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0"/>
  </p:notesMasterIdLst>
  <p:sldIdLst>
    <p:sldId id="256" r:id="rId2"/>
    <p:sldId id="258" r:id="rId3"/>
    <p:sldId id="317" r:id="rId4"/>
    <p:sldId id="259" r:id="rId5"/>
    <p:sldId id="261" r:id="rId6"/>
    <p:sldId id="262" r:id="rId7"/>
    <p:sldId id="263" r:id="rId8"/>
    <p:sldId id="264" r:id="rId9"/>
    <p:sldId id="265" r:id="rId10"/>
    <p:sldId id="266" r:id="rId11"/>
    <p:sldId id="319" r:id="rId12"/>
    <p:sldId id="267" r:id="rId13"/>
    <p:sldId id="268" r:id="rId14"/>
    <p:sldId id="269" r:id="rId15"/>
    <p:sldId id="270" r:id="rId16"/>
    <p:sldId id="318" r:id="rId17"/>
    <p:sldId id="273" r:id="rId18"/>
    <p:sldId id="274" r:id="rId19"/>
    <p:sldId id="275" r:id="rId20"/>
    <p:sldId id="322" r:id="rId21"/>
    <p:sldId id="276" r:id="rId22"/>
    <p:sldId id="277" r:id="rId23"/>
    <p:sldId id="279" r:id="rId24"/>
    <p:sldId id="323" r:id="rId25"/>
    <p:sldId id="320" r:id="rId26"/>
    <p:sldId id="280" r:id="rId27"/>
    <p:sldId id="281" r:id="rId28"/>
    <p:sldId id="284" r:id="rId29"/>
    <p:sldId id="321" r:id="rId30"/>
    <p:sldId id="289" r:id="rId31"/>
    <p:sldId id="290" r:id="rId32"/>
    <p:sldId id="1079" r:id="rId33"/>
    <p:sldId id="1071" r:id="rId34"/>
    <p:sldId id="324" r:id="rId35"/>
    <p:sldId id="1081" r:id="rId36"/>
    <p:sldId id="436" r:id="rId37"/>
    <p:sldId id="437" r:id="rId38"/>
    <p:sldId id="1078" r:id="rId39"/>
  </p:sldIdLst>
  <p:sldSz cx="9144000" cy="5143500" type="screen16x9"/>
  <p:notesSz cx="6858000" cy="9144000"/>
  <p:defaultTextStyle>
    <a:defPPr>
      <a:defRPr lang="es-P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70817C25-D2A9-4ADF-B8FA-B4B2F4D27D0F}" styleName="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9528" cap="flat" cmpd="sng" algn="ctr">
              <a:solidFill>
                <a:srgbClr val="9E9E9E"/>
              </a:solidFill>
              <a:prstDash val="solid"/>
              <a:round/>
              <a:headEnd type="none" w="med" len="med"/>
              <a:tailEnd type="none" w="med" len="med"/>
            </a:ln>
          </a:bottom>
        </a:tcBdr>
      </a:tcStyle>
    </a:wholeTbl>
    <a:band1H>
      <a:tcTxStyle>
        <a:font>
          <a:latin typeface=""/>
          <a:ea typeface=""/>
          <a:cs typeface=""/>
        </a:font>
      </a:tcTxStyle>
      <a:tcStyle>
        <a:tcBdr/>
      </a:tcStyle>
    </a:band1H>
    <a:band2H>
      <a:tcTxStyle>
        <a:font>
          <a:latin typeface=""/>
          <a:ea typeface=""/>
          <a:cs typeface=""/>
        </a:font>
      </a:tcTxStyle>
      <a:tcStyle>
        <a:tcBdr/>
      </a:tcStyle>
    </a:band2H>
    <a:band1V>
      <a:tcTxStyle>
        <a:font>
          <a:latin typeface=""/>
          <a:ea typeface=""/>
          <a:cs typeface=""/>
        </a:font>
      </a:tcTxStyle>
      <a:tcStyle>
        <a:tcBdr/>
      </a:tcStyle>
    </a:band1V>
    <a:band2V>
      <a:tcTxStyle>
        <a:font>
          <a:latin typeface=""/>
          <a:ea typeface=""/>
          <a:cs typeface=""/>
        </a:font>
      </a:tcTxStyle>
      <a:tcStyle>
        <a:tcBdr/>
      </a:tcStyle>
    </a:band2V>
    <a:lastCol>
      <a:tcTxStyle>
        <a:font>
          <a:latin typeface=""/>
          <a:ea typeface=""/>
          <a:cs typeface=""/>
        </a:font>
      </a:tcTxStyle>
      <a:tcStyle>
        <a:tcBdr/>
      </a:tcStyle>
    </a:lastCol>
    <a:firstCol>
      <a:tcTxStyle>
        <a:font>
          <a:latin typeface=""/>
          <a:ea typeface=""/>
          <a:cs typeface=""/>
        </a:font>
      </a:tcTxStyle>
      <a:tcStyle>
        <a:tcBdr/>
      </a:tcStyle>
    </a:firstCol>
    <a:lastRow>
      <a:tcTxStyle>
        <a:font>
          <a:latin typeface=""/>
          <a:ea typeface=""/>
          <a:cs typeface=""/>
        </a:font>
      </a:tcTxStyle>
      <a:tcStyle>
        <a:tcBdr/>
      </a:tcStyle>
    </a:lastRow>
    <a:firstRow>
      <a:tcTxStyle>
        <a:font>
          <a:latin typeface=""/>
          <a:ea typeface=""/>
          <a:cs typeface=""/>
        </a:font>
      </a:tcTxStyle>
      <a:tcStyle>
        <a:tcBdr/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78" d="100"/>
          <a:sy n="78" d="100"/>
        </p:scale>
        <p:origin x="940" y="4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;n">
            <a:extLst>
              <a:ext uri="{FF2B5EF4-FFF2-40B4-BE49-F238E27FC236}">
                <a16:creationId xmlns:a16="http://schemas.microsoft.com/office/drawing/2014/main" id="{F6F7D275-6A25-4693-A876-D34BE66B192F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295" y="685800"/>
            <a:ext cx="6096076" cy="3429000"/>
          </a:xfrm>
          <a:prstGeom prst="rect">
            <a:avLst/>
          </a:prstGeom>
          <a:noFill/>
          <a:ln w="9528" cap="flat">
            <a:solidFill>
              <a:srgbClr val="000000"/>
            </a:solidFill>
            <a:prstDash val="solid"/>
            <a:round/>
          </a:ln>
        </p:spPr>
      </p:sp>
      <p:sp>
        <p:nvSpPr>
          <p:cNvPr id="3" name="Google Shape;4;n">
            <a:extLst>
              <a:ext uri="{FF2B5EF4-FFF2-40B4-BE49-F238E27FC236}">
                <a16:creationId xmlns:a16="http://schemas.microsoft.com/office/drawing/2014/main" id="{A81691B8-4B14-4590-934D-BA2CB258E915}"/>
              </a:ext>
            </a:extLst>
          </p:cNvPr>
          <p:cNvSpPr txBox="1"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94621015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457200" marR="0" lvl="0" indent="-298451" algn="l" defTabSz="914400" rtl="0" fontAlgn="auto" hangingPunct="1">
      <a:lnSpc>
        <a:spcPct val="100000"/>
      </a:lnSpc>
      <a:spcBef>
        <a:spcPts val="0"/>
      </a:spcBef>
      <a:spcAft>
        <a:spcPts val="0"/>
      </a:spcAft>
      <a:buClr>
        <a:srgbClr val="000000"/>
      </a:buClr>
      <a:buSzPts val="1100"/>
      <a:buFont typeface="Arial"/>
      <a:buChar char="●"/>
      <a:tabLst/>
      <a:defRPr lang="es-PE" sz="1100" b="0" i="0" u="none" strike="noStrike" kern="0" cap="none" spc="0" baseline="0">
        <a:solidFill>
          <a:srgbClr val="000000"/>
        </a:solidFill>
        <a:uFillTx/>
        <a:latin typeface="Arial"/>
        <a:ea typeface="Arial"/>
        <a:cs typeface="Arial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9;p:notes">
            <a:extLst>
              <a:ext uri="{FF2B5EF4-FFF2-40B4-BE49-F238E27FC236}">
                <a16:creationId xmlns:a16="http://schemas.microsoft.com/office/drawing/2014/main" id="{B227D0FF-572A-49AC-A3E0-C421FC90137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860;p:notes">
            <a:extLst>
              <a:ext uri="{FF2B5EF4-FFF2-40B4-BE49-F238E27FC236}">
                <a16:creationId xmlns:a16="http://schemas.microsoft.com/office/drawing/2014/main" id="{BA3F5190-8FD4-43E5-BB3E-F411BC9DB98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FFFFFF"/>
                </a:solidFill>
                <a:latin typeface="Arial" pitchFamily="34"/>
                <a:cs typeface="Arial" pitchFamily="34"/>
              </a:rPr>
              <a:t>slidesppt.net</a:t>
            </a: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680;ge7729d980e_0_2348:notes">
            <a:extLst>
              <a:ext uri="{FF2B5EF4-FFF2-40B4-BE49-F238E27FC236}">
                <a16:creationId xmlns:a16="http://schemas.microsoft.com/office/drawing/2014/main" id="{711CDBE9-D9EE-4E75-A778-4A01603617D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3" y="685800"/>
            <a:ext cx="6096003" cy="3429000"/>
          </a:xfrm>
        </p:spPr>
      </p:sp>
      <p:sp>
        <p:nvSpPr>
          <p:cNvPr id="3" name="Google Shape;2681;ge7729d980e_0_2348:notes">
            <a:extLst>
              <a:ext uri="{FF2B5EF4-FFF2-40B4-BE49-F238E27FC236}">
                <a16:creationId xmlns:a16="http://schemas.microsoft.com/office/drawing/2014/main" id="{C0826952-43BB-4A91-AFD4-08A6468E632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680;ge7729d980e_0_2348:notes">
            <a:extLst>
              <a:ext uri="{FF2B5EF4-FFF2-40B4-BE49-F238E27FC236}">
                <a16:creationId xmlns:a16="http://schemas.microsoft.com/office/drawing/2014/main" id="{1923A5EE-6600-49B7-848B-36D468BD158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681;ge7729d980e_0_2348:notes">
            <a:extLst>
              <a:ext uri="{FF2B5EF4-FFF2-40B4-BE49-F238E27FC236}">
                <a16:creationId xmlns:a16="http://schemas.microsoft.com/office/drawing/2014/main" id="{D13A2D02-A4E6-4B3E-961A-884C02BEC00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FFFFFF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852;ge7729d980e_0_692:notes">
            <a:extLst>
              <a:ext uri="{FF2B5EF4-FFF2-40B4-BE49-F238E27FC236}">
                <a16:creationId xmlns:a16="http://schemas.microsoft.com/office/drawing/2014/main" id="{100E91A4-A3CF-4134-81FB-42CB89638F6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853;ge7729d980e_0_692:notes">
            <a:extLst>
              <a:ext uri="{FF2B5EF4-FFF2-40B4-BE49-F238E27FC236}">
                <a16:creationId xmlns:a16="http://schemas.microsoft.com/office/drawing/2014/main" id="{7AECC9AE-3D4F-49C2-9D7C-C5311CBD266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075;ge7729d980e_0_2859:notes">
            <a:extLst>
              <a:ext uri="{FF2B5EF4-FFF2-40B4-BE49-F238E27FC236}">
                <a16:creationId xmlns:a16="http://schemas.microsoft.com/office/drawing/2014/main" id="{F87F0120-A0BD-4E8E-9CA9-36BB7E52430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076;ge7729d980e_0_2859:notes">
            <a:extLst>
              <a:ext uri="{FF2B5EF4-FFF2-40B4-BE49-F238E27FC236}">
                <a16:creationId xmlns:a16="http://schemas.microsoft.com/office/drawing/2014/main" id="{5D021B30-F3A8-4081-BD29-BE9B2E423B6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FFFFFF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148;ge7729d980e_0_2940:notes">
            <a:extLst>
              <a:ext uri="{FF2B5EF4-FFF2-40B4-BE49-F238E27FC236}">
                <a16:creationId xmlns:a16="http://schemas.microsoft.com/office/drawing/2014/main" id="{C5175E18-3F3A-418D-AE38-3255577EF13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149;ge7729d980e_0_2940:notes">
            <a:extLst>
              <a:ext uri="{FF2B5EF4-FFF2-40B4-BE49-F238E27FC236}">
                <a16:creationId xmlns:a16="http://schemas.microsoft.com/office/drawing/2014/main" id="{28FD6DA0-72E9-4A22-A88E-66D5D828F98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185;gb84953329c_1_21195:notes">
            <a:extLst>
              <a:ext uri="{FF2B5EF4-FFF2-40B4-BE49-F238E27FC236}">
                <a16:creationId xmlns:a16="http://schemas.microsoft.com/office/drawing/2014/main" id="{DACACE5E-BF3C-4D8F-AAA8-1B7BDEE0C5B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186;gb84953329c_1_21195:notes">
            <a:extLst>
              <a:ext uri="{FF2B5EF4-FFF2-40B4-BE49-F238E27FC236}">
                <a16:creationId xmlns:a16="http://schemas.microsoft.com/office/drawing/2014/main" id="{930C660E-42A2-4753-80FE-482B783327B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FFFFFF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075;ge7729d980e_0_2859:notes">
            <a:extLst>
              <a:ext uri="{FF2B5EF4-FFF2-40B4-BE49-F238E27FC236}">
                <a16:creationId xmlns:a16="http://schemas.microsoft.com/office/drawing/2014/main" id="{91431875-EAC3-4073-B743-896FEF4FF0D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076;ge7729d980e_0_2859:notes">
            <a:extLst>
              <a:ext uri="{FF2B5EF4-FFF2-40B4-BE49-F238E27FC236}">
                <a16:creationId xmlns:a16="http://schemas.microsoft.com/office/drawing/2014/main" id="{D7B4A88E-448F-4E5E-BDF0-4D6C30103C0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FFFFFF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785;ge7729d980e_0_703:notes">
            <a:extLst>
              <a:ext uri="{FF2B5EF4-FFF2-40B4-BE49-F238E27FC236}">
                <a16:creationId xmlns:a16="http://schemas.microsoft.com/office/drawing/2014/main" id="{553364BE-3009-48B1-8AF3-FBCDA94176C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3786;ge7729d980e_0_703:notes">
            <a:extLst>
              <a:ext uri="{FF2B5EF4-FFF2-40B4-BE49-F238E27FC236}">
                <a16:creationId xmlns:a16="http://schemas.microsoft.com/office/drawing/2014/main" id="{36404F43-E395-47B4-8191-E1237066641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006;ge7729d980e_0_6308:notes">
            <a:extLst>
              <a:ext uri="{FF2B5EF4-FFF2-40B4-BE49-F238E27FC236}">
                <a16:creationId xmlns:a16="http://schemas.microsoft.com/office/drawing/2014/main" id="{B585B420-58D7-443D-8AA3-86F87080164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007;ge7729d980e_0_6308:notes">
            <a:extLst>
              <a:ext uri="{FF2B5EF4-FFF2-40B4-BE49-F238E27FC236}">
                <a16:creationId xmlns:a16="http://schemas.microsoft.com/office/drawing/2014/main" id="{4E12E4AD-88FF-47F6-A0D2-C2ED3539DE9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FFFFFF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158;gb84953329c_1_21204:notes">
            <a:extLst>
              <a:ext uri="{FF2B5EF4-FFF2-40B4-BE49-F238E27FC236}">
                <a16:creationId xmlns:a16="http://schemas.microsoft.com/office/drawing/2014/main" id="{B242C8C6-60A4-44F4-9392-810911B947E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159;gb84953329c_1_21204:notes">
            <a:extLst>
              <a:ext uri="{FF2B5EF4-FFF2-40B4-BE49-F238E27FC236}">
                <a16:creationId xmlns:a16="http://schemas.microsoft.com/office/drawing/2014/main" id="{08ACA7EE-F335-4D4F-8F03-2609F63B2A9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59;gb84953329c_1_20896:notes">
            <a:extLst>
              <a:ext uri="{FF2B5EF4-FFF2-40B4-BE49-F238E27FC236}">
                <a16:creationId xmlns:a16="http://schemas.microsoft.com/office/drawing/2014/main" id="{49A93008-2548-4D1A-B7E3-1605B895394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60;gb84953329c_1_20896:notes">
            <a:extLst>
              <a:ext uri="{FF2B5EF4-FFF2-40B4-BE49-F238E27FC236}">
                <a16:creationId xmlns:a16="http://schemas.microsoft.com/office/drawing/2014/main" id="{C515EDE5-DF24-4317-9CE2-FD89495A919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326;ge21fa792ab_0_4:notes">
            <a:extLst>
              <a:ext uri="{FF2B5EF4-FFF2-40B4-BE49-F238E27FC236}">
                <a16:creationId xmlns:a16="http://schemas.microsoft.com/office/drawing/2014/main" id="{C0332796-AB0D-4B73-8E33-6A49A88903F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327;ge21fa792ab_0_4:notes">
            <a:extLst>
              <a:ext uri="{FF2B5EF4-FFF2-40B4-BE49-F238E27FC236}">
                <a16:creationId xmlns:a16="http://schemas.microsoft.com/office/drawing/2014/main" id="{3192617C-5083-4B3A-AD5A-51C14C2F73B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FFFFFF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280;ge7729d980e_0_6551:notes">
            <a:extLst>
              <a:ext uri="{FF2B5EF4-FFF2-40B4-BE49-F238E27FC236}">
                <a16:creationId xmlns:a16="http://schemas.microsoft.com/office/drawing/2014/main" id="{03CCBB51-F60F-4459-85A9-C14F94C7DC8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281;ge7729d980e_0_6551:notes">
            <a:extLst>
              <a:ext uri="{FF2B5EF4-FFF2-40B4-BE49-F238E27FC236}">
                <a16:creationId xmlns:a16="http://schemas.microsoft.com/office/drawing/2014/main" id="{2B6E8E5F-7EFC-4847-9038-3DD230954CA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436;ge7729d980e_0_687:notes">
            <a:extLst>
              <a:ext uri="{FF2B5EF4-FFF2-40B4-BE49-F238E27FC236}">
                <a16:creationId xmlns:a16="http://schemas.microsoft.com/office/drawing/2014/main" id="{06EDB939-5719-497D-A926-35D48A5571D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3" y="685800"/>
            <a:ext cx="6096003" cy="3429000"/>
          </a:xfrm>
        </p:spPr>
      </p:sp>
      <p:sp>
        <p:nvSpPr>
          <p:cNvPr id="3" name="Google Shape;4437;ge7729d980e_0_687:notes">
            <a:extLst>
              <a:ext uri="{FF2B5EF4-FFF2-40B4-BE49-F238E27FC236}">
                <a16:creationId xmlns:a16="http://schemas.microsoft.com/office/drawing/2014/main" id="{EFE1FD46-882F-4FB6-AF32-D05A0C85E53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FFFFFF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55;ge7729d980e_0_7859:notes">
            <a:extLst>
              <a:ext uri="{FF2B5EF4-FFF2-40B4-BE49-F238E27FC236}">
                <a16:creationId xmlns:a16="http://schemas.microsoft.com/office/drawing/2014/main" id="{1F4A755A-E11B-4452-AD74-EB36A71B041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856;ge7729d980e_0_7859:notes">
            <a:extLst>
              <a:ext uri="{FF2B5EF4-FFF2-40B4-BE49-F238E27FC236}">
                <a16:creationId xmlns:a16="http://schemas.microsoft.com/office/drawing/2014/main" id="{A2DEC99E-96B8-4E05-862B-A4169AC2DA0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55;ge7729d980e_0_7859:notes">
            <a:extLst>
              <a:ext uri="{FF2B5EF4-FFF2-40B4-BE49-F238E27FC236}">
                <a16:creationId xmlns:a16="http://schemas.microsoft.com/office/drawing/2014/main" id="{BE9283B3-C092-49A0-825D-869BD9C9D2C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856;ge7729d980e_0_7859:notes">
            <a:extLst>
              <a:ext uri="{FF2B5EF4-FFF2-40B4-BE49-F238E27FC236}">
                <a16:creationId xmlns:a16="http://schemas.microsoft.com/office/drawing/2014/main" id="{34BFA29C-A868-4C48-8527-F6040B0D6B8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FFFFFF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55;ge7729d980e_0_7859:notes">
            <a:extLst>
              <a:ext uri="{FF2B5EF4-FFF2-40B4-BE49-F238E27FC236}">
                <a16:creationId xmlns:a16="http://schemas.microsoft.com/office/drawing/2014/main" id="{0000CF75-0624-4666-81A4-BDDF9B41AA9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856;ge7729d980e_0_7859:notes">
            <a:extLst>
              <a:ext uri="{FF2B5EF4-FFF2-40B4-BE49-F238E27FC236}">
                <a16:creationId xmlns:a16="http://schemas.microsoft.com/office/drawing/2014/main" id="{0A2420AE-16B8-4AC6-9ED9-276BBD421CE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086;gb84953329c_1_21213:notes">
            <a:extLst>
              <a:ext uri="{FF2B5EF4-FFF2-40B4-BE49-F238E27FC236}">
                <a16:creationId xmlns:a16="http://schemas.microsoft.com/office/drawing/2014/main" id="{8B4FF609-70A8-4B4A-98C6-13452CFB2D8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5087;gb84953329c_1_21213:notes">
            <a:extLst>
              <a:ext uri="{FF2B5EF4-FFF2-40B4-BE49-F238E27FC236}">
                <a16:creationId xmlns:a16="http://schemas.microsoft.com/office/drawing/2014/main" id="{A2BA6580-2722-41D3-8C84-A7E1B2BEF79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FFFFFF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368;ge7729d980e_0_6706:notes">
            <a:extLst>
              <a:ext uri="{FF2B5EF4-FFF2-40B4-BE49-F238E27FC236}">
                <a16:creationId xmlns:a16="http://schemas.microsoft.com/office/drawing/2014/main" id="{E4D921FC-E80D-4995-90E5-F1FE3897434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5369;ge7729d980e_0_6706:notes">
            <a:extLst>
              <a:ext uri="{FF2B5EF4-FFF2-40B4-BE49-F238E27FC236}">
                <a16:creationId xmlns:a16="http://schemas.microsoft.com/office/drawing/2014/main" id="{77AE5D8E-7983-4A16-95B4-ADDB80EBD98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913;ge7729d980e_0_6905:notes">
            <a:extLst>
              <a:ext uri="{FF2B5EF4-FFF2-40B4-BE49-F238E27FC236}">
                <a16:creationId xmlns:a16="http://schemas.microsoft.com/office/drawing/2014/main" id="{1BBA39A2-D63F-4BA7-8D08-1486DD66246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3" y="685800"/>
            <a:ext cx="6096003" cy="3429000"/>
          </a:xfrm>
        </p:spPr>
      </p:sp>
      <p:sp>
        <p:nvSpPr>
          <p:cNvPr id="3" name="Google Shape;5914;ge7729d980e_0_6905:notes">
            <a:extLst>
              <a:ext uri="{FF2B5EF4-FFF2-40B4-BE49-F238E27FC236}">
                <a16:creationId xmlns:a16="http://schemas.microsoft.com/office/drawing/2014/main" id="{96F50D54-0933-43B6-9931-A8E6C4C057D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FFFFFF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297;ge7729d980e_0_2406:notes">
            <a:extLst>
              <a:ext uri="{FF2B5EF4-FFF2-40B4-BE49-F238E27FC236}">
                <a16:creationId xmlns:a16="http://schemas.microsoft.com/office/drawing/2014/main" id="{F48C4BCE-759C-4F27-9D89-FFB190C1833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3" y="685800"/>
            <a:ext cx="6096003" cy="3429000"/>
          </a:xfrm>
        </p:spPr>
      </p:sp>
      <p:sp>
        <p:nvSpPr>
          <p:cNvPr id="3" name="Google Shape;6298;ge7729d980e_0_2406:notes">
            <a:extLst>
              <a:ext uri="{FF2B5EF4-FFF2-40B4-BE49-F238E27FC236}">
                <a16:creationId xmlns:a16="http://schemas.microsoft.com/office/drawing/2014/main" id="{443FCC1B-085B-443A-8F50-3B1BC013E8C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29;gad36770f46_0_0:notes">
            <a:extLst>
              <a:ext uri="{FF2B5EF4-FFF2-40B4-BE49-F238E27FC236}">
                <a16:creationId xmlns:a16="http://schemas.microsoft.com/office/drawing/2014/main" id="{F913207C-E489-4CB6-9A2E-AD611B7C8F7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3" y="685800"/>
            <a:ext cx="6096003" cy="3429000"/>
          </a:xfrm>
        </p:spPr>
      </p:sp>
      <p:sp>
        <p:nvSpPr>
          <p:cNvPr id="3" name="Google Shape;1130;gad36770f46_0_0:notes">
            <a:extLst>
              <a:ext uri="{FF2B5EF4-FFF2-40B4-BE49-F238E27FC236}">
                <a16:creationId xmlns:a16="http://schemas.microsoft.com/office/drawing/2014/main" id="{323313D3-A126-4FE3-9E1F-AE16BF47843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FFFFFF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438;ge7729d980e_0_8095:notes">
            <a:extLst>
              <a:ext uri="{FF2B5EF4-FFF2-40B4-BE49-F238E27FC236}">
                <a16:creationId xmlns:a16="http://schemas.microsoft.com/office/drawing/2014/main" id="{2316660F-7E05-48D9-80BF-2F3A978E872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3" y="685800"/>
            <a:ext cx="6096003" cy="3429000"/>
          </a:xfrm>
        </p:spPr>
      </p:sp>
      <p:sp>
        <p:nvSpPr>
          <p:cNvPr id="3" name="Google Shape;6439;ge7729d980e_0_8095:notes">
            <a:extLst>
              <a:ext uri="{FF2B5EF4-FFF2-40B4-BE49-F238E27FC236}">
                <a16:creationId xmlns:a16="http://schemas.microsoft.com/office/drawing/2014/main" id="{745873D5-A4EC-46D7-83F8-55EB7819CF0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FFFFFF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659;gb1fa4ddd8c_0_0:notes">
            <a:extLst>
              <a:ext uri="{FF2B5EF4-FFF2-40B4-BE49-F238E27FC236}">
                <a16:creationId xmlns:a16="http://schemas.microsoft.com/office/drawing/2014/main" id="{23EB1859-EAE6-4831-9A8D-2DCF180DEDF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6660;gb1fa4ddd8c_0_0:notes">
            <a:extLst>
              <a:ext uri="{FF2B5EF4-FFF2-40B4-BE49-F238E27FC236}">
                <a16:creationId xmlns:a16="http://schemas.microsoft.com/office/drawing/2014/main" id="{F64248A1-D574-4970-A581-CAF52AB500C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>
            <a:extLst>
              <a:ext uri="{FF2B5EF4-FFF2-40B4-BE49-F238E27FC236}">
                <a16:creationId xmlns:a16="http://schemas.microsoft.com/office/drawing/2014/main" id="{75B9E11D-DF76-404B-B0E5-7F9C6E37F8C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3" y="685800"/>
            <a:ext cx="6096003" cy="3429000"/>
          </a:xfrm>
        </p:spPr>
      </p:sp>
      <p:sp>
        <p:nvSpPr>
          <p:cNvPr id="3" name="备注占位符 2">
            <a:extLst>
              <a:ext uri="{FF2B5EF4-FFF2-40B4-BE49-F238E27FC236}">
                <a16:creationId xmlns:a16="http://schemas.microsoft.com/office/drawing/2014/main" id="{057E7314-04C8-4BF5-8B70-9DCCAF4A7F3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8" lvl="0" indent="0">
              <a:buNone/>
            </a:pPr>
            <a:r>
              <a:rPr lang="en-US">
                <a:solidFill>
                  <a:srgbClr val="FFFFFF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158748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A894C23A-D552-4E3F-95FC-A522F85E4C6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3" y="685800"/>
            <a:ext cx="6096003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01F24DE0-94CF-446A-B2FE-A1B7F312993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8" lvl="0" indent="0">
              <a:buNone/>
            </a:pPr>
            <a:r>
              <a:rPr lang="en-US">
                <a:solidFill>
                  <a:srgbClr val="143A78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158748" lvl="0" indent="0">
              <a:buNone/>
            </a:pPr>
            <a:endParaRPr lang="es-PE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826;gdcc2a1d9b6_0_12:notes">
            <a:extLst>
              <a:ext uri="{FF2B5EF4-FFF2-40B4-BE49-F238E27FC236}">
                <a16:creationId xmlns:a16="http://schemas.microsoft.com/office/drawing/2014/main" id="{B178F7EC-4AB7-48A0-8B36-0A425623447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3" y="685800"/>
            <a:ext cx="6096003" cy="3429000"/>
          </a:xfrm>
        </p:spPr>
      </p:sp>
      <p:sp>
        <p:nvSpPr>
          <p:cNvPr id="3" name="Google Shape;6827;gdcc2a1d9b6_0_12:notes">
            <a:extLst>
              <a:ext uri="{FF2B5EF4-FFF2-40B4-BE49-F238E27FC236}">
                <a16:creationId xmlns:a16="http://schemas.microsoft.com/office/drawing/2014/main" id="{CB36E6F0-6ED1-4D66-9DAD-D8BD45B7905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FFFFFF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C29A28D6-9377-4535-B611-813B85BC8B3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3" y="685800"/>
            <a:ext cx="6096003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975821FF-426A-418F-A1C1-63F0ACDAC39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 sz="1200">
                <a:solidFill>
                  <a:srgbClr val="0070C0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lvl="0"/>
            <a:endParaRPr lang="es-E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257E13EE-B202-4B4F-9066-7EA8EB1B14E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3" y="685800"/>
            <a:ext cx="6096003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68C4A97C-6771-41CE-87B1-419EEB3FA14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 sz="1200">
                <a:latin typeface="Arial" pitchFamily="34"/>
                <a:cs typeface="Arial" pitchFamily="34"/>
              </a:rPr>
              <a:t>slidesppt.net</a:t>
            </a:r>
          </a:p>
          <a:p>
            <a:pPr lvl="0"/>
            <a:endParaRPr lang="es-E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1B343453-26E1-410D-9DB3-B88E380DCCF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3" y="685800"/>
            <a:ext cx="6096003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3D22E775-B856-45B3-9713-602F564EA7B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 sz="1200">
                <a:solidFill>
                  <a:srgbClr val="0070C0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lvl="0"/>
            <a:endParaRPr lang="es-E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>
            <a:extLst>
              <a:ext uri="{FF2B5EF4-FFF2-40B4-BE49-F238E27FC236}">
                <a16:creationId xmlns:a16="http://schemas.microsoft.com/office/drawing/2014/main" id="{D999EDC2-E4DA-4383-9DCE-955AF10E28A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3" y="685800"/>
            <a:ext cx="6096003" cy="3429000"/>
          </a:xfrm>
        </p:spPr>
      </p:sp>
      <p:sp>
        <p:nvSpPr>
          <p:cNvPr id="3" name="备注占位符 2">
            <a:extLst>
              <a:ext uri="{FF2B5EF4-FFF2-40B4-BE49-F238E27FC236}">
                <a16:creationId xmlns:a16="http://schemas.microsoft.com/office/drawing/2014/main" id="{0078498A-9CB2-4C50-99CA-865BF4BCD39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59;gb84953329c_1_20902:notes">
            <a:extLst>
              <a:ext uri="{FF2B5EF4-FFF2-40B4-BE49-F238E27FC236}">
                <a16:creationId xmlns:a16="http://schemas.microsoft.com/office/drawing/2014/main" id="{CF04ABC3-378C-428B-B678-890EE7E2824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360;gb84953329c_1_20902:notes">
            <a:extLst>
              <a:ext uri="{FF2B5EF4-FFF2-40B4-BE49-F238E27FC236}">
                <a16:creationId xmlns:a16="http://schemas.microsoft.com/office/drawing/2014/main" id="{0C44F228-1B0F-4895-B5C0-C614F7F1A57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746;gb84953329c_1_20908:notes">
            <a:extLst>
              <a:ext uri="{FF2B5EF4-FFF2-40B4-BE49-F238E27FC236}">
                <a16:creationId xmlns:a16="http://schemas.microsoft.com/office/drawing/2014/main" id="{D91E8ED8-04BF-4C66-B900-355F399C44D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3" y="685800"/>
            <a:ext cx="6096003" cy="3429000"/>
          </a:xfrm>
        </p:spPr>
      </p:sp>
      <p:sp>
        <p:nvSpPr>
          <p:cNvPr id="3" name="Google Shape;1747;gb84953329c_1_20908:notes">
            <a:extLst>
              <a:ext uri="{FF2B5EF4-FFF2-40B4-BE49-F238E27FC236}">
                <a16:creationId xmlns:a16="http://schemas.microsoft.com/office/drawing/2014/main" id="{1907A24E-8070-4FF9-9372-A346B3B7653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FFFFFF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179;ge21fa792ab_0_0:notes">
            <a:extLst>
              <a:ext uri="{FF2B5EF4-FFF2-40B4-BE49-F238E27FC236}">
                <a16:creationId xmlns:a16="http://schemas.microsoft.com/office/drawing/2014/main" id="{9F289505-BA27-4921-A1A7-F4FB42657C7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3" y="685800"/>
            <a:ext cx="6096003" cy="3429000"/>
          </a:xfrm>
        </p:spPr>
      </p:sp>
      <p:sp>
        <p:nvSpPr>
          <p:cNvPr id="3" name="Google Shape;2180;ge21fa792ab_0_0:notes">
            <a:extLst>
              <a:ext uri="{FF2B5EF4-FFF2-40B4-BE49-F238E27FC236}">
                <a16:creationId xmlns:a16="http://schemas.microsoft.com/office/drawing/2014/main" id="{E65E50B2-FC0F-4899-A2DA-7A0ECDB7172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326;ge21fa792ab_0_4:notes">
            <a:extLst>
              <a:ext uri="{FF2B5EF4-FFF2-40B4-BE49-F238E27FC236}">
                <a16:creationId xmlns:a16="http://schemas.microsoft.com/office/drawing/2014/main" id="{B33521B8-2A42-40CB-B10D-0BE124B8BD4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327;ge21fa792ab_0_4:notes">
            <a:extLst>
              <a:ext uri="{FF2B5EF4-FFF2-40B4-BE49-F238E27FC236}">
                <a16:creationId xmlns:a16="http://schemas.microsoft.com/office/drawing/2014/main" id="{96A9D1C6-648E-4093-906E-6EF59CD37E7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FFFFFF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363;ge7729d980e_0_557:notes">
            <a:extLst>
              <a:ext uri="{FF2B5EF4-FFF2-40B4-BE49-F238E27FC236}">
                <a16:creationId xmlns:a16="http://schemas.microsoft.com/office/drawing/2014/main" id="{0F0BF2A5-4CAB-4F16-B745-85A22A88CC5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364;ge7729d980e_0_557:notes">
            <a:extLst>
              <a:ext uri="{FF2B5EF4-FFF2-40B4-BE49-F238E27FC236}">
                <a16:creationId xmlns:a16="http://schemas.microsoft.com/office/drawing/2014/main" id="{CE912A4C-0569-48A5-955A-F7E2C5CCA29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LID4096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36;gb84953329c_1_21186:notes">
            <a:extLst>
              <a:ext uri="{FF2B5EF4-FFF2-40B4-BE49-F238E27FC236}">
                <a16:creationId xmlns:a16="http://schemas.microsoft.com/office/drawing/2014/main" id="{4AAEA0CA-6038-4C96-B72C-89FD7CB67BC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2437;gb84953329c_1_21186:notes">
            <a:extLst>
              <a:ext uri="{FF2B5EF4-FFF2-40B4-BE49-F238E27FC236}">
                <a16:creationId xmlns:a16="http://schemas.microsoft.com/office/drawing/2014/main" id="{67FEC4FC-BF02-49BF-AFE7-80C68F3E305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r>
              <a:rPr lang="en-US">
                <a:solidFill>
                  <a:srgbClr val="FFFFFF"/>
                </a:solidFill>
                <a:latin typeface="Arial" pitchFamily="34"/>
                <a:cs typeface="Arial" pitchFamily="34"/>
              </a:rPr>
              <a:t>slidesppt.net</a:t>
            </a:r>
          </a:p>
          <a:p>
            <a:pPr marL="0" lvl="0" indent="0">
              <a:buNone/>
            </a:pPr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;p2">
            <a:extLst>
              <a:ext uri="{FF2B5EF4-FFF2-40B4-BE49-F238E27FC236}">
                <a16:creationId xmlns:a16="http://schemas.microsoft.com/office/drawing/2014/main" id="{1A0DAFAF-9789-4FFA-A803-BE2CD6D2534F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720053" y="2918572"/>
            <a:ext cx="4359895" cy="705596"/>
          </a:xfrm>
        </p:spPr>
        <p:txBody>
          <a:bodyPr/>
          <a:lstStyle>
            <a:lvl1pPr>
              <a:lnSpc>
                <a:spcPct val="80000"/>
              </a:lnSpc>
              <a:defRPr sz="3000"/>
            </a:lvl1pPr>
          </a:lstStyle>
          <a:p>
            <a:pPr lvl="0"/>
            <a:endParaRPr lang="es-PE"/>
          </a:p>
        </p:txBody>
      </p:sp>
      <p:sp>
        <p:nvSpPr>
          <p:cNvPr id="3" name="Google Shape;10;p2">
            <a:extLst>
              <a:ext uri="{FF2B5EF4-FFF2-40B4-BE49-F238E27FC236}">
                <a16:creationId xmlns:a16="http://schemas.microsoft.com/office/drawing/2014/main" id="{F7956018-9793-4CD6-96C4-163FDDD3275A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 rot="619">
            <a:off x="1039938" y="3631339"/>
            <a:ext cx="3357603" cy="426302"/>
          </a:xfrm>
        </p:spPr>
        <p:txBody>
          <a:bodyPr anchorCtr="1"/>
          <a:lstStyle>
            <a:lvl1pPr algn="ct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11;p2">
            <a:extLst>
              <a:ext uri="{FF2B5EF4-FFF2-40B4-BE49-F238E27FC236}">
                <a16:creationId xmlns:a16="http://schemas.microsoft.com/office/drawing/2014/main" id="{57A83A6A-9393-4C45-BD77-79917891637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41595" y="1078726"/>
            <a:ext cx="4431603" cy="2161202"/>
          </a:xfrm>
        </p:spPr>
        <p:txBody>
          <a:bodyPr anchorCtr="0"/>
          <a:lstStyle>
            <a:lvl1pPr algn="l">
              <a:lnSpc>
                <a:spcPct val="80000"/>
              </a:lnSpc>
              <a:defRPr sz="79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063696888"/>
      </p:ext>
    </p:extLst>
  </p:cSld>
  <p:clrMapOvr>
    <a:masterClrMapping/>
  </p:clrMapOvr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G_NUMBER">
    <p:bg>
      <p:bgPr>
        <a:solidFill>
          <a:srgbClr val="E27FB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3;p11">
            <a:extLst>
              <a:ext uri="{FF2B5EF4-FFF2-40B4-BE49-F238E27FC236}">
                <a16:creationId xmlns:a16="http://schemas.microsoft.com/office/drawing/2014/main" id="{F851D94B-DEA6-4D62-9CF6-D580022A09A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rot="344">
            <a:off x="1625227" y="1366278"/>
            <a:ext cx="5893500" cy="2144697"/>
          </a:xfrm>
        </p:spPr>
        <p:txBody>
          <a:bodyPr anchor="b"/>
          <a:lstStyle>
            <a:lvl1pPr>
              <a:defRPr sz="140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3" name="Google Shape;54;p11">
            <a:extLst>
              <a:ext uri="{FF2B5EF4-FFF2-40B4-BE49-F238E27FC236}">
                <a16:creationId xmlns:a16="http://schemas.microsoft.com/office/drawing/2014/main" id="{F8886A29-A70F-4339-A540-9B8220FFA8F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015471" y="3060825"/>
            <a:ext cx="3112800" cy="606603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929372668"/>
      </p:ext>
    </p:extLst>
  </p:cSld>
  <p:clrMapOvr>
    <a:masterClrMapping/>
  </p:clrMapOvr>
  <p:hf sldNum="0" hdr="0" ft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0094764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7;p13">
            <a:hlinkClick r:id="" action="ppaction://noaction"/>
            <a:extLst>
              <a:ext uri="{FF2B5EF4-FFF2-40B4-BE49-F238E27FC236}">
                <a16:creationId xmlns:a16="http://schemas.microsoft.com/office/drawing/2014/main" id="{4D050F16-9E88-4AE3-A929-18803E37F66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06336" y="539989"/>
            <a:ext cx="2336401" cy="527700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58;p13">
            <a:extLst>
              <a:ext uri="{FF2B5EF4-FFF2-40B4-BE49-F238E27FC236}">
                <a16:creationId xmlns:a16="http://schemas.microsoft.com/office/drawing/2014/main" id="{6B7F1768-B79C-4036-8903-BF74BF7679E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06336" y="1066510"/>
            <a:ext cx="2336401" cy="395395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4" name="Google Shape;59;p13">
            <a:hlinkClick r:id="" action="ppaction://noaction"/>
            <a:extLst>
              <a:ext uri="{FF2B5EF4-FFF2-40B4-BE49-F238E27FC236}">
                <a16:creationId xmlns:a16="http://schemas.microsoft.com/office/drawing/2014/main" id="{7DFA29DE-EA2A-46C6-9F84-22176E66E90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 rot="1375">
            <a:off x="3828922" y="704975"/>
            <a:ext cx="1486201" cy="593098"/>
          </a:xfrm>
        </p:spPr>
        <p:txBody>
          <a:bodyPr/>
          <a:lstStyle>
            <a:lvl1pPr>
              <a:defRPr sz="24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5" name="Google Shape;60;p13">
            <a:hlinkClick r:id="" action="ppaction://noaction"/>
            <a:extLst>
              <a:ext uri="{FF2B5EF4-FFF2-40B4-BE49-F238E27FC236}">
                <a16:creationId xmlns:a16="http://schemas.microsoft.com/office/drawing/2014/main" id="{601C57C3-8F44-4BDF-8CED-D95E869F5A6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06336" y="1796951"/>
            <a:ext cx="2336401" cy="527700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61;p13">
            <a:extLst>
              <a:ext uri="{FF2B5EF4-FFF2-40B4-BE49-F238E27FC236}">
                <a16:creationId xmlns:a16="http://schemas.microsoft.com/office/drawing/2014/main" id="{A5F7D91D-B218-4B69-BA8C-B89330580AC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06336" y="2323472"/>
            <a:ext cx="2336401" cy="395395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7" name="Google Shape;62;p13">
            <a:hlinkClick r:id="" action="ppaction://noaction"/>
            <a:extLst>
              <a:ext uri="{FF2B5EF4-FFF2-40B4-BE49-F238E27FC236}">
                <a16:creationId xmlns:a16="http://schemas.microsoft.com/office/drawing/2014/main" id="{21421C56-758E-434F-80AE-2377F73BB3E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 rot="1375">
            <a:off x="3828922" y="1961397"/>
            <a:ext cx="1486201" cy="593098"/>
          </a:xfrm>
        </p:spPr>
        <p:txBody>
          <a:bodyPr/>
          <a:lstStyle>
            <a:lvl1pPr>
              <a:defRPr sz="24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8" name="Google Shape;63;p13">
            <a:hlinkClick r:id="" action="ppaction://noaction"/>
            <a:extLst>
              <a:ext uri="{FF2B5EF4-FFF2-40B4-BE49-F238E27FC236}">
                <a16:creationId xmlns:a16="http://schemas.microsoft.com/office/drawing/2014/main" id="{0AB0890A-011D-408B-9C97-B1C3E6849B1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 rot="1375">
            <a:off x="3828922" y="1333186"/>
            <a:ext cx="1486201" cy="593098"/>
          </a:xfrm>
        </p:spPr>
        <p:txBody>
          <a:bodyPr/>
          <a:lstStyle>
            <a:lvl1pPr>
              <a:defRPr sz="24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9" name="Google Shape;64;p13">
            <a:hlinkClick r:id="" action="ppaction://noaction"/>
            <a:extLst>
              <a:ext uri="{FF2B5EF4-FFF2-40B4-BE49-F238E27FC236}">
                <a16:creationId xmlns:a16="http://schemas.microsoft.com/office/drawing/2014/main" id="{BE0C48B5-ED79-4F56-8AC2-70E7C246992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000786" y="1168767"/>
            <a:ext cx="2336401" cy="527700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0" name="Google Shape;65;p13">
            <a:extLst>
              <a:ext uri="{FF2B5EF4-FFF2-40B4-BE49-F238E27FC236}">
                <a16:creationId xmlns:a16="http://schemas.microsoft.com/office/drawing/2014/main" id="{7661546F-E69A-4B11-8F60-4C8203E960E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00786" y="1695288"/>
            <a:ext cx="2336401" cy="395395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1" name="Google Shape;66;p13">
            <a:hlinkClick r:id="" action="ppaction://noaction"/>
            <a:extLst>
              <a:ext uri="{FF2B5EF4-FFF2-40B4-BE49-F238E27FC236}">
                <a16:creationId xmlns:a16="http://schemas.microsoft.com/office/drawing/2014/main" id="{0023F6B6-19F1-4A9C-B153-0A789FF64DA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 rot="1375">
            <a:off x="3828922" y="2589608"/>
            <a:ext cx="1486201" cy="593098"/>
          </a:xfrm>
        </p:spPr>
        <p:txBody>
          <a:bodyPr/>
          <a:lstStyle>
            <a:lvl1pPr>
              <a:defRPr sz="24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2" name="Google Shape;67;p13">
            <a:hlinkClick r:id="" action="ppaction://noaction"/>
            <a:extLst>
              <a:ext uri="{FF2B5EF4-FFF2-40B4-BE49-F238E27FC236}">
                <a16:creationId xmlns:a16="http://schemas.microsoft.com/office/drawing/2014/main" id="{E29E72A1-5014-4C82-9CD2-B24BE448356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000786" y="2425189"/>
            <a:ext cx="2336401" cy="527700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3" name="Google Shape;68;p13">
            <a:extLst>
              <a:ext uri="{FF2B5EF4-FFF2-40B4-BE49-F238E27FC236}">
                <a16:creationId xmlns:a16="http://schemas.microsoft.com/office/drawing/2014/main" id="{7D6563CC-1289-473C-85E8-430C4FAA005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00786" y="2951710"/>
            <a:ext cx="2336401" cy="395395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4" name="Google Shape;69;p13">
            <a:hlinkClick r:id="" action="ppaction://noaction"/>
            <a:extLst>
              <a:ext uri="{FF2B5EF4-FFF2-40B4-BE49-F238E27FC236}">
                <a16:creationId xmlns:a16="http://schemas.microsoft.com/office/drawing/2014/main" id="{54FF3941-3B87-4F4A-BC1E-59E73778003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06336" y="3053885"/>
            <a:ext cx="2336401" cy="527700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5" name="Google Shape;70;p13">
            <a:extLst>
              <a:ext uri="{FF2B5EF4-FFF2-40B4-BE49-F238E27FC236}">
                <a16:creationId xmlns:a16="http://schemas.microsoft.com/office/drawing/2014/main" id="{03F954F2-9ECF-4F6E-A072-1941E5FA28F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06336" y="3580415"/>
            <a:ext cx="2336401" cy="395395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6" name="Google Shape;71;p13">
            <a:hlinkClick r:id="" action="ppaction://noaction"/>
            <a:extLst>
              <a:ext uri="{FF2B5EF4-FFF2-40B4-BE49-F238E27FC236}">
                <a16:creationId xmlns:a16="http://schemas.microsoft.com/office/drawing/2014/main" id="{0AC33415-8EEF-4A3F-85C9-9B2533A60D3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 rot="1375">
            <a:off x="3828922" y="3217819"/>
            <a:ext cx="1486201" cy="593098"/>
          </a:xfrm>
        </p:spPr>
        <p:txBody>
          <a:bodyPr/>
          <a:lstStyle>
            <a:lvl1pPr>
              <a:defRPr sz="24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7" name="Google Shape;72;p13">
            <a:hlinkClick r:id="" action="ppaction://noaction"/>
            <a:extLst>
              <a:ext uri="{FF2B5EF4-FFF2-40B4-BE49-F238E27FC236}">
                <a16:creationId xmlns:a16="http://schemas.microsoft.com/office/drawing/2014/main" id="{577364BD-FD45-4367-B125-611E43A39E8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 rot="1375">
            <a:off x="3828922" y="3846030"/>
            <a:ext cx="1486201" cy="593098"/>
          </a:xfrm>
        </p:spPr>
        <p:txBody>
          <a:bodyPr/>
          <a:lstStyle>
            <a:lvl1pPr>
              <a:defRPr sz="2400">
                <a:solidFill>
                  <a:srgbClr val="FFFFFF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8" name="Google Shape;73;p13">
            <a:hlinkClick r:id="" action="ppaction://noaction"/>
            <a:extLst>
              <a:ext uri="{FF2B5EF4-FFF2-40B4-BE49-F238E27FC236}">
                <a16:creationId xmlns:a16="http://schemas.microsoft.com/office/drawing/2014/main" id="{6D67560D-3300-4452-A0BD-D338B465422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000786" y="3681612"/>
            <a:ext cx="2336401" cy="527700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9" name="Google Shape;74;p13">
            <a:extLst>
              <a:ext uri="{FF2B5EF4-FFF2-40B4-BE49-F238E27FC236}">
                <a16:creationId xmlns:a16="http://schemas.microsoft.com/office/drawing/2014/main" id="{71F2C7FF-19C6-4CFF-B471-22E74967053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00786" y="4208132"/>
            <a:ext cx="2336401" cy="395395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579918883"/>
      </p:ext>
    </p:extLst>
  </p:cSld>
  <p:clrMapOvr>
    <a:masterClrMapping/>
  </p:clrMapOvr>
  <p:hf sldNum="0" hdr="0" ft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_1_1">
    <p:bg>
      <p:bgPr>
        <a:solidFill>
          <a:srgbClr val="E27FB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6;p14">
            <a:extLst>
              <a:ext uri="{FF2B5EF4-FFF2-40B4-BE49-F238E27FC236}">
                <a16:creationId xmlns:a16="http://schemas.microsoft.com/office/drawing/2014/main" id="{35AD44F3-3939-44F9-B8E6-F453642A8AE7}"/>
              </a:ext>
            </a:extLst>
          </p:cNvPr>
          <p:cNvGrpSpPr/>
          <p:nvPr/>
        </p:nvGrpSpPr>
        <p:grpSpPr>
          <a:xfrm>
            <a:off x="1034049" y="3147611"/>
            <a:ext cx="3887022" cy="653009"/>
            <a:chOff x="1034049" y="3147611"/>
            <a:chExt cx="3887022" cy="653009"/>
          </a:xfrm>
        </p:grpSpPr>
        <p:sp>
          <p:nvSpPr>
            <p:cNvPr id="3" name="Google Shape;77;p14">
              <a:extLst>
                <a:ext uri="{FF2B5EF4-FFF2-40B4-BE49-F238E27FC236}">
                  <a16:creationId xmlns:a16="http://schemas.microsoft.com/office/drawing/2014/main" id="{E9393C25-DD80-4224-825F-F0CEA36E2097}"/>
                </a:ext>
              </a:extLst>
            </p:cNvPr>
            <p:cNvSpPr/>
            <p:nvPr/>
          </p:nvSpPr>
          <p:spPr>
            <a:xfrm>
              <a:off x="1034049" y="3147611"/>
              <a:ext cx="3887022" cy="6530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Google Shape;78;p14">
              <a:extLst>
                <a:ext uri="{FF2B5EF4-FFF2-40B4-BE49-F238E27FC236}">
                  <a16:creationId xmlns:a16="http://schemas.microsoft.com/office/drawing/2014/main" id="{ADBD13DD-A629-4E42-97E5-2902382FB3D0}"/>
                </a:ext>
              </a:extLst>
            </p:cNvPr>
            <p:cNvSpPr/>
            <p:nvPr/>
          </p:nvSpPr>
          <p:spPr>
            <a:xfrm>
              <a:off x="1200442" y="3216374"/>
              <a:ext cx="3605534" cy="2633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5" name="Google Shape;79;p14">
            <a:extLst>
              <a:ext uri="{FF2B5EF4-FFF2-40B4-BE49-F238E27FC236}">
                <a16:creationId xmlns:a16="http://schemas.microsoft.com/office/drawing/2014/main" id="{7463B907-1774-41E3-9F84-31544E9A892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rot="928">
            <a:off x="1288947" y="3205055"/>
            <a:ext cx="3377098" cy="604500"/>
          </a:xfrm>
        </p:spPr>
        <p:txBody>
          <a:bodyPr anchor="t"/>
          <a:lstStyle>
            <a:lvl1pPr>
              <a:defRPr sz="2400"/>
            </a:lvl1pPr>
          </a:lstStyle>
          <a:p>
            <a:pPr lvl="0"/>
            <a:endParaRPr lang="es-PE"/>
          </a:p>
        </p:txBody>
      </p:sp>
      <p:sp>
        <p:nvSpPr>
          <p:cNvPr id="6" name="Google Shape;80;p14">
            <a:extLst>
              <a:ext uri="{FF2B5EF4-FFF2-40B4-BE49-F238E27FC236}">
                <a16:creationId xmlns:a16="http://schemas.microsoft.com/office/drawing/2014/main" id="{C4D2C2C2-891F-43F3-9BF2-5B12F315A61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34049" y="1333506"/>
            <a:ext cx="4563898" cy="1871100"/>
          </a:xfrm>
        </p:spPr>
        <p:txBody>
          <a:bodyPr anchor="ctr"/>
          <a:lstStyle>
            <a:lvl1pPr>
              <a:buNone/>
              <a:defRPr sz="24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531982521"/>
      </p:ext>
    </p:extLst>
  </p:cSld>
  <p:clrMapOvr>
    <a:masterClrMapping/>
  </p:clrMapOvr>
  <p:hf sldNum="0" hdr="0" ftr="0" dt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HEADER_1">
    <p:bg>
      <p:bgPr>
        <a:solidFill>
          <a:srgbClr val="D74B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2;p15">
            <a:extLst>
              <a:ext uri="{FF2B5EF4-FFF2-40B4-BE49-F238E27FC236}">
                <a16:creationId xmlns:a16="http://schemas.microsoft.com/office/drawing/2014/main" id="{308AD6E3-2801-4580-87A3-90BABB7AE7F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52202" y="2466027"/>
            <a:ext cx="3905704" cy="841796"/>
          </a:xfrm>
        </p:spPr>
        <p:txBody>
          <a:bodyPr/>
          <a:lstStyle>
            <a:lvl1pPr>
              <a:defRPr sz="43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83;p15">
            <a:extLst>
              <a:ext uri="{FF2B5EF4-FFF2-40B4-BE49-F238E27FC236}">
                <a16:creationId xmlns:a16="http://schemas.microsoft.com/office/drawing/2014/main" id="{D981507A-92AF-4F55-923E-5BAE4D2A228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303102" y="1143411"/>
            <a:ext cx="3003895" cy="1919700"/>
          </a:xfrm>
        </p:spPr>
        <p:txBody>
          <a:bodyPr/>
          <a:lstStyle>
            <a:lvl1pPr>
              <a:defRPr sz="13000">
                <a:solidFill>
                  <a:srgbClr val="FCCEEB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4" name="Google Shape;84;p15">
            <a:extLst>
              <a:ext uri="{FF2B5EF4-FFF2-40B4-BE49-F238E27FC236}">
                <a16:creationId xmlns:a16="http://schemas.microsoft.com/office/drawing/2014/main" id="{8A079BD2-951C-4DC0-8711-E85948FAAD8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 rot="447">
            <a:off x="1688549" y="3369335"/>
            <a:ext cx="2233202" cy="630597"/>
          </a:xfrm>
        </p:spPr>
        <p:txBody>
          <a:bodyPr anchorCtr="1"/>
          <a:lstStyle>
            <a:lvl1pPr algn="ct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id="{40BAE8DE-AF17-4B88-BCFA-1504D1E41D4F}"/>
              </a:ext>
            </a:extLst>
          </p:cNvPr>
          <p:cNvGrpSpPr/>
          <p:nvPr/>
        </p:nvGrpSpPr>
        <p:grpSpPr>
          <a:xfrm>
            <a:off x="0" y="650357"/>
            <a:ext cx="9144000" cy="3823454"/>
            <a:chOff x="0" y="650357"/>
            <a:chExt cx="9144000" cy="3823454"/>
          </a:xfrm>
        </p:grpSpPr>
        <p:sp>
          <p:nvSpPr>
            <p:cNvPr id="6" name="Rectángulo 5">
              <a:extLst>
                <a:ext uri="{FF2B5EF4-FFF2-40B4-BE49-F238E27FC236}">
                  <a16:creationId xmlns:a16="http://schemas.microsoft.com/office/drawing/2014/main" id="{FD02539A-AE39-4A48-8611-9CAB18A9C107}"/>
                </a:ext>
              </a:extLst>
            </p:cNvPr>
            <p:cNvSpPr/>
            <p:nvPr/>
          </p:nvSpPr>
          <p:spPr>
            <a:xfrm>
              <a:off x="0" y="650357"/>
              <a:ext cx="1600200" cy="376522"/>
            </a:xfrm>
            <a:prstGeom prst="rect">
              <a:avLst/>
            </a:prstGeom>
            <a:solidFill>
              <a:srgbClr val="FFFFFF"/>
            </a:solidFill>
            <a:ln w="25402" cap="flat">
              <a:solidFill>
                <a:srgbClr val="FFFFFF"/>
              </a:solidFill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7" name="Rectángulo 6">
              <a:extLst>
                <a:ext uri="{FF2B5EF4-FFF2-40B4-BE49-F238E27FC236}">
                  <a16:creationId xmlns:a16="http://schemas.microsoft.com/office/drawing/2014/main" id="{64D7BDA4-E8C6-41FD-BE06-D0966AC9B4BD}"/>
                </a:ext>
              </a:extLst>
            </p:cNvPr>
            <p:cNvSpPr/>
            <p:nvPr/>
          </p:nvSpPr>
          <p:spPr>
            <a:xfrm>
              <a:off x="7543800" y="4097289"/>
              <a:ext cx="1600200" cy="376522"/>
            </a:xfrm>
            <a:prstGeom prst="rect">
              <a:avLst/>
            </a:prstGeom>
            <a:solidFill>
              <a:srgbClr val="FFFFFF"/>
            </a:solidFill>
            <a:ln w="25402" cap="flat">
              <a:solidFill>
                <a:srgbClr val="FFFFFF"/>
              </a:solidFill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47689681"/>
      </p:ext>
    </p:extLst>
  </p:cSld>
  <p:clrMapOvr>
    <a:masterClrMapping/>
  </p:clrMapOvr>
  <p:hf sldNum="0" hdr="0" ft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HEADER_1_1">
    <p:bg>
      <p:bgPr>
        <a:solidFill>
          <a:srgbClr val="D74B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6;p16">
            <a:extLst>
              <a:ext uri="{FF2B5EF4-FFF2-40B4-BE49-F238E27FC236}">
                <a16:creationId xmlns:a16="http://schemas.microsoft.com/office/drawing/2014/main" id="{0FC8F604-ED30-446E-83FA-F9A1B7D2E8E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718596" y="2450838"/>
            <a:ext cx="3355500" cy="841796"/>
          </a:xfrm>
        </p:spPr>
        <p:txBody>
          <a:bodyPr/>
          <a:lstStyle>
            <a:lvl1pPr>
              <a:lnSpc>
                <a:spcPct val="80000"/>
              </a:lnSpc>
              <a:defRPr sz="43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87;p16">
            <a:extLst>
              <a:ext uri="{FF2B5EF4-FFF2-40B4-BE49-F238E27FC236}">
                <a16:creationId xmlns:a16="http://schemas.microsoft.com/office/drawing/2014/main" id="{B2F62FFD-C1F7-4395-B79D-CB76309152F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894353" y="1006891"/>
            <a:ext cx="3003895" cy="1919700"/>
          </a:xfrm>
        </p:spPr>
        <p:txBody>
          <a:bodyPr/>
          <a:lstStyle>
            <a:lvl1pPr>
              <a:defRPr sz="13000">
                <a:solidFill>
                  <a:srgbClr val="FCCEEB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4" name="Google Shape;88;p16">
            <a:extLst>
              <a:ext uri="{FF2B5EF4-FFF2-40B4-BE49-F238E27FC236}">
                <a16:creationId xmlns:a16="http://schemas.microsoft.com/office/drawing/2014/main" id="{2198D7B5-6E2C-456C-B8B6-FE197CB35CB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 rot="447">
            <a:off x="5279800" y="3505855"/>
            <a:ext cx="2233202" cy="630597"/>
          </a:xfrm>
        </p:spPr>
        <p:txBody>
          <a:bodyPr anchorCtr="1"/>
          <a:lstStyle>
            <a:lvl1pPr algn="ct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Rectángulo 5">
            <a:extLst>
              <a:ext uri="{FF2B5EF4-FFF2-40B4-BE49-F238E27FC236}">
                <a16:creationId xmlns:a16="http://schemas.microsoft.com/office/drawing/2014/main" id="{E98919DD-492F-4341-8F22-B01E7767D170}"/>
              </a:ext>
            </a:extLst>
          </p:cNvPr>
          <p:cNvSpPr/>
          <p:nvPr/>
        </p:nvSpPr>
        <p:spPr>
          <a:xfrm>
            <a:off x="0" y="421757"/>
            <a:ext cx="1600200" cy="376522"/>
          </a:xfrm>
          <a:prstGeom prst="rect">
            <a:avLst/>
          </a:prstGeom>
          <a:solidFill>
            <a:srgbClr val="FFFFFF"/>
          </a:solidFill>
          <a:ln w="25402" cap="flat">
            <a:solidFill>
              <a:srgbClr val="FFFFFF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6" name="Rectángulo 6">
            <a:extLst>
              <a:ext uri="{FF2B5EF4-FFF2-40B4-BE49-F238E27FC236}">
                <a16:creationId xmlns:a16="http://schemas.microsoft.com/office/drawing/2014/main" id="{83DFE948-FF26-43A7-AF7E-A4B5B824F343}"/>
              </a:ext>
            </a:extLst>
          </p:cNvPr>
          <p:cNvSpPr/>
          <p:nvPr/>
        </p:nvSpPr>
        <p:spPr>
          <a:xfrm>
            <a:off x="0" y="4105646"/>
            <a:ext cx="1600200" cy="376522"/>
          </a:xfrm>
          <a:prstGeom prst="rect">
            <a:avLst/>
          </a:prstGeom>
          <a:solidFill>
            <a:srgbClr val="FFFFFF"/>
          </a:solidFill>
          <a:ln w="25402" cap="flat">
            <a:solidFill>
              <a:srgbClr val="FFFFFF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47408718"/>
      </p:ext>
    </p:extLst>
  </p:cSld>
  <p:clrMapOvr>
    <a:masterClrMapping/>
  </p:clrMapOvr>
  <p:hf sldNum="0" hdr="0" ftr="0" dt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HEADER_1_1_1">
    <p:bg>
      <p:bgPr>
        <a:solidFill>
          <a:srgbClr val="D74B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0;p17">
            <a:extLst>
              <a:ext uri="{FF2B5EF4-FFF2-40B4-BE49-F238E27FC236}">
                <a16:creationId xmlns:a16="http://schemas.microsoft.com/office/drawing/2014/main" id="{D3F58FE4-2B5D-48B4-9117-C3C930A892D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94249" y="2103074"/>
            <a:ext cx="3355500" cy="841796"/>
          </a:xfrm>
        </p:spPr>
        <p:txBody>
          <a:bodyPr/>
          <a:lstStyle>
            <a:lvl1pPr>
              <a:defRPr sz="43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91;p17">
            <a:extLst>
              <a:ext uri="{FF2B5EF4-FFF2-40B4-BE49-F238E27FC236}">
                <a16:creationId xmlns:a16="http://schemas.microsoft.com/office/drawing/2014/main" id="{5AF2B46E-2601-49A2-8FE3-B9C43F5ACDC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069997" y="2437397"/>
            <a:ext cx="3003895" cy="1919700"/>
          </a:xfrm>
        </p:spPr>
        <p:txBody>
          <a:bodyPr/>
          <a:lstStyle>
            <a:lvl1pPr>
              <a:defRPr sz="13000">
                <a:solidFill>
                  <a:srgbClr val="FCCEEB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4" name="Google Shape;92;p17">
            <a:extLst>
              <a:ext uri="{FF2B5EF4-FFF2-40B4-BE49-F238E27FC236}">
                <a16:creationId xmlns:a16="http://schemas.microsoft.com/office/drawing/2014/main" id="{160C055B-5E6A-48DB-ADC4-0ACCFA85330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 rot="447">
            <a:off x="3455453" y="1472348"/>
            <a:ext cx="2233202" cy="630597"/>
          </a:xfrm>
        </p:spPr>
        <p:txBody>
          <a:bodyPr anchorCtr="1"/>
          <a:lstStyle>
            <a:lvl1pPr algn="ct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Rectángulo 4">
            <a:extLst>
              <a:ext uri="{FF2B5EF4-FFF2-40B4-BE49-F238E27FC236}">
                <a16:creationId xmlns:a16="http://schemas.microsoft.com/office/drawing/2014/main" id="{2627934C-2D93-4A27-89E6-05887949AEC1}"/>
              </a:ext>
            </a:extLst>
          </p:cNvPr>
          <p:cNvSpPr/>
          <p:nvPr/>
        </p:nvSpPr>
        <p:spPr>
          <a:xfrm>
            <a:off x="112059" y="184187"/>
            <a:ext cx="1600200" cy="376522"/>
          </a:xfrm>
          <a:prstGeom prst="rect">
            <a:avLst/>
          </a:prstGeom>
          <a:solidFill>
            <a:srgbClr val="FFFFFF"/>
          </a:solidFill>
          <a:ln w="25402" cap="flat">
            <a:solidFill>
              <a:srgbClr val="FFFFFF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92EC5785-4CCF-41EE-BFD9-844635665F8F}"/>
              </a:ext>
            </a:extLst>
          </p:cNvPr>
          <p:cNvSpPr/>
          <p:nvPr/>
        </p:nvSpPr>
        <p:spPr>
          <a:xfrm>
            <a:off x="7360023" y="4540434"/>
            <a:ext cx="1600200" cy="376522"/>
          </a:xfrm>
          <a:prstGeom prst="rect">
            <a:avLst/>
          </a:prstGeom>
          <a:solidFill>
            <a:srgbClr val="FFFFFF"/>
          </a:solidFill>
          <a:ln w="25402" cap="flat">
            <a:solidFill>
              <a:srgbClr val="FFFFFF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55271313"/>
      </p:ext>
    </p:extLst>
  </p:cSld>
  <p:clrMapOvr>
    <a:masterClrMapping/>
  </p:clrMapOvr>
  <p:hf sldNum="0" hdr="0" ftr="0" dt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HEADER_1_1_1_1">
    <p:bg>
      <p:bgPr>
        <a:solidFill>
          <a:srgbClr val="D74B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4;p18">
            <a:extLst>
              <a:ext uri="{FF2B5EF4-FFF2-40B4-BE49-F238E27FC236}">
                <a16:creationId xmlns:a16="http://schemas.microsoft.com/office/drawing/2014/main" id="{1C582D00-CC97-4693-ABD3-6C8FF2F3CB6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69746" y="1862596"/>
            <a:ext cx="3804598" cy="841796"/>
          </a:xfrm>
        </p:spPr>
        <p:txBody>
          <a:bodyPr/>
          <a:lstStyle>
            <a:lvl1pPr>
              <a:defRPr sz="43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95;p18">
            <a:extLst>
              <a:ext uri="{FF2B5EF4-FFF2-40B4-BE49-F238E27FC236}">
                <a16:creationId xmlns:a16="http://schemas.microsoft.com/office/drawing/2014/main" id="{2333DEB4-80D2-4529-84E2-166CE7EC961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069997" y="539989"/>
            <a:ext cx="3003895" cy="1919700"/>
          </a:xfrm>
        </p:spPr>
        <p:txBody>
          <a:bodyPr/>
          <a:lstStyle>
            <a:lvl1pPr>
              <a:defRPr sz="13000">
                <a:solidFill>
                  <a:srgbClr val="FCCEEB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4" name="Google Shape;96;p18">
            <a:extLst>
              <a:ext uri="{FF2B5EF4-FFF2-40B4-BE49-F238E27FC236}">
                <a16:creationId xmlns:a16="http://schemas.microsoft.com/office/drawing/2014/main" id="{96A3EEF7-41A8-4810-BE2A-798FB38B8EA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 rot="447">
            <a:off x="3455453" y="2765904"/>
            <a:ext cx="2233202" cy="630597"/>
          </a:xfrm>
        </p:spPr>
        <p:txBody>
          <a:bodyPr anchorCtr="1"/>
          <a:lstStyle>
            <a:lvl1pPr algn="ct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5" name="Rectángulo 4">
            <a:extLst>
              <a:ext uri="{FF2B5EF4-FFF2-40B4-BE49-F238E27FC236}">
                <a16:creationId xmlns:a16="http://schemas.microsoft.com/office/drawing/2014/main" id="{4972E011-C83E-4B10-A0BC-DA33F2A5B77E}"/>
              </a:ext>
            </a:extLst>
          </p:cNvPr>
          <p:cNvSpPr/>
          <p:nvPr/>
        </p:nvSpPr>
        <p:spPr>
          <a:xfrm>
            <a:off x="224119" y="4692837"/>
            <a:ext cx="1600200" cy="376522"/>
          </a:xfrm>
          <a:prstGeom prst="rect">
            <a:avLst/>
          </a:prstGeom>
          <a:solidFill>
            <a:srgbClr val="FFFFFF"/>
          </a:solidFill>
          <a:ln w="25402" cap="flat">
            <a:solidFill>
              <a:srgbClr val="FFFFFF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6" name="Rectángulo 5">
            <a:extLst>
              <a:ext uri="{FF2B5EF4-FFF2-40B4-BE49-F238E27FC236}">
                <a16:creationId xmlns:a16="http://schemas.microsoft.com/office/drawing/2014/main" id="{BE652B01-378E-4FAD-AA82-DF1810ECB666}"/>
              </a:ext>
            </a:extLst>
          </p:cNvPr>
          <p:cNvSpPr/>
          <p:nvPr/>
        </p:nvSpPr>
        <p:spPr>
          <a:xfrm>
            <a:off x="7297268" y="4692837"/>
            <a:ext cx="1600200" cy="376522"/>
          </a:xfrm>
          <a:prstGeom prst="rect">
            <a:avLst/>
          </a:prstGeom>
          <a:solidFill>
            <a:srgbClr val="FFFFFF"/>
          </a:solidFill>
          <a:ln w="25402" cap="flat">
            <a:solidFill>
              <a:srgbClr val="FFFFFF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42712802"/>
      </p:ext>
    </p:extLst>
  </p:cSld>
  <p:clrMapOvr>
    <a:masterClrMapping/>
  </p:clrMapOvr>
  <p:hf sldNum="0" hdr="0" ftr="0" dt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_COLUMN_TEX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6">
            <a:extLst>
              <a:ext uri="{FF2B5EF4-FFF2-40B4-BE49-F238E27FC236}">
                <a16:creationId xmlns:a16="http://schemas.microsoft.com/office/drawing/2014/main" id="{DCAF53F3-C3ED-4A63-AED8-E99E139E708E}"/>
              </a:ext>
            </a:extLst>
          </p:cNvPr>
          <p:cNvSpPr/>
          <p:nvPr/>
        </p:nvSpPr>
        <p:spPr>
          <a:xfrm>
            <a:off x="187717" y="150546"/>
            <a:ext cx="8767477" cy="4814050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grpSp>
        <p:nvGrpSpPr>
          <p:cNvPr id="3" name="Google Shape;108;p21">
            <a:extLst>
              <a:ext uri="{FF2B5EF4-FFF2-40B4-BE49-F238E27FC236}">
                <a16:creationId xmlns:a16="http://schemas.microsoft.com/office/drawing/2014/main" id="{CBB2C14B-0A4B-4312-B25C-17461E5EF29C}"/>
              </a:ext>
            </a:extLst>
          </p:cNvPr>
          <p:cNvGrpSpPr/>
          <p:nvPr/>
        </p:nvGrpSpPr>
        <p:grpSpPr>
          <a:xfrm>
            <a:off x="719733" y="458553"/>
            <a:ext cx="7703463" cy="726746"/>
            <a:chOff x="719733" y="458553"/>
            <a:chExt cx="7703463" cy="726746"/>
          </a:xfrm>
        </p:grpSpPr>
        <p:sp>
          <p:nvSpPr>
            <p:cNvPr id="4" name="Google Shape;109;p21">
              <a:extLst>
                <a:ext uri="{FF2B5EF4-FFF2-40B4-BE49-F238E27FC236}">
                  <a16:creationId xmlns:a16="http://schemas.microsoft.com/office/drawing/2014/main" id="{46F3A964-AEA5-47AF-B469-BB9FC35E7B1D}"/>
                </a:ext>
              </a:extLst>
            </p:cNvPr>
            <p:cNvSpPr/>
            <p:nvPr/>
          </p:nvSpPr>
          <p:spPr>
            <a:xfrm rot="29908">
              <a:off x="719733" y="458553"/>
              <a:ext cx="7703463" cy="7267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440"/>
                <a:gd name="f4" fmla="val 11466"/>
                <a:gd name="f5" fmla="val 134558"/>
                <a:gd name="f6" fmla="val 121304"/>
                <a:gd name="f7" fmla="val 40040"/>
                <a:gd name="f8" fmla="val 1026"/>
                <a:gd name="f9" fmla="val 36481"/>
                <a:gd name="f10" fmla="val 1044"/>
                <a:gd name="f11" fmla="val 29072"/>
                <a:gd name="f12" fmla="val 1078"/>
                <a:gd name="f13" fmla="val 21665"/>
                <a:gd name="f14" fmla="val 1113"/>
                <a:gd name="f15" fmla="val 14256"/>
                <a:gd name="f16" fmla="val 1149"/>
                <a:gd name="f17" fmla="val 5805"/>
                <a:gd name="f18" fmla="val 1188"/>
                <a:gd name="f19" fmla="val 5762"/>
                <a:gd name="f20" fmla="val 5719"/>
                <a:gd name="f21" fmla="val 1189"/>
                <a:gd name="f22" fmla="val 5677"/>
                <a:gd name="f23" fmla="val 4395"/>
                <a:gd name="f24" fmla="val 3131"/>
                <a:gd name="f25" fmla="val 1087"/>
                <a:gd name="f26" fmla="val 1862"/>
                <a:gd name="f27" fmla="val 1639"/>
                <a:gd name="f28" fmla="val 1416"/>
                <a:gd name="f29" fmla="val 1090"/>
                <a:gd name="f30" fmla="val 1193"/>
                <a:gd name="f31" fmla="val 1097"/>
                <a:gd name="f32" fmla="val 1025"/>
                <a:gd name="f33" fmla="val 1103"/>
                <a:gd name="f34" fmla="val 850"/>
                <a:gd name="f35" fmla="val 1110"/>
                <a:gd name="f36" fmla="val 705"/>
                <a:gd name="f37" fmla="val 1200"/>
                <a:gd name="f38" fmla="val 475"/>
                <a:gd name="f39" fmla="val 1341"/>
                <a:gd name="f40" fmla="val 384"/>
                <a:gd name="f41" fmla="val 1659"/>
                <a:gd name="f42" fmla="val 417"/>
                <a:gd name="f43" fmla="val 1942"/>
                <a:gd name="f44" fmla="val 627"/>
                <a:gd name="f45" fmla="val 3725"/>
                <a:gd name="f46" fmla="val 1994"/>
                <a:gd name="f47" fmla="val 5124"/>
                <a:gd name="f48" fmla="val 1668"/>
                <a:gd name="f49" fmla="val 7061"/>
                <a:gd name="f50" fmla="val 1451"/>
                <a:gd name="f51" fmla="val 8341"/>
                <a:gd name="f52" fmla="val 561"/>
                <a:gd name="f53" fmla="val 9357"/>
                <a:gd name="f54" fmla="val 94"/>
                <a:gd name="f55" fmla="val 10558"/>
                <a:gd name="f56" fmla="val 45"/>
                <a:gd name="f57" fmla="val 10683"/>
                <a:gd name="f58" fmla="val 10818"/>
                <a:gd name="f59" fmla="val 17"/>
                <a:gd name="f60" fmla="val 10952"/>
                <a:gd name="f61" fmla="val 68"/>
                <a:gd name="f62" fmla="val 11335"/>
                <a:gd name="f63" fmla="val 529"/>
                <a:gd name="f64" fmla="val 11439"/>
                <a:gd name="f65" fmla="val 890"/>
                <a:gd name="f66" fmla="val 11452"/>
                <a:gd name="f67" fmla="val 1182"/>
                <a:gd name="f68" fmla="val 11461"/>
                <a:gd name="f69" fmla="val 1866"/>
                <a:gd name="f70" fmla="val 11465"/>
                <a:gd name="f71" fmla="val 2899"/>
                <a:gd name="f72" fmla="val 19473"/>
                <a:gd name="f73" fmla="val 125686"/>
                <a:gd name="f74" fmla="val 10325"/>
                <a:gd name="f75" fmla="val 136079"/>
                <a:gd name="f76" fmla="val 136093"/>
                <a:gd name="f77" fmla="val 136106"/>
                <a:gd name="f78" fmla="val 136120"/>
                <a:gd name="f79" fmla="val 136122"/>
                <a:gd name="f80" fmla="val 136137"/>
                <a:gd name="f81" fmla="val 10326"/>
                <a:gd name="f82" fmla="val 136161"/>
                <a:gd name="f83" fmla="val 136387"/>
                <a:gd name="f84" fmla="val 137439"/>
                <a:gd name="f85" fmla="val 10283"/>
                <a:gd name="f86" fmla="val 137432"/>
                <a:gd name="f87" fmla="val 9412"/>
                <a:gd name="f88" fmla="val 137431"/>
                <a:gd name="f89" fmla="val 9233"/>
                <a:gd name="f90" fmla="val 137399"/>
                <a:gd name="f91" fmla="val 9059"/>
                <a:gd name="f92" fmla="val 137327"/>
                <a:gd name="f93" fmla="val 8895"/>
                <a:gd name="f94" fmla="val 136752"/>
                <a:gd name="f95" fmla="val 7565"/>
                <a:gd name="f96" fmla="val 135695"/>
                <a:gd name="f97" fmla="val 5774"/>
                <a:gd name="f98" fmla="val 135795"/>
                <a:gd name="f99" fmla="val 4256"/>
                <a:gd name="f100" fmla="val 135822"/>
                <a:gd name="f101" fmla="val 3818"/>
                <a:gd name="f102" fmla="val 135969"/>
                <a:gd name="f103" fmla="val 3400"/>
                <a:gd name="f104" fmla="val 136113"/>
                <a:gd name="f105" fmla="val 2988"/>
                <a:gd name="f106" fmla="val 136365"/>
                <a:gd name="f107" fmla="val 2269"/>
                <a:gd name="f108" fmla="val 136673"/>
                <a:gd name="f109" fmla="val 1598"/>
                <a:gd name="f110" fmla="val 136946"/>
                <a:gd name="f111" fmla="val 891"/>
                <a:gd name="f112" fmla="val 137003"/>
                <a:gd name="f113" fmla="val 743"/>
                <a:gd name="f114" fmla="val 137061"/>
                <a:gd name="f115" fmla="val 584"/>
                <a:gd name="f116" fmla="val 137027"/>
                <a:gd name="f117" fmla="val 429"/>
                <a:gd name="f118" fmla="val 136957"/>
                <a:gd name="f119" fmla="val 105"/>
                <a:gd name="f120" fmla="val 136566"/>
                <a:gd name="f121" fmla="val 27"/>
                <a:gd name="f122" fmla="val 136257"/>
                <a:gd name="f123" fmla="val 14"/>
                <a:gd name="f124" fmla="val 136020"/>
                <a:gd name="f125" fmla="val 5"/>
                <a:gd name="f126" fmla="val 135439"/>
                <a:gd name="f127" fmla="*/ f0 1 137440"/>
                <a:gd name="f128" fmla="*/ f1 1 11466"/>
                <a:gd name="f129" fmla="val f2"/>
                <a:gd name="f130" fmla="val f3"/>
                <a:gd name="f131" fmla="val f4"/>
                <a:gd name="f132" fmla="+- f131 0 f129"/>
                <a:gd name="f133" fmla="+- f130 0 f129"/>
                <a:gd name="f134" fmla="*/ f133 1 137440"/>
                <a:gd name="f135" fmla="*/ f132 1 11466"/>
                <a:gd name="f136" fmla="*/ f129 1 f134"/>
                <a:gd name="f137" fmla="*/ f130 1 f134"/>
                <a:gd name="f138" fmla="*/ f129 1 f135"/>
                <a:gd name="f139" fmla="*/ f131 1 f135"/>
                <a:gd name="f140" fmla="*/ f136 f127 1"/>
                <a:gd name="f141" fmla="*/ f137 f127 1"/>
                <a:gd name="f142" fmla="*/ f139 f128 1"/>
                <a:gd name="f143" fmla="*/ f138 f1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0" t="f143" r="f141" b="f142"/>
              <a:pathLst>
                <a:path w="137440" h="1146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18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2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4"/>
                  </a:cubicBezTo>
                  <a:cubicBezTo>
                    <a:pt x="f76" y="f74"/>
                    <a:pt x="f77" y="f74"/>
                    <a:pt x="f78" y="f74"/>
                  </a:cubicBezTo>
                  <a:cubicBezTo>
                    <a:pt x="f79" y="f74"/>
                    <a:pt x="f80" y="f81"/>
                    <a:pt x="f82" y="f81"/>
                  </a:cubicBezTo>
                  <a:cubicBezTo>
                    <a:pt x="f83" y="f81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000000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110;p21">
              <a:extLst>
                <a:ext uri="{FF2B5EF4-FFF2-40B4-BE49-F238E27FC236}">
                  <a16:creationId xmlns:a16="http://schemas.microsoft.com/office/drawing/2014/main" id="{9D573F1A-D649-4044-AA9E-BE5744C7A644}"/>
                </a:ext>
              </a:extLst>
            </p:cNvPr>
            <p:cNvSpPr/>
            <p:nvPr/>
          </p:nvSpPr>
          <p:spPr>
            <a:xfrm rot="29908">
              <a:off x="900309" y="551977"/>
              <a:ext cx="7387007" cy="3109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1794"/>
                <a:gd name="f4" fmla="val 4906"/>
                <a:gd name="f5" fmla="val 117112"/>
                <a:gd name="f6" fmla="val 90618"/>
                <a:gd name="f7" fmla="val 37148"/>
                <a:gd name="f8" fmla="val 800"/>
                <a:gd name="f9" fmla="val 36610"/>
                <a:gd name="f10" fmla="val 34009"/>
                <a:gd name="f11" fmla="val 31402"/>
                <a:gd name="f12" fmla="val 830"/>
                <a:gd name="f13" fmla="val 28808"/>
                <a:gd name="f14" fmla="val 27829"/>
                <a:gd name="f15" fmla="val 26852"/>
                <a:gd name="f16" fmla="val 826"/>
                <a:gd name="f17" fmla="val 25877"/>
                <a:gd name="f18" fmla="val 814"/>
                <a:gd name="f19" fmla="val 21418"/>
                <a:gd name="f20" fmla="val 762"/>
                <a:gd name="f21" fmla="val 16958"/>
                <a:gd name="f22" fmla="val 733"/>
                <a:gd name="f23" fmla="val 12498"/>
                <a:gd name="f24" fmla="val 11996"/>
                <a:gd name="f25" fmla="val 11494"/>
                <a:gd name="f26" fmla="val 10992"/>
                <a:gd name="f27" fmla="val 734"/>
                <a:gd name="f28" fmla="val 10968"/>
                <a:gd name="f29" fmla="val 10943"/>
                <a:gd name="f30" fmla="val 10918"/>
                <a:gd name="f31" fmla="val 9014"/>
                <a:gd name="f32" fmla="val 7065"/>
                <a:gd name="f33" fmla="val 671"/>
                <a:gd name="f34" fmla="val 5120"/>
                <a:gd name="f35" fmla="val 3398"/>
                <a:gd name="f36" fmla="val 1680"/>
                <a:gd name="f37" fmla="val 720"/>
                <a:gd name="f38" fmla="val 1"/>
                <a:gd name="f39" fmla="val 907"/>
                <a:gd name="f40" fmla="val 134"/>
                <a:gd name="f41" fmla="val 2386"/>
                <a:gd name="f42" fmla="val 481"/>
                <a:gd name="f43" fmla="val 4146"/>
                <a:gd name="f44" fmla="val 1963"/>
                <a:gd name="f45" fmla="val 4709"/>
                <a:gd name="f46" fmla="val 2412"/>
                <a:gd name="f47" fmla="val 4879"/>
                <a:gd name="f48" fmla="val 2903"/>
                <a:gd name="f49" fmla="val 3391"/>
                <a:gd name="f50" fmla="val 3494"/>
                <a:gd name="f51" fmla="val 3597"/>
                <a:gd name="f52" fmla="val 4905"/>
                <a:gd name="f53" fmla="val 3700"/>
                <a:gd name="f54" fmla="val 4903"/>
                <a:gd name="f55" fmla="val 13188"/>
                <a:gd name="f56" fmla="val 4769"/>
                <a:gd name="f57" fmla="val 22673"/>
                <a:gd name="f58" fmla="val 4451"/>
                <a:gd name="f59" fmla="val 32148"/>
                <a:gd name="f60" fmla="val 3948"/>
                <a:gd name="f61" fmla="val 33095"/>
                <a:gd name="f62" fmla="val 3897"/>
                <a:gd name="f63" fmla="val 34048"/>
                <a:gd name="f64" fmla="val 3843"/>
                <a:gd name="f65" fmla="val 34960"/>
                <a:gd name="f66" fmla="val 3608"/>
                <a:gd name="f67" fmla="val 35882"/>
                <a:gd name="f68" fmla="val 3371"/>
                <a:gd name="f69" fmla="val 36743"/>
                <a:gd name="f70" fmla="val 2953"/>
                <a:gd name="f71" fmla="val 37677"/>
                <a:gd name="f72" fmla="val 2771"/>
                <a:gd name="f73" fmla="val 39455"/>
                <a:gd name="f74" fmla="val 2424"/>
                <a:gd name="f75" fmla="val 130602"/>
                <a:gd name="f76" fmla="val 2095"/>
                <a:gd name="f77" fmla="val 131652"/>
                <a:gd name="f78" fmla="val 327"/>
                <a:gd name="f79" fmla="val 131793"/>
                <a:gd name="f80" fmla="val 90"/>
                <a:gd name="f81" fmla="val 125956"/>
                <a:gd name="f82" fmla="*/ f0 1 131794"/>
                <a:gd name="f83" fmla="*/ f1 1 4906"/>
                <a:gd name="f84" fmla="val f2"/>
                <a:gd name="f85" fmla="val f3"/>
                <a:gd name="f86" fmla="val f4"/>
                <a:gd name="f87" fmla="+- f86 0 f84"/>
                <a:gd name="f88" fmla="+- f85 0 f84"/>
                <a:gd name="f89" fmla="*/ f88 1 131794"/>
                <a:gd name="f90" fmla="*/ f87 1 4906"/>
                <a:gd name="f91" fmla="*/ f84 1 f89"/>
                <a:gd name="f92" fmla="*/ f85 1 f89"/>
                <a:gd name="f93" fmla="*/ f84 1 f90"/>
                <a:gd name="f94" fmla="*/ f86 1 f90"/>
                <a:gd name="f95" fmla="*/ f91 f82 1"/>
                <a:gd name="f96" fmla="*/ f92 f82 1"/>
                <a:gd name="f97" fmla="*/ f94 f83 1"/>
                <a:gd name="f98" fmla="*/ f93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131794" h="4906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2"/>
                    <a:pt x="f26" y="f27"/>
                  </a:cubicBezTo>
                  <a:cubicBezTo>
                    <a:pt x="f28" y="f27"/>
                    <a:pt x="f29" y="f27"/>
                    <a:pt x="f30" y="f27"/>
                  </a:cubicBezTo>
                  <a:cubicBezTo>
                    <a:pt x="f31" y="f27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6" name="Google Shape;111;p21">
            <a:extLst>
              <a:ext uri="{FF2B5EF4-FFF2-40B4-BE49-F238E27FC236}">
                <a16:creationId xmlns:a16="http://schemas.microsoft.com/office/drawing/2014/main" id="{5CDCC669-8FF3-44A3-A1D3-E456DAF4D5A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112;p21">
            <a:extLst>
              <a:ext uri="{FF2B5EF4-FFF2-40B4-BE49-F238E27FC236}">
                <a16:creationId xmlns:a16="http://schemas.microsoft.com/office/drawing/2014/main" id="{D3A85DD2-B16A-464B-94F1-C9A155F9A4F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 rot="344">
            <a:off x="4934349" y="2420179"/>
            <a:ext cx="2907599" cy="1035603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737663765"/>
      </p:ext>
    </p:extLst>
  </p:cSld>
  <p:clrMapOvr>
    <a:masterClrMapping/>
  </p:clrMapOvr>
  <p:hf sldNum="0" hdr="0" ftr="0" dt="0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_COLUMN_TEXT_1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3">
            <a:extLst>
              <a:ext uri="{FF2B5EF4-FFF2-40B4-BE49-F238E27FC236}">
                <a16:creationId xmlns:a16="http://schemas.microsoft.com/office/drawing/2014/main" id="{D0D5A74A-65D0-495C-85A2-6D6A05DEB09F}"/>
              </a:ext>
            </a:extLst>
          </p:cNvPr>
          <p:cNvSpPr/>
          <p:nvPr/>
        </p:nvSpPr>
        <p:spPr>
          <a:xfrm>
            <a:off x="181096" y="168551"/>
            <a:ext cx="8767477" cy="4814050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3" name="Google Shape;123;p23">
            <a:extLst>
              <a:ext uri="{FF2B5EF4-FFF2-40B4-BE49-F238E27FC236}">
                <a16:creationId xmlns:a16="http://schemas.microsoft.com/office/drawing/2014/main" id="{99790A54-8D51-448D-982C-655718811D7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353622" y="1251996"/>
            <a:ext cx="3663900" cy="1482599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124;p23">
            <a:extLst>
              <a:ext uri="{FF2B5EF4-FFF2-40B4-BE49-F238E27FC236}">
                <a16:creationId xmlns:a16="http://schemas.microsoft.com/office/drawing/2014/main" id="{EBDFC6C2-EAF4-4B67-B181-AA9A17BA85F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 rot="344">
            <a:off x="4731673" y="2989237"/>
            <a:ext cx="2907599" cy="1035603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442951791"/>
      </p:ext>
    </p:extLst>
  </p:cSld>
  <p:clrMapOvr>
    <a:masterClrMapping/>
  </p:clrMapOvr>
  <p:hf sldNum="0"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_HEADER">
    <p:bg>
      <p:bgPr>
        <a:solidFill>
          <a:srgbClr val="D74B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;p3">
            <a:extLst>
              <a:ext uri="{FF2B5EF4-FFF2-40B4-BE49-F238E27FC236}">
                <a16:creationId xmlns:a16="http://schemas.microsoft.com/office/drawing/2014/main" id="{31C86F51-8C86-42EA-BEDD-2CB537CA625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94277" y="2466008"/>
            <a:ext cx="3355500" cy="841796"/>
          </a:xfrm>
        </p:spPr>
        <p:txBody>
          <a:bodyPr/>
          <a:lstStyle>
            <a:lvl1pPr>
              <a:defRPr sz="43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14;p3">
            <a:extLst>
              <a:ext uri="{FF2B5EF4-FFF2-40B4-BE49-F238E27FC236}">
                <a16:creationId xmlns:a16="http://schemas.microsoft.com/office/drawing/2014/main" id="{AE5FB6FD-C735-47DE-A7A9-04AC15C1F4E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070024" y="1143411"/>
            <a:ext cx="3003895" cy="1919700"/>
          </a:xfrm>
        </p:spPr>
        <p:txBody>
          <a:bodyPr/>
          <a:lstStyle>
            <a:lvl1pPr>
              <a:defRPr sz="13000">
                <a:solidFill>
                  <a:srgbClr val="FCCEEB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4" name="Google Shape;15;p3">
            <a:extLst>
              <a:ext uri="{FF2B5EF4-FFF2-40B4-BE49-F238E27FC236}">
                <a16:creationId xmlns:a16="http://schemas.microsoft.com/office/drawing/2014/main" id="{5B77E535-318F-44CD-BA53-20A22B6C62B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 rot="447">
            <a:off x="3455472" y="3369335"/>
            <a:ext cx="2233202" cy="630597"/>
          </a:xfrm>
        </p:spPr>
        <p:txBody>
          <a:bodyPr anchorCtr="1"/>
          <a:lstStyle>
            <a:lvl1pPr algn="ct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grpSp>
        <p:nvGrpSpPr>
          <p:cNvPr id="5" name="Grupo 2">
            <a:extLst>
              <a:ext uri="{FF2B5EF4-FFF2-40B4-BE49-F238E27FC236}">
                <a16:creationId xmlns:a16="http://schemas.microsoft.com/office/drawing/2014/main" id="{B9A5883B-BB8D-4239-8271-05E43B0BA964}"/>
              </a:ext>
            </a:extLst>
          </p:cNvPr>
          <p:cNvGrpSpPr/>
          <p:nvPr/>
        </p:nvGrpSpPr>
        <p:grpSpPr>
          <a:xfrm>
            <a:off x="0" y="766898"/>
            <a:ext cx="9144000" cy="3823453"/>
            <a:chOff x="0" y="766898"/>
            <a:chExt cx="9144000" cy="3823453"/>
          </a:xfrm>
        </p:grpSpPr>
        <p:sp>
          <p:nvSpPr>
            <p:cNvPr id="6" name="Rectángulo 1">
              <a:extLst>
                <a:ext uri="{FF2B5EF4-FFF2-40B4-BE49-F238E27FC236}">
                  <a16:creationId xmlns:a16="http://schemas.microsoft.com/office/drawing/2014/main" id="{3988C91B-4AC1-4520-88F4-D716F21B2E70}"/>
                </a:ext>
              </a:extLst>
            </p:cNvPr>
            <p:cNvSpPr/>
            <p:nvPr/>
          </p:nvSpPr>
          <p:spPr>
            <a:xfrm>
              <a:off x="0" y="766898"/>
              <a:ext cx="1600200" cy="376522"/>
            </a:xfrm>
            <a:prstGeom prst="rect">
              <a:avLst/>
            </a:prstGeom>
            <a:solidFill>
              <a:srgbClr val="FFFFFF"/>
            </a:solidFill>
            <a:ln w="25402" cap="flat">
              <a:solidFill>
                <a:srgbClr val="FFFFFF"/>
              </a:solidFill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sp>
          <p:nvSpPr>
            <p:cNvPr id="7" name="Rectángulo 6">
              <a:extLst>
                <a:ext uri="{FF2B5EF4-FFF2-40B4-BE49-F238E27FC236}">
                  <a16:creationId xmlns:a16="http://schemas.microsoft.com/office/drawing/2014/main" id="{C5436A2C-0DDF-454C-8CB7-4CEAB19C32E9}"/>
                </a:ext>
              </a:extLst>
            </p:cNvPr>
            <p:cNvSpPr/>
            <p:nvPr/>
          </p:nvSpPr>
          <p:spPr>
            <a:xfrm>
              <a:off x="7543800" y="4213829"/>
              <a:ext cx="1600200" cy="376522"/>
            </a:xfrm>
            <a:prstGeom prst="rect">
              <a:avLst/>
            </a:prstGeom>
            <a:solidFill>
              <a:srgbClr val="FFFFFF"/>
            </a:solidFill>
            <a:ln w="25402" cap="flat">
              <a:solidFill>
                <a:srgbClr val="FFFFFF"/>
              </a:solidFill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46234929"/>
      </p:ext>
    </p:extLst>
  </p:cSld>
  <p:clrMapOvr>
    <a:masterClrMapping/>
  </p:clrMapOvr>
  <p:hf sldNum="0"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_COLUMN_TEXT_1_1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6">
            <a:extLst>
              <a:ext uri="{FF2B5EF4-FFF2-40B4-BE49-F238E27FC236}">
                <a16:creationId xmlns:a16="http://schemas.microsoft.com/office/drawing/2014/main" id="{C3BFE477-4AF4-48A8-A01A-3572602BCE59}"/>
              </a:ext>
            </a:extLst>
          </p:cNvPr>
          <p:cNvSpPr/>
          <p:nvPr/>
        </p:nvSpPr>
        <p:spPr>
          <a:xfrm>
            <a:off x="187003" y="166237"/>
            <a:ext cx="8767477" cy="4814050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grpSp>
        <p:nvGrpSpPr>
          <p:cNvPr id="3" name="Google Shape;132;p25">
            <a:extLst>
              <a:ext uri="{FF2B5EF4-FFF2-40B4-BE49-F238E27FC236}">
                <a16:creationId xmlns:a16="http://schemas.microsoft.com/office/drawing/2014/main" id="{3077A607-CABF-4E07-81B3-03356600B531}"/>
              </a:ext>
            </a:extLst>
          </p:cNvPr>
          <p:cNvGrpSpPr/>
          <p:nvPr/>
        </p:nvGrpSpPr>
        <p:grpSpPr>
          <a:xfrm>
            <a:off x="719981" y="702771"/>
            <a:ext cx="3824852" cy="726737"/>
            <a:chOff x="719981" y="702771"/>
            <a:chExt cx="3824852" cy="726737"/>
          </a:xfrm>
        </p:grpSpPr>
        <p:sp>
          <p:nvSpPr>
            <p:cNvPr id="4" name="Google Shape;133;p25">
              <a:extLst>
                <a:ext uri="{FF2B5EF4-FFF2-40B4-BE49-F238E27FC236}">
                  <a16:creationId xmlns:a16="http://schemas.microsoft.com/office/drawing/2014/main" id="{332BB910-EF0C-42C2-BB02-349B85F0CCC8}"/>
                </a:ext>
              </a:extLst>
            </p:cNvPr>
            <p:cNvSpPr/>
            <p:nvPr/>
          </p:nvSpPr>
          <p:spPr>
            <a:xfrm rot="59920">
              <a:off x="719981" y="702771"/>
              <a:ext cx="3824852" cy="7267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440"/>
                <a:gd name="f4" fmla="val 11466"/>
                <a:gd name="f5" fmla="val 134558"/>
                <a:gd name="f6" fmla="val 121304"/>
                <a:gd name="f7" fmla="val 40040"/>
                <a:gd name="f8" fmla="val 1026"/>
                <a:gd name="f9" fmla="val 36481"/>
                <a:gd name="f10" fmla="val 1044"/>
                <a:gd name="f11" fmla="val 29072"/>
                <a:gd name="f12" fmla="val 1078"/>
                <a:gd name="f13" fmla="val 21665"/>
                <a:gd name="f14" fmla="val 1113"/>
                <a:gd name="f15" fmla="val 14256"/>
                <a:gd name="f16" fmla="val 1149"/>
                <a:gd name="f17" fmla="val 5805"/>
                <a:gd name="f18" fmla="val 1188"/>
                <a:gd name="f19" fmla="val 5762"/>
                <a:gd name="f20" fmla="val 5719"/>
                <a:gd name="f21" fmla="val 1189"/>
                <a:gd name="f22" fmla="val 5677"/>
                <a:gd name="f23" fmla="val 4395"/>
                <a:gd name="f24" fmla="val 3131"/>
                <a:gd name="f25" fmla="val 1087"/>
                <a:gd name="f26" fmla="val 1862"/>
                <a:gd name="f27" fmla="val 1639"/>
                <a:gd name="f28" fmla="val 1416"/>
                <a:gd name="f29" fmla="val 1090"/>
                <a:gd name="f30" fmla="val 1193"/>
                <a:gd name="f31" fmla="val 1097"/>
                <a:gd name="f32" fmla="val 1025"/>
                <a:gd name="f33" fmla="val 1103"/>
                <a:gd name="f34" fmla="val 850"/>
                <a:gd name="f35" fmla="val 1110"/>
                <a:gd name="f36" fmla="val 705"/>
                <a:gd name="f37" fmla="val 1200"/>
                <a:gd name="f38" fmla="val 475"/>
                <a:gd name="f39" fmla="val 1341"/>
                <a:gd name="f40" fmla="val 384"/>
                <a:gd name="f41" fmla="val 1659"/>
                <a:gd name="f42" fmla="val 417"/>
                <a:gd name="f43" fmla="val 1942"/>
                <a:gd name="f44" fmla="val 627"/>
                <a:gd name="f45" fmla="val 3725"/>
                <a:gd name="f46" fmla="val 1994"/>
                <a:gd name="f47" fmla="val 5124"/>
                <a:gd name="f48" fmla="val 1668"/>
                <a:gd name="f49" fmla="val 7061"/>
                <a:gd name="f50" fmla="val 1451"/>
                <a:gd name="f51" fmla="val 8341"/>
                <a:gd name="f52" fmla="val 561"/>
                <a:gd name="f53" fmla="val 9357"/>
                <a:gd name="f54" fmla="val 94"/>
                <a:gd name="f55" fmla="val 10558"/>
                <a:gd name="f56" fmla="val 45"/>
                <a:gd name="f57" fmla="val 10683"/>
                <a:gd name="f58" fmla="val 10818"/>
                <a:gd name="f59" fmla="val 17"/>
                <a:gd name="f60" fmla="val 10952"/>
                <a:gd name="f61" fmla="val 68"/>
                <a:gd name="f62" fmla="val 11335"/>
                <a:gd name="f63" fmla="val 529"/>
                <a:gd name="f64" fmla="val 11439"/>
                <a:gd name="f65" fmla="val 890"/>
                <a:gd name="f66" fmla="val 11452"/>
                <a:gd name="f67" fmla="val 1182"/>
                <a:gd name="f68" fmla="val 11461"/>
                <a:gd name="f69" fmla="val 1866"/>
                <a:gd name="f70" fmla="val 11465"/>
                <a:gd name="f71" fmla="val 2899"/>
                <a:gd name="f72" fmla="val 19473"/>
                <a:gd name="f73" fmla="val 125686"/>
                <a:gd name="f74" fmla="val 10325"/>
                <a:gd name="f75" fmla="val 136079"/>
                <a:gd name="f76" fmla="val 136093"/>
                <a:gd name="f77" fmla="val 136106"/>
                <a:gd name="f78" fmla="val 136120"/>
                <a:gd name="f79" fmla="val 136122"/>
                <a:gd name="f80" fmla="val 136137"/>
                <a:gd name="f81" fmla="val 10326"/>
                <a:gd name="f82" fmla="val 136161"/>
                <a:gd name="f83" fmla="val 136387"/>
                <a:gd name="f84" fmla="val 137439"/>
                <a:gd name="f85" fmla="val 10283"/>
                <a:gd name="f86" fmla="val 137432"/>
                <a:gd name="f87" fmla="val 9412"/>
                <a:gd name="f88" fmla="val 137431"/>
                <a:gd name="f89" fmla="val 9233"/>
                <a:gd name="f90" fmla="val 137399"/>
                <a:gd name="f91" fmla="val 9059"/>
                <a:gd name="f92" fmla="val 137327"/>
                <a:gd name="f93" fmla="val 8895"/>
                <a:gd name="f94" fmla="val 136752"/>
                <a:gd name="f95" fmla="val 7565"/>
                <a:gd name="f96" fmla="val 135695"/>
                <a:gd name="f97" fmla="val 5774"/>
                <a:gd name="f98" fmla="val 135795"/>
                <a:gd name="f99" fmla="val 4256"/>
                <a:gd name="f100" fmla="val 135822"/>
                <a:gd name="f101" fmla="val 3818"/>
                <a:gd name="f102" fmla="val 135969"/>
                <a:gd name="f103" fmla="val 3400"/>
                <a:gd name="f104" fmla="val 136113"/>
                <a:gd name="f105" fmla="val 2988"/>
                <a:gd name="f106" fmla="val 136365"/>
                <a:gd name="f107" fmla="val 2269"/>
                <a:gd name="f108" fmla="val 136673"/>
                <a:gd name="f109" fmla="val 1598"/>
                <a:gd name="f110" fmla="val 136946"/>
                <a:gd name="f111" fmla="val 891"/>
                <a:gd name="f112" fmla="val 137003"/>
                <a:gd name="f113" fmla="val 743"/>
                <a:gd name="f114" fmla="val 137061"/>
                <a:gd name="f115" fmla="val 584"/>
                <a:gd name="f116" fmla="val 137027"/>
                <a:gd name="f117" fmla="val 429"/>
                <a:gd name="f118" fmla="val 136957"/>
                <a:gd name="f119" fmla="val 105"/>
                <a:gd name="f120" fmla="val 136566"/>
                <a:gd name="f121" fmla="val 27"/>
                <a:gd name="f122" fmla="val 136257"/>
                <a:gd name="f123" fmla="val 14"/>
                <a:gd name="f124" fmla="val 136020"/>
                <a:gd name="f125" fmla="val 5"/>
                <a:gd name="f126" fmla="val 135439"/>
                <a:gd name="f127" fmla="*/ f0 1 137440"/>
                <a:gd name="f128" fmla="*/ f1 1 11466"/>
                <a:gd name="f129" fmla="val f2"/>
                <a:gd name="f130" fmla="val f3"/>
                <a:gd name="f131" fmla="val f4"/>
                <a:gd name="f132" fmla="+- f131 0 f129"/>
                <a:gd name="f133" fmla="+- f130 0 f129"/>
                <a:gd name="f134" fmla="*/ f133 1 137440"/>
                <a:gd name="f135" fmla="*/ f132 1 11466"/>
                <a:gd name="f136" fmla="*/ f129 1 f134"/>
                <a:gd name="f137" fmla="*/ f130 1 f134"/>
                <a:gd name="f138" fmla="*/ f129 1 f135"/>
                <a:gd name="f139" fmla="*/ f131 1 f135"/>
                <a:gd name="f140" fmla="*/ f136 f127 1"/>
                <a:gd name="f141" fmla="*/ f137 f127 1"/>
                <a:gd name="f142" fmla="*/ f139 f128 1"/>
                <a:gd name="f143" fmla="*/ f138 f1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0" t="f143" r="f141" b="f142"/>
              <a:pathLst>
                <a:path w="137440" h="1146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18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2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4"/>
                  </a:cubicBezTo>
                  <a:cubicBezTo>
                    <a:pt x="f76" y="f74"/>
                    <a:pt x="f77" y="f74"/>
                    <a:pt x="f78" y="f74"/>
                  </a:cubicBezTo>
                  <a:cubicBezTo>
                    <a:pt x="f79" y="f74"/>
                    <a:pt x="f80" y="f81"/>
                    <a:pt x="f82" y="f81"/>
                  </a:cubicBezTo>
                  <a:cubicBezTo>
                    <a:pt x="f83" y="f81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000000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134;p25">
              <a:extLst>
                <a:ext uri="{FF2B5EF4-FFF2-40B4-BE49-F238E27FC236}">
                  <a16:creationId xmlns:a16="http://schemas.microsoft.com/office/drawing/2014/main" id="{AF25A15F-B853-48D8-BD73-35DA26C63C04}"/>
                </a:ext>
              </a:extLst>
            </p:cNvPr>
            <p:cNvSpPr/>
            <p:nvPr/>
          </p:nvSpPr>
          <p:spPr>
            <a:xfrm rot="59920">
              <a:off x="811128" y="796214"/>
              <a:ext cx="3667722" cy="3109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1794"/>
                <a:gd name="f4" fmla="val 4906"/>
                <a:gd name="f5" fmla="val 117112"/>
                <a:gd name="f6" fmla="val 90618"/>
                <a:gd name="f7" fmla="val 37148"/>
                <a:gd name="f8" fmla="val 800"/>
                <a:gd name="f9" fmla="val 36610"/>
                <a:gd name="f10" fmla="val 34009"/>
                <a:gd name="f11" fmla="val 31402"/>
                <a:gd name="f12" fmla="val 830"/>
                <a:gd name="f13" fmla="val 28808"/>
                <a:gd name="f14" fmla="val 27829"/>
                <a:gd name="f15" fmla="val 26852"/>
                <a:gd name="f16" fmla="val 826"/>
                <a:gd name="f17" fmla="val 25877"/>
                <a:gd name="f18" fmla="val 814"/>
                <a:gd name="f19" fmla="val 21418"/>
                <a:gd name="f20" fmla="val 762"/>
                <a:gd name="f21" fmla="val 16958"/>
                <a:gd name="f22" fmla="val 733"/>
                <a:gd name="f23" fmla="val 12498"/>
                <a:gd name="f24" fmla="val 11996"/>
                <a:gd name="f25" fmla="val 11494"/>
                <a:gd name="f26" fmla="val 10992"/>
                <a:gd name="f27" fmla="val 734"/>
                <a:gd name="f28" fmla="val 10968"/>
                <a:gd name="f29" fmla="val 10943"/>
                <a:gd name="f30" fmla="val 10918"/>
                <a:gd name="f31" fmla="val 9014"/>
                <a:gd name="f32" fmla="val 7065"/>
                <a:gd name="f33" fmla="val 671"/>
                <a:gd name="f34" fmla="val 5120"/>
                <a:gd name="f35" fmla="val 3398"/>
                <a:gd name="f36" fmla="val 1680"/>
                <a:gd name="f37" fmla="val 720"/>
                <a:gd name="f38" fmla="val 1"/>
                <a:gd name="f39" fmla="val 907"/>
                <a:gd name="f40" fmla="val 134"/>
                <a:gd name="f41" fmla="val 2386"/>
                <a:gd name="f42" fmla="val 481"/>
                <a:gd name="f43" fmla="val 4146"/>
                <a:gd name="f44" fmla="val 1963"/>
                <a:gd name="f45" fmla="val 4709"/>
                <a:gd name="f46" fmla="val 2412"/>
                <a:gd name="f47" fmla="val 4879"/>
                <a:gd name="f48" fmla="val 2903"/>
                <a:gd name="f49" fmla="val 3391"/>
                <a:gd name="f50" fmla="val 3494"/>
                <a:gd name="f51" fmla="val 3597"/>
                <a:gd name="f52" fmla="val 4905"/>
                <a:gd name="f53" fmla="val 3700"/>
                <a:gd name="f54" fmla="val 4903"/>
                <a:gd name="f55" fmla="val 13188"/>
                <a:gd name="f56" fmla="val 4769"/>
                <a:gd name="f57" fmla="val 22673"/>
                <a:gd name="f58" fmla="val 4451"/>
                <a:gd name="f59" fmla="val 32148"/>
                <a:gd name="f60" fmla="val 3948"/>
                <a:gd name="f61" fmla="val 33095"/>
                <a:gd name="f62" fmla="val 3897"/>
                <a:gd name="f63" fmla="val 34048"/>
                <a:gd name="f64" fmla="val 3843"/>
                <a:gd name="f65" fmla="val 34960"/>
                <a:gd name="f66" fmla="val 3608"/>
                <a:gd name="f67" fmla="val 35882"/>
                <a:gd name="f68" fmla="val 3371"/>
                <a:gd name="f69" fmla="val 36743"/>
                <a:gd name="f70" fmla="val 2953"/>
                <a:gd name="f71" fmla="val 37677"/>
                <a:gd name="f72" fmla="val 2771"/>
                <a:gd name="f73" fmla="val 39455"/>
                <a:gd name="f74" fmla="val 2424"/>
                <a:gd name="f75" fmla="val 130602"/>
                <a:gd name="f76" fmla="val 2095"/>
                <a:gd name="f77" fmla="val 131652"/>
                <a:gd name="f78" fmla="val 327"/>
                <a:gd name="f79" fmla="val 131793"/>
                <a:gd name="f80" fmla="val 90"/>
                <a:gd name="f81" fmla="val 125956"/>
                <a:gd name="f82" fmla="*/ f0 1 131794"/>
                <a:gd name="f83" fmla="*/ f1 1 4906"/>
                <a:gd name="f84" fmla="val f2"/>
                <a:gd name="f85" fmla="val f3"/>
                <a:gd name="f86" fmla="val f4"/>
                <a:gd name="f87" fmla="+- f86 0 f84"/>
                <a:gd name="f88" fmla="+- f85 0 f84"/>
                <a:gd name="f89" fmla="*/ f88 1 131794"/>
                <a:gd name="f90" fmla="*/ f87 1 4906"/>
                <a:gd name="f91" fmla="*/ f84 1 f89"/>
                <a:gd name="f92" fmla="*/ f85 1 f89"/>
                <a:gd name="f93" fmla="*/ f84 1 f90"/>
                <a:gd name="f94" fmla="*/ f86 1 f90"/>
                <a:gd name="f95" fmla="*/ f91 f82 1"/>
                <a:gd name="f96" fmla="*/ f92 f82 1"/>
                <a:gd name="f97" fmla="*/ f94 f83 1"/>
                <a:gd name="f98" fmla="*/ f93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131794" h="4906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2"/>
                    <a:pt x="f26" y="f27"/>
                  </a:cubicBezTo>
                  <a:cubicBezTo>
                    <a:pt x="f28" y="f27"/>
                    <a:pt x="f29" y="f27"/>
                    <a:pt x="f30" y="f27"/>
                  </a:cubicBezTo>
                  <a:cubicBezTo>
                    <a:pt x="f31" y="f27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6" name="Google Shape;135;p25">
            <a:extLst>
              <a:ext uri="{FF2B5EF4-FFF2-40B4-BE49-F238E27FC236}">
                <a16:creationId xmlns:a16="http://schemas.microsoft.com/office/drawing/2014/main" id="{9C820233-73CF-41C5-9AAF-9EB6E2938CB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9998" y="743462"/>
            <a:ext cx="3663900" cy="645602"/>
          </a:xfrm>
        </p:spPr>
        <p:txBody>
          <a:bodyPr/>
          <a:lstStyle>
            <a:lvl1pPr>
              <a:defRPr sz="36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136;p25">
            <a:extLst>
              <a:ext uri="{FF2B5EF4-FFF2-40B4-BE49-F238E27FC236}">
                <a16:creationId xmlns:a16="http://schemas.microsoft.com/office/drawing/2014/main" id="{3CAAEB1C-C75E-4BFB-B166-B3D63842712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 rot="172">
            <a:off x="719998" y="1506163"/>
            <a:ext cx="5600699" cy="2934300"/>
          </a:xfrm>
        </p:spPr>
        <p:txBody>
          <a:bodyPr/>
          <a:lstStyle>
            <a:lvl1pPr>
              <a:lnSpc>
                <a:spcPct val="115000"/>
              </a:lnSpc>
              <a:buClr>
                <a:srgbClr val="D74B85"/>
              </a:buClr>
              <a:buAutoNum type="arabicPeriod"/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252356697"/>
      </p:ext>
    </p:extLst>
  </p:cSld>
  <p:clrMapOvr>
    <a:masterClrMapping/>
  </p:clrMapOvr>
  <p:hf sldNum="0" hdr="0" ftr="0" dt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_1_1_1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1">
            <a:extLst>
              <a:ext uri="{FF2B5EF4-FFF2-40B4-BE49-F238E27FC236}">
                <a16:creationId xmlns:a16="http://schemas.microsoft.com/office/drawing/2014/main" id="{5A1942C7-3E49-4833-A09F-0F8427F74A3F}"/>
              </a:ext>
            </a:extLst>
          </p:cNvPr>
          <p:cNvSpPr/>
          <p:nvPr/>
        </p:nvSpPr>
        <p:spPr>
          <a:xfrm>
            <a:off x="177741" y="170425"/>
            <a:ext cx="8767477" cy="4814050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grpSp>
        <p:nvGrpSpPr>
          <p:cNvPr id="3" name="Google Shape;138;p26">
            <a:extLst>
              <a:ext uri="{FF2B5EF4-FFF2-40B4-BE49-F238E27FC236}">
                <a16:creationId xmlns:a16="http://schemas.microsoft.com/office/drawing/2014/main" id="{8F6FE33A-B762-47AF-B202-35FED7A57A4E}"/>
              </a:ext>
            </a:extLst>
          </p:cNvPr>
          <p:cNvGrpSpPr/>
          <p:nvPr/>
        </p:nvGrpSpPr>
        <p:grpSpPr>
          <a:xfrm>
            <a:off x="719733" y="458553"/>
            <a:ext cx="7703463" cy="726746"/>
            <a:chOff x="719733" y="458553"/>
            <a:chExt cx="7703463" cy="726746"/>
          </a:xfrm>
        </p:grpSpPr>
        <p:sp>
          <p:nvSpPr>
            <p:cNvPr id="4" name="Google Shape;139;p26">
              <a:extLst>
                <a:ext uri="{FF2B5EF4-FFF2-40B4-BE49-F238E27FC236}">
                  <a16:creationId xmlns:a16="http://schemas.microsoft.com/office/drawing/2014/main" id="{68859324-32F5-4F08-99A6-14D5184F8FFD}"/>
                </a:ext>
              </a:extLst>
            </p:cNvPr>
            <p:cNvSpPr/>
            <p:nvPr/>
          </p:nvSpPr>
          <p:spPr>
            <a:xfrm rot="29908">
              <a:off x="719733" y="458553"/>
              <a:ext cx="7703463" cy="7267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440"/>
                <a:gd name="f4" fmla="val 11466"/>
                <a:gd name="f5" fmla="val 134558"/>
                <a:gd name="f6" fmla="val 121304"/>
                <a:gd name="f7" fmla="val 40040"/>
                <a:gd name="f8" fmla="val 1026"/>
                <a:gd name="f9" fmla="val 36481"/>
                <a:gd name="f10" fmla="val 1044"/>
                <a:gd name="f11" fmla="val 29072"/>
                <a:gd name="f12" fmla="val 1078"/>
                <a:gd name="f13" fmla="val 21665"/>
                <a:gd name="f14" fmla="val 1113"/>
                <a:gd name="f15" fmla="val 14256"/>
                <a:gd name="f16" fmla="val 1149"/>
                <a:gd name="f17" fmla="val 5805"/>
                <a:gd name="f18" fmla="val 1188"/>
                <a:gd name="f19" fmla="val 5762"/>
                <a:gd name="f20" fmla="val 5719"/>
                <a:gd name="f21" fmla="val 1189"/>
                <a:gd name="f22" fmla="val 5677"/>
                <a:gd name="f23" fmla="val 4395"/>
                <a:gd name="f24" fmla="val 3131"/>
                <a:gd name="f25" fmla="val 1087"/>
                <a:gd name="f26" fmla="val 1862"/>
                <a:gd name="f27" fmla="val 1639"/>
                <a:gd name="f28" fmla="val 1416"/>
                <a:gd name="f29" fmla="val 1090"/>
                <a:gd name="f30" fmla="val 1193"/>
                <a:gd name="f31" fmla="val 1097"/>
                <a:gd name="f32" fmla="val 1025"/>
                <a:gd name="f33" fmla="val 1103"/>
                <a:gd name="f34" fmla="val 850"/>
                <a:gd name="f35" fmla="val 1110"/>
                <a:gd name="f36" fmla="val 705"/>
                <a:gd name="f37" fmla="val 1200"/>
                <a:gd name="f38" fmla="val 475"/>
                <a:gd name="f39" fmla="val 1341"/>
                <a:gd name="f40" fmla="val 384"/>
                <a:gd name="f41" fmla="val 1659"/>
                <a:gd name="f42" fmla="val 417"/>
                <a:gd name="f43" fmla="val 1942"/>
                <a:gd name="f44" fmla="val 627"/>
                <a:gd name="f45" fmla="val 3725"/>
                <a:gd name="f46" fmla="val 1994"/>
                <a:gd name="f47" fmla="val 5124"/>
                <a:gd name="f48" fmla="val 1668"/>
                <a:gd name="f49" fmla="val 7061"/>
                <a:gd name="f50" fmla="val 1451"/>
                <a:gd name="f51" fmla="val 8341"/>
                <a:gd name="f52" fmla="val 561"/>
                <a:gd name="f53" fmla="val 9357"/>
                <a:gd name="f54" fmla="val 94"/>
                <a:gd name="f55" fmla="val 10558"/>
                <a:gd name="f56" fmla="val 45"/>
                <a:gd name="f57" fmla="val 10683"/>
                <a:gd name="f58" fmla="val 10818"/>
                <a:gd name="f59" fmla="val 17"/>
                <a:gd name="f60" fmla="val 10952"/>
                <a:gd name="f61" fmla="val 68"/>
                <a:gd name="f62" fmla="val 11335"/>
                <a:gd name="f63" fmla="val 529"/>
                <a:gd name="f64" fmla="val 11439"/>
                <a:gd name="f65" fmla="val 890"/>
                <a:gd name="f66" fmla="val 11452"/>
                <a:gd name="f67" fmla="val 1182"/>
                <a:gd name="f68" fmla="val 11461"/>
                <a:gd name="f69" fmla="val 1866"/>
                <a:gd name="f70" fmla="val 11465"/>
                <a:gd name="f71" fmla="val 2899"/>
                <a:gd name="f72" fmla="val 19473"/>
                <a:gd name="f73" fmla="val 125686"/>
                <a:gd name="f74" fmla="val 10325"/>
                <a:gd name="f75" fmla="val 136079"/>
                <a:gd name="f76" fmla="val 136093"/>
                <a:gd name="f77" fmla="val 136106"/>
                <a:gd name="f78" fmla="val 136120"/>
                <a:gd name="f79" fmla="val 136122"/>
                <a:gd name="f80" fmla="val 136137"/>
                <a:gd name="f81" fmla="val 10326"/>
                <a:gd name="f82" fmla="val 136161"/>
                <a:gd name="f83" fmla="val 136387"/>
                <a:gd name="f84" fmla="val 137439"/>
                <a:gd name="f85" fmla="val 10283"/>
                <a:gd name="f86" fmla="val 137432"/>
                <a:gd name="f87" fmla="val 9412"/>
                <a:gd name="f88" fmla="val 137431"/>
                <a:gd name="f89" fmla="val 9233"/>
                <a:gd name="f90" fmla="val 137399"/>
                <a:gd name="f91" fmla="val 9059"/>
                <a:gd name="f92" fmla="val 137327"/>
                <a:gd name="f93" fmla="val 8895"/>
                <a:gd name="f94" fmla="val 136752"/>
                <a:gd name="f95" fmla="val 7565"/>
                <a:gd name="f96" fmla="val 135695"/>
                <a:gd name="f97" fmla="val 5774"/>
                <a:gd name="f98" fmla="val 135795"/>
                <a:gd name="f99" fmla="val 4256"/>
                <a:gd name="f100" fmla="val 135822"/>
                <a:gd name="f101" fmla="val 3818"/>
                <a:gd name="f102" fmla="val 135969"/>
                <a:gd name="f103" fmla="val 3400"/>
                <a:gd name="f104" fmla="val 136113"/>
                <a:gd name="f105" fmla="val 2988"/>
                <a:gd name="f106" fmla="val 136365"/>
                <a:gd name="f107" fmla="val 2269"/>
                <a:gd name="f108" fmla="val 136673"/>
                <a:gd name="f109" fmla="val 1598"/>
                <a:gd name="f110" fmla="val 136946"/>
                <a:gd name="f111" fmla="val 891"/>
                <a:gd name="f112" fmla="val 137003"/>
                <a:gd name="f113" fmla="val 743"/>
                <a:gd name="f114" fmla="val 137061"/>
                <a:gd name="f115" fmla="val 584"/>
                <a:gd name="f116" fmla="val 137027"/>
                <a:gd name="f117" fmla="val 429"/>
                <a:gd name="f118" fmla="val 136957"/>
                <a:gd name="f119" fmla="val 105"/>
                <a:gd name="f120" fmla="val 136566"/>
                <a:gd name="f121" fmla="val 27"/>
                <a:gd name="f122" fmla="val 136257"/>
                <a:gd name="f123" fmla="val 14"/>
                <a:gd name="f124" fmla="val 136020"/>
                <a:gd name="f125" fmla="val 5"/>
                <a:gd name="f126" fmla="val 135439"/>
                <a:gd name="f127" fmla="*/ f0 1 137440"/>
                <a:gd name="f128" fmla="*/ f1 1 11466"/>
                <a:gd name="f129" fmla="val f2"/>
                <a:gd name="f130" fmla="val f3"/>
                <a:gd name="f131" fmla="val f4"/>
                <a:gd name="f132" fmla="+- f131 0 f129"/>
                <a:gd name="f133" fmla="+- f130 0 f129"/>
                <a:gd name="f134" fmla="*/ f133 1 137440"/>
                <a:gd name="f135" fmla="*/ f132 1 11466"/>
                <a:gd name="f136" fmla="*/ f129 1 f134"/>
                <a:gd name="f137" fmla="*/ f130 1 f134"/>
                <a:gd name="f138" fmla="*/ f129 1 f135"/>
                <a:gd name="f139" fmla="*/ f131 1 f135"/>
                <a:gd name="f140" fmla="*/ f136 f127 1"/>
                <a:gd name="f141" fmla="*/ f137 f127 1"/>
                <a:gd name="f142" fmla="*/ f139 f128 1"/>
                <a:gd name="f143" fmla="*/ f138 f1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0" t="f143" r="f141" b="f142"/>
              <a:pathLst>
                <a:path w="137440" h="1146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18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2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4"/>
                  </a:cubicBezTo>
                  <a:cubicBezTo>
                    <a:pt x="f76" y="f74"/>
                    <a:pt x="f77" y="f74"/>
                    <a:pt x="f78" y="f74"/>
                  </a:cubicBezTo>
                  <a:cubicBezTo>
                    <a:pt x="f79" y="f74"/>
                    <a:pt x="f80" y="f81"/>
                    <a:pt x="f82" y="f81"/>
                  </a:cubicBezTo>
                  <a:cubicBezTo>
                    <a:pt x="f83" y="f81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000000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140;p26">
              <a:extLst>
                <a:ext uri="{FF2B5EF4-FFF2-40B4-BE49-F238E27FC236}">
                  <a16:creationId xmlns:a16="http://schemas.microsoft.com/office/drawing/2014/main" id="{B26C9BD0-8B3D-490D-AD8E-638D25C5803E}"/>
                </a:ext>
              </a:extLst>
            </p:cNvPr>
            <p:cNvSpPr/>
            <p:nvPr/>
          </p:nvSpPr>
          <p:spPr>
            <a:xfrm rot="29908">
              <a:off x="900309" y="551977"/>
              <a:ext cx="7387007" cy="3109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1794"/>
                <a:gd name="f4" fmla="val 4906"/>
                <a:gd name="f5" fmla="val 117112"/>
                <a:gd name="f6" fmla="val 90618"/>
                <a:gd name="f7" fmla="val 37148"/>
                <a:gd name="f8" fmla="val 800"/>
                <a:gd name="f9" fmla="val 36610"/>
                <a:gd name="f10" fmla="val 34009"/>
                <a:gd name="f11" fmla="val 31402"/>
                <a:gd name="f12" fmla="val 830"/>
                <a:gd name="f13" fmla="val 28808"/>
                <a:gd name="f14" fmla="val 27829"/>
                <a:gd name="f15" fmla="val 26852"/>
                <a:gd name="f16" fmla="val 826"/>
                <a:gd name="f17" fmla="val 25877"/>
                <a:gd name="f18" fmla="val 814"/>
                <a:gd name="f19" fmla="val 21418"/>
                <a:gd name="f20" fmla="val 762"/>
                <a:gd name="f21" fmla="val 16958"/>
                <a:gd name="f22" fmla="val 733"/>
                <a:gd name="f23" fmla="val 12498"/>
                <a:gd name="f24" fmla="val 11996"/>
                <a:gd name="f25" fmla="val 11494"/>
                <a:gd name="f26" fmla="val 10992"/>
                <a:gd name="f27" fmla="val 734"/>
                <a:gd name="f28" fmla="val 10968"/>
                <a:gd name="f29" fmla="val 10943"/>
                <a:gd name="f30" fmla="val 10918"/>
                <a:gd name="f31" fmla="val 9014"/>
                <a:gd name="f32" fmla="val 7065"/>
                <a:gd name="f33" fmla="val 671"/>
                <a:gd name="f34" fmla="val 5120"/>
                <a:gd name="f35" fmla="val 3398"/>
                <a:gd name="f36" fmla="val 1680"/>
                <a:gd name="f37" fmla="val 720"/>
                <a:gd name="f38" fmla="val 1"/>
                <a:gd name="f39" fmla="val 907"/>
                <a:gd name="f40" fmla="val 134"/>
                <a:gd name="f41" fmla="val 2386"/>
                <a:gd name="f42" fmla="val 481"/>
                <a:gd name="f43" fmla="val 4146"/>
                <a:gd name="f44" fmla="val 1963"/>
                <a:gd name="f45" fmla="val 4709"/>
                <a:gd name="f46" fmla="val 2412"/>
                <a:gd name="f47" fmla="val 4879"/>
                <a:gd name="f48" fmla="val 2903"/>
                <a:gd name="f49" fmla="val 3391"/>
                <a:gd name="f50" fmla="val 3494"/>
                <a:gd name="f51" fmla="val 3597"/>
                <a:gd name="f52" fmla="val 4905"/>
                <a:gd name="f53" fmla="val 3700"/>
                <a:gd name="f54" fmla="val 4903"/>
                <a:gd name="f55" fmla="val 13188"/>
                <a:gd name="f56" fmla="val 4769"/>
                <a:gd name="f57" fmla="val 22673"/>
                <a:gd name="f58" fmla="val 4451"/>
                <a:gd name="f59" fmla="val 32148"/>
                <a:gd name="f60" fmla="val 3948"/>
                <a:gd name="f61" fmla="val 33095"/>
                <a:gd name="f62" fmla="val 3897"/>
                <a:gd name="f63" fmla="val 34048"/>
                <a:gd name="f64" fmla="val 3843"/>
                <a:gd name="f65" fmla="val 34960"/>
                <a:gd name="f66" fmla="val 3608"/>
                <a:gd name="f67" fmla="val 35882"/>
                <a:gd name="f68" fmla="val 3371"/>
                <a:gd name="f69" fmla="val 36743"/>
                <a:gd name="f70" fmla="val 2953"/>
                <a:gd name="f71" fmla="val 37677"/>
                <a:gd name="f72" fmla="val 2771"/>
                <a:gd name="f73" fmla="val 39455"/>
                <a:gd name="f74" fmla="val 2424"/>
                <a:gd name="f75" fmla="val 130602"/>
                <a:gd name="f76" fmla="val 2095"/>
                <a:gd name="f77" fmla="val 131652"/>
                <a:gd name="f78" fmla="val 327"/>
                <a:gd name="f79" fmla="val 131793"/>
                <a:gd name="f80" fmla="val 90"/>
                <a:gd name="f81" fmla="val 125956"/>
                <a:gd name="f82" fmla="*/ f0 1 131794"/>
                <a:gd name="f83" fmla="*/ f1 1 4906"/>
                <a:gd name="f84" fmla="val f2"/>
                <a:gd name="f85" fmla="val f3"/>
                <a:gd name="f86" fmla="val f4"/>
                <a:gd name="f87" fmla="+- f86 0 f84"/>
                <a:gd name="f88" fmla="+- f85 0 f84"/>
                <a:gd name="f89" fmla="*/ f88 1 131794"/>
                <a:gd name="f90" fmla="*/ f87 1 4906"/>
                <a:gd name="f91" fmla="*/ f84 1 f89"/>
                <a:gd name="f92" fmla="*/ f85 1 f89"/>
                <a:gd name="f93" fmla="*/ f84 1 f90"/>
                <a:gd name="f94" fmla="*/ f86 1 f90"/>
                <a:gd name="f95" fmla="*/ f91 f82 1"/>
                <a:gd name="f96" fmla="*/ f92 f82 1"/>
                <a:gd name="f97" fmla="*/ f94 f83 1"/>
                <a:gd name="f98" fmla="*/ f93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131794" h="4906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2"/>
                    <a:pt x="f26" y="f27"/>
                  </a:cubicBezTo>
                  <a:cubicBezTo>
                    <a:pt x="f28" y="f27"/>
                    <a:pt x="f29" y="f27"/>
                    <a:pt x="f30" y="f27"/>
                  </a:cubicBezTo>
                  <a:cubicBezTo>
                    <a:pt x="f31" y="f27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6" name="Google Shape;141;p26">
            <a:extLst>
              <a:ext uri="{FF2B5EF4-FFF2-40B4-BE49-F238E27FC236}">
                <a16:creationId xmlns:a16="http://schemas.microsoft.com/office/drawing/2014/main" id="{A4B50C6A-DD44-4B83-A998-A4A59E19F5A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142;p26">
            <a:extLst>
              <a:ext uri="{FF2B5EF4-FFF2-40B4-BE49-F238E27FC236}">
                <a16:creationId xmlns:a16="http://schemas.microsoft.com/office/drawing/2014/main" id="{42B3BFA4-CCD0-4076-B215-9B9097931F5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36109" y="1934312"/>
            <a:ext cx="2336401" cy="440704"/>
          </a:xfrm>
        </p:spPr>
        <p:txBody>
          <a:bodyPr/>
          <a:lstStyle>
            <a:lvl1pPr>
              <a:defRPr sz="18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143;p26">
            <a:extLst>
              <a:ext uri="{FF2B5EF4-FFF2-40B4-BE49-F238E27FC236}">
                <a16:creationId xmlns:a16="http://schemas.microsoft.com/office/drawing/2014/main" id="{10DA6A79-4A59-481D-9297-51765466919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36109" y="2418523"/>
            <a:ext cx="2336401" cy="602699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9" name="Google Shape;144;p26">
            <a:extLst>
              <a:ext uri="{FF2B5EF4-FFF2-40B4-BE49-F238E27FC236}">
                <a16:creationId xmlns:a16="http://schemas.microsoft.com/office/drawing/2014/main" id="{CA6163EA-5A52-4E35-AC8D-61CA802F476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973327" y="1934321"/>
            <a:ext cx="2336401" cy="440704"/>
          </a:xfrm>
        </p:spPr>
        <p:txBody>
          <a:bodyPr/>
          <a:lstStyle>
            <a:lvl1pPr>
              <a:defRPr sz="18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0" name="Google Shape;145;p26">
            <a:extLst>
              <a:ext uri="{FF2B5EF4-FFF2-40B4-BE49-F238E27FC236}">
                <a16:creationId xmlns:a16="http://schemas.microsoft.com/office/drawing/2014/main" id="{98263616-4B33-49E7-B9BD-0EAD2427CC9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971470" y="2418542"/>
            <a:ext cx="2336401" cy="602699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1" name="Google Shape;146;p26">
            <a:extLst>
              <a:ext uri="{FF2B5EF4-FFF2-40B4-BE49-F238E27FC236}">
                <a16:creationId xmlns:a16="http://schemas.microsoft.com/office/drawing/2014/main" id="{F5415B02-7F93-497E-A193-97D1038005B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402875" y="3516636"/>
            <a:ext cx="2336401" cy="440704"/>
          </a:xfrm>
        </p:spPr>
        <p:txBody>
          <a:bodyPr/>
          <a:lstStyle>
            <a:lvl1pPr>
              <a:defRPr sz="18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2" name="Google Shape;147;p26">
            <a:extLst>
              <a:ext uri="{FF2B5EF4-FFF2-40B4-BE49-F238E27FC236}">
                <a16:creationId xmlns:a16="http://schemas.microsoft.com/office/drawing/2014/main" id="{BD266D4E-6598-4E25-9D92-60AAC7BD527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404722" y="4000801"/>
            <a:ext cx="2336401" cy="602699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147907262"/>
      </p:ext>
    </p:extLst>
  </p:cSld>
  <p:clrMapOvr>
    <a:masterClrMapping/>
  </p:clrMapOvr>
  <p:hf sldNum="0" hdr="0" ft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_1_1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3">
            <a:extLst>
              <a:ext uri="{FF2B5EF4-FFF2-40B4-BE49-F238E27FC236}">
                <a16:creationId xmlns:a16="http://schemas.microsoft.com/office/drawing/2014/main" id="{B68F4C58-E00A-4D50-80E5-F34314BD6C06}"/>
              </a:ext>
            </a:extLst>
          </p:cNvPr>
          <p:cNvSpPr/>
          <p:nvPr/>
        </p:nvSpPr>
        <p:spPr>
          <a:xfrm>
            <a:off x="198781" y="176634"/>
            <a:ext cx="8767477" cy="4814050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grpSp>
        <p:nvGrpSpPr>
          <p:cNvPr id="3" name="Google Shape;149;p27">
            <a:extLst>
              <a:ext uri="{FF2B5EF4-FFF2-40B4-BE49-F238E27FC236}">
                <a16:creationId xmlns:a16="http://schemas.microsoft.com/office/drawing/2014/main" id="{A28BE712-8A7B-4E17-9CF1-86684F6DF2A9}"/>
              </a:ext>
            </a:extLst>
          </p:cNvPr>
          <p:cNvGrpSpPr/>
          <p:nvPr/>
        </p:nvGrpSpPr>
        <p:grpSpPr>
          <a:xfrm>
            <a:off x="719733" y="458553"/>
            <a:ext cx="7703463" cy="726746"/>
            <a:chOff x="719733" y="458553"/>
            <a:chExt cx="7703463" cy="726746"/>
          </a:xfrm>
        </p:grpSpPr>
        <p:sp>
          <p:nvSpPr>
            <p:cNvPr id="4" name="Google Shape;150;p27">
              <a:extLst>
                <a:ext uri="{FF2B5EF4-FFF2-40B4-BE49-F238E27FC236}">
                  <a16:creationId xmlns:a16="http://schemas.microsoft.com/office/drawing/2014/main" id="{24F1B68E-277C-4CC9-86AF-A7314F28E3B8}"/>
                </a:ext>
              </a:extLst>
            </p:cNvPr>
            <p:cNvSpPr/>
            <p:nvPr/>
          </p:nvSpPr>
          <p:spPr>
            <a:xfrm rot="29908">
              <a:off x="719733" y="458553"/>
              <a:ext cx="7703463" cy="7267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440"/>
                <a:gd name="f4" fmla="val 11466"/>
                <a:gd name="f5" fmla="val 134558"/>
                <a:gd name="f6" fmla="val 121304"/>
                <a:gd name="f7" fmla="val 40040"/>
                <a:gd name="f8" fmla="val 1026"/>
                <a:gd name="f9" fmla="val 36481"/>
                <a:gd name="f10" fmla="val 1044"/>
                <a:gd name="f11" fmla="val 29072"/>
                <a:gd name="f12" fmla="val 1078"/>
                <a:gd name="f13" fmla="val 21665"/>
                <a:gd name="f14" fmla="val 1113"/>
                <a:gd name="f15" fmla="val 14256"/>
                <a:gd name="f16" fmla="val 1149"/>
                <a:gd name="f17" fmla="val 5805"/>
                <a:gd name="f18" fmla="val 1188"/>
                <a:gd name="f19" fmla="val 5762"/>
                <a:gd name="f20" fmla="val 5719"/>
                <a:gd name="f21" fmla="val 1189"/>
                <a:gd name="f22" fmla="val 5677"/>
                <a:gd name="f23" fmla="val 4395"/>
                <a:gd name="f24" fmla="val 3131"/>
                <a:gd name="f25" fmla="val 1087"/>
                <a:gd name="f26" fmla="val 1862"/>
                <a:gd name="f27" fmla="val 1639"/>
                <a:gd name="f28" fmla="val 1416"/>
                <a:gd name="f29" fmla="val 1090"/>
                <a:gd name="f30" fmla="val 1193"/>
                <a:gd name="f31" fmla="val 1097"/>
                <a:gd name="f32" fmla="val 1025"/>
                <a:gd name="f33" fmla="val 1103"/>
                <a:gd name="f34" fmla="val 850"/>
                <a:gd name="f35" fmla="val 1110"/>
                <a:gd name="f36" fmla="val 705"/>
                <a:gd name="f37" fmla="val 1200"/>
                <a:gd name="f38" fmla="val 475"/>
                <a:gd name="f39" fmla="val 1341"/>
                <a:gd name="f40" fmla="val 384"/>
                <a:gd name="f41" fmla="val 1659"/>
                <a:gd name="f42" fmla="val 417"/>
                <a:gd name="f43" fmla="val 1942"/>
                <a:gd name="f44" fmla="val 627"/>
                <a:gd name="f45" fmla="val 3725"/>
                <a:gd name="f46" fmla="val 1994"/>
                <a:gd name="f47" fmla="val 5124"/>
                <a:gd name="f48" fmla="val 1668"/>
                <a:gd name="f49" fmla="val 7061"/>
                <a:gd name="f50" fmla="val 1451"/>
                <a:gd name="f51" fmla="val 8341"/>
                <a:gd name="f52" fmla="val 561"/>
                <a:gd name="f53" fmla="val 9357"/>
                <a:gd name="f54" fmla="val 94"/>
                <a:gd name="f55" fmla="val 10558"/>
                <a:gd name="f56" fmla="val 45"/>
                <a:gd name="f57" fmla="val 10683"/>
                <a:gd name="f58" fmla="val 10818"/>
                <a:gd name="f59" fmla="val 17"/>
                <a:gd name="f60" fmla="val 10952"/>
                <a:gd name="f61" fmla="val 68"/>
                <a:gd name="f62" fmla="val 11335"/>
                <a:gd name="f63" fmla="val 529"/>
                <a:gd name="f64" fmla="val 11439"/>
                <a:gd name="f65" fmla="val 890"/>
                <a:gd name="f66" fmla="val 11452"/>
                <a:gd name="f67" fmla="val 1182"/>
                <a:gd name="f68" fmla="val 11461"/>
                <a:gd name="f69" fmla="val 1866"/>
                <a:gd name="f70" fmla="val 11465"/>
                <a:gd name="f71" fmla="val 2899"/>
                <a:gd name="f72" fmla="val 19473"/>
                <a:gd name="f73" fmla="val 125686"/>
                <a:gd name="f74" fmla="val 10325"/>
                <a:gd name="f75" fmla="val 136079"/>
                <a:gd name="f76" fmla="val 136093"/>
                <a:gd name="f77" fmla="val 136106"/>
                <a:gd name="f78" fmla="val 136120"/>
                <a:gd name="f79" fmla="val 136122"/>
                <a:gd name="f80" fmla="val 136137"/>
                <a:gd name="f81" fmla="val 10326"/>
                <a:gd name="f82" fmla="val 136161"/>
                <a:gd name="f83" fmla="val 136387"/>
                <a:gd name="f84" fmla="val 137439"/>
                <a:gd name="f85" fmla="val 10283"/>
                <a:gd name="f86" fmla="val 137432"/>
                <a:gd name="f87" fmla="val 9412"/>
                <a:gd name="f88" fmla="val 137431"/>
                <a:gd name="f89" fmla="val 9233"/>
                <a:gd name="f90" fmla="val 137399"/>
                <a:gd name="f91" fmla="val 9059"/>
                <a:gd name="f92" fmla="val 137327"/>
                <a:gd name="f93" fmla="val 8895"/>
                <a:gd name="f94" fmla="val 136752"/>
                <a:gd name="f95" fmla="val 7565"/>
                <a:gd name="f96" fmla="val 135695"/>
                <a:gd name="f97" fmla="val 5774"/>
                <a:gd name="f98" fmla="val 135795"/>
                <a:gd name="f99" fmla="val 4256"/>
                <a:gd name="f100" fmla="val 135822"/>
                <a:gd name="f101" fmla="val 3818"/>
                <a:gd name="f102" fmla="val 135969"/>
                <a:gd name="f103" fmla="val 3400"/>
                <a:gd name="f104" fmla="val 136113"/>
                <a:gd name="f105" fmla="val 2988"/>
                <a:gd name="f106" fmla="val 136365"/>
                <a:gd name="f107" fmla="val 2269"/>
                <a:gd name="f108" fmla="val 136673"/>
                <a:gd name="f109" fmla="val 1598"/>
                <a:gd name="f110" fmla="val 136946"/>
                <a:gd name="f111" fmla="val 891"/>
                <a:gd name="f112" fmla="val 137003"/>
                <a:gd name="f113" fmla="val 743"/>
                <a:gd name="f114" fmla="val 137061"/>
                <a:gd name="f115" fmla="val 584"/>
                <a:gd name="f116" fmla="val 137027"/>
                <a:gd name="f117" fmla="val 429"/>
                <a:gd name="f118" fmla="val 136957"/>
                <a:gd name="f119" fmla="val 105"/>
                <a:gd name="f120" fmla="val 136566"/>
                <a:gd name="f121" fmla="val 27"/>
                <a:gd name="f122" fmla="val 136257"/>
                <a:gd name="f123" fmla="val 14"/>
                <a:gd name="f124" fmla="val 136020"/>
                <a:gd name="f125" fmla="val 5"/>
                <a:gd name="f126" fmla="val 135439"/>
                <a:gd name="f127" fmla="*/ f0 1 137440"/>
                <a:gd name="f128" fmla="*/ f1 1 11466"/>
                <a:gd name="f129" fmla="val f2"/>
                <a:gd name="f130" fmla="val f3"/>
                <a:gd name="f131" fmla="val f4"/>
                <a:gd name="f132" fmla="+- f131 0 f129"/>
                <a:gd name="f133" fmla="+- f130 0 f129"/>
                <a:gd name="f134" fmla="*/ f133 1 137440"/>
                <a:gd name="f135" fmla="*/ f132 1 11466"/>
                <a:gd name="f136" fmla="*/ f129 1 f134"/>
                <a:gd name="f137" fmla="*/ f130 1 f134"/>
                <a:gd name="f138" fmla="*/ f129 1 f135"/>
                <a:gd name="f139" fmla="*/ f131 1 f135"/>
                <a:gd name="f140" fmla="*/ f136 f127 1"/>
                <a:gd name="f141" fmla="*/ f137 f127 1"/>
                <a:gd name="f142" fmla="*/ f139 f128 1"/>
                <a:gd name="f143" fmla="*/ f138 f1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0" t="f143" r="f141" b="f142"/>
              <a:pathLst>
                <a:path w="137440" h="1146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18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2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4"/>
                  </a:cubicBezTo>
                  <a:cubicBezTo>
                    <a:pt x="f76" y="f74"/>
                    <a:pt x="f77" y="f74"/>
                    <a:pt x="f78" y="f74"/>
                  </a:cubicBezTo>
                  <a:cubicBezTo>
                    <a:pt x="f79" y="f74"/>
                    <a:pt x="f80" y="f81"/>
                    <a:pt x="f82" y="f81"/>
                  </a:cubicBezTo>
                  <a:cubicBezTo>
                    <a:pt x="f83" y="f81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000000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151;p27">
              <a:extLst>
                <a:ext uri="{FF2B5EF4-FFF2-40B4-BE49-F238E27FC236}">
                  <a16:creationId xmlns:a16="http://schemas.microsoft.com/office/drawing/2014/main" id="{7F509880-0E8C-45B5-95FC-2B14092D895F}"/>
                </a:ext>
              </a:extLst>
            </p:cNvPr>
            <p:cNvSpPr/>
            <p:nvPr/>
          </p:nvSpPr>
          <p:spPr>
            <a:xfrm rot="29908">
              <a:off x="900309" y="551977"/>
              <a:ext cx="7387007" cy="3109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1794"/>
                <a:gd name="f4" fmla="val 4906"/>
                <a:gd name="f5" fmla="val 117112"/>
                <a:gd name="f6" fmla="val 90618"/>
                <a:gd name="f7" fmla="val 37148"/>
                <a:gd name="f8" fmla="val 800"/>
                <a:gd name="f9" fmla="val 36610"/>
                <a:gd name="f10" fmla="val 34009"/>
                <a:gd name="f11" fmla="val 31402"/>
                <a:gd name="f12" fmla="val 830"/>
                <a:gd name="f13" fmla="val 28808"/>
                <a:gd name="f14" fmla="val 27829"/>
                <a:gd name="f15" fmla="val 26852"/>
                <a:gd name="f16" fmla="val 826"/>
                <a:gd name="f17" fmla="val 25877"/>
                <a:gd name="f18" fmla="val 814"/>
                <a:gd name="f19" fmla="val 21418"/>
                <a:gd name="f20" fmla="val 762"/>
                <a:gd name="f21" fmla="val 16958"/>
                <a:gd name="f22" fmla="val 733"/>
                <a:gd name="f23" fmla="val 12498"/>
                <a:gd name="f24" fmla="val 11996"/>
                <a:gd name="f25" fmla="val 11494"/>
                <a:gd name="f26" fmla="val 10992"/>
                <a:gd name="f27" fmla="val 734"/>
                <a:gd name="f28" fmla="val 10968"/>
                <a:gd name="f29" fmla="val 10943"/>
                <a:gd name="f30" fmla="val 10918"/>
                <a:gd name="f31" fmla="val 9014"/>
                <a:gd name="f32" fmla="val 7065"/>
                <a:gd name="f33" fmla="val 671"/>
                <a:gd name="f34" fmla="val 5120"/>
                <a:gd name="f35" fmla="val 3398"/>
                <a:gd name="f36" fmla="val 1680"/>
                <a:gd name="f37" fmla="val 720"/>
                <a:gd name="f38" fmla="val 1"/>
                <a:gd name="f39" fmla="val 907"/>
                <a:gd name="f40" fmla="val 134"/>
                <a:gd name="f41" fmla="val 2386"/>
                <a:gd name="f42" fmla="val 481"/>
                <a:gd name="f43" fmla="val 4146"/>
                <a:gd name="f44" fmla="val 1963"/>
                <a:gd name="f45" fmla="val 4709"/>
                <a:gd name="f46" fmla="val 2412"/>
                <a:gd name="f47" fmla="val 4879"/>
                <a:gd name="f48" fmla="val 2903"/>
                <a:gd name="f49" fmla="val 3391"/>
                <a:gd name="f50" fmla="val 3494"/>
                <a:gd name="f51" fmla="val 3597"/>
                <a:gd name="f52" fmla="val 4905"/>
                <a:gd name="f53" fmla="val 3700"/>
                <a:gd name="f54" fmla="val 4903"/>
                <a:gd name="f55" fmla="val 13188"/>
                <a:gd name="f56" fmla="val 4769"/>
                <a:gd name="f57" fmla="val 22673"/>
                <a:gd name="f58" fmla="val 4451"/>
                <a:gd name="f59" fmla="val 32148"/>
                <a:gd name="f60" fmla="val 3948"/>
                <a:gd name="f61" fmla="val 33095"/>
                <a:gd name="f62" fmla="val 3897"/>
                <a:gd name="f63" fmla="val 34048"/>
                <a:gd name="f64" fmla="val 3843"/>
                <a:gd name="f65" fmla="val 34960"/>
                <a:gd name="f66" fmla="val 3608"/>
                <a:gd name="f67" fmla="val 35882"/>
                <a:gd name="f68" fmla="val 3371"/>
                <a:gd name="f69" fmla="val 36743"/>
                <a:gd name="f70" fmla="val 2953"/>
                <a:gd name="f71" fmla="val 37677"/>
                <a:gd name="f72" fmla="val 2771"/>
                <a:gd name="f73" fmla="val 39455"/>
                <a:gd name="f74" fmla="val 2424"/>
                <a:gd name="f75" fmla="val 130602"/>
                <a:gd name="f76" fmla="val 2095"/>
                <a:gd name="f77" fmla="val 131652"/>
                <a:gd name="f78" fmla="val 327"/>
                <a:gd name="f79" fmla="val 131793"/>
                <a:gd name="f80" fmla="val 90"/>
                <a:gd name="f81" fmla="val 125956"/>
                <a:gd name="f82" fmla="*/ f0 1 131794"/>
                <a:gd name="f83" fmla="*/ f1 1 4906"/>
                <a:gd name="f84" fmla="val f2"/>
                <a:gd name="f85" fmla="val f3"/>
                <a:gd name="f86" fmla="val f4"/>
                <a:gd name="f87" fmla="+- f86 0 f84"/>
                <a:gd name="f88" fmla="+- f85 0 f84"/>
                <a:gd name="f89" fmla="*/ f88 1 131794"/>
                <a:gd name="f90" fmla="*/ f87 1 4906"/>
                <a:gd name="f91" fmla="*/ f84 1 f89"/>
                <a:gd name="f92" fmla="*/ f85 1 f89"/>
                <a:gd name="f93" fmla="*/ f84 1 f90"/>
                <a:gd name="f94" fmla="*/ f86 1 f90"/>
                <a:gd name="f95" fmla="*/ f91 f82 1"/>
                <a:gd name="f96" fmla="*/ f92 f82 1"/>
                <a:gd name="f97" fmla="*/ f94 f83 1"/>
                <a:gd name="f98" fmla="*/ f93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131794" h="4906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2"/>
                    <a:pt x="f26" y="f27"/>
                  </a:cubicBezTo>
                  <a:cubicBezTo>
                    <a:pt x="f28" y="f27"/>
                    <a:pt x="f29" y="f27"/>
                    <a:pt x="f30" y="f27"/>
                  </a:cubicBezTo>
                  <a:cubicBezTo>
                    <a:pt x="f31" y="f27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6" name="Google Shape;152;p27">
            <a:extLst>
              <a:ext uri="{FF2B5EF4-FFF2-40B4-BE49-F238E27FC236}">
                <a16:creationId xmlns:a16="http://schemas.microsoft.com/office/drawing/2014/main" id="{B1B3FC57-DF1A-4816-B0CC-41322177A5D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153;p27">
            <a:extLst>
              <a:ext uri="{FF2B5EF4-FFF2-40B4-BE49-F238E27FC236}">
                <a16:creationId xmlns:a16="http://schemas.microsoft.com/office/drawing/2014/main" id="{C66E978F-794F-42B8-A520-6B0688252FA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54625" y="1868302"/>
            <a:ext cx="2598002" cy="440704"/>
          </a:xfrm>
        </p:spPr>
        <p:txBody>
          <a:bodyPr/>
          <a:lstStyle>
            <a:lvl1pPr>
              <a:defRPr sz="18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154;p27">
            <a:extLst>
              <a:ext uri="{FF2B5EF4-FFF2-40B4-BE49-F238E27FC236}">
                <a16:creationId xmlns:a16="http://schemas.microsoft.com/office/drawing/2014/main" id="{DE24730D-EFFB-45B2-A0DF-F79135D6A75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20025" y="2289209"/>
            <a:ext cx="2867101" cy="564303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9" name="Google Shape;155;p27">
            <a:extLst>
              <a:ext uri="{FF2B5EF4-FFF2-40B4-BE49-F238E27FC236}">
                <a16:creationId xmlns:a16="http://schemas.microsoft.com/office/drawing/2014/main" id="{1DB3D605-D5DB-4E73-B0CF-AE4419BE4C8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691463" y="1868302"/>
            <a:ext cx="2598002" cy="440704"/>
          </a:xfrm>
        </p:spPr>
        <p:txBody>
          <a:bodyPr/>
          <a:lstStyle>
            <a:lvl1pPr>
              <a:defRPr sz="18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0" name="Google Shape;156;p27">
            <a:extLst>
              <a:ext uri="{FF2B5EF4-FFF2-40B4-BE49-F238E27FC236}">
                <a16:creationId xmlns:a16="http://schemas.microsoft.com/office/drawing/2014/main" id="{F12CEBBA-308D-4EF8-89B0-F9368622F2B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556900" y="2289209"/>
            <a:ext cx="2867101" cy="564303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1" name="Google Shape;157;p27">
            <a:extLst>
              <a:ext uri="{FF2B5EF4-FFF2-40B4-BE49-F238E27FC236}">
                <a16:creationId xmlns:a16="http://schemas.microsoft.com/office/drawing/2014/main" id="{090C11CF-2262-46E9-BE55-9D4B5B76396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54598" y="3485674"/>
            <a:ext cx="2598002" cy="440704"/>
          </a:xfrm>
        </p:spPr>
        <p:txBody>
          <a:bodyPr/>
          <a:lstStyle>
            <a:lvl1pPr>
              <a:defRPr sz="18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2" name="Google Shape;158;p27">
            <a:extLst>
              <a:ext uri="{FF2B5EF4-FFF2-40B4-BE49-F238E27FC236}">
                <a16:creationId xmlns:a16="http://schemas.microsoft.com/office/drawing/2014/main" id="{05F996A5-D555-4A47-ACFB-432A51F9FE7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20016" y="3906636"/>
            <a:ext cx="2867101" cy="564303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3" name="Google Shape;159;p27">
            <a:extLst>
              <a:ext uri="{FF2B5EF4-FFF2-40B4-BE49-F238E27FC236}">
                <a16:creationId xmlns:a16="http://schemas.microsoft.com/office/drawing/2014/main" id="{CB38A171-9EDC-4E73-862E-DDBD03D8C6C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691435" y="3485674"/>
            <a:ext cx="2598002" cy="440704"/>
          </a:xfrm>
        </p:spPr>
        <p:txBody>
          <a:bodyPr/>
          <a:lstStyle>
            <a:lvl1pPr>
              <a:defRPr sz="18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4" name="Google Shape;160;p27">
            <a:extLst>
              <a:ext uri="{FF2B5EF4-FFF2-40B4-BE49-F238E27FC236}">
                <a16:creationId xmlns:a16="http://schemas.microsoft.com/office/drawing/2014/main" id="{E0E1DAAC-4661-4614-ADF3-7B7FF767380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556891" y="3906636"/>
            <a:ext cx="2867101" cy="564303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161115296"/>
      </p:ext>
    </p:extLst>
  </p:cSld>
  <p:clrMapOvr>
    <a:masterClrMapping/>
  </p:clrMapOvr>
  <p:hf sldNum="0" hdr="0" ftr="0" dt="0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TWO_COLUMNS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9">
            <a:extLst>
              <a:ext uri="{FF2B5EF4-FFF2-40B4-BE49-F238E27FC236}">
                <a16:creationId xmlns:a16="http://schemas.microsoft.com/office/drawing/2014/main" id="{4B132E0D-E411-42C1-8BC0-21CE7739E375}"/>
              </a:ext>
            </a:extLst>
          </p:cNvPr>
          <p:cNvSpPr/>
          <p:nvPr/>
        </p:nvSpPr>
        <p:spPr>
          <a:xfrm>
            <a:off x="177741" y="176442"/>
            <a:ext cx="8767477" cy="4814050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grpSp>
        <p:nvGrpSpPr>
          <p:cNvPr id="3" name="Google Shape;199;p31">
            <a:extLst>
              <a:ext uri="{FF2B5EF4-FFF2-40B4-BE49-F238E27FC236}">
                <a16:creationId xmlns:a16="http://schemas.microsoft.com/office/drawing/2014/main" id="{08C80B86-563B-48A2-928C-562FF0FE818C}"/>
              </a:ext>
            </a:extLst>
          </p:cNvPr>
          <p:cNvGrpSpPr/>
          <p:nvPr/>
        </p:nvGrpSpPr>
        <p:grpSpPr>
          <a:xfrm>
            <a:off x="719733" y="458553"/>
            <a:ext cx="7703463" cy="726746"/>
            <a:chOff x="719733" y="458553"/>
            <a:chExt cx="7703463" cy="726746"/>
          </a:xfrm>
        </p:grpSpPr>
        <p:sp>
          <p:nvSpPr>
            <p:cNvPr id="4" name="Google Shape;200;p31">
              <a:extLst>
                <a:ext uri="{FF2B5EF4-FFF2-40B4-BE49-F238E27FC236}">
                  <a16:creationId xmlns:a16="http://schemas.microsoft.com/office/drawing/2014/main" id="{FD5B2CF0-9457-4F1D-97F4-F284EAF28151}"/>
                </a:ext>
              </a:extLst>
            </p:cNvPr>
            <p:cNvSpPr/>
            <p:nvPr/>
          </p:nvSpPr>
          <p:spPr>
            <a:xfrm rot="29908">
              <a:off x="719733" y="458553"/>
              <a:ext cx="7703463" cy="7267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440"/>
                <a:gd name="f4" fmla="val 11466"/>
                <a:gd name="f5" fmla="val 134558"/>
                <a:gd name="f6" fmla="val 121304"/>
                <a:gd name="f7" fmla="val 40040"/>
                <a:gd name="f8" fmla="val 1026"/>
                <a:gd name="f9" fmla="val 36481"/>
                <a:gd name="f10" fmla="val 1044"/>
                <a:gd name="f11" fmla="val 29072"/>
                <a:gd name="f12" fmla="val 1078"/>
                <a:gd name="f13" fmla="val 21665"/>
                <a:gd name="f14" fmla="val 1113"/>
                <a:gd name="f15" fmla="val 14256"/>
                <a:gd name="f16" fmla="val 1149"/>
                <a:gd name="f17" fmla="val 5805"/>
                <a:gd name="f18" fmla="val 1188"/>
                <a:gd name="f19" fmla="val 5762"/>
                <a:gd name="f20" fmla="val 5719"/>
                <a:gd name="f21" fmla="val 1189"/>
                <a:gd name="f22" fmla="val 5677"/>
                <a:gd name="f23" fmla="val 4395"/>
                <a:gd name="f24" fmla="val 3131"/>
                <a:gd name="f25" fmla="val 1087"/>
                <a:gd name="f26" fmla="val 1862"/>
                <a:gd name="f27" fmla="val 1639"/>
                <a:gd name="f28" fmla="val 1416"/>
                <a:gd name="f29" fmla="val 1090"/>
                <a:gd name="f30" fmla="val 1193"/>
                <a:gd name="f31" fmla="val 1097"/>
                <a:gd name="f32" fmla="val 1025"/>
                <a:gd name="f33" fmla="val 1103"/>
                <a:gd name="f34" fmla="val 850"/>
                <a:gd name="f35" fmla="val 1110"/>
                <a:gd name="f36" fmla="val 705"/>
                <a:gd name="f37" fmla="val 1200"/>
                <a:gd name="f38" fmla="val 475"/>
                <a:gd name="f39" fmla="val 1341"/>
                <a:gd name="f40" fmla="val 384"/>
                <a:gd name="f41" fmla="val 1659"/>
                <a:gd name="f42" fmla="val 417"/>
                <a:gd name="f43" fmla="val 1942"/>
                <a:gd name="f44" fmla="val 627"/>
                <a:gd name="f45" fmla="val 3725"/>
                <a:gd name="f46" fmla="val 1994"/>
                <a:gd name="f47" fmla="val 5124"/>
                <a:gd name="f48" fmla="val 1668"/>
                <a:gd name="f49" fmla="val 7061"/>
                <a:gd name="f50" fmla="val 1451"/>
                <a:gd name="f51" fmla="val 8341"/>
                <a:gd name="f52" fmla="val 561"/>
                <a:gd name="f53" fmla="val 9357"/>
                <a:gd name="f54" fmla="val 94"/>
                <a:gd name="f55" fmla="val 10558"/>
                <a:gd name="f56" fmla="val 45"/>
                <a:gd name="f57" fmla="val 10683"/>
                <a:gd name="f58" fmla="val 10818"/>
                <a:gd name="f59" fmla="val 17"/>
                <a:gd name="f60" fmla="val 10952"/>
                <a:gd name="f61" fmla="val 68"/>
                <a:gd name="f62" fmla="val 11335"/>
                <a:gd name="f63" fmla="val 529"/>
                <a:gd name="f64" fmla="val 11439"/>
                <a:gd name="f65" fmla="val 890"/>
                <a:gd name="f66" fmla="val 11452"/>
                <a:gd name="f67" fmla="val 1182"/>
                <a:gd name="f68" fmla="val 11461"/>
                <a:gd name="f69" fmla="val 1866"/>
                <a:gd name="f70" fmla="val 11465"/>
                <a:gd name="f71" fmla="val 2899"/>
                <a:gd name="f72" fmla="val 19473"/>
                <a:gd name="f73" fmla="val 125686"/>
                <a:gd name="f74" fmla="val 10325"/>
                <a:gd name="f75" fmla="val 136079"/>
                <a:gd name="f76" fmla="val 136093"/>
                <a:gd name="f77" fmla="val 136106"/>
                <a:gd name="f78" fmla="val 136120"/>
                <a:gd name="f79" fmla="val 136122"/>
                <a:gd name="f80" fmla="val 136137"/>
                <a:gd name="f81" fmla="val 10326"/>
                <a:gd name="f82" fmla="val 136161"/>
                <a:gd name="f83" fmla="val 136387"/>
                <a:gd name="f84" fmla="val 137439"/>
                <a:gd name="f85" fmla="val 10283"/>
                <a:gd name="f86" fmla="val 137432"/>
                <a:gd name="f87" fmla="val 9412"/>
                <a:gd name="f88" fmla="val 137431"/>
                <a:gd name="f89" fmla="val 9233"/>
                <a:gd name="f90" fmla="val 137399"/>
                <a:gd name="f91" fmla="val 9059"/>
                <a:gd name="f92" fmla="val 137327"/>
                <a:gd name="f93" fmla="val 8895"/>
                <a:gd name="f94" fmla="val 136752"/>
                <a:gd name="f95" fmla="val 7565"/>
                <a:gd name="f96" fmla="val 135695"/>
                <a:gd name="f97" fmla="val 5774"/>
                <a:gd name="f98" fmla="val 135795"/>
                <a:gd name="f99" fmla="val 4256"/>
                <a:gd name="f100" fmla="val 135822"/>
                <a:gd name="f101" fmla="val 3818"/>
                <a:gd name="f102" fmla="val 135969"/>
                <a:gd name="f103" fmla="val 3400"/>
                <a:gd name="f104" fmla="val 136113"/>
                <a:gd name="f105" fmla="val 2988"/>
                <a:gd name="f106" fmla="val 136365"/>
                <a:gd name="f107" fmla="val 2269"/>
                <a:gd name="f108" fmla="val 136673"/>
                <a:gd name="f109" fmla="val 1598"/>
                <a:gd name="f110" fmla="val 136946"/>
                <a:gd name="f111" fmla="val 891"/>
                <a:gd name="f112" fmla="val 137003"/>
                <a:gd name="f113" fmla="val 743"/>
                <a:gd name="f114" fmla="val 137061"/>
                <a:gd name="f115" fmla="val 584"/>
                <a:gd name="f116" fmla="val 137027"/>
                <a:gd name="f117" fmla="val 429"/>
                <a:gd name="f118" fmla="val 136957"/>
                <a:gd name="f119" fmla="val 105"/>
                <a:gd name="f120" fmla="val 136566"/>
                <a:gd name="f121" fmla="val 27"/>
                <a:gd name="f122" fmla="val 136257"/>
                <a:gd name="f123" fmla="val 14"/>
                <a:gd name="f124" fmla="val 136020"/>
                <a:gd name="f125" fmla="val 5"/>
                <a:gd name="f126" fmla="val 135439"/>
                <a:gd name="f127" fmla="*/ f0 1 137440"/>
                <a:gd name="f128" fmla="*/ f1 1 11466"/>
                <a:gd name="f129" fmla="val f2"/>
                <a:gd name="f130" fmla="val f3"/>
                <a:gd name="f131" fmla="val f4"/>
                <a:gd name="f132" fmla="+- f131 0 f129"/>
                <a:gd name="f133" fmla="+- f130 0 f129"/>
                <a:gd name="f134" fmla="*/ f133 1 137440"/>
                <a:gd name="f135" fmla="*/ f132 1 11466"/>
                <a:gd name="f136" fmla="*/ f129 1 f134"/>
                <a:gd name="f137" fmla="*/ f130 1 f134"/>
                <a:gd name="f138" fmla="*/ f129 1 f135"/>
                <a:gd name="f139" fmla="*/ f131 1 f135"/>
                <a:gd name="f140" fmla="*/ f136 f127 1"/>
                <a:gd name="f141" fmla="*/ f137 f127 1"/>
                <a:gd name="f142" fmla="*/ f139 f128 1"/>
                <a:gd name="f143" fmla="*/ f138 f1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0" t="f143" r="f141" b="f142"/>
              <a:pathLst>
                <a:path w="137440" h="1146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18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2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4"/>
                  </a:cubicBezTo>
                  <a:cubicBezTo>
                    <a:pt x="f76" y="f74"/>
                    <a:pt x="f77" y="f74"/>
                    <a:pt x="f78" y="f74"/>
                  </a:cubicBezTo>
                  <a:cubicBezTo>
                    <a:pt x="f79" y="f74"/>
                    <a:pt x="f80" y="f81"/>
                    <a:pt x="f82" y="f81"/>
                  </a:cubicBezTo>
                  <a:cubicBezTo>
                    <a:pt x="f83" y="f81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000000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201;p31">
              <a:extLst>
                <a:ext uri="{FF2B5EF4-FFF2-40B4-BE49-F238E27FC236}">
                  <a16:creationId xmlns:a16="http://schemas.microsoft.com/office/drawing/2014/main" id="{D2F5D604-535B-417A-999D-08C0A1CFDB36}"/>
                </a:ext>
              </a:extLst>
            </p:cNvPr>
            <p:cNvSpPr/>
            <p:nvPr/>
          </p:nvSpPr>
          <p:spPr>
            <a:xfrm rot="29908">
              <a:off x="900309" y="551977"/>
              <a:ext cx="7387007" cy="3109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1794"/>
                <a:gd name="f4" fmla="val 4906"/>
                <a:gd name="f5" fmla="val 117112"/>
                <a:gd name="f6" fmla="val 90618"/>
                <a:gd name="f7" fmla="val 37148"/>
                <a:gd name="f8" fmla="val 800"/>
                <a:gd name="f9" fmla="val 36610"/>
                <a:gd name="f10" fmla="val 34009"/>
                <a:gd name="f11" fmla="val 31402"/>
                <a:gd name="f12" fmla="val 830"/>
                <a:gd name="f13" fmla="val 28808"/>
                <a:gd name="f14" fmla="val 27829"/>
                <a:gd name="f15" fmla="val 26852"/>
                <a:gd name="f16" fmla="val 826"/>
                <a:gd name="f17" fmla="val 25877"/>
                <a:gd name="f18" fmla="val 814"/>
                <a:gd name="f19" fmla="val 21418"/>
                <a:gd name="f20" fmla="val 762"/>
                <a:gd name="f21" fmla="val 16958"/>
                <a:gd name="f22" fmla="val 733"/>
                <a:gd name="f23" fmla="val 12498"/>
                <a:gd name="f24" fmla="val 11996"/>
                <a:gd name="f25" fmla="val 11494"/>
                <a:gd name="f26" fmla="val 10992"/>
                <a:gd name="f27" fmla="val 734"/>
                <a:gd name="f28" fmla="val 10968"/>
                <a:gd name="f29" fmla="val 10943"/>
                <a:gd name="f30" fmla="val 10918"/>
                <a:gd name="f31" fmla="val 9014"/>
                <a:gd name="f32" fmla="val 7065"/>
                <a:gd name="f33" fmla="val 671"/>
                <a:gd name="f34" fmla="val 5120"/>
                <a:gd name="f35" fmla="val 3398"/>
                <a:gd name="f36" fmla="val 1680"/>
                <a:gd name="f37" fmla="val 720"/>
                <a:gd name="f38" fmla="val 1"/>
                <a:gd name="f39" fmla="val 907"/>
                <a:gd name="f40" fmla="val 134"/>
                <a:gd name="f41" fmla="val 2386"/>
                <a:gd name="f42" fmla="val 481"/>
                <a:gd name="f43" fmla="val 4146"/>
                <a:gd name="f44" fmla="val 1963"/>
                <a:gd name="f45" fmla="val 4709"/>
                <a:gd name="f46" fmla="val 2412"/>
                <a:gd name="f47" fmla="val 4879"/>
                <a:gd name="f48" fmla="val 2903"/>
                <a:gd name="f49" fmla="val 3391"/>
                <a:gd name="f50" fmla="val 3494"/>
                <a:gd name="f51" fmla="val 3597"/>
                <a:gd name="f52" fmla="val 4905"/>
                <a:gd name="f53" fmla="val 3700"/>
                <a:gd name="f54" fmla="val 4903"/>
                <a:gd name="f55" fmla="val 13188"/>
                <a:gd name="f56" fmla="val 4769"/>
                <a:gd name="f57" fmla="val 22673"/>
                <a:gd name="f58" fmla="val 4451"/>
                <a:gd name="f59" fmla="val 32148"/>
                <a:gd name="f60" fmla="val 3948"/>
                <a:gd name="f61" fmla="val 33095"/>
                <a:gd name="f62" fmla="val 3897"/>
                <a:gd name="f63" fmla="val 34048"/>
                <a:gd name="f64" fmla="val 3843"/>
                <a:gd name="f65" fmla="val 34960"/>
                <a:gd name="f66" fmla="val 3608"/>
                <a:gd name="f67" fmla="val 35882"/>
                <a:gd name="f68" fmla="val 3371"/>
                <a:gd name="f69" fmla="val 36743"/>
                <a:gd name="f70" fmla="val 2953"/>
                <a:gd name="f71" fmla="val 37677"/>
                <a:gd name="f72" fmla="val 2771"/>
                <a:gd name="f73" fmla="val 39455"/>
                <a:gd name="f74" fmla="val 2424"/>
                <a:gd name="f75" fmla="val 130602"/>
                <a:gd name="f76" fmla="val 2095"/>
                <a:gd name="f77" fmla="val 131652"/>
                <a:gd name="f78" fmla="val 327"/>
                <a:gd name="f79" fmla="val 131793"/>
                <a:gd name="f80" fmla="val 90"/>
                <a:gd name="f81" fmla="val 125956"/>
                <a:gd name="f82" fmla="*/ f0 1 131794"/>
                <a:gd name="f83" fmla="*/ f1 1 4906"/>
                <a:gd name="f84" fmla="val f2"/>
                <a:gd name="f85" fmla="val f3"/>
                <a:gd name="f86" fmla="val f4"/>
                <a:gd name="f87" fmla="+- f86 0 f84"/>
                <a:gd name="f88" fmla="+- f85 0 f84"/>
                <a:gd name="f89" fmla="*/ f88 1 131794"/>
                <a:gd name="f90" fmla="*/ f87 1 4906"/>
                <a:gd name="f91" fmla="*/ f84 1 f89"/>
                <a:gd name="f92" fmla="*/ f85 1 f89"/>
                <a:gd name="f93" fmla="*/ f84 1 f90"/>
                <a:gd name="f94" fmla="*/ f86 1 f90"/>
                <a:gd name="f95" fmla="*/ f91 f82 1"/>
                <a:gd name="f96" fmla="*/ f92 f82 1"/>
                <a:gd name="f97" fmla="*/ f94 f83 1"/>
                <a:gd name="f98" fmla="*/ f93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131794" h="4906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2"/>
                    <a:pt x="f26" y="f27"/>
                  </a:cubicBezTo>
                  <a:cubicBezTo>
                    <a:pt x="f28" y="f27"/>
                    <a:pt x="f29" y="f27"/>
                    <a:pt x="f30" y="f27"/>
                  </a:cubicBezTo>
                  <a:cubicBezTo>
                    <a:pt x="f31" y="f27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6" name="Google Shape;202;p31">
            <a:extLst>
              <a:ext uri="{FF2B5EF4-FFF2-40B4-BE49-F238E27FC236}">
                <a16:creationId xmlns:a16="http://schemas.microsoft.com/office/drawing/2014/main" id="{E7B09CFF-7437-41D0-8611-0345CB351DE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19998" y="3076709"/>
            <a:ext cx="2541300" cy="397197"/>
          </a:xfrm>
        </p:spPr>
        <p:txBody>
          <a:bodyPr anchorCtr="1"/>
          <a:lstStyle>
            <a:lvl1pPr algn="ct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203;p31">
            <a:extLst>
              <a:ext uri="{FF2B5EF4-FFF2-40B4-BE49-F238E27FC236}">
                <a16:creationId xmlns:a16="http://schemas.microsoft.com/office/drawing/2014/main" id="{8B307069-6F29-4550-9200-C9E439F87D3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882700" y="3076709"/>
            <a:ext cx="2541300" cy="397197"/>
          </a:xfrm>
        </p:spPr>
        <p:txBody>
          <a:bodyPr anchorCtr="1"/>
          <a:lstStyle>
            <a:lvl1pPr algn="ctr">
              <a:buNone/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204;p31">
            <a:extLst>
              <a:ext uri="{FF2B5EF4-FFF2-40B4-BE49-F238E27FC236}">
                <a16:creationId xmlns:a16="http://schemas.microsoft.com/office/drawing/2014/main" id="{12100B64-2650-4F42-ADC5-89665FCB0E9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71696" y="2158038"/>
            <a:ext cx="2037895" cy="991200"/>
          </a:xfrm>
        </p:spPr>
        <p:txBody>
          <a:bodyPr anchor="b"/>
          <a:lstStyle>
            <a:lvl1pPr>
              <a:defRPr sz="62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9" name="Google Shape;205;p31">
            <a:extLst>
              <a:ext uri="{FF2B5EF4-FFF2-40B4-BE49-F238E27FC236}">
                <a16:creationId xmlns:a16="http://schemas.microsoft.com/office/drawing/2014/main" id="{4D7362A1-5FB7-491E-89F3-946EB478D54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134398" y="2158038"/>
            <a:ext cx="2037895" cy="991200"/>
          </a:xfrm>
        </p:spPr>
        <p:txBody>
          <a:bodyPr anchor="b"/>
          <a:lstStyle>
            <a:lvl1pPr>
              <a:defRPr sz="62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0" name="Google Shape;206;p31">
            <a:extLst>
              <a:ext uri="{FF2B5EF4-FFF2-40B4-BE49-F238E27FC236}">
                <a16:creationId xmlns:a16="http://schemas.microsoft.com/office/drawing/2014/main" id="{75CB3388-EF40-405B-9EA2-AF6E319F6E0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250700693"/>
      </p:ext>
    </p:extLst>
  </p:cSld>
  <p:clrMapOvr>
    <a:masterClrMapping/>
  </p:clrMapOvr>
  <p:hf sldNum="0" hdr="0" ftr="0" dt="0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_1_1_1_1_1_1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12;p32">
            <a:extLst>
              <a:ext uri="{FF2B5EF4-FFF2-40B4-BE49-F238E27FC236}">
                <a16:creationId xmlns:a16="http://schemas.microsoft.com/office/drawing/2014/main" id="{7ED89AB5-0F4F-44CB-8D43-0C4D4EC3311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451424" y="1579872"/>
            <a:ext cx="4241096" cy="1198202"/>
          </a:xfrm>
        </p:spPr>
        <p:txBody>
          <a:bodyPr anchor="b"/>
          <a:lstStyle>
            <a:lvl1pPr>
              <a:defRPr sz="75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847674962"/>
      </p:ext>
    </p:extLst>
  </p:cSld>
  <p:clrMapOvr>
    <a:masterClrMapping/>
  </p:clrMapOvr>
  <p:hf sldNum="0" hdr="0" ftr="0" dt="0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_1_1_1_1_1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7554118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_1_1_1_1_1_1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17;p34">
            <a:extLst>
              <a:ext uri="{FF2B5EF4-FFF2-40B4-BE49-F238E27FC236}">
                <a16:creationId xmlns:a16="http://schemas.microsoft.com/office/drawing/2014/main" id="{B6B12F19-6EF6-4FDB-91FF-92FA1B868ED7}"/>
              </a:ext>
            </a:extLst>
          </p:cNvPr>
          <p:cNvGrpSpPr/>
          <p:nvPr/>
        </p:nvGrpSpPr>
        <p:grpSpPr>
          <a:xfrm>
            <a:off x="400717" y="2391732"/>
            <a:ext cx="383252" cy="360045"/>
            <a:chOff x="400717" y="2391732"/>
            <a:chExt cx="383252" cy="360045"/>
          </a:xfrm>
        </p:grpSpPr>
        <p:sp>
          <p:nvSpPr>
            <p:cNvPr id="3" name="Google Shape;218;p34">
              <a:extLst>
                <a:ext uri="{FF2B5EF4-FFF2-40B4-BE49-F238E27FC236}">
                  <a16:creationId xmlns:a16="http://schemas.microsoft.com/office/drawing/2014/main" id="{9C54A48F-08E0-416C-88F8-C081088CFDD8}"/>
                </a:ext>
              </a:extLst>
            </p:cNvPr>
            <p:cNvSpPr/>
            <p:nvPr/>
          </p:nvSpPr>
          <p:spPr>
            <a:xfrm>
              <a:off x="400717" y="2391732"/>
              <a:ext cx="383252" cy="360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049"/>
                <a:gd name="f4" fmla="val 12259"/>
                <a:gd name="f5" fmla="val 2686"/>
                <a:gd name="f6" fmla="val 1555"/>
                <a:gd name="f7" fmla="val 577"/>
                <a:gd name="f8" fmla="val 843"/>
                <a:gd name="f9" fmla="val 412"/>
                <a:gd name="f10" fmla="val 1954"/>
                <a:gd name="f11" fmla="val 365"/>
                <a:gd name="f12" fmla="val 2257"/>
                <a:gd name="f13" fmla="val 5051"/>
                <a:gd name="f14" fmla="val 1615"/>
                <a:gd name="f15" fmla="val 9065"/>
                <a:gd name="f16" fmla="val 2465"/>
                <a:gd name="f17" fmla="val 11184"/>
                <a:gd name="f18" fmla="val 3682"/>
                <a:gd name="f19" fmla="val 5225"/>
                <a:gd name="f20" fmla="val 5282"/>
                <a:gd name="f21" fmla="val 5339"/>
                <a:gd name="f22" fmla="val 5384"/>
                <a:gd name="f23" fmla="val 12257"/>
                <a:gd name="f24" fmla="val 7258"/>
                <a:gd name="f25" fmla="val 12158"/>
                <a:gd name="f26" fmla="val 8398"/>
                <a:gd name="f27" fmla="val 10449"/>
                <a:gd name="f28" fmla="val 9078"/>
                <a:gd name="f29" fmla="val 8707"/>
                <a:gd name="f30" fmla="val 10745"/>
                <a:gd name="f31" fmla="val 7999"/>
                <a:gd name="f32" fmla="val 13048"/>
                <a:gd name="f33" fmla="val 6689"/>
                <a:gd name="f34" fmla="val 12726"/>
                <a:gd name="f35" fmla="val 4355"/>
                <a:gd name="f36" fmla="val 12399"/>
                <a:gd name="f37" fmla="val 1968"/>
                <a:gd name="f38" fmla="val 9607"/>
                <a:gd name="f39" fmla="val 1107"/>
                <a:gd name="f40" fmla="val 6922"/>
                <a:gd name="f41" fmla="val 580"/>
                <a:gd name="f42" fmla="val 5027"/>
                <a:gd name="f43" fmla="val 207"/>
                <a:gd name="f44" fmla="val 3162"/>
                <a:gd name="f45" fmla="val 34"/>
                <a:gd name="f46" fmla="val 2901"/>
                <a:gd name="f47" fmla="val 11"/>
                <a:gd name="f48" fmla="val 2799"/>
                <a:gd name="f49" fmla="*/ f0 1 13049"/>
                <a:gd name="f50" fmla="*/ f1 1 1225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3049"/>
                <a:gd name="f57" fmla="*/ f54 1 1225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3049" h="12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4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lnTo>
                    <a:pt x="f48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Google Shape;219;p34">
              <a:extLst>
                <a:ext uri="{FF2B5EF4-FFF2-40B4-BE49-F238E27FC236}">
                  <a16:creationId xmlns:a16="http://schemas.microsoft.com/office/drawing/2014/main" id="{E633B486-0701-4E80-9A90-E1D4A804065C}"/>
                </a:ext>
              </a:extLst>
            </p:cNvPr>
            <p:cNvSpPr/>
            <p:nvPr/>
          </p:nvSpPr>
          <p:spPr>
            <a:xfrm>
              <a:off x="479986" y="2461098"/>
              <a:ext cx="226798" cy="2215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2"/>
                <a:gd name="f4" fmla="val 7543"/>
                <a:gd name="f5" fmla="val 184"/>
                <a:gd name="f6" fmla="val 1089"/>
                <a:gd name="f7" fmla="val 242"/>
                <a:gd name="f8" fmla="val 1344"/>
                <a:gd name="f9" fmla="val 319"/>
                <a:gd name="f10" fmla="val 1593"/>
                <a:gd name="f11" fmla="val 410"/>
                <a:gd name="f12" fmla="val 1835"/>
                <a:gd name="f13" fmla="val 315"/>
                <a:gd name="f14" fmla="val 1594"/>
                <a:gd name="f15" fmla="val 241"/>
                <a:gd name="f16" fmla="val 5453"/>
                <a:gd name="f17" fmla="val 3733"/>
                <a:gd name="f18" fmla="val 5319"/>
                <a:gd name="f19" fmla="val 3776"/>
                <a:gd name="f20" fmla="val 5184"/>
                <a:gd name="f21" fmla="val 3812"/>
                <a:gd name="f22" fmla="val 5043"/>
                <a:gd name="f23" fmla="val 3837"/>
                <a:gd name="f24" fmla="val 5182"/>
                <a:gd name="f25" fmla="val 3810"/>
                <a:gd name="f26" fmla="val 5318"/>
                <a:gd name="f27" fmla="val 3775"/>
                <a:gd name="f28" fmla="val 98"/>
                <a:gd name="f29" fmla="val 91"/>
                <a:gd name="f30" fmla="val 85"/>
                <a:gd name="f31" fmla="val 2"/>
                <a:gd name="f32" fmla="val 80"/>
                <a:gd name="f33" fmla="val 6"/>
                <a:gd name="f34" fmla="val 73"/>
                <a:gd name="f35" fmla="val 8"/>
                <a:gd name="f36" fmla="val 67"/>
                <a:gd name="f37" fmla="val 12"/>
                <a:gd name="f38" fmla="val 63"/>
                <a:gd name="f39" fmla="val 15"/>
                <a:gd name="f40" fmla="val 60"/>
                <a:gd name="f41" fmla="val 16"/>
                <a:gd name="f42" fmla="val 50"/>
                <a:gd name="f43" fmla="val 28"/>
                <a:gd name="f44" fmla="val 47"/>
                <a:gd name="f45" fmla="val 41"/>
                <a:gd name="f46" fmla="val 56"/>
                <a:gd name="f47" fmla="val 405"/>
                <a:gd name="f48" fmla="val 108"/>
                <a:gd name="f49" fmla="val 748"/>
                <a:gd name="f50" fmla="val 150"/>
                <a:gd name="f51" fmla="val 952"/>
                <a:gd name="f52" fmla="val 125"/>
                <a:gd name="f53" fmla="val 810"/>
                <a:gd name="f54" fmla="val 104"/>
                <a:gd name="f55" fmla="val 664"/>
                <a:gd name="f56" fmla="val 100"/>
                <a:gd name="f57" fmla="val 639"/>
                <a:gd name="f58" fmla="val 76"/>
                <a:gd name="f59" fmla="val 620"/>
                <a:gd name="f60" fmla="val 48"/>
                <a:gd name="f61" fmla="val 36"/>
                <a:gd name="f62" fmla="val 622"/>
                <a:gd name="f63" fmla="val 23"/>
                <a:gd name="f64" fmla="val 629"/>
                <a:gd name="f65" fmla="val 14"/>
                <a:gd name="f66" fmla="val 647"/>
                <a:gd name="f67" fmla="val 660"/>
                <a:gd name="f68" fmla="val 674"/>
                <a:gd name="f69" fmla="val 885"/>
                <a:gd name="f70" fmla="val 7"/>
                <a:gd name="f71" fmla="val 1151"/>
                <a:gd name="f72" fmla="val 30"/>
                <a:gd name="f73" fmla="val 1466"/>
                <a:gd name="f74" fmla="val 111"/>
                <a:gd name="f75" fmla="val 2483"/>
                <a:gd name="f76" fmla="val 367"/>
                <a:gd name="f77" fmla="val 4002"/>
                <a:gd name="f78" fmla="val 1097"/>
                <a:gd name="f79" fmla="val 5824"/>
                <a:gd name="f80" fmla="val 1551"/>
                <a:gd name="f81" fmla="val 6948"/>
                <a:gd name="f82" fmla="val 2044"/>
                <a:gd name="f83" fmla="val 7542"/>
                <a:gd name="f84" fmla="val 2528"/>
                <a:gd name="f85" fmla="val 2539"/>
                <a:gd name="f86" fmla="val 2550"/>
                <a:gd name="f87" fmla="val 2561"/>
                <a:gd name="f88" fmla="val 7541"/>
                <a:gd name="f89" fmla="val 2774"/>
                <a:gd name="f90" fmla="val 7531"/>
                <a:gd name="f91" fmla="val 2995"/>
                <a:gd name="f92" fmla="val 7408"/>
                <a:gd name="f93" fmla="val 3217"/>
                <a:gd name="f94" fmla="val 7173"/>
                <a:gd name="f95" fmla="val 3633"/>
                <a:gd name="f96" fmla="val 6734"/>
                <a:gd name="f97" fmla="val 3996"/>
                <a:gd name="f98" fmla="val 5966"/>
                <a:gd name="f99" fmla="val 4241"/>
                <a:gd name="f100" fmla="val 5325"/>
                <a:gd name="f101" fmla="val 4244"/>
                <a:gd name="f102" fmla="val 5317"/>
                <a:gd name="f103" fmla="val 4245"/>
                <a:gd name="f104" fmla="val 5311"/>
                <a:gd name="f105" fmla="val 4250"/>
                <a:gd name="f106" fmla="val 5304"/>
                <a:gd name="f107" fmla="val 4264"/>
                <a:gd name="f108" fmla="val 5264"/>
                <a:gd name="f109" fmla="val 4278"/>
                <a:gd name="f110" fmla="val 5227"/>
                <a:gd name="f111" fmla="val 4292"/>
                <a:gd name="f112" fmla="val 5192"/>
                <a:gd name="f113" fmla="val 4308"/>
                <a:gd name="f114" fmla="val 5155"/>
                <a:gd name="f115" fmla="val 4319"/>
                <a:gd name="f116" fmla="val 5120"/>
                <a:gd name="f117" fmla="val 4327"/>
                <a:gd name="f118" fmla="val 5096"/>
                <a:gd name="f119" fmla="val 4332"/>
                <a:gd name="f120" fmla="val 5079"/>
                <a:gd name="f121" fmla="val 4337"/>
                <a:gd name="f122" fmla="val 5065"/>
                <a:gd name="f123" fmla="val 4342"/>
                <a:gd name="f124" fmla="val 5055"/>
                <a:gd name="f125" fmla="val 4345"/>
                <a:gd name="f126" fmla="val 5046"/>
                <a:gd name="f127" fmla="val 4344"/>
                <a:gd name="f128" fmla="val 5041"/>
                <a:gd name="f129" fmla="val 4346"/>
                <a:gd name="f130" fmla="val 5036"/>
                <a:gd name="f131" fmla="val 5034"/>
                <a:gd name="f132" fmla="val 4408"/>
                <a:gd name="f133" fmla="val 4861"/>
                <a:gd name="f134" fmla="val 4456"/>
                <a:gd name="f135" fmla="val 4702"/>
                <a:gd name="f136" fmla="val 4493"/>
                <a:gd name="f137" fmla="val 4576"/>
                <a:gd name="f138" fmla="val 4497"/>
                <a:gd name="f139" fmla="val 4566"/>
                <a:gd name="f140" fmla="val 4500"/>
                <a:gd name="f141" fmla="val 4559"/>
                <a:gd name="f142" fmla="val 4506"/>
                <a:gd name="f143" fmla="val 4552"/>
                <a:gd name="f144" fmla="val 4509"/>
                <a:gd name="f145" fmla="val 4548"/>
                <a:gd name="f146" fmla="val 4519"/>
                <a:gd name="f147" fmla="val 4544"/>
                <a:gd name="f148" fmla="val 4526"/>
                <a:gd name="f149" fmla="val 4541"/>
                <a:gd name="f150" fmla="val 5392"/>
                <a:gd name="f151" fmla="val 4218"/>
                <a:gd name="f152" fmla="val 6085"/>
                <a:gd name="f153" fmla="val 3901"/>
                <a:gd name="f154" fmla="val 6598"/>
                <a:gd name="f155" fmla="val 3598"/>
                <a:gd name="f156" fmla="val 6944"/>
                <a:gd name="f157" fmla="val 3392"/>
                <a:gd name="f158" fmla="val 7212"/>
                <a:gd name="f159" fmla="val 3192"/>
                <a:gd name="f160" fmla="val 7394"/>
                <a:gd name="f161" fmla="val 2998"/>
                <a:gd name="f162" fmla="val 7622"/>
                <a:gd name="f163" fmla="val 2758"/>
                <a:gd name="f164" fmla="val 2526"/>
                <a:gd name="f165" fmla="val 7693"/>
                <a:gd name="f166" fmla="val 2309"/>
                <a:gd name="f167" fmla="val 7470"/>
                <a:gd name="f168" fmla="val 681"/>
                <a:gd name="f169" fmla="val 179"/>
                <a:gd name="f170" fmla="val 105"/>
                <a:gd name="f171" fmla="val 1"/>
                <a:gd name="f172" fmla="val 103"/>
                <a:gd name="f173" fmla="*/ f0 1 7722"/>
                <a:gd name="f174" fmla="*/ f1 1 7543"/>
                <a:gd name="f175" fmla="val f2"/>
                <a:gd name="f176" fmla="val f3"/>
                <a:gd name="f177" fmla="val f4"/>
                <a:gd name="f178" fmla="+- f177 0 f175"/>
                <a:gd name="f179" fmla="+- f176 0 f175"/>
                <a:gd name="f180" fmla="*/ f179 1 7722"/>
                <a:gd name="f181" fmla="*/ f178 1 7543"/>
                <a:gd name="f182" fmla="*/ f175 1 f180"/>
                <a:gd name="f183" fmla="*/ f176 1 f180"/>
                <a:gd name="f184" fmla="*/ f175 1 f181"/>
                <a:gd name="f185" fmla="*/ f177 1 f181"/>
                <a:gd name="f186" fmla="*/ f182 f173 1"/>
                <a:gd name="f187" fmla="*/ f183 f173 1"/>
                <a:gd name="f188" fmla="*/ f185 f174 1"/>
                <a:gd name="f189" fmla="*/ f184 f1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6" t="f189" r="f187" b="f188"/>
              <a:pathLst>
                <a:path w="7722" h="754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2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4" y="f46"/>
                  </a:cubicBezTo>
                  <a:cubicBezTo>
                    <a:pt x="f40" y="f47"/>
                    <a:pt x="f48" y="f49"/>
                    <a:pt x="f5" y="f6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57"/>
                  </a:cubicBezTo>
                  <a:cubicBezTo>
                    <a:pt x="f33" y="f66"/>
                    <a:pt x="f2" y="f67"/>
                    <a:pt x="f2" y="f68"/>
                  </a:cubicBezTo>
                  <a:cubicBezTo>
                    <a:pt x="f2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3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1"/>
                  </a:ln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3" y="f164"/>
                    <a:pt x="f165" y="f166"/>
                  </a:cubicBezTo>
                  <a:cubicBezTo>
                    <a:pt x="f167" y="f168"/>
                    <a:pt x="f169" y="f35"/>
                    <a:pt x="f170" y="f171"/>
                  </a:cubicBezTo>
                  <a:cubicBezTo>
                    <a:pt x="f172" y="f2"/>
                    <a:pt x="f56" y="f2"/>
                    <a:pt x="f28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220;p34">
              <a:extLst>
                <a:ext uri="{FF2B5EF4-FFF2-40B4-BE49-F238E27FC236}">
                  <a16:creationId xmlns:a16="http://schemas.microsoft.com/office/drawing/2014/main" id="{9455AFD8-97CC-4B14-A713-E590D7C34D0D}"/>
                </a:ext>
              </a:extLst>
            </p:cNvPr>
            <p:cNvSpPr/>
            <p:nvPr/>
          </p:nvSpPr>
          <p:spPr>
            <a:xfrm>
              <a:off x="466179" y="2456105"/>
              <a:ext cx="247500" cy="2313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27"/>
                <a:gd name="f4" fmla="val 7876"/>
                <a:gd name="f5" fmla="val 554"/>
                <a:gd name="f6" fmla="val 229"/>
                <a:gd name="f7" fmla="val 2693"/>
                <a:gd name="f8" fmla="val 421"/>
                <a:gd name="f9" fmla="val 7925"/>
                <a:gd name="f10" fmla="val 1168"/>
                <a:gd name="f11" fmla="val 8108"/>
                <a:gd name="f12" fmla="val 2491"/>
                <a:gd name="f13" fmla="val 8167"/>
                <a:gd name="f14" fmla="val 2922"/>
                <a:gd name="f15" fmla="val 7670"/>
                <a:gd name="f16" fmla="val 3651"/>
                <a:gd name="f17" fmla="val 4975"/>
                <a:gd name="f18" fmla="val 4660"/>
                <a:gd name="f19" fmla="val 4940"/>
                <a:gd name="f20" fmla="val 4672"/>
                <a:gd name="f21" fmla="val 4915"/>
                <a:gd name="f22" fmla="val 4699"/>
                <a:gd name="f23" fmla="val 4906"/>
                <a:gd name="f24" fmla="val 4734"/>
                <a:gd name="f25" fmla="val 4678"/>
                <a:gd name="f26" fmla="val 5530"/>
                <a:gd name="f27" fmla="val 3901"/>
                <a:gd name="f28" fmla="val 7607"/>
                <a:gd name="f29" fmla="val 3026"/>
                <a:gd name="f30" fmla="val 7654"/>
                <a:gd name="f31" fmla="val 2998"/>
                <a:gd name="f32" fmla="val 2541"/>
                <a:gd name="f33" fmla="val 2065"/>
                <a:gd name="f34" fmla="val 7075"/>
                <a:gd name="f35" fmla="val 1622"/>
                <a:gd name="f36" fmla="val 5974"/>
                <a:gd name="f37" fmla="val 392"/>
                <a:gd name="f38" fmla="val 2912"/>
                <a:gd name="f39" fmla="val 507"/>
                <a:gd name="f40" fmla="val 718"/>
                <a:gd name="f41" fmla="val 457"/>
                <a:gd name="f42" fmla="val 1"/>
                <a:gd name="f43" fmla="val 404"/>
                <a:gd name="f44" fmla="val 357"/>
                <a:gd name="f45" fmla="val 40"/>
                <a:gd name="f46" fmla="val 349"/>
                <a:gd name="f47" fmla="val 94"/>
                <a:gd name="f48" fmla="val 333"/>
                <a:gd name="f49" fmla="val 192"/>
                <a:gd name="f50" fmla="val 2528"/>
                <a:gd name="f51" fmla="val 1419"/>
                <a:gd name="f52" fmla="val 6057"/>
                <a:gd name="f53" fmla="val 1913"/>
                <a:gd name="f54" fmla="val 7278"/>
                <a:gd name="f55" fmla="val 2428"/>
                <a:gd name="f56" fmla="val 7875"/>
                <a:gd name="f57" fmla="val 2996"/>
                <a:gd name="f58" fmla="val 3011"/>
                <a:gd name="f59" fmla="val 3025"/>
                <a:gd name="f60" fmla="val 3039"/>
                <a:gd name="f61" fmla="val 7874"/>
                <a:gd name="f62" fmla="val 4173"/>
                <a:gd name="f63" fmla="val 7813"/>
                <a:gd name="f64" fmla="val 4977"/>
                <a:gd name="f65" fmla="val 5262"/>
                <a:gd name="f66" fmla="val 5101"/>
                <a:gd name="f67" fmla="val 4846"/>
                <a:gd name="f68" fmla="val 7373"/>
                <a:gd name="f69" fmla="val 3989"/>
                <a:gd name="f70" fmla="val 3210"/>
                <a:gd name="f71" fmla="val 8324"/>
                <a:gd name="f72" fmla="val 2461"/>
                <a:gd name="f73" fmla="val 8219"/>
                <a:gd name="f74" fmla="val 1693"/>
                <a:gd name="f75" fmla="val 6856"/>
                <a:gd name="f76" fmla="val 1045"/>
                <a:gd name="f77" fmla="val 4268"/>
                <a:gd name="f78" fmla="val 538"/>
                <a:gd name="f79" fmla="val 2376"/>
                <a:gd name="f80" fmla="val 165"/>
                <a:gd name="f81" fmla="val 486"/>
                <a:gd name="f82" fmla="val 4"/>
                <a:gd name="f83" fmla="val 466"/>
                <a:gd name="f84" fmla="val 463"/>
                <a:gd name="f85" fmla="val 460"/>
                <a:gd name="f86" fmla="*/ f0 1 8427"/>
                <a:gd name="f87" fmla="*/ f1 1 7876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8427"/>
                <a:gd name="f94" fmla="*/ f91 1 7876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8427" h="7876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5" y="f6"/>
                  </a:cubicBezTo>
                  <a:close/>
                  <a:moveTo>
                    <a:pt x="f41" y="f42"/>
                  </a:moveTo>
                  <a:cubicBezTo>
                    <a:pt x="f43" y="f42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6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42"/>
                  </a:cubicBezTo>
                  <a:cubicBezTo>
                    <a:pt x="f84" y="f42"/>
                    <a:pt x="f85" y="f42"/>
                    <a:pt x="f41" y="f4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221;p34">
              <a:extLst>
                <a:ext uri="{FF2B5EF4-FFF2-40B4-BE49-F238E27FC236}">
                  <a16:creationId xmlns:a16="http://schemas.microsoft.com/office/drawing/2014/main" id="{8205FC87-BD86-4911-B63B-274C87B0F294}"/>
                </a:ext>
              </a:extLst>
            </p:cNvPr>
            <p:cNvSpPr/>
            <p:nvPr/>
          </p:nvSpPr>
          <p:spPr>
            <a:xfrm>
              <a:off x="527471" y="2558701"/>
              <a:ext cx="67784" cy="34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8"/>
                <a:gd name="f4" fmla="val 1163"/>
                <a:gd name="f5" fmla="val 65"/>
                <a:gd name="f6" fmla="val 1"/>
                <a:gd name="f7" fmla="val 47"/>
                <a:gd name="f8" fmla="val 30"/>
                <a:gd name="f9" fmla="val 9"/>
                <a:gd name="f10" fmla="val 19"/>
                <a:gd name="f11" fmla="val 24"/>
                <a:gd name="f12" fmla="val 50"/>
                <a:gd name="f13" fmla="val 8"/>
                <a:gd name="f14" fmla="val 83"/>
                <a:gd name="f15" fmla="val 34"/>
                <a:gd name="f16" fmla="val 101"/>
                <a:gd name="f17" fmla="val 676"/>
                <a:gd name="f18" fmla="val 543"/>
                <a:gd name="f19" fmla="val 1404"/>
                <a:gd name="f20" fmla="val 1043"/>
                <a:gd name="f21" fmla="val 2241"/>
                <a:gd name="f22" fmla="val 1162"/>
                <a:gd name="f23" fmla="val 2248"/>
                <a:gd name="f24" fmla="val 2275"/>
                <a:gd name="f25" fmla="val 2298"/>
                <a:gd name="f26" fmla="val 1142"/>
                <a:gd name="f27" fmla="val 2304"/>
                <a:gd name="f28" fmla="val 1115"/>
                <a:gd name="f29" fmla="val 1085"/>
                <a:gd name="f30" fmla="val 2287"/>
                <a:gd name="f31" fmla="val 1057"/>
                <a:gd name="f32" fmla="val 2257"/>
                <a:gd name="f33" fmla="val 1054"/>
                <a:gd name="f34" fmla="val 1445"/>
                <a:gd name="f35" fmla="val 937"/>
                <a:gd name="f36" fmla="val 727"/>
                <a:gd name="f37" fmla="val 444"/>
                <a:gd name="f38" fmla="val 96"/>
                <a:gd name="f39" fmla="val 10"/>
                <a:gd name="f40" fmla="val 87"/>
                <a:gd name="f41" fmla="val 4"/>
                <a:gd name="f42" fmla="val 76"/>
                <a:gd name="f43" fmla="*/ f0 1 2308"/>
                <a:gd name="f44" fmla="*/ f1 1 116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2308"/>
                <a:gd name="f51" fmla="*/ f48 1 116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2308" h="116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222;p34">
              <a:extLst>
                <a:ext uri="{FF2B5EF4-FFF2-40B4-BE49-F238E27FC236}">
                  <a16:creationId xmlns:a16="http://schemas.microsoft.com/office/drawing/2014/main" id="{778F9468-4F24-4F39-9EF4-D4FAE7F529DE}"/>
                </a:ext>
              </a:extLst>
            </p:cNvPr>
            <p:cNvSpPr/>
            <p:nvPr/>
          </p:nvSpPr>
          <p:spPr>
            <a:xfrm>
              <a:off x="553202" y="2558079"/>
              <a:ext cx="88751" cy="190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22"/>
                <a:gd name="f4" fmla="val 650"/>
                <a:gd name="f5" fmla="val 64"/>
                <a:gd name="f6" fmla="val 46"/>
                <a:gd name="f7" fmla="val 28"/>
                <a:gd name="f8" fmla="val 9"/>
                <a:gd name="f9" fmla="val 18"/>
                <a:gd name="f10" fmla="val 24"/>
                <a:gd name="f11" fmla="val 1"/>
                <a:gd name="f12" fmla="val 51"/>
                <a:gd name="f13" fmla="val 8"/>
                <a:gd name="f14" fmla="val 85"/>
                <a:gd name="f15" fmla="val 33"/>
                <a:gd name="f16" fmla="val 101"/>
                <a:gd name="f17" fmla="val 585"/>
                <a:gd name="f18" fmla="val 460"/>
                <a:gd name="f19" fmla="val 1254"/>
                <a:gd name="f20" fmla="val 649"/>
                <a:gd name="f21" fmla="val 1920"/>
                <a:gd name="f22" fmla="val 2279"/>
                <a:gd name="f23" fmla="val 2640"/>
                <a:gd name="f24" fmla="val 594"/>
                <a:gd name="f25" fmla="val 2979"/>
                <a:gd name="f26" fmla="val 480"/>
                <a:gd name="f27" fmla="val 3008"/>
                <a:gd name="f28" fmla="val 471"/>
                <a:gd name="f29" fmla="val 3021"/>
                <a:gd name="f30" fmla="val 438"/>
                <a:gd name="f31" fmla="val 3013"/>
                <a:gd name="f32" fmla="val 410"/>
                <a:gd name="f33" fmla="val 3006"/>
                <a:gd name="f34" fmla="val 388"/>
                <a:gd name="f35" fmla="val 2985"/>
                <a:gd name="f36" fmla="val 374"/>
                <a:gd name="f37" fmla="val 2962"/>
                <a:gd name="f38" fmla="val 2956"/>
                <a:gd name="f39" fmla="val 2949"/>
                <a:gd name="f40" fmla="val 375"/>
                <a:gd name="f41" fmla="val 2943"/>
                <a:gd name="f42" fmla="val 377"/>
                <a:gd name="f43" fmla="val 2616"/>
                <a:gd name="f44" fmla="val 486"/>
                <a:gd name="f45" fmla="val 2270"/>
                <a:gd name="f46" fmla="val 539"/>
                <a:gd name="f47" fmla="val 1922"/>
                <a:gd name="f48" fmla="val 1278"/>
                <a:gd name="f49" fmla="val 629"/>
                <a:gd name="f50" fmla="val 357"/>
                <a:gd name="f51" fmla="val 93"/>
                <a:gd name="f52" fmla="val 3"/>
                <a:gd name="f53" fmla="val 74"/>
                <a:gd name="f54" fmla="*/ f0 1 3022"/>
                <a:gd name="f55" fmla="*/ f1 1 650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3022"/>
                <a:gd name="f62" fmla="*/ f59 1 650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3022" h="65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13"/>
                  </a:cubicBezTo>
                  <a:cubicBezTo>
                    <a:pt x="f14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223;p34">
              <a:extLst>
                <a:ext uri="{FF2B5EF4-FFF2-40B4-BE49-F238E27FC236}">
                  <a16:creationId xmlns:a16="http://schemas.microsoft.com/office/drawing/2014/main" id="{5ACC9FF9-8311-4927-8815-3AC58DB28AA6}"/>
                </a:ext>
              </a:extLst>
            </p:cNvPr>
            <p:cNvSpPr/>
            <p:nvPr/>
          </p:nvSpPr>
          <p:spPr>
            <a:xfrm>
              <a:off x="575349" y="2550737"/>
              <a:ext cx="20793" cy="743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08"/>
                <a:gd name="f5" fmla="val 253"/>
                <a:gd name="f6" fmla="val 63"/>
                <a:gd name="f7" fmla="val 40"/>
                <a:gd name="f8" fmla="val 19"/>
                <a:gd name="f9" fmla="val 14"/>
                <a:gd name="f10" fmla="val 11"/>
                <a:gd name="f11" fmla="val 36"/>
                <a:gd name="f12" fmla="val 65"/>
                <a:gd name="f13" fmla="val 96"/>
                <a:gd name="f14" fmla="val 43"/>
                <a:gd name="f15" fmla="val 107"/>
                <a:gd name="f16" fmla="val 236"/>
                <a:gd name="f17" fmla="val 439"/>
                <a:gd name="f18" fmla="val 228"/>
                <a:gd name="f19" fmla="val 642"/>
                <a:gd name="f20" fmla="val 649"/>
                <a:gd name="f21" fmla="val 678"/>
                <a:gd name="f22" fmla="val 702"/>
                <a:gd name="f23" fmla="val 231"/>
                <a:gd name="f24" fmla="val 705"/>
                <a:gd name="f25" fmla="val 203"/>
                <a:gd name="f26" fmla="val 173"/>
                <a:gd name="f27" fmla="val 688"/>
                <a:gd name="f28" fmla="val 146"/>
                <a:gd name="f29" fmla="val 657"/>
                <a:gd name="f30" fmla="val 143"/>
                <a:gd name="f31" fmla="val 461"/>
                <a:gd name="f32" fmla="val 119"/>
                <a:gd name="f33" fmla="val 266"/>
                <a:gd name="f34" fmla="val 73"/>
                <a:gd name="f35" fmla="val 83"/>
                <a:gd name="f36" fmla="val 3"/>
                <a:gd name="f37" fmla="val 76"/>
                <a:gd name="f38" fmla="val 1"/>
                <a:gd name="f39" fmla="val 70"/>
                <a:gd name="f40" fmla="*/ f1 1 708"/>
                <a:gd name="f41" fmla="*/ f2 1 253"/>
                <a:gd name="f42" fmla="val f3"/>
                <a:gd name="f43" fmla="val f4"/>
                <a:gd name="f44" fmla="val f5"/>
                <a:gd name="f45" fmla="+- f44 0 f42"/>
                <a:gd name="f46" fmla="+- f43 0 f42"/>
                <a:gd name="f47" fmla="*/ f46 1 708"/>
                <a:gd name="f48" fmla="*/ f45 1 253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08" h="25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3" y="f12"/>
                    <a:pt x="f9" y="f13"/>
                    <a:pt x="f14" y="f15"/>
                  </a:cubicBezTo>
                  <a:cubicBezTo>
                    <a:pt x="f16" y="f0"/>
                    <a:pt x="f17" y="f18"/>
                    <a:pt x="f19" y="f5"/>
                  </a:cubicBezTo>
                  <a:lnTo>
                    <a:pt x="f20" y="f5"/>
                  </a:lnTo>
                  <a:cubicBezTo>
                    <a:pt x="f21" y="f5"/>
                    <a:pt x="f22" y="f23"/>
                    <a:pt x="f24" y="f25"/>
                  </a:cubicBezTo>
                  <a:cubicBezTo>
                    <a:pt x="f4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224;p34">
              <a:extLst>
                <a:ext uri="{FF2B5EF4-FFF2-40B4-BE49-F238E27FC236}">
                  <a16:creationId xmlns:a16="http://schemas.microsoft.com/office/drawing/2014/main" id="{D7BFD007-4535-4A78-8B4C-E05BC09E1163}"/>
                </a:ext>
              </a:extLst>
            </p:cNvPr>
            <p:cNvSpPr/>
            <p:nvPr/>
          </p:nvSpPr>
          <p:spPr>
            <a:xfrm>
              <a:off x="479630" y="2458108"/>
              <a:ext cx="26846" cy="844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"/>
                <a:gd name="f4" fmla="val 2875"/>
                <a:gd name="f5" fmla="val 55"/>
                <a:gd name="f6" fmla="val 25"/>
                <a:gd name="f7" fmla="val 1"/>
                <a:gd name="f8" fmla="val 24"/>
                <a:gd name="f9" fmla="val 54"/>
                <a:gd name="f10" fmla="val 21"/>
                <a:gd name="f11" fmla="val 1037"/>
                <a:gd name="f12" fmla="val 298"/>
                <a:gd name="f13" fmla="val 2004"/>
                <a:gd name="f14" fmla="val 802"/>
                <a:gd name="f15" fmla="val 2848"/>
                <a:gd name="f16" fmla="val 811"/>
                <a:gd name="f17" fmla="val 2865"/>
                <a:gd name="f18" fmla="val 831"/>
                <a:gd name="f19" fmla="val 2874"/>
                <a:gd name="f20" fmla="val 849"/>
                <a:gd name="f21" fmla="val 859"/>
                <a:gd name="f22" fmla="val 868"/>
                <a:gd name="f23" fmla="val 2871"/>
                <a:gd name="f24" fmla="val 878"/>
                <a:gd name="f25" fmla="val 2867"/>
                <a:gd name="f26" fmla="val 904"/>
                <a:gd name="f27" fmla="val 2851"/>
                <a:gd name="f28" fmla="val 2820"/>
                <a:gd name="f29" fmla="val 896"/>
                <a:gd name="f30" fmla="val 2793"/>
                <a:gd name="f31" fmla="val 402"/>
                <a:gd name="f32" fmla="val 1965"/>
                <a:gd name="f33" fmla="val 130"/>
                <a:gd name="f34" fmla="val 1018"/>
                <a:gd name="f35" fmla="val 110"/>
                <a:gd name="f36" fmla="val 53"/>
                <a:gd name="f37" fmla="val 23"/>
                <a:gd name="f38" fmla="val 90"/>
                <a:gd name="f39" fmla="val 2"/>
                <a:gd name="f40" fmla="*/ f0 1 914"/>
                <a:gd name="f41" fmla="*/ f1 1 2875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4"/>
                <a:gd name="f48" fmla="*/ f45 1 287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4" h="287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37"/>
                    <a:pt x="f38" y="f39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225;p34">
              <a:extLst>
                <a:ext uri="{FF2B5EF4-FFF2-40B4-BE49-F238E27FC236}">
                  <a16:creationId xmlns:a16="http://schemas.microsoft.com/office/drawing/2014/main" id="{CA2638F8-0440-4B0D-8654-F681302BE7DC}"/>
                </a:ext>
              </a:extLst>
            </p:cNvPr>
            <p:cNvSpPr/>
            <p:nvPr/>
          </p:nvSpPr>
          <p:spPr>
            <a:xfrm>
              <a:off x="510408" y="2548213"/>
              <a:ext cx="7223" cy="6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6"/>
                <a:gd name="f4" fmla="val 225"/>
                <a:gd name="f5" fmla="val 61"/>
                <a:gd name="f6" fmla="val 47"/>
                <a:gd name="f7" fmla="val 33"/>
                <a:gd name="f8" fmla="val 6"/>
                <a:gd name="f9" fmla="val 21"/>
                <a:gd name="f10" fmla="val 17"/>
                <a:gd name="f11" fmla="val 1"/>
                <a:gd name="f12" fmla="val 40"/>
                <a:gd name="f13" fmla="val 2"/>
                <a:gd name="f14" fmla="val 74"/>
                <a:gd name="f15" fmla="val 24"/>
                <a:gd name="f16" fmla="val 95"/>
                <a:gd name="f17" fmla="val 146"/>
                <a:gd name="f18" fmla="val 210"/>
                <a:gd name="f19" fmla="val 157"/>
                <a:gd name="f20" fmla="val 219"/>
                <a:gd name="f21" fmla="val 169"/>
                <a:gd name="f22" fmla="val 183"/>
                <a:gd name="f23" fmla="val 197"/>
                <a:gd name="f24" fmla="val 212"/>
                <a:gd name="f25" fmla="val 224"/>
                <a:gd name="f26" fmla="val 209"/>
                <a:gd name="f27" fmla="val 186"/>
                <a:gd name="f28" fmla="val 244"/>
                <a:gd name="f29" fmla="val 152"/>
                <a:gd name="f30" fmla="val 223"/>
                <a:gd name="f31" fmla="val 131"/>
                <a:gd name="f32" fmla="val 99"/>
                <a:gd name="f33" fmla="val 15"/>
                <a:gd name="f34" fmla="val 88"/>
                <a:gd name="f35" fmla="val 5"/>
                <a:gd name="f36" fmla="val 75"/>
                <a:gd name="f37" fmla="*/ f0 1 246"/>
                <a:gd name="f38" fmla="*/ f1 1 22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46"/>
                <a:gd name="f45" fmla="*/ f42 1 22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46" h="22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226;p34">
              <a:extLst>
                <a:ext uri="{FF2B5EF4-FFF2-40B4-BE49-F238E27FC236}">
                  <a16:creationId xmlns:a16="http://schemas.microsoft.com/office/drawing/2014/main" id="{1CFD323F-4DD6-44D3-992B-0C86425DB417}"/>
                </a:ext>
              </a:extLst>
            </p:cNvPr>
            <p:cNvSpPr/>
            <p:nvPr/>
          </p:nvSpPr>
          <p:spPr>
            <a:xfrm>
              <a:off x="571527" y="2484095"/>
              <a:ext cx="77980" cy="18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5"/>
                <a:gd name="f4" fmla="val 644"/>
                <a:gd name="f5" fmla="val 59"/>
                <a:gd name="f6" fmla="val 1"/>
                <a:gd name="f7" fmla="val 32"/>
                <a:gd name="f8" fmla="val 12"/>
                <a:gd name="f9" fmla="val 19"/>
                <a:gd name="f10" fmla="val 6"/>
                <a:gd name="f11" fmla="val 45"/>
                <a:gd name="f12" fmla="val 74"/>
                <a:gd name="f13" fmla="val 18"/>
                <a:gd name="f14" fmla="val 105"/>
                <a:gd name="f15" fmla="val 49"/>
                <a:gd name="f16" fmla="val 109"/>
                <a:gd name="f17" fmla="val 2584"/>
                <a:gd name="f18" fmla="val 642"/>
                <a:gd name="f19" fmla="val 2587"/>
                <a:gd name="f20" fmla="val 643"/>
                <a:gd name="f21" fmla="val 2591"/>
                <a:gd name="f22" fmla="val 2594"/>
                <a:gd name="f23" fmla="val 2619"/>
                <a:gd name="f24" fmla="val 2642"/>
                <a:gd name="f25" fmla="val 626"/>
                <a:gd name="f26" fmla="val 2649"/>
                <a:gd name="f27" fmla="val 599"/>
                <a:gd name="f28" fmla="val 571"/>
                <a:gd name="f29" fmla="val 2637"/>
                <a:gd name="f30" fmla="val 541"/>
                <a:gd name="f31" fmla="val 2607"/>
                <a:gd name="f32" fmla="val 535"/>
                <a:gd name="f33" fmla="val 72"/>
                <a:gd name="f34" fmla="val 2"/>
                <a:gd name="f35" fmla="val 67"/>
                <a:gd name="f36" fmla="val 63"/>
                <a:gd name="f37" fmla="*/ f0 1 2655"/>
                <a:gd name="f38" fmla="*/ f1 1 644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655"/>
                <a:gd name="f45" fmla="*/ f42 1 644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655" h="6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6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227;p34">
              <a:extLst>
                <a:ext uri="{FF2B5EF4-FFF2-40B4-BE49-F238E27FC236}">
                  <a16:creationId xmlns:a16="http://schemas.microsoft.com/office/drawing/2014/main" id="{E89C8706-99BB-4E41-A7A7-ECBE8906D47C}"/>
                </a:ext>
              </a:extLst>
            </p:cNvPr>
            <p:cNvSpPr/>
            <p:nvPr/>
          </p:nvSpPr>
          <p:spPr>
            <a:xfrm>
              <a:off x="546802" y="2477959"/>
              <a:ext cx="9692" cy="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0"/>
                <a:gd name="f4" fmla="val 159"/>
                <a:gd name="f5" fmla="val 69"/>
                <a:gd name="f6" fmla="val 64"/>
                <a:gd name="f7" fmla="val 59"/>
                <a:gd name="f8" fmla="val 53"/>
                <a:gd name="f9" fmla="val 1"/>
                <a:gd name="f10" fmla="val 24"/>
                <a:gd name="f11" fmla="val 25"/>
                <a:gd name="f12" fmla="val 55"/>
                <a:gd name="f13" fmla="val 83"/>
                <a:gd name="f14" fmla="val 109"/>
                <a:gd name="f15" fmla="val 115"/>
                <a:gd name="f16" fmla="val 110"/>
                <a:gd name="f17" fmla="val 186"/>
                <a:gd name="f18" fmla="val 125"/>
                <a:gd name="f19" fmla="val 243"/>
                <a:gd name="f20" fmla="val 153"/>
                <a:gd name="f21" fmla="val 250"/>
                <a:gd name="f22" fmla="val 157"/>
                <a:gd name="f23" fmla="val 259"/>
                <a:gd name="f24" fmla="val 267"/>
                <a:gd name="f25" fmla="val 288"/>
                <a:gd name="f26" fmla="val 307"/>
                <a:gd name="f27" fmla="val 147"/>
                <a:gd name="f28" fmla="val 316"/>
                <a:gd name="f29" fmla="val 129"/>
                <a:gd name="f30" fmla="val 102"/>
                <a:gd name="f31" fmla="val 318"/>
                <a:gd name="f32" fmla="val 293"/>
                <a:gd name="f33" fmla="val 222"/>
                <a:gd name="f34" fmla="val 20"/>
                <a:gd name="f35" fmla="val 146"/>
                <a:gd name="f36" fmla="*/ f0 1 330"/>
                <a:gd name="f37" fmla="*/ f1 1 15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30"/>
                <a:gd name="f44" fmla="*/ f41 1 15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30" h="1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9"/>
                    <a:pt x="f9" y="f11"/>
                    <a:pt x="f9" y="f12"/>
                  </a:cubicBezTo>
                  <a:cubicBezTo>
                    <a:pt x="f9" y="f13"/>
                    <a:pt x="f11" y="f14"/>
                    <a:pt x="f12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5"/>
                    <a:pt x="f32" y="f1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228;p34">
              <a:extLst>
                <a:ext uri="{FF2B5EF4-FFF2-40B4-BE49-F238E27FC236}">
                  <a16:creationId xmlns:a16="http://schemas.microsoft.com/office/drawing/2014/main" id="{3708D14E-E261-4431-A384-964D76726F8D}"/>
                </a:ext>
              </a:extLst>
            </p:cNvPr>
            <p:cNvSpPr/>
            <p:nvPr/>
          </p:nvSpPr>
          <p:spPr>
            <a:xfrm>
              <a:off x="587245" y="2498954"/>
              <a:ext cx="14511" cy="537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94"/>
                <a:gd name="f5" fmla="val 183"/>
                <a:gd name="f6" fmla="val 60"/>
                <a:gd name="f7" fmla="val 36"/>
                <a:gd name="f8" fmla="val 13"/>
                <a:gd name="f9" fmla="val 19"/>
                <a:gd name="f10" fmla="val 8"/>
                <a:gd name="f11" fmla="val 45"/>
                <a:gd name="f12" fmla="val 1"/>
                <a:gd name="f13" fmla="val 76"/>
                <a:gd name="f14" fmla="val 21"/>
                <a:gd name="f15" fmla="val 104"/>
                <a:gd name="f16" fmla="val 51"/>
                <a:gd name="f17" fmla="val 109"/>
                <a:gd name="f18" fmla="val 422"/>
                <a:gd name="f19" fmla="val 427"/>
                <a:gd name="f20" fmla="val 430"/>
                <a:gd name="f21" fmla="val 434"/>
                <a:gd name="f22" fmla="val 461"/>
                <a:gd name="f23" fmla="val 484"/>
                <a:gd name="f24" fmla="val 164"/>
                <a:gd name="f25" fmla="val 487"/>
                <a:gd name="f26" fmla="val 137"/>
                <a:gd name="f27" fmla="val 107"/>
                <a:gd name="f28" fmla="val 475"/>
                <a:gd name="f29" fmla="val 79"/>
                <a:gd name="f30" fmla="val 444"/>
                <a:gd name="f31" fmla="val 73"/>
                <a:gd name="f32" fmla="val 72"/>
                <a:gd name="f33" fmla="val 2"/>
                <a:gd name="f34" fmla="val 68"/>
                <a:gd name="f35" fmla="val 64"/>
                <a:gd name="f36" fmla="*/ f1 1 494"/>
                <a:gd name="f37" fmla="*/ f2 1 183"/>
                <a:gd name="f38" fmla="val f3"/>
                <a:gd name="f39" fmla="val f4"/>
                <a:gd name="f40" fmla="val f5"/>
                <a:gd name="f41" fmla="+- f40 0 f38"/>
                <a:gd name="f42" fmla="+- f39 0 f38"/>
                <a:gd name="f43" fmla="*/ f42 1 494"/>
                <a:gd name="f44" fmla="*/ f41 1 18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4" h="18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0"/>
                  </a:lnTo>
                  <a:cubicBezTo>
                    <a:pt x="f19" y="f5"/>
                    <a:pt x="f20" y="f5"/>
                    <a:pt x="f21" y="f5"/>
                  </a:cubicBezTo>
                  <a:cubicBezTo>
                    <a:pt x="f22" y="f5"/>
                    <a:pt x="f23" y="f24"/>
                    <a:pt x="f25" y="f26"/>
                  </a:cubicBezTo>
                  <a:cubicBezTo>
                    <a:pt x="f4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12"/>
                    <a:pt x="f35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229;p34">
              <a:extLst>
                <a:ext uri="{FF2B5EF4-FFF2-40B4-BE49-F238E27FC236}">
                  <a16:creationId xmlns:a16="http://schemas.microsoft.com/office/drawing/2014/main" id="{07EFB886-22D7-41ED-BEE8-4B567E57A486}"/>
                </a:ext>
              </a:extLst>
            </p:cNvPr>
            <p:cNvSpPr/>
            <p:nvPr/>
          </p:nvSpPr>
          <p:spPr>
            <a:xfrm>
              <a:off x="534549" y="2645779"/>
              <a:ext cx="28520" cy="254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867"/>
                <a:gd name="f5" fmla="val 65"/>
                <a:gd name="f6" fmla="val 1"/>
                <a:gd name="f7" fmla="val 57"/>
                <a:gd name="f8" fmla="val 49"/>
                <a:gd name="f9" fmla="val 2"/>
                <a:gd name="f10" fmla="val 42"/>
                <a:gd name="f11" fmla="val 6"/>
                <a:gd name="f12" fmla="val 13"/>
                <a:gd name="f13" fmla="val 19"/>
                <a:gd name="f14" fmla="val 50"/>
                <a:gd name="f15" fmla="val 78"/>
                <a:gd name="f16" fmla="val 95"/>
                <a:gd name="f17" fmla="val 262"/>
                <a:gd name="f18" fmla="val 193"/>
                <a:gd name="f19" fmla="val 452"/>
                <a:gd name="f20" fmla="val 341"/>
                <a:gd name="f21" fmla="val 605"/>
                <a:gd name="f22" fmla="val 500"/>
                <a:gd name="f23" fmla="val 771"/>
                <a:gd name="f24" fmla="val 704"/>
                <a:gd name="f25" fmla="val 866"/>
                <a:gd name="f26" fmla="val 898"/>
                <a:gd name="f27" fmla="val 903"/>
                <a:gd name="f28" fmla="val 908"/>
                <a:gd name="f29" fmla="val 918"/>
                <a:gd name="f30" fmla="val 863"/>
                <a:gd name="f31" fmla="val 948"/>
                <a:gd name="f32" fmla="val 862"/>
                <a:gd name="f33" fmla="val 970"/>
                <a:gd name="f34" fmla="val 836"/>
                <a:gd name="f35" fmla="val 806"/>
                <a:gd name="f36" fmla="val 969"/>
                <a:gd name="f37" fmla="val 776"/>
                <a:gd name="f38" fmla="val 946"/>
                <a:gd name="f39" fmla="val 754"/>
                <a:gd name="f40" fmla="val 916"/>
                <a:gd name="f41" fmla="val 914"/>
                <a:gd name="f42" fmla="val 753"/>
                <a:gd name="f43" fmla="val 912"/>
                <a:gd name="f44" fmla="val 752"/>
                <a:gd name="f45" fmla="val 911"/>
                <a:gd name="f46" fmla="val 907"/>
                <a:gd name="f47" fmla="val 899"/>
                <a:gd name="f48" fmla="val 734"/>
                <a:gd name="f49" fmla="val 562"/>
                <a:gd name="f50" fmla="val 671"/>
                <a:gd name="f51" fmla="val 421"/>
                <a:gd name="f52" fmla="val 527"/>
                <a:gd name="f53" fmla="val 284"/>
                <a:gd name="f54" fmla="val 385"/>
                <a:gd name="f55" fmla="val 205"/>
                <a:gd name="f56" fmla="val 114"/>
                <a:gd name="f57" fmla="val 32"/>
                <a:gd name="f58" fmla="val 105"/>
                <a:gd name="f59" fmla="val 86"/>
                <a:gd name="f60" fmla="*/ f0 1 971"/>
                <a:gd name="f61" fmla="*/ f1 1 867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971"/>
                <a:gd name="f68" fmla="*/ f65 1 867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971" h="8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2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27" y="f39"/>
                    <a:pt x="f47" y="f39"/>
                  </a:cubicBezTo>
                  <a:cubicBezTo>
                    <a:pt x="f48" y="f39"/>
                    <a:pt x="f49" y="f50"/>
                    <a:pt x="f51" y="f52"/>
                  </a:cubicBezTo>
                  <a:cubicBezTo>
                    <a:pt x="f53" y="f54"/>
                    <a:pt x="f18" y="f55"/>
                    <a:pt x="f56" y="f57"/>
                  </a:cubicBezTo>
                  <a:cubicBezTo>
                    <a:pt x="f58" y="f12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230;p34">
              <a:extLst>
                <a:ext uri="{FF2B5EF4-FFF2-40B4-BE49-F238E27FC236}">
                  <a16:creationId xmlns:a16="http://schemas.microsoft.com/office/drawing/2014/main" id="{DDFE9CAB-F08F-4438-9C5F-F68A612B6534}"/>
                </a:ext>
              </a:extLst>
            </p:cNvPr>
            <p:cNvSpPr/>
            <p:nvPr/>
          </p:nvSpPr>
          <p:spPr>
            <a:xfrm>
              <a:off x="549325" y="2647837"/>
              <a:ext cx="9189" cy="8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291"/>
                <a:gd name="f5" fmla="val 61"/>
                <a:gd name="f6" fmla="val 46"/>
                <a:gd name="f7" fmla="val 32"/>
                <a:gd name="f8" fmla="val 6"/>
                <a:gd name="f9" fmla="val 20"/>
                <a:gd name="f10" fmla="val 17"/>
                <a:gd name="f11" fmla="val 40"/>
                <a:gd name="f12" fmla="val 2"/>
                <a:gd name="f13" fmla="val 74"/>
                <a:gd name="f14" fmla="val 23"/>
                <a:gd name="f15" fmla="val 95"/>
                <a:gd name="f16" fmla="val 214"/>
                <a:gd name="f17" fmla="val 276"/>
                <a:gd name="f18" fmla="val 224"/>
                <a:gd name="f19" fmla="val 285"/>
                <a:gd name="f20" fmla="val 237"/>
                <a:gd name="f21" fmla="val 290"/>
                <a:gd name="f22" fmla="val 251"/>
                <a:gd name="f23" fmla="val 265"/>
                <a:gd name="f24" fmla="val 279"/>
                <a:gd name="f25" fmla="val 292"/>
                <a:gd name="f26" fmla="val 273"/>
                <a:gd name="f27" fmla="val 312"/>
                <a:gd name="f28" fmla="val 311"/>
                <a:gd name="f29" fmla="val 216"/>
                <a:gd name="f30" fmla="val 289"/>
                <a:gd name="f31" fmla="val 195"/>
                <a:gd name="f32" fmla="val 99"/>
                <a:gd name="f33" fmla="val 16"/>
                <a:gd name="f34" fmla="val 87"/>
                <a:gd name="f35" fmla="val 5"/>
                <a:gd name="f36" fmla="*/ f0 1 313"/>
                <a:gd name="f37" fmla="*/ f1 1 29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13"/>
                <a:gd name="f44" fmla="*/ f41 1 29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13" h="2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cubicBezTo>
                    <a:pt x="f27" y="f22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6" name="Google Shape;231;p34">
            <a:extLst>
              <a:ext uri="{FF2B5EF4-FFF2-40B4-BE49-F238E27FC236}">
                <a16:creationId xmlns:a16="http://schemas.microsoft.com/office/drawing/2014/main" id="{C5E7C5CC-D827-45E6-888F-86B70F1FFCBC}"/>
              </a:ext>
            </a:extLst>
          </p:cNvPr>
          <p:cNvGrpSpPr/>
          <p:nvPr/>
        </p:nvGrpSpPr>
        <p:grpSpPr>
          <a:xfrm>
            <a:off x="8081229" y="879076"/>
            <a:ext cx="312880" cy="321420"/>
            <a:chOff x="8081229" y="879076"/>
            <a:chExt cx="312880" cy="321420"/>
          </a:xfrm>
        </p:grpSpPr>
        <p:sp>
          <p:nvSpPr>
            <p:cNvPr id="17" name="Google Shape;232;p34">
              <a:extLst>
                <a:ext uri="{FF2B5EF4-FFF2-40B4-BE49-F238E27FC236}">
                  <a16:creationId xmlns:a16="http://schemas.microsoft.com/office/drawing/2014/main" id="{8E56C23F-B1D5-4B9B-A8A8-69C478E3B6F0}"/>
                </a:ext>
              </a:extLst>
            </p:cNvPr>
            <p:cNvSpPr/>
            <p:nvPr/>
          </p:nvSpPr>
          <p:spPr>
            <a:xfrm>
              <a:off x="8081229" y="879076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233;p34">
              <a:extLst>
                <a:ext uri="{FF2B5EF4-FFF2-40B4-BE49-F238E27FC236}">
                  <a16:creationId xmlns:a16="http://schemas.microsoft.com/office/drawing/2014/main" id="{18E7C16A-92D1-417B-ADDD-0908D063C835}"/>
                </a:ext>
              </a:extLst>
            </p:cNvPr>
            <p:cNvSpPr/>
            <p:nvPr/>
          </p:nvSpPr>
          <p:spPr>
            <a:xfrm>
              <a:off x="8153329" y="947830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234;p34">
              <a:extLst>
                <a:ext uri="{FF2B5EF4-FFF2-40B4-BE49-F238E27FC236}">
                  <a16:creationId xmlns:a16="http://schemas.microsoft.com/office/drawing/2014/main" id="{8261D5CE-69C0-4C9A-992E-E74B95EDF505}"/>
                </a:ext>
              </a:extLst>
            </p:cNvPr>
            <p:cNvSpPr/>
            <p:nvPr/>
          </p:nvSpPr>
          <p:spPr>
            <a:xfrm>
              <a:off x="8147596" y="943487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235;p34">
              <a:extLst>
                <a:ext uri="{FF2B5EF4-FFF2-40B4-BE49-F238E27FC236}">
                  <a16:creationId xmlns:a16="http://schemas.microsoft.com/office/drawing/2014/main" id="{067D04D7-A99F-4ACC-BDD6-63D9B594E987}"/>
                </a:ext>
              </a:extLst>
            </p:cNvPr>
            <p:cNvSpPr/>
            <p:nvPr/>
          </p:nvSpPr>
          <p:spPr>
            <a:xfrm>
              <a:off x="8238734" y="1007805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236;p34">
              <a:extLst>
                <a:ext uri="{FF2B5EF4-FFF2-40B4-BE49-F238E27FC236}">
                  <a16:creationId xmlns:a16="http://schemas.microsoft.com/office/drawing/2014/main" id="{1DDF96E5-2C00-4E14-86A8-890196AA0434}"/>
                </a:ext>
              </a:extLst>
            </p:cNvPr>
            <p:cNvSpPr/>
            <p:nvPr/>
          </p:nvSpPr>
          <p:spPr>
            <a:xfrm>
              <a:off x="8212390" y="986125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237;p34">
              <a:extLst>
                <a:ext uri="{FF2B5EF4-FFF2-40B4-BE49-F238E27FC236}">
                  <a16:creationId xmlns:a16="http://schemas.microsoft.com/office/drawing/2014/main" id="{D8396AE3-066F-4A92-89D2-FB0866943C89}"/>
                </a:ext>
              </a:extLst>
            </p:cNvPr>
            <p:cNvSpPr/>
            <p:nvPr/>
          </p:nvSpPr>
          <p:spPr>
            <a:xfrm>
              <a:off x="8275658" y="1027428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238;p34">
              <a:extLst>
                <a:ext uri="{FF2B5EF4-FFF2-40B4-BE49-F238E27FC236}">
                  <a16:creationId xmlns:a16="http://schemas.microsoft.com/office/drawing/2014/main" id="{57A7B38D-B2CB-41D4-99AB-38C37B5AB8AA}"/>
                </a:ext>
              </a:extLst>
            </p:cNvPr>
            <p:cNvSpPr/>
            <p:nvPr/>
          </p:nvSpPr>
          <p:spPr>
            <a:xfrm>
              <a:off x="8226427" y="1018851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239;p34">
              <a:extLst>
                <a:ext uri="{FF2B5EF4-FFF2-40B4-BE49-F238E27FC236}">
                  <a16:creationId xmlns:a16="http://schemas.microsoft.com/office/drawing/2014/main" id="{05A0CF7E-21BB-4E19-8E5E-3DFEEC1077FE}"/>
                </a:ext>
              </a:extLst>
            </p:cNvPr>
            <p:cNvSpPr/>
            <p:nvPr/>
          </p:nvSpPr>
          <p:spPr>
            <a:xfrm>
              <a:off x="8226838" y="1042260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240;p34">
              <a:extLst>
                <a:ext uri="{FF2B5EF4-FFF2-40B4-BE49-F238E27FC236}">
                  <a16:creationId xmlns:a16="http://schemas.microsoft.com/office/drawing/2014/main" id="{8EF5BF5D-B043-4E6A-88D8-B3F4D594930E}"/>
                </a:ext>
              </a:extLst>
            </p:cNvPr>
            <p:cNvSpPr/>
            <p:nvPr/>
          </p:nvSpPr>
          <p:spPr>
            <a:xfrm>
              <a:off x="8183550" y="1009717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6" name="Google Shape;241;p34">
            <a:extLst>
              <a:ext uri="{FF2B5EF4-FFF2-40B4-BE49-F238E27FC236}">
                <a16:creationId xmlns:a16="http://schemas.microsoft.com/office/drawing/2014/main" id="{F200A6C8-2202-4341-9267-27DD7E2DA6C9}"/>
              </a:ext>
            </a:extLst>
          </p:cNvPr>
          <p:cNvGrpSpPr/>
          <p:nvPr/>
        </p:nvGrpSpPr>
        <p:grpSpPr>
          <a:xfrm>
            <a:off x="1213728" y="2892804"/>
            <a:ext cx="379786" cy="304303"/>
            <a:chOff x="1213728" y="2892804"/>
            <a:chExt cx="379786" cy="304303"/>
          </a:xfrm>
        </p:grpSpPr>
        <p:sp>
          <p:nvSpPr>
            <p:cNvPr id="27" name="Google Shape;242;p34">
              <a:extLst>
                <a:ext uri="{FF2B5EF4-FFF2-40B4-BE49-F238E27FC236}">
                  <a16:creationId xmlns:a16="http://schemas.microsoft.com/office/drawing/2014/main" id="{6BD52BD7-92E5-4331-99A3-94CC1FD951B5}"/>
                </a:ext>
              </a:extLst>
            </p:cNvPr>
            <p:cNvSpPr/>
            <p:nvPr/>
          </p:nvSpPr>
          <p:spPr>
            <a:xfrm>
              <a:off x="1213728" y="2892804"/>
              <a:ext cx="379786" cy="304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1"/>
                <a:gd name="f4" fmla="val 10361"/>
                <a:gd name="f5" fmla="val 6560"/>
                <a:gd name="f6" fmla="val 6016"/>
                <a:gd name="f7" fmla="val 5484"/>
                <a:gd name="f8" fmla="val 101"/>
                <a:gd name="f9" fmla="val 4977"/>
                <a:gd name="f10" fmla="val 304"/>
                <a:gd name="f11" fmla="val 2557"/>
                <a:gd name="f12" fmla="val 1269"/>
                <a:gd name="f13" fmla="val 2080"/>
                <a:gd name="f14" fmla="val 3091"/>
                <a:gd name="f15" fmla="val 1889"/>
                <a:gd name="f16" fmla="val 3962"/>
                <a:gd name="f17" fmla="val 603"/>
                <a:gd name="f18" fmla="val 4831"/>
                <a:gd name="f19" fmla="val 1"/>
                <a:gd name="f20" fmla="val 6433"/>
                <a:gd name="f21" fmla="val 475"/>
                <a:gd name="f22" fmla="val 7920"/>
                <a:gd name="f23" fmla="val 849"/>
                <a:gd name="f24" fmla="val 9100"/>
                <a:gd name="f25" fmla="val 2014"/>
                <a:gd name="f26" fmla="val 4156"/>
                <a:gd name="f27" fmla="val 4545"/>
                <a:gd name="f28" fmla="val 4961"/>
                <a:gd name="f29" fmla="val 10318"/>
                <a:gd name="f30" fmla="val 5390"/>
                <a:gd name="f31" fmla="val 10234"/>
                <a:gd name="f32" fmla="val 7156"/>
                <a:gd name="f33" fmla="val 9886"/>
                <a:gd name="f34" fmla="val 8244"/>
                <a:gd name="f35" fmla="val 9019"/>
                <a:gd name="f36" fmla="val 8963"/>
                <a:gd name="f37" fmla="val 8447"/>
                <a:gd name="f38" fmla="val 9635"/>
                <a:gd name="f39" fmla="val 7911"/>
                <a:gd name="f40" fmla="val 9753"/>
                <a:gd name="f41" fmla="val 7850"/>
                <a:gd name="f42" fmla="val 10099"/>
                <a:gd name="f43" fmla="val 10160"/>
                <a:gd name="f44" fmla="val 10227"/>
                <a:gd name="f45" fmla="val 7851"/>
                <a:gd name="f46" fmla="val 10299"/>
                <a:gd name="f47" fmla="val 7859"/>
                <a:gd name="f48" fmla="val 10334"/>
                <a:gd name="f49" fmla="val 7863"/>
                <a:gd name="f50" fmla="val 10440"/>
                <a:gd name="f51" fmla="val 7868"/>
                <a:gd name="f52" fmla="val 10502"/>
                <a:gd name="f53" fmla="val 11291"/>
                <a:gd name="f54" fmla="val 12015"/>
                <a:gd name="f55" fmla="val 7473"/>
                <a:gd name="f56" fmla="val 12440"/>
                <a:gd name="f57" fmla="val 6812"/>
                <a:gd name="f58" fmla="val 12903"/>
                <a:gd name="f59" fmla="val 6095"/>
                <a:gd name="f60" fmla="val 12930"/>
                <a:gd name="f61" fmla="val 5185"/>
                <a:gd name="f62" fmla="val 12512"/>
                <a:gd name="f63" fmla="val 4438"/>
                <a:gd name="f64" fmla="val 12482"/>
                <a:gd name="f65" fmla="val 4387"/>
                <a:gd name="f66" fmla="val 11784"/>
                <a:gd name="f67" fmla="val 3155"/>
                <a:gd name="f68" fmla="val 10710"/>
                <a:gd name="f69" fmla="val 2047"/>
                <a:gd name="f70" fmla="val 9394"/>
                <a:gd name="f71" fmla="val 688"/>
                <a:gd name="f72" fmla="val 7997"/>
                <a:gd name="f73" fmla="*/ f0 1 12931"/>
                <a:gd name="f74" fmla="*/ f1 1 10361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2931"/>
                <a:gd name="f81" fmla="*/ f78 1 10361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2931" h="103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243;p34">
              <a:extLst>
                <a:ext uri="{FF2B5EF4-FFF2-40B4-BE49-F238E27FC236}">
                  <a16:creationId xmlns:a16="http://schemas.microsoft.com/office/drawing/2014/main" id="{6D8AFB7E-E942-4E46-965D-D1BF8AB56F85}"/>
                </a:ext>
              </a:extLst>
            </p:cNvPr>
            <p:cNvSpPr/>
            <p:nvPr/>
          </p:nvSpPr>
          <p:spPr>
            <a:xfrm>
              <a:off x="1290465" y="2961860"/>
              <a:ext cx="227731" cy="166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54"/>
                <a:gd name="f4" fmla="val 5653"/>
                <a:gd name="f5" fmla="val 3951"/>
                <a:gd name="f6" fmla="val 3715"/>
                <a:gd name="f7" fmla="val 3475"/>
                <a:gd name="f8" fmla="val 43"/>
                <a:gd name="f9" fmla="val 3235"/>
                <a:gd name="f10" fmla="val 139"/>
                <a:gd name="f11" fmla="val 2684"/>
                <a:gd name="f12" fmla="val 359"/>
                <a:gd name="f13" fmla="val 2287"/>
                <a:gd name="f14" fmla="val 641"/>
                <a:gd name="f15" fmla="val 2020"/>
                <a:gd name="f16" fmla="val 1004"/>
                <a:gd name="f17" fmla="val 1731"/>
                <a:gd name="f18" fmla="val 1396"/>
                <a:gd name="f19" fmla="val 1639"/>
                <a:gd name="f20" fmla="val 1826"/>
                <a:gd name="f21" fmla="val 1559"/>
                <a:gd name="f22" fmla="val 2206"/>
                <a:gd name="f23" fmla="val 1512"/>
                <a:gd name="f24" fmla="val 2429"/>
                <a:gd name="f25" fmla="val 1465"/>
                <a:gd name="f26" fmla="val 2642"/>
                <a:gd name="f27" fmla="val 1384"/>
                <a:gd name="f28" fmla="val 2833"/>
                <a:gd name="f29" fmla="val 1345"/>
                <a:gd name="f30" fmla="val 2930"/>
                <a:gd name="f31" fmla="val 1297"/>
                <a:gd name="f32" fmla="val 3021"/>
                <a:gd name="f33" fmla="val 1234"/>
                <a:gd name="f34" fmla="val 3105"/>
                <a:gd name="f35" fmla="val 1125"/>
                <a:gd name="f36" fmla="val 3255"/>
                <a:gd name="f37" fmla="val 981"/>
                <a:gd name="f38" fmla="val 3368"/>
                <a:gd name="f39" fmla="val 796"/>
                <a:gd name="f40" fmla="val 3453"/>
                <a:gd name="f41" fmla="val 596"/>
                <a:gd name="f42" fmla="val 3542"/>
                <a:gd name="f43" fmla="val 421"/>
                <a:gd name="f44" fmla="val 3682"/>
                <a:gd name="f45" fmla="val 292"/>
                <a:gd name="f46" fmla="val 3858"/>
                <a:gd name="f47" fmla="val 71"/>
                <a:gd name="f48" fmla="val 4157"/>
                <a:gd name="f49" fmla="val 1"/>
                <a:gd name="f50" fmla="val 4529"/>
                <a:gd name="f51" fmla="val 106"/>
                <a:gd name="f52" fmla="val 4855"/>
                <a:gd name="f53" fmla="val 148"/>
                <a:gd name="f54" fmla="val 4986"/>
                <a:gd name="f55" fmla="val 212"/>
                <a:gd name="f56" fmla="val 5102"/>
                <a:gd name="f57" fmla="val 297"/>
                <a:gd name="f58" fmla="val 5200"/>
                <a:gd name="f59" fmla="val 549"/>
                <a:gd name="f60" fmla="val 5496"/>
                <a:gd name="f61" fmla="val 984"/>
                <a:gd name="f62" fmla="val 5652"/>
                <a:gd name="f63" fmla="val 1553"/>
                <a:gd name="f64" fmla="val 1787"/>
                <a:gd name="f65" fmla="val 2044"/>
                <a:gd name="f66" fmla="val 5626"/>
                <a:gd name="f67" fmla="val 2321"/>
                <a:gd name="f68" fmla="val 5572"/>
                <a:gd name="f69" fmla="val 3523"/>
                <a:gd name="f70" fmla="val 5334"/>
                <a:gd name="f71" fmla="val 4215"/>
                <a:gd name="f72" fmla="val 4784"/>
                <a:gd name="f73" fmla="val 4880"/>
                <a:gd name="f74" fmla="val 4251"/>
                <a:gd name="f75" fmla="val 5418"/>
                <a:gd name="f76" fmla="val 3826"/>
                <a:gd name="f77" fmla="val 5934"/>
                <a:gd name="f78" fmla="val 3413"/>
                <a:gd name="f79" fmla="val 6669"/>
                <a:gd name="f80" fmla="val 6673"/>
                <a:gd name="f81" fmla="val 6919"/>
                <a:gd name="f82" fmla="val 3175"/>
                <a:gd name="f83" fmla="val 7188"/>
                <a:gd name="f84" fmla="val 3141"/>
                <a:gd name="f85" fmla="val 7492"/>
                <a:gd name="f86" fmla="val 7559"/>
                <a:gd name="f87" fmla="val 7628"/>
                <a:gd name="f88" fmla="val 3143"/>
                <a:gd name="f89" fmla="val 7698"/>
                <a:gd name="f90" fmla="val 3146"/>
                <a:gd name="f91" fmla="val 7699"/>
                <a:gd name="f92" fmla="val 7701"/>
                <a:gd name="f93" fmla="val 7702"/>
                <a:gd name="f94" fmla="val 7717"/>
                <a:gd name="f95" fmla="val 7733"/>
                <a:gd name="f96" fmla="val 3138"/>
                <a:gd name="f97" fmla="val 7743"/>
                <a:gd name="f98" fmla="val 3125"/>
                <a:gd name="f99" fmla="val 7745"/>
                <a:gd name="f100" fmla="val 3122"/>
                <a:gd name="f101" fmla="val 3121"/>
                <a:gd name="f102" fmla="val 3084"/>
                <a:gd name="f103" fmla="val 3068"/>
                <a:gd name="f104" fmla="val 3065"/>
                <a:gd name="f105" fmla="val 7738"/>
                <a:gd name="f106" fmla="val 3057"/>
                <a:gd name="f107" fmla="val 3049"/>
                <a:gd name="f108" fmla="val 7724"/>
                <a:gd name="f109" fmla="val 3040"/>
                <a:gd name="f110" fmla="val 3034"/>
                <a:gd name="f111" fmla="val 7658"/>
                <a:gd name="f112" fmla="val 2997"/>
                <a:gd name="f113" fmla="val 7597"/>
                <a:gd name="f114" fmla="val 2962"/>
                <a:gd name="f115" fmla="val 7538"/>
                <a:gd name="f116" fmla="val 2928"/>
                <a:gd name="f117" fmla="val 7545"/>
                <a:gd name="f118" fmla="val 2931"/>
                <a:gd name="f119" fmla="val 7554"/>
                <a:gd name="f120" fmla="val 2933"/>
                <a:gd name="f121" fmla="val 7561"/>
                <a:gd name="f122" fmla="val 7575"/>
                <a:gd name="f123" fmla="val 7588"/>
                <a:gd name="f124" fmla="val 7599"/>
                <a:gd name="f125" fmla="val 2918"/>
                <a:gd name="f126" fmla="val 7603"/>
                <a:gd name="f127" fmla="val 2913"/>
                <a:gd name="f128" fmla="val 7617"/>
                <a:gd name="f129" fmla="val 2894"/>
                <a:gd name="f130" fmla="val 2871"/>
                <a:gd name="f131" fmla="val 7606"/>
                <a:gd name="f132" fmla="val 2852"/>
                <a:gd name="f133" fmla="val 7562"/>
                <a:gd name="f134" fmla="val 2783"/>
                <a:gd name="f135" fmla="val 7510"/>
                <a:gd name="f136" fmla="val 2708"/>
                <a:gd name="f137" fmla="val 7455"/>
                <a:gd name="f138" fmla="val 2629"/>
                <a:gd name="f139" fmla="val 6779"/>
                <a:gd name="f140" fmla="val 1652"/>
                <a:gd name="f141" fmla="val 5421"/>
                <a:gd name="f142" fmla="*/ f0 1 7754"/>
                <a:gd name="f143" fmla="*/ f1 1 5653"/>
                <a:gd name="f144" fmla="val f2"/>
                <a:gd name="f145" fmla="val f3"/>
                <a:gd name="f146" fmla="val f4"/>
                <a:gd name="f147" fmla="+- f146 0 f144"/>
                <a:gd name="f148" fmla="+- f145 0 f144"/>
                <a:gd name="f149" fmla="*/ f148 1 7754"/>
                <a:gd name="f150" fmla="*/ f147 1 5653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7754" h="56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9"/>
                  </a:cubicBezTo>
                  <a:lnTo>
                    <a:pt x="f80" y="f9"/>
                  </a:ln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0"/>
                    <a:pt x="f92" y="f90"/>
                    <a:pt x="f93" y="f90"/>
                  </a:cubicBezTo>
                  <a:cubicBezTo>
                    <a:pt x="f94" y="f90"/>
                    <a:pt x="f95" y="f96"/>
                    <a:pt x="f97" y="f98"/>
                  </a:cubicBezTo>
                  <a:cubicBezTo>
                    <a:pt x="f97" y="f98"/>
                    <a:pt x="f99" y="f100"/>
                    <a:pt x="f99" y="f101"/>
                  </a:cubicBezTo>
                  <a:cubicBezTo>
                    <a:pt x="f3" y="f34"/>
                    <a:pt x="f3" y="f102"/>
                    <a:pt x="f99" y="f103"/>
                  </a:cubicBezTo>
                  <a:cubicBezTo>
                    <a:pt x="f97" y="f104"/>
                    <a:pt x="f105" y="f106"/>
                    <a:pt x="f105" y="f106"/>
                  </a:cubicBezTo>
                  <a:cubicBezTo>
                    <a:pt x="f95" y="f107"/>
                    <a:pt x="f108" y="f109"/>
                    <a:pt x="f94" y="f110"/>
                  </a:cubicBezTo>
                  <a:cubicBezTo>
                    <a:pt x="f111" y="f112"/>
                    <a:pt x="f113" y="f114"/>
                    <a:pt x="f115" y="f116"/>
                  </a:cubicBezTo>
                  <a:lnTo>
                    <a:pt x="f115" y="f116"/>
                  </a:ln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16"/>
                    <a:pt x="f124" y="f125"/>
                  </a:cubicBezTo>
                  <a:lnTo>
                    <a:pt x="f126" y="f127"/>
                  </a:lnTo>
                  <a:cubicBezTo>
                    <a:pt x="f128" y="f129"/>
                    <a:pt x="f128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244;p34">
              <a:extLst>
                <a:ext uri="{FF2B5EF4-FFF2-40B4-BE49-F238E27FC236}">
                  <a16:creationId xmlns:a16="http://schemas.microsoft.com/office/drawing/2014/main" id="{4DCEE617-79F0-44D3-AAFE-18F4C8884B6D}"/>
                </a:ext>
              </a:extLst>
            </p:cNvPr>
            <p:cNvSpPr/>
            <p:nvPr/>
          </p:nvSpPr>
          <p:spPr>
            <a:xfrm>
              <a:off x="1283305" y="2957078"/>
              <a:ext cx="242306" cy="1755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0"/>
                <a:gd name="f4" fmla="val 5978"/>
                <a:gd name="f5" fmla="val 4195"/>
                <a:gd name="f6" fmla="val 220"/>
                <a:gd name="f7" fmla="val 5922"/>
                <a:gd name="f8" fmla="val 7514"/>
                <a:gd name="f9" fmla="val 2577"/>
                <a:gd name="f10" fmla="val 7932"/>
                <a:gd name="f11" fmla="val 3250"/>
                <a:gd name="f12" fmla="val 7862"/>
                <a:gd name="f13" fmla="val 3247"/>
                <a:gd name="f14" fmla="val 7794"/>
                <a:gd name="f15" fmla="val 3245"/>
                <a:gd name="f16" fmla="val 7727"/>
                <a:gd name="f17" fmla="val 6495"/>
                <a:gd name="f18" fmla="val 5811"/>
                <a:gd name="f19" fmla="val 3791"/>
                <a:gd name="f20" fmla="val 5088"/>
                <a:gd name="f21" fmla="val 4368"/>
                <a:gd name="f22" fmla="val 4426"/>
                <a:gd name="f23" fmla="val 4897"/>
                <a:gd name="f24" fmla="val 3741"/>
                <a:gd name="f25" fmla="val 5441"/>
                <a:gd name="f26" fmla="val 2552"/>
                <a:gd name="f27" fmla="val 5676"/>
                <a:gd name="f28" fmla="val 2280"/>
                <a:gd name="f29" fmla="val 5729"/>
                <a:gd name="f30" fmla="val 2026"/>
                <a:gd name="f31" fmla="val 5755"/>
                <a:gd name="f32" fmla="val 1796"/>
                <a:gd name="f33" fmla="val 1063"/>
                <a:gd name="f34" fmla="val 560"/>
                <a:gd name="f35" fmla="val 5490"/>
                <a:gd name="f36" fmla="val 403"/>
                <a:gd name="f37" fmla="val 4996"/>
                <a:gd name="f38" fmla="val 242"/>
                <a:gd name="f39" fmla="val 4489"/>
                <a:gd name="f40" fmla="val 531"/>
                <a:gd name="f41" fmla="val 3903"/>
                <a:gd name="f42" fmla="val 1062"/>
                <a:gd name="f43" fmla="val 3665"/>
                <a:gd name="f44" fmla="val 1639"/>
                <a:gd name="f45" fmla="val 3407"/>
                <a:gd name="f46" fmla="val 1745"/>
                <a:gd name="f47" fmla="val 2906"/>
                <a:gd name="f48" fmla="val 1859"/>
                <a:gd name="f49" fmla="val 2379"/>
                <a:gd name="f50" fmla="val 2009"/>
                <a:gd name="f51" fmla="val 1678"/>
                <a:gd name="f52" fmla="val 2179"/>
                <a:gd name="f53" fmla="val 882"/>
                <a:gd name="f54" fmla="val 3503"/>
                <a:gd name="f55" fmla="val 354"/>
                <a:gd name="f56" fmla="val 3734"/>
                <a:gd name="f57" fmla="val 261"/>
                <a:gd name="f58" fmla="val 3966"/>
                <a:gd name="f59" fmla="val 4191"/>
                <a:gd name="f60" fmla="val 3927"/>
                <a:gd name="f61" fmla="val 3670"/>
                <a:gd name="f62" fmla="val 49"/>
                <a:gd name="f63" fmla="val 3421"/>
                <a:gd name="f64" fmla="val 149"/>
                <a:gd name="f65" fmla="val 1990"/>
                <a:gd name="f66" fmla="val 720"/>
                <a:gd name="f67" fmla="val 1797"/>
                <a:gd name="f68" fmla="val 1614"/>
                <a:gd name="f69" fmla="val 1645"/>
                <a:gd name="f70" fmla="val 2333"/>
                <a:gd name="f71" fmla="val 1535"/>
                <a:gd name="f72" fmla="val 2846"/>
                <a:gd name="f73" fmla="val 1448"/>
                <a:gd name="f74" fmla="val 3252"/>
                <a:gd name="f75" fmla="val 973"/>
                <a:gd name="f76" fmla="val 3465"/>
                <a:gd name="f77" fmla="val 342"/>
                <a:gd name="f78" fmla="val 3749"/>
                <a:gd name="f79" fmla="val 4451"/>
                <a:gd name="f80" fmla="val 195"/>
                <a:gd name="f81" fmla="val 5063"/>
                <a:gd name="f82" fmla="val 272"/>
                <a:gd name="f83" fmla="val 5303"/>
                <a:gd name="f84" fmla="val 594"/>
                <a:gd name="f85" fmla="val 1787"/>
                <a:gd name="f86" fmla="val 2022"/>
                <a:gd name="f87" fmla="val 2290"/>
                <a:gd name="f88" fmla="val 5952"/>
                <a:gd name="f89" fmla="val 2595"/>
                <a:gd name="f90" fmla="val 5889"/>
                <a:gd name="f91" fmla="val 3835"/>
                <a:gd name="f92" fmla="val 5646"/>
                <a:gd name="f93" fmla="val 4574"/>
                <a:gd name="f94" fmla="val 5056"/>
                <a:gd name="f95" fmla="val 5227"/>
                <a:gd name="f96" fmla="val 4539"/>
                <a:gd name="f97" fmla="val 5946"/>
                <a:gd name="f98" fmla="val 3965"/>
                <a:gd name="f99" fmla="val 6579"/>
                <a:gd name="f100" fmla="val 3464"/>
                <a:gd name="f101" fmla="val 7733"/>
                <a:gd name="f102" fmla="val 7858"/>
                <a:gd name="f103" fmla="val 7988"/>
                <a:gd name="f104" fmla="val 3470"/>
                <a:gd name="f105" fmla="val 8126"/>
                <a:gd name="f106" fmla="val 3482"/>
                <a:gd name="f107" fmla="val 8129"/>
                <a:gd name="f108" fmla="val 3483"/>
                <a:gd name="f109" fmla="val 8132"/>
                <a:gd name="f110" fmla="val 8134"/>
                <a:gd name="f111" fmla="val 8172"/>
                <a:gd name="f112" fmla="val 8207"/>
                <a:gd name="f113" fmla="val 8227"/>
                <a:gd name="f114" fmla="val 3433"/>
                <a:gd name="f115" fmla="val 8249"/>
                <a:gd name="f116" fmla="val 3400"/>
                <a:gd name="f117" fmla="val 3354"/>
                <a:gd name="f118" fmla="val 8231"/>
                <a:gd name="f119" fmla="val 3319"/>
                <a:gd name="f120" fmla="val 8226"/>
                <a:gd name="f121" fmla="val 3309"/>
                <a:gd name="f122" fmla="val 7640"/>
                <a:gd name="f123" fmla="val 2279"/>
                <a:gd name="f124" fmla="val 6767"/>
                <a:gd name="f125" fmla="val 1380"/>
                <a:gd name="f126" fmla="val 5881"/>
                <a:gd name="f127" fmla="val 467"/>
                <a:gd name="f128" fmla="val 5004"/>
                <a:gd name="f129" fmla="*/ f0 1 8250"/>
                <a:gd name="f130" fmla="*/ f1 1 5978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8250"/>
                <a:gd name="f137" fmla="*/ f134 1 5978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8250" h="59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  <a:moveTo>
                    <a:pt x="f59" y="f2"/>
                  </a:moveTo>
                  <a:cubicBezTo>
                    <a:pt x="f60" y="f2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2" y="f79"/>
                    <a:pt x="f80" y="f81"/>
                  </a:cubicBezTo>
                  <a:cubicBezTo>
                    <a:pt x="f82" y="f83"/>
                    <a:pt x="f84" y="f4"/>
                    <a:pt x="f85" y="f4"/>
                  </a:cubicBezTo>
                  <a:cubicBezTo>
                    <a:pt x="f86" y="f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7" y="f108"/>
                    <a:pt x="f109" y="f108"/>
                    <a:pt x="f110" y="f108"/>
                  </a:cubicBezTo>
                  <a:cubicBezTo>
                    <a:pt x="f111" y="f108"/>
                    <a:pt x="f112" y="f76"/>
                    <a:pt x="f113" y="f114"/>
                  </a:cubicBezTo>
                  <a:cubicBezTo>
                    <a:pt x="f115" y="f116"/>
                    <a:pt x="f3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245;p34">
              <a:extLst>
                <a:ext uri="{FF2B5EF4-FFF2-40B4-BE49-F238E27FC236}">
                  <a16:creationId xmlns:a16="http://schemas.microsoft.com/office/drawing/2014/main" id="{A8EA141C-0B94-48FE-8419-925C8357343D}"/>
                </a:ext>
              </a:extLst>
            </p:cNvPr>
            <p:cNvSpPr/>
            <p:nvPr/>
          </p:nvSpPr>
          <p:spPr>
            <a:xfrm>
              <a:off x="1378604" y="3029388"/>
              <a:ext cx="144621" cy="2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24"/>
                <a:gd name="f4" fmla="val 879"/>
                <a:gd name="f5" fmla="val 2328"/>
                <a:gd name="f6" fmla="val 1"/>
                <a:gd name="f7" fmla="val 1530"/>
                <a:gd name="f8" fmla="val 732"/>
                <a:gd name="f9" fmla="val 204"/>
                <a:gd name="f10" fmla="val 36"/>
                <a:gd name="f11" fmla="val 615"/>
                <a:gd name="f12" fmla="val 11"/>
                <a:gd name="f13" fmla="val 629"/>
                <a:gd name="f14" fmla="val 663"/>
                <a:gd name="f15" fmla="val 18"/>
                <a:gd name="f16" fmla="val 690"/>
                <a:gd name="f17" fmla="val 28"/>
                <a:gd name="f18" fmla="val 708"/>
                <a:gd name="f19" fmla="val 46"/>
                <a:gd name="f20" fmla="val 718"/>
                <a:gd name="f21" fmla="val 64"/>
                <a:gd name="f22" fmla="val 74"/>
                <a:gd name="f23" fmla="val 83"/>
                <a:gd name="f24" fmla="val 715"/>
                <a:gd name="f25" fmla="val 92"/>
                <a:gd name="f26" fmla="val 710"/>
                <a:gd name="f27" fmla="val 759"/>
                <a:gd name="f28" fmla="val 317"/>
                <a:gd name="f29" fmla="val 1541"/>
                <a:gd name="f30" fmla="val 122"/>
                <a:gd name="f31" fmla="val 2324"/>
                <a:gd name="f32" fmla="val 3213"/>
                <a:gd name="f33" fmla="val 4104"/>
                <a:gd name="f34" fmla="val 373"/>
                <a:gd name="f35" fmla="val 4830"/>
                <a:gd name="f36" fmla="val 870"/>
                <a:gd name="f37" fmla="val 4838"/>
                <a:gd name="f38" fmla="val 875"/>
                <a:gd name="f39" fmla="val 4848"/>
                <a:gd name="f40" fmla="val 878"/>
                <a:gd name="f41" fmla="val 4860"/>
                <a:gd name="f42" fmla="val 4877"/>
                <a:gd name="f43" fmla="val 4895"/>
                <a:gd name="f44" fmla="val 4905"/>
                <a:gd name="f45" fmla="val 855"/>
                <a:gd name="f46" fmla="val 831"/>
                <a:gd name="f47" fmla="val 4917"/>
                <a:gd name="f48" fmla="val 797"/>
                <a:gd name="f49" fmla="val 4891"/>
                <a:gd name="f50" fmla="val 778"/>
                <a:gd name="f51" fmla="val 4137"/>
                <a:gd name="f52" fmla="val 262"/>
                <a:gd name="f53" fmla="val 3233"/>
                <a:gd name="f54" fmla="*/ f0 1 4924"/>
                <a:gd name="f55" fmla="*/ f1 1 879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4924"/>
                <a:gd name="f62" fmla="*/ f59 1 879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4924" h="87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6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246;p34">
              <a:extLst>
                <a:ext uri="{FF2B5EF4-FFF2-40B4-BE49-F238E27FC236}">
                  <a16:creationId xmlns:a16="http://schemas.microsoft.com/office/drawing/2014/main" id="{CF0D5B31-6610-47C6-B4D5-23DF11E0DB11}"/>
                </a:ext>
              </a:extLst>
            </p:cNvPr>
            <p:cNvSpPr/>
            <p:nvPr/>
          </p:nvSpPr>
          <p:spPr>
            <a:xfrm>
              <a:off x="1435406" y="3018434"/>
              <a:ext cx="37417" cy="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4"/>
                <a:gd name="f4" fmla="val 176"/>
                <a:gd name="f5" fmla="val 554"/>
                <a:gd name="f6" fmla="val 387"/>
                <a:gd name="f7" fmla="val 219"/>
                <a:gd name="f8" fmla="val 13"/>
                <a:gd name="f9" fmla="val 52"/>
                <a:gd name="f10" fmla="val 38"/>
                <a:gd name="f11" fmla="val 22"/>
                <a:gd name="f12" fmla="val 43"/>
                <a:gd name="f13" fmla="val 1"/>
                <a:gd name="f14" fmla="val 69"/>
                <a:gd name="f15" fmla="val 6"/>
                <a:gd name="f16" fmla="val 100"/>
                <a:gd name="f17" fmla="val 10"/>
                <a:gd name="f18" fmla="val 127"/>
                <a:gd name="f19" fmla="val 31"/>
                <a:gd name="f20" fmla="val 147"/>
                <a:gd name="f21" fmla="val 57"/>
                <a:gd name="f22" fmla="val 61"/>
                <a:gd name="f23" fmla="val 64"/>
                <a:gd name="f24" fmla="val 67"/>
                <a:gd name="f25" fmla="val 146"/>
                <a:gd name="f26" fmla="val 228"/>
                <a:gd name="f27" fmla="val 122"/>
                <a:gd name="f28" fmla="val 389"/>
                <a:gd name="f29" fmla="val 110"/>
                <a:gd name="f30" fmla="val 550"/>
                <a:gd name="f31" fmla="val 769"/>
                <a:gd name="f32" fmla="val 987"/>
                <a:gd name="f33" fmla="val 132"/>
                <a:gd name="f34" fmla="val 1203"/>
                <a:gd name="f35" fmla="val 174"/>
                <a:gd name="f36" fmla="val 1205"/>
                <a:gd name="f37" fmla="val 1210"/>
                <a:gd name="f38" fmla="val 1212"/>
                <a:gd name="f39" fmla="val 1238"/>
                <a:gd name="f40" fmla="val 1261"/>
                <a:gd name="f41" fmla="val 159"/>
                <a:gd name="f42" fmla="val 1268"/>
                <a:gd name="f43" fmla="val 103"/>
                <a:gd name="f44" fmla="val 1255"/>
                <a:gd name="f45" fmla="val 73"/>
                <a:gd name="f46" fmla="val 1225"/>
                <a:gd name="f47" fmla="val 68"/>
                <a:gd name="f48" fmla="val 1003"/>
                <a:gd name="f49" fmla="val 23"/>
                <a:gd name="f50" fmla="val 779"/>
                <a:gd name="f51" fmla="*/ f0 1 1274"/>
                <a:gd name="f52" fmla="*/ f1 1 176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74"/>
                <a:gd name="f59" fmla="*/ f56 1 176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74" h="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4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33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247;p34">
              <a:extLst>
                <a:ext uri="{FF2B5EF4-FFF2-40B4-BE49-F238E27FC236}">
                  <a16:creationId xmlns:a16="http://schemas.microsoft.com/office/drawing/2014/main" id="{DB02AA6F-9D18-41B1-B0E3-8AFE03F29E42}"/>
                </a:ext>
              </a:extLst>
            </p:cNvPr>
            <p:cNvSpPr/>
            <p:nvPr/>
          </p:nvSpPr>
          <p:spPr>
            <a:xfrm>
              <a:off x="1418170" y="2997869"/>
              <a:ext cx="24496" cy="40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"/>
                <a:gd name="f4" fmla="val 139"/>
                <a:gd name="f5" fmla="val 774"/>
                <a:gd name="f6" fmla="val 55"/>
                <a:gd name="f7" fmla="val 27"/>
                <a:gd name="f8" fmla="val 25"/>
                <a:gd name="f9" fmla="val 29"/>
                <a:gd name="f10" fmla="val 1"/>
                <a:gd name="f11" fmla="val 54"/>
                <a:gd name="f12" fmla="val 2"/>
                <a:gd name="f13" fmla="val 84"/>
                <a:gd name="f14" fmla="val 4"/>
                <a:gd name="f15" fmla="val 114"/>
                <a:gd name="f16" fmla="val 138"/>
                <a:gd name="f17" fmla="val 58"/>
                <a:gd name="f18" fmla="val 59"/>
                <a:gd name="f19" fmla="val 778"/>
                <a:gd name="f20" fmla="val 111"/>
                <a:gd name="f21" fmla="val 808"/>
                <a:gd name="f22" fmla="val 110"/>
                <a:gd name="f23" fmla="val 831"/>
                <a:gd name="f24" fmla="val 830"/>
                <a:gd name="f25" fmla="val 24"/>
                <a:gd name="f26" fmla="val 805"/>
                <a:gd name="f27" fmla="val 777"/>
                <a:gd name="f28" fmla="*/ f0 1 834"/>
                <a:gd name="f29" fmla="*/ f1 1 13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834"/>
                <a:gd name="f36" fmla="*/ f33 1 13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834" h="139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9" y="f16"/>
                    <a:pt x="f17" y="f16"/>
                  </a:cubicBezTo>
                  <a:lnTo>
                    <a:pt x="f18" y="f16"/>
                  </a:lnTo>
                  <a:lnTo>
                    <a:pt x="f19" y="f20"/>
                  </a:lnTo>
                  <a:cubicBezTo>
                    <a:pt x="f21" y="f22"/>
                    <a:pt x="f3" y="f13"/>
                    <a:pt x="f23" y="f11"/>
                  </a:cubicBezTo>
                  <a:cubicBezTo>
                    <a:pt x="f24" y="f25"/>
                    <a:pt x="f26" y="f2"/>
                    <a:pt x="f2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248;p34">
              <a:extLst>
                <a:ext uri="{FF2B5EF4-FFF2-40B4-BE49-F238E27FC236}">
                  <a16:creationId xmlns:a16="http://schemas.microsoft.com/office/drawing/2014/main" id="{67B37398-47DE-43D5-9F7D-42FDB68E4B27}"/>
                </a:ext>
              </a:extLst>
            </p:cNvPr>
            <p:cNvSpPr/>
            <p:nvPr/>
          </p:nvSpPr>
          <p:spPr>
            <a:xfrm>
              <a:off x="1324682" y="3078729"/>
              <a:ext cx="64968" cy="27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12"/>
                <a:gd name="f4" fmla="val 947"/>
                <a:gd name="f5" fmla="val 2149"/>
                <a:gd name="f6" fmla="val 2131"/>
                <a:gd name="f7" fmla="val 2113"/>
                <a:gd name="f8" fmla="val 9"/>
                <a:gd name="f9" fmla="val 2103"/>
                <a:gd name="f10" fmla="val 24"/>
                <a:gd name="f11" fmla="val 1916"/>
                <a:gd name="f12" fmla="val 313"/>
                <a:gd name="f13" fmla="val 1593"/>
                <a:gd name="f14" fmla="val 544"/>
                <a:gd name="f15" fmla="val 1197"/>
                <a:gd name="f16" fmla="val 675"/>
                <a:gd name="f17" fmla="val 824"/>
                <a:gd name="f18" fmla="val 797"/>
                <a:gd name="f19" fmla="val 428"/>
                <a:gd name="f20" fmla="val 54"/>
                <a:gd name="f21" fmla="val 836"/>
                <a:gd name="f22" fmla="val 839"/>
                <a:gd name="f23" fmla="val 1"/>
                <a:gd name="f24" fmla="val 863"/>
                <a:gd name="f25" fmla="val 893"/>
                <a:gd name="f26" fmla="val 2"/>
                <a:gd name="f27" fmla="val 924"/>
                <a:gd name="f28" fmla="val 25"/>
                <a:gd name="f29" fmla="val 55"/>
                <a:gd name="f30" fmla="val 440"/>
                <a:gd name="f31" fmla="val 934"/>
                <a:gd name="f32" fmla="val 848"/>
                <a:gd name="f33" fmla="val 906"/>
                <a:gd name="f34" fmla="val 1231"/>
                <a:gd name="f35" fmla="val 779"/>
                <a:gd name="f36" fmla="val 1653"/>
                <a:gd name="f37" fmla="val 642"/>
                <a:gd name="f38" fmla="val 1996"/>
                <a:gd name="f39" fmla="val 394"/>
                <a:gd name="f40" fmla="val 2195"/>
                <a:gd name="f41" fmla="val 85"/>
                <a:gd name="f42" fmla="val 2211"/>
                <a:gd name="f43" fmla="val 58"/>
                <a:gd name="f44" fmla="val 2204"/>
                <a:gd name="f45" fmla="val 2180"/>
                <a:gd name="f46" fmla="val 8"/>
                <a:gd name="f47" fmla="val 2170"/>
                <a:gd name="f48" fmla="val 3"/>
                <a:gd name="f49" fmla="val 2159"/>
                <a:gd name="f50" fmla="*/ f0 1 2212"/>
                <a:gd name="f51" fmla="*/ f1 1 9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2212"/>
                <a:gd name="f58" fmla="*/ f55 1 9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2212" h="9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7"/>
                    <a:pt x="f20" y="f21"/>
                  </a:cubicBezTo>
                  <a:cubicBezTo>
                    <a:pt x="f10" y="f22"/>
                    <a:pt x="f23" y="f24"/>
                    <a:pt x="f23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0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249;p34">
              <a:extLst>
                <a:ext uri="{FF2B5EF4-FFF2-40B4-BE49-F238E27FC236}">
                  <a16:creationId xmlns:a16="http://schemas.microsoft.com/office/drawing/2014/main" id="{CEA0E0F8-A6A4-4A9B-B266-A8086BEABACF}"/>
                </a:ext>
              </a:extLst>
            </p:cNvPr>
            <p:cNvSpPr/>
            <p:nvPr/>
          </p:nvSpPr>
          <p:spPr>
            <a:xfrm>
              <a:off x="1332765" y="3084545"/>
              <a:ext cx="20061" cy="7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"/>
                <a:gd name="f4" fmla="val 261"/>
                <a:gd name="f5" fmla="val 621"/>
                <a:gd name="f6" fmla="val 612"/>
                <a:gd name="f7" fmla="val 603"/>
                <a:gd name="f8" fmla="val 2"/>
                <a:gd name="f9" fmla="val 595"/>
                <a:gd name="f10" fmla="val 7"/>
                <a:gd name="f11" fmla="val 432"/>
                <a:gd name="f12" fmla="val 101"/>
                <a:gd name="f13" fmla="val 247"/>
                <a:gd name="f14" fmla="val 151"/>
                <a:gd name="f15" fmla="val 58"/>
                <a:gd name="f16" fmla="val 56"/>
                <a:gd name="f17" fmla="val 26"/>
                <a:gd name="f18" fmla="val 1"/>
                <a:gd name="f19" fmla="val 175"/>
                <a:gd name="f20" fmla="val 206"/>
                <a:gd name="f21" fmla="val 235"/>
                <a:gd name="f22" fmla="val 23"/>
                <a:gd name="f23" fmla="val 51"/>
                <a:gd name="f24" fmla="val 53"/>
                <a:gd name="f25" fmla="val 260"/>
                <a:gd name="f26" fmla="val 267"/>
                <a:gd name="f27" fmla="val 469"/>
                <a:gd name="f28" fmla="val 208"/>
                <a:gd name="f29" fmla="val 649"/>
                <a:gd name="f30" fmla="val 674"/>
                <a:gd name="f31" fmla="val 87"/>
                <a:gd name="f32" fmla="val 669"/>
                <a:gd name="f33" fmla="val 25"/>
                <a:gd name="f34" fmla="val 658"/>
                <a:gd name="f35" fmla="val 9"/>
                <a:gd name="f36" fmla="val 639"/>
                <a:gd name="f37" fmla="*/ f0 1 683"/>
                <a:gd name="f38" fmla="*/ f1 1 26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83"/>
                <a:gd name="f45" fmla="*/ f42 1 26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83" h="2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18" y="f20"/>
                  </a:cubicBezTo>
                  <a:cubicBezTo>
                    <a:pt x="f18" y="f21"/>
                    <a:pt x="f22" y="f4"/>
                    <a:pt x="f23" y="f4"/>
                  </a:cubicBezTo>
                  <a:cubicBezTo>
                    <a:pt x="f24" y="f4"/>
                    <a:pt x="f16" y="f4"/>
                    <a:pt x="f15" y="f25"/>
                  </a:cubicBezTo>
                  <a:cubicBezTo>
                    <a:pt x="f26" y="f25"/>
                    <a:pt x="f27" y="f28"/>
                    <a:pt x="f29" y="f12"/>
                  </a:cubicBezTo>
                  <a:cubicBezTo>
                    <a:pt x="f30" y="f31"/>
                    <a:pt x="f3" y="f24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250;p34">
              <a:extLst>
                <a:ext uri="{FF2B5EF4-FFF2-40B4-BE49-F238E27FC236}">
                  <a16:creationId xmlns:a16="http://schemas.microsoft.com/office/drawing/2014/main" id="{28364F62-7F32-4C02-A02F-C39B52B0E655}"/>
                </a:ext>
              </a:extLst>
            </p:cNvPr>
            <p:cNvSpPr/>
            <p:nvPr/>
          </p:nvSpPr>
          <p:spPr>
            <a:xfrm>
              <a:off x="1337986" y="3070829"/>
              <a:ext cx="12746" cy="4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158"/>
                <a:gd name="f5" fmla="val 375"/>
                <a:gd name="f6" fmla="val 1"/>
                <a:gd name="f7" fmla="val 372"/>
                <a:gd name="f8" fmla="val 369"/>
                <a:gd name="f9" fmla="val 367"/>
                <a:gd name="f10" fmla="val 53"/>
                <a:gd name="f11" fmla="val 50"/>
                <a:gd name="f12" fmla="val 22"/>
                <a:gd name="f13" fmla="val 55"/>
                <a:gd name="f14" fmla="val 82"/>
                <a:gd name="f15" fmla="val 6"/>
                <a:gd name="f16" fmla="val 112"/>
                <a:gd name="f17" fmla="val 11"/>
                <a:gd name="f18" fmla="val 139"/>
                <a:gd name="f19" fmla="val 34"/>
                <a:gd name="f20" fmla="val 61"/>
                <a:gd name="f21" fmla="val 69"/>
                <a:gd name="f22" fmla="val 382"/>
                <a:gd name="f23" fmla="val 111"/>
                <a:gd name="f24" fmla="val 412"/>
                <a:gd name="f25" fmla="val 105"/>
                <a:gd name="f26" fmla="val 78"/>
                <a:gd name="f27" fmla="val 428"/>
                <a:gd name="f28" fmla="val 48"/>
                <a:gd name="f29" fmla="val 424"/>
                <a:gd name="f30" fmla="val 21"/>
                <a:gd name="f31" fmla="val 402"/>
                <a:gd name="f32" fmla="*/ f0 1 434"/>
                <a:gd name="f33" fmla="*/ f1 1 15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434"/>
                <a:gd name="f40" fmla="*/ f37 1 15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434" h="15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0124986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_1_1_1_1_1_1_1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52;p35">
            <a:extLst>
              <a:ext uri="{FF2B5EF4-FFF2-40B4-BE49-F238E27FC236}">
                <a16:creationId xmlns:a16="http://schemas.microsoft.com/office/drawing/2014/main" id="{584E6BF4-4755-47FA-926D-992287C3263A}"/>
              </a:ext>
            </a:extLst>
          </p:cNvPr>
          <p:cNvGrpSpPr/>
          <p:nvPr/>
        </p:nvGrpSpPr>
        <p:grpSpPr>
          <a:xfrm>
            <a:off x="285274" y="1555677"/>
            <a:ext cx="798481" cy="793863"/>
            <a:chOff x="285274" y="1555677"/>
            <a:chExt cx="798481" cy="793863"/>
          </a:xfrm>
        </p:grpSpPr>
        <p:sp>
          <p:nvSpPr>
            <p:cNvPr id="3" name="Google Shape;253;p35">
              <a:extLst>
                <a:ext uri="{FF2B5EF4-FFF2-40B4-BE49-F238E27FC236}">
                  <a16:creationId xmlns:a16="http://schemas.microsoft.com/office/drawing/2014/main" id="{5002B07B-5B8A-4FB5-A10D-692E2C401874}"/>
                </a:ext>
              </a:extLst>
            </p:cNvPr>
            <p:cNvSpPr/>
            <p:nvPr/>
          </p:nvSpPr>
          <p:spPr>
            <a:xfrm>
              <a:off x="285274" y="1555677"/>
              <a:ext cx="798481" cy="793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351"/>
                <a:gd name="f4" fmla="val 36141"/>
                <a:gd name="f5" fmla="val 12527"/>
                <a:gd name="f6" fmla="val 12342"/>
                <a:gd name="f7" fmla="val 12154"/>
                <a:gd name="f8" fmla="val 22"/>
                <a:gd name="f9" fmla="val 11956"/>
                <a:gd name="f10" fmla="val 72"/>
                <a:gd name="f11" fmla="val 11270"/>
                <a:gd name="f12" fmla="val 247"/>
                <a:gd name="f13" fmla="val 10693"/>
                <a:gd name="f14" fmla="val 738"/>
                <a:gd name="f15" fmla="val 10413"/>
                <a:gd name="f16" fmla="val 1390"/>
                <a:gd name="f17" fmla="val 10336"/>
                <a:gd name="f18" fmla="val 1568"/>
                <a:gd name="f19" fmla="val 8973"/>
                <a:gd name="f20" fmla="val 4804"/>
                <a:gd name="f21" fmla="val 9305"/>
                <a:gd name="f22" fmla="val 8813"/>
                <a:gd name="f23" fmla="val 8100"/>
                <a:gd name="f24" fmla="val 8578"/>
                <a:gd name="f25" fmla="val 6841"/>
                <a:gd name="f26" fmla="val 8461"/>
                <a:gd name="f27" fmla="val 5535"/>
                <a:gd name="f28" fmla="val 4636"/>
                <a:gd name="f29" fmla="val 3703"/>
                <a:gd name="f30" fmla="val 8518"/>
                <a:gd name="f31" fmla="val 2764"/>
                <a:gd name="f32" fmla="val 8628"/>
                <a:gd name="f33" fmla="val 2060"/>
                <a:gd name="f34" fmla="val 8712"/>
                <a:gd name="f35" fmla="val 1421"/>
                <a:gd name="f36" fmla="val 9123"/>
                <a:gd name="f37" fmla="val 1050"/>
                <a:gd name="f38" fmla="val 9741"/>
                <a:gd name="f39" fmla="val 689"/>
                <a:gd name="f40" fmla="val 10351"/>
                <a:gd name="f41" fmla="val 630"/>
                <a:gd name="f42" fmla="val 11110"/>
                <a:gd name="f43" fmla="val 894"/>
                <a:gd name="f44" fmla="val 11772"/>
                <a:gd name="f45" fmla="val 965"/>
                <a:gd name="f46" fmla="val 11952"/>
                <a:gd name="f47" fmla="val 2296"/>
                <a:gd name="f48" fmla="val 15200"/>
                <a:gd name="f49" fmla="val 5358"/>
                <a:gd name="f50" fmla="val 17796"/>
                <a:gd name="f51" fmla="val 3639"/>
                <a:gd name="f52" fmla="val 18955"/>
                <a:gd name="f53" fmla="val 2047"/>
                <a:gd name="f54" fmla="val 20459"/>
                <a:gd name="f55" fmla="val 602"/>
                <a:gd name="f56" fmla="val 22292"/>
                <a:gd name="f57" fmla="val 160"/>
                <a:gd name="f58" fmla="val 22850"/>
                <a:gd name="f59" fmla="val 1"/>
                <a:gd name="f60" fmla="val 23594"/>
                <a:gd name="f61" fmla="val 174"/>
                <a:gd name="f62" fmla="val 24286"/>
                <a:gd name="f63" fmla="val 351"/>
                <a:gd name="f64" fmla="val 24977"/>
                <a:gd name="f65" fmla="val 845"/>
                <a:gd name="f66" fmla="val 25558"/>
                <a:gd name="f67" fmla="val 1496"/>
                <a:gd name="f68" fmla="val 25835"/>
                <a:gd name="f69" fmla="val 1604"/>
                <a:gd name="f70" fmla="val 25881"/>
                <a:gd name="f71" fmla="val 4223"/>
                <a:gd name="f72" fmla="val 26995"/>
                <a:gd name="f73" fmla="val 7663"/>
                <a:gd name="f74" fmla="val 8085"/>
                <a:gd name="f75" fmla="val 8506"/>
                <a:gd name="f76" fmla="val 26976"/>
                <a:gd name="f77" fmla="val 8919"/>
                <a:gd name="f78" fmla="val 26942"/>
                <a:gd name="f79" fmla="val 8524"/>
                <a:gd name="f80" fmla="val 28975"/>
                <a:gd name="f81" fmla="val 31161"/>
                <a:gd name="f82" fmla="val 8735"/>
                <a:gd name="f83" fmla="val 33476"/>
                <a:gd name="f84" fmla="val 8817"/>
                <a:gd name="f85" fmla="val 34182"/>
                <a:gd name="f86" fmla="val 9230"/>
                <a:gd name="f87" fmla="val 34823"/>
                <a:gd name="f88" fmla="val 9839"/>
                <a:gd name="f89" fmla="val 35187"/>
                <a:gd name="f90" fmla="val 10197"/>
                <a:gd name="f91" fmla="val 35401"/>
                <a:gd name="f92" fmla="val 10606"/>
                <a:gd name="f93" fmla="val 35515"/>
                <a:gd name="f94" fmla="val 11023"/>
                <a:gd name="f95" fmla="val 11313"/>
                <a:gd name="f96" fmla="val 11596"/>
                <a:gd name="f97" fmla="val 35462"/>
                <a:gd name="f98" fmla="val 11875"/>
                <a:gd name="f99" fmla="val 35351"/>
                <a:gd name="f100" fmla="val 12056"/>
                <a:gd name="f101" fmla="val 35280"/>
                <a:gd name="f102" fmla="val 15304"/>
                <a:gd name="f103" fmla="val 33953"/>
                <a:gd name="f104" fmla="val 17903"/>
                <a:gd name="f105" fmla="val 30887"/>
                <a:gd name="f106" fmla="val 19063"/>
                <a:gd name="f107" fmla="val 32607"/>
                <a:gd name="f108" fmla="val 20566"/>
                <a:gd name="f109" fmla="val 34198"/>
                <a:gd name="f110" fmla="val 22399"/>
                <a:gd name="f111" fmla="val 35643"/>
                <a:gd name="f112" fmla="val 22805"/>
                <a:gd name="f113" fmla="val 35964"/>
                <a:gd name="f114" fmla="val 23314"/>
                <a:gd name="f115" fmla="val 36140"/>
                <a:gd name="f116" fmla="val 23829"/>
                <a:gd name="f117" fmla="val 24027"/>
                <a:gd name="f118" fmla="val 24222"/>
                <a:gd name="f119" fmla="val 36115"/>
                <a:gd name="f120" fmla="val 24390"/>
                <a:gd name="f121" fmla="val 36070"/>
                <a:gd name="f122" fmla="val 25078"/>
                <a:gd name="f123" fmla="val 35897"/>
                <a:gd name="f124" fmla="val 25658"/>
                <a:gd name="f125" fmla="val 35404"/>
                <a:gd name="f126" fmla="val 25940"/>
                <a:gd name="f127" fmla="val 34749"/>
                <a:gd name="f128" fmla="val 26017"/>
                <a:gd name="f129" fmla="val 34571"/>
                <a:gd name="f130" fmla="val 27377"/>
                <a:gd name="f131" fmla="val 31331"/>
                <a:gd name="f132" fmla="val 27046"/>
                <a:gd name="f133" fmla="val 27325"/>
                <a:gd name="f134" fmla="val 28251"/>
                <a:gd name="f135" fmla="val 27561"/>
                <a:gd name="f136" fmla="val 29507"/>
                <a:gd name="f137" fmla="val 27680"/>
                <a:gd name="f138" fmla="val 30810"/>
                <a:gd name="f139" fmla="val 31712"/>
                <a:gd name="f140" fmla="val 32646"/>
                <a:gd name="f141" fmla="val 27624"/>
                <a:gd name="f142" fmla="val 33590"/>
                <a:gd name="f143" fmla="val 27511"/>
                <a:gd name="f144" fmla="val 34298"/>
                <a:gd name="f145" fmla="val 27429"/>
                <a:gd name="f146" fmla="val 34939"/>
                <a:gd name="f147" fmla="val 27013"/>
                <a:gd name="f148" fmla="val 35303"/>
                <a:gd name="f149" fmla="val 26398"/>
                <a:gd name="f150" fmla="val 35664"/>
                <a:gd name="f151" fmla="val 25788"/>
                <a:gd name="f152" fmla="val 35722"/>
                <a:gd name="f153" fmla="val 25032"/>
                <a:gd name="f154" fmla="val 35459"/>
                <a:gd name="f155" fmla="val 24370"/>
                <a:gd name="f156" fmla="val 35386"/>
                <a:gd name="f157" fmla="val 24190"/>
                <a:gd name="f158" fmla="val 34054"/>
                <a:gd name="f159" fmla="val 20943"/>
                <a:gd name="f160" fmla="val 30992"/>
                <a:gd name="f161" fmla="val 18346"/>
                <a:gd name="f162" fmla="val 32711"/>
                <a:gd name="f163" fmla="val 17187"/>
                <a:gd name="f164" fmla="val 34304"/>
                <a:gd name="f165" fmla="val 15684"/>
                <a:gd name="f166" fmla="val 35749"/>
                <a:gd name="f167" fmla="val 13851"/>
                <a:gd name="f168" fmla="val 36191"/>
                <a:gd name="f169" fmla="val 13295"/>
                <a:gd name="f170" fmla="val 36350"/>
                <a:gd name="f171" fmla="val 12550"/>
                <a:gd name="f172" fmla="val 36176"/>
                <a:gd name="f173" fmla="val 11858"/>
                <a:gd name="f174" fmla="val 36001"/>
                <a:gd name="f175" fmla="val 11167"/>
                <a:gd name="f176" fmla="val 35507"/>
                <a:gd name="f177" fmla="val 10589"/>
                <a:gd name="f178" fmla="val 34855"/>
                <a:gd name="f179" fmla="val 10308"/>
                <a:gd name="f180" fmla="val 34746"/>
                <a:gd name="f181" fmla="val 10261"/>
                <a:gd name="f182" fmla="val 32132"/>
                <a:gd name="f183" fmla="val 9153"/>
                <a:gd name="f184" fmla="val 28698"/>
                <a:gd name="f185" fmla="val 28271"/>
                <a:gd name="f186" fmla="val 27849"/>
                <a:gd name="f187" fmla="val 9172"/>
                <a:gd name="f188" fmla="val 27434"/>
                <a:gd name="f189" fmla="val 9204"/>
                <a:gd name="f190" fmla="val 27831"/>
                <a:gd name="f191" fmla="val 7168"/>
                <a:gd name="f192" fmla="val 27895"/>
                <a:gd name="f193" fmla="val 4982"/>
                <a:gd name="f194" fmla="val 27622"/>
                <a:gd name="f195" fmla="val 2666"/>
                <a:gd name="f196" fmla="val 27539"/>
                <a:gd name="f197" fmla="val 1956"/>
                <a:gd name="f198" fmla="val 27125"/>
                <a:gd name="f199" fmla="val 1313"/>
                <a:gd name="f200" fmla="val 26501"/>
                <a:gd name="f201" fmla="val 943"/>
                <a:gd name="f202" fmla="val 26146"/>
                <a:gd name="f203" fmla="val 735"/>
                <a:gd name="f204" fmla="val 25743"/>
                <a:gd name="f205" fmla="val 624"/>
                <a:gd name="f206" fmla="val 25333"/>
                <a:gd name="f207" fmla="val 25043"/>
                <a:gd name="f208" fmla="val 24758"/>
                <a:gd name="f209" fmla="val 678"/>
                <a:gd name="f210" fmla="val 24489"/>
                <a:gd name="f211" fmla="val 785"/>
                <a:gd name="f212" fmla="val 24308"/>
                <a:gd name="f213" fmla="val 856"/>
                <a:gd name="f214" fmla="val 21054"/>
                <a:gd name="f215" fmla="val 2174"/>
                <a:gd name="f216" fmla="val 18450"/>
                <a:gd name="f217" fmla="val 5251"/>
                <a:gd name="f218" fmla="val 17290"/>
                <a:gd name="f219" fmla="val 3532"/>
                <a:gd name="f220" fmla="val 15784"/>
                <a:gd name="f221" fmla="val 1940"/>
                <a:gd name="f222" fmla="val 13947"/>
                <a:gd name="f223" fmla="val 492"/>
                <a:gd name="f224" fmla="val 13544"/>
                <a:gd name="f225" fmla="val 13040"/>
                <a:gd name="f226" fmla="*/ f0 1 36351"/>
                <a:gd name="f227" fmla="*/ f1 1 36141"/>
                <a:gd name="f228" fmla="val f2"/>
                <a:gd name="f229" fmla="val f3"/>
                <a:gd name="f230" fmla="val f4"/>
                <a:gd name="f231" fmla="+- f230 0 f228"/>
                <a:gd name="f232" fmla="+- f229 0 f228"/>
                <a:gd name="f233" fmla="*/ f232 1 36351"/>
                <a:gd name="f234" fmla="*/ f231 1 36141"/>
                <a:gd name="f235" fmla="*/ f228 1 f233"/>
                <a:gd name="f236" fmla="*/ f229 1 f233"/>
                <a:gd name="f237" fmla="*/ f228 1 f234"/>
                <a:gd name="f238" fmla="*/ f230 1 f234"/>
                <a:gd name="f239" fmla="*/ f235 f226 1"/>
                <a:gd name="f240" fmla="*/ f236 f226 1"/>
                <a:gd name="f241" fmla="*/ f238 f227 1"/>
                <a:gd name="f242" fmla="*/ f237 f2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9" t="f242" r="f240" b="f241"/>
              <a:pathLst>
                <a:path w="36351" h="3614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2"/>
                  </a:cubicBezTo>
                  <a:cubicBezTo>
                    <a:pt x="f74" y="f72"/>
                    <a:pt x="f75" y="f76"/>
                    <a:pt x="f77" y="f78"/>
                  </a:cubicBezTo>
                  <a:lnTo>
                    <a:pt x="f77" y="f78"/>
                  </a:lnTo>
                  <a:cubicBezTo>
                    <a:pt x="f79" y="f80"/>
                    <a:pt x="f26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3"/>
                  </a:cubicBezTo>
                  <a:cubicBezTo>
                    <a:pt x="f95" y="f93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5"/>
                  </a:cubicBezTo>
                  <a:cubicBezTo>
                    <a:pt x="f117" y="f115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lnTo>
                    <a:pt x="f132" y="f133"/>
                  </a:lnTo>
                  <a:cubicBezTo>
                    <a:pt x="f134" y="f135"/>
                    <a:pt x="f136" y="f137"/>
                    <a:pt x="f138" y="f137"/>
                  </a:cubicBezTo>
                  <a:cubicBezTo>
                    <a:pt x="f139" y="f137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3"/>
                  </a:cubicBezTo>
                  <a:cubicBezTo>
                    <a:pt x="f185" y="f183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5"/>
                  </a:cubicBezTo>
                  <a:cubicBezTo>
                    <a:pt x="f207" y="f205"/>
                    <a:pt x="f208" y="f209"/>
                    <a:pt x="f210" y="f211"/>
                  </a:cubicBezTo>
                  <a:cubicBezTo>
                    <a:pt x="f212" y="f213"/>
                    <a:pt x="f214" y="f215"/>
                    <a:pt x="f216" y="f217"/>
                  </a:cubicBezTo>
                  <a:cubicBezTo>
                    <a:pt x="f218" y="f219"/>
                    <a:pt x="f220" y="f221"/>
                    <a:pt x="f222" y="f223"/>
                  </a:cubicBezTo>
                  <a:cubicBezTo>
                    <a:pt x="f224" y="f61"/>
                    <a:pt x="f225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Google Shape;254;p35">
              <a:extLst>
                <a:ext uri="{FF2B5EF4-FFF2-40B4-BE49-F238E27FC236}">
                  <a16:creationId xmlns:a16="http://schemas.microsoft.com/office/drawing/2014/main" id="{76E4DA97-C32E-4393-984C-12B84D9C8884}"/>
                </a:ext>
              </a:extLst>
            </p:cNvPr>
            <p:cNvSpPr/>
            <p:nvPr/>
          </p:nvSpPr>
          <p:spPr>
            <a:xfrm>
              <a:off x="519434" y="1609270"/>
              <a:ext cx="181352" cy="3045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6"/>
                <a:gd name="f4" fmla="val 13867"/>
                <a:gd name="f5" fmla="val 1925"/>
                <a:gd name="f6" fmla="val 1920"/>
                <a:gd name="f7" fmla="val 1915"/>
                <a:gd name="f8" fmla="val 1"/>
                <a:gd name="f9" fmla="val 1910"/>
                <a:gd name="f10" fmla="val 3"/>
                <a:gd name="f11" fmla="val 1907"/>
                <a:gd name="f12" fmla="val 1889"/>
                <a:gd name="f13" fmla="val 7"/>
                <a:gd name="f14" fmla="val 1874"/>
                <a:gd name="f15" fmla="val 20"/>
                <a:gd name="f16" fmla="val 1867"/>
                <a:gd name="f17" fmla="val 40"/>
                <a:gd name="f18" fmla="val 1538"/>
                <a:gd name="f19" fmla="val 907"/>
                <a:gd name="f20" fmla="val 5431"/>
                <a:gd name="f21" fmla="val 1892"/>
                <a:gd name="f22" fmla="val 9769"/>
                <a:gd name="f23" fmla="val 1897"/>
                <a:gd name="f24" fmla="val 9784"/>
                <a:gd name="f25" fmla="val 1909"/>
                <a:gd name="f26" fmla="val 9796"/>
                <a:gd name="f27" fmla="val 9804"/>
                <a:gd name="f28" fmla="val 1998"/>
                <a:gd name="f29" fmla="val 9841"/>
                <a:gd name="f30" fmla="val 2072"/>
                <a:gd name="f31" fmla="val 9882"/>
                <a:gd name="f32" fmla="val 2146"/>
                <a:gd name="f33" fmla="val 9919"/>
                <a:gd name="f34" fmla="val 2350"/>
                <a:gd name="f35" fmla="val 10024"/>
                <a:gd name="f36" fmla="val 2380"/>
                <a:gd name="f37" fmla="val 10040"/>
                <a:gd name="f38" fmla="val 2508"/>
                <a:gd name="f39" fmla="val 10111"/>
                <a:gd name="f40" fmla="val 2632"/>
                <a:gd name="f41" fmla="val 10182"/>
                <a:gd name="f42" fmla="val 2757"/>
                <a:gd name="f43" fmla="val 10256"/>
                <a:gd name="f44" fmla="val 2836"/>
                <a:gd name="f45" fmla="val 10301"/>
                <a:gd name="f46" fmla="val 2985"/>
                <a:gd name="f47" fmla="val 10387"/>
                <a:gd name="f48" fmla="val 3129"/>
                <a:gd name="f49" fmla="val 10479"/>
                <a:gd name="f50" fmla="val 3269"/>
                <a:gd name="f51" fmla="val 10567"/>
                <a:gd name="f52" fmla="val 3366"/>
                <a:gd name="f53" fmla="val 10634"/>
                <a:gd name="f54" fmla="val 3469"/>
                <a:gd name="f55" fmla="val 10702"/>
                <a:gd name="f56" fmla="val 3576"/>
                <a:gd name="f57" fmla="val 10772"/>
                <a:gd name="f58" fmla="val 3675"/>
                <a:gd name="f59" fmla="val 10843"/>
                <a:gd name="f60" fmla="val 3848"/>
                <a:gd name="f61" fmla="val 10968"/>
                <a:gd name="f62" fmla="val 3918"/>
                <a:gd name="f63" fmla="val 11018"/>
                <a:gd name="f64" fmla="val 3989"/>
                <a:gd name="f65" fmla="val 11071"/>
                <a:gd name="f66" fmla="val 4056"/>
                <a:gd name="f67" fmla="val 11121"/>
                <a:gd name="f68" fmla="val 4224"/>
                <a:gd name="f69" fmla="val 11249"/>
                <a:gd name="f70" fmla="val 4288"/>
                <a:gd name="f71" fmla="val 11300"/>
                <a:gd name="f72" fmla="val 4351"/>
                <a:gd name="f73" fmla="val 11350"/>
                <a:gd name="f74" fmla="val 4415"/>
                <a:gd name="f75" fmla="val 11400"/>
                <a:gd name="f76" fmla="val 4583"/>
                <a:gd name="f77" fmla="val 11542"/>
                <a:gd name="f78" fmla="val 4640"/>
                <a:gd name="f79" fmla="val 11589"/>
                <a:gd name="f80" fmla="val 4694"/>
                <a:gd name="f81" fmla="val 11633"/>
                <a:gd name="f82" fmla="val 4747"/>
                <a:gd name="f83" fmla="val 11680"/>
                <a:gd name="f84" fmla="val 5010"/>
                <a:gd name="f85" fmla="val 11917"/>
                <a:gd name="f86" fmla="val 5057"/>
                <a:gd name="f87" fmla="val 11960"/>
                <a:gd name="f88" fmla="val 5188"/>
                <a:gd name="f89" fmla="val 12084"/>
                <a:gd name="f90" fmla="val 5252"/>
                <a:gd name="f91" fmla="val 12146"/>
                <a:gd name="f92" fmla="val 5301"/>
                <a:gd name="f93" fmla="val 12190"/>
                <a:gd name="f94" fmla="val 5344"/>
                <a:gd name="f95" fmla="val 12232"/>
                <a:gd name="f96" fmla="val 5571"/>
                <a:gd name="f97" fmla="val 12461"/>
                <a:gd name="f98" fmla="val 5608"/>
                <a:gd name="f99" fmla="val 12501"/>
                <a:gd name="f100" fmla="val 5660"/>
                <a:gd name="f101" fmla="val 12553"/>
                <a:gd name="f102" fmla="val 5712"/>
                <a:gd name="f103" fmla="val 12615"/>
                <a:gd name="f104" fmla="val 5759"/>
                <a:gd name="f105" fmla="val 12666"/>
                <a:gd name="f106" fmla="val 5806"/>
                <a:gd name="f107" fmla="val 12716"/>
                <a:gd name="f108" fmla="val 5851"/>
                <a:gd name="f109" fmla="val 12763"/>
                <a:gd name="f110" fmla="val 5942"/>
                <a:gd name="f111" fmla="val 12864"/>
                <a:gd name="f112" fmla="val 5943"/>
                <a:gd name="f113" fmla="val 6019"/>
                <a:gd name="f114" fmla="val 12855"/>
                <a:gd name="f115" fmla="val 5972"/>
                <a:gd name="f116" fmla="val 12895"/>
                <a:gd name="f117" fmla="val 5970"/>
                <a:gd name="f118" fmla="val 6073"/>
                <a:gd name="f119" fmla="val 13015"/>
                <a:gd name="f120" fmla="val 6271"/>
                <a:gd name="f121" fmla="val 13254"/>
                <a:gd name="f122" fmla="val 6452"/>
                <a:gd name="f123" fmla="val 13482"/>
                <a:gd name="f124" fmla="val 6610"/>
                <a:gd name="f125" fmla="val 13693"/>
                <a:gd name="f126" fmla="val 6716"/>
                <a:gd name="f127" fmla="val 13841"/>
                <a:gd name="f128" fmla="val 6722"/>
                <a:gd name="f129" fmla="val 13848"/>
                <a:gd name="f130" fmla="val 6725"/>
                <a:gd name="f131" fmla="val 13852"/>
                <a:gd name="f132" fmla="val 6728"/>
                <a:gd name="f133" fmla="val 13855"/>
                <a:gd name="f134" fmla="val 6739"/>
                <a:gd name="f135" fmla="val 13863"/>
                <a:gd name="f136" fmla="val 6753"/>
                <a:gd name="f137" fmla="val 6767"/>
                <a:gd name="f138" fmla="val 6774"/>
                <a:gd name="f139" fmla="val 6781"/>
                <a:gd name="f140" fmla="val 13866"/>
                <a:gd name="f141" fmla="val 6788"/>
                <a:gd name="f142" fmla="val 13864"/>
                <a:gd name="f143" fmla="val 6795"/>
                <a:gd name="f144" fmla="val 13862"/>
                <a:gd name="f145" fmla="val 6799"/>
                <a:gd name="f146" fmla="val 13791"/>
                <a:gd name="f147" fmla="val 6823"/>
                <a:gd name="f148" fmla="val 13849"/>
                <a:gd name="f149" fmla="val 6862"/>
                <a:gd name="f150" fmla="val 13832"/>
                <a:gd name="f151" fmla="val 6912"/>
                <a:gd name="f152" fmla="val 13814"/>
                <a:gd name="f153" fmla="val 6941"/>
                <a:gd name="f154" fmla="val 13802"/>
                <a:gd name="f155" fmla="val 6980"/>
                <a:gd name="f156" fmla="val 7072"/>
                <a:gd name="f157" fmla="val 13763"/>
                <a:gd name="f158" fmla="val 7154"/>
                <a:gd name="f159" fmla="val 13743"/>
                <a:gd name="f160" fmla="val 7238"/>
                <a:gd name="f161" fmla="val 13726"/>
                <a:gd name="f162" fmla="val 7330"/>
                <a:gd name="f163" fmla="val 13714"/>
                <a:gd name="f164" fmla="val 7340"/>
                <a:gd name="f165" fmla="val 13713"/>
                <a:gd name="f166" fmla="val 7348"/>
                <a:gd name="f167" fmla="val 13712"/>
                <a:gd name="f168" fmla="val 7356"/>
                <a:gd name="f169" fmla="val 7364"/>
                <a:gd name="f170" fmla="val 7372"/>
                <a:gd name="f171" fmla="val 7380"/>
                <a:gd name="f172" fmla="val 7391"/>
                <a:gd name="f173" fmla="val 7414"/>
                <a:gd name="f174" fmla="val 13711"/>
                <a:gd name="f175" fmla="val 7473"/>
                <a:gd name="f176" fmla="val 13706"/>
                <a:gd name="f177" fmla="val 7531"/>
                <a:gd name="f178" fmla="val 13704"/>
                <a:gd name="f179" fmla="val 7591"/>
                <a:gd name="f180" fmla="val 7617"/>
                <a:gd name="f181" fmla="val 7644"/>
                <a:gd name="f182" fmla="val 7671"/>
                <a:gd name="f183" fmla="val 13707"/>
                <a:gd name="f184" fmla="val 7740"/>
                <a:gd name="f185" fmla="val 7793"/>
                <a:gd name="f186" fmla="val 13720"/>
                <a:gd name="f187" fmla="val 7847"/>
                <a:gd name="f188" fmla="val 13731"/>
                <a:gd name="f189" fmla="val 7880"/>
                <a:gd name="f190" fmla="val 13735"/>
                <a:gd name="f191" fmla="val 7914"/>
                <a:gd name="f192" fmla="val 13741"/>
                <a:gd name="f193" fmla="val 7947"/>
                <a:gd name="f194" fmla="val 13750"/>
                <a:gd name="f195" fmla="val 7984"/>
                <a:gd name="f196" fmla="val 13757"/>
                <a:gd name="f197" fmla="val 7994"/>
                <a:gd name="f198" fmla="val 13760"/>
                <a:gd name="f199" fmla="val 8008"/>
                <a:gd name="f200" fmla="val 13761"/>
                <a:gd name="f201" fmla="val 8022"/>
                <a:gd name="f202" fmla="val 13764"/>
                <a:gd name="f203" fmla="val 8029"/>
                <a:gd name="f204" fmla="val 13766"/>
                <a:gd name="f205" fmla="val 8035"/>
                <a:gd name="f206" fmla="val 13767"/>
                <a:gd name="f207" fmla="val 8041"/>
                <a:gd name="f208" fmla="val 8046"/>
                <a:gd name="f209" fmla="val 8052"/>
                <a:gd name="f210" fmla="val 8057"/>
                <a:gd name="f211" fmla="val 8062"/>
                <a:gd name="f212" fmla="val 8065"/>
                <a:gd name="f213" fmla="val 8072"/>
                <a:gd name="f214" fmla="val 8085"/>
                <a:gd name="f215" fmla="val 13748"/>
                <a:gd name="f216" fmla="val 8098"/>
                <a:gd name="f217" fmla="val 13734"/>
                <a:gd name="f218" fmla="val 8099"/>
                <a:gd name="f219" fmla="val 8037"/>
                <a:gd name="f220" fmla="val 8102"/>
                <a:gd name="f221" fmla="val 13696"/>
                <a:gd name="f222" fmla="val 8122"/>
                <a:gd name="f223" fmla="val 13576"/>
                <a:gd name="f224" fmla="val 8146"/>
                <a:gd name="f225" fmla="val 13428"/>
                <a:gd name="f226" fmla="val 8179"/>
                <a:gd name="f227" fmla="val 13152"/>
                <a:gd name="f228" fmla="val 8195"/>
                <a:gd name="f229" fmla="val 8209"/>
                <a:gd name="f230" fmla="val 12857"/>
                <a:gd name="f231" fmla="val 8222"/>
                <a:gd name="f232" fmla="val 12707"/>
                <a:gd name="f233" fmla="val 8233"/>
                <a:gd name="f234" fmla="val 12536"/>
                <a:gd name="f235" fmla="val 8242"/>
                <a:gd name="f236" fmla="val 12375"/>
                <a:gd name="f237" fmla="val 8245"/>
                <a:gd name="f238" fmla="val 12317"/>
                <a:gd name="f239" fmla="val 8247"/>
                <a:gd name="f240" fmla="val 12254"/>
                <a:gd name="f241" fmla="val 8249"/>
                <a:gd name="f242" fmla="val 12193"/>
                <a:gd name="f243" fmla="val 8252"/>
                <a:gd name="f244" fmla="val 12024"/>
                <a:gd name="f245" fmla="val 8255"/>
                <a:gd name="f246" fmla="val 11896"/>
                <a:gd name="f247" fmla="val 11830"/>
                <a:gd name="f248" fmla="val 11652"/>
                <a:gd name="f249" fmla="val 11582"/>
                <a:gd name="f250" fmla="val 11514"/>
                <a:gd name="f251" fmla="val 11447"/>
                <a:gd name="f252" fmla="val 8243"/>
                <a:gd name="f253" fmla="val 11260"/>
                <a:gd name="f254" fmla="val 8240"/>
                <a:gd name="f255" fmla="val 11193"/>
                <a:gd name="f256" fmla="val 8229"/>
                <a:gd name="f257" fmla="val 11014"/>
                <a:gd name="f258" fmla="val 8227"/>
                <a:gd name="f259" fmla="val 10958"/>
                <a:gd name="f260" fmla="val 8223"/>
                <a:gd name="f261" fmla="val 10904"/>
                <a:gd name="f262" fmla="val 8220"/>
                <a:gd name="f263" fmla="val 10850"/>
                <a:gd name="f264" fmla="val 8215"/>
                <a:gd name="f265" fmla="val 10780"/>
                <a:gd name="f266" fmla="val 10709"/>
                <a:gd name="f267" fmla="val 8200"/>
                <a:gd name="f268" fmla="val 10638"/>
                <a:gd name="f269" fmla="val 8188"/>
                <a:gd name="f270" fmla="val 10474"/>
                <a:gd name="f271" fmla="val 8180"/>
                <a:gd name="f272" fmla="val 10422"/>
                <a:gd name="f273" fmla="val 8173"/>
                <a:gd name="f274" fmla="val 10357"/>
                <a:gd name="f275" fmla="val 8165"/>
                <a:gd name="f276" fmla="val 10293"/>
                <a:gd name="f277" fmla="val 8159"/>
                <a:gd name="f278" fmla="val 10229"/>
                <a:gd name="f279" fmla="val 8128"/>
                <a:gd name="f280" fmla="val 9979"/>
                <a:gd name="f281" fmla="val 8116"/>
                <a:gd name="f282" fmla="val 9910"/>
                <a:gd name="f283" fmla="val 8106"/>
                <a:gd name="f284" fmla="val 8094"/>
                <a:gd name="f285" fmla="val 9774"/>
                <a:gd name="f286" fmla="val 9569"/>
                <a:gd name="f287" fmla="val 9519"/>
                <a:gd name="f288" fmla="val 8042"/>
                <a:gd name="f289" fmla="val 9447"/>
                <a:gd name="f290" fmla="val 8027"/>
                <a:gd name="f291" fmla="val 9373"/>
                <a:gd name="f292" fmla="val 8012"/>
                <a:gd name="f293" fmla="val 9299"/>
                <a:gd name="f294" fmla="val 7971"/>
                <a:gd name="f295" fmla="val 9091"/>
                <a:gd name="f296" fmla="val 7960"/>
                <a:gd name="f297" fmla="val 9046"/>
                <a:gd name="f298" fmla="val 7944"/>
                <a:gd name="f299" fmla="val 8969"/>
                <a:gd name="f300" fmla="val 7924"/>
                <a:gd name="f301" fmla="val 8889"/>
                <a:gd name="f302" fmla="val 7907"/>
                <a:gd name="f303" fmla="val 8812"/>
                <a:gd name="f304" fmla="val 7857"/>
                <a:gd name="f305" fmla="val 8602"/>
                <a:gd name="f306" fmla="val 7846"/>
                <a:gd name="f307" fmla="val 8557"/>
                <a:gd name="f308" fmla="val 7820"/>
                <a:gd name="f309" fmla="val 8463"/>
                <a:gd name="f310" fmla="val 8365"/>
                <a:gd name="f311" fmla="val 7765"/>
                <a:gd name="f312" fmla="val 8267"/>
                <a:gd name="f313" fmla="val 7718"/>
                <a:gd name="f314" fmla="val 7709"/>
                <a:gd name="f315" fmla="val 8060"/>
                <a:gd name="f316" fmla="val 7658"/>
                <a:gd name="f317" fmla="val 7894"/>
                <a:gd name="f318" fmla="val 7604"/>
                <a:gd name="f319" fmla="val 7721"/>
                <a:gd name="f320" fmla="val 7547"/>
                <a:gd name="f321" fmla="val 7552"/>
                <a:gd name="f322" fmla="val 6654"/>
                <a:gd name="f323" fmla="val 4933"/>
                <a:gd name="f324" fmla="val 4955"/>
                <a:gd name="f325" fmla="val 2549"/>
                <a:gd name="f326" fmla="val 2497"/>
                <a:gd name="f327" fmla="val 453"/>
                <a:gd name="f328" fmla="val 2494"/>
                <a:gd name="f329" fmla="val 451"/>
                <a:gd name="f330" fmla="val 2320"/>
                <a:gd name="f331" fmla="val 303"/>
                <a:gd name="f332" fmla="val 157"/>
                <a:gd name="f333" fmla="val 1967"/>
                <a:gd name="f334" fmla="val 14"/>
                <a:gd name="f335" fmla="val 1953"/>
                <a:gd name="f336" fmla="val 6"/>
                <a:gd name="f337" fmla="val 1939"/>
                <a:gd name="f338" fmla="*/ f0 1 8256"/>
                <a:gd name="f339" fmla="*/ f1 1 13867"/>
                <a:gd name="f340" fmla="val f2"/>
                <a:gd name="f341" fmla="val f3"/>
                <a:gd name="f342" fmla="val f4"/>
                <a:gd name="f343" fmla="+- f342 0 f340"/>
                <a:gd name="f344" fmla="+- f341 0 f340"/>
                <a:gd name="f345" fmla="*/ f344 1 8256"/>
                <a:gd name="f346" fmla="*/ f343 1 13867"/>
                <a:gd name="f347" fmla="*/ f340 1 f345"/>
                <a:gd name="f348" fmla="*/ f341 1 f345"/>
                <a:gd name="f349" fmla="*/ f340 1 f346"/>
                <a:gd name="f350" fmla="*/ f342 1 f346"/>
                <a:gd name="f351" fmla="*/ f347 f338 1"/>
                <a:gd name="f352" fmla="*/ f348 f338 1"/>
                <a:gd name="f353" fmla="*/ f350 f339 1"/>
                <a:gd name="f354" fmla="*/ f349 f3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1" t="f354" r="f352" b="f353"/>
              <a:pathLst>
                <a:path w="8256" h="1386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lnTo>
                    <a:pt x="f52" y="f53"/>
                  </a:lnTo>
                  <a:cubicBezTo>
                    <a:pt x="f54" y="f55"/>
                    <a:pt x="f56" y="f57"/>
                    <a:pt x="f58" y="f59"/>
                  </a:cubicBezTo>
                  <a:lnTo>
                    <a:pt x="f60" y="f61"/>
                  </a:lnTo>
                  <a:cubicBezTo>
                    <a:pt x="f62" y="f63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70" y="f71"/>
                    <a:pt x="f72" y="f73"/>
                    <a:pt x="f74" y="f75"/>
                  </a:cubicBezTo>
                  <a:lnTo>
                    <a:pt x="f76" y="f77"/>
                  </a:lnTo>
                  <a:cubicBezTo>
                    <a:pt x="f78" y="f79"/>
                    <a:pt x="f80" y="f81"/>
                    <a:pt x="f82" y="f83"/>
                  </a:cubicBezTo>
                  <a:cubicBezTo>
                    <a:pt x="f82" y="f83"/>
                    <a:pt x="f84" y="f85"/>
                    <a:pt x="f86" y="f87"/>
                  </a:cubicBezTo>
                  <a:lnTo>
                    <a:pt x="f88" y="f89"/>
                  </a:lnTo>
                  <a:cubicBezTo>
                    <a:pt x="f90" y="f91"/>
                    <a:pt x="f92" y="f93"/>
                    <a:pt x="f94" y="f95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lnTo>
                    <a:pt x="f110" y="f111"/>
                  </a:lnTo>
                  <a:lnTo>
                    <a:pt x="f112" y="f111"/>
                  </a:lnTo>
                  <a:lnTo>
                    <a:pt x="f113" y="f114"/>
                  </a:lnTo>
                  <a:lnTo>
                    <a:pt x="f115" y="f116"/>
                  </a:lnTo>
                  <a:lnTo>
                    <a:pt x="f117" y="f116"/>
                  </a:lnTo>
                  <a:lnTo>
                    <a:pt x="f118" y="f119"/>
                  </a:lnTo>
                  <a:lnTo>
                    <a:pt x="f120" y="f121"/>
                  </a:lnTo>
                  <a:lnTo>
                    <a:pt x="f122" y="f123"/>
                  </a:lnTo>
                  <a:lnTo>
                    <a:pt x="f124" y="f125"/>
                  </a:lnTo>
                  <a:lnTo>
                    <a:pt x="f126" y="f127"/>
                  </a:ln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4"/>
                    <a:pt x="f137" y="f4"/>
                  </a:cubicBezTo>
                  <a:cubicBezTo>
                    <a:pt x="f138" y="f4"/>
                    <a:pt x="f139" y="f140"/>
                    <a:pt x="f141" y="f142"/>
                  </a:cubicBezTo>
                  <a:lnTo>
                    <a:pt x="f143" y="f144"/>
                  </a:lnTo>
                  <a:lnTo>
                    <a:pt x="f145" y="f146"/>
                  </a:lnTo>
                  <a:lnTo>
                    <a:pt x="f147" y="f148"/>
                  </a:lnTo>
                  <a:lnTo>
                    <a:pt x="f149" y="f150"/>
                  </a:lnTo>
                  <a:cubicBezTo>
                    <a:pt x="f151" y="f152"/>
                    <a:pt x="f153" y="f154"/>
                    <a:pt x="f155" y="f146"/>
                  </a:cubicBezTo>
                  <a:lnTo>
                    <a:pt x="f156" y="f157"/>
                  </a:lnTo>
                  <a:cubicBezTo>
                    <a:pt x="f158" y="f159"/>
                    <a:pt x="f160" y="f161"/>
                    <a:pt x="f162" y="f163"/>
                  </a:cubicBezTo>
                  <a:cubicBezTo>
                    <a:pt x="f164" y="f165"/>
                    <a:pt x="f166" y="f167"/>
                    <a:pt x="f168" y="f167"/>
                  </a:cubicBezTo>
                  <a:cubicBezTo>
                    <a:pt x="f169" y="f167"/>
                    <a:pt x="f170" y="f165"/>
                    <a:pt x="f171" y="f165"/>
                  </a:cubicBezTo>
                  <a:lnTo>
                    <a:pt x="f172" y="f165"/>
                  </a:lnTo>
                  <a:lnTo>
                    <a:pt x="f173" y="f174"/>
                  </a:lnTo>
                  <a:cubicBezTo>
                    <a:pt x="f175" y="f176"/>
                    <a:pt x="f177" y="f178"/>
                    <a:pt x="f179" y="f178"/>
                  </a:cubicBezTo>
                  <a:cubicBezTo>
                    <a:pt x="f180" y="f178"/>
                    <a:pt x="f181" y="f176"/>
                    <a:pt x="f182" y="f183"/>
                  </a:cubicBezTo>
                  <a:cubicBezTo>
                    <a:pt x="f184" y="f163"/>
                    <a:pt x="f185" y="f186"/>
                    <a:pt x="f187" y="f188"/>
                  </a:cubicBezTo>
                  <a:cubicBezTo>
                    <a:pt x="f189" y="f190"/>
                    <a:pt x="f191" y="f192"/>
                    <a:pt x="f193" y="f194"/>
                  </a:cubicBezTo>
                  <a:lnTo>
                    <a:pt x="f195" y="f196"/>
                  </a:lnTo>
                  <a:cubicBezTo>
                    <a:pt x="f197" y="f198"/>
                    <a:pt x="f199" y="f200"/>
                    <a:pt x="f201" y="f202"/>
                  </a:cubicBezTo>
                  <a:cubicBezTo>
                    <a:pt x="f203" y="f204"/>
                    <a:pt x="f205" y="f206"/>
                    <a:pt x="f207" y="f206"/>
                  </a:cubicBezTo>
                  <a:cubicBezTo>
                    <a:pt x="f208" y="f206"/>
                    <a:pt x="f209" y="f204"/>
                    <a:pt x="f210" y="f202"/>
                  </a:cubicBezTo>
                  <a:cubicBezTo>
                    <a:pt x="f211" y="f157"/>
                    <a:pt x="f212" y="f200"/>
                    <a:pt x="f213" y="f196"/>
                  </a:cubicBezTo>
                  <a:cubicBezTo>
                    <a:pt x="f214" y="f215"/>
                    <a:pt x="f216" y="f217"/>
                    <a:pt x="f218" y="f163"/>
                  </a:cubicBezTo>
                  <a:lnTo>
                    <a:pt x="f219" y="f178"/>
                  </a:lnTo>
                  <a:lnTo>
                    <a:pt x="f220" y="f221"/>
                  </a:lnTo>
                  <a:lnTo>
                    <a:pt x="f222" y="f223"/>
                  </a:lnTo>
                  <a:lnTo>
                    <a:pt x="f224" y="f225"/>
                  </a:lnTo>
                  <a:lnTo>
                    <a:pt x="f226" y="f227"/>
                  </a:lnTo>
                  <a:lnTo>
                    <a:pt x="f228" y="f119"/>
                  </a:lnTo>
                  <a:lnTo>
                    <a:pt x="f229" y="f230"/>
                  </a:lnTo>
                  <a:lnTo>
                    <a:pt x="f231" y="f232"/>
                  </a:lnTo>
                  <a:lnTo>
                    <a:pt x="f233" y="f234"/>
                  </a:lnTo>
                  <a:lnTo>
                    <a:pt x="f235" y="f236"/>
                  </a:lnTo>
                  <a:cubicBezTo>
                    <a:pt x="f237" y="f238"/>
                    <a:pt x="f239" y="f240"/>
                    <a:pt x="f241" y="f242"/>
                  </a:cubicBezTo>
                  <a:lnTo>
                    <a:pt x="f243" y="f244"/>
                  </a:lnTo>
                  <a:cubicBezTo>
                    <a:pt x="f245" y="f87"/>
                    <a:pt x="f3" y="f246"/>
                    <a:pt x="f3" y="f247"/>
                  </a:cubicBezTo>
                  <a:lnTo>
                    <a:pt x="f245" y="f248"/>
                  </a:lnTo>
                  <a:cubicBezTo>
                    <a:pt x="f245" y="f249"/>
                    <a:pt x="f243" y="f250"/>
                    <a:pt x="f241" y="f251"/>
                  </a:cubicBezTo>
                  <a:lnTo>
                    <a:pt x="f252" y="f253"/>
                  </a:lnTo>
                  <a:cubicBezTo>
                    <a:pt x="f254" y="f255"/>
                    <a:pt x="f256" y="f257"/>
                    <a:pt x="f256" y="f257"/>
                  </a:cubicBezTo>
                  <a:cubicBezTo>
                    <a:pt x="f258" y="f259"/>
                    <a:pt x="f260" y="f261"/>
                    <a:pt x="f262" y="f263"/>
                  </a:cubicBezTo>
                  <a:cubicBezTo>
                    <a:pt x="f264" y="f265"/>
                    <a:pt x="f229" y="f266"/>
                    <a:pt x="f267" y="f268"/>
                  </a:cubicBezTo>
                  <a:cubicBezTo>
                    <a:pt x="f267" y="f268"/>
                    <a:pt x="f269" y="f270"/>
                    <a:pt x="f271" y="f272"/>
                  </a:cubicBezTo>
                  <a:cubicBezTo>
                    <a:pt x="f273" y="f274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9"/>
                    <a:pt x="f284" y="f285"/>
                  </a:cubicBezTo>
                  <a:cubicBezTo>
                    <a:pt x="f284" y="f285"/>
                    <a:pt x="f211" y="f286"/>
                    <a:pt x="f209" y="f287"/>
                  </a:cubicBezTo>
                  <a:cubicBezTo>
                    <a:pt x="f288" y="f289"/>
                    <a:pt x="f290" y="f291"/>
                    <a:pt x="f292" y="f293"/>
                  </a:cubicBezTo>
                  <a:cubicBezTo>
                    <a:pt x="f292" y="f293"/>
                    <a:pt x="f294" y="f295"/>
                    <a:pt x="f296" y="f297"/>
                  </a:cubicBezTo>
                  <a:cubicBezTo>
                    <a:pt x="f298" y="f299"/>
                    <a:pt x="f300" y="f301"/>
                    <a:pt x="f302" y="f303"/>
                  </a:cubicBezTo>
                  <a:cubicBezTo>
                    <a:pt x="f302" y="f303"/>
                    <a:pt x="f304" y="f305"/>
                    <a:pt x="f306" y="f307"/>
                  </a:cubicBezTo>
                  <a:cubicBezTo>
                    <a:pt x="f308" y="f309"/>
                    <a:pt x="f185" y="f310"/>
                    <a:pt x="f311" y="f312"/>
                  </a:cubicBezTo>
                  <a:cubicBezTo>
                    <a:pt x="f311" y="f312"/>
                    <a:pt x="f313" y="f218"/>
                    <a:pt x="f314" y="f315"/>
                  </a:cubicBezTo>
                  <a:cubicBezTo>
                    <a:pt x="f316" y="f317"/>
                    <a:pt x="f318" y="f319"/>
                    <a:pt x="f320" y="f321"/>
                  </a:cubicBezTo>
                  <a:cubicBezTo>
                    <a:pt x="f322" y="f323"/>
                    <a:pt x="f324" y="f325"/>
                    <a:pt x="f326" y="f327"/>
                  </a:cubicBezTo>
                  <a:lnTo>
                    <a:pt x="f328" y="f329"/>
                  </a:lnTo>
                  <a:cubicBezTo>
                    <a:pt x="f330" y="f331"/>
                    <a:pt x="f32" y="f332"/>
                    <a:pt x="f333" y="f334"/>
                  </a:cubicBezTo>
                  <a:cubicBezTo>
                    <a:pt x="f335" y="f336"/>
                    <a:pt x="f337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255;p35">
              <a:extLst>
                <a:ext uri="{FF2B5EF4-FFF2-40B4-BE49-F238E27FC236}">
                  <a16:creationId xmlns:a16="http://schemas.microsoft.com/office/drawing/2014/main" id="{17724C78-EA6E-480E-AA40-62099B0977A7}"/>
                </a:ext>
              </a:extLst>
            </p:cNvPr>
            <p:cNvSpPr/>
            <p:nvPr/>
          </p:nvSpPr>
          <p:spPr>
            <a:xfrm>
              <a:off x="722878" y="1808591"/>
              <a:ext cx="305126" cy="1601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91"/>
                <a:gd name="f4" fmla="val 7289"/>
                <a:gd name="f5" fmla="val 8772"/>
                <a:gd name="f6" fmla="val 1"/>
                <a:gd name="f7" fmla="val 7660"/>
                <a:gd name="f8" fmla="val 6451"/>
                <a:gd name="f9" fmla="val 137"/>
                <a:gd name="f10" fmla="val 5233"/>
                <a:gd name="f11" fmla="val 513"/>
                <a:gd name="f12" fmla="val 4853"/>
                <a:gd name="f13" fmla="val 630"/>
                <a:gd name="f14" fmla="val 4477"/>
                <a:gd name="f15" fmla="val 769"/>
                <a:gd name="f16" fmla="val 4117"/>
                <a:gd name="f17" fmla="val 925"/>
                <a:gd name="f18" fmla="val 4102"/>
                <a:gd name="f19" fmla="val 933"/>
                <a:gd name="f20" fmla="val 4091"/>
                <a:gd name="f21" fmla="val 943"/>
                <a:gd name="f22" fmla="val 4085"/>
                <a:gd name="f23" fmla="val 957"/>
                <a:gd name="f24" fmla="val 4045"/>
                <a:gd name="f25" fmla="val 1036"/>
                <a:gd name="f26" fmla="val 4005"/>
                <a:gd name="f27" fmla="val 1113"/>
                <a:gd name="f28" fmla="val 3966"/>
                <a:gd name="f29" fmla="val 1189"/>
                <a:gd name="f30" fmla="val 3846"/>
                <a:gd name="f31" fmla="val 1420"/>
                <a:gd name="f32" fmla="val 3778"/>
                <a:gd name="f33" fmla="val 1548"/>
                <a:gd name="f34" fmla="val 3706"/>
                <a:gd name="f35" fmla="val 1671"/>
                <a:gd name="f36" fmla="val 3635"/>
                <a:gd name="f37" fmla="val 1792"/>
                <a:gd name="f38" fmla="val 3587"/>
                <a:gd name="f39" fmla="val 1876"/>
                <a:gd name="f40" fmla="val 3497"/>
                <a:gd name="f41" fmla="val 2025"/>
                <a:gd name="f42" fmla="val 3409"/>
                <a:gd name="f43" fmla="val 2169"/>
                <a:gd name="f44" fmla="val 3318"/>
                <a:gd name="f45" fmla="val 2309"/>
                <a:gd name="f46" fmla="val 3265"/>
                <a:gd name="f47" fmla="val 2386"/>
                <a:gd name="f48" fmla="val 3194"/>
                <a:gd name="f49" fmla="val 2497"/>
                <a:gd name="f50" fmla="val 3118"/>
                <a:gd name="f51" fmla="val 2608"/>
                <a:gd name="f52" fmla="val 3044"/>
                <a:gd name="f53" fmla="val 2716"/>
                <a:gd name="f54" fmla="val 2932"/>
                <a:gd name="f55" fmla="val 2870"/>
                <a:gd name="f56" fmla="val 2875"/>
                <a:gd name="f57" fmla="val 2945"/>
                <a:gd name="f58" fmla="val 2819"/>
                <a:gd name="f59" fmla="val 3022"/>
                <a:gd name="f60" fmla="val 2766"/>
                <a:gd name="f61" fmla="val 3095"/>
                <a:gd name="f62" fmla="val 2614"/>
                <a:gd name="f63" fmla="val 3291"/>
                <a:gd name="f64" fmla="val 2570"/>
                <a:gd name="f65" fmla="val 3346"/>
                <a:gd name="f66" fmla="val 2529"/>
                <a:gd name="f67" fmla="val 3401"/>
                <a:gd name="f68" fmla="val 2484"/>
                <a:gd name="f69" fmla="val 3452"/>
                <a:gd name="f70" fmla="val 2462"/>
                <a:gd name="f71" fmla="val 3487"/>
                <a:gd name="f72" fmla="val 2247"/>
                <a:gd name="f73" fmla="val 3740"/>
                <a:gd name="f74" fmla="val 2207"/>
                <a:gd name="f75" fmla="val 3789"/>
                <a:gd name="f76" fmla="val 1969"/>
                <a:gd name="f77" fmla="val 4055"/>
                <a:gd name="f78" fmla="val 1928"/>
                <a:gd name="f79" fmla="val 4098"/>
                <a:gd name="f80" fmla="val 1893"/>
                <a:gd name="f81" fmla="val 4135"/>
                <a:gd name="f82" fmla="val 1650"/>
                <a:gd name="f83" fmla="val 4384"/>
                <a:gd name="f84" fmla="val 1381"/>
                <a:gd name="f85" fmla="val 4650"/>
                <a:gd name="f86" fmla="val 1166"/>
                <a:gd name="f87" fmla="val 4851"/>
                <a:gd name="f88" fmla="val 1119"/>
                <a:gd name="f89" fmla="val 4892"/>
                <a:gd name="f90" fmla="val 911"/>
                <a:gd name="f91" fmla="val 5074"/>
                <a:gd name="f92" fmla="val 868"/>
                <a:gd name="f93" fmla="val 5113"/>
                <a:gd name="f94" fmla="val 627"/>
                <a:gd name="f95" fmla="val 5312"/>
                <a:gd name="f96" fmla="val 402"/>
                <a:gd name="f97" fmla="val 5490"/>
                <a:gd name="f98" fmla="val 190"/>
                <a:gd name="f99" fmla="val 5648"/>
                <a:gd name="f100" fmla="val 35"/>
                <a:gd name="f101" fmla="val 5757"/>
                <a:gd name="f102" fmla="val 12"/>
                <a:gd name="f103" fmla="val 5775"/>
                <a:gd name="f104" fmla="val 5805"/>
                <a:gd name="f105" fmla="val 5829"/>
                <a:gd name="f106" fmla="val 21"/>
                <a:gd name="f107" fmla="val 5862"/>
                <a:gd name="f108" fmla="val 34"/>
                <a:gd name="f109" fmla="val 5892"/>
                <a:gd name="f110" fmla="val 44"/>
                <a:gd name="f111" fmla="val 5925"/>
                <a:gd name="f112" fmla="val 62"/>
                <a:gd name="f113" fmla="val 5984"/>
                <a:gd name="f114" fmla="val 78"/>
                <a:gd name="f115" fmla="val 6049"/>
                <a:gd name="f116" fmla="val 92"/>
                <a:gd name="f117" fmla="val 6113"/>
                <a:gd name="f118" fmla="val 105"/>
                <a:gd name="f119" fmla="val 6185"/>
                <a:gd name="f120" fmla="val 115"/>
                <a:gd name="f121" fmla="val 6258"/>
                <a:gd name="f122" fmla="val 120"/>
                <a:gd name="f123" fmla="val 6342"/>
                <a:gd name="f124" fmla="val 119"/>
                <a:gd name="f125" fmla="val 6348"/>
                <a:gd name="f126" fmla="val 122"/>
                <a:gd name="f127" fmla="val 6355"/>
                <a:gd name="f128" fmla="val 6363"/>
                <a:gd name="f129" fmla="val 6382"/>
                <a:gd name="f130" fmla="val 125"/>
                <a:gd name="f131" fmla="val 6446"/>
                <a:gd name="f132" fmla="val 6504"/>
                <a:gd name="f133" fmla="val 6560"/>
                <a:gd name="f134" fmla="val 6617"/>
                <a:gd name="f135" fmla="val 6641"/>
                <a:gd name="f136" fmla="val 113"/>
                <a:gd name="f137" fmla="val 6667"/>
                <a:gd name="f138" fmla="val 110"/>
                <a:gd name="f139" fmla="val 6688"/>
                <a:gd name="f140" fmla="val 100"/>
                <a:gd name="f141" fmla="val 6763"/>
                <a:gd name="f142" fmla="val 91"/>
                <a:gd name="f143" fmla="val 6816"/>
                <a:gd name="f144" fmla="val 79"/>
                <a:gd name="f145" fmla="val 6867"/>
                <a:gd name="f146" fmla="val 75"/>
                <a:gd name="f147" fmla="val 6902"/>
                <a:gd name="f148" fmla="val 65"/>
                <a:gd name="f149" fmla="val 6933"/>
                <a:gd name="f150" fmla="val 56"/>
                <a:gd name="f151" fmla="val 6966"/>
                <a:gd name="f152" fmla="val 42"/>
                <a:gd name="f153" fmla="val 7020"/>
                <a:gd name="f154" fmla="val 36"/>
                <a:gd name="f155" fmla="val 7033"/>
                <a:gd name="f156" fmla="val 25"/>
                <a:gd name="f157" fmla="val 7053"/>
                <a:gd name="f158" fmla="val 26"/>
                <a:gd name="f159" fmla="val 7071"/>
                <a:gd name="f160" fmla="val 7087"/>
                <a:gd name="f161" fmla="val 46"/>
                <a:gd name="f162" fmla="val 7102"/>
                <a:gd name="f163" fmla="val 7114"/>
                <a:gd name="f164" fmla="val 81"/>
                <a:gd name="f165" fmla="val 7118"/>
                <a:gd name="f166" fmla="val 247"/>
                <a:gd name="f167" fmla="val 7147"/>
                <a:gd name="f168" fmla="val 370"/>
                <a:gd name="f169" fmla="val 7167"/>
                <a:gd name="f170" fmla="val 603"/>
                <a:gd name="f171" fmla="val 7199"/>
                <a:gd name="f172" fmla="val 660"/>
                <a:gd name="f173" fmla="val 7204"/>
                <a:gd name="f174" fmla="val 771"/>
                <a:gd name="f175" fmla="val 7218"/>
                <a:gd name="f176" fmla="val 837"/>
                <a:gd name="f177" fmla="val 7225"/>
                <a:gd name="f178" fmla="val 908"/>
                <a:gd name="f179" fmla="val 7232"/>
                <a:gd name="f180" fmla="val 979"/>
                <a:gd name="f181" fmla="val 7239"/>
                <a:gd name="f182" fmla="val 1066"/>
                <a:gd name="f183" fmla="val 7246"/>
                <a:gd name="f184" fmla="val 1151"/>
                <a:gd name="f185" fmla="val 7256"/>
                <a:gd name="f186" fmla="val 1237"/>
                <a:gd name="f187" fmla="val 7261"/>
                <a:gd name="f188" fmla="val 1328"/>
                <a:gd name="f189" fmla="val 7266"/>
                <a:gd name="f190" fmla="val 1375"/>
                <a:gd name="f191" fmla="val 7268"/>
                <a:gd name="f192" fmla="val 1489"/>
                <a:gd name="f193" fmla="val 7275"/>
                <a:gd name="f194" fmla="val 1594"/>
                <a:gd name="f195" fmla="val 7280"/>
                <a:gd name="f196" fmla="val 1701"/>
                <a:gd name="f197" fmla="val 7285"/>
                <a:gd name="f198" fmla="val 1734"/>
                <a:gd name="f199" fmla="val 1851"/>
                <a:gd name="f200" fmla="val 7288"/>
                <a:gd name="f201" fmla="val 1973"/>
                <a:gd name="f202" fmla="val 2101"/>
                <a:gd name="f203" fmla="val 3367"/>
                <a:gd name="f204" fmla="val 4639"/>
                <a:gd name="f205" fmla="val 7100"/>
                <a:gd name="f206" fmla="val 5882"/>
                <a:gd name="f207" fmla="val 6724"/>
                <a:gd name="f208" fmla="val 5931"/>
                <a:gd name="f209" fmla="val 6709"/>
                <a:gd name="f210" fmla="val 5986"/>
                <a:gd name="f211" fmla="val 6689"/>
                <a:gd name="f212" fmla="val 6042"/>
                <a:gd name="f213" fmla="val 6672"/>
                <a:gd name="f214" fmla="val 6100"/>
                <a:gd name="f215" fmla="val 6654"/>
                <a:gd name="f216" fmla="val 6174"/>
                <a:gd name="f217" fmla="val 6631"/>
                <a:gd name="f218" fmla="val 6248"/>
                <a:gd name="f219" fmla="val 6608"/>
                <a:gd name="f220" fmla="val 6322"/>
                <a:gd name="f221" fmla="val 6583"/>
                <a:gd name="f222" fmla="val 6481"/>
                <a:gd name="f223" fmla="val 6530"/>
                <a:gd name="f224" fmla="val 6470"/>
                <a:gd name="f225" fmla="val 6798"/>
                <a:gd name="f226" fmla="val 6410"/>
                <a:gd name="f227" fmla="val 6899"/>
                <a:gd name="f228" fmla="val 6370"/>
                <a:gd name="f229" fmla="val 7005"/>
                <a:gd name="f230" fmla="val 6331"/>
                <a:gd name="f231" fmla="val 7107"/>
                <a:gd name="f232" fmla="val 6288"/>
                <a:gd name="f233" fmla="val 9505"/>
                <a:gd name="f234" fmla="val 5307"/>
                <a:gd name="f235" fmla="val 11686"/>
                <a:gd name="f236" fmla="val 3639"/>
                <a:gd name="f237" fmla="val 13614"/>
                <a:gd name="f238" fmla="val 1313"/>
                <a:gd name="f239" fmla="val 13615"/>
                <a:gd name="f240" fmla="val 13618"/>
                <a:gd name="f241" fmla="val 1311"/>
                <a:gd name="f242" fmla="val 13704"/>
                <a:gd name="f243" fmla="val 1207"/>
                <a:gd name="f244" fmla="val 13786"/>
                <a:gd name="f245" fmla="val 1104"/>
                <a:gd name="f246" fmla="val 13872"/>
                <a:gd name="f247" fmla="val 999"/>
                <a:gd name="f248" fmla="val 13886"/>
                <a:gd name="f249" fmla="val 984"/>
                <a:gd name="f250" fmla="val 13890"/>
                <a:gd name="f251" fmla="val 962"/>
                <a:gd name="f252" fmla="val 13885"/>
                <a:gd name="f253" fmla="val 942"/>
                <a:gd name="f254" fmla="val 13879"/>
                <a:gd name="f255" fmla="val 922"/>
                <a:gd name="f256" fmla="val 13867"/>
                <a:gd name="f257" fmla="val 13848"/>
                <a:gd name="f258" fmla="val 900"/>
                <a:gd name="f259" fmla="val 13334"/>
                <a:gd name="f260" fmla="val 706"/>
                <a:gd name="f261" fmla="val 11302"/>
                <a:gd name="f262" fmla="*/ f0 1 13891"/>
                <a:gd name="f263" fmla="*/ f1 1 7289"/>
                <a:gd name="f264" fmla="val f2"/>
                <a:gd name="f265" fmla="val f3"/>
                <a:gd name="f266" fmla="val f4"/>
                <a:gd name="f267" fmla="+- f266 0 f264"/>
                <a:gd name="f268" fmla="+- f265 0 f264"/>
                <a:gd name="f269" fmla="*/ f268 1 13891"/>
                <a:gd name="f270" fmla="*/ f267 1 7289"/>
                <a:gd name="f271" fmla="*/ f264 1 f269"/>
                <a:gd name="f272" fmla="*/ f265 1 f269"/>
                <a:gd name="f273" fmla="*/ f264 1 f270"/>
                <a:gd name="f274" fmla="*/ f266 1 f270"/>
                <a:gd name="f275" fmla="*/ f271 f262 1"/>
                <a:gd name="f276" fmla="*/ f272 f262 1"/>
                <a:gd name="f277" fmla="*/ f274 f263 1"/>
                <a:gd name="f278" fmla="*/ f273 f2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5" t="f278" r="f276" b="f277"/>
              <a:pathLst>
                <a:path w="13891" h="728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lnTo>
                    <a:pt x="f46" y="f47"/>
                  </a:lnTo>
                  <a:cubicBezTo>
                    <a:pt x="f48" y="f49"/>
                    <a:pt x="f50" y="f51"/>
                    <a:pt x="f52" y="f53"/>
                  </a:cubicBezTo>
                  <a:lnTo>
                    <a:pt x="f54" y="f55"/>
                  </a:lnTo>
                  <a:cubicBezTo>
                    <a:pt x="f56" y="f57"/>
                    <a:pt x="f58" y="f59"/>
                    <a:pt x="f60" y="f61"/>
                  </a:cubicBezTo>
                  <a:lnTo>
                    <a:pt x="f62" y="f63"/>
                  </a:ln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2" y="f83"/>
                  </a:cubicBezTo>
                  <a:lnTo>
                    <a:pt x="f84" y="f85"/>
                  </a:lnTo>
                  <a:cubicBezTo>
                    <a:pt x="f84" y="f85"/>
                    <a:pt x="f86" y="f87"/>
                    <a:pt x="f88" y="f89"/>
                  </a:cubicBezTo>
                  <a:cubicBezTo>
                    <a:pt x="f88" y="f89"/>
                    <a:pt x="f90" y="f91"/>
                    <a:pt x="f92" y="f93"/>
                  </a:cubicBezTo>
                  <a:lnTo>
                    <a:pt x="f94" y="f95"/>
                  </a:lnTo>
                  <a:lnTo>
                    <a:pt x="f96" y="f97"/>
                  </a:lnTo>
                  <a:lnTo>
                    <a:pt x="f98" y="f99"/>
                  </a:lnTo>
                  <a:lnTo>
                    <a:pt x="f100" y="f101"/>
                  </a:lnTo>
                  <a:cubicBezTo>
                    <a:pt x="f102" y="f103"/>
                    <a:pt x="f6" y="f104"/>
                    <a:pt x="f102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6" y="f128"/>
                  </a:cubicBezTo>
                  <a:cubicBezTo>
                    <a:pt x="f126" y="f129"/>
                    <a:pt x="f130" y="f131"/>
                    <a:pt x="f130" y="f131"/>
                  </a:cubicBezTo>
                  <a:cubicBezTo>
                    <a:pt x="f130" y="f132"/>
                    <a:pt x="f126" y="f133"/>
                    <a:pt x="f124" y="f134"/>
                  </a:cubicBezTo>
                  <a:cubicBezTo>
                    <a:pt x="f120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cubicBezTo>
                    <a:pt x="f146" y="f147"/>
                    <a:pt x="f148" y="f149"/>
                    <a:pt x="f150" y="f151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00" y="f160"/>
                  </a:cubicBezTo>
                  <a:cubicBezTo>
                    <a:pt x="f161" y="f162"/>
                    <a:pt x="f112" y="f163"/>
                    <a:pt x="f164" y="f165"/>
                  </a:cubicBezTo>
                  <a:lnTo>
                    <a:pt x="f166" y="f167"/>
                  </a:lnTo>
                  <a:lnTo>
                    <a:pt x="f168" y="f169"/>
                  </a:lnTo>
                  <a:cubicBezTo>
                    <a:pt x="f168" y="f169"/>
                    <a:pt x="f170" y="f171"/>
                    <a:pt x="f172" y="f173"/>
                  </a:cubicBezTo>
                  <a:lnTo>
                    <a:pt x="f174" y="f175"/>
                  </a:lnTo>
                  <a:cubicBezTo>
                    <a:pt x="f176" y="f177"/>
                    <a:pt x="f178" y="f179"/>
                    <a:pt x="f180" y="f181"/>
                  </a:cubicBezTo>
                  <a:lnTo>
                    <a:pt x="f182" y="f183"/>
                  </a:lnTo>
                  <a:cubicBezTo>
                    <a:pt x="f184" y="f185"/>
                    <a:pt x="f186" y="f187"/>
                    <a:pt x="f188" y="f189"/>
                  </a:cubicBezTo>
                  <a:lnTo>
                    <a:pt x="f190" y="f191"/>
                  </a:lnTo>
                  <a:cubicBezTo>
                    <a:pt x="f192" y="f193"/>
                    <a:pt x="f194" y="f195"/>
                    <a:pt x="f196" y="f197"/>
                  </a:cubicBezTo>
                  <a:lnTo>
                    <a:pt x="f198" y="f197"/>
                  </a:lnTo>
                  <a:cubicBezTo>
                    <a:pt x="f199" y="f200"/>
                    <a:pt x="f201" y="f4"/>
                    <a:pt x="f202" y="f4"/>
                  </a:cubicBezTo>
                  <a:cubicBezTo>
                    <a:pt x="f203" y="f4"/>
                    <a:pt x="f204" y="f205"/>
                    <a:pt x="f206" y="f207"/>
                  </a:cubicBezTo>
                  <a:lnTo>
                    <a:pt x="f208" y="f209"/>
                  </a:ln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135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9" y="f238"/>
                    <a:pt x="f240" y="f241"/>
                    <a:pt x="f240" y="f241"/>
                  </a:cubicBezTo>
                  <a:cubicBezTo>
                    <a:pt x="f242" y="f243"/>
                    <a:pt x="f244" y="f245"/>
                    <a:pt x="f246" y="f247"/>
                  </a:cubicBezTo>
                  <a:cubicBezTo>
                    <a:pt x="f248" y="f249"/>
                    <a:pt x="f250" y="f251"/>
                    <a:pt x="f252" y="f253"/>
                  </a:cubicBezTo>
                  <a:cubicBezTo>
                    <a:pt x="f254" y="f255"/>
                    <a:pt x="f256" y="f178"/>
                    <a:pt x="f257" y="f258"/>
                  </a:cubicBezTo>
                  <a:cubicBezTo>
                    <a:pt x="f259" y="f260"/>
                    <a:pt x="f261" y="f6"/>
                    <a:pt x="f5" y="f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256;p35">
              <a:extLst>
                <a:ext uri="{FF2B5EF4-FFF2-40B4-BE49-F238E27FC236}">
                  <a16:creationId xmlns:a16="http://schemas.microsoft.com/office/drawing/2014/main" id="{7A6510D7-869F-4622-A2BD-54971C4D1BB5}"/>
                </a:ext>
              </a:extLst>
            </p:cNvPr>
            <p:cNvSpPr/>
            <p:nvPr/>
          </p:nvSpPr>
          <p:spPr>
            <a:xfrm>
              <a:off x="687994" y="1622493"/>
              <a:ext cx="159562" cy="310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4"/>
                <a:gd name="f4" fmla="val 14114"/>
                <a:gd name="f5" fmla="val 6897"/>
                <a:gd name="f6" fmla="val 6891"/>
                <a:gd name="f7" fmla="val 6885"/>
                <a:gd name="f8" fmla="val 1"/>
                <a:gd name="f9" fmla="val 6878"/>
                <a:gd name="f10" fmla="val 3"/>
                <a:gd name="f11" fmla="val 6871"/>
                <a:gd name="f12" fmla="val 5"/>
                <a:gd name="f13" fmla="val 6028"/>
                <a:gd name="f14" fmla="val 385"/>
                <a:gd name="f15" fmla="val 1735"/>
                <a:gd name="f16" fmla="val 2500"/>
                <a:gd name="f17" fmla="val 8"/>
                <a:gd name="f18" fmla="val 6909"/>
                <a:gd name="f19" fmla="val 4"/>
                <a:gd name="f20" fmla="val 6923"/>
                <a:gd name="f21" fmla="val 6939"/>
                <a:gd name="f22" fmla="val 7"/>
                <a:gd name="f23" fmla="val 6954"/>
                <a:gd name="f24" fmla="val 32"/>
                <a:gd name="f25" fmla="val 7025"/>
                <a:gd name="f26" fmla="val 54"/>
                <a:gd name="f27" fmla="val 7097"/>
                <a:gd name="f28" fmla="val 76"/>
                <a:gd name="f29" fmla="val 7171"/>
                <a:gd name="f30" fmla="val 150"/>
                <a:gd name="f31" fmla="val 7407"/>
                <a:gd name="f32" fmla="val 162"/>
                <a:gd name="f33" fmla="val 7448"/>
                <a:gd name="f34" fmla="val 200"/>
                <a:gd name="f35" fmla="val 7577"/>
                <a:gd name="f36" fmla="val 234"/>
                <a:gd name="f37" fmla="val 7705"/>
                <a:gd name="f38" fmla="val 269"/>
                <a:gd name="f39" fmla="val 7830"/>
                <a:gd name="f40" fmla="val 300"/>
                <a:gd name="f41" fmla="val 7951"/>
                <a:gd name="f42" fmla="val 343"/>
                <a:gd name="f43" fmla="val 8115"/>
                <a:gd name="f44" fmla="val 381"/>
                <a:gd name="f45" fmla="val 8283"/>
                <a:gd name="f46" fmla="val 414"/>
                <a:gd name="f47" fmla="val 8445"/>
                <a:gd name="f48" fmla="val 440"/>
                <a:gd name="f49" fmla="val 8568"/>
                <a:gd name="f50" fmla="val 462"/>
                <a:gd name="f51" fmla="val 8687"/>
                <a:gd name="f52" fmla="val 489"/>
                <a:gd name="f53" fmla="val 8804"/>
                <a:gd name="f54" fmla="val 509"/>
                <a:gd name="f55" fmla="val 8924"/>
                <a:gd name="f56" fmla="val 514"/>
                <a:gd name="f57" fmla="val 8959"/>
                <a:gd name="f58" fmla="val 545"/>
                <a:gd name="f59" fmla="val 9140"/>
                <a:gd name="f60" fmla="val 556"/>
                <a:gd name="f61" fmla="val 9224"/>
                <a:gd name="f62" fmla="val 571"/>
                <a:gd name="f63" fmla="val 9304"/>
                <a:gd name="f64" fmla="val 581"/>
                <a:gd name="f65" fmla="val 9387"/>
                <a:gd name="f66" fmla="val 588"/>
                <a:gd name="f67" fmla="val 9429"/>
                <a:gd name="f68" fmla="val 610"/>
                <a:gd name="f69" fmla="val 9623"/>
                <a:gd name="f70" fmla="val 619"/>
                <a:gd name="f71" fmla="val 9694"/>
                <a:gd name="f72" fmla="val 626"/>
                <a:gd name="f73" fmla="val 9764"/>
                <a:gd name="f74" fmla="val 635"/>
                <a:gd name="f75" fmla="val 9835"/>
                <a:gd name="f76" fmla="val 639"/>
                <a:gd name="f77" fmla="val 9879"/>
                <a:gd name="f78" fmla="val 655"/>
                <a:gd name="f79" fmla="val 10065"/>
                <a:gd name="f80" fmla="val 660"/>
                <a:gd name="f81" fmla="val 10133"/>
                <a:gd name="f82" fmla="val 667"/>
                <a:gd name="f83" fmla="val 10198"/>
                <a:gd name="f84" fmla="val 673"/>
                <a:gd name="f85" fmla="val 10265"/>
                <a:gd name="f86" fmla="val 676"/>
                <a:gd name="f87" fmla="val 10312"/>
                <a:gd name="f88" fmla="val 692"/>
                <a:gd name="f89" fmla="val 10624"/>
                <a:gd name="f90" fmla="val 694"/>
                <a:gd name="f91" fmla="val 10678"/>
                <a:gd name="f92" fmla="val 696"/>
                <a:gd name="f93" fmla="val 10761"/>
                <a:gd name="f94" fmla="val 697"/>
                <a:gd name="f95" fmla="val 10853"/>
                <a:gd name="f96" fmla="val 702"/>
                <a:gd name="f97" fmla="val 10932"/>
                <a:gd name="f98" fmla="val 703"/>
                <a:gd name="f99" fmla="val 11009"/>
                <a:gd name="f100" fmla="val 704"/>
                <a:gd name="f101" fmla="val 11084"/>
                <a:gd name="f102" fmla="val 11450"/>
                <a:gd name="f103" fmla="val 689"/>
                <a:gd name="f104" fmla="val 11803"/>
                <a:gd name="f105" fmla="val 669"/>
                <a:gd name="f106" fmla="val 12137"/>
                <a:gd name="f107" fmla="val 12444"/>
                <a:gd name="f108" fmla="val 606"/>
                <a:gd name="f109" fmla="val 12728"/>
                <a:gd name="f110" fmla="val 12988"/>
                <a:gd name="f111" fmla="val 541"/>
                <a:gd name="f112" fmla="val 13175"/>
                <a:gd name="f113" fmla="val 13182"/>
                <a:gd name="f114" fmla="val 539"/>
                <a:gd name="f115" fmla="val 13189"/>
                <a:gd name="f116" fmla="val 13192"/>
                <a:gd name="f117" fmla="val 13218"/>
                <a:gd name="f118" fmla="val 559"/>
                <a:gd name="f119" fmla="val 13237"/>
                <a:gd name="f120" fmla="val 13245"/>
                <a:gd name="f121" fmla="val 637"/>
                <a:gd name="f122" fmla="val 13203"/>
                <a:gd name="f123" fmla="val 612"/>
                <a:gd name="f124" fmla="val 13262"/>
                <a:gd name="f125" fmla="val 709"/>
                <a:gd name="f126" fmla="val 13304"/>
                <a:gd name="f127" fmla="val 783"/>
                <a:gd name="f128" fmla="val 13344"/>
                <a:gd name="f129" fmla="val 853"/>
                <a:gd name="f130" fmla="val 13390"/>
                <a:gd name="f131" fmla="val 922"/>
                <a:gd name="f132" fmla="val 13433"/>
                <a:gd name="f133" fmla="val 989"/>
                <a:gd name="f134" fmla="val 13482"/>
                <a:gd name="f135" fmla="val 1060"/>
                <a:gd name="f136" fmla="val 13544"/>
                <a:gd name="f137" fmla="val 1073"/>
                <a:gd name="f138" fmla="val 13555"/>
                <a:gd name="f139" fmla="val 1085"/>
                <a:gd name="f140" fmla="val 13568"/>
                <a:gd name="f141" fmla="val 1095"/>
                <a:gd name="f142" fmla="val 13578"/>
                <a:gd name="f143" fmla="val 1122"/>
                <a:gd name="f144" fmla="val 13603"/>
                <a:gd name="f145" fmla="val 1163"/>
                <a:gd name="f146" fmla="val 13642"/>
                <a:gd name="f147" fmla="val 1203"/>
                <a:gd name="f148" fmla="val 13682"/>
                <a:gd name="f149" fmla="val 1241"/>
                <a:gd name="f150" fmla="val 13727"/>
                <a:gd name="f151" fmla="val 1260"/>
                <a:gd name="f152" fmla="val 13749"/>
                <a:gd name="f153" fmla="val 1278"/>
                <a:gd name="f154" fmla="val 13767"/>
                <a:gd name="f155" fmla="val 1294"/>
                <a:gd name="f156" fmla="val 13789"/>
                <a:gd name="f157" fmla="val 1338"/>
                <a:gd name="f158" fmla="val 13844"/>
                <a:gd name="f159" fmla="val 1367"/>
                <a:gd name="f160" fmla="val 13887"/>
                <a:gd name="f161" fmla="val 1395"/>
                <a:gd name="f162" fmla="val 13930"/>
                <a:gd name="f163" fmla="val 1415"/>
                <a:gd name="f164" fmla="val 13958"/>
                <a:gd name="f165" fmla="val 1434"/>
                <a:gd name="f166" fmla="val 13991"/>
                <a:gd name="f167" fmla="val 1452"/>
                <a:gd name="f168" fmla="val 14019"/>
                <a:gd name="f169" fmla="val 1485"/>
                <a:gd name="f170" fmla="val 14071"/>
                <a:gd name="f171" fmla="val 1488"/>
                <a:gd name="f172" fmla="val 14079"/>
                <a:gd name="f173" fmla="val 1499"/>
                <a:gd name="f174" fmla="val 14095"/>
                <a:gd name="f175" fmla="val 1513"/>
                <a:gd name="f176" fmla="val 14106"/>
                <a:gd name="f177" fmla="val 1529"/>
                <a:gd name="f178" fmla="val 14112"/>
                <a:gd name="f179" fmla="val 1536"/>
                <a:gd name="f180" fmla="val 14113"/>
                <a:gd name="f181" fmla="val 1543"/>
                <a:gd name="f182" fmla="val 1549"/>
                <a:gd name="f183" fmla="val 1554"/>
                <a:gd name="f184" fmla="val 1559"/>
                <a:gd name="f185" fmla="val 1563"/>
                <a:gd name="f186" fmla="val 1570"/>
                <a:gd name="f187" fmla="val 14109"/>
                <a:gd name="f188" fmla="val 1573"/>
                <a:gd name="f189" fmla="val 1580"/>
                <a:gd name="f190" fmla="val 14100"/>
                <a:gd name="f191" fmla="val 1706"/>
                <a:gd name="f192" fmla="val 14012"/>
                <a:gd name="f193" fmla="val 1821"/>
                <a:gd name="f194" fmla="val 13928"/>
                <a:gd name="f195" fmla="val 2042"/>
                <a:gd name="f196" fmla="val 13757"/>
                <a:gd name="f197" fmla="val 2147"/>
                <a:gd name="f198" fmla="val 13675"/>
                <a:gd name="f199" fmla="val 2272"/>
                <a:gd name="f200" fmla="val 13571"/>
                <a:gd name="f201" fmla="val 2386"/>
                <a:gd name="f202" fmla="val 13475"/>
                <a:gd name="f203" fmla="val 2428"/>
                <a:gd name="f204" fmla="val 13438"/>
                <a:gd name="f205" fmla="val 2472"/>
                <a:gd name="f206" fmla="val 13400"/>
                <a:gd name="f207" fmla="val 2519"/>
                <a:gd name="f208" fmla="val 13360"/>
                <a:gd name="f209" fmla="val 2634"/>
                <a:gd name="f210" fmla="val 13255"/>
                <a:gd name="f211" fmla="val 2681"/>
                <a:gd name="f212" fmla="val 13215"/>
                <a:gd name="f213" fmla="val 2727"/>
                <a:gd name="f214" fmla="val 13172"/>
                <a:gd name="f215" fmla="val 2774"/>
                <a:gd name="f216" fmla="val 13126"/>
                <a:gd name="f217" fmla="val 2895"/>
                <a:gd name="f218" fmla="val 13012"/>
                <a:gd name="f219" fmla="val 3037"/>
                <a:gd name="f220" fmla="val 12874"/>
                <a:gd name="f221" fmla="val 3077"/>
                <a:gd name="f222" fmla="val 12834"/>
                <a:gd name="f223" fmla="val 3118"/>
                <a:gd name="f224" fmla="val 12795"/>
                <a:gd name="f225" fmla="val 3161"/>
                <a:gd name="f226" fmla="val 12752"/>
                <a:gd name="f227" fmla="val 3209"/>
                <a:gd name="f228" fmla="val 12702"/>
                <a:gd name="f229" fmla="val 3259"/>
                <a:gd name="f230" fmla="val 12649"/>
                <a:gd name="f231" fmla="val 3308"/>
                <a:gd name="f232" fmla="val 12598"/>
                <a:gd name="f233" fmla="val 3350"/>
                <a:gd name="f234" fmla="val 12555"/>
                <a:gd name="f235" fmla="val 3389"/>
                <a:gd name="f236" fmla="val 12511"/>
                <a:gd name="f237" fmla="val 3432"/>
                <a:gd name="f238" fmla="val 12467"/>
                <a:gd name="f239" fmla="val 3483"/>
                <a:gd name="f240" fmla="val 12411"/>
                <a:gd name="f241" fmla="val 3533"/>
                <a:gd name="f242" fmla="val 12356"/>
                <a:gd name="f243" fmla="val 3585"/>
                <a:gd name="f244" fmla="val 12299"/>
                <a:gd name="f245" fmla="val 3675"/>
                <a:gd name="f246" fmla="val 12198"/>
                <a:gd name="f247" fmla="val 3708"/>
                <a:gd name="f248" fmla="val 12157"/>
                <a:gd name="f249" fmla="val 3759"/>
                <a:gd name="f250" fmla="val 12098"/>
                <a:gd name="f251" fmla="val 3810"/>
                <a:gd name="f252" fmla="val 12034"/>
                <a:gd name="f253" fmla="val 3860"/>
                <a:gd name="f254" fmla="val 11973"/>
                <a:gd name="f255" fmla="val 3950"/>
                <a:gd name="f256" fmla="val 11866"/>
                <a:gd name="f257" fmla="val 3986"/>
                <a:gd name="f258" fmla="val 11826"/>
                <a:gd name="f259" fmla="val 4031"/>
                <a:gd name="f260" fmla="val 11766"/>
                <a:gd name="f261" fmla="val 4078"/>
                <a:gd name="f262" fmla="val 11707"/>
                <a:gd name="f263" fmla="val 4124"/>
                <a:gd name="f264" fmla="val 11648"/>
                <a:gd name="f265" fmla="val 4262"/>
                <a:gd name="f266" fmla="val 11470"/>
                <a:gd name="f267" fmla="val 4313"/>
                <a:gd name="f268" fmla="val 11403"/>
                <a:gd name="f269" fmla="val 4362"/>
                <a:gd name="f270" fmla="val 11336"/>
                <a:gd name="f271" fmla="val 4411"/>
                <a:gd name="f272" fmla="val 11266"/>
                <a:gd name="f273" fmla="val 4507"/>
                <a:gd name="f274" fmla="val 11133"/>
                <a:gd name="f275" fmla="val 4537"/>
                <a:gd name="f276" fmla="val 11091"/>
                <a:gd name="f277" fmla="val 4585"/>
                <a:gd name="f278" fmla="val 11023"/>
                <a:gd name="f279" fmla="val 4632"/>
                <a:gd name="f280" fmla="val 10952"/>
                <a:gd name="f281" fmla="val 4676"/>
                <a:gd name="f282" fmla="val 10882"/>
                <a:gd name="f283" fmla="val 4783"/>
                <a:gd name="f284" fmla="val 10727"/>
                <a:gd name="f285" fmla="val 4807"/>
                <a:gd name="f286" fmla="val 10688"/>
                <a:gd name="f287" fmla="val 4854"/>
                <a:gd name="f288" fmla="val 10614"/>
                <a:gd name="f289" fmla="val 4900"/>
                <a:gd name="f290" fmla="val 10540"/>
                <a:gd name="f291" fmla="val 4948"/>
                <a:gd name="f292" fmla="val 10463"/>
                <a:gd name="f293" fmla="val 4992"/>
                <a:gd name="f294" fmla="val 10392"/>
                <a:gd name="f295" fmla="val 5031"/>
                <a:gd name="f296" fmla="val 10332"/>
                <a:gd name="f297" fmla="val 5047"/>
                <a:gd name="f298" fmla="val 10314"/>
                <a:gd name="f299" fmla="val 5057"/>
                <a:gd name="f300" fmla="val 10290"/>
                <a:gd name="f301" fmla="val 5071"/>
                <a:gd name="f302" fmla="val 5069"/>
                <a:gd name="f303" fmla="val 10261"/>
                <a:gd name="f304" fmla="val 5074"/>
                <a:gd name="f305" fmla="val 5102"/>
                <a:gd name="f306" fmla="val 10214"/>
                <a:gd name="f307" fmla="val 5126"/>
                <a:gd name="f308" fmla="val 10168"/>
                <a:gd name="f309" fmla="val 5153"/>
                <a:gd name="f310" fmla="val 10121"/>
                <a:gd name="f311" fmla="val 5188"/>
                <a:gd name="f312" fmla="val 10066"/>
                <a:gd name="f313" fmla="val 5217"/>
                <a:gd name="f314" fmla="val 10009"/>
                <a:gd name="f315" fmla="val 5249"/>
                <a:gd name="f316" fmla="val 9951"/>
                <a:gd name="f317" fmla="val 5331"/>
                <a:gd name="f318" fmla="val 9807"/>
                <a:gd name="f319" fmla="val 5413"/>
                <a:gd name="f320" fmla="val 9652"/>
                <a:gd name="f321" fmla="val 5497"/>
                <a:gd name="f322" fmla="val 9493"/>
                <a:gd name="f323" fmla="val 5579"/>
                <a:gd name="f324" fmla="val 9328"/>
                <a:gd name="f325" fmla="val 5779"/>
                <a:gd name="f326" fmla="val 5957"/>
                <a:gd name="f327" fmla="val 8505"/>
                <a:gd name="f328" fmla="val 6113"/>
                <a:gd name="f329" fmla="val 8082"/>
                <a:gd name="f330" fmla="val 6152"/>
                <a:gd name="f331" fmla="val 7985"/>
                <a:gd name="f332" fmla="val 6187"/>
                <a:gd name="f333" fmla="val 7886"/>
                <a:gd name="f334" fmla="val 6223"/>
                <a:gd name="f335" fmla="val 7787"/>
                <a:gd name="f336" fmla="val 7010"/>
                <a:gd name="f337" fmla="val 5540"/>
                <a:gd name="f338" fmla="val 3012"/>
                <a:gd name="f339" fmla="val 6979"/>
                <a:gd name="f340" fmla="val 245"/>
                <a:gd name="f341" fmla="val 244"/>
                <a:gd name="f342" fmla="val 6978"/>
                <a:gd name="f343" fmla="val 240"/>
                <a:gd name="f344" fmla="val 6975"/>
                <a:gd name="f345" fmla="val 178"/>
                <a:gd name="f346" fmla="val 6968"/>
                <a:gd name="f347" fmla="val 118"/>
                <a:gd name="f348" fmla="val 6962"/>
                <a:gd name="f349" fmla="val 57"/>
                <a:gd name="f350" fmla="val 6958"/>
                <a:gd name="f351" fmla="val 37"/>
                <a:gd name="f352" fmla="val 6948"/>
                <a:gd name="f353" fmla="val 19"/>
                <a:gd name="f354" fmla="val 6928"/>
                <a:gd name="f355" fmla="val 9"/>
                <a:gd name="f356" fmla="val 6919"/>
                <a:gd name="f357" fmla="val 6908"/>
                <a:gd name="f358" fmla="*/ f0 1 7264"/>
                <a:gd name="f359" fmla="*/ f1 1 14114"/>
                <a:gd name="f360" fmla="val f2"/>
                <a:gd name="f361" fmla="val f3"/>
                <a:gd name="f362" fmla="val f4"/>
                <a:gd name="f363" fmla="+- f362 0 f360"/>
                <a:gd name="f364" fmla="+- f361 0 f360"/>
                <a:gd name="f365" fmla="*/ f364 1 7264"/>
                <a:gd name="f366" fmla="*/ f363 1 14114"/>
                <a:gd name="f367" fmla="*/ f360 1 f365"/>
                <a:gd name="f368" fmla="*/ f361 1 f365"/>
                <a:gd name="f369" fmla="*/ f360 1 f366"/>
                <a:gd name="f370" fmla="*/ f362 1 f366"/>
                <a:gd name="f371" fmla="*/ f367 f358 1"/>
                <a:gd name="f372" fmla="*/ f368 f358 1"/>
                <a:gd name="f373" fmla="*/ f370 f359 1"/>
                <a:gd name="f374" fmla="*/ f369 f3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1" t="f374" r="f372" b="f373"/>
              <a:pathLst>
                <a:path w="7264" h="141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8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lnTo>
                    <a:pt x="f96" y="f102"/>
                  </a:lnTo>
                  <a:lnTo>
                    <a:pt x="f103" y="f104"/>
                  </a:lnTo>
                  <a:lnTo>
                    <a:pt x="f105" y="f106"/>
                  </a:lnTo>
                  <a:lnTo>
                    <a:pt x="f76" y="f107"/>
                  </a:lnTo>
                  <a:lnTo>
                    <a:pt x="f108" y="f109"/>
                  </a:lnTo>
                  <a:lnTo>
                    <a:pt x="f62" y="f110"/>
                  </a:lnTo>
                  <a:lnTo>
                    <a:pt x="f111" y="f112"/>
                  </a:lnTo>
                  <a:cubicBezTo>
                    <a:pt x="f111" y="f113"/>
                    <a:pt x="f114" y="f115"/>
                    <a:pt x="f111" y="f116"/>
                  </a:cubicBezTo>
                  <a:cubicBezTo>
                    <a:pt x="f58" y="f117"/>
                    <a:pt x="f118" y="f119"/>
                    <a:pt x="f64" y="f120"/>
                  </a:cubicBezTo>
                  <a:lnTo>
                    <a:pt x="f121" y="f122"/>
                  </a:lnTo>
                  <a:lnTo>
                    <a:pt x="f123" y="f124"/>
                  </a:ln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133" y="f134"/>
                    <a:pt x="f135" y="f136"/>
                  </a:cubicBezTo>
                  <a:cubicBezTo>
                    <a:pt x="f137" y="f138"/>
                    <a:pt x="f139" y="f140"/>
                    <a:pt x="f141" y="f142"/>
                  </a:cubicBezTo>
                  <a:lnTo>
                    <a:pt x="f143" y="f144"/>
                  </a:ln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8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181" y="f4"/>
                    <a:pt x="f182" y="f4"/>
                  </a:cubicBezTo>
                  <a:cubicBezTo>
                    <a:pt x="f183" y="f4"/>
                    <a:pt x="f184" y="f180"/>
                    <a:pt x="f185" y="f178"/>
                  </a:cubicBezTo>
                  <a:cubicBezTo>
                    <a:pt x="f186" y="f187"/>
                    <a:pt x="f188" y="f176"/>
                    <a:pt x="f189" y="f190"/>
                  </a:cubicBezTo>
                  <a:lnTo>
                    <a:pt x="f191" y="f192"/>
                  </a:lnTo>
                  <a:lnTo>
                    <a:pt x="f193" y="f194"/>
                  </a:lnTo>
                  <a:lnTo>
                    <a:pt x="f195" y="f196"/>
                  </a:lnTo>
                  <a:lnTo>
                    <a:pt x="f197" y="f198"/>
                  </a:lnTo>
                  <a:lnTo>
                    <a:pt x="f199" y="f200"/>
                  </a:lnTo>
                  <a:lnTo>
                    <a:pt x="f201" y="f202"/>
                  </a:lnTo>
                  <a:cubicBezTo>
                    <a:pt x="f203" y="f204"/>
                    <a:pt x="f205" y="f206"/>
                    <a:pt x="f207" y="f208"/>
                  </a:cubicBezTo>
                  <a:lnTo>
                    <a:pt x="f209" y="f210"/>
                  </a:lnTo>
                  <a:cubicBezTo>
                    <a:pt x="f211" y="f212"/>
                    <a:pt x="f213" y="f214"/>
                    <a:pt x="f215" y="f216"/>
                  </a:cubicBezTo>
                  <a:lnTo>
                    <a:pt x="f217" y="f218"/>
                  </a:lnTo>
                  <a:lnTo>
                    <a:pt x="f219" y="f220"/>
                  </a:ln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9" y="f240"/>
                    <a:pt x="f241" y="f242"/>
                    <a:pt x="f243" y="f244"/>
                  </a:cubicBez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3" y="f254"/>
                    <a:pt x="f255" y="f256"/>
                    <a:pt x="f257" y="f258"/>
                  </a:cubicBezTo>
                  <a:cubicBezTo>
                    <a:pt x="f259" y="f260"/>
                    <a:pt x="f261" y="f262"/>
                    <a:pt x="f263" y="f264"/>
                  </a:cubicBezTo>
                  <a:lnTo>
                    <a:pt x="f265" y="f266"/>
                  </a:lnTo>
                  <a:cubicBezTo>
                    <a:pt x="f267" y="f268"/>
                    <a:pt x="f269" y="f270"/>
                    <a:pt x="f271" y="f272"/>
                  </a:cubicBezTo>
                  <a:cubicBezTo>
                    <a:pt x="f271" y="f272"/>
                    <a:pt x="f273" y="f274"/>
                    <a:pt x="f275" y="f276"/>
                  </a:cubicBezTo>
                  <a:cubicBezTo>
                    <a:pt x="f277" y="f278"/>
                    <a:pt x="f279" y="f280"/>
                    <a:pt x="f281" y="f282"/>
                  </a:cubicBez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1" y="f292"/>
                    <a:pt x="f293" y="f294"/>
                    <a:pt x="f295" y="f296"/>
                  </a:cubicBezTo>
                  <a:cubicBezTo>
                    <a:pt x="f297" y="f298"/>
                    <a:pt x="f299" y="f300"/>
                    <a:pt x="f301" y="f85"/>
                  </a:cubicBezTo>
                  <a:cubicBezTo>
                    <a:pt x="f302" y="f303"/>
                    <a:pt x="f304" y="f303"/>
                    <a:pt x="f304" y="f303"/>
                  </a:cubicBezTo>
                  <a:cubicBezTo>
                    <a:pt x="f305" y="f306"/>
                    <a:pt x="f307" y="f308"/>
                    <a:pt x="f309" y="f310"/>
                  </a:cubicBezTo>
                  <a:cubicBezTo>
                    <a:pt x="f311" y="f312"/>
                    <a:pt x="f313" y="f314"/>
                    <a:pt x="f315" y="f316"/>
                  </a:cubicBezTo>
                  <a:lnTo>
                    <a:pt x="f317" y="f318"/>
                  </a:lnTo>
                  <a:cubicBezTo>
                    <a:pt x="f319" y="f320"/>
                    <a:pt x="f321" y="f322"/>
                    <a:pt x="f323" y="f324"/>
                  </a:cubicBezTo>
                  <a:cubicBezTo>
                    <a:pt x="f325" y="f55"/>
                    <a:pt x="f326" y="f327"/>
                    <a:pt x="f328" y="f329"/>
                  </a:cubicBezTo>
                  <a:cubicBezTo>
                    <a:pt x="f330" y="f331"/>
                    <a:pt x="f332" y="f333"/>
                    <a:pt x="f334" y="f335"/>
                  </a:cubicBezTo>
                  <a:cubicBezTo>
                    <a:pt x="f336" y="f337"/>
                    <a:pt x="f3" y="f338"/>
                    <a:pt x="f339" y="f340"/>
                  </a:cubicBezTo>
                  <a:cubicBezTo>
                    <a:pt x="f339" y="f341"/>
                    <a:pt x="f342" y="f343"/>
                    <a:pt x="f342" y="f343"/>
                  </a:cubicBezTo>
                  <a:cubicBezTo>
                    <a:pt x="f344" y="f345"/>
                    <a:pt x="f346" y="f347"/>
                    <a:pt x="f348" y="f349"/>
                  </a:cubicBezTo>
                  <a:cubicBezTo>
                    <a:pt x="f350" y="f351"/>
                    <a:pt x="f352" y="f353"/>
                    <a:pt x="f354" y="f355"/>
                  </a:cubicBezTo>
                  <a:cubicBezTo>
                    <a:pt x="f356" y="f10"/>
                    <a:pt x="f357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257;p35">
              <a:extLst>
                <a:ext uri="{FF2B5EF4-FFF2-40B4-BE49-F238E27FC236}">
                  <a16:creationId xmlns:a16="http://schemas.microsoft.com/office/drawing/2014/main" id="{65E34304-FD7D-483F-B179-2DAC8A6AA32F}"/>
                </a:ext>
              </a:extLst>
            </p:cNvPr>
            <p:cNvSpPr/>
            <p:nvPr/>
          </p:nvSpPr>
          <p:spPr>
            <a:xfrm>
              <a:off x="703091" y="1955956"/>
              <a:ext cx="311563" cy="1557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4"/>
                <a:gd name="f4" fmla="val 7090"/>
                <a:gd name="f5" fmla="val 7251"/>
                <a:gd name="f6" fmla="val 7245"/>
                <a:gd name="f7" fmla="val 7239"/>
                <a:gd name="f8" fmla="val 1"/>
                <a:gd name="f9" fmla="val 7233"/>
                <a:gd name="f10" fmla="val 3"/>
                <a:gd name="f11" fmla="val 7137"/>
                <a:gd name="f12" fmla="val 36"/>
                <a:gd name="f13" fmla="val 7050"/>
                <a:gd name="f14" fmla="val 62"/>
                <a:gd name="f15" fmla="val 6963"/>
                <a:gd name="f16" fmla="val 93"/>
                <a:gd name="f17" fmla="val 6875"/>
                <a:gd name="f18" fmla="val 119"/>
                <a:gd name="f19" fmla="val 6789"/>
                <a:gd name="f20" fmla="val 146"/>
                <a:gd name="f21" fmla="val 6709"/>
                <a:gd name="f22" fmla="val 167"/>
                <a:gd name="f23" fmla="val 6628"/>
                <a:gd name="f24" fmla="val 190"/>
                <a:gd name="f25" fmla="val 6547"/>
                <a:gd name="f26" fmla="val 215"/>
                <a:gd name="f27" fmla="val 6460"/>
                <a:gd name="f28" fmla="val 240"/>
                <a:gd name="f29" fmla="val 6372"/>
                <a:gd name="f30" fmla="val 264"/>
                <a:gd name="f31" fmla="val 6288"/>
                <a:gd name="f32" fmla="val 285"/>
                <a:gd name="f33" fmla="val 6208"/>
                <a:gd name="f34" fmla="val 307"/>
                <a:gd name="f35" fmla="val 6127"/>
                <a:gd name="f36" fmla="val 325"/>
                <a:gd name="f37" fmla="val 6047"/>
                <a:gd name="f38" fmla="val 345"/>
                <a:gd name="f39" fmla="val 6013"/>
                <a:gd name="f40" fmla="val 354"/>
                <a:gd name="f41" fmla="val 5942"/>
                <a:gd name="f42" fmla="val 371"/>
                <a:gd name="f43" fmla="val 5869"/>
                <a:gd name="f44" fmla="val 388"/>
                <a:gd name="f45" fmla="val 5798"/>
                <a:gd name="f46" fmla="val 403"/>
                <a:gd name="f47" fmla="val 5718"/>
                <a:gd name="f48" fmla="val 420"/>
                <a:gd name="f49" fmla="val 5641"/>
                <a:gd name="f50" fmla="val 436"/>
                <a:gd name="f51" fmla="val 5562"/>
                <a:gd name="f52" fmla="val 455"/>
                <a:gd name="f53" fmla="val 5482"/>
                <a:gd name="f54" fmla="val 469"/>
                <a:gd name="f55" fmla="val 5399"/>
                <a:gd name="f56" fmla="val 486"/>
                <a:gd name="f57" fmla="val 5318"/>
                <a:gd name="f58" fmla="val 500"/>
                <a:gd name="f59" fmla="val 5243"/>
                <a:gd name="f60" fmla="val 516"/>
                <a:gd name="f61" fmla="val 5166"/>
                <a:gd name="f62" fmla="val 529"/>
                <a:gd name="f63" fmla="val 5090"/>
                <a:gd name="f64" fmla="val 537"/>
                <a:gd name="f65" fmla="val 5009"/>
                <a:gd name="f66" fmla="val 552"/>
                <a:gd name="f67" fmla="val 4931"/>
                <a:gd name="f68" fmla="val 566"/>
                <a:gd name="f69" fmla="val 4852"/>
                <a:gd name="f70" fmla="val 577"/>
                <a:gd name="f71" fmla="val 4778"/>
                <a:gd name="f72" fmla="val 586"/>
                <a:gd name="f73" fmla="val 4708"/>
                <a:gd name="f74" fmla="val 599"/>
                <a:gd name="f75" fmla="val 4633"/>
                <a:gd name="f76" fmla="val 607"/>
                <a:gd name="f77" fmla="val 4558"/>
                <a:gd name="f78" fmla="val 614"/>
                <a:gd name="f79" fmla="val 4481"/>
                <a:gd name="f80" fmla="val 624"/>
                <a:gd name="f81" fmla="val 4402"/>
                <a:gd name="f82" fmla="val 634"/>
                <a:gd name="f83" fmla="val 4331"/>
                <a:gd name="f84" fmla="val 643"/>
                <a:gd name="f85" fmla="val 4261"/>
                <a:gd name="f86" fmla="val 648"/>
                <a:gd name="f87" fmla="val 4192"/>
                <a:gd name="f88" fmla="val 657"/>
                <a:gd name="f89" fmla="val 4117"/>
                <a:gd name="f90" fmla="val 664"/>
                <a:gd name="f91" fmla="val 4043"/>
                <a:gd name="f92" fmla="val 671"/>
                <a:gd name="f93" fmla="val 3969"/>
                <a:gd name="f94" fmla="val 674"/>
                <a:gd name="f95" fmla="val 3902"/>
                <a:gd name="f96" fmla="val 680"/>
                <a:gd name="f97" fmla="val 3834"/>
                <a:gd name="f98" fmla="val 685"/>
                <a:gd name="f99" fmla="val 3770"/>
                <a:gd name="f100" fmla="val 688"/>
                <a:gd name="f101" fmla="val 3697"/>
                <a:gd name="f102" fmla="val 692"/>
                <a:gd name="f103" fmla="val 3625"/>
                <a:gd name="f104" fmla="val 695"/>
                <a:gd name="f105" fmla="val 3554"/>
                <a:gd name="f106" fmla="val 700"/>
                <a:gd name="f107" fmla="val 3488"/>
                <a:gd name="f108" fmla="val 702"/>
                <a:gd name="f109" fmla="val 3425"/>
                <a:gd name="f110" fmla="val 705"/>
                <a:gd name="f111" fmla="val 3361"/>
                <a:gd name="f112" fmla="val 3290"/>
                <a:gd name="f113" fmla="val 708"/>
                <a:gd name="f114" fmla="val 3222"/>
                <a:gd name="f115" fmla="val 711"/>
                <a:gd name="f116" fmla="val 3156"/>
                <a:gd name="f117" fmla="val 2971"/>
                <a:gd name="f118" fmla="val 712"/>
                <a:gd name="f119" fmla="val 2777"/>
                <a:gd name="f120" fmla="val 2602"/>
                <a:gd name="f121" fmla="val 2541"/>
                <a:gd name="f122" fmla="val 704"/>
                <a:gd name="f123" fmla="val 2480"/>
                <a:gd name="f124" fmla="val 701"/>
                <a:gd name="f125" fmla="val 2417"/>
                <a:gd name="f126" fmla="val 698"/>
                <a:gd name="f127" fmla="val 2252"/>
                <a:gd name="f128" fmla="val 687"/>
                <a:gd name="f129" fmla="val 2193"/>
                <a:gd name="f130" fmla="val 684"/>
                <a:gd name="f131" fmla="val 2137"/>
                <a:gd name="f132" fmla="val 2081"/>
                <a:gd name="f133" fmla="val 677"/>
                <a:gd name="f134" fmla="val 1923"/>
                <a:gd name="f135" fmla="val 1766"/>
                <a:gd name="f136" fmla="val 1615"/>
                <a:gd name="f137" fmla="val 630"/>
                <a:gd name="f138" fmla="val 1473"/>
                <a:gd name="f139" fmla="val 1333"/>
                <a:gd name="f140" fmla="val 597"/>
                <a:gd name="f141" fmla="val 1077"/>
                <a:gd name="f142" fmla="val 556"/>
                <a:gd name="f143" fmla="val 898"/>
                <a:gd name="f144" fmla="val 526"/>
                <a:gd name="f145" fmla="val 894"/>
                <a:gd name="f146" fmla="val 525"/>
                <a:gd name="f147" fmla="val 889"/>
                <a:gd name="f148" fmla="val 524"/>
                <a:gd name="f149" fmla="val 885"/>
                <a:gd name="f150" fmla="val 879"/>
                <a:gd name="f151" fmla="val 874"/>
                <a:gd name="f152" fmla="val 869"/>
                <a:gd name="f153" fmla="val 527"/>
                <a:gd name="f154" fmla="val 851"/>
                <a:gd name="f155" fmla="val 533"/>
                <a:gd name="f156" fmla="val 836"/>
                <a:gd name="f157" fmla="val 544"/>
                <a:gd name="f158" fmla="val 828"/>
                <a:gd name="f159" fmla="val 561"/>
                <a:gd name="f160" fmla="val 870"/>
                <a:gd name="f161" fmla="val 813"/>
                <a:gd name="f162" fmla="val 779"/>
                <a:gd name="f163" fmla="val 655"/>
                <a:gd name="f164" fmla="val 741"/>
                <a:gd name="f165" fmla="val 725"/>
                <a:gd name="f166" fmla="val 789"/>
                <a:gd name="f167" fmla="val 651"/>
                <a:gd name="f168" fmla="val 853"/>
                <a:gd name="f169" fmla="val 603"/>
                <a:gd name="f170" fmla="val 919"/>
                <a:gd name="f171" fmla="val 984"/>
                <a:gd name="f172" fmla="val 534"/>
                <a:gd name="f173" fmla="val 996"/>
                <a:gd name="f174" fmla="val 523"/>
                <a:gd name="f175" fmla="val 1007"/>
                <a:gd name="f176" fmla="val 510"/>
                <a:gd name="f177" fmla="val 1019"/>
                <a:gd name="f178" fmla="val 489"/>
                <a:gd name="f179" fmla="val 1041"/>
                <a:gd name="f180" fmla="val 463"/>
                <a:gd name="f181" fmla="val 1068"/>
                <a:gd name="f182" fmla="val 439"/>
                <a:gd name="f183" fmla="val 1096"/>
                <a:gd name="f184" fmla="val 412"/>
                <a:gd name="f185" fmla="val 1117"/>
                <a:gd name="f186" fmla="val 409"/>
                <a:gd name="f187" fmla="val 1120"/>
                <a:gd name="f188" fmla="val 399"/>
                <a:gd name="f189" fmla="val 1134"/>
                <a:gd name="f190" fmla="val 382"/>
                <a:gd name="f191" fmla="val 1147"/>
                <a:gd name="f192" fmla="val 368"/>
                <a:gd name="f193" fmla="val 1158"/>
                <a:gd name="f194" fmla="val 352"/>
                <a:gd name="f195" fmla="val 1175"/>
                <a:gd name="f196" fmla="val 332"/>
                <a:gd name="f197" fmla="val 1190"/>
                <a:gd name="f198" fmla="val 315"/>
                <a:gd name="f199" fmla="val 1202"/>
                <a:gd name="f200" fmla="val 254"/>
                <a:gd name="f201" fmla="val 1246"/>
                <a:gd name="f202" fmla="val 211"/>
                <a:gd name="f203" fmla="val 1278"/>
                <a:gd name="f204" fmla="val 166"/>
                <a:gd name="f205" fmla="val 1309"/>
                <a:gd name="f206" fmla="val 141"/>
                <a:gd name="f207" fmla="val 1325"/>
                <a:gd name="f208" fmla="val 117"/>
                <a:gd name="f209" fmla="val 1339"/>
                <a:gd name="f210" fmla="val 91"/>
                <a:gd name="f211" fmla="val 1356"/>
                <a:gd name="f212" fmla="val 43"/>
                <a:gd name="f213" fmla="val 1386"/>
                <a:gd name="f214" fmla="val 30"/>
                <a:gd name="f215" fmla="val 1393"/>
                <a:gd name="f216" fmla="val 15"/>
                <a:gd name="f217" fmla="val 1400"/>
                <a:gd name="f218" fmla="val 2"/>
                <a:gd name="f219" fmla="val 1415"/>
                <a:gd name="f220" fmla="val 1433"/>
                <a:gd name="f221" fmla="val 1447"/>
                <a:gd name="f222" fmla="val 7"/>
                <a:gd name="f223" fmla="val 1469"/>
                <a:gd name="f224" fmla="val 16"/>
                <a:gd name="f225" fmla="val 1483"/>
                <a:gd name="f226" fmla="val 110"/>
                <a:gd name="f227" fmla="val 1618"/>
                <a:gd name="f228" fmla="val 188"/>
                <a:gd name="f229" fmla="val 1726"/>
                <a:gd name="f230" fmla="val 358"/>
                <a:gd name="f231" fmla="val 1951"/>
                <a:gd name="f232" fmla="val 445"/>
                <a:gd name="f233" fmla="val 2061"/>
                <a:gd name="f234" fmla="val 477"/>
                <a:gd name="f235" fmla="val 2104"/>
                <a:gd name="f236" fmla="val 2147"/>
                <a:gd name="f237" fmla="val 549"/>
                <a:gd name="f238" fmla="val 2189"/>
                <a:gd name="f239" fmla="val 2309"/>
                <a:gd name="f240" fmla="val 2353"/>
                <a:gd name="f241" fmla="val 720"/>
                <a:gd name="f242" fmla="val 2396"/>
                <a:gd name="f243" fmla="val 758"/>
                <a:gd name="f244" fmla="val 2443"/>
                <a:gd name="f245" fmla="val 865"/>
                <a:gd name="f246" fmla="val 2564"/>
                <a:gd name="f247" fmla="val 906"/>
                <a:gd name="f248" fmla="val 2609"/>
                <a:gd name="f249" fmla="val 949"/>
                <a:gd name="f250" fmla="val 2656"/>
                <a:gd name="f251" fmla="val 992"/>
                <a:gd name="f252" fmla="val 2706"/>
                <a:gd name="f253" fmla="val 1107"/>
                <a:gd name="f254" fmla="val 2829"/>
                <a:gd name="f255" fmla="val 1262"/>
                <a:gd name="f256" fmla="val 2987"/>
                <a:gd name="f257" fmla="val 1375"/>
                <a:gd name="f258" fmla="val 3101"/>
                <a:gd name="f259" fmla="val 1424"/>
                <a:gd name="f260" fmla="val 3149"/>
                <a:gd name="f261" fmla="val 1474"/>
                <a:gd name="f262" fmla="val 3198"/>
                <a:gd name="f263" fmla="val 1526"/>
                <a:gd name="f264" fmla="val 3249"/>
                <a:gd name="f265" fmla="val 1580"/>
                <a:gd name="f266" fmla="val 3303"/>
                <a:gd name="f267" fmla="val 1620"/>
                <a:gd name="f268" fmla="val 3340"/>
                <a:gd name="f269" fmla="val 1661"/>
                <a:gd name="f270" fmla="val 3378"/>
                <a:gd name="f271" fmla="val 1715"/>
                <a:gd name="f272" fmla="val 3428"/>
                <a:gd name="f273" fmla="val 1772"/>
                <a:gd name="f274" fmla="val 3481"/>
                <a:gd name="f275" fmla="val 1829"/>
                <a:gd name="f276" fmla="val 3532"/>
                <a:gd name="f277" fmla="val 1936"/>
                <a:gd name="f278" fmla="val 3626"/>
                <a:gd name="f279" fmla="val 1974"/>
                <a:gd name="f280" fmla="val 3662"/>
                <a:gd name="f281" fmla="val 2023"/>
                <a:gd name="f282" fmla="val 3705"/>
                <a:gd name="f283" fmla="val 2179"/>
                <a:gd name="f284" fmla="val 3838"/>
                <a:gd name="f285" fmla="val 2222"/>
                <a:gd name="f286" fmla="val 3875"/>
                <a:gd name="f287" fmla="val 2265"/>
                <a:gd name="f288" fmla="val 3910"/>
                <a:gd name="f289" fmla="val 2307"/>
                <a:gd name="f290" fmla="val 3947"/>
                <a:gd name="f291" fmla="val 2366"/>
                <a:gd name="f292" fmla="val 3994"/>
                <a:gd name="f293" fmla="val 2426"/>
                <a:gd name="f294" fmla="val 4039"/>
                <a:gd name="f295" fmla="val 2485"/>
                <a:gd name="f296" fmla="val 4086"/>
                <a:gd name="f297" fmla="val 2625"/>
                <a:gd name="f298" fmla="val 4196"/>
                <a:gd name="f299" fmla="val 2669"/>
                <a:gd name="f300" fmla="val 4231"/>
                <a:gd name="f301" fmla="val 2723"/>
                <a:gd name="f302" fmla="val 4273"/>
                <a:gd name="f303" fmla="val 2779"/>
                <a:gd name="f304" fmla="val 4314"/>
                <a:gd name="f305" fmla="val 2836"/>
                <a:gd name="f306" fmla="val 4354"/>
                <a:gd name="f307" fmla="val 2851"/>
                <a:gd name="f308" fmla="val 4365"/>
                <a:gd name="f309" fmla="val 2874"/>
                <a:gd name="f310" fmla="val 4385"/>
                <a:gd name="f311" fmla="val 2927"/>
                <a:gd name="f312" fmla="val 4422"/>
                <a:gd name="f313" fmla="val 2980"/>
                <a:gd name="f314" fmla="val 4458"/>
                <a:gd name="f315" fmla="val 3034"/>
                <a:gd name="f316" fmla="val 4495"/>
                <a:gd name="f317" fmla="val 3066"/>
                <a:gd name="f318" fmla="val 4522"/>
                <a:gd name="f319" fmla="val 3105"/>
                <a:gd name="f320" fmla="val 4545"/>
                <a:gd name="f321" fmla="val 3143"/>
                <a:gd name="f322" fmla="val 4569"/>
                <a:gd name="f323" fmla="val 3172"/>
                <a:gd name="f324" fmla="val 4593"/>
                <a:gd name="f325" fmla="val 3202"/>
                <a:gd name="f326" fmla="val 4616"/>
                <a:gd name="f327" fmla="val 3235"/>
                <a:gd name="f328" fmla="val 3422"/>
                <a:gd name="f329" fmla="val 4761"/>
                <a:gd name="f330" fmla="val 3462"/>
                <a:gd name="f331" fmla="val 4788"/>
                <a:gd name="f332" fmla="val 3528"/>
                <a:gd name="f333" fmla="val 4831"/>
                <a:gd name="f334" fmla="val 3598"/>
                <a:gd name="f335" fmla="val 4874"/>
                <a:gd name="f336" fmla="val 3665"/>
                <a:gd name="f337" fmla="val 4915"/>
                <a:gd name="f338" fmla="val 3855"/>
                <a:gd name="f339" fmla="val 5036"/>
                <a:gd name="f340" fmla="val 3898"/>
                <a:gd name="f341" fmla="val 5057"/>
                <a:gd name="f342" fmla="val 3984"/>
                <a:gd name="f343" fmla="val 5109"/>
                <a:gd name="f344" fmla="val 4073"/>
                <a:gd name="f345" fmla="val 5157"/>
                <a:gd name="f346" fmla="val 4160"/>
                <a:gd name="f347" fmla="val 5207"/>
                <a:gd name="f348" fmla="val 4327"/>
                <a:gd name="f349" fmla="val 5302"/>
                <a:gd name="f350" fmla="val 4361"/>
                <a:gd name="f351" fmla="val 5319"/>
                <a:gd name="f352" fmla="val 4518"/>
                <a:gd name="f353" fmla="val 5406"/>
                <a:gd name="f354" fmla="val 4681"/>
                <a:gd name="f355" fmla="val 5490"/>
                <a:gd name="f356" fmla="val 4851"/>
                <a:gd name="f357" fmla="val 5572"/>
                <a:gd name="f358" fmla="val 5819"/>
                <a:gd name="f359" fmla="val 6046"/>
                <a:gd name="f360" fmla="val 6845"/>
                <a:gd name="f361" fmla="val 6409"/>
                <a:gd name="f362" fmla="val 7924"/>
                <a:gd name="f363" fmla="val 6660"/>
                <a:gd name="f364" fmla="val 7963"/>
                <a:gd name="f365" fmla="val 6668"/>
                <a:gd name="f366" fmla="val 8000"/>
                <a:gd name="f367" fmla="val 6677"/>
                <a:gd name="f368" fmla="val 8039"/>
                <a:gd name="f369" fmla="val 6688"/>
                <a:gd name="f370" fmla="val 9230"/>
                <a:gd name="f371" fmla="val 6955"/>
                <a:gd name="f372" fmla="val 10485"/>
                <a:gd name="f373" fmla="val 11802"/>
                <a:gd name="f374" fmla="val 12556"/>
                <a:gd name="f375" fmla="val 13331"/>
                <a:gd name="f376" fmla="val 7046"/>
                <a:gd name="f377" fmla="val 14125"/>
                <a:gd name="f378" fmla="val 6957"/>
                <a:gd name="f379" fmla="val 14135"/>
                <a:gd name="f380" fmla="val 6953"/>
                <a:gd name="f381" fmla="val 14143"/>
                <a:gd name="f382" fmla="val 6950"/>
                <a:gd name="f383" fmla="val 14152"/>
                <a:gd name="f384" fmla="val 6947"/>
                <a:gd name="f385" fmla="val 14158"/>
                <a:gd name="f386" fmla="val 6940"/>
                <a:gd name="f387" fmla="val 14159"/>
                <a:gd name="f388" fmla="val 14166"/>
                <a:gd name="f389" fmla="val 6939"/>
                <a:gd name="f390" fmla="val 14170"/>
                <a:gd name="f391" fmla="val 6932"/>
                <a:gd name="f392" fmla="val 14173"/>
                <a:gd name="f393" fmla="val 6926"/>
                <a:gd name="f394" fmla="val 14180"/>
                <a:gd name="f395" fmla="val 6909"/>
                <a:gd name="f396" fmla="val 14183"/>
                <a:gd name="f397" fmla="val 6887"/>
                <a:gd name="f398" fmla="val 6867"/>
                <a:gd name="f399" fmla="val 13794"/>
                <a:gd name="f400" fmla="val 6027"/>
                <a:gd name="f401" fmla="val 11684"/>
                <a:gd name="f402" fmla="val 1738"/>
                <a:gd name="f403" fmla="val 7276"/>
                <a:gd name="f404" fmla="val 5"/>
                <a:gd name="f405" fmla="val 7268"/>
                <a:gd name="f406" fmla="val 7259"/>
                <a:gd name="f407" fmla="*/ f0 1 14184"/>
                <a:gd name="f408" fmla="*/ f1 1 7090"/>
                <a:gd name="f409" fmla="val f2"/>
                <a:gd name="f410" fmla="val f3"/>
                <a:gd name="f411" fmla="val f4"/>
                <a:gd name="f412" fmla="+- f411 0 f409"/>
                <a:gd name="f413" fmla="+- f410 0 f409"/>
                <a:gd name="f414" fmla="*/ f413 1 14184"/>
                <a:gd name="f415" fmla="*/ f412 1 7090"/>
                <a:gd name="f416" fmla="*/ f409 1 f414"/>
                <a:gd name="f417" fmla="*/ f410 1 f414"/>
                <a:gd name="f418" fmla="*/ f409 1 f415"/>
                <a:gd name="f419" fmla="*/ f411 1 f415"/>
                <a:gd name="f420" fmla="*/ f416 f407 1"/>
                <a:gd name="f421" fmla="*/ f417 f407 1"/>
                <a:gd name="f422" fmla="*/ f419 f408 1"/>
                <a:gd name="f423" fmla="*/ f418 f4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0" t="f423" r="f421" b="f422"/>
              <a:pathLst>
                <a:path w="14184" h="709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0"/>
                  </a:cubicBezTo>
                  <a:cubicBezTo>
                    <a:pt x="f112" y="f113"/>
                    <a:pt x="f114" y="f115"/>
                    <a:pt x="f116" y="f115"/>
                  </a:cubicBezTo>
                  <a:lnTo>
                    <a:pt x="f117" y="f118"/>
                  </a:lnTo>
                  <a:lnTo>
                    <a:pt x="f119" y="f115"/>
                  </a:lnTo>
                  <a:lnTo>
                    <a:pt x="f120" y="f110"/>
                  </a:lnTo>
                  <a:cubicBezTo>
                    <a:pt x="f121" y="f122"/>
                    <a:pt x="f123" y="f124"/>
                    <a:pt x="f125" y="f126"/>
                  </a:cubicBezTo>
                  <a:lnTo>
                    <a:pt x="f127" y="f128"/>
                  </a:lnTo>
                  <a:cubicBezTo>
                    <a:pt x="f129" y="f130"/>
                    <a:pt x="f131" y="f96"/>
                    <a:pt x="f132" y="f133"/>
                  </a:cubicBezTo>
                  <a:lnTo>
                    <a:pt x="f134" y="f90"/>
                  </a:lnTo>
                  <a:lnTo>
                    <a:pt x="f135" y="f86"/>
                  </a:lnTo>
                  <a:lnTo>
                    <a:pt x="f136" y="f137"/>
                  </a:lnTo>
                  <a:lnTo>
                    <a:pt x="f138" y="f78"/>
                  </a:lnTo>
                  <a:lnTo>
                    <a:pt x="f139" y="f140"/>
                  </a:lnTo>
                  <a:lnTo>
                    <a:pt x="f141" y="f142"/>
                  </a:lnTo>
                  <a:lnTo>
                    <a:pt x="f143" y="f144"/>
                  </a:lnTo>
                  <a:cubicBezTo>
                    <a:pt x="f145" y="f146"/>
                    <a:pt x="f147" y="f148"/>
                    <a:pt x="f149" y="f148"/>
                  </a:cubicBezTo>
                  <a:cubicBezTo>
                    <a:pt x="f150" y="f148"/>
                    <a:pt x="f151" y="f146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lnTo>
                    <a:pt x="f160" y="f78"/>
                  </a:lnTo>
                  <a:lnTo>
                    <a:pt x="f161" y="f72"/>
                  </a:lnTo>
                  <a:cubicBezTo>
                    <a:pt x="f162" y="f163"/>
                    <a:pt x="f164" y="f165"/>
                    <a:pt x="f104" y="f166"/>
                  </a:cubicBezTo>
                  <a:cubicBezTo>
                    <a:pt x="f167" y="f168"/>
                    <a:pt x="f169" y="f170"/>
                    <a:pt x="f157" y="f171"/>
                  </a:cubicBezTo>
                  <a:cubicBezTo>
                    <a:pt x="f172" y="f173"/>
                    <a:pt x="f174" y="f175"/>
                    <a:pt x="f176" y="f177"/>
                  </a:cubicBezTo>
                  <a:lnTo>
                    <a:pt x="f178" y="f179"/>
                  </a:ln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cubicBezTo>
                    <a:pt x="f188" y="f189"/>
                    <a:pt x="f190" y="f191"/>
                    <a:pt x="f192" y="f193"/>
                  </a:cubicBezTo>
                  <a:cubicBezTo>
                    <a:pt x="f194" y="f195"/>
                    <a:pt x="f196" y="f197"/>
                    <a:pt x="f198" y="f199"/>
                  </a:cubicBezTo>
                  <a:cubicBezTo>
                    <a:pt x="f200" y="f201"/>
                    <a:pt x="f202" y="f203"/>
                    <a:pt x="f204" y="f205"/>
                  </a:cubicBezTo>
                  <a:cubicBezTo>
                    <a:pt x="f206" y="f207"/>
                    <a:pt x="f208" y="f209"/>
                    <a:pt x="f210" y="f211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" y="f220"/>
                  </a:cubicBezTo>
                  <a:cubicBezTo>
                    <a:pt x="f10" y="f221"/>
                    <a:pt x="f222" y="f223"/>
                    <a:pt x="f224" y="f225"/>
                  </a:cubicBezTo>
                  <a:lnTo>
                    <a:pt x="f226" y="f227"/>
                  </a:lnTo>
                  <a:lnTo>
                    <a:pt x="f228" y="f229"/>
                  </a:lnTo>
                  <a:lnTo>
                    <a:pt x="f230" y="f231"/>
                  </a:lnTo>
                  <a:lnTo>
                    <a:pt x="f232" y="f233"/>
                  </a:lnTo>
                  <a:cubicBezTo>
                    <a:pt x="f234" y="f235"/>
                    <a:pt x="f176" y="f236"/>
                    <a:pt x="f237" y="f238"/>
                  </a:cubicBezTo>
                  <a:lnTo>
                    <a:pt x="f84" y="f239"/>
                  </a:lnTo>
                  <a:cubicBezTo>
                    <a:pt x="f96" y="f240"/>
                    <a:pt x="f241" y="f242"/>
                    <a:pt x="f243" y="f244"/>
                  </a:cubicBezTo>
                  <a:lnTo>
                    <a:pt x="f245" y="f246"/>
                  </a:lnTo>
                  <a:cubicBezTo>
                    <a:pt x="f247" y="f248"/>
                    <a:pt x="f249" y="f250"/>
                    <a:pt x="f251" y="f252"/>
                  </a:cubicBezTo>
                  <a:lnTo>
                    <a:pt x="f253" y="f254"/>
                  </a:lnTo>
                  <a:lnTo>
                    <a:pt x="f255" y="f256"/>
                  </a:lnTo>
                  <a:lnTo>
                    <a:pt x="f257" y="f258"/>
                  </a:lnTo>
                  <a:cubicBezTo>
                    <a:pt x="f259" y="f260"/>
                    <a:pt x="f261" y="f262"/>
                    <a:pt x="f263" y="f264"/>
                  </a:cubicBezTo>
                  <a:cubicBezTo>
                    <a:pt x="f265" y="f266"/>
                    <a:pt x="f267" y="f268"/>
                    <a:pt x="f269" y="f270"/>
                  </a:cubicBezTo>
                  <a:cubicBezTo>
                    <a:pt x="f271" y="f272"/>
                    <a:pt x="f273" y="f274"/>
                    <a:pt x="f275" y="f276"/>
                  </a:cubicBezTo>
                  <a:cubicBezTo>
                    <a:pt x="f275" y="f276"/>
                    <a:pt x="f277" y="f278"/>
                    <a:pt x="f279" y="f280"/>
                  </a:cubicBezTo>
                  <a:cubicBezTo>
                    <a:pt x="f281" y="f282"/>
                    <a:pt x="f283" y="f284"/>
                    <a:pt x="f283" y="f284"/>
                  </a:cubicBezTo>
                  <a:cubicBezTo>
                    <a:pt x="f285" y="f286"/>
                    <a:pt x="f287" y="f288"/>
                    <a:pt x="f289" y="f290"/>
                  </a:cubicBezTo>
                  <a:cubicBezTo>
                    <a:pt x="f291" y="f292"/>
                    <a:pt x="f293" y="f294"/>
                    <a:pt x="f295" y="f296"/>
                  </a:cubicBezTo>
                  <a:cubicBezTo>
                    <a:pt x="f295" y="f296"/>
                    <a:pt x="f297" y="f298"/>
                    <a:pt x="f299" y="f300"/>
                  </a:cubicBezTo>
                  <a:cubicBezTo>
                    <a:pt x="f301" y="f302"/>
                    <a:pt x="f303" y="f304"/>
                    <a:pt x="f305" y="f306"/>
                  </a:cubicBezTo>
                  <a:cubicBezTo>
                    <a:pt x="f305" y="f306"/>
                    <a:pt x="f307" y="f308"/>
                    <a:pt x="f309" y="f310"/>
                  </a:cubicBezTo>
                  <a:cubicBezTo>
                    <a:pt x="f311" y="f312"/>
                    <a:pt x="f313" y="f314"/>
                    <a:pt x="f315" y="f316"/>
                  </a:cubicBezTo>
                  <a:cubicBezTo>
                    <a:pt x="f317" y="f318"/>
                    <a:pt x="f319" y="f320"/>
                    <a:pt x="f321" y="f322"/>
                  </a:cubicBezTo>
                  <a:cubicBezTo>
                    <a:pt x="f323" y="f324"/>
                    <a:pt x="f325" y="f326"/>
                    <a:pt x="f327" y="f75"/>
                  </a:cubicBezTo>
                  <a:cubicBezTo>
                    <a:pt x="f327" y="f75"/>
                    <a:pt x="f328" y="f329"/>
                    <a:pt x="f330" y="f331"/>
                  </a:cubicBezTo>
                  <a:cubicBezTo>
                    <a:pt x="f332" y="f333"/>
                    <a:pt x="f334" y="f335"/>
                    <a:pt x="f336" y="f337"/>
                  </a:cubicBezTo>
                  <a:cubicBezTo>
                    <a:pt x="f336" y="f337"/>
                    <a:pt x="f338" y="f339"/>
                    <a:pt x="f340" y="f341"/>
                  </a:cubicBezTo>
                  <a:cubicBezTo>
                    <a:pt x="f342" y="f343"/>
                    <a:pt x="f344" y="f345"/>
                    <a:pt x="f346" y="f347"/>
                  </a:cubicBezTo>
                  <a:cubicBezTo>
                    <a:pt x="f346" y="f347"/>
                    <a:pt x="f348" y="f349"/>
                    <a:pt x="f350" y="f351"/>
                  </a:cubicBezTo>
                  <a:cubicBezTo>
                    <a:pt x="f352" y="f353"/>
                    <a:pt x="f354" y="f355"/>
                    <a:pt x="f356" y="f357"/>
                  </a:cubicBezTo>
                  <a:cubicBezTo>
                    <a:pt x="f358" y="f359"/>
                    <a:pt x="f360" y="f361"/>
                    <a:pt x="f362" y="f363"/>
                  </a:cubicBezTo>
                  <a:cubicBezTo>
                    <a:pt x="f364" y="f365"/>
                    <a:pt x="f366" y="f367"/>
                    <a:pt x="f368" y="f369"/>
                  </a:cubicBezTo>
                  <a:cubicBezTo>
                    <a:pt x="f370" y="f371"/>
                    <a:pt x="f372" y="f4"/>
                    <a:pt x="f373" y="f4"/>
                  </a:cubicBezTo>
                  <a:cubicBezTo>
                    <a:pt x="f374" y="f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lnTo>
                    <a:pt x="f387" y="f386"/>
                  </a:lnTo>
                  <a:cubicBezTo>
                    <a:pt x="f388" y="f389"/>
                    <a:pt x="f390" y="f391"/>
                    <a:pt x="f392" y="f393"/>
                  </a:cubicBezTo>
                  <a:cubicBezTo>
                    <a:pt x="f394" y="f395"/>
                    <a:pt x="f396" y="f397"/>
                    <a:pt x="f392" y="f398"/>
                  </a:cubicBezTo>
                  <a:cubicBezTo>
                    <a:pt x="f399" y="f400"/>
                    <a:pt x="f401" y="f402"/>
                    <a:pt x="f403" y="f404"/>
                  </a:cubicBezTo>
                  <a:cubicBezTo>
                    <a:pt x="f405" y="f218"/>
                    <a:pt x="f406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258;p35">
              <a:extLst>
                <a:ext uri="{FF2B5EF4-FFF2-40B4-BE49-F238E27FC236}">
                  <a16:creationId xmlns:a16="http://schemas.microsoft.com/office/drawing/2014/main" id="{B29DD09B-35A0-4CB9-A558-2DA532BC9B6C}"/>
                </a:ext>
              </a:extLst>
            </p:cNvPr>
            <p:cNvSpPr/>
            <p:nvPr/>
          </p:nvSpPr>
          <p:spPr>
            <a:xfrm>
              <a:off x="668362" y="1988600"/>
              <a:ext cx="181371" cy="3072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7"/>
                <a:gd name="f4" fmla="val 13986"/>
                <a:gd name="f5" fmla="val 1411"/>
                <a:gd name="f6" fmla="val 1"/>
                <a:gd name="f7" fmla="val 1405"/>
                <a:gd name="f8" fmla="val 1398"/>
                <a:gd name="f9" fmla="val 2"/>
                <a:gd name="f10" fmla="val 1392"/>
                <a:gd name="f11" fmla="val 4"/>
                <a:gd name="f12" fmla="val 1390"/>
                <a:gd name="f13" fmla="val 1363"/>
                <a:gd name="f14" fmla="val 13"/>
                <a:gd name="f15" fmla="val 1299"/>
                <a:gd name="f16" fmla="val 35"/>
                <a:gd name="f17" fmla="val 1254"/>
                <a:gd name="f18" fmla="val 50"/>
                <a:gd name="f19" fmla="val 1207"/>
                <a:gd name="f20" fmla="val 62"/>
                <a:gd name="f21" fmla="val 1157"/>
                <a:gd name="f22" fmla="val 75"/>
                <a:gd name="f23" fmla="val 1083"/>
                <a:gd name="f24" fmla="val 91"/>
                <a:gd name="f25" fmla="val 1005"/>
                <a:gd name="f26" fmla="val 104"/>
                <a:gd name="f27" fmla="val 918"/>
                <a:gd name="f28" fmla="val 112"/>
                <a:gd name="f29" fmla="val 864"/>
                <a:gd name="f30" fmla="val 835"/>
                <a:gd name="f31" fmla="val 114"/>
                <a:gd name="f32" fmla="val 801"/>
                <a:gd name="f33" fmla="val 117"/>
                <a:gd name="f34" fmla="val 767"/>
                <a:gd name="f35" fmla="val 735"/>
                <a:gd name="f36" fmla="val 725"/>
                <a:gd name="f37" fmla="val 715"/>
                <a:gd name="f38" fmla="val 118"/>
                <a:gd name="f39" fmla="val 705"/>
                <a:gd name="f40" fmla="val 695"/>
                <a:gd name="f41" fmla="val 686"/>
                <a:gd name="f42" fmla="val 676"/>
                <a:gd name="f43" fmla="val 650"/>
                <a:gd name="f44" fmla="val 623"/>
                <a:gd name="f45" fmla="val 599"/>
                <a:gd name="f46" fmla="val 111"/>
                <a:gd name="f47" fmla="val 529"/>
                <a:gd name="f48" fmla="val 480"/>
                <a:gd name="f49" fmla="val 97"/>
                <a:gd name="f50" fmla="val 432"/>
                <a:gd name="f51" fmla="val 88"/>
                <a:gd name="f52" fmla="val 399"/>
                <a:gd name="f53" fmla="val 82"/>
                <a:gd name="f54" fmla="val 368"/>
                <a:gd name="f55" fmla="val 332"/>
                <a:gd name="f56" fmla="val 68"/>
                <a:gd name="f57" fmla="val 281"/>
                <a:gd name="f58" fmla="val 55"/>
                <a:gd name="f59" fmla="val 271"/>
                <a:gd name="f60" fmla="val 54"/>
                <a:gd name="f61" fmla="val 265"/>
                <a:gd name="f62" fmla="val 52"/>
                <a:gd name="f63" fmla="val 258"/>
                <a:gd name="f64" fmla="val 51"/>
                <a:gd name="f65" fmla="val 252"/>
                <a:gd name="f66" fmla="val 245"/>
                <a:gd name="f67" fmla="val 239"/>
                <a:gd name="f68" fmla="val 233"/>
                <a:gd name="f69" fmla="val 228"/>
                <a:gd name="f70" fmla="val 224"/>
                <a:gd name="f71" fmla="val 57"/>
                <a:gd name="f72" fmla="val 218"/>
                <a:gd name="f73" fmla="val 61"/>
                <a:gd name="f74" fmla="val 203"/>
                <a:gd name="f75" fmla="val 71"/>
                <a:gd name="f76" fmla="val 193"/>
                <a:gd name="f77" fmla="val 85"/>
                <a:gd name="f78" fmla="val 189"/>
                <a:gd name="f79" fmla="val 102"/>
                <a:gd name="f80" fmla="val 166"/>
                <a:gd name="f81" fmla="val 242"/>
                <a:gd name="f82" fmla="val 137"/>
                <a:gd name="f83" fmla="val 408"/>
                <a:gd name="f84" fmla="val 682"/>
                <a:gd name="f85" fmla="val 817"/>
                <a:gd name="f86" fmla="val 988"/>
                <a:gd name="f87" fmla="val 48"/>
                <a:gd name="f88" fmla="val 1132"/>
                <a:gd name="f89" fmla="val 43"/>
                <a:gd name="f90" fmla="val 1193"/>
                <a:gd name="f91" fmla="val 38"/>
                <a:gd name="f92" fmla="val 1252"/>
                <a:gd name="f93" fmla="val 32"/>
                <a:gd name="f94" fmla="val 1316"/>
                <a:gd name="f95" fmla="val 22"/>
                <a:gd name="f96" fmla="val 1471"/>
                <a:gd name="f97" fmla="val 18"/>
                <a:gd name="f98" fmla="val 1535"/>
                <a:gd name="f99" fmla="val 15"/>
                <a:gd name="f100" fmla="val 1602"/>
                <a:gd name="f101" fmla="val 11"/>
                <a:gd name="f102" fmla="val 1670"/>
                <a:gd name="f103" fmla="val 3"/>
                <a:gd name="f104" fmla="val 1828"/>
                <a:gd name="f105" fmla="val 1901"/>
                <a:gd name="f106" fmla="val 1972"/>
                <a:gd name="f107" fmla="val 2043"/>
                <a:gd name="f108" fmla="val 2210"/>
                <a:gd name="f109" fmla="val 2285"/>
                <a:gd name="f110" fmla="val 2362"/>
                <a:gd name="f111" fmla="val 2442"/>
                <a:gd name="f112" fmla="val 8"/>
                <a:gd name="f113" fmla="val 2609"/>
                <a:gd name="f114" fmla="val 9"/>
                <a:gd name="f115" fmla="val 2691"/>
                <a:gd name="f116" fmla="val 2780"/>
                <a:gd name="f117" fmla="val 16"/>
                <a:gd name="f118" fmla="val 2862"/>
                <a:gd name="f119" fmla="val 25"/>
                <a:gd name="f120" fmla="val 3030"/>
                <a:gd name="f121" fmla="val 3121"/>
                <a:gd name="f122" fmla="val 39"/>
                <a:gd name="f123" fmla="val 3211"/>
                <a:gd name="f124" fmla="val 3304"/>
                <a:gd name="f125" fmla="val 3470"/>
                <a:gd name="f126" fmla="val 72"/>
                <a:gd name="f127" fmla="val 3566"/>
                <a:gd name="f128" fmla="val 3665"/>
                <a:gd name="f129" fmla="val 95"/>
                <a:gd name="f130" fmla="val 3765"/>
                <a:gd name="f131" fmla="val 3926"/>
                <a:gd name="f132" fmla="val 129"/>
                <a:gd name="f133" fmla="val 4030"/>
                <a:gd name="f134" fmla="val 147"/>
                <a:gd name="f135" fmla="val 4135"/>
                <a:gd name="f136" fmla="val 164"/>
                <a:gd name="f137" fmla="val 4242"/>
                <a:gd name="f138" fmla="val 4399"/>
                <a:gd name="f139" fmla="val 208"/>
                <a:gd name="f140" fmla="val 4513"/>
                <a:gd name="f141" fmla="val 230"/>
                <a:gd name="f142" fmla="val 4627"/>
                <a:gd name="f143" fmla="val 254"/>
                <a:gd name="f144" fmla="val 4743"/>
                <a:gd name="f145" fmla="val 4890"/>
                <a:gd name="f146" fmla="val 308"/>
                <a:gd name="f147" fmla="val 5011"/>
                <a:gd name="f148" fmla="val 338"/>
                <a:gd name="f149" fmla="val 5137"/>
                <a:gd name="f150" fmla="val 5259"/>
                <a:gd name="f151" fmla="val 401"/>
                <a:gd name="f152" fmla="val 5396"/>
                <a:gd name="f153" fmla="val 5527"/>
                <a:gd name="f154" fmla="val 472"/>
                <a:gd name="f155" fmla="val 5662"/>
                <a:gd name="f156" fmla="val 510"/>
                <a:gd name="f157" fmla="val 5794"/>
                <a:gd name="f158" fmla="val 545"/>
                <a:gd name="f159" fmla="val 5908"/>
                <a:gd name="f160" fmla="val 592"/>
                <a:gd name="f161" fmla="val 6062"/>
                <a:gd name="f162" fmla="val 643"/>
                <a:gd name="f163" fmla="val 6215"/>
                <a:gd name="f164" fmla="val 693"/>
                <a:gd name="f165" fmla="val 6371"/>
                <a:gd name="f166" fmla="val 714"/>
                <a:gd name="f167" fmla="val 6434"/>
                <a:gd name="f168" fmla="val 1633"/>
                <a:gd name="f169" fmla="val 9127"/>
                <a:gd name="f170" fmla="val 3404"/>
                <a:gd name="f171" fmla="val 11574"/>
                <a:gd name="f172" fmla="val 5978"/>
                <a:gd name="f173" fmla="val 13713"/>
                <a:gd name="f174" fmla="val 5982"/>
                <a:gd name="f175" fmla="val 13717"/>
                <a:gd name="f176" fmla="val 5983"/>
                <a:gd name="f177" fmla="val 13720"/>
                <a:gd name="f178" fmla="val 5985"/>
                <a:gd name="f179" fmla="val 13721"/>
                <a:gd name="f180" fmla="val 6089"/>
                <a:gd name="f181" fmla="val 13807"/>
                <a:gd name="f182" fmla="val 6190"/>
                <a:gd name="f183" fmla="val 13889"/>
                <a:gd name="f184" fmla="val 6294"/>
                <a:gd name="f185" fmla="val 13970"/>
                <a:gd name="f186" fmla="val 6304"/>
                <a:gd name="f187" fmla="val 13980"/>
                <a:gd name="f188" fmla="val 6318"/>
                <a:gd name="f189" fmla="val 6333"/>
                <a:gd name="f190" fmla="val 6339"/>
                <a:gd name="f191" fmla="val 6345"/>
                <a:gd name="f192" fmla="val 13985"/>
                <a:gd name="f193" fmla="val 6351"/>
                <a:gd name="f194" fmla="val 13983"/>
                <a:gd name="f195" fmla="val 6369"/>
                <a:gd name="f196" fmla="val 13977"/>
                <a:gd name="f197" fmla="val 6383"/>
                <a:gd name="f198" fmla="val 13966"/>
                <a:gd name="f199" fmla="val 6391"/>
                <a:gd name="f200" fmla="val 13945"/>
                <a:gd name="f201" fmla="val 6721"/>
                <a:gd name="f202" fmla="val 13085"/>
                <a:gd name="f203" fmla="val 8256"/>
                <a:gd name="f204" fmla="val 8564"/>
                <a:gd name="f205" fmla="val 6366"/>
                <a:gd name="f206" fmla="val 4212"/>
                <a:gd name="f207" fmla="val 6359"/>
                <a:gd name="f208" fmla="val 4198"/>
                <a:gd name="f209" fmla="val 4187"/>
                <a:gd name="f210" fmla="val 6336"/>
                <a:gd name="f211" fmla="val 4182"/>
                <a:gd name="f212" fmla="val 6213"/>
                <a:gd name="f213" fmla="val 4120"/>
                <a:gd name="f214" fmla="val 6096"/>
                <a:gd name="f215" fmla="val 4057"/>
                <a:gd name="f216" fmla="val 3993"/>
                <a:gd name="f217" fmla="val 5855"/>
                <a:gd name="f218" fmla="val 3932"/>
                <a:gd name="f219" fmla="val 5697"/>
                <a:gd name="f220" fmla="val 3846"/>
                <a:gd name="f221" fmla="val 5539"/>
                <a:gd name="f222" fmla="val 3755"/>
                <a:gd name="f223" fmla="val 5389"/>
                <a:gd name="f224" fmla="val 3664"/>
                <a:gd name="f225" fmla="val 5297"/>
                <a:gd name="f226" fmla="val 3607"/>
                <a:gd name="f227" fmla="val 5179"/>
                <a:gd name="f228" fmla="val 3534"/>
                <a:gd name="f229" fmla="val 5062"/>
                <a:gd name="f230" fmla="val 3463"/>
                <a:gd name="f231" fmla="val 4949"/>
                <a:gd name="f232" fmla="val 3391"/>
                <a:gd name="f233" fmla="val 4915"/>
                <a:gd name="f234" fmla="val 3369"/>
                <a:gd name="f235" fmla="val 4751"/>
                <a:gd name="f236" fmla="val 3257"/>
                <a:gd name="f237" fmla="val 4680"/>
                <a:gd name="f238" fmla="val 3207"/>
                <a:gd name="f239" fmla="val 4608"/>
                <a:gd name="f240" fmla="val 3158"/>
                <a:gd name="f241" fmla="val 4536"/>
                <a:gd name="f242" fmla="val 3109"/>
                <a:gd name="f243" fmla="val 4499"/>
                <a:gd name="f244" fmla="val 3080"/>
                <a:gd name="f245" fmla="val 4368"/>
                <a:gd name="f246" fmla="val 2986"/>
                <a:gd name="f247" fmla="val 4324"/>
                <a:gd name="f248" fmla="val 2953"/>
                <a:gd name="f249" fmla="val 4266"/>
                <a:gd name="f250" fmla="val 2911"/>
                <a:gd name="f251" fmla="val 4205"/>
                <a:gd name="f252" fmla="val 2866"/>
                <a:gd name="f253" fmla="val 4148"/>
                <a:gd name="f254" fmla="val 2822"/>
                <a:gd name="f255" fmla="val 4111"/>
                <a:gd name="f256" fmla="val 2794"/>
                <a:gd name="f257" fmla="val 3984"/>
                <a:gd name="f258" fmla="val 3938"/>
                <a:gd name="f259" fmla="val 2656"/>
                <a:gd name="f260" fmla="val 3887"/>
                <a:gd name="f261" fmla="val 2617"/>
                <a:gd name="f262" fmla="val 3834"/>
                <a:gd name="f263" fmla="val 2576"/>
                <a:gd name="f264" fmla="val 3784"/>
                <a:gd name="f265" fmla="val 2538"/>
                <a:gd name="f266" fmla="val 3747"/>
                <a:gd name="f267" fmla="val 2503"/>
                <a:gd name="f268" fmla="val 3492"/>
                <a:gd name="f269" fmla="val 2290"/>
                <a:gd name="f270" fmla="val 3447"/>
                <a:gd name="f271" fmla="val 2248"/>
                <a:gd name="f272" fmla="val 3175"/>
                <a:gd name="f273" fmla="val 2002"/>
                <a:gd name="f274" fmla="val 3134"/>
                <a:gd name="f275" fmla="val 1964"/>
                <a:gd name="f276" fmla="val 3099"/>
                <a:gd name="f277" fmla="val 1932"/>
                <a:gd name="f278" fmla="val 2880"/>
                <a:gd name="f279" fmla="val 1720"/>
                <a:gd name="f280" fmla="val 2845"/>
                <a:gd name="f281" fmla="val 1682"/>
                <a:gd name="f282" fmla="val 2698"/>
                <a:gd name="f283" fmla="val 1529"/>
                <a:gd name="f284" fmla="val 2655"/>
                <a:gd name="f285" fmla="val 1487"/>
                <a:gd name="f286" fmla="val 2615"/>
                <a:gd name="f287" fmla="val 1447"/>
                <a:gd name="f288" fmla="val 2577"/>
                <a:gd name="f289" fmla="val 2432"/>
                <a:gd name="f290" fmla="val 1249"/>
                <a:gd name="f291" fmla="val 2330"/>
                <a:gd name="f292" fmla="val 1136"/>
                <a:gd name="f293" fmla="val 2110"/>
                <a:gd name="f294" fmla="val 878"/>
                <a:gd name="f295" fmla="val 1909"/>
                <a:gd name="f296" fmla="val 632"/>
                <a:gd name="f297" fmla="val 1727"/>
                <a:gd name="f298" fmla="val 398"/>
                <a:gd name="f299" fmla="val 1569"/>
                <a:gd name="f300" fmla="val 181"/>
                <a:gd name="f301" fmla="val 1463"/>
                <a:gd name="f302" fmla="val 28"/>
                <a:gd name="f303" fmla="val 1450"/>
                <a:gd name="f304" fmla="val 1431"/>
                <a:gd name="f305" fmla="*/ f0 1 8257"/>
                <a:gd name="f306" fmla="*/ f1 1 13986"/>
                <a:gd name="f307" fmla="val f2"/>
                <a:gd name="f308" fmla="val f3"/>
                <a:gd name="f309" fmla="val f4"/>
                <a:gd name="f310" fmla="+- f309 0 f307"/>
                <a:gd name="f311" fmla="+- f308 0 f307"/>
                <a:gd name="f312" fmla="*/ f311 1 8257"/>
                <a:gd name="f313" fmla="*/ f310 1 13986"/>
                <a:gd name="f314" fmla="*/ f307 1 f312"/>
                <a:gd name="f315" fmla="*/ f308 1 f312"/>
                <a:gd name="f316" fmla="*/ f307 1 f313"/>
                <a:gd name="f317" fmla="*/ f309 1 f313"/>
                <a:gd name="f318" fmla="*/ f314 f305 1"/>
                <a:gd name="f319" fmla="*/ f315 f305 1"/>
                <a:gd name="f320" fmla="*/ f317 f306 1"/>
                <a:gd name="f321" fmla="*/ f316 f3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8" t="f321" r="f319" b="f320"/>
              <a:pathLst>
                <a:path w="8257" h="139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1"/>
                    <a:pt x="f13" y="f14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9" y="f28"/>
                  </a:lnTo>
                  <a:lnTo>
                    <a:pt x="f30" y="f31"/>
                  </a:lnTo>
                  <a:cubicBezTo>
                    <a:pt x="f32" y="f33"/>
                    <a:pt x="f34" y="f33"/>
                    <a:pt x="f35" y="f33"/>
                  </a:cubicBezTo>
                  <a:cubicBezTo>
                    <a:pt x="f36" y="f33"/>
                    <a:pt x="f37" y="f38"/>
                    <a:pt x="f39" y="f38"/>
                  </a:cubicBezTo>
                  <a:cubicBezTo>
                    <a:pt x="f40" y="f38"/>
                    <a:pt x="f41" y="f33"/>
                    <a:pt x="f42" y="f33"/>
                  </a:cubicBezTo>
                  <a:cubicBezTo>
                    <a:pt x="f43" y="f33"/>
                    <a:pt x="f44" y="f28"/>
                    <a:pt x="f45" y="f46"/>
                  </a:cubicBezTo>
                  <a:cubicBezTo>
                    <a:pt x="f47" y="f26"/>
                    <a:pt x="f48" y="f49"/>
                    <a:pt x="f50" y="f51"/>
                  </a:cubicBezTo>
                  <a:cubicBezTo>
                    <a:pt x="f52" y="f53"/>
                    <a:pt x="f54" y="f22"/>
                    <a:pt x="f55" y="f56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4"/>
                  </a:cubicBezTo>
                  <a:cubicBezTo>
                    <a:pt x="f66" y="f64"/>
                    <a:pt x="f67" y="f62"/>
                    <a:pt x="f68" y="f60"/>
                  </a:cubicBezTo>
                  <a:cubicBezTo>
                    <a:pt x="f69" y="f58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lnTo>
                    <a:pt x="f80" y="f81"/>
                  </a:lnTo>
                  <a:lnTo>
                    <a:pt x="f82" y="f83"/>
                  </a:lnTo>
                  <a:lnTo>
                    <a:pt x="f49" y="f84"/>
                  </a:lnTo>
                  <a:lnTo>
                    <a:pt x="f53" y="f85"/>
                  </a:lnTo>
                  <a:lnTo>
                    <a:pt x="f20" y="f86"/>
                  </a:lnTo>
                  <a:lnTo>
                    <a:pt x="f87" y="f88"/>
                  </a:lnTo>
                  <a:cubicBezTo>
                    <a:pt x="f89" y="f90"/>
                    <a:pt x="f91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9" y="f100"/>
                    <a:pt x="f101" y="f102"/>
                  </a:cubicBezTo>
                  <a:lnTo>
                    <a:pt x="f103" y="f104"/>
                  </a:lnTo>
                  <a:cubicBezTo>
                    <a:pt x="f9" y="f105"/>
                    <a:pt x="f6" y="f106"/>
                    <a:pt x="f9" y="f107"/>
                  </a:cubicBezTo>
                  <a:lnTo>
                    <a:pt x="f6" y="f108"/>
                  </a:lnTo>
                  <a:cubicBezTo>
                    <a:pt x="f6" y="f109"/>
                    <a:pt x="f6" y="f110"/>
                    <a:pt x="f103" y="f111"/>
                  </a:cubicBezTo>
                  <a:lnTo>
                    <a:pt x="f112" y="f113"/>
                  </a:lnTo>
                  <a:cubicBezTo>
                    <a:pt x="f114" y="f115"/>
                    <a:pt x="f99" y="f116"/>
                    <a:pt x="f117" y="f118"/>
                  </a:cubicBezTo>
                  <a:lnTo>
                    <a:pt x="f119" y="f120"/>
                  </a:lnTo>
                  <a:cubicBezTo>
                    <a:pt x="f93" y="f121"/>
                    <a:pt x="f122" y="f123"/>
                    <a:pt x="f87" y="f124"/>
                  </a:cubicBezTo>
                  <a:lnTo>
                    <a:pt x="f20" y="f125"/>
                  </a:lnTo>
                  <a:cubicBezTo>
                    <a:pt x="f126" y="f127"/>
                    <a:pt x="f53" y="f128"/>
                    <a:pt x="f129" y="f130"/>
                  </a:cubicBezTo>
                  <a:lnTo>
                    <a:pt x="f31" y="f131"/>
                  </a:lnTo>
                  <a:cubicBezTo>
                    <a:pt x="f132" y="f133"/>
                    <a:pt x="f134" y="f135"/>
                    <a:pt x="f136" y="f137"/>
                  </a:cubicBezTo>
                  <a:lnTo>
                    <a:pt x="f78" y="f138"/>
                  </a:lnTo>
                  <a:cubicBezTo>
                    <a:pt x="f139" y="f140"/>
                    <a:pt x="f141" y="f142"/>
                    <a:pt x="f143" y="f144"/>
                  </a:cubicBezTo>
                  <a:lnTo>
                    <a:pt x="f57" y="f145"/>
                  </a:lnTo>
                  <a:cubicBezTo>
                    <a:pt x="f146" y="f147"/>
                    <a:pt x="f148" y="f149"/>
                    <a:pt x="f54" y="f150"/>
                  </a:cubicBezTo>
                  <a:lnTo>
                    <a:pt x="f151" y="f152"/>
                  </a:lnTo>
                  <a:cubicBezTo>
                    <a:pt x="f50" y="f153"/>
                    <a:pt x="f154" y="f155"/>
                    <a:pt x="f156" y="f157"/>
                  </a:cubicBezTo>
                  <a:lnTo>
                    <a:pt x="f158" y="f159"/>
                  </a:lnTo>
                  <a:cubicBezTo>
                    <a:pt x="f160" y="f161"/>
                    <a:pt x="f162" y="f163"/>
                    <a:pt x="f164" y="f165"/>
                  </a:cubicBezTo>
                  <a:lnTo>
                    <a:pt x="f166" y="f167"/>
                  </a:ln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4"/>
                    <a:pt x="f189" y="f4"/>
                  </a:cubicBezTo>
                  <a:cubicBezTo>
                    <a:pt x="f190" y="f4"/>
                    <a:pt x="f191" y="f192"/>
                    <a:pt x="f193" y="f194"/>
                  </a:cubicBezTo>
                  <a:cubicBezTo>
                    <a:pt x="f195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5" y="f206"/>
                  </a:cubicBezTo>
                  <a:cubicBezTo>
                    <a:pt x="f207" y="f208"/>
                    <a:pt x="f193" y="f209"/>
                    <a:pt x="f210" y="f211"/>
                  </a:cubicBezTo>
                  <a:cubicBezTo>
                    <a:pt x="f212" y="f213"/>
                    <a:pt x="f214" y="f215"/>
                    <a:pt x="f172" y="f216"/>
                  </a:cubicBezTo>
                  <a:lnTo>
                    <a:pt x="f217" y="f218"/>
                  </a:lnTo>
                  <a:cubicBezTo>
                    <a:pt x="f219" y="f220"/>
                    <a:pt x="f221" y="f222"/>
                    <a:pt x="f223" y="f224"/>
                  </a:cubicBezTo>
                  <a:lnTo>
                    <a:pt x="f225" y="f226"/>
                  </a:ln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5" y="f236"/>
                  </a:cubicBezTo>
                  <a:cubicBezTo>
                    <a:pt x="f237" y="f238"/>
                    <a:pt x="f239" y="f240"/>
                    <a:pt x="f241" y="f242"/>
                  </a:cubicBezTo>
                  <a:cubicBezTo>
                    <a:pt x="f243" y="f244"/>
                    <a:pt x="f245" y="f246"/>
                    <a:pt x="f245" y="f246"/>
                  </a:cubicBezTo>
                  <a:lnTo>
                    <a:pt x="f247" y="f248"/>
                  </a:ln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115"/>
                    <a:pt x="f257" y="f115"/>
                  </a:cubicBezTo>
                  <a:lnTo>
                    <a:pt x="f258" y="f259"/>
                  </a:lnTo>
                  <a:cubicBezTo>
                    <a:pt x="f260" y="f261"/>
                    <a:pt x="f262" y="f263"/>
                    <a:pt x="f264" y="f265"/>
                  </a:cubicBezTo>
                  <a:cubicBezTo>
                    <a:pt x="f266" y="f267"/>
                    <a:pt x="f268" y="f269"/>
                    <a:pt x="f270" y="f271"/>
                  </a:cubicBezTo>
                  <a:cubicBezTo>
                    <a:pt x="f270" y="f271"/>
                    <a:pt x="f272" y="f273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lnTo>
                    <a:pt x="f282" y="f283"/>
                  </a:lnTo>
                  <a:cubicBezTo>
                    <a:pt x="f284" y="f285"/>
                    <a:pt x="f286" y="f287"/>
                    <a:pt x="f288" y="f7"/>
                  </a:cubicBezTo>
                  <a:lnTo>
                    <a:pt x="f289" y="f290"/>
                  </a:lnTo>
                  <a:lnTo>
                    <a:pt x="f291" y="f292"/>
                  </a:lnTo>
                  <a:lnTo>
                    <a:pt x="f293" y="f294"/>
                  </a:lnTo>
                  <a:lnTo>
                    <a:pt x="f295" y="f296"/>
                  </a:lnTo>
                  <a:lnTo>
                    <a:pt x="f297" y="f298"/>
                  </a:lnTo>
                  <a:lnTo>
                    <a:pt x="f299" y="f300"/>
                  </a:lnTo>
                  <a:lnTo>
                    <a:pt x="f301" y="f302"/>
                  </a:lnTo>
                  <a:cubicBezTo>
                    <a:pt x="f303" y="f101"/>
                    <a:pt x="f304" y="f6"/>
                    <a:pt x="f5" y="f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259;p35">
              <a:extLst>
                <a:ext uri="{FF2B5EF4-FFF2-40B4-BE49-F238E27FC236}">
                  <a16:creationId xmlns:a16="http://schemas.microsoft.com/office/drawing/2014/main" id="{31B331DB-757C-4C87-82AD-07B216F81A5F}"/>
                </a:ext>
              </a:extLst>
            </p:cNvPr>
            <p:cNvSpPr/>
            <p:nvPr/>
          </p:nvSpPr>
          <p:spPr>
            <a:xfrm>
              <a:off x="522753" y="1971044"/>
              <a:ext cx="158483" cy="3115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15"/>
                <a:gd name="f4" fmla="val 14182"/>
                <a:gd name="f5" fmla="val 3566"/>
                <a:gd name="f6" fmla="val 2590"/>
                <a:gd name="f7" fmla="val 3583"/>
                <a:gd name="f8" fmla="val 2647"/>
                <a:gd name="f9" fmla="val 3578"/>
                <a:gd name="f10" fmla="val 2654"/>
                <a:gd name="f11" fmla="val 3574"/>
                <a:gd name="f12" fmla="val 2656"/>
                <a:gd name="f13" fmla="val 3571"/>
                <a:gd name="f14" fmla="val 3558"/>
                <a:gd name="f15" fmla="val 3563"/>
                <a:gd name="f16" fmla="val 2600"/>
                <a:gd name="f17" fmla="val 5765"/>
                <a:gd name="f18" fmla="val 1"/>
                <a:gd name="f19" fmla="val 5759"/>
                <a:gd name="f20" fmla="val 5754"/>
                <a:gd name="f21" fmla="val 2"/>
                <a:gd name="f22" fmla="val 5748"/>
                <a:gd name="f23" fmla="val 4"/>
                <a:gd name="f24" fmla="val 5741"/>
                <a:gd name="f25" fmla="val 5"/>
                <a:gd name="f26" fmla="val 5735"/>
                <a:gd name="f27" fmla="val 7"/>
                <a:gd name="f28" fmla="val 5730"/>
                <a:gd name="f29" fmla="val 13"/>
                <a:gd name="f30" fmla="val 5593"/>
                <a:gd name="f31" fmla="val 109"/>
                <a:gd name="f32" fmla="val 5483"/>
                <a:gd name="f33" fmla="val 189"/>
                <a:gd name="f34" fmla="val 5378"/>
                <a:gd name="f35" fmla="val 269"/>
                <a:gd name="f36" fmla="val 5262"/>
                <a:gd name="f37" fmla="val 359"/>
                <a:gd name="f38" fmla="val 5146"/>
                <a:gd name="f39" fmla="val 447"/>
                <a:gd name="f40" fmla="val 5023"/>
                <a:gd name="f41" fmla="val 547"/>
                <a:gd name="f42" fmla="val 4985"/>
                <a:gd name="f43" fmla="val 581"/>
                <a:gd name="f44" fmla="val 4943"/>
                <a:gd name="f45" fmla="val 615"/>
                <a:gd name="f46" fmla="val 4904"/>
                <a:gd name="f47" fmla="val 648"/>
                <a:gd name="f48" fmla="val 4775"/>
                <a:gd name="f49" fmla="val 756"/>
                <a:gd name="f50" fmla="val 4731"/>
                <a:gd name="f51" fmla="val 794"/>
                <a:gd name="f52" fmla="val 4690"/>
                <a:gd name="f53" fmla="val 831"/>
                <a:gd name="f54" fmla="val 4650"/>
                <a:gd name="f55" fmla="val 871"/>
                <a:gd name="f56" fmla="val 4604"/>
                <a:gd name="f57" fmla="val 908"/>
                <a:gd name="f58" fmla="val 4559"/>
                <a:gd name="f59" fmla="val 950"/>
                <a:gd name="f60" fmla="val 4515"/>
                <a:gd name="f61" fmla="val 992"/>
                <a:gd name="f62" fmla="val 4472"/>
                <a:gd name="f63" fmla="val 1031"/>
                <a:gd name="f64" fmla="val 4426"/>
                <a:gd name="f65" fmla="val 1072"/>
                <a:gd name="f66" fmla="val 4384"/>
                <a:gd name="f67" fmla="val 1111"/>
                <a:gd name="f68" fmla="val 4341"/>
                <a:gd name="f69" fmla="val 1153"/>
                <a:gd name="f70" fmla="val 4297"/>
                <a:gd name="f71" fmla="val 1196"/>
                <a:gd name="f72" fmla="val 4251"/>
                <a:gd name="f73" fmla="val 1239"/>
                <a:gd name="f74" fmla="val 4199"/>
                <a:gd name="f75" fmla="val 1289"/>
                <a:gd name="f76" fmla="val 4156"/>
                <a:gd name="f77" fmla="val 1331"/>
                <a:gd name="f78" fmla="val 4110"/>
                <a:gd name="f79" fmla="val 1378"/>
                <a:gd name="f80" fmla="val 4063"/>
                <a:gd name="f81" fmla="val 1424"/>
                <a:gd name="f82" fmla="val 4016"/>
                <a:gd name="f83" fmla="val 1474"/>
                <a:gd name="f84" fmla="val 3966"/>
                <a:gd name="f85" fmla="val 1524"/>
                <a:gd name="f86" fmla="val 3833"/>
                <a:gd name="f87" fmla="val 1666"/>
                <a:gd name="f88" fmla="val 3784"/>
                <a:gd name="f89" fmla="val 1717"/>
                <a:gd name="f90" fmla="val 3734"/>
                <a:gd name="f91" fmla="val 1773"/>
                <a:gd name="f92" fmla="val 3684"/>
                <a:gd name="f93" fmla="val 1827"/>
                <a:gd name="f94" fmla="val 3636"/>
                <a:gd name="f95" fmla="val 1884"/>
                <a:gd name="f96" fmla="val 3592"/>
                <a:gd name="f97" fmla="val 1929"/>
                <a:gd name="f98" fmla="val 3551"/>
                <a:gd name="f99" fmla="val 1976"/>
                <a:gd name="f100" fmla="val 3511"/>
                <a:gd name="f101" fmla="val 2023"/>
                <a:gd name="f102" fmla="val 3368"/>
                <a:gd name="f103" fmla="val 2192"/>
                <a:gd name="f104" fmla="val 3334"/>
                <a:gd name="f105" fmla="val 2230"/>
                <a:gd name="f106" fmla="val 3301"/>
                <a:gd name="f107" fmla="val 2270"/>
                <a:gd name="f108" fmla="val 3269"/>
                <a:gd name="f109" fmla="val 2313"/>
                <a:gd name="f110" fmla="val 3227"/>
                <a:gd name="f111" fmla="val 2362"/>
                <a:gd name="f112" fmla="val 3186"/>
                <a:gd name="f113" fmla="val 2417"/>
                <a:gd name="f114" fmla="val 3143"/>
                <a:gd name="f115" fmla="val 2471"/>
                <a:gd name="f116" fmla="val 3017"/>
                <a:gd name="f117" fmla="val 2630"/>
                <a:gd name="f118" fmla="val 2985"/>
                <a:gd name="f119" fmla="val 2670"/>
                <a:gd name="f120" fmla="val 2942"/>
                <a:gd name="f121" fmla="val 2730"/>
                <a:gd name="f122" fmla="val 2900"/>
                <a:gd name="f123" fmla="val 2788"/>
                <a:gd name="f124" fmla="val 2857"/>
                <a:gd name="f125" fmla="val 2848"/>
                <a:gd name="f126" fmla="val 2735"/>
                <a:gd name="f127" fmla="val 3016"/>
                <a:gd name="f128" fmla="val 2703"/>
                <a:gd name="f129" fmla="val 3056"/>
                <a:gd name="f130" fmla="val 2663"/>
                <a:gd name="f131" fmla="val 3113"/>
                <a:gd name="f132" fmla="val 2623"/>
                <a:gd name="f133" fmla="val 3174"/>
                <a:gd name="f134" fmla="val 2582"/>
                <a:gd name="f135" fmla="val 3234"/>
                <a:gd name="f136" fmla="val 2510"/>
                <a:gd name="f137" fmla="val 3341"/>
                <a:gd name="f138" fmla="val 2483"/>
                <a:gd name="f139" fmla="val 3382"/>
                <a:gd name="f140" fmla="val 2454"/>
                <a:gd name="f141" fmla="val 3422"/>
                <a:gd name="f142" fmla="val 2428"/>
                <a:gd name="f143" fmla="val 3465"/>
                <a:gd name="f144" fmla="val 2383"/>
                <a:gd name="f145" fmla="val 3533"/>
                <a:gd name="f146" fmla="val 2339"/>
                <a:gd name="f147" fmla="val 3604"/>
                <a:gd name="f148" fmla="val 2295"/>
                <a:gd name="f149" fmla="val 3675"/>
                <a:gd name="f150" fmla="val 2293"/>
                <a:gd name="f151" fmla="val 2290"/>
                <a:gd name="f152" fmla="val 3680"/>
                <a:gd name="f153" fmla="val 2267"/>
                <a:gd name="f154" fmla="val 3715"/>
                <a:gd name="f155" fmla="val 2246"/>
                <a:gd name="f156" fmla="val 3751"/>
                <a:gd name="f157" fmla="val 2225"/>
                <a:gd name="f158" fmla="val 3789"/>
                <a:gd name="f159" fmla="val 2212"/>
                <a:gd name="f160" fmla="val 3809"/>
                <a:gd name="f161" fmla="val 2201"/>
                <a:gd name="f162" fmla="val 3832"/>
                <a:gd name="f163" fmla="val 2189"/>
                <a:gd name="f164" fmla="val 3849"/>
                <a:gd name="f165" fmla="val 2176"/>
                <a:gd name="f166" fmla="val 3866"/>
                <a:gd name="f167" fmla="val 2166"/>
                <a:gd name="f168" fmla="val 3885"/>
                <a:gd name="f169" fmla="val 2158"/>
                <a:gd name="f170" fmla="val 3900"/>
                <a:gd name="f171" fmla="val 2104"/>
                <a:gd name="f172" fmla="val 3987"/>
                <a:gd name="f173" fmla="val 2052"/>
                <a:gd name="f174" fmla="val 4078"/>
                <a:gd name="f175" fmla="val 2003"/>
                <a:gd name="f176" fmla="val 4171"/>
                <a:gd name="f177" fmla="val 1913"/>
                <a:gd name="f178" fmla="val 4329"/>
                <a:gd name="f179" fmla="val 1894"/>
                <a:gd name="f180" fmla="val 4362"/>
                <a:gd name="f181" fmla="val 1810"/>
                <a:gd name="f182" fmla="val 4520"/>
                <a:gd name="f183" fmla="val 1725"/>
                <a:gd name="f184" fmla="val 4684"/>
                <a:gd name="f185" fmla="val 1641"/>
                <a:gd name="f186" fmla="val 4850"/>
                <a:gd name="f187" fmla="val 1205"/>
                <a:gd name="f188" fmla="val 5745"/>
                <a:gd name="f189" fmla="val 862"/>
                <a:gd name="f190" fmla="val 6683"/>
                <a:gd name="f191" fmla="val 617"/>
                <a:gd name="f192" fmla="val 7674"/>
                <a:gd name="f193" fmla="val 613"/>
                <a:gd name="f194" fmla="val 7689"/>
                <a:gd name="f195" fmla="val 608"/>
                <a:gd name="f196" fmla="val 7706"/>
                <a:gd name="f197" fmla="val 606"/>
                <a:gd name="f198" fmla="val 7720"/>
                <a:gd name="f199" fmla="val 116"/>
                <a:gd name="f200" fmla="val 9680"/>
                <a:gd name="f201" fmla="val 11819"/>
                <a:gd name="f202" fmla="val 257"/>
                <a:gd name="f203" fmla="val 14127"/>
                <a:gd name="f204" fmla="val 258"/>
                <a:gd name="f205" fmla="val 14143"/>
                <a:gd name="f206" fmla="val 265"/>
                <a:gd name="f207" fmla="val 14160"/>
                <a:gd name="f208" fmla="val 278"/>
                <a:gd name="f209" fmla="val 14168"/>
                <a:gd name="f210" fmla="val 281"/>
                <a:gd name="f211" fmla="val 14170"/>
                <a:gd name="f212" fmla="val 285"/>
                <a:gd name="f213" fmla="val 14174"/>
                <a:gd name="f214" fmla="val 288"/>
                <a:gd name="f215" fmla="val 14175"/>
                <a:gd name="f216" fmla="val 297"/>
                <a:gd name="f217" fmla="val 14180"/>
                <a:gd name="f218" fmla="val 306"/>
                <a:gd name="f219" fmla="val 315"/>
                <a:gd name="f220" fmla="val 323"/>
                <a:gd name="f221" fmla="val 332"/>
                <a:gd name="f222" fmla="val 341"/>
                <a:gd name="f223" fmla="val 14178"/>
                <a:gd name="f224" fmla="val 346"/>
                <a:gd name="f225" fmla="val 14177"/>
                <a:gd name="f226" fmla="val 1187"/>
                <a:gd name="f227" fmla="val 13798"/>
                <a:gd name="f228" fmla="val 5479"/>
                <a:gd name="f229" fmla="val 11686"/>
                <a:gd name="f230" fmla="val 7209"/>
                <a:gd name="f231" fmla="val 7277"/>
                <a:gd name="f232" fmla="val 7213"/>
                <a:gd name="f233" fmla="val 7263"/>
                <a:gd name="f234" fmla="val 7249"/>
                <a:gd name="f235" fmla="val 7234"/>
                <a:gd name="f236" fmla="val 7182"/>
                <a:gd name="f237" fmla="val 7157"/>
                <a:gd name="f238" fmla="val 7159"/>
                <a:gd name="f239" fmla="val 7083"/>
                <a:gd name="f240" fmla="val 7137"/>
                <a:gd name="f241" fmla="val 7006"/>
                <a:gd name="f242" fmla="val 7058"/>
                <a:gd name="f243" fmla="val 6762"/>
                <a:gd name="f244" fmla="val 7047"/>
                <a:gd name="f245" fmla="val 6720"/>
                <a:gd name="f246" fmla="val 7010"/>
                <a:gd name="f247" fmla="val 6599"/>
                <a:gd name="f248" fmla="val 6978"/>
                <a:gd name="f249" fmla="val 6478"/>
                <a:gd name="f250" fmla="val 6947"/>
                <a:gd name="f251" fmla="val 6360"/>
                <a:gd name="f252" fmla="val 6903"/>
                <a:gd name="f253" fmla="val 6196"/>
                <a:gd name="f254" fmla="val 6860"/>
                <a:gd name="f255" fmla="val 6025"/>
                <a:gd name="f256" fmla="val 6823"/>
                <a:gd name="f257" fmla="val 5859"/>
                <a:gd name="f258" fmla="val 6788"/>
                <a:gd name="f259" fmla="val 5693"/>
                <a:gd name="f260" fmla="val 6779"/>
                <a:gd name="f261" fmla="val 5654"/>
                <a:gd name="f262" fmla="val 6734"/>
                <a:gd name="f263" fmla="val 5427"/>
                <a:gd name="f264" fmla="val 6722"/>
                <a:gd name="f265" fmla="val 5352"/>
                <a:gd name="f266" fmla="val 6705"/>
                <a:gd name="f267" fmla="val 5275"/>
                <a:gd name="f268" fmla="val 6694"/>
                <a:gd name="f269" fmla="val 5199"/>
                <a:gd name="f270" fmla="val 6684"/>
                <a:gd name="f271" fmla="val 5152"/>
                <a:gd name="f272" fmla="val 6677"/>
                <a:gd name="f273" fmla="val 5104"/>
                <a:gd name="f274" fmla="val 6669"/>
                <a:gd name="f275" fmla="val 5055"/>
                <a:gd name="f276" fmla="val 6647"/>
                <a:gd name="f277" fmla="val 4912"/>
                <a:gd name="f278" fmla="val 6638"/>
                <a:gd name="f279" fmla="val 4847"/>
                <a:gd name="f280" fmla="val 6630"/>
                <a:gd name="f281" fmla="val 4785"/>
                <a:gd name="f282" fmla="val 6620"/>
                <a:gd name="f283" fmla="val 4721"/>
                <a:gd name="f284" fmla="val 6612"/>
                <a:gd name="f285" fmla="val 4669"/>
                <a:gd name="f286" fmla="val 6594"/>
                <a:gd name="f287" fmla="val 4504"/>
                <a:gd name="f288" fmla="val 6570"/>
                <a:gd name="f289" fmla="val 4321"/>
                <a:gd name="f290" fmla="val 6567"/>
                <a:gd name="f291" fmla="val 4261"/>
                <a:gd name="f292" fmla="val 6561"/>
                <a:gd name="f293" fmla="val 4208"/>
                <a:gd name="f294" fmla="val 6548"/>
                <a:gd name="f295" fmla="val 4044"/>
                <a:gd name="f296" fmla="val 6544"/>
                <a:gd name="f297" fmla="val 3994"/>
                <a:gd name="f298" fmla="val 6541"/>
                <a:gd name="f299" fmla="val 3935"/>
                <a:gd name="f300" fmla="val 6534"/>
                <a:gd name="f301" fmla="val 3872"/>
                <a:gd name="f302" fmla="val 6531"/>
                <a:gd name="f303" fmla="val 3815"/>
                <a:gd name="f304" fmla="val 6527"/>
                <a:gd name="f305" fmla="val 3759"/>
                <a:gd name="f306" fmla="val 6511"/>
                <a:gd name="f307" fmla="val 3442"/>
                <a:gd name="f308" fmla="val 3389"/>
                <a:gd name="f309" fmla="val 6508"/>
                <a:gd name="f310" fmla="val 3338"/>
                <a:gd name="f311" fmla="val 6504"/>
                <a:gd name="f312" fmla="val 3033"/>
                <a:gd name="f313" fmla="val 6506"/>
                <a:gd name="f314" fmla="val 2986"/>
                <a:gd name="f315" fmla="val 2929"/>
                <a:gd name="f316" fmla="val 2659"/>
                <a:gd name="f317" fmla="val 2599"/>
                <a:gd name="f318" fmla="val 6516"/>
                <a:gd name="f319" fmla="val 2542"/>
                <a:gd name="f320" fmla="val 6530"/>
                <a:gd name="f321" fmla="val 2239"/>
                <a:gd name="f322" fmla="val 6533"/>
                <a:gd name="f323" fmla="val 2182"/>
                <a:gd name="f324" fmla="val 6546"/>
                <a:gd name="f325" fmla="val 2032"/>
                <a:gd name="f326" fmla="val 6555"/>
                <a:gd name="f327" fmla="val 1897"/>
                <a:gd name="f328" fmla="val 6560"/>
                <a:gd name="f329" fmla="val 1841"/>
                <a:gd name="f330" fmla="val 6588"/>
                <a:gd name="f331" fmla="val 1581"/>
                <a:gd name="f332" fmla="val 6625"/>
                <a:gd name="f333" fmla="val 1291"/>
                <a:gd name="f334" fmla="val 6644"/>
                <a:gd name="f335" fmla="val 1193"/>
                <a:gd name="f336" fmla="val 6668"/>
                <a:gd name="f337" fmla="val 1025"/>
                <a:gd name="f338" fmla="val 6702"/>
                <a:gd name="f339" fmla="val 837"/>
                <a:gd name="f340" fmla="val 807"/>
                <a:gd name="f341" fmla="val 6691"/>
                <a:gd name="f342" fmla="val 779"/>
                <a:gd name="f343" fmla="val 6665"/>
                <a:gd name="f344" fmla="val 766"/>
                <a:gd name="f345" fmla="val 6581"/>
                <a:gd name="f346" fmla="val 729"/>
                <a:gd name="f347" fmla="val 6523"/>
                <a:gd name="f348" fmla="val 698"/>
                <a:gd name="f349" fmla="val 6459"/>
                <a:gd name="f350" fmla="val 662"/>
                <a:gd name="f351" fmla="val 6387"/>
                <a:gd name="f352" fmla="val 622"/>
                <a:gd name="f353" fmla="val 6319"/>
                <a:gd name="f354" fmla="val 574"/>
                <a:gd name="f355" fmla="val 6255"/>
                <a:gd name="f356" fmla="val 520"/>
                <a:gd name="f357" fmla="val 6241"/>
                <a:gd name="f358" fmla="val 511"/>
                <a:gd name="f359" fmla="val 6195"/>
                <a:gd name="f360" fmla="val 467"/>
                <a:gd name="f361" fmla="val 6177"/>
                <a:gd name="f362" fmla="val 454"/>
                <a:gd name="f363" fmla="val 6161"/>
                <a:gd name="f364" fmla="val 440"/>
                <a:gd name="f365" fmla="val 6145"/>
                <a:gd name="f366" fmla="val 424"/>
                <a:gd name="f367" fmla="val 6140"/>
                <a:gd name="f368" fmla="val 417"/>
                <a:gd name="f369" fmla="val 6114"/>
                <a:gd name="f370" fmla="val 397"/>
                <a:gd name="f371" fmla="val 6096"/>
                <a:gd name="f372" fmla="val 377"/>
                <a:gd name="f373" fmla="val 6071"/>
                <a:gd name="f374" fmla="val 354"/>
                <a:gd name="f375" fmla="val 6056"/>
                <a:gd name="f376" fmla="val 339"/>
                <a:gd name="f377" fmla="val 6040"/>
                <a:gd name="f378" fmla="val 319"/>
                <a:gd name="f379" fmla="val 6024"/>
                <a:gd name="f380" fmla="val 302"/>
                <a:gd name="f381" fmla="val 5976"/>
                <a:gd name="f382" fmla="val 248"/>
                <a:gd name="f383" fmla="val 5946"/>
                <a:gd name="f384" fmla="val 209"/>
                <a:gd name="f385" fmla="val 5915"/>
                <a:gd name="f386" fmla="val 171"/>
                <a:gd name="f387" fmla="val 5896"/>
                <a:gd name="f388" fmla="val 142"/>
                <a:gd name="f389" fmla="val 5878"/>
                <a:gd name="f390" fmla="val 115"/>
                <a:gd name="f391" fmla="val 5858"/>
                <a:gd name="f392" fmla="val 88"/>
                <a:gd name="f393" fmla="val 5826"/>
                <a:gd name="f394" fmla="val 41"/>
                <a:gd name="f395" fmla="val 5821"/>
                <a:gd name="f396" fmla="val 33"/>
                <a:gd name="f397" fmla="val 5811"/>
                <a:gd name="f398" fmla="val 17"/>
                <a:gd name="f399" fmla="val 5796"/>
                <a:gd name="f400" fmla="val 5779"/>
                <a:gd name="f401" fmla="val 3"/>
                <a:gd name="f402" fmla="val 5775"/>
                <a:gd name="f403" fmla="val 5770"/>
                <a:gd name="f404" fmla="*/ f0 1 7215"/>
                <a:gd name="f405" fmla="*/ f1 1 14182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7215"/>
                <a:gd name="f412" fmla="*/ f409 1 14182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7215" h="14182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lnTo>
                    <a:pt x="f86" y="f87"/>
                  </a:ln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48" y="f149"/>
                    <a:pt x="f150" y="f149"/>
                    <a:pt x="f151" y="f152"/>
                  </a:cubicBezTo>
                  <a:cubicBezTo>
                    <a:pt x="f153" y="f154"/>
                    <a:pt x="f155" y="f156"/>
                    <a:pt x="f157" y="f158"/>
                  </a:cubicBezTo>
                  <a:cubicBezTo>
                    <a:pt x="f159" y="f160"/>
                    <a:pt x="f161" y="f162"/>
                    <a:pt x="f163" y="f164"/>
                  </a:cubicBezTo>
                  <a:cubicBezTo>
                    <a:pt x="f165" y="f166"/>
                    <a:pt x="f167" y="f168"/>
                    <a:pt x="f169" y="f170"/>
                  </a:cubicBezTo>
                  <a:cubicBezTo>
                    <a:pt x="f171" y="f172"/>
                    <a:pt x="f173" y="f174"/>
                    <a:pt x="f175" y="f176"/>
                  </a:cubicBezTo>
                  <a:cubicBezTo>
                    <a:pt x="f175" y="f176"/>
                    <a:pt x="f177" y="f178"/>
                    <a:pt x="f179" y="f180"/>
                  </a:cubicBezTo>
                  <a:cubicBezTo>
                    <a:pt x="f181" y="f182"/>
                    <a:pt x="f183" y="f184"/>
                    <a:pt x="f185" y="f186"/>
                  </a:cubicBezTo>
                  <a:cubicBezTo>
                    <a:pt x="f187" y="f188"/>
                    <a:pt x="f189" y="f190"/>
                    <a:pt x="f191" y="f192"/>
                  </a:cubicBez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" y="f201"/>
                    <a:pt x="f202" y="f203"/>
                  </a:cubicBez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4"/>
                    <a:pt x="f219" y="f4"/>
                  </a:cubicBezTo>
                  <a:cubicBezTo>
                    <a:pt x="f220" y="f4"/>
                    <a:pt x="f221" y="f217"/>
                    <a:pt x="f222" y="f223"/>
                  </a:cubicBezTo>
                  <a:lnTo>
                    <a:pt x="f224" y="f225"/>
                  </a:lnTo>
                  <a:cubicBezTo>
                    <a:pt x="f226" y="f227"/>
                    <a:pt x="f228" y="f229"/>
                    <a:pt x="f230" y="f231"/>
                  </a:cubicBezTo>
                  <a:cubicBezTo>
                    <a:pt x="f232" y="f233"/>
                    <a:pt x="f3" y="f234"/>
                    <a:pt x="f230" y="f235"/>
                  </a:cubicBezTo>
                  <a:cubicBezTo>
                    <a:pt x="f236" y="f237"/>
                    <a:pt x="f238" y="f239"/>
                    <a:pt x="f240" y="f241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7"/>
                    <a:pt x="f248" y="f249"/>
                    <a:pt x="f250" y="f251"/>
                  </a:cubicBezTo>
                  <a:lnTo>
                    <a:pt x="f252" y="f253"/>
                  </a:lnTo>
                  <a:cubicBezTo>
                    <a:pt x="f254" y="f255"/>
                    <a:pt x="f256" y="f257"/>
                    <a:pt x="f258" y="f259"/>
                  </a:cubicBezTo>
                  <a:cubicBezTo>
                    <a:pt x="f260" y="f261"/>
                    <a:pt x="f262" y="f263"/>
                    <a:pt x="f262" y="f263"/>
                  </a:cubicBezTo>
                  <a:cubicBezTo>
                    <a:pt x="f264" y="f265"/>
                    <a:pt x="f266" y="f267"/>
                    <a:pt x="f268" y="f269"/>
                  </a:cubicBezTo>
                  <a:cubicBezTo>
                    <a:pt x="f270" y="f271"/>
                    <a:pt x="f272" y="f273"/>
                    <a:pt x="f274" y="f275"/>
                  </a:cubicBezTo>
                  <a:lnTo>
                    <a:pt x="f276" y="f277"/>
                  </a:lnTo>
                  <a:cubicBezTo>
                    <a:pt x="f278" y="f279"/>
                    <a:pt x="f280" y="f281"/>
                    <a:pt x="f282" y="f283"/>
                  </a:cubicBezTo>
                  <a:cubicBezTo>
                    <a:pt x="f284" y="f285"/>
                    <a:pt x="f286" y="f287"/>
                    <a:pt x="f286" y="f287"/>
                  </a:cubicBezTo>
                  <a:cubicBezTo>
                    <a:pt x="f286" y="f287"/>
                    <a:pt x="f288" y="f289"/>
                    <a:pt x="f290" y="f291"/>
                  </a:cubicBezTo>
                  <a:cubicBezTo>
                    <a:pt x="f292" y="f293"/>
                    <a:pt x="f294" y="f295"/>
                    <a:pt x="f294" y="f295"/>
                  </a:cubicBezTo>
                  <a:lnTo>
                    <a:pt x="f296" y="f297"/>
                  </a:lnTo>
                  <a:cubicBezTo>
                    <a:pt x="f298" y="f299"/>
                    <a:pt x="f300" y="f301"/>
                    <a:pt x="f302" y="f303"/>
                  </a:cubicBezTo>
                  <a:cubicBezTo>
                    <a:pt x="f304" y="f305"/>
                    <a:pt x="f306" y="f307"/>
                    <a:pt x="f306" y="f308"/>
                  </a:cubicBezTo>
                  <a:cubicBezTo>
                    <a:pt x="f309" y="f310"/>
                    <a:pt x="f311" y="f312"/>
                    <a:pt x="f313" y="f314"/>
                  </a:cubicBezTo>
                  <a:cubicBezTo>
                    <a:pt x="f309" y="f315"/>
                    <a:pt x="f306" y="f316"/>
                    <a:pt x="f306" y="f317"/>
                  </a:cubicBezTo>
                  <a:cubicBezTo>
                    <a:pt x="f318" y="f319"/>
                    <a:pt x="f304" y="f151"/>
                    <a:pt x="f320" y="f321"/>
                  </a:cubicBezTo>
                  <a:cubicBezTo>
                    <a:pt x="f322" y="f323"/>
                    <a:pt x="f324" y="f325"/>
                    <a:pt x="f324" y="f325"/>
                  </a:cubicBezTo>
                  <a:lnTo>
                    <a:pt x="f326" y="f327"/>
                  </a:lnTo>
                  <a:cubicBezTo>
                    <a:pt x="f328" y="f329"/>
                    <a:pt x="f330" y="f331"/>
                    <a:pt x="f330" y="f331"/>
                  </a:cubicBezTo>
                  <a:lnTo>
                    <a:pt x="f332" y="f333"/>
                  </a:lnTo>
                  <a:lnTo>
                    <a:pt x="f334" y="f335"/>
                  </a:lnTo>
                  <a:lnTo>
                    <a:pt x="f336" y="f337"/>
                  </a:lnTo>
                  <a:lnTo>
                    <a:pt x="f338" y="f339"/>
                  </a:lnTo>
                  <a:cubicBezTo>
                    <a:pt x="f266" y="f340"/>
                    <a:pt x="f341" y="f342"/>
                    <a:pt x="f343" y="f344"/>
                  </a:cubicBezTo>
                  <a:cubicBezTo>
                    <a:pt x="f345" y="f346"/>
                    <a:pt x="f347" y="f348"/>
                    <a:pt x="f349" y="f350"/>
                  </a:cubicBezTo>
                  <a:cubicBezTo>
                    <a:pt x="f351" y="f352"/>
                    <a:pt x="f353" y="f354"/>
                    <a:pt x="f355" y="f356"/>
                  </a:cubicBezTo>
                  <a:cubicBezTo>
                    <a:pt x="f357" y="f358"/>
                    <a:pt x="f359" y="f360"/>
                    <a:pt x="f359" y="f360"/>
                  </a:cubicBezTo>
                  <a:cubicBezTo>
                    <a:pt x="f361" y="f362"/>
                    <a:pt x="f363" y="f364"/>
                    <a:pt x="f365" y="f366"/>
                  </a:cubicBezTo>
                  <a:lnTo>
                    <a:pt x="f367" y="f368"/>
                  </a:lnTo>
                  <a:cubicBezTo>
                    <a:pt x="f369" y="f370"/>
                    <a:pt x="f371" y="f372"/>
                    <a:pt x="f373" y="f374"/>
                  </a:cubicBezTo>
                  <a:cubicBezTo>
                    <a:pt x="f375" y="f376"/>
                    <a:pt x="f377" y="f378"/>
                    <a:pt x="f379" y="f380"/>
                  </a:cubicBez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91" y="f392"/>
                  </a:cubicBezTo>
                  <a:cubicBezTo>
                    <a:pt x="f391" y="f392"/>
                    <a:pt x="f393" y="f394"/>
                    <a:pt x="f395" y="f396"/>
                  </a:cubicBezTo>
                  <a:cubicBezTo>
                    <a:pt x="f397" y="f398"/>
                    <a:pt x="f399" y="f25"/>
                    <a:pt x="f400" y="f401"/>
                  </a:cubicBezTo>
                  <a:cubicBezTo>
                    <a:pt x="f402" y="f18"/>
                    <a:pt x="f403" y="f18"/>
                    <a:pt x="f17" y="f18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260;p35">
              <a:extLst>
                <a:ext uri="{FF2B5EF4-FFF2-40B4-BE49-F238E27FC236}">
                  <a16:creationId xmlns:a16="http://schemas.microsoft.com/office/drawing/2014/main" id="{1E803C4D-27EC-438A-BC6A-6FFD3C0624A1}"/>
                </a:ext>
              </a:extLst>
            </p:cNvPr>
            <p:cNvSpPr/>
            <p:nvPr/>
          </p:nvSpPr>
          <p:spPr>
            <a:xfrm>
              <a:off x="646947" y="1912952"/>
              <a:ext cx="76553" cy="754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85"/>
                <a:gd name="f4" fmla="val 3433"/>
                <a:gd name="f5" fmla="val 563"/>
                <a:gd name="f6" fmla="val 1795"/>
                <a:gd name="f7" fmla="val 573"/>
                <a:gd name="f8" fmla="val 1879"/>
                <a:gd name="f9" fmla="val 590"/>
                <a:gd name="f10" fmla="val 1964"/>
                <a:gd name="f11" fmla="val 612"/>
                <a:gd name="f12" fmla="val 2044"/>
                <a:gd name="f13" fmla="val 587"/>
                <a:gd name="f14" fmla="val 570"/>
                <a:gd name="f15" fmla="val 1880"/>
                <a:gd name="f16" fmla="val 1737"/>
                <a:gd name="f17" fmla="val 1"/>
                <a:gd name="f18" fmla="val 1590"/>
                <a:gd name="f19" fmla="val 1445"/>
                <a:gd name="f20" fmla="val 18"/>
                <a:gd name="f21" fmla="val 1299"/>
                <a:gd name="f22" fmla="val 57"/>
                <a:gd name="f23" fmla="val 1239"/>
                <a:gd name="f24" fmla="val 74"/>
                <a:gd name="f25" fmla="val 1131"/>
                <a:gd name="f26" fmla="val 108"/>
                <a:gd name="f27" fmla="val 1038"/>
                <a:gd name="f28" fmla="val 144"/>
                <a:gd name="f29" fmla="val 948"/>
                <a:gd name="f30" fmla="val 190"/>
                <a:gd name="f31" fmla="val 649"/>
                <a:gd name="f32" fmla="val 346"/>
                <a:gd name="f33" fmla="val 400"/>
                <a:gd name="f34" fmla="val 234"/>
                <a:gd name="f35" fmla="val 892"/>
                <a:gd name="f36" fmla="val 178"/>
                <a:gd name="f37" fmla="val 987"/>
                <a:gd name="f38" fmla="val 134"/>
                <a:gd name="f39" fmla="val 1094"/>
                <a:gd name="f40" fmla="val 94"/>
                <a:gd name="f41" fmla="val 1215"/>
                <a:gd name="f42" fmla="val 71"/>
                <a:gd name="f43" fmla="val 1298"/>
                <a:gd name="f44" fmla="val 51"/>
                <a:gd name="f45" fmla="val 1379"/>
                <a:gd name="f46" fmla="val 41"/>
                <a:gd name="f47" fmla="val 1457"/>
                <a:gd name="f48" fmla="val 1709"/>
                <a:gd name="f49" fmla="val 17"/>
                <a:gd name="f50" fmla="val 1957"/>
                <a:gd name="f51" fmla="val 87"/>
                <a:gd name="f52" fmla="val 2195"/>
                <a:gd name="f53" fmla="val 95"/>
                <a:gd name="f54" fmla="val 2223"/>
                <a:gd name="f55" fmla="val 127"/>
                <a:gd name="f56" fmla="val 2320"/>
                <a:gd name="f57" fmla="val 165"/>
                <a:gd name="f58" fmla="val 2414"/>
                <a:gd name="f59" fmla="val 212"/>
                <a:gd name="f60" fmla="val 2502"/>
                <a:gd name="f61" fmla="val 359"/>
                <a:gd name="f62" fmla="val 2791"/>
                <a:gd name="f63" fmla="val 585"/>
                <a:gd name="f64" fmla="val 3034"/>
                <a:gd name="f65" fmla="val 870"/>
                <a:gd name="f66" fmla="val 3199"/>
                <a:gd name="f67" fmla="val 919"/>
                <a:gd name="f68" fmla="val 3226"/>
                <a:gd name="f69" fmla="val 967"/>
                <a:gd name="f70" fmla="val 3251"/>
                <a:gd name="f71" fmla="val 1013"/>
                <a:gd name="f72" fmla="val 3273"/>
                <a:gd name="f73" fmla="val 1062"/>
                <a:gd name="f74" fmla="val 3294"/>
                <a:gd name="f75" fmla="val 1107"/>
                <a:gd name="f76" fmla="val 3313"/>
                <a:gd name="f77" fmla="val 1154"/>
                <a:gd name="f78" fmla="val 3330"/>
                <a:gd name="f79" fmla="val 1341"/>
                <a:gd name="f80" fmla="val 3398"/>
                <a:gd name="f81" fmla="val 1537"/>
                <a:gd name="f82" fmla="val 1734"/>
                <a:gd name="f83" fmla="val 1859"/>
                <a:gd name="f84" fmla="val 1985"/>
                <a:gd name="f85" fmla="val 3419"/>
                <a:gd name="f86" fmla="val 2109"/>
                <a:gd name="f87" fmla="val 3391"/>
                <a:gd name="f88" fmla="val 2152"/>
                <a:gd name="f89" fmla="val 3380"/>
                <a:gd name="f90" fmla="val 2192"/>
                <a:gd name="f91" fmla="val 3371"/>
                <a:gd name="f92" fmla="val 2230"/>
                <a:gd name="f93" fmla="val 3358"/>
                <a:gd name="f94" fmla="val 2286"/>
                <a:gd name="f95" fmla="val 3341"/>
                <a:gd name="f96" fmla="val 2338"/>
                <a:gd name="f97" fmla="val 3323"/>
                <a:gd name="f98" fmla="val 2393"/>
                <a:gd name="f99" fmla="val 3300"/>
                <a:gd name="f100" fmla="val 2719"/>
                <a:gd name="f101" fmla="val 3159"/>
                <a:gd name="f102" fmla="val 2976"/>
                <a:gd name="f103" fmla="val 2948"/>
                <a:gd name="f104" fmla="val 3162"/>
                <a:gd name="f105" fmla="val 2670"/>
                <a:gd name="f106" fmla="val 3191"/>
                <a:gd name="f107" fmla="val 2623"/>
                <a:gd name="f108" fmla="val 3221"/>
                <a:gd name="f109" fmla="val 2574"/>
                <a:gd name="f110" fmla="val 3248"/>
                <a:gd name="f111" fmla="val 2524"/>
                <a:gd name="f112" fmla="val 3276"/>
                <a:gd name="f113" fmla="val 2475"/>
                <a:gd name="f114" fmla="val 2425"/>
                <a:gd name="f115" fmla="val 3321"/>
                <a:gd name="f116" fmla="val 2374"/>
                <a:gd name="f117" fmla="val 3449"/>
                <a:gd name="f118" fmla="val 2059"/>
                <a:gd name="f119" fmla="val 1719"/>
                <a:gd name="f120" fmla="val 1386"/>
                <a:gd name="f121" fmla="val 3407"/>
                <a:gd name="f122" fmla="val 1326"/>
                <a:gd name="f123" fmla="val 3392"/>
                <a:gd name="f124" fmla="val 1268"/>
                <a:gd name="f125" fmla="val 3375"/>
                <a:gd name="f126" fmla="val 1208"/>
                <a:gd name="f127" fmla="val 3357"/>
                <a:gd name="f128" fmla="val 1149"/>
                <a:gd name="f129" fmla="val 3334"/>
                <a:gd name="f130" fmla="val 1091"/>
                <a:gd name="f131" fmla="val 3310"/>
                <a:gd name="f132" fmla="val 1036"/>
                <a:gd name="f133" fmla="val 3174"/>
                <a:gd name="f134" fmla="val 719"/>
                <a:gd name="f135" fmla="val 452"/>
                <a:gd name="f136" fmla="val 2656"/>
                <a:gd name="f137" fmla="val 267"/>
                <a:gd name="f138" fmla="val 2602"/>
                <a:gd name="f139" fmla="val 232"/>
                <a:gd name="f140" fmla="val 2545"/>
                <a:gd name="f141" fmla="val 201"/>
                <a:gd name="f142" fmla="val 2487"/>
                <a:gd name="f143" fmla="val 173"/>
                <a:gd name="f144" fmla="val 2451"/>
                <a:gd name="f145" fmla="val 154"/>
                <a:gd name="f146" fmla="val 2415"/>
                <a:gd name="f147" fmla="val 138"/>
                <a:gd name="f148" fmla="val 2380"/>
                <a:gd name="f149" fmla="val 126"/>
                <a:gd name="f150" fmla="val 2358"/>
                <a:gd name="f151" fmla="val 114"/>
                <a:gd name="f152" fmla="val 2336"/>
                <a:gd name="f153" fmla="val 2314"/>
                <a:gd name="f154" fmla="val 100"/>
                <a:gd name="f155" fmla="val 2150"/>
                <a:gd name="f156" fmla="val 40"/>
                <a:gd name="f157" fmla="val 1981"/>
                <a:gd name="f158" fmla="val 9"/>
                <a:gd name="f159" fmla="val 1812"/>
                <a:gd name="f160" fmla="val 2"/>
                <a:gd name="f161" fmla="val 1803"/>
                <a:gd name="f162" fmla="val 1781"/>
                <a:gd name="f163" fmla="val 1759"/>
                <a:gd name="f164" fmla="*/ f0 1 3485"/>
                <a:gd name="f165" fmla="*/ f1 1 3433"/>
                <a:gd name="f166" fmla="val f2"/>
                <a:gd name="f167" fmla="val f3"/>
                <a:gd name="f168" fmla="val f4"/>
                <a:gd name="f169" fmla="+- f168 0 f166"/>
                <a:gd name="f170" fmla="+- f167 0 f166"/>
                <a:gd name="f171" fmla="*/ f170 1 3485"/>
                <a:gd name="f172" fmla="*/ f169 1 3433"/>
                <a:gd name="f173" fmla="*/ f166 1 f171"/>
                <a:gd name="f174" fmla="*/ f167 1 f171"/>
                <a:gd name="f175" fmla="*/ f166 1 f172"/>
                <a:gd name="f176" fmla="*/ f168 1 f172"/>
                <a:gd name="f177" fmla="*/ f173 f164 1"/>
                <a:gd name="f178" fmla="*/ f174 f164 1"/>
                <a:gd name="f179" fmla="*/ f176 f165 1"/>
                <a:gd name="f180" fmla="*/ f175 f1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7" t="f180" r="f178" b="f179"/>
              <a:pathLst>
                <a:path w="3485" h="3433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14" y="f15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1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2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4"/>
                    <a:pt x="f82" y="f4"/>
                  </a:cubicBezTo>
                  <a:cubicBezTo>
                    <a:pt x="f83" y="f4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99" y="f114"/>
                    <a:pt x="f115" y="f116"/>
                  </a:cubicBezTo>
                  <a:cubicBezTo>
                    <a:pt x="f117" y="f118"/>
                    <a:pt x="f3" y="f119"/>
                    <a:pt x="f85" y="f120"/>
                  </a:cubicBezTo>
                  <a:cubicBezTo>
                    <a:pt x="f121" y="f122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03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26"/>
                    <a:pt x="f153" y="f154"/>
                  </a:cubicBezTo>
                  <a:cubicBezTo>
                    <a:pt x="f155" y="f156"/>
                    <a:pt x="f157" y="f158"/>
                    <a:pt x="f159" y="f160"/>
                  </a:cubicBezTo>
                  <a:lnTo>
                    <a:pt x="f161" y="f160"/>
                  </a:lnTo>
                  <a:cubicBezTo>
                    <a:pt x="f162" y="f17"/>
                    <a:pt x="f163" y="f17"/>
                    <a:pt x="f16" y="f17"/>
                  </a:cubicBezTo>
                  <a:close/>
                </a:path>
              </a:pathLst>
            </a:custGeom>
            <a:solidFill>
              <a:srgbClr val="A20E4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261;p35">
              <a:extLst>
                <a:ext uri="{FF2B5EF4-FFF2-40B4-BE49-F238E27FC236}">
                  <a16:creationId xmlns:a16="http://schemas.microsoft.com/office/drawing/2014/main" id="{A9670C94-2B9A-41BB-AB21-53D6058B0B9B}"/>
                </a:ext>
              </a:extLst>
            </p:cNvPr>
            <p:cNvSpPr/>
            <p:nvPr/>
          </p:nvSpPr>
          <p:spPr>
            <a:xfrm>
              <a:off x="354512" y="1793385"/>
              <a:ext cx="310027" cy="1557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14"/>
                <a:gd name="f4" fmla="val 7090"/>
                <a:gd name="f5" fmla="val 2396"/>
                <a:gd name="f6" fmla="val 1715"/>
                <a:gd name="f7" fmla="val 1017"/>
                <a:gd name="f8" fmla="val 36"/>
                <a:gd name="f9" fmla="val 302"/>
                <a:gd name="f10" fmla="val 107"/>
                <a:gd name="f11" fmla="val 299"/>
                <a:gd name="f12" fmla="val 297"/>
                <a:gd name="f13" fmla="val 110"/>
                <a:gd name="f14" fmla="val 218"/>
                <a:gd name="f15" fmla="val 114"/>
                <a:gd name="f16" fmla="val 136"/>
                <a:gd name="f17" fmla="val 124"/>
                <a:gd name="f18" fmla="val 60"/>
                <a:gd name="f19" fmla="val 133"/>
                <a:gd name="f20" fmla="val 57"/>
                <a:gd name="f21" fmla="val 53"/>
                <a:gd name="f22" fmla="val 47"/>
                <a:gd name="f23" fmla="val 134"/>
                <a:gd name="f24" fmla="val 33"/>
                <a:gd name="f25" fmla="val 140"/>
                <a:gd name="f26" fmla="val 20"/>
                <a:gd name="f27" fmla="val 150"/>
                <a:gd name="f28" fmla="val 12"/>
                <a:gd name="f29" fmla="val 164"/>
                <a:gd name="f30" fmla="val 187"/>
                <a:gd name="f31" fmla="val 205"/>
                <a:gd name="f32" fmla="val 10"/>
                <a:gd name="f33" fmla="val 222"/>
                <a:gd name="f34" fmla="val 388"/>
                <a:gd name="f35" fmla="val 1065"/>
                <a:gd name="f36" fmla="val 2498"/>
                <a:gd name="f37" fmla="val 5353"/>
                <a:gd name="f38" fmla="val 6910"/>
                <a:gd name="f39" fmla="val 7084"/>
                <a:gd name="f40" fmla="val 6917"/>
                <a:gd name="f41" fmla="val 7088"/>
                <a:gd name="f42" fmla="val 6926"/>
                <a:gd name="f43" fmla="val 6935"/>
                <a:gd name="f44" fmla="val 6940"/>
                <a:gd name="f45" fmla="val 6946"/>
                <a:gd name="f46" fmla="val 7089"/>
                <a:gd name="f47" fmla="val 6950"/>
                <a:gd name="f48" fmla="val 6953"/>
                <a:gd name="f49" fmla="val 7068"/>
                <a:gd name="f50" fmla="val 7048"/>
                <a:gd name="f51" fmla="val 7184"/>
                <a:gd name="f52" fmla="val 7011"/>
                <a:gd name="f53" fmla="val 7298"/>
                <a:gd name="f54" fmla="val 6976"/>
                <a:gd name="f55" fmla="val 8293"/>
                <a:gd name="f56" fmla="val 6668"/>
                <a:gd name="f57" fmla="val 9318"/>
                <a:gd name="f58" fmla="val 6480"/>
                <a:gd name="f59" fmla="val 10342"/>
                <a:gd name="f60" fmla="val 6412"/>
                <a:gd name="f61" fmla="val 10496"/>
                <a:gd name="f62" fmla="val 6404"/>
                <a:gd name="f63" fmla="val 10629"/>
                <a:gd name="f64" fmla="val 6397"/>
                <a:gd name="f65" fmla="val 10758"/>
                <a:gd name="f66" fmla="val 6392"/>
                <a:gd name="f67" fmla="val 10814"/>
                <a:gd name="f68" fmla="val 6390"/>
                <a:gd name="f69" fmla="val 10929"/>
                <a:gd name="f70" fmla="val 6386"/>
                <a:gd name="f71" fmla="val 11044"/>
                <a:gd name="f72" fmla="val 6385"/>
                <a:gd name="f73" fmla="val 11157"/>
                <a:gd name="f74" fmla="val 11237"/>
                <a:gd name="f75" fmla="val 11339"/>
                <a:gd name="f76" fmla="val 11436"/>
                <a:gd name="f77" fmla="val 11533"/>
                <a:gd name="f78" fmla="val 6387"/>
                <a:gd name="f79" fmla="val 11543"/>
                <a:gd name="f80" fmla="val 11565"/>
                <a:gd name="f81" fmla="val 6391"/>
                <a:gd name="f82" fmla="val 11586"/>
                <a:gd name="f83" fmla="val 11607"/>
                <a:gd name="f84" fmla="val 11615"/>
                <a:gd name="f85" fmla="val 11624"/>
                <a:gd name="f86" fmla="val 11633"/>
                <a:gd name="f87" fmla="val 11675"/>
                <a:gd name="f88" fmla="val 6393"/>
                <a:gd name="f89" fmla="val 11719"/>
                <a:gd name="f90" fmla="val 11761"/>
                <a:gd name="f91" fmla="val 11802"/>
                <a:gd name="f92" fmla="val 6400"/>
                <a:gd name="f93" fmla="val 11845"/>
                <a:gd name="f94" fmla="val 11885"/>
                <a:gd name="f95" fmla="val 11990"/>
                <a:gd name="f96" fmla="val 12074"/>
                <a:gd name="f97" fmla="val 6417"/>
                <a:gd name="f98" fmla="val 12145"/>
                <a:gd name="f99" fmla="val 6422"/>
                <a:gd name="f100" fmla="val 12215"/>
                <a:gd name="f101" fmla="val 6427"/>
                <a:gd name="f102" fmla="val 12464"/>
                <a:gd name="f103" fmla="val 6453"/>
                <a:gd name="f104" fmla="val 12524"/>
                <a:gd name="f105" fmla="val 6457"/>
                <a:gd name="f106" fmla="val 12809"/>
                <a:gd name="f107" fmla="val 6494"/>
                <a:gd name="f108" fmla="val 13067"/>
                <a:gd name="f109" fmla="val 6534"/>
                <a:gd name="f110" fmla="val 13145"/>
                <a:gd name="f111" fmla="val 6544"/>
                <a:gd name="f112" fmla="val 13173"/>
                <a:gd name="f113" fmla="val 6550"/>
                <a:gd name="f114" fmla="val 13195"/>
                <a:gd name="f115" fmla="val 6554"/>
                <a:gd name="f116" fmla="val 13219"/>
                <a:gd name="f117" fmla="val 6558"/>
                <a:gd name="f118" fmla="val 13249"/>
                <a:gd name="f119" fmla="val 6563"/>
                <a:gd name="f120" fmla="val 13253"/>
                <a:gd name="f121" fmla="val 13257"/>
                <a:gd name="f122" fmla="val 6564"/>
                <a:gd name="f123" fmla="val 13262"/>
                <a:gd name="f124" fmla="val 13268"/>
                <a:gd name="f125" fmla="val 13274"/>
                <a:gd name="f126" fmla="val 13280"/>
                <a:gd name="f127" fmla="val 6561"/>
                <a:gd name="f128" fmla="val 13299"/>
                <a:gd name="f129" fmla="val 6555"/>
                <a:gd name="f130" fmla="val 13314"/>
                <a:gd name="f131" fmla="val 6543"/>
                <a:gd name="f132" fmla="val 13320"/>
                <a:gd name="f133" fmla="val 6521"/>
                <a:gd name="f134" fmla="val 13263"/>
                <a:gd name="f135" fmla="val 6500"/>
                <a:gd name="f136" fmla="val 13326"/>
                <a:gd name="f137" fmla="val 6514"/>
                <a:gd name="f138" fmla="val 13364"/>
                <a:gd name="f139" fmla="val 6419"/>
                <a:gd name="f140" fmla="val 13394"/>
                <a:gd name="f141" fmla="val 6343"/>
                <a:gd name="f142" fmla="val 13436"/>
                <a:gd name="f143" fmla="val 6276"/>
                <a:gd name="f144" fmla="val 13475"/>
                <a:gd name="f145" fmla="val 6204"/>
                <a:gd name="f146" fmla="val 13521"/>
                <a:gd name="f147" fmla="val 6134"/>
                <a:gd name="f148" fmla="val 13575"/>
                <a:gd name="f149" fmla="val 6057"/>
                <a:gd name="f150" fmla="val 13578"/>
                <a:gd name="f151" fmla="val 6050"/>
                <a:gd name="f152" fmla="val 13594"/>
                <a:gd name="f153" fmla="val 6036"/>
                <a:gd name="f154" fmla="val 13606"/>
                <a:gd name="f155" fmla="val 6021"/>
                <a:gd name="f156" fmla="val 13618"/>
                <a:gd name="f157" fmla="val 6007"/>
                <a:gd name="f158" fmla="val 13629"/>
                <a:gd name="f159" fmla="val 5993"/>
                <a:gd name="f160" fmla="val 13668"/>
                <a:gd name="f161" fmla="val 5950"/>
                <a:gd name="f162" fmla="val 13703"/>
                <a:gd name="f163" fmla="val 5905"/>
                <a:gd name="f164" fmla="val 13743"/>
                <a:gd name="f165" fmla="val 5865"/>
                <a:gd name="f166" fmla="val 13760"/>
                <a:gd name="f167" fmla="val 5848"/>
                <a:gd name="f168" fmla="val 13814"/>
                <a:gd name="f169" fmla="val 5798"/>
                <a:gd name="f170" fmla="val 13854"/>
                <a:gd name="f171" fmla="val 5762"/>
                <a:gd name="f172" fmla="val 13891"/>
                <a:gd name="f173" fmla="val 5728"/>
                <a:gd name="f174" fmla="val 13935"/>
                <a:gd name="f175" fmla="val 5695"/>
                <a:gd name="f176" fmla="val 13964"/>
                <a:gd name="f177" fmla="val 5674"/>
                <a:gd name="f178" fmla="val 13992"/>
                <a:gd name="f179" fmla="val 5655"/>
                <a:gd name="f180" fmla="val 14021"/>
                <a:gd name="f181" fmla="val 5635"/>
                <a:gd name="f182" fmla="val 14071"/>
                <a:gd name="f183" fmla="val 5598"/>
                <a:gd name="f184" fmla="val 14082"/>
                <a:gd name="f185" fmla="val 5593"/>
                <a:gd name="f186" fmla="val 14095"/>
                <a:gd name="f187" fmla="val 5584"/>
                <a:gd name="f188" fmla="val 14106"/>
                <a:gd name="f189" fmla="val 5569"/>
                <a:gd name="f190" fmla="val 14109"/>
                <a:gd name="f191" fmla="val 5551"/>
                <a:gd name="f192" fmla="val 14113"/>
                <a:gd name="f193" fmla="val 5533"/>
                <a:gd name="f194" fmla="val 5517"/>
                <a:gd name="f195" fmla="val 14098"/>
                <a:gd name="f196" fmla="val 5502"/>
                <a:gd name="f197" fmla="val 14018"/>
                <a:gd name="f198" fmla="val 5388"/>
                <a:gd name="f199" fmla="val 13921"/>
                <a:gd name="f200" fmla="val 5258"/>
                <a:gd name="f201" fmla="val 13753"/>
                <a:gd name="f202" fmla="val 5039"/>
                <a:gd name="f203" fmla="val 4932"/>
                <a:gd name="f204" fmla="val 13562"/>
                <a:gd name="f205" fmla="val 4805"/>
                <a:gd name="f206" fmla="val 13470"/>
                <a:gd name="f207" fmla="val 4696"/>
                <a:gd name="f208" fmla="val 13350"/>
                <a:gd name="f209" fmla="val 4560"/>
                <a:gd name="f210" fmla="val 4446"/>
                <a:gd name="f211" fmla="val 13208"/>
                <a:gd name="f212" fmla="val 4399"/>
                <a:gd name="f213" fmla="val 13165"/>
                <a:gd name="f214" fmla="val 4354"/>
                <a:gd name="f215" fmla="val 13121"/>
                <a:gd name="f216" fmla="val 4305"/>
                <a:gd name="f217" fmla="val 13008"/>
                <a:gd name="f218" fmla="val 4190"/>
                <a:gd name="f219" fmla="val 12964"/>
                <a:gd name="f220" fmla="val 4140"/>
                <a:gd name="f221" fmla="val 12914"/>
                <a:gd name="f222" fmla="val 4092"/>
                <a:gd name="f223" fmla="val 12867"/>
                <a:gd name="f224" fmla="val 4043"/>
                <a:gd name="f225" fmla="val 12745"/>
                <a:gd name="f226" fmla="val 3922"/>
                <a:gd name="f227" fmla="val 12695"/>
                <a:gd name="f228" fmla="val 3871"/>
                <a:gd name="f229" fmla="val 12644"/>
                <a:gd name="f230" fmla="val 3824"/>
                <a:gd name="f231" fmla="val 12590"/>
                <a:gd name="f232" fmla="val 3774"/>
                <a:gd name="f233" fmla="val 12459"/>
                <a:gd name="f234" fmla="val 3650"/>
                <a:gd name="f235" fmla="val 12404"/>
                <a:gd name="f236" fmla="val 3600"/>
                <a:gd name="f237" fmla="val 12347"/>
                <a:gd name="f238" fmla="val 3549"/>
                <a:gd name="f239" fmla="val 12293"/>
                <a:gd name="f240" fmla="val 3499"/>
                <a:gd name="f241" fmla="val 12191"/>
                <a:gd name="f242" fmla="val 3408"/>
                <a:gd name="f243" fmla="val 12151"/>
                <a:gd name="f244" fmla="val 3373"/>
                <a:gd name="f245" fmla="val 12101"/>
                <a:gd name="f246" fmla="val 3330"/>
                <a:gd name="f247" fmla="val 11927"/>
                <a:gd name="f248" fmla="val 3186"/>
                <a:gd name="f249" fmla="val 11821"/>
                <a:gd name="f250" fmla="val 3096"/>
                <a:gd name="f251" fmla="val 11768"/>
                <a:gd name="f252" fmla="val 3052"/>
                <a:gd name="f253" fmla="val 11712"/>
                <a:gd name="f254" fmla="val 3011"/>
                <a:gd name="f255" fmla="val 11657"/>
                <a:gd name="f256" fmla="val 2970"/>
                <a:gd name="f257" fmla="val 11506"/>
                <a:gd name="f258" fmla="val 2848"/>
                <a:gd name="f259" fmla="val 11465"/>
                <a:gd name="f260" fmla="val 2820"/>
                <a:gd name="f261" fmla="val 11412"/>
                <a:gd name="f262" fmla="val 2777"/>
                <a:gd name="f263" fmla="val 11355"/>
                <a:gd name="f264" fmla="val 2740"/>
                <a:gd name="f265" fmla="val 11298"/>
                <a:gd name="f266" fmla="val 2699"/>
                <a:gd name="f267" fmla="val 11128"/>
                <a:gd name="f268" fmla="val 2574"/>
                <a:gd name="f269" fmla="val 11090"/>
                <a:gd name="f270" fmla="val 2547"/>
                <a:gd name="f271" fmla="val 11029"/>
                <a:gd name="f272" fmla="val 2504"/>
                <a:gd name="f273" fmla="val 10969"/>
                <a:gd name="f274" fmla="val 2464"/>
                <a:gd name="f275" fmla="val 10906"/>
                <a:gd name="f276" fmla="val 2424"/>
                <a:gd name="f277" fmla="val 10724"/>
                <a:gd name="f278" fmla="val 2300"/>
                <a:gd name="f279" fmla="val 10688"/>
                <a:gd name="f280" fmla="val 2276"/>
                <a:gd name="f281" fmla="val 10623"/>
                <a:gd name="f282" fmla="val 2235"/>
                <a:gd name="f283" fmla="val 10553"/>
                <a:gd name="f284" fmla="val 2192"/>
                <a:gd name="f285" fmla="val 10486"/>
                <a:gd name="f286" fmla="val 2149"/>
                <a:gd name="f287" fmla="val 10300"/>
                <a:gd name="f288" fmla="val 2034"/>
                <a:gd name="f289" fmla="val 10260"/>
                <a:gd name="f290" fmla="val 2013"/>
                <a:gd name="f291" fmla="val 10174"/>
                <a:gd name="f292" fmla="val 1958"/>
                <a:gd name="f293" fmla="val 10082"/>
                <a:gd name="f294" fmla="val 1911"/>
                <a:gd name="f295" fmla="val 9993"/>
                <a:gd name="f296" fmla="val 1859"/>
                <a:gd name="f297" fmla="val 9841"/>
                <a:gd name="f298" fmla="val 1773"/>
                <a:gd name="f299" fmla="val 9810"/>
                <a:gd name="f300" fmla="val 1756"/>
                <a:gd name="f301" fmla="val 9653"/>
                <a:gd name="f302" fmla="val 1672"/>
                <a:gd name="f303" fmla="val 9496"/>
                <a:gd name="f304" fmla="val 1591"/>
                <a:gd name="f305" fmla="val 9333"/>
                <a:gd name="f306" fmla="val 1510"/>
                <a:gd name="f307" fmla="val 7282"/>
                <a:gd name="f308" fmla="val 503"/>
                <a:gd name="f309" fmla="val 4957"/>
                <a:gd name="f310" fmla="*/ f0 1 14114"/>
                <a:gd name="f311" fmla="*/ f1 1 7090"/>
                <a:gd name="f312" fmla="val f2"/>
                <a:gd name="f313" fmla="val f3"/>
                <a:gd name="f314" fmla="val f4"/>
                <a:gd name="f315" fmla="+- f314 0 f312"/>
                <a:gd name="f316" fmla="+- f313 0 f312"/>
                <a:gd name="f317" fmla="*/ f316 1 14114"/>
                <a:gd name="f318" fmla="*/ f315 1 7090"/>
                <a:gd name="f319" fmla="*/ f312 1 f317"/>
                <a:gd name="f320" fmla="*/ f313 1 f317"/>
                <a:gd name="f321" fmla="*/ f312 1 f318"/>
                <a:gd name="f322" fmla="*/ f314 1 f318"/>
                <a:gd name="f323" fmla="*/ f319 f310 1"/>
                <a:gd name="f324" fmla="*/ f320 f310 1"/>
                <a:gd name="f325" fmla="*/ f322 f311 1"/>
                <a:gd name="f326" fmla="*/ f321 f3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3" t="f326" r="f324" b="f325"/>
              <a:pathLst>
                <a:path w="14114" h="709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1" y="f10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19"/>
                    <a:pt x="f21" y="f19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"/>
                    <a:pt x="f43" y="f4"/>
                  </a:cubicBezTo>
                  <a:cubicBezTo>
                    <a:pt x="f44" y="f4"/>
                    <a:pt x="f45" y="f46"/>
                    <a:pt x="f47" y="f41"/>
                  </a:cubicBezTo>
                  <a:lnTo>
                    <a:pt x="f48" y="f41"/>
                  </a:ln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2"/>
                  </a:cubicBezTo>
                  <a:lnTo>
                    <a:pt x="f74" y="f72"/>
                  </a:lnTo>
                  <a:cubicBezTo>
                    <a:pt x="f75" y="f72"/>
                    <a:pt x="f76" y="f70"/>
                    <a:pt x="f77" y="f78"/>
                  </a:cubicBezTo>
                  <a:lnTo>
                    <a:pt x="f79" y="f68"/>
                  </a:lnTo>
                  <a:cubicBezTo>
                    <a:pt x="f80" y="f81"/>
                    <a:pt x="f82" y="f66"/>
                    <a:pt x="f83" y="f66"/>
                  </a:cubicBezTo>
                  <a:cubicBezTo>
                    <a:pt x="f84" y="f66"/>
                    <a:pt x="f85" y="f66"/>
                    <a:pt x="f86" y="f66"/>
                  </a:cubicBezTo>
                  <a:cubicBezTo>
                    <a:pt x="f87" y="f88"/>
                    <a:pt x="f89" y="f64"/>
                    <a:pt x="f90" y="f64"/>
                  </a:cubicBezTo>
                  <a:cubicBezTo>
                    <a:pt x="f91" y="f92"/>
                    <a:pt x="f93" y="f92"/>
                    <a:pt x="f94" y="f62"/>
                  </a:cubicBezTo>
                  <a:lnTo>
                    <a:pt x="f95" y="f60"/>
                  </a:lnTo>
                  <a:cubicBezTo>
                    <a:pt x="f96" y="f97"/>
                    <a:pt x="f98" y="f99"/>
                    <a:pt x="f100" y="f101"/>
                  </a:cubicBezTo>
                  <a:cubicBezTo>
                    <a:pt x="f100" y="f101"/>
                    <a:pt x="f102" y="f103"/>
                    <a:pt x="f104" y="f105"/>
                  </a:cubicBezTo>
                  <a:lnTo>
                    <a:pt x="f106" y="f107"/>
                  </a:lnTo>
                  <a:lnTo>
                    <a:pt x="f108" y="f109"/>
                  </a:lnTo>
                  <a:lnTo>
                    <a:pt x="f110" y="f111"/>
                  </a:lnTo>
                  <a:cubicBezTo>
                    <a:pt x="f112" y="f113"/>
                    <a:pt x="f114" y="f115"/>
                    <a:pt x="f116" y="f117"/>
                  </a:cubicBezTo>
                  <a:lnTo>
                    <a:pt x="f118" y="f119"/>
                  </a:lnTo>
                  <a:cubicBezTo>
                    <a:pt x="f120" y="f119"/>
                    <a:pt x="f121" y="f122"/>
                    <a:pt x="f123" y="f122"/>
                  </a:cubicBezTo>
                  <a:cubicBezTo>
                    <a:pt x="f124" y="f122"/>
                    <a:pt x="f125" y="f119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lnTo>
                    <a:pt x="f134" y="f135"/>
                  </a:ln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68" y="f169"/>
                  </a:cubicBezTo>
                  <a:cubicBezTo>
                    <a:pt x="f170" y="f171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91"/>
                  </a:cubicBezTo>
                  <a:cubicBezTo>
                    <a:pt x="f192" y="f193"/>
                    <a:pt x="f190" y="f194"/>
                    <a:pt x="f195" y="f196"/>
                  </a:cubicBezTo>
                  <a:lnTo>
                    <a:pt x="f197" y="f198"/>
                  </a:lnTo>
                  <a:lnTo>
                    <a:pt x="f199" y="f200"/>
                  </a:lnTo>
                  <a:lnTo>
                    <a:pt x="f201" y="f202"/>
                  </a:lnTo>
                  <a:lnTo>
                    <a:pt x="f160" y="f203"/>
                  </a:lnTo>
                  <a:lnTo>
                    <a:pt x="f204" y="f205"/>
                  </a:lnTo>
                  <a:lnTo>
                    <a:pt x="f206" y="f207"/>
                  </a:lnTo>
                  <a:lnTo>
                    <a:pt x="f208" y="f209"/>
                  </a:lnTo>
                  <a:lnTo>
                    <a:pt x="f118" y="f210"/>
                  </a:lnTo>
                  <a:cubicBezTo>
                    <a:pt x="f211" y="f212"/>
                    <a:pt x="f213" y="f214"/>
                    <a:pt x="f215" y="f216"/>
                  </a:cubicBezTo>
                  <a:lnTo>
                    <a:pt x="f217" y="f218"/>
                  </a:lnTo>
                  <a:cubicBezTo>
                    <a:pt x="f219" y="f220"/>
                    <a:pt x="f221" y="f222"/>
                    <a:pt x="f223" y="f224"/>
                  </a:cubicBezTo>
                  <a:lnTo>
                    <a:pt x="f225" y="f226"/>
                  </a:lnTo>
                  <a:cubicBezTo>
                    <a:pt x="f227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cubicBezTo>
                    <a:pt x="f239" y="f240"/>
                    <a:pt x="f241" y="f242"/>
                    <a:pt x="f243" y="f244"/>
                  </a:cubicBezTo>
                  <a:cubicBezTo>
                    <a:pt x="f245" y="f246"/>
                    <a:pt x="f247" y="f248"/>
                    <a:pt x="f247" y="f248"/>
                  </a:cubicBezTo>
                  <a:lnTo>
                    <a:pt x="f249" y="f250"/>
                  </a:lnTo>
                  <a:cubicBezTo>
                    <a:pt x="f251" y="f252"/>
                    <a:pt x="f253" y="f254"/>
                    <a:pt x="f255" y="f256"/>
                  </a:cubicBezTo>
                  <a:cubicBezTo>
                    <a:pt x="f255" y="f256"/>
                    <a:pt x="f257" y="f258"/>
                    <a:pt x="f259" y="f260"/>
                  </a:cubicBezTo>
                  <a:cubicBezTo>
                    <a:pt x="f261" y="f262"/>
                    <a:pt x="f263" y="f264"/>
                    <a:pt x="f265" y="f266"/>
                  </a:cubicBezTo>
                  <a:cubicBezTo>
                    <a:pt x="f265" y="f266"/>
                    <a:pt x="f267" y="f268"/>
                    <a:pt x="f269" y="f270"/>
                  </a:cubicBezTo>
                  <a:cubicBezTo>
                    <a:pt x="f271" y="f272"/>
                    <a:pt x="f273" y="f274"/>
                    <a:pt x="f275" y="f276"/>
                  </a:cubicBezTo>
                  <a:cubicBezTo>
                    <a:pt x="f275" y="f276"/>
                    <a:pt x="f277" y="f278"/>
                    <a:pt x="f279" y="f280"/>
                  </a:cubicBezTo>
                  <a:cubicBezTo>
                    <a:pt x="f281" y="f282"/>
                    <a:pt x="f283" y="f284"/>
                    <a:pt x="f285" y="f286"/>
                  </a:cubicBezTo>
                  <a:cubicBezTo>
                    <a:pt x="f285" y="f286"/>
                    <a:pt x="f287" y="f288"/>
                    <a:pt x="f289" y="f290"/>
                  </a:cubicBezTo>
                  <a:cubicBezTo>
                    <a:pt x="f291" y="f292"/>
                    <a:pt x="f293" y="f294"/>
                    <a:pt x="f295" y="f296"/>
                  </a:cubicBezTo>
                  <a:cubicBezTo>
                    <a:pt x="f295" y="f296"/>
                    <a:pt x="f297" y="f298"/>
                    <a:pt x="f299" y="f300"/>
                  </a:cubicBezTo>
                  <a:cubicBezTo>
                    <a:pt x="f301" y="f302"/>
                    <a:pt x="f303" y="f304"/>
                    <a:pt x="f305" y="f306"/>
                  </a:cubicBezTo>
                  <a:cubicBezTo>
                    <a:pt x="f307" y="f308"/>
                    <a:pt x="f309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262;p35">
              <a:extLst>
                <a:ext uri="{FF2B5EF4-FFF2-40B4-BE49-F238E27FC236}">
                  <a16:creationId xmlns:a16="http://schemas.microsoft.com/office/drawing/2014/main" id="{58548300-08FB-4414-A6AC-A0CCE0FF1842}"/>
                </a:ext>
              </a:extLst>
            </p:cNvPr>
            <p:cNvSpPr/>
            <p:nvPr/>
          </p:nvSpPr>
          <p:spPr>
            <a:xfrm>
              <a:off x="341226" y="1936516"/>
              <a:ext cx="307146" cy="159955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3983"/>
                <a:gd name="f5" fmla="val 7282"/>
                <a:gd name="f6" fmla="val 11809"/>
                <a:gd name="f7" fmla="val 11762"/>
                <a:gd name="f8" fmla="val 11716"/>
                <a:gd name="f9" fmla="val 1"/>
                <a:gd name="f10" fmla="val 11669"/>
                <a:gd name="f11" fmla="val 2"/>
                <a:gd name="f12" fmla="val 11617"/>
                <a:gd name="f13" fmla="val 11491"/>
                <a:gd name="f14" fmla="val 4"/>
                <a:gd name="f15" fmla="val 11383"/>
                <a:gd name="f16" fmla="val 5"/>
                <a:gd name="f17" fmla="val 11275"/>
                <a:gd name="f18" fmla="val 10"/>
                <a:gd name="f19" fmla="val 11208"/>
                <a:gd name="f20" fmla="val 12"/>
                <a:gd name="f21" fmla="val 11094"/>
                <a:gd name="f22" fmla="val 18"/>
                <a:gd name="f23" fmla="val 10979"/>
                <a:gd name="f24" fmla="val 24"/>
                <a:gd name="f25" fmla="val 10859"/>
                <a:gd name="f26" fmla="val 32"/>
                <a:gd name="f27" fmla="val 10815"/>
                <a:gd name="f28" fmla="val 35"/>
                <a:gd name="f29" fmla="val 10680"/>
                <a:gd name="f30" fmla="val 45"/>
                <a:gd name="f31" fmla="val 10557"/>
                <a:gd name="f32" fmla="val 57"/>
                <a:gd name="f33" fmla="val 10429"/>
                <a:gd name="f34" fmla="val 74"/>
                <a:gd name="f35" fmla="val 10395"/>
                <a:gd name="f36" fmla="val 75"/>
                <a:gd name="f37" fmla="val 10245"/>
                <a:gd name="f38" fmla="val 91"/>
                <a:gd name="f39" fmla="val 10116"/>
                <a:gd name="f40" fmla="val 109"/>
                <a:gd name="f41" fmla="val 9983"/>
                <a:gd name="f42" fmla="val 126"/>
                <a:gd name="f43" fmla="val 9936"/>
                <a:gd name="f44" fmla="val 133"/>
                <a:gd name="f45" fmla="val 9802"/>
                <a:gd name="f46" fmla="val 153"/>
                <a:gd name="f47" fmla="val 9661"/>
                <a:gd name="f48" fmla="val 176"/>
                <a:gd name="f49" fmla="val 9525"/>
                <a:gd name="f50" fmla="val 199"/>
                <a:gd name="f51" fmla="val 9498"/>
                <a:gd name="f52" fmla="val 205"/>
                <a:gd name="f53" fmla="val 9339"/>
                <a:gd name="f54" fmla="val 233"/>
                <a:gd name="f55" fmla="val 9197"/>
                <a:gd name="f56" fmla="val 260"/>
                <a:gd name="f57" fmla="val 9049"/>
                <a:gd name="f58" fmla="val 292"/>
                <a:gd name="f59" fmla="val 9006"/>
                <a:gd name="f60" fmla="val 303"/>
                <a:gd name="f61" fmla="val 8861"/>
                <a:gd name="f62" fmla="val 334"/>
                <a:gd name="f63" fmla="val 8711"/>
                <a:gd name="f64" fmla="val 370"/>
                <a:gd name="f65" fmla="val 8562"/>
                <a:gd name="f66" fmla="val 408"/>
                <a:gd name="f67" fmla="val 8535"/>
                <a:gd name="f68" fmla="val 417"/>
                <a:gd name="f69" fmla="val 8533"/>
                <a:gd name="f70" fmla="val 8335"/>
                <a:gd name="f71" fmla="val 467"/>
                <a:gd name="f72" fmla="val 8136"/>
                <a:gd name="f73" fmla="val 524"/>
                <a:gd name="f74" fmla="val 7932"/>
                <a:gd name="f75" fmla="val 586"/>
                <a:gd name="f76" fmla="val 7810"/>
                <a:gd name="f77" fmla="val 623"/>
                <a:gd name="f78" fmla="val 7683"/>
                <a:gd name="f79" fmla="val 666"/>
                <a:gd name="f80" fmla="val 7558"/>
                <a:gd name="f81" fmla="val 707"/>
                <a:gd name="f82" fmla="val 4905"/>
                <a:gd name="f83" fmla="val 1609"/>
                <a:gd name="f84" fmla="val 2492"/>
                <a:gd name="f85" fmla="val 3342"/>
                <a:gd name="f86" fmla="val 380"/>
                <a:gd name="f87" fmla="val 5853"/>
                <a:gd name="f88" fmla="val 377"/>
                <a:gd name="f89" fmla="val 5857"/>
                <a:gd name="f90" fmla="val 256"/>
                <a:gd name="f91" fmla="val 5998"/>
                <a:gd name="f92" fmla="val 140"/>
                <a:gd name="f93" fmla="val 6140"/>
                <a:gd name="f94" fmla="val 21"/>
                <a:gd name="f95" fmla="val 6287"/>
                <a:gd name="f96" fmla="val 6"/>
                <a:gd name="f97" fmla="val 6303"/>
                <a:gd name="f98" fmla="val 6321"/>
                <a:gd name="f99" fmla="val 7"/>
                <a:gd name="f100" fmla="val 6341"/>
                <a:gd name="f101" fmla="val 13"/>
                <a:gd name="f102" fmla="val 6361"/>
                <a:gd name="f103" fmla="val 27"/>
                <a:gd name="f104" fmla="val 6378"/>
                <a:gd name="f105" fmla="val 47"/>
                <a:gd name="f106" fmla="val 6384"/>
                <a:gd name="f107" fmla="val 413"/>
                <a:gd name="f108" fmla="val 6525"/>
                <a:gd name="f109" fmla="val 1571"/>
                <a:gd name="f110" fmla="val 6926"/>
                <a:gd name="f111" fmla="val 3136"/>
                <a:gd name="f112" fmla="val 7143"/>
                <a:gd name="f113" fmla="val 3743"/>
                <a:gd name="f114" fmla="val 7226"/>
                <a:gd name="f115" fmla="val 4411"/>
                <a:gd name="f116" fmla="val 5119"/>
                <a:gd name="f117" fmla="val 6234"/>
                <a:gd name="f118" fmla="val 7446"/>
                <a:gd name="f119" fmla="val 7145"/>
                <a:gd name="f120" fmla="val 8669"/>
                <a:gd name="f121" fmla="val 6767"/>
                <a:gd name="f122" fmla="val 9046"/>
                <a:gd name="f123" fmla="val 6652"/>
                <a:gd name="f124" fmla="val 9421"/>
                <a:gd name="f125" fmla="val 6513"/>
                <a:gd name="f126" fmla="val 9780"/>
                <a:gd name="f127" fmla="val 6357"/>
                <a:gd name="f128" fmla="val 9794"/>
                <a:gd name="f129" fmla="val 6350"/>
                <a:gd name="f130" fmla="val 6340"/>
                <a:gd name="f131" fmla="val 9809"/>
                <a:gd name="f132" fmla="val 6327"/>
                <a:gd name="f133" fmla="val 9878"/>
                <a:gd name="f134" fmla="val 6189"/>
                <a:gd name="f135" fmla="val 9946"/>
                <a:gd name="f136" fmla="val 6056"/>
                <a:gd name="f137" fmla="val 10017"/>
                <a:gd name="f138" fmla="val 5927"/>
                <a:gd name="f139" fmla="val 10059"/>
                <a:gd name="f140" fmla="val 5850"/>
                <a:gd name="f141" fmla="val 10146"/>
                <a:gd name="f142" fmla="val 5687"/>
                <a:gd name="f143" fmla="val 10237"/>
                <a:gd name="f144" fmla="val 5534"/>
                <a:gd name="f145" fmla="val 10328"/>
                <a:gd name="f146" fmla="val 5380"/>
                <a:gd name="f147" fmla="val 10372"/>
                <a:gd name="f148" fmla="val 5309"/>
                <a:gd name="f149" fmla="val 10449"/>
                <a:gd name="f150" fmla="val 5185"/>
                <a:gd name="f151" fmla="val 10523"/>
                <a:gd name="f152" fmla="val 5059"/>
                <a:gd name="f153" fmla="val 10601"/>
                <a:gd name="f154" fmla="val 4944"/>
                <a:gd name="f155" fmla="val 10695"/>
                <a:gd name="f156" fmla="val 4803"/>
                <a:gd name="f157" fmla="val 10765"/>
                <a:gd name="f158" fmla="val 4701"/>
                <a:gd name="f159" fmla="val 10822"/>
                <a:gd name="f160" fmla="val 4612"/>
                <a:gd name="f161" fmla="val 10879"/>
                <a:gd name="f162" fmla="val 4531"/>
                <a:gd name="f163" fmla="val 10902"/>
                <a:gd name="f164" fmla="val 4497"/>
                <a:gd name="f165" fmla="val 11009"/>
                <a:gd name="f166" fmla="val 4353"/>
                <a:gd name="f167" fmla="val 11058"/>
                <a:gd name="f168" fmla="val 4282"/>
                <a:gd name="f169" fmla="val 11113"/>
                <a:gd name="f170" fmla="val 4212"/>
                <a:gd name="f171" fmla="val 11162"/>
                <a:gd name="f172" fmla="val 4145"/>
                <a:gd name="f173" fmla="val 11191"/>
                <a:gd name="f174" fmla="val 4107"/>
                <a:gd name="f175" fmla="val 11308"/>
                <a:gd name="f176" fmla="val 3961"/>
                <a:gd name="f177" fmla="val 11355"/>
                <a:gd name="f178" fmla="val 3899"/>
                <a:gd name="f179" fmla="val 11403"/>
                <a:gd name="f180" fmla="val 3839"/>
                <a:gd name="f181" fmla="val 11449"/>
                <a:gd name="f182" fmla="val 3783"/>
                <a:gd name="f183" fmla="val 11598"/>
                <a:gd name="f184" fmla="val 3605"/>
                <a:gd name="f185" fmla="val 11645"/>
                <a:gd name="f186" fmla="val 3551"/>
                <a:gd name="f187" fmla="val 11689"/>
                <a:gd name="f188" fmla="val 3497"/>
                <a:gd name="f189" fmla="val 11735"/>
                <a:gd name="f190" fmla="val 3447"/>
                <a:gd name="f191" fmla="val 11893"/>
                <a:gd name="f192" fmla="val 3271"/>
                <a:gd name="f193" fmla="val 11936"/>
                <a:gd name="f194" fmla="val 3227"/>
                <a:gd name="f195" fmla="val 11978"/>
                <a:gd name="f196" fmla="val 3178"/>
                <a:gd name="f197" fmla="val 12021"/>
                <a:gd name="f198" fmla="val 3134"/>
                <a:gd name="f199" fmla="val 12062"/>
                <a:gd name="f200" fmla="val 3093"/>
                <a:gd name="f201" fmla="val 12182"/>
                <a:gd name="f202" fmla="val 2967"/>
                <a:gd name="f203" fmla="val 12223"/>
                <a:gd name="f204" fmla="val 2926"/>
                <a:gd name="f205" fmla="val 12262"/>
                <a:gd name="f206" fmla="val 2885"/>
                <a:gd name="f207" fmla="val 12299"/>
                <a:gd name="f208" fmla="val 2844"/>
                <a:gd name="f209" fmla="val 12344"/>
                <a:gd name="f210" fmla="val 2801"/>
                <a:gd name="f211" fmla="val 12454"/>
                <a:gd name="f212" fmla="val 2694"/>
                <a:gd name="f213" fmla="val 12495"/>
                <a:gd name="f214" fmla="val 2654"/>
                <a:gd name="f215" fmla="val 12532"/>
                <a:gd name="f216" fmla="val 2613"/>
                <a:gd name="f217" fmla="val 12575"/>
                <a:gd name="f218" fmla="val 2576"/>
                <a:gd name="f219" fmla="val 12615"/>
                <a:gd name="f220" fmla="val 2540"/>
                <a:gd name="f221" fmla="val 12796"/>
                <a:gd name="f222" fmla="val 2374"/>
                <a:gd name="f223" fmla="val 12843"/>
                <a:gd name="f224" fmla="val 2332"/>
                <a:gd name="f225" fmla="val 13056"/>
                <a:gd name="f226" fmla="val 2147"/>
                <a:gd name="f227" fmla="val 13101"/>
                <a:gd name="f228" fmla="val 2110"/>
                <a:gd name="f229" fmla="val 13222"/>
                <a:gd name="f230" fmla="val 2012"/>
                <a:gd name="f231" fmla="val 13348"/>
                <a:gd name="f232" fmla="val 1912"/>
                <a:gd name="f233" fmla="val 13464"/>
                <a:gd name="f234" fmla="val 1821"/>
                <a:gd name="f235" fmla="val 13579"/>
                <a:gd name="f236" fmla="val 1733"/>
                <a:gd name="f237" fmla="val 13797"/>
                <a:gd name="f238" fmla="val 1576"/>
                <a:gd name="f239" fmla="val 13947"/>
                <a:gd name="f240" fmla="val 1469"/>
                <a:gd name="f241" fmla="val 13972"/>
                <a:gd name="f242" fmla="val 1454"/>
                <a:gd name="f243" fmla="val 13982"/>
                <a:gd name="f244" fmla="val 1419"/>
                <a:gd name="f245" fmla="val 13969"/>
                <a:gd name="f246" fmla="val 1391"/>
                <a:gd name="f247" fmla="val 13937"/>
                <a:gd name="f248" fmla="val 1313"/>
                <a:gd name="f249" fmla="val 13914"/>
                <a:gd name="f250" fmla="val 1254"/>
                <a:gd name="f251" fmla="val 13895"/>
                <a:gd name="f252" fmla="val 1192"/>
                <a:gd name="f253" fmla="val 13885"/>
                <a:gd name="f254" fmla="val 1163"/>
                <a:gd name="f255" fmla="val 13862"/>
                <a:gd name="f256" fmla="val 1085"/>
                <a:gd name="f257" fmla="val 13844"/>
                <a:gd name="f258" fmla="val 1006"/>
                <a:gd name="f259" fmla="val 13834"/>
                <a:gd name="f260" fmla="val 917"/>
                <a:gd name="f261" fmla="val 13833"/>
                <a:gd name="f262" fmla="val 901"/>
                <a:gd name="f263" fmla="val 13827"/>
                <a:gd name="f264" fmla="val 841"/>
                <a:gd name="f265" fmla="val 13825"/>
                <a:gd name="f266" fmla="val 833"/>
                <a:gd name="f267" fmla="val 828"/>
                <a:gd name="f268" fmla="val 820"/>
                <a:gd name="f269" fmla="val 817"/>
                <a:gd name="f270" fmla="val 13818"/>
                <a:gd name="f271" fmla="val 770"/>
                <a:gd name="f272" fmla="val 13817"/>
                <a:gd name="f273" fmla="val 720"/>
                <a:gd name="f274" fmla="val 670"/>
                <a:gd name="f275" fmla="val 13814"/>
                <a:gd name="f276" fmla="val 649"/>
                <a:gd name="f277" fmla="val 628"/>
                <a:gd name="f278" fmla="val 603"/>
                <a:gd name="f279" fmla="val 581"/>
                <a:gd name="f280" fmla="val 528"/>
                <a:gd name="f281" fmla="val 13824"/>
                <a:gd name="f282" fmla="val 475"/>
                <a:gd name="f283" fmla="val 13828"/>
                <a:gd name="f284" fmla="val 421"/>
                <a:gd name="f285" fmla="val 13835"/>
                <a:gd name="f286" fmla="val 390"/>
                <a:gd name="f287" fmla="val 13840"/>
                <a:gd name="f288" fmla="val 358"/>
                <a:gd name="f289" fmla="val 326"/>
                <a:gd name="f290" fmla="val 13850"/>
                <a:gd name="f291" fmla="val 13853"/>
                <a:gd name="f292" fmla="val 277"/>
                <a:gd name="f293" fmla="val 13855"/>
                <a:gd name="f294" fmla="val 263"/>
                <a:gd name="f295" fmla="val 252"/>
                <a:gd name="f296" fmla="val 13861"/>
                <a:gd name="f297" fmla="val 13860"/>
                <a:gd name="f298" fmla="val 219"/>
                <a:gd name="f299" fmla="val 13848"/>
                <a:gd name="f300" fmla="val 203"/>
                <a:gd name="f301" fmla="val 13838"/>
                <a:gd name="f302" fmla="val 188"/>
                <a:gd name="f303" fmla="val 13821"/>
                <a:gd name="f304" fmla="val 13806"/>
                <a:gd name="f305" fmla="val 13626"/>
                <a:gd name="f306" fmla="val 145"/>
                <a:gd name="f307" fmla="val 13521"/>
                <a:gd name="f308" fmla="val 128"/>
                <a:gd name="f309" fmla="val 13252"/>
                <a:gd name="f310" fmla="val 13192"/>
                <a:gd name="f311" fmla="val 84"/>
                <a:gd name="f312" fmla="val 13130"/>
                <a:gd name="f313" fmla="val 13066"/>
                <a:gd name="f314" fmla="val 68"/>
                <a:gd name="f315" fmla="val 12821"/>
                <a:gd name="f316" fmla="val 12749"/>
                <a:gd name="f317" fmla="val 39"/>
                <a:gd name="f318" fmla="val 12653"/>
                <a:gd name="f319" fmla="val 34"/>
                <a:gd name="f320" fmla="val 12574"/>
                <a:gd name="f321" fmla="val 12494"/>
                <a:gd name="f322" fmla="val 12410"/>
                <a:gd name="f323" fmla="val 17"/>
                <a:gd name="f324" fmla="val 12330"/>
                <a:gd name="f325" fmla="val 14"/>
                <a:gd name="f326" fmla="val 12233"/>
                <a:gd name="f327" fmla="val 12145"/>
                <a:gd name="f328" fmla="val 12051"/>
                <a:gd name="f329" fmla="val 11994"/>
                <a:gd name="f330" fmla="val 11927"/>
                <a:gd name="f331" fmla="val 11867"/>
                <a:gd name="f332" fmla="*/ f1 1 13983"/>
                <a:gd name="f333" fmla="*/ f2 1 7282"/>
                <a:gd name="f334" fmla="val f3"/>
                <a:gd name="f335" fmla="val f4"/>
                <a:gd name="f336" fmla="val f5"/>
                <a:gd name="f337" fmla="+- f336 0 f334"/>
                <a:gd name="f338" fmla="+- f335 0 f334"/>
                <a:gd name="f339" fmla="*/ f338 1 13983"/>
                <a:gd name="f340" fmla="*/ f337 1 7282"/>
                <a:gd name="f341" fmla="*/ f334 1 f339"/>
                <a:gd name="f342" fmla="*/ f335 1 f339"/>
                <a:gd name="f343" fmla="*/ f334 1 f340"/>
                <a:gd name="f344" fmla="*/ f336 1 f340"/>
                <a:gd name="f345" fmla="*/ f341 f332 1"/>
                <a:gd name="f346" fmla="*/ f342 f332 1"/>
                <a:gd name="f347" fmla="*/ f344 f333 1"/>
                <a:gd name="f348" fmla="*/ f343 f3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5" t="f348" r="f346" b="f347"/>
              <a:pathLst>
                <a:path w="13983" h="7282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lnTo>
                    <a:pt x="f12" y="f11"/>
                  </a:ln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3" y="f64"/>
                    <a:pt x="f65" y="f66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lnTo>
                    <a:pt x="f88" y="f89"/>
                  </a:ln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3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5"/>
                    <a:pt x="f116" y="f5"/>
                  </a:cubicBezTo>
                  <a:cubicBezTo>
                    <a:pt x="f117" y="f5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45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lnTo>
                    <a:pt x="f139" y="f140"/>
                  </a:lnTo>
                  <a:cubicBezTo>
                    <a:pt x="f141" y="f142"/>
                    <a:pt x="f143" y="f144"/>
                    <a:pt x="f145" y="f146"/>
                  </a:cubicBezTo>
                  <a:lnTo>
                    <a:pt x="f147" y="f148"/>
                  </a:lnTo>
                  <a:cubicBezTo>
                    <a:pt x="f149" y="f150"/>
                    <a:pt x="f151" y="f152"/>
                    <a:pt x="f153" y="f154"/>
                  </a:cubicBezTo>
                  <a:lnTo>
                    <a:pt x="f155" y="f156"/>
                  </a:ln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5" y="f176"/>
                  </a:cubicBezTo>
                  <a:cubicBezTo>
                    <a:pt x="f177" y="f178"/>
                    <a:pt x="f179" y="f180"/>
                    <a:pt x="f181" y="f182"/>
                  </a:cubicBezTo>
                  <a:lnTo>
                    <a:pt x="f183" y="f184"/>
                  </a:lnTo>
                  <a:cubicBezTo>
                    <a:pt x="f185" y="f186"/>
                    <a:pt x="f187" y="f188"/>
                    <a:pt x="f189" y="f190"/>
                  </a:cubicBezTo>
                  <a:lnTo>
                    <a:pt x="f191" y="f192"/>
                  </a:ln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01" y="f202"/>
                    <a:pt x="f201" y="f202"/>
                  </a:cubicBezTo>
                  <a:cubicBezTo>
                    <a:pt x="f203" y="f204"/>
                    <a:pt x="f205" y="f206"/>
                    <a:pt x="f207" y="f208"/>
                  </a:cubicBezTo>
                  <a:cubicBezTo>
                    <a:pt x="f209" y="f210"/>
                    <a:pt x="f211" y="f212"/>
                    <a:pt x="f211" y="f212"/>
                  </a:cubicBezTo>
                  <a:cubicBezTo>
                    <a:pt x="f213" y="f214"/>
                    <a:pt x="f215" y="f216"/>
                    <a:pt x="f217" y="f218"/>
                  </a:cubicBezTo>
                  <a:cubicBezTo>
                    <a:pt x="f219" y="f220"/>
                    <a:pt x="f221" y="f222"/>
                    <a:pt x="f223" y="f224"/>
                  </a:cubicBezTo>
                  <a:cubicBezTo>
                    <a:pt x="f223" y="f224"/>
                    <a:pt x="f225" y="f226"/>
                    <a:pt x="f227" y="f228"/>
                  </a:cubicBezTo>
                  <a:lnTo>
                    <a:pt x="f229" y="f230"/>
                  </a:lnTo>
                  <a:lnTo>
                    <a:pt x="f231" y="f232"/>
                  </a:lnTo>
                  <a:lnTo>
                    <a:pt x="f233" y="f234"/>
                  </a:lnTo>
                  <a:lnTo>
                    <a:pt x="f235" y="f236"/>
                  </a:lnTo>
                  <a:lnTo>
                    <a:pt x="f237" y="f238"/>
                  </a:lnTo>
                  <a:lnTo>
                    <a:pt x="f239" y="f240"/>
                  </a:lnTo>
                  <a:cubicBezTo>
                    <a:pt x="f241" y="f242"/>
                    <a:pt x="f243" y="f244"/>
                    <a:pt x="f245" y="f246"/>
                  </a:cubicBezTo>
                  <a:cubicBezTo>
                    <a:pt x="f247" y="f248"/>
                    <a:pt x="f249" y="f250"/>
                    <a:pt x="f251" y="f252"/>
                  </a:cubicBezTo>
                  <a:lnTo>
                    <a:pt x="f253" y="f254"/>
                  </a:lnTo>
                  <a:cubicBezTo>
                    <a:pt x="f255" y="f256"/>
                    <a:pt x="f257" y="f258"/>
                    <a:pt x="f259" y="f260"/>
                  </a:cubicBezTo>
                  <a:cubicBezTo>
                    <a:pt x="f261" y="f262"/>
                    <a:pt x="f263" y="f264"/>
                    <a:pt x="f263" y="f264"/>
                  </a:cubicBezTo>
                  <a:cubicBezTo>
                    <a:pt x="f265" y="f266"/>
                    <a:pt x="f265" y="f267"/>
                    <a:pt x="f265" y="f268"/>
                  </a:cubicBezTo>
                  <a:lnTo>
                    <a:pt x="f265" y="f269"/>
                  </a:lnTo>
                  <a:cubicBezTo>
                    <a:pt x="f270" y="f271"/>
                    <a:pt x="f272" y="f273"/>
                    <a:pt x="f272" y="f274"/>
                  </a:cubicBezTo>
                  <a:cubicBezTo>
                    <a:pt x="f275" y="f276"/>
                    <a:pt x="f272" y="f277"/>
                    <a:pt x="f272" y="f278"/>
                  </a:cubicBezTo>
                  <a:lnTo>
                    <a:pt x="f272" y="f279"/>
                  </a:lnTo>
                  <a:cubicBezTo>
                    <a:pt x="f270" y="f280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57" y="f289"/>
                  </a:cubicBezTo>
                  <a:lnTo>
                    <a:pt x="f290" y="f58"/>
                  </a:lnTo>
                  <a:cubicBezTo>
                    <a:pt x="f291" y="f292"/>
                    <a:pt x="f293" y="f294"/>
                    <a:pt x="f293" y="f295"/>
                  </a:cubicBezTo>
                  <a:cubicBezTo>
                    <a:pt x="f296" y="f54"/>
                    <a:pt x="f297" y="f298"/>
                    <a:pt x="f299" y="f300"/>
                  </a:cubicBezTo>
                  <a:cubicBezTo>
                    <a:pt x="f301" y="f302"/>
                    <a:pt x="f303" y="f0"/>
                    <a:pt x="f304" y="f48"/>
                  </a:cubicBezTo>
                  <a:lnTo>
                    <a:pt x="f305" y="f306"/>
                  </a:lnTo>
                  <a:lnTo>
                    <a:pt x="f307" y="f308"/>
                  </a:lnTo>
                  <a:lnTo>
                    <a:pt x="f309" y="f38"/>
                  </a:lnTo>
                  <a:cubicBezTo>
                    <a:pt x="f310" y="f311"/>
                    <a:pt x="f312" y="f36"/>
                    <a:pt x="f313" y="f314"/>
                  </a:cubicBezTo>
                  <a:cubicBezTo>
                    <a:pt x="f313" y="f314"/>
                    <a:pt x="f315" y="f30"/>
                    <a:pt x="f316" y="f317"/>
                  </a:cubicBezTo>
                  <a:lnTo>
                    <a:pt x="f318" y="f319"/>
                  </a:lnTo>
                  <a:cubicBezTo>
                    <a:pt x="f320" y="f103"/>
                    <a:pt x="f321" y="f94"/>
                    <a:pt x="f322" y="f323"/>
                  </a:cubicBezTo>
                  <a:lnTo>
                    <a:pt x="f324" y="f325"/>
                  </a:lnTo>
                  <a:cubicBezTo>
                    <a:pt x="f326" y="f18"/>
                    <a:pt x="f327" y="f16"/>
                    <a:pt x="f328" y="f16"/>
                  </a:cubicBezTo>
                  <a:lnTo>
                    <a:pt x="f329" y="f14"/>
                  </a:lnTo>
                  <a:cubicBezTo>
                    <a:pt x="f330" y="f9"/>
                    <a:pt x="f331" y="f3"/>
                    <a:pt x="f6" y="f3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263;p35">
              <a:extLst>
                <a:ext uri="{FF2B5EF4-FFF2-40B4-BE49-F238E27FC236}">
                  <a16:creationId xmlns:a16="http://schemas.microsoft.com/office/drawing/2014/main" id="{A9CBF6A0-AF4E-4EA7-9023-6742F2DD793F}"/>
                </a:ext>
              </a:extLst>
            </p:cNvPr>
            <p:cNvSpPr/>
            <p:nvPr/>
          </p:nvSpPr>
          <p:spPr>
            <a:xfrm>
              <a:off x="610023" y="1933818"/>
              <a:ext cx="33238" cy="33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13"/>
                <a:gd name="f4" fmla="val 153"/>
                <a:gd name="f5" fmla="val 1"/>
                <a:gd name="f6" fmla="val 87"/>
                <a:gd name="f7" fmla="val 6"/>
                <a:gd name="f8" fmla="val 173"/>
                <a:gd name="f9" fmla="val 7"/>
                <a:gd name="f10" fmla="val 253"/>
                <a:gd name="f11" fmla="val 13"/>
                <a:gd name="f12" fmla="val 358"/>
                <a:gd name="f13" fmla="val 20"/>
                <a:gd name="f14" fmla="val 442"/>
                <a:gd name="f15" fmla="val 26"/>
                <a:gd name="f16" fmla="val 513"/>
                <a:gd name="f17" fmla="val 30"/>
                <a:gd name="f18" fmla="val 583"/>
                <a:gd name="f19" fmla="val 36"/>
                <a:gd name="f20" fmla="val 832"/>
                <a:gd name="f21" fmla="val 61"/>
                <a:gd name="f22" fmla="val 892"/>
                <a:gd name="f23" fmla="val 66"/>
                <a:gd name="f24" fmla="val 1177"/>
                <a:gd name="f25" fmla="val 104"/>
                <a:gd name="f26" fmla="val 1435"/>
                <a:gd name="f27" fmla="val 141"/>
                <a:gd name="f28" fmla="val 152"/>
                <a:gd name="f29" fmla="val 1231"/>
                <a:gd name="f30" fmla="val 96"/>
                <a:gd name="f31" fmla="val 711"/>
                <a:gd name="f32" fmla="val 14"/>
                <a:gd name="f33" fmla="*/ f0 1 1513"/>
                <a:gd name="f34" fmla="*/ f1 1 15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513"/>
                <a:gd name="f41" fmla="*/ f38 1 15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513" h="153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lnTo>
                    <a:pt x="f3" y="f28"/>
                  </a:lnTo>
                  <a:cubicBezTo>
                    <a:pt x="f29" y="f30"/>
                    <a:pt x="f31" y="f3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264;p35">
              <a:extLst>
                <a:ext uri="{FF2B5EF4-FFF2-40B4-BE49-F238E27FC236}">
                  <a16:creationId xmlns:a16="http://schemas.microsoft.com/office/drawing/2014/main" id="{17CC4274-6944-4117-A268-8838653CC05D}"/>
                </a:ext>
              </a:extLst>
            </p:cNvPr>
            <p:cNvSpPr/>
            <p:nvPr/>
          </p:nvSpPr>
          <p:spPr>
            <a:xfrm>
              <a:off x="699863" y="1865915"/>
              <a:ext cx="4242" cy="463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3"/>
                <a:gd name="f4" fmla="val 2112"/>
                <a:gd name="f5" fmla="val 167"/>
                <a:gd name="f6" fmla="val 1"/>
                <a:gd name="f7" fmla="val 163"/>
                <a:gd name="f8" fmla="val 367"/>
                <a:gd name="f9" fmla="val 150"/>
                <a:gd name="f10" fmla="val 720"/>
                <a:gd name="f11" fmla="val 132"/>
                <a:gd name="f12" fmla="val 1053"/>
                <a:gd name="f13" fmla="val 100"/>
                <a:gd name="f14" fmla="val 1361"/>
                <a:gd name="f15" fmla="val 69"/>
                <a:gd name="f16" fmla="val 1644"/>
                <a:gd name="f17" fmla="val 33"/>
                <a:gd name="f18" fmla="val 1905"/>
                <a:gd name="f19" fmla="val 3"/>
                <a:gd name="f20" fmla="val 2093"/>
                <a:gd name="f21" fmla="val 2100"/>
                <a:gd name="f22" fmla="val 2107"/>
                <a:gd name="f23" fmla="val 2111"/>
                <a:gd name="f24" fmla="val 70"/>
                <a:gd name="f25" fmla="val 1795"/>
                <a:gd name="f26" fmla="val 1057"/>
                <a:gd name="f27" fmla="*/ f0 1 193"/>
                <a:gd name="f28" fmla="*/ f1 1 21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193"/>
                <a:gd name="f35" fmla="*/ f32 1 21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93" h="2112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cubicBezTo>
                    <a:pt x="f19" y="f21"/>
                    <a:pt x="f6" y="f22"/>
                    <a:pt x="f19" y="f23"/>
                  </a:cubicBezTo>
                  <a:cubicBezTo>
                    <a:pt x="f24" y="f25"/>
                    <a:pt x="f3" y="f2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265;p35">
              <a:extLst>
                <a:ext uri="{FF2B5EF4-FFF2-40B4-BE49-F238E27FC236}">
                  <a16:creationId xmlns:a16="http://schemas.microsoft.com/office/drawing/2014/main" id="{39DFEE23-47A1-40C8-9B6B-6474FAD6DF84}"/>
                </a:ext>
              </a:extLst>
            </p:cNvPr>
            <p:cNvSpPr/>
            <p:nvPr/>
          </p:nvSpPr>
          <p:spPr>
            <a:xfrm>
              <a:off x="686641" y="1913061"/>
              <a:ext cx="12472" cy="3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8"/>
                <a:gd name="f4" fmla="val 138"/>
                <a:gd name="f5" fmla="val 1"/>
                <a:gd name="f6" fmla="val 564"/>
                <a:gd name="f7" fmla="val 566"/>
                <a:gd name="f8" fmla="val 133"/>
                <a:gd name="f9" fmla="val 567"/>
                <a:gd name="f10" fmla="val 125"/>
                <a:gd name="f11" fmla="val 546"/>
                <a:gd name="f12" fmla="val 115"/>
                <a:gd name="f13" fmla="val 523"/>
                <a:gd name="f14" fmla="val 108"/>
                <a:gd name="f15" fmla="val 502"/>
                <a:gd name="f16" fmla="val 98"/>
                <a:gd name="f17" fmla="val 338"/>
                <a:gd name="f18" fmla="val 39"/>
                <a:gd name="f19" fmla="val 168"/>
                <a:gd name="f20" fmla="val 8"/>
                <a:gd name="f21" fmla="*/ f0 1 568"/>
                <a:gd name="f22" fmla="*/ f1 1 13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68"/>
                <a:gd name="f29" fmla="*/ f26 1 13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68" h="138">
                  <a:moveTo>
                    <a:pt x="f2" y="f5"/>
                  </a:moveTo>
                  <a:lnTo>
                    <a:pt x="f6" y="f4"/>
                  </a:lnTo>
                  <a:cubicBezTo>
                    <a:pt x="f6" y="f4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" y="f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266;p35">
              <a:extLst>
                <a:ext uri="{FF2B5EF4-FFF2-40B4-BE49-F238E27FC236}">
                  <a16:creationId xmlns:a16="http://schemas.microsoft.com/office/drawing/2014/main" id="{D414AB58-6D0D-4D98-BD8D-ED44DD9561F3}"/>
                </a:ext>
              </a:extLst>
            </p:cNvPr>
            <p:cNvSpPr/>
            <p:nvPr/>
          </p:nvSpPr>
          <p:spPr>
            <a:xfrm>
              <a:off x="650568" y="1892478"/>
              <a:ext cx="16386" cy="208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"/>
                <a:gd name="f4" fmla="val 948"/>
                <a:gd name="f5" fmla="val 1"/>
                <a:gd name="f6" fmla="val 104"/>
                <a:gd name="f7" fmla="val 120"/>
                <a:gd name="f8" fmla="val 301"/>
                <a:gd name="f9" fmla="val 358"/>
                <a:gd name="f10" fmla="val 479"/>
                <a:gd name="f11" fmla="val 589"/>
                <a:gd name="f12" fmla="val 638"/>
                <a:gd name="f13" fmla="val 800"/>
                <a:gd name="f14" fmla="val 745"/>
                <a:gd name="f15" fmla="val 628"/>
                <a:gd name="f16" fmla="val 771"/>
                <a:gd name="f17" fmla="val 389"/>
                <a:gd name="f18" fmla="val 432"/>
                <a:gd name="f19" fmla="val 2"/>
                <a:gd name="f20" fmla="*/ f0 1 746"/>
                <a:gd name="f21" fmla="*/ f1 1 948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746"/>
                <a:gd name="f28" fmla="*/ f25 1 948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746" h="948">
                  <a:moveTo>
                    <a:pt x="f2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4"/>
                  </a:lnTo>
                  <a:cubicBezTo>
                    <a:pt x="f15" y="f16"/>
                    <a:pt x="f17" y="f18"/>
                    <a:pt x="f19" y="f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267;p35">
              <a:extLst>
                <a:ext uri="{FF2B5EF4-FFF2-40B4-BE49-F238E27FC236}">
                  <a16:creationId xmlns:a16="http://schemas.microsoft.com/office/drawing/2014/main" id="{9D99CCC9-61A0-4E51-A413-A6CE036930CF}"/>
                </a:ext>
              </a:extLst>
            </p:cNvPr>
            <p:cNvSpPr/>
            <p:nvPr/>
          </p:nvSpPr>
          <p:spPr>
            <a:xfrm>
              <a:off x="647907" y="1889598"/>
              <a:ext cx="2039" cy="2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"/>
                <a:gd name="f4" fmla="val 102"/>
                <a:gd name="f5" fmla="val 1"/>
                <a:gd name="f6" fmla="val 91"/>
                <a:gd name="f7" fmla="val 64"/>
                <a:gd name="f8" fmla="val 68"/>
                <a:gd name="f9" fmla="val 33"/>
                <a:gd name="f10" fmla="val 36"/>
                <a:gd name="f11" fmla="*/ f0 1 93"/>
                <a:gd name="f12" fmla="*/ f1 1 102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93"/>
                <a:gd name="f19" fmla="*/ f16 1 102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3" h="102">
                  <a:moveTo>
                    <a:pt x="f2" y="f5"/>
                  </a:moveTo>
                  <a:lnTo>
                    <a:pt x="f6" y="f4"/>
                  </a:lnTo>
                  <a:lnTo>
                    <a:pt x="f3" y="f4"/>
                  </a:lnTo>
                  <a:cubicBezTo>
                    <a:pt x="f7" y="f8"/>
                    <a:pt x="f9" y="f10"/>
                    <a:pt x="f2" y="f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268;p35">
              <a:extLst>
                <a:ext uri="{FF2B5EF4-FFF2-40B4-BE49-F238E27FC236}">
                  <a16:creationId xmlns:a16="http://schemas.microsoft.com/office/drawing/2014/main" id="{FF308E10-30DE-4966-9245-F328634098F6}"/>
                </a:ext>
              </a:extLst>
            </p:cNvPr>
            <p:cNvSpPr/>
            <p:nvPr/>
          </p:nvSpPr>
          <p:spPr>
            <a:xfrm>
              <a:off x="684044" y="1617509"/>
              <a:ext cx="169557" cy="3201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14576"/>
                <a:gd name="f5" fmla="val 7091"/>
                <a:gd name="f6" fmla="val 266"/>
                <a:gd name="f7" fmla="val 7481"/>
                <a:gd name="f8" fmla="val 3765"/>
                <a:gd name="f9" fmla="val 7018"/>
                <a:gd name="f10" fmla="val 6884"/>
                <a:gd name="f11" fmla="val 5715"/>
                <a:gd name="f12" fmla="val 9537"/>
                <a:gd name="f13" fmla="val 4452"/>
                <a:gd name="f14" fmla="val 12106"/>
                <a:gd name="f15" fmla="val 2712"/>
                <a:gd name="f16" fmla="val 13603"/>
                <a:gd name="f17" fmla="val 1720"/>
                <a:gd name="f18" fmla="val 14300"/>
                <a:gd name="f19" fmla="val 1568"/>
                <a:gd name="f20" fmla="val 14004"/>
                <a:gd name="f21" fmla="val 1340"/>
                <a:gd name="f22" fmla="val 13755"/>
                <a:gd name="f23" fmla="val 1055"/>
                <a:gd name="f24" fmla="val 13573"/>
                <a:gd name="f25" fmla="val 963"/>
                <a:gd name="f26" fmla="val 13514"/>
                <a:gd name="f27" fmla="val 866"/>
                <a:gd name="f28" fmla="val 13464"/>
                <a:gd name="f29" fmla="val 766"/>
                <a:gd name="f30" fmla="val 13423"/>
                <a:gd name="f31" fmla="val 974"/>
                <a:gd name="f32" fmla="val 12231"/>
                <a:gd name="f33" fmla="val 1155"/>
                <a:gd name="f34" fmla="val 9910"/>
                <a:gd name="f35" fmla="val 228"/>
                <a:gd name="f36" fmla="val 7158"/>
                <a:gd name="f37" fmla="val 1958"/>
                <a:gd name="f38" fmla="val 2732"/>
                <a:gd name="f39" fmla="val 6278"/>
                <a:gd name="f40" fmla="val 629"/>
                <a:gd name="f41" fmla="val 7184"/>
                <a:gd name="f42" fmla="val 7170"/>
                <a:gd name="f43" fmla="val 7157"/>
                <a:gd name="f44" fmla="val 3"/>
                <a:gd name="f45" fmla="val 7143"/>
                <a:gd name="f46" fmla="val 8"/>
                <a:gd name="f47" fmla="val 7092"/>
                <a:gd name="f48" fmla="val 28"/>
                <a:gd name="f49" fmla="val 1938"/>
                <a:gd name="f50" fmla="val 2128"/>
                <a:gd name="f51" fmla="val 11"/>
                <a:gd name="f52" fmla="val 7120"/>
                <a:gd name="f53" fmla="val 1"/>
                <a:gd name="f54" fmla="val 9"/>
                <a:gd name="f55" fmla="val 7194"/>
                <a:gd name="f56" fmla="val 960"/>
                <a:gd name="f57" fmla="val 9984"/>
                <a:gd name="f58" fmla="val 746"/>
                <a:gd name="f59" fmla="val 12327"/>
                <a:gd name="f60" fmla="val 534"/>
                <a:gd name="f61" fmla="val 13474"/>
                <a:gd name="f62" fmla="val 526"/>
                <a:gd name="f63" fmla="val 13529"/>
                <a:gd name="f64" fmla="val 555"/>
                <a:gd name="f65" fmla="val 13580"/>
                <a:gd name="f66" fmla="val 605"/>
                <a:gd name="f67" fmla="val 13598"/>
                <a:gd name="f68" fmla="val 719"/>
                <a:gd name="f69" fmla="val 13638"/>
                <a:gd name="f70" fmla="val 833"/>
                <a:gd name="f71" fmla="val 13694"/>
                <a:gd name="f72" fmla="val 940"/>
                <a:gd name="f73" fmla="val 13759"/>
                <a:gd name="f74" fmla="val 1226"/>
                <a:gd name="f75" fmla="val 13942"/>
                <a:gd name="f76" fmla="val 1446"/>
                <a:gd name="f77" fmla="val 14201"/>
                <a:gd name="f78" fmla="val 1578"/>
                <a:gd name="f79" fmla="val 14510"/>
                <a:gd name="f80" fmla="val 1589"/>
                <a:gd name="f81" fmla="val 14540"/>
                <a:gd name="f82" fmla="val 1615"/>
                <a:gd name="f83" fmla="val 14562"/>
                <a:gd name="f84" fmla="val 1646"/>
                <a:gd name="f85" fmla="val 14571"/>
                <a:gd name="f86" fmla="val 1656"/>
                <a:gd name="f87" fmla="val 14574"/>
                <a:gd name="f88" fmla="val 1666"/>
                <a:gd name="f89" fmla="val 14575"/>
                <a:gd name="f90" fmla="val 1678"/>
                <a:gd name="f91" fmla="val 1699"/>
                <a:gd name="f92" fmla="val 14568"/>
                <a:gd name="f93" fmla="val 1739"/>
                <a:gd name="f94" fmla="val 14557"/>
                <a:gd name="f95" fmla="val 2727"/>
                <a:gd name="f96" fmla="val 13883"/>
                <a:gd name="f97" fmla="val 4584"/>
                <a:gd name="f98" fmla="val 12345"/>
                <a:gd name="f99" fmla="val 5914"/>
                <a:gd name="f100" fmla="val 9636"/>
                <a:gd name="f101" fmla="val 7255"/>
                <a:gd name="f102" fmla="val 6906"/>
                <a:gd name="f103" fmla="val 3696"/>
                <a:gd name="f104" fmla="val 7293"/>
                <a:gd name="f105" fmla="val 98"/>
                <a:gd name="f106" fmla="val 7289"/>
                <a:gd name="f107" fmla="val 64"/>
                <a:gd name="f108" fmla="val 7269"/>
                <a:gd name="f109" fmla="val 34"/>
                <a:gd name="f110" fmla="val 7240"/>
                <a:gd name="f111" fmla="val 15"/>
                <a:gd name="f112" fmla="val 7223"/>
                <a:gd name="f113" fmla="val 6"/>
                <a:gd name="f114" fmla="val 7204"/>
                <a:gd name="f115" fmla="*/ f0 1 7719"/>
                <a:gd name="f116" fmla="*/ f1 1 14576"/>
                <a:gd name="f117" fmla="val f2"/>
                <a:gd name="f118" fmla="val f3"/>
                <a:gd name="f119" fmla="val f4"/>
                <a:gd name="f120" fmla="+- f119 0 f117"/>
                <a:gd name="f121" fmla="+- f118 0 f117"/>
                <a:gd name="f122" fmla="*/ f121 1 7719"/>
                <a:gd name="f123" fmla="*/ f120 1 14576"/>
                <a:gd name="f124" fmla="*/ f117 1 f122"/>
                <a:gd name="f125" fmla="*/ f118 1 f122"/>
                <a:gd name="f126" fmla="*/ f117 1 f123"/>
                <a:gd name="f127" fmla="*/ f119 1 f123"/>
                <a:gd name="f128" fmla="*/ f124 f115 1"/>
                <a:gd name="f129" fmla="*/ f125 f115 1"/>
                <a:gd name="f130" fmla="*/ f127 f116 1"/>
                <a:gd name="f131" fmla="*/ f126 f1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8" t="f131" r="f129" b="f130"/>
              <a:pathLst>
                <a:path w="7719" h="14576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5" y="f6"/>
                  </a:cubicBezTo>
                  <a:close/>
                  <a:moveTo>
                    <a:pt x="f41" y="f2"/>
                  </a:moveTo>
                  <a:cubicBezTo>
                    <a:pt x="f42" y="f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45"/>
                    <a:pt x="f2" y="f42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89"/>
                  </a:cubicBezTo>
                  <a:cubicBezTo>
                    <a:pt x="f91" y="f89"/>
                    <a:pt x="f17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3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2"/>
                    <a:pt x="f41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269;p35">
              <a:extLst>
                <a:ext uri="{FF2B5EF4-FFF2-40B4-BE49-F238E27FC236}">
                  <a16:creationId xmlns:a16="http://schemas.microsoft.com/office/drawing/2014/main" id="{D23156FB-1EF7-411C-9E70-B7EE0187C0B2}"/>
                </a:ext>
              </a:extLst>
            </p:cNvPr>
            <p:cNvSpPr/>
            <p:nvPr/>
          </p:nvSpPr>
          <p:spPr>
            <a:xfrm>
              <a:off x="718270" y="1804678"/>
              <a:ext cx="315230" cy="1678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51"/>
                <a:gd name="f4" fmla="val 7643"/>
                <a:gd name="f5" fmla="val 8987"/>
                <a:gd name="f6" fmla="val 222"/>
                <a:gd name="f7" fmla="val 11510"/>
                <a:gd name="f8" fmla="val 13532"/>
                <a:gd name="f9" fmla="val 928"/>
                <a:gd name="f10" fmla="val 14059"/>
                <a:gd name="f11" fmla="val 1130"/>
                <a:gd name="f12" fmla="val 11863"/>
                <a:gd name="f13" fmla="val 3878"/>
                <a:gd name="f14" fmla="val 9331"/>
                <a:gd name="f15" fmla="val 5757"/>
                <a:gd name="f16" fmla="val 6531"/>
                <a:gd name="f17" fmla="val 6711"/>
                <a:gd name="f18" fmla="val 4934"/>
                <a:gd name="f19" fmla="val 7257"/>
                <a:gd name="f20" fmla="val 3485"/>
                <a:gd name="f21" fmla="val 7423"/>
                <a:gd name="f22" fmla="val 2316"/>
                <a:gd name="f23" fmla="val 1476"/>
                <a:gd name="f24" fmla="val 781"/>
                <a:gd name="f25" fmla="val 7337"/>
                <a:gd name="f26" fmla="val 278"/>
                <a:gd name="f27" fmla="val 7246"/>
                <a:gd name="f28" fmla="val 383"/>
                <a:gd name="f29" fmla="val 6937"/>
                <a:gd name="f30" fmla="val 404"/>
                <a:gd name="f31" fmla="val 6605"/>
                <a:gd name="f32" fmla="val 340"/>
                <a:gd name="f33" fmla="val 6284"/>
                <a:gd name="f34" fmla="val 328"/>
                <a:gd name="f35" fmla="val 6218"/>
                <a:gd name="f36" fmla="val 312"/>
                <a:gd name="f37" fmla="val 6154"/>
                <a:gd name="f38" fmla="val 292"/>
                <a:gd name="f39" fmla="val 6091"/>
                <a:gd name="f40" fmla="val 281"/>
                <a:gd name="f41" fmla="val 6056"/>
                <a:gd name="f42" fmla="val 269"/>
                <a:gd name="f43" fmla="val 6020"/>
                <a:gd name="f44" fmla="val 255"/>
                <a:gd name="f45" fmla="val 5984"/>
                <a:gd name="f46" fmla="val 1253"/>
                <a:gd name="f47" fmla="val 5287"/>
                <a:gd name="f48" fmla="val 3041"/>
                <a:gd name="f49" fmla="val 3770"/>
                <a:gd name="f50" fmla="val 4336"/>
                <a:gd name="f51" fmla="val 1150"/>
                <a:gd name="f52" fmla="val 5926"/>
                <a:gd name="f53" fmla="val 455"/>
                <a:gd name="f54" fmla="val 7539"/>
                <a:gd name="f55" fmla="val 8986"/>
                <a:gd name="f56" fmla="val 1"/>
                <a:gd name="f57" fmla="val 7500"/>
                <a:gd name="f58" fmla="val 5843"/>
                <a:gd name="f59" fmla="val 242"/>
                <a:gd name="f60" fmla="val 4211"/>
                <a:gd name="f61" fmla="val 963"/>
                <a:gd name="f62" fmla="val 4188"/>
                <a:gd name="f63" fmla="val 973"/>
                <a:gd name="f64" fmla="val 4168"/>
                <a:gd name="f65" fmla="val 992"/>
                <a:gd name="f66" fmla="val 4158"/>
                <a:gd name="f67" fmla="val 1014"/>
                <a:gd name="f68" fmla="val 2850"/>
                <a:gd name="f69" fmla="val 3677"/>
                <a:gd name="f70" fmla="val 1028"/>
                <a:gd name="f71" fmla="val 5187"/>
                <a:gd name="f72" fmla="val 58"/>
                <a:gd name="f73" fmla="val 5851"/>
                <a:gd name="f74" fmla="val 16"/>
                <a:gd name="f75" fmla="val 5882"/>
                <a:gd name="f76" fmla="val 5939"/>
                <a:gd name="f77" fmla="val 21"/>
                <a:gd name="f78" fmla="val 5986"/>
                <a:gd name="f79" fmla="val 44"/>
                <a:gd name="f80" fmla="val 6040"/>
                <a:gd name="f81" fmla="val 66"/>
                <a:gd name="f82" fmla="val 6097"/>
                <a:gd name="f83" fmla="val 84"/>
                <a:gd name="f84" fmla="val 100"/>
                <a:gd name="f85" fmla="val 6211"/>
                <a:gd name="f86" fmla="val 114"/>
                <a:gd name="f87" fmla="val 6268"/>
                <a:gd name="f88" fmla="val 127"/>
                <a:gd name="f89" fmla="val 6325"/>
                <a:gd name="f90" fmla="val 191"/>
                <a:gd name="f91" fmla="val 6648"/>
                <a:gd name="f92" fmla="val 157"/>
                <a:gd name="f93" fmla="val 6981"/>
                <a:gd name="f94" fmla="val 30"/>
                <a:gd name="f95" fmla="val 7288"/>
                <a:gd name="f96" fmla="val 17"/>
                <a:gd name="f97" fmla="val 7317"/>
                <a:gd name="f98" fmla="val 20"/>
                <a:gd name="f99" fmla="val 7353"/>
                <a:gd name="f100" fmla="val 36"/>
                <a:gd name="f101" fmla="val 7382"/>
                <a:gd name="f102" fmla="val 50"/>
                <a:gd name="f103" fmla="val 7410"/>
                <a:gd name="f104" fmla="val 78"/>
                <a:gd name="f105" fmla="val 7430"/>
                <a:gd name="f106" fmla="val 110"/>
                <a:gd name="f107" fmla="val 7437"/>
                <a:gd name="f108" fmla="val 628"/>
                <a:gd name="f109" fmla="val 7538"/>
                <a:gd name="f110" fmla="val 1384"/>
                <a:gd name="f111" fmla="val 7642"/>
                <a:gd name="f112" fmla="val 3505"/>
                <a:gd name="f113" fmla="val 4980"/>
                <a:gd name="f114" fmla="val 7474"/>
                <a:gd name="f115" fmla="val 6604"/>
                <a:gd name="f116" fmla="val 6916"/>
                <a:gd name="f117" fmla="val 9480"/>
                <a:gd name="f118" fmla="val 5935"/>
                <a:gd name="f119" fmla="val 12078"/>
                <a:gd name="f120" fmla="val 3995"/>
                <a:gd name="f121" fmla="val 14322"/>
                <a:gd name="f122" fmla="val 1148"/>
                <a:gd name="f123" fmla="val 14344"/>
                <a:gd name="f124" fmla="val 1121"/>
                <a:gd name="f125" fmla="val 1087"/>
                <a:gd name="f126" fmla="val 14342"/>
                <a:gd name="f127" fmla="val 1054"/>
                <a:gd name="f128" fmla="val 14335"/>
                <a:gd name="f129" fmla="val 1021"/>
                <a:gd name="f130" fmla="val 14312"/>
                <a:gd name="f131" fmla="val 994"/>
                <a:gd name="f132" fmla="val 14280"/>
                <a:gd name="f133" fmla="val 980"/>
                <a:gd name="f134" fmla="val 14246"/>
                <a:gd name="f135" fmla="val 965"/>
                <a:gd name="f136" fmla="val 11959"/>
                <a:gd name="f137" fmla="*/ f0 1 14351"/>
                <a:gd name="f138" fmla="*/ f1 1 7643"/>
                <a:gd name="f139" fmla="val f2"/>
                <a:gd name="f140" fmla="val f3"/>
                <a:gd name="f141" fmla="val f4"/>
                <a:gd name="f142" fmla="+- f141 0 f139"/>
                <a:gd name="f143" fmla="+- f140 0 f139"/>
                <a:gd name="f144" fmla="*/ f143 1 14351"/>
                <a:gd name="f145" fmla="*/ f142 1 7643"/>
                <a:gd name="f146" fmla="*/ f139 1 f144"/>
                <a:gd name="f147" fmla="*/ f140 1 f144"/>
                <a:gd name="f148" fmla="*/ f139 1 f145"/>
                <a:gd name="f149" fmla="*/ f141 1 f145"/>
                <a:gd name="f150" fmla="*/ f146 f137 1"/>
                <a:gd name="f151" fmla="*/ f147 f137 1"/>
                <a:gd name="f152" fmla="*/ f149 f138 1"/>
                <a:gd name="f153" fmla="*/ f148 f1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0" t="f153" r="f151" b="f152"/>
              <a:pathLst>
                <a:path w="14351" h="76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6"/>
                    <a:pt x="f5" y="f6"/>
                  </a:cubicBezTo>
                  <a:close/>
                  <a:moveTo>
                    <a:pt x="f55" y="f56"/>
                  </a:moveTo>
                  <a:cubicBezTo>
                    <a:pt x="f57" y="f56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2" y="f76"/>
                    <a:pt x="f77" y="f78"/>
                  </a:cubicBezTo>
                  <a:cubicBezTo>
                    <a:pt x="f79" y="f80"/>
                    <a:pt x="f81" y="f82"/>
                    <a:pt x="f83" y="f37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22" y="f111"/>
                  </a:cubicBezTo>
                  <a:cubicBezTo>
                    <a:pt x="f112" y="f111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124"/>
                    <a:pt x="f3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56"/>
                    <a:pt x="f55" y="f5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270;p35">
              <a:extLst>
                <a:ext uri="{FF2B5EF4-FFF2-40B4-BE49-F238E27FC236}">
                  <a16:creationId xmlns:a16="http://schemas.microsoft.com/office/drawing/2014/main" id="{36F643E6-0245-4914-9F6D-1DBF16FEF4E0}"/>
                </a:ext>
              </a:extLst>
            </p:cNvPr>
            <p:cNvSpPr/>
            <p:nvPr/>
          </p:nvSpPr>
          <p:spPr>
            <a:xfrm>
              <a:off x="335712" y="1932584"/>
              <a:ext cx="317342" cy="1678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447"/>
                <a:gd name="f4" fmla="val 7640"/>
                <a:gd name="f5" fmla="val 12032"/>
                <a:gd name="f6" fmla="val 222"/>
                <a:gd name="f7" fmla="val 12869"/>
                <a:gd name="f8" fmla="val 13563"/>
                <a:gd name="f9" fmla="val 307"/>
                <a:gd name="f10" fmla="val 14062"/>
                <a:gd name="f11" fmla="val 396"/>
                <a:gd name="f12" fmla="val 13990"/>
                <a:gd name="f13" fmla="val 714"/>
                <a:gd name="f14" fmla="val 13998"/>
                <a:gd name="f15" fmla="val 1042"/>
                <a:gd name="f16" fmla="val 14089"/>
                <a:gd name="f17" fmla="val 1355"/>
                <a:gd name="f18" fmla="val 14098"/>
                <a:gd name="f19" fmla="val 1383"/>
                <a:gd name="f20" fmla="val 14121"/>
                <a:gd name="f21" fmla="val 1457"/>
                <a:gd name="f22" fmla="val 14149"/>
                <a:gd name="f23" fmla="val 1533"/>
                <a:gd name="f24" fmla="val 14182"/>
                <a:gd name="f25" fmla="val 1601"/>
                <a:gd name="f26" fmla="val 13158"/>
                <a:gd name="f27" fmla="val 2298"/>
                <a:gd name="f28" fmla="val 11336"/>
                <a:gd name="f29" fmla="val 3821"/>
                <a:gd name="f30" fmla="val 10016"/>
                <a:gd name="f31" fmla="val 6493"/>
                <a:gd name="f32" fmla="val 8427"/>
                <a:gd name="f33" fmla="val 7189"/>
                <a:gd name="f34" fmla="val 6813"/>
                <a:gd name="f35" fmla="val 7422"/>
                <a:gd name="f36" fmla="val 5363"/>
                <a:gd name="f37" fmla="val 2841"/>
                <a:gd name="f38" fmla="val 817"/>
                <a:gd name="f39" fmla="val 6716"/>
                <a:gd name="f40" fmla="val 291"/>
                <a:gd name="f41" fmla="val 6513"/>
                <a:gd name="f42" fmla="val 2490"/>
                <a:gd name="f43" fmla="val 3762"/>
                <a:gd name="f44" fmla="val 5022"/>
                <a:gd name="f45" fmla="val 1883"/>
                <a:gd name="f46" fmla="val 7820"/>
                <a:gd name="f47" fmla="val 931"/>
                <a:gd name="f48" fmla="val 9416"/>
                <a:gd name="f49" fmla="val 386"/>
                <a:gd name="f50" fmla="val 10864"/>
                <a:gd name="f51" fmla="val 12038"/>
                <a:gd name="f52" fmla="val 10849"/>
                <a:gd name="f53" fmla="val 9375"/>
                <a:gd name="f54" fmla="val 167"/>
                <a:gd name="f55" fmla="val 7752"/>
                <a:gd name="f56" fmla="val 721"/>
                <a:gd name="f57" fmla="val 4872"/>
                <a:gd name="f58" fmla="val 1701"/>
                <a:gd name="f59" fmla="val 2273"/>
                <a:gd name="f60" fmla="val 3643"/>
                <a:gd name="f61" fmla="val 29"/>
                <a:gd name="f62" fmla="val 6492"/>
                <a:gd name="f63" fmla="val 8"/>
                <a:gd name="f64" fmla="val 6519"/>
                <a:gd name="f65" fmla="val 6553"/>
                <a:gd name="f66" fmla="val 9"/>
                <a:gd name="f67" fmla="val 6586"/>
                <a:gd name="f68" fmla="val 16"/>
                <a:gd name="f69" fmla="val 6618"/>
                <a:gd name="f70" fmla="val 40"/>
                <a:gd name="f71" fmla="val 6645"/>
                <a:gd name="f72" fmla="val 72"/>
                <a:gd name="f73" fmla="val 6660"/>
                <a:gd name="f74" fmla="val 106"/>
                <a:gd name="f75" fmla="val 6675"/>
                <a:gd name="f76" fmla="val 2397"/>
                <a:gd name="f77" fmla="val 5369"/>
                <a:gd name="f78" fmla="val 6850"/>
                <a:gd name="f79" fmla="val 8502"/>
                <a:gd name="f80" fmla="val 7402"/>
                <a:gd name="f81" fmla="val 10127"/>
                <a:gd name="f82" fmla="val 6683"/>
                <a:gd name="f83" fmla="val 10159"/>
                <a:gd name="f84" fmla="val 6673"/>
                <a:gd name="f85" fmla="val 10183"/>
                <a:gd name="f86" fmla="val 6654"/>
                <a:gd name="f87" fmla="val 10197"/>
                <a:gd name="f88" fmla="val 6626"/>
                <a:gd name="f89" fmla="val 11530"/>
                <a:gd name="f90" fmla="val 3905"/>
                <a:gd name="f91" fmla="val 13393"/>
                <a:gd name="f92" fmla="val 2390"/>
                <a:gd name="f93" fmla="val 14384"/>
                <a:gd name="f94" fmla="val 1728"/>
                <a:gd name="f95" fmla="val 14431"/>
                <a:gd name="f96" fmla="val 1697"/>
                <a:gd name="f97" fmla="val 1635"/>
                <a:gd name="f98" fmla="val 14420"/>
                <a:gd name="f99" fmla="val 1586"/>
                <a:gd name="f100" fmla="val 14377"/>
                <a:gd name="f101" fmla="val 1500"/>
                <a:gd name="f102" fmla="val 14338"/>
                <a:gd name="f103" fmla="val 1409"/>
                <a:gd name="f104" fmla="val 14310"/>
                <a:gd name="f105" fmla="val 1315"/>
                <a:gd name="f106" fmla="val 14300"/>
                <a:gd name="f107" fmla="val 1288"/>
                <a:gd name="f108" fmla="val 14212"/>
                <a:gd name="f109" fmla="val 979"/>
                <a:gd name="f110" fmla="val 14213"/>
                <a:gd name="f111" fmla="val 651"/>
                <a:gd name="f112" fmla="val 14306"/>
                <a:gd name="f113" fmla="val 339"/>
                <a:gd name="f114" fmla="val 14314"/>
                <a:gd name="f115" fmla="val 310"/>
                <a:gd name="f116" fmla="val 14311"/>
                <a:gd name="f117" fmla="val 277"/>
                <a:gd name="f118" fmla="val 14296"/>
                <a:gd name="f119" fmla="val 251"/>
                <a:gd name="f120" fmla="val 14279"/>
                <a:gd name="f121" fmla="val 224"/>
                <a:gd name="f122" fmla="val 14253"/>
                <a:gd name="f123" fmla="val 204"/>
                <a:gd name="f124" fmla="val 14222"/>
                <a:gd name="f125" fmla="val 199"/>
                <a:gd name="f126" fmla="val 13707"/>
                <a:gd name="f127" fmla="val 100"/>
                <a:gd name="f128" fmla="val 12958"/>
                <a:gd name="f129" fmla="*/ f0 1 14447"/>
                <a:gd name="f130" fmla="*/ f1 1 7640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14447"/>
                <a:gd name="f137" fmla="*/ f134 1 7640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14447" h="764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6"/>
                    <a:pt x="f5" y="f6"/>
                  </a:cubicBezTo>
                  <a:close/>
                  <a:moveTo>
                    <a:pt x="f51" y="f2"/>
                  </a:moveTo>
                  <a:cubicBezTo>
                    <a:pt x="f52" y="f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2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4"/>
                    <a:pt x="f77" y="f4"/>
                  </a:cubicBezTo>
                  <a:cubicBezTo>
                    <a:pt x="f78" y="f4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3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1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271;p35">
              <a:extLst>
                <a:ext uri="{FF2B5EF4-FFF2-40B4-BE49-F238E27FC236}">
                  <a16:creationId xmlns:a16="http://schemas.microsoft.com/office/drawing/2014/main" id="{7DEB541B-3A27-4542-BA48-A1D7AEDD917B}"/>
                </a:ext>
              </a:extLst>
            </p:cNvPr>
            <p:cNvSpPr/>
            <p:nvPr/>
          </p:nvSpPr>
          <p:spPr>
            <a:xfrm>
              <a:off x="658413" y="1984339"/>
              <a:ext cx="200463" cy="317059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9126"/>
                <a:gd name="f5" fmla="val 14434"/>
                <a:gd name="f6" fmla="val 1873"/>
                <a:gd name="f7" fmla="val 239"/>
                <a:gd name="f8" fmla="val 2568"/>
                <a:gd name="f9" fmla="val 1260"/>
                <a:gd name="f10" fmla="val 4094"/>
                <a:gd name="f11" fmla="val 3093"/>
                <a:gd name="f12" fmla="val 6777"/>
                <a:gd name="f13" fmla="val 4421"/>
                <a:gd name="f14" fmla="val 8684"/>
                <a:gd name="f15" fmla="val 8777"/>
                <a:gd name="f16" fmla="val 7114"/>
                <a:gd name="f17" fmla="val 13316"/>
                <a:gd name="f18" fmla="val 6797"/>
                <a:gd name="f19" fmla="val 14146"/>
                <a:gd name="f20" fmla="val 4044"/>
                <a:gd name="f21" fmla="val 11948"/>
                <a:gd name="f22" fmla="val 2165"/>
                <a:gd name="f23" fmla="val 9416"/>
                <a:gd name="f24" fmla="val 1211"/>
                <a:gd name="f25" fmla="val 6614"/>
                <a:gd name="f26" fmla="val 260"/>
                <a:gd name="f27" fmla="val 3824"/>
                <a:gd name="f28" fmla="val 462"/>
                <a:gd name="f29" fmla="val 1494"/>
                <a:gd name="f30" fmla="val 696"/>
                <a:gd name="f31" fmla="val 285"/>
                <a:gd name="f32" fmla="val 863"/>
                <a:gd name="f33" fmla="val 335"/>
                <a:gd name="f34" fmla="val 1037"/>
                <a:gd name="f35" fmla="val 1349"/>
                <a:gd name="f36" fmla="val 1488"/>
                <a:gd name="f37" fmla="val 344"/>
                <a:gd name="f38" fmla="val 1624"/>
                <a:gd name="f39" fmla="val 313"/>
                <a:gd name="f40" fmla="val 1674"/>
                <a:gd name="f41" fmla="val 303"/>
                <a:gd name="f42" fmla="val 1722"/>
                <a:gd name="f43" fmla="val 289"/>
                <a:gd name="f44" fmla="val 1771"/>
                <a:gd name="f45" fmla="val 275"/>
                <a:gd name="f46" fmla="val 1806"/>
                <a:gd name="f47" fmla="val 264"/>
                <a:gd name="f48" fmla="val 1841"/>
                <a:gd name="f49" fmla="val 251"/>
                <a:gd name="f50" fmla="val 1906"/>
                <a:gd name="f51" fmla="val 1"/>
                <a:gd name="f52" fmla="val 1894"/>
                <a:gd name="f53" fmla="val 1881"/>
                <a:gd name="f54" fmla="val 3"/>
                <a:gd name="f55" fmla="val 1871"/>
                <a:gd name="f56" fmla="val 6"/>
                <a:gd name="f57" fmla="val 1815"/>
                <a:gd name="f58" fmla="val 27"/>
                <a:gd name="f59" fmla="val 1759"/>
                <a:gd name="f60" fmla="val 48"/>
                <a:gd name="f61" fmla="val 1703"/>
                <a:gd name="f62" fmla="val 66"/>
                <a:gd name="f63" fmla="val 1660"/>
                <a:gd name="f64" fmla="val 78"/>
                <a:gd name="f65" fmla="val 1617"/>
                <a:gd name="f66" fmla="val 91"/>
                <a:gd name="f67" fmla="val 1573"/>
                <a:gd name="f68" fmla="val 100"/>
                <a:gd name="f69" fmla="val 1453"/>
                <a:gd name="f70" fmla="val 127"/>
                <a:gd name="f71" fmla="val 1331"/>
                <a:gd name="f72" fmla="val 141"/>
                <a:gd name="f73" fmla="val 1209"/>
                <a:gd name="f74" fmla="val 1018"/>
                <a:gd name="f75" fmla="val 828"/>
                <a:gd name="f76" fmla="val 107"/>
                <a:gd name="f77" fmla="val 646"/>
                <a:gd name="f78" fmla="val 41"/>
                <a:gd name="f79" fmla="val 634"/>
                <a:gd name="f80" fmla="val 37"/>
                <a:gd name="f81" fmla="val 621"/>
                <a:gd name="f82" fmla="val 34"/>
                <a:gd name="f83" fmla="val 608"/>
                <a:gd name="f84" fmla="val 590"/>
                <a:gd name="f85" fmla="val 572"/>
                <a:gd name="f86" fmla="val 39"/>
                <a:gd name="f87" fmla="val 555"/>
                <a:gd name="f88" fmla="val 528"/>
                <a:gd name="f89" fmla="val 63"/>
                <a:gd name="f90" fmla="val 509"/>
                <a:gd name="f91" fmla="val 90"/>
                <a:gd name="f92" fmla="val 502"/>
                <a:gd name="f93" fmla="val 121"/>
                <a:gd name="f94" fmla="val 1315"/>
                <a:gd name="f95" fmla="val 3751"/>
                <a:gd name="f96" fmla="val 1003"/>
                <a:gd name="f97" fmla="val 6686"/>
                <a:gd name="f98" fmla="val 1107"/>
                <a:gd name="f99" fmla="val 6651"/>
                <a:gd name="f100" fmla="val 6688"/>
                <a:gd name="f101" fmla="val 1984"/>
                <a:gd name="f102" fmla="val 9567"/>
                <a:gd name="f103" fmla="val 3927"/>
                <a:gd name="f104" fmla="val 12166"/>
                <a:gd name="f105" fmla="val 6775"/>
                <a:gd name="f106" fmla="val 14411"/>
                <a:gd name="f107" fmla="val 6794"/>
                <a:gd name="f108" fmla="val 14425"/>
                <a:gd name="f109" fmla="val 6818"/>
                <a:gd name="f110" fmla="val 14433"/>
                <a:gd name="f111" fmla="val 6842"/>
                <a:gd name="f112" fmla="val 6851"/>
                <a:gd name="f113" fmla="val 6861"/>
                <a:gd name="f114" fmla="val 14432"/>
                <a:gd name="f115" fmla="val 6871"/>
                <a:gd name="f116" fmla="val 6903"/>
                <a:gd name="f117" fmla="val 6929"/>
                <a:gd name="f118" fmla="val 14402"/>
                <a:gd name="f119" fmla="val 6943"/>
                <a:gd name="f120" fmla="val 14369"/>
                <a:gd name="f121" fmla="val 6965"/>
                <a:gd name="f122" fmla="val 14320"/>
                <a:gd name="f123" fmla="val 9125"/>
                <a:gd name="f124" fmla="val 9194"/>
                <a:gd name="f125" fmla="val 6963"/>
                <a:gd name="f126" fmla="val 4307"/>
                <a:gd name="f127" fmla="val 6953"/>
                <a:gd name="f128" fmla="val 4280"/>
                <a:gd name="f129" fmla="val 6933"/>
                <a:gd name="f130" fmla="val 4257"/>
                <a:gd name="f131" fmla="val 6908"/>
                <a:gd name="f132" fmla="val 4244"/>
                <a:gd name="f133" fmla="val 4183"/>
                <a:gd name="f134" fmla="val 2905"/>
                <a:gd name="f135" fmla="val 2667"/>
                <a:gd name="f136" fmla="val 1040"/>
                <a:gd name="f137" fmla="val 2006"/>
                <a:gd name="f138" fmla="val 47"/>
                <a:gd name="f139" fmla="val 1985"/>
                <a:gd name="f140" fmla="val 16"/>
                <a:gd name="f141" fmla="val 1944"/>
                <a:gd name="f142" fmla="*/ f1 1 9126"/>
                <a:gd name="f143" fmla="*/ f2 1 14434"/>
                <a:gd name="f144" fmla="val f3"/>
                <a:gd name="f145" fmla="val f4"/>
                <a:gd name="f146" fmla="val f5"/>
                <a:gd name="f147" fmla="+- f146 0 f144"/>
                <a:gd name="f148" fmla="+- f145 0 f144"/>
                <a:gd name="f149" fmla="*/ f148 1 9126"/>
                <a:gd name="f150" fmla="*/ f147 1 14434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9126" h="14434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0" y="f31"/>
                  </a:lnTo>
                  <a:cubicBezTo>
                    <a:pt x="f32" y="f33"/>
                    <a:pt x="f34" y="f0"/>
                    <a:pt x="f24" y="f0"/>
                  </a:cubicBezTo>
                  <a:cubicBezTo>
                    <a:pt x="f35" y="f0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6" y="f7"/>
                  </a:cubicBezTo>
                  <a:close/>
                  <a:moveTo>
                    <a:pt x="f50" y="f51"/>
                  </a:moveTo>
                  <a:cubicBezTo>
                    <a:pt x="f52" y="f51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2"/>
                  </a:cubicBezTo>
                  <a:cubicBezTo>
                    <a:pt x="f74" y="f72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2"/>
                    <a:pt x="f85" y="f86"/>
                    <a:pt x="f87" y="f60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26" y="f94"/>
                    <a:pt x="f51" y="f95"/>
                    <a:pt x="f96" y="f97"/>
                  </a:cubicBezTo>
                  <a:lnTo>
                    <a:pt x="f98" y="f99"/>
                  </a:lnTo>
                  <a:lnTo>
                    <a:pt x="f96" y="f100"/>
                  </a:ln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0"/>
                  </a:cubicBezTo>
                  <a:cubicBezTo>
                    <a:pt x="f112" y="f110"/>
                    <a:pt x="f113" y="f114"/>
                    <a:pt x="f115" y="f114"/>
                  </a:cubicBezTo>
                  <a:cubicBezTo>
                    <a:pt x="f116" y="f108"/>
                    <a:pt x="f117" y="f118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51"/>
                    <a:pt x="f50" y="f51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272;p35">
              <a:extLst>
                <a:ext uri="{FF2B5EF4-FFF2-40B4-BE49-F238E27FC236}">
                  <a16:creationId xmlns:a16="http://schemas.microsoft.com/office/drawing/2014/main" id="{5330DFF8-6EFE-4D2C-AF91-436C2C68472D}"/>
                </a:ext>
              </a:extLst>
            </p:cNvPr>
            <p:cNvSpPr/>
            <p:nvPr/>
          </p:nvSpPr>
          <p:spPr>
            <a:xfrm>
              <a:off x="697952" y="1951914"/>
              <a:ext cx="321905" cy="1636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655"/>
                <a:gd name="f4" fmla="val 7448"/>
                <a:gd name="f5" fmla="val 7492"/>
                <a:gd name="f6" fmla="val 227"/>
                <a:gd name="f7" fmla="val 11919"/>
                <a:gd name="f8" fmla="val 1965"/>
                <a:gd name="f9" fmla="val 14018"/>
                <a:gd name="f10" fmla="val 6280"/>
                <a:gd name="f11" fmla="val 14382"/>
                <a:gd name="f12" fmla="val 7091"/>
                <a:gd name="f13" fmla="val 13576"/>
                <a:gd name="f14" fmla="val 7182"/>
                <a:gd name="f15" fmla="val 12791"/>
                <a:gd name="f16" fmla="val 7227"/>
                <a:gd name="f17" fmla="val 12027"/>
                <a:gd name="f18" fmla="val 9475"/>
                <a:gd name="f19" fmla="val 7161"/>
                <a:gd name="f20" fmla="val 6724"/>
                <a:gd name="f21" fmla="val 5122"/>
                <a:gd name="f22" fmla="val 5726"/>
                <a:gd name="f23" fmla="val 5119"/>
                <a:gd name="f24" fmla="val 5723"/>
                <a:gd name="f25" fmla="val 5113"/>
                <a:gd name="f26" fmla="val 5720"/>
                <a:gd name="f27" fmla="val 5111"/>
                <a:gd name="f28" fmla="val 5716"/>
                <a:gd name="f29" fmla="val 2477"/>
                <a:gd name="f30" fmla="val 4423"/>
                <a:gd name="f31" fmla="val 975"/>
                <a:gd name="f32" fmla="val 2637"/>
                <a:gd name="f33" fmla="val 278"/>
                <a:gd name="f34" fmla="val 1623"/>
                <a:gd name="f35" fmla="val 560"/>
                <a:gd name="f36" fmla="val 1476"/>
                <a:gd name="f37" fmla="val 803"/>
                <a:gd name="f38" fmla="val 1261"/>
                <a:gd name="f39" fmla="val 981"/>
                <a:gd name="f40" fmla="val 996"/>
                <a:gd name="f41" fmla="val 1033"/>
                <a:gd name="f42" fmla="val 918"/>
                <a:gd name="f43" fmla="val 1082"/>
                <a:gd name="f44" fmla="val 835"/>
                <a:gd name="f45" fmla="val 1120"/>
                <a:gd name="f46" fmla="val 750"/>
                <a:gd name="f47" fmla="val 1636"/>
                <a:gd name="f48" fmla="val 846"/>
                <a:gd name="f49" fmla="val 2363"/>
                <a:gd name="f50" fmla="val 938"/>
                <a:gd name="f51" fmla="val 3245"/>
                <a:gd name="f52" fmla="val 4426"/>
                <a:gd name="f53" fmla="val 5886"/>
                <a:gd name="f54" fmla="val 773"/>
                <a:gd name="f55" fmla="val 7495"/>
                <a:gd name="f56" fmla="val 7483"/>
                <a:gd name="f57" fmla="val 7470"/>
                <a:gd name="f58" fmla="val 2"/>
                <a:gd name="f59" fmla="val 7457"/>
                <a:gd name="f60" fmla="val 6"/>
                <a:gd name="f61" fmla="val 5861"/>
                <a:gd name="f62" fmla="val 553"/>
                <a:gd name="f63" fmla="val 4412"/>
                <a:gd name="f64" fmla="val 719"/>
                <a:gd name="f65" fmla="val 3243"/>
                <a:gd name="f66" fmla="val 2330"/>
                <a:gd name="f67" fmla="val 1587"/>
                <a:gd name="f68" fmla="val 618"/>
                <a:gd name="f69" fmla="val 1077"/>
                <a:gd name="f70" fmla="val 519"/>
                <a:gd name="f71" fmla="val 1071"/>
                <a:gd name="f72" fmla="val 518"/>
                <a:gd name="f73" fmla="val 1064"/>
                <a:gd name="f74" fmla="val 517"/>
                <a:gd name="f75" fmla="val 1057"/>
                <a:gd name="f76" fmla="val 1012"/>
                <a:gd name="f77" fmla="val 972"/>
                <a:gd name="f78" fmla="val 542"/>
                <a:gd name="f79" fmla="val 955"/>
                <a:gd name="f80" fmla="val 585"/>
                <a:gd name="f81" fmla="val 912"/>
                <a:gd name="f82" fmla="val 686"/>
                <a:gd name="f83" fmla="val 861"/>
                <a:gd name="f84" fmla="val 781"/>
                <a:gd name="f85" fmla="val 798"/>
                <a:gd name="f86" fmla="val 875"/>
                <a:gd name="f87" fmla="val 619"/>
                <a:gd name="f88" fmla="val 1141"/>
                <a:gd name="f89" fmla="val 368"/>
                <a:gd name="f90" fmla="val 1351"/>
                <a:gd name="f91" fmla="val 72"/>
                <a:gd name="f92" fmla="val 1479"/>
                <a:gd name="f93" fmla="val 42"/>
                <a:gd name="f94" fmla="val 1490"/>
                <a:gd name="f95" fmla="val 19"/>
                <a:gd name="f96" fmla="val 1516"/>
                <a:gd name="f97" fmla="val 9"/>
                <a:gd name="f98" fmla="val 1547"/>
                <a:gd name="f99" fmla="val 1"/>
                <a:gd name="f100" fmla="val 1580"/>
                <a:gd name="f101" fmla="val 1614"/>
                <a:gd name="f102" fmla="val 24"/>
                <a:gd name="f103" fmla="val 1640"/>
                <a:gd name="f104" fmla="val 697"/>
                <a:gd name="f105" fmla="val 2651"/>
                <a:gd name="f106" fmla="val 2235"/>
                <a:gd name="f107" fmla="val 4545"/>
                <a:gd name="f108" fmla="val 4998"/>
                <a:gd name="f109" fmla="val 5908"/>
                <a:gd name="f110" fmla="val 5001"/>
                <a:gd name="f111" fmla="val 5911"/>
                <a:gd name="f112" fmla="val 5007"/>
                <a:gd name="f113" fmla="val 5915"/>
                <a:gd name="f114" fmla="val 5012"/>
                <a:gd name="f115" fmla="val 5916"/>
                <a:gd name="f116" fmla="val 7086"/>
                <a:gd name="f117" fmla="val 6935"/>
                <a:gd name="f118" fmla="val 9437"/>
                <a:gd name="f119" fmla="val 7447"/>
                <a:gd name="f120" fmla="val 12029"/>
                <a:gd name="f121" fmla="val 12846"/>
                <a:gd name="f122" fmla="val 13688"/>
                <a:gd name="f123" fmla="val 7396"/>
                <a:gd name="f124" fmla="val 14554"/>
                <a:gd name="f125" fmla="val 7292"/>
                <a:gd name="f126" fmla="val 14588"/>
                <a:gd name="f127" fmla="val 7286"/>
                <a:gd name="f128" fmla="val 14618"/>
                <a:gd name="f129" fmla="val 7268"/>
                <a:gd name="f130" fmla="val 14635"/>
                <a:gd name="f131" fmla="val 7239"/>
                <a:gd name="f132" fmla="val 14652"/>
                <a:gd name="f133" fmla="val 7211"/>
                <a:gd name="f134" fmla="val 7175"/>
                <a:gd name="f135" fmla="val 14642"/>
                <a:gd name="f136" fmla="val 7143"/>
                <a:gd name="f137" fmla="val 14621"/>
                <a:gd name="f138" fmla="val 12524"/>
                <a:gd name="f139" fmla="val 1945"/>
                <a:gd name="f140" fmla="val 7534"/>
                <a:gd name="f141" fmla="val 8"/>
                <a:gd name="f142" fmla="val 7523"/>
                <a:gd name="f143" fmla="val 3"/>
                <a:gd name="f144" fmla="val 7509"/>
                <a:gd name="f145" fmla="*/ f0 1 14655"/>
                <a:gd name="f146" fmla="*/ f1 1 7448"/>
                <a:gd name="f147" fmla="val f2"/>
                <a:gd name="f148" fmla="val f3"/>
                <a:gd name="f149" fmla="val f4"/>
                <a:gd name="f150" fmla="+- f149 0 f147"/>
                <a:gd name="f151" fmla="+- f148 0 f147"/>
                <a:gd name="f152" fmla="*/ f151 1 14655"/>
                <a:gd name="f153" fmla="*/ f150 1 7448"/>
                <a:gd name="f154" fmla="*/ f147 1 f152"/>
                <a:gd name="f155" fmla="*/ f148 1 f152"/>
                <a:gd name="f156" fmla="*/ f147 1 f153"/>
                <a:gd name="f157" fmla="*/ f149 1 f153"/>
                <a:gd name="f158" fmla="*/ f154 f145 1"/>
                <a:gd name="f159" fmla="*/ f155 f145 1"/>
                <a:gd name="f160" fmla="*/ f157 f146 1"/>
                <a:gd name="f161" fmla="*/ f156 f1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8" t="f161" r="f159" b="f160"/>
              <a:pathLst>
                <a:path w="14655" h="7448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" y="f6"/>
                  </a:cubicBezTo>
                  <a:close/>
                  <a:moveTo>
                    <a:pt x="f55" y="f2"/>
                  </a:moveTo>
                  <a:cubicBezTo>
                    <a:pt x="f56" y="f2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6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19"/>
                  </a:cubicBezTo>
                  <a:cubicBezTo>
                    <a:pt x="f121" y="f119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3" y="f134"/>
                    <a:pt x="f135" y="f136"/>
                  </a:cubicBezTo>
                  <a:cubicBezTo>
                    <a:pt x="f137" y="f12"/>
                    <a:pt x="f138" y="f139"/>
                    <a:pt x="f140" y="f141"/>
                  </a:cubicBezTo>
                  <a:cubicBezTo>
                    <a:pt x="f142" y="f143"/>
                    <a:pt x="f144" y="f2"/>
                    <a:pt x="f5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273;p35">
              <a:extLst>
                <a:ext uri="{FF2B5EF4-FFF2-40B4-BE49-F238E27FC236}">
                  <a16:creationId xmlns:a16="http://schemas.microsoft.com/office/drawing/2014/main" id="{8D797ECD-4EB4-4167-933C-09CC3F53C002}"/>
                </a:ext>
              </a:extLst>
            </p:cNvPr>
            <p:cNvSpPr/>
            <p:nvPr/>
          </p:nvSpPr>
          <p:spPr>
            <a:xfrm>
              <a:off x="510427" y="1603757"/>
              <a:ext cx="199558" cy="3146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85"/>
                <a:gd name="f4" fmla="val 14326"/>
                <a:gd name="f5" fmla="val 2327"/>
                <a:gd name="f6" fmla="val 286"/>
                <a:gd name="f7" fmla="val 5077"/>
                <a:gd name="f8" fmla="val 2485"/>
                <a:gd name="f9" fmla="val 6957"/>
                <a:gd name="f10" fmla="val 5019"/>
                <a:gd name="f11" fmla="val 7911"/>
                <a:gd name="f12" fmla="val 7819"/>
                <a:gd name="f13" fmla="val 8830"/>
                <a:gd name="f14" fmla="val 10512"/>
                <a:gd name="f15" fmla="val 8663"/>
                <a:gd name="f16" fmla="val 12789"/>
                <a:gd name="f17" fmla="val 8459"/>
                <a:gd name="f18" fmla="val 13977"/>
                <a:gd name="f19" fmla="val 8293"/>
                <a:gd name="f20" fmla="val 13929"/>
                <a:gd name="f21" fmla="val 8121"/>
                <a:gd name="f22" fmla="val 13905"/>
                <a:gd name="f23" fmla="val 7950"/>
                <a:gd name="f24" fmla="val 7791"/>
                <a:gd name="f25" fmla="val 7631"/>
                <a:gd name="f26" fmla="val 13926"/>
                <a:gd name="f27" fmla="val 7475"/>
                <a:gd name="f28" fmla="val 13968"/>
                <a:gd name="f29" fmla="val 7450"/>
                <a:gd name="f30" fmla="val 13972"/>
                <a:gd name="f31" fmla="val 7424"/>
                <a:gd name="f32" fmla="val 13982"/>
                <a:gd name="f33" fmla="val 7393"/>
                <a:gd name="f34" fmla="val 13991"/>
                <a:gd name="f35" fmla="val 7314"/>
                <a:gd name="f36" fmla="val 14015"/>
                <a:gd name="f37" fmla="val 7240"/>
                <a:gd name="f38" fmla="val 14043"/>
                <a:gd name="f39" fmla="val 7169"/>
                <a:gd name="f40" fmla="val 14076"/>
                <a:gd name="f41" fmla="val 6471"/>
                <a:gd name="f42" fmla="val 13079"/>
                <a:gd name="f43" fmla="val 4955"/>
                <a:gd name="f44" fmla="val 11301"/>
                <a:gd name="f45" fmla="val 2347"/>
                <a:gd name="f46" fmla="val 10010"/>
                <a:gd name="f47" fmla="val 442"/>
                <a:gd name="f48" fmla="val 5654"/>
                <a:gd name="f49" fmla="val 2008"/>
                <a:gd name="f50" fmla="val 1118"/>
                <a:gd name="f51" fmla="val 2279"/>
                <a:gd name="f52" fmla="val 1"/>
                <a:gd name="f53" fmla="val 2270"/>
                <a:gd name="f54" fmla="val 2261"/>
                <a:gd name="f55" fmla="val 2"/>
                <a:gd name="f56" fmla="val 2252"/>
                <a:gd name="f57" fmla="val 5"/>
                <a:gd name="f58" fmla="val 2220"/>
                <a:gd name="f59" fmla="val 12"/>
                <a:gd name="f60" fmla="val 2193"/>
                <a:gd name="f61" fmla="val 34"/>
                <a:gd name="f62" fmla="val 2179"/>
                <a:gd name="f63" fmla="val 66"/>
                <a:gd name="f64" fmla="val 2156"/>
                <a:gd name="f65" fmla="val 118"/>
                <a:gd name="f66" fmla="val 5241"/>
                <a:gd name="f67" fmla="val 2162"/>
                <a:gd name="f68" fmla="val 10134"/>
                <a:gd name="f69" fmla="val 2172"/>
                <a:gd name="f70" fmla="val 10158"/>
                <a:gd name="f71" fmla="val 2189"/>
                <a:gd name="f72" fmla="val 10177"/>
                <a:gd name="f73" fmla="val 2213"/>
                <a:gd name="f74" fmla="val 10188"/>
                <a:gd name="f75" fmla="val 4868"/>
                <a:gd name="f76" fmla="val 11491"/>
                <a:gd name="f77" fmla="val 6379"/>
                <a:gd name="f78" fmla="val 13310"/>
                <a:gd name="f79" fmla="val 7042"/>
                <a:gd name="f80" fmla="val 14277"/>
                <a:gd name="f81" fmla="val 7064"/>
                <a:gd name="f82" fmla="val 14307"/>
                <a:gd name="f83" fmla="val 7098"/>
                <a:gd name="f84" fmla="val 14325"/>
                <a:gd name="f85" fmla="val 7134"/>
                <a:gd name="f86" fmla="val 7149"/>
                <a:gd name="f87" fmla="val 7168"/>
                <a:gd name="f88" fmla="val 14321"/>
                <a:gd name="f89" fmla="val 7183"/>
                <a:gd name="f90" fmla="val 14313"/>
                <a:gd name="f91" fmla="val 7269"/>
                <a:gd name="f92" fmla="val 14267"/>
                <a:gd name="f93" fmla="val 7360"/>
                <a:gd name="f94" fmla="val 14231"/>
                <a:gd name="f95" fmla="val 7461"/>
                <a:gd name="f96" fmla="val 14199"/>
                <a:gd name="f97" fmla="val 7481"/>
                <a:gd name="f98" fmla="val 14193"/>
                <a:gd name="f99" fmla="val 7502"/>
                <a:gd name="f100" fmla="val 14186"/>
                <a:gd name="f101" fmla="val 7525"/>
                <a:gd name="f102" fmla="val 14182"/>
                <a:gd name="f103" fmla="val 7666"/>
                <a:gd name="f104" fmla="val 14143"/>
                <a:gd name="f105" fmla="val 7810"/>
                <a:gd name="f106" fmla="val 14124"/>
                <a:gd name="f107" fmla="val 7953"/>
                <a:gd name="f108" fmla="val 8141"/>
                <a:gd name="f109" fmla="val 8328"/>
                <a:gd name="f110" fmla="val 14157"/>
                <a:gd name="f111" fmla="val 8508"/>
                <a:gd name="f112" fmla="val 14221"/>
                <a:gd name="f113" fmla="val 8519"/>
                <a:gd name="f114" fmla="val 14226"/>
                <a:gd name="f115" fmla="val 8531"/>
                <a:gd name="f116" fmla="val 14228"/>
                <a:gd name="f117" fmla="val 8543"/>
                <a:gd name="f118" fmla="val 8562"/>
                <a:gd name="f119" fmla="val 8581"/>
                <a:gd name="f120" fmla="val 14223"/>
                <a:gd name="f121" fmla="val 8599"/>
                <a:gd name="f122" fmla="val 14213"/>
                <a:gd name="f123" fmla="val 8627"/>
                <a:gd name="f124" fmla="val 14197"/>
                <a:gd name="f125" fmla="val 8646"/>
                <a:gd name="f126" fmla="val 14170"/>
                <a:gd name="f127" fmla="val 8652"/>
                <a:gd name="f128" fmla="val 14139"/>
                <a:gd name="f129" fmla="val 8867"/>
                <a:gd name="f130" fmla="val 12968"/>
                <a:gd name="f131" fmla="val 10583"/>
                <a:gd name="f132" fmla="val 8118"/>
                <a:gd name="f133" fmla="val 7747"/>
                <a:gd name="f134" fmla="val 7136"/>
                <a:gd name="f135" fmla="val 5195"/>
                <a:gd name="f136" fmla="val 2269"/>
                <a:gd name="f137" fmla="val 23"/>
                <a:gd name="f138" fmla="val 10"/>
                <a:gd name="f139" fmla="val 2304"/>
                <a:gd name="f140" fmla="*/ f0 1 9085"/>
                <a:gd name="f141" fmla="*/ f1 1 14326"/>
                <a:gd name="f142" fmla="val f2"/>
                <a:gd name="f143" fmla="val f3"/>
                <a:gd name="f144" fmla="val f4"/>
                <a:gd name="f145" fmla="+- f144 0 f142"/>
                <a:gd name="f146" fmla="+- f143 0 f142"/>
                <a:gd name="f147" fmla="*/ f146 1 9085"/>
                <a:gd name="f148" fmla="*/ f145 1 14326"/>
                <a:gd name="f149" fmla="*/ f142 1 f147"/>
                <a:gd name="f150" fmla="*/ f143 1 f147"/>
                <a:gd name="f151" fmla="*/ f142 1 f148"/>
                <a:gd name="f152" fmla="*/ f144 1 f148"/>
                <a:gd name="f153" fmla="*/ f149 f140 1"/>
                <a:gd name="f154" fmla="*/ f150 f140 1"/>
                <a:gd name="f155" fmla="*/ f152 f141 1"/>
                <a:gd name="f156" fmla="*/ f151 f1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3" t="f156" r="f154" b="f155"/>
              <a:pathLst>
                <a:path w="9085" h="1432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" y="f6"/>
                  </a:cubicBezTo>
                  <a:close/>
                  <a:moveTo>
                    <a:pt x="f51" y="f52"/>
                  </a:moveTo>
                  <a:cubicBezTo>
                    <a:pt x="f53" y="f52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2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6"/>
                  </a:cubicBezTo>
                  <a:cubicBezTo>
                    <a:pt x="f118" y="f116"/>
                    <a:pt x="f119" y="f120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3" y="f131"/>
                    <a:pt x="f132" y="f133"/>
                  </a:cubicBezTo>
                  <a:cubicBezTo>
                    <a:pt x="f134" y="f75"/>
                    <a:pt x="f135" y="f136"/>
                    <a:pt x="f45" y="f137"/>
                  </a:cubicBezTo>
                  <a:cubicBezTo>
                    <a:pt x="f5" y="f138"/>
                    <a:pt x="f139" y="f52"/>
                    <a:pt x="f51" y="f5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274;p35">
              <a:extLst>
                <a:ext uri="{FF2B5EF4-FFF2-40B4-BE49-F238E27FC236}">
                  <a16:creationId xmlns:a16="http://schemas.microsoft.com/office/drawing/2014/main" id="{D0ED4F32-6823-499B-841C-4B51F32682DE}"/>
                </a:ext>
              </a:extLst>
            </p:cNvPr>
            <p:cNvSpPr/>
            <p:nvPr/>
          </p:nvSpPr>
          <p:spPr>
            <a:xfrm>
              <a:off x="349419" y="1789608"/>
              <a:ext cx="320195" cy="163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77"/>
                <a:gd name="f4" fmla="val 7444"/>
                <a:gd name="f5" fmla="val 2620"/>
                <a:gd name="f6" fmla="val 220"/>
                <a:gd name="f7" fmla="val 5178"/>
                <a:gd name="f8" fmla="val 7499"/>
                <a:gd name="f9" fmla="val 724"/>
                <a:gd name="f10" fmla="val 9543"/>
                <a:gd name="f11" fmla="val 1727"/>
                <a:gd name="f12" fmla="val 12110"/>
                <a:gd name="f13" fmla="val 2988"/>
                <a:gd name="f14" fmla="val 13608"/>
                <a:gd name="f15" fmla="val 4728"/>
                <a:gd name="f16" fmla="val 14303"/>
                <a:gd name="f17" fmla="val 5716"/>
                <a:gd name="f18" fmla="val 14021"/>
                <a:gd name="f19" fmla="val 5886"/>
                <a:gd name="f20" fmla="val 13787"/>
                <a:gd name="f21" fmla="val 6129"/>
                <a:gd name="f22" fmla="val 13625"/>
                <a:gd name="f23" fmla="val 6426"/>
                <a:gd name="f24" fmla="val 13579"/>
                <a:gd name="f25" fmla="val 6508"/>
                <a:gd name="f26" fmla="val 13539"/>
                <a:gd name="f27" fmla="val 6596"/>
                <a:gd name="f28" fmla="val 13504"/>
                <a:gd name="f29" fmla="val 6692"/>
                <a:gd name="f30" fmla="val 12993"/>
                <a:gd name="f31" fmla="val 6599"/>
                <a:gd name="f32" fmla="val 12279"/>
                <a:gd name="f33" fmla="val 6510"/>
                <a:gd name="f34" fmla="val 11413"/>
                <a:gd name="f35" fmla="val 10234"/>
                <a:gd name="f36" fmla="val 8774"/>
                <a:gd name="f37" fmla="val 6675"/>
                <a:gd name="f38" fmla="val 7165"/>
                <a:gd name="f39" fmla="val 7217"/>
                <a:gd name="f40" fmla="val 2737"/>
                <a:gd name="f41" fmla="val 5483"/>
                <a:gd name="f42" fmla="val 637"/>
                <a:gd name="f43" fmla="val 1166"/>
                <a:gd name="f44" fmla="val 274"/>
                <a:gd name="f45" fmla="val 355"/>
                <a:gd name="f46" fmla="val 1076"/>
                <a:gd name="f47" fmla="val 265"/>
                <a:gd name="f48" fmla="val 1859"/>
                <a:gd name="f49" fmla="val 2625"/>
                <a:gd name="f50" fmla="val 1"/>
                <a:gd name="f51" fmla="val 1807"/>
                <a:gd name="f52" fmla="val 966"/>
                <a:gd name="f53" fmla="val 52"/>
                <a:gd name="f54" fmla="val 101"/>
                <a:gd name="f55" fmla="val 154"/>
                <a:gd name="f56" fmla="val 67"/>
                <a:gd name="f57" fmla="val 159"/>
                <a:gd name="f58" fmla="val 37"/>
                <a:gd name="f59" fmla="val 178"/>
                <a:gd name="f60" fmla="val 19"/>
                <a:gd name="f61" fmla="val 206"/>
                <a:gd name="f62" fmla="val 3"/>
                <a:gd name="f63" fmla="val 235"/>
                <a:gd name="f64" fmla="val 270"/>
                <a:gd name="f65" fmla="val 12"/>
                <a:gd name="f66" fmla="val 303"/>
                <a:gd name="f67" fmla="val 33"/>
                <a:gd name="f68" fmla="val 356"/>
                <a:gd name="f69" fmla="val 2132"/>
                <a:gd name="f70" fmla="val 5504"/>
                <a:gd name="f71" fmla="val 7122"/>
                <a:gd name="f72" fmla="val 7437"/>
                <a:gd name="f73" fmla="val 7135"/>
                <a:gd name="f74" fmla="val 7441"/>
                <a:gd name="f75" fmla="val 7146"/>
                <a:gd name="f76" fmla="val 7161"/>
                <a:gd name="f77" fmla="val 7174"/>
                <a:gd name="f78" fmla="val 7186"/>
                <a:gd name="f79" fmla="val 7199"/>
                <a:gd name="f80" fmla="val 7438"/>
                <a:gd name="f81" fmla="val 8792"/>
                <a:gd name="f82" fmla="val 6894"/>
                <a:gd name="f83" fmla="val 10239"/>
                <a:gd name="f84" fmla="val 6729"/>
                <a:gd name="f85" fmla="val 11406"/>
                <a:gd name="f86" fmla="val 12312"/>
                <a:gd name="f87" fmla="val 13049"/>
                <a:gd name="f88" fmla="val 6828"/>
                <a:gd name="f89" fmla="val 13555"/>
                <a:gd name="f90" fmla="val 6925"/>
                <a:gd name="f91" fmla="val 13561"/>
                <a:gd name="f92" fmla="val 6926"/>
                <a:gd name="f93" fmla="val 13568"/>
                <a:gd name="f94" fmla="val 6927"/>
                <a:gd name="f95" fmla="val 13574"/>
                <a:gd name="f96" fmla="val 13622"/>
                <a:gd name="f97" fmla="val 13664"/>
                <a:gd name="f98" fmla="val 6898"/>
                <a:gd name="f99" fmla="val 13680"/>
                <a:gd name="f100" fmla="val 6850"/>
                <a:gd name="f101" fmla="val 13717"/>
                <a:gd name="f102" fmla="val 6732"/>
                <a:gd name="f103" fmla="val 13761"/>
                <a:gd name="f104" fmla="val 6628"/>
                <a:gd name="f105" fmla="val 13816"/>
                <a:gd name="f106" fmla="val 6532"/>
                <a:gd name="f107" fmla="val 13978"/>
                <a:gd name="f108" fmla="val 6238"/>
                <a:gd name="f109" fmla="val 14217"/>
                <a:gd name="f110" fmla="val 6003"/>
                <a:gd name="f111" fmla="val 14512"/>
                <a:gd name="f112" fmla="val 5852"/>
                <a:gd name="f113" fmla="val 14540"/>
                <a:gd name="f114" fmla="val 5837"/>
                <a:gd name="f115" fmla="val 14562"/>
                <a:gd name="f116" fmla="val 5810"/>
                <a:gd name="f117" fmla="val 14569"/>
                <a:gd name="f118" fmla="val 5780"/>
                <a:gd name="f119" fmla="val 14576"/>
                <a:gd name="f120" fmla="val 5751"/>
                <a:gd name="f121" fmla="val 14570"/>
                <a:gd name="f122" fmla="val 5718"/>
                <a:gd name="f123" fmla="val 14552"/>
                <a:gd name="f124" fmla="val 5692"/>
                <a:gd name="f125" fmla="val 13875"/>
                <a:gd name="f126" fmla="val 4705"/>
                <a:gd name="f127" fmla="val 12337"/>
                <a:gd name="f128" fmla="val 2855"/>
                <a:gd name="f129" fmla="val 9639"/>
                <a:gd name="f130" fmla="val 1529"/>
                <a:gd name="f131" fmla="val 7565"/>
                <a:gd name="f132" fmla="val 512"/>
                <a:gd name="f133" fmla="val 5215"/>
                <a:gd name="f134" fmla="*/ f0 1 14577"/>
                <a:gd name="f135" fmla="*/ f1 1 7444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14577"/>
                <a:gd name="f142" fmla="*/ f139 1 7444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14577" h="74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5" y="f6"/>
                  </a:cubicBezTo>
                  <a:close/>
                  <a:moveTo>
                    <a:pt x="f49" y="f50"/>
                  </a:moveTo>
                  <a:cubicBezTo>
                    <a:pt x="f51" y="f50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2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4"/>
                    <a:pt x="f76" y="f4"/>
                  </a:cubicBezTo>
                  <a:cubicBezTo>
                    <a:pt x="f77" y="f4"/>
                    <a:pt x="f78" y="f74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133" y="f50"/>
                    <a:pt x="f49" y="f50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275;p35">
              <a:extLst>
                <a:ext uri="{FF2B5EF4-FFF2-40B4-BE49-F238E27FC236}">
                  <a16:creationId xmlns:a16="http://schemas.microsoft.com/office/drawing/2014/main" id="{F50234E7-F841-4616-A3FD-D27E5461BC32}"/>
                </a:ext>
              </a:extLst>
            </p:cNvPr>
            <p:cNvSpPr/>
            <p:nvPr/>
          </p:nvSpPr>
          <p:spPr>
            <a:xfrm>
              <a:off x="515675" y="1966152"/>
              <a:ext cx="169511" cy="3215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7"/>
                <a:gd name="f4" fmla="val 14638"/>
                <a:gd name="f5" fmla="val 6091"/>
                <a:gd name="f6" fmla="val 266"/>
                <a:gd name="f7" fmla="val 6254"/>
                <a:gd name="f8" fmla="val 536"/>
                <a:gd name="f9" fmla="val 6482"/>
                <a:gd name="f10" fmla="val 764"/>
                <a:gd name="f11" fmla="val 6759"/>
                <a:gd name="f12" fmla="val 926"/>
                <a:gd name="f13" fmla="val 6836"/>
                <a:gd name="f14" fmla="val 970"/>
                <a:gd name="f15" fmla="val 6910"/>
                <a:gd name="f16" fmla="val 1009"/>
                <a:gd name="f17" fmla="val 6983"/>
                <a:gd name="f18" fmla="val 1039"/>
                <a:gd name="f19" fmla="val 6748"/>
                <a:gd name="f20" fmla="val 2256"/>
                <a:gd name="f21" fmla="val 6527"/>
                <a:gd name="f22" fmla="val 4629"/>
                <a:gd name="f23" fmla="val 7491"/>
                <a:gd name="f24" fmla="val 7477"/>
                <a:gd name="f25" fmla="val 5757"/>
                <a:gd name="f26" fmla="val 11905"/>
                <a:gd name="f27" fmla="val 1440"/>
                <a:gd name="f28" fmla="val 14005"/>
                <a:gd name="f29" fmla="val 628"/>
                <a:gd name="f30" fmla="val 14369"/>
                <a:gd name="f31" fmla="val 237"/>
                <a:gd name="f32" fmla="val 10875"/>
                <a:gd name="f33" fmla="val 695"/>
                <a:gd name="f34" fmla="val 7762"/>
                <a:gd name="f35" fmla="val 1994"/>
                <a:gd name="f36" fmla="val 5113"/>
                <a:gd name="f37" fmla="val 1997"/>
                <a:gd name="f38" fmla="val 5108"/>
                <a:gd name="f39" fmla="val 2001"/>
                <a:gd name="f40" fmla="val 5103"/>
                <a:gd name="f41" fmla="val 2003"/>
                <a:gd name="f42" fmla="val 5096"/>
                <a:gd name="f43" fmla="val 3294"/>
                <a:gd name="f44" fmla="val 2464"/>
                <a:gd name="f45" fmla="val 5079"/>
                <a:gd name="f46" fmla="val 960"/>
                <a:gd name="f47" fmla="val 6125"/>
                <a:gd name="f48" fmla="val 6105"/>
                <a:gd name="f49" fmla="val 6084"/>
                <a:gd name="f50" fmla="val 7"/>
                <a:gd name="f51" fmla="val 6067"/>
                <a:gd name="f52" fmla="val 19"/>
                <a:gd name="f53" fmla="val 5059"/>
                <a:gd name="f54" fmla="val 690"/>
                <a:gd name="f55" fmla="val 3169"/>
                <a:gd name="f56" fmla="val 2229"/>
                <a:gd name="f57" fmla="val 1812"/>
                <a:gd name="f58" fmla="val 4985"/>
                <a:gd name="f59" fmla="val 1809"/>
                <a:gd name="f60" fmla="val 4991"/>
                <a:gd name="f61" fmla="val 1806"/>
                <a:gd name="f62" fmla="val 4996"/>
                <a:gd name="f63" fmla="val 1803"/>
                <a:gd name="f64" fmla="val 5001"/>
                <a:gd name="f65" fmla="val 463"/>
                <a:gd name="f66" fmla="val 7728"/>
                <a:gd name="f67" fmla="val 10938"/>
                <a:gd name="f68" fmla="val 425"/>
                <a:gd name="f69" fmla="val 14539"/>
                <a:gd name="f70" fmla="val 430"/>
                <a:gd name="f71" fmla="val 14574"/>
                <a:gd name="f72" fmla="val 450"/>
                <a:gd name="f73" fmla="val 14604"/>
                <a:gd name="f74" fmla="val 479"/>
                <a:gd name="f75" fmla="val 14621"/>
                <a:gd name="f76" fmla="val 496"/>
                <a:gd name="f77" fmla="val 14632"/>
                <a:gd name="f78" fmla="val 516"/>
                <a:gd name="f79" fmla="val 550"/>
                <a:gd name="f80" fmla="val 563"/>
                <a:gd name="f81" fmla="val 14633"/>
                <a:gd name="f82" fmla="val 574"/>
                <a:gd name="f83" fmla="val 14631"/>
                <a:gd name="f84" fmla="val 627"/>
                <a:gd name="f85" fmla="val 14609"/>
                <a:gd name="f86" fmla="val 5775"/>
                <a:gd name="f87" fmla="val 12510"/>
                <a:gd name="f88" fmla="val 7706"/>
                <a:gd name="f89" fmla="val 7520"/>
                <a:gd name="f90" fmla="val 7716"/>
                <a:gd name="f91" fmla="val 7497"/>
                <a:gd name="f92" fmla="val 7469"/>
                <a:gd name="f93" fmla="val 7708"/>
                <a:gd name="f94" fmla="val 7443"/>
                <a:gd name="f95" fmla="val 6721"/>
                <a:gd name="f96" fmla="val 4556"/>
                <a:gd name="f97" fmla="val 6974"/>
                <a:gd name="f98" fmla="val 2161"/>
                <a:gd name="f99" fmla="val 7214"/>
                <a:gd name="f100" fmla="val 992"/>
                <a:gd name="f101" fmla="val 7224"/>
                <a:gd name="f102" fmla="val 939"/>
                <a:gd name="f103" fmla="val 7194"/>
                <a:gd name="f104" fmla="val 885"/>
                <a:gd name="f105" fmla="val 7142"/>
                <a:gd name="f106" fmla="val 868"/>
                <a:gd name="f107" fmla="val 7051"/>
                <a:gd name="f108" fmla="val 835"/>
                <a:gd name="f109" fmla="val 6960"/>
                <a:gd name="f110" fmla="val 794"/>
                <a:gd name="f111" fmla="val 6866"/>
                <a:gd name="f112" fmla="val 740"/>
                <a:gd name="f113" fmla="val 6590"/>
                <a:gd name="f114" fmla="val 577"/>
                <a:gd name="f115" fmla="val 6368"/>
                <a:gd name="f116" fmla="val 342"/>
                <a:gd name="f117" fmla="val 6225"/>
                <a:gd name="f118" fmla="val 62"/>
                <a:gd name="f119" fmla="val 6211"/>
                <a:gd name="f120" fmla="val 33"/>
                <a:gd name="f121" fmla="val 6185"/>
                <a:gd name="f122" fmla="val 13"/>
                <a:gd name="f123" fmla="val 6155"/>
                <a:gd name="f124" fmla="val 5"/>
                <a:gd name="f125" fmla="val 6146"/>
                <a:gd name="f126" fmla="val 2"/>
                <a:gd name="f127" fmla="val 6136"/>
                <a:gd name="f128" fmla="*/ f0 1 7717"/>
                <a:gd name="f129" fmla="*/ f1 1 14638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717"/>
                <a:gd name="f136" fmla="*/ f133 1 14638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717" h="14638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5" y="f6"/>
                  </a:cubicBezTo>
                  <a:close/>
                  <a:moveTo>
                    <a:pt x="f47" y="f2"/>
                  </a:moveTo>
                  <a:cubicBezTo>
                    <a:pt x="f48" y="f2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2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4"/>
                    <a:pt x="f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0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2"/>
                    <a:pt x="f4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276;p35">
              <a:extLst>
                <a:ext uri="{FF2B5EF4-FFF2-40B4-BE49-F238E27FC236}">
                  <a16:creationId xmlns:a16="http://schemas.microsoft.com/office/drawing/2014/main" id="{472A2983-C11F-48FA-8D35-5D9277CDFFC0}"/>
                </a:ext>
              </a:extLst>
            </p:cNvPr>
            <p:cNvSpPr/>
            <p:nvPr/>
          </p:nvSpPr>
          <p:spPr>
            <a:xfrm>
              <a:off x="642923" y="1909194"/>
              <a:ext cx="84325" cy="83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39"/>
                <a:gd name="f4" fmla="val 3780"/>
                <a:gd name="f5" fmla="val 1922"/>
                <a:gd name="f6" fmla="val 224"/>
                <a:gd name="f7" fmla="val 2111"/>
                <a:gd name="f8" fmla="val 2300"/>
                <a:gd name="f9" fmla="val 256"/>
                <a:gd name="f10" fmla="val 2482"/>
                <a:gd name="f11" fmla="val 321"/>
                <a:gd name="f12" fmla="val 2595"/>
                <a:gd name="f13" fmla="val 361"/>
                <a:gd name="f14" fmla="val 2709"/>
                <a:gd name="f15" fmla="val 416"/>
                <a:gd name="f16" fmla="val 2816"/>
                <a:gd name="f17" fmla="val 482"/>
                <a:gd name="f18" fmla="val 3101"/>
                <a:gd name="f19" fmla="val 664"/>
                <a:gd name="f20" fmla="val 3322"/>
                <a:gd name="f21" fmla="val 923"/>
                <a:gd name="f22" fmla="val 3453"/>
                <a:gd name="f23" fmla="val 1234"/>
                <a:gd name="f24" fmla="val 3476"/>
                <a:gd name="f25" fmla="val 1286"/>
                <a:gd name="f26" fmla="val 3497"/>
                <a:gd name="f27" fmla="val 1343"/>
                <a:gd name="f28" fmla="val 3515"/>
                <a:gd name="f29" fmla="val 1400"/>
                <a:gd name="f30" fmla="val 3531"/>
                <a:gd name="f31" fmla="val 1457"/>
                <a:gd name="f32" fmla="val 3545"/>
                <a:gd name="f33" fmla="val 1514"/>
                <a:gd name="f34" fmla="val 3558"/>
                <a:gd name="f35" fmla="val 1571"/>
                <a:gd name="f36" fmla="val 3621"/>
                <a:gd name="f37" fmla="val 1894"/>
                <a:gd name="f38" fmla="val 3588"/>
                <a:gd name="f39" fmla="val 2226"/>
                <a:gd name="f40" fmla="val 3461"/>
                <a:gd name="f41" fmla="val 2532"/>
                <a:gd name="f42" fmla="val 3419"/>
                <a:gd name="f43" fmla="val 2635"/>
                <a:gd name="f44" fmla="val 3367"/>
                <a:gd name="f45" fmla="val 2729"/>
                <a:gd name="f46" fmla="val 3305"/>
                <a:gd name="f47" fmla="val 2823"/>
                <a:gd name="f48" fmla="val 3125"/>
                <a:gd name="f49" fmla="val 3091"/>
                <a:gd name="f50" fmla="val 2875"/>
                <a:gd name="f51" fmla="val 3300"/>
                <a:gd name="f52" fmla="val 2578"/>
                <a:gd name="f53" fmla="val 3427"/>
                <a:gd name="f54" fmla="val 2524"/>
                <a:gd name="f55" fmla="val 3448"/>
                <a:gd name="f56" fmla="val 2469"/>
                <a:gd name="f57" fmla="val 3469"/>
                <a:gd name="f58" fmla="val 2412"/>
                <a:gd name="f59" fmla="val 3487"/>
                <a:gd name="f60" fmla="val 2369"/>
                <a:gd name="f61" fmla="val 3499"/>
                <a:gd name="f62" fmla="val 2326"/>
                <a:gd name="f63" fmla="val 3512"/>
                <a:gd name="f64" fmla="val 2282"/>
                <a:gd name="f65" fmla="val 3521"/>
                <a:gd name="f66" fmla="val 2162"/>
                <a:gd name="f67" fmla="val 3548"/>
                <a:gd name="f68" fmla="val 2041"/>
                <a:gd name="f69" fmla="val 3561"/>
                <a:gd name="f70" fmla="val 1920"/>
                <a:gd name="f71" fmla="val 1727"/>
                <a:gd name="f72" fmla="val 1536"/>
                <a:gd name="f73" fmla="val 3527"/>
                <a:gd name="f74" fmla="val 1352"/>
                <a:gd name="f75" fmla="val 1261"/>
                <a:gd name="f76" fmla="val 3428"/>
                <a:gd name="f77" fmla="val 1171"/>
                <a:gd name="f78" fmla="val 3387"/>
                <a:gd name="f79" fmla="val 1076"/>
                <a:gd name="f80" fmla="val 3333"/>
                <a:gd name="f81" fmla="val 798"/>
                <a:gd name="f82" fmla="val 3170"/>
                <a:gd name="f83" fmla="val 578"/>
                <a:gd name="f84" fmla="val 2935"/>
                <a:gd name="f85" fmla="val 434"/>
                <a:gd name="f86" fmla="val 2652"/>
                <a:gd name="f87" fmla="val 391"/>
                <a:gd name="f88" fmla="val 2567"/>
                <a:gd name="f89" fmla="val 352"/>
                <a:gd name="f90" fmla="val 2477"/>
                <a:gd name="f91" fmla="val 324"/>
                <a:gd name="f92" fmla="val 2381"/>
                <a:gd name="f93" fmla="val 314"/>
                <a:gd name="f94" fmla="val 2353"/>
                <a:gd name="f95" fmla="val 2044"/>
                <a:gd name="f96" fmla="val 226"/>
                <a:gd name="f97" fmla="val 1716"/>
                <a:gd name="f98" fmla="val 323"/>
                <a:gd name="f99" fmla="val 1410"/>
                <a:gd name="f100" fmla="val 1291"/>
                <a:gd name="f101" fmla="val 405"/>
                <a:gd name="f102" fmla="val 1187"/>
                <a:gd name="f103" fmla="val 459"/>
                <a:gd name="f104" fmla="val 1091"/>
                <a:gd name="f105" fmla="val 620"/>
                <a:gd name="f106" fmla="val 861"/>
                <a:gd name="f107" fmla="val 563"/>
                <a:gd name="f108" fmla="val 1157"/>
                <a:gd name="f109" fmla="val 410"/>
                <a:gd name="f110" fmla="val 1243"/>
                <a:gd name="f111" fmla="val 365"/>
                <a:gd name="f112" fmla="val 1332"/>
                <a:gd name="f113" fmla="val 329"/>
                <a:gd name="f114" fmla="val 1435"/>
                <a:gd name="f115" fmla="val 297"/>
                <a:gd name="f116" fmla="val 1453"/>
                <a:gd name="f117" fmla="val 292"/>
                <a:gd name="f118" fmla="val 1475"/>
                <a:gd name="f119" fmla="val 285"/>
                <a:gd name="f120" fmla="val 1499"/>
                <a:gd name="f121" fmla="val 279"/>
                <a:gd name="f122" fmla="val 1638"/>
                <a:gd name="f123" fmla="val 242"/>
                <a:gd name="f124" fmla="val 1780"/>
                <a:gd name="f125" fmla="val 1759"/>
                <a:gd name="f126" fmla="val 1599"/>
                <a:gd name="f127" fmla="val 21"/>
                <a:gd name="f128" fmla="val 1442"/>
                <a:gd name="f129" fmla="val 63"/>
                <a:gd name="f130" fmla="val 1416"/>
                <a:gd name="f131" fmla="val 67"/>
                <a:gd name="f132" fmla="val 1389"/>
                <a:gd name="f133" fmla="val 77"/>
                <a:gd name="f134" fmla="val 1359"/>
                <a:gd name="f135" fmla="val 86"/>
                <a:gd name="f136" fmla="val 1250"/>
                <a:gd name="f137" fmla="val 120"/>
                <a:gd name="f138" fmla="val 1147"/>
                <a:gd name="f139" fmla="val 160"/>
                <a:gd name="f140" fmla="val 1050"/>
                <a:gd name="f141" fmla="val 213"/>
                <a:gd name="f142" fmla="val 717"/>
                <a:gd name="f143" fmla="val 383"/>
                <a:gd name="f144" fmla="val 442"/>
                <a:gd name="f145" fmla="val 648"/>
                <a:gd name="f146" fmla="val 261"/>
                <a:gd name="f147" fmla="val 982"/>
                <a:gd name="f148" fmla="val 200"/>
                <a:gd name="f149" fmla="val 1088"/>
                <a:gd name="f150" fmla="val 150"/>
                <a:gd name="f151" fmla="val 1205"/>
                <a:gd name="f152" fmla="val 108"/>
                <a:gd name="f153" fmla="val 1340"/>
                <a:gd name="f154" fmla="val 2"/>
                <a:gd name="f155" fmla="val 1694"/>
                <a:gd name="f156" fmla="val 1"/>
                <a:gd name="f157" fmla="val 2064"/>
                <a:gd name="f158" fmla="val 103"/>
                <a:gd name="f159" fmla="val 2414"/>
                <a:gd name="f160" fmla="val 2416"/>
                <a:gd name="f161" fmla="val 112"/>
                <a:gd name="f162" fmla="val 2444"/>
                <a:gd name="f163" fmla="val 146"/>
                <a:gd name="f164" fmla="val 2552"/>
                <a:gd name="f165" fmla="val 189"/>
                <a:gd name="f166" fmla="val 2656"/>
                <a:gd name="f167" fmla="val 239"/>
                <a:gd name="f168" fmla="val 2750"/>
                <a:gd name="f169" fmla="val 399"/>
                <a:gd name="f170" fmla="val 3069"/>
                <a:gd name="f171" fmla="val 652"/>
                <a:gd name="f172" fmla="val 3336"/>
                <a:gd name="f173" fmla="val 965"/>
                <a:gd name="f174" fmla="val 3519"/>
                <a:gd name="f175" fmla="val 1072"/>
                <a:gd name="f176" fmla="val 3582"/>
                <a:gd name="f177" fmla="val 1174"/>
                <a:gd name="f178" fmla="val 3630"/>
                <a:gd name="f179" fmla="val 1275"/>
                <a:gd name="f180" fmla="val 3666"/>
                <a:gd name="f181" fmla="val 1485"/>
                <a:gd name="f182" fmla="val 3741"/>
                <a:gd name="f183" fmla="val 1700"/>
                <a:gd name="f184" fmla="val 1916"/>
                <a:gd name="f185" fmla="val 2054"/>
                <a:gd name="f186" fmla="val 2192"/>
                <a:gd name="f187" fmla="val 3766"/>
                <a:gd name="f188" fmla="val 3734"/>
                <a:gd name="f189" fmla="val 2376"/>
                <a:gd name="f190" fmla="val 3724"/>
                <a:gd name="f191" fmla="val 2423"/>
                <a:gd name="f192" fmla="val 3710"/>
                <a:gd name="f193" fmla="val 2472"/>
                <a:gd name="f194" fmla="val 3696"/>
                <a:gd name="f195" fmla="val 2534"/>
                <a:gd name="f196" fmla="val 3676"/>
                <a:gd name="f197" fmla="val 2597"/>
                <a:gd name="f198" fmla="val 3653"/>
                <a:gd name="f199" fmla="val 2661"/>
                <a:gd name="f200" fmla="val 3626"/>
                <a:gd name="f201" fmla="val 2996"/>
                <a:gd name="f202" fmla="val 3482"/>
                <a:gd name="f203" fmla="val 3279"/>
                <a:gd name="f204" fmla="val 3246"/>
                <a:gd name="f205" fmla="val 3481"/>
                <a:gd name="f206" fmla="val 2943"/>
                <a:gd name="f207" fmla="val 3551"/>
                <a:gd name="f208" fmla="val 2840"/>
                <a:gd name="f209" fmla="val 3609"/>
                <a:gd name="f210" fmla="val 3658"/>
                <a:gd name="f211" fmla="val 2615"/>
                <a:gd name="f212" fmla="val 3800"/>
                <a:gd name="f213" fmla="val 2270"/>
                <a:gd name="f214" fmla="val 1526"/>
                <a:gd name="f215" fmla="val 3753"/>
                <a:gd name="f216" fmla="val 1460"/>
                <a:gd name="f217" fmla="val 3738"/>
                <a:gd name="f218" fmla="val 1396"/>
                <a:gd name="f219" fmla="val 3718"/>
                <a:gd name="f220" fmla="val 1333"/>
                <a:gd name="f221" fmla="val 3699"/>
                <a:gd name="f222" fmla="val 1268"/>
                <a:gd name="f223" fmla="val 3674"/>
                <a:gd name="f224" fmla="val 1202"/>
                <a:gd name="f225" fmla="val 3646"/>
                <a:gd name="f226" fmla="val 1142"/>
                <a:gd name="f227" fmla="val 3500"/>
                <a:gd name="f228" fmla="val 794"/>
                <a:gd name="f229" fmla="val 3251"/>
                <a:gd name="f230" fmla="val 500"/>
                <a:gd name="f231" fmla="val 2926"/>
                <a:gd name="f232" fmla="val 294"/>
                <a:gd name="f233" fmla="val 2805"/>
                <a:gd name="f234" fmla="val 220"/>
                <a:gd name="f235" fmla="val 2678"/>
                <a:gd name="f236" fmla="val 157"/>
                <a:gd name="f237" fmla="val 2548"/>
                <a:gd name="f238" fmla="val 110"/>
                <a:gd name="f239" fmla="val 2345"/>
                <a:gd name="f240" fmla="val 37"/>
                <a:gd name="f241" fmla="val 2132"/>
                <a:gd name="f242" fmla="*/ f0 1 3839"/>
                <a:gd name="f243" fmla="*/ f1 1 3780"/>
                <a:gd name="f244" fmla="val f2"/>
                <a:gd name="f245" fmla="val f3"/>
                <a:gd name="f246" fmla="val f4"/>
                <a:gd name="f247" fmla="+- f246 0 f244"/>
                <a:gd name="f248" fmla="+- f245 0 f244"/>
                <a:gd name="f249" fmla="*/ f248 1 3839"/>
                <a:gd name="f250" fmla="*/ f247 1 3780"/>
                <a:gd name="f251" fmla="*/ f244 1 f249"/>
                <a:gd name="f252" fmla="*/ f245 1 f249"/>
                <a:gd name="f253" fmla="*/ f244 1 f250"/>
                <a:gd name="f254" fmla="*/ f246 1 f250"/>
                <a:gd name="f255" fmla="*/ f251 f242 1"/>
                <a:gd name="f256" fmla="*/ f252 f242 1"/>
                <a:gd name="f257" fmla="*/ f254 f243 1"/>
                <a:gd name="f258" fmla="*/ f253 f2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5" t="f258" r="f256" b="f257"/>
              <a:pathLst>
                <a:path w="3839" h="378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73"/>
                    <a:pt x="f74" y="f40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lnTo>
                    <a:pt x="f93" y="f94"/>
                  </a:lnTo>
                  <a:cubicBezTo>
                    <a:pt x="f6" y="f95"/>
                    <a:pt x="f96" y="f97"/>
                    <a:pt x="f98" y="f99"/>
                  </a:cubicBezTo>
                  <a:cubicBezTo>
                    <a:pt x="f13" y="f100"/>
                    <a:pt x="f101" y="f102"/>
                    <a:pt x="f103" y="f104"/>
                  </a:cubicBezTo>
                  <a:cubicBezTo>
                    <a:pt x="f105" y="f81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6"/>
                    <a:pt x="f5" y="f6"/>
                  </a:cubicBezTo>
                  <a:close/>
                  <a:moveTo>
                    <a:pt x="f70" y="f2"/>
                  </a:moveTo>
                  <a:cubicBezTo>
                    <a:pt x="f125" y="f2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lnTo>
                    <a:pt x="f158" y="f160"/>
                  </a:lnTo>
                  <a:lnTo>
                    <a:pt x="f161" y="f162"/>
                  </a:ln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178"/>
                    <a:pt x="f179" y="f180"/>
                  </a:cubicBezTo>
                  <a:cubicBezTo>
                    <a:pt x="f181" y="f182"/>
                    <a:pt x="f183" y="f4"/>
                    <a:pt x="f184" y="f4"/>
                  </a:cubicBezTo>
                  <a:cubicBezTo>
                    <a:pt x="f185" y="f4"/>
                    <a:pt x="f186" y="f187"/>
                    <a:pt x="f62" y="f188"/>
                  </a:cubicBezTo>
                  <a:cubicBezTo>
                    <a:pt x="f189" y="f190"/>
                    <a:pt x="f191" y="f192"/>
                    <a:pt x="f193" y="f194"/>
                  </a:cubicBezTo>
                  <a:cubicBezTo>
                    <a:pt x="f195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5" y="f206"/>
                  </a:cubicBezTo>
                  <a:cubicBezTo>
                    <a:pt x="f207" y="f208"/>
                    <a:pt x="f209" y="f45"/>
                    <a:pt x="f210" y="f211"/>
                  </a:cubicBezTo>
                  <a:cubicBezTo>
                    <a:pt x="f212" y="f213"/>
                    <a:pt x="f3" y="f37"/>
                    <a:pt x="f187" y="f214"/>
                  </a:cubicBezTo>
                  <a:cubicBezTo>
                    <a:pt x="f215" y="f216"/>
                    <a:pt x="f217" y="f218"/>
                    <a:pt x="f219" y="f220"/>
                  </a:cubicBez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9" y="f240"/>
                    <a:pt x="f241" y="f2"/>
                    <a:pt x="f70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277;p35">
              <a:extLst>
                <a:ext uri="{FF2B5EF4-FFF2-40B4-BE49-F238E27FC236}">
                  <a16:creationId xmlns:a16="http://schemas.microsoft.com/office/drawing/2014/main" id="{9E0AC33C-1C03-4B29-88B2-391D2FBC9492}"/>
                </a:ext>
              </a:extLst>
            </p:cNvPr>
            <p:cNvSpPr/>
            <p:nvPr/>
          </p:nvSpPr>
          <p:spPr>
            <a:xfrm>
              <a:off x="656283" y="1921757"/>
              <a:ext cx="54297" cy="57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2"/>
                <a:gd name="f4" fmla="val 2629"/>
                <a:gd name="f5" fmla="val 1041"/>
                <a:gd name="f6" fmla="val 1034"/>
                <a:gd name="f7" fmla="val 1028"/>
                <a:gd name="f8" fmla="val 2"/>
                <a:gd name="f9" fmla="val 1022"/>
                <a:gd name="f10" fmla="val 4"/>
                <a:gd name="f11" fmla="val 568"/>
                <a:gd name="f12" fmla="val 156"/>
                <a:gd name="f13" fmla="val 209"/>
                <a:gd name="f14" fmla="val 548"/>
                <a:gd name="f15" fmla="val 108"/>
                <a:gd name="f16" fmla="val 998"/>
                <a:gd name="f17" fmla="val 1"/>
                <a:gd name="f18" fmla="val 1470"/>
                <a:gd name="f19" fmla="val 179"/>
                <a:gd name="f20" fmla="val 1979"/>
                <a:gd name="f21" fmla="val 551"/>
                <a:gd name="f22" fmla="val 2265"/>
                <a:gd name="f23" fmla="val 673"/>
                <a:gd name="f24" fmla="val 2362"/>
                <a:gd name="f25" fmla="val 828"/>
                <a:gd name="f26" fmla="val 2440"/>
                <a:gd name="f27" fmla="val 1033"/>
                <a:gd name="f28" fmla="val 2514"/>
                <a:gd name="f29" fmla="val 1184"/>
                <a:gd name="f30" fmla="val 2570"/>
                <a:gd name="f31" fmla="val 1375"/>
                <a:gd name="f32" fmla="val 2628"/>
                <a:gd name="f33" fmla="val 1576"/>
                <a:gd name="f34" fmla="val 1631"/>
                <a:gd name="f35" fmla="val 1686"/>
                <a:gd name="f36" fmla="val 2624"/>
                <a:gd name="f37" fmla="val 1743"/>
                <a:gd name="f38" fmla="val 2613"/>
                <a:gd name="f39" fmla="val 2016"/>
                <a:gd name="f40" fmla="val 2564"/>
                <a:gd name="f41" fmla="val 2241"/>
                <a:gd name="f42" fmla="val 2393"/>
                <a:gd name="f43" fmla="val 2446"/>
                <a:gd name="f44" fmla="val 2218"/>
                <a:gd name="f45" fmla="val 2469"/>
                <a:gd name="f46" fmla="val 2198"/>
                <a:gd name="f47" fmla="val 2164"/>
                <a:gd name="f48" fmla="val 2452"/>
                <a:gd name="f49" fmla="val 2141"/>
                <a:gd name="f50" fmla="val 2441"/>
                <a:gd name="f51" fmla="val 2129"/>
                <a:gd name="f52" fmla="val 2426"/>
                <a:gd name="f53" fmla="val 2122"/>
                <a:gd name="f54" fmla="val 2410"/>
                <a:gd name="f55" fmla="val 2398"/>
                <a:gd name="f56" fmla="val 2385"/>
                <a:gd name="f57" fmla="val 2127"/>
                <a:gd name="f58" fmla="val 2375"/>
                <a:gd name="f59" fmla="val 2136"/>
                <a:gd name="f60" fmla="val 2183"/>
                <a:gd name="f61" fmla="val 2304"/>
                <a:gd name="f62" fmla="val 1973"/>
                <a:gd name="f63" fmla="val 2463"/>
                <a:gd name="f64" fmla="val 1725"/>
                <a:gd name="f65" fmla="val 2506"/>
                <a:gd name="f66" fmla="val 1677"/>
                <a:gd name="f67" fmla="val 1628"/>
                <a:gd name="f68" fmla="val 2519"/>
                <a:gd name="f69" fmla="val 1432"/>
                <a:gd name="f70" fmla="val 1270"/>
                <a:gd name="f71" fmla="val 2484"/>
                <a:gd name="f72" fmla="val 1072"/>
                <a:gd name="f73" fmla="val 2412"/>
                <a:gd name="f74" fmla="val 878"/>
                <a:gd name="f75" fmla="val 2341"/>
                <a:gd name="f76" fmla="val 734"/>
                <a:gd name="f77" fmla="val 2268"/>
                <a:gd name="f78" fmla="val 617"/>
                <a:gd name="f79" fmla="val 2178"/>
                <a:gd name="f80" fmla="val 284"/>
                <a:gd name="f81" fmla="val 1921"/>
                <a:gd name="f82" fmla="val 119"/>
                <a:gd name="f83" fmla="val 1445"/>
                <a:gd name="f84" fmla="val 216"/>
                <a:gd name="f85" fmla="val 310"/>
                <a:gd name="f86" fmla="val 609"/>
                <a:gd name="f87" fmla="val 639"/>
                <a:gd name="f88" fmla="val 249"/>
                <a:gd name="f89" fmla="val 1058"/>
                <a:gd name="f90" fmla="val 106"/>
                <a:gd name="f91" fmla="val 1086"/>
                <a:gd name="f92" fmla="val 98"/>
                <a:gd name="f93" fmla="val 1102"/>
                <a:gd name="f94" fmla="val 65"/>
                <a:gd name="f95" fmla="val 1092"/>
                <a:gd name="f96" fmla="val 36"/>
                <a:gd name="f97" fmla="val 1085"/>
                <a:gd name="f98" fmla="val 14"/>
                <a:gd name="f99" fmla="val 1063"/>
                <a:gd name="f100" fmla="*/ f0 1 2472"/>
                <a:gd name="f101" fmla="*/ f1 1 262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2472"/>
                <a:gd name="f108" fmla="*/ f105 1 262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2472" h="262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3" y="f47"/>
                    <a:pt x="f48" y="f49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28"/>
                    <a:pt x="f67" y="f68"/>
                    <a:pt x="f33" y="f68"/>
                  </a:cubicBezTo>
                  <a:cubicBezTo>
                    <a:pt x="f69" y="f68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9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278;p35">
              <a:extLst>
                <a:ext uri="{FF2B5EF4-FFF2-40B4-BE49-F238E27FC236}">
                  <a16:creationId xmlns:a16="http://schemas.microsoft.com/office/drawing/2014/main" id="{69217945-0238-418F-A379-2A2C0EFB9890}"/>
                </a:ext>
              </a:extLst>
            </p:cNvPr>
            <p:cNvSpPr/>
            <p:nvPr/>
          </p:nvSpPr>
          <p:spPr>
            <a:xfrm>
              <a:off x="670556" y="1938756"/>
              <a:ext cx="24953" cy="30047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136"/>
                <a:gd name="f5" fmla="val 1368"/>
                <a:gd name="f6" fmla="val 344"/>
                <a:gd name="f7" fmla="val 334"/>
                <a:gd name="f8" fmla="val 324"/>
                <a:gd name="f9" fmla="val 3"/>
                <a:gd name="f10" fmla="val 315"/>
                <a:gd name="f11" fmla="val 9"/>
                <a:gd name="f12" fmla="val 141"/>
                <a:gd name="f13" fmla="val 117"/>
                <a:gd name="f14" fmla="val 24"/>
                <a:gd name="f15" fmla="val 319"/>
                <a:gd name="f16" fmla="val 13"/>
                <a:gd name="f17" fmla="val 534"/>
                <a:gd name="f18" fmla="val 735"/>
                <a:gd name="f19" fmla="val 77"/>
                <a:gd name="f20" fmla="val 941"/>
                <a:gd name="f21" fmla="val 221"/>
                <a:gd name="f22" fmla="val 1102"/>
                <a:gd name="f23" fmla="val 376"/>
                <a:gd name="f24" fmla="val 1273"/>
                <a:gd name="f25" fmla="val 598"/>
                <a:gd name="f26" fmla="val 1367"/>
                <a:gd name="f27" fmla="val 813"/>
                <a:gd name="f28" fmla="val 912"/>
                <a:gd name="f29" fmla="val 1006"/>
                <a:gd name="f30" fmla="val 1349"/>
                <a:gd name="f31" fmla="val 1097"/>
                <a:gd name="f32" fmla="val 1306"/>
                <a:gd name="f33" fmla="val 1124"/>
                <a:gd name="f34" fmla="val 1293"/>
                <a:gd name="f35" fmla="val 1135"/>
                <a:gd name="f36" fmla="val 1260"/>
                <a:gd name="f37" fmla="val 1233"/>
                <a:gd name="f38" fmla="val 1114"/>
                <a:gd name="f39" fmla="val 1214"/>
                <a:gd name="f40" fmla="val 1094"/>
                <a:gd name="f41" fmla="val 1201"/>
                <a:gd name="f42" fmla="val 1072"/>
                <a:gd name="f43" fmla="val 1065"/>
                <a:gd name="f44" fmla="val 1057"/>
                <a:gd name="f45" fmla="val 1203"/>
                <a:gd name="f46" fmla="val 1050"/>
                <a:gd name="f47" fmla="val 1206"/>
                <a:gd name="f48" fmla="val 976"/>
                <a:gd name="f49" fmla="val 1240"/>
                <a:gd name="f50" fmla="val 895"/>
                <a:gd name="f51" fmla="val 1256"/>
                <a:gd name="f52" fmla="val 628"/>
                <a:gd name="f53" fmla="val 438"/>
                <a:gd name="f54" fmla="val 1175"/>
                <a:gd name="f55" fmla="val 305"/>
                <a:gd name="f56" fmla="val 1027"/>
                <a:gd name="f57" fmla="val 887"/>
                <a:gd name="f58" fmla="val 114"/>
                <a:gd name="f59" fmla="val 712"/>
                <a:gd name="f60" fmla="val 123"/>
                <a:gd name="f61" fmla="val 538"/>
                <a:gd name="f62" fmla="val 131"/>
                <a:gd name="f63" fmla="val 359"/>
                <a:gd name="f64" fmla="val 228"/>
                <a:gd name="f65" fmla="val 190"/>
                <a:gd name="f66" fmla="val 372"/>
                <a:gd name="f67" fmla="val 101"/>
                <a:gd name="f68" fmla="val 399"/>
                <a:gd name="f69" fmla="val 86"/>
                <a:gd name="f70" fmla="val 406"/>
                <a:gd name="f71" fmla="val 51"/>
                <a:gd name="f72" fmla="val 390"/>
                <a:gd name="f73" fmla="val 27"/>
                <a:gd name="f74" fmla="val 379"/>
                <a:gd name="f75" fmla="val 10"/>
                <a:gd name="f76" fmla="val 362"/>
                <a:gd name="f77" fmla="*/ f1 1 1136"/>
                <a:gd name="f78" fmla="*/ f2 1 1368"/>
                <a:gd name="f79" fmla="val f3"/>
                <a:gd name="f80" fmla="val f4"/>
                <a:gd name="f81" fmla="val f5"/>
                <a:gd name="f82" fmla="+- f81 0 f79"/>
                <a:gd name="f83" fmla="+- f80 0 f79"/>
                <a:gd name="f84" fmla="*/ f83 1 1136"/>
                <a:gd name="f85" fmla="*/ f82 1 1368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1136" h="1368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3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3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27" y="f51"/>
                  </a:cubicBezTo>
                  <a:cubicBezTo>
                    <a:pt x="f52" y="f51"/>
                    <a:pt x="f53" y="f54"/>
                    <a:pt x="f55" y="f56"/>
                  </a:cubicBezTo>
                  <a:cubicBezTo>
                    <a:pt x="f0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279;p35">
              <a:extLst>
                <a:ext uri="{FF2B5EF4-FFF2-40B4-BE49-F238E27FC236}">
                  <a16:creationId xmlns:a16="http://schemas.microsoft.com/office/drawing/2014/main" id="{0D8272FF-CA90-43EE-AE89-B04C6E53A343}"/>
                </a:ext>
              </a:extLst>
            </p:cNvPr>
            <p:cNvSpPr/>
            <p:nvPr/>
          </p:nvSpPr>
          <p:spPr>
            <a:xfrm>
              <a:off x="681538" y="1947434"/>
              <a:ext cx="4919" cy="99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4"/>
                <a:gd name="f4" fmla="val 453"/>
                <a:gd name="f5" fmla="val 125"/>
                <a:gd name="f6" fmla="val 112"/>
                <a:gd name="f7" fmla="val 98"/>
                <a:gd name="f8" fmla="val 5"/>
                <a:gd name="f9" fmla="val 87"/>
                <a:gd name="f10" fmla="val 14"/>
                <a:gd name="f11" fmla="val 29"/>
                <a:gd name="f12" fmla="val 68"/>
                <a:gd name="f13" fmla="val 153"/>
                <a:gd name="f14" fmla="val 9"/>
                <a:gd name="f15" fmla="val 240"/>
                <a:gd name="f16" fmla="val 20"/>
                <a:gd name="f17" fmla="val 330"/>
                <a:gd name="f18" fmla="val 66"/>
                <a:gd name="f19" fmla="val 404"/>
                <a:gd name="f20" fmla="val 135"/>
                <a:gd name="f21" fmla="val 445"/>
                <a:gd name="f22" fmla="val 143"/>
                <a:gd name="f23" fmla="val 451"/>
                <a:gd name="f24" fmla="val 154"/>
                <a:gd name="f25" fmla="val 452"/>
                <a:gd name="f26" fmla="val 162"/>
                <a:gd name="f27" fmla="val 182"/>
                <a:gd name="f28" fmla="val 199"/>
                <a:gd name="f29" fmla="val 441"/>
                <a:gd name="f30" fmla="val 208"/>
                <a:gd name="f31" fmla="val 424"/>
                <a:gd name="f32" fmla="val 397"/>
                <a:gd name="f33" fmla="val 215"/>
                <a:gd name="f34" fmla="val 363"/>
                <a:gd name="f35" fmla="val 188"/>
                <a:gd name="f36" fmla="val 348"/>
                <a:gd name="f37" fmla="val 150"/>
                <a:gd name="f38" fmla="val 326"/>
                <a:gd name="f39" fmla="val 123"/>
                <a:gd name="f40" fmla="val 282"/>
                <a:gd name="f41" fmla="val 117"/>
                <a:gd name="f42" fmla="val 227"/>
                <a:gd name="f43" fmla="val 113"/>
                <a:gd name="f44" fmla="val 175"/>
                <a:gd name="f45" fmla="val 128"/>
                <a:gd name="f46" fmla="val 95"/>
                <a:gd name="f47" fmla="val 185"/>
                <a:gd name="f48" fmla="val 75"/>
                <a:gd name="f49" fmla="val 41"/>
                <a:gd name="f50" fmla="val 165"/>
                <a:gd name="f51" fmla="val 18"/>
                <a:gd name="f52" fmla="val 6"/>
                <a:gd name="f53" fmla="val 140"/>
                <a:gd name="f54" fmla="*/ f0 1 224"/>
                <a:gd name="f55" fmla="*/ f1 1 453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224"/>
                <a:gd name="f62" fmla="*/ f59 1 45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224" h="4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5"/>
                    <a:pt x="f26" y="f46"/>
                  </a:cubicBezTo>
                  <a:cubicBezTo>
                    <a:pt x="f47" y="f48"/>
                    <a:pt x="f47" y="f49"/>
                    <a:pt x="f50" y="f51"/>
                  </a:cubicBezTo>
                  <a:cubicBezTo>
                    <a:pt x="f24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280;p35">
              <a:extLst>
                <a:ext uri="{FF2B5EF4-FFF2-40B4-BE49-F238E27FC236}">
                  <a16:creationId xmlns:a16="http://schemas.microsoft.com/office/drawing/2014/main" id="{AB488310-5112-4D10-B7CD-75B490AAFD8C}"/>
                </a:ext>
              </a:extLst>
            </p:cNvPr>
            <p:cNvSpPr/>
            <p:nvPr/>
          </p:nvSpPr>
          <p:spPr>
            <a:xfrm>
              <a:off x="711851" y="1955170"/>
              <a:ext cx="4389" cy="61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0"/>
                <a:gd name="f4" fmla="val 278"/>
                <a:gd name="f5" fmla="val 136"/>
                <a:gd name="f6" fmla="val 1"/>
                <a:gd name="f7" fmla="val 116"/>
                <a:gd name="f8" fmla="val 96"/>
                <a:gd name="f9" fmla="val 12"/>
                <a:gd name="f10" fmla="val 87"/>
                <a:gd name="f11" fmla="val 32"/>
                <a:gd name="f12" fmla="val 13"/>
                <a:gd name="f13" fmla="val 199"/>
                <a:gd name="f14" fmla="val 227"/>
                <a:gd name="f15" fmla="val 259"/>
                <a:gd name="f16" fmla="val 39"/>
                <a:gd name="f17" fmla="val 271"/>
                <a:gd name="f18" fmla="val 46"/>
                <a:gd name="f19" fmla="val 274"/>
                <a:gd name="f20" fmla="val 56"/>
                <a:gd name="f21" fmla="val 277"/>
                <a:gd name="f22" fmla="val 63"/>
                <a:gd name="f23" fmla="val 84"/>
                <a:gd name="f24" fmla="val 103"/>
                <a:gd name="f25" fmla="val 264"/>
                <a:gd name="f26" fmla="val 113"/>
                <a:gd name="f27" fmla="val 244"/>
                <a:gd name="f28" fmla="val 187"/>
                <a:gd name="f29" fmla="val 79"/>
                <a:gd name="f30" fmla="val 51"/>
                <a:gd name="f31" fmla="val 188"/>
                <a:gd name="f32" fmla="val 18"/>
                <a:gd name="f33" fmla="val 160"/>
                <a:gd name="f34" fmla="val 6"/>
                <a:gd name="f35" fmla="val 152"/>
                <a:gd name="f36" fmla="val 3"/>
                <a:gd name="f37" fmla="val 144"/>
                <a:gd name="f38" fmla="*/ f0 1 200"/>
                <a:gd name="f39" fmla="*/ f1 1 278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200"/>
                <a:gd name="f46" fmla="*/ f43 1 278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00" h="2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13" y="f30"/>
                    <a:pt x="f31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281;p35">
              <a:extLst>
                <a:ext uri="{FF2B5EF4-FFF2-40B4-BE49-F238E27FC236}">
                  <a16:creationId xmlns:a16="http://schemas.microsoft.com/office/drawing/2014/main" id="{20CC15ED-AB2A-4969-9D95-F162280B9477}"/>
                </a:ext>
              </a:extLst>
            </p:cNvPr>
            <p:cNvSpPr/>
            <p:nvPr/>
          </p:nvSpPr>
          <p:spPr>
            <a:xfrm>
              <a:off x="770784" y="1763338"/>
              <a:ext cx="49990" cy="1110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6"/>
                <a:gd name="f4" fmla="val 5054"/>
                <a:gd name="f5" fmla="val 2213"/>
                <a:gd name="f6" fmla="val 1"/>
                <a:gd name="f7" fmla="val 2189"/>
                <a:gd name="f8" fmla="val 2168"/>
                <a:gd name="f9" fmla="val 21"/>
                <a:gd name="f10" fmla="val 2165"/>
                <a:gd name="f11" fmla="val 47"/>
                <a:gd name="f12" fmla="val 1873"/>
                <a:gd name="f13" fmla="val 1834"/>
                <a:gd name="f14" fmla="val 1132"/>
                <a:gd name="f15" fmla="val 3536"/>
                <a:gd name="f16" fmla="val 19"/>
                <a:gd name="f17" fmla="val 4967"/>
                <a:gd name="f18" fmla="val 4990"/>
                <a:gd name="f19" fmla="val 4"/>
                <a:gd name="f20" fmla="val 5025"/>
                <a:gd name="f21" fmla="val 29"/>
                <a:gd name="f22" fmla="val 5044"/>
                <a:gd name="f23" fmla="val 39"/>
                <a:gd name="f24" fmla="val 5051"/>
                <a:gd name="f25" fmla="val 50"/>
                <a:gd name="f26" fmla="val 61"/>
                <a:gd name="f27" fmla="val 78"/>
                <a:gd name="f28" fmla="val 94"/>
                <a:gd name="f29" fmla="val 5047"/>
                <a:gd name="f30" fmla="val 104"/>
                <a:gd name="f31" fmla="val 5034"/>
                <a:gd name="f32" fmla="val 1228"/>
                <a:gd name="f33" fmla="val 3588"/>
                <a:gd name="f34" fmla="val 1977"/>
                <a:gd name="f35" fmla="val 1871"/>
                <a:gd name="f36" fmla="val 2272"/>
                <a:gd name="f37" fmla="val 64"/>
                <a:gd name="f38" fmla="val 35"/>
                <a:gd name="f39" fmla="val 2257"/>
                <a:gd name="f40" fmla="val 7"/>
                <a:gd name="f41" fmla="val 2226"/>
                <a:gd name="f42" fmla="val 3"/>
                <a:gd name="f43" fmla="val 2222"/>
                <a:gd name="f44" fmla="val 2217"/>
                <a:gd name="f45" fmla="*/ f0 1 2276"/>
                <a:gd name="f46" fmla="*/ f1 1 5054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276"/>
                <a:gd name="f53" fmla="*/ f50 1 5054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276" h="505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" y="f38"/>
                    <a:pt x="f39" y="f40"/>
                    <a:pt x="f41" y="f42"/>
                  </a:cubicBezTo>
                  <a:cubicBezTo>
                    <a:pt x="f43" y="f6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282;p35">
              <a:extLst>
                <a:ext uri="{FF2B5EF4-FFF2-40B4-BE49-F238E27FC236}">
                  <a16:creationId xmlns:a16="http://schemas.microsoft.com/office/drawing/2014/main" id="{9F52BA27-FF7E-4ED7-AB2C-2AB8F603CE7E}"/>
                </a:ext>
              </a:extLst>
            </p:cNvPr>
            <p:cNvSpPr/>
            <p:nvPr/>
          </p:nvSpPr>
          <p:spPr>
            <a:xfrm>
              <a:off x="784646" y="1798332"/>
              <a:ext cx="16962" cy="389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"/>
                <a:gd name="f4" fmla="val 1774"/>
                <a:gd name="f5" fmla="val 712"/>
                <a:gd name="f6" fmla="val 687"/>
                <a:gd name="f7" fmla="val 664"/>
                <a:gd name="f8" fmla="val 17"/>
                <a:gd name="f9" fmla="val 658"/>
                <a:gd name="f10" fmla="val 42"/>
                <a:gd name="f11" fmla="val 501"/>
                <a:gd name="f12" fmla="val 611"/>
                <a:gd name="f13" fmla="val 285"/>
                <a:gd name="f14" fmla="val 1168"/>
                <a:gd name="f15" fmla="val 14"/>
                <a:gd name="f16" fmla="val 1695"/>
                <a:gd name="f17" fmla="val 1722"/>
                <a:gd name="f18" fmla="val 11"/>
                <a:gd name="f19" fmla="val 1753"/>
                <a:gd name="f20" fmla="val 38"/>
                <a:gd name="f21" fmla="val 1768"/>
                <a:gd name="f22" fmla="val 46"/>
                <a:gd name="f23" fmla="val 1772"/>
                <a:gd name="f24" fmla="val 54"/>
                <a:gd name="f25" fmla="val 1773"/>
                <a:gd name="f26" fmla="val 63"/>
                <a:gd name="f27" fmla="val 83"/>
                <a:gd name="f28" fmla="val 103"/>
                <a:gd name="f29" fmla="val 1760"/>
                <a:gd name="f30" fmla="val 113"/>
                <a:gd name="f31" fmla="val 1743"/>
                <a:gd name="f32" fmla="val 387"/>
                <a:gd name="f33" fmla="val 1211"/>
                <a:gd name="f34" fmla="val 605"/>
                <a:gd name="f35" fmla="val 647"/>
                <a:gd name="f36" fmla="val 765"/>
                <a:gd name="f37" fmla="val 70"/>
                <a:gd name="f38" fmla="val 40"/>
                <a:gd name="f39" fmla="val 753"/>
                <a:gd name="f40" fmla="val 12"/>
                <a:gd name="f41" fmla="val 725"/>
                <a:gd name="f42" fmla="val 2"/>
                <a:gd name="f43" fmla="val 721"/>
                <a:gd name="f44" fmla="val 1"/>
                <a:gd name="f45" fmla="val 716"/>
                <a:gd name="f46" fmla="*/ f0 1 772"/>
                <a:gd name="f47" fmla="*/ f1 1 177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772"/>
                <a:gd name="f54" fmla="*/ f51 1 177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772" h="177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283;p35">
              <a:extLst>
                <a:ext uri="{FF2B5EF4-FFF2-40B4-BE49-F238E27FC236}">
                  <a16:creationId xmlns:a16="http://schemas.microsoft.com/office/drawing/2014/main" id="{2FA5DFB2-1A87-4492-8C2A-E789658BDC99}"/>
                </a:ext>
              </a:extLst>
            </p:cNvPr>
            <p:cNvSpPr/>
            <p:nvPr/>
          </p:nvSpPr>
          <p:spPr>
            <a:xfrm>
              <a:off x="770372" y="1804220"/>
              <a:ext cx="8302" cy="186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"/>
                <a:gd name="f4" fmla="val 848"/>
                <a:gd name="f5" fmla="val 318"/>
                <a:gd name="f6" fmla="val 295"/>
                <a:gd name="f7" fmla="val 274"/>
                <a:gd name="f8" fmla="val 15"/>
                <a:gd name="f9" fmla="val 265"/>
                <a:gd name="f10" fmla="val 38"/>
                <a:gd name="f11" fmla="val 191"/>
                <a:gd name="f12" fmla="val 285"/>
                <a:gd name="f13" fmla="val 106"/>
                <a:gd name="f14" fmla="val 531"/>
                <a:gd name="f15" fmla="val 12"/>
                <a:gd name="f16" fmla="val 772"/>
                <a:gd name="f17" fmla="val 1"/>
                <a:gd name="f18" fmla="val 800"/>
                <a:gd name="f19" fmla="val 833"/>
                <a:gd name="f20" fmla="val 43"/>
                <a:gd name="f21" fmla="val 843"/>
                <a:gd name="f22" fmla="val 50"/>
                <a:gd name="f23" fmla="val 844"/>
                <a:gd name="f24" fmla="val 56"/>
                <a:gd name="f25" fmla="val 847"/>
                <a:gd name="f26" fmla="val 63"/>
                <a:gd name="f27" fmla="val 85"/>
                <a:gd name="f28" fmla="val 835"/>
                <a:gd name="f29" fmla="val 112"/>
                <a:gd name="f30" fmla="val 813"/>
                <a:gd name="f31" fmla="val 206"/>
                <a:gd name="f32" fmla="val 570"/>
                <a:gd name="f33" fmla="val 293"/>
                <a:gd name="f34" fmla="val 320"/>
                <a:gd name="f35" fmla="val 369"/>
                <a:gd name="f36" fmla="val 71"/>
                <a:gd name="f37" fmla="val 362"/>
                <a:gd name="f38" fmla="val 11"/>
                <a:gd name="f39" fmla="val 334"/>
                <a:gd name="f40" fmla="val 3"/>
                <a:gd name="f41" fmla="val 329"/>
                <a:gd name="f42" fmla="val 323"/>
                <a:gd name="f43" fmla="*/ f0 1 378"/>
                <a:gd name="f44" fmla="*/ f1 1 84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378"/>
                <a:gd name="f51" fmla="*/ f48 1 84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378" h="8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1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" y="f20"/>
                    <a:pt x="f37" y="f38"/>
                    <a:pt x="f39" y="f40"/>
                  </a:cubicBezTo>
                  <a:cubicBezTo>
                    <a:pt x="f41" y="f17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284;p35">
              <a:extLst>
                <a:ext uri="{FF2B5EF4-FFF2-40B4-BE49-F238E27FC236}">
                  <a16:creationId xmlns:a16="http://schemas.microsoft.com/office/drawing/2014/main" id="{B18ECE23-97AE-49E2-AE29-ED3F3ABBD1C7}"/>
                </a:ext>
              </a:extLst>
            </p:cNvPr>
            <p:cNvSpPr/>
            <p:nvPr/>
          </p:nvSpPr>
          <p:spPr>
            <a:xfrm>
              <a:off x="619030" y="1688128"/>
              <a:ext cx="75099" cy="1719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19"/>
                <a:gd name="f4" fmla="val 7828"/>
                <a:gd name="f5" fmla="val 62"/>
                <a:gd name="f6" fmla="val 1"/>
                <a:gd name="f7" fmla="val 50"/>
                <a:gd name="f8" fmla="val 38"/>
                <a:gd name="f9" fmla="val 5"/>
                <a:gd name="f10" fmla="val 28"/>
                <a:gd name="f11" fmla="val 13"/>
                <a:gd name="f12" fmla="val 33"/>
                <a:gd name="f13" fmla="val 67"/>
                <a:gd name="f14" fmla="val 21"/>
                <a:gd name="f15" fmla="val 90"/>
                <a:gd name="f16" fmla="val 1834"/>
                <a:gd name="f17" fmla="val 2246"/>
                <a:gd name="f18" fmla="val 3001"/>
                <a:gd name="f19" fmla="val 4976"/>
                <a:gd name="f20" fmla="val 3308"/>
                <a:gd name="f21" fmla="val 7777"/>
                <a:gd name="f22" fmla="val 3310"/>
                <a:gd name="f23" fmla="val 7803"/>
                <a:gd name="f24" fmla="val 3333"/>
                <a:gd name="f25" fmla="val 7824"/>
                <a:gd name="f26" fmla="val 3363"/>
                <a:gd name="f27" fmla="val 3364"/>
                <a:gd name="f28" fmla="val 3366"/>
                <a:gd name="f29" fmla="val 3367"/>
                <a:gd name="f30" fmla="val 7827"/>
                <a:gd name="f31" fmla="val 3397"/>
                <a:gd name="f32" fmla="val 7823"/>
                <a:gd name="f33" fmla="val 7796"/>
                <a:gd name="f34" fmla="val 3416"/>
                <a:gd name="f35" fmla="val 7766"/>
                <a:gd name="f36" fmla="val 3108"/>
                <a:gd name="f37" fmla="val 4945"/>
                <a:gd name="f38" fmla="val 1930"/>
                <a:gd name="f39" fmla="val 2195"/>
                <a:gd name="f40" fmla="val 105"/>
                <a:gd name="f41" fmla="val 20"/>
                <a:gd name="f42" fmla="val 93"/>
                <a:gd name="f43" fmla="val 7"/>
                <a:gd name="f44" fmla="val 78"/>
                <a:gd name="f45" fmla="*/ f0 1 3419"/>
                <a:gd name="f46" fmla="*/ f1 1 782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419"/>
                <a:gd name="f53" fmla="*/ f50 1 782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419" h="782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9" y="f12"/>
                    <a:pt x="f6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285;p35">
              <a:extLst>
                <a:ext uri="{FF2B5EF4-FFF2-40B4-BE49-F238E27FC236}">
                  <a16:creationId xmlns:a16="http://schemas.microsoft.com/office/drawing/2014/main" id="{D2A23097-B00E-47AC-9363-7149FB46F1ED}"/>
                </a:ext>
              </a:extLst>
            </p:cNvPr>
            <p:cNvSpPr/>
            <p:nvPr/>
          </p:nvSpPr>
          <p:spPr>
            <a:xfrm>
              <a:off x="637300" y="1735659"/>
              <a:ext cx="41431" cy="939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86"/>
                <a:gd name="f4" fmla="val 4279"/>
                <a:gd name="f5" fmla="val 64"/>
                <a:gd name="f6" fmla="val 53"/>
                <a:gd name="f7" fmla="val 42"/>
                <a:gd name="f8" fmla="val 4"/>
                <a:gd name="f9" fmla="val 33"/>
                <a:gd name="f10" fmla="val 11"/>
                <a:gd name="f11" fmla="val 8"/>
                <a:gd name="f12" fmla="val 28"/>
                <a:gd name="f13" fmla="val 62"/>
                <a:gd name="f14" fmla="val 19"/>
                <a:gd name="f15" fmla="val 88"/>
                <a:gd name="f16" fmla="val 873"/>
                <a:gd name="f17" fmla="val 1327"/>
                <a:gd name="f18" fmla="val 1480"/>
                <a:gd name="f19" fmla="val 2759"/>
                <a:gd name="f20" fmla="val 1772"/>
                <a:gd name="f21" fmla="val 4235"/>
                <a:gd name="f22" fmla="val 1778"/>
                <a:gd name="f23" fmla="val 4262"/>
                <a:gd name="f24" fmla="val 1800"/>
                <a:gd name="f25" fmla="val 1826"/>
                <a:gd name="f26" fmla="val 1829"/>
                <a:gd name="f27" fmla="val 1833"/>
                <a:gd name="f28" fmla="val 4277"/>
                <a:gd name="f29" fmla="val 1838"/>
                <a:gd name="f30" fmla="val 1866"/>
                <a:gd name="f31" fmla="val 4272"/>
                <a:gd name="f32" fmla="val 4243"/>
                <a:gd name="f33" fmla="val 1880"/>
                <a:gd name="f34" fmla="val 4213"/>
                <a:gd name="f35" fmla="val 1585"/>
                <a:gd name="f36" fmla="val 2724"/>
                <a:gd name="f37" fmla="val 973"/>
                <a:gd name="f38" fmla="val 1274"/>
                <a:gd name="f39" fmla="val 110"/>
                <a:gd name="f40" fmla="val 25"/>
                <a:gd name="f41" fmla="val 99"/>
                <a:gd name="f42" fmla="val 9"/>
                <a:gd name="f43" fmla="val 81"/>
                <a:gd name="f44" fmla="*/ f0 1 1886"/>
                <a:gd name="f45" fmla="*/ f1 1 427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886"/>
                <a:gd name="f52" fmla="*/ f49 1 427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886" h="42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28"/>
                  </a:cubicBez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286;p35">
              <a:extLst>
                <a:ext uri="{FF2B5EF4-FFF2-40B4-BE49-F238E27FC236}">
                  <a16:creationId xmlns:a16="http://schemas.microsoft.com/office/drawing/2014/main" id="{AF0601EA-5347-4A01-B429-2A4E240172E5}"/>
                </a:ext>
              </a:extLst>
            </p:cNvPr>
            <p:cNvSpPr/>
            <p:nvPr/>
          </p:nvSpPr>
          <p:spPr>
            <a:xfrm>
              <a:off x="647431" y="1787039"/>
              <a:ext cx="8348" cy="13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0"/>
                <a:gd name="f4" fmla="val 636"/>
                <a:gd name="f5" fmla="val 62"/>
                <a:gd name="f6" fmla="val 53"/>
                <a:gd name="f7" fmla="val 44"/>
                <a:gd name="f8" fmla="val 3"/>
                <a:gd name="f9" fmla="val 35"/>
                <a:gd name="f10" fmla="val 7"/>
                <a:gd name="f11" fmla="val 9"/>
                <a:gd name="f12" fmla="val 21"/>
                <a:gd name="f13" fmla="val 1"/>
                <a:gd name="f14" fmla="val 56"/>
                <a:gd name="f15" fmla="val 15"/>
                <a:gd name="f16" fmla="val 81"/>
                <a:gd name="f17" fmla="val 112"/>
                <a:gd name="f18" fmla="val 249"/>
                <a:gd name="f19" fmla="val 197"/>
                <a:gd name="f20" fmla="val 423"/>
                <a:gd name="f21" fmla="val 270"/>
                <a:gd name="f22" fmla="val 601"/>
                <a:gd name="f23" fmla="val 279"/>
                <a:gd name="f24" fmla="val 622"/>
                <a:gd name="f25" fmla="val 300"/>
                <a:gd name="f26" fmla="val 635"/>
                <a:gd name="f27" fmla="val 321"/>
                <a:gd name="f28" fmla="val 327"/>
                <a:gd name="f29" fmla="val 334"/>
                <a:gd name="f30" fmla="val 634"/>
                <a:gd name="f31" fmla="val 340"/>
                <a:gd name="f32" fmla="val 630"/>
                <a:gd name="f33" fmla="val 368"/>
                <a:gd name="f34" fmla="val 620"/>
                <a:gd name="f35" fmla="val 587"/>
                <a:gd name="f36" fmla="val 370"/>
                <a:gd name="f37" fmla="val 558"/>
                <a:gd name="f38" fmla="val 294"/>
                <a:gd name="f39" fmla="val 378"/>
                <a:gd name="f40" fmla="val 207"/>
                <a:gd name="f41" fmla="val 200"/>
                <a:gd name="f42" fmla="val 109"/>
                <a:gd name="f43" fmla="val 27"/>
                <a:gd name="f44" fmla="val 99"/>
                <a:gd name="f45" fmla="val 10"/>
                <a:gd name="f46" fmla="*/ f0 1 380"/>
                <a:gd name="f47" fmla="*/ f1 1 636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80"/>
                <a:gd name="f54" fmla="*/ f51 1 636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80" h="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1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287;p35">
              <a:extLst>
                <a:ext uri="{FF2B5EF4-FFF2-40B4-BE49-F238E27FC236}">
                  <a16:creationId xmlns:a16="http://schemas.microsoft.com/office/drawing/2014/main" id="{EC9CE774-0363-40ED-ABD3-671AE342D015}"/>
                </a:ext>
              </a:extLst>
            </p:cNvPr>
            <p:cNvSpPr/>
            <p:nvPr/>
          </p:nvSpPr>
          <p:spPr>
            <a:xfrm>
              <a:off x="551328" y="1745260"/>
              <a:ext cx="20080" cy="719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"/>
                <a:gd name="f4" fmla="val 3277"/>
                <a:gd name="f5" fmla="val 58"/>
                <a:gd name="f6" fmla="val 1"/>
                <a:gd name="f7" fmla="val 56"/>
                <a:gd name="f8" fmla="val 54"/>
                <a:gd name="f9" fmla="val 52"/>
                <a:gd name="f10" fmla="val 22"/>
                <a:gd name="f11" fmla="val 2"/>
                <a:gd name="f12" fmla="val 29"/>
                <a:gd name="f13" fmla="val 59"/>
                <a:gd name="f14" fmla="val 93"/>
                <a:gd name="f15" fmla="val 1160"/>
                <a:gd name="f16" fmla="val 361"/>
                <a:gd name="f17" fmla="val 2230"/>
                <a:gd name="f18" fmla="val 801"/>
                <a:gd name="f19" fmla="val 3242"/>
                <a:gd name="f20" fmla="val 810"/>
                <a:gd name="f21" fmla="val 3264"/>
                <a:gd name="f22" fmla="val 830"/>
                <a:gd name="f23" fmla="val 3276"/>
                <a:gd name="f24" fmla="val 851"/>
                <a:gd name="f25" fmla="val 858"/>
                <a:gd name="f26" fmla="val 865"/>
                <a:gd name="f27" fmla="val 872"/>
                <a:gd name="f28" fmla="val 3271"/>
                <a:gd name="f29" fmla="val 901"/>
                <a:gd name="f30" fmla="val 3258"/>
                <a:gd name="f31" fmla="val 3227"/>
                <a:gd name="f32" fmla="val 3198"/>
                <a:gd name="f33" fmla="val 467"/>
                <a:gd name="f34" fmla="val 2197"/>
                <a:gd name="f35" fmla="val 200"/>
                <a:gd name="f36" fmla="val 1137"/>
                <a:gd name="f37" fmla="val 111"/>
                <a:gd name="f38" fmla="val 51"/>
                <a:gd name="f39" fmla="val 109"/>
                <a:gd name="f40" fmla="val 21"/>
                <a:gd name="f41" fmla="val 85"/>
                <a:gd name="f42" fmla="*/ f0 1 914"/>
                <a:gd name="f43" fmla="*/ f1 1 3277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914"/>
                <a:gd name="f50" fmla="*/ f47 1 3277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914" h="3277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3"/>
                    <a:pt x="f27" y="f28"/>
                  </a:cubicBezTo>
                  <a:cubicBezTo>
                    <a:pt x="f29" y="f30"/>
                    <a:pt x="f3" y="f31"/>
                    <a:pt x="f29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288;p35">
              <a:extLst>
                <a:ext uri="{FF2B5EF4-FFF2-40B4-BE49-F238E27FC236}">
                  <a16:creationId xmlns:a16="http://schemas.microsoft.com/office/drawing/2014/main" id="{48ECAA2A-017C-4CF7-BD29-F389F8CCEE4D}"/>
                </a:ext>
              </a:extLst>
            </p:cNvPr>
            <p:cNvSpPr/>
            <p:nvPr/>
          </p:nvSpPr>
          <p:spPr>
            <a:xfrm>
              <a:off x="564221" y="1776212"/>
              <a:ext cx="6519" cy="172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7"/>
                <a:gd name="f4" fmla="val 787"/>
                <a:gd name="f5" fmla="val 61"/>
                <a:gd name="f6" fmla="val 57"/>
                <a:gd name="f7" fmla="val 52"/>
                <a:gd name="f8" fmla="val 1"/>
                <a:gd name="f9" fmla="val 48"/>
                <a:gd name="f10" fmla="val 2"/>
                <a:gd name="f11" fmla="val 19"/>
                <a:gd name="f12" fmla="val 9"/>
                <a:gd name="f13" fmla="val 39"/>
                <a:gd name="f14" fmla="val 8"/>
                <a:gd name="f15" fmla="val 67"/>
                <a:gd name="f16" fmla="val 183"/>
                <a:gd name="f17" fmla="val 745"/>
                <a:gd name="f18" fmla="val 190"/>
                <a:gd name="f19" fmla="val 771"/>
                <a:gd name="f20" fmla="val 211"/>
                <a:gd name="f21" fmla="val 236"/>
                <a:gd name="f22" fmla="val 241"/>
                <a:gd name="f23" fmla="val 244"/>
                <a:gd name="f24" fmla="val 250"/>
                <a:gd name="f25" fmla="val 785"/>
                <a:gd name="f26" fmla="val 278"/>
                <a:gd name="f27" fmla="val 778"/>
                <a:gd name="f28" fmla="val 748"/>
                <a:gd name="f29" fmla="val 290"/>
                <a:gd name="f30" fmla="val 720"/>
                <a:gd name="f31" fmla="val 115"/>
                <a:gd name="f32" fmla="val 40"/>
                <a:gd name="f33" fmla="val 107"/>
                <a:gd name="f34" fmla="val 16"/>
                <a:gd name="f35" fmla="val 86"/>
                <a:gd name="f36" fmla="*/ f0 1 297"/>
                <a:gd name="f37" fmla="*/ f1 1 7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97"/>
                <a:gd name="f44" fmla="*/ f41 1 7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97" h="7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289;p35">
              <a:extLst>
                <a:ext uri="{FF2B5EF4-FFF2-40B4-BE49-F238E27FC236}">
                  <a16:creationId xmlns:a16="http://schemas.microsoft.com/office/drawing/2014/main" id="{3739B7BB-3A08-468C-84DB-84930F1F2666}"/>
                </a:ext>
              </a:extLst>
            </p:cNvPr>
            <p:cNvSpPr/>
            <p:nvPr/>
          </p:nvSpPr>
          <p:spPr>
            <a:xfrm>
              <a:off x="553221" y="1712753"/>
              <a:ext cx="2916" cy="131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3"/>
                <a:gd name="f4" fmla="val 597"/>
                <a:gd name="f5" fmla="val 71"/>
                <a:gd name="f6" fmla="val 44"/>
                <a:gd name="f7" fmla="val 23"/>
                <a:gd name="f8" fmla="val 19"/>
                <a:gd name="f9" fmla="val 50"/>
                <a:gd name="f10" fmla="val 215"/>
                <a:gd name="f11" fmla="val 2"/>
                <a:gd name="f12" fmla="val 384"/>
                <a:gd name="f13" fmla="val 22"/>
                <a:gd name="f14" fmla="val 548"/>
                <a:gd name="f15" fmla="val 25"/>
                <a:gd name="f16" fmla="val 577"/>
                <a:gd name="f17" fmla="val 76"/>
                <a:gd name="f18" fmla="val 82"/>
                <a:gd name="f19" fmla="val 111"/>
                <a:gd name="f20" fmla="val 592"/>
                <a:gd name="f21" fmla="val 565"/>
                <a:gd name="f22" fmla="val 130"/>
                <a:gd name="f23" fmla="val 535"/>
                <a:gd name="f24" fmla="val 379"/>
                <a:gd name="f25" fmla="val 110"/>
                <a:gd name="f26" fmla="val 221"/>
                <a:gd name="f27" fmla="val 127"/>
                <a:gd name="f28" fmla="val 63"/>
                <a:gd name="f29" fmla="val 131"/>
                <a:gd name="f30" fmla="val 31"/>
                <a:gd name="f31" fmla="val 6"/>
                <a:gd name="f32" fmla="val 80"/>
                <a:gd name="f33" fmla="val 1"/>
                <a:gd name="f34" fmla="val 77"/>
                <a:gd name="f35" fmla="val 74"/>
                <a:gd name="f36" fmla="*/ f0 1 133"/>
                <a:gd name="f37" fmla="*/ f1 1 59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33"/>
                <a:gd name="f44" fmla="*/ f41 1 59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33" h="597">
                  <a:moveTo>
                    <a:pt x="f5" y="f2"/>
                  </a:moveTo>
                  <a:cubicBezTo>
                    <a:pt x="f6" y="f2"/>
                    <a:pt x="f7" y="f7"/>
                    <a:pt x="f8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9" y="f4"/>
                    <a:pt x="f17" y="f4"/>
                  </a:cubicBezTo>
                  <a:lnTo>
                    <a:pt x="f18" y="f4"/>
                  </a:lnTo>
                  <a:cubicBezTo>
                    <a:pt x="f19" y="f20"/>
                    <a:pt x="f3" y="f21"/>
                    <a:pt x="f22" y="f23"/>
                  </a:cubicBezTo>
                  <a:cubicBezTo>
                    <a:pt x="f19" y="f24"/>
                    <a:pt x="f25" y="f26"/>
                    <a:pt x="f27" y="f28"/>
                  </a:cubicBezTo>
                  <a:cubicBezTo>
                    <a:pt x="f29" y="f30"/>
                    <a:pt x="f25" y="f31"/>
                    <a:pt x="f32" y="f33"/>
                  </a:cubicBezTo>
                  <a:cubicBezTo>
                    <a:pt x="f34" y="f33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290;p35">
              <a:extLst>
                <a:ext uri="{FF2B5EF4-FFF2-40B4-BE49-F238E27FC236}">
                  <a16:creationId xmlns:a16="http://schemas.microsoft.com/office/drawing/2014/main" id="{3B4D5603-FA32-4770-AE8D-CA420A262687}"/>
                </a:ext>
              </a:extLst>
            </p:cNvPr>
            <p:cNvSpPr/>
            <p:nvPr/>
          </p:nvSpPr>
          <p:spPr>
            <a:xfrm>
              <a:off x="503203" y="1820323"/>
              <a:ext cx="145215" cy="90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11"/>
                <a:gd name="f4" fmla="val 4131"/>
                <a:gd name="f5" fmla="val 59"/>
                <a:gd name="f6" fmla="val 1"/>
                <a:gd name="f7" fmla="val 31"/>
                <a:gd name="f8" fmla="val 10"/>
                <a:gd name="f9" fmla="val 20"/>
                <a:gd name="f10" fmla="val 6"/>
                <a:gd name="f11" fmla="val 46"/>
                <a:gd name="f12" fmla="val 76"/>
                <a:gd name="f13" fmla="val 104"/>
                <a:gd name="f14" fmla="val 50"/>
                <a:gd name="f15" fmla="val 110"/>
                <a:gd name="f16" fmla="val 1256"/>
                <a:gd name="f17" fmla="val 331"/>
                <a:gd name="f18" fmla="val 2451"/>
                <a:gd name="f19" fmla="val 821"/>
                <a:gd name="f20" fmla="val 3603"/>
                <a:gd name="f21" fmla="val 1570"/>
                <a:gd name="f22" fmla="val 4607"/>
                <a:gd name="f23" fmla="val 2223"/>
                <a:gd name="f24" fmla="val 5560"/>
                <a:gd name="f25" fmla="val 3055"/>
                <a:gd name="f26" fmla="val 6511"/>
                <a:gd name="f27" fmla="val 4112"/>
                <a:gd name="f28" fmla="val 6523"/>
                <a:gd name="f29" fmla="val 4125"/>
                <a:gd name="f30" fmla="val 6538"/>
                <a:gd name="f31" fmla="val 4130"/>
                <a:gd name="f32" fmla="val 6553"/>
                <a:gd name="f33" fmla="val 6565"/>
                <a:gd name="f34" fmla="val 6578"/>
                <a:gd name="f35" fmla="val 6588"/>
                <a:gd name="f36" fmla="val 4113"/>
                <a:gd name="f37" fmla="val 6610"/>
                <a:gd name="f38" fmla="val 4095"/>
                <a:gd name="f39" fmla="val 4061"/>
                <a:gd name="f40" fmla="val 6592"/>
                <a:gd name="f41" fmla="val 4038"/>
                <a:gd name="f42" fmla="val 5633"/>
                <a:gd name="f43" fmla="val 2973"/>
                <a:gd name="f44" fmla="val 4673"/>
                <a:gd name="f45" fmla="val 2137"/>
                <a:gd name="f46" fmla="val 3662"/>
                <a:gd name="f47" fmla="val 1477"/>
                <a:gd name="f48" fmla="val 2500"/>
                <a:gd name="f49" fmla="val 721"/>
                <a:gd name="f50" fmla="val 1289"/>
                <a:gd name="f51" fmla="val 224"/>
                <a:gd name="f52" fmla="val 70"/>
                <a:gd name="f53" fmla="val 2"/>
                <a:gd name="f54" fmla="val 66"/>
                <a:gd name="f55" fmla="val 62"/>
                <a:gd name="f56" fmla="*/ f0 1 6611"/>
                <a:gd name="f57" fmla="*/ f1 1 4131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6611"/>
                <a:gd name="f64" fmla="*/ f61 1 4131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6611" h="413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35" y="f36"/>
                  </a:cubicBezTo>
                  <a:cubicBezTo>
                    <a:pt x="f37" y="f38"/>
                    <a:pt x="f3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6"/>
                    <a:pt x="f5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291;p35">
              <a:extLst>
                <a:ext uri="{FF2B5EF4-FFF2-40B4-BE49-F238E27FC236}">
                  <a16:creationId xmlns:a16="http://schemas.microsoft.com/office/drawing/2014/main" id="{AA7E777A-2D2A-48E2-AFF0-C4F393D927C1}"/>
                </a:ext>
              </a:extLst>
            </p:cNvPr>
            <p:cNvSpPr/>
            <p:nvPr/>
          </p:nvSpPr>
          <p:spPr>
            <a:xfrm>
              <a:off x="533817" y="1843979"/>
              <a:ext cx="83100" cy="50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3"/>
                <a:gd name="f4" fmla="val 2289"/>
                <a:gd name="f5" fmla="val 60"/>
                <a:gd name="f6" fmla="val 1"/>
                <a:gd name="f7" fmla="val 36"/>
                <a:gd name="f8" fmla="val 15"/>
                <a:gd name="f9" fmla="val 18"/>
                <a:gd name="f10" fmla="val 8"/>
                <a:gd name="f11" fmla="val 41"/>
                <a:gd name="f12" fmla="val 71"/>
                <a:gd name="f13" fmla="val 17"/>
                <a:gd name="f14" fmla="val 100"/>
                <a:gd name="f15" fmla="val 46"/>
                <a:gd name="f16" fmla="val 108"/>
                <a:gd name="f17" fmla="val 1429"/>
                <a:gd name="f18" fmla="val 491"/>
                <a:gd name="f19" fmla="val 2686"/>
                <a:gd name="f20" fmla="val 1239"/>
                <a:gd name="f21" fmla="val 3683"/>
                <a:gd name="f22" fmla="val 2273"/>
                <a:gd name="f23" fmla="val 3693"/>
                <a:gd name="f24" fmla="val 2284"/>
                <a:gd name="f25" fmla="val 3707"/>
                <a:gd name="f26" fmla="val 3722"/>
                <a:gd name="f27" fmla="val 3736"/>
                <a:gd name="f28" fmla="val 3750"/>
                <a:gd name="f29" fmla="val 3760"/>
                <a:gd name="f30" fmla="val 2277"/>
                <a:gd name="f31" fmla="val 3781"/>
                <a:gd name="f32" fmla="val 2256"/>
                <a:gd name="f33" fmla="val 2220"/>
                <a:gd name="f34" fmla="val 3762"/>
                <a:gd name="f35" fmla="val 2199"/>
                <a:gd name="f36" fmla="val 2752"/>
                <a:gd name="f37" fmla="val 1149"/>
                <a:gd name="f38" fmla="val 1477"/>
                <a:gd name="f39" fmla="val 392"/>
                <a:gd name="f40" fmla="val 74"/>
                <a:gd name="f41" fmla="val 3"/>
                <a:gd name="f42" fmla="val 69"/>
                <a:gd name="f43" fmla="val 65"/>
                <a:gd name="f44" fmla="*/ f0 1 3783"/>
                <a:gd name="f45" fmla="*/ f1 1 228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783"/>
                <a:gd name="f52" fmla="*/ f49 1 228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783" h="228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4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6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292;p35">
              <a:extLst>
                <a:ext uri="{FF2B5EF4-FFF2-40B4-BE49-F238E27FC236}">
                  <a16:creationId xmlns:a16="http://schemas.microsoft.com/office/drawing/2014/main" id="{BBA3CB62-1C15-4076-8665-8A3FCA1B8D18}"/>
                </a:ext>
              </a:extLst>
            </p:cNvPr>
            <p:cNvSpPr/>
            <p:nvPr/>
          </p:nvSpPr>
          <p:spPr>
            <a:xfrm>
              <a:off x="564815" y="1874858"/>
              <a:ext cx="11795" cy="6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7"/>
                <a:gd name="f4" fmla="val 285"/>
                <a:gd name="f5" fmla="val 63"/>
                <a:gd name="f6" fmla="val 42"/>
                <a:gd name="f7" fmla="val 22"/>
                <a:gd name="f8" fmla="val 13"/>
                <a:gd name="f9" fmla="val 14"/>
                <a:gd name="f10" fmla="val 34"/>
                <a:gd name="f11" fmla="val 1"/>
                <a:gd name="f12" fmla="val 61"/>
                <a:gd name="f13" fmla="val 92"/>
                <a:gd name="f14" fmla="val 105"/>
                <a:gd name="f15" fmla="val 452"/>
                <a:gd name="f16" fmla="val 282"/>
                <a:gd name="f17" fmla="val 459"/>
                <a:gd name="f18" fmla="val 283"/>
                <a:gd name="f19" fmla="val 466"/>
                <a:gd name="f20" fmla="val 284"/>
                <a:gd name="f21" fmla="val 474"/>
                <a:gd name="f22" fmla="val 495"/>
                <a:gd name="f23" fmla="val 516"/>
                <a:gd name="f24" fmla="val 273"/>
                <a:gd name="f25" fmla="val 523"/>
                <a:gd name="f26" fmla="val 253"/>
                <a:gd name="f27" fmla="val 536"/>
                <a:gd name="f28" fmla="val 226"/>
                <a:gd name="f29" fmla="val 195"/>
                <a:gd name="f30" fmla="val 182"/>
                <a:gd name="f31" fmla="val 85"/>
                <a:gd name="f32" fmla="val 5"/>
                <a:gd name="f33" fmla="val 78"/>
                <a:gd name="f34" fmla="val 2"/>
                <a:gd name="f35" fmla="val 70"/>
                <a:gd name="f36" fmla="*/ f0 1 537"/>
                <a:gd name="f37" fmla="*/ f1 1 285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37"/>
                <a:gd name="f44" fmla="*/ f41 1 285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37" h="2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6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9"/>
                    <a:pt x="f22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293;p35">
              <a:extLst>
                <a:ext uri="{FF2B5EF4-FFF2-40B4-BE49-F238E27FC236}">
                  <a16:creationId xmlns:a16="http://schemas.microsoft.com/office/drawing/2014/main" id="{D79D683F-56BE-4EA7-852B-B055CF37F900}"/>
                </a:ext>
              </a:extLst>
            </p:cNvPr>
            <p:cNvSpPr/>
            <p:nvPr/>
          </p:nvSpPr>
          <p:spPr>
            <a:xfrm>
              <a:off x="442880" y="1891244"/>
              <a:ext cx="71853" cy="503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1"/>
                <a:gd name="f4" fmla="val 2293"/>
                <a:gd name="f5" fmla="val 63"/>
                <a:gd name="f6" fmla="val 1"/>
                <a:gd name="f7" fmla="val 48"/>
                <a:gd name="f8" fmla="val 33"/>
                <a:gd name="f9" fmla="val 7"/>
                <a:gd name="f10" fmla="val 22"/>
                <a:gd name="f11" fmla="val 18"/>
                <a:gd name="f12" fmla="val 41"/>
                <a:gd name="f13" fmla="val 3"/>
                <a:gd name="f14" fmla="val 75"/>
                <a:gd name="f15" fmla="val 25"/>
                <a:gd name="f16" fmla="val 97"/>
                <a:gd name="f17" fmla="val 960"/>
                <a:gd name="f18" fmla="val 983"/>
                <a:gd name="f19" fmla="val 2023"/>
                <a:gd name="f20" fmla="val 1719"/>
                <a:gd name="f21" fmla="val 3182"/>
                <a:gd name="f22" fmla="val 2287"/>
                <a:gd name="f23" fmla="val 3191"/>
                <a:gd name="f24" fmla="val 2291"/>
                <a:gd name="f25" fmla="val 3198"/>
                <a:gd name="f26" fmla="val 3208"/>
                <a:gd name="f27" fmla="val 3226"/>
                <a:gd name="f28" fmla="val 3246"/>
                <a:gd name="f29" fmla="val 2280"/>
                <a:gd name="f30" fmla="val 3256"/>
                <a:gd name="f31" fmla="val 2261"/>
                <a:gd name="f32" fmla="val 3270"/>
                <a:gd name="f33" fmla="val 2234"/>
                <a:gd name="f34" fmla="val 3259"/>
                <a:gd name="f35" fmla="val 2200"/>
                <a:gd name="f36" fmla="val 3232"/>
                <a:gd name="f37" fmla="val 2187"/>
                <a:gd name="f38" fmla="val 2084"/>
                <a:gd name="f39" fmla="val 1628"/>
                <a:gd name="f40" fmla="val 1030"/>
                <a:gd name="f41" fmla="val 896"/>
                <a:gd name="f42" fmla="val 100"/>
                <a:gd name="f43" fmla="val 16"/>
                <a:gd name="f44" fmla="val 90"/>
                <a:gd name="f45" fmla="val 6"/>
                <a:gd name="f46" fmla="val 76"/>
                <a:gd name="f47" fmla="*/ f0 1 3271"/>
                <a:gd name="f48" fmla="*/ f1 1 2293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3271"/>
                <a:gd name="f55" fmla="*/ f52 1 2293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3271" h="229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294;p35">
              <a:extLst>
                <a:ext uri="{FF2B5EF4-FFF2-40B4-BE49-F238E27FC236}">
                  <a16:creationId xmlns:a16="http://schemas.microsoft.com/office/drawing/2014/main" id="{24A1485F-8B0B-46E6-B1D1-54960B2A1660}"/>
                </a:ext>
              </a:extLst>
            </p:cNvPr>
            <p:cNvSpPr/>
            <p:nvPr/>
          </p:nvSpPr>
          <p:spPr>
            <a:xfrm>
              <a:off x="483168" y="1910199"/>
              <a:ext cx="14913" cy="10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9"/>
                <a:gd name="f4" fmla="val 459"/>
                <a:gd name="f5" fmla="val 63"/>
                <a:gd name="f6" fmla="val 1"/>
                <a:gd name="f7" fmla="val 47"/>
                <a:gd name="f8" fmla="val 31"/>
                <a:gd name="f9" fmla="val 8"/>
                <a:gd name="f10" fmla="val 21"/>
                <a:gd name="f11" fmla="val 45"/>
                <a:gd name="f12" fmla="val 6"/>
                <a:gd name="f13" fmla="val 81"/>
                <a:gd name="f14" fmla="val 29"/>
                <a:gd name="f15" fmla="val 98"/>
                <a:gd name="f16" fmla="val 206"/>
                <a:gd name="f17" fmla="val 235"/>
                <a:gd name="f18" fmla="val 394"/>
                <a:gd name="f19" fmla="val 354"/>
                <a:gd name="f20" fmla="val 592"/>
                <a:gd name="f21" fmla="val 453"/>
                <a:gd name="f22" fmla="val 600"/>
                <a:gd name="f23" fmla="val 456"/>
                <a:gd name="f24" fmla="val 607"/>
                <a:gd name="f25" fmla="val 458"/>
                <a:gd name="f26" fmla="val 616"/>
                <a:gd name="f27" fmla="val 636"/>
                <a:gd name="f28" fmla="val 656"/>
                <a:gd name="f29" fmla="val 447"/>
                <a:gd name="f30" fmla="val 666"/>
                <a:gd name="f31" fmla="val 427"/>
                <a:gd name="f32" fmla="val 400"/>
                <a:gd name="f33" fmla="val 669"/>
                <a:gd name="f34" fmla="val 369"/>
                <a:gd name="f35" fmla="val 642"/>
                <a:gd name="f36" fmla="val 449"/>
                <a:gd name="f37" fmla="val 261"/>
                <a:gd name="f38" fmla="val 266"/>
                <a:gd name="f39" fmla="val 144"/>
                <a:gd name="f40" fmla="val 96"/>
                <a:gd name="f41" fmla="val 13"/>
                <a:gd name="f42" fmla="val 87"/>
                <a:gd name="f43" fmla="val 4"/>
                <a:gd name="f44" fmla="val 75"/>
                <a:gd name="f45" fmla="*/ f0 1 679"/>
                <a:gd name="f46" fmla="*/ f1 1 459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79"/>
                <a:gd name="f53" fmla="*/ f50 1 459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79" h="459">
                  <a:moveTo>
                    <a:pt x="f5" y="f6"/>
                  </a:moveTo>
                  <a:cubicBezTo>
                    <a:pt x="f7" y="f6"/>
                    <a:pt x="f8" y="f9"/>
                    <a:pt x="f10" y="f10"/>
                  </a:cubicBezTo>
                  <a:cubicBezTo>
                    <a:pt x="f6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19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295;p35">
              <a:extLst>
                <a:ext uri="{FF2B5EF4-FFF2-40B4-BE49-F238E27FC236}">
                  <a16:creationId xmlns:a16="http://schemas.microsoft.com/office/drawing/2014/main" id="{58A2DFEE-6681-41BE-9AA6-D0D866840650}"/>
                </a:ext>
              </a:extLst>
            </p:cNvPr>
            <p:cNvSpPr/>
            <p:nvPr/>
          </p:nvSpPr>
          <p:spPr>
            <a:xfrm>
              <a:off x="407319" y="1861480"/>
              <a:ext cx="11750" cy="132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5"/>
                <a:gd name="f4" fmla="val 605"/>
                <a:gd name="f5" fmla="val 60"/>
                <a:gd name="f6" fmla="val 1"/>
                <a:gd name="f7" fmla="val 49"/>
                <a:gd name="f8" fmla="val 38"/>
                <a:gd name="f9" fmla="val 4"/>
                <a:gd name="f10" fmla="val 29"/>
                <a:gd name="f11" fmla="val 11"/>
                <a:gd name="f12" fmla="val 6"/>
                <a:gd name="f13" fmla="val 63"/>
                <a:gd name="f14" fmla="val 17"/>
                <a:gd name="f15" fmla="val 87"/>
                <a:gd name="f16" fmla="val 146"/>
                <a:gd name="f17" fmla="val 260"/>
                <a:gd name="f18" fmla="val 286"/>
                <a:gd name="f19" fmla="val 428"/>
                <a:gd name="f20" fmla="val 433"/>
                <a:gd name="f21" fmla="val 586"/>
                <a:gd name="f22" fmla="val 443"/>
                <a:gd name="f23" fmla="val 599"/>
                <a:gd name="f24" fmla="val 457"/>
                <a:gd name="f25" fmla="val 604"/>
                <a:gd name="f26" fmla="val 472"/>
                <a:gd name="f27" fmla="val 486"/>
                <a:gd name="f28" fmla="val 499"/>
                <a:gd name="f29" fmla="val 600"/>
                <a:gd name="f30" fmla="val 509"/>
                <a:gd name="f31" fmla="val 590"/>
                <a:gd name="f32" fmla="val 533"/>
                <a:gd name="f33" fmla="val 567"/>
                <a:gd name="f34" fmla="val 534"/>
                <a:gd name="f35" fmla="val 532"/>
                <a:gd name="f36" fmla="val 513"/>
                <a:gd name="f37" fmla="val 510"/>
                <a:gd name="f38" fmla="val 369"/>
                <a:gd name="f39" fmla="val 357"/>
                <a:gd name="f40" fmla="val 231"/>
                <a:gd name="f41" fmla="val 193"/>
                <a:gd name="f42" fmla="val 106"/>
                <a:gd name="f43" fmla="val 22"/>
                <a:gd name="f44" fmla="val 94"/>
                <a:gd name="f45" fmla="val 8"/>
                <a:gd name="f46" fmla="val 77"/>
                <a:gd name="f47" fmla="*/ f0 1 535"/>
                <a:gd name="f48" fmla="*/ f1 1 605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535"/>
                <a:gd name="f55" fmla="*/ f52 1 605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535" h="60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0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296;p35">
              <a:extLst>
                <a:ext uri="{FF2B5EF4-FFF2-40B4-BE49-F238E27FC236}">
                  <a16:creationId xmlns:a16="http://schemas.microsoft.com/office/drawing/2014/main" id="{7393B22B-802C-4DAA-97C7-2235A92D723A}"/>
                </a:ext>
              </a:extLst>
            </p:cNvPr>
            <p:cNvSpPr/>
            <p:nvPr/>
          </p:nvSpPr>
          <p:spPr>
            <a:xfrm>
              <a:off x="465877" y="1948156"/>
              <a:ext cx="149632" cy="435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12"/>
                <a:gd name="f4" fmla="val 1982"/>
                <a:gd name="f5" fmla="val 6389"/>
                <a:gd name="f6" fmla="val 4153"/>
                <a:gd name="f7" fmla="val 1909"/>
                <a:gd name="f8" fmla="val 660"/>
                <a:gd name="f9" fmla="val 33"/>
                <a:gd name="f10" fmla="val 1881"/>
                <a:gd name="f11" fmla="val 7"/>
                <a:gd name="f12" fmla="val 1898"/>
                <a:gd name="f13" fmla="val 1932"/>
                <a:gd name="f14" fmla="val 16"/>
                <a:gd name="f15" fmla="val 1958"/>
                <a:gd name="f16" fmla="val 27"/>
                <a:gd name="f17" fmla="val 1973"/>
                <a:gd name="f18" fmla="val 46"/>
                <a:gd name="f19" fmla="val 63"/>
                <a:gd name="f20" fmla="val 74"/>
                <a:gd name="f21" fmla="val 84"/>
                <a:gd name="f22" fmla="val 1979"/>
                <a:gd name="f23" fmla="val 91"/>
                <a:gd name="f24" fmla="val 1948"/>
                <a:gd name="f25" fmla="val 765"/>
                <a:gd name="f26" fmla="val 4169"/>
                <a:gd name="f27" fmla="val 110"/>
                <a:gd name="f28" fmla="val 6387"/>
                <a:gd name="f29" fmla="val 6509"/>
                <a:gd name="f30" fmla="val 6632"/>
                <a:gd name="f31" fmla="val 112"/>
                <a:gd name="f32" fmla="val 6755"/>
                <a:gd name="f33" fmla="val 116"/>
                <a:gd name="f34" fmla="val 6756"/>
                <a:gd name="f35" fmla="val 6786"/>
                <a:gd name="f36" fmla="val 6809"/>
                <a:gd name="f37" fmla="val 93"/>
                <a:gd name="f38" fmla="val 32"/>
                <a:gd name="f39" fmla="val 6788"/>
                <a:gd name="f40" fmla="val 8"/>
                <a:gd name="f41" fmla="val 6758"/>
                <a:gd name="f42" fmla="val 6"/>
                <a:gd name="f43" fmla="val 6635"/>
                <a:gd name="f44" fmla="val 2"/>
                <a:gd name="f45" fmla="val 6512"/>
                <a:gd name="f46" fmla="*/ f0 1 6812"/>
                <a:gd name="f47" fmla="*/ f1 1 198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6812"/>
                <a:gd name="f54" fmla="*/ f51 1 198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6812" h="198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17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lnTo>
                    <a:pt x="f34" y="f33"/>
                  </a:lnTo>
                  <a:cubicBezTo>
                    <a:pt x="f35" y="f33"/>
                    <a:pt x="f36" y="f37"/>
                    <a:pt x="f3" y="f19"/>
                  </a:cubicBezTo>
                  <a:cubicBezTo>
                    <a:pt x="f3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297;p35">
              <a:extLst>
                <a:ext uri="{FF2B5EF4-FFF2-40B4-BE49-F238E27FC236}">
                  <a16:creationId xmlns:a16="http://schemas.microsoft.com/office/drawing/2014/main" id="{2586E455-37F7-4EF1-835E-6BDCBB90EF0C}"/>
                </a:ext>
              </a:extLst>
            </p:cNvPr>
            <p:cNvSpPr/>
            <p:nvPr/>
          </p:nvSpPr>
          <p:spPr>
            <a:xfrm>
              <a:off x="506477" y="1962348"/>
              <a:ext cx="70399" cy="221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05"/>
                <a:gd name="f4" fmla="val 1009"/>
                <a:gd name="f5" fmla="val 3148"/>
                <a:gd name="f6" fmla="val 1"/>
                <a:gd name="f7" fmla="val 3146"/>
                <a:gd name="f8" fmla="val 3143"/>
                <a:gd name="f9" fmla="val 3141"/>
                <a:gd name="f10" fmla="val 2057"/>
                <a:gd name="f11" fmla="val 114"/>
                <a:gd name="f12" fmla="val 1013"/>
                <a:gd name="f13" fmla="val 417"/>
                <a:gd name="f14" fmla="val 39"/>
                <a:gd name="f15" fmla="val 906"/>
                <a:gd name="f16" fmla="val 14"/>
                <a:gd name="f17" fmla="val 918"/>
                <a:gd name="f18" fmla="val 951"/>
                <a:gd name="f19" fmla="val 15"/>
                <a:gd name="f20" fmla="val 978"/>
                <a:gd name="f21" fmla="val 25"/>
                <a:gd name="f22" fmla="val 998"/>
                <a:gd name="f23" fmla="val 45"/>
                <a:gd name="f24" fmla="val 1008"/>
                <a:gd name="f25" fmla="val 65"/>
                <a:gd name="f26" fmla="val 73"/>
                <a:gd name="f27" fmla="val 80"/>
                <a:gd name="f28" fmla="val 1007"/>
                <a:gd name="f29" fmla="val 89"/>
                <a:gd name="f30" fmla="val 1004"/>
                <a:gd name="f31" fmla="val 1050"/>
                <a:gd name="f32" fmla="val 521"/>
                <a:gd name="f33" fmla="val 2081"/>
                <a:gd name="f34" fmla="val 221"/>
                <a:gd name="f35" fmla="val 3151"/>
                <a:gd name="f36" fmla="val 110"/>
                <a:gd name="f37" fmla="val 3181"/>
                <a:gd name="f38" fmla="val 107"/>
                <a:gd name="f39" fmla="val 3201"/>
                <a:gd name="f40" fmla="val 50"/>
                <a:gd name="f41" fmla="val 3198"/>
                <a:gd name="f42" fmla="val 23"/>
                <a:gd name="f43" fmla="val 3175"/>
                <a:gd name="f44" fmla="*/ f0 1 3205"/>
                <a:gd name="f45" fmla="*/ f1 1 100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205"/>
                <a:gd name="f52" fmla="*/ f49 1 100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205" h="100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27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298;p35">
              <a:extLst>
                <a:ext uri="{FF2B5EF4-FFF2-40B4-BE49-F238E27FC236}">
                  <a16:creationId xmlns:a16="http://schemas.microsoft.com/office/drawing/2014/main" id="{AA271CEA-B29F-4082-96BD-AF1FD2DD1BA5}"/>
                </a:ext>
              </a:extLst>
            </p:cNvPr>
            <p:cNvSpPr/>
            <p:nvPr/>
          </p:nvSpPr>
          <p:spPr>
            <a:xfrm>
              <a:off x="529602" y="1988088"/>
              <a:ext cx="12893" cy="63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7"/>
                <a:gd name="f4" fmla="val 288"/>
                <a:gd name="f5" fmla="val 526"/>
                <a:gd name="f6" fmla="val 519"/>
                <a:gd name="f7" fmla="val 512"/>
                <a:gd name="f8" fmla="val 2"/>
                <a:gd name="f9" fmla="val 506"/>
                <a:gd name="f10" fmla="val 4"/>
                <a:gd name="f11" fmla="val 43"/>
                <a:gd name="f12" fmla="val 181"/>
                <a:gd name="f13" fmla="val 14"/>
                <a:gd name="f14" fmla="val 191"/>
                <a:gd name="f15" fmla="val 224"/>
                <a:gd name="f16" fmla="val 10"/>
                <a:gd name="f17" fmla="val 252"/>
                <a:gd name="f18" fmla="val 19"/>
                <a:gd name="f19" fmla="val 273"/>
                <a:gd name="f20" fmla="val 40"/>
                <a:gd name="f21" fmla="val 61"/>
                <a:gd name="f22" fmla="val 69"/>
                <a:gd name="f23" fmla="val 74"/>
                <a:gd name="f24" fmla="val 285"/>
                <a:gd name="f25" fmla="val 81"/>
                <a:gd name="f26" fmla="val 283"/>
                <a:gd name="f27" fmla="val 544"/>
                <a:gd name="f28" fmla="val 107"/>
                <a:gd name="f29" fmla="val 573"/>
                <a:gd name="f30" fmla="val 97"/>
                <a:gd name="f31" fmla="val 64"/>
                <a:gd name="f32" fmla="val 577"/>
                <a:gd name="f33" fmla="val 36"/>
                <a:gd name="f34" fmla="val 568"/>
                <a:gd name="f35" fmla="val 548"/>
                <a:gd name="f36" fmla="*/ f0 1 587"/>
                <a:gd name="f37" fmla="*/ f1 1 288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87"/>
                <a:gd name="f44" fmla="*/ f41 1 288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87" h="28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" y="f31"/>
                    <a:pt x="f32" y="f33"/>
                  </a:cubicBezTo>
                  <a:cubicBezTo>
                    <a:pt x="f34" y="f13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299;p35">
              <a:extLst>
                <a:ext uri="{FF2B5EF4-FFF2-40B4-BE49-F238E27FC236}">
                  <a16:creationId xmlns:a16="http://schemas.microsoft.com/office/drawing/2014/main" id="{AEE6E732-FF70-4236-B889-CC689FCFBAEC}"/>
                </a:ext>
              </a:extLst>
            </p:cNvPr>
            <p:cNvSpPr/>
            <p:nvPr/>
          </p:nvSpPr>
          <p:spPr>
            <a:xfrm>
              <a:off x="626629" y="2124919"/>
              <a:ext cx="46195" cy="66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03"/>
                <a:gd name="f4" fmla="val 3040"/>
                <a:gd name="f5" fmla="val 2041"/>
                <a:gd name="f6" fmla="val 1"/>
                <a:gd name="f7" fmla="val 2019"/>
                <a:gd name="f8" fmla="val 1998"/>
                <a:gd name="f9" fmla="val 13"/>
                <a:gd name="f10" fmla="val 1989"/>
                <a:gd name="f11" fmla="val 34"/>
                <a:gd name="f12" fmla="val 1512"/>
                <a:gd name="f13" fmla="val 1118"/>
                <a:gd name="f14" fmla="val 850"/>
                <a:gd name="f15" fmla="val 2098"/>
                <a:gd name="f16" fmla="val 22"/>
                <a:gd name="f17" fmla="val 2945"/>
                <a:gd name="f18" fmla="val 2968"/>
                <a:gd name="f19" fmla="val 3002"/>
                <a:gd name="f20" fmla="val 3023"/>
                <a:gd name="f21" fmla="val 32"/>
                <a:gd name="f22" fmla="val 3033"/>
                <a:gd name="f23" fmla="val 48"/>
                <a:gd name="f24" fmla="val 3039"/>
                <a:gd name="f25" fmla="val 62"/>
                <a:gd name="f26" fmla="val 76"/>
                <a:gd name="f27" fmla="val 90"/>
                <a:gd name="f28" fmla="val 100"/>
                <a:gd name="f29" fmla="val 3021"/>
                <a:gd name="f30" fmla="val 938"/>
                <a:gd name="f31" fmla="val 2165"/>
                <a:gd name="f32" fmla="val 1607"/>
                <a:gd name="f33" fmla="val 1175"/>
                <a:gd name="f34" fmla="val 2091"/>
                <a:gd name="f35" fmla="val 78"/>
                <a:gd name="f36" fmla="val 50"/>
                <a:gd name="f37" fmla="val 19"/>
                <a:gd name="f38" fmla="val 2063"/>
                <a:gd name="f39" fmla="val 6"/>
                <a:gd name="f40" fmla="val 2056"/>
                <a:gd name="f41" fmla="val 2"/>
                <a:gd name="f42" fmla="val 2048"/>
                <a:gd name="f43" fmla="*/ f0 1 2103"/>
                <a:gd name="f44" fmla="*/ f1 1 304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2103"/>
                <a:gd name="f51" fmla="*/ f48 1 304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2103" h="304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6" y="f19"/>
                    <a:pt x="f16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" y="f36"/>
                    <a:pt x="f34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300;p35">
              <a:extLst>
                <a:ext uri="{FF2B5EF4-FFF2-40B4-BE49-F238E27FC236}">
                  <a16:creationId xmlns:a16="http://schemas.microsoft.com/office/drawing/2014/main" id="{0E664114-6A74-4F49-BA64-1035AFD6B9EB}"/>
                </a:ext>
              </a:extLst>
            </p:cNvPr>
            <p:cNvSpPr/>
            <p:nvPr/>
          </p:nvSpPr>
          <p:spPr>
            <a:xfrm>
              <a:off x="638333" y="2135114"/>
              <a:ext cx="16166" cy="24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6"/>
                <a:gd name="f4" fmla="val 1137"/>
                <a:gd name="f5" fmla="val 674"/>
                <a:gd name="f6" fmla="val 656"/>
                <a:gd name="f7" fmla="val 637"/>
                <a:gd name="f8" fmla="val 9"/>
                <a:gd name="f9" fmla="val 627"/>
                <a:gd name="f10" fmla="val 27"/>
                <a:gd name="f11" fmla="val 15"/>
                <a:gd name="f12" fmla="val 1054"/>
                <a:gd name="f13" fmla="val 1080"/>
                <a:gd name="f14" fmla="val 8"/>
                <a:gd name="f15" fmla="val 1114"/>
                <a:gd name="f16" fmla="val 33"/>
                <a:gd name="f17" fmla="val 1130"/>
                <a:gd name="f18" fmla="val 43"/>
                <a:gd name="f19" fmla="val 1135"/>
                <a:gd name="f20" fmla="val 53"/>
                <a:gd name="f21" fmla="val 63"/>
                <a:gd name="f22" fmla="val 82"/>
                <a:gd name="f23" fmla="val 100"/>
                <a:gd name="f24" fmla="val 1128"/>
                <a:gd name="f25" fmla="val 109"/>
                <a:gd name="f26" fmla="val 1110"/>
                <a:gd name="f27" fmla="val 721"/>
                <a:gd name="f28" fmla="val 83"/>
                <a:gd name="f29" fmla="val 735"/>
                <a:gd name="f30" fmla="val 57"/>
                <a:gd name="f31" fmla="val 728"/>
                <a:gd name="f32" fmla="val 25"/>
                <a:gd name="f33" fmla="val 701"/>
                <a:gd name="f34" fmla="val 7"/>
                <a:gd name="f35" fmla="val 693"/>
                <a:gd name="f36" fmla="val 3"/>
                <a:gd name="f37" fmla="val 684"/>
                <a:gd name="f38" fmla="*/ f0 1 736"/>
                <a:gd name="f39" fmla="*/ f1 1 113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736"/>
                <a:gd name="f46" fmla="*/ f43 1 113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736" h="113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301;p35">
              <a:extLst>
                <a:ext uri="{FF2B5EF4-FFF2-40B4-BE49-F238E27FC236}">
                  <a16:creationId xmlns:a16="http://schemas.microsoft.com/office/drawing/2014/main" id="{BA14B4F4-B821-433E-9F98-C682BF7B89DA}"/>
                </a:ext>
              </a:extLst>
            </p:cNvPr>
            <p:cNvSpPr/>
            <p:nvPr/>
          </p:nvSpPr>
          <p:spPr>
            <a:xfrm>
              <a:off x="631722" y="2120063"/>
              <a:ext cx="10277" cy="161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"/>
                <a:gd name="f4" fmla="val 734"/>
                <a:gd name="f5" fmla="val 406"/>
                <a:gd name="f6" fmla="val 1"/>
                <a:gd name="f7" fmla="val 387"/>
                <a:gd name="f8" fmla="val 368"/>
                <a:gd name="f9" fmla="val 10"/>
                <a:gd name="f10" fmla="val 358"/>
                <a:gd name="f11" fmla="val 29"/>
                <a:gd name="f12" fmla="val 15"/>
                <a:gd name="f13" fmla="val 653"/>
                <a:gd name="f14" fmla="val 678"/>
                <a:gd name="f15" fmla="val 9"/>
                <a:gd name="f16" fmla="val 712"/>
                <a:gd name="f17" fmla="val 37"/>
                <a:gd name="f18" fmla="val 727"/>
                <a:gd name="f19" fmla="val 45"/>
                <a:gd name="f20" fmla="val 732"/>
                <a:gd name="f21" fmla="val 54"/>
                <a:gd name="f22" fmla="val 62"/>
                <a:gd name="f23" fmla="val 82"/>
                <a:gd name="f24" fmla="val 101"/>
                <a:gd name="f25" fmla="val 724"/>
                <a:gd name="f26" fmla="val 111"/>
                <a:gd name="f27" fmla="val 705"/>
                <a:gd name="f28" fmla="val 454"/>
                <a:gd name="f29" fmla="val 83"/>
                <a:gd name="f30" fmla="val 56"/>
                <a:gd name="f31" fmla="val 459"/>
                <a:gd name="f32" fmla="val 22"/>
                <a:gd name="f33" fmla="val 432"/>
                <a:gd name="f34" fmla="val 7"/>
                <a:gd name="f35" fmla="val 424"/>
                <a:gd name="f36" fmla="val 3"/>
                <a:gd name="f37" fmla="val 415"/>
                <a:gd name="f38" fmla="*/ f0 1 468"/>
                <a:gd name="f39" fmla="*/ f1 1 734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468"/>
                <a:gd name="f46" fmla="*/ f43 1 734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68" h="73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302;p35">
              <a:extLst>
                <a:ext uri="{FF2B5EF4-FFF2-40B4-BE49-F238E27FC236}">
                  <a16:creationId xmlns:a16="http://schemas.microsoft.com/office/drawing/2014/main" id="{7EB8F9C6-6937-4712-98E4-C6256BC1CABB}"/>
                </a:ext>
              </a:extLst>
            </p:cNvPr>
            <p:cNvSpPr/>
            <p:nvPr/>
          </p:nvSpPr>
          <p:spPr>
            <a:xfrm>
              <a:off x="553065" y="2027965"/>
              <a:ext cx="49816" cy="1013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8"/>
                <a:gd name="f4" fmla="val 4612"/>
                <a:gd name="f5" fmla="val 2206"/>
                <a:gd name="f6" fmla="val 2190"/>
                <a:gd name="f7" fmla="val 2174"/>
                <a:gd name="f8" fmla="val 7"/>
                <a:gd name="f9" fmla="val 2162"/>
                <a:gd name="f10" fmla="val 21"/>
                <a:gd name="f11" fmla="val 1118"/>
                <a:gd name="f12" fmla="val 1338"/>
                <a:gd name="f13" fmla="val 372"/>
                <a:gd name="f14" fmla="val 2903"/>
                <a:gd name="f15" fmla="val 4544"/>
                <a:gd name="f16" fmla="val 4575"/>
                <a:gd name="f17" fmla="val 17"/>
                <a:gd name="f18" fmla="val 4603"/>
                <a:gd name="f19" fmla="val 47"/>
                <a:gd name="f20" fmla="val 4611"/>
                <a:gd name="f21" fmla="val 53"/>
                <a:gd name="f22" fmla="val 57"/>
                <a:gd name="f23" fmla="val 60"/>
                <a:gd name="f24" fmla="val 86"/>
                <a:gd name="f25" fmla="val 107"/>
                <a:gd name="f26" fmla="val 4593"/>
                <a:gd name="f27" fmla="val 114"/>
                <a:gd name="f28" fmla="val 4568"/>
                <a:gd name="f29" fmla="val 474"/>
                <a:gd name="f30" fmla="val 2941"/>
                <a:gd name="f31" fmla="val 1214"/>
                <a:gd name="f32" fmla="val 1393"/>
                <a:gd name="f33" fmla="val 2247"/>
                <a:gd name="f34" fmla="val 89"/>
                <a:gd name="f35" fmla="val 2267"/>
                <a:gd name="f36" fmla="val 65"/>
                <a:gd name="f37" fmla="val 2262"/>
                <a:gd name="f38" fmla="val 32"/>
                <a:gd name="f39" fmla="val 2239"/>
                <a:gd name="f40" fmla="val 12"/>
                <a:gd name="f41" fmla="val 2229"/>
                <a:gd name="f42" fmla="val 4"/>
                <a:gd name="f43" fmla="val 2218"/>
                <a:gd name="f44" fmla="*/ f0 1 2268"/>
                <a:gd name="f45" fmla="*/ f1 1 4612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2268"/>
                <a:gd name="f52" fmla="*/ f49 1 4612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2268" h="46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8" y="f15"/>
                  </a:cubicBezTo>
                  <a:cubicBezTo>
                    <a:pt x="f2" y="f16"/>
                    <a:pt x="f17" y="f18"/>
                    <a:pt x="f19" y="f20"/>
                  </a:cubicBezTo>
                  <a:cubicBezTo>
                    <a:pt x="f21" y="f4"/>
                    <a:pt x="f22" y="f4"/>
                    <a:pt x="f23" y="f4"/>
                  </a:cubicBezTo>
                  <a:cubicBezTo>
                    <a:pt x="f24" y="f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303;p35">
              <a:extLst>
                <a:ext uri="{FF2B5EF4-FFF2-40B4-BE49-F238E27FC236}">
                  <a16:creationId xmlns:a16="http://schemas.microsoft.com/office/drawing/2014/main" id="{D5181B50-EF50-4696-ABFE-9AF041EAFB16}"/>
                </a:ext>
              </a:extLst>
            </p:cNvPr>
            <p:cNvSpPr/>
            <p:nvPr/>
          </p:nvSpPr>
          <p:spPr>
            <a:xfrm>
              <a:off x="572478" y="2068948"/>
              <a:ext cx="18233" cy="329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0"/>
                <a:gd name="f4" fmla="val 1500"/>
                <a:gd name="f5" fmla="val 768"/>
                <a:gd name="f6" fmla="val 1"/>
                <a:gd name="f7" fmla="val 751"/>
                <a:gd name="f8" fmla="val 734"/>
                <a:gd name="f9" fmla="val 9"/>
                <a:gd name="f10" fmla="val 723"/>
                <a:gd name="f11" fmla="val 24"/>
                <a:gd name="f12" fmla="val 412"/>
                <a:gd name="f13" fmla="val 453"/>
                <a:gd name="f14" fmla="val 173"/>
                <a:gd name="f15" fmla="val 925"/>
                <a:gd name="f16" fmla="val 1427"/>
                <a:gd name="f17" fmla="val 1456"/>
                <a:gd name="f18" fmla="val 16"/>
                <a:gd name="f19" fmla="val 1487"/>
                <a:gd name="f20" fmla="val 45"/>
                <a:gd name="f21" fmla="val 1496"/>
                <a:gd name="f22" fmla="val 52"/>
                <a:gd name="f23" fmla="val 58"/>
                <a:gd name="f24" fmla="val 63"/>
                <a:gd name="f25" fmla="val 86"/>
                <a:gd name="f26" fmla="val 107"/>
                <a:gd name="f27" fmla="val 1486"/>
                <a:gd name="f28" fmla="val 115"/>
                <a:gd name="f29" fmla="val 1459"/>
                <a:gd name="f30" fmla="val 273"/>
                <a:gd name="f31" fmla="val 967"/>
                <a:gd name="f32" fmla="val 508"/>
                <a:gd name="f33" fmla="val 506"/>
                <a:gd name="f34" fmla="val 812"/>
                <a:gd name="f35" fmla="val 89"/>
                <a:gd name="f36" fmla="val 829"/>
                <a:gd name="f37" fmla="val 825"/>
                <a:gd name="f38" fmla="val 29"/>
                <a:gd name="f39" fmla="val 800"/>
                <a:gd name="f40" fmla="val 12"/>
                <a:gd name="f41" fmla="val 790"/>
                <a:gd name="f42" fmla="val 4"/>
                <a:gd name="f43" fmla="val 779"/>
                <a:gd name="f44" fmla="*/ f0 1 830"/>
                <a:gd name="f45" fmla="*/ f1 1 1500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830"/>
                <a:gd name="f52" fmla="*/ f49 1 1500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830" h="150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9" y="f16"/>
                  </a:cubicBezTo>
                  <a:cubicBezTo>
                    <a:pt x="f6" y="f17"/>
                    <a:pt x="f18" y="f19"/>
                    <a:pt x="f20" y="f21"/>
                  </a:cubicBezTo>
                  <a:cubicBezTo>
                    <a:pt x="f22" y="f4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24"/>
                    <a:pt x="f37" y="f38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304;p35">
              <a:extLst>
                <a:ext uri="{FF2B5EF4-FFF2-40B4-BE49-F238E27FC236}">
                  <a16:creationId xmlns:a16="http://schemas.microsoft.com/office/drawing/2014/main" id="{F146BCD0-C959-4EE9-AD76-B7F51FBCDD8C}"/>
                </a:ext>
              </a:extLst>
            </p:cNvPr>
            <p:cNvSpPr/>
            <p:nvPr/>
          </p:nvSpPr>
          <p:spPr>
            <a:xfrm>
              <a:off x="588626" y="2101528"/>
              <a:ext cx="9336" cy="169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"/>
                <a:gd name="f4" fmla="val 774"/>
                <a:gd name="f5" fmla="val 363"/>
                <a:gd name="f6" fmla="val 1"/>
                <a:gd name="f7" fmla="val 341"/>
                <a:gd name="f8" fmla="val 319"/>
                <a:gd name="f9" fmla="val 14"/>
                <a:gd name="f10" fmla="val 311"/>
                <a:gd name="f11" fmla="val 37"/>
                <a:gd name="f12" fmla="val 227"/>
                <a:gd name="f13" fmla="val 260"/>
                <a:gd name="f14" fmla="val 127"/>
                <a:gd name="f15" fmla="val 480"/>
                <a:gd name="f16" fmla="val 15"/>
                <a:gd name="f17" fmla="val 692"/>
                <a:gd name="f18" fmla="val 718"/>
                <a:gd name="f19" fmla="val 12"/>
                <a:gd name="f20" fmla="val 752"/>
                <a:gd name="f21" fmla="val 766"/>
                <a:gd name="f22" fmla="val 45"/>
                <a:gd name="f23" fmla="val 772"/>
                <a:gd name="f24" fmla="val 55"/>
                <a:gd name="f25" fmla="val 773"/>
                <a:gd name="f26" fmla="val 63"/>
                <a:gd name="f27" fmla="val 83"/>
                <a:gd name="f28" fmla="val 102"/>
                <a:gd name="f29" fmla="val 763"/>
                <a:gd name="f30" fmla="val 112"/>
                <a:gd name="f31" fmla="val 743"/>
                <a:gd name="f32" fmla="val 528"/>
                <a:gd name="f33" fmla="val 328"/>
                <a:gd name="f34" fmla="val 303"/>
                <a:gd name="f35" fmla="val 413"/>
                <a:gd name="f36" fmla="val 75"/>
                <a:gd name="f37" fmla="val 47"/>
                <a:gd name="f38" fmla="val 411"/>
                <a:gd name="f39" fmla="val 382"/>
                <a:gd name="f40" fmla="val 4"/>
                <a:gd name="f41" fmla="val 376"/>
                <a:gd name="f42" fmla="val 2"/>
                <a:gd name="f43" fmla="val 370"/>
                <a:gd name="f44" fmla="*/ f0 1 425"/>
                <a:gd name="f45" fmla="*/ f1 1 77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25"/>
                <a:gd name="f52" fmla="*/ f49 1 77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25" h="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11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12" y="f32"/>
                    <a:pt x="f33" y="f34"/>
                    <a:pt x="f35" y="f36"/>
                  </a:cubicBezTo>
                  <a:cubicBezTo>
                    <a:pt x="f3" y="f37"/>
                    <a:pt x="f38" y="f9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305;p35">
              <a:extLst>
                <a:ext uri="{FF2B5EF4-FFF2-40B4-BE49-F238E27FC236}">
                  <a16:creationId xmlns:a16="http://schemas.microsoft.com/office/drawing/2014/main" id="{20F17070-9A75-47C7-B57A-77A596A358BD}"/>
                </a:ext>
              </a:extLst>
            </p:cNvPr>
            <p:cNvSpPr/>
            <p:nvPr/>
          </p:nvSpPr>
          <p:spPr>
            <a:xfrm>
              <a:off x="544497" y="2221681"/>
              <a:ext cx="3291" cy="1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"/>
                <a:gd name="f4" fmla="val 460"/>
                <a:gd name="f5" fmla="val 91"/>
                <a:gd name="f6" fmla="val 1"/>
                <a:gd name="f7" fmla="val 63"/>
                <a:gd name="f8" fmla="val 41"/>
                <a:gd name="f9" fmla="val 24"/>
                <a:gd name="f10" fmla="val 37"/>
                <a:gd name="f11" fmla="val 51"/>
                <a:gd name="f12" fmla="val 400"/>
                <a:gd name="f13" fmla="val 430"/>
                <a:gd name="f14" fmla="val 21"/>
                <a:gd name="f15" fmla="val 457"/>
                <a:gd name="f16" fmla="val 57"/>
                <a:gd name="f17" fmla="val 85"/>
                <a:gd name="f18" fmla="val 108"/>
                <a:gd name="f19" fmla="val 438"/>
                <a:gd name="f20" fmla="val 113"/>
                <a:gd name="f21" fmla="val 411"/>
                <a:gd name="f22" fmla="val 148"/>
                <a:gd name="f23" fmla="val 61"/>
                <a:gd name="f24" fmla="val 31"/>
                <a:gd name="f25" fmla="val 128"/>
                <a:gd name="f26" fmla="val 4"/>
                <a:gd name="f27" fmla="val 98"/>
                <a:gd name="f28" fmla="val 96"/>
                <a:gd name="f29" fmla="val 93"/>
                <a:gd name="f30" fmla="*/ f0 1 150"/>
                <a:gd name="f31" fmla="*/ f1 1 460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50"/>
                <a:gd name="f38" fmla="*/ f35 1 460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50" h="4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2" y="f13"/>
                    <a:pt x="f14" y="f15"/>
                    <a:pt x="f11" y="f4"/>
                  </a:cubicBezTo>
                  <a:lnTo>
                    <a:pt x="f16" y="f4"/>
                  </a:lnTo>
                  <a:cubicBezTo>
                    <a:pt x="f17" y="f4"/>
                    <a:pt x="f18" y="f19"/>
                    <a:pt x="f20" y="f21"/>
                  </a:cubicBezTo>
                  <a:lnTo>
                    <a:pt x="f22" y="f23"/>
                  </a:lnTo>
                  <a:cubicBezTo>
                    <a:pt x="f3" y="f24"/>
                    <a:pt x="f25" y="f26"/>
                    <a:pt x="f27" y="f6"/>
                  </a:cubicBezTo>
                  <a:cubicBezTo>
                    <a:pt x="f28" y="f6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306;p35">
              <a:extLst>
                <a:ext uri="{FF2B5EF4-FFF2-40B4-BE49-F238E27FC236}">
                  <a16:creationId xmlns:a16="http://schemas.microsoft.com/office/drawing/2014/main" id="{1AA9073A-EEAC-4219-815D-3D9CED028DAC}"/>
                </a:ext>
              </a:extLst>
            </p:cNvPr>
            <p:cNvSpPr/>
            <p:nvPr/>
          </p:nvSpPr>
          <p:spPr>
            <a:xfrm>
              <a:off x="789785" y="2088297"/>
              <a:ext cx="28117" cy="877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80"/>
                <a:gd name="f4" fmla="val 3995"/>
                <a:gd name="f5" fmla="val 62"/>
                <a:gd name="f6" fmla="val 53"/>
                <a:gd name="f7" fmla="val 43"/>
                <a:gd name="f8" fmla="val 3"/>
                <a:gd name="f9" fmla="val 35"/>
                <a:gd name="f10" fmla="val 8"/>
                <a:gd name="f11" fmla="val 10"/>
                <a:gd name="f12" fmla="val 24"/>
                <a:gd name="f13" fmla="val 1"/>
                <a:gd name="f14" fmla="val 58"/>
                <a:gd name="f15" fmla="val 17"/>
                <a:gd name="f16" fmla="val 83"/>
                <a:gd name="f17" fmla="val 726"/>
                <a:gd name="f18" fmla="val 1245"/>
                <a:gd name="f19" fmla="val 1123"/>
                <a:gd name="f20" fmla="val 2578"/>
                <a:gd name="f21" fmla="val 1167"/>
                <a:gd name="f22" fmla="val 3940"/>
                <a:gd name="f23" fmla="val 1169"/>
                <a:gd name="f24" fmla="val 3971"/>
                <a:gd name="f25" fmla="val 1193"/>
                <a:gd name="f26" fmla="val 3994"/>
                <a:gd name="f27" fmla="val 1223"/>
                <a:gd name="f28" fmla="val 1254"/>
                <a:gd name="f29" fmla="val 3993"/>
                <a:gd name="f30" fmla="val 3967"/>
                <a:gd name="f31" fmla="val 1276"/>
                <a:gd name="f32" fmla="val 3937"/>
                <a:gd name="f33" fmla="val 1231"/>
                <a:gd name="f34" fmla="val 2557"/>
                <a:gd name="f35" fmla="val 827"/>
                <a:gd name="f36" fmla="val 1204"/>
                <a:gd name="f37" fmla="val 109"/>
                <a:gd name="f38" fmla="val 26"/>
                <a:gd name="f39" fmla="val 99"/>
                <a:gd name="f40" fmla="val 81"/>
                <a:gd name="f41" fmla="*/ f0 1 1280"/>
                <a:gd name="f42" fmla="*/ f1 1 3995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280"/>
                <a:gd name="f49" fmla="*/ f46 1 3995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280" h="399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11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307;p35">
              <a:extLst>
                <a:ext uri="{FF2B5EF4-FFF2-40B4-BE49-F238E27FC236}">
                  <a16:creationId xmlns:a16="http://schemas.microsoft.com/office/drawing/2014/main" id="{16E45D0F-2DE8-4CE0-AE28-44EA026003E8}"/>
                </a:ext>
              </a:extLst>
            </p:cNvPr>
            <p:cNvSpPr/>
            <p:nvPr/>
          </p:nvSpPr>
          <p:spPr>
            <a:xfrm>
              <a:off x="790407" y="2118966"/>
              <a:ext cx="8019" cy="200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"/>
                <a:gd name="f4" fmla="val 911"/>
                <a:gd name="f5" fmla="val 63"/>
                <a:gd name="f6" fmla="val 1"/>
                <a:gd name="f7" fmla="val 56"/>
                <a:gd name="f8" fmla="val 48"/>
                <a:gd name="f9" fmla="val 2"/>
                <a:gd name="f10" fmla="val 41"/>
                <a:gd name="f11" fmla="val 5"/>
                <a:gd name="f12" fmla="val 13"/>
                <a:gd name="f13" fmla="val 15"/>
                <a:gd name="f14" fmla="val 47"/>
                <a:gd name="f15" fmla="val 11"/>
                <a:gd name="f16" fmla="val 76"/>
                <a:gd name="f17" fmla="val 118"/>
                <a:gd name="f18" fmla="val 329"/>
                <a:gd name="f19" fmla="val 198"/>
                <a:gd name="f20" fmla="val 597"/>
                <a:gd name="f21" fmla="val 254"/>
                <a:gd name="f22" fmla="val 866"/>
                <a:gd name="f23" fmla="val 258"/>
                <a:gd name="f24" fmla="val 892"/>
                <a:gd name="f25" fmla="val 282"/>
                <a:gd name="f26" fmla="val 910"/>
                <a:gd name="f27" fmla="val 306"/>
                <a:gd name="f28" fmla="val 311"/>
                <a:gd name="f29" fmla="val 313"/>
                <a:gd name="f30" fmla="val 318"/>
                <a:gd name="f31" fmla="val 909"/>
                <a:gd name="f32" fmla="val 348"/>
                <a:gd name="f33" fmla="val 903"/>
                <a:gd name="f34" fmla="val 875"/>
                <a:gd name="f35" fmla="val 359"/>
                <a:gd name="f36" fmla="val 845"/>
                <a:gd name="f37" fmla="val 302"/>
                <a:gd name="f38" fmla="val 569"/>
                <a:gd name="f39" fmla="val 221"/>
                <a:gd name="f40" fmla="val 297"/>
                <a:gd name="f41" fmla="val 113"/>
                <a:gd name="f42" fmla="val 35"/>
                <a:gd name="f43" fmla="val 104"/>
                <a:gd name="f44" fmla="val 84"/>
                <a:gd name="f45" fmla="*/ f0 1 365"/>
                <a:gd name="f46" fmla="*/ f1 1 911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65"/>
                <a:gd name="f53" fmla="*/ f50 1 911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65" h="9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30" y="f31"/>
                  </a:cubicBezTo>
                  <a:cubicBezTo>
                    <a:pt x="f32" y="f33"/>
                    <a:pt x="f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12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308;p35">
              <a:extLst>
                <a:ext uri="{FF2B5EF4-FFF2-40B4-BE49-F238E27FC236}">
                  <a16:creationId xmlns:a16="http://schemas.microsoft.com/office/drawing/2014/main" id="{B2B75B78-B578-435A-98A9-25EBA4B861A8}"/>
                </a:ext>
              </a:extLst>
            </p:cNvPr>
            <p:cNvSpPr/>
            <p:nvPr/>
          </p:nvSpPr>
          <p:spPr>
            <a:xfrm>
              <a:off x="670995" y="2002526"/>
              <a:ext cx="35981" cy="1399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38"/>
                <a:gd name="f4" fmla="val 6369"/>
                <a:gd name="f5" fmla="val 340"/>
                <a:gd name="f6" fmla="val 1"/>
                <a:gd name="f7" fmla="val 312"/>
                <a:gd name="f8" fmla="val 293"/>
                <a:gd name="f9" fmla="val 22"/>
                <a:gd name="f10" fmla="val 289"/>
                <a:gd name="f11" fmla="val 48"/>
                <a:gd name="f12" fmla="val 2213"/>
                <a:gd name="f13" fmla="val 439"/>
                <a:gd name="f14" fmla="val 4448"/>
                <a:gd name="f15" fmla="val 1528"/>
                <a:gd name="f16" fmla="val 6341"/>
                <a:gd name="f17" fmla="val 1540"/>
                <a:gd name="f18" fmla="val 6357"/>
                <a:gd name="f19" fmla="val 1557"/>
                <a:gd name="f20" fmla="val 6368"/>
                <a:gd name="f21" fmla="val 1577"/>
                <a:gd name="f22" fmla="val 1585"/>
                <a:gd name="f23" fmla="val 1595"/>
                <a:gd name="f24" fmla="val 6367"/>
                <a:gd name="f25" fmla="val 1604"/>
                <a:gd name="f26" fmla="val 6362"/>
                <a:gd name="f27" fmla="val 1628"/>
                <a:gd name="f28" fmla="val 6348"/>
                <a:gd name="f29" fmla="val 6314"/>
                <a:gd name="f30" fmla="val 1624"/>
                <a:gd name="f31" fmla="val 6288"/>
                <a:gd name="f32" fmla="val 546"/>
                <a:gd name="f33" fmla="val 4416"/>
                <a:gd name="f34" fmla="val 111"/>
                <a:gd name="f35" fmla="val 2205"/>
                <a:gd name="f36" fmla="val 399"/>
                <a:gd name="f37" fmla="val 65"/>
                <a:gd name="f38" fmla="val 403"/>
                <a:gd name="f39" fmla="val 34"/>
                <a:gd name="f40" fmla="val 382"/>
                <a:gd name="f41" fmla="val 5"/>
                <a:gd name="f42" fmla="val 352"/>
                <a:gd name="f43" fmla="val 2"/>
                <a:gd name="f44" fmla="val 348"/>
                <a:gd name="f45" fmla="val 344"/>
                <a:gd name="f46" fmla="*/ f0 1 1638"/>
                <a:gd name="f47" fmla="*/ f1 1 636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638"/>
                <a:gd name="f54" fmla="*/ f51 1 636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638" h="636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3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6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309;p35">
              <a:extLst>
                <a:ext uri="{FF2B5EF4-FFF2-40B4-BE49-F238E27FC236}">
                  <a16:creationId xmlns:a16="http://schemas.microsoft.com/office/drawing/2014/main" id="{E42AE642-42F7-465B-A18F-973C0E9D3A4E}"/>
                </a:ext>
              </a:extLst>
            </p:cNvPr>
            <p:cNvSpPr/>
            <p:nvPr/>
          </p:nvSpPr>
          <p:spPr>
            <a:xfrm>
              <a:off x="683056" y="2018007"/>
              <a:ext cx="10698" cy="60341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87"/>
                <a:gd name="f5" fmla="val 2747"/>
                <a:gd name="f6" fmla="val 172"/>
                <a:gd name="f7" fmla="val 145"/>
                <a:gd name="f8" fmla="val 122"/>
                <a:gd name="f9" fmla="val 20"/>
                <a:gd name="f10" fmla="val 118"/>
                <a:gd name="f11" fmla="val 48"/>
                <a:gd name="f12" fmla="val 1"/>
                <a:gd name="f13" fmla="val 938"/>
                <a:gd name="f14" fmla="val 88"/>
                <a:gd name="f15" fmla="val 1859"/>
                <a:gd name="f16" fmla="val 371"/>
                <a:gd name="f17" fmla="val 2709"/>
                <a:gd name="f18" fmla="val 378"/>
                <a:gd name="f19" fmla="val 2732"/>
                <a:gd name="f20" fmla="val 400"/>
                <a:gd name="f21" fmla="val 422"/>
                <a:gd name="f22" fmla="val 428"/>
                <a:gd name="f23" fmla="val 435"/>
                <a:gd name="f24" fmla="val 2745"/>
                <a:gd name="f25" fmla="val 444"/>
                <a:gd name="f26" fmla="val 472"/>
                <a:gd name="f27" fmla="val 2737"/>
                <a:gd name="f28" fmla="val 2704"/>
                <a:gd name="f29" fmla="val 478"/>
                <a:gd name="f30" fmla="val 2675"/>
                <a:gd name="f31" fmla="val 200"/>
                <a:gd name="f32" fmla="val 1839"/>
                <a:gd name="f33" fmla="val 113"/>
                <a:gd name="f34" fmla="val 936"/>
                <a:gd name="f35" fmla="val 229"/>
                <a:gd name="f36" fmla="val 62"/>
                <a:gd name="f37" fmla="val 232"/>
                <a:gd name="f38" fmla="val 32"/>
                <a:gd name="f39" fmla="val 210"/>
                <a:gd name="f40" fmla="val 4"/>
                <a:gd name="f41" fmla="val 178"/>
                <a:gd name="f42" fmla="val 175"/>
                <a:gd name="f43" fmla="*/ f1 1 487"/>
                <a:gd name="f44" fmla="*/ f2 1 2747"/>
                <a:gd name="f45" fmla="val f3"/>
                <a:gd name="f46" fmla="val f4"/>
                <a:gd name="f47" fmla="val f5"/>
                <a:gd name="f48" fmla="+- f47 0 f45"/>
                <a:gd name="f49" fmla="+- f46 0 f45"/>
                <a:gd name="f50" fmla="*/ f49 1 487"/>
                <a:gd name="f51" fmla="*/ f48 1 2747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487" h="2747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5"/>
                    <a:pt x="f21" y="f5"/>
                  </a:cubicBezTo>
                  <a:cubicBezTo>
                    <a:pt x="f22" y="f5"/>
                    <a:pt x="f23" y="f24"/>
                    <a:pt x="f25" y="f24"/>
                  </a:cubicBezTo>
                  <a:cubicBezTo>
                    <a:pt x="f26" y="f27"/>
                    <a:pt x="f4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0" y="f12"/>
                  </a:cubicBezTo>
                  <a:cubicBezTo>
                    <a:pt x="f41" y="f3"/>
                    <a:pt x="f42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310;p35">
              <a:extLst>
                <a:ext uri="{FF2B5EF4-FFF2-40B4-BE49-F238E27FC236}">
                  <a16:creationId xmlns:a16="http://schemas.microsoft.com/office/drawing/2014/main" id="{1EF4422B-AEDC-484A-993C-3F19C3C14791}"/>
                </a:ext>
              </a:extLst>
            </p:cNvPr>
            <p:cNvSpPr/>
            <p:nvPr/>
          </p:nvSpPr>
          <p:spPr>
            <a:xfrm>
              <a:off x="701198" y="2044570"/>
              <a:ext cx="5340" cy="164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3"/>
                <a:gd name="f4" fmla="val 750"/>
                <a:gd name="f5" fmla="val 62"/>
                <a:gd name="f6" fmla="val 1"/>
                <a:gd name="f7" fmla="val 58"/>
                <a:gd name="f8" fmla="val 54"/>
                <a:gd name="f9" fmla="val 49"/>
                <a:gd name="f10" fmla="val 2"/>
                <a:gd name="f11" fmla="val 18"/>
                <a:gd name="f12" fmla="val 9"/>
                <a:gd name="f13" fmla="val 38"/>
                <a:gd name="f14" fmla="val 8"/>
                <a:gd name="f15" fmla="val 68"/>
                <a:gd name="f16" fmla="val 55"/>
                <a:gd name="f17" fmla="val 280"/>
                <a:gd name="f18" fmla="val 96"/>
                <a:gd name="f19" fmla="val 494"/>
                <a:gd name="f20" fmla="val 129"/>
                <a:gd name="f21" fmla="val 703"/>
                <a:gd name="f22" fmla="val 132"/>
                <a:gd name="f23" fmla="val 730"/>
                <a:gd name="f24" fmla="val 156"/>
                <a:gd name="f25" fmla="val 182"/>
                <a:gd name="f26" fmla="val 190"/>
                <a:gd name="f27" fmla="val 222"/>
                <a:gd name="f28" fmla="val 746"/>
                <a:gd name="f29" fmla="val 717"/>
                <a:gd name="f30" fmla="val 237"/>
                <a:gd name="f31" fmla="val 687"/>
                <a:gd name="f32" fmla="val 206"/>
                <a:gd name="f33" fmla="val 474"/>
                <a:gd name="f34" fmla="val 165"/>
                <a:gd name="f35" fmla="val 256"/>
                <a:gd name="f36" fmla="val 115"/>
                <a:gd name="f37" fmla="val 42"/>
                <a:gd name="f38" fmla="val 109"/>
                <a:gd name="f39" fmla="val 87"/>
                <a:gd name="f40" fmla="*/ f0 1 243"/>
                <a:gd name="f41" fmla="*/ f1 1 750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43"/>
                <a:gd name="f48" fmla="*/ f45 1 750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43" h="750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6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lnTo>
                    <a:pt x="f26" y="f4"/>
                  </a:lnTo>
                  <a:cubicBezTo>
                    <a:pt x="f27" y="f28"/>
                    <a:pt x="f3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11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311;p35">
              <a:extLst>
                <a:ext uri="{FF2B5EF4-FFF2-40B4-BE49-F238E27FC236}">
                  <a16:creationId xmlns:a16="http://schemas.microsoft.com/office/drawing/2014/main" id="{32E75DF2-D273-4E11-8145-B4CCEE594DB2}"/>
                </a:ext>
              </a:extLst>
            </p:cNvPr>
            <p:cNvSpPr/>
            <p:nvPr/>
          </p:nvSpPr>
          <p:spPr>
            <a:xfrm>
              <a:off x="731291" y="2007354"/>
              <a:ext cx="124084" cy="68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49"/>
                <a:gd name="f4" fmla="val 3129"/>
                <a:gd name="f5" fmla="val 60"/>
                <a:gd name="f6" fmla="val 1"/>
                <a:gd name="f7" fmla="val 46"/>
                <a:gd name="f8" fmla="val 33"/>
                <a:gd name="f9" fmla="val 6"/>
                <a:gd name="f10" fmla="val 22"/>
                <a:gd name="f11" fmla="val 16"/>
                <a:gd name="f12" fmla="val 37"/>
                <a:gd name="f13" fmla="val 73"/>
                <a:gd name="f14" fmla="val 94"/>
                <a:gd name="f15" fmla="val 1513"/>
                <a:gd name="f16" fmla="val 1625"/>
                <a:gd name="f17" fmla="val 3487"/>
                <a:gd name="f18" fmla="val 2702"/>
                <a:gd name="f19" fmla="val 5581"/>
                <a:gd name="f20" fmla="val 3128"/>
                <a:gd name="f21" fmla="val 5583"/>
                <a:gd name="f22" fmla="val 5588"/>
                <a:gd name="f23" fmla="val 5591"/>
                <a:gd name="f24" fmla="val 5616"/>
                <a:gd name="f25" fmla="val 5639"/>
                <a:gd name="f26" fmla="val 3110"/>
                <a:gd name="f27" fmla="val 5645"/>
                <a:gd name="f28" fmla="val 3083"/>
                <a:gd name="f29" fmla="val 3055"/>
                <a:gd name="f30" fmla="val 5632"/>
                <a:gd name="f31" fmla="val 3025"/>
                <a:gd name="f32" fmla="val 5602"/>
                <a:gd name="f33" fmla="val 3019"/>
                <a:gd name="f34" fmla="val 3530"/>
                <a:gd name="f35" fmla="val 2601"/>
                <a:gd name="f36" fmla="val 1576"/>
                <a:gd name="f37" fmla="val 1534"/>
                <a:gd name="f38" fmla="val 101"/>
                <a:gd name="f39" fmla="val 17"/>
                <a:gd name="f40" fmla="val 90"/>
                <a:gd name="f41" fmla="val 75"/>
                <a:gd name="f42" fmla="*/ f0 1 5649"/>
                <a:gd name="f43" fmla="*/ f1 1 312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5649"/>
                <a:gd name="f50" fmla="*/ f47 1 312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5649" h="31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4"/>
                    <a:pt x="f22" y="f4"/>
                    <a:pt x="f23" y="f4"/>
                  </a:cubicBezTo>
                  <a:cubicBezTo>
                    <a:pt x="f24" y="f4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9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312;p35">
              <a:extLst>
                <a:ext uri="{FF2B5EF4-FFF2-40B4-BE49-F238E27FC236}">
                  <a16:creationId xmlns:a16="http://schemas.microsoft.com/office/drawing/2014/main" id="{6F41168D-EDFB-4465-828F-8BBA5894DE93}"/>
                </a:ext>
              </a:extLst>
            </p:cNvPr>
            <p:cNvSpPr/>
            <p:nvPr/>
          </p:nvSpPr>
          <p:spPr>
            <a:xfrm>
              <a:off x="773774" y="2027233"/>
              <a:ext cx="49423" cy="24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50"/>
                <a:gd name="f4" fmla="val 1095"/>
                <a:gd name="f5" fmla="val 63"/>
                <a:gd name="f6" fmla="val 1"/>
                <a:gd name="f7" fmla="val 46"/>
                <a:gd name="f8" fmla="val 29"/>
                <a:gd name="f9" fmla="val 8"/>
                <a:gd name="f10" fmla="val 18"/>
                <a:gd name="f11" fmla="val 24"/>
                <a:gd name="f12" fmla="val 48"/>
                <a:gd name="f13" fmla="val 7"/>
                <a:gd name="f14" fmla="val 82"/>
                <a:gd name="f15" fmla="val 31"/>
                <a:gd name="f16" fmla="val 101"/>
                <a:gd name="f17" fmla="val 683"/>
                <a:gd name="f18" fmla="val 559"/>
                <a:gd name="f19" fmla="val 1405"/>
                <a:gd name="f20" fmla="val 894"/>
                <a:gd name="f21" fmla="val 2175"/>
                <a:gd name="f22" fmla="val 1093"/>
                <a:gd name="f23" fmla="val 2181"/>
                <a:gd name="f24" fmla="val 2185"/>
                <a:gd name="f25" fmla="val 2190"/>
                <a:gd name="f26" fmla="val 2214"/>
                <a:gd name="f27" fmla="val 2237"/>
                <a:gd name="f28" fmla="val 1079"/>
                <a:gd name="f29" fmla="val 2242"/>
                <a:gd name="f30" fmla="val 1056"/>
                <a:gd name="f31" fmla="val 1026"/>
                <a:gd name="f32" fmla="val 2231"/>
                <a:gd name="f33" fmla="val 995"/>
                <a:gd name="f34" fmla="val 2203"/>
                <a:gd name="f35" fmla="val 988"/>
                <a:gd name="f36" fmla="val 1445"/>
                <a:gd name="f37" fmla="val 793"/>
                <a:gd name="f38" fmla="val 736"/>
                <a:gd name="f39" fmla="val 464"/>
                <a:gd name="f40" fmla="val 95"/>
                <a:gd name="f41" fmla="val 11"/>
                <a:gd name="f42" fmla="val 85"/>
                <a:gd name="f43" fmla="val 4"/>
                <a:gd name="f44" fmla="val 74"/>
                <a:gd name="f45" fmla="*/ f0 1 2250"/>
                <a:gd name="f46" fmla="*/ f1 1 109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250"/>
                <a:gd name="f53" fmla="*/ f50 1 109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250" h="109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4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3" name="Google Shape;313;p35">
              <a:extLst>
                <a:ext uri="{FF2B5EF4-FFF2-40B4-BE49-F238E27FC236}">
                  <a16:creationId xmlns:a16="http://schemas.microsoft.com/office/drawing/2014/main" id="{19BE1CE9-5A95-4AD3-B84F-4775C50C732A}"/>
                </a:ext>
              </a:extLst>
            </p:cNvPr>
            <p:cNvSpPr/>
            <p:nvPr/>
          </p:nvSpPr>
          <p:spPr>
            <a:xfrm>
              <a:off x="795500" y="2020119"/>
              <a:ext cx="10588" cy="62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"/>
                <a:gd name="f4" fmla="val 286"/>
                <a:gd name="f5" fmla="val 63"/>
                <a:gd name="f6" fmla="val 1"/>
                <a:gd name="f7" fmla="val 45"/>
                <a:gd name="f8" fmla="val 26"/>
                <a:gd name="f9" fmla="val 10"/>
                <a:gd name="f10" fmla="val 16"/>
                <a:gd name="f11" fmla="val 27"/>
                <a:gd name="f12" fmla="val 52"/>
                <a:gd name="f13" fmla="val 7"/>
                <a:gd name="f14" fmla="val 86"/>
                <a:gd name="f15" fmla="val 33"/>
                <a:gd name="f16" fmla="val 101"/>
                <a:gd name="f17" fmla="val 151"/>
                <a:gd name="f18" fmla="val 175"/>
                <a:gd name="f19" fmla="val 274"/>
                <a:gd name="f20" fmla="val 234"/>
                <a:gd name="f21" fmla="val 402"/>
                <a:gd name="f22" fmla="val 282"/>
                <a:gd name="f23" fmla="val 409"/>
                <a:gd name="f24" fmla="val 284"/>
                <a:gd name="f25" fmla="val 415"/>
                <a:gd name="f26" fmla="val 285"/>
                <a:gd name="f27" fmla="val 422"/>
                <a:gd name="f28" fmla="val 445"/>
                <a:gd name="f29" fmla="val 466"/>
                <a:gd name="f30" fmla="val 272"/>
                <a:gd name="f31" fmla="val 472"/>
                <a:gd name="f32" fmla="val 249"/>
                <a:gd name="f33" fmla="val 221"/>
                <a:gd name="f34" fmla="val 467"/>
                <a:gd name="f35" fmla="val 190"/>
                <a:gd name="f36" fmla="val 439"/>
                <a:gd name="f37" fmla="val 178"/>
                <a:gd name="f38" fmla="val 318"/>
                <a:gd name="f39" fmla="val 134"/>
                <a:gd name="f40" fmla="val 201"/>
                <a:gd name="f41" fmla="val 77"/>
                <a:gd name="f42" fmla="val 90"/>
                <a:gd name="f43" fmla="val 9"/>
                <a:gd name="f44" fmla="val 82"/>
                <a:gd name="f45" fmla="val 3"/>
                <a:gd name="f46" fmla="val 72"/>
                <a:gd name="f47" fmla="*/ f0 1 482"/>
                <a:gd name="f48" fmla="*/ f1 1 286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482"/>
                <a:gd name="f55" fmla="*/ f52 1 286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482" h="2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4" name="Google Shape;314;p35">
              <a:extLst>
                <a:ext uri="{FF2B5EF4-FFF2-40B4-BE49-F238E27FC236}">
                  <a16:creationId xmlns:a16="http://schemas.microsoft.com/office/drawing/2014/main" id="{27B83CCD-3FB1-449E-A049-F3D9AE08370B}"/>
                </a:ext>
              </a:extLst>
            </p:cNvPr>
            <p:cNvSpPr/>
            <p:nvPr/>
          </p:nvSpPr>
          <p:spPr>
            <a:xfrm>
              <a:off x="864556" y="1973330"/>
              <a:ext cx="86438" cy="590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35"/>
                <a:gd name="f4" fmla="val 2690"/>
                <a:gd name="f5" fmla="val 62"/>
                <a:gd name="f6" fmla="val 39"/>
                <a:gd name="f7" fmla="val 18"/>
                <a:gd name="f8" fmla="val 15"/>
                <a:gd name="f9" fmla="val 11"/>
                <a:gd name="f10" fmla="val 38"/>
                <a:gd name="f11" fmla="val 1"/>
                <a:gd name="f12" fmla="val 70"/>
                <a:gd name="f13" fmla="val 99"/>
                <a:gd name="f14" fmla="val 46"/>
                <a:gd name="f15" fmla="val 108"/>
                <a:gd name="f16" fmla="val 1514"/>
                <a:gd name="f17" fmla="val 565"/>
                <a:gd name="f18" fmla="val 2859"/>
                <a:gd name="f19" fmla="val 1475"/>
                <a:gd name="f20" fmla="val 3829"/>
                <a:gd name="f21" fmla="val 2670"/>
                <a:gd name="f22" fmla="val 3839"/>
                <a:gd name="f23" fmla="val 2683"/>
                <a:gd name="f24" fmla="val 3856"/>
                <a:gd name="f25" fmla="val 3871"/>
                <a:gd name="f26" fmla="val 3884"/>
                <a:gd name="f27" fmla="val 3896"/>
                <a:gd name="f28" fmla="val 2684"/>
                <a:gd name="f29" fmla="val 3906"/>
                <a:gd name="f30" fmla="val 2677"/>
                <a:gd name="f31" fmla="val 3930"/>
                <a:gd name="f32" fmla="val 2659"/>
                <a:gd name="f33" fmla="val 3934"/>
                <a:gd name="f34" fmla="val 2623"/>
                <a:gd name="f35" fmla="val 3914"/>
                <a:gd name="f36" fmla="val 2600"/>
                <a:gd name="f37" fmla="val 2930"/>
                <a:gd name="f38" fmla="val 1388"/>
                <a:gd name="f39" fmla="val 1567"/>
                <a:gd name="f40" fmla="val 465"/>
                <a:gd name="f41" fmla="val 78"/>
                <a:gd name="f42" fmla="val 3"/>
                <a:gd name="f43" fmla="val 72"/>
                <a:gd name="f44" fmla="val 67"/>
                <a:gd name="f45" fmla="*/ f0 1 3935"/>
                <a:gd name="f46" fmla="*/ f1 1 2690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935"/>
                <a:gd name="f53" fmla="*/ f50 1 2690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935" h="269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7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11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315;p35">
              <a:extLst>
                <a:ext uri="{FF2B5EF4-FFF2-40B4-BE49-F238E27FC236}">
                  <a16:creationId xmlns:a16="http://schemas.microsoft.com/office/drawing/2014/main" id="{26F4DDA7-6ECF-4AFF-96D2-46AD3228CF44}"/>
                </a:ext>
              </a:extLst>
            </p:cNvPr>
            <p:cNvSpPr/>
            <p:nvPr/>
          </p:nvSpPr>
          <p:spPr>
            <a:xfrm>
              <a:off x="888394" y="2002060"/>
              <a:ext cx="21040" cy="12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8"/>
                <a:gd name="f4" fmla="val 549"/>
                <a:gd name="f5" fmla="val 63"/>
                <a:gd name="f6" fmla="val 41"/>
                <a:gd name="f7" fmla="val 20"/>
                <a:gd name="f8" fmla="val 15"/>
                <a:gd name="f9" fmla="val 11"/>
                <a:gd name="f10" fmla="val 38"/>
                <a:gd name="f11" fmla="val 1"/>
                <a:gd name="f12" fmla="val 66"/>
                <a:gd name="f13" fmla="val 16"/>
                <a:gd name="f14" fmla="val 96"/>
                <a:gd name="f15" fmla="val 45"/>
                <a:gd name="f16" fmla="val 107"/>
                <a:gd name="f17" fmla="val 338"/>
                <a:gd name="f18" fmla="val 210"/>
                <a:gd name="f19" fmla="val 612"/>
                <a:gd name="f20" fmla="val 354"/>
                <a:gd name="f21" fmla="val 864"/>
                <a:gd name="f22" fmla="val 537"/>
                <a:gd name="f23" fmla="val 872"/>
                <a:gd name="f24" fmla="val 545"/>
                <a:gd name="f25" fmla="val 885"/>
                <a:gd name="f26" fmla="val 895"/>
                <a:gd name="f27" fmla="val 914"/>
                <a:gd name="f28" fmla="val 929"/>
                <a:gd name="f29" fmla="val 542"/>
                <a:gd name="f30" fmla="val 941"/>
                <a:gd name="f31" fmla="val 525"/>
                <a:gd name="f32" fmla="val 500"/>
                <a:gd name="f33" fmla="val 952"/>
                <a:gd name="f34" fmla="val 466"/>
                <a:gd name="f35" fmla="val 928"/>
                <a:gd name="f36" fmla="val 449"/>
                <a:gd name="f37" fmla="val 670"/>
                <a:gd name="f38" fmla="val 260"/>
                <a:gd name="f39" fmla="val 382"/>
                <a:gd name="f40" fmla="val 109"/>
                <a:gd name="f41" fmla="val 81"/>
                <a:gd name="f42" fmla="val 3"/>
                <a:gd name="f43" fmla="val 75"/>
                <a:gd name="f44" fmla="val 69"/>
                <a:gd name="f45" fmla="*/ f0 1 958"/>
                <a:gd name="f46" fmla="*/ f1 1 549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958"/>
                <a:gd name="f53" fmla="*/ f50 1 549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958" h="54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11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316;p35">
              <a:extLst>
                <a:ext uri="{FF2B5EF4-FFF2-40B4-BE49-F238E27FC236}">
                  <a16:creationId xmlns:a16="http://schemas.microsoft.com/office/drawing/2014/main" id="{B121D738-04CA-4621-BCA7-9CC5A8B307C7}"/>
                </a:ext>
              </a:extLst>
            </p:cNvPr>
            <p:cNvSpPr/>
            <p:nvPr/>
          </p:nvSpPr>
          <p:spPr>
            <a:xfrm>
              <a:off x="797429" y="1881231"/>
              <a:ext cx="159562" cy="73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4"/>
                <a:gd name="f4" fmla="val 3349"/>
                <a:gd name="f5" fmla="val 7203"/>
                <a:gd name="f6" fmla="val 7191"/>
                <a:gd name="f7" fmla="val 7180"/>
                <a:gd name="f8" fmla="val 4"/>
                <a:gd name="f9" fmla="val 7170"/>
                <a:gd name="f10" fmla="val 12"/>
                <a:gd name="f11" fmla="val 6969"/>
                <a:gd name="f12" fmla="val 164"/>
                <a:gd name="f13" fmla="val 6774"/>
                <a:gd name="f14" fmla="val 332"/>
                <a:gd name="f15" fmla="val 6586"/>
                <a:gd name="f16" fmla="val 493"/>
                <a:gd name="f17" fmla="val 6446"/>
                <a:gd name="f18" fmla="val 611"/>
                <a:gd name="f19" fmla="val 6309"/>
                <a:gd name="f20" fmla="val 731"/>
                <a:gd name="f21" fmla="val 6167"/>
                <a:gd name="f22" fmla="val 845"/>
                <a:gd name="f23" fmla="val 4666"/>
                <a:gd name="f24" fmla="val 2052"/>
                <a:gd name="f25" fmla="val 2668"/>
                <a:gd name="f26" fmla="val 2836"/>
                <a:gd name="f27" fmla="val 52"/>
                <a:gd name="f28" fmla="val 3239"/>
                <a:gd name="f29" fmla="val 22"/>
                <a:gd name="f30" fmla="val 3241"/>
                <a:gd name="f31" fmla="val 3270"/>
                <a:gd name="f32" fmla="val 6"/>
                <a:gd name="f33" fmla="val 3301"/>
                <a:gd name="f34" fmla="val 9"/>
                <a:gd name="f35" fmla="val 3327"/>
                <a:gd name="f36" fmla="val 33"/>
                <a:gd name="f37" fmla="val 3347"/>
                <a:gd name="f38" fmla="val 59"/>
                <a:gd name="f39" fmla="val 62"/>
                <a:gd name="f40" fmla="val 65"/>
                <a:gd name="f41" fmla="val 70"/>
                <a:gd name="f42" fmla="val 3348"/>
                <a:gd name="f43" fmla="val 2705"/>
                <a:gd name="f44" fmla="val 2942"/>
                <a:gd name="f45" fmla="val 4721"/>
                <a:gd name="f46" fmla="val 2152"/>
                <a:gd name="f47" fmla="val 6237"/>
                <a:gd name="f48" fmla="val 932"/>
                <a:gd name="f49" fmla="val 6379"/>
                <a:gd name="f50" fmla="val 816"/>
                <a:gd name="f51" fmla="val 6517"/>
                <a:gd name="f52" fmla="val 697"/>
                <a:gd name="f53" fmla="val 6657"/>
                <a:gd name="f54" fmla="val 577"/>
                <a:gd name="f55" fmla="val 6843"/>
                <a:gd name="f56" fmla="val 415"/>
                <a:gd name="f57" fmla="val 7036"/>
                <a:gd name="f58" fmla="val 249"/>
                <a:gd name="f59" fmla="val 7235"/>
                <a:gd name="f60" fmla="val 98"/>
                <a:gd name="f61" fmla="val 7261"/>
                <a:gd name="f62" fmla="val 80"/>
                <a:gd name="f63" fmla="val 7263"/>
                <a:gd name="f64" fmla="val 47"/>
                <a:gd name="f65" fmla="val 7246"/>
                <a:gd name="f66" fmla="val 7236"/>
                <a:gd name="f67" fmla="val 7"/>
                <a:gd name="f68" fmla="val 7220"/>
                <a:gd name="f69" fmla="*/ f0 1 7264"/>
                <a:gd name="f70" fmla="*/ f1 1 3349"/>
                <a:gd name="f71" fmla="val f2"/>
                <a:gd name="f72" fmla="val f3"/>
                <a:gd name="f73" fmla="val f4"/>
                <a:gd name="f74" fmla="+- f73 0 f71"/>
                <a:gd name="f75" fmla="+- f72 0 f71"/>
                <a:gd name="f76" fmla="*/ f75 1 7264"/>
                <a:gd name="f77" fmla="*/ f74 1 3349"/>
                <a:gd name="f78" fmla="*/ f71 1 f76"/>
                <a:gd name="f79" fmla="*/ f72 1 f76"/>
                <a:gd name="f80" fmla="*/ f71 1 f77"/>
                <a:gd name="f81" fmla="*/ f73 1 f77"/>
                <a:gd name="f82" fmla="*/ f78 f69 1"/>
                <a:gd name="f83" fmla="*/ f79 f69 1"/>
                <a:gd name="f84" fmla="*/ f81 f70 1"/>
                <a:gd name="f85" fmla="*/ f8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7264" h="334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2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37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29"/>
                  </a:cubicBezTo>
                  <a:cubicBezTo>
                    <a:pt x="f66" y="f67"/>
                    <a:pt x="f6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317;p35">
              <a:extLst>
                <a:ext uri="{FF2B5EF4-FFF2-40B4-BE49-F238E27FC236}">
                  <a16:creationId xmlns:a16="http://schemas.microsoft.com/office/drawing/2014/main" id="{32C79436-802A-404A-9CCE-70961FC584C9}"/>
                </a:ext>
              </a:extLst>
            </p:cNvPr>
            <p:cNvSpPr/>
            <p:nvPr/>
          </p:nvSpPr>
          <p:spPr>
            <a:xfrm>
              <a:off x="824624" y="1900580"/>
              <a:ext cx="86392" cy="343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33"/>
                <a:gd name="f4" fmla="val 1562"/>
                <a:gd name="f5" fmla="val 3869"/>
                <a:gd name="f6" fmla="val 1"/>
                <a:gd name="f7" fmla="val 3858"/>
                <a:gd name="f8" fmla="val 3847"/>
                <a:gd name="f9" fmla="val 4"/>
                <a:gd name="f10" fmla="val 3838"/>
                <a:gd name="f11" fmla="val 11"/>
                <a:gd name="f12" fmla="val 2722"/>
                <a:gd name="f13" fmla="val 821"/>
                <a:gd name="f14" fmla="val 1302"/>
                <a:gd name="f15" fmla="val 1156"/>
                <a:gd name="f16" fmla="val 48"/>
                <a:gd name="f17" fmla="val 1453"/>
                <a:gd name="f18" fmla="val 17"/>
                <a:gd name="f19" fmla="val 1460"/>
                <a:gd name="f20" fmla="val 1489"/>
                <a:gd name="f21" fmla="val 7"/>
                <a:gd name="f22" fmla="val 1519"/>
                <a:gd name="f23" fmla="val 13"/>
                <a:gd name="f24" fmla="val 1544"/>
                <a:gd name="f25" fmla="val 36"/>
                <a:gd name="f26" fmla="val 60"/>
                <a:gd name="f27" fmla="val 64"/>
                <a:gd name="f28" fmla="val 70"/>
                <a:gd name="f29" fmla="val 74"/>
                <a:gd name="f30" fmla="val 1560"/>
                <a:gd name="f31" fmla="val 1337"/>
                <a:gd name="f32" fmla="val 1261"/>
                <a:gd name="f33" fmla="val 2770"/>
                <a:gd name="f34" fmla="val 922"/>
                <a:gd name="f35" fmla="val 3902"/>
                <a:gd name="f36" fmla="val 100"/>
                <a:gd name="f37" fmla="val 3926"/>
                <a:gd name="f38" fmla="val 82"/>
                <a:gd name="f39" fmla="val 3932"/>
                <a:gd name="f40" fmla="val 3915"/>
                <a:gd name="f41" fmla="val 23"/>
                <a:gd name="f42" fmla="val 3904"/>
                <a:gd name="f43" fmla="val 9"/>
                <a:gd name="f44" fmla="val 3886"/>
                <a:gd name="f45" fmla="*/ f0 1 3933"/>
                <a:gd name="f46" fmla="*/ f1 1 1562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933"/>
                <a:gd name="f53" fmla="*/ f50 1 1562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933" h="156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4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16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318;p35">
              <a:extLst>
                <a:ext uri="{FF2B5EF4-FFF2-40B4-BE49-F238E27FC236}">
                  <a16:creationId xmlns:a16="http://schemas.microsoft.com/office/drawing/2014/main" id="{40FB6CAD-04D2-477D-A95C-B79B906A1D4B}"/>
                </a:ext>
              </a:extLst>
            </p:cNvPr>
            <p:cNvSpPr/>
            <p:nvPr/>
          </p:nvSpPr>
          <p:spPr>
            <a:xfrm>
              <a:off x="852458" y="1905984"/>
              <a:ext cx="25155" cy="11119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145"/>
                <a:gd name="f5" fmla="val 506"/>
                <a:gd name="f6" fmla="val 1081"/>
                <a:gd name="f7" fmla="val 1"/>
                <a:gd name="f8" fmla="val 1072"/>
                <a:gd name="f9" fmla="val 1064"/>
                <a:gd name="f10" fmla="val 3"/>
                <a:gd name="f11" fmla="val 1056"/>
                <a:gd name="f12" fmla="val 7"/>
                <a:gd name="f13" fmla="val 737"/>
                <a:gd name="f14" fmla="val 396"/>
                <a:gd name="f15" fmla="val 312"/>
                <a:gd name="f16" fmla="val 46"/>
                <a:gd name="f17" fmla="val 398"/>
                <a:gd name="f18" fmla="val 18"/>
                <a:gd name="f19" fmla="val 406"/>
                <a:gd name="f20" fmla="val 437"/>
                <a:gd name="f21" fmla="val 8"/>
                <a:gd name="f22" fmla="val 465"/>
                <a:gd name="f23" fmla="val 15"/>
                <a:gd name="f24" fmla="val 490"/>
                <a:gd name="f25" fmla="val 36"/>
                <a:gd name="f26" fmla="val 505"/>
                <a:gd name="f27" fmla="val 60"/>
                <a:gd name="f28" fmla="val 73"/>
                <a:gd name="f29" fmla="val 432"/>
                <a:gd name="f30" fmla="val 415"/>
                <a:gd name="f31" fmla="val 781"/>
                <a:gd name="f32" fmla="val 282"/>
                <a:gd name="f33" fmla="val 1107"/>
                <a:gd name="f34" fmla="val 105"/>
                <a:gd name="f35" fmla="val 1136"/>
                <a:gd name="f36" fmla="val 91"/>
                <a:gd name="f37" fmla="val 1144"/>
                <a:gd name="f38" fmla="val 57"/>
                <a:gd name="f39" fmla="val 1130"/>
                <a:gd name="f40" fmla="val 31"/>
                <a:gd name="f41" fmla="val 1120"/>
                <a:gd name="f42" fmla="val 12"/>
                <a:gd name="f43" fmla="val 1101"/>
                <a:gd name="f44" fmla="*/ f1 1 1145"/>
                <a:gd name="f45" fmla="*/ f2 1 506"/>
                <a:gd name="f46" fmla="val f3"/>
                <a:gd name="f47" fmla="val f4"/>
                <a:gd name="f48" fmla="val f5"/>
                <a:gd name="f49" fmla="+- f48 0 f46"/>
                <a:gd name="f50" fmla="+- f47 0 f46"/>
                <a:gd name="f51" fmla="*/ f50 1 1145"/>
                <a:gd name="f52" fmla="*/ f49 1 506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145" h="506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0"/>
                    <a:pt x="f14" y="f15"/>
                    <a:pt x="f16" y="f17"/>
                  </a:cubicBezTo>
                  <a:cubicBezTo>
                    <a:pt x="f18" y="f19"/>
                    <a:pt x="f7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lnTo>
                    <a:pt x="f28" y="f26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319;p35">
              <a:extLst>
                <a:ext uri="{FF2B5EF4-FFF2-40B4-BE49-F238E27FC236}">
                  <a16:creationId xmlns:a16="http://schemas.microsoft.com/office/drawing/2014/main" id="{FED20EBA-2D8C-4D9B-99EF-E680C0900C36}"/>
                </a:ext>
              </a:extLst>
            </p:cNvPr>
            <p:cNvSpPr/>
            <p:nvPr/>
          </p:nvSpPr>
          <p:spPr>
            <a:xfrm>
              <a:off x="830604" y="1824666"/>
              <a:ext cx="26910" cy="9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5"/>
                <a:gd name="f4" fmla="val 410"/>
                <a:gd name="f5" fmla="val 1165"/>
                <a:gd name="f6" fmla="val 1161"/>
                <a:gd name="f7" fmla="val 1157"/>
                <a:gd name="f8" fmla="val 1"/>
                <a:gd name="f9" fmla="val 1152"/>
                <a:gd name="f10" fmla="val 2"/>
                <a:gd name="f11" fmla="val 783"/>
                <a:gd name="f12" fmla="val 94"/>
                <a:gd name="f13" fmla="val 412"/>
                <a:gd name="f14" fmla="val 195"/>
                <a:gd name="f15" fmla="val 47"/>
                <a:gd name="f16" fmla="val 302"/>
                <a:gd name="f17" fmla="val 19"/>
                <a:gd name="f18" fmla="val 311"/>
                <a:gd name="f19" fmla="val 341"/>
                <a:gd name="f20" fmla="val 9"/>
                <a:gd name="f21" fmla="val 369"/>
                <a:gd name="f22" fmla="val 16"/>
                <a:gd name="f23" fmla="val 393"/>
                <a:gd name="f24" fmla="val 40"/>
                <a:gd name="f25" fmla="val 409"/>
                <a:gd name="f26" fmla="val 63"/>
                <a:gd name="f27" fmla="val 68"/>
                <a:gd name="f28" fmla="val 73"/>
                <a:gd name="f29" fmla="val 408"/>
                <a:gd name="f30" fmla="val 77"/>
                <a:gd name="f31" fmla="val 406"/>
                <a:gd name="f32" fmla="val 442"/>
                <a:gd name="f33" fmla="val 299"/>
                <a:gd name="f34" fmla="val 812"/>
                <a:gd name="f35" fmla="val 198"/>
                <a:gd name="f36" fmla="val 1179"/>
                <a:gd name="f37" fmla="val 106"/>
                <a:gd name="f38" fmla="val 1208"/>
                <a:gd name="f39" fmla="val 99"/>
                <a:gd name="f40" fmla="val 69"/>
                <a:gd name="f41" fmla="val 1218"/>
                <a:gd name="f42" fmla="val 1212"/>
                <a:gd name="f43" fmla="val 1189"/>
                <a:gd name="f44" fmla="*/ f0 1 1225"/>
                <a:gd name="f45" fmla="*/ f1 1 410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225"/>
                <a:gd name="f52" fmla="*/ f49 1 410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225" h="41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3" y="f40"/>
                    <a:pt x="f41" y="f24"/>
                  </a:cubicBezTo>
                  <a:cubicBezTo>
                    <a:pt x="f42" y="f2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320;p35">
              <a:extLst>
                <a:ext uri="{FF2B5EF4-FFF2-40B4-BE49-F238E27FC236}">
                  <a16:creationId xmlns:a16="http://schemas.microsoft.com/office/drawing/2014/main" id="{98A830AE-96DF-4F4C-A57C-9E1EE239C5D9}"/>
                </a:ext>
              </a:extLst>
            </p:cNvPr>
            <p:cNvSpPr/>
            <p:nvPr/>
          </p:nvSpPr>
          <p:spPr>
            <a:xfrm>
              <a:off x="831966" y="1838547"/>
              <a:ext cx="9537" cy="45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206"/>
                <a:gd name="f5" fmla="val 373"/>
                <a:gd name="f6" fmla="val 1"/>
                <a:gd name="f7" fmla="val 367"/>
                <a:gd name="f8" fmla="val 361"/>
                <a:gd name="f9" fmla="val 2"/>
                <a:gd name="f10" fmla="val 355"/>
                <a:gd name="f11" fmla="val 4"/>
                <a:gd name="f12" fmla="val 45"/>
                <a:gd name="f13" fmla="val 99"/>
                <a:gd name="f14" fmla="val 16"/>
                <a:gd name="f15" fmla="val 107"/>
                <a:gd name="f16" fmla="val 139"/>
                <a:gd name="f17" fmla="val 9"/>
                <a:gd name="f18" fmla="val 167"/>
                <a:gd name="f19" fmla="val 191"/>
                <a:gd name="f20" fmla="val 38"/>
                <a:gd name="f21" fmla="val 61"/>
                <a:gd name="f22" fmla="val 66"/>
                <a:gd name="f23" fmla="val 72"/>
                <a:gd name="f24" fmla="val 79"/>
                <a:gd name="f25" fmla="val 203"/>
                <a:gd name="f26" fmla="val 388"/>
                <a:gd name="f27" fmla="val 106"/>
                <a:gd name="f28" fmla="val 417"/>
                <a:gd name="f29" fmla="val 97"/>
                <a:gd name="f30" fmla="val 68"/>
                <a:gd name="f31" fmla="val 424"/>
                <a:gd name="f32" fmla="val 39"/>
                <a:gd name="f33" fmla="val 396"/>
                <a:gd name="f34" fmla="*/ f0 1 434"/>
                <a:gd name="f35" fmla="*/ f1 1 206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434"/>
                <a:gd name="f42" fmla="*/ f39 1 206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34" h="2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cubicBezTo>
                    <a:pt x="f14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28" y="f14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1" name="Google Shape;321;p35">
            <a:extLst>
              <a:ext uri="{FF2B5EF4-FFF2-40B4-BE49-F238E27FC236}">
                <a16:creationId xmlns:a16="http://schemas.microsoft.com/office/drawing/2014/main" id="{1379F597-1D8B-4BE3-A5E0-7BCC5E77ECAE}"/>
              </a:ext>
            </a:extLst>
          </p:cNvPr>
          <p:cNvGrpSpPr/>
          <p:nvPr/>
        </p:nvGrpSpPr>
        <p:grpSpPr>
          <a:xfrm>
            <a:off x="977072" y="2821417"/>
            <a:ext cx="1079202" cy="1399800"/>
            <a:chOff x="977072" y="2821417"/>
            <a:chExt cx="1079202" cy="1399800"/>
          </a:xfrm>
        </p:grpSpPr>
        <p:sp>
          <p:nvSpPr>
            <p:cNvPr id="72" name="Google Shape;322;p35">
              <a:extLst>
                <a:ext uri="{FF2B5EF4-FFF2-40B4-BE49-F238E27FC236}">
                  <a16:creationId xmlns:a16="http://schemas.microsoft.com/office/drawing/2014/main" id="{3C7DB7AD-8631-4CC4-9F88-211585404B80}"/>
                </a:ext>
              </a:extLst>
            </p:cNvPr>
            <p:cNvSpPr/>
            <p:nvPr/>
          </p:nvSpPr>
          <p:spPr>
            <a:xfrm>
              <a:off x="977072" y="2821417"/>
              <a:ext cx="1079202" cy="139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745"/>
                <a:gd name="f4" fmla="val 47661"/>
                <a:gd name="f5" fmla="val 22567"/>
                <a:gd name="f6" fmla="val 1"/>
                <a:gd name="f7" fmla="val 22474"/>
                <a:gd name="f8" fmla="val 11"/>
                <a:gd name="f9" fmla="val 21611"/>
                <a:gd name="f10" fmla="val 89"/>
                <a:gd name="f11" fmla="val 20877"/>
                <a:gd name="f12" fmla="val 632"/>
                <a:gd name="f13" fmla="val 20546"/>
                <a:gd name="f14" fmla="val 1439"/>
                <a:gd name="f15" fmla="val 20424"/>
                <a:gd name="f16" fmla="val 1745"/>
                <a:gd name="f17" fmla="val 20033"/>
                <a:gd name="f18" fmla="val 2775"/>
                <a:gd name="f19" fmla="val 19833"/>
                <a:gd name="f20" fmla="val 4072"/>
                <a:gd name="f21" fmla="val 19236"/>
                <a:gd name="f22" fmla="val 4138"/>
                <a:gd name="f23" fmla="val 18691"/>
                <a:gd name="f24" fmla="val 4434"/>
                <a:gd name="f25" fmla="val 18306"/>
                <a:gd name="f26" fmla="val 4905"/>
                <a:gd name="f27" fmla="val 17823"/>
                <a:gd name="f28" fmla="val 5495"/>
                <a:gd name="f29" fmla="val 17667"/>
                <a:gd name="f30" fmla="val 6284"/>
                <a:gd name="f31" fmla="val 17880"/>
                <a:gd name="f32" fmla="val 7006"/>
                <a:gd name="f33" fmla="val 18014"/>
                <a:gd name="f34" fmla="val 7459"/>
                <a:gd name="f35" fmla="val 18208"/>
                <a:gd name="f36" fmla="val 7895"/>
                <a:gd name="f37" fmla="val 18441"/>
                <a:gd name="f38" fmla="val 8308"/>
                <a:gd name="f39" fmla="val 17125"/>
                <a:gd name="f40" fmla="val 8929"/>
                <a:gd name="f41" fmla="val 15620"/>
                <a:gd name="f42" fmla="val 9908"/>
                <a:gd name="f43" fmla="val 14113"/>
                <a:gd name="f44" fmla="val 11451"/>
                <a:gd name="f45" fmla="val 10886"/>
                <a:gd name="f46" fmla="val 14759"/>
                <a:gd name="f47" fmla="val 8581"/>
                <a:gd name="f48" fmla="val 19679"/>
                <a:gd name="f49" fmla="val 7226"/>
                <a:gd name="f50" fmla="val 26129"/>
                <a:gd name="f51" fmla="val 6983"/>
                <a:gd name="f52" fmla="val 24691"/>
                <a:gd name="f53" fmla="val 6942"/>
                <a:gd name="f54" fmla="val 23050"/>
                <a:gd name="f55" fmla="val 7283"/>
                <a:gd name="f56" fmla="val 21253"/>
                <a:gd name="f57" fmla="val 7934"/>
                <a:gd name="f58" fmla="val 17826"/>
                <a:gd name="f59" fmla="val 9172"/>
                <a:gd name="f60" fmla="val 16469"/>
                <a:gd name="f61" fmla="val 10885"/>
                <a:gd name="f62" fmla="val 14591"/>
                <a:gd name="f63" fmla="val 12154"/>
                <a:gd name="f64" fmla="val 13202"/>
                <a:gd name="f65" fmla="val 13730"/>
                <a:gd name="f66" fmla="val 11475"/>
                <a:gd name="f67" fmla="val 15228"/>
                <a:gd name="f68" fmla="val 8681"/>
                <a:gd name="f69" fmla="val 15771"/>
                <a:gd name="f70" fmla="val 7667"/>
                <a:gd name="f71" fmla="val 15475"/>
                <a:gd name="f72" fmla="val 6395"/>
                <a:gd name="f73" fmla="val 14545"/>
                <a:gd name="f74" fmla="val 5729"/>
                <a:gd name="f75" fmla="val 14149"/>
                <a:gd name="f76" fmla="val 5445"/>
                <a:gd name="f77" fmla="val 13682"/>
                <a:gd name="f78" fmla="val 5294"/>
                <a:gd name="f79" fmla="val 13196"/>
                <a:gd name="f80" fmla="val 12567"/>
                <a:gd name="f81" fmla="val 11957"/>
                <a:gd name="f82" fmla="val 5555"/>
                <a:gd name="f83" fmla="val 11523"/>
                <a:gd name="f84" fmla="val 6015"/>
                <a:gd name="f85" fmla="val 11500"/>
                <a:gd name="f86" fmla="val 6038"/>
                <a:gd name="f87" fmla="val 9192"/>
                <a:gd name="f88" fmla="val 8473"/>
                <a:gd name="f89" fmla="val 6792"/>
                <a:gd name="f90" fmla="val 10499"/>
                <a:gd name="f91" fmla="val 5015"/>
                <a:gd name="f92" fmla="val 11998"/>
                <a:gd name="f93" fmla="val 3054"/>
                <a:gd name="f94" fmla="val 13885"/>
                <a:gd name="f95" fmla="val 1974"/>
                <a:gd name="f96" fmla="val 16509"/>
                <a:gd name="f97" fmla="val 1108"/>
                <a:gd name="f98" fmla="val 18617"/>
                <a:gd name="f99" fmla="val 21875"/>
                <a:gd name="f100" fmla="val 392"/>
                <a:gd name="f101" fmla="val 25833"/>
                <a:gd name="f102" fmla="val 785"/>
                <a:gd name="f103" fmla="val 29806"/>
                <a:gd name="f104" fmla="val 2635"/>
                <a:gd name="f105" fmla="val 33695"/>
                <a:gd name="f106" fmla="val 5893"/>
                <a:gd name="f107" fmla="val 37405"/>
                <a:gd name="f108" fmla="val 5791"/>
                <a:gd name="f109" fmla="val 39708"/>
                <a:gd name="f110" fmla="val 5769"/>
                <a:gd name="f111" fmla="val 42118"/>
                <a:gd name="f112" fmla="val 5832"/>
                <a:gd name="f113" fmla="val 44586"/>
                <a:gd name="f114" fmla="val 5886"/>
                <a:gd name="f115" fmla="val 46720"/>
                <a:gd name="f116" fmla="val 7308"/>
                <a:gd name="f117" fmla="val 47367"/>
                <a:gd name="f118" fmla="val 7739"/>
                <a:gd name="f119" fmla="val 47515"/>
                <a:gd name="f120" fmla="val 8017"/>
                <a:gd name="f121" fmla="val 47612"/>
                <a:gd name="f122" fmla="val 8310"/>
                <a:gd name="f123" fmla="val 47660"/>
                <a:gd name="f124" fmla="val 8608"/>
                <a:gd name="f125" fmla="val 9476"/>
                <a:gd name="f126" fmla="val 10334"/>
                <a:gd name="f127" fmla="val 47244"/>
                <a:gd name="f128" fmla="val 10902"/>
                <a:gd name="f129" fmla="val 46547"/>
                <a:gd name="f130" fmla="val 11301"/>
                <a:gd name="f131" fmla="val 46055"/>
                <a:gd name="f132" fmla="val 11722"/>
                <a:gd name="f133" fmla="val 45235"/>
                <a:gd name="f134" fmla="val 11470"/>
                <a:gd name="f135" fmla="val 43218"/>
                <a:gd name="f136" fmla="val 11269"/>
                <a:gd name="f137" fmla="val 27556"/>
                <a:gd name="f138" fmla="val 14393"/>
                <a:gd name="f139" fmla="val 20007"/>
                <a:gd name="f140" fmla="val 17053"/>
                <a:gd name="f141" fmla="val 16432"/>
                <a:gd name="f142" fmla="val 17301"/>
                <a:gd name="f143" fmla="val 16099"/>
                <a:gd name="f144" fmla="val 17546"/>
                <a:gd name="f145" fmla="val 15797"/>
                <a:gd name="f146" fmla="val 17789"/>
                <a:gd name="f147" fmla="val 15522"/>
                <a:gd name="f148" fmla="val 18114"/>
                <a:gd name="f149" fmla="val 16133"/>
                <a:gd name="f150" fmla="val 18703"/>
                <a:gd name="f151" fmla="val 16578"/>
                <a:gd name="f152" fmla="val 19420"/>
                <a:gd name="f153" fmla="val 16711"/>
                <a:gd name="f154" fmla="val 19700"/>
                <a:gd name="f155" fmla="val 16761"/>
                <a:gd name="f156" fmla="val 19982"/>
                <a:gd name="f157" fmla="val 16787"/>
                <a:gd name="f158" fmla="val 20263"/>
                <a:gd name="f159" fmla="val 21027"/>
                <a:gd name="f160" fmla="val 21775"/>
                <a:gd name="f161" fmla="val 16599"/>
                <a:gd name="f162" fmla="val 22484"/>
                <a:gd name="f163" fmla="val 16240"/>
                <a:gd name="f164" fmla="val 22849"/>
                <a:gd name="f165" fmla="val 16979"/>
                <a:gd name="f166" fmla="val 23339"/>
                <a:gd name="f167" fmla="val 17721"/>
                <a:gd name="f168" fmla="val 23997"/>
                <a:gd name="f169" fmla="val 18393"/>
                <a:gd name="f170" fmla="val 24428"/>
                <a:gd name="f171" fmla="val 18839"/>
                <a:gd name="f172" fmla="val 25029"/>
                <a:gd name="f173" fmla="val 19094"/>
                <a:gd name="f174" fmla="val 25649"/>
                <a:gd name="f175" fmla="val 25870"/>
                <a:gd name="f176" fmla="val 26049"/>
                <a:gd name="f177" fmla="val 19060"/>
                <a:gd name="f178" fmla="val 26708"/>
                <a:gd name="f179" fmla="val 18942"/>
                <a:gd name="f180" fmla="val 27292"/>
                <a:gd name="f181" fmla="val 18540"/>
                <a:gd name="f182" fmla="val 27627"/>
                <a:gd name="f183" fmla="val 17970"/>
                <a:gd name="f184" fmla="val 27893"/>
                <a:gd name="f185" fmla="val 17520"/>
                <a:gd name="f186" fmla="val 28185"/>
                <a:gd name="f187" fmla="val 16811"/>
                <a:gd name="f188" fmla="val 28340"/>
                <a:gd name="f189" fmla="val 15947"/>
                <a:gd name="f190" fmla="val 28782"/>
                <a:gd name="f191" fmla="val 16006"/>
                <a:gd name="f192" fmla="val 29230"/>
                <a:gd name="f193" fmla="val 16042"/>
                <a:gd name="f194" fmla="val 29686"/>
                <a:gd name="f195" fmla="val 16049"/>
                <a:gd name="f196" fmla="val 29723"/>
                <a:gd name="f197" fmla="val 30559"/>
                <a:gd name="f198" fmla="val 31330"/>
                <a:gd name="f199" fmla="val 15595"/>
                <a:gd name="f200" fmla="val 31731"/>
                <a:gd name="f201" fmla="val 14873"/>
                <a:gd name="f202" fmla="val 32147"/>
                <a:gd name="f203" fmla="val 14132"/>
                <a:gd name="f204" fmla="val 32121"/>
                <a:gd name="f205" fmla="val 13227"/>
                <a:gd name="f206" fmla="val 31664"/>
                <a:gd name="f207" fmla="val 12509"/>
                <a:gd name="f208" fmla="val 31659"/>
                <a:gd name="f209" fmla="val 12502"/>
                <a:gd name="f210" fmla="val 31644"/>
                <a:gd name="f211" fmla="val 12479"/>
                <a:gd name="f212" fmla="val 31617"/>
                <a:gd name="f213" fmla="val 12439"/>
                <a:gd name="f214" fmla="val 33368"/>
                <a:gd name="f215" fmla="val 11657"/>
                <a:gd name="f216" fmla="val 34847"/>
                <a:gd name="f217" fmla="val 10272"/>
                <a:gd name="f218" fmla="val 35901"/>
                <a:gd name="f219" fmla="val 8392"/>
                <a:gd name="f220" fmla="val 36728"/>
                <a:gd name="f221" fmla="val 6913"/>
                <a:gd name="f222" fmla="val 36744"/>
                <a:gd name="f223" fmla="val 5360"/>
                <a:gd name="f224" fmla="val 35944"/>
                <a:gd name="f225" fmla="val 4126"/>
                <a:gd name="f226" fmla="val 35038"/>
                <a:gd name="f227" fmla="val 2731"/>
                <a:gd name="f228" fmla="val 33160"/>
                <a:gd name="f229" fmla="val 1930"/>
                <a:gd name="f230" fmla="val 30788"/>
                <a:gd name="f231" fmla="val 30457"/>
                <a:gd name="f232" fmla="val 30115"/>
                <a:gd name="f233" fmla="val 1945"/>
                <a:gd name="f234" fmla="val 29776"/>
                <a:gd name="f235" fmla="val 1977"/>
                <a:gd name="f236" fmla="val 29250"/>
                <a:gd name="f237" fmla="val 2026"/>
                <a:gd name="f238" fmla="val 28078"/>
                <a:gd name="f239" fmla="val 2180"/>
                <a:gd name="f240" fmla="val 26845"/>
                <a:gd name="f241" fmla="val 2661"/>
                <a:gd name="f242" fmla="val 26525"/>
                <a:gd name="f243" fmla="val 2343"/>
                <a:gd name="f244" fmla="val 26113"/>
                <a:gd name="f245" fmla="val 2120"/>
                <a:gd name="f246" fmla="val 25653"/>
                <a:gd name="f247" fmla="val 2033"/>
                <a:gd name="f248" fmla="val 25441"/>
                <a:gd name="f249" fmla="val 1992"/>
                <a:gd name="f250" fmla="val 25223"/>
                <a:gd name="f251" fmla="val 25179"/>
                <a:gd name="f252" fmla="val 25136"/>
                <a:gd name="f253" fmla="val 1993"/>
                <a:gd name="f254" fmla="val 25092"/>
                <a:gd name="f255" fmla="val 1995"/>
                <a:gd name="f256" fmla="val 24971"/>
                <a:gd name="f257" fmla="val 1714"/>
                <a:gd name="f258" fmla="val 24836"/>
                <a:gd name="f259" fmla="val 1436"/>
                <a:gd name="f260" fmla="val 24680"/>
                <a:gd name="f261" fmla="val 1164"/>
                <a:gd name="f262" fmla="val 24272"/>
                <a:gd name="f263" fmla="val 447"/>
                <a:gd name="f264" fmla="val 23505"/>
                <a:gd name="f265" fmla="val 22684"/>
                <a:gd name="f266" fmla="*/ f0 1 36745"/>
                <a:gd name="f267" fmla="*/ f1 1 47661"/>
                <a:gd name="f268" fmla="val f2"/>
                <a:gd name="f269" fmla="val f3"/>
                <a:gd name="f270" fmla="val f4"/>
                <a:gd name="f271" fmla="+- f270 0 f268"/>
                <a:gd name="f272" fmla="+- f269 0 f268"/>
                <a:gd name="f273" fmla="*/ f272 1 36745"/>
                <a:gd name="f274" fmla="*/ f271 1 47661"/>
                <a:gd name="f275" fmla="*/ f268 1 f273"/>
                <a:gd name="f276" fmla="*/ f269 1 f273"/>
                <a:gd name="f277" fmla="*/ f268 1 f274"/>
                <a:gd name="f278" fmla="*/ f270 1 f274"/>
                <a:gd name="f279" fmla="*/ f275 f266 1"/>
                <a:gd name="f280" fmla="*/ f276 f266 1"/>
                <a:gd name="f281" fmla="*/ f278 f267 1"/>
                <a:gd name="f282" fmla="*/ f277 f2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9" t="f282" r="f280" b="f281"/>
              <a:pathLst>
                <a:path w="36745" h="47661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2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7"/>
                  </a:cubicBezTo>
                  <a:cubicBezTo>
                    <a:pt x="f159" y="f157"/>
                    <a:pt x="f160" y="f161"/>
                    <a:pt x="f162" y="f163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170" y="f171"/>
                    <a:pt x="f172" y="f173"/>
                    <a:pt x="f174" y="f173"/>
                  </a:cubicBezTo>
                  <a:lnTo>
                    <a:pt x="f175" y="f173"/>
                  </a:lnTo>
                  <a:lnTo>
                    <a:pt x="f176" y="f177"/>
                  </a:lnTo>
                  <a:cubicBezTo>
                    <a:pt x="f178" y="f179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5"/>
                  </a:cubicBezTo>
                  <a:lnTo>
                    <a:pt x="f196" y="f195"/>
                  </a:lnTo>
                  <a:cubicBezTo>
                    <a:pt x="f197" y="f195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3"/>
                  </a:cubicBezTo>
                  <a:cubicBezTo>
                    <a:pt x="f214" y="f215"/>
                    <a:pt x="f216" y="f217"/>
                    <a:pt x="f218" y="f219"/>
                  </a:cubicBezTo>
                  <a:cubicBezTo>
                    <a:pt x="f220" y="f221"/>
                    <a:pt x="f222" y="f223"/>
                    <a:pt x="f224" y="f225"/>
                  </a:cubicBezTo>
                  <a:cubicBezTo>
                    <a:pt x="f226" y="f227"/>
                    <a:pt x="f228" y="f229"/>
                    <a:pt x="f230" y="f229"/>
                  </a:cubicBezTo>
                  <a:cubicBezTo>
                    <a:pt x="f231" y="f229"/>
                    <a:pt x="f232" y="f233"/>
                    <a:pt x="f234" y="f235"/>
                  </a:cubicBezTo>
                  <a:cubicBezTo>
                    <a:pt x="f236" y="f237"/>
                    <a:pt x="f238" y="f239"/>
                    <a:pt x="f240" y="f241"/>
                  </a:cubicBezTo>
                  <a:cubicBezTo>
                    <a:pt x="f242" y="f243"/>
                    <a:pt x="f244" y="f245"/>
                    <a:pt x="f246" y="f247"/>
                  </a:cubicBezTo>
                  <a:lnTo>
                    <a:pt x="f248" y="f249"/>
                  </a:lnTo>
                  <a:lnTo>
                    <a:pt x="f250" y="f249"/>
                  </a:lnTo>
                  <a:cubicBezTo>
                    <a:pt x="f251" y="f249"/>
                    <a:pt x="f252" y="f253"/>
                    <a:pt x="f254" y="f255"/>
                  </a:cubicBezTo>
                  <a:cubicBezTo>
                    <a:pt x="f256" y="f257"/>
                    <a:pt x="f258" y="f259"/>
                    <a:pt x="f260" y="f261"/>
                  </a:cubicBezTo>
                  <a:cubicBezTo>
                    <a:pt x="f262" y="f263"/>
                    <a:pt x="f264" y="f6"/>
                    <a:pt x="f26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323;p35">
              <a:extLst>
                <a:ext uri="{FF2B5EF4-FFF2-40B4-BE49-F238E27FC236}">
                  <a16:creationId xmlns:a16="http://schemas.microsoft.com/office/drawing/2014/main" id="{724C6E5C-DF84-4034-B722-EAD8A3D14CE8}"/>
                </a:ext>
              </a:extLst>
            </p:cNvPr>
            <p:cNvSpPr/>
            <p:nvPr/>
          </p:nvSpPr>
          <p:spPr>
            <a:xfrm>
              <a:off x="1675903" y="3157057"/>
              <a:ext cx="78802" cy="1503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83"/>
                <a:gd name="f4" fmla="val 5119"/>
                <a:gd name="f5" fmla="val 187"/>
                <a:gd name="f6" fmla="val 1"/>
                <a:gd name="f7" fmla="val 184"/>
                <a:gd name="f8" fmla="val 181"/>
                <a:gd name="f9" fmla="val 179"/>
                <a:gd name="f10" fmla="val 159"/>
                <a:gd name="f11" fmla="val 6"/>
                <a:gd name="f12" fmla="val 140"/>
                <a:gd name="f13" fmla="val 20"/>
                <a:gd name="f14" fmla="val 132"/>
                <a:gd name="f15" fmla="val 38"/>
                <a:gd name="f16" fmla="val 102"/>
                <a:gd name="f17" fmla="val 59"/>
                <a:gd name="f18" fmla="val 11"/>
                <a:gd name="f19" fmla="val 269"/>
                <a:gd name="f20" fmla="val 5"/>
                <a:gd name="f21" fmla="val 278"/>
                <a:gd name="f22" fmla="val 3"/>
                <a:gd name="f23" fmla="val 289"/>
                <a:gd name="f24" fmla="val 2"/>
                <a:gd name="f25" fmla="val 299"/>
                <a:gd name="f26" fmla="val 589"/>
                <a:gd name="f27" fmla="val 26"/>
                <a:gd name="f28" fmla="val 3180"/>
                <a:gd name="f29" fmla="val 1688"/>
                <a:gd name="f30" fmla="val 5084"/>
                <a:gd name="f31" fmla="val 1691"/>
                <a:gd name="f32" fmla="val 5090"/>
                <a:gd name="f33" fmla="val 1697"/>
                <a:gd name="f34" fmla="val 5094"/>
                <a:gd name="f35" fmla="val 1704"/>
                <a:gd name="f36" fmla="val 5097"/>
                <a:gd name="f37" fmla="val 1713"/>
                <a:gd name="f38" fmla="val 5102"/>
                <a:gd name="f39" fmla="val 1725"/>
                <a:gd name="f40" fmla="val 5105"/>
                <a:gd name="f41" fmla="val 1737"/>
                <a:gd name="f42" fmla="val 1745"/>
                <a:gd name="f43" fmla="val 1753"/>
                <a:gd name="f44" fmla="val 5104"/>
                <a:gd name="f45" fmla="val 1761"/>
                <a:gd name="f46" fmla="val 5101"/>
                <a:gd name="f47" fmla="val 1783"/>
                <a:gd name="f48" fmla="val 1796"/>
                <a:gd name="f49" fmla="val 5070"/>
                <a:gd name="f50" fmla="val 1797"/>
                <a:gd name="f51" fmla="val 5044"/>
                <a:gd name="f52" fmla="val 5051"/>
                <a:gd name="f53" fmla="val 1798"/>
                <a:gd name="f54" fmla="val 5056"/>
                <a:gd name="f55" fmla="val 1799"/>
                <a:gd name="f56" fmla="val 5061"/>
                <a:gd name="f57" fmla="val 1802"/>
                <a:gd name="f58" fmla="val 5083"/>
                <a:gd name="f59" fmla="val 1813"/>
                <a:gd name="f60" fmla="val 5103"/>
                <a:gd name="f61" fmla="val 1832"/>
                <a:gd name="f62" fmla="val 5111"/>
                <a:gd name="f63" fmla="val 1839"/>
                <a:gd name="f64" fmla="val 5114"/>
                <a:gd name="f65" fmla="val 1845"/>
                <a:gd name="f66" fmla="val 5118"/>
                <a:gd name="f67" fmla="val 1855"/>
                <a:gd name="f68" fmla="val 1857"/>
                <a:gd name="f69" fmla="val 1860"/>
                <a:gd name="f70" fmla="val 1863"/>
                <a:gd name="f71" fmla="val 1887"/>
                <a:gd name="f72" fmla="val 1912"/>
                <a:gd name="f73" fmla="val 5107"/>
                <a:gd name="f74" fmla="val 1923"/>
                <a:gd name="f75" fmla="val 5081"/>
                <a:gd name="f76" fmla="val 2179"/>
                <a:gd name="f77" fmla="val 4487"/>
                <a:gd name="f78" fmla="val 2682"/>
                <a:gd name="f79" fmla="val 2928"/>
                <a:gd name="f80" fmla="val 1781"/>
                <a:gd name="f81" fmla="val 1230"/>
                <a:gd name="f82" fmla="val 1776"/>
                <a:gd name="f83" fmla="val 1219"/>
                <a:gd name="f84" fmla="val 1768"/>
                <a:gd name="f85" fmla="val 1210"/>
                <a:gd name="f86" fmla="val 1757"/>
                <a:gd name="f87" fmla="val 1205"/>
                <a:gd name="f88" fmla="val 1446"/>
                <a:gd name="f89" fmla="val 1018"/>
                <a:gd name="f90" fmla="val 1150"/>
                <a:gd name="f91" fmla="val 816"/>
                <a:gd name="f92" fmla="val 876"/>
                <a:gd name="f93" fmla="val 597"/>
                <a:gd name="f94" fmla="val 869"/>
                <a:gd name="f95" fmla="val 592"/>
                <a:gd name="f96" fmla="val 860"/>
                <a:gd name="f97" fmla="val 587"/>
                <a:gd name="f98" fmla="val 849"/>
                <a:gd name="f99" fmla="val 585"/>
                <a:gd name="f100" fmla="val 838"/>
                <a:gd name="f101" fmla="val 824"/>
                <a:gd name="f102" fmla="val 811"/>
                <a:gd name="f103" fmla="val 799"/>
                <a:gd name="f104" fmla="val 778"/>
                <a:gd name="f105" fmla="val 611"/>
                <a:gd name="f106" fmla="val 767"/>
                <a:gd name="f107" fmla="val 641"/>
                <a:gd name="f108" fmla="val 775"/>
                <a:gd name="f109" fmla="val 666"/>
                <a:gd name="f110" fmla="val 748"/>
                <a:gd name="f111" fmla="val 596"/>
                <a:gd name="f112" fmla="val 722"/>
                <a:gd name="f113" fmla="val 529"/>
                <a:gd name="f114" fmla="val 694"/>
                <a:gd name="f115" fmla="val 457"/>
                <a:gd name="f116" fmla="val 691"/>
                <a:gd name="f117" fmla="val 449"/>
                <a:gd name="f118" fmla="val 684"/>
                <a:gd name="f119" fmla="val 440"/>
                <a:gd name="f120" fmla="val 674"/>
                <a:gd name="f121" fmla="val 434"/>
                <a:gd name="f122" fmla="val 472"/>
                <a:gd name="f123" fmla="val 261"/>
                <a:gd name="f124" fmla="val 321"/>
                <a:gd name="f125" fmla="val 112"/>
                <a:gd name="f126" fmla="val 231"/>
                <a:gd name="f127" fmla="val 228"/>
                <a:gd name="f128" fmla="val 14"/>
                <a:gd name="f129" fmla="val 223"/>
                <a:gd name="f130" fmla="val 217"/>
                <a:gd name="f131" fmla="val 8"/>
                <a:gd name="f132" fmla="val 209"/>
                <a:gd name="f133" fmla="val 197"/>
                <a:gd name="f134" fmla="*/ f0 1 2683"/>
                <a:gd name="f135" fmla="*/ f1 1 5119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2683"/>
                <a:gd name="f142" fmla="*/ f139 1 5119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2683" h="511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6"/>
                    <a:pt x="f17" y="f8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6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32"/>
                    <a:pt x="f48" y="f49"/>
                    <a:pt x="f50" y="f51"/>
                  </a:cubicBezTo>
                  <a:lnTo>
                    <a:pt x="f50" y="f51"/>
                  </a:lnTo>
                  <a:cubicBezTo>
                    <a:pt x="f50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4"/>
                    <a:pt x="f70" y="f4"/>
                  </a:cubicBezTo>
                  <a:cubicBezTo>
                    <a:pt x="f71" y="f4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lnTo>
                    <a:pt x="f94" y="f95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26"/>
                    <a:pt x="f103" y="f93"/>
                  </a:cubicBezTo>
                  <a:cubicBezTo>
                    <a:pt x="f104" y="f105"/>
                    <a:pt x="f106" y="f107"/>
                    <a:pt x="f108" y="f109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3"/>
                  </a:cubicBezTo>
                  <a:cubicBezTo>
                    <a:pt x="f127" y="f128"/>
                    <a:pt x="f129" y="f18"/>
                    <a:pt x="f130" y="f131"/>
                  </a:cubicBezTo>
                  <a:cubicBezTo>
                    <a:pt x="f132" y="f22"/>
                    <a:pt x="f133" y="f6"/>
                    <a:pt x="f5" y="f6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324;p35">
              <a:extLst>
                <a:ext uri="{FF2B5EF4-FFF2-40B4-BE49-F238E27FC236}">
                  <a16:creationId xmlns:a16="http://schemas.microsoft.com/office/drawing/2014/main" id="{1C6653D9-F69E-4B7A-923B-3002F201415C}"/>
                </a:ext>
              </a:extLst>
            </p:cNvPr>
            <p:cNvSpPr/>
            <p:nvPr/>
          </p:nvSpPr>
          <p:spPr>
            <a:xfrm>
              <a:off x="1682925" y="3116403"/>
              <a:ext cx="160385" cy="106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61"/>
                <a:gd name="f4" fmla="val 3618"/>
                <a:gd name="f5" fmla="val 677"/>
                <a:gd name="f6" fmla="val 1"/>
                <a:gd name="f7" fmla="val 652"/>
                <a:gd name="f8" fmla="val 628"/>
                <a:gd name="f9" fmla="val 17"/>
                <a:gd name="f10" fmla="val 617"/>
                <a:gd name="f11" fmla="val 41"/>
                <a:gd name="f12" fmla="val 525"/>
                <a:gd name="f13" fmla="val 259"/>
                <a:gd name="f14" fmla="val 417"/>
                <a:gd name="f15" fmla="val 480"/>
                <a:gd name="f16" fmla="val 298"/>
                <a:gd name="f17" fmla="val 693"/>
                <a:gd name="f18" fmla="val 291"/>
                <a:gd name="f19" fmla="val 713"/>
                <a:gd name="f20" fmla="val 290"/>
                <a:gd name="f21" fmla="val 729"/>
                <a:gd name="f22" fmla="val 296"/>
                <a:gd name="f23" fmla="val 747"/>
                <a:gd name="f24" fmla="val 300"/>
                <a:gd name="f25" fmla="val 760"/>
                <a:gd name="f26" fmla="val 310"/>
                <a:gd name="f27" fmla="val 770"/>
                <a:gd name="f28" fmla="val 317"/>
                <a:gd name="f29" fmla="val 777"/>
                <a:gd name="f30" fmla="val 774"/>
                <a:gd name="f31" fmla="val 302"/>
                <a:gd name="f32" fmla="val 772"/>
                <a:gd name="f33" fmla="val 295"/>
                <a:gd name="f34" fmla="val 272"/>
                <a:gd name="f35" fmla="val 250"/>
                <a:gd name="f36" fmla="val 786"/>
                <a:gd name="f37" fmla="val 239"/>
                <a:gd name="f38" fmla="val 806"/>
                <a:gd name="f39" fmla="val 169"/>
                <a:gd name="f40" fmla="val 932"/>
                <a:gd name="f41" fmla="val 93"/>
                <a:gd name="f42" fmla="val 1056"/>
                <a:gd name="f43" fmla="val 19"/>
                <a:gd name="f44" fmla="val 1180"/>
                <a:gd name="f45" fmla="val 1204"/>
                <a:gd name="f46" fmla="val 7"/>
                <a:gd name="f47" fmla="val 1237"/>
                <a:gd name="f48" fmla="val 25"/>
                <a:gd name="f49" fmla="val 1256"/>
                <a:gd name="f50" fmla="val 179"/>
                <a:gd name="f51" fmla="val 1424"/>
                <a:gd name="f52" fmla="val 756"/>
                <a:gd name="f53" fmla="val 2013"/>
                <a:gd name="f54" fmla="val 1708"/>
                <a:gd name="f55" fmla="val 2556"/>
                <a:gd name="f56" fmla="val 2788"/>
                <a:gd name="f57" fmla="val 3171"/>
                <a:gd name="f58" fmla="val 3971"/>
                <a:gd name="f59" fmla="val 3527"/>
                <a:gd name="f60" fmla="val 5226"/>
                <a:gd name="f61" fmla="val 3617"/>
                <a:gd name="f62" fmla="val 5228"/>
                <a:gd name="f63" fmla="val 5230"/>
                <a:gd name="f64" fmla="val 5232"/>
                <a:gd name="f65" fmla="val 5260"/>
                <a:gd name="f66" fmla="val 5285"/>
                <a:gd name="f67" fmla="val 3599"/>
                <a:gd name="f68" fmla="val 5294"/>
                <a:gd name="f69" fmla="val 3570"/>
                <a:gd name="f70" fmla="val 5301"/>
                <a:gd name="f71" fmla="val 3541"/>
                <a:gd name="f72" fmla="val 5289"/>
                <a:gd name="f73" fmla="val 3512"/>
                <a:gd name="f74" fmla="val 5266"/>
                <a:gd name="f75" fmla="val 3499"/>
                <a:gd name="f76" fmla="val 5363"/>
                <a:gd name="f77" fmla="val 3553"/>
                <a:gd name="f78" fmla="val 5372"/>
                <a:gd name="f79" fmla="val 3558"/>
                <a:gd name="f80" fmla="val 5383"/>
                <a:gd name="f81" fmla="val 3560"/>
                <a:gd name="f82" fmla="val 5393"/>
                <a:gd name="f83" fmla="val 5412"/>
                <a:gd name="f84" fmla="val 5430"/>
                <a:gd name="f85" fmla="val 3552"/>
                <a:gd name="f86" fmla="val 5441"/>
                <a:gd name="f87" fmla="val 3539"/>
                <a:gd name="f88" fmla="val 3516"/>
                <a:gd name="f89" fmla="val 3483"/>
                <a:gd name="f90" fmla="val 5445"/>
                <a:gd name="f91" fmla="val 3459"/>
                <a:gd name="f92" fmla="val 5052"/>
                <a:gd name="f93" fmla="val 2926"/>
                <a:gd name="f94" fmla="val 3970"/>
                <a:gd name="f95" fmla="val 1595"/>
                <a:gd name="f96" fmla="val 2413"/>
                <a:gd name="f97" fmla="val 705"/>
                <a:gd name="f98" fmla="val 1849"/>
                <a:gd name="f99" fmla="val 383"/>
                <a:gd name="f100" fmla="val 1268"/>
                <a:gd name="f101" fmla="val 148"/>
                <a:gd name="f102" fmla="val 690"/>
                <a:gd name="f103" fmla="val 3"/>
                <a:gd name="f104" fmla="val 686"/>
                <a:gd name="f105" fmla="val 681"/>
                <a:gd name="f106" fmla="*/ f0 1 5461"/>
                <a:gd name="f107" fmla="*/ f1 1 3618"/>
                <a:gd name="f108" fmla="val f2"/>
                <a:gd name="f109" fmla="val f3"/>
                <a:gd name="f110" fmla="val f4"/>
                <a:gd name="f111" fmla="+- f110 0 f108"/>
                <a:gd name="f112" fmla="+- f109 0 f108"/>
                <a:gd name="f113" fmla="*/ f112 1 5461"/>
                <a:gd name="f114" fmla="*/ f111 1 3618"/>
                <a:gd name="f115" fmla="*/ f108 1 f113"/>
                <a:gd name="f116" fmla="*/ f109 1 f113"/>
                <a:gd name="f117" fmla="*/ f108 1 f114"/>
                <a:gd name="f118" fmla="*/ f110 1 f114"/>
                <a:gd name="f119" fmla="*/ f115 f106 1"/>
                <a:gd name="f120" fmla="*/ f116 f106 1"/>
                <a:gd name="f121" fmla="*/ f118 f107 1"/>
                <a:gd name="f122" fmla="*/ f117 f1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9" t="f122" r="f120" b="f121"/>
              <a:pathLst>
                <a:path w="5461" h="36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6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6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1"/>
                    <a:pt x="f63" y="f61"/>
                    <a:pt x="f64" y="f61"/>
                  </a:cubicBezTo>
                  <a:cubicBezTo>
                    <a:pt x="f65" y="f61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lnTo>
                    <a:pt x="f74" y="f75"/>
                  </a:lnTo>
                  <a:lnTo>
                    <a:pt x="f76" y="f77"/>
                  </a:ln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85"/>
                    <a:pt x="f86" y="f87"/>
                  </a:cubicBezTo>
                  <a:cubicBezTo>
                    <a:pt x="f3" y="f88"/>
                    <a:pt x="f3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6"/>
                    <a:pt x="f105" y="f6"/>
                    <a:pt x="f5" y="f6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5" name="Google Shape;325;p35">
              <a:extLst>
                <a:ext uri="{FF2B5EF4-FFF2-40B4-BE49-F238E27FC236}">
                  <a16:creationId xmlns:a16="http://schemas.microsoft.com/office/drawing/2014/main" id="{598D1E27-987F-461A-9B47-ADD563CEF961}"/>
                </a:ext>
              </a:extLst>
            </p:cNvPr>
            <p:cNvSpPr/>
            <p:nvPr/>
          </p:nvSpPr>
          <p:spPr>
            <a:xfrm>
              <a:off x="1553401" y="3113532"/>
              <a:ext cx="123645" cy="1312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10"/>
                <a:gd name="f4" fmla="val 4469"/>
                <a:gd name="f5" fmla="val 3145"/>
                <a:gd name="f6" fmla="val 3137"/>
                <a:gd name="f7" fmla="val 3128"/>
                <a:gd name="f8" fmla="val 2"/>
                <a:gd name="f9" fmla="val 3121"/>
                <a:gd name="f10" fmla="val 7"/>
                <a:gd name="f11" fmla="val 1418"/>
                <a:gd name="f12" fmla="val 178"/>
                <a:gd name="f13" fmla="val 3882"/>
                <a:gd name="f14" fmla="val 245"/>
                <a:gd name="f15" fmla="val 4364"/>
                <a:gd name="f16" fmla="val 248"/>
                <a:gd name="f17" fmla="val 4383"/>
                <a:gd name="f18" fmla="val 259"/>
                <a:gd name="f19" fmla="val 4400"/>
                <a:gd name="f20" fmla="val 277"/>
                <a:gd name="f21" fmla="val 4408"/>
                <a:gd name="f22" fmla="val 287"/>
                <a:gd name="f23" fmla="val 4416"/>
                <a:gd name="f24" fmla="val 293"/>
                <a:gd name="f25" fmla="val 4418"/>
                <a:gd name="f26" fmla="val 301"/>
                <a:gd name="f27" fmla="val 4419"/>
                <a:gd name="f28" fmla="val 308"/>
                <a:gd name="f29" fmla="val 324"/>
                <a:gd name="f30" fmla="val 340"/>
                <a:gd name="f31" fmla="val 4413"/>
                <a:gd name="f32" fmla="val 351"/>
                <a:gd name="f33" fmla="val 380"/>
                <a:gd name="f34" fmla="val 4373"/>
                <a:gd name="f35" fmla="val 407"/>
                <a:gd name="f36" fmla="val 4343"/>
                <a:gd name="f37" fmla="val 434"/>
                <a:gd name="f38" fmla="val 4314"/>
                <a:gd name="f39" fmla="val 423"/>
                <a:gd name="f40" fmla="val 4327"/>
                <a:gd name="f41" fmla="val 412"/>
                <a:gd name="f42" fmla="val 4340"/>
                <a:gd name="f43" fmla="val 400"/>
                <a:gd name="f44" fmla="val 4352"/>
                <a:gd name="f45" fmla="val 383"/>
                <a:gd name="f46" fmla="val 4369"/>
                <a:gd name="f47" fmla="val 379"/>
                <a:gd name="f48" fmla="val 4394"/>
                <a:gd name="f49" fmla="val 386"/>
                <a:gd name="f50" fmla="val 392"/>
                <a:gd name="f51" fmla="val 4433"/>
                <a:gd name="f52" fmla="val 4443"/>
                <a:gd name="f53" fmla="val 415"/>
                <a:gd name="f54" fmla="val 4451"/>
                <a:gd name="f55" fmla="val 4457"/>
                <a:gd name="f56" fmla="val 430"/>
                <a:gd name="f57" fmla="val 4458"/>
                <a:gd name="f58" fmla="val 442"/>
                <a:gd name="f59" fmla="val 4461"/>
                <a:gd name="f60" fmla="val 504"/>
                <a:gd name="f61" fmla="val 4466"/>
                <a:gd name="f62" fmla="val 565"/>
                <a:gd name="f63" fmla="val 626"/>
                <a:gd name="f64" fmla="val 2585"/>
                <a:gd name="f65" fmla="val 3942"/>
                <a:gd name="f66" fmla="val 1956"/>
                <a:gd name="f67" fmla="val 4201"/>
                <a:gd name="f68" fmla="val 1438"/>
                <a:gd name="f69" fmla="val 1422"/>
                <a:gd name="f70" fmla="val 1402"/>
                <a:gd name="f71" fmla="val 4204"/>
                <a:gd name="f72" fmla="val 1386"/>
                <a:gd name="f73" fmla="val 4200"/>
                <a:gd name="f74" fmla="val 1372"/>
                <a:gd name="f75" fmla="val 4190"/>
                <a:gd name="f76" fmla="val 1361"/>
                <a:gd name="f77" fmla="val 4176"/>
                <a:gd name="f78" fmla="val 1352"/>
                <a:gd name="f79" fmla="val 4174"/>
                <a:gd name="f80" fmla="val 1351"/>
                <a:gd name="f81" fmla="val 4169"/>
                <a:gd name="f82" fmla="val 1349"/>
                <a:gd name="f83" fmla="val 4164"/>
                <a:gd name="f84" fmla="val 4088"/>
                <a:gd name="f85" fmla="val 1324"/>
                <a:gd name="f86" fmla="val 4011"/>
                <a:gd name="f87" fmla="val 1288"/>
                <a:gd name="f88" fmla="val 3939"/>
                <a:gd name="f89" fmla="val 1247"/>
                <a:gd name="f90" fmla="val 3727"/>
                <a:gd name="f91" fmla="val 1126"/>
                <a:gd name="f92" fmla="val 3556"/>
                <a:gd name="f93" fmla="val 955"/>
                <a:gd name="f94" fmla="val 3432"/>
                <a:gd name="f95" fmla="val 741"/>
                <a:gd name="f96" fmla="val 3425"/>
                <a:gd name="f97" fmla="val 733"/>
                <a:gd name="f98" fmla="val 3418"/>
                <a:gd name="f99" fmla="val 726"/>
                <a:gd name="f100" fmla="val 3407"/>
                <a:gd name="f101" fmla="val 719"/>
                <a:gd name="f102" fmla="val 3400"/>
                <a:gd name="f103" fmla="val 716"/>
                <a:gd name="f104" fmla="val 3391"/>
                <a:gd name="f105" fmla="val 710"/>
                <a:gd name="f106" fmla="val 3383"/>
                <a:gd name="f107" fmla="val 3381"/>
                <a:gd name="f108" fmla="val 3379"/>
                <a:gd name="f109" fmla="val 3378"/>
                <a:gd name="f110" fmla="val 3359"/>
                <a:gd name="f111" fmla="val 3340"/>
                <a:gd name="f112" fmla="val 717"/>
                <a:gd name="f113" fmla="val 3328"/>
                <a:gd name="f114" fmla="val 731"/>
                <a:gd name="f115" fmla="val 3310"/>
                <a:gd name="f116" fmla="val 754"/>
                <a:gd name="f117" fmla="val 3290"/>
                <a:gd name="f118" fmla="val 776"/>
                <a:gd name="f119" fmla="val 3264"/>
                <a:gd name="f120" fmla="val 797"/>
                <a:gd name="f121" fmla="val 3303"/>
                <a:gd name="f122" fmla="val 758"/>
                <a:gd name="f123" fmla="val 3333"/>
                <a:gd name="f124" fmla="val 3363"/>
                <a:gd name="f125" fmla="val 683"/>
                <a:gd name="f126" fmla="val 3377"/>
                <a:gd name="f127" fmla="val 666"/>
                <a:gd name="f128" fmla="val 640"/>
                <a:gd name="f129" fmla="val 3371"/>
                <a:gd name="f130" fmla="val 617"/>
                <a:gd name="f131" fmla="val 3370"/>
                <a:gd name="f132" fmla="val 616"/>
                <a:gd name="f133" fmla="val 3357"/>
                <a:gd name="f134" fmla="val 595"/>
                <a:gd name="f135" fmla="val 3279"/>
                <a:gd name="f136" fmla="val 418"/>
                <a:gd name="f137" fmla="val 3233"/>
                <a:gd name="f138" fmla="val 246"/>
                <a:gd name="f139" fmla="val 3210"/>
                <a:gd name="f140" fmla="val 56"/>
                <a:gd name="f141" fmla="val 3207"/>
                <a:gd name="f142" fmla="val 35"/>
                <a:gd name="f143" fmla="val 3196"/>
                <a:gd name="f144" fmla="val 19"/>
                <a:gd name="f145" fmla="val 3178"/>
                <a:gd name="f146" fmla="val 11"/>
                <a:gd name="f147" fmla="val 3168"/>
                <a:gd name="f148" fmla="val 4"/>
                <a:gd name="f149" fmla="val 3156"/>
                <a:gd name="f150" fmla="*/ f0 1 4210"/>
                <a:gd name="f151" fmla="*/ f1 1 4469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4210"/>
                <a:gd name="f158" fmla="*/ f155 1 4469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4210" h="446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19"/>
                  </a:cubicBezTo>
                  <a:cubicBezTo>
                    <a:pt x="f33" y="f34"/>
                    <a:pt x="f35" y="f36"/>
                    <a:pt x="f37" y="f38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25"/>
                  </a:cubicBezTo>
                  <a:cubicBezTo>
                    <a:pt x="f50" y="f51"/>
                    <a:pt x="f43" y="f52"/>
                    <a:pt x="f53" y="f54"/>
                  </a:cubicBezTo>
                  <a:cubicBezTo>
                    <a:pt x="f39" y="f55"/>
                    <a:pt x="f56" y="f57"/>
                    <a:pt x="f58" y="f59"/>
                  </a:cubicBezTo>
                  <a:cubicBezTo>
                    <a:pt x="f60" y="f61"/>
                    <a:pt x="f62" y="f4"/>
                    <a:pt x="f63" y="f4"/>
                  </a:cubicBezTo>
                  <a:cubicBezTo>
                    <a:pt x="f64" y="f4"/>
                    <a:pt x="f65" y="f66"/>
                    <a:pt x="f67" y="f68"/>
                  </a:cubicBezTo>
                  <a:cubicBezTo>
                    <a:pt x="f3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5"/>
                  </a:cubicBezTo>
                  <a:cubicBezTo>
                    <a:pt x="f107" y="f105"/>
                    <a:pt x="f108" y="f105"/>
                    <a:pt x="f109" y="f105"/>
                  </a:cubicBezTo>
                  <a:cubicBezTo>
                    <a:pt x="f110" y="f105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123" y="f101"/>
                    <a:pt x="f124" y="f125"/>
                  </a:cubicBezTo>
                  <a:cubicBezTo>
                    <a:pt x="f126" y="f127"/>
                    <a:pt x="f109" y="f128"/>
                    <a:pt x="f129" y="f130"/>
                  </a:cubicBezTo>
                  <a:cubicBezTo>
                    <a:pt x="f131" y="f132"/>
                    <a:pt x="f133" y="f134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326;p35">
              <a:extLst>
                <a:ext uri="{FF2B5EF4-FFF2-40B4-BE49-F238E27FC236}">
                  <a16:creationId xmlns:a16="http://schemas.microsoft.com/office/drawing/2014/main" id="{60D4276F-521F-457D-A145-05D260AD346E}"/>
                </a:ext>
              </a:extLst>
            </p:cNvPr>
            <p:cNvSpPr/>
            <p:nvPr/>
          </p:nvSpPr>
          <p:spPr>
            <a:xfrm>
              <a:off x="1203807" y="3103217"/>
              <a:ext cx="439899" cy="10485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78"/>
                <a:gd name="f4" fmla="val 35702"/>
                <a:gd name="f5" fmla="val 14744"/>
                <a:gd name="f6" fmla="val 14398"/>
                <a:gd name="f7" fmla="val 16"/>
                <a:gd name="f8" fmla="val 11265"/>
                <a:gd name="f9" fmla="val 244"/>
                <a:gd name="f10" fmla="val 8075"/>
                <a:gd name="f11" fmla="val 3519"/>
                <a:gd name="f12" fmla="val 4345"/>
                <a:gd name="f13" fmla="val 7346"/>
                <a:gd name="f14" fmla="val 15903"/>
                <a:gd name="f15" fmla="val 475"/>
                <a:gd name="f16" fmla="val 34932"/>
                <a:gd name="f17" fmla="val 483"/>
                <a:gd name="f18" fmla="val 35318"/>
                <a:gd name="f19" fmla="val 574"/>
                <a:gd name="f20" fmla="val 35569"/>
                <a:gd name="f21" fmla="val 734"/>
                <a:gd name="f22" fmla="val 35661"/>
                <a:gd name="f23" fmla="val 750"/>
                <a:gd name="f24" fmla="val 35670"/>
                <a:gd name="f25" fmla="val 767"/>
                <a:gd name="f26" fmla="val 35680"/>
                <a:gd name="f27" fmla="val 784"/>
                <a:gd name="f28" fmla="val 35684"/>
                <a:gd name="f29" fmla="val 817"/>
                <a:gd name="f30" fmla="val 35696"/>
                <a:gd name="f31" fmla="val 852"/>
                <a:gd name="f32" fmla="val 35701"/>
                <a:gd name="f33" fmla="val 889"/>
                <a:gd name="f34" fmla="val 1054"/>
                <a:gd name="f35" fmla="val 1240"/>
                <a:gd name="f36" fmla="val 35591"/>
                <a:gd name="f37" fmla="val 1348"/>
                <a:gd name="f38" fmla="val 35459"/>
                <a:gd name="f39" fmla="val 1533"/>
                <a:gd name="f40" fmla="val 35233"/>
                <a:gd name="f41" fmla="val 1439"/>
                <a:gd name="f42" fmla="val 34167"/>
                <a:gd name="f43" fmla="val 1388"/>
                <a:gd name="f44" fmla="val 33776"/>
                <a:gd name="f45" fmla="val 1160"/>
                <a:gd name="f46" fmla="val 17349"/>
                <a:gd name="f47" fmla="val 4559"/>
                <a:gd name="f48" fmla="val 9278"/>
                <a:gd name="f49" fmla="val 7453"/>
                <a:gd name="f50" fmla="val 5403"/>
                <a:gd name="f51" fmla="val 10476"/>
                <a:gd name="f52" fmla="val 1352"/>
                <a:gd name="f53" fmla="val 13515"/>
                <a:gd name="f54" fmla="val 912"/>
                <a:gd name="f55" fmla="val 13853"/>
                <a:gd name="f56" fmla="val 874"/>
                <a:gd name="f57" fmla="val 13863"/>
                <a:gd name="f58" fmla="val 13874"/>
                <a:gd name="f59" fmla="val 870"/>
                <a:gd name="f60" fmla="val 13883"/>
                <a:gd name="f61" fmla="val 863"/>
                <a:gd name="f62" fmla="val 14202"/>
                <a:gd name="f63" fmla="val 635"/>
                <a:gd name="f64" fmla="val 14555"/>
                <a:gd name="f65" fmla="val 432"/>
                <a:gd name="f66" fmla="val 14938"/>
                <a:gd name="f67" fmla="val 256"/>
                <a:gd name="f68" fmla="val 14958"/>
                <a:gd name="f69" fmla="val 248"/>
                <a:gd name="f70" fmla="val 14972"/>
                <a:gd name="f71" fmla="val 228"/>
                <a:gd name="f72" fmla="val 14974"/>
                <a:gd name="f73" fmla="val 207"/>
                <a:gd name="f74" fmla="val 185"/>
                <a:gd name="f75" fmla="val 14968"/>
                <a:gd name="f76" fmla="val 164"/>
                <a:gd name="f77" fmla="val 14951"/>
                <a:gd name="f78" fmla="val 150"/>
                <a:gd name="f79" fmla="val 14904"/>
                <a:gd name="f80" fmla="val 114"/>
                <a:gd name="f81" fmla="val 14847"/>
                <a:gd name="f82" fmla="val 66"/>
                <a:gd name="f83" fmla="val 14787"/>
                <a:gd name="f84" fmla="val 14786"/>
                <a:gd name="f85" fmla="val 13"/>
                <a:gd name="f86" fmla="val 14781"/>
                <a:gd name="f87" fmla="val 10"/>
                <a:gd name="f88" fmla="val 14779"/>
                <a:gd name="f89" fmla="val 9"/>
                <a:gd name="f90" fmla="val 14767"/>
                <a:gd name="f91" fmla="val 1"/>
                <a:gd name="f92" fmla="val 14757"/>
                <a:gd name="f93" fmla="*/ f0 1 14978"/>
                <a:gd name="f94" fmla="*/ f1 1 35702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4978"/>
                <a:gd name="f101" fmla="*/ f98 1 35702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4978" h="35702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6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7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327;p35">
              <a:extLst>
                <a:ext uri="{FF2B5EF4-FFF2-40B4-BE49-F238E27FC236}">
                  <a16:creationId xmlns:a16="http://schemas.microsoft.com/office/drawing/2014/main" id="{5A94E2D7-824D-4EDA-91D3-5DF6FF159C15}"/>
                </a:ext>
              </a:extLst>
            </p:cNvPr>
            <p:cNvSpPr/>
            <p:nvPr/>
          </p:nvSpPr>
          <p:spPr>
            <a:xfrm>
              <a:off x="1002072" y="3065708"/>
              <a:ext cx="347325" cy="8222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26"/>
                <a:gd name="f4" fmla="val 27995"/>
                <a:gd name="f5" fmla="val 3366"/>
                <a:gd name="f6" fmla="val 20743"/>
                <a:gd name="f7" fmla="val 3719"/>
                <a:gd name="f8" fmla="val 21652"/>
                <a:gd name="f9" fmla="val 4102"/>
                <a:gd name="f10" fmla="val 22617"/>
                <a:gd name="f11" fmla="val 4581"/>
                <a:gd name="f12" fmla="val 23522"/>
                <a:gd name="f13" fmla="val 22619"/>
                <a:gd name="f14" fmla="val 21655"/>
                <a:gd name="f15" fmla="val 11754"/>
                <a:gd name="f16" fmla="val 1"/>
                <a:gd name="f17" fmla="val 11738"/>
                <a:gd name="f18" fmla="val 11722"/>
                <a:gd name="f19" fmla="val 7"/>
                <a:gd name="f20" fmla="val 11710"/>
                <a:gd name="f21" fmla="val 20"/>
                <a:gd name="f22" fmla="val 10864"/>
                <a:gd name="f23" fmla="val 878"/>
                <a:gd name="f24" fmla="val 9188"/>
                <a:gd name="f25" fmla="val 2533"/>
                <a:gd name="f26" fmla="val 7466"/>
                <a:gd name="f27" fmla="val 3986"/>
                <a:gd name="f28" fmla="val 5908"/>
                <a:gd name="f29" fmla="val 5302"/>
                <a:gd name="f30" fmla="val 4196"/>
                <a:gd name="f31" fmla="val 6937"/>
                <a:gd name="f32" fmla="val 3312"/>
                <a:gd name="f33" fmla="val 9088"/>
                <a:gd name="f34" fmla="val 1532"/>
                <a:gd name="f35" fmla="val 13416"/>
                <a:gd name="f36" fmla="val 20083"/>
                <a:gd name="f37" fmla="val 7224"/>
                <a:gd name="f38" fmla="val 27974"/>
                <a:gd name="f39" fmla="val 7230"/>
                <a:gd name="f40" fmla="val 27979"/>
                <a:gd name="f41" fmla="val 7233"/>
                <a:gd name="f42" fmla="val 27982"/>
                <a:gd name="f43" fmla="val 7240"/>
                <a:gd name="f44" fmla="val 27986"/>
                <a:gd name="f45" fmla="val 7251"/>
                <a:gd name="f46" fmla="val 27992"/>
                <a:gd name="f47" fmla="val 7262"/>
                <a:gd name="f48" fmla="val 27994"/>
                <a:gd name="f49" fmla="val 7274"/>
                <a:gd name="f50" fmla="val 7281"/>
                <a:gd name="f51" fmla="val 7287"/>
                <a:gd name="f52" fmla="val 7294"/>
                <a:gd name="f53" fmla="val 7317"/>
                <a:gd name="f54" fmla="val 7335"/>
                <a:gd name="f55" fmla="val 27961"/>
                <a:gd name="f56" fmla="val 7337"/>
                <a:gd name="f57" fmla="val 27937"/>
                <a:gd name="f58" fmla="val 7375"/>
                <a:gd name="f59" fmla="val 27269"/>
                <a:gd name="f60" fmla="val 7425"/>
                <a:gd name="f61" fmla="val 26572"/>
                <a:gd name="f62" fmla="val 7489"/>
                <a:gd name="f63" fmla="val 25806"/>
                <a:gd name="f64" fmla="val 7492"/>
                <a:gd name="f65" fmla="val 25788"/>
                <a:gd name="f66" fmla="val 7486"/>
                <a:gd name="f67" fmla="val 25772"/>
                <a:gd name="f68" fmla="val 7473"/>
                <a:gd name="f69" fmla="val 25759"/>
                <a:gd name="f70" fmla="val 6976"/>
                <a:gd name="f71" fmla="val 25197"/>
                <a:gd name="f72" fmla="val 2670"/>
                <a:gd name="f73" fmla="val 20060"/>
                <a:gd name="f74" fmla="val 4107"/>
                <a:gd name="f75" fmla="val 12492"/>
                <a:gd name="f76" fmla="val 4883"/>
                <a:gd name="f77" fmla="val 8406"/>
                <a:gd name="f78" fmla="val 6461"/>
                <a:gd name="f79" fmla="val 6677"/>
                <a:gd name="f80" fmla="val 8285"/>
                <a:gd name="f81" fmla="val 4676"/>
                <a:gd name="f82" fmla="val 9373"/>
                <a:gd name="f83" fmla="val 3484"/>
                <a:gd name="f84" fmla="val 10605"/>
                <a:gd name="f85" fmla="val 2134"/>
                <a:gd name="f86" fmla="val 11810"/>
                <a:gd name="f87" fmla="val 96"/>
                <a:gd name="f88" fmla="val 11825"/>
                <a:gd name="f89" fmla="val 69"/>
                <a:gd name="f90" fmla="val 11818"/>
                <a:gd name="f91" fmla="val 34"/>
                <a:gd name="f92" fmla="val 11794"/>
                <a:gd name="f93" fmla="val 15"/>
                <a:gd name="f94" fmla="val 11793"/>
                <a:gd name="f95" fmla="val 12"/>
                <a:gd name="f96" fmla="val 11788"/>
                <a:gd name="f97" fmla="val 11"/>
                <a:gd name="f98" fmla="val 11787"/>
                <a:gd name="f99" fmla="val 10"/>
                <a:gd name="f100" fmla="val 11776"/>
                <a:gd name="f101" fmla="val 4"/>
                <a:gd name="f102" fmla="val 11765"/>
                <a:gd name="f103" fmla="*/ f0 1 11826"/>
                <a:gd name="f104" fmla="*/ f1 1 27995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11826"/>
                <a:gd name="f111" fmla="*/ f108 1 27995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11826" h="27995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9" y="f13"/>
                    <a:pt x="f7" y="f14"/>
                    <a:pt x="f5" y="f6"/>
                  </a:cubicBezTo>
                  <a:close/>
                  <a:moveTo>
                    <a:pt x="f15" y="f16"/>
                  </a:moveTo>
                  <a:cubicBezTo>
                    <a:pt x="f17" y="f16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16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48"/>
                    <a:pt x="f52" y="f46"/>
                  </a:cubicBezTo>
                  <a:cubicBezTo>
                    <a:pt x="f53" y="f42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6"/>
                    <a:pt x="f15" y="f1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8" name="Google Shape;328;p35">
              <a:extLst>
                <a:ext uri="{FF2B5EF4-FFF2-40B4-BE49-F238E27FC236}">
                  <a16:creationId xmlns:a16="http://schemas.microsoft.com/office/drawing/2014/main" id="{A4E17A56-02AF-4142-BEF1-D00C3DA184D6}"/>
                </a:ext>
              </a:extLst>
            </p:cNvPr>
            <p:cNvSpPr/>
            <p:nvPr/>
          </p:nvSpPr>
          <p:spPr>
            <a:xfrm>
              <a:off x="1704597" y="3057991"/>
              <a:ext cx="133959" cy="734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561"/>
                <a:gd name="f5" fmla="val 2501"/>
                <a:gd name="f6" fmla="val 2664"/>
                <a:gd name="f7" fmla="val 1958"/>
                <a:gd name="f8" fmla="val 1169"/>
                <a:gd name="f9" fmla="val 76"/>
                <a:gd name="f10" fmla="val 463"/>
                <a:gd name="f11" fmla="val 324"/>
                <a:gd name="f12" fmla="val 443"/>
                <a:gd name="f13" fmla="val 331"/>
                <a:gd name="f14" fmla="val 428"/>
                <a:gd name="f15" fmla="val 350"/>
                <a:gd name="f16" fmla="val 423"/>
                <a:gd name="f17" fmla="val 369"/>
                <a:gd name="f18" fmla="val 317"/>
                <a:gd name="f19" fmla="val 831"/>
                <a:gd name="f20" fmla="val 179"/>
                <a:gd name="f21" fmla="val 1285"/>
                <a:gd name="f22" fmla="val 9"/>
                <a:gd name="f23" fmla="val 1712"/>
                <a:gd name="f24" fmla="val 1"/>
                <a:gd name="f25" fmla="val 1737"/>
                <a:gd name="f26" fmla="val 6"/>
                <a:gd name="f27" fmla="val 1764"/>
                <a:gd name="f28" fmla="val 25"/>
                <a:gd name="f29" fmla="val 1782"/>
                <a:gd name="f30" fmla="val 29"/>
                <a:gd name="f31" fmla="val 1784"/>
                <a:gd name="f32" fmla="val 32"/>
                <a:gd name="f33" fmla="val 1789"/>
                <a:gd name="f34" fmla="val 38"/>
                <a:gd name="f35" fmla="val 1791"/>
                <a:gd name="f36" fmla="val 48"/>
                <a:gd name="f37" fmla="val 1796"/>
                <a:gd name="f38" fmla="val 58"/>
                <a:gd name="f39" fmla="val 1799"/>
                <a:gd name="f40" fmla="val 68"/>
                <a:gd name="f41" fmla="val 77"/>
                <a:gd name="f42" fmla="val 85"/>
                <a:gd name="f43" fmla="val 1797"/>
                <a:gd name="f44" fmla="val 94"/>
                <a:gd name="f45" fmla="val 1794"/>
                <a:gd name="f46" fmla="val 122"/>
                <a:gd name="f47" fmla="val 96"/>
                <a:gd name="f48" fmla="val 80"/>
                <a:gd name="f49" fmla="val 1819"/>
                <a:gd name="f50" fmla="val 82"/>
                <a:gd name="f51" fmla="val 1846"/>
                <a:gd name="f52" fmla="val 1868"/>
                <a:gd name="f53" fmla="val 1886"/>
                <a:gd name="f54" fmla="val 114"/>
                <a:gd name="f55" fmla="val 1896"/>
                <a:gd name="f56" fmla="val 117"/>
                <a:gd name="f57" fmla="val 1898"/>
                <a:gd name="f58" fmla="val 123"/>
                <a:gd name="f59" fmla="val 1900"/>
                <a:gd name="f60" fmla="val 129"/>
                <a:gd name="f61" fmla="val 613"/>
                <a:gd name="f62" fmla="val 2034"/>
                <a:gd name="f63" fmla="val 1103"/>
                <a:gd name="f64" fmla="val 2232"/>
                <a:gd name="f65" fmla="val 1580"/>
                <a:gd name="f66" fmla="val 2494"/>
                <a:gd name="f67" fmla="val 1588"/>
                <a:gd name="f68" fmla="val 2498"/>
                <a:gd name="f69" fmla="val 1598"/>
                <a:gd name="f70" fmla="val 2500"/>
                <a:gd name="f71" fmla="val 1609"/>
                <a:gd name="f72" fmla="val 1617"/>
                <a:gd name="f73" fmla="val 1626"/>
                <a:gd name="f74" fmla="val 2499"/>
                <a:gd name="f75" fmla="val 1634"/>
                <a:gd name="f76" fmla="val 2496"/>
                <a:gd name="f77" fmla="val 1916"/>
                <a:gd name="f78" fmla="val 2385"/>
                <a:gd name="f79" fmla="val 3398"/>
                <a:gd name="f80" fmla="val 1761"/>
                <a:gd name="f81" fmla="val 4543"/>
                <a:gd name="f82" fmla="val 352"/>
                <a:gd name="f83" fmla="val 4558"/>
                <a:gd name="f84" fmla="val 301"/>
                <a:gd name="f85" fmla="val 4546"/>
                <a:gd name="f86" fmla="val 280"/>
                <a:gd name="f87" fmla="val 4539"/>
                <a:gd name="f88" fmla="val 270"/>
                <a:gd name="f89" fmla="val 4532"/>
                <a:gd name="f90" fmla="val 263"/>
                <a:gd name="f91" fmla="val 4524"/>
                <a:gd name="f92" fmla="val 258"/>
                <a:gd name="f93" fmla="val 4515"/>
                <a:gd name="f94" fmla="val 254"/>
                <a:gd name="f95" fmla="val 4503"/>
                <a:gd name="f96" fmla="val 251"/>
                <a:gd name="f97" fmla="val 4493"/>
                <a:gd name="f98" fmla="val 4488"/>
                <a:gd name="f99" fmla="val 4483"/>
                <a:gd name="f100" fmla="val 4478"/>
                <a:gd name="f101" fmla="val 253"/>
                <a:gd name="f102" fmla="val 4425"/>
                <a:gd name="f103" fmla="val 267"/>
                <a:gd name="f104" fmla="val 4374"/>
                <a:gd name="f105" fmla="val 281"/>
                <a:gd name="f106" fmla="val 4323"/>
                <a:gd name="f107" fmla="val 298"/>
                <a:gd name="f108" fmla="val 4354"/>
                <a:gd name="f109" fmla="val 284"/>
                <a:gd name="f110" fmla="val 4385"/>
                <a:gd name="f111" fmla="val 275"/>
                <a:gd name="f112" fmla="val 4421"/>
                <a:gd name="f113" fmla="val 4449"/>
                <a:gd name="f114" fmla="val 4467"/>
                <a:gd name="f115" fmla="val 231"/>
                <a:gd name="f116" fmla="val 203"/>
                <a:gd name="f117" fmla="val 4465"/>
                <a:gd name="f118" fmla="val 4452"/>
                <a:gd name="f119" fmla="val 160"/>
                <a:gd name="f120" fmla="val 4435"/>
                <a:gd name="f121" fmla="val 149"/>
                <a:gd name="f122" fmla="val 4428"/>
                <a:gd name="f123" fmla="val 146"/>
                <a:gd name="f124" fmla="val 144"/>
                <a:gd name="f125" fmla="val 4411"/>
                <a:gd name="f126" fmla="val 142"/>
                <a:gd name="f127" fmla="val 4050"/>
                <a:gd name="f128" fmla="val 84"/>
                <a:gd name="f129" fmla="val 3403"/>
                <a:gd name="f130" fmla="*/ f1 1 4561"/>
                <a:gd name="f131" fmla="*/ f2 1 2501"/>
                <a:gd name="f132" fmla="val f3"/>
                <a:gd name="f133" fmla="val f4"/>
                <a:gd name="f134" fmla="val f5"/>
                <a:gd name="f135" fmla="+- f134 0 f132"/>
                <a:gd name="f136" fmla="+- f133 0 f132"/>
                <a:gd name="f137" fmla="*/ f136 1 4561"/>
                <a:gd name="f138" fmla="*/ f135 1 2501"/>
                <a:gd name="f139" fmla="*/ f132 1 f137"/>
                <a:gd name="f140" fmla="*/ f133 1 f137"/>
                <a:gd name="f141" fmla="*/ f132 1 f138"/>
                <a:gd name="f142" fmla="*/ f134 1 f138"/>
                <a:gd name="f143" fmla="*/ f139 f130 1"/>
                <a:gd name="f144" fmla="*/ f140 f130 1"/>
                <a:gd name="f145" fmla="*/ f142 f131 1"/>
                <a:gd name="f146" fmla="*/ f141 f1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3" t="f146" r="f144" b="f145"/>
              <a:pathLst>
                <a:path w="4561" h="2501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lnTo>
                    <a:pt x="f46" y="f31"/>
                  </a:lnTo>
                  <a:lnTo>
                    <a:pt x="f46" y="f31"/>
                  </a:lnTo>
                  <a:cubicBezTo>
                    <a:pt x="f47" y="f37"/>
                    <a:pt x="f48" y="f49"/>
                    <a:pt x="f50" y="f51"/>
                  </a:cubicBezTo>
                  <a:cubicBezTo>
                    <a:pt x="f42" y="f52"/>
                    <a:pt x="f47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13"/>
                    <a:pt x="f4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6"/>
                  </a:cubicBezTo>
                  <a:cubicBezTo>
                    <a:pt x="f98" y="f96"/>
                    <a:pt x="f99" y="f96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03"/>
                  </a:cubicBezTo>
                  <a:cubicBezTo>
                    <a:pt x="f113" y="f92"/>
                    <a:pt x="f114" y="f115"/>
                    <a:pt x="f114" y="f116"/>
                  </a:cubicBezTo>
                  <a:cubicBezTo>
                    <a:pt x="f117" y="f0"/>
                    <a:pt x="f118" y="f119"/>
                    <a:pt x="f120" y="f121"/>
                  </a:cubicBezTo>
                  <a:cubicBezTo>
                    <a:pt x="f122" y="f123"/>
                    <a:pt x="f112" y="f124"/>
                    <a:pt x="f125" y="f126"/>
                  </a:cubicBezTo>
                  <a:cubicBezTo>
                    <a:pt x="f127" y="f128"/>
                    <a:pt x="f129" y="f3"/>
                    <a:pt x="f6" y="f3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329;p35">
              <a:extLst>
                <a:ext uri="{FF2B5EF4-FFF2-40B4-BE49-F238E27FC236}">
                  <a16:creationId xmlns:a16="http://schemas.microsoft.com/office/drawing/2014/main" id="{3B6C0C73-130D-4468-93CD-08C969EDA8B6}"/>
                </a:ext>
              </a:extLst>
            </p:cNvPr>
            <p:cNvSpPr/>
            <p:nvPr/>
          </p:nvSpPr>
          <p:spPr>
            <a:xfrm>
              <a:off x="1649851" y="2957809"/>
              <a:ext cx="76096" cy="19202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591"/>
                <a:gd name="f5" fmla="val 6538"/>
                <a:gd name="f6" fmla="val 2199"/>
                <a:gd name="f7" fmla="val 1"/>
                <a:gd name="f8" fmla="val 2178"/>
                <a:gd name="f9" fmla="val 2155"/>
                <a:gd name="f10" fmla="val 11"/>
                <a:gd name="f11" fmla="val 2142"/>
                <a:gd name="f12" fmla="val 31"/>
                <a:gd name="f13" fmla="val 1346"/>
                <a:gd name="f14" fmla="val 1240"/>
                <a:gd name="f15" fmla="val 767"/>
                <a:gd name="f16" fmla="val 2316"/>
                <a:gd name="f17" fmla="val 419"/>
                <a:gd name="f18" fmla="val 3224"/>
                <a:gd name="f19" fmla="val 418"/>
                <a:gd name="f20" fmla="val 3226"/>
                <a:gd name="f21" fmla="val 406"/>
                <a:gd name="f22" fmla="val 3258"/>
                <a:gd name="f23" fmla="val 405"/>
                <a:gd name="f24" fmla="val 3259"/>
                <a:gd name="f25" fmla="val 127"/>
                <a:gd name="f26" fmla="val 4000"/>
                <a:gd name="f27" fmla="val 4641"/>
                <a:gd name="f28" fmla="val 30"/>
                <a:gd name="f29" fmla="val 5160"/>
                <a:gd name="f30" fmla="val 29"/>
                <a:gd name="f31" fmla="val 5163"/>
                <a:gd name="f32" fmla="val 5192"/>
                <a:gd name="f33" fmla="val 47"/>
                <a:gd name="f34" fmla="val 5424"/>
                <a:gd name="f35" fmla="val 94"/>
                <a:gd name="f36" fmla="val 5636"/>
                <a:gd name="f37" fmla="val 175"/>
                <a:gd name="f38" fmla="val 5820"/>
                <a:gd name="f39" fmla="val 291"/>
                <a:gd name="f40" fmla="val 6086"/>
                <a:gd name="f41" fmla="val 477"/>
                <a:gd name="f42" fmla="val 6303"/>
                <a:gd name="f43" fmla="val 714"/>
                <a:gd name="f44" fmla="val 6438"/>
                <a:gd name="f45" fmla="val 785"/>
                <a:gd name="f46" fmla="val 6478"/>
                <a:gd name="f47" fmla="val 856"/>
                <a:gd name="f48" fmla="val 6510"/>
                <a:gd name="f49" fmla="val 933"/>
                <a:gd name="f50" fmla="val 6535"/>
                <a:gd name="f51" fmla="val 940"/>
                <a:gd name="f52" fmla="val 6537"/>
                <a:gd name="f53" fmla="val 946"/>
                <a:gd name="f54" fmla="val 952"/>
                <a:gd name="f55" fmla="val 966"/>
                <a:gd name="f56" fmla="val 979"/>
                <a:gd name="f57" fmla="val 6533"/>
                <a:gd name="f58" fmla="val 992"/>
                <a:gd name="f59" fmla="val 6525"/>
                <a:gd name="f60" fmla="val 1007"/>
                <a:gd name="f61" fmla="val 6512"/>
                <a:gd name="f62" fmla="val 1017"/>
                <a:gd name="f63" fmla="val 6492"/>
                <a:gd name="f64" fmla="val 6471"/>
                <a:gd name="f65" fmla="val 1014"/>
                <a:gd name="f66" fmla="val 6426"/>
                <a:gd name="f67" fmla="val 6384"/>
                <a:gd name="f68" fmla="val 1019"/>
                <a:gd name="f69" fmla="val 6341"/>
                <a:gd name="f70" fmla="val 1023"/>
                <a:gd name="f71" fmla="val 6355"/>
                <a:gd name="f72" fmla="val 1031"/>
                <a:gd name="f73" fmla="val 6369"/>
                <a:gd name="f74" fmla="val 1046"/>
                <a:gd name="f75" fmla="val 6377"/>
                <a:gd name="f76" fmla="val 1048"/>
                <a:gd name="f77" fmla="val 6378"/>
                <a:gd name="f78" fmla="val 1054"/>
                <a:gd name="f79" fmla="val 6382"/>
                <a:gd name="f80" fmla="val 1060"/>
                <a:gd name="f81" fmla="val 1066"/>
                <a:gd name="f82" fmla="val 1072"/>
                <a:gd name="f83" fmla="val 6385"/>
                <a:gd name="f84" fmla="val 1078"/>
                <a:gd name="f85" fmla="val 1100"/>
                <a:gd name="f86" fmla="val 1120"/>
                <a:gd name="f87" fmla="val 6374"/>
                <a:gd name="f88" fmla="val 1131"/>
                <a:gd name="f89" fmla="val 6354"/>
                <a:gd name="f90" fmla="val 3894"/>
                <a:gd name="f91" fmla="val 2470"/>
                <a:gd name="f92" fmla="val 1270"/>
                <a:gd name="f93" fmla="val 2349"/>
                <a:gd name="f94" fmla="val 254"/>
                <a:gd name="f95" fmla="val 2346"/>
                <a:gd name="f96" fmla="val 233"/>
                <a:gd name="f97" fmla="val 2334"/>
                <a:gd name="f98" fmla="val 217"/>
                <a:gd name="f99" fmla="val 206"/>
                <a:gd name="f100" fmla="val 2307"/>
                <a:gd name="f101" fmla="val 202"/>
                <a:gd name="f102" fmla="val 2299"/>
                <a:gd name="f103" fmla="val 196"/>
                <a:gd name="f104" fmla="val 2287"/>
                <a:gd name="f105" fmla="val 2258"/>
                <a:gd name="f106" fmla="val 2231"/>
                <a:gd name="f107" fmla="val 216"/>
                <a:gd name="f108" fmla="val 2223"/>
                <a:gd name="f109" fmla="val 247"/>
                <a:gd name="f110" fmla="val 2215"/>
                <a:gd name="f111" fmla="val 296"/>
                <a:gd name="f112" fmla="val 2201"/>
                <a:gd name="f113" fmla="val 340"/>
                <a:gd name="f114" fmla="val 2188"/>
                <a:gd name="f115" fmla="val 388"/>
                <a:gd name="f116" fmla="val 2213"/>
                <a:gd name="f117" fmla="val 283"/>
                <a:gd name="f118" fmla="val 2238"/>
                <a:gd name="f119" fmla="val 2256"/>
                <a:gd name="f120" fmla="val 75"/>
                <a:gd name="f121" fmla="val 2260"/>
                <a:gd name="f122" fmla="val 49"/>
                <a:gd name="f123" fmla="val 2249"/>
                <a:gd name="f124" fmla="val 21"/>
                <a:gd name="f125" fmla="val 2228"/>
                <a:gd name="f126" fmla="val 9"/>
                <a:gd name="f127" fmla="val 2218"/>
                <a:gd name="f128" fmla="val 4"/>
                <a:gd name="f129" fmla="val 2212"/>
                <a:gd name="f130" fmla="val 2"/>
                <a:gd name="f131" fmla="val 2205"/>
                <a:gd name="f132" fmla="*/ f1 1 2591"/>
                <a:gd name="f133" fmla="*/ f2 1 6538"/>
                <a:gd name="f134" fmla="val f3"/>
                <a:gd name="f135" fmla="val f4"/>
                <a:gd name="f136" fmla="val f5"/>
                <a:gd name="f137" fmla="+- f136 0 f134"/>
                <a:gd name="f138" fmla="+- f135 0 f134"/>
                <a:gd name="f139" fmla="*/ f138 1 2591"/>
                <a:gd name="f140" fmla="*/ f137 1 6538"/>
                <a:gd name="f141" fmla="*/ f134 1 f139"/>
                <a:gd name="f142" fmla="*/ f135 1 f139"/>
                <a:gd name="f143" fmla="*/ f134 1 f140"/>
                <a:gd name="f144" fmla="*/ f136 1 f140"/>
                <a:gd name="f145" fmla="*/ f141 f132 1"/>
                <a:gd name="f146" fmla="*/ f142 f132 1"/>
                <a:gd name="f147" fmla="*/ f144 f133 1"/>
                <a:gd name="f148" fmla="*/ f143 f1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5" t="f148" r="f146" b="f147"/>
              <a:pathLst>
                <a:path w="2591" h="6538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28" y="f32"/>
                    <a:pt x="f2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2"/>
                    <a:pt x="f54" y="f52"/>
                  </a:cubicBezTo>
                  <a:cubicBezTo>
                    <a:pt x="f55" y="f52"/>
                    <a:pt x="f56" y="f57"/>
                    <a:pt x="f58" y="f59"/>
                  </a:cubicBezTo>
                  <a:cubicBezTo>
                    <a:pt x="f60" y="f61"/>
                    <a:pt x="f62" y="f63"/>
                    <a:pt x="f62" y="f64"/>
                  </a:cubicBezTo>
                  <a:cubicBezTo>
                    <a:pt x="f65" y="f66"/>
                    <a:pt x="f62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79"/>
                  </a:cubicBezTo>
                  <a:cubicBezTo>
                    <a:pt x="f81" y="f67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4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16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0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lnTo>
                    <a:pt x="f127" y="f128"/>
                  </a:lnTo>
                  <a:cubicBezTo>
                    <a:pt x="f129" y="f130"/>
                    <a:pt x="f131" y="f7"/>
                    <a:pt x="f6" y="f7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330;p35">
              <a:extLst>
                <a:ext uri="{FF2B5EF4-FFF2-40B4-BE49-F238E27FC236}">
                  <a16:creationId xmlns:a16="http://schemas.microsoft.com/office/drawing/2014/main" id="{C1A3E9F7-E147-4A76-8367-66AD401FF83D}"/>
                </a:ext>
              </a:extLst>
            </p:cNvPr>
            <p:cNvSpPr/>
            <p:nvPr/>
          </p:nvSpPr>
          <p:spPr>
            <a:xfrm>
              <a:off x="1571643" y="3011612"/>
              <a:ext cx="86410" cy="92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42"/>
                <a:gd name="f4" fmla="val 3151"/>
                <a:gd name="f5" fmla="val 179"/>
                <a:gd name="f6" fmla="val 157"/>
                <a:gd name="f7" fmla="val 133"/>
                <a:gd name="f8" fmla="val 14"/>
                <a:gd name="f9" fmla="val 121"/>
                <a:gd name="f10" fmla="val 36"/>
                <a:gd name="f11" fmla="val 108"/>
                <a:gd name="f12" fmla="val 60"/>
                <a:gd name="f13" fmla="val 116"/>
                <a:gd name="f14" fmla="val 91"/>
                <a:gd name="f15" fmla="val 134"/>
                <a:gd name="f16" fmla="val 110"/>
                <a:gd name="f17" fmla="val 127"/>
                <a:gd name="f18" fmla="val 103"/>
                <a:gd name="f19" fmla="val 120"/>
                <a:gd name="f20" fmla="val 96"/>
                <a:gd name="f21" fmla="val 111"/>
                <a:gd name="f22" fmla="val 89"/>
                <a:gd name="f23" fmla="val 107"/>
                <a:gd name="f24" fmla="val 87"/>
                <a:gd name="f25" fmla="val 104"/>
                <a:gd name="f26" fmla="val 81"/>
                <a:gd name="f27" fmla="val 98"/>
                <a:gd name="f28" fmla="val 80"/>
                <a:gd name="f29" fmla="val 90"/>
                <a:gd name="f30" fmla="val 75"/>
                <a:gd name="f31" fmla="val 73"/>
                <a:gd name="f32" fmla="val 71"/>
                <a:gd name="f33" fmla="val 57"/>
                <a:gd name="f34" fmla="val 43"/>
                <a:gd name="f35" fmla="val 77"/>
                <a:gd name="f36" fmla="val 30"/>
                <a:gd name="f37" fmla="val 86"/>
                <a:gd name="f38" fmla="val 10"/>
                <a:gd name="f39" fmla="val 100"/>
                <a:gd name="f40" fmla="val 131"/>
                <a:gd name="f41" fmla="val 13"/>
                <a:gd name="f42" fmla="val 158"/>
                <a:gd name="f43" fmla="val 536"/>
                <a:gd name="f44" fmla="val 1461"/>
                <a:gd name="f45" fmla="val 1903"/>
                <a:gd name="f46" fmla="val 2676"/>
                <a:gd name="f47" fmla="val 2468"/>
                <a:gd name="f48" fmla="val 3135"/>
                <a:gd name="f49" fmla="val 2470"/>
                <a:gd name="f50" fmla="val 3139"/>
                <a:gd name="f51" fmla="val 2472"/>
                <a:gd name="f52" fmla="val 3140"/>
                <a:gd name="f53" fmla="val 2475"/>
                <a:gd name="f54" fmla="val 3142"/>
                <a:gd name="f55" fmla="val 2484"/>
                <a:gd name="f56" fmla="val 3148"/>
                <a:gd name="f57" fmla="val 2494"/>
                <a:gd name="f58" fmla="val 2504"/>
                <a:gd name="f59" fmla="val 2513"/>
                <a:gd name="f60" fmla="val 2523"/>
                <a:gd name="f61" fmla="val 2534"/>
                <a:gd name="f62" fmla="val 3143"/>
                <a:gd name="f63" fmla="val 2555"/>
                <a:gd name="f64" fmla="val 3136"/>
                <a:gd name="f65" fmla="val 2566"/>
                <a:gd name="f66" fmla="val 3113"/>
                <a:gd name="f67" fmla="val 2571"/>
                <a:gd name="f68" fmla="val 3088"/>
                <a:gd name="f69" fmla="val 2579"/>
                <a:gd name="f70" fmla="val 2854"/>
                <a:gd name="f71" fmla="val 2615"/>
                <a:gd name="f72" fmla="val 2592"/>
                <a:gd name="f73" fmla="val 2310"/>
                <a:gd name="f74" fmla="val 2680"/>
                <a:gd name="f75" fmla="val 2290"/>
                <a:gd name="f76" fmla="val 2269"/>
                <a:gd name="f77" fmla="val 2663"/>
                <a:gd name="f78" fmla="val 2253"/>
                <a:gd name="f79" fmla="val 2642"/>
                <a:gd name="f80" fmla="val 2230"/>
                <a:gd name="f81" fmla="val 2622"/>
                <a:gd name="f82" fmla="val 2209"/>
                <a:gd name="f83" fmla="val 2602"/>
                <a:gd name="f84" fmla="val 2186"/>
                <a:gd name="f85" fmla="val 2609"/>
                <a:gd name="f86" fmla="val 2189"/>
                <a:gd name="f87" fmla="val 2612"/>
                <a:gd name="f88" fmla="val 2195"/>
                <a:gd name="f89" fmla="val 2619"/>
                <a:gd name="f90" fmla="val 2198"/>
                <a:gd name="f91" fmla="val 2627"/>
                <a:gd name="f92" fmla="val 2203"/>
                <a:gd name="f93" fmla="val 2639"/>
                <a:gd name="f94" fmla="val 2205"/>
                <a:gd name="f95" fmla="val 2650"/>
                <a:gd name="f96" fmla="val 2655"/>
                <a:gd name="f97" fmla="val 2660"/>
                <a:gd name="f98" fmla="val 2665"/>
                <a:gd name="f99" fmla="val 2690"/>
                <a:gd name="f100" fmla="val 2196"/>
                <a:gd name="f101" fmla="val 2705"/>
                <a:gd name="f102" fmla="val 2181"/>
                <a:gd name="f103" fmla="val 2712"/>
                <a:gd name="f104" fmla="val 2158"/>
                <a:gd name="f105" fmla="val 2766"/>
                <a:gd name="f106" fmla="val 1933"/>
                <a:gd name="f107" fmla="val 2843"/>
                <a:gd name="f108" fmla="val 1692"/>
                <a:gd name="f109" fmla="val 2932"/>
                <a:gd name="f110" fmla="val 1449"/>
                <a:gd name="f111" fmla="val 2941"/>
                <a:gd name="f112" fmla="val 1424"/>
                <a:gd name="f113" fmla="val 1397"/>
                <a:gd name="f114" fmla="val 2915"/>
                <a:gd name="f115" fmla="val 1379"/>
                <a:gd name="f116" fmla="val 1104"/>
                <a:gd name="f117" fmla="val 2277"/>
                <a:gd name="f118" fmla="val 856"/>
                <a:gd name="f119" fmla="val 1916"/>
                <a:gd name="f120" fmla="val 651"/>
                <a:gd name="f121" fmla="val 1235"/>
                <a:gd name="f122" fmla="val 264"/>
                <a:gd name="f123" fmla="val 601"/>
                <a:gd name="f124" fmla="val 191"/>
                <a:gd name="f125" fmla="val 2"/>
                <a:gd name="f126" fmla="val 187"/>
                <a:gd name="f127" fmla="val 1"/>
                <a:gd name="f128" fmla="val 183"/>
                <a:gd name="f129" fmla="*/ f0 1 2942"/>
                <a:gd name="f130" fmla="*/ f1 1 3151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2942"/>
                <a:gd name="f137" fmla="*/ f134 1 3151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2942" h="315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26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2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4"/>
                    <a:pt x="f58" y="f4"/>
                  </a:cubicBezTo>
                  <a:cubicBezTo>
                    <a:pt x="f59" y="f4"/>
                    <a:pt x="f60" y="f56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46" y="f73"/>
                  </a:cubicBezTo>
                  <a:cubicBezTo>
                    <a:pt x="f74" y="f75"/>
                    <a:pt x="f46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4"/>
                    <a:pt x="f98" y="f92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09" y="f113"/>
                    <a:pt x="f114" y="f115"/>
                  </a:cubicBezTo>
                  <a:cubicBezTo>
                    <a:pt x="f87" y="f116"/>
                    <a:pt x="f117" y="f118"/>
                    <a:pt x="f119" y="f120"/>
                  </a:cubicBezTo>
                  <a:cubicBezTo>
                    <a:pt x="f121" y="f122"/>
                    <a:pt x="f123" y="f37"/>
                    <a:pt x="f124" y="f125"/>
                  </a:cubicBezTo>
                  <a:cubicBezTo>
                    <a:pt x="f126" y="f127"/>
                    <a:pt x="f128" y="f2"/>
                    <a:pt x="f5" y="f2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331;p35">
              <a:extLst>
                <a:ext uri="{FF2B5EF4-FFF2-40B4-BE49-F238E27FC236}">
                  <a16:creationId xmlns:a16="http://schemas.microsoft.com/office/drawing/2014/main" id="{7FB2BA2A-3CDA-4F55-AA8C-4AF8C2D4BFEC}"/>
                </a:ext>
              </a:extLst>
            </p:cNvPr>
            <p:cNvSpPr/>
            <p:nvPr/>
          </p:nvSpPr>
          <p:spPr>
            <a:xfrm>
              <a:off x="1719757" y="2947495"/>
              <a:ext cx="263767" cy="1914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1"/>
                <a:gd name="f4" fmla="val 6520"/>
                <a:gd name="f5" fmla="val 5519"/>
                <a:gd name="f6" fmla="val 5255"/>
                <a:gd name="f7" fmla="val 4982"/>
                <a:gd name="f8" fmla="val 13"/>
                <a:gd name="f9" fmla="val 4704"/>
                <a:gd name="f10" fmla="val 39"/>
                <a:gd name="f11" fmla="val 3005"/>
                <a:gd name="f12" fmla="val 192"/>
                <a:gd name="f13" fmla="val 790"/>
                <a:gd name="f14" fmla="val 923"/>
                <a:gd name="f15" fmla="val 147"/>
                <a:gd name="f16" fmla="val 2461"/>
                <a:gd name="f17" fmla="val 125"/>
                <a:gd name="f18" fmla="val 2784"/>
                <a:gd name="f19" fmla="val 91"/>
                <a:gd name="f20" fmla="val 3095"/>
                <a:gd name="f21" fmla="val 46"/>
                <a:gd name="f22" fmla="val 3399"/>
                <a:gd name="f23" fmla="val 43"/>
                <a:gd name="f24" fmla="val 3418"/>
                <a:gd name="f25" fmla="val 31"/>
                <a:gd name="f26" fmla="val 3496"/>
                <a:gd name="f27" fmla="val 19"/>
                <a:gd name="f28" fmla="val 3567"/>
                <a:gd name="f29" fmla="val 4"/>
                <a:gd name="f30" fmla="val 3644"/>
                <a:gd name="f31" fmla="val 3671"/>
                <a:gd name="f32" fmla="val 11"/>
                <a:gd name="f33" fmla="val 3699"/>
                <a:gd name="f34" fmla="val 36"/>
                <a:gd name="f35" fmla="val 3713"/>
                <a:gd name="f36" fmla="val 3716"/>
                <a:gd name="f37" fmla="val 50"/>
                <a:gd name="f38" fmla="val 3719"/>
                <a:gd name="f39" fmla="val 58"/>
                <a:gd name="f40" fmla="val 3720"/>
                <a:gd name="f41" fmla="val 66"/>
                <a:gd name="f42" fmla="val 88"/>
                <a:gd name="f43" fmla="val 109"/>
                <a:gd name="f44" fmla="val 3709"/>
                <a:gd name="f45" fmla="val 121"/>
                <a:gd name="f46" fmla="val 3691"/>
                <a:gd name="f47" fmla="val 132"/>
                <a:gd name="f48" fmla="val 3673"/>
                <a:gd name="f49" fmla="val 144"/>
                <a:gd name="f50" fmla="val 3656"/>
                <a:gd name="f51" fmla="val 155"/>
                <a:gd name="f52" fmla="val 3637"/>
                <a:gd name="f53" fmla="val 3660"/>
                <a:gd name="f54" fmla="val 151"/>
                <a:gd name="f55" fmla="val 172"/>
                <a:gd name="f56" fmla="val 3708"/>
                <a:gd name="f57" fmla="val 177"/>
                <a:gd name="f58" fmla="val 3714"/>
                <a:gd name="f59" fmla="val 178"/>
                <a:gd name="f60" fmla="val 182"/>
                <a:gd name="f61" fmla="val 3717"/>
                <a:gd name="f62" fmla="val 191"/>
                <a:gd name="f63" fmla="val 3722"/>
                <a:gd name="f64" fmla="val 201"/>
                <a:gd name="f65" fmla="val 3725"/>
                <a:gd name="f66" fmla="val 212"/>
                <a:gd name="f67" fmla="val 227"/>
                <a:gd name="f68" fmla="val 243"/>
                <a:gd name="f69" fmla="val 254"/>
                <a:gd name="f70" fmla="val 315"/>
                <a:gd name="f71" fmla="val 3657"/>
                <a:gd name="f72" fmla="val 376"/>
                <a:gd name="f73" fmla="val 3607"/>
                <a:gd name="f74" fmla="val 439"/>
                <a:gd name="f75" fmla="val 3553"/>
                <a:gd name="f76" fmla="val 427"/>
                <a:gd name="f77" fmla="val 3573"/>
                <a:gd name="f78" fmla="val 426"/>
                <a:gd name="f79" fmla="val 3600"/>
                <a:gd name="f80" fmla="val 442"/>
                <a:gd name="f81" fmla="val 3620"/>
                <a:gd name="f82" fmla="val 446"/>
                <a:gd name="f83" fmla="val 3629"/>
                <a:gd name="f84" fmla="val 454"/>
                <a:gd name="f85" fmla="val 3636"/>
                <a:gd name="f86" fmla="val 461"/>
                <a:gd name="f87" fmla="val 3639"/>
                <a:gd name="f88" fmla="val 471"/>
                <a:gd name="f89" fmla="val 3645"/>
                <a:gd name="f90" fmla="val 482"/>
                <a:gd name="f91" fmla="val 3648"/>
                <a:gd name="f92" fmla="val 493"/>
                <a:gd name="f93" fmla="val 503"/>
                <a:gd name="f94" fmla="val 513"/>
                <a:gd name="f95" fmla="val 3646"/>
                <a:gd name="f96" fmla="val 521"/>
                <a:gd name="f97" fmla="val 3642"/>
                <a:gd name="f98" fmla="val 682"/>
                <a:gd name="f99" fmla="val 3560"/>
                <a:gd name="f100" fmla="val 842"/>
                <a:gd name="f101" fmla="val 3485"/>
                <a:gd name="f102" fmla="val 1004"/>
                <a:gd name="f103" fmla="val 3411"/>
                <a:gd name="f104" fmla="val 817"/>
                <a:gd name="f105" fmla="val 3501"/>
                <a:gd name="f106" fmla="val 628"/>
                <a:gd name="f107" fmla="val 3587"/>
                <a:gd name="f108" fmla="val 443"/>
                <a:gd name="f109" fmla="val 3684"/>
                <a:gd name="f110" fmla="val 414"/>
                <a:gd name="f111" fmla="val 3696"/>
                <a:gd name="f112" fmla="val 403"/>
                <a:gd name="f113" fmla="val 3730"/>
                <a:gd name="f114" fmla="val 3760"/>
                <a:gd name="f115" fmla="val 419"/>
                <a:gd name="f116" fmla="val 3774"/>
                <a:gd name="f117" fmla="val 429"/>
                <a:gd name="f118" fmla="val 3785"/>
                <a:gd name="f119" fmla="val 3794"/>
                <a:gd name="f120" fmla="val 453"/>
                <a:gd name="f121" fmla="val 3800"/>
                <a:gd name="f122" fmla="val 465"/>
                <a:gd name="f123" fmla="val 3803"/>
                <a:gd name="f124" fmla="val 478"/>
                <a:gd name="f125" fmla="val 481"/>
                <a:gd name="f126" fmla="val 485"/>
                <a:gd name="f127" fmla="val 489"/>
                <a:gd name="f128" fmla="val 3802"/>
                <a:gd name="f129" fmla="val 1050"/>
                <a:gd name="f130" fmla="val 3676"/>
                <a:gd name="f131" fmla="val 1628"/>
                <a:gd name="f132" fmla="val 3632"/>
                <a:gd name="f133" fmla="val 2159"/>
                <a:gd name="f134" fmla="val 3306"/>
                <a:gd name="f135" fmla="val 4230"/>
                <a:gd name="f136" fmla="val 3836"/>
                <a:gd name="f137" fmla="val 4284"/>
                <a:gd name="f138" fmla="val 3849"/>
                <a:gd name="f139" fmla="val 4291"/>
                <a:gd name="f140" fmla="val 3851"/>
                <a:gd name="f141" fmla="val 4297"/>
                <a:gd name="f142" fmla="val 3852"/>
                <a:gd name="f143" fmla="val 4299"/>
                <a:gd name="f144" fmla="val 3857"/>
                <a:gd name="f145" fmla="val 4317"/>
                <a:gd name="f146" fmla="val 3867"/>
                <a:gd name="f147" fmla="val 4327"/>
                <a:gd name="f148" fmla="val 3878"/>
                <a:gd name="f149" fmla="val 4331"/>
                <a:gd name="f150" fmla="val 3888"/>
                <a:gd name="f151" fmla="val 4336"/>
                <a:gd name="f152" fmla="val 3909"/>
                <a:gd name="f153" fmla="val 4334"/>
                <a:gd name="f154" fmla="val 3931"/>
                <a:gd name="f155" fmla="val 4321"/>
                <a:gd name="f156" fmla="val 3948"/>
                <a:gd name="f157" fmla="val 4039"/>
                <a:gd name="f158" fmla="val 4332"/>
                <a:gd name="f159" fmla="val 4667"/>
                <a:gd name="f160" fmla="val 4949"/>
                <a:gd name="f161" fmla="val 2905"/>
                <a:gd name="f162" fmla="val 5417"/>
                <a:gd name="f163" fmla="val 2391"/>
                <a:gd name="f164" fmla="val 5756"/>
                <a:gd name="f165" fmla="val 1985"/>
                <a:gd name="f166" fmla="val 5986"/>
                <a:gd name="f167" fmla="val 1955"/>
                <a:gd name="f168" fmla="val 6003"/>
                <a:gd name="f169" fmla="val 1944"/>
                <a:gd name="f170" fmla="val 6037"/>
                <a:gd name="f171" fmla="val 1958"/>
                <a:gd name="f172" fmla="val 6070"/>
                <a:gd name="f173" fmla="val 1964"/>
                <a:gd name="f174" fmla="val 6081"/>
                <a:gd name="f175" fmla="val 1972"/>
                <a:gd name="f176" fmla="val 6088"/>
                <a:gd name="f177" fmla="val 1984"/>
                <a:gd name="f178" fmla="val 6095"/>
                <a:gd name="f179" fmla="val 1992"/>
                <a:gd name="f180" fmla="val 6101"/>
                <a:gd name="f181" fmla="val 2001"/>
                <a:gd name="f182" fmla="val 6102"/>
                <a:gd name="f183" fmla="val 2010"/>
                <a:gd name="f184" fmla="val 2018"/>
                <a:gd name="f185" fmla="val 2026"/>
                <a:gd name="f186" fmla="val 2035"/>
                <a:gd name="f187" fmla="val 6100"/>
                <a:gd name="f188" fmla="val 2008"/>
                <a:gd name="f189" fmla="val 6110"/>
                <a:gd name="f190" fmla="val 1981"/>
                <a:gd name="f191" fmla="val 6124"/>
                <a:gd name="f192" fmla="val 6135"/>
                <a:gd name="f193" fmla="val 1927"/>
                <a:gd name="f194" fmla="val 6148"/>
                <a:gd name="f195" fmla="val 1913"/>
                <a:gd name="f196" fmla="val 6179"/>
                <a:gd name="f197" fmla="val 1920"/>
                <a:gd name="f198" fmla="val 6212"/>
                <a:gd name="f199" fmla="val 1924"/>
                <a:gd name="f200" fmla="val 6226"/>
                <a:gd name="f201" fmla="val 1935"/>
                <a:gd name="f202" fmla="val 6241"/>
                <a:gd name="f203" fmla="val 1948"/>
                <a:gd name="f204" fmla="val 6249"/>
                <a:gd name="f205" fmla="val 1951"/>
                <a:gd name="f206" fmla="val 6251"/>
                <a:gd name="f207" fmla="val 1957"/>
                <a:gd name="f208" fmla="val 6255"/>
                <a:gd name="f209" fmla="val 1962"/>
                <a:gd name="f210" fmla="val 1874"/>
                <a:gd name="f211" fmla="val 6269"/>
                <a:gd name="f212" fmla="val 1787"/>
                <a:gd name="f213" fmla="val 6283"/>
                <a:gd name="f214" fmla="val 1700"/>
                <a:gd name="f215" fmla="val 6293"/>
                <a:gd name="f216" fmla="val 1672"/>
                <a:gd name="f217" fmla="val 6298"/>
                <a:gd name="f218" fmla="val 1646"/>
                <a:gd name="f219" fmla="val 6323"/>
                <a:gd name="f220" fmla="val 6356"/>
                <a:gd name="f221" fmla="val 1645"/>
                <a:gd name="f222" fmla="val 6379"/>
                <a:gd name="f223" fmla="val 1659"/>
                <a:gd name="f224" fmla="val 6400"/>
                <a:gd name="f225" fmla="val 1679"/>
                <a:gd name="f226" fmla="val 6413"/>
                <a:gd name="f227" fmla="val 1682"/>
                <a:gd name="f228" fmla="val 6414"/>
                <a:gd name="f229" fmla="val 1692"/>
                <a:gd name="f230" fmla="val 6416"/>
                <a:gd name="f231" fmla="val 1699"/>
                <a:gd name="f232" fmla="val 6419"/>
                <a:gd name="f233" fmla="val 1998"/>
                <a:gd name="f234" fmla="val 6472"/>
                <a:gd name="f235" fmla="val 2396"/>
                <a:gd name="f236" fmla="val 6519"/>
                <a:gd name="f237" fmla="val 2859"/>
                <a:gd name="f238" fmla="val 4474"/>
                <a:gd name="f239" fmla="val 6873"/>
                <a:gd name="f240" fmla="val 5935"/>
                <a:gd name="f241" fmla="val 8550"/>
                <a:gd name="f242" fmla="val 2939"/>
                <a:gd name="f243" fmla="val 8912"/>
                <a:gd name="f244" fmla="val 2291"/>
                <a:gd name="f245" fmla="val 1729"/>
                <a:gd name="f246" fmla="val 8756"/>
                <a:gd name="f247" fmla="val 1266"/>
                <a:gd name="f248" fmla="val 8731"/>
                <a:gd name="f249" fmla="val 1215"/>
                <a:gd name="f250" fmla="val 8706"/>
                <a:gd name="f251" fmla="val 1165"/>
                <a:gd name="f252" fmla="val 8673"/>
                <a:gd name="f253" fmla="val 1117"/>
                <a:gd name="f254" fmla="val 8529"/>
                <a:gd name="f255" fmla="val 894"/>
                <a:gd name="f256" fmla="val 8308"/>
                <a:gd name="f257" fmla="val 698"/>
                <a:gd name="f258" fmla="val 8022"/>
                <a:gd name="f259" fmla="val 534"/>
                <a:gd name="f260" fmla="val 7917"/>
                <a:gd name="f261" fmla="val 474"/>
                <a:gd name="f262" fmla="val 7803"/>
                <a:gd name="f263" fmla="val 417"/>
                <a:gd name="f264" fmla="val 7677"/>
                <a:gd name="f265" fmla="val 368"/>
                <a:gd name="f266" fmla="val 7102"/>
                <a:gd name="f267" fmla="val 126"/>
                <a:gd name="f268" fmla="val 6353"/>
                <a:gd name="f269" fmla="*/ f0 1 8981"/>
                <a:gd name="f270" fmla="*/ f1 1 6520"/>
                <a:gd name="f271" fmla="val f2"/>
                <a:gd name="f272" fmla="val f3"/>
                <a:gd name="f273" fmla="val f4"/>
                <a:gd name="f274" fmla="+- f273 0 f271"/>
                <a:gd name="f275" fmla="+- f272 0 f271"/>
                <a:gd name="f276" fmla="*/ f275 1 8981"/>
                <a:gd name="f277" fmla="*/ f274 1 6520"/>
                <a:gd name="f278" fmla="*/ f271 1 f276"/>
                <a:gd name="f279" fmla="*/ f272 1 f276"/>
                <a:gd name="f280" fmla="*/ f271 1 f277"/>
                <a:gd name="f281" fmla="*/ f273 1 f277"/>
                <a:gd name="f282" fmla="*/ f278 f269 1"/>
                <a:gd name="f283" fmla="*/ f279 f269 1"/>
                <a:gd name="f284" fmla="*/ f281 f270 1"/>
                <a:gd name="f285" fmla="*/ f280 f2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2" t="f285" r="f283" b="f284"/>
              <a:pathLst>
                <a:path w="8981" h="652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2" y="f31"/>
                    <a:pt x="f32" y="f33"/>
                    <a:pt x="f34" y="f35"/>
                  </a:cubicBezTo>
                  <a:lnTo>
                    <a:pt x="f23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lnTo>
                    <a:pt x="f51" y="f52"/>
                  </a:lnTo>
                  <a:cubicBezTo>
                    <a:pt x="f49" y="f53"/>
                    <a:pt x="f54" y="f46"/>
                    <a:pt x="f55" y="f56"/>
                  </a:cubicBezTo>
                  <a:cubicBezTo>
                    <a:pt x="f57" y="f58"/>
                    <a:pt x="f59" y="f58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38"/>
                    <a:pt x="f69" y="f56"/>
                  </a:cubicBezTo>
                  <a:cubicBezTo>
                    <a:pt x="f70" y="f71"/>
                    <a:pt x="f72" y="f73"/>
                    <a:pt x="f74" y="f75"/>
                  </a:cubicBezTo>
                  <a:lnTo>
                    <a:pt x="f74" y="f75"/>
                  </a:ln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1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lnTo>
                    <a:pt x="f102" y="f103"/>
                  </a:ln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0" y="f114"/>
                  </a:cubicBezTo>
                  <a:cubicBezTo>
                    <a:pt x="f115" y="f116"/>
                    <a:pt x="f117" y="f118"/>
                    <a:pt x="f10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3"/>
                    <a:pt x="f127" y="f128"/>
                  </a:cubicBezTo>
                  <a:cubicBezTo>
                    <a:pt x="f129" y="f130"/>
                    <a:pt x="f131" y="f132"/>
                    <a:pt x="f133" y="f132"/>
                  </a:cubicBezTo>
                  <a:cubicBezTo>
                    <a:pt x="f134" y="f132"/>
                    <a:pt x="f135" y="f136"/>
                    <a:pt x="f137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13" y="f159"/>
                    <a:pt x="f24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0"/>
                    <a:pt x="f186" y="f187"/>
                  </a:cubicBezTo>
                  <a:lnTo>
                    <a:pt x="f186" y="f187"/>
                  </a:lnTo>
                  <a:cubicBezTo>
                    <a:pt x="f188" y="f189"/>
                    <a:pt x="f190" y="f191"/>
                    <a:pt x="f167" y="f192"/>
                  </a:cubicBez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08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18" y="f220"/>
                  </a:cubicBez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6"/>
                  </a:cubicBezTo>
                  <a:cubicBezTo>
                    <a:pt x="f238" y="f236"/>
                    <a:pt x="f239" y="f240"/>
                    <a:pt x="f241" y="f242"/>
                  </a:cubicBezTo>
                  <a:cubicBezTo>
                    <a:pt x="f243" y="f244"/>
                    <a:pt x="f3" y="f245"/>
                    <a:pt x="f246" y="f247"/>
                  </a:cubicBezTo>
                  <a:cubicBezTo>
                    <a:pt x="f248" y="f249"/>
                    <a:pt x="f250" y="f251"/>
                    <a:pt x="f252" y="f253"/>
                  </a:cubicBezTo>
                  <a:cubicBezTo>
                    <a:pt x="f254" y="f255"/>
                    <a:pt x="f256" y="f257"/>
                    <a:pt x="f258" y="f259"/>
                  </a:cubicBezTo>
                  <a:cubicBezTo>
                    <a:pt x="f260" y="f261"/>
                    <a:pt x="f262" y="f263"/>
                    <a:pt x="f264" y="f265"/>
                  </a:cubicBezTo>
                  <a:cubicBezTo>
                    <a:pt x="f266" y="f267"/>
                    <a:pt x="f268" y="f2"/>
                    <a:pt x="f5" y="f2"/>
                  </a:cubicBezTo>
                  <a:close/>
                </a:path>
              </a:pathLst>
            </a:custGeom>
            <a:solidFill>
              <a:srgbClr val="FCCEE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332;p35">
              <a:extLst>
                <a:ext uri="{FF2B5EF4-FFF2-40B4-BE49-F238E27FC236}">
                  <a16:creationId xmlns:a16="http://schemas.microsoft.com/office/drawing/2014/main" id="{1FBEF99A-07E9-4332-9959-A6E9064DC126}"/>
                </a:ext>
              </a:extLst>
            </p:cNvPr>
            <p:cNvSpPr/>
            <p:nvPr/>
          </p:nvSpPr>
          <p:spPr>
            <a:xfrm>
              <a:off x="1617692" y="2900129"/>
              <a:ext cx="54799" cy="1460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6"/>
                <a:gd name="f4" fmla="val 4972"/>
                <a:gd name="f5" fmla="val 957"/>
                <a:gd name="f6" fmla="val 1"/>
                <a:gd name="f7" fmla="val 953"/>
                <a:gd name="f8" fmla="val 949"/>
                <a:gd name="f9" fmla="val 944"/>
                <a:gd name="f10" fmla="val 2"/>
                <a:gd name="f11" fmla="val 916"/>
                <a:gd name="f12" fmla="val 8"/>
                <a:gd name="f13" fmla="val 895"/>
                <a:gd name="f14" fmla="val 32"/>
                <a:gd name="f15" fmla="val 893"/>
                <a:gd name="f16" fmla="val 61"/>
                <a:gd name="f17" fmla="val 869"/>
                <a:gd name="f18" fmla="val 536"/>
                <a:gd name="f19" fmla="val 904"/>
                <a:gd name="f20" fmla="val 1022"/>
                <a:gd name="f21" fmla="val 964"/>
                <a:gd name="f22" fmla="val 1606"/>
                <a:gd name="f23" fmla="val 1031"/>
                <a:gd name="f24" fmla="val 872"/>
                <a:gd name="f25" fmla="val 585"/>
                <a:gd name="f26" fmla="val 887"/>
                <a:gd name="f27" fmla="val 138"/>
                <a:gd name="f28" fmla="val 115"/>
                <a:gd name="f29" fmla="val 875"/>
                <a:gd name="f30" fmla="val 92"/>
                <a:gd name="f31" fmla="val 855"/>
                <a:gd name="f32" fmla="val 81"/>
                <a:gd name="f33" fmla="val 850"/>
                <a:gd name="f34" fmla="val 78"/>
                <a:gd name="f35" fmla="val 843"/>
                <a:gd name="f36" fmla="val 75"/>
                <a:gd name="f37" fmla="val 836"/>
                <a:gd name="f38" fmla="val 74"/>
                <a:gd name="f39" fmla="val 832"/>
                <a:gd name="f40" fmla="val 73"/>
                <a:gd name="f41" fmla="val 829"/>
                <a:gd name="f42" fmla="val 825"/>
                <a:gd name="f43" fmla="val 798"/>
                <a:gd name="f44" fmla="val 772"/>
                <a:gd name="f45" fmla="val 90"/>
                <a:gd name="f46" fmla="val 765"/>
                <a:gd name="f47" fmla="val 116"/>
                <a:gd name="f48" fmla="val 453"/>
                <a:gd name="f49" fmla="val 1079"/>
                <a:gd name="f50" fmla="val 2912"/>
                <a:gd name="f51" fmla="val 470"/>
                <a:gd name="f52" fmla="val 4350"/>
                <a:gd name="f53" fmla="val 476"/>
                <a:gd name="f54" fmla="val 4366"/>
                <a:gd name="f55" fmla="val 487"/>
                <a:gd name="f56" fmla="val 4379"/>
                <a:gd name="f57" fmla="val 499"/>
                <a:gd name="f58" fmla="val 4386"/>
                <a:gd name="f59" fmla="val 759"/>
                <a:gd name="f60" fmla="val 4542"/>
                <a:gd name="f61" fmla="val 1014"/>
                <a:gd name="f62" fmla="val 4723"/>
                <a:gd name="f63" fmla="val 1256"/>
                <a:gd name="f64" fmla="val 4928"/>
                <a:gd name="f65" fmla="val 1258"/>
                <a:gd name="f66" fmla="val 4931"/>
                <a:gd name="f67" fmla="val 1261"/>
                <a:gd name="f68" fmla="val 4933"/>
                <a:gd name="f69" fmla="val 1265"/>
                <a:gd name="f70" fmla="val 4936"/>
                <a:gd name="f71" fmla="val 1275"/>
                <a:gd name="f72" fmla="val 4941"/>
                <a:gd name="f73" fmla="val 1285"/>
                <a:gd name="f74" fmla="val 4943"/>
                <a:gd name="f75" fmla="val 1296"/>
                <a:gd name="f76" fmla="val 1307"/>
                <a:gd name="f77" fmla="val 1317"/>
                <a:gd name="f78" fmla="val 1327"/>
                <a:gd name="f79" fmla="val 1348"/>
                <a:gd name="f80" fmla="val 4924"/>
                <a:gd name="f81" fmla="val 1361"/>
                <a:gd name="f82" fmla="val 4902"/>
                <a:gd name="f83" fmla="val 1360"/>
                <a:gd name="f84" fmla="val 4880"/>
                <a:gd name="f85" fmla="val 4892"/>
                <a:gd name="f86" fmla="val 1363"/>
                <a:gd name="f87" fmla="val 4905"/>
                <a:gd name="f88" fmla="val 1364"/>
                <a:gd name="f89" fmla="val 4917"/>
                <a:gd name="f90" fmla="val 1367"/>
                <a:gd name="f91" fmla="val 4937"/>
                <a:gd name="f92" fmla="val 1380"/>
                <a:gd name="f93" fmla="val 4955"/>
                <a:gd name="f94" fmla="val 1396"/>
                <a:gd name="f95" fmla="val 4964"/>
                <a:gd name="f96" fmla="val 1403"/>
                <a:gd name="f97" fmla="val 4967"/>
                <a:gd name="f98" fmla="val 1410"/>
                <a:gd name="f99" fmla="val 4968"/>
                <a:gd name="f100" fmla="val 1420"/>
                <a:gd name="f101" fmla="val 4971"/>
                <a:gd name="f102" fmla="val 1422"/>
                <a:gd name="f103" fmla="val 1424"/>
                <a:gd name="f104" fmla="val 1427"/>
                <a:gd name="f105" fmla="val 1452"/>
                <a:gd name="f106" fmla="val 1475"/>
                <a:gd name="f107" fmla="val 4956"/>
                <a:gd name="f108" fmla="val 1488"/>
                <a:gd name="f109" fmla="val 4930"/>
                <a:gd name="f110" fmla="val 1581"/>
                <a:gd name="f111" fmla="val 4701"/>
                <a:gd name="f112" fmla="val 1691"/>
                <a:gd name="f113" fmla="val 4460"/>
                <a:gd name="f114" fmla="val 1809"/>
                <a:gd name="f115" fmla="val 4212"/>
                <a:gd name="f116" fmla="val 1815"/>
                <a:gd name="f117" fmla="val 4204"/>
                <a:gd name="f118" fmla="val 1816"/>
                <a:gd name="f119" fmla="val 4195"/>
                <a:gd name="f120" fmla="val 4185"/>
                <a:gd name="f121" fmla="val 1819"/>
                <a:gd name="f122" fmla="val 4091"/>
                <a:gd name="f123" fmla="val 1847"/>
                <a:gd name="f124" fmla="val 1016"/>
                <a:gd name="f125" fmla="val 38"/>
                <a:gd name="f126" fmla="val 1008"/>
                <a:gd name="f127" fmla="val 25"/>
                <a:gd name="f128" fmla="val 1000"/>
                <a:gd name="f129" fmla="val 17"/>
                <a:gd name="f130" fmla="val 989"/>
                <a:gd name="f131" fmla="val 10"/>
                <a:gd name="f132" fmla="val 978"/>
                <a:gd name="f133" fmla="val 4"/>
                <a:gd name="f134" fmla="val 968"/>
                <a:gd name="f135" fmla="*/ f0 1 1866"/>
                <a:gd name="f136" fmla="*/ f1 1 4972"/>
                <a:gd name="f137" fmla="val f2"/>
                <a:gd name="f138" fmla="val f3"/>
                <a:gd name="f139" fmla="val f4"/>
                <a:gd name="f140" fmla="+- f139 0 f137"/>
                <a:gd name="f141" fmla="+- f138 0 f137"/>
                <a:gd name="f142" fmla="*/ f141 1 1866"/>
                <a:gd name="f143" fmla="*/ f140 1 4972"/>
                <a:gd name="f144" fmla="*/ f137 1 f142"/>
                <a:gd name="f145" fmla="*/ f138 1 f142"/>
                <a:gd name="f146" fmla="*/ f137 1 f143"/>
                <a:gd name="f147" fmla="*/ f139 1 f143"/>
                <a:gd name="f148" fmla="*/ f144 f135 1"/>
                <a:gd name="f149" fmla="*/ f145 f135 1"/>
                <a:gd name="f150" fmla="*/ f147 f136 1"/>
                <a:gd name="f151" fmla="*/ f146 f1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8" t="f151" r="f149" b="f150"/>
              <a:pathLst>
                <a:path w="1866" h="4972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9" y="f23"/>
                    <a:pt x="f24" y="f25"/>
                    <a:pt x="f26" y="f27"/>
                  </a:cubicBezTo>
                  <a:cubicBezTo>
                    <a:pt x="f26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0"/>
                    <a:pt x="f42" y="f40"/>
                  </a:cubicBezTo>
                  <a:cubicBezTo>
                    <a:pt x="f43" y="f40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2"/>
                    <a:pt x="f78" y="f70"/>
                  </a:cubicBezTo>
                  <a:cubicBezTo>
                    <a:pt x="f79" y="f80"/>
                    <a:pt x="f81" y="f82"/>
                    <a:pt x="f83" y="f84"/>
                  </a:cubicBezTo>
                  <a:lnTo>
                    <a:pt x="f83" y="f84"/>
                  </a:lnTo>
                  <a:cubicBezTo>
                    <a:pt x="f81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1"/>
                    <a:pt x="f103" y="f101"/>
                    <a:pt x="f104" y="f101"/>
                  </a:cubicBezTo>
                  <a:cubicBezTo>
                    <a:pt x="f105" y="f101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18" y="f120"/>
                  </a:cubicBezTo>
                  <a:cubicBezTo>
                    <a:pt x="f121" y="f122"/>
                    <a:pt x="f3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6"/>
                    <a:pt x="f5" y="f6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333;p35">
              <a:extLst>
                <a:ext uri="{FF2B5EF4-FFF2-40B4-BE49-F238E27FC236}">
                  <a16:creationId xmlns:a16="http://schemas.microsoft.com/office/drawing/2014/main" id="{D68965D8-DC0E-4269-8968-91AD432669D7}"/>
                </a:ext>
              </a:extLst>
            </p:cNvPr>
            <p:cNvSpPr/>
            <p:nvPr/>
          </p:nvSpPr>
          <p:spPr>
            <a:xfrm>
              <a:off x="1537956" y="2944294"/>
              <a:ext cx="207705" cy="3057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72"/>
                <a:gd name="f4" fmla="val 10410"/>
                <a:gd name="f5" fmla="val 1151"/>
                <a:gd name="f6" fmla="val 2306"/>
                <a:gd name="f7" fmla="val 1604"/>
                <a:gd name="f8" fmla="val 2378"/>
                <a:gd name="f9" fmla="val 2903"/>
                <a:gd name="f10" fmla="val 2664"/>
                <a:gd name="f11" fmla="val 4038"/>
                <a:gd name="f12" fmla="val 3715"/>
                <a:gd name="f13" fmla="val 3782"/>
                <a:gd name="f14" fmla="val 4414"/>
                <a:gd name="f15" fmla="val 3679"/>
                <a:gd name="f16" fmla="val 4970"/>
                <a:gd name="f17" fmla="val 3668"/>
                <a:gd name="f18" fmla="val 5412"/>
                <a:gd name="f19" fmla="val 3150"/>
                <a:gd name="f20" fmla="val 4992"/>
                <a:gd name="f21" fmla="val 1637"/>
                <a:gd name="f22" fmla="val 3676"/>
                <a:gd name="f23" fmla="val 6069"/>
                <a:gd name="f24" fmla="val 394"/>
                <a:gd name="f25" fmla="val 6210"/>
                <a:gd name="f26" fmla="val 1274"/>
                <a:gd name="f27" fmla="val 6510"/>
                <a:gd name="f28" fmla="val 4235"/>
                <a:gd name="f29" fmla="val 4799"/>
                <a:gd name="f30" fmla="val 6965"/>
                <a:gd name="f31" fmla="val 4641"/>
                <a:gd name="f32" fmla="val 6919"/>
                <a:gd name="f33" fmla="val 4243"/>
                <a:gd name="f34" fmla="val 6760"/>
                <a:gd name="f35" fmla="val 4028"/>
                <a:gd name="f36" fmla="val 6261"/>
                <a:gd name="f37" fmla="val 3958"/>
                <a:gd name="f38" fmla="val 6097"/>
                <a:gd name="f39" fmla="val 3904"/>
                <a:gd name="f40" fmla="val 5895"/>
                <a:gd name="f41" fmla="val 3889"/>
                <a:gd name="f42" fmla="val 5646"/>
                <a:gd name="f43" fmla="val 5638"/>
                <a:gd name="f44" fmla="val 5628"/>
                <a:gd name="f45" fmla="val 3887"/>
                <a:gd name="f46" fmla="val 5623"/>
                <a:gd name="f47" fmla="val 3862"/>
                <a:gd name="f48" fmla="val 5165"/>
                <a:gd name="f49" fmla="val 3954"/>
                <a:gd name="f50" fmla="val 4552"/>
                <a:gd name="f51" fmla="val 4260"/>
                <a:gd name="f52" fmla="val 3736"/>
                <a:gd name="f53" fmla="val 4266"/>
                <a:gd name="f54" fmla="val 3726"/>
                <a:gd name="f55" fmla="val 4269"/>
                <a:gd name="f56" fmla="val 3716"/>
                <a:gd name="f57" fmla="val 4272"/>
                <a:gd name="f58" fmla="val 3705"/>
                <a:gd name="f59" fmla="val 4596"/>
                <a:gd name="f60" fmla="val 2848"/>
                <a:gd name="f61" fmla="val 5159"/>
                <a:gd name="f62" fmla="val 1761"/>
                <a:gd name="f63" fmla="val 3684"/>
                <a:gd name="f64" fmla="val 5798"/>
                <a:gd name="f65" fmla="val 3711"/>
                <a:gd name="f66" fmla="val 6018"/>
                <a:gd name="f67" fmla="val 3762"/>
                <a:gd name="f68" fmla="val 6201"/>
                <a:gd name="f69" fmla="val 3829"/>
                <a:gd name="f70" fmla="val 6352"/>
                <a:gd name="f71" fmla="val 4061"/>
                <a:gd name="f72" fmla="val 6886"/>
                <a:gd name="f73" fmla="val 4477"/>
                <a:gd name="f74" fmla="val 7087"/>
                <a:gd name="f75" fmla="val 4693"/>
                <a:gd name="f76" fmla="val 7158"/>
                <a:gd name="f77" fmla="val 4410"/>
                <a:gd name="f78" fmla="val 7730"/>
                <a:gd name="f79" fmla="val 3079"/>
                <a:gd name="f80" fmla="val 10188"/>
                <a:gd name="f81" fmla="val 1156"/>
                <a:gd name="f82" fmla="val 1047"/>
                <a:gd name="f83" fmla="val 937"/>
                <a:gd name="f84" fmla="val 10180"/>
                <a:gd name="f85" fmla="val 824"/>
                <a:gd name="f86" fmla="val 10163"/>
                <a:gd name="f87" fmla="val 793"/>
                <a:gd name="f88" fmla="val 9957"/>
                <a:gd name="f89" fmla="val 730"/>
                <a:gd name="f90" fmla="val 9329"/>
                <a:gd name="f91" fmla="val 964"/>
                <a:gd name="f92" fmla="val 8575"/>
                <a:gd name="f93" fmla="val 1332"/>
                <a:gd name="f94" fmla="val 7393"/>
                <a:gd name="f95" fmla="val 2272"/>
                <a:gd name="f96" fmla="val 6436"/>
                <a:gd name="f97" fmla="val 6127"/>
                <a:gd name="f98" fmla="val 6092"/>
                <a:gd name="f99" fmla="val 6058"/>
                <a:gd name="f100" fmla="val 19"/>
                <a:gd name="f101" fmla="val 6038"/>
                <a:gd name="f102" fmla="val 49"/>
                <a:gd name="f103" fmla="val 5081"/>
                <a:gd name="f104" fmla="val 1459"/>
                <a:gd name="f105" fmla="val 4480"/>
                <a:gd name="f106" fmla="val 2588"/>
                <a:gd name="f107" fmla="val 4122"/>
                <a:gd name="f108" fmla="val 3496"/>
                <a:gd name="f109" fmla="val 2687"/>
                <a:gd name="f110" fmla="val 2210"/>
                <a:gd name="f111" fmla="val 1070"/>
                <a:gd name="f112" fmla="val 2073"/>
                <a:gd name="f113" fmla="val 1001"/>
                <a:gd name="f114" fmla="val 2067"/>
                <a:gd name="f115" fmla="val 999"/>
                <a:gd name="f116" fmla="val 997"/>
                <a:gd name="f117" fmla="val 996"/>
                <a:gd name="f118" fmla="val 962"/>
                <a:gd name="f119" fmla="val 928"/>
                <a:gd name="f120" fmla="val 2081"/>
                <a:gd name="f121" fmla="val 907"/>
                <a:gd name="f122" fmla="val 2109"/>
                <a:gd name="f123" fmla="val 884"/>
                <a:gd name="f124" fmla="val 2137"/>
                <a:gd name="f125" fmla="val 877"/>
                <a:gd name="f126" fmla="val 2174"/>
                <a:gd name="f127" fmla="val 887"/>
                <a:gd name="f128" fmla="val 2208"/>
                <a:gd name="f129" fmla="val 1338"/>
                <a:gd name="f130" fmla="val 3748"/>
                <a:gd name="f131" fmla="val 3048"/>
                <a:gd name="f132" fmla="val 5202"/>
                <a:gd name="f133" fmla="val 3567"/>
                <a:gd name="f134" fmla="val 5615"/>
                <a:gd name="f135" fmla="val 1"/>
                <a:gd name="f136" fmla="val 7238"/>
                <a:gd name="f137" fmla="val 615"/>
                <a:gd name="f138" fmla="val 10254"/>
                <a:gd name="f139" fmla="val 622"/>
                <a:gd name="f140" fmla="val 10284"/>
                <a:gd name="f141" fmla="val 630"/>
                <a:gd name="f142" fmla="val 10327"/>
                <a:gd name="f143" fmla="val 666"/>
                <a:gd name="f144" fmla="val 10361"/>
                <a:gd name="f145" fmla="val 709"/>
                <a:gd name="f146" fmla="val 10368"/>
                <a:gd name="f147" fmla="val 867"/>
                <a:gd name="f148" fmla="val 10397"/>
                <a:gd name="f149" fmla="val 1018"/>
                <a:gd name="f150" fmla="val 1167"/>
                <a:gd name="f151" fmla="val 3430"/>
                <a:gd name="f152" fmla="val 4849"/>
                <a:gd name="f153" fmla="val 7361"/>
                <a:gd name="f154" fmla="val 4945"/>
                <a:gd name="f155" fmla="val 7143"/>
                <a:gd name="f156" fmla="val 3816"/>
                <a:gd name="f157" fmla="val 6244"/>
                <a:gd name="f158" fmla="val 123"/>
                <a:gd name="f159" fmla="val 6234"/>
                <a:gd name="f160" fmla="val 86"/>
                <a:gd name="f161" fmla="val 6224"/>
                <a:gd name="f162" fmla="val 44"/>
                <a:gd name="f163" fmla="val 6190"/>
                <a:gd name="f164" fmla="val 9"/>
                <a:gd name="f165" fmla="val 6147"/>
                <a:gd name="f166" fmla="val 2"/>
                <a:gd name="f167" fmla="val 6141"/>
                <a:gd name="f168" fmla="val 6134"/>
                <a:gd name="f169" fmla="*/ f0 1 7072"/>
                <a:gd name="f170" fmla="*/ f1 1 10410"/>
                <a:gd name="f171" fmla="val f2"/>
                <a:gd name="f172" fmla="val f3"/>
                <a:gd name="f173" fmla="val f4"/>
                <a:gd name="f174" fmla="+- f173 0 f171"/>
                <a:gd name="f175" fmla="+- f172 0 f171"/>
                <a:gd name="f176" fmla="*/ f175 1 7072"/>
                <a:gd name="f177" fmla="*/ f174 1 10410"/>
                <a:gd name="f178" fmla="*/ f171 1 f176"/>
                <a:gd name="f179" fmla="*/ f172 1 f176"/>
                <a:gd name="f180" fmla="*/ f171 1 f177"/>
                <a:gd name="f181" fmla="*/ f173 1 f177"/>
                <a:gd name="f182" fmla="*/ f178 f169 1"/>
                <a:gd name="f183" fmla="*/ f179 f169 1"/>
                <a:gd name="f184" fmla="*/ f181 f170 1"/>
                <a:gd name="f185" fmla="*/ f180 f1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2" t="f185" r="f183" b="f184"/>
              <a:pathLst>
                <a:path w="7072" h="10410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5" y="f6"/>
                  </a:cubicBezTo>
                  <a:close/>
                  <a:moveTo>
                    <a:pt x="f23" y="f24"/>
                  </a:move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1" y="f43"/>
                    <a:pt x="f41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23" y="f24"/>
                  </a:cubicBezTo>
                  <a:close/>
                  <a:moveTo>
                    <a:pt x="f63" y="f64"/>
                  </a:move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63" y="f64"/>
                  </a:cubicBezTo>
                  <a:close/>
                  <a:moveTo>
                    <a:pt x="f97" y="f2"/>
                  </a:moveTo>
                  <a:cubicBezTo>
                    <a:pt x="f98" y="f2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4"/>
                    <a:pt x="f116" y="f114"/>
                    <a:pt x="f117" y="f114"/>
                  </a:cubicBezTo>
                  <a:cubicBezTo>
                    <a:pt x="f118" y="f114"/>
                    <a:pt x="f119" y="f120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4"/>
                    <a:pt x="f150" y="f4"/>
                  </a:cubicBezTo>
                  <a:cubicBezTo>
                    <a:pt x="f151" y="f4"/>
                    <a:pt x="f152" y="f153"/>
                    <a:pt x="f154" y="f155"/>
                  </a:cubicBezTo>
                  <a:cubicBezTo>
                    <a:pt x="f3" y="f156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35"/>
                    <a:pt x="f168" y="f2"/>
                    <a:pt x="f9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334;p35">
              <a:extLst>
                <a:ext uri="{FF2B5EF4-FFF2-40B4-BE49-F238E27FC236}">
                  <a16:creationId xmlns:a16="http://schemas.microsoft.com/office/drawing/2014/main" id="{059A5836-C4A2-44BE-B3B6-9CAFE5D78603}"/>
                </a:ext>
              </a:extLst>
            </p:cNvPr>
            <p:cNvSpPr/>
            <p:nvPr/>
          </p:nvSpPr>
          <p:spPr>
            <a:xfrm>
              <a:off x="1676790" y="3110651"/>
              <a:ext cx="176780" cy="117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9"/>
                <a:gd name="f4" fmla="val 4007"/>
                <a:gd name="f5" fmla="val 814"/>
                <a:gd name="f6" fmla="val 762"/>
                <a:gd name="f7" fmla="val 719"/>
                <a:gd name="f8" fmla="val 35"/>
                <a:gd name="f9" fmla="val 708"/>
                <a:gd name="f10" fmla="val 85"/>
                <a:gd name="f11" fmla="val 694"/>
                <a:gd name="f12" fmla="val 143"/>
                <a:gd name="f13" fmla="val 732"/>
                <a:gd name="f14" fmla="val 203"/>
                <a:gd name="f15" fmla="val 791"/>
                <a:gd name="f16" fmla="val 217"/>
                <a:gd name="f17" fmla="val 3400"/>
                <a:gd name="f18" fmla="val 811"/>
                <a:gd name="f19" fmla="val 5218"/>
                <a:gd name="f20" fmla="val 3124"/>
                <a:gd name="f21" fmla="val 5690"/>
                <a:gd name="f22" fmla="val 3780"/>
                <a:gd name="f23" fmla="val 2142"/>
                <a:gd name="f24" fmla="val 3635"/>
                <a:gd name="f25" fmla="val 228"/>
                <a:gd name="f26" fmla="val 1376"/>
                <a:gd name="f27" fmla="val 208"/>
                <a:gd name="f28" fmla="val 1352"/>
                <a:gd name="f29" fmla="val 187"/>
                <a:gd name="f30" fmla="val 1326"/>
                <a:gd name="f31" fmla="val 155"/>
                <a:gd name="f32" fmla="val 1313"/>
                <a:gd name="f33" fmla="val 123"/>
                <a:gd name="f34" fmla="val 99"/>
                <a:gd name="f35" fmla="val 74"/>
                <a:gd name="f36" fmla="val 1321"/>
                <a:gd name="f37" fmla="val 53"/>
                <a:gd name="f38" fmla="val 1338"/>
                <a:gd name="f39" fmla="val 8"/>
                <a:gd name="f40" fmla="val 1378"/>
                <a:gd name="f41" fmla="val 1446"/>
                <a:gd name="f42" fmla="val 39"/>
                <a:gd name="f43" fmla="val 1493"/>
                <a:gd name="f44" fmla="val 59"/>
                <a:gd name="f45" fmla="val 1517"/>
                <a:gd name="f46" fmla="val 2110"/>
                <a:gd name="f47" fmla="val 3944"/>
                <a:gd name="f48" fmla="val 5902"/>
                <a:gd name="f49" fmla="val 5942"/>
                <a:gd name="f50" fmla="val 5978"/>
                <a:gd name="f51" fmla="val 3985"/>
                <a:gd name="f52" fmla="val 5999"/>
                <a:gd name="f53" fmla="val 3950"/>
                <a:gd name="f54" fmla="val 3914"/>
                <a:gd name="f55" fmla="val 6017"/>
                <a:gd name="f56" fmla="val 3871"/>
                <a:gd name="f57" fmla="val 5996"/>
                <a:gd name="f58" fmla="val 3837"/>
                <a:gd name="f59" fmla="val 5976"/>
                <a:gd name="f60" fmla="val 3806"/>
                <a:gd name="f61" fmla="val 3964"/>
                <a:gd name="f62" fmla="val 715"/>
                <a:gd name="f63" fmla="val 841"/>
                <a:gd name="f64" fmla="val 3"/>
                <a:gd name="f65" fmla="val 832"/>
                <a:gd name="f66" fmla="val 1"/>
                <a:gd name="f67" fmla="val 823"/>
                <a:gd name="f68" fmla="*/ f0 1 6019"/>
                <a:gd name="f69" fmla="*/ f1 1 4007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6019"/>
                <a:gd name="f76" fmla="*/ f73 1 4007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6019" h="400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2" y="f41"/>
                    <a:pt x="f42" y="f43"/>
                  </a:cubicBezTo>
                  <a:cubicBezTo>
                    <a:pt x="f44" y="f45"/>
                    <a:pt x="f46" y="f47"/>
                    <a:pt x="f48" y="f4"/>
                  </a:cubicBezTo>
                  <a:cubicBezTo>
                    <a:pt x="f49" y="f4"/>
                    <a:pt x="f50" y="f51"/>
                    <a:pt x="f52" y="f53"/>
                  </a:cubicBezTo>
                  <a:cubicBezTo>
                    <a:pt x="f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335;p35">
              <a:extLst>
                <a:ext uri="{FF2B5EF4-FFF2-40B4-BE49-F238E27FC236}">
                  <a16:creationId xmlns:a16="http://schemas.microsoft.com/office/drawing/2014/main" id="{F2933B58-F0DC-4CB7-BAD0-5608EF1154D0}"/>
                </a:ext>
              </a:extLst>
            </p:cNvPr>
            <p:cNvSpPr/>
            <p:nvPr/>
          </p:nvSpPr>
          <p:spPr>
            <a:xfrm>
              <a:off x="1712177" y="3052706"/>
              <a:ext cx="136364" cy="8420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4643"/>
                <a:gd name="f5" fmla="val 2867"/>
                <a:gd name="f6" fmla="val 2405"/>
                <a:gd name="f7" fmla="val 1665"/>
                <a:gd name="f8" fmla="val 834"/>
                <a:gd name="f9" fmla="val 85"/>
                <a:gd name="f10" fmla="val 87"/>
                <a:gd name="f11" fmla="val 30"/>
                <a:gd name="f12" fmla="val 381"/>
                <a:gd name="f13" fmla="val 444"/>
                <a:gd name="f14" fmla="val 22"/>
                <a:gd name="f15" fmla="val 501"/>
                <a:gd name="f16" fmla="val 38"/>
                <a:gd name="f17" fmla="val 546"/>
                <a:gd name="f18" fmla="val 81"/>
                <a:gd name="f19" fmla="val 573"/>
                <a:gd name="f20" fmla="val 125"/>
                <a:gd name="f21" fmla="val 138"/>
                <a:gd name="f22" fmla="val 150"/>
                <a:gd name="f23" fmla="val 571"/>
                <a:gd name="f24" fmla="val 163"/>
                <a:gd name="f25" fmla="val 567"/>
                <a:gd name="f26" fmla="val 874"/>
                <a:gd name="f27" fmla="val 305"/>
                <a:gd name="f28" fmla="val 1678"/>
                <a:gd name="f29" fmla="val 225"/>
                <a:gd name="f30" fmla="val 2399"/>
                <a:gd name="f31" fmla="val 3266"/>
                <a:gd name="f32" fmla="val 4013"/>
                <a:gd name="f33" fmla="val 341"/>
                <a:gd name="f34" fmla="val 4335"/>
                <a:gd name="f35" fmla="val 401"/>
                <a:gd name="f36" fmla="val 3076"/>
                <a:gd name="f37" fmla="val 2015"/>
                <a:gd name="f38" fmla="val 1329"/>
                <a:gd name="f39" fmla="val 2646"/>
                <a:gd name="f40" fmla="val 1310"/>
                <a:gd name="f41" fmla="val 2653"/>
                <a:gd name="f42" fmla="val 1253"/>
                <a:gd name="f43" fmla="val 2674"/>
                <a:gd name="f44" fmla="val 1224"/>
                <a:gd name="f45" fmla="val 2737"/>
                <a:gd name="f46" fmla="val 1244"/>
                <a:gd name="f47" fmla="val 2792"/>
                <a:gd name="f48" fmla="val 1259"/>
                <a:gd name="f49" fmla="val 2838"/>
                <a:gd name="f50" fmla="val 1302"/>
                <a:gd name="f51" fmla="val 2866"/>
                <a:gd name="f52" fmla="val 1346"/>
                <a:gd name="f53" fmla="val 1359"/>
                <a:gd name="f54" fmla="val 1372"/>
                <a:gd name="f55" fmla="val 2864"/>
                <a:gd name="f56" fmla="val 1383"/>
                <a:gd name="f57" fmla="val 2859"/>
                <a:gd name="f58" fmla="val 1461"/>
                <a:gd name="f59" fmla="val 2832"/>
                <a:gd name="f60" fmla="val 3311"/>
                <a:gd name="f61" fmla="val 2164"/>
                <a:gd name="f62" fmla="val 4616"/>
                <a:gd name="f63" fmla="val 391"/>
                <a:gd name="f64" fmla="val 4637"/>
                <a:gd name="f65" fmla="val 361"/>
                <a:gd name="f66" fmla="val 323"/>
                <a:gd name="f67" fmla="val 4630"/>
                <a:gd name="f68" fmla="val 289"/>
                <a:gd name="f69" fmla="val 4619"/>
                <a:gd name="f70" fmla="val 253"/>
                <a:gd name="f71" fmla="val 4587"/>
                <a:gd name="f72" fmla="val 228"/>
                <a:gd name="f73" fmla="val 4552"/>
                <a:gd name="f74" fmla="val 219"/>
                <a:gd name="f75" fmla="val 4489"/>
                <a:gd name="f76" fmla="val 205"/>
                <a:gd name="f77" fmla="val 3556"/>
                <a:gd name="f78" fmla="*/ f1 1 4643"/>
                <a:gd name="f79" fmla="*/ f2 1 2867"/>
                <a:gd name="f80" fmla="val f3"/>
                <a:gd name="f81" fmla="val f4"/>
                <a:gd name="f82" fmla="val f5"/>
                <a:gd name="f83" fmla="+- f82 0 f80"/>
                <a:gd name="f84" fmla="+- f81 0 f80"/>
                <a:gd name="f85" fmla="*/ f84 1 4643"/>
                <a:gd name="f86" fmla="*/ f83 1 2867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4643" h="2867">
                  <a:moveTo>
                    <a:pt x="f6" y="f3"/>
                  </a:moveTo>
                  <a:cubicBezTo>
                    <a:pt x="f7" y="f3"/>
                    <a:pt x="f8" y="f9"/>
                    <a:pt x="f10" y="f0"/>
                  </a:cubicBezTo>
                  <a:cubicBezTo>
                    <a:pt x="f11" y="f12"/>
                    <a:pt x="f3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4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" name="Google Shape;336;p35">
              <a:extLst>
                <a:ext uri="{FF2B5EF4-FFF2-40B4-BE49-F238E27FC236}">
                  <a16:creationId xmlns:a16="http://schemas.microsoft.com/office/drawing/2014/main" id="{E8DD8545-5F12-408A-B3E5-7912F9D6C94D}"/>
                </a:ext>
              </a:extLst>
            </p:cNvPr>
            <p:cNvSpPr/>
            <p:nvPr/>
          </p:nvSpPr>
          <p:spPr>
            <a:xfrm>
              <a:off x="1718815" y="2942392"/>
              <a:ext cx="270497" cy="2013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10"/>
                <a:gd name="f4" fmla="val 6857"/>
                <a:gd name="f5" fmla="val 5541"/>
                <a:gd name="f6" fmla="val 1"/>
                <a:gd name="f7" fmla="val 5278"/>
                <a:gd name="f8" fmla="val 5006"/>
                <a:gd name="f9" fmla="val 13"/>
                <a:gd name="f10" fmla="val 4727"/>
                <a:gd name="f11" fmla="val 39"/>
                <a:gd name="f12" fmla="val 2976"/>
                <a:gd name="f13" fmla="val 200"/>
                <a:gd name="f14" fmla="val 693"/>
                <a:gd name="f15" fmla="val 957"/>
                <a:gd name="f16" fmla="val 23"/>
                <a:gd name="f17" fmla="val 2571"/>
                <a:gd name="f18" fmla="val 2626"/>
                <a:gd name="f19" fmla="val 28"/>
                <a:gd name="f20" fmla="val 2690"/>
                <a:gd name="f21" fmla="val 82"/>
                <a:gd name="f22" fmla="val 2713"/>
                <a:gd name="f23" fmla="val 95"/>
                <a:gd name="f24" fmla="val 2719"/>
                <a:gd name="f25" fmla="val 109"/>
                <a:gd name="f26" fmla="val 2721"/>
                <a:gd name="f27" fmla="val 123"/>
                <a:gd name="f28" fmla="val 166"/>
                <a:gd name="f29" fmla="val 207"/>
                <a:gd name="f30" fmla="val 2696"/>
                <a:gd name="f31" fmla="val 224"/>
                <a:gd name="f32" fmla="val 2655"/>
                <a:gd name="f33" fmla="val 857"/>
                <a:gd name="f34" fmla="val 1133"/>
                <a:gd name="f35" fmla="val 3055"/>
                <a:gd name="f36" fmla="val 412"/>
                <a:gd name="f37" fmla="val 4746"/>
                <a:gd name="f38" fmla="val 257"/>
                <a:gd name="f39" fmla="val 5022"/>
                <a:gd name="f40" fmla="val 231"/>
                <a:gd name="f41" fmla="val 5291"/>
                <a:gd name="f42" fmla="val 219"/>
                <a:gd name="f43" fmla="val 5550"/>
                <a:gd name="f44" fmla="val 7038"/>
                <a:gd name="f45" fmla="val 8221"/>
                <a:gd name="f46" fmla="val 623"/>
                <a:gd name="f47" fmla="val 8672"/>
                <a:gd name="f48" fmla="val 1316"/>
                <a:gd name="f49" fmla="val 8981"/>
                <a:gd name="f50" fmla="val 1793"/>
                <a:gd name="f51" fmla="val 8938"/>
                <a:gd name="f52" fmla="val 2389"/>
                <a:gd name="f53" fmla="val 8547"/>
                <a:gd name="f54" fmla="val 3089"/>
                <a:gd name="f55" fmla="val 6884"/>
                <a:gd name="f56" fmla="val 6057"/>
                <a:gd name="f57" fmla="val 4455"/>
                <a:gd name="f58" fmla="val 6625"/>
                <a:gd name="f59" fmla="val 2842"/>
                <a:gd name="f60" fmla="val 1856"/>
                <a:gd name="f61" fmla="val 1175"/>
                <a:gd name="f62" fmla="val 6413"/>
                <a:gd name="f63" fmla="val 1157"/>
                <a:gd name="f64" fmla="val 6407"/>
                <a:gd name="f65" fmla="val 1146"/>
                <a:gd name="f66" fmla="val 6404"/>
                <a:gd name="f67" fmla="val 1135"/>
                <a:gd name="f68" fmla="val 6402"/>
                <a:gd name="f69" fmla="val 1124"/>
                <a:gd name="f70" fmla="val 1078"/>
                <a:gd name="f71" fmla="val 1035"/>
                <a:gd name="f72" fmla="val 6433"/>
                <a:gd name="f73" fmla="val 1019"/>
                <a:gd name="f74" fmla="val 6479"/>
                <a:gd name="f75" fmla="val 999"/>
                <a:gd name="f76" fmla="val 6537"/>
                <a:gd name="f77" fmla="val 1030"/>
                <a:gd name="f78" fmla="val 6597"/>
                <a:gd name="f79" fmla="val 1089"/>
                <a:gd name="f80" fmla="val 6617"/>
                <a:gd name="f81" fmla="val 1126"/>
                <a:gd name="f82" fmla="val 6630"/>
                <a:gd name="f83" fmla="val 1834"/>
                <a:gd name="f84" fmla="val 6856"/>
                <a:gd name="f85" fmla="val 2859"/>
                <a:gd name="f86" fmla="val 3168"/>
                <a:gd name="f87" fmla="val 3505"/>
                <a:gd name="f88" fmla="val 6833"/>
                <a:gd name="f89" fmla="val 3867"/>
                <a:gd name="f90" fmla="val 6781"/>
                <a:gd name="f91" fmla="val 6568"/>
                <a:gd name="f92" fmla="val 7294"/>
                <a:gd name="f93" fmla="val 5777"/>
                <a:gd name="f94" fmla="val 8739"/>
                <a:gd name="f95" fmla="val 3196"/>
                <a:gd name="f96" fmla="val 9168"/>
                <a:gd name="f97" fmla="val 2430"/>
                <a:gd name="f98" fmla="val 9209"/>
                <a:gd name="f99" fmla="val 1739"/>
                <a:gd name="f100" fmla="val 8857"/>
                <a:gd name="f101" fmla="val 1197"/>
                <a:gd name="f102" fmla="val 8366"/>
                <a:gd name="f103" fmla="val 443"/>
                <a:gd name="f104" fmla="val 7108"/>
                <a:gd name="f105" fmla="*/ f0 1 9210"/>
                <a:gd name="f106" fmla="*/ f1 1 6857"/>
                <a:gd name="f107" fmla="val f2"/>
                <a:gd name="f108" fmla="val f3"/>
                <a:gd name="f109" fmla="val f4"/>
                <a:gd name="f110" fmla="+- f109 0 f107"/>
                <a:gd name="f111" fmla="+- f108 0 f107"/>
                <a:gd name="f112" fmla="*/ f111 1 9210"/>
                <a:gd name="f113" fmla="*/ f110 1 6857"/>
                <a:gd name="f114" fmla="*/ f107 1 f112"/>
                <a:gd name="f115" fmla="*/ f108 1 f112"/>
                <a:gd name="f116" fmla="*/ f107 1 f113"/>
                <a:gd name="f117" fmla="*/ f109 1 f113"/>
                <a:gd name="f118" fmla="*/ f114 f105 1"/>
                <a:gd name="f119" fmla="*/ f115 f105 1"/>
                <a:gd name="f120" fmla="*/ f117 f106 1"/>
                <a:gd name="f121" fmla="*/ f116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8" t="f121" r="f119" b="f120"/>
              <a:pathLst>
                <a:path w="9210" h="68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41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" name="Google Shape;337;p35">
              <a:extLst>
                <a:ext uri="{FF2B5EF4-FFF2-40B4-BE49-F238E27FC236}">
                  <a16:creationId xmlns:a16="http://schemas.microsoft.com/office/drawing/2014/main" id="{570C958B-741E-43AB-A79A-1D96BCFFA4F7}"/>
                </a:ext>
              </a:extLst>
            </p:cNvPr>
            <p:cNvSpPr/>
            <p:nvPr/>
          </p:nvSpPr>
          <p:spPr>
            <a:xfrm>
              <a:off x="1606801" y="2885791"/>
              <a:ext cx="71725" cy="1472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42"/>
                <a:gd name="f4" fmla="val 5014"/>
                <a:gd name="f5" fmla="val 1243"/>
                <a:gd name="f6" fmla="val 1241"/>
                <a:gd name="f7" fmla="val 1238"/>
                <a:gd name="f8" fmla="val 1236"/>
                <a:gd name="f9" fmla="val 1"/>
                <a:gd name="f10" fmla="val 1193"/>
                <a:gd name="f11" fmla="val 2"/>
                <a:gd name="f12" fmla="val 1157"/>
                <a:gd name="f13" fmla="val 29"/>
                <a:gd name="f14" fmla="val 1140"/>
                <a:gd name="f15" fmla="val 69"/>
                <a:gd name="f16" fmla="val 1093"/>
                <a:gd name="f17" fmla="val 184"/>
                <a:gd name="f18" fmla="val 2921"/>
                <a:gd name="f19" fmla="val 690"/>
                <a:gd name="f20" fmla="val 4939"/>
                <a:gd name="f21" fmla="val 704"/>
                <a:gd name="f22" fmla="val 4985"/>
                <a:gd name="f23" fmla="val 747"/>
                <a:gd name="f24" fmla="val 5013"/>
                <a:gd name="f25" fmla="val 794"/>
                <a:gd name="f26" fmla="val 806"/>
                <a:gd name="f27" fmla="val 817"/>
                <a:gd name="f28" fmla="val 5012"/>
                <a:gd name="f29" fmla="val 833"/>
                <a:gd name="f30" fmla="val 5006"/>
                <a:gd name="f31" fmla="val 890"/>
                <a:gd name="f32" fmla="val 4986"/>
                <a:gd name="f33" fmla="val 919"/>
                <a:gd name="f34" fmla="val 4925"/>
                <a:gd name="f35" fmla="val 900"/>
                <a:gd name="f36" fmla="val 4868"/>
                <a:gd name="f37" fmla="val 348"/>
                <a:gd name="f38" fmla="val 3253"/>
                <a:gd name="f39" fmla="val 1018"/>
                <a:gd name="f40" fmla="val 1073"/>
                <a:gd name="f41" fmla="val 1263"/>
                <a:gd name="f42" fmla="val 375"/>
                <a:gd name="f43" fmla="val 2215"/>
                <a:gd name="f44" fmla="val 2241"/>
                <a:gd name="f45" fmla="val 2141"/>
                <a:gd name="f46" fmla="val 4666"/>
                <a:gd name="f47" fmla="val 2139"/>
                <a:gd name="f48" fmla="val 4692"/>
                <a:gd name="f49" fmla="val 2136"/>
                <a:gd name="f50" fmla="val 4751"/>
                <a:gd name="f51" fmla="val 2184"/>
                <a:gd name="f52" fmla="val 4804"/>
                <a:gd name="f53" fmla="val 2244"/>
                <a:gd name="f54" fmla="val 4805"/>
                <a:gd name="f55" fmla="val 2315"/>
                <a:gd name="f56" fmla="val 2356"/>
                <a:gd name="f57" fmla="val 4761"/>
                <a:gd name="f58" fmla="val 2358"/>
                <a:gd name="f59" fmla="val 4700"/>
                <a:gd name="f60" fmla="val 2362"/>
                <a:gd name="f61" fmla="val 4592"/>
                <a:gd name="f62" fmla="val 2000"/>
                <a:gd name="f63" fmla="val 1338"/>
                <a:gd name="f64" fmla="val 56"/>
                <a:gd name="f65" fmla="val 1318"/>
                <a:gd name="f66" fmla="val 21"/>
                <a:gd name="f67" fmla="val 1284"/>
                <a:gd name="f68" fmla="*/ f0 1 2442"/>
                <a:gd name="f69" fmla="*/ f1 1 5014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2442"/>
                <a:gd name="f76" fmla="*/ f73 1 5014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2442" h="5014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9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4"/>
                    <a:pt x="f56" y="f57"/>
                    <a:pt x="f58" y="f59"/>
                  </a:cubicBezTo>
                  <a:cubicBezTo>
                    <a:pt x="f60" y="f61"/>
                    <a:pt x="f3" y="f62"/>
                    <a:pt x="f63" y="f64"/>
                  </a:cubicBezTo>
                  <a:cubicBezTo>
                    <a:pt x="f65" y="f66"/>
                    <a:pt x="f6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" name="Google Shape;338;p35">
              <a:extLst>
                <a:ext uri="{FF2B5EF4-FFF2-40B4-BE49-F238E27FC236}">
                  <a16:creationId xmlns:a16="http://schemas.microsoft.com/office/drawing/2014/main" id="{21F0AB7F-4071-489B-8D95-2016169016E1}"/>
                </a:ext>
              </a:extLst>
            </p:cNvPr>
            <p:cNvSpPr/>
            <p:nvPr/>
          </p:nvSpPr>
          <p:spPr>
            <a:xfrm>
              <a:off x="1668478" y="3161638"/>
              <a:ext cx="99303" cy="15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81"/>
                <a:gd name="f4" fmla="val 5317"/>
                <a:gd name="f5" fmla="val 197"/>
                <a:gd name="f6" fmla="val 1"/>
                <a:gd name="f7" fmla="val 135"/>
                <a:gd name="f8" fmla="val 84"/>
                <a:gd name="f9" fmla="val 46"/>
                <a:gd name="f10" fmla="val 83"/>
                <a:gd name="f11" fmla="val 106"/>
                <a:gd name="f12" fmla="val 139"/>
                <a:gd name="f13" fmla="val 3209"/>
                <a:gd name="f14" fmla="val 2031"/>
                <a:gd name="f15" fmla="val 5283"/>
                <a:gd name="f16" fmla="val 2052"/>
                <a:gd name="f17" fmla="val 5304"/>
                <a:gd name="f18" fmla="val 2081"/>
                <a:gd name="f19" fmla="val 2109"/>
                <a:gd name="f20" fmla="val 2113"/>
                <a:gd name="f21" fmla="val 2116"/>
                <a:gd name="f22" fmla="val 5316"/>
                <a:gd name="f23" fmla="val 2119"/>
                <a:gd name="f24" fmla="val 2120"/>
                <a:gd name="f25" fmla="val 2121"/>
                <a:gd name="f26" fmla="val 2122"/>
                <a:gd name="f27" fmla="val 2156"/>
                <a:gd name="f28" fmla="val 5313"/>
                <a:gd name="f29" fmla="val 2186"/>
                <a:gd name="f30" fmla="val 5291"/>
                <a:gd name="f31" fmla="val 2205"/>
                <a:gd name="f32" fmla="val 5263"/>
                <a:gd name="f33" fmla="val 2216"/>
                <a:gd name="f34" fmla="val 5241"/>
                <a:gd name="f35" fmla="val 3219"/>
                <a:gd name="f36" fmla="val 2179"/>
                <a:gd name="f37" fmla="val 976"/>
                <a:gd name="f38" fmla="val 2159"/>
                <a:gd name="f39" fmla="val 940"/>
                <a:gd name="f40" fmla="val 919"/>
                <a:gd name="f41" fmla="val 2083"/>
                <a:gd name="f42" fmla="val 2065"/>
                <a:gd name="f43" fmla="val 2048"/>
                <a:gd name="f44" fmla="val 923"/>
                <a:gd name="f45" fmla="val 932"/>
                <a:gd name="f46" fmla="val 1978"/>
                <a:gd name="f47" fmla="val 960"/>
                <a:gd name="f48" fmla="val 1958"/>
                <a:gd name="f49" fmla="val 1026"/>
                <a:gd name="f50" fmla="val 1987"/>
                <a:gd name="f51" fmla="val 1080"/>
                <a:gd name="f52" fmla="val 2957"/>
                <a:gd name="f53" fmla="val 2890"/>
                <a:gd name="f54" fmla="val 2307"/>
                <a:gd name="f55" fmla="val 4549"/>
                <a:gd name="f56" fmla="val 2084"/>
                <a:gd name="f57" fmla="val 5019"/>
                <a:gd name="f58" fmla="val 228"/>
                <a:gd name="f59" fmla="val 3017"/>
                <a:gd name="f60" fmla="val 301"/>
                <a:gd name="f61" fmla="val 143"/>
                <a:gd name="f62" fmla="val 303"/>
                <a:gd name="f63" fmla="val 114"/>
                <a:gd name="f64" fmla="val 305"/>
                <a:gd name="f65" fmla="val 55"/>
                <a:gd name="f66" fmla="val 256"/>
                <a:gd name="f67" fmla="val 3"/>
                <a:gd name="f68" fmla="*/ f0 1 3381"/>
                <a:gd name="f69" fmla="*/ f1 1 5317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3381"/>
                <a:gd name="f76" fmla="*/ f73 1 5317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3381" h="53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0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2"/>
                  </a:cubicBezTo>
                  <a:cubicBezTo>
                    <a:pt x="f24" y="f22"/>
                    <a:pt x="f25" y="f22"/>
                    <a:pt x="f26" y="f4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37"/>
                  </a:cubicBezTo>
                  <a:cubicBezTo>
                    <a:pt x="f38" y="f39"/>
                    <a:pt x="f26" y="f40"/>
                    <a:pt x="f41" y="f40"/>
                  </a:cubicBezTo>
                  <a:cubicBezTo>
                    <a:pt x="f42" y="f40"/>
                    <a:pt x="f43" y="f44"/>
                    <a:pt x="f1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339;p35">
              <a:extLst>
                <a:ext uri="{FF2B5EF4-FFF2-40B4-BE49-F238E27FC236}">
                  <a16:creationId xmlns:a16="http://schemas.microsoft.com/office/drawing/2014/main" id="{C728A657-27F2-4B9A-AC42-19E3E31B8DAA}"/>
                </a:ext>
              </a:extLst>
            </p:cNvPr>
            <p:cNvSpPr/>
            <p:nvPr/>
          </p:nvSpPr>
          <p:spPr>
            <a:xfrm>
              <a:off x="1204932" y="3098197"/>
              <a:ext cx="436589" cy="10586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65"/>
                <a:gd name="f4" fmla="val 36045"/>
                <a:gd name="f5" fmla="val 14755"/>
                <a:gd name="f6" fmla="val 14719"/>
                <a:gd name="f7" fmla="val 11361"/>
                <a:gd name="f8" fmla="val 39"/>
                <a:gd name="f9" fmla="val 7923"/>
                <a:gd name="f10" fmla="val 3560"/>
                <a:gd name="f11" fmla="val 1116"/>
                <a:gd name="f12" fmla="val 10533"/>
                <a:gd name="f13" fmla="val 1"/>
                <a:gd name="f14" fmla="val 24565"/>
                <a:gd name="f15" fmla="val 264"/>
                <a:gd name="f16" fmla="val 35108"/>
                <a:gd name="f17" fmla="val 280"/>
                <a:gd name="f18" fmla="val 35746"/>
                <a:gd name="f19" fmla="val 507"/>
                <a:gd name="f20" fmla="val 35955"/>
                <a:gd name="f21" fmla="val 692"/>
                <a:gd name="f22" fmla="val 36019"/>
                <a:gd name="f23" fmla="val 743"/>
                <a:gd name="f24" fmla="val 36037"/>
                <a:gd name="f25" fmla="val 796"/>
                <a:gd name="f26" fmla="val 850"/>
                <a:gd name="f27" fmla="val 1076"/>
                <a:gd name="f28" fmla="val 1311"/>
                <a:gd name="f29" fmla="val 35902"/>
                <a:gd name="f30" fmla="val 1448"/>
                <a:gd name="f31" fmla="val 35740"/>
                <a:gd name="f32" fmla="val 1707"/>
                <a:gd name="f33" fmla="val 35421"/>
                <a:gd name="f34" fmla="val 1558"/>
                <a:gd name="f35" fmla="val 34186"/>
                <a:gd name="f36" fmla="val 1526"/>
                <a:gd name="f37" fmla="val 33954"/>
                <a:gd name="f38" fmla="val 1399"/>
                <a:gd name="f39" fmla="val 24922"/>
                <a:gd name="f40" fmla="val 2341"/>
                <a:gd name="f41" fmla="val 12689"/>
                <a:gd name="f42" fmla="val 7539"/>
                <a:gd name="f43" fmla="val 5702"/>
                <a:gd name="f44" fmla="val 10636"/>
                <a:gd name="f45" fmla="val 1537"/>
                <a:gd name="f46" fmla="val 13829"/>
                <a:gd name="f47" fmla="val 1221"/>
                <a:gd name="f48" fmla="val 13861"/>
                <a:gd name="f49" fmla="val 1218"/>
                <a:gd name="f50" fmla="val 13922"/>
                <a:gd name="f51" fmla="val 1212"/>
                <a:gd name="f52" fmla="val 13966"/>
                <a:gd name="f53" fmla="val 1159"/>
                <a:gd name="f54" fmla="val 13960"/>
                <a:gd name="f55" fmla="val 1098"/>
                <a:gd name="f56" fmla="val 13958"/>
                <a:gd name="f57" fmla="val 1042"/>
                <a:gd name="f58" fmla="val 13904"/>
                <a:gd name="f59" fmla="val 998"/>
                <a:gd name="f60" fmla="val 13853"/>
                <a:gd name="f61" fmla="val 13850"/>
                <a:gd name="f62" fmla="val 13846"/>
                <a:gd name="f63" fmla="val 13843"/>
                <a:gd name="f64" fmla="val 13710"/>
                <a:gd name="f65" fmla="val 1011"/>
                <a:gd name="f66" fmla="val 10537"/>
                <a:gd name="f67" fmla="val 1319"/>
                <a:gd name="f68" fmla="val 7379"/>
                <a:gd name="f69" fmla="val 5549"/>
                <a:gd name="f70" fmla="val 2130"/>
                <a:gd name="f71" fmla="val 12581"/>
                <a:gd name="f72" fmla="val 1179"/>
                <a:gd name="f73" fmla="val 24880"/>
                <a:gd name="f74" fmla="val 1307"/>
                <a:gd name="f75" fmla="val 33971"/>
                <a:gd name="f76" fmla="val 1382"/>
                <a:gd name="f77" fmla="val 34538"/>
                <a:gd name="f78" fmla="val 1422"/>
                <a:gd name="f79" fmla="val 1277"/>
                <a:gd name="f80" fmla="val 35602"/>
                <a:gd name="f81" fmla="val 1178"/>
                <a:gd name="f82" fmla="val 35722"/>
                <a:gd name="f83" fmla="val 1002"/>
                <a:gd name="f84" fmla="val 35829"/>
                <a:gd name="f85" fmla="val 851"/>
                <a:gd name="f86" fmla="val 821"/>
                <a:gd name="f87" fmla="val 791"/>
                <a:gd name="f88" fmla="val 35825"/>
                <a:gd name="f89" fmla="val 763"/>
                <a:gd name="f90" fmla="val 35815"/>
                <a:gd name="f91" fmla="val 592"/>
                <a:gd name="f92" fmla="val 35755"/>
                <a:gd name="f93" fmla="val 494"/>
                <a:gd name="f94" fmla="val 35505"/>
                <a:gd name="f95" fmla="val 482"/>
                <a:gd name="f96" fmla="val 35105"/>
                <a:gd name="f97" fmla="val 222"/>
                <a:gd name="f98" fmla="val 24610"/>
                <a:gd name="f99" fmla="val 1325"/>
                <a:gd name="f100" fmla="val 10647"/>
                <a:gd name="f101" fmla="val 8071"/>
                <a:gd name="f102" fmla="val 3724"/>
                <a:gd name="f103" fmla="val 11445"/>
                <a:gd name="f104" fmla="val 14722"/>
                <a:gd name="f105" fmla="val 221"/>
                <a:gd name="f106" fmla="val 14815"/>
                <a:gd name="f107" fmla="val 171"/>
                <a:gd name="f108" fmla="val 110"/>
                <a:gd name="f109" fmla="val 50"/>
                <a:gd name="f110" fmla="*/ f0 1 14865"/>
                <a:gd name="f111" fmla="*/ f1 1 36045"/>
                <a:gd name="f112" fmla="val f2"/>
                <a:gd name="f113" fmla="val f3"/>
                <a:gd name="f114" fmla="val f4"/>
                <a:gd name="f115" fmla="+- f114 0 f112"/>
                <a:gd name="f116" fmla="+- f113 0 f112"/>
                <a:gd name="f117" fmla="*/ f116 1 14865"/>
                <a:gd name="f118" fmla="*/ f115 1 36045"/>
                <a:gd name="f119" fmla="*/ f112 1 f117"/>
                <a:gd name="f120" fmla="*/ f113 1 f117"/>
                <a:gd name="f121" fmla="*/ f112 1 f118"/>
                <a:gd name="f122" fmla="*/ f114 1 f118"/>
                <a:gd name="f123" fmla="*/ f119 f110 1"/>
                <a:gd name="f124" fmla="*/ f120 f110 1"/>
                <a:gd name="f125" fmla="*/ f122 f111 1"/>
                <a:gd name="f126" fmla="*/ f121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14865" h="360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59"/>
                    <a:pt x="f63" y="f59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33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5"/>
                    <a:pt x="f104" y="f105"/>
                    <a:pt x="f5" y="f105"/>
                  </a:cubicBezTo>
                  <a:cubicBezTo>
                    <a:pt x="f106" y="f105"/>
                    <a:pt x="f3" y="f107"/>
                    <a:pt x="f3" y="f108"/>
                  </a:cubicBezTo>
                  <a:cubicBezTo>
                    <a:pt x="f3" y="f109"/>
                    <a:pt x="f10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340;p35">
              <a:extLst>
                <a:ext uri="{FF2B5EF4-FFF2-40B4-BE49-F238E27FC236}">
                  <a16:creationId xmlns:a16="http://schemas.microsoft.com/office/drawing/2014/main" id="{4078D9F5-459B-4883-B3BB-3340D2B93FB2}"/>
                </a:ext>
              </a:extLst>
            </p:cNvPr>
            <p:cNvSpPr/>
            <p:nvPr/>
          </p:nvSpPr>
          <p:spPr>
            <a:xfrm>
              <a:off x="995635" y="3041102"/>
              <a:ext cx="372672" cy="85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89"/>
                <a:gd name="f4" fmla="val 29187"/>
                <a:gd name="f5" fmla="val 12565"/>
                <a:gd name="f6" fmla="val 1"/>
                <a:gd name="f7" fmla="val 12535"/>
                <a:gd name="f8" fmla="val 12506"/>
                <a:gd name="f9" fmla="val 13"/>
                <a:gd name="f10" fmla="val 12484"/>
                <a:gd name="f11" fmla="val 36"/>
                <a:gd name="f12" fmla="val 12460"/>
                <a:gd name="f13" fmla="val 60"/>
                <a:gd name="f14" fmla="val 10072"/>
                <a:gd name="f15" fmla="val 2581"/>
                <a:gd name="f16" fmla="val 7573"/>
                <a:gd name="f17" fmla="val 4691"/>
                <a:gd name="f18" fmla="val 5999"/>
                <a:gd name="f19" fmla="val 6020"/>
                <a:gd name="f20" fmla="val 4269"/>
                <a:gd name="f21" fmla="val 7675"/>
                <a:gd name="f22" fmla="val 3370"/>
                <a:gd name="f23" fmla="val 9861"/>
                <a:gd name="f24" fmla="val 1552"/>
                <a:gd name="f25" fmla="val 14286"/>
                <a:gd name="f26" fmla="val 21099"/>
                <a:gd name="f27" fmla="val 7516"/>
                <a:gd name="f28" fmla="val 29151"/>
                <a:gd name="f29" fmla="val 7537"/>
                <a:gd name="f30" fmla="val 29173"/>
                <a:gd name="f31" fmla="val 7568"/>
                <a:gd name="f32" fmla="val 29186"/>
                <a:gd name="f33" fmla="val 7597"/>
                <a:gd name="f34" fmla="val 7623"/>
                <a:gd name="f35" fmla="val 7650"/>
                <a:gd name="f36" fmla="val 29176"/>
                <a:gd name="f37" fmla="val 7671"/>
                <a:gd name="f38" fmla="val 29153"/>
                <a:gd name="f39" fmla="val 7715"/>
                <a:gd name="f40" fmla="val 29112"/>
                <a:gd name="f41" fmla="val 7718"/>
                <a:gd name="f42" fmla="val 29044"/>
                <a:gd name="f43" fmla="val 7677"/>
                <a:gd name="f44" fmla="val 28998"/>
                <a:gd name="f45" fmla="val 246"/>
                <a:gd name="f46" fmla="val 21040"/>
                <a:gd name="f47" fmla="val 1777"/>
                <a:gd name="f48" fmla="val 14311"/>
                <a:gd name="f49" fmla="val 3574"/>
                <a:gd name="f50" fmla="val 9942"/>
                <a:gd name="f51" fmla="val 4454"/>
                <a:gd name="f52" fmla="val 7799"/>
                <a:gd name="f53" fmla="val 6161"/>
                <a:gd name="f54" fmla="val 6168"/>
                <a:gd name="f55" fmla="val 4856"/>
                <a:gd name="f56" fmla="val 9484"/>
                <a:gd name="f57" fmla="val 3364"/>
                <a:gd name="f58" fmla="val 11194"/>
                <a:gd name="f59" fmla="val 1669"/>
                <a:gd name="f60" fmla="val 12059"/>
                <a:gd name="f61" fmla="val 789"/>
                <a:gd name="f62" fmla="val 10834"/>
                <a:gd name="f63" fmla="val 2890"/>
                <a:gd name="f64" fmla="val 9585"/>
                <a:gd name="f65" fmla="val 4258"/>
                <a:gd name="f66" fmla="val 8470"/>
                <a:gd name="f67" fmla="val 5482"/>
                <a:gd name="f68" fmla="val 6640"/>
                <a:gd name="f69" fmla="val 7487"/>
                <a:gd name="f70" fmla="val 5059"/>
                <a:gd name="f71" fmla="val 9220"/>
                <a:gd name="f72" fmla="val 4282"/>
                <a:gd name="f73" fmla="val 13319"/>
                <a:gd name="f74" fmla="val 2773"/>
                <a:gd name="f75" fmla="val 21268"/>
                <a:gd name="f76" fmla="val 7640"/>
                <a:gd name="f77" fmla="val 26604"/>
                <a:gd name="f78" fmla="val 7689"/>
                <a:gd name="f79" fmla="val 26658"/>
                <a:gd name="f80" fmla="val 7710"/>
                <a:gd name="f81" fmla="val 26681"/>
                <a:gd name="f82" fmla="val 7739"/>
                <a:gd name="f83" fmla="val 26693"/>
                <a:gd name="f84" fmla="val 7768"/>
                <a:gd name="f85" fmla="val 7795"/>
                <a:gd name="f86" fmla="val 7822"/>
                <a:gd name="f87" fmla="val 26683"/>
                <a:gd name="f88" fmla="val 7843"/>
                <a:gd name="f89" fmla="val 26663"/>
                <a:gd name="f90" fmla="val 7889"/>
                <a:gd name="f91" fmla="val 26623"/>
                <a:gd name="f92" fmla="val 7890"/>
                <a:gd name="f93" fmla="val 26553"/>
                <a:gd name="f94" fmla="val 7849"/>
                <a:gd name="f95" fmla="val 26509"/>
                <a:gd name="f96" fmla="val 7801"/>
                <a:gd name="f97" fmla="val 26455"/>
                <a:gd name="f98" fmla="val 3008"/>
                <a:gd name="f99" fmla="val 21200"/>
                <a:gd name="f100" fmla="val 4497"/>
                <a:gd name="f101" fmla="val 13360"/>
                <a:gd name="f102" fmla="val 5263"/>
                <a:gd name="f103" fmla="val 9323"/>
                <a:gd name="f104" fmla="val 6824"/>
                <a:gd name="f105" fmla="val 7611"/>
                <a:gd name="f106" fmla="val 8632"/>
                <a:gd name="f107" fmla="val 5628"/>
                <a:gd name="f108" fmla="val 9880"/>
                <a:gd name="f109" fmla="val 4261"/>
                <a:gd name="f110" fmla="val 11294"/>
                <a:gd name="f111" fmla="val 2712"/>
                <a:gd name="f112" fmla="val 12661"/>
                <a:gd name="f113" fmla="val 163"/>
                <a:gd name="f114" fmla="val 12688"/>
                <a:gd name="f115" fmla="val 114"/>
                <a:gd name="f116" fmla="val 12674"/>
                <a:gd name="f117" fmla="val 53"/>
                <a:gd name="f118" fmla="val 12628"/>
                <a:gd name="f119" fmla="val 22"/>
                <a:gd name="f120" fmla="val 12609"/>
                <a:gd name="f121" fmla="val 8"/>
                <a:gd name="f122" fmla="val 12587"/>
                <a:gd name="f123" fmla="*/ f0 1 12689"/>
                <a:gd name="f124" fmla="*/ f1 1 29187"/>
                <a:gd name="f125" fmla="val f2"/>
                <a:gd name="f126" fmla="val f3"/>
                <a:gd name="f127" fmla="val f4"/>
                <a:gd name="f128" fmla="+- f127 0 f125"/>
                <a:gd name="f129" fmla="+- f126 0 f125"/>
                <a:gd name="f130" fmla="*/ f129 1 12689"/>
                <a:gd name="f131" fmla="*/ f128 1 29187"/>
                <a:gd name="f132" fmla="*/ f125 1 f130"/>
                <a:gd name="f133" fmla="*/ f126 1 f130"/>
                <a:gd name="f134" fmla="*/ f125 1 f131"/>
                <a:gd name="f135" fmla="*/ f127 1 f131"/>
                <a:gd name="f136" fmla="*/ f132 f123 1"/>
                <a:gd name="f137" fmla="*/ f133 f123 1"/>
                <a:gd name="f138" fmla="*/ f135 f124 1"/>
                <a:gd name="f139" fmla="*/ f134 f1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6" t="f139" r="f137" b="f138"/>
              <a:pathLst>
                <a:path w="12689" h="29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6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39" y="f55"/>
                  </a:cubicBezTo>
                  <a:cubicBezTo>
                    <a:pt x="f56" y="f57"/>
                    <a:pt x="f58" y="f59"/>
                    <a:pt x="f60" y="f61"/>
                  </a:cubicBezTo>
                  <a:lnTo>
                    <a:pt x="f60" y="f61"/>
                  </a:ln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341;p35">
              <a:extLst>
                <a:ext uri="{FF2B5EF4-FFF2-40B4-BE49-F238E27FC236}">
                  <a16:creationId xmlns:a16="http://schemas.microsoft.com/office/drawing/2014/main" id="{C5023D92-1C8D-4D41-84A4-80DF244C3FB3}"/>
                </a:ext>
              </a:extLst>
            </p:cNvPr>
            <p:cNvSpPr/>
            <p:nvPr/>
          </p:nvSpPr>
          <p:spPr>
            <a:xfrm>
              <a:off x="1756205" y="3067830"/>
              <a:ext cx="155841" cy="676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06"/>
                <a:gd name="f4" fmla="val 2304"/>
                <a:gd name="f5" fmla="val 5246"/>
                <a:gd name="f6" fmla="val 1"/>
                <a:gd name="f7" fmla="val 5233"/>
                <a:gd name="f8" fmla="val 5220"/>
                <a:gd name="f9" fmla="val 5"/>
                <a:gd name="f10" fmla="val 5209"/>
                <a:gd name="f11" fmla="val 15"/>
                <a:gd name="f12" fmla="val 3771"/>
                <a:gd name="f13" fmla="val 1248"/>
                <a:gd name="f14" fmla="val 1941"/>
                <a:gd name="f15" fmla="val 2023"/>
                <a:gd name="f16" fmla="val 54"/>
                <a:gd name="f17" fmla="val 2195"/>
                <a:gd name="f18" fmla="val 24"/>
                <a:gd name="f19" fmla="val 2196"/>
                <a:gd name="f20" fmla="val 2223"/>
                <a:gd name="f21" fmla="val 4"/>
                <a:gd name="f22" fmla="val 2253"/>
                <a:gd name="f23" fmla="val 8"/>
                <a:gd name="f24" fmla="val 2282"/>
                <a:gd name="f25" fmla="val 31"/>
                <a:gd name="f26" fmla="val 2303"/>
                <a:gd name="f27" fmla="val 59"/>
                <a:gd name="f28" fmla="val 62"/>
                <a:gd name="f29" fmla="val 1973"/>
                <a:gd name="f30" fmla="val 2126"/>
                <a:gd name="f31" fmla="val 3826"/>
                <a:gd name="f32" fmla="val 1343"/>
                <a:gd name="f33" fmla="val 5280"/>
                <a:gd name="f34" fmla="val 96"/>
                <a:gd name="f35" fmla="val 5303"/>
                <a:gd name="f36" fmla="val 76"/>
                <a:gd name="f37" fmla="val 43"/>
                <a:gd name="f38" fmla="val 5286"/>
                <a:gd name="f39" fmla="val 19"/>
                <a:gd name="f40" fmla="val 5276"/>
                <a:gd name="f41" fmla="val 7"/>
                <a:gd name="f42" fmla="val 5261"/>
                <a:gd name="f43" fmla="*/ f0 1 5306"/>
                <a:gd name="f44" fmla="*/ f1 1 2304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306"/>
                <a:gd name="f51" fmla="*/ f48 1 2304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306" h="23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lnTo>
                    <a:pt x="f28" y="f26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342;p35">
              <a:extLst>
                <a:ext uri="{FF2B5EF4-FFF2-40B4-BE49-F238E27FC236}">
                  <a16:creationId xmlns:a16="http://schemas.microsoft.com/office/drawing/2014/main" id="{CD6D76B0-9AB9-45BC-9185-2F97B78BACD4}"/>
                </a:ext>
              </a:extLst>
            </p:cNvPr>
            <p:cNvSpPr/>
            <p:nvPr/>
          </p:nvSpPr>
          <p:spPr>
            <a:xfrm>
              <a:off x="1759168" y="3080394"/>
              <a:ext cx="98682" cy="553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60"/>
                <a:gd name="f4" fmla="val 1883"/>
                <a:gd name="f5" fmla="val 3299"/>
                <a:gd name="f6" fmla="val 3288"/>
                <a:gd name="f7" fmla="val 3276"/>
                <a:gd name="f8" fmla="val 4"/>
                <a:gd name="f9" fmla="val 3265"/>
                <a:gd name="f10" fmla="val 11"/>
                <a:gd name="f11" fmla="val 2287"/>
                <a:gd name="f12" fmla="val 759"/>
                <a:gd name="f13" fmla="val 1203"/>
                <a:gd name="f14" fmla="val 1354"/>
                <a:gd name="f15" fmla="val 44"/>
                <a:gd name="f16" fmla="val 1777"/>
                <a:gd name="f17" fmla="val 15"/>
                <a:gd name="f18" fmla="val 1787"/>
                <a:gd name="f19" fmla="val 1"/>
                <a:gd name="f20" fmla="val 1818"/>
                <a:gd name="f21" fmla="val 1847"/>
                <a:gd name="f22" fmla="val 21"/>
                <a:gd name="f23" fmla="val 1868"/>
                <a:gd name="f24" fmla="val 39"/>
                <a:gd name="f25" fmla="val 1882"/>
                <a:gd name="f26" fmla="val 64"/>
                <a:gd name="f27" fmla="val 68"/>
                <a:gd name="f28" fmla="val 75"/>
                <a:gd name="f29" fmla="val 1881"/>
                <a:gd name="f30" fmla="val 81"/>
                <a:gd name="f31" fmla="val 1250"/>
                <a:gd name="f32" fmla="val 1454"/>
                <a:gd name="f33" fmla="val 2344"/>
                <a:gd name="f34" fmla="val 854"/>
                <a:gd name="f35" fmla="val 3331"/>
                <a:gd name="f36" fmla="val 99"/>
                <a:gd name="f37" fmla="val 3356"/>
                <a:gd name="f38" fmla="val 3359"/>
                <a:gd name="f39" fmla="val 46"/>
                <a:gd name="f40" fmla="val 3342"/>
                <a:gd name="f41" fmla="val 22"/>
                <a:gd name="f42" fmla="val 7"/>
                <a:gd name="f43" fmla="val 3316"/>
                <a:gd name="f44" fmla="*/ f0 1 3360"/>
                <a:gd name="f45" fmla="*/ f1 1 188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360"/>
                <a:gd name="f52" fmla="*/ f49 1 188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360" h="18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29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0"/>
                    <a:pt x="f38" y="f39"/>
                    <a:pt x="f40" y="f41"/>
                  </a:cubicBezTo>
                  <a:cubicBezTo>
                    <a:pt x="f35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" name="Google Shape;343;p35">
              <a:extLst>
                <a:ext uri="{FF2B5EF4-FFF2-40B4-BE49-F238E27FC236}">
                  <a16:creationId xmlns:a16="http://schemas.microsoft.com/office/drawing/2014/main" id="{E638F370-E0A3-4315-B252-68FFA469D812}"/>
                </a:ext>
              </a:extLst>
            </p:cNvPr>
            <p:cNvSpPr/>
            <p:nvPr/>
          </p:nvSpPr>
          <p:spPr>
            <a:xfrm>
              <a:off x="1888629" y="3030943"/>
              <a:ext cx="17684" cy="13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2"/>
                <a:gd name="f4" fmla="val 466"/>
                <a:gd name="f5" fmla="val 541"/>
                <a:gd name="f6" fmla="val 1"/>
                <a:gd name="f7" fmla="val 530"/>
                <a:gd name="f8" fmla="val 518"/>
                <a:gd name="f9" fmla="val 4"/>
                <a:gd name="f10" fmla="val 508"/>
                <a:gd name="f11" fmla="val 12"/>
                <a:gd name="f12" fmla="val 29"/>
                <a:gd name="f13" fmla="val 365"/>
                <a:gd name="f14" fmla="val 6"/>
                <a:gd name="f15" fmla="val 383"/>
                <a:gd name="f16" fmla="val 417"/>
                <a:gd name="f17" fmla="val 18"/>
                <a:gd name="f18" fmla="val 442"/>
                <a:gd name="f19" fmla="val 459"/>
                <a:gd name="f20" fmla="val 46"/>
                <a:gd name="f21" fmla="val 63"/>
                <a:gd name="f22" fmla="val 73"/>
                <a:gd name="f23" fmla="val 85"/>
                <a:gd name="f24" fmla="val 462"/>
                <a:gd name="f25" fmla="val 95"/>
                <a:gd name="f26" fmla="val 453"/>
                <a:gd name="f27" fmla="val 573"/>
                <a:gd name="f28" fmla="val 98"/>
                <a:gd name="f29" fmla="val 597"/>
                <a:gd name="f30" fmla="val 81"/>
                <a:gd name="f31" fmla="val 47"/>
                <a:gd name="f32" fmla="val 585"/>
                <a:gd name="f33" fmla="val 22"/>
                <a:gd name="f34" fmla="val 574"/>
                <a:gd name="f35" fmla="val 8"/>
                <a:gd name="f36" fmla="val 558"/>
                <a:gd name="f37" fmla="*/ f0 1 602"/>
                <a:gd name="f38" fmla="*/ f1 1 46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2"/>
                <a:gd name="f45" fmla="*/ f42 1 46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2" h="4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cubicBezTo>
                    <a:pt x="f12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" y="f31"/>
                    <a:pt x="f32" y="f33"/>
                  </a:cubicBezTo>
                  <a:cubicBezTo>
                    <a:pt x="f34" y="f35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" name="Google Shape;344;p35">
              <a:extLst>
                <a:ext uri="{FF2B5EF4-FFF2-40B4-BE49-F238E27FC236}">
                  <a16:creationId xmlns:a16="http://schemas.microsoft.com/office/drawing/2014/main" id="{CC9CD972-6B63-49A4-9BD8-9EC4E0F85A03}"/>
                </a:ext>
              </a:extLst>
            </p:cNvPr>
            <p:cNvSpPr/>
            <p:nvPr/>
          </p:nvSpPr>
          <p:spPr>
            <a:xfrm>
              <a:off x="1715908" y="3018306"/>
              <a:ext cx="108374" cy="468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90"/>
                <a:gd name="f4" fmla="val 1597"/>
                <a:gd name="f5" fmla="val 3628"/>
                <a:gd name="f6" fmla="val 1"/>
                <a:gd name="f7" fmla="val 3623"/>
                <a:gd name="f8" fmla="val 3618"/>
                <a:gd name="f9" fmla="val 3613"/>
                <a:gd name="f10" fmla="val 3"/>
                <a:gd name="f11" fmla="val 2370"/>
                <a:gd name="f12" fmla="val 358"/>
                <a:gd name="f13" fmla="val 1164"/>
                <a:gd name="f14" fmla="val 859"/>
                <a:gd name="f15" fmla="val 36"/>
                <a:gd name="f16" fmla="val 1493"/>
                <a:gd name="f17" fmla="val 9"/>
                <a:gd name="f18" fmla="val 1507"/>
                <a:gd name="f19" fmla="val 1541"/>
                <a:gd name="f20" fmla="val 14"/>
                <a:gd name="f21" fmla="val 1568"/>
                <a:gd name="f22" fmla="val 24"/>
                <a:gd name="f23" fmla="val 1585"/>
                <a:gd name="f24" fmla="val 43"/>
                <a:gd name="f25" fmla="val 63"/>
                <a:gd name="f26" fmla="val 71"/>
                <a:gd name="f27" fmla="val 80"/>
                <a:gd name="f28" fmla="val 1595"/>
                <a:gd name="f29" fmla="val 91"/>
                <a:gd name="f30" fmla="val 1588"/>
                <a:gd name="f31" fmla="val 1212"/>
                <a:gd name="f32" fmla="val 960"/>
                <a:gd name="f33" fmla="val 2408"/>
                <a:gd name="f34" fmla="val 462"/>
                <a:gd name="f35" fmla="val 3644"/>
                <a:gd name="f36" fmla="val 108"/>
                <a:gd name="f37" fmla="val 3673"/>
                <a:gd name="f38" fmla="val 100"/>
                <a:gd name="f39" fmla="val 70"/>
                <a:gd name="f40" fmla="val 3681"/>
                <a:gd name="f41" fmla="val 41"/>
                <a:gd name="f42" fmla="val 3674"/>
                <a:gd name="f43" fmla="val 17"/>
                <a:gd name="f44" fmla="val 3652"/>
                <a:gd name="f45" fmla="*/ f0 1 3690"/>
                <a:gd name="f46" fmla="*/ f1 1 159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690"/>
                <a:gd name="f53" fmla="*/ f50 1 159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690" h="1597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345;p35">
              <a:extLst>
                <a:ext uri="{FF2B5EF4-FFF2-40B4-BE49-F238E27FC236}">
                  <a16:creationId xmlns:a16="http://schemas.microsoft.com/office/drawing/2014/main" id="{F3115C09-9F88-497E-818F-32D78C3C264C}"/>
                </a:ext>
              </a:extLst>
            </p:cNvPr>
            <p:cNvSpPr/>
            <p:nvPr/>
          </p:nvSpPr>
          <p:spPr>
            <a:xfrm>
              <a:off x="1717051" y="2986796"/>
              <a:ext cx="153637" cy="785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31"/>
                <a:gd name="f4" fmla="val 2674"/>
                <a:gd name="f5" fmla="val 5169"/>
                <a:gd name="f6" fmla="val 5166"/>
                <a:gd name="f7" fmla="val 5163"/>
                <a:gd name="f8" fmla="val 5160"/>
                <a:gd name="f9" fmla="val 1"/>
                <a:gd name="f10" fmla="val 3261"/>
                <a:gd name="f11" fmla="val 345"/>
                <a:gd name="f12" fmla="val 1436"/>
                <a:gd name="f13" fmla="val 1260"/>
                <a:gd name="f14" fmla="val 25"/>
                <a:gd name="f15" fmla="val 2577"/>
                <a:gd name="f16" fmla="val 4"/>
                <a:gd name="f17" fmla="val 2598"/>
                <a:gd name="f18" fmla="val 2633"/>
                <a:gd name="f19" fmla="val 22"/>
                <a:gd name="f20" fmla="val 2655"/>
                <a:gd name="f21" fmla="val 34"/>
                <a:gd name="f22" fmla="val 2668"/>
                <a:gd name="f23" fmla="val 48"/>
                <a:gd name="f24" fmla="val 62"/>
                <a:gd name="f25" fmla="val 75"/>
                <a:gd name="f26" fmla="val 89"/>
                <a:gd name="f27" fmla="val 99"/>
                <a:gd name="f28" fmla="val 2657"/>
                <a:gd name="f29" fmla="val 1498"/>
                <a:gd name="f30" fmla="val 1357"/>
                <a:gd name="f31" fmla="val 3301"/>
                <a:gd name="f32" fmla="val 449"/>
                <a:gd name="f33" fmla="val 5180"/>
                <a:gd name="f34" fmla="val 110"/>
                <a:gd name="f35" fmla="val 5210"/>
                <a:gd name="f36" fmla="val 105"/>
                <a:gd name="f37" fmla="val 5230"/>
                <a:gd name="f38" fmla="val 76"/>
                <a:gd name="f39" fmla="val 5225"/>
                <a:gd name="f40" fmla="val 46"/>
                <a:gd name="f41" fmla="val 5219"/>
                <a:gd name="f42" fmla="val 18"/>
                <a:gd name="f43" fmla="val 5196"/>
                <a:gd name="f44" fmla="*/ f0 1 5231"/>
                <a:gd name="f45" fmla="*/ f1 1 267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231"/>
                <a:gd name="f52" fmla="*/ f49 1 267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231" h="2674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9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2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346;p35">
              <a:extLst>
                <a:ext uri="{FF2B5EF4-FFF2-40B4-BE49-F238E27FC236}">
                  <a16:creationId xmlns:a16="http://schemas.microsoft.com/office/drawing/2014/main" id="{B8CEDBA3-FCFF-4747-ADC7-EFC2ECC8F751}"/>
                </a:ext>
              </a:extLst>
            </p:cNvPr>
            <p:cNvSpPr/>
            <p:nvPr/>
          </p:nvSpPr>
          <p:spPr>
            <a:xfrm>
              <a:off x="1717224" y="3003008"/>
              <a:ext cx="57451" cy="614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56"/>
                <a:gd name="f4" fmla="val 2091"/>
                <a:gd name="f5" fmla="val 1893"/>
                <a:gd name="f6" fmla="val 1882"/>
                <a:gd name="f7" fmla="val 1871"/>
                <a:gd name="f8" fmla="val 3"/>
                <a:gd name="f9" fmla="val 1862"/>
                <a:gd name="f10" fmla="val 10"/>
                <a:gd name="f11" fmla="val 1107"/>
                <a:gd name="f12" fmla="val 524"/>
                <a:gd name="f13" fmla="val 469"/>
                <a:gd name="f14" fmla="val 1215"/>
                <a:gd name="f15" fmla="val 18"/>
                <a:gd name="f16" fmla="val 2009"/>
                <a:gd name="f17" fmla="val 1"/>
                <a:gd name="f18" fmla="val 2036"/>
                <a:gd name="f19" fmla="val 11"/>
                <a:gd name="f20" fmla="val 2069"/>
                <a:gd name="f21" fmla="val 36"/>
                <a:gd name="f22" fmla="val 2083"/>
                <a:gd name="f23" fmla="val 46"/>
                <a:gd name="f24" fmla="val 2089"/>
                <a:gd name="f25" fmla="val 55"/>
                <a:gd name="f26" fmla="val 2090"/>
                <a:gd name="f27" fmla="val 63"/>
                <a:gd name="f28" fmla="val 83"/>
                <a:gd name="f29" fmla="val 100"/>
                <a:gd name="f30" fmla="val 2082"/>
                <a:gd name="f31" fmla="val 113"/>
                <a:gd name="f32" fmla="val 2062"/>
                <a:gd name="f33" fmla="val 556"/>
                <a:gd name="f34" fmla="val 1284"/>
                <a:gd name="f35" fmla="val 1183"/>
                <a:gd name="f36" fmla="val 607"/>
                <a:gd name="f37" fmla="val 1923"/>
                <a:gd name="f38" fmla="val 101"/>
                <a:gd name="f39" fmla="val 1949"/>
                <a:gd name="f40" fmla="val 82"/>
                <a:gd name="f41" fmla="val 50"/>
                <a:gd name="f42" fmla="val 1937"/>
                <a:gd name="f43" fmla="val 24"/>
                <a:gd name="f44" fmla="val 1927"/>
                <a:gd name="f45" fmla="val 8"/>
                <a:gd name="f46" fmla="val 1910"/>
                <a:gd name="f47" fmla="*/ f0 1 1956"/>
                <a:gd name="f48" fmla="*/ f1 1 209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956"/>
                <a:gd name="f55" fmla="*/ f52 1 209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956" h="20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3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347;p35">
              <a:extLst>
                <a:ext uri="{FF2B5EF4-FFF2-40B4-BE49-F238E27FC236}">
                  <a16:creationId xmlns:a16="http://schemas.microsoft.com/office/drawing/2014/main" id="{56F67B86-BB44-43D9-AEAA-C98B2D94D08B}"/>
                </a:ext>
              </a:extLst>
            </p:cNvPr>
            <p:cNvSpPr/>
            <p:nvPr/>
          </p:nvSpPr>
          <p:spPr>
            <a:xfrm>
              <a:off x="1793238" y="2985296"/>
              <a:ext cx="15416" cy="82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5"/>
                <a:gd name="f4" fmla="val 282"/>
                <a:gd name="f5" fmla="val 467"/>
                <a:gd name="f6" fmla="val 1"/>
                <a:gd name="f7" fmla="val 464"/>
                <a:gd name="f8" fmla="val 461"/>
                <a:gd name="f9" fmla="val 457"/>
                <a:gd name="f10" fmla="val 2"/>
                <a:gd name="f11" fmla="val 301"/>
                <a:gd name="f12" fmla="val 26"/>
                <a:gd name="f13" fmla="val 153"/>
                <a:gd name="f14" fmla="val 87"/>
                <a:gd name="f15" fmla="val 29"/>
                <a:gd name="f16" fmla="val 184"/>
                <a:gd name="f17" fmla="val 3"/>
                <a:gd name="f18" fmla="val 201"/>
                <a:gd name="f19" fmla="val 235"/>
                <a:gd name="f20" fmla="val 17"/>
                <a:gd name="f21" fmla="val 261"/>
                <a:gd name="f22" fmla="val 275"/>
                <a:gd name="f23" fmla="val 44"/>
                <a:gd name="f24" fmla="val 281"/>
                <a:gd name="f25" fmla="val 60"/>
                <a:gd name="f26" fmla="val 71"/>
                <a:gd name="f27" fmla="val 83"/>
                <a:gd name="f28" fmla="val 278"/>
                <a:gd name="f29" fmla="val 96"/>
                <a:gd name="f30" fmla="val 271"/>
                <a:gd name="f31" fmla="val 207"/>
                <a:gd name="f32" fmla="val 187"/>
                <a:gd name="f33" fmla="val 336"/>
                <a:gd name="f34" fmla="val 130"/>
                <a:gd name="f35" fmla="val 473"/>
                <a:gd name="f36" fmla="val 112"/>
                <a:gd name="f37" fmla="val 503"/>
                <a:gd name="f38" fmla="val 106"/>
                <a:gd name="f39" fmla="val 524"/>
                <a:gd name="f40" fmla="val 79"/>
                <a:gd name="f41" fmla="val 520"/>
                <a:gd name="f42" fmla="val 49"/>
                <a:gd name="f43" fmla="val 515"/>
                <a:gd name="f44" fmla="val 21"/>
                <a:gd name="f45" fmla="val 493"/>
                <a:gd name="f46" fmla="*/ f0 1 525"/>
                <a:gd name="f47" fmla="*/ f1 1 28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25"/>
                <a:gd name="f54" fmla="*/ f51 1 28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25" h="282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15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348;p35">
              <a:extLst>
                <a:ext uri="{FF2B5EF4-FFF2-40B4-BE49-F238E27FC236}">
                  <a16:creationId xmlns:a16="http://schemas.microsoft.com/office/drawing/2014/main" id="{44E5A677-2348-4DD6-9252-0D4E73A593D2}"/>
                </a:ext>
              </a:extLst>
            </p:cNvPr>
            <p:cNvSpPr/>
            <p:nvPr/>
          </p:nvSpPr>
          <p:spPr>
            <a:xfrm>
              <a:off x="1904987" y="2989411"/>
              <a:ext cx="15535" cy="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9"/>
                <a:gd name="f4" fmla="val 159"/>
                <a:gd name="f5" fmla="val 473"/>
                <a:gd name="f6" fmla="val 1"/>
                <a:gd name="f7" fmla="val 470"/>
                <a:gd name="f8" fmla="val 467"/>
                <a:gd name="f9" fmla="val 465"/>
                <a:gd name="f10" fmla="val 52"/>
                <a:gd name="f11" fmla="val 50"/>
                <a:gd name="f12" fmla="val 22"/>
                <a:gd name="f13" fmla="val 53"/>
                <a:gd name="f14" fmla="val 80"/>
                <a:gd name="f15" fmla="val 5"/>
                <a:gd name="f16" fmla="val 110"/>
                <a:gd name="f17" fmla="val 8"/>
                <a:gd name="f18" fmla="val 137"/>
                <a:gd name="f19" fmla="val 33"/>
                <a:gd name="f20" fmla="val 158"/>
                <a:gd name="f21" fmla="val 59"/>
                <a:gd name="f22" fmla="val 65"/>
                <a:gd name="f23" fmla="val 478"/>
                <a:gd name="f24" fmla="val 507"/>
                <a:gd name="f25" fmla="val 107"/>
                <a:gd name="f26" fmla="val 526"/>
                <a:gd name="f27" fmla="val 522"/>
                <a:gd name="f28" fmla="val 21"/>
                <a:gd name="f29" fmla="val 500"/>
                <a:gd name="f30" fmla="*/ f0 1 529"/>
                <a:gd name="f31" fmla="*/ f1 1 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29"/>
                <a:gd name="f38" fmla="*/ f35 1 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29" h="15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lnTo>
                    <a:pt x="f23" y="f16"/>
                  </a:lnTo>
                  <a:cubicBezTo>
                    <a:pt x="f24" y="f25"/>
                    <a:pt x="f3" y="f14"/>
                    <a:pt x="f26" y="f11"/>
                  </a:cubicBez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" name="Google Shape;349;p35">
              <a:extLst>
                <a:ext uri="{FF2B5EF4-FFF2-40B4-BE49-F238E27FC236}">
                  <a16:creationId xmlns:a16="http://schemas.microsoft.com/office/drawing/2014/main" id="{847BB187-3BD0-4E81-B4F2-04EAAA3E668B}"/>
                </a:ext>
              </a:extLst>
            </p:cNvPr>
            <p:cNvSpPr/>
            <p:nvPr/>
          </p:nvSpPr>
          <p:spPr>
            <a:xfrm>
              <a:off x="1941380" y="2992812"/>
              <a:ext cx="7397" cy="58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"/>
                <a:gd name="f4" fmla="val 198"/>
                <a:gd name="f5" fmla="val 189"/>
                <a:gd name="f6" fmla="val 1"/>
                <a:gd name="f7" fmla="val 179"/>
                <a:gd name="f8" fmla="val 168"/>
                <a:gd name="f9" fmla="val 3"/>
                <a:gd name="f10" fmla="val 159"/>
                <a:gd name="f11" fmla="val 9"/>
                <a:gd name="f12" fmla="val 33"/>
                <a:gd name="f13" fmla="val 95"/>
                <a:gd name="f14" fmla="val 6"/>
                <a:gd name="f15" fmla="val 113"/>
                <a:gd name="f16" fmla="val 148"/>
                <a:gd name="f17" fmla="val 16"/>
                <a:gd name="f18" fmla="val 172"/>
                <a:gd name="f19" fmla="val 28"/>
                <a:gd name="f20" fmla="val 187"/>
                <a:gd name="f21" fmla="val 45"/>
                <a:gd name="f22" fmla="val 197"/>
                <a:gd name="f23" fmla="val 63"/>
                <a:gd name="f24" fmla="val 73"/>
                <a:gd name="f25" fmla="val 84"/>
                <a:gd name="f26" fmla="val 193"/>
                <a:gd name="f27" fmla="val 94"/>
                <a:gd name="f28" fmla="val 186"/>
                <a:gd name="f29" fmla="val 221"/>
                <a:gd name="f30" fmla="val 101"/>
                <a:gd name="f31" fmla="val 247"/>
                <a:gd name="f32" fmla="val 83"/>
                <a:gd name="f33" fmla="val 251"/>
                <a:gd name="f34" fmla="val 49"/>
                <a:gd name="f35" fmla="val 235"/>
                <a:gd name="f36" fmla="val 24"/>
                <a:gd name="f37" fmla="val 224"/>
                <a:gd name="f38" fmla="val 207"/>
                <a:gd name="f39" fmla="*/ f0 1 252"/>
                <a:gd name="f40" fmla="*/ f1 1 19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52"/>
                <a:gd name="f47" fmla="*/ f44 1 19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52" h="1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11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350;p35">
              <a:extLst>
                <a:ext uri="{FF2B5EF4-FFF2-40B4-BE49-F238E27FC236}">
                  <a16:creationId xmlns:a16="http://schemas.microsoft.com/office/drawing/2014/main" id="{62B0F891-35ED-49D0-A8EA-5C156028A057}"/>
                </a:ext>
              </a:extLst>
            </p:cNvPr>
            <p:cNvSpPr/>
            <p:nvPr/>
          </p:nvSpPr>
          <p:spPr>
            <a:xfrm>
              <a:off x="1839434" y="3028794"/>
              <a:ext cx="12508" cy="50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6"/>
                <a:gd name="f4" fmla="val 171"/>
                <a:gd name="f5" fmla="val 369"/>
                <a:gd name="f6" fmla="val 1"/>
                <a:gd name="f7" fmla="val 365"/>
                <a:gd name="f8" fmla="val 361"/>
                <a:gd name="f9" fmla="val 357"/>
                <a:gd name="f10" fmla="val 2"/>
                <a:gd name="f11" fmla="val 48"/>
                <a:gd name="f12" fmla="val 62"/>
                <a:gd name="f13" fmla="val 19"/>
                <a:gd name="f14" fmla="val 66"/>
                <a:gd name="f15" fmla="val 95"/>
                <a:gd name="f16" fmla="val 5"/>
                <a:gd name="f17" fmla="val 126"/>
                <a:gd name="f18" fmla="val 11"/>
                <a:gd name="f19" fmla="val 152"/>
                <a:gd name="f20" fmla="val 32"/>
                <a:gd name="f21" fmla="val 170"/>
                <a:gd name="f22" fmla="val 59"/>
                <a:gd name="f23" fmla="val 169"/>
                <a:gd name="f24" fmla="val 68"/>
                <a:gd name="f25" fmla="val 378"/>
                <a:gd name="f26" fmla="val 109"/>
                <a:gd name="f27" fmla="val 407"/>
                <a:gd name="f28" fmla="val 103"/>
                <a:gd name="f29" fmla="val 425"/>
                <a:gd name="f30" fmla="val 75"/>
                <a:gd name="f31" fmla="val 421"/>
                <a:gd name="f32" fmla="val 45"/>
                <a:gd name="f33" fmla="val 416"/>
                <a:gd name="f34" fmla="val 20"/>
                <a:gd name="f35" fmla="val 395"/>
                <a:gd name="f36" fmla="*/ f0 1 426"/>
                <a:gd name="f37" fmla="*/ f1 1 17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26"/>
                <a:gd name="f44" fmla="*/ f41 1 17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26" h="17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12" y="f21"/>
                    <a:pt x="f14" y="f23"/>
                    <a:pt x="f24" y="f23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" name="Google Shape;351;p35">
              <a:extLst>
                <a:ext uri="{FF2B5EF4-FFF2-40B4-BE49-F238E27FC236}">
                  <a16:creationId xmlns:a16="http://schemas.microsoft.com/office/drawing/2014/main" id="{33374630-03A9-47CF-A2B9-D5611BCCB51D}"/>
                </a:ext>
              </a:extLst>
            </p:cNvPr>
            <p:cNvSpPr/>
            <p:nvPr/>
          </p:nvSpPr>
          <p:spPr>
            <a:xfrm>
              <a:off x="1864050" y="3014374"/>
              <a:ext cx="11219" cy="46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2"/>
                <a:gd name="f4" fmla="val 157"/>
                <a:gd name="f5" fmla="val 324"/>
                <a:gd name="f6" fmla="val 320"/>
                <a:gd name="f7" fmla="val 316"/>
                <a:gd name="f8" fmla="val 1"/>
                <a:gd name="f9" fmla="val 312"/>
                <a:gd name="f10" fmla="val 2"/>
                <a:gd name="f11" fmla="val 50"/>
                <a:gd name="f12" fmla="val 49"/>
                <a:gd name="f13" fmla="val 20"/>
                <a:gd name="f14" fmla="val 54"/>
                <a:gd name="f15" fmla="val 83"/>
                <a:gd name="f16" fmla="val 6"/>
                <a:gd name="f17" fmla="val 113"/>
                <a:gd name="f18" fmla="val 10"/>
                <a:gd name="f19" fmla="val 140"/>
                <a:gd name="f20" fmla="val 33"/>
                <a:gd name="f21" fmla="val 60"/>
                <a:gd name="f22" fmla="val 62"/>
                <a:gd name="f23" fmla="val 63"/>
                <a:gd name="f24" fmla="val 156"/>
                <a:gd name="f25" fmla="val 66"/>
                <a:gd name="f26" fmla="val 67"/>
                <a:gd name="f27" fmla="val 68"/>
                <a:gd name="f28" fmla="val 70"/>
                <a:gd name="f29" fmla="val 332"/>
                <a:gd name="f30" fmla="val 110"/>
                <a:gd name="f31" fmla="val 362"/>
                <a:gd name="f32" fmla="val 106"/>
                <a:gd name="f33" fmla="val 77"/>
                <a:gd name="f34" fmla="val 376"/>
                <a:gd name="f35" fmla="val 46"/>
                <a:gd name="f36" fmla="val 371"/>
                <a:gd name="f37" fmla="val 349"/>
                <a:gd name="f38" fmla="*/ f0 1 382"/>
                <a:gd name="f39" fmla="*/ f1 1 15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382"/>
                <a:gd name="f46" fmla="*/ f43 1 15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82" h="1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4"/>
                  </a:cubicBezTo>
                  <a:cubicBezTo>
                    <a:pt x="f26" y="f24"/>
                    <a:pt x="f27" y="f24"/>
                    <a:pt x="f28" y="f4"/>
                  </a:cubicBezTo>
                  <a:lnTo>
                    <a:pt x="f29" y="f30"/>
                  </a:lnTo>
                  <a:cubicBezTo>
                    <a:pt x="f31" y="f32"/>
                    <a:pt x="f3" y="f33"/>
                    <a:pt x="f34" y="f35"/>
                  </a:cubicBezTo>
                  <a:cubicBezTo>
                    <a:pt x="f36" y="f13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" name="Google Shape;352;p35">
              <a:extLst>
                <a:ext uri="{FF2B5EF4-FFF2-40B4-BE49-F238E27FC236}">
                  <a16:creationId xmlns:a16="http://schemas.microsoft.com/office/drawing/2014/main" id="{6F8E40E0-6A11-4D7B-9E70-97D248098C02}"/>
                </a:ext>
              </a:extLst>
            </p:cNvPr>
            <p:cNvSpPr/>
            <p:nvPr/>
          </p:nvSpPr>
          <p:spPr>
            <a:xfrm>
              <a:off x="1938235" y="3024533"/>
              <a:ext cx="13359" cy="81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5"/>
                <a:gd name="f4" fmla="val 278"/>
                <a:gd name="f5" fmla="val 393"/>
                <a:gd name="f6" fmla="val 1"/>
                <a:gd name="f7" fmla="val 384"/>
                <a:gd name="f8" fmla="val 375"/>
                <a:gd name="f9" fmla="val 3"/>
                <a:gd name="f10" fmla="val 367"/>
                <a:gd name="f11" fmla="val 7"/>
                <a:gd name="f12" fmla="val 38"/>
                <a:gd name="f13" fmla="val 174"/>
                <a:gd name="f14" fmla="val 11"/>
                <a:gd name="f15" fmla="val 187"/>
                <a:gd name="f16" fmla="val 221"/>
                <a:gd name="f17" fmla="val 15"/>
                <a:gd name="f18" fmla="val 247"/>
                <a:gd name="f19" fmla="val 23"/>
                <a:gd name="f20" fmla="val 267"/>
                <a:gd name="f21" fmla="val 43"/>
                <a:gd name="f22" fmla="val 63"/>
                <a:gd name="f23" fmla="val 72"/>
                <a:gd name="f24" fmla="val 80"/>
                <a:gd name="f25" fmla="val 275"/>
                <a:gd name="f26" fmla="val 88"/>
                <a:gd name="f27" fmla="val 271"/>
                <a:gd name="f28" fmla="val 418"/>
                <a:gd name="f29" fmla="val 103"/>
                <a:gd name="f30" fmla="val 444"/>
                <a:gd name="f31" fmla="val 90"/>
                <a:gd name="f32" fmla="val 57"/>
                <a:gd name="f33" fmla="val 441"/>
                <a:gd name="f34" fmla="val 30"/>
                <a:gd name="f35" fmla="val 432"/>
                <a:gd name="f36" fmla="val 413"/>
                <a:gd name="f37" fmla="*/ f0 1 455"/>
                <a:gd name="f38" fmla="*/ f1 1 27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55"/>
                <a:gd name="f45" fmla="*/ f42 1 27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55" h="2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" y="f32"/>
                    <a:pt x="f33" y="f34"/>
                  </a:cubicBezTo>
                  <a:cubicBezTo>
                    <a:pt x="f35" y="f14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" name="Google Shape;353;p35">
              <a:extLst>
                <a:ext uri="{FF2B5EF4-FFF2-40B4-BE49-F238E27FC236}">
                  <a16:creationId xmlns:a16="http://schemas.microsoft.com/office/drawing/2014/main" id="{31E25A29-968A-4004-9753-5114D835ADF7}"/>
                </a:ext>
              </a:extLst>
            </p:cNvPr>
            <p:cNvSpPr/>
            <p:nvPr/>
          </p:nvSpPr>
          <p:spPr>
            <a:xfrm>
              <a:off x="1700454" y="3062746"/>
              <a:ext cx="141823" cy="515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9"/>
                <a:gd name="f4" fmla="val 1757"/>
                <a:gd name="f5" fmla="val 4771"/>
                <a:gd name="f6" fmla="val 1"/>
                <a:gd name="f7" fmla="val 4767"/>
                <a:gd name="f8" fmla="val 4763"/>
                <a:gd name="f9" fmla="val 4759"/>
                <a:gd name="f10" fmla="val 2"/>
                <a:gd name="f11" fmla="val 4448"/>
                <a:gd name="f12" fmla="val 55"/>
                <a:gd name="f13" fmla="val 4156"/>
                <a:gd name="f14" fmla="val 185"/>
                <a:gd name="f15" fmla="val 3873"/>
                <a:gd name="f16" fmla="val 311"/>
                <a:gd name="f17" fmla="val 3809"/>
                <a:gd name="f18" fmla="val 340"/>
                <a:gd name="f19" fmla="val 3746"/>
                <a:gd name="f20" fmla="val 368"/>
                <a:gd name="f21" fmla="val 3683"/>
                <a:gd name="f22" fmla="val 395"/>
                <a:gd name="f23" fmla="val 3097"/>
                <a:gd name="f24" fmla="val 647"/>
                <a:gd name="f25" fmla="val 2471"/>
                <a:gd name="f26" fmla="val 837"/>
                <a:gd name="f27" fmla="val 1868"/>
                <a:gd name="f28" fmla="val 1021"/>
                <a:gd name="f29" fmla="val 1261"/>
                <a:gd name="f30" fmla="val 1204"/>
                <a:gd name="f31" fmla="val 634"/>
                <a:gd name="f32" fmla="val 1394"/>
                <a:gd name="f33" fmla="val 42"/>
                <a:gd name="f34" fmla="val 1650"/>
                <a:gd name="f35" fmla="val 13"/>
                <a:gd name="f36" fmla="val 1663"/>
                <a:gd name="f37" fmla="val 1694"/>
                <a:gd name="f38" fmla="val 1723"/>
                <a:gd name="f39" fmla="val 22"/>
                <a:gd name="f40" fmla="val 1744"/>
                <a:gd name="f41" fmla="val 63"/>
                <a:gd name="f42" fmla="val 70"/>
                <a:gd name="f43" fmla="val 77"/>
                <a:gd name="f44" fmla="val 1755"/>
                <a:gd name="f45" fmla="val 90"/>
                <a:gd name="f46" fmla="val 1751"/>
                <a:gd name="f47" fmla="val 676"/>
                <a:gd name="f48" fmla="val 1499"/>
                <a:gd name="f49" fmla="val 1301"/>
                <a:gd name="f50" fmla="val 1310"/>
                <a:gd name="f51" fmla="val 1903"/>
                <a:gd name="f52" fmla="val 1127"/>
                <a:gd name="f53" fmla="val 2511"/>
                <a:gd name="f54" fmla="val 944"/>
                <a:gd name="f55" fmla="val 3138"/>
                <a:gd name="f56" fmla="val 753"/>
                <a:gd name="f57" fmla="val 3730"/>
                <a:gd name="f58" fmla="val 497"/>
                <a:gd name="f59" fmla="val 3793"/>
                <a:gd name="f60" fmla="val 469"/>
                <a:gd name="f61" fmla="val 3857"/>
                <a:gd name="f62" fmla="val 441"/>
                <a:gd name="f63" fmla="val 3918"/>
                <a:gd name="f64" fmla="val 413"/>
                <a:gd name="f65" fmla="val 4195"/>
                <a:gd name="f66" fmla="val 290"/>
                <a:gd name="f67" fmla="val 4479"/>
                <a:gd name="f68" fmla="val 162"/>
                <a:gd name="f69" fmla="val 4778"/>
                <a:gd name="f70" fmla="val 111"/>
                <a:gd name="f71" fmla="val 4808"/>
                <a:gd name="f72" fmla="val 105"/>
                <a:gd name="f73" fmla="val 4828"/>
                <a:gd name="f74" fmla="val 76"/>
                <a:gd name="f75" fmla="val 4823"/>
                <a:gd name="f76" fmla="val 47"/>
                <a:gd name="f77" fmla="val 4819"/>
                <a:gd name="f78" fmla="val 21"/>
                <a:gd name="f79" fmla="val 4797"/>
                <a:gd name="f80" fmla="*/ f0 1 4829"/>
                <a:gd name="f81" fmla="*/ f1 1 1757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4829"/>
                <a:gd name="f88" fmla="*/ f85 1 1757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4829" h="1757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6" y="f37"/>
                    <a:pt x="f35" y="f38"/>
                  </a:cubicBezTo>
                  <a:cubicBezTo>
                    <a:pt x="f39" y="f40"/>
                    <a:pt x="f33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354;p35">
              <a:extLst>
                <a:ext uri="{FF2B5EF4-FFF2-40B4-BE49-F238E27FC236}">
                  <a16:creationId xmlns:a16="http://schemas.microsoft.com/office/drawing/2014/main" id="{507E258A-6B33-45A7-B786-011AD5E93616}"/>
                </a:ext>
              </a:extLst>
            </p:cNvPr>
            <p:cNvSpPr/>
            <p:nvPr/>
          </p:nvSpPr>
          <p:spPr>
            <a:xfrm>
              <a:off x="1676991" y="2949497"/>
              <a:ext cx="42556" cy="205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49"/>
                <a:gd name="f4" fmla="val 6996"/>
                <a:gd name="f5" fmla="val 1388"/>
                <a:gd name="f6" fmla="val 1"/>
                <a:gd name="f7" fmla="val 1363"/>
                <a:gd name="f8" fmla="val 1339"/>
                <a:gd name="f9" fmla="val 21"/>
                <a:gd name="f10" fmla="val 1335"/>
                <a:gd name="f11" fmla="val 49"/>
                <a:gd name="f12" fmla="val 1252"/>
                <a:gd name="f13" fmla="val 628"/>
                <a:gd name="f14" fmla="val 1083"/>
                <a:gd name="f15" fmla="val 1202"/>
                <a:gd name="f16" fmla="val 919"/>
                <a:gd name="f17" fmla="val 1758"/>
                <a:gd name="f18" fmla="val 842"/>
                <a:gd name="f19" fmla="val 2014"/>
                <a:gd name="f20" fmla="val 765"/>
                <a:gd name="f21" fmla="val 2279"/>
                <a:gd name="f22" fmla="val 697"/>
                <a:gd name="f23" fmla="val 2541"/>
                <a:gd name="f24" fmla="val 455"/>
                <a:gd name="f25" fmla="val 3462"/>
                <a:gd name="f26" fmla="val 307"/>
                <a:gd name="f27" fmla="val 4417"/>
                <a:gd name="f28" fmla="val 164"/>
                <a:gd name="f29" fmla="val 5341"/>
                <a:gd name="f30" fmla="val 85"/>
                <a:gd name="f31" fmla="val 5864"/>
                <a:gd name="f32" fmla="val 6405"/>
                <a:gd name="f33" fmla="val 43"/>
                <a:gd name="f34" fmla="val 6946"/>
                <a:gd name="f35" fmla="val 46"/>
                <a:gd name="f36" fmla="val 6974"/>
                <a:gd name="f37" fmla="val 70"/>
                <a:gd name="f38" fmla="val 99"/>
                <a:gd name="f39" fmla="val 100"/>
                <a:gd name="f40" fmla="val 105"/>
                <a:gd name="f41" fmla="val 6994"/>
                <a:gd name="f42" fmla="val 136"/>
                <a:gd name="f43" fmla="val 6993"/>
                <a:gd name="f44" fmla="val 157"/>
                <a:gd name="f45" fmla="val 6966"/>
                <a:gd name="f46" fmla="val 154"/>
                <a:gd name="f47" fmla="val 6936"/>
                <a:gd name="f48" fmla="val 112"/>
                <a:gd name="f49" fmla="val 6409"/>
                <a:gd name="f50" fmla="val 194"/>
                <a:gd name="f51" fmla="val 5873"/>
                <a:gd name="f52" fmla="val 274"/>
                <a:gd name="f53" fmla="val 5355"/>
                <a:gd name="f54" fmla="val 415"/>
                <a:gd name="f55" fmla="val 4435"/>
                <a:gd name="f56" fmla="val 563"/>
                <a:gd name="f57" fmla="val 3484"/>
                <a:gd name="f58" fmla="val 804"/>
                <a:gd name="f59" fmla="val 2567"/>
                <a:gd name="f60" fmla="val 871"/>
                <a:gd name="f61" fmla="val 2306"/>
                <a:gd name="f62" fmla="val 949"/>
                <a:gd name="f63" fmla="val 2043"/>
                <a:gd name="f64" fmla="val 1025"/>
                <a:gd name="f65" fmla="val 1788"/>
                <a:gd name="f66" fmla="val 1188"/>
                <a:gd name="f67" fmla="val 1228"/>
                <a:gd name="f68" fmla="val 1359"/>
                <a:gd name="f69" fmla="val 651"/>
                <a:gd name="f70" fmla="val 1445"/>
                <a:gd name="f71" fmla="val 65"/>
                <a:gd name="f72" fmla="val 35"/>
                <a:gd name="f73" fmla="val 1428"/>
                <a:gd name="f74" fmla="val 5"/>
                <a:gd name="f75" fmla="val 1398"/>
                <a:gd name="f76" fmla="val 2"/>
                <a:gd name="f77" fmla="val 1395"/>
                <a:gd name="f78" fmla="val 1391"/>
                <a:gd name="f79" fmla="*/ f0 1 1449"/>
                <a:gd name="f80" fmla="*/ f1 1 6996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1449"/>
                <a:gd name="f87" fmla="*/ f84 1 6996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1449" h="699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6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8" y="f4"/>
                    <a:pt x="f39" y="f4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3" y="f72"/>
                    <a:pt x="f73" y="f74"/>
                    <a:pt x="f75" y="f76"/>
                  </a:cubicBezTo>
                  <a:cubicBezTo>
                    <a:pt x="f77" y="f6"/>
                    <a:pt x="f7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355;p35">
              <a:extLst>
                <a:ext uri="{FF2B5EF4-FFF2-40B4-BE49-F238E27FC236}">
                  <a16:creationId xmlns:a16="http://schemas.microsoft.com/office/drawing/2014/main" id="{D4FBC852-14E2-4534-9B9D-C591E7C8B060}"/>
                </a:ext>
              </a:extLst>
            </p:cNvPr>
            <p:cNvSpPr/>
            <p:nvPr/>
          </p:nvSpPr>
          <p:spPr>
            <a:xfrm>
              <a:off x="1640899" y="2891607"/>
              <a:ext cx="19357" cy="1604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9"/>
                <a:gd name="f4" fmla="val 5464"/>
                <a:gd name="f5" fmla="val 122"/>
                <a:gd name="f6" fmla="val 94"/>
                <a:gd name="f7" fmla="val 70"/>
                <a:gd name="f8" fmla="val 20"/>
                <a:gd name="f9" fmla="val 68"/>
                <a:gd name="f10" fmla="val 49"/>
                <a:gd name="f11" fmla="val 1"/>
                <a:gd name="f12" fmla="val 651"/>
                <a:gd name="f13" fmla="val 50"/>
                <a:gd name="f14" fmla="val 1247"/>
                <a:gd name="f15" fmla="val 119"/>
                <a:gd name="f16" fmla="val 1907"/>
                <a:gd name="f17" fmla="val 238"/>
                <a:gd name="f18" fmla="val 3072"/>
                <a:gd name="f19" fmla="val 382"/>
                <a:gd name="f20" fmla="val 4253"/>
                <a:gd name="f21" fmla="val 547"/>
                <a:gd name="f22" fmla="val 5415"/>
                <a:gd name="f23" fmla="val 552"/>
                <a:gd name="f24" fmla="val 5442"/>
                <a:gd name="f25" fmla="val 574"/>
                <a:gd name="f26" fmla="val 5462"/>
                <a:gd name="f27" fmla="val 602"/>
                <a:gd name="f28" fmla="val 603"/>
                <a:gd name="f29" fmla="val 606"/>
                <a:gd name="f30" fmla="val 609"/>
                <a:gd name="f31" fmla="val 5463"/>
                <a:gd name="f32" fmla="val 639"/>
                <a:gd name="f33" fmla="val 5458"/>
                <a:gd name="f34" fmla="val 5432"/>
                <a:gd name="f35" fmla="val 654"/>
                <a:gd name="f36" fmla="val 5401"/>
                <a:gd name="f37" fmla="val 489"/>
                <a:gd name="f38" fmla="val 4240"/>
                <a:gd name="f39" fmla="val 345"/>
                <a:gd name="f40" fmla="val 3061"/>
                <a:gd name="f41" fmla="val 227"/>
                <a:gd name="f42" fmla="val 1896"/>
                <a:gd name="f43" fmla="val 161"/>
                <a:gd name="f44" fmla="val 1242"/>
                <a:gd name="f45" fmla="val 112"/>
                <a:gd name="f46" fmla="val 176"/>
                <a:gd name="f47" fmla="val 60"/>
                <a:gd name="f48" fmla="val 179"/>
                <a:gd name="f49" fmla="val 30"/>
                <a:gd name="f50" fmla="val 157"/>
                <a:gd name="f51" fmla="val 3"/>
                <a:gd name="f52" fmla="val 127"/>
                <a:gd name="f53" fmla="val 125"/>
                <a:gd name="f54" fmla="val 124"/>
                <a:gd name="f55" fmla="*/ f0 1 659"/>
                <a:gd name="f56" fmla="*/ f1 1 5464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659"/>
                <a:gd name="f63" fmla="*/ f60 1 5464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659" h="54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30" y="f31"/>
                  </a:cubicBezTo>
                  <a:cubicBezTo>
                    <a:pt x="f32" y="f33"/>
                    <a:pt x="f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35"/>
                    <a:pt x="f46" y="f47"/>
                  </a:cubicBezTo>
                  <a:cubicBezTo>
                    <a:pt x="f48" y="f49"/>
                    <a:pt x="f50" y="f51"/>
                    <a:pt x="f52" y="f2"/>
                  </a:cubicBezTo>
                  <a:cubicBezTo>
                    <a:pt x="f53" y="f2"/>
                    <a:pt x="f5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" name="Google Shape;356;p35">
              <a:extLst>
                <a:ext uri="{FF2B5EF4-FFF2-40B4-BE49-F238E27FC236}">
                  <a16:creationId xmlns:a16="http://schemas.microsoft.com/office/drawing/2014/main" id="{E988E950-5CF2-49AE-A1B2-B0F9F45394EB}"/>
                </a:ext>
              </a:extLst>
            </p:cNvPr>
            <p:cNvSpPr/>
            <p:nvPr/>
          </p:nvSpPr>
          <p:spPr>
            <a:xfrm>
              <a:off x="1568973" y="3008677"/>
              <a:ext cx="84380" cy="727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73"/>
                <a:gd name="f4" fmla="val 2476"/>
                <a:gd name="f5" fmla="val 61"/>
                <a:gd name="f6" fmla="val 1"/>
                <a:gd name="f7" fmla="val 47"/>
                <a:gd name="f8" fmla="val 32"/>
                <a:gd name="f9" fmla="val 7"/>
                <a:gd name="f10" fmla="val 21"/>
                <a:gd name="f11" fmla="val 18"/>
                <a:gd name="f12" fmla="val 40"/>
                <a:gd name="f13" fmla="val 3"/>
                <a:gd name="f14" fmla="val 75"/>
                <a:gd name="f15" fmla="val 24"/>
                <a:gd name="f16" fmla="val 96"/>
                <a:gd name="f17" fmla="val 625"/>
                <a:gd name="f18" fmla="val 671"/>
                <a:gd name="f19" fmla="val 1287"/>
                <a:gd name="f20" fmla="val 1194"/>
                <a:gd name="f21" fmla="val 1927"/>
                <a:gd name="f22" fmla="val 1702"/>
                <a:gd name="f23" fmla="val 2165"/>
                <a:gd name="f24" fmla="val 1890"/>
                <a:gd name="f25" fmla="val 2368"/>
                <a:gd name="f26" fmla="val 2053"/>
                <a:gd name="f27" fmla="val 2596"/>
                <a:gd name="f28" fmla="val 2235"/>
                <a:gd name="f29" fmla="val 2769"/>
                <a:gd name="f30" fmla="val 2456"/>
                <a:gd name="f31" fmla="val 2780"/>
                <a:gd name="f32" fmla="val 2470"/>
                <a:gd name="f33" fmla="val 2796"/>
                <a:gd name="f34" fmla="val 2811"/>
                <a:gd name="f35" fmla="val 2824"/>
                <a:gd name="f36" fmla="val 2834"/>
                <a:gd name="f37" fmla="val 2473"/>
                <a:gd name="f38" fmla="val 2845"/>
                <a:gd name="f39" fmla="val 2463"/>
                <a:gd name="f40" fmla="val 2868"/>
                <a:gd name="f41" fmla="val 2444"/>
                <a:gd name="f42" fmla="val 2409"/>
                <a:gd name="f43" fmla="val 2854"/>
                <a:gd name="f44" fmla="val 2386"/>
                <a:gd name="f45" fmla="val 2675"/>
                <a:gd name="f46" fmla="val 2154"/>
                <a:gd name="f47" fmla="val 2440"/>
                <a:gd name="f48" fmla="val 1967"/>
                <a:gd name="f49" fmla="val 2233"/>
                <a:gd name="f50" fmla="val 1803"/>
                <a:gd name="f51" fmla="val 1994"/>
                <a:gd name="f52" fmla="val 1616"/>
                <a:gd name="f53" fmla="val 1357"/>
                <a:gd name="f54" fmla="val 1109"/>
                <a:gd name="f55" fmla="val 698"/>
                <a:gd name="f56" fmla="val 586"/>
                <a:gd name="f57" fmla="val 100"/>
                <a:gd name="f58" fmla="val 16"/>
                <a:gd name="f59" fmla="val 89"/>
                <a:gd name="f60" fmla="val 6"/>
                <a:gd name="f61" fmla="*/ f0 1 2873"/>
                <a:gd name="f62" fmla="*/ f1 1 2476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2873"/>
                <a:gd name="f69" fmla="*/ f66 1 2476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2873" h="247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4"/>
                    <a:pt x="f34" y="f4"/>
                  </a:cubicBezTo>
                  <a:cubicBezTo>
                    <a:pt x="f35" y="f4"/>
                    <a:pt x="f36" y="f37"/>
                    <a:pt x="f38" y="f39"/>
                  </a:cubicBezTo>
                  <a:cubicBezTo>
                    <a:pt x="f40" y="f41"/>
                    <a:pt x="f3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1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" name="Google Shape;357;p35">
              <a:extLst>
                <a:ext uri="{FF2B5EF4-FFF2-40B4-BE49-F238E27FC236}">
                  <a16:creationId xmlns:a16="http://schemas.microsoft.com/office/drawing/2014/main" id="{D998420C-B4FA-4315-A3C1-B8D480D16A77}"/>
                </a:ext>
              </a:extLst>
            </p:cNvPr>
            <p:cNvSpPr/>
            <p:nvPr/>
          </p:nvSpPr>
          <p:spPr>
            <a:xfrm>
              <a:off x="1688156" y="3136675"/>
              <a:ext cx="162031" cy="899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7"/>
                <a:gd name="f4" fmla="val 3061"/>
                <a:gd name="f5" fmla="val 65"/>
                <a:gd name="f6" fmla="val 42"/>
                <a:gd name="f7" fmla="val 20"/>
                <a:gd name="f8" fmla="val 14"/>
                <a:gd name="f9" fmla="val 12"/>
                <a:gd name="f10" fmla="val 36"/>
                <a:gd name="f11" fmla="val 1"/>
                <a:gd name="f12" fmla="val 64"/>
                <a:gd name="f13" fmla="val 15"/>
                <a:gd name="f14" fmla="val 96"/>
                <a:gd name="f15" fmla="val 44"/>
                <a:gd name="f16" fmla="val 107"/>
                <a:gd name="f17" fmla="val 1032"/>
                <a:gd name="f18" fmla="val 486"/>
                <a:gd name="f19" fmla="val 1976"/>
                <a:gd name="f20" fmla="val 984"/>
                <a:gd name="f21" fmla="val 2848"/>
                <a:gd name="f22" fmla="val 1587"/>
                <a:gd name="f23" fmla="val 2970"/>
                <a:gd name="f24" fmla="val 1672"/>
                <a:gd name="f25" fmla="val 3094"/>
                <a:gd name="f26" fmla="val 1758"/>
                <a:gd name="f27" fmla="val 3222"/>
                <a:gd name="f28" fmla="val 1846"/>
                <a:gd name="f29" fmla="val 3352"/>
                <a:gd name="f30" fmla="val 1929"/>
                <a:gd name="f31" fmla="val 3521"/>
                <a:gd name="f32" fmla="val 2033"/>
                <a:gd name="f33" fmla="val 3696"/>
                <a:gd name="f34" fmla="val 2128"/>
                <a:gd name="f35" fmla="val 3873"/>
                <a:gd name="f36" fmla="val 2222"/>
                <a:gd name="f37" fmla="val 5427"/>
                <a:gd name="f38" fmla="val 3054"/>
                <a:gd name="f39" fmla="val 5437"/>
                <a:gd name="f40" fmla="val 3058"/>
                <a:gd name="f41" fmla="val 5445"/>
                <a:gd name="f42" fmla="val 5454"/>
                <a:gd name="f43" fmla="val 5474"/>
                <a:gd name="f44" fmla="val 5494"/>
                <a:gd name="f45" fmla="val 3049"/>
                <a:gd name="f46" fmla="val 5502"/>
                <a:gd name="f47" fmla="val 3029"/>
                <a:gd name="f48" fmla="val 5516"/>
                <a:gd name="f49" fmla="val 3004"/>
                <a:gd name="f50" fmla="val 5505"/>
                <a:gd name="f51" fmla="val 5479"/>
                <a:gd name="f52" fmla="val 2955"/>
                <a:gd name="f53" fmla="val 3921"/>
                <a:gd name="f54" fmla="val 2122"/>
                <a:gd name="f55" fmla="val 3752"/>
                <a:gd name="f56" fmla="val 2031"/>
                <a:gd name="f57" fmla="val 3575"/>
                <a:gd name="f58" fmla="val 1937"/>
                <a:gd name="f59" fmla="val 3410"/>
                <a:gd name="f60" fmla="val 1833"/>
                <a:gd name="f61" fmla="val 3282"/>
                <a:gd name="f62" fmla="val 1753"/>
                <a:gd name="f63" fmla="val 3158"/>
                <a:gd name="f64" fmla="val 1667"/>
                <a:gd name="f65" fmla="val 3034"/>
                <a:gd name="f66" fmla="val 1581"/>
                <a:gd name="f67" fmla="val 2910"/>
                <a:gd name="f68" fmla="val 1496"/>
                <a:gd name="f69" fmla="val 2030"/>
                <a:gd name="f70" fmla="val 889"/>
                <a:gd name="f71" fmla="val 1080"/>
                <a:gd name="f72" fmla="val 386"/>
                <a:gd name="f73" fmla="val 83"/>
                <a:gd name="f74" fmla="val 3"/>
                <a:gd name="f75" fmla="val 77"/>
                <a:gd name="f76" fmla="val 71"/>
                <a:gd name="f77" fmla="*/ f0 1 5517"/>
                <a:gd name="f78" fmla="*/ f1 1 3061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5517"/>
                <a:gd name="f85" fmla="*/ f82 1 3061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5517" h="30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38"/>
                  </a:lnTo>
                  <a:cubicBezTo>
                    <a:pt x="f39" y="f40"/>
                    <a:pt x="f41" y="f4"/>
                    <a:pt x="f42" y="f4"/>
                  </a:cubicBezTo>
                  <a:cubicBezTo>
                    <a:pt x="f43" y="f4"/>
                    <a:pt x="f44" y="f45"/>
                    <a:pt x="f46" y="f47"/>
                  </a:cubicBezTo>
                  <a:cubicBezTo>
                    <a:pt x="f48" y="f49"/>
                    <a:pt x="f50" y="f23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11"/>
                    <a:pt x="f7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" name="Google Shape;358;p35">
              <a:extLst>
                <a:ext uri="{FF2B5EF4-FFF2-40B4-BE49-F238E27FC236}">
                  <a16:creationId xmlns:a16="http://schemas.microsoft.com/office/drawing/2014/main" id="{BCEDA00E-1854-4112-86F0-06A64584AB66}"/>
                </a:ext>
              </a:extLst>
            </p:cNvPr>
            <p:cNvSpPr/>
            <p:nvPr/>
          </p:nvSpPr>
          <p:spPr>
            <a:xfrm>
              <a:off x="1693377" y="3166338"/>
              <a:ext cx="37883" cy="149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0"/>
                <a:gd name="f4" fmla="val 5086"/>
                <a:gd name="f5" fmla="val 63"/>
                <a:gd name="f6" fmla="val 56"/>
                <a:gd name="f7" fmla="val 49"/>
                <a:gd name="f8" fmla="val 2"/>
                <a:gd name="f9" fmla="val 42"/>
                <a:gd name="f10" fmla="val 4"/>
                <a:gd name="f11" fmla="val 15"/>
                <a:gd name="f12" fmla="val 16"/>
                <a:gd name="f13" fmla="val 1"/>
                <a:gd name="f14" fmla="val 47"/>
                <a:gd name="f15" fmla="val 14"/>
                <a:gd name="f16" fmla="val 76"/>
                <a:gd name="f17" fmla="val 639"/>
                <a:gd name="f18" fmla="val 1564"/>
                <a:gd name="f19" fmla="val 1032"/>
                <a:gd name="f20" fmla="val 3234"/>
                <a:gd name="f21" fmla="val 1180"/>
                <a:gd name="f22" fmla="val 5036"/>
                <a:gd name="f23" fmla="val 1183"/>
                <a:gd name="f24" fmla="val 5064"/>
                <a:gd name="f25" fmla="val 1207"/>
                <a:gd name="f26" fmla="val 1236"/>
                <a:gd name="f27" fmla="val 1238"/>
                <a:gd name="f28" fmla="val 1268"/>
                <a:gd name="f29" fmla="val 5084"/>
                <a:gd name="f30" fmla="val 5057"/>
                <a:gd name="f31" fmla="val 1288"/>
                <a:gd name="f32" fmla="val 5027"/>
                <a:gd name="f33" fmla="val 1139"/>
                <a:gd name="f34" fmla="val 3213"/>
                <a:gd name="f35" fmla="val 744"/>
                <a:gd name="f36" fmla="val 1534"/>
                <a:gd name="f37" fmla="val 113"/>
                <a:gd name="f38" fmla="val 33"/>
                <a:gd name="f39" fmla="val 106"/>
                <a:gd name="f40" fmla="val 13"/>
                <a:gd name="f41" fmla="val 85"/>
                <a:gd name="f42" fmla="*/ f0 1 1290"/>
                <a:gd name="f43" fmla="*/ f1 1 508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290"/>
                <a:gd name="f50" fmla="*/ f47 1 508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290" h="508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lnTo>
                    <a:pt x="f27" y="f4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359;p35">
              <a:extLst>
                <a:ext uri="{FF2B5EF4-FFF2-40B4-BE49-F238E27FC236}">
                  <a16:creationId xmlns:a16="http://schemas.microsoft.com/office/drawing/2014/main" id="{B2417D88-5744-4C3A-9792-F8E4269DE5DE}"/>
                </a:ext>
              </a:extLst>
            </p:cNvPr>
            <p:cNvSpPr/>
            <p:nvPr/>
          </p:nvSpPr>
          <p:spPr>
            <a:xfrm>
              <a:off x="1559335" y="3129972"/>
              <a:ext cx="96103" cy="1168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2"/>
                <a:gd name="f4" fmla="val 3980"/>
                <a:gd name="f5" fmla="val 3209"/>
                <a:gd name="f6" fmla="val 1"/>
                <a:gd name="f7" fmla="val 3191"/>
                <a:gd name="f8" fmla="val 3173"/>
                <a:gd name="f9" fmla="val 10"/>
                <a:gd name="f10" fmla="val 3162"/>
                <a:gd name="f11" fmla="val 28"/>
                <a:gd name="f12" fmla="val 3097"/>
                <a:gd name="f13" fmla="val 137"/>
                <a:gd name="f14" fmla="val 2997"/>
                <a:gd name="f15" fmla="val 227"/>
                <a:gd name="f16" fmla="val 2899"/>
                <a:gd name="f17" fmla="val 314"/>
                <a:gd name="f18" fmla="val 2866"/>
                <a:gd name="f19" fmla="val 344"/>
                <a:gd name="f20" fmla="val 2561"/>
                <a:gd name="f21" fmla="val 619"/>
                <a:gd name="f22" fmla="val 2283"/>
                <a:gd name="f23" fmla="val 926"/>
                <a:gd name="f24" fmla="val 2014"/>
                <a:gd name="f25" fmla="val 1225"/>
                <a:gd name="f26" fmla="val 1456"/>
                <a:gd name="f27" fmla="val 1846"/>
                <a:gd name="f28" fmla="val 1336"/>
                <a:gd name="f29" fmla="val 1979"/>
                <a:gd name="f30" fmla="val 1215"/>
                <a:gd name="f31" fmla="val 2115"/>
                <a:gd name="f32" fmla="val 1110"/>
                <a:gd name="f33" fmla="val 2263"/>
                <a:gd name="f34" fmla="val 987"/>
                <a:gd name="f35" fmla="val 2437"/>
                <a:gd name="f36" fmla="val 889"/>
                <a:gd name="f37" fmla="val 2629"/>
                <a:gd name="f38" fmla="val 795"/>
                <a:gd name="f39" fmla="val 2815"/>
                <a:gd name="f40" fmla="val 727"/>
                <a:gd name="f41" fmla="val 2947"/>
                <a:gd name="f42" fmla="val 658"/>
                <a:gd name="f43" fmla="val 3084"/>
                <a:gd name="f44" fmla="val 580"/>
                <a:gd name="f45" fmla="val 3212"/>
                <a:gd name="f46" fmla="val 426"/>
                <a:gd name="f47" fmla="val 3461"/>
                <a:gd name="f48" fmla="val 240"/>
                <a:gd name="f49" fmla="val 3688"/>
                <a:gd name="f50" fmla="val 25"/>
                <a:gd name="f51" fmla="val 3883"/>
                <a:gd name="f52" fmla="val 3"/>
                <a:gd name="f53" fmla="val 3904"/>
                <a:gd name="f54" fmla="val 3938"/>
                <a:gd name="f55" fmla="val 20"/>
                <a:gd name="f56" fmla="val 3961"/>
                <a:gd name="f57" fmla="val 32"/>
                <a:gd name="f58" fmla="val 3974"/>
                <a:gd name="f59" fmla="val 48"/>
                <a:gd name="f60" fmla="val 3979"/>
                <a:gd name="f61" fmla="val 62"/>
                <a:gd name="f62" fmla="val 76"/>
                <a:gd name="f63" fmla="val 89"/>
                <a:gd name="f64" fmla="val 93"/>
                <a:gd name="f65" fmla="val 3965"/>
                <a:gd name="f66" fmla="val 318"/>
                <a:gd name="f67" fmla="val 3762"/>
                <a:gd name="f68" fmla="val 510"/>
                <a:gd name="f69" fmla="val 3528"/>
                <a:gd name="f70" fmla="val 668"/>
                <a:gd name="f71" fmla="val 3269"/>
                <a:gd name="f72" fmla="val 748"/>
                <a:gd name="f73" fmla="val 3136"/>
                <a:gd name="f74" fmla="val 819"/>
                <a:gd name="f75" fmla="val 2998"/>
                <a:gd name="f76" fmla="val 888"/>
                <a:gd name="f77" fmla="val 2864"/>
                <a:gd name="f78" fmla="val 982"/>
                <a:gd name="f79" fmla="val 2684"/>
                <a:gd name="f80" fmla="val 1079"/>
                <a:gd name="f81" fmla="val 2494"/>
                <a:gd name="f82" fmla="val 1195"/>
                <a:gd name="f83" fmla="val 2325"/>
                <a:gd name="f84" fmla="val 1296"/>
                <a:gd name="f85" fmla="val 2182"/>
                <a:gd name="f86" fmla="val 1416"/>
                <a:gd name="f87" fmla="val 2050"/>
                <a:gd name="f88" fmla="val 1534"/>
                <a:gd name="f89" fmla="val 1919"/>
                <a:gd name="f90" fmla="val 2093"/>
                <a:gd name="f91" fmla="val 1298"/>
                <a:gd name="f92" fmla="val 2360"/>
                <a:gd name="f93" fmla="val 1003"/>
                <a:gd name="f94" fmla="val 2635"/>
                <a:gd name="f95" fmla="val 697"/>
                <a:gd name="f96" fmla="val 2937"/>
                <a:gd name="f97" fmla="val 2970"/>
                <a:gd name="f98" fmla="val 395"/>
                <a:gd name="f99" fmla="val 3074"/>
                <a:gd name="f100" fmla="val 302"/>
                <a:gd name="f101" fmla="val 3181"/>
                <a:gd name="f102" fmla="val 207"/>
                <a:gd name="f103" fmla="val 3255"/>
                <a:gd name="f104" fmla="val 85"/>
                <a:gd name="f105" fmla="val 59"/>
                <a:gd name="f106" fmla="val 3265"/>
                <a:gd name="f107" fmla="val 3238"/>
                <a:gd name="f108" fmla="val 9"/>
                <a:gd name="f109" fmla="val 3229"/>
                <a:gd name="f110" fmla="val 4"/>
                <a:gd name="f111" fmla="val 3219"/>
                <a:gd name="f112" fmla="*/ f0 1 3272"/>
                <a:gd name="f113" fmla="*/ f1 1 3980"/>
                <a:gd name="f114" fmla="val f2"/>
                <a:gd name="f115" fmla="val f3"/>
                <a:gd name="f116" fmla="val f4"/>
                <a:gd name="f117" fmla="+- f116 0 f114"/>
                <a:gd name="f118" fmla="+- f115 0 f114"/>
                <a:gd name="f119" fmla="*/ f118 1 3272"/>
                <a:gd name="f120" fmla="*/ f117 1 3980"/>
                <a:gd name="f121" fmla="*/ f114 1 f119"/>
                <a:gd name="f122" fmla="*/ f115 1 f119"/>
                <a:gd name="f123" fmla="*/ f114 1 f120"/>
                <a:gd name="f124" fmla="*/ f116 1 f120"/>
                <a:gd name="f125" fmla="*/ f121 f112 1"/>
                <a:gd name="f126" fmla="*/ f122 f112 1"/>
                <a:gd name="f127" fmla="*/ f124 f113 1"/>
                <a:gd name="f128" fmla="*/ f123 f1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5" t="f128" r="f126" b="f127"/>
              <a:pathLst>
                <a:path w="3272" h="398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6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58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lnTo>
                    <a:pt x="f90" y="f91"/>
                  </a:lnTo>
                  <a:cubicBezTo>
                    <a:pt x="f92" y="f93"/>
                    <a:pt x="f94" y="f95"/>
                    <a:pt x="f96" y="f46"/>
                  </a:cubicBezTo>
                  <a:lnTo>
                    <a:pt x="f97" y="f98"/>
                  </a:lnTo>
                  <a:cubicBezTo>
                    <a:pt x="f99" y="f100"/>
                    <a:pt x="f101" y="f102"/>
                    <a:pt x="f103" y="f104"/>
                  </a:cubicBezTo>
                  <a:cubicBezTo>
                    <a:pt x="f3" y="f105"/>
                    <a:pt x="f106" y="f50"/>
                    <a:pt x="f107" y="f108"/>
                  </a:cubicBezTo>
                  <a:cubicBezTo>
                    <a:pt x="f109" y="f110"/>
                    <a:pt x="f11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0" name="Google Shape;360;p35">
              <a:extLst>
                <a:ext uri="{FF2B5EF4-FFF2-40B4-BE49-F238E27FC236}">
                  <a16:creationId xmlns:a16="http://schemas.microsoft.com/office/drawing/2014/main" id="{900F7187-0CEF-47DF-A1A3-FF141DD3F30E}"/>
                </a:ext>
              </a:extLst>
            </p:cNvPr>
            <p:cNvSpPr/>
            <p:nvPr/>
          </p:nvSpPr>
          <p:spPr>
            <a:xfrm>
              <a:off x="1072353" y="3541187"/>
              <a:ext cx="66175" cy="2169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53"/>
                <a:gd name="f4" fmla="val 7386"/>
                <a:gd name="f5" fmla="val 60"/>
                <a:gd name="f6" fmla="val 1"/>
                <a:gd name="f7" fmla="val 57"/>
                <a:gd name="f8" fmla="val 55"/>
                <a:gd name="f9" fmla="val 52"/>
                <a:gd name="f10" fmla="val 22"/>
                <a:gd name="f11" fmla="val 7"/>
                <a:gd name="f12" fmla="val 34"/>
                <a:gd name="f13" fmla="val 5"/>
                <a:gd name="f14" fmla="val 64"/>
                <a:gd name="f15" fmla="val 339"/>
                <a:gd name="f16" fmla="val 2320"/>
                <a:gd name="f17" fmla="val 401"/>
                <a:gd name="f18" fmla="val 2731"/>
                <a:gd name="f19" fmla="val 465"/>
                <a:gd name="f20" fmla="val 3156"/>
                <a:gd name="f21" fmla="val 574"/>
                <a:gd name="f22" fmla="val 3566"/>
                <a:gd name="f23" fmla="val 671"/>
                <a:gd name="f24" fmla="val 3923"/>
                <a:gd name="f25" fmla="val 809"/>
                <a:gd name="f26" fmla="val 4284"/>
                <a:gd name="f27" fmla="val 922"/>
                <a:gd name="f28" fmla="val 4571"/>
                <a:gd name="f29" fmla="val 1274"/>
                <a:gd name="f30" fmla="val 5483"/>
                <a:gd name="f31" fmla="val 1660"/>
                <a:gd name="f32" fmla="val 6450"/>
                <a:gd name="f33" fmla="val 2140"/>
                <a:gd name="f34" fmla="val 7357"/>
                <a:gd name="f35" fmla="val 2148"/>
                <a:gd name="f36" fmla="val 7376"/>
                <a:gd name="f37" fmla="val 2168"/>
                <a:gd name="f38" fmla="val 7385"/>
                <a:gd name="f39" fmla="val 2188"/>
                <a:gd name="f40" fmla="val 2196"/>
                <a:gd name="f41" fmla="val 2205"/>
                <a:gd name="f42" fmla="val 7384"/>
                <a:gd name="f43" fmla="val 2215"/>
                <a:gd name="f44" fmla="val 7381"/>
                <a:gd name="f45" fmla="val 2241"/>
                <a:gd name="f46" fmla="val 7367"/>
                <a:gd name="f47" fmla="val 2252"/>
                <a:gd name="f48" fmla="val 7333"/>
                <a:gd name="f49" fmla="val 2238"/>
                <a:gd name="f50" fmla="val 7306"/>
                <a:gd name="f51" fmla="val 1759"/>
                <a:gd name="f52" fmla="val 6403"/>
                <a:gd name="f53" fmla="val 1376"/>
                <a:gd name="f54" fmla="val 5440"/>
                <a:gd name="f55" fmla="val 1024"/>
                <a:gd name="f56" fmla="val 4533"/>
                <a:gd name="f57" fmla="val 915"/>
                <a:gd name="f58" fmla="val 4245"/>
                <a:gd name="f59" fmla="val 778"/>
                <a:gd name="f60" fmla="val 3889"/>
                <a:gd name="f61" fmla="val 681"/>
                <a:gd name="f62" fmla="val 3538"/>
                <a:gd name="f63" fmla="val 572"/>
                <a:gd name="f64" fmla="val 3134"/>
                <a:gd name="f65" fmla="val 509"/>
                <a:gd name="f66" fmla="val 2712"/>
                <a:gd name="f67" fmla="val 449"/>
                <a:gd name="f68" fmla="val 2304"/>
                <a:gd name="f69" fmla="val 114"/>
                <a:gd name="f70" fmla="val 48"/>
                <a:gd name="f71" fmla="val 109"/>
                <a:gd name="f72" fmla="val 20"/>
                <a:gd name="f73" fmla="val 88"/>
                <a:gd name="f74" fmla="*/ f0 1 2253"/>
                <a:gd name="f75" fmla="*/ f1 1 738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2253"/>
                <a:gd name="f82" fmla="*/ f79 1 738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253" h="7386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2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lnTo>
                    <a:pt x="f69" y="f70"/>
                  </a:lnTo>
                  <a:cubicBezTo>
                    <a:pt x="f71" y="f72"/>
                    <a:pt x="f7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1" name="Google Shape;361;p35">
              <a:extLst>
                <a:ext uri="{FF2B5EF4-FFF2-40B4-BE49-F238E27FC236}">
                  <a16:creationId xmlns:a16="http://schemas.microsoft.com/office/drawing/2014/main" id="{D2FB1DA7-7E97-4A29-A472-D52F7851190A}"/>
                </a:ext>
              </a:extLst>
            </p:cNvPr>
            <p:cNvSpPr/>
            <p:nvPr/>
          </p:nvSpPr>
          <p:spPr>
            <a:xfrm>
              <a:off x="1097316" y="3596161"/>
              <a:ext cx="27111" cy="963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3"/>
                <a:gd name="f4" fmla="val 3282"/>
                <a:gd name="f5" fmla="val 56"/>
                <a:gd name="f6" fmla="val 54"/>
                <a:gd name="f7" fmla="val 52"/>
                <a:gd name="f8" fmla="val 1"/>
                <a:gd name="f9" fmla="val 51"/>
                <a:gd name="f10" fmla="val 22"/>
                <a:gd name="f11" fmla="val 6"/>
                <a:gd name="f12" fmla="val 33"/>
                <a:gd name="f13" fmla="val 4"/>
                <a:gd name="f14" fmla="val 63"/>
                <a:gd name="f15" fmla="val 149"/>
                <a:gd name="f16" fmla="val 1151"/>
                <a:gd name="f17" fmla="val 419"/>
                <a:gd name="f18" fmla="val 2221"/>
                <a:gd name="f19" fmla="val 810"/>
                <a:gd name="f20" fmla="val 3246"/>
                <a:gd name="f21" fmla="val 818"/>
                <a:gd name="f22" fmla="val 3268"/>
                <a:gd name="f23" fmla="val 839"/>
                <a:gd name="f24" fmla="val 861"/>
                <a:gd name="f25" fmla="val 868"/>
                <a:gd name="f26" fmla="val 874"/>
                <a:gd name="f27" fmla="val 881"/>
                <a:gd name="f28" fmla="val 3276"/>
                <a:gd name="f29" fmla="val 908"/>
                <a:gd name="f30" fmla="val 3266"/>
                <a:gd name="f31" fmla="val 922"/>
                <a:gd name="f32" fmla="val 3233"/>
                <a:gd name="f33" fmla="val 912"/>
                <a:gd name="f34" fmla="val 3205"/>
                <a:gd name="f35" fmla="val 526"/>
                <a:gd name="f36" fmla="val 2188"/>
                <a:gd name="f37" fmla="val 257"/>
                <a:gd name="f38" fmla="val 1126"/>
                <a:gd name="f39" fmla="val 113"/>
                <a:gd name="f40" fmla="val 48"/>
                <a:gd name="f41" fmla="val 108"/>
                <a:gd name="f42" fmla="val 21"/>
                <a:gd name="f43" fmla="val 85"/>
                <a:gd name="f44" fmla="*/ f0 1 923"/>
                <a:gd name="f45" fmla="*/ f1 1 3282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923"/>
                <a:gd name="f52" fmla="*/ f49 1 3282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923" h="328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8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362;p35">
              <a:extLst>
                <a:ext uri="{FF2B5EF4-FFF2-40B4-BE49-F238E27FC236}">
                  <a16:creationId xmlns:a16="http://schemas.microsoft.com/office/drawing/2014/main" id="{CB837303-1AF9-4182-B8E1-522CFC3565AB}"/>
                </a:ext>
              </a:extLst>
            </p:cNvPr>
            <p:cNvSpPr/>
            <p:nvPr/>
          </p:nvSpPr>
          <p:spPr>
            <a:xfrm>
              <a:off x="1094646" y="3570558"/>
              <a:ext cx="4050" cy="122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"/>
                <a:gd name="f4" fmla="val 416"/>
                <a:gd name="f5" fmla="val 59"/>
                <a:gd name="f6" fmla="val 1"/>
                <a:gd name="f7" fmla="val 57"/>
                <a:gd name="f8" fmla="val 54"/>
                <a:gd name="f9" fmla="val 52"/>
                <a:gd name="f10" fmla="val 22"/>
                <a:gd name="f11" fmla="val 3"/>
                <a:gd name="f12" fmla="val 30"/>
                <a:gd name="f13" fmla="val 60"/>
                <a:gd name="f14" fmla="val 28"/>
                <a:gd name="f15" fmla="val 366"/>
                <a:gd name="f16" fmla="val 32"/>
                <a:gd name="f17" fmla="val 394"/>
                <a:gd name="f18" fmla="val 55"/>
                <a:gd name="f19" fmla="val 83"/>
                <a:gd name="f20" fmla="val 86"/>
                <a:gd name="f21" fmla="val 116"/>
                <a:gd name="f22" fmla="val 414"/>
                <a:gd name="f23" fmla="val 137"/>
                <a:gd name="f24" fmla="val 387"/>
                <a:gd name="f25" fmla="val 136"/>
                <a:gd name="f26" fmla="val 357"/>
                <a:gd name="f27" fmla="val 112"/>
                <a:gd name="f28" fmla="val 51"/>
                <a:gd name="f29" fmla="val 110"/>
                <a:gd name="f30" fmla="val 87"/>
                <a:gd name="f31" fmla="*/ f0 1 138"/>
                <a:gd name="f32" fmla="*/ f1 1 416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38"/>
                <a:gd name="f39" fmla="*/ f36 1 416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38" h="416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1" y="f13"/>
                  </a:cubicBezTo>
                  <a:lnTo>
                    <a:pt x="f14" y="f15"/>
                  </a:lnTo>
                  <a:cubicBezTo>
                    <a:pt x="f16" y="f17"/>
                    <a:pt x="f18" y="f4"/>
                    <a:pt x="f19" y="f4"/>
                  </a:cubicBezTo>
                  <a:lnTo>
                    <a:pt x="f20" y="f4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10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363;p35">
              <a:extLst>
                <a:ext uri="{FF2B5EF4-FFF2-40B4-BE49-F238E27FC236}">
                  <a16:creationId xmlns:a16="http://schemas.microsoft.com/office/drawing/2014/main" id="{650A0903-CF35-4E25-947F-FDA9F3E7B5C5}"/>
                </a:ext>
              </a:extLst>
            </p:cNvPr>
            <p:cNvSpPr/>
            <p:nvPr/>
          </p:nvSpPr>
          <p:spPr>
            <a:xfrm>
              <a:off x="1070588" y="3415448"/>
              <a:ext cx="17593" cy="1121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9"/>
                <a:gd name="f4" fmla="val 3817"/>
                <a:gd name="f5" fmla="val 539"/>
                <a:gd name="f6" fmla="val 1"/>
                <a:gd name="f7" fmla="val 515"/>
                <a:gd name="f8" fmla="val 491"/>
                <a:gd name="f9" fmla="val 18"/>
                <a:gd name="f10" fmla="val 485"/>
                <a:gd name="f11" fmla="val 41"/>
                <a:gd name="f12" fmla="val 146"/>
                <a:gd name="f13" fmla="val 1253"/>
                <a:gd name="f14" fmla="val 2507"/>
                <a:gd name="f15" fmla="val 55"/>
                <a:gd name="f16" fmla="val 3765"/>
                <a:gd name="f17" fmla="val 56"/>
                <a:gd name="f18" fmla="val 3794"/>
                <a:gd name="f19" fmla="val 82"/>
                <a:gd name="f20" fmla="val 110"/>
                <a:gd name="f21" fmla="val 113"/>
                <a:gd name="f22" fmla="val 143"/>
                <a:gd name="f23" fmla="val 3815"/>
                <a:gd name="f24" fmla="val 167"/>
                <a:gd name="f25" fmla="val 3790"/>
                <a:gd name="f26" fmla="val 164"/>
                <a:gd name="f27" fmla="val 3760"/>
                <a:gd name="f28" fmla="val 2514"/>
                <a:gd name="f29" fmla="val 254"/>
                <a:gd name="f30" fmla="val 1273"/>
                <a:gd name="f31" fmla="val 590"/>
                <a:gd name="f32" fmla="val 71"/>
                <a:gd name="f33" fmla="val 43"/>
                <a:gd name="f34" fmla="val 582"/>
                <a:gd name="f35" fmla="val 13"/>
                <a:gd name="f36" fmla="val 553"/>
                <a:gd name="f37" fmla="val 3"/>
                <a:gd name="f38" fmla="val 548"/>
                <a:gd name="f39" fmla="val 2"/>
                <a:gd name="f40" fmla="val 544"/>
                <a:gd name="f41" fmla="*/ f0 1 599"/>
                <a:gd name="f42" fmla="*/ f1 1 381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599"/>
                <a:gd name="f49" fmla="*/ f46 1 381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99" h="38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0" y="f28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364;p35">
              <a:extLst>
                <a:ext uri="{FF2B5EF4-FFF2-40B4-BE49-F238E27FC236}">
                  <a16:creationId xmlns:a16="http://schemas.microsoft.com/office/drawing/2014/main" id="{A07A10AD-AF0F-40EE-B8B8-1F9F61197DFB}"/>
                </a:ext>
              </a:extLst>
            </p:cNvPr>
            <p:cNvSpPr/>
            <p:nvPr/>
          </p:nvSpPr>
          <p:spPr>
            <a:xfrm>
              <a:off x="1088913" y="3389689"/>
              <a:ext cx="5870" cy="105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0"/>
                <a:gd name="f4" fmla="val 358"/>
                <a:gd name="f5" fmla="val 138"/>
                <a:gd name="f6" fmla="val 114"/>
                <a:gd name="f7" fmla="val 93"/>
                <a:gd name="f8" fmla="val 15"/>
                <a:gd name="f9" fmla="val 86"/>
                <a:gd name="f10" fmla="val 38"/>
                <a:gd name="f11" fmla="val 9"/>
                <a:gd name="f12" fmla="val 288"/>
                <a:gd name="f13" fmla="val 316"/>
                <a:gd name="f14" fmla="val 16"/>
                <a:gd name="f15" fmla="val 346"/>
                <a:gd name="f16" fmla="val 45"/>
                <a:gd name="f17" fmla="val 356"/>
                <a:gd name="f18" fmla="val 50"/>
                <a:gd name="f19" fmla="val 357"/>
                <a:gd name="f20" fmla="val 56"/>
                <a:gd name="f21" fmla="val 60"/>
                <a:gd name="f22" fmla="val 84"/>
                <a:gd name="f23" fmla="val 104"/>
                <a:gd name="f24" fmla="val 343"/>
                <a:gd name="f25" fmla="val 112"/>
                <a:gd name="f26" fmla="val 322"/>
                <a:gd name="f27" fmla="val 190"/>
                <a:gd name="f28" fmla="val 72"/>
                <a:gd name="f29" fmla="val 43"/>
                <a:gd name="f30" fmla="val 183"/>
                <a:gd name="f31" fmla="val 11"/>
                <a:gd name="f32" fmla="val 154"/>
                <a:gd name="f33" fmla="val 3"/>
                <a:gd name="f34" fmla="val 149"/>
                <a:gd name="f35" fmla="val 1"/>
                <a:gd name="f36" fmla="val 143"/>
                <a:gd name="f37" fmla="*/ f0 1 200"/>
                <a:gd name="f38" fmla="*/ f1 1 35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00"/>
                <a:gd name="f45" fmla="*/ f42 1 35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00" h="3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4" y="f15"/>
                    <a:pt x="f16" y="f17"/>
                  </a:cubicBezTo>
                  <a:cubicBezTo>
                    <a:pt x="f18" y="f19"/>
                    <a:pt x="f20" y="f19"/>
                    <a:pt x="f21" y="f19"/>
                  </a:cubicBezTo>
                  <a:cubicBezTo>
                    <a:pt x="f22" y="f19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365;p35">
              <a:extLst>
                <a:ext uri="{FF2B5EF4-FFF2-40B4-BE49-F238E27FC236}">
                  <a16:creationId xmlns:a16="http://schemas.microsoft.com/office/drawing/2014/main" id="{AC1A5C1E-C0A7-4BFE-85DF-F3B9BCCAEC01}"/>
                </a:ext>
              </a:extLst>
            </p:cNvPr>
            <p:cNvSpPr/>
            <p:nvPr/>
          </p:nvSpPr>
          <p:spPr>
            <a:xfrm>
              <a:off x="1151741" y="3782662"/>
              <a:ext cx="6373" cy="76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7"/>
                <a:gd name="f4" fmla="val 259"/>
                <a:gd name="f5" fmla="val 63"/>
                <a:gd name="f6" fmla="val 54"/>
                <a:gd name="f7" fmla="val 44"/>
                <a:gd name="f8" fmla="val 3"/>
                <a:gd name="f9" fmla="val 35"/>
                <a:gd name="f10" fmla="val 8"/>
                <a:gd name="f11" fmla="val 10"/>
                <a:gd name="f12" fmla="val 22"/>
                <a:gd name="f13" fmla="val 56"/>
                <a:gd name="f14" fmla="val 18"/>
                <a:gd name="f15" fmla="val 82"/>
                <a:gd name="f16" fmla="val 107"/>
                <a:gd name="f17" fmla="val 232"/>
                <a:gd name="f18" fmla="val 117"/>
                <a:gd name="f19" fmla="val 250"/>
                <a:gd name="f20" fmla="val 136"/>
                <a:gd name="f21" fmla="val 154"/>
                <a:gd name="f22" fmla="val 163"/>
                <a:gd name="f23" fmla="val 173"/>
                <a:gd name="f24" fmla="val 256"/>
                <a:gd name="f25" fmla="val 183"/>
                <a:gd name="f26" fmla="val 207"/>
                <a:gd name="f27" fmla="val 236"/>
                <a:gd name="f28" fmla="val 202"/>
                <a:gd name="f29" fmla="val 200"/>
                <a:gd name="f30" fmla="val 175"/>
                <a:gd name="f31" fmla="val 110"/>
                <a:gd name="f32" fmla="val 25"/>
                <a:gd name="f33" fmla="val 99"/>
                <a:gd name="f34" fmla="val 9"/>
                <a:gd name="f35" fmla="*/ f0 1 217"/>
                <a:gd name="f36" fmla="*/ f1 1 259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217"/>
                <a:gd name="f43" fmla="*/ f40 1 259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217" h="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19"/>
                  </a:cubicBezTo>
                  <a:cubicBezTo>
                    <a:pt x="f26" y="f27"/>
                    <a:pt x="f3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366;p35">
              <a:extLst>
                <a:ext uri="{FF2B5EF4-FFF2-40B4-BE49-F238E27FC236}">
                  <a16:creationId xmlns:a16="http://schemas.microsoft.com/office/drawing/2014/main" id="{452CF7EB-E389-47EF-94B0-2D8049A75690}"/>
                </a:ext>
              </a:extLst>
            </p:cNvPr>
            <p:cNvSpPr/>
            <p:nvPr/>
          </p:nvSpPr>
          <p:spPr>
            <a:xfrm>
              <a:off x="1183398" y="3827184"/>
              <a:ext cx="7397" cy="88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"/>
                <a:gd name="f4" fmla="val 303"/>
                <a:gd name="f5" fmla="val 61"/>
                <a:gd name="f6" fmla="val 1"/>
                <a:gd name="f7" fmla="val 51"/>
                <a:gd name="f8" fmla="val 41"/>
                <a:gd name="f9" fmla="val 4"/>
                <a:gd name="f10" fmla="val 32"/>
                <a:gd name="f11" fmla="val 10"/>
                <a:gd name="f12" fmla="val 5"/>
                <a:gd name="f13" fmla="val 29"/>
                <a:gd name="f14" fmla="val 16"/>
                <a:gd name="f15" fmla="val 87"/>
                <a:gd name="f16" fmla="val 143"/>
                <a:gd name="f17" fmla="val 278"/>
                <a:gd name="f18" fmla="val 153"/>
                <a:gd name="f19" fmla="val 293"/>
                <a:gd name="f20" fmla="val 171"/>
                <a:gd name="f21" fmla="val 302"/>
                <a:gd name="f22" fmla="val 189"/>
                <a:gd name="f23" fmla="val 198"/>
                <a:gd name="f24" fmla="val 210"/>
                <a:gd name="f25" fmla="val 299"/>
                <a:gd name="f26" fmla="val 218"/>
                <a:gd name="f27" fmla="val 245"/>
                <a:gd name="f28" fmla="val 275"/>
                <a:gd name="f29" fmla="val 251"/>
                <a:gd name="f30" fmla="val 242"/>
                <a:gd name="f31" fmla="val 234"/>
                <a:gd name="f32" fmla="val 217"/>
                <a:gd name="f33" fmla="val 109"/>
                <a:gd name="f34" fmla="val 26"/>
                <a:gd name="f35" fmla="val 97"/>
                <a:gd name="f36" fmla="val 79"/>
                <a:gd name="f37" fmla="*/ f0 1 252"/>
                <a:gd name="f38" fmla="*/ f1 1 303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52"/>
                <a:gd name="f45" fmla="*/ f42 1 303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52" h="30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5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19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11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17" name="Google Shape;367;p35">
            <a:extLst>
              <a:ext uri="{FF2B5EF4-FFF2-40B4-BE49-F238E27FC236}">
                <a16:creationId xmlns:a16="http://schemas.microsoft.com/office/drawing/2014/main" id="{8660AF54-E017-495D-B163-771146F9C6C7}"/>
              </a:ext>
            </a:extLst>
          </p:cNvPr>
          <p:cNvGrpSpPr/>
          <p:nvPr/>
        </p:nvGrpSpPr>
        <p:grpSpPr>
          <a:xfrm>
            <a:off x="2431746" y="484549"/>
            <a:ext cx="312880" cy="321420"/>
            <a:chOff x="2431746" y="484549"/>
            <a:chExt cx="312880" cy="321420"/>
          </a:xfrm>
        </p:grpSpPr>
        <p:sp>
          <p:nvSpPr>
            <p:cNvPr id="118" name="Google Shape;368;p35">
              <a:extLst>
                <a:ext uri="{FF2B5EF4-FFF2-40B4-BE49-F238E27FC236}">
                  <a16:creationId xmlns:a16="http://schemas.microsoft.com/office/drawing/2014/main" id="{DDC03DE9-869B-42DF-9A36-78325F0E385A}"/>
                </a:ext>
              </a:extLst>
            </p:cNvPr>
            <p:cNvSpPr/>
            <p:nvPr/>
          </p:nvSpPr>
          <p:spPr>
            <a:xfrm>
              <a:off x="2431746" y="484549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9" name="Google Shape;369;p35">
              <a:extLst>
                <a:ext uri="{FF2B5EF4-FFF2-40B4-BE49-F238E27FC236}">
                  <a16:creationId xmlns:a16="http://schemas.microsoft.com/office/drawing/2014/main" id="{6E8B7A43-703F-433A-80E5-8EA4916D9DCF}"/>
                </a:ext>
              </a:extLst>
            </p:cNvPr>
            <p:cNvSpPr/>
            <p:nvPr/>
          </p:nvSpPr>
          <p:spPr>
            <a:xfrm>
              <a:off x="2503855" y="553303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0" name="Google Shape;370;p35">
              <a:extLst>
                <a:ext uri="{FF2B5EF4-FFF2-40B4-BE49-F238E27FC236}">
                  <a16:creationId xmlns:a16="http://schemas.microsoft.com/office/drawing/2014/main" id="{E59210A1-0277-4E52-815B-BD5DE6CB3845}"/>
                </a:ext>
              </a:extLst>
            </p:cNvPr>
            <p:cNvSpPr/>
            <p:nvPr/>
          </p:nvSpPr>
          <p:spPr>
            <a:xfrm>
              <a:off x="2498122" y="548960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1" name="Google Shape;371;p35">
              <a:extLst>
                <a:ext uri="{FF2B5EF4-FFF2-40B4-BE49-F238E27FC236}">
                  <a16:creationId xmlns:a16="http://schemas.microsoft.com/office/drawing/2014/main" id="{461C6C57-5250-4B7F-8BF4-D22E409B75A1}"/>
                </a:ext>
              </a:extLst>
            </p:cNvPr>
            <p:cNvSpPr/>
            <p:nvPr/>
          </p:nvSpPr>
          <p:spPr>
            <a:xfrm>
              <a:off x="2589260" y="613278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2" name="Google Shape;372;p35">
              <a:extLst>
                <a:ext uri="{FF2B5EF4-FFF2-40B4-BE49-F238E27FC236}">
                  <a16:creationId xmlns:a16="http://schemas.microsoft.com/office/drawing/2014/main" id="{5A5FDBD1-3BA4-4BCF-A722-E37DD6D93D0B}"/>
                </a:ext>
              </a:extLst>
            </p:cNvPr>
            <p:cNvSpPr/>
            <p:nvPr/>
          </p:nvSpPr>
          <p:spPr>
            <a:xfrm>
              <a:off x="2562916" y="591607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3" name="Google Shape;373;p35">
              <a:extLst>
                <a:ext uri="{FF2B5EF4-FFF2-40B4-BE49-F238E27FC236}">
                  <a16:creationId xmlns:a16="http://schemas.microsoft.com/office/drawing/2014/main" id="{F4A66638-E669-4142-A4AB-A41D77C15388}"/>
                </a:ext>
              </a:extLst>
            </p:cNvPr>
            <p:cNvSpPr/>
            <p:nvPr/>
          </p:nvSpPr>
          <p:spPr>
            <a:xfrm>
              <a:off x="2626175" y="632901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4" name="Google Shape;374;p35">
              <a:extLst>
                <a:ext uri="{FF2B5EF4-FFF2-40B4-BE49-F238E27FC236}">
                  <a16:creationId xmlns:a16="http://schemas.microsoft.com/office/drawing/2014/main" id="{58EFA4E5-0EDD-4126-B2DB-551115AB3260}"/>
                </a:ext>
              </a:extLst>
            </p:cNvPr>
            <p:cNvSpPr/>
            <p:nvPr/>
          </p:nvSpPr>
          <p:spPr>
            <a:xfrm>
              <a:off x="2576952" y="624324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5" name="Google Shape;375;p35">
              <a:extLst>
                <a:ext uri="{FF2B5EF4-FFF2-40B4-BE49-F238E27FC236}">
                  <a16:creationId xmlns:a16="http://schemas.microsoft.com/office/drawing/2014/main" id="{0E3483EB-5E3A-46C7-8E99-9A58543E3A1C}"/>
                </a:ext>
              </a:extLst>
            </p:cNvPr>
            <p:cNvSpPr/>
            <p:nvPr/>
          </p:nvSpPr>
          <p:spPr>
            <a:xfrm>
              <a:off x="2577364" y="647733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6" name="Google Shape;376;p35">
              <a:extLst>
                <a:ext uri="{FF2B5EF4-FFF2-40B4-BE49-F238E27FC236}">
                  <a16:creationId xmlns:a16="http://schemas.microsoft.com/office/drawing/2014/main" id="{6136A9A3-FF02-4E2F-A2A7-32EBBD7A90FA}"/>
                </a:ext>
              </a:extLst>
            </p:cNvPr>
            <p:cNvSpPr/>
            <p:nvPr/>
          </p:nvSpPr>
          <p:spPr>
            <a:xfrm>
              <a:off x="2534076" y="615190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7" name="Google Shape;377;p35">
            <a:extLst>
              <a:ext uri="{FF2B5EF4-FFF2-40B4-BE49-F238E27FC236}">
                <a16:creationId xmlns:a16="http://schemas.microsoft.com/office/drawing/2014/main" id="{C1A29708-319A-4116-9F00-37559F5EF8ED}"/>
              </a:ext>
            </a:extLst>
          </p:cNvPr>
          <p:cNvGrpSpPr/>
          <p:nvPr/>
        </p:nvGrpSpPr>
        <p:grpSpPr>
          <a:xfrm>
            <a:off x="7022335" y="3148827"/>
            <a:ext cx="798472" cy="793571"/>
            <a:chOff x="7022335" y="3148827"/>
            <a:chExt cx="798472" cy="793571"/>
          </a:xfrm>
        </p:grpSpPr>
        <p:sp>
          <p:nvSpPr>
            <p:cNvPr id="128" name="Google Shape;378;p35">
              <a:extLst>
                <a:ext uri="{FF2B5EF4-FFF2-40B4-BE49-F238E27FC236}">
                  <a16:creationId xmlns:a16="http://schemas.microsoft.com/office/drawing/2014/main" id="{6894C02D-A262-4EEA-BD82-1884F13561C9}"/>
                </a:ext>
              </a:extLst>
            </p:cNvPr>
            <p:cNvSpPr/>
            <p:nvPr/>
          </p:nvSpPr>
          <p:spPr>
            <a:xfrm>
              <a:off x="7022335" y="3148827"/>
              <a:ext cx="798472" cy="7935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84"/>
                <a:gd name="f4" fmla="val 24930"/>
                <a:gd name="f5" fmla="val 12240"/>
                <a:gd name="f6" fmla="val 12139"/>
                <a:gd name="f7" fmla="val 12037"/>
                <a:gd name="f8" fmla="val 3"/>
                <a:gd name="f9" fmla="val 11931"/>
                <a:gd name="f10" fmla="val 7"/>
                <a:gd name="f11" fmla="val 10197"/>
                <a:gd name="f12" fmla="val 93"/>
                <a:gd name="f13" fmla="val 8811"/>
                <a:gd name="f14" fmla="val 880"/>
                <a:gd name="f15" fmla="val 8028"/>
                <a:gd name="f16" fmla="val 2225"/>
                <a:gd name="f17" fmla="val 7965"/>
                <a:gd name="f18" fmla="val 2331"/>
                <a:gd name="f19" fmla="val 7907"/>
                <a:gd name="f20" fmla="val 2441"/>
                <a:gd name="f21" fmla="val 7853"/>
                <a:gd name="f22" fmla="val 2555"/>
                <a:gd name="f23" fmla="val 7524"/>
                <a:gd name="f24" fmla="val 2475"/>
                <a:gd name="f25" fmla="val 7195"/>
                <a:gd name="f26" fmla="val 2434"/>
                <a:gd name="f27" fmla="val 6863"/>
                <a:gd name="f28" fmla="val 2428"/>
                <a:gd name="f29" fmla="val 6779"/>
                <a:gd name="f30" fmla="val 5880"/>
                <a:gd name="f31" fmla="val 4547"/>
                <a:gd name="f32" fmla="val 2717"/>
                <a:gd name="f33" fmla="val 3304"/>
                <a:gd name="f34" fmla="val 4089"/>
                <a:gd name="f35" fmla="val 2030"/>
                <a:gd name="f36" fmla="val 5494"/>
                <a:gd name="f37" fmla="val 1890"/>
                <a:gd name="f38" fmla="val 6883"/>
                <a:gd name="f39" fmla="val 1994"/>
                <a:gd name="f40" fmla="val 7800"/>
                <a:gd name="f41" fmla="val 2032"/>
                <a:gd name="f42" fmla="val 8129"/>
                <a:gd name="f43" fmla="val 2106"/>
                <a:gd name="f44" fmla="val 8451"/>
                <a:gd name="f45" fmla="val 2219"/>
                <a:gd name="f46" fmla="val 8770"/>
                <a:gd name="f47" fmla="val 2112"/>
                <a:gd name="f48" fmla="val 8834"/>
                <a:gd name="f49" fmla="val 2011"/>
                <a:gd name="f50" fmla="val 8902"/>
                <a:gd name="f51" fmla="val 1911"/>
                <a:gd name="f52" fmla="val 8974"/>
                <a:gd name="f53" fmla="val 648"/>
                <a:gd name="f54" fmla="val 9885"/>
                <a:gd name="f55" fmla="val 11340"/>
                <a:gd name="f56" fmla="val 86"/>
                <a:gd name="f57" fmla="val 13076"/>
                <a:gd name="f58" fmla="val 171"/>
                <a:gd name="f59" fmla="val 14810"/>
                <a:gd name="f60" fmla="val 959"/>
                <a:gd name="f61" fmla="val 16197"/>
                <a:gd name="f62" fmla="val 2303"/>
                <a:gd name="f63" fmla="val 16980"/>
                <a:gd name="f64" fmla="val 2407"/>
                <a:gd name="f65" fmla="val 17043"/>
                <a:gd name="f66" fmla="val 2517"/>
                <a:gd name="f67" fmla="val 17100"/>
                <a:gd name="f68" fmla="val 2628"/>
                <a:gd name="f69" fmla="val 17152"/>
                <a:gd name="f70" fmla="val 2546"/>
                <a:gd name="f71" fmla="val 17480"/>
                <a:gd name="f72" fmla="val 2504"/>
                <a:gd name="f73" fmla="val 17809"/>
                <a:gd name="f74" fmla="val 2498"/>
                <a:gd name="f75" fmla="val 18141"/>
                <a:gd name="f76" fmla="val 2482"/>
                <a:gd name="f77" fmla="val 19065"/>
                <a:gd name="f78" fmla="val 2760"/>
                <a:gd name="f79" fmla="val 20431"/>
                <a:gd name="f80" fmla="val 4166"/>
                <a:gd name="f81" fmla="val 21707"/>
                <a:gd name="f82" fmla="val 5388"/>
                <a:gd name="f83" fmla="val 22812"/>
                <a:gd name="f84" fmla="val 6592"/>
                <a:gd name="f85" fmla="val 23045"/>
                <a:gd name="f86" fmla="val 7387"/>
                <a:gd name="f87" fmla="val 7551"/>
                <a:gd name="f88" fmla="val 7716"/>
                <a:gd name="f89" fmla="val 23035"/>
                <a:gd name="f90" fmla="val 7878"/>
                <a:gd name="f91" fmla="val 23017"/>
                <a:gd name="f92" fmla="val 8207"/>
                <a:gd name="f93" fmla="val 22980"/>
                <a:gd name="f94" fmla="val 8529"/>
                <a:gd name="f95" fmla="val 22904"/>
                <a:gd name="f96" fmla="val 8848"/>
                <a:gd name="f97" fmla="val 22792"/>
                <a:gd name="f98" fmla="val 8912"/>
                <a:gd name="f99" fmla="val 22897"/>
                <a:gd name="f100" fmla="val 8979"/>
                <a:gd name="f101" fmla="val 22998"/>
                <a:gd name="f102" fmla="val 9050"/>
                <a:gd name="f103" fmla="val 23098"/>
                <a:gd name="f104" fmla="val 9903"/>
                <a:gd name="f105" fmla="val 24280"/>
                <a:gd name="f106" fmla="val 11251"/>
                <a:gd name="f107" fmla="val 24929"/>
                <a:gd name="f108" fmla="val 12844"/>
                <a:gd name="f109" fmla="val 12945"/>
                <a:gd name="f110" fmla="val 13049"/>
                <a:gd name="f111" fmla="val 24928"/>
                <a:gd name="f112" fmla="val 13152"/>
                <a:gd name="f113" fmla="val 24925"/>
                <a:gd name="f114" fmla="val 14886"/>
                <a:gd name="f115" fmla="val 24840"/>
                <a:gd name="f116" fmla="val 16274"/>
                <a:gd name="f117" fmla="val 24052"/>
                <a:gd name="f118" fmla="val 17057"/>
                <a:gd name="f119" fmla="val 22709"/>
                <a:gd name="f120" fmla="val 17118"/>
                <a:gd name="f121" fmla="val 22604"/>
                <a:gd name="f122" fmla="val 17175"/>
                <a:gd name="f123" fmla="val 22496"/>
                <a:gd name="f124" fmla="val 17229"/>
                <a:gd name="f125" fmla="val 22383"/>
                <a:gd name="f126" fmla="val 17557"/>
                <a:gd name="f127" fmla="val 22464"/>
                <a:gd name="f128" fmla="val 17884"/>
                <a:gd name="f129" fmla="val 22507"/>
                <a:gd name="f130" fmla="val 18215"/>
                <a:gd name="f131" fmla="val 22513"/>
                <a:gd name="f132" fmla="val 18290"/>
                <a:gd name="f133" fmla="val 19193"/>
                <a:gd name="f134" fmla="val 20532"/>
                <a:gd name="f135" fmla="val 22222"/>
                <a:gd name="f136" fmla="val 21781"/>
                <a:gd name="f137" fmla="val 20845"/>
                <a:gd name="f138" fmla="val 23055"/>
                <a:gd name="f139" fmla="val 19438"/>
                <a:gd name="f140" fmla="val 23196"/>
                <a:gd name="f141" fmla="val 18049"/>
                <a:gd name="f142" fmla="val 23091"/>
                <a:gd name="f143" fmla="val 17134"/>
                <a:gd name="f144" fmla="val 23054"/>
                <a:gd name="f145" fmla="val 16803"/>
                <a:gd name="f146" fmla="val 22978"/>
                <a:gd name="f147" fmla="val 16482"/>
                <a:gd name="f148" fmla="val 22867"/>
                <a:gd name="f149" fmla="val 16163"/>
                <a:gd name="f150" fmla="val 22971"/>
                <a:gd name="f151" fmla="val 16098"/>
                <a:gd name="f152" fmla="val 23075"/>
                <a:gd name="f153" fmla="val 16032"/>
                <a:gd name="f154" fmla="val 23173"/>
                <a:gd name="f155" fmla="val 15960"/>
                <a:gd name="f156" fmla="val 24435"/>
                <a:gd name="f157" fmla="val 15049"/>
                <a:gd name="f158" fmla="val 25083"/>
                <a:gd name="f159" fmla="val 13592"/>
                <a:gd name="f160" fmla="val 24998"/>
                <a:gd name="f161" fmla="val 11857"/>
                <a:gd name="f162" fmla="val 24912"/>
                <a:gd name="f163" fmla="val 10121"/>
                <a:gd name="f164" fmla="val 24125"/>
                <a:gd name="f165" fmla="val 8734"/>
                <a:gd name="f166" fmla="val 22782"/>
                <a:gd name="f167" fmla="val 7951"/>
                <a:gd name="f168" fmla="val 22676"/>
                <a:gd name="f169" fmla="val 7888"/>
                <a:gd name="f170" fmla="val 22568"/>
                <a:gd name="f171" fmla="val 7831"/>
                <a:gd name="f172" fmla="val 22456"/>
                <a:gd name="f173" fmla="val 7779"/>
                <a:gd name="f174" fmla="val 22537"/>
                <a:gd name="f175" fmla="val 7451"/>
                <a:gd name="f176" fmla="val 22580"/>
                <a:gd name="f177" fmla="val 7122"/>
                <a:gd name="f178" fmla="val 22585"/>
                <a:gd name="f179" fmla="val 6790"/>
                <a:gd name="f180" fmla="val 22601"/>
                <a:gd name="f181" fmla="val 5869"/>
                <a:gd name="f182" fmla="val 22323"/>
                <a:gd name="f183" fmla="val 4502"/>
                <a:gd name="f184" fmla="val 20918"/>
                <a:gd name="f185" fmla="val 3224"/>
                <a:gd name="f186" fmla="val 19696"/>
                <a:gd name="f187" fmla="val 2119"/>
                <a:gd name="f188" fmla="val 18492"/>
                <a:gd name="f189" fmla="val 1886"/>
                <a:gd name="f190" fmla="val 17698"/>
                <a:gd name="f191" fmla="val 17535"/>
                <a:gd name="f192" fmla="val 17372"/>
                <a:gd name="f193" fmla="val 1896"/>
                <a:gd name="f194" fmla="val 17208"/>
                <a:gd name="f195" fmla="val 1914"/>
                <a:gd name="f196" fmla="val 16879"/>
                <a:gd name="f197" fmla="val 1951"/>
                <a:gd name="f198" fmla="val 16556"/>
                <a:gd name="f199" fmla="val 2027"/>
                <a:gd name="f200" fmla="val 16238"/>
                <a:gd name="f201" fmla="val 2139"/>
                <a:gd name="f202" fmla="val 16174"/>
                <a:gd name="f203" fmla="val 2034"/>
                <a:gd name="f204" fmla="val 16106"/>
                <a:gd name="f205" fmla="val 1933"/>
                <a:gd name="f206" fmla="val 16034"/>
                <a:gd name="f207" fmla="val 1833"/>
                <a:gd name="f208" fmla="val 15181"/>
                <a:gd name="f209" fmla="val 651"/>
                <a:gd name="f210" fmla="val 13834"/>
                <a:gd name="f211" fmla="*/ f0 1 25084"/>
                <a:gd name="f212" fmla="*/ f1 1 24930"/>
                <a:gd name="f213" fmla="val f2"/>
                <a:gd name="f214" fmla="val f3"/>
                <a:gd name="f215" fmla="val f4"/>
                <a:gd name="f216" fmla="+- f215 0 f213"/>
                <a:gd name="f217" fmla="+- f214 0 f213"/>
                <a:gd name="f218" fmla="*/ f217 1 25084"/>
                <a:gd name="f219" fmla="*/ f216 1 24930"/>
                <a:gd name="f220" fmla="*/ f213 1 f218"/>
                <a:gd name="f221" fmla="*/ f214 1 f218"/>
                <a:gd name="f222" fmla="*/ f213 1 f219"/>
                <a:gd name="f223" fmla="*/ f215 1 f219"/>
                <a:gd name="f224" fmla="*/ f220 f211 1"/>
                <a:gd name="f225" fmla="*/ f221 f211 1"/>
                <a:gd name="f226" fmla="*/ f223 f212 1"/>
                <a:gd name="f227" fmla="*/ f222 f2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4" t="f227" r="f225" b="f226"/>
              <a:pathLst>
                <a:path w="25084" h="2493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9" y="f28"/>
                  </a:ln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2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7"/>
                  </a:cubicBezTo>
                  <a:cubicBezTo>
                    <a:pt x="f109" y="f107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lnTo>
                    <a:pt x="f132" y="f131"/>
                  </a:lnTo>
                  <a:cubicBezTo>
                    <a:pt x="f133" y="f131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89"/>
                  </a:cubicBezTo>
                  <a:cubicBezTo>
                    <a:pt x="f191" y="f189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9" name="Google Shape;379;p35">
              <a:extLst>
                <a:ext uri="{FF2B5EF4-FFF2-40B4-BE49-F238E27FC236}">
                  <a16:creationId xmlns:a16="http://schemas.microsoft.com/office/drawing/2014/main" id="{5BB7115C-AE09-4DCC-AA0D-20C10F4384C3}"/>
                </a:ext>
              </a:extLst>
            </p:cNvPr>
            <p:cNvSpPr/>
            <p:nvPr/>
          </p:nvSpPr>
          <p:spPr>
            <a:xfrm>
              <a:off x="7098889" y="3477051"/>
              <a:ext cx="285978" cy="159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4"/>
                <a:gd name="f4" fmla="val 5009"/>
                <a:gd name="f5" fmla="val 5775"/>
                <a:gd name="f6" fmla="val 2092"/>
                <a:gd name="f7" fmla="val 5780"/>
                <a:gd name="f8" fmla="val 2153"/>
                <a:gd name="f9" fmla="val 5029"/>
                <a:gd name="f10" fmla="val 2254"/>
                <a:gd name="f11" fmla="val 5777"/>
                <a:gd name="f12" fmla="val 6195"/>
                <a:gd name="f13" fmla="val 3052"/>
                <a:gd name="f14" fmla="val 6072"/>
                <a:gd name="f15" fmla="val 3096"/>
                <a:gd name="f16" fmla="val 5943"/>
                <a:gd name="f17" fmla="val 3136"/>
                <a:gd name="f18" fmla="val 5815"/>
                <a:gd name="f19" fmla="val 3170"/>
                <a:gd name="f20" fmla="val 3134"/>
                <a:gd name="f21" fmla="val 6069"/>
                <a:gd name="f22" fmla="val 3094"/>
                <a:gd name="f23" fmla="val 3238"/>
                <a:gd name="f24" fmla="val 1"/>
                <a:gd name="f25" fmla="val 3114"/>
                <a:gd name="f26" fmla="val 2991"/>
                <a:gd name="f27" fmla="val 4"/>
                <a:gd name="f28" fmla="val 2870"/>
                <a:gd name="f29" fmla="val 10"/>
                <a:gd name="f30" fmla="val 2027"/>
                <a:gd name="f31" fmla="val 51"/>
                <a:gd name="f32" fmla="val 1361"/>
                <a:gd name="f33" fmla="val 243"/>
                <a:gd name="f34" fmla="val 892"/>
                <a:gd name="f35" fmla="val 581"/>
                <a:gd name="f36" fmla="val 285"/>
                <a:gd name="f37" fmla="val 1019"/>
                <a:gd name="f38" fmla="val 1714"/>
                <a:gd name="f39" fmla="val 47"/>
                <a:gd name="f40" fmla="val 2650"/>
                <a:gd name="f41" fmla="val 93"/>
                <a:gd name="f42" fmla="val 3584"/>
                <a:gd name="f43" fmla="val 443"/>
                <a:gd name="f44" fmla="val 4248"/>
                <a:gd name="f45" fmla="val 1090"/>
                <a:gd name="f46" fmla="val 4625"/>
                <a:gd name="f47" fmla="val 1528"/>
                <a:gd name="f48" fmla="val 4880"/>
                <a:gd name="f49" fmla="val 2106"/>
                <a:gd name="f50" fmla="val 2810"/>
                <a:gd name="f51" fmla="val 2909"/>
                <a:gd name="f52" fmla="val 3010"/>
                <a:gd name="f53" fmla="val 5006"/>
                <a:gd name="f54" fmla="val 5001"/>
                <a:gd name="f55" fmla="val 5434"/>
                <a:gd name="f56" fmla="val 4889"/>
                <a:gd name="f57" fmla="val 8379"/>
                <a:gd name="f58" fmla="val 3533"/>
                <a:gd name="f59" fmla="val 8944"/>
                <a:gd name="f60" fmla="val 3262"/>
                <a:gd name="f61" fmla="val 8962"/>
                <a:gd name="f62" fmla="val 3253"/>
                <a:gd name="f63" fmla="val 8974"/>
                <a:gd name="f64" fmla="val 3237"/>
                <a:gd name="f65" fmla="val 8980"/>
                <a:gd name="f66" fmla="val 3217"/>
                <a:gd name="f67" fmla="val 3198"/>
                <a:gd name="f68" fmla="val 8978"/>
                <a:gd name="f69" fmla="val 3178"/>
                <a:gd name="f70" fmla="val 8965"/>
                <a:gd name="f71" fmla="val 3163"/>
                <a:gd name="f72" fmla="val 8735"/>
                <a:gd name="f73" fmla="val 2896"/>
                <a:gd name="f74" fmla="val 8602"/>
                <a:gd name="f75" fmla="val 2572"/>
                <a:gd name="f76" fmla="val 8587"/>
                <a:gd name="f77" fmla="val 2223"/>
                <a:gd name="f78" fmla="val 8571"/>
                <a:gd name="f79" fmla="val 1881"/>
                <a:gd name="f80" fmla="val 8665"/>
                <a:gd name="f81" fmla="val 1549"/>
                <a:gd name="f82" fmla="val 8863"/>
                <a:gd name="f83" fmla="val 1264"/>
                <a:gd name="f84" fmla="val 8873"/>
                <a:gd name="f85" fmla="val 1249"/>
                <a:gd name="f86" fmla="val 8877"/>
                <a:gd name="f87" fmla="val 1227"/>
                <a:gd name="f88" fmla="val 8871"/>
                <a:gd name="f89" fmla="val 1209"/>
                <a:gd name="f90" fmla="val 8866"/>
                <a:gd name="f91" fmla="val 1190"/>
                <a:gd name="f92" fmla="val 8851"/>
                <a:gd name="f93" fmla="val 1176"/>
                <a:gd name="f94" fmla="val 8831"/>
                <a:gd name="f95" fmla="val 1169"/>
                <a:gd name="f96" fmla="val 8047"/>
                <a:gd name="f97" fmla="val 886"/>
                <a:gd name="f98" fmla="val 5427"/>
                <a:gd name="f99" fmla="*/ f0 1 8984"/>
                <a:gd name="f100" fmla="*/ f1 1 5009"/>
                <a:gd name="f101" fmla="val f2"/>
                <a:gd name="f102" fmla="val f3"/>
                <a:gd name="f103" fmla="val f4"/>
                <a:gd name="f104" fmla="+- f103 0 f101"/>
                <a:gd name="f105" fmla="+- f102 0 f101"/>
                <a:gd name="f106" fmla="*/ f105 1 8984"/>
                <a:gd name="f107" fmla="*/ f104 1 5009"/>
                <a:gd name="f108" fmla="*/ f101 1 f106"/>
                <a:gd name="f109" fmla="*/ f102 1 f106"/>
                <a:gd name="f110" fmla="*/ f101 1 f107"/>
                <a:gd name="f111" fmla="*/ f103 1 f107"/>
                <a:gd name="f112" fmla="*/ f108 f99 1"/>
                <a:gd name="f113" fmla="*/ f109 f99 1"/>
                <a:gd name="f114" fmla="*/ f111 f100 1"/>
                <a:gd name="f115" fmla="*/ f110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5" r="f113" b="f114"/>
              <a:pathLst>
                <a:path w="8984" h="500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9" y="f10"/>
                  </a:lnTo>
                  <a:lnTo>
                    <a:pt x="f11" y="f8"/>
                  </a:lnTo>
                  <a:lnTo>
                    <a:pt x="f5" y="f6"/>
                  </a:lnTo>
                  <a:close/>
                  <a:moveTo>
                    <a:pt x="f12" y="f13"/>
                  </a:moveTo>
                  <a:cubicBezTo>
                    <a:pt x="f14" y="f15"/>
                    <a:pt x="f16" y="f17"/>
                    <a:pt x="f18" y="f19"/>
                  </a:cubicBezTo>
                  <a:cubicBezTo>
                    <a:pt x="f16" y="f20"/>
                    <a:pt x="f21" y="f22"/>
                    <a:pt x="f12" y="f13"/>
                  </a:cubicBezTo>
                  <a:close/>
                  <a:moveTo>
                    <a:pt x="f23" y="f24"/>
                  </a:moveTo>
                  <a:cubicBezTo>
                    <a:pt x="f25" y="f2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2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4"/>
                    <a:pt x="f50" y="f4"/>
                  </a:cubicBezTo>
                  <a:cubicBezTo>
                    <a:pt x="f51" y="f4"/>
                    <a:pt x="f52" y="f53"/>
                    <a:pt x="f25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3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24"/>
                    <a:pt x="f23" y="f24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0" name="Google Shape;380;p35">
              <a:extLst>
                <a:ext uri="{FF2B5EF4-FFF2-40B4-BE49-F238E27FC236}">
                  <a16:creationId xmlns:a16="http://schemas.microsoft.com/office/drawing/2014/main" id="{59CEAF55-FF27-4D99-A75C-EBB56FE5303B}"/>
                </a:ext>
              </a:extLst>
            </p:cNvPr>
            <p:cNvSpPr/>
            <p:nvPr/>
          </p:nvSpPr>
          <p:spPr>
            <a:xfrm>
              <a:off x="7176787" y="3585545"/>
              <a:ext cx="209040" cy="2215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67"/>
                <a:gd name="f4" fmla="val 6961"/>
                <a:gd name="f5" fmla="val 5006"/>
                <a:gd name="f6" fmla="val 4386"/>
                <a:gd name="f7" fmla="val 4837"/>
                <a:gd name="f8" fmla="val 4659"/>
                <a:gd name="f9" fmla="val 4647"/>
                <a:gd name="f10" fmla="val 4915"/>
                <a:gd name="f11" fmla="val 4433"/>
                <a:gd name="f12" fmla="val 5155"/>
                <a:gd name="f13" fmla="val 4645"/>
                <a:gd name="f14" fmla="val 6498"/>
                <a:gd name="f15" fmla="val 1"/>
                <a:gd name="f16" fmla="val 6497"/>
                <a:gd name="f17" fmla="val 6496"/>
                <a:gd name="f18" fmla="val 6494"/>
                <a:gd name="f19" fmla="val 6484"/>
                <a:gd name="f20" fmla="val 6477"/>
                <a:gd name="f21" fmla="val 4"/>
                <a:gd name="f22" fmla="val 6468"/>
                <a:gd name="f23" fmla="val 7"/>
                <a:gd name="f24" fmla="val 5727"/>
                <a:gd name="f25" fmla="val 361"/>
                <a:gd name="f26" fmla="val 3791"/>
                <a:gd name="f27" fmla="val 1223"/>
                <a:gd name="f28" fmla="val 1873"/>
                <a:gd name="f29" fmla="val 1578"/>
                <a:gd name="f30" fmla="val 1861"/>
                <a:gd name="f31" fmla="val 1579"/>
                <a:gd name="f32" fmla="val 1851"/>
                <a:gd name="f33" fmla="val 1585"/>
                <a:gd name="f34" fmla="val 1842"/>
                <a:gd name="f35" fmla="val 1592"/>
                <a:gd name="f36" fmla="val 642"/>
                <a:gd name="f37" fmla="val 2613"/>
                <a:gd name="f38" fmla="val 24"/>
                <a:gd name="f39" fmla="val 3580"/>
                <a:gd name="f40" fmla="val 10"/>
                <a:gd name="f41" fmla="val 4463"/>
                <a:gd name="f42" fmla="val 5091"/>
                <a:gd name="f43" fmla="val 299"/>
                <a:gd name="f44" fmla="val 5688"/>
                <a:gd name="f45" fmla="val 900"/>
                <a:gd name="f46" fmla="val 6235"/>
                <a:gd name="f47" fmla="val 1432"/>
                <a:gd name="f48" fmla="val 6716"/>
                <a:gd name="f49" fmla="val 1979"/>
                <a:gd name="f50" fmla="val 6960"/>
                <a:gd name="f51" fmla="val 2529"/>
                <a:gd name="f52" fmla="val 2560"/>
                <a:gd name="f53" fmla="val 2590"/>
                <a:gd name="f54" fmla="val 6959"/>
                <a:gd name="f55" fmla="val 2621"/>
                <a:gd name="f56" fmla="val 6958"/>
                <a:gd name="f57" fmla="val 2663"/>
                <a:gd name="f58" fmla="val 6957"/>
                <a:gd name="f59" fmla="val 2707"/>
                <a:gd name="f60" fmla="val 6952"/>
                <a:gd name="f61" fmla="val 2752"/>
                <a:gd name="f62" fmla="val 6948"/>
                <a:gd name="f63" fmla="val 3629"/>
                <a:gd name="f64" fmla="val 6847"/>
                <a:gd name="f65" fmla="val 4530"/>
                <a:gd name="f66" fmla="val 6138"/>
                <a:gd name="f67" fmla="val 5430"/>
                <a:gd name="f68" fmla="val 4843"/>
                <a:gd name="f69" fmla="val 5437"/>
                <a:gd name="f70" fmla="val 4835"/>
                <a:gd name="f71" fmla="val 5443"/>
                <a:gd name="f72" fmla="val 4825"/>
                <a:gd name="f73" fmla="val 4813"/>
                <a:gd name="f74" fmla="val 5614"/>
                <a:gd name="f75" fmla="val 2812"/>
                <a:gd name="f76" fmla="val 6339"/>
                <a:gd name="f77" fmla="val 690"/>
                <a:gd name="f78" fmla="val 6558"/>
                <a:gd name="f79" fmla="val 87"/>
                <a:gd name="f80" fmla="val 62"/>
                <a:gd name="f81" fmla="val 6560"/>
                <a:gd name="f82" fmla="val 35"/>
                <a:gd name="f83" fmla="val 6540"/>
                <a:gd name="f84" fmla="val 18"/>
                <a:gd name="f85" fmla="val 6528"/>
                <a:gd name="f86" fmla="val 8"/>
                <a:gd name="f87" fmla="val 6514"/>
                <a:gd name="f88" fmla="*/ f0 1 6567"/>
                <a:gd name="f89" fmla="*/ f1 1 6961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6567"/>
                <a:gd name="f96" fmla="*/ f93 1 6961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6567" h="696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5"/>
                    <a:pt x="f18" y="f15"/>
                  </a:cubicBezTo>
                  <a:cubicBezTo>
                    <a:pt x="f19" y="f15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2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1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3" y="f80"/>
                    <a:pt x="f81" y="f82"/>
                    <a:pt x="f83" y="f84"/>
                  </a:cubicBezTo>
                  <a:cubicBezTo>
                    <a:pt x="f85" y="f86"/>
                    <a:pt x="f87" y="f15"/>
                    <a:pt x="f14" y="f15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1" name="Google Shape;381;p35">
              <a:extLst>
                <a:ext uri="{FF2B5EF4-FFF2-40B4-BE49-F238E27FC236}">
                  <a16:creationId xmlns:a16="http://schemas.microsoft.com/office/drawing/2014/main" id="{AA25C48D-9731-4902-AF20-E6676955457D}"/>
                </a:ext>
              </a:extLst>
            </p:cNvPr>
            <p:cNvSpPr/>
            <p:nvPr/>
          </p:nvSpPr>
          <p:spPr>
            <a:xfrm>
              <a:off x="7325157" y="3582491"/>
              <a:ext cx="214865" cy="28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50"/>
                <a:gd name="f4" fmla="val 8943"/>
                <a:gd name="f5" fmla="val 2414"/>
                <a:gd name="f6" fmla="val 2065"/>
                <a:gd name="f7" fmla="val 2418"/>
                <a:gd name="f8" fmla="val 2124"/>
                <a:gd name="f9" fmla="val 2408"/>
                <a:gd name="f10" fmla="val 2169"/>
                <a:gd name="f11" fmla="val 2396"/>
                <a:gd name="f12" fmla="val 2213"/>
                <a:gd name="f13" fmla="val 2384"/>
                <a:gd name="f14" fmla="val 2258"/>
                <a:gd name="f15" fmla="val 2212"/>
                <a:gd name="f16" fmla="val 2167"/>
                <a:gd name="f17" fmla="val 2417"/>
                <a:gd name="f18" fmla="val 2122"/>
                <a:gd name="f19" fmla="val 5215"/>
                <a:gd name="f20" fmla="val 5043"/>
                <a:gd name="f21" fmla="val 5284"/>
                <a:gd name="f22" fmla="val 5378"/>
                <a:gd name="f23" fmla="val 5354"/>
                <a:gd name="f24" fmla="val 5722"/>
                <a:gd name="f25" fmla="val 5361"/>
                <a:gd name="f26" fmla="val 6070"/>
                <a:gd name="f27" fmla="val 5282"/>
                <a:gd name="f28" fmla="val 6076"/>
                <a:gd name="f29" fmla="val 6098"/>
                <a:gd name="f30" fmla="val 5362"/>
                <a:gd name="f31" fmla="val 6120"/>
                <a:gd name="f32" fmla="val 6143"/>
                <a:gd name="f33" fmla="val 4072"/>
                <a:gd name="f34" fmla="val 4058"/>
                <a:gd name="f35" fmla="val 4045"/>
                <a:gd name="f36" fmla="val 5"/>
                <a:gd name="f37" fmla="val 4035"/>
                <a:gd name="f38" fmla="val 15"/>
                <a:gd name="f39" fmla="val 3770"/>
                <a:gd name="f40" fmla="val 240"/>
                <a:gd name="f41" fmla="val 3450"/>
                <a:gd name="f42" fmla="val 368"/>
                <a:gd name="f43" fmla="val 3103"/>
                <a:gd name="f44" fmla="val 385"/>
                <a:gd name="f45" fmla="val 3079"/>
                <a:gd name="f46" fmla="val 386"/>
                <a:gd name="f47" fmla="val 3056"/>
                <a:gd name="f48" fmla="val 3032"/>
                <a:gd name="f49" fmla="val 2714"/>
                <a:gd name="f50" fmla="val 2407"/>
                <a:gd name="f51" fmla="val 290"/>
                <a:gd name="f52" fmla="val 2142"/>
                <a:gd name="f53" fmla="val 107"/>
                <a:gd name="f54" fmla="val 2131"/>
                <a:gd name="f55" fmla="val 99"/>
                <a:gd name="f56" fmla="val 95"/>
                <a:gd name="f57" fmla="val 2109"/>
                <a:gd name="f58" fmla="val 2107"/>
                <a:gd name="f59" fmla="val 2105"/>
                <a:gd name="f60" fmla="val 96"/>
                <a:gd name="f61" fmla="val 2102"/>
                <a:gd name="f62" fmla="val 2098"/>
                <a:gd name="f63" fmla="val 2092"/>
                <a:gd name="f64" fmla="val 97"/>
                <a:gd name="f65" fmla="val 2087"/>
                <a:gd name="f66" fmla="val 100"/>
                <a:gd name="f67" fmla="val 2067"/>
                <a:gd name="f68" fmla="val 104"/>
                <a:gd name="f69" fmla="val 2054"/>
                <a:gd name="f70" fmla="val 121"/>
                <a:gd name="f71" fmla="val 2047"/>
                <a:gd name="f72" fmla="val 138"/>
                <a:gd name="f73" fmla="val 1694"/>
                <a:gd name="f74" fmla="val 1114"/>
                <a:gd name="f75" fmla="val 6077"/>
                <a:gd name="f76" fmla="val 1456"/>
                <a:gd name="f77" fmla="val 8092"/>
                <a:gd name="f78" fmla="val 1863"/>
                <a:gd name="f79" fmla="val 8657"/>
                <a:gd name="f80" fmla="val 2494"/>
                <a:gd name="f81" fmla="val 3334"/>
                <a:gd name="f82" fmla="val 3396"/>
                <a:gd name="f83" fmla="val 3459"/>
                <a:gd name="f84" fmla="val 8941"/>
                <a:gd name="f85" fmla="val 3524"/>
                <a:gd name="f86" fmla="val 8938"/>
                <a:gd name="f87" fmla="val 4458"/>
                <a:gd name="f88" fmla="val 8891"/>
                <a:gd name="f89" fmla="val 5123"/>
                <a:gd name="f90" fmla="val 8541"/>
                <a:gd name="f91" fmla="val 5500"/>
                <a:gd name="f92" fmla="val 7894"/>
                <a:gd name="f93" fmla="val 6749"/>
                <a:gd name="f94" fmla="val 5748"/>
                <a:gd name="f95" fmla="val 4580"/>
                <a:gd name="f96" fmla="val 973"/>
                <a:gd name="f97" fmla="val 4132"/>
                <a:gd name="f98" fmla="val 37"/>
                <a:gd name="f99" fmla="val 4123"/>
                <a:gd name="f100" fmla="val 19"/>
                <a:gd name="f101" fmla="val 4107"/>
                <a:gd name="f102" fmla="val 7"/>
                <a:gd name="f103" fmla="val 4088"/>
                <a:gd name="f104" fmla="val 2"/>
                <a:gd name="f105" fmla="val 4082"/>
                <a:gd name="f106" fmla="val 4078"/>
                <a:gd name="f107" fmla="*/ f0 1 6750"/>
                <a:gd name="f108" fmla="*/ f1 1 8943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6750"/>
                <a:gd name="f115" fmla="*/ f112 1 8943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6750" h="8943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13" y="f14"/>
                  </a:lnTo>
                  <a:cubicBezTo>
                    <a:pt x="f11" y="f15"/>
                    <a:pt x="f9" y="f16"/>
                    <a:pt x="f17" y="f18"/>
                  </a:cubicBezTo>
                  <a:lnTo>
                    <a:pt x="f5" y="f6"/>
                  </a:lnTo>
                  <a:close/>
                  <a:moveTo>
                    <a:pt x="f19" y="f20"/>
                  </a:moveTo>
                  <a:cubicBezTo>
                    <a:pt x="f21" y="f22"/>
                    <a:pt x="f23" y="f24"/>
                    <a:pt x="f25" y="f26"/>
                  </a:cubicBezTo>
                  <a:cubicBezTo>
                    <a:pt x="f23" y="f24"/>
                    <a:pt x="f27" y="f22"/>
                    <a:pt x="f19" y="f20"/>
                  </a:cubicBezTo>
                  <a:close/>
                  <a:moveTo>
                    <a:pt x="f25" y="f28"/>
                  </a:moveTo>
                  <a:lnTo>
                    <a:pt x="f25" y="f28"/>
                  </a:lnTo>
                  <a:cubicBezTo>
                    <a:pt x="f25" y="f29"/>
                    <a:pt x="f30" y="f31"/>
                    <a:pt x="f30" y="f32"/>
                  </a:cubicBezTo>
                  <a:lnTo>
                    <a:pt x="f30" y="f32"/>
                  </a:lnTo>
                  <a:cubicBezTo>
                    <a:pt x="f30" y="f31"/>
                    <a:pt x="f25" y="f29"/>
                    <a:pt x="f25" y="f28"/>
                  </a:cubicBezTo>
                  <a:close/>
                  <a:moveTo>
                    <a:pt x="f33" y="f2"/>
                  </a:moveTo>
                  <a:cubicBezTo>
                    <a:pt x="f34" y="f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6"/>
                    <a:pt x="f48" y="f46"/>
                  </a:cubicBezTo>
                  <a:cubicBezTo>
                    <a:pt x="f49" y="f46"/>
                    <a:pt x="f50" y="f51"/>
                    <a:pt x="f52" y="f53"/>
                  </a:cubicBezTo>
                  <a:cubicBezTo>
                    <a:pt x="f54" y="f55"/>
                    <a:pt x="f18" y="f56"/>
                    <a:pt x="f57" y="f56"/>
                  </a:cubicBezTo>
                  <a:cubicBezTo>
                    <a:pt x="f58" y="f56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2" y="f75"/>
                    <a:pt x="f76" y="f77"/>
                  </a:cubicBezTo>
                  <a:cubicBezTo>
                    <a:pt x="f78" y="f79"/>
                    <a:pt x="f80" y="f4"/>
                    <a:pt x="f81" y="f4"/>
                  </a:cubicBezTo>
                  <a:cubicBezTo>
                    <a:pt x="f82" y="f4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2"/>
                    <a:pt x="f106" y="f2"/>
                    <a:pt x="f33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2" name="Google Shape;382;p35">
              <a:extLst>
                <a:ext uri="{FF2B5EF4-FFF2-40B4-BE49-F238E27FC236}">
                  <a16:creationId xmlns:a16="http://schemas.microsoft.com/office/drawing/2014/main" id="{31416F81-DE94-4466-830B-B9391265C86C}"/>
                </a:ext>
              </a:extLst>
            </p:cNvPr>
            <p:cNvSpPr/>
            <p:nvPr/>
          </p:nvSpPr>
          <p:spPr>
            <a:xfrm>
              <a:off x="7461339" y="3581659"/>
              <a:ext cx="223653" cy="2084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6"/>
                <a:gd name="f4" fmla="val 6549"/>
                <a:gd name="f5" fmla="val 4486"/>
                <a:gd name="f6" fmla="val 1707"/>
                <a:gd name="f7" fmla="val 1708"/>
                <a:gd name="f8" fmla="val 2028"/>
                <a:gd name="f9" fmla="val 3494"/>
                <a:gd name="f10" fmla="val 2377"/>
                <a:gd name="f11" fmla="val 3864"/>
                <a:gd name="f12" fmla="val 2750"/>
                <a:gd name="f13" fmla="val 4209"/>
                <a:gd name="f14" fmla="val 3148"/>
                <a:gd name="f15" fmla="val 4527"/>
                <a:gd name="f16" fmla="val 2376"/>
                <a:gd name="f17" fmla="val 64"/>
                <a:gd name="f18" fmla="val 1"/>
                <a:gd name="f19" fmla="val 49"/>
                <a:gd name="f20" fmla="val 33"/>
                <a:gd name="f21" fmla="val 8"/>
                <a:gd name="f22" fmla="val 22"/>
                <a:gd name="f23" fmla="val 21"/>
                <a:gd name="f24" fmla="val 5"/>
                <a:gd name="f25" fmla="val 41"/>
                <a:gd name="f26" fmla="val 66"/>
                <a:gd name="f27" fmla="val 12"/>
                <a:gd name="f28" fmla="val 90"/>
                <a:gd name="f29" fmla="val 287"/>
                <a:gd name="f30" fmla="val 669"/>
                <a:gd name="f31" fmla="val 1217"/>
                <a:gd name="f32" fmla="val 2711"/>
                <a:gd name="f33" fmla="val 1581"/>
                <a:gd name="f34" fmla="val 4685"/>
                <a:gd name="f35" fmla="val 1583"/>
                <a:gd name="f36" fmla="val 4695"/>
                <a:gd name="f37" fmla="val 1588"/>
                <a:gd name="f38" fmla="val 4706"/>
                <a:gd name="f39" fmla="val 1595"/>
                <a:gd name="f40" fmla="val 4715"/>
                <a:gd name="f41" fmla="val 2616"/>
                <a:gd name="f42" fmla="val 5916"/>
                <a:gd name="f43" fmla="val 3583"/>
                <a:gd name="f44" fmla="val 6532"/>
                <a:gd name="f45" fmla="val 4466"/>
                <a:gd name="f46" fmla="val 4508"/>
                <a:gd name="f47" fmla="val 4549"/>
                <a:gd name="f48" fmla="val 4587"/>
                <a:gd name="f49" fmla="val 6546"/>
                <a:gd name="f50" fmla="val 5174"/>
                <a:gd name="f51" fmla="val 6517"/>
                <a:gd name="f52" fmla="val 5730"/>
                <a:gd name="f53" fmla="val 6218"/>
                <a:gd name="f54" fmla="val 6238"/>
                <a:gd name="f55" fmla="val 5659"/>
                <a:gd name="f56" fmla="val 6785"/>
                <a:gd name="f57" fmla="val 5056"/>
                <a:gd name="f58" fmla="val 4434"/>
                <a:gd name="f59" fmla="val 6951"/>
                <a:gd name="f60" fmla="val 3809"/>
                <a:gd name="f61" fmla="val 6850"/>
                <a:gd name="f62" fmla="val 2930"/>
                <a:gd name="f63" fmla="val 6143"/>
                <a:gd name="f64" fmla="val 2030"/>
                <a:gd name="f65" fmla="val 4848"/>
                <a:gd name="f66" fmla="val 1130"/>
                <a:gd name="f67" fmla="val 4840"/>
                <a:gd name="f68" fmla="val 1123"/>
                <a:gd name="f69" fmla="val 4828"/>
                <a:gd name="f70" fmla="val 1119"/>
                <a:gd name="f71" fmla="val 4818"/>
                <a:gd name="f72" fmla="val 2817"/>
                <a:gd name="f73" fmla="val 948"/>
                <a:gd name="f74" fmla="val 692"/>
                <a:gd name="f75" fmla="val 223"/>
                <a:gd name="f76" fmla="val 80"/>
                <a:gd name="f77" fmla="val 73"/>
                <a:gd name="f78" fmla="*/ f0 1 7026"/>
                <a:gd name="f79" fmla="*/ f1 1 6549"/>
                <a:gd name="f80" fmla="val f2"/>
                <a:gd name="f81" fmla="val f3"/>
                <a:gd name="f82" fmla="val f4"/>
                <a:gd name="f83" fmla="+- f82 0 f80"/>
                <a:gd name="f84" fmla="+- f81 0 f80"/>
                <a:gd name="f85" fmla="*/ f84 1 7026"/>
                <a:gd name="f86" fmla="*/ f83 1 6549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7026" h="6549">
                  <a:moveTo>
                    <a:pt x="f5" y="f6"/>
                  </a:moveTo>
                  <a:cubicBezTo>
                    <a:pt x="f5" y="f6"/>
                    <a:pt x="f5" y="f6"/>
                    <a:pt x="f5" y="f7"/>
                  </a:cubicBezTo>
                  <a:cubicBezTo>
                    <a:pt x="f5" y="f6"/>
                    <a:pt x="f5" y="f6"/>
                    <a:pt x="f5" y="f6"/>
                  </a:cubicBezTo>
                  <a:close/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2" y="f13"/>
                    <a:pt x="f16" y="f11"/>
                    <a:pt x="f8" y="f9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"/>
                  </a:cubicBezTo>
                  <a:cubicBezTo>
                    <a:pt x="f46" y="f4"/>
                    <a:pt x="f47" y="f4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3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3"/>
                    <a:pt x="f74" y="f75"/>
                    <a:pt x="f28" y="f24"/>
                  </a:cubicBezTo>
                  <a:cubicBezTo>
                    <a:pt x="f76" y="f18"/>
                    <a:pt x="f77" y="f18"/>
                    <a:pt x="f17" y="f18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3" name="Google Shape;383;p35">
              <a:extLst>
                <a:ext uri="{FF2B5EF4-FFF2-40B4-BE49-F238E27FC236}">
                  <a16:creationId xmlns:a16="http://schemas.microsoft.com/office/drawing/2014/main" id="{421644FF-0B3B-4107-B1D3-02D7F288D515}"/>
                </a:ext>
              </a:extLst>
            </p:cNvPr>
            <p:cNvSpPr/>
            <p:nvPr/>
          </p:nvSpPr>
          <p:spPr>
            <a:xfrm>
              <a:off x="7158224" y="3301560"/>
              <a:ext cx="223653" cy="2081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6"/>
                <a:gd name="f4" fmla="val 6540"/>
                <a:gd name="f5" fmla="val 1281"/>
                <a:gd name="f6" fmla="val 3727"/>
                <a:gd name="f7" fmla="val 1502"/>
                <a:gd name="f8" fmla="val 3982"/>
                <a:gd name="f9" fmla="val 1743"/>
                <a:gd name="f10" fmla="val 4216"/>
                <a:gd name="f11" fmla="val 2002"/>
                <a:gd name="f12" fmla="val 4428"/>
                <a:gd name="f13" fmla="val 1742"/>
                <a:gd name="f14" fmla="val 1501"/>
                <a:gd name="f15" fmla="val 2550"/>
                <a:gd name="f16" fmla="val 2510"/>
                <a:gd name="f17" fmla="val 2472"/>
                <a:gd name="f18" fmla="val 2432"/>
                <a:gd name="f19" fmla="val 3"/>
                <a:gd name="f20" fmla="val 1845"/>
                <a:gd name="f21" fmla="val 31"/>
                <a:gd name="f22" fmla="val 1291"/>
                <a:gd name="f23" fmla="val 326"/>
                <a:gd name="f24" fmla="val 787"/>
                <a:gd name="f25" fmla="val 882"/>
                <a:gd name="f26" fmla="val 241"/>
                <a:gd name="f27" fmla="val 1484"/>
                <a:gd name="f28" fmla="val 1"/>
                <a:gd name="f29" fmla="val 2106"/>
                <a:gd name="f30" fmla="val 73"/>
                <a:gd name="f31" fmla="val 2732"/>
                <a:gd name="f32" fmla="val 174"/>
                <a:gd name="f33" fmla="val 3609"/>
                <a:gd name="f34" fmla="val 4510"/>
                <a:gd name="f35" fmla="val 2178"/>
                <a:gd name="f36" fmla="val 5410"/>
                <a:gd name="f37" fmla="val 2187"/>
                <a:gd name="f38" fmla="val 5417"/>
                <a:gd name="f39" fmla="val 2197"/>
                <a:gd name="f40" fmla="val 5422"/>
                <a:gd name="f41" fmla="val 2208"/>
                <a:gd name="f42" fmla="val 4152"/>
                <a:gd name="f43" fmla="val 5587"/>
                <a:gd name="f44" fmla="val 6161"/>
                <a:gd name="f45" fmla="val 6256"/>
                <a:gd name="f46" fmla="val 6936"/>
                <a:gd name="f47" fmla="val 6535"/>
                <a:gd name="f48" fmla="val 6945"/>
                <a:gd name="f49" fmla="val 6952"/>
                <a:gd name="f50" fmla="val 6960"/>
                <a:gd name="f51" fmla="val 6976"/>
                <a:gd name="f52" fmla="val 6993"/>
                <a:gd name="f53" fmla="val 6530"/>
                <a:gd name="f54" fmla="val 7006"/>
                <a:gd name="f55" fmla="val 6518"/>
                <a:gd name="f56" fmla="val 7023"/>
                <a:gd name="f57" fmla="val 6498"/>
                <a:gd name="f58" fmla="val 6471"/>
                <a:gd name="f59" fmla="val 7016"/>
                <a:gd name="f60" fmla="val 6448"/>
                <a:gd name="f61" fmla="val 6738"/>
                <a:gd name="f62" fmla="val 5866"/>
                <a:gd name="f63" fmla="val 5804"/>
                <a:gd name="f64" fmla="val 3812"/>
                <a:gd name="f65" fmla="val 5441"/>
                <a:gd name="f66" fmla="val 1830"/>
                <a:gd name="f67" fmla="val 5439"/>
                <a:gd name="f68" fmla="val 1820"/>
                <a:gd name="f69" fmla="val 5434"/>
                <a:gd name="f70" fmla="val 1809"/>
                <a:gd name="f71" fmla="val 5427"/>
                <a:gd name="f72" fmla="val 1800"/>
                <a:gd name="f73" fmla="val 4407"/>
                <a:gd name="f74" fmla="val 618"/>
                <a:gd name="f75" fmla="val 3440"/>
                <a:gd name="f76" fmla="val 13"/>
                <a:gd name="f77" fmla="*/ f0 1 7026"/>
                <a:gd name="f78" fmla="*/ f1 1 6540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7026"/>
                <a:gd name="f85" fmla="*/ f82 1 6540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7026" h="654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14" y="f8"/>
                    <a:pt x="f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2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25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"/>
                    <a:pt x="f49" y="f4"/>
                    <a:pt x="f50" y="f4"/>
                  </a:cubicBezTo>
                  <a:cubicBezTo>
                    <a:pt x="f51" y="f4"/>
                    <a:pt x="f52" y="f53"/>
                    <a:pt x="f54" y="f55"/>
                  </a:cubicBezTo>
                  <a:cubicBezTo>
                    <a:pt x="f56" y="f57"/>
                    <a:pt x="f3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15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4" name="Google Shape;384;p35">
              <a:extLst>
                <a:ext uri="{FF2B5EF4-FFF2-40B4-BE49-F238E27FC236}">
                  <a16:creationId xmlns:a16="http://schemas.microsoft.com/office/drawing/2014/main" id="{F22A7979-C15A-4069-8F0C-9FBEE2D8B5D2}"/>
                </a:ext>
              </a:extLst>
            </p:cNvPr>
            <p:cNvSpPr/>
            <p:nvPr/>
          </p:nvSpPr>
          <p:spPr>
            <a:xfrm>
              <a:off x="7375010" y="3499911"/>
              <a:ext cx="93204" cy="90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8"/>
                <a:gd name="f4" fmla="val 2856"/>
                <a:gd name="f5" fmla="val 939"/>
                <a:gd name="f6" fmla="val 1542"/>
                <a:gd name="f7" fmla="val 944"/>
                <a:gd name="f8" fmla="val 1600"/>
                <a:gd name="f9" fmla="val 922"/>
                <a:gd name="f10" fmla="val 1666"/>
                <a:gd name="f11" fmla="val 929"/>
                <a:gd name="f12" fmla="val 1741"/>
                <a:gd name="f13" fmla="val 961"/>
                <a:gd name="f14" fmla="val 1812"/>
                <a:gd name="f15" fmla="val 941"/>
                <a:gd name="f16" fmla="val 1465"/>
                <a:gd name="f17" fmla="val 1"/>
                <a:gd name="f18" fmla="val 1442"/>
                <a:gd name="f19" fmla="val 1419"/>
                <a:gd name="f20" fmla="val 1395"/>
                <a:gd name="f21" fmla="val 2"/>
                <a:gd name="f22" fmla="val 609"/>
                <a:gd name="f23" fmla="val 41"/>
                <a:gd name="f24" fmla="val 712"/>
                <a:gd name="f25" fmla="val 39"/>
                <a:gd name="f26" fmla="val 1498"/>
                <a:gd name="f27" fmla="val 77"/>
                <a:gd name="f28" fmla="val 2259"/>
                <a:gd name="f29" fmla="val 707"/>
                <a:gd name="f30" fmla="val 2855"/>
                <a:gd name="f31" fmla="val 1462"/>
                <a:gd name="f32" fmla="val 1486"/>
                <a:gd name="f33" fmla="val 1510"/>
                <a:gd name="f34" fmla="val 1535"/>
                <a:gd name="f35" fmla="val 2854"/>
                <a:gd name="f36" fmla="val 2319"/>
                <a:gd name="f37" fmla="val 2816"/>
                <a:gd name="f38" fmla="val 2927"/>
                <a:gd name="f39" fmla="val 2146"/>
                <a:gd name="f40" fmla="val 2890"/>
                <a:gd name="f41" fmla="val 1358"/>
                <a:gd name="f42" fmla="val 2853"/>
                <a:gd name="f43" fmla="val 596"/>
                <a:gd name="f44" fmla="val 2220"/>
                <a:gd name="f45" fmla="*/ f0 1 2928"/>
                <a:gd name="f46" fmla="*/ f1 1 285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928"/>
                <a:gd name="f53" fmla="*/ f50 1 285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928" h="285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1" y="f12"/>
                    <a:pt x="f9" y="f10"/>
                    <a:pt x="f15" y="f8"/>
                  </a:cubicBezTo>
                  <a:lnTo>
                    <a:pt x="f5" y="f6"/>
                  </a:lnTo>
                  <a:close/>
                  <a:moveTo>
                    <a:pt x="f16" y="f17"/>
                  </a:moveTo>
                  <a:cubicBezTo>
                    <a:pt x="f18" y="f17"/>
                    <a:pt x="f19" y="f17"/>
                    <a:pt x="f20" y="f21"/>
                  </a:cubicBezTo>
                  <a:cubicBezTo>
                    <a:pt x="f22" y="f23"/>
                    <a:pt x="f17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0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7"/>
                    <a:pt x="f16" y="f17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5" name="Google Shape;385;p35">
              <a:extLst>
                <a:ext uri="{FF2B5EF4-FFF2-40B4-BE49-F238E27FC236}">
                  <a16:creationId xmlns:a16="http://schemas.microsoft.com/office/drawing/2014/main" id="{AA50E63C-79D4-409D-9E21-B7796F8258FF}"/>
                </a:ext>
              </a:extLst>
            </p:cNvPr>
            <p:cNvSpPr/>
            <p:nvPr/>
          </p:nvSpPr>
          <p:spPr>
            <a:xfrm>
              <a:off x="7303285" y="3224238"/>
              <a:ext cx="214545" cy="2841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40"/>
                <a:gd name="f4" fmla="val 8928"/>
                <a:gd name="f5" fmla="val 3418"/>
                <a:gd name="f6" fmla="val 3354"/>
                <a:gd name="f7" fmla="val 3289"/>
                <a:gd name="f8" fmla="val 2"/>
                <a:gd name="f9" fmla="val 3222"/>
                <a:gd name="f10" fmla="val 5"/>
                <a:gd name="f11" fmla="val 2288"/>
                <a:gd name="f12" fmla="val 51"/>
                <a:gd name="f13" fmla="val 1624"/>
                <a:gd name="f14" fmla="val 401"/>
                <a:gd name="f15" fmla="val 1247"/>
                <a:gd name="f16" fmla="val 1048"/>
                <a:gd name="f17" fmla="val 1"/>
                <a:gd name="f18" fmla="val 3185"/>
                <a:gd name="f19" fmla="val 2160"/>
                <a:gd name="f20" fmla="val 7955"/>
                <a:gd name="f21" fmla="val 2607"/>
                <a:gd name="f22" fmla="val 8889"/>
                <a:gd name="f23" fmla="val 2616"/>
                <a:gd name="f24" fmla="val 8907"/>
                <a:gd name="f25" fmla="val 2631"/>
                <a:gd name="f26" fmla="val 8920"/>
                <a:gd name="f27" fmla="val 2651"/>
                <a:gd name="f28" fmla="val 8924"/>
                <a:gd name="f29" fmla="val 2657"/>
                <a:gd name="f30" fmla="val 8927"/>
                <a:gd name="f31" fmla="val 2663"/>
                <a:gd name="f32" fmla="val 2667"/>
                <a:gd name="f33" fmla="val 2681"/>
                <a:gd name="f34" fmla="val 2694"/>
                <a:gd name="f35" fmla="val 8922"/>
                <a:gd name="f36" fmla="val 2705"/>
                <a:gd name="f37" fmla="val 8910"/>
                <a:gd name="f38" fmla="val 2970"/>
                <a:gd name="f39" fmla="val 8681"/>
                <a:gd name="f40" fmla="val 3293"/>
                <a:gd name="f41" fmla="val 8551"/>
                <a:gd name="f42" fmla="val 3641"/>
                <a:gd name="f43" fmla="val 8536"/>
                <a:gd name="f44" fmla="val 3669"/>
                <a:gd name="f45" fmla="val 8534"/>
                <a:gd name="f46" fmla="val 3696"/>
                <a:gd name="f47" fmla="val 8533"/>
                <a:gd name="f48" fmla="val 3724"/>
                <a:gd name="f49" fmla="val 4041"/>
                <a:gd name="f50" fmla="val 4346"/>
                <a:gd name="f51" fmla="val 8632"/>
                <a:gd name="f52" fmla="val 4609"/>
                <a:gd name="f53" fmla="val 8818"/>
                <a:gd name="f54" fmla="val 4619"/>
                <a:gd name="f55" fmla="val 8826"/>
                <a:gd name="f56" fmla="val 4631"/>
                <a:gd name="f57" fmla="val 8829"/>
                <a:gd name="f58" fmla="val 4642"/>
                <a:gd name="f59" fmla="val 4645"/>
                <a:gd name="f60" fmla="val 4647"/>
                <a:gd name="f61" fmla="val 4649"/>
                <a:gd name="f62" fmla="val 4653"/>
                <a:gd name="f63" fmla="val 4659"/>
                <a:gd name="f64" fmla="val 8828"/>
                <a:gd name="f65" fmla="val 4665"/>
                <a:gd name="f66" fmla="val 4685"/>
                <a:gd name="f67" fmla="val 8821"/>
                <a:gd name="f68" fmla="val 4699"/>
                <a:gd name="f69" fmla="val 8805"/>
                <a:gd name="f70" fmla="val 4706"/>
                <a:gd name="f71" fmla="val 8786"/>
                <a:gd name="f72" fmla="val 5058"/>
                <a:gd name="f73" fmla="val 7812"/>
                <a:gd name="f74" fmla="val 2855"/>
                <a:gd name="f75" fmla="val 5291"/>
                <a:gd name="f76" fmla="val 851"/>
                <a:gd name="f77" fmla="val 4884"/>
                <a:gd name="f78" fmla="val 286"/>
                <a:gd name="f79" fmla="val 4255"/>
                <a:gd name="f80" fmla="*/ f0 1 6740"/>
                <a:gd name="f81" fmla="*/ f1 1 8928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6740"/>
                <a:gd name="f88" fmla="*/ f85 1 8928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6740" h="89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57"/>
                    <a:pt x="f63" y="f64"/>
                    <a:pt x="f65" y="f5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3" y="f74"/>
                    <a:pt x="f75" y="f76"/>
                  </a:cubicBezTo>
                  <a:cubicBezTo>
                    <a:pt x="f77" y="f78"/>
                    <a:pt x="f79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6" name="Google Shape;386;p35">
              <a:extLst>
                <a:ext uri="{FF2B5EF4-FFF2-40B4-BE49-F238E27FC236}">
                  <a16:creationId xmlns:a16="http://schemas.microsoft.com/office/drawing/2014/main" id="{1C4B8781-3EFD-409C-B1E6-093B397371D5}"/>
                </a:ext>
              </a:extLst>
            </p:cNvPr>
            <p:cNvSpPr/>
            <p:nvPr/>
          </p:nvSpPr>
          <p:spPr>
            <a:xfrm>
              <a:off x="7457425" y="3284213"/>
              <a:ext cx="208976" cy="221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65"/>
                <a:gd name="f4" fmla="val 6960"/>
                <a:gd name="f5" fmla="val 4128"/>
                <a:gd name="f6" fmla="val 3299"/>
                <a:gd name="f7" fmla="val 3968"/>
                <a:gd name="f8" fmla="val 3444"/>
                <a:gd name="f9" fmla="val 3817"/>
                <a:gd name="f10" fmla="val 3603"/>
                <a:gd name="f11" fmla="val 3677"/>
                <a:gd name="f12" fmla="val 3771"/>
                <a:gd name="f13" fmla="val 3816"/>
                <a:gd name="f14" fmla="val 4031"/>
                <a:gd name="f15" fmla="val 4001"/>
                <a:gd name="f16" fmla="val 3970"/>
                <a:gd name="f17" fmla="val 1"/>
                <a:gd name="f18" fmla="val 3940"/>
                <a:gd name="f19" fmla="val 2"/>
                <a:gd name="f20" fmla="val 3897"/>
                <a:gd name="f21" fmla="val 4"/>
                <a:gd name="f22" fmla="val 3856"/>
                <a:gd name="f23" fmla="val 8"/>
                <a:gd name="f24" fmla="val 3813"/>
                <a:gd name="f25" fmla="val 14"/>
                <a:gd name="f26" fmla="val 2936"/>
                <a:gd name="f27" fmla="val 115"/>
                <a:gd name="f28" fmla="val 2036"/>
                <a:gd name="f29" fmla="val 823"/>
                <a:gd name="f30" fmla="val 1134"/>
                <a:gd name="f31" fmla="val 2117"/>
                <a:gd name="f32" fmla="val 1127"/>
                <a:gd name="f33" fmla="val 2126"/>
                <a:gd name="f34" fmla="val 1123"/>
                <a:gd name="f35" fmla="val 2137"/>
                <a:gd name="f36" fmla="val 2147"/>
                <a:gd name="f37" fmla="val 958"/>
                <a:gd name="f38" fmla="val 4094"/>
                <a:gd name="f39" fmla="val 289"/>
                <a:gd name="f40" fmla="val 6102"/>
                <a:gd name="f41" fmla="val 9"/>
                <a:gd name="f42" fmla="val 6874"/>
                <a:gd name="f43" fmla="val 6899"/>
                <a:gd name="f44" fmla="val 6925"/>
                <a:gd name="f45" fmla="val 26"/>
                <a:gd name="f46" fmla="val 6944"/>
                <a:gd name="f47" fmla="val 38"/>
                <a:gd name="f48" fmla="val 6953"/>
                <a:gd name="f49" fmla="val 52"/>
                <a:gd name="f50" fmla="val 6959"/>
                <a:gd name="f51" fmla="val 69"/>
                <a:gd name="f52" fmla="val 70"/>
                <a:gd name="f53" fmla="val 72"/>
                <a:gd name="f54" fmla="val 73"/>
                <a:gd name="f55" fmla="val 82"/>
                <a:gd name="f56" fmla="val 89"/>
                <a:gd name="f57" fmla="val 6958"/>
                <a:gd name="f58" fmla="val 98"/>
                <a:gd name="f59" fmla="val 6954"/>
                <a:gd name="f60" fmla="val 677"/>
                <a:gd name="f61" fmla="val 6679"/>
                <a:gd name="f62" fmla="val 2718"/>
                <a:gd name="f63" fmla="val 5749"/>
                <a:gd name="f64" fmla="val 4695"/>
                <a:gd name="f65" fmla="val 5384"/>
                <a:gd name="f66" fmla="val 4705"/>
                <a:gd name="f67" fmla="val 5383"/>
                <a:gd name="f68" fmla="val 4716"/>
                <a:gd name="f69" fmla="val 5377"/>
                <a:gd name="f70" fmla="val 4725"/>
                <a:gd name="f71" fmla="val 5370"/>
                <a:gd name="f72" fmla="val 5925"/>
                <a:gd name="f73" fmla="val 4347"/>
                <a:gd name="f74" fmla="val 6542"/>
                <a:gd name="f75" fmla="val 3382"/>
                <a:gd name="f76" fmla="val 6556"/>
                <a:gd name="f77" fmla="val 2499"/>
                <a:gd name="f78" fmla="val 1869"/>
                <a:gd name="f79" fmla="val 6266"/>
                <a:gd name="f80" fmla="val 1274"/>
                <a:gd name="f81" fmla="val 5663"/>
                <a:gd name="f82" fmla="val 727"/>
                <a:gd name="f83" fmla="val 5131"/>
                <a:gd name="f84" fmla="val 244"/>
                <a:gd name="f85" fmla="val 4583"/>
                <a:gd name="f86" fmla="*/ f0 1 6565"/>
                <a:gd name="f87" fmla="*/ f1 1 6960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6565"/>
                <a:gd name="f94" fmla="*/ f91 1 6960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6565" h="6960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2"/>
                  </a:moveTo>
                  <a:cubicBezTo>
                    <a:pt x="f15" y="f2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4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17" y="f43"/>
                    <a:pt x="f2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0"/>
                    <a:pt x="f54" y="f50"/>
                  </a:cubicBezTo>
                  <a:cubicBezTo>
                    <a:pt x="f55" y="f50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3" y="f78"/>
                    <a:pt x="f79" y="f80"/>
                    <a:pt x="f81" y="f82"/>
                  </a:cubicBezTo>
                  <a:cubicBezTo>
                    <a:pt x="f83" y="f84"/>
                    <a:pt x="f85" y="f2"/>
                    <a:pt x="f14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7" name="Google Shape;387;p35">
              <a:extLst>
                <a:ext uri="{FF2B5EF4-FFF2-40B4-BE49-F238E27FC236}">
                  <a16:creationId xmlns:a16="http://schemas.microsoft.com/office/drawing/2014/main" id="{2B2FC30C-9325-45A1-9837-72B19E0BE8AC}"/>
                </a:ext>
              </a:extLst>
            </p:cNvPr>
            <p:cNvSpPr/>
            <p:nvPr/>
          </p:nvSpPr>
          <p:spPr>
            <a:xfrm>
              <a:off x="7458788" y="3454840"/>
              <a:ext cx="285631" cy="1595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73"/>
                <a:gd name="f4" fmla="val 5012"/>
                <a:gd name="f5" fmla="val 4643"/>
                <a:gd name="f6" fmla="val 859"/>
                <a:gd name="f7" fmla="val 4652"/>
                <a:gd name="f8" fmla="val 4657"/>
                <a:gd name="f9" fmla="val 860"/>
                <a:gd name="f10" fmla="val 863"/>
                <a:gd name="f11" fmla="val 4632"/>
                <a:gd name="f12" fmla="val 3815"/>
                <a:gd name="f13" fmla="val 903"/>
                <a:gd name="f14" fmla="val 3005"/>
                <a:gd name="f15" fmla="val 1056"/>
                <a:gd name="f16" fmla="val 2235"/>
                <a:gd name="f17" fmla="val 1314"/>
                <a:gd name="f18" fmla="val 3013"/>
                <a:gd name="f19" fmla="val 1053"/>
                <a:gd name="f20" fmla="val 3829"/>
                <a:gd name="f21" fmla="val 898"/>
                <a:gd name="f22" fmla="val 2675"/>
                <a:gd name="f23" fmla="val 1594"/>
                <a:gd name="f24" fmla="val 2473"/>
                <a:gd name="f25" fmla="val 1661"/>
                <a:gd name="f26" fmla="val 2268"/>
                <a:gd name="f27" fmla="val 1740"/>
                <a:gd name="f28" fmla="val 2073"/>
                <a:gd name="f29" fmla="val 1829"/>
                <a:gd name="f30" fmla="val 2471"/>
                <a:gd name="f31" fmla="val 7676"/>
                <a:gd name="f32" fmla="val 3762"/>
                <a:gd name="f33" fmla="val 7422"/>
                <a:gd name="f34" fmla="val 3897"/>
                <a:gd name="f35" fmla="val 7158"/>
                <a:gd name="f36" fmla="val 4012"/>
                <a:gd name="f37" fmla="val 6888"/>
                <a:gd name="f38" fmla="val 4100"/>
                <a:gd name="f39" fmla="val 4010"/>
                <a:gd name="f40" fmla="val 6695"/>
                <a:gd name="f41" fmla="val 4164"/>
                <a:gd name="f42" fmla="val 6495"/>
                <a:gd name="f43" fmla="val 4218"/>
                <a:gd name="f44" fmla="val 6284"/>
                <a:gd name="f45" fmla="val 4260"/>
                <a:gd name="f46" fmla="val 4217"/>
                <a:gd name="f47" fmla="val 4163"/>
                <a:gd name="f48" fmla="val 1653"/>
                <a:gd name="f49" fmla="val 3899"/>
                <a:gd name="f50" fmla="val 2292"/>
                <a:gd name="f51" fmla="val 4040"/>
                <a:gd name="f52" fmla="val 2944"/>
                <a:gd name="f53" fmla="val 4184"/>
                <a:gd name="f54" fmla="val 3604"/>
                <a:gd name="f55" fmla="val 4278"/>
                <a:gd name="f56" fmla="val 2943"/>
                <a:gd name="f57" fmla="val 2289"/>
                <a:gd name="f58" fmla="val 6160"/>
                <a:gd name="f59" fmla="val 1"/>
                <a:gd name="f60" fmla="val 6061"/>
                <a:gd name="f61" fmla="val 5959"/>
                <a:gd name="f62" fmla="val 3"/>
                <a:gd name="f63" fmla="val 5855"/>
                <a:gd name="f64" fmla="val 9"/>
                <a:gd name="f65" fmla="val 3601"/>
                <a:gd name="f66" fmla="val 118"/>
                <a:gd name="f67" fmla="val 832"/>
                <a:gd name="f68" fmla="val 1364"/>
                <a:gd name="f69" fmla="val 38"/>
                <a:gd name="f70" fmla="val 1743"/>
                <a:gd name="f71" fmla="val 21"/>
                <a:gd name="f72" fmla="val 1753"/>
                <a:gd name="f73" fmla="val 8"/>
                <a:gd name="f74" fmla="val 1769"/>
                <a:gd name="f75" fmla="val 1789"/>
                <a:gd name="f76" fmla="val 1807"/>
                <a:gd name="f77" fmla="val 6"/>
                <a:gd name="f78" fmla="val 1827"/>
                <a:gd name="f79" fmla="val 18"/>
                <a:gd name="f80" fmla="val 1843"/>
                <a:gd name="f81" fmla="val 243"/>
                <a:gd name="f82" fmla="val 2106"/>
                <a:gd name="f83" fmla="val 369"/>
                <a:gd name="f84" fmla="val 2427"/>
                <a:gd name="f85" fmla="val 385"/>
                <a:gd name="f86" fmla="val 2768"/>
                <a:gd name="f87" fmla="val 402"/>
                <a:gd name="f88" fmla="val 3117"/>
                <a:gd name="f89" fmla="val 303"/>
                <a:gd name="f90" fmla="val 3455"/>
                <a:gd name="f91" fmla="val 100"/>
                <a:gd name="f92" fmla="val 3743"/>
                <a:gd name="f93" fmla="val 87"/>
                <a:gd name="f94" fmla="val 3758"/>
                <a:gd name="f95" fmla="val 86"/>
                <a:gd name="f96" fmla="val 3780"/>
                <a:gd name="f97" fmla="val 92"/>
                <a:gd name="f98" fmla="val 3798"/>
                <a:gd name="f99" fmla="val 96"/>
                <a:gd name="f100" fmla="val 3817"/>
                <a:gd name="f101" fmla="val 110"/>
                <a:gd name="f102" fmla="val 3832"/>
                <a:gd name="f103" fmla="val 130"/>
                <a:gd name="f104" fmla="val 3839"/>
                <a:gd name="f105" fmla="val 690"/>
                <a:gd name="f106" fmla="val 4042"/>
                <a:gd name="f107" fmla="val 3478"/>
                <a:gd name="f108" fmla="val 5011"/>
                <a:gd name="f109" fmla="val 5744"/>
                <a:gd name="f110" fmla="val 5865"/>
                <a:gd name="f111" fmla="val 5984"/>
                <a:gd name="f112" fmla="val 5009"/>
                <a:gd name="f113" fmla="val 6102"/>
                <a:gd name="f114" fmla="val 5003"/>
                <a:gd name="f115" fmla="val 6945"/>
                <a:gd name="f116" fmla="val 4962"/>
                <a:gd name="f117" fmla="val 7611"/>
                <a:gd name="f118" fmla="val 4768"/>
                <a:gd name="f119" fmla="val 8081"/>
                <a:gd name="f120" fmla="val 4432"/>
                <a:gd name="f121" fmla="val 8688"/>
                <a:gd name="f122" fmla="val 3993"/>
                <a:gd name="f123" fmla="val 3298"/>
                <a:gd name="f124" fmla="val 8926"/>
                <a:gd name="f125" fmla="val 2363"/>
                <a:gd name="f126" fmla="val 8880"/>
                <a:gd name="f127" fmla="val 1426"/>
                <a:gd name="f128" fmla="val 8527"/>
                <a:gd name="f129" fmla="val 760"/>
                <a:gd name="f130" fmla="val 7882"/>
                <a:gd name="f131" fmla="val 383"/>
                <a:gd name="f132" fmla="val 7442"/>
                <a:gd name="f133" fmla="val 6866"/>
                <a:gd name="f134" fmla="*/ f0 1 8973"/>
                <a:gd name="f135" fmla="*/ f1 1 5012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8973"/>
                <a:gd name="f142" fmla="*/ f139 1 5012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8973" h="50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11" y="f10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5"/>
                    <a:pt x="f26" y="f27"/>
                    <a:pt x="f28" y="f29"/>
                  </a:cubicBezTo>
                  <a:cubicBezTo>
                    <a:pt x="f26" y="f27"/>
                    <a:pt x="f30" y="f25"/>
                    <a:pt x="f22" y="f23"/>
                  </a:cubicBezTo>
                  <a:close/>
                  <a:moveTo>
                    <a:pt x="f31" y="f32"/>
                  </a:moveTo>
                  <a:cubicBezTo>
                    <a:pt x="f33" y="f34"/>
                    <a:pt x="f35" y="f36"/>
                    <a:pt x="f37" y="f38"/>
                  </a:cubicBezTo>
                  <a:cubicBezTo>
                    <a:pt x="f35" y="f39"/>
                    <a:pt x="f33" y="f34"/>
                    <a:pt x="f31" y="f32"/>
                  </a:cubicBezTo>
                  <a:close/>
                  <a:moveTo>
                    <a:pt x="f37" y="f38"/>
                  </a:moveTo>
                  <a:cubicBezTo>
                    <a:pt x="f40" y="f41"/>
                    <a:pt x="f42" y="f43"/>
                    <a:pt x="f44" y="f45"/>
                  </a:cubicBezTo>
                  <a:cubicBezTo>
                    <a:pt x="f42" y="f46"/>
                    <a:pt x="f40" y="f47"/>
                    <a:pt x="f37" y="f38"/>
                  </a:cubicBezTo>
                  <a:close/>
                  <a:moveTo>
                    <a:pt x="f48" y="f49"/>
                  </a:moveTo>
                  <a:cubicBezTo>
                    <a:pt x="f50" y="f51"/>
                    <a:pt x="f52" y="f53"/>
                    <a:pt x="f54" y="f55"/>
                  </a:cubicBezTo>
                  <a:cubicBezTo>
                    <a:pt x="f56" y="f53"/>
                    <a:pt x="f57" y="f51"/>
                    <a:pt x="f48" y="f49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62" y="f75"/>
                  </a:cubicBezTo>
                  <a:cubicBezTo>
                    <a:pt x="f59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3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03"/>
                    <a:pt x="f133" y="f59"/>
                    <a:pt x="f58" y="f59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8" name="Google Shape;388;p35">
              <a:extLst>
                <a:ext uri="{FF2B5EF4-FFF2-40B4-BE49-F238E27FC236}">
                  <a16:creationId xmlns:a16="http://schemas.microsoft.com/office/drawing/2014/main" id="{D48A8501-9550-4898-A05E-5C62C5E79CE5}"/>
                </a:ext>
              </a:extLst>
            </p:cNvPr>
            <p:cNvSpPr/>
            <p:nvPr/>
          </p:nvSpPr>
          <p:spPr>
            <a:xfrm>
              <a:off x="7604141" y="3302392"/>
              <a:ext cx="67738" cy="1586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8"/>
                <a:gd name="f4" fmla="val 4985"/>
                <a:gd name="f5" fmla="val 1095"/>
                <a:gd name="f6" fmla="val 1"/>
                <a:gd name="f7" fmla="val 1065"/>
                <a:gd name="f8" fmla="val 1035"/>
                <a:gd name="f9" fmla="val 13"/>
                <a:gd name="f10" fmla="val 1013"/>
                <a:gd name="f11" fmla="val 37"/>
                <a:gd name="f12" fmla="val 973"/>
                <a:gd name="f13" fmla="val 81"/>
                <a:gd name="f14" fmla="val 976"/>
                <a:gd name="f15" fmla="val 151"/>
                <a:gd name="f16" fmla="val 1020"/>
                <a:gd name="f17" fmla="val 192"/>
                <a:gd name="f18" fmla="val 1614"/>
                <a:gd name="f19" fmla="val 727"/>
                <a:gd name="f20" fmla="val 1907"/>
                <a:gd name="f21" fmla="val 1311"/>
                <a:gd name="f22" fmla="val 1896"/>
                <a:gd name="f23" fmla="val 1928"/>
                <a:gd name="f24" fmla="val 1882"/>
                <a:gd name="f25" fmla="val 2805"/>
                <a:gd name="f26" fmla="val 1261"/>
                <a:gd name="f27" fmla="val 3768"/>
                <a:gd name="f28" fmla="val 52"/>
                <a:gd name="f29" fmla="val 4790"/>
                <a:gd name="f30" fmla="val 6"/>
                <a:gd name="f31" fmla="val 4829"/>
                <a:gd name="f32" fmla="val 4899"/>
                <a:gd name="f33" fmla="val 40"/>
                <a:gd name="f34" fmla="val 4944"/>
                <a:gd name="f35" fmla="val 62"/>
                <a:gd name="f36" fmla="val 4971"/>
                <a:gd name="f37" fmla="val 93"/>
                <a:gd name="f38" fmla="val 4984"/>
                <a:gd name="f39" fmla="val 123"/>
                <a:gd name="f40" fmla="val 148"/>
                <a:gd name="f41" fmla="val 175"/>
                <a:gd name="f42" fmla="val 4976"/>
                <a:gd name="f43" fmla="val 193"/>
                <a:gd name="f44" fmla="val 4958"/>
                <a:gd name="f45" fmla="val 1452"/>
                <a:gd name="f46" fmla="val 3895"/>
                <a:gd name="f47" fmla="val 2099"/>
                <a:gd name="f48" fmla="val 2876"/>
                <a:gd name="f49" fmla="val 2115"/>
                <a:gd name="f50" fmla="val 1932"/>
                <a:gd name="f51" fmla="val 1250"/>
                <a:gd name="f52" fmla="val 1809"/>
                <a:gd name="f53" fmla="val 609"/>
                <a:gd name="f54" fmla="val 1168"/>
                <a:gd name="f55" fmla="val 30"/>
                <a:gd name="f56" fmla="val 1147"/>
                <a:gd name="f57" fmla="val 10"/>
                <a:gd name="f58" fmla="val 1121"/>
                <a:gd name="f59" fmla="*/ f0 1 2128"/>
                <a:gd name="f60" fmla="*/ f1 1 4985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128"/>
                <a:gd name="f67" fmla="*/ f64 1 4985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128" h="498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3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9" name="Google Shape;389;p35">
              <a:extLst>
                <a:ext uri="{FF2B5EF4-FFF2-40B4-BE49-F238E27FC236}">
                  <a16:creationId xmlns:a16="http://schemas.microsoft.com/office/drawing/2014/main" id="{1C705354-B727-455A-948D-A116620C3FA9}"/>
                </a:ext>
              </a:extLst>
            </p:cNvPr>
            <p:cNvSpPr/>
            <p:nvPr/>
          </p:nvSpPr>
          <p:spPr>
            <a:xfrm>
              <a:off x="7487125" y="3278773"/>
              <a:ext cx="155749" cy="762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93"/>
                <a:gd name="f4" fmla="val 2396"/>
                <a:gd name="f5" fmla="val 3098"/>
                <a:gd name="f6" fmla="val 3019"/>
                <a:gd name="f7" fmla="val 2939"/>
                <a:gd name="f8" fmla="val 5"/>
                <a:gd name="f9" fmla="val 2859"/>
                <a:gd name="f10" fmla="val 14"/>
                <a:gd name="f11" fmla="val 1922"/>
                <a:gd name="f12" fmla="val 122"/>
                <a:gd name="f13" fmla="val 970"/>
                <a:gd name="f14" fmla="val 864"/>
                <a:gd name="f15" fmla="val 35"/>
                <a:gd name="f16" fmla="val 2223"/>
                <a:gd name="f17" fmla="val 1"/>
                <a:gd name="f18" fmla="val 2273"/>
                <a:gd name="f19" fmla="val 13"/>
                <a:gd name="f20" fmla="val 2342"/>
                <a:gd name="f21" fmla="val 63"/>
                <a:gd name="f22" fmla="val 2375"/>
                <a:gd name="f23" fmla="val 82"/>
                <a:gd name="f24" fmla="val 2388"/>
                <a:gd name="f25" fmla="val 103"/>
                <a:gd name="f26" fmla="val 2395"/>
                <a:gd name="f27" fmla="val 125"/>
                <a:gd name="f28" fmla="val 160"/>
                <a:gd name="f29" fmla="val 194"/>
                <a:gd name="f30" fmla="val 2378"/>
                <a:gd name="f31" fmla="val 213"/>
                <a:gd name="f32" fmla="val 2347"/>
                <a:gd name="f33" fmla="val 1113"/>
                <a:gd name="f34" fmla="val 1044"/>
                <a:gd name="f35" fmla="val 2010"/>
                <a:gd name="f36" fmla="val 332"/>
                <a:gd name="f37" fmla="val 2883"/>
                <a:gd name="f38" fmla="val 230"/>
                <a:gd name="f39" fmla="val 2954"/>
                <a:gd name="f40" fmla="val 222"/>
                <a:gd name="f41" fmla="val 3025"/>
                <a:gd name="f42" fmla="val 218"/>
                <a:gd name="f43" fmla="val 3095"/>
                <a:gd name="f44" fmla="val 3635"/>
                <a:gd name="f45" fmla="val 4173"/>
                <a:gd name="f46" fmla="val 458"/>
                <a:gd name="f47" fmla="val 4696"/>
                <a:gd name="f48" fmla="val 933"/>
                <a:gd name="f49" fmla="val 4717"/>
                <a:gd name="f50" fmla="val 951"/>
                <a:gd name="f51" fmla="val 4743"/>
                <a:gd name="f52" fmla="val 961"/>
                <a:gd name="f53" fmla="val 4770"/>
                <a:gd name="f54" fmla="val 4799"/>
                <a:gd name="f55" fmla="val 4829"/>
                <a:gd name="f56" fmla="val 949"/>
                <a:gd name="f57" fmla="val 4851"/>
                <a:gd name="f58" fmla="val 925"/>
                <a:gd name="f59" fmla="val 880"/>
                <a:gd name="f60" fmla="val 4888"/>
                <a:gd name="f61" fmla="val 811"/>
                <a:gd name="f62" fmla="val 4844"/>
                <a:gd name="f63" fmla="val 770"/>
                <a:gd name="f64" fmla="val 4280"/>
                <a:gd name="f65" fmla="val 258"/>
                <a:gd name="f66" fmla="val 3693"/>
                <a:gd name="f67" fmla="*/ f0 1 4893"/>
                <a:gd name="f68" fmla="*/ f1 1 2396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4893"/>
                <a:gd name="f75" fmla="*/ f72 1 2396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4893" h="239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3" y="f59"/>
                    <a:pt x="f60" y="f61"/>
                    <a:pt x="f62" y="f63"/>
                  </a:cubicBezTo>
                  <a:cubicBezTo>
                    <a:pt x="f64" y="f65"/>
                    <a:pt x="f6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0" name="Google Shape;390;p35">
              <a:extLst>
                <a:ext uri="{FF2B5EF4-FFF2-40B4-BE49-F238E27FC236}">
                  <a16:creationId xmlns:a16="http://schemas.microsoft.com/office/drawing/2014/main" id="{E1FF669F-E40D-4D1E-9471-10AE619EF7D6}"/>
                </a:ext>
              </a:extLst>
            </p:cNvPr>
            <p:cNvSpPr/>
            <p:nvPr/>
          </p:nvSpPr>
          <p:spPr>
            <a:xfrm>
              <a:off x="7171337" y="3630296"/>
              <a:ext cx="67738" cy="1587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8"/>
                <a:gd name="f4" fmla="val 4986"/>
                <a:gd name="f5" fmla="val 2006"/>
                <a:gd name="f6" fmla="val 1"/>
                <a:gd name="f7" fmla="val 1981"/>
                <a:gd name="f8" fmla="val 1955"/>
                <a:gd name="f9" fmla="val 9"/>
                <a:gd name="f10" fmla="val 1934"/>
                <a:gd name="f11" fmla="val 26"/>
                <a:gd name="f12" fmla="val 677"/>
                <a:gd name="f13" fmla="val 1092"/>
                <a:gd name="f14" fmla="val 27"/>
                <a:gd name="f15" fmla="val 2110"/>
                <a:gd name="f16" fmla="val 12"/>
                <a:gd name="f17" fmla="val 3053"/>
                <a:gd name="f18" fmla="val 3735"/>
                <a:gd name="f19" fmla="val 318"/>
                <a:gd name="f20" fmla="val 4376"/>
                <a:gd name="f21" fmla="val 959"/>
                <a:gd name="f22" fmla="val 4957"/>
                <a:gd name="f23" fmla="val 979"/>
                <a:gd name="f24" fmla="val 4975"/>
                <a:gd name="f25" fmla="val 1006"/>
                <a:gd name="f26" fmla="val 4985"/>
                <a:gd name="f27" fmla="val 1033"/>
                <a:gd name="f28" fmla="val 1063"/>
                <a:gd name="f29" fmla="val 1091"/>
                <a:gd name="f30" fmla="val 4974"/>
                <a:gd name="f31" fmla="val 1114"/>
                <a:gd name="f32" fmla="val 4947"/>
                <a:gd name="f33" fmla="val 1155"/>
                <a:gd name="f34" fmla="val 4903"/>
                <a:gd name="f35" fmla="val 1151"/>
                <a:gd name="f36" fmla="val 4833"/>
                <a:gd name="f37" fmla="val 1107"/>
                <a:gd name="f38" fmla="val 4793"/>
                <a:gd name="f39" fmla="val 514"/>
                <a:gd name="f40" fmla="val 4256"/>
                <a:gd name="f41" fmla="val 221"/>
                <a:gd name="f42" fmla="val 3672"/>
                <a:gd name="f43" fmla="val 231"/>
                <a:gd name="f44" fmla="val 3057"/>
                <a:gd name="f45" fmla="val 247"/>
                <a:gd name="f46" fmla="val 2180"/>
                <a:gd name="f47" fmla="val 869"/>
                <a:gd name="f48" fmla="val 1216"/>
                <a:gd name="f49" fmla="val 2077"/>
                <a:gd name="f50" fmla="val 194"/>
                <a:gd name="f51" fmla="val 2124"/>
                <a:gd name="f52" fmla="val 155"/>
                <a:gd name="f53" fmla="val 86"/>
                <a:gd name="f54" fmla="val 2089"/>
                <a:gd name="f55" fmla="val 39"/>
                <a:gd name="f56" fmla="val 2068"/>
                <a:gd name="f57" fmla="val 14"/>
                <a:gd name="f58" fmla="val 2037"/>
                <a:gd name="f59" fmla="*/ f0 1 2128"/>
                <a:gd name="f60" fmla="*/ f1 1 4986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128"/>
                <a:gd name="f67" fmla="*/ f64 1 4986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128" h="49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3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1" name="Google Shape;391;p35">
              <a:extLst>
                <a:ext uri="{FF2B5EF4-FFF2-40B4-BE49-F238E27FC236}">
                  <a16:creationId xmlns:a16="http://schemas.microsoft.com/office/drawing/2014/main" id="{69C5838E-7F90-46FD-BA2A-2587E4AA4954}"/>
                </a:ext>
              </a:extLst>
            </p:cNvPr>
            <p:cNvSpPr/>
            <p:nvPr/>
          </p:nvSpPr>
          <p:spPr>
            <a:xfrm>
              <a:off x="7200342" y="3736366"/>
              <a:ext cx="155786" cy="76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94"/>
                <a:gd name="f4" fmla="val 2397"/>
                <a:gd name="f5" fmla="val 4769"/>
                <a:gd name="f6" fmla="val 1"/>
                <a:gd name="f7" fmla="val 4734"/>
                <a:gd name="f8" fmla="val 4699"/>
                <a:gd name="f9" fmla="val 17"/>
                <a:gd name="f10" fmla="val 4677"/>
                <a:gd name="f11" fmla="val 48"/>
                <a:gd name="f12" fmla="val 3779"/>
                <a:gd name="f13" fmla="val 1351"/>
                <a:gd name="f14" fmla="val 2882"/>
                <a:gd name="f15" fmla="val 2063"/>
                <a:gd name="f16" fmla="val 2010"/>
                <a:gd name="f17" fmla="val 2164"/>
                <a:gd name="f18" fmla="val 1939"/>
                <a:gd name="f19" fmla="val 2173"/>
                <a:gd name="f20" fmla="val 1868"/>
                <a:gd name="f21" fmla="val 2177"/>
                <a:gd name="f22" fmla="val 1797"/>
                <a:gd name="f23" fmla="val 1256"/>
                <a:gd name="f24" fmla="val 718"/>
                <a:gd name="f25" fmla="val 1937"/>
                <a:gd name="f26" fmla="val 196"/>
                <a:gd name="f27" fmla="val 1464"/>
                <a:gd name="f28" fmla="val 175"/>
                <a:gd name="f29" fmla="val 1444"/>
                <a:gd name="f30" fmla="val 149"/>
                <a:gd name="f31" fmla="val 1435"/>
                <a:gd name="f32" fmla="val 123"/>
                <a:gd name="f33" fmla="val 93"/>
                <a:gd name="f34" fmla="val 63"/>
                <a:gd name="f35" fmla="val 1447"/>
                <a:gd name="f36" fmla="val 41"/>
                <a:gd name="f37" fmla="val 1471"/>
                <a:gd name="f38" fmla="val 1515"/>
                <a:gd name="f39" fmla="val 4"/>
                <a:gd name="f40" fmla="val 1585"/>
                <a:gd name="f41" fmla="val 1626"/>
                <a:gd name="f42" fmla="val 613"/>
                <a:gd name="f43" fmla="val 2139"/>
                <a:gd name="f44" fmla="val 1200"/>
                <a:gd name="f45" fmla="val 1795"/>
                <a:gd name="f46" fmla="val 1875"/>
                <a:gd name="f47" fmla="val 1953"/>
                <a:gd name="f48" fmla="val 2391"/>
                <a:gd name="f49" fmla="val 2034"/>
                <a:gd name="f50" fmla="val 2382"/>
                <a:gd name="f51" fmla="val 2973"/>
                <a:gd name="f52" fmla="val 2274"/>
                <a:gd name="f53" fmla="val 3923"/>
                <a:gd name="f54" fmla="val 1532"/>
                <a:gd name="f55" fmla="val 4860"/>
                <a:gd name="f56" fmla="val 174"/>
                <a:gd name="f57" fmla="val 124"/>
                <a:gd name="f58" fmla="val 4881"/>
                <a:gd name="f59" fmla="val 54"/>
                <a:gd name="f60" fmla="val 4831"/>
                <a:gd name="f61" fmla="val 20"/>
                <a:gd name="f62" fmla="val 4812"/>
                <a:gd name="f63" fmla="val 7"/>
                <a:gd name="f64" fmla="val 4791"/>
                <a:gd name="f65" fmla="*/ f0 1 4894"/>
                <a:gd name="f66" fmla="*/ f1 1 239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4894"/>
                <a:gd name="f73" fmla="*/ f70 1 239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4894" h="239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6" y="f38"/>
                    <a:pt x="f39" y="f40"/>
                    <a:pt x="f11" y="f41"/>
                  </a:cubicBezTo>
                  <a:cubicBezTo>
                    <a:pt x="f42" y="f43"/>
                    <a:pt x="f44" y="f4"/>
                    <a:pt x="f45" y="f4"/>
                  </a:cubicBezTo>
                  <a:cubicBezTo>
                    <a:pt x="f46" y="f4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3" y="f57"/>
                    <a:pt x="f58" y="f59"/>
                    <a:pt x="f60" y="f61"/>
                  </a:cubicBezTo>
                  <a:cubicBezTo>
                    <a:pt x="f62" y="f63"/>
                    <a:pt x="f6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2" name="Google Shape;392;p35">
              <a:extLst>
                <a:ext uri="{FF2B5EF4-FFF2-40B4-BE49-F238E27FC236}">
                  <a16:creationId xmlns:a16="http://schemas.microsoft.com/office/drawing/2014/main" id="{7C2B954B-DDAA-4165-BABE-1AFA7985AE52}"/>
                </a:ext>
              </a:extLst>
            </p:cNvPr>
            <p:cNvSpPr/>
            <p:nvPr/>
          </p:nvSpPr>
          <p:spPr>
            <a:xfrm>
              <a:off x="7505907" y="3728694"/>
              <a:ext cx="159416" cy="669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08"/>
                <a:gd name="f4" fmla="val 2104"/>
                <a:gd name="f5" fmla="val 122"/>
                <a:gd name="f6" fmla="val 97"/>
                <a:gd name="f7" fmla="val 72"/>
                <a:gd name="f8" fmla="val 9"/>
                <a:gd name="f9" fmla="val 52"/>
                <a:gd name="f10" fmla="val 26"/>
                <a:gd name="f11" fmla="val 5"/>
                <a:gd name="f12" fmla="val 66"/>
                <a:gd name="f13" fmla="val 135"/>
                <a:gd name="f14" fmla="val 39"/>
                <a:gd name="f15" fmla="val 181"/>
                <a:gd name="f16" fmla="val 1104"/>
                <a:gd name="f17" fmla="val 1440"/>
                <a:gd name="f18" fmla="val 2122"/>
                <a:gd name="f19" fmla="val 2088"/>
                <a:gd name="f20" fmla="val 3065"/>
                <a:gd name="f21" fmla="val 3101"/>
                <a:gd name="f22" fmla="val 3768"/>
                <a:gd name="f23" fmla="val 4397"/>
                <a:gd name="f24" fmla="val 1783"/>
                <a:gd name="f25" fmla="val 4966"/>
                <a:gd name="f26" fmla="val 1155"/>
                <a:gd name="f27" fmla="val 5007"/>
                <a:gd name="f28" fmla="val 1109"/>
                <a:gd name="f29" fmla="val 5003"/>
                <a:gd name="f30" fmla="val 1041"/>
                <a:gd name="f31" fmla="val 4959"/>
                <a:gd name="f32" fmla="val 1000"/>
                <a:gd name="f33" fmla="val 4938"/>
                <a:gd name="f34" fmla="val 981"/>
                <a:gd name="f35" fmla="val 4912"/>
                <a:gd name="f36" fmla="val 971"/>
                <a:gd name="f37" fmla="val 4886"/>
                <a:gd name="f38" fmla="val 4856"/>
                <a:gd name="f39" fmla="val 4826"/>
                <a:gd name="f40" fmla="val 983"/>
                <a:gd name="f41" fmla="val 4804"/>
                <a:gd name="f42" fmla="val 1007"/>
                <a:gd name="f43" fmla="val 4276"/>
                <a:gd name="f44" fmla="val 1590"/>
                <a:gd name="f45" fmla="val 3701"/>
                <a:gd name="f46" fmla="val 1883"/>
                <a:gd name="f47" fmla="val 3095"/>
                <a:gd name="f48" fmla="val 3087"/>
                <a:gd name="f49" fmla="val 3078"/>
                <a:gd name="f50" fmla="val 3069"/>
                <a:gd name="f51" fmla="val 2191"/>
                <a:gd name="f52" fmla="val 1869"/>
                <a:gd name="f53" fmla="val 1228"/>
                <a:gd name="f54" fmla="val 1248"/>
                <a:gd name="f55" fmla="val 207"/>
                <a:gd name="f56" fmla="val 185"/>
                <a:gd name="f57" fmla="val 13"/>
                <a:gd name="f58" fmla="val 153"/>
                <a:gd name="f59" fmla="*/ f0 1 5008"/>
                <a:gd name="f60" fmla="*/ f1 1 210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5008"/>
                <a:gd name="f67" fmla="*/ f64 1 210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008" h="21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46"/>
                    <a:pt x="f50" y="f46"/>
                  </a:cubicBezTo>
                  <a:cubicBezTo>
                    <a:pt x="f51" y="f52"/>
                    <a:pt x="f53" y="f54"/>
                    <a:pt x="f55" y="f14"/>
                  </a:cubicBezTo>
                  <a:cubicBezTo>
                    <a:pt x="f56" y="f57"/>
                    <a:pt x="f5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3" name="Google Shape;393;p35">
              <a:extLst>
                <a:ext uri="{FF2B5EF4-FFF2-40B4-BE49-F238E27FC236}">
                  <a16:creationId xmlns:a16="http://schemas.microsoft.com/office/drawing/2014/main" id="{5746F799-F681-40D8-A943-24036ABE75C4}"/>
                </a:ext>
              </a:extLst>
            </p:cNvPr>
            <p:cNvSpPr/>
            <p:nvPr/>
          </p:nvSpPr>
          <p:spPr>
            <a:xfrm>
              <a:off x="7611840" y="3611642"/>
              <a:ext cx="78812" cy="154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6"/>
                <a:gd name="f4" fmla="val 4868"/>
                <a:gd name="f5" fmla="val 125"/>
                <a:gd name="f6" fmla="val 1"/>
                <a:gd name="f7" fmla="val 90"/>
                <a:gd name="f8" fmla="val 56"/>
                <a:gd name="f9" fmla="val 17"/>
                <a:gd name="f10" fmla="val 35"/>
                <a:gd name="f11" fmla="val 48"/>
                <a:gd name="f12" fmla="val 98"/>
                <a:gd name="f13" fmla="val 13"/>
                <a:gd name="f14" fmla="val 168"/>
                <a:gd name="f15" fmla="val 63"/>
                <a:gd name="f16" fmla="val 202"/>
                <a:gd name="f17" fmla="val 1366"/>
                <a:gd name="f18" fmla="val 1101"/>
                <a:gd name="f19" fmla="val 2078"/>
                <a:gd name="f20" fmla="val 1998"/>
                <a:gd name="f21" fmla="val 2179"/>
                <a:gd name="f22" fmla="val 2870"/>
                <a:gd name="f23" fmla="val 2251"/>
                <a:gd name="f24" fmla="val 3482"/>
                <a:gd name="f25" fmla="val 2014"/>
                <a:gd name="f26" fmla="val 4093"/>
                <a:gd name="f27" fmla="val 1479"/>
                <a:gd name="f28" fmla="val 4684"/>
                <a:gd name="f29" fmla="val 1437"/>
                <a:gd name="f30" fmla="val 4728"/>
                <a:gd name="f31" fmla="val 1440"/>
                <a:gd name="f32" fmla="val 4798"/>
                <a:gd name="f33" fmla="val 1486"/>
                <a:gd name="f34" fmla="val 4839"/>
                <a:gd name="f35" fmla="val 1504"/>
                <a:gd name="f36" fmla="val 4859"/>
                <a:gd name="f37" fmla="val 1531"/>
                <a:gd name="f38" fmla="val 1558"/>
                <a:gd name="f39" fmla="val 1587"/>
                <a:gd name="f40" fmla="val 1617"/>
                <a:gd name="f41" fmla="val 4855"/>
                <a:gd name="f42" fmla="val 1640"/>
                <a:gd name="f43" fmla="val 4832"/>
                <a:gd name="f44" fmla="val 2221"/>
                <a:gd name="f45" fmla="val 4191"/>
                <a:gd name="f46" fmla="val 3522"/>
                <a:gd name="f47" fmla="val 2397"/>
                <a:gd name="f48" fmla="val 2845"/>
                <a:gd name="f49" fmla="val 2288"/>
                <a:gd name="f50" fmla="val 1907"/>
                <a:gd name="f51" fmla="val 1544"/>
                <a:gd name="f52" fmla="val 957"/>
                <a:gd name="f53" fmla="val 187"/>
                <a:gd name="f54" fmla="val 20"/>
                <a:gd name="f55" fmla="val 7"/>
                <a:gd name="f56" fmla="val 147"/>
                <a:gd name="f57" fmla="*/ f0 1 2476"/>
                <a:gd name="f58" fmla="*/ f1 1 4868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2476"/>
                <a:gd name="f65" fmla="*/ f62 1 4868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2476" h="48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43"/>
                  </a:cubicBezTo>
                  <a:cubicBezTo>
                    <a:pt x="f44" y="f45"/>
                    <a:pt x="f3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1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4" name="Google Shape;394;p35">
              <a:extLst>
                <a:ext uri="{FF2B5EF4-FFF2-40B4-BE49-F238E27FC236}">
                  <a16:creationId xmlns:a16="http://schemas.microsoft.com/office/drawing/2014/main" id="{49D21276-A3EF-4CA9-AED3-E14814627F07}"/>
                </a:ext>
              </a:extLst>
            </p:cNvPr>
            <p:cNvSpPr/>
            <p:nvPr/>
          </p:nvSpPr>
          <p:spPr>
            <a:xfrm>
              <a:off x="7177902" y="3295954"/>
              <a:ext cx="159288" cy="659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04"/>
                <a:gd name="f4" fmla="val 2073"/>
                <a:gd name="f5" fmla="val 1890"/>
                <a:gd name="f6" fmla="val 1231"/>
                <a:gd name="f7" fmla="val 602"/>
                <a:gd name="f8" fmla="val 318"/>
                <a:gd name="f9" fmla="val 41"/>
                <a:gd name="f10" fmla="val 938"/>
                <a:gd name="f11" fmla="val 1"/>
                <a:gd name="f12" fmla="val 984"/>
                <a:gd name="f13" fmla="val 4"/>
                <a:gd name="f14" fmla="val 1052"/>
                <a:gd name="f15" fmla="val 48"/>
                <a:gd name="f16" fmla="val 1093"/>
                <a:gd name="f17" fmla="val 69"/>
                <a:gd name="f18" fmla="val 1112"/>
                <a:gd name="f19" fmla="val 95"/>
                <a:gd name="f20" fmla="val 1122"/>
                <a:gd name="f21" fmla="val 121"/>
                <a:gd name="f22" fmla="val 151"/>
                <a:gd name="f23" fmla="val 181"/>
                <a:gd name="f24" fmla="val 1110"/>
                <a:gd name="f25" fmla="val 203"/>
                <a:gd name="f26" fmla="val 1086"/>
                <a:gd name="f27" fmla="val 728"/>
                <a:gd name="f28" fmla="val 509"/>
                <a:gd name="f29" fmla="val 1301"/>
                <a:gd name="f30" fmla="val 219"/>
                <a:gd name="f31" fmla="val 1908"/>
                <a:gd name="f32" fmla="val 1916"/>
                <a:gd name="f33" fmla="val 1923"/>
                <a:gd name="f34" fmla="val 1930"/>
                <a:gd name="f35" fmla="val 2813"/>
                <a:gd name="f36" fmla="val 233"/>
                <a:gd name="f37" fmla="val 3778"/>
                <a:gd name="f38" fmla="val 843"/>
                <a:gd name="f39" fmla="val 4797"/>
                <a:gd name="f40" fmla="val 2033"/>
                <a:gd name="f41" fmla="val 4819"/>
                <a:gd name="f42" fmla="val 2060"/>
                <a:gd name="f43" fmla="val 4851"/>
                <a:gd name="f44" fmla="val 4881"/>
                <a:gd name="f45" fmla="val 4908"/>
                <a:gd name="f46" fmla="val 4932"/>
                <a:gd name="f47" fmla="val 2066"/>
                <a:gd name="f48" fmla="val 4952"/>
                <a:gd name="f49" fmla="val 2046"/>
                <a:gd name="f50" fmla="val 4999"/>
                <a:gd name="f51" fmla="val 2006"/>
                <a:gd name="f52" fmla="val 1936"/>
                <a:gd name="f53" fmla="val 4965"/>
                <a:gd name="f54" fmla="val 1891"/>
                <a:gd name="f55" fmla="val 3904"/>
                <a:gd name="f56" fmla="val 650"/>
                <a:gd name="f57" fmla="val 2885"/>
                <a:gd name="f58" fmla="val 14"/>
                <a:gd name="f59" fmla="val 1933"/>
                <a:gd name="f60" fmla="val 1919"/>
                <a:gd name="f61" fmla="val 1904"/>
                <a:gd name="f62" fmla="*/ f0 1 5004"/>
                <a:gd name="f63" fmla="*/ f1 1 207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004"/>
                <a:gd name="f70" fmla="*/ f67 1 207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004" h="20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0"/>
                    <a:pt x="f34" y="f30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"/>
                    <a:pt x="f44" y="f4"/>
                  </a:cubicBezTo>
                  <a:cubicBezTo>
                    <a:pt x="f45" y="f4"/>
                    <a:pt x="f46" y="f47"/>
                    <a:pt x="f48" y="f49"/>
                  </a:cubicBezTo>
                  <a:cubicBezTo>
                    <a:pt x="f50" y="f51"/>
                    <a:pt x="f3" y="f52"/>
                    <a:pt x="f53" y="f54"/>
                  </a:cubicBezTo>
                  <a:cubicBezTo>
                    <a:pt x="f55" y="f56"/>
                    <a:pt x="f57" y="f58"/>
                    <a:pt x="f59" y="f11"/>
                  </a:cubicBezTo>
                  <a:cubicBezTo>
                    <a:pt x="f60" y="f11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5" name="Google Shape;395;p35">
              <a:extLst>
                <a:ext uri="{FF2B5EF4-FFF2-40B4-BE49-F238E27FC236}">
                  <a16:creationId xmlns:a16="http://schemas.microsoft.com/office/drawing/2014/main" id="{F0B03096-201D-43EE-ADE9-40F6B5AFC7C9}"/>
                </a:ext>
              </a:extLst>
            </p:cNvPr>
            <p:cNvSpPr/>
            <p:nvPr/>
          </p:nvSpPr>
          <p:spPr>
            <a:xfrm>
              <a:off x="7152619" y="3324740"/>
              <a:ext cx="78757" cy="154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4"/>
                <a:gd name="f4" fmla="val 4868"/>
                <a:gd name="f5" fmla="val 916"/>
                <a:gd name="f6" fmla="val 1"/>
                <a:gd name="f7" fmla="val 886"/>
                <a:gd name="f8" fmla="val 856"/>
                <a:gd name="f9" fmla="val 13"/>
                <a:gd name="f10" fmla="val 835"/>
                <a:gd name="f11" fmla="val 37"/>
                <a:gd name="f12" fmla="val 255"/>
                <a:gd name="f13" fmla="val 678"/>
                <a:gd name="f14" fmla="val 1347"/>
                <a:gd name="f15" fmla="val 78"/>
                <a:gd name="f16" fmla="val 2023"/>
                <a:gd name="f17" fmla="val 187"/>
                <a:gd name="f18" fmla="val 2961"/>
                <a:gd name="f19" fmla="val 931"/>
                <a:gd name="f20" fmla="val 3912"/>
                <a:gd name="f21" fmla="val 2287"/>
                <a:gd name="f22" fmla="val 4847"/>
                <a:gd name="f23" fmla="val 2307"/>
                <a:gd name="f24" fmla="val 4860"/>
                <a:gd name="f25" fmla="val 2329"/>
                <a:gd name="f26" fmla="val 4867"/>
                <a:gd name="f27" fmla="val 2350"/>
                <a:gd name="f28" fmla="val 2384"/>
                <a:gd name="f29" fmla="val 2420"/>
                <a:gd name="f30" fmla="val 4852"/>
                <a:gd name="f31" fmla="val 2441"/>
                <a:gd name="f32" fmla="val 4819"/>
                <a:gd name="f33" fmla="val 4769"/>
                <a:gd name="f34" fmla="val 2462"/>
                <a:gd name="f35" fmla="val 4701"/>
                <a:gd name="f36" fmla="val 2413"/>
                <a:gd name="f37" fmla="val 4667"/>
                <a:gd name="f38" fmla="val 1109"/>
                <a:gd name="f39" fmla="val 3768"/>
                <a:gd name="f40" fmla="val 397"/>
                <a:gd name="f41" fmla="val 2871"/>
                <a:gd name="f42" fmla="val 295"/>
                <a:gd name="f43" fmla="val 1998"/>
                <a:gd name="f44" fmla="val 224"/>
                <a:gd name="f45" fmla="val 1385"/>
                <a:gd name="f46" fmla="val 461"/>
                <a:gd name="f47" fmla="val 775"/>
                <a:gd name="f48" fmla="val 997"/>
                <a:gd name="f49" fmla="val 184"/>
                <a:gd name="f50" fmla="val 1038"/>
                <a:gd name="f51" fmla="val 139"/>
                <a:gd name="f52" fmla="val 1034"/>
                <a:gd name="f53" fmla="val 70"/>
                <a:gd name="f54" fmla="val 990"/>
                <a:gd name="f55" fmla="val 30"/>
                <a:gd name="f56" fmla="val 969"/>
                <a:gd name="f57" fmla="val 10"/>
                <a:gd name="f58" fmla="val 943"/>
                <a:gd name="f59" fmla="*/ f0 1 2474"/>
                <a:gd name="f60" fmla="*/ f1 1 4868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474"/>
                <a:gd name="f67" fmla="*/ f64 1 4868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474" h="48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6" name="Google Shape;396;p35">
              <a:extLst>
                <a:ext uri="{FF2B5EF4-FFF2-40B4-BE49-F238E27FC236}">
                  <a16:creationId xmlns:a16="http://schemas.microsoft.com/office/drawing/2014/main" id="{A56E1A1F-5973-4B3B-B291-D1D9C61CE5AA}"/>
                </a:ext>
              </a:extLst>
            </p:cNvPr>
            <p:cNvSpPr/>
            <p:nvPr/>
          </p:nvSpPr>
          <p:spPr>
            <a:xfrm>
              <a:off x="7453539" y="3526301"/>
              <a:ext cx="296421" cy="93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2"/>
                <a:gd name="f4" fmla="val 2942"/>
                <a:gd name="f5" fmla="val 9158"/>
                <a:gd name="f6" fmla="val 1"/>
                <a:gd name="f7" fmla="val 9155"/>
                <a:gd name="f8" fmla="val 9153"/>
                <a:gd name="f9" fmla="val 9150"/>
                <a:gd name="f10" fmla="val 9091"/>
                <a:gd name="f11" fmla="val 4"/>
                <a:gd name="f12" fmla="val 9044"/>
                <a:gd name="f13" fmla="val 55"/>
                <a:gd name="f14" fmla="val 9046"/>
                <a:gd name="f15" fmla="val 116"/>
                <a:gd name="f16" fmla="val 1035"/>
                <a:gd name="f17" fmla="val 8811"/>
                <a:gd name="f18" fmla="val 1717"/>
                <a:gd name="f19" fmla="val 8219"/>
                <a:gd name="f20" fmla="val 2146"/>
                <a:gd name="f21" fmla="val 7641"/>
                <a:gd name="f22" fmla="val 2563"/>
                <a:gd name="f23" fmla="val 6813"/>
                <a:gd name="f24" fmla="val 2718"/>
                <a:gd name="f25" fmla="val 5906"/>
                <a:gd name="f26" fmla="val 3368"/>
                <a:gd name="f27" fmla="val 209"/>
                <a:gd name="f28" fmla="val 1512"/>
                <a:gd name="f29" fmla="val 166"/>
                <a:gd name="f30" fmla="val 1495"/>
                <a:gd name="f31" fmla="val 152"/>
                <a:gd name="f32" fmla="val 1490"/>
                <a:gd name="f33" fmla="val 138"/>
                <a:gd name="f34" fmla="val 1487"/>
                <a:gd name="f35" fmla="val 125"/>
                <a:gd name="f36" fmla="val 81"/>
                <a:gd name="f37" fmla="val 39"/>
                <a:gd name="f38" fmla="val 23"/>
                <a:gd name="f39" fmla="val 1556"/>
                <a:gd name="f40" fmla="val 1613"/>
                <a:gd name="f41" fmla="val 29"/>
                <a:gd name="f42" fmla="val 1677"/>
                <a:gd name="f43" fmla="val 86"/>
                <a:gd name="f44" fmla="val 1698"/>
                <a:gd name="f45" fmla="val 261"/>
                <a:gd name="f46" fmla="val 1767"/>
                <a:gd name="f47" fmla="val 3336"/>
                <a:gd name="f48" fmla="val 5883"/>
                <a:gd name="f49" fmla="val 6839"/>
                <a:gd name="f50" fmla="val 7721"/>
                <a:gd name="f51" fmla="val 2776"/>
                <a:gd name="f52" fmla="val 8347"/>
                <a:gd name="f53" fmla="val 2324"/>
                <a:gd name="f54" fmla="val 9004"/>
                <a:gd name="f55" fmla="val 1848"/>
                <a:gd name="f56" fmla="val 9311"/>
                <a:gd name="f57" fmla="val 1103"/>
                <a:gd name="f58" fmla="val 9264"/>
                <a:gd name="f59" fmla="val 106"/>
                <a:gd name="f60" fmla="val 9262"/>
                <a:gd name="f61" fmla="val 48"/>
                <a:gd name="f62" fmla="val 9214"/>
                <a:gd name="f63" fmla="*/ f0 1 9312"/>
                <a:gd name="f64" fmla="*/ f1 1 2942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9312"/>
                <a:gd name="f71" fmla="*/ f68 1 2942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9312" h="2942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0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28"/>
                    <a:pt x="f38" y="f39"/>
                  </a:cubicBezTo>
                  <a:cubicBezTo>
                    <a:pt x="f2" y="f40"/>
                    <a:pt x="f41" y="f42"/>
                    <a:pt x="f43" y="f44"/>
                  </a:cubicBezTo>
                  <a:cubicBezTo>
                    <a:pt x="f45" y="f46"/>
                    <a:pt x="f47" y="f4"/>
                    <a:pt x="f48" y="f4"/>
                  </a:cubicBezTo>
                  <a:cubicBezTo>
                    <a:pt x="f49" y="f4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7" name="Google Shape;397;p35">
              <a:extLst>
                <a:ext uri="{FF2B5EF4-FFF2-40B4-BE49-F238E27FC236}">
                  <a16:creationId xmlns:a16="http://schemas.microsoft.com/office/drawing/2014/main" id="{C5028334-3608-453B-BA1A-90A3637574CD}"/>
                </a:ext>
              </a:extLst>
            </p:cNvPr>
            <p:cNvSpPr/>
            <p:nvPr/>
          </p:nvSpPr>
          <p:spPr>
            <a:xfrm>
              <a:off x="7450229" y="3449171"/>
              <a:ext cx="298268" cy="841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70"/>
                <a:gd name="f4" fmla="val 2645"/>
                <a:gd name="f5" fmla="val 6416"/>
                <a:gd name="f6" fmla="val 1"/>
                <a:gd name="f7" fmla="val 3762"/>
                <a:gd name="f8" fmla="val 260"/>
                <a:gd name="f9" fmla="val 1746"/>
                <a:gd name="f10" fmla="val 76"/>
                <a:gd name="f11" fmla="val 1840"/>
                <a:gd name="f12" fmla="val 22"/>
                <a:gd name="f13" fmla="val 1868"/>
                <a:gd name="f14" fmla="val 1934"/>
                <a:gd name="f15" fmla="val 27"/>
                <a:gd name="f16" fmla="val 1987"/>
                <a:gd name="f17" fmla="val 48"/>
                <a:gd name="f18" fmla="val 2025"/>
                <a:gd name="f19" fmla="val 86"/>
                <a:gd name="f20" fmla="val 2047"/>
                <a:gd name="f21" fmla="val 126"/>
                <a:gd name="f22" fmla="val 143"/>
                <a:gd name="f23" fmla="val 160"/>
                <a:gd name="f24" fmla="val 2043"/>
                <a:gd name="f25" fmla="val 176"/>
                <a:gd name="f26" fmla="val 2035"/>
                <a:gd name="f27" fmla="val 219"/>
                <a:gd name="f28" fmla="val 2013"/>
                <a:gd name="f29" fmla="val 3809"/>
                <a:gd name="f30" fmla="val 224"/>
                <a:gd name="f31" fmla="val 6433"/>
                <a:gd name="f32" fmla="val 7078"/>
                <a:gd name="f33" fmla="val 7665"/>
                <a:gd name="f34" fmla="val 332"/>
                <a:gd name="f35" fmla="val 8126"/>
                <a:gd name="f36" fmla="val 601"/>
                <a:gd name="f37" fmla="val 8760"/>
                <a:gd name="f38" fmla="val 968"/>
                <a:gd name="f39" fmla="val 9103"/>
                <a:gd name="f40" fmla="val 1621"/>
                <a:gd name="f41" fmla="val 9149"/>
                <a:gd name="f42" fmla="val 2539"/>
                <a:gd name="f43" fmla="val 9150"/>
                <a:gd name="f44" fmla="val 2598"/>
                <a:gd name="f45" fmla="val 9199"/>
                <a:gd name="f46" fmla="val 9257"/>
                <a:gd name="f47" fmla="val 9263"/>
                <a:gd name="f48" fmla="val 9321"/>
                <a:gd name="f49" fmla="val 2640"/>
                <a:gd name="f50" fmla="val 2589"/>
                <a:gd name="f51" fmla="val 9365"/>
                <a:gd name="f52" fmla="val 2528"/>
                <a:gd name="f53" fmla="val 9316"/>
                <a:gd name="f54" fmla="val 1531"/>
                <a:gd name="f55" fmla="val 8937"/>
                <a:gd name="f56" fmla="val 817"/>
                <a:gd name="f57" fmla="val 8235"/>
                <a:gd name="f58" fmla="val 410"/>
                <a:gd name="f59" fmla="val 7733"/>
                <a:gd name="f60" fmla="val 118"/>
                <a:gd name="f61" fmla="val 7103"/>
                <a:gd name="f62" fmla="*/ f0 1 9370"/>
                <a:gd name="f63" fmla="*/ f1 1 2645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370"/>
                <a:gd name="f70" fmla="*/ f67 1 2645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370" h="264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"/>
                    <a:pt x="f46" y="f4"/>
                  </a:cubicBezTo>
                  <a:lnTo>
                    <a:pt x="f47" y="f4"/>
                  </a:lnTo>
                  <a:cubicBezTo>
                    <a:pt x="f48" y="f49"/>
                    <a:pt x="f3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8" name="Google Shape;398;p35">
              <a:extLst>
                <a:ext uri="{FF2B5EF4-FFF2-40B4-BE49-F238E27FC236}">
                  <a16:creationId xmlns:a16="http://schemas.microsoft.com/office/drawing/2014/main" id="{4B4B82CA-AA62-46C0-B7ED-0B7FC1DC2F8C}"/>
                </a:ext>
              </a:extLst>
            </p:cNvPr>
            <p:cNvSpPr/>
            <p:nvPr/>
          </p:nvSpPr>
          <p:spPr>
            <a:xfrm>
              <a:off x="7093256" y="3471419"/>
              <a:ext cx="296485" cy="93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4"/>
                <a:gd name="f4" fmla="val 2942"/>
                <a:gd name="f5" fmla="val 3429"/>
                <a:gd name="f6" fmla="val 2473"/>
                <a:gd name="f7" fmla="val 1592"/>
                <a:gd name="f8" fmla="val 166"/>
                <a:gd name="f9" fmla="val 966"/>
                <a:gd name="f10" fmla="val 617"/>
                <a:gd name="f11" fmla="val 310"/>
                <a:gd name="f12" fmla="val 1093"/>
                <a:gd name="f13" fmla="val 1"/>
                <a:gd name="f14" fmla="val 1839"/>
                <a:gd name="f15" fmla="val 49"/>
                <a:gd name="f16" fmla="val 2836"/>
                <a:gd name="f17" fmla="val 51"/>
                <a:gd name="f18" fmla="val 2894"/>
                <a:gd name="f19" fmla="val 99"/>
                <a:gd name="f20" fmla="val 2941"/>
                <a:gd name="f21" fmla="val 158"/>
                <a:gd name="f22" fmla="val 162"/>
                <a:gd name="f23" fmla="val 220"/>
                <a:gd name="f24" fmla="val 2937"/>
                <a:gd name="f25" fmla="val 269"/>
                <a:gd name="f26" fmla="val 2885"/>
                <a:gd name="f27" fmla="val 264"/>
                <a:gd name="f28" fmla="val 2824"/>
                <a:gd name="f29" fmla="val 1906"/>
                <a:gd name="f30" fmla="val 499"/>
                <a:gd name="f31" fmla="val 1225"/>
                <a:gd name="f32" fmla="val 795"/>
                <a:gd name="f33" fmla="val 1671"/>
                <a:gd name="f34" fmla="val 378"/>
                <a:gd name="f35" fmla="val 2499"/>
                <a:gd name="f36" fmla="val 224"/>
                <a:gd name="f37" fmla="val 3406"/>
                <a:gd name="f38" fmla="val 5945"/>
                <a:gd name="f39" fmla="val 9105"/>
                <a:gd name="f40" fmla="val 1430"/>
                <a:gd name="f41" fmla="val 9148"/>
                <a:gd name="f42" fmla="val 1447"/>
                <a:gd name="f43" fmla="val 9161"/>
                <a:gd name="f44" fmla="val 1452"/>
                <a:gd name="f45" fmla="val 9175"/>
                <a:gd name="f46" fmla="val 1454"/>
                <a:gd name="f47" fmla="val 9188"/>
                <a:gd name="f48" fmla="val 9232"/>
                <a:gd name="f49" fmla="val 9274"/>
                <a:gd name="f50" fmla="val 1428"/>
                <a:gd name="f51" fmla="val 9290"/>
                <a:gd name="f52" fmla="val 1384"/>
                <a:gd name="f53" fmla="val 9313"/>
                <a:gd name="f54" fmla="val 1328"/>
                <a:gd name="f55" fmla="val 9285"/>
                <a:gd name="f56" fmla="val 1263"/>
                <a:gd name="f57" fmla="val 9228"/>
                <a:gd name="f58" fmla="val 1242"/>
                <a:gd name="f59" fmla="val 9052"/>
                <a:gd name="f60" fmla="val 1174"/>
                <a:gd name="f61" fmla="val 5976"/>
                <a:gd name="f62" fmla="*/ f0 1 9314"/>
                <a:gd name="f63" fmla="*/ f1 1 2942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314"/>
                <a:gd name="f70" fmla="*/ f67 1 2942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314" h="29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3" y="f29"/>
                    <a:pt x="f30" y="f31"/>
                    <a:pt x="f12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9" name="Google Shape;399;p35">
              <a:extLst>
                <a:ext uri="{FF2B5EF4-FFF2-40B4-BE49-F238E27FC236}">
                  <a16:creationId xmlns:a16="http://schemas.microsoft.com/office/drawing/2014/main" id="{518B3E06-F40B-46A8-ABF5-829228D8E19D}"/>
                </a:ext>
              </a:extLst>
            </p:cNvPr>
            <p:cNvSpPr/>
            <p:nvPr/>
          </p:nvSpPr>
          <p:spPr>
            <a:xfrm>
              <a:off x="7094628" y="3558040"/>
              <a:ext cx="298268" cy="84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70"/>
                <a:gd name="f4" fmla="val 2643"/>
                <a:gd name="f5" fmla="val 117"/>
                <a:gd name="f6" fmla="val 114"/>
                <a:gd name="f7" fmla="val 111"/>
                <a:gd name="f8" fmla="val 107"/>
                <a:gd name="f9" fmla="val 1"/>
                <a:gd name="f10" fmla="val 49"/>
                <a:gd name="f11" fmla="val 4"/>
                <a:gd name="f12" fmla="val 55"/>
                <a:gd name="f13" fmla="val 5"/>
                <a:gd name="f14" fmla="val 116"/>
                <a:gd name="f15" fmla="val 1112"/>
                <a:gd name="f16" fmla="val 434"/>
                <a:gd name="f17" fmla="val 1825"/>
                <a:gd name="f18" fmla="val 1136"/>
                <a:gd name="f19" fmla="val 2232"/>
                <a:gd name="f20" fmla="val 1637"/>
                <a:gd name="f21" fmla="val 2524"/>
                <a:gd name="f22" fmla="val 2268"/>
                <a:gd name="f23" fmla="val 2642"/>
                <a:gd name="f24" fmla="val 2954"/>
                <a:gd name="f25" fmla="val 5610"/>
                <a:gd name="f26" fmla="val 9112"/>
                <a:gd name="f27" fmla="val 896"/>
                <a:gd name="f28" fmla="val 9296"/>
                <a:gd name="f29" fmla="val 804"/>
                <a:gd name="f30" fmla="val 9349"/>
                <a:gd name="f31" fmla="val 775"/>
                <a:gd name="f32" fmla="val 709"/>
                <a:gd name="f33" fmla="val 9343"/>
                <a:gd name="f34" fmla="val 656"/>
                <a:gd name="f35" fmla="val 9323"/>
                <a:gd name="f36" fmla="val 618"/>
                <a:gd name="f37" fmla="val 9284"/>
                <a:gd name="f38" fmla="val 595"/>
                <a:gd name="f39" fmla="val 9245"/>
                <a:gd name="f40" fmla="val 9228"/>
                <a:gd name="f41" fmla="val 9212"/>
                <a:gd name="f42" fmla="val 599"/>
                <a:gd name="f43" fmla="val 9196"/>
                <a:gd name="f44" fmla="val 607"/>
                <a:gd name="f45" fmla="val 9152"/>
                <a:gd name="f46" fmla="val 630"/>
                <a:gd name="f47" fmla="val 5562"/>
                <a:gd name="f48" fmla="val 2421"/>
                <a:gd name="f49" fmla="val 2937"/>
                <a:gd name="f50" fmla="val 2292"/>
                <a:gd name="f51" fmla="val 1705"/>
                <a:gd name="f52" fmla="val 2313"/>
                <a:gd name="f53" fmla="val 1244"/>
                <a:gd name="f54" fmla="val 2044"/>
                <a:gd name="f55" fmla="val 610"/>
                <a:gd name="f56" fmla="val 1675"/>
                <a:gd name="f57" fmla="val 267"/>
                <a:gd name="f58" fmla="val 1025"/>
                <a:gd name="f59" fmla="val 221"/>
                <a:gd name="f60" fmla="val 106"/>
                <a:gd name="f61" fmla="val 220"/>
                <a:gd name="f62" fmla="val 48"/>
                <a:gd name="f63" fmla="val 174"/>
                <a:gd name="f64" fmla="*/ f0 1 9370"/>
                <a:gd name="f65" fmla="*/ f1 1 2643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9370"/>
                <a:gd name="f72" fmla="*/ f69 1 2643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9370" h="2643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14"/>
                  </a:cubicBezTo>
                  <a:cubicBezTo>
                    <a:pt x="f12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0" name="Google Shape;400;p35">
              <a:extLst>
                <a:ext uri="{FF2B5EF4-FFF2-40B4-BE49-F238E27FC236}">
                  <a16:creationId xmlns:a16="http://schemas.microsoft.com/office/drawing/2014/main" id="{F1D3EB01-7132-4C38-858D-E77AAA28B0D1}"/>
                </a:ext>
              </a:extLst>
            </p:cNvPr>
            <p:cNvSpPr/>
            <p:nvPr/>
          </p:nvSpPr>
          <p:spPr>
            <a:xfrm>
              <a:off x="7314367" y="3578065"/>
              <a:ext cx="126626" cy="2946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9256"/>
                <a:gd name="f5" fmla="val 2381"/>
                <a:gd name="f6" fmla="val 2337"/>
                <a:gd name="f7" fmla="val 2295"/>
                <a:gd name="f8" fmla="val 27"/>
                <a:gd name="f9" fmla="val 2279"/>
                <a:gd name="f10" fmla="val 71"/>
                <a:gd name="f11" fmla="val 2184"/>
                <a:gd name="f12" fmla="val 313"/>
                <a:gd name="f13" fmla="val 6042"/>
                <a:gd name="f14" fmla="val 1654"/>
                <a:gd name="f15" fmla="val 8332"/>
                <a:gd name="f16" fmla="val 2097"/>
                <a:gd name="f17" fmla="val 8945"/>
                <a:gd name="f18" fmla="val 2773"/>
                <a:gd name="f19" fmla="val 9255"/>
                <a:gd name="f20" fmla="val 3670"/>
                <a:gd name="f21" fmla="val 3736"/>
                <a:gd name="f22" fmla="val 3804"/>
                <a:gd name="f23" fmla="val 9254"/>
                <a:gd name="f24" fmla="val 3871"/>
                <a:gd name="f25" fmla="val 3931"/>
                <a:gd name="f26" fmla="val 9249"/>
                <a:gd name="f27" fmla="val 9198"/>
                <a:gd name="f28" fmla="val 3975"/>
                <a:gd name="f29" fmla="val 9137"/>
                <a:gd name="f30" fmla="val 3974"/>
                <a:gd name="f31" fmla="val 9080"/>
                <a:gd name="f32" fmla="val 3925"/>
                <a:gd name="f33" fmla="val 9032"/>
                <a:gd name="f34" fmla="val 3870"/>
                <a:gd name="f35" fmla="val 3867"/>
                <a:gd name="f36" fmla="val 3864"/>
                <a:gd name="f37" fmla="val 9033"/>
                <a:gd name="f38" fmla="val 3861"/>
                <a:gd name="f39" fmla="val 3798"/>
                <a:gd name="f40" fmla="val 9036"/>
                <a:gd name="f41" fmla="val 9037"/>
                <a:gd name="f42" fmla="val 3675"/>
                <a:gd name="f43" fmla="val 2850"/>
                <a:gd name="f44" fmla="val 2231"/>
                <a:gd name="f45" fmla="val 8759"/>
                <a:gd name="f46" fmla="val 1832"/>
                <a:gd name="f47" fmla="val 8206"/>
                <a:gd name="f48" fmla="val 245"/>
                <a:gd name="f49" fmla="val 6010"/>
                <a:gd name="f50" fmla="val 2460"/>
                <a:gd name="f51" fmla="val 209"/>
                <a:gd name="f52" fmla="val 2483"/>
                <a:gd name="f53" fmla="val 151"/>
                <a:gd name="f54" fmla="val 2507"/>
                <a:gd name="f55" fmla="val 94"/>
                <a:gd name="f56" fmla="val 2478"/>
                <a:gd name="f57" fmla="val 30"/>
                <a:gd name="f58" fmla="val 2421"/>
                <a:gd name="f59" fmla="val 8"/>
                <a:gd name="f60" fmla="val 2408"/>
                <a:gd name="f61" fmla="val 3"/>
                <a:gd name="f62" fmla="val 2394"/>
                <a:gd name="f63" fmla="*/ f0 1 3978"/>
                <a:gd name="f64" fmla="*/ f1 1 9256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3978"/>
                <a:gd name="f71" fmla="*/ f68 1 9256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3978" h="92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3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7"/>
                  </a:cubicBezTo>
                  <a:cubicBezTo>
                    <a:pt x="f39" y="f40"/>
                    <a:pt x="f21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1" name="Google Shape;401;p35">
              <a:extLst>
                <a:ext uri="{FF2B5EF4-FFF2-40B4-BE49-F238E27FC236}">
                  <a16:creationId xmlns:a16="http://schemas.microsoft.com/office/drawing/2014/main" id="{EDDD8E41-705C-4A7D-BCC8-7758C587604D}"/>
                </a:ext>
              </a:extLst>
            </p:cNvPr>
            <p:cNvSpPr/>
            <p:nvPr/>
          </p:nvSpPr>
          <p:spPr>
            <a:xfrm>
              <a:off x="7433870" y="3574718"/>
              <a:ext cx="116439" cy="297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8"/>
                <a:gd name="f4" fmla="val 9355"/>
                <a:gd name="f5" fmla="val 708"/>
                <a:gd name="f6" fmla="val 691"/>
                <a:gd name="f7" fmla="val 674"/>
                <a:gd name="f8" fmla="val 4"/>
                <a:gd name="f9" fmla="val 658"/>
                <a:gd name="f10" fmla="val 12"/>
                <a:gd name="f11" fmla="val 606"/>
                <a:gd name="f12" fmla="val 41"/>
                <a:gd name="f13" fmla="val 584"/>
                <a:gd name="f14" fmla="val 106"/>
                <a:gd name="f15" fmla="val 610"/>
                <a:gd name="f16" fmla="val 160"/>
                <a:gd name="f17" fmla="val 637"/>
                <a:gd name="f18" fmla="val 216"/>
                <a:gd name="f19" fmla="val 3410"/>
                <a:gd name="f20" fmla="val 5771"/>
                <a:gd name="f21" fmla="val 2045"/>
                <a:gd name="f22" fmla="val 8113"/>
                <a:gd name="f23" fmla="val 1677"/>
                <a:gd name="f24" fmla="val 8746"/>
                <a:gd name="f25" fmla="val 1026"/>
                <a:gd name="f26" fmla="val 9090"/>
                <a:gd name="f27" fmla="val 107"/>
                <a:gd name="f28" fmla="val 9134"/>
                <a:gd name="f29" fmla="val 49"/>
                <a:gd name="f30" fmla="val 9138"/>
                <a:gd name="f31" fmla="val 9189"/>
                <a:gd name="f32" fmla="val 3"/>
                <a:gd name="f33" fmla="val 9249"/>
                <a:gd name="f34" fmla="val 6"/>
                <a:gd name="f35" fmla="val 9309"/>
                <a:gd name="f36" fmla="val 53"/>
                <a:gd name="f37" fmla="val 9354"/>
                <a:gd name="f38" fmla="val 113"/>
                <a:gd name="f39" fmla="val 114"/>
                <a:gd name="f40" fmla="val 116"/>
                <a:gd name="f41" fmla="val 120"/>
                <a:gd name="f42" fmla="val 9352"/>
                <a:gd name="f43" fmla="val 1114"/>
                <a:gd name="f44" fmla="val 9300"/>
                <a:gd name="f45" fmla="val 1829"/>
                <a:gd name="f46" fmla="val 8921"/>
                <a:gd name="f47" fmla="val 2236"/>
                <a:gd name="f48" fmla="val 8221"/>
                <a:gd name="f49" fmla="val 3657"/>
                <a:gd name="f50" fmla="val 5780"/>
                <a:gd name="f51" fmla="val 925"/>
                <a:gd name="f52" fmla="val 294"/>
                <a:gd name="f53" fmla="val 806"/>
                <a:gd name="f54" fmla="val 61"/>
                <a:gd name="f55" fmla="val 786"/>
                <a:gd name="f56" fmla="val 22"/>
                <a:gd name="f57" fmla="val 748"/>
                <a:gd name="f58" fmla="*/ f0 1 3658"/>
                <a:gd name="f59" fmla="*/ f1 1 935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658"/>
                <a:gd name="f66" fmla="*/ f63 1 935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658" h="935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2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37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2" name="Google Shape;402;p35">
              <a:extLst>
                <a:ext uri="{FF2B5EF4-FFF2-40B4-BE49-F238E27FC236}">
                  <a16:creationId xmlns:a16="http://schemas.microsoft.com/office/drawing/2014/main" id="{33941B91-1461-492F-AE5F-33FC2649FADA}"/>
                </a:ext>
              </a:extLst>
            </p:cNvPr>
            <p:cNvSpPr/>
            <p:nvPr/>
          </p:nvSpPr>
          <p:spPr>
            <a:xfrm>
              <a:off x="7402159" y="3218642"/>
              <a:ext cx="126690" cy="2947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80"/>
                <a:gd name="f4" fmla="val 9259"/>
                <a:gd name="f5" fmla="val 311"/>
                <a:gd name="f6" fmla="val 1"/>
                <a:gd name="f7" fmla="val 245"/>
                <a:gd name="f8" fmla="val 177"/>
                <a:gd name="f9" fmla="val 3"/>
                <a:gd name="f10" fmla="val 108"/>
                <a:gd name="f11" fmla="val 6"/>
                <a:gd name="f12" fmla="val 49"/>
                <a:gd name="f13" fmla="val 10"/>
                <a:gd name="f14" fmla="val 62"/>
                <a:gd name="f15" fmla="val 5"/>
                <a:gd name="f16" fmla="val 121"/>
                <a:gd name="f17" fmla="val 179"/>
                <a:gd name="f18" fmla="val 54"/>
                <a:gd name="f19" fmla="val 227"/>
                <a:gd name="f20" fmla="val 110"/>
                <a:gd name="f21" fmla="val 113"/>
                <a:gd name="f22" fmla="val 116"/>
                <a:gd name="f23" fmla="val 119"/>
                <a:gd name="f24" fmla="val 182"/>
                <a:gd name="f25" fmla="val 224"/>
                <a:gd name="f26" fmla="val 244"/>
                <a:gd name="f27" fmla="val 222"/>
                <a:gd name="f28" fmla="val 305"/>
                <a:gd name="f29" fmla="val 1130"/>
                <a:gd name="f30" fmla="val 1748"/>
                <a:gd name="f31" fmla="val 501"/>
                <a:gd name="f32" fmla="val 2148"/>
                <a:gd name="f33" fmla="val 1053"/>
                <a:gd name="f34" fmla="val 3733"/>
                <a:gd name="f35" fmla="val 3250"/>
                <a:gd name="f36" fmla="val 1519"/>
                <a:gd name="f37" fmla="val 9049"/>
                <a:gd name="f38" fmla="val 1496"/>
                <a:gd name="f39" fmla="val 9109"/>
                <a:gd name="f40" fmla="val 1473"/>
                <a:gd name="f41" fmla="val 9166"/>
                <a:gd name="f42" fmla="val 1502"/>
                <a:gd name="f43" fmla="val 9230"/>
                <a:gd name="f44" fmla="val 1559"/>
                <a:gd name="f45" fmla="val 9251"/>
                <a:gd name="f46" fmla="val 1572"/>
                <a:gd name="f47" fmla="val 9256"/>
                <a:gd name="f48" fmla="val 1586"/>
                <a:gd name="f49" fmla="val 1597"/>
                <a:gd name="f50" fmla="val 1643"/>
                <a:gd name="f51" fmla="val 1683"/>
                <a:gd name="f52" fmla="val 9231"/>
                <a:gd name="f53" fmla="val 1701"/>
                <a:gd name="f54" fmla="val 9184"/>
                <a:gd name="f55" fmla="val 1795"/>
                <a:gd name="f56" fmla="val 8942"/>
                <a:gd name="f57" fmla="val 3215"/>
                <a:gd name="f58" fmla="val 2326"/>
                <a:gd name="f59" fmla="val 923"/>
                <a:gd name="f60" fmla="val 1884"/>
                <a:gd name="f61" fmla="val 312"/>
                <a:gd name="f62" fmla="val 1207"/>
                <a:gd name="f63" fmla="*/ f0 1 3980"/>
                <a:gd name="f64" fmla="*/ f1 1 9259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3980"/>
                <a:gd name="f71" fmla="*/ f68 1 9259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3980" h="92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1" y="f17"/>
                    <a:pt x="f18" y="f19"/>
                    <a:pt x="f20" y="f19"/>
                  </a:cubicBezTo>
                  <a:cubicBezTo>
                    <a:pt x="f21" y="f19"/>
                    <a:pt x="f22" y="f19"/>
                    <a:pt x="f23" y="f19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52"/>
                    <a:pt x="f53" y="f54"/>
                  </a:cubicBezTo>
                  <a:cubicBezTo>
                    <a:pt x="f55" y="f56"/>
                    <a:pt x="f3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3" name="Google Shape;403;p35">
              <a:extLst>
                <a:ext uri="{FF2B5EF4-FFF2-40B4-BE49-F238E27FC236}">
                  <a16:creationId xmlns:a16="http://schemas.microsoft.com/office/drawing/2014/main" id="{7C8DCF98-854B-4108-855E-8BC6812429DC}"/>
                </a:ext>
              </a:extLst>
            </p:cNvPr>
            <p:cNvSpPr/>
            <p:nvPr/>
          </p:nvSpPr>
          <p:spPr>
            <a:xfrm>
              <a:off x="7292916" y="3218889"/>
              <a:ext cx="116412" cy="297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7"/>
                <a:gd name="f4" fmla="val 9352"/>
                <a:gd name="f5" fmla="val 3549"/>
                <a:gd name="f6" fmla="val 3546"/>
                <a:gd name="f7" fmla="val 3543"/>
                <a:gd name="f8" fmla="val 1"/>
                <a:gd name="f9" fmla="val 3540"/>
                <a:gd name="f10" fmla="val 2544"/>
                <a:gd name="f11" fmla="val 51"/>
                <a:gd name="f12" fmla="val 1831"/>
                <a:gd name="f13" fmla="val 430"/>
                <a:gd name="f14" fmla="val 1423"/>
                <a:gd name="f15" fmla="val 1130"/>
                <a:gd name="f16" fmla="val 3571"/>
                <a:gd name="f17" fmla="val 2735"/>
                <a:gd name="f18" fmla="val 9058"/>
                <a:gd name="f19" fmla="val 2853"/>
                <a:gd name="f20" fmla="val 9290"/>
                <a:gd name="f21" fmla="val 2872"/>
                <a:gd name="f22" fmla="val 9330"/>
                <a:gd name="f23" fmla="val 2912"/>
                <a:gd name="f24" fmla="val 2950"/>
                <a:gd name="f25" fmla="val 2967"/>
                <a:gd name="f26" fmla="val 2984"/>
                <a:gd name="f27" fmla="val 9347"/>
                <a:gd name="f28" fmla="val 2999"/>
                <a:gd name="f29" fmla="val 9343"/>
                <a:gd name="f30" fmla="val 3053"/>
                <a:gd name="f31" fmla="val 9315"/>
                <a:gd name="f32" fmla="val 3074"/>
                <a:gd name="f33" fmla="val 9248"/>
                <a:gd name="f34" fmla="val 3047"/>
                <a:gd name="f35" fmla="val 9195"/>
                <a:gd name="f36" fmla="val 3020"/>
                <a:gd name="f37" fmla="val 9139"/>
                <a:gd name="f38" fmla="val 249"/>
                <a:gd name="f39" fmla="val 3584"/>
                <a:gd name="f40" fmla="val 1611"/>
                <a:gd name="f41" fmla="val 1243"/>
                <a:gd name="f42" fmla="val 1980"/>
                <a:gd name="f43" fmla="val 609"/>
                <a:gd name="f44" fmla="val 2631"/>
                <a:gd name="f45" fmla="val 266"/>
                <a:gd name="f46" fmla="val 3550"/>
                <a:gd name="f47" fmla="val 222"/>
                <a:gd name="f48" fmla="val 3609"/>
                <a:gd name="f49" fmla="val 217"/>
                <a:gd name="f50" fmla="val 3656"/>
                <a:gd name="f51" fmla="val 166"/>
                <a:gd name="f52" fmla="val 3654"/>
                <a:gd name="f53" fmla="val 105"/>
                <a:gd name="f54" fmla="val 3652"/>
                <a:gd name="f55" fmla="val 48"/>
                <a:gd name="f56" fmla="val 3605"/>
                <a:gd name="f57" fmla="*/ f0 1 3657"/>
                <a:gd name="f58" fmla="*/ f1 1 9352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3657"/>
                <a:gd name="f65" fmla="*/ f62 1 9352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3657" h="935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8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4" name="Google Shape;404;p35">
              <a:extLst>
                <a:ext uri="{FF2B5EF4-FFF2-40B4-BE49-F238E27FC236}">
                  <a16:creationId xmlns:a16="http://schemas.microsoft.com/office/drawing/2014/main" id="{B1D03E8A-7D47-4E36-A59F-66673BB2338E}"/>
                </a:ext>
              </a:extLst>
            </p:cNvPr>
            <p:cNvSpPr/>
            <p:nvPr/>
          </p:nvSpPr>
          <p:spPr>
            <a:xfrm>
              <a:off x="7369981" y="3494370"/>
              <a:ext cx="103162" cy="1019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41"/>
                <a:gd name="f4" fmla="val 3203"/>
                <a:gd name="f5" fmla="val 1623"/>
                <a:gd name="f6" fmla="val 221"/>
                <a:gd name="f7" fmla="val 1966"/>
                <a:gd name="f8" fmla="val 2294"/>
                <a:gd name="f9" fmla="val 347"/>
                <a:gd name="f10" fmla="val 2548"/>
                <a:gd name="f11" fmla="val 578"/>
                <a:gd name="f12" fmla="val 2822"/>
                <a:gd name="f13" fmla="val 826"/>
                <a:gd name="f14" fmla="val 2983"/>
                <a:gd name="f15" fmla="val 1166"/>
                <a:gd name="f16" fmla="val 3000"/>
                <a:gd name="f17" fmla="val 1534"/>
                <a:gd name="f18" fmla="val 3018"/>
                <a:gd name="f19" fmla="val 1902"/>
                <a:gd name="f20" fmla="val 2892"/>
                <a:gd name="f21" fmla="val 2256"/>
                <a:gd name="f22" fmla="val 2644"/>
                <a:gd name="f23" fmla="val 2529"/>
                <a:gd name="f24" fmla="val 2398"/>
                <a:gd name="f25" fmla="val 2804"/>
                <a:gd name="f26" fmla="val 2057"/>
                <a:gd name="f27" fmla="val 2963"/>
                <a:gd name="f28" fmla="val 1688"/>
                <a:gd name="f29" fmla="val 2982"/>
                <a:gd name="f30" fmla="val 1666"/>
                <a:gd name="f31" fmla="val 1645"/>
                <a:gd name="f32" fmla="val 1280"/>
                <a:gd name="f33" fmla="val 951"/>
                <a:gd name="f34" fmla="val 2858"/>
                <a:gd name="f35" fmla="val 693"/>
                <a:gd name="f36" fmla="val 2626"/>
                <a:gd name="f37" fmla="val 419"/>
                <a:gd name="f38" fmla="val 2378"/>
                <a:gd name="f39" fmla="val 258"/>
                <a:gd name="f40" fmla="val 2038"/>
                <a:gd name="f41" fmla="val 241"/>
                <a:gd name="f42" fmla="val 1669"/>
                <a:gd name="f43" fmla="val 223"/>
                <a:gd name="f44" fmla="val 1301"/>
                <a:gd name="f45" fmla="val 350"/>
                <a:gd name="f46" fmla="val 948"/>
                <a:gd name="f47" fmla="val 597"/>
                <a:gd name="f48" fmla="val 675"/>
                <a:gd name="f49" fmla="val 845"/>
                <a:gd name="f50" fmla="val 400"/>
                <a:gd name="f51" fmla="val 1184"/>
                <a:gd name="f52" fmla="val 1553"/>
                <a:gd name="f53" fmla="val 222"/>
                <a:gd name="f54" fmla="val 1576"/>
                <a:gd name="f55" fmla="val 1600"/>
                <a:gd name="f56" fmla="val 1624"/>
                <a:gd name="f57" fmla="val 1"/>
                <a:gd name="f58" fmla="val 1597"/>
                <a:gd name="f59" fmla="val 1570"/>
                <a:gd name="f60" fmla="val 1543"/>
                <a:gd name="f61" fmla="val 3"/>
                <a:gd name="f62" fmla="val 1116"/>
                <a:gd name="f63" fmla="val 24"/>
                <a:gd name="f64" fmla="val 721"/>
                <a:gd name="f65" fmla="val 209"/>
                <a:gd name="f66" fmla="val 435"/>
                <a:gd name="f67" fmla="val 527"/>
                <a:gd name="f68" fmla="val 149"/>
                <a:gd name="f69" fmla="val 843"/>
                <a:gd name="f70" fmla="val 1253"/>
                <a:gd name="f71" fmla="val 22"/>
                <a:gd name="f72" fmla="val 1680"/>
                <a:gd name="f73" fmla="val 43"/>
                <a:gd name="f74" fmla="val 2108"/>
                <a:gd name="f75" fmla="val 229"/>
                <a:gd name="f76" fmla="val 2501"/>
                <a:gd name="f77" fmla="val 546"/>
                <a:gd name="f78" fmla="val 2787"/>
                <a:gd name="f79" fmla="val 842"/>
                <a:gd name="f80" fmla="val 3056"/>
                <a:gd name="f81" fmla="val 1223"/>
                <a:gd name="f82" fmla="val 1619"/>
                <a:gd name="f83" fmla="val 1646"/>
                <a:gd name="f84" fmla="val 1673"/>
                <a:gd name="f85" fmla="val 1700"/>
                <a:gd name="f86" fmla="val 3200"/>
                <a:gd name="f87" fmla="val 2127"/>
                <a:gd name="f88" fmla="val 3178"/>
                <a:gd name="f89" fmla="val 2520"/>
                <a:gd name="f90" fmla="val 2993"/>
                <a:gd name="f91" fmla="val 2806"/>
                <a:gd name="f92" fmla="val 2677"/>
                <a:gd name="f93" fmla="val 3093"/>
                <a:gd name="f94" fmla="val 2360"/>
                <a:gd name="f95" fmla="val 1951"/>
                <a:gd name="f96" fmla="val 3219"/>
                <a:gd name="f97" fmla="val 1524"/>
                <a:gd name="f98" fmla="val 3198"/>
                <a:gd name="f99" fmla="val 1096"/>
                <a:gd name="f100" fmla="val 3013"/>
                <a:gd name="f101" fmla="val 703"/>
                <a:gd name="f102" fmla="val 2697"/>
                <a:gd name="f103" fmla="val 416"/>
                <a:gd name="f104" fmla="val 2399"/>
                <a:gd name="f105" fmla="val 148"/>
                <a:gd name="f106" fmla="val 2022"/>
                <a:gd name="f107" fmla="*/ f0 1 3241"/>
                <a:gd name="f108" fmla="*/ f1 1 3203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3241"/>
                <a:gd name="f115" fmla="*/ f112 1 3203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3241" h="320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14"/>
                    <a:pt x="f31" y="f14"/>
                    <a:pt x="f5" y="f14"/>
                  </a:cubicBezTo>
                  <a:cubicBezTo>
                    <a:pt x="f32" y="f14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41"/>
                    <a:pt x="f52" y="f53"/>
                  </a:cubicBezTo>
                  <a:cubicBezTo>
                    <a:pt x="f54" y="f6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9" y="f57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57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4"/>
                    <a:pt x="f82" y="f4"/>
                  </a:cubicBezTo>
                  <a:cubicBezTo>
                    <a:pt x="f83" y="f4"/>
                    <a:pt x="f84" y="f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3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57"/>
                    <a:pt x="f56" y="f5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5" name="Google Shape;405;p35">
              <a:extLst>
                <a:ext uri="{FF2B5EF4-FFF2-40B4-BE49-F238E27FC236}">
                  <a16:creationId xmlns:a16="http://schemas.microsoft.com/office/drawing/2014/main" id="{B9A23D4F-2185-4B5A-8A94-E735C2961A1B}"/>
                </a:ext>
              </a:extLst>
            </p:cNvPr>
            <p:cNvSpPr/>
            <p:nvPr/>
          </p:nvSpPr>
          <p:spPr>
            <a:xfrm>
              <a:off x="7580074" y="3386114"/>
              <a:ext cx="68753" cy="660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60"/>
                <a:gd name="f4" fmla="val 2075"/>
                <a:gd name="f5" fmla="val 2097"/>
                <a:gd name="f6" fmla="val 2080"/>
                <a:gd name="f7" fmla="val 2063"/>
                <a:gd name="f8" fmla="val 8"/>
                <a:gd name="f9" fmla="val 2052"/>
                <a:gd name="f10" fmla="val 24"/>
                <a:gd name="f11" fmla="val 1518"/>
                <a:gd name="f12" fmla="val 790"/>
                <a:gd name="f13" fmla="val 819"/>
                <a:gd name="f14" fmla="val 1465"/>
                <a:gd name="f15" fmla="val 31"/>
                <a:gd name="f16" fmla="val 1972"/>
                <a:gd name="f17" fmla="val 7"/>
                <a:gd name="f18" fmla="val 1991"/>
                <a:gd name="f19" fmla="val 2024"/>
                <a:gd name="f20" fmla="val 16"/>
                <a:gd name="f21" fmla="val 2049"/>
                <a:gd name="f22" fmla="val 27"/>
                <a:gd name="f23" fmla="val 2065"/>
                <a:gd name="f24" fmla="val 44"/>
                <a:gd name="f25" fmla="val 63"/>
                <a:gd name="f26" fmla="val 73"/>
                <a:gd name="f27" fmla="val 84"/>
                <a:gd name="f28" fmla="val 2072"/>
                <a:gd name="f29" fmla="val 93"/>
                <a:gd name="f30" fmla="val 2064"/>
                <a:gd name="f31" fmla="val 890"/>
                <a:gd name="f32" fmla="val 1549"/>
                <a:gd name="f33" fmla="val 1601"/>
                <a:gd name="f34" fmla="val 866"/>
                <a:gd name="f35" fmla="val 2143"/>
                <a:gd name="f36" fmla="val 85"/>
                <a:gd name="f37" fmla="val 2159"/>
                <a:gd name="f38" fmla="val 61"/>
                <a:gd name="f39" fmla="val 2153"/>
                <a:gd name="f40" fmla="val 2129"/>
                <a:gd name="f41" fmla="val 10"/>
                <a:gd name="f42" fmla="val 2119"/>
                <a:gd name="f43" fmla="val 3"/>
                <a:gd name="f44" fmla="val 2108"/>
                <a:gd name="f45" fmla="*/ f0 1 2160"/>
                <a:gd name="f46" fmla="*/ f1 1 207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160"/>
                <a:gd name="f53" fmla="*/ f50 1 207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160" h="207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22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6" name="Google Shape;406;p35">
              <a:extLst>
                <a:ext uri="{FF2B5EF4-FFF2-40B4-BE49-F238E27FC236}">
                  <a16:creationId xmlns:a16="http://schemas.microsoft.com/office/drawing/2014/main" id="{A9954477-65AB-4D1E-981C-9B91B635FBC2}"/>
                </a:ext>
              </a:extLst>
            </p:cNvPr>
            <p:cNvSpPr/>
            <p:nvPr/>
          </p:nvSpPr>
          <p:spPr>
            <a:xfrm>
              <a:off x="7583420" y="3406066"/>
              <a:ext cx="25054" cy="232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7"/>
                <a:gd name="f4" fmla="val 729"/>
                <a:gd name="f5" fmla="val 724"/>
                <a:gd name="f6" fmla="val 1"/>
                <a:gd name="f7" fmla="val 711"/>
                <a:gd name="f8" fmla="val 698"/>
                <a:gd name="f9" fmla="val 5"/>
                <a:gd name="f10" fmla="val 687"/>
                <a:gd name="f11" fmla="val 14"/>
                <a:gd name="f12" fmla="val 23"/>
                <a:gd name="f13" fmla="val 633"/>
                <a:gd name="f14" fmla="val 2"/>
                <a:gd name="f15" fmla="val 653"/>
                <a:gd name="f16" fmla="val 689"/>
                <a:gd name="f17" fmla="val 22"/>
                <a:gd name="f18" fmla="val 710"/>
                <a:gd name="f19" fmla="val 32"/>
                <a:gd name="f20" fmla="val 723"/>
                <a:gd name="f21" fmla="val 46"/>
                <a:gd name="f22" fmla="val 60"/>
                <a:gd name="f23" fmla="val 75"/>
                <a:gd name="f24" fmla="val 87"/>
                <a:gd name="f25" fmla="val 100"/>
                <a:gd name="f26" fmla="val 716"/>
                <a:gd name="f27" fmla="val 764"/>
                <a:gd name="f28" fmla="val 96"/>
                <a:gd name="f29" fmla="val 785"/>
                <a:gd name="f30" fmla="val 40"/>
                <a:gd name="f31" fmla="val 765"/>
                <a:gd name="f32" fmla="val 18"/>
                <a:gd name="f33" fmla="val 754"/>
                <a:gd name="f34" fmla="val 6"/>
                <a:gd name="f35" fmla="val 739"/>
                <a:gd name="f36" fmla="*/ f0 1 787"/>
                <a:gd name="f37" fmla="*/ f1 1 72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787"/>
                <a:gd name="f44" fmla="*/ f41 1 72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87" h="7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lnTo>
                    <a:pt x="f27" y="f28"/>
                  </a:lnTo>
                  <a:cubicBezTo>
                    <a:pt x="f29" y="f23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7" name="Google Shape;407;p35">
              <a:extLst>
                <a:ext uri="{FF2B5EF4-FFF2-40B4-BE49-F238E27FC236}">
                  <a16:creationId xmlns:a16="http://schemas.microsoft.com/office/drawing/2014/main" id="{CDFCA40B-0A39-4AD9-B956-83E8959C6C68}"/>
                </a:ext>
              </a:extLst>
            </p:cNvPr>
            <p:cNvSpPr/>
            <p:nvPr/>
          </p:nvSpPr>
          <p:spPr>
            <a:xfrm>
              <a:off x="7570299" y="3387413"/>
              <a:ext cx="20500" cy="212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4"/>
                <a:gd name="f4" fmla="val 667"/>
                <a:gd name="f5" fmla="val 581"/>
                <a:gd name="f6" fmla="val 1"/>
                <a:gd name="f7" fmla="val 568"/>
                <a:gd name="f8" fmla="val 556"/>
                <a:gd name="f9" fmla="val 5"/>
                <a:gd name="f10" fmla="val 545"/>
                <a:gd name="f11" fmla="val 15"/>
                <a:gd name="f12" fmla="val 357"/>
                <a:gd name="f13" fmla="val 187"/>
                <a:gd name="f14" fmla="val 179"/>
                <a:gd name="f15" fmla="val 376"/>
                <a:gd name="f16" fmla="val 21"/>
                <a:gd name="f17" fmla="val 577"/>
                <a:gd name="f18" fmla="val 600"/>
                <a:gd name="f19" fmla="val 7"/>
                <a:gd name="f20" fmla="val 634"/>
                <a:gd name="f21" fmla="val 29"/>
                <a:gd name="f22" fmla="val 654"/>
                <a:gd name="f23" fmla="val 39"/>
                <a:gd name="f24" fmla="val 663"/>
                <a:gd name="f25" fmla="val 51"/>
                <a:gd name="f26" fmla="val 64"/>
                <a:gd name="f27" fmla="val 79"/>
                <a:gd name="f28" fmla="val 95"/>
                <a:gd name="f29" fmla="val 660"/>
                <a:gd name="f30" fmla="val 108"/>
                <a:gd name="f31" fmla="val 643"/>
                <a:gd name="f32" fmla="val 263"/>
                <a:gd name="f33" fmla="val 448"/>
                <a:gd name="f34" fmla="val 435"/>
                <a:gd name="f35" fmla="val 262"/>
                <a:gd name="f36" fmla="val 620"/>
                <a:gd name="f37" fmla="val 94"/>
                <a:gd name="f38" fmla="val 642"/>
                <a:gd name="f39" fmla="val 76"/>
                <a:gd name="f40" fmla="val 42"/>
                <a:gd name="f41" fmla="val 623"/>
                <a:gd name="f42" fmla="val 19"/>
                <a:gd name="f43" fmla="val 612"/>
                <a:gd name="f44" fmla="val 596"/>
                <a:gd name="f45" fmla="*/ f0 1 644"/>
                <a:gd name="f46" fmla="*/ f1 1 66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44"/>
                <a:gd name="f53" fmla="*/ f50 1 66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44" h="6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31" y="f40"/>
                    <a:pt x="f41" y="f42"/>
                  </a:cubicBezTo>
                  <a:cubicBezTo>
                    <a:pt x="f43" y="f19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8" name="Google Shape;408;p35">
              <a:extLst>
                <a:ext uri="{FF2B5EF4-FFF2-40B4-BE49-F238E27FC236}">
                  <a16:creationId xmlns:a16="http://schemas.microsoft.com/office/drawing/2014/main" id="{2A231224-0DEA-498E-B22A-A2BBFC5ADABE}"/>
                </a:ext>
              </a:extLst>
            </p:cNvPr>
            <p:cNvSpPr/>
            <p:nvPr/>
          </p:nvSpPr>
          <p:spPr>
            <a:xfrm>
              <a:off x="7446407" y="3313758"/>
              <a:ext cx="28995" cy="1653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1"/>
                <a:gd name="f4" fmla="val 5196"/>
                <a:gd name="f5" fmla="val 787"/>
                <a:gd name="f6" fmla="val 756"/>
                <a:gd name="f7" fmla="val 2"/>
                <a:gd name="f8" fmla="val 731"/>
                <a:gd name="f9" fmla="val 27"/>
                <a:gd name="f10" fmla="val 733"/>
                <a:gd name="f11" fmla="val 57"/>
                <a:gd name="f12" fmla="val 801"/>
                <a:gd name="f13" fmla="val 1782"/>
                <a:gd name="f14" fmla="val 556"/>
                <a:gd name="f15" fmla="val 3485"/>
                <a:gd name="f16" fmla="val 12"/>
                <a:gd name="f17" fmla="val 5121"/>
                <a:gd name="f18" fmla="val 1"/>
                <a:gd name="f19" fmla="val 5150"/>
                <a:gd name="f20" fmla="val 18"/>
                <a:gd name="f21" fmla="val 5183"/>
                <a:gd name="f22" fmla="val 46"/>
                <a:gd name="f23" fmla="val 5191"/>
                <a:gd name="f24" fmla="val 53"/>
                <a:gd name="f25" fmla="val 5195"/>
                <a:gd name="f26" fmla="val 58"/>
                <a:gd name="f27" fmla="val 63"/>
                <a:gd name="f28" fmla="val 86"/>
                <a:gd name="f29" fmla="val 108"/>
                <a:gd name="f30" fmla="val 5181"/>
                <a:gd name="f31" fmla="val 118"/>
                <a:gd name="f32" fmla="val 5157"/>
                <a:gd name="f33" fmla="val 667"/>
                <a:gd name="f34" fmla="val 3506"/>
                <a:gd name="f35" fmla="val 1790"/>
                <a:gd name="f36" fmla="val 844"/>
                <a:gd name="f37" fmla="val 841"/>
                <a:gd name="f38" fmla="val 23"/>
                <a:gd name="f39" fmla="val 818"/>
                <a:gd name="f40" fmla="*/ f0 1 911"/>
                <a:gd name="f41" fmla="*/ f1 1 5196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1"/>
                <a:gd name="f48" fmla="*/ f45 1 5196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1" h="5196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5"/>
                    <a:pt x="f27" y="f25"/>
                  </a:cubicBezTo>
                  <a:cubicBezTo>
                    <a:pt x="f28" y="f25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24"/>
                  </a:cubicBezTo>
                  <a:cubicBezTo>
                    <a:pt x="f37" y="f38"/>
                    <a:pt x="f39" y="f7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9" name="Google Shape;409;p35">
              <a:extLst>
                <a:ext uri="{FF2B5EF4-FFF2-40B4-BE49-F238E27FC236}">
                  <a16:creationId xmlns:a16="http://schemas.microsoft.com/office/drawing/2014/main" id="{0090B547-8073-4306-9B7F-EB7292A81D8E}"/>
                </a:ext>
              </a:extLst>
            </p:cNvPr>
            <p:cNvSpPr/>
            <p:nvPr/>
          </p:nvSpPr>
          <p:spPr>
            <a:xfrm>
              <a:off x="7447239" y="3389104"/>
              <a:ext cx="9966" cy="380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1194"/>
                <a:gd name="f5" fmla="val 251"/>
                <a:gd name="f6" fmla="val 1"/>
                <a:gd name="f7" fmla="val 223"/>
                <a:gd name="f8" fmla="val 202"/>
                <a:gd name="f9" fmla="val 21"/>
                <a:gd name="f10" fmla="val 200"/>
                <a:gd name="f11" fmla="val 48"/>
                <a:gd name="f12" fmla="val 164"/>
                <a:gd name="f13" fmla="val 410"/>
                <a:gd name="f14" fmla="val 99"/>
                <a:gd name="f15" fmla="val 772"/>
                <a:gd name="f16" fmla="val 8"/>
                <a:gd name="f17" fmla="val 1124"/>
                <a:gd name="f18" fmla="val 1155"/>
                <a:gd name="f19" fmla="val 18"/>
                <a:gd name="f20" fmla="val 1185"/>
                <a:gd name="f21" fmla="val 46"/>
                <a:gd name="f22" fmla="val 1192"/>
                <a:gd name="f23" fmla="val 52"/>
                <a:gd name="f24" fmla="val 1193"/>
                <a:gd name="f25" fmla="val 56"/>
                <a:gd name="f26" fmla="val 60"/>
                <a:gd name="f27" fmla="val 84"/>
                <a:gd name="f28" fmla="val 107"/>
                <a:gd name="f29" fmla="val 1178"/>
                <a:gd name="f30" fmla="val 114"/>
                <a:gd name="f31" fmla="val 207"/>
                <a:gd name="f32" fmla="val 796"/>
                <a:gd name="f33" fmla="val 272"/>
                <a:gd name="f34" fmla="val 429"/>
                <a:gd name="f35" fmla="val 309"/>
                <a:gd name="f36" fmla="val 61"/>
                <a:gd name="f37" fmla="val 312"/>
                <a:gd name="f38" fmla="val 31"/>
                <a:gd name="f39" fmla="val 291"/>
                <a:gd name="f40" fmla="val 4"/>
                <a:gd name="f41" fmla="val 260"/>
                <a:gd name="f42" fmla="val 257"/>
                <a:gd name="f43" fmla="val 254"/>
                <a:gd name="f44" fmla="*/ f0 1 313"/>
                <a:gd name="f45" fmla="*/ f1 1 119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13"/>
                <a:gd name="f52" fmla="*/ f49 1 119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13" h="119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18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6"/>
                  </a:cubicBezTo>
                  <a:cubicBezTo>
                    <a:pt x="f42" y="f6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0" name="Google Shape;410;p35">
              <a:extLst>
                <a:ext uri="{FF2B5EF4-FFF2-40B4-BE49-F238E27FC236}">
                  <a16:creationId xmlns:a16="http://schemas.microsoft.com/office/drawing/2014/main" id="{1CED910A-2653-46E1-9B3A-6E22E6903DB0}"/>
                </a:ext>
              </a:extLst>
            </p:cNvPr>
            <p:cNvSpPr/>
            <p:nvPr/>
          </p:nvSpPr>
          <p:spPr>
            <a:xfrm>
              <a:off x="7348173" y="3337121"/>
              <a:ext cx="39118" cy="1293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9"/>
                <a:gd name="f4" fmla="val 4064"/>
                <a:gd name="f5" fmla="val 55"/>
                <a:gd name="f6" fmla="val 1"/>
                <a:gd name="f7" fmla="val 54"/>
                <a:gd name="f8" fmla="val 53"/>
                <a:gd name="f9" fmla="val 52"/>
                <a:gd name="f10" fmla="val 22"/>
                <a:gd name="f11" fmla="val 5"/>
                <a:gd name="f12" fmla="val 32"/>
                <a:gd name="f13" fmla="val 4"/>
                <a:gd name="f14" fmla="val 62"/>
                <a:gd name="f15" fmla="val 152"/>
                <a:gd name="f16" fmla="val 1442"/>
                <a:gd name="f17" fmla="val 525"/>
                <a:gd name="f18" fmla="val 2778"/>
                <a:gd name="f19" fmla="val 1119"/>
                <a:gd name="f20" fmla="val 4031"/>
                <a:gd name="f21" fmla="val 1127"/>
                <a:gd name="f22" fmla="val 4053"/>
                <a:gd name="f23" fmla="val 1147"/>
                <a:gd name="f24" fmla="val 1169"/>
                <a:gd name="f25" fmla="val 1177"/>
                <a:gd name="f26" fmla="val 1184"/>
                <a:gd name="f27" fmla="val 4063"/>
                <a:gd name="f28" fmla="val 1190"/>
                <a:gd name="f29" fmla="val 4057"/>
                <a:gd name="f30" fmla="val 1218"/>
                <a:gd name="f31" fmla="val 4044"/>
                <a:gd name="f32" fmla="val 1228"/>
                <a:gd name="f33" fmla="val 4010"/>
                <a:gd name="f34" fmla="val 1216"/>
                <a:gd name="f35" fmla="val 3984"/>
                <a:gd name="f36" fmla="val 629"/>
                <a:gd name="f37" fmla="val 2741"/>
                <a:gd name="f38" fmla="val 258"/>
                <a:gd name="f39" fmla="val 1417"/>
                <a:gd name="f40" fmla="val 112"/>
                <a:gd name="f41" fmla="val 49"/>
                <a:gd name="f42" fmla="val 109"/>
                <a:gd name="f43" fmla="val 21"/>
                <a:gd name="f44" fmla="val 84"/>
                <a:gd name="f45" fmla="*/ f0 1 1229"/>
                <a:gd name="f46" fmla="*/ f1 1 4064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229"/>
                <a:gd name="f53" fmla="*/ f50 1 4064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29" h="4064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1" name="Google Shape;411;p35">
              <a:extLst>
                <a:ext uri="{FF2B5EF4-FFF2-40B4-BE49-F238E27FC236}">
                  <a16:creationId xmlns:a16="http://schemas.microsoft.com/office/drawing/2014/main" id="{0C30AC3C-396F-4585-8E9E-F5D936F20CCE}"/>
                </a:ext>
              </a:extLst>
            </p:cNvPr>
            <p:cNvSpPr/>
            <p:nvPr/>
          </p:nvSpPr>
          <p:spPr>
            <a:xfrm>
              <a:off x="7369533" y="3385154"/>
              <a:ext cx="17538" cy="37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"/>
                <a:gd name="f4" fmla="val 1177"/>
                <a:gd name="f5" fmla="val 64"/>
                <a:gd name="f6" fmla="val 1"/>
                <a:gd name="f7" fmla="val 58"/>
                <a:gd name="f8" fmla="val 51"/>
                <a:gd name="f9" fmla="val 2"/>
                <a:gd name="f10" fmla="val 45"/>
                <a:gd name="f11" fmla="val 4"/>
                <a:gd name="f12" fmla="val 16"/>
                <a:gd name="f13" fmla="val 13"/>
                <a:gd name="f14" fmla="val 44"/>
                <a:gd name="f15" fmla="val 12"/>
                <a:gd name="f16" fmla="val 73"/>
                <a:gd name="f17" fmla="val 137"/>
                <a:gd name="f18" fmla="val 433"/>
                <a:gd name="f19" fmla="val 281"/>
                <a:gd name="f20" fmla="val 795"/>
                <a:gd name="f21" fmla="val 439"/>
                <a:gd name="f22" fmla="val 1145"/>
                <a:gd name="f23" fmla="val 448"/>
                <a:gd name="f24" fmla="val 1165"/>
                <a:gd name="f25" fmla="val 468"/>
                <a:gd name="f26" fmla="val 1176"/>
                <a:gd name="f27" fmla="val 489"/>
                <a:gd name="f28" fmla="val 496"/>
                <a:gd name="f29" fmla="val 503"/>
                <a:gd name="f30" fmla="val 1175"/>
                <a:gd name="f31" fmla="val 509"/>
                <a:gd name="f32" fmla="val 1174"/>
                <a:gd name="f33" fmla="val 537"/>
                <a:gd name="f34" fmla="val 1161"/>
                <a:gd name="f35" fmla="val 550"/>
                <a:gd name="f36" fmla="val 1129"/>
                <a:gd name="f37" fmla="val 1101"/>
                <a:gd name="f38" fmla="val 384"/>
                <a:gd name="f39" fmla="val 753"/>
                <a:gd name="f40" fmla="val 241"/>
                <a:gd name="f41" fmla="val 396"/>
                <a:gd name="f42" fmla="val 114"/>
                <a:gd name="f43" fmla="val 37"/>
                <a:gd name="f44" fmla="val 108"/>
                <a:gd name="f45" fmla="val 15"/>
                <a:gd name="f46" fmla="val 87"/>
                <a:gd name="f47" fmla="*/ f0 1 551"/>
                <a:gd name="f48" fmla="*/ f1 1 1177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551"/>
                <a:gd name="f55" fmla="*/ f52 1 1177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551" h="11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3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2" name="Google Shape;412;p35">
              <a:extLst>
                <a:ext uri="{FF2B5EF4-FFF2-40B4-BE49-F238E27FC236}">
                  <a16:creationId xmlns:a16="http://schemas.microsoft.com/office/drawing/2014/main" id="{656537BD-74F2-4105-8622-1F8D0D24D457}"/>
                </a:ext>
              </a:extLst>
            </p:cNvPr>
            <p:cNvSpPr/>
            <p:nvPr/>
          </p:nvSpPr>
          <p:spPr>
            <a:xfrm>
              <a:off x="7393372" y="3366500"/>
              <a:ext cx="7955" cy="201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"/>
                <a:gd name="f4" fmla="val 634"/>
                <a:gd name="f5" fmla="val 62"/>
                <a:gd name="f6" fmla="val 1"/>
                <a:gd name="f7" fmla="val 58"/>
                <a:gd name="f8" fmla="val 53"/>
                <a:gd name="f9" fmla="val 49"/>
                <a:gd name="f10" fmla="val 2"/>
                <a:gd name="f11" fmla="val 19"/>
                <a:gd name="f12" fmla="val 9"/>
                <a:gd name="f13" fmla="val 38"/>
                <a:gd name="f14" fmla="val 8"/>
                <a:gd name="f15" fmla="val 68"/>
                <a:gd name="f16" fmla="val 136"/>
                <a:gd name="f17" fmla="val 592"/>
                <a:gd name="f18" fmla="val 143"/>
                <a:gd name="f19" fmla="val 616"/>
                <a:gd name="f20" fmla="val 164"/>
                <a:gd name="f21" fmla="val 633"/>
                <a:gd name="f22" fmla="val 190"/>
                <a:gd name="f23" fmla="val 192"/>
                <a:gd name="f24" fmla="val 195"/>
                <a:gd name="f25" fmla="val 632"/>
                <a:gd name="f26" fmla="val 198"/>
                <a:gd name="f27" fmla="val 200"/>
                <a:gd name="f28" fmla="val 201"/>
                <a:gd name="f29" fmla="val 203"/>
                <a:gd name="f30" fmla="val 233"/>
                <a:gd name="f31" fmla="val 626"/>
                <a:gd name="f32" fmla="val 598"/>
                <a:gd name="f33" fmla="val 243"/>
                <a:gd name="f34" fmla="val 566"/>
                <a:gd name="f35" fmla="val 115"/>
                <a:gd name="f36" fmla="val 44"/>
                <a:gd name="f37" fmla="val 108"/>
                <a:gd name="f38" fmla="val 18"/>
                <a:gd name="f39" fmla="val 87"/>
                <a:gd name="f40" fmla="*/ f0 1 250"/>
                <a:gd name="f41" fmla="*/ f1 1 634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50"/>
                <a:gd name="f48" fmla="*/ f45 1 634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50" h="634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21"/>
                  </a:cubicBezTo>
                  <a:cubicBezTo>
                    <a:pt x="f30" y="f31"/>
                    <a:pt x="f3" y="f32"/>
                    <a:pt x="f33" y="f34"/>
                  </a:cubicBezTo>
                  <a:lnTo>
                    <a:pt x="f35" y="f36"/>
                  </a:ln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3" name="Google Shape;413;p35">
              <a:extLst>
                <a:ext uri="{FF2B5EF4-FFF2-40B4-BE49-F238E27FC236}">
                  <a16:creationId xmlns:a16="http://schemas.microsoft.com/office/drawing/2014/main" id="{C1F2A8FA-7CA0-4E2C-ADCE-BE6F215AD86D}"/>
                </a:ext>
              </a:extLst>
            </p:cNvPr>
            <p:cNvSpPr/>
            <p:nvPr/>
          </p:nvSpPr>
          <p:spPr>
            <a:xfrm>
              <a:off x="7348877" y="3297966"/>
              <a:ext cx="3950" cy="149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"/>
                <a:gd name="f4" fmla="val 470"/>
                <a:gd name="f5" fmla="val 56"/>
                <a:gd name="f6" fmla="val 55"/>
                <a:gd name="f7" fmla="val 53"/>
                <a:gd name="f8" fmla="val 51"/>
                <a:gd name="f9" fmla="val 1"/>
                <a:gd name="f10" fmla="val 21"/>
                <a:gd name="f11" fmla="val 5"/>
                <a:gd name="f12" fmla="val 32"/>
                <a:gd name="f13" fmla="val 3"/>
                <a:gd name="f14" fmla="val 62"/>
                <a:gd name="f15" fmla="val 16"/>
                <a:gd name="f16" fmla="val 177"/>
                <a:gd name="f17" fmla="val 294"/>
                <a:gd name="f18" fmla="val 409"/>
                <a:gd name="f19" fmla="val 439"/>
                <a:gd name="f20" fmla="val 466"/>
                <a:gd name="f21" fmla="val 469"/>
                <a:gd name="f22" fmla="val 57"/>
                <a:gd name="f23" fmla="val 86"/>
                <a:gd name="f24" fmla="val 108"/>
                <a:gd name="f25" fmla="val 448"/>
                <a:gd name="f26" fmla="val 111"/>
                <a:gd name="f27" fmla="val 419"/>
                <a:gd name="f28" fmla="val 297"/>
                <a:gd name="f29" fmla="val 173"/>
                <a:gd name="f30" fmla="val 49"/>
                <a:gd name="f31" fmla="val 22"/>
                <a:gd name="f32" fmla="val 84"/>
                <a:gd name="f33" fmla="*/ f0 1 124"/>
                <a:gd name="f34" fmla="*/ f1 1 470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24"/>
                <a:gd name="f41" fmla="*/ f38 1 470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24" h="470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5" y="f17"/>
                    <a:pt x="f13" y="f18"/>
                  </a:cubicBezTo>
                  <a:cubicBezTo>
                    <a:pt x="f2" y="f19"/>
                    <a:pt x="f10" y="f20"/>
                    <a:pt x="f8" y="f21"/>
                  </a:cubicBezTo>
                  <a:lnTo>
                    <a:pt x="f22" y="f21"/>
                  </a:lnTo>
                  <a:cubicBezTo>
                    <a:pt x="f23" y="f21"/>
                    <a:pt x="f24" y="f25"/>
                    <a:pt x="f26" y="f27"/>
                  </a:cubicBezTo>
                  <a:cubicBezTo>
                    <a:pt x="f3" y="f28"/>
                    <a:pt x="f3" y="f29"/>
                    <a:pt x="f26" y="f30"/>
                  </a:cubicBezTo>
                  <a:cubicBezTo>
                    <a:pt x="f24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4" name="Google Shape;414;p35">
              <a:extLst>
                <a:ext uri="{FF2B5EF4-FFF2-40B4-BE49-F238E27FC236}">
                  <a16:creationId xmlns:a16="http://schemas.microsoft.com/office/drawing/2014/main" id="{5F4DC5A8-9911-4F37-92F9-6B7CCD2985DF}"/>
                </a:ext>
              </a:extLst>
            </p:cNvPr>
            <p:cNvSpPr/>
            <p:nvPr/>
          </p:nvSpPr>
          <p:spPr>
            <a:xfrm>
              <a:off x="7275277" y="3343485"/>
              <a:ext cx="43799" cy="35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6"/>
                <a:gd name="f4" fmla="val 1102"/>
                <a:gd name="f5" fmla="val 64"/>
                <a:gd name="f6" fmla="val 1"/>
                <a:gd name="f7" fmla="val 44"/>
                <a:gd name="f8" fmla="val 24"/>
                <a:gd name="f9" fmla="val 12"/>
                <a:gd name="f10" fmla="val 14"/>
                <a:gd name="f11" fmla="val 32"/>
                <a:gd name="f12" fmla="val 57"/>
                <a:gd name="f13" fmla="val 90"/>
                <a:gd name="f14" fmla="val 39"/>
                <a:gd name="f15" fmla="val 104"/>
                <a:gd name="f16" fmla="val 509"/>
                <a:gd name="f17" fmla="val 339"/>
                <a:gd name="f18" fmla="val 936"/>
                <a:gd name="f19" fmla="val 677"/>
                <a:gd name="f20" fmla="val 1272"/>
                <a:gd name="f21" fmla="val 1081"/>
                <a:gd name="f22" fmla="val 1282"/>
                <a:gd name="f23" fmla="val 1094"/>
                <a:gd name="f24" fmla="val 1300"/>
                <a:gd name="f25" fmla="val 1101"/>
                <a:gd name="f26" fmla="val 1315"/>
                <a:gd name="f27" fmla="val 1328"/>
                <a:gd name="f28" fmla="val 1339"/>
                <a:gd name="f29" fmla="val 1097"/>
                <a:gd name="f30" fmla="val 1349"/>
                <a:gd name="f31" fmla="val 1087"/>
                <a:gd name="f32" fmla="val 1372"/>
                <a:gd name="f33" fmla="val 1067"/>
                <a:gd name="f34" fmla="val 1375"/>
                <a:gd name="f35" fmla="val 1033"/>
                <a:gd name="f36" fmla="val 1357"/>
                <a:gd name="f37" fmla="val 1010"/>
                <a:gd name="f38" fmla="val 596"/>
                <a:gd name="f39" fmla="val 570"/>
                <a:gd name="f40" fmla="val 248"/>
                <a:gd name="f41" fmla="val 86"/>
                <a:gd name="f42" fmla="val 6"/>
                <a:gd name="f43" fmla="val 79"/>
                <a:gd name="f44" fmla="val 3"/>
                <a:gd name="f45" fmla="val 72"/>
                <a:gd name="f46" fmla="*/ f0 1 1376"/>
                <a:gd name="f47" fmla="*/ f1 1 110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376"/>
                <a:gd name="f54" fmla="*/ f51 1 110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376" h="110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5" name="Google Shape;415;p35">
              <a:extLst>
                <a:ext uri="{FF2B5EF4-FFF2-40B4-BE49-F238E27FC236}">
                  <a16:creationId xmlns:a16="http://schemas.microsoft.com/office/drawing/2014/main" id="{DDAF4DDF-B413-4BD7-8556-DF762FEE16FE}"/>
                </a:ext>
              </a:extLst>
            </p:cNvPr>
            <p:cNvSpPr/>
            <p:nvPr/>
          </p:nvSpPr>
          <p:spPr>
            <a:xfrm>
              <a:off x="7278779" y="3368283"/>
              <a:ext cx="9006" cy="70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"/>
                <a:gd name="f4" fmla="val 223"/>
                <a:gd name="f5" fmla="val 62"/>
                <a:gd name="f6" fmla="val 45"/>
                <a:gd name="f7" fmla="val 29"/>
                <a:gd name="f8" fmla="val 8"/>
                <a:gd name="f9" fmla="val 17"/>
                <a:gd name="f10" fmla="val 23"/>
                <a:gd name="f11" fmla="val 47"/>
                <a:gd name="f12" fmla="val 5"/>
                <a:gd name="f13" fmla="val 82"/>
                <a:gd name="f14" fmla="val 30"/>
                <a:gd name="f15" fmla="val 100"/>
                <a:gd name="f16" fmla="val 188"/>
                <a:gd name="f17" fmla="val 211"/>
                <a:gd name="f18" fmla="val 200"/>
                <a:gd name="f19" fmla="val 218"/>
                <a:gd name="f20" fmla="val 210"/>
                <a:gd name="f21" fmla="val 221"/>
                <a:gd name="f22" fmla="val 237"/>
                <a:gd name="f23" fmla="val 254"/>
                <a:gd name="f24" fmla="val 214"/>
                <a:gd name="f25" fmla="val 267"/>
                <a:gd name="f26" fmla="val 282"/>
                <a:gd name="f27" fmla="val 174"/>
                <a:gd name="f28" fmla="val 278"/>
                <a:gd name="f29" fmla="val 140"/>
                <a:gd name="f30" fmla="val 252"/>
                <a:gd name="f31" fmla="val 123"/>
                <a:gd name="f32" fmla="val 94"/>
                <a:gd name="f33" fmla="val 10"/>
                <a:gd name="f34" fmla="val 84"/>
                <a:gd name="f35" fmla="val 4"/>
                <a:gd name="f36" fmla="val 73"/>
                <a:gd name="f37" fmla="*/ f0 1 283"/>
                <a:gd name="f38" fmla="*/ f1 1 223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83"/>
                <a:gd name="f45" fmla="*/ f42 1 223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83" h="22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18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6" name="Google Shape;416;p35">
              <a:extLst>
                <a:ext uri="{FF2B5EF4-FFF2-40B4-BE49-F238E27FC236}">
                  <a16:creationId xmlns:a16="http://schemas.microsoft.com/office/drawing/2014/main" id="{4053BA94-8487-4D45-8AC1-CB04A3537CF8}"/>
                </a:ext>
              </a:extLst>
            </p:cNvPr>
            <p:cNvSpPr/>
            <p:nvPr/>
          </p:nvSpPr>
          <p:spPr>
            <a:xfrm>
              <a:off x="7196931" y="3418420"/>
              <a:ext cx="53538" cy="439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2"/>
                <a:gd name="f4" fmla="val 1381"/>
                <a:gd name="f5" fmla="val 61"/>
                <a:gd name="f6" fmla="val 1"/>
                <a:gd name="f7" fmla="val 48"/>
                <a:gd name="f8" fmla="val 36"/>
                <a:gd name="f9" fmla="val 6"/>
                <a:gd name="f10" fmla="val 25"/>
                <a:gd name="f11" fmla="val 15"/>
                <a:gd name="f12" fmla="val 2"/>
                <a:gd name="f13" fmla="val 35"/>
                <a:gd name="f14" fmla="val 67"/>
                <a:gd name="f15" fmla="val 19"/>
                <a:gd name="f16" fmla="val 92"/>
                <a:gd name="f17" fmla="val 468"/>
                <a:gd name="f18" fmla="val 607"/>
                <a:gd name="f19" fmla="val 995"/>
                <a:gd name="f20" fmla="val 1039"/>
                <a:gd name="f21" fmla="val 1592"/>
                <a:gd name="f22" fmla="val 1373"/>
                <a:gd name="f23" fmla="val 1600"/>
                <a:gd name="f24" fmla="val 1378"/>
                <a:gd name="f25" fmla="val 1610"/>
                <a:gd name="f26" fmla="val 1380"/>
                <a:gd name="f27" fmla="val 1619"/>
                <a:gd name="f28" fmla="val 1639"/>
                <a:gd name="f29" fmla="val 1657"/>
                <a:gd name="f30" fmla="val 1369"/>
                <a:gd name="f31" fmla="val 1667"/>
                <a:gd name="f32" fmla="val 1352"/>
                <a:gd name="f33" fmla="val 1681"/>
                <a:gd name="f34" fmla="val 1325"/>
                <a:gd name="f35" fmla="val 1671"/>
                <a:gd name="f36" fmla="val 1291"/>
                <a:gd name="f37" fmla="val 1646"/>
                <a:gd name="f38" fmla="val 1276"/>
                <a:gd name="f39" fmla="val 1062"/>
                <a:gd name="f40" fmla="val 949"/>
                <a:gd name="f41" fmla="val 542"/>
                <a:gd name="f42" fmla="val 527"/>
                <a:gd name="f43" fmla="val 103"/>
                <a:gd name="f44" fmla="val 20"/>
                <a:gd name="f45" fmla="val 7"/>
                <a:gd name="f46" fmla="val 77"/>
                <a:gd name="f47" fmla="*/ f0 1 1682"/>
                <a:gd name="f48" fmla="*/ f1 1 138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82"/>
                <a:gd name="f55" fmla="*/ f52 1 138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82" h="138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16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7" name="Google Shape;417;p35">
              <a:extLst>
                <a:ext uri="{FF2B5EF4-FFF2-40B4-BE49-F238E27FC236}">
                  <a16:creationId xmlns:a16="http://schemas.microsoft.com/office/drawing/2014/main" id="{A553C6E4-B120-47CA-A9BD-E4F5A3D5105D}"/>
                </a:ext>
              </a:extLst>
            </p:cNvPr>
            <p:cNvSpPr/>
            <p:nvPr/>
          </p:nvSpPr>
          <p:spPr>
            <a:xfrm>
              <a:off x="7221355" y="3420102"/>
              <a:ext cx="18745" cy="157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"/>
                <a:gd name="f4" fmla="val 495"/>
                <a:gd name="f5" fmla="val 63"/>
                <a:gd name="f6" fmla="val 48"/>
                <a:gd name="f7" fmla="val 31"/>
                <a:gd name="f8" fmla="val 7"/>
                <a:gd name="f9" fmla="val 20"/>
                <a:gd name="f10" fmla="val 43"/>
                <a:gd name="f11" fmla="val 4"/>
                <a:gd name="f12" fmla="val 77"/>
                <a:gd name="f13" fmla="val 27"/>
                <a:gd name="f14" fmla="val 97"/>
                <a:gd name="f15" fmla="val 491"/>
                <a:gd name="f16" fmla="val 481"/>
                <a:gd name="f17" fmla="val 503"/>
                <a:gd name="f18" fmla="val 490"/>
                <a:gd name="f19" fmla="val 516"/>
                <a:gd name="f20" fmla="val 494"/>
                <a:gd name="f21" fmla="val 527"/>
                <a:gd name="f22" fmla="val 544"/>
                <a:gd name="f23" fmla="val 560"/>
                <a:gd name="f24" fmla="val 489"/>
                <a:gd name="f25" fmla="val 568"/>
                <a:gd name="f26" fmla="val 474"/>
                <a:gd name="f27" fmla="val 588"/>
                <a:gd name="f28" fmla="val 452"/>
                <a:gd name="f29" fmla="val 584"/>
                <a:gd name="f30" fmla="val 417"/>
                <a:gd name="f31" fmla="val 561"/>
                <a:gd name="f32" fmla="val 397"/>
                <a:gd name="f33" fmla="val 13"/>
                <a:gd name="f34" fmla="val 88"/>
                <a:gd name="f35" fmla="val 76"/>
                <a:gd name="f36" fmla="*/ f0 1 589"/>
                <a:gd name="f37" fmla="*/ f1 1 495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89"/>
                <a:gd name="f44" fmla="*/ f41 1 495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89" h="49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14" y="f33"/>
                  </a:lnTo>
                  <a:cubicBezTo>
                    <a:pt x="f34" y="f11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8" name="Google Shape;418;p35">
              <a:extLst>
                <a:ext uri="{FF2B5EF4-FFF2-40B4-BE49-F238E27FC236}">
                  <a16:creationId xmlns:a16="http://schemas.microsoft.com/office/drawing/2014/main" id="{0DA16E91-A68D-49FF-9171-F7F7F694A50A}"/>
                </a:ext>
              </a:extLst>
            </p:cNvPr>
            <p:cNvSpPr/>
            <p:nvPr/>
          </p:nvSpPr>
          <p:spPr>
            <a:xfrm>
              <a:off x="7263371" y="3420203"/>
              <a:ext cx="14072" cy="12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2"/>
                <a:gd name="f4" fmla="val 382"/>
                <a:gd name="f5" fmla="val 59"/>
                <a:gd name="f6" fmla="val 44"/>
                <a:gd name="f7" fmla="val 29"/>
                <a:gd name="f8" fmla="val 6"/>
                <a:gd name="f9" fmla="val 19"/>
                <a:gd name="f10" fmla="val 18"/>
                <a:gd name="f11" fmla="val 41"/>
                <a:gd name="f12" fmla="val 2"/>
                <a:gd name="f13" fmla="val 75"/>
                <a:gd name="f14" fmla="val 24"/>
                <a:gd name="f15" fmla="val 95"/>
                <a:gd name="f16" fmla="val 345"/>
                <a:gd name="f17" fmla="val 370"/>
                <a:gd name="f18" fmla="val 356"/>
                <a:gd name="f19" fmla="val 379"/>
                <a:gd name="f20" fmla="val 368"/>
                <a:gd name="f21" fmla="val 380"/>
                <a:gd name="f22" fmla="val 396"/>
                <a:gd name="f23" fmla="val 413"/>
                <a:gd name="f24" fmla="val 377"/>
                <a:gd name="f25" fmla="val 422"/>
                <a:gd name="f26" fmla="val 365"/>
                <a:gd name="f27" fmla="val 343"/>
                <a:gd name="f28" fmla="val 439"/>
                <a:gd name="f29" fmla="val 308"/>
                <a:gd name="f30" fmla="val 416"/>
                <a:gd name="f31" fmla="val 288"/>
                <a:gd name="f32" fmla="val 96"/>
                <a:gd name="f33" fmla="val 14"/>
                <a:gd name="f34" fmla="val 85"/>
                <a:gd name="f35" fmla="val 5"/>
                <a:gd name="f36" fmla="val 72"/>
                <a:gd name="f37" fmla="*/ f0 1 442"/>
                <a:gd name="f38" fmla="*/ f1 1 382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42"/>
                <a:gd name="f45" fmla="*/ f42 1 382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42" h="38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9" name="Google Shape;419;p35">
              <a:extLst>
                <a:ext uri="{FF2B5EF4-FFF2-40B4-BE49-F238E27FC236}">
                  <a16:creationId xmlns:a16="http://schemas.microsoft.com/office/drawing/2014/main" id="{71C37212-0E4B-4F20-821B-ADC8B112A843}"/>
                </a:ext>
              </a:extLst>
            </p:cNvPr>
            <p:cNvSpPr/>
            <p:nvPr/>
          </p:nvSpPr>
          <p:spPr>
            <a:xfrm>
              <a:off x="7204603" y="3575898"/>
              <a:ext cx="144292" cy="360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33"/>
                <a:gd name="f4" fmla="val 1133"/>
                <a:gd name="f5" fmla="val 4469"/>
                <a:gd name="f6" fmla="val 4461"/>
                <a:gd name="f7" fmla="val 4454"/>
                <a:gd name="f8" fmla="val 2"/>
                <a:gd name="f9" fmla="val 4447"/>
                <a:gd name="f10" fmla="val 5"/>
                <a:gd name="f11" fmla="val 3243"/>
                <a:gd name="f12" fmla="val 568"/>
                <a:gd name="f13" fmla="val 1806"/>
                <a:gd name="f14" fmla="val 901"/>
                <a:gd name="f15" fmla="val 55"/>
                <a:gd name="f16" fmla="val 1022"/>
                <a:gd name="f17" fmla="val 25"/>
                <a:gd name="f18" fmla="val 1023"/>
                <a:gd name="f19" fmla="val 1"/>
                <a:gd name="f20" fmla="val 1050"/>
                <a:gd name="f21" fmla="val 3"/>
                <a:gd name="f22" fmla="val 1080"/>
                <a:gd name="f23" fmla="val 1112"/>
                <a:gd name="f24" fmla="val 30"/>
                <a:gd name="f25" fmla="val 59"/>
                <a:gd name="f26" fmla="val 60"/>
                <a:gd name="f27" fmla="val 62"/>
                <a:gd name="f28" fmla="val 1130"/>
                <a:gd name="f29" fmla="val 1828"/>
                <a:gd name="f30" fmla="val 1009"/>
                <a:gd name="f31" fmla="val 3276"/>
                <a:gd name="f32" fmla="val 673"/>
                <a:gd name="f33" fmla="val 4492"/>
                <a:gd name="f34" fmla="val 105"/>
                <a:gd name="f35" fmla="val 4519"/>
                <a:gd name="f36" fmla="val 93"/>
                <a:gd name="f37" fmla="val 4532"/>
                <a:gd name="f38" fmla="val 32"/>
                <a:gd name="f39" fmla="val 4510"/>
                <a:gd name="f40" fmla="val 11"/>
                <a:gd name="f41" fmla="val 4489"/>
                <a:gd name="f42" fmla="*/ f0 1 4533"/>
                <a:gd name="f43" fmla="*/ f1 1 113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4533"/>
                <a:gd name="f50" fmla="*/ f47 1 113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4533" h="11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0" y="f23"/>
                    <a:pt x="f24" y="f4"/>
                    <a:pt x="f25" y="f4"/>
                  </a:cubicBezTo>
                  <a:cubicBezTo>
                    <a:pt x="f26" y="f4"/>
                    <a:pt x="f27" y="f4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5"/>
                    <a:pt x="f35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0" name="Google Shape;420;p35">
              <a:extLst>
                <a:ext uri="{FF2B5EF4-FFF2-40B4-BE49-F238E27FC236}">
                  <a16:creationId xmlns:a16="http://schemas.microsoft.com/office/drawing/2014/main" id="{442A6F05-6305-482A-A9FA-97B15D953B04}"/>
                </a:ext>
              </a:extLst>
            </p:cNvPr>
            <p:cNvSpPr/>
            <p:nvPr/>
          </p:nvSpPr>
          <p:spPr>
            <a:xfrm>
              <a:off x="7254428" y="3572460"/>
              <a:ext cx="43607" cy="126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0"/>
                <a:gd name="f4" fmla="val 398"/>
                <a:gd name="f5" fmla="val 1306"/>
                <a:gd name="f6" fmla="val 1"/>
                <a:gd name="f7" fmla="val 1301"/>
                <a:gd name="f8" fmla="val 1295"/>
                <a:gd name="f9" fmla="val 2"/>
                <a:gd name="f10" fmla="val 1289"/>
                <a:gd name="f11" fmla="val 3"/>
                <a:gd name="f12" fmla="val 889"/>
                <a:gd name="f13" fmla="val 142"/>
                <a:gd name="f14" fmla="val 473"/>
                <a:gd name="f15" fmla="val 238"/>
                <a:gd name="f16" fmla="val 52"/>
                <a:gd name="f17" fmla="val 290"/>
                <a:gd name="f18" fmla="val 22"/>
                <a:gd name="f19" fmla="val 294"/>
                <a:gd name="f20" fmla="val 320"/>
                <a:gd name="f21" fmla="val 5"/>
                <a:gd name="f22" fmla="val 351"/>
                <a:gd name="f23" fmla="val 8"/>
                <a:gd name="f24" fmla="val 379"/>
                <a:gd name="f25" fmla="val 33"/>
                <a:gd name="f26" fmla="val 60"/>
                <a:gd name="f27" fmla="val 65"/>
                <a:gd name="f28" fmla="val 492"/>
                <a:gd name="f29" fmla="val 345"/>
                <a:gd name="f30" fmla="val 918"/>
                <a:gd name="f31" fmla="val 247"/>
                <a:gd name="f32" fmla="val 1325"/>
                <a:gd name="f33" fmla="val 106"/>
                <a:gd name="f34" fmla="val 1354"/>
                <a:gd name="f35" fmla="val 97"/>
                <a:gd name="f36" fmla="val 1369"/>
                <a:gd name="f37" fmla="val 66"/>
                <a:gd name="f38" fmla="val 1359"/>
                <a:gd name="f39" fmla="val 38"/>
                <a:gd name="f40" fmla="val 1352"/>
                <a:gd name="f41" fmla="val 15"/>
                <a:gd name="f42" fmla="val 1330"/>
                <a:gd name="f43" fmla="*/ f0 1 1370"/>
                <a:gd name="f44" fmla="*/ f1 1 39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370"/>
                <a:gd name="f51" fmla="*/ f48 1 39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370" h="3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lnTo>
                    <a:pt x="f27" y="f4"/>
                  </a:ln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1" name="Google Shape;421;p35">
              <a:extLst>
                <a:ext uri="{FF2B5EF4-FFF2-40B4-BE49-F238E27FC236}">
                  <a16:creationId xmlns:a16="http://schemas.microsoft.com/office/drawing/2014/main" id="{518BD4F4-B1DF-40AA-9A42-B999982D7AE1}"/>
                </a:ext>
              </a:extLst>
            </p:cNvPr>
            <p:cNvSpPr/>
            <p:nvPr/>
          </p:nvSpPr>
          <p:spPr>
            <a:xfrm>
              <a:off x="7257099" y="3543775"/>
              <a:ext cx="27505" cy="68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4"/>
                <a:gd name="f4" fmla="val 214"/>
                <a:gd name="f5" fmla="val 807"/>
                <a:gd name="f6" fmla="val 1"/>
                <a:gd name="f7" fmla="val 804"/>
                <a:gd name="f8" fmla="val 801"/>
                <a:gd name="f9" fmla="val 798"/>
                <a:gd name="f10" fmla="val 2"/>
                <a:gd name="f11" fmla="val 51"/>
                <a:gd name="f12" fmla="val 103"/>
                <a:gd name="f13" fmla="val 22"/>
                <a:gd name="f14" fmla="val 108"/>
                <a:gd name="f15" fmla="val 135"/>
                <a:gd name="f16" fmla="val 4"/>
                <a:gd name="f17" fmla="val 165"/>
                <a:gd name="f18" fmla="val 9"/>
                <a:gd name="f19" fmla="val 194"/>
                <a:gd name="f20" fmla="val 33"/>
                <a:gd name="f21" fmla="val 59"/>
                <a:gd name="f22" fmla="val 62"/>
                <a:gd name="f23" fmla="val 65"/>
                <a:gd name="f24" fmla="val 66"/>
                <a:gd name="f25" fmla="val 212"/>
                <a:gd name="f26" fmla="val 814"/>
                <a:gd name="f27" fmla="val 110"/>
                <a:gd name="f28" fmla="val 842"/>
                <a:gd name="f29" fmla="val 106"/>
                <a:gd name="f30" fmla="val 78"/>
                <a:gd name="f31" fmla="val 861"/>
                <a:gd name="f32" fmla="val 49"/>
                <a:gd name="f33" fmla="val 856"/>
                <a:gd name="f34" fmla="val 23"/>
                <a:gd name="f35" fmla="val 833"/>
                <a:gd name="f36" fmla="*/ f0 1 864"/>
                <a:gd name="f37" fmla="*/ f1 1 214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864"/>
                <a:gd name="f44" fmla="*/ f41 1 214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864" h="214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2" name="Google Shape;422;p35">
              <a:extLst>
                <a:ext uri="{FF2B5EF4-FFF2-40B4-BE49-F238E27FC236}">
                  <a16:creationId xmlns:a16="http://schemas.microsoft.com/office/drawing/2014/main" id="{6DBD2B7A-1A64-4F1B-84E7-697164FF3ECC}"/>
                </a:ext>
              </a:extLst>
            </p:cNvPr>
            <p:cNvSpPr/>
            <p:nvPr/>
          </p:nvSpPr>
          <p:spPr>
            <a:xfrm>
              <a:off x="7304464" y="3723281"/>
              <a:ext cx="33768" cy="398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1"/>
                <a:gd name="f4" fmla="val 1253"/>
                <a:gd name="f5" fmla="val 998"/>
                <a:gd name="f6" fmla="val 1"/>
                <a:gd name="f7" fmla="val 980"/>
                <a:gd name="f8" fmla="val 962"/>
                <a:gd name="f9" fmla="val 10"/>
                <a:gd name="f10" fmla="val 952"/>
                <a:gd name="f11" fmla="val 28"/>
                <a:gd name="f12" fmla="val 696"/>
                <a:gd name="f13" fmla="val 444"/>
                <a:gd name="f14" fmla="val 384"/>
                <a:gd name="f15" fmla="val 822"/>
                <a:gd name="f16" fmla="val 27"/>
                <a:gd name="f17" fmla="val 1156"/>
                <a:gd name="f18" fmla="val 2"/>
                <a:gd name="f19" fmla="val 1177"/>
                <a:gd name="f20" fmla="val 1213"/>
                <a:gd name="f21" fmla="val 22"/>
                <a:gd name="f22" fmla="val 1234"/>
                <a:gd name="f23" fmla="val 34"/>
                <a:gd name="f24" fmla="val 1247"/>
                <a:gd name="f25" fmla="val 48"/>
                <a:gd name="f26" fmla="val 1252"/>
                <a:gd name="f27" fmla="val 62"/>
                <a:gd name="f28" fmla="val 74"/>
                <a:gd name="f29" fmla="val 88"/>
                <a:gd name="f30" fmla="val 101"/>
                <a:gd name="f31" fmla="val 465"/>
                <a:gd name="f32" fmla="val 895"/>
                <a:gd name="f33" fmla="val 783"/>
                <a:gd name="f34" fmla="val 508"/>
                <a:gd name="f35" fmla="val 1045"/>
                <a:gd name="f36" fmla="val 83"/>
                <a:gd name="f37" fmla="val 1060"/>
                <a:gd name="f38" fmla="val 59"/>
                <a:gd name="f39" fmla="val 1053"/>
                <a:gd name="f40" fmla="val 25"/>
                <a:gd name="f41" fmla="val 1026"/>
                <a:gd name="f42" fmla="val 9"/>
                <a:gd name="f43" fmla="val 1018"/>
                <a:gd name="f44" fmla="val 4"/>
                <a:gd name="f45" fmla="val 1008"/>
                <a:gd name="f46" fmla="*/ f0 1 1061"/>
                <a:gd name="f47" fmla="*/ f1 1 1253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61"/>
                <a:gd name="f54" fmla="*/ f51 1 1253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61" h="125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3" name="Google Shape;423;p35">
              <a:extLst>
                <a:ext uri="{FF2B5EF4-FFF2-40B4-BE49-F238E27FC236}">
                  <a16:creationId xmlns:a16="http://schemas.microsoft.com/office/drawing/2014/main" id="{DF11FCF7-5579-4327-B56E-2D1BEED6D020}"/>
                </a:ext>
              </a:extLst>
            </p:cNvPr>
            <p:cNvSpPr/>
            <p:nvPr/>
          </p:nvSpPr>
          <p:spPr>
            <a:xfrm>
              <a:off x="7300075" y="3710168"/>
              <a:ext cx="19577" cy="204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5"/>
                <a:gd name="f4" fmla="val 642"/>
                <a:gd name="f5" fmla="val 553"/>
                <a:gd name="f6" fmla="val 1"/>
                <a:gd name="f7" fmla="val 536"/>
                <a:gd name="f8" fmla="val 518"/>
                <a:gd name="f9" fmla="val 9"/>
                <a:gd name="f10" fmla="val 508"/>
                <a:gd name="f11" fmla="val 24"/>
                <a:gd name="f12" fmla="val 372"/>
                <a:gd name="f13" fmla="val 220"/>
                <a:gd name="f14" fmla="val 210"/>
                <a:gd name="f15" fmla="val 394"/>
                <a:gd name="f16" fmla="val 26"/>
                <a:gd name="f17" fmla="val 546"/>
                <a:gd name="f18" fmla="val 4"/>
                <a:gd name="f19" fmla="val 564"/>
                <a:gd name="f20" fmla="val 599"/>
                <a:gd name="f21" fmla="val 19"/>
                <a:gd name="f22" fmla="val 622"/>
                <a:gd name="f23" fmla="val 31"/>
                <a:gd name="f24" fmla="val 635"/>
                <a:gd name="f25" fmla="val 46"/>
                <a:gd name="f26" fmla="val 62"/>
                <a:gd name="f27" fmla="val 73"/>
                <a:gd name="f28" fmla="val 86"/>
                <a:gd name="f29" fmla="val 638"/>
                <a:gd name="f30" fmla="val 98"/>
                <a:gd name="f31" fmla="val 629"/>
                <a:gd name="f32" fmla="val 288"/>
                <a:gd name="f33" fmla="val 472"/>
                <a:gd name="f34" fmla="val 456"/>
                <a:gd name="f35" fmla="val 290"/>
                <a:gd name="f36" fmla="val 87"/>
                <a:gd name="f37" fmla="val 61"/>
                <a:gd name="f38" fmla="val 609"/>
                <a:gd name="f39" fmla="val 28"/>
                <a:gd name="f40" fmla="val 585"/>
                <a:gd name="f41" fmla="val 10"/>
                <a:gd name="f42" fmla="val 575"/>
                <a:gd name="f43" fmla="*/ f0 1 615"/>
                <a:gd name="f44" fmla="*/ f1 1 64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615"/>
                <a:gd name="f51" fmla="*/ f48 1 64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615" h="64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20" y="f36"/>
                  </a:cubicBezTo>
                  <a:cubicBezTo>
                    <a:pt x="f3" y="f37"/>
                    <a:pt x="f38" y="f39"/>
                    <a:pt x="f40" y="f41"/>
                  </a:cubicBezTo>
                  <a:cubicBezTo>
                    <a:pt x="f42" y="f18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4" name="Google Shape;424;p35">
              <a:extLst>
                <a:ext uri="{FF2B5EF4-FFF2-40B4-BE49-F238E27FC236}">
                  <a16:creationId xmlns:a16="http://schemas.microsoft.com/office/drawing/2014/main" id="{549A7FA1-549E-40F9-8D51-8ABD0D339292}"/>
                </a:ext>
              </a:extLst>
            </p:cNvPr>
            <p:cNvSpPr/>
            <p:nvPr/>
          </p:nvSpPr>
          <p:spPr>
            <a:xfrm>
              <a:off x="7304400" y="3677314"/>
              <a:ext cx="17346" cy="17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"/>
                <a:gd name="f4" fmla="val 542"/>
                <a:gd name="f5" fmla="val 483"/>
                <a:gd name="f6" fmla="val 469"/>
                <a:gd name="f7" fmla="val 455"/>
                <a:gd name="f8" fmla="val 6"/>
                <a:gd name="f9" fmla="val 444"/>
                <a:gd name="f10" fmla="val 16"/>
                <a:gd name="f11" fmla="val 21"/>
                <a:gd name="f12" fmla="val 448"/>
                <a:gd name="f13" fmla="val 471"/>
                <a:gd name="f14" fmla="val 505"/>
                <a:gd name="f15" fmla="val 526"/>
                <a:gd name="f16" fmla="val 31"/>
                <a:gd name="f17" fmla="val 536"/>
                <a:gd name="f18" fmla="val 46"/>
                <a:gd name="f19" fmla="val 60"/>
                <a:gd name="f20" fmla="val 74"/>
                <a:gd name="f21" fmla="val 88"/>
                <a:gd name="f22" fmla="val 100"/>
                <a:gd name="f23" fmla="val 523"/>
                <a:gd name="f24" fmla="val 95"/>
                <a:gd name="f25" fmla="val 544"/>
                <a:gd name="f26" fmla="val 72"/>
                <a:gd name="f27" fmla="val 38"/>
                <a:gd name="f28" fmla="val 511"/>
                <a:gd name="f29" fmla="val 497"/>
                <a:gd name="f30" fmla="*/ f0 1 545"/>
                <a:gd name="f31" fmla="*/ f1 1 542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45"/>
                <a:gd name="f38" fmla="*/ f35 1 542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45" h="5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2" y="f14"/>
                    <a:pt x="f11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17"/>
                    <a:pt x="f22" y="f15"/>
                  </a:cubicBezTo>
                  <a:lnTo>
                    <a:pt x="f23" y="f24"/>
                  </a:lnTo>
                  <a:cubicBezTo>
                    <a:pt x="f25" y="f26"/>
                    <a:pt x="f25" y="f27"/>
                    <a:pt x="f23" y="f10"/>
                  </a:cubicBezTo>
                  <a:cubicBezTo>
                    <a:pt x="f28" y="f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5" name="Google Shape;425;p35">
              <a:extLst>
                <a:ext uri="{FF2B5EF4-FFF2-40B4-BE49-F238E27FC236}">
                  <a16:creationId xmlns:a16="http://schemas.microsoft.com/office/drawing/2014/main" id="{0CA1246C-7303-46AA-B9AD-813292349E4F}"/>
                </a:ext>
              </a:extLst>
            </p:cNvPr>
            <p:cNvSpPr/>
            <p:nvPr/>
          </p:nvSpPr>
          <p:spPr>
            <a:xfrm>
              <a:off x="7215173" y="3652835"/>
              <a:ext cx="30906" cy="324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1021"/>
                <a:gd name="f5" fmla="val 910"/>
                <a:gd name="f6" fmla="val 898"/>
                <a:gd name="f7" fmla="val 885"/>
                <a:gd name="f8" fmla="val 5"/>
                <a:gd name="f9" fmla="val 875"/>
                <a:gd name="f10" fmla="val 13"/>
                <a:gd name="f11" fmla="val 549"/>
                <a:gd name="f12" fmla="val 278"/>
                <a:gd name="f13" fmla="val 261"/>
                <a:gd name="f14" fmla="val 587"/>
                <a:gd name="f15" fmla="val 19"/>
                <a:gd name="f16" fmla="val 933"/>
                <a:gd name="f17" fmla="val 959"/>
                <a:gd name="f18" fmla="val 6"/>
                <a:gd name="f19" fmla="val 992"/>
                <a:gd name="f20" fmla="val 30"/>
                <a:gd name="f21" fmla="val 1010"/>
                <a:gd name="f22" fmla="val 42"/>
                <a:gd name="f23" fmla="val 1017"/>
                <a:gd name="f24" fmla="val 52"/>
                <a:gd name="f25" fmla="val 1020"/>
                <a:gd name="f26" fmla="val 63"/>
                <a:gd name="f27" fmla="val 80"/>
                <a:gd name="f28" fmla="val 97"/>
                <a:gd name="f29" fmla="val 1013"/>
                <a:gd name="f30" fmla="val 107"/>
                <a:gd name="f31" fmla="val 996"/>
                <a:gd name="f32" fmla="val 344"/>
                <a:gd name="f33" fmla="val 658"/>
                <a:gd name="f34" fmla="val 626"/>
                <a:gd name="f35" fmla="val 357"/>
                <a:gd name="f36" fmla="val 945"/>
                <a:gd name="f37" fmla="val 967"/>
                <a:gd name="f38" fmla="val 79"/>
                <a:gd name="f39" fmla="val 970"/>
                <a:gd name="f40" fmla="val 43"/>
                <a:gd name="f41" fmla="val 952"/>
                <a:gd name="f42" fmla="val 20"/>
                <a:gd name="f43" fmla="val 941"/>
                <a:gd name="f44" fmla="val 7"/>
                <a:gd name="f45" fmla="val 926"/>
                <a:gd name="f46" fmla="*/ f0 1 971"/>
                <a:gd name="f47" fmla="*/ f1 1 1021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971"/>
                <a:gd name="f54" fmla="*/ f51 1 1021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971" h="102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28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6" name="Google Shape;426;p35">
              <a:extLst>
                <a:ext uri="{FF2B5EF4-FFF2-40B4-BE49-F238E27FC236}">
                  <a16:creationId xmlns:a16="http://schemas.microsoft.com/office/drawing/2014/main" id="{4D8C9767-DD2D-4EF4-A208-376937CFA1AA}"/>
                </a:ext>
              </a:extLst>
            </p:cNvPr>
            <p:cNvSpPr/>
            <p:nvPr/>
          </p:nvSpPr>
          <p:spPr>
            <a:xfrm>
              <a:off x="7460095" y="3628485"/>
              <a:ext cx="37819" cy="2016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8"/>
                <a:gd name="f4" fmla="val 6336"/>
                <a:gd name="f5" fmla="val 62"/>
                <a:gd name="f6" fmla="val 56"/>
                <a:gd name="f7" fmla="val 50"/>
                <a:gd name="f8" fmla="val 1"/>
                <a:gd name="f9" fmla="val 44"/>
                <a:gd name="f10" fmla="val 4"/>
                <a:gd name="f11" fmla="val 15"/>
                <a:gd name="f12" fmla="val 14"/>
                <a:gd name="f13" fmla="val 46"/>
                <a:gd name="f14" fmla="val 11"/>
                <a:gd name="f15" fmla="val 75"/>
                <a:gd name="f16" fmla="val 430"/>
                <a:gd name="f17" fmla="val 1214"/>
                <a:gd name="f18" fmla="val 679"/>
                <a:gd name="f19" fmla="val 2425"/>
                <a:gd name="f20" fmla="val 919"/>
                <a:gd name="f21" fmla="val 3594"/>
                <a:gd name="f22" fmla="val 986"/>
                <a:gd name="f23" fmla="val 3933"/>
                <a:gd name="f24" fmla="val 1059"/>
                <a:gd name="f25" fmla="val 4280"/>
                <a:gd name="f26" fmla="val 1066"/>
                <a:gd name="f27" fmla="val 4626"/>
                <a:gd name="f28" fmla="val 1079"/>
                <a:gd name="f29" fmla="val 5116"/>
                <a:gd name="f30" fmla="val 965"/>
                <a:gd name="f31" fmla="val 5652"/>
                <a:gd name="f32" fmla="val 720"/>
                <a:gd name="f33" fmla="val 6261"/>
                <a:gd name="f34" fmla="val 709"/>
                <a:gd name="f35" fmla="val 6290"/>
                <a:gd name="f36" fmla="val 721"/>
                <a:gd name="f37" fmla="val 6321"/>
                <a:gd name="f38" fmla="val 750"/>
                <a:gd name="f39" fmla="val 6332"/>
                <a:gd name="f40" fmla="val 757"/>
                <a:gd name="f41" fmla="val 6334"/>
                <a:gd name="f42" fmla="val 764"/>
                <a:gd name="f43" fmla="val 6335"/>
                <a:gd name="f44" fmla="val 771"/>
                <a:gd name="f45" fmla="val 793"/>
                <a:gd name="f46" fmla="val 813"/>
                <a:gd name="f47" fmla="val 6324"/>
                <a:gd name="f48" fmla="val 821"/>
                <a:gd name="f49" fmla="val 6301"/>
                <a:gd name="f50" fmla="val 1072"/>
                <a:gd name="f51" fmla="val 5679"/>
                <a:gd name="f52" fmla="val 1187"/>
                <a:gd name="f53" fmla="val 5129"/>
                <a:gd name="f54" fmla="val 1177"/>
                <a:gd name="f55" fmla="val 4623"/>
                <a:gd name="f56" fmla="val 1169"/>
                <a:gd name="f57" fmla="val 4265"/>
                <a:gd name="f58" fmla="val 1095"/>
                <a:gd name="f59" fmla="val 3913"/>
                <a:gd name="f60" fmla="val 1026"/>
                <a:gd name="f61" fmla="val 3571"/>
                <a:gd name="f62" fmla="val 784"/>
                <a:gd name="f63" fmla="val 2396"/>
                <a:gd name="f64" fmla="val 535"/>
                <a:gd name="f65" fmla="val 1183"/>
                <a:gd name="f66" fmla="val 112"/>
                <a:gd name="f67" fmla="val 35"/>
                <a:gd name="f68" fmla="val 105"/>
                <a:gd name="f69" fmla="val 85"/>
                <a:gd name="f70" fmla="*/ f0 1 1188"/>
                <a:gd name="f71" fmla="*/ f1 1 6336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88"/>
                <a:gd name="f78" fmla="*/ f75 1 6336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88" h="63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12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7" name="Google Shape;427;p35">
              <a:extLst>
                <a:ext uri="{FF2B5EF4-FFF2-40B4-BE49-F238E27FC236}">
                  <a16:creationId xmlns:a16="http://schemas.microsoft.com/office/drawing/2014/main" id="{DABC73F2-E651-4FBB-B60B-C8B6FA7EBFD8}"/>
                </a:ext>
              </a:extLst>
            </p:cNvPr>
            <p:cNvSpPr/>
            <p:nvPr/>
          </p:nvSpPr>
          <p:spPr>
            <a:xfrm>
              <a:off x="7456721" y="3686421"/>
              <a:ext cx="21579" cy="924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8"/>
                <a:gd name="f4" fmla="val 2904"/>
                <a:gd name="f5" fmla="val 63"/>
                <a:gd name="f6" fmla="val 55"/>
                <a:gd name="f7" fmla="val 47"/>
                <a:gd name="f8" fmla="val 2"/>
                <a:gd name="f9" fmla="val 40"/>
                <a:gd name="f10" fmla="val 5"/>
                <a:gd name="f11" fmla="val 11"/>
                <a:gd name="f12" fmla="val 16"/>
                <a:gd name="f13" fmla="val 49"/>
                <a:gd name="f14" fmla="val 78"/>
                <a:gd name="f15" fmla="val 399"/>
                <a:gd name="f16" fmla="val 942"/>
                <a:gd name="f17" fmla="val 565"/>
                <a:gd name="f18" fmla="val 1899"/>
                <a:gd name="f19" fmla="val 499"/>
                <a:gd name="f20" fmla="val 2843"/>
                <a:gd name="f21" fmla="val 496"/>
                <a:gd name="f22" fmla="val 2875"/>
                <a:gd name="f23" fmla="val 520"/>
                <a:gd name="f24" fmla="val 2902"/>
                <a:gd name="f25" fmla="val 550"/>
                <a:gd name="f26" fmla="val 2903"/>
                <a:gd name="f27" fmla="val 553"/>
                <a:gd name="f28" fmla="val 581"/>
                <a:gd name="f29" fmla="val 605"/>
                <a:gd name="f30" fmla="val 2882"/>
                <a:gd name="f31" fmla="val 608"/>
                <a:gd name="f32" fmla="val 2853"/>
                <a:gd name="f33" fmla="val 1891"/>
                <a:gd name="f34" fmla="val 507"/>
                <a:gd name="f35" fmla="val 914"/>
                <a:gd name="f36" fmla="val 114"/>
                <a:gd name="f37" fmla="val 34"/>
                <a:gd name="f38" fmla="val 105"/>
                <a:gd name="f39" fmla="val 13"/>
                <a:gd name="f40" fmla="val 84"/>
                <a:gd name="f41" fmla="*/ f0 1 678"/>
                <a:gd name="f42" fmla="*/ f1 1 2904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678"/>
                <a:gd name="f49" fmla="*/ f46 1 2904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78" h="29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1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6"/>
                  </a:ln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8" name="Google Shape;428;p35">
              <a:extLst>
                <a:ext uri="{FF2B5EF4-FFF2-40B4-BE49-F238E27FC236}">
                  <a16:creationId xmlns:a16="http://schemas.microsoft.com/office/drawing/2014/main" id="{3A36CD13-7B38-4262-83F9-158790BF143E}"/>
                </a:ext>
              </a:extLst>
            </p:cNvPr>
            <p:cNvSpPr/>
            <p:nvPr/>
          </p:nvSpPr>
          <p:spPr>
            <a:xfrm>
              <a:off x="7436156" y="3740124"/>
              <a:ext cx="6492" cy="26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"/>
                <a:gd name="f4" fmla="val 841"/>
                <a:gd name="f5" fmla="val 60"/>
                <a:gd name="f6" fmla="val 1"/>
                <a:gd name="f7" fmla="val 57"/>
                <a:gd name="f8" fmla="val 55"/>
                <a:gd name="f9" fmla="val 52"/>
                <a:gd name="f10" fmla="val 22"/>
                <a:gd name="f11" fmla="val 6"/>
                <a:gd name="f12" fmla="val 33"/>
                <a:gd name="f13" fmla="val 5"/>
                <a:gd name="f14" fmla="val 63"/>
                <a:gd name="f15" fmla="val 92"/>
                <a:gd name="f16" fmla="val 792"/>
                <a:gd name="f17" fmla="val 95"/>
                <a:gd name="f18" fmla="val 820"/>
                <a:gd name="f19" fmla="val 121"/>
                <a:gd name="f20" fmla="val 840"/>
                <a:gd name="f21" fmla="val 148"/>
                <a:gd name="f22" fmla="val 152"/>
                <a:gd name="f23" fmla="val 182"/>
                <a:gd name="f24" fmla="val 836"/>
                <a:gd name="f25" fmla="val 203"/>
                <a:gd name="f26" fmla="val 810"/>
                <a:gd name="f27" fmla="val 200"/>
                <a:gd name="f28" fmla="val 780"/>
                <a:gd name="f29" fmla="val 113"/>
                <a:gd name="f30" fmla="val 50"/>
                <a:gd name="f31" fmla="val 110"/>
                <a:gd name="f32" fmla="val 89"/>
                <a:gd name="f33" fmla="*/ f0 1 204"/>
                <a:gd name="f34" fmla="*/ f1 1 841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204"/>
                <a:gd name="f41" fmla="*/ f38 1 841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204" h="841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10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9" name="Google Shape;429;p35">
              <a:extLst>
                <a:ext uri="{FF2B5EF4-FFF2-40B4-BE49-F238E27FC236}">
                  <a16:creationId xmlns:a16="http://schemas.microsoft.com/office/drawing/2014/main" id="{B17EF277-F8A9-4F86-94E9-03E7725B05A0}"/>
                </a:ext>
              </a:extLst>
            </p:cNvPr>
            <p:cNvSpPr/>
            <p:nvPr/>
          </p:nvSpPr>
          <p:spPr>
            <a:xfrm>
              <a:off x="7372624" y="3612090"/>
              <a:ext cx="26993" cy="77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8"/>
                <a:gd name="f4" fmla="val 2435"/>
                <a:gd name="f5" fmla="val 785"/>
                <a:gd name="f6" fmla="val 1"/>
                <a:gd name="f7" fmla="val 762"/>
                <a:gd name="f8" fmla="val 741"/>
                <a:gd name="f9" fmla="val 14"/>
                <a:gd name="f10" fmla="val 734"/>
                <a:gd name="f11" fmla="val 36"/>
                <a:gd name="f12" fmla="val 450"/>
                <a:gd name="f13" fmla="val 798"/>
                <a:gd name="f14" fmla="val 207"/>
                <a:gd name="f15" fmla="val 1581"/>
                <a:gd name="f16" fmla="val 7"/>
                <a:gd name="f17" fmla="val 2367"/>
                <a:gd name="f18" fmla="val 2396"/>
                <a:gd name="f19" fmla="val 17"/>
                <a:gd name="f20" fmla="val 2426"/>
                <a:gd name="f21" fmla="val 46"/>
                <a:gd name="f22" fmla="val 2433"/>
                <a:gd name="f23" fmla="val 52"/>
                <a:gd name="f24" fmla="val 2434"/>
                <a:gd name="f25" fmla="val 54"/>
                <a:gd name="f26" fmla="val 60"/>
                <a:gd name="f27" fmla="val 86"/>
                <a:gd name="f28" fmla="val 107"/>
                <a:gd name="f29" fmla="val 2418"/>
                <a:gd name="f30" fmla="val 114"/>
                <a:gd name="f31" fmla="val 2393"/>
                <a:gd name="f32" fmla="val 311"/>
                <a:gd name="f33" fmla="val 1614"/>
                <a:gd name="f34" fmla="val 556"/>
                <a:gd name="f35" fmla="val 833"/>
                <a:gd name="f36" fmla="val 836"/>
                <a:gd name="f37" fmla="val 76"/>
                <a:gd name="f38" fmla="val 47"/>
                <a:gd name="f39" fmla="val 15"/>
                <a:gd name="f40" fmla="val 805"/>
                <a:gd name="f41" fmla="val 5"/>
                <a:gd name="f42" fmla="val 2"/>
                <a:gd name="f43" fmla="val 791"/>
                <a:gd name="f44" fmla="*/ f0 1 848"/>
                <a:gd name="f45" fmla="*/ f1 1 2435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848"/>
                <a:gd name="f52" fmla="*/ f49 1 2435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848" h="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" y="f38"/>
                    <a:pt x="f35" y="f39"/>
                    <a:pt x="f40" y="f41"/>
                  </a:cubicBezTo>
                  <a:cubicBezTo>
                    <a:pt x="f13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0" name="Google Shape;430;p35">
              <a:extLst>
                <a:ext uri="{FF2B5EF4-FFF2-40B4-BE49-F238E27FC236}">
                  <a16:creationId xmlns:a16="http://schemas.microsoft.com/office/drawing/2014/main" id="{A7E2FF72-C76E-4C79-96D9-18A4F26B62AB}"/>
                </a:ext>
              </a:extLst>
            </p:cNvPr>
            <p:cNvSpPr/>
            <p:nvPr/>
          </p:nvSpPr>
          <p:spPr>
            <a:xfrm>
              <a:off x="7396782" y="3648318"/>
              <a:ext cx="7196" cy="14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"/>
                <a:gd name="f4" fmla="val 458"/>
                <a:gd name="f5" fmla="val 168"/>
                <a:gd name="f6" fmla="val 1"/>
                <a:gd name="f7" fmla="val 143"/>
                <a:gd name="f8" fmla="val 118"/>
                <a:gd name="f9" fmla="val 17"/>
                <a:gd name="f10" fmla="val 113"/>
                <a:gd name="f11" fmla="val 44"/>
                <a:gd name="f12" fmla="val 90"/>
                <a:gd name="f13" fmla="val 158"/>
                <a:gd name="f14" fmla="val 56"/>
                <a:gd name="f15" fmla="val 272"/>
                <a:gd name="f16" fmla="val 13"/>
                <a:gd name="f17" fmla="val 383"/>
                <a:gd name="f18" fmla="val 412"/>
                <a:gd name="f19" fmla="val 15"/>
                <a:gd name="f20" fmla="val 443"/>
                <a:gd name="f21" fmla="val 43"/>
                <a:gd name="f22" fmla="val 454"/>
                <a:gd name="f23" fmla="val 49"/>
                <a:gd name="f24" fmla="val 456"/>
                <a:gd name="f25" fmla="val 457"/>
                <a:gd name="f26" fmla="val 63"/>
                <a:gd name="f27" fmla="val 86"/>
                <a:gd name="f28" fmla="val 106"/>
                <a:gd name="f29" fmla="val 114"/>
                <a:gd name="f30" fmla="val 422"/>
                <a:gd name="f31" fmla="val 160"/>
                <a:gd name="f32" fmla="val 306"/>
                <a:gd name="f33" fmla="val 195"/>
                <a:gd name="f34" fmla="val 187"/>
                <a:gd name="f35" fmla="val 220"/>
                <a:gd name="f36" fmla="val 66"/>
                <a:gd name="f37" fmla="val 225"/>
                <a:gd name="f38" fmla="val 37"/>
                <a:gd name="f39" fmla="val 207"/>
                <a:gd name="f40" fmla="val 7"/>
                <a:gd name="f41" fmla="val 177"/>
                <a:gd name="f42" fmla="val 2"/>
                <a:gd name="f43" fmla="val 174"/>
                <a:gd name="f44" fmla="val 171"/>
                <a:gd name="f45" fmla="*/ f0 1 226"/>
                <a:gd name="f46" fmla="*/ f1 1 45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26"/>
                <a:gd name="f53" fmla="*/ f50 1 45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26" h="4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14" y="f25"/>
                    <a:pt x="f26" y="f25"/>
                  </a:cubicBezTo>
                  <a:cubicBezTo>
                    <a:pt x="f27" y="f25"/>
                    <a:pt x="f28" y="f20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6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1" name="Google Shape;431;p35">
              <a:extLst>
                <a:ext uri="{FF2B5EF4-FFF2-40B4-BE49-F238E27FC236}">
                  <a16:creationId xmlns:a16="http://schemas.microsoft.com/office/drawing/2014/main" id="{FB67A65F-DEF6-4BBE-90EF-4293ACE44C47}"/>
                </a:ext>
              </a:extLst>
            </p:cNvPr>
            <p:cNvSpPr/>
            <p:nvPr/>
          </p:nvSpPr>
          <p:spPr>
            <a:xfrm>
              <a:off x="7380543" y="3780321"/>
              <a:ext cx="6656" cy="18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9"/>
                <a:gd name="f4" fmla="val 567"/>
                <a:gd name="f5" fmla="val 59"/>
                <a:gd name="f6" fmla="val 55"/>
                <a:gd name="f7" fmla="val 51"/>
                <a:gd name="f8" fmla="val 1"/>
                <a:gd name="f9" fmla="val 48"/>
                <a:gd name="f10" fmla="val 2"/>
                <a:gd name="f11" fmla="val 19"/>
                <a:gd name="f12" fmla="val 6"/>
                <a:gd name="f13" fmla="val 34"/>
                <a:gd name="f14" fmla="val 5"/>
                <a:gd name="f15" fmla="val 66"/>
                <a:gd name="f16" fmla="val 96"/>
                <a:gd name="f17" fmla="val 523"/>
                <a:gd name="f18" fmla="val 102"/>
                <a:gd name="f19" fmla="val 550"/>
                <a:gd name="f20" fmla="val 124"/>
                <a:gd name="f21" fmla="val 150"/>
                <a:gd name="f22" fmla="val 153"/>
                <a:gd name="f23" fmla="val 157"/>
                <a:gd name="f24" fmla="val 160"/>
                <a:gd name="f25" fmla="val 566"/>
                <a:gd name="f26" fmla="val 189"/>
                <a:gd name="f27" fmla="val 560"/>
                <a:gd name="f28" fmla="val 208"/>
                <a:gd name="f29" fmla="val 531"/>
                <a:gd name="f30" fmla="val 203"/>
                <a:gd name="f31" fmla="val 501"/>
                <a:gd name="f32" fmla="val 112"/>
                <a:gd name="f33" fmla="val 44"/>
                <a:gd name="f34" fmla="val 108"/>
                <a:gd name="f35" fmla="val 20"/>
                <a:gd name="f36" fmla="val 85"/>
                <a:gd name="f37" fmla="*/ f0 1 209"/>
                <a:gd name="f38" fmla="*/ f1 1 567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09"/>
                <a:gd name="f45" fmla="*/ f42 1 567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09" h="56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2" name="Google Shape;432;p35">
              <a:extLst>
                <a:ext uri="{FF2B5EF4-FFF2-40B4-BE49-F238E27FC236}">
                  <a16:creationId xmlns:a16="http://schemas.microsoft.com/office/drawing/2014/main" id="{9CA87A05-A08B-4738-A77A-DB01D134FFAB}"/>
                </a:ext>
              </a:extLst>
            </p:cNvPr>
            <p:cNvSpPr/>
            <p:nvPr/>
          </p:nvSpPr>
          <p:spPr>
            <a:xfrm>
              <a:off x="7602102" y="3634209"/>
              <a:ext cx="55449" cy="51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42"/>
                <a:gd name="f4" fmla="val 1604"/>
                <a:gd name="f5" fmla="val 63"/>
                <a:gd name="f6" fmla="val 1"/>
                <a:gd name="f7" fmla="val 44"/>
                <a:gd name="f8" fmla="val 25"/>
                <a:gd name="f9" fmla="val 11"/>
                <a:gd name="f10" fmla="val 16"/>
                <a:gd name="f11" fmla="val 29"/>
                <a:gd name="f12" fmla="val 56"/>
                <a:gd name="f13" fmla="val 9"/>
                <a:gd name="f14" fmla="val 87"/>
                <a:gd name="f15" fmla="val 36"/>
                <a:gd name="f16" fmla="val 103"/>
                <a:gd name="f17" fmla="val 667"/>
                <a:gd name="f18" fmla="val 470"/>
                <a:gd name="f19" fmla="val 1218"/>
                <a:gd name="f20" fmla="val 981"/>
                <a:gd name="f21" fmla="val 1632"/>
                <a:gd name="f22" fmla="val 1581"/>
                <a:gd name="f23" fmla="val 1644"/>
                <a:gd name="f24" fmla="val 1595"/>
                <a:gd name="f25" fmla="val 1659"/>
                <a:gd name="f26" fmla="val 1678"/>
                <a:gd name="f27" fmla="val 1688"/>
                <a:gd name="f28" fmla="val 1699"/>
                <a:gd name="f29" fmla="val 1602"/>
                <a:gd name="f30" fmla="val 1709"/>
                <a:gd name="f31" fmla="val 1735"/>
                <a:gd name="f32" fmla="val 1577"/>
                <a:gd name="f33" fmla="val 1544"/>
                <a:gd name="f34" fmla="val 1723"/>
                <a:gd name="f35" fmla="val 1518"/>
                <a:gd name="f36" fmla="val 1298"/>
                <a:gd name="f37" fmla="val 906"/>
                <a:gd name="f38" fmla="val 735"/>
                <a:gd name="f39" fmla="val 385"/>
                <a:gd name="f40" fmla="val 91"/>
                <a:gd name="f41" fmla="val 82"/>
                <a:gd name="f42" fmla="val 4"/>
                <a:gd name="f43" fmla="val 72"/>
                <a:gd name="f44" fmla="*/ f0 1 1742"/>
                <a:gd name="f45" fmla="*/ f1 1 160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742"/>
                <a:gd name="f52" fmla="*/ f49 1 160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742" h="16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24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13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3" name="Google Shape;433;p35">
              <a:extLst>
                <a:ext uri="{FF2B5EF4-FFF2-40B4-BE49-F238E27FC236}">
                  <a16:creationId xmlns:a16="http://schemas.microsoft.com/office/drawing/2014/main" id="{1E20CBF1-1734-41BD-999B-27EEB62884EE}"/>
                </a:ext>
              </a:extLst>
            </p:cNvPr>
            <p:cNvSpPr/>
            <p:nvPr/>
          </p:nvSpPr>
          <p:spPr>
            <a:xfrm>
              <a:off x="7610002" y="3669551"/>
              <a:ext cx="13624" cy="134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"/>
                <a:gd name="f4" fmla="val 422"/>
                <a:gd name="f5" fmla="val 61"/>
                <a:gd name="f6" fmla="val 1"/>
                <a:gd name="f7" fmla="val 46"/>
                <a:gd name="f8" fmla="val 32"/>
                <a:gd name="f9" fmla="val 6"/>
                <a:gd name="f10" fmla="val 21"/>
                <a:gd name="f11" fmla="val 17"/>
                <a:gd name="f12" fmla="val 38"/>
                <a:gd name="f13" fmla="val 74"/>
                <a:gd name="f14" fmla="val 95"/>
                <a:gd name="f15" fmla="val 328"/>
                <a:gd name="f16" fmla="val 406"/>
                <a:gd name="f17" fmla="val 338"/>
                <a:gd name="f18" fmla="val 415"/>
                <a:gd name="f19" fmla="val 352"/>
                <a:gd name="f20" fmla="val 421"/>
                <a:gd name="f21" fmla="val 366"/>
                <a:gd name="f22" fmla="val 379"/>
                <a:gd name="f23" fmla="val 393"/>
                <a:gd name="f24" fmla="val 427"/>
                <a:gd name="f25" fmla="val 383"/>
                <a:gd name="f26" fmla="val 347"/>
                <a:gd name="f27" fmla="val 327"/>
                <a:gd name="f28" fmla="val 100"/>
                <a:gd name="f29" fmla="val 89"/>
                <a:gd name="f30" fmla="val 75"/>
                <a:gd name="f31" fmla="*/ f0 1 428"/>
                <a:gd name="f32" fmla="*/ f1 1 42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28"/>
                <a:gd name="f39" fmla="*/ f36 1 42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28" h="42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6" y="f16"/>
                  </a:cubicBezTo>
                  <a:cubicBezTo>
                    <a:pt x="f24" y="f25"/>
                    <a:pt x="f24" y="f26"/>
                    <a:pt x="f16" y="f27"/>
                  </a:cubicBezTo>
                  <a:lnTo>
                    <a:pt x="f28" y="f11"/>
                  </a:ln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4" name="Google Shape;434;p35">
              <a:extLst>
                <a:ext uri="{FF2B5EF4-FFF2-40B4-BE49-F238E27FC236}">
                  <a16:creationId xmlns:a16="http://schemas.microsoft.com/office/drawing/2014/main" id="{2197538C-E17C-4768-BD39-14BFBE945ADA}"/>
                </a:ext>
              </a:extLst>
            </p:cNvPr>
            <p:cNvSpPr/>
            <p:nvPr/>
          </p:nvSpPr>
          <p:spPr>
            <a:xfrm>
              <a:off x="7535003" y="3727103"/>
              <a:ext cx="46981" cy="361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6"/>
                <a:gd name="f4" fmla="val 1136"/>
                <a:gd name="f5" fmla="val 62"/>
                <a:gd name="f6" fmla="val 1"/>
                <a:gd name="f7" fmla="val 47"/>
                <a:gd name="f8" fmla="val 33"/>
                <a:gd name="f9" fmla="val 6"/>
                <a:gd name="f10" fmla="val 22"/>
                <a:gd name="f11" fmla="val 17"/>
                <a:gd name="f12" fmla="val 40"/>
                <a:gd name="f13" fmla="val 74"/>
                <a:gd name="f14" fmla="val 96"/>
                <a:gd name="f15" fmla="val 432"/>
                <a:gd name="f16" fmla="val 494"/>
                <a:gd name="f17" fmla="val 889"/>
                <a:gd name="f18" fmla="val 842"/>
                <a:gd name="f19" fmla="val 1383"/>
                <a:gd name="f20" fmla="val 1128"/>
                <a:gd name="f21" fmla="val 1390"/>
                <a:gd name="f22" fmla="val 1134"/>
                <a:gd name="f23" fmla="val 1402"/>
                <a:gd name="f24" fmla="val 1135"/>
                <a:gd name="f25" fmla="val 1410"/>
                <a:gd name="f26" fmla="val 1430"/>
                <a:gd name="f27" fmla="val 1447"/>
                <a:gd name="f28" fmla="val 1127"/>
                <a:gd name="f29" fmla="val 1460"/>
                <a:gd name="f30" fmla="val 1105"/>
                <a:gd name="f31" fmla="val 1078"/>
                <a:gd name="f32" fmla="val 1467"/>
                <a:gd name="f33" fmla="val 1047"/>
                <a:gd name="f34" fmla="val 1440"/>
                <a:gd name="f35" fmla="val 1030"/>
                <a:gd name="f36" fmla="val 955"/>
                <a:gd name="f37" fmla="val 749"/>
                <a:gd name="f38" fmla="val 503"/>
                <a:gd name="f39" fmla="val 408"/>
                <a:gd name="f40" fmla="val 100"/>
                <a:gd name="f41" fmla="val 16"/>
                <a:gd name="f42" fmla="val 89"/>
                <a:gd name="f43" fmla="val 76"/>
                <a:gd name="f44" fmla="*/ f0 1 1476"/>
                <a:gd name="f45" fmla="*/ f1 1 1136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476"/>
                <a:gd name="f52" fmla="*/ f49 1 1136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476" h="11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9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5" name="Google Shape;435;p35">
              <a:extLst>
                <a:ext uri="{FF2B5EF4-FFF2-40B4-BE49-F238E27FC236}">
                  <a16:creationId xmlns:a16="http://schemas.microsoft.com/office/drawing/2014/main" id="{86E6CD06-B572-45BE-AF3B-763EDA658BD1}"/>
                </a:ext>
              </a:extLst>
            </p:cNvPr>
            <p:cNvSpPr/>
            <p:nvPr/>
          </p:nvSpPr>
          <p:spPr>
            <a:xfrm>
              <a:off x="7508677" y="3673748"/>
              <a:ext cx="54818" cy="53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2"/>
                <a:gd name="f4" fmla="val 1688"/>
                <a:gd name="f5" fmla="val 61"/>
                <a:gd name="f6" fmla="val 49"/>
                <a:gd name="f7" fmla="val 37"/>
                <a:gd name="f8" fmla="val 4"/>
                <a:gd name="f9" fmla="val 27"/>
                <a:gd name="f10" fmla="val 13"/>
                <a:gd name="f11" fmla="val 3"/>
                <a:gd name="f12" fmla="val 31"/>
                <a:gd name="f13" fmla="val 67"/>
                <a:gd name="f14" fmla="val 20"/>
                <a:gd name="f15" fmla="val 90"/>
                <a:gd name="f16" fmla="val 497"/>
                <a:gd name="f17" fmla="val 672"/>
                <a:gd name="f18" fmla="val 1038"/>
                <a:gd name="f19" fmla="val 1206"/>
                <a:gd name="f20" fmla="val 1626"/>
                <a:gd name="f21" fmla="val 1676"/>
                <a:gd name="f22" fmla="val 1636"/>
                <a:gd name="f23" fmla="val 1685"/>
                <a:gd name="f24" fmla="val 1648"/>
                <a:gd name="f25" fmla="val 1661"/>
                <a:gd name="f26" fmla="val 1693"/>
                <a:gd name="f27" fmla="val 1681"/>
                <a:gd name="f28" fmla="val 1703"/>
                <a:gd name="f29" fmla="val 1666"/>
                <a:gd name="f30" fmla="val 1644"/>
                <a:gd name="f31" fmla="val 1718"/>
                <a:gd name="f32" fmla="val 1609"/>
                <a:gd name="f33" fmla="val 1695"/>
                <a:gd name="f34" fmla="val 1591"/>
                <a:gd name="f35" fmla="val 1111"/>
                <a:gd name="f36" fmla="val 1125"/>
                <a:gd name="f37" fmla="val 575"/>
                <a:gd name="f38" fmla="val 597"/>
                <a:gd name="f39" fmla="val 103"/>
                <a:gd name="f40" fmla="val 92"/>
                <a:gd name="f41" fmla="val 7"/>
                <a:gd name="f42" fmla="val 77"/>
                <a:gd name="f43" fmla="*/ f0 1 1722"/>
                <a:gd name="f44" fmla="*/ f1 1 168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722"/>
                <a:gd name="f51" fmla="*/ f48 1 168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722" h="168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1" y="f4"/>
                    <a:pt x="f26" y="f27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14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6" name="Google Shape;436;p35">
              <a:extLst>
                <a:ext uri="{FF2B5EF4-FFF2-40B4-BE49-F238E27FC236}">
                  <a16:creationId xmlns:a16="http://schemas.microsoft.com/office/drawing/2014/main" id="{4C9B61BD-4F83-4535-A4E0-385620A96899}"/>
                </a:ext>
              </a:extLst>
            </p:cNvPr>
            <p:cNvSpPr/>
            <p:nvPr/>
          </p:nvSpPr>
          <p:spPr>
            <a:xfrm>
              <a:off x="7524112" y="3658505"/>
              <a:ext cx="11201" cy="102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2"/>
                <a:gd name="f4" fmla="val 321"/>
                <a:gd name="f5" fmla="val 61"/>
                <a:gd name="f6" fmla="val 1"/>
                <a:gd name="f7" fmla="val 46"/>
                <a:gd name="f8" fmla="val 31"/>
                <a:gd name="f9" fmla="val 6"/>
                <a:gd name="f10" fmla="val 21"/>
                <a:gd name="f11" fmla="val 18"/>
                <a:gd name="f12" fmla="val 39"/>
                <a:gd name="f13" fmla="val 75"/>
                <a:gd name="f14" fmla="val 24"/>
                <a:gd name="f15" fmla="val 95"/>
                <a:gd name="f16" fmla="val 256"/>
                <a:gd name="f17" fmla="val 307"/>
                <a:gd name="f18" fmla="val 266"/>
                <a:gd name="f19" fmla="val 315"/>
                <a:gd name="f20" fmla="val 280"/>
                <a:gd name="f21" fmla="val 293"/>
                <a:gd name="f22" fmla="val 323"/>
                <a:gd name="f23" fmla="val 333"/>
                <a:gd name="f24" fmla="val 302"/>
                <a:gd name="f25" fmla="val 351"/>
                <a:gd name="f26" fmla="val 281"/>
                <a:gd name="f27" fmla="val 246"/>
                <a:gd name="f28" fmla="val 328"/>
                <a:gd name="f29" fmla="val 227"/>
                <a:gd name="f30" fmla="val 98"/>
                <a:gd name="f31" fmla="val 15"/>
                <a:gd name="f32" fmla="val 87"/>
                <a:gd name="f33" fmla="val 5"/>
                <a:gd name="f34" fmla="val 74"/>
                <a:gd name="f35" fmla="*/ f0 1 352"/>
                <a:gd name="f36" fmla="*/ f1 1 32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352"/>
                <a:gd name="f43" fmla="*/ f40 1 32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352" h="32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17" y="f4"/>
                    <a:pt x="f22" y="f19"/>
                    <a:pt x="f23" y="f24"/>
                  </a:cubicBezTo>
                  <a:cubicBezTo>
                    <a:pt x="f25" y="f26"/>
                    <a:pt x="f25" y="f27"/>
                    <a:pt x="f28" y="f29"/>
                  </a:cubicBezTo>
                  <a:lnTo>
                    <a:pt x="f30" y="f31"/>
                  </a:ln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7" name="Google Shape;437;p35">
              <a:extLst>
                <a:ext uri="{FF2B5EF4-FFF2-40B4-BE49-F238E27FC236}">
                  <a16:creationId xmlns:a16="http://schemas.microsoft.com/office/drawing/2014/main" id="{61C5AB60-0C0C-417E-87FC-E35AE17C2B81}"/>
                </a:ext>
              </a:extLst>
            </p:cNvPr>
            <p:cNvSpPr/>
            <p:nvPr/>
          </p:nvSpPr>
          <p:spPr>
            <a:xfrm>
              <a:off x="7509436" y="3572743"/>
              <a:ext cx="195763" cy="233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50"/>
                <a:gd name="f4" fmla="val 735"/>
                <a:gd name="f5" fmla="val 6086"/>
                <a:gd name="f6" fmla="val 1"/>
                <a:gd name="f7" fmla="val 6077"/>
                <a:gd name="f8" fmla="val 6068"/>
                <a:gd name="f9" fmla="val 3"/>
                <a:gd name="f10" fmla="val 6060"/>
                <a:gd name="f11" fmla="val 7"/>
                <a:gd name="f12" fmla="val 5811"/>
                <a:gd name="f13" fmla="val 140"/>
                <a:gd name="f14" fmla="val 5547"/>
                <a:gd name="f15" fmla="val 254"/>
                <a:gd name="f16" fmla="val 5280"/>
                <a:gd name="f17" fmla="val 343"/>
                <a:gd name="f18" fmla="val 4717"/>
                <a:gd name="f19" fmla="val 530"/>
                <a:gd name="f20" fmla="val 4082"/>
                <a:gd name="f21" fmla="val 625"/>
                <a:gd name="f22" fmla="val 3384"/>
                <a:gd name="f23" fmla="val 3155"/>
                <a:gd name="f24" fmla="val 2919"/>
                <a:gd name="f25" fmla="val 614"/>
                <a:gd name="f26" fmla="val 2678"/>
                <a:gd name="f27" fmla="val 594"/>
                <a:gd name="f28" fmla="val 1799"/>
                <a:gd name="f29" fmla="val 521"/>
                <a:gd name="f30" fmla="val 922"/>
                <a:gd name="f31" fmla="val 329"/>
                <a:gd name="f32" fmla="val 73"/>
                <a:gd name="f33" fmla="val 143"/>
                <a:gd name="f34" fmla="val 69"/>
                <a:gd name="f35" fmla="val 141"/>
                <a:gd name="f36" fmla="val 65"/>
                <a:gd name="f37" fmla="val 60"/>
                <a:gd name="f38" fmla="val 37"/>
                <a:gd name="f39" fmla="val 13"/>
                <a:gd name="f40" fmla="val 157"/>
                <a:gd name="f41" fmla="val 182"/>
                <a:gd name="f42" fmla="val 214"/>
                <a:gd name="f43" fmla="val 19"/>
                <a:gd name="f44" fmla="val 242"/>
                <a:gd name="f45" fmla="val 49"/>
                <a:gd name="f46" fmla="val 249"/>
                <a:gd name="f47" fmla="val 900"/>
                <a:gd name="f48" fmla="val 437"/>
                <a:gd name="f49" fmla="val 1780"/>
                <a:gd name="f50" fmla="val 631"/>
                <a:gd name="f51" fmla="val 2668"/>
                <a:gd name="f52" fmla="val 705"/>
                <a:gd name="f53" fmla="val 2911"/>
                <a:gd name="f54" fmla="val 724"/>
                <a:gd name="f55" fmla="val 3148"/>
                <a:gd name="f56" fmla="val 3380"/>
                <a:gd name="f57" fmla="val 4092"/>
                <a:gd name="f58" fmla="val 4740"/>
                <a:gd name="f59" fmla="val 638"/>
                <a:gd name="f60" fmla="val 5312"/>
                <a:gd name="f61" fmla="val 449"/>
                <a:gd name="f62" fmla="val 5589"/>
                <a:gd name="f63" fmla="val 358"/>
                <a:gd name="f64" fmla="val 5858"/>
                <a:gd name="f65" fmla="val 6111"/>
                <a:gd name="f66" fmla="val 104"/>
                <a:gd name="f67" fmla="val 6140"/>
                <a:gd name="f68" fmla="val 90"/>
                <a:gd name="f69" fmla="val 57"/>
                <a:gd name="f70" fmla="val 6135"/>
                <a:gd name="f71" fmla="val 30"/>
                <a:gd name="f72" fmla="val 6126"/>
                <a:gd name="f73" fmla="val 11"/>
                <a:gd name="f74" fmla="val 6106"/>
                <a:gd name="f75" fmla="*/ f0 1 6150"/>
                <a:gd name="f76" fmla="*/ f1 1 735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6150"/>
                <a:gd name="f83" fmla="*/ f80 1 735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6150" h="7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5"/>
                    <a:pt x="f37" y="f35"/>
                  </a:cubicBezTo>
                  <a:cubicBezTo>
                    <a:pt x="f38" y="f35"/>
                    <a:pt x="f39" y="f40"/>
                    <a:pt x="f11" y="f41"/>
                  </a:cubicBezTo>
                  <a:cubicBezTo>
                    <a:pt x="f2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4"/>
                    <a:pt x="f56" y="f4"/>
                  </a:cubicBezTo>
                  <a:cubicBezTo>
                    <a:pt x="f57" y="f4"/>
                    <a:pt x="f58" y="f59"/>
                    <a:pt x="f60" y="f61"/>
                  </a:cubicBezTo>
                  <a:cubicBezTo>
                    <a:pt x="f62" y="f63"/>
                    <a:pt x="f64" y="f44"/>
                    <a:pt x="f65" y="f66"/>
                  </a:cubicBezTo>
                  <a:cubicBezTo>
                    <a:pt x="f67" y="f68"/>
                    <a:pt x="f3" y="f69"/>
                    <a:pt x="f70" y="f71"/>
                  </a:cubicBezTo>
                  <a:cubicBezTo>
                    <a:pt x="f72" y="f73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8" name="Google Shape;438;p35">
              <a:extLst>
                <a:ext uri="{FF2B5EF4-FFF2-40B4-BE49-F238E27FC236}">
                  <a16:creationId xmlns:a16="http://schemas.microsoft.com/office/drawing/2014/main" id="{FA5C01DC-4C27-485B-B0F3-069CA8A7F379}"/>
                </a:ext>
              </a:extLst>
            </p:cNvPr>
            <p:cNvSpPr/>
            <p:nvPr/>
          </p:nvSpPr>
          <p:spPr>
            <a:xfrm>
              <a:off x="7568964" y="3565172"/>
              <a:ext cx="58987" cy="90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3"/>
                <a:gd name="f4" fmla="val 284"/>
                <a:gd name="f5" fmla="val 58"/>
                <a:gd name="f6" fmla="val 34"/>
                <a:gd name="f7" fmla="val 13"/>
                <a:gd name="f8" fmla="val 17"/>
                <a:gd name="f9" fmla="val 7"/>
                <a:gd name="f10" fmla="val 42"/>
                <a:gd name="f11" fmla="val 70"/>
                <a:gd name="f12" fmla="val 100"/>
                <a:gd name="f13" fmla="val 46"/>
                <a:gd name="f14" fmla="val 107"/>
                <a:gd name="f15" fmla="val 501"/>
                <a:gd name="f16" fmla="val 225"/>
                <a:gd name="f17" fmla="val 969"/>
                <a:gd name="f18" fmla="val 1439"/>
                <a:gd name="f19" fmla="val 1558"/>
                <a:gd name="f20" fmla="val 1679"/>
                <a:gd name="f21" fmla="val 281"/>
                <a:gd name="f22" fmla="val 1800"/>
                <a:gd name="f23" fmla="val 275"/>
                <a:gd name="f24" fmla="val 1830"/>
                <a:gd name="f25" fmla="val 274"/>
                <a:gd name="f26" fmla="val 247"/>
                <a:gd name="f27" fmla="val 1852"/>
                <a:gd name="f28" fmla="val 217"/>
                <a:gd name="f29" fmla="val 1850"/>
                <a:gd name="f30" fmla="val 186"/>
                <a:gd name="f31" fmla="val 1825"/>
                <a:gd name="f32" fmla="val 164"/>
                <a:gd name="f33" fmla="val 1796"/>
                <a:gd name="f34" fmla="val 1795"/>
                <a:gd name="f35" fmla="val 1794"/>
                <a:gd name="f36" fmla="val 1793"/>
                <a:gd name="f37" fmla="val 1676"/>
                <a:gd name="f38" fmla="val 171"/>
                <a:gd name="f39" fmla="val 1560"/>
                <a:gd name="f40" fmla="val 175"/>
                <a:gd name="f41" fmla="val 1443"/>
                <a:gd name="f42" fmla="val 981"/>
                <a:gd name="f43" fmla="val 523"/>
                <a:gd name="f44" fmla="val 118"/>
                <a:gd name="f45" fmla="val 74"/>
                <a:gd name="f46" fmla="val 3"/>
                <a:gd name="f47" fmla="val 69"/>
                <a:gd name="f48" fmla="val 1"/>
                <a:gd name="f49" fmla="val 63"/>
                <a:gd name="f50" fmla="*/ f0 1 1853"/>
                <a:gd name="f51" fmla="*/ f1 1 284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1853"/>
                <a:gd name="f58" fmla="*/ f55 1 284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853" h="28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8" y="f12"/>
                    <a:pt x="f13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21"/>
                    <a:pt x="f22" y="f23"/>
                  </a:cubicBez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2"/>
                    <a:pt x="f36" y="f32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9" name="Google Shape;439;p35">
              <a:extLst>
                <a:ext uri="{FF2B5EF4-FFF2-40B4-BE49-F238E27FC236}">
                  <a16:creationId xmlns:a16="http://schemas.microsoft.com/office/drawing/2014/main" id="{9AD90B59-9BD0-4E51-84A6-DAAAD65DA66F}"/>
                </a:ext>
              </a:extLst>
            </p:cNvPr>
            <p:cNvSpPr/>
            <p:nvPr/>
          </p:nvSpPr>
          <p:spPr>
            <a:xfrm>
              <a:off x="7491743" y="3480398"/>
              <a:ext cx="117079" cy="32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78"/>
                <a:gd name="f4" fmla="val 1032"/>
                <a:gd name="f5" fmla="val 3621"/>
                <a:gd name="f6" fmla="val 3620"/>
                <a:gd name="f7" fmla="val 3619"/>
                <a:gd name="f8" fmla="val 3618"/>
                <a:gd name="f9" fmla="val 2385"/>
                <a:gd name="f10" fmla="val 57"/>
                <a:gd name="f11" fmla="val 1147"/>
                <a:gd name="f12" fmla="val 380"/>
                <a:gd name="f13" fmla="val 41"/>
                <a:gd name="f14" fmla="val 929"/>
                <a:gd name="f15" fmla="val 14"/>
                <a:gd name="f16" fmla="val 940"/>
                <a:gd name="f17" fmla="val 1"/>
                <a:gd name="f18" fmla="val 974"/>
                <a:gd name="f19" fmla="val 15"/>
                <a:gd name="f20" fmla="val 1001"/>
                <a:gd name="f21" fmla="val 27"/>
                <a:gd name="f22" fmla="val 1021"/>
                <a:gd name="f23" fmla="val 46"/>
                <a:gd name="f24" fmla="val 1031"/>
                <a:gd name="f25" fmla="val 65"/>
                <a:gd name="f26" fmla="val 72"/>
                <a:gd name="f27" fmla="val 82"/>
                <a:gd name="f28" fmla="val 1030"/>
                <a:gd name="f29" fmla="val 91"/>
                <a:gd name="f30" fmla="val 1026"/>
                <a:gd name="f31" fmla="val 1183"/>
                <a:gd name="f32" fmla="val 483"/>
                <a:gd name="f33" fmla="val 2405"/>
                <a:gd name="f34" fmla="val 167"/>
                <a:gd name="f35" fmla="val 3624"/>
                <a:gd name="f36" fmla="val 110"/>
                <a:gd name="f37" fmla="val 3654"/>
                <a:gd name="f38" fmla="val 107"/>
                <a:gd name="f39" fmla="val 83"/>
                <a:gd name="f40" fmla="val 3675"/>
                <a:gd name="f41" fmla="val 53"/>
                <a:gd name="f42" fmla="val 3674"/>
                <a:gd name="f43" fmla="val 23"/>
                <a:gd name="f44" fmla="val 3648"/>
                <a:gd name="f45" fmla="*/ f0 1 3678"/>
                <a:gd name="f46" fmla="*/ f1 1 1032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678"/>
                <a:gd name="f53" fmla="*/ f50 1 1032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678" h="1032">
                  <a:moveTo>
                    <a:pt x="f5" y="f2"/>
                  </a:moveTo>
                  <a:cubicBezTo>
                    <a:pt x="f6" y="f2"/>
                    <a:pt x="f7" y="f2"/>
                    <a:pt x="f8" y="f2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0" name="Google Shape;440;p35">
              <a:extLst>
                <a:ext uri="{FF2B5EF4-FFF2-40B4-BE49-F238E27FC236}">
                  <a16:creationId xmlns:a16="http://schemas.microsoft.com/office/drawing/2014/main" id="{DF80AA18-939D-4C2D-ABCB-EED62C25A938}"/>
                </a:ext>
              </a:extLst>
            </p:cNvPr>
            <p:cNvSpPr/>
            <p:nvPr/>
          </p:nvSpPr>
          <p:spPr>
            <a:xfrm>
              <a:off x="7522777" y="3503797"/>
              <a:ext cx="23143" cy="109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7"/>
                <a:gd name="f4" fmla="val 345"/>
                <a:gd name="f5" fmla="val 664"/>
                <a:gd name="f6" fmla="val 1"/>
                <a:gd name="f7" fmla="val 659"/>
                <a:gd name="f8" fmla="val 653"/>
                <a:gd name="f9" fmla="val 648"/>
                <a:gd name="f10" fmla="val 3"/>
                <a:gd name="f11" fmla="val 442"/>
                <a:gd name="f12" fmla="val 70"/>
                <a:gd name="f13" fmla="val 236"/>
                <a:gd name="f14" fmla="val 148"/>
                <a:gd name="f15" fmla="val 40"/>
                <a:gd name="f16" fmla="val 239"/>
                <a:gd name="f17" fmla="val 13"/>
                <a:gd name="f18" fmla="val 252"/>
                <a:gd name="f19" fmla="val 286"/>
                <a:gd name="f20" fmla="val 312"/>
                <a:gd name="f21" fmla="val 21"/>
                <a:gd name="f22" fmla="val 332"/>
                <a:gd name="f23" fmla="val 41"/>
                <a:gd name="f24" fmla="val 63"/>
                <a:gd name="f25" fmla="val 71"/>
                <a:gd name="f26" fmla="val 78"/>
                <a:gd name="f27" fmla="val 84"/>
                <a:gd name="f28" fmla="val 339"/>
                <a:gd name="f29" fmla="val 278"/>
                <a:gd name="f30" fmla="val 479"/>
                <a:gd name="f31" fmla="val 174"/>
                <a:gd name="f32" fmla="val 682"/>
                <a:gd name="f33" fmla="val 108"/>
                <a:gd name="f34" fmla="val 712"/>
                <a:gd name="f35" fmla="val 98"/>
                <a:gd name="f36" fmla="val 726"/>
                <a:gd name="f37" fmla="val 67"/>
                <a:gd name="f38" fmla="val 718"/>
                <a:gd name="f39" fmla="val 39"/>
                <a:gd name="f40" fmla="val 710"/>
                <a:gd name="f41" fmla="val 15"/>
                <a:gd name="f42" fmla="val 687"/>
                <a:gd name="f43" fmla="*/ f0 1 727"/>
                <a:gd name="f44" fmla="*/ f1 1 3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727"/>
                <a:gd name="f51" fmla="*/ f48 1 3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727" h="345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17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18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1" name="Google Shape;441;p35">
              <a:extLst>
                <a:ext uri="{FF2B5EF4-FFF2-40B4-BE49-F238E27FC236}">
                  <a16:creationId xmlns:a16="http://schemas.microsoft.com/office/drawing/2014/main" id="{7AEEC8DD-3867-4234-B3D2-D837843D1BED}"/>
                </a:ext>
              </a:extLst>
            </p:cNvPr>
            <p:cNvSpPr/>
            <p:nvPr/>
          </p:nvSpPr>
          <p:spPr>
            <a:xfrm>
              <a:off x="7526152" y="3530635"/>
              <a:ext cx="15727" cy="73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4"/>
                <a:gd name="f4" fmla="val 231"/>
                <a:gd name="f5" fmla="val 431"/>
                <a:gd name="f6" fmla="val 1"/>
                <a:gd name="f7" fmla="val 426"/>
                <a:gd name="f8" fmla="val 421"/>
                <a:gd name="f9" fmla="val 415"/>
                <a:gd name="f10" fmla="val 3"/>
                <a:gd name="f11" fmla="val 45"/>
                <a:gd name="f12" fmla="val 124"/>
                <a:gd name="f13" fmla="val 15"/>
                <a:gd name="f14" fmla="val 135"/>
                <a:gd name="f15" fmla="val 165"/>
                <a:gd name="f16" fmla="val 9"/>
                <a:gd name="f17" fmla="val 194"/>
                <a:gd name="f18" fmla="val 16"/>
                <a:gd name="f19" fmla="val 217"/>
                <a:gd name="f20" fmla="val 38"/>
                <a:gd name="f21" fmla="val 62"/>
                <a:gd name="f22" fmla="val 66"/>
                <a:gd name="f23" fmla="val 72"/>
                <a:gd name="f24" fmla="val 79"/>
                <a:gd name="f25" fmla="val 229"/>
                <a:gd name="f26" fmla="val 449"/>
                <a:gd name="f27" fmla="val 108"/>
                <a:gd name="f28" fmla="val 479"/>
                <a:gd name="f29" fmla="val 98"/>
                <a:gd name="f30" fmla="val 67"/>
                <a:gd name="f31" fmla="val 485"/>
                <a:gd name="f32" fmla="val 39"/>
                <a:gd name="f33" fmla="val 477"/>
                <a:gd name="f34" fmla="val 455"/>
                <a:gd name="f35" fmla="*/ f0 1 494"/>
                <a:gd name="f36" fmla="*/ f1 1 23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494"/>
                <a:gd name="f43" fmla="*/ f40 1 23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494" h="23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1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2" name="Google Shape;442;p35">
              <a:extLst>
                <a:ext uri="{FF2B5EF4-FFF2-40B4-BE49-F238E27FC236}">
                  <a16:creationId xmlns:a16="http://schemas.microsoft.com/office/drawing/2014/main" id="{EE3CC689-3948-4D7C-9B37-B27E28C1A304}"/>
                </a:ext>
              </a:extLst>
            </p:cNvPr>
            <p:cNvSpPr/>
            <p:nvPr/>
          </p:nvSpPr>
          <p:spPr>
            <a:xfrm>
              <a:off x="7387803" y="3536140"/>
              <a:ext cx="44823" cy="462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8"/>
                <a:gd name="f4" fmla="val 1454"/>
                <a:gd name="f5" fmla="val 167"/>
                <a:gd name="f6" fmla="val 1"/>
                <a:gd name="f7" fmla="val 148"/>
                <a:gd name="f8" fmla="val 130"/>
                <a:gd name="f9" fmla="val 10"/>
                <a:gd name="f10" fmla="val 119"/>
                <a:gd name="f11" fmla="val 28"/>
                <a:gd name="f12" fmla="val 25"/>
                <a:gd name="f13" fmla="val 183"/>
                <a:gd name="f14" fmla="val 385"/>
                <a:gd name="f15" fmla="val 46"/>
                <a:gd name="f16" fmla="val 582"/>
                <a:gd name="f17" fmla="val 87"/>
                <a:gd name="f18" fmla="val 749"/>
                <a:gd name="f19" fmla="val 176"/>
                <a:gd name="f20" fmla="val 912"/>
                <a:gd name="f21" fmla="val 314"/>
                <a:gd name="f22" fmla="val 1066"/>
                <a:gd name="f23" fmla="val 452"/>
                <a:gd name="f24" fmla="val 1223"/>
                <a:gd name="f25" fmla="val 614"/>
                <a:gd name="f26" fmla="val 1338"/>
                <a:gd name="f27" fmla="val 784"/>
                <a:gd name="f28" fmla="val 1401"/>
                <a:gd name="f29" fmla="val 881"/>
                <a:gd name="f30" fmla="val 1436"/>
                <a:gd name="f31" fmla="val 983"/>
                <a:gd name="f32" fmla="val 1453"/>
                <a:gd name="f33" fmla="val 1083"/>
                <a:gd name="f34" fmla="val 1182"/>
                <a:gd name="f35" fmla="val 1278"/>
                <a:gd name="f36" fmla="val 1368"/>
                <a:gd name="f37" fmla="val 1399"/>
                <a:gd name="f38" fmla="val 1396"/>
                <a:gd name="f39" fmla="val 1388"/>
                <a:gd name="f40" fmla="val 1407"/>
                <a:gd name="f41" fmla="val 1357"/>
                <a:gd name="f42" fmla="val 1397"/>
                <a:gd name="f43" fmla="val 1328"/>
                <a:gd name="f44" fmla="val 1389"/>
                <a:gd name="f45" fmla="val 1306"/>
                <a:gd name="f46" fmla="val 1293"/>
                <a:gd name="f47" fmla="val 1346"/>
                <a:gd name="f48" fmla="val 1339"/>
                <a:gd name="f49" fmla="val 1333"/>
                <a:gd name="f50" fmla="val 1294"/>
                <a:gd name="f51" fmla="val 1326"/>
                <a:gd name="f52" fmla="val 1297"/>
                <a:gd name="f53" fmla="val 1252"/>
                <a:gd name="f54" fmla="val 1327"/>
                <a:gd name="f55" fmla="val 1169"/>
                <a:gd name="f56" fmla="val 1343"/>
                <a:gd name="f57" fmla="val 1084"/>
                <a:gd name="f58" fmla="val 997"/>
                <a:gd name="f59" fmla="val 908"/>
                <a:gd name="f60" fmla="val 822"/>
                <a:gd name="f61" fmla="val 1295"/>
                <a:gd name="f62" fmla="val 670"/>
                <a:gd name="f63" fmla="val 1240"/>
                <a:gd name="f64" fmla="val 523"/>
                <a:gd name="f65" fmla="val 1136"/>
                <a:gd name="f66" fmla="val 395"/>
                <a:gd name="f67" fmla="val 991"/>
                <a:gd name="f68" fmla="val 271"/>
                <a:gd name="f69" fmla="val 851"/>
                <a:gd name="f70" fmla="val 188"/>
                <a:gd name="f71" fmla="val 704"/>
                <a:gd name="f72" fmla="val 153"/>
                <a:gd name="f73" fmla="val 555"/>
                <a:gd name="f74" fmla="val 114"/>
                <a:gd name="f75" fmla="val 136"/>
                <a:gd name="f76" fmla="val 214"/>
                <a:gd name="f77" fmla="val 83"/>
                <a:gd name="f78" fmla="val 228"/>
                <a:gd name="f79" fmla="val 58"/>
                <a:gd name="f80" fmla="val 221"/>
                <a:gd name="f81" fmla="val 194"/>
                <a:gd name="f82" fmla="val 8"/>
                <a:gd name="f83" fmla="val 185"/>
                <a:gd name="f84" fmla="val 3"/>
                <a:gd name="f85" fmla="*/ f0 1 1408"/>
                <a:gd name="f86" fmla="*/ f1 1 1454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1408"/>
                <a:gd name="f93" fmla="*/ f90 1 1454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1408" h="145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36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4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14"/>
                    <a:pt x="f75" y="f76"/>
                    <a:pt x="f76" y="f77"/>
                  </a:cubicBezTo>
                  <a:cubicBezTo>
                    <a:pt x="f78" y="f79"/>
                    <a:pt x="f80" y="f12"/>
                    <a:pt x="f81" y="f82"/>
                  </a:cubicBezTo>
                  <a:cubicBezTo>
                    <a:pt x="f83" y="f84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3" name="Google Shape;443;p35">
              <a:extLst>
                <a:ext uri="{FF2B5EF4-FFF2-40B4-BE49-F238E27FC236}">
                  <a16:creationId xmlns:a16="http://schemas.microsoft.com/office/drawing/2014/main" id="{AC288B56-21DC-4861-9AA8-942E4766C9D4}"/>
                </a:ext>
              </a:extLst>
            </p:cNvPr>
            <p:cNvSpPr/>
            <p:nvPr/>
          </p:nvSpPr>
          <p:spPr>
            <a:xfrm>
              <a:off x="7402324" y="3549060"/>
              <a:ext cx="14511" cy="19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6"/>
                <a:gd name="f4" fmla="val 611"/>
                <a:gd name="f5" fmla="val 84"/>
                <a:gd name="f6" fmla="val 1"/>
                <a:gd name="f7" fmla="val 60"/>
                <a:gd name="f8" fmla="val 38"/>
                <a:gd name="f9" fmla="val 17"/>
                <a:gd name="f10" fmla="val 31"/>
                <a:gd name="f11" fmla="val 41"/>
                <a:gd name="f12" fmla="val 149"/>
                <a:gd name="f13" fmla="val 29"/>
                <a:gd name="f14" fmla="val 278"/>
                <a:gd name="f15" fmla="val 110"/>
                <a:gd name="f16" fmla="val 385"/>
                <a:gd name="f17" fmla="val 178"/>
                <a:gd name="f18" fmla="val 475"/>
                <a:gd name="f19" fmla="val 268"/>
                <a:gd name="f20" fmla="val 539"/>
                <a:gd name="f21" fmla="val 363"/>
                <a:gd name="f22" fmla="val 602"/>
                <a:gd name="f23" fmla="val 372"/>
                <a:gd name="f24" fmla="val 606"/>
                <a:gd name="f25" fmla="val 382"/>
                <a:gd name="f26" fmla="val 610"/>
                <a:gd name="f27" fmla="val 393"/>
                <a:gd name="f28" fmla="val 410"/>
                <a:gd name="f29" fmla="val 429"/>
                <a:gd name="f30" fmla="val 439"/>
                <a:gd name="f31" fmla="val 585"/>
                <a:gd name="f32" fmla="val 559"/>
                <a:gd name="f33" fmla="val 449"/>
                <a:gd name="f34" fmla="val 525"/>
                <a:gd name="f35" fmla="val 423"/>
                <a:gd name="f36" fmla="val 509"/>
                <a:gd name="f37" fmla="val 338"/>
                <a:gd name="f38" fmla="val 452"/>
                <a:gd name="f39" fmla="val 256"/>
                <a:gd name="f40" fmla="val 395"/>
                <a:gd name="f41" fmla="val 197"/>
                <a:gd name="f42" fmla="val 318"/>
                <a:gd name="f43" fmla="val 137"/>
                <a:gd name="f44" fmla="val 239"/>
                <a:gd name="f45" fmla="val 114"/>
                <a:gd name="f46" fmla="val 146"/>
                <a:gd name="f47" fmla="val 71"/>
                <a:gd name="f48" fmla="val 145"/>
                <a:gd name="f49" fmla="val 42"/>
                <a:gd name="f50" fmla="val 128"/>
                <a:gd name="f51" fmla="val 12"/>
                <a:gd name="f52" fmla="val 100"/>
                <a:gd name="f53" fmla="val 4"/>
                <a:gd name="f54" fmla="val 95"/>
                <a:gd name="f55" fmla="val 2"/>
                <a:gd name="f56" fmla="val 89"/>
                <a:gd name="f57" fmla="*/ f0 1 456"/>
                <a:gd name="f58" fmla="*/ f1 1 611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456"/>
                <a:gd name="f65" fmla="*/ f62 1 611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456" h="6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2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3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4" name="Google Shape;444;p35">
              <a:extLst>
                <a:ext uri="{FF2B5EF4-FFF2-40B4-BE49-F238E27FC236}">
                  <a16:creationId xmlns:a16="http://schemas.microsoft.com/office/drawing/2014/main" id="{F4EE1E22-3255-444C-8DC4-030B1C758235}"/>
                </a:ext>
              </a:extLst>
            </p:cNvPr>
            <p:cNvSpPr/>
            <p:nvPr/>
          </p:nvSpPr>
          <p:spPr>
            <a:xfrm>
              <a:off x="7421800" y="3544891"/>
              <a:ext cx="3758" cy="52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"/>
                <a:gd name="f4" fmla="val 166"/>
                <a:gd name="f5" fmla="val 53"/>
                <a:gd name="f6" fmla="val 1"/>
                <a:gd name="f7" fmla="val 23"/>
                <a:gd name="f8" fmla="val 26"/>
                <a:gd name="f9" fmla="val 2"/>
                <a:gd name="f10" fmla="val 58"/>
                <a:gd name="f11" fmla="val 5"/>
                <a:gd name="f12" fmla="val 115"/>
                <a:gd name="f13" fmla="val 8"/>
                <a:gd name="f14" fmla="val 143"/>
                <a:gd name="f15" fmla="val 32"/>
                <a:gd name="f16" fmla="val 60"/>
                <a:gd name="f17" fmla="val 65"/>
                <a:gd name="f18" fmla="val 94"/>
                <a:gd name="f19" fmla="val 165"/>
                <a:gd name="f20" fmla="val 117"/>
                <a:gd name="f21" fmla="val 139"/>
                <a:gd name="f22" fmla="val 116"/>
                <a:gd name="f23" fmla="val 109"/>
                <a:gd name="f24" fmla="val 112"/>
                <a:gd name="f25" fmla="val 52"/>
                <a:gd name="f26" fmla="val 110"/>
                <a:gd name="f27" fmla="val 24"/>
                <a:gd name="f28" fmla="val 86"/>
                <a:gd name="f29" fmla="val 57"/>
                <a:gd name="f30" fmla="*/ f0 1 118"/>
                <a:gd name="f31" fmla="*/ f1 1 166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18"/>
                <a:gd name="f38" fmla="*/ f35 1 166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18" h="166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lnTo>
                    <a:pt x="f17" y="f4"/>
                  </a:ln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6"/>
                    <a:pt x="f29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5" name="Google Shape;445;p35">
              <a:extLst>
                <a:ext uri="{FF2B5EF4-FFF2-40B4-BE49-F238E27FC236}">
                  <a16:creationId xmlns:a16="http://schemas.microsoft.com/office/drawing/2014/main" id="{5D437142-85B9-415A-9A3D-3ADE345F53C7}"/>
                </a:ext>
              </a:extLst>
            </p:cNvPr>
            <p:cNvSpPr/>
            <p:nvPr/>
          </p:nvSpPr>
          <p:spPr>
            <a:xfrm>
              <a:off x="7401208" y="3517806"/>
              <a:ext cx="7516" cy="65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"/>
                <a:gd name="f4" fmla="val 206"/>
                <a:gd name="f5" fmla="val 175"/>
                <a:gd name="f6" fmla="val 1"/>
                <a:gd name="f7" fmla="val 167"/>
                <a:gd name="f8" fmla="val 159"/>
                <a:gd name="f9" fmla="val 2"/>
                <a:gd name="f10" fmla="val 152"/>
                <a:gd name="f11" fmla="val 6"/>
                <a:gd name="f12" fmla="val 96"/>
                <a:gd name="f13" fmla="val 29"/>
                <a:gd name="f14" fmla="val 49"/>
                <a:gd name="f15" fmla="val 70"/>
                <a:gd name="f16" fmla="val 17"/>
                <a:gd name="f17" fmla="val 120"/>
                <a:gd name="f18" fmla="val 147"/>
                <a:gd name="f19" fmla="val 8"/>
                <a:gd name="f20" fmla="val 181"/>
                <a:gd name="f21" fmla="val 32"/>
                <a:gd name="f22" fmla="val 197"/>
                <a:gd name="f23" fmla="val 42"/>
                <a:gd name="f24" fmla="val 202"/>
                <a:gd name="f25" fmla="val 52"/>
                <a:gd name="f26" fmla="val 205"/>
                <a:gd name="f27" fmla="val 64"/>
                <a:gd name="f28" fmla="val 81"/>
                <a:gd name="f29" fmla="val 99"/>
                <a:gd name="f30" fmla="val 108"/>
                <a:gd name="f31" fmla="val 178"/>
                <a:gd name="f32" fmla="val 129"/>
                <a:gd name="f33" fmla="val 121"/>
                <a:gd name="f34" fmla="val 195"/>
                <a:gd name="f35" fmla="val 105"/>
                <a:gd name="f36" fmla="val 223"/>
                <a:gd name="f37" fmla="val 63"/>
                <a:gd name="f38" fmla="val 34"/>
                <a:gd name="f39" fmla="val 216"/>
                <a:gd name="f40" fmla="val 13"/>
                <a:gd name="f41" fmla="val 196"/>
                <a:gd name="f42" fmla="*/ f0 1 236"/>
                <a:gd name="f43" fmla="*/ f1 1 20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36"/>
                <a:gd name="f50" fmla="*/ f47 1 20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36" h="2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2"/>
                    <a:pt x="f30" y="f31"/>
                  </a:cubicBezTo>
                  <a:cubicBezTo>
                    <a:pt x="f32" y="f18"/>
                    <a:pt x="f8" y="f33"/>
                    <a:pt x="f34" y="f35"/>
                  </a:cubicBezTo>
                  <a:cubicBezTo>
                    <a:pt x="f36" y="f12"/>
                    <a:pt x="f3" y="f37"/>
                    <a:pt x="f36" y="f38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6" name="Google Shape;446;p35">
              <a:extLst>
                <a:ext uri="{FF2B5EF4-FFF2-40B4-BE49-F238E27FC236}">
                  <a16:creationId xmlns:a16="http://schemas.microsoft.com/office/drawing/2014/main" id="{9598B119-3784-4C00-BD73-247E5534FD6F}"/>
                </a:ext>
              </a:extLst>
            </p:cNvPr>
            <p:cNvSpPr/>
            <p:nvPr/>
          </p:nvSpPr>
          <p:spPr>
            <a:xfrm>
              <a:off x="7441762" y="3555680"/>
              <a:ext cx="7223" cy="91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"/>
                <a:gd name="f4" fmla="val 287"/>
                <a:gd name="f5" fmla="val 166"/>
                <a:gd name="f6" fmla="val 1"/>
                <a:gd name="f7" fmla="val 147"/>
                <a:gd name="f8" fmla="val 129"/>
                <a:gd name="f9" fmla="val 10"/>
                <a:gd name="f10" fmla="val 118"/>
                <a:gd name="f11" fmla="val 28"/>
                <a:gd name="f12" fmla="val 13"/>
                <a:gd name="f13" fmla="val 204"/>
                <a:gd name="f14" fmla="val 230"/>
                <a:gd name="f15" fmla="val 6"/>
                <a:gd name="f16" fmla="val 263"/>
                <a:gd name="f17" fmla="val 33"/>
                <a:gd name="f18" fmla="val 280"/>
                <a:gd name="f19" fmla="val 41"/>
                <a:gd name="f20" fmla="val 284"/>
                <a:gd name="f21" fmla="val 53"/>
                <a:gd name="f22" fmla="val 61"/>
                <a:gd name="f23" fmla="val 80"/>
                <a:gd name="f24" fmla="val 97"/>
                <a:gd name="f25" fmla="val 277"/>
                <a:gd name="f26" fmla="val 108"/>
                <a:gd name="f27" fmla="val 260"/>
                <a:gd name="f28" fmla="val 212"/>
                <a:gd name="f29" fmla="val 83"/>
                <a:gd name="f30" fmla="val 58"/>
                <a:gd name="f31" fmla="val 219"/>
                <a:gd name="f32" fmla="val 25"/>
                <a:gd name="f33" fmla="val 194"/>
                <a:gd name="f34" fmla="val 8"/>
                <a:gd name="f35" fmla="val 185"/>
                <a:gd name="f36" fmla="val 3"/>
                <a:gd name="f37" fmla="val 176"/>
                <a:gd name="f38" fmla="*/ f0 1 227"/>
                <a:gd name="f39" fmla="*/ f1 1 28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227"/>
                <a:gd name="f46" fmla="*/ f43 1 28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27" h="2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97" name="Google Shape;447;p35">
            <a:extLst>
              <a:ext uri="{FF2B5EF4-FFF2-40B4-BE49-F238E27FC236}">
                <a16:creationId xmlns:a16="http://schemas.microsoft.com/office/drawing/2014/main" id="{C0517D41-147B-499F-BDEA-2E3339B3FABE}"/>
              </a:ext>
            </a:extLst>
          </p:cNvPr>
          <p:cNvGrpSpPr/>
          <p:nvPr/>
        </p:nvGrpSpPr>
        <p:grpSpPr>
          <a:xfrm>
            <a:off x="8111121" y="4136160"/>
            <a:ext cx="312880" cy="321420"/>
            <a:chOff x="8111121" y="4136160"/>
            <a:chExt cx="312880" cy="321420"/>
          </a:xfrm>
        </p:grpSpPr>
        <p:sp>
          <p:nvSpPr>
            <p:cNvPr id="198" name="Google Shape;448;p35">
              <a:extLst>
                <a:ext uri="{FF2B5EF4-FFF2-40B4-BE49-F238E27FC236}">
                  <a16:creationId xmlns:a16="http://schemas.microsoft.com/office/drawing/2014/main" id="{8C4EF718-125D-4CBC-802D-5F9CC58B84D9}"/>
                </a:ext>
              </a:extLst>
            </p:cNvPr>
            <p:cNvSpPr/>
            <p:nvPr/>
          </p:nvSpPr>
          <p:spPr>
            <a:xfrm>
              <a:off x="8111121" y="4136160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9" name="Google Shape;449;p35">
              <a:extLst>
                <a:ext uri="{FF2B5EF4-FFF2-40B4-BE49-F238E27FC236}">
                  <a16:creationId xmlns:a16="http://schemas.microsoft.com/office/drawing/2014/main" id="{956241EC-681B-48BF-90A4-09FF2157C3C1}"/>
                </a:ext>
              </a:extLst>
            </p:cNvPr>
            <p:cNvSpPr/>
            <p:nvPr/>
          </p:nvSpPr>
          <p:spPr>
            <a:xfrm>
              <a:off x="8183230" y="4204923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0" name="Google Shape;450;p35">
              <a:extLst>
                <a:ext uri="{FF2B5EF4-FFF2-40B4-BE49-F238E27FC236}">
                  <a16:creationId xmlns:a16="http://schemas.microsoft.com/office/drawing/2014/main" id="{88E1BDEE-9D26-4D06-895B-6CE158941556}"/>
                </a:ext>
              </a:extLst>
            </p:cNvPr>
            <p:cNvSpPr/>
            <p:nvPr/>
          </p:nvSpPr>
          <p:spPr>
            <a:xfrm>
              <a:off x="8177497" y="4200570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1" name="Google Shape;451;p35">
              <a:extLst>
                <a:ext uri="{FF2B5EF4-FFF2-40B4-BE49-F238E27FC236}">
                  <a16:creationId xmlns:a16="http://schemas.microsoft.com/office/drawing/2014/main" id="{04DF47C4-3BA3-434C-A3D7-EE2532F41FC4}"/>
                </a:ext>
              </a:extLst>
            </p:cNvPr>
            <p:cNvSpPr/>
            <p:nvPr/>
          </p:nvSpPr>
          <p:spPr>
            <a:xfrm>
              <a:off x="8268635" y="4264889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2" name="Google Shape;452;p35">
              <a:extLst>
                <a:ext uri="{FF2B5EF4-FFF2-40B4-BE49-F238E27FC236}">
                  <a16:creationId xmlns:a16="http://schemas.microsoft.com/office/drawing/2014/main" id="{1268AFBE-254F-4EF2-88B6-6CC41930E0B3}"/>
                </a:ext>
              </a:extLst>
            </p:cNvPr>
            <p:cNvSpPr/>
            <p:nvPr/>
          </p:nvSpPr>
          <p:spPr>
            <a:xfrm>
              <a:off x="8242291" y="4243218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3" name="Google Shape;453;p35">
              <a:extLst>
                <a:ext uri="{FF2B5EF4-FFF2-40B4-BE49-F238E27FC236}">
                  <a16:creationId xmlns:a16="http://schemas.microsoft.com/office/drawing/2014/main" id="{EE90F9B8-93ED-4F5A-B4F1-5A72978E7E2C}"/>
                </a:ext>
              </a:extLst>
            </p:cNvPr>
            <p:cNvSpPr/>
            <p:nvPr/>
          </p:nvSpPr>
          <p:spPr>
            <a:xfrm>
              <a:off x="8305550" y="4284512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4" name="Google Shape;454;p35">
              <a:extLst>
                <a:ext uri="{FF2B5EF4-FFF2-40B4-BE49-F238E27FC236}">
                  <a16:creationId xmlns:a16="http://schemas.microsoft.com/office/drawing/2014/main" id="{1E015DA7-5FBE-4ADF-9BBD-906B6F4645D1}"/>
                </a:ext>
              </a:extLst>
            </p:cNvPr>
            <p:cNvSpPr/>
            <p:nvPr/>
          </p:nvSpPr>
          <p:spPr>
            <a:xfrm>
              <a:off x="8256327" y="4275935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5" name="Google Shape;455;p35">
              <a:extLst>
                <a:ext uri="{FF2B5EF4-FFF2-40B4-BE49-F238E27FC236}">
                  <a16:creationId xmlns:a16="http://schemas.microsoft.com/office/drawing/2014/main" id="{921503E7-A347-42E4-BE4B-368BEA9AF5D1}"/>
                </a:ext>
              </a:extLst>
            </p:cNvPr>
            <p:cNvSpPr/>
            <p:nvPr/>
          </p:nvSpPr>
          <p:spPr>
            <a:xfrm>
              <a:off x="8256739" y="4299344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6" name="Google Shape;456;p35">
              <a:extLst>
                <a:ext uri="{FF2B5EF4-FFF2-40B4-BE49-F238E27FC236}">
                  <a16:creationId xmlns:a16="http://schemas.microsoft.com/office/drawing/2014/main" id="{50B84DB1-C018-42A8-B0A1-53721ABFEBC3}"/>
                </a:ext>
              </a:extLst>
            </p:cNvPr>
            <p:cNvSpPr/>
            <p:nvPr/>
          </p:nvSpPr>
          <p:spPr>
            <a:xfrm>
              <a:off x="8213451" y="4266800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07" name="Google Shape;457;p35">
            <a:extLst>
              <a:ext uri="{FF2B5EF4-FFF2-40B4-BE49-F238E27FC236}">
                <a16:creationId xmlns:a16="http://schemas.microsoft.com/office/drawing/2014/main" id="{E2D9F70D-D7AF-43E9-A240-6B1BB6F90F2C}"/>
              </a:ext>
            </a:extLst>
          </p:cNvPr>
          <p:cNvGrpSpPr/>
          <p:nvPr/>
        </p:nvGrpSpPr>
        <p:grpSpPr>
          <a:xfrm>
            <a:off x="1894051" y="646352"/>
            <a:ext cx="379786" cy="304303"/>
            <a:chOff x="1894051" y="646352"/>
            <a:chExt cx="379786" cy="304303"/>
          </a:xfrm>
        </p:grpSpPr>
        <p:sp>
          <p:nvSpPr>
            <p:cNvPr id="208" name="Google Shape;458;p35">
              <a:extLst>
                <a:ext uri="{FF2B5EF4-FFF2-40B4-BE49-F238E27FC236}">
                  <a16:creationId xmlns:a16="http://schemas.microsoft.com/office/drawing/2014/main" id="{79E3F5E8-DE55-4541-9F4A-848B8DE5471B}"/>
                </a:ext>
              </a:extLst>
            </p:cNvPr>
            <p:cNvSpPr/>
            <p:nvPr/>
          </p:nvSpPr>
          <p:spPr>
            <a:xfrm>
              <a:off x="1894051" y="646352"/>
              <a:ext cx="379786" cy="304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1"/>
                <a:gd name="f4" fmla="val 10361"/>
                <a:gd name="f5" fmla="val 6560"/>
                <a:gd name="f6" fmla="val 6016"/>
                <a:gd name="f7" fmla="val 5484"/>
                <a:gd name="f8" fmla="val 101"/>
                <a:gd name="f9" fmla="val 4977"/>
                <a:gd name="f10" fmla="val 304"/>
                <a:gd name="f11" fmla="val 2557"/>
                <a:gd name="f12" fmla="val 1269"/>
                <a:gd name="f13" fmla="val 2080"/>
                <a:gd name="f14" fmla="val 3091"/>
                <a:gd name="f15" fmla="val 1889"/>
                <a:gd name="f16" fmla="val 3962"/>
                <a:gd name="f17" fmla="val 603"/>
                <a:gd name="f18" fmla="val 4831"/>
                <a:gd name="f19" fmla="val 1"/>
                <a:gd name="f20" fmla="val 6433"/>
                <a:gd name="f21" fmla="val 475"/>
                <a:gd name="f22" fmla="val 7920"/>
                <a:gd name="f23" fmla="val 849"/>
                <a:gd name="f24" fmla="val 9100"/>
                <a:gd name="f25" fmla="val 2014"/>
                <a:gd name="f26" fmla="val 4156"/>
                <a:gd name="f27" fmla="val 4545"/>
                <a:gd name="f28" fmla="val 4961"/>
                <a:gd name="f29" fmla="val 10318"/>
                <a:gd name="f30" fmla="val 5390"/>
                <a:gd name="f31" fmla="val 10234"/>
                <a:gd name="f32" fmla="val 7156"/>
                <a:gd name="f33" fmla="val 9886"/>
                <a:gd name="f34" fmla="val 8244"/>
                <a:gd name="f35" fmla="val 9019"/>
                <a:gd name="f36" fmla="val 8963"/>
                <a:gd name="f37" fmla="val 8447"/>
                <a:gd name="f38" fmla="val 9635"/>
                <a:gd name="f39" fmla="val 7911"/>
                <a:gd name="f40" fmla="val 9753"/>
                <a:gd name="f41" fmla="val 7850"/>
                <a:gd name="f42" fmla="val 10099"/>
                <a:gd name="f43" fmla="val 10160"/>
                <a:gd name="f44" fmla="val 10227"/>
                <a:gd name="f45" fmla="val 7851"/>
                <a:gd name="f46" fmla="val 10299"/>
                <a:gd name="f47" fmla="val 7859"/>
                <a:gd name="f48" fmla="val 10334"/>
                <a:gd name="f49" fmla="val 7863"/>
                <a:gd name="f50" fmla="val 10440"/>
                <a:gd name="f51" fmla="val 7868"/>
                <a:gd name="f52" fmla="val 10502"/>
                <a:gd name="f53" fmla="val 11291"/>
                <a:gd name="f54" fmla="val 12015"/>
                <a:gd name="f55" fmla="val 7473"/>
                <a:gd name="f56" fmla="val 12440"/>
                <a:gd name="f57" fmla="val 6812"/>
                <a:gd name="f58" fmla="val 12903"/>
                <a:gd name="f59" fmla="val 6095"/>
                <a:gd name="f60" fmla="val 12930"/>
                <a:gd name="f61" fmla="val 5185"/>
                <a:gd name="f62" fmla="val 12512"/>
                <a:gd name="f63" fmla="val 4438"/>
                <a:gd name="f64" fmla="val 12482"/>
                <a:gd name="f65" fmla="val 4387"/>
                <a:gd name="f66" fmla="val 11784"/>
                <a:gd name="f67" fmla="val 3155"/>
                <a:gd name="f68" fmla="val 10710"/>
                <a:gd name="f69" fmla="val 2047"/>
                <a:gd name="f70" fmla="val 9394"/>
                <a:gd name="f71" fmla="val 688"/>
                <a:gd name="f72" fmla="val 7997"/>
                <a:gd name="f73" fmla="*/ f0 1 12931"/>
                <a:gd name="f74" fmla="*/ f1 1 10361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2931"/>
                <a:gd name="f81" fmla="*/ f78 1 10361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2931" h="103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9" name="Google Shape;459;p35">
              <a:extLst>
                <a:ext uri="{FF2B5EF4-FFF2-40B4-BE49-F238E27FC236}">
                  <a16:creationId xmlns:a16="http://schemas.microsoft.com/office/drawing/2014/main" id="{E8DC0A0C-0EC6-493E-9B46-F326389E3B93}"/>
                </a:ext>
              </a:extLst>
            </p:cNvPr>
            <p:cNvSpPr/>
            <p:nvPr/>
          </p:nvSpPr>
          <p:spPr>
            <a:xfrm>
              <a:off x="1970797" y="715408"/>
              <a:ext cx="227731" cy="166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54"/>
                <a:gd name="f4" fmla="val 5653"/>
                <a:gd name="f5" fmla="val 3951"/>
                <a:gd name="f6" fmla="val 3715"/>
                <a:gd name="f7" fmla="val 3475"/>
                <a:gd name="f8" fmla="val 43"/>
                <a:gd name="f9" fmla="val 3235"/>
                <a:gd name="f10" fmla="val 139"/>
                <a:gd name="f11" fmla="val 2684"/>
                <a:gd name="f12" fmla="val 359"/>
                <a:gd name="f13" fmla="val 2287"/>
                <a:gd name="f14" fmla="val 641"/>
                <a:gd name="f15" fmla="val 2020"/>
                <a:gd name="f16" fmla="val 1004"/>
                <a:gd name="f17" fmla="val 1731"/>
                <a:gd name="f18" fmla="val 1396"/>
                <a:gd name="f19" fmla="val 1639"/>
                <a:gd name="f20" fmla="val 1826"/>
                <a:gd name="f21" fmla="val 1559"/>
                <a:gd name="f22" fmla="val 2206"/>
                <a:gd name="f23" fmla="val 1512"/>
                <a:gd name="f24" fmla="val 2429"/>
                <a:gd name="f25" fmla="val 1465"/>
                <a:gd name="f26" fmla="val 2642"/>
                <a:gd name="f27" fmla="val 1384"/>
                <a:gd name="f28" fmla="val 2833"/>
                <a:gd name="f29" fmla="val 1345"/>
                <a:gd name="f30" fmla="val 2930"/>
                <a:gd name="f31" fmla="val 1297"/>
                <a:gd name="f32" fmla="val 3021"/>
                <a:gd name="f33" fmla="val 1234"/>
                <a:gd name="f34" fmla="val 3105"/>
                <a:gd name="f35" fmla="val 1125"/>
                <a:gd name="f36" fmla="val 3255"/>
                <a:gd name="f37" fmla="val 981"/>
                <a:gd name="f38" fmla="val 3368"/>
                <a:gd name="f39" fmla="val 796"/>
                <a:gd name="f40" fmla="val 3453"/>
                <a:gd name="f41" fmla="val 596"/>
                <a:gd name="f42" fmla="val 3542"/>
                <a:gd name="f43" fmla="val 421"/>
                <a:gd name="f44" fmla="val 3682"/>
                <a:gd name="f45" fmla="val 292"/>
                <a:gd name="f46" fmla="val 3858"/>
                <a:gd name="f47" fmla="val 71"/>
                <a:gd name="f48" fmla="val 4157"/>
                <a:gd name="f49" fmla="val 1"/>
                <a:gd name="f50" fmla="val 4529"/>
                <a:gd name="f51" fmla="val 106"/>
                <a:gd name="f52" fmla="val 4855"/>
                <a:gd name="f53" fmla="val 148"/>
                <a:gd name="f54" fmla="val 4986"/>
                <a:gd name="f55" fmla="val 212"/>
                <a:gd name="f56" fmla="val 5102"/>
                <a:gd name="f57" fmla="val 297"/>
                <a:gd name="f58" fmla="val 5200"/>
                <a:gd name="f59" fmla="val 549"/>
                <a:gd name="f60" fmla="val 5496"/>
                <a:gd name="f61" fmla="val 984"/>
                <a:gd name="f62" fmla="val 5652"/>
                <a:gd name="f63" fmla="val 1553"/>
                <a:gd name="f64" fmla="val 1787"/>
                <a:gd name="f65" fmla="val 2044"/>
                <a:gd name="f66" fmla="val 5626"/>
                <a:gd name="f67" fmla="val 2321"/>
                <a:gd name="f68" fmla="val 5572"/>
                <a:gd name="f69" fmla="val 3523"/>
                <a:gd name="f70" fmla="val 5334"/>
                <a:gd name="f71" fmla="val 4215"/>
                <a:gd name="f72" fmla="val 4784"/>
                <a:gd name="f73" fmla="val 4880"/>
                <a:gd name="f74" fmla="val 4251"/>
                <a:gd name="f75" fmla="val 5418"/>
                <a:gd name="f76" fmla="val 3826"/>
                <a:gd name="f77" fmla="val 5934"/>
                <a:gd name="f78" fmla="val 3413"/>
                <a:gd name="f79" fmla="val 6669"/>
                <a:gd name="f80" fmla="val 6673"/>
                <a:gd name="f81" fmla="val 6919"/>
                <a:gd name="f82" fmla="val 3175"/>
                <a:gd name="f83" fmla="val 7188"/>
                <a:gd name="f84" fmla="val 3141"/>
                <a:gd name="f85" fmla="val 7492"/>
                <a:gd name="f86" fmla="val 7559"/>
                <a:gd name="f87" fmla="val 7628"/>
                <a:gd name="f88" fmla="val 3143"/>
                <a:gd name="f89" fmla="val 7698"/>
                <a:gd name="f90" fmla="val 3146"/>
                <a:gd name="f91" fmla="val 7699"/>
                <a:gd name="f92" fmla="val 7701"/>
                <a:gd name="f93" fmla="val 7702"/>
                <a:gd name="f94" fmla="val 7717"/>
                <a:gd name="f95" fmla="val 7733"/>
                <a:gd name="f96" fmla="val 3138"/>
                <a:gd name="f97" fmla="val 7743"/>
                <a:gd name="f98" fmla="val 3125"/>
                <a:gd name="f99" fmla="val 7745"/>
                <a:gd name="f100" fmla="val 3122"/>
                <a:gd name="f101" fmla="val 3121"/>
                <a:gd name="f102" fmla="val 3084"/>
                <a:gd name="f103" fmla="val 3068"/>
                <a:gd name="f104" fmla="val 3065"/>
                <a:gd name="f105" fmla="val 7738"/>
                <a:gd name="f106" fmla="val 3057"/>
                <a:gd name="f107" fmla="val 3049"/>
                <a:gd name="f108" fmla="val 7724"/>
                <a:gd name="f109" fmla="val 3040"/>
                <a:gd name="f110" fmla="val 3034"/>
                <a:gd name="f111" fmla="val 7658"/>
                <a:gd name="f112" fmla="val 2997"/>
                <a:gd name="f113" fmla="val 7597"/>
                <a:gd name="f114" fmla="val 2962"/>
                <a:gd name="f115" fmla="val 7538"/>
                <a:gd name="f116" fmla="val 2928"/>
                <a:gd name="f117" fmla="val 7545"/>
                <a:gd name="f118" fmla="val 2931"/>
                <a:gd name="f119" fmla="val 7554"/>
                <a:gd name="f120" fmla="val 2933"/>
                <a:gd name="f121" fmla="val 7561"/>
                <a:gd name="f122" fmla="val 7575"/>
                <a:gd name="f123" fmla="val 7588"/>
                <a:gd name="f124" fmla="val 7599"/>
                <a:gd name="f125" fmla="val 2918"/>
                <a:gd name="f126" fmla="val 7603"/>
                <a:gd name="f127" fmla="val 2913"/>
                <a:gd name="f128" fmla="val 7617"/>
                <a:gd name="f129" fmla="val 2894"/>
                <a:gd name="f130" fmla="val 2871"/>
                <a:gd name="f131" fmla="val 7606"/>
                <a:gd name="f132" fmla="val 2852"/>
                <a:gd name="f133" fmla="val 7562"/>
                <a:gd name="f134" fmla="val 2783"/>
                <a:gd name="f135" fmla="val 7510"/>
                <a:gd name="f136" fmla="val 2708"/>
                <a:gd name="f137" fmla="val 7455"/>
                <a:gd name="f138" fmla="val 2629"/>
                <a:gd name="f139" fmla="val 6779"/>
                <a:gd name="f140" fmla="val 1652"/>
                <a:gd name="f141" fmla="val 5421"/>
                <a:gd name="f142" fmla="*/ f0 1 7754"/>
                <a:gd name="f143" fmla="*/ f1 1 5653"/>
                <a:gd name="f144" fmla="val f2"/>
                <a:gd name="f145" fmla="val f3"/>
                <a:gd name="f146" fmla="val f4"/>
                <a:gd name="f147" fmla="+- f146 0 f144"/>
                <a:gd name="f148" fmla="+- f145 0 f144"/>
                <a:gd name="f149" fmla="*/ f148 1 7754"/>
                <a:gd name="f150" fmla="*/ f147 1 5653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7754" h="56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9"/>
                  </a:cubicBezTo>
                  <a:lnTo>
                    <a:pt x="f80" y="f9"/>
                  </a:ln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0"/>
                    <a:pt x="f92" y="f90"/>
                    <a:pt x="f93" y="f90"/>
                  </a:cubicBezTo>
                  <a:cubicBezTo>
                    <a:pt x="f94" y="f90"/>
                    <a:pt x="f95" y="f96"/>
                    <a:pt x="f97" y="f98"/>
                  </a:cubicBezTo>
                  <a:cubicBezTo>
                    <a:pt x="f97" y="f98"/>
                    <a:pt x="f99" y="f100"/>
                    <a:pt x="f99" y="f101"/>
                  </a:cubicBezTo>
                  <a:cubicBezTo>
                    <a:pt x="f3" y="f34"/>
                    <a:pt x="f3" y="f102"/>
                    <a:pt x="f99" y="f103"/>
                  </a:cubicBezTo>
                  <a:cubicBezTo>
                    <a:pt x="f97" y="f104"/>
                    <a:pt x="f105" y="f106"/>
                    <a:pt x="f105" y="f106"/>
                  </a:cubicBezTo>
                  <a:cubicBezTo>
                    <a:pt x="f95" y="f107"/>
                    <a:pt x="f108" y="f109"/>
                    <a:pt x="f94" y="f110"/>
                  </a:cubicBezTo>
                  <a:cubicBezTo>
                    <a:pt x="f111" y="f112"/>
                    <a:pt x="f113" y="f114"/>
                    <a:pt x="f115" y="f116"/>
                  </a:cubicBezTo>
                  <a:lnTo>
                    <a:pt x="f115" y="f116"/>
                  </a:ln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16"/>
                    <a:pt x="f124" y="f125"/>
                  </a:cubicBezTo>
                  <a:lnTo>
                    <a:pt x="f126" y="f127"/>
                  </a:lnTo>
                  <a:cubicBezTo>
                    <a:pt x="f128" y="f129"/>
                    <a:pt x="f128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0" name="Google Shape;460;p35">
              <a:extLst>
                <a:ext uri="{FF2B5EF4-FFF2-40B4-BE49-F238E27FC236}">
                  <a16:creationId xmlns:a16="http://schemas.microsoft.com/office/drawing/2014/main" id="{4934EADD-425F-4E07-B667-27656D9236DC}"/>
                </a:ext>
              </a:extLst>
            </p:cNvPr>
            <p:cNvSpPr/>
            <p:nvPr/>
          </p:nvSpPr>
          <p:spPr>
            <a:xfrm>
              <a:off x="1963628" y="710680"/>
              <a:ext cx="242306" cy="1755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0"/>
                <a:gd name="f4" fmla="val 5978"/>
                <a:gd name="f5" fmla="val 4195"/>
                <a:gd name="f6" fmla="val 220"/>
                <a:gd name="f7" fmla="val 5922"/>
                <a:gd name="f8" fmla="val 7514"/>
                <a:gd name="f9" fmla="val 2577"/>
                <a:gd name="f10" fmla="val 7932"/>
                <a:gd name="f11" fmla="val 3250"/>
                <a:gd name="f12" fmla="val 7862"/>
                <a:gd name="f13" fmla="val 3247"/>
                <a:gd name="f14" fmla="val 7794"/>
                <a:gd name="f15" fmla="val 3245"/>
                <a:gd name="f16" fmla="val 7727"/>
                <a:gd name="f17" fmla="val 6495"/>
                <a:gd name="f18" fmla="val 5811"/>
                <a:gd name="f19" fmla="val 3791"/>
                <a:gd name="f20" fmla="val 5088"/>
                <a:gd name="f21" fmla="val 4368"/>
                <a:gd name="f22" fmla="val 4426"/>
                <a:gd name="f23" fmla="val 4897"/>
                <a:gd name="f24" fmla="val 3741"/>
                <a:gd name="f25" fmla="val 5441"/>
                <a:gd name="f26" fmla="val 2552"/>
                <a:gd name="f27" fmla="val 5676"/>
                <a:gd name="f28" fmla="val 2280"/>
                <a:gd name="f29" fmla="val 5729"/>
                <a:gd name="f30" fmla="val 2026"/>
                <a:gd name="f31" fmla="val 5755"/>
                <a:gd name="f32" fmla="val 1796"/>
                <a:gd name="f33" fmla="val 1063"/>
                <a:gd name="f34" fmla="val 560"/>
                <a:gd name="f35" fmla="val 5490"/>
                <a:gd name="f36" fmla="val 403"/>
                <a:gd name="f37" fmla="val 4996"/>
                <a:gd name="f38" fmla="val 242"/>
                <a:gd name="f39" fmla="val 4489"/>
                <a:gd name="f40" fmla="val 531"/>
                <a:gd name="f41" fmla="val 3903"/>
                <a:gd name="f42" fmla="val 1062"/>
                <a:gd name="f43" fmla="val 3665"/>
                <a:gd name="f44" fmla="val 1639"/>
                <a:gd name="f45" fmla="val 3407"/>
                <a:gd name="f46" fmla="val 1745"/>
                <a:gd name="f47" fmla="val 2906"/>
                <a:gd name="f48" fmla="val 1859"/>
                <a:gd name="f49" fmla="val 2379"/>
                <a:gd name="f50" fmla="val 2009"/>
                <a:gd name="f51" fmla="val 1678"/>
                <a:gd name="f52" fmla="val 2179"/>
                <a:gd name="f53" fmla="val 882"/>
                <a:gd name="f54" fmla="val 3503"/>
                <a:gd name="f55" fmla="val 354"/>
                <a:gd name="f56" fmla="val 3734"/>
                <a:gd name="f57" fmla="val 261"/>
                <a:gd name="f58" fmla="val 3966"/>
                <a:gd name="f59" fmla="val 4191"/>
                <a:gd name="f60" fmla="val 3927"/>
                <a:gd name="f61" fmla="val 3670"/>
                <a:gd name="f62" fmla="val 49"/>
                <a:gd name="f63" fmla="val 3421"/>
                <a:gd name="f64" fmla="val 149"/>
                <a:gd name="f65" fmla="val 1990"/>
                <a:gd name="f66" fmla="val 720"/>
                <a:gd name="f67" fmla="val 1797"/>
                <a:gd name="f68" fmla="val 1614"/>
                <a:gd name="f69" fmla="val 1645"/>
                <a:gd name="f70" fmla="val 2333"/>
                <a:gd name="f71" fmla="val 1535"/>
                <a:gd name="f72" fmla="val 2846"/>
                <a:gd name="f73" fmla="val 1448"/>
                <a:gd name="f74" fmla="val 3252"/>
                <a:gd name="f75" fmla="val 973"/>
                <a:gd name="f76" fmla="val 3465"/>
                <a:gd name="f77" fmla="val 342"/>
                <a:gd name="f78" fmla="val 3749"/>
                <a:gd name="f79" fmla="val 4451"/>
                <a:gd name="f80" fmla="val 195"/>
                <a:gd name="f81" fmla="val 5063"/>
                <a:gd name="f82" fmla="val 272"/>
                <a:gd name="f83" fmla="val 5303"/>
                <a:gd name="f84" fmla="val 594"/>
                <a:gd name="f85" fmla="val 1787"/>
                <a:gd name="f86" fmla="val 2022"/>
                <a:gd name="f87" fmla="val 2290"/>
                <a:gd name="f88" fmla="val 5952"/>
                <a:gd name="f89" fmla="val 2595"/>
                <a:gd name="f90" fmla="val 5889"/>
                <a:gd name="f91" fmla="val 3835"/>
                <a:gd name="f92" fmla="val 5646"/>
                <a:gd name="f93" fmla="val 4574"/>
                <a:gd name="f94" fmla="val 5056"/>
                <a:gd name="f95" fmla="val 5227"/>
                <a:gd name="f96" fmla="val 4539"/>
                <a:gd name="f97" fmla="val 5946"/>
                <a:gd name="f98" fmla="val 3965"/>
                <a:gd name="f99" fmla="val 6579"/>
                <a:gd name="f100" fmla="val 3464"/>
                <a:gd name="f101" fmla="val 7733"/>
                <a:gd name="f102" fmla="val 7858"/>
                <a:gd name="f103" fmla="val 7988"/>
                <a:gd name="f104" fmla="val 3470"/>
                <a:gd name="f105" fmla="val 8126"/>
                <a:gd name="f106" fmla="val 3482"/>
                <a:gd name="f107" fmla="val 8129"/>
                <a:gd name="f108" fmla="val 3483"/>
                <a:gd name="f109" fmla="val 8132"/>
                <a:gd name="f110" fmla="val 8134"/>
                <a:gd name="f111" fmla="val 8172"/>
                <a:gd name="f112" fmla="val 8207"/>
                <a:gd name="f113" fmla="val 8227"/>
                <a:gd name="f114" fmla="val 3433"/>
                <a:gd name="f115" fmla="val 8249"/>
                <a:gd name="f116" fmla="val 3400"/>
                <a:gd name="f117" fmla="val 3354"/>
                <a:gd name="f118" fmla="val 8231"/>
                <a:gd name="f119" fmla="val 3319"/>
                <a:gd name="f120" fmla="val 8226"/>
                <a:gd name="f121" fmla="val 3309"/>
                <a:gd name="f122" fmla="val 7640"/>
                <a:gd name="f123" fmla="val 2279"/>
                <a:gd name="f124" fmla="val 6767"/>
                <a:gd name="f125" fmla="val 1380"/>
                <a:gd name="f126" fmla="val 5881"/>
                <a:gd name="f127" fmla="val 467"/>
                <a:gd name="f128" fmla="val 5004"/>
                <a:gd name="f129" fmla="*/ f0 1 8250"/>
                <a:gd name="f130" fmla="*/ f1 1 5978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8250"/>
                <a:gd name="f137" fmla="*/ f134 1 5978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8250" h="59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  <a:moveTo>
                    <a:pt x="f59" y="f2"/>
                  </a:moveTo>
                  <a:cubicBezTo>
                    <a:pt x="f60" y="f2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2" y="f79"/>
                    <a:pt x="f80" y="f81"/>
                  </a:cubicBezTo>
                  <a:cubicBezTo>
                    <a:pt x="f82" y="f83"/>
                    <a:pt x="f84" y="f4"/>
                    <a:pt x="f85" y="f4"/>
                  </a:cubicBezTo>
                  <a:cubicBezTo>
                    <a:pt x="f86" y="f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7" y="f108"/>
                    <a:pt x="f109" y="f108"/>
                    <a:pt x="f110" y="f108"/>
                  </a:cubicBezTo>
                  <a:cubicBezTo>
                    <a:pt x="f111" y="f108"/>
                    <a:pt x="f112" y="f76"/>
                    <a:pt x="f113" y="f114"/>
                  </a:cubicBezTo>
                  <a:cubicBezTo>
                    <a:pt x="f115" y="f116"/>
                    <a:pt x="f3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9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1" name="Google Shape;461;p35">
              <a:extLst>
                <a:ext uri="{FF2B5EF4-FFF2-40B4-BE49-F238E27FC236}">
                  <a16:creationId xmlns:a16="http://schemas.microsoft.com/office/drawing/2014/main" id="{731DA550-7CA7-432F-8945-457EAC603770}"/>
                </a:ext>
              </a:extLst>
            </p:cNvPr>
            <p:cNvSpPr/>
            <p:nvPr/>
          </p:nvSpPr>
          <p:spPr>
            <a:xfrm>
              <a:off x="2058936" y="782982"/>
              <a:ext cx="144621" cy="2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24"/>
                <a:gd name="f4" fmla="val 879"/>
                <a:gd name="f5" fmla="val 2328"/>
                <a:gd name="f6" fmla="val 1"/>
                <a:gd name="f7" fmla="val 1530"/>
                <a:gd name="f8" fmla="val 732"/>
                <a:gd name="f9" fmla="val 204"/>
                <a:gd name="f10" fmla="val 36"/>
                <a:gd name="f11" fmla="val 615"/>
                <a:gd name="f12" fmla="val 11"/>
                <a:gd name="f13" fmla="val 629"/>
                <a:gd name="f14" fmla="val 663"/>
                <a:gd name="f15" fmla="val 18"/>
                <a:gd name="f16" fmla="val 690"/>
                <a:gd name="f17" fmla="val 28"/>
                <a:gd name="f18" fmla="val 708"/>
                <a:gd name="f19" fmla="val 46"/>
                <a:gd name="f20" fmla="val 718"/>
                <a:gd name="f21" fmla="val 64"/>
                <a:gd name="f22" fmla="val 74"/>
                <a:gd name="f23" fmla="val 83"/>
                <a:gd name="f24" fmla="val 715"/>
                <a:gd name="f25" fmla="val 92"/>
                <a:gd name="f26" fmla="val 710"/>
                <a:gd name="f27" fmla="val 759"/>
                <a:gd name="f28" fmla="val 317"/>
                <a:gd name="f29" fmla="val 1541"/>
                <a:gd name="f30" fmla="val 122"/>
                <a:gd name="f31" fmla="val 2324"/>
                <a:gd name="f32" fmla="val 3213"/>
                <a:gd name="f33" fmla="val 4104"/>
                <a:gd name="f34" fmla="val 373"/>
                <a:gd name="f35" fmla="val 4830"/>
                <a:gd name="f36" fmla="val 870"/>
                <a:gd name="f37" fmla="val 4838"/>
                <a:gd name="f38" fmla="val 875"/>
                <a:gd name="f39" fmla="val 4848"/>
                <a:gd name="f40" fmla="val 878"/>
                <a:gd name="f41" fmla="val 4860"/>
                <a:gd name="f42" fmla="val 4877"/>
                <a:gd name="f43" fmla="val 4895"/>
                <a:gd name="f44" fmla="val 4905"/>
                <a:gd name="f45" fmla="val 855"/>
                <a:gd name="f46" fmla="val 831"/>
                <a:gd name="f47" fmla="val 4917"/>
                <a:gd name="f48" fmla="val 797"/>
                <a:gd name="f49" fmla="val 4891"/>
                <a:gd name="f50" fmla="val 778"/>
                <a:gd name="f51" fmla="val 4137"/>
                <a:gd name="f52" fmla="val 262"/>
                <a:gd name="f53" fmla="val 3233"/>
                <a:gd name="f54" fmla="*/ f0 1 4924"/>
                <a:gd name="f55" fmla="*/ f1 1 879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4924"/>
                <a:gd name="f62" fmla="*/ f59 1 879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4924" h="87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6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2" name="Google Shape;462;p35">
              <a:extLst>
                <a:ext uri="{FF2B5EF4-FFF2-40B4-BE49-F238E27FC236}">
                  <a16:creationId xmlns:a16="http://schemas.microsoft.com/office/drawing/2014/main" id="{8FBBEF0E-A6F5-4E84-80ED-900E7F319684}"/>
                </a:ext>
              </a:extLst>
            </p:cNvPr>
            <p:cNvSpPr/>
            <p:nvPr/>
          </p:nvSpPr>
          <p:spPr>
            <a:xfrm>
              <a:off x="2115738" y="772027"/>
              <a:ext cx="37417" cy="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4"/>
                <a:gd name="f4" fmla="val 176"/>
                <a:gd name="f5" fmla="val 554"/>
                <a:gd name="f6" fmla="val 387"/>
                <a:gd name="f7" fmla="val 219"/>
                <a:gd name="f8" fmla="val 13"/>
                <a:gd name="f9" fmla="val 52"/>
                <a:gd name="f10" fmla="val 38"/>
                <a:gd name="f11" fmla="val 22"/>
                <a:gd name="f12" fmla="val 43"/>
                <a:gd name="f13" fmla="val 1"/>
                <a:gd name="f14" fmla="val 69"/>
                <a:gd name="f15" fmla="val 6"/>
                <a:gd name="f16" fmla="val 100"/>
                <a:gd name="f17" fmla="val 10"/>
                <a:gd name="f18" fmla="val 127"/>
                <a:gd name="f19" fmla="val 31"/>
                <a:gd name="f20" fmla="val 147"/>
                <a:gd name="f21" fmla="val 57"/>
                <a:gd name="f22" fmla="val 61"/>
                <a:gd name="f23" fmla="val 64"/>
                <a:gd name="f24" fmla="val 67"/>
                <a:gd name="f25" fmla="val 146"/>
                <a:gd name="f26" fmla="val 228"/>
                <a:gd name="f27" fmla="val 122"/>
                <a:gd name="f28" fmla="val 389"/>
                <a:gd name="f29" fmla="val 110"/>
                <a:gd name="f30" fmla="val 550"/>
                <a:gd name="f31" fmla="val 769"/>
                <a:gd name="f32" fmla="val 987"/>
                <a:gd name="f33" fmla="val 132"/>
                <a:gd name="f34" fmla="val 1203"/>
                <a:gd name="f35" fmla="val 174"/>
                <a:gd name="f36" fmla="val 1205"/>
                <a:gd name="f37" fmla="val 1210"/>
                <a:gd name="f38" fmla="val 1212"/>
                <a:gd name="f39" fmla="val 1238"/>
                <a:gd name="f40" fmla="val 1261"/>
                <a:gd name="f41" fmla="val 159"/>
                <a:gd name="f42" fmla="val 1268"/>
                <a:gd name="f43" fmla="val 103"/>
                <a:gd name="f44" fmla="val 1255"/>
                <a:gd name="f45" fmla="val 73"/>
                <a:gd name="f46" fmla="val 1225"/>
                <a:gd name="f47" fmla="val 68"/>
                <a:gd name="f48" fmla="val 1003"/>
                <a:gd name="f49" fmla="val 23"/>
                <a:gd name="f50" fmla="val 779"/>
                <a:gd name="f51" fmla="*/ f0 1 1274"/>
                <a:gd name="f52" fmla="*/ f1 1 176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74"/>
                <a:gd name="f59" fmla="*/ f56 1 176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74" h="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4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33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2"/>
                    <a:pt x="f5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3" name="Google Shape;463;p35">
              <a:extLst>
                <a:ext uri="{FF2B5EF4-FFF2-40B4-BE49-F238E27FC236}">
                  <a16:creationId xmlns:a16="http://schemas.microsoft.com/office/drawing/2014/main" id="{81A82B20-03A9-4301-A316-ABF1F17BBB37}"/>
                </a:ext>
              </a:extLst>
            </p:cNvPr>
            <p:cNvSpPr/>
            <p:nvPr/>
          </p:nvSpPr>
          <p:spPr>
            <a:xfrm>
              <a:off x="2098493" y="751472"/>
              <a:ext cx="24496" cy="40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"/>
                <a:gd name="f4" fmla="val 139"/>
                <a:gd name="f5" fmla="val 774"/>
                <a:gd name="f6" fmla="val 55"/>
                <a:gd name="f7" fmla="val 27"/>
                <a:gd name="f8" fmla="val 25"/>
                <a:gd name="f9" fmla="val 29"/>
                <a:gd name="f10" fmla="val 1"/>
                <a:gd name="f11" fmla="val 54"/>
                <a:gd name="f12" fmla="val 2"/>
                <a:gd name="f13" fmla="val 84"/>
                <a:gd name="f14" fmla="val 4"/>
                <a:gd name="f15" fmla="val 114"/>
                <a:gd name="f16" fmla="val 138"/>
                <a:gd name="f17" fmla="val 58"/>
                <a:gd name="f18" fmla="val 59"/>
                <a:gd name="f19" fmla="val 778"/>
                <a:gd name="f20" fmla="val 111"/>
                <a:gd name="f21" fmla="val 808"/>
                <a:gd name="f22" fmla="val 110"/>
                <a:gd name="f23" fmla="val 831"/>
                <a:gd name="f24" fmla="val 830"/>
                <a:gd name="f25" fmla="val 24"/>
                <a:gd name="f26" fmla="val 805"/>
                <a:gd name="f27" fmla="val 777"/>
                <a:gd name="f28" fmla="*/ f0 1 834"/>
                <a:gd name="f29" fmla="*/ f1 1 13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834"/>
                <a:gd name="f36" fmla="*/ f33 1 13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834" h="139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9" y="f16"/>
                    <a:pt x="f17" y="f16"/>
                  </a:cubicBezTo>
                  <a:lnTo>
                    <a:pt x="f18" y="f16"/>
                  </a:lnTo>
                  <a:lnTo>
                    <a:pt x="f19" y="f20"/>
                  </a:lnTo>
                  <a:cubicBezTo>
                    <a:pt x="f21" y="f22"/>
                    <a:pt x="f3" y="f13"/>
                    <a:pt x="f23" y="f11"/>
                  </a:cubicBezTo>
                  <a:cubicBezTo>
                    <a:pt x="f24" y="f25"/>
                    <a:pt x="f26" y="f2"/>
                    <a:pt x="f27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4" name="Google Shape;464;p35">
              <a:extLst>
                <a:ext uri="{FF2B5EF4-FFF2-40B4-BE49-F238E27FC236}">
                  <a16:creationId xmlns:a16="http://schemas.microsoft.com/office/drawing/2014/main" id="{71E6ECFF-4BDA-4AA6-A026-19E7FA078743}"/>
                </a:ext>
              </a:extLst>
            </p:cNvPr>
            <p:cNvSpPr/>
            <p:nvPr/>
          </p:nvSpPr>
          <p:spPr>
            <a:xfrm>
              <a:off x="2005014" y="832323"/>
              <a:ext cx="64968" cy="27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12"/>
                <a:gd name="f4" fmla="val 947"/>
                <a:gd name="f5" fmla="val 2149"/>
                <a:gd name="f6" fmla="val 2131"/>
                <a:gd name="f7" fmla="val 2113"/>
                <a:gd name="f8" fmla="val 9"/>
                <a:gd name="f9" fmla="val 2103"/>
                <a:gd name="f10" fmla="val 24"/>
                <a:gd name="f11" fmla="val 1916"/>
                <a:gd name="f12" fmla="val 313"/>
                <a:gd name="f13" fmla="val 1593"/>
                <a:gd name="f14" fmla="val 544"/>
                <a:gd name="f15" fmla="val 1197"/>
                <a:gd name="f16" fmla="val 675"/>
                <a:gd name="f17" fmla="val 824"/>
                <a:gd name="f18" fmla="val 797"/>
                <a:gd name="f19" fmla="val 428"/>
                <a:gd name="f20" fmla="val 54"/>
                <a:gd name="f21" fmla="val 836"/>
                <a:gd name="f22" fmla="val 839"/>
                <a:gd name="f23" fmla="val 1"/>
                <a:gd name="f24" fmla="val 863"/>
                <a:gd name="f25" fmla="val 893"/>
                <a:gd name="f26" fmla="val 2"/>
                <a:gd name="f27" fmla="val 924"/>
                <a:gd name="f28" fmla="val 25"/>
                <a:gd name="f29" fmla="val 55"/>
                <a:gd name="f30" fmla="val 440"/>
                <a:gd name="f31" fmla="val 934"/>
                <a:gd name="f32" fmla="val 848"/>
                <a:gd name="f33" fmla="val 906"/>
                <a:gd name="f34" fmla="val 1231"/>
                <a:gd name="f35" fmla="val 779"/>
                <a:gd name="f36" fmla="val 1653"/>
                <a:gd name="f37" fmla="val 642"/>
                <a:gd name="f38" fmla="val 1996"/>
                <a:gd name="f39" fmla="val 394"/>
                <a:gd name="f40" fmla="val 2195"/>
                <a:gd name="f41" fmla="val 85"/>
                <a:gd name="f42" fmla="val 2211"/>
                <a:gd name="f43" fmla="val 58"/>
                <a:gd name="f44" fmla="val 2204"/>
                <a:gd name="f45" fmla="val 2180"/>
                <a:gd name="f46" fmla="val 8"/>
                <a:gd name="f47" fmla="val 2170"/>
                <a:gd name="f48" fmla="val 3"/>
                <a:gd name="f49" fmla="val 2159"/>
                <a:gd name="f50" fmla="*/ f0 1 2212"/>
                <a:gd name="f51" fmla="*/ f1 1 9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2212"/>
                <a:gd name="f58" fmla="*/ f55 1 9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2212" h="9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7"/>
                    <a:pt x="f20" y="f21"/>
                  </a:cubicBezTo>
                  <a:cubicBezTo>
                    <a:pt x="f10" y="f22"/>
                    <a:pt x="f23" y="f24"/>
                    <a:pt x="f23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0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5" name="Google Shape;465;p35">
              <a:extLst>
                <a:ext uri="{FF2B5EF4-FFF2-40B4-BE49-F238E27FC236}">
                  <a16:creationId xmlns:a16="http://schemas.microsoft.com/office/drawing/2014/main" id="{C3587346-C77A-4C63-B64C-967A81279036}"/>
                </a:ext>
              </a:extLst>
            </p:cNvPr>
            <p:cNvSpPr/>
            <p:nvPr/>
          </p:nvSpPr>
          <p:spPr>
            <a:xfrm>
              <a:off x="2013088" y="838139"/>
              <a:ext cx="20061" cy="7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"/>
                <a:gd name="f4" fmla="val 261"/>
                <a:gd name="f5" fmla="val 621"/>
                <a:gd name="f6" fmla="val 612"/>
                <a:gd name="f7" fmla="val 603"/>
                <a:gd name="f8" fmla="val 2"/>
                <a:gd name="f9" fmla="val 595"/>
                <a:gd name="f10" fmla="val 7"/>
                <a:gd name="f11" fmla="val 432"/>
                <a:gd name="f12" fmla="val 101"/>
                <a:gd name="f13" fmla="val 247"/>
                <a:gd name="f14" fmla="val 151"/>
                <a:gd name="f15" fmla="val 58"/>
                <a:gd name="f16" fmla="val 56"/>
                <a:gd name="f17" fmla="val 26"/>
                <a:gd name="f18" fmla="val 1"/>
                <a:gd name="f19" fmla="val 175"/>
                <a:gd name="f20" fmla="val 206"/>
                <a:gd name="f21" fmla="val 235"/>
                <a:gd name="f22" fmla="val 23"/>
                <a:gd name="f23" fmla="val 51"/>
                <a:gd name="f24" fmla="val 53"/>
                <a:gd name="f25" fmla="val 260"/>
                <a:gd name="f26" fmla="val 267"/>
                <a:gd name="f27" fmla="val 469"/>
                <a:gd name="f28" fmla="val 208"/>
                <a:gd name="f29" fmla="val 649"/>
                <a:gd name="f30" fmla="val 674"/>
                <a:gd name="f31" fmla="val 87"/>
                <a:gd name="f32" fmla="val 669"/>
                <a:gd name="f33" fmla="val 25"/>
                <a:gd name="f34" fmla="val 658"/>
                <a:gd name="f35" fmla="val 9"/>
                <a:gd name="f36" fmla="val 639"/>
                <a:gd name="f37" fmla="*/ f0 1 683"/>
                <a:gd name="f38" fmla="*/ f1 1 26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83"/>
                <a:gd name="f45" fmla="*/ f42 1 26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83" h="2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18" y="f20"/>
                  </a:cubicBezTo>
                  <a:cubicBezTo>
                    <a:pt x="f18" y="f21"/>
                    <a:pt x="f22" y="f4"/>
                    <a:pt x="f23" y="f4"/>
                  </a:cubicBezTo>
                  <a:cubicBezTo>
                    <a:pt x="f24" y="f4"/>
                    <a:pt x="f16" y="f4"/>
                    <a:pt x="f15" y="f25"/>
                  </a:cubicBezTo>
                  <a:cubicBezTo>
                    <a:pt x="f26" y="f25"/>
                    <a:pt x="f27" y="f28"/>
                    <a:pt x="f29" y="f12"/>
                  </a:cubicBezTo>
                  <a:cubicBezTo>
                    <a:pt x="f30" y="f31"/>
                    <a:pt x="f3" y="f24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6" name="Google Shape;466;p35">
              <a:extLst>
                <a:ext uri="{FF2B5EF4-FFF2-40B4-BE49-F238E27FC236}">
                  <a16:creationId xmlns:a16="http://schemas.microsoft.com/office/drawing/2014/main" id="{E59CFE96-31B7-43C9-87D5-FC6DE6EA3FB4}"/>
                </a:ext>
              </a:extLst>
            </p:cNvPr>
            <p:cNvSpPr/>
            <p:nvPr/>
          </p:nvSpPr>
          <p:spPr>
            <a:xfrm>
              <a:off x="2018318" y="824432"/>
              <a:ext cx="12746" cy="4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158"/>
                <a:gd name="f5" fmla="val 375"/>
                <a:gd name="f6" fmla="val 1"/>
                <a:gd name="f7" fmla="val 372"/>
                <a:gd name="f8" fmla="val 369"/>
                <a:gd name="f9" fmla="val 367"/>
                <a:gd name="f10" fmla="val 53"/>
                <a:gd name="f11" fmla="val 50"/>
                <a:gd name="f12" fmla="val 22"/>
                <a:gd name="f13" fmla="val 55"/>
                <a:gd name="f14" fmla="val 82"/>
                <a:gd name="f15" fmla="val 6"/>
                <a:gd name="f16" fmla="val 112"/>
                <a:gd name="f17" fmla="val 11"/>
                <a:gd name="f18" fmla="val 139"/>
                <a:gd name="f19" fmla="val 34"/>
                <a:gd name="f20" fmla="val 61"/>
                <a:gd name="f21" fmla="val 69"/>
                <a:gd name="f22" fmla="val 382"/>
                <a:gd name="f23" fmla="val 111"/>
                <a:gd name="f24" fmla="val 412"/>
                <a:gd name="f25" fmla="val 105"/>
                <a:gd name="f26" fmla="val 78"/>
                <a:gd name="f27" fmla="val 428"/>
                <a:gd name="f28" fmla="val 48"/>
                <a:gd name="f29" fmla="val 424"/>
                <a:gd name="f30" fmla="val 21"/>
                <a:gd name="f31" fmla="val 402"/>
                <a:gd name="f32" fmla="*/ f0 1 434"/>
                <a:gd name="f33" fmla="*/ f1 1 15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434"/>
                <a:gd name="f40" fmla="*/ f37 1 15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434" h="15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1993206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_1_1_1_1_1_1_1_1_1_1">
    <p:bg>
      <p:bgPr>
        <a:solidFill>
          <a:srgbClr val="DAFFF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8285567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_1_1_1_1_1_1_1_1_1_1_1">
    <p:bg>
      <p:bgPr>
        <a:solidFill>
          <a:srgbClr val="DAFFF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469;p37">
            <a:extLst>
              <a:ext uri="{FF2B5EF4-FFF2-40B4-BE49-F238E27FC236}">
                <a16:creationId xmlns:a16="http://schemas.microsoft.com/office/drawing/2014/main" id="{5730A4BE-6CAF-43E6-839C-0C5ED13FF7BD}"/>
              </a:ext>
            </a:extLst>
          </p:cNvPr>
          <p:cNvGrpSpPr/>
          <p:nvPr/>
        </p:nvGrpSpPr>
        <p:grpSpPr>
          <a:xfrm>
            <a:off x="472168" y="1369908"/>
            <a:ext cx="798444" cy="806409"/>
            <a:chOff x="472168" y="1369908"/>
            <a:chExt cx="798444" cy="806409"/>
          </a:xfrm>
        </p:grpSpPr>
        <p:sp>
          <p:nvSpPr>
            <p:cNvPr id="3" name="Google Shape;470;p37">
              <a:extLst>
                <a:ext uri="{FF2B5EF4-FFF2-40B4-BE49-F238E27FC236}">
                  <a16:creationId xmlns:a16="http://schemas.microsoft.com/office/drawing/2014/main" id="{15789D10-A2D8-45DB-9005-D22FA65C1524}"/>
                </a:ext>
              </a:extLst>
            </p:cNvPr>
            <p:cNvSpPr/>
            <p:nvPr/>
          </p:nvSpPr>
          <p:spPr>
            <a:xfrm flipH="1">
              <a:off x="472168" y="1369908"/>
              <a:ext cx="798444" cy="806409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6719"/>
                <a:gd name="f5" fmla="val 47185"/>
                <a:gd name="f6" fmla="val 16823"/>
                <a:gd name="f7" fmla="val 1"/>
                <a:gd name="f8" fmla="val 16701"/>
                <a:gd name="f9" fmla="val 15"/>
                <a:gd name="f10" fmla="val 15896"/>
                <a:gd name="f11" fmla="val 106"/>
                <a:gd name="f12" fmla="val 15191"/>
                <a:gd name="f13" fmla="val 622"/>
                <a:gd name="f14" fmla="val 14862"/>
                <a:gd name="f15" fmla="val 1357"/>
                <a:gd name="f16" fmla="val 14159"/>
                <a:gd name="f17" fmla="val 2916"/>
                <a:gd name="f18" fmla="val 13724"/>
                <a:gd name="f19" fmla="val 4615"/>
                <a:gd name="f20" fmla="val 13558"/>
                <a:gd name="f21" fmla="val 6438"/>
                <a:gd name="f22" fmla="val 12283"/>
                <a:gd name="f23" fmla="val 3933"/>
                <a:gd name="f24" fmla="val 11593"/>
                <a:gd name="f25" fmla="val 2349"/>
                <a:gd name="f26" fmla="val 11580"/>
                <a:gd name="f27" fmla="val 2321"/>
                <a:gd name="f28" fmla="val 11218"/>
                <a:gd name="f29" fmla="val 1469"/>
                <a:gd name="f30" fmla="val 10386"/>
                <a:gd name="f31" fmla="val 921"/>
                <a:gd name="f32" fmla="val 9463"/>
                <a:gd name="f33" fmla="val 9159"/>
                <a:gd name="f34" fmla="val 8861"/>
                <a:gd name="f35" fmla="val 979"/>
                <a:gd name="f36" fmla="val 8578"/>
                <a:gd name="f37" fmla="val 1098"/>
                <a:gd name="f38" fmla="val 8012"/>
                <a:gd name="f39" fmla="val 1332"/>
                <a:gd name="f40" fmla="val 7588"/>
                <a:gd name="f41" fmla="val 1774"/>
                <a:gd name="f42" fmla="val 7359"/>
                <a:gd name="f43" fmla="val 2297"/>
                <a:gd name="f44" fmla="val 6003"/>
                <a:gd name="f45" fmla="val 1499"/>
                <a:gd name="f46" fmla="val 4505"/>
                <a:gd name="f47" fmla="val 887"/>
                <a:gd name="f48" fmla="val 2865"/>
                <a:gd name="f49" fmla="val 578"/>
                <a:gd name="f50" fmla="val 2643"/>
                <a:gd name="f51" fmla="val 536"/>
                <a:gd name="f52" fmla="val 2438"/>
                <a:gd name="f53" fmla="val 1785"/>
                <a:gd name="f54" fmla="val 1161"/>
                <a:gd name="f55" fmla="val 816"/>
                <a:gd name="f56" fmla="val 712"/>
                <a:gd name="f57" fmla="val 1317"/>
                <a:gd name="f58" fmla="val 1922"/>
                <a:gd name="f59" fmla="val 2772"/>
                <a:gd name="f60" fmla="val 245"/>
                <a:gd name="f61" fmla="val 3540"/>
                <a:gd name="f62" fmla="val 274"/>
                <a:gd name="f63" fmla="val 3628"/>
                <a:gd name="f64" fmla="val 969"/>
                <a:gd name="f65" fmla="val 5760"/>
                <a:gd name="f66" fmla="val 2958"/>
                <a:gd name="f67" fmla="val 8282"/>
                <a:gd name="f68" fmla="val 4647"/>
                <a:gd name="f69" fmla="val 10424"/>
                <a:gd name="f70" fmla="val 7659"/>
                <a:gd name="f71" fmla="val 13326"/>
                <a:gd name="f72" fmla="val 12555"/>
                <a:gd name="f73" fmla="val 15297"/>
                <a:gd name="f74" fmla="val 12925"/>
                <a:gd name="f75" fmla="val 15985"/>
                <a:gd name="f76" fmla="val 13301"/>
                <a:gd name="f77" fmla="val 16665"/>
                <a:gd name="f78" fmla="val 13683"/>
                <a:gd name="f79" fmla="val 17340"/>
                <a:gd name="f80" fmla="val 11414"/>
                <a:gd name="f81" fmla="val 16420"/>
                <a:gd name="f82" fmla="val 8895"/>
                <a:gd name="f83" fmla="val 15836"/>
                <a:gd name="f84" fmla="val 6157"/>
                <a:gd name="f85" fmla="val 5664"/>
                <a:gd name="f86" fmla="val 5164"/>
                <a:gd name="f87" fmla="val 15854"/>
                <a:gd name="f88" fmla="val 4671"/>
                <a:gd name="f89" fmla="val 15894"/>
                <a:gd name="f90" fmla="val 3877"/>
                <a:gd name="f91" fmla="val 15957"/>
                <a:gd name="f92" fmla="val 3162"/>
                <a:gd name="f93" fmla="val 16435"/>
                <a:gd name="f94" fmla="val 2794"/>
                <a:gd name="f95" fmla="val 17154"/>
                <a:gd name="f96" fmla="val 2433"/>
                <a:gd name="f97" fmla="val 17872"/>
                <a:gd name="f98" fmla="val 2467"/>
                <a:gd name="f99" fmla="val 18708"/>
                <a:gd name="f100" fmla="val 2891"/>
                <a:gd name="f101" fmla="val 19399"/>
                <a:gd name="f102" fmla="val 2955"/>
                <a:gd name="f103" fmla="val 19503"/>
                <a:gd name="f104" fmla="val 4489"/>
                <a:gd name="f105" fmla="val 21955"/>
                <a:gd name="f106" fmla="val 7915"/>
                <a:gd name="f107" fmla="val 24594"/>
                <a:gd name="f108" fmla="val 13018"/>
                <a:gd name="f109" fmla="val 28520"/>
                <a:gd name="f110" fmla="val 18670"/>
                <a:gd name="f111" fmla="val 30046"/>
                <a:gd name="f112" fmla="val 22788"/>
                <a:gd name="f113" fmla="val 30619"/>
                <a:gd name="f114" fmla="val 22978"/>
                <a:gd name="f115" fmla="val 30849"/>
                <a:gd name="f116" fmla="val 23168"/>
                <a:gd name="f117" fmla="val 31077"/>
                <a:gd name="f118" fmla="val 23360"/>
                <a:gd name="f119" fmla="val 31304"/>
                <a:gd name="f120" fmla="val 21976"/>
                <a:gd name="f121" fmla="val 31031"/>
                <a:gd name="f122" fmla="val 20515"/>
                <a:gd name="f123" fmla="val 30864"/>
                <a:gd name="f124" fmla="val 19005"/>
                <a:gd name="f125" fmla="val 16658"/>
                <a:gd name="f126" fmla="val 14381"/>
                <a:gd name="f127" fmla="val 31269"/>
                <a:gd name="f128" fmla="val 12245"/>
                <a:gd name="f129" fmla="val 32064"/>
                <a:gd name="f130" fmla="val 11490"/>
                <a:gd name="f131" fmla="val 32343"/>
                <a:gd name="f132" fmla="val 10929"/>
                <a:gd name="f133" fmla="val 33006"/>
                <a:gd name="f134" fmla="val 10782"/>
                <a:gd name="f135" fmla="val 33798"/>
                <a:gd name="f136" fmla="val 10634"/>
                <a:gd name="f137" fmla="val 34587"/>
                <a:gd name="f138" fmla="val 10913"/>
                <a:gd name="f139" fmla="val 35407"/>
                <a:gd name="f140" fmla="val 11513"/>
                <a:gd name="f141" fmla="val 35941"/>
                <a:gd name="f142" fmla="val 11756"/>
                <a:gd name="f143" fmla="val 36158"/>
                <a:gd name="f144" fmla="val 17548"/>
                <a:gd name="f145" fmla="val 41206"/>
                <a:gd name="f146" fmla="val 28098"/>
                <a:gd name="f147" fmla="val 29689"/>
                <a:gd name="f148" fmla="val 31321"/>
                <a:gd name="f149" fmla="val 41087"/>
                <a:gd name="f150" fmla="val 32966"/>
                <a:gd name="f151" fmla="val 40852"/>
                <a:gd name="f152" fmla="val 36508"/>
                <a:gd name="f153" fmla="val 43773"/>
                <a:gd name="f154" fmla="val 39538"/>
                <a:gd name="f155" fmla="val 45667"/>
                <a:gd name="f156" fmla="val 41509"/>
                <a:gd name="f157" fmla="val 46763"/>
                <a:gd name="f158" fmla="val 42003"/>
                <a:gd name="f159" fmla="val 47040"/>
                <a:gd name="f160" fmla="val 42561"/>
                <a:gd name="f161" fmla="val 43120"/>
                <a:gd name="f162" fmla="val 43993"/>
                <a:gd name="f163" fmla="val 44817"/>
                <a:gd name="f164" fmla="val 46840"/>
                <a:gd name="f165" fmla="val 45444"/>
                <a:gd name="f166" fmla="val 46215"/>
                <a:gd name="f167" fmla="val 46495"/>
                <a:gd name="f168" fmla="val 45165"/>
                <a:gd name="f169" fmla="val 46718"/>
                <a:gd name="f170" fmla="val 43585"/>
                <a:gd name="f171" fmla="val 45995"/>
                <a:gd name="f172" fmla="val 42284"/>
                <a:gd name="f173" fmla="val 41695"/>
                <a:gd name="f174" fmla="val 45303"/>
                <a:gd name="f175" fmla="val 41037"/>
                <a:gd name="f176" fmla="val 44713"/>
                <a:gd name="f177" fmla="val 40519"/>
                <a:gd name="f178" fmla="val 44010"/>
                <a:gd name="f179" fmla="val 40238"/>
                <a:gd name="f180" fmla="val 40242"/>
                <a:gd name="f181" fmla="val 38728"/>
                <a:gd name="f182" fmla="val 36408"/>
                <a:gd name="f183" fmla="val 36209"/>
                <a:gd name="f184" fmla="val 32601"/>
                <a:gd name="f185" fmla="val 32744"/>
                <a:gd name="f186" fmla="val 34888"/>
                <a:gd name="f187" fmla="val 19415"/>
                <a:gd name="f188" fmla="val 28663"/>
                <a:gd name="f189" fmla="val 11721"/>
                <a:gd name="f190" fmla="val 28393"/>
                <a:gd name="f191" fmla="val 11394"/>
                <a:gd name="f192" fmla="val 27956"/>
                <a:gd name="f193" fmla="val 10863"/>
                <a:gd name="f194" fmla="val 27308"/>
                <a:gd name="f195" fmla="val 10559"/>
                <a:gd name="f196" fmla="val 26618"/>
                <a:gd name="f197" fmla="val 26436"/>
                <a:gd name="f198" fmla="val 10561"/>
                <a:gd name="f199" fmla="val 26272"/>
                <a:gd name="f200" fmla="val 10585"/>
                <a:gd name="f201" fmla="val 25478"/>
                <a:gd name="f202" fmla="val 10705"/>
                <a:gd name="f203" fmla="val 24794"/>
                <a:gd name="f204" fmla="val 11243"/>
                <a:gd name="f205" fmla="val 24489"/>
                <a:gd name="f206" fmla="val 11985"/>
                <a:gd name="f207" fmla="val 23186"/>
                <a:gd name="f208" fmla="val 15149"/>
                <a:gd name="f209" fmla="val 22762"/>
                <a:gd name="f210" fmla="val 18571"/>
                <a:gd name="f211" fmla="val 23218"/>
                <a:gd name="f212" fmla="val 22190"/>
                <a:gd name="f213" fmla="val 22689"/>
                <a:gd name="f214" fmla="val 21475"/>
                <a:gd name="f215" fmla="val 22164"/>
                <a:gd name="f216" fmla="val 20745"/>
                <a:gd name="f217" fmla="val 21643"/>
                <a:gd name="f218" fmla="val 19997"/>
                <a:gd name="f219" fmla="val 24326"/>
                <a:gd name="f220" fmla="val 8423"/>
                <a:gd name="f221" fmla="val 19031"/>
                <a:gd name="f222" fmla="val 1226"/>
                <a:gd name="f223" fmla="val 18793"/>
                <a:gd name="f224" fmla="val 908"/>
                <a:gd name="f225" fmla="val 18359"/>
                <a:gd name="f226" fmla="val 341"/>
                <a:gd name="f227" fmla="val 17675"/>
                <a:gd name="f228" fmla="val 16959"/>
                <a:gd name="f229" fmla="*/ f1 1 46719"/>
                <a:gd name="f230" fmla="*/ f2 1 47185"/>
                <a:gd name="f231" fmla="val f3"/>
                <a:gd name="f232" fmla="val f4"/>
                <a:gd name="f233" fmla="val f5"/>
                <a:gd name="f234" fmla="+- f233 0 f231"/>
                <a:gd name="f235" fmla="+- f232 0 f231"/>
                <a:gd name="f236" fmla="*/ f235 1 46719"/>
                <a:gd name="f237" fmla="*/ f234 1 47185"/>
                <a:gd name="f238" fmla="*/ f231 1 f236"/>
                <a:gd name="f239" fmla="*/ f232 1 f236"/>
                <a:gd name="f240" fmla="*/ f231 1 f237"/>
                <a:gd name="f241" fmla="*/ f233 1 f237"/>
                <a:gd name="f242" fmla="*/ f238 f229 1"/>
                <a:gd name="f243" fmla="*/ f239 f229 1"/>
                <a:gd name="f244" fmla="*/ f241 f230 1"/>
                <a:gd name="f245" fmla="*/ f240 f2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2" t="f245" r="f243" b="f244"/>
              <a:pathLst>
                <a:path w="46719" h="47185">
                  <a:moveTo>
                    <a:pt x="f6" y="f7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0" y="f58"/>
                    <a:pt x="f3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5"/>
                  </a:cubicBezTo>
                  <a:cubicBezTo>
                    <a:pt x="f147" y="f145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7"/>
                  </a:cubicBezTo>
                  <a:cubicBezTo>
                    <a:pt x="f158" y="f159"/>
                    <a:pt x="f160" y="f5"/>
                    <a:pt x="f161" y="f5"/>
                  </a:cubicBezTo>
                  <a:cubicBezTo>
                    <a:pt x="f162" y="f5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lnTo>
                    <a:pt x="f155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91"/>
                  </a:cubicBezTo>
                  <a:cubicBezTo>
                    <a:pt x="f192" y="f193"/>
                    <a:pt x="f194" y="f195"/>
                    <a:pt x="f196" y="f195"/>
                  </a:cubicBezTo>
                  <a:lnTo>
                    <a:pt x="f197" y="f198"/>
                  </a:lnTo>
                  <a:lnTo>
                    <a:pt x="f199" y="f200"/>
                  </a:lnTo>
                  <a:cubicBezTo>
                    <a:pt x="f201" y="f202"/>
                    <a:pt x="f203" y="f204"/>
                    <a:pt x="f205" y="f206"/>
                  </a:cubicBezTo>
                  <a:cubicBezTo>
                    <a:pt x="f207" y="f208"/>
                    <a:pt x="f209" y="f210"/>
                    <a:pt x="f211" y="f212"/>
                  </a:cubicBezTo>
                  <a:cubicBezTo>
                    <a:pt x="f213" y="f214"/>
                    <a:pt x="f215" y="f216"/>
                    <a:pt x="f217" y="f218"/>
                  </a:cubicBezTo>
                  <a:cubicBezTo>
                    <a:pt x="f219" y="f220"/>
                    <a:pt x="f221" y="f222"/>
                    <a:pt x="f223" y="f224"/>
                  </a:cubicBezTo>
                  <a:cubicBezTo>
                    <a:pt x="f225" y="f226"/>
                    <a:pt x="f227" y="f7"/>
                    <a:pt x="f228" y="f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Google Shape;471;p37">
              <a:extLst>
                <a:ext uri="{FF2B5EF4-FFF2-40B4-BE49-F238E27FC236}">
                  <a16:creationId xmlns:a16="http://schemas.microsoft.com/office/drawing/2014/main" id="{B2A30C2F-F908-427E-B869-5C0C469CA27F}"/>
                </a:ext>
              </a:extLst>
            </p:cNvPr>
            <p:cNvSpPr/>
            <p:nvPr/>
          </p:nvSpPr>
          <p:spPr>
            <a:xfrm flipH="1">
              <a:off x="515611" y="1510780"/>
              <a:ext cx="554821" cy="6250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464"/>
                <a:gd name="f4" fmla="val 36573"/>
                <a:gd name="f5" fmla="val 73"/>
                <a:gd name="f6" fmla="val 64"/>
                <a:gd name="f7" fmla="val 56"/>
                <a:gd name="f8" fmla="val 2"/>
                <a:gd name="f9" fmla="val 48"/>
                <a:gd name="f10" fmla="val 5"/>
                <a:gd name="f11" fmla="val 46"/>
                <a:gd name="f12" fmla="val 6"/>
                <a:gd name="f13" fmla="val 45"/>
                <a:gd name="f14" fmla="val 12"/>
                <a:gd name="f15" fmla="val 22"/>
                <a:gd name="f16" fmla="val 1"/>
                <a:gd name="f17" fmla="val 58"/>
                <a:gd name="f18" fmla="val 15"/>
                <a:gd name="f19" fmla="val 90"/>
                <a:gd name="f20" fmla="val 670"/>
                <a:gd name="f21" fmla="val 1517"/>
                <a:gd name="f22" fmla="val 1363"/>
                <a:gd name="f23" fmla="val 2944"/>
                <a:gd name="f24" fmla="val 2077"/>
                <a:gd name="f25" fmla="val 4330"/>
                <a:gd name="f26" fmla="val 2308"/>
                <a:gd name="f27" fmla="val 4749"/>
                <a:gd name="f28" fmla="val 2450"/>
                <a:gd name="f29" fmla="val 5039"/>
                <a:gd name="f30" fmla="val 2501"/>
                <a:gd name="f31" fmla="val 5145"/>
                <a:gd name="f32" fmla="val 5100"/>
                <a:gd name="f33" fmla="val 10082"/>
                <a:gd name="f34" fmla="val 8041"/>
                <a:gd name="f35" fmla="val 14681"/>
                <a:gd name="f36" fmla="val 11245"/>
                <a:gd name="f37" fmla="val 18812"/>
                <a:gd name="f38" fmla="val 11789"/>
                <a:gd name="f39" fmla="val 19456"/>
                <a:gd name="f40" fmla="val 12128"/>
                <a:gd name="f41" fmla="val 19914"/>
                <a:gd name="f42" fmla="val 12248"/>
                <a:gd name="f43" fmla="val 20078"/>
                <a:gd name="f44" fmla="val 19854"/>
                <a:gd name="f45" fmla="val 29504"/>
                <a:gd name="f46" fmla="val 27225"/>
                <a:gd name="f47" fmla="val 34382"/>
                <a:gd name="f48" fmla="val 30942"/>
                <a:gd name="f49" fmla="val 36450"/>
                <a:gd name="f50" fmla="val 31089"/>
                <a:gd name="f51" fmla="val 36532"/>
                <a:gd name="f52" fmla="val 31246"/>
                <a:gd name="f53" fmla="val 31402"/>
                <a:gd name="f54" fmla="val 31519"/>
                <a:gd name="f55" fmla="val 31636"/>
                <a:gd name="f56" fmla="val 36549"/>
                <a:gd name="f57" fmla="val 31749"/>
                <a:gd name="f58" fmla="val 36502"/>
                <a:gd name="f59" fmla="val 31865"/>
                <a:gd name="f60" fmla="val 36454"/>
                <a:gd name="f61" fmla="val 31969"/>
                <a:gd name="f62" fmla="val 36383"/>
                <a:gd name="f63" fmla="val 32058"/>
                <a:gd name="f64" fmla="val 36296"/>
                <a:gd name="f65" fmla="val 32285"/>
                <a:gd name="f66" fmla="val 36067"/>
                <a:gd name="f67" fmla="val 32463"/>
                <a:gd name="f68" fmla="val 35639"/>
                <a:gd name="f69" fmla="val 32211"/>
                <a:gd name="f70" fmla="val 35186"/>
                <a:gd name="f71" fmla="val 31887"/>
                <a:gd name="f72" fmla="val 34598"/>
                <a:gd name="f73" fmla="val 31783"/>
                <a:gd name="f74" fmla="val 34413"/>
                <a:gd name="f75" fmla="val 31616"/>
                <a:gd name="f76" fmla="val 34268"/>
                <a:gd name="f77" fmla="val 31417"/>
                <a:gd name="f78" fmla="val 34188"/>
                <a:gd name="f79" fmla="val 27083"/>
                <a:gd name="f80" fmla="val 32452"/>
                <a:gd name="f81" fmla="val 22702"/>
                <a:gd name="f82" fmla="val 29500"/>
                <a:gd name="f83" fmla="val 18395"/>
                <a:gd name="f84" fmla="val 25411"/>
                <a:gd name="f85" fmla="val 18387"/>
                <a:gd name="f86" fmla="val 25406"/>
                <a:gd name="f87" fmla="val 18379"/>
                <a:gd name="f88" fmla="val 25400"/>
                <a:gd name="f89" fmla="val 18369"/>
                <a:gd name="f90" fmla="val 25397"/>
                <a:gd name="f91" fmla="val 18353"/>
                <a:gd name="f92" fmla="val 25391"/>
                <a:gd name="f93" fmla="val 18340"/>
                <a:gd name="f94" fmla="val 25384"/>
                <a:gd name="f95" fmla="val 18333"/>
                <a:gd name="f96" fmla="val 25376"/>
                <a:gd name="f97" fmla="val 18288"/>
                <a:gd name="f98" fmla="val 25312"/>
                <a:gd name="f99" fmla="val 14353"/>
                <a:gd name="f100" fmla="val 21555"/>
                <a:gd name="f101" fmla="val 10528"/>
                <a:gd name="f102" fmla="val 16922"/>
                <a:gd name="f103" fmla="val 6915"/>
                <a:gd name="f104" fmla="val 11533"/>
                <a:gd name="f105" fmla="val 3905"/>
                <a:gd name="f106" fmla="val 7046"/>
                <a:gd name="f107" fmla="val 1563"/>
                <a:gd name="f108" fmla="val 2803"/>
                <a:gd name="f109" fmla="val 129"/>
                <a:gd name="f110" fmla="val 33"/>
                <a:gd name="f111" fmla="val 118"/>
                <a:gd name="f112" fmla="val 13"/>
                <a:gd name="f113" fmla="val 96"/>
                <a:gd name="f114" fmla="*/ f0 1 32464"/>
                <a:gd name="f115" fmla="*/ f1 1 36573"/>
                <a:gd name="f116" fmla="val f2"/>
                <a:gd name="f117" fmla="val f3"/>
                <a:gd name="f118" fmla="val f4"/>
                <a:gd name="f119" fmla="+- f118 0 f116"/>
                <a:gd name="f120" fmla="+- f117 0 f116"/>
                <a:gd name="f121" fmla="*/ f120 1 32464"/>
                <a:gd name="f122" fmla="*/ f119 1 36573"/>
                <a:gd name="f123" fmla="*/ f116 1 f121"/>
                <a:gd name="f124" fmla="*/ f117 1 f121"/>
                <a:gd name="f125" fmla="*/ f116 1 f122"/>
                <a:gd name="f126" fmla="*/ f118 1 f122"/>
                <a:gd name="f127" fmla="*/ f123 f114 1"/>
                <a:gd name="f128" fmla="*/ f124 f114 1"/>
                <a:gd name="f129" fmla="*/ f126 f115 1"/>
                <a:gd name="f130" fmla="*/ f125 f1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7" t="f130" r="f128" b="f129"/>
              <a:pathLst>
                <a:path w="32464" h="365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2"/>
                    <a:pt x="f13" y="f12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4"/>
                    <a:pt x="f53" y="f4"/>
                  </a:cubicBezTo>
                  <a:cubicBezTo>
                    <a:pt x="f54" y="f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lnTo>
                    <a:pt x="f71" y="f72"/>
                  </a:ln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lnTo>
                    <a:pt x="f97" y="f98"/>
                  </a:ln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472;p37">
              <a:extLst>
                <a:ext uri="{FF2B5EF4-FFF2-40B4-BE49-F238E27FC236}">
                  <a16:creationId xmlns:a16="http://schemas.microsoft.com/office/drawing/2014/main" id="{C7044422-84D5-4FA0-AA49-E8BC4CD0EEC2}"/>
                </a:ext>
              </a:extLst>
            </p:cNvPr>
            <p:cNvSpPr/>
            <p:nvPr/>
          </p:nvSpPr>
          <p:spPr>
            <a:xfrm flipH="1">
              <a:off x="700787" y="1937887"/>
              <a:ext cx="341894" cy="95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005"/>
                <a:gd name="f4" fmla="val 5601"/>
                <a:gd name="f5" fmla="val 1054"/>
                <a:gd name="f6" fmla="val 1352"/>
                <a:gd name="f7" fmla="val 1138"/>
                <a:gd name="f8" fmla="val 1374"/>
                <a:gd name="f9" fmla="val 1225"/>
                <a:gd name="f10" fmla="val 1394"/>
                <a:gd name="f11" fmla="val 1309"/>
                <a:gd name="f12" fmla="val 1417"/>
                <a:gd name="f13" fmla="val 1222"/>
                <a:gd name="f14" fmla="val 1396"/>
                <a:gd name="f15" fmla="val 1137"/>
                <a:gd name="f16" fmla="val 1376"/>
                <a:gd name="f17" fmla="val 2282"/>
                <a:gd name="f18" fmla="val 1660"/>
                <a:gd name="f19" fmla="val 2300"/>
                <a:gd name="f20" fmla="val 1664"/>
                <a:gd name="f21" fmla="val 2319"/>
                <a:gd name="f22" fmla="val 1668"/>
                <a:gd name="f23" fmla="val 2337"/>
                <a:gd name="f24" fmla="val 1672"/>
                <a:gd name="f25" fmla="val 3015"/>
                <a:gd name="f26" fmla="val 1820"/>
                <a:gd name="f27" fmla="val 3156"/>
                <a:gd name="f28" fmla="val 1849"/>
                <a:gd name="f29" fmla="val 3297"/>
                <a:gd name="f30" fmla="val 1871"/>
                <a:gd name="f31" fmla="val 3435"/>
                <a:gd name="f32" fmla="val 1899"/>
                <a:gd name="f33" fmla="val 3294"/>
                <a:gd name="f34" fmla="val 3154"/>
                <a:gd name="f35" fmla="val 4996"/>
                <a:gd name="f36" fmla="val 2163"/>
                <a:gd name="f37" fmla="val 5238"/>
                <a:gd name="f38" fmla="val 2200"/>
                <a:gd name="f39" fmla="val 5482"/>
                <a:gd name="f40" fmla="val 2233"/>
                <a:gd name="f41" fmla="val 5724"/>
                <a:gd name="f42" fmla="val 2266"/>
                <a:gd name="f43" fmla="val 5480"/>
                <a:gd name="f44" fmla="val 2235"/>
                <a:gd name="f45" fmla="val 5988"/>
                <a:gd name="f46" fmla="val 2306"/>
                <a:gd name="f47" fmla="val 6651"/>
                <a:gd name="f48" fmla="val 2394"/>
                <a:gd name="f49" fmla="val 7309"/>
                <a:gd name="f50" fmla="val 2474"/>
                <a:gd name="f51" fmla="val 7964"/>
                <a:gd name="f52" fmla="val 2555"/>
                <a:gd name="f53" fmla="val 6649"/>
                <a:gd name="f54" fmla="val 14398"/>
                <a:gd name="f55" fmla="val 3586"/>
                <a:gd name="f56" fmla="val 14633"/>
                <a:gd name="f57" fmla="val 3637"/>
                <a:gd name="f58" fmla="val 14865"/>
                <a:gd name="f59" fmla="val 3694"/>
                <a:gd name="f60" fmla="val 15100"/>
                <a:gd name="f61" fmla="val 3750"/>
                <a:gd name="f62" fmla="val 3639"/>
                <a:gd name="f63" fmla="val 15489"/>
                <a:gd name="f64" fmla="val 3840"/>
                <a:gd name="f65" fmla="val 15741"/>
                <a:gd name="f66" fmla="val 3901"/>
                <a:gd name="f67" fmla="val 15993"/>
                <a:gd name="f68" fmla="val 3966"/>
                <a:gd name="f69" fmla="val 16244"/>
                <a:gd name="f70" fmla="val 4032"/>
                <a:gd name="f71" fmla="val 3902"/>
                <a:gd name="f72" fmla="val 16577"/>
                <a:gd name="f73" fmla="val 4117"/>
                <a:gd name="f74" fmla="val 16840"/>
                <a:gd name="f75" fmla="val 4187"/>
                <a:gd name="f76" fmla="val 17099"/>
                <a:gd name="f77" fmla="val 4260"/>
                <a:gd name="f78" fmla="val 17362"/>
                <a:gd name="f79" fmla="val 4335"/>
                <a:gd name="f80" fmla="val 16837"/>
                <a:gd name="f81" fmla="val 18737"/>
                <a:gd name="f82" fmla="val 4742"/>
                <a:gd name="f83" fmla="val 18995"/>
                <a:gd name="f84" fmla="val 4824"/>
                <a:gd name="f85" fmla="val 19256"/>
                <a:gd name="f86" fmla="val 4911"/>
                <a:gd name="f87" fmla="val 19513"/>
                <a:gd name="f88" fmla="val 18998"/>
                <a:gd name="f89" fmla="val 4825"/>
                <a:gd name="f90" fmla="val 5674"/>
                <a:gd name="f91" fmla="val 3856"/>
                <a:gd name="f92" fmla="val 1966"/>
                <a:gd name="f93" fmla="val 270"/>
                <a:gd name="f94" fmla="val 61"/>
                <a:gd name="f95" fmla="val 932"/>
                <a:gd name="f96" fmla="val 60"/>
                <a:gd name="f97" fmla="val 58"/>
                <a:gd name="f98" fmla="val 933"/>
                <a:gd name="f99" fmla="val 34"/>
                <a:gd name="f100" fmla="val 944"/>
                <a:gd name="f101" fmla="val 19"/>
                <a:gd name="f102" fmla="val 967"/>
                <a:gd name="f103" fmla="val 991"/>
                <a:gd name="f104" fmla="val 1018"/>
                <a:gd name="f105" fmla="val 37"/>
                <a:gd name="f106" fmla="val 1044"/>
                <a:gd name="f107" fmla="val 1053"/>
                <a:gd name="f108" fmla="val 65"/>
                <a:gd name="f109" fmla="val 69"/>
                <a:gd name="f110" fmla="val 1055"/>
                <a:gd name="f111" fmla="val 73"/>
                <a:gd name="f112" fmla="val 1056"/>
                <a:gd name="f113" fmla="val 71"/>
                <a:gd name="f114" fmla="val 70"/>
                <a:gd name="f115" fmla="val 52"/>
                <a:gd name="f116" fmla="val 1058"/>
                <a:gd name="f117" fmla="val 44"/>
                <a:gd name="f118" fmla="val 1061"/>
                <a:gd name="f119" fmla="val 33"/>
                <a:gd name="f120" fmla="val 1067"/>
                <a:gd name="f121" fmla="val 21"/>
                <a:gd name="f122" fmla="val 1075"/>
                <a:gd name="f123" fmla="val 14"/>
                <a:gd name="f124" fmla="val 1090"/>
                <a:gd name="f125" fmla="val 1117"/>
                <a:gd name="f126" fmla="val 7"/>
                <a:gd name="f127" fmla="val 1151"/>
                <a:gd name="f128" fmla="val 31"/>
                <a:gd name="f129" fmla="val 1169"/>
                <a:gd name="f130" fmla="val 1119"/>
                <a:gd name="f131" fmla="val 2007"/>
                <a:gd name="f132" fmla="val 6288"/>
                <a:gd name="f133" fmla="val 5600"/>
                <a:gd name="f134" fmla="val 14788"/>
                <a:gd name="f135" fmla="val 16337"/>
                <a:gd name="f136" fmla="val 17996"/>
                <a:gd name="f137" fmla="val 5481"/>
                <a:gd name="f138" fmla="val 19761"/>
                <a:gd name="f139" fmla="val 5204"/>
                <a:gd name="f140" fmla="val 19765"/>
                <a:gd name="f141" fmla="val 19771"/>
                <a:gd name="f142" fmla="val 5202"/>
                <a:gd name="f143" fmla="val 19775"/>
                <a:gd name="f144" fmla="val 5200"/>
                <a:gd name="f145" fmla="val 19797"/>
                <a:gd name="f146" fmla="val 5191"/>
                <a:gd name="f147" fmla="val 19812"/>
                <a:gd name="f148" fmla="val 5171"/>
                <a:gd name="f149" fmla="val 19814"/>
                <a:gd name="f150" fmla="val 5147"/>
                <a:gd name="f151" fmla="val 19817"/>
                <a:gd name="f152" fmla="val 5118"/>
                <a:gd name="f153" fmla="val 19800"/>
                <a:gd name="f154" fmla="val 5093"/>
                <a:gd name="f155" fmla="val 19774"/>
                <a:gd name="f156" fmla="val 5083"/>
                <a:gd name="f157" fmla="val 19820"/>
                <a:gd name="f158" fmla="val 5098"/>
                <a:gd name="f159" fmla="val 19868"/>
                <a:gd name="f160" fmla="val 5113"/>
                <a:gd name="f161" fmla="val 19914"/>
                <a:gd name="f162" fmla="val 5128"/>
                <a:gd name="f163" fmla="val 19920"/>
                <a:gd name="f164" fmla="val 5131"/>
                <a:gd name="f165" fmla="val 19927"/>
                <a:gd name="f166" fmla="val 5132"/>
                <a:gd name="f167" fmla="val 19933"/>
                <a:gd name="f168" fmla="val 19942"/>
                <a:gd name="f169" fmla="val 19951"/>
                <a:gd name="f170" fmla="val 5130"/>
                <a:gd name="f171" fmla="val 19959"/>
                <a:gd name="f172" fmla="val 5127"/>
                <a:gd name="f173" fmla="val 19971"/>
                <a:gd name="f174" fmla="val 5121"/>
                <a:gd name="f175" fmla="val 19983"/>
                <a:gd name="f176" fmla="val 5111"/>
                <a:gd name="f177" fmla="val 19990"/>
                <a:gd name="f178" fmla="val 5070"/>
                <a:gd name="f179" fmla="val 19998"/>
                <a:gd name="f180" fmla="val 5036"/>
                <a:gd name="f181" fmla="val 19973"/>
                <a:gd name="f182" fmla="val 5019"/>
                <a:gd name="f183" fmla="val 18622"/>
                <a:gd name="f184" fmla="val 4028"/>
                <a:gd name="f185" fmla="val 12697"/>
                <a:gd name="f186" fmla="*/ f0 1 20005"/>
                <a:gd name="f187" fmla="*/ f1 1 5601"/>
                <a:gd name="f188" fmla="val f2"/>
                <a:gd name="f189" fmla="val f3"/>
                <a:gd name="f190" fmla="val f4"/>
                <a:gd name="f191" fmla="+- f190 0 f188"/>
                <a:gd name="f192" fmla="+- f189 0 f188"/>
                <a:gd name="f193" fmla="*/ f192 1 20005"/>
                <a:gd name="f194" fmla="*/ f191 1 5601"/>
                <a:gd name="f195" fmla="*/ f188 1 f193"/>
                <a:gd name="f196" fmla="*/ f189 1 f193"/>
                <a:gd name="f197" fmla="*/ f188 1 f194"/>
                <a:gd name="f198" fmla="*/ f190 1 f194"/>
                <a:gd name="f199" fmla="*/ f195 f186 1"/>
                <a:gd name="f200" fmla="*/ f196 f186 1"/>
                <a:gd name="f201" fmla="*/ f198 f187 1"/>
                <a:gd name="f202" fmla="*/ f197 f1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9" t="f202" r="f200" b="f201"/>
              <a:pathLst>
                <a:path w="20005" h="560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1" y="f22"/>
                    <a:pt x="f19" y="f20"/>
                    <a:pt x="f17" y="f18"/>
                  </a:cubicBezTo>
                  <a:close/>
                  <a:moveTo>
                    <a:pt x="f25" y="f26"/>
                  </a:moveTo>
                  <a:cubicBezTo>
                    <a:pt x="f27" y="f28"/>
                    <a:pt x="f29" y="f30"/>
                    <a:pt x="f31" y="f32"/>
                  </a:cubicBezTo>
                  <a:cubicBezTo>
                    <a:pt x="f33" y="f30"/>
                    <a:pt x="f34" y="f28"/>
                    <a:pt x="f25" y="f26"/>
                  </a:cubicBezTo>
                  <a:close/>
                  <a:moveTo>
                    <a:pt x="f35" y="f36"/>
                  </a:moveTo>
                  <a:lnTo>
                    <a:pt x="f35" y="f36"/>
                  </a:ln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37" y="f38"/>
                    <a:pt x="f35" y="f3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cubicBezTo>
                    <a:pt x="f49" y="f50"/>
                    <a:pt x="f53" y="f48"/>
                    <a:pt x="f45" y="f46"/>
                  </a:cubicBezTo>
                  <a:close/>
                  <a:moveTo>
                    <a:pt x="f54" y="f55"/>
                  </a:moveTo>
                  <a:cubicBezTo>
                    <a:pt x="f56" y="f57"/>
                    <a:pt x="f58" y="f59"/>
                    <a:pt x="f60" y="f61"/>
                  </a:cubicBezTo>
                  <a:cubicBezTo>
                    <a:pt x="f58" y="f59"/>
                    <a:pt x="f56" y="f62"/>
                    <a:pt x="f54" y="f55"/>
                  </a:cubicBezTo>
                  <a:close/>
                  <a:moveTo>
                    <a:pt x="f63" y="f64"/>
                  </a:moveTo>
                  <a:lnTo>
                    <a:pt x="f63" y="f64"/>
                  </a:lnTo>
                  <a:cubicBezTo>
                    <a:pt x="f65" y="f66"/>
                    <a:pt x="f67" y="f68"/>
                    <a:pt x="f69" y="f70"/>
                  </a:cubicBezTo>
                  <a:cubicBezTo>
                    <a:pt x="f67" y="f68"/>
                    <a:pt x="f65" y="f71"/>
                    <a:pt x="f63" y="f64"/>
                  </a:cubicBezTo>
                  <a:close/>
                  <a:moveTo>
                    <a:pt x="f72" y="f73"/>
                  </a:moveTo>
                  <a:lnTo>
                    <a:pt x="f72" y="f73"/>
                  </a:lnTo>
                  <a:cubicBezTo>
                    <a:pt x="f74" y="f75"/>
                    <a:pt x="f76" y="f77"/>
                    <a:pt x="f78" y="f79"/>
                  </a:cubicBezTo>
                  <a:cubicBezTo>
                    <a:pt x="f76" y="f77"/>
                    <a:pt x="f80" y="f75"/>
                    <a:pt x="f72" y="f73"/>
                  </a:cubicBezTo>
                  <a:close/>
                  <a:moveTo>
                    <a:pt x="f81" y="f82"/>
                  </a:moveTo>
                  <a:cubicBezTo>
                    <a:pt x="f83" y="f84"/>
                    <a:pt x="f85" y="f86"/>
                    <a:pt x="f87" y="f35"/>
                  </a:cubicBezTo>
                  <a:cubicBezTo>
                    <a:pt x="f85" y="f86"/>
                    <a:pt x="f88" y="f89"/>
                    <a:pt x="f81" y="f82"/>
                  </a:cubicBezTo>
                  <a:close/>
                  <a:moveTo>
                    <a:pt x="f90" y="f2"/>
                  </a:moveTo>
                  <a:cubicBezTo>
                    <a:pt x="f91" y="f2"/>
                    <a:pt x="f92" y="f93"/>
                    <a:pt x="f94" y="f95"/>
                  </a:cubicBezTo>
                  <a:cubicBezTo>
                    <a:pt x="f96" y="f95"/>
                    <a:pt x="f96" y="f95"/>
                    <a:pt x="f97" y="f98"/>
                  </a:cubicBezTo>
                  <a:cubicBezTo>
                    <a:pt x="f99" y="f100"/>
                    <a:pt x="f101" y="f102"/>
                    <a:pt x="f101" y="f103"/>
                  </a:cubicBezTo>
                  <a:cubicBezTo>
                    <a:pt x="f101" y="f104"/>
                    <a:pt x="f105" y="f106"/>
                    <a:pt x="f94" y="f107"/>
                  </a:cubicBezTo>
                  <a:cubicBezTo>
                    <a:pt x="f108" y="f5"/>
                    <a:pt x="f109" y="f110"/>
                    <a:pt x="f111" y="f112"/>
                  </a:cubicBezTo>
                  <a:lnTo>
                    <a:pt x="f111" y="f112"/>
                  </a:lnTo>
                  <a:cubicBezTo>
                    <a:pt x="f113" y="f112"/>
                    <a:pt x="f114" y="f112"/>
                    <a:pt x="f109" y="f112"/>
                  </a:cubicBezTo>
                  <a:cubicBezTo>
                    <a:pt x="f94" y="f112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2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138" y="f139"/>
                  </a:cubicBezTo>
                  <a:cubicBezTo>
                    <a:pt x="f140" y="f139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lnTo>
                    <a:pt x="f155" y="f156"/>
                  </a:ln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6"/>
                  </a:cubicBezTo>
                  <a:cubicBezTo>
                    <a:pt x="f168" y="f166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58"/>
                  </a:cubicBezTo>
                  <a:cubicBezTo>
                    <a:pt x="f3" y="f178"/>
                    <a:pt x="f179" y="f180"/>
                    <a:pt x="f181" y="f182"/>
                  </a:cubicBezTo>
                  <a:cubicBezTo>
                    <a:pt x="f183" y="f184"/>
                    <a:pt x="f185" y="f2"/>
                    <a:pt x="f90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473;p37">
              <a:extLst>
                <a:ext uri="{FF2B5EF4-FFF2-40B4-BE49-F238E27FC236}">
                  <a16:creationId xmlns:a16="http://schemas.microsoft.com/office/drawing/2014/main" id="{7BFC04AF-6A1A-4AEE-AD0D-A98A7B811D8D}"/>
                </a:ext>
              </a:extLst>
            </p:cNvPr>
            <p:cNvSpPr/>
            <p:nvPr/>
          </p:nvSpPr>
          <p:spPr>
            <a:xfrm flipH="1">
              <a:off x="717959" y="1592921"/>
              <a:ext cx="159270" cy="3461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9"/>
                <a:gd name="f4" fmla="val 20251"/>
                <a:gd name="f5" fmla="val 3651"/>
                <a:gd name="f6" fmla="val 285"/>
                <a:gd name="f7" fmla="val 3692"/>
                <a:gd name="f8" fmla="val 472"/>
                <a:gd name="f9" fmla="val 3732"/>
                <a:gd name="f10" fmla="val 659"/>
                <a:gd name="f11" fmla="val 3772"/>
                <a:gd name="f12" fmla="val 848"/>
                <a:gd name="f13" fmla="val 660"/>
                <a:gd name="f14" fmla="val 3691"/>
                <a:gd name="f15" fmla="val 5247"/>
                <a:gd name="f16" fmla="val 9991"/>
                <a:gd name="f17" fmla="val 5261"/>
                <a:gd name="f18" fmla="val 10200"/>
                <a:gd name="f19" fmla="val 5277"/>
                <a:gd name="f20" fmla="val 10408"/>
                <a:gd name="f21" fmla="val 5289"/>
                <a:gd name="f22" fmla="val 10609"/>
                <a:gd name="f23" fmla="val 5275"/>
                <a:gd name="f24" fmla="val 10406"/>
                <a:gd name="f25" fmla="val 5507"/>
                <a:gd name="f26" fmla="val 13077"/>
                <a:gd name="f27" fmla="val 5557"/>
                <a:gd name="f28" fmla="val 13455"/>
                <a:gd name="f29" fmla="val 5616"/>
                <a:gd name="f30" fmla="val 13832"/>
                <a:gd name="f31" fmla="val 5681"/>
                <a:gd name="f32" fmla="val 14208"/>
                <a:gd name="f33" fmla="val 5614"/>
                <a:gd name="f34" fmla="val 5554"/>
                <a:gd name="f35" fmla="val 3633"/>
                <a:gd name="f36" fmla="val 1"/>
                <a:gd name="f37" fmla="val 3630"/>
                <a:gd name="f38" fmla="val 3627"/>
                <a:gd name="f39" fmla="val 3625"/>
                <a:gd name="f40" fmla="val 3619"/>
                <a:gd name="f41" fmla="val 4"/>
                <a:gd name="f42" fmla="val 3615"/>
                <a:gd name="f43" fmla="val 3609"/>
                <a:gd name="f44" fmla="val 5"/>
                <a:gd name="f45" fmla="val 3593"/>
                <a:gd name="f46" fmla="val 13"/>
                <a:gd name="f47" fmla="val 3580"/>
                <a:gd name="f48" fmla="val 25"/>
                <a:gd name="f49" fmla="val 3573"/>
                <a:gd name="f50" fmla="val 42"/>
                <a:gd name="f51" fmla="val 3566"/>
                <a:gd name="f52" fmla="val 61"/>
                <a:gd name="f53" fmla="val 87"/>
                <a:gd name="f54" fmla="val 3576"/>
                <a:gd name="f55" fmla="val 104"/>
                <a:gd name="f56" fmla="val 3588"/>
                <a:gd name="f57" fmla="val 119"/>
                <a:gd name="f58" fmla="val 3600"/>
                <a:gd name="f59" fmla="val 136"/>
                <a:gd name="f60" fmla="val 139"/>
                <a:gd name="f61" fmla="val 3623"/>
                <a:gd name="f62" fmla="val 142"/>
                <a:gd name="f63" fmla="val 3622"/>
                <a:gd name="f64" fmla="val 144"/>
                <a:gd name="f65" fmla="val 146"/>
                <a:gd name="f66" fmla="val 3626"/>
                <a:gd name="f67" fmla="val 167"/>
                <a:gd name="f68" fmla="val 187"/>
                <a:gd name="f69" fmla="val 3635"/>
                <a:gd name="f70" fmla="val 207"/>
                <a:gd name="f71" fmla="val 182"/>
                <a:gd name="f72" fmla="val 3606"/>
                <a:gd name="f73" fmla="val 163"/>
                <a:gd name="f74" fmla="val 3579"/>
                <a:gd name="f75" fmla="val 162"/>
                <a:gd name="f76" fmla="val 3568"/>
                <a:gd name="f77" fmla="val 3559"/>
                <a:gd name="f78" fmla="val 3548"/>
                <a:gd name="f79" fmla="val 168"/>
                <a:gd name="f80" fmla="val 3532"/>
                <a:gd name="f81" fmla="val 175"/>
                <a:gd name="f82" fmla="val 3519"/>
                <a:gd name="f83" fmla="val 186"/>
                <a:gd name="f84" fmla="val 3515"/>
                <a:gd name="f85" fmla="val 203"/>
                <a:gd name="f86" fmla="val 9356"/>
                <a:gd name="f87" fmla="val 5748"/>
                <a:gd name="f88" fmla="val 18485"/>
                <a:gd name="f89" fmla="val 6937"/>
                <a:gd name="f90" fmla="val 20222"/>
                <a:gd name="f91" fmla="val 6951"/>
                <a:gd name="f92" fmla="val 20241"/>
                <a:gd name="f93" fmla="val 6971"/>
                <a:gd name="f94" fmla="val 20250"/>
                <a:gd name="f95" fmla="val 6991"/>
                <a:gd name="f96" fmla="val 6999"/>
                <a:gd name="f97" fmla="val 7007"/>
                <a:gd name="f98" fmla="val 20249"/>
                <a:gd name="f99" fmla="val 7014"/>
                <a:gd name="f100" fmla="val 20246"/>
                <a:gd name="f101" fmla="val 7015"/>
                <a:gd name="f102" fmla="val 7044"/>
                <a:gd name="f103" fmla="val 20232"/>
                <a:gd name="f104" fmla="val 7061"/>
                <a:gd name="f105" fmla="val 20201"/>
                <a:gd name="f106" fmla="val 7054"/>
                <a:gd name="f107" fmla="val 20172"/>
                <a:gd name="f108" fmla="val 6417"/>
                <a:gd name="f109" fmla="val 17548"/>
                <a:gd name="f110" fmla="val 7004"/>
                <a:gd name="f111" fmla="val 19966"/>
                <a:gd name="f112" fmla="val 7011"/>
                <a:gd name="f113" fmla="val 19993"/>
                <a:gd name="f114" fmla="val 7035"/>
                <a:gd name="f115" fmla="val 20014"/>
                <a:gd name="f116" fmla="val 7063"/>
                <a:gd name="f117" fmla="val 7064"/>
                <a:gd name="f118" fmla="val 7065"/>
                <a:gd name="f119" fmla="val 7075"/>
                <a:gd name="f120" fmla="val 7082"/>
                <a:gd name="f121" fmla="val 20013"/>
                <a:gd name="f122" fmla="val 7090"/>
                <a:gd name="f123" fmla="val 20009"/>
                <a:gd name="f124" fmla="val 7108"/>
                <a:gd name="f125" fmla="val 20000"/>
                <a:gd name="f126" fmla="val 7122"/>
                <a:gd name="f127" fmla="val 19984"/>
                <a:gd name="f128" fmla="val 7127"/>
                <a:gd name="f129" fmla="val 19963"/>
                <a:gd name="f130" fmla="val 9318"/>
                <a:gd name="f131" fmla="val 8520"/>
                <a:gd name="f132" fmla="val 4686"/>
                <a:gd name="f133" fmla="val 1407"/>
                <a:gd name="f134" fmla="val 3736"/>
                <a:gd name="f135" fmla="val 97"/>
                <a:gd name="f136" fmla="val 3729"/>
                <a:gd name="f137" fmla="val 85"/>
                <a:gd name="f138" fmla="val 3717"/>
                <a:gd name="f139" fmla="val 79"/>
                <a:gd name="f140" fmla="val 3707"/>
                <a:gd name="f141" fmla="val 77"/>
                <a:gd name="f142" fmla="val 3704"/>
                <a:gd name="f143" fmla="val 64"/>
                <a:gd name="f144" fmla="val 3703"/>
                <a:gd name="f145" fmla="val 51"/>
                <a:gd name="f146" fmla="val 3696"/>
                <a:gd name="f147" fmla="val 3686"/>
                <a:gd name="f148" fmla="val 28"/>
                <a:gd name="f149" fmla="val 27"/>
                <a:gd name="f150" fmla="val 3673"/>
                <a:gd name="f151" fmla="val 9"/>
                <a:gd name="f152" fmla="val 3653"/>
                <a:gd name="f153" fmla="*/ f0 1 9319"/>
                <a:gd name="f154" fmla="*/ f1 1 20251"/>
                <a:gd name="f155" fmla="val f2"/>
                <a:gd name="f156" fmla="val f3"/>
                <a:gd name="f157" fmla="val f4"/>
                <a:gd name="f158" fmla="+- f157 0 f155"/>
                <a:gd name="f159" fmla="+- f156 0 f155"/>
                <a:gd name="f160" fmla="*/ f159 1 9319"/>
                <a:gd name="f161" fmla="*/ f158 1 20251"/>
                <a:gd name="f162" fmla="*/ f155 1 f160"/>
                <a:gd name="f163" fmla="*/ f156 1 f160"/>
                <a:gd name="f164" fmla="*/ f155 1 f161"/>
                <a:gd name="f165" fmla="*/ f157 1 f161"/>
                <a:gd name="f166" fmla="*/ f162 f153 1"/>
                <a:gd name="f167" fmla="*/ f163 f153 1"/>
                <a:gd name="f168" fmla="*/ f165 f154 1"/>
                <a:gd name="f169" fmla="*/ f164 f1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6" t="f169" r="f167" b="f168"/>
              <a:pathLst>
                <a:path w="9319" h="20251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2"/>
                  </a:lnTo>
                  <a:cubicBezTo>
                    <a:pt x="f9" y="f13"/>
                    <a:pt x="f14" y="f8"/>
                    <a:pt x="f5" y="f6"/>
                  </a:cubicBezTo>
                  <a:close/>
                  <a:moveTo>
                    <a:pt x="f15" y="f16"/>
                  </a:move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17" y="f18"/>
                    <a:pt x="f15" y="f16"/>
                  </a:cubicBezTo>
                  <a:close/>
                  <a:moveTo>
                    <a:pt x="f25" y="f26"/>
                  </a:moveTo>
                  <a:cubicBezTo>
                    <a:pt x="f27" y="f28"/>
                    <a:pt x="f29" y="f30"/>
                    <a:pt x="f31" y="f32"/>
                  </a:cubicBezTo>
                  <a:cubicBezTo>
                    <a:pt x="f33" y="f30"/>
                    <a:pt x="f34" y="f28"/>
                    <a:pt x="f25" y="f26"/>
                  </a:cubicBezTo>
                  <a:close/>
                  <a:moveTo>
                    <a:pt x="f35" y="f36"/>
                  </a:moveTo>
                  <a:cubicBezTo>
                    <a:pt x="f37" y="f36"/>
                    <a:pt x="f38" y="f36"/>
                    <a:pt x="f39" y="f36"/>
                  </a:cubicBezTo>
                  <a:cubicBezTo>
                    <a:pt x="f40" y="f41"/>
                    <a:pt x="f42" y="f41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1" y="f53"/>
                    <a:pt x="f54" y="f55"/>
                  </a:cubicBezTo>
                  <a:cubicBezTo>
                    <a:pt x="f56" y="f57"/>
                    <a:pt x="f58" y="f59"/>
                    <a:pt x="f40" y="f60"/>
                  </a:cubicBezTo>
                  <a:lnTo>
                    <a:pt x="f61" y="f60"/>
                  </a:lnTo>
                  <a:cubicBezTo>
                    <a:pt x="f61" y="f62"/>
                    <a:pt x="f63" y="f64"/>
                    <a:pt x="f63" y="f65"/>
                  </a:cubicBezTo>
                  <a:cubicBezTo>
                    <a:pt x="f66" y="f67"/>
                    <a:pt x="f37" y="f68"/>
                    <a:pt x="f69" y="f70"/>
                  </a:cubicBezTo>
                  <a:lnTo>
                    <a:pt x="f69" y="f70"/>
                  </a:lnTo>
                  <a:cubicBezTo>
                    <a:pt x="f38" y="f71"/>
                    <a:pt x="f72" y="f73"/>
                    <a:pt x="f74" y="f75"/>
                  </a:cubicBezTo>
                  <a:cubicBezTo>
                    <a:pt x="f76" y="f75"/>
                    <a:pt x="f77" y="f73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2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8"/>
                    <a:pt x="f99" y="f100"/>
                  </a:cubicBezTo>
                  <a:lnTo>
                    <a:pt x="f101" y="f100"/>
                  </a:lnTo>
                  <a:cubicBezTo>
                    <a:pt x="f102" y="f103"/>
                    <a:pt x="f104" y="f105"/>
                    <a:pt x="f106" y="f107"/>
                  </a:cubicBezTo>
                  <a:lnTo>
                    <a:pt x="f108" y="f109"/>
                  </a:lnTo>
                  <a:lnTo>
                    <a:pt x="f110" y="f111"/>
                  </a:lnTo>
                  <a:cubicBezTo>
                    <a:pt x="f112" y="f113"/>
                    <a:pt x="f114" y="f115"/>
                    <a:pt x="f116" y="f115"/>
                  </a:cubicBezTo>
                  <a:cubicBezTo>
                    <a:pt x="f117" y="f115"/>
                    <a:pt x="f117" y="f115"/>
                    <a:pt x="f118" y="f115"/>
                  </a:cubicBezTo>
                  <a:cubicBezTo>
                    <a:pt x="f119" y="f115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50"/>
                  </a:cubicBezTo>
                  <a:cubicBezTo>
                    <a:pt x="f146" y="f50"/>
                    <a:pt x="f147" y="f148"/>
                    <a:pt x="f147" y="f149"/>
                  </a:cubicBezTo>
                  <a:cubicBezTo>
                    <a:pt x="f150" y="f151"/>
                    <a:pt x="f152" y="f36"/>
                    <a:pt x="f35" y="f3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474;p37">
              <a:extLst>
                <a:ext uri="{FF2B5EF4-FFF2-40B4-BE49-F238E27FC236}">
                  <a16:creationId xmlns:a16="http://schemas.microsoft.com/office/drawing/2014/main" id="{E6022EDC-F9F7-4690-808F-6B7CBE1F7629}"/>
                </a:ext>
              </a:extLst>
            </p:cNvPr>
            <p:cNvSpPr/>
            <p:nvPr/>
          </p:nvSpPr>
          <p:spPr>
            <a:xfrm flipH="1">
              <a:off x="901543" y="1414357"/>
              <a:ext cx="130996" cy="300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65"/>
                <a:gd name="f4" fmla="val 17557"/>
                <a:gd name="f5" fmla="val 4002"/>
                <a:gd name="f6" fmla="val 4945"/>
                <a:gd name="f7" fmla="val 4060"/>
                <a:gd name="f8" fmla="val 5251"/>
                <a:gd name="f9" fmla="val 4117"/>
                <a:gd name="f10" fmla="val 5561"/>
                <a:gd name="f11" fmla="val 4166"/>
                <a:gd name="f12" fmla="val 5872"/>
                <a:gd name="f13" fmla="val 4115"/>
                <a:gd name="f14" fmla="val 4742"/>
                <a:gd name="f15" fmla="val 14125"/>
                <a:gd name="f16" fmla="val 4748"/>
                <a:gd name="f17" fmla="val 14175"/>
                <a:gd name="f18" fmla="val 4754"/>
                <a:gd name="f19" fmla="val 14225"/>
                <a:gd name="f20" fmla="val 4760"/>
                <a:gd name="f21" fmla="val 14275"/>
                <a:gd name="f22" fmla="val 4876"/>
                <a:gd name="f23" fmla="val 15182"/>
                <a:gd name="f24" fmla="val 4911"/>
                <a:gd name="f25" fmla="val 15436"/>
                <a:gd name="f26" fmla="val 4950"/>
                <a:gd name="f27" fmla="val 15689"/>
                <a:gd name="f28" fmla="val 4987"/>
                <a:gd name="f29" fmla="val 15942"/>
                <a:gd name="f30" fmla="val 4948"/>
                <a:gd name="f31" fmla="val 15688"/>
                <a:gd name="f32" fmla="val 3126"/>
                <a:gd name="f33" fmla="val 3118"/>
                <a:gd name="f34" fmla="val 3110"/>
                <a:gd name="f35" fmla="val 2"/>
                <a:gd name="f36" fmla="val 3103"/>
                <a:gd name="f37" fmla="val 5"/>
                <a:gd name="f38" fmla="val 3075"/>
                <a:gd name="f39" fmla="val 16"/>
                <a:gd name="f40" fmla="val 3061"/>
                <a:gd name="f41" fmla="val 42"/>
                <a:gd name="f42" fmla="val 3064"/>
                <a:gd name="f43" fmla="val 72"/>
                <a:gd name="f44" fmla="val 3055"/>
                <a:gd name="f45" fmla="val 49"/>
                <a:gd name="f46" fmla="val 3035"/>
                <a:gd name="f47" fmla="val 34"/>
                <a:gd name="f48" fmla="val 3012"/>
                <a:gd name="f49" fmla="val 30"/>
                <a:gd name="f50" fmla="val 3009"/>
                <a:gd name="f51" fmla="val 3006"/>
                <a:gd name="f52" fmla="val 3004"/>
                <a:gd name="f53" fmla="val 2995"/>
                <a:gd name="f54" fmla="val 2988"/>
                <a:gd name="f55" fmla="val 32"/>
                <a:gd name="f56" fmla="val 2982"/>
                <a:gd name="f57" fmla="val 36"/>
                <a:gd name="f58" fmla="val 2967"/>
                <a:gd name="f59" fmla="val 43"/>
                <a:gd name="f60" fmla="val 2955"/>
                <a:gd name="f61" fmla="val 55"/>
                <a:gd name="f62" fmla="val 2947"/>
                <a:gd name="f63" fmla="val 70"/>
                <a:gd name="f64" fmla="val 1"/>
                <a:gd name="f65" fmla="val 7186"/>
                <a:gd name="f66" fmla="val 4246"/>
                <a:gd name="f67" fmla="val 15857"/>
                <a:gd name="f68" fmla="val 5128"/>
                <a:gd name="f69" fmla="val 17523"/>
                <a:gd name="f70" fmla="val 5138"/>
                <a:gd name="f71" fmla="val 17544"/>
                <a:gd name="f72" fmla="val 5161"/>
                <a:gd name="f73" fmla="val 5183"/>
                <a:gd name="f74" fmla="val 5190"/>
                <a:gd name="f75" fmla="val 5198"/>
                <a:gd name="f76" fmla="val 17555"/>
                <a:gd name="f77" fmla="val 5205"/>
                <a:gd name="f78" fmla="val 17553"/>
                <a:gd name="f79" fmla="val 5206"/>
                <a:gd name="f80" fmla="val 5208"/>
                <a:gd name="f81" fmla="val 17551"/>
                <a:gd name="f82" fmla="val 5235"/>
                <a:gd name="f83" fmla="val 17540"/>
                <a:gd name="f84" fmla="val 5250"/>
                <a:gd name="f85" fmla="val 17510"/>
                <a:gd name="f86" fmla="val 5246"/>
                <a:gd name="f87" fmla="val 17481"/>
                <a:gd name="f88" fmla="val 5229"/>
                <a:gd name="f89" fmla="val 17393"/>
                <a:gd name="f90" fmla="val 5215"/>
                <a:gd name="f91" fmla="val 17305"/>
                <a:gd name="f92" fmla="val 5200"/>
                <a:gd name="f93" fmla="val 17217"/>
                <a:gd name="f94" fmla="val 17245"/>
                <a:gd name="f95" fmla="val 5232"/>
                <a:gd name="f96" fmla="val 17265"/>
                <a:gd name="f97" fmla="val 5260"/>
                <a:gd name="f98" fmla="val 17266"/>
                <a:gd name="f99" fmla="val 5269"/>
                <a:gd name="f100" fmla="val 5277"/>
                <a:gd name="f101" fmla="val 5286"/>
                <a:gd name="f102" fmla="val 17261"/>
                <a:gd name="f103" fmla="val 5300"/>
                <a:gd name="f104" fmla="val 17255"/>
                <a:gd name="f105" fmla="val 5314"/>
                <a:gd name="f106" fmla="val 17241"/>
                <a:gd name="f107" fmla="val 5320"/>
                <a:gd name="f108" fmla="val 17219"/>
                <a:gd name="f109" fmla="val 7664"/>
                <a:gd name="f110" fmla="val 7645"/>
                <a:gd name="f111" fmla="val 3947"/>
                <a:gd name="f112" fmla="val 1219"/>
                <a:gd name="f113" fmla="val 3178"/>
                <a:gd name="f114" fmla="val 29"/>
                <a:gd name="f115" fmla="val 3167"/>
                <a:gd name="f116" fmla="val 11"/>
                <a:gd name="f117" fmla="val 3147"/>
                <a:gd name="f118" fmla="*/ f0 1 7665"/>
                <a:gd name="f119" fmla="*/ f1 1 17557"/>
                <a:gd name="f120" fmla="val f2"/>
                <a:gd name="f121" fmla="val f3"/>
                <a:gd name="f122" fmla="val f4"/>
                <a:gd name="f123" fmla="+- f122 0 f120"/>
                <a:gd name="f124" fmla="+- f121 0 f120"/>
                <a:gd name="f125" fmla="*/ f124 1 7665"/>
                <a:gd name="f126" fmla="*/ f123 1 17557"/>
                <a:gd name="f127" fmla="*/ f120 1 f125"/>
                <a:gd name="f128" fmla="*/ f121 1 f125"/>
                <a:gd name="f129" fmla="*/ f120 1 f126"/>
                <a:gd name="f130" fmla="*/ f122 1 f126"/>
                <a:gd name="f131" fmla="*/ f127 f118 1"/>
                <a:gd name="f132" fmla="*/ f128 f118 1"/>
                <a:gd name="f133" fmla="*/ f130 f119 1"/>
                <a:gd name="f134" fmla="*/ f129 f1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1" t="f134" r="f132" b="f133"/>
              <a:pathLst>
                <a:path w="7665" h="17557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lnTo>
                    <a:pt x="f20" y="f21"/>
                  </a:lnTo>
                  <a:cubicBezTo>
                    <a:pt x="f18" y="f19"/>
                    <a:pt x="f16" y="f17"/>
                    <a:pt x="f14" y="f15"/>
                  </a:cubicBezTo>
                  <a:close/>
                  <a:moveTo>
                    <a:pt x="f22" y="f23"/>
                  </a:move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4" y="f25"/>
                    <a:pt x="f22" y="f23"/>
                  </a:cubicBezTo>
                  <a:close/>
                  <a:moveTo>
                    <a:pt x="f32" y="f2"/>
                  </a:moveTo>
                  <a:cubicBezTo>
                    <a:pt x="f33" y="f2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49"/>
                    <a:pt x="f51" y="f49"/>
                    <a:pt x="f52" y="f49"/>
                  </a:cubicBezTo>
                  <a:cubicBezTo>
                    <a:pt x="f53" y="f49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4"/>
                    <a:pt x="f73" y="f4"/>
                  </a:cubicBezTo>
                  <a:cubicBezTo>
                    <a:pt x="f74" y="f4"/>
                    <a:pt x="f75" y="f76"/>
                    <a:pt x="f77" y="f78"/>
                  </a:cubicBezTo>
                  <a:cubicBezTo>
                    <a:pt x="f79" y="f78"/>
                    <a:pt x="f80" y="f81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lnTo>
                    <a:pt x="f92" y="f93"/>
                  </a:lnTo>
                  <a:cubicBezTo>
                    <a:pt x="f80" y="f94"/>
                    <a:pt x="f95" y="f96"/>
                    <a:pt x="f97" y="f98"/>
                  </a:cubicBezTo>
                  <a:cubicBezTo>
                    <a:pt x="f99" y="f98"/>
                    <a:pt x="f100" y="f96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2"/>
                    <a:pt x="f32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475;p37">
              <a:extLst>
                <a:ext uri="{FF2B5EF4-FFF2-40B4-BE49-F238E27FC236}">
                  <a16:creationId xmlns:a16="http://schemas.microsoft.com/office/drawing/2014/main" id="{8202CEE1-A05F-4F9B-AB93-5D752F4BCDAB}"/>
                </a:ext>
              </a:extLst>
            </p:cNvPr>
            <p:cNvSpPr/>
            <p:nvPr/>
          </p:nvSpPr>
          <p:spPr>
            <a:xfrm flipH="1">
              <a:off x="1031571" y="1421315"/>
              <a:ext cx="194831" cy="175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00"/>
                <a:gd name="f4" fmla="val 10280"/>
                <a:gd name="f5" fmla="val 1310"/>
                <a:gd name="f6" fmla="val 929"/>
                <a:gd name="f7" fmla="val 1389"/>
                <a:gd name="f8" fmla="val 998"/>
                <a:gd name="f9" fmla="val 1466"/>
                <a:gd name="f10" fmla="val 1067"/>
                <a:gd name="f11" fmla="val 1544"/>
                <a:gd name="f12" fmla="val 1137"/>
                <a:gd name="f13" fmla="val 1467"/>
                <a:gd name="f14" fmla="val 1068"/>
                <a:gd name="f15" fmla="val 1388"/>
                <a:gd name="f16" fmla="val 6351"/>
                <a:gd name="f17" fmla="val 4650"/>
                <a:gd name="f18" fmla="val 6472"/>
                <a:gd name="f19" fmla="val 4736"/>
                <a:gd name="f20" fmla="val 6585"/>
                <a:gd name="f21" fmla="val 4833"/>
                <a:gd name="f22" fmla="val 6688"/>
                <a:gd name="f23" fmla="val 4938"/>
                <a:gd name="f24" fmla="val 6469"/>
                <a:gd name="f25" fmla="val 70"/>
                <a:gd name="f26" fmla="val 1"/>
                <a:gd name="f27" fmla="val 62"/>
                <a:gd name="f28" fmla="val 53"/>
                <a:gd name="f29" fmla="val 2"/>
                <a:gd name="f30" fmla="val 45"/>
                <a:gd name="f31" fmla="val 5"/>
                <a:gd name="f32" fmla="val 41"/>
                <a:gd name="f33" fmla="val 6"/>
                <a:gd name="f34" fmla="val 35"/>
                <a:gd name="f35" fmla="val 9"/>
                <a:gd name="f36" fmla="val 29"/>
                <a:gd name="f37" fmla="val 14"/>
                <a:gd name="f38" fmla="val 8"/>
                <a:gd name="f39" fmla="val 31"/>
                <a:gd name="f40" fmla="val 59"/>
                <a:gd name="f41" fmla="val 12"/>
                <a:gd name="f42" fmla="val 86"/>
                <a:gd name="f43" fmla="val 476"/>
                <a:gd name="f44" fmla="val 1248"/>
                <a:gd name="f45" fmla="val 3205"/>
                <a:gd name="f46" fmla="val 7204"/>
                <a:gd name="f47" fmla="val 11307"/>
                <a:gd name="f48" fmla="val 10276"/>
                <a:gd name="f49" fmla="val 11315"/>
                <a:gd name="f50" fmla="val 10279"/>
                <a:gd name="f51" fmla="val 11323"/>
                <a:gd name="f52" fmla="val 11331"/>
                <a:gd name="f53" fmla="val 11339"/>
                <a:gd name="f54" fmla="val 11347"/>
                <a:gd name="f55" fmla="val 11355"/>
                <a:gd name="f56" fmla="val 11364"/>
                <a:gd name="f57" fmla="val 10273"/>
                <a:gd name="f58" fmla="val 11371"/>
                <a:gd name="f59" fmla="val 10267"/>
                <a:gd name="f60" fmla="val 11378"/>
                <a:gd name="f61" fmla="val 10260"/>
                <a:gd name="f62" fmla="val 11395"/>
                <a:gd name="f63" fmla="val 10240"/>
                <a:gd name="f64" fmla="val 11399"/>
                <a:gd name="f65" fmla="val 10212"/>
                <a:gd name="f66" fmla="val 11387"/>
                <a:gd name="f67" fmla="val 10189"/>
                <a:gd name="f68" fmla="val 11344"/>
                <a:gd name="f69" fmla="val 10109"/>
                <a:gd name="f70" fmla="val 8511"/>
                <a:gd name="f71" fmla="val 7702"/>
                <a:gd name="f72" fmla="val 5848"/>
                <a:gd name="f73" fmla="val 5219"/>
                <a:gd name="f74" fmla="val 3345"/>
                <a:gd name="f75" fmla="val 2836"/>
                <a:gd name="f76" fmla="val 5697"/>
                <a:gd name="f77" fmla="val 5073"/>
                <a:gd name="f78" fmla="val 8352"/>
                <a:gd name="f79" fmla="val 7550"/>
                <a:gd name="f80" fmla="val 11089"/>
                <a:gd name="f81" fmla="val 9884"/>
                <a:gd name="f82" fmla="val 11102"/>
                <a:gd name="f83" fmla="val 9895"/>
                <a:gd name="f84" fmla="val 11117"/>
                <a:gd name="f85" fmla="val 9900"/>
                <a:gd name="f86" fmla="val 11132"/>
                <a:gd name="f87" fmla="val 11140"/>
                <a:gd name="f88" fmla="val 11148"/>
                <a:gd name="f89" fmla="val 9899"/>
                <a:gd name="f90" fmla="val 11156"/>
                <a:gd name="f91" fmla="val 11160"/>
                <a:gd name="f92" fmla="val 9894"/>
                <a:gd name="f93" fmla="val 11166"/>
                <a:gd name="f94" fmla="val 9890"/>
                <a:gd name="f95" fmla="val 11170"/>
                <a:gd name="f96" fmla="val 9885"/>
                <a:gd name="f97" fmla="val 11193"/>
                <a:gd name="f98" fmla="val 9867"/>
                <a:gd name="f99" fmla="val 11200"/>
                <a:gd name="f100" fmla="val 9834"/>
                <a:gd name="f101" fmla="val 11186"/>
                <a:gd name="f102" fmla="val 9807"/>
                <a:gd name="f103" fmla="val 11085"/>
                <a:gd name="f104" fmla="val 9613"/>
                <a:gd name="f105" fmla="val 9740"/>
                <a:gd name="f106" fmla="val 7173"/>
                <a:gd name="f107" fmla="val 6003"/>
                <a:gd name="f108" fmla="val 1355"/>
                <a:gd name="f109" fmla="val 318"/>
                <a:gd name="f110" fmla="val 314"/>
                <a:gd name="f111" fmla="val 309"/>
                <a:gd name="f112" fmla="val 305"/>
                <a:gd name="f113" fmla="val 296"/>
                <a:gd name="f114" fmla="val 287"/>
                <a:gd name="f115" fmla="val 3"/>
                <a:gd name="f116" fmla="val 278"/>
                <a:gd name="f117" fmla="val 264"/>
                <a:gd name="f118" fmla="val 251"/>
                <a:gd name="f119" fmla="val 23"/>
                <a:gd name="f120" fmla="val 244"/>
                <a:gd name="f121" fmla="val 38"/>
                <a:gd name="f122" fmla="val 233"/>
                <a:gd name="f123" fmla="val 66"/>
                <a:gd name="f124" fmla="val 241"/>
                <a:gd name="f125" fmla="val 99"/>
                <a:gd name="f126" fmla="val 269"/>
                <a:gd name="f127" fmla="val 116"/>
                <a:gd name="f128" fmla="val 359"/>
                <a:gd name="f129" fmla="val 177"/>
                <a:gd name="f130" fmla="val 445"/>
                <a:gd name="f131" fmla="val 246"/>
                <a:gd name="f132" fmla="val 533"/>
                <a:gd name="f133" fmla="val 311"/>
                <a:gd name="f134" fmla="val 392"/>
                <a:gd name="f135" fmla="val 207"/>
                <a:gd name="f136" fmla="val 102"/>
                <a:gd name="f137" fmla="val 105"/>
                <a:gd name="f138" fmla="val 94"/>
                <a:gd name="f139" fmla="val 82"/>
                <a:gd name="f140" fmla="*/ f0 1 11400"/>
                <a:gd name="f141" fmla="*/ f1 1 10280"/>
                <a:gd name="f142" fmla="val f2"/>
                <a:gd name="f143" fmla="val f3"/>
                <a:gd name="f144" fmla="val f4"/>
                <a:gd name="f145" fmla="+- f144 0 f142"/>
                <a:gd name="f146" fmla="+- f143 0 f142"/>
                <a:gd name="f147" fmla="*/ f146 1 11400"/>
                <a:gd name="f148" fmla="*/ f145 1 10280"/>
                <a:gd name="f149" fmla="*/ f142 1 f147"/>
                <a:gd name="f150" fmla="*/ f143 1 f147"/>
                <a:gd name="f151" fmla="*/ f142 1 f148"/>
                <a:gd name="f152" fmla="*/ f144 1 f148"/>
                <a:gd name="f153" fmla="*/ f149 f140 1"/>
                <a:gd name="f154" fmla="*/ f150 f140 1"/>
                <a:gd name="f155" fmla="*/ f152 f141 1"/>
                <a:gd name="f156" fmla="*/ f151 f1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3" t="f156" r="f154" b="f155"/>
              <a:pathLst>
                <a:path w="11400" h="1028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1" y="f12"/>
                  </a:ln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lnTo>
                    <a:pt x="f16" y="f17"/>
                  </a:lnTo>
                  <a:cubicBezTo>
                    <a:pt x="f18" y="f19"/>
                    <a:pt x="f20" y="f21"/>
                    <a:pt x="f22" y="f23"/>
                  </a:cubicBezTo>
                  <a:cubicBezTo>
                    <a:pt x="f20" y="f21"/>
                    <a:pt x="f24" y="f19"/>
                    <a:pt x="f16" y="f17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26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4"/>
                    <a:pt x="f52" y="f4"/>
                  </a:cubicBezTo>
                  <a:cubicBezTo>
                    <a:pt x="f53" y="f4"/>
                    <a:pt x="f54" y="f50"/>
                    <a:pt x="f55" y="f48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70" y="f71"/>
                    <a:pt x="f72" y="f73"/>
                    <a:pt x="f74" y="f75"/>
                  </a:cubicBezTo>
                  <a:lnTo>
                    <a:pt x="f74" y="f75"/>
                  </a:ln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83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lnTo>
                    <a:pt x="f103" y="f104"/>
                  </a:lnTo>
                  <a:cubicBezTo>
                    <a:pt x="f105" y="f106"/>
                    <a:pt x="f107" y="f108"/>
                    <a:pt x="f109" y="f29"/>
                  </a:cubicBezTo>
                  <a:cubicBezTo>
                    <a:pt x="f110" y="f26"/>
                    <a:pt x="f111" y="f26"/>
                    <a:pt x="f112" y="f26"/>
                  </a:cubicBezTo>
                  <a:cubicBezTo>
                    <a:pt x="f113" y="f26"/>
                    <a:pt x="f114" y="f115"/>
                    <a:pt x="f116" y="f33"/>
                  </a:cubicBezTo>
                  <a:cubicBezTo>
                    <a:pt x="f117" y="f41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lnTo>
                    <a:pt x="f132" y="f133"/>
                  </a:lnTo>
                  <a:cubicBezTo>
                    <a:pt x="f134" y="f135"/>
                    <a:pt x="f118" y="f136"/>
                    <a:pt x="f137" y="f35"/>
                  </a:cubicBezTo>
                  <a:cubicBezTo>
                    <a:pt x="f138" y="f115"/>
                    <a:pt x="f139" y="f26"/>
                    <a:pt x="f25" y="f2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476;p37">
              <a:extLst>
                <a:ext uri="{FF2B5EF4-FFF2-40B4-BE49-F238E27FC236}">
                  <a16:creationId xmlns:a16="http://schemas.microsoft.com/office/drawing/2014/main" id="{3AE36322-2B49-4920-9A6E-64E58F6D8821}"/>
                </a:ext>
              </a:extLst>
            </p:cNvPr>
            <p:cNvSpPr/>
            <p:nvPr/>
          </p:nvSpPr>
          <p:spPr>
            <a:xfrm flipH="1">
              <a:off x="865534" y="1681005"/>
              <a:ext cx="318732" cy="1729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50"/>
                <a:gd name="f4" fmla="val 10119"/>
                <a:gd name="f5" fmla="val 356"/>
                <a:gd name="f6" fmla="val 285"/>
                <a:gd name="f7" fmla="val 460"/>
                <a:gd name="f8" fmla="val 354"/>
                <a:gd name="f9" fmla="val 565"/>
                <a:gd name="f10" fmla="val 421"/>
                <a:gd name="f11" fmla="val 673"/>
                <a:gd name="f12" fmla="val 484"/>
                <a:gd name="f13" fmla="val 1879"/>
                <a:gd name="f14" fmla="val 1095"/>
                <a:gd name="f15" fmla="val 2064"/>
                <a:gd name="f16" fmla="val 1179"/>
                <a:gd name="f17" fmla="val 2251"/>
                <a:gd name="f18" fmla="val 1260"/>
                <a:gd name="f19" fmla="val 2435"/>
                <a:gd name="f20" fmla="val 1343"/>
                <a:gd name="f21" fmla="val 2255"/>
                <a:gd name="f22" fmla="val 1264"/>
                <a:gd name="f23" fmla="val 2069"/>
                <a:gd name="f24" fmla="val 1182"/>
                <a:gd name="f25" fmla="val 9582"/>
                <a:gd name="f26" fmla="val 5317"/>
                <a:gd name="f27" fmla="val 9657"/>
                <a:gd name="f28" fmla="val 5354"/>
                <a:gd name="f29" fmla="val 9731"/>
                <a:gd name="f30" fmla="val 5391"/>
                <a:gd name="f31" fmla="val 9804"/>
                <a:gd name="f32" fmla="val 5429"/>
                <a:gd name="f33" fmla="val 9730"/>
                <a:gd name="f34" fmla="val 9656"/>
                <a:gd name="f35" fmla="val 11394"/>
                <a:gd name="f36" fmla="val 6257"/>
                <a:gd name="f37" fmla="val 11694"/>
                <a:gd name="f38" fmla="val 6420"/>
                <a:gd name="f39" fmla="val 11991"/>
                <a:gd name="f40" fmla="val 6585"/>
                <a:gd name="f41" fmla="val 12284"/>
                <a:gd name="f42" fmla="val 6754"/>
                <a:gd name="f43" fmla="val 11693"/>
                <a:gd name="f44" fmla="val 13887"/>
                <a:gd name="f45" fmla="val 7037"/>
                <a:gd name="f46" fmla="val 14140"/>
                <a:gd name="f47" fmla="val 7176"/>
                <a:gd name="f48" fmla="val 14392"/>
                <a:gd name="f49" fmla="val 7318"/>
                <a:gd name="f50" fmla="val 14645"/>
                <a:gd name="f51" fmla="val 7463"/>
                <a:gd name="f52" fmla="val 7320"/>
                <a:gd name="f53" fmla="val 16702"/>
                <a:gd name="f54" fmla="val 8724"/>
                <a:gd name="f55" fmla="val 16922"/>
                <a:gd name="f56" fmla="val 8870"/>
                <a:gd name="f57" fmla="val 17139"/>
                <a:gd name="f58" fmla="val 9026"/>
                <a:gd name="f59" fmla="val 17355"/>
                <a:gd name="f60" fmla="val 9178"/>
                <a:gd name="f61" fmla="val 8872"/>
                <a:gd name="f62" fmla="val 1103"/>
                <a:gd name="f63" fmla="val 1"/>
                <a:gd name="f64" fmla="val 798"/>
                <a:gd name="f65" fmla="val 490"/>
                <a:gd name="f66" fmla="val 9"/>
                <a:gd name="f67" fmla="val 179"/>
                <a:gd name="f68" fmla="val 27"/>
                <a:gd name="f69" fmla="val 172"/>
                <a:gd name="f70" fmla="val 165"/>
                <a:gd name="f71" fmla="val 28"/>
                <a:gd name="f72" fmla="val 158"/>
                <a:gd name="f73" fmla="val 31"/>
                <a:gd name="f74" fmla="val 141"/>
                <a:gd name="f75" fmla="val 38"/>
                <a:gd name="f76" fmla="val 128"/>
                <a:gd name="f77" fmla="val 52"/>
                <a:gd name="f78" fmla="val 122"/>
                <a:gd name="f79" fmla="val 72"/>
                <a:gd name="f80" fmla="val 115"/>
                <a:gd name="f81" fmla="val 98"/>
                <a:gd name="f82" fmla="val 123"/>
                <a:gd name="f83" fmla="val 121"/>
                <a:gd name="f84" fmla="val 143"/>
                <a:gd name="f85" fmla="val 136"/>
                <a:gd name="f86" fmla="val 133"/>
                <a:gd name="f87" fmla="val 129"/>
                <a:gd name="f88" fmla="val 109"/>
                <a:gd name="f89" fmla="val 114"/>
                <a:gd name="f90" fmla="val 99"/>
                <a:gd name="f91" fmla="val 106"/>
                <a:gd name="f92" fmla="val 85"/>
                <a:gd name="f93" fmla="val 102"/>
                <a:gd name="f94" fmla="val 63"/>
                <a:gd name="f95" fmla="val 55"/>
                <a:gd name="f96" fmla="val 103"/>
                <a:gd name="f97" fmla="val 48"/>
                <a:gd name="f98" fmla="val 41"/>
                <a:gd name="f99" fmla="val 34"/>
                <a:gd name="f100" fmla="val 119"/>
                <a:gd name="f101" fmla="val 5"/>
                <a:gd name="f102" fmla="val 146"/>
                <a:gd name="f103" fmla="val 19"/>
                <a:gd name="f104" fmla="val 205"/>
                <a:gd name="f105" fmla="val 1001"/>
                <a:gd name="f106" fmla="val 1595"/>
                <a:gd name="f107" fmla="val 6495"/>
                <a:gd name="f108" fmla="val 8604"/>
                <a:gd name="f109" fmla="val 18422"/>
                <a:gd name="f110" fmla="val 10118"/>
                <a:gd name="f111" fmla="val 18425"/>
                <a:gd name="f112" fmla="val 18427"/>
                <a:gd name="f113" fmla="val 18430"/>
                <a:gd name="f114" fmla="val 18439"/>
                <a:gd name="f115" fmla="val 18447"/>
                <a:gd name="f116" fmla="val 10117"/>
                <a:gd name="f117" fmla="val 18455"/>
                <a:gd name="f118" fmla="val 10112"/>
                <a:gd name="f119" fmla="val 18469"/>
                <a:gd name="f120" fmla="val 10105"/>
                <a:gd name="f121" fmla="val 18480"/>
                <a:gd name="f122" fmla="val 10095"/>
                <a:gd name="f123" fmla="val 18487"/>
                <a:gd name="f124" fmla="val 10078"/>
                <a:gd name="f125" fmla="val 18499"/>
                <a:gd name="f126" fmla="val 10054"/>
                <a:gd name="f127" fmla="val 18492"/>
                <a:gd name="f128" fmla="val 10025"/>
                <a:gd name="f129" fmla="val 18472"/>
                <a:gd name="f130" fmla="val 10007"/>
                <a:gd name="f131" fmla="val 18542"/>
                <a:gd name="f132" fmla="val 10061"/>
                <a:gd name="f133" fmla="val 18552"/>
                <a:gd name="f134" fmla="val 10070"/>
                <a:gd name="f135" fmla="val 18566"/>
                <a:gd name="f136" fmla="val 10074"/>
                <a:gd name="f137" fmla="val 18581"/>
                <a:gd name="f138" fmla="val 18589"/>
                <a:gd name="f139" fmla="val 18598"/>
                <a:gd name="f140" fmla="val 10073"/>
                <a:gd name="f141" fmla="val 18606"/>
                <a:gd name="f142" fmla="val 18613"/>
                <a:gd name="f143" fmla="val 10067"/>
                <a:gd name="f144" fmla="val 18620"/>
                <a:gd name="f145" fmla="val 10062"/>
                <a:gd name="f146" fmla="val 18626"/>
                <a:gd name="f147" fmla="val 10055"/>
                <a:gd name="f148" fmla="val 18648"/>
                <a:gd name="f149" fmla="val 10033"/>
                <a:gd name="f150" fmla="val 9997"/>
                <a:gd name="f151" fmla="val 18630"/>
                <a:gd name="f152" fmla="val 9971"/>
                <a:gd name="f153" fmla="val 18362"/>
                <a:gd name="f154" fmla="val 9635"/>
                <a:gd name="f155" fmla="val 18092"/>
                <a:gd name="f156" fmla="val 9295"/>
                <a:gd name="f157" fmla="val 17822"/>
                <a:gd name="f158" fmla="val 8947"/>
                <a:gd name="f159" fmla="val 15504"/>
                <a:gd name="f160" fmla="val 6202"/>
                <a:gd name="f161" fmla="val 9350"/>
                <a:gd name="f162" fmla="*/ f0 1 18650"/>
                <a:gd name="f163" fmla="*/ f1 1 10119"/>
                <a:gd name="f164" fmla="val f2"/>
                <a:gd name="f165" fmla="val f3"/>
                <a:gd name="f166" fmla="val f4"/>
                <a:gd name="f167" fmla="+- f166 0 f164"/>
                <a:gd name="f168" fmla="+- f165 0 f164"/>
                <a:gd name="f169" fmla="*/ f168 1 18650"/>
                <a:gd name="f170" fmla="*/ f167 1 10119"/>
                <a:gd name="f171" fmla="*/ f164 1 f169"/>
                <a:gd name="f172" fmla="*/ f165 1 f169"/>
                <a:gd name="f173" fmla="*/ f164 1 f170"/>
                <a:gd name="f174" fmla="*/ f166 1 f170"/>
                <a:gd name="f175" fmla="*/ f171 f162 1"/>
                <a:gd name="f176" fmla="*/ f172 f162 1"/>
                <a:gd name="f177" fmla="*/ f174 f163 1"/>
                <a:gd name="f178" fmla="*/ f173 f1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5" t="f178" r="f176" b="f177"/>
              <a:pathLst>
                <a:path w="18650" h="1011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9" y="f10"/>
                    <a:pt x="f7" y="f8"/>
                    <a:pt x="f5" y="f6"/>
                  </a:cubicBezTo>
                  <a:close/>
                  <a:moveTo>
                    <a:pt x="f13" y="f14"/>
                  </a:move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13" y="f14"/>
                  </a:cubicBezTo>
                  <a:close/>
                  <a:moveTo>
                    <a:pt x="f25" y="f26"/>
                  </a:moveTo>
                  <a:cubicBezTo>
                    <a:pt x="f27" y="f28"/>
                    <a:pt x="f29" y="f30"/>
                    <a:pt x="f31" y="f32"/>
                  </a:cubicBezTo>
                  <a:lnTo>
                    <a:pt x="f31" y="f32"/>
                  </a:lnTo>
                  <a:cubicBezTo>
                    <a:pt x="f33" y="f30"/>
                    <a:pt x="f34" y="f28"/>
                    <a:pt x="f25" y="f26"/>
                  </a:cubicBezTo>
                  <a:close/>
                  <a:moveTo>
                    <a:pt x="f35" y="f36"/>
                  </a:moveTo>
                  <a:lnTo>
                    <a:pt x="f35" y="f36"/>
                  </a:lnTo>
                  <a:cubicBezTo>
                    <a:pt x="f37" y="f38"/>
                    <a:pt x="f39" y="f40"/>
                    <a:pt x="f41" y="f42"/>
                  </a:cubicBezTo>
                  <a:cubicBezTo>
                    <a:pt x="f39" y="f40"/>
                    <a:pt x="f43" y="f38"/>
                    <a:pt x="f35" y="f36"/>
                  </a:cubicBezTo>
                  <a:close/>
                  <a:moveTo>
                    <a:pt x="f44" y="f45"/>
                  </a:moveTo>
                  <a:cubicBezTo>
                    <a:pt x="f46" y="f47"/>
                    <a:pt x="f48" y="f49"/>
                    <a:pt x="f50" y="f51"/>
                  </a:cubicBezTo>
                  <a:cubicBezTo>
                    <a:pt x="f48" y="f52"/>
                    <a:pt x="f46" y="f47"/>
                    <a:pt x="f44" y="f45"/>
                  </a:cubicBezTo>
                  <a:close/>
                  <a:moveTo>
                    <a:pt x="f53" y="f54"/>
                  </a:move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57" y="f58"/>
                    <a:pt x="f55" y="f61"/>
                    <a:pt x="f53" y="f54"/>
                  </a:cubicBezTo>
                  <a:close/>
                  <a:moveTo>
                    <a:pt x="f62" y="f63"/>
                  </a:moveTo>
                  <a:cubicBezTo>
                    <a:pt x="f64" y="f63"/>
                    <a:pt x="f65" y="f66"/>
                    <a:pt x="f67" y="f68"/>
                  </a:cubicBezTo>
                  <a:cubicBezTo>
                    <a:pt x="f69" y="f68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3" y="f78"/>
                    <a:pt x="f88" y="f89"/>
                  </a:cubicBezTo>
                  <a:cubicBezTo>
                    <a:pt x="f90" y="f91"/>
                    <a:pt x="f92" y="f93"/>
                    <a:pt x="f79" y="f93"/>
                  </a:cubicBezTo>
                  <a:cubicBezTo>
                    <a:pt x="f94" y="f93"/>
                    <a:pt x="f95" y="f96"/>
                    <a:pt x="f97" y="f91"/>
                  </a:cubicBezTo>
                  <a:cubicBezTo>
                    <a:pt x="f98" y="f88"/>
                    <a:pt x="f99" y="f89"/>
                    <a:pt x="f71" y="f100"/>
                  </a:cubicBezTo>
                  <a:cubicBezTo>
                    <a:pt x="f101" y="f102"/>
                    <a:pt x="f63" y="f67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0"/>
                    <a:pt x="f112" y="f110"/>
                    <a:pt x="f113" y="f110"/>
                  </a:cubicBezTo>
                  <a:cubicBezTo>
                    <a:pt x="f114" y="f110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0"/>
                  </a:lnTo>
                  <a:lnTo>
                    <a:pt x="f131" y="f132"/>
                  </a:lnTo>
                  <a:cubicBezTo>
                    <a:pt x="f133" y="f134"/>
                    <a:pt x="f135" y="f136"/>
                    <a:pt x="f137" y="f136"/>
                  </a:cubicBezTo>
                  <a:cubicBezTo>
                    <a:pt x="f138" y="f136"/>
                    <a:pt x="f139" y="f140"/>
                    <a:pt x="f141" y="f134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3" y="f150"/>
                    <a:pt x="f151" y="f152"/>
                  </a:cubicBezTo>
                  <a:cubicBezTo>
                    <a:pt x="f153" y="f154"/>
                    <a:pt x="f155" y="f156"/>
                    <a:pt x="f157" y="f158"/>
                  </a:cubicBezTo>
                  <a:cubicBezTo>
                    <a:pt x="f159" y="f160"/>
                    <a:pt x="f161" y="f63"/>
                    <a:pt x="f62" y="f63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477;p37">
              <a:extLst>
                <a:ext uri="{FF2B5EF4-FFF2-40B4-BE49-F238E27FC236}">
                  <a16:creationId xmlns:a16="http://schemas.microsoft.com/office/drawing/2014/main" id="{9DD94A71-AB20-45C0-B13B-3F1DE91142E8}"/>
                </a:ext>
              </a:extLst>
            </p:cNvPr>
            <p:cNvSpPr/>
            <p:nvPr/>
          </p:nvSpPr>
          <p:spPr>
            <a:xfrm flipH="1">
              <a:off x="513097" y="1423089"/>
              <a:ext cx="597962" cy="7157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8"/>
                <a:gd name="f4" fmla="val 41880"/>
                <a:gd name="f5" fmla="val 2296"/>
                <a:gd name="f6" fmla="val 4865"/>
                <a:gd name="f7" fmla="val 3876"/>
                <a:gd name="f8" fmla="val 7934"/>
                <a:gd name="f9" fmla="val 6236"/>
                <a:gd name="f10" fmla="val 12194"/>
                <a:gd name="f11" fmla="val 9253"/>
                <a:gd name="f12" fmla="val 16693"/>
                <a:gd name="f13" fmla="val 14628"/>
                <a:gd name="f14" fmla="val 24708"/>
                <a:gd name="f15" fmla="val 23244"/>
                <a:gd name="f16" fmla="val 35146"/>
                <a:gd name="f17" fmla="val 33777"/>
                <a:gd name="f18" fmla="val 39365"/>
                <a:gd name="f19" fmla="val 33967"/>
                <a:gd name="f20" fmla="val 39442"/>
                <a:gd name="f21" fmla="val 34126"/>
                <a:gd name="f22" fmla="val 39580"/>
                <a:gd name="f23" fmla="val 34224"/>
                <a:gd name="f24" fmla="val 39756"/>
                <a:gd name="f25" fmla="val 34550"/>
                <a:gd name="f26" fmla="val 40344"/>
                <a:gd name="f27" fmla="val 34788"/>
                <a:gd name="f28" fmla="val 40775"/>
                <a:gd name="f29" fmla="val 34620"/>
                <a:gd name="f30" fmla="val 41180"/>
                <a:gd name="f31" fmla="val 34402"/>
                <a:gd name="f32" fmla="val 41398"/>
                <a:gd name="f33" fmla="val 34260"/>
                <a:gd name="f34" fmla="val 41540"/>
                <a:gd name="f35" fmla="val 34037"/>
                <a:gd name="f36" fmla="val 41661"/>
                <a:gd name="f37" fmla="val 33778"/>
                <a:gd name="f38" fmla="val 33641"/>
                <a:gd name="f39" fmla="val 33495"/>
                <a:gd name="f40" fmla="val 41627"/>
                <a:gd name="f41" fmla="val 33345"/>
                <a:gd name="f42" fmla="val 41544"/>
                <a:gd name="f43" fmla="val 17057"/>
                <a:gd name="f44" fmla="val 32480"/>
                <a:gd name="f45" fmla="val 7108"/>
                <a:gd name="f46" fmla="val 15291"/>
                <a:gd name="f47" fmla="val 125"/>
                <a:gd name="f48" fmla="val 1"/>
                <a:gd name="f49" fmla="val 111"/>
                <a:gd name="f50" fmla="val 96"/>
                <a:gd name="f51" fmla="val 3"/>
                <a:gd name="f52" fmla="val 82"/>
                <a:gd name="f53" fmla="val 9"/>
                <a:gd name="f54" fmla="val 28"/>
                <a:gd name="f55" fmla="val 32"/>
                <a:gd name="f56" fmla="val 23"/>
                <a:gd name="f57" fmla="val 152"/>
                <a:gd name="f58" fmla="val 10788"/>
                <a:gd name="f59" fmla="val 26991"/>
                <a:gd name="f60" fmla="val 26838"/>
                <a:gd name="f61" fmla="val 38173"/>
                <a:gd name="f62" fmla="val 33237"/>
                <a:gd name="f63" fmla="val 41734"/>
                <a:gd name="f64" fmla="val 33413"/>
                <a:gd name="f65" fmla="val 41833"/>
                <a:gd name="f66" fmla="val 33601"/>
                <a:gd name="f67" fmla="val 33784"/>
                <a:gd name="f68" fmla="val 34066"/>
                <a:gd name="f69" fmla="val 34342"/>
                <a:gd name="f70" fmla="val 41769"/>
                <a:gd name="f71" fmla="val 34558"/>
                <a:gd name="f72" fmla="val 41549"/>
                <a:gd name="f73" fmla="val 34914"/>
                <a:gd name="f74" fmla="val 41193"/>
                <a:gd name="f75" fmla="val 34987"/>
                <a:gd name="f76" fmla="val 40675"/>
                <a:gd name="f77" fmla="val 34742"/>
                <a:gd name="f78" fmla="val 40233"/>
                <a:gd name="f79" fmla="val 34416"/>
                <a:gd name="f80" fmla="val 39647"/>
                <a:gd name="f81" fmla="val 34294"/>
                <a:gd name="f82" fmla="val 39427"/>
                <a:gd name="f83" fmla="val 34096"/>
                <a:gd name="f84" fmla="val 39252"/>
                <a:gd name="f85" fmla="val 33859"/>
                <a:gd name="f86" fmla="val 39158"/>
                <a:gd name="f87" fmla="val 23379"/>
                <a:gd name="f88" fmla="val 34961"/>
                <a:gd name="f89" fmla="val 14793"/>
                <a:gd name="f90" fmla="val 24560"/>
                <a:gd name="f91" fmla="val 9437"/>
                <a:gd name="f92" fmla="val 16572"/>
                <a:gd name="f93" fmla="val 3628"/>
                <a:gd name="f94" fmla="val 7912"/>
                <a:gd name="f95" fmla="val 258"/>
                <a:gd name="f96" fmla="val 143"/>
                <a:gd name="f97" fmla="val 224"/>
                <a:gd name="f98" fmla="val 66"/>
                <a:gd name="f99" fmla="val 207"/>
                <a:gd name="f100" fmla="val 25"/>
                <a:gd name="f101" fmla="val 167"/>
                <a:gd name="f102" fmla="*/ f0 1 34988"/>
                <a:gd name="f103" fmla="*/ f1 1 41880"/>
                <a:gd name="f104" fmla="val f2"/>
                <a:gd name="f105" fmla="val f3"/>
                <a:gd name="f106" fmla="val f4"/>
                <a:gd name="f107" fmla="+- f106 0 f104"/>
                <a:gd name="f108" fmla="+- f105 0 f104"/>
                <a:gd name="f109" fmla="*/ f108 1 34988"/>
                <a:gd name="f110" fmla="*/ f107 1 41880"/>
                <a:gd name="f111" fmla="*/ f104 1 f109"/>
                <a:gd name="f112" fmla="*/ f105 1 f109"/>
                <a:gd name="f113" fmla="*/ f104 1 f110"/>
                <a:gd name="f114" fmla="*/ f106 1 f110"/>
                <a:gd name="f115" fmla="*/ f111 f102 1"/>
                <a:gd name="f116" fmla="*/ f112 f102 1"/>
                <a:gd name="f117" fmla="*/ f114 f103 1"/>
                <a:gd name="f118" fmla="*/ f113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5" t="f118" r="f116" b="f117"/>
              <a:pathLst>
                <a:path w="34988" h="41880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5" y="f6"/>
                  </a:cubicBezTo>
                  <a:close/>
                  <a:moveTo>
                    <a:pt x="f47" y="f48"/>
                  </a:moveTo>
                  <a:cubicBezTo>
                    <a:pt x="f49" y="f48"/>
                    <a:pt x="f50" y="f51"/>
                    <a:pt x="f52" y="f53"/>
                  </a:cubicBezTo>
                  <a:cubicBezTo>
                    <a:pt x="f54" y="f55"/>
                    <a:pt x="f48" y="f50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4"/>
                    <a:pt x="f67" y="f4"/>
                  </a:cubicBezTo>
                  <a:cubicBezTo>
                    <a:pt x="f68" y="f4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lnTo>
                    <a:pt x="f79" y="f80"/>
                  </a:ln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48"/>
                    <a:pt x="f47" y="f48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478;p37">
              <a:extLst>
                <a:ext uri="{FF2B5EF4-FFF2-40B4-BE49-F238E27FC236}">
                  <a16:creationId xmlns:a16="http://schemas.microsoft.com/office/drawing/2014/main" id="{A292763B-B738-4FE7-A34F-CC0A77C2A0FD}"/>
                </a:ext>
              </a:extLst>
            </p:cNvPr>
            <p:cNvSpPr/>
            <p:nvPr/>
          </p:nvSpPr>
          <p:spPr>
            <a:xfrm flipH="1">
              <a:off x="693782" y="1934897"/>
              <a:ext cx="355893" cy="101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24"/>
                <a:gd name="f4" fmla="val 5955"/>
                <a:gd name="f5" fmla="val 6079"/>
                <a:gd name="f6" fmla="val 217"/>
                <a:gd name="f7" fmla="val 13251"/>
                <a:gd name="f8" fmla="val 19283"/>
                <a:gd name="f9" fmla="val 4430"/>
                <a:gd name="f10" fmla="val 20439"/>
                <a:gd name="f11" fmla="val 5289"/>
                <a:gd name="f12" fmla="val 18560"/>
                <a:gd name="f13" fmla="val 5600"/>
                <a:gd name="f14" fmla="val 16801"/>
                <a:gd name="f15" fmla="val 5732"/>
                <a:gd name="f16" fmla="val 15167"/>
                <a:gd name="f17" fmla="val 6419"/>
                <a:gd name="f18" fmla="val 1243"/>
                <a:gd name="f19" fmla="val 1927"/>
                <a:gd name="f20" fmla="val 332"/>
                <a:gd name="f21" fmla="val 1199"/>
                <a:gd name="f22" fmla="val 2281"/>
                <a:gd name="f23" fmla="val 500"/>
                <a:gd name="f24" fmla="val 4218"/>
                <a:gd name="f25" fmla="val 6077"/>
                <a:gd name="f26" fmla="val 1"/>
                <a:gd name="f27" fmla="val 4136"/>
                <a:gd name="f28" fmla="val 2112"/>
                <a:gd name="f29" fmla="val 306"/>
                <a:gd name="f30" fmla="val 77"/>
                <a:gd name="f31" fmla="val 1062"/>
                <a:gd name="f32" fmla="val 42"/>
                <a:gd name="f33" fmla="val 1074"/>
                <a:gd name="f34" fmla="val 15"/>
                <a:gd name="f35" fmla="val 1107"/>
                <a:gd name="f36" fmla="val 7"/>
                <a:gd name="f37" fmla="val 1144"/>
                <a:gd name="f38" fmla="val 1181"/>
                <a:gd name="f39" fmla="val 13"/>
                <a:gd name="f40" fmla="val 1220"/>
                <a:gd name="f41" fmla="val 1245"/>
                <a:gd name="f42" fmla="val 104"/>
                <a:gd name="f43" fmla="val 1300"/>
                <a:gd name="f44" fmla="val 5460"/>
                <a:gd name="f45" fmla="val 5954"/>
                <a:gd name="f46" fmla="val 16883"/>
                <a:gd name="f47" fmla="val 18740"/>
                <a:gd name="f48" fmla="val 5808"/>
                <a:gd name="f49" fmla="val 20726"/>
                <a:gd name="f50" fmla="val 5466"/>
                <a:gd name="f51" fmla="val 20768"/>
                <a:gd name="f52" fmla="val 5459"/>
                <a:gd name="f53" fmla="val 20802"/>
                <a:gd name="f54" fmla="val 5427"/>
                <a:gd name="f55" fmla="val 20812"/>
                <a:gd name="f56" fmla="val 5386"/>
                <a:gd name="f57" fmla="val 5345"/>
                <a:gd name="f58" fmla="val 20810"/>
                <a:gd name="f59" fmla="val 5301"/>
                <a:gd name="f60" fmla="val 20775"/>
                <a:gd name="f61" fmla="val 5273"/>
                <a:gd name="f62" fmla="val 20693"/>
                <a:gd name="f63" fmla="val 5208"/>
                <a:gd name="f64" fmla="val 14096"/>
                <a:gd name="f65" fmla="*/ f0 1 20824"/>
                <a:gd name="f66" fmla="*/ f1 1 5955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20824"/>
                <a:gd name="f73" fmla="*/ f70 1 5955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20824" h="59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6"/>
                    <a:pt x="f5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2" y="f38"/>
                    <a:pt x="f39" y="f40"/>
                    <a:pt x="f32" y="f41"/>
                  </a:cubicBezTo>
                  <a:cubicBezTo>
                    <a:pt x="f42" y="f43"/>
                    <a:pt x="f44" y="f45"/>
                    <a:pt x="f16" y="f45"/>
                  </a:cubicBezTo>
                  <a:cubicBezTo>
                    <a:pt x="f46" y="f45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3" y="f57"/>
                    <a:pt x="f58" y="f59"/>
                    <a:pt x="f60" y="f61"/>
                  </a:cubicBezTo>
                  <a:cubicBezTo>
                    <a:pt x="f62" y="f63"/>
                    <a:pt x="f64" y="f26"/>
                    <a:pt x="f25" y="f2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479;p37">
              <a:extLst>
                <a:ext uri="{FF2B5EF4-FFF2-40B4-BE49-F238E27FC236}">
                  <a16:creationId xmlns:a16="http://schemas.microsoft.com/office/drawing/2014/main" id="{F01CBE2C-A154-4501-AACB-A6DFE2066F4B}"/>
                </a:ext>
              </a:extLst>
            </p:cNvPr>
            <p:cNvSpPr/>
            <p:nvPr/>
          </p:nvSpPr>
          <p:spPr>
            <a:xfrm flipH="1">
              <a:off x="858941" y="1678061"/>
              <a:ext cx="330802" cy="1799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356"/>
                <a:gd name="f4" fmla="val 10527"/>
                <a:gd name="f5" fmla="val 1428"/>
                <a:gd name="f6" fmla="val 218"/>
                <a:gd name="f7" fmla="val 11145"/>
                <a:gd name="f8" fmla="val 17946"/>
                <a:gd name="f9" fmla="val 8848"/>
                <a:gd name="f10" fmla="val 19007"/>
                <a:gd name="f11" fmla="val 10281"/>
                <a:gd name="f12" fmla="val 6641"/>
                <a:gd name="f13" fmla="val 8807"/>
                <a:gd name="f14" fmla="val 1108"/>
                <a:gd name="f15" fmla="val 1416"/>
                <a:gd name="f16" fmla="val 311"/>
                <a:gd name="f17" fmla="val 256"/>
                <a:gd name="f18" fmla="val 687"/>
                <a:gd name="f19" fmla="val 230"/>
                <a:gd name="f20" fmla="val 1060"/>
                <a:gd name="f21" fmla="val 1420"/>
                <a:gd name="f22" fmla="val 988"/>
                <a:gd name="f23" fmla="val 549"/>
                <a:gd name="f24" fmla="val 17"/>
                <a:gd name="f25" fmla="val 106"/>
                <a:gd name="f26" fmla="val 52"/>
                <a:gd name="f27" fmla="val 69"/>
                <a:gd name="f28" fmla="val 55"/>
                <a:gd name="f29" fmla="val 35"/>
                <a:gd name="f30" fmla="val 78"/>
                <a:gd name="f31" fmla="val 16"/>
                <a:gd name="f32" fmla="val 112"/>
                <a:gd name="f33" fmla="val 1"/>
                <a:gd name="f34" fmla="val 145"/>
                <a:gd name="f35" fmla="val 2"/>
                <a:gd name="f36" fmla="val 186"/>
                <a:gd name="f37" fmla="val 22"/>
                <a:gd name="f38" fmla="val 219"/>
                <a:gd name="f39" fmla="val 77"/>
                <a:gd name="f40" fmla="val 305"/>
                <a:gd name="f41" fmla="val 5576"/>
                <a:gd name="f42" fmla="val 8998"/>
                <a:gd name="f43" fmla="val 19230"/>
                <a:gd name="f44" fmla="val 10526"/>
                <a:gd name="f45" fmla="val 19242"/>
                <a:gd name="f46" fmla="val 19280"/>
                <a:gd name="f47" fmla="val 19316"/>
                <a:gd name="f48" fmla="val 10508"/>
                <a:gd name="f49" fmla="val 19336"/>
                <a:gd name="f50" fmla="val 10477"/>
                <a:gd name="f51" fmla="val 10439"/>
                <a:gd name="f52" fmla="val 10394"/>
                <a:gd name="f53" fmla="val 19332"/>
                <a:gd name="f54" fmla="val 10358"/>
                <a:gd name="f55" fmla="val 19256"/>
                <a:gd name="f56" fmla="val 10250"/>
                <a:gd name="f57" fmla="val 12080"/>
                <a:gd name="f58" fmla="*/ f0 1 19356"/>
                <a:gd name="f59" fmla="*/ f1 1 10527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9356"/>
                <a:gd name="f66" fmla="*/ f63 1 10527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9356" h="1052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6"/>
                    <a:pt x="f5" y="f6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lnTo>
                    <a:pt x="f45" y="f44"/>
                  </a:lnTo>
                  <a:cubicBezTo>
                    <a:pt x="f46" y="f44"/>
                    <a:pt x="f47" y="f48"/>
                    <a:pt x="f49" y="f50"/>
                  </a:cubicBezTo>
                  <a:cubicBezTo>
                    <a:pt x="f3" y="f51"/>
                    <a:pt x="f3" y="f52"/>
                    <a:pt x="f53" y="f54"/>
                  </a:cubicBezTo>
                  <a:cubicBezTo>
                    <a:pt x="f55" y="f56"/>
                    <a:pt x="f57" y="f2"/>
                    <a:pt x="f21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480;p37">
              <a:extLst>
                <a:ext uri="{FF2B5EF4-FFF2-40B4-BE49-F238E27FC236}">
                  <a16:creationId xmlns:a16="http://schemas.microsoft.com/office/drawing/2014/main" id="{5B6C5447-C1A5-45DA-A64C-F6EBE5A9CC18}"/>
                </a:ext>
              </a:extLst>
            </p:cNvPr>
            <p:cNvSpPr/>
            <p:nvPr/>
          </p:nvSpPr>
          <p:spPr>
            <a:xfrm flipH="1">
              <a:off x="1026276" y="1416542"/>
              <a:ext cx="204725" cy="1852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9"/>
                <a:gd name="f4" fmla="val 10839"/>
                <a:gd name="f5" fmla="val 288"/>
                <a:gd name="f6" fmla="val 257"/>
                <a:gd name="f7" fmla="val 6842"/>
                <a:gd name="f8" fmla="val 1621"/>
                <a:gd name="f9" fmla="val 10907"/>
                <a:gd name="f10" fmla="val 9079"/>
                <a:gd name="f11" fmla="val 11641"/>
                <a:gd name="f12" fmla="val 10530"/>
                <a:gd name="f13" fmla="val 3383"/>
                <a:gd name="f14" fmla="val 7419"/>
                <a:gd name="f15" fmla="val 718"/>
                <a:gd name="f16" fmla="val 1373"/>
                <a:gd name="f17" fmla="val 120"/>
                <a:gd name="f18" fmla="val 88"/>
                <a:gd name="f19" fmla="val 59"/>
                <a:gd name="f20" fmla="val 14"/>
                <a:gd name="f21" fmla="val 36"/>
                <a:gd name="f22" fmla="val 38"/>
                <a:gd name="f23" fmla="val 9"/>
                <a:gd name="f24" fmla="val 69"/>
                <a:gd name="f25" fmla="val 1"/>
                <a:gd name="f26" fmla="val 107"/>
                <a:gd name="f27" fmla="val 13"/>
                <a:gd name="f28" fmla="val 144"/>
                <a:gd name="f29" fmla="val 19"/>
                <a:gd name="f30" fmla="val 163"/>
                <a:gd name="f31" fmla="val 612"/>
                <a:gd name="f32" fmla="val 1984"/>
                <a:gd name="f33" fmla="val 2359"/>
                <a:gd name="f34" fmla="val 4196"/>
                <a:gd name="f35" fmla="val 3968"/>
                <a:gd name="f36" fmla="val 6237"/>
                <a:gd name="f37" fmla="val 6916"/>
                <a:gd name="f38" fmla="val 9044"/>
                <a:gd name="f39" fmla="val 11824"/>
                <a:gd name="f40" fmla="val 10831"/>
                <a:gd name="f41" fmla="val 11835"/>
                <a:gd name="f42" fmla="val 10837"/>
                <a:gd name="f43" fmla="val 11848"/>
                <a:gd name="f44" fmla="val 10838"/>
                <a:gd name="f45" fmla="val 11861"/>
                <a:gd name="f46" fmla="val 11891"/>
                <a:gd name="f47" fmla="val 11919"/>
                <a:gd name="f48" fmla="val 10825"/>
                <a:gd name="f49" fmla="val 11942"/>
                <a:gd name="f50" fmla="val 10801"/>
                <a:gd name="f51" fmla="val 11972"/>
                <a:gd name="f52" fmla="val 10768"/>
                <a:gd name="f53" fmla="val 10723"/>
                <a:gd name="f54" fmla="val 11962"/>
                <a:gd name="f55" fmla="val 10681"/>
                <a:gd name="f56" fmla="val 10589"/>
                <a:gd name="f57" fmla="val 7600"/>
                <a:gd name="f58" fmla="val 1409"/>
                <a:gd name="f59" fmla="val 140"/>
                <a:gd name="f60" fmla="val 2"/>
                <a:gd name="f61" fmla="val 133"/>
                <a:gd name="f62" fmla="val 127"/>
                <a:gd name="f63" fmla="*/ f0 1 11979"/>
                <a:gd name="f64" fmla="*/ f1 1 10839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979"/>
                <a:gd name="f71" fmla="*/ f68 1 10839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979" h="10839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2"/>
                  </a:moveTo>
                  <a:cubicBezTo>
                    <a:pt x="f18" y="f2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cubicBezTo>
                    <a:pt x="f51" y="f52"/>
                    <a:pt x="f3" y="f53"/>
                    <a:pt x="f54" y="f55"/>
                  </a:cubicBezTo>
                  <a:cubicBezTo>
                    <a:pt x="f47" y="f56"/>
                    <a:pt x="f57" y="f58"/>
                    <a:pt x="f59" y="f60"/>
                  </a:cubicBezTo>
                  <a:cubicBezTo>
                    <a:pt x="f61" y="f25"/>
                    <a:pt x="f62" y="f2"/>
                    <a:pt x="f1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481;p37">
              <a:extLst>
                <a:ext uri="{FF2B5EF4-FFF2-40B4-BE49-F238E27FC236}">
                  <a16:creationId xmlns:a16="http://schemas.microsoft.com/office/drawing/2014/main" id="{D1A2BD34-4575-4C02-966B-1D9004AA9A56}"/>
                </a:ext>
              </a:extLst>
            </p:cNvPr>
            <p:cNvSpPr/>
            <p:nvPr/>
          </p:nvSpPr>
          <p:spPr>
            <a:xfrm flipH="1">
              <a:off x="707626" y="1587809"/>
              <a:ext cx="182285" cy="3579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66"/>
                <a:gd name="f4" fmla="val 20945"/>
                <a:gd name="f5" fmla="val 4372"/>
                <a:gd name="f6" fmla="val 327"/>
                <a:gd name="f7" fmla="val 5200"/>
                <a:gd name="f8" fmla="val 1437"/>
                <a:gd name="f9" fmla="val 10153"/>
                <a:gd name="f10" fmla="val 8697"/>
                <a:gd name="f11" fmla="val 7766"/>
                <a:gd name="f12" fmla="val 20564"/>
                <a:gd name="f13" fmla="val 6735"/>
                <a:gd name="f14" fmla="val 19073"/>
                <a:gd name="f15" fmla="val 654"/>
                <a:gd name="f16" fmla="val 9668"/>
                <a:gd name="f17" fmla="val 4340"/>
                <a:gd name="f18" fmla="val 4335"/>
                <a:gd name="f19" fmla="val 4331"/>
                <a:gd name="f20" fmla="val 1"/>
                <a:gd name="f21" fmla="val 4327"/>
                <a:gd name="f22" fmla="val 4287"/>
                <a:gd name="f23" fmla="val 7"/>
                <a:gd name="f24" fmla="val 4256"/>
                <a:gd name="f25" fmla="val 32"/>
                <a:gd name="f26" fmla="val 4241"/>
                <a:gd name="f27" fmla="val 68"/>
                <a:gd name="f28" fmla="val 10371"/>
                <a:gd name="f29" fmla="val 7656"/>
                <a:gd name="f30" fmla="val 20796"/>
                <a:gd name="f31" fmla="val 7735"/>
                <a:gd name="f32" fmla="val 20899"/>
                <a:gd name="f33" fmla="val 7755"/>
                <a:gd name="f34" fmla="val 20927"/>
                <a:gd name="f35" fmla="val 7789"/>
                <a:gd name="f36" fmla="val 20944"/>
                <a:gd name="f37" fmla="val 7822"/>
                <a:gd name="f38" fmla="val 7828"/>
                <a:gd name="f39" fmla="val 7834"/>
                <a:gd name="f40" fmla="val 20943"/>
                <a:gd name="f41" fmla="val 7839"/>
                <a:gd name="f42" fmla="val 7842"/>
                <a:gd name="f43" fmla="val 7844"/>
                <a:gd name="f44" fmla="val 7847"/>
                <a:gd name="f45" fmla="val 7890"/>
                <a:gd name="f46" fmla="val 20933"/>
                <a:gd name="f47" fmla="val 7923"/>
                <a:gd name="f48" fmla="val 20901"/>
                <a:gd name="f49" fmla="val 7931"/>
                <a:gd name="f50" fmla="val 20857"/>
                <a:gd name="f51" fmla="val 7743"/>
                <a:gd name="f52" fmla="val 4491"/>
                <a:gd name="f53" fmla="val 116"/>
                <a:gd name="f54" fmla="val 4428"/>
                <a:gd name="f55" fmla="val 41"/>
                <a:gd name="f56" fmla="val 4405"/>
                <a:gd name="f57" fmla="val 15"/>
                <a:gd name="f58" fmla="val 4373"/>
                <a:gd name="f59" fmla="*/ f0 1 10666"/>
                <a:gd name="f60" fmla="*/ f1 1 20945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0666"/>
                <a:gd name="f67" fmla="*/ f64 1 20945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0666" h="20945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2"/>
                  </a:moveTo>
                  <a:cubicBezTo>
                    <a:pt x="f18" y="f2"/>
                    <a:pt x="f19" y="f20"/>
                    <a:pt x="f21" y="f20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0"/>
                  </a:cubicBezTo>
                  <a:cubicBezTo>
                    <a:pt x="f42" y="f40"/>
                    <a:pt x="f43" y="f40"/>
                    <a:pt x="f44" y="f36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3" y="f51"/>
                    <a:pt x="f52" y="f53"/>
                    <a:pt x="f54" y="f55"/>
                  </a:cubicBezTo>
                  <a:cubicBezTo>
                    <a:pt x="f56" y="f57"/>
                    <a:pt x="f58" y="f2"/>
                    <a:pt x="f1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482;p37">
              <a:extLst>
                <a:ext uri="{FF2B5EF4-FFF2-40B4-BE49-F238E27FC236}">
                  <a16:creationId xmlns:a16="http://schemas.microsoft.com/office/drawing/2014/main" id="{1608184C-083E-46C3-9046-F375A2D4B551}"/>
                </a:ext>
              </a:extLst>
            </p:cNvPr>
            <p:cNvSpPr/>
            <p:nvPr/>
          </p:nvSpPr>
          <p:spPr>
            <a:xfrm flipH="1">
              <a:off x="890186" y="1407380"/>
              <a:ext cx="153911" cy="3139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06"/>
                <a:gd name="f4" fmla="val 18367"/>
                <a:gd name="f5" fmla="val 3729"/>
                <a:gd name="f6" fmla="val 331"/>
                <a:gd name="f7" fmla="val 4452"/>
                <a:gd name="f8" fmla="val 1410"/>
                <a:gd name="f9" fmla="val 8447"/>
                <a:gd name="f10" fmla="val 7960"/>
                <a:gd name="f11" fmla="val 5868"/>
                <a:gd name="f12" fmla="val 17962"/>
                <a:gd name="f13" fmla="val 5035"/>
                <a:gd name="f14" fmla="val 16401"/>
                <a:gd name="f15" fmla="val 626"/>
                <a:gd name="f16" fmla="val 7528"/>
                <a:gd name="f17" fmla="val 3706"/>
                <a:gd name="f18" fmla="val 3702"/>
                <a:gd name="f19" fmla="val 3698"/>
                <a:gd name="f20" fmla="val 1"/>
                <a:gd name="f21" fmla="val 3695"/>
                <a:gd name="f22" fmla="val 3658"/>
                <a:gd name="f23" fmla="val 7"/>
                <a:gd name="f24" fmla="val 3623"/>
                <a:gd name="f25" fmla="val 30"/>
                <a:gd name="f26" fmla="val 3608"/>
                <a:gd name="f27" fmla="val 65"/>
                <a:gd name="f28" fmla="val 8074"/>
                <a:gd name="f29" fmla="val 5751"/>
                <a:gd name="f30" fmla="val 18210"/>
                <a:gd name="f31" fmla="val 5809"/>
                <a:gd name="f32" fmla="val 18311"/>
                <a:gd name="f33" fmla="val 5829"/>
                <a:gd name="f34" fmla="val 18345"/>
                <a:gd name="f35" fmla="val 5865"/>
                <a:gd name="f36" fmla="val 5903"/>
                <a:gd name="f37" fmla="val 5909"/>
                <a:gd name="f38" fmla="val 5912"/>
                <a:gd name="f39" fmla="val 5918"/>
                <a:gd name="f40" fmla="val 18365"/>
                <a:gd name="f41" fmla="val 5960"/>
                <a:gd name="f42" fmla="val 18359"/>
                <a:gd name="f43" fmla="val 5996"/>
                <a:gd name="f44" fmla="val 18328"/>
                <a:gd name="f45" fmla="val 6009"/>
                <a:gd name="f46" fmla="val 18285"/>
                <a:gd name="f47" fmla="val 9005"/>
                <a:gd name="f48" fmla="val 7115"/>
                <a:gd name="f49" fmla="val 3846"/>
                <a:gd name="f50" fmla="val 114"/>
                <a:gd name="f51" fmla="val 3794"/>
                <a:gd name="f52" fmla="val 44"/>
                <a:gd name="f53" fmla="val 3774"/>
                <a:gd name="f54" fmla="val 17"/>
                <a:gd name="f55" fmla="val 3740"/>
                <a:gd name="f56" fmla="*/ f0 1 9006"/>
                <a:gd name="f57" fmla="*/ f1 1 18367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9006"/>
                <a:gd name="f64" fmla="*/ f61 1 18367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9006" h="18367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2"/>
                  </a:moveTo>
                  <a:cubicBezTo>
                    <a:pt x="f18" y="f2"/>
                    <a:pt x="f19" y="f20"/>
                    <a:pt x="f21" y="f20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" y="f28"/>
                    <a:pt x="f29" y="f30"/>
                    <a:pt x="f31" y="f32"/>
                  </a:cubicBez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4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2"/>
                    <a:pt x="f1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483;p37">
              <a:extLst>
                <a:ext uri="{FF2B5EF4-FFF2-40B4-BE49-F238E27FC236}">
                  <a16:creationId xmlns:a16="http://schemas.microsoft.com/office/drawing/2014/main" id="{7C25C433-3A8F-4ACF-92B9-3A0964F964BF}"/>
                </a:ext>
              </a:extLst>
            </p:cNvPr>
            <p:cNvSpPr/>
            <p:nvPr/>
          </p:nvSpPr>
          <p:spPr>
            <a:xfrm flipH="1">
              <a:off x="696672" y="1953871"/>
              <a:ext cx="349209" cy="74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33"/>
                <a:gd name="f4" fmla="val 4336"/>
                <a:gd name="f5" fmla="val 64"/>
                <a:gd name="f6" fmla="val 42"/>
                <a:gd name="f7" fmla="val 21"/>
                <a:gd name="f8" fmla="val 15"/>
                <a:gd name="f9" fmla="val 12"/>
                <a:gd name="f10" fmla="val 38"/>
                <a:gd name="f11" fmla="val 66"/>
                <a:gd name="f12" fmla="val 18"/>
                <a:gd name="f13" fmla="val 96"/>
                <a:gd name="f14" fmla="val 46"/>
                <a:gd name="f15" fmla="val 106"/>
                <a:gd name="f16" fmla="val 2655"/>
                <a:gd name="f17" fmla="val 1003"/>
                <a:gd name="f18" fmla="val 5446"/>
                <a:gd name="f19" fmla="val 1344"/>
                <a:gd name="f20" fmla="val 8145"/>
                <a:gd name="f21" fmla="val 1673"/>
                <a:gd name="f22" fmla="val 9173"/>
                <a:gd name="f23" fmla="val 1798"/>
                <a:gd name="f24" fmla="val 10236"/>
                <a:gd name="f25" fmla="val 1928"/>
                <a:gd name="f26" fmla="val 11271"/>
                <a:gd name="f27" fmla="val 2086"/>
                <a:gd name="f28" fmla="val 14351"/>
                <a:gd name="f29" fmla="val 2559"/>
                <a:gd name="f30" fmla="val 17408"/>
                <a:gd name="f31" fmla="val 3313"/>
                <a:gd name="f32" fmla="val 20353"/>
                <a:gd name="f33" fmla="val 4333"/>
                <a:gd name="f34" fmla="val 20357"/>
                <a:gd name="f35" fmla="val 4334"/>
                <a:gd name="f36" fmla="val 20364"/>
                <a:gd name="f37" fmla="val 20370"/>
                <a:gd name="f38" fmla="val 20391"/>
                <a:gd name="f39" fmla="val 20412"/>
                <a:gd name="f40" fmla="val 4322"/>
                <a:gd name="f41" fmla="val 20421"/>
                <a:gd name="f42" fmla="val 4297"/>
                <a:gd name="f43" fmla="val 20432"/>
                <a:gd name="f44" fmla="val 4269"/>
                <a:gd name="f45" fmla="val 20417"/>
                <a:gd name="f46" fmla="val 4239"/>
                <a:gd name="f47" fmla="val 20388"/>
                <a:gd name="f48" fmla="val 4228"/>
                <a:gd name="f49" fmla="val 17436"/>
                <a:gd name="f50" fmla="val 3206"/>
                <a:gd name="f51" fmla="val 14374"/>
                <a:gd name="f52" fmla="val 2449"/>
                <a:gd name="f53" fmla="val 11287"/>
                <a:gd name="f54" fmla="val 1977"/>
                <a:gd name="f55" fmla="val 10248"/>
                <a:gd name="f56" fmla="val 1819"/>
                <a:gd name="f57" fmla="val 9185"/>
                <a:gd name="f58" fmla="val 1690"/>
                <a:gd name="f59" fmla="val 8158"/>
                <a:gd name="f60" fmla="val 1564"/>
                <a:gd name="f61" fmla="val 5465"/>
                <a:gd name="f62" fmla="val 1236"/>
                <a:gd name="f63" fmla="val 2681"/>
                <a:gd name="f64" fmla="val 895"/>
                <a:gd name="f65" fmla="val 82"/>
                <a:gd name="f66" fmla="val 4"/>
                <a:gd name="f67" fmla="val 76"/>
                <a:gd name="f68" fmla="val 1"/>
                <a:gd name="f69" fmla="val 70"/>
                <a:gd name="f70" fmla="*/ f0 1 20433"/>
                <a:gd name="f71" fmla="*/ f1 1 4336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20433"/>
                <a:gd name="f78" fmla="*/ f75 1 4336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20433" h="43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484;p37">
              <a:extLst>
                <a:ext uri="{FF2B5EF4-FFF2-40B4-BE49-F238E27FC236}">
                  <a16:creationId xmlns:a16="http://schemas.microsoft.com/office/drawing/2014/main" id="{BDF1B8CB-D30A-4BA9-A9B5-50B5FB8CDB1F}"/>
                </a:ext>
              </a:extLst>
            </p:cNvPr>
            <p:cNvSpPr/>
            <p:nvPr/>
          </p:nvSpPr>
          <p:spPr>
            <a:xfrm flipH="1">
              <a:off x="754617" y="1594238"/>
              <a:ext cx="61712" cy="3482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11"/>
                <a:gd name="f4" fmla="val 20379"/>
                <a:gd name="f5" fmla="val 59"/>
                <a:gd name="f6" fmla="val 56"/>
                <a:gd name="f7" fmla="val 53"/>
                <a:gd name="f8" fmla="val 1"/>
                <a:gd name="f9" fmla="val 50"/>
                <a:gd name="f10" fmla="val 19"/>
                <a:gd name="f11" fmla="val 8"/>
                <a:gd name="f12" fmla="val 37"/>
                <a:gd name="f13" fmla="val 68"/>
                <a:gd name="f14" fmla="val 644"/>
                <a:gd name="f15" fmla="val 3023"/>
                <a:gd name="f16" fmla="val 1303"/>
                <a:gd name="f17" fmla="val 6078"/>
                <a:gd name="f18" fmla="val 1570"/>
                <a:gd name="f19" fmla="val 9141"/>
                <a:gd name="f20" fmla="val 1608"/>
                <a:gd name="f21" fmla="val 9605"/>
                <a:gd name="f22" fmla="val 1641"/>
                <a:gd name="f23" fmla="val 10077"/>
                <a:gd name="f24" fmla="val 1672"/>
                <a:gd name="f25" fmla="val 10535"/>
                <a:gd name="f26" fmla="val 1728"/>
                <a:gd name="f27" fmla="val 11347"/>
                <a:gd name="f28" fmla="val 1785"/>
                <a:gd name="f29" fmla="val 12184"/>
                <a:gd name="f30" fmla="val 1890"/>
                <a:gd name="f31" fmla="val 13006"/>
                <a:gd name="f32" fmla="val 2084"/>
                <a:gd name="f33" fmla="val 14523"/>
                <a:gd name="f34" fmla="val 2450"/>
                <a:gd name="f35" fmla="val 16028"/>
                <a:gd name="f36" fmla="val 2802"/>
                <a:gd name="f37" fmla="val 17482"/>
                <a:gd name="f38" fmla="val 3492"/>
                <a:gd name="f39" fmla="val 20336"/>
                <a:gd name="f40" fmla="val 3499"/>
                <a:gd name="f41" fmla="val 20363"/>
                <a:gd name="f42" fmla="val 3521"/>
                <a:gd name="f43" fmla="val 3546"/>
                <a:gd name="f44" fmla="val 3549"/>
                <a:gd name="f45" fmla="val 3555"/>
                <a:gd name="f46" fmla="val 3562"/>
                <a:gd name="f47" fmla="val 20376"/>
                <a:gd name="f48" fmla="val 3592"/>
                <a:gd name="f49" fmla="val 20369"/>
                <a:gd name="f50" fmla="val 20340"/>
                <a:gd name="f51" fmla="val 3603"/>
                <a:gd name="f52" fmla="val 20309"/>
                <a:gd name="f53" fmla="val 2913"/>
                <a:gd name="f54" fmla="val 17456"/>
                <a:gd name="f55" fmla="val 2560"/>
                <a:gd name="f56" fmla="val 16004"/>
                <a:gd name="f57" fmla="val 2196"/>
                <a:gd name="f58" fmla="val 14501"/>
                <a:gd name="f59" fmla="val 2003"/>
                <a:gd name="f60" fmla="val 12992"/>
                <a:gd name="f61" fmla="val 1897"/>
                <a:gd name="f62" fmla="val 12174"/>
                <a:gd name="f63" fmla="val 1840"/>
                <a:gd name="f64" fmla="val 11337"/>
                <a:gd name="f65" fmla="val 10528"/>
                <a:gd name="f66" fmla="val 1753"/>
                <a:gd name="f67" fmla="val 10070"/>
                <a:gd name="f68" fmla="val 1721"/>
                <a:gd name="f69" fmla="val 9597"/>
                <a:gd name="f70" fmla="val 1681"/>
                <a:gd name="f71" fmla="val 9132"/>
                <a:gd name="f72" fmla="val 1413"/>
                <a:gd name="f73" fmla="val 6061"/>
                <a:gd name="f74" fmla="val 752"/>
                <a:gd name="f75" fmla="val 3003"/>
                <a:gd name="f76" fmla="val 116"/>
                <a:gd name="f77" fmla="val 44"/>
                <a:gd name="f78" fmla="val 109"/>
                <a:gd name="f79" fmla="val 17"/>
                <a:gd name="f80" fmla="val 85"/>
                <a:gd name="f81" fmla="*/ f0 1 3611"/>
                <a:gd name="f82" fmla="*/ f1 1 20379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3611"/>
                <a:gd name="f89" fmla="*/ f86 1 20379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3611" h="20379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2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40" y="f41"/>
                    <a:pt x="f42" y="f4"/>
                    <a:pt x="f43" y="f4"/>
                  </a:cubicBezTo>
                  <a:cubicBezTo>
                    <a:pt x="f44" y="f4"/>
                    <a:pt x="f45" y="f4"/>
                    <a:pt x="f46" y="f47"/>
                  </a:cubicBezTo>
                  <a:cubicBezTo>
                    <a:pt x="f48" y="f49"/>
                    <a:pt x="f3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28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485;p37">
              <a:extLst>
                <a:ext uri="{FF2B5EF4-FFF2-40B4-BE49-F238E27FC236}">
                  <a16:creationId xmlns:a16="http://schemas.microsoft.com/office/drawing/2014/main" id="{DCCDDD05-26CA-4176-A683-85AA54A3B901}"/>
                </a:ext>
              </a:extLst>
            </p:cNvPr>
            <p:cNvSpPr/>
            <p:nvPr/>
          </p:nvSpPr>
          <p:spPr>
            <a:xfrm flipH="1">
              <a:off x="862398" y="1679688"/>
              <a:ext cx="324410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982"/>
                <a:gd name="f4" fmla="val 10378"/>
                <a:gd name="f5" fmla="val 65"/>
                <a:gd name="f6" fmla="val 48"/>
                <a:gd name="f7" fmla="val 32"/>
                <a:gd name="f8" fmla="val 8"/>
                <a:gd name="f9" fmla="val 21"/>
                <a:gd name="f10" fmla="val 1"/>
                <a:gd name="f11" fmla="val 44"/>
                <a:gd name="f12" fmla="val 7"/>
                <a:gd name="f13" fmla="val 78"/>
                <a:gd name="f14" fmla="val 29"/>
                <a:gd name="f15" fmla="val 98"/>
                <a:gd name="f16" fmla="val 787"/>
                <a:gd name="f17" fmla="val 693"/>
                <a:gd name="f18" fmla="val 1687"/>
                <a:gd name="f19" fmla="val 1088"/>
                <a:gd name="f20" fmla="val 2556"/>
                <a:gd name="f21" fmla="val 1468"/>
                <a:gd name="f22" fmla="val 2735"/>
                <a:gd name="f23" fmla="val 1548"/>
                <a:gd name="f24" fmla="val 5588"/>
                <a:gd name="f25" fmla="val 2801"/>
                <a:gd name="f26" fmla="val 8407"/>
                <a:gd name="f27" fmla="val 4249"/>
                <a:gd name="f28" fmla="val 11142"/>
                <a:gd name="f29" fmla="val 5653"/>
                <a:gd name="f30" fmla="val 13798"/>
                <a:gd name="f31" fmla="val 7018"/>
                <a:gd name="f32" fmla="val 16542"/>
                <a:gd name="f33" fmla="val 8429"/>
                <a:gd name="f34" fmla="val 18886"/>
                <a:gd name="f35" fmla="val 10364"/>
                <a:gd name="f36" fmla="val 18896"/>
                <a:gd name="f37" fmla="val 10373"/>
                <a:gd name="f38" fmla="val 18909"/>
                <a:gd name="f39" fmla="val 10377"/>
                <a:gd name="f40" fmla="val 18922"/>
                <a:gd name="f41" fmla="val 18937"/>
                <a:gd name="f42" fmla="val 18953"/>
                <a:gd name="f43" fmla="val 10370"/>
                <a:gd name="f44" fmla="val 18962"/>
                <a:gd name="f45" fmla="val 10357"/>
                <a:gd name="f46" fmla="val 10335"/>
                <a:gd name="f47" fmla="val 18977"/>
                <a:gd name="f48" fmla="val 10300"/>
                <a:gd name="f49" fmla="val 18954"/>
                <a:gd name="f50" fmla="val 10280"/>
                <a:gd name="f51" fmla="val 16603"/>
                <a:gd name="f52" fmla="val 8338"/>
                <a:gd name="f53" fmla="val 13850"/>
                <a:gd name="f54" fmla="val 6925"/>
                <a:gd name="f55" fmla="val 11184"/>
                <a:gd name="f56" fmla="val 5554"/>
                <a:gd name="f57" fmla="val 8456"/>
                <a:gd name="f58" fmla="val 4154"/>
                <a:gd name="f59" fmla="val 5636"/>
                <a:gd name="f60" fmla="val 2703"/>
                <a:gd name="f61" fmla="val 2781"/>
                <a:gd name="f62" fmla="val 1448"/>
                <a:gd name="f63" fmla="val 2600"/>
                <a:gd name="f64" fmla="val 1370"/>
                <a:gd name="f65" fmla="val 1737"/>
                <a:gd name="f66" fmla="val 989"/>
                <a:gd name="f67" fmla="val 844"/>
                <a:gd name="f68" fmla="val 598"/>
                <a:gd name="f69" fmla="val 13"/>
                <a:gd name="f70" fmla="val 88"/>
                <a:gd name="f71" fmla="val 4"/>
                <a:gd name="f72" fmla="val 76"/>
                <a:gd name="f73" fmla="*/ f0 1 18982"/>
                <a:gd name="f74" fmla="*/ f1 1 10378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8982"/>
                <a:gd name="f81" fmla="*/ f78 1 10378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8982" h="10378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lnTo>
                    <a:pt x="f63" y="f64"/>
                  </a:lnTo>
                  <a:cubicBezTo>
                    <a:pt x="f65" y="f66"/>
                    <a:pt x="f67" y="f68"/>
                    <a:pt x="f15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486;p37">
              <a:extLst>
                <a:ext uri="{FF2B5EF4-FFF2-40B4-BE49-F238E27FC236}">
                  <a16:creationId xmlns:a16="http://schemas.microsoft.com/office/drawing/2014/main" id="{6CEAF34E-B298-4C2A-A264-12C4CBD5FEBD}"/>
                </a:ext>
              </a:extLst>
            </p:cNvPr>
            <p:cNvSpPr/>
            <p:nvPr/>
          </p:nvSpPr>
          <p:spPr>
            <a:xfrm flipH="1">
              <a:off x="941365" y="1412373"/>
              <a:ext cx="40334" cy="3052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0"/>
                <a:gd name="f4" fmla="val 17859"/>
                <a:gd name="f5" fmla="val 59"/>
                <a:gd name="f6" fmla="val 56"/>
                <a:gd name="f7" fmla="val 53"/>
                <a:gd name="f8" fmla="val 49"/>
                <a:gd name="f9" fmla="val 1"/>
                <a:gd name="f10" fmla="val 19"/>
                <a:gd name="f11" fmla="val 7"/>
                <a:gd name="f12" fmla="val 35"/>
                <a:gd name="f13" fmla="val 65"/>
                <a:gd name="f14" fmla="val 918"/>
                <a:gd name="f15" fmla="val 4780"/>
                <a:gd name="f16" fmla="val 1060"/>
                <a:gd name="f17" fmla="val 5519"/>
                <a:gd name="f18" fmla="val 1207"/>
                <a:gd name="f19" fmla="val 6283"/>
                <a:gd name="f20" fmla="val 1275"/>
                <a:gd name="f21" fmla="val 7049"/>
                <a:gd name="f22" fmla="val 1321"/>
                <a:gd name="f23" fmla="val 7573"/>
                <a:gd name="f24" fmla="val 1331"/>
                <a:gd name="f25" fmla="val 8110"/>
                <a:gd name="f26" fmla="val 1340"/>
                <a:gd name="f27" fmla="val 8630"/>
                <a:gd name="f28" fmla="val 1345"/>
                <a:gd name="f29" fmla="val 8954"/>
                <a:gd name="f30" fmla="val 1404"/>
                <a:gd name="f31" fmla="val 11917"/>
                <a:gd name="f32" fmla="val 1708"/>
                <a:gd name="f33" fmla="val 14897"/>
                <a:gd name="f34" fmla="val 2250"/>
                <a:gd name="f35" fmla="val 17812"/>
                <a:gd name="f36" fmla="val 2252"/>
                <a:gd name="f37" fmla="val 17840"/>
                <a:gd name="f38" fmla="val 2275"/>
                <a:gd name="f39" fmla="val 17858"/>
                <a:gd name="f40" fmla="val 2302"/>
                <a:gd name="f41" fmla="val 2307"/>
                <a:gd name="f42" fmla="val 2309"/>
                <a:gd name="f43" fmla="val 17855"/>
                <a:gd name="f44" fmla="val 2339"/>
                <a:gd name="f45" fmla="val 17851"/>
                <a:gd name="f46" fmla="val 2359"/>
                <a:gd name="f47" fmla="val 17822"/>
                <a:gd name="f48" fmla="val 2354"/>
                <a:gd name="f49" fmla="val 17791"/>
                <a:gd name="f50" fmla="val 1815"/>
                <a:gd name="f51" fmla="val 14882"/>
                <a:gd name="f52" fmla="val 1510"/>
                <a:gd name="f53" fmla="val 11908"/>
                <a:gd name="f54" fmla="val 1452"/>
                <a:gd name="f55" fmla="val 8952"/>
                <a:gd name="f56" fmla="val 1446"/>
                <a:gd name="f57" fmla="val 8627"/>
                <a:gd name="f58" fmla="val 1439"/>
                <a:gd name="f59" fmla="val 8107"/>
                <a:gd name="f60" fmla="val 1428"/>
                <a:gd name="f61" fmla="val 7569"/>
                <a:gd name="f62" fmla="val 1382"/>
                <a:gd name="f63" fmla="val 7039"/>
                <a:gd name="f64" fmla="val 1314"/>
                <a:gd name="f65" fmla="val 6269"/>
                <a:gd name="f66" fmla="val 1167"/>
                <a:gd name="f67" fmla="val 5501"/>
                <a:gd name="f68" fmla="val 1022"/>
                <a:gd name="f69" fmla="val 4759"/>
                <a:gd name="f70" fmla="val 113"/>
                <a:gd name="f71" fmla="val 44"/>
                <a:gd name="f72" fmla="val 108"/>
                <a:gd name="f73" fmla="val 84"/>
                <a:gd name="f74" fmla="*/ f0 1 2360"/>
                <a:gd name="f75" fmla="*/ f1 1 17859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2360"/>
                <a:gd name="f82" fmla="*/ f79 1 17859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360" h="178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1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39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56" y="f57"/>
                  </a:ln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lnTo>
                    <a:pt x="f70" y="f71"/>
                  </a:lnTo>
                  <a:cubicBezTo>
                    <a:pt x="f72" y="f10"/>
                    <a:pt x="f7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487;p37">
              <a:extLst>
                <a:ext uri="{FF2B5EF4-FFF2-40B4-BE49-F238E27FC236}">
                  <a16:creationId xmlns:a16="http://schemas.microsoft.com/office/drawing/2014/main" id="{BA8CC4DB-89D7-4D68-975F-CC3DC61859E9}"/>
                </a:ext>
              </a:extLst>
            </p:cNvPr>
            <p:cNvSpPr/>
            <p:nvPr/>
          </p:nvSpPr>
          <p:spPr>
            <a:xfrm flipH="1">
              <a:off x="1028407" y="1419551"/>
              <a:ext cx="198808" cy="1779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33"/>
                <a:gd name="f4" fmla="val 10415"/>
                <a:gd name="f5" fmla="val 63"/>
                <a:gd name="f6" fmla="val 45"/>
                <a:gd name="f7" fmla="val 28"/>
                <a:gd name="f8" fmla="val 9"/>
                <a:gd name="f9" fmla="val 17"/>
                <a:gd name="f10" fmla="val 25"/>
                <a:gd name="f11" fmla="val 51"/>
                <a:gd name="f12" fmla="val 10"/>
                <a:gd name="f13" fmla="val 85"/>
                <a:gd name="f14" fmla="val 35"/>
                <a:gd name="f15" fmla="val 101"/>
                <a:gd name="f16" fmla="val 886"/>
                <a:gd name="f17" fmla="val 628"/>
                <a:gd name="f18" fmla="val 1628"/>
                <a:gd name="f19" fmla="val 1336"/>
                <a:gd name="f20" fmla="val 2354"/>
                <a:gd name="f21" fmla="val 2029"/>
                <a:gd name="f22" fmla="val 5213"/>
                <a:gd name="f23" fmla="val 4758"/>
                <a:gd name="f24" fmla="val 8279"/>
                <a:gd name="f25" fmla="val 7654"/>
                <a:gd name="f26" fmla="val 11536"/>
                <a:gd name="f27" fmla="val 10403"/>
                <a:gd name="f28" fmla="val 11547"/>
                <a:gd name="f29" fmla="val 10411"/>
                <a:gd name="f30" fmla="val 11560"/>
                <a:gd name="f31" fmla="val 10414"/>
                <a:gd name="f32" fmla="val 11571"/>
                <a:gd name="f33" fmla="val 11588"/>
                <a:gd name="f34" fmla="val 11604"/>
                <a:gd name="f35" fmla="val 10410"/>
                <a:gd name="f36" fmla="val 11613"/>
                <a:gd name="f37" fmla="val 10394"/>
                <a:gd name="f38" fmla="val 10372"/>
                <a:gd name="f39" fmla="val 11628"/>
                <a:gd name="f40" fmla="val 10337"/>
                <a:gd name="f41" fmla="val 11606"/>
                <a:gd name="f42" fmla="val 10319"/>
                <a:gd name="f43" fmla="val 8351"/>
                <a:gd name="f44" fmla="val 7572"/>
                <a:gd name="f45" fmla="val 5288"/>
                <a:gd name="f46" fmla="val 4678"/>
                <a:gd name="f47" fmla="val 2420"/>
                <a:gd name="f48" fmla="val 1941"/>
                <a:gd name="f49" fmla="val 1699"/>
                <a:gd name="f50" fmla="val 1252"/>
                <a:gd name="f51" fmla="val 953"/>
                <a:gd name="f52" fmla="val 539"/>
                <a:gd name="f53" fmla="val 92"/>
                <a:gd name="f54" fmla="val 8"/>
                <a:gd name="f55" fmla="val 83"/>
                <a:gd name="f56" fmla="val 3"/>
                <a:gd name="f57" fmla="val 73"/>
                <a:gd name="f58" fmla="*/ f0 1 11633"/>
                <a:gd name="f59" fmla="*/ f1 1 1041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1633"/>
                <a:gd name="f66" fmla="*/ f63 1 1041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1633" h="104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488;p37">
              <a:extLst>
                <a:ext uri="{FF2B5EF4-FFF2-40B4-BE49-F238E27FC236}">
                  <a16:creationId xmlns:a16="http://schemas.microsoft.com/office/drawing/2014/main" id="{D2F5B73C-9410-476A-A56F-8FCF49928D81}"/>
                </a:ext>
              </a:extLst>
            </p:cNvPr>
            <p:cNvSpPr/>
            <p:nvPr/>
          </p:nvSpPr>
          <p:spPr>
            <a:xfrm flipH="1">
              <a:off x="772805" y="1798633"/>
              <a:ext cx="5705" cy="33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4"/>
                <a:gd name="f4" fmla="val 1941"/>
                <a:gd name="f5" fmla="val 55"/>
                <a:gd name="f6" fmla="val 1"/>
                <a:gd name="f7" fmla="val 25"/>
                <a:gd name="f8" fmla="val 2"/>
                <a:gd name="f9" fmla="val 26"/>
                <a:gd name="f10" fmla="val 58"/>
                <a:gd name="f11" fmla="val 16"/>
                <a:gd name="f12" fmla="val 676"/>
                <a:gd name="f13" fmla="val 89"/>
                <a:gd name="f14" fmla="val 1294"/>
                <a:gd name="f15" fmla="val 218"/>
                <a:gd name="f16" fmla="val 1898"/>
                <a:gd name="f17" fmla="val 224"/>
                <a:gd name="f18" fmla="val 1923"/>
                <a:gd name="f19" fmla="val 247"/>
                <a:gd name="f20" fmla="val 1940"/>
                <a:gd name="f21" fmla="val 271"/>
                <a:gd name="f22" fmla="val 275"/>
                <a:gd name="f23" fmla="val 280"/>
                <a:gd name="f24" fmla="val 284"/>
                <a:gd name="f25" fmla="val 1939"/>
                <a:gd name="f26" fmla="val 314"/>
                <a:gd name="f27" fmla="val 1932"/>
                <a:gd name="f28" fmla="val 1903"/>
                <a:gd name="f29" fmla="val 327"/>
                <a:gd name="f30" fmla="val 1873"/>
                <a:gd name="f31" fmla="val 197"/>
                <a:gd name="f32" fmla="val 1277"/>
                <a:gd name="f33" fmla="val 126"/>
                <a:gd name="f34" fmla="val 664"/>
                <a:gd name="f35" fmla="val 112"/>
                <a:gd name="f36" fmla="val 53"/>
                <a:gd name="f37" fmla="val 110"/>
                <a:gd name="f38" fmla="val 24"/>
                <a:gd name="f39" fmla="val 83"/>
                <a:gd name="f40" fmla="*/ f0 1 334"/>
                <a:gd name="f41" fmla="*/ f1 1 194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334"/>
                <a:gd name="f48" fmla="*/ f45 1 194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334" h="194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489;p37">
              <a:extLst>
                <a:ext uri="{FF2B5EF4-FFF2-40B4-BE49-F238E27FC236}">
                  <a16:creationId xmlns:a16="http://schemas.microsoft.com/office/drawing/2014/main" id="{AE12B4BB-D3C9-499A-9294-14C521FE27E8}"/>
                </a:ext>
              </a:extLst>
            </p:cNvPr>
            <p:cNvSpPr/>
            <p:nvPr/>
          </p:nvSpPr>
          <p:spPr>
            <a:xfrm flipH="1">
              <a:off x="765252" y="1816217"/>
              <a:ext cx="3145" cy="120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4"/>
                <a:gd name="f4" fmla="val 705"/>
                <a:gd name="f5" fmla="val 62"/>
                <a:gd name="f6" fmla="val 57"/>
                <a:gd name="f7" fmla="val 52"/>
                <a:gd name="f8" fmla="val 1"/>
                <a:gd name="f9" fmla="val 46"/>
                <a:gd name="f10" fmla="val 3"/>
                <a:gd name="f11" fmla="val 18"/>
                <a:gd name="f12" fmla="val 11"/>
                <a:gd name="f13" fmla="val 41"/>
                <a:gd name="f14" fmla="val 8"/>
                <a:gd name="f15" fmla="val 70"/>
                <a:gd name="f16" fmla="val 58"/>
                <a:gd name="f17" fmla="val 259"/>
                <a:gd name="f18" fmla="val 74"/>
                <a:gd name="f19" fmla="val 453"/>
                <a:gd name="f20" fmla="val 647"/>
                <a:gd name="f21" fmla="val 54"/>
                <a:gd name="f22" fmla="val 676"/>
                <a:gd name="f23" fmla="val 76"/>
                <a:gd name="f24" fmla="val 704"/>
                <a:gd name="f25" fmla="val 108"/>
                <a:gd name="f26" fmla="val 112"/>
                <a:gd name="f27" fmla="val 140"/>
                <a:gd name="f28" fmla="val 165"/>
                <a:gd name="f29" fmla="val 684"/>
                <a:gd name="f30" fmla="val 168"/>
                <a:gd name="f31" fmla="val 655"/>
                <a:gd name="f32" fmla="val 183"/>
                <a:gd name="f33" fmla="val 449"/>
                <a:gd name="f34" fmla="val 166"/>
                <a:gd name="f35" fmla="val 242"/>
                <a:gd name="f36" fmla="val 115"/>
                <a:gd name="f37" fmla="val 107"/>
                <a:gd name="f38" fmla="val 86"/>
                <a:gd name="f39" fmla="*/ f0 1 184"/>
                <a:gd name="f40" fmla="*/ f1 1 705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184"/>
                <a:gd name="f47" fmla="*/ f44 1 705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84" h="70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16" y="f20"/>
                  </a:cubicBezTo>
                  <a:cubicBezTo>
                    <a:pt x="f21" y="f22"/>
                    <a:pt x="f23" y="f24"/>
                    <a:pt x="f25" y="f4"/>
                  </a:cubicBezTo>
                  <a:lnTo>
                    <a:pt x="f26" y="f4"/>
                  </a:ln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13"/>
                  </a:cubicBezTo>
                  <a:cubicBezTo>
                    <a:pt x="f37" y="f11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490;p37">
              <a:extLst>
                <a:ext uri="{FF2B5EF4-FFF2-40B4-BE49-F238E27FC236}">
                  <a16:creationId xmlns:a16="http://schemas.microsoft.com/office/drawing/2014/main" id="{C3847B2A-F5A9-4EFB-83A8-CB980951E49E}"/>
                </a:ext>
              </a:extLst>
            </p:cNvPr>
            <p:cNvSpPr/>
            <p:nvPr/>
          </p:nvSpPr>
          <p:spPr>
            <a:xfrm flipH="1">
              <a:off x="795180" y="1682761"/>
              <a:ext cx="9811" cy="521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"/>
                <a:gd name="f4" fmla="val 3050"/>
                <a:gd name="f5" fmla="val 60"/>
                <a:gd name="f6" fmla="val 1"/>
                <a:gd name="f7" fmla="val 56"/>
                <a:gd name="f8" fmla="val 51"/>
                <a:gd name="f9" fmla="val 47"/>
                <a:gd name="f10" fmla="val 2"/>
                <a:gd name="f11" fmla="val 17"/>
                <a:gd name="f12" fmla="val 8"/>
                <a:gd name="f13" fmla="val 36"/>
                <a:gd name="f14" fmla="val 4"/>
                <a:gd name="f15" fmla="val 66"/>
                <a:gd name="f16" fmla="val 205"/>
                <a:gd name="f17" fmla="val 1030"/>
                <a:gd name="f18" fmla="val 359"/>
                <a:gd name="f19" fmla="val 2019"/>
                <a:gd name="f20" fmla="val 463"/>
                <a:gd name="f21" fmla="val 3000"/>
                <a:gd name="f22" fmla="val 466"/>
                <a:gd name="f23" fmla="val 3028"/>
                <a:gd name="f24" fmla="val 490"/>
                <a:gd name="f25" fmla="val 518"/>
                <a:gd name="f26" fmla="val 523"/>
                <a:gd name="f27" fmla="val 553"/>
                <a:gd name="f28" fmla="val 3045"/>
                <a:gd name="f29" fmla="val 3020"/>
                <a:gd name="f30" fmla="val 571"/>
                <a:gd name="f31" fmla="val 2988"/>
                <a:gd name="f32" fmla="val 2003"/>
                <a:gd name="f33" fmla="val 312"/>
                <a:gd name="f34" fmla="val 1013"/>
                <a:gd name="f35" fmla="val 111"/>
                <a:gd name="f36" fmla="val 45"/>
                <a:gd name="f37" fmla="val 107"/>
                <a:gd name="f38" fmla="val 19"/>
                <a:gd name="f39" fmla="val 86"/>
                <a:gd name="f40" fmla="*/ f0 1 574"/>
                <a:gd name="f41" fmla="*/ f1 1 3050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574"/>
                <a:gd name="f48" fmla="*/ f45 1 3050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74" h="3050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lnTo>
                    <a:pt x="f26" y="f4"/>
                  </a:lnTo>
                  <a:cubicBezTo>
                    <a:pt x="f27" y="f28"/>
                    <a:pt x="f3" y="f29"/>
                    <a:pt x="f30" y="f31"/>
                  </a:cubicBezTo>
                  <a:cubicBezTo>
                    <a:pt x="f22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491;p37">
              <a:extLst>
                <a:ext uri="{FF2B5EF4-FFF2-40B4-BE49-F238E27FC236}">
                  <a16:creationId xmlns:a16="http://schemas.microsoft.com/office/drawing/2014/main" id="{57737594-104B-4C98-B936-D2D7B06EAC44}"/>
                </a:ext>
              </a:extLst>
            </p:cNvPr>
            <p:cNvSpPr/>
            <p:nvPr/>
          </p:nvSpPr>
          <p:spPr>
            <a:xfrm flipH="1">
              <a:off x="806116" y="1700893"/>
              <a:ext cx="2871" cy="141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"/>
                <a:gd name="f4" fmla="val 827"/>
                <a:gd name="f5" fmla="val 59"/>
                <a:gd name="f6" fmla="val 56"/>
                <a:gd name="f7" fmla="val 54"/>
                <a:gd name="f8" fmla="val 52"/>
                <a:gd name="f9" fmla="val 1"/>
                <a:gd name="f10" fmla="val 22"/>
                <a:gd name="f11" fmla="val 2"/>
                <a:gd name="f12" fmla="val 29"/>
                <a:gd name="f13" fmla="val 57"/>
                <a:gd name="f14" fmla="val 777"/>
                <a:gd name="f15" fmla="val 62"/>
                <a:gd name="f16" fmla="val 805"/>
                <a:gd name="f17" fmla="val 84"/>
                <a:gd name="f18" fmla="val 113"/>
                <a:gd name="f19" fmla="val 116"/>
                <a:gd name="f20" fmla="val 146"/>
                <a:gd name="f21" fmla="val 824"/>
                <a:gd name="f22" fmla="val 167"/>
                <a:gd name="f23" fmla="val 798"/>
                <a:gd name="f24" fmla="val 166"/>
                <a:gd name="f25" fmla="val 767"/>
                <a:gd name="f26" fmla="val 110"/>
                <a:gd name="f27" fmla="val 50"/>
                <a:gd name="f28" fmla="val 109"/>
                <a:gd name="f29" fmla="val 85"/>
                <a:gd name="f30" fmla="*/ f0 1 168"/>
                <a:gd name="f31" fmla="*/ f1 1 827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68"/>
                <a:gd name="f38" fmla="*/ f35 1 827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68" h="827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1" y="f5"/>
                  </a:cubicBez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26" y="f27"/>
                  </a:lnTo>
                  <a:cubicBezTo>
                    <a:pt x="f28" y="f10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492;p37">
              <a:extLst>
                <a:ext uri="{FF2B5EF4-FFF2-40B4-BE49-F238E27FC236}">
                  <a16:creationId xmlns:a16="http://schemas.microsoft.com/office/drawing/2014/main" id="{A6662896-6DE5-45A5-9C6E-0C0CF32CFCCF}"/>
                </a:ext>
              </a:extLst>
            </p:cNvPr>
            <p:cNvSpPr/>
            <p:nvPr/>
          </p:nvSpPr>
          <p:spPr>
            <a:xfrm flipH="1">
              <a:off x="769147" y="1840577"/>
              <a:ext cx="2990" cy="6153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75"/>
                <a:gd name="f5" fmla="val 62"/>
                <a:gd name="f6" fmla="val 1"/>
                <a:gd name="f7" fmla="val 58"/>
                <a:gd name="f8" fmla="val 54"/>
                <a:gd name="f9" fmla="val 50"/>
                <a:gd name="f10" fmla="val 2"/>
                <a:gd name="f11" fmla="val 21"/>
                <a:gd name="f12" fmla="val 9"/>
                <a:gd name="f13" fmla="val 38"/>
                <a:gd name="f14" fmla="val 8"/>
                <a:gd name="f15" fmla="val 67"/>
                <a:gd name="f16" fmla="val 60"/>
                <a:gd name="f17" fmla="val 317"/>
                <a:gd name="f18" fmla="val 66"/>
                <a:gd name="f19" fmla="val 341"/>
                <a:gd name="f20" fmla="val 89"/>
                <a:gd name="f21" fmla="val 359"/>
                <a:gd name="f22" fmla="val 115"/>
                <a:gd name="f23" fmla="val 124"/>
                <a:gd name="f24" fmla="val 154"/>
                <a:gd name="f25" fmla="val 352"/>
                <a:gd name="f26" fmla="val 174"/>
                <a:gd name="f27" fmla="val 324"/>
                <a:gd name="f28" fmla="val 167"/>
                <a:gd name="f29" fmla="val 294"/>
                <a:gd name="f30" fmla="val 45"/>
                <a:gd name="f31" fmla="val 110"/>
                <a:gd name="f32" fmla="val 17"/>
                <a:gd name="f33" fmla="val 87"/>
                <a:gd name="f34" fmla="*/ f1 1 175"/>
                <a:gd name="f35" fmla="*/ f2 1 360"/>
                <a:gd name="f36" fmla="val f3"/>
                <a:gd name="f37" fmla="val f4"/>
                <a:gd name="f38" fmla="val f0"/>
                <a:gd name="f39" fmla="+- f38 0 f36"/>
                <a:gd name="f40" fmla="+- f37 0 f36"/>
                <a:gd name="f41" fmla="*/ f40 1 175"/>
                <a:gd name="f42" fmla="*/ f39 1 360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75" h="360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5"/>
                    <a:pt x="f26" y="f27"/>
                    <a:pt x="f28" y="f29"/>
                  </a:cubicBezTo>
                  <a:lnTo>
                    <a:pt x="f22" y="f30"/>
                  </a:ln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493;p37">
              <a:extLst>
                <a:ext uri="{FF2B5EF4-FFF2-40B4-BE49-F238E27FC236}">
                  <a16:creationId xmlns:a16="http://schemas.microsoft.com/office/drawing/2014/main" id="{3D42970A-30C5-4D47-BBD7-B2520428072A}"/>
                </a:ext>
              </a:extLst>
            </p:cNvPr>
            <p:cNvSpPr/>
            <p:nvPr/>
          </p:nvSpPr>
          <p:spPr>
            <a:xfrm flipH="1">
              <a:off x="802898" y="1979191"/>
              <a:ext cx="59728" cy="13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5"/>
                <a:gd name="f4" fmla="val 772"/>
                <a:gd name="f5" fmla="val 55"/>
                <a:gd name="f6" fmla="val 28"/>
                <a:gd name="f7" fmla="val 8"/>
                <a:gd name="f8" fmla="val 22"/>
                <a:gd name="f9" fmla="val 5"/>
                <a:gd name="f10" fmla="val 48"/>
                <a:gd name="f11" fmla="val 1"/>
                <a:gd name="f12" fmla="val 77"/>
                <a:gd name="f13" fmla="val 105"/>
                <a:gd name="f14" fmla="val 53"/>
                <a:gd name="f15" fmla="val 110"/>
                <a:gd name="f16" fmla="val 1186"/>
                <a:gd name="f17" fmla="val 252"/>
                <a:gd name="f18" fmla="val 2318"/>
                <a:gd name="f19" fmla="val 474"/>
                <a:gd name="f20" fmla="val 3421"/>
                <a:gd name="f21" fmla="val 770"/>
                <a:gd name="f22" fmla="val 3426"/>
                <a:gd name="f23" fmla="val 3430"/>
                <a:gd name="f24" fmla="val 3436"/>
                <a:gd name="f25" fmla="val 3458"/>
                <a:gd name="f26" fmla="val 3481"/>
                <a:gd name="f27" fmla="val 756"/>
                <a:gd name="f28" fmla="val 3487"/>
                <a:gd name="f29" fmla="val 732"/>
                <a:gd name="f30" fmla="val 3494"/>
                <a:gd name="f31" fmla="val 702"/>
                <a:gd name="f32" fmla="val 3476"/>
                <a:gd name="f33" fmla="val 672"/>
                <a:gd name="f34" fmla="val 3447"/>
                <a:gd name="f35" fmla="val 665"/>
                <a:gd name="f36" fmla="val 2341"/>
                <a:gd name="f37" fmla="val 367"/>
                <a:gd name="f38" fmla="val 1201"/>
                <a:gd name="f39" fmla="val 145"/>
                <a:gd name="f40" fmla="val 65"/>
                <a:gd name="f41" fmla="val 62"/>
                <a:gd name="f42" fmla="val 58"/>
                <a:gd name="f43" fmla="*/ f0 1 3495"/>
                <a:gd name="f44" fmla="*/ f1 1 77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3495"/>
                <a:gd name="f51" fmla="*/ f48 1 77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3495" h="7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4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11"/>
                  </a:cubicBezTo>
                  <a:cubicBezTo>
                    <a:pt x="f41" y="f1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494;p37">
              <a:extLst>
                <a:ext uri="{FF2B5EF4-FFF2-40B4-BE49-F238E27FC236}">
                  <a16:creationId xmlns:a16="http://schemas.microsoft.com/office/drawing/2014/main" id="{ACBACFAD-91CF-4EE5-9494-4345C5BD8BFE}"/>
                </a:ext>
              </a:extLst>
            </p:cNvPr>
            <p:cNvSpPr/>
            <p:nvPr/>
          </p:nvSpPr>
          <p:spPr>
            <a:xfrm flipH="1">
              <a:off x="871980" y="1977691"/>
              <a:ext cx="4306" cy="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"/>
                <a:gd name="f4" fmla="val 130"/>
                <a:gd name="f5" fmla="val 63"/>
                <a:gd name="f6" fmla="val 1"/>
                <a:gd name="f7" fmla="val 34"/>
                <a:gd name="f8" fmla="val 9"/>
                <a:gd name="f9" fmla="val 20"/>
                <a:gd name="f10" fmla="val 6"/>
                <a:gd name="f11" fmla="val 48"/>
                <a:gd name="f12" fmla="val 78"/>
                <a:gd name="f13" fmla="val 22"/>
                <a:gd name="f14" fmla="val 106"/>
                <a:gd name="f15" fmla="val 52"/>
                <a:gd name="f16" fmla="val 111"/>
                <a:gd name="f17" fmla="val 184"/>
                <a:gd name="f18" fmla="val 129"/>
                <a:gd name="f19" fmla="val 192"/>
                <a:gd name="f20" fmla="val 219"/>
                <a:gd name="f21" fmla="val 241"/>
                <a:gd name="f22" fmla="val 109"/>
                <a:gd name="f23" fmla="val 247"/>
                <a:gd name="f24" fmla="val 84"/>
                <a:gd name="f25" fmla="val 251"/>
                <a:gd name="f26" fmla="val 54"/>
                <a:gd name="f27" fmla="val 230"/>
                <a:gd name="f28" fmla="val 25"/>
                <a:gd name="f29" fmla="val 200"/>
                <a:gd name="f30" fmla="val 21"/>
                <a:gd name="f31" fmla="val 69"/>
                <a:gd name="f32" fmla="val 67"/>
                <a:gd name="f33" fmla="val 65"/>
                <a:gd name="f34" fmla="*/ f0 1 252"/>
                <a:gd name="f35" fmla="*/ f1 1 130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52"/>
                <a:gd name="f42" fmla="*/ f39 1 130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52" h="13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9" y="f18"/>
                  </a:lnTo>
                  <a:cubicBezTo>
                    <a:pt x="f20" y="f18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6"/>
                  </a:lnTo>
                  <a:cubicBezTo>
                    <a:pt x="f32" y="f6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495;p37">
              <a:extLst>
                <a:ext uri="{FF2B5EF4-FFF2-40B4-BE49-F238E27FC236}">
                  <a16:creationId xmlns:a16="http://schemas.microsoft.com/office/drawing/2014/main" id="{C6CE15AC-AFF3-4080-9544-57BD02DC8A72}"/>
                </a:ext>
              </a:extLst>
            </p:cNvPr>
            <p:cNvSpPr/>
            <p:nvPr/>
          </p:nvSpPr>
          <p:spPr>
            <a:xfrm flipH="1">
              <a:off x="834737" y="1973759"/>
              <a:ext cx="8220" cy="26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1"/>
                <a:gd name="f4" fmla="val 156"/>
                <a:gd name="f5" fmla="val 60"/>
                <a:gd name="f6" fmla="val 35"/>
                <a:gd name="f7" fmla="val 14"/>
                <a:gd name="f8" fmla="val 17"/>
                <a:gd name="f9" fmla="val 8"/>
                <a:gd name="f10" fmla="val 43"/>
                <a:gd name="f11" fmla="val 72"/>
                <a:gd name="f12" fmla="val 19"/>
                <a:gd name="f13" fmla="val 101"/>
                <a:gd name="f14" fmla="val 49"/>
                <a:gd name="f15" fmla="val 109"/>
                <a:gd name="f16" fmla="val 171"/>
                <a:gd name="f17" fmla="val 138"/>
                <a:gd name="f18" fmla="val 298"/>
                <a:gd name="f19" fmla="val 426"/>
                <a:gd name="f20" fmla="val 456"/>
                <a:gd name="f21" fmla="val 480"/>
                <a:gd name="f22" fmla="val 130"/>
                <a:gd name="f23" fmla="val 479"/>
                <a:gd name="f24" fmla="val 100"/>
                <a:gd name="f25" fmla="val 70"/>
                <a:gd name="f26" fmla="val 455"/>
                <a:gd name="f27" fmla="val 44"/>
                <a:gd name="f28" fmla="val 423"/>
                <a:gd name="f29" fmla="val 307"/>
                <a:gd name="f30" fmla="val 187"/>
                <a:gd name="f31" fmla="val 30"/>
                <a:gd name="f32" fmla="val 73"/>
                <a:gd name="f33" fmla="val 2"/>
                <a:gd name="f34" fmla="val 69"/>
                <a:gd name="f35" fmla="val 1"/>
                <a:gd name="f36" fmla="val 64"/>
                <a:gd name="f37" fmla="*/ f0 1 481"/>
                <a:gd name="f38" fmla="*/ f1 1 15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1"/>
                <a:gd name="f45" fmla="*/ f42 1 15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1" h="1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3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496;p37">
              <a:extLst>
                <a:ext uri="{FF2B5EF4-FFF2-40B4-BE49-F238E27FC236}">
                  <a16:creationId xmlns:a16="http://schemas.microsoft.com/office/drawing/2014/main" id="{A6351B54-93B8-4E0E-8834-C885947260FE}"/>
                </a:ext>
              </a:extLst>
            </p:cNvPr>
            <p:cNvSpPr/>
            <p:nvPr/>
          </p:nvSpPr>
          <p:spPr>
            <a:xfrm flipH="1">
              <a:off x="939884" y="1981916"/>
              <a:ext cx="27432" cy="43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05"/>
                <a:gd name="f4" fmla="val 253"/>
                <a:gd name="f5" fmla="val 58"/>
                <a:gd name="f6" fmla="val 28"/>
                <a:gd name="f7" fmla="val 6"/>
                <a:gd name="f8" fmla="val 22"/>
                <a:gd name="f9" fmla="val 2"/>
                <a:gd name="f10" fmla="val 50"/>
                <a:gd name="f11" fmla="val 1"/>
                <a:gd name="f12" fmla="val 80"/>
                <a:gd name="f13" fmla="val 107"/>
                <a:gd name="f14" fmla="val 52"/>
                <a:gd name="f15" fmla="val 110"/>
                <a:gd name="f16" fmla="val 1543"/>
                <a:gd name="f17" fmla="val 252"/>
                <a:gd name="f18" fmla="val 1547"/>
                <a:gd name="f19" fmla="val 1576"/>
                <a:gd name="f20" fmla="val 1598"/>
                <a:gd name="f21" fmla="val 231"/>
                <a:gd name="f22" fmla="val 1603"/>
                <a:gd name="f23" fmla="val 203"/>
                <a:gd name="f24" fmla="val 1604"/>
                <a:gd name="f25" fmla="val 173"/>
                <a:gd name="f26" fmla="val 1583"/>
                <a:gd name="f27" fmla="val 146"/>
                <a:gd name="f28" fmla="val 1553"/>
                <a:gd name="f29" fmla="val 143"/>
                <a:gd name="f30" fmla="val 63"/>
                <a:gd name="f31" fmla="val 61"/>
                <a:gd name="f32" fmla="val 60"/>
                <a:gd name="f33" fmla="*/ f0 1 1605"/>
                <a:gd name="f34" fmla="*/ f1 1 25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605"/>
                <a:gd name="f41" fmla="*/ f38 1 25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605" h="2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lnTo>
                    <a:pt x="f16" y="f17"/>
                  </a:lnTo>
                  <a:lnTo>
                    <a:pt x="f18" y="f17"/>
                  </a:lnTo>
                  <a:cubicBezTo>
                    <a:pt x="f19" y="f17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lnTo>
                    <a:pt x="f30" y="f2"/>
                  </a:lnTo>
                  <a:cubicBezTo>
                    <a:pt x="f31" y="f2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497;p37">
              <a:extLst>
                <a:ext uri="{FF2B5EF4-FFF2-40B4-BE49-F238E27FC236}">
                  <a16:creationId xmlns:a16="http://schemas.microsoft.com/office/drawing/2014/main" id="{5E68AC62-D104-4AB4-8332-DC439A1782C9}"/>
                </a:ext>
              </a:extLst>
            </p:cNvPr>
            <p:cNvSpPr/>
            <p:nvPr/>
          </p:nvSpPr>
          <p:spPr>
            <a:xfrm flipH="1">
              <a:off x="950034" y="1991005"/>
              <a:ext cx="5879" cy="2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4"/>
                <a:gd name="f4" fmla="val 165"/>
                <a:gd name="f5" fmla="val 59"/>
                <a:gd name="f6" fmla="val 35"/>
                <a:gd name="f7" fmla="val 15"/>
                <a:gd name="f8" fmla="val 17"/>
                <a:gd name="f9" fmla="val 9"/>
                <a:gd name="f10" fmla="val 41"/>
                <a:gd name="f11" fmla="val 69"/>
                <a:gd name="f12" fmla="val 19"/>
                <a:gd name="f13" fmla="val 101"/>
                <a:gd name="f14" fmla="val 47"/>
                <a:gd name="f15" fmla="val 108"/>
                <a:gd name="f16" fmla="val 268"/>
                <a:gd name="f17" fmla="val 162"/>
                <a:gd name="f18" fmla="val 272"/>
                <a:gd name="f19" fmla="val 278"/>
                <a:gd name="f20" fmla="val 281"/>
                <a:gd name="f21" fmla="val 306"/>
                <a:gd name="f22" fmla="val 326"/>
                <a:gd name="f23" fmla="val 148"/>
                <a:gd name="f24" fmla="val 335"/>
                <a:gd name="f25" fmla="val 123"/>
                <a:gd name="f26" fmla="val 343"/>
                <a:gd name="f27" fmla="val 95"/>
                <a:gd name="f28" fmla="val 323"/>
                <a:gd name="f29" fmla="val 65"/>
                <a:gd name="f30" fmla="val 295"/>
                <a:gd name="f31" fmla="val 58"/>
                <a:gd name="f32" fmla="val 74"/>
                <a:gd name="f33" fmla="val 2"/>
                <a:gd name="f34" fmla="val 1"/>
                <a:gd name="f35" fmla="val 64"/>
                <a:gd name="f36" fmla="*/ f0 1 344"/>
                <a:gd name="f37" fmla="*/ f1 1 165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44"/>
                <a:gd name="f44" fmla="*/ f41 1 165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44" h="16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4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11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498;p37">
              <a:extLst>
                <a:ext uri="{FF2B5EF4-FFF2-40B4-BE49-F238E27FC236}">
                  <a16:creationId xmlns:a16="http://schemas.microsoft.com/office/drawing/2014/main" id="{74A59F56-5A18-47D6-8784-9DF8E5117290}"/>
                </a:ext>
              </a:extLst>
            </p:cNvPr>
            <p:cNvSpPr/>
            <p:nvPr/>
          </p:nvSpPr>
          <p:spPr>
            <a:xfrm flipH="1">
              <a:off x="973259" y="1763447"/>
              <a:ext cx="64008" cy="339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45"/>
                <a:gd name="f4" fmla="val 1985"/>
                <a:gd name="f5" fmla="val 65"/>
                <a:gd name="f6" fmla="val 44"/>
                <a:gd name="f7" fmla="val 23"/>
                <a:gd name="f8" fmla="val 12"/>
                <a:gd name="f9" fmla="val 13"/>
                <a:gd name="f10" fmla="val 32"/>
                <a:gd name="f11" fmla="val 1"/>
                <a:gd name="f12" fmla="val 60"/>
                <a:gd name="f13" fmla="val 92"/>
                <a:gd name="f14" fmla="val 41"/>
                <a:gd name="f15" fmla="val 104"/>
                <a:gd name="f16" fmla="val 1265"/>
                <a:gd name="f17" fmla="val 677"/>
                <a:gd name="f18" fmla="val 2481"/>
                <a:gd name="f19" fmla="val 1306"/>
                <a:gd name="f20" fmla="val 3656"/>
                <a:gd name="f21" fmla="val 1977"/>
                <a:gd name="f22" fmla="val 3665"/>
                <a:gd name="f23" fmla="val 1983"/>
                <a:gd name="f24" fmla="val 3673"/>
                <a:gd name="f25" fmla="val 1984"/>
                <a:gd name="f26" fmla="val 3682"/>
                <a:gd name="f27" fmla="val 3702"/>
                <a:gd name="f28" fmla="val 3720"/>
                <a:gd name="f29" fmla="val 1974"/>
                <a:gd name="f30" fmla="val 3729"/>
                <a:gd name="f31" fmla="val 1956"/>
                <a:gd name="f32" fmla="val 1930"/>
                <a:gd name="f33" fmla="val 3736"/>
                <a:gd name="f34" fmla="val 1896"/>
                <a:gd name="f35" fmla="val 3709"/>
                <a:gd name="f36" fmla="val 1882"/>
                <a:gd name="f37" fmla="val 2533"/>
                <a:gd name="f38" fmla="val 1208"/>
                <a:gd name="f39" fmla="val 1312"/>
                <a:gd name="f40" fmla="val 576"/>
                <a:gd name="f41" fmla="val 86"/>
                <a:gd name="f42" fmla="val 5"/>
                <a:gd name="f43" fmla="val 79"/>
                <a:gd name="f44" fmla="val 2"/>
                <a:gd name="f45" fmla="val 72"/>
                <a:gd name="f46" fmla="*/ f0 1 3745"/>
                <a:gd name="f47" fmla="*/ f1 1 198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745"/>
                <a:gd name="f54" fmla="*/ f51 1 198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745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499;p37">
              <a:extLst>
                <a:ext uri="{FF2B5EF4-FFF2-40B4-BE49-F238E27FC236}">
                  <a16:creationId xmlns:a16="http://schemas.microsoft.com/office/drawing/2014/main" id="{4BC6E041-3994-4F98-914C-55DE1ABE610B}"/>
                </a:ext>
              </a:extLst>
            </p:cNvPr>
            <p:cNvSpPr/>
            <p:nvPr/>
          </p:nvSpPr>
          <p:spPr>
            <a:xfrm flipH="1">
              <a:off x="1005355" y="1783326"/>
              <a:ext cx="9400" cy="60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0"/>
                <a:gd name="f4" fmla="val 352"/>
                <a:gd name="f5" fmla="val 63"/>
                <a:gd name="f6" fmla="val 44"/>
                <a:gd name="f7" fmla="val 26"/>
                <a:gd name="f8" fmla="val 10"/>
                <a:gd name="f9" fmla="val 17"/>
                <a:gd name="f10" fmla="val 28"/>
                <a:gd name="f11" fmla="val 1"/>
                <a:gd name="f12" fmla="val 55"/>
                <a:gd name="f13" fmla="val 9"/>
                <a:gd name="f14" fmla="val 88"/>
                <a:gd name="f15" fmla="val 37"/>
                <a:gd name="f16" fmla="val 102"/>
                <a:gd name="f17" fmla="val 458"/>
                <a:gd name="f18" fmla="val 344"/>
                <a:gd name="f19" fmla="val 468"/>
                <a:gd name="f20" fmla="val 350"/>
                <a:gd name="f21" fmla="val 477"/>
                <a:gd name="f22" fmla="val 351"/>
                <a:gd name="f23" fmla="val 485"/>
                <a:gd name="f24" fmla="val 505"/>
                <a:gd name="f25" fmla="val 524"/>
                <a:gd name="f26" fmla="val 341"/>
                <a:gd name="f27" fmla="val 534"/>
                <a:gd name="f28" fmla="val 326"/>
                <a:gd name="f29" fmla="val 549"/>
                <a:gd name="f30" fmla="val 299"/>
                <a:gd name="f31" fmla="val 541"/>
                <a:gd name="f32" fmla="val 264"/>
                <a:gd name="f33" fmla="val 514"/>
                <a:gd name="f34" fmla="val 250"/>
                <a:gd name="f35" fmla="val 92"/>
                <a:gd name="f36" fmla="val 8"/>
                <a:gd name="f37" fmla="val 83"/>
                <a:gd name="f38" fmla="val 3"/>
                <a:gd name="f39" fmla="val 73"/>
                <a:gd name="f40" fmla="*/ f0 1 550"/>
                <a:gd name="f41" fmla="*/ f1 1 352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550"/>
                <a:gd name="f48" fmla="*/ f45 1 352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50" h="3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7" y="f38"/>
                    <a:pt x="f3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500;p37">
              <a:extLst>
                <a:ext uri="{FF2B5EF4-FFF2-40B4-BE49-F238E27FC236}">
                  <a16:creationId xmlns:a16="http://schemas.microsoft.com/office/drawing/2014/main" id="{51AFAE77-AE4A-440F-81D6-266BB0AE86A9}"/>
                </a:ext>
              </a:extLst>
            </p:cNvPr>
            <p:cNvSpPr/>
            <p:nvPr/>
          </p:nvSpPr>
          <p:spPr>
            <a:xfrm flipH="1">
              <a:off x="1087523" y="1712570"/>
              <a:ext cx="19467" cy="88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39"/>
                <a:gd name="f4" fmla="val 516"/>
                <a:gd name="f5" fmla="val 63"/>
                <a:gd name="f6" fmla="val 41"/>
                <a:gd name="f7" fmla="val 20"/>
                <a:gd name="f8" fmla="val 12"/>
                <a:gd name="f9" fmla="val 34"/>
                <a:gd name="f10" fmla="val 1"/>
                <a:gd name="f11" fmla="val 62"/>
                <a:gd name="f12" fmla="val 13"/>
                <a:gd name="f13" fmla="val 95"/>
                <a:gd name="f14" fmla="val 42"/>
                <a:gd name="f15" fmla="val 105"/>
                <a:gd name="f16" fmla="val 1056"/>
                <a:gd name="f17" fmla="val 511"/>
                <a:gd name="f18" fmla="val 1061"/>
                <a:gd name="f19" fmla="val 514"/>
                <a:gd name="f20" fmla="val 1069"/>
                <a:gd name="f21" fmla="val 515"/>
                <a:gd name="f22" fmla="val 1076"/>
                <a:gd name="f23" fmla="val 1097"/>
                <a:gd name="f24" fmla="val 1118"/>
                <a:gd name="f25" fmla="val 502"/>
                <a:gd name="f26" fmla="val 1127"/>
                <a:gd name="f27" fmla="val 481"/>
                <a:gd name="f28" fmla="val 1138"/>
                <a:gd name="f29" fmla="val 453"/>
                <a:gd name="f30" fmla="val 1126"/>
                <a:gd name="f31" fmla="val 420"/>
                <a:gd name="f32" fmla="val 410"/>
                <a:gd name="f33" fmla="val 83"/>
                <a:gd name="f34" fmla="val 4"/>
                <a:gd name="f35" fmla="val 77"/>
                <a:gd name="f36" fmla="val 2"/>
                <a:gd name="f37" fmla="val 70"/>
                <a:gd name="f38" fmla="*/ f0 1 1139"/>
                <a:gd name="f39" fmla="*/ f1 1 51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139"/>
                <a:gd name="f46" fmla="*/ f43 1 51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139" h="516">
                  <a:moveTo>
                    <a:pt x="f5" y="f2"/>
                  </a:moveTo>
                  <a:cubicBezTo>
                    <a:pt x="f6" y="f2"/>
                    <a:pt x="f7" y="f8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23" y="f32"/>
                  </a:cubicBezTo>
                  <a:lnTo>
                    <a:pt x="f33" y="f34"/>
                  </a:ln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501;p37">
              <a:extLst>
                <a:ext uri="{FF2B5EF4-FFF2-40B4-BE49-F238E27FC236}">
                  <a16:creationId xmlns:a16="http://schemas.microsoft.com/office/drawing/2014/main" id="{9692D1B1-E42B-42FB-AFD7-CC4CEB4AC525}"/>
                </a:ext>
              </a:extLst>
            </p:cNvPr>
            <p:cNvSpPr/>
            <p:nvPr/>
          </p:nvSpPr>
          <p:spPr>
            <a:xfrm flipH="1">
              <a:off x="1116957" y="1702283"/>
              <a:ext cx="7882" cy="45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1"/>
                <a:gd name="f4" fmla="val 265"/>
                <a:gd name="f5" fmla="val 62"/>
                <a:gd name="f6" fmla="val 1"/>
                <a:gd name="f7" fmla="val 43"/>
                <a:gd name="f8" fmla="val 25"/>
                <a:gd name="f9" fmla="val 10"/>
                <a:gd name="f10" fmla="val 15"/>
                <a:gd name="f11" fmla="val 28"/>
                <a:gd name="f12" fmla="val 53"/>
                <a:gd name="f13" fmla="val 8"/>
                <a:gd name="f14" fmla="val 86"/>
                <a:gd name="f15" fmla="val 33"/>
                <a:gd name="f16" fmla="val 102"/>
                <a:gd name="f17" fmla="val 144"/>
                <a:gd name="f18" fmla="val 167"/>
                <a:gd name="f19" fmla="val 261"/>
                <a:gd name="f20" fmla="val 221"/>
                <a:gd name="f21" fmla="val 382"/>
                <a:gd name="f22" fmla="val 389"/>
                <a:gd name="f23" fmla="val 264"/>
                <a:gd name="f24" fmla="val 395"/>
                <a:gd name="f25" fmla="val 401"/>
                <a:gd name="f26" fmla="val 424"/>
                <a:gd name="f27" fmla="val 445"/>
                <a:gd name="f28" fmla="val 248"/>
                <a:gd name="f29" fmla="val 452"/>
                <a:gd name="f30" fmla="val 226"/>
                <a:gd name="f31" fmla="val 196"/>
                <a:gd name="f32" fmla="val 164"/>
                <a:gd name="f33" fmla="val 416"/>
                <a:gd name="f34" fmla="val 156"/>
                <a:gd name="f35" fmla="val 303"/>
                <a:gd name="f36" fmla="val 119"/>
                <a:gd name="f37" fmla="val 193"/>
                <a:gd name="f38" fmla="val 69"/>
                <a:gd name="f39" fmla="val 89"/>
                <a:gd name="f40" fmla="val 80"/>
                <a:gd name="f41" fmla="val 3"/>
                <a:gd name="f42" fmla="val 71"/>
                <a:gd name="f43" fmla="*/ f0 1 461"/>
                <a:gd name="f44" fmla="*/ f1 1 26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461"/>
                <a:gd name="f51" fmla="*/ f48 1 26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461" h="26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19"/>
                  </a:cubicBez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8"/>
                    <a:pt x="f29" y="f30"/>
                  </a:cubicBezTo>
                  <a:cubicBezTo>
                    <a:pt x="f3" y="f31"/>
                    <a:pt x="f27" y="f32"/>
                    <a:pt x="f33" y="f34"/>
                  </a:cubicBezTo>
                  <a:cubicBezTo>
                    <a:pt x="f35" y="f36"/>
                    <a:pt x="f37" y="f38"/>
                    <a:pt x="f39" y="f13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502;p37">
              <a:extLst>
                <a:ext uri="{FF2B5EF4-FFF2-40B4-BE49-F238E27FC236}">
                  <a16:creationId xmlns:a16="http://schemas.microsoft.com/office/drawing/2014/main" id="{899FCE7F-20E6-48AC-A087-8B39B6A7024B}"/>
                </a:ext>
              </a:extLst>
            </p:cNvPr>
            <p:cNvSpPr/>
            <p:nvPr/>
          </p:nvSpPr>
          <p:spPr>
            <a:xfrm flipH="1">
              <a:off x="1089983" y="1703956"/>
              <a:ext cx="6711" cy="3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3"/>
                <a:gd name="f4" fmla="val 218"/>
                <a:gd name="f5" fmla="val 63"/>
                <a:gd name="f6" fmla="val 40"/>
                <a:gd name="f7" fmla="val 20"/>
                <a:gd name="f8" fmla="val 13"/>
                <a:gd name="f9" fmla="val 11"/>
                <a:gd name="f10" fmla="val 35"/>
                <a:gd name="f11" fmla="val 1"/>
                <a:gd name="f12" fmla="val 64"/>
                <a:gd name="f13" fmla="val 12"/>
                <a:gd name="f14" fmla="val 95"/>
                <a:gd name="f15" fmla="val 41"/>
                <a:gd name="f16" fmla="val 106"/>
                <a:gd name="f17" fmla="val 310"/>
                <a:gd name="f18" fmla="val 215"/>
                <a:gd name="f19" fmla="val 317"/>
                <a:gd name="f20" fmla="val 216"/>
                <a:gd name="f21" fmla="val 324"/>
                <a:gd name="f22" fmla="val 217"/>
                <a:gd name="f23" fmla="val 331"/>
                <a:gd name="f24" fmla="val 353"/>
                <a:gd name="f25" fmla="val 373"/>
                <a:gd name="f26" fmla="val 206"/>
                <a:gd name="f27" fmla="val 381"/>
                <a:gd name="f28" fmla="val 185"/>
                <a:gd name="f29" fmla="val 156"/>
                <a:gd name="f30" fmla="val 380"/>
                <a:gd name="f31" fmla="val 123"/>
                <a:gd name="f32" fmla="val 351"/>
                <a:gd name="f33" fmla="val 113"/>
                <a:gd name="f34" fmla="val 82"/>
                <a:gd name="f35" fmla="val 4"/>
                <a:gd name="f36" fmla="val 76"/>
                <a:gd name="f37" fmla="val 2"/>
                <a:gd name="f38" fmla="val 69"/>
                <a:gd name="f39" fmla="*/ f0 1 393"/>
                <a:gd name="f40" fmla="*/ f1 1 21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93"/>
                <a:gd name="f47" fmla="*/ f44 1 21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93" h="21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503;p37">
              <a:extLst>
                <a:ext uri="{FF2B5EF4-FFF2-40B4-BE49-F238E27FC236}">
                  <a16:creationId xmlns:a16="http://schemas.microsoft.com/office/drawing/2014/main" id="{C97561B3-0431-418B-BA84-C9CE9661BDC1}"/>
                </a:ext>
              </a:extLst>
            </p:cNvPr>
            <p:cNvSpPr/>
            <p:nvPr/>
          </p:nvSpPr>
          <p:spPr>
            <a:xfrm flipH="1">
              <a:off x="947711" y="1588715"/>
              <a:ext cx="2679" cy="273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"/>
                <a:gd name="f4" fmla="val 1602"/>
                <a:gd name="f5" fmla="val 69"/>
                <a:gd name="f6" fmla="val 1"/>
                <a:gd name="f7" fmla="val 40"/>
                <a:gd name="f8" fmla="val 4"/>
                <a:gd name="f9" fmla="val 12"/>
                <a:gd name="f10" fmla="val 24"/>
                <a:gd name="f11" fmla="val 53"/>
                <a:gd name="f12" fmla="val 550"/>
                <a:gd name="f13" fmla="val 1055"/>
                <a:gd name="f14" fmla="val 44"/>
                <a:gd name="f15" fmla="val 1549"/>
                <a:gd name="f16" fmla="val 47"/>
                <a:gd name="f17" fmla="val 1580"/>
                <a:gd name="f18" fmla="val 72"/>
                <a:gd name="f19" fmla="val 1601"/>
                <a:gd name="f20" fmla="val 100"/>
                <a:gd name="f21" fmla="val 104"/>
                <a:gd name="f22" fmla="val 1600"/>
                <a:gd name="f23" fmla="val 134"/>
                <a:gd name="f24" fmla="val 1599"/>
                <a:gd name="f25" fmla="val 1573"/>
                <a:gd name="f26" fmla="val 156"/>
                <a:gd name="f27" fmla="val 1542"/>
                <a:gd name="f28" fmla="val 121"/>
                <a:gd name="f29" fmla="val 1050"/>
                <a:gd name="f30" fmla="val 111"/>
                <a:gd name="f31" fmla="val 55"/>
                <a:gd name="f32" fmla="val 25"/>
                <a:gd name="f33" fmla="val 99"/>
                <a:gd name="f34" fmla="*/ f0 1 157"/>
                <a:gd name="f35" fmla="*/ f1 1 1602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57"/>
                <a:gd name="f42" fmla="*/ f39 1 1602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57" h="1602">
                  <a:moveTo>
                    <a:pt x="f5" y="f6"/>
                  </a:moveTo>
                  <a:cubicBezTo>
                    <a:pt x="f7" y="f8"/>
                    <a:pt x="f9" y="f10"/>
                    <a:pt x="f9" y="f11"/>
                  </a:cubicBezTo>
                  <a:cubicBezTo>
                    <a:pt x="f2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lnTo>
                    <a:pt x="f21" y="f22"/>
                  </a:lnTo>
                  <a:cubicBezTo>
                    <a:pt x="f23" y="f24"/>
                    <a:pt x="f3" y="f25"/>
                    <a:pt x="f26" y="f27"/>
                  </a:cubicBezTo>
                  <a:cubicBezTo>
                    <a:pt x="f28" y="f29"/>
                    <a:pt x="f30" y="f12"/>
                    <a:pt x="f28" y="f31"/>
                  </a:cubicBezTo>
                  <a:cubicBezTo>
                    <a:pt x="f28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504;p37">
              <a:extLst>
                <a:ext uri="{FF2B5EF4-FFF2-40B4-BE49-F238E27FC236}">
                  <a16:creationId xmlns:a16="http://schemas.microsoft.com/office/drawing/2014/main" id="{DB6DA8F3-6794-4C46-82AE-01FDED55F2F0}"/>
                </a:ext>
              </a:extLst>
            </p:cNvPr>
            <p:cNvSpPr/>
            <p:nvPr/>
          </p:nvSpPr>
          <p:spPr>
            <a:xfrm flipH="1">
              <a:off x="941402" y="1596588"/>
              <a:ext cx="2560" cy="113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"/>
                <a:gd name="f4" fmla="val 665"/>
                <a:gd name="f5" fmla="val 59"/>
                <a:gd name="f6" fmla="val 1"/>
                <a:gd name="f7" fmla="val 57"/>
                <a:gd name="f8" fmla="val 55"/>
                <a:gd name="f9" fmla="val 53"/>
                <a:gd name="f10" fmla="val 23"/>
                <a:gd name="f11" fmla="val 3"/>
                <a:gd name="f12" fmla="val 30"/>
                <a:gd name="f13" fmla="val 2"/>
                <a:gd name="f14" fmla="val 60"/>
                <a:gd name="f15" fmla="val 37"/>
                <a:gd name="f16" fmla="val 614"/>
                <a:gd name="f17" fmla="val 39"/>
                <a:gd name="f18" fmla="val 642"/>
                <a:gd name="f19" fmla="val 64"/>
                <a:gd name="f20" fmla="val 93"/>
                <a:gd name="f21" fmla="val 96"/>
                <a:gd name="f22" fmla="val 126"/>
                <a:gd name="f23" fmla="val 663"/>
                <a:gd name="f24" fmla="val 636"/>
                <a:gd name="f25" fmla="val 147"/>
                <a:gd name="f26" fmla="val 606"/>
                <a:gd name="f27" fmla="val 111"/>
                <a:gd name="f28" fmla="val 52"/>
                <a:gd name="f29" fmla="val 110"/>
                <a:gd name="f30" fmla="val 25"/>
                <a:gd name="f31" fmla="val 86"/>
                <a:gd name="f32" fmla="*/ f0 1 150"/>
                <a:gd name="f33" fmla="*/ f1 1 665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50"/>
                <a:gd name="f40" fmla="*/ f37 1 665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50" h="665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2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cubicBezTo>
                    <a:pt x="f22" y="f23"/>
                    <a:pt x="f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505;p37">
              <a:extLst>
                <a:ext uri="{FF2B5EF4-FFF2-40B4-BE49-F238E27FC236}">
                  <a16:creationId xmlns:a16="http://schemas.microsoft.com/office/drawing/2014/main" id="{1CC09AE2-5E24-4E01-8750-D2167652A324}"/>
                </a:ext>
              </a:extLst>
            </p:cNvPr>
            <p:cNvSpPr/>
            <p:nvPr/>
          </p:nvSpPr>
          <p:spPr>
            <a:xfrm flipH="1">
              <a:off x="963155" y="1501600"/>
              <a:ext cx="8677" cy="374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8"/>
                <a:gd name="f4" fmla="val 2194"/>
                <a:gd name="f5" fmla="val 61"/>
                <a:gd name="f6" fmla="val 57"/>
                <a:gd name="f7" fmla="val 51"/>
                <a:gd name="f8" fmla="val 1"/>
                <a:gd name="f9" fmla="val 46"/>
                <a:gd name="f10" fmla="val 2"/>
                <a:gd name="f11" fmla="val 16"/>
                <a:gd name="f12" fmla="val 12"/>
                <a:gd name="f13" fmla="val 42"/>
                <a:gd name="f14" fmla="val 8"/>
                <a:gd name="f15" fmla="val 71"/>
                <a:gd name="f16" fmla="val 194"/>
                <a:gd name="f17" fmla="val 747"/>
                <a:gd name="f18" fmla="val 324"/>
                <a:gd name="f19" fmla="val 1445"/>
                <a:gd name="f20" fmla="val 394"/>
                <a:gd name="f21" fmla="val 2144"/>
                <a:gd name="f22" fmla="val 398"/>
                <a:gd name="f23" fmla="val 2173"/>
                <a:gd name="f24" fmla="val 421"/>
                <a:gd name="f25" fmla="val 449"/>
                <a:gd name="f26" fmla="val 454"/>
                <a:gd name="f27" fmla="val 485"/>
                <a:gd name="f28" fmla="val 2191"/>
                <a:gd name="f29" fmla="val 2164"/>
                <a:gd name="f30" fmla="val 503"/>
                <a:gd name="f31" fmla="val 2134"/>
                <a:gd name="f32" fmla="val 435"/>
                <a:gd name="f33" fmla="val 1429"/>
                <a:gd name="f34" fmla="val 303"/>
                <a:gd name="f35" fmla="val 724"/>
                <a:gd name="f36" fmla="val 115"/>
                <a:gd name="f37" fmla="val 41"/>
                <a:gd name="f38" fmla="val 106"/>
                <a:gd name="f39" fmla="val 17"/>
                <a:gd name="f40" fmla="val 86"/>
                <a:gd name="f41" fmla="*/ f0 1 508"/>
                <a:gd name="f42" fmla="*/ f1 1 2194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508"/>
                <a:gd name="f49" fmla="*/ f46 1 2194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08" h="219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lnTo>
                    <a:pt x="f26" y="f4"/>
                  </a:lnTo>
                  <a:cubicBezTo>
                    <a:pt x="f27" y="f28"/>
                    <a:pt x="f3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506;p37">
              <a:extLst>
                <a:ext uri="{FF2B5EF4-FFF2-40B4-BE49-F238E27FC236}">
                  <a16:creationId xmlns:a16="http://schemas.microsoft.com/office/drawing/2014/main" id="{ED39ABC0-A866-429B-940C-9A14D3D94992}"/>
                </a:ext>
              </a:extLst>
            </p:cNvPr>
            <p:cNvSpPr/>
            <p:nvPr/>
          </p:nvSpPr>
          <p:spPr>
            <a:xfrm flipH="1">
              <a:off x="968678" y="1521442"/>
              <a:ext cx="3264" cy="7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1"/>
                <a:gd name="f4" fmla="val 451"/>
                <a:gd name="f5" fmla="val 63"/>
                <a:gd name="f6" fmla="val 1"/>
                <a:gd name="f7" fmla="val 56"/>
                <a:gd name="f8" fmla="val 49"/>
                <a:gd name="f9" fmla="val 2"/>
                <a:gd name="f10" fmla="val 42"/>
                <a:gd name="f11" fmla="val 5"/>
                <a:gd name="f12" fmla="val 15"/>
                <a:gd name="f13" fmla="val 47"/>
                <a:gd name="f14" fmla="val 12"/>
                <a:gd name="f15" fmla="val 76"/>
                <a:gd name="f16" fmla="val 52"/>
                <a:gd name="f17" fmla="val 179"/>
                <a:gd name="f18" fmla="val 74"/>
                <a:gd name="f19" fmla="val 287"/>
                <a:gd name="f20" fmla="val 78"/>
                <a:gd name="f21" fmla="val 398"/>
                <a:gd name="f22" fmla="val 79"/>
                <a:gd name="f23" fmla="val 428"/>
                <a:gd name="f24" fmla="val 102"/>
                <a:gd name="f25" fmla="val 133"/>
                <a:gd name="f26" fmla="val 165"/>
                <a:gd name="f27" fmla="val 190"/>
                <a:gd name="f28" fmla="val 425"/>
                <a:gd name="f29" fmla="val 186"/>
                <a:gd name="f30" fmla="val 394"/>
                <a:gd name="f31" fmla="val 183"/>
                <a:gd name="f32" fmla="val 270"/>
                <a:gd name="f33" fmla="val 159"/>
                <a:gd name="f34" fmla="val 149"/>
                <a:gd name="f35" fmla="val 113"/>
                <a:gd name="f36" fmla="val 35"/>
                <a:gd name="f37" fmla="val 105"/>
                <a:gd name="f38" fmla="val 14"/>
                <a:gd name="f39" fmla="val 84"/>
                <a:gd name="f40" fmla="*/ f0 1 191"/>
                <a:gd name="f41" fmla="*/ f1 1 45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191"/>
                <a:gd name="f48" fmla="*/ f45 1 45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91" h="45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2"/>
                    <a:pt x="f6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507;p37">
              <a:extLst>
                <a:ext uri="{FF2B5EF4-FFF2-40B4-BE49-F238E27FC236}">
                  <a16:creationId xmlns:a16="http://schemas.microsoft.com/office/drawing/2014/main" id="{92ED0778-C84A-4BAE-93C0-B9920D5C4427}"/>
                </a:ext>
              </a:extLst>
            </p:cNvPr>
            <p:cNvSpPr/>
            <p:nvPr/>
          </p:nvSpPr>
          <p:spPr>
            <a:xfrm flipH="1">
              <a:off x="1109688" y="1500576"/>
              <a:ext cx="19961" cy="171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"/>
                <a:gd name="f4" fmla="val 1001"/>
                <a:gd name="f5" fmla="val 63"/>
                <a:gd name="f6" fmla="val 1"/>
                <a:gd name="f7" fmla="val 47"/>
                <a:gd name="f8" fmla="val 31"/>
                <a:gd name="f9" fmla="val 8"/>
                <a:gd name="f10" fmla="val 21"/>
                <a:gd name="f11" fmla="val 22"/>
                <a:gd name="f12" fmla="val 45"/>
                <a:gd name="f13" fmla="val 6"/>
                <a:gd name="f14" fmla="val 79"/>
                <a:gd name="f15" fmla="val 29"/>
                <a:gd name="f16" fmla="val 98"/>
                <a:gd name="f17" fmla="val 389"/>
                <a:gd name="f18" fmla="val 380"/>
                <a:gd name="f19" fmla="val 737"/>
                <a:gd name="f20" fmla="val 679"/>
                <a:gd name="f21" fmla="val 1070"/>
                <a:gd name="f22" fmla="val 987"/>
                <a:gd name="f23" fmla="val 1082"/>
                <a:gd name="f24" fmla="val 995"/>
                <a:gd name="f25" fmla="val 1096"/>
                <a:gd name="f26" fmla="val 1109"/>
                <a:gd name="f27" fmla="val 1123"/>
                <a:gd name="f28" fmla="val 1137"/>
                <a:gd name="f29" fmla="val 1147"/>
                <a:gd name="f30" fmla="val 1167"/>
                <a:gd name="f31" fmla="val 964"/>
                <a:gd name="f32" fmla="val 930"/>
                <a:gd name="f33" fmla="val 1143"/>
                <a:gd name="f34" fmla="val 908"/>
                <a:gd name="f35" fmla="val 811"/>
                <a:gd name="f36" fmla="val 596"/>
                <a:gd name="f37" fmla="val 458"/>
                <a:gd name="f38" fmla="val 296"/>
                <a:gd name="f39" fmla="val 96"/>
                <a:gd name="f40" fmla="val 12"/>
                <a:gd name="f41" fmla="val 87"/>
                <a:gd name="f42" fmla="val 5"/>
                <a:gd name="f43" fmla="val 75"/>
                <a:gd name="f44" fmla="*/ f0 1 1168"/>
                <a:gd name="f45" fmla="*/ f1 1 1001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168"/>
                <a:gd name="f52" fmla="*/ f49 1 1001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168" h="100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4"/>
                    <a:pt x="f29" y="f22"/>
                  </a:cubicBezTo>
                  <a:cubicBezTo>
                    <a:pt x="f30" y="f31"/>
                    <a:pt x="f30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508;p37">
              <a:extLst>
                <a:ext uri="{FF2B5EF4-FFF2-40B4-BE49-F238E27FC236}">
                  <a16:creationId xmlns:a16="http://schemas.microsoft.com/office/drawing/2014/main" id="{17C26740-42F5-4BF3-8AB9-79D66CD933B9}"/>
                </a:ext>
              </a:extLst>
            </p:cNvPr>
            <p:cNvSpPr/>
            <p:nvPr/>
          </p:nvSpPr>
          <p:spPr>
            <a:xfrm flipH="1">
              <a:off x="1109432" y="1499862"/>
              <a:ext cx="9537" cy="84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8"/>
                <a:gd name="f4" fmla="val 495"/>
                <a:gd name="f5" fmla="val 63"/>
                <a:gd name="f6" fmla="val 46"/>
                <a:gd name="f7" fmla="val 29"/>
                <a:gd name="f8" fmla="val 8"/>
                <a:gd name="f9" fmla="val 18"/>
                <a:gd name="f10" fmla="val 23"/>
                <a:gd name="f11" fmla="val 1"/>
                <a:gd name="f12" fmla="val 47"/>
                <a:gd name="f13" fmla="val 7"/>
                <a:gd name="f14" fmla="val 81"/>
                <a:gd name="f15" fmla="val 31"/>
                <a:gd name="f16" fmla="val 100"/>
                <a:gd name="f17" fmla="val 186"/>
                <a:gd name="f18" fmla="val 210"/>
                <a:gd name="f19" fmla="val 330"/>
                <a:gd name="f20" fmla="val 336"/>
                <a:gd name="f21" fmla="val 457"/>
                <a:gd name="f22" fmla="val 477"/>
                <a:gd name="f23" fmla="val 467"/>
                <a:gd name="f24" fmla="val 489"/>
                <a:gd name="f25" fmla="val 484"/>
                <a:gd name="f26" fmla="val 494"/>
                <a:gd name="f27" fmla="val 498"/>
                <a:gd name="f28" fmla="val 509"/>
                <a:gd name="f29" fmla="val 524"/>
                <a:gd name="f30" fmla="val 535"/>
                <a:gd name="f31" fmla="val 482"/>
                <a:gd name="f32" fmla="val 556"/>
                <a:gd name="f33" fmla="val 460"/>
                <a:gd name="f34" fmla="val 428"/>
                <a:gd name="f35" fmla="val 538"/>
                <a:gd name="f36" fmla="val 403"/>
                <a:gd name="f37" fmla="val 404"/>
                <a:gd name="f38" fmla="val 258"/>
                <a:gd name="f39" fmla="val 257"/>
                <a:gd name="f40" fmla="val 124"/>
                <a:gd name="f41" fmla="val 95"/>
                <a:gd name="f42" fmla="val 10"/>
                <a:gd name="f43" fmla="val 85"/>
                <a:gd name="f44" fmla="val 3"/>
                <a:gd name="f45" fmla="val 74"/>
                <a:gd name="f46" fmla="*/ f0 1 558"/>
                <a:gd name="f47" fmla="*/ f1 1 49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58"/>
                <a:gd name="f54" fmla="*/ f51 1 49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58" h="49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31"/>
                  </a:cubicBezTo>
                  <a:cubicBezTo>
                    <a:pt x="f32" y="f33"/>
                    <a:pt x="f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2" name="Google Shape;509;p37">
            <a:extLst>
              <a:ext uri="{FF2B5EF4-FFF2-40B4-BE49-F238E27FC236}">
                <a16:creationId xmlns:a16="http://schemas.microsoft.com/office/drawing/2014/main" id="{C5B15843-2A53-43C1-805C-650E83C46D95}"/>
              </a:ext>
            </a:extLst>
          </p:cNvPr>
          <p:cNvGrpSpPr/>
          <p:nvPr/>
        </p:nvGrpSpPr>
        <p:grpSpPr>
          <a:xfrm>
            <a:off x="7071503" y="315102"/>
            <a:ext cx="312880" cy="321420"/>
            <a:chOff x="7071503" y="315102"/>
            <a:chExt cx="312880" cy="321420"/>
          </a:xfrm>
        </p:grpSpPr>
        <p:sp>
          <p:nvSpPr>
            <p:cNvPr id="43" name="Google Shape;510;p37">
              <a:extLst>
                <a:ext uri="{FF2B5EF4-FFF2-40B4-BE49-F238E27FC236}">
                  <a16:creationId xmlns:a16="http://schemas.microsoft.com/office/drawing/2014/main" id="{06301554-E552-4E42-B236-D145C02CF3E8}"/>
                </a:ext>
              </a:extLst>
            </p:cNvPr>
            <p:cNvSpPr/>
            <p:nvPr/>
          </p:nvSpPr>
          <p:spPr>
            <a:xfrm>
              <a:off x="7071503" y="315102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511;p37">
              <a:extLst>
                <a:ext uri="{FF2B5EF4-FFF2-40B4-BE49-F238E27FC236}">
                  <a16:creationId xmlns:a16="http://schemas.microsoft.com/office/drawing/2014/main" id="{E5DA86D1-DE60-46DC-81F0-FBCB325238D6}"/>
                </a:ext>
              </a:extLst>
            </p:cNvPr>
            <p:cNvSpPr/>
            <p:nvPr/>
          </p:nvSpPr>
          <p:spPr>
            <a:xfrm>
              <a:off x="7143603" y="383855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512;p37">
              <a:extLst>
                <a:ext uri="{FF2B5EF4-FFF2-40B4-BE49-F238E27FC236}">
                  <a16:creationId xmlns:a16="http://schemas.microsoft.com/office/drawing/2014/main" id="{17A75545-B03E-46BB-9B87-D0376FDD87AD}"/>
                </a:ext>
              </a:extLst>
            </p:cNvPr>
            <p:cNvSpPr/>
            <p:nvPr/>
          </p:nvSpPr>
          <p:spPr>
            <a:xfrm>
              <a:off x="7137879" y="379512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513;p37">
              <a:extLst>
                <a:ext uri="{FF2B5EF4-FFF2-40B4-BE49-F238E27FC236}">
                  <a16:creationId xmlns:a16="http://schemas.microsoft.com/office/drawing/2014/main" id="{04A14436-0861-445F-9B33-2C387E9E0EE3}"/>
                </a:ext>
              </a:extLst>
            </p:cNvPr>
            <p:cNvSpPr/>
            <p:nvPr/>
          </p:nvSpPr>
          <p:spPr>
            <a:xfrm>
              <a:off x="7229008" y="443831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514;p37">
              <a:extLst>
                <a:ext uri="{FF2B5EF4-FFF2-40B4-BE49-F238E27FC236}">
                  <a16:creationId xmlns:a16="http://schemas.microsoft.com/office/drawing/2014/main" id="{2DD2357F-DDA5-4E3F-830F-DB6EA52AC41D}"/>
                </a:ext>
              </a:extLst>
            </p:cNvPr>
            <p:cNvSpPr/>
            <p:nvPr/>
          </p:nvSpPr>
          <p:spPr>
            <a:xfrm>
              <a:off x="7202664" y="422151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515;p37">
              <a:extLst>
                <a:ext uri="{FF2B5EF4-FFF2-40B4-BE49-F238E27FC236}">
                  <a16:creationId xmlns:a16="http://schemas.microsoft.com/office/drawing/2014/main" id="{8B665069-90A6-4402-A3B0-A611DC161753}"/>
                </a:ext>
              </a:extLst>
            </p:cNvPr>
            <p:cNvSpPr/>
            <p:nvPr/>
          </p:nvSpPr>
          <p:spPr>
            <a:xfrm>
              <a:off x="7265932" y="463454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516;p37">
              <a:extLst>
                <a:ext uri="{FF2B5EF4-FFF2-40B4-BE49-F238E27FC236}">
                  <a16:creationId xmlns:a16="http://schemas.microsoft.com/office/drawing/2014/main" id="{9882CD4A-7132-43C3-816A-9907B1533D2D}"/>
                </a:ext>
              </a:extLst>
            </p:cNvPr>
            <p:cNvSpPr/>
            <p:nvPr/>
          </p:nvSpPr>
          <p:spPr>
            <a:xfrm>
              <a:off x="7216700" y="454877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517;p37">
              <a:extLst>
                <a:ext uri="{FF2B5EF4-FFF2-40B4-BE49-F238E27FC236}">
                  <a16:creationId xmlns:a16="http://schemas.microsoft.com/office/drawing/2014/main" id="{CB28A0EE-3172-4038-9C51-F3B5BA76770A}"/>
                </a:ext>
              </a:extLst>
            </p:cNvPr>
            <p:cNvSpPr/>
            <p:nvPr/>
          </p:nvSpPr>
          <p:spPr>
            <a:xfrm>
              <a:off x="7217112" y="478276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518;p37">
              <a:extLst>
                <a:ext uri="{FF2B5EF4-FFF2-40B4-BE49-F238E27FC236}">
                  <a16:creationId xmlns:a16="http://schemas.microsoft.com/office/drawing/2014/main" id="{73B2D10A-B7B6-44CF-B19D-42F119C14648}"/>
                </a:ext>
              </a:extLst>
            </p:cNvPr>
            <p:cNvSpPr/>
            <p:nvPr/>
          </p:nvSpPr>
          <p:spPr>
            <a:xfrm>
              <a:off x="7173824" y="445742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2" name="Google Shape;519;p37">
            <a:extLst>
              <a:ext uri="{FF2B5EF4-FFF2-40B4-BE49-F238E27FC236}">
                <a16:creationId xmlns:a16="http://schemas.microsoft.com/office/drawing/2014/main" id="{1F966D82-A58C-432C-8BF7-A6A9CDCB4C00}"/>
              </a:ext>
            </a:extLst>
          </p:cNvPr>
          <p:cNvGrpSpPr/>
          <p:nvPr/>
        </p:nvGrpSpPr>
        <p:grpSpPr>
          <a:xfrm>
            <a:off x="340220" y="2774243"/>
            <a:ext cx="379786" cy="304303"/>
            <a:chOff x="340220" y="2774243"/>
            <a:chExt cx="379786" cy="304303"/>
          </a:xfrm>
        </p:grpSpPr>
        <p:sp>
          <p:nvSpPr>
            <p:cNvPr id="53" name="Google Shape;520;p37">
              <a:extLst>
                <a:ext uri="{FF2B5EF4-FFF2-40B4-BE49-F238E27FC236}">
                  <a16:creationId xmlns:a16="http://schemas.microsoft.com/office/drawing/2014/main" id="{41952998-280A-4A07-A463-62DD6CDDDD9E}"/>
                </a:ext>
              </a:extLst>
            </p:cNvPr>
            <p:cNvSpPr/>
            <p:nvPr/>
          </p:nvSpPr>
          <p:spPr>
            <a:xfrm>
              <a:off x="340220" y="2774243"/>
              <a:ext cx="379786" cy="304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1"/>
                <a:gd name="f4" fmla="val 10361"/>
                <a:gd name="f5" fmla="val 6560"/>
                <a:gd name="f6" fmla="val 6016"/>
                <a:gd name="f7" fmla="val 5484"/>
                <a:gd name="f8" fmla="val 101"/>
                <a:gd name="f9" fmla="val 4977"/>
                <a:gd name="f10" fmla="val 304"/>
                <a:gd name="f11" fmla="val 2557"/>
                <a:gd name="f12" fmla="val 1269"/>
                <a:gd name="f13" fmla="val 2080"/>
                <a:gd name="f14" fmla="val 3091"/>
                <a:gd name="f15" fmla="val 1889"/>
                <a:gd name="f16" fmla="val 3962"/>
                <a:gd name="f17" fmla="val 603"/>
                <a:gd name="f18" fmla="val 4831"/>
                <a:gd name="f19" fmla="val 1"/>
                <a:gd name="f20" fmla="val 6433"/>
                <a:gd name="f21" fmla="val 475"/>
                <a:gd name="f22" fmla="val 7920"/>
                <a:gd name="f23" fmla="val 849"/>
                <a:gd name="f24" fmla="val 9100"/>
                <a:gd name="f25" fmla="val 2014"/>
                <a:gd name="f26" fmla="val 4156"/>
                <a:gd name="f27" fmla="val 4545"/>
                <a:gd name="f28" fmla="val 4961"/>
                <a:gd name="f29" fmla="val 10318"/>
                <a:gd name="f30" fmla="val 5390"/>
                <a:gd name="f31" fmla="val 10234"/>
                <a:gd name="f32" fmla="val 7156"/>
                <a:gd name="f33" fmla="val 9886"/>
                <a:gd name="f34" fmla="val 8244"/>
                <a:gd name="f35" fmla="val 9019"/>
                <a:gd name="f36" fmla="val 8963"/>
                <a:gd name="f37" fmla="val 8447"/>
                <a:gd name="f38" fmla="val 9635"/>
                <a:gd name="f39" fmla="val 7911"/>
                <a:gd name="f40" fmla="val 9753"/>
                <a:gd name="f41" fmla="val 7850"/>
                <a:gd name="f42" fmla="val 10099"/>
                <a:gd name="f43" fmla="val 10160"/>
                <a:gd name="f44" fmla="val 10227"/>
                <a:gd name="f45" fmla="val 7851"/>
                <a:gd name="f46" fmla="val 10299"/>
                <a:gd name="f47" fmla="val 7859"/>
                <a:gd name="f48" fmla="val 10334"/>
                <a:gd name="f49" fmla="val 7863"/>
                <a:gd name="f50" fmla="val 10440"/>
                <a:gd name="f51" fmla="val 7868"/>
                <a:gd name="f52" fmla="val 10502"/>
                <a:gd name="f53" fmla="val 11291"/>
                <a:gd name="f54" fmla="val 12015"/>
                <a:gd name="f55" fmla="val 7473"/>
                <a:gd name="f56" fmla="val 12440"/>
                <a:gd name="f57" fmla="val 6812"/>
                <a:gd name="f58" fmla="val 12903"/>
                <a:gd name="f59" fmla="val 6095"/>
                <a:gd name="f60" fmla="val 12930"/>
                <a:gd name="f61" fmla="val 5185"/>
                <a:gd name="f62" fmla="val 12512"/>
                <a:gd name="f63" fmla="val 4438"/>
                <a:gd name="f64" fmla="val 12482"/>
                <a:gd name="f65" fmla="val 4387"/>
                <a:gd name="f66" fmla="val 11784"/>
                <a:gd name="f67" fmla="val 3155"/>
                <a:gd name="f68" fmla="val 10710"/>
                <a:gd name="f69" fmla="val 2047"/>
                <a:gd name="f70" fmla="val 9394"/>
                <a:gd name="f71" fmla="val 688"/>
                <a:gd name="f72" fmla="val 7997"/>
                <a:gd name="f73" fmla="*/ f0 1 12931"/>
                <a:gd name="f74" fmla="*/ f1 1 10361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2931"/>
                <a:gd name="f81" fmla="*/ f78 1 10361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2931" h="103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521;p37">
              <a:extLst>
                <a:ext uri="{FF2B5EF4-FFF2-40B4-BE49-F238E27FC236}">
                  <a16:creationId xmlns:a16="http://schemas.microsoft.com/office/drawing/2014/main" id="{58A9D2E6-123A-4940-97C8-FAE07199C63D}"/>
                </a:ext>
              </a:extLst>
            </p:cNvPr>
            <p:cNvSpPr/>
            <p:nvPr/>
          </p:nvSpPr>
          <p:spPr>
            <a:xfrm>
              <a:off x="416966" y="2843290"/>
              <a:ext cx="227731" cy="166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54"/>
                <a:gd name="f4" fmla="val 5653"/>
                <a:gd name="f5" fmla="val 3951"/>
                <a:gd name="f6" fmla="val 3715"/>
                <a:gd name="f7" fmla="val 3475"/>
                <a:gd name="f8" fmla="val 43"/>
                <a:gd name="f9" fmla="val 3235"/>
                <a:gd name="f10" fmla="val 139"/>
                <a:gd name="f11" fmla="val 2684"/>
                <a:gd name="f12" fmla="val 359"/>
                <a:gd name="f13" fmla="val 2287"/>
                <a:gd name="f14" fmla="val 641"/>
                <a:gd name="f15" fmla="val 2020"/>
                <a:gd name="f16" fmla="val 1004"/>
                <a:gd name="f17" fmla="val 1731"/>
                <a:gd name="f18" fmla="val 1396"/>
                <a:gd name="f19" fmla="val 1639"/>
                <a:gd name="f20" fmla="val 1826"/>
                <a:gd name="f21" fmla="val 1559"/>
                <a:gd name="f22" fmla="val 2206"/>
                <a:gd name="f23" fmla="val 1512"/>
                <a:gd name="f24" fmla="val 2429"/>
                <a:gd name="f25" fmla="val 1465"/>
                <a:gd name="f26" fmla="val 2642"/>
                <a:gd name="f27" fmla="val 1384"/>
                <a:gd name="f28" fmla="val 2833"/>
                <a:gd name="f29" fmla="val 1345"/>
                <a:gd name="f30" fmla="val 2930"/>
                <a:gd name="f31" fmla="val 1297"/>
                <a:gd name="f32" fmla="val 3021"/>
                <a:gd name="f33" fmla="val 1234"/>
                <a:gd name="f34" fmla="val 3105"/>
                <a:gd name="f35" fmla="val 1125"/>
                <a:gd name="f36" fmla="val 3255"/>
                <a:gd name="f37" fmla="val 981"/>
                <a:gd name="f38" fmla="val 3368"/>
                <a:gd name="f39" fmla="val 796"/>
                <a:gd name="f40" fmla="val 3453"/>
                <a:gd name="f41" fmla="val 596"/>
                <a:gd name="f42" fmla="val 3542"/>
                <a:gd name="f43" fmla="val 421"/>
                <a:gd name="f44" fmla="val 3682"/>
                <a:gd name="f45" fmla="val 292"/>
                <a:gd name="f46" fmla="val 3858"/>
                <a:gd name="f47" fmla="val 71"/>
                <a:gd name="f48" fmla="val 4157"/>
                <a:gd name="f49" fmla="val 1"/>
                <a:gd name="f50" fmla="val 4529"/>
                <a:gd name="f51" fmla="val 106"/>
                <a:gd name="f52" fmla="val 4855"/>
                <a:gd name="f53" fmla="val 148"/>
                <a:gd name="f54" fmla="val 4986"/>
                <a:gd name="f55" fmla="val 212"/>
                <a:gd name="f56" fmla="val 5102"/>
                <a:gd name="f57" fmla="val 297"/>
                <a:gd name="f58" fmla="val 5200"/>
                <a:gd name="f59" fmla="val 549"/>
                <a:gd name="f60" fmla="val 5496"/>
                <a:gd name="f61" fmla="val 984"/>
                <a:gd name="f62" fmla="val 5652"/>
                <a:gd name="f63" fmla="val 1553"/>
                <a:gd name="f64" fmla="val 1787"/>
                <a:gd name="f65" fmla="val 2044"/>
                <a:gd name="f66" fmla="val 5626"/>
                <a:gd name="f67" fmla="val 2321"/>
                <a:gd name="f68" fmla="val 5572"/>
                <a:gd name="f69" fmla="val 3523"/>
                <a:gd name="f70" fmla="val 5334"/>
                <a:gd name="f71" fmla="val 4215"/>
                <a:gd name="f72" fmla="val 4784"/>
                <a:gd name="f73" fmla="val 4880"/>
                <a:gd name="f74" fmla="val 4251"/>
                <a:gd name="f75" fmla="val 5418"/>
                <a:gd name="f76" fmla="val 3826"/>
                <a:gd name="f77" fmla="val 5934"/>
                <a:gd name="f78" fmla="val 3413"/>
                <a:gd name="f79" fmla="val 6669"/>
                <a:gd name="f80" fmla="val 6673"/>
                <a:gd name="f81" fmla="val 6919"/>
                <a:gd name="f82" fmla="val 3175"/>
                <a:gd name="f83" fmla="val 7188"/>
                <a:gd name="f84" fmla="val 3141"/>
                <a:gd name="f85" fmla="val 7492"/>
                <a:gd name="f86" fmla="val 7559"/>
                <a:gd name="f87" fmla="val 7628"/>
                <a:gd name="f88" fmla="val 3143"/>
                <a:gd name="f89" fmla="val 7698"/>
                <a:gd name="f90" fmla="val 3146"/>
                <a:gd name="f91" fmla="val 7699"/>
                <a:gd name="f92" fmla="val 7701"/>
                <a:gd name="f93" fmla="val 7702"/>
                <a:gd name="f94" fmla="val 7717"/>
                <a:gd name="f95" fmla="val 7733"/>
                <a:gd name="f96" fmla="val 3138"/>
                <a:gd name="f97" fmla="val 7743"/>
                <a:gd name="f98" fmla="val 3125"/>
                <a:gd name="f99" fmla="val 7745"/>
                <a:gd name="f100" fmla="val 3122"/>
                <a:gd name="f101" fmla="val 3121"/>
                <a:gd name="f102" fmla="val 3084"/>
                <a:gd name="f103" fmla="val 3068"/>
                <a:gd name="f104" fmla="val 3065"/>
                <a:gd name="f105" fmla="val 7738"/>
                <a:gd name="f106" fmla="val 3057"/>
                <a:gd name="f107" fmla="val 3049"/>
                <a:gd name="f108" fmla="val 7724"/>
                <a:gd name="f109" fmla="val 3040"/>
                <a:gd name="f110" fmla="val 3034"/>
                <a:gd name="f111" fmla="val 7658"/>
                <a:gd name="f112" fmla="val 2997"/>
                <a:gd name="f113" fmla="val 7597"/>
                <a:gd name="f114" fmla="val 2962"/>
                <a:gd name="f115" fmla="val 7538"/>
                <a:gd name="f116" fmla="val 2928"/>
                <a:gd name="f117" fmla="val 7545"/>
                <a:gd name="f118" fmla="val 2931"/>
                <a:gd name="f119" fmla="val 7554"/>
                <a:gd name="f120" fmla="val 2933"/>
                <a:gd name="f121" fmla="val 7561"/>
                <a:gd name="f122" fmla="val 7575"/>
                <a:gd name="f123" fmla="val 7588"/>
                <a:gd name="f124" fmla="val 7599"/>
                <a:gd name="f125" fmla="val 2918"/>
                <a:gd name="f126" fmla="val 7603"/>
                <a:gd name="f127" fmla="val 2913"/>
                <a:gd name="f128" fmla="val 7617"/>
                <a:gd name="f129" fmla="val 2894"/>
                <a:gd name="f130" fmla="val 2871"/>
                <a:gd name="f131" fmla="val 7606"/>
                <a:gd name="f132" fmla="val 2852"/>
                <a:gd name="f133" fmla="val 7562"/>
                <a:gd name="f134" fmla="val 2783"/>
                <a:gd name="f135" fmla="val 7510"/>
                <a:gd name="f136" fmla="val 2708"/>
                <a:gd name="f137" fmla="val 7455"/>
                <a:gd name="f138" fmla="val 2629"/>
                <a:gd name="f139" fmla="val 6779"/>
                <a:gd name="f140" fmla="val 1652"/>
                <a:gd name="f141" fmla="val 5421"/>
                <a:gd name="f142" fmla="*/ f0 1 7754"/>
                <a:gd name="f143" fmla="*/ f1 1 5653"/>
                <a:gd name="f144" fmla="val f2"/>
                <a:gd name="f145" fmla="val f3"/>
                <a:gd name="f146" fmla="val f4"/>
                <a:gd name="f147" fmla="+- f146 0 f144"/>
                <a:gd name="f148" fmla="+- f145 0 f144"/>
                <a:gd name="f149" fmla="*/ f148 1 7754"/>
                <a:gd name="f150" fmla="*/ f147 1 5653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7754" h="56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9"/>
                  </a:cubicBezTo>
                  <a:lnTo>
                    <a:pt x="f80" y="f9"/>
                  </a:ln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0"/>
                    <a:pt x="f92" y="f90"/>
                    <a:pt x="f93" y="f90"/>
                  </a:cubicBezTo>
                  <a:cubicBezTo>
                    <a:pt x="f94" y="f90"/>
                    <a:pt x="f95" y="f96"/>
                    <a:pt x="f97" y="f98"/>
                  </a:cubicBezTo>
                  <a:cubicBezTo>
                    <a:pt x="f97" y="f98"/>
                    <a:pt x="f99" y="f100"/>
                    <a:pt x="f99" y="f101"/>
                  </a:cubicBezTo>
                  <a:cubicBezTo>
                    <a:pt x="f3" y="f34"/>
                    <a:pt x="f3" y="f102"/>
                    <a:pt x="f99" y="f103"/>
                  </a:cubicBezTo>
                  <a:cubicBezTo>
                    <a:pt x="f97" y="f104"/>
                    <a:pt x="f105" y="f106"/>
                    <a:pt x="f105" y="f106"/>
                  </a:cubicBezTo>
                  <a:cubicBezTo>
                    <a:pt x="f95" y="f107"/>
                    <a:pt x="f108" y="f109"/>
                    <a:pt x="f94" y="f110"/>
                  </a:cubicBezTo>
                  <a:cubicBezTo>
                    <a:pt x="f111" y="f112"/>
                    <a:pt x="f113" y="f114"/>
                    <a:pt x="f115" y="f116"/>
                  </a:cubicBezTo>
                  <a:lnTo>
                    <a:pt x="f115" y="f116"/>
                  </a:ln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16"/>
                    <a:pt x="f124" y="f125"/>
                  </a:cubicBezTo>
                  <a:lnTo>
                    <a:pt x="f126" y="f127"/>
                  </a:lnTo>
                  <a:cubicBezTo>
                    <a:pt x="f128" y="f129"/>
                    <a:pt x="f128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522;p37">
              <a:extLst>
                <a:ext uri="{FF2B5EF4-FFF2-40B4-BE49-F238E27FC236}">
                  <a16:creationId xmlns:a16="http://schemas.microsoft.com/office/drawing/2014/main" id="{87976151-D42E-4D05-8DA0-3B4EEFD9C12A}"/>
                </a:ext>
              </a:extLst>
            </p:cNvPr>
            <p:cNvSpPr/>
            <p:nvPr/>
          </p:nvSpPr>
          <p:spPr>
            <a:xfrm>
              <a:off x="409797" y="2838517"/>
              <a:ext cx="242306" cy="1755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0"/>
                <a:gd name="f4" fmla="val 5978"/>
                <a:gd name="f5" fmla="val 4195"/>
                <a:gd name="f6" fmla="val 220"/>
                <a:gd name="f7" fmla="val 5922"/>
                <a:gd name="f8" fmla="val 7514"/>
                <a:gd name="f9" fmla="val 2577"/>
                <a:gd name="f10" fmla="val 7932"/>
                <a:gd name="f11" fmla="val 3250"/>
                <a:gd name="f12" fmla="val 7862"/>
                <a:gd name="f13" fmla="val 3247"/>
                <a:gd name="f14" fmla="val 7794"/>
                <a:gd name="f15" fmla="val 3245"/>
                <a:gd name="f16" fmla="val 7727"/>
                <a:gd name="f17" fmla="val 6495"/>
                <a:gd name="f18" fmla="val 5811"/>
                <a:gd name="f19" fmla="val 3791"/>
                <a:gd name="f20" fmla="val 5088"/>
                <a:gd name="f21" fmla="val 4368"/>
                <a:gd name="f22" fmla="val 4426"/>
                <a:gd name="f23" fmla="val 4897"/>
                <a:gd name="f24" fmla="val 3741"/>
                <a:gd name="f25" fmla="val 5441"/>
                <a:gd name="f26" fmla="val 2552"/>
                <a:gd name="f27" fmla="val 5676"/>
                <a:gd name="f28" fmla="val 2280"/>
                <a:gd name="f29" fmla="val 5729"/>
                <a:gd name="f30" fmla="val 2026"/>
                <a:gd name="f31" fmla="val 5755"/>
                <a:gd name="f32" fmla="val 1796"/>
                <a:gd name="f33" fmla="val 1063"/>
                <a:gd name="f34" fmla="val 560"/>
                <a:gd name="f35" fmla="val 5490"/>
                <a:gd name="f36" fmla="val 403"/>
                <a:gd name="f37" fmla="val 4996"/>
                <a:gd name="f38" fmla="val 242"/>
                <a:gd name="f39" fmla="val 4489"/>
                <a:gd name="f40" fmla="val 531"/>
                <a:gd name="f41" fmla="val 3903"/>
                <a:gd name="f42" fmla="val 1062"/>
                <a:gd name="f43" fmla="val 3665"/>
                <a:gd name="f44" fmla="val 1639"/>
                <a:gd name="f45" fmla="val 3407"/>
                <a:gd name="f46" fmla="val 1745"/>
                <a:gd name="f47" fmla="val 2906"/>
                <a:gd name="f48" fmla="val 1859"/>
                <a:gd name="f49" fmla="val 2379"/>
                <a:gd name="f50" fmla="val 2009"/>
                <a:gd name="f51" fmla="val 1678"/>
                <a:gd name="f52" fmla="val 2179"/>
                <a:gd name="f53" fmla="val 882"/>
                <a:gd name="f54" fmla="val 3503"/>
                <a:gd name="f55" fmla="val 354"/>
                <a:gd name="f56" fmla="val 3734"/>
                <a:gd name="f57" fmla="val 261"/>
                <a:gd name="f58" fmla="val 3966"/>
                <a:gd name="f59" fmla="val 4191"/>
                <a:gd name="f60" fmla="val 3927"/>
                <a:gd name="f61" fmla="val 3670"/>
                <a:gd name="f62" fmla="val 49"/>
                <a:gd name="f63" fmla="val 3421"/>
                <a:gd name="f64" fmla="val 149"/>
                <a:gd name="f65" fmla="val 1990"/>
                <a:gd name="f66" fmla="val 720"/>
                <a:gd name="f67" fmla="val 1797"/>
                <a:gd name="f68" fmla="val 1614"/>
                <a:gd name="f69" fmla="val 1645"/>
                <a:gd name="f70" fmla="val 2333"/>
                <a:gd name="f71" fmla="val 1535"/>
                <a:gd name="f72" fmla="val 2846"/>
                <a:gd name="f73" fmla="val 1448"/>
                <a:gd name="f74" fmla="val 3252"/>
                <a:gd name="f75" fmla="val 973"/>
                <a:gd name="f76" fmla="val 3465"/>
                <a:gd name="f77" fmla="val 342"/>
                <a:gd name="f78" fmla="val 3749"/>
                <a:gd name="f79" fmla="val 4451"/>
                <a:gd name="f80" fmla="val 195"/>
                <a:gd name="f81" fmla="val 5063"/>
                <a:gd name="f82" fmla="val 272"/>
                <a:gd name="f83" fmla="val 5303"/>
                <a:gd name="f84" fmla="val 594"/>
                <a:gd name="f85" fmla="val 1787"/>
                <a:gd name="f86" fmla="val 2022"/>
                <a:gd name="f87" fmla="val 2290"/>
                <a:gd name="f88" fmla="val 5952"/>
                <a:gd name="f89" fmla="val 2595"/>
                <a:gd name="f90" fmla="val 5889"/>
                <a:gd name="f91" fmla="val 3835"/>
                <a:gd name="f92" fmla="val 5646"/>
                <a:gd name="f93" fmla="val 4574"/>
                <a:gd name="f94" fmla="val 5056"/>
                <a:gd name="f95" fmla="val 5227"/>
                <a:gd name="f96" fmla="val 4539"/>
                <a:gd name="f97" fmla="val 5946"/>
                <a:gd name="f98" fmla="val 3965"/>
                <a:gd name="f99" fmla="val 6579"/>
                <a:gd name="f100" fmla="val 3464"/>
                <a:gd name="f101" fmla="val 7733"/>
                <a:gd name="f102" fmla="val 7858"/>
                <a:gd name="f103" fmla="val 7988"/>
                <a:gd name="f104" fmla="val 3470"/>
                <a:gd name="f105" fmla="val 8126"/>
                <a:gd name="f106" fmla="val 3482"/>
                <a:gd name="f107" fmla="val 8129"/>
                <a:gd name="f108" fmla="val 3483"/>
                <a:gd name="f109" fmla="val 8132"/>
                <a:gd name="f110" fmla="val 8134"/>
                <a:gd name="f111" fmla="val 8172"/>
                <a:gd name="f112" fmla="val 8207"/>
                <a:gd name="f113" fmla="val 8227"/>
                <a:gd name="f114" fmla="val 3433"/>
                <a:gd name="f115" fmla="val 8249"/>
                <a:gd name="f116" fmla="val 3400"/>
                <a:gd name="f117" fmla="val 3354"/>
                <a:gd name="f118" fmla="val 8231"/>
                <a:gd name="f119" fmla="val 3319"/>
                <a:gd name="f120" fmla="val 8226"/>
                <a:gd name="f121" fmla="val 3309"/>
                <a:gd name="f122" fmla="val 7640"/>
                <a:gd name="f123" fmla="val 2279"/>
                <a:gd name="f124" fmla="val 6767"/>
                <a:gd name="f125" fmla="val 1380"/>
                <a:gd name="f126" fmla="val 5881"/>
                <a:gd name="f127" fmla="val 467"/>
                <a:gd name="f128" fmla="val 5004"/>
                <a:gd name="f129" fmla="*/ f0 1 8250"/>
                <a:gd name="f130" fmla="*/ f1 1 5978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8250"/>
                <a:gd name="f137" fmla="*/ f134 1 5978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8250" h="59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  <a:moveTo>
                    <a:pt x="f59" y="f2"/>
                  </a:moveTo>
                  <a:cubicBezTo>
                    <a:pt x="f60" y="f2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2" y="f79"/>
                    <a:pt x="f80" y="f81"/>
                  </a:cubicBezTo>
                  <a:cubicBezTo>
                    <a:pt x="f82" y="f83"/>
                    <a:pt x="f84" y="f4"/>
                    <a:pt x="f85" y="f4"/>
                  </a:cubicBezTo>
                  <a:cubicBezTo>
                    <a:pt x="f86" y="f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7" y="f108"/>
                    <a:pt x="f109" y="f108"/>
                    <a:pt x="f110" y="f108"/>
                  </a:cubicBezTo>
                  <a:cubicBezTo>
                    <a:pt x="f111" y="f108"/>
                    <a:pt x="f112" y="f76"/>
                    <a:pt x="f113" y="f114"/>
                  </a:cubicBezTo>
                  <a:cubicBezTo>
                    <a:pt x="f115" y="f116"/>
                    <a:pt x="f3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523;p37">
              <a:extLst>
                <a:ext uri="{FF2B5EF4-FFF2-40B4-BE49-F238E27FC236}">
                  <a16:creationId xmlns:a16="http://schemas.microsoft.com/office/drawing/2014/main" id="{F7CC94FC-6232-415C-8968-0497CC9693C6}"/>
                </a:ext>
              </a:extLst>
            </p:cNvPr>
            <p:cNvSpPr/>
            <p:nvPr/>
          </p:nvSpPr>
          <p:spPr>
            <a:xfrm>
              <a:off x="505105" y="2910827"/>
              <a:ext cx="144621" cy="2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24"/>
                <a:gd name="f4" fmla="val 879"/>
                <a:gd name="f5" fmla="val 2328"/>
                <a:gd name="f6" fmla="val 1"/>
                <a:gd name="f7" fmla="val 1530"/>
                <a:gd name="f8" fmla="val 732"/>
                <a:gd name="f9" fmla="val 204"/>
                <a:gd name="f10" fmla="val 36"/>
                <a:gd name="f11" fmla="val 615"/>
                <a:gd name="f12" fmla="val 11"/>
                <a:gd name="f13" fmla="val 629"/>
                <a:gd name="f14" fmla="val 663"/>
                <a:gd name="f15" fmla="val 18"/>
                <a:gd name="f16" fmla="val 690"/>
                <a:gd name="f17" fmla="val 28"/>
                <a:gd name="f18" fmla="val 708"/>
                <a:gd name="f19" fmla="val 46"/>
                <a:gd name="f20" fmla="val 718"/>
                <a:gd name="f21" fmla="val 64"/>
                <a:gd name="f22" fmla="val 74"/>
                <a:gd name="f23" fmla="val 83"/>
                <a:gd name="f24" fmla="val 715"/>
                <a:gd name="f25" fmla="val 92"/>
                <a:gd name="f26" fmla="val 710"/>
                <a:gd name="f27" fmla="val 759"/>
                <a:gd name="f28" fmla="val 317"/>
                <a:gd name="f29" fmla="val 1541"/>
                <a:gd name="f30" fmla="val 122"/>
                <a:gd name="f31" fmla="val 2324"/>
                <a:gd name="f32" fmla="val 3213"/>
                <a:gd name="f33" fmla="val 4104"/>
                <a:gd name="f34" fmla="val 373"/>
                <a:gd name="f35" fmla="val 4830"/>
                <a:gd name="f36" fmla="val 870"/>
                <a:gd name="f37" fmla="val 4838"/>
                <a:gd name="f38" fmla="val 875"/>
                <a:gd name="f39" fmla="val 4848"/>
                <a:gd name="f40" fmla="val 878"/>
                <a:gd name="f41" fmla="val 4860"/>
                <a:gd name="f42" fmla="val 4877"/>
                <a:gd name="f43" fmla="val 4895"/>
                <a:gd name="f44" fmla="val 4905"/>
                <a:gd name="f45" fmla="val 855"/>
                <a:gd name="f46" fmla="val 831"/>
                <a:gd name="f47" fmla="val 4917"/>
                <a:gd name="f48" fmla="val 797"/>
                <a:gd name="f49" fmla="val 4891"/>
                <a:gd name="f50" fmla="val 778"/>
                <a:gd name="f51" fmla="val 4137"/>
                <a:gd name="f52" fmla="val 262"/>
                <a:gd name="f53" fmla="val 3233"/>
                <a:gd name="f54" fmla="*/ f0 1 4924"/>
                <a:gd name="f55" fmla="*/ f1 1 879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4924"/>
                <a:gd name="f62" fmla="*/ f59 1 879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4924" h="87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6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524;p37">
              <a:extLst>
                <a:ext uri="{FF2B5EF4-FFF2-40B4-BE49-F238E27FC236}">
                  <a16:creationId xmlns:a16="http://schemas.microsoft.com/office/drawing/2014/main" id="{44663D61-3AB7-4D15-BE8E-FB62DA7C7665}"/>
                </a:ext>
              </a:extLst>
            </p:cNvPr>
            <p:cNvSpPr/>
            <p:nvPr/>
          </p:nvSpPr>
          <p:spPr>
            <a:xfrm>
              <a:off x="561907" y="2899873"/>
              <a:ext cx="37417" cy="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4"/>
                <a:gd name="f4" fmla="val 176"/>
                <a:gd name="f5" fmla="val 554"/>
                <a:gd name="f6" fmla="val 387"/>
                <a:gd name="f7" fmla="val 219"/>
                <a:gd name="f8" fmla="val 13"/>
                <a:gd name="f9" fmla="val 52"/>
                <a:gd name="f10" fmla="val 38"/>
                <a:gd name="f11" fmla="val 22"/>
                <a:gd name="f12" fmla="val 43"/>
                <a:gd name="f13" fmla="val 1"/>
                <a:gd name="f14" fmla="val 69"/>
                <a:gd name="f15" fmla="val 6"/>
                <a:gd name="f16" fmla="val 100"/>
                <a:gd name="f17" fmla="val 10"/>
                <a:gd name="f18" fmla="val 127"/>
                <a:gd name="f19" fmla="val 31"/>
                <a:gd name="f20" fmla="val 147"/>
                <a:gd name="f21" fmla="val 57"/>
                <a:gd name="f22" fmla="val 61"/>
                <a:gd name="f23" fmla="val 64"/>
                <a:gd name="f24" fmla="val 67"/>
                <a:gd name="f25" fmla="val 146"/>
                <a:gd name="f26" fmla="val 228"/>
                <a:gd name="f27" fmla="val 122"/>
                <a:gd name="f28" fmla="val 389"/>
                <a:gd name="f29" fmla="val 110"/>
                <a:gd name="f30" fmla="val 550"/>
                <a:gd name="f31" fmla="val 769"/>
                <a:gd name="f32" fmla="val 987"/>
                <a:gd name="f33" fmla="val 132"/>
                <a:gd name="f34" fmla="val 1203"/>
                <a:gd name="f35" fmla="val 174"/>
                <a:gd name="f36" fmla="val 1205"/>
                <a:gd name="f37" fmla="val 1210"/>
                <a:gd name="f38" fmla="val 1212"/>
                <a:gd name="f39" fmla="val 1238"/>
                <a:gd name="f40" fmla="val 1261"/>
                <a:gd name="f41" fmla="val 159"/>
                <a:gd name="f42" fmla="val 1268"/>
                <a:gd name="f43" fmla="val 103"/>
                <a:gd name="f44" fmla="val 1255"/>
                <a:gd name="f45" fmla="val 73"/>
                <a:gd name="f46" fmla="val 1225"/>
                <a:gd name="f47" fmla="val 68"/>
                <a:gd name="f48" fmla="val 1003"/>
                <a:gd name="f49" fmla="val 23"/>
                <a:gd name="f50" fmla="val 779"/>
                <a:gd name="f51" fmla="*/ f0 1 1274"/>
                <a:gd name="f52" fmla="*/ f1 1 176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74"/>
                <a:gd name="f59" fmla="*/ f56 1 176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74" h="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4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33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525;p37">
              <a:extLst>
                <a:ext uri="{FF2B5EF4-FFF2-40B4-BE49-F238E27FC236}">
                  <a16:creationId xmlns:a16="http://schemas.microsoft.com/office/drawing/2014/main" id="{D35BBBFF-6B18-493D-BA34-54D175DD4830}"/>
                </a:ext>
              </a:extLst>
            </p:cNvPr>
            <p:cNvSpPr/>
            <p:nvPr/>
          </p:nvSpPr>
          <p:spPr>
            <a:xfrm>
              <a:off x="544671" y="2879308"/>
              <a:ext cx="24496" cy="40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"/>
                <a:gd name="f4" fmla="val 139"/>
                <a:gd name="f5" fmla="val 774"/>
                <a:gd name="f6" fmla="val 55"/>
                <a:gd name="f7" fmla="val 27"/>
                <a:gd name="f8" fmla="val 25"/>
                <a:gd name="f9" fmla="val 29"/>
                <a:gd name="f10" fmla="val 1"/>
                <a:gd name="f11" fmla="val 54"/>
                <a:gd name="f12" fmla="val 2"/>
                <a:gd name="f13" fmla="val 84"/>
                <a:gd name="f14" fmla="val 4"/>
                <a:gd name="f15" fmla="val 114"/>
                <a:gd name="f16" fmla="val 138"/>
                <a:gd name="f17" fmla="val 58"/>
                <a:gd name="f18" fmla="val 59"/>
                <a:gd name="f19" fmla="val 778"/>
                <a:gd name="f20" fmla="val 111"/>
                <a:gd name="f21" fmla="val 808"/>
                <a:gd name="f22" fmla="val 110"/>
                <a:gd name="f23" fmla="val 831"/>
                <a:gd name="f24" fmla="val 830"/>
                <a:gd name="f25" fmla="val 24"/>
                <a:gd name="f26" fmla="val 805"/>
                <a:gd name="f27" fmla="val 777"/>
                <a:gd name="f28" fmla="*/ f0 1 834"/>
                <a:gd name="f29" fmla="*/ f1 1 13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834"/>
                <a:gd name="f36" fmla="*/ f33 1 13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834" h="139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9" y="f16"/>
                    <a:pt x="f17" y="f16"/>
                  </a:cubicBezTo>
                  <a:lnTo>
                    <a:pt x="f18" y="f16"/>
                  </a:lnTo>
                  <a:lnTo>
                    <a:pt x="f19" y="f20"/>
                  </a:lnTo>
                  <a:cubicBezTo>
                    <a:pt x="f21" y="f22"/>
                    <a:pt x="f3" y="f13"/>
                    <a:pt x="f23" y="f11"/>
                  </a:cubicBezTo>
                  <a:cubicBezTo>
                    <a:pt x="f24" y="f25"/>
                    <a:pt x="f26" y="f2"/>
                    <a:pt x="f2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526;p37">
              <a:extLst>
                <a:ext uri="{FF2B5EF4-FFF2-40B4-BE49-F238E27FC236}">
                  <a16:creationId xmlns:a16="http://schemas.microsoft.com/office/drawing/2014/main" id="{5E646D0D-F7E7-438F-B41B-4D9DEFBBD413}"/>
                </a:ext>
              </a:extLst>
            </p:cNvPr>
            <p:cNvSpPr/>
            <p:nvPr/>
          </p:nvSpPr>
          <p:spPr>
            <a:xfrm>
              <a:off x="451183" y="2960168"/>
              <a:ext cx="64968" cy="27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12"/>
                <a:gd name="f4" fmla="val 947"/>
                <a:gd name="f5" fmla="val 2149"/>
                <a:gd name="f6" fmla="val 2131"/>
                <a:gd name="f7" fmla="val 2113"/>
                <a:gd name="f8" fmla="val 9"/>
                <a:gd name="f9" fmla="val 2103"/>
                <a:gd name="f10" fmla="val 24"/>
                <a:gd name="f11" fmla="val 1916"/>
                <a:gd name="f12" fmla="val 313"/>
                <a:gd name="f13" fmla="val 1593"/>
                <a:gd name="f14" fmla="val 544"/>
                <a:gd name="f15" fmla="val 1197"/>
                <a:gd name="f16" fmla="val 675"/>
                <a:gd name="f17" fmla="val 824"/>
                <a:gd name="f18" fmla="val 797"/>
                <a:gd name="f19" fmla="val 428"/>
                <a:gd name="f20" fmla="val 54"/>
                <a:gd name="f21" fmla="val 836"/>
                <a:gd name="f22" fmla="val 839"/>
                <a:gd name="f23" fmla="val 1"/>
                <a:gd name="f24" fmla="val 863"/>
                <a:gd name="f25" fmla="val 893"/>
                <a:gd name="f26" fmla="val 2"/>
                <a:gd name="f27" fmla="val 924"/>
                <a:gd name="f28" fmla="val 25"/>
                <a:gd name="f29" fmla="val 55"/>
                <a:gd name="f30" fmla="val 440"/>
                <a:gd name="f31" fmla="val 934"/>
                <a:gd name="f32" fmla="val 848"/>
                <a:gd name="f33" fmla="val 906"/>
                <a:gd name="f34" fmla="val 1231"/>
                <a:gd name="f35" fmla="val 779"/>
                <a:gd name="f36" fmla="val 1653"/>
                <a:gd name="f37" fmla="val 642"/>
                <a:gd name="f38" fmla="val 1996"/>
                <a:gd name="f39" fmla="val 394"/>
                <a:gd name="f40" fmla="val 2195"/>
                <a:gd name="f41" fmla="val 85"/>
                <a:gd name="f42" fmla="val 2211"/>
                <a:gd name="f43" fmla="val 58"/>
                <a:gd name="f44" fmla="val 2204"/>
                <a:gd name="f45" fmla="val 2180"/>
                <a:gd name="f46" fmla="val 8"/>
                <a:gd name="f47" fmla="val 2170"/>
                <a:gd name="f48" fmla="val 3"/>
                <a:gd name="f49" fmla="val 2159"/>
                <a:gd name="f50" fmla="*/ f0 1 2212"/>
                <a:gd name="f51" fmla="*/ f1 1 9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2212"/>
                <a:gd name="f58" fmla="*/ f55 1 9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2212" h="9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7"/>
                    <a:pt x="f20" y="f21"/>
                  </a:cubicBezTo>
                  <a:cubicBezTo>
                    <a:pt x="f10" y="f22"/>
                    <a:pt x="f23" y="f24"/>
                    <a:pt x="f23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0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527;p37">
              <a:extLst>
                <a:ext uri="{FF2B5EF4-FFF2-40B4-BE49-F238E27FC236}">
                  <a16:creationId xmlns:a16="http://schemas.microsoft.com/office/drawing/2014/main" id="{A8C5BC55-1D26-41C8-9DD8-723A74D5DF83}"/>
                </a:ext>
              </a:extLst>
            </p:cNvPr>
            <p:cNvSpPr/>
            <p:nvPr/>
          </p:nvSpPr>
          <p:spPr>
            <a:xfrm>
              <a:off x="459257" y="2965984"/>
              <a:ext cx="20061" cy="7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"/>
                <a:gd name="f4" fmla="val 261"/>
                <a:gd name="f5" fmla="val 621"/>
                <a:gd name="f6" fmla="val 612"/>
                <a:gd name="f7" fmla="val 603"/>
                <a:gd name="f8" fmla="val 2"/>
                <a:gd name="f9" fmla="val 595"/>
                <a:gd name="f10" fmla="val 7"/>
                <a:gd name="f11" fmla="val 432"/>
                <a:gd name="f12" fmla="val 101"/>
                <a:gd name="f13" fmla="val 247"/>
                <a:gd name="f14" fmla="val 151"/>
                <a:gd name="f15" fmla="val 58"/>
                <a:gd name="f16" fmla="val 56"/>
                <a:gd name="f17" fmla="val 26"/>
                <a:gd name="f18" fmla="val 1"/>
                <a:gd name="f19" fmla="val 175"/>
                <a:gd name="f20" fmla="val 206"/>
                <a:gd name="f21" fmla="val 235"/>
                <a:gd name="f22" fmla="val 23"/>
                <a:gd name="f23" fmla="val 51"/>
                <a:gd name="f24" fmla="val 53"/>
                <a:gd name="f25" fmla="val 260"/>
                <a:gd name="f26" fmla="val 267"/>
                <a:gd name="f27" fmla="val 469"/>
                <a:gd name="f28" fmla="val 208"/>
                <a:gd name="f29" fmla="val 649"/>
                <a:gd name="f30" fmla="val 674"/>
                <a:gd name="f31" fmla="val 87"/>
                <a:gd name="f32" fmla="val 669"/>
                <a:gd name="f33" fmla="val 25"/>
                <a:gd name="f34" fmla="val 658"/>
                <a:gd name="f35" fmla="val 9"/>
                <a:gd name="f36" fmla="val 639"/>
                <a:gd name="f37" fmla="*/ f0 1 683"/>
                <a:gd name="f38" fmla="*/ f1 1 26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83"/>
                <a:gd name="f45" fmla="*/ f42 1 26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83" h="2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18" y="f20"/>
                  </a:cubicBezTo>
                  <a:cubicBezTo>
                    <a:pt x="f18" y="f21"/>
                    <a:pt x="f22" y="f4"/>
                    <a:pt x="f23" y="f4"/>
                  </a:cubicBezTo>
                  <a:cubicBezTo>
                    <a:pt x="f24" y="f4"/>
                    <a:pt x="f16" y="f4"/>
                    <a:pt x="f15" y="f25"/>
                  </a:cubicBezTo>
                  <a:cubicBezTo>
                    <a:pt x="f26" y="f25"/>
                    <a:pt x="f27" y="f28"/>
                    <a:pt x="f29" y="f12"/>
                  </a:cubicBezTo>
                  <a:cubicBezTo>
                    <a:pt x="f30" y="f31"/>
                    <a:pt x="f3" y="f24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528;p37">
              <a:extLst>
                <a:ext uri="{FF2B5EF4-FFF2-40B4-BE49-F238E27FC236}">
                  <a16:creationId xmlns:a16="http://schemas.microsoft.com/office/drawing/2014/main" id="{720C8CD0-2320-4ACE-B32E-18AF0D6B29D7}"/>
                </a:ext>
              </a:extLst>
            </p:cNvPr>
            <p:cNvSpPr/>
            <p:nvPr/>
          </p:nvSpPr>
          <p:spPr>
            <a:xfrm>
              <a:off x="464487" y="2952268"/>
              <a:ext cx="12746" cy="4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158"/>
                <a:gd name="f5" fmla="val 375"/>
                <a:gd name="f6" fmla="val 1"/>
                <a:gd name="f7" fmla="val 372"/>
                <a:gd name="f8" fmla="val 369"/>
                <a:gd name="f9" fmla="val 367"/>
                <a:gd name="f10" fmla="val 53"/>
                <a:gd name="f11" fmla="val 50"/>
                <a:gd name="f12" fmla="val 22"/>
                <a:gd name="f13" fmla="val 55"/>
                <a:gd name="f14" fmla="val 82"/>
                <a:gd name="f15" fmla="val 6"/>
                <a:gd name="f16" fmla="val 112"/>
                <a:gd name="f17" fmla="val 11"/>
                <a:gd name="f18" fmla="val 139"/>
                <a:gd name="f19" fmla="val 34"/>
                <a:gd name="f20" fmla="val 61"/>
                <a:gd name="f21" fmla="val 69"/>
                <a:gd name="f22" fmla="val 382"/>
                <a:gd name="f23" fmla="val 111"/>
                <a:gd name="f24" fmla="val 412"/>
                <a:gd name="f25" fmla="val 105"/>
                <a:gd name="f26" fmla="val 78"/>
                <a:gd name="f27" fmla="val 428"/>
                <a:gd name="f28" fmla="val 48"/>
                <a:gd name="f29" fmla="val 424"/>
                <a:gd name="f30" fmla="val 21"/>
                <a:gd name="f31" fmla="val 402"/>
                <a:gd name="f32" fmla="*/ f0 1 434"/>
                <a:gd name="f33" fmla="*/ f1 1 15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434"/>
                <a:gd name="f40" fmla="*/ f37 1 15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434" h="15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2" name="Google Shape;529;p37">
            <a:extLst>
              <a:ext uri="{FF2B5EF4-FFF2-40B4-BE49-F238E27FC236}">
                <a16:creationId xmlns:a16="http://schemas.microsoft.com/office/drawing/2014/main" id="{79B803B1-8144-4450-809D-E67AD1F2583B}"/>
              </a:ext>
            </a:extLst>
          </p:cNvPr>
          <p:cNvGrpSpPr/>
          <p:nvPr/>
        </p:nvGrpSpPr>
        <p:grpSpPr>
          <a:xfrm>
            <a:off x="7874236" y="848928"/>
            <a:ext cx="798472" cy="793571"/>
            <a:chOff x="7874236" y="848928"/>
            <a:chExt cx="798472" cy="793571"/>
          </a:xfrm>
        </p:grpSpPr>
        <p:sp>
          <p:nvSpPr>
            <p:cNvPr id="63" name="Google Shape;530;p37">
              <a:extLst>
                <a:ext uri="{FF2B5EF4-FFF2-40B4-BE49-F238E27FC236}">
                  <a16:creationId xmlns:a16="http://schemas.microsoft.com/office/drawing/2014/main" id="{556DE3D7-9C3B-427F-A7B8-1C01A2C009AD}"/>
                </a:ext>
              </a:extLst>
            </p:cNvPr>
            <p:cNvSpPr/>
            <p:nvPr/>
          </p:nvSpPr>
          <p:spPr>
            <a:xfrm>
              <a:off x="7874236" y="848928"/>
              <a:ext cx="798472" cy="7935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84"/>
                <a:gd name="f4" fmla="val 24930"/>
                <a:gd name="f5" fmla="val 12240"/>
                <a:gd name="f6" fmla="val 12139"/>
                <a:gd name="f7" fmla="val 12037"/>
                <a:gd name="f8" fmla="val 3"/>
                <a:gd name="f9" fmla="val 11931"/>
                <a:gd name="f10" fmla="val 7"/>
                <a:gd name="f11" fmla="val 10197"/>
                <a:gd name="f12" fmla="val 93"/>
                <a:gd name="f13" fmla="val 8811"/>
                <a:gd name="f14" fmla="val 880"/>
                <a:gd name="f15" fmla="val 8028"/>
                <a:gd name="f16" fmla="val 2225"/>
                <a:gd name="f17" fmla="val 7965"/>
                <a:gd name="f18" fmla="val 2331"/>
                <a:gd name="f19" fmla="val 7907"/>
                <a:gd name="f20" fmla="val 2441"/>
                <a:gd name="f21" fmla="val 7853"/>
                <a:gd name="f22" fmla="val 2555"/>
                <a:gd name="f23" fmla="val 7524"/>
                <a:gd name="f24" fmla="val 2475"/>
                <a:gd name="f25" fmla="val 7195"/>
                <a:gd name="f26" fmla="val 2434"/>
                <a:gd name="f27" fmla="val 6863"/>
                <a:gd name="f28" fmla="val 2428"/>
                <a:gd name="f29" fmla="val 6779"/>
                <a:gd name="f30" fmla="val 5880"/>
                <a:gd name="f31" fmla="val 4547"/>
                <a:gd name="f32" fmla="val 2717"/>
                <a:gd name="f33" fmla="val 3304"/>
                <a:gd name="f34" fmla="val 4089"/>
                <a:gd name="f35" fmla="val 2030"/>
                <a:gd name="f36" fmla="val 5494"/>
                <a:gd name="f37" fmla="val 1890"/>
                <a:gd name="f38" fmla="val 6883"/>
                <a:gd name="f39" fmla="val 1994"/>
                <a:gd name="f40" fmla="val 7800"/>
                <a:gd name="f41" fmla="val 2032"/>
                <a:gd name="f42" fmla="val 8129"/>
                <a:gd name="f43" fmla="val 2106"/>
                <a:gd name="f44" fmla="val 8451"/>
                <a:gd name="f45" fmla="val 2219"/>
                <a:gd name="f46" fmla="val 8770"/>
                <a:gd name="f47" fmla="val 2112"/>
                <a:gd name="f48" fmla="val 8834"/>
                <a:gd name="f49" fmla="val 2011"/>
                <a:gd name="f50" fmla="val 8902"/>
                <a:gd name="f51" fmla="val 1911"/>
                <a:gd name="f52" fmla="val 8974"/>
                <a:gd name="f53" fmla="val 648"/>
                <a:gd name="f54" fmla="val 9885"/>
                <a:gd name="f55" fmla="val 11340"/>
                <a:gd name="f56" fmla="val 86"/>
                <a:gd name="f57" fmla="val 13076"/>
                <a:gd name="f58" fmla="val 171"/>
                <a:gd name="f59" fmla="val 14810"/>
                <a:gd name="f60" fmla="val 959"/>
                <a:gd name="f61" fmla="val 16197"/>
                <a:gd name="f62" fmla="val 2303"/>
                <a:gd name="f63" fmla="val 16980"/>
                <a:gd name="f64" fmla="val 2407"/>
                <a:gd name="f65" fmla="val 17043"/>
                <a:gd name="f66" fmla="val 2517"/>
                <a:gd name="f67" fmla="val 17100"/>
                <a:gd name="f68" fmla="val 2628"/>
                <a:gd name="f69" fmla="val 17152"/>
                <a:gd name="f70" fmla="val 2546"/>
                <a:gd name="f71" fmla="val 17480"/>
                <a:gd name="f72" fmla="val 2504"/>
                <a:gd name="f73" fmla="val 17809"/>
                <a:gd name="f74" fmla="val 2498"/>
                <a:gd name="f75" fmla="val 18141"/>
                <a:gd name="f76" fmla="val 2482"/>
                <a:gd name="f77" fmla="val 19065"/>
                <a:gd name="f78" fmla="val 2760"/>
                <a:gd name="f79" fmla="val 20431"/>
                <a:gd name="f80" fmla="val 4166"/>
                <a:gd name="f81" fmla="val 21707"/>
                <a:gd name="f82" fmla="val 5388"/>
                <a:gd name="f83" fmla="val 22812"/>
                <a:gd name="f84" fmla="val 6592"/>
                <a:gd name="f85" fmla="val 23045"/>
                <a:gd name="f86" fmla="val 7387"/>
                <a:gd name="f87" fmla="val 7551"/>
                <a:gd name="f88" fmla="val 7716"/>
                <a:gd name="f89" fmla="val 23035"/>
                <a:gd name="f90" fmla="val 7878"/>
                <a:gd name="f91" fmla="val 23017"/>
                <a:gd name="f92" fmla="val 8207"/>
                <a:gd name="f93" fmla="val 22980"/>
                <a:gd name="f94" fmla="val 8529"/>
                <a:gd name="f95" fmla="val 22904"/>
                <a:gd name="f96" fmla="val 8848"/>
                <a:gd name="f97" fmla="val 22792"/>
                <a:gd name="f98" fmla="val 8912"/>
                <a:gd name="f99" fmla="val 22897"/>
                <a:gd name="f100" fmla="val 8979"/>
                <a:gd name="f101" fmla="val 22998"/>
                <a:gd name="f102" fmla="val 9050"/>
                <a:gd name="f103" fmla="val 23098"/>
                <a:gd name="f104" fmla="val 9903"/>
                <a:gd name="f105" fmla="val 24280"/>
                <a:gd name="f106" fmla="val 11251"/>
                <a:gd name="f107" fmla="val 24929"/>
                <a:gd name="f108" fmla="val 12844"/>
                <a:gd name="f109" fmla="val 12945"/>
                <a:gd name="f110" fmla="val 13049"/>
                <a:gd name="f111" fmla="val 24928"/>
                <a:gd name="f112" fmla="val 13152"/>
                <a:gd name="f113" fmla="val 24925"/>
                <a:gd name="f114" fmla="val 14886"/>
                <a:gd name="f115" fmla="val 24840"/>
                <a:gd name="f116" fmla="val 16274"/>
                <a:gd name="f117" fmla="val 24052"/>
                <a:gd name="f118" fmla="val 17057"/>
                <a:gd name="f119" fmla="val 22709"/>
                <a:gd name="f120" fmla="val 17118"/>
                <a:gd name="f121" fmla="val 22604"/>
                <a:gd name="f122" fmla="val 17175"/>
                <a:gd name="f123" fmla="val 22496"/>
                <a:gd name="f124" fmla="val 17229"/>
                <a:gd name="f125" fmla="val 22383"/>
                <a:gd name="f126" fmla="val 17557"/>
                <a:gd name="f127" fmla="val 22464"/>
                <a:gd name="f128" fmla="val 17884"/>
                <a:gd name="f129" fmla="val 22507"/>
                <a:gd name="f130" fmla="val 18215"/>
                <a:gd name="f131" fmla="val 22513"/>
                <a:gd name="f132" fmla="val 18290"/>
                <a:gd name="f133" fmla="val 19193"/>
                <a:gd name="f134" fmla="val 20532"/>
                <a:gd name="f135" fmla="val 22222"/>
                <a:gd name="f136" fmla="val 21781"/>
                <a:gd name="f137" fmla="val 20845"/>
                <a:gd name="f138" fmla="val 23055"/>
                <a:gd name="f139" fmla="val 19438"/>
                <a:gd name="f140" fmla="val 23196"/>
                <a:gd name="f141" fmla="val 18049"/>
                <a:gd name="f142" fmla="val 23091"/>
                <a:gd name="f143" fmla="val 17134"/>
                <a:gd name="f144" fmla="val 23054"/>
                <a:gd name="f145" fmla="val 16803"/>
                <a:gd name="f146" fmla="val 22978"/>
                <a:gd name="f147" fmla="val 16482"/>
                <a:gd name="f148" fmla="val 22867"/>
                <a:gd name="f149" fmla="val 16163"/>
                <a:gd name="f150" fmla="val 22971"/>
                <a:gd name="f151" fmla="val 16098"/>
                <a:gd name="f152" fmla="val 23075"/>
                <a:gd name="f153" fmla="val 16032"/>
                <a:gd name="f154" fmla="val 23173"/>
                <a:gd name="f155" fmla="val 15960"/>
                <a:gd name="f156" fmla="val 24435"/>
                <a:gd name="f157" fmla="val 15049"/>
                <a:gd name="f158" fmla="val 25083"/>
                <a:gd name="f159" fmla="val 13592"/>
                <a:gd name="f160" fmla="val 24998"/>
                <a:gd name="f161" fmla="val 11857"/>
                <a:gd name="f162" fmla="val 24912"/>
                <a:gd name="f163" fmla="val 10121"/>
                <a:gd name="f164" fmla="val 24125"/>
                <a:gd name="f165" fmla="val 8734"/>
                <a:gd name="f166" fmla="val 22782"/>
                <a:gd name="f167" fmla="val 7951"/>
                <a:gd name="f168" fmla="val 22676"/>
                <a:gd name="f169" fmla="val 7888"/>
                <a:gd name="f170" fmla="val 22568"/>
                <a:gd name="f171" fmla="val 7831"/>
                <a:gd name="f172" fmla="val 22456"/>
                <a:gd name="f173" fmla="val 7779"/>
                <a:gd name="f174" fmla="val 22537"/>
                <a:gd name="f175" fmla="val 7451"/>
                <a:gd name="f176" fmla="val 22580"/>
                <a:gd name="f177" fmla="val 7122"/>
                <a:gd name="f178" fmla="val 22585"/>
                <a:gd name="f179" fmla="val 6790"/>
                <a:gd name="f180" fmla="val 22601"/>
                <a:gd name="f181" fmla="val 5869"/>
                <a:gd name="f182" fmla="val 22323"/>
                <a:gd name="f183" fmla="val 4502"/>
                <a:gd name="f184" fmla="val 20918"/>
                <a:gd name="f185" fmla="val 3224"/>
                <a:gd name="f186" fmla="val 19696"/>
                <a:gd name="f187" fmla="val 2119"/>
                <a:gd name="f188" fmla="val 18492"/>
                <a:gd name="f189" fmla="val 1886"/>
                <a:gd name="f190" fmla="val 17698"/>
                <a:gd name="f191" fmla="val 17535"/>
                <a:gd name="f192" fmla="val 17372"/>
                <a:gd name="f193" fmla="val 1896"/>
                <a:gd name="f194" fmla="val 17208"/>
                <a:gd name="f195" fmla="val 1914"/>
                <a:gd name="f196" fmla="val 16879"/>
                <a:gd name="f197" fmla="val 1951"/>
                <a:gd name="f198" fmla="val 16556"/>
                <a:gd name="f199" fmla="val 2027"/>
                <a:gd name="f200" fmla="val 16238"/>
                <a:gd name="f201" fmla="val 2139"/>
                <a:gd name="f202" fmla="val 16174"/>
                <a:gd name="f203" fmla="val 2034"/>
                <a:gd name="f204" fmla="val 16106"/>
                <a:gd name="f205" fmla="val 1933"/>
                <a:gd name="f206" fmla="val 16034"/>
                <a:gd name="f207" fmla="val 1833"/>
                <a:gd name="f208" fmla="val 15181"/>
                <a:gd name="f209" fmla="val 651"/>
                <a:gd name="f210" fmla="val 13834"/>
                <a:gd name="f211" fmla="*/ f0 1 25084"/>
                <a:gd name="f212" fmla="*/ f1 1 24930"/>
                <a:gd name="f213" fmla="val f2"/>
                <a:gd name="f214" fmla="val f3"/>
                <a:gd name="f215" fmla="val f4"/>
                <a:gd name="f216" fmla="+- f215 0 f213"/>
                <a:gd name="f217" fmla="+- f214 0 f213"/>
                <a:gd name="f218" fmla="*/ f217 1 25084"/>
                <a:gd name="f219" fmla="*/ f216 1 24930"/>
                <a:gd name="f220" fmla="*/ f213 1 f218"/>
                <a:gd name="f221" fmla="*/ f214 1 f218"/>
                <a:gd name="f222" fmla="*/ f213 1 f219"/>
                <a:gd name="f223" fmla="*/ f215 1 f219"/>
                <a:gd name="f224" fmla="*/ f220 f211 1"/>
                <a:gd name="f225" fmla="*/ f221 f211 1"/>
                <a:gd name="f226" fmla="*/ f223 f212 1"/>
                <a:gd name="f227" fmla="*/ f222 f2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4" t="f227" r="f225" b="f226"/>
              <a:pathLst>
                <a:path w="25084" h="2493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9" y="f28"/>
                  </a:ln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2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7"/>
                  </a:cubicBezTo>
                  <a:cubicBezTo>
                    <a:pt x="f109" y="f107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lnTo>
                    <a:pt x="f132" y="f131"/>
                  </a:lnTo>
                  <a:cubicBezTo>
                    <a:pt x="f133" y="f131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89"/>
                  </a:cubicBezTo>
                  <a:cubicBezTo>
                    <a:pt x="f191" y="f189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4" name="Google Shape;531;p37">
              <a:extLst>
                <a:ext uri="{FF2B5EF4-FFF2-40B4-BE49-F238E27FC236}">
                  <a16:creationId xmlns:a16="http://schemas.microsoft.com/office/drawing/2014/main" id="{27B8A5B0-8305-4C7B-94ED-3495E8777631}"/>
                </a:ext>
              </a:extLst>
            </p:cNvPr>
            <p:cNvSpPr/>
            <p:nvPr/>
          </p:nvSpPr>
          <p:spPr>
            <a:xfrm>
              <a:off x="7950790" y="1177152"/>
              <a:ext cx="285978" cy="159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4"/>
                <a:gd name="f4" fmla="val 5009"/>
                <a:gd name="f5" fmla="val 5775"/>
                <a:gd name="f6" fmla="val 2092"/>
                <a:gd name="f7" fmla="val 5780"/>
                <a:gd name="f8" fmla="val 2153"/>
                <a:gd name="f9" fmla="val 5029"/>
                <a:gd name="f10" fmla="val 2254"/>
                <a:gd name="f11" fmla="val 5777"/>
                <a:gd name="f12" fmla="val 6195"/>
                <a:gd name="f13" fmla="val 3052"/>
                <a:gd name="f14" fmla="val 6072"/>
                <a:gd name="f15" fmla="val 3096"/>
                <a:gd name="f16" fmla="val 5943"/>
                <a:gd name="f17" fmla="val 3136"/>
                <a:gd name="f18" fmla="val 5815"/>
                <a:gd name="f19" fmla="val 3170"/>
                <a:gd name="f20" fmla="val 3134"/>
                <a:gd name="f21" fmla="val 6069"/>
                <a:gd name="f22" fmla="val 3094"/>
                <a:gd name="f23" fmla="val 3238"/>
                <a:gd name="f24" fmla="val 1"/>
                <a:gd name="f25" fmla="val 3114"/>
                <a:gd name="f26" fmla="val 2991"/>
                <a:gd name="f27" fmla="val 4"/>
                <a:gd name="f28" fmla="val 2870"/>
                <a:gd name="f29" fmla="val 10"/>
                <a:gd name="f30" fmla="val 2027"/>
                <a:gd name="f31" fmla="val 51"/>
                <a:gd name="f32" fmla="val 1361"/>
                <a:gd name="f33" fmla="val 243"/>
                <a:gd name="f34" fmla="val 892"/>
                <a:gd name="f35" fmla="val 581"/>
                <a:gd name="f36" fmla="val 285"/>
                <a:gd name="f37" fmla="val 1019"/>
                <a:gd name="f38" fmla="val 1714"/>
                <a:gd name="f39" fmla="val 47"/>
                <a:gd name="f40" fmla="val 2650"/>
                <a:gd name="f41" fmla="val 93"/>
                <a:gd name="f42" fmla="val 3584"/>
                <a:gd name="f43" fmla="val 443"/>
                <a:gd name="f44" fmla="val 4248"/>
                <a:gd name="f45" fmla="val 1090"/>
                <a:gd name="f46" fmla="val 4625"/>
                <a:gd name="f47" fmla="val 1528"/>
                <a:gd name="f48" fmla="val 4880"/>
                <a:gd name="f49" fmla="val 2106"/>
                <a:gd name="f50" fmla="val 2810"/>
                <a:gd name="f51" fmla="val 2909"/>
                <a:gd name="f52" fmla="val 3010"/>
                <a:gd name="f53" fmla="val 5006"/>
                <a:gd name="f54" fmla="val 5001"/>
                <a:gd name="f55" fmla="val 5434"/>
                <a:gd name="f56" fmla="val 4889"/>
                <a:gd name="f57" fmla="val 8379"/>
                <a:gd name="f58" fmla="val 3533"/>
                <a:gd name="f59" fmla="val 8944"/>
                <a:gd name="f60" fmla="val 3262"/>
                <a:gd name="f61" fmla="val 8962"/>
                <a:gd name="f62" fmla="val 3253"/>
                <a:gd name="f63" fmla="val 8974"/>
                <a:gd name="f64" fmla="val 3237"/>
                <a:gd name="f65" fmla="val 8980"/>
                <a:gd name="f66" fmla="val 3217"/>
                <a:gd name="f67" fmla="val 3198"/>
                <a:gd name="f68" fmla="val 8978"/>
                <a:gd name="f69" fmla="val 3178"/>
                <a:gd name="f70" fmla="val 8965"/>
                <a:gd name="f71" fmla="val 3163"/>
                <a:gd name="f72" fmla="val 8735"/>
                <a:gd name="f73" fmla="val 2896"/>
                <a:gd name="f74" fmla="val 8602"/>
                <a:gd name="f75" fmla="val 2572"/>
                <a:gd name="f76" fmla="val 8587"/>
                <a:gd name="f77" fmla="val 2223"/>
                <a:gd name="f78" fmla="val 8571"/>
                <a:gd name="f79" fmla="val 1881"/>
                <a:gd name="f80" fmla="val 8665"/>
                <a:gd name="f81" fmla="val 1549"/>
                <a:gd name="f82" fmla="val 8863"/>
                <a:gd name="f83" fmla="val 1264"/>
                <a:gd name="f84" fmla="val 8873"/>
                <a:gd name="f85" fmla="val 1249"/>
                <a:gd name="f86" fmla="val 8877"/>
                <a:gd name="f87" fmla="val 1227"/>
                <a:gd name="f88" fmla="val 8871"/>
                <a:gd name="f89" fmla="val 1209"/>
                <a:gd name="f90" fmla="val 8866"/>
                <a:gd name="f91" fmla="val 1190"/>
                <a:gd name="f92" fmla="val 8851"/>
                <a:gd name="f93" fmla="val 1176"/>
                <a:gd name="f94" fmla="val 8831"/>
                <a:gd name="f95" fmla="val 1169"/>
                <a:gd name="f96" fmla="val 8047"/>
                <a:gd name="f97" fmla="val 886"/>
                <a:gd name="f98" fmla="val 5427"/>
                <a:gd name="f99" fmla="*/ f0 1 8984"/>
                <a:gd name="f100" fmla="*/ f1 1 5009"/>
                <a:gd name="f101" fmla="val f2"/>
                <a:gd name="f102" fmla="val f3"/>
                <a:gd name="f103" fmla="val f4"/>
                <a:gd name="f104" fmla="+- f103 0 f101"/>
                <a:gd name="f105" fmla="+- f102 0 f101"/>
                <a:gd name="f106" fmla="*/ f105 1 8984"/>
                <a:gd name="f107" fmla="*/ f104 1 5009"/>
                <a:gd name="f108" fmla="*/ f101 1 f106"/>
                <a:gd name="f109" fmla="*/ f102 1 f106"/>
                <a:gd name="f110" fmla="*/ f101 1 f107"/>
                <a:gd name="f111" fmla="*/ f103 1 f107"/>
                <a:gd name="f112" fmla="*/ f108 f99 1"/>
                <a:gd name="f113" fmla="*/ f109 f99 1"/>
                <a:gd name="f114" fmla="*/ f111 f100 1"/>
                <a:gd name="f115" fmla="*/ f110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5" r="f113" b="f114"/>
              <a:pathLst>
                <a:path w="8984" h="500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9" y="f10"/>
                  </a:lnTo>
                  <a:lnTo>
                    <a:pt x="f11" y="f8"/>
                  </a:lnTo>
                  <a:lnTo>
                    <a:pt x="f5" y="f6"/>
                  </a:lnTo>
                  <a:close/>
                  <a:moveTo>
                    <a:pt x="f12" y="f13"/>
                  </a:moveTo>
                  <a:cubicBezTo>
                    <a:pt x="f14" y="f15"/>
                    <a:pt x="f16" y="f17"/>
                    <a:pt x="f18" y="f19"/>
                  </a:cubicBezTo>
                  <a:cubicBezTo>
                    <a:pt x="f16" y="f20"/>
                    <a:pt x="f21" y="f22"/>
                    <a:pt x="f12" y="f13"/>
                  </a:cubicBezTo>
                  <a:close/>
                  <a:moveTo>
                    <a:pt x="f23" y="f24"/>
                  </a:moveTo>
                  <a:cubicBezTo>
                    <a:pt x="f25" y="f2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2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4"/>
                    <a:pt x="f50" y="f4"/>
                  </a:cubicBezTo>
                  <a:cubicBezTo>
                    <a:pt x="f51" y="f4"/>
                    <a:pt x="f52" y="f53"/>
                    <a:pt x="f25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3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24"/>
                    <a:pt x="f23" y="f24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532;p37">
              <a:extLst>
                <a:ext uri="{FF2B5EF4-FFF2-40B4-BE49-F238E27FC236}">
                  <a16:creationId xmlns:a16="http://schemas.microsoft.com/office/drawing/2014/main" id="{AEA25BD8-9648-4AB6-8E37-7E028F847288}"/>
                </a:ext>
              </a:extLst>
            </p:cNvPr>
            <p:cNvSpPr/>
            <p:nvPr/>
          </p:nvSpPr>
          <p:spPr>
            <a:xfrm>
              <a:off x="8028688" y="1285646"/>
              <a:ext cx="209040" cy="2215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67"/>
                <a:gd name="f4" fmla="val 6961"/>
                <a:gd name="f5" fmla="val 5006"/>
                <a:gd name="f6" fmla="val 4386"/>
                <a:gd name="f7" fmla="val 4837"/>
                <a:gd name="f8" fmla="val 4659"/>
                <a:gd name="f9" fmla="val 4647"/>
                <a:gd name="f10" fmla="val 4915"/>
                <a:gd name="f11" fmla="val 4433"/>
                <a:gd name="f12" fmla="val 5155"/>
                <a:gd name="f13" fmla="val 4645"/>
                <a:gd name="f14" fmla="val 6498"/>
                <a:gd name="f15" fmla="val 1"/>
                <a:gd name="f16" fmla="val 6497"/>
                <a:gd name="f17" fmla="val 6496"/>
                <a:gd name="f18" fmla="val 6494"/>
                <a:gd name="f19" fmla="val 6484"/>
                <a:gd name="f20" fmla="val 6477"/>
                <a:gd name="f21" fmla="val 4"/>
                <a:gd name="f22" fmla="val 6468"/>
                <a:gd name="f23" fmla="val 7"/>
                <a:gd name="f24" fmla="val 5727"/>
                <a:gd name="f25" fmla="val 361"/>
                <a:gd name="f26" fmla="val 3791"/>
                <a:gd name="f27" fmla="val 1223"/>
                <a:gd name="f28" fmla="val 1873"/>
                <a:gd name="f29" fmla="val 1578"/>
                <a:gd name="f30" fmla="val 1861"/>
                <a:gd name="f31" fmla="val 1579"/>
                <a:gd name="f32" fmla="val 1851"/>
                <a:gd name="f33" fmla="val 1585"/>
                <a:gd name="f34" fmla="val 1842"/>
                <a:gd name="f35" fmla="val 1592"/>
                <a:gd name="f36" fmla="val 642"/>
                <a:gd name="f37" fmla="val 2613"/>
                <a:gd name="f38" fmla="val 24"/>
                <a:gd name="f39" fmla="val 3580"/>
                <a:gd name="f40" fmla="val 10"/>
                <a:gd name="f41" fmla="val 4463"/>
                <a:gd name="f42" fmla="val 5091"/>
                <a:gd name="f43" fmla="val 299"/>
                <a:gd name="f44" fmla="val 5688"/>
                <a:gd name="f45" fmla="val 900"/>
                <a:gd name="f46" fmla="val 6235"/>
                <a:gd name="f47" fmla="val 1432"/>
                <a:gd name="f48" fmla="val 6716"/>
                <a:gd name="f49" fmla="val 1979"/>
                <a:gd name="f50" fmla="val 6960"/>
                <a:gd name="f51" fmla="val 2529"/>
                <a:gd name="f52" fmla="val 2560"/>
                <a:gd name="f53" fmla="val 2590"/>
                <a:gd name="f54" fmla="val 6959"/>
                <a:gd name="f55" fmla="val 2621"/>
                <a:gd name="f56" fmla="val 6958"/>
                <a:gd name="f57" fmla="val 2663"/>
                <a:gd name="f58" fmla="val 6957"/>
                <a:gd name="f59" fmla="val 2707"/>
                <a:gd name="f60" fmla="val 6952"/>
                <a:gd name="f61" fmla="val 2752"/>
                <a:gd name="f62" fmla="val 6948"/>
                <a:gd name="f63" fmla="val 3629"/>
                <a:gd name="f64" fmla="val 6847"/>
                <a:gd name="f65" fmla="val 4530"/>
                <a:gd name="f66" fmla="val 6138"/>
                <a:gd name="f67" fmla="val 5430"/>
                <a:gd name="f68" fmla="val 4843"/>
                <a:gd name="f69" fmla="val 5437"/>
                <a:gd name="f70" fmla="val 4835"/>
                <a:gd name="f71" fmla="val 5443"/>
                <a:gd name="f72" fmla="val 4825"/>
                <a:gd name="f73" fmla="val 4813"/>
                <a:gd name="f74" fmla="val 5614"/>
                <a:gd name="f75" fmla="val 2812"/>
                <a:gd name="f76" fmla="val 6339"/>
                <a:gd name="f77" fmla="val 690"/>
                <a:gd name="f78" fmla="val 6558"/>
                <a:gd name="f79" fmla="val 87"/>
                <a:gd name="f80" fmla="val 62"/>
                <a:gd name="f81" fmla="val 6560"/>
                <a:gd name="f82" fmla="val 35"/>
                <a:gd name="f83" fmla="val 6540"/>
                <a:gd name="f84" fmla="val 18"/>
                <a:gd name="f85" fmla="val 6528"/>
                <a:gd name="f86" fmla="val 8"/>
                <a:gd name="f87" fmla="val 6514"/>
                <a:gd name="f88" fmla="*/ f0 1 6567"/>
                <a:gd name="f89" fmla="*/ f1 1 6961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6567"/>
                <a:gd name="f96" fmla="*/ f93 1 6961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6567" h="696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5"/>
                    <a:pt x="f18" y="f15"/>
                  </a:cubicBezTo>
                  <a:cubicBezTo>
                    <a:pt x="f19" y="f15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2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1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3" y="f80"/>
                    <a:pt x="f81" y="f82"/>
                    <a:pt x="f83" y="f84"/>
                  </a:cubicBezTo>
                  <a:cubicBezTo>
                    <a:pt x="f85" y="f86"/>
                    <a:pt x="f87" y="f15"/>
                    <a:pt x="f14" y="f15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533;p37">
              <a:extLst>
                <a:ext uri="{FF2B5EF4-FFF2-40B4-BE49-F238E27FC236}">
                  <a16:creationId xmlns:a16="http://schemas.microsoft.com/office/drawing/2014/main" id="{B85EF29C-B4ED-474C-92EA-81431E874AB7}"/>
                </a:ext>
              </a:extLst>
            </p:cNvPr>
            <p:cNvSpPr/>
            <p:nvPr/>
          </p:nvSpPr>
          <p:spPr>
            <a:xfrm>
              <a:off x="8177058" y="1282583"/>
              <a:ext cx="214865" cy="28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50"/>
                <a:gd name="f4" fmla="val 8943"/>
                <a:gd name="f5" fmla="val 2414"/>
                <a:gd name="f6" fmla="val 2065"/>
                <a:gd name="f7" fmla="val 2418"/>
                <a:gd name="f8" fmla="val 2124"/>
                <a:gd name="f9" fmla="val 2408"/>
                <a:gd name="f10" fmla="val 2169"/>
                <a:gd name="f11" fmla="val 2396"/>
                <a:gd name="f12" fmla="val 2213"/>
                <a:gd name="f13" fmla="val 2384"/>
                <a:gd name="f14" fmla="val 2258"/>
                <a:gd name="f15" fmla="val 2212"/>
                <a:gd name="f16" fmla="val 2167"/>
                <a:gd name="f17" fmla="val 2417"/>
                <a:gd name="f18" fmla="val 2122"/>
                <a:gd name="f19" fmla="val 5215"/>
                <a:gd name="f20" fmla="val 5043"/>
                <a:gd name="f21" fmla="val 5284"/>
                <a:gd name="f22" fmla="val 5378"/>
                <a:gd name="f23" fmla="val 5354"/>
                <a:gd name="f24" fmla="val 5722"/>
                <a:gd name="f25" fmla="val 5361"/>
                <a:gd name="f26" fmla="val 6070"/>
                <a:gd name="f27" fmla="val 5282"/>
                <a:gd name="f28" fmla="val 6076"/>
                <a:gd name="f29" fmla="val 6098"/>
                <a:gd name="f30" fmla="val 5362"/>
                <a:gd name="f31" fmla="val 6120"/>
                <a:gd name="f32" fmla="val 6143"/>
                <a:gd name="f33" fmla="val 4072"/>
                <a:gd name="f34" fmla="val 4058"/>
                <a:gd name="f35" fmla="val 4045"/>
                <a:gd name="f36" fmla="val 5"/>
                <a:gd name="f37" fmla="val 4035"/>
                <a:gd name="f38" fmla="val 15"/>
                <a:gd name="f39" fmla="val 3770"/>
                <a:gd name="f40" fmla="val 240"/>
                <a:gd name="f41" fmla="val 3450"/>
                <a:gd name="f42" fmla="val 368"/>
                <a:gd name="f43" fmla="val 3103"/>
                <a:gd name="f44" fmla="val 385"/>
                <a:gd name="f45" fmla="val 3079"/>
                <a:gd name="f46" fmla="val 386"/>
                <a:gd name="f47" fmla="val 3056"/>
                <a:gd name="f48" fmla="val 3032"/>
                <a:gd name="f49" fmla="val 2714"/>
                <a:gd name="f50" fmla="val 2407"/>
                <a:gd name="f51" fmla="val 290"/>
                <a:gd name="f52" fmla="val 2142"/>
                <a:gd name="f53" fmla="val 107"/>
                <a:gd name="f54" fmla="val 2131"/>
                <a:gd name="f55" fmla="val 99"/>
                <a:gd name="f56" fmla="val 95"/>
                <a:gd name="f57" fmla="val 2109"/>
                <a:gd name="f58" fmla="val 2107"/>
                <a:gd name="f59" fmla="val 2105"/>
                <a:gd name="f60" fmla="val 96"/>
                <a:gd name="f61" fmla="val 2102"/>
                <a:gd name="f62" fmla="val 2098"/>
                <a:gd name="f63" fmla="val 2092"/>
                <a:gd name="f64" fmla="val 97"/>
                <a:gd name="f65" fmla="val 2087"/>
                <a:gd name="f66" fmla="val 100"/>
                <a:gd name="f67" fmla="val 2067"/>
                <a:gd name="f68" fmla="val 104"/>
                <a:gd name="f69" fmla="val 2054"/>
                <a:gd name="f70" fmla="val 121"/>
                <a:gd name="f71" fmla="val 2047"/>
                <a:gd name="f72" fmla="val 138"/>
                <a:gd name="f73" fmla="val 1694"/>
                <a:gd name="f74" fmla="val 1114"/>
                <a:gd name="f75" fmla="val 6077"/>
                <a:gd name="f76" fmla="val 1456"/>
                <a:gd name="f77" fmla="val 8092"/>
                <a:gd name="f78" fmla="val 1863"/>
                <a:gd name="f79" fmla="val 8657"/>
                <a:gd name="f80" fmla="val 2494"/>
                <a:gd name="f81" fmla="val 3334"/>
                <a:gd name="f82" fmla="val 3396"/>
                <a:gd name="f83" fmla="val 3459"/>
                <a:gd name="f84" fmla="val 8941"/>
                <a:gd name="f85" fmla="val 3524"/>
                <a:gd name="f86" fmla="val 8938"/>
                <a:gd name="f87" fmla="val 4458"/>
                <a:gd name="f88" fmla="val 8891"/>
                <a:gd name="f89" fmla="val 5123"/>
                <a:gd name="f90" fmla="val 8541"/>
                <a:gd name="f91" fmla="val 5500"/>
                <a:gd name="f92" fmla="val 7894"/>
                <a:gd name="f93" fmla="val 6749"/>
                <a:gd name="f94" fmla="val 5748"/>
                <a:gd name="f95" fmla="val 4580"/>
                <a:gd name="f96" fmla="val 973"/>
                <a:gd name="f97" fmla="val 4132"/>
                <a:gd name="f98" fmla="val 37"/>
                <a:gd name="f99" fmla="val 4123"/>
                <a:gd name="f100" fmla="val 19"/>
                <a:gd name="f101" fmla="val 4107"/>
                <a:gd name="f102" fmla="val 7"/>
                <a:gd name="f103" fmla="val 4088"/>
                <a:gd name="f104" fmla="val 2"/>
                <a:gd name="f105" fmla="val 4082"/>
                <a:gd name="f106" fmla="val 4078"/>
                <a:gd name="f107" fmla="*/ f0 1 6750"/>
                <a:gd name="f108" fmla="*/ f1 1 8943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6750"/>
                <a:gd name="f115" fmla="*/ f112 1 8943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6750" h="8943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13" y="f14"/>
                  </a:lnTo>
                  <a:cubicBezTo>
                    <a:pt x="f11" y="f15"/>
                    <a:pt x="f9" y="f16"/>
                    <a:pt x="f17" y="f18"/>
                  </a:cubicBezTo>
                  <a:lnTo>
                    <a:pt x="f5" y="f6"/>
                  </a:lnTo>
                  <a:close/>
                  <a:moveTo>
                    <a:pt x="f19" y="f20"/>
                  </a:moveTo>
                  <a:cubicBezTo>
                    <a:pt x="f21" y="f22"/>
                    <a:pt x="f23" y="f24"/>
                    <a:pt x="f25" y="f26"/>
                  </a:cubicBezTo>
                  <a:cubicBezTo>
                    <a:pt x="f23" y="f24"/>
                    <a:pt x="f27" y="f22"/>
                    <a:pt x="f19" y="f20"/>
                  </a:cubicBezTo>
                  <a:close/>
                  <a:moveTo>
                    <a:pt x="f25" y="f28"/>
                  </a:moveTo>
                  <a:lnTo>
                    <a:pt x="f25" y="f28"/>
                  </a:lnTo>
                  <a:cubicBezTo>
                    <a:pt x="f25" y="f29"/>
                    <a:pt x="f30" y="f31"/>
                    <a:pt x="f30" y="f32"/>
                  </a:cubicBezTo>
                  <a:lnTo>
                    <a:pt x="f30" y="f32"/>
                  </a:lnTo>
                  <a:cubicBezTo>
                    <a:pt x="f30" y="f31"/>
                    <a:pt x="f25" y="f29"/>
                    <a:pt x="f25" y="f28"/>
                  </a:cubicBezTo>
                  <a:close/>
                  <a:moveTo>
                    <a:pt x="f33" y="f2"/>
                  </a:moveTo>
                  <a:cubicBezTo>
                    <a:pt x="f34" y="f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6"/>
                    <a:pt x="f48" y="f46"/>
                  </a:cubicBezTo>
                  <a:cubicBezTo>
                    <a:pt x="f49" y="f46"/>
                    <a:pt x="f50" y="f51"/>
                    <a:pt x="f52" y="f53"/>
                  </a:cubicBezTo>
                  <a:cubicBezTo>
                    <a:pt x="f54" y="f55"/>
                    <a:pt x="f18" y="f56"/>
                    <a:pt x="f57" y="f56"/>
                  </a:cubicBezTo>
                  <a:cubicBezTo>
                    <a:pt x="f58" y="f56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2" y="f75"/>
                    <a:pt x="f76" y="f77"/>
                  </a:cubicBezTo>
                  <a:cubicBezTo>
                    <a:pt x="f78" y="f79"/>
                    <a:pt x="f80" y="f4"/>
                    <a:pt x="f81" y="f4"/>
                  </a:cubicBezTo>
                  <a:cubicBezTo>
                    <a:pt x="f82" y="f4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2"/>
                    <a:pt x="f106" y="f2"/>
                    <a:pt x="f33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534;p37">
              <a:extLst>
                <a:ext uri="{FF2B5EF4-FFF2-40B4-BE49-F238E27FC236}">
                  <a16:creationId xmlns:a16="http://schemas.microsoft.com/office/drawing/2014/main" id="{E2A00C57-09F5-4332-A353-8133F5CE33AB}"/>
                </a:ext>
              </a:extLst>
            </p:cNvPr>
            <p:cNvSpPr/>
            <p:nvPr/>
          </p:nvSpPr>
          <p:spPr>
            <a:xfrm>
              <a:off x="8313240" y="1281760"/>
              <a:ext cx="223653" cy="2084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6"/>
                <a:gd name="f4" fmla="val 6549"/>
                <a:gd name="f5" fmla="val 4486"/>
                <a:gd name="f6" fmla="val 1707"/>
                <a:gd name="f7" fmla="val 1708"/>
                <a:gd name="f8" fmla="val 2028"/>
                <a:gd name="f9" fmla="val 3494"/>
                <a:gd name="f10" fmla="val 2377"/>
                <a:gd name="f11" fmla="val 3864"/>
                <a:gd name="f12" fmla="val 2750"/>
                <a:gd name="f13" fmla="val 4209"/>
                <a:gd name="f14" fmla="val 3148"/>
                <a:gd name="f15" fmla="val 4527"/>
                <a:gd name="f16" fmla="val 2376"/>
                <a:gd name="f17" fmla="val 64"/>
                <a:gd name="f18" fmla="val 1"/>
                <a:gd name="f19" fmla="val 49"/>
                <a:gd name="f20" fmla="val 33"/>
                <a:gd name="f21" fmla="val 8"/>
                <a:gd name="f22" fmla="val 22"/>
                <a:gd name="f23" fmla="val 21"/>
                <a:gd name="f24" fmla="val 5"/>
                <a:gd name="f25" fmla="val 41"/>
                <a:gd name="f26" fmla="val 66"/>
                <a:gd name="f27" fmla="val 12"/>
                <a:gd name="f28" fmla="val 90"/>
                <a:gd name="f29" fmla="val 287"/>
                <a:gd name="f30" fmla="val 669"/>
                <a:gd name="f31" fmla="val 1217"/>
                <a:gd name="f32" fmla="val 2711"/>
                <a:gd name="f33" fmla="val 1581"/>
                <a:gd name="f34" fmla="val 4685"/>
                <a:gd name="f35" fmla="val 1583"/>
                <a:gd name="f36" fmla="val 4695"/>
                <a:gd name="f37" fmla="val 1588"/>
                <a:gd name="f38" fmla="val 4706"/>
                <a:gd name="f39" fmla="val 1595"/>
                <a:gd name="f40" fmla="val 4715"/>
                <a:gd name="f41" fmla="val 2616"/>
                <a:gd name="f42" fmla="val 5916"/>
                <a:gd name="f43" fmla="val 3583"/>
                <a:gd name="f44" fmla="val 6532"/>
                <a:gd name="f45" fmla="val 4466"/>
                <a:gd name="f46" fmla="val 4508"/>
                <a:gd name="f47" fmla="val 4549"/>
                <a:gd name="f48" fmla="val 4587"/>
                <a:gd name="f49" fmla="val 6546"/>
                <a:gd name="f50" fmla="val 5174"/>
                <a:gd name="f51" fmla="val 6517"/>
                <a:gd name="f52" fmla="val 5730"/>
                <a:gd name="f53" fmla="val 6218"/>
                <a:gd name="f54" fmla="val 6238"/>
                <a:gd name="f55" fmla="val 5659"/>
                <a:gd name="f56" fmla="val 6785"/>
                <a:gd name="f57" fmla="val 5056"/>
                <a:gd name="f58" fmla="val 4434"/>
                <a:gd name="f59" fmla="val 6951"/>
                <a:gd name="f60" fmla="val 3809"/>
                <a:gd name="f61" fmla="val 6850"/>
                <a:gd name="f62" fmla="val 2930"/>
                <a:gd name="f63" fmla="val 6143"/>
                <a:gd name="f64" fmla="val 2030"/>
                <a:gd name="f65" fmla="val 4848"/>
                <a:gd name="f66" fmla="val 1130"/>
                <a:gd name="f67" fmla="val 4840"/>
                <a:gd name="f68" fmla="val 1123"/>
                <a:gd name="f69" fmla="val 4828"/>
                <a:gd name="f70" fmla="val 1119"/>
                <a:gd name="f71" fmla="val 4818"/>
                <a:gd name="f72" fmla="val 2817"/>
                <a:gd name="f73" fmla="val 948"/>
                <a:gd name="f74" fmla="val 692"/>
                <a:gd name="f75" fmla="val 223"/>
                <a:gd name="f76" fmla="val 80"/>
                <a:gd name="f77" fmla="val 73"/>
                <a:gd name="f78" fmla="*/ f0 1 7026"/>
                <a:gd name="f79" fmla="*/ f1 1 6549"/>
                <a:gd name="f80" fmla="val f2"/>
                <a:gd name="f81" fmla="val f3"/>
                <a:gd name="f82" fmla="val f4"/>
                <a:gd name="f83" fmla="+- f82 0 f80"/>
                <a:gd name="f84" fmla="+- f81 0 f80"/>
                <a:gd name="f85" fmla="*/ f84 1 7026"/>
                <a:gd name="f86" fmla="*/ f83 1 6549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7026" h="6549">
                  <a:moveTo>
                    <a:pt x="f5" y="f6"/>
                  </a:moveTo>
                  <a:cubicBezTo>
                    <a:pt x="f5" y="f6"/>
                    <a:pt x="f5" y="f6"/>
                    <a:pt x="f5" y="f7"/>
                  </a:cubicBezTo>
                  <a:cubicBezTo>
                    <a:pt x="f5" y="f6"/>
                    <a:pt x="f5" y="f6"/>
                    <a:pt x="f5" y="f6"/>
                  </a:cubicBezTo>
                  <a:close/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2" y="f13"/>
                    <a:pt x="f16" y="f11"/>
                    <a:pt x="f8" y="f9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"/>
                  </a:cubicBezTo>
                  <a:cubicBezTo>
                    <a:pt x="f46" y="f4"/>
                    <a:pt x="f47" y="f4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3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3"/>
                    <a:pt x="f74" y="f75"/>
                    <a:pt x="f28" y="f24"/>
                  </a:cubicBezTo>
                  <a:cubicBezTo>
                    <a:pt x="f76" y="f18"/>
                    <a:pt x="f77" y="f18"/>
                    <a:pt x="f17" y="f18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535;p37">
              <a:extLst>
                <a:ext uri="{FF2B5EF4-FFF2-40B4-BE49-F238E27FC236}">
                  <a16:creationId xmlns:a16="http://schemas.microsoft.com/office/drawing/2014/main" id="{D040BC73-B4D1-43DF-A321-88CE060CB5D6}"/>
                </a:ext>
              </a:extLst>
            </p:cNvPr>
            <p:cNvSpPr/>
            <p:nvPr/>
          </p:nvSpPr>
          <p:spPr>
            <a:xfrm>
              <a:off x="8010125" y="1001661"/>
              <a:ext cx="223653" cy="2081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6"/>
                <a:gd name="f4" fmla="val 6540"/>
                <a:gd name="f5" fmla="val 1281"/>
                <a:gd name="f6" fmla="val 3727"/>
                <a:gd name="f7" fmla="val 1502"/>
                <a:gd name="f8" fmla="val 3982"/>
                <a:gd name="f9" fmla="val 1743"/>
                <a:gd name="f10" fmla="val 4216"/>
                <a:gd name="f11" fmla="val 2002"/>
                <a:gd name="f12" fmla="val 4428"/>
                <a:gd name="f13" fmla="val 1742"/>
                <a:gd name="f14" fmla="val 1501"/>
                <a:gd name="f15" fmla="val 2550"/>
                <a:gd name="f16" fmla="val 2510"/>
                <a:gd name="f17" fmla="val 2472"/>
                <a:gd name="f18" fmla="val 2432"/>
                <a:gd name="f19" fmla="val 3"/>
                <a:gd name="f20" fmla="val 1845"/>
                <a:gd name="f21" fmla="val 31"/>
                <a:gd name="f22" fmla="val 1291"/>
                <a:gd name="f23" fmla="val 326"/>
                <a:gd name="f24" fmla="val 787"/>
                <a:gd name="f25" fmla="val 882"/>
                <a:gd name="f26" fmla="val 241"/>
                <a:gd name="f27" fmla="val 1484"/>
                <a:gd name="f28" fmla="val 1"/>
                <a:gd name="f29" fmla="val 2106"/>
                <a:gd name="f30" fmla="val 73"/>
                <a:gd name="f31" fmla="val 2732"/>
                <a:gd name="f32" fmla="val 174"/>
                <a:gd name="f33" fmla="val 3609"/>
                <a:gd name="f34" fmla="val 4510"/>
                <a:gd name="f35" fmla="val 2178"/>
                <a:gd name="f36" fmla="val 5410"/>
                <a:gd name="f37" fmla="val 2187"/>
                <a:gd name="f38" fmla="val 5417"/>
                <a:gd name="f39" fmla="val 2197"/>
                <a:gd name="f40" fmla="val 5422"/>
                <a:gd name="f41" fmla="val 2208"/>
                <a:gd name="f42" fmla="val 4152"/>
                <a:gd name="f43" fmla="val 5587"/>
                <a:gd name="f44" fmla="val 6161"/>
                <a:gd name="f45" fmla="val 6256"/>
                <a:gd name="f46" fmla="val 6936"/>
                <a:gd name="f47" fmla="val 6535"/>
                <a:gd name="f48" fmla="val 6945"/>
                <a:gd name="f49" fmla="val 6952"/>
                <a:gd name="f50" fmla="val 6960"/>
                <a:gd name="f51" fmla="val 6976"/>
                <a:gd name="f52" fmla="val 6993"/>
                <a:gd name="f53" fmla="val 6530"/>
                <a:gd name="f54" fmla="val 7006"/>
                <a:gd name="f55" fmla="val 6518"/>
                <a:gd name="f56" fmla="val 7023"/>
                <a:gd name="f57" fmla="val 6498"/>
                <a:gd name="f58" fmla="val 6471"/>
                <a:gd name="f59" fmla="val 7016"/>
                <a:gd name="f60" fmla="val 6448"/>
                <a:gd name="f61" fmla="val 6738"/>
                <a:gd name="f62" fmla="val 5866"/>
                <a:gd name="f63" fmla="val 5804"/>
                <a:gd name="f64" fmla="val 3812"/>
                <a:gd name="f65" fmla="val 5441"/>
                <a:gd name="f66" fmla="val 1830"/>
                <a:gd name="f67" fmla="val 5439"/>
                <a:gd name="f68" fmla="val 1820"/>
                <a:gd name="f69" fmla="val 5434"/>
                <a:gd name="f70" fmla="val 1809"/>
                <a:gd name="f71" fmla="val 5427"/>
                <a:gd name="f72" fmla="val 1800"/>
                <a:gd name="f73" fmla="val 4407"/>
                <a:gd name="f74" fmla="val 618"/>
                <a:gd name="f75" fmla="val 3440"/>
                <a:gd name="f76" fmla="val 13"/>
                <a:gd name="f77" fmla="*/ f0 1 7026"/>
                <a:gd name="f78" fmla="*/ f1 1 6540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7026"/>
                <a:gd name="f85" fmla="*/ f82 1 6540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7026" h="654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14" y="f8"/>
                    <a:pt x="f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2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25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"/>
                    <a:pt x="f49" y="f4"/>
                    <a:pt x="f50" y="f4"/>
                  </a:cubicBezTo>
                  <a:cubicBezTo>
                    <a:pt x="f51" y="f4"/>
                    <a:pt x="f52" y="f53"/>
                    <a:pt x="f54" y="f55"/>
                  </a:cubicBezTo>
                  <a:cubicBezTo>
                    <a:pt x="f56" y="f57"/>
                    <a:pt x="f3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15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536;p37">
              <a:extLst>
                <a:ext uri="{FF2B5EF4-FFF2-40B4-BE49-F238E27FC236}">
                  <a16:creationId xmlns:a16="http://schemas.microsoft.com/office/drawing/2014/main" id="{B3DDE220-CD78-4E31-B258-AD6D0025BC57}"/>
                </a:ext>
              </a:extLst>
            </p:cNvPr>
            <p:cNvSpPr/>
            <p:nvPr/>
          </p:nvSpPr>
          <p:spPr>
            <a:xfrm>
              <a:off x="8226911" y="1200012"/>
              <a:ext cx="93204" cy="90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8"/>
                <a:gd name="f4" fmla="val 2856"/>
                <a:gd name="f5" fmla="val 939"/>
                <a:gd name="f6" fmla="val 1542"/>
                <a:gd name="f7" fmla="val 944"/>
                <a:gd name="f8" fmla="val 1600"/>
                <a:gd name="f9" fmla="val 922"/>
                <a:gd name="f10" fmla="val 1666"/>
                <a:gd name="f11" fmla="val 929"/>
                <a:gd name="f12" fmla="val 1741"/>
                <a:gd name="f13" fmla="val 961"/>
                <a:gd name="f14" fmla="val 1812"/>
                <a:gd name="f15" fmla="val 941"/>
                <a:gd name="f16" fmla="val 1465"/>
                <a:gd name="f17" fmla="val 1"/>
                <a:gd name="f18" fmla="val 1442"/>
                <a:gd name="f19" fmla="val 1419"/>
                <a:gd name="f20" fmla="val 1395"/>
                <a:gd name="f21" fmla="val 2"/>
                <a:gd name="f22" fmla="val 609"/>
                <a:gd name="f23" fmla="val 41"/>
                <a:gd name="f24" fmla="val 712"/>
                <a:gd name="f25" fmla="val 39"/>
                <a:gd name="f26" fmla="val 1498"/>
                <a:gd name="f27" fmla="val 77"/>
                <a:gd name="f28" fmla="val 2259"/>
                <a:gd name="f29" fmla="val 707"/>
                <a:gd name="f30" fmla="val 2855"/>
                <a:gd name="f31" fmla="val 1462"/>
                <a:gd name="f32" fmla="val 1486"/>
                <a:gd name="f33" fmla="val 1510"/>
                <a:gd name="f34" fmla="val 1535"/>
                <a:gd name="f35" fmla="val 2854"/>
                <a:gd name="f36" fmla="val 2319"/>
                <a:gd name="f37" fmla="val 2816"/>
                <a:gd name="f38" fmla="val 2927"/>
                <a:gd name="f39" fmla="val 2146"/>
                <a:gd name="f40" fmla="val 2890"/>
                <a:gd name="f41" fmla="val 1358"/>
                <a:gd name="f42" fmla="val 2853"/>
                <a:gd name="f43" fmla="val 596"/>
                <a:gd name="f44" fmla="val 2220"/>
                <a:gd name="f45" fmla="*/ f0 1 2928"/>
                <a:gd name="f46" fmla="*/ f1 1 285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928"/>
                <a:gd name="f53" fmla="*/ f50 1 285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928" h="285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1" y="f12"/>
                    <a:pt x="f9" y="f10"/>
                    <a:pt x="f15" y="f8"/>
                  </a:cubicBezTo>
                  <a:lnTo>
                    <a:pt x="f5" y="f6"/>
                  </a:lnTo>
                  <a:close/>
                  <a:moveTo>
                    <a:pt x="f16" y="f17"/>
                  </a:moveTo>
                  <a:cubicBezTo>
                    <a:pt x="f18" y="f17"/>
                    <a:pt x="f19" y="f17"/>
                    <a:pt x="f20" y="f21"/>
                  </a:cubicBezTo>
                  <a:cubicBezTo>
                    <a:pt x="f22" y="f23"/>
                    <a:pt x="f17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0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7"/>
                    <a:pt x="f16" y="f17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537;p37">
              <a:extLst>
                <a:ext uri="{FF2B5EF4-FFF2-40B4-BE49-F238E27FC236}">
                  <a16:creationId xmlns:a16="http://schemas.microsoft.com/office/drawing/2014/main" id="{8A82B252-0563-4482-A152-F570488C4432}"/>
                </a:ext>
              </a:extLst>
            </p:cNvPr>
            <p:cNvSpPr/>
            <p:nvPr/>
          </p:nvSpPr>
          <p:spPr>
            <a:xfrm>
              <a:off x="8155186" y="924339"/>
              <a:ext cx="214545" cy="2841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40"/>
                <a:gd name="f4" fmla="val 8928"/>
                <a:gd name="f5" fmla="val 3418"/>
                <a:gd name="f6" fmla="val 3354"/>
                <a:gd name="f7" fmla="val 3289"/>
                <a:gd name="f8" fmla="val 2"/>
                <a:gd name="f9" fmla="val 3222"/>
                <a:gd name="f10" fmla="val 5"/>
                <a:gd name="f11" fmla="val 2288"/>
                <a:gd name="f12" fmla="val 51"/>
                <a:gd name="f13" fmla="val 1624"/>
                <a:gd name="f14" fmla="val 401"/>
                <a:gd name="f15" fmla="val 1247"/>
                <a:gd name="f16" fmla="val 1048"/>
                <a:gd name="f17" fmla="val 1"/>
                <a:gd name="f18" fmla="val 3185"/>
                <a:gd name="f19" fmla="val 2160"/>
                <a:gd name="f20" fmla="val 7955"/>
                <a:gd name="f21" fmla="val 2607"/>
                <a:gd name="f22" fmla="val 8889"/>
                <a:gd name="f23" fmla="val 2616"/>
                <a:gd name="f24" fmla="val 8907"/>
                <a:gd name="f25" fmla="val 2631"/>
                <a:gd name="f26" fmla="val 8920"/>
                <a:gd name="f27" fmla="val 2651"/>
                <a:gd name="f28" fmla="val 8924"/>
                <a:gd name="f29" fmla="val 2657"/>
                <a:gd name="f30" fmla="val 8927"/>
                <a:gd name="f31" fmla="val 2663"/>
                <a:gd name="f32" fmla="val 2667"/>
                <a:gd name="f33" fmla="val 2681"/>
                <a:gd name="f34" fmla="val 2694"/>
                <a:gd name="f35" fmla="val 8922"/>
                <a:gd name="f36" fmla="val 2705"/>
                <a:gd name="f37" fmla="val 8910"/>
                <a:gd name="f38" fmla="val 2970"/>
                <a:gd name="f39" fmla="val 8681"/>
                <a:gd name="f40" fmla="val 3293"/>
                <a:gd name="f41" fmla="val 8551"/>
                <a:gd name="f42" fmla="val 3641"/>
                <a:gd name="f43" fmla="val 8536"/>
                <a:gd name="f44" fmla="val 3669"/>
                <a:gd name="f45" fmla="val 8534"/>
                <a:gd name="f46" fmla="val 3696"/>
                <a:gd name="f47" fmla="val 8533"/>
                <a:gd name="f48" fmla="val 3724"/>
                <a:gd name="f49" fmla="val 4041"/>
                <a:gd name="f50" fmla="val 4346"/>
                <a:gd name="f51" fmla="val 8632"/>
                <a:gd name="f52" fmla="val 4609"/>
                <a:gd name="f53" fmla="val 8818"/>
                <a:gd name="f54" fmla="val 4619"/>
                <a:gd name="f55" fmla="val 8826"/>
                <a:gd name="f56" fmla="val 4631"/>
                <a:gd name="f57" fmla="val 8829"/>
                <a:gd name="f58" fmla="val 4642"/>
                <a:gd name="f59" fmla="val 4645"/>
                <a:gd name="f60" fmla="val 4647"/>
                <a:gd name="f61" fmla="val 4649"/>
                <a:gd name="f62" fmla="val 4653"/>
                <a:gd name="f63" fmla="val 4659"/>
                <a:gd name="f64" fmla="val 8828"/>
                <a:gd name="f65" fmla="val 4665"/>
                <a:gd name="f66" fmla="val 4685"/>
                <a:gd name="f67" fmla="val 8821"/>
                <a:gd name="f68" fmla="val 4699"/>
                <a:gd name="f69" fmla="val 8805"/>
                <a:gd name="f70" fmla="val 4706"/>
                <a:gd name="f71" fmla="val 8786"/>
                <a:gd name="f72" fmla="val 5058"/>
                <a:gd name="f73" fmla="val 7812"/>
                <a:gd name="f74" fmla="val 2855"/>
                <a:gd name="f75" fmla="val 5291"/>
                <a:gd name="f76" fmla="val 851"/>
                <a:gd name="f77" fmla="val 4884"/>
                <a:gd name="f78" fmla="val 286"/>
                <a:gd name="f79" fmla="val 4255"/>
                <a:gd name="f80" fmla="*/ f0 1 6740"/>
                <a:gd name="f81" fmla="*/ f1 1 8928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6740"/>
                <a:gd name="f88" fmla="*/ f85 1 8928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6740" h="89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57"/>
                    <a:pt x="f63" y="f64"/>
                    <a:pt x="f65" y="f5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3" y="f74"/>
                    <a:pt x="f75" y="f76"/>
                  </a:cubicBezTo>
                  <a:cubicBezTo>
                    <a:pt x="f77" y="f78"/>
                    <a:pt x="f79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538;p37">
              <a:extLst>
                <a:ext uri="{FF2B5EF4-FFF2-40B4-BE49-F238E27FC236}">
                  <a16:creationId xmlns:a16="http://schemas.microsoft.com/office/drawing/2014/main" id="{E4E4587C-9DE0-4430-BF52-6CC21897AA18}"/>
                </a:ext>
              </a:extLst>
            </p:cNvPr>
            <p:cNvSpPr/>
            <p:nvPr/>
          </p:nvSpPr>
          <p:spPr>
            <a:xfrm>
              <a:off x="8309326" y="984315"/>
              <a:ext cx="208976" cy="221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65"/>
                <a:gd name="f4" fmla="val 6960"/>
                <a:gd name="f5" fmla="val 4128"/>
                <a:gd name="f6" fmla="val 3299"/>
                <a:gd name="f7" fmla="val 3968"/>
                <a:gd name="f8" fmla="val 3444"/>
                <a:gd name="f9" fmla="val 3817"/>
                <a:gd name="f10" fmla="val 3603"/>
                <a:gd name="f11" fmla="val 3677"/>
                <a:gd name="f12" fmla="val 3771"/>
                <a:gd name="f13" fmla="val 3816"/>
                <a:gd name="f14" fmla="val 4031"/>
                <a:gd name="f15" fmla="val 4001"/>
                <a:gd name="f16" fmla="val 3970"/>
                <a:gd name="f17" fmla="val 1"/>
                <a:gd name="f18" fmla="val 3940"/>
                <a:gd name="f19" fmla="val 2"/>
                <a:gd name="f20" fmla="val 3897"/>
                <a:gd name="f21" fmla="val 4"/>
                <a:gd name="f22" fmla="val 3856"/>
                <a:gd name="f23" fmla="val 8"/>
                <a:gd name="f24" fmla="val 3813"/>
                <a:gd name="f25" fmla="val 14"/>
                <a:gd name="f26" fmla="val 2936"/>
                <a:gd name="f27" fmla="val 115"/>
                <a:gd name="f28" fmla="val 2036"/>
                <a:gd name="f29" fmla="val 823"/>
                <a:gd name="f30" fmla="val 1134"/>
                <a:gd name="f31" fmla="val 2117"/>
                <a:gd name="f32" fmla="val 1127"/>
                <a:gd name="f33" fmla="val 2126"/>
                <a:gd name="f34" fmla="val 1123"/>
                <a:gd name="f35" fmla="val 2137"/>
                <a:gd name="f36" fmla="val 2147"/>
                <a:gd name="f37" fmla="val 958"/>
                <a:gd name="f38" fmla="val 4094"/>
                <a:gd name="f39" fmla="val 289"/>
                <a:gd name="f40" fmla="val 6102"/>
                <a:gd name="f41" fmla="val 9"/>
                <a:gd name="f42" fmla="val 6874"/>
                <a:gd name="f43" fmla="val 6899"/>
                <a:gd name="f44" fmla="val 6925"/>
                <a:gd name="f45" fmla="val 26"/>
                <a:gd name="f46" fmla="val 6944"/>
                <a:gd name="f47" fmla="val 38"/>
                <a:gd name="f48" fmla="val 6953"/>
                <a:gd name="f49" fmla="val 52"/>
                <a:gd name="f50" fmla="val 6959"/>
                <a:gd name="f51" fmla="val 69"/>
                <a:gd name="f52" fmla="val 70"/>
                <a:gd name="f53" fmla="val 72"/>
                <a:gd name="f54" fmla="val 73"/>
                <a:gd name="f55" fmla="val 82"/>
                <a:gd name="f56" fmla="val 89"/>
                <a:gd name="f57" fmla="val 6958"/>
                <a:gd name="f58" fmla="val 98"/>
                <a:gd name="f59" fmla="val 6954"/>
                <a:gd name="f60" fmla="val 677"/>
                <a:gd name="f61" fmla="val 6679"/>
                <a:gd name="f62" fmla="val 2718"/>
                <a:gd name="f63" fmla="val 5749"/>
                <a:gd name="f64" fmla="val 4695"/>
                <a:gd name="f65" fmla="val 5384"/>
                <a:gd name="f66" fmla="val 4705"/>
                <a:gd name="f67" fmla="val 5383"/>
                <a:gd name="f68" fmla="val 4716"/>
                <a:gd name="f69" fmla="val 5377"/>
                <a:gd name="f70" fmla="val 4725"/>
                <a:gd name="f71" fmla="val 5370"/>
                <a:gd name="f72" fmla="val 5925"/>
                <a:gd name="f73" fmla="val 4347"/>
                <a:gd name="f74" fmla="val 6542"/>
                <a:gd name="f75" fmla="val 3382"/>
                <a:gd name="f76" fmla="val 6556"/>
                <a:gd name="f77" fmla="val 2499"/>
                <a:gd name="f78" fmla="val 1869"/>
                <a:gd name="f79" fmla="val 6266"/>
                <a:gd name="f80" fmla="val 1274"/>
                <a:gd name="f81" fmla="val 5663"/>
                <a:gd name="f82" fmla="val 727"/>
                <a:gd name="f83" fmla="val 5131"/>
                <a:gd name="f84" fmla="val 244"/>
                <a:gd name="f85" fmla="val 4583"/>
                <a:gd name="f86" fmla="*/ f0 1 6565"/>
                <a:gd name="f87" fmla="*/ f1 1 6960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6565"/>
                <a:gd name="f94" fmla="*/ f91 1 6960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6565" h="6960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2"/>
                  </a:moveTo>
                  <a:cubicBezTo>
                    <a:pt x="f15" y="f2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4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17" y="f43"/>
                    <a:pt x="f2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0"/>
                    <a:pt x="f54" y="f50"/>
                  </a:cubicBezTo>
                  <a:cubicBezTo>
                    <a:pt x="f55" y="f50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3" y="f78"/>
                    <a:pt x="f79" y="f80"/>
                    <a:pt x="f81" y="f82"/>
                  </a:cubicBezTo>
                  <a:cubicBezTo>
                    <a:pt x="f83" y="f84"/>
                    <a:pt x="f85" y="f2"/>
                    <a:pt x="f14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539;p37">
              <a:extLst>
                <a:ext uri="{FF2B5EF4-FFF2-40B4-BE49-F238E27FC236}">
                  <a16:creationId xmlns:a16="http://schemas.microsoft.com/office/drawing/2014/main" id="{4BD7F5B5-5A5D-4743-AF67-968F851C1B9A}"/>
                </a:ext>
              </a:extLst>
            </p:cNvPr>
            <p:cNvSpPr/>
            <p:nvPr/>
          </p:nvSpPr>
          <p:spPr>
            <a:xfrm>
              <a:off x="8310688" y="1154932"/>
              <a:ext cx="285631" cy="1595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73"/>
                <a:gd name="f4" fmla="val 5012"/>
                <a:gd name="f5" fmla="val 4643"/>
                <a:gd name="f6" fmla="val 859"/>
                <a:gd name="f7" fmla="val 4652"/>
                <a:gd name="f8" fmla="val 4657"/>
                <a:gd name="f9" fmla="val 860"/>
                <a:gd name="f10" fmla="val 863"/>
                <a:gd name="f11" fmla="val 4632"/>
                <a:gd name="f12" fmla="val 3815"/>
                <a:gd name="f13" fmla="val 903"/>
                <a:gd name="f14" fmla="val 3005"/>
                <a:gd name="f15" fmla="val 1056"/>
                <a:gd name="f16" fmla="val 2235"/>
                <a:gd name="f17" fmla="val 1314"/>
                <a:gd name="f18" fmla="val 3013"/>
                <a:gd name="f19" fmla="val 1053"/>
                <a:gd name="f20" fmla="val 3829"/>
                <a:gd name="f21" fmla="val 898"/>
                <a:gd name="f22" fmla="val 2675"/>
                <a:gd name="f23" fmla="val 1594"/>
                <a:gd name="f24" fmla="val 2473"/>
                <a:gd name="f25" fmla="val 1661"/>
                <a:gd name="f26" fmla="val 2268"/>
                <a:gd name="f27" fmla="val 1740"/>
                <a:gd name="f28" fmla="val 2073"/>
                <a:gd name="f29" fmla="val 1829"/>
                <a:gd name="f30" fmla="val 2471"/>
                <a:gd name="f31" fmla="val 7676"/>
                <a:gd name="f32" fmla="val 3762"/>
                <a:gd name="f33" fmla="val 7422"/>
                <a:gd name="f34" fmla="val 3897"/>
                <a:gd name="f35" fmla="val 7158"/>
                <a:gd name="f36" fmla="val 4012"/>
                <a:gd name="f37" fmla="val 6888"/>
                <a:gd name="f38" fmla="val 4100"/>
                <a:gd name="f39" fmla="val 4010"/>
                <a:gd name="f40" fmla="val 6695"/>
                <a:gd name="f41" fmla="val 4164"/>
                <a:gd name="f42" fmla="val 6495"/>
                <a:gd name="f43" fmla="val 4218"/>
                <a:gd name="f44" fmla="val 6284"/>
                <a:gd name="f45" fmla="val 4260"/>
                <a:gd name="f46" fmla="val 4217"/>
                <a:gd name="f47" fmla="val 4163"/>
                <a:gd name="f48" fmla="val 1653"/>
                <a:gd name="f49" fmla="val 3899"/>
                <a:gd name="f50" fmla="val 2292"/>
                <a:gd name="f51" fmla="val 4040"/>
                <a:gd name="f52" fmla="val 2944"/>
                <a:gd name="f53" fmla="val 4184"/>
                <a:gd name="f54" fmla="val 3604"/>
                <a:gd name="f55" fmla="val 4278"/>
                <a:gd name="f56" fmla="val 2943"/>
                <a:gd name="f57" fmla="val 2289"/>
                <a:gd name="f58" fmla="val 6160"/>
                <a:gd name="f59" fmla="val 1"/>
                <a:gd name="f60" fmla="val 6061"/>
                <a:gd name="f61" fmla="val 5959"/>
                <a:gd name="f62" fmla="val 3"/>
                <a:gd name="f63" fmla="val 5855"/>
                <a:gd name="f64" fmla="val 9"/>
                <a:gd name="f65" fmla="val 3601"/>
                <a:gd name="f66" fmla="val 118"/>
                <a:gd name="f67" fmla="val 832"/>
                <a:gd name="f68" fmla="val 1364"/>
                <a:gd name="f69" fmla="val 38"/>
                <a:gd name="f70" fmla="val 1743"/>
                <a:gd name="f71" fmla="val 21"/>
                <a:gd name="f72" fmla="val 1753"/>
                <a:gd name="f73" fmla="val 8"/>
                <a:gd name="f74" fmla="val 1769"/>
                <a:gd name="f75" fmla="val 1789"/>
                <a:gd name="f76" fmla="val 1807"/>
                <a:gd name="f77" fmla="val 6"/>
                <a:gd name="f78" fmla="val 1827"/>
                <a:gd name="f79" fmla="val 18"/>
                <a:gd name="f80" fmla="val 1843"/>
                <a:gd name="f81" fmla="val 243"/>
                <a:gd name="f82" fmla="val 2106"/>
                <a:gd name="f83" fmla="val 369"/>
                <a:gd name="f84" fmla="val 2427"/>
                <a:gd name="f85" fmla="val 385"/>
                <a:gd name="f86" fmla="val 2768"/>
                <a:gd name="f87" fmla="val 402"/>
                <a:gd name="f88" fmla="val 3117"/>
                <a:gd name="f89" fmla="val 303"/>
                <a:gd name="f90" fmla="val 3455"/>
                <a:gd name="f91" fmla="val 100"/>
                <a:gd name="f92" fmla="val 3743"/>
                <a:gd name="f93" fmla="val 87"/>
                <a:gd name="f94" fmla="val 3758"/>
                <a:gd name="f95" fmla="val 86"/>
                <a:gd name="f96" fmla="val 3780"/>
                <a:gd name="f97" fmla="val 92"/>
                <a:gd name="f98" fmla="val 3798"/>
                <a:gd name="f99" fmla="val 96"/>
                <a:gd name="f100" fmla="val 3817"/>
                <a:gd name="f101" fmla="val 110"/>
                <a:gd name="f102" fmla="val 3832"/>
                <a:gd name="f103" fmla="val 130"/>
                <a:gd name="f104" fmla="val 3839"/>
                <a:gd name="f105" fmla="val 690"/>
                <a:gd name="f106" fmla="val 4042"/>
                <a:gd name="f107" fmla="val 3478"/>
                <a:gd name="f108" fmla="val 5011"/>
                <a:gd name="f109" fmla="val 5744"/>
                <a:gd name="f110" fmla="val 5865"/>
                <a:gd name="f111" fmla="val 5984"/>
                <a:gd name="f112" fmla="val 5009"/>
                <a:gd name="f113" fmla="val 6102"/>
                <a:gd name="f114" fmla="val 5003"/>
                <a:gd name="f115" fmla="val 6945"/>
                <a:gd name="f116" fmla="val 4962"/>
                <a:gd name="f117" fmla="val 7611"/>
                <a:gd name="f118" fmla="val 4768"/>
                <a:gd name="f119" fmla="val 8081"/>
                <a:gd name="f120" fmla="val 4432"/>
                <a:gd name="f121" fmla="val 8688"/>
                <a:gd name="f122" fmla="val 3993"/>
                <a:gd name="f123" fmla="val 3298"/>
                <a:gd name="f124" fmla="val 8926"/>
                <a:gd name="f125" fmla="val 2363"/>
                <a:gd name="f126" fmla="val 8880"/>
                <a:gd name="f127" fmla="val 1426"/>
                <a:gd name="f128" fmla="val 8527"/>
                <a:gd name="f129" fmla="val 760"/>
                <a:gd name="f130" fmla="val 7882"/>
                <a:gd name="f131" fmla="val 383"/>
                <a:gd name="f132" fmla="val 7442"/>
                <a:gd name="f133" fmla="val 6866"/>
                <a:gd name="f134" fmla="*/ f0 1 8973"/>
                <a:gd name="f135" fmla="*/ f1 1 5012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8973"/>
                <a:gd name="f142" fmla="*/ f139 1 5012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8973" h="50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11" y="f10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5"/>
                    <a:pt x="f26" y="f27"/>
                    <a:pt x="f28" y="f29"/>
                  </a:cubicBezTo>
                  <a:cubicBezTo>
                    <a:pt x="f26" y="f27"/>
                    <a:pt x="f30" y="f25"/>
                    <a:pt x="f22" y="f23"/>
                  </a:cubicBezTo>
                  <a:close/>
                  <a:moveTo>
                    <a:pt x="f31" y="f32"/>
                  </a:moveTo>
                  <a:cubicBezTo>
                    <a:pt x="f33" y="f34"/>
                    <a:pt x="f35" y="f36"/>
                    <a:pt x="f37" y="f38"/>
                  </a:cubicBezTo>
                  <a:cubicBezTo>
                    <a:pt x="f35" y="f39"/>
                    <a:pt x="f33" y="f34"/>
                    <a:pt x="f31" y="f32"/>
                  </a:cubicBezTo>
                  <a:close/>
                  <a:moveTo>
                    <a:pt x="f37" y="f38"/>
                  </a:moveTo>
                  <a:cubicBezTo>
                    <a:pt x="f40" y="f41"/>
                    <a:pt x="f42" y="f43"/>
                    <a:pt x="f44" y="f45"/>
                  </a:cubicBezTo>
                  <a:cubicBezTo>
                    <a:pt x="f42" y="f46"/>
                    <a:pt x="f40" y="f47"/>
                    <a:pt x="f37" y="f38"/>
                  </a:cubicBezTo>
                  <a:close/>
                  <a:moveTo>
                    <a:pt x="f48" y="f49"/>
                  </a:moveTo>
                  <a:cubicBezTo>
                    <a:pt x="f50" y="f51"/>
                    <a:pt x="f52" y="f53"/>
                    <a:pt x="f54" y="f55"/>
                  </a:cubicBezTo>
                  <a:cubicBezTo>
                    <a:pt x="f56" y="f53"/>
                    <a:pt x="f57" y="f51"/>
                    <a:pt x="f48" y="f49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62" y="f75"/>
                  </a:cubicBezTo>
                  <a:cubicBezTo>
                    <a:pt x="f59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3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03"/>
                    <a:pt x="f133" y="f59"/>
                    <a:pt x="f58" y="f59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540;p37">
              <a:extLst>
                <a:ext uri="{FF2B5EF4-FFF2-40B4-BE49-F238E27FC236}">
                  <a16:creationId xmlns:a16="http://schemas.microsoft.com/office/drawing/2014/main" id="{72105BFD-F1FA-4B97-840B-38ABAAEDBE8C}"/>
                </a:ext>
              </a:extLst>
            </p:cNvPr>
            <p:cNvSpPr/>
            <p:nvPr/>
          </p:nvSpPr>
          <p:spPr>
            <a:xfrm>
              <a:off x="8456042" y="1002493"/>
              <a:ext cx="67738" cy="1586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8"/>
                <a:gd name="f4" fmla="val 4985"/>
                <a:gd name="f5" fmla="val 1095"/>
                <a:gd name="f6" fmla="val 1"/>
                <a:gd name="f7" fmla="val 1065"/>
                <a:gd name="f8" fmla="val 1035"/>
                <a:gd name="f9" fmla="val 13"/>
                <a:gd name="f10" fmla="val 1013"/>
                <a:gd name="f11" fmla="val 37"/>
                <a:gd name="f12" fmla="val 973"/>
                <a:gd name="f13" fmla="val 81"/>
                <a:gd name="f14" fmla="val 976"/>
                <a:gd name="f15" fmla="val 151"/>
                <a:gd name="f16" fmla="val 1020"/>
                <a:gd name="f17" fmla="val 192"/>
                <a:gd name="f18" fmla="val 1614"/>
                <a:gd name="f19" fmla="val 727"/>
                <a:gd name="f20" fmla="val 1907"/>
                <a:gd name="f21" fmla="val 1311"/>
                <a:gd name="f22" fmla="val 1896"/>
                <a:gd name="f23" fmla="val 1928"/>
                <a:gd name="f24" fmla="val 1882"/>
                <a:gd name="f25" fmla="val 2805"/>
                <a:gd name="f26" fmla="val 1261"/>
                <a:gd name="f27" fmla="val 3768"/>
                <a:gd name="f28" fmla="val 52"/>
                <a:gd name="f29" fmla="val 4790"/>
                <a:gd name="f30" fmla="val 6"/>
                <a:gd name="f31" fmla="val 4829"/>
                <a:gd name="f32" fmla="val 4899"/>
                <a:gd name="f33" fmla="val 40"/>
                <a:gd name="f34" fmla="val 4944"/>
                <a:gd name="f35" fmla="val 62"/>
                <a:gd name="f36" fmla="val 4971"/>
                <a:gd name="f37" fmla="val 93"/>
                <a:gd name="f38" fmla="val 4984"/>
                <a:gd name="f39" fmla="val 123"/>
                <a:gd name="f40" fmla="val 148"/>
                <a:gd name="f41" fmla="val 175"/>
                <a:gd name="f42" fmla="val 4976"/>
                <a:gd name="f43" fmla="val 193"/>
                <a:gd name="f44" fmla="val 4958"/>
                <a:gd name="f45" fmla="val 1452"/>
                <a:gd name="f46" fmla="val 3895"/>
                <a:gd name="f47" fmla="val 2099"/>
                <a:gd name="f48" fmla="val 2876"/>
                <a:gd name="f49" fmla="val 2115"/>
                <a:gd name="f50" fmla="val 1932"/>
                <a:gd name="f51" fmla="val 1250"/>
                <a:gd name="f52" fmla="val 1809"/>
                <a:gd name="f53" fmla="val 609"/>
                <a:gd name="f54" fmla="val 1168"/>
                <a:gd name="f55" fmla="val 30"/>
                <a:gd name="f56" fmla="val 1147"/>
                <a:gd name="f57" fmla="val 10"/>
                <a:gd name="f58" fmla="val 1121"/>
                <a:gd name="f59" fmla="*/ f0 1 2128"/>
                <a:gd name="f60" fmla="*/ f1 1 4985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128"/>
                <a:gd name="f67" fmla="*/ f64 1 4985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128" h="498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3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541;p37">
              <a:extLst>
                <a:ext uri="{FF2B5EF4-FFF2-40B4-BE49-F238E27FC236}">
                  <a16:creationId xmlns:a16="http://schemas.microsoft.com/office/drawing/2014/main" id="{6EAE72A1-ECDD-4E77-9076-433BA89D0EE0}"/>
                </a:ext>
              </a:extLst>
            </p:cNvPr>
            <p:cNvSpPr/>
            <p:nvPr/>
          </p:nvSpPr>
          <p:spPr>
            <a:xfrm>
              <a:off x="8339026" y="978874"/>
              <a:ext cx="155749" cy="762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93"/>
                <a:gd name="f4" fmla="val 2396"/>
                <a:gd name="f5" fmla="val 3098"/>
                <a:gd name="f6" fmla="val 3019"/>
                <a:gd name="f7" fmla="val 2939"/>
                <a:gd name="f8" fmla="val 5"/>
                <a:gd name="f9" fmla="val 2859"/>
                <a:gd name="f10" fmla="val 14"/>
                <a:gd name="f11" fmla="val 1922"/>
                <a:gd name="f12" fmla="val 122"/>
                <a:gd name="f13" fmla="val 970"/>
                <a:gd name="f14" fmla="val 864"/>
                <a:gd name="f15" fmla="val 35"/>
                <a:gd name="f16" fmla="val 2223"/>
                <a:gd name="f17" fmla="val 1"/>
                <a:gd name="f18" fmla="val 2273"/>
                <a:gd name="f19" fmla="val 13"/>
                <a:gd name="f20" fmla="val 2342"/>
                <a:gd name="f21" fmla="val 63"/>
                <a:gd name="f22" fmla="val 2375"/>
                <a:gd name="f23" fmla="val 82"/>
                <a:gd name="f24" fmla="val 2388"/>
                <a:gd name="f25" fmla="val 103"/>
                <a:gd name="f26" fmla="val 2395"/>
                <a:gd name="f27" fmla="val 125"/>
                <a:gd name="f28" fmla="val 160"/>
                <a:gd name="f29" fmla="val 194"/>
                <a:gd name="f30" fmla="val 2378"/>
                <a:gd name="f31" fmla="val 213"/>
                <a:gd name="f32" fmla="val 2347"/>
                <a:gd name="f33" fmla="val 1113"/>
                <a:gd name="f34" fmla="val 1044"/>
                <a:gd name="f35" fmla="val 2010"/>
                <a:gd name="f36" fmla="val 332"/>
                <a:gd name="f37" fmla="val 2883"/>
                <a:gd name="f38" fmla="val 230"/>
                <a:gd name="f39" fmla="val 2954"/>
                <a:gd name="f40" fmla="val 222"/>
                <a:gd name="f41" fmla="val 3025"/>
                <a:gd name="f42" fmla="val 218"/>
                <a:gd name="f43" fmla="val 3095"/>
                <a:gd name="f44" fmla="val 3635"/>
                <a:gd name="f45" fmla="val 4173"/>
                <a:gd name="f46" fmla="val 458"/>
                <a:gd name="f47" fmla="val 4696"/>
                <a:gd name="f48" fmla="val 933"/>
                <a:gd name="f49" fmla="val 4717"/>
                <a:gd name="f50" fmla="val 951"/>
                <a:gd name="f51" fmla="val 4743"/>
                <a:gd name="f52" fmla="val 961"/>
                <a:gd name="f53" fmla="val 4770"/>
                <a:gd name="f54" fmla="val 4799"/>
                <a:gd name="f55" fmla="val 4829"/>
                <a:gd name="f56" fmla="val 949"/>
                <a:gd name="f57" fmla="val 4851"/>
                <a:gd name="f58" fmla="val 925"/>
                <a:gd name="f59" fmla="val 880"/>
                <a:gd name="f60" fmla="val 4888"/>
                <a:gd name="f61" fmla="val 811"/>
                <a:gd name="f62" fmla="val 4844"/>
                <a:gd name="f63" fmla="val 770"/>
                <a:gd name="f64" fmla="val 4280"/>
                <a:gd name="f65" fmla="val 258"/>
                <a:gd name="f66" fmla="val 3693"/>
                <a:gd name="f67" fmla="*/ f0 1 4893"/>
                <a:gd name="f68" fmla="*/ f1 1 2396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4893"/>
                <a:gd name="f75" fmla="*/ f72 1 2396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4893" h="239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3" y="f59"/>
                    <a:pt x="f60" y="f61"/>
                    <a:pt x="f62" y="f63"/>
                  </a:cubicBezTo>
                  <a:cubicBezTo>
                    <a:pt x="f64" y="f65"/>
                    <a:pt x="f6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5" name="Google Shape;542;p37">
              <a:extLst>
                <a:ext uri="{FF2B5EF4-FFF2-40B4-BE49-F238E27FC236}">
                  <a16:creationId xmlns:a16="http://schemas.microsoft.com/office/drawing/2014/main" id="{04DE733B-0764-47B5-8ECB-A542B12B097E}"/>
                </a:ext>
              </a:extLst>
            </p:cNvPr>
            <p:cNvSpPr/>
            <p:nvPr/>
          </p:nvSpPr>
          <p:spPr>
            <a:xfrm>
              <a:off x="8023238" y="1330397"/>
              <a:ext cx="67738" cy="1587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8"/>
                <a:gd name="f4" fmla="val 4986"/>
                <a:gd name="f5" fmla="val 2006"/>
                <a:gd name="f6" fmla="val 1"/>
                <a:gd name="f7" fmla="val 1981"/>
                <a:gd name="f8" fmla="val 1955"/>
                <a:gd name="f9" fmla="val 9"/>
                <a:gd name="f10" fmla="val 1934"/>
                <a:gd name="f11" fmla="val 26"/>
                <a:gd name="f12" fmla="val 677"/>
                <a:gd name="f13" fmla="val 1092"/>
                <a:gd name="f14" fmla="val 27"/>
                <a:gd name="f15" fmla="val 2110"/>
                <a:gd name="f16" fmla="val 12"/>
                <a:gd name="f17" fmla="val 3053"/>
                <a:gd name="f18" fmla="val 3735"/>
                <a:gd name="f19" fmla="val 318"/>
                <a:gd name="f20" fmla="val 4376"/>
                <a:gd name="f21" fmla="val 959"/>
                <a:gd name="f22" fmla="val 4957"/>
                <a:gd name="f23" fmla="val 979"/>
                <a:gd name="f24" fmla="val 4975"/>
                <a:gd name="f25" fmla="val 1006"/>
                <a:gd name="f26" fmla="val 4985"/>
                <a:gd name="f27" fmla="val 1033"/>
                <a:gd name="f28" fmla="val 1063"/>
                <a:gd name="f29" fmla="val 1091"/>
                <a:gd name="f30" fmla="val 4974"/>
                <a:gd name="f31" fmla="val 1114"/>
                <a:gd name="f32" fmla="val 4947"/>
                <a:gd name="f33" fmla="val 1155"/>
                <a:gd name="f34" fmla="val 4903"/>
                <a:gd name="f35" fmla="val 1151"/>
                <a:gd name="f36" fmla="val 4833"/>
                <a:gd name="f37" fmla="val 1107"/>
                <a:gd name="f38" fmla="val 4793"/>
                <a:gd name="f39" fmla="val 514"/>
                <a:gd name="f40" fmla="val 4256"/>
                <a:gd name="f41" fmla="val 221"/>
                <a:gd name="f42" fmla="val 3672"/>
                <a:gd name="f43" fmla="val 231"/>
                <a:gd name="f44" fmla="val 3057"/>
                <a:gd name="f45" fmla="val 247"/>
                <a:gd name="f46" fmla="val 2180"/>
                <a:gd name="f47" fmla="val 869"/>
                <a:gd name="f48" fmla="val 1216"/>
                <a:gd name="f49" fmla="val 2077"/>
                <a:gd name="f50" fmla="val 194"/>
                <a:gd name="f51" fmla="val 2124"/>
                <a:gd name="f52" fmla="val 155"/>
                <a:gd name="f53" fmla="val 86"/>
                <a:gd name="f54" fmla="val 2089"/>
                <a:gd name="f55" fmla="val 39"/>
                <a:gd name="f56" fmla="val 2068"/>
                <a:gd name="f57" fmla="val 14"/>
                <a:gd name="f58" fmla="val 2037"/>
                <a:gd name="f59" fmla="*/ f0 1 2128"/>
                <a:gd name="f60" fmla="*/ f1 1 4986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128"/>
                <a:gd name="f67" fmla="*/ f64 1 4986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128" h="49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3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543;p37">
              <a:extLst>
                <a:ext uri="{FF2B5EF4-FFF2-40B4-BE49-F238E27FC236}">
                  <a16:creationId xmlns:a16="http://schemas.microsoft.com/office/drawing/2014/main" id="{7DE857FE-76B1-4213-B6FB-2F84E77C1119}"/>
                </a:ext>
              </a:extLst>
            </p:cNvPr>
            <p:cNvSpPr/>
            <p:nvPr/>
          </p:nvSpPr>
          <p:spPr>
            <a:xfrm>
              <a:off x="8052242" y="1436467"/>
              <a:ext cx="155786" cy="76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94"/>
                <a:gd name="f4" fmla="val 2397"/>
                <a:gd name="f5" fmla="val 4769"/>
                <a:gd name="f6" fmla="val 1"/>
                <a:gd name="f7" fmla="val 4734"/>
                <a:gd name="f8" fmla="val 4699"/>
                <a:gd name="f9" fmla="val 17"/>
                <a:gd name="f10" fmla="val 4677"/>
                <a:gd name="f11" fmla="val 48"/>
                <a:gd name="f12" fmla="val 3779"/>
                <a:gd name="f13" fmla="val 1351"/>
                <a:gd name="f14" fmla="val 2882"/>
                <a:gd name="f15" fmla="val 2063"/>
                <a:gd name="f16" fmla="val 2010"/>
                <a:gd name="f17" fmla="val 2164"/>
                <a:gd name="f18" fmla="val 1939"/>
                <a:gd name="f19" fmla="val 2173"/>
                <a:gd name="f20" fmla="val 1868"/>
                <a:gd name="f21" fmla="val 2177"/>
                <a:gd name="f22" fmla="val 1797"/>
                <a:gd name="f23" fmla="val 1256"/>
                <a:gd name="f24" fmla="val 718"/>
                <a:gd name="f25" fmla="val 1937"/>
                <a:gd name="f26" fmla="val 196"/>
                <a:gd name="f27" fmla="val 1464"/>
                <a:gd name="f28" fmla="val 175"/>
                <a:gd name="f29" fmla="val 1444"/>
                <a:gd name="f30" fmla="val 149"/>
                <a:gd name="f31" fmla="val 1435"/>
                <a:gd name="f32" fmla="val 123"/>
                <a:gd name="f33" fmla="val 93"/>
                <a:gd name="f34" fmla="val 63"/>
                <a:gd name="f35" fmla="val 1447"/>
                <a:gd name="f36" fmla="val 41"/>
                <a:gd name="f37" fmla="val 1471"/>
                <a:gd name="f38" fmla="val 1515"/>
                <a:gd name="f39" fmla="val 4"/>
                <a:gd name="f40" fmla="val 1585"/>
                <a:gd name="f41" fmla="val 1626"/>
                <a:gd name="f42" fmla="val 613"/>
                <a:gd name="f43" fmla="val 2139"/>
                <a:gd name="f44" fmla="val 1200"/>
                <a:gd name="f45" fmla="val 1795"/>
                <a:gd name="f46" fmla="val 1875"/>
                <a:gd name="f47" fmla="val 1953"/>
                <a:gd name="f48" fmla="val 2391"/>
                <a:gd name="f49" fmla="val 2034"/>
                <a:gd name="f50" fmla="val 2382"/>
                <a:gd name="f51" fmla="val 2973"/>
                <a:gd name="f52" fmla="val 2274"/>
                <a:gd name="f53" fmla="val 3923"/>
                <a:gd name="f54" fmla="val 1532"/>
                <a:gd name="f55" fmla="val 4860"/>
                <a:gd name="f56" fmla="val 174"/>
                <a:gd name="f57" fmla="val 124"/>
                <a:gd name="f58" fmla="val 4881"/>
                <a:gd name="f59" fmla="val 54"/>
                <a:gd name="f60" fmla="val 4831"/>
                <a:gd name="f61" fmla="val 20"/>
                <a:gd name="f62" fmla="val 4812"/>
                <a:gd name="f63" fmla="val 7"/>
                <a:gd name="f64" fmla="val 4791"/>
                <a:gd name="f65" fmla="*/ f0 1 4894"/>
                <a:gd name="f66" fmla="*/ f1 1 239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4894"/>
                <a:gd name="f73" fmla="*/ f70 1 239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4894" h="239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6" y="f38"/>
                    <a:pt x="f39" y="f40"/>
                    <a:pt x="f11" y="f41"/>
                  </a:cubicBezTo>
                  <a:cubicBezTo>
                    <a:pt x="f42" y="f43"/>
                    <a:pt x="f44" y="f4"/>
                    <a:pt x="f45" y="f4"/>
                  </a:cubicBezTo>
                  <a:cubicBezTo>
                    <a:pt x="f46" y="f4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3" y="f57"/>
                    <a:pt x="f58" y="f59"/>
                    <a:pt x="f60" y="f61"/>
                  </a:cubicBezTo>
                  <a:cubicBezTo>
                    <a:pt x="f62" y="f63"/>
                    <a:pt x="f6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544;p37">
              <a:extLst>
                <a:ext uri="{FF2B5EF4-FFF2-40B4-BE49-F238E27FC236}">
                  <a16:creationId xmlns:a16="http://schemas.microsoft.com/office/drawing/2014/main" id="{0D394420-3BFA-428D-A007-34747FEF705F}"/>
                </a:ext>
              </a:extLst>
            </p:cNvPr>
            <p:cNvSpPr/>
            <p:nvPr/>
          </p:nvSpPr>
          <p:spPr>
            <a:xfrm>
              <a:off x="8357808" y="1428795"/>
              <a:ext cx="159416" cy="669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08"/>
                <a:gd name="f4" fmla="val 2104"/>
                <a:gd name="f5" fmla="val 122"/>
                <a:gd name="f6" fmla="val 97"/>
                <a:gd name="f7" fmla="val 72"/>
                <a:gd name="f8" fmla="val 9"/>
                <a:gd name="f9" fmla="val 52"/>
                <a:gd name="f10" fmla="val 26"/>
                <a:gd name="f11" fmla="val 5"/>
                <a:gd name="f12" fmla="val 66"/>
                <a:gd name="f13" fmla="val 135"/>
                <a:gd name="f14" fmla="val 39"/>
                <a:gd name="f15" fmla="val 181"/>
                <a:gd name="f16" fmla="val 1104"/>
                <a:gd name="f17" fmla="val 1440"/>
                <a:gd name="f18" fmla="val 2122"/>
                <a:gd name="f19" fmla="val 2088"/>
                <a:gd name="f20" fmla="val 3065"/>
                <a:gd name="f21" fmla="val 3101"/>
                <a:gd name="f22" fmla="val 3768"/>
                <a:gd name="f23" fmla="val 4397"/>
                <a:gd name="f24" fmla="val 1783"/>
                <a:gd name="f25" fmla="val 4966"/>
                <a:gd name="f26" fmla="val 1155"/>
                <a:gd name="f27" fmla="val 5007"/>
                <a:gd name="f28" fmla="val 1109"/>
                <a:gd name="f29" fmla="val 5003"/>
                <a:gd name="f30" fmla="val 1041"/>
                <a:gd name="f31" fmla="val 4959"/>
                <a:gd name="f32" fmla="val 1000"/>
                <a:gd name="f33" fmla="val 4938"/>
                <a:gd name="f34" fmla="val 981"/>
                <a:gd name="f35" fmla="val 4912"/>
                <a:gd name="f36" fmla="val 971"/>
                <a:gd name="f37" fmla="val 4886"/>
                <a:gd name="f38" fmla="val 4856"/>
                <a:gd name="f39" fmla="val 4826"/>
                <a:gd name="f40" fmla="val 983"/>
                <a:gd name="f41" fmla="val 4804"/>
                <a:gd name="f42" fmla="val 1007"/>
                <a:gd name="f43" fmla="val 4276"/>
                <a:gd name="f44" fmla="val 1590"/>
                <a:gd name="f45" fmla="val 3701"/>
                <a:gd name="f46" fmla="val 1883"/>
                <a:gd name="f47" fmla="val 3095"/>
                <a:gd name="f48" fmla="val 3087"/>
                <a:gd name="f49" fmla="val 3078"/>
                <a:gd name="f50" fmla="val 3069"/>
                <a:gd name="f51" fmla="val 2191"/>
                <a:gd name="f52" fmla="val 1869"/>
                <a:gd name="f53" fmla="val 1228"/>
                <a:gd name="f54" fmla="val 1248"/>
                <a:gd name="f55" fmla="val 207"/>
                <a:gd name="f56" fmla="val 185"/>
                <a:gd name="f57" fmla="val 13"/>
                <a:gd name="f58" fmla="val 153"/>
                <a:gd name="f59" fmla="*/ f0 1 5008"/>
                <a:gd name="f60" fmla="*/ f1 1 210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5008"/>
                <a:gd name="f67" fmla="*/ f64 1 210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008" h="21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46"/>
                    <a:pt x="f50" y="f46"/>
                  </a:cubicBezTo>
                  <a:cubicBezTo>
                    <a:pt x="f51" y="f52"/>
                    <a:pt x="f53" y="f54"/>
                    <a:pt x="f55" y="f14"/>
                  </a:cubicBezTo>
                  <a:cubicBezTo>
                    <a:pt x="f56" y="f57"/>
                    <a:pt x="f5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8" name="Google Shape;545;p37">
              <a:extLst>
                <a:ext uri="{FF2B5EF4-FFF2-40B4-BE49-F238E27FC236}">
                  <a16:creationId xmlns:a16="http://schemas.microsoft.com/office/drawing/2014/main" id="{3608B7BB-9067-4013-A76B-5EC62CB1BC02}"/>
                </a:ext>
              </a:extLst>
            </p:cNvPr>
            <p:cNvSpPr/>
            <p:nvPr/>
          </p:nvSpPr>
          <p:spPr>
            <a:xfrm>
              <a:off x="8463741" y="1311743"/>
              <a:ext cx="78812" cy="154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6"/>
                <a:gd name="f4" fmla="val 4868"/>
                <a:gd name="f5" fmla="val 125"/>
                <a:gd name="f6" fmla="val 1"/>
                <a:gd name="f7" fmla="val 90"/>
                <a:gd name="f8" fmla="val 56"/>
                <a:gd name="f9" fmla="val 17"/>
                <a:gd name="f10" fmla="val 35"/>
                <a:gd name="f11" fmla="val 48"/>
                <a:gd name="f12" fmla="val 98"/>
                <a:gd name="f13" fmla="val 13"/>
                <a:gd name="f14" fmla="val 168"/>
                <a:gd name="f15" fmla="val 63"/>
                <a:gd name="f16" fmla="val 202"/>
                <a:gd name="f17" fmla="val 1366"/>
                <a:gd name="f18" fmla="val 1101"/>
                <a:gd name="f19" fmla="val 2078"/>
                <a:gd name="f20" fmla="val 1998"/>
                <a:gd name="f21" fmla="val 2179"/>
                <a:gd name="f22" fmla="val 2870"/>
                <a:gd name="f23" fmla="val 2251"/>
                <a:gd name="f24" fmla="val 3482"/>
                <a:gd name="f25" fmla="val 2014"/>
                <a:gd name="f26" fmla="val 4093"/>
                <a:gd name="f27" fmla="val 1479"/>
                <a:gd name="f28" fmla="val 4684"/>
                <a:gd name="f29" fmla="val 1437"/>
                <a:gd name="f30" fmla="val 4728"/>
                <a:gd name="f31" fmla="val 1440"/>
                <a:gd name="f32" fmla="val 4798"/>
                <a:gd name="f33" fmla="val 1486"/>
                <a:gd name="f34" fmla="val 4839"/>
                <a:gd name="f35" fmla="val 1504"/>
                <a:gd name="f36" fmla="val 4859"/>
                <a:gd name="f37" fmla="val 1531"/>
                <a:gd name="f38" fmla="val 1558"/>
                <a:gd name="f39" fmla="val 1587"/>
                <a:gd name="f40" fmla="val 1617"/>
                <a:gd name="f41" fmla="val 4855"/>
                <a:gd name="f42" fmla="val 1640"/>
                <a:gd name="f43" fmla="val 4832"/>
                <a:gd name="f44" fmla="val 2221"/>
                <a:gd name="f45" fmla="val 4191"/>
                <a:gd name="f46" fmla="val 3522"/>
                <a:gd name="f47" fmla="val 2397"/>
                <a:gd name="f48" fmla="val 2845"/>
                <a:gd name="f49" fmla="val 2288"/>
                <a:gd name="f50" fmla="val 1907"/>
                <a:gd name="f51" fmla="val 1544"/>
                <a:gd name="f52" fmla="val 957"/>
                <a:gd name="f53" fmla="val 187"/>
                <a:gd name="f54" fmla="val 20"/>
                <a:gd name="f55" fmla="val 7"/>
                <a:gd name="f56" fmla="val 147"/>
                <a:gd name="f57" fmla="*/ f0 1 2476"/>
                <a:gd name="f58" fmla="*/ f1 1 4868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2476"/>
                <a:gd name="f65" fmla="*/ f62 1 4868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2476" h="48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43"/>
                  </a:cubicBezTo>
                  <a:cubicBezTo>
                    <a:pt x="f44" y="f45"/>
                    <a:pt x="f3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1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546;p37">
              <a:extLst>
                <a:ext uri="{FF2B5EF4-FFF2-40B4-BE49-F238E27FC236}">
                  <a16:creationId xmlns:a16="http://schemas.microsoft.com/office/drawing/2014/main" id="{B4E87D05-2854-40FE-A75B-4363CE2ECA51}"/>
                </a:ext>
              </a:extLst>
            </p:cNvPr>
            <p:cNvSpPr/>
            <p:nvPr/>
          </p:nvSpPr>
          <p:spPr>
            <a:xfrm>
              <a:off x="8029794" y="996055"/>
              <a:ext cx="159288" cy="659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04"/>
                <a:gd name="f4" fmla="val 2073"/>
                <a:gd name="f5" fmla="val 1890"/>
                <a:gd name="f6" fmla="val 1231"/>
                <a:gd name="f7" fmla="val 602"/>
                <a:gd name="f8" fmla="val 318"/>
                <a:gd name="f9" fmla="val 41"/>
                <a:gd name="f10" fmla="val 938"/>
                <a:gd name="f11" fmla="val 1"/>
                <a:gd name="f12" fmla="val 984"/>
                <a:gd name="f13" fmla="val 4"/>
                <a:gd name="f14" fmla="val 1052"/>
                <a:gd name="f15" fmla="val 48"/>
                <a:gd name="f16" fmla="val 1093"/>
                <a:gd name="f17" fmla="val 69"/>
                <a:gd name="f18" fmla="val 1112"/>
                <a:gd name="f19" fmla="val 95"/>
                <a:gd name="f20" fmla="val 1122"/>
                <a:gd name="f21" fmla="val 121"/>
                <a:gd name="f22" fmla="val 151"/>
                <a:gd name="f23" fmla="val 181"/>
                <a:gd name="f24" fmla="val 1110"/>
                <a:gd name="f25" fmla="val 203"/>
                <a:gd name="f26" fmla="val 1086"/>
                <a:gd name="f27" fmla="val 728"/>
                <a:gd name="f28" fmla="val 509"/>
                <a:gd name="f29" fmla="val 1301"/>
                <a:gd name="f30" fmla="val 219"/>
                <a:gd name="f31" fmla="val 1908"/>
                <a:gd name="f32" fmla="val 1916"/>
                <a:gd name="f33" fmla="val 1923"/>
                <a:gd name="f34" fmla="val 1930"/>
                <a:gd name="f35" fmla="val 2813"/>
                <a:gd name="f36" fmla="val 233"/>
                <a:gd name="f37" fmla="val 3778"/>
                <a:gd name="f38" fmla="val 843"/>
                <a:gd name="f39" fmla="val 4797"/>
                <a:gd name="f40" fmla="val 2033"/>
                <a:gd name="f41" fmla="val 4819"/>
                <a:gd name="f42" fmla="val 2060"/>
                <a:gd name="f43" fmla="val 4851"/>
                <a:gd name="f44" fmla="val 4881"/>
                <a:gd name="f45" fmla="val 4908"/>
                <a:gd name="f46" fmla="val 4932"/>
                <a:gd name="f47" fmla="val 2066"/>
                <a:gd name="f48" fmla="val 4952"/>
                <a:gd name="f49" fmla="val 2046"/>
                <a:gd name="f50" fmla="val 4999"/>
                <a:gd name="f51" fmla="val 2006"/>
                <a:gd name="f52" fmla="val 1936"/>
                <a:gd name="f53" fmla="val 4965"/>
                <a:gd name="f54" fmla="val 1891"/>
                <a:gd name="f55" fmla="val 3904"/>
                <a:gd name="f56" fmla="val 650"/>
                <a:gd name="f57" fmla="val 2885"/>
                <a:gd name="f58" fmla="val 14"/>
                <a:gd name="f59" fmla="val 1933"/>
                <a:gd name="f60" fmla="val 1919"/>
                <a:gd name="f61" fmla="val 1904"/>
                <a:gd name="f62" fmla="*/ f0 1 5004"/>
                <a:gd name="f63" fmla="*/ f1 1 207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004"/>
                <a:gd name="f70" fmla="*/ f67 1 207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004" h="20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0"/>
                    <a:pt x="f34" y="f30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"/>
                    <a:pt x="f44" y="f4"/>
                  </a:cubicBezTo>
                  <a:cubicBezTo>
                    <a:pt x="f45" y="f4"/>
                    <a:pt x="f46" y="f47"/>
                    <a:pt x="f48" y="f49"/>
                  </a:cubicBezTo>
                  <a:cubicBezTo>
                    <a:pt x="f50" y="f51"/>
                    <a:pt x="f3" y="f52"/>
                    <a:pt x="f53" y="f54"/>
                  </a:cubicBezTo>
                  <a:cubicBezTo>
                    <a:pt x="f55" y="f56"/>
                    <a:pt x="f57" y="f58"/>
                    <a:pt x="f59" y="f11"/>
                  </a:cubicBezTo>
                  <a:cubicBezTo>
                    <a:pt x="f60" y="f11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547;p37">
              <a:extLst>
                <a:ext uri="{FF2B5EF4-FFF2-40B4-BE49-F238E27FC236}">
                  <a16:creationId xmlns:a16="http://schemas.microsoft.com/office/drawing/2014/main" id="{0589D621-8A35-4610-A33A-AAF01F3302CE}"/>
                </a:ext>
              </a:extLst>
            </p:cNvPr>
            <p:cNvSpPr/>
            <p:nvPr/>
          </p:nvSpPr>
          <p:spPr>
            <a:xfrm>
              <a:off x="8004520" y="1024841"/>
              <a:ext cx="78757" cy="154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4"/>
                <a:gd name="f4" fmla="val 4868"/>
                <a:gd name="f5" fmla="val 916"/>
                <a:gd name="f6" fmla="val 1"/>
                <a:gd name="f7" fmla="val 886"/>
                <a:gd name="f8" fmla="val 856"/>
                <a:gd name="f9" fmla="val 13"/>
                <a:gd name="f10" fmla="val 835"/>
                <a:gd name="f11" fmla="val 37"/>
                <a:gd name="f12" fmla="val 255"/>
                <a:gd name="f13" fmla="val 678"/>
                <a:gd name="f14" fmla="val 1347"/>
                <a:gd name="f15" fmla="val 78"/>
                <a:gd name="f16" fmla="val 2023"/>
                <a:gd name="f17" fmla="val 187"/>
                <a:gd name="f18" fmla="val 2961"/>
                <a:gd name="f19" fmla="val 931"/>
                <a:gd name="f20" fmla="val 3912"/>
                <a:gd name="f21" fmla="val 2287"/>
                <a:gd name="f22" fmla="val 4847"/>
                <a:gd name="f23" fmla="val 2307"/>
                <a:gd name="f24" fmla="val 4860"/>
                <a:gd name="f25" fmla="val 2329"/>
                <a:gd name="f26" fmla="val 4867"/>
                <a:gd name="f27" fmla="val 2350"/>
                <a:gd name="f28" fmla="val 2384"/>
                <a:gd name="f29" fmla="val 2420"/>
                <a:gd name="f30" fmla="val 4852"/>
                <a:gd name="f31" fmla="val 2441"/>
                <a:gd name="f32" fmla="val 4819"/>
                <a:gd name="f33" fmla="val 4769"/>
                <a:gd name="f34" fmla="val 2462"/>
                <a:gd name="f35" fmla="val 4701"/>
                <a:gd name="f36" fmla="val 2413"/>
                <a:gd name="f37" fmla="val 4667"/>
                <a:gd name="f38" fmla="val 1109"/>
                <a:gd name="f39" fmla="val 3768"/>
                <a:gd name="f40" fmla="val 397"/>
                <a:gd name="f41" fmla="val 2871"/>
                <a:gd name="f42" fmla="val 295"/>
                <a:gd name="f43" fmla="val 1998"/>
                <a:gd name="f44" fmla="val 224"/>
                <a:gd name="f45" fmla="val 1385"/>
                <a:gd name="f46" fmla="val 461"/>
                <a:gd name="f47" fmla="val 775"/>
                <a:gd name="f48" fmla="val 997"/>
                <a:gd name="f49" fmla="val 184"/>
                <a:gd name="f50" fmla="val 1038"/>
                <a:gd name="f51" fmla="val 139"/>
                <a:gd name="f52" fmla="val 1034"/>
                <a:gd name="f53" fmla="val 70"/>
                <a:gd name="f54" fmla="val 990"/>
                <a:gd name="f55" fmla="val 30"/>
                <a:gd name="f56" fmla="val 969"/>
                <a:gd name="f57" fmla="val 10"/>
                <a:gd name="f58" fmla="val 943"/>
                <a:gd name="f59" fmla="*/ f0 1 2474"/>
                <a:gd name="f60" fmla="*/ f1 1 4868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474"/>
                <a:gd name="f67" fmla="*/ f64 1 4868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474" h="48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548;p37">
              <a:extLst>
                <a:ext uri="{FF2B5EF4-FFF2-40B4-BE49-F238E27FC236}">
                  <a16:creationId xmlns:a16="http://schemas.microsoft.com/office/drawing/2014/main" id="{3732EF07-ACD4-40EB-9128-CF5BE841C9CD}"/>
                </a:ext>
              </a:extLst>
            </p:cNvPr>
            <p:cNvSpPr/>
            <p:nvPr/>
          </p:nvSpPr>
          <p:spPr>
            <a:xfrm>
              <a:off x="8305440" y="1226402"/>
              <a:ext cx="296421" cy="93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2"/>
                <a:gd name="f4" fmla="val 2942"/>
                <a:gd name="f5" fmla="val 9158"/>
                <a:gd name="f6" fmla="val 1"/>
                <a:gd name="f7" fmla="val 9155"/>
                <a:gd name="f8" fmla="val 9153"/>
                <a:gd name="f9" fmla="val 9150"/>
                <a:gd name="f10" fmla="val 9091"/>
                <a:gd name="f11" fmla="val 4"/>
                <a:gd name="f12" fmla="val 9044"/>
                <a:gd name="f13" fmla="val 55"/>
                <a:gd name="f14" fmla="val 9046"/>
                <a:gd name="f15" fmla="val 116"/>
                <a:gd name="f16" fmla="val 1035"/>
                <a:gd name="f17" fmla="val 8811"/>
                <a:gd name="f18" fmla="val 1717"/>
                <a:gd name="f19" fmla="val 8219"/>
                <a:gd name="f20" fmla="val 2146"/>
                <a:gd name="f21" fmla="val 7641"/>
                <a:gd name="f22" fmla="val 2563"/>
                <a:gd name="f23" fmla="val 6813"/>
                <a:gd name="f24" fmla="val 2718"/>
                <a:gd name="f25" fmla="val 5906"/>
                <a:gd name="f26" fmla="val 3368"/>
                <a:gd name="f27" fmla="val 209"/>
                <a:gd name="f28" fmla="val 1512"/>
                <a:gd name="f29" fmla="val 166"/>
                <a:gd name="f30" fmla="val 1495"/>
                <a:gd name="f31" fmla="val 152"/>
                <a:gd name="f32" fmla="val 1490"/>
                <a:gd name="f33" fmla="val 138"/>
                <a:gd name="f34" fmla="val 1487"/>
                <a:gd name="f35" fmla="val 125"/>
                <a:gd name="f36" fmla="val 81"/>
                <a:gd name="f37" fmla="val 39"/>
                <a:gd name="f38" fmla="val 23"/>
                <a:gd name="f39" fmla="val 1556"/>
                <a:gd name="f40" fmla="val 1613"/>
                <a:gd name="f41" fmla="val 29"/>
                <a:gd name="f42" fmla="val 1677"/>
                <a:gd name="f43" fmla="val 86"/>
                <a:gd name="f44" fmla="val 1698"/>
                <a:gd name="f45" fmla="val 261"/>
                <a:gd name="f46" fmla="val 1767"/>
                <a:gd name="f47" fmla="val 3336"/>
                <a:gd name="f48" fmla="val 5883"/>
                <a:gd name="f49" fmla="val 6839"/>
                <a:gd name="f50" fmla="val 7721"/>
                <a:gd name="f51" fmla="val 2776"/>
                <a:gd name="f52" fmla="val 8347"/>
                <a:gd name="f53" fmla="val 2324"/>
                <a:gd name="f54" fmla="val 9004"/>
                <a:gd name="f55" fmla="val 1848"/>
                <a:gd name="f56" fmla="val 9311"/>
                <a:gd name="f57" fmla="val 1103"/>
                <a:gd name="f58" fmla="val 9264"/>
                <a:gd name="f59" fmla="val 106"/>
                <a:gd name="f60" fmla="val 9262"/>
                <a:gd name="f61" fmla="val 48"/>
                <a:gd name="f62" fmla="val 9214"/>
                <a:gd name="f63" fmla="*/ f0 1 9312"/>
                <a:gd name="f64" fmla="*/ f1 1 2942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9312"/>
                <a:gd name="f71" fmla="*/ f68 1 2942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9312" h="2942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0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28"/>
                    <a:pt x="f38" y="f39"/>
                  </a:cubicBezTo>
                  <a:cubicBezTo>
                    <a:pt x="f2" y="f40"/>
                    <a:pt x="f41" y="f42"/>
                    <a:pt x="f43" y="f44"/>
                  </a:cubicBezTo>
                  <a:cubicBezTo>
                    <a:pt x="f45" y="f46"/>
                    <a:pt x="f47" y="f4"/>
                    <a:pt x="f48" y="f4"/>
                  </a:cubicBezTo>
                  <a:cubicBezTo>
                    <a:pt x="f49" y="f4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549;p37">
              <a:extLst>
                <a:ext uri="{FF2B5EF4-FFF2-40B4-BE49-F238E27FC236}">
                  <a16:creationId xmlns:a16="http://schemas.microsoft.com/office/drawing/2014/main" id="{554EB0EC-0E67-46E1-8B44-420F8C37C860}"/>
                </a:ext>
              </a:extLst>
            </p:cNvPr>
            <p:cNvSpPr/>
            <p:nvPr/>
          </p:nvSpPr>
          <p:spPr>
            <a:xfrm>
              <a:off x="8302130" y="1149272"/>
              <a:ext cx="298268" cy="841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70"/>
                <a:gd name="f4" fmla="val 2645"/>
                <a:gd name="f5" fmla="val 6416"/>
                <a:gd name="f6" fmla="val 1"/>
                <a:gd name="f7" fmla="val 3762"/>
                <a:gd name="f8" fmla="val 260"/>
                <a:gd name="f9" fmla="val 1746"/>
                <a:gd name="f10" fmla="val 76"/>
                <a:gd name="f11" fmla="val 1840"/>
                <a:gd name="f12" fmla="val 22"/>
                <a:gd name="f13" fmla="val 1868"/>
                <a:gd name="f14" fmla="val 1934"/>
                <a:gd name="f15" fmla="val 27"/>
                <a:gd name="f16" fmla="val 1987"/>
                <a:gd name="f17" fmla="val 48"/>
                <a:gd name="f18" fmla="val 2025"/>
                <a:gd name="f19" fmla="val 86"/>
                <a:gd name="f20" fmla="val 2047"/>
                <a:gd name="f21" fmla="val 126"/>
                <a:gd name="f22" fmla="val 143"/>
                <a:gd name="f23" fmla="val 160"/>
                <a:gd name="f24" fmla="val 2043"/>
                <a:gd name="f25" fmla="val 176"/>
                <a:gd name="f26" fmla="val 2035"/>
                <a:gd name="f27" fmla="val 219"/>
                <a:gd name="f28" fmla="val 2013"/>
                <a:gd name="f29" fmla="val 3809"/>
                <a:gd name="f30" fmla="val 224"/>
                <a:gd name="f31" fmla="val 6433"/>
                <a:gd name="f32" fmla="val 7078"/>
                <a:gd name="f33" fmla="val 7665"/>
                <a:gd name="f34" fmla="val 332"/>
                <a:gd name="f35" fmla="val 8126"/>
                <a:gd name="f36" fmla="val 601"/>
                <a:gd name="f37" fmla="val 8760"/>
                <a:gd name="f38" fmla="val 968"/>
                <a:gd name="f39" fmla="val 9103"/>
                <a:gd name="f40" fmla="val 1621"/>
                <a:gd name="f41" fmla="val 9149"/>
                <a:gd name="f42" fmla="val 2539"/>
                <a:gd name="f43" fmla="val 9150"/>
                <a:gd name="f44" fmla="val 2598"/>
                <a:gd name="f45" fmla="val 9199"/>
                <a:gd name="f46" fmla="val 9257"/>
                <a:gd name="f47" fmla="val 9263"/>
                <a:gd name="f48" fmla="val 9321"/>
                <a:gd name="f49" fmla="val 2640"/>
                <a:gd name="f50" fmla="val 2589"/>
                <a:gd name="f51" fmla="val 9365"/>
                <a:gd name="f52" fmla="val 2528"/>
                <a:gd name="f53" fmla="val 9316"/>
                <a:gd name="f54" fmla="val 1531"/>
                <a:gd name="f55" fmla="val 8937"/>
                <a:gd name="f56" fmla="val 817"/>
                <a:gd name="f57" fmla="val 8235"/>
                <a:gd name="f58" fmla="val 410"/>
                <a:gd name="f59" fmla="val 7733"/>
                <a:gd name="f60" fmla="val 118"/>
                <a:gd name="f61" fmla="val 7103"/>
                <a:gd name="f62" fmla="*/ f0 1 9370"/>
                <a:gd name="f63" fmla="*/ f1 1 2645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370"/>
                <a:gd name="f70" fmla="*/ f67 1 2645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370" h="264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"/>
                    <a:pt x="f46" y="f4"/>
                  </a:cubicBezTo>
                  <a:lnTo>
                    <a:pt x="f47" y="f4"/>
                  </a:lnTo>
                  <a:cubicBezTo>
                    <a:pt x="f48" y="f49"/>
                    <a:pt x="f3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550;p37">
              <a:extLst>
                <a:ext uri="{FF2B5EF4-FFF2-40B4-BE49-F238E27FC236}">
                  <a16:creationId xmlns:a16="http://schemas.microsoft.com/office/drawing/2014/main" id="{021D9D8A-A6C5-4AC9-BEB6-1CB6CB09FE9C}"/>
                </a:ext>
              </a:extLst>
            </p:cNvPr>
            <p:cNvSpPr/>
            <p:nvPr/>
          </p:nvSpPr>
          <p:spPr>
            <a:xfrm>
              <a:off x="7945157" y="1171520"/>
              <a:ext cx="296485" cy="93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4"/>
                <a:gd name="f4" fmla="val 2942"/>
                <a:gd name="f5" fmla="val 3429"/>
                <a:gd name="f6" fmla="val 2473"/>
                <a:gd name="f7" fmla="val 1592"/>
                <a:gd name="f8" fmla="val 166"/>
                <a:gd name="f9" fmla="val 966"/>
                <a:gd name="f10" fmla="val 617"/>
                <a:gd name="f11" fmla="val 310"/>
                <a:gd name="f12" fmla="val 1093"/>
                <a:gd name="f13" fmla="val 1"/>
                <a:gd name="f14" fmla="val 1839"/>
                <a:gd name="f15" fmla="val 49"/>
                <a:gd name="f16" fmla="val 2836"/>
                <a:gd name="f17" fmla="val 51"/>
                <a:gd name="f18" fmla="val 2894"/>
                <a:gd name="f19" fmla="val 99"/>
                <a:gd name="f20" fmla="val 2941"/>
                <a:gd name="f21" fmla="val 158"/>
                <a:gd name="f22" fmla="val 162"/>
                <a:gd name="f23" fmla="val 220"/>
                <a:gd name="f24" fmla="val 2937"/>
                <a:gd name="f25" fmla="val 269"/>
                <a:gd name="f26" fmla="val 2885"/>
                <a:gd name="f27" fmla="val 264"/>
                <a:gd name="f28" fmla="val 2824"/>
                <a:gd name="f29" fmla="val 1906"/>
                <a:gd name="f30" fmla="val 499"/>
                <a:gd name="f31" fmla="val 1225"/>
                <a:gd name="f32" fmla="val 795"/>
                <a:gd name="f33" fmla="val 1671"/>
                <a:gd name="f34" fmla="val 378"/>
                <a:gd name="f35" fmla="val 2499"/>
                <a:gd name="f36" fmla="val 224"/>
                <a:gd name="f37" fmla="val 3406"/>
                <a:gd name="f38" fmla="val 5945"/>
                <a:gd name="f39" fmla="val 9105"/>
                <a:gd name="f40" fmla="val 1430"/>
                <a:gd name="f41" fmla="val 9148"/>
                <a:gd name="f42" fmla="val 1447"/>
                <a:gd name="f43" fmla="val 9161"/>
                <a:gd name="f44" fmla="val 1452"/>
                <a:gd name="f45" fmla="val 9175"/>
                <a:gd name="f46" fmla="val 1454"/>
                <a:gd name="f47" fmla="val 9188"/>
                <a:gd name="f48" fmla="val 9232"/>
                <a:gd name="f49" fmla="val 9274"/>
                <a:gd name="f50" fmla="val 1428"/>
                <a:gd name="f51" fmla="val 9290"/>
                <a:gd name="f52" fmla="val 1384"/>
                <a:gd name="f53" fmla="val 9313"/>
                <a:gd name="f54" fmla="val 1328"/>
                <a:gd name="f55" fmla="val 9285"/>
                <a:gd name="f56" fmla="val 1263"/>
                <a:gd name="f57" fmla="val 9228"/>
                <a:gd name="f58" fmla="val 1242"/>
                <a:gd name="f59" fmla="val 9052"/>
                <a:gd name="f60" fmla="val 1174"/>
                <a:gd name="f61" fmla="val 5976"/>
                <a:gd name="f62" fmla="*/ f0 1 9314"/>
                <a:gd name="f63" fmla="*/ f1 1 2942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314"/>
                <a:gd name="f70" fmla="*/ f67 1 2942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314" h="29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3" y="f29"/>
                    <a:pt x="f30" y="f31"/>
                    <a:pt x="f12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551;p37">
              <a:extLst>
                <a:ext uri="{FF2B5EF4-FFF2-40B4-BE49-F238E27FC236}">
                  <a16:creationId xmlns:a16="http://schemas.microsoft.com/office/drawing/2014/main" id="{E944A040-3992-4ECE-A578-806C1975982F}"/>
                </a:ext>
              </a:extLst>
            </p:cNvPr>
            <p:cNvSpPr/>
            <p:nvPr/>
          </p:nvSpPr>
          <p:spPr>
            <a:xfrm>
              <a:off x="7946529" y="1258141"/>
              <a:ext cx="298268" cy="84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70"/>
                <a:gd name="f4" fmla="val 2643"/>
                <a:gd name="f5" fmla="val 117"/>
                <a:gd name="f6" fmla="val 114"/>
                <a:gd name="f7" fmla="val 111"/>
                <a:gd name="f8" fmla="val 107"/>
                <a:gd name="f9" fmla="val 1"/>
                <a:gd name="f10" fmla="val 49"/>
                <a:gd name="f11" fmla="val 4"/>
                <a:gd name="f12" fmla="val 55"/>
                <a:gd name="f13" fmla="val 5"/>
                <a:gd name="f14" fmla="val 116"/>
                <a:gd name="f15" fmla="val 1112"/>
                <a:gd name="f16" fmla="val 434"/>
                <a:gd name="f17" fmla="val 1825"/>
                <a:gd name="f18" fmla="val 1136"/>
                <a:gd name="f19" fmla="val 2232"/>
                <a:gd name="f20" fmla="val 1637"/>
                <a:gd name="f21" fmla="val 2524"/>
                <a:gd name="f22" fmla="val 2268"/>
                <a:gd name="f23" fmla="val 2642"/>
                <a:gd name="f24" fmla="val 2954"/>
                <a:gd name="f25" fmla="val 5610"/>
                <a:gd name="f26" fmla="val 9112"/>
                <a:gd name="f27" fmla="val 896"/>
                <a:gd name="f28" fmla="val 9296"/>
                <a:gd name="f29" fmla="val 804"/>
                <a:gd name="f30" fmla="val 9349"/>
                <a:gd name="f31" fmla="val 775"/>
                <a:gd name="f32" fmla="val 709"/>
                <a:gd name="f33" fmla="val 9343"/>
                <a:gd name="f34" fmla="val 656"/>
                <a:gd name="f35" fmla="val 9323"/>
                <a:gd name="f36" fmla="val 618"/>
                <a:gd name="f37" fmla="val 9284"/>
                <a:gd name="f38" fmla="val 595"/>
                <a:gd name="f39" fmla="val 9245"/>
                <a:gd name="f40" fmla="val 9228"/>
                <a:gd name="f41" fmla="val 9212"/>
                <a:gd name="f42" fmla="val 599"/>
                <a:gd name="f43" fmla="val 9196"/>
                <a:gd name="f44" fmla="val 607"/>
                <a:gd name="f45" fmla="val 9152"/>
                <a:gd name="f46" fmla="val 630"/>
                <a:gd name="f47" fmla="val 5562"/>
                <a:gd name="f48" fmla="val 2421"/>
                <a:gd name="f49" fmla="val 2937"/>
                <a:gd name="f50" fmla="val 2292"/>
                <a:gd name="f51" fmla="val 1705"/>
                <a:gd name="f52" fmla="val 2313"/>
                <a:gd name="f53" fmla="val 1244"/>
                <a:gd name="f54" fmla="val 2044"/>
                <a:gd name="f55" fmla="val 610"/>
                <a:gd name="f56" fmla="val 1675"/>
                <a:gd name="f57" fmla="val 267"/>
                <a:gd name="f58" fmla="val 1025"/>
                <a:gd name="f59" fmla="val 221"/>
                <a:gd name="f60" fmla="val 106"/>
                <a:gd name="f61" fmla="val 220"/>
                <a:gd name="f62" fmla="val 48"/>
                <a:gd name="f63" fmla="val 174"/>
                <a:gd name="f64" fmla="*/ f0 1 9370"/>
                <a:gd name="f65" fmla="*/ f1 1 2643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9370"/>
                <a:gd name="f72" fmla="*/ f69 1 2643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9370" h="2643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14"/>
                  </a:cubicBezTo>
                  <a:cubicBezTo>
                    <a:pt x="f12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552;p37">
              <a:extLst>
                <a:ext uri="{FF2B5EF4-FFF2-40B4-BE49-F238E27FC236}">
                  <a16:creationId xmlns:a16="http://schemas.microsoft.com/office/drawing/2014/main" id="{757F6319-A686-4F15-A337-ADC085343C8C}"/>
                </a:ext>
              </a:extLst>
            </p:cNvPr>
            <p:cNvSpPr/>
            <p:nvPr/>
          </p:nvSpPr>
          <p:spPr>
            <a:xfrm>
              <a:off x="8166268" y="1278157"/>
              <a:ext cx="126626" cy="2946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9256"/>
                <a:gd name="f5" fmla="val 2381"/>
                <a:gd name="f6" fmla="val 2337"/>
                <a:gd name="f7" fmla="val 2295"/>
                <a:gd name="f8" fmla="val 27"/>
                <a:gd name="f9" fmla="val 2279"/>
                <a:gd name="f10" fmla="val 71"/>
                <a:gd name="f11" fmla="val 2184"/>
                <a:gd name="f12" fmla="val 313"/>
                <a:gd name="f13" fmla="val 6042"/>
                <a:gd name="f14" fmla="val 1654"/>
                <a:gd name="f15" fmla="val 8332"/>
                <a:gd name="f16" fmla="val 2097"/>
                <a:gd name="f17" fmla="val 8945"/>
                <a:gd name="f18" fmla="val 2773"/>
                <a:gd name="f19" fmla="val 9255"/>
                <a:gd name="f20" fmla="val 3670"/>
                <a:gd name="f21" fmla="val 3736"/>
                <a:gd name="f22" fmla="val 3804"/>
                <a:gd name="f23" fmla="val 9254"/>
                <a:gd name="f24" fmla="val 3871"/>
                <a:gd name="f25" fmla="val 3931"/>
                <a:gd name="f26" fmla="val 9249"/>
                <a:gd name="f27" fmla="val 9198"/>
                <a:gd name="f28" fmla="val 3975"/>
                <a:gd name="f29" fmla="val 9137"/>
                <a:gd name="f30" fmla="val 3974"/>
                <a:gd name="f31" fmla="val 9080"/>
                <a:gd name="f32" fmla="val 3925"/>
                <a:gd name="f33" fmla="val 9032"/>
                <a:gd name="f34" fmla="val 3870"/>
                <a:gd name="f35" fmla="val 3867"/>
                <a:gd name="f36" fmla="val 3864"/>
                <a:gd name="f37" fmla="val 9033"/>
                <a:gd name="f38" fmla="val 3861"/>
                <a:gd name="f39" fmla="val 3798"/>
                <a:gd name="f40" fmla="val 9036"/>
                <a:gd name="f41" fmla="val 9037"/>
                <a:gd name="f42" fmla="val 3675"/>
                <a:gd name="f43" fmla="val 2850"/>
                <a:gd name="f44" fmla="val 2231"/>
                <a:gd name="f45" fmla="val 8759"/>
                <a:gd name="f46" fmla="val 1832"/>
                <a:gd name="f47" fmla="val 8206"/>
                <a:gd name="f48" fmla="val 245"/>
                <a:gd name="f49" fmla="val 6010"/>
                <a:gd name="f50" fmla="val 2460"/>
                <a:gd name="f51" fmla="val 209"/>
                <a:gd name="f52" fmla="val 2483"/>
                <a:gd name="f53" fmla="val 151"/>
                <a:gd name="f54" fmla="val 2507"/>
                <a:gd name="f55" fmla="val 94"/>
                <a:gd name="f56" fmla="val 2478"/>
                <a:gd name="f57" fmla="val 30"/>
                <a:gd name="f58" fmla="val 2421"/>
                <a:gd name="f59" fmla="val 8"/>
                <a:gd name="f60" fmla="val 2408"/>
                <a:gd name="f61" fmla="val 3"/>
                <a:gd name="f62" fmla="val 2394"/>
                <a:gd name="f63" fmla="*/ f0 1 3978"/>
                <a:gd name="f64" fmla="*/ f1 1 9256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3978"/>
                <a:gd name="f71" fmla="*/ f68 1 9256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3978" h="92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3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7"/>
                  </a:cubicBezTo>
                  <a:cubicBezTo>
                    <a:pt x="f39" y="f40"/>
                    <a:pt x="f21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" name="Google Shape;553;p37">
              <a:extLst>
                <a:ext uri="{FF2B5EF4-FFF2-40B4-BE49-F238E27FC236}">
                  <a16:creationId xmlns:a16="http://schemas.microsoft.com/office/drawing/2014/main" id="{417BEA34-B1B6-434B-AC3A-0E99D90BC9EE}"/>
                </a:ext>
              </a:extLst>
            </p:cNvPr>
            <p:cNvSpPr/>
            <p:nvPr/>
          </p:nvSpPr>
          <p:spPr>
            <a:xfrm>
              <a:off x="8285762" y="1274819"/>
              <a:ext cx="116439" cy="297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8"/>
                <a:gd name="f4" fmla="val 9355"/>
                <a:gd name="f5" fmla="val 708"/>
                <a:gd name="f6" fmla="val 691"/>
                <a:gd name="f7" fmla="val 674"/>
                <a:gd name="f8" fmla="val 4"/>
                <a:gd name="f9" fmla="val 658"/>
                <a:gd name="f10" fmla="val 12"/>
                <a:gd name="f11" fmla="val 606"/>
                <a:gd name="f12" fmla="val 41"/>
                <a:gd name="f13" fmla="val 584"/>
                <a:gd name="f14" fmla="val 106"/>
                <a:gd name="f15" fmla="val 610"/>
                <a:gd name="f16" fmla="val 160"/>
                <a:gd name="f17" fmla="val 637"/>
                <a:gd name="f18" fmla="val 216"/>
                <a:gd name="f19" fmla="val 3410"/>
                <a:gd name="f20" fmla="val 5771"/>
                <a:gd name="f21" fmla="val 2045"/>
                <a:gd name="f22" fmla="val 8113"/>
                <a:gd name="f23" fmla="val 1677"/>
                <a:gd name="f24" fmla="val 8746"/>
                <a:gd name="f25" fmla="val 1026"/>
                <a:gd name="f26" fmla="val 9090"/>
                <a:gd name="f27" fmla="val 107"/>
                <a:gd name="f28" fmla="val 9134"/>
                <a:gd name="f29" fmla="val 49"/>
                <a:gd name="f30" fmla="val 9138"/>
                <a:gd name="f31" fmla="val 9189"/>
                <a:gd name="f32" fmla="val 3"/>
                <a:gd name="f33" fmla="val 9249"/>
                <a:gd name="f34" fmla="val 6"/>
                <a:gd name="f35" fmla="val 9309"/>
                <a:gd name="f36" fmla="val 53"/>
                <a:gd name="f37" fmla="val 9354"/>
                <a:gd name="f38" fmla="val 113"/>
                <a:gd name="f39" fmla="val 114"/>
                <a:gd name="f40" fmla="val 116"/>
                <a:gd name="f41" fmla="val 120"/>
                <a:gd name="f42" fmla="val 9352"/>
                <a:gd name="f43" fmla="val 1114"/>
                <a:gd name="f44" fmla="val 9300"/>
                <a:gd name="f45" fmla="val 1829"/>
                <a:gd name="f46" fmla="val 8921"/>
                <a:gd name="f47" fmla="val 2236"/>
                <a:gd name="f48" fmla="val 8221"/>
                <a:gd name="f49" fmla="val 3657"/>
                <a:gd name="f50" fmla="val 5780"/>
                <a:gd name="f51" fmla="val 925"/>
                <a:gd name="f52" fmla="val 294"/>
                <a:gd name="f53" fmla="val 806"/>
                <a:gd name="f54" fmla="val 61"/>
                <a:gd name="f55" fmla="val 786"/>
                <a:gd name="f56" fmla="val 22"/>
                <a:gd name="f57" fmla="val 748"/>
                <a:gd name="f58" fmla="*/ f0 1 3658"/>
                <a:gd name="f59" fmla="*/ f1 1 935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658"/>
                <a:gd name="f66" fmla="*/ f63 1 935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658" h="935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2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37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" name="Google Shape;554;p37">
              <a:extLst>
                <a:ext uri="{FF2B5EF4-FFF2-40B4-BE49-F238E27FC236}">
                  <a16:creationId xmlns:a16="http://schemas.microsoft.com/office/drawing/2014/main" id="{4AFD0645-FDD1-4D4B-94A5-C1890A35E9C7}"/>
                </a:ext>
              </a:extLst>
            </p:cNvPr>
            <p:cNvSpPr/>
            <p:nvPr/>
          </p:nvSpPr>
          <p:spPr>
            <a:xfrm>
              <a:off x="8254060" y="918734"/>
              <a:ext cx="126690" cy="2947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80"/>
                <a:gd name="f4" fmla="val 9259"/>
                <a:gd name="f5" fmla="val 311"/>
                <a:gd name="f6" fmla="val 1"/>
                <a:gd name="f7" fmla="val 245"/>
                <a:gd name="f8" fmla="val 177"/>
                <a:gd name="f9" fmla="val 3"/>
                <a:gd name="f10" fmla="val 108"/>
                <a:gd name="f11" fmla="val 6"/>
                <a:gd name="f12" fmla="val 49"/>
                <a:gd name="f13" fmla="val 10"/>
                <a:gd name="f14" fmla="val 62"/>
                <a:gd name="f15" fmla="val 5"/>
                <a:gd name="f16" fmla="val 121"/>
                <a:gd name="f17" fmla="val 179"/>
                <a:gd name="f18" fmla="val 54"/>
                <a:gd name="f19" fmla="val 227"/>
                <a:gd name="f20" fmla="val 110"/>
                <a:gd name="f21" fmla="val 113"/>
                <a:gd name="f22" fmla="val 116"/>
                <a:gd name="f23" fmla="val 119"/>
                <a:gd name="f24" fmla="val 182"/>
                <a:gd name="f25" fmla="val 224"/>
                <a:gd name="f26" fmla="val 244"/>
                <a:gd name="f27" fmla="val 222"/>
                <a:gd name="f28" fmla="val 305"/>
                <a:gd name="f29" fmla="val 1130"/>
                <a:gd name="f30" fmla="val 1748"/>
                <a:gd name="f31" fmla="val 501"/>
                <a:gd name="f32" fmla="val 2148"/>
                <a:gd name="f33" fmla="val 1053"/>
                <a:gd name="f34" fmla="val 3733"/>
                <a:gd name="f35" fmla="val 3250"/>
                <a:gd name="f36" fmla="val 1519"/>
                <a:gd name="f37" fmla="val 9049"/>
                <a:gd name="f38" fmla="val 1496"/>
                <a:gd name="f39" fmla="val 9109"/>
                <a:gd name="f40" fmla="val 1473"/>
                <a:gd name="f41" fmla="val 9166"/>
                <a:gd name="f42" fmla="val 1502"/>
                <a:gd name="f43" fmla="val 9230"/>
                <a:gd name="f44" fmla="val 1559"/>
                <a:gd name="f45" fmla="val 9251"/>
                <a:gd name="f46" fmla="val 1572"/>
                <a:gd name="f47" fmla="val 9256"/>
                <a:gd name="f48" fmla="val 1586"/>
                <a:gd name="f49" fmla="val 1597"/>
                <a:gd name="f50" fmla="val 1643"/>
                <a:gd name="f51" fmla="val 1683"/>
                <a:gd name="f52" fmla="val 9231"/>
                <a:gd name="f53" fmla="val 1701"/>
                <a:gd name="f54" fmla="val 9184"/>
                <a:gd name="f55" fmla="val 1795"/>
                <a:gd name="f56" fmla="val 8942"/>
                <a:gd name="f57" fmla="val 3215"/>
                <a:gd name="f58" fmla="val 2326"/>
                <a:gd name="f59" fmla="val 923"/>
                <a:gd name="f60" fmla="val 1884"/>
                <a:gd name="f61" fmla="val 312"/>
                <a:gd name="f62" fmla="val 1207"/>
                <a:gd name="f63" fmla="*/ f0 1 3980"/>
                <a:gd name="f64" fmla="*/ f1 1 9259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3980"/>
                <a:gd name="f71" fmla="*/ f68 1 9259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3980" h="92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1" y="f17"/>
                    <a:pt x="f18" y="f19"/>
                    <a:pt x="f20" y="f19"/>
                  </a:cubicBezTo>
                  <a:cubicBezTo>
                    <a:pt x="f21" y="f19"/>
                    <a:pt x="f22" y="f19"/>
                    <a:pt x="f23" y="f19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52"/>
                    <a:pt x="f53" y="f54"/>
                  </a:cubicBezTo>
                  <a:cubicBezTo>
                    <a:pt x="f55" y="f56"/>
                    <a:pt x="f3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" name="Google Shape;555;p37">
              <a:extLst>
                <a:ext uri="{FF2B5EF4-FFF2-40B4-BE49-F238E27FC236}">
                  <a16:creationId xmlns:a16="http://schemas.microsoft.com/office/drawing/2014/main" id="{1C219ACF-2423-4CC0-926F-A22EEAE375D7}"/>
                </a:ext>
              </a:extLst>
            </p:cNvPr>
            <p:cNvSpPr/>
            <p:nvPr/>
          </p:nvSpPr>
          <p:spPr>
            <a:xfrm>
              <a:off x="8144807" y="918990"/>
              <a:ext cx="116412" cy="297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7"/>
                <a:gd name="f4" fmla="val 9352"/>
                <a:gd name="f5" fmla="val 3549"/>
                <a:gd name="f6" fmla="val 3546"/>
                <a:gd name="f7" fmla="val 3543"/>
                <a:gd name="f8" fmla="val 1"/>
                <a:gd name="f9" fmla="val 3540"/>
                <a:gd name="f10" fmla="val 2544"/>
                <a:gd name="f11" fmla="val 51"/>
                <a:gd name="f12" fmla="val 1831"/>
                <a:gd name="f13" fmla="val 430"/>
                <a:gd name="f14" fmla="val 1423"/>
                <a:gd name="f15" fmla="val 1130"/>
                <a:gd name="f16" fmla="val 3571"/>
                <a:gd name="f17" fmla="val 2735"/>
                <a:gd name="f18" fmla="val 9058"/>
                <a:gd name="f19" fmla="val 2853"/>
                <a:gd name="f20" fmla="val 9290"/>
                <a:gd name="f21" fmla="val 2872"/>
                <a:gd name="f22" fmla="val 9330"/>
                <a:gd name="f23" fmla="val 2912"/>
                <a:gd name="f24" fmla="val 2950"/>
                <a:gd name="f25" fmla="val 2967"/>
                <a:gd name="f26" fmla="val 2984"/>
                <a:gd name="f27" fmla="val 9347"/>
                <a:gd name="f28" fmla="val 2999"/>
                <a:gd name="f29" fmla="val 9343"/>
                <a:gd name="f30" fmla="val 3053"/>
                <a:gd name="f31" fmla="val 9315"/>
                <a:gd name="f32" fmla="val 3074"/>
                <a:gd name="f33" fmla="val 9248"/>
                <a:gd name="f34" fmla="val 3047"/>
                <a:gd name="f35" fmla="val 9195"/>
                <a:gd name="f36" fmla="val 3020"/>
                <a:gd name="f37" fmla="val 9139"/>
                <a:gd name="f38" fmla="val 249"/>
                <a:gd name="f39" fmla="val 3584"/>
                <a:gd name="f40" fmla="val 1611"/>
                <a:gd name="f41" fmla="val 1243"/>
                <a:gd name="f42" fmla="val 1980"/>
                <a:gd name="f43" fmla="val 609"/>
                <a:gd name="f44" fmla="val 2631"/>
                <a:gd name="f45" fmla="val 266"/>
                <a:gd name="f46" fmla="val 3550"/>
                <a:gd name="f47" fmla="val 222"/>
                <a:gd name="f48" fmla="val 3609"/>
                <a:gd name="f49" fmla="val 217"/>
                <a:gd name="f50" fmla="val 3656"/>
                <a:gd name="f51" fmla="val 166"/>
                <a:gd name="f52" fmla="val 3654"/>
                <a:gd name="f53" fmla="val 105"/>
                <a:gd name="f54" fmla="val 3652"/>
                <a:gd name="f55" fmla="val 48"/>
                <a:gd name="f56" fmla="val 3605"/>
                <a:gd name="f57" fmla="*/ f0 1 3657"/>
                <a:gd name="f58" fmla="*/ f1 1 9352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3657"/>
                <a:gd name="f65" fmla="*/ f62 1 9352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3657" h="935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8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556;p37">
              <a:extLst>
                <a:ext uri="{FF2B5EF4-FFF2-40B4-BE49-F238E27FC236}">
                  <a16:creationId xmlns:a16="http://schemas.microsoft.com/office/drawing/2014/main" id="{DD356AF2-2AEC-4E46-8154-9C170617EC6A}"/>
                </a:ext>
              </a:extLst>
            </p:cNvPr>
            <p:cNvSpPr/>
            <p:nvPr/>
          </p:nvSpPr>
          <p:spPr>
            <a:xfrm>
              <a:off x="8221882" y="1194471"/>
              <a:ext cx="103162" cy="1019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41"/>
                <a:gd name="f4" fmla="val 3203"/>
                <a:gd name="f5" fmla="val 1623"/>
                <a:gd name="f6" fmla="val 221"/>
                <a:gd name="f7" fmla="val 1966"/>
                <a:gd name="f8" fmla="val 2294"/>
                <a:gd name="f9" fmla="val 347"/>
                <a:gd name="f10" fmla="val 2548"/>
                <a:gd name="f11" fmla="val 578"/>
                <a:gd name="f12" fmla="val 2822"/>
                <a:gd name="f13" fmla="val 826"/>
                <a:gd name="f14" fmla="val 2983"/>
                <a:gd name="f15" fmla="val 1166"/>
                <a:gd name="f16" fmla="val 3000"/>
                <a:gd name="f17" fmla="val 1534"/>
                <a:gd name="f18" fmla="val 3018"/>
                <a:gd name="f19" fmla="val 1902"/>
                <a:gd name="f20" fmla="val 2892"/>
                <a:gd name="f21" fmla="val 2256"/>
                <a:gd name="f22" fmla="val 2644"/>
                <a:gd name="f23" fmla="val 2529"/>
                <a:gd name="f24" fmla="val 2398"/>
                <a:gd name="f25" fmla="val 2804"/>
                <a:gd name="f26" fmla="val 2057"/>
                <a:gd name="f27" fmla="val 2963"/>
                <a:gd name="f28" fmla="val 1688"/>
                <a:gd name="f29" fmla="val 2982"/>
                <a:gd name="f30" fmla="val 1666"/>
                <a:gd name="f31" fmla="val 1645"/>
                <a:gd name="f32" fmla="val 1280"/>
                <a:gd name="f33" fmla="val 951"/>
                <a:gd name="f34" fmla="val 2858"/>
                <a:gd name="f35" fmla="val 693"/>
                <a:gd name="f36" fmla="val 2626"/>
                <a:gd name="f37" fmla="val 419"/>
                <a:gd name="f38" fmla="val 2378"/>
                <a:gd name="f39" fmla="val 258"/>
                <a:gd name="f40" fmla="val 2038"/>
                <a:gd name="f41" fmla="val 241"/>
                <a:gd name="f42" fmla="val 1669"/>
                <a:gd name="f43" fmla="val 223"/>
                <a:gd name="f44" fmla="val 1301"/>
                <a:gd name="f45" fmla="val 350"/>
                <a:gd name="f46" fmla="val 948"/>
                <a:gd name="f47" fmla="val 597"/>
                <a:gd name="f48" fmla="val 675"/>
                <a:gd name="f49" fmla="val 845"/>
                <a:gd name="f50" fmla="val 400"/>
                <a:gd name="f51" fmla="val 1184"/>
                <a:gd name="f52" fmla="val 1553"/>
                <a:gd name="f53" fmla="val 222"/>
                <a:gd name="f54" fmla="val 1576"/>
                <a:gd name="f55" fmla="val 1600"/>
                <a:gd name="f56" fmla="val 1624"/>
                <a:gd name="f57" fmla="val 1"/>
                <a:gd name="f58" fmla="val 1597"/>
                <a:gd name="f59" fmla="val 1570"/>
                <a:gd name="f60" fmla="val 1543"/>
                <a:gd name="f61" fmla="val 3"/>
                <a:gd name="f62" fmla="val 1116"/>
                <a:gd name="f63" fmla="val 24"/>
                <a:gd name="f64" fmla="val 721"/>
                <a:gd name="f65" fmla="val 209"/>
                <a:gd name="f66" fmla="val 435"/>
                <a:gd name="f67" fmla="val 527"/>
                <a:gd name="f68" fmla="val 149"/>
                <a:gd name="f69" fmla="val 843"/>
                <a:gd name="f70" fmla="val 1253"/>
                <a:gd name="f71" fmla="val 22"/>
                <a:gd name="f72" fmla="val 1680"/>
                <a:gd name="f73" fmla="val 43"/>
                <a:gd name="f74" fmla="val 2108"/>
                <a:gd name="f75" fmla="val 229"/>
                <a:gd name="f76" fmla="val 2501"/>
                <a:gd name="f77" fmla="val 546"/>
                <a:gd name="f78" fmla="val 2787"/>
                <a:gd name="f79" fmla="val 842"/>
                <a:gd name="f80" fmla="val 3056"/>
                <a:gd name="f81" fmla="val 1223"/>
                <a:gd name="f82" fmla="val 1619"/>
                <a:gd name="f83" fmla="val 1646"/>
                <a:gd name="f84" fmla="val 1673"/>
                <a:gd name="f85" fmla="val 1700"/>
                <a:gd name="f86" fmla="val 3200"/>
                <a:gd name="f87" fmla="val 2127"/>
                <a:gd name="f88" fmla="val 3178"/>
                <a:gd name="f89" fmla="val 2520"/>
                <a:gd name="f90" fmla="val 2993"/>
                <a:gd name="f91" fmla="val 2806"/>
                <a:gd name="f92" fmla="val 2677"/>
                <a:gd name="f93" fmla="val 3093"/>
                <a:gd name="f94" fmla="val 2360"/>
                <a:gd name="f95" fmla="val 1951"/>
                <a:gd name="f96" fmla="val 3219"/>
                <a:gd name="f97" fmla="val 1524"/>
                <a:gd name="f98" fmla="val 3198"/>
                <a:gd name="f99" fmla="val 1096"/>
                <a:gd name="f100" fmla="val 3013"/>
                <a:gd name="f101" fmla="val 703"/>
                <a:gd name="f102" fmla="val 2697"/>
                <a:gd name="f103" fmla="val 416"/>
                <a:gd name="f104" fmla="val 2399"/>
                <a:gd name="f105" fmla="val 148"/>
                <a:gd name="f106" fmla="val 2022"/>
                <a:gd name="f107" fmla="*/ f0 1 3241"/>
                <a:gd name="f108" fmla="*/ f1 1 3203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3241"/>
                <a:gd name="f115" fmla="*/ f112 1 3203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3241" h="320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14"/>
                    <a:pt x="f31" y="f14"/>
                    <a:pt x="f5" y="f14"/>
                  </a:cubicBezTo>
                  <a:cubicBezTo>
                    <a:pt x="f32" y="f14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41"/>
                    <a:pt x="f52" y="f53"/>
                  </a:cubicBezTo>
                  <a:cubicBezTo>
                    <a:pt x="f54" y="f6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9" y="f57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57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4"/>
                    <a:pt x="f82" y="f4"/>
                  </a:cubicBezTo>
                  <a:cubicBezTo>
                    <a:pt x="f83" y="f4"/>
                    <a:pt x="f84" y="f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3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57"/>
                    <a:pt x="f56" y="f5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557;p37">
              <a:extLst>
                <a:ext uri="{FF2B5EF4-FFF2-40B4-BE49-F238E27FC236}">
                  <a16:creationId xmlns:a16="http://schemas.microsoft.com/office/drawing/2014/main" id="{DE2193EC-1E1F-4968-A4CC-44FC59BBDC77}"/>
                </a:ext>
              </a:extLst>
            </p:cNvPr>
            <p:cNvSpPr/>
            <p:nvPr/>
          </p:nvSpPr>
          <p:spPr>
            <a:xfrm>
              <a:off x="8431975" y="1086206"/>
              <a:ext cx="68753" cy="660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60"/>
                <a:gd name="f4" fmla="val 2075"/>
                <a:gd name="f5" fmla="val 2097"/>
                <a:gd name="f6" fmla="val 2080"/>
                <a:gd name="f7" fmla="val 2063"/>
                <a:gd name="f8" fmla="val 8"/>
                <a:gd name="f9" fmla="val 2052"/>
                <a:gd name="f10" fmla="val 24"/>
                <a:gd name="f11" fmla="val 1518"/>
                <a:gd name="f12" fmla="val 790"/>
                <a:gd name="f13" fmla="val 819"/>
                <a:gd name="f14" fmla="val 1465"/>
                <a:gd name="f15" fmla="val 31"/>
                <a:gd name="f16" fmla="val 1972"/>
                <a:gd name="f17" fmla="val 7"/>
                <a:gd name="f18" fmla="val 1991"/>
                <a:gd name="f19" fmla="val 2024"/>
                <a:gd name="f20" fmla="val 16"/>
                <a:gd name="f21" fmla="val 2049"/>
                <a:gd name="f22" fmla="val 27"/>
                <a:gd name="f23" fmla="val 2065"/>
                <a:gd name="f24" fmla="val 44"/>
                <a:gd name="f25" fmla="val 63"/>
                <a:gd name="f26" fmla="val 73"/>
                <a:gd name="f27" fmla="val 84"/>
                <a:gd name="f28" fmla="val 2072"/>
                <a:gd name="f29" fmla="val 93"/>
                <a:gd name="f30" fmla="val 2064"/>
                <a:gd name="f31" fmla="val 890"/>
                <a:gd name="f32" fmla="val 1549"/>
                <a:gd name="f33" fmla="val 1601"/>
                <a:gd name="f34" fmla="val 866"/>
                <a:gd name="f35" fmla="val 2143"/>
                <a:gd name="f36" fmla="val 85"/>
                <a:gd name="f37" fmla="val 2159"/>
                <a:gd name="f38" fmla="val 61"/>
                <a:gd name="f39" fmla="val 2153"/>
                <a:gd name="f40" fmla="val 2129"/>
                <a:gd name="f41" fmla="val 10"/>
                <a:gd name="f42" fmla="val 2119"/>
                <a:gd name="f43" fmla="val 3"/>
                <a:gd name="f44" fmla="val 2108"/>
                <a:gd name="f45" fmla="*/ f0 1 2160"/>
                <a:gd name="f46" fmla="*/ f1 1 207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160"/>
                <a:gd name="f53" fmla="*/ f50 1 207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160" h="207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22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558;p37">
              <a:extLst>
                <a:ext uri="{FF2B5EF4-FFF2-40B4-BE49-F238E27FC236}">
                  <a16:creationId xmlns:a16="http://schemas.microsoft.com/office/drawing/2014/main" id="{5968C58B-053F-47FD-9885-6D66CEA0D780}"/>
                </a:ext>
              </a:extLst>
            </p:cNvPr>
            <p:cNvSpPr/>
            <p:nvPr/>
          </p:nvSpPr>
          <p:spPr>
            <a:xfrm>
              <a:off x="8435312" y="1106167"/>
              <a:ext cx="25054" cy="232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7"/>
                <a:gd name="f4" fmla="val 729"/>
                <a:gd name="f5" fmla="val 724"/>
                <a:gd name="f6" fmla="val 1"/>
                <a:gd name="f7" fmla="val 711"/>
                <a:gd name="f8" fmla="val 698"/>
                <a:gd name="f9" fmla="val 5"/>
                <a:gd name="f10" fmla="val 687"/>
                <a:gd name="f11" fmla="val 14"/>
                <a:gd name="f12" fmla="val 23"/>
                <a:gd name="f13" fmla="val 633"/>
                <a:gd name="f14" fmla="val 2"/>
                <a:gd name="f15" fmla="val 653"/>
                <a:gd name="f16" fmla="val 689"/>
                <a:gd name="f17" fmla="val 22"/>
                <a:gd name="f18" fmla="val 710"/>
                <a:gd name="f19" fmla="val 32"/>
                <a:gd name="f20" fmla="val 723"/>
                <a:gd name="f21" fmla="val 46"/>
                <a:gd name="f22" fmla="val 60"/>
                <a:gd name="f23" fmla="val 75"/>
                <a:gd name="f24" fmla="val 87"/>
                <a:gd name="f25" fmla="val 100"/>
                <a:gd name="f26" fmla="val 716"/>
                <a:gd name="f27" fmla="val 764"/>
                <a:gd name="f28" fmla="val 96"/>
                <a:gd name="f29" fmla="val 785"/>
                <a:gd name="f30" fmla="val 40"/>
                <a:gd name="f31" fmla="val 765"/>
                <a:gd name="f32" fmla="val 18"/>
                <a:gd name="f33" fmla="val 754"/>
                <a:gd name="f34" fmla="val 6"/>
                <a:gd name="f35" fmla="val 739"/>
                <a:gd name="f36" fmla="*/ f0 1 787"/>
                <a:gd name="f37" fmla="*/ f1 1 72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787"/>
                <a:gd name="f44" fmla="*/ f41 1 72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87" h="7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lnTo>
                    <a:pt x="f27" y="f28"/>
                  </a:lnTo>
                  <a:cubicBezTo>
                    <a:pt x="f29" y="f23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559;p37">
              <a:extLst>
                <a:ext uri="{FF2B5EF4-FFF2-40B4-BE49-F238E27FC236}">
                  <a16:creationId xmlns:a16="http://schemas.microsoft.com/office/drawing/2014/main" id="{5F55F708-A4B5-472A-9174-2D61824D8D43}"/>
                </a:ext>
              </a:extLst>
            </p:cNvPr>
            <p:cNvSpPr/>
            <p:nvPr/>
          </p:nvSpPr>
          <p:spPr>
            <a:xfrm>
              <a:off x="8422200" y="1087514"/>
              <a:ext cx="20500" cy="212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4"/>
                <a:gd name="f4" fmla="val 667"/>
                <a:gd name="f5" fmla="val 581"/>
                <a:gd name="f6" fmla="val 1"/>
                <a:gd name="f7" fmla="val 568"/>
                <a:gd name="f8" fmla="val 556"/>
                <a:gd name="f9" fmla="val 5"/>
                <a:gd name="f10" fmla="val 545"/>
                <a:gd name="f11" fmla="val 15"/>
                <a:gd name="f12" fmla="val 357"/>
                <a:gd name="f13" fmla="val 187"/>
                <a:gd name="f14" fmla="val 179"/>
                <a:gd name="f15" fmla="val 376"/>
                <a:gd name="f16" fmla="val 21"/>
                <a:gd name="f17" fmla="val 577"/>
                <a:gd name="f18" fmla="val 600"/>
                <a:gd name="f19" fmla="val 7"/>
                <a:gd name="f20" fmla="val 634"/>
                <a:gd name="f21" fmla="val 29"/>
                <a:gd name="f22" fmla="val 654"/>
                <a:gd name="f23" fmla="val 39"/>
                <a:gd name="f24" fmla="val 663"/>
                <a:gd name="f25" fmla="val 51"/>
                <a:gd name="f26" fmla="val 64"/>
                <a:gd name="f27" fmla="val 79"/>
                <a:gd name="f28" fmla="val 95"/>
                <a:gd name="f29" fmla="val 660"/>
                <a:gd name="f30" fmla="val 108"/>
                <a:gd name="f31" fmla="val 643"/>
                <a:gd name="f32" fmla="val 263"/>
                <a:gd name="f33" fmla="val 448"/>
                <a:gd name="f34" fmla="val 435"/>
                <a:gd name="f35" fmla="val 262"/>
                <a:gd name="f36" fmla="val 620"/>
                <a:gd name="f37" fmla="val 94"/>
                <a:gd name="f38" fmla="val 642"/>
                <a:gd name="f39" fmla="val 76"/>
                <a:gd name="f40" fmla="val 42"/>
                <a:gd name="f41" fmla="val 623"/>
                <a:gd name="f42" fmla="val 19"/>
                <a:gd name="f43" fmla="val 612"/>
                <a:gd name="f44" fmla="val 596"/>
                <a:gd name="f45" fmla="*/ f0 1 644"/>
                <a:gd name="f46" fmla="*/ f1 1 66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44"/>
                <a:gd name="f53" fmla="*/ f50 1 66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44" h="6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31" y="f40"/>
                    <a:pt x="f41" y="f42"/>
                  </a:cubicBezTo>
                  <a:cubicBezTo>
                    <a:pt x="f43" y="f19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" name="Google Shape;560;p37">
              <a:extLst>
                <a:ext uri="{FF2B5EF4-FFF2-40B4-BE49-F238E27FC236}">
                  <a16:creationId xmlns:a16="http://schemas.microsoft.com/office/drawing/2014/main" id="{A1DD0FE8-DDFF-4279-8EF4-2ACCF4E12601}"/>
                </a:ext>
              </a:extLst>
            </p:cNvPr>
            <p:cNvSpPr/>
            <p:nvPr/>
          </p:nvSpPr>
          <p:spPr>
            <a:xfrm>
              <a:off x="8298308" y="1013850"/>
              <a:ext cx="28995" cy="1653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1"/>
                <a:gd name="f4" fmla="val 5196"/>
                <a:gd name="f5" fmla="val 787"/>
                <a:gd name="f6" fmla="val 756"/>
                <a:gd name="f7" fmla="val 2"/>
                <a:gd name="f8" fmla="val 731"/>
                <a:gd name="f9" fmla="val 27"/>
                <a:gd name="f10" fmla="val 733"/>
                <a:gd name="f11" fmla="val 57"/>
                <a:gd name="f12" fmla="val 801"/>
                <a:gd name="f13" fmla="val 1782"/>
                <a:gd name="f14" fmla="val 556"/>
                <a:gd name="f15" fmla="val 3485"/>
                <a:gd name="f16" fmla="val 12"/>
                <a:gd name="f17" fmla="val 5121"/>
                <a:gd name="f18" fmla="val 1"/>
                <a:gd name="f19" fmla="val 5150"/>
                <a:gd name="f20" fmla="val 18"/>
                <a:gd name="f21" fmla="val 5183"/>
                <a:gd name="f22" fmla="val 46"/>
                <a:gd name="f23" fmla="val 5191"/>
                <a:gd name="f24" fmla="val 53"/>
                <a:gd name="f25" fmla="val 5195"/>
                <a:gd name="f26" fmla="val 58"/>
                <a:gd name="f27" fmla="val 63"/>
                <a:gd name="f28" fmla="val 86"/>
                <a:gd name="f29" fmla="val 108"/>
                <a:gd name="f30" fmla="val 5181"/>
                <a:gd name="f31" fmla="val 118"/>
                <a:gd name="f32" fmla="val 5157"/>
                <a:gd name="f33" fmla="val 667"/>
                <a:gd name="f34" fmla="val 3506"/>
                <a:gd name="f35" fmla="val 1790"/>
                <a:gd name="f36" fmla="val 844"/>
                <a:gd name="f37" fmla="val 841"/>
                <a:gd name="f38" fmla="val 23"/>
                <a:gd name="f39" fmla="val 818"/>
                <a:gd name="f40" fmla="*/ f0 1 911"/>
                <a:gd name="f41" fmla="*/ f1 1 5196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1"/>
                <a:gd name="f48" fmla="*/ f45 1 5196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1" h="5196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5"/>
                    <a:pt x="f27" y="f25"/>
                  </a:cubicBezTo>
                  <a:cubicBezTo>
                    <a:pt x="f28" y="f25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24"/>
                  </a:cubicBezTo>
                  <a:cubicBezTo>
                    <a:pt x="f37" y="f38"/>
                    <a:pt x="f39" y="f7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" name="Google Shape;561;p37">
              <a:extLst>
                <a:ext uri="{FF2B5EF4-FFF2-40B4-BE49-F238E27FC236}">
                  <a16:creationId xmlns:a16="http://schemas.microsoft.com/office/drawing/2014/main" id="{BDF1BF52-2077-46B0-9B9A-46019415ABF8}"/>
                </a:ext>
              </a:extLst>
            </p:cNvPr>
            <p:cNvSpPr/>
            <p:nvPr/>
          </p:nvSpPr>
          <p:spPr>
            <a:xfrm>
              <a:off x="8299140" y="1089205"/>
              <a:ext cx="9966" cy="380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1194"/>
                <a:gd name="f5" fmla="val 251"/>
                <a:gd name="f6" fmla="val 1"/>
                <a:gd name="f7" fmla="val 223"/>
                <a:gd name="f8" fmla="val 202"/>
                <a:gd name="f9" fmla="val 21"/>
                <a:gd name="f10" fmla="val 200"/>
                <a:gd name="f11" fmla="val 48"/>
                <a:gd name="f12" fmla="val 164"/>
                <a:gd name="f13" fmla="val 410"/>
                <a:gd name="f14" fmla="val 99"/>
                <a:gd name="f15" fmla="val 772"/>
                <a:gd name="f16" fmla="val 8"/>
                <a:gd name="f17" fmla="val 1124"/>
                <a:gd name="f18" fmla="val 1155"/>
                <a:gd name="f19" fmla="val 18"/>
                <a:gd name="f20" fmla="val 1185"/>
                <a:gd name="f21" fmla="val 46"/>
                <a:gd name="f22" fmla="val 1192"/>
                <a:gd name="f23" fmla="val 52"/>
                <a:gd name="f24" fmla="val 1193"/>
                <a:gd name="f25" fmla="val 56"/>
                <a:gd name="f26" fmla="val 60"/>
                <a:gd name="f27" fmla="val 84"/>
                <a:gd name="f28" fmla="val 107"/>
                <a:gd name="f29" fmla="val 1178"/>
                <a:gd name="f30" fmla="val 114"/>
                <a:gd name="f31" fmla="val 207"/>
                <a:gd name="f32" fmla="val 796"/>
                <a:gd name="f33" fmla="val 272"/>
                <a:gd name="f34" fmla="val 429"/>
                <a:gd name="f35" fmla="val 309"/>
                <a:gd name="f36" fmla="val 61"/>
                <a:gd name="f37" fmla="val 312"/>
                <a:gd name="f38" fmla="val 31"/>
                <a:gd name="f39" fmla="val 291"/>
                <a:gd name="f40" fmla="val 4"/>
                <a:gd name="f41" fmla="val 260"/>
                <a:gd name="f42" fmla="val 257"/>
                <a:gd name="f43" fmla="val 254"/>
                <a:gd name="f44" fmla="*/ f0 1 313"/>
                <a:gd name="f45" fmla="*/ f1 1 119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13"/>
                <a:gd name="f52" fmla="*/ f49 1 119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13" h="119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18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6"/>
                  </a:cubicBezTo>
                  <a:cubicBezTo>
                    <a:pt x="f42" y="f6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562;p37">
              <a:extLst>
                <a:ext uri="{FF2B5EF4-FFF2-40B4-BE49-F238E27FC236}">
                  <a16:creationId xmlns:a16="http://schemas.microsoft.com/office/drawing/2014/main" id="{4C18D2D0-D3CF-4CC0-9ACB-D304090EA31C}"/>
                </a:ext>
              </a:extLst>
            </p:cNvPr>
            <p:cNvSpPr/>
            <p:nvPr/>
          </p:nvSpPr>
          <p:spPr>
            <a:xfrm>
              <a:off x="8200074" y="1037222"/>
              <a:ext cx="39118" cy="1293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9"/>
                <a:gd name="f4" fmla="val 4064"/>
                <a:gd name="f5" fmla="val 55"/>
                <a:gd name="f6" fmla="val 1"/>
                <a:gd name="f7" fmla="val 54"/>
                <a:gd name="f8" fmla="val 53"/>
                <a:gd name="f9" fmla="val 52"/>
                <a:gd name="f10" fmla="val 22"/>
                <a:gd name="f11" fmla="val 5"/>
                <a:gd name="f12" fmla="val 32"/>
                <a:gd name="f13" fmla="val 4"/>
                <a:gd name="f14" fmla="val 62"/>
                <a:gd name="f15" fmla="val 152"/>
                <a:gd name="f16" fmla="val 1442"/>
                <a:gd name="f17" fmla="val 525"/>
                <a:gd name="f18" fmla="val 2778"/>
                <a:gd name="f19" fmla="val 1119"/>
                <a:gd name="f20" fmla="val 4031"/>
                <a:gd name="f21" fmla="val 1127"/>
                <a:gd name="f22" fmla="val 4053"/>
                <a:gd name="f23" fmla="val 1147"/>
                <a:gd name="f24" fmla="val 1169"/>
                <a:gd name="f25" fmla="val 1177"/>
                <a:gd name="f26" fmla="val 1184"/>
                <a:gd name="f27" fmla="val 4063"/>
                <a:gd name="f28" fmla="val 1190"/>
                <a:gd name="f29" fmla="val 4057"/>
                <a:gd name="f30" fmla="val 1218"/>
                <a:gd name="f31" fmla="val 4044"/>
                <a:gd name="f32" fmla="val 1228"/>
                <a:gd name="f33" fmla="val 4010"/>
                <a:gd name="f34" fmla="val 1216"/>
                <a:gd name="f35" fmla="val 3984"/>
                <a:gd name="f36" fmla="val 629"/>
                <a:gd name="f37" fmla="val 2741"/>
                <a:gd name="f38" fmla="val 258"/>
                <a:gd name="f39" fmla="val 1417"/>
                <a:gd name="f40" fmla="val 112"/>
                <a:gd name="f41" fmla="val 49"/>
                <a:gd name="f42" fmla="val 109"/>
                <a:gd name="f43" fmla="val 21"/>
                <a:gd name="f44" fmla="val 84"/>
                <a:gd name="f45" fmla="*/ f0 1 1229"/>
                <a:gd name="f46" fmla="*/ f1 1 4064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229"/>
                <a:gd name="f53" fmla="*/ f50 1 4064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29" h="4064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563;p37">
              <a:extLst>
                <a:ext uri="{FF2B5EF4-FFF2-40B4-BE49-F238E27FC236}">
                  <a16:creationId xmlns:a16="http://schemas.microsoft.com/office/drawing/2014/main" id="{C4F8A2DC-1FC9-4BCF-B6F6-8718375D0E0F}"/>
                </a:ext>
              </a:extLst>
            </p:cNvPr>
            <p:cNvSpPr/>
            <p:nvPr/>
          </p:nvSpPr>
          <p:spPr>
            <a:xfrm>
              <a:off x="8221434" y="1085255"/>
              <a:ext cx="17538" cy="37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"/>
                <a:gd name="f4" fmla="val 1177"/>
                <a:gd name="f5" fmla="val 64"/>
                <a:gd name="f6" fmla="val 1"/>
                <a:gd name="f7" fmla="val 58"/>
                <a:gd name="f8" fmla="val 51"/>
                <a:gd name="f9" fmla="val 2"/>
                <a:gd name="f10" fmla="val 45"/>
                <a:gd name="f11" fmla="val 4"/>
                <a:gd name="f12" fmla="val 16"/>
                <a:gd name="f13" fmla="val 13"/>
                <a:gd name="f14" fmla="val 44"/>
                <a:gd name="f15" fmla="val 12"/>
                <a:gd name="f16" fmla="val 73"/>
                <a:gd name="f17" fmla="val 137"/>
                <a:gd name="f18" fmla="val 433"/>
                <a:gd name="f19" fmla="val 281"/>
                <a:gd name="f20" fmla="val 795"/>
                <a:gd name="f21" fmla="val 439"/>
                <a:gd name="f22" fmla="val 1145"/>
                <a:gd name="f23" fmla="val 448"/>
                <a:gd name="f24" fmla="val 1165"/>
                <a:gd name="f25" fmla="val 468"/>
                <a:gd name="f26" fmla="val 1176"/>
                <a:gd name="f27" fmla="val 489"/>
                <a:gd name="f28" fmla="val 496"/>
                <a:gd name="f29" fmla="val 503"/>
                <a:gd name="f30" fmla="val 1175"/>
                <a:gd name="f31" fmla="val 509"/>
                <a:gd name="f32" fmla="val 1174"/>
                <a:gd name="f33" fmla="val 537"/>
                <a:gd name="f34" fmla="val 1161"/>
                <a:gd name="f35" fmla="val 550"/>
                <a:gd name="f36" fmla="val 1129"/>
                <a:gd name="f37" fmla="val 1101"/>
                <a:gd name="f38" fmla="val 384"/>
                <a:gd name="f39" fmla="val 753"/>
                <a:gd name="f40" fmla="val 241"/>
                <a:gd name="f41" fmla="val 396"/>
                <a:gd name="f42" fmla="val 114"/>
                <a:gd name="f43" fmla="val 37"/>
                <a:gd name="f44" fmla="val 108"/>
                <a:gd name="f45" fmla="val 15"/>
                <a:gd name="f46" fmla="val 87"/>
                <a:gd name="f47" fmla="*/ f0 1 551"/>
                <a:gd name="f48" fmla="*/ f1 1 1177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551"/>
                <a:gd name="f55" fmla="*/ f52 1 1177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551" h="11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3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564;p37">
              <a:extLst>
                <a:ext uri="{FF2B5EF4-FFF2-40B4-BE49-F238E27FC236}">
                  <a16:creationId xmlns:a16="http://schemas.microsoft.com/office/drawing/2014/main" id="{405695AB-D8B7-4EC2-8FDC-16B3646B8CC1}"/>
                </a:ext>
              </a:extLst>
            </p:cNvPr>
            <p:cNvSpPr/>
            <p:nvPr/>
          </p:nvSpPr>
          <p:spPr>
            <a:xfrm>
              <a:off x="8245272" y="1066601"/>
              <a:ext cx="7955" cy="201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"/>
                <a:gd name="f4" fmla="val 634"/>
                <a:gd name="f5" fmla="val 62"/>
                <a:gd name="f6" fmla="val 1"/>
                <a:gd name="f7" fmla="val 58"/>
                <a:gd name="f8" fmla="val 53"/>
                <a:gd name="f9" fmla="val 49"/>
                <a:gd name="f10" fmla="val 2"/>
                <a:gd name="f11" fmla="val 19"/>
                <a:gd name="f12" fmla="val 9"/>
                <a:gd name="f13" fmla="val 38"/>
                <a:gd name="f14" fmla="val 8"/>
                <a:gd name="f15" fmla="val 68"/>
                <a:gd name="f16" fmla="val 136"/>
                <a:gd name="f17" fmla="val 592"/>
                <a:gd name="f18" fmla="val 143"/>
                <a:gd name="f19" fmla="val 616"/>
                <a:gd name="f20" fmla="val 164"/>
                <a:gd name="f21" fmla="val 633"/>
                <a:gd name="f22" fmla="val 190"/>
                <a:gd name="f23" fmla="val 192"/>
                <a:gd name="f24" fmla="val 195"/>
                <a:gd name="f25" fmla="val 632"/>
                <a:gd name="f26" fmla="val 198"/>
                <a:gd name="f27" fmla="val 200"/>
                <a:gd name="f28" fmla="val 201"/>
                <a:gd name="f29" fmla="val 203"/>
                <a:gd name="f30" fmla="val 233"/>
                <a:gd name="f31" fmla="val 626"/>
                <a:gd name="f32" fmla="val 598"/>
                <a:gd name="f33" fmla="val 243"/>
                <a:gd name="f34" fmla="val 566"/>
                <a:gd name="f35" fmla="val 115"/>
                <a:gd name="f36" fmla="val 44"/>
                <a:gd name="f37" fmla="val 108"/>
                <a:gd name="f38" fmla="val 18"/>
                <a:gd name="f39" fmla="val 87"/>
                <a:gd name="f40" fmla="*/ f0 1 250"/>
                <a:gd name="f41" fmla="*/ f1 1 634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50"/>
                <a:gd name="f48" fmla="*/ f45 1 634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50" h="634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21"/>
                  </a:cubicBezTo>
                  <a:cubicBezTo>
                    <a:pt x="f30" y="f31"/>
                    <a:pt x="f3" y="f32"/>
                    <a:pt x="f33" y="f34"/>
                  </a:cubicBezTo>
                  <a:lnTo>
                    <a:pt x="f35" y="f36"/>
                  </a:ln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565;p37">
              <a:extLst>
                <a:ext uri="{FF2B5EF4-FFF2-40B4-BE49-F238E27FC236}">
                  <a16:creationId xmlns:a16="http://schemas.microsoft.com/office/drawing/2014/main" id="{A83316CE-16CB-45C8-B0B9-81D8C8FCF6D0}"/>
                </a:ext>
              </a:extLst>
            </p:cNvPr>
            <p:cNvSpPr/>
            <p:nvPr/>
          </p:nvSpPr>
          <p:spPr>
            <a:xfrm>
              <a:off x="8200768" y="998067"/>
              <a:ext cx="3950" cy="149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"/>
                <a:gd name="f4" fmla="val 470"/>
                <a:gd name="f5" fmla="val 56"/>
                <a:gd name="f6" fmla="val 55"/>
                <a:gd name="f7" fmla="val 53"/>
                <a:gd name="f8" fmla="val 51"/>
                <a:gd name="f9" fmla="val 1"/>
                <a:gd name="f10" fmla="val 21"/>
                <a:gd name="f11" fmla="val 5"/>
                <a:gd name="f12" fmla="val 32"/>
                <a:gd name="f13" fmla="val 3"/>
                <a:gd name="f14" fmla="val 62"/>
                <a:gd name="f15" fmla="val 16"/>
                <a:gd name="f16" fmla="val 177"/>
                <a:gd name="f17" fmla="val 294"/>
                <a:gd name="f18" fmla="val 409"/>
                <a:gd name="f19" fmla="val 439"/>
                <a:gd name="f20" fmla="val 466"/>
                <a:gd name="f21" fmla="val 469"/>
                <a:gd name="f22" fmla="val 57"/>
                <a:gd name="f23" fmla="val 86"/>
                <a:gd name="f24" fmla="val 108"/>
                <a:gd name="f25" fmla="val 448"/>
                <a:gd name="f26" fmla="val 111"/>
                <a:gd name="f27" fmla="val 419"/>
                <a:gd name="f28" fmla="val 297"/>
                <a:gd name="f29" fmla="val 173"/>
                <a:gd name="f30" fmla="val 49"/>
                <a:gd name="f31" fmla="val 22"/>
                <a:gd name="f32" fmla="val 84"/>
                <a:gd name="f33" fmla="*/ f0 1 124"/>
                <a:gd name="f34" fmla="*/ f1 1 470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24"/>
                <a:gd name="f41" fmla="*/ f38 1 470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24" h="470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5" y="f17"/>
                    <a:pt x="f13" y="f18"/>
                  </a:cubicBezTo>
                  <a:cubicBezTo>
                    <a:pt x="f2" y="f19"/>
                    <a:pt x="f10" y="f20"/>
                    <a:pt x="f8" y="f21"/>
                  </a:cubicBezTo>
                  <a:lnTo>
                    <a:pt x="f22" y="f21"/>
                  </a:lnTo>
                  <a:cubicBezTo>
                    <a:pt x="f23" y="f21"/>
                    <a:pt x="f24" y="f25"/>
                    <a:pt x="f26" y="f27"/>
                  </a:cubicBezTo>
                  <a:cubicBezTo>
                    <a:pt x="f3" y="f28"/>
                    <a:pt x="f3" y="f29"/>
                    <a:pt x="f26" y="f30"/>
                  </a:cubicBezTo>
                  <a:cubicBezTo>
                    <a:pt x="f24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" name="Google Shape;566;p37">
              <a:extLst>
                <a:ext uri="{FF2B5EF4-FFF2-40B4-BE49-F238E27FC236}">
                  <a16:creationId xmlns:a16="http://schemas.microsoft.com/office/drawing/2014/main" id="{2583CB93-163E-42C8-9B32-2CB5D3575963}"/>
                </a:ext>
              </a:extLst>
            </p:cNvPr>
            <p:cNvSpPr/>
            <p:nvPr/>
          </p:nvSpPr>
          <p:spPr>
            <a:xfrm>
              <a:off x="8127178" y="1043586"/>
              <a:ext cx="43799" cy="35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6"/>
                <a:gd name="f4" fmla="val 1102"/>
                <a:gd name="f5" fmla="val 64"/>
                <a:gd name="f6" fmla="val 1"/>
                <a:gd name="f7" fmla="val 44"/>
                <a:gd name="f8" fmla="val 24"/>
                <a:gd name="f9" fmla="val 12"/>
                <a:gd name="f10" fmla="val 14"/>
                <a:gd name="f11" fmla="val 32"/>
                <a:gd name="f12" fmla="val 57"/>
                <a:gd name="f13" fmla="val 90"/>
                <a:gd name="f14" fmla="val 39"/>
                <a:gd name="f15" fmla="val 104"/>
                <a:gd name="f16" fmla="val 509"/>
                <a:gd name="f17" fmla="val 339"/>
                <a:gd name="f18" fmla="val 936"/>
                <a:gd name="f19" fmla="val 677"/>
                <a:gd name="f20" fmla="val 1272"/>
                <a:gd name="f21" fmla="val 1081"/>
                <a:gd name="f22" fmla="val 1282"/>
                <a:gd name="f23" fmla="val 1094"/>
                <a:gd name="f24" fmla="val 1300"/>
                <a:gd name="f25" fmla="val 1101"/>
                <a:gd name="f26" fmla="val 1315"/>
                <a:gd name="f27" fmla="val 1328"/>
                <a:gd name="f28" fmla="val 1339"/>
                <a:gd name="f29" fmla="val 1097"/>
                <a:gd name="f30" fmla="val 1349"/>
                <a:gd name="f31" fmla="val 1087"/>
                <a:gd name="f32" fmla="val 1372"/>
                <a:gd name="f33" fmla="val 1067"/>
                <a:gd name="f34" fmla="val 1375"/>
                <a:gd name="f35" fmla="val 1033"/>
                <a:gd name="f36" fmla="val 1357"/>
                <a:gd name="f37" fmla="val 1010"/>
                <a:gd name="f38" fmla="val 596"/>
                <a:gd name="f39" fmla="val 570"/>
                <a:gd name="f40" fmla="val 248"/>
                <a:gd name="f41" fmla="val 86"/>
                <a:gd name="f42" fmla="val 6"/>
                <a:gd name="f43" fmla="val 79"/>
                <a:gd name="f44" fmla="val 3"/>
                <a:gd name="f45" fmla="val 72"/>
                <a:gd name="f46" fmla="*/ f0 1 1376"/>
                <a:gd name="f47" fmla="*/ f1 1 110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376"/>
                <a:gd name="f54" fmla="*/ f51 1 110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376" h="110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567;p37">
              <a:extLst>
                <a:ext uri="{FF2B5EF4-FFF2-40B4-BE49-F238E27FC236}">
                  <a16:creationId xmlns:a16="http://schemas.microsoft.com/office/drawing/2014/main" id="{3A148565-C041-4A82-8772-DC0FD30CC7AC}"/>
                </a:ext>
              </a:extLst>
            </p:cNvPr>
            <p:cNvSpPr/>
            <p:nvPr/>
          </p:nvSpPr>
          <p:spPr>
            <a:xfrm>
              <a:off x="8130680" y="1068384"/>
              <a:ext cx="9006" cy="70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"/>
                <a:gd name="f4" fmla="val 223"/>
                <a:gd name="f5" fmla="val 62"/>
                <a:gd name="f6" fmla="val 45"/>
                <a:gd name="f7" fmla="val 29"/>
                <a:gd name="f8" fmla="val 8"/>
                <a:gd name="f9" fmla="val 17"/>
                <a:gd name="f10" fmla="val 23"/>
                <a:gd name="f11" fmla="val 47"/>
                <a:gd name="f12" fmla="val 5"/>
                <a:gd name="f13" fmla="val 82"/>
                <a:gd name="f14" fmla="val 30"/>
                <a:gd name="f15" fmla="val 100"/>
                <a:gd name="f16" fmla="val 188"/>
                <a:gd name="f17" fmla="val 211"/>
                <a:gd name="f18" fmla="val 200"/>
                <a:gd name="f19" fmla="val 218"/>
                <a:gd name="f20" fmla="val 210"/>
                <a:gd name="f21" fmla="val 221"/>
                <a:gd name="f22" fmla="val 237"/>
                <a:gd name="f23" fmla="val 254"/>
                <a:gd name="f24" fmla="val 214"/>
                <a:gd name="f25" fmla="val 267"/>
                <a:gd name="f26" fmla="val 282"/>
                <a:gd name="f27" fmla="val 174"/>
                <a:gd name="f28" fmla="val 278"/>
                <a:gd name="f29" fmla="val 140"/>
                <a:gd name="f30" fmla="val 252"/>
                <a:gd name="f31" fmla="val 123"/>
                <a:gd name="f32" fmla="val 94"/>
                <a:gd name="f33" fmla="val 10"/>
                <a:gd name="f34" fmla="val 84"/>
                <a:gd name="f35" fmla="val 4"/>
                <a:gd name="f36" fmla="val 73"/>
                <a:gd name="f37" fmla="*/ f0 1 283"/>
                <a:gd name="f38" fmla="*/ f1 1 223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83"/>
                <a:gd name="f45" fmla="*/ f42 1 223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83" h="22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18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" name="Google Shape;568;p37">
              <a:extLst>
                <a:ext uri="{FF2B5EF4-FFF2-40B4-BE49-F238E27FC236}">
                  <a16:creationId xmlns:a16="http://schemas.microsoft.com/office/drawing/2014/main" id="{68B3C4D1-2877-41D4-9783-110F1FBD5ED4}"/>
                </a:ext>
              </a:extLst>
            </p:cNvPr>
            <p:cNvSpPr/>
            <p:nvPr/>
          </p:nvSpPr>
          <p:spPr>
            <a:xfrm>
              <a:off x="8048832" y="1118521"/>
              <a:ext cx="53538" cy="439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2"/>
                <a:gd name="f4" fmla="val 1381"/>
                <a:gd name="f5" fmla="val 61"/>
                <a:gd name="f6" fmla="val 1"/>
                <a:gd name="f7" fmla="val 48"/>
                <a:gd name="f8" fmla="val 36"/>
                <a:gd name="f9" fmla="val 6"/>
                <a:gd name="f10" fmla="val 25"/>
                <a:gd name="f11" fmla="val 15"/>
                <a:gd name="f12" fmla="val 2"/>
                <a:gd name="f13" fmla="val 35"/>
                <a:gd name="f14" fmla="val 67"/>
                <a:gd name="f15" fmla="val 19"/>
                <a:gd name="f16" fmla="val 92"/>
                <a:gd name="f17" fmla="val 468"/>
                <a:gd name="f18" fmla="val 607"/>
                <a:gd name="f19" fmla="val 995"/>
                <a:gd name="f20" fmla="val 1039"/>
                <a:gd name="f21" fmla="val 1592"/>
                <a:gd name="f22" fmla="val 1373"/>
                <a:gd name="f23" fmla="val 1600"/>
                <a:gd name="f24" fmla="val 1378"/>
                <a:gd name="f25" fmla="val 1610"/>
                <a:gd name="f26" fmla="val 1380"/>
                <a:gd name="f27" fmla="val 1619"/>
                <a:gd name="f28" fmla="val 1639"/>
                <a:gd name="f29" fmla="val 1657"/>
                <a:gd name="f30" fmla="val 1369"/>
                <a:gd name="f31" fmla="val 1667"/>
                <a:gd name="f32" fmla="val 1352"/>
                <a:gd name="f33" fmla="val 1681"/>
                <a:gd name="f34" fmla="val 1325"/>
                <a:gd name="f35" fmla="val 1671"/>
                <a:gd name="f36" fmla="val 1291"/>
                <a:gd name="f37" fmla="val 1646"/>
                <a:gd name="f38" fmla="val 1276"/>
                <a:gd name="f39" fmla="val 1062"/>
                <a:gd name="f40" fmla="val 949"/>
                <a:gd name="f41" fmla="val 542"/>
                <a:gd name="f42" fmla="val 527"/>
                <a:gd name="f43" fmla="val 103"/>
                <a:gd name="f44" fmla="val 20"/>
                <a:gd name="f45" fmla="val 7"/>
                <a:gd name="f46" fmla="val 77"/>
                <a:gd name="f47" fmla="*/ f0 1 1682"/>
                <a:gd name="f48" fmla="*/ f1 1 138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82"/>
                <a:gd name="f55" fmla="*/ f52 1 138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82" h="138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16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" name="Google Shape;569;p37">
              <a:extLst>
                <a:ext uri="{FF2B5EF4-FFF2-40B4-BE49-F238E27FC236}">
                  <a16:creationId xmlns:a16="http://schemas.microsoft.com/office/drawing/2014/main" id="{3FC4B041-938E-4739-BB7D-D5E0B3B9A6B9}"/>
                </a:ext>
              </a:extLst>
            </p:cNvPr>
            <p:cNvSpPr/>
            <p:nvPr/>
          </p:nvSpPr>
          <p:spPr>
            <a:xfrm>
              <a:off x="8073246" y="1120204"/>
              <a:ext cx="18745" cy="157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"/>
                <a:gd name="f4" fmla="val 495"/>
                <a:gd name="f5" fmla="val 63"/>
                <a:gd name="f6" fmla="val 48"/>
                <a:gd name="f7" fmla="val 31"/>
                <a:gd name="f8" fmla="val 7"/>
                <a:gd name="f9" fmla="val 20"/>
                <a:gd name="f10" fmla="val 43"/>
                <a:gd name="f11" fmla="val 4"/>
                <a:gd name="f12" fmla="val 77"/>
                <a:gd name="f13" fmla="val 27"/>
                <a:gd name="f14" fmla="val 97"/>
                <a:gd name="f15" fmla="val 491"/>
                <a:gd name="f16" fmla="val 481"/>
                <a:gd name="f17" fmla="val 503"/>
                <a:gd name="f18" fmla="val 490"/>
                <a:gd name="f19" fmla="val 516"/>
                <a:gd name="f20" fmla="val 494"/>
                <a:gd name="f21" fmla="val 527"/>
                <a:gd name="f22" fmla="val 544"/>
                <a:gd name="f23" fmla="val 560"/>
                <a:gd name="f24" fmla="val 489"/>
                <a:gd name="f25" fmla="val 568"/>
                <a:gd name="f26" fmla="val 474"/>
                <a:gd name="f27" fmla="val 588"/>
                <a:gd name="f28" fmla="val 452"/>
                <a:gd name="f29" fmla="val 584"/>
                <a:gd name="f30" fmla="val 417"/>
                <a:gd name="f31" fmla="val 561"/>
                <a:gd name="f32" fmla="val 397"/>
                <a:gd name="f33" fmla="val 13"/>
                <a:gd name="f34" fmla="val 88"/>
                <a:gd name="f35" fmla="val 76"/>
                <a:gd name="f36" fmla="*/ f0 1 589"/>
                <a:gd name="f37" fmla="*/ f1 1 495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89"/>
                <a:gd name="f44" fmla="*/ f41 1 495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89" h="49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14" y="f33"/>
                  </a:lnTo>
                  <a:cubicBezTo>
                    <a:pt x="f34" y="f11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" name="Google Shape;570;p37">
              <a:extLst>
                <a:ext uri="{FF2B5EF4-FFF2-40B4-BE49-F238E27FC236}">
                  <a16:creationId xmlns:a16="http://schemas.microsoft.com/office/drawing/2014/main" id="{DCE0DE2D-8B7B-4C47-BBE9-9326DF2523B8}"/>
                </a:ext>
              </a:extLst>
            </p:cNvPr>
            <p:cNvSpPr/>
            <p:nvPr/>
          </p:nvSpPr>
          <p:spPr>
            <a:xfrm>
              <a:off x="8115272" y="1120304"/>
              <a:ext cx="14072" cy="12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2"/>
                <a:gd name="f4" fmla="val 382"/>
                <a:gd name="f5" fmla="val 59"/>
                <a:gd name="f6" fmla="val 44"/>
                <a:gd name="f7" fmla="val 29"/>
                <a:gd name="f8" fmla="val 6"/>
                <a:gd name="f9" fmla="val 19"/>
                <a:gd name="f10" fmla="val 18"/>
                <a:gd name="f11" fmla="val 41"/>
                <a:gd name="f12" fmla="val 2"/>
                <a:gd name="f13" fmla="val 75"/>
                <a:gd name="f14" fmla="val 24"/>
                <a:gd name="f15" fmla="val 95"/>
                <a:gd name="f16" fmla="val 345"/>
                <a:gd name="f17" fmla="val 370"/>
                <a:gd name="f18" fmla="val 356"/>
                <a:gd name="f19" fmla="val 379"/>
                <a:gd name="f20" fmla="val 368"/>
                <a:gd name="f21" fmla="val 380"/>
                <a:gd name="f22" fmla="val 396"/>
                <a:gd name="f23" fmla="val 413"/>
                <a:gd name="f24" fmla="val 377"/>
                <a:gd name="f25" fmla="val 422"/>
                <a:gd name="f26" fmla="val 365"/>
                <a:gd name="f27" fmla="val 343"/>
                <a:gd name="f28" fmla="val 439"/>
                <a:gd name="f29" fmla="val 308"/>
                <a:gd name="f30" fmla="val 416"/>
                <a:gd name="f31" fmla="val 288"/>
                <a:gd name="f32" fmla="val 96"/>
                <a:gd name="f33" fmla="val 14"/>
                <a:gd name="f34" fmla="val 85"/>
                <a:gd name="f35" fmla="val 5"/>
                <a:gd name="f36" fmla="val 72"/>
                <a:gd name="f37" fmla="*/ f0 1 442"/>
                <a:gd name="f38" fmla="*/ f1 1 382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42"/>
                <a:gd name="f45" fmla="*/ f42 1 382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42" h="38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571;p37">
              <a:extLst>
                <a:ext uri="{FF2B5EF4-FFF2-40B4-BE49-F238E27FC236}">
                  <a16:creationId xmlns:a16="http://schemas.microsoft.com/office/drawing/2014/main" id="{92D43335-AA68-47A6-9B0C-732B697172EF}"/>
                </a:ext>
              </a:extLst>
            </p:cNvPr>
            <p:cNvSpPr/>
            <p:nvPr/>
          </p:nvSpPr>
          <p:spPr>
            <a:xfrm>
              <a:off x="8056504" y="1275999"/>
              <a:ext cx="144292" cy="360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33"/>
                <a:gd name="f4" fmla="val 1133"/>
                <a:gd name="f5" fmla="val 4469"/>
                <a:gd name="f6" fmla="val 4461"/>
                <a:gd name="f7" fmla="val 4454"/>
                <a:gd name="f8" fmla="val 2"/>
                <a:gd name="f9" fmla="val 4447"/>
                <a:gd name="f10" fmla="val 5"/>
                <a:gd name="f11" fmla="val 3243"/>
                <a:gd name="f12" fmla="val 568"/>
                <a:gd name="f13" fmla="val 1806"/>
                <a:gd name="f14" fmla="val 901"/>
                <a:gd name="f15" fmla="val 55"/>
                <a:gd name="f16" fmla="val 1022"/>
                <a:gd name="f17" fmla="val 25"/>
                <a:gd name="f18" fmla="val 1023"/>
                <a:gd name="f19" fmla="val 1"/>
                <a:gd name="f20" fmla="val 1050"/>
                <a:gd name="f21" fmla="val 3"/>
                <a:gd name="f22" fmla="val 1080"/>
                <a:gd name="f23" fmla="val 1112"/>
                <a:gd name="f24" fmla="val 30"/>
                <a:gd name="f25" fmla="val 59"/>
                <a:gd name="f26" fmla="val 60"/>
                <a:gd name="f27" fmla="val 62"/>
                <a:gd name="f28" fmla="val 1130"/>
                <a:gd name="f29" fmla="val 1828"/>
                <a:gd name="f30" fmla="val 1009"/>
                <a:gd name="f31" fmla="val 3276"/>
                <a:gd name="f32" fmla="val 673"/>
                <a:gd name="f33" fmla="val 4492"/>
                <a:gd name="f34" fmla="val 105"/>
                <a:gd name="f35" fmla="val 4519"/>
                <a:gd name="f36" fmla="val 93"/>
                <a:gd name="f37" fmla="val 4532"/>
                <a:gd name="f38" fmla="val 32"/>
                <a:gd name="f39" fmla="val 4510"/>
                <a:gd name="f40" fmla="val 11"/>
                <a:gd name="f41" fmla="val 4489"/>
                <a:gd name="f42" fmla="*/ f0 1 4533"/>
                <a:gd name="f43" fmla="*/ f1 1 113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4533"/>
                <a:gd name="f50" fmla="*/ f47 1 113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4533" h="11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0" y="f23"/>
                    <a:pt x="f24" y="f4"/>
                    <a:pt x="f25" y="f4"/>
                  </a:cubicBezTo>
                  <a:cubicBezTo>
                    <a:pt x="f26" y="f4"/>
                    <a:pt x="f27" y="f4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5"/>
                    <a:pt x="f35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572;p37">
              <a:extLst>
                <a:ext uri="{FF2B5EF4-FFF2-40B4-BE49-F238E27FC236}">
                  <a16:creationId xmlns:a16="http://schemas.microsoft.com/office/drawing/2014/main" id="{99E12F40-2191-4833-B7B3-E5906DFAF2BC}"/>
                </a:ext>
              </a:extLst>
            </p:cNvPr>
            <p:cNvSpPr/>
            <p:nvPr/>
          </p:nvSpPr>
          <p:spPr>
            <a:xfrm>
              <a:off x="8106329" y="1272561"/>
              <a:ext cx="43607" cy="126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0"/>
                <a:gd name="f4" fmla="val 398"/>
                <a:gd name="f5" fmla="val 1306"/>
                <a:gd name="f6" fmla="val 1"/>
                <a:gd name="f7" fmla="val 1301"/>
                <a:gd name="f8" fmla="val 1295"/>
                <a:gd name="f9" fmla="val 2"/>
                <a:gd name="f10" fmla="val 1289"/>
                <a:gd name="f11" fmla="val 3"/>
                <a:gd name="f12" fmla="val 889"/>
                <a:gd name="f13" fmla="val 142"/>
                <a:gd name="f14" fmla="val 473"/>
                <a:gd name="f15" fmla="val 238"/>
                <a:gd name="f16" fmla="val 52"/>
                <a:gd name="f17" fmla="val 290"/>
                <a:gd name="f18" fmla="val 22"/>
                <a:gd name="f19" fmla="val 294"/>
                <a:gd name="f20" fmla="val 320"/>
                <a:gd name="f21" fmla="val 5"/>
                <a:gd name="f22" fmla="val 351"/>
                <a:gd name="f23" fmla="val 8"/>
                <a:gd name="f24" fmla="val 379"/>
                <a:gd name="f25" fmla="val 33"/>
                <a:gd name="f26" fmla="val 60"/>
                <a:gd name="f27" fmla="val 65"/>
                <a:gd name="f28" fmla="val 492"/>
                <a:gd name="f29" fmla="val 345"/>
                <a:gd name="f30" fmla="val 918"/>
                <a:gd name="f31" fmla="val 247"/>
                <a:gd name="f32" fmla="val 1325"/>
                <a:gd name="f33" fmla="val 106"/>
                <a:gd name="f34" fmla="val 1354"/>
                <a:gd name="f35" fmla="val 97"/>
                <a:gd name="f36" fmla="val 1369"/>
                <a:gd name="f37" fmla="val 66"/>
                <a:gd name="f38" fmla="val 1359"/>
                <a:gd name="f39" fmla="val 38"/>
                <a:gd name="f40" fmla="val 1352"/>
                <a:gd name="f41" fmla="val 15"/>
                <a:gd name="f42" fmla="val 1330"/>
                <a:gd name="f43" fmla="*/ f0 1 1370"/>
                <a:gd name="f44" fmla="*/ f1 1 39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370"/>
                <a:gd name="f51" fmla="*/ f48 1 39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370" h="3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lnTo>
                    <a:pt x="f27" y="f4"/>
                  </a:ln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" name="Google Shape;573;p37">
              <a:extLst>
                <a:ext uri="{FF2B5EF4-FFF2-40B4-BE49-F238E27FC236}">
                  <a16:creationId xmlns:a16="http://schemas.microsoft.com/office/drawing/2014/main" id="{FEAD6873-B47A-4F9D-8C5B-066B044F048B}"/>
                </a:ext>
              </a:extLst>
            </p:cNvPr>
            <p:cNvSpPr/>
            <p:nvPr/>
          </p:nvSpPr>
          <p:spPr>
            <a:xfrm>
              <a:off x="8108999" y="1243876"/>
              <a:ext cx="27505" cy="68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4"/>
                <a:gd name="f4" fmla="val 214"/>
                <a:gd name="f5" fmla="val 807"/>
                <a:gd name="f6" fmla="val 1"/>
                <a:gd name="f7" fmla="val 804"/>
                <a:gd name="f8" fmla="val 801"/>
                <a:gd name="f9" fmla="val 798"/>
                <a:gd name="f10" fmla="val 2"/>
                <a:gd name="f11" fmla="val 51"/>
                <a:gd name="f12" fmla="val 103"/>
                <a:gd name="f13" fmla="val 22"/>
                <a:gd name="f14" fmla="val 108"/>
                <a:gd name="f15" fmla="val 135"/>
                <a:gd name="f16" fmla="val 4"/>
                <a:gd name="f17" fmla="val 165"/>
                <a:gd name="f18" fmla="val 9"/>
                <a:gd name="f19" fmla="val 194"/>
                <a:gd name="f20" fmla="val 33"/>
                <a:gd name="f21" fmla="val 59"/>
                <a:gd name="f22" fmla="val 62"/>
                <a:gd name="f23" fmla="val 65"/>
                <a:gd name="f24" fmla="val 66"/>
                <a:gd name="f25" fmla="val 212"/>
                <a:gd name="f26" fmla="val 814"/>
                <a:gd name="f27" fmla="val 110"/>
                <a:gd name="f28" fmla="val 842"/>
                <a:gd name="f29" fmla="val 106"/>
                <a:gd name="f30" fmla="val 78"/>
                <a:gd name="f31" fmla="val 861"/>
                <a:gd name="f32" fmla="val 49"/>
                <a:gd name="f33" fmla="val 856"/>
                <a:gd name="f34" fmla="val 23"/>
                <a:gd name="f35" fmla="val 833"/>
                <a:gd name="f36" fmla="*/ f0 1 864"/>
                <a:gd name="f37" fmla="*/ f1 1 214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864"/>
                <a:gd name="f44" fmla="*/ f41 1 214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864" h="214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" name="Google Shape;574;p37">
              <a:extLst>
                <a:ext uri="{FF2B5EF4-FFF2-40B4-BE49-F238E27FC236}">
                  <a16:creationId xmlns:a16="http://schemas.microsoft.com/office/drawing/2014/main" id="{517A6D88-A3A7-4ECC-8078-BF5796E5E7F2}"/>
                </a:ext>
              </a:extLst>
            </p:cNvPr>
            <p:cNvSpPr/>
            <p:nvPr/>
          </p:nvSpPr>
          <p:spPr>
            <a:xfrm>
              <a:off x="8156365" y="1423382"/>
              <a:ext cx="33768" cy="398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1"/>
                <a:gd name="f4" fmla="val 1253"/>
                <a:gd name="f5" fmla="val 998"/>
                <a:gd name="f6" fmla="val 1"/>
                <a:gd name="f7" fmla="val 980"/>
                <a:gd name="f8" fmla="val 962"/>
                <a:gd name="f9" fmla="val 10"/>
                <a:gd name="f10" fmla="val 952"/>
                <a:gd name="f11" fmla="val 28"/>
                <a:gd name="f12" fmla="val 696"/>
                <a:gd name="f13" fmla="val 444"/>
                <a:gd name="f14" fmla="val 384"/>
                <a:gd name="f15" fmla="val 822"/>
                <a:gd name="f16" fmla="val 27"/>
                <a:gd name="f17" fmla="val 1156"/>
                <a:gd name="f18" fmla="val 2"/>
                <a:gd name="f19" fmla="val 1177"/>
                <a:gd name="f20" fmla="val 1213"/>
                <a:gd name="f21" fmla="val 22"/>
                <a:gd name="f22" fmla="val 1234"/>
                <a:gd name="f23" fmla="val 34"/>
                <a:gd name="f24" fmla="val 1247"/>
                <a:gd name="f25" fmla="val 48"/>
                <a:gd name="f26" fmla="val 1252"/>
                <a:gd name="f27" fmla="val 62"/>
                <a:gd name="f28" fmla="val 74"/>
                <a:gd name="f29" fmla="val 88"/>
                <a:gd name="f30" fmla="val 101"/>
                <a:gd name="f31" fmla="val 465"/>
                <a:gd name="f32" fmla="val 895"/>
                <a:gd name="f33" fmla="val 783"/>
                <a:gd name="f34" fmla="val 508"/>
                <a:gd name="f35" fmla="val 1045"/>
                <a:gd name="f36" fmla="val 83"/>
                <a:gd name="f37" fmla="val 1060"/>
                <a:gd name="f38" fmla="val 59"/>
                <a:gd name="f39" fmla="val 1053"/>
                <a:gd name="f40" fmla="val 25"/>
                <a:gd name="f41" fmla="val 1026"/>
                <a:gd name="f42" fmla="val 9"/>
                <a:gd name="f43" fmla="val 1018"/>
                <a:gd name="f44" fmla="val 4"/>
                <a:gd name="f45" fmla="val 1008"/>
                <a:gd name="f46" fmla="*/ f0 1 1061"/>
                <a:gd name="f47" fmla="*/ f1 1 1253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61"/>
                <a:gd name="f54" fmla="*/ f51 1 1253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61" h="125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" name="Google Shape;575;p37">
              <a:extLst>
                <a:ext uri="{FF2B5EF4-FFF2-40B4-BE49-F238E27FC236}">
                  <a16:creationId xmlns:a16="http://schemas.microsoft.com/office/drawing/2014/main" id="{08C56800-CBAB-44A4-983C-A23162E718DF}"/>
                </a:ext>
              </a:extLst>
            </p:cNvPr>
            <p:cNvSpPr/>
            <p:nvPr/>
          </p:nvSpPr>
          <p:spPr>
            <a:xfrm>
              <a:off x="8151976" y="1410269"/>
              <a:ext cx="19577" cy="204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5"/>
                <a:gd name="f4" fmla="val 642"/>
                <a:gd name="f5" fmla="val 553"/>
                <a:gd name="f6" fmla="val 1"/>
                <a:gd name="f7" fmla="val 536"/>
                <a:gd name="f8" fmla="val 518"/>
                <a:gd name="f9" fmla="val 9"/>
                <a:gd name="f10" fmla="val 508"/>
                <a:gd name="f11" fmla="val 24"/>
                <a:gd name="f12" fmla="val 372"/>
                <a:gd name="f13" fmla="val 220"/>
                <a:gd name="f14" fmla="val 210"/>
                <a:gd name="f15" fmla="val 394"/>
                <a:gd name="f16" fmla="val 26"/>
                <a:gd name="f17" fmla="val 546"/>
                <a:gd name="f18" fmla="val 4"/>
                <a:gd name="f19" fmla="val 564"/>
                <a:gd name="f20" fmla="val 599"/>
                <a:gd name="f21" fmla="val 19"/>
                <a:gd name="f22" fmla="val 622"/>
                <a:gd name="f23" fmla="val 31"/>
                <a:gd name="f24" fmla="val 635"/>
                <a:gd name="f25" fmla="val 46"/>
                <a:gd name="f26" fmla="val 62"/>
                <a:gd name="f27" fmla="val 73"/>
                <a:gd name="f28" fmla="val 86"/>
                <a:gd name="f29" fmla="val 638"/>
                <a:gd name="f30" fmla="val 98"/>
                <a:gd name="f31" fmla="val 629"/>
                <a:gd name="f32" fmla="val 288"/>
                <a:gd name="f33" fmla="val 472"/>
                <a:gd name="f34" fmla="val 456"/>
                <a:gd name="f35" fmla="val 290"/>
                <a:gd name="f36" fmla="val 87"/>
                <a:gd name="f37" fmla="val 61"/>
                <a:gd name="f38" fmla="val 609"/>
                <a:gd name="f39" fmla="val 28"/>
                <a:gd name="f40" fmla="val 585"/>
                <a:gd name="f41" fmla="val 10"/>
                <a:gd name="f42" fmla="val 575"/>
                <a:gd name="f43" fmla="*/ f0 1 615"/>
                <a:gd name="f44" fmla="*/ f1 1 64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615"/>
                <a:gd name="f51" fmla="*/ f48 1 64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615" h="64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20" y="f36"/>
                  </a:cubicBezTo>
                  <a:cubicBezTo>
                    <a:pt x="f3" y="f37"/>
                    <a:pt x="f38" y="f39"/>
                    <a:pt x="f40" y="f41"/>
                  </a:cubicBezTo>
                  <a:cubicBezTo>
                    <a:pt x="f42" y="f18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576;p37">
              <a:extLst>
                <a:ext uri="{FF2B5EF4-FFF2-40B4-BE49-F238E27FC236}">
                  <a16:creationId xmlns:a16="http://schemas.microsoft.com/office/drawing/2014/main" id="{B56E1523-564F-432A-BD11-DFD6211DD815}"/>
                </a:ext>
              </a:extLst>
            </p:cNvPr>
            <p:cNvSpPr/>
            <p:nvPr/>
          </p:nvSpPr>
          <p:spPr>
            <a:xfrm>
              <a:off x="8156301" y="1377415"/>
              <a:ext cx="17346" cy="17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"/>
                <a:gd name="f4" fmla="val 542"/>
                <a:gd name="f5" fmla="val 483"/>
                <a:gd name="f6" fmla="val 469"/>
                <a:gd name="f7" fmla="val 455"/>
                <a:gd name="f8" fmla="val 6"/>
                <a:gd name="f9" fmla="val 444"/>
                <a:gd name="f10" fmla="val 16"/>
                <a:gd name="f11" fmla="val 21"/>
                <a:gd name="f12" fmla="val 448"/>
                <a:gd name="f13" fmla="val 471"/>
                <a:gd name="f14" fmla="val 505"/>
                <a:gd name="f15" fmla="val 526"/>
                <a:gd name="f16" fmla="val 31"/>
                <a:gd name="f17" fmla="val 536"/>
                <a:gd name="f18" fmla="val 46"/>
                <a:gd name="f19" fmla="val 60"/>
                <a:gd name="f20" fmla="val 74"/>
                <a:gd name="f21" fmla="val 88"/>
                <a:gd name="f22" fmla="val 100"/>
                <a:gd name="f23" fmla="val 523"/>
                <a:gd name="f24" fmla="val 95"/>
                <a:gd name="f25" fmla="val 544"/>
                <a:gd name="f26" fmla="val 72"/>
                <a:gd name="f27" fmla="val 38"/>
                <a:gd name="f28" fmla="val 511"/>
                <a:gd name="f29" fmla="val 497"/>
                <a:gd name="f30" fmla="*/ f0 1 545"/>
                <a:gd name="f31" fmla="*/ f1 1 542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45"/>
                <a:gd name="f38" fmla="*/ f35 1 542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45" h="5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2" y="f14"/>
                    <a:pt x="f11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17"/>
                    <a:pt x="f22" y="f15"/>
                  </a:cubicBezTo>
                  <a:lnTo>
                    <a:pt x="f23" y="f24"/>
                  </a:lnTo>
                  <a:cubicBezTo>
                    <a:pt x="f25" y="f26"/>
                    <a:pt x="f25" y="f27"/>
                    <a:pt x="f23" y="f10"/>
                  </a:cubicBezTo>
                  <a:cubicBezTo>
                    <a:pt x="f28" y="f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0" name="Google Shape;577;p37">
              <a:extLst>
                <a:ext uri="{FF2B5EF4-FFF2-40B4-BE49-F238E27FC236}">
                  <a16:creationId xmlns:a16="http://schemas.microsoft.com/office/drawing/2014/main" id="{EEFC867B-94BC-4F11-93F3-65B66CF57660}"/>
                </a:ext>
              </a:extLst>
            </p:cNvPr>
            <p:cNvSpPr/>
            <p:nvPr/>
          </p:nvSpPr>
          <p:spPr>
            <a:xfrm>
              <a:off x="8067074" y="1352937"/>
              <a:ext cx="30906" cy="324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1021"/>
                <a:gd name="f5" fmla="val 910"/>
                <a:gd name="f6" fmla="val 898"/>
                <a:gd name="f7" fmla="val 885"/>
                <a:gd name="f8" fmla="val 5"/>
                <a:gd name="f9" fmla="val 875"/>
                <a:gd name="f10" fmla="val 13"/>
                <a:gd name="f11" fmla="val 549"/>
                <a:gd name="f12" fmla="val 278"/>
                <a:gd name="f13" fmla="val 261"/>
                <a:gd name="f14" fmla="val 587"/>
                <a:gd name="f15" fmla="val 19"/>
                <a:gd name="f16" fmla="val 933"/>
                <a:gd name="f17" fmla="val 959"/>
                <a:gd name="f18" fmla="val 6"/>
                <a:gd name="f19" fmla="val 992"/>
                <a:gd name="f20" fmla="val 30"/>
                <a:gd name="f21" fmla="val 1010"/>
                <a:gd name="f22" fmla="val 42"/>
                <a:gd name="f23" fmla="val 1017"/>
                <a:gd name="f24" fmla="val 52"/>
                <a:gd name="f25" fmla="val 1020"/>
                <a:gd name="f26" fmla="val 63"/>
                <a:gd name="f27" fmla="val 80"/>
                <a:gd name="f28" fmla="val 97"/>
                <a:gd name="f29" fmla="val 1013"/>
                <a:gd name="f30" fmla="val 107"/>
                <a:gd name="f31" fmla="val 996"/>
                <a:gd name="f32" fmla="val 344"/>
                <a:gd name="f33" fmla="val 658"/>
                <a:gd name="f34" fmla="val 626"/>
                <a:gd name="f35" fmla="val 357"/>
                <a:gd name="f36" fmla="val 945"/>
                <a:gd name="f37" fmla="val 967"/>
                <a:gd name="f38" fmla="val 79"/>
                <a:gd name="f39" fmla="val 970"/>
                <a:gd name="f40" fmla="val 43"/>
                <a:gd name="f41" fmla="val 952"/>
                <a:gd name="f42" fmla="val 20"/>
                <a:gd name="f43" fmla="val 941"/>
                <a:gd name="f44" fmla="val 7"/>
                <a:gd name="f45" fmla="val 926"/>
                <a:gd name="f46" fmla="*/ f0 1 971"/>
                <a:gd name="f47" fmla="*/ f1 1 1021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971"/>
                <a:gd name="f54" fmla="*/ f51 1 1021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971" h="102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28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1" name="Google Shape;578;p37">
              <a:extLst>
                <a:ext uri="{FF2B5EF4-FFF2-40B4-BE49-F238E27FC236}">
                  <a16:creationId xmlns:a16="http://schemas.microsoft.com/office/drawing/2014/main" id="{9CEE318A-E342-4C4B-9119-2C80BDCDBB48}"/>
                </a:ext>
              </a:extLst>
            </p:cNvPr>
            <p:cNvSpPr/>
            <p:nvPr/>
          </p:nvSpPr>
          <p:spPr>
            <a:xfrm>
              <a:off x="8311996" y="1328586"/>
              <a:ext cx="37819" cy="2016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8"/>
                <a:gd name="f4" fmla="val 6336"/>
                <a:gd name="f5" fmla="val 62"/>
                <a:gd name="f6" fmla="val 56"/>
                <a:gd name="f7" fmla="val 50"/>
                <a:gd name="f8" fmla="val 1"/>
                <a:gd name="f9" fmla="val 44"/>
                <a:gd name="f10" fmla="val 4"/>
                <a:gd name="f11" fmla="val 15"/>
                <a:gd name="f12" fmla="val 14"/>
                <a:gd name="f13" fmla="val 46"/>
                <a:gd name="f14" fmla="val 11"/>
                <a:gd name="f15" fmla="val 75"/>
                <a:gd name="f16" fmla="val 430"/>
                <a:gd name="f17" fmla="val 1214"/>
                <a:gd name="f18" fmla="val 679"/>
                <a:gd name="f19" fmla="val 2425"/>
                <a:gd name="f20" fmla="val 919"/>
                <a:gd name="f21" fmla="val 3594"/>
                <a:gd name="f22" fmla="val 986"/>
                <a:gd name="f23" fmla="val 3933"/>
                <a:gd name="f24" fmla="val 1059"/>
                <a:gd name="f25" fmla="val 4280"/>
                <a:gd name="f26" fmla="val 1066"/>
                <a:gd name="f27" fmla="val 4626"/>
                <a:gd name="f28" fmla="val 1079"/>
                <a:gd name="f29" fmla="val 5116"/>
                <a:gd name="f30" fmla="val 965"/>
                <a:gd name="f31" fmla="val 5652"/>
                <a:gd name="f32" fmla="val 720"/>
                <a:gd name="f33" fmla="val 6261"/>
                <a:gd name="f34" fmla="val 709"/>
                <a:gd name="f35" fmla="val 6290"/>
                <a:gd name="f36" fmla="val 721"/>
                <a:gd name="f37" fmla="val 6321"/>
                <a:gd name="f38" fmla="val 750"/>
                <a:gd name="f39" fmla="val 6332"/>
                <a:gd name="f40" fmla="val 757"/>
                <a:gd name="f41" fmla="val 6334"/>
                <a:gd name="f42" fmla="val 764"/>
                <a:gd name="f43" fmla="val 6335"/>
                <a:gd name="f44" fmla="val 771"/>
                <a:gd name="f45" fmla="val 793"/>
                <a:gd name="f46" fmla="val 813"/>
                <a:gd name="f47" fmla="val 6324"/>
                <a:gd name="f48" fmla="val 821"/>
                <a:gd name="f49" fmla="val 6301"/>
                <a:gd name="f50" fmla="val 1072"/>
                <a:gd name="f51" fmla="val 5679"/>
                <a:gd name="f52" fmla="val 1187"/>
                <a:gd name="f53" fmla="val 5129"/>
                <a:gd name="f54" fmla="val 1177"/>
                <a:gd name="f55" fmla="val 4623"/>
                <a:gd name="f56" fmla="val 1169"/>
                <a:gd name="f57" fmla="val 4265"/>
                <a:gd name="f58" fmla="val 1095"/>
                <a:gd name="f59" fmla="val 3913"/>
                <a:gd name="f60" fmla="val 1026"/>
                <a:gd name="f61" fmla="val 3571"/>
                <a:gd name="f62" fmla="val 784"/>
                <a:gd name="f63" fmla="val 2396"/>
                <a:gd name="f64" fmla="val 535"/>
                <a:gd name="f65" fmla="val 1183"/>
                <a:gd name="f66" fmla="val 112"/>
                <a:gd name="f67" fmla="val 35"/>
                <a:gd name="f68" fmla="val 105"/>
                <a:gd name="f69" fmla="val 85"/>
                <a:gd name="f70" fmla="*/ f0 1 1188"/>
                <a:gd name="f71" fmla="*/ f1 1 6336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88"/>
                <a:gd name="f78" fmla="*/ f75 1 6336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88" h="63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12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579;p37">
              <a:extLst>
                <a:ext uri="{FF2B5EF4-FFF2-40B4-BE49-F238E27FC236}">
                  <a16:creationId xmlns:a16="http://schemas.microsoft.com/office/drawing/2014/main" id="{3FADCB22-8347-41AB-A5C9-FC1CCC4A71D3}"/>
                </a:ext>
              </a:extLst>
            </p:cNvPr>
            <p:cNvSpPr/>
            <p:nvPr/>
          </p:nvSpPr>
          <p:spPr>
            <a:xfrm>
              <a:off x="8308622" y="1386523"/>
              <a:ext cx="21579" cy="924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8"/>
                <a:gd name="f4" fmla="val 2904"/>
                <a:gd name="f5" fmla="val 63"/>
                <a:gd name="f6" fmla="val 55"/>
                <a:gd name="f7" fmla="val 47"/>
                <a:gd name="f8" fmla="val 2"/>
                <a:gd name="f9" fmla="val 40"/>
                <a:gd name="f10" fmla="val 5"/>
                <a:gd name="f11" fmla="val 11"/>
                <a:gd name="f12" fmla="val 16"/>
                <a:gd name="f13" fmla="val 49"/>
                <a:gd name="f14" fmla="val 78"/>
                <a:gd name="f15" fmla="val 399"/>
                <a:gd name="f16" fmla="val 942"/>
                <a:gd name="f17" fmla="val 565"/>
                <a:gd name="f18" fmla="val 1899"/>
                <a:gd name="f19" fmla="val 499"/>
                <a:gd name="f20" fmla="val 2843"/>
                <a:gd name="f21" fmla="val 496"/>
                <a:gd name="f22" fmla="val 2875"/>
                <a:gd name="f23" fmla="val 520"/>
                <a:gd name="f24" fmla="val 2902"/>
                <a:gd name="f25" fmla="val 550"/>
                <a:gd name="f26" fmla="val 2903"/>
                <a:gd name="f27" fmla="val 553"/>
                <a:gd name="f28" fmla="val 581"/>
                <a:gd name="f29" fmla="val 605"/>
                <a:gd name="f30" fmla="val 2882"/>
                <a:gd name="f31" fmla="val 608"/>
                <a:gd name="f32" fmla="val 2853"/>
                <a:gd name="f33" fmla="val 1891"/>
                <a:gd name="f34" fmla="val 507"/>
                <a:gd name="f35" fmla="val 914"/>
                <a:gd name="f36" fmla="val 114"/>
                <a:gd name="f37" fmla="val 34"/>
                <a:gd name="f38" fmla="val 105"/>
                <a:gd name="f39" fmla="val 13"/>
                <a:gd name="f40" fmla="val 84"/>
                <a:gd name="f41" fmla="*/ f0 1 678"/>
                <a:gd name="f42" fmla="*/ f1 1 2904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678"/>
                <a:gd name="f49" fmla="*/ f46 1 2904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78" h="29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1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6"/>
                  </a:ln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580;p37">
              <a:extLst>
                <a:ext uri="{FF2B5EF4-FFF2-40B4-BE49-F238E27FC236}">
                  <a16:creationId xmlns:a16="http://schemas.microsoft.com/office/drawing/2014/main" id="{DE5195B1-5C7C-4316-A66F-DF275581A000}"/>
                </a:ext>
              </a:extLst>
            </p:cNvPr>
            <p:cNvSpPr/>
            <p:nvPr/>
          </p:nvSpPr>
          <p:spPr>
            <a:xfrm>
              <a:off x="8288057" y="1440225"/>
              <a:ext cx="6492" cy="26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"/>
                <a:gd name="f4" fmla="val 841"/>
                <a:gd name="f5" fmla="val 60"/>
                <a:gd name="f6" fmla="val 1"/>
                <a:gd name="f7" fmla="val 57"/>
                <a:gd name="f8" fmla="val 55"/>
                <a:gd name="f9" fmla="val 52"/>
                <a:gd name="f10" fmla="val 22"/>
                <a:gd name="f11" fmla="val 6"/>
                <a:gd name="f12" fmla="val 33"/>
                <a:gd name="f13" fmla="val 5"/>
                <a:gd name="f14" fmla="val 63"/>
                <a:gd name="f15" fmla="val 92"/>
                <a:gd name="f16" fmla="val 792"/>
                <a:gd name="f17" fmla="val 95"/>
                <a:gd name="f18" fmla="val 820"/>
                <a:gd name="f19" fmla="val 121"/>
                <a:gd name="f20" fmla="val 840"/>
                <a:gd name="f21" fmla="val 148"/>
                <a:gd name="f22" fmla="val 152"/>
                <a:gd name="f23" fmla="val 182"/>
                <a:gd name="f24" fmla="val 836"/>
                <a:gd name="f25" fmla="val 203"/>
                <a:gd name="f26" fmla="val 810"/>
                <a:gd name="f27" fmla="val 200"/>
                <a:gd name="f28" fmla="val 780"/>
                <a:gd name="f29" fmla="val 113"/>
                <a:gd name="f30" fmla="val 50"/>
                <a:gd name="f31" fmla="val 110"/>
                <a:gd name="f32" fmla="val 89"/>
                <a:gd name="f33" fmla="*/ f0 1 204"/>
                <a:gd name="f34" fmla="*/ f1 1 841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204"/>
                <a:gd name="f41" fmla="*/ f38 1 841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204" h="841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10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581;p37">
              <a:extLst>
                <a:ext uri="{FF2B5EF4-FFF2-40B4-BE49-F238E27FC236}">
                  <a16:creationId xmlns:a16="http://schemas.microsoft.com/office/drawing/2014/main" id="{33581A89-9E5A-4F9D-813C-1A376E380070}"/>
                </a:ext>
              </a:extLst>
            </p:cNvPr>
            <p:cNvSpPr/>
            <p:nvPr/>
          </p:nvSpPr>
          <p:spPr>
            <a:xfrm>
              <a:off x="8224525" y="1312191"/>
              <a:ext cx="26993" cy="77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8"/>
                <a:gd name="f4" fmla="val 2435"/>
                <a:gd name="f5" fmla="val 785"/>
                <a:gd name="f6" fmla="val 1"/>
                <a:gd name="f7" fmla="val 762"/>
                <a:gd name="f8" fmla="val 741"/>
                <a:gd name="f9" fmla="val 14"/>
                <a:gd name="f10" fmla="val 734"/>
                <a:gd name="f11" fmla="val 36"/>
                <a:gd name="f12" fmla="val 450"/>
                <a:gd name="f13" fmla="val 798"/>
                <a:gd name="f14" fmla="val 207"/>
                <a:gd name="f15" fmla="val 1581"/>
                <a:gd name="f16" fmla="val 7"/>
                <a:gd name="f17" fmla="val 2367"/>
                <a:gd name="f18" fmla="val 2396"/>
                <a:gd name="f19" fmla="val 17"/>
                <a:gd name="f20" fmla="val 2426"/>
                <a:gd name="f21" fmla="val 46"/>
                <a:gd name="f22" fmla="val 2433"/>
                <a:gd name="f23" fmla="val 52"/>
                <a:gd name="f24" fmla="val 2434"/>
                <a:gd name="f25" fmla="val 54"/>
                <a:gd name="f26" fmla="val 60"/>
                <a:gd name="f27" fmla="val 86"/>
                <a:gd name="f28" fmla="val 107"/>
                <a:gd name="f29" fmla="val 2418"/>
                <a:gd name="f30" fmla="val 114"/>
                <a:gd name="f31" fmla="val 2393"/>
                <a:gd name="f32" fmla="val 311"/>
                <a:gd name="f33" fmla="val 1614"/>
                <a:gd name="f34" fmla="val 556"/>
                <a:gd name="f35" fmla="val 833"/>
                <a:gd name="f36" fmla="val 836"/>
                <a:gd name="f37" fmla="val 76"/>
                <a:gd name="f38" fmla="val 47"/>
                <a:gd name="f39" fmla="val 15"/>
                <a:gd name="f40" fmla="val 805"/>
                <a:gd name="f41" fmla="val 5"/>
                <a:gd name="f42" fmla="val 2"/>
                <a:gd name="f43" fmla="val 791"/>
                <a:gd name="f44" fmla="*/ f0 1 848"/>
                <a:gd name="f45" fmla="*/ f1 1 2435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848"/>
                <a:gd name="f52" fmla="*/ f49 1 2435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848" h="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" y="f38"/>
                    <a:pt x="f35" y="f39"/>
                    <a:pt x="f40" y="f41"/>
                  </a:cubicBezTo>
                  <a:cubicBezTo>
                    <a:pt x="f13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582;p37">
              <a:extLst>
                <a:ext uri="{FF2B5EF4-FFF2-40B4-BE49-F238E27FC236}">
                  <a16:creationId xmlns:a16="http://schemas.microsoft.com/office/drawing/2014/main" id="{466B32A2-D2EA-43BE-84EF-F126FAF151AA}"/>
                </a:ext>
              </a:extLst>
            </p:cNvPr>
            <p:cNvSpPr/>
            <p:nvPr/>
          </p:nvSpPr>
          <p:spPr>
            <a:xfrm>
              <a:off x="8248683" y="1348419"/>
              <a:ext cx="7196" cy="14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"/>
                <a:gd name="f4" fmla="val 458"/>
                <a:gd name="f5" fmla="val 168"/>
                <a:gd name="f6" fmla="val 1"/>
                <a:gd name="f7" fmla="val 143"/>
                <a:gd name="f8" fmla="val 118"/>
                <a:gd name="f9" fmla="val 17"/>
                <a:gd name="f10" fmla="val 113"/>
                <a:gd name="f11" fmla="val 44"/>
                <a:gd name="f12" fmla="val 90"/>
                <a:gd name="f13" fmla="val 158"/>
                <a:gd name="f14" fmla="val 56"/>
                <a:gd name="f15" fmla="val 272"/>
                <a:gd name="f16" fmla="val 13"/>
                <a:gd name="f17" fmla="val 383"/>
                <a:gd name="f18" fmla="val 412"/>
                <a:gd name="f19" fmla="val 15"/>
                <a:gd name="f20" fmla="val 443"/>
                <a:gd name="f21" fmla="val 43"/>
                <a:gd name="f22" fmla="val 454"/>
                <a:gd name="f23" fmla="val 49"/>
                <a:gd name="f24" fmla="val 456"/>
                <a:gd name="f25" fmla="val 457"/>
                <a:gd name="f26" fmla="val 63"/>
                <a:gd name="f27" fmla="val 86"/>
                <a:gd name="f28" fmla="val 106"/>
                <a:gd name="f29" fmla="val 114"/>
                <a:gd name="f30" fmla="val 422"/>
                <a:gd name="f31" fmla="val 160"/>
                <a:gd name="f32" fmla="val 306"/>
                <a:gd name="f33" fmla="val 195"/>
                <a:gd name="f34" fmla="val 187"/>
                <a:gd name="f35" fmla="val 220"/>
                <a:gd name="f36" fmla="val 66"/>
                <a:gd name="f37" fmla="val 225"/>
                <a:gd name="f38" fmla="val 37"/>
                <a:gd name="f39" fmla="val 207"/>
                <a:gd name="f40" fmla="val 7"/>
                <a:gd name="f41" fmla="val 177"/>
                <a:gd name="f42" fmla="val 2"/>
                <a:gd name="f43" fmla="val 174"/>
                <a:gd name="f44" fmla="val 171"/>
                <a:gd name="f45" fmla="*/ f0 1 226"/>
                <a:gd name="f46" fmla="*/ f1 1 45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26"/>
                <a:gd name="f53" fmla="*/ f50 1 45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26" h="4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14" y="f25"/>
                    <a:pt x="f26" y="f25"/>
                  </a:cubicBezTo>
                  <a:cubicBezTo>
                    <a:pt x="f27" y="f25"/>
                    <a:pt x="f28" y="f20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6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583;p37">
              <a:extLst>
                <a:ext uri="{FF2B5EF4-FFF2-40B4-BE49-F238E27FC236}">
                  <a16:creationId xmlns:a16="http://schemas.microsoft.com/office/drawing/2014/main" id="{30D00B09-A526-44DF-B077-CB348A37DF7D}"/>
                </a:ext>
              </a:extLst>
            </p:cNvPr>
            <p:cNvSpPr/>
            <p:nvPr/>
          </p:nvSpPr>
          <p:spPr>
            <a:xfrm>
              <a:off x="8232443" y="1480422"/>
              <a:ext cx="6656" cy="18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9"/>
                <a:gd name="f4" fmla="val 567"/>
                <a:gd name="f5" fmla="val 59"/>
                <a:gd name="f6" fmla="val 55"/>
                <a:gd name="f7" fmla="val 51"/>
                <a:gd name="f8" fmla="val 1"/>
                <a:gd name="f9" fmla="val 48"/>
                <a:gd name="f10" fmla="val 2"/>
                <a:gd name="f11" fmla="val 19"/>
                <a:gd name="f12" fmla="val 6"/>
                <a:gd name="f13" fmla="val 34"/>
                <a:gd name="f14" fmla="val 5"/>
                <a:gd name="f15" fmla="val 66"/>
                <a:gd name="f16" fmla="val 96"/>
                <a:gd name="f17" fmla="val 523"/>
                <a:gd name="f18" fmla="val 102"/>
                <a:gd name="f19" fmla="val 550"/>
                <a:gd name="f20" fmla="val 124"/>
                <a:gd name="f21" fmla="val 150"/>
                <a:gd name="f22" fmla="val 153"/>
                <a:gd name="f23" fmla="val 157"/>
                <a:gd name="f24" fmla="val 160"/>
                <a:gd name="f25" fmla="val 566"/>
                <a:gd name="f26" fmla="val 189"/>
                <a:gd name="f27" fmla="val 560"/>
                <a:gd name="f28" fmla="val 208"/>
                <a:gd name="f29" fmla="val 531"/>
                <a:gd name="f30" fmla="val 203"/>
                <a:gd name="f31" fmla="val 501"/>
                <a:gd name="f32" fmla="val 112"/>
                <a:gd name="f33" fmla="val 44"/>
                <a:gd name="f34" fmla="val 108"/>
                <a:gd name="f35" fmla="val 20"/>
                <a:gd name="f36" fmla="val 85"/>
                <a:gd name="f37" fmla="*/ f0 1 209"/>
                <a:gd name="f38" fmla="*/ f1 1 567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09"/>
                <a:gd name="f45" fmla="*/ f42 1 567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09" h="56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584;p37">
              <a:extLst>
                <a:ext uri="{FF2B5EF4-FFF2-40B4-BE49-F238E27FC236}">
                  <a16:creationId xmlns:a16="http://schemas.microsoft.com/office/drawing/2014/main" id="{8CF29205-2D75-4BA4-A14C-510A814EA08B}"/>
                </a:ext>
              </a:extLst>
            </p:cNvPr>
            <p:cNvSpPr/>
            <p:nvPr/>
          </p:nvSpPr>
          <p:spPr>
            <a:xfrm>
              <a:off x="8454002" y="1334310"/>
              <a:ext cx="55449" cy="51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42"/>
                <a:gd name="f4" fmla="val 1604"/>
                <a:gd name="f5" fmla="val 63"/>
                <a:gd name="f6" fmla="val 1"/>
                <a:gd name="f7" fmla="val 44"/>
                <a:gd name="f8" fmla="val 25"/>
                <a:gd name="f9" fmla="val 11"/>
                <a:gd name="f10" fmla="val 16"/>
                <a:gd name="f11" fmla="val 29"/>
                <a:gd name="f12" fmla="val 56"/>
                <a:gd name="f13" fmla="val 9"/>
                <a:gd name="f14" fmla="val 87"/>
                <a:gd name="f15" fmla="val 36"/>
                <a:gd name="f16" fmla="val 103"/>
                <a:gd name="f17" fmla="val 667"/>
                <a:gd name="f18" fmla="val 470"/>
                <a:gd name="f19" fmla="val 1218"/>
                <a:gd name="f20" fmla="val 981"/>
                <a:gd name="f21" fmla="val 1632"/>
                <a:gd name="f22" fmla="val 1581"/>
                <a:gd name="f23" fmla="val 1644"/>
                <a:gd name="f24" fmla="val 1595"/>
                <a:gd name="f25" fmla="val 1659"/>
                <a:gd name="f26" fmla="val 1678"/>
                <a:gd name="f27" fmla="val 1688"/>
                <a:gd name="f28" fmla="val 1699"/>
                <a:gd name="f29" fmla="val 1602"/>
                <a:gd name="f30" fmla="val 1709"/>
                <a:gd name="f31" fmla="val 1735"/>
                <a:gd name="f32" fmla="val 1577"/>
                <a:gd name="f33" fmla="val 1544"/>
                <a:gd name="f34" fmla="val 1723"/>
                <a:gd name="f35" fmla="val 1518"/>
                <a:gd name="f36" fmla="val 1298"/>
                <a:gd name="f37" fmla="val 906"/>
                <a:gd name="f38" fmla="val 735"/>
                <a:gd name="f39" fmla="val 385"/>
                <a:gd name="f40" fmla="val 91"/>
                <a:gd name="f41" fmla="val 82"/>
                <a:gd name="f42" fmla="val 4"/>
                <a:gd name="f43" fmla="val 72"/>
                <a:gd name="f44" fmla="*/ f0 1 1742"/>
                <a:gd name="f45" fmla="*/ f1 1 160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742"/>
                <a:gd name="f52" fmla="*/ f49 1 160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742" h="16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24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13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8" name="Google Shape;585;p37">
              <a:extLst>
                <a:ext uri="{FF2B5EF4-FFF2-40B4-BE49-F238E27FC236}">
                  <a16:creationId xmlns:a16="http://schemas.microsoft.com/office/drawing/2014/main" id="{51BD733C-232F-415C-A027-0DDEA2E7C6F5}"/>
                </a:ext>
              </a:extLst>
            </p:cNvPr>
            <p:cNvSpPr/>
            <p:nvPr/>
          </p:nvSpPr>
          <p:spPr>
            <a:xfrm>
              <a:off x="8461894" y="1369652"/>
              <a:ext cx="13624" cy="134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"/>
                <a:gd name="f4" fmla="val 422"/>
                <a:gd name="f5" fmla="val 61"/>
                <a:gd name="f6" fmla="val 1"/>
                <a:gd name="f7" fmla="val 46"/>
                <a:gd name="f8" fmla="val 32"/>
                <a:gd name="f9" fmla="val 6"/>
                <a:gd name="f10" fmla="val 21"/>
                <a:gd name="f11" fmla="val 17"/>
                <a:gd name="f12" fmla="val 38"/>
                <a:gd name="f13" fmla="val 74"/>
                <a:gd name="f14" fmla="val 95"/>
                <a:gd name="f15" fmla="val 328"/>
                <a:gd name="f16" fmla="val 406"/>
                <a:gd name="f17" fmla="val 338"/>
                <a:gd name="f18" fmla="val 415"/>
                <a:gd name="f19" fmla="val 352"/>
                <a:gd name="f20" fmla="val 421"/>
                <a:gd name="f21" fmla="val 366"/>
                <a:gd name="f22" fmla="val 379"/>
                <a:gd name="f23" fmla="val 393"/>
                <a:gd name="f24" fmla="val 427"/>
                <a:gd name="f25" fmla="val 383"/>
                <a:gd name="f26" fmla="val 347"/>
                <a:gd name="f27" fmla="val 327"/>
                <a:gd name="f28" fmla="val 100"/>
                <a:gd name="f29" fmla="val 89"/>
                <a:gd name="f30" fmla="val 75"/>
                <a:gd name="f31" fmla="*/ f0 1 428"/>
                <a:gd name="f32" fmla="*/ f1 1 42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28"/>
                <a:gd name="f39" fmla="*/ f36 1 42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28" h="42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6" y="f16"/>
                  </a:cubicBezTo>
                  <a:cubicBezTo>
                    <a:pt x="f24" y="f25"/>
                    <a:pt x="f24" y="f26"/>
                    <a:pt x="f16" y="f27"/>
                  </a:cubicBezTo>
                  <a:lnTo>
                    <a:pt x="f28" y="f11"/>
                  </a:ln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9" name="Google Shape;586;p37">
              <a:extLst>
                <a:ext uri="{FF2B5EF4-FFF2-40B4-BE49-F238E27FC236}">
                  <a16:creationId xmlns:a16="http://schemas.microsoft.com/office/drawing/2014/main" id="{06A12658-DAC3-49F3-BC9B-CEBCC0F5108C}"/>
                </a:ext>
              </a:extLst>
            </p:cNvPr>
            <p:cNvSpPr/>
            <p:nvPr/>
          </p:nvSpPr>
          <p:spPr>
            <a:xfrm>
              <a:off x="8386895" y="1427204"/>
              <a:ext cx="46981" cy="361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6"/>
                <a:gd name="f4" fmla="val 1136"/>
                <a:gd name="f5" fmla="val 62"/>
                <a:gd name="f6" fmla="val 1"/>
                <a:gd name="f7" fmla="val 47"/>
                <a:gd name="f8" fmla="val 33"/>
                <a:gd name="f9" fmla="val 6"/>
                <a:gd name="f10" fmla="val 22"/>
                <a:gd name="f11" fmla="val 17"/>
                <a:gd name="f12" fmla="val 40"/>
                <a:gd name="f13" fmla="val 74"/>
                <a:gd name="f14" fmla="val 96"/>
                <a:gd name="f15" fmla="val 432"/>
                <a:gd name="f16" fmla="val 494"/>
                <a:gd name="f17" fmla="val 889"/>
                <a:gd name="f18" fmla="val 842"/>
                <a:gd name="f19" fmla="val 1383"/>
                <a:gd name="f20" fmla="val 1128"/>
                <a:gd name="f21" fmla="val 1390"/>
                <a:gd name="f22" fmla="val 1134"/>
                <a:gd name="f23" fmla="val 1402"/>
                <a:gd name="f24" fmla="val 1135"/>
                <a:gd name="f25" fmla="val 1410"/>
                <a:gd name="f26" fmla="val 1430"/>
                <a:gd name="f27" fmla="val 1447"/>
                <a:gd name="f28" fmla="val 1127"/>
                <a:gd name="f29" fmla="val 1460"/>
                <a:gd name="f30" fmla="val 1105"/>
                <a:gd name="f31" fmla="val 1078"/>
                <a:gd name="f32" fmla="val 1467"/>
                <a:gd name="f33" fmla="val 1047"/>
                <a:gd name="f34" fmla="val 1440"/>
                <a:gd name="f35" fmla="val 1030"/>
                <a:gd name="f36" fmla="val 955"/>
                <a:gd name="f37" fmla="val 749"/>
                <a:gd name="f38" fmla="val 503"/>
                <a:gd name="f39" fmla="val 408"/>
                <a:gd name="f40" fmla="val 100"/>
                <a:gd name="f41" fmla="val 16"/>
                <a:gd name="f42" fmla="val 89"/>
                <a:gd name="f43" fmla="val 76"/>
                <a:gd name="f44" fmla="*/ f0 1 1476"/>
                <a:gd name="f45" fmla="*/ f1 1 1136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476"/>
                <a:gd name="f52" fmla="*/ f49 1 1136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476" h="11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9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0" name="Google Shape;587;p37">
              <a:extLst>
                <a:ext uri="{FF2B5EF4-FFF2-40B4-BE49-F238E27FC236}">
                  <a16:creationId xmlns:a16="http://schemas.microsoft.com/office/drawing/2014/main" id="{573EDFDC-B8BE-40E0-95BD-F2EFA118D7DB}"/>
                </a:ext>
              </a:extLst>
            </p:cNvPr>
            <p:cNvSpPr/>
            <p:nvPr/>
          </p:nvSpPr>
          <p:spPr>
            <a:xfrm>
              <a:off x="8360569" y="1373849"/>
              <a:ext cx="54818" cy="53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2"/>
                <a:gd name="f4" fmla="val 1688"/>
                <a:gd name="f5" fmla="val 61"/>
                <a:gd name="f6" fmla="val 49"/>
                <a:gd name="f7" fmla="val 37"/>
                <a:gd name="f8" fmla="val 4"/>
                <a:gd name="f9" fmla="val 27"/>
                <a:gd name="f10" fmla="val 13"/>
                <a:gd name="f11" fmla="val 3"/>
                <a:gd name="f12" fmla="val 31"/>
                <a:gd name="f13" fmla="val 67"/>
                <a:gd name="f14" fmla="val 20"/>
                <a:gd name="f15" fmla="val 90"/>
                <a:gd name="f16" fmla="val 497"/>
                <a:gd name="f17" fmla="val 672"/>
                <a:gd name="f18" fmla="val 1038"/>
                <a:gd name="f19" fmla="val 1206"/>
                <a:gd name="f20" fmla="val 1626"/>
                <a:gd name="f21" fmla="val 1676"/>
                <a:gd name="f22" fmla="val 1636"/>
                <a:gd name="f23" fmla="val 1685"/>
                <a:gd name="f24" fmla="val 1648"/>
                <a:gd name="f25" fmla="val 1661"/>
                <a:gd name="f26" fmla="val 1693"/>
                <a:gd name="f27" fmla="val 1681"/>
                <a:gd name="f28" fmla="val 1703"/>
                <a:gd name="f29" fmla="val 1666"/>
                <a:gd name="f30" fmla="val 1644"/>
                <a:gd name="f31" fmla="val 1718"/>
                <a:gd name="f32" fmla="val 1609"/>
                <a:gd name="f33" fmla="val 1695"/>
                <a:gd name="f34" fmla="val 1591"/>
                <a:gd name="f35" fmla="val 1111"/>
                <a:gd name="f36" fmla="val 1125"/>
                <a:gd name="f37" fmla="val 575"/>
                <a:gd name="f38" fmla="val 597"/>
                <a:gd name="f39" fmla="val 103"/>
                <a:gd name="f40" fmla="val 92"/>
                <a:gd name="f41" fmla="val 7"/>
                <a:gd name="f42" fmla="val 77"/>
                <a:gd name="f43" fmla="*/ f0 1 1722"/>
                <a:gd name="f44" fmla="*/ f1 1 168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722"/>
                <a:gd name="f51" fmla="*/ f48 1 168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722" h="168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1" y="f4"/>
                    <a:pt x="f26" y="f27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14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1" name="Google Shape;588;p37">
              <a:extLst>
                <a:ext uri="{FF2B5EF4-FFF2-40B4-BE49-F238E27FC236}">
                  <a16:creationId xmlns:a16="http://schemas.microsoft.com/office/drawing/2014/main" id="{B5FF140D-8676-497D-9A98-7567BB14858C}"/>
                </a:ext>
              </a:extLst>
            </p:cNvPr>
            <p:cNvSpPr/>
            <p:nvPr/>
          </p:nvSpPr>
          <p:spPr>
            <a:xfrm>
              <a:off x="8376013" y="1358606"/>
              <a:ext cx="11201" cy="102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2"/>
                <a:gd name="f4" fmla="val 321"/>
                <a:gd name="f5" fmla="val 61"/>
                <a:gd name="f6" fmla="val 1"/>
                <a:gd name="f7" fmla="val 46"/>
                <a:gd name="f8" fmla="val 31"/>
                <a:gd name="f9" fmla="val 6"/>
                <a:gd name="f10" fmla="val 21"/>
                <a:gd name="f11" fmla="val 18"/>
                <a:gd name="f12" fmla="val 39"/>
                <a:gd name="f13" fmla="val 75"/>
                <a:gd name="f14" fmla="val 24"/>
                <a:gd name="f15" fmla="val 95"/>
                <a:gd name="f16" fmla="val 256"/>
                <a:gd name="f17" fmla="val 307"/>
                <a:gd name="f18" fmla="val 266"/>
                <a:gd name="f19" fmla="val 315"/>
                <a:gd name="f20" fmla="val 280"/>
                <a:gd name="f21" fmla="val 293"/>
                <a:gd name="f22" fmla="val 323"/>
                <a:gd name="f23" fmla="val 333"/>
                <a:gd name="f24" fmla="val 302"/>
                <a:gd name="f25" fmla="val 351"/>
                <a:gd name="f26" fmla="val 281"/>
                <a:gd name="f27" fmla="val 246"/>
                <a:gd name="f28" fmla="val 328"/>
                <a:gd name="f29" fmla="val 227"/>
                <a:gd name="f30" fmla="val 98"/>
                <a:gd name="f31" fmla="val 15"/>
                <a:gd name="f32" fmla="val 87"/>
                <a:gd name="f33" fmla="val 5"/>
                <a:gd name="f34" fmla="val 74"/>
                <a:gd name="f35" fmla="*/ f0 1 352"/>
                <a:gd name="f36" fmla="*/ f1 1 32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352"/>
                <a:gd name="f43" fmla="*/ f40 1 32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352" h="32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17" y="f4"/>
                    <a:pt x="f22" y="f19"/>
                    <a:pt x="f23" y="f24"/>
                  </a:cubicBezTo>
                  <a:cubicBezTo>
                    <a:pt x="f25" y="f26"/>
                    <a:pt x="f25" y="f27"/>
                    <a:pt x="f28" y="f29"/>
                  </a:cubicBezTo>
                  <a:lnTo>
                    <a:pt x="f30" y="f31"/>
                  </a:ln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2" name="Google Shape;589;p37">
              <a:extLst>
                <a:ext uri="{FF2B5EF4-FFF2-40B4-BE49-F238E27FC236}">
                  <a16:creationId xmlns:a16="http://schemas.microsoft.com/office/drawing/2014/main" id="{51088187-541E-4A29-B017-495437274F40}"/>
                </a:ext>
              </a:extLst>
            </p:cNvPr>
            <p:cNvSpPr/>
            <p:nvPr/>
          </p:nvSpPr>
          <p:spPr>
            <a:xfrm>
              <a:off x="8361337" y="1272844"/>
              <a:ext cx="195763" cy="233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50"/>
                <a:gd name="f4" fmla="val 735"/>
                <a:gd name="f5" fmla="val 6086"/>
                <a:gd name="f6" fmla="val 1"/>
                <a:gd name="f7" fmla="val 6077"/>
                <a:gd name="f8" fmla="val 6068"/>
                <a:gd name="f9" fmla="val 3"/>
                <a:gd name="f10" fmla="val 6060"/>
                <a:gd name="f11" fmla="val 7"/>
                <a:gd name="f12" fmla="val 5811"/>
                <a:gd name="f13" fmla="val 140"/>
                <a:gd name="f14" fmla="val 5547"/>
                <a:gd name="f15" fmla="val 254"/>
                <a:gd name="f16" fmla="val 5280"/>
                <a:gd name="f17" fmla="val 343"/>
                <a:gd name="f18" fmla="val 4717"/>
                <a:gd name="f19" fmla="val 530"/>
                <a:gd name="f20" fmla="val 4082"/>
                <a:gd name="f21" fmla="val 625"/>
                <a:gd name="f22" fmla="val 3384"/>
                <a:gd name="f23" fmla="val 3155"/>
                <a:gd name="f24" fmla="val 2919"/>
                <a:gd name="f25" fmla="val 614"/>
                <a:gd name="f26" fmla="val 2678"/>
                <a:gd name="f27" fmla="val 594"/>
                <a:gd name="f28" fmla="val 1799"/>
                <a:gd name="f29" fmla="val 521"/>
                <a:gd name="f30" fmla="val 922"/>
                <a:gd name="f31" fmla="val 329"/>
                <a:gd name="f32" fmla="val 73"/>
                <a:gd name="f33" fmla="val 143"/>
                <a:gd name="f34" fmla="val 69"/>
                <a:gd name="f35" fmla="val 141"/>
                <a:gd name="f36" fmla="val 65"/>
                <a:gd name="f37" fmla="val 60"/>
                <a:gd name="f38" fmla="val 37"/>
                <a:gd name="f39" fmla="val 13"/>
                <a:gd name="f40" fmla="val 157"/>
                <a:gd name="f41" fmla="val 182"/>
                <a:gd name="f42" fmla="val 214"/>
                <a:gd name="f43" fmla="val 19"/>
                <a:gd name="f44" fmla="val 242"/>
                <a:gd name="f45" fmla="val 49"/>
                <a:gd name="f46" fmla="val 249"/>
                <a:gd name="f47" fmla="val 900"/>
                <a:gd name="f48" fmla="val 437"/>
                <a:gd name="f49" fmla="val 1780"/>
                <a:gd name="f50" fmla="val 631"/>
                <a:gd name="f51" fmla="val 2668"/>
                <a:gd name="f52" fmla="val 705"/>
                <a:gd name="f53" fmla="val 2911"/>
                <a:gd name="f54" fmla="val 724"/>
                <a:gd name="f55" fmla="val 3148"/>
                <a:gd name="f56" fmla="val 3380"/>
                <a:gd name="f57" fmla="val 4092"/>
                <a:gd name="f58" fmla="val 4740"/>
                <a:gd name="f59" fmla="val 638"/>
                <a:gd name="f60" fmla="val 5312"/>
                <a:gd name="f61" fmla="val 449"/>
                <a:gd name="f62" fmla="val 5589"/>
                <a:gd name="f63" fmla="val 358"/>
                <a:gd name="f64" fmla="val 5858"/>
                <a:gd name="f65" fmla="val 6111"/>
                <a:gd name="f66" fmla="val 104"/>
                <a:gd name="f67" fmla="val 6140"/>
                <a:gd name="f68" fmla="val 90"/>
                <a:gd name="f69" fmla="val 57"/>
                <a:gd name="f70" fmla="val 6135"/>
                <a:gd name="f71" fmla="val 30"/>
                <a:gd name="f72" fmla="val 6126"/>
                <a:gd name="f73" fmla="val 11"/>
                <a:gd name="f74" fmla="val 6106"/>
                <a:gd name="f75" fmla="*/ f0 1 6150"/>
                <a:gd name="f76" fmla="*/ f1 1 735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6150"/>
                <a:gd name="f83" fmla="*/ f80 1 735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6150" h="7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5"/>
                    <a:pt x="f37" y="f35"/>
                  </a:cubicBezTo>
                  <a:cubicBezTo>
                    <a:pt x="f38" y="f35"/>
                    <a:pt x="f39" y="f40"/>
                    <a:pt x="f11" y="f41"/>
                  </a:cubicBezTo>
                  <a:cubicBezTo>
                    <a:pt x="f2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4"/>
                    <a:pt x="f56" y="f4"/>
                  </a:cubicBezTo>
                  <a:cubicBezTo>
                    <a:pt x="f57" y="f4"/>
                    <a:pt x="f58" y="f59"/>
                    <a:pt x="f60" y="f61"/>
                  </a:cubicBezTo>
                  <a:cubicBezTo>
                    <a:pt x="f62" y="f63"/>
                    <a:pt x="f64" y="f44"/>
                    <a:pt x="f65" y="f66"/>
                  </a:cubicBezTo>
                  <a:cubicBezTo>
                    <a:pt x="f67" y="f68"/>
                    <a:pt x="f3" y="f69"/>
                    <a:pt x="f70" y="f71"/>
                  </a:cubicBezTo>
                  <a:cubicBezTo>
                    <a:pt x="f72" y="f73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3" name="Google Shape;590;p37">
              <a:extLst>
                <a:ext uri="{FF2B5EF4-FFF2-40B4-BE49-F238E27FC236}">
                  <a16:creationId xmlns:a16="http://schemas.microsoft.com/office/drawing/2014/main" id="{DEE4F28E-40AD-4823-B726-7A28C777F61C}"/>
                </a:ext>
              </a:extLst>
            </p:cNvPr>
            <p:cNvSpPr/>
            <p:nvPr/>
          </p:nvSpPr>
          <p:spPr>
            <a:xfrm>
              <a:off x="8420865" y="1265273"/>
              <a:ext cx="58987" cy="90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3"/>
                <a:gd name="f4" fmla="val 284"/>
                <a:gd name="f5" fmla="val 58"/>
                <a:gd name="f6" fmla="val 34"/>
                <a:gd name="f7" fmla="val 13"/>
                <a:gd name="f8" fmla="val 17"/>
                <a:gd name="f9" fmla="val 7"/>
                <a:gd name="f10" fmla="val 42"/>
                <a:gd name="f11" fmla="val 70"/>
                <a:gd name="f12" fmla="val 100"/>
                <a:gd name="f13" fmla="val 46"/>
                <a:gd name="f14" fmla="val 107"/>
                <a:gd name="f15" fmla="val 501"/>
                <a:gd name="f16" fmla="val 225"/>
                <a:gd name="f17" fmla="val 969"/>
                <a:gd name="f18" fmla="val 1439"/>
                <a:gd name="f19" fmla="val 1558"/>
                <a:gd name="f20" fmla="val 1679"/>
                <a:gd name="f21" fmla="val 281"/>
                <a:gd name="f22" fmla="val 1800"/>
                <a:gd name="f23" fmla="val 275"/>
                <a:gd name="f24" fmla="val 1830"/>
                <a:gd name="f25" fmla="val 274"/>
                <a:gd name="f26" fmla="val 247"/>
                <a:gd name="f27" fmla="val 1852"/>
                <a:gd name="f28" fmla="val 217"/>
                <a:gd name="f29" fmla="val 1850"/>
                <a:gd name="f30" fmla="val 186"/>
                <a:gd name="f31" fmla="val 1825"/>
                <a:gd name="f32" fmla="val 164"/>
                <a:gd name="f33" fmla="val 1796"/>
                <a:gd name="f34" fmla="val 1795"/>
                <a:gd name="f35" fmla="val 1794"/>
                <a:gd name="f36" fmla="val 1793"/>
                <a:gd name="f37" fmla="val 1676"/>
                <a:gd name="f38" fmla="val 171"/>
                <a:gd name="f39" fmla="val 1560"/>
                <a:gd name="f40" fmla="val 175"/>
                <a:gd name="f41" fmla="val 1443"/>
                <a:gd name="f42" fmla="val 981"/>
                <a:gd name="f43" fmla="val 523"/>
                <a:gd name="f44" fmla="val 118"/>
                <a:gd name="f45" fmla="val 74"/>
                <a:gd name="f46" fmla="val 3"/>
                <a:gd name="f47" fmla="val 69"/>
                <a:gd name="f48" fmla="val 1"/>
                <a:gd name="f49" fmla="val 63"/>
                <a:gd name="f50" fmla="*/ f0 1 1853"/>
                <a:gd name="f51" fmla="*/ f1 1 284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1853"/>
                <a:gd name="f58" fmla="*/ f55 1 284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853" h="28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8" y="f12"/>
                    <a:pt x="f13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21"/>
                    <a:pt x="f22" y="f23"/>
                  </a:cubicBez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2"/>
                    <a:pt x="f36" y="f32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4" name="Google Shape;591;p37">
              <a:extLst>
                <a:ext uri="{FF2B5EF4-FFF2-40B4-BE49-F238E27FC236}">
                  <a16:creationId xmlns:a16="http://schemas.microsoft.com/office/drawing/2014/main" id="{E501522D-CFB9-4182-BA87-6E3789444A13}"/>
                </a:ext>
              </a:extLst>
            </p:cNvPr>
            <p:cNvSpPr/>
            <p:nvPr/>
          </p:nvSpPr>
          <p:spPr>
            <a:xfrm>
              <a:off x="8343634" y="1180499"/>
              <a:ext cx="117079" cy="32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78"/>
                <a:gd name="f4" fmla="val 1032"/>
                <a:gd name="f5" fmla="val 3621"/>
                <a:gd name="f6" fmla="val 3620"/>
                <a:gd name="f7" fmla="val 3619"/>
                <a:gd name="f8" fmla="val 3618"/>
                <a:gd name="f9" fmla="val 2385"/>
                <a:gd name="f10" fmla="val 57"/>
                <a:gd name="f11" fmla="val 1147"/>
                <a:gd name="f12" fmla="val 380"/>
                <a:gd name="f13" fmla="val 41"/>
                <a:gd name="f14" fmla="val 929"/>
                <a:gd name="f15" fmla="val 14"/>
                <a:gd name="f16" fmla="val 940"/>
                <a:gd name="f17" fmla="val 1"/>
                <a:gd name="f18" fmla="val 974"/>
                <a:gd name="f19" fmla="val 15"/>
                <a:gd name="f20" fmla="val 1001"/>
                <a:gd name="f21" fmla="val 27"/>
                <a:gd name="f22" fmla="val 1021"/>
                <a:gd name="f23" fmla="val 46"/>
                <a:gd name="f24" fmla="val 1031"/>
                <a:gd name="f25" fmla="val 65"/>
                <a:gd name="f26" fmla="val 72"/>
                <a:gd name="f27" fmla="val 82"/>
                <a:gd name="f28" fmla="val 1030"/>
                <a:gd name="f29" fmla="val 91"/>
                <a:gd name="f30" fmla="val 1026"/>
                <a:gd name="f31" fmla="val 1183"/>
                <a:gd name="f32" fmla="val 483"/>
                <a:gd name="f33" fmla="val 2405"/>
                <a:gd name="f34" fmla="val 167"/>
                <a:gd name="f35" fmla="val 3624"/>
                <a:gd name="f36" fmla="val 110"/>
                <a:gd name="f37" fmla="val 3654"/>
                <a:gd name="f38" fmla="val 107"/>
                <a:gd name="f39" fmla="val 83"/>
                <a:gd name="f40" fmla="val 3675"/>
                <a:gd name="f41" fmla="val 53"/>
                <a:gd name="f42" fmla="val 3674"/>
                <a:gd name="f43" fmla="val 23"/>
                <a:gd name="f44" fmla="val 3648"/>
                <a:gd name="f45" fmla="*/ f0 1 3678"/>
                <a:gd name="f46" fmla="*/ f1 1 1032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678"/>
                <a:gd name="f53" fmla="*/ f50 1 1032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678" h="1032">
                  <a:moveTo>
                    <a:pt x="f5" y="f2"/>
                  </a:moveTo>
                  <a:cubicBezTo>
                    <a:pt x="f6" y="f2"/>
                    <a:pt x="f7" y="f2"/>
                    <a:pt x="f8" y="f2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5" name="Google Shape;592;p37">
              <a:extLst>
                <a:ext uri="{FF2B5EF4-FFF2-40B4-BE49-F238E27FC236}">
                  <a16:creationId xmlns:a16="http://schemas.microsoft.com/office/drawing/2014/main" id="{E7842821-E57A-4502-BD18-B46588A502B2}"/>
                </a:ext>
              </a:extLst>
            </p:cNvPr>
            <p:cNvSpPr/>
            <p:nvPr/>
          </p:nvSpPr>
          <p:spPr>
            <a:xfrm>
              <a:off x="8374678" y="1203899"/>
              <a:ext cx="23143" cy="109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7"/>
                <a:gd name="f4" fmla="val 345"/>
                <a:gd name="f5" fmla="val 664"/>
                <a:gd name="f6" fmla="val 1"/>
                <a:gd name="f7" fmla="val 659"/>
                <a:gd name="f8" fmla="val 653"/>
                <a:gd name="f9" fmla="val 648"/>
                <a:gd name="f10" fmla="val 3"/>
                <a:gd name="f11" fmla="val 442"/>
                <a:gd name="f12" fmla="val 70"/>
                <a:gd name="f13" fmla="val 236"/>
                <a:gd name="f14" fmla="val 148"/>
                <a:gd name="f15" fmla="val 40"/>
                <a:gd name="f16" fmla="val 239"/>
                <a:gd name="f17" fmla="val 13"/>
                <a:gd name="f18" fmla="val 252"/>
                <a:gd name="f19" fmla="val 286"/>
                <a:gd name="f20" fmla="val 312"/>
                <a:gd name="f21" fmla="val 21"/>
                <a:gd name="f22" fmla="val 332"/>
                <a:gd name="f23" fmla="val 41"/>
                <a:gd name="f24" fmla="val 63"/>
                <a:gd name="f25" fmla="val 71"/>
                <a:gd name="f26" fmla="val 78"/>
                <a:gd name="f27" fmla="val 84"/>
                <a:gd name="f28" fmla="val 339"/>
                <a:gd name="f29" fmla="val 278"/>
                <a:gd name="f30" fmla="val 479"/>
                <a:gd name="f31" fmla="val 174"/>
                <a:gd name="f32" fmla="val 682"/>
                <a:gd name="f33" fmla="val 108"/>
                <a:gd name="f34" fmla="val 712"/>
                <a:gd name="f35" fmla="val 98"/>
                <a:gd name="f36" fmla="val 726"/>
                <a:gd name="f37" fmla="val 67"/>
                <a:gd name="f38" fmla="val 718"/>
                <a:gd name="f39" fmla="val 39"/>
                <a:gd name="f40" fmla="val 710"/>
                <a:gd name="f41" fmla="val 15"/>
                <a:gd name="f42" fmla="val 687"/>
                <a:gd name="f43" fmla="*/ f0 1 727"/>
                <a:gd name="f44" fmla="*/ f1 1 3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727"/>
                <a:gd name="f51" fmla="*/ f48 1 3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727" h="345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17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18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6" name="Google Shape;593;p37">
              <a:extLst>
                <a:ext uri="{FF2B5EF4-FFF2-40B4-BE49-F238E27FC236}">
                  <a16:creationId xmlns:a16="http://schemas.microsoft.com/office/drawing/2014/main" id="{5B5F725E-04F1-4575-B52A-877315AB4B06}"/>
                </a:ext>
              </a:extLst>
            </p:cNvPr>
            <p:cNvSpPr/>
            <p:nvPr/>
          </p:nvSpPr>
          <p:spPr>
            <a:xfrm>
              <a:off x="8378052" y="1230727"/>
              <a:ext cx="15727" cy="73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4"/>
                <a:gd name="f4" fmla="val 231"/>
                <a:gd name="f5" fmla="val 431"/>
                <a:gd name="f6" fmla="val 1"/>
                <a:gd name="f7" fmla="val 426"/>
                <a:gd name="f8" fmla="val 421"/>
                <a:gd name="f9" fmla="val 415"/>
                <a:gd name="f10" fmla="val 3"/>
                <a:gd name="f11" fmla="val 45"/>
                <a:gd name="f12" fmla="val 124"/>
                <a:gd name="f13" fmla="val 15"/>
                <a:gd name="f14" fmla="val 135"/>
                <a:gd name="f15" fmla="val 165"/>
                <a:gd name="f16" fmla="val 9"/>
                <a:gd name="f17" fmla="val 194"/>
                <a:gd name="f18" fmla="val 16"/>
                <a:gd name="f19" fmla="val 217"/>
                <a:gd name="f20" fmla="val 38"/>
                <a:gd name="f21" fmla="val 62"/>
                <a:gd name="f22" fmla="val 66"/>
                <a:gd name="f23" fmla="val 72"/>
                <a:gd name="f24" fmla="val 79"/>
                <a:gd name="f25" fmla="val 229"/>
                <a:gd name="f26" fmla="val 449"/>
                <a:gd name="f27" fmla="val 108"/>
                <a:gd name="f28" fmla="val 479"/>
                <a:gd name="f29" fmla="val 98"/>
                <a:gd name="f30" fmla="val 67"/>
                <a:gd name="f31" fmla="val 485"/>
                <a:gd name="f32" fmla="val 39"/>
                <a:gd name="f33" fmla="val 477"/>
                <a:gd name="f34" fmla="val 455"/>
                <a:gd name="f35" fmla="*/ f0 1 494"/>
                <a:gd name="f36" fmla="*/ f1 1 23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494"/>
                <a:gd name="f43" fmla="*/ f40 1 23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494" h="23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1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7" name="Google Shape;594;p37">
              <a:extLst>
                <a:ext uri="{FF2B5EF4-FFF2-40B4-BE49-F238E27FC236}">
                  <a16:creationId xmlns:a16="http://schemas.microsoft.com/office/drawing/2014/main" id="{429F5A57-DAC4-493F-919A-2C05379845EE}"/>
                </a:ext>
              </a:extLst>
            </p:cNvPr>
            <p:cNvSpPr/>
            <p:nvPr/>
          </p:nvSpPr>
          <p:spPr>
            <a:xfrm>
              <a:off x="8239704" y="1236241"/>
              <a:ext cx="44823" cy="462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8"/>
                <a:gd name="f4" fmla="val 1454"/>
                <a:gd name="f5" fmla="val 167"/>
                <a:gd name="f6" fmla="val 1"/>
                <a:gd name="f7" fmla="val 148"/>
                <a:gd name="f8" fmla="val 130"/>
                <a:gd name="f9" fmla="val 10"/>
                <a:gd name="f10" fmla="val 119"/>
                <a:gd name="f11" fmla="val 28"/>
                <a:gd name="f12" fmla="val 25"/>
                <a:gd name="f13" fmla="val 183"/>
                <a:gd name="f14" fmla="val 385"/>
                <a:gd name="f15" fmla="val 46"/>
                <a:gd name="f16" fmla="val 582"/>
                <a:gd name="f17" fmla="val 87"/>
                <a:gd name="f18" fmla="val 749"/>
                <a:gd name="f19" fmla="val 176"/>
                <a:gd name="f20" fmla="val 912"/>
                <a:gd name="f21" fmla="val 314"/>
                <a:gd name="f22" fmla="val 1066"/>
                <a:gd name="f23" fmla="val 452"/>
                <a:gd name="f24" fmla="val 1223"/>
                <a:gd name="f25" fmla="val 614"/>
                <a:gd name="f26" fmla="val 1338"/>
                <a:gd name="f27" fmla="val 784"/>
                <a:gd name="f28" fmla="val 1401"/>
                <a:gd name="f29" fmla="val 881"/>
                <a:gd name="f30" fmla="val 1436"/>
                <a:gd name="f31" fmla="val 983"/>
                <a:gd name="f32" fmla="val 1453"/>
                <a:gd name="f33" fmla="val 1083"/>
                <a:gd name="f34" fmla="val 1182"/>
                <a:gd name="f35" fmla="val 1278"/>
                <a:gd name="f36" fmla="val 1368"/>
                <a:gd name="f37" fmla="val 1399"/>
                <a:gd name="f38" fmla="val 1396"/>
                <a:gd name="f39" fmla="val 1388"/>
                <a:gd name="f40" fmla="val 1407"/>
                <a:gd name="f41" fmla="val 1357"/>
                <a:gd name="f42" fmla="val 1397"/>
                <a:gd name="f43" fmla="val 1328"/>
                <a:gd name="f44" fmla="val 1389"/>
                <a:gd name="f45" fmla="val 1306"/>
                <a:gd name="f46" fmla="val 1293"/>
                <a:gd name="f47" fmla="val 1346"/>
                <a:gd name="f48" fmla="val 1339"/>
                <a:gd name="f49" fmla="val 1333"/>
                <a:gd name="f50" fmla="val 1294"/>
                <a:gd name="f51" fmla="val 1326"/>
                <a:gd name="f52" fmla="val 1297"/>
                <a:gd name="f53" fmla="val 1252"/>
                <a:gd name="f54" fmla="val 1327"/>
                <a:gd name="f55" fmla="val 1169"/>
                <a:gd name="f56" fmla="val 1343"/>
                <a:gd name="f57" fmla="val 1084"/>
                <a:gd name="f58" fmla="val 997"/>
                <a:gd name="f59" fmla="val 908"/>
                <a:gd name="f60" fmla="val 822"/>
                <a:gd name="f61" fmla="val 1295"/>
                <a:gd name="f62" fmla="val 670"/>
                <a:gd name="f63" fmla="val 1240"/>
                <a:gd name="f64" fmla="val 523"/>
                <a:gd name="f65" fmla="val 1136"/>
                <a:gd name="f66" fmla="val 395"/>
                <a:gd name="f67" fmla="val 991"/>
                <a:gd name="f68" fmla="val 271"/>
                <a:gd name="f69" fmla="val 851"/>
                <a:gd name="f70" fmla="val 188"/>
                <a:gd name="f71" fmla="val 704"/>
                <a:gd name="f72" fmla="val 153"/>
                <a:gd name="f73" fmla="val 555"/>
                <a:gd name="f74" fmla="val 114"/>
                <a:gd name="f75" fmla="val 136"/>
                <a:gd name="f76" fmla="val 214"/>
                <a:gd name="f77" fmla="val 83"/>
                <a:gd name="f78" fmla="val 228"/>
                <a:gd name="f79" fmla="val 58"/>
                <a:gd name="f80" fmla="val 221"/>
                <a:gd name="f81" fmla="val 194"/>
                <a:gd name="f82" fmla="val 8"/>
                <a:gd name="f83" fmla="val 185"/>
                <a:gd name="f84" fmla="val 3"/>
                <a:gd name="f85" fmla="*/ f0 1 1408"/>
                <a:gd name="f86" fmla="*/ f1 1 1454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1408"/>
                <a:gd name="f93" fmla="*/ f90 1 1454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1408" h="145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36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4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14"/>
                    <a:pt x="f75" y="f76"/>
                    <a:pt x="f76" y="f77"/>
                  </a:cubicBezTo>
                  <a:cubicBezTo>
                    <a:pt x="f78" y="f79"/>
                    <a:pt x="f80" y="f12"/>
                    <a:pt x="f81" y="f82"/>
                  </a:cubicBezTo>
                  <a:cubicBezTo>
                    <a:pt x="f83" y="f84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8" name="Google Shape;595;p37">
              <a:extLst>
                <a:ext uri="{FF2B5EF4-FFF2-40B4-BE49-F238E27FC236}">
                  <a16:creationId xmlns:a16="http://schemas.microsoft.com/office/drawing/2014/main" id="{F954CE66-09DE-4301-BA81-4DD61BC251DB}"/>
                </a:ext>
              </a:extLst>
            </p:cNvPr>
            <p:cNvSpPr/>
            <p:nvPr/>
          </p:nvSpPr>
          <p:spPr>
            <a:xfrm>
              <a:off x="8254224" y="1249161"/>
              <a:ext cx="14511" cy="19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6"/>
                <a:gd name="f4" fmla="val 611"/>
                <a:gd name="f5" fmla="val 84"/>
                <a:gd name="f6" fmla="val 1"/>
                <a:gd name="f7" fmla="val 60"/>
                <a:gd name="f8" fmla="val 38"/>
                <a:gd name="f9" fmla="val 17"/>
                <a:gd name="f10" fmla="val 31"/>
                <a:gd name="f11" fmla="val 41"/>
                <a:gd name="f12" fmla="val 149"/>
                <a:gd name="f13" fmla="val 29"/>
                <a:gd name="f14" fmla="val 278"/>
                <a:gd name="f15" fmla="val 110"/>
                <a:gd name="f16" fmla="val 385"/>
                <a:gd name="f17" fmla="val 178"/>
                <a:gd name="f18" fmla="val 475"/>
                <a:gd name="f19" fmla="val 268"/>
                <a:gd name="f20" fmla="val 539"/>
                <a:gd name="f21" fmla="val 363"/>
                <a:gd name="f22" fmla="val 602"/>
                <a:gd name="f23" fmla="val 372"/>
                <a:gd name="f24" fmla="val 606"/>
                <a:gd name="f25" fmla="val 382"/>
                <a:gd name="f26" fmla="val 610"/>
                <a:gd name="f27" fmla="val 393"/>
                <a:gd name="f28" fmla="val 410"/>
                <a:gd name="f29" fmla="val 429"/>
                <a:gd name="f30" fmla="val 439"/>
                <a:gd name="f31" fmla="val 585"/>
                <a:gd name="f32" fmla="val 559"/>
                <a:gd name="f33" fmla="val 449"/>
                <a:gd name="f34" fmla="val 525"/>
                <a:gd name="f35" fmla="val 423"/>
                <a:gd name="f36" fmla="val 509"/>
                <a:gd name="f37" fmla="val 338"/>
                <a:gd name="f38" fmla="val 452"/>
                <a:gd name="f39" fmla="val 256"/>
                <a:gd name="f40" fmla="val 395"/>
                <a:gd name="f41" fmla="val 197"/>
                <a:gd name="f42" fmla="val 318"/>
                <a:gd name="f43" fmla="val 137"/>
                <a:gd name="f44" fmla="val 239"/>
                <a:gd name="f45" fmla="val 114"/>
                <a:gd name="f46" fmla="val 146"/>
                <a:gd name="f47" fmla="val 71"/>
                <a:gd name="f48" fmla="val 145"/>
                <a:gd name="f49" fmla="val 42"/>
                <a:gd name="f50" fmla="val 128"/>
                <a:gd name="f51" fmla="val 12"/>
                <a:gd name="f52" fmla="val 100"/>
                <a:gd name="f53" fmla="val 4"/>
                <a:gd name="f54" fmla="val 95"/>
                <a:gd name="f55" fmla="val 2"/>
                <a:gd name="f56" fmla="val 89"/>
                <a:gd name="f57" fmla="*/ f0 1 456"/>
                <a:gd name="f58" fmla="*/ f1 1 611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456"/>
                <a:gd name="f65" fmla="*/ f62 1 611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456" h="6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2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3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9" name="Google Shape;596;p37">
              <a:extLst>
                <a:ext uri="{FF2B5EF4-FFF2-40B4-BE49-F238E27FC236}">
                  <a16:creationId xmlns:a16="http://schemas.microsoft.com/office/drawing/2014/main" id="{9F9B5A12-9BCA-49ED-B778-40F32926E641}"/>
                </a:ext>
              </a:extLst>
            </p:cNvPr>
            <p:cNvSpPr/>
            <p:nvPr/>
          </p:nvSpPr>
          <p:spPr>
            <a:xfrm>
              <a:off x="8273701" y="1244992"/>
              <a:ext cx="3758" cy="52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"/>
                <a:gd name="f4" fmla="val 166"/>
                <a:gd name="f5" fmla="val 53"/>
                <a:gd name="f6" fmla="val 1"/>
                <a:gd name="f7" fmla="val 23"/>
                <a:gd name="f8" fmla="val 26"/>
                <a:gd name="f9" fmla="val 2"/>
                <a:gd name="f10" fmla="val 58"/>
                <a:gd name="f11" fmla="val 5"/>
                <a:gd name="f12" fmla="val 115"/>
                <a:gd name="f13" fmla="val 8"/>
                <a:gd name="f14" fmla="val 143"/>
                <a:gd name="f15" fmla="val 32"/>
                <a:gd name="f16" fmla="val 60"/>
                <a:gd name="f17" fmla="val 65"/>
                <a:gd name="f18" fmla="val 94"/>
                <a:gd name="f19" fmla="val 165"/>
                <a:gd name="f20" fmla="val 117"/>
                <a:gd name="f21" fmla="val 139"/>
                <a:gd name="f22" fmla="val 116"/>
                <a:gd name="f23" fmla="val 109"/>
                <a:gd name="f24" fmla="val 112"/>
                <a:gd name="f25" fmla="val 52"/>
                <a:gd name="f26" fmla="val 110"/>
                <a:gd name="f27" fmla="val 24"/>
                <a:gd name="f28" fmla="val 86"/>
                <a:gd name="f29" fmla="val 57"/>
                <a:gd name="f30" fmla="*/ f0 1 118"/>
                <a:gd name="f31" fmla="*/ f1 1 166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18"/>
                <a:gd name="f38" fmla="*/ f35 1 166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18" h="166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lnTo>
                    <a:pt x="f17" y="f4"/>
                  </a:ln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6"/>
                    <a:pt x="f29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0" name="Google Shape;597;p37">
              <a:extLst>
                <a:ext uri="{FF2B5EF4-FFF2-40B4-BE49-F238E27FC236}">
                  <a16:creationId xmlns:a16="http://schemas.microsoft.com/office/drawing/2014/main" id="{41EC8F7E-1500-45B3-8FF8-E3B4897FF127}"/>
                </a:ext>
              </a:extLst>
            </p:cNvPr>
            <p:cNvSpPr/>
            <p:nvPr/>
          </p:nvSpPr>
          <p:spPr>
            <a:xfrm>
              <a:off x="8253109" y="1217898"/>
              <a:ext cx="7516" cy="65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"/>
                <a:gd name="f4" fmla="val 206"/>
                <a:gd name="f5" fmla="val 175"/>
                <a:gd name="f6" fmla="val 1"/>
                <a:gd name="f7" fmla="val 167"/>
                <a:gd name="f8" fmla="val 159"/>
                <a:gd name="f9" fmla="val 2"/>
                <a:gd name="f10" fmla="val 152"/>
                <a:gd name="f11" fmla="val 6"/>
                <a:gd name="f12" fmla="val 96"/>
                <a:gd name="f13" fmla="val 29"/>
                <a:gd name="f14" fmla="val 49"/>
                <a:gd name="f15" fmla="val 70"/>
                <a:gd name="f16" fmla="val 17"/>
                <a:gd name="f17" fmla="val 120"/>
                <a:gd name="f18" fmla="val 147"/>
                <a:gd name="f19" fmla="val 8"/>
                <a:gd name="f20" fmla="val 181"/>
                <a:gd name="f21" fmla="val 32"/>
                <a:gd name="f22" fmla="val 197"/>
                <a:gd name="f23" fmla="val 42"/>
                <a:gd name="f24" fmla="val 202"/>
                <a:gd name="f25" fmla="val 52"/>
                <a:gd name="f26" fmla="val 205"/>
                <a:gd name="f27" fmla="val 64"/>
                <a:gd name="f28" fmla="val 81"/>
                <a:gd name="f29" fmla="val 99"/>
                <a:gd name="f30" fmla="val 108"/>
                <a:gd name="f31" fmla="val 178"/>
                <a:gd name="f32" fmla="val 129"/>
                <a:gd name="f33" fmla="val 121"/>
                <a:gd name="f34" fmla="val 195"/>
                <a:gd name="f35" fmla="val 105"/>
                <a:gd name="f36" fmla="val 223"/>
                <a:gd name="f37" fmla="val 63"/>
                <a:gd name="f38" fmla="val 34"/>
                <a:gd name="f39" fmla="val 216"/>
                <a:gd name="f40" fmla="val 13"/>
                <a:gd name="f41" fmla="val 196"/>
                <a:gd name="f42" fmla="*/ f0 1 236"/>
                <a:gd name="f43" fmla="*/ f1 1 20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36"/>
                <a:gd name="f50" fmla="*/ f47 1 20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36" h="2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2"/>
                    <a:pt x="f30" y="f31"/>
                  </a:cubicBezTo>
                  <a:cubicBezTo>
                    <a:pt x="f32" y="f18"/>
                    <a:pt x="f8" y="f33"/>
                    <a:pt x="f34" y="f35"/>
                  </a:cubicBezTo>
                  <a:cubicBezTo>
                    <a:pt x="f36" y="f12"/>
                    <a:pt x="f3" y="f37"/>
                    <a:pt x="f36" y="f38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1" name="Google Shape;598;p37">
              <a:extLst>
                <a:ext uri="{FF2B5EF4-FFF2-40B4-BE49-F238E27FC236}">
                  <a16:creationId xmlns:a16="http://schemas.microsoft.com/office/drawing/2014/main" id="{708BB7C7-1A2C-4F60-A261-BD68B899A035}"/>
                </a:ext>
              </a:extLst>
            </p:cNvPr>
            <p:cNvSpPr/>
            <p:nvPr/>
          </p:nvSpPr>
          <p:spPr>
            <a:xfrm>
              <a:off x="8293662" y="1255782"/>
              <a:ext cx="7223" cy="91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"/>
                <a:gd name="f4" fmla="val 287"/>
                <a:gd name="f5" fmla="val 166"/>
                <a:gd name="f6" fmla="val 1"/>
                <a:gd name="f7" fmla="val 147"/>
                <a:gd name="f8" fmla="val 129"/>
                <a:gd name="f9" fmla="val 10"/>
                <a:gd name="f10" fmla="val 118"/>
                <a:gd name="f11" fmla="val 28"/>
                <a:gd name="f12" fmla="val 13"/>
                <a:gd name="f13" fmla="val 204"/>
                <a:gd name="f14" fmla="val 230"/>
                <a:gd name="f15" fmla="val 6"/>
                <a:gd name="f16" fmla="val 263"/>
                <a:gd name="f17" fmla="val 33"/>
                <a:gd name="f18" fmla="val 280"/>
                <a:gd name="f19" fmla="val 41"/>
                <a:gd name="f20" fmla="val 284"/>
                <a:gd name="f21" fmla="val 53"/>
                <a:gd name="f22" fmla="val 61"/>
                <a:gd name="f23" fmla="val 80"/>
                <a:gd name="f24" fmla="val 97"/>
                <a:gd name="f25" fmla="val 277"/>
                <a:gd name="f26" fmla="val 108"/>
                <a:gd name="f27" fmla="val 260"/>
                <a:gd name="f28" fmla="val 212"/>
                <a:gd name="f29" fmla="val 83"/>
                <a:gd name="f30" fmla="val 58"/>
                <a:gd name="f31" fmla="val 219"/>
                <a:gd name="f32" fmla="val 25"/>
                <a:gd name="f33" fmla="val 194"/>
                <a:gd name="f34" fmla="val 8"/>
                <a:gd name="f35" fmla="val 185"/>
                <a:gd name="f36" fmla="val 3"/>
                <a:gd name="f37" fmla="val 176"/>
                <a:gd name="f38" fmla="*/ f0 1 227"/>
                <a:gd name="f39" fmla="*/ f1 1 28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227"/>
                <a:gd name="f46" fmla="*/ f43 1 28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27" h="2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2" name="Google Shape;599;p37">
            <a:extLst>
              <a:ext uri="{FF2B5EF4-FFF2-40B4-BE49-F238E27FC236}">
                <a16:creationId xmlns:a16="http://schemas.microsoft.com/office/drawing/2014/main" id="{64991388-8992-4D1F-BEF8-91411AA9C968}"/>
              </a:ext>
            </a:extLst>
          </p:cNvPr>
          <p:cNvGrpSpPr/>
          <p:nvPr/>
        </p:nvGrpSpPr>
        <p:grpSpPr>
          <a:xfrm>
            <a:off x="559667" y="3222153"/>
            <a:ext cx="921715" cy="880045"/>
            <a:chOff x="559667" y="3222153"/>
            <a:chExt cx="921715" cy="880045"/>
          </a:xfrm>
        </p:grpSpPr>
        <p:sp>
          <p:nvSpPr>
            <p:cNvPr id="133" name="Google Shape;600;p37">
              <a:extLst>
                <a:ext uri="{FF2B5EF4-FFF2-40B4-BE49-F238E27FC236}">
                  <a16:creationId xmlns:a16="http://schemas.microsoft.com/office/drawing/2014/main" id="{0062678B-4272-438B-9C2D-97EBB77ED028}"/>
                </a:ext>
              </a:extLst>
            </p:cNvPr>
            <p:cNvSpPr/>
            <p:nvPr/>
          </p:nvSpPr>
          <p:spPr>
            <a:xfrm>
              <a:off x="559667" y="3222153"/>
              <a:ext cx="921715" cy="880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83"/>
                <a:gd name="f4" fmla="val 29964"/>
                <a:gd name="f5" fmla="val 17754"/>
                <a:gd name="f6" fmla="val 17174"/>
                <a:gd name="f7" fmla="val 16563"/>
                <a:gd name="f8" fmla="val 77"/>
                <a:gd name="f9" fmla="val 15936"/>
                <a:gd name="f10" fmla="val 231"/>
                <a:gd name="f11" fmla="val 14472"/>
                <a:gd name="f12" fmla="val 591"/>
                <a:gd name="f13" fmla="val 13444"/>
                <a:gd name="f14" fmla="val 1240"/>
                <a:gd name="f15" fmla="val 12721"/>
                <a:gd name="f16" fmla="val 1964"/>
                <a:gd name="f17" fmla="val 11940"/>
                <a:gd name="f18" fmla="val 1608"/>
                <a:gd name="f19" fmla="val 11143"/>
                <a:gd name="f20" fmla="val 1424"/>
                <a:gd name="f21" fmla="val 10354"/>
                <a:gd name="f22" fmla="val 10129"/>
                <a:gd name="f23" fmla="val 9904"/>
                <a:gd name="f24" fmla="val 1438"/>
                <a:gd name="f25" fmla="val 9680"/>
                <a:gd name="f26" fmla="val 1468"/>
                <a:gd name="f27" fmla="val 8511"/>
                <a:gd name="f28" fmla="val 1625"/>
                <a:gd name="f29" fmla="val 6835"/>
                <a:gd name="f30" fmla="val 2279"/>
                <a:gd name="f31" fmla="val 5489"/>
                <a:gd name="f32" fmla="val 4500"/>
                <a:gd name="f33" fmla="val 4760"/>
                <a:gd name="f34" fmla="val 5704"/>
                <a:gd name="f35" fmla="val 4414"/>
                <a:gd name="f36" fmla="val 6953"/>
                <a:gd name="f37" fmla="val 4449"/>
                <a:gd name="f38" fmla="val 8177"/>
                <a:gd name="f39" fmla="val 4324"/>
                <a:gd name="f40" fmla="val 8220"/>
                <a:gd name="f41" fmla="val 4203"/>
                <a:gd name="f42" fmla="val 8266"/>
                <a:gd name="f43" fmla="val 4083"/>
                <a:gd name="f44" fmla="val 8313"/>
                <a:gd name="f45" fmla="val 3105"/>
                <a:gd name="f46" fmla="val 8708"/>
                <a:gd name="f47" fmla="val 10353"/>
                <a:gd name="f48" fmla="val 1120"/>
                <a:gd name="f49" fmla="val 14905"/>
                <a:gd name="f50" fmla="val 1456"/>
                <a:gd name="f51" fmla="val 16278"/>
                <a:gd name="f52" fmla="val 2085"/>
                <a:gd name="f53" fmla="val 17411"/>
                <a:gd name="f54" fmla="val 2971"/>
                <a:gd name="f55" fmla="val 18264"/>
                <a:gd name="f56" fmla="val 2412"/>
                <a:gd name="f57" fmla="val 19392"/>
                <a:gd name="f58" fmla="val 2332"/>
                <a:gd name="f59" fmla="val 20395"/>
                <a:gd name="f60" fmla="val 2409"/>
                <a:gd name="f61" fmla="val 21148"/>
                <a:gd name="f62" fmla="val 2528"/>
                <a:gd name="f63" fmla="val 22317"/>
                <a:gd name="f64" fmla="val 3142"/>
                <a:gd name="f65" fmla="val 23995"/>
                <a:gd name="f66" fmla="val 5386"/>
                <a:gd name="f67" fmla="val 25355"/>
                <a:gd name="f68" fmla="val 6573"/>
                <a:gd name="f69" fmla="val 26074"/>
                <a:gd name="f70" fmla="val 7776"/>
                <a:gd name="f71" fmla="val 26437"/>
                <a:gd name="f72" fmla="val 8961"/>
                <a:gd name="f73" fmla="val 9018"/>
                <a:gd name="f74" fmla="val 9056"/>
                <a:gd name="f75" fmla="val 26547"/>
                <a:gd name="f76" fmla="val 9096"/>
                <a:gd name="f77" fmla="val 26654"/>
                <a:gd name="f78" fmla="val 9139"/>
                <a:gd name="f79" fmla="val 26761"/>
                <a:gd name="f80" fmla="val 9962"/>
                <a:gd name="f81" fmla="val 28796"/>
                <a:gd name="f82" fmla="val 11710"/>
                <a:gd name="f83" fmla="val 29963"/>
                <a:gd name="f84" fmla="val 13934"/>
                <a:gd name="f85" fmla="val 14519"/>
                <a:gd name="f86" fmla="val 15145"/>
                <a:gd name="f87" fmla="val 29881"/>
                <a:gd name="f88" fmla="val 15794"/>
                <a:gd name="f89" fmla="val 29720"/>
                <a:gd name="f90" fmla="val 17323"/>
                <a:gd name="f91" fmla="val 29344"/>
                <a:gd name="f92" fmla="val 18389"/>
                <a:gd name="f93" fmla="val 28669"/>
                <a:gd name="f94" fmla="val 19134"/>
                <a:gd name="f95" fmla="val 27923"/>
                <a:gd name="f96" fmla="val 20051"/>
                <a:gd name="f97" fmla="val 28371"/>
                <a:gd name="f98" fmla="val 20870"/>
                <a:gd name="f99" fmla="val 28498"/>
                <a:gd name="f100" fmla="val 21498"/>
                <a:gd name="f101" fmla="val 21661"/>
                <a:gd name="f102" fmla="val 21827"/>
                <a:gd name="f103" fmla="val 28489"/>
                <a:gd name="f104" fmla="val 21989"/>
                <a:gd name="f105" fmla="val 28474"/>
                <a:gd name="f106" fmla="val 23167"/>
                <a:gd name="f107" fmla="val 28354"/>
                <a:gd name="f108" fmla="val 24860"/>
                <a:gd name="f109" fmla="val 27730"/>
                <a:gd name="f110" fmla="val 26240"/>
                <a:gd name="f111" fmla="val 25455"/>
                <a:gd name="f112" fmla="val 27012"/>
                <a:gd name="f113" fmla="val 24180"/>
                <a:gd name="f114" fmla="val 27304"/>
                <a:gd name="f115" fmla="val 23007"/>
                <a:gd name="f116" fmla="val 27329"/>
                <a:gd name="f117" fmla="val 21984"/>
                <a:gd name="f118" fmla="val 27372"/>
                <a:gd name="f119" fmla="val 21968"/>
                <a:gd name="f120" fmla="val 27415"/>
                <a:gd name="f121" fmla="val 21953"/>
                <a:gd name="f122" fmla="val 27458"/>
                <a:gd name="f123" fmla="val 21934"/>
                <a:gd name="f124" fmla="val 30173"/>
                <a:gd name="f125" fmla="val 20836"/>
                <a:gd name="f126" fmla="val 31382"/>
                <a:gd name="f127" fmla="val 18199"/>
                <a:gd name="f128" fmla="val 30608"/>
                <a:gd name="f129" fmla="val 15049"/>
                <a:gd name="f130" fmla="val 30252"/>
                <a:gd name="f131" fmla="val 13599"/>
                <a:gd name="f132" fmla="val 29625"/>
                <a:gd name="f133" fmla="val 12569"/>
                <a:gd name="f134" fmla="val 28924"/>
                <a:gd name="f135" fmla="val 11840"/>
                <a:gd name="f136" fmla="val 29464"/>
                <a:gd name="f137" fmla="val 10645"/>
                <a:gd name="f138" fmla="val 29507"/>
                <a:gd name="f139" fmla="val 9593"/>
                <a:gd name="f140" fmla="val 29401"/>
                <a:gd name="f141" fmla="val 8817"/>
                <a:gd name="f142" fmla="val 29243"/>
                <a:gd name="f143" fmla="val 7643"/>
                <a:gd name="f144" fmla="val 28583"/>
                <a:gd name="f145" fmla="val 5960"/>
                <a:gd name="f146" fmla="val 26341"/>
                <a:gd name="f147" fmla="val 4603"/>
                <a:gd name="f148" fmla="val 25185"/>
                <a:gd name="f149" fmla="val 3902"/>
                <a:gd name="f150" fmla="val 24005"/>
                <a:gd name="f151" fmla="val 3540"/>
                <a:gd name="f152" fmla="val 22836"/>
                <a:gd name="f153" fmla="val 3526"/>
                <a:gd name="f154" fmla="val 22818"/>
                <a:gd name="f155" fmla="val 3481"/>
                <a:gd name="f156" fmla="val 22801"/>
                <a:gd name="f157" fmla="val 3435"/>
                <a:gd name="f158" fmla="val 22782"/>
                <a:gd name="f159" fmla="val 3391"/>
                <a:gd name="f160" fmla="val 21912"/>
                <a:gd name="f161" fmla="val 1235"/>
                <a:gd name="f162" fmla="val 20079"/>
                <a:gd name="f163" fmla="*/ f0 1 31383"/>
                <a:gd name="f164" fmla="*/ f1 1 29964"/>
                <a:gd name="f165" fmla="val f2"/>
                <a:gd name="f166" fmla="val f3"/>
                <a:gd name="f167" fmla="val f4"/>
                <a:gd name="f168" fmla="+- f167 0 f165"/>
                <a:gd name="f169" fmla="+- f166 0 f165"/>
                <a:gd name="f170" fmla="*/ f169 1 31383"/>
                <a:gd name="f171" fmla="*/ f168 1 29964"/>
                <a:gd name="f172" fmla="*/ f165 1 f170"/>
                <a:gd name="f173" fmla="*/ f166 1 f170"/>
                <a:gd name="f174" fmla="*/ f165 1 f171"/>
                <a:gd name="f175" fmla="*/ f167 1 f171"/>
                <a:gd name="f176" fmla="*/ f172 f163 1"/>
                <a:gd name="f177" fmla="*/ f173 f163 1"/>
                <a:gd name="f178" fmla="*/ f175 f164 1"/>
                <a:gd name="f179" fmla="*/ f174 f1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6" t="f179" r="f177" b="f178"/>
              <a:pathLst>
                <a:path w="31383" h="299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2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4" name="Google Shape;601;p37">
              <a:extLst>
                <a:ext uri="{FF2B5EF4-FFF2-40B4-BE49-F238E27FC236}">
                  <a16:creationId xmlns:a16="http://schemas.microsoft.com/office/drawing/2014/main" id="{EDD3B5D5-38D6-4713-BEBD-8FDC57A6924F}"/>
                </a:ext>
              </a:extLst>
            </p:cNvPr>
            <p:cNvSpPr/>
            <p:nvPr/>
          </p:nvSpPr>
          <p:spPr>
            <a:xfrm>
              <a:off x="1067031" y="3735333"/>
              <a:ext cx="232431" cy="2544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14"/>
                <a:gd name="f4" fmla="val 8663"/>
                <a:gd name="f5" fmla="val 6978"/>
                <a:gd name="f6" fmla="val 3763"/>
                <a:gd name="f7" fmla="val 6994"/>
                <a:gd name="f8" fmla="val 3922"/>
                <a:gd name="f9" fmla="val 7000"/>
                <a:gd name="f10" fmla="val 4087"/>
                <a:gd name="f11" fmla="val 6992"/>
                <a:gd name="f12" fmla="val 4248"/>
                <a:gd name="f13" fmla="val 6998"/>
                <a:gd name="f14" fmla="val 72"/>
                <a:gd name="f15" fmla="val 1"/>
                <a:gd name="f16" fmla="val 70"/>
                <a:gd name="f17" fmla="val 69"/>
                <a:gd name="f18" fmla="val 67"/>
                <a:gd name="f19" fmla="val 57"/>
                <a:gd name="f20" fmla="val 44"/>
                <a:gd name="f21" fmla="val 4"/>
                <a:gd name="f22" fmla="val 36"/>
                <a:gd name="f23" fmla="val 14"/>
                <a:gd name="f24" fmla="val 9"/>
                <a:gd name="f25" fmla="val 29"/>
                <a:gd name="f26" fmla="val 64"/>
                <a:gd name="f27" fmla="val 13"/>
                <a:gd name="f28" fmla="val 89"/>
                <a:gd name="f29" fmla="val 647"/>
                <a:gd name="f30" fmla="val 1455"/>
                <a:gd name="f31" fmla="val 1579"/>
                <a:gd name="f32" fmla="val 3877"/>
                <a:gd name="f33" fmla="val 1438"/>
                <a:gd name="f34" fmla="val 6031"/>
                <a:gd name="f35" fmla="val 1418"/>
                <a:gd name="f36" fmla="val 6374"/>
                <a:gd name="f37" fmla="val 1370"/>
                <a:gd name="f38" fmla="val 6711"/>
                <a:gd name="f39" fmla="val 1287"/>
                <a:gd name="f40" fmla="val 7036"/>
                <a:gd name="f41" fmla="val 1280"/>
                <a:gd name="f42" fmla="val 7057"/>
                <a:gd name="f43" fmla="val 7079"/>
                <a:gd name="f44" fmla="val 1303"/>
                <a:gd name="f45" fmla="val 7096"/>
                <a:gd name="f46" fmla="val 2259"/>
                <a:gd name="f47" fmla="val 8110"/>
                <a:gd name="f48" fmla="val 3297"/>
                <a:gd name="f49" fmla="val 8662"/>
                <a:gd name="f50" fmla="val 4240"/>
                <a:gd name="f51" fmla="val 4279"/>
                <a:gd name="f52" fmla="val 4319"/>
                <a:gd name="f53" fmla="val 4358"/>
                <a:gd name="f54" fmla="val 8660"/>
                <a:gd name="f55" fmla="val 4399"/>
                <a:gd name="f56" fmla="val 8658"/>
                <a:gd name="f57" fmla="val 4436"/>
                <a:gd name="f58" fmla="val 8652"/>
                <a:gd name="f59" fmla="val 4477"/>
                <a:gd name="f60" fmla="val 8651"/>
                <a:gd name="f61" fmla="val 5412"/>
                <a:gd name="f62" fmla="val 8554"/>
                <a:gd name="f63" fmla="val 6243"/>
                <a:gd name="f64" fmla="val 7918"/>
                <a:gd name="f65" fmla="val 6946"/>
                <a:gd name="f66" fmla="val 6758"/>
                <a:gd name="f67" fmla="val 7783"/>
                <a:gd name="f68" fmla="val 5376"/>
                <a:gd name="f69" fmla="val 4048"/>
                <a:gd name="f70" fmla="val 7341"/>
                <a:gd name="f71" fmla="val 2812"/>
                <a:gd name="f72" fmla="val 7333"/>
                <a:gd name="f73" fmla="val 2788"/>
                <a:gd name="f74" fmla="val 7311"/>
                <a:gd name="f75" fmla="val 2774"/>
                <a:gd name="f76" fmla="val 7288"/>
                <a:gd name="f77" fmla="val 7287"/>
                <a:gd name="f78" fmla="val 7286"/>
                <a:gd name="f79" fmla="val 7284"/>
                <a:gd name="f80" fmla="val 7228"/>
                <a:gd name="f81" fmla="val 2775"/>
                <a:gd name="f82" fmla="val 7172"/>
                <a:gd name="f83" fmla="val 7116"/>
                <a:gd name="f84" fmla="val 6533"/>
                <a:gd name="f85" fmla="val 5925"/>
                <a:gd name="f86" fmla="val 2715"/>
                <a:gd name="f87" fmla="val 5315"/>
                <a:gd name="f88" fmla="val 2596"/>
                <a:gd name="f89" fmla="val 4214"/>
                <a:gd name="f90" fmla="val 2386"/>
                <a:gd name="f91" fmla="val 3106"/>
                <a:gd name="f92" fmla="val 1995"/>
                <a:gd name="f93" fmla="val 2131"/>
                <a:gd name="f94" fmla="val 1473"/>
                <a:gd name="f95" fmla="val 2125"/>
                <a:gd name="f96" fmla="val 1471"/>
                <a:gd name="f97" fmla="val 2123"/>
                <a:gd name="f98" fmla="val 1468"/>
                <a:gd name="f99" fmla="val 2121"/>
                <a:gd name="f100" fmla="val 2113"/>
                <a:gd name="f101" fmla="val 1466"/>
                <a:gd name="f102" fmla="val 2108"/>
                <a:gd name="f103" fmla="val 1461"/>
                <a:gd name="f104" fmla="val 2102"/>
                <a:gd name="f105" fmla="val 1459"/>
                <a:gd name="f106" fmla="val 2101"/>
                <a:gd name="f107" fmla="val 1456"/>
                <a:gd name="f108" fmla="val 2096"/>
                <a:gd name="f109" fmla="val 1333"/>
                <a:gd name="f110" fmla="val 1048"/>
                <a:gd name="f111" fmla="val 651"/>
                <a:gd name="f112" fmla="val 558"/>
                <a:gd name="f113" fmla="val 117"/>
                <a:gd name="f114" fmla="val 18"/>
                <a:gd name="f115" fmla="val 106"/>
                <a:gd name="f116" fmla="val 8"/>
                <a:gd name="f117" fmla="*/ f0 1 7914"/>
                <a:gd name="f118" fmla="*/ f1 1 8663"/>
                <a:gd name="f119" fmla="val f2"/>
                <a:gd name="f120" fmla="val f3"/>
                <a:gd name="f121" fmla="val f4"/>
                <a:gd name="f122" fmla="+- f121 0 f119"/>
                <a:gd name="f123" fmla="+- f120 0 f119"/>
                <a:gd name="f124" fmla="*/ f123 1 7914"/>
                <a:gd name="f125" fmla="*/ f122 1 8663"/>
                <a:gd name="f126" fmla="*/ f119 1 f124"/>
                <a:gd name="f127" fmla="*/ f120 1 f124"/>
                <a:gd name="f128" fmla="*/ f119 1 f125"/>
                <a:gd name="f129" fmla="*/ f121 1 f125"/>
                <a:gd name="f130" fmla="*/ f126 f117 1"/>
                <a:gd name="f131" fmla="*/ f127 f117 1"/>
                <a:gd name="f132" fmla="*/ f129 f118 1"/>
                <a:gd name="f133" fmla="*/ f128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0" t="f133" r="f131" b="f132"/>
              <a:pathLst>
                <a:path w="7914" h="866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5"/>
                    <a:pt x="f18" y="f15"/>
                  </a:cubicBezTo>
                  <a:cubicBezTo>
                    <a:pt x="f19" y="f15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39" y="f43"/>
                    <a:pt x="f44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9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3" y="f69"/>
                    <a:pt x="f70" y="f71"/>
                  </a:cubicBez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80" y="f81"/>
                    <a:pt x="f82" y="f81"/>
                    <a:pt x="f83" y="f81"/>
                  </a:cubicBezTo>
                  <a:cubicBezTo>
                    <a:pt x="f84" y="f81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98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5"/>
                    <a:pt x="f106" y="f107"/>
                    <a:pt x="f108" y="f107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28" y="f15"/>
                    <a:pt x="f14" y="f15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5" name="Google Shape;602;p37">
              <a:extLst>
                <a:ext uri="{FF2B5EF4-FFF2-40B4-BE49-F238E27FC236}">
                  <a16:creationId xmlns:a16="http://schemas.microsoft.com/office/drawing/2014/main" id="{7A84AB51-7FC8-41DF-93B3-8E94056BC243}"/>
                </a:ext>
              </a:extLst>
            </p:cNvPr>
            <p:cNvSpPr/>
            <p:nvPr/>
          </p:nvSpPr>
          <p:spPr>
            <a:xfrm>
              <a:off x="1056607" y="3584255"/>
              <a:ext cx="353205" cy="2292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26"/>
                <a:gd name="f4" fmla="val 7804"/>
                <a:gd name="f5" fmla="val 7195"/>
                <a:gd name="f6" fmla="val 7079"/>
                <a:gd name="f7" fmla="val 6961"/>
                <a:gd name="f8" fmla="val 3"/>
                <a:gd name="f9" fmla="val 6841"/>
                <a:gd name="f10" fmla="val 10"/>
                <a:gd name="f11" fmla="val 4474"/>
                <a:gd name="f12" fmla="val 125"/>
                <a:gd name="f13" fmla="val 1879"/>
                <a:gd name="f14" fmla="val 1364"/>
                <a:gd name="f15" fmla="val 873"/>
                <a:gd name="f16" fmla="val 1892"/>
                <a:gd name="f17" fmla="val 848"/>
                <a:gd name="f18" fmla="val 1904"/>
                <a:gd name="f19" fmla="val 838"/>
                <a:gd name="f20" fmla="val 1929"/>
                <a:gd name="f21" fmla="val 1955"/>
                <a:gd name="f22" fmla="val 841"/>
                <a:gd name="f23" fmla="val 1983"/>
                <a:gd name="f24" fmla="val 861"/>
                <a:gd name="f25" fmla="val 2005"/>
                <a:gd name="f26" fmla="val 885"/>
                <a:gd name="f27" fmla="val 2010"/>
                <a:gd name="f28" fmla="val 928"/>
                <a:gd name="f29" fmla="val 2019"/>
                <a:gd name="f30" fmla="val 956"/>
                <a:gd name="f31" fmla="val 2026"/>
                <a:gd name="f32" fmla="val 985"/>
                <a:gd name="f33" fmla="val 2039"/>
                <a:gd name="f34" fmla="val 1351"/>
                <a:gd name="f35" fmla="val 2190"/>
                <a:gd name="f36" fmla="val 1537"/>
                <a:gd name="f37" fmla="val 2663"/>
                <a:gd name="f38" fmla="val 1533"/>
                <a:gd name="f39" fmla="val 3442"/>
                <a:gd name="f40" fmla="val 4021"/>
                <a:gd name="f41" fmla="val 1210"/>
                <a:gd name="f42" fmla="val 4389"/>
                <a:gd name="f43" fmla="val 664"/>
                <a:gd name="f44" fmla="val 4419"/>
                <a:gd name="f45" fmla="val 640"/>
                <a:gd name="f46" fmla="val 4420"/>
                <a:gd name="f47" fmla="val 616"/>
                <a:gd name="f48" fmla="val 591"/>
                <a:gd name="f49" fmla="val 427"/>
                <a:gd name="f50" fmla="val 254"/>
                <a:gd name="f51" fmla="val 4395"/>
                <a:gd name="f52" fmla="val 84"/>
                <a:gd name="f53" fmla="val 4340"/>
                <a:gd name="f54" fmla="val 80"/>
                <a:gd name="f55" fmla="val 4337"/>
                <a:gd name="f56" fmla="val 74"/>
                <a:gd name="f57" fmla="val 4336"/>
                <a:gd name="f58" fmla="val 69"/>
                <a:gd name="f59" fmla="val 67"/>
                <a:gd name="f60" fmla="val 64"/>
                <a:gd name="f61" fmla="val 62"/>
                <a:gd name="f62" fmla="val 43"/>
                <a:gd name="f63" fmla="val 4339"/>
                <a:gd name="f64" fmla="val 26"/>
                <a:gd name="f65" fmla="val 4346"/>
                <a:gd name="f66" fmla="val 15"/>
                <a:gd name="f67" fmla="val 4362"/>
                <a:gd name="f68" fmla="val 4382"/>
                <a:gd name="f69" fmla="val 4410"/>
                <a:gd name="f70" fmla="val 4434"/>
                <a:gd name="f71" fmla="val 795"/>
                <a:gd name="f72" fmla="val 5521"/>
                <a:gd name="f73" fmla="val 2159"/>
                <a:gd name="f74" fmla="val 6457"/>
                <a:gd name="f75" fmla="val 3710"/>
                <a:gd name="f76" fmla="val 7063"/>
                <a:gd name="f77" fmla="val 4900"/>
                <a:gd name="f78" fmla="val 7533"/>
                <a:gd name="f79" fmla="val 6198"/>
                <a:gd name="f80" fmla="val 7425"/>
                <a:gd name="f81" fmla="val 7512"/>
                <a:gd name="f82" fmla="val 7598"/>
                <a:gd name="f83" fmla="val 7802"/>
                <a:gd name="f84" fmla="val 7684"/>
                <a:gd name="f85" fmla="val 7799"/>
                <a:gd name="f86" fmla="val 7719"/>
                <a:gd name="f87" fmla="val 7792"/>
                <a:gd name="f88" fmla="val 7726"/>
                <a:gd name="f89" fmla="val 7794"/>
                <a:gd name="f90" fmla="val 7753"/>
                <a:gd name="f91" fmla="val 7795"/>
                <a:gd name="f92" fmla="val 7760"/>
                <a:gd name="f93" fmla="val 8492"/>
                <a:gd name="f94" fmla="val 9115"/>
                <a:gd name="f95" fmla="val 7633"/>
                <a:gd name="f96" fmla="val 9653"/>
                <a:gd name="f97" fmla="val 7416"/>
                <a:gd name="f98" fmla="val 10795"/>
                <a:gd name="f99" fmla="val 6954"/>
                <a:gd name="f100" fmla="val 5864"/>
                <a:gd name="f101" fmla="val 11395"/>
                <a:gd name="f102" fmla="val 3288"/>
                <a:gd name="f103" fmla="val 11035"/>
                <a:gd name="f104" fmla="val 1821"/>
                <a:gd name="f105" fmla="val 10267"/>
                <a:gd name="f106" fmla="val 830"/>
                <a:gd name="f107" fmla="val 9119"/>
                <a:gd name="f108" fmla="val 349"/>
                <a:gd name="f109" fmla="val 8736"/>
                <a:gd name="f110" fmla="val 190"/>
                <a:gd name="f111" fmla="val 8309"/>
                <a:gd name="f112" fmla="val 7842"/>
                <a:gd name="f113" fmla="val 35"/>
                <a:gd name="f114" fmla="val 7634"/>
                <a:gd name="f115" fmla="val 12"/>
                <a:gd name="f116" fmla="val 7418"/>
                <a:gd name="f117" fmla="*/ f0 1 12026"/>
                <a:gd name="f118" fmla="*/ f1 1 7804"/>
                <a:gd name="f119" fmla="val f2"/>
                <a:gd name="f120" fmla="val f3"/>
                <a:gd name="f121" fmla="val f4"/>
                <a:gd name="f122" fmla="+- f121 0 f119"/>
                <a:gd name="f123" fmla="+- f120 0 f119"/>
                <a:gd name="f124" fmla="*/ f123 1 12026"/>
                <a:gd name="f125" fmla="*/ f122 1 7804"/>
                <a:gd name="f126" fmla="*/ f119 1 f124"/>
                <a:gd name="f127" fmla="*/ f120 1 f124"/>
                <a:gd name="f128" fmla="*/ f119 1 f125"/>
                <a:gd name="f129" fmla="*/ f121 1 f125"/>
                <a:gd name="f130" fmla="*/ f126 f117 1"/>
                <a:gd name="f131" fmla="*/ f127 f117 1"/>
                <a:gd name="f132" fmla="*/ f129 f118 1"/>
                <a:gd name="f133" fmla="*/ f128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0" t="f133" r="f131" b="f132"/>
              <a:pathLst>
                <a:path w="12026" h="78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38" y="f40"/>
                    <a:pt x="f41" y="f42"/>
                    <a:pt x="f43" y="f44"/>
                  </a:cubicBezTo>
                  <a:cubicBezTo>
                    <a:pt x="f45" y="f46"/>
                    <a:pt x="f47" y="f46"/>
                    <a:pt x="f48" y="f46"/>
                  </a:cubicBezTo>
                  <a:cubicBezTo>
                    <a:pt x="f49" y="f46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2" y="f68"/>
                    <a:pt x="f2" y="f69"/>
                    <a:pt x="f66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4"/>
                    <a:pt x="f80" y="f4"/>
                  </a:cubicBezTo>
                  <a:cubicBezTo>
                    <a:pt x="f81" y="f4"/>
                    <a:pt x="f82" y="f83"/>
                    <a:pt x="f84" y="f85"/>
                  </a:cubicBezTo>
                  <a:lnTo>
                    <a:pt x="f86" y="f87"/>
                  </a:lnTo>
                  <a:cubicBezTo>
                    <a:pt x="f88" y="f89"/>
                    <a:pt x="f90" y="f91"/>
                    <a:pt x="f92" y="f91"/>
                  </a:cubicBezTo>
                  <a:lnTo>
                    <a:pt x="f83" y="f89"/>
                  </a:lnTo>
                  <a:cubicBezTo>
                    <a:pt x="f93" y="f92"/>
                    <a:pt x="f94" y="f95"/>
                    <a:pt x="f96" y="f97"/>
                  </a:cubicBezTo>
                  <a:cubicBezTo>
                    <a:pt x="f98" y="f99"/>
                    <a:pt x="f3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52"/>
                    <a:pt x="f112" y="f113"/>
                  </a:cubicBezTo>
                  <a:cubicBezTo>
                    <a:pt x="f114" y="f115"/>
                    <a:pt x="f116" y="f2"/>
                    <a:pt x="f5" y="f2"/>
                  </a:cubicBezTo>
                  <a:close/>
                </a:path>
              </a:pathLst>
            </a:custGeom>
            <a:solidFill>
              <a:srgbClr val="A20E4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6" name="Google Shape;603;p37">
              <a:extLst>
                <a:ext uri="{FF2B5EF4-FFF2-40B4-BE49-F238E27FC236}">
                  <a16:creationId xmlns:a16="http://schemas.microsoft.com/office/drawing/2014/main" id="{33DCDCF9-9460-47ED-B312-2BC42AAC2638}"/>
                </a:ext>
              </a:extLst>
            </p:cNvPr>
            <p:cNvSpPr/>
            <p:nvPr/>
          </p:nvSpPr>
          <p:spPr>
            <a:xfrm>
              <a:off x="1104275" y="3395258"/>
              <a:ext cx="255254" cy="2258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91"/>
                <a:gd name="f4" fmla="val 7689"/>
                <a:gd name="f5" fmla="val 4607"/>
                <a:gd name="f6" fmla="val 5174"/>
                <a:gd name="f7" fmla="val 4608"/>
                <a:gd name="f8" fmla="val 5177"/>
                <a:gd name="f9" fmla="val 4555"/>
                <a:gd name="f10" fmla="val 5221"/>
                <a:gd name="f11" fmla="val 4500"/>
                <a:gd name="f12" fmla="val 5260"/>
                <a:gd name="f13" fmla="val 4439"/>
                <a:gd name="f14" fmla="val 5292"/>
                <a:gd name="f15" fmla="val 4498"/>
                <a:gd name="f16" fmla="val 5258"/>
                <a:gd name="f17" fmla="val 4552"/>
                <a:gd name="f18" fmla="val 5217"/>
                <a:gd name="f19" fmla="val 4217"/>
                <a:gd name="f20" fmla="val 1"/>
                <a:gd name="f21" fmla="val 4161"/>
                <a:gd name="f22" fmla="val 4106"/>
                <a:gd name="f23" fmla="val 2"/>
                <a:gd name="f24" fmla="val 4051"/>
                <a:gd name="f25" fmla="val 5"/>
                <a:gd name="f26" fmla="val 3554"/>
                <a:gd name="f27" fmla="val 30"/>
                <a:gd name="f28" fmla="val 3069"/>
                <a:gd name="f29" fmla="val 161"/>
                <a:gd name="f30" fmla="val 2600"/>
                <a:gd name="f31" fmla="val 396"/>
                <a:gd name="f32" fmla="val 2580"/>
                <a:gd name="f33" fmla="val 408"/>
                <a:gd name="f34" fmla="val 2566"/>
                <a:gd name="f35" fmla="val 431"/>
                <a:gd name="f36" fmla="val 2567"/>
                <a:gd name="f37" fmla="val 453"/>
                <a:gd name="f38" fmla="val 2603"/>
                <a:gd name="f39" fmla="val 1734"/>
                <a:gd name="f40" fmla="val 2335"/>
                <a:gd name="f41" fmla="val 3141"/>
                <a:gd name="f42" fmla="val 1847"/>
                <a:gd name="f43" fmla="val 4437"/>
                <a:gd name="f44" fmla="val 1402"/>
                <a:gd name="f45" fmla="val 5620"/>
                <a:gd name="f46" fmla="val 773"/>
                <a:gd name="f47" fmla="val 6715"/>
                <a:gd name="f48" fmla="val 24"/>
                <a:gd name="f49" fmla="val 7538"/>
                <a:gd name="f50" fmla="val 7561"/>
                <a:gd name="f51" fmla="val 7597"/>
                <a:gd name="f52" fmla="val 27"/>
                <a:gd name="f53" fmla="val 7621"/>
                <a:gd name="f54" fmla="val 36"/>
                <a:gd name="f55" fmla="val 7634"/>
                <a:gd name="f56" fmla="val 54"/>
                <a:gd name="f57" fmla="val 7641"/>
                <a:gd name="f58" fmla="val 72"/>
                <a:gd name="f59" fmla="val 73"/>
                <a:gd name="f60" fmla="val 75"/>
                <a:gd name="f61" fmla="val 76"/>
                <a:gd name="f62" fmla="val 88"/>
                <a:gd name="f63" fmla="val 99"/>
                <a:gd name="f64" fmla="val 7637"/>
                <a:gd name="f65" fmla="val 108"/>
                <a:gd name="f66" fmla="val 7631"/>
                <a:gd name="f67" fmla="val 138"/>
                <a:gd name="f68" fmla="val 7612"/>
                <a:gd name="f69" fmla="val 166"/>
                <a:gd name="f70" fmla="val 7590"/>
                <a:gd name="f71" fmla="val 193"/>
                <a:gd name="f72" fmla="val 7571"/>
                <a:gd name="f73" fmla="val 158"/>
                <a:gd name="f74" fmla="val 7625"/>
                <a:gd name="f75" fmla="val 173"/>
                <a:gd name="f76" fmla="val 7656"/>
                <a:gd name="f77" fmla="val 184"/>
                <a:gd name="f78" fmla="val 7677"/>
                <a:gd name="f79" fmla="val 203"/>
                <a:gd name="f80" fmla="val 7688"/>
                <a:gd name="f81" fmla="val 223"/>
                <a:gd name="f82" fmla="val 226"/>
                <a:gd name="f83" fmla="val 228"/>
                <a:gd name="f84" fmla="val 230"/>
                <a:gd name="f85" fmla="val 237"/>
                <a:gd name="f86" fmla="val 249"/>
                <a:gd name="f87" fmla="val 7685"/>
                <a:gd name="f88" fmla="val 256"/>
                <a:gd name="f89" fmla="val 7681"/>
                <a:gd name="f90" fmla="val 1515"/>
                <a:gd name="f91" fmla="val 7104"/>
                <a:gd name="f92" fmla="val 3395"/>
                <a:gd name="f93" fmla="val 6396"/>
                <a:gd name="f94" fmla="val 5178"/>
                <a:gd name="f95" fmla="val 6309"/>
                <a:gd name="f96" fmla="val 5299"/>
                <a:gd name="f97" fmla="val 6304"/>
                <a:gd name="f98" fmla="val 5418"/>
                <a:gd name="f99" fmla="val 6301"/>
                <a:gd name="f100" fmla="val 5534"/>
                <a:gd name="f101" fmla="val 5677"/>
                <a:gd name="f102" fmla="val 5816"/>
                <a:gd name="f103" fmla="val 6305"/>
                <a:gd name="f104" fmla="val 5952"/>
                <a:gd name="f105" fmla="val 6314"/>
                <a:gd name="f106" fmla="val 6367"/>
                <a:gd name="f107" fmla="val 6339"/>
                <a:gd name="f108" fmla="val 6757"/>
                <a:gd name="f109" fmla="val 6406"/>
                <a:gd name="f110" fmla="val 7109"/>
                <a:gd name="f111" fmla="val 6511"/>
                <a:gd name="f112" fmla="val 7116"/>
                <a:gd name="f113" fmla="val 6513"/>
                <a:gd name="f114" fmla="val 7124"/>
                <a:gd name="f115" fmla="val 7133"/>
                <a:gd name="f116" fmla="val 7149"/>
                <a:gd name="f117" fmla="val 7163"/>
                <a:gd name="f118" fmla="val 6506"/>
                <a:gd name="f119" fmla="val 7176"/>
                <a:gd name="f120" fmla="val 6494"/>
                <a:gd name="f121" fmla="val 7883"/>
                <a:gd name="f122" fmla="val 5730"/>
                <a:gd name="f123" fmla="val 4546"/>
                <a:gd name="f124" fmla="val 8516"/>
                <a:gd name="f125" fmla="val 3243"/>
                <a:gd name="f126" fmla="val 8382"/>
                <a:gd name="f127" fmla="val 2280"/>
                <a:gd name="f128" fmla="val 7728"/>
                <a:gd name="f129" fmla="val 1436"/>
                <a:gd name="f130" fmla="val 6573"/>
                <a:gd name="f131" fmla="val 735"/>
                <a:gd name="f132" fmla="val 5766"/>
                <a:gd name="f133" fmla="val 247"/>
                <a:gd name="f134" fmla="val 4976"/>
                <a:gd name="f135" fmla="*/ f0 1 8691"/>
                <a:gd name="f136" fmla="*/ f1 1 7689"/>
                <a:gd name="f137" fmla="val f2"/>
                <a:gd name="f138" fmla="val f3"/>
                <a:gd name="f139" fmla="val f4"/>
                <a:gd name="f140" fmla="+- f139 0 f137"/>
                <a:gd name="f141" fmla="+- f138 0 f137"/>
                <a:gd name="f142" fmla="*/ f141 1 8691"/>
                <a:gd name="f143" fmla="*/ f140 1 7689"/>
                <a:gd name="f144" fmla="*/ f137 1 f142"/>
                <a:gd name="f145" fmla="*/ f138 1 f142"/>
                <a:gd name="f146" fmla="*/ f137 1 f143"/>
                <a:gd name="f147" fmla="*/ f139 1 f143"/>
                <a:gd name="f148" fmla="*/ f144 f135 1"/>
                <a:gd name="f149" fmla="*/ f145 f135 1"/>
                <a:gd name="f150" fmla="*/ f147 f136 1"/>
                <a:gd name="f151" fmla="*/ f146 f1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8" t="f151" r="f149" b="f150"/>
              <a:pathLst>
                <a:path w="8691" h="7689">
                  <a:moveTo>
                    <a:pt x="f5" y="f6"/>
                  </a:moveTo>
                  <a:cubicBezTo>
                    <a:pt x="f5" y="f6"/>
                    <a:pt x="f7" y="f6"/>
                    <a:pt x="f7" y="f8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20" y="f50"/>
                    <a:pt x="f23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57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lnTo>
                    <a:pt x="f71" y="f72"/>
                  </a:lnTo>
                  <a:cubicBezTo>
                    <a:pt x="f69" y="f70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0"/>
                    <a:pt x="f84" y="f80"/>
                  </a:cubicBezTo>
                  <a:cubicBezTo>
                    <a:pt x="f85" y="f80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3"/>
                    <a:pt x="f115" y="f113"/>
                  </a:cubicBezTo>
                  <a:cubicBezTo>
                    <a:pt x="f116" y="f113"/>
                    <a:pt x="f117" y="f118"/>
                    <a:pt x="f119" y="f120"/>
                  </a:cubicBezTo>
                  <a:cubicBezTo>
                    <a:pt x="f121" y="f122"/>
                    <a:pt x="f3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20"/>
                    <a:pt x="f19" y="f20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7" name="Google Shape;604;p37">
              <a:extLst>
                <a:ext uri="{FF2B5EF4-FFF2-40B4-BE49-F238E27FC236}">
                  <a16:creationId xmlns:a16="http://schemas.microsoft.com/office/drawing/2014/main" id="{C8C9DD29-F36C-4634-B14A-7600262CE852}"/>
                </a:ext>
              </a:extLst>
            </p:cNvPr>
            <p:cNvSpPr/>
            <p:nvPr/>
          </p:nvSpPr>
          <p:spPr>
            <a:xfrm>
              <a:off x="881819" y="3694157"/>
              <a:ext cx="245827" cy="3384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70"/>
                <a:gd name="f4" fmla="val 11523"/>
                <a:gd name="f5" fmla="val 2499"/>
                <a:gd name="f6" fmla="val 2010"/>
                <a:gd name="f7" fmla="val 2505"/>
                <a:gd name="f8" fmla="val 2072"/>
                <a:gd name="f9" fmla="val 2502"/>
                <a:gd name="f10" fmla="val 2079"/>
                <a:gd name="f11" fmla="val 2497"/>
                <a:gd name="f12" fmla="val 2084"/>
                <a:gd name="f13" fmla="val 2495"/>
                <a:gd name="f14" fmla="val 2089"/>
                <a:gd name="f15" fmla="val 2504"/>
                <a:gd name="f16" fmla="val 2074"/>
                <a:gd name="f17" fmla="val 5735"/>
                <a:gd name="f18" fmla="val 2166"/>
                <a:gd name="f19" fmla="val 5816"/>
                <a:gd name="f20" fmla="val 2363"/>
                <a:gd name="f21" fmla="val 5899"/>
                <a:gd name="f22" fmla="val 2556"/>
                <a:gd name="f23" fmla="val 5977"/>
                <a:gd name="f24" fmla="val 2750"/>
                <a:gd name="f25" fmla="val 5896"/>
                <a:gd name="f26" fmla="val 5815"/>
                <a:gd name="f27" fmla="val 2361"/>
                <a:gd name="f28" fmla="val 5732"/>
                <a:gd name="f29" fmla="val 5104"/>
                <a:gd name="f30" fmla="val 5097"/>
                <a:gd name="f31" fmla="val 5091"/>
                <a:gd name="f32" fmla="val 3"/>
                <a:gd name="f33" fmla="val 5084"/>
                <a:gd name="f34" fmla="val 6"/>
                <a:gd name="f35" fmla="val 5060"/>
                <a:gd name="f36" fmla="val 14"/>
                <a:gd name="f37" fmla="val 5044"/>
                <a:gd name="f38" fmla="val 37"/>
                <a:gd name="f39" fmla="val 63"/>
                <a:gd name="f40" fmla="val 5046"/>
                <a:gd name="f41" fmla="val 556"/>
                <a:gd name="f42" fmla="val 4930"/>
                <a:gd name="f43" fmla="val 1192"/>
                <a:gd name="f44" fmla="val 4364"/>
                <a:gd name="f45" fmla="val 1458"/>
                <a:gd name="f46" fmla="val 4184"/>
                <a:gd name="f47" fmla="val 1552"/>
                <a:gd name="f48" fmla="val 4013"/>
                <a:gd name="f49" fmla="val 1604"/>
                <a:gd name="f50" fmla="val 3852"/>
                <a:gd name="f51" fmla="val 1612"/>
                <a:gd name="f52" fmla="val 3836"/>
                <a:gd name="f53" fmla="val 1613"/>
                <a:gd name="f54" fmla="val 3819"/>
                <a:gd name="f55" fmla="val 1614"/>
                <a:gd name="f56" fmla="val 3803"/>
                <a:gd name="f57" fmla="val 3651"/>
                <a:gd name="f58" fmla="val 3519"/>
                <a:gd name="f59" fmla="val 1572"/>
                <a:gd name="f60" fmla="val 3408"/>
                <a:gd name="f61" fmla="val 1490"/>
                <a:gd name="f62" fmla="val 3183"/>
                <a:gd name="f63" fmla="val 1326"/>
                <a:gd name="f64" fmla="val 3086"/>
                <a:gd name="f65" fmla="val 1031"/>
                <a:gd name="f66" fmla="val 3146"/>
                <a:gd name="f67" fmla="val 704"/>
                <a:gd name="f68" fmla="val 3154"/>
                <a:gd name="f69" fmla="val 662"/>
                <a:gd name="f70" fmla="val 3169"/>
                <a:gd name="f71" fmla="val 604"/>
                <a:gd name="f72" fmla="val 3194"/>
                <a:gd name="f73" fmla="val 534"/>
                <a:gd name="f74" fmla="val 3203"/>
                <a:gd name="f75" fmla="val 509"/>
                <a:gd name="f76" fmla="val 476"/>
                <a:gd name="f77" fmla="val 3167"/>
                <a:gd name="f78" fmla="val 462"/>
                <a:gd name="f79" fmla="val 3158"/>
                <a:gd name="f80" fmla="val 455"/>
                <a:gd name="f81" fmla="val 3147"/>
                <a:gd name="f82" fmla="val 450"/>
                <a:gd name="f83" fmla="val 3136"/>
                <a:gd name="f84" fmla="val 3134"/>
                <a:gd name="f85" fmla="val 3133"/>
                <a:gd name="f86" fmla="val 3132"/>
                <a:gd name="f87" fmla="val 3116"/>
                <a:gd name="f88" fmla="val 3102"/>
                <a:gd name="f89" fmla="val 457"/>
                <a:gd name="f90" fmla="val 3089"/>
                <a:gd name="f91" fmla="val 469"/>
                <a:gd name="f92" fmla="val 1421"/>
                <a:gd name="f93" fmla="val 2065"/>
                <a:gd name="f94" fmla="val 168"/>
                <a:gd name="f95" fmla="val 4936"/>
                <a:gd name="f96" fmla="val 43"/>
                <a:gd name="f97" fmla="val 7450"/>
                <a:gd name="f98" fmla="val 47"/>
                <a:gd name="f99" fmla="val 7482"/>
                <a:gd name="f100" fmla="val 48"/>
                <a:gd name="f101" fmla="val 7497"/>
                <a:gd name="f102" fmla="val 7505"/>
                <a:gd name="f103" fmla="val 8411"/>
                <a:gd name="f104" fmla="val 113"/>
                <a:gd name="f105" fmla="val 9177"/>
                <a:gd name="f106" fmla="val 367"/>
                <a:gd name="f107" fmla="val 9804"/>
                <a:gd name="f108" fmla="val 608"/>
                <a:gd name="f109" fmla="val 10398"/>
                <a:gd name="f110" fmla="val 970"/>
                <a:gd name="f111" fmla="val 10843"/>
                <a:gd name="f112" fmla="val 1447"/>
                <a:gd name="f113" fmla="val 11131"/>
                <a:gd name="f114" fmla="val 1873"/>
                <a:gd name="f115" fmla="val 11390"/>
                <a:gd name="f116" fmla="val 2389"/>
                <a:gd name="f117" fmla="val 11522"/>
                <a:gd name="f118" fmla="val 2983"/>
                <a:gd name="f119" fmla="val 3052"/>
                <a:gd name="f120" fmla="val 3122"/>
                <a:gd name="f121" fmla="val 11521"/>
                <a:gd name="f122" fmla="val 3193"/>
                <a:gd name="f123" fmla="val 11517"/>
                <a:gd name="f124" fmla="val 3523"/>
                <a:gd name="f125" fmla="val 11501"/>
                <a:gd name="f126" fmla="val 3885"/>
                <a:gd name="f127" fmla="val 11446"/>
                <a:gd name="f128" fmla="val 4261"/>
                <a:gd name="f129" fmla="val 11353"/>
                <a:gd name="f130" fmla="val 4338"/>
                <a:gd name="f131" fmla="val 11335"/>
                <a:gd name="f132" fmla="val 4413"/>
                <a:gd name="f133" fmla="val 11316"/>
                <a:gd name="f134" fmla="val 4486"/>
                <a:gd name="f135" fmla="val 11295"/>
                <a:gd name="f136" fmla="val 5850"/>
                <a:gd name="f137" fmla="val 10909"/>
                <a:gd name="f138" fmla="val 6777"/>
                <a:gd name="f139" fmla="val 10153"/>
                <a:gd name="f140" fmla="val 7255"/>
                <a:gd name="f141" fmla="val 9049"/>
                <a:gd name="f142" fmla="val 6451"/>
                <a:gd name="f143" fmla="val 6722"/>
                <a:gd name="f144" fmla="val 2586"/>
                <a:gd name="f145" fmla="val 5961"/>
                <a:gd name="f146" fmla="val 1045"/>
                <a:gd name="f147" fmla="val 5940"/>
                <a:gd name="f148" fmla="val 1006"/>
                <a:gd name="f149" fmla="val 5920"/>
                <a:gd name="f150" fmla="val 963"/>
                <a:gd name="f151" fmla="val 5900"/>
                <a:gd name="f152" fmla="val 926"/>
                <a:gd name="f153" fmla="val 924"/>
                <a:gd name="f154" fmla="val 922"/>
                <a:gd name="f155" fmla="val 919"/>
                <a:gd name="f156" fmla="val 917"/>
                <a:gd name="f157" fmla="val 5775"/>
                <a:gd name="f158" fmla="val 677"/>
                <a:gd name="f159" fmla="val 5682"/>
                <a:gd name="f160" fmla="val 506"/>
                <a:gd name="f161" fmla="val 5638"/>
                <a:gd name="f162" fmla="val 427"/>
                <a:gd name="f163" fmla="val 5632"/>
                <a:gd name="f164" fmla="val 416"/>
                <a:gd name="f165" fmla="val 5624"/>
                <a:gd name="f166" fmla="val 409"/>
                <a:gd name="f167" fmla="val 5617"/>
                <a:gd name="f168" fmla="val 406"/>
                <a:gd name="f169" fmla="val 5439"/>
                <a:gd name="f170" fmla="val 301"/>
                <a:gd name="f171" fmla="val 5282"/>
                <a:gd name="f172" fmla="val 171"/>
                <a:gd name="f173" fmla="val 5155"/>
                <a:gd name="f174" fmla="val 23"/>
                <a:gd name="f175" fmla="val 5141"/>
                <a:gd name="f176" fmla="val 9"/>
                <a:gd name="f177" fmla="val 5123"/>
                <a:gd name="f178" fmla="*/ f0 1 8370"/>
                <a:gd name="f179" fmla="*/ f1 1 11523"/>
                <a:gd name="f180" fmla="val f2"/>
                <a:gd name="f181" fmla="val f3"/>
                <a:gd name="f182" fmla="val f4"/>
                <a:gd name="f183" fmla="+- f182 0 f180"/>
                <a:gd name="f184" fmla="+- f181 0 f180"/>
                <a:gd name="f185" fmla="*/ f184 1 8370"/>
                <a:gd name="f186" fmla="*/ f183 1 11523"/>
                <a:gd name="f187" fmla="*/ f180 1 f185"/>
                <a:gd name="f188" fmla="*/ f181 1 f185"/>
                <a:gd name="f189" fmla="*/ f180 1 f186"/>
                <a:gd name="f190" fmla="*/ f182 1 f186"/>
                <a:gd name="f191" fmla="*/ f187 f178 1"/>
                <a:gd name="f192" fmla="*/ f188 f178 1"/>
                <a:gd name="f193" fmla="*/ f190 f179 1"/>
                <a:gd name="f194" fmla="*/ f189 f1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1" t="f194" r="f192" b="f193"/>
              <a:pathLst>
                <a:path w="8370" h="11523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13" y="f14"/>
                  </a:lnTo>
                  <a:cubicBezTo>
                    <a:pt x="f11" y="f12"/>
                    <a:pt x="f9" y="f10"/>
                    <a:pt x="f15" y="f16"/>
                  </a:cubicBezTo>
                  <a:lnTo>
                    <a:pt x="f5" y="f6"/>
                  </a:ln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2"/>
                    <a:pt x="f26" y="f27"/>
                    <a:pt x="f28" y="f18"/>
                  </a:cubicBezTo>
                  <a:close/>
                  <a:moveTo>
                    <a:pt x="f29" y="f2"/>
                  </a:moveTo>
                  <a:cubicBezTo>
                    <a:pt x="f30" y="f2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2" y="f76"/>
                    <a:pt x="f77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2"/>
                    <a:pt x="f85" y="f82"/>
                    <a:pt x="f86" y="f82"/>
                  </a:cubicBezTo>
                  <a:cubicBezTo>
                    <a:pt x="f87" y="f82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96" y="f102"/>
                  </a:cubicBezTo>
                  <a:cubicBezTo>
                    <a:pt x="f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7"/>
                  </a:cubicBezTo>
                  <a:cubicBezTo>
                    <a:pt x="f119" y="f117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3" y="f142"/>
                    <a:pt x="f143" y="f144"/>
                    <a:pt x="f145" y="f146"/>
                  </a:cubicBezTo>
                  <a:cubicBezTo>
                    <a:pt x="f147" y="f148"/>
                    <a:pt x="f149" y="f150"/>
                    <a:pt x="f151" y="f152"/>
                  </a:cubicBezTo>
                  <a:lnTo>
                    <a:pt x="f151" y="f153"/>
                  </a:lnTo>
                  <a:cubicBezTo>
                    <a:pt x="f151" y="f154"/>
                    <a:pt x="f151" y="f154"/>
                    <a:pt x="f25" y="f155"/>
                  </a:cubicBezTo>
                  <a:lnTo>
                    <a:pt x="f25" y="f156"/>
                  </a:ln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2"/>
                    <a:pt x="f29" y="f2"/>
                  </a:cubicBezTo>
                  <a:close/>
                </a:path>
              </a:pathLst>
            </a:custGeom>
            <a:solidFill>
              <a:srgbClr val="A20E4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8" name="Google Shape;605;p37">
              <a:extLst>
                <a:ext uri="{FF2B5EF4-FFF2-40B4-BE49-F238E27FC236}">
                  <a16:creationId xmlns:a16="http://schemas.microsoft.com/office/drawing/2014/main" id="{71009078-A2ED-42DE-8C3D-BEC2FBD35202}"/>
                </a:ext>
              </a:extLst>
            </p:cNvPr>
            <p:cNvSpPr/>
            <p:nvPr/>
          </p:nvSpPr>
          <p:spPr>
            <a:xfrm>
              <a:off x="1015779" y="3598913"/>
              <a:ext cx="51928" cy="670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68"/>
                <a:gd name="f4" fmla="val 2284"/>
                <a:gd name="f5" fmla="val 835"/>
                <a:gd name="f6" fmla="val 816"/>
                <a:gd name="f7" fmla="val 797"/>
                <a:gd name="f8" fmla="val 1"/>
                <a:gd name="f9" fmla="val 778"/>
                <a:gd name="f10" fmla="val 2"/>
                <a:gd name="f11" fmla="val 683"/>
                <a:gd name="f12" fmla="val 6"/>
                <a:gd name="f13" fmla="val 584"/>
                <a:gd name="f14" fmla="val 23"/>
                <a:gd name="f15" fmla="val 489"/>
                <a:gd name="f16" fmla="val 52"/>
                <a:gd name="f17" fmla="val 385"/>
                <a:gd name="f18" fmla="val 83"/>
                <a:gd name="f19" fmla="val 304"/>
                <a:gd name="f20" fmla="val 153"/>
                <a:gd name="f21" fmla="val 244"/>
                <a:gd name="f22" fmla="val 262"/>
                <a:gd name="f23" fmla="val 715"/>
                <a:gd name="f24" fmla="val 194"/>
                <a:gd name="f25" fmla="val 1719"/>
                <a:gd name="f26" fmla="val 288"/>
                <a:gd name="f27" fmla="val 2128"/>
                <a:gd name="f28" fmla="val 321"/>
                <a:gd name="f29" fmla="val 2238"/>
                <a:gd name="f30" fmla="val 329"/>
                <a:gd name="f31" fmla="val 2264"/>
                <a:gd name="f32" fmla="val 355"/>
                <a:gd name="f33" fmla="val 2283"/>
                <a:gd name="f34" fmla="val 382"/>
                <a:gd name="f35" fmla="val 383"/>
                <a:gd name="f36" fmla="val 384"/>
                <a:gd name="f37" fmla="val 386"/>
                <a:gd name="f38" fmla="val 416"/>
                <a:gd name="f39" fmla="val 2280"/>
                <a:gd name="f40" fmla="val 441"/>
                <a:gd name="f41" fmla="val 2256"/>
                <a:gd name="f42" fmla="val 443"/>
                <a:gd name="f43" fmla="val 2226"/>
                <a:gd name="f44" fmla="val 459"/>
                <a:gd name="f45" fmla="val 2083"/>
                <a:gd name="f46" fmla="val 2111"/>
                <a:gd name="f47" fmla="val 478"/>
                <a:gd name="f48" fmla="val 2138"/>
                <a:gd name="f49" fmla="val 506"/>
                <a:gd name="f50" fmla="val 2145"/>
                <a:gd name="f51" fmla="val 512"/>
                <a:gd name="f52" fmla="val 2147"/>
                <a:gd name="f53" fmla="val 519"/>
                <a:gd name="f54" fmla="val 526"/>
                <a:gd name="f55" fmla="val 549"/>
                <a:gd name="f56" fmla="val 570"/>
                <a:gd name="f57" fmla="val 2132"/>
                <a:gd name="f58" fmla="val 2105"/>
                <a:gd name="f59" fmla="val 592"/>
                <a:gd name="f60" fmla="val 2091"/>
                <a:gd name="f61" fmla="val 599"/>
                <a:gd name="f62" fmla="val 2075"/>
                <a:gd name="f63" fmla="val 606"/>
                <a:gd name="f64" fmla="val 2060"/>
                <a:gd name="f65" fmla="val 596"/>
                <a:gd name="f66" fmla="val 2084"/>
                <a:gd name="f67" fmla="val 2112"/>
                <a:gd name="f68" fmla="val 629"/>
                <a:gd name="f69" fmla="val 639"/>
                <a:gd name="f70" fmla="val 653"/>
                <a:gd name="f71" fmla="val 2141"/>
                <a:gd name="f72" fmla="val 667"/>
                <a:gd name="f73" fmla="val 681"/>
                <a:gd name="f74" fmla="val 2139"/>
                <a:gd name="f75" fmla="val 698"/>
                <a:gd name="f76" fmla="val 2134"/>
                <a:gd name="f77" fmla="val 708"/>
                <a:gd name="f78" fmla="val 2124"/>
                <a:gd name="f79" fmla="val 1470"/>
                <a:gd name="f80" fmla="val 1402"/>
                <a:gd name="f81" fmla="val 774"/>
                <a:gd name="f82" fmla="val 1547"/>
                <a:gd name="f83" fmla="val 1431"/>
                <a:gd name="f84" fmla="val 137"/>
                <a:gd name="f85" fmla="val 1154"/>
                <a:gd name="f86" fmla="*/ f0 1 1768"/>
                <a:gd name="f87" fmla="*/ f1 1 2284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1768"/>
                <a:gd name="f94" fmla="*/ f91 1 2284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1768" h="228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8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3"/>
                    <a:pt x="f17" y="f33"/>
                  </a:cubicBezTo>
                  <a:lnTo>
                    <a:pt x="f37" y="f33"/>
                  </a:lnTo>
                  <a:cubicBezTo>
                    <a:pt x="f38" y="f39"/>
                    <a:pt x="f40" y="f41"/>
                    <a:pt x="f42" y="f43"/>
                  </a:cubicBezTo>
                  <a:lnTo>
                    <a:pt x="f44" y="f45"/>
                  </a:lnTo>
                  <a:cubicBezTo>
                    <a:pt x="f44" y="f46"/>
                    <a:pt x="f47" y="f48"/>
                    <a:pt x="f49" y="f50"/>
                  </a:cubicBezTo>
                  <a:cubicBezTo>
                    <a:pt x="f51" y="f52"/>
                    <a:pt x="f53" y="f52"/>
                    <a:pt x="f54" y="f52"/>
                  </a:cubicBezTo>
                  <a:cubicBezTo>
                    <a:pt x="f55" y="f52"/>
                    <a:pt x="f56" y="f57"/>
                    <a:pt x="f13" y="f58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3" y="f64"/>
                  </a:lnTo>
                  <a:cubicBezTo>
                    <a:pt x="f65" y="f66"/>
                    <a:pt x="f63" y="f67"/>
                    <a:pt x="f68" y="f27"/>
                  </a:cubicBezTo>
                  <a:cubicBezTo>
                    <a:pt x="f69" y="f48"/>
                    <a:pt x="f70" y="f71"/>
                    <a:pt x="f72" y="f71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3" y="f81"/>
                    <a:pt x="f82" y="f32"/>
                  </a:cubicBezTo>
                  <a:cubicBezTo>
                    <a:pt x="f83" y="f84"/>
                    <a:pt x="f85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9" name="Google Shape;606;p37">
              <a:extLst>
                <a:ext uri="{FF2B5EF4-FFF2-40B4-BE49-F238E27FC236}">
                  <a16:creationId xmlns:a16="http://schemas.microsoft.com/office/drawing/2014/main" id="{23A7E40E-FF8F-48B8-B1C8-23481F7CCE1D}"/>
                </a:ext>
              </a:extLst>
            </p:cNvPr>
            <p:cNvSpPr/>
            <p:nvPr/>
          </p:nvSpPr>
          <p:spPr>
            <a:xfrm>
              <a:off x="1028087" y="3646224"/>
              <a:ext cx="69896" cy="641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0"/>
                <a:gd name="f4" fmla="val 2183"/>
                <a:gd name="f5" fmla="val 1673"/>
                <a:gd name="f6" fmla="val 1659"/>
                <a:gd name="f7" fmla="val 1646"/>
                <a:gd name="f8" fmla="val 1"/>
                <a:gd name="f9" fmla="val 1632"/>
                <a:gd name="f10" fmla="val 2"/>
                <a:gd name="f11" fmla="val 1181"/>
                <a:gd name="f12" fmla="val 23"/>
                <a:gd name="f13" fmla="val 620"/>
                <a:gd name="f14" fmla="val 422"/>
                <a:gd name="f15" fmla="val 326"/>
                <a:gd name="f16" fmla="val 654"/>
                <a:gd name="f17" fmla="val 268"/>
                <a:gd name="f18" fmla="val 708"/>
                <a:gd name="f19" fmla="val 215"/>
                <a:gd name="f20" fmla="val 756"/>
                <a:gd name="f21" fmla="val 155"/>
                <a:gd name="f22" fmla="val 808"/>
                <a:gd name="f23" fmla="val 137"/>
                <a:gd name="f24" fmla="val 823"/>
                <a:gd name="f25" fmla="val 127"/>
                <a:gd name="f26" fmla="val 853"/>
                <a:gd name="f27" fmla="val 140"/>
                <a:gd name="f28" fmla="val 879"/>
                <a:gd name="f29" fmla="val 148"/>
                <a:gd name="f30" fmla="val 903"/>
                <a:gd name="f31" fmla="val 175"/>
                <a:gd name="f32" fmla="val 917"/>
                <a:gd name="f33" fmla="val 201"/>
                <a:gd name="f34" fmla="val 920"/>
                <a:gd name="f35" fmla="val 922"/>
                <a:gd name="f36" fmla="val 147"/>
                <a:gd name="f37" fmla="val 923"/>
                <a:gd name="f38" fmla="val 126"/>
                <a:gd name="f39" fmla="val 941"/>
                <a:gd name="f40" fmla="val 120"/>
                <a:gd name="f41" fmla="val 970"/>
                <a:gd name="f42" fmla="val 111"/>
                <a:gd name="f43" fmla="val 994"/>
                <a:gd name="f44" fmla="val 124"/>
                <a:gd name="f45" fmla="val 1024"/>
                <a:gd name="f46" fmla="val 1038"/>
                <a:gd name="f47" fmla="val 131"/>
                <a:gd name="f48" fmla="val 1030"/>
                <a:gd name="f49" fmla="val 116"/>
                <a:gd name="f50" fmla="val 1021"/>
                <a:gd name="f51" fmla="val 98"/>
                <a:gd name="f52" fmla="val 1010"/>
                <a:gd name="f53" fmla="val 88"/>
                <a:gd name="f54" fmla="val 1003"/>
                <a:gd name="f55" fmla="val 76"/>
                <a:gd name="f56" fmla="val 1000"/>
                <a:gd name="f57" fmla="val 63"/>
                <a:gd name="f58" fmla="val 51"/>
                <a:gd name="f59" fmla="val 40"/>
                <a:gd name="f60" fmla="val 1006"/>
                <a:gd name="f61" fmla="val 32"/>
                <a:gd name="f62" fmla="val 1013"/>
                <a:gd name="f63" fmla="val 9"/>
                <a:gd name="f64" fmla="val 1045"/>
                <a:gd name="f65" fmla="val 3"/>
                <a:gd name="f66" fmla="val 1072"/>
                <a:gd name="f67" fmla="val 10"/>
                <a:gd name="f68" fmla="val 1108"/>
                <a:gd name="f69" fmla="val 110"/>
                <a:gd name="f70" fmla="val 1436"/>
                <a:gd name="f71" fmla="val 358"/>
                <a:gd name="f72" fmla="val 1726"/>
                <a:gd name="f73" fmla="val 709"/>
                <a:gd name="f74" fmla="val 1933"/>
                <a:gd name="f75" fmla="val 712"/>
                <a:gd name="f76" fmla="val 1934"/>
                <a:gd name="f77" fmla="val 738"/>
                <a:gd name="f78" fmla="val 1953"/>
                <a:gd name="f79" fmla="val 744"/>
                <a:gd name="f80" fmla="val 1954"/>
                <a:gd name="f81" fmla="val 1009"/>
                <a:gd name="f82" fmla="val 2100"/>
                <a:gd name="f83" fmla="val 1296"/>
                <a:gd name="f84" fmla="val 2182"/>
                <a:gd name="f85" fmla="val 1557"/>
                <a:gd name="f86" fmla="val 1578"/>
                <a:gd name="f87" fmla="val 1599"/>
                <a:gd name="f88" fmla="val 1619"/>
                <a:gd name="f89" fmla="val 2180"/>
                <a:gd name="f90" fmla="val 1627"/>
                <a:gd name="f91" fmla="val 1854"/>
                <a:gd name="f92" fmla="val 2169"/>
                <a:gd name="f93" fmla="val 2377"/>
                <a:gd name="f94" fmla="val 2059"/>
                <a:gd name="f95" fmla="val 1329"/>
                <a:gd name="f96" fmla="val 608"/>
                <a:gd name="f97" fmla="val 2222"/>
                <a:gd name="f98" fmla="val 177"/>
                <a:gd name="f99" fmla="val 1907"/>
                <a:gd name="f100" fmla="val 46"/>
                <a:gd name="f101" fmla="val 1838"/>
                <a:gd name="f102" fmla="val 16"/>
                <a:gd name="f103" fmla="val 1758"/>
                <a:gd name="f104" fmla="*/ f0 1 2380"/>
                <a:gd name="f105" fmla="*/ f1 1 2183"/>
                <a:gd name="f106" fmla="val f2"/>
                <a:gd name="f107" fmla="val f3"/>
                <a:gd name="f108" fmla="val f4"/>
                <a:gd name="f109" fmla="+- f108 0 f106"/>
                <a:gd name="f110" fmla="+- f107 0 f106"/>
                <a:gd name="f111" fmla="*/ f110 1 2380"/>
                <a:gd name="f112" fmla="*/ f109 1 2183"/>
                <a:gd name="f113" fmla="*/ f106 1 f111"/>
                <a:gd name="f114" fmla="*/ f107 1 f111"/>
                <a:gd name="f115" fmla="*/ f106 1 f112"/>
                <a:gd name="f116" fmla="*/ f108 1 f112"/>
                <a:gd name="f117" fmla="*/ f113 f104 1"/>
                <a:gd name="f118" fmla="*/ f114 f104 1"/>
                <a:gd name="f119" fmla="*/ f116 f105 1"/>
                <a:gd name="f120" fmla="*/ f115 f1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7" t="f120" r="f118" b="f119"/>
              <a:pathLst>
                <a:path w="2380" h="21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1" y="f35"/>
                  </a:ln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29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50"/>
                    <a:pt x="f2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4"/>
                    <a:pt x="f88" y="f89"/>
                  </a:cubicBezTo>
                  <a:lnTo>
                    <a:pt x="f90" y="f89"/>
                  </a:lnTo>
                  <a:cubicBezTo>
                    <a:pt x="f91" y="f92"/>
                    <a:pt x="f93" y="f94"/>
                    <a:pt x="f3" y="f95"/>
                  </a:cubicBezTo>
                  <a:cubicBezTo>
                    <a:pt x="f3" y="f96"/>
                    <a:pt x="f97" y="f98"/>
                    <a:pt x="f99" y="f100"/>
                  </a:cubicBezTo>
                  <a:cubicBezTo>
                    <a:pt x="f101" y="f102"/>
                    <a:pt x="f103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0" name="Google Shape;607;p37">
              <a:extLst>
                <a:ext uri="{FF2B5EF4-FFF2-40B4-BE49-F238E27FC236}">
                  <a16:creationId xmlns:a16="http://schemas.microsoft.com/office/drawing/2014/main" id="{EBF9F08E-540B-4E8E-8C88-0D52068338F9}"/>
                </a:ext>
              </a:extLst>
            </p:cNvPr>
            <p:cNvSpPr/>
            <p:nvPr/>
          </p:nvSpPr>
          <p:spPr>
            <a:xfrm>
              <a:off x="752889" y="3333554"/>
              <a:ext cx="238246" cy="2683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12"/>
                <a:gd name="f4" fmla="val 9137"/>
                <a:gd name="f5" fmla="val 3758"/>
                <a:gd name="f6" fmla="val 1"/>
                <a:gd name="f7" fmla="val 3715"/>
                <a:gd name="f8" fmla="val 3672"/>
                <a:gd name="f9" fmla="val 2"/>
                <a:gd name="f10" fmla="val 3630"/>
                <a:gd name="f11" fmla="val 4"/>
                <a:gd name="f12" fmla="val 3558"/>
                <a:gd name="f13" fmla="val 8"/>
                <a:gd name="f14" fmla="val 3487"/>
                <a:gd name="f15" fmla="val 12"/>
                <a:gd name="f16" fmla="val 3419"/>
                <a:gd name="f17" fmla="val 22"/>
                <a:gd name="f18" fmla="val 2463"/>
                <a:gd name="f19" fmla="val 150"/>
                <a:gd name="f20" fmla="val 1626"/>
                <a:gd name="f21" fmla="val 794"/>
                <a:gd name="f22" fmla="val 935"/>
                <a:gd name="f23" fmla="val 1935"/>
                <a:gd name="f24" fmla="val 31"/>
                <a:gd name="f25" fmla="val 3429"/>
                <a:gd name="f26" fmla="val 4874"/>
                <a:gd name="f27" fmla="val 841"/>
                <a:gd name="f28" fmla="val 6229"/>
                <a:gd name="f29" fmla="val 851"/>
                <a:gd name="f30" fmla="val 6247"/>
                <a:gd name="f31" fmla="val 870"/>
                <a:gd name="f32" fmla="val 6257"/>
                <a:gd name="f33" fmla="val 891"/>
                <a:gd name="f34" fmla="val 6260"/>
                <a:gd name="f35" fmla="val 1933"/>
                <a:gd name="f36" fmla="val 6318"/>
                <a:gd name="f37" fmla="val 3037"/>
                <a:gd name="f38" fmla="val 6559"/>
                <a:gd name="f39" fmla="val 4092"/>
                <a:gd name="f40" fmla="val 6936"/>
                <a:gd name="f41" fmla="val 5522"/>
                <a:gd name="f42" fmla="val 7446"/>
                <a:gd name="f43" fmla="val 6861"/>
                <a:gd name="f44" fmla="val 8208"/>
                <a:gd name="f45" fmla="val 7838"/>
                <a:gd name="f46" fmla="val 9111"/>
                <a:gd name="f47" fmla="val 7850"/>
                <a:gd name="f48" fmla="val 9123"/>
                <a:gd name="f49" fmla="val 7867"/>
                <a:gd name="f50" fmla="val 9130"/>
                <a:gd name="f51" fmla="val 7881"/>
                <a:gd name="f52" fmla="val 7882"/>
                <a:gd name="f53" fmla="val 7884"/>
                <a:gd name="f54" fmla="val 7885"/>
                <a:gd name="f55" fmla="val 9129"/>
                <a:gd name="f56" fmla="val 7898"/>
                <a:gd name="f57" fmla="val 7913"/>
                <a:gd name="f58" fmla="val 9122"/>
                <a:gd name="f59" fmla="val 7922"/>
                <a:gd name="f60" fmla="val 9115"/>
                <a:gd name="f61" fmla="val 7947"/>
                <a:gd name="f62" fmla="val 9094"/>
                <a:gd name="f63" fmla="val 7953"/>
                <a:gd name="f64" fmla="val 9058"/>
                <a:gd name="f65" fmla="val 7936"/>
                <a:gd name="f66" fmla="val 9033"/>
                <a:gd name="f67" fmla="val 7969"/>
                <a:gd name="f68" fmla="val 9082"/>
                <a:gd name="f69" fmla="val 7986"/>
                <a:gd name="f70" fmla="val 9105"/>
                <a:gd name="f71" fmla="val 7997"/>
                <a:gd name="f72" fmla="val 9124"/>
                <a:gd name="f73" fmla="val 8018"/>
                <a:gd name="f74" fmla="val 8039"/>
                <a:gd name="f75" fmla="val 8041"/>
                <a:gd name="f76" fmla="val 8042"/>
                <a:gd name="f77" fmla="val 8043"/>
                <a:gd name="f78" fmla="val 8050"/>
                <a:gd name="f79" fmla="val 8061"/>
                <a:gd name="f80" fmla="val 9132"/>
                <a:gd name="f81" fmla="val 8069"/>
                <a:gd name="f82" fmla="val 9127"/>
                <a:gd name="f83" fmla="val 8098"/>
                <a:gd name="f84" fmla="val 9112"/>
                <a:gd name="f85" fmla="val 8111"/>
                <a:gd name="f86" fmla="val 9077"/>
                <a:gd name="f87" fmla="val 8097"/>
                <a:gd name="f88" fmla="val 9047"/>
                <a:gd name="f89" fmla="val 7294"/>
                <a:gd name="f90" fmla="val 7281"/>
                <a:gd name="f91" fmla="val 6053"/>
                <a:gd name="f92" fmla="val 3949"/>
                <a:gd name="f93" fmla="val 6750"/>
                <a:gd name="f94" fmla="val 1472"/>
                <a:gd name="f95" fmla="val 6757"/>
                <a:gd name="f96" fmla="val 1449"/>
                <a:gd name="f97" fmla="val 1426"/>
                <a:gd name="f98" fmla="val 6731"/>
                <a:gd name="f99" fmla="val 1411"/>
                <a:gd name="f100" fmla="val 6597"/>
                <a:gd name="f101" fmla="val 1285"/>
                <a:gd name="f102" fmla="val 6462"/>
                <a:gd name="f103" fmla="val 1170"/>
                <a:gd name="f104" fmla="val 6330"/>
                <a:gd name="f105" fmla="val 1062"/>
                <a:gd name="f106" fmla="val 6327"/>
                <a:gd name="f107" fmla="val 1059"/>
                <a:gd name="f108" fmla="val 5466"/>
                <a:gd name="f109" fmla="val 372"/>
                <a:gd name="f110" fmla="val 4574"/>
                <a:gd name="f111" fmla="*/ f0 1 8112"/>
                <a:gd name="f112" fmla="*/ f1 1 9137"/>
                <a:gd name="f113" fmla="val f2"/>
                <a:gd name="f114" fmla="val f3"/>
                <a:gd name="f115" fmla="val f4"/>
                <a:gd name="f116" fmla="+- f115 0 f113"/>
                <a:gd name="f117" fmla="+- f114 0 f113"/>
                <a:gd name="f118" fmla="*/ f117 1 8112"/>
                <a:gd name="f119" fmla="*/ f116 1 9137"/>
                <a:gd name="f120" fmla="*/ f113 1 f118"/>
                <a:gd name="f121" fmla="*/ f114 1 f118"/>
                <a:gd name="f122" fmla="*/ f113 1 f119"/>
                <a:gd name="f123" fmla="*/ f115 1 f119"/>
                <a:gd name="f124" fmla="*/ f120 f111 1"/>
                <a:gd name="f125" fmla="*/ f121 f111 1"/>
                <a:gd name="f126" fmla="*/ f123 f112 1"/>
                <a:gd name="f127" fmla="*/ f122 f1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4" t="f127" r="f125" b="f126"/>
              <a:pathLst>
                <a:path w="8112" h="913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6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0"/>
                    <a:pt x="f54" y="f55"/>
                  </a:cubicBezTo>
                  <a:cubicBezTo>
                    <a:pt x="f56" y="f55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5" y="f66"/>
                  </a:lnTo>
                  <a:cubicBezTo>
                    <a:pt x="f63" y="f64"/>
                    <a:pt x="f67" y="f68"/>
                    <a:pt x="f69" y="f70"/>
                  </a:cubicBezTo>
                  <a:cubicBezTo>
                    <a:pt x="f71" y="f72"/>
                    <a:pt x="f73" y="f4"/>
                    <a:pt x="f74" y="f4"/>
                  </a:cubicBezTo>
                  <a:cubicBezTo>
                    <a:pt x="f75" y="f4"/>
                    <a:pt x="f76" y="f4"/>
                    <a:pt x="f77" y="f4"/>
                  </a:cubicBezTo>
                  <a:cubicBezTo>
                    <a:pt x="f78" y="f4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3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10" y="f6"/>
                    <a:pt x="f5" y="f6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1" name="Google Shape;608;p37">
              <a:extLst>
                <a:ext uri="{FF2B5EF4-FFF2-40B4-BE49-F238E27FC236}">
                  <a16:creationId xmlns:a16="http://schemas.microsoft.com/office/drawing/2014/main" id="{97AD414A-B66A-46F8-81FE-9AC999D2042A}"/>
                </a:ext>
              </a:extLst>
            </p:cNvPr>
            <p:cNvSpPr/>
            <p:nvPr/>
          </p:nvSpPr>
          <p:spPr>
            <a:xfrm>
              <a:off x="976451" y="3677890"/>
              <a:ext cx="50666" cy="59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5"/>
                <a:gd name="f4" fmla="val 2042"/>
                <a:gd name="f5" fmla="val 1409"/>
                <a:gd name="f6" fmla="val 231"/>
                <a:gd name="f7" fmla="val 1399"/>
                <a:gd name="f8" fmla="val 247"/>
                <a:gd name="f9" fmla="val 1388"/>
                <a:gd name="f10" fmla="val 262"/>
                <a:gd name="f11" fmla="val 1377"/>
                <a:gd name="f12" fmla="val 276"/>
                <a:gd name="f13" fmla="val 1387"/>
                <a:gd name="f14" fmla="val 1398"/>
                <a:gd name="f15" fmla="val 1445"/>
                <a:gd name="f16" fmla="val 1444"/>
                <a:gd name="f17" fmla="val 1442"/>
                <a:gd name="f18" fmla="val 1441"/>
                <a:gd name="f19" fmla="val 1435"/>
                <a:gd name="f20" fmla="val 1429"/>
                <a:gd name="f21" fmla="val 1426"/>
                <a:gd name="f22" fmla="val 4"/>
                <a:gd name="f23" fmla="val 289"/>
                <a:gd name="f24" fmla="val 412"/>
                <a:gd name="f25" fmla="val 83"/>
                <a:gd name="f26" fmla="val 1084"/>
                <a:gd name="f27" fmla="val 46"/>
                <a:gd name="f28" fmla="val 1282"/>
                <a:gd name="f29" fmla="val 1"/>
                <a:gd name="f30" fmla="val 1560"/>
                <a:gd name="f31" fmla="val 79"/>
                <a:gd name="f32" fmla="val 1807"/>
                <a:gd name="f33" fmla="val 260"/>
                <a:gd name="f34" fmla="val 1941"/>
                <a:gd name="f35" fmla="val 354"/>
                <a:gd name="f36" fmla="val 2008"/>
                <a:gd name="f37" fmla="val 471"/>
                <a:gd name="f38" fmla="val 2041"/>
                <a:gd name="f39" fmla="val 602"/>
                <a:gd name="f40" fmla="val 610"/>
                <a:gd name="f41" fmla="val 618"/>
                <a:gd name="f42" fmla="val 626"/>
                <a:gd name="f43" fmla="val 768"/>
                <a:gd name="f44" fmla="val 2032"/>
                <a:gd name="f45" fmla="val 922"/>
                <a:gd name="f46" fmla="val 1985"/>
                <a:gd name="f47" fmla="val 1085"/>
                <a:gd name="f48" fmla="val 1899"/>
                <a:gd name="f49" fmla="val 1717"/>
                <a:gd name="f50" fmla="val 1602"/>
                <a:gd name="f51" fmla="val 1724"/>
                <a:gd name="f52" fmla="val 751"/>
                <a:gd name="f53" fmla="val 1673"/>
                <a:gd name="f54" fmla="val 271"/>
                <a:gd name="f55" fmla="val 1668"/>
                <a:gd name="f56" fmla="val 241"/>
                <a:gd name="f57" fmla="val 1641"/>
                <a:gd name="f58" fmla="val 215"/>
                <a:gd name="f59" fmla="val 1612"/>
                <a:gd name="f60" fmla="val 1610"/>
                <a:gd name="f61" fmla="val 1606"/>
                <a:gd name="f62" fmla="val 214"/>
                <a:gd name="f63" fmla="val 1577"/>
                <a:gd name="f64" fmla="val 1555"/>
                <a:gd name="f65" fmla="val 237"/>
                <a:gd name="f66" fmla="val 1547"/>
                <a:gd name="f67" fmla="val 265"/>
                <a:gd name="f68" fmla="val 258"/>
                <a:gd name="f69" fmla="val 1549"/>
                <a:gd name="f70" fmla="val 254"/>
                <a:gd name="f71" fmla="val 1552"/>
                <a:gd name="f72" fmla="val 244"/>
                <a:gd name="f73" fmla="val 1556"/>
                <a:gd name="f74" fmla="val 1542"/>
                <a:gd name="f75" fmla="val 184"/>
                <a:gd name="f76" fmla="val 1513"/>
                <a:gd name="f77" fmla="val 170"/>
                <a:gd name="f78" fmla="val 1507"/>
                <a:gd name="f79" fmla="val 166"/>
                <a:gd name="f80" fmla="val 1499"/>
                <a:gd name="f81" fmla="val 165"/>
                <a:gd name="f82" fmla="val 1493"/>
                <a:gd name="f83" fmla="val 1490"/>
                <a:gd name="f84" fmla="val 1487"/>
                <a:gd name="f85" fmla="val 1485"/>
                <a:gd name="f86" fmla="val 1469"/>
                <a:gd name="f87" fmla="val 168"/>
                <a:gd name="f88" fmla="val 1453"/>
                <a:gd name="f89" fmla="val 172"/>
                <a:gd name="f90" fmla="val 183"/>
                <a:gd name="f91" fmla="val 1462"/>
                <a:gd name="f92" fmla="val 155"/>
                <a:gd name="f93" fmla="val 1480"/>
                <a:gd name="f94" fmla="val 127"/>
                <a:gd name="f95" fmla="val 1498"/>
                <a:gd name="f96" fmla="val 98"/>
                <a:gd name="f97" fmla="val 1512"/>
                <a:gd name="f98" fmla="val 76"/>
                <a:gd name="f99" fmla="val 47"/>
                <a:gd name="f100" fmla="val 1496"/>
                <a:gd name="f101" fmla="val 26"/>
                <a:gd name="f102" fmla="val 1483"/>
                <a:gd name="f103" fmla="val 9"/>
                <a:gd name="f104" fmla="val 1465"/>
                <a:gd name="f105" fmla="*/ f0 1 1725"/>
                <a:gd name="f106" fmla="*/ f1 1 2042"/>
                <a:gd name="f107" fmla="val f2"/>
                <a:gd name="f108" fmla="val f3"/>
                <a:gd name="f109" fmla="val f4"/>
                <a:gd name="f110" fmla="+- f109 0 f107"/>
                <a:gd name="f111" fmla="+- f108 0 f107"/>
                <a:gd name="f112" fmla="*/ f111 1 1725"/>
                <a:gd name="f113" fmla="*/ f110 1 2042"/>
                <a:gd name="f114" fmla="*/ f107 1 f112"/>
                <a:gd name="f115" fmla="*/ f108 1 f112"/>
                <a:gd name="f116" fmla="*/ f107 1 f113"/>
                <a:gd name="f117" fmla="*/ f109 1 f113"/>
                <a:gd name="f118" fmla="*/ f114 f105 1"/>
                <a:gd name="f119" fmla="*/ f115 f105 1"/>
                <a:gd name="f120" fmla="*/ f117 f106 1"/>
                <a:gd name="f121" fmla="*/ f116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8" t="f121" r="f119" b="f120"/>
              <a:pathLst>
                <a:path w="1725" h="2042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14" y="f8"/>
                    <a:pt x="f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2"/>
                    <a:pt x="f18" y="f2"/>
                  </a:cubicBezTo>
                  <a:cubicBezTo>
                    <a:pt x="f19" y="f2"/>
                    <a:pt x="f20" y="f2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38"/>
                    <a:pt x="f42" y="f38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1" y="f62"/>
                  </a:cubicBezTo>
                  <a:cubicBezTo>
                    <a:pt x="f63" y="f58"/>
                    <a:pt x="f64" y="f65"/>
                    <a:pt x="f66" y="f67"/>
                  </a:cubicBezTo>
                  <a:cubicBezTo>
                    <a:pt x="f66" y="f68"/>
                    <a:pt x="f69" y="f70"/>
                    <a:pt x="f71" y="f72"/>
                  </a:cubicBezTo>
                  <a:cubicBezTo>
                    <a:pt x="f73" y="f62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81"/>
                    <a:pt x="f85" y="f81"/>
                  </a:cubicBezTo>
                  <a:cubicBezTo>
                    <a:pt x="f86" y="f87"/>
                    <a:pt x="f88" y="f89"/>
                    <a:pt x="f17" y="f90"/>
                  </a:cubicBezTo>
                  <a:lnTo>
                    <a:pt x="f17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76" y="f99"/>
                    <a:pt x="f100" y="f101"/>
                  </a:cubicBezTo>
                  <a:cubicBezTo>
                    <a:pt x="f102" y="f103"/>
                    <a:pt x="f104" y="f2"/>
                    <a:pt x="f1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2" name="Google Shape;609;p37">
              <a:extLst>
                <a:ext uri="{FF2B5EF4-FFF2-40B4-BE49-F238E27FC236}">
                  <a16:creationId xmlns:a16="http://schemas.microsoft.com/office/drawing/2014/main" id="{8B726CAE-BB79-40C0-9E64-64400141408C}"/>
                </a:ext>
              </a:extLst>
            </p:cNvPr>
            <p:cNvSpPr/>
            <p:nvPr/>
          </p:nvSpPr>
          <p:spPr>
            <a:xfrm>
              <a:off x="951104" y="3618619"/>
              <a:ext cx="70308" cy="58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4"/>
                <a:gd name="f4" fmla="val 1998"/>
                <a:gd name="f5" fmla="val 1030"/>
                <a:gd name="f6" fmla="val 1013"/>
                <a:gd name="f7" fmla="val 996"/>
                <a:gd name="f8" fmla="val 1"/>
                <a:gd name="f9" fmla="val 979"/>
                <a:gd name="f10" fmla="val 2"/>
                <a:gd name="f11" fmla="val 872"/>
                <a:gd name="f12" fmla="val 7"/>
                <a:gd name="f13" fmla="val 758"/>
                <a:gd name="f14" fmla="val 30"/>
                <a:gd name="f15" fmla="val 643"/>
                <a:gd name="f16" fmla="val 73"/>
                <a:gd name="f17" fmla="val 311"/>
                <a:gd name="f18" fmla="val 194"/>
                <a:gd name="f19" fmla="val 102"/>
                <a:gd name="f20" fmla="val 415"/>
                <a:gd name="f21" fmla="val 54"/>
                <a:gd name="f22" fmla="val 695"/>
                <a:gd name="f23" fmla="val 1018"/>
                <a:gd name="f24" fmla="val 160"/>
                <a:gd name="f25" fmla="val 1377"/>
                <a:gd name="f26" fmla="val 474"/>
                <a:gd name="f27" fmla="val 1634"/>
                <a:gd name="f28" fmla="val 1773"/>
                <a:gd name="f29" fmla="val 1006"/>
                <a:gd name="f30" fmla="val 1570"/>
                <a:gd name="f31" fmla="val 1604"/>
                <a:gd name="f32" fmla="val 1639"/>
                <a:gd name="f33" fmla="val 1997"/>
                <a:gd name="f34" fmla="val 1674"/>
                <a:gd name="f35" fmla="val 1995"/>
                <a:gd name="f36" fmla="val 1841"/>
                <a:gd name="f37" fmla="val 1985"/>
                <a:gd name="f38" fmla="val 2016"/>
                <a:gd name="f39" fmla="val 1957"/>
                <a:gd name="f40" fmla="val 2191"/>
                <a:gd name="f41" fmla="val 1911"/>
                <a:gd name="f42" fmla="val 2194"/>
                <a:gd name="f43" fmla="val 2277"/>
                <a:gd name="f44" fmla="val 1881"/>
                <a:gd name="f45" fmla="val 2301"/>
                <a:gd name="f46" fmla="val 1872"/>
                <a:gd name="f47" fmla="val 2316"/>
                <a:gd name="f48" fmla="val 1853"/>
                <a:gd name="f49" fmla="val 2319"/>
                <a:gd name="f50" fmla="val 1827"/>
                <a:gd name="f51" fmla="val 2322"/>
                <a:gd name="f52" fmla="val 1805"/>
                <a:gd name="f53" fmla="val 2311"/>
                <a:gd name="f54" fmla="val 1779"/>
                <a:gd name="f55" fmla="val 2289"/>
                <a:gd name="f56" fmla="val 1768"/>
                <a:gd name="f57" fmla="val 2189"/>
                <a:gd name="f58" fmla="val 1708"/>
                <a:gd name="f59" fmla="val 2196"/>
                <a:gd name="f60" fmla="val 1712"/>
                <a:gd name="f61" fmla="val 2204"/>
                <a:gd name="f62" fmla="val 2211"/>
                <a:gd name="f63" fmla="val 2227"/>
                <a:gd name="f64" fmla="val 2244"/>
                <a:gd name="f65" fmla="val 1705"/>
                <a:gd name="f66" fmla="val 2255"/>
                <a:gd name="f67" fmla="val 1691"/>
                <a:gd name="f68" fmla="val 2274"/>
                <a:gd name="f69" fmla="val 1669"/>
                <a:gd name="f70" fmla="val 1642"/>
                <a:gd name="f71" fmla="val 2265"/>
                <a:gd name="f72" fmla="val 1619"/>
                <a:gd name="f73" fmla="val 2268"/>
                <a:gd name="f74" fmla="val 1622"/>
                <a:gd name="f75" fmla="val 2269"/>
                <a:gd name="f76" fmla="val 1627"/>
                <a:gd name="f77" fmla="val 1629"/>
                <a:gd name="f78" fmla="val 2286"/>
                <a:gd name="f79" fmla="val 1647"/>
                <a:gd name="f80" fmla="val 2305"/>
                <a:gd name="f81" fmla="val 1655"/>
                <a:gd name="f82" fmla="val 2324"/>
                <a:gd name="f83" fmla="val 2325"/>
                <a:gd name="f84" fmla="val 2326"/>
                <a:gd name="f85" fmla="val 2334"/>
                <a:gd name="f86" fmla="val 2343"/>
                <a:gd name="f87" fmla="val 1654"/>
                <a:gd name="f88" fmla="val 2351"/>
                <a:gd name="f89" fmla="val 1649"/>
                <a:gd name="f90" fmla="val 2379"/>
                <a:gd name="f91" fmla="val 1637"/>
                <a:gd name="f92" fmla="val 2393"/>
                <a:gd name="f93" fmla="val 1607"/>
                <a:gd name="f94" fmla="val 2386"/>
                <a:gd name="f95" fmla="val 1578"/>
                <a:gd name="f96" fmla="val 2372"/>
                <a:gd name="f97" fmla="val 1514"/>
                <a:gd name="f98" fmla="val 2312"/>
                <a:gd name="f99" fmla="val 1323"/>
                <a:gd name="f100" fmla="val 2212"/>
                <a:gd name="f101" fmla="val 1046"/>
                <a:gd name="f102" fmla="val 2067"/>
                <a:gd name="f103" fmla="val 781"/>
                <a:gd name="f104" fmla="val 2019"/>
                <a:gd name="f105" fmla="val 697"/>
                <a:gd name="f106" fmla="val 1968"/>
                <a:gd name="f107" fmla="val 617"/>
                <a:gd name="f108" fmla="val 1913"/>
                <a:gd name="f109" fmla="val 537"/>
                <a:gd name="f110" fmla="val 1777"/>
                <a:gd name="f111" fmla="val 348"/>
                <a:gd name="f112" fmla="val 1631"/>
                <a:gd name="f113" fmla="val 210"/>
                <a:gd name="f114" fmla="val 1475"/>
                <a:gd name="f115" fmla="val 120"/>
                <a:gd name="f116" fmla="val 1335"/>
                <a:gd name="f117" fmla="val 41"/>
                <a:gd name="f118" fmla="val 1184"/>
                <a:gd name="f119" fmla="*/ f0 1 2394"/>
                <a:gd name="f120" fmla="*/ f1 1 1998"/>
                <a:gd name="f121" fmla="val f2"/>
                <a:gd name="f122" fmla="val f3"/>
                <a:gd name="f123" fmla="val f4"/>
                <a:gd name="f124" fmla="+- f123 0 f121"/>
                <a:gd name="f125" fmla="+- f122 0 f121"/>
                <a:gd name="f126" fmla="*/ f125 1 2394"/>
                <a:gd name="f127" fmla="*/ f124 1 1998"/>
                <a:gd name="f128" fmla="*/ f121 1 f126"/>
                <a:gd name="f129" fmla="*/ f122 1 f126"/>
                <a:gd name="f130" fmla="*/ f121 1 f127"/>
                <a:gd name="f131" fmla="*/ f123 1 f127"/>
                <a:gd name="f132" fmla="*/ f128 f119 1"/>
                <a:gd name="f133" fmla="*/ f129 f119 1"/>
                <a:gd name="f134" fmla="*/ f131 f120 1"/>
                <a:gd name="f135" fmla="*/ f130 f1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2" t="f135" r="f133" b="f134"/>
              <a:pathLst>
                <a:path w="2394" h="19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8" y="f23"/>
                    <a:pt x="f24" y="f25"/>
                    <a:pt x="f26" y="f27"/>
                  </a:cubicBezTo>
                  <a:cubicBezTo>
                    <a:pt x="f15" y="f28"/>
                    <a:pt x="f29" y="f4"/>
                    <a:pt x="f30" y="f4"/>
                  </a:cubicBezTo>
                  <a:cubicBezTo>
                    <a:pt x="f31" y="f4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1"/>
                    <a:pt x="f43" y="f44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lnTo>
                    <a:pt x="f57" y="f58"/>
                  </a:lnTo>
                  <a:lnTo>
                    <a:pt x="f57" y="f58"/>
                  </a:lnTo>
                  <a:cubicBezTo>
                    <a:pt x="f59" y="f60"/>
                    <a:pt x="f61" y="f60"/>
                    <a:pt x="f62" y="f60"/>
                  </a:cubicBezTo>
                  <a:cubicBezTo>
                    <a:pt x="f63" y="f60"/>
                    <a:pt x="f64" y="f65"/>
                    <a:pt x="f66" y="f67"/>
                  </a:cubicBezTo>
                  <a:cubicBezTo>
                    <a:pt x="f68" y="f69"/>
                    <a:pt x="f43" y="f70"/>
                    <a:pt x="f71" y="f72"/>
                  </a:cubicBezTo>
                  <a:lnTo>
                    <a:pt x="f71" y="f72"/>
                  </a:lnTo>
                  <a:cubicBezTo>
                    <a:pt x="f73" y="f74"/>
                    <a:pt x="f75" y="f76"/>
                    <a:pt x="f68" y="f77"/>
                  </a:cubicBezTo>
                  <a:cubicBezTo>
                    <a:pt x="f78" y="f79"/>
                    <a:pt x="f80" y="f81"/>
                    <a:pt x="f51" y="f81"/>
                  </a:cubicBezTo>
                  <a:cubicBezTo>
                    <a:pt x="f82" y="f81"/>
                    <a:pt x="f83" y="f81"/>
                    <a:pt x="f84" y="f81"/>
                  </a:cubicBezTo>
                  <a:cubicBezTo>
                    <a:pt x="f85" y="f81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lnTo>
                    <a:pt x="f96" y="f97"/>
                  </a:ln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3" name="Google Shape;610;p37">
              <a:extLst>
                <a:ext uri="{FF2B5EF4-FFF2-40B4-BE49-F238E27FC236}">
                  <a16:creationId xmlns:a16="http://schemas.microsoft.com/office/drawing/2014/main" id="{FBD6FDC7-7239-4641-96B7-9D76BAB87D5C}"/>
                </a:ext>
              </a:extLst>
            </p:cNvPr>
            <p:cNvSpPr/>
            <p:nvPr/>
          </p:nvSpPr>
          <p:spPr>
            <a:xfrm>
              <a:off x="920617" y="3291465"/>
              <a:ext cx="279687" cy="3561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23"/>
                <a:gd name="f4" fmla="val 12128"/>
                <a:gd name="f5" fmla="val 5481"/>
                <a:gd name="f6" fmla="val 5413"/>
                <a:gd name="f7" fmla="val 5343"/>
                <a:gd name="f8" fmla="val 2"/>
                <a:gd name="f9" fmla="val 5273"/>
                <a:gd name="f10" fmla="val 5"/>
                <a:gd name="f11" fmla="val 5093"/>
                <a:gd name="f12" fmla="val 14"/>
                <a:gd name="f13" fmla="val 4905"/>
                <a:gd name="f14" fmla="val 34"/>
                <a:gd name="f15" fmla="val 4710"/>
                <a:gd name="f16" fmla="val 68"/>
                <a:gd name="f17" fmla="val 4548"/>
                <a:gd name="f18" fmla="val 91"/>
                <a:gd name="f19" fmla="val 4383"/>
                <a:gd name="f20" fmla="val 127"/>
                <a:gd name="f21" fmla="val 4216"/>
                <a:gd name="f22" fmla="val 168"/>
                <a:gd name="f23" fmla="val 2803"/>
                <a:gd name="f24" fmla="val 512"/>
                <a:gd name="f25" fmla="val 1841"/>
                <a:gd name="f26" fmla="val 1264"/>
                <a:gd name="f27" fmla="val 1349"/>
                <a:gd name="f28" fmla="val 2399"/>
                <a:gd name="f29" fmla="val 1"/>
                <a:gd name="f30" fmla="val 5528"/>
                <a:gd name="f31" fmla="val 2595"/>
                <a:gd name="f32" fmla="val 10693"/>
                <a:gd name="f33" fmla="val 3129"/>
                <a:gd name="f34" fmla="val 11697"/>
                <a:gd name="f35" fmla="val 3140"/>
                <a:gd name="f36" fmla="val 11718"/>
                <a:gd name="f37" fmla="val 3161"/>
                <a:gd name="f38" fmla="val 11730"/>
                <a:gd name="f39" fmla="val 3183"/>
                <a:gd name="f40" fmla="val 3184"/>
                <a:gd name="f41" fmla="val 3185"/>
                <a:gd name="f42" fmla="val 3186"/>
                <a:gd name="f43" fmla="val 3203"/>
                <a:gd name="f44" fmla="val 3233"/>
                <a:gd name="f45" fmla="val 11720"/>
                <a:gd name="f46" fmla="val 3250"/>
                <a:gd name="f47" fmla="val 11692"/>
                <a:gd name="f48" fmla="val 3248"/>
                <a:gd name="f49" fmla="val 11663"/>
                <a:gd name="f50" fmla="val 3215"/>
                <a:gd name="f51" fmla="val 11219"/>
                <a:gd name="f52" fmla="val 3258"/>
                <a:gd name="f53" fmla="val 10886"/>
                <a:gd name="f54" fmla="val 3372"/>
                <a:gd name="f55" fmla="val 10672"/>
                <a:gd name="f56" fmla="val 3447"/>
                <a:gd name="f57" fmla="val 10534"/>
                <a:gd name="f58" fmla="val 3555"/>
                <a:gd name="f59" fmla="val 10439"/>
                <a:gd name="f60" fmla="val 3695"/>
                <a:gd name="f61" fmla="val 10400"/>
                <a:gd name="f62" fmla="val 3799"/>
                <a:gd name="f63" fmla="val 10370"/>
                <a:gd name="f64" fmla="val 3908"/>
                <a:gd name="f65" fmla="val 10349"/>
                <a:gd name="f66" fmla="val 4015"/>
                <a:gd name="f67" fmla="val 10343"/>
                <a:gd name="f68" fmla="val 4036"/>
                <a:gd name="f69" fmla="val 10342"/>
                <a:gd name="f70" fmla="val 4056"/>
                <a:gd name="f71" fmla="val 4076"/>
                <a:gd name="f72" fmla="val 4360"/>
                <a:gd name="f73" fmla="val 4608"/>
                <a:gd name="f74" fmla="val 10435"/>
                <a:gd name="f75" fmla="val 4771"/>
                <a:gd name="f76" fmla="val 10598"/>
                <a:gd name="f77" fmla="val 4824"/>
                <a:gd name="f78" fmla="val 10648"/>
                <a:gd name="f79" fmla="val 4865"/>
                <a:gd name="f80" fmla="val 10705"/>
                <a:gd name="f81" fmla="val 4900"/>
                <a:gd name="f82" fmla="val 10766"/>
                <a:gd name="f83" fmla="val 4998"/>
                <a:gd name="f84" fmla="val 10951"/>
                <a:gd name="f85" fmla="val 11363"/>
                <a:gd name="f86" fmla="val 4622"/>
                <a:gd name="f87" fmla="val 12029"/>
                <a:gd name="f88" fmla="val 4606"/>
                <a:gd name="f89" fmla="val 12052"/>
                <a:gd name="f90" fmla="val 12082"/>
                <a:gd name="f91" fmla="val 4625"/>
                <a:gd name="f92" fmla="val 12108"/>
                <a:gd name="f93" fmla="val 4630"/>
                <a:gd name="f94" fmla="val 12115"/>
                <a:gd name="f95" fmla="val 4636"/>
                <a:gd name="f96" fmla="val 12119"/>
                <a:gd name="f97" fmla="val 4643"/>
                <a:gd name="f98" fmla="val 12122"/>
                <a:gd name="f99" fmla="val 4650"/>
                <a:gd name="f100" fmla="val 12125"/>
                <a:gd name="f101" fmla="val 4658"/>
                <a:gd name="f102" fmla="val 12127"/>
                <a:gd name="f103" fmla="val 4667"/>
                <a:gd name="f104" fmla="val 4670"/>
                <a:gd name="f105" fmla="val 4673"/>
                <a:gd name="f106" fmla="val 4676"/>
                <a:gd name="f107" fmla="val 12126"/>
                <a:gd name="f108" fmla="val 4683"/>
                <a:gd name="f109" fmla="val 4693"/>
                <a:gd name="f110" fmla="val 4700"/>
                <a:gd name="f111" fmla="val 12123"/>
                <a:gd name="f112" fmla="val 12086"/>
                <a:gd name="f113" fmla="val 4845"/>
                <a:gd name="f114" fmla="val 12058"/>
                <a:gd name="f115" fmla="val 4921"/>
                <a:gd name="f116" fmla="val 12031"/>
                <a:gd name="f117" fmla="val 4925"/>
                <a:gd name="f118" fmla="val 12026"/>
                <a:gd name="f119" fmla="val 4932"/>
                <a:gd name="f120" fmla="val 12025"/>
                <a:gd name="f121" fmla="val 4939"/>
                <a:gd name="f122" fmla="val 12019"/>
                <a:gd name="f123" fmla="val 4942"/>
                <a:gd name="f124" fmla="val 7698"/>
                <a:gd name="f125" fmla="val 10406"/>
                <a:gd name="f126" fmla="val 9522"/>
                <a:gd name="f127" fmla="val 4934"/>
                <a:gd name="f128" fmla="val 8303"/>
                <a:gd name="f129" fmla="val 1918"/>
                <a:gd name="f130" fmla="val 7795"/>
                <a:gd name="f131" fmla="val 661"/>
                <a:gd name="f132" fmla="val 6822"/>
                <a:gd name="f133" fmla="*/ f0 1 9523"/>
                <a:gd name="f134" fmla="*/ f1 1 12128"/>
                <a:gd name="f135" fmla="val f2"/>
                <a:gd name="f136" fmla="val f3"/>
                <a:gd name="f137" fmla="val f4"/>
                <a:gd name="f138" fmla="+- f137 0 f135"/>
                <a:gd name="f139" fmla="+- f136 0 f135"/>
                <a:gd name="f140" fmla="*/ f139 1 9523"/>
                <a:gd name="f141" fmla="*/ f138 1 12128"/>
                <a:gd name="f142" fmla="*/ f135 1 f140"/>
                <a:gd name="f143" fmla="*/ f136 1 f140"/>
                <a:gd name="f144" fmla="*/ f135 1 f141"/>
                <a:gd name="f145" fmla="*/ f137 1 f141"/>
                <a:gd name="f146" fmla="*/ f142 f133 1"/>
                <a:gd name="f147" fmla="*/ f143 f133 1"/>
                <a:gd name="f148" fmla="*/ f145 f134 1"/>
                <a:gd name="f149" fmla="*/ f144 f1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6" t="f149" r="f147" b="f148"/>
              <a:pathLst>
                <a:path w="9523" h="121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38"/>
                    <a:pt x="f42" y="f38"/>
                  </a:cubicBezTo>
                  <a:lnTo>
                    <a:pt x="f43" y="f38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69"/>
                    <a:pt x="f71" y="f69"/>
                  </a:cubicBezTo>
                  <a:cubicBezTo>
                    <a:pt x="f72" y="f69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11" y="f85"/>
                    <a:pt x="f86" y="f87"/>
                  </a:cubicBezTo>
                  <a:cubicBezTo>
                    <a:pt x="f88" y="f89"/>
                    <a:pt x="f73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2"/>
                  </a:cubicBezTo>
                  <a:cubicBezTo>
                    <a:pt x="f104" y="f102"/>
                    <a:pt x="f105" y="f102"/>
                    <a:pt x="f106" y="f107"/>
                  </a:cubicBezTo>
                  <a:cubicBezTo>
                    <a:pt x="f108" y="f107"/>
                    <a:pt x="f109" y="f107"/>
                    <a:pt x="f110" y="f111"/>
                  </a:cubicBezTo>
                  <a:cubicBezTo>
                    <a:pt x="f75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lnTo>
                    <a:pt x="f123" y="f122"/>
                  </a:ln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2"/>
                    <a:pt x="f5" y="f2"/>
                  </a:cubicBezTo>
                  <a:close/>
                </a:path>
              </a:pathLst>
            </a:custGeom>
            <a:solidFill>
              <a:srgbClr val="A20E4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4" name="Google Shape;611;p37">
              <a:extLst>
                <a:ext uri="{FF2B5EF4-FFF2-40B4-BE49-F238E27FC236}">
                  <a16:creationId xmlns:a16="http://schemas.microsoft.com/office/drawing/2014/main" id="{48046341-DD01-468E-A3AE-417EF5554192}"/>
                </a:ext>
              </a:extLst>
            </p:cNvPr>
            <p:cNvSpPr/>
            <p:nvPr/>
          </p:nvSpPr>
          <p:spPr>
            <a:xfrm>
              <a:off x="696525" y="3701500"/>
              <a:ext cx="274521" cy="2270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47"/>
                <a:gd name="f4" fmla="val 7731"/>
                <a:gd name="f5" fmla="val 5569"/>
                <a:gd name="f6" fmla="val 6244"/>
                <a:gd name="f7" fmla="val 5571"/>
                <a:gd name="f8" fmla="val 6246"/>
                <a:gd name="f9" fmla="val 5557"/>
                <a:gd name="f10" fmla="val 6253"/>
                <a:gd name="f11" fmla="val 5544"/>
                <a:gd name="f12" fmla="val 6258"/>
                <a:gd name="f13" fmla="val 5530"/>
                <a:gd name="f14" fmla="val 6261"/>
                <a:gd name="f15" fmla="val 5543"/>
                <a:gd name="f16" fmla="val 6257"/>
                <a:gd name="f17" fmla="val 6251"/>
                <a:gd name="f18" fmla="val 9271"/>
                <a:gd name="f19" fmla="val 1"/>
                <a:gd name="f20" fmla="val 9264"/>
                <a:gd name="f21" fmla="val 9257"/>
                <a:gd name="f22" fmla="val 4"/>
                <a:gd name="f23" fmla="val 9248"/>
                <a:gd name="f24" fmla="val 7"/>
                <a:gd name="f25" fmla="val 7887"/>
                <a:gd name="f26" fmla="val 612"/>
                <a:gd name="f27" fmla="val 5886"/>
                <a:gd name="f28" fmla="val 1347"/>
                <a:gd name="f29" fmla="val 3934"/>
                <a:gd name="f30" fmla="val 1486"/>
                <a:gd name="f31" fmla="val 3931"/>
                <a:gd name="f32" fmla="val 3858"/>
                <a:gd name="f33" fmla="val 1495"/>
                <a:gd name="f34" fmla="val 3787"/>
                <a:gd name="f35" fmla="val 1498"/>
                <a:gd name="f36" fmla="val 3714"/>
                <a:gd name="f37" fmla="val 1502"/>
                <a:gd name="f38" fmla="val 3577"/>
                <a:gd name="f39" fmla="val 1509"/>
                <a:gd name="f40" fmla="val 3442"/>
                <a:gd name="f41" fmla="val 1512"/>
                <a:gd name="f42" fmla="val 3308"/>
                <a:gd name="f43" fmla="val 2754"/>
                <a:gd name="f44" fmla="val 2237"/>
                <a:gd name="f45" fmla="val 1453"/>
                <a:gd name="f46" fmla="val 1766"/>
                <a:gd name="f47" fmla="val 1338"/>
                <a:gd name="f48" fmla="val 1759"/>
                <a:gd name="f49" fmla="val 1337"/>
                <a:gd name="f50" fmla="val 1755"/>
                <a:gd name="f51" fmla="val 1748"/>
                <a:gd name="f52" fmla="val 1735"/>
                <a:gd name="f53" fmla="val 1719"/>
                <a:gd name="f54" fmla="val 1344"/>
                <a:gd name="f55" fmla="val 1708"/>
                <a:gd name="f56" fmla="val 1354"/>
                <a:gd name="f57" fmla="val 573"/>
                <a:gd name="f58" fmla="val 2426"/>
                <a:gd name="f59" fmla="val 3574"/>
                <a:gd name="f60" fmla="val 104"/>
                <a:gd name="f61" fmla="val 4586"/>
                <a:gd name="f62" fmla="val 197"/>
                <a:gd name="f63" fmla="val 5509"/>
                <a:gd name="f64" fmla="val 822"/>
                <a:gd name="f65" fmla="val 6324"/>
                <a:gd name="f66" fmla="val 1953"/>
                <a:gd name="f67" fmla="val 7012"/>
                <a:gd name="f68" fmla="val 2594"/>
                <a:gd name="f69" fmla="val 7399"/>
                <a:gd name="f70" fmla="val 3233"/>
                <a:gd name="f71" fmla="val 7631"/>
                <a:gd name="f72" fmla="val 3860"/>
                <a:gd name="f73" fmla="val 7705"/>
                <a:gd name="f74" fmla="val 3862"/>
                <a:gd name="f75" fmla="val 4011"/>
                <a:gd name="f76" fmla="val 7722"/>
                <a:gd name="f77" fmla="val 4158"/>
                <a:gd name="f78" fmla="val 7730"/>
                <a:gd name="f79" fmla="val 4304"/>
                <a:gd name="f80" fmla="val 4359"/>
                <a:gd name="f81" fmla="val 4414"/>
                <a:gd name="f82" fmla="val 7729"/>
                <a:gd name="f83" fmla="val 4469"/>
                <a:gd name="f84" fmla="val 7727"/>
                <a:gd name="f85" fmla="val 5052"/>
                <a:gd name="f86" fmla="val 7698"/>
                <a:gd name="f87" fmla="val 5625"/>
                <a:gd name="f88" fmla="val 7527"/>
                <a:gd name="f89" fmla="val 6179"/>
                <a:gd name="f90" fmla="val 7221"/>
                <a:gd name="f91" fmla="val 6199"/>
                <a:gd name="f92" fmla="val 7210"/>
                <a:gd name="f93" fmla="val 6212"/>
                <a:gd name="f94" fmla="val 7191"/>
                <a:gd name="f95" fmla="val 7170"/>
                <a:gd name="f96" fmla="val 6336"/>
                <a:gd name="f97" fmla="val 4622"/>
                <a:gd name="f98" fmla="val 7612"/>
                <a:gd name="f99" fmla="val 1720"/>
                <a:gd name="f100" fmla="val 9318"/>
                <a:gd name="f101" fmla="val 110"/>
                <a:gd name="f102" fmla="val 9342"/>
                <a:gd name="f103" fmla="val 89"/>
                <a:gd name="f104" fmla="val 56"/>
                <a:gd name="f105" fmla="val 9328"/>
                <a:gd name="f106" fmla="val 29"/>
                <a:gd name="f107" fmla="val 9314"/>
                <a:gd name="f108" fmla="val 11"/>
                <a:gd name="f109" fmla="val 9295"/>
                <a:gd name="f110" fmla="*/ f0 1 9347"/>
                <a:gd name="f111" fmla="*/ f1 1 7731"/>
                <a:gd name="f112" fmla="val f2"/>
                <a:gd name="f113" fmla="val f3"/>
                <a:gd name="f114" fmla="val f4"/>
                <a:gd name="f115" fmla="+- f114 0 f112"/>
                <a:gd name="f116" fmla="+- f113 0 f112"/>
                <a:gd name="f117" fmla="*/ f116 1 9347"/>
                <a:gd name="f118" fmla="*/ f115 1 7731"/>
                <a:gd name="f119" fmla="*/ f112 1 f117"/>
                <a:gd name="f120" fmla="*/ f113 1 f117"/>
                <a:gd name="f121" fmla="*/ f112 1 f118"/>
                <a:gd name="f122" fmla="*/ f114 1 f118"/>
                <a:gd name="f123" fmla="*/ f119 f110 1"/>
                <a:gd name="f124" fmla="*/ f120 f110 1"/>
                <a:gd name="f125" fmla="*/ f122 f111 1"/>
                <a:gd name="f126" fmla="*/ f121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9347" h="7731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9" y="f17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49"/>
                    <a:pt x="f51" y="f49"/>
                  </a:cubicBezTo>
                  <a:cubicBezTo>
                    <a:pt x="f52" y="f49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lnTo>
                    <a:pt x="f74" y="f73"/>
                  </a:ln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3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3" y="f104"/>
                    <a:pt x="f105" y="f106"/>
                  </a:cubicBezTo>
                  <a:cubicBezTo>
                    <a:pt x="f107" y="f108"/>
                    <a:pt x="f109" y="f19"/>
                    <a:pt x="f18" y="f19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5" name="Google Shape;612;p37">
              <a:extLst>
                <a:ext uri="{FF2B5EF4-FFF2-40B4-BE49-F238E27FC236}">
                  <a16:creationId xmlns:a16="http://schemas.microsoft.com/office/drawing/2014/main" id="{9053F472-1680-4ED7-A32A-D1CDA85E1DBF}"/>
                </a:ext>
              </a:extLst>
            </p:cNvPr>
            <p:cNvSpPr/>
            <p:nvPr/>
          </p:nvSpPr>
          <p:spPr>
            <a:xfrm>
              <a:off x="646334" y="3520467"/>
              <a:ext cx="350416" cy="221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31"/>
                <a:gd name="f4" fmla="val 7542"/>
                <a:gd name="f5" fmla="val 3981"/>
                <a:gd name="f6" fmla="val 1"/>
                <a:gd name="f7" fmla="val 3889"/>
                <a:gd name="f8" fmla="val 3798"/>
                <a:gd name="f9" fmla="val 3"/>
                <a:gd name="f10" fmla="val 3710"/>
                <a:gd name="f11" fmla="val 7"/>
                <a:gd name="f12" fmla="val 3069"/>
                <a:gd name="f13" fmla="val 40"/>
                <a:gd name="f14" fmla="val 2502"/>
                <a:gd name="f15" fmla="val 154"/>
                <a:gd name="f16" fmla="val 2020"/>
                <a:gd name="f17" fmla="val 349"/>
                <a:gd name="f18" fmla="val 537"/>
                <a:gd name="f19" fmla="val 951"/>
                <a:gd name="f20" fmla="val 2277"/>
                <a:gd name="f21" fmla="val 469"/>
                <a:gd name="f22" fmla="val 4184"/>
                <a:gd name="f23" fmla="val 822"/>
                <a:gd name="f24" fmla="val 5621"/>
                <a:gd name="f25" fmla="val 1585"/>
                <a:gd name="f26" fmla="val 6608"/>
                <a:gd name="f27" fmla="val 2742"/>
                <a:gd name="f28" fmla="val 7120"/>
                <a:gd name="f29" fmla="val 3372"/>
                <a:gd name="f30" fmla="val 7401"/>
                <a:gd name="f31" fmla="val 4125"/>
                <a:gd name="f32" fmla="val 4987"/>
                <a:gd name="f33" fmla="val 5119"/>
                <a:gd name="f34" fmla="val 5254"/>
                <a:gd name="f35" fmla="val 7539"/>
                <a:gd name="f36" fmla="val 5391"/>
                <a:gd name="f37" fmla="val 7532"/>
                <a:gd name="f38" fmla="val 5583"/>
                <a:gd name="f39" fmla="val 7523"/>
                <a:gd name="f40" fmla="val 5778"/>
                <a:gd name="f41" fmla="val 7505"/>
                <a:gd name="f42" fmla="val 5973"/>
                <a:gd name="f43" fmla="val 7486"/>
                <a:gd name="f44" fmla="val 5979"/>
                <a:gd name="f45" fmla="val 8619"/>
                <a:gd name="f46" fmla="val 7192"/>
                <a:gd name="f47" fmla="val 11339"/>
                <a:gd name="f48" fmla="val 5867"/>
                <a:gd name="f49" fmla="val 11890"/>
                <a:gd name="f50" fmla="val 5587"/>
                <a:gd name="f51" fmla="val 11916"/>
                <a:gd name="f52" fmla="val 5572"/>
                <a:gd name="f53" fmla="val 11930"/>
                <a:gd name="f54" fmla="val 5544"/>
                <a:gd name="f55" fmla="val 11923"/>
                <a:gd name="f56" fmla="val 5517"/>
                <a:gd name="f57" fmla="val 5488"/>
                <a:gd name="f58" fmla="val 11892"/>
                <a:gd name="f59" fmla="val 5467"/>
                <a:gd name="f60" fmla="val 11863"/>
                <a:gd name="f61" fmla="val 11299"/>
                <a:gd name="f62" fmla="val 5446"/>
                <a:gd name="f63" fmla="val 10937"/>
                <a:gd name="f64" fmla="val 5212"/>
                <a:gd name="f65" fmla="val 10771"/>
                <a:gd name="f66" fmla="val 5077"/>
                <a:gd name="f67" fmla="val 10422"/>
                <a:gd name="f68" fmla="val 4792"/>
                <a:gd name="f69" fmla="val 10243"/>
                <a:gd name="f70" fmla="val 4385"/>
                <a:gd name="f71" fmla="val 10304"/>
                <a:gd name="f72" fmla="val 4019"/>
                <a:gd name="f73" fmla="val 10361"/>
                <a:gd name="f74" fmla="val 3690"/>
                <a:gd name="f75" fmla="val 10599"/>
                <a:gd name="f76" fmla="val 3432"/>
                <a:gd name="f77" fmla="val 10976"/>
                <a:gd name="f78" fmla="val 3297"/>
                <a:gd name="f79" fmla="val 11098"/>
                <a:gd name="f80" fmla="val 3252"/>
                <a:gd name="f81" fmla="val 11218"/>
                <a:gd name="f82" fmla="val 3227"/>
                <a:gd name="f83" fmla="val 11335"/>
                <a:gd name="f84" fmla="val 3220"/>
                <a:gd name="f85" fmla="val 11350"/>
                <a:gd name="f86" fmla="val 3219"/>
                <a:gd name="f87" fmla="val 11365"/>
                <a:gd name="f88" fmla="val 11379"/>
                <a:gd name="f89" fmla="val 11463"/>
                <a:gd name="f90" fmla="val 11548"/>
                <a:gd name="f91" fmla="val 3229"/>
                <a:gd name="f92" fmla="val 11631"/>
                <a:gd name="f93" fmla="val 3248"/>
                <a:gd name="f94" fmla="val 11638"/>
                <a:gd name="f95" fmla="val 11642"/>
                <a:gd name="f96" fmla="val 3251"/>
                <a:gd name="f97" fmla="val 11648"/>
                <a:gd name="f98" fmla="val 11671"/>
                <a:gd name="f99" fmla="val 11691"/>
                <a:gd name="f100" fmla="val 3237"/>
                <a:gd name="f101" fmla="val 11699"/>
                <a:gd name="f102" fmla="val 3217"/>
                <a:gd name="f103" fmla="val 11714"/>
                <a:gd name="f104" fmla="val 3194"/>
                <a:gd name="f105" fmla="val 11711"/>
                <a:gd name="f106" fmla="val 3163"/>
                <a:gd name="f107" fmla="val 3140"/>
                <a:gd name="f108" fmla="val 10698"/>
                <a:gd name="f109" fmla="val 2098"/>
                <a:gd name="f110" fmla="val 9167"/>
                <a:gd name="f111" fmla="val 1197"/>
                <a:gd name="f112" fmla="val 7530"/>
                <a:gd name="f113" fmla="val 631"/>
                <a:gd name="f114" fmla="val 7524"/>
                <a:gd name="f115" fmla="val 6508"/>
                <a:gd name="f116" fmla="val 279"/>
                <a:gd name="f117" fmla="val 5455"/>
                <a:gd name="f118" fmla="val 57"/>
                <a:gd name="f119" fmla="val 4471"/>
                <a:gd name="f120" fmla="val 8"/>
                <a:gd name="f121" fmla="val 4469"/>
                <a:gd name="f122" fmla="val 4458"/>
                <a:gd name="f123" fmla="val 4444"/>
                <a:gd name="f124" fmla="val 15"/>
                <a:gd name="f125" fmla="val 4436"/>
                <a:gd name="f126" fmla="val 18"/>
                <a:gd name="f127" fmla="val 4277"/>
                <a:gd name="f128" fmla="val 6"/>
                <a:gd name="f129" fmla="val 4126"/>
                <a:gd name="f130" fmla="*/ f0 1 11931"/>
                <a:gd name="f131" fmla="*/ f1 1 7542"/>
                <a:gd name="f132" fmla="val f2"/>
                <a:gd name="f133" fmla="val f3"/>
                <a:gd name="f134" fmla="val f4"/>
                <a:gd name="f135" fmla="+- f134 0 f132"/>
                <a:gd name="f136" fmla="+- f133 0 f132"/>
                <a:gd name="f137" fmla="*/ f136 1 11931"/>
                <a:gd name="f138" fmla="*/ f135 1 7542"/>
                <a:gd name="f139" fmla="*/ f132 1 f137"/>
                <a:gd name="f140" fmla="*/ f133 1 f137"/>
                <a:gd name="f141" fmla="*/ f132 1 f138"/>
                <a:gd name="f142" fmla="*/ f134 1 f138"/>
                <a:gd name="f143" fmla="*/ f139 f130 1"/>
                <a:gd name="f144" fmla="*/ f140 f130 1"/>
                <a:gd name="f145" fmla="*/ f142 f131 1"/>
                <a:gd name="f146" fmla="*/ f141 f1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3" t="f146" r="f144" b="f145"/>
              <a:pathLst>
                <a:path w="11931" h="754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4" y="f43"/>
                  </a:ln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1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6"/>
                    <a:pt x="f88" y="f86"/>
                  </a:cubicBezTo>
                  <a:cubicBezTo>
                    <a:pt x="f89" y="f86"/>
                    <a:pt x="f90" y="f91"/>
                    <a:pt x="f92" y="f93"/>
                  </a:cubicBezTo>
                  <a:cubicBezTo>
                    <a:pt x="f94" y="f93"/>
                    <a:pt x="f95" y="f96"/>
                    <a:pt x="f97" y="f96"/>
                  </a:cubicBezTo>
                  <a:cubicBezTo>
                    <a:pt x="f98" y="f93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99" y="f107"/>
                  </a:cubicBezTo>
                  <a:cubicBezTo>
                    <a:pt x="f108" y="f109"/>
                    <a:pt x="f110" y="f111"/>
                    <a:pt x="f112" y="f113"/>
                  </a:cubicBezTo>
                  <a:lnTo>
                    <a:pt x="f114" y="f113"/>
                  </a:lnTo>
                  <a:cubicBezTo>
                    <a:pt x="f115" y="f116"/>
                    <a:pt x="f117" y="f118"/>
                    <a:pt x="f119" y="f120"/>
                  </a:cubicBezTo>
                  <a:lnTo>
                    <a:pt x="f121" y="f120"/>
                  </a:lnTo>
                  <a:cubicBezTo>
                    <a:pt x="f122" y="f120"/>
                    <a:pt x="f123" y="f124"/>
                    <a:pt x="f125" y="f126"/>
                  </a:cubicBezTo>
                  <a:cubicBezTo>
                    <a:pt x="f127" y="f128"/>
                    <a:pt x="f129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6" name="Google Shape;613;p37">
              <a:extLst>
                <a:ext uri="{FF2B5EF4-FFF2-40B4-BE49-F238E27FC236}">
                  <a16:creationId xmlns:a16="http://schemas.microsoft.com/office/drawing/2014/main" id="{7664D317-37E8-4A8A-B4BA-285C4ECE05E7}"/>
                </a:ext>
              </a:extLst>
            </p:cNvPr>
            <p:cNvSpPr/>
            <p:nvPr/>
          </p:nvSpPr>
          <p:spPr>
            <a:xfrm>
              <a:off x="1131176" y="3779361"/>
              <a:ext cx="7488" cy="31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5"/>
                <a:gd name="f4" fmla="val 107"/>
                <a:gd name="f5" fmla="val 1"/>
                <a:gd name="f6" fmla="val 83"/>
                <a:gd name="f7" fmla="val 41"/>
                <a:gd name="f8" fmla="val 169"/>
                <a:gd name="f9" fmla="val 73"/>
                <a:gd name="f10" fmla="val 254"/>
                <a:gd name="f11" fmla="val 147"/>
                <a:gd name="f12" fmla="val 61"/>
                <a:gd name="f13" fmla="val 60"/>
                <a:gd name="f14" fmla="val 24"/>
                <a:gd name="f15" fmla="*/ f0 1 255"/>
                <a:gd name="f16" fmla="*/ f1 1 10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55"/>
                <a:gd name="f23" fmla="*/ f20 1 10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55" h="107">
                  <a:moveTo>
                    <a:pt x="f5" y="f2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12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7" name="Google Shape;614;p37">
              <a:extLst>
                <a:ext uri="{FF2B5EF4-FFF2-40B4-BE49-F238E27FC236}">
                  <a16:creationId xmlns:a16="http://schemas.microsoft.com/office/drawing/2014/main" id="{D634913B-8DD5-4E22-9939-A7A1C2DDE12C}"/>
                </a:ext>
              </a:extLst>
            </p:cNvPr>
            <p:cNvSpPr/>
            <p:nvPr/>
          </p:nvSpPr>
          <p:spPr>
            <a:xfrm>
              <a:off x="1138638" y="3782470"/>
              <a:ext cx="4901" cy="20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"/>
                <a:gd name="f4" fmla="val 71"/>
                <a:gd name="f5" fmla="val 1"/>
                <a:gd name="f6" fmla="val 16"/>
                <a:gd name="f7" fmla="val 7"/>
                <a:gd name="f8" fmla="val 31"/>
                <a:gd name="f9" fmla="val 14"/>
                <a:gd name="f10" fmla="val 47"/>
                <a:gd name="f11" fmla="val 20"/>
                <a:gd name="f12" fmla="val 86"/>
                <a:gd name="f13" fmla="val 38"/>
                <a:gd name="f14" fmla="val 126"/>
                <a:gd name="f15" fmla="val 56"/>
                <a:gd name="f16" fmla="val 124"/>
                <a:gd name="f17" fmla="val 54"/>
                <a:gd name="f18" fmla="val 85"/>
                <a:gd name="f19" fmla="val 36"/>
                <a:gd name="f20" fmla="*/ f0 1 167"/>
                <a:gd name="f21" fmla="*/ f1 1 71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7"/>
                <a:gd name="f28" fmla="*/ f25 1 71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7" h="71">
                  <a:moveTo>
                    <a:pt x="f2" y="f5"/>
                  </a:moveTo>
                  <a:lnTo>
                    <a:pt x="f2" y="f5"/>
                  </a:lnTo>
                  <a:cubicBezTo>
                    <a:pt x="f6" y="f7"/>
                    <a:pt x="f8" y="f9"/>
                    <a:pt x="f10" y="f11"/>
                  </a:cubicBezTo>
                  <a:lnTo>
                    <a:pt x="f10" y="f11"/>
                  </a:lnTo>
                  <a:cubicBezTo>
                    <a:pt x="f8" y="f9"/>
                    <a:pt x="f6" y="f7"/>
                    <a:pt x="f2" y="f5"/>
                  </a:cubicBezTo>
                  <a:close/>
                  <a:moveTo>
                    <a:pt x="f10" y="f11"/>
                  </a:moveTo>
                  <a:cubicBezTo>
                    <a:pt x="f12" y="f13"/>
                    <a:pt x="f14" y="f15"/>
                    <a:pt x="f3" y="f4"/>
                  </a:cubicBezTo>
                  <a:cubicBezTo>
                    <a:pt x="f16" y="f17"/>
                    <a:pt x="f18" y="f19"/>
                    <a:pt x="f10" y="f11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8" name="Google Shape;615;p37">
              <a:extLst>
                <a:ext uri="{FF2B5EF4-FFF2-40B4-BE49-F238E27FC236}">
                  <a16:creationId xmlns:a16="http://schemas.microsoft.com/office/drawing/2014/main" id="{F7642E2E-4C1F-4799-BA0A-3A5CCDCEB892}"/>
                </a:ext>
              </a:extLst>
            </p:cNvPr>
            <p:cNvSpPr/>
            <p:nvPr/>
          </p:nvSpPr>
          <p:spPr>
            <a:xfrm>
              <a:off x="1022098" y="3641058"/>
              <a:ext cx="80997" cy="742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58"/>
                <a:gd name="f4" fmla="val 2529"/>
                <a:gd name="f5" fmla="val 1878"/>
                <a:gd name="f6" fmla="val 219"/>
                <a:gd name="f7" fmla="val 1956"/>
                <a:gd name="f8" fmla="val 2029"/>
                <a:gd name="f9" fmla="val 232"/>
                <a:gd name="f10" fmla="val 2095"/>
                <a:gd name="f11" fmla="val 260"/>
                <a:gd name="f12" fmla="val 2392"/>
                <a:gd name="f13" fmla="val 384"/>
                <a:gd name="f14" fmla="val 2540"/>
                <a:gd name="f15" fmla="val 801"/>
                <a:gd name="f16" fmla="val 1502"/>
                <a:gd name="f17" fmla="val 2168"/>
                <a:gd name="f18" fmla="val 2294"/>
                <a:gd name="f19" fmla="val 1832"/>
                <a:gd name="f20" fmla="val 2308"/>
                <a:gd name="f21" fmla="val 1812"/>
                <a:gd name="f22" fmla="val 2309"/>
                <a:gd name="f23" fmla="val 1791"/>
                <a:gd name="f24" fmla="val 2310"/>
                <a:gd name="f25" fmla="val 1770"/>
                <a:gd name="f26" fmla="val 1140"/>
                <a:gd name="f27" fmla="val 343"/>
                <a:gd name="f28" fmla="val 1816"/>
                <a:gd name="f29" fmla="val 230"/>
                <a:gd name="f30" fmla="val 1147"/>
                <a:gd name="f31" fmla="val 557"/>
                <a:gd name="f32" fmla="val 836"/>
                <a:gd name="f33" fmla="val 1333"/>
                <a:gd name="f34" fmla="val 1880"/>
                <a:gd name="f35" fmla="val 1"/>
                <a:gd name="f36" fmla="val 1095"/>
                <a:gd name="f37" fmla="val 85"/>
                <a:gd name="f38" fmla="val 981"/>
                <a:gd name="f39" fmla="val 36"/>
                <a:gd name="f40" fmla="val 1028"/>
                <a:gd name="f41" fmla="val 13"/>
                <a:gd name="f42" fmla="val 1052"/>
                <a:gd name="f43" fmla="val 1085"/>
                <a:gd name="f44" fmla="val 5"/>
                <a:gd name="f45" fmla="val 1119"/>
                <a:gd name="f46" fmla="val 97"/>
                <a:gd name="f47" fmla="val 1936"/>
                <a:gd name="f48" fmla="val 1009"/>
                <a:gd name="f49" fmla="val 1766"/>
                <a:gd name="f50" fmla="val 1792"/>
                <a:gd name="f51" fmla="val 1818"/>
                <a:gd name="f52" fmla="val 1843"/>
                <a:gd name="f53" fmla="val 2527"/>
                <a:gd name="f54" fmla="val 2414"/>
                <a:gd name="f55" fmla="val 2495"/>
                <a:gd name="f56" fmla="val 2756"/>
                <a:gd name="f57" fmla="val 2113"/>
                <a:gd name="f58" fmla="val 706"/>
                <a:gd name="f59" fmla="val 2564"/>
                <a:gd name="f60" fmla="val 220"/>
                <a:gd name="f61" fmla="val 2179"/>
                <a:gd name="f62" fmla="val 58"/>
                <a:gd name="f63" fmla="val 2085"/>
                <a:gd name="f64" fmla="val 18"/>
                <a:gd name="f65" fmla="val 1984"/>
                <a:gd name="f66" fmla="*/ f0 1 2758"/>
                <a:gd name="f67" fmla="*/ f1 1 2529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758"/>
                <a:gd name="f74" fmla="*/ f71 1 2529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758" h="25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0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  <a:moveTo>
                    <a:pt x="f34" y="f35"/>
                  </a:moveTo>
                  <a:cubicBezTo>
                    <a:pt x="f36" y="f35"/>
                    <a:pt x="f37" y="f38"/>
                    <a:pt x="f39" y="f40"/>
                  </a:cubicBezTo>
                  <a:cubicBezTo>
                    <a:pt x="f41" y="f42"/>
                    <a:pt x="f35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4"/>
                    <a:pt x="f52" y="f53"/>
                  </a:cubicBezTo>
                  <a:cubicBezTo>
                    <a:pt x="f54" y="f55"/>
                    <a:pt x="f56" y="f57"/>
                    <a:pt x="f56" y="f16"/>
                  </a:cubicBezTo>
                  <a:cubicBezTo>
                    <a:pt x="f3" y="f58"/>
                    <a:pt x="f59" y="f60"/>
                    <a:pt x="f61" y="f62"/>
                  </a:cubicBezTo>
                  <a:cubicBezTo>
                    <a:pt x="f63" y="f64"/>
                    <a:pt x="f65" y="f35"/>
                    <a:pt x="f34" y="f3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9" name="Google Shape;616;p37">
              <a:extLst>
                <a:ext uri="{FF2B5EF4-FFF2-40B4-BE49-F238E27FC236}">
                  <a16:creationId xmlns:a16="http://schemas.microsoft.com/office/drawing/2014/main" id="{EE5E432F-71EC-4C0C-BAB6-7016E450D568}"/>
                </a:ext>
              </a:extLst>
            </p:cNvPr>
            <p:cNvSpPr/>
            <p:nvPr/>
          </p:nvSpPr>
          <p:spPr>
            <a:xfrm>
              <a:off x="945763" y="3613535"/>
              <a:ext cx="83173" cy="689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2"/>
                <a:gd name="f4" fmla="val 2348"/>
                <a:gd name="f5" fmla="val 1210"/>
                <a:gd name="f6" fmla="val 219"/>
                <a:gd name="f7" fmla="val 1359"/>
                <a:gd name="f8" fmla="val 1500"/>
                <a:gd name="f9" fmla="val 259"/>
                <a:gd name="f10" fmla="val 1635"/>
                <a:gd name="f11" fmla="val 333"/>
                <a:gd name="f12" fmla="val 2235"/>
                <a:gd name="f13" fmla="val 675"/>
                <a:gd name="f14" fmla="val 2513"/>
                <a:gd name="f15" fmla="val 1669"/>
                <a:gd name="f16" fmla="val 2585"/>
                <a:gd name="f17" fmla="val 1975"/>
                <a:gd name="f18" fmla="val 2271"/>
                <a:gd name="f19" fmla="val 2085"/>
                <a:gd name="f20" fmla="val 1994"/>
                <a:gd name="f21" fmla="val 2127"/>
                <a:gd name="f22" fmla="val 1754"/>
                <a:gd name="f23" fmla="val 1200"/>
                <a:gd name="f24" fmla="val 845"/>
                <a:gd name="f25" fmla="val 1902"/>
                <a:gd name="f26" fmla="val 688"/>
                <a:gd name="f27" fmla="val 1773"/>
                <a:gd name="f28" fmla="val 386"/>
                <a:gd name="f29" fmla="val 1526"/>
                <a:gd name="f30" fmla="val 233"/>
                <a:gd name="f31" fmla="val 1181"/>
                <a:gd name="f32" fmla="val 284"/>
                <a:gd name="f33" fmla="val 875"/>
                <a:gd name="f34" fmla="val 328"/>
                <a:gd name="f35" fmla="val 610"/>
                <a:gd name="f36" fmla="val 527"/>
                <a:gd name="f37" fmla="val 402"/>
                <a:gd name="f38" fmla="val 842"/>
                <a:gd name="f39" fmla="val 289"/>
                <a:gd name="f40" fmla="val 970"/>
                <a:gd name="f41" fmla="val 242"/>
                <a:gd name="f42" fmla="val 1091"/>
                <a:gd name="f43" fmla="val 1208"/>
                <a:gd name="f44" fmla="val 1"/>
                <a:gd name="f45" fmla="val 1066"/>
                <a:gd name="f46" fmla="val 920"/>
                <a:gd name="f47" fmla="val 28"/>
                <a:gd name="f48" fmla="val 768"/>
                <a:gd name="f49" fmla="val 83"/>
                <a:gd name="f50" fmla="val 375"/>
                <a:gd name="f51" fmla="val 226"/>
                <a:gd name="f52" fmla="val 126"/>
                <a:gd name="f53" fmla="val 495"/>
                <a:gd name="f54" fmla="val 66"/>
                <a:gd name="f55" fmla="val 840"/>
                <a:gd name="f56" fmla="val 1224"/>
                <a:gd name="f57" fmla="val 184"/>
                <a:gd name="f58" fmla="val 1647"/>
                <a:gd name="f59" fmla="val 547"/>
                <a:gd name="f60" fmla="val 1943"/>
                <a:gd name="f61" fmla="val 727"/>
                <a:gd name="f62" fmla="val 2090"/>
                <a:gd name="f63" fmla="val 1131"/>
                <a:gd name="f64" fmla="val 1752"/>
                <a:gd name="f65" fmla="val 2038"/>
                <a:gd name="f66" fmla="val 2372"/>
                <a:gd name="f67" fmla="val 2292"/>
                <a:gd name="f68" fmla="val 2753"/>
                <a:gd name="f69" fmla="val 2147"/>
                <a:gd name="f70" fmla="val 2800"/>
                <a:gd name="f71" fmla="val 2076"/>
                <a:gd name="f72" fmla="val 2820"/>
                <a:gd name="f73" fmla="val 2025"/>
                <a:gd name="f74" fmla="val 2810"/>
                <a:gd name="f75" fmla="val 1968"/>
                <a:gd name="f76" fmla="val 2540"/>
                <a:gd name="f77" fmla="val 596"/>
                <a:gd name="f78" fmla="val 1744"/>
                <a:gd name="f79" fmla="val 145"/>
                <a:gd name="f80" fmla="val 1575"/>
                <a:gd name="f81" fmla="val 49"/>
                <a:gd name="f82" fmla="val 1396"/>
                <a:gd name="f83" fmla="*/ f0 1 2832"/>
                <a:gd name="f84" fmla="*/ f1 1 2348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2832"/>
                <a:gd name="f91" fmla="*/ f88 1 2348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2832" h="23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  <a:moveTo>
                    <a:pt x="f43" y="f44"/>
                  </a:moveTo>
                  <a:cubicBezTo>
                    <a:pt x="f45" y="f44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44" y="f56"/>
                    <a:pt x="f57" y="f58"/>
                    <a:pt x="f59" y="f60"/>
                  </a:cubicBezTo>
                  <a:cubicBezTo>
                    <a:pt x="f61" y="f62"/>
                    <a:pt x="f63" y="f4"/>
                    <a:pt x="f64" y="f4"/>
                  </a:cubicBezTo>
                  <a:cubicBezTo>
                    <a:pt x="f65" y="f4"/>
                    <a:pt x="f66" y="f67"/>
                    <a:pt x="f68" y="f69"/>
                  </a:cubicBezTo>
                  <a:cubicBezTo>
                    <a:pt x="f70" y="f21"/>
                    <a:pt x="f3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44"/>
                    <a:pt x="f43" y="f44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0" name="Google Shape;617;p37">
              <a:extLst>
                <a:ext uri="{FF2B5EF4-FFF2-40B4-BE49-F238E27FC236}">
                  <a16:creationId xmlns:a16="http://schemas.microsoft.com/office/drawing/2014/main" id="{BA63839B-9DED-46F3-996E-2512F978D968}"/>
                </a:ext>
              </a:extLst>
            </p:cNvPr>
            <p:cNvSpPr/>
            <p:nvPr/>
          </p:nvSpPr>
          <p:spPr>
            <a:xfrm>
              <a:off x="971083" y="3670365"/>
              <a:ext cx="70107" cy="72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7"/>
                <a:gd name="f4" fmla="val 2470"/>
                <a:gd name="f5" fmla="val 1767"/>
                <a:gd name="f6" fmla="val 248"/>
                <a:gd name="f7" fmla="val 1837"/>
                <a:gd name="f8" fmla="val 612"/>
                <a:gd name="f9" fmla="val 1991"/>
                <a:gd name="f10" fmla="val 1766"/>
                <a:gd name="f11" fmla="val 1241"/>
                <a:gd name="f12" fmla="val 2116"/>
                <a:gd name="f13" fmla="val 1074"/>
                <a:gd name="f14" fmla="val 2205"/>
                <a:gd name="f15" fmla="val 914"/>
                <a:gd name="f16" fmla="val 2250"/>
                <a:gd name="f17" fmla="val 774"/>
                <a:gd name="f18" fmla="val 658"/>
                <a:gd name="f19" fmla="val 555"/>
                <a:gd name="f20" fmla="val 2220"/>
                <a:gd name="f21" fmla="val 472"/>
                <a:gd name="f22" fmla="val 2159"/>
                <a:gd name="f23" fmla="val 303"/>
                <a:gd name="f24" fmla="val 2036"/>
                <a:gd name="f25" fmla="val 232"/>
                <a:gd name="f26" fmla="val 1806"/>
                <a:gd name="f27" fmla="val 279"/>
                <a:gd name="f28" fmla="val 1544"/>
                <a:gd name="f29" fmla="val 358"/>
                <a:gd name="f30" fmla="val 1109"/>
                <a:gd name="f31" fmla="val 792"/>
                <a:gd name="f32" fmla="val 548"/>
                <a:gd name="f33" fmla="val 1852"/>
                <a:gd name="f34" fmla="val 1842"/>
                <a:gd name="f35" fmla="val 1832"/>
                <a:gd name="f36" fmla="val 2"/>
                <a:gd name="f37" fmla="val 1822"/>
                <a:gd name="f38" fmla="val 4"/>
                <a:gd name="f39" fmla="val 372"/>
                <a:gd name="f40" fmla="val 406"/>
                <a:gd name="f41" fmla="val 111"/>
                <a:gd name="f42" fmla="val 1253"/>
                <a:gd name="f43" fmla="val 64"/>
                <a:gd name="f44" fmla="val 1504"/>
                <a:gd name="f45" fmla="val 1851"/>
                <a:gd name="f46" fmla="val 104"/>
                <a:gd name="f47" fmla="val 2162"/>
                <a:gd name="f48" fmla="val 342"/>
                <a:gd name="f49" fmla="val 2335"/>
                <a:gd name="f50" fmla="val 463"/>
                <a:gd name="f51" fmla="val 2425"/>
                <a:gd name="f52" fmla="val 611"/>
                <a:gd name="f53" fmla="val 2469"/>
                <a:gd name="f54" fmla="val 773"/>
                <a:gd name="f55" fmla="val 949"/>
                <a:gd name="f56" fmla="val 1141"/>
                <a:gd name="f57" fmla="val 2418"/>
                <a:gd name="f58" fmla="val 1339"/>
                <a:gd name="f59" fmla="val 2313"/>
                <a:gd name="f60" fmla="val 1821"/>
                <a:gd name="f61" fmla="val 1974"/>
                <a:gd name="f62" fmla="val 154"/>
                <a:gd name="f63" fmla="val 1957"/>
                <a:gd name="f64" fmla="val 82"/>
                <a:gd name="f65" fmla="val 1950"/>
                <a:gd name="f66" fmla="val 54"/>
                <a:gd name="f67" fmla="val 1930"/>
                <a:gd name="f68" fmla="val 28"/>
                <a:gd name="f69" fmla="val 1904"/>
                <a:gd name="f70" fmla="val 14"/>
                <a:gd name="f71" fmla="val 1888"/>
                <a:gd name="f72" fmla="val 5"/>
                <a:gd name="f73" fmla="val 1870"/>
                <a:gd name="f74" fmla="*/ f0 1 2387"/>
                <a:gd name="f75" fmla="*/ f1 1 2470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2387"/>
                <a:gd name="f82" fmla="*/ f79 1 2470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387" h="247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5" y="f6"/>
                  </a:cubicBezTo>
                  <a:close/>
                  <a:moveTo>
                    <a:pt x="f33" y="f2"/>
                  </a:moveTo>
                  <a:cubicBezTo>
                    <a:pt x="f34" y="f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2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7"/>
                    <a:pt x="f58" y="f59"/>
                  </a:cubicBezTo>
                  <a:cubicBezTo>
                    <a:pt x="f3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2"/>
                    <a:pt x="f33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1" name="Google Shape;618;p37">
              <a:extLst>
                <a:ext uri="{FF2B5EF4-FFF2-40B4-BE49-F238E27FC236}">
                  <a16:creationId xmlns:a16="http://schemas.microsoft.com/office/drawing/2014/main" id="{A3D6C5C8-530A-40D6-80E3-1DBCEE4AC5F7}"/>
                </a:ext>
              </a:extLst>
            </p:cNvPr>
            <p:cNvSpPr/>
            <p:nvPr/>
          </p:nvSpPr>
          <p:spPr>
            <a:xfrm>
              <a:off x="1007467" y="3593857"/>
              <a:ext cx="67052" cy="82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83"/>
                <a:gd name="f4" fmla="val 2825"/>
                <a:gd name="f5" fmla="val 1124"/>
                <a:gd name="f6" fmla="val 219"/>
                <a:gd name="f7" fmla="val 1419"/>
                <a:gd name="f8" fmla="val 1675"/>
                <a:gd name="f9" fmla="val 341"/>
                <a:gd name="f10" fmla="val 1787"/>
                <a:gd name="f11" fmla="val 550"/>
                <a:gd name="f12" fmla="val 2022"/>
                <a:gd name="f13" fmla="val 996"/>
                <a:gd name="f14" fmla="val 1608"/>
                <a:gd name="f15" fmla="val 1725"/>
                <a:gd name="f16" fmla="val 674"/>
                <a:gd name="f17" fmla="val 2519"/>
                <a:gd name="f18" fmla="val 561"/>
                <a:gd name="f19" fmla="val 2096"/>
                <a:gd name="f20" fmla="val 299"/>
                <a:gd name="f21" fmla="val 951"/>
                <a:gd name="f22" fmla="val 567"/>
                <a:gd name="f23" fmla="val 457"/>
                <a:gd name="f24" fmla="val 621"/>
                <a:gd name="f25" fmla="val 359"/>
                <a:gd name="f26" fmla="val 692"/>
                <a:gd name="f27" fmla="val 296"/>
                <a:gd name="f28" fmla="val 785"/>
                <a:gd name="f29" fmla="val 269"/>
                <a:gd name="f30" fmla="val 899"/>
                <a:gd name="f31" fmla="val 235"/>
                <a:gd name="f32" fmla="val 1016"/>
                <a:gd name="f33" fmla="val 1119"/>
                <a:gd name="f34" fmla="val 1"/>
                <a:gd name="f35" fmla="val 990"/>
                <a:gd name="f36" fmla="val 855"/>
                <a:gd name="f37" fmla="val 20"/>
                <a:gd name="f38" fmla="val 721"/>
                <a:gd name="f39" fmla="val 60"/>
                <a:gd name="f40" fmla="val 571"/>
                <a:gd name="f41" fmla="val 104"/>
                <a:gd name="f42" fmla="val 454"/>
                <a:gd name="f43" fmla="val 204"/>
                <a:gd name="f44" fmla="val 372"/>
                <a:gd name="f45" fmla="val 355"/>
                <a:gd name="f46" fmla="val 1044"/>
                <a:gd name="f47" fmla="val 484"/>
                <a:gd name="f48" fmla="val 2676"/>
                <a:gd name="f49" fmla="val 506"/>
                <a:gd name="f50" fmla="val 2746"/>
                <a:gd name="f51" fmla="val 517"/>
                <a:gd name="f52" fmla="val 2781"/>
                <a:gd name="f53" fmla="val 543"/>
                <a:gd name="f54" fmla="val 2808"/>
                <a:gd name="f55" fmla="val 578"/>
                <a:gd name="f56" fmla="val 2818"/>
                <a:gd name="f57" fmla="val 590"/>
                <a:gd name="f58" fmla="val 2823"/>
                <a:gd name="f59" fmla="val 600"/>
                <a:gd name="f60" fmla="val 2824"/>
                <a:gd name="f61" fmla="val 611"/>
                <a:gd name="f62" fmla="val 635"/>
                <a:gd name="f63" fmla="val 661"/>
                <a:gd name="f64" fmla="val 2816"/>
                <a:gd name="f65" fmla="val 681"/>
                <a:gd name="f66" fmla="val 2797"/>
                <a:gd name="f67" fmla="val 1493"/>
                <a:gd name="f68" fmla="val 2122"/>
                <a:gd name="f69" fmla="val 722"/>
                <a:gd name="f70" fmla="val 1980"/>
                <a:gd name="f71" fmla="val 449"/>
                <a:gd name="f72" fmla="val 1830"/>
                <a:gd name="f73" fmla="val 164"/>
                <a:gd name="f74" fmla="val 1497"/>
                <a:gd name="f75" fmla="*/ f0 1 2283"/>
                <a:gd name="f76" fmla="*/ f1 1 2825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2283"/>
                <a:gd name="f83" fmla="*/ f80 1 2825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2283" h="282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2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3" y="f67"/>
                    <a:pt x="f68" y="f69"/>
                    <a:pt x="f70" y="f71"/>
                  </a:cubicBezTo>
                  <a:cubicBezTo>
                    <a:pt x="f72" y="f73"/>
                    <a:pt x="f74" y="f34"/>
                    <a:pt x="f33" y="f34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2" name="Google Shape;619;p37">
              <a:extLst>
                <a:ext uri="{FF2B5EF4-FFF2-40B4-BE49-F238E27FC236}">
                  <a16:creationId xmlns:a16="http://schemas.microsoft.com/office/drawing/2014/main" id="{02A04949-27ED-4CEE-8680-2CA043AF5343}"/>
                </a:ext>
              </a:extLst>
            </p:cNvPr>
            <p:cNvSpPr/>
            <p:nvPr/>
          </p:nvSpPr>
          <p:spPr>
            <a:xfrm>
              <a:off x="691240" y="3735186"/>
              <a:ext cx="192517" cy="1990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55"/>
                <a:gd name="f4" fmla="val 6777"/>
                <a:gd name="f5" fmla="val 1897"/>
                <a:gd name="f6" fmla="val 1"/>
                <a:gd name="f7" fmla="val 1870"/>
                <a:gd name="f8" fmla="val 1843"/>
                <a:gd name="f9" fmla="val 11"/>
                <a:gd name="f10" fmla="val 1822"/>
                <a:gd name="f11" fmla="val 30"/>
                <a:gd name="f12" fmla="val 592"/>
                <a:gd name="f13" fmla="val 1171"/>
                <a:gd name="f14" fmla="val 2357"/>
                <a:gd name="f15" fmla="val 113"/>
                <a:gd name="f16" fmla="val 3457"/>
                <a:gd name="f17" fmla="val 213"/>
                <a:gd name="f18" fmla="val 4436"/>
                <a:gd name="f19" fmla="val 862"/>
                <a:gd name="f20" fmla="val 5295"/>
                <a:gd name="f21" fmla="val 2044"/>
                <a:gd name="f22" fmla="val 6010"/>
                <a:gd name="f23" fmla="val 2886"/>
                <a:gd name="f24" fmla="val 6521"/>
                <a:gd name="f25" fmla="val 3695"/>
                <a:gd name="f26" fmla="val 6776"/>
                <a:gd name="f27" fmla="val 4482"/>
                <a:gd name="f28" fmla="val 5163"/>
                <a:gd name="f29" fmla="val 5827"/>
                <a:gd name="f30" fmla="val 6585"/>
                <a:gd name="f31" fmla="val 6483"/>
                <a:gd name="f32" fmla="val 6204"/>
                <a:gd name="f33" fmla="val 6537"/>
                <a:gd name="f34" fmla="val 6174"/>
                <a:gd name="f35" fmla="val 6107"/>
                <a:gd name="f36" fmla="val 6525"/>
                <a:gd name="f37" fmla="val 6054"/>
                <a:gd name="f38" fmla="val 6504"/>
                <a:gd name="f39" fmla="val 6019"/>
                <a:gd name="f40" fmla="val 6467"/>
                <a:gd name="f41" fmla="val 5999"/>
                <a:gd name="f42" fmla="val 6428"/>
                <a:gd name="f43" fmla="val 6410"/>
                <a:gd name="f44" fmla="val 6392"/>
                <a:gd name="f45" fmla="val 6003"/>
                <a:gd name="f46" fmla="val 6375"/>
                <a:gd name="f47" fmla="val 6013"/>
                <a:gd name="f48" fmla="val 5756"/>
                <a:gd name="f49" fmla="val 6371"/>
                <a:gd name="f50" fmla="val 5128"/>
                <a:gd name="f51" fmla="val 6551"/>
                <a:gd name="f52" fmla="val 4484"/>
                <a:gd name="f53" fmla="val 3734"/>
                <a:gd name="f54" fmla="val 2963"/>
                <a:gd name="f55" fmla="val 6307"/>
                <a:gd name="f56" fmla="val 2158"/>
                <a:gd name="f57" fmla="val 5821"/>
                <a:gd name="f58" fmla="val 1039"/>
                <a:gd name="f59" fmla="val 5143"/>
                <a:gd name="f60" fmla="val 424"/>
                <a:gd name="f61" fmla="val 4340"/>
                <a:gd name="f62" fmla="val 331"/>
                <a:gd name="f63" fmla="val 3434"/>
                <a:gd name="f64" fmla="val 229"/>
                <a:gd name="f65" fmla="val 2417"/>
                <a:gd name="f66" fmla="val 811"/>
                <a:gd name="f67" fmla="val 1266"/>
                <a:gd name="f68" fmla="val 1972"/>
                <a:gd name="f69" fmla="val 191"/>
                <a:gd name="f70" fmla="val 2016"/>
                <a:gd name="f71" fmla="val 150"/>
                <a:gd name="f72" fmla="val 2017"/>
                <a:gd name="f73" fmla="val 80"/>
                <a:gd name="f74" fmla="val 1976"/>
                <a:gd name="f75" fmla="val 36"/>
                <a:gd name="f76" fmla="val 1955"/>
                <a:gd name="f77" fmla="val 13"/>
                <a:gd name="f78" fmla="val 1926"/>
                <a:gd name="f79" fmla="*/ f0 1 6555"/>
                <a:gd name="f80" fmla="*/ f1 1 6777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6555"/>
                <a:gd name="f87" fmla="*/ f84 1 6777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6555" h="67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3" name="Google Shape;620;p37">
              <a:extLst>
                <a:ext uri="{FF2B5EF4-FFF2-40B4-BE49-F238E27FC236}">
                  <a16:creationId xmlns:a16="http://schemas.microsoft.com/office/drawing/2014/main" id="{69B3F23A-B4E1-4D15-8322-2C50C409D0DC}"/>
                </a:ext>
              </a:extLst>
            </p:cNvPr>
            <p:cNvSpPr/>
            <p:nvPr/>
          </p:nvSpPr>
          <p:spPr>
            <a:xfrm>
              <a:off x="1173851" y="3390147"/>
              <a:ext cx="189994" cy="201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69"/>
                <a:gd name="f4" fmla="val 6871"/>
                <a:gd name="f5" fmla="val 1849"/>
                <a:gd name="f6" fmla="val 1240"/>
                <a:gd name="f7" fmla="val 647"/>
                <a:gd name="f8" fmla="val 152"/>
                <a:gd name="f9" fmla="val 74"/>
                <a:gd name="f10" fmla="val 455"/>
                <a:gd name="f11" fmla="val 19"/>
                <a:gd name="f12" fmla="val 483"/>
                <a:gd name="f13" fmla="val 549"/>
                <a:gd name="f14" fmla="val 29"/>
                <a:gd name="f15" fmla="val 603"/>
                <a:gd name="f16" fmla="val 49"/>
                <a:gd name="f17" fmla="val 640"/>
                <a:gd name="f18" fmla="val 86"/>
                <a:gd name="f19" fmla="val 661"/>
                <a:gd name="f20" fmla="val 125"/>
                <a:gd name="f21" fmla="val 142"/>
                <a:gd name="f22" fmla="val 159"/>
                <a:gd name="f23" fmla="val 657"/>
                <a:gd name="f24" fmla="val 175"/>
                <a:gd name="f25" fmla="val 649"/>
                <a:gd name="f26" fmla="val 714"/>
                <a:gd name="f27" fmla="val 363"/>
                <a:gd name="f28" fmla="val 1273"/>
                <a:gd name="f29" fmla="val 221"/>
                <a:gd name="f30" fmla="val 2599"/>
                <a:gd name="f31" fmla="val 3379"/>
                <a:gd name="f32" fmla="val 463"/>
                <a:gd name="f33" fmla="val 4180"/>
                <a:gd name="f34" fmla="val 948"/>
                <a:gd name="f35" fmla="val 5324"/>
                <a:gd name="f36" fmla="val 1643"/>
                <a:gd name="f37" fmla="val 5970"/>
                <a:gd name="f38" fmla="val 2476"/>
                <a:gd name="f39" fmla="val 6100"/>
                <a:gd name="f40" fmla="val 3424"/>
                <a:gd name="f41" fmla="val 6278"/>
                <a:gd name="f42" fmla="val 4729"/>
                <a:gd name="f43" fmla="val 5452"/>
                <a:gd name="f44" fmla="val 5918"/>
                <a:gd name="f45" fmla="val 4730"/>
                <a:gd name="f46" fmla="val 6685"/>
                <a:gd name="f47" fmla="val 4688"/>
                <a:gd name="f48" fmla="val 6730"/>
                <a:gd name="f49" fmla="val 4690"/>
                <a:gd name="f50" fmla="val 6799"/>
                <a:gd name="f51" fmla="val 4735"/>
                <a:gd name="f52" fmla="val 6841"/>
                <a:gd name="f53" fmla="val 4757"/>
                <a:gd name="f54" fmla="val 6861"/>
                <a:gd name="f55" fmla="val 4782"/>
                <a:gd name="f56" fmla="val 4810"/>
                <a:gd name="f57" fmla="val 4838"/>
                <a:gd name="f58" fmla="val 4868"/>
                <a:gd name="f59" fmla="val 6858"/>
                <a:gd name="f60" fmla="val 4889"/>
                <a:gd name="f61" fmla="val 6836"/>
                <a:gd name="f62" fmla="val 5976"/>
                <a:gd name="f63" fmla="val 5687"/>
                <a:gd name="f64" fmla="val 4497"/>
                <a:gd name="f65" fmla="val 6319"/>
                <a:gd name="f66" fmla="val 3396"/>
                <a:gd name="f67" fmla="val 6181"/>
                <a:gd name="f68" fmla="val 2376"/>
                <a:gd name="f69" fmla="val 5499"/>
                <a:gd name="f70" fmla="val 1492"/>
                <a:gd name="f71" fmla="val 4295"/>
                <a:gd name="f72" fmla="val 761"/>
                <a:gd name="f73" fmla="val 3456"/>
                <a:gd name="f74" fmla="val 254"/>
                <a:gd name="f75" fmla="val 2639"/>
                <a:gd name="f76" fmla="*/ f0 1 6469"/>
                <a:gd name="f77" fmla="*/ f1 1 6871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6469"/>
                <a:gd name="f84" fmla="*/ f81 1 6871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6469" h="687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5" y="f29"/>
                  </a:cubicBezTo>
                  <a:cubicBezTo>
                    <a:pt x="f30" y="f29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4"/>
                    <a:pt x="f56" y="f4"/>
                  </a:cubicBezTo>
                  <a:cubicBezTo>
                    <a:pt x="f57" y="f4"/>
                    <a:pt x="f58" y="f59"/>
                    <a:pt x="f60" y="f61"/>
                  </a:cubicBezTo>
                  <a:cubicBezTo>
                    <a:pt x="f62" y="f63"/>
                    <a:pt x="f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4" name="Google Shape;621;p37">
              <a:extLst>
                <a:ext uri="{FF2B5EF4-FFF2-40B4-BE49-F238E27FC236}">
                  <a16:creationId xmlns:a16="http://schemas.microsoft.com/office/drawing/2014/main" id="{102D9055-C1E7-4877-98B0-506116D11BC9}"/>
                </a:ext>
              </a:extLst>
            </p:cNvPr>
            <p:cNvSpPr/>
            <p:nvPr/>
          </p:nvSpPr>
          <p:spPr>
            <a:xfrm>
              <a:off x="747430" y="3328470"/>
              <a:ext cx="209671" cy="1938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39"/>
                <a:gd name="f4" fmla="val 6600"/>
                <a:gd name="f5" fmla="val 3966"/>
                <a:gd name="f6" fmla="val 3837"/>
                <a:gd name="f7" fmla="val 3709"/>
                <a:gd name="f8" fmla="val 9"/>
                <a:gd name="f9" fmla="val 3582"/>
                <a:gd name="f10" fmla="val 26"/>
                <a:gd name="f11" fmla="val 2569"/>
                <a:gd name="f12" fmla="val 161"/>
                <a:gd name="f13" fmla="val 1692"/>
                <a:gd name="f14" fmla="val 832"/>
                <a:gd name="f15" fmla="val 973"/>
                <a:gd name="f16" fmla="val 2020"/>
                <a:gd name="f17" fmla="val 19"/>
                <a:gd name="f18" fmla="val 3595"/>
                <a:gd name="f19" fmla="val 5120"/>
                <a:gd name="f20" fmla="val 913"/>
                <a:gd name="f21" fmla="val 6550"/>
                <a:gd name="f22" fmla="val 935"/>
                <a:gd name="f23" fmla="val 6582"/>
                <a:gd name="f24" fmla="val 970"/>
                <a:gd name="f25" fmla="val 6599"/>
                <a:gd name="f26" fmla="val 1006"/>
                <a:gd name="f27" fmla="val 1026"/>
                <a:gd name="f28" fmla="val 1044"/>
                <a:gd name="f29" fmla="val 6594"/>
                <a:gd name="f30" fmla="val 1063"/>
                <a:gd name="f31" fmla="val 6584"/>
                <a:gd name="f32" fmla="val 1114"/>
                <a:gd name="f33" fmla="val 6551"/>
                <a:gd name="f34" fmla="val 1128"/>
                <a:gd name="f35" fmla="val 6484"/>
                <a:gd name="f36" fmla="val 1095"/>
                <a:gd name="f37" fmla="val 6433"/>
                <a:gd name="f38" fmla="val 231"/>
                <a:gd name="f39" fmla="val 5080"/>
                <a:gd name="f40" fmla="val 252"/>
                <a:gd name="f41" fmla="val 3632"/>
                <a:gd name="f42" fmla="val 1160"/>
                <a:gd name="f43" fmla="val 2133"/>
                <a:gd name="f44" fmla="val 1843"/>
                <a:gd name="f45" fmla="val 1004"/>
                <a:gd name="f46" fmla="val 2668"/>
                <a:gd name="f47" fmla="val 369"/>
                <a:gd name="f48" fmla="val 3609"/>
                <a:gd name="f49" fmla="val 242"/>
                <a:gd name="f50" fmla="val 3720"/>
                <a:gd name="f51" fmla="val 228"/>
                <a:gd name="f52" fmla="val 3833"/>
                <a:gd name="f53" fmla="val 220"/>
                <a:gd name="f54" fmla="val 3947"/>
                <a:gd name="f55" fmla="val 4897"/>
                <a:gd name="f56" fmla="val 5946"/>
                <a:gd name="f57" fmla="val 725"/>
                <a:gd name="f58" fmla="val 6940"/>
                <a:gd name="f59" fmla="val 1669"/>
                <a:gd name="f60" fmla="val 6962"/>
                <a:gd name="f61" fmla="val 1690"/>
                <a:gd name="f62" fmla="val 6989"/>
                <a:gd name="f63" fmla="val 1700"/>
                <a:gd name="f64" fmla="val 7016"/>
                <a:gd name="f65" fmla="val 7045"/>
                <a:gd name="f66" fmla="val 7074"/>
                <a:gd name="f67" fmla="val 1688"/>
                <a:gd name="f68" fmla="val 7095"/>
                <a:gd name="f69" fmla="val 1665"/>
                <a:gd name="f70" fmla="val 7138"/>
                <a:gd name="f71" fmla="val 1621"/>
                <a:gd name="f72" fmla="val 7137"/>
                <a:gd name="f73" fmla="val 1551"/>
                <a:gd name="f74" fmla="val 7092"/>
                <a:gd name="f75" fmla="val 1510"/>
                <a:gd name="f76" fmla="val 6047"/>
                <a:gd name="f77" fmla="val 516"/>
                <a:gd name="f78" fmla="val 4975"/>
                <a:gd name="f79" fmla="*/ f0 1 7139"/>
                <a:gd name="f80" fmla="*/ f1 1 6600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7139"/>
                <a:gd name="f87" fmla="*/ f84 1 6600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7139" h="660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3"/>
                  </a:cubicBezTo>
                  <a:cubicBezTo>
                    <a:pt x="f65" y="f63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5" name="Google Shape;622;p37">
              <a:extLst>
                <a:ext uri="{FF2B5EF4-FFF2-40B4-BE49-F238E27FC236}">
                  <a16:creationId xmlns:a16="http://schemas.microsoft.com/office/drawing/2014/main" id="{84D1F9F7-3852-43F9-B69A-9F9A3F1A4C50}"/>
                </a:ext>
              </a:extLst>
            </p:cNvPr>
            <p:cNvSpPr/>
            <p:nvPr/>
          </p:nvSpPr>
          <p:spPr>
            <a:xfrm>
              <a:off x="1098834" y="3811612"/>
              <a:ext cx="206087" cy="183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17"/>
                <a:gd name="f4" fmla="val 6240"/>
                <a:gd name="f5" fmla="val 6278"/>
                <a:gd name="f6" fmla="val 6262"/>
                <a:gd name="f7" fmla="val 6246"/>
                <a:gd name="f8" fmla="val 4"/>
                <a:gd name="f9" fmla="val 6230"/>
                <a:gd name="f10" fmla="val 11"/>
                <a:gd name="f11" fmla="val 6176"/>
                <a:gd name="f12" fmla="val 39"/>
                <a:gd name="f13" fmla="val 6153"/>
                <a:gd name="f14" fmla="val 103"/>
                <a:gd name="f15" fmla="val 6180"/>
                <a:gd name="f16" fmla="val 158"/>
                <a:gd name="f17" fmla="val 6787"/>
                <a:gd name="f18" fmla="val 1400"/>
                <a:gd name="f19" fmla="val 6664"/>
                <a:gd name="f20" fmla="val 2739"/>
                <a:gd name="f21" fmla="val 5818"/>
                <a:gd name="f22" fmla="val 4136"/>
                <a:gd name="f23" fmla="val 5125"/>
                <a:gd name="f24" fmla="val 5282"/>
                <a:gd name="f25" fmla="val 4306"/>
                <a:gd name="f26" fmla="val 5912"/>
                <a:gd name="f27" fmla="val 3385"/>
                <a:gd name="f28" fmla="val 6006"/>
                <a:gd name="f29" fmla="val 3307"/>
                <a:gd name="f30" fmla="val 6014"/>
                <a:gd name="f31" fmla="val 3228"/>
                <a:gd name="f32" fmla="val 6017"/>
                <a:gd name="f33" fmla="val 3149"/>
                <a:gd name="f34" fmla="val 2203"/>
                <a:gd name="f35" fmla="val 1167"/>
                <a:gd name="f36" fmla="val 5457"/>
                <a:gd name="f37" fmla="val 202"/>
                <a:gd name="f38" fmla="val 4416"/>
                <a:gd name="f39" fmla="val 181"/>
                <a:gd name="f40" fmla="val 4393"/>
                <a:gd name="f41" fmla="val 152"/>
                <a:gd name="f42" fmla="val 4381"/>
                <a:gd name="f43" fmla="val 123"/>
                <a:gd name="f44" fmla="val 96"/>
                <a:gd name="f45" fmla="val 69"/>
                <a:gd name="f46" fmla="val 4391"/>
                <a:gd name="f47" fmla="val 48"/>
                <a:gd name="f48" fmla="val 4411"/>
                <a:gd name="f49" fmla="val 2"/>
                <a:gd name="f50" fmla="val 4452"/>
                <a:gd name="f51" fmla="val 1"/>
                <a:gd name="f52" fmla="val 4520"/>
                <a:gd name="f53" fmla="val 42"/>
                <a:gd name="f54" fmla="val 4566"/>
                <a:gd name="f55" fmla="val 1063"/>
                <a:gd name="f56" fmla="val 5665"/>
                <a:gd name="f57" fmla="val 2128"/>
                <a:gd name="f58" fmla="val 6239"/>
                <a:gd name="f59" fmla="val 3140"/>
                <a:gd name="f60" fmla="val 3319"/>
                <a:gd name="f61" fmla="val 6233"/>
                <a:gd name="f62" fmla="val 3406"/>
                <a:gd name="f63" fmla="val 6225"/>
                <a:gd name="f64" fmla="val 4400"/>
                <a:gd name="f65" fmla="val 6122"/>
                <a:gd name="f66" fmla="val 5274"/>
                <a:gd name="f67" fmla="val 5459"/>
                <a:gd name="f68" fmla="val 6005"/>
                <a:gd name="f69" fmla="val 4250"/>
                <a:gd name="f70" fmla="val 6892"/>
                <a:gd name="f71" fmla="val 2786"/>
                <a:gd name="f72" fmla="val 7016"/>
                <a:gd name="f73" fmla="val 1376"/>
                <a:gd name="f74" fmla="val 6375"/>
                <a:gd name="f75" fmla="val 61"/>
                <a:gd name="f76" fmla="val 6357"/>
                <a:gd name="f77" fmla="val 23"/>
                <a:gd name="f78" fmla="val 6318"/>
                <a:gd name="f79" fmla="*/ f0 1 7017"/>
                <a:gd name="f80" fmla="*/ f1 1 6240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7017"/>
                <a:gd name="f87" fmla="*/ f84 1 6240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7017" h="624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31" y="f58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6" name="Google Shape;623;p37">
              <a:extLst>
                <a:ext uri="{FF2B5EF4-FFF2-40B4-BE49-F238E27FC236}">
                  <a16:creationId xmlns:a16="http://schemas.microsoft.com/office/drawing/2014/main" id="{A30474CD-F644-460B-B6C2-B06BEF61F627}"/>
                </a:ext>
              </a:extLst>
            </p:cNvPr>
            <p:cNvSpPr/>
            <p:nvPr/>
          </p:nvSpPr>
          <p:spPr>
            <a:xfrm>
              <a:off x="636907" y="3515557"/>
              <a:ext cx="380372" cy="231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51"/>
                <a:gd name="f4" fmla="val 7879"/>
                <a:gd name="f5" fmla="val 4374"/>
                <a:gd name="f6" fmla="val 3600"/>
                <a:gd name="f7" fmla="val 2884"/>
                <a:gd name="f8" fmla="val 113"/>
                <a:gd name="f9" fmla="val 2278"/>
                <a:gd name="f10" fmla="val 358"/>
                <a:gd name="f11" fmla="val 1180"/>
                <a:gd name="f12" fmla="val 802"/>
                <a:gd name="f13" fmla="val 1"/>
                <a:gd name="f14" fmla="val 1862"/>
                <a:gd name="f15" fmla="val 623"/>
                <a:gd name="f16" fmla="val 4394"/>
                <a:gd name="f17" fmla="val 989"/>
                <a:gd name="f18" fmla="val 5883"/>
                <a:gd name="f19" fmla="val 1787"/>
                <a:gd name="f20" fmla="val 6910"/>
                <a:gd name="f21" fmla="val 2994"/>
                <a:gd name="f22" fmla="val 7445"/>
                <a:gd name="f23" fmla="val 3696"/>
                <a:gd name="f24" fmla="val 7757"/>
                <a:gd name="f25" fmla="val 4494"/>
                <a:gd name="f26" fmla="val 7878"/>
                <a:gd name="f27" fmla="val 5309"/>
                <a:gd name="f28" fmla="val 6617"/>
                <a:gd name="f29" fmla="val 7973"/>
                <a:gd name="f30" fmla="val 7565"/>
                <a:gd name="f31" fmla="val 9054"/>
                <a:gd name="f32" fmla="val 7226"/>
                <a:gd name="f33" fmla="val 10942"/>
                <a:gd name="f34" fmla="val 6632"/>
                <a:gd name="f35" fmla="val 12423"/>
                <a:gd name="f36" fmla="val 5838"/>
                <a:gd name="f37" fmla="val 12438"/>
                <a:gd name="f38" fmla="val 5831"/>
                <a:gd name="f39" fmla="val 12490"/>
                <a:gd name="f40" fmla="val 5801"/>
                <a:gd name="f41" fmla="val 12510"/>
                <a:gd name="f42" fmla="val 5735"/>
                <a:gd name="f43" fmla="val 12482"/>
                <a:gd name="f44" fmla="val 5682"/>
                <a:gd name="f45" fmla="val 12462"/>
                <a:gd name="f46" fmla="val 5645"/>
                <a:gd name="f47" fmla="val 12424"/>
                <a:gd name="f48" fmla="val 5625"/>
                <a:gd name="f49" fmla="val 12385"/>
                <a:gd name="f50" fmla="val 12367"/>
                <a:gd name="f51" fmla="val 12350"/>
                <a:gd name="f52" fmla="val 5629"/>
                <a:gd name="f53" fmla="val 12334"/>
                <a:gd name="f54" fmla="val 5637"/>
                <a:gd name="f55" fmla="val 12288"/>
                <a:gd name="f56" fmla="val 5663"/>
                <a:gd name="f57" fmla="val 8539"/>
                <a:gd name="f58" fmla="val 7660"/>
                <a:gd name="f59" fmla="val 5301"/>
                <a:gd name="f60" fmla="val 4510"/>
                <a:gd name="f61" fmla="val 3750"/>
                <a:gd name="f62" fmla="val 7541"/>
                <a:gd name="f63" fmla="val 3081"/>
                <a:gd name="f64" fmla="val 7245"/>
                <a:gd name="f65" fmla="val 1940"/>
                <a:gd name="f66" fmla="val 6738"/>
                <a:gd name="f67" fmla="val 1183"/>
                <a:gd name="f68" fmla="val 5761"/>
                <a:gd name="f69" fmla="val 834"/>
                <a:gd name="f70" fmla="val 4339"/>
                <a:gd name="f71" fmla="val 374"/>
                <a:gd name="f72" fmla="val 2458"/>
                <a:gd name="f73" fmla="val 901"/>
                <a:gd name="f74" fmla="val 1149"/>
                <a:gd name="f75" fmla="val 2361"/>
                <a:gd name="f76" fmla="val 561"/>
                <a:gd name="f77" fmla="val 2950"/>
                <a:gd name="f78" fmla="val 323"/>
                <a:gd name="f79" fmla="val 3647"/>
                <a:gd name="f80" fmla="val 214"/>
                <a:gd name="f81" fmla="val 4399"/>
                <a:gd name="f82" fmla="val 7441"/>
                <a:gd name="f83" fmla="val 11384"/>
                <a:gd name="f84" fmla="val 2004"/>
                <a:gd name="f85" fmla="val 12731"/>
                <a:gd name="f86" fmla="val 4318"/>
                <a:gd name="f87" fmla="val 12751"/>
                <a:gd name="f88" fmla="val 4353"/>
                <a:gd name="f89" fmla="val 12789"/>
                <a:gd name="f90" fmla="val 4372"/>
                <a:gd name="f91" fmla="val 12827"/>
                <a:gd name="f92" fmla="val 12845"/>
                <a:gd name="f93" fmla="val 12864"/>
                <a:gd name="f94" fmla="val 4368"/>
                <a:gd name="f95" fmla="val 12881"/>
                <a:gd name="f96" fmla="val 4358"/>
                <a:gd name="f97" fmla="val 12932"/>
                <a:gd name="f98" fmla="val 4327"/>
                <a:gd name="f99" fmla="val 12950"/>
                <a:gd name="f100" fmla="val 4260"/>
                <a:gd name="f101" fmla="val 12920"/>
                <a:gd name="f102" fmla="val 4208"/>
                <a:gd name="f103" fmla="val 11539"/>
                <a:gd name="f104" fmla="val 1835"/>
                <a:gd name="f105" fmla="val 7496"/>
                <a:gd name="f106" fmla="*/ f0 1 12951"/>
                <a:gd name="f107" fmla="*/ f1 1 7879"/>
                <a:gd name="f108" fmla="val f2"/>
                <a:gd name="f109" fmla="val f3"/>
                <a:gd name="f110" fmla="val f4"/>
                <a:gd name="f111" fmla="+- f110 0 f108"/>
                <a:gd name="f112" fmla="+- f109 0 f108"/>
                <a:gd name="f113" fmla="*/ f112 1 12951"/>
                <a:gd name="f114" fmla="*/ f111 1 7879"/>
                <a:gd name="f115" fmla="*/ f108 1 f113"/>
                <a:gd name="f116" fmla="*/ f109 1 f113"/>
                <a:gd name="f117" fmla="*/ f108 1 f114"/>
                <a:gd name="f118" fmla="*/ f110 1 f114"/>
                <a:gd name="f119" fmla="*/ f115 f106 1"/>
                <a:gd name="f120" fmla="*/ f116 f106 1"/>
                <a:gd name="f121" fmla="*/ f118 f107 1"/>
                <a:gd name="f122" fmla="*/ f117 f1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9" t="f122" r="f120" b="f121"/>
              <a:pathLst>
                <a:path w="12951" h="78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7" name="Google Shape;624;p37">
              <a:extLst>
                <a:ext uri="{FF2B5EF4-FFF2-40B4-BE49-F238E27FC236}">
                  <a16:creationId xmlns:a16="http://schemas.microsoft.com/office/drawing/2014/main" id="{EF4209E1-0AE2-427B-BE13-9C3F8468BA9C}"/>
                </a:ext>
              </a:extLst>
            </p:cNvPr>
            <p:cNvSpPr/>
            <p:nvPr/>
          </p:nvSpPr>
          <p:spPr>
            <a:xfrm>
              <a:off x="1044793" y="3579089"/>
              <a:ext cx="366482" cy="239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78"/>
                <a:gd name="f4" fmla="val 8144"/>
                <a:gd name="f5" fmla="val 7593"/>
                <a:gd name="f6" fmla="val 1"/>
                <a:gd name="f7" fmla="val 6283"/>
                <a:gd name="f8" fmla="val 4918"/>
                <a:gd name="f9" fmla="val 363"/>
                <a:gd name="f10" fmla="val 3845"/>
                <a:gd name="f11" fmla="val 744"/>
                <a:gd name="f12" fmla="val 2074"/>
                <a:gd name="f13" fmla="val 1372"/>
                <a:gd name="f14" fmla="val 694"/>
                <a:gd name="f15" fmla="val 2184"/>
                <a:gd name="f16" fmla="val 680"/>
                <a:gd name="f17" fmla="val 2192"/>
                <a:gd name="f18" fmla="val 626"/>
                <a:gd name="f19" fmla="val 2223"/>
                <a:gd name="f20" fmla="val 610"/>
                <a:gd name="f21" fmla="val 2290"/>
                <a:gd name="f22" fmla="val 640"/>
                <a:gd name="f23" fmla="val 2342"/>
                <a:gd name="f24" fmla="val 661"/>
                <a:gd name="f25" fmla="val 2378"/>
                <a:gd name="f26" fmla="val 697"/>
                <a:gd name="f27" fmla="val 2397"/>
                <a:gd name="f28" fmla="val 735"/>
                <a:gd name="f29" fmla="val 753"/>
                <a:gd name="f30" fmla="val 773"/>
                <a:gd name="f31" fmla="val 2392"/>
                <a:gd name="f32" fmla="val 790"/>
                <a:gd name="f33" fmla="val 2382"/>
                <a:gd name="f34" fmla="val 834"/>
                <a:gd name="f35" fmla="val 2355"/>
                <a:gd name="f36" fmla="val 4482"/>
                <a:gd name="f37" fmla="val 219"/>
                <a:gd name="f38" fmla="val 7592"/>
                <a:gd name="f39" fmla="val 8267"/>
                <a:gd name="f40" fmla="val 8916"/>
                <a:gd name="f41" fmla="val 320"/>
                <a:gd name="f42" fmla="val 9498"/>
                <a:gd name="f43" fmla="val 564"/>
                <a:gd name="f44" fmla="val 10633"/>
                <a:gd name="f45" fmla="val 1039"/>
                <a:gd name="f46" fmla="val 11390"/>
                <a:gd name="f47" fmla="val 2018"/>
                <a:gd name="f48" fmla="val 11747"/>
                <a:gd name="f49" fmla="val 3472"/>
                <a:gd name="f50" fmla="val 12372"/>
                <a:gd name="f51" fmla="val 6014"/>
                <a:gd name="f52" fmla="val 11162"/>
                <a:gd name="f53" fmla="val 7090"/>
                <a:gd name="f54" fmla="val 10035"/>
                <a:gd name="f55" fmla="val 7545"/>
                <a:gd name="f56" fmla="val 9384"/>
                <a:gd name="f57" fmla="val 7808"/>
                <a:gd name="f58" fmla="val 8626"/>
                <a:gd name="f59" fmla="val 7929"/>
                <a:gd name="f60" fmla="val 7822"/>
                <a:gd name="f61" fmla="val 4942"/>
                <a:gd name="f62" fmla="val 1473"/>
                <a:gd name="f63" fmla="val 6378"/>
                <a:gd name="f64" fmla="val 4222"/>
                <a:gd name="f65" fmla="val 199"/>
                <a:gd name="f66" fmla="val 4187"/>
                <a:gd name="f67" fmla="val 162"/>
                <a:gd name="f68" fmla="val 4168"/>
                <a:gd name="f69" fmla="val 125"/>
                <a:gd name="f70" fmla="val 106"/>
                <a:gd name="f71" fmla="val 87"/>
                <a:gd name="f72" fmla="val 4173"/>
                <a:gd name="f73" fmla="val 69"/>
                <a:gd name="f74" fmla="val 4183"/>
                <a:gd name="f75" fmla="val 18"/>
                <a:gd name="f76" fmla="val 4213"/>
                <a:gd name="f77" fmla="val 4281"/>
                <a:gd name="f78" fmla="val 31"/>
                <a:gd name="f79" fmla="val 4333"/>
                <a:gd name="f80" fmla="val 1321"/>
                <a:gd name="f81" fmla="val 6549"/>
                <a:gd name="f82" fmla="val 4886"/>
                <a:gd name="f83" fmla="val 7843"/>
                <a:gd name="f84" fmla="val 8669"/>
                <a:gd name="f85" fmla="val 9450"/>
                <a:gd name="f86" fmla="val 8020"/>
                <a:gd name="f87" fmla="val 10116"/>
                <a:gd name="f88" fmla="val 7750"/>
                <a:gd name="f89" fmla="val 11822"/>
                <a:gd name="f90" fmla="val 7061"/>
                <a:gd name="f91" fmla="val 5523"/>
                <a:gd name="f92" fmla="val 11961"/>
                <a:gd name="f93" fmla="val 3421"/>
                <a:gd name="f94" fmla="val 11588"/>
                <a:gd name="f95" fmla="val 1896"/>
                <a:gd name="f96" fmla="val 10787"/>
                <a:gd name="f97" fmla="val 866"/>
                <a:gd name="f98" fmla="val 9584"/>
                <a:gd name="f99" fmla="val 361"/>
                <a:gd name="f100" fmla="val 8971"/>
                <a:gd name="f101" fmla="val 103"/>
                <a:gd name="f102" fmla="val 8290"/>
                <a:gd name="f103" fmla="*/ f0 1 12478"/>
                <a:gd name="f104" fmla="*/ f1 1 8144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12478"/>
                <a:gd name="f111" fmla="*/ f108 1 8144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12478" h="81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63"/>
                    <a:pt x="f37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6" y="f77"/>
                    <a:pt x="f78" y="f79"/>
                  </a:cubicBezTo>
                  <a:cubicBezTo>
                    <a:pt x="f80" y="f81"/>
                    <a:pt x="f82" y="f4"/>
                    <a:pt x="f83" y="f4"/>
                  </a:cubicBezTo>
                  <a:cubicBezTo>
                    <a:pt x="f84" y="f4"/>
                    <a:pt x="f85" y="f86"/>
                    <a:pt x="f87" y="f88"/>
                  </a:cubicBezTo>
                  <a:cubicBezTo>
                    <a:pt x="f89" y="f90"/>
                    <a:pt x="f3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8" name="Google Shape;625;p37">
              <a:extLst>
                <a:ext uri="{FF2B5EF4-FFF2-40B4-BE49-F238E27FC236}">
                  <a16:creationId xmlns:a16="http://schemas.microsoft.com/office/drawing/2014/main" id="{EF190D84-E9C7-4447-A9E9-6B78465068AF}"/>
                </a:ext>
              </a:extLst>
            </p:cNvPr>
            <p:cNvSpPr/>
            <p:nvPr/>
          </p:nvSpPr>
          <p:spPr>
            <a:xfrm>
              <a:off x="917975" y="3286618"/>
              <a:ext cx="288557" cy="3628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825"/>
                <a:gd name="f4" fmla="val 12354"/>
                <a:gd name="f5" fmla="val 5558"/>
                <a:gd name="f6" fmla="val 5155"/>
                <a:gd name="f7" fmla="val 4723"/>
                <a:gd name="f8" fmla="val 56"/>
                <a:gd name="f9" fmla="val 4263"/>
                <a:gd name="f10" fmla="val 169"/>
                <a:gd name="f11" fmla="val 2795"/>
                <a:gd name="f12" fmla="val 528"/>
                <a:gd name="f13" fmla="val 1792"/>
                <a:gd name="f14" fmla="val 1313"/>
                <a:gd name="f15" fmla="val 1280"/>
                <a:gd name="f16" fmla="val 2500"/>
                <a:gd name="f17" fmla="val 639"/>
                <a:gd name="f18" fmla="val 3986"/>
                <a:gd name="f19" fmla="val 761"/>
                <a:gd name="f20" fmla="val 6058"/>
                <a:gd name="f21" fmla="val 1644"/>
                <a:gd name="f22" fmla="val 8657"/>
                <a:gd name="f23" fmla="val 2298"/>
                <a:gd name="f24" fmla="val 10582"/>
                <a:gd name="f25" fmla="val 3151"/>
                <a:gd name="f26" fmla="val 12097"/>
                <a:gd name="f27" fmla="val 3160"/>
                <a:gd name="f28" fmla="val 12112"/>
                <a:gd name="f29" fmla="val 3180"/>
                <a:gd name="f30" fmla="val 12147"/>
                <a:gd name="f31" fmla="val 3218"/>
                <a:gd name="f32" fmla="val 12166"/>
                <a:gd name="f33" fmla="val 3257"/>
                <a:gd name="f34" fmla="val 3275"/>
                <a:gd name="f35" fmla="val 3293"/>
                <a:gd name="f36" fmla="val 12162"/>
                <a:gd name="f37" fmla="val 3309"/>
                <a:gd name="f38" fmla="val 12153"/>
                <a:gd name="f39" fmla="val 3360"/>
                <a:gd name="f40" fmla="val 12122"/>
                <a:gd name="f41" fmla="val 3380"/>
                <a:gd name="f42" fmla="val 12056"/>
                <a:gd name="f43" fmla="val 3350"/>
                <a:gd name="f44" fmla="val 12003"/>
                <a:gd name="f45" fmla="val 3316"/>
                <a:gd name="f46" fmla="val 11945"/>
                <a:gd name="f47" fmla="val 1"/>
                <a:gd name="f48" fmla="val 6016"/>
                <a:gd name="f49" fmla="val 1481"/>
                <a:gd name="f50" fmla="val 2586"/>
                <a:gd name="f51" fmla="val 1965"/>
                <a:gd name="f52" fmla="val 1466"/>
                <a:gd name="f53" fmla="val 2918"/>
                <a:gd name="f54" fmla="val 724"/>
                <a:gd name="f55" fmla="val 4315"/>
                <a:gd name="f56" fmla="val 380"/>
                <a:gd name="f57" fmla="val 4783"/>
                <a:gd name="f58" fmla="val 265"/>
                <a:gd name="f59" fmla="val 5201"/>
                <a:gd name="f60" fmla="val 214"/>
                <a:gd name="f61" fmla="val 5575"/>
                <a:gd name="f62" fmla="val 7203"/>
                <a:gd name="f63" fmla="val 7980"/>
                <a:gd name="f64" fmla="val 1186"/>
                <a:gd name="f65" fmla="val 8349"/>
                <a:gd name="f66" fmla="val 2102"/>
                <a:gd name="f67" fmla="val 9562"/>
                <a:gd name="f68" fmla="val 5104"/>
                <a:gd name="f69" fmla="val 7747"/>
                <a:gd name="f70" fmla="val 10551"/>
                <a:gd name="f71" fmla="val 5000"/>
                <a:gd name="f72" fmla="val 12149"/>
                <a:gd name="f73" fmla="val 4948"/>
                <a:gd name="f74" fmla="val 12180"/>
                <a:gd name="f75" fmla="val 4931"/>
                <a:gd name="f76" fmla="val 12247"/>
                <a:gd name="f77" fmla="val 4961"/>
                <a:gd name="f78" fmla="val 12298"/>
                <a:gd name="f79" fmla="val 4981"/>
                <a:gd name="f80" fmla="val 12334"/>
                <a:gd name="f81" fmla="val 5018"/>
                <a:gd name="f82" fmla="val 5055"/>
                <a:gd name="f83" fmla="val 5074"/>
                <a:gd name="f84" fmla="val 5092"/>
                <a:gd name="f85" fmla="val 12351"/>
                <a:gd name="f86" fmla="val 5112"/>
                <a:gd name="f87" fmla="val 12340"/>
                <a:gd name="f88" fmla="val 7990"/>
                <a:gd name="f89" fmla="val 10665"/>
                <a:gd name="f90" fmla="val 5165"/>
                <a:gd name="f91" fmla="val 8553"/>
                <a:gd name="f92" fmla="val 2020"/>
                <a:gd name="f93" fmla="val 8017"/>
                <a:gd name="f94" fmla="val 693"/>
                <a:gd name="f95" fmla="val 6974"/>
                <a:gd name="f96" fmla="*/ f0 1 9825"/>
                <a:gd name="f97" fmla="*/ f1 1 12354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825"/>
                <a:gd name="f104" fmla="*/ f101 1 12354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825" h="1235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4"/>
                    <a:pt x="f82" y="f4"/>
                  </a:cubicBezTo>
                  <a:cubicBezTo>
                    <a:pt x="f83" y="f4"/>
                    <a:pt x="f84" y="f85"/>
                    <a:pt x="f86" y="f87"/>
                  </a:cubicBezTo>
                  <a:cubicBezTo>
                    <a:pt x="f88" y="f89"/>
                    <a:pt x="f3" y="f90"/>
                    <a:pt x="f91" y="f92"/>
                  </a:cubicBezTo>
                  <a:cubicBezTo>
                    <a:pt x="f93" y="f94"/>
                    <a:pt x="f9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9" name="Google Shape;626;p37">
              <a:extLst>
                <a:ext uri="{FF2B5EF4-FFF2-40B4-BE49-F238E27FC236}">
                  <a16:creationId xmlns:a16="http://schemas.microsoft.com/office/drawing/2014/main" id="{35B0C1CD-B6D6-4B07-B714-0C3DE492C346}"/>
                </a:ext>
              </a:extLst>
            </p:cNvPr>
            <p:cNvSpPr/>
            <p:nvPr/>
          </p:nvSpPr>
          <p:spPr>
            <a:xfrm>
              <a:off x="852101" y="3680734"/>
              <a:ext cx="282513" cy="3570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19"/>
                <a:gd name="f4" fmla="val 12157"/>
                <a:gd name="f5" fmla="val 5057"/>
                <a:gd name="f6" fmla="val 1"/>
                <a:gd name="f7" fmla="val 5038"/>
                <a:gd name="f8" fmla="val 5020"/>
                <a:gd name="f9" fmla="val 6"/>
                <a:gd name="f10" fmla="val 5002"/>
                <a:gd name="f11" fmla="val 16"/>
                <a:gd name="f12" fmla="val 2055"/>
                <a:gd name="f13" fmla="val 1732"/>
                <a:gd name="f14" fmla="val 7320"/>
                <a:gd name="f15" fmla="val 1216"/>
                <a:gd name="f16" fmla="val 10325"/>
                <a:gd name="f17" fmla="val 1575"/>
                <a:gd name="f18" fmla="val 11215"/>
                <a:gd name="f19" fmla="val 2342"/>
                <a:gd name="f20" fmla="val 12156"/>
                <a:gd name="f21" fmla="val 3977"/>
                <a:gd name="f22" fmla="val 4370"/>
                <a:gd name="f23" fmla="val 4813"/>
                <a:gd name="f24" fmla="val 12102"/>
                <a:gd name="f25" fmla="val 5311"/>
                <a:gd name="f26" fmla="val 11980"/>
                <a:gd name="f27" fmla="val 6854"/>
                <a:gd name="f28" fmla="val 11602"/>
                <a:gd name="f29" fmla="val 7901"/>
                <a:gd name="f30" fmla="val 10792"/>
                <a:gd name="f31" fmla="val 8423"/>
                <a:gd name="f32" fmla="val 9574"/>
                <a:gd name="f33" fmla="val 9177"/>
                <a:gd name="f34" fmla="val 7820"/>
                <a:gd name="f35" fmla="val 8688"/>
                <a:gd name="f36" fmla="val 5514"/>
                <a:gd name="f37" fmla="val 8145"/>
                <a:gd name="f38" fmla="val 3889"/>
                <a:gd name="f39" fmla="val 7562"/>
                <a:gd name="f40" fmla="val 2138"/>
                <a:gd name="f41" fmla="val 6788"/>
                <a:gd name="f42" fmla="val 779"/>
                <a:gd name="f43" fmla="val 6781"/>
                <a:gd name="f44" fmla="val 765"/>
                <a:gd name="f45" fmla="val 6761"/>
                <a:gd name="f46" fmla="val 729"/>
                <a:gd name="f47" fmla="val 6724"/>
                <a:gd name="f48" fmla="val 709"/>
                <a:gd name="f49" fmla="val 6686"/>
                <a:gd name="f50" fmla="val 6667"/>
                <a:gd name="f51" fmla="val 6649"/>
                <a:gd name="f52" fmla="val 714"/>
                <a:gd name="f53" fmla="val 6632"/>
                <a:gd name="f54" fmla="val 723"/>
                <a:gd name="f55" fmla="val 6580"/>
                <a:gd name="f56" fmla="val 755"/>
                <a:gd name="f57" fmla="val 6560"/>
                <a:gd name="f58" fmla="val 820"/>
                <a:gd name="f59" fmla="val 6592"/>
                <a:gd name="f60" fmla="val 873"/>
                <a:gd name="f61" fmla="val 6622"/>
                <a:gd name="f62" fmla="val 926"/>
                <a:gd name="f63" fmla="val 9618"/>
                <a:gd name="f64" fmla="val 6239"/>
                <a:gd name="f65" fmla="val 8222"/>
                <a:gd name="f66" fmla="val 9488"/>
                <a:gd name="f67" fmla="val 7727"/>
                <a:gd name="f68" fmla="val 10638"/>
                <a:gd name="f69" fmla="val 6730"/>
                <a:gd name="f70" fmla="val 11404"/>
                <a:gd name="f71" fmla="val 5260"/>
                <a:gd name="f72" fmla="val 11766"/>
                <a:gd name="f73" fmla="val 4804"/>
                <a:gd name="f74" fmla="val 11878"/>
                <a:gd name="f75" fmla="val 4380"/>
                <a:gd name="f76" fmla="val 11934"/>
                <a:gd name="f77" fmla="val 3993"/>
                <a:gd name="f78" fmla="val 2750"/>
                <a:gd name="f79" fmla="val 1871"/>
                <a:gd name="f80" fmla="val 11362"/>
                <a:gd name="f81" fmla="val 1418"/>
                <a:gd name="f82" fmla="val 10242"/>
                <a:gd name="f83" fmla="val 259"/>
                <a:gd name="f84" fmla="val 7377"/>
                <a:gd name="f85" fmla="val 2298"/>
                <a:gd name="f86" fmla="val 1841"/>
                <a:gd name="f87" fmla="val 5112"/>
                <a:gd name="f88" fmla="val 204"/>
                <a:gd name="f89" fmla="val 5163"/>
                <a:gd name="f90" fmla="val 174"/>
                <a:gd name="f91" fmla="val 5182"/>
                <a:gd name="f92" fmla="val 107"/>
                <a:gd name="f93" fmla="val 5152"/>
                <a:gd name="f94" fmla="val 54"/>
                <a:gd name="f95" fmla="val 5131"/>
                <a:gd name="f96" fmla="val 20"/>
                <a:gd name="f97" fmla="val 5094"/>
                <a:gd name="f98" fmla="*/ f0 1 9619"/>
                <a:gd name="f99" fmla="*/ f1 1 12157"/>
                <a:gd name="f100" fmla="val f2"/>
                <a:gd name="f101" fmla="val f3"/>
                <a:gd name="f102" fmla="val f4"/>
                <a:gd name="f103" fmla="+- f102 0 f100"/>
                <a:gd name="f104" fmla="+- f101 0 f100"/>
                <a:gd name="f105" fmla="*/ f104 1 9619"/>
                <a:gd name="f106" fmla="*/ f103 1 12157"/>
                <a:gd name="f107" fmla="*/ f100 1 f105"/>
                <a:gd name="f108" fmla="*/ f101 1 f105"/>
                <a:gd name="f109" fmla="*/ f100 1 f106"/>
                <a:gd name="f110" fmla="*/ f102 1 f106"/>
                <a:gd name="f111" fmla="*/ f107 f98 1"/>
                <a:gd name="f112" fmla="*/ f108 f98 1"/>
                <a:gd name="f113" fmla="*/ f110 f99 1"/>
                <a:gd name="f114" fmla="*/ f109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1" t="f114" r="f112" b="f113"/>
              <a:pathLst>
                <a:path w="9619" h="121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0" name="Google Shape;627;p37">
              <a:extLst>
                <a:ext uri="{FF2B5EF4-FFF2-40B4-BE49-F238E27FC236}">
                  <a16:creationId xmlns:a16="http://schemas.microsoft.com/office/drawing/2014/main" id="{9D0F3D3E-B2AE-48D8-BF56-A930CBDBFC70}"/>
                </a:ext>
              </a:extLst>
            </p:cNvPr>
            <p:cNvSpPr/>
            <p:nvPr/>
          </p:nvSpPr>
          <p:spPr>
            <a:xfrm>
              <a:off x="1026532" y="3635773"/>
              <a:ext cx="19970" cy="36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"/>
                <a:gd name="f4" fmla="val 1248"/>
                <a:gd name="f5" fmla="val 617"/>
                <a:gd name="f6" fmla="val 597"/>
                <a:gd name="f7" fmla="val 578"/>
                <a:gd name="f8" fmla="val 10"/>
                <a:gd name="f9" fmla="val 569"/>
                <a:gd name="f10" fmla="val 29"/>
                <a:gd name="f11" fmla="val 359"/>
                <a:gd name="f12" fmla="val 395"/>
                <a:gd name="f13" fmla="val 171"/>
                <a:gd name="f14" fmla="val 781"/>
                <a:gd name="f15" fmla="val 12"/>
                <a:gd name="f16" fmla="val 1172"/>
                <a:gd name="f17" fmla="val 1"/>
                <a:gd name="f18" fmla="val 1201"/>
                <a:gd name="f19" fmla="val 13"/>
                <a:gd name="f20" fmla="val 1233"/>
                <a:gd name="f21" fmla="val 42"/>
                <a:gd name="f22" fmla="val 1243"/>
                <a:gd name="f23" fmla="val 49"/>
                <a:gd name="f24" fmla="val 1246"/>
                <a:gd name="f25" fmla="val 56"/>
                <a:gd name="f26" fmla="val 63"/>
                <a:gd name="f27" fmla="val 85"/>
                <a:gd name="f28" fmla="val 106"/>
                <a:gd name="f29" fmla="val 113"/>
                <a:gd name="f30" fmla="val 1213"/>
                <a:gd name="f31" fmla="val 270"/>
                <a:gd name="f32" fmla="val 828"/>
                <a:gd name="f33" fmla="val 455"/>
                <a:gd name="f34" fmla="val 446"/>
                <a:gd name="f35" fmla="val 663"/>
                <a:gd name="f36" fmla="val 81"/>
                <a:gd name="f37" fmla="val 54"/>
                <a:gd name="f38" fmla="val 670"/>
                <a:gd name="f39" fmla="val 21"/>
                <a:gd name="f40" fmla="val 644"/>
                <a:gd name="f41" fmla="val 7"/>
                <a:gd name="f42" fmla="val 635"/>
                <a:gd name="f43" fmla="val 3"/>
                <a:gd name="f44" fmla="val 626"/>
                <a:gd name="f45" fmla="*/ f0 1 680"/>
                <a:gd name="f46" fmla="*/ f1 1 124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80"/>
                <a:gd name="f53" fmla="*/ f50 1 124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80" h="12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0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1" name="Google Shape;628;p37">
              <a:extLst>
                <a:ext uri="{FF2B5EF4-FFF2-40B4-BE49-F238E27FC236}">
                  <a16:creationId xmlns:a16="http://schemas.microsoft.com/office/drawing/2014/main" id="{0027015E-8365-42D8-A9D2-999ED2D5F2FD}"/>
                </a:ext>
              </a:extLst>
            </p:cNvPr>
            <p:cNvSpPr/>
            <p:nvPr/>
          </p:nvSpPr>
          <p:spPr>
            <a:xfrm>
              <a:off x="1026441" y="3613681"/>
              <a:ext cx="13304" cy="57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3"/>
                <a:gd name="f4" fmla="val 1974"/>
                <a:gd name="f5" fmla="val 393"/>
                <a:gd name="f6" fmla="val 367"/>
                <a:gd name="f7" fmla="val 344"/>
                <a:gd name="f8" fmla="val 17"/>
                <a:gd name="f9" fmla="val 338"/>
                <a:gd name="f10" fmla="val 41"/>
                <a:gd name="f11" fmla="val 172"/>
                <a:gd name="f12" fmla="val 651"/>
                <a:gd name="f13" fmla="val 58"/>
                <a:gd name="f14" fmla="val 1283"/>
                <a:gd name="f15" fmla="val 2"/>
                <a:gd name="f16" fmla="val 1916"/>
                <a:gd name="f17" fmla="val 1"/>
                <a:gd name="f18" fmla="val 1946"/>
                <a:gd name="f19" fmla="val 22"/>
                <a:gd name="f20" fmla="val 1971"/>
                <a:gd name="f21" fmla="val 52"/>
                <a:gd name="f22" fmla="val 86"/>
                <a:gd name="f23" fmla="val 110"/>
                <a:gd name="f24" fmla="val 1953"/>
                <a:gd name="f25" fmla="val 112"/>
                <a:gd name="f26" fmla="val 1924"/>
                <a:gd name="f27" fmla="val 167"/>
                <a:gd name="f28" fmla="val 1299"/>
                <a:gd name="f29" fmla="val 280"/>
                <a:gd name="f30" fmla="val 675"/>
                <a:gd name="f31" fmla="val 445"/>
                <a:gd name="f32" fmla="val 70"/>
                <a:gd name="f33" fmla="val 452"/>
                <a:gd name="f34" fmla="val 39"/>
                <a:gd name="f35" fmla="val 435"/>
                <a:gd name="f36" fmla="val 10"/>
                <a:gd name="f37" fmla="val 407"/>
                <a:gd name="f38" fmla="val 402"/>
                <a:gd name="f39" fmla="val 397"/>
                <a:gd name="f40" fmla="*/ f0 1 453"/>
                <a:gd name="f41" fmla="*/ f1 1 1974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453"/>
                <a:gd name="f48" fmla="*/ f45 1 1974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453" h="197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4"/>
                  </a:cubicBezTo>
                  <a:lnTo>
                    <a:pt x="f13" y="f4"/>
                  </a:ln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15"/>
                  </a:cubicBezTo>
                  <a:cubicBezTo>
                    <a:pt x="f38" y="f17"/>
                    <a:pt x="f3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2" name="Google Shape;629;p37">
              <a:extLst>
                <a:ext uri="{FF2B5EF4-FFF2-40B4-BE49-F238E27FC236}">
                  <a16:creationId xmlns:a16="http://schemas.microsoft.com/office/drawing/2014/main" id="{0E8E23AF-249C-46AC-BD4D-4ABB803873ED}"/>
                </a:ext>
              </a:extLst>
            </p:cNvPr>
            <p:cNvSpPr/>
            <p:nvPr/>
          </p:nvSpPr>
          <p:spPr>
            <a:xfrm>
              <a:off x="1007586" y="3673537"/>
              <a:ext cx="18416" cy="45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"/>
                <a:gd name="f4" fmla="val 1559"/>
                <a:gd name="f5" fmla="val 565"/>
                <a:gd name="f6" fmla="val 539"/>
                <a:gd name="f7" fmla="val 519"/>
                <a:gd name="f8" fmla="val 18"/>
                <a:gd name="f9" fmla="val 513"/>
                <a:gd name="f10" fmla="val 44"/>
                <a:gd name="f11" fmla="val 415"/>
                <a:gd name="f12" fmla="val 514"/>
                <a:gd name="f13" fmla="val 302"/>
                <a:gd name="f14" fmla="val 1048"/>
                <a:gd name="f15" fmla="val 17"/>
                <a:gd name="f16" fmla="val 1473"/>
                <a:gd name="f17" fmla="val 1497"/>
                <a:gd name="f18" fmla="val 8"/>
                <a:gd name="f19" fmla="val 1532"/>
                <a:gd name="f20" fmla="val 32"/>
                <a:gd name="f21" fmla="val 1550"/>
                <a:gd name="f22" fmla="val 40"/>
                <a:gd name="f23" fmla="val 1555"/>
                <a:gd name="f24" fmla="val 52"/>
                <a:gd name="f25" fmla="val 1558"/>
                <a:gd name="f26" fmla="val 62"/>
                <a:gd name="f27" fmla="val 80"/>
                <a:gd name="f28" fmla="val 97"/>
                <a:gd name="f29" fmla="val 110"/>
                <a:gd name="f30" fmla="val 406"/>
                <a:gd name="f31" fmla="val 1091"/>
                <a:gd name="f32" fmla="val 520"/>
                <a:gd name="f33" fmla="val 547"/>
                <a:gd name="f34" fmla="val 621"/>
                <a:gd name="f35" fmla="val 66"/>
                <a:gd name="f36" fmla="val 37"/>
                <a:gd name="f37" fmla="val 608"/>
                <a:gd name="f38" fmla="val 7"/>
                <a:gd name="f39" fmla="val 579"/>
                <a:gd name="f40" fmla="val 2"/>
                <a:gd name="f41" fmla="val 574"/>
                <a:gd name="f42" fmla="val 1"/>
                <a:gd name="f43" fmla="val 570"/>
                <a:gd name="f44" fmla="*/ f0 1 627"/>
                <a:gd name="f45" fmla="*/ f1 1 155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"/>
                <a:gd name="f52" fmla="*/ f49 1 155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" h="15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1"/>
                    <a:pt x="f29" y="f1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3" name="Google Shape;630;p37">
              <a:extLst>
                <a:ext uri="{FF2B5EF4-FFF2-40B4-BE49-F238E27FC236}">
                  <a16:creationId xmlns:a16="http://schemas.microsoft.com/office/drawing/2014/main" id="{1E6BB4E7-1B9B-470D-8FC9-30ACDB74DF1B}"/>
                </a:ext>
              </a:extLst>
            </p:cNvPr>
            <p:cNvSpPr/>
            <p:nvPr/>
          </p:nvSpPr>
          <p:spPr>
            <a:xfrm>
              <a:off x="997802" y="3671572"/>
              <a:ext cx="29132" cy="37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"/>
                <a:gd name="f4" fmla="val 1268"/>
                <a:gd name="f5" fmla="val 929"/>
                <a:gd name="f6" fmla="val 909"/>
                <a:gd name="f7" fmla="val 891"/>
                <a:gd name="f8" fmla="val 10"/>
                <a:gd name="f9" fmla="val 882"/>
                <a:gd name="f10" fmla="val 29"/>
                <a:gd name="f11" fmla="val 644"/>
                <a:gd name="f12" fmla="val 444"/>
                <a:gd name="f13" fmla="val 356"/>
                <a:gd name="f14" fmla="val 829"/>
                <a:gd name="f15" fmla="val 22"/>
                <a:gd name="f16" fmla="val 1172"/>
                <a:gd name="f17" fmla="val 1196"/>
                <a:gd name="f18" fmla="val 1231"/>
                <a:gd name="f19" fmla="val 1251"/>
                <a:gd name="f20" fmla="val 31"/>
                <a:gd name="f21" fmla="val 1262"/>
                <a:gd name="f22" fmla="val 46"/>
                <a:gd name="f23" fmla="val 60"/>
                <a:gd name="f24" fmla="val 74"/>
                <a:gd name="f25" fmla="val 88"/>
                <a:gd name="f26" fmla="val 100"/>
                <a:gd name="f27" fmla="val 1249"/>
                <a:gd name="f28" fmla="val 442"/>
                <a:gd name="f29" fmla="val 900"/>
                <a:gd name="f30" fmla="val 736"/>
                <a:gd name="f31" fmla="val 507"/>
                <a:gd name="f32" fmla="val 977"/>
                <a:gd name="f33" fmla="val 81"/>
                <a:gd name="f34" fmla="val 991"/>
                <a:gd name="f35" fmla="val 54"/>
                <a:gd name="f36" fmla="val 983"/>
                <a:gd name="f37" fmla="val 956"/>
                <a:gd name="f38" fmla="val 7"/>
                <a:gd name="f39" fmla="val 947"/>
                <a:gd name="f40" fmla="val 3"/>
                <a:gd name="f41" fmla="val 938"/>
                <a:gd name="f42" fmla="*/ f0 1 992"/>
                <a:gd name="f43" fmla="*/ f1 1 1268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992"/>
                <a:gd name="f50" fmla="*/ f47 1 1268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992" h="126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2" y="f18"/>
                    <a:pt x="f15" y="f19"/>
                  </a:cubicBezTo>
                  <a:cubicBezTo>
                    <a:pt x="f20" y="f21"/>
                    <a:pt x="f22" y="f4"/>
                    <a:pt x="f23" y="f4"/>
                  </a:cubicBezTo>
                  <a:cubicBezTo>
                    <a:pt x="f24" y="f4"/>
                    <a:pt x="f25" y="f21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15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4" name="Google Shape;631;p37">
              <a:extLst>
                <a:ext uri="{FF2B5EF4-FFF2-40B4-BE49-F238E27FC236}">
                  <a16:creationId xmlns:a16="http://schemas.microsoft.com/office/drawing/2014/main" id="{B6523802-8B33-42C2-9608-E2E037C188DE}"/>
                </a:ext>
              </a:extLst>
            </p:cNvPr>
            <p:cNvSpPr/>
            <p:nvPr/>
          </p:nvSpPr>
          <p:spPr>
            <a:xfrm>
              <a:off x="989874" y="3640061"/>
              <a:ext cx="35625" cy="362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3"/>
                <a:gd name="f4" fmla="val 1233"/>
                <a:gd name="f5" fmla="val 65"/>
                <a:gd name="f6" fmla="val 47"/>
                <a:gd name="f7" fmla="val 29"/>
                <a:gd name="f8" fmla="val 9"/>
                <a:gd name="f9" fmla="val 18"/>
                <a:gd name="f10" fmla="val 25"/>
                <a:gd name="f11" fmla="val 1"/>
                <a:gd name="f12" fmla="val 49"/>
                <a:gd name="f13" fmla="val 8"/>
                <a:gd name="f14" fmla="val 83"/>
                <a:gd name="f15" fmla="val 34"/>
                <a:gd name="f16" fmla="val 100"/>
                <a:gd name="f17" fmla="val 461"/>
                <a:gd name="f18" fmla="val 390"/>
                <a:gd name="f19" fmla="val 831"/>
                <a:gd name="f20" fmla="val 773"/>
                <a:gd name="f21" fmla="val 1103"/>
                <a:gd name="f22" fmla="val 1208"/>
                <a:gd name="f23" fmla="val 1113"/>
                <a:gd name="f24" fmla="val 1224"/>
                <a:gd name="f25" fmla="val 1132"/>
                <a:gd name="f26" fmla="val 1149"/>
                <a:gd name="f27" fmla="val 1159"/>
                <a:gd name="f28" fmla="val 1169"/>
                <a:gd name="f29" fmla="val 1231"/>
                <a:gd name="f30" fmla="val 1179"/>
                <a:gd name="f31" fmla="val 1206"/>
                <a:gd name="f32" fmla="val 1174"/>
                <a:gd name="f33" fmla="val 1197"/>
                <a:gd name="f34" fmla="val 917"/>
                <a:gd name="f35" fmla="val 701"/>
                <a:gd name="f36" fmla="val 535"/>
                <a:gd name="f37" fmla="val 306"/>
                <a:gd name="f38" fmla="val 95"/>
                <a:gd name="f39" fmla="val 86"/>
                <a:gd name="f40" fmla="val 3"/>
                <a:gd name="f41" fmla="val 76"/>
                <a:gd name="f42" fmla="*/ f0 1 1213"/>
                <a:gd name="f43" fmla="*/ f1 1 123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213"/>
                <a:gd name="f50" fmla="*/ f47 1 123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213" h="12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24"/>
                  </a:cubicBezTo>
                  <a:cubicBezTo>
                    <a:pt x="f31" y="f22"/>
                    <a:pt x="f3" y="f32"/>
                    <a:pt x="f33" y="f26"/>
                  </a:cubicBezTo>
                  <a:cubicBezTo>
                    <a:pt x="f34" y="f35"/>
                    <a:pt x="f36" y="f37"/>
                    <a:pt x="f38" y="f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5" name="Google Shape;632;p37">
              <a:extLst>
                <a:ext uri="{FF2B5EF4-FFF2-40B4-BE49-F238E27FC236}">
                  <a16:creationId xmlns:a16="http://schemas.microsoft.com/office/drawing/2014/main" id="{BC813766-58B2-4A98-9697-EF13B1262F92}"/>
                </a:ext>
              </a:extLst>
            </p:cNvPr>
            <p:cNvSpPr/>
            <p:nvPr/>
          </p:nvSpPr>
          <p:spPr>
            <a:xfrm>
              <a:off x="972519" y="3646554"/>
              <a:ext cx="54626" cy="307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1046"/>
                <a:gd name="f5" fmla="val 63"/>
                <a:gd name="f6" fmla="val 1"/>
                <a:gd name="f7" fmla="val 48"/>
                <a:gd name="f8" fmla="val 32"/>
                <a:gd name="f9" fmla="val 8"/>
                <a:gd name="f10" fmla="val 21"/>
                <a:gd name="f11" fmla="val 20"/>
                <a:gd name="f12" fmla="val 43"/>
                <a:gd name="f13" fmla="val 5"/>
                <a:gd name="f14" fmla="val 77"/>
                <a:gd name="f15" fmla="val 28"/>
                <a:gd name="f16" fmla="val 97"/>
                <a:gd name="f17" fmla="val 283"/>
                <a:gd name="f18" fmla="val 310"/>
                <a:gd name="f19" fmla="val 593"/>
                <a:gd name="f20" fmla="val 438"/>
                <a:gd name="f21" fmla="val 895"/>
                <a:gd name="f22" fmla="val 560"/>
                <a:gd name="f23" fmla="val 1202"/>
                <a:gd name="f24" fmla="val 684"/>
                <a:gd name="f25" fmla="val 1518"/>
                <a:gd name="f26" fmla="val 815"/>
                <a:gd name="f27" fmla="val 1764"/>
                <a:gd name="f28" fmla="val 1032"/>
                <a:gd name="f29" fmla="val 1773"/>
                <a:gd name="f30" fmla="val 1040"/>
                <a:gd name="f31" fmla="val 1787"/>
                <a:gd name="f32" fmla="val 1800"/>
                <a:gd name="f33" fmla="val 1815"/>
                <a:gd name="f34" fmla="val 1830"/>
                <a:gd name="f35" fmla="val 1840"/>
                <a:gd name="f36" fmla="val 1027"/>
                <a:gd name="f37" fmla="val 1859"/>
                <a:gd name="f38" fmla="val 1006"/>
                <a:gd name="f39" fmla="val 1858"/>
                <a:gd name="f40" fmla="val 970"/>
                <a:gd name="f41" fmla="val 1835"/>
                <a:gd name="f42" fmla="val 952"/>
                <a:gd name="f43" fmla="val 1575"/>
                <a:gd name="f44" fmla="val 721"/>
                <a:gd name="f45" fmla="val 1251"/>
                <a:gd name="f46" fmla="val 589"/>
                <a:gd name="f47" fmla="val 935"/>
                <a:gd name="f48" fmla="val 461"/>
                <a:gd name="f49" fmla="val 642"/>
                <a:gd name="f50" fmla="val 339"/>
                <a:gd name="f51" fmla="val 340"/>
                <a:gd name="f52" fmla="val 214"/>
                <a:gd name="f53" fmla="val 98"/>
                <a:gd name="f54" fmla="val 13"/>
                <a:gd name="f55" fmla="val 87"/>
                <a:gd name="f56" fmla="val 75"/>
                <a:gd name="f57" fmla="*/ f0 1 1860"/>
                <a:gd name="f58" fmla="*/ f1 1 1046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860"/>
                <a:gd name="f65" fmla="*/ f62 1 1046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860" h="104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0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13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6" name="Google Shape;633;p37">
              <a:extLst>
                <a:ext uri="{FF2B5EF4-FFF2-40B4-BE49-F238E27FC236}">
                  <a16:creationId xmlns:a16="http://schemas.microsoft.com/office/drawing/2014/main" id="{92560E66-371E-4E85-9E1E-FAE4D709AAD9}"/>
                </a:ext>
              </a:extLst>
            </p:cNvPr>
            <p:cNvSpPr/>
            <p:nvPr/>
          </p:nvSpPr>
          <p:spPr>
            <a:xfrm>
              <a:off x="1020214" y="3662793"/>
              <a:ext cx="49020" cy="120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69"/>
                <a:gd name="f4" fmla="val 409"/>
                <a:gd name="f5" fmla="val 1607"/>
                <a:gd name="f6" fmla="val 1597"/>
                <a:gd name="f7" fmla="val 1587"/>
                <a:gd name="f8" fmla="val 3"/>
                <a:gd name="f9" fmla="val 1578"/>
                <a:gd name="f10" fmla="val 9"/>
                <a:gd name="f11" fmla="val 1446"/>
                <a:gd name="f12" fmla="val 93"/>
                <a:gd name="f13" fmla="val 1289"/>
                <a:gd name="f14" fmla="val 134"/>
                <a:gd name="f15" fmla="val 1138"/>
                <a:gd name="f16" fmla="val 171"/>
                <a:gd name="f17" fmla="val 895"/>
                <a:gd name="f18" fmla="val 231"/>
                <a:gd name="f19" fmla="val 627"/>
                <a:gd name="f20" fmla="val 299"/>
                <a:gd name="f21" fmla="val 362"/>
                <a:gd name="f22" fmla="val 265"/>
                <a:gd name="f23" fmla="val 168"/>
                <a:gd name="f24" fmla="val 290"/>
                <a:gd name="f25" fmla="val 73"/>
                <a:gd name="f26" fmla="val 268"/>
                <a:gd name="f27" fmla="val 69"/>
                <a:gd name="f28" fmla="val 267"/>
                <a:gd name="f29" fmla="val 66"/>
                <a:gd name="f30" fmla="val 62"/>
                <a:gd name="f31" fmla="val 37"/>
                <a:gd name="f32" fmla="val 14"/>
                <a:gd name="f33" fmla="val 283"/>
                <a:gd name="f34" fmla="val 8"/>
                <a:gd name="f35" fmla="val 309"/>
                <a:gd name="f36" fmla="val 339"/>
                <a:gd name="f37" fmla="val 19"/>
                <a:gd name="f38" fmla="val 368"/>
                <a:gd name="f39" fmla="val 49"/>
                <a:gd name="f40" fmla="val 375"/>
                <a:gd name="f41" fmla="val 151"/>
                <a:gd name="f42" fmla="val 399"/>
                <a:gd name="f43" fmla="val 257"/>
                <a:gd name="f44" fmla="val 638"/>
                <a:gd name="f45" fmla="val 913"/>
                <a:gd name="f46" fmla="val 1163"/>
                <a:gd name="f47" fmla="val 278"/>
                <a:gd name="f48" fmla="val 1315"/>
                <a:gd name="f49" fmla="val 238"/>
                <a:gd name="f50" fmla="val 1489"/>
                <a:gd name="f51" fmla="val 194"/>
                <a:gd name="f52" fmla="val 1635"/>
                <a:gd name="f53" fmla="val 101"/>
                <a:gd name="f54" fmla="val 1661"/>
                <a:gd name="f55" fmla="val 84"/>
                <a:gd name="f56" fmla="val 1668"/>
                <a:gd name="f57" fmla="val 50"/>
                <a:gd name="f58" fmla="val 1652"/>
                <a:gd name="f59" fmla="val 24"/>
                <a:gd name="f60" fmla="val 1642"/>
                <a:gd name="f61" fmla="val 1625"/>
                <a:gd name="f62" fmla="*/ f0 1 1669"/>
                <a:gd name="f63" fmla="*/ f1 1 409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669"/>
                <a:gd name="f70" fmla="*/ f67 1 409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669" h="40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28"/>
                    <a:pt x="f30" y="f28"/>
                  </a:cubicBezTo>
                  <a:cubicBezTo>
                    <a:pt x="f31" y="f28"/>
                    <a:pt x="f32" y="f33"/>
                    <a:pt x="f34" y="f35"/>
                  </a:cubicBezTo>
                  <a:cubicBezTo>
                    <a:pt x="f2" y="f36"/>
                    <a:pt x="f37" y="f38"/>
                    <a:pt x="f39" y="f40"/>
                  </a:cubicBezTo>
                  <a:cubicBezTo>
                    <a:pt x="f41" y="f42"/>
                    <a:pt x="f43" y="f4"/>
                    <a:pt x="f21" y="f4"/>
                  </a:cubicBezTo>
                  <a:cubicBezTo>
                    <a:pt x="f44" y="f4"/>
                    <a:pt x="f45" y="f36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1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7" name="Google Shape;634;p37">
              <a:extLst>
                <a:ext uri="{FF2B5EF4-FFF2-40B4-BE49-F238E27FC236}">
                  <a16:creationId xmlns:a16="http://schemas.microsoft.com/office/drawing/2014/main" id="{4AAC21A5-286C-4F0E-B161-811BE03FE43C}"/>
                </a:ext>
              </a:extLst>
            </p:cNvPr>
            <p:cNvSpPr/>
            <p:nvPr/>
          </p:nvSpPr>
          <p:spPr>
            <a:xfrm>
              <a:off x="1023679" y="3670602"/>
              <a:ext cx="54041" cy="164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40"/>
                <a:gd name="f4" fmla="val 559"/>
                <a:gd name="f5" fmla="val 63"/>
                <a:gd name="f6" fmla="val 1"/>
                <a:gd name="f7" fmla="val 45"/>
                <a:gd name="f8" fmla="val 26"/>
                <a:gd name="f9" fmla="val 10"/>
                <a:gd name="f10" fmla="val 16"/>
                <a:gd name="f11" fmla="val 52"/>
                <a:gd name="f12" fmla="val 8"/>
                <a:gd name="f13" fmla="val 86"/>
                <a:gd name="f14" fmla="val 32"/>
                <a:gd name="f15" fmla="val 102"/>
                <a:gd name="f16" fmla="val 83"/>
                <a:gd name="f17" fmla="val 136"/>
                <a:gd name="f18" fmla="val 176"/>
                <a:gd name="f19" fmla="val 197"/>
                <a:gd name="f20" fmla="val 273"/>
                <a:gd name="f21" fmla="val 261"/>
                <a:gd name="f22" fmla="val 374"/>
                <a:gd name="f23" fmla="val 312"/>
                <a:gd name="f24" fmla="val 815"/>
                <a:gd name="f25" fmla="val 539"/>
                <a:gd name="f26" fmla="val 1329"/>
                <a:gd name="f27" fmla="val 549"/>
                <a:gd name="f28" fmla="val 1784"/>
                <a:gd name="f29" fmla="val 1814"/>
                <a:gd name="f30" fmla="val 1838"/>
                <a:gd name="f31" fmla="val 533"/>
                <a:gd name="f32" fmla="val 505"/>
                <a:gd name="f33" fmla="val 1839"/>
                <a:gd name="f34" fmla="val 475"/>
                <a:gd name="f35" fmla="val 449"/>
                <a:gd name="f36" fmla="val 1342"/>
                <a:gd name="f37" fmla="val 440"/>
                <a:gd name="f38" fmla="val 842"/>
                <a:gd name="f39" fmla="val 429"/>
                <a:gd name="f40" fmla="val 424"/>
                <a:gd name="f41" fmla="val 214"/>
                <a:gd name="f42" fmla="val 328"/>
                <a:gd name="f43" fmla="val 164"/>
                <a:gd name="f44" fmla="val 236"/>
                <a:gd name="f45" fmla="val 145"/>
                <a:gd name="f46" fmla="val 43"/>
                <a:gd name="f47" fmla="val 93"/>
                <a:gd name="f48" fmla="val 9"/>
                <a:gd name="f49" fmla="val 84"/>
                <a:gd name="f50" fmla="val 3"/>
                <a:gd name="f51" fmla="val 74"/>
                <a:gd name="f52" fmla="*/ f0 1 1840"/>
                <a:gd name="f53" fmla="*/ f1 1 559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840"/>
                <a:gd name="f60" fmla="*/ f57 1 559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840" h="559">
                  <a:moveTo>
                    <a:pt x="f5" y="f6"/>
                  </a:moveTo>
                  <a:cubicBezTo>
                    <a:pt x="f7" y="f6"/>
                    <a:pt x="f8" y="f9"/>
                    <a:pt x="f10" y="f8"/>
                  </a:cubicBezTo>
                  <a:cubicBezTo>
                    <a:pt x="f6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4"/>
                  </a:cubicBezTo>
                  <a:cubicBezTo>
                    <a:pt x="f29" y="f4"/>
                    <a:pt x="f30" y="f31"/>
                    <a:pt x="f30" y="f32"/>
                  </a:cubicBezTo>
                  <a:cubicBezTo>
                    <a:pt x="f33" y="f34"/>
                    <a:pt x="f29" y="f35"/>
                    <a:pt x="f28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5"/>
                    <a:pt x="f45" y="f46"/>
                  </a:cubicBezTo>
                  <a:lnTo>
                    <a:pt x="f47" y="f48"/>
                  </a:ln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8" name="Google Shape;635;p37">
              <a:extLst>
                <a:ext uri="{FF2B5EF4-FFF2-40B4-BE49-F238E27FC236}">
                  <a16:creationId xmlns:a16="http://schemas.microsoft.com/office/drawing/2014/main" id="{AEBCBEA1-F2F1-4CBF-9D90-234D1F560924}"/>
                </a:ext>
              </a:extLst>
            </p:cNvPr>
            <p:cNvSpPr/>
            <p:nvPr/>
          </p:nvSpPr>
          <p:spPr>
            <a:xfrm>
              <a:off x="1095844" y="3350471"/>
              <a:ext cx="64529" cy="2473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97"/>
                <a:gd name="f4" fmla="val 8423"/>
                <a:gd name="f5" fmla="val 1566"/>
                <a:gd name="f6" fmla="val 1560"/>
                <a:gd name="f7" fmla="val 1554"/>
                <a:gd name="f8" fmla="val 1"/>
                <a:gd name="f9" fmla="val 1548"/>
                <a:gd name="f10" fmla="val 3"/>
                <a:gd name="f11" fmla="val 1518"/>
                <a:gd name="f12" fmla="val 12"/>
                <a:gd name="f13" fmla="val 1504"/>
                <a:gd name="f14" fmla="val 44"/>
                <a:gd name="f15" fmla="val 1513"/>
                <a:gd name="f16" fmla="val 73"/>
                <a:gd name="f17" fmla="val 1689"/>
                <a:gd name="f18" fmla="val 607"/>
                <a:gd name="f19" fmla="val 1882"/>
                <a:gd name="f20" fmla="val 1238"/>
                <a:gd name="f21" fmla="val 1960"/>
                <a:gd name="f22" fmla="val 1881"/>
                <a:gd name="f23" fmla="val 2087"/>
                <a:gd name="f24" fmla="val 2915"/>
                <a:gd name="f25" fmla="val 1937"/>
                <a:gd name="f26" fmla="val 4049"/>
                <a:gd name="f27" fmla="val 1517"/>
                <a:gd name="f28" fmla="val 5249"/>
                <a:gd name="f29" fmla="val 1121"/>
                <a:gd name="f30" fmla="val 6376"/>
                <a:gd name="f31" fmla="val 536"/>
                <a:gd name="f32" fmla="val 7437"/>
                <a:gd name="f33" fmla="val 16"/>
                <a:gd name="f34" fmla="val 8341"/>
                <a:gd name="f35" fmla="val 8368"/>
                <a:gd name="f36" fmla="val 9"/>
                <a:gd name="f37" fmla="val 8401"/>
                <a:gd name="f38" fmla="val 36"/>
                <a:gd name="f39" fmla="val 8415"/>
                <a:gd name="f40" fmla="val 8421"/>
                <a:gd name="f41" fmla="val 53"/>
                <a:gd name="f42" fmla="val 8422"/>
                <a:gd name="f43" fmla="val 62"/>
                <a:gd name="f44" fmla="val 80"/>
                <a:gd name="f45" fmla="val 100"/>
                <a:gd name="f46" fmla="val 8412"/>
                <a:gd name="f47" fmla="val 111"/>
                <a:gd name="f48" fmla="val 8394"/>
                <a:gd name="f49" fmla="val 633"/>
                <a:gd name="f50" fmla="val 7484"/>
                <a:gd name="f51" fmla="val 1222"/>
                <a:gd name="f52" fmla="val 6420"/>
                <a:gd name="f53" fmla="val 1621"/>
                <a:gd name="f54" fmla="val 5285"/>
                <a:gd name="f55" fmla="val 2047"/>
                <a:gd name="f56" fmla="val 4069"/>
                <a:gd name="f57" fmla="val 2196"/>
                <a:gd name="f58" fmla="val 2918"/>
                <a:gd name="f59" fmla="val 2068"/>
                <a:gd name="f60" fmla="val 1869"/>
                <a:gd name="f61" fmla="val 1988"/>
                <a:gd name="f62" fmla="val 1216"/>
                <a:gd name="f63" fmla="val 1796"/>
                <a:gd name="f64" fmla="val 577"/>
                <a:gd name="f65" fmla="val 1618"/>
                <a:gd name="f66" fmla="val 39"/>
                <a:gd name="f67" fmla="val 1610"/>
                <a:gd name="f68" fmla="val 14"/>
                <a:gd name="f69" fmla="val 1589"/>
                <a:gd name="f70" fmla="*/ f0 1 2197"/>
                <a:gd name="f71" fmla="*/ f1 1 8423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2197"/>
                <a:gd name="f78" fmla="*/ f75 1 8423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2197" h="842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14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9" name="Google Shape;636;p37">
              <a:extLst>
                <a:ext uri="{FF2B5EF4-FFF2-40B4-BE49-F238E27FC236}">
                  <a16:creationId xmlns:a16="http://schemas.microsoft.com/office/drawing/2014/main" id="{83E028A0-A25B-40F7-934A-863ABA7CCBFC}"/>
                </a:ext>
              </a:extLst>
            </p:cNvPr>
            <p:cNvSpPr/>
            <p:nvPr/>
          </p:nvSpPr>
          <p:spPr>
            <a:xfrm>
              <a:off x="1108856" y="3416143"/>
              <a:ext cx="32598" cy="1230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10"/>
                <a:gd name="f4" fmla="val 4189"/>
                <a:gd name="f5" fmla="val 1053"/>
                <a:gd name="f6" fmla="val 1"/>
                <a:gd name="f7" fmla="val 1050"/>
                <a:gd name="f8" fmla="val 1048"/>
                <a:gd name="f9" fmla="val 1045"/>
                <a:gd name="f10" fmla="val 1014"/>
                <a:gd name="f11" fmla="val 990"/>
                <a:gd name="f12" fmla="val 26"/>
                <a:gd name="f13" fmla="val 56"/>
                <a:gd name="f14" fmla="val 998"/>
                <a:gd name="f15" fmla="val 1461"/>
                <a:gd name="f16" fmla="val 662"/>
                <a:gd name="f17" fmla="val 2864"/>
                <a:gd name="f18" fmla="val 14"/>
                <a:gd name="f19" fmla="val 4110"/>
                <a:gd name="f20" fmla="val 4136"/>
                <a:gd name="f21" fmla="val 10"/>
                <a:gd name="f22" fmla="val 4168"/>
                <a:gd name="f23" fmla="val 37"/>
                <a:gd name="f24" fmla="val 4183"/>
                <a:gd name="f25" fmla="val 44"/>
                <a:gd name="f26" fmla="val 4186"/>
                <a:gd name="f27" fmla="val 53"/>
                <a:gd name="f28" fmla="val 4188"/>
                <a:gd name="f29" fmla="val 63"/>
                <a:gd name="f30" fmla="val 81"/>
                <a:gd name="f31" fmla="val 100"/>
                <a:gd name="f32" fmla="val 4177"/>
                <a:gd name="f33" fmla="val 113"/>
                <a:gd name="f34" fmla="val 4161"/>
                <a:gd name="f35" fmla="val 768"/>
                <a:gd name="f36" fmla="val 2897"/>
                <a:gd name="f37" fmla="val 1478"/>
                <a:gd name="f38" fmla="val 1100"/>
                <a:gd name="f39" fmla="val 28"/>
                <a:gd name="f40" fmla="val 1079"/>
                <a:gd name="f41" fmla="*/ f0 1 1110"/>
                <a:gd name="f42" fmla="*/ f1 1 4189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110"/>
                <a:gd name="f49" fmla="*/ f46 1 4189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110" h="418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6"/>
                    <a:pt x="f11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" y="f37"/>
                    <a:pt x="f38" y="f13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0" name="Google Shape;637;p37">
              <a:extLst>
                <a:ext uri="{FF2B5EF4-FFF2-40B4-BE49-F238E27FC236}">
                  <a16:creationId xmlns:a16="http://schemas.microsoft.com/office/drawing/2014/main" id="{50048779-E443-4470-800D-0F7F815B180F}"/>
                </a:ext>
              </a:extLst>
            </p:cNvPr>
            <p:cNvSpPr/>
            <p:nvPr/>
          </p:nvSpPr>
          <p:spPr>
            <a:xfrm>
              <a:off x="1102391" y="3479813"/>
              <a:ext cx="9454" cy="215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2"/>
                <a:gd name="f4" fmla="val 735"/>
                <a:gd name="f5" fmla="val 261"/>
                <a:gd name="f6" fmla="val 236"/>
                <a:gd name="f7" fmla="val 214"/>
                <a:gd name="f8" fmla="val 15"/>
                <a:gd name="f9" fmla="val 207"/>
                <a:gd name="f10" fmla="val 38"/>
                <a:gd name="f11" fmla="val 9"/>
                <a:gd name="f12" fmla="val 663"/>
                <a:gd name="f13" fmla="val 1"/>
                <a:gd name="f14" fmla="val 693"/>
                <a:gd name="f15" fmla="val 17"/>
                <a:gd name="f16" fmla="val 724"/>
                <a:gd name="f17" fmla="val 45"/>
                <a:gd name="f18" fmla="val 733"/>
                <a:gd name="f19" fmla="val 51"/>
                <a:gd name="f20" fmla="val 734"/>
                <a:gd name="f21" fmla="val 56"/>
                <a:gd name="f22" fmla="val 62"/>
                <a:gd name="f23" fmla="val 85"/>
                <a:gd name="f24" fmla="val 106"/>
                <a:gd name="f25" fmla="val 719"/>
                <a:gd name="f26" fmla="val 115"/>
                <a:gd name="f27" fmla="val 697"/>
                <a:gd name="f28" fmla="val 313"/>
                <a:gd name="f29" fmla="val 72"/>
                <a:gd name="f30" fmla="val 321"/>
                <a:gd name="f31" fmla="val 42"/>
                <a:gd name="f32" fmla="val 306"/>
                <a:gd name="f33" fmla="val 12"/>
                <a:gd name="f34" fmla="val 277"/>
                <a:gd name="f35" fmla="val 2"/>
                <a:gd name="f36" fmla="val 272"/>
                <a:gd name="f37" fmla="val 266"/>
                <a:gd name="f38" fmla="*/ f0 1 322"/>
                <a:gd name="f39" fmla="*/ f1 1 735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322"/>
                <a:gd name="f46" fmla="*/ f43 1 735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22" h="7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13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1" name="Google Shape;638;p37">
              <a:extLst>
                <a:ext uri="{FF2B5EF4-FFF2-40B4-BE49-F238E27FC236}">
                  <a16:creationId xmlns:a16="http://schemas.microsoft.com/office/drawing/2014/main" id="{B4D2B6FE-1984-4908-AF87-B6A1A9C66FF7}"/>
                </a:ext>
              </a:extLst>
            </p:cNvPr>
            <p:cNvSpPr/>
            <p:nvPr/>
          </p:nvSpPr>
          <p:spPr>
            <a:xfrm>
              <a:off x="968761" y="3448476"/>
              <a:ext cx="36978" cy="1267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59"/>
                <a:gd name="f4" fmla="val 4317"/>
                <a:gd name="f5" fmla="val 59"/>
                <a:gd name="f6" fmla="val 1"/>
                <a:gd name="f7" fmla="val 57"/>
                <a:gd name="f8" fmla="val 55"/>
                <a:gd name="f9" fmla="val 52"/>
                <a:gd name="f10" fmla="val 22"/>
                <a:gd name="f11" fmla="val 6"/>
                <a:gd name="f12" fmla="val 34"/>
                <a:gd name="f13" fmla="val 64"/>
                <a:gd name="f14" fmla="val 233"/>
                <a:gd name="f15" fmla="val 1504"/>
                <a:gd name="f16" fmla="val 615"/>
                <a:gd name="f17" fmla="val 2924"/>
                <a:gd name="f18" fmla="val 1144"/>
                <a:gd name="f19" fmla="val 4281"/>
                <a:gd name="f20" fmla="val 1153"/>
                <a:gd name="f21" fmla="val 4305"/>
                <a:gd name="f22" fmla="val 1174"/>
                <a:gd name="f23" fmla="val 4316"/>
                <a:gd name="f24" fmla="val 1196"/>
                <a:gd name="f25" fmla="val 1203"/>
                <a:gd name="f26" fmla="val 1208"/>
                <a:gd name="f27" fmla="val 4315"/>
                <a:gd name="f28" fmla="val 1216"/>
                <a:gd name="f29" fmla="val 4314"/>
                <a:gd name="f30" fmla="val 1244"/>
                <a:gd name="f31" fmla="val 4302"/>
                <a:gd name="f32" fmla="val 1258"/>
                <a:gd name="f33" fmla="val 4271"/>
                <a:gd name="f34" fmla="val 1247"/>
                <a:gd name="f35" fmla="val 4242"/>
                <a:gd name="f36" fmla="val 720"/>
                <a:gd name="f37" fmla="val 2891"/>
                <a:gd name="f38" fmla="val 340"/>
                <a:gd name="f39" fmla="val 1481"/>
                <a:gd name="f40" fmla="val 115"/>
                <a:gd name="f41" fmla="val 48"/>
                <a:gd name="f42" fmla="val 112"/>
                <a:gd name="f43" fmla="val 21"/>
                <a:gd name="f44" fmla="val 86"/>
                <a:gd name="f45" fmla="*/ f0 1 1259"/>
                <a:gd name="f46" fmla="*/ f1 1 431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259"/>
                <a:gd name="f53" fmla="*/ f50 1 431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59" h="4317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2" name="Google Shape;639;p37">
              <a:extLst>
                <a:ext uri="{FF2B5EF4-FFF2-40B4-BE49-F238E27FC236}">
                  <a16:creationId xmlns:a16="http://schemas.microsoft.com/office/drawing/2014/main" id="{7952547A-BF1E-492D-A7F1-A4B88A28DB66}"/>
                </a:ext>
              </a:extLst>
            </p:cNvPr>
            <p:cNvSpPr/>
            <p:nvPr/>
          </p:nvSpPr>
          <p:spPr>
            <a:xfrm>
              <a:off x="996750" y="3498640"/>
              <a:ext cx="8897" cy="297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3"/>
                <a:gd name="f4" fmla="val 1012"/>
                <a:gd name="f5" fmla="val 59"/>
                <a:gd name="f6" fmla="val 57"/>
                <a:gd name="f7" fmla="val 54"/>
                <a:gd name="f8" fmla="val 52"/>
                <a:gd name="f9" fmla="val 1"/>
                <a:gd name="f10" fmla="val 22"/>
                <a:gd name="f11" fmla="val 5"/>
                <a:gd name="f12" fmla="val 31"/>
                <a:gd name="f13" fmla="val 3"/>
                <a:gd name="f14" fmla="val 62"/>
                <a:gd name="f15" fmla="val 38"/>
                <a:gd name="f16" fmla="val 370"/>
                <a:gd name="f17" fmla="val 100"/>
                <a:gd name="f18" fmla="val 676"/>
                <a:gd name="f19" fmla="val 189"/>
                <a:gd name="f20" fmla="val 974"/>
                <a:gd name="f21" fmla="val 196"/>
                <a:gd name="f22" fmla="val 996"/>
                <a:gd name="f23" fmla="val 217"/>
                <a:gd name="f24" fmla="val 241"/>
                <a:gd name="f25" fmla="val 245"/>
                <a:gd name="f26" fmla="val 251"/>
                <a:gd name="f27" fmla="val 1011"/>
                <a:gd name="f28" fmla="val 257"/>
                <a:gd name="f29" fmla="val 1008"/>
                <a:gd name="f30" fmla="val 287"/>
                <a:gd name="f31" fmla="val 999"/>
                <a:gd name="f32" fmla="val 302"/>
                <a:gd name="f33" fmla="val 969"/>
                <a:gd name="f34" fmla="val 294"/>
                <a:gd name="f35" fmla="val 941"/>
                <a:gd name="f36" fmla="val 207"/>
                <a:gd name="f37" fmla="val 650"/>
                <a:gd name="f38" fmla="val 146"/>
                <a:gd name="f39" fmla="val 350"/>
                <a:gd name="f40" fmla="val 113"/>
                <a:gd name="f41" fmla="val 49"/>
                <a:gd name="f42" fmla="val 109"/>
                <a:gd name="f43" fmla="val 21"/>
                <a:gd name="f44" fmla="val 86"/>
                <a:gd name="f45" fmla="*/ f0 1 303"/>
                <a:gd name="f46" fmla="*/ f1 1 1012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03"/>
                <a:gd name="f53" fmla="*/ f50 1 1012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03" h="1012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3" name="Google Shape;640;p37">
              <a:extLst>
                <a:ext uri="{FF2B5EF4-FFF2-40B4-BE49-F238E27FC236}">
                  <a16:creationId xmlns:a16="http://schemas.microsoft.com/office/drawing/2014/main" id="{E26CDFDC-E6E0-491A-9016-2D7128B0A535}"/>
                </a:ext>
              </a:extLst>
            </p:cNvPr>
            <p:cNvSpPr/>
            <p:nvPr/>
          </p:nvSpPr>
          <p:spPr>
            <a:xfrm>
              <a:off x="1011372" y="3441079"/>
              <a:ext cx="4142" cy="199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"/>
                <a:gd name="f4" fmla="val 678"/>
                <a:gd name="f5" fmla="val 60"/>
                <a:gd name="f6" fmla="val 1"/>
                <a:gd name="f7" fmla="val 58"/>
                <a:gd name="f8" fmla="val 56"/>
                <a:gd name="f9" fmla="val 54"/>
                <a:gd name="f10" fmla="val 24"/>
                <a:gd name="f11" fmla="val 3"/>
                <a:gd name="f12" fmla="val 27"/>
                <a:gd name="f13" fmla="val 2"/>
                <a:gd name="f14" fmla="val 31"/>
                <a:gd name="f15" fmla="val 625"/>
                <a:gd name="f16" fmla="val 32"/>
                <a:gd name="f17" fmla="val 655"/>
                <a:gd name="f18" fmla="val 86"/>
                <a:gd name="f19" fmla="val 88"/>
                <a:gd name="f20" fmla="val 118"/>
                <a:gd name="f21" fmla="val 675"/>
                <a:gd name="f22" fmla="val 651"/>
                <a:gd name="f23" fmla="val 139"/>
                <a:gd name="f24" fmla="val 621"/>
                <a:gd name="f25" fmla="val 111"/>
                <a:gd name="f26" fmla="val 53"/>
                <a:gd name="f27" fmla="val 109"/>
                <a:gd name="f28" fmla="val 25"/>
                <a:gd name="f29" fmla="*/ f0 1 141"/>
                <a:gd name="f30" fmla="*/ f1 1 67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41"/>
                <a:gd name="f37" fmla="*/ f34 1 67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" h="67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7"/>
                  </a:cubicBezTo>
                  <a:lnTo>
                    <a:pt x="f14" y="f15"/>
                  </a:lnTo>
                  <a:cubicBezTo>
                    <a:pt x="f16" y="f17"/>
                    <a:pt x="f7" y="f4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3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4" name="Google Shape;641;p37">
              <a:extLst>
                <a:ext uri="{FF2B5EF4-FFF2-40B4-BE49-F238E27FC236}">
                  <a16:creationId xmlns:a16="http://schemas.microsoft.com/office/drawing/2014/main" id="{94E63B63-53B1-4F0E-B4B0-EB54E015BFC8}"/>
                </a:ext>
              </a:extLst>
            </p:cNvPr>
            <p:cNvSpPr/>
            <p:nvPr/>
          </p:nvSpPr>
          <p:spPr>
            <a:xfrm>
              <a:off x="1030876" y="3393905"/>
              <a:ext cx="4261" cy="11951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5"/>
                <a:gd name="f5" fmla="val 407"/>
                <a:gd name="f6" fmla="val 88"/>
                <a:gd name="f7" fmla="val 1"/>
                <a:gd name="f8" fmla="val 60"/>
                <a:gd name="f9" fmla="val 36"/>
                <a:gd name="f10" fmla="val 21"/>
                <a:gd name="f11" fmla="val 32"/>
                <a:gd name="f12" fmla="val 49"/>
                <a:gd name="f13" fmla="val 2"/>
                <a:gd name="f14" fmla="val 347"/>
                <a:gd name="f15" fmla="val 377"/>
                <a:gd name="f16" fmla="val 22"/>
                <a:gd name="f17" fmla="val 404"/>
                <a:gd name="f18" fmla="val 52"/>
                <a:gd name="f19" fmla="val 58"/>
                <a:gd name="f20" fmla="val 86"/>
                <a:gd name="f21" fmla="val 109"/>
                <a:gd name="f22" fmla="val 385"/>
                <a:gd name="f23" fmla="val 113"/>
                <a:gd name="f24" fmla="val 143"/>
                <a:gd name="f25" fmla="val 62"/>
                <a:gd name="f26" fmla="val 144"/>
                <a:gd name="f27" fmla="val 123"/>
                <a:gd name="f28" fmla="val 5"/>
                <a:gd name="f29" fmla="val 93"/>
                <a:gd name="f30" fmla="val 91"/>
                <a:gd name="f31" fmla="val 90"/>
                <a:gd name="f32" fmla="*/ f1 1 145"/>
                <a:gd name="f33" fmla="*/ f2 1 407"/>
                <a:gd name="f34" fmla="val f3"/>
                <a:gd name="f35" fmla="val f4"/>
                <a:gd name="f36" fmla="val f5"/>
                <a:gd name="f37" fmla="+- f36 0 f34"/>
                <a:gd name="f38" fmla="+- f35 0 f34"/>
                <a:gd name="f39" fmla="*/ f38 1 145"/>
                <a:gd name="f40" fmla="*/ f37 1 40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5" h="407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7" y="f15"/>
                    <a:pt x="f16" y="f17"/>
                    <a:pt x="f18" y="f5"/>
                  </a:cubicBezTo>
                  <a:lnTo>
                    <a:pt x="f19" y="f5"/>
                  </a:lnTo>
                  <a:cubicBezTo>
                    <a:pt x="f20" y="f5"/>
                    <a:pt x="f21" y="f22"/>
                    <a:pt x="f23" y="f0"/>
                  </a:cubicBezTo>
                  <a:lnTo>
                    <a:pt x="f24" y="f25"/>
                  </a:lnTo>
                  <a:cubicBezTo>
                    <a:pt x="f26" y="f11"/>
                    <a:pt x="f27" y="f28"/>
                    <a:pt x="f29" y="f7"/>
                  </a:cubicBezTo>
                  <a:cubicBezTo>
                    <a:pt x="f30" y="f7"/>
                    <a:pt x="f31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5" name="Google Shape;642;p37">
              <a:extLst>
                <a:ext uri="{FF2B5EF4-FFF2-40B4-BE49-F238E27FC236}">
                  <a16:creationId xmlns:a16="http://schemas.microsoft.com/office/drawing/2014/main" id="{1884CEDF-754D-4D75-A2E6-A048D014FFE5}"/>
                </a:ext>
              </a:extLst>
            </p:cNvPr>
            <p:cNvSpPr/>
            <p:nvPr/>
          </p:nvSpPr>
          <p:spPr>
            <a:xfrm>
              <a:off x="1048350" y="3756163"/>
              <a:ext cx="43790" cy="231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1"/>
                <a:gd name="f4" fmla="val 7881"/>
                <a:gd name="f5" fmla="val 63"/>
                <a:gd name="f6" fmla="val 1"/>
                <a:gd name="f7" fmla="val 56"/>
                <a:gd name="f8" fmla="val 48"/>
                <a:gd name="f9" fmla="val 2"/>
                <a:gd name="f10" fmla="val 41"/>
                <a:gd name="f11" fmla="val 5"/>
                <a:gd name="f12" fmla="val 15"/>
                <a:gd name="f13" fmla="val 17"/>
                <a:gd name="f14" fmla="val 12"/>
                <a:gd name="f15" fmla="val 77"/>
                <a:gd name="f16" fmla="val 579"/>
                <a:gd name="f17" fmla="val 1424"/>
                <a:gd name="f18" fmla="val 1062"/>
                <a:gd name="f19" fmla="val 2646"/>
                <a:gd name="f20" fmla="val 1211"/>
                <a:gd name="f21" fmla="val 3963"/>
                <a:gd name="f22" fmla="val 1379"/>
                <a:gd name="f23" fmla="val 5454"/>
                <a:gd name="f24" fmla="val 1033"/>
                <a:gd name="f25" fmla="val 6850"/>
                <a:gd name="f26" fmla="val 259"/>
                <a:gd name="f27" fmla="val 7792"/>
                <a:gd name="f28" fmla="val 239"/>
                <a:gd name="f29" fmla="val 7815"/>
                <a:gd name="f30" fmla="val 243"/>
                <a:gd name="f31" fmla="val 7849"/>
                <a:gd name="f32" fmla="val 266"/>
                <a:gd name="f33" fmla="val 7868"/>
                <a:gd name="f34" fmla="val 276"/>
                <a:gd name="f35" fmla="val 7878"/>
                <a:gd name="f36" fmla="val 289"/>
                <a:gd name="f37" fmla="val 301"/>
                <a:gd name="f38" fmla="val 317"/>
                <a:gd name="f39" fmla="val 333"/>
                <a:gd name="f40" fmla="val 7874"/>
                <a:gd name="f41" fmla="val 343"/>
                <a:gd name="f42" fmla="val 7861"/>
                <a:gd name="f43" fmla="val 1136"/>
                <a:gd name="f44" fmla="val 6897"/>
                <a:gd name="f45" fmla="val 5471"/>
                <a:gd name="f46" fmla="val 1318"/>
                <a:gd name="f47" fmla="val 3950"/>
                <a:gd name="f48" fmla="val 1169"/>
                <a:gd name="f49" fmla="val 2620"/>
                <a:gd name="f50" fmla="val 682"/>
                <a:gd name="f51" fmla="val 1388"/>
                <a:gd name="f52" fmla="val 112"/>
                <a:gd name="f53" fmla="val 34"/>
                <a:gd name="f54" fmla="val 105"/>
                <a:gd name="f55" fmla="val 14"/>
                <a:gd name="f56" fmla="val 84"/>
                <a:gd name="f57" fmla="*/ f0 1 1491"/>
                <a:gd name="f58" fmla="*/ f1 1 7881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491"/>
                <a:gd name="f65" fmla="*/ f62 1 7881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491" h="788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8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cubicBezTo>
                    <a:pt x="f43" y="f44"/>
                    <a:pt x="f3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6" name="Google Shape;643;p37">
              <a:extLst>
                <a:ext uri="{FF2B5EF4-FFF2-40B4-BE49-F238E27FC236}">
                  <a16:creationId xmlns:a16="http://schemas.microsoft.com/office/drawing/2014/main" id="{C4E1BA62-367A-4299-B481-369B4B6B571A}"/>
                </a:ext>
              </a:extLst>
            </p:cNvPr>
            <p:cNvSpPr/>
            <p:nvPr/>
          </p:nvSpPr>
          <p:spPr>
            <a:xfrm>
              <a:off x="1050874" y="3817775"/>
              <a:ext cx="27139" cy="1259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4"/>
                <a:gd name="f4" fmla="val 4287"/>
                <a:gd name="f5" fmla="val 63"/>
                <a:gd name="f6" fmla="val 55"/>
                <a:gd name="f7" fmla="val 46"/>
                <a:gd name="f8" fmla="val 2"/>
                <a:gd name="f9" fmla="val 37"/>
                <a:gd name="f10" fmla="val 7"/>
                <a:gd name="f11" fmla="val 10"/>
                <a:gd name="f12" fmla="val 21"/>
                <a:gd name="f13" fmla="val 15"/>
                <a:gd name="f14" fmla="val 81"/>
                <a:gd name="f15" fmla="val 677"/>
                <a:gd name="f16" fmla="val 1327"/>
                <a:gd name="f17" fmla="val 808"/>
                <a:gd name="f18" fmla="val 2872"/>
                <a:gd name="f19" fmla="val 368"/>
                <a:gd name="f20" fmla="val 4213"/>
                <a:gd name="f21" fmla="val 359"/>
                <a:gd name="f22" fmla="val 4242"/>
                <a:gd name="f23" fmla="val 375"/>
                <a:gd name="f24" fmla="val 4273"/>
                <a:gd name="f25" fmla="val 403"/>
                <a:gd name="f26" fmla="val 4282"/>
                <a:gd name="f27" fmla="val 410"/>
                <a:gd name="f28" fmla="val 4286"/>
                <a:gd name="f29" fmla="val 416"/>
                <a:gd name="f30" fmla="val 422"/>
                <a:gd name="f31" fmla="val 445"/>
                <a:gd name="f32" fmla="val 466"/>
                <a:gd name="f33" fmla="val 4270"/>
                <a:gd name="f34" fmla="val 473"/>
                <a:gd name="f35" fmla="val 4246"/>
                <a:gd name="f36" fmla="val 923"/>
                <a:gd name="f37" fmla="val 2878"/>
                <a:gd name="f38" fmla="val 788"/>
                <a:gd name="f39" fmla="val 1301"/>
                <a:gd name="f40" fmla="val 111"/>
                <a:gd name="f41" fmla="val 29"/>
                <a:gd name="f42" fmla="val 102"/>
                <a:gd name="f43" fmla="val 11"/>
                <a:gd name="f44" fmla="val 83"/>
                <a:gd name="f45" fmla="*/ f0 1 924"/>
                <a:gd name="f46" fmla="*/ f1 1 428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924"/>
                <a:gd name="f53" fmla="*/ f50 1 428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924" h="42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6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8"/>
                    <a:pt x="f30" y="f28"/>
                  </a:cubicBezTo>
                  <a:cubicBezTo>
                    <a:pt x="f31" y="f28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7" name="Google Shape;644;p37">
              <a:extLst>
                <a:ext uri="{FF2B5EF4-FFF2-40B4-BE49-F238E27FC236}">
                  <a16:creationId xmlns:a16="http://schemas.microsoft.com/office/drawing/2014/main" id="{6E65B10B-A731-4260-8C1B-F3DFAA2D2DFC}"/>
                </a:ext>
              </a:extLst>
            </p:cNvPr>
            <p:cNvSpPr/>
            <p:nvPr/>
          </p:nvSpPr>
          <p:spPr>
            <a:xfrm>
              <a:off x="1045680" y="3882185"/>
              <a:ext cx="4261" cy="225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"/>
                <a:gd name="f4" fmla="val 769"/>
                <a:gd name="f5" fmla="val 61"/>
                <a:gd name="f6" fmla="val 59"/>
                <a:gd name="f7" fmla="val 56"/>
                <a:gd name="f8" fmla="val 53"/>
                <a:gd name="f9" fmla="val 1"/>
                <a:gd name="f10" fmla="val 24"/>
                <a:gd name="f11" fmla="val 2"/>
                <a:gd name="f12" fmla="val 28"/>
                <a:gd name="f13" fmla="val 58"/>
                <a:gd name="f14" fmla="val 35"/>
                <a:gd name="f15" fmla="val 717"/>
                <a:gd name="f16" fmla="val 36"/>
                <a:gd name="f17" fmla="val 746"/>
                <a:gd name="f18" fmla="val 89"/>
                <a:gd name="f19" fmla="val 92"/>
                <a:gd name="f20" fmla="val 122"/>
                <a:gd name="f21" fmla="val 767"/>
                <a:gd name="f22" fmla="val 742"/>
                <a:gd name="f23" fmla="val 143"/>
                <a:gd name="f24" fmla="val 712"/>
                <a:gd name="f25" fmla="val 110"/>
                <a:gd name="f26" fmla="val 52"/>
                <a:gd name="f27" fmla="val 109"/>
                <a:gd name="f28" fmla="val 25"/>
                <a:gd name="f29" fmla="val 87"/>
                <a:gd name="f30" fmla="*/ f0 1 145"/>
                <a:gd name="f31" fmla="*/ f1 1 76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45"/>
                <a:gd name="f38" fmla="*/ f35 1 76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45" h="76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1" y="f13"/>
                  </a:cubicBezTo>
                  <a:lnTo>
                    <a:pt x="f14" y="f15"/>
                  </a:lnTo>
                  <a:cubicBezTo>
                    <a:pt x="f16" y="f17"/>
                    <a:pt x="f5" y="f4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3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8" name="Google Shape;645;p37">
              <a:extLst>
                <a:ext uri="{FF2B5EF4-FFF2-40B4-BE49-F238E27FC236}">
                  <a16:creationId xmlns:a16="http://schemas.microsoft.com/office/drawing/2014/main" id="{3A14025B-05C6-4EDC-911C-8B4DDB668CD9}"/>
                </a:ext>
              </a:extLst>
            </p:cNvPr>
            <p:cNvSpPr/>
            <p:nvPr/>
          </p:nvSpPr>
          <p:spPr>
            <a:xfrm>
              <a:off x="904350" y="3753429"/>
              <a:ext cx="52779" cy="1267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97"/>
                <a:gd name="f4" fmla="val 4316"/>
                <a:gd name="f5" fmla="val 1736"/>
                <a:gd name="f6" fmla="val 1721"/>
                <a:gd name="f7" fmla="val 1705"/>
                <a:gd name="f8" fmla="val 7"/>
                <a:gd name="f9" fmla="val 1694"/>
                <a:gd name="f10" fmla="val 20"/>
                <a:gd name="f11" fmla="val 690"/>
                <a:gd name="f12" fmla="val 1228"/>
                <a:gd name="f13" fmla="val 328"/>
                <a:gd name="f14" fmla="val 2833"/>
                <a:gd name="f15" fmla="val 8"/>
                <a:gd name="f16" fmla="val 4248"/>
                <a:gd name="f17" fmla="val 1"/>
                <a:gd name="f18" fmla="val 4278"/>
                <a:gd name="f19" fmla="val 19"/>
                <a:gd name="f20" fmla="val 4307"/>
                <a:gd name="f21" fmla="val 49"/>
                <a:gd name="f22" fmla="val 4314"/>
                <a:gd name="f23" fmla="val 52"/>
                <a:gd name="f24" fmla="val 4315"/>
                <a:gd name="f25" fmla="val 58"/>
                <a:gd name="f26" fmla="val 62"/>
                <a:gd name="f27" fmla="val 86"/>
                <a:gd name="f28" fmla="val 109"/>
                <a:gd name="f29" fmla="val 4300"/>
                <a:gd name="f30" fmla="val 113"/>
                <a:gd name="f31" fmla="val 4273"/>
                <a:gd name="f32" fmla="val 429"/>
                <a:gd name="f33" fmla="val 2868"/>
                <a:gd name="f34" fmla="val 790"/>
                <a:gd name="f35" fmla="val 1278"/>
                <a:gd name="f36" fmla="val 1778"/>
                <a:gd name="f37" fmla="val 90"/>
                <a:gd name="f38" fmla="val 1796"/>
                <a:gd name="f39" fmla="val 67"/>
                <a:gd name="f40" fmla="val 1794"/>
                <a:gd name="f41" fmla="val 33"/>
                <a:gd name="f42" fmla="val 1771"/>
                <a:gd name="f43" fmla="val 13"/>
                <a:gd name="f44" fmla="val 1760"/>
                <a:gd name="f45" fmla="val 4"/>
                <a:gd name="f46" fmla="val 1748"/>
                <a:gd name="f47" fmla="*/ f0 1 1797"/>
                <a:gd name="f48" fmla="*/ f1 1 4316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797"/>
                <a:gd name="f55" fmla="*/ f52 1 4316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797" h="431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9" name="Google Shape;646;p37">
              <a:extLst>
                <a:ext uri="{FF2B5EF4-FFF2-40B4-BE49-F238E27FC236}">
                  <a16:creationId xmlns:a16="http://schemas.microsoft.com/office/drawing/2014/main" id="{82194839-122F-40CC-A65D-3E0AC70B59DD}"/>
                </a:ext>
              </a:extLst>
            </p:cNvPr>
            <p:cNvSpPr/>
            <p:nvPr/>
          </p:nvSpPr>
          <p:spPr>
            <a:xfrm>
              <a:off x="929899" y="3821213"/>
              <a:ext cx="12015" cy="25054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409"/>
                <a:gd name="f5" fmla="val 853"/>
                <a:gd name="f6" fmla="val 347"/>
                <a:gd name="f7" fmla="val 1"/>
                <a:gd name="f8" fmla="val 324"/>
                <a:gd name="f9" fmla="val 303"/>
                <a:gd name="f10" fmla="val 13"/>
                <a:gd name="f11" fmla="val 296"/>
                <a:gd name="f12" fmla="val 35"/>
                <a:gd name="f13" fmla="val 12"/>
                <a:gd name="f14" fmla="val 778"/>
                <a:gd name="f15" fmla="val 807"/>
                <a:gd name="f16" fmla="val 15"/>
                <a:gd name="f17" fmla="val 838"/>
                <a:gd name="f18" fmla="val 44"/>
                <a:gd name="f19" fmla="val 849"/>
                <a:gd name="f20" fmla="val 51"/>
                <a:gd name="f21" fmla="val 851"/>
                <a:gd name="f22" fmla="val 56"/>
                <a:gd name="f23" fmla="val 852"/>
                <a:gd name="f24" fmla="val 63"/>
                <a:gd name="f25" fmla="val 85"/>
                <a:gd name="f26" fmla="val 106"/>
                <a:gd name="f27" fmla="val 839"/>
                <a:gd name="f28" fmla="val 115"/>
                <a:gd name="f29" fmla="val 817"/>
                <a:gd name="f30" fmla="val 398"/>
                <a:gd name="f31" fmla="val 75"/>
                <a:gd name="f32" fmla="val 408"/>
                <a:gd name="f33" fmla="val 46"/>
                <a:gd name="f34" fmla="val 395"/>
                <a:gd name="f35" fmla="val 367"/>
                <a:gd name="f36" fmla="val 3"/>
                <a:gd name="f37" fmla="val 2"/>
                <a:gd name="f38" fmla="val 354"/>
                <a:gd name="f39" fmla="*/ f1 1 409"/>
                <a:gd name="f40" fmla="*/ f2 1 853"/>
                <a:gd name="f41" fmla="val f3"/>
                <a:gd name="f42" fmla="val f4"/>
                <a:gd name="f43" fmla="val f5"/>
                <a:gd name="f44" fmla="+- f43 0 f41"/>
                <a:gd name="f45" fmla="+- f42 0 f41"/>
                <a:gd name="f46" fmla="*/ f45 1 409"/>
                <a:gd name="f47" fmla="*/ f44 1 853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09" h="85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7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lnTo>
                    <a:pt x="f30" y="f31"/>
                  </a:lnTo>
                  <a:cubicBezTo>
                    <a:pt x="f32" y="f33"/>
                    <a:pt x="f34" y="f10"/>
                    <a:pt x="f35" y="f36"/>
                  </a:cubicBezTo>
                  <a:cubicBezTo>
                    <a:pt x="f0" y="f37"/>
                    <a:pt x="f38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0" name="Google Shape;647;p37">
              <a:extLst>
                <a:ext uri="{FF2B5EF4-FFF2-40B4-BE49-F238E27FC236}">
                  <a16:creationId xmlns:a16="http://schemas.microsoft.com/office/drawing/2014/main" id="{39C61914-83C1-452E-A8E5-F6D6A445ED5A}"/>
                </a:ext>
              </a:extLst>
            </p:cNvPr>
            <p:cNvSpPr/>
            <p:nvPr/>
          </p:nvSpPr>
          <p:spPr>
            <a:xfrm>
              <a:off x="729480" y="3540108"/>
              <a:ext cx="212140" cy="5668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223"/>
                <a:gd name="f5" fmla="val 1930"/>
                <a:gd name="f6" fmla="val 1645"/>
                <a:gd name="f7" fmla="val 1081"/>
                <a:gd name="f8" fmla="val 544"/>
                <a:gd name="f9" fmla="val 72"/>
                <a:gd name="f10" fmla="val 46"/>
                <a:gd name="f11" fmla="val 217"/>
                <a:gd name="f12" fmla="val 17"/>
                <a:gd name="f13" fmla="val 225"/>
                <a:gd name="f14" fmla="val 255"/>
                <a:gd name="f15" fmla="val 9"/>
                <a:gd name="f16" fmla="val 284"/>
                <a:gd name="f17" fmla="val 16"/>
                <a:gd name="f18" fmla="val 307"/>
                <a:gd name="f19" fmla="val 37"/>
                <a:gd name="f20" fmla="val 323"/>
                <a:gd name="f21" fmla="val 61"/>
                <a:gd name="f22" fmla="val 66"/>
                <a:gd name="f23" fmla="val 322"/>
                <a:gd name="f24" fmla="val 77"/>
                <a:gd name="f25" fmla="val 321"/>
                <a:gd name="f26" fmla="val 565"/>
                <a:gd name="f27" fmla="val 1092"/>
                <a:gd name="f28" fmla="val 110"/>
                <a:gd name="f29" fmla="val 1643"/>
                <a:gd name="f30" fmla="val 2311"/>
                <a:gd name="f31" fmla="val 3015"/>
                <a:gd name="f32" fmla="val 212"/>
                <a:gd name="f33" fmla="val 3734"/>
                <a:gd name="f34" fmla="val 417"/>
                <a:gd name="f35" fmla="val 4976"/>
                <a:gd name="f36" fmla="val 772"/>
                <a:gd name="f37" fmla="val 6140"/>
                <a:gd name="f38" fmla="val 1380"/>
                <a:gd name="f39" fmla="val 7134"/>
                <a:gd name="f40" fmla="val 1923"/>
                <a:gd name="f41" fmla="val 7142"/>
                <a:gd name="f42" fmla="val 1928"/>
                <a:gd name="f43" fmla="val 7151"/>
                <a:gd name="f44" fmla="val 7159"/>
                <a:gd name="f45" fmla="val 7179"/>
                <a:gd name="f46" fmla="val 7199"/>
                <a:gd name="f47" fmla="val 1921"/>
                <a:gd name="f48" fmla="val 7208"/>
                <a:gd name="f49" fmla="val 1901"/>
                <a:gd name="f50" fmla="val 7222"/>
                <a:gd name="f51" fmla="val 1876"/>
                <a:gd name="f52" fmla="val 7214"/>
                <a:gd name="f53" fmla="val 1842"/>
                <a:gd name="f54" fmla="val 7187"/>
                <a:gd name="f55" fmla="val 1827"/>
                <a:gd name="f56" fmla="val 6188"/>
                <a:gd name="f57" fmla="val 1280"/>
                <a:gd name="f58" fmla="val 5018"/>
                <a:gd name="f59" fmla="val 668"/>
                <a:gd name="f60" fmla="val 3766"/>
                <a:gd name="f61" fmla="val 312"/>
                <a:gd name="f62" fmla="val 3037"/>
                <a:gd name="f63" fmla="val 104"/>
                <a:gd name="f64" fmla="val 2322"/>
                <a:gd name="f65" fmla="*/ f1 1 7223"/>
                <a:gd name="f66" fmla="*/ f2 1 1930"/>
                <a:gd name="f67" fmla="val f3"/>
                <a:gd name="f68" fmla="val f4"/>
                <a:gd name="f69" fmla="val f5"/>
                <a:gd name="f70" fmla="+- f69 0 f67"/>
                <a:gd name="f71" fmla="+- f68 0 f67"/>
                <a:gd name="f72" fmla="*/ f71 1 7223"/>
                <a:gd name="f73" fmla="*/ f70 1 1930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7223" h="1930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9" y="f23"/>
                    <a:pt x="f24" y="f25"/>
                  </a:cubicBezTo>
                  <a:cubicBezTo>
                    <a:pt x="f26" y="f0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5"/>
                    <a:pt x="f44" y="f5"/>
                  </a:cubicBezTo>
                  <a:cubicBezTo>
                    <a:pt x="f45" y="f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1" name="Google Shape;648;p37">
              <a:extLst>
                <a:ext uri="{FF2B5EF4-FFF2-40B4-BE49-F238E27FC236}">
                  <a16:creationId xmlns:a16="http://schemas.microsoft.com/office/drawing/2014/main" id="{15CFAD49-CD0A-419A-B296-70AF68CA9A7E}"/>
                </a:ext>
              </a:extLst>
            </p:cNvPr>
            <p:cNvSpPr/>
            <p:nvPr/>
          </p:nvSpPr>
          <p:spPr>
            <a:xfrm>
              <a:off x="767282" y="3563553"/>
              <a:ext cx="108082" cy="256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0"/>
                <a:gd name="f4" fmla="val 873"/>
                <a:gd name="f5" fmla="val 407"/>
                <a:gd name="f6" fmla="val 1"/>
                <a:gd name="f7" fmla="val 289"/>
                <a:gd name="f8" fmla="val 171"/>
                <a:gd name="f9" fmla="val 4"/>
                <a:gd name="f10" fmla="val 53"/>
                <a:gd name="f11" fmla="val 10"/>
                <a:gd name="f12" fmla="val 24"/>
                <a:gd name="f13" fmla="val 11"/>
                <a:gd name="f14" fmla="val 35"/>
                <a:gd name="f15" fmla="val 2"/>
                <a:gd name="f16" fmla="val 67"/>
                <a:gd name="f17" fmla="val 95"/>
                <a:gd name="f18" fmla="val 118"/>
                <a:gd name="f19" fmla="val 54"/>
                <a:gd name="f20" fmla="val 56"/>
                <a:gd name="f21" fmla="val 57"/>
                <a:gd name="f22" fmla="val 59"/>
                <a:gd name="f23" fmla="val 176"/>
                <a:gd name="f24" fmla="val 112"/>
                <a:gd name="f25" fmla="val 293"/>
                <a:gd name="f26" fmla="val 109"/>
                <a:gd name="f27" fmla="val 410"/>
                <a:gd name="f28" fmla="val 1513"/>
                <a:gd name="f29" fmla="val 2606"/>
                <a:gd name="f30" fmla="val 369"/>
                <a:gd name="f31" fmla="val 3592"/>
                <a:gd name="f32" fmla="val 867"/>
                <a:gd name="f33" fmla="val 3601"/>
                <a:gd name="f34" fmla="val 871"/>
                <a:gd name="f35" fmla="val 3608"/>
                <a:gd name="f36" fmla="val 3618"/>
                <a:gd name="f37" fmla="val 3637"/>
                <a:gd name="f38" fmla="val 3657"/>
                <a:gd name="f39" fmla="val 861"/>
                <a:gd name="f40" fmla="val 3668"/>
                <a:gd name="f41" fmla="val 844"/>
                <a:gd name="f42" fmla="val 3679"/>
                <a:gd name="f43" fmla="val 817"/>
                <a:gd name="f44" fmla="val 3669"/>
                <a:gd name="f45" fmla="val 786"/>
                <a:gd name="f46" fmla="val 3642"/>
                <a:gd name="f47" fmla="val 772"/>
                <a:gd name="f48" fmla="val 2640"/>
                <a:gd name="f49" fmla="val 264"/>
                <a:gd name="f50" fmla="val 1527"/>
                <a:gd name="f51" fmla="*/ f0 1 3680"/>
                <a:gd name="f52" fmla="*/ f1 1 873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3680"/>
                <a:gd name="f59" fmla="*/ f56 1 873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3680" h="87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9" y="f17"/>
                    <a:pt x="f12" y="f18"/>
                    <a:pt x="f19" y="f18"/>
                  </a:cubicBezTo>
                  <a:cubicBezTo>
                    <a:pt x="f20" y="f18"/>
                    <a:pt x="f21" y="f18"/>
                    <a:pt x="f22" y="f18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2" name="Google Shape;649;p37">
              <a:extLst>
                <a:ext uri="{FF2B5EF4-FFF2-40B4-BE49-F238E27FC236}">
                  <a16:creationId xmlns:a16="http://schemas.microsoft.com/office/drawing/2014/main" id="{A0B79654-AA62-452F-85A0-56E0B816F317}"/>
                </a:ext>
              </a:extLst>
            </p:cNvPr>
            <p:cNvSpPr/>
            <p:nvPr/>
          </p:nvSpPr>
          <p:spPr>
            <a:xfrm>
              <a:off x="807396" y="3608899"/>
              <a:ext cx="13953" cy="81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"/>
                <a:gd name="f4" fmla="val 276"/>
                <a:gd name="f5" fmla="val 64"/>
                <a:gd name="f6" fmla="val 44"/>
                <a:gd name="f7" fmla="val 23"/>
                <a:gd name="f8" fmla="val 12"/>
                <a:gd name="f9" fmla="val 13"/>
                <a:gd name="f10" fmla="val 32"/>
                <a:gd name="f11" fmla="val 1"/>
                <a:gd name="f12" fmla="val 58"/>
                <a:gd name="f13" fmla="val 92"/>
                <a:gd name="f14" fmla="val 40"/>
                <a:gd name="f15" fmla="val 105"/>
                <a:gd name="f16" fmla="val 389"/>
                <a:gd name="f17" fmla="val 270"/>
                <a:gd name="f18" fmla="val 396"/>
                <a:gd name="f19" fmla="val 274"/>
                <a:gd name="f20" fmla="val 405"/>
                <a:gd name="f21" fmla="val 412"/>
                <a:gd name="f22" fmla="val 433"/>
                <a:gd name="f23" fmla="val 453"/>
                <a:gd name="f24" fmla="val 263"/>
                <a:gd name="f25" fmla="val 462"/>
                <a:gd name="f26" fmla="val 243"/>
                <a:gd name="f27" fmla="val 216"/>
                <a:gd name="f28" fmla="val 183"/>
                <a:gd name="f29" fmla="val 436"/>
                <a:gd name="f30" fmla="val 170"/>
                <a:gd name="f31" fmla="val 86"/>
                <a:gd name="f32" fmla="val 5"/>
                <a:gd name="f33" fmla="val 79"/>
                <a:gd name="f34" fmla="val 2"/>
                <a:gd name="f35" fmla="val 72"/>
                <a:gd name="f36" fmla="*/ f0 1 475"/>
                <a:gd name="f37" fmla="*/ f1 1 27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75"/>
                <a:gd name="f44" fmla="*/ f41 1 27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5" h="2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3" name="Google Shape;650;p37">
              <a:extLst>
                <a:ext uri="{FF2B5EF4-FFF2-40B4-BE49-F238E27FC236}">
                  <a16:creationId xmlns:a16="http://schemas.microsoft.com/office/drawing/2014/main" id="{39C807FB-D2BD-48F1-B935-465AA2F8844E}"/>
                </a:ext>
              </a:extLst>
            </p:cNvPr>
            <p:cNvSpPr/>
            <p:nvPr/>
          </p:nvSpPr>
          <p:spPr>
            <a:xfrm>
              <a:off x="715563" y="3693508"/>
              <a:ext cx="156069" cy="303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14"/>
                <a:gd name="f4" fmla="val 1035"/>
                <a:gd name="f5" fmla="val 64"/>
                <a:gd name="f6" fmla="val 46"/>
                <a:gd name="f7" fmla="val 28"/>
                <a:gd name="f8" fmla="val 9"/>
                <a:gd name="f9" fmla="val 17"/>
                <a:gd name="f10" fmla="val 25"/>
                <a:gd name="f11" fmla="val 51"/>
                <a:gd name="f12" fmla="val 10"/>
                <a:gd name="f13" fmla="val 85"/>
                <a:gd name="f14" fmla="val 34"/>
                <a:gd name="f15" fmla="val 100"/>
                <a:gd name="f16" fmla="val 1011"/>
                <a:gd name="f17" fmla="val 717"/>
                <a:gd name="f18" fmla="val 2155"/>
                <a:gd name="f19" fmla="val 3298"/>
                <a:gd name="f20" fmla="val 3965"/>
                <a:gd name="f21" fmla="val 4634"/>
                <a:gd name="f22" fmla="val 926"/>
                <a:gd name="f23" fmla="val 5269"/>
                <a:gd name="f24" fmla="val 707"/>
                <a:gd name="f25" fmla="val 5298"/>
                <a:gd name="f26" fmla="val 699"/>
                <a:gd name="f27" fmla="val 666"/>
                <a:gd name="f28" fmla="val 5304"/>
                <a:gd name="f29" fmla="val 637"/>
                <a:gd name="f30" fmla="val 5297"/>
                <a:gd name="f31" fmla="val 615"/>
                <a:gd name="f32" fmla="val 5276"/>
                <a:gd name="f33" fmla="val 601"/>
                <a:gd name="f34" fmla="val 5253"/>
                <a:gd name="f35" fmla="val 5247"/>
                <a:gd name="f36" fmla="val 5240"/>
                <a:gd name="f37" fmla="val 602"/>
                <a:gd name="f38" fmla="val 5234"/>
                <a:gd name="f39" fmla="val 605"/>
                <a:gd name="f40" fmla="val 4608"/>
                <a:gd name="f41" fmla="val 819"/>
                <a:gd name="f42" fmla="val 3953"/>
                <a:gd name="f43" fmla="val 925"/>
                <a:gd name="f44" fmla="val 3299"/>
                <a:gd name="f45" fmla="val 2174"/>
                <a:gd name="f46" fmla="val 1052"/>
                <a:gd name="f47" fmla="val 613"/>
                <a:gd name="f48" fmla="val 91"/>
                <a:gd name="f49" fmla="val 8"/>
                <a:gd name="f50" fmla="val 83"/>
                <a:gd name="f51" fmla="val 3"/>
                <a:gd name="f52" fmla="val 73"/>
                <a:gd name="f53" fmla="*/ f0 1 5314"/>
                <a:gd name="f54" fmla="*/ f1 1 1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5314"/>
                <a:gd name="f61" fmla="*/ f58 1 1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5314" h="10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50" y="f51"/>
                    <a:pt x="f5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4" name="Google Shape;651;p37">
              <a:extLst>
                <a:ext uri="{FF2B5EF4-FFF2-40B4-BE49-F238E27FC236}">
                  <a16:creationId xmlns:a16="http://schemas.microsoft.com/office/drawing/2014/main" id="{F5CC4787-48AB-48A6-A567-3EBE7CAEE8E1}"/>
                </a:ext>
              </a:extLst>
            </p:cNvPr>
            <p:cNvSpPr/>
            <p:nvPr/>
          </p:nvSpPr>
          <p:spPr>
            <a:xfrm>
              <a:off x="756528" y="3691048"/>
              <a:ext cx="41440" cy="113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1"/>
                <a:gd name="f4" fmla="val 387"/>
                <a:gd name="f5" fmla="val 64"/>
                <a:gd name="f6" fmla="val 44"/>
                <a:gd name="f7" fmla="val 25"/>
                <a:gd name="f8" fmla="val 11"/>
                <a:gd name="f9" fmla="val 15"/>
                <a:gd name="f10" fmla="val 29"/>
                <a:gd name="f11" fmla="val 1"/>
                <a:gd name="f12" fmla="val 58"/>
                <a:gd name="f13" fmla="val 12"/>
                <a:gd name="f14" fmla="val 89"/>
                <a:gd name="f15" fmla="val 38"/>
                <a:gd name="f16" fmla="val 105"/>
                <a:gd name="f17" fmla="val 394"/>
                <a:gd name="f18" fmla="val 291"/>
                <a:gd name="f19" fmla="val 791"/>
                <a:gd name="f20" fmla="val 1191"/>
                <a:gd name="f21" fmla="val 1245"/>
                <a:gd name="f22" fmla="val 1301"/>
                <a:gd name="f23" fmla="val 385"/>
                <a:gd name="f24" fmla="val 1358"/>
                <a:gd name="f25" fmla="val 382"/>
                <a:gd name="f26" fmla="val 1388"/>
                <a:gd name="f27" fmla="val 380"/>
                <a:gd name="f28" fmla="val 354"/>
                <a:gd name="f29" fmla="val 1409"/>
                <a:gd name="f30" fmla="val 323"/>
                <a:gd name="f31" fmla="val 1408"/>
                <a:gd name="f32" fmla="val 294"/>
                <a:gd name="f33" fmla="val 1382"/>
                <a:gd name="f34" fmla="val 271"/>
                <a:gd name="f35" fmla="val 1354"/>
                <a:gd name="f36" fmla="val 1353"/>
                <a:gd name="f37" fmla="val 1352"/>
                <a:gd name="f38" fmla="val 1351"/>
                <a:gd name="f39" fmla="val 1297"/>
                <a:gd name="f40" fmla="val 275"/>
                <a:gd name="f41" fmla="val 1243"/>
                <a:gd name="f42" fmla="val 277"/>
                <a:gd name="f43" fmla="val 1190"/>
                <a:gd name="f44" fmla="val 807"/>
                <a:gd name="f45" fmla="val 430"/>
                <a:gd name="f46" fmla="val 184"/>
                <a:gd name="f47" fmla="val 91"/>
                <a:gd name="f48" fmla="val 6"/>
                <a:gd name="f49" fmla="val 82"/>
                <a:gd name="f50" fmla="val 2"/>
                <a:gd name="f51" fmla="val 73"/>
                <a:gd name="f52" fmla="*/ f0 1 1411"/>
                <a:gd name="f53" fmla="*/ f1 1 387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411"/>
                <a:gd name="f60" fmla="*/ f57 1 387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411" h="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4"/>
                    <a:pt x="f38" y="f34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5" name="Google Shape;652;p37">
              <a:extLst>
                <a:ext uri="{FF2B5EF4-FFF2-40B4-BE49-F238E27FC236}">
                  <a16:creationId xmlns:a16="http://schemas.microsoft.com/office/drawing/2014/main" id="{901F9456-0EE1-40BB-A8F2-947723C3E778}"/>
                </a:ext>
              </a:extLst>
            </p:cNvPr>
            <p:cNvSpPr/>
            <p:nvPr/>
          </p:nvSpPr>
          <p:spPr>
            <a:xfrm>
              <a:off x="714301" y="3662354"/>
              <a:ext cx="13277" cy="80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2"/>
                <a:gd name="f4" fmla="val 273"/>
                <a:gd name="f5" fmla="val 63"/>
                <a:gd name="f6" fmla="val 47"/>
                <a:gd name="f7" fmla="val 32"/>
                <a:gd name="f8" fmla="val 7"/>
                <a:gd name="f9" fmla="val 20"/>
                <a:gd name="f10" fmla="val 19"/>
                <a:gd name="f11" fmla="val 44"/>
                <a:gd name="f12" fmla="val 5"/>
                <a:gd name="f13" fmla="val 78"/>
                <a:gd name="f14" fmla="val 28"/>
                <a:gd name="f15" fmla="val 96"/>
                <a:gd name="f16" fmla="val 129"/>
                <a:gd name="f17" fmla="val 182"/>
                <a:gd name="f18" fmla="val 253"/>
                <a:gd name="f19" fmla="val 243"/>
                <a:gd name="f20" fmla="val 381"/>
                <a:gd name="f21" fmla="val 271"/>
                <a:gd name="f22" fmla="val 384"/>
                <a:gd name="f23" fmla="val 389"/>
                <a:gd name="f24" fmla="val 392"/>
                <a:gd name="f25" fmla="val 418"/>
                <a:gd name="f26" fmla="val 440"/>
                <a:gd name="f27" fmla="val 256"/>
                <a:gd name="f28" fmla="val 445"/>
                <a:gd name="f29" fmla="val 230"/>
                <a:gd name="f30" fmla="val 200"/>
                <a:gd name="f31" fmla="val 433"/>
                <a:gd name="f32" fmla="val 172"/>
                <a:gd name="f33" fmla="val 403"/>
                <a:gd name="f34" fmla="val 165"/>
                <a:gd name="f35" fmla="val 291"/>
                <a:gd name="f36" fmla="val 139"/>
                <a:gd name="f37" fmla="val 184"/>
                <a:gd name="f38" fmla="val 86"/>
                <a:gd name="f39" fmla="val 97"/>
                <a:gd name="f40" fmla="val 12"/>
                <a:gd name="f41" fmla="val 87"/>
                <a:gd name="f42" fmla="val 4"/>
                <a:gd name="f43" fmla="val 75"/>
                <a:gd name="f44" fmla="*/ f0 1 452"/>
                <a:gd name="f45" fmla="*/ f1 1 27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52"/>
                <a:gd name="f52" fmla="*/ f49 1 27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52" h="2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4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6" name="Google Shape;653;p37">
              <a:extLst>
                <a:ext uri="{FF2B5EF4-FFF2-40B4-BE49-F238E27FC236}">
                  <a16:creationId xmlns:a16="http://schemas.microsoft.com/office/drawing/2014/main" id="{015BE740-0B81-48DC-9B79-F1C4500BFF44}"/>
                </a:ext>
              </a:extLst>
            </p:cNvPr>
            <p:cNvSpPr/>
            <p:nvPr/>
          </p:nvSpPr>
          <p:spPr>
            <a:xfrm>
              <a:off x="839967" y="3897163"/>
              <a:ext cx="26106" cy="76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9"/>
                <a:gd name="f4" fmla="val 262"/>
                <a:gd name="f5" fmla="val 825"/>
                <a:gd name="f6" fmla="val 1"/>
                <a:gd name="f7" fmla="val 818"/>
                <a:gd name="f8" fmla="val 810"/>
                <a:gd name="f9" fmla="val 2"/>
                <a:gd name="f10" fmla="val 803"/>
                <a:gd name="f11" fmla="val 5"/>
                <a:gd name="f12" fmla="val 581"/>
                <a:gd name="f13" fmla="val 102"/>
                <a:gd name="f14" fmla="val 338"/>
                <a:gd name="f15" fmla="val 152"/>
                <a:gd name="f16" fmla="val 97"/>
                <a:gd name="f17" fmla="val 84"/>
                <a:gd name="f18" fmla="val 71"/>
                <a:gd name="f19" fmla="val 58"/>
                <a:gd name="f20" fmla="val 32"/>
                <a:gd name="f21" fmla="val 157"/>
                <a:gd name="f22" fmla="val 175"/>
                <a:gd name="f23" fmla="val 204"/>
                <a:gd name="f24" fmla="val 237"/>
                <a:gd name="f25" fmla="val 25"/>
                <a:gd name="f26" fmla="val 261"/>
                <a:gd name="f27" fmla="val 55"/>
                <a:gd name="f28" fmla="val 98"/>
                <a:gd name="f29" fmla="val 354"/>
                <a:gd name="f30" fmla="val 612"/>
                <a:gd name="f31" fmla="val 209"/>
                <a:gd name="f32" fmla="val 847"/>
                <a:gd name="f33" fmla="val 108"/>
                <a:gd name="f34" fmla="val 875"/>
                <a:gd name="f35" fmla="val 95"/>
                <a:gd name="f36" fmla="val 888"/>
                <a:gd name="f37" fmla="val 62"/>
                <a:gd name="f38" fmla="val 34"/>
                <a:gd name="f39" fmla="val 866"/>
                <a:gd name="f40" fmla="val 12"/>
                <a:gd name="f41" fmla="val 846"/>
                <a:gd name="f42" fmla="*/ f0 1 889"/>
                <a:gd name="f43" fmla="*/ f1 1 262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89"/>
                <a:gd name="f50" fmla="*/ f47 1 262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89" h="26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5"/>
                    <a:pt x="f19" y="f15"/>
                  </a:cubicBezTo>
                  <a:cubicBezTo>
                    <a:pt x="f20" y="f21"/>
                    <a:pt x="f6" y="f22"/>
                    <a:pt x="f6" y="f23"/>
                  </a:cubicBezTo>
                  <a:cubicBezTo>
                    <a:pt x="f6" y="f24"/>
                    <a:pt x="f25" y="f26"/>
                    <a:pt x="f27" y="f26"/>
                  </a:cubicBezTo>
                  <a:lnTo>
                    <a:pt x="f28" y="f26"/>
                  </a:lnTo>
                  <a:cubicBezTo>
                    <a:pt x="f29" y="f26"/>
                    <a:pt x="f30" y="f31"/>
                    <a:pt x="f32" y="f33"/>
                  </a:cubicBezTo>
                  <a:cubicBezTo>
                    <a:pt x="f34" y="f35"/>
                    <a:pt x="f36" y="f37"/>
                    <a:pt x="f34" y="f38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7" name="Google Shape;654;p37">
              <a:extLst>
                <a:ext uri="{FF2B5EF4-FFF2-40B4-BE49-F238E27FC236}">
                  <a16:creationId xmlns:a16="http://schemas.microsoft.com/office/drawing/2014/main" id="{83D48BDF-7B5C-4583-89D0-40DCC240EF6D}"/>
                </a:ext>
              </a:extLst>
            </p:cNvPr>
            <p:cNvSpPr/>
            <p:nvPr/>
          </p:nvSpPr>
          <p:spPr>
            <a:xfrm>
              <a:off x="847840" y="3883301"/>
              <a:ext cx="14100" cy="58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0"/>
                <a:gd name="f4" fmla="val 198"/>
                <a:gd name="f5" fmla="val 419"/>
                <a:gd name="f6" fmla="val 411"/>
                <a:gd name="f7" fmla="val 404"/>
                <a:gd name="f8" fmla="val 2"/>
                <a:gd name="f9" fmla="val 397"/>
                <a:gd name="f10" fmla="val 4"/>
                <a:gd name="f11" fmla="val 288"/>
                <a:gd name="f12" fmla="val 48"/>
                <a:gd name="f13" fmla="val 172"/>
                <a:gd name="f14" fmla="val 77"/>
                <a:gd name="f15" fmla="val 53"/>
                <a:gd name="f16" fmla="val 87"/>
                <a:gd name="f17" fmla="val 23"/>
                <a:gd name="f18" fmla="val 91"/>
                <a:gd name="f19" fmla="val 1"/>
                <a:gd name="f20" fmla="val 118"/>
                <a:gd name="f21" fmla="val 148"/>
                <a:gd name="f22" fmla="val 8"/>
                <a:gd name="f23" fmla="val 177"/>
                <a:gd name="f24" fmla="val 31"/>
                <a:gd name="f25" fmla="val 59"/>
                <a:gd name="f26" fmla="val 60"/>
                <a:gd name="f27" fmla="val 63"/>
                <a:gd name="f28" fmla="val 62"/>
                <a:gd name="f29" fmla="val 197"/>
                <a:gd name="f30" fmla="val 193"/>
                <a:gd name="f31" fmla="val 185"/>
                <a:gd name="f32" fmla="val 320"/>
                <a:gd name="f33" fmla="val 154"/>
                <a:gd name="f34" fmla="val 438"/>
                <a:gd name="f35" fmla="val 105"/>
                <a:gd name="f36" fmla="val 466"/>
                <a:gd name="f37" fmla="val 94"/>
                <a:gd name="f38" fmla="val 479"/>
                <a:gd name="f39" fmla="val 468"/>
                <a:gd name="f40" fmla="val 34"/>
                <a:gd name="f41" fmla="val 460"/>
                <a:gd name="f42" fmla="val 13"/>
                <a:gd name="f43" fmla="val 441"/>
                <a:gd name="f44" fmla="*/ f0 1 480"/>
                <a:gd name="f45" fmla="*/ f1 1 198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80"/>
                <a:gd name="f52" fmla="*/ f49 1 198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80" h="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4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27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8" name="Google Shape;655;p37">
              <a:extLst>
                <a:ext uri="{FF2B5EF4-FFF2-40B4-BE49-F238E27FC236}">
                  <a16:creationId xmlns:a16="http://schemas.microsoft.com/office/drawing/2014/main" id="{0C2C48DE-BE2E-4C3D-8A84-D613C7FCFC1E}"/>
                </a:ext>
              </a:extLst>
            </p:cNvPr>
            <p:cNvSpPr/>
            <p:nvPr/>
          </p:nvSpPr>
          <p:spPr>
            <a:xfrm>
              <a:off x="727423" y="3758805"/>
              <a:ext cx="29571" cy="60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7"/>
                <a:gd name="f4" fmla="val 2065"/>
                <a:gd name="f5" fmla="val 946"/>
                <a:gd name="f6" fmla="val 932"/>
                <a:gd name="f7" fmla="val 918"/>
                <a:gd name="f8" fmla="val 5"/>
                <a:gd name="f9" fmla="val 908"/>
                <a:gd name="f10" fmla="val 15"/>
                <a:gd name="f11" fmla="val 661"/>
                <a:gd name="f12" fmla="val 242"/>
                <a:gd name="f13" fmla="val 458"/>
                <a:gd name="f14" fmla="val 552"/>
                <a:gd name="f15" fmla="val 305"/>
                <a:gd name="f16" fmla="val 941"/>
                <a:gd name="f17" fmla="val 170"/>
                <a:gd name="f18" fmla="val 1284"/>
                <a:gd name="f19" fmla="val 87"/>
                <a:gd name="f20" fmla="val 1646"/>
                <a:gd name="f21" fmla="val 8"/>
                <a:gd name="f22" fmla="val 1996"/>
                <a:gd name="f23" fmla="val 1"/>
                <a:gd name="f24" fmla="val 2027"/>
                <a:gd name="f25" fmla="val 19"/>
                <a:gd name="f26" fmla="val 2054"/>
                <a:gd name="f27" fmla="val 49"/>
                <a:gd name="f28" fmla="val 2063"/>
                <a:gd name="f29" fmla="val 52"/>
                <a:gd name="f30" fmla="val 2064"/>
                <a:gd name="f31" fmla="val 58"/>
                <a:gd name="f32" fmla="val 62"/>
                <a:gd name="f33" fmla="val 86"/>
                <a:gd name="f34" fmla="val 109"/>
                <a:gd name="f35" fmla="val 2049"/>
                <a:gd name="f36" fmla="val 115"/>
                <a:gd name="f37" fmla="val 2022"/>
                <a:gd name="f38" fmla="val 194"/>
                <a:gd name="f39" fmla="val 1674"/>
                <a:gd name="f40" fmla="val 277"/>
                <a:gd name="f41" fmla="val 1317"/>
                <a:gd name="f42" fmla="val 408"/>
                <a:gd name="f43" fmla="val 982"/>
                <a:gd name="f44" fmla="val 555"/>
                <a:gd name="f45" fmla="val 610"/>
                <a:gd name="f46" fmla="val 748"/>
                <a:gd name="f47" fmla="val 313"/>
                <a:gd name="f48" fmla="val 983"/>
                <a:gd name="f49" fmla="val 96"/>
                <a:gd name="f50" fmla="val 1006"/>
                <a:gd name="f51" fmla="val 75"/>
                <a:gd name="f52" fmla="val 42"/>
                <a:gd name="f53" fmla="val 986"/>
                <a:gd name="f54" fmla="val 18"/>
                <a:gd name="f55" fmla="val 975"/>
                <a:gd name="f56" fmla="val 6"/>
                <a:gd name="f57" fmla="val 960"/>
                <a:gd name="f58" fmla="*/ f0 1 1007"/>
                <a:gd name="f59" fmla="*/ f1 1 206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007"/>
                <a:gd name="f66" fmla="*/ f63 1 206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007" h="206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0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9" name="Google Shape;656;p37">
              <a:extLst>
                <a:ext uri="{FF2B5EF4-FFF2-40B4-BE49-F238E27FC236}">
                  <a16:creationId xmlns:a16="http://schemas.microsoft.com/office/drawing/2014/main" id="{0C409B76-9985-4F31-B561-8256C5C4A422}"/>
                </a:ext>
              </a:extLst>
            </p:cNvPr>
            <p:cNvSpPr/>
            <p:nvPr/>
          </p:nvSpPr>
          <p:spPr>
            <a:xfrm>
              <a:off x="749835" y="3789931"/>
              <a:ext cx="10634" cy="129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2"/>
                <a:gd name="f4" fmla="val 442"/>
                <a:gd name="f5" fmla="val 298"/>
                <a:gd name="f6" fmla="val 281"/>
                <a:gd name="f7" fmla="val 265"/>
                <a:gd name="f8" fmla="val 8"/>
                <a:gd name="f9" fmla="val 254"/>
                <a:gd name="f10" fmla="val 23"/>
                <a:gd name="f11" fmla="val 19"/>
                <a:gd name="f12" fmla="val 354"/>
                <a:gd name="f13" fmla="val 1"/>
                <a:gd name="f14" fmla="val 379"/>
                <a:gd name="f15" fmla="val 7"/>
                <a:gd name="f16" fmla="val 413"/>
                <a:gd name="f17" fmla="val 31"/>
                <a:gd name="f18" fmla="val 430"/>
                <a:gd name="f19" fmla="val 42"/>
                <a:gd name="f20" fmla="val 438"/>
                <a:gd name="f21" fmla="val 52"/>
                <a:gd name="f22" fmla="val 64"/>
                <a:gd name="f23" fmla="val 79"/>
                <a:gd name="f24" fmla="val 98"/>
                <a:gd name="f25" fmla="val 433"/>
                <a:gd name="f26" fmla="val 108"/>
                <a:gd name="f27" fmla="val 419"/>
                <a:gd name="f28" fmla="val 343"/>
                <a:gd name="f29" fmla="val 87"/>
                <a:gd name="f30" fmla="val 361"/>
                <a:gd name="f31" fmla="val 63"/>
                <a:gd name="f32" fmla="val 356"/>
                <a:gd name="f33" fmla="val 29"/>
                <a:gd name="f34" fmla="val 331"/>
                <a:gd name="f35" fmla="val 10"/>
                <a:gd name="f36" fmla="val 321"/>
                <a:gd name="f37" fmla="val 4"/>
                <a:gd name="f38" fmla="val 309"/>
                <a:gd name="f39" fmla="*/ f0 1 362"/>
                <a:gd name="f40" fmla="*/ f1 1 44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62"/>
                <a:gd name="f47" fmla="*/ f44 1 44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62" h="4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0" name="Google Shape;657;p37">
              <a:extLst>
                <a:ext uri="{FF2B5EF4-FFF2-40B4-BE49-F238E27FC236}">
                  <a16:creationId xmlns:a16="http://schemas.microsoft.com/office/drawing/2014/main" id="{5D426422-F3EB-4CBC-A9A5-CD390E9D8589}"/>
                </a:ext>
              </a:extLst>
            </p:cNvPr>
            <p:cNvSpPr/>
            <p:nvPr/>
          </p:nvSpPr>
          <p:spPr>
            <a:xfrm>
              <a:off x="831070" y="3772457"/>
              <a:ext cx="26819" cy="2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"/>
                <a:gd name="f4" fmla="val 744"/>
                <a:gd name="f5" fmla="val 849"/>
                <a:gd name="f6" fmla="val 837"/>
                <a:gd name="f7" fmla="val 825"/>
                <a:gd name="f8" fmla="val 4"/>
                <a:gd name="f9" fmla="val 815"/>
                <a:gd name="f10" fmla="val 13"/>
                <a:gd name="f11" fmla="val 29"/>
                <a:gd name="f12" fmla="val 647"/>
                <a:gd name="f13" fmla="val 3"/>
                <a:gd name="f14" fmla="val 664"/>
                <a:gd name="f15" fmla="val 1"/>
                <a:gd name="f16" fmla="val 699"/>
                <a:gd name="f17" fmla="val 19"/>
                <a:gd name="f18" fmla="val 724"/>
                <a:gd name="f19" fmla="val 30"/>
                <a:gd name="f20" fmla="val 735"/>
                <a:gd name="f21" fmla="val 46"/>
                <a:gd name="f22" fmla="val 62"/>
                <a:gd name="f23" fmla="val 75"/>
                <a:gd name="f24" fmla="val 87"/>
                <a:gd name="f25" fmla="val 739"/>
                <a:gd name="f26" fmla="val 96"/>
                <a:gd name="f27" fmla="val 732"/>
                <a:gd name="f28" fmla="val 884"/>
                <a:gd name="f29" fmla="val 98"/>
                <a:gd name="f30" fmla="val 908"/>
                <a:gd name="f31" fmla="val 81"/>
                <a:gd name="f32" fmla="val 912"/>
                <a:gd name="f33" fmla="val 892"/>
                <a:gd name="f34" fmla="val 21"/>
                <a:gd name="f35" fmla="val 881"/>
                <a:gd name="f36" fmla="val 8"/>
                <a:gd name="f37" fmla="val 865"/>
                <a:gd name="f38" fmla="*/ f0 1 913"/>
                <a:gd name="f39" fmla="*/ f1 1 744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913"/>
                <a:gd name="f46" fmla="*/ f43 1 744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913" h="7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21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1" name="Google Shape;658;p37">
              <a:extLst>
                <a:ext uri="{FF2B5EF4-FFF2-40B4-BE49-F238E27FC236}">
                  <a16:creationId xmlns:a16="http://schemas.microsoft.com/office/drawing/2014/main" id="{DC7235B3-4700-4341-B4FE-D387B61CABA5}"/>
                </a:ext>
              </a:extLst>
            </p:cNvPr>
            <p:cNvSpPr/>
            <p:nvPr/>
          </p:nvSpPr>
          <p:spPr>
            <a:xfrm>
              <a:off x="1266837" y="3825886"/>
              <a:ext cx="7543" cy="358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7"/>
                <a:gd name="f4" fmla="val 1221"/>
                <a:gd name="f5" fmla="val 61"/>
                <a:gd name="f6" fmla="val 1"/>
                <a:gd name="f7" fmla="val 56"/>
                <a:gd name="f8" fmla="val 52"/>
                <a:gd name="f9" fmla="val 47"/>
                <a:gd name="f10" fmla="val 3"/>
                <a:gd name="f11" fmla="val 17"/>
                <a:gd name="f12" fmla="val 11"/>
                <a:gd name="f13" fmla="val 42"/>
                <a:gd name="f14" fmla="val 7"/>
                <a:gd name="f15" fmla="val 71"/>
                <a:gd name="f16" fmla="val 104"/>
                <a:gd name="f17" fmla="val 427"/>
                <a:gd name="f18" fmla="val 147"/>
                <a:gd name="f19" fmla="val 794"/>
                <a:gd name="f20" fmla="val 134"/>
                <a:gd name="f21" fmla="val 1163"/>
                <a:gd name="f22" fmla="val 1193"/>
                <a:gd name="f23" fmla="val 157"/>
                <a:gd name="f24" fmla="val 1219"/>
                <a:gd name="f25" fmla="val 189"/>
                <a:gd name="f26" fmla="val 1220"/>
                <a:gd name="f27" fmla="val 219"/>
                <a:gd name="f28" fmla="val 245"/>
                <a:gd name="f29" fmla="val 1195"/>
                <a:gd name="f30" fmla="val 1166"/>
                <a:gd name="f31" fmla="val 256"/>
                <a:gd name="f32" fmla="val 787"/>
                <a:gd name="f33" fmla="val 212"/>
                <a:gd name="f34" fmla="val 408"/>
                <a:gd name="f35" fmla="val 114"/>
                <a:gd name="f36" fmla="val 41"/>
                <a:gd name="f37" fmla="val 107"/>
                <a:gd name="f38" fmla="val 16"/>
                <a:gd name="f39" fmla="val 85"/>
                <a:gd name="f40" fmla="*/ f0 1 257"/>
                <a:gd name="f41" fmla="*/ f1 1 122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57"/>
                <a:gd name="f48" fmla="*/ f45 1 122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57" h="122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0" y="f22"/>
                    <a:pt x="f23" y="f24"/>
                    <a:pt x="f25" y="f26"/>
                  </a:cubicBezTo>
                  <a:cubicBezTo>
                    <a:pt x="f27" y="f26"/>
                    <a:pt x="f28" y="f29"/>
                    <a:pt x="f28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2" name="Google Shape;659;p37">
              <a:extLst>
                <a:ext uri="{FF2B5EF4-FFF2-40B4-BE49-F238E27FC236}">
                  <a16:creationId xmlns:a16="http://schemas.microsoft.com/office/drawing/2014/main" id="{FBEBCBAD-1692-4235-9B94-2BB81746797B}"/>
                </a:ext>
              </a:extLst>
            </p:cNvPr>
            <p:cNvSpPr/>
            <p:nvPr/>
          </p:nvSpPr>
          <p:spPr>
            <a:xfrm>
              <a:off x="1254620" y="3849934"/>
              <a:ext cx="3995" cy="126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6"/>
                <a:gd name="f4" fmla="val 429"/>
                <a:gd name="f5" fmla="val 64"/>
                <a:gd name="f6" fmla="val 61"/>
                <a:gd name="f7" fmla="val 58"/>
                <a:gd name="f8" fmla="val 1"/>
                <a:gd name="f9" fmla="val 56"/>
                <a:gd name="f10" fmla="val 24"/>
                <a:gd name="f11" fmla="val 4"/>
                <a:gd name="f12" fmla="val 3"/>
                <a:gd name="f13" fmla="val 32"/>
                <a:gd name="f14" fmla="val 9"/>
                <a:gd name="f15" fmla="val 162"/>
                <a:gd name="f16" fmla="val 23"/>
                <a:gd name="f17" fmla="val 264"/>
                <a:gd name="f18" fmla="val 6"/>
                <a:gd name="f19" fmla="val 364"/>
                <a:gd name="f20" fmla="val 394"/>
                <a:gd name="f21" fmla="val 20"/>
                <a:gd name="f22" fmla="val 423"/>
                <a:gd name="f23" fmla="val 50"/>
                <a:gd name="f24" fmla="val 428"/>
                <a:gd name="f25" fmla="val 59"/>
                <a:gd name="f26" fmla="val 86"/>
                <a:gd name="f27" fmla="val 108"/>
                <a:gd name="f28" fmla="val 408"/>
                <a:gd name="f29" fmla="val 114"/>
                <a:gd name="f30" fmla="val 386"/>
                <a:gd name="f31" fmla="val 134"/>
                <a:gd name="f32" fmla="val 273"/>
                <a:gd name="f33" fmla="val 159"/>
                <a:gd name="f34" fmla="val 117"/>
                <a:gd name="f35" fmla="val 47"/>
                <a:gd name="f36" fmla="val 113"/>
                <a:gd name="f37" fmla="val 19"/>
                <a:gd name="f38" fmla="val 89"/>
                <a:gd name="f39" fmla="*/ f0 1 136"/>
                <a:gd name="f40" fmla="*/ f1 1 429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136"/>
                <a:gd name="f47" fmla="*/ f44 1 429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36" h="429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5"/>
                  </a:cubicBezTo>
                  <a:cubicBezTo>
                    <a:pt x="f10" y="f15"/>
                    <a:pt x="f16" y="f17"/>
                    <a:pt x="f18" y="f19"/>
                  </a:cubicBezTo>
                  <a:cubicBezTo>
                    <a:pt x="f2" y="f20"/>
                    <a:pt x="f21" y="f22"/>
                    <a:pt x="f23" y="f24"/>
                  </a:cubicBezTo>
                  <a:lnTo>
                    <a:pt x="f25" y="f24"/>
                  </a:ln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3" name="Google Shape;660;p37">
              <a:extLst>
                <a:ext uri="{FF2B5EF4-FFF2-40B4-BE49-F238E27FC236}">
                  <a16:creationId xmlns:a16="http://schemas.microsoft.com/office/drawing/2014/main" id="{499C5384-1DBD-478A-A784-3EA5135BF225}"/>
                </a:ext>
              </a:extLst>
            </p:cNvPr>
            <p:cNvSpPr/>
            <p:nvPr/>
          </p:nvSpPr>
          <p:spPr>
            <a:xfrm>
              <a:off x="1123157" y="3935202"/>
              <a:ext cx="43818" cy="327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2"/>
                <a:gd name="f4" fmla="val 1116"/>
                <a:gd name="f5" fmla="val 61"/>
                <a:gd name="f6" fmla="val 47"/>
                <a:gd name="f7" fmla="val 32"/>
                <a:gd name="f8" fmla="val 5"/>
                <a:gd name="f9" fmla="val 22"/>
                <a:gd name="f10" fmla="val 16"/>
                <a:gd name="f11" fmla="val 37"/>
                <a:gd name="f12" fmla="val 73"/>
                <a:gd name="f13" fmla="val 94"/>
                <a:gd name="f14" fmla="val 425"/>
                <a:gd name="f15" fmla="val 507"/>
                <a:gd name="f16" fmla="val 889"/>
                <a:gd name="f17" fmla="val 849"/>
                <a:gd name="f18" fmla="val 1403"/>
                <a:gd name="f19" fmla="val 1110"/>
                <a:gd name="f20" fmla="val 1410"/>
                <a:gd name="f21" fmla="val 1114"/>
                <a:gd name="f22" fmla="val 1420"/>
                <a:gd name="f23" fmla="val 1115"/>
                <a:gd name="f24" fmla="val 1429"/>
                <a:gd name="f25" fmla="val 1449"/>
                <a:gd name="f26" fmla="val 1467"/>
                <a:gd name="f27" fmla="val 1105"/>
                <a:gd name="f28" fmla="val 1477"/>
                <a:gd name="f29" fmla="val 1084"/>
                <a:gd name="f30" fmla="val 1491"/>
                <a:gd name="f31" fmla="val 1057"/>
                <a:gd name="f32" fmla="val 1480"/>
                <a:gd name="f33" fmla="val 1024"/>
                <a:gd name="f34" fmla="val 1453"/>
                <a:gd name="f35" fmla="val 1010"/>
                <a:gd name="f36" fmla="val 949"/>
                <a:gd name="f37" fmla="val 754"/>
                <a:gd name="f38" fmla="val 496"/>
                <a:gd name="f39" fmla="val 419"/>
                <a:gd name="f40" fmla="val 100"/>
                <a:gd name="f41" fmla="val 89"/>
                <a:gd name="f42" fmla="val 75"/>
                <a:gd name="f43" fmla="*/ f0 1 1492"/>
                <a:gd name="f44" fmla="*/ f1 1 1116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492"/>
                <a:gd name="f51" fmla="*/ f48 1 1116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492" h="111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2" y="f12"/>
                    <a:pt x="f9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10"/>
                  </a:cubicBezTo>
                  <a:cubicBezTo>
                    <a:pt x="f41" y="f8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4" name="Google Shape;661;p37">
              <a:extLst>
                <a:ext uri="{FF2B5EF4-FFF2-40B4-BE49-F238E27FC236}">
                  <a16:creationId xmlns:a16="http://schemas.microsoft.com/office/drawing/2014/main" id="{B0A3CA31-0174-4E39-AA46-570DCBD68A11}"/>
                </a:ext>
              </a:extLst>
            </p:cNvPr>
            <p:cNvSpPr/>
            <p:nvPr/>
          </p:nvSpPr>
          <p:spPr>
            <a:xfrm>
              <a:off x="1132082" y="3927448"/>
              <a:ext cx="16267" cy="146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"/>
                <a:gd name="f4" fmla="val 498"/>
                <a:gd name="f5" fmla="val 62"/>
                <a:gd name="f6" fmla="val 1"/>
                <a:gd name="f7" fmla="val 50"/>
                <a:gd name="f8" fmla="val 37"/>
                <a:gd name="f9" fmla="val 5"/>
                <a:gd name="f10" fmla="val 27"/>
                <a:gd name="f11" fmla="val 14"/>
                <a:gd name="f12" fmla="val 2"/>
                <a:gd name="f13" fmla="val 34"/>
                <a:gd name="f14" fmla="val 68"/>
                <a:gd name="f15" fmla="val 21"/>
                <a:gd name="f16" fmla="val 91"/>
                <a:gd name="f17" fmla="val 151"/>
                <a:gd name="f18" fmla="val 239"/>
                <a:gd name="f19" fmla="val 299"/>
                <a:gd name="f20" fmla="val 373"/>
                <a:gd name="f21" fmla="val 458"/>
                <a:gd name="f22" fmla="val 488"/>
                <a:gd name="f23" fmla="val 468"/>
                <a:gd name="f24" fmla="val 495"/>
                <a:gd name="f25" fmla="val 479"/>
                <a:gd name="f26" fmla="val 491"/>
                <a:gd name="f27" fmla="val 507"/>
                <a:gd name="f28" fmla="val 525"/>
                <a:gd name="f29" fmla="val 535"/>
                <a:gd name="f30" fmla="val 477"/>
                <a:gd name="f31" fmla="val 452"/>
                <a:gd name="f32" fmla="val 548"/>
                <a:gd name="f33" fmla="val 418"/>
                <a:gd name="f34" fmla="val 522"/>
                <a:gd name="f35" fmla="val 401"/>
                <a:gd name="f36" fmla="val 368"/>
                <a:gd name="f37" fmla="val 289"/>
                <a:gd name="f38" fmla="val 227"/>
                <a:gd name="f39" fmla="val 162"/>
                <a:gd name="f40" fmla="val 102"/>
                <a:gd name="f41" fmla="val 19"/>
                <a:gd name="f42" fmla="val 92"/>
                <a:gd name="f43" fmla="val 7"/>
                <a:gd name="f44" fmla="val 77"/>
                <a:gd name="f45" fmla="*/ f0 1 554"/>
                <a:gd name="f46" fmla="*/ f1 1 49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554"/>
                <a:gd name="f53" fmla="*/ f50 1 49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554" h="4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6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5" name="Google Shape;662;p37">
              <a:extLst>
                <a:ext uri="{FF2B5EF4-FFF2-40B4-BE49-F238E27FC236}">
                  <a16:creationId xmlns:a16="http://schemas.microsoft.com/office/drawing/2014/main" id="{2940D23E-B9C5-4835-BDAF-6B43975C5684}"/>
                </a:ext>
              </a:extLst>
            </p:cNvPr>
            <p:cNvSpPr/>
            <p:nvPr/>
          </p:nvSpPr>
          <p:spPr>
            <a:xfrm>
              <a:off x="1126449" y="3819421"/>
              <a:ext cx="71807" cy="867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45"/>
                <a:gd name="f4" fmla="val 2955"/>
                <a:gd name="f5" fmla="val 63"/>
                <a:gd name="f6" fmla="val 1"/>
                <a:gd name="f7" fmla="val 53"/>
                <a:gd name="f8" fmla="val 43"/>
                <a:gd name="f9" fmla="val 4"/>
                <a:gd name="f10" fmla="val 33"/>
                <a:gd name="f11" fmla="val 10"/>
                <a:gd name="f12" fmla="val 8"/>
                <a:gd name="f13" fmla="val 29"/>
                <a:gd name="f14" fmla="val 62"/>
                <a:gd name="f15" fmla="val 19"/>
                <a:gd name="f16" fmla="val 87"/>
                <a:gd name="f17" fmla="val 333"/>
                <a:gd name="f18" fmla="val 556"/>
                <a:gd name="f19" fmla="val 721"/>
                <a:gd name="f20" fmla="val 976"/>
                <a:gd name="f21" fmla="val 1099"/>
                <a:gd name="f22" fmla="val 1383"/>
                <a:gd name="f23" fmla="val 1543"/>
                <a:gd name="f24" fmla="val 1862"/>
                <a:gd name="f25" fmla="val 2002"/>
                <a:gd name="f26" fmla="val 2357"/>
                <a:gd name="f27" fmla="val 2333"/>
                <a:gd name="f28" fmla="val 2927"/>
                <a:gd name="f29" fmla="val 2343"/>
                <a:gd name="f30" fmla="val 2944"/>
                <a:gd name="f31" fmla="val 2362"/>
                <a:gd name="f32" fmla="val 2954"/>
                <a:gd name="f33" fmla="val 2380"/>
                <a:gd name="f34" fmla="val 2390"/>
                <a:gd name="f35" fmla="val 2400"/>
                <a:gd name="f36" fmla="val 2951"/>
                <a:gd name="f37" fmla="val 2409"/>
                <a:gd name="f38" fmla="val 2436"/>
                <a:gd name="f39" fmla="val 2928"/>
                <a:gd name="f40" fmla="val 2897"/>
                <a:gd name="f41" fmla="val 2429"/>
                <a:gd name="f42" fmla="val 2870"/>
                <a:gd name="f43" fmla="val 2091"/>
                <a:gd name="f44" fmla="val 2289"/>
                <a:gd name="f45" fmla="val 1629"/>
                <a:gd name="f46" fmla="val 1789"/>
                <a:gd name="f47" fmla="val 1181"/>
                <a:gd name="f48" fmla="val 1306"/>
                <a:gd name="f49" fmla="val 805"/>
                <a:gd name="f50" fmla="val 903"/>
                <a:gd name="f51" fmla="val 419"/>
                <a:gd name="f52" fmla="val 486"/>
                <a:gd name="f53" fmla="val 109"/>
                <a:gd name="f54" fmla="val 25"/>
                <a:gd name="f55" fmla="val 98"/>
                <a:gd name="f56" fmla="val 9"/>
                <a:gd name="f57" fmla="val 81"/>
                <a:gd name="f58" fmla="*/ f0 1 2445"/>
                <a:gd name="f59" fmla="*/ f1 1 295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2445"/>
                <a:gd name="f66" fmla="*/ f63 1 295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2445" h="29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0"/>
                  </a:cubicBezTo>
                  <a:cubicBezTo>
                    <a:pt x="f38" y="f39"/>
                    <a:pt x="f3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6" name="Google Shape;663;p37">
              <a:extLst>
                <a:ext uri="{FF2B5EF4-FFF2-40B4-BE49-F238E27FC236}">
                  <a16:creationId xmlns:a16="http://schemas.microsoft.com/office/drawing/2014/main" id="{CC3A5D76-6757-42EE-8ED9-EC8B2F2BDA52}"/>
                </a:ext>
              </a:extLst>
            </p:cNvPr>
            <p:cNvSpPr/>
            <p:nvPr/>
          </p:nvSpPr>
          <p:spPr>
            <a:xfrm>
              <a:off x="1114287" y="3787408"/>
              <a:ext cx="76096" cy="639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91"/>
                <a:gd name="f4" fmla="val 2176"/>
                <a:gd name="f5" fmla="val 62"/>
                <a:gd name="f6" fmla="val 46"/>
                <a:gd name="f7" fmla="val 31"/>
                <a:gd name="f8" fmla="val 7"/>
                <a:gd name="f9" fmla="val 20"/>
                <a:gd name="f10" fmla="val 21"/>
                <a:gd name="f11" fmla="val 44"/>
                <a:gd name="f12" fmla="val 3"/>
                <a:gd name="f13" fmla="val 78"/>
                <a:gd name="f14" fmla="val 27"/>
                <a:gd name="f15" fmla="val 96"/>
                <a:gd name="f16" fmla="val 2494"/>
                <a:gd name="f17" fmla="val 2164"/>
                <a:gd name="f18" fmla="val 2505"/>
                <a:gd name="f19" fmla="val 2173"/>
                <a:gd name="f20" fmla="val 2517"/>
                <a:gd name="f21" fmla="val 2530"/>
                <a:gd name="f22" fmla="val 2545"/>
                <a:gd name="f23" fmla="val 2562"/>
                <a:gd name="f24" fmla="val 2168"/>
                <a:gd name="f25" fmla="val 2571"/>
                <a:gd name="f26" fmla="val 2157"/>
                <a:gd name="f27" fmla="val 2133"/>
                <a:gd name="f28" fmla="val 2587"/>
                <a:gd name="f29" fmla="val 2099"/>
                <a:gd name="f30" fmla="val 2564"/>
                <a:gd name="f31" fmla="val 2080"/>
                <a:gd name="f32" fmla="val 12"/>
                <a:gd name="f33" fmla="val 86"/>
                <a:gd name="f34" fmla="val 4"/>
                <a:gd name="f35" fmla="val 74"/>
                <a:gd name="f36" fmla="*/ f0 1 2591"/>
                <a:gd name="f37" fmla="*/ f1 1 217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591"/>
                <a:gd name="f44" fmla="*/ f41 1 217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591" h="2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15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7" name="Google Shape;664;p37">
              <a:extLst>
                <a:ext uri="{FF2B5EF4-FFF2-40B4-BE49-F238E27FC236}">
                  <a16:creationId xmlns:a16="http://schemas.microsoft.com/office/drawing/2014/main" id="{F60DD643-7CF6-44F2-A16B-564B54778F58}"/>
                </a:ext>
              </a:extLst>
            </p:cNvPr>
            <p:cNvSpPr/>
            <p:nvPr/>
          </p:nvSpPr>
          <p:spPr>
            <a:xfrm>
              <a:off x="1133526" y="3861218"/>
              <a:ext cx="13569" cy="161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2"/>
                <a:gd name="f4" fmla="val 549"/>
                <a:gd name="f5" fmla="val 61"/>
                <a:gd name="f6" fmla="val 1"/>
                <a:gd name="f7" fmla="val 49"/>
                <a:gd name="f8" fmla="val 37"/>
                <a:gd name="f9" fmla="val 4"/>
                <a:gd name="f10" fmla="val 27"/>
                <a:gd name="f11" fmla="val 11"/>
                <a:gd name="f12" fmla="val 3"/>
                <a:gd name="f13" fmla="val 30"/>
                <a:gd name="f14" fmla="val 66"/>
                <a:gd name="f15" fmla="val 18"/>
                <a:gd name="f16" fmla="val 88"/>
                <a:gd name="f17" fmla="val 358"/>
                <a:gd name="f18" fmla="val 527"/>
                <a:gd name="f19" fmla="val 369"/>
                <a:gd name="f20" fmla="val 541"/>
                <a:gd name="f21" fmla="val 385"/>
                <a:gd name="f22" fmla="val 548"/>
                <a:gd name="f23" fmla="val 401"/>
                <a:gd name="f24" fmla="val 413"/>
                <a:gd name="f25" fmla="val 423"/>
                <a:gd name="f26" fmla="val 543"/>
                <a:gd name="f27" fmla="val 435"/>
                <a:gd name="f28" fmla="val 536"/>
                <a:gd name="f29" fmla="val 458"/>
                <a:gd name="f30" fmla="val 517"/>
                <a:gd name="f31" fmla="val 481"/>
                <a:gd name="f32" fmla="val 443"/>
                <a:gd name="f33" fmla="val 459"/>
                <a:gd name="f34" fmla="val 103"/>
                <a:gd name="f35" fmla="val 21"/>
                <a:gd name="f36" fmla="val 93"/>
                <a:gd name="f37" fmla="val 7"/>
                <a:gd name="f38" fmla="val 77"/>
                <a:gd name="f39" fmla="*/ f0 1 462"/>
                <a:gd name="f40" fmla="*/ f1 1 549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62"/>
                <a:gd name="f47" fmla="*/ f44 1 549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62" h="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8" name="Google Shape;665;p37">
              <a:extLst>
                <a:ext uri="{FF2B5EF4-FFF2-40B4-BE49-F238E27FC236}">
                  <a16:creationId xmlns:a16="http://schemas.microsoft.com/office/drawing/2014/main" id="{4219CA94-33D1-4E52-806A-3FB5CC2B8B76}"/>
                </a:ext>
              </a:extLst>
            </p:cNvPr>
            <p:cNvSpPr/>
            <p:nvPr/>
          </p:nvSpPr>
          <p:spPr>
            <a:xfrm>
              <a:off x="1140805" y="3603348"/>
              <a:ext cx="200628" cy="335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1"/>
                <a:gd name="f4" fmla="val 1143"/>
                <a:gd name="f5" fmla="val 3875"/>
                <a:gd name="f6" fmla="val 1"/>
                <a:gd name="f7" fmla="val 3304"/>
                <a:gd name="f8" fmla="val 2676"/>
                <a:gd name="f9" fmla="val 81"/>
                <a:gd name="f10" fmla="val 1916"/>
                <a:gd name="f11" fmla="val 247"/>
                <a:gd name="f12" fmla="val 1322"/>
                <a:gd name="f13" fmla="val 375"/>
                <a:gd name="f14" fmla="val 637"/>
                <a:gd name="f15" fmla="val 557"/>
                <a:gd name="f16" fmla="val 36"/>
                <a:gd name="f17" fmla="val 915"/>
                <a:gd name="f18" fmla="val 9"/>
                <a:gd name="f19" fmla="val 930"/>
                <a:gd name="f20" fmla="val 963"/>
                <a:gd name="f21" fmla="val 16"/>
                <a:gd name="f22" fmla="val 990"/>
                <a:gd name="f23" fmla="val 26"/>
                <a:gd name="f24" fmla="val 1007"/>
                <a:gd name="f25" fmla="val 44"/>
                <a:gd name="f26" fmla="val 1017"/>
                <a:gd name="f27" fmla="val 62"/>
                <a:gd name="f28" fmla="val 72"/>
                <a:gd name="f29" fmla="val 1015"/>
                <a:gd name="f30" fmla="val 90"/>
                <a:gd name="f31" fmla="val 1009"/>
                <a:gd name="f32" fmla="val 680"/>
                <a:gd name="f33" fmla="val 658"/>
                <a:gd name="f34" fmla="val 1355"/>
                <a:gd name="f35" fmla="val 482"/>
                <a:gd name="f36" fmla="val 1938"/>
                <a:gd name="f37" fmla="val 354"/>
                <a:gd name="f38" fmla="val 2692"/>
                <a:gd name="f39" fmla="val 189"/>
                <a:gd name="f40" fmla="val 3312"/>
                <a:gd name="f41" fmla="val 109"/>
                <a:gd name="f42" fmla="val 3874"/>
                <a:gd name="f43" fmla="val 4076"/>
                <a:gd name="f44" fmla="val 4270"/>
                <a:gd name="f45" fmla="val 120"/>
                <a:gd name="f46" fmla="val 4461"/>
                <a:gd name="f47" fmla="val 140"/>
                <a:gd name="f48" fmla="val 5372"/>
                <a:gd name="f49" fmla="val 237"/>
                <a:gd name="f50" fmla="val 6181"/>
                <a:gd name="f51" fmla="val 587"/>
                <a:gd name="f52" fmla="val 6732"/>
                <a:gd name="f53" fmla="val 1127"/>
                <a:gd name="f54" fmla="val 6743"/>
                <a:gd name="f55" fmla="val 1137"/>
                <a:gd name="f56" fmla="val 6758"/>
                <a:gd name="f57" fmla="val 6772"/>
                <a:gd name="f58" fmla="val 6786"/>
                <a:gd name="f59" fmla="val 6800"/>
                <a:gd name="f60" fmla="val 1135"/>
                <a:gd name="f61" fmla="val 6809"/>
                <a:gd name="f62" fmla="val 6830"/>
                <a:gd name="f63" fmla="val 1104"/>
                <a:gd name="f64" fmla="val 1070"/>
                <a:gd name="f65" fmla="val 1049"/>
                <a:gd name="f66" fmla="val 6238"/>
                <a:gd name="f67" fmla="val 492"/>
                <a:gd name="f68" fmla="val 5408"/>
                <a:gd name="f69" fmla="val 130"/>
                <a:gd name="f70" fmla="val 4472"/>
                <a:gd name="f71" fmla="val 32"/>
                <a:gd name="f72" fmla="val 4278"/>
                <a:gd name="f73" fmla="val 11"/>
                <a:gd name="f74" fmla="val 4080"/>
                <a:gd name="f75" fmla="*/ f0 1 6831"/>
                <a:gd name="f76" fmla="*/ f1 1 1143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6831"/>
                <a:gd name="f83" fmla="*/ f80 1 1143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6831" h="11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9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4"/>
                    <a:pt x="f57" y="f4"/>
                  </a:cubicBezTo>
                  <a:cubicBezTo>
                    <a:pt x="f58" y="f4"/>
                    <a:pt x="f59" y="f60"/>
                    <a:pt x="f61" y="f53"/>
                  </a:cubicBezTo>
                  <a:cubicBezTo>
                    <a:pt x="f62" y="f63"/>
                    <a:pt x="f62" y="f64"/>
                    <a:pt x="f61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9" name="Google Shape;666;p37">
              <a:extLst>
                <a:ext uri="{FF2B5EF4-FFF2-40B4-BE49-F238E27FC236}">
                  <a16:creationId xmlns:a16="http://schemas.microsoft.com/office/drawing/2014/main" id="{7CBD12F7-C2DC-4C0B-B093-F1178798F73F}"/>
                </a:ext>
              </a:extLst>
            </p:cNvPr>
            <p:cNvSpPr/>
            <p:nvPr/>
          </p:nvSpPr>
          <p:spPr>
            <a:xfrm>
              <a:off x="1185190" y="3625257"/>
              <a:ext cx="87142" cy="10570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967"/>
                <a:gd name="f5" fmla="val 1880"/>
                <a:gd name="f6" fmla="val 1299"/>
                <a:gd name="f7" fmla="val 695"/>
                <a:gd name="f8" fmla="val 114"/>
                <a:gd name="f9" fmla="val 50"/>
                <a:gd name="f10" fmla="val 251"/>
                <a:gd name="f11" fmla="val 20"/>
                <a:gd name="f12" fmla="val 257"/>
                <a:gd name="f13" fmla="val 287"/>
                <a:gd name="f14" fmla="val 7"/>
                <a:gd name="f15" fmla="val 317"/>
                <a:gd name="f16" fmla="val 13"/>
                <a:gd name="f17" fmla="val 341"/>
                <a:gd name="f18" fmla="val 36"/>
                <a:gd name="f19" fmla="val 60"/>
                <a:gd name="f20" fmla="val 66"/>
                <a:gd name="f21" fmla="val 70"/>
                <a:gd name="f22" fmla="val 71"/>
                <a:gd name="f23" fmla="val 358"/>
                <a:gd name="f24" fmla="val 709"/>
                <a:gd name="f25" fmla="val 222"/>
                <a:gd name="f26" fmla="val 1306"/>
                <a:gd name="f27" fmla="val 110"/>
                <a:gd name="f28" fmla="val 1878"/>
                <a:gd name="f29" fmla="val 2224"/>
                <a:gd name="f30" fmla="val 2560"/>
                <a:gd name="f31" fmla="val 151"/>
                <a:gd name="f32" fmla="val 2890"/>
                <a:gd name="f33" fmla="val 253"/>
                <a:gd name="f34" fmla="val 2896"/>
                <a:gd name="f35" fmla="val 255"/>
                <a:gd name="f36" fmla="val 2901"/>
                <a:gd name="f37" fmla="val 256"/>
                <a:gd name="f38" fmla="val 2907"/>
                <a:gd name="f39" fmla="val 2931"/>
                <a:gd name="f40" fmla="val 2951"/>
                <a:gd name="f41" fmla="val 240"/>
                <a:gd name="f42" fmla="val 2958"/>
                <a:gd name="f43" fmla="val 217"/>
                <a:gd name="f44" fmla="val 189"/>
                <a:gd name="f45" fmla="val 159"/>
                <a:gd name="f46" fmla="val 2923"/>
                <a:gd name="f47" fmla="val 149"/>
                <a:gd name="f48" fmla="val 2581"/>
                <a:gd name="f49" fmla="val 43"/>
                <a:gd name="f50" fmla="val 2235"/>
                <a:gd name="f51" fmla="*/ f1 1 2967"/>
                <a:gd name="f52" fmla="*/ f2 1 360"/>
                <a:gd name="f53" fmla="val f3"/>
                <a:gd name="f54" fmla="val f4"/>
                <a:gd name="f55" fmla="val f0"/>
                <a:gd name="f56" fmla="+- f55 0 f53"/>
                <a:gd name="f57" fmla="+- f54 0 f53"/>
                <a:gd name="f58" fmla="*/ f57 1 2967"/>
                <a:gd name="f59" fmla="*/ f56 1 360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2967" h="360">
                  <a:moveTo>
                    <a:pt x="f5" y="f3"/>
                  </a:moveTo>
                  <a:cubicBezTo>
                    <a:pt x="f6" y="f3"/>
                    <a:pt x="f7" y="f8"/>
                    <a:pt x="f9" y="f10"/>
                  </a:cubicBezTo>
                  <a:cubicBezTo>
                    <a:pt x="f11" y="f12"/>
                    <a:pt x="f3" y="f13"/>
                    <a:pt x="f14" y="f15"/>
                  </a:cubicBezTo>
                  <a:cubicBezTo>
                    <a:pt x="f16" y="f17"/>
                    <a:pt x="f18" y="f0"/>
                    <a:pt x="f19" y="f0"/>
                  </a:cubicBezTo>
                  <a:cubicBezTo>
                    <a:pt x="f20" y="f0"/>
                    <a:pt x="f21" y="f0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" y="f44"/>
                    <a:pt x="f40" y="f45"/>
                    <a:pt x="f46" y="f47"/>
                  </a:cubicBezTo>
                  <a:cubicBezTo>
                    <a:pt x="f48" y="f49"/>
                    <a:pt x="f50" y="f3"/>
                    <a:pt x="f5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0" name="Google Shape;667;p37">
              <a:extLst>
                <a:ext uri="{FF2B5EF4-FFF2-40B4-BE49-F238E27FC236}">
                  <a16:creationId xmlns:a16="http://schemas.microsoft.com/office/drawing/2014/main" id="{FA314340-1C94-4DA8-8D1C-A0446260CD05}"/>
                </a:ext>
              </a:extLst>
            </p:cNvPr>
            <p:cNvSpPr/>
            <p:nvPr/>
          </p:nvSpPr>
          <p:spPr>
            <a:xfrm>
              <a:off x="1095076" y="3729782"/>
              <a:ext cx="166320" cy="64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3"/>
                <a:gd name="f4" fmla="val 2186"/>
                <a:gd name="f5" fmla="val 62"/>
                <a:gd name="f6" fmla="val 45"/>
                <a:gd name="f7" fmla="val 29"/>
                <a:gd name="f8" fmla="val 8"/>
                <a:gd name="f9" fmla="val 18"/>
                <a:gd name="f10" fmla="val 22"/>
                <a:gd name="f11" fmla="val 1"/>
                <a:gd name="f12" fmla="val 46"/>
                <a:gd name="f13" fmla="val 5"/>
                <a:gd name="f14" fmla="val 82"/>
                <a:gd name="f15" fmla="val 99"/>
                <a:gd name="f16" fmla="val 1628"/>
                <a:gd name="f17" fmla="val 1301"/>
                <a:gd name="f18" fmla="val 3608"/>
                <a:gd name="f19" fmla="val 2043"/>
                <a:gd name="f20" fmla="val 5603"/>
                <a:gd name="f21" fmla="val 2185"/>
                <a:gd name="f22" fmla="val 5606"/>
                <a:gd name="f23" fmla="val 5634"/>
                <a:gd name="f24" fmla="val 5659"/>
                <a:gd name="f25" fmla="val 2164"/>
                <a:gd name="f26" fmla="val 5662"/>
                <a:gd name="f27" fmla="val 2135"/>
                <a:gd name="f28" fmla="val 2105"/>
                <a:gd name="f29" fmla="val 5640"/>
                <a:gd name="f30" fmla="val 2078"/>
                <a:gd name="f31" fmla="val 5610"/>
                <a:gd name="f32" fmla="val 2077"/>
                <a:gd name="f33" fmla="val 3635"/>
                <a:gd name="f34" fmla="val 1934"/>
                <a:gd name="f35" fmla="val 1677"/>
                <a:gd name="f36" fmla="val 1201"/>
                <a:gd name="f37" fmla="val 95"/>
                <a:gd name="f38" fmla="val 12"/>
                <a:gd name="f39" fmla="val 85"/>
                <a:gd name="f40" fmla="val 4"/>
                <a:gd name="f41" fmla="val 73"/>
                <a:gd name="f42" fmla="*/ f0 1 5663"/>
                <a:gd name="f43" fmla="*/ f1 1 218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5663"/>
                <a:gd name="f50" fmla="*/ f47 1 218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5663" h="218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7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22" y="f21"/>
                  </a:lnTo>
                  <a:cubicBezTo>
                    <a:pt x="f23" y="f21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1" name="Google Shape;668;p37">
              <a:extLst>
                <a:ext uri="{FF2B5EF4-FFF2-40B4-BE49-F238E27FC236}">
                  <a16:creationId xmlns:a16="http://schemas.microsoft.com/office/drawing/2014/main" id="{A69F1A81-B355-443C-A141-7D91E318844A}"/>
                </a:ext>
              </a:extLst>
            </p:cNvPr>
            <p:cNvSpPr/>
            <p:nvPr/>
          </p:nvSpPr>
          <p:spPr>
            <a:xfrm>
              <a:off x="1129293" y="3735772"/>
              <a:ext cx="76187" cy="342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94"/>
                <a:gd name="f4" fmla="val 1166"/>
                <a:gd name="f5" fmla="val 63"/>
                <a:gd name="f6" fmla="val 1"/>
                <a:gd name="f7" fmla="val 42"/>
                <a:gd name="f8" fmla="val 21"/>
                <a:gd name="f9" fmla="val 13"/>
                <a:gd name="f10" fmla="val 12"/>
                <a:gd name="f11" fmla="val 32"/>
                <a:gd name="f12" fmla="val 60"/>
                <a:gd name="f13" fmla="val 93"/>
                <a:gd name="f14" fmla="val 39"/>
                <a:gd name="f15" fmla="val 106"/>
                <a:gd name="f16" fmla="val 848"/>
                <a:gd name="f17" fmla="val 483"/>
                <a:gd name="f18" fmla="val 1678"/>
                <a:gd name="f19" fmla="val 839"/>
                <a:gd name="f20" fmla="val 2511"/>
                <a:gd name="f21" fmla="val 1162"/>
                <a:gd name="f22" fmla="val 2518"/>
                <a:gd name="f23" fmla="val 1164"/>
                <a:gd name="f24" fmla="val 2524"/>
                <a:gd name="f25" fmla="val 1165"/>
                <a:gd name="f26" fmla="val 2531"/>
                <a:gd name="f27" fmla="val 2553"/>
                <a:gd name="f28" fmla="val 2574"/>
                <a:gd name="f29" fmla="val 1152"/>
                <a:gd name="f30" fmla="val 2583"/>
                <a:gd name="f31" fmla="val 1132"/>
                <a:gd name="f32" fmla="val 1104"/>
                <a:gd name="f33" fmla="val 2580"/>
                <a:gd name="f34" fmla="val 1071"/>
                <a:gd name="f35" fmla="val 2551"/>
                <a:gd name="f36" fmla="val 1061"/>
                <a:gd name="f37" fmla="val 1721"/>
                <a:gd name="f38" fmla="val 736"/>
                <a:gd name="f39" fmla="val 892"/>
                <a:gd name="f40" fmla="val 380"/>
                <a:gd name="f41" fmla="val 86"/>
                <a:gd name="f42" fmla="val 6"/>
                <a:gd name="f43" fmla="val 79"/>
                <a:gd name="f44" fmla="val 2"/>
                <a:gd name="f45" fmla="val 71"/>
                <a:gd name="f46" fmla="*/ f0 1 2594"/>
                <a:gd name="f47" fmla="*/ f1 1 1166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2594"/>
                <a:gd name="f54" fmla="*/ f51 1 1166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2594" h="11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0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2" name="Google Shape;669;p37">
              <a:extLst>
                <a:ext uri="{FF2B5EF4-FFF2-40B4-BE49-F238E27FC236}">
                  <a16:creationId xmlns:a16="http://schemas.microsoft.com/office/drawing/2014/main" id="{85C288DF-48EF-495B-AC0B-7E92B23A2210}"/>
                </a:ext>
              </a:extLst>
            </p:cNvPr>
            <p:cNvSpPr/>
            <p:nvPr/>
          </p:nvSpPr>
          <p:spPr>
            <a:xfrm>
              <a:off x="1163894" y="3731227"/>
              <a:ext cx="27633" cy="12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1"/>
                <a:gd name="f4" fmla="val 433"/>
                <a:gd name="f5" fmla="val 62"/>
                <a:gd name="f6" fmla="val 1"/>
                <a:gd name="f7" fmla="val 41"/>
                <a:gd name="f8" fmla="val 21"/>
                <a:gd name="f9" fmla="val 14"/>
                <a:gd name="f10" fmla="val 13"/>
                <a:gd name="f11" fmla="val 36"/>
                <a:gd name="f12" fmla="val 64"/>
                <a:gd name="f13" fmla="val 15"/>
                <a:gd name="f14" fmla="val 97"/>
                <a:gd name="f15" fmla="val 43"/>
                <a:gd name="f16" fmla="val 107"/>
                <a:gd name="f17" fmla="val 858"/>
                <a:gd name="f18" fmla="val 429"/>
                <a:gd name="f19" fmla="val 863"/>
                <a:gd name="f20" fmla="val 431"/>
                <a:gd name="f21" fmla="val 870"/>
                <a:gd name="f22" fmla="val 878"/>
                <a:gd name="f23" fmla="val 899"/>
                <a:gd name="f24" fmla="val 919"/>
                <a:gd name="f25" fmla="val 419"/>
                <a:gd name="f26" fmla="val 927"/>
                <a:gd name="f27" fmla="val 399"/>
                <a:gd name="f28" fmla="val 940"/>
                <a:gd name="f29" fmla="val 370"/>
                <a:gd name="f30" fmla="val 926"/>
                <a:gd name="f31" fmla="val 339"/>
                <a:gd name="f32" fmla="val 898"/>
                <a:gd name="f33" fmla="val 327"/>
                <a:gd name="f34" fmla="val 84"/>
                <a:gd name="f35" fmla="val 6"/>
                <a:gd name="f36" fmla="val 77"/>
                <a:gd name="f37" fmla="val 2"/>
                <a:gd name="f38" fmla="val 70"/>
                <a:gd name="f39" fmla="*/ f0 1 941"/>
                <a:gd name="f40" fmla="*/ f1 1 433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941"/>
                <a:gd name="f47" fmla="*/ f44 1 433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941" h="43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3" name="Google Shape;670;p37">
              <a:extLst>
                <a:ext uri="{FF2B5EF4-FFF2-40B4-BE49-F238E27FC236}">
                  <a16:creationId xmlns:a16="http://schemas.microsoft.com/office/drawing/2014/main" id="{FBA53C25-FE01-4819-A4CE-D7CD99735E43}"/>
                </a:ext>
              </a:extLst>
            </p:cNvPr>
            <p:cNvSpPr/>
            <p:nvPr/>
          </p:nvSpPr>
          <p:spPr>
            <a:xfrm>
              <a:off x="1242221" y="3718069"/>
              <a:ext cx="11164" cy="622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380"/>
                <a:gd name="f5" fmla="val 212"/>
                <a:gd name="f6" fmla="val 61"/>
                <a:gd name="f7" fmla="val 1"/>
                <a:gd name="f8" fmla="val 40"/>
                <a:gd name="f9" fmla="val 19"/>
                <a:gd name="f10" fmla="val 13"/>
                <a:gd name="f11" fmla="val 11"/>
                <a:gd name="f12" fmla="val 35"/>
                <a:gd name="f13" fmla="val 63"/>
                <a:gd name="f14" fmla="val 12"/>
                <a:gd name="f15" fmla="val 96"/>
                <a:gd name="f16" fmla="val 41"/>
                <a:gd name="f17" fmla="val 106"/>
                <a:gd name="f18" fmla="val 297"/>
                <a:gd name="f19" fmla="val 207"/>
                <a:gd name="f20" fmla="val 303"/>
                <a:gd name="f21" fmla="val 210"/>
                <a:gd name="f22" fmla="val 310"/>
                <a:gd name="f23" fmla="val 317"/>
                <a:gd name="f24" fmla="val 338"/>
                <a:gd name="f25" fmla="val 197"/>
                <a:gd name="f26" fmla="val 367"/>
                <a:gd name="f27" fmla="val 177"/>
                <a:gd name="f28" fmla="val 149"/>
                <a:gd name="f29" fmla="val 365"/>
                <a:gd name="f30" fmla="val 118"/>
                <a:gd name="f31" fmla="val 337"/>
                <a:gd name="f32" fmla="val 82"/>
                <a:gd name="f33" fmla="val 5"/>
                <a:gd name="f34" fmla="val 75"/>
                <a:gd name="f35" fmla="val 2"/>
                <a:gd name="f36" fmla="val 68"/>
                <a:gd name="f37" fmla="*/ f1 1 380"/>
                <a:gd name="f38" fmla="*/ f2 1 212"/>
                <a:gd name="f39" fmla="val f3"/>
                <a:gd name="f40" fmla="val f4"/>
                <a:gd name="f41" fmla="val f5"/>
                <a:gd name="f42" fmla="+- f41 0 f39"/>
                <a:gd name="f43" fmla="+- f40 0 f39"/>
                <a:gd name="f44" fmla="*/ f43 1 380"/>
                <a:gd name="f45" fmla="*/ f42 1 212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380" h="212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7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5"/>
                    <a:pt x="f23" y="f5"/>
                  </a:cubicBezTo>
                  <a:cubicBezTo>
                    <a:pt x="f24" y="f5"/>
                    <a:pt x="f0" y="f25"/>
                    <a:pt x="f26" y="f27"/>
                  </a:cubicBezTo>
                  <a:cubicBezTo>
                    <a:pt x="f4" y="f28"/>
                    <a:pt x="f29" y="f30"/>
                    <a:pt x="f31" y="f17"/>
                  </a:cubicBezTo>
                  <a:lnTo>
                    <a:pt x="f32" y="f33"/>
                  </a:lnTo>
                  <a:cubicBezTo>
                    <a:pt x="f34" y="f35"/>
                    <a:pt x="f36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4" name="Google Shape;671;p37">
              <a:extLst>
                <a:ext uri="{FF2B5EF4-FFF2-40B4-BE49-F238E27FC236}">
                  <a16:creationId xmlns:a16="http://schemas.microsoft.com/office/drawing/2014/main" id="{C036E89B-CFDE-44DE-B2F5-744517097DA3}"/>
                </a:ext>
              </a:extLst>
            </p:cNvPr>
            <p:cNvSpPr/>
            <p:nvPr/>
          </p:nvSpPr>
          <p:spPr>
            <a:xfrm>
              <a:off x="1310124" y="3536588"/>
              <a:ext cx="21232" cy="281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3"/>
                <a:gd name="f4" fmla="val 959"/>
                <a:gd name="f5" fmla="val 659"/>
                <a:gd name="f6" fmla="val 640"/>
                <a:gd name="f7" fmla="val 620"/>
                <a:gd name="f8" fmla="val 11"/>
                <a:gd name="f9" fmla="val 610"/>
                <a:gd name="f10" fmla="val 30"/>
                <a:gd name="f11" fmla="val 449"/>
                <a:gd name="f12" fmla="val 332"/>
                <a:gd name="f13" fmla="val 252"/>
                <a:gd name="f14" fmla="val 613"/>
                <a:gd name="f15" fmla="val 20"/>
                <a:gd name="f16" fmla="val 866"/>
                <a:gd name="f17" fmla="val 889"/>
                <a:gd name="f18" fmla="val 925"/>
                <a:gd name="f19" fmla="val 24"/>
                <a:gd name="f20" fmla="val 945"/>
                <a:gd name="f21" fmla="val 34"/>
                <a:gd name="f22" fmla="val 953"/>
                <a:gd name="f23" fmla="val 48"/>
                <a:gd name="f24" fmla="val 61"/>
                <a:gd name="f25" fmla="val 77"/>
                <a:gd name="f26" fmla="val 91"/>
                <a:gd name="f27" fmla="val 103"/>
                <a:gd name="f28" fmla="val 942"/>
                <a:gd name="f29" fmla="val 339"/>
                <a:gd name="f30" fmla="val 681"/>
                <a:gd name="f31" fmla="val 544"/>
                <a:gd name="f32" fmla="val 394"/>
                <a:gd name="f33" fmla="val 708"/>
                <a:gd name="f34" fmla="val 82"/>
                <a:gd name="f35" fmla="val 722"/>
                <a:gd name="f36" fmla="val 55"/>
                <a:gd name="f37" fmla="val 711"/>
                <a:gd name="f38" fmla="val 684"/>
                <a:gd name="f39" fmla="val 6"/>
                <a:gd name="f40" fmla="val 676"/>
                <a:gd name="f41" fmla="val 2"/>
                <a:gd name="f42" fmla="val 668"/>
                <a:gd name="f43" fmla="*/ f0 1 723"/>
                <a:gd name="f44" fmla="*/ f1 1 959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723"/>
                <a:gd name="f51" fmla="*/ f48 1 959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723" h="9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2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2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15"/>
                    <a:pt x="f38" y="f39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5" name="Google Shape;672;p37">
              <a:extLst>
                <a:ext uri="{FF2B5EF4-FFF2-40B4-BE49-F238E27FC236}">
                  <a16:creationId xmlns:a16="http://schemas.microsoft.com/office/drawing/2014/main" id="{A4270E9A-A5B4-4910-A4B3-EACF166FE946}"/>
                </a:ext>
              </a:extLst>
            </p:cNvPr>
            <p:cNvSpPr/>
            <p:nvPr/>
          </p:nvSpPr>
          <p:spPr>
            <a:xfrm>
              <a:off x="1292211" y="3540492"/>
              <a:ext cx="13834" cy="131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1"/>
                <a:gd name="f4" fmla="val 448"/>
                <a:gd name="f5" fmla="val 409"/>
                <a:gd name="f6" fmla="val 395"/>
                <a:gd name="f7" fmla="val 381"/>
                <a:gd name="f8" fmla="val 5"/>
                <a:gd name="f9" fmla="val 371"/>
                <a:gd name="f10" fmla="val 16"/>
                <a:gd name="f11" fmla="val 23"/>
                <a:gd name="f12" fmla="val 352"/>
                <a:gd name="f13" fmla="val 1"/>
                <a:gd name="f14" fmla="val 373"/>
                <a:gd name="f15" fmla="val 22"/>
                <a:gd name="f16" fmla="val 431"/>
                <a:gd name="f17" fmla="val 32"/>
                <a:gd name="f18" fmla="val 441"/>
                <a:gd name="f19" fmla="val 46"/>
                <a:gd name="f20" fmla="val 447"/>
                <a:gd name="f21" fmla="val 60"/>
                <a:gd name="f22" fmla="val 75"/>
                <a:gd name="f23" fmla="val 89"/>
                <a:gd name="f24" fmla="val 100"/>
                <a:gd name="f25" fmla="val 433"/>
                <a:gd name="f26" fmla="val 446"/>
                <a:gd name="f27" fmla="val 95"/>
                <a:gd name="f28" fmla="val 470"/>
                <a:gd name="f29" fmla="val 74"/>
                <a:gd name="f30" fmla="val 38"/>
                <a:gd name="f31" fmla="val 449"/>
                <a:gd name="f32" fmla="val 17"/>
                <a:gd name="f33" fmla="val 438"/>
                <a:gd name="f34" fmla="val 6"/>
                <a:gd name="f35" fmla="val 423"/>
                <a:gd name="f36" fmla="*/ f0 1 471"/>
                <a:gd name="f37" fmla="*/ f1 1 448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71"/>
                <a:gd name="f44" fmla="*/ f41 1 448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1" h="4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5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28" y="f30"/>
                    <a:pt x="f31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6" name="Google Shape;673;p37">
              <a:extLst>
                <a:ext uri="{FF2B5EF4-FFF2-40B4-BE49-F238E27FC236}">
                  <a16:creationId xmlns:a16="http://schemas.microsoft.com/office/drawing/2014/main" id="{958EED9D-10C6-4B49-9003-D3426AD5F948}"/>
                </a:ext>
              </a:extLst>
            </p:cNvPr>
            <p:cNvSpPr/>
            <p:nvPr/>
          </p:nvSpPr>
          <p:spPr>
            <a:xfrm>
              <a:off x="1089233" y="3491096"/>
              <a:ext cx="160184" cy="1410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4"/>
                <a:gd name="f4" fmla="val 4801"/>
                <a:gd name="f5" fmla="val 5390"/>
                <a:gd name="f6" fmla="val 5375"/>
                <a:gd name="f7" fmla="val 5360"/>
                <a:gd name="f8" fmla="val 6"/>
                <a:gd name="f9" fmla="val 5349"/>
                <a:gd name="f10" fmla="val 19"/>
                <a:gd name="f11" fmla="val 3808"/>
                <a:gd name="f12" fmla="val 1824"/>
                <a:gd name="f13" fmla="val 2020"/>
                <a:gd name="f14" fmla="val 3399"/>
                <a:gd name="f15" fmla="val 33"/>
                <a:gd name="f16" fmla="val 4700"/>
                <a:gd name="f17" fmla="val 7"/>
                <a:gd name="f18" fmla="val 4717"/>
                <a:gd name="f19" fmla="val 4751"/>
                <a:gd name="f20" fmla="val 16"/>
                <a:gd name="f21" fmla="val 4777"/>
                <a:gd name="f22" fmla="val 27"/>
                <a:gd name="f23" fmla="val 4792"/>
                <a:gd name="f24" fmla="val 44"/>
                <a:gd name="f25" fmla="val 63"/>
                <a:gd name="f26" fmla="val 73"/>
                <a:gd name="f27" fmla="val 84"/>
                <a:gd name="f28" fmla="val 4799"/>
                <a:gd name="f29" fmla="val 91"/>
                <a:gd name="f30" fmla="val 2087"/>
                <a:gd name="f31" fmla="val 3486"/>
                <a:gd name="f32" fmla="val 3882"/>
                <a:gd name="f33" fmla="val 1904"/>
                <a:gd name="f34" fmla="val 5432"/>
                <a:gd name="f35" fmla="val 90"/>
                <a:gd name="f36" fmla="val 5453"/>
                <a:gd name="f37" fmla="val 67"/>
                <a:gd name="f38" fmla="val 5449"/>
                <a:gd name="f39" fmla="val 5426"/>
                <a:gd name="f40" fmla="val 14"/>
                <a:gd name="f41" fmla="val 5416"/>
                <a:gd name="f42" fmla="val 5"/>
                <a:gd name="f43" fmla="val 5403"/>
                <a:gd name="f44" fmla="*/ f0 1 5454"/>
                <a:gd name="f45" fmla="*/ f1 1 4801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454"/>
                <a:gd name="f52" fmla="*/ f49 1 4801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454" h="48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23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15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7" name="Google Shape;674;p37">
              <a:extLst>
                <a:ext uri="{FF2B5EF4-FFF2-40B4-BE49-F238E27FC236}">
                  <a16:creationId xmlns:a16="http://schemas.microsoft.com/office/drawing/2014/main" id="{895F5C51-E0C9-456A-B06E-9AD687080C90}"/>
                </a:ext>
              </a:extLst>
            </p:cNvPr>
            <p:cNvSpPr/>
            <p:nvPr/>
          </p:nvSpPr>
          <p:spPr>
            <a:xfrm>
              <a:off x="1167771" y="3511771"/>
              <a:ext cx="42583" cy="418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0"/>
                <a:gd name="f4" fmla="val 1426"/>
                <a:gd name="f5" fmla="val 1389"/>
                <a:gd name="f6" fmla="val 1"/>
                <a:gd name="f7" fmla="val 1374"/>
                <a:gd name="f8" fmla="val 1360"/>
                <a:gd name="f9" fmla="val 6"/>
                <a:gd name="f10" fmla="val 1349"/>
                <a:gd name="f11" fmla="val 17"/>
                <a:gd name="f12" fmla="val 22"/>
                <a:gd name="f13" fmla="val 1330"/>
                <a:gd name="f14" fmla="val 1351"/>
                <a:gd name="f15" fmla="val 1387"/>
                <a:gd name="f16" fmla="val 1409"/>
                <a:gd name="f17" fmla="val 32"/>
                <a:gd name="f18" fmla="val 1419"/>
                <a:gd name="f19" fmla="val 46"/>
                <a:gd name="f20" fmla="val 1425"/>
                <a:gd name="f21" fmla="val 61"/>
                <a:gd name="f22" fmla="val 73"/>
                <a:gd name="f23" fmla="val 88"/>
                <a:gd name="f24" fmla="val 100"/>
                <a:gd name="f25" fmla="val 1428"/>
                <a:gd name="f26" fmla="val 95"/>
                <a:gd name="f27" fmla="val 1449"/>
                <a:gd name="f28" fmla="val 74"/>
                <a:gd name="f29" fmla="val 38"/>
                <a:gd name="f30" fmla="val 1417"/>
                <a:gd name="f31" fmla="val 1403"/>
                <a:gd name="f32" fmla="*/ f0 1 1450"/>
                <a:gd name="f33" fmla="*/ f1 1 142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50"/>
                <a:gd name="f40" fmla="*/ f37 1 142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50" h="142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7" y="f29"/>
                    <a:pt x="f25" y="f11"/>
                  </a:cubicBez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8" name="Google Shape;675;p37">
              <a:extLst>
                <a:ext uri="{FF2B5EF4-FFF2-40B4-BE49-F238E27FC236}">
                  <a16:creationId xmlns:a16="http://schemas.microsoft.com/office/drawing/2014/main" id="{B054CC35-49C1-4C68-A92A-9B76C0A18CA8}"/>
                </a:ext>
              </a:extLst>
            </p:cNvPr>
            <p:cNvSpPr/>
            <p:nvPr/>
          </p:nvSpPr>
          <p:spPr>
            <a:xfrm>
              <a:off x="1187567" y="3493474"/>
              <a:ext cx="13834" cy="14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1"/>
                <a:gd name="f4" fmla="val 491"/>
                <a:gd name="f5" fmla="val 410"/>
                <a:gd name="f6" fmla="val 394"/>
                <a:gd name="f7" fmla="val 379"/>
                <a:gd name="f8" fmla="val 7"/>
                <a:gd name="f9" fmla="val 368"/>
                <a:gd name="f10" fmla="val 19"/>
                <a:gd name="f11" fmla="val 22"/>
                <a:gd name="f12" fmla="val 399"/>
                <a:gd name="f13" fmla="val 420"/>
                <a:gd name="f14" fmla="val 2"/>
                <a:gd name="f15" fmla="val 456"/>
                <a:gd name="f16" fmla="val 26"/>
                <a:gd name="f17" fmla="val 476"/>
                <a:gd name="f18" fmla="val 36"/>
                <a:gd name="f19" fmla="val 484"/>
                <a:gd name="f20" fmla="val 50"/>
                <a:gd name="f21" fmla="val 490"/>
                <a:gd name="f22" fmla="val 63"/>
                <a:gd name="f23" fmla="val 79"/>
                <a:gd name="f24" fmla="val 93"/>
                <a:gd name="f25" fmla="val 104"/>
                <a:gd name="f26" fmla="val 473"/>
                <a:gd name="f27" fmla="val 449"/>
                <a:gd name="f28" fmla="val 91"/>
                <a:gd name="f29" fmla="val 470"/>
                <a:gd name="f30" fmla="val 70"/>
                <a:gd name="f31" fmla="val 469"/>
                <a:gd name="f32" fmla="val 34"/>
                <a:gd name="f33" fmla="val 446"/>
                <a:gd name="f34" fmla="val 14"/>
                <a:gd name="f35" fmla="val 436"/>
                <a:gd name="f36" fmla="val 5"/>
                <a:gd name="f37" fmla="val 423"/>
                <a:gd name="f38" fmla="*/ f0 1 471"/>
                <a:gd name="f39" fmla="*/ f1 1 49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471"/>
                <a:gd name="f46" fmla="*/ f43 1 49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1" h="4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9" name="Google Shape;676;p37">
              <a:extLst>
                <a:ext uri="{FF2B5EF4-FFF2-40B4-BE49-F238E27FC236}">
                  <a16:creationId xmlns:a16="http://schemas.microsoft.com/office/drawing/2014/main" id="{144A1CDA-B63B-4B54-AD47-B8673A3A9370}"/>
                </a:ext>
              </a:extLst>
            </p:cNvPr>
            <p:cNvSpPr/>
            <p:nvPr/>
          </p:nvSpPr>
          <p:spPr>
            <a:xfrm>
              <a:off x="1199784" y="3427893"/>
              <a:ext cx="15124" cy="13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5"/>
                <a:gd name="f4" fmla="val 449"/>
                <a:gd name="f5" fmla="val 456"/>
                <a:gd name="f6" fmla="val 1"/>
                <a:gd name="f7" fmla="val 443"/>
                <a:gd name="f8" fmla="val 429"/>
                <a:gd name="f9" fmla="val 5"/>
                <a:gd name="f10" fmla="val 417"/>
                <a:gd name="f11" fmla="val 14"/>
                <a:gd name="f12" fmla="val 24"/>
                <a:gd name="f13" fmla="val 352"/>
                <a:gd name="f14" fmla="val 2"/>
                <a:gd name="f15" fmla="val 372"/>
                <a:gd name="f16" fmla="val 406"/>
                <a:gd name="f17" fmla="val 19"/>
                <a:gd name="f18" fmla="val 30"/>
                <a:gd name="f19" fmla="val 442"/>
                <a:gd name="f20" fmla="val 44"/>
                <a:gd name="f21" fmla="val 60"/>
                <a:gd name="f22" fmla="val 73"/>
                <a:gd name="f23" fmla="val 86"/>
                <a:gd name="f24" fmla="val 445"/>
                <a:gd name="f25" fmla="val 96"/>
                <a:gd name="f26" fmla="val 435"/>
                <a:gd name="f27" fmla="val 489"/>
                <a:gd name="f28" fmla="val 513"/>
                <a:gd name="f29" fmla="val 76"/>
                <a:gd name="f30" fmla="val 514"/>
                <a:gd name="f31" fmla="val 43"/>
                <a:gd name="f32" fmla="val 494"/>
                <a:gd name="f33" fmla="val 485"/>
                <a:gd name="f34" fmla="val 7"/>
                <a:gd name="f35" fmla="val 471"/>
                <a:gd name="f36" fmla="*/ f0 1 515"/>
                <a:gd name="f37" fmla="*/ f1 1 44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15"/>
                <a:gd name="f44" fmla="*/ f41 1 44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15" h="4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8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5"/>
                  </a:lnTo>
                  <a:cubicBezTo>
                    <a:pt x="f28" y="f29"/>
                    <a:pt x="f30" y="f31"/>
                    <a:pt x="f32" y="f17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0" name="Google Shape;677;p37">
              <a:extLst>
                <a:ext uri="{FF2B5EF4-FFF2-40B4-BE49-F238E27FC236}">
                  <a16:creationId xmlns:a16="http://schemas.microsoft.com/office/drawing/2014/main" id="{CEEA914B-3045-48E2-8D85-E5BB552C97F4}"/>
                </a:ext>
              </a:extLst>
            </p:cNvPr>
            <p:cNvSpPr/>
            <p:nvPr/>
          </p:nvSpPr>
          <p:spPr>
            <a:xfrm>
              <a:off x="1227389" y="3545695"/>
              <a:ext cx="14036" cy="91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8"/>
                <a:gd name="f4" fmla="val 312"/>
                <a:gd name="f5" fmla="val 415"/>
                <a:gd name="f6" fmla="val 1"/>
                <a:gd name="f7" fmla="val 403"/>
                <a:gd name="f8" fmla="val 390"/>
                <a:gd name="f9" fmla="val 5"/>
                <a:gd name="f10" fmla="val 380"/>
                <a:gd name="f11" fmla="val 14"/>
                <a:gd name="f12" fmla="val 281"/>
                <a:gd name="f13" fmla="val 98"/>
                <a:gd name="f14" fmla="val 167"/>
                <a:gd name="f15" fmla="val 160"/>
                <a:gd name="f16" fmla="val 44"/>
                <a:gd name="f17" fmla="val 205"/>
                <a:gd name="f18" fmla="val 16"/>
                <a:gd name="f19" fmla="val 213"/>
                <a:gd name="f20" fmla="val 245"/>
                <a:gd name="f21" fmla="val 10"/>
                <a:gd name="f22" fmla="val 273"/>
                <a:gd name="f23" fmla="val 17"/>
                <a:gd name="f24" fmla="val 297"/>
                <a:gd name="f25" fmla="val 39"/>
                <a:gd name="f26" fmla="val 311"/>
                <a:gd name="f27" fmla="val 61"/>
                <a:gd name="f28" fmla="val 67"/>
                <a:gd name="f29" fmla="val 73"/>
                <a:gd name="f30" fmla="val 309"/>
                <a:gd name="f31" fmla="val 80"/>
                <a:gd name="f32" fmla="val 307"/>
                <a:gd name="f33" fmla="val 215"/>
                <a:gd name="f34" fmla="val 259"/>
                <a:gd name="f35" fmla="val 339"/>
                <a:gd name="f36" fmla="val 190"/>
                <a:gd name="f37" fmla="val 450"/>
                <a:gd name="f38" fmla="val 473"/>
                <a:gd name="f39" fmla="val 78"/>
                <a:gd name="f40" fmla="val 477"/>
                <a:gd name="f41" fmla="val 457"/>
                <a:gd name="f42" fmla="val 21"/>
                <a:gd name="f43" fmla="val 446"/>
                <a:gd name="f44" fmla="val 7"/>
                <a:gd name="f45" fmla="val 431"/>
                <a:gd name="f46" fmla="*/ f0 1 478"/>
                <a:gd name="f47" fmla="*/ f1 1 31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478"/>
                <a:gd name="f54" fmla="*/ f51 1 31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78" h="31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13"/>
                  </a:cubicBezTo>
                  <a:cubicBezTo>
                    <a:pt x="f38" y="f39"/>
                    <a:pt x="f40" y="f16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1" name="Google Shape;678;p37">
              <a:extLst>
                <a:ext uri="{FF2B5EF4-FFF2-40B4-BE49-F238E27FC236}">
                  <a16:creationId xmlns:a16="http://schemas.microsoft.com/office/drawing/2014/main" id="{07CC8A43-A31E-4DC5-896D-9162AFCE501B}"/>
                </a:ext>
              </a:extLst>
            </p:cNvPr>
            <p:cNvSpPr/>
            <p:nvPr/>
          </p:nvSpPr>
          <p:spPr>
            <a:xfrm>
              <a:off x="886108" y="3479996"/>
              <a:ext cx="115305" cy="1426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26"/>
                <a:gd name="f4" fmla="val 4857"/>
                <a:gd name="f5" fmla="val 60"/>
                <a:gd name="f6" fmla="val 46"/>
                <a:gd name="f7" fmla="val 32"/>
                <a:gd name="f8" fmla="val 6"/>
                <a:gd name="f9" fmla="val 21"/>
                <a:gd name="f10" fmla="val 18"/>
                <a:gd name="f11" fmla="val 1"/>
                <a:gd name="f12" fmla="val 39"/>
                <a:gd name="f13" fmla="val 73"/>
                <a:gd name="f14" fmla="val 24"/>
                <a:gd name="f15" fmla="val 95"/>
                <a:gd name="f16" fmla="val 1519"/>
                <a:gd name="f17" fmla="val 1476"/>
                <a:gd name="f18" fmla="val 2795"/>
                <a:gd name="f19" fmla="val 3070"/>
                <a:gd name="f20" fmla="val 3816"/>
                <a:gd name="f21" fmla="val 4830"/>
                <a:gd name="f22" fmla="val 3826"/>
                <a:gd name="f23" fmla="val 4848"/>
                <a:gd name="f24" fmla="val 3844"/>
                <a:gd name="f25" fmla="val 3863"/>
                <a:gd name="f26" fmla="val 3873"/>
                <a:gd name="f27" fmla="val 3883"/>
                <a:gd name="f28" fmla="val 4853"/>
                <a:gd name="f29" fmla="val 3890"/>
                <a:gd name="f30" fmla="val 4851"/>
                <a:gd name="f31" fmla="val 3917"/>
                <a:gd name="f32" fmla="val 4837"/>
                <a:gd name="f33" fmla="val 4803"/>
                <a:gd name="f34" fmla="val 3910"/>
                <a:gd name="f35" fmla="val 4777"/>
                <a:gd name="f36" fmla="val 2883"/>
                <a:gd name="f37" fmla="val 3006"/>
                <a:gd name="f38" fmla="val 1601"/>
                <a:gd name="f39" fmla="val 1403"/>
                <a:gd name="f40" fmla="val 96"/>
                <a:gd name="f41" fmla="val 15"/>
                <a:gd name="f42" fmla="val 86"/>
                <a:gd name="f43" fmla="val 5"/>
                <a:gd name="f44" fmla="*/ f0 1 3926"/>
                <a:gd name="f45" fmla="*/ f1 1 4857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926"/>
                <a:gd name="f52" fmla="*/ f49 1 4857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926" h="48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2" name="Google Shape;679;p37">
              <a:extLst>
                <a:ext uri="{FF2B5EF4-FFF2-40B4-BE49-F238E27FC236}">
                  <a16:creationId xmlns:a16="http://schemas.microsoft.com/office/drawing/2014/main" id="{197E0FC9-688C-4087-83A1-CE20A3BB7DB2}"/>
                </a:ext>
              </a:extLst>
            </p:cNvPr>
            <p:cNvSpPr/>
            <p:nvPr/>
          </p:nvSpPr>
          <p:spPr>
            <a:xfrm>
              <a:off x="916393" y="3487923"/>
              <a:ext cx="23673" cy="283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"/>
                <a:gd name="f4" fmla="val 964"/>
                <a:gd name="f5" fmla="val 63"/>
                <a:gd name="f6" fmla="val 51"/>
                <a:gd name="f7" fmla="val 39"/>
                <a:gd name="f8" fmla="val 4"/>
                <a:gd name="f9" fmla="val 29"/>
                <a:gd name="f10" fmla="val 11"/>
                <a:gd name="f11" fmla="val 5"/>
                <a:gd name="f12" fmla="val 30"/>
                <a:gd name="f13" fmla="val 1"/>
                <a:gd name="f14" fmla="val 65"/>
                <a:gd name="f15" fmla="val 19"/>
                <a:gd name="f16" fmla="val 88"/>
                <a:gd name="f17" fmla="val 700"/>
                <a:gd name="f18" fmla="val 943"/>
                <a:gd name="f19" fmla="val 710"/>
                <a:gd name="f20" fmla="val 957"/>
                <a:gd name="f21" fmla="val 727"/>
                <a:gd name="f22" fmla="val 743"/>
                <a:gd name="f23" fmla="val 756"/>
                <a:gd name="f24" fmla="val 767"/>
                <a:gd name="f25" fmla="val 961"/>
                <a:gd name="f26" fmla="val 777"/>
                <a:gd name="f27" fmla="val 951"/>
                <a:gd name="f28" fmla="val 800"/>
                <a:gd name="f29" fmla="val 934"/>
                <a:gd name="f30" fmla="val 805"/>
                <a:gd name="f31" fmla="val 898"/>
                <a:gd name="f32" fmla="val 785"/>
                <a:gd name="f33" fmla="val 876"/>
                <a:gd name="f34" fmla="val 105"/>
                <a:gd name="f35" fmla="val 21"/>
                <a:gd name="f36" fmla="val 95"/>
                <a:gd name="f37" fmla="val 7"/>
                <a:gd name="f38" fmla="val 79"/>
                <a:gd name="f39" fmla="*/ f0 1 806"/>
                <a:gd name="f40" fmla="*/ f1 1 964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806"/>
                <a:gd name="f47" fmla="*/ f44 1 964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806" h="9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3" name="Google Shape;680;p37">
              <a:extLst>
                <a:ext uri="{FF2B5EF4-FFF2-40B4-BE49-F238E27FC236}">
                  <a16:creationId xmlns:a16="http://schemas.microsoft.com/office/drawing/2014/main" id="{8106A363-FD65-43F3-9EEB-27726D9454A1}"/>
                </a:ext>
              </a:extLst>
            </p:cNvPr>
            <p:cNvSpPr/>
            <p:nvPr/>
          </p:nvSpPr>
          <p:spPr>
            <a:xfrm>
              <a:off x="889281" y="3436991"/>
              <a:ext cx="12042" cy="10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0"/>
                <a:gd name="f4" fmla="val 370"/>
                <a:gd name="f5" fmla="val 62"/>
                <a:gd name="f6" fmla="val 1"/>
                <a:gd name="f7" fmla="val 50"/>
                <a:gd name="f8" fmla="val 38"/>
                <a:gd name="f9" fmla="val 5"/>
                <a:gd name="f10" fmla="val 28"/>
                <a:gd name="f11" fmla="val 14"/>
                <a:gd name="f12" fmla="val 32"/>
                <a:gd name="f13" fmla="val 68"/>
                <a:gd name="f14" fmla="val 21"/>
                <a:gd name="f15" fmla="val 90"/>
                <a:gd name="f16" fmla="val 106"/>
                <a:gd name="f17" fmla="val 196"/>
                <a:gd name="f18" fmla="val 206"/>
                <a:gd name="f19" fmla="val 286"/>
                <a:gd name="f20" fmla="val 319"/>
                <a:gd name="f21" fmla="val 361"/>
                <a:gd name="f22" fmla="val 327"/>
                <a:gd name="f23" fmla="val 367"/>
                <a:gd name="f24" fmla="val 337"/>
                <a:gd name="f25" fmla="val 348"/>
                <a:gd name="f26" fmla="val 366"/>
                <a:gd name="f27" fmla="val 384"/>
                <a:gd name="f28" fmla="val 393"/>
                <a:gd name="f29" fmla="val 347"/>
                <a:gd name="f30" fmla="val 321"/>
                <a:gd name="f31" fmla="val 403"/>
                <a:gd name="f32" fmla="val 288"/>
                <a:gd name="f33" fmla="val 378"/>
                <a:gd name="f34" fmla="val 270"/>
                <a:gd name="f35" fmla="val 276"/>
                <a:gd name="f36" fmla="val 200"/>
                <a:gd name="f37" fmla="val 182"/>
                <a:gd name="f38" fmla="val 117"/>
                <a:gd name="f39" fmla="val 105"/>
                <a:gd name="f40" fmla="val 94"/>
                <a:gd name="f41" fmla="val 8"/>
                <a:gd name="f42" fmla="val 78"/>
                <a:gd name="f43" fmla="*/ f0 1 410"/>
                <a:gd name="f44" fmla="*/ f1 1 37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410"/>
                <a:gd name="f51" fmla="*/ f48 1 37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410" h="37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9" y="f12"/>
                    <a:pt x="f6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1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14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4" name="Google Shape;681;p37">
              <a:extLst>
                <a:ext uri="{FF2B5EF4-FFF2-40B4-BE49-F238E27FC236}">
                  <a16:creationId xmlns:a16="http://schemas.microsoft.com/office/drawing/2014/main" id="{8CFF6674-CA8D-458D-927D-769C72A37445}"/>
                </a:ext>
              </a:extLst>
            </p:cNvPr>
            <p:cNvSpPr/>
            <p:nvPr/>
          </p:nvSpPr>
          <p:spPr>
            <a:xfrm>
              <a:off x="775914" y="3467953"/>
              <a:ext cx="12243" cy="315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7"/>
                <a:gd name="f4" fmla="val 1075"/>
                <a:gd name="f5" fmla="val 61"/>
                <a:gd name="f6" fmla="val 1"/>
                <a:gd name="f7" fmla="val 55"/>
                <a:gd name="f8" fmla="val 50"/>
                <a:gd name="f9" fmla="val 44"/>
                <a:gd name="f10" fmla="val 3"/>
                <a:gd name="f11" fmla="val 16"/>
                <a:gd name="f12" fmla="val 12"/>
                <a:gd name="f13" fmla="val 42"/>
                <a:gd name="f14" fmla="val 9"/>
                <a:gd name="f15" fmla="val 70"/>
                <a:gd name="f16" fmla="val 305"/>
                <a:gd name="f17" fmla="val 1036"/>
                <a:gd name="f18" fmla="val 312"/>
                <a:gd name="f19" fmla="val 1059"/>
                <a:gd name="f20" fmla="val 333"/>
                <a:gd name="f21" fmla="val 1074"/>
                <a:gd name="f22" fmla="val 356"/>
                <a:gd name="f23" fmla="val 362"/>
                <a:gd name="f24" fmla="val 366"/>
                <a:gd name="f25" fmla="val 372"/>
                <a:gd name="f26" fmla="val 1071"/>
                <a:gd name="f27" fmla="val 400"/>
                <a:gd name="f28" fmla="val 1062"/>
                <a:gd name="f29" fmla="val 416"/>
                <a:gd name="f30" fmla="val 1032"/>
                <a:gd name="f31" fmla="val 407"/>
                <a:gd name="f32" fmla="val 1003"/>
                <a:gd name="f33" fmla="val 113"/>
                <a:gd name="f34" fmla="val 39"/>
                <a:gd name="f35" fmla="val 105"/>
                <a:gd name="f36" fmla="val 84"/>
                <a:gd name="f37" fmla="*/ f0 1 417"/>
                <a:gd name="f38" fmla="*/ f1 1 107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7"/>
                <a:gd name="f45" fmla="*/ f42 1 107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7" h="1075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1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11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5" name="Google Shape;682;p37">
              <a:extLst>
                <a:ext uri="{FF2B5EF4-FFF2-40B4-BE49-F238E27FC236}">
                  <a16:creationId xmlns:a16="http://schemas.microsoft.com/office/drawing/2014/main" id="{16691371-43EB-4424-8EA9-009594FC8BC3}"/>
                </a:ext>
              </a:extLst>
            </p:cNvPr>
            <p:cNvSpPr/>
            <p:nvPr/>
          </p:nvSpPr>
          <p:spPr>
            <a:xfrm>
              <a:off x="798152" y="3473586"/>
              <a:ext cx="6638" cy="224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"/>
                <a:gd name="f4" fmla="val 766"/>
                <a:gd name="f5" fmla="val 59"/>
                <a:gd name="f6" fmla="val 1"/>
                <a:gd name="f7" fmla="val 57"/>
                <a:gd name="f8" fmla="val 55"/>
                <a:gd name="f9" fmla="val 53"/>
                <a:gd name="f10" fmla="val 22"/>
                <a:gd name="f11" fmla="val 5"/>
                <a:gd name="f12" fmla="val 34"/>
                <a:gd name="f13" fmla="val 7"/>
                <a:gd name="f14" fmla="val 63"/>
                <a:gd name="f15" fmla="val 112"/>
                <a:gd name="f16" fmla="val 719"/>
                <a:gd name="f17" fmla="val 115"/>
                <a:gd name="f18" fmla="val 746"/>
                <a:gd name="f19" fmla="val 139"/>
                <a:gd name="f20" fmla="val 165"/>
                <a:gd name="f21" fmla="val 167"/>
                <a:gd name="f22" fmla="val 170"/>
                <a:gd name="f23" fmla="val 764"/>
                <a:gd name="f24" fmla="val 172"/>
                <a:gd name="f25" fmla="val 173"/>
                <a:gd name="f26" fmla="val 174"/>
                <a:gd name="f27" fmla="val 765"/>
                <a:gd name="f28" fmla="val 175"/>
                <a:gd name="f29" fmla="val 204"/>
                <a:gd name="f30" fmla="val 761"/>
                <a:gd name="f31" fmla="val 733"/>
                <a:gd name="f32" fmla="val 220"/>
                <a:gd name="f33" fmla="val 703"/>
                <a:gd name="f34" fmla="val 48"/>
                <a:gd name="f35" fmla="val 20"/>
                <a:gd name="f36" fmla="val 87"/>
                <a:gd name="f37" fmla="*/ f0 1 226"/>
                <a:gd name="f38" fmla="*/ f1 1 76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26"/>
                <a:gd name="f45" fmla="*/ f42 1 76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26" h="766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4"/>
                  </a:cubicBezTo>
                  <a:cubicBezTo>
                    <a:pt x="f29" y="f30"/>
                    <a:pt x="f3" y="f31"/>
                    <a:pt x="f32" y="f33"/>
                  </a:cubicBezTo>
                  <a:lnTo>
                    <a:pt x="f17" y="f34"/>
                  </a:lnTo>
                  <a:cubicBezTo>
                    <a:pt x="f15" y="f35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6" name="Google Shape;683;p37">
              <a:extLst>
                <a:ext uri="{FF2B5EF4-FFF2-40B4-BE49-F238E27FC236}">
                  <a16:creationId xmlns:a16="http://schemas.microsoft.com/office/drawing/2014/main" id="{4E797630-6B42-4BA4-BBCC-2F3B8536F9E0}"/>
                </a:ext>
              </a:extLst>
            </p:cNvPr>
            <p:cNvSpPr/>
            <p:nvPr/>
          </p:nvSpPr>
          <p:spPr>
            <a:xfrm>
              <a:off x="836008" y="3467066"/>
              <a:ext cx="4078" cy="179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9"/>
                <a:gd name="f4" fmla="val 611"/>
                <a:gd name="f5" fmla="val 59"/>
                <a:gd name="f6" fmla="val 58"/>
                <a:gd name="f7" fmla="val 56"/>
                <a:gd name="f8" fmla="val 55"/>
                <a:gd name="f9" fmla="val 1"/>
                <a:gd name="f10" fmla="val 25"/>
                <a:gd name="f11" fmla="val 2"/>
                <a:gd name="f12" fmla="val 28"/>
                <a:gd name="f13" fmla="val 3"/>
                <a:gd name="f14" fmla="val 557"/>
                <a:gd name="f15" fmla="val 29"/>
                <a:gd name="f16" fmla="val 586"/>
                <a:gd name="f17" fmla="val 610"/>
                <a:gd name="f18" fmla="val 83"/>
                <a:gd name="f19" fmla="val 85"/>
                <a:gd name="f20" fmla="val 115"/>
                <a:gd name="f21" fmla="val 607"/>
                <a:gd name="f22" fmla="val 583"/>
                <a:gd name="f23" fmla="val 136"/>
                <a:gd name="f24" fmla="val 553"/>
                <a:gd name="f25" fmla="val 112"/>
                <a:gd name="f26" fmla="val 52"/>
                <a:gd name="f27" fmla="val 110"/>
                <a:gd name="f28" fmla="val 24"/>
                <a:gd name="f29" fmla="val 86"/>
                <a:gd name="f30" fmla="*/ f0 1 139"/>
                <a:gd name="f31" fmla="*/ f1 1 61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39"/>
                <a:gd name="f38" fmla="*/ f35 1 61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39" h="611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6"/>
                  </a:cubicBezTo>
                  <a:lnTo>
                    <a:pt x="f12" y="f14"/>
                  </a:lnTo>
                  <a:cubicBezTo>
                    <a:pt x="f15" y="f16"/>
                    <a:pt x="f8" y="f17"/>
                    <a:pt x="f18" y="f17"/>
                  </a:cubicBezTo>
                  <a:lnTo>
                    <a:pt x="f19" y="f17"/>
                  </a:lnTo>
                  <a:cubicBezTo>
                    <a:pt x="f20" y="f21"/>
                    <a:pt x="f3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17" name="Google Shape;684;p37">
            <a:extLst>
              <a:ext uri="{FF2B5EF4-FFF2-40B4-BE49-F238E27FC236}">
                <a16:creationId xmlns:a16="http://schemas.microsoft.com/office/drawing/2014/main" id="{E987539B-687D-40B0-B7A3-3E8D1017FE42}"/>
              </a:ext>
            </a:extLst>
          </p:cNvPr>
          <p:cNvGrpSpPr/>
          <p:nvPr/>
        </p:nvGrpSpPr>
        <p:grpSpPr>
          <a:xfrm>
            <a:off x="7609252" y="3379594"/>
            <a:ext cx="1153305" cy="1488204"/>
            <a:chOff x="7609252" y="3379594"/>
            <a:chExt cx="1153305" cy="1488204"/>
          </a:xfrm>
        </p:grpSpPr>
        <p:sp>
          <p:nvSpPr>
            <p:cNvPr id="218" name="Google Shape;685;p37">
              <a:extLst>
                <a:ext uri="{FF2B5EF4-FFF2-40B4-BE49-F238E27FC236}">
                  <a16:creationId xmlns:a16="http://schemas.microsoft.com/office/drawing/2014/main" id="{8F41FBEA-8BA0-4477-B8EF-FA2BD8AE951D}"/>
                </a:ext>
              </a:extLst>
            </p:cNvPr>
            <p:cNvSpPr/>
            <p:nvPr/>
          </p:nvSpPr>
          <p:spPr>
            <a:xfrm>
              <a:off x="7609252" y="3379594"/>
              <a:ext cx="1153305" cy="14882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268"/>
                <a:gd name="f4" fmla="val 50671"/>
                <a:gd name="f5" fmla="val 23016"/>
                <a:gd name="f6" fmla="val 22934"/>
                <a:gd name="f7" fmla="val 2"/>
                <a:gd name="f8" fmla="val 22782"/>
                <a:gd name="f9" fmla="val 22756"/>
                <a:gd name="f10" fmla="val 9"/>
                <a:gd name="f11" fmla="val 22597"/>
                <a:gd name="f12" fmla="val 16"/>
                <a:gd name="f13" fmla="val 22389"/>
                <a:gd name="f14" fmla="val 99"/>
                <a:gd name="f15" fmla="val 22188"/>
                <a:gd name="f16" fmla="val 151"/>
                <a:gd name="f17" fmla="val 22046"/>
                <a:gd name="f18" fmla="val 235"/>
                <a:gd name="f19" fmla="val 22004"/>
                <a:gd name="f20" fmla="val 251"/>
                <a:gd name="f21" fmla="val 21821"/>
                <a:gd name="f22" fmla="val 365"/>
                <a:gd name="f23" fmla="val 21728"/>
                <a:gd name="f24" fmla="val 423"/>
                <a:gd name="f25" fmla="val 21641"/>
                <a:gd name="f26" fmla="val 487"/>
                <a:gd name="f27" fmla="val 21560"/>
                <a:gd name="f28" fmla="val 557"/>
                <a:gd name="f29" fmla="val 21354"/>
                <a:gd name="f30" fmla="val 715"/>
                <a:gd name="f31" fmla="val 21154"/>
                <a:gd name="f32" fmla="val 1010"/>
                <a:gd name="f33" fmla="val 21127"/>
                <a:gd name="f34" fmla="val 1049"/>
                <a:gd name="f35" fmla="val 18477"/>
                <a:gd name="f36" fmla="val 4973"/>
                <a:gd name="f37" fmla="val 17057"/>
                <a:gd name="f38" fmla="val 9751"/>
                <a:gd name="f39" fmla="val 16009"/>
                <a:gd name="f40" fmla="val 13282"/>
                <a:gd name="f41" fmla="val 15882"/>
                <a:gd name="f42" fmla="val 16483"/>
                <a:gd name="f43" fmla="val 16643"/>
                <a:gd name="f44" fmla="val 19207"/>
                <a:gd name="f45" fmla="val 15472"/>
                <a:gd name="f46" fmla="val 18037"/>
                <a:gd name="f47" fmla="val 13999"/>
                <a:gd name="f48" fmla="val 16935"/>
                <a:gd name="f49" fmla="val 12154"/>
                <a:gd name="f50" fmla="val 15972"/>
                <a:gd name="f51" fmla="val 11862"/>
                <a:gd name="f52" fmla="val 15818"/>
                <a:gd name="f53" fmla="val 11608"/>
                <a:gd name="f54" fmla="val 15771"/>
                <a:gd name="f55" fmla="val 11556"/>
                <a:gd name="f56" fmla="val 15760"/>
                <a:gd name="f57" fmla="val 11503"/>
                <a:gd name="f58" fmla="val 15750"/>
                <a:gd name="f59" fmla="val 11450"/>
                <a:gd name="f60" fmla="val 15740"/>
                <a:gd name="f61" fmla="val 11423"/>
                <a:gd name="f62" fmla="val 15737"/>
                <a:gd name="f63" fmla="val 11399"/>
                <a:gd name="f64" fmla="val 15733"/>
                <a:gd name="f65" fmla="val 11373"/>
                <a:gd name="f66" fmla="val 15730"/>
                <a:gd name="f67" fmla="val 11259"/>
                <a:gd name="f68" fmla="val 15710"/>
                <a:gd name="f69" fmla="val 10945"/>
                <a:gd name="f70" fmla="val 10765"/>
                <a:gd name="f71" fmla="val 15731"/>
                <a:gd name="f72" fmla="val 10576"/>
                <a:gd name="f73" fmla="val 15747"/>
                <a:gd name="f74" fmla="val 10540"/>
                <a:gd name="f75" fmla="val 15758"/>
                <a:gd name="f76" fmla="val 10505"/>
                <a:gd name="f77" fmla="val 15761"/>
                <a:gd name="f78" fmla="val 10317"/>
                <a:gd name="f79" fmla="val 15839"/>
                <a:gd name="f80" fmla="val 10213"/>
                <a:gd name="f81" fmla="val 15878"/>
                <a:gd name="f82" fmla="val 9878"/>
                <a:gd name="f83" fmla="val 16029"/>
                <a:gd name="f84" fmla="val 9727"/>
                <a:gd name="f85" fmla="val 16151"/>
                <a:gd name="f86" fmla="val 9697"/>
                <a:gd name="f87" fmla="val 16174"/>
                <a:gd name="f88" fmla="val 9666"/>
                <a:gd name="f89" fmla="val 16195"/>
                <a:gd name="f90" fmla="val 9637"/>
                <a:gd name="f91" fmla="val 16221"/>
                <a:gd name="f92" fmla="val 9495"/>
                <a:gd name="f93" fmla="val 16334"/>
                <a:gd name="f94" fmla="val 9362"/>
                <a:gd name="f95" fmla="val 16485"/>
                <a:gd name="f96" fmla="val 9294"/>
                <a:gd name="f97" fmla="val 16561"/>
                <a:gd name="f98" fmla="val 9230"/>
                <a:gd name="f99" fmla="val 16644"/>
                <a:gd name="f100" fmla="val 9172"/>
                <a:gd name="f101" fmla="val 16732"/>
                <a:gd name="f102" fmla="val 9018"/>
                <a:gd name="f103" fmla="val 16940"/>
                <a:gd name="f104" fmla="val 8908"/>
                <a:gd name="f105" fmla="val 17262"/>
                <a:gd name="f106" fmla="val 8774"/>
                <a:gd name="f107" fmla="val 17654"/>
                <a:gd name="f108" fmla="val 7863"/>
                <a:gd name="f109" fmla="val 20516"/>
                <a:gd name="f110" fmla="val 8330"/>
                <a:gd name="f111" fmla="val 24171"/>
                <a:gd name="f112" fmla="val 8430"/>
                <a:gd name="f113" fmla="val 24940"/>
                <a:gd name="f114" fmla="val 8593"/>
                <a:gd name="f115" fmla="val 25784"/>
                <a:gd name="f116" fmla="val 8857"/>
                <a:gd name="f117" fmla="val 26670"/>
                <a:gd name="f118" fmla="val 8667"/>
                <a:gd name="f119" fmla="val 26509"/>
                <a:gd name="f120" fmla="val 8472"/>
                <a:gd name="f121" fmla="val 26347"/>
                <a:gd name="f122" fmla="val 8270"/>
                <a:gd name="f123" fmla="val 26188"/>
                <a:gd name="f124" fmla="val 8249"/>
                <a:gd name="f125" fmla="val 26169"/>
                <a:gd name="f126" fmla="val 7988"/>
                <a:gd name="f127" fmla="val 25976"/>
                <a:gd name="f128" fmla="val 7790"/>
                <a:gd name="f129" fmla="val 25898"/>
                <a:gd name="f130" fmla="val 7740"/>
                <a:gd name="f131" fmla="val 25872"/>
                <a:gd name="f132" fmla="val 7688"/>
                <a:gd name="f133" fmla="val 25851"/>
                <a:gd name="f134" fmla="val 7635"/>
                <a:gd name="f135" fmla="val 25832"/>
                <a:gd name="f136" fmla="val 7607"/>
                <a:gd name="f137" fmla="val 25822"/>
                <a:gd name="f138" fmla="val 7579"/>
                <a:gd name="f139" fmla="val 25814"/>
                <a:gd name="f140" fmla="val 7552"/>
                <a:gd name="f141" fmla="val 25805"/>
                <a:gd name="f142" fmla="val 7315"/>
                <a:gd name="f143" fmla="val 25716"/>
                <a:gd name="f144" fmla="val 7050"/>
                <a:gd name="f145" fmla="val 25699"/>
                <a:gd name="f146" fmla="val 6980"/>
                <a:gd name="f147" fmla="val 25690"/>
                <a:gd name="f148" fmla="val 6608"/>
                <a:gd name="f149" fmla="val 25691"/>
                <a:gd name="f150" fmla="val 6070"/>
                <a:gd name="f151" fmla="val 25798"/>
                <a:gd name="f152" fmla="val 5846"/>
                <a:gd name="f153" fmla="val 25919"/>
                <a:gd name="f154" fmla="val 5835"/>
                <a:gd name="f155" fmla="val 25925"/>
                <a:gd name="f156" fmla="val 5821"/>
                <a:gd name="f157" fmla="val 25929"/>
                <a:gd name="f158" fmla="val 5811"/>
                <a:gd name="f159" fmla="val 25936"/>
                <a:gd name="f160" fmla="val 5665"/>
                <a:gd name="f161" fmla="val 26010"/>
                <a:gd name="f162" fmla="val 5534"/>
                <a:gd name="f163" fmla="val 26093"/>
                <a:gd name="f164" fmla="val 5412"/>
                <a:gd name="f165" fmla="val 26190"/>
                <a:gd name="f166" fmla="val 5205"/>
                <a:gd name="f167" fmla="val 26359"/>
                <a:gd name="f168" fmla="val 5147"/>
                <a:gd name="f169" fmla="val 26432"/>
                <a:gd name="f170" fmla="val 4999"/>
                <a:gd name="f171" fmla="val 26573"/>
                <a:gd name="f172" fmla="val 4835"/>
                <a:gd name="f173" fmla="val 26865"/>
                <a:gd name="f174" fmla="val 4545"/>
                <a:gd name="f175" fmla="val 27393"/>
                <a:gd name="f176" fmla="val 35968"/>
                <a:gd name="f177" fmla="val 6548"/>
                <a:gd name="f178" fmla="val 43936"/>
                <a:gd name="f179" fmla="val 5658"/>
                <a:gd name="f180" fmla="val 44582"/>
                <a:gd name="f181" fmla="val 4731"/>
                <a:gd name="f182" fmla="val 45198"/>
                <a:gd name="f183" fmla="val 3774"/>
                <a:gd name="f184" fmla="val 45774"/>
                <a:gd name="f185" fmla="val 3055"/>
                <a:gd name="f186" fmla="val 46207"/>
                <a:gd name="f187" fmla="val 2567"/>
                <a:gd name="f188" fmla="val 46961"/>
                <a:gd name="f189" fmla="val 2471"/>
                <a:gd name="f190" fmla="val 47785"/>
                <a:gd name="f191" fmla="val 2376"/>
                <a:gd name="f192" fmla="val 48594"/>
                <a:gd name="f193" fmla="val 2652"/>
                <a:gd name="f194" fmla="val 49380"/>
                <a:gd name="f195" fmla="val 3227"/>
                <a:gd name="f196" fmla="val 49940"/>
                <a:gd name="f197" fmla="val 3710"/>
                <a:gd name="f198" fmla="val 50413"/>
                <a:gd name="f199" fmla="val 4347"/>
                <a:gd name="f200" fmla="val 50670"/>
                <a:gd name="f201" fmla="val 5027"/>
                <a:gd name="f202" fmla="val 5463"/>
                <a:gd name="f203" fmla="val 5900"/>
                <a:gd name="f204" fmla="val 50558"/>
                <a:gd name="f205" fmla="val 6288"/>
                <a:gd name="f206" fmla="val 50350"/>
                <a:gd name="f207" fmla="val 49980"/>
                <a:gd name="f208" fmla="val 9224"/>
                <a:gd name="f209" fmla="val 48705"/>
                <a:gd name="f210" fmla="val 11957"/>
                <a:gd name="f211" fmla="val 46394"/>
                <a:gd name="f212" fmla="val 13109"/>
                <a:gd name="f213" fmla="val 47035"/>
                <a:gd name="f214" fmla="val 14818"/>
                <a:gd name="f215" fmla="val 47825"/>
                <a:gd name="f216" fmla="val 16865"/>
                <a:gd name="f217" fmla="val 48262"/>
                <a:gd name="f218" fmla="val 17923"/>
                <a:gd name="f219" fmla="val 48487"/>
                <a:gd name="f220" fmla="val 18994"/>
                <a:gd name="f221" fmla="val 48601"/>
                <a:gd name="f222" fmla="val 20053"/>
                <a:gd name="f223" fmla="val 24104"/>
                <a:gd name="f224" fmla="val 27828"/>
                <a:gd name="f225" fmla="val 47006"/>
                <a:gd name="f226" fmla="val 31124"/>
                <a:gd name="f227" fmla="val 43858"/>
                <a:gd name="f228" fmla="val 31381"/>
                <a:gd name="f229" fmla="val 43600"/>
                <a:gd name="f230" fmla="val 31490"/>
                <a:gd name="f231" fmla="val 43402"/>
                <a:gd name="f232" fmla="val 31529"/>
                <a:gd name="f233" fmla="val 43343"/>
                <a:gd name="f234" fmla="val 31562"/>
                <a:gd name="f235" fmla="val 43281"/>
                <a:gd name="f236" fmla="val 31593"/>
                <a:gd name="f237" fmla="val 43221"/>
                <a:gd name="f238" fmla="val 31687"/>
                <a:gd name="f239" fmla="val 43039"/>
                <a:gd name="f240" fmla="val 31744"/>
                <a:gd name="f241" fmla="val 42832"/>
                <a:gd name="f242" fmla="val 31764"/>
                <a:gd name="f243" fmla="val 42767"/>
                <a:gd name="f244" fmla="val 31780"/>
                <a:gd name="f245" fmla="val 42698"/>
                <a:gd name="f246" fmla="val 31792"/>
                <a:gd name="f247" fmla="val 42633"/>
                <a:gd name="f248" fmla="val 31851"/>
                <a:gd name="f249" fmla="val 42395"/>
                <a:gd name="f250" fmla="val 31839"/>
                <a:gd name="f251" fmla="val 42186"/>
                <a:gd name="f252" fmla="val 31849"/>
                <a:gd name="f253" fmla="val 42062"/>
                <a:gd name="f254" fmla="val 31837"/>
                <a:gd name="f255" fmla="val 41986"/>
                <a:gd name="f256" fmla="val 41797"/>
                <a:gd name="f257" fmla="val 31751"/>
                <a:gd name="f258" fmla="val 41566"/>
                <a:gd name="f259" fmla="val 31703"/>
                <a:gd name="f260" fmla="val 41367"/>
                <a:gd name="f261" fmla="val 31643"/>
                <a:gd name="f262" fmla="val 41254"/>
                <a:gd name="f263" fmla="val 31612"/>
                <a:gd name="f264" fmla="val 41169"/>
                <a:gd name="f265" fmla="val 31482"/>
                <a:gd name="f266" fmla="val 40969"/>
                <a:gd name="f267" fmla="val 31451"/>
                <a:gd name="f268" fmla="val 40917"/>
                <a:gd name="f269" fmla="val 31415"/>
                <a:gd name="f270" fmla="val 40865"/>
                <a:gd name="f271" fmla="val 31377"/>
                <a:gd name="f272" fmla="val 40816"/>
                <a:gd name="f273" fmla="val 31257"/>
                <a:gd name="f274" fmla="val 40639"/>
                <a:gd name="f275" fmla="val 30995"/>
                <a:gd name="f276" fmla="val 40414"/>
                <a:gd name="f277" fmla="val 30956"/>
                <a:gd name="f278" fmla="val 40386"/>
                <a:gd name="f279" fmla="val 30699"/>
                <a:gd name="f280" fmla="val 40180"/>
                <a:gd name="f281" fmla="val 28325"/>
                <a:gd name="f282" fmla="val 38376"/>
                <a:gd name="f283" fmla="val 24662"/>
                <a:gd name="f284" fmla="val 37641"/>
                <a:gd name="f285" fmla="val 23661"/>
                <a:gd name="f286" fmla="val 37440"/>
                <a:gd name="f287" fmla="val 22635"/>
                <a:gd name="f288" fmla="val 37339"/>
                <a:gd name="f289" fmla="val 21613"/>
                <a:gd name="f290" fmla="val 21008"/>
                <a:gd name="f291" fmla="val 20408"/>
                <a:gd name="f292" fmla="val 37373"/>
                <a:gd name="f293" fmla="val 19811"/>
                <a:gd name="f294" fmla="val 37442"/>
                <a:gd name="f295" fmla="val 20404"/>
                <a:gd name="f296" fmla="val 36508"/>
                <a:gd name="f297" fmla="val 20955"/>
                <a:gd name="f298" fmla="val 35546"/>
                <a:gd name="f299" fmla="val 21462"/>
                <a:gd name="f300" fmla="val 34569"/>
                <a:gd name="f301" fmla="val 22217"/>
                <a:gd name="f302" fmla="val 34679"/>
                <a:gd name="f303" fmla="val 23152"/>
                <a:gd name="f304" fmla="val 34769"/>
                <a:gd name="f305" fmla="val 24205"/>
                <a:gd name="f306" fmla="val 25122"/>
                <a:gd name="f307" fmla="val 26029"/>
                <a:gd name="f308" fmla="val 34699"/>
                <a:gd name="f309" fmla="val 26902"/>
                <a:gd name="f310" fmla="val 34564"/>
                <a:gd name="f311" fmla="val 30632"/>
                <a:gd name="f312" fmla="val 33991"/>
                <a:gd name="f313" fmla="val 35739"/>
                <a:gd name="f314" fmla="val 31903"/>
                <a:gd name="f315" fmla="val 38971"/>
                <a:gd name="f316" fmla="val 25259"/>
                <a:gd name="f317" fmla="val 39050"/>
                <a:gd name="f318" fmla="val 25136"/>
                <a:gd name="f319" fmla="val 39108"/>
                <a:gd name="f320" fmla="val 24964"/>
                <a:gd name="f321" fmla="val 39196"/>
                <a:gd name="f322" fmla="val 24759"/>
                <a:gd name="f323" fmla="val 39222"/>
                <a:gd name="f324" fmla="val 24551"/>
                <a:gd name="f325" fmla="val 39243"/>
                <a:gd name="f326" fmla="val 24440"/>
                <a:gd name="f327" fmla="val 39258"/>
                <a:gd name="f328" fmla="val 24330"/>
                <a:gd name="f329" fmla="val 39259"/>
                <a:gd name="f330" fmla="val 24219"/>
                <a:gd name="f331" fmla="val 23987"/>
                <a:gd name="f332" fmla="val 39235"/>
                <a:gd name="f333" fmla="val 23793"/>
                <a:gd name="f334" fmla="val 39202"/>
                <a:gd name="f335" fmla="val 23443"/>
                <a:gd name="f336" fmla="val 39030"/>
                <a:gd name="f337" fmla="val 23115"/>
                <a:gd name="f338" fmla="val 38937"/>
                <a:gd name="f339" fmla="val 22909"/>
                <a:gd name="f340" fmla="val 38909"/>
                <a:gd name="f341" fmla="val 22873"/>
                <a:gd name="f342" fmla="val 38906"/>
                <a:gd name="f343" fmla="val 22860"/>
                <a:gd name="f344" fmla="val 38706"/>
                <a:gd name="f345" fmla="val 22622"/>
                <a:gd name="f346" fmla="val 38472"/>
                <a:gd name="f347" fmla="val 22359"/>
                <a:gd name="f348" fmla="val 38284"/>
                <a:gd name="f349" fmla="val 22239"/>
                <a:gd name="f350" fmla="val 38211"/>
                <a:gd name="f351" fmla="val 22194"/>
                <a:gd name="f352" fmla="val 38191"/>
                <a:gd name="f353" fmla="val 22181"/>
                <a:gd name="f354" fmla="val 37973"/>
                <a:gd name="f355" fmla="val 22026"/>
                <a:gd name="f356" fmla="val 37634"/>
                <a:gd name="f357" fmla="val 21923"/>
                <a:gd name="f358" fmla="val 37406"/>
                <a:gd name="f359" fmla="val 21852"/>
                <a:gd name="f360" fmla="val 35744"/>
                <a:gd name="f361" fmla="val 21368"/>
                <a:gd name="f362" fmla="val 33353"/>
                <a:gd name="f363" fmla="val 32408"/>
                <a:gd name="f364" fmla="val 31468"/>
                <a:gd name="f365" fmla="val 21443"/>
                <a:gd name="f366" fmla="val 30553"/>
                <a:gd name="f367" fmla="val 21596"/>
                <a:gd name="f368" fmla="val 29155"/>
                <a:gd name="f369" fmla="val 21828"/>
                <a:gd name="f370" fmla="val 27500"/>
                <a:gd name="f371" fmla="val 22296"/>
                <a:gd name="f372" fmla="val 25780"/>
                <a:gd name="f373" fmla="val 23188"/>
                <a:gd name="f374" fmla="val 26630"/>
                <a:gd name="f375" fmla="val 21949"/>
                <a:gd name="f376" fmla="val 27707"/>
                <a:gd name="f377" fmla="val 20069"/>
                <a:gd name="f378" fmla="val 28419"/>
                <a:gd name="f379" fmla="val 17711"/>
                <a:gd name="f380" fmla="val 29586"/>
                <a:gd name="f381" fmla="val 13831"/>
                <a:gd name="f382" fmla="val 29970"/>
                <a:gd name="f383" fmla="val 7924"/>
                <a:gd name="f384" fmla="val 25335"/>
                <a:gd name="f385" fmla="val 1509"/>
                <a:gd name="f386" fmla="val 1326"/>
                <a:gd name="f387" fmla="val 24714"/>
                <a:gd name="f388" fmla="val 705"/>
                <a:gd name="f389" fmla="val 24648"/>
                <a:gd name="f390" fmla="val 640"/>
                <a:gd name="f391" fmla="val 24509"/>
                <a:gd name="f392" fmla="val 500"/>
                <a:gd name="f393" fmla="val 24404"/>
                <a:gd name="f394" fmla="val 435"/>
                <a:gd name="f395" fmla="val 24324"/>
                <a:gd name="f396" fmla="val 376"/>
                <a:gd name="f397" fmla="val 24237"/>
                <a:gd name="f398" fmla="val 322"/>
                <a:gd name="f399" fmla="val 24146"/>
                <a:gd name="f400" fmla="val 274"/>
                <a:gd name="f401" fmla="val 23975"/>
                <a:gd name="f402" fmla="val 178"/>
                <a:gd name="f403" fmla="val 23792"/>
                <a:gd name="f404" fmla="val 120"/>
                <a:gd name="f405" fmla="val 23733"/>
                <a:gd name="f406" fmla="val 100"/>
                <a:gd name="f407" fmla="val 23672"/>
                <a:gd name="f408" fmla="val 82"/>
                <a:gd name="f409" fmla="val 23614"/>
                <a:gd name="f410" fmla="val 70"/>
                <a:gd name="f411" fmla="val 23387"/>
                <a:gd name="f412" fmla="*/ f0 1 39268"/>
                <a:gd name="f413" fmla="*/ f1 1 50671"/>
                <a:gd name="f414" fmla="val f2"/>
                <a:gd name="f415" fmla="val f3"/>
                <a:gd name="f416" fmla="val f4"/>
                <a:gd name="f417" fmla="+- f416 0 f414"/>
                <a:gd name="f418" fmla="+- f415 0 f414"/>
                <a:gd name="f419" fmla="*/ f418 1 39268"/>
                <a:gd name="f420" fmla="*/ f417 1 50671"/>
                <a:gd name="f421" fmla="*/ f414 1 f419"/>
                <a:gd name="f422" fmla="*/ f415 1 f419"/>
                <a:gd name="f423" fmla="*/ f414 1 f420"/>
                <a:gd name="f424" fmla="*/ f416 1 f420"/>
                <a:gd name="f425" fmla="*/ f421 f412 1"/>
                <a:gd name="f426" fmla="*/ f422 f412 1"/>
                <a:gd name="f427" fmla="*/ f424 f413 1"/>
                <a:gd name="f428" fmla="*/ f423 f4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5" t="f428" r="f426" b="f427"/>
              <a:pathLst>
                <a:path w="39268" h="50671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lnTo>
                    <a:pt x="f69" y="f68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lnTo>
                    <a:pt x="f94" y="f95"/>
                  </a:lnTo>
                  <a:cubicBezTo>
                    <a:pt x="f96" y="f97"/>
                    <a:pt x="f98" y="f99"/>
                    <a:pt x="f100" y="f101"/>
                  </a:cubicBezTo>
                  <a:lnTo>
                    <a:pt x="f102" y="f103"/>
                  </a:lnTo>
                  <a:lnTo>
                    <a:pt x="f104" y="f105"/>
                  </a:ln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lnTo>
                    <a:pt x="f124" y="f125"/>
                  </a:lnTo>
                  <a:lnTo>
                    <a:pt x="f126" y="f127"/>
                  </a:lnTo>
                  <a:lnTo>
                    <a:pt x="f128" y="f129"/>
                  </a:ln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lnTo>
                    <a:pt x="f142" y="f143"/>
                  </a:lnTo>
                  <a:lnTo>
                    <a:pt x="f144" y="f145"/>
                  </a:lnTo>
                  <a:lnTo>
                    <a:pt x="f146" y="f147"/>
                  </a:lnTo>
                  <a:lnTo>
                    <a:pt x="f148" y="f149"/>
                  </a:lnTo>
                  <a:lnTo>
                    <a:pt x="f150" y="f151"/>
                  </a:lnTo>
                  <a:lnTo>
                    <a:pt x="f152" y="f153"/>
                  </a:ln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lnTo>
                    <a:pt x="f166" y="f167"/>
                  </a:lnTo>
                  <a:lnTo>
                    <a:pt x="f168" y="f169"/>
                  </a:lnTo>
                  <a:lnTo>
                    <a:pt x="f170" y="f171"/>
                  </a:lnTo>
                  <a:lnTo>
                    <a:pt x="f172" y="f173"/>
                  </a:lnTo>
                  <a:cubicBezTo>
                    <a:pt x="f174" y="f175"/>
                    <a:pt x="f2" y="f176"/>
                    <a:pt x="f177" y="f178"/>
                  </a:cubicBezTo>
                  <a:cubicBezTo>
                    <a:pt x="f179" y="f180"/>
                    <a:pt x="f181" y="f182"/>
                    <a:pt x="f183" y="f184"/>
                  </a:cubicBezTo>
                  <a:cubicBezTo>
                    <a:pt x="f185" y="f186"/>
                    <a:pt x="f187" y="f188"/>
                    <a:pt x="f189" y="f190"/>
                  </a:cubicBezTo>
                  <a:cubicBezTo>
                    <a:pt x="f191" y="f192"/>
                    <a:pt x="f193" y="f194"/>
                    <a:pt x="f195" y="f196"/>
                  </a:cubicBezTo>
                  <a:cubicBezTo>
                    <a:pt x="f197" y="f198"/>
                    <a:pt x="f199" y="f200"/>
                    <a:pt x="f201" y="f200"/>
                  </a:cubicBezTo>
                  <a:cubicBezTo>
                    <a:pt x="f202" y="f200"/>
                    <a:pt x="f203" y="f204"/>
                    <a:pt x="f205" y="f206"/>
                  </a:cubicBezTo>
                  <a:cubicBezTo>
                    <a:pt x="f146" y="f207"/>
                    <a:pt x="f208" y="f209"/>
                    <a:pt x="f210" y="f211"/>
                  </a:cubicBezTo>
                  <a:cubicBezTo>
                    <a:pt x="f212" y="f213"/>
                    <a:pt x="f214" y="f215"/>
                    <a:pt x="f216" y="f217"/>
                  </a:cubicBezTo>
                  <a:cubicBezTo>
                    <a:pt x="f218" y="f219"/>
                    <a:pt x="f220" y="f221"/>
                    <a:pt x="f222" y="f221"/>
                  </a:cubicBezTo>
                  <a:cubicBezTo>
                    <a:pt x="f223" y="f221"/>
                    <a:pt x="f224" y="f225"/>
                    <a:pt x="f226" y="f227"/>
                  </a:cubicBezTo>
                  <a:lnTo>
                    <a:pt x="f228" y="f229"/>
                  </a:lnTo>
                  <a:lnTo>
                    <a:pt x="f230" y="f231"/>
                  </a:lnTo>
                  <a:cubicBezTo>
                    <a:pt x="f232" y="f233"/>
                    <a:pt x="f234" y="f235"/>
                    <a:pt x="f236" y="f237"/>
                  </a:cubicBezTo>
                  <a:lnTo>
                    <a:pt x="f238" y="f239"/>
                  </a:lnTo>
                  <a:lnTo>
                    <a:pt x="f240" y="f241"/>
                  </a:lnTo>
                  <a:cubicBezTo>
                    <a:pt x="f242" y="f243"/>
                    <a:pt x="f244" y="f245"/>
                    <a:pt x="f246" y="f247"/>
                  </a:cubicBezTo>
                  <a:lnTo>
                    <a:pt x="f248" y="f249"/>
                  </a:lnTo>
                  <a:lnTo>
                    <a:pt x="f250" y="f251"/>
                  </a:lnTo>
                  <a:lnTo>
                    <a:pt x="f252" y="f253"/>
                  </a:lnTo>
                  <a:lnTo>
                    <a:pt x="f254" y="f255"/>
                  </a:lnTo>
                  <a:lnTo>
                    <a:pt x="f254" y="f256"/>
                  </a:lnTo>
                  <a:lnTo>
                    <a:pt x="f257" y="f258"/>
                  </a:lnTo>
                  <a:lnTo>
                    <a:pt x="f259" y="f260"/>
                  </a:lnTo>
                  <a:lnTo>
                    <a:pt x="f261" y="f262"/>
                  </a:lnTo>
                  <a:lnTo>
                    <a:pt x="f263" y="f264"/>
                  </a:lnTo>
                  <a:lnTo>
                    <a:pt x="f265" y="f266"/>
                  </a:lnTo>
                  <a:cubicBezTo>
                    <a:pt x="f267" y="f268"/>
                    <a:pt x="f269" y="f270"/>
                    <a:pt x="f271" y="f272"/>
                  </a:cubicBezTo>
                  <a:lnTo>
                    <a:pt x="f273" y="f274"/>
                  </a:lnTo>
                  <a:lnTo>
                    <a:pt x="f275" y="f276"/>
                  </a:lnTo>
                  <a:lnTo>
                    <a:pt x="f277" y="f278"/>
                  </a:lnTo>
                  <a:cubicBezTo>
                    <a:pt x="f279" y="f280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89" y="f288"/>
                  </a:cubicBezTo>
                  <a:cubicBezTo>
                    <a:pt x="f290" y="f288"/>
                    <a:pt x="f291" y="f292"/>
                    <a:pt x="f293" y="f294"/>
                  </a:cubicBezTo>
                  <a:cubicBezTo>
                    <a:pt x="f295" y="f296"/>
                    <a:pt x="f297" y="f298"/>
                    <a:pt x="f299" y="f300"/>
                  </a:cubicBezTo>
                  <a:cubicBezTo>
                    <a:pt x="f301" y="f302"/>
                    <a:pt x="f303" y="f304"/>
                    <a:pt x="f305" y="f304"/>
                  </a:cubicBezTo>
                  <a:cubicBezTo>
                    <a:pt x="f306" y="f304"/>
                    <a:pt x="f307" y="f308"/>
                    <a:pt x="f309" y="f310"/>
                  </a:cubicBezTo>
                  <a:cubicBezTo>
                    <a:pt x="f311" y="f312"/>
                    <a:pt x="f313" y="f314"/>
                    <a:pt x="f315" y="f316"/>
                  </a:cubicBezTo>
                  <a:lnTo>
                    <a:pt x="f317" y="f318"/>
                  </a:lnTo>
                  <a:lnTo>
                    <a:pt x="f319" y="f320"/>
                  </a:lnTo>
                  <a:lnTo>
                    <a:pt x="f321" y="f322"/>
                  </a:lnTo>
                  <a:lnTo>
                    <a:pt x="f323" y="f324"/>
                  </a:lnTo>
                  <a:cubicBezTo>
                    <a:pt x="f325" y="f326"/>
                    <a:pt x="f327" y="f328"/>
                    <a:pt x="f329" y="f330"/>
                  </a:cubicBezTo>
                  <a:lnTo>
                    <a:pt x="f3" y="f331"/>
                  </a:lnTo>
                  <a:lnTo>
                    <a:pt x="f332" y="f333"/>
                  </a:lnTo>
                  <a:lnTo>
                    <a:pt x="f334" y="f335"/>
                  </a:lnTo>
                  <a:lnTo>
                    <a:pt x="f336" y="f337"/>
                  </a:lnTo>
                  <a:lnTo>
                    <a:pt x="f338" y="f339"/>
                  </a:lnTo>
                  <a:lnTo>
                    <a:pt x="f340" y="f341"/>
                  </a:lnTo>
                  <a:lnTo>
                    <a:pt x="f342" y="f343"/>
                  </a:lnTo>
                  <a:lnTo>
                    <a:pt x="f344" y="f345"/>
                  </a:lnTo>
                  <a:lnTo>
                    <a:pt x="f346" y="f347"/>
                  </a:lnTo>
                  <a:lnTo>
                    <a:pt x="f348" y="f349"/>
                  </a:lnTo>
                  <a:cubicBezTo>
                    <a:pt x="f348" y="f349"/>
                    <a:pt x="f350" y="f351"/>
                    <a:pt x="f352" y="f353"/>
                  </a:cubicBezTo>
                  <a:lnTo>
                    <a:pt x="f354" y="f355"/>
                  </a:lnTo>
                  <a:lnTo>
                    <a:pt x="f356" y="f357"/>
                  </a:lnTo>
                  <a:cubicBezTo>
                    <a:pt x="f358" y="f359"/>
                    <a:pt x="f360" y="f361"/>
                    <a:pt x="f362" y="f361"/>
                  </a:cubicBezTo>
                  <a:cubicBezTo>
                    <a:pt x="f363" y="f361"/>
                    <a:pt x="f364" y="f365"/>
                    <a:pt x="f366" y="f367"/>
                  </a:cubicBezTo>
                  <a:cubicBezTo>
                    <a:pt x="f368" y="f369"/>
                    <a:pt x="f370" y="f371"/>
                    <a:pt x="f372" y="f373"/>
                  </a:cubicBezTo>
                  <a:cubicBezTo>
                    <a:pt x="f374" y="f375"/>
                    <a:pt x="f376" y="f377"/>
                    <a:pt x="f378" y="f379"/>
                  </a:cubicBezTo>
                  <a:cubicBezTo>
                    <a:pt x="f380" y="f381"/>
                    <a:pt x="f382" y="f383"/>
                    <a:pt x="f384" y="f385"/>
                  </a:cubicBezTo>
                  <a:lnTo>
                    <a:pt x="f384" y="f386"/>
                  </a:lnTo>
                  <a:lnTo>
                    <a:pt x="f387" y="f388"/>
                  </a:lnTo>
                  <a:lnTo>
                    <a:pt x="f389" y="f390"/>
                  </a:lnTo>
                  <a:lnTo>
                    <a:pt x="f391" y="f392"/>
                  </a:lnTo>
                  <a:lnTo>
                    <a:pt x="f393" y="f394"/>
                  </a:lnTo>
                  <a:cubicBezTo>
                    <a:pt x="f395" y="f396"/>
                    <a:pt x="f397" y="f398"/>
                    <a:pt x="f399" y="f400"/>
                  </a:cubicBezTo>
                  <a:lnTo>
                    <a:pt x="f401" y="f402"/>
                  </a:lnTo>
                  <a:lnTo>
                    <a:pt x="f403" y="f404"/>
                  </a:lnTo>
                  <a:cubicBezTo>
                    <a:pt x="f405" y="f406"/>
                    <a:pt x="f407" y="f408"/>
                    <a:pt x="f409" y="f410"/>
                  </a:cubicBezTo>
                  <a:lnTo>
                    <a:pt x="f411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9" name="Google Shape;686;p37">
              <a:extLst>
                <a:ext uri="{FF2B5EF4-FFF2-40B4-BE49-F238E27FC236}">
                  <a16:creationId xmlns:a16="http://schemas.microsoft.com/office/drawing/2014/main" id="{D7C33D03-7FED-462F-9645-3F0971067A68}"/>
                </a:ext>
              </a:extLst>
            </p:cNvPr>
            <p:cNvSpPr/>
            <p:nvPr/>
          </p:nvSpPr>
          <p:spPr>
            <a:xfrm>
              <a:off x="7888236" y="3925052"/>
              <a:ext cx="238310" cy="458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14"/>
                <a:gd name="f4" fmla="val 15608"/>
                <a:gd name="f5" fmla="val 1541"/>
                <a:gd name="f6" fmla="val 1515"/>
                <a:gd name="f7" fmla="val 1489"/>
                <a:gd name="f8" fmla="val 19"/>
                <a:gd name="f9" fmla="val 1481"/>
                <a:gd name="f10" fmla="val 46"/>
                <a:gd name="f11" fmla="val 1467"/>
                <a:gd name="f12" fmla="val 103"/>
                <a:gd name="f13" fmla="val 1451"/>
                <a:gd name="f14" fmla="val 167"/>
                <a:gd name="f15" fmla="val 1437"/>
                <a:gd name="f16" fmla="val 234"/>
                <a:gd name="f17" fmla="val 882"/>
                <a:gd name="f18" fmla="val 2653"/>
                <a:gd name="f19" fmla="val 9891"/>
                <a:gd name="f20" fmla="val 7433"/>
                <a:gd name="f21" fmla="val 15198"/>
                <a:gd name="f22" fmla="val 7437"/>
                <a:gd name="f23" fmla="val 15200"/>
                <a:gd name="f24" fmla="val 7440"/>
                <a:gd name="f25" fmla="val 15201"/>
                <a:gd name="f26" fmla="val 15206"/>
                <a:gd name="f27" fmla="val 7622"/>
                <a:gd name="f28" fmla="val 15335"/>
                <a:gd name="f29" fmla="val 7813"/>
                <a:gd name="f30" fmla="val 15466"/>
                <a:gd name="f31" fmla="val 8009"/>
                <a:gd name="f32" fmla="val 15597"/>
                <a:gd name="f33" fmla="val 8015"/>
                <a:gd name="f34" fmla="val 15600"/>
                <a:gd name="f35" fmla="val 8025"/>
                <a:gd name="f36" fmla="val 15605"/>
                <a:gd name="f37" fmla="val 8035"/>
                <a:gd name="f38" fmla="val 15607"/>
                <a:gd name="f39" fmla="val 8045"/>
                <a:gd name="f40" fmla="val 8062"/>
                <a:gd name="f41" fmla="val 8078"/>
                <a:gd name="f42" fmla="val 15601"/>
                <a:gd name="f43" fmla="val 8091"/>
                <a:gd name="f44" fmla="val 15587"/>
                <a:gd name="f45" fmla="val 8113"/>
                <a:gd name="f46" fmla="val 15564"/>
                <a:gd name="f47" fmla="val 15530"/>
                <a:gd name="f48" fmla="val 8096"/>
                <a:gd name="f49" fmla="val 15506"/>
                <a:gd name="f50" fmla="val 6846"/>
                <a:gd name="f51" fmla="val 13817"/>
                <a:gd name="f52" fmla="val 2682"/>
                <a:gd name="f53" fmla="val 7705"/>
                <a:gd name="f54" fmla="val 1605"/>
                <a:gd name="f55" fmla="val 54"/>
                <a:gd name="f56" fmla="val 1602"/>
                <a:gd name="f57" fmla="val 33"/>
                <a:gd name="f58" fmla="val 1591"/>
                <a:gd name="f59" fmla="val 15"/>
                <a:gd name="f60" fmla="val 1574"/>
                <a:gd name="f61" fmla="val 6"/>
                <a:gd name="f62" fmla="val 1565"/>
                <a:gd name="f63" fmla="val 1555"/>
                <a:gd name="f64" fmla="val 1547"/>
                <a:gd name="f65" fmla="val 1545"/>
                <a:gd name="f66" fmla="val 1543"/>
                <a:gd name="f67" fmla="*/ f0 1 8114"/>
                <a:gd name="f68" fmla="*/ f1 1 15608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8114"/>
                <a:gd name="f75" fmla="*/ f72 1 15608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8114" h="156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4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5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2"/>
                    <a:pt x="f63" y="f2"/>
                    <a:pt x="f64" y="f2"/>
                  </a:cubicBezTo>
                  <a:cubicBezTo>
                    <a:pt x="f65" y="f2"/>
                    <a:pt x="f66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0" name="Google Shape;687;p37">
              <a:extLst>
                <a:ext uri="{FF2B5EF4-FFF2-40B4-BE49-F238E27FC236}">
                  <a16:creationId xmlns:a16="http://schemas.microsoft.com/office/drawing/2014/main" id="{D6FB1AC9-E8EA-47A8-ADB9-7E5E0164C1BB}"/>
                </a:ext>
              </a:extLst>
            </p:cNvPr>
            <p:cNvSpPr/>
            <p:nvPr/>
          </p:nvSpPr>
          <p:spPr>
            <a:xfrm>
              <a:off x="8226783" y="4100279"/>
              <a:ext cx="458964" cy="2302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627"/>
                <a:gd name="f4" fmla="val 7841"/>
                <a:gd name="f5" fmla="val 15555"/>
                <a:gd name="f6" fmla="val 15542"/>
                <a:gd name="f7" fmla="val 15530"/>
                <a:gd name="f8" fmla="val 4"/>
                <a:gd name="f9" fmla="val 15519"/>
                <a:gd name="f10" fmla="val 13"/>
                <a:gd name="f11" fmla="val 13525"/>
                <a:gd name="f12" fmla="val 1613"/>
                <a:gd name="f13" fmla="val 6517"/>
                <a:gd name="f14" fmla="val 6873"/>
                <a:gd name="f15" fmla="val 60"/>
                <a:gd name="f16" fmla="val 7438"/>
                <a:gd name="f17" fmla="val 29"/>
                <a:gd name="f18" fmla="val 7440"/>
                <a:gd name="f19" fmla="val 3"/>
                <a:gd name="f20" fmla="val 7462"/>
                <a:gd name="f21" fmla="val 1"/>
                <a:gd name="f22" fmla="val 7496"/>
                <a:gd name="f23" fmla="val 7521"/>
                <a:gd name="f24" fmla="val 14"/>
                <a:gd name="f25" fmla="val 7542"/>
                <a:gd name="f26" fmla="val 37"/>
                <a:gd name="f27" fmla="val 7555"/>
                <a:gd name="f28" fmla="val 43"/>
                <a:gd name="f29" fmla="val 7556"/>
                <a:gd name="f30" fmla="val 46"/>
                <a:gd name="f31" fmla="val 7561"/>
                <a:gd name="f32" fmla="val 51"/>
                <a:gd name="f33" fmla="val 266"/>
                <a:gd name="f34" fmla="val 7602"/>
                <a:gd name="f35" fmla="val 524"/>
                <a:gd name="f36" fmla="val 7647"/>
                <a:gd name="f37" fmla="val 820"/>
                <a:gd name="f38" fmla="val 7687"/>
                <a:gd name="f39" fmla="val 1427"/>
                <a:gd name="f40" fmla="val 7771"/>
                <a:gd name="f41" fmla="val 2193"/>
                <a:gd name="f42" fmla="val 7840"/>
                <a:gd name="f43" fmla="val 3065"/>
                <a:gd name="f44" fmla="val 6724"/>
                <a:gd name="f45" fmla="val 12237"/>
                <a:gd name="f46" fmla="val 6619"/>
                <a:gd name="f47" fmla="val 15603"/>
                <a:gd name="f48" fmla="val 112"/>
                <a:gd name="f49" fmla="val 15613"/>
                <a:gd name="f50" fmla="val 92"/>
                <a:gd name="f51" fmla="val 65"/>
                <a:gd name="f52" fmla="val 15620"/>
                <a:gd name="f53" fmla="val 34"/>
                <a:gd name="f54" fmla="val 15597"/>
                <a:gd name="f55" fmla="val 15587"/>
                <a:gd name="f56" fmla="val 7"/>
                <a:gd name="f57" fmla="val 15576"/>
                <a:gd name="f58" fmla="val 15566"/>
                <a:gd name="f59" fmla="*/ f0 1 15627"/>
                <a:gd name="f60" fmla="*/ f1 1 7841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5627"/>
                <a:gd name="f67" fmla="*/ f64 1 7841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5627" h="784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lnTo>
                    <a:pt x="f49" y="f50"/>
                  </a:lnTo>
                  <a:cubicBezTo>
                    <a:pt x="f3" y="f51"/>
                    <a:pt x="f52" y="f53"/>
                    <a:pt x="f54" y="f10"/>
                  </a:cubicBezTo>
                  <a:lnTo>
                    <a:pt x="f55" y="f56"/>
                  </a:lnTo>
                  <a:cubicBezTo>
                    <a:pt x="f57" y="f19"/>
                    <a:pt x="f58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1" name="Google Shape;688;p37">
              <a:extLst>
                <a:ext uri="{FF2B5EF4-FFF2-40B4-BE49-F238E27FC236}">
                  <a16:creationId xmlns:a16="http://schemas.microsoft.com/office/drawing/2014/main" id="{6121E676-19FD-4174-B476-829E8B9DDF48}"/>
                </a:ext>
              </a:extLst>
            </p:cNvPr>
            <p:cNvSpPr/>
            <p:nvPr/>
          </p:nvSpPr>
          <p:spPr>
            <a:xfrm>
              <a:off x="7937632" y="3913458"/>
              <a:ext cx="281424" cy="477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82"/>
                <a:gd name="f4" fmla="val 16243"/>
                <a:gd name="f5" fmla="val 66"/>
                <a:gd name="f6" fmla="val 1"/>
                <a:gd name="f7" fmla="val 53"/>
                <a:gd name="f8" fmla="val 40"/>
                <a:gd name="f9" fmla="val 4"/>
                <a:gd name="f10" fmla="val 30"/>
                <a:gd name="f11" fmla="val 11"/>
                <a:gd name="f12" fmla="val 9"/>
                <a:gd name="f13" fmla="val 24"/>
                <a:gd name="f14" fmla="val 49"/>
                <a:gd name="f15" fmla="val 72"/>
                <a:gd name="f16" fmla="val 1074"/>
                <a:gd name="f17" fmla="val 8470"/>
                <a:gd name="f18" fmla="val 5866"/>
                <a:gd name="f19" fmla="val 14993"/>
                <a:gd name="f20" fmla="val 6813"/>
                <a:gd name="f21" fmla="val 16217"/>
                <a:gd name="f22" fmla="val 6819"/>
                <a:gd name="f23" fmla="val 16223"/>
                <a:gd name="f24" fmla="val 6827"/>
                <a:gd name="f25" fmla="val 16230"/>
                <a:gd name="f26" fmla="val 6836"/>
                <a:gd name="f27" fmla="val 16236"/>
                <a:gd name="f28" fmla="val 6844"/>
                <a:gd name="f29" fmla="val 16240"/>
                <a:gd name="f30" fmla="val 6855"/>
                <a:gd name="f31" fmla="val 6865"/>
                <a:gd name="f32" fmla="val 6869"/>
                <a:gd name="f33" fmla="val 6872"/>
                <a:gd name="f34" fmla="val 16242"/>
                <a:gd name="f35" fmla="val 6876"/>
                <a:gd name="f36" fmla="val 16241"/>
                <a:gd name="f37" fmla="val 6899"/>
                <a:gd name="f38" fmla="val 6918"/>
                <a:gd name="f39" fmla="val 16220"/>
                <a:gd name="f40" fmla="val 6926"/>
                <a:gd name="f41" fmla="val 16194"/>
                <a:gd name="f42" fmla="val 7448"/>
                <a:gd name="f43" fmla="val 14387"/>
                <a:gd name="f44" fmla="val 5112"/>
                <a:gd name="f45" fmla="val 97"/>
                <a:gd name="f46" fmla="val 94"/>
                <a:gd name="f47" fmla="val 8"/>
                <a:gd name="f48" fmla="val 85"/>
                <a:gd name="f49" fmla="val 3"/>
                <a:gd name="f50" fmla="val 75"/>
                <a:gd name="f51" fmla="*/ f0 1 9582"/>
                <a:gd name="f52" fmla="*/ f1 1 16243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9582"/>
                <a:gd name="f59" fmla="*/ f56 1 16243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9582" h="162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6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4"/>
                    <a:pt x="f31" y="f4"/>
                  </a:cubicBezTo>
                  <a:cubicBezTo>
                    <a:pt x="f32" y="f4"/>
                    <a:pt x="f33" y="f34"/>
                    <a:pt x="f35" y="f36"/>
                  </a:cubicBezTo>
                  <a:cubicBezTo>
                    <a:pt x="f37" y="f27"/>
                    <a:pt x="f38" y="f39"/>
                    <a:pt x="f40" y="f41"/>
                  </a:cubicBezTo>
                  <a:cubicBezTo>
                    <a:pt x="f42" y="f43"/>
                    <a:pt x="f3" y="f44"/>
                    <a:pt x="f45" y="f12"/>
                  </a:cubicBezTo>
                  <a:lnTo>
                    <a:pt x="f46" y="f47"/>
                  </a:lnTo>
                  <a:cubicBezTo>
                    <a:pt x="f48" y="f49"/>
                    <a:pt x="f50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2" name="Google Shape;689;p37">
              <a:extLst>
                <a:ext uri="{FF2B5EF4-FFF2-40B4-BE49-F238E27FC236}">
                  <a16:creationId xmlns:a16="http://schemas.microsoft.com/office/drawing/2014/main" id="{86B04A38-1D82-4C86-8E45-EC51E403720B}"/>
                </a:ext>
              </a:extLst>
            </p:cNvPr>
            <p:cNvSpPr/>
            <p:nvPr/>
          </p:nvSpPr>
          <p:spPr>
            <a:xfrm>
              <a:off x="8206895" y="4076870"/>
              <a:ext cx="481907" cy="239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408"/>
                <a:gd name="f4" fmla="val 8146"/>
                <a:gd name="f5" fmla="val 13043"/>
                <a:gd name="f6" fmla="val 1"/>
                <a:gd name="f7" fmla="val 9454"/>
                <a:gd name="f8" fmla="val 3937"/>
                <a:gd name="f9" fmla="val 1272"/>
                <a:gd name="f10" fmla="val 12"/>
                <a:gd name="f11" fmla="val 8051"/>
                <a:gd name="f12" fmla="val 2"/>
                <a:gd name="f13" fmla="val 8071"/>
                <a:gd name="f14" fmla="val 8096"/>
                <a:gd name="f15" fmla="val 15"/>
                <a:gd name="f16" fmla="val 8115"/>
                <a:gd name="f17" fmla="val 19"/>
                <a:gd name="f18" fmla="val 8125"/>
                <a:gd name="f19" fmla="val 29"/>
                <a:gd name="f20" fmla="val 8133"/>
                <a:gd name="f21" fmla="val 39"/>
                <a:gd name="f22" fmla="val 8138"/>
                <a:gd name="f23" fmla="val 48"/>
                <a:gd name="f24" fmla="val 8144"/>
                <a:gd name="f25" fmla="val 59"/>
                <a:gd name="f26" fmla="val 8145"/>
                <a:gd name="f27" fmla="val 69"/>
                <a:gd name="f28" fmla="val 7036"/>
                <a:gd name="f29" fmla="val 7895"/>
                <a:gd name="f30" fmla="val 14883"/>
                <a:gd name="f31" fmla="val 1727"/>
                <a:gd name="f32" fmla="val 16382"/>
                <a:gd name="f33" fmla="val 489"/>
                <a:gd name="f34" fmla="val 16401"/>
                <a:gd name="f35" fmla="val 475"/>
                <a:gd name="f36" fmla="val 449"/>
                <a:gd name="f37" fmla="val 16404"/>
                <a:gd name="f38" fmla="val 425"/>
                <a:gd name="f39" fmla="val 410"/>
                <a:gd name="f40" fmla="val 16388"/>
                <a:gd name="f41" fmla="val 391"/>
                <a:gd name="f42" fmla="val 16372"/>
                <a:gd name="f43" fmla="val 383"/>
                <a:gd name="f44" fmla="val 16367"/>
                <a:gd name="f45" fmla="val 381"/>
                <a:gd name="f46" fmla="val 16361"/>
                <a:gd name="f47" fmla="val 16359"/>
                <a:gd name="f48" fmla="val 378"/>
                <a:gd name="f49" fmla="val 15828"/>
                <a:gd name="f50" fmla="val 247"/>
                <a:gd name="f51" fmla="val 14622"/>
                <a:gd name="f52" fmla="*/ f0 1 16408"/>
                <a:gd name="f53" fmla="*/ f1 1 8146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6408"/>
                <a:gd name="f60" fmla="*/ f57 1 8146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6408" h="814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" y="f36"/>
                    <a:pt x="f37" y="f38"/>
                  </a:cubicBezTo>
                  <a:cubicBezTo>
                    <a:pt x="f34" y="f39"/>
                    <a:pt x="f40" y="f41"/>
                    <a:pt x="f42" y="f43"/>
                  </a:cubicBezTo>
                  <a:cubicBezTo>
                    <a:pt x="f44" y="f45"/>
                    <a:pt x="f46" y="f45"/>
                    <a:pt x="f47" y="f48"/>
                  </a:cubicBez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3" name="Google Shape;690;p37">
              <a:extLst>
                <a:ext uri="{FF2B5EF4-FFF2-40B4-BE49-F238E27FC236}">
                  <a16:creationId xmlns:a16="http://schemas.microsoft.com/office/drawing/2014/main" id="{7B81E7D6-5F89-4F33-94C1-F3D977A867D7}"/>
                </a:ext>
              </a:extLst>
            </p:cNvPr>
            <p:cNvSpPr/>
            <p:nvPr/>
          </p:nvSpPr>
          <p:spPr>
            <a:xfrm>
              <a:off x="8133331" y="3454639"/>
              <a:ext cx="283189" cy="611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42"/>
                <a:gd name="f4" fmla="val 20812"/>
                <a:gd name="f5" fmla="val 5156"/>
                <a:gd name="f6" fmla="val 5134"/>
                <a:gd name="f7" fmla="val 5114"/>
                <a:gd name="f8" fmla="val 12"/>
                <a:gd name="f9" fmla="val 5102"/>
                <a:gd name="f10" fmla="val 30"/>
                <a:gd name="f11" fmla="val 4858"/>
                <a:gd name="f12" fmla="val 415"/>
                <a:gd name="f13" fmla="val 4393"/>
                <a:gd name="f14" fmla="val 1177"/>
                <a:gd name="f15" fmla="val 3849"/>
                <a:gd name="f16" fmla="val 2205"/>
                <a:gd name="f17" fmla="val 3847"/>
                <a:gd name="f18" fmla="val 2208"/>
                <a:gd name="f19" fmla="val 2968"/>
                <a:gd name="f20" fmla="val 3887"/>
                <a:gd name="f21" fmla="val 1893"/>
                <a:gd name="f22" fmla="val 6251"/>
                <a:gd name="f23" fmla="val 1248"/>
                <a:gd name="f24" fmla="val 8821"/>
                <a:gd name="f25" fmla="val 1"/>
                <a:gd name="f26" fmla="val 13806"/>
                <a:gd name="f27" fmla="val 812"/>
                <a:gd name="f28" fmla="val 17641"/>
                <a:gd name="f29" fmla="val 3658"/>
                <a:gd name="f30" fmla="val 20243"/>
                <a:gd name="f31" fmla="val 3659"/>
                <a:gd name="f32" fmla="val 20244"/>
                <a:gd name="f33" fmla="val 3662"/>
                <a:gd name="f34" fmla="val 3663"/>
                <a:gd name="f35" fmla="val 3870"/>
                <a:gd name="f36" fmla="val 20433"/>
                <a:gd name="f37" fmla="val 4092"/>
                <a:gd name="f38" fmla="val 20621"/>
                <a:gd name="f39" fmla="val 4324"/>
                <a:gd name="f40" fmla="val 20797"/>
                <a:gd name="f41" fmla="val 4328"/>
                <a:gd name="f42" fmla="val 20802"/>
                <a:gd name="f43" fmla="val 4330"/>
                <a:gd name="f44" fmla="val 4334"/>
                <a:gd name="f45" fmla="val 20805"/>
                <a:gd name="f46" fmla="val 4343"/>
                <a:gd name="f47" fmla="val 20810"/>
                <a:gd name="f48" fmla="val 4352"/>
                <a:gd name="f49" fmla="val 4360"/>
                <a:gd name="f50" fmla="val 4368"/>
                <a:gd name="f51" fmla="val 4376"/>
                <a:gd name="f52" fmla="val 4384"/>
                <a:gd name="f53" fmla="val 20807"/>
                <a:gd name="f54" fmla="val 4405"/>
                <a:gd name="f55" fmla="val 4420"/>
                <a:gd name="f56" fmla="val 20780"/>
                <a:gd name="f57" fmla="val 4425"/>
                <a:gd name="f58" fmla="val 20758"/>
                <a:gd name="f59" fmla="val 4712"/>
                <a:gd name="f60" fmla="val 19220"/>
                <a:gd name="f61" fmla="val 4794"/>
                <a:gd name="f62" fmla="val 18152"/>
                <a:gd name="f63" fmla="val 4817"/>
                <a:gd name="f64" fmla="val 17766"/>
                <a:gd name="f65" fmla="val 4824"/>
                <a:gd name="f66" fmla="val 17622"/>
                <a:gd name="f67" fmla="val 4937"/>
                <a:gd name="f68" fmla="val 17504"/>
                <a:gd name="f69" fmla="val 5078"/>
                <a:gd name="f70" fmla="val 17488"/>
                <a:gd name="f71" fmla="val 5091"/>
                <a:gd name="f72" fmla="val 17487"/>
                <a:gd name="f73" fmla="val 5103"/>
                <a:gd name="f74" fmla="val 17486"/>
                <a:gd name="f75" fmla="val 5116"/>
                <a:gd name="f76" fmla="val 5161"/>
                <a:gd name="f77" fmla="val 5204"/>
                <a:gd name="f78" fmla="val 17496"/>
                <a:gd name="f79" fmla="val 5244"/>
                <a:gd name="f80" fmla="val 17517"/>
                <a:gd name="f81" fmla="val 5271"/>
                <a:gd name="f82" fmla="val 17531"/>
                <a:gd name="f83" fmla="val 5295"/>
                <a:gd name="f84" fmla="val 17548"/>
                <a:gd name="f85" fmla="val 5320"/>
                <a:gd name="f86" fmla="val 17572"/>
                <a:gd name="f87" fmla="val 5381"/>
                <a:gd name="f88" fmla="val 17632"/>
                <a:gd name="f89" fmla="val 5415"/>
                <a:gd name="f90" fmla="val 17719"/>
                <a:gd name="f91" fmla="val 5406"/>
                <a:gd name="f92" fmla="val 17806"/>
                <a:gd name="f93" fmla="val 5335"/>
                <a:gd name="f94" fmla="val 18623"/>
                <a:gd name="f95" fmla="val 5236"/>
                <a:gd name="f96" fmla="val 19454"/>
                <a:gd name="f97" fmla="val 5107"/>
                <a:gd name="f98" fmla="val 20271"/>
                <a:gd name="f99" fmla="val 5106"/>
                <a:gd name="f100" fmla="val 20297"/>
                <a:gd name="f101" fmla="val 5117"/>
                <a:gd name="f102" fmla="val 20324"/>
                <a:gd name="f103" fmla="val 5143"/>
                <a:gd name="f104" fmla="val 20337"/>
                <a:gd name="f105" fmla="val 5144"/>
                <a:gd name="f106" fmla="val 20338"/>
                <a:gd name="f107" fmla="val 5153"/>
                <a:gd name="f108" fmla="val 20341"/>
                <a:gd name="f109" fmla="val 20343"/>
                <a:gd name="f110" fmla="val 5170"/>
                <a:gd name="f111" fmla="val 5189"/>
                <a:gd name="f112" fmla="val 5207"/>
                <a:gd name="f113" fmla="val 20335"/>
                <a:gd name="f114" fmla="val 5221"/>
                <a:gd name="f115" fmla="val 20320"/>
                <a:gd name="f116" fmla="val 5481"/>
                <a:gd name="f117" fmla="val 19999"/>
                <a:gd name="f118" fmla="val 5899"/>
                <a:gd name="f119" fmla="val 19457"/>
                <a:gd name="f120" fmla="val 6361"/>
                <a:gd name="f121" fmla="val 18722"/>
                <a:gd name="f122" fmla="val 6362"/>
                <a:gd name="f123" fmla="val 18720"/>
                <a:gd name="f124" fmla="val 18716"/>
                <a:gd name="f125" fmla="val 7029"/>
                <a:gd name="f126" fmla="val 17659"/>
                <a:gd name="f127" fmla="val 7790"/>
                <a:gd name="f128" fmla="val 16202"/>
                <a:gd name="f129" fmla="val 8316"/>
                <a:gd name="f130" fmla="val 14458"/>
                <a:gd name="f131" fmla="val 9306"/>
                <a:gd name="f132" fmla="val 11174"/>
                <a:gd name="f133" fmla="val 6114"/>
                <a:gd name="f134" fmla="val 5727"/>
                <a:gd name="f135" fmla="val 550"/>
                <a:gd name="f136" fmla="val 5660"/>
                <a:gd name="f137" fmla="val 453"/>
                <a:gd name="f138" fmla="val 5589"/>
                <a:gd name="f139" fmla="val 358"/>
                <a:gd name="f140" fmla="val 5519"/>
                <a:gd name="f141" fmla="val 259"/>
                <a:gd name="f142" fmla="val 5512"/>
                <a:gd name="f143" fmla="val 251"/>
                <a:gd name="f144" fmla="val 5505"/>
                <a:gd name="f145" fmla="val 244"/>
                <a:gd name="f146" fmla="val 5496"/>
                <a:gd name="f147" fmla="val 238"/>
                <a:gd name="f148" fmla="val 5488"/>
                <a:gd name="f149" fmla="val 234"/>
                <a:gd name="f150" fmla="val 5480"/>
                <a:gd name="f151" fmla="val 232"/>
                <a:gd name="f152" fmla="val 5471"/>
                <a:gd name="f153" fmla="val 5461"/>
                <a:gd name="f154" fmla="val 5451"/>
                <a:gd name="f155" fmla="val 5441"/>
                <a:gd name="f156" fmla="val 5414"/>
                <a:gd name="f157" fmla="val 5399"/>
                <a:gd name="f158" fmla="val 279"/>
                <a:gd name="f159" fmla="val 5405"/>
                <a:gd name="f160" fmla="val 308"/>
                <a:gd name="f161" fmla="val 5814"/>
                <a:gd name="f162" fmla="val 2273"/>
                <a:gd name="f163" fmla="val 7051"/>
                <a:gd name="f164" fmla="val 9160"/>
                <a:gd name="f165" fmla="val 5720"/>
                <a:gd name="f166" fmla="val 15338"/>
                <a:gd name="f167" fmla="val 5718"/>
                <a:gd name="f168" fmla="val 15354"/>
                <a:gd name="f169" fmla="val 5707"/>
                <a:gd name="f170" fmla="val 15368"/>
                <a:gd name="f171" fmla="val 5693"/>
                <a:gd name="f172" fmla="val 15378"/>
                <a:gd name="f173" fmla="val 5682"/>
                <a:gd name="f174" fmla="val 15384"/>
                <a:gd name="f175" fmla="val 5672"/>
                <a:gd name="f176" fmla="val 15388"/>
                <a:gd name="f177" fmla="val 5662"/>
                <a:gd name="f178" fmla="val 5657"/>
                <a:gd name="f179" fmla="val 5652"/>
                <a:gd name="f180" fmla="val 15387"/>
                <a:gd name="f181" fmla="val 5647"/>
                <a:gd name="f182" fmla="val 15385"/>
                <a:gd name="f183" fmla="val 5646"/>
                <a:gd name="f184" fmla="val 15386"/>
                <a:gd name="f185" fmla="val 5645"/>
                <a:gd name="f186" fmla="val 5644"/>
                <a:gd name="f187" fmla="val 5642"/>
                <a:gd name="f188" fmla="val 5641"/>
                <a:gd name="f189" fmla="val 5640"/>
                <a:gd name="f190" fmla="val 5604"/>
                <a:gd name="f191" fmla="val 15366"/>
                <a:gd name="f192" fmla="val 5592"/>
                <a:gd name="f193" fmla="val 5597"/>
                <a:gd name="f194" fmla="val 15311"/>
                <a:gd name="f195" fmla="val 7003"/>
                <a:gd name="f196" fmla="val 8791"/>
                <a:gd name="f197" fmla="val 5528"/>
                <a:gd name="f198" fmla="val 1453"/>
                <a:gd name="f199" fmla="val 50"/>
                <a:gd name="f200" fmla="val 5219"/>
                <a:gd name="f201" fmla="val 5206"/>
                <a:gd name="f202" fmla="val 16"/>
                <a:gd name="f203" fmla="val 5186"/>
                <a:gd name="f204" fmla="val 7"/>
                <a:gd name="f205" fmla="val 5180"/>
                <a:gd name="f206" fmla="val 5"/>
                <a:gd name="f207" fmla="val 5176"/>
                <a:gd name="f208" fmla="val 2"/>
                <a:gd name="f209" fmla="val 5169"/>
                <a:gd name="f210" fmla="val 5164"/>
                <a:gd name="f211" fmla="val 5160"/>
                <a:gd name="f212" fmla="*/ f0 1 9642"/>
                <a:gd name="f213" fmla="*/ f1 1 20812"/>
                <a:gd name="f214" fmla="val f2"/>
                <a:gd name="f215" fmla="val f3"/>
                <a:gd name="f216" fmla="val f4"/>
                <a:gd name="f217" fmla="+- f216 0 f214"/>
                <a:gd name="f218" fmla="+- f215 0 f214"/>
                <a:gd name="f219" fmla="*/ f218 1 9642"/>
                <a:gd name="f220" fmla="*/ f217 1 20812"/>
                <a:gd name="f221" fmla="*/ f214 1 f219"/>
                <a:gd name="f222" fmla="*/ f215 1 f219"/>
                <a:gd name="f223" fmla="*/ f214 1 f220"/>
                <a:gd name="f224" fmla="*/ f216 1 f220"/>
                <a:gd name="f225" fmla="*/ f221 f212 1"/>
                <a:gd name="f226" fmla="*/ f222 f212 1"/>
                <a:gd name="f227" fmla="*/ f224 f213 1"/>
                <a:gd name="f228" fmla="*/ f223 f2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5" t="f228" r="f226" b="f227"/>
              <a:pathLst>
                <a:path w="9642" h="208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3" y="f32"/>
                    <a:pt x="f34" y="f32"/>
                    <a:pt x="f34" y="f32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2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47"/>
                    <a:pt x="f52" y="f53"/>
                  </a:cubicBezTo>
                  <a:cubicBezTo>
                    <a:pt x="f54" y="f40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lnTo>
                    <a:pt x="f105" y="f106"/>
                  </a:lnTo>
                  <a:cubicBezTo>
                    <a:pt x="f107" y="f108"/>
                    <a:pt x="f76" y="f109"/>
                    <a:pt x="f110" y="f109"/>
                  </a:cubicBezTo>
                  <a:cubicBezTo>
                    <a:pt x="f111" y="f109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2" y="f123"/>
                    <a:pt x="f122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3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1"/>
                  </a:cubicBezTo>
                  <a:cubicBezTo>
                    <a:pt x="f153" y="f151"/>
                    <a:pt x="f154" y="f149"/>
                    <a:pt x="f155" y="f147"/>
                  </a:cubicBezTo>
                  <a:cubicBezTo>
                    <a:pt x="f156" y="f143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6"/>
                  </a:cubicBezTo>
                  <a:cubicBezTo>
                    <a:pt x="f178" y="f176"/>
                    <a:pt x="f179" y="f180"/>
                    <a:pt x="f181" y="f182"/>
                  </a:cubicBezTo>
                  <a:cubicBezTo>
                    <a:pt x="f183" y="f184"/>
                    <a:pt x="f185" y="f184"/>
                    <a:pt x="f186" y="f184"/>
                  </a:cubicBezTo>
                  <a:cubicBezTo>
                    <a:pt x="f187" y="f184"/>
                    <a:pt x="f188" y="f182"/>
                    <a:pt x="f189" y="f174"/>
                  </a:cubicBezTo>
                  <a:cubicBezTo>
                    <a:pt x="f190" y="f191"/>
                    <a:pt x="f192" y="f166"/>
                    <a:pt x="f193" y="f194"/>
                  </a:cubicBezTo>
                  <a:cubicBezTo>
                    <a:pt x="f195" y="f196"/>
                    <a:pt x="f197" y="f198"/>
                    <a:pt x="f114" y="f199"/>
                  </a:cubicBezTo>
                  <a:cubicBezTo>
                    <a:pt x="f200" y="f10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08"/>
                  </a:cubicBezTo>
                  <a:cubicBezTo>
                    <a:pt x="f210" y="f25"/>
                    <a:pt x="f211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4" name="Google Shape;691;p37">
              <a:extLst>
                <a:ext uri="{FF2B5EF4-FFF2-40B4-BE49-F238E27FC236}">
                  <a16:creationId xmlns:a16="http://schemas.microsoft.com/office/drawing/2014/main" id="{236EF98E-0C56-43C5-B5B4-C6AEBD054122}"/>
                </a:ext>
              </a:extLst>
            </p:cNvPr>
            <p:cNvSpPr/>
            <p:nvPr/>
          </p:nvSpPr>
          <p:spPr>
            <a:xfrm>
              <a:off x="7750582" y="3971989"/>
              <a:ext cx="537822" cy="826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312"/>
                <a:gd name="f4" fmla="val 28131"/>
                <a:gd name="f5" fmla="val 18141"/>
                <a:gd name="f6" fmla="val 18134"/>
                <a:gd name="f7" fmla="val 18127"/>
                <a:gd name="f8" fmla="val 1"/>
                <a:gd name="f9" fmla="val 18119"/>
                <a:gd name="f10" fmla="val 2"/>
                <a:gd name="f11" fmla="val 18038"/>
                <a:gd name="f12" fmla="val 10"/>
                <a:gd name="f13" fmla="val 17976"/>
                <a:gd name="f14" fmla="val 78"/>
                <a:gd name="f15" fmla="val 17970"/>
                <a:gd name="f16" fmla="val 160"/>
                <a:gd name="f17" fmla="val 17949"/>
                <a:gd name="f18" fmla="val 573"/>
                <a:gd name="f19" fmla="val 17860"/>
                <a:gd name="f20" fmla="val 1709"/>
                <a:gd name="f21" fmla="val 17543"/>
                <a:gd name="f22" fmla="val 3348"/>
                <a:gd name="f23" fmla="val 17541"/>
                <a:gd name="f24" fmla="val 3351"/>
                <a:gd name="f25" fmla="val 17534"/>
                <a:gd name="f26" fmla="val 3392"/>
                <a:gd name="f27" fmla="val 3395"/>
                <a:gd name="f28" fmla="val 17019"/>
                <a:gd name="f29" fmla="val 6036"/>
                <a:gd name="f30" fmla="val 15875"/>
                <a:gd name="f31" fmla="val 10089"/>
                <a:gd name="f32" fmla="val 13360"/>
                <a:gd name="f33" fmla="val 14418"/>
                <a:gd name="f34" fmla="val 13340"/>
                <a:gd name="f35" fmla="val 14472"/>
                <a:gd name="f36" fmla="val 13324"/>
                <a:gd name="f37" fmla="val 14495"/>
                <a:gd name="f38" fmla="val 13319"/>
                <a:gd name="f39" fmla="val 14501"/>
                <a:gd name="f40" fmla="val 13306"/>
                <a:gd name="f41" fmla="val 14513"/>
                <a:gd name="f42" fmla="val 13303"/>
                <a:gd name="f43" fmla="val 14520"/>
                <a:gd name="f44" fmla="val 11197"/>
                <a:gd name="f45" fmla="val 18116"/>
                <a:gd name="f46" fmla="val 8472"/>
                <a:gd name="f47" fmla="val 21325"/>
                <a:gd name="f48" fmla="val 5208"/>
                <a:gd name="f49" fmla="val 24055"/>
                <a:gd name="f50" fmla="val 5186"/>
                <a:gd name="f51" fmla="val 24078"/>
                <a:gd name="f52" fmla="val 3635"/>
                <a:gd name="f53" fmla="val 25371"/>
                <a:gd name="f54" fmla="val 1954"/>
                <a:gd name="f55" fmla="val 26563"/>
                <a:gd name="f56" fmla="val 183"/>
                <a:gd name="f57" fmla="val 27629"/>
                <a:gd name="f58" fmla="val 87"/>
                <a:gd name="f59" fmla="val 27686"/>
                <a:gd name="f60" fmla="val 22"/>
                <a:gd name="f61" fmla="val 27786"/>
                <a:gd name="f62" fmla="val 9"/>
                <a:gd name="f63" fmla="val 27889"/>
                <a:gd name="f64" fmla="val 27964"/>
                <a:gd name="f65" fmla="val 28030"/>
                <a:gd name="f66" fmla="val 67"/>
                <a:gd name="f67" fmla="val 28074"/>
                <a:gd name="f68" fmla="val 80"/>
                <a:gd name="f69" fmla="val 28088"/>
                <a:gd name="f70" fmla="val 96"/>
                <a:gd name="f71" fmla="val 28099"/>
                <a:gd name="f72" fmla="val 114"/>
                <a:gd name="f73" fmla="val 28108"/>
                <a:gd name="f74" fmla="val 144"/>
                <a:gd name="f75" fmla="val 28123"/>
                <a:gd name="f76" fmla="val 177"/>
                <a:gd name="f77" fmla="val 213"/>
                <a:gd name="f78" fmla="val 261"/>
                <a:gd name="f79" fmla="val 311"/>
                <a:gd name="f80" fmla="val 28118"/>
                <a:gd name="f81" fmla="val 359"/>
                <a:gd name="f82" fmla="val 28092"/>
                <a:gd name="f83" fmla="val 2025"/>
                <a:gd name="f84" fmla="val 27199"/>
                <a:gd name="f85" fmla="val 16680"/>
                <a:gd name="f86" fmla="val 18846"/>
                <a:gd name="f87" fmla="val 18309"/>
                <a:gd name="f88" fmla="val 184"/>
                <a:gd name="f89" fmla="val 135"/>
                <a:gd name="f90" fmla="val 18295"/>
                <a:gd name="f91" fmla="val 84"/>
                <a:gd name="f92" fmla="val 18256"/>
                <a:gd name="f93" fmla="val 49"/>
                <a:gd name="f94" fmla="val 18245"/>
                <a:gd name="f95" fmla="val 37"/>
                <a:gd name="f96" fmla="val 18231"/>
                <a:gd name="f97" fmla="val 26"/>
                <a:gd name="f98" fmla="val 18216"/>
                <a:gd name="f99" fmla="val 19"/>
                <a:gd name="f100" fmla="val 18194"/>
                <a:gd name="f101" fmla="val 6"/>
                <a:gd name="f102" fmla="val 18168"/>
                <a:gd name="f103" fmla="*/ f0 1 18312"/>
                <a:gd name="f104" fmla="*/ f1 1 28131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18312"/>
                <a:gd name="f111" fmla="*/ f108 1 28131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18312" h="2813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5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2" y="f64"/>
                    <a:pt x="f60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4"/>
                    <a:pt x="f77" y="f4"/>
                  </a:cubicBezTo>
                  <a:cubicBezTo>
                    <a:pt x="f78" y="f4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3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5" name="Google Shape;692;p37">
              <a:extLst>
                <a:ext uri="{FF2B5EF4-FFF2-40B4-BE49-F238E27FC236}">
                  <a16:creationId xmlns:a16="http://schemas.microsoft.com/office/drawing/2014/main" id="{CE7ABDDA-6B6B-428D-B530-6817ADE743F8}"/>
                </a:ext>
              </a:extLst>
            </p:cNvPr>
            <p:cNvSpPr/>
            <p:nvPr/>
          </p:nvSpPr>
          <p:spPr>
            <a:xfrm>
              <a:off x="7961013" y="4545875"/>
              <a:ext cx="508662" cy="120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19"/>
                <a:gd name="f4" fmla="val 4088"/>
                <a:gd name="f5" fmla="val 9580"/>
                <a:gd name="f6" fmla="val 6783"/>
                <a:gd name="f7" fmla="val 3490"/>
                <a:gd name="f8" fmla="val 897"/>
                <a:gd name="f9" fmla="val 29"/>
                <a:gd name="f10" fmla="val 3699"/>
                <a:gd name="f11" fmla="val 9"/>
                <a:gd name="f12" fmla="val 3712"/>
                <a:gd name="f13" fmla="val 3739"/>
                <a:gd name="f14" fmla="val 3763"/>
                <a:gd name="f15" fmla="val 13"/>
                <a:gd name="f16" fmla="val 3779"/>
                <a:gd name="f17" fmla="val 24"/>
                <a:gd name="f18" fmla="val 3793"/>
                <a:gd name="f19" fmla="val 41"/>
                <a:gd name="f20" fmla="val 3803"/>
                <a:gd name="f21" fmla="val 49"/>
                <a:gd name="f22" fmla="val 3806"/>
                <a:gd name="f23" fmla="val 51"/>
                <a:gd name="f24" fmla="val 3809"/>
                <a:gd name="f25" fmla="val 60"/>
                <a:gd name="f26" fmla="val 3810"/>
                <a:gd name="f27" fmla="val 1195"/>
                <a:gd name="f28" fmla="val 4007"/>
                <a:gd name="f29" fmla="val 2489"/>
                <a:gd name="f30" fmla="val 4087"/>
                <a:gd name="f31" fmla="val 3848"/>
                <a:gd name="f32" fmla="val 9285"/>
                <a:gd name="f33" fmla="val 15765"/>
                <a:gd name="f34" fmla="val 2798"/>
                <a:gd name="f35" fmla="val 17266"/>
                <a:gd name="f36" fmla="val 2480"/>
                <a:gd name="f37" fmla="val 17290"/>
                <a:gd name="f38" fmla="val 2476"/>
                <a:gd name="f39" fmla="val 17309"/>
                <a:gd name="f40" fmla="val 2457"/>
                <a:gd name="f41" fmla="val 17316"/>
                <a:gd name="f42" fmla="val 2431"/>
                <a:gd name="f43" fmla="val 2409"/>
                <a:gd name="f44" fmla="val 17310"/>
                <a:gd name="f45" fmla="val 2380"/>
                <a:gd name="f46" fmla="val 17289"/>
                <a:gd name="f47" fmla="val 2367"/>
                <a:gd name="f48" fmla="val 17011"/>
                <a:gd name="f49" fmla="val 2175"/>
                <a:gd name="f50" fmla="val 16546"/>
                <a:gd name="f51" fmla="val 1880"/>
                <a:gd name="f52" fmla="val 15913"/>
                <a:gd name="f53" fmla="val 1557"/>
                <a:gd name="f54" fmla="val 14434"/>
                <a:gd name="f55" fmla="val 805"/>
                <a:gd name="f56" fmla="val 12230"/>
                <a:gd name="f57" fmla="*/ f0 1 17319"/>
                <a:gd name="f58" fmla="*/ f1 1 4088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7319"/>
                <a:gd name="f65" fmla="*/ f62 1 4088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7319" h="408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1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6" name="Google Shape;693;p37">
              <a:extLst>
                <a:ext uri="{FF2B5EF4-FFF2-40B4-BE49-F238E27FC236}">
                  <a16:creationId xmlns:a16="http://schemas.microsoft.com/office/drawing/2014/main" id="{D74336B1-5987-4A7E-B295-DAB933F2BC1A}"/>
                </a:ext>
              </a:extLst>
            </p:cNvPr>
            <p:cNvSpPr/>
            <p:nvPr/>
          </p:nvSpPr>
          <p:spPr>
            <a:xfrm>
              <a:off x="7968154" y="4623215"/>
              <a:ext cx="498146" cy="1140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961"/>
                <a:gd name="f4" fmla="val 3882"/>
                <a:gd name="f5" fmla="val 16890"/>
                <a:gd name="f6" fmla="val 16886"/>
                <a:gd name="f7" fmla="val 16882"/>
                <a:gd name="f8" fmla="val 1"/>
                <a:gd name="f9" fmla="val 16878"/>
                <a:gd name="f10" fmla="val 2"/>
                <a:gd name="f11" fmla="val 15401"/>
                <a:gd name="f12" fmla="val 309"/>
                <a:gd name="f13" fmla="val 8947"/>
                <a:gd name="f14" fmla="val 1574"/>
                <a:gd name="f15" fmla="val 3555"/>
                <a:gd name="f16" fmla="val 2316"/>
                <a:gd name="f17" fmla="val 1134"/>
                <a:gd name="f18" fmla="val 1507"/>
                <a:gd name="f19" fmla="val 80"/>
                <a:gd name="f20" fmla="val 1346"/>
                <a:gd name="f21" fmla="val 78"/>
                <a:gd name="f22" fmla="val 76"/>
                <a:gd name="f23" fmla="val 74"/>
                <a:gd name="f24" fmla="val 45"/>
                <a:gd name="f25" fmla="val 20"/>
                <a:gd name="f26" fmla="val 1364"/>
                <a:gd name="f27" fmla="val 12"/>
                <a:gd name="f28" fmla="val 1389"/>
                <a:gd name="f29" fmla="val 1418"/>
                <a:gd name="f30" fmla="val 9"/>
                <a:gd name="f31" fmla="val 1448"/>
                <a:gd name="f32" fmla="val 35"/>
                <a:gd name="f33" fmla="val 1465"/>
                <a:gd name="f34" fmla="val 230"/>
                <a:gd name="f35" fmla="val 1590"/>
                <a:gd name="f36" fmla="val 506"/>
                <a:gd name="f37" fmla="val 1764"/>
                <a:gd name="f38" fmla="val 851"/>
                <a:gd name="f39" fmla="val 1956"/>
                <a:gd name="f40" fmla="val 1017"/>
                <a:gd name="f41" fmla="val 2049"/>
                <a:gd name="f42" fmla="val 1198"/>
                <a:gd name="f43" fmla="val 2147"/>
                <a:gd name="f44" fmla="val 1392"/>
                <a:gd name="f45" fmla="val 2245"/>
                <a:gd name="f46" fmla="val 2943"/>
                <a:gd name="f47" fmla="val 3033"/>
                <a:gd name="f48" fmla="val 5230"/>
                <a:gd name="f49" fmla="val 3881"/>
                <a:gd name="f50" fmla="val 7883"/>
                <a:gd name="f51" fmla="val 10605"/>
                <a:gd name="f52" fmla="val 13713"/>
                <a:gd name="f53" fmla="val 2989"/>
                <a:gd name="f54" fmla="val 16808"/>
                <a:gd name="f55" fmla="val 221"/>
                <a:gd name="f56" fmla="val 16849"/>
                <a:gd name="f57" fmla="val 186"/>
                <a:gd name="f58" fmla="val 16891"/>
                <a:gd name="f59" fmla="val 150"/>
                <a:gd name="f60" fmla="val 16933"/>
                <a:gd name="f61" fmla="val 110"/>
                <a:gd name="f62" fmla="val 16955"/>
                <a:gd name="f63" fmla="val 93"/>
                <a:gd name="f64" fmla="val 62"/>
                <a:gd name="f65" fmla="val 16949"/>
                <a:gd name="f66" fmla="val 36"/>
                <a:gd name="f67" fmla="val 16942"/>
                <a:gd name="f68" fmla="val 23"/>
                <a:gd name="f69" fmla="val 16932"/>
                <a:gd name="f70" fmla="val 15"/>
                <a:gd name="f71" fmla="val 16921"/>
                <a:gd name="f72" fmla="val 16910"/>
                <a:gd name="f73" fmla="val 4"/>
                <a:gd name="f74" fmla="val 16901"/>
                <a:gd name="f75" fmla="*/ f0 1 16961"/>
                <a:gd name="f76" fmla="*/ f1 1 3882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16961"/>
                <a:gd name="f83" fmla="*/ f80 1 3882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16961" h="388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0"/>
                    <a:pt x="f22" y="f20"/>
                    <a:pt x="f23" y="f20"/>
                  </a:cubicBezTo>
                  <a:cubicBezTo>
                    <a:pt x="f24" y="f20"/>
                    <a:pt x="f25" y="f26"/>
                    <a:pt x="f27" y="f28"/>
                  </a:cubicBezTo>
                  <a:cubicBezTo>
                    <a:pt x="f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3" y="f64"/>
                    <a:pt x="f65" y="f66"/>
                  </a:cubicBezTo>
                  <a:cubicBezTo>
                    <a:pt x="f67" y="f68"/>
                    <a:pt x="f69" y="f70"/>
                    <a:pt x="f71" y="f30"/>
                  </a:cubicBezTo>
                  <a:cubicBezTo>
                    <a:pt x="f72" y="f73"/>
                    <a:pt x="f74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7" name="Google Shape;694;p37">
              <a:extLst>
                <a:ext uri="{FF2B5EF4-FFF2-40B4-BE49-F238E27FC236}">
                  <a16:creationId xmlns:a16="http://schemas.microsoft.com/office/drawing/2014/main" id="{5B13ED7A-9244-4D58-8406-6F016A02ECA4}"/>
                </a:ext>
              </a:extLst>
            </p:cNvPr>
            <p:cNvSpPr/>
            <p:nvPr/>
          </p:nvSpPr>
          <p:spPr>
            <a:xfrm>
              <a:off x="7725527" y="4217377"/>
              <a:ext cx="161766" cy="4404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08"/>
                <a:gd name="f4" fmla="val 14997"/>
                <a:gd name="f5" fmla="val 2740"/>
                <a:gd name="f6" fmla="val 2712"/>
                <a:gd name="f7" fmla="val 2683"/>
                <a:gd name="f8" fmla="val 16"/>
                <a:gd name="f9" fmla="val 2671"/>
                <a:gd name="f10" fmla="val 42"/>
                <a:gd name="f11" fmla="val 2644"/>
                <a:gd name="f12" fmla="val 102"/>
                <a:gd name="f13" fmla="val 2615"/>
                <a:gd name="f14" fmla="val 166"/>
                <a:gd name="f15" fmla="val 2585"/>
                <a:gd name="f16" fmla="val 237"/>
                <a:gd name="f17" fmla="val 2584"/>
                <a:gd name="f18" fmla="val 240"/>
                <a:gd name="f19" fmla="val 1745"/>
                <a:gd name="f20" fmla="val 2174"/>
                <a:gd name="f21" fmla="val 7605"/>
                <a:gd name="f22" fmla="val 3727"/>
                <a:gd name="f23" fmla="val 12976"/>
                <a:gd name="f24" fmla="val 4194"/>
                <a:gd name="f25" fmla="val 13648"/>
                <a:gd name="f26" fmla="val 4744"/>
                <a:gd name="f27" fmla="val 14317"/>
                <a:gd name="f28" fmla="val 5392"/>
                <a:gd name="f29" fmla="val 14979"/>
                <a:gd name="f30" fmla="val 5398"/>
                <a:gd name="f31" fmla="val 14984"/>
                <a:gd name="f32" fmla="val 5402"/>
                <a:gd name="f33" fmla="val 14986"/>
                <a:gd name="f34" fmla="val 5409"/>
                <a:gd name="f35" fmla="val 14989"/>
                <a:gd name="f36" fmla="val 5417"/>
                <a:gd name="f37" fmla="val 14994"/>
                <a:gd name="f38" fmla="val 5427"/>
                <a:gd name="f39" fmla="val 14996"/>
                <a:gd name="f40" fmla="val 5436"/>
                <a:gd name="f41" fmla="val 5450"/>
                <a:gd name="f42" fmla="val 5464"/>
                <a:gd name="f43" fmla="val 14991"/>
                <a:gd name="f44" fmla="val 5476"/>
                <a:gd name="f45" fmla="val 14982"/>
                <a:gd name="f46" fmla="val 5503"/>
                <a:gd name="f47" fmla="val 14965"/>
                <a:gd name="f48" fmla="val 5507"/>
                <a:gd name="f49" fmla="val 14931"/>
                <a:gd name="f50" fmla="val 5493"/>
                <a:gd name="f51" fmla="val 14902"/>
                <a:gd name="f52" fmla="val 2679"/>
                <a:gd name="f53" fmla="val 9696"/>
                <a:gd name="f54" fmla="val 2715"/>
                <a:gd name="f55" fmla="val 2229"/>
                <a:gd name="f56" fmla="val 2793"/>
                <a:gd name="f57" fmla="val 66"/>
                <a:gd name="f58" fmla="val 2794"/>
                <a:gd name="f59" fmla="val 2780"/>
                <a:gd name="f60" fmla="val 19"/>
                <a:gd name="f61" fmla="val 2757"/>
                <a:gd name="f62" fmla="val 6"/>
                <a:gd name="f63" fmla="val 2752"/>
                <a:gd name="f64" fmla="val 5"/>
                <a:gd name="f65" fmla="val 2746"/>
                <a:gd name="f66" fmla="val 2743"/>
                <a:gd name="f67" fmla="val 2742"/>
                <a:gd name="f68" fmla="val 2741"/>
                <a:gd name="f69" fmla="*/ f0 1 5508"/>
                <a:gd name="f70" fmla="*/ f1 1 14997"/>
                <a:gd name="f71" fmla="val f2"/>
                <a:gd name="f72" fmla="val f3"/>
                <a:gd name="f73" fmla="val f4"/>
                <a:gd name="f74" fmla="+- f73 0 f71"/>
                <a:gd name="f75" fmla="+- f72 0 f71"/>
                <a:gd name="f76" fmla="*/ f75 1 5508"/>
                <a:gd name="f77" fmla="*/ f74 1 14997"/>
                <a:gd name="f78" fmla="*/ f71 1 f76"/>
                <a:gd name="f79" fmla="*/ f72 1 f76"/>
                <a:gd name="f80" fmla="*/ f71 1 f77"/>
                <a:gd name="f81" fmla="*/ f73 1 f77"/>
                <a:gd name="f82" fmla="*/ f78 f69 1"/>
                <a:gd name="f83" fmla="*/ f79 f69 1"/>
                <a:gd name="f84" fmla="*/ f81 f70 1"/>
                <a:gd name="f85" fmla="*/ f8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5508" h="1499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10"/>
                    <a:pt x="f59" y="f60"/>
                    <a:pt x="f61" y="f62"/>
                  </a:cubicBezTo>
                  <a:cubicBezTo>
                    <a:pt x="f63" y="f64"/>
                    <a:pt x="f65" y="f64"/>
                    <a:pt x="f66" y="f2"/>
                  </a:cubicBezTo>
                  <a:cubicBezTo>
                    <a:pt x="f67" y="f2"/>
                    <a:pt x="f68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8" name="Google Shape;695;p37">
              <a:extLst>
                <a:ext uri="{FF2B5EF4-FFF2-40B4-BE49-F238E27FC236}">
                  <a16:creationId xmlns:a16="http://schemas.microsoft.com/office/drawing/2014/main" id="{18D67221-13C5-4747-A352-D3DD8207D41E}"/>
                </a:ext>
              </a:extLst>
            </p:cNvPr>
            <p:cNvSpPr/>
            <p:nvPr/>
          </p:nvSpPr>
          <p:spPr>
            <a:xfrm>
              <a:off x="7802090" y="4207300"/>
              <a:ext cx="229614" cy="464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18"/>
                <a:gd name="f4" fmla="val 15814"/>
                <a:gd name="f5" fmla="val 390"/>
                <a:gd name="f6" fmla="val 1"/>
                <a:gd name="f7" fmla="val 382"/>
                <a:gd name="f8" fmla="val 373"/>
                <a:gd name="f9" fmla="val 3"/>
                <a:gd name="f10" fmla="val 364"/>
                <a:gd name="f11" fmla="val 6"/>
                <a:gd name="f12" fmla="val 343"/>
                <a:gd name="f13" fmla="val 17"/>
                <a:gd name="f14" fmla="val 328"/>
                <a:gd name="f15" fmla="val 39"/>
                <a:gd name="f16" fmla="val 326"/>
                <a:gd name="f17" fmla="val 63"/>
                <a:gd name="f18" fmla="val 244"/>
                <a:gd name="f19" fmla="val 1721"/>
                <a:gd name="f20" fmla="val 10282"/>
                <a:gd name="f21" fmla="val 3340"/>
                <a:gd name="f22" fmla="val 15782"/>
                <a:gd name="f23" fmla="val 3346"/>
                <a:gd name="f24" fmla="val 15794"/>
                <a:gd name="f25" fmla="val 3355"/>
                <a:gd name="f26" fmla="val 15801"/>
                <a:gd name="f27" fmla="val 3365"/>
                <a:gd name="f28" fmla="val 15807"/>
                <a:gd name="f29" fmla="val 3375"/>
                <a:gd name="f30" fmla="val 15811"/>
                <a:gd name="f31" fmla="val 3385"/>
                <a:gd name="f32" fmla="val 3396"/>
                <a:gd name="f33" fmla="val 3419"/>
                <a:gd name="f34" fmla="val 3440"/>
                <a:gd name="f35" fmla="val 15799"/>
                <a:gd name="f36" fmla="val 3452"/>
                <a:gd name="f37" fmla="val 15778"/>
                <a:gd name="f38" fmla="val 4242"/>
                <a:gd name="f39" fmla="val 14206"/>
                <a:gd name="f40" fmla="val 6063"/>
                <a:gd name="f41" fmla="val 432"/>
                <a:gd name="f42" fmla="val 14"/>
                <a:gd name="f43" fmla="val 418"/>
                <a:gd name="f44" fmla="val 7"/>
                <a:gd name="f45" fmla="val 409"/>
                <a:gd name="f46" fmla="val 400"/>
                <a:gd name="f47" fmla="*/ f0 1 7818"/>
                <a:gd name="f48" fmla="*/ f1 1 15814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7818"/>
                <a:gd name="f55" fmla="*/ f52 1 15814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7818" h="158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3" y="f40"/>
                    <a:pt x="f41" y="f42"/>
                  </a:cubicBezTo>
                  <a:lnTo>
                    <a:pt x="f43" y="f44"/>
                  </a:lnTo>
                  <a:cubicBezTo>
                    <a:pt x="f45" y="f9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9" name="Google Shape;696;p37">
              <a:extLst>
                <a:ext uri="{FF2B5EF4-FFF2-40B4-BE49-F238E27FC236}">
                  <a16:creationId xmlns:a16="http://schemas.microsoft.com/office/drawing/2014/main" id="{D6C14509-CB9D-4EA7-B359-4532431C564D}"/>
                </a:ext>
              </a:extLst>
            </p:cNvPr>
            <p:cNvSpPr/>
            <p:nvPr/>
          </p:nvSpPr>
          <p:spPr>
            <a:xfrm>
              <a:off x="7745379" y="3966968"/>
              <a:ext cx="548310" cy="8363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69"/>
                <a:gd name="f4" fmla="val 28477"/>
                <a:gd name="f5" fmla="val 18321"/>
                <a:gd name="f6" fmla="val 221"/>
                <a:gd name="f7" fmla="val 18351"/>
                <a:gd name="f8" fmla="val 18382"/>
                <a:gd name="f9" fmla="val 232"/>
                <a:gd name="f10" fmla="val 18405"/>
                <a:gd name="f11" fmla="val 254"/>
                <a:gd name="f12" fmla="val 18432"/>
                <a:gd name="f13" fmla="val 281"/>
                <a:gd name="f14" fmla="val 18446"/>
                <a:gd name="f15" fmla="val 316"/>
                <a:gd name="f16" fmla="val 18443"/>
                <a:gd name="f17" fmla="val 353"/>
                <a:gd name="f18" fmla="val 16815"/>
                <a:gd name="f19" fmla="val 18988"/>
                <a:gd name="f20" fmla="val 2181"/>
                <a:gd name="f21" fmla="val 27333"/>
                <a:gd name="f22" fmla="val 519"/>
                <a:gd name="f23" fmla="val 28223"/>
                <a:gd name="f24" fmla="val 478"/>
                <a:gd name="f25" fmla="val 28246"/>
                <a:gd name="f26" fmla="val 436"/>
                <a:gd name="f27" fmla="val 28257"/>
                <a:gd name="f28" fmla="val 397"/>
                <a:gd name="f29" fmla="val 352"/>
                <a:gd name="f30" fmla="val 311"/>
                <a:gd name="f31" fmla="val 28242"/>
                <a:gd name="f32" fmla="val 280"/>
                <a:gd name="f33" fmla="val 28213"/>
                <a:gd name="f34" fmla="val 28165"/>
                <a:gd name="f35" fmla="val 28100"/>
                <a:gd name="f36" fmla="val 236"/>
                <a:gd name="f37" fmla="val 28065"/>
                <a:gd name="f38" fmla="val 246"/>
                <a:gd name="f39" fmla="val 27976"/>
                <a:gd name="f40" fmla="val 303"/>
                <a:gd name="f41" fmla="val 27889"/>
                <a:gd name="f42" fmla="val 387"/>
                <a:gd name="f43" fmla="val 27839"/>
                <a:gd name="f44" fmla="val 16757"/>
                <a:gd name="f45" fmla="val 17973"/>
                <a:gd name="f46" fmla="val 18097"/>
                <a:gd name="f47" fmla="val 2112"/>
                <a:gd name="f48" fmla="val 18197"/>
                <a:gd name="f49" fmla="val 336"/>
                <a:gd name="f50" fmla="val 18201"/>
                <a:gd name="f51" fmla="val 275"/>
                <a:gd name="f52" fmla="val 18245"/>
                <a:gd name="f53" fmla="val 228"/>
                <a:gd name="f54" fmla="val 18306"/>
                <a:gd name="f55" fmla="val 18318"/>
                <a:gd name="f56" fmla="val 1"/>
                <a:gd name="f57" fmla="val 18305"/>
                <a:gd name="f58" fmla="val 18291"/>
                <a:gd name="f59" fmla="val 18277"/>
                <a:gd name="f60" fmla="val 3"/>
                <a:gd name="f61" fmla="val 18111"/>
                <a:gd name="f62" fmla="val 23"/>
                <a:gd name="f63" fmla="val 17985"/>
                <a:gd name="f64" fmla="val 157"/>
                <a:gd name="f65" fmla="val 17976"/>
                <a:gd name="f66" fmla="val 324"/>
                <a:gd name="f67" fmla="val 17878"/>
                <a:gd name="f68" fmla="val 2088"/>
                <a:gd name="f69" fmla="val 16545"/>
                <a:gd name="f70" fmla="val 17842"/>
                <a:gd name="f71" fmla="val 271"/>
                <a:gd name="f72" fmla="val 27652"/>
                <a:gd name="f73" fmla="val 129"/>
                <a:gd name="f74" fmla="val 27738"/>
                <a:gd name="f75" fmla="val 32"/>
                <a:gd name="f76" fmla="val 27882"/>
                <a:gd name="f77" fmla="val 15"/>
                <a:gd name="f78" fmla="val 28041"/>
                <a:gd name="f79" fmla="val 28166"/>
                <a:gd name="f80" fmla="val 41"/>
                <a:gd name="f81" fmla="val 28288"/>
                <a:gd name="f82" fmla="val 125"/>
                <a:gd name="f83" fmla="val 28370"/>
                <a:gd name="f84" fmla="val 199"/>
                <a:gd name="f85" fmla="val 28441"/>
                <a:gd name="f86" fmla="val 293"/>
                <a:gd name="f87" fmla="val 394"/>
                <a:gd name="f88" fmla="val 469"/>
                <a:gd name="f89" fmla="val 548"/>
                <a:gd name="f90" fmla="val 28457"/>
                <a:gd name="f91" fmla="val 622"/>
                <a:gd name="f92" fmla="val 28417"/>
                <a:gd name="f93" fmla="val 2295"/>
                <a:gd name="f94" fmla="val 27523"/>
                <a:gd name="f95" fmla="val 17022"/>
                <a:gd name="f96" fmla="val 19123"/>
                <a:gd name="f97" fmla="val 18660"/>
                <a:gd name="f98" fmla="val 373"/>
                <a:gd name="f99" fmla="val 18668"/>
                <a:gd name="f100" fmla="val 18631"/>
                <a:gd name="f101" fmla="val 171"/>
                <a:gd name="f102" fmla="val 18557"/>
                <a:gd name="f103" fmla="val 97"/>
                <a:gd name="f104" fmla="val 18492"/>
                <a:gd name="f105" fmla="val 35"/>
                <a:gd name="f106" fmla="val 18407"/>
                <a:gd name="f107" fmla="*/ f0 1 18669"/>
                <a:gd name="f108" fmla="*/ f1 1 28477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18669"/>
                <a:gd name="f115" fmla="*/ f112 1 28477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18669" h="284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9" y="f34"/>
                    <a:pt x="f9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6"/>
                  </a:cubicBezTo>
                  <a:close/>
                  <a:moveTo>
                    <a:pt x="f55" y="f56"/>
                  </a:moveTo>
                  <a:cubicBezTo>
                    <a:pt x="f57" y="f56"/>
                    <a:pt x="f58" y="f56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56" y="f79"/>
                    <a:pt x="f80" y="f81"/>
                    <a:pt x="f82" y="f83"/>
                  </a:cubicBezTo>
                  <a:cubicBezTo>
                    <a:pt x="f84" y="f85"/>
                    <a:pt x="f86" y="f4"/>
                    <a:pt x="f87" y="f4"/>
                  </a:cubicBezTo>
                  <a:cubicBezTo>
                    <a:pt x="f88" y="f4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71"/>
                    <a:pt x="f100" y="f101"/>
                    <a:pt x="f102" y="f103"/>
                  </a:cubicBezTo>
                  <a:cubicBezTo>
                    <a:pt x="f104" y="f105"/>
                    <a:pt x="f106" y="f56"/>
                    <a:pt x="f55" y="f5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0" name="Google Shape;697;p37">
              <a:extLst>
                <a:ext uri="{FF2B5EF4-FFF2-40B4-BE49-F238E27FC236}">
                  <a16:creationId xmlns:a16="http://schemas.microsoft.com/office/drawing/2014/main" id="{3480893C-2856-4591-A9AB-E8D7B5FBD006}"/>
                </a:ext>
              </a:extLst>
            </p:cNvPr>
            <p:cNvSpPr/>
            <p:nvPr/>
          </p:nvSpPr>
          <p:spPr>
            <a:xfrm>
              <a:off x="8120585" y="3444124"/>
              <a:ext cx="301898" cy="6299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79"/>
                <a:gd name="f4" fmla="val 21448"/>
                <a:gd name="f5" fmla="val 5652"/>
                <a:gd name="f6" fmla="val 5649"/>
                <a:gd name="f7" fmla="val 5647"/>
                <a:gd name="f8" fmla="val 1"/>
                <a:gd name="f9" fmla="val 5644"/>
                <a:gd name="f10" fmla="val 5608"/>
                <a:gd name="f11" fmla="val 2"/>
                <a:gd name="f12" fmla="val 5577"/>
                <a:gd name="f13" fmla="val 19"/>
                <a:gd name="f14" fmla="val 5557"/>
                <a:gd name="f15" fmla="val 48"/>
                <a:gd name="f16" fmla="val 5533"/>
                <a:gd name="f17" fmla="val 83"/>
                <a:gd name="f18" fmla="val 3069"/>
                <a:gd name="f19" fmla="val 3746"/>
                <a:gd name="f20" fmla="val 1752"/>
                <a:gd name="f21" fmla="val 8179"/>
                <a:gd name="f22" fmla="val 14075"/>
                <a:gd name="f23" fmla="val 1061"/>
                <a:gd name="f24" fmla="val 18657"/>
                <a:gd name="f25" fmla="val 4818"/>
                <a:gd name="f26" fmla="val 21427"/>
                <a:gd name="f27" fmla="val 4839"/>
                <a:gd name="f28" fmla="val 21441"/>
                <a:gd name="f29" fmla="val 4862"/>
                <a:gd name="f30" fmla="val 4885"/>
                <a:gd name="f31" fmla="val 4919"/>
                <a:gd name="f32" fmla="val 4950"/>
                <a:gd name="f33" fmla="val 21431"/>
                <a:gd name="f34" fmla="val 4973"/>
                <a:gd name="f35" fmla="val 21407"/>
                <a:gd name="f36" fmla="val 5009"/>
                <a:gd name="f37" fmla="val 21358"/>
                <a:gd name="f38" fmla="val 4999"/>
                <a:gd name="f39" fmla="val 21289"/>
                <a:gd name="f40" fmla="val 21253"/>
                <a:gd name="f41" fmla="val 306"/>
                <a:gd name="f42" fmla="val 17831"/>
                <a:gd name="f43" fmla="val 762"/>
                <a:gd name="f44" fmla="val 12292"/>
                <a:gd name="f45" fmla="val 1961"/>
                <a:gd name="f46" fmla="val 8249"/>
                <a:gd name="f47" fmla="val 3130"/>
                <a:gd name="f48" fmla="val 4310"/>
                <a:gd name="f49" fmla="val 5212"/>
                <a:gd name="f50" fmla="val 983"/>
                <a:gd name="f51" fmla="val 5655"/>
                <a:gd name="f52" fmla="val 301"/>
                <a:gd name="f53" fmla="val 10040"/>
                <a:gd name="f54" fmla="val 6086"/>
                <a:gd name="f55" fmla="val 9737"/>
                <a:gd name="f56" fmla="val 11382"/>
                <a:gd name="f57" fmla="val 8703"/>
                <a:gd name="f58" fmla="val 14814"/>
                <a:gd name="f59" fmla="val 7572"/>
                <a:gd name="f60" fmla="val 18567"/>
                <a:gd name="f61" fmla="val 5351"/>
                <a:gd name="f62" fmla="val 20972"/>
                <a:gd name="f63" fmla="val 5328"/>
                <a:gd name="f64" fmla="val 20995"/>
                <a:gd name="f65" fmla="val 5287"/>
                <a:gd name="f66" fmla="val 21039"/>
                <a:gd name="f67" fmla="val 5288"/>
                <a:gd name="f68" fmla="val 21109"/>
                <a:gd name="f69" fmla="val 5334"/>
                <a:gd name="f70" fmla="val 21150"/>
                <a:gd name="f71" fmla="val 5354"/>
                <a:gd name="f72" fmla="val 21170"/>
                <a:gd name="f73" fmla="val 5381"/>
                <a:gd name="f74" fmla="val 21180"/>
                <a:gd name="f75" fmla="val 5408"/>
                <a:gd name="f76" fmla="val 5437"/>
                <a:gd name="f77" fmla="val 5466"/>
                <a:gd name="f78" fmla="val 21168"/>
                <a:gd name="f79" fmla="val 5487"/>
                <a:gd name="f80" fmla="val 21145"/>
                <a:gd name="f81" fmla="val 5509"/>
                <a:gd name="f82" fmla="val 21120"/>
                <a:gd name="f83" fmla="val 7763"/>
                <a:gd name="f84" fmla="val 18685"/>
                <a:gd name="f85" fmla="val 8909"/>
                <a:gd name="f86" fmla="val 14886"/>
                <a:gd name="f87" fmla="val 9969"/>
                <a:gd name="f88" fmla="val 11377"/>
                <a:gd name="f89" fmla="val 10278"/>
                <a:gd name="f90" fmla="val 5955"/>
                <a:gd name="f91" fmla="val 5735"/>
                <a:gd name="f92" fmla="val 44"/>
                <a:gd name="f93" fmla="val 5714"/>
                <a:gd name="f94" fmla="val 17"/>
                <a:gd name="f95" fmla="val 5684"/>
                <a:gd name="f96" fmla="*/ f0 1 10279"/>
                <a:gd name="f97" fmla="*/ f1 1 21448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10279"/>
                <a:gd name="f104" fmla="*/ f101 1 21448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10279" h="21448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" y="f22"/>
                    <a:pt x="f23" y="f24"/>
                    <a:pt x="f25" y="f26"/>
                  </a:cubicBezTo>
                  <a:cubicBezTo>
                    <a:pt x="f27" y="f28"/>
                    <a:pt x="f29" y="f4"/>
                    <a:pt x="f30" y="f4"/>
                  </a:cubicBezTo>
                  <a:cubicBezTo>
                    <a:pt x="f31" y="f4"/>
                    <a:pt x="f32" y="f33"/>
                    <a:pt x="f34" y="f35"/>
                  </a:cubicBezTo>
                  <a:cubicBezTo>
                    <a:pt x="f36" y="f37"/>
                    <a:pt x="f38" y="f39"/>
                    <a:pt x="f32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1" name="Google Shape;698;p37">
              <a:extLst>
                <a:ext uri="{FF2B5EF4-FFF2-40B4-BE49-F238E27FC236}">
                  <a16:creationId xmlns:a16="http://schemas.microsoft.com/office/drawing/2014/main" id="{ED0777A3-7655-48B4-8D6E-6D1774E6380A}"/>
                </a:ext>
              </a:extLst>
            </p:cNvPr>
            <p:cNvSpPr/>
            <p:nvPr/>
          </p:nvSpPr>
          <p:spPr>
            <a:xfrm>
              <a:off x="8198912" y="4071585"/>
              <a:ext cx="499234" cy="264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998"/>
                <a:gd name="f4" fmla="val 9012"/>
                <a:gd name="f5" fmla="val 13280"/>
                <a:gd name="f6" fmla="val 220"/>
                <a:gd name="f7" fmla="val 15039"/>
                <a:gd name="f8" fmla="val 16336"/>
                <a:gd name="f9" fmla="val 528"/>
                <a:gd name="f10" fmla="val 16728"/>
                <a:gd name="f11" fmla="val 634"/>
                <a:gd name="f12" fmla="val 13954"/>
                <a:gd name="f13" fmla="val 6342"/>
                <a:gd name="f14" fmla="val 9620"/>
                <a:gd name="f15" fmla="val 8127"/>
                <a:gd name="f16" fmla="val 6463"/>
                <a:gd name="f17" fmla="val 8617"/>
                <a:gd name="f18" fmla="val 5638"/>
                <a:gd name="f19" fmla="val 8745"/>
                <a:gd name="f20" fmla="val 4849"/>
                <a:gd name="f21" fmla="val 8794"/>
                <a:gd name="f22" fmla="val 4124"/>
                <a:gd name="f23" fmla="val 2188"/>
                <a:gd name="f24" fmla="val 717"/>
                <a:gd name="f25" fmla="val 8446"/>
                <a:gd name="f26" fmla="val 281"/>
                <a:gd name="f27" fmla="val 8330"/>
                <a:gd name="f28" fmla="val 3498"/>
                <a:gd name="f29" fmla="val 2721"/>
                <a:gd name="f30" fmla="val 7808"/>
                <a:gd name="f31" fmla="val 931"/>
                <a:gd name="f32" fmla="val 10865"/>
                <a:gd name="f33" fmla="val 419"/>
                <a:gd name="f34" fmla="val 11730"/>
                <a:gd name="f35" fmla="val 274"/>
                <a:gd name="f36" fmla="val 12545"/>
                <a:gd name="f37" fmla="val 13282"/>
                <a:gd name="f38" fmla="val 1"/>
                <a:gd name="f39" fmla="val 12539"/>
                <a:gd name="f40" fmla="val 11714"/>
                <a:gd name="f41" fmla="val 55"/>
                <a:gd name="f42" fmla="val 10841"/>
                <a:gd name="f43" fmla="val 201"/>
                <a:gd name="f44" fmla="val 7709"/>
                <a:gd name="f45" fmla="val 722"/>
                <a:gd name="f46" fmla="val 3289"/>
                <a:gd name="f47" fmla="val 2559"/>
                <a:gd name="f48" fmla="val 20"/>
                <a:gd name="f49" fmla="val 8342"/>
                <a:gd name="f50" fmla="val 3"/>
                <a:gd name="f51" fmla="val 8371"/>
                <a:gd name="f52" fmla="val 8407"/>
                <a:gd name="f53" fmla="val 13"/>
                <a:gd name="f54" fmla="val 8438"/>
                <a:gd name="f55" fmla="val 26"/>
                <a:gd name="f56" fmla="val 8468"/>
                <a:gd name="f57" fmla="val 52"/>
                <a:gd name="f58" fmla="val 8493"/>
                <a:gd name="f59" fmla="val 83"/>
                <a:gd name="f60" fmla="val 8502"/>
                <a:gd name="f61" fmla="val 106"/>
                <a:gd name="f62" fmla="val 8509"/>
                <a:gd name="f63" fmla="val 1782"/>
                <a:gd name="f64" fmla="val 4128"/>
                <a:gd name="f65" fmla="val 4860"/>
                <a:gd name="f66" fmla="val 5657"/>
                <a:gd name="f67" fmla="val 8963"/>
                <a:gd name="f68" fmla="val 6490"/>
                <a:gd name="f69" fmla="val 8834"/>
                <a:gd name="f70" fmla="val 9724"/>
                <a:gd name="f71" fmla="val 8335"/>
                <a:gd name="f72" fmla="val 14169"/>
                <a:gd name="f73" fmla="val 6504"/>
                <a:gd name="f74" fmla="val 16983"/>
                <a:gd name="f75" fmla="val 610"/>
                <a:gd name="f76" fmla="val 16997"/>
                <a:gd name="f77" fmla="val 581"/>
                <a:gd name="f78" fmla="val 548"/>
                <a:gd name="f79" fmla="val 16986"/>
                <a:gd name="f80" fmla="val 520"/>
                <a:gd name="f81" fmla="val 16973"/>
                <a:gd name="f82" fmla="val 491"/>
                <a:gd name="f83" fmla="val 16948"/>
                <a:gd name="f84" fmla="val 467"/>
                <a:gd name="f85" fmla="val 16918"/>
                <a:gd name="f86" fmla="val 459"/>
                <a:gd name="f87" fmla="val 16898"/>
                <a:gd name="f88" fmla="val 452"/>
                <a:gd name="f89" fmla="val 15427"/>
                <a:gd name="f90" fmla="*/ f0 1 16998"/>
                <a:gd name="f91" fmla="*/ f1 1 9012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16998"/>
                <a:gd name="f98" fmla="*/ f95 1 9012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16998" h="901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6"/>
                    <a:pt x="f5" y="f6"/>
                  </a:cubicBezTo>
                  <a:close/>
                  <a:moveTo>
                    <a:pt x="f37" y="f38"/>
                  </a:moveTo>
                  <a:cubicBezTo>
                    <a:pt x="f39" y="f38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38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4"/>
                    <a:pt x="f64" y="f4"/>
                  </a:cubicBezTo>
                  <a:cubicBezTo>
                    <a:pt x="f65" y="f4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6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38"/>
                    <a:pt x="f37" y="f38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2" name="Google Shape;699;p37">
              <a:extLst>
                <a:ext uri="{FF2B5EF4-FFF2-40B4-BE49-F238E27FC236}">
                  <a16:creationId xmlns:a16="http://schemas.microsoft.com/office/drawing/2014/main" id="{1683F551-71E4-44E4-866F-A89010489C15}"/>
                </a:ext>
              </a:extLst>
            </p:cNvPr>
            <p:cNvSpPr/>
            <p:nvPr/>
          </p:nvSpPr>
          <p:spPr>
            <a:xfrm>
              <a:off x="7905298" y="3905347"/>
              <a:ext cx="266593" cy="4943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77"/>
                <a:gd name="f4" fmla="val 16833"/>
                <a:gd name="f5" fmla="val 1071"/>
                <a:gd name="f6" fmla="val 268"/>
                <a:gd name="f7" fmla="val 6526"/>
                <a:gd name="f8" fmla="val 3156"/>
                <a:gd name="f9" fmla="val 8102"/>
                <a:gd name="f10" fmla="val 7442"/>
                <a:gd name="f11" fmla="val 8462"/>
                <a:gd name="f12" fmla="val 10535"/>
                <a:gd name="f13" fmla="val 8806"/>
                <a:gd name="f14" fmla="val 13501"/>
                <a:gd name="f15" fmla="val 8131"/>
                <a:gd name="f16" fmla="val 15971"/>
                <a:gd name="f17" fmla="val 7953"/>
                <a:gd name="f18" fmla="val 16554"/>
                <a:gd name="f19" fmla="val 2615"/>
                <a:gd name="f20" fmla="val 13233"/>
                <a:gd name="f21" fmla="val 1030"/>
                <a:gd name="f22" fmla="val 8974"/>
                <a:gd name="f23" fmla="val 645"/>
                <a:gd name="f24" fmla="val 5975"/>
                <a:gd name="f25" fmla="val 275"/>
                <a:gd name="f26" fmla="val 3101"/>
                <a:gd name="f27" fmla="val 903"/>
                <a:gd name="f28" fmla="val 809"/>
                <a:gd name="f29" fmla="val 1007"/>
                <a:gd name="f30" fmla="val 1"/>
                <a:gd name="f31" fmla="val 993"/>
                <a:gd name="f32" fmla="val 979"/>
                <a:gd name="f33" fmla="val 3"/>
                <a:gd name="f34" fmla="val 966"/>
                <a:gd name="f35" fmla="val 8"/>
                <a:gd name="f36" fmla="val 937"/>
                <a:gd name="f37" fmla="val 20"/>
                <a:gd name="f38" fmla="val 915"/>
                <a:gd name="f39" fmla="val 43"/>
                <a:gd name="f40" fmla="val 73"/>
                <a:gd name="f41" fmla="val 895"/>
                <a:gd name="f42" fmla="val 99"/>
                <a:gd name="f43" fmla="val 2664"/>
                <a:gd name="f44" fmla="val 426"/>
                <a:gd name="f45" fmla="val 5993"/>
                <a:gd name="f46" fmla="val 819"/>
                <a:gd name="f47" fmla="val 9065"/>
                <a:gd name="f48" fmla="val 2445"/>
                <a:gd name="f49" fmla="val 13436"/>
                <a:gd name="f50" fmla="val 7958"/>
                <a:gd name="f51" fmla="val 16817"/>
                <a:gd name="f52" fmla="val 7975"/>
                <a:gd name="f53" fmla="val 16826"/>
                <a:gd name="f54" fmla="val 7995"/>
                <a:gd name="f55" fmla="val 16832"/>
                <a:gd name="f56" fmla="val 8015"/>
                <a:gd name="f57" fmla="val 8028"/>
                <a:gd name="f58" fmla="val 8039"/>
                <a:gd name="f59" fmla="val 16828"/>
                <a:gd name="f60" fmla="val 8051"/>
                <a:gd name="f61" fmla="val 8081"/>
                <a:gd name="f62" fmla="val 8106"/>
                <a:gd name="f63" fmla="val 16791"/>
                <a:gd name="f64" fmla="val 8116"/>
                <a:gd name="f65" fmla="val 16760"/>
                <a:gd name="f66" fmla="val 8128"/>
                <a:gd name="f67" fmla="val 16731"/>
                <a:gd name="f68" fmla="val 9076"/>
                <a:gd name="f69" fmla="val 13954"/>
                <a:gd name="f70" fmla="val 8679"/>
                <a:gd name="f71" fmla="val 10519"/>
                <a:gd name="f72" fmla="val 8313"/>
                <a:gd name="f73" fmla="val 7348"/>
                <a:gd name="f74" fmla="val 6692"/>
                <a:gd name="f75" fmla="val 2950"/>
                <a:gd name="f76" fmla="val 1057"/>
                <a:gd name="f77" fmla="val 13"/>
                <a:gd name="f78" fmla="val 1041"/>
                <a:gd name="f79" fmla="val 5"/>
                <a:gd name="f80" fmla="val 1024"/>
                <a:gd name="f81" fmla="*/ f0 1 9077"/>
                <a:gd name="f82" fmla="*/ f1 1 16833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9077"/>
                <a:gd name="f89" fmla="*/ f86 1 16833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9077" h="1683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5" y="f6"/>
                  </a:cubicBezTo>
                  <a:close/>
                  <a:moveTo>
                    <a:pt x="f29" y="f30"/>
                  </a:moveTo>
                  <a:cubicBezTo>
                    <a:pt x="f31" y="f30"/>
                    <a:pt x="f32" y="f33"/>
                    <a:pt x="f34" y="f35"/>
                  </a:cubicBezTo>
                  <a:cubicBezTo>
                    <a:pt x="f36" y="f37"/>
                    <a:pt x="f38" y="f39"/>
                    <a:pt x="f27" y="f40"/>
                  </a:cubicBezTo>
                  <a:cubicBezTo>
                    <a:pt x="f41" y="f42"/>
                    <a:pt x="f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53"/>
                  </a:cubicBezTo>
                  <a:cubicBezTo>
                    <a:pt x="f61" y="f5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30"/>
                    <a:pt x="f29" y="f30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3" name="Google Shape;700;p37">
              <a:extLst>
                <a:ext uri="{FF2B5EF4-FFF2-40B4-BE49-F238E27FC236}">
                  <a16:creationId xmlns:a16="http://schemas.microsoft.com/office/drawing/2014/main" id="{78E3952B-9BE2-42C7-B18D-59831D5B8839}"/>
                </a:ext>
              </a:extLst>
            </p:cNvPr>
            <p:cNvSpPr/>
            <p:nvPr/>
          </p:nvSpPr>
          <p:spPr>
            <a:xfrm>
              <a:off x="7951146" y="4540508"/>
              <a:ext cx="528834" cy="2021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006"/>
                <a:gd name="f4" fmla="val 6883"/>
                <a:gd name="f5" fmla="val 9976"/>
                <a:gd name="f6" fmla="val 220"/>
                <a:gd name="f7" fmla="val 10920"/>
                <a:gd name="f8" fmla="val 11780"/>
                <a:gd name="f9" fmla="val 322"/>
                <a:gd name="f10" fmla="val 12537"/>
                <a:gd name="f11" fmla="val 473"/>
                <a:gd name="f12" fmla="val 15335"/>
                <a:gd name="f13" fmla="val 1032"/>
                <a:gd name="f14" fmla="val 17272"/>
                <a:gd name="f15" fmla="val 2344"/>
                <a:gd name="f16" fmla="val 17725"/>
                <a:gd name="f17" fmla="val 2674"/>
                <a:gd name="f18" fmla="val 14436"/>
                <a:gd name="f19" fmla="val 5772"/>
                <a:gd name="f20" fmla="val 11127"/>
                <a:gd name="f21" fmla="val 6663"/>
                <a:gd name="f22" fmla="val 8410"/>
                <a:gd name="f23" fmla="val 7433"/>
                <a:gd name="f24" fmla="val 6532"/>
                <a:gd name="f25" fmla="val 6548"/>
                <a:gd name="f26" fmla="val 5736"/>
                <a:gd name="f27" fmla="val 6378"/>
                <a:gd name="f28" fmla="val 2860"/>
                <a:gd name="f29" fmla="val 5766"/>
                <a:gd name="f30" fmla="val 776"/>
                <a:gd name="f31" fmla="val 4356"/>
                <a:gd name="f32" fmla="val 286"/>
                <a:gd name="f33" fmla="val 4002"/>
                <a:gd name="f34" fmla="val 3872"/>
                <a:gd name="f35" fmla="val 1060"/>
                <a:gd name="f36" fmla="val 7268"/>
                <a:gd name="f37" fmla="val 9971"/>
                <a:gd name="f38" fmla="val 7194"/>
                <a:gd name="f39" fmla="val 3709"/>
                <a:gd name="f40" fmla="val 869"/>
                <a:gd name="f41" fmla="val 39"/>
                <a:gd name="f42" fmla="val 3922"/>
                <a:gd name="f43" fmla="val 14"/>
                <a:gd name="f44" fmla="val 3943"/>
                <a:gd name="f45" fmla="val 3973"/>
                <a:gd name="f46" fmla="val 4007"/>
                <a:gd name="f47" fmla="val 1"/>
                <a:gd name="f48" fmla="val 4041"/>
                <a:gd name="f49" fmla="val 16"/>
                <a:gd name="f50" fmla="val 4073"/>
                <a:gd name="f51" fmla="val 43"/>
                <a:gd name="f52" fmla="val 4093"/>
                <a:gd name="f53" fmla="val 64"/>
                <a:gd name="f54" fmla="val 4110"/>
                <a:gd name="f55" fmla="val 2350"/>
                <a:gd name="f56" fmla="val 5880"/>
                <a:gd name="f57" fmla="val 5684"/>
                <a:gd name="f58" fmla="val 6591"/>
                <a:gd name="f59" fmla="val 6495"/>
                <a:gd name="f60" fmla="val 6764"/>
                <a:gd name="f61" fmla="val 7415"/>
                <a:gd name="f62" fmla="val 8414"/>
                <a:gd name="f63" fmla="val 11202"/>
                <a:gd name="f64" fmla="val 14602"/>
                <a:gd name="f65" fmla="val 5960"/>
                <a:gd name="f66" fmla="val 17970"/>
                <a:gd name="f67" fmla="val 2741"/>
                <a:gd name="f68" fmla="val 17994"/>
                <a:gd name="f69" fmla="val 2720"/>
                <a:gd name="f70" fmla="val 18005"/>
                <a:gd name="f71" fmla="val 2690"/>
                <a:gd name="f72" fmla="val 18004"/>
                <a:gd name="f73" fmla="val 2657"/>
                <a:gd name="f74" fmla="val 18002"/>
                <a:gd name="f75" fmla="val 2627"/>
                <a:gd name="f76" fmla="val 17988"/>
                <a:gd name="f77" fmla="val 2597"/>
                <a:gd name="f78" fmla="val 17963"/>
                <a:gd name="f79" fmla="val 2577"/>
                <a:gd name="f80" fmla="val 17941"/>
                <a:gd name="f81" fmla="val 2560"/>
                <a:gd name="f82" fmla="val 15836"/>
                <a:gd name="f83" fmla="val 911"/>
                <a:gd name="f84" fmla="val 12591"/>
                <a:gd name="f85" fmla="val 260"/>
                <a:gd name="f86" fmla="val 11818"/>
                <a:gd name="f87" fmla="val 105"/>
                <a:gd name="f88" fmla="val 10937"/>
                <a:gd name="f89" fmla="*/ f0 1 18006"/>
                <a:gd name="f90" fmla="*/ f1 1 6883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18006"/>
                <a:gd name="f97" fmla="*/ f94 1 6883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18006" h="688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6"/>
                    <a:pt x="f5" y="f6"/>
                  </a:cubicBezTo>
                  <a:close/>
                  <a:moveTo>
                    <a:pt x="f37" y="f2"/>
                  </a:moveTo>
                  <a:cubicBezTo>
                    <a:pt x="f38" y="f2"/>
                    <a:pt x="f39" y="f40"/>
                    <a:pt x="f41" y="f42"/>
                  </a:cubicBezTo>
                  <a:cubicBezTo>
                    <a:pt x="f43" y="f44"/>
                    <a:pt x="f2" y="f45"/>
                    <a:pt x="f2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2"/>
                    <a:pt x="f3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4" name="Google Shape;701;p37">
              <a:extLst>
                <a:ext uri="{FF2B5EF4-FFF2-40B4-BE49-F238E27FC236}">
                  <a16:creationId xmlns:a16="http://schemas.microsoft.com/office/drawing/2014/main" id="{7D79A6BE-10BE-4A1C-9703-6723A1D25F15}"/>
                </a:ext>
              </a:extLst>
            </p:cNvPr>
            <p:cNvSpPr/>
            <p:nvPr/>
          </p:nvSpPr>
          <p:spPr>
            <a:xfrm>
              <a:off x="7661236" y="4198458"/>
              <a:ext cx="299456" cy="4823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96"/>
                <a:gd name="f4" fmla="val 16423"/>
                <a:gd name="f5" fmla="val 5107"/>
                <a:gd name="f6" fmla="val 277"/>
                <a:gd name="f7" fmla="val 9368"/>
                <a:gd name="f8" fmla="val 3715"/>
                <a:gd name="f9" fmla="val 9968"/>
                <a:gd name="f10" fmla="val 7850"/>
                <a:gd name="f11" fmla="val 9717"/>
                <a:gd name="f12" fmla="val 10724"/>
                <a:gd name="f13" fmla="val 9477"/>
                <a:gd name="f14" fmla="val 13466"/>
                <a:gd name="f15" fmla="val 8440"/>
                <a:gd name="f16" fmla="val 15612"/>
                <a:gd name="f17" fmla="val 8166"/>
                <a:gd name="f18" fmla="val 16136"/>
                <a:gd name="f19" fmla="val 811"/>
                <a:gd name="f20" fmla="val 9266"/>
                <a:gd name="f21" fmla="val 4568"/>
                <a:gd name="f22" fmla="val 1315"/>
                <a:gd name="f23" fmla="val 5074"/>
                <a:gd name="f24" fmla="val 5067"/>
                <a:gd name="f25" fmla="val 5060"/>
                <a:gd name="f26" fmla="val 1"/>
                <a:gd name="f27" fmla="val 5053"/>
                <a:gd name="f28" fmla="val 2"/>
                <a:gd name="f29" fmla="val 5020"/>
                <a:gd name="f30" fmla="val 9"/>
                <a:gd name="f31" fmla="val 4995"/>
                <a:gd name="f32" fmla="val 26"/>
                <a:gd name="f33" fmla="val 4978"/>
                <a:gd name="f34" fmla="val 55"/>
                <a:gd name="f35" fmla="val 4928"/>
                <a:gd name="f36" fmla="val 145"/>
                <a:gd name="f37" fmla="val 8926"/>
                <a:gd name="f38" fmla="val 8122"/>
                <a:gd name="f39" fmla="val 16394"/>
                <a:gd name="f40" fmla="val 8144"/>
                <a:gd name="f41" fmla="val 16411"/>
                <a:gd name="f42" fmla="val 8171"/>
                <a:gd name="f43" fmla="val 16422"/>
                <a:gd name="f44" fmla="val 8196"/>
                <a:gd name="f45" fmla="val 8202"/>
                <a:gd name="f46" fmla="val 8208"/>
                <a:gd name="f47" fmla="val 8215"/>
                <a:gd name="f48" fmla="val 16421"/>
                <a:gd name="f49" fmla="val 8249"/>
                <a:gd name="f50" fmla="val 16417"/>
                <a:gd name="f51" fmla="val 8277"/>
                <a:gd name="f52" fmla="val 16395"/>
                <a:gd name="f53" fmla="val 8293"/>
                <a:gd name="f54" fmla="val 16367"/>
                <a:gd name="f55" fmla="val 8307"/>
                <a:gd name="f56" fmla="val 16343"/>
                <a:gd name="f57" fmla="val 9655"/>
                <a:gd name="f58" fmla="val 13944"/>
                <a:gd name="f59" fmla="val 9937"/>
                <a:gd name="f60" fmla="val 10750"/>
                <a:gd name="f61" fmla="val 7796"/>
                <a:gd name="f62" fmla="val 9575"/>
                <a:gd name="f63" fmla="val 3538"/>
                <a:gd name="f64" fmla="val 5142"/>
                <a:gd name="f65" fmla="val 24"/>
                <a:gd name="f66" fmla="val 5123"/>
                <a:gd name="f67" fmla="val 8"/>
                <a:gd name="f68" fmla="val 5099"/>
                <a:gd name="f69" fmla="*/ f0 1 10196"/>
                <a:gd name="f70" fmla="*/ f1 1 16423"/>
                <a:gd name="f71" fmla="val f2"/>
                <a:gd name="f72" fmla="val f3"/>
                <a:gd name="f73" fmla="val f4"/>
                <a:gd name="f74" fmla="+- f73 0 f71"/>
                <a:gd name="f75" fmla="+- f72 0 f71"/>
                <a:gd name="f76" fmla="*/ f75 1 10196"/>
                <a:gd name="f77" fmla="*/ f74 1 16423"/>
                <a:gd name="f78" fmla="*/ f71 1 f76"/>
                <a:gd name="f79" fmla="*/ f72 1 f76"/>
                <a:gd name="f80" fmla="*/ f71 1 f77"/>
                <a:gd name="f81" fmla="*/ f73 1 f77"/>
                <a:gd name="f82" fmla="*/ f78 f69 1"/>
                <a:gd name="f83" fmla="*/ f79 f69 1"/>
                <a:gd name="f84" fmla="*/ f81 f70 1"/>
                <a:gd name="f85" fmla="*/ f8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10196" h="16423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2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3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3" y="f61"/>
                    <a:pt x="f62" y="f63"/>
                    <a:pt x="f64" y="f65"/>
                  </a:cubicBezTo>
                  <a:cubicBezTo>
                    <a:pt x="f66" y="f67"/>
                    <a:pt x="f68" y="f2"/>
                    <a:pt x="f23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5" name="Google Shape;702;p37">
              <a:extLst>
                <a:ext uri="{FF2B5EF4-FFF2-40B4-BE49-F238E27FC236}">
                  <a16:creationId xmlns:a16="http://schemas.microsoft.com/office/drawing/2014/main" id="{8BF170F8-2C9D-42FE-827A-E35CED114A18}"/>
                </a:ext>
              </a:extLst>
            </p:cNvPr>
            <p:cNvSpPr/>
            <p:nvPr/>
          </p:nvSpPr>
          <p:spPr>
            <a:xfrm>
              <a:off x="7950790" y="4615488"/>
              <a:ext cx="529337" cy="55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023"/>
                <a:gd name="f4" fmla="val 1889"/>
                <a:gd name="f5" fmla="val 17904"/>
                <a:gd name="f6" fmla="val 1"/>
                <a:gd name="f7" fmla="val 17896"/>
                <a:gd name="f8" fmla="val 17888"/>
                <a:gd name="f9" fmla="val 17881"/>
                <a:gd name="f10" fmla="val 3"/>
                <a:gd name="f11" fmla="val 17787"/>
                <a:gd name="f12" fmla="val 25"/>
                <a:gd name="f13" fmla="val 10297"/>
                <a:gd name="f14" fmla="val 1670"/>
                <a:gd name="f15" fmla="val 4168"/>
                <a:gd name="f16" fmla="val 2709"/>
                <a:gd name="f17" fmla="val 1327"/>
                <a:gd name="f18" fmla="val 1577"/>
                <a:gd name="f19" fmla="val 140"/>
                <a:gd name="f20" fmla="val 1346"/>
                <a:gd name="f21" fmla="val 133"/>
                <a:gd name="f22" fmla="val 1345"/>
                <a:gd name="f23" fmla="val 126"/>
                <a:gd name="f24" fmla="val 1344"/>
                <a:gd name="f25" fmla="val 120"/>
                <a:gd name="f26" fmla="val 68"/>
                <a:gd name="f27" fmla="val 21"/>
                <a:gd name="f28" fmla="val 1381"/>
                <a:gd name="f29" fmla="val 12"/>
                <a:gd name="f30" fmla="val 1433"/>
                <a:gd name="f31" fmla="val 1491"/>
                <a:gd name="f32" fmla="val 41"/>
                <a:gd name="f33" fmla="val 1550"/>
                <a:gd name="f34" fmla="val 99"/>
                <a:gd name="f35" fmla="val 1561"/>
                <a:gd name="f36" fmla="val 1298"/>
                <a:gd name="f37" fmla="val 1795"/>
                <a:gd name="f38" fmla="val 2694"/>
                <a:gd name="f39" fmla="val 4166"/>
                <a:gd name="f40" fmla="val 10327"/>
                <a:gd name="f41" fmla="val 17836"/>
                <a:gd name="f42" fmla="val 239"/>
                <a:gd name="f43" fmla="val 17928"/>
                <a:gd name="f44" fmla="val 217"/>
                <a:gd name="f45" fmla="val 17986"/>
                <a:gd name="f46" fmla="val 204"/>
                <a:gd name="f47" fmla="val 145"/>
                <a:gd name="f48" fmla="val 18010"/>
                <a:gd name="f49" fmla="val 87"/>
                <a:gd name="f50" fmla="val 18000"/>
                <a:gd name="f51" fmla="val 36"/>
                <a:gd name="f52" fmla="val 17956"/>
                <a:gd name="f53" fmla="*/ f0 1 18023"/>
                <a:gd name="f54" fmla="*/ f1 1 1889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8023"/>
                <a:gd name="f61" fmla="*/ f58 1 1889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8023" h="1889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6" y="f31"/>
                    <a:pt x="f32" y="f33"/>
                    <a:pt x="f34" y="f35"/>
                  </a:cubicBez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43" y="f44"/>
                  </a:cubicBezTo>
                  <a:cubicBezTo>
                    <a:pt x="f45" y="f46"/>
                    <a:pt x="f3" y="f47"/>
                    <a:pt x="f48" y="f49"/>
                  </a:cubicBezTo>
                  <a:cubicBezTo>
                    <a:pt x="f50" y="f51"/>
                    <a:pt x="f5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6" name="Google Shape;703;p37">
              <a:extLst>
                <a:ext uri="{FF2B5EF4-FFF2-40B4-BE49-F238E27FC236}">
                  <a16:creationId xmlns:a16="http://schemas.microsoft.com/office/drawing/2014/main" id="{0608FD30-C55E-44A8-B69E-7B5C63384DE5}"/>
                </a:ext>
              </a:extLst>
            </p:cNvPr>
            <p:cNvSpPr/>
            <p:nvPr/>
          </p:nvSpPr>
          <p:spPr>
            <a:xfrm>
              <a:off x="7786673" y="4198458"/>
              <a:ext cx="118981" cy="4823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51"/>
                <a:gd name="f4" fmla="val 16423"/>
                <a:gd name="f5" fmla="val 801"/>
                <a:gd name="f6" fmla="val 748"/>
                <a:gd name="f7" fmla="val 698"/>
                <a:gd name="f8" fmla="val 44"/>
                <a:gd name="f9" fmla="val 693"/>
                <a:gd name="f10" fmla="val 102"/>
                <a:gd name="f11" fmla="val 685"/>
                <a:gd name="f12" fmla="val 203"/>
                <a:gd name="f13" fmla="val 10290"/>
                <a:gd name="f14" fmla="val 3833"/>
                <a:gd name="f15" fmla="val 16371"/>
                <a:gd name="f16" fmla="val 3854"/>
                <a:gd name="f17" fmla="val 16404"/>
                <a:gd name="f18" fmla="val 3890"/>
                <a:gd name="f19" fmla="val 16422"/>
                <a:gd name="f20" fmla="val 3925"/>
                <a:gd name="f21" fmla="val 3945"/>
                <a:gd name="f22" fmla="val 3965"/>
                <a:gd name="f23" fmla="val 16417"/>
                <a:gd name="f24" fmla="val 3985"/>
                <a:gd name="f25" fmla="val 4036"/>
                <a:gd name="f26" fmla="val 16372"/>
                <a:gd name="f27" fmla="val 16304"/>
                <a:gd name="f28" fmla="val 4019"/>
                <a:gd name="f29" fmla="val 16253"/>
                <a:gd name="f30" fmla="val 225"/>
                <a:gd name="f31" fmla="val 10234"/>
                <a:gd name="f32" fmla="val 905"/>
                <a:gd name="f33" fmla="val 217"/>
                <a:gd name="f34" fmla="val 912"/>
                <a:gd name="f35" fmla="val 118"/>
                <a:gd name="f36" fmla="val 916"/>
                <a:gd name="f37" fmla="val 58"/>
                <a:gd name="f38" fmla="val 871"/>
                <a:gd name="f39" fmla="val 4"/>
                <a:gd name="f40" fmla="val 811"/>
                <a:gd name="f41" fmla="val 1"/>
                <a:gd name="f42" fmla="val 808"/>
                <a:gd name="f43" fmla="val 804"/>
                <a:gd name="f44" fmla="*/ f0 1 4051"/>
                <a:gd name="f45" fmla="*/ f1 1 1642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51"/>
                <a:gd name="f52" fmla="*/ f49 1 1642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51" h="1642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7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7" name="Google Shape;704;p37">
              <a:extLst>
                <a:ext uri="{FF2B5EF4-FFF2-40B4-BE49-F238E27FC236}">
                  <a16:creationId xmlns:a16="http://schemas.microsoft.com/office/drawing/2014/main" id="{4CF4CF52-63AC-4410-808D-AA090D8F98D7}"/>
                </a:ext>
              </a:extLst>
            </p:cNvPr>
            <p:cNvSpPr/>
            <p:nvPr/>
          </p:nvSpPr>
          <p:spPr>
            <a:xfrm>
              <a:off x="7931523" y="3905374"/>
              <a:ext cx="212844" cy="4943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47"/>
                <a:gd name="f4" fmla="val 16832"/>
                <a:gd name="f5" fmla="val 115"/>
                <a:gd name="f6" fmla="val 111"/>
                <a:gd name="f7" fmla="val 107"/>
                <a:gd name="f8" fmla="val 103"/>
                <a:gd name="f9" fmla="val 1"/>
                <a:gd name="f10" fmla="val 43"/>
                <a:gd name="f11" fmla="val 8"/>
                <a:gd name="f12" fmla="val 62"/>
                <a:gd name="f13" fmla="val 7"/>
                <a:gd name="f14" fmla="val 122"/>
                <a:gd name="f15" fmla="val 1120"/>
                <a:gd name="f16" fmla="val 9548"/>
                <a:gd name="f17" fmla="val 6980"/>
                <a:gd name="f18" fmla="val 16720"/>
                <a:gd name="f19" fmla="val 7038"/>
                <a:gd name="f20" fmla="val 16791"/>
                <a:gd name="f21" fmla="val 7060"/>
                <a:gd name="f22" fmla="val 16817"/>
                <a:gd name="f23" fmla="val 7091"/>
                <a:gd name="f24" fmla="val 16831"/>
                <a:gd name="f25" fmla="val 7122"/>
                <a:gd name="f26" fmla="val 7146"/>
                <a:gd name="f27" fmla="val 7172"/>
                <a:gd name="f28" fmla="val 16823"/>
                <a:gd name="f29" fmla="val 7193"/>
                <a:gd name="f30" fmla="val 16807"/>
                <a:gd name="f31" fmla="val 7239"/>
                <a:gd name="f32" fmla="val 16769"/>
                <a:gd name="f33" fmla="val 7246"/>
                <a:gd name="f34" fmla="val 16699"/>
                <a:gd name="f35" fmla="val 7208"/>
                <a:gd name="f36" fmla="val 16653"/>
                <a:gd name="f37" fmla="val 7149"/>
                <a:gd name="f38" fmla="val 16582"/>
                <a:gd name="f39" fmla="val 1329"/>
                <a:gd name="f40" fmla="val 9460"/>
                <a:gd name="f41" fmla="val 224"/>
                <a:gd name="f42" fmla="val 98"/>
                <a:gd name="f43" fmla="val 217"/>
                <a:gd name="f44" fmla="val 41"/>
                <a:gd name="f45" fmla="val 169"/>
                <a:gd name="f46" fmla="*/ f0 1 7247"/>
                <a:gd name="f47" fmla="*/ f1 1 1683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7247"/>
                <a:gd name="f54" fmla="*/ f51 1 1683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7247" h="16832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8" name="Google Shape;705;p37">
              <a:extLst>
                <a:ext uri="{FF2B5EF4-FFF2-40B4-BE49-F238E27FC236}">
                  <a16:creationId xmlns:a16="http://schemas.microsoft.com/office/drawing/2014/main" id="{BD8DE48E-3178-4302-B0C0-16AEB1A8857F}"/>
                </a:ext>
              </a:extLst>
            </p:cNvPr>
            <p:cNvSpPr/>
            <p:nvPr/>
          </p:nvSpPr>
          <p:spPr>
            <a:xfrm>
              <a:off x="8198995" y="4084917"/>
              <a:ext cx="499436" cy="2366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005"/>
                <a:gd name="f4" fmla="val 8056"/>
                <a:gd name="f5" fmla="val 16881"/>
                <a:gd name="f6" fmla="val 16856"/>
                <a:gd name="f7" fmla="val 16831"/>
                <a:gd name="f8" fmla="val 9"/>
                <a:gd name="f9" fmla="val 16811"/>
                <a:gd name="f10" fmla="val 26"/>
                <a:gd name="f11" fmla="val 16720"/>
                <a:gd name="f12" fmla="val 103"/>
                <a:gd name="f13" fmla="val 7779"/>
                <a:gd name="f14" fmla="val 7703"/>
                <a:gd name="f15" fmla="val 110"/>
                <a:gd name="f16" fmla="val 7834"/>
                <a:gd name="f17" fmla="val 50"/>
                <a:gd name="f18" fmla="val 7836"/>
                <a:gd name="f19" fmla="val 7886"/>
                <a:gd name="f20" fmla="val 2"/>
                <a:gd name="f21" fmla="val 7947"/>
                <a:gd name="f22" fmla="val 3"/>
                <a:gd name="f23" fmla="val 8005"/>
                <a:gd name="f24" fmla="val 52"/>
                <a:gd name="f25" fmla="val 8054"/>
                <a:gd name="f26" fmla="val 113"/>
                <a:gd name="f27" fmla="val 114"/>
                <a:gd name="f28" fmla="val 116"/>
                <a:gd name="f29" fmla="val 8055"/>
                <a:gd name="f30" fmla="val 7863"/>
                <a:gd name="f31" fmla="val 7923"/>
                <a:gd name="f32" fmla="val 16863"/>
                <a:gd name="f33" fmla="val 271"/>
                <a:gd name="f34" fmla="val 16955"/>
                <a:gd name="f35" fmla="val 194"/>
                <a:gd name="f36" fmla="val 16999"/>
                <a:gd name="f37" fmla="val 154"/>
                <a:gd name="f38" fmla="val 17004"/>
                <a:gd name="f39" fmla="val 84"/>
                <a:gd name="f40" fmla="val 16965"/>
                <a:gd name="f41" fmla="val 39"/>
                <a:gd name="f42" fmla="val 16943"/>
                <a:gd name="f43" fmla="val 13"/>
                <a:gd name="f44" fmla="val 16912"/>
                <a:gd name="f45" fmla="*/ f0 1 17005"/>
                <a:gd name="f46" fmla="*/ f1 1 805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005"/>
                <a:gd name="f53" fmla="*/ f50 1 805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005" h="80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7" y="f25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9" name="Google Shape;706;p37">
              <a:extLst>
                <a:ext uri="{FF2B5EF4-FFF2-40B4-BE49-F238E27FC236}">
                  <a16:creationId xmlns:a16="http://schemas.microsoft.com/office/drawing/2014/main" id="{368C4E2C-76AE-41DE-94B4-6FE3C52F5AFD}"/>
                </a:ext>
              </a:extLst>
            </p:cNvPr>
            <p:cNvSpPr/>
            <p:nvPr/>
          </p:nvSpPr>
          <p:spPr>
            <a:xfrm>
              <a:off x="8282936" y="3444096"/>
              <a:ext cx="66019" cy="464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48"/>
                <a:gd name="f4" fmla="val 15800"/>
                <a:gd name="f5" fmla="val 122"/>
                <a:gd name="f6" fmla="val 114"/>
                <a:gd name="f7" fmla="val 105"/>
                <a:gd name="f8" fmla="val 1"/>
                <a:gd name="f9" fmla="val 96"/>
                <a:gd name="f10" fmla="val 3"/>
                <a:gd name="f11" fmla="val 36"/>
                <a:gd name="f12" fmla="val 19"/>
                <a:gd name="f13" fmla="val 77"/>
                <a:gd name="f14" fmla="val 15"/>
                <a:gd name="f15" fmla="val 137"/>
                <a:gd name="f16" fmla="val 35"/>
                <a:gd name="f17" fmla="val 218"/>
                <a:gd name="f18" fmla="val 2021"/>
                <a:gd name="f19" fmla="val 8423"/>
                <a:gd name="f20" fmla="val 459"/>
                <a:gd name="f21" fmla="val 15669"/>
                <a:gd name="f22" fmla="val 446"/>
                <a:gd name="f23" fmla="val 15727"/>
                <a:gd name="f24" fmla="val 483"/>
                <a:gd name="f25" fmla="val 15785"/>
                <a:gd name="f26" fmla="val 542"/>
                <a:gd name="f27" fmla="val 15798"/>
                <a:gd name="f28" fmla="val 549"/>
                <a:gd name="f29" fmla="val 559"/>
                <a:gd name="f30" fmla="val 566"/>
                <a:gd name="f31" fmla="val 616"/>
                <a:gd name="f32" fmla="val 661"/>
                <a:gd name="f33" fmla="val 15764"/>
                <a:gd name="f34" fmla="val 674"/>
                <a:gd name="f35" fmla="val 15714"/>
                <a:gd name="f36" fmla="val 8420"/>
                <a:gd name="f37" fmla="val 248"/>
                <a:gd name="f38" fmla="val 166"/>
                <a:gd name="f39" fmla="val 228"/>
                <a:gd name="f40" fmla="val 83"/>
                <a:gd name="f41" fmla="val 215"/>
                <a:gd name="f42" fmla="val 33"/>
                <a:gd name="f43" fmla="val 172"/>
                <a:gd name="f44" fmla="*/ f0 1 2248"/>
                <a:gd name="f45" fmla="*/ f1 1 15800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2248"/>
                <a:gd name="f52" fmla="*/ f49 1 15800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2248" h="1580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4"/>
                    <a:pt x="f29" y="f4"/>
                    <a:pt x="f30" y="f4"/>
                  </a:cubicBezTo>
                  <a:cubicBezTo>
                    <a:pt x="f31" y="f4"/>
                    <a:pt x="f32" y="f33"/>
                    <a:pt x="f34" y="f35"/>
                  </a:cubicBezTo>
                  <a:cubicBezTo>
                    <a:pt x="f3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0" name="Google Shape;707;p37">
              <a:extLst>
                <a:ext uri="{FF2B5EF4-FFF2-40B4-BE49-F238E27FC236}">
                  <a16:creationId xmlns:a16="http://schemas.microsoft.com/office/drawing/2014/main" id="{84848CF8-F39E-48C8-B37D-4D6E68C9D390}"/>
                </a:ext>
              </a:extLst>
            </p:cNvPr>
            <p:cNvSpPr/>
            <p:nvPr/>
          </p:nvSpPr>
          <p:spPr>
            <a:xfrm>
              <a:off x="8094735" y="4633228"/>
              <a:ext cx="153107" cy="15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19"/>
                <a:gd name="f5" fmla="val 5156"/>
                <a:gd name="f6" fmla="val 1"/>
                <a:gd name="f7" fmla="val 5153"/>
                <a:gd name="f8" fmla="val 5151"/>
                <a:gd name="f9" fmla="val 5148"/>
                <a:gd name="f10" fmla="val 3465"/>
                <a:gd name="f11" fmla="val 182"/>
                <a:gd name="f12" fmla="val 1750"/>
                <a:gd name="f13" fmla="val 319"/>
                <a:gd name="f14" fmla="val 54"/>
                <a:gd name="f15" fmla="val 410"/>
                <a:gd name="f16" fmla="val 24"/>
                <a:gd name="f17" fmla="val 437"/>
                <a:gd name="f18" fmla="val 3"/>
                <a:gd name="f19" fmla="val 467"/>
                <a:gd name="f20" fmla="val 4"/>
                <a:gd name="f21" fmla="val 496"/>
                <a:gd name="f22" fmla="val 29"/>
                <a:gd name="f23" fmla="val 518"/>
                <a:gd name="f24" fmla="val 57"/>
                <a:gd name="f25" fmla="val 61"/>
                <a:gd name="f26" fmla="val 1759"/>
                <a:gd name="f27" fmla="val 427"/>
                <a:gd name="f28" fmla="val 3475"/>
                <a:gd name="f29" fmla="val 291"/>
                <a:gd name="f30" fmla="val 5161"/>
                <a:gd name="f31" fmla="val 110"/>
                <a:gd name="f32" fmla="val 5191"/>
                <a:gd name="f33" fmla="val 105"/>
                <a:gd name="f34" fmla="val 5212"/>
                <a:gd name="f35" fmla="val 80"/>
                <a:gd name="f36" fmla="val 5210"/>
                <a:gd name="f37" fmla="val 48"/>
                <a:gd name="f38" fmla="val 5206"/>
                <a:gd name="f39" fmla="val 21"/>
                <a:gd name="f40" fmla="val 5181"/>
                <a:gd name="f41" fmla="*/ f0 1 5213"/>
                <a:gd name="f42" fmla="*/ f1 1 519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5213"/>
                <a:gd name="f49" fmla="*/ f46 1 519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213" h="51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2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1" name="Google Shape;708;p37">
              <a:extLst>
                <a:ext uri="{FF2B5EF4-FFF2-40B4-BE49-F238E27FC236}">
                  <a16:creationId xmlns:a16="http://schemas.microsoft.com/office/drawing/2014/main" id="{0C91B50E-8AF5-4B78-9970-E69F6FD4D06C}"/>
                </a:ext>
              </a:extLst>
            </p:cNvPr>
            <p:cNvSpPr/>
            <p:nvPr/>
          </p:nvSpPr>
          <p:spPr>
            <a:xfrm>
              <a:off x="8141817" y="4621331"/>
              <a:ext cx="35743" cy="68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7"/>
                <a:gd name="f4" fmla="val 233"/>
                <a:gd name="f5" fmla="val 1161"/>
                <a:gd name="f6" fmla="val 1159"/>
                <a:gd name="f7" fmla="val 1156"/>
                <a:gd name="f8" fmla="val 1153"/>
                <a:gd name="f9" fmla="val 1"/>
                <a:gd name="f10" fmla="val 53"/>
                <a:gd name="f11" fmla="val 124"/>
                <a:gd name="f12" fmla="val 22"/>
                <a:gd name="f13" fmla="val 129"/>
                <a:gd name="f14" fmla="val 154"/>
                <a:gd name="f15" fmla="val 5"/>
                <a:gd name="f16" fmla="val 186"/>
                <a:gd name="f17" fmla="val 9"/>
                <a:gd name="f18" fmla="val 211"/>
                <a:gd name="f19" fmla="val 32"/>
                <a:gd name="f20" fmla="val 60"/>
                <a:gd name="f21" fmla="val 65"/>
                <a:gd name="f22" fmla="val 1166"/>
                <a:gd name="f23" fmla="val 109"/>
                <a:gd name="f24" fmla="val 1195"/>
                <a:gd name="f25" fmla="val 105"/>
                <a:gd name="f26" fmla="val 79"/>
                <a:gd name="f27" fmla="val 1214"/>
                <a:gd name="f28" fmla="val 48"/>
                <a:gd name="f29" fmla="val 1210"/>
                <a:gd name="f30" fmla="val 20"/>
                <a:gd name="f31" fmla="val 1191"/>
                <a:gd name="f32" fmla="*/ f0 1 1217"/>
                <a:gd name="f33" fmla="*/ f1 1 233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217"/>
                <a:gd name="f40" fmla="*/ f37 1 233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217" h="233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lnTo>
                    <a:pt x="f10" y="f11"/>
                  </a:lnTo>
                  <a:cubicBezTo>
                    <a:pt x="f12" y="f13"/>
                    <a:pt x="f9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2" name="Google Shape;709;p37">
              <a:extLst>
                <a:ext uri="{FF2B5EF4-FFF2-40B4-BE49-F238E27FC236}">
                  <a16:creationId xmlns:a16="http://schemas.microsoft.com/office/drawing/2014/main" id="{D31C50A8-0D97-4683-B5CE-318E1102D9E2}"/>
                </a:ext>
              </a:extLst>
            </p:cNvPr>
            <p:cNvSpPr/>
            <p:nvPr/>
          </p:nvSpPr>
          <p:spPr>
            <a:xfrm>
              <a:off x="8142869" y="4598307"/>
              <a:ext cx="27258" cy="58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8"/>
                <a:gd name="f4" fmla="val 198"/>
                <a:gd name="f5" fmla="val 871"/>
                <a:gd name="f6" fmla="val 1"/>
                <a:gd name="f7" fmla="val 868"/>
                <a:gd name="f8" fmla="val 866"/>
                <a:gd name="f9" fmla="val 863"/>
                <a:gd name="f10" fmla="val 53"/>
                <a:gd name="f11" fmla="val 88"/>
                <a:gd name="f12" fmla="val 22"/>
                <a:gd name="f13" fmla="val 91"/>
                <a:gd name="f14" fmla="val 118"/>
                <a:gd name="f15" fmla="val 5"/>
                <a:gd name="f16" fmla="val 148"/>
                <a:gd name="f17" fmla="val 9"/>
                <a:gd name="f18" fmla="val 176"/>
                <a:gd name="f19" fmla="val 32"/>
                <a:gd name="f20" fmla="val 60"/>
                <a:gd name="f21" fmla="val 61"/>
                <a:gd name="f22" fmla="val 63"/>
                <a:gd name="f23" fmla="val 64"/>
                <a:gd name="f24" fmla="val 196"/>
                <a:gd name="f25" fmla="val 875"/>
                <a:gd name="f26" fmla="val 110"/>
                <a:gd name="f27" fmla="val 906"/>
                <a:gd name="f28" fmla="val 105"/>
                <a:gd name="f29" fmla="val 927"/>
                <a:gd name="f30" fmla="val 80"/>
                <a:gd name="f31" fmla="val 923"/>
                <a:gd name="f32" fmla="val 48"/>
                <a:gd name="f33" fmla="val 920"/>
                <a:gd name="f34" fmla="val 21"/>
                <a:gd name="f35" fmla="val 896"/>
                <a:gd name="f36" fmla="*/ f0 1 928"/>
                <a:gd name="f37" fmla="*/ f1 1 198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928"/>
                <a:gd name="f44" fmla="*/ f41 1 198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928" h="19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4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3" name="Google Shape;710;p37">
              <a:extLst>
                <a:ext uri="{FF2B5EF4-FFF2-40B4-BE49-F238E27FC236}">
                  <a16:creationId xmlns:a16="http://schemas.microsoft.com/office/drawing/2014/main" id="{36076043-1A2D-46F8-8751-2AB9F24EDF41}"/>
                </a:ext>
              </a:extLst>
            </p:cNvPr>
            <p:cNvSpPr/>
            <p:nvPr/>
          </p:nvSpPr>
          <p:spPr>
            <a:xfrm>
              <a:off x="8276334" y="4226393"/>
              <a:ext cx="157834" cy="558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74"/>
                <a:gd name="f4" fmla="val 1901"/>
                <a:gd name="f5" fmla="val 5311"/>
                <a:gd name="f6" fmla="val 5303"/>
                <a:gd name="f7" fmla="val 5296"/>
                <a:gd name="f8" fmla="val 2"/>
                <a:gd name="f9" fmla="val 5288"/>
                <a:gd name="f10" fmla="val 5"/>
                <a:gd name="f11" fmla="val 3611"/>
                <a:gd name="f12" fmla="val 773"/>
                <a:gd name="f13" fmla="val 1846"/>
                <a:gd name="f14" fmla="val 1374"/>
                <a:gd name="f15" fmla="val 48"/>
                <a:gd name="f16" fmla="val 1793"/>
                <a:gd name="f17" fmla="val 18"/>
                <a:gd name="f18" fmla="val 1800"/>
                <a:gd name="f19" fmla="val 1"/>
                <a:gd name="f20" fmla="val 1828"/>
                <a:gd name="f21" fmla="val 8"/>
                <a:gd name="f22" fmla="val 1858"/>
                <a:gd name="f23" fmla="val 12"/>
                <a:gd name="f24" fmla="val 1884"/>
                <a:gd name="f25" fmla="val 36"/>
                <a:gd name="f26" fmla="val 60"/>
                <a:gd name="f27" fmla="val 65"/>
                <a:gd name="f28" fmla="val 68"/>
                <a:gd name="f29" fmla="val 1899"/>
                <a:gd name="f30" fmla="val 73"/>
                <a:gd name="f31" fmla="val 1878"/>
                <a:gd name="f32" fmla="val 1481"/>
                <a:gd name="f33" fmla="val 3649"/>
                <a:gd name="f34" fmla="val 875"/>
                <a:gd name="f35" fmla="val 5335"/>
                <a:gd name="f36" fmla="val 105"/>
                <a:gd name="f37" fmla="val 5362"/>
                <a:gd name="f38" fmla="val 92"/>
                <a:gd name="f39" fmla="val 58"/>
                <a:gd name="f40" fmla="val 32"/>
                <a:gd name="f41" fmla="val 5353"/>
                <a:gd name="f42" fmla="val 13"/>
                <a:gd name="f43" fmla="val 5332"/>
                <a:gd name="f44" fmla="*/ f0 1 5374"/>
                <a:gd name="f45" fmla="*/ f1 1 1901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374"/>
                <a:gd name="f52" fmla="*/ f49 1 1901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374" h="19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29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39"/>
                    <a:pt x="f37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4" name="Google Shape;711;p37">
              <a:extLst>
                <a:ext uri="{FF2B5EF4-FFF2-40B4-BE49-F238E27FC236}">
                  <a16:creationId xmlns:a16="http://schemas.microsoft.com/office/drawing/2014/main" id="{D8A5F717-3FD1-46D2-AC58-31A711A9FC72}"/>
                </a:ext>
              </a:extLst>
            </p:cNvPr>
            <p:cNvSpPr/>
            <p:nvPr/>
          </p:nvSpPr>
          <p:spPr>
            <a:xfrm>
              <a:off x="8323472" y="4233233"/>
              <a:ext cx="37682" cy="155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83"/>
                <a:gd name="f4" fmla="val 528"/>
                <a:gd name="f5" fmla="val 1220"/>
                <a:gd name="f6" fmla="val 1214"/>
                <a:gd name="f7" fmla="val 1208"/>
                <a:gd name="f8" fmla="val 1"/>
                <a:gd name="f9" fmla="val 1203"/>
                <a:gd name="f10" fmla="val 3"/>
                <a:gd name="f11" fmla="val 45"/>
                <a:gd name="f12" fmla="val 422"/>
                <a:gd name="f13" fmla="val 16"/>
                <a:gd name="f14" fmla="val 430"/>
                <a:gd name="f15" fmla="val 463"/>
                <a:gd name="f16" fmla="val 12"/>
                <a:gd name="f17" fmla="val 492"/>
                <a:gd name="f18" fmla="val 21"/>
                <a:gd name="f19" fmla="val 513"/>
                <a:gd name="f20" fmla="val 40"/>
                <a:gd name="f21" fmla="val 527"/>
                <a:gd name="f22" fmla="val 63"/>
                <a:gd name="f23" fmla="val 70"/>
                <a:gd name="f24" fmla="val 76"/>
                <a:gd name="f25" fmla="val 80"/>
                <a:gd name="f26" fmla="val 524"/>
                <a:gd name="f27" fmla="val 1238"/>
                <a:gd name="f28" fmla="val 107"/>
                <a:gd name="f29" fmla="val 1267"/>
                <a:gd name="f30" fmla="val 97"/>
                <a:gd name="f31" fmla="val 1282"/>
                <a:gd name="f32" fmla="val 66"/>
                <a:gd name="f33" fmla="val 1272"/>
                <a:gd name="f34" fmla="val 37"/>
                <a:gd name="f35" fmla="val 1264"/>
                <a:gd name="f36" fmla="val 15"/>
                <a:gd name="f37" fmla="val 1243"/>
                <a:gd name="f38" fmla="*/ f0 1 1283"/>
                <a:gd name="f39" fmla="*/ f1 1 528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283"/>
                <a:gd name="f46" fmla="*/ f43 1 528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283" h="5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8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1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5" name="Google Shape;712;p37">
              <a:extLst>
                <a:ext uri="{FF2B5EF4-FFF2-40B4-BE49-F238E27FC236}">
                  <a16:creationId xmlns:a16="http://schemas.microsoft.com/office/drawing/2014/main" id="{B987AF14-2035-40D6-B8F3-88AB8F140846}"/>
                </a:ext>
              </a:extLst>
            </p:cNvPr>
            <p:cNvSpPr/>
            <p:nvPr/>
          </p:nvSpPr>
          <p:spPr>
            <a:xfrm>
              <a:off x="8329022" y="4215054"/>
              <a:ext cx="22494" cy="94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6"/>
                <a:gd name="f4" fmla="val 321"/>
                <a:gd name="f5" fmla="val 703"/>
                <a:gd name="f6" fmla="val 698"/>
                <a:gd name="f7" fmla="val 693"/>
                <a:gd name="f8" fmla="val 1"/>
                <a:gd name="f9" fmla="val 687"/>
                <a:gd name="f10" fmla="val 3"/>
                <a:gd name="f11" fmla="val 45"/>
                <a:gd name="f12" fmla="val 213"/>
                <a:gd name="f13" fmla="val 15"/>
                <a:gd name="f14" fmla="val 222"/>
                <a:gd name="f15" fmla="val 253"/>
                <a:gd name="f16" fmla="val 10"/>
                <a:gd name="f17" fmla="val 282"/>
                <a:gd name="f18" fmla="val 17"/>
                <a:gd name="f19" fmla="val 306"/>
                <a:gd name="f20" fmla="val 38"/>
                <a:gd name="f21" fmla="val 320"/>
                <a:gd name="f22" fmla="val 61"/>
                <a:gd name="f23" fmla="val 67"/>
                <a:gd name="f24" fmla="val 74"/>
                <a:gd name="f25" fmla="val 317"/>
                <a:gd name="f26" fmla="val 79"/>
                <a:gd name="f27" fmla="val 722"/>
                <a:gd name="f28" fmla="val 108"/>
                <a:gd name="f29" fmla="val 752"/>
                <a:gd name="f30" fmla="val 99"/>
                <a:gd name="f31" fmla="val 757"/>
                <a:gd name="f32" fmla="val 750"/>
                <a:gd name="f33" fmla="val 727"/>
                <a:gd name="f34" fmla="*/ f0 1 766"/>
                <a:gd name="f35" fmla="*/ f1 1 321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766"/>
                <a:gd name="f42" fmla="*/ f39 1 321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766" h="32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8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lnTo>
                    <a:pt x="f27" y="f28"/>
                  </a:lnTo>
                  <a:cubicBezTo>
                    <a:pt x="f29" y="f30"/>
                    <a:pt x="f3" y="f23"/>
                    <a:pt x="f31" y="f20"/>
                  </a:cubicBezTo>
                  <a:cubicBezTo>
                    <a:pt x="f32" y="f13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6" name="Google Shape;713;p37">
              <a:extLst>
                <a:ext uri="{FF2B5EF4-FFF2-40B4-BE49-F238E27FC236}">
                  <a16:creationId xmlns:a16="http://schemas.microsoft.com/office/drawing/2014/main" id="{895A284E-EBE5-4861-A5CC-9F88CFA082F4}"/>
                </a:ext>
              </a:extLst>
            </p:cNvPr>
            <p:cNvSpPr/>
            <p:nvPr/>
          </p:nvSpPr>
          <p:spPr>
            <a:xfrm>
              <a:off x="8350666" y="4193731"/>
              <a:ext cx="20674" cy="80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4"/>
                <a:gd name="f4" fmla="val 273"/>
                <a:gd name="f5" fmla="val 640"/>
                <a:gd name="f6" fmla="val 1"/>
                <a:gd name="f7" fmla="val 636"/>
                <a:gd name="f8" fmla="val 631"/>
                <a:gd name="f9" fmla="val 627"/>
                <a:gd name="f10" fmla="val 2"/>
                <a:gd name="f11" fmla="val 47"/>
                <a:gd name="f12" fmla="val 166"/>
                <a:gd name="f13" fmla="val 19"/>
                <a:gd name="f14" fmla="val 176"/>
                <a:gd name="f15" fmla="val 206"/>
                <a:gd name="f16" fmla="val 9"/>
                <a:gd name="f17" fmla="val 234"/>
                <a:gd name="f18" fmla="val 16"/>
                <a:gd name="f19" fmla="val 257"/>
                <a:gd name="f20" fmla="val 40"/>
                <a:gd name="f21" fmla="val 63"/>
                <a:gd name="f22" fmla="val 66"/>
                <a:gd name="f23" fmla="val 71"/>
                <a:gd name="f24" fmla="val 271"/>
                <a:gd name="f25" fmla="val 77"/>
                <a:gd name="f26" fmla="val 657"/>
                <a:gd name="f27" fmla="val 108"/>
                <a:gd name="f28" fmla="val 685"/>
                <a:gd name="f29" fmla="val 99"/>
                <a:gd name="f30" fmla="val 69"/>
                <a:gd name="f31" fmla="val 695"/>
                <a:gd name="f32" fmla="val 41"/>
                <a:gd name="f33" fmla="val 687"/>
                <a:gd name="f34" fmla="val 17"/>
                <a:gd name="f35" fmla="val 665"/>
                <a:gd name="f36" fmla="*/ f0 1 704"/>
                <a:gd name="f37" fmla="*/ f1 1 273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704"/>
                <a:gd name="f44" fmla="*/ f41 1 27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4" h="273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4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7" name="Google Shape;714;p37">
              <a:extLst>
                <a:ext uri="{FF2B5EF4-FFF2-40B4-BE49-F238E27FC236}">
                  <a16:creationId xmlns:a16="http://schemas.microsoft.com/office/drawing/2014/main" id="{BF56E5C9-FB70-4736-A286-7D779EF2814C}"/>
                </a:ext>
              </a:extLst>
            </p:cNvPr>
            <p:cNvSpPr/>
            <p:nvPr/>
          </p:nvSpPr>
          <p:spPr>
            <a:xfrm>
              <a:off x="8529349" y="4135255"/>
              <a:ext cx="25786" cy="15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78"/>
                <a:gd name="f4" fmla="val 533"/>
                <a:gd name="f5" fmla="val 814"/>
                <a:gd name="f6" fmla="val 805"/>
                <a:gd name="f7" fmla="val 796"/>
                <a:gd name="f8" fmla="val 2"/>
                <a:gd name="f9" fmla="val 788"/>
                <a:gd name="f10" fmla="val 7"/>
                <a:gd name="f11" fmla="val 36"/>
                <a:gd name="f12" fmla="val 430"/>
                <a:gd name="f13" fmla="val 10"/>
                <a:gd name="f14" fmla="val 444"/>
                <a:gd name="f15" fmla="val 477"/>
                <a:gd name="f16" fmla="val 14"/>
                <a:gd name="f17" fmla="val 504"/>
                <a:gd name="f18" fmla="val 26"/>
                <a:gd name="f19" fmla="val 522"/>
                <a:gd name="f20" fmla="val 43"/>
                <a:gd name="f21" fmla="val 532"/>
                <a:gd name="f22" fmla="val 63"/>
                <a:gd name="f23" fmla="val 71"/>
                <a:gd name="f24" fmla="val 81"/>
                <a:gd name="f25" fmla="val 531"/>
                <a:gd name="f26" fmla="val 90"/>
                <a:gd name="f27" fmla="val 525"/>
                <a:gd name="f28" fmla="val 842"/>
                <a:gd name="f29" fmla="val 103"/>
                <a:gd name="f30" fmla="val 867"/>
                <a:gd name="f31" fmla="val 89"/>
                <a:gd name="f32" fmla="val 877"/>
                <a:gd name="f33" fmla="val 55"/>
                <a:gd name="f34" fmla="val 863"/>
                <a:gd name="f35" fmla="val 28"/>
                <a:gd name="f36" fmla="val 853"/>
                <a:gd name="f37" fmla="val 834"/>
                <a:gd name="f38" fmla="*/ f0 1 878"/>
                <a:gd name="f39" fmla="*/ f1 1 533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878"/>
                <a:gd name="f46" fmla="*/ f43 1 533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878" h="5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13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8" name="Google Shape;715;p37">
              <a:extLst>
                <a:ext uri="{FF2B5EF4-FFF2-40B4-BE49-F238E27FC236}">
                  <a16:creationId xmlns:a16="http://schemas.microsoft.com/office/drawing/2014/main" id="{F4EDBE84-7659-4CF5-AFAD-2A1EA512BDB6}"/>
                </a:ext>
              </a:extLst>
            </p:cNvPr>
            <p:cNvSpPr/>
            <p:nvPr/>
          </p:nvSpPr>
          <p:spPr>
            <a:xfrm>
              <a:off x="8263880" y="3678228"/>
              <a:ext cx="24816" cy="218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5"/>
                <a:gd name="f4" fmla="val 7451"/>
                <a:gd name="f5" fmla="val 61"/>
                <a:gd name="f6" fmla="val 57"/>
                <a:gd name="f7" fmla="val 53"/>
                <a:gd name="f8" fmla="val 1"/>
                <a:gd name="f9" fmla="val 49"/>
                <a:gd name="f10" fmla="val 2"/>
                <a:gd name="f11" fmla="val 19"/>
                <a:gd name="f12" fmla="val 9"/>
                <a:gd name="f13" fmla="val 40"/>
                <a:gd name="f14" fmla="val 7"/>
                <a:gd name="f15" fmla="val 69"/>
                <a:gd name="f16" fmla="val 595"/>
                <a:gd name="f17" fmla="val 2471"/>
                <a:gd name="f18" fmla="val 734"/>
                <a:gd name="f19" fmla="val 4935"/>
                <a:gd name="f20" fmla="val 422"/>
                <a:gd name="f21" fmla="val 7390"/>
                <a:gd name="f22" fmla="val 419"/>
                <a:gd name="f23" fmla="val 7419"/>
                <a:gd name="f24" fmla="val 440"/>
                <a:gd name="f25" fmla="val 7447"/>
                <a:gd name="f26" fmla="val 470"/>
                <a:gd name="f27" fmla="val 7450"/>
                <a:gd name="f28" fmla="val 477"/>
                <a:gd name="f29" fmla="val 504"/>
                <a:gd name="f30" fmla="val 527"/>
                <a:gd name="f31" fmla="val 7429"/>
                <a:gd name="f32" fmla="val 530"/>
                <a:gd name="f33" fmla="val 7406"/>
                <a:gd name="f34" fmla="val 4937"/>
                <a:gd name="f35" fmla="val 704"/>
                <a:gd name="f36" fmla="val 2461"/>
                <a:gd name="f37" fmla="val 114"/>
                <a:gd name="f38" fmla="val 43"/>
                <a:gd name="f39" fmla="val 108"/>
                <a:gd name="f40" fmla="val 18"/>
                <a:gd name="f41" fmla="val 86"/>
                <a:gd name="f42" fmla="*/ f0 1 845"/>
                <a:gd name="f43" fmla="*/ f1 1 7451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45"/>
                <a:gd name="f50" fmla="*/ f47 1 7451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45" h="745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2" y="f33"/>
                  </a:cubicBezTo>
                  <a:cubicBezTo>
                    <a:pt x="f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9" name="Google Shape;716;p37">
              <a:extLst>
                <a:ext uri="{FF2B5EF4-FFF2-40B4-BE49-F238E27FC236}">
                  <a16:creationId xmlns:a16="http://schemas.microsoft.com/office/drawing/2014/main" id="{6E2CA7B6-002D-4A1B-B662-EBA154821A87}"/>
                </a:ext>
              </a:extLst>
            </p:cNvPr>
            <p:cNvSpPr/>
            <p:nvPr/>
          </p:nvSpPr>
          <p:spPr>
            <a:xfrm>
              <a:off x="8246516" y="3790453"/>
              <a:ext cx="6839" cy="5568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33"/>
                <a:gd name="f5" fmla="val 1896"/>
                <a:gd name="f6" fmla="val 62"/>
                <a:gd name="f7" fmla="val 1"/>
                <a:gd name="f8" fmla="val 58"/>
                <a:gd name="f9" fmla="val 55"/>
                <a:gd name="f10" fmla="val 51"/>
                <a:gd name="f11" fmla="val 2"/>
                <a:gd name="f12" fmla="val 22"/>
                <a:gd name="f13" fmla="val 5"/>
                <a:gd name="f14" fmla="val 33"/>
                <a:gd name="f15" fmla="val 6"/>
                <a:gd name="f16" fmla="val 65"/>
                <a:gd name="f17" fmla="val 100"/>
                <a:gd name="f18" fmla="val 650"/>
                <a:gd name="f19" fmla="val 123"/>
                <a:gd name="f20" fmla="val 1247"/>
                <a:gd name="f21" fmla="val 73"/>
                <a:gd name="f22" fmla="val 1838"/>
                <a:gd name="f23" fmla="val 70"/>
                <a:gd name="f24" fmla="val 1868"/>
                <a:gd name="f25" fmla="val 93"/>
                <a:gd name="f26" fmla="val 1895"/>
                <a:gd name="f27" fmla="val 128"/>
                <a:gd name="f28" fmla="val 155"/>
                <a:gd name="f29" fmla="val 1875"/>
                <a:gd name="f30" fmla="val 182"/>
                <a:gd name="f31" fmla="val 1848"/>
                <a:gd name="f32" fmla="val 232"/>
                <a:gd name="f33" fmla="val 1248"/>
                <a:gd name="f34" fmla="val 208"/>
                <a:gd name="f35" fmla="val 643"/>
                <a:gd name="f36" fmla="val 114"/>
                <a:gd name="f37" fmla="val 47"/>
                <a:gd name="f38" fmla="val 112"/>
                <a:gd name="f39" fmla="val 21"/>
                <a:gd name="f40" fmla="val 89"/>
                <a:gd name="f41" fmla="*/ f1 1 233"/>
                <a:gd name="f42" fmla="*/ f2 1 1896"/>
                <a:gd name="f43" fmla="val f3"/>
                <a:gd name="f44" fmla="val f4"/>
                <a:gd name="f45" fmla="val f5"/>
                <a:gd name="f46" fmla="+- f45 0 f43"/>
                <a:gd name="f47" fmla="+- f44 0 f43"/>
                <a:gd name="f48" fmla="*/ f47 1 233"/>
                <a:gd name="f49" fmla="*/ f46 1 1896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233" h="1896">
                  <a:moveTo>
                    <a:pt x="f6" y="f7"/>
                  </a:moveTo>
                  <a:cubicBezTo>
                    <a:pt x="f8" y="f7"/>
                    <a:pt x="f9" y="f7"/>
                    <a:pt x="f10" y="f11"/>
                  </a:cubicBezTo>
                  <a:cubicBezTo>
                    <a:pt x="f12" y="f13"/>
                    <a:pt x="f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19" y="f5"/>
                  </a:cubicBezTo>
                  <a:lnTo>
                    <a:pt x="f27" y="f5"/>
                  </a:lnTo>
                  <a:cubicBezTo>
                    <a:pt x="f28" y="f5"/>
                    <a:pt x="f0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0" name="Google Shape;717;p37">
              <a:extLst>
                <a:ext uri="{FF2B5EF4-FFF2-40B4-BE49-F238E27FC236}">
                  <a16:creationId xmlns:a16="http://schemas.microsoft.com/office/drawing/2014/main" id="{D2C9A850-D32F-466A-9C8B-199C52566A74}"/>
                </a:ext>
              </a:extLst>
            </p:cNvPr>
            <p:cNvSpPr/>
            <p:nvPr/>
          </p:nvSpPr>
          <p:spPr>
            <a:xfrm>
              <a:off x="8218526" y="3834627"/>
              <a:ext cx="7104" cy="18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2"/>
                <a:gd name="f4" fmla="val 630"/>
                <a:gd name="f5" fmla="val 61"/>
                <a:gd name="f6" fmla="val 57"/>
                <a:gd name="f7" fmla="val 53"/>
                <a:gd name="f8" fmla="val 1"/>
                <a:gd name="f9" fmla="val 49"/>
                <a:gd name="f10" fmla="val 2"/>
                <a:gd name="f11" fmla="val 20"/>
                <a:gd name="f12" fmla="val 9"/>
                <a:gd name="f13" fmla="val 37"/>
                <a:gd name="f14" fmla="val 8"/>
                <a:gd name="f15" fmla="val 67"/>
                <a:gd name="f16" fmla="val 127"/>
                <a:gd name="f17" fmla="val 587"/>
                <a:gd name="f18" fmla="val 133"/>
                <a:gd name="f19" fmla="val 613"/>
                <a:gd name="f20" fmla="val 156"/>
                <a:gd name="f21" fmla="val 181"/>
                <a:gd name="f22" fmla="val 186"/>
                <a:gd name="f23" fmla="val 190"/>
                <a:gd name="f24" fmla="val 628"/>
                <a:gd name="f25" fmla="val 193"/>
                <a:gd name="f26" fmla="val 221"/>
                <a:gd name="f27" fmla="val 621"/>
                <a:gd name="f28" fmla="val 241"/>
                <a:gd name="f29" fmla="val 593"/>
                <a:gd name="f30" fmla="val 234"/>
                <a:gd name="f31" fmla="val 563"/>
                <a:gd name="f32" fmla="val 114"/>
                <a:gd name="f33" fmla="val 43"/>
                <a:gd name="f34" fmla="val 108"/>
                <a:gd name="f35" fmla="val 19"/>
                <a:gd name="f36" fmla="val 85"/>
                <a:gd name="f37" fmla="*/ f0 1 242"/>
                <a:gd name="f38" fmla="*/ f1 1 630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42"/>
                <a:gd name="f45" fmla="*/ f42 1 630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42" h="63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4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1" name="Google Shape;718;p37">
              <a:extLst>
                <a:ext uri="{FF2B5EF4-FFF2-40B4-BE49-F238E27FC236}">
                  <a16:creationId xmlns:a16="http://schemas.microsoft.com/office/drawing/2014/main" id="{52E03122-FC55-4B93-9750-23630808D221}"/>
                </a:ext>
              </a:extLst>
            </p:cNvPr>
            <p:cNvSpPr/>
            <p:nvPr/>
          </p:nvSpPr>
          <p:spPr>
            <a:xfrm>
              <a:off x="8211540" y="3972610"/>
              <a:ext cx="33567" cy="456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3"/>
                <a:gd name="f4" fmla="val 1555"/>
                <a:gd name="f5" fmla="val 60"/>
                <a:gd name="f6" fmla="val 56"/>
                <a:gd name="f7" fmla="val 51"/>
                <a:gd name="f8" fmla="val 1"/>
                <a:gd name="f9" fmla="val 46"/>
                <a:gd name="f10" fmla="val 2"/>
                <a:gd name="f11" fmla="val 18"/>
                <a:gd name="f12" fmla="val 9"/>
                <a:gd name="f13" fmla="val 38"/>
                <a:gd name="f14" fmla="val 8"/>
                <a:gd name="f15" fmla="val 67"/>
                <a:gd name="f16" fmla="val 157"/>
                <a:gd name="f17" fmla="val 666"/>
                <a:gd name="f18" fmla="val 538"/>
                <a:gd name="f19" fmla="val 1205"/>
                <a:gd name="f20" fmla="val 1053"/>
                <a:gd name="f21" fmla="val 1546"/>
                <a:gd name="f22" fmla="val 1062"/>
                <a:gd name="f23" fmla="val 1550"/>
                <a:gd name="f24" fmla="val 1072"/>
                <a:gd name="f25" fmla="val 1554"/>
                <a:gd name="f26" fmla="val 1083"/>
                <a:gd name="f27" fmla="val 1100"/>
                <a:gd name="f28" fmla="val 1119"/>
                <a:gd name="f29" fmla="val 1127"/>
                <a:gd name="f30" fmla="val 1531"/>
                <a:gd name="f31" fmla="val 1506"/>
                <a:gd name="f32" fmla="val 1136"/>
                <a:gd name="f33" fmla="val 1470"/>
                <a:gd name="f34" fmla="val 1111"/>
                <a:gd name="f35" fmla="val 1455"/>
                <a:gd name="f36" fmla="val 620"/>
                <a:gd name="f37" fmla="val 1128"/>
                <a:gd name="f38" fmla="val 257"/>
                <a:gd name="f39" fmla="val 613"/>
                <a:gd name="f40" fmla="val 113"/>
                <a:gd name="f41" fmla="val 40"/>
                <a:gd name="f42" fmla="val 106"/>
                <a:gd name="f43" fmla="val 16"/>
                <a:gd name="f44" fmla="val 85"/>
                <a:gd name="f45" fmla="*/ f0 1 1143"/>
                <a:gd name="f46" fmla="*/ f1 1 155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143"/>
                <a:gd name="f53" fmla="*/ f50 1 155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143" h="155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1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2" name="Google Shape;719;p37">
              <a:extLst>
                <a:ext uri="{FF2B5EF4-FFF2-40B4-BE49-F238E27FC236}">
                  <a16:creationId xmlns:a16="http://schemas.microsoft.com/office/drawing/2014/main" id="{67D4B88C-6DB9-43E4-A03A-78E722455CA3}"/>
                </a:ext>
              </a:extLst>
            </p:cNvPr>
            <p:cNvSpPr/>
            <p:nvPr/>
          </p:nvSpPr>
          <p:spPr>
            <a:xfrm>
              <a:off x="8235004" y="3985823"/>
              <a:ext cx="11192" cy="104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"/>
                <a:gd name="f4" fmla="val 357"/>
                <a:gd name="f5" fmla="val 62"/>
                <a:gd name="f6" fmla="val 1"/>
                <a:gd name="f7" fmla="val 47"/>
                <a:gd name="f8" fmla="val 33"/>
                <a:gd name="f9" fmla="val 7"/>
                <a:gd name="f10" fmla="val 22"/>
                <a:gd name="f11" fmla="val 18"/>
                <a:gd name="f12" fmla="val 40"/>
                <a:gd name="f13" fmla="val 2"/>
                <a:gd name="f14" fmla="val 75"/>
                <a:gd name="f15" fmla="val 23"/>
                <a:gd name="f16" fmla="val 96"/>
                <a:gd name="f17" fmla="val 283"/>
                <a:gd name="f18" fmla="val 342"/>
                <a:gd name="f19" fmla="val 293"/>
                <a:gd name="f20" fmla="val 351"/>
                <a:gd name="f21" fmla="val 305"/>
                <a:gd name="f22" fmla="val 320"/>
                <a:gd name="f23" fmla="val 334"/>
                <a:gd name="f24" fmla="val 348"/>
                <a:gd name="f25" fmla="val 361"/>
                <a:gd name="f26" fmla="val 341"/>
                <a:gd name="f27" fmla="val 317"/>
                <a:gd name="f28" fmla="val 379"/>
                <a:gd name="f29" fmla="val 358"/>
                <a:gd name="f30" fmla="val 263"/>
                <a:gd name="f31" fmla="val 100"/>
                <a:gd name="f32" fmla="val 16"/>
                <a:gd name="f33" fmla="val 89"/>
                <a:gd name="f34" fmla="val 6"/>
                <a:gd name="f35" fmla="val 76"/>
                <a:gd name="f36" fmla="*/ f0 1 381"/>
                <a:gd name="f37" fmla="*/ f1 1 35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81"/>
                <a:gd name="f44" fmla="*/ f41 1 35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81" h="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cubicBezTo>
                    <a:pt x="f3" y="f27"/>
                    <a:pt x="f28" y="f17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3" name="Google Shape;720;p37">
              <a:extLst>
                <a:ext uri="{FF2B5EF4-FFF2-40B4-BE49-F238E27FC236}">
                  <a16:creationId xmlns:a16="http://schemas.microsoft.com/office/drawing/2014/main" id="{CF6B6C85-49BC-411E-A603-43D38DD96E7E}"/>
                </a:ext>
              </a:extLst>
            </p:cNvPr>
            <p:cNvSpPr/>
            <p:nvPr/>
          </p:nvSpPr>
          <p:spPr>
            <a:xfrm>
              <a:off x="8119286" y="4176348"/>
              <a:ext cx="21588" cy="1460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5"/>
                <a:gd name="f4" fmla="val 4971"/>
                <a:gd name="f5" fmla="val 60"/>
                <a:gd name="f6" fmla="val 1"/>
                <a:gd name="f7" fmla="val 55"/>
                <a:gd name="f8" fmla="val 49"/>
                <a:gd name="f9" fmla="val 2"/>
                <a:gd name="f10" fmla="val 44"/>
                <a:gd name="f11" fmla="val 3"/>
                <a:gd name="f12" fmla="val 16"/>
                <a:gd name="f13" fmla="val 15"/>
                <a:gd name="f14" fmla="val 45"/>
                <a:gd name="f15" fmla="val 9"/>
                <a:gd name="f16" fmla="val 73"/>
                <a:gd name="f17" fmla="val 493"/>
                <a:gd name="f18" fmla="val 1625"/>
                <a:gd name="f19" fmla="val 624"/>
                <a:gd name="f20" fmla="val 3297"/>
                <a:gd name="f21" fmla="val 387"/>
                <a:gd name="f22" fmla="val 4908"/>
                <a:gd name="f23" fmla="val 382"/>
                <a:gd name="f24" fmla="val 4938"/>
                <a:gd name="f25" fmla="val 403"/>
                <a:gd name="f26" fmla="val 4966"/>
                <a:gd name="f27" fmla="val 434"/>
                <a:gd name="f28" fmla="val 442"/>
                <a:gd name="f29" fmla="val 467"/>
                <a:gd name="f30" fmla="val 491"/>
                <a:gd name="f31" fmla="val 4949"/>
                <a:gd name="f32" fmla="val 494"/>
                <a:gd name="f33" fmla="val 4922"/>
                <a:gd name="f34" fmla="val 601"/>
                <a:gd name="f35" fmla="val 1608"/>
                <a:gd name="f36" fmla="val 111"/>
                <a:gd name="f37" fmla="val 39"/>
                <a:gd name="f38" fmla="val 104"/>
                <a:gd name="f39" fmla="val 83"/>
                <a:gd name="f40" fmla="*/ f0 1 735"/>
                <a:gd name="f41" fmla="*/ f1 1 497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35"/>
                <a:gd name="f48" fmla="*/ f45 1 497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35" h="49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4"/>
                  </a:cubicBezTo>
                  <a:lnTo>
                    <a:pt x="f28" y="f4"/>
                  </a:lnTo>
                  <a:cubicBezTo>
                    <a:pt x="f29" y="f4"/>
                    <a:pt x="f30" y="f31"/>
                    <a:pt x="f32" y="f33"/>
                  </a:cubicBezTo>
                  <a:cubicBezTo>
                    <a:pt x="f3" y="f20"/>
                    <a:pt x="f34" y="f35"/>
                    <a:pt x="f36" y="f37"/>
                  </a:cubicBezTo>
                  <a:cubicBezTo>
                    <a:pt x="f38" y="f12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4" name="Google Shape;721;p37">
              <a:extLst>
                <a:ext uri="{FF2B5EF4-FFF2-40B4-BE49-F238E27FC236}">
                  <a16:creationId xmlns:a16="http://schemas.microsoft.com/office/drawing/2014/main" id="{AE6F4AE9-14E6-4A4B-BDED-B3717C40BB7A}"/>
                </a:ext>
              </a:extLst>
            </p:cNvPr>
            <p:cNvSpPr/>
            <p:nvPr/>
          </p:nvSpPr>
          <p:spPr>
            <a:xfrm>
              <a:off x="8110334" y="4229246"/>
              <a:ext cx="5550" cy="211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9"/>
                <a:gd name="f4" fmla="val 721"/>
                <a:gd name="f5" fmla="val 60"/>
                <a:gd name="f6" fmla="val 57"/>
                <a:gd name="f7" fmla="val 54"/>
                <a:gd name="f8" fmla="val 52"/>
                <a:gd name="f9" fmla="val 1"/>
                <a:gd name="f10" fmla="val 22"/>
                <a:gd name="f11" fmla="val 4"/>
                <a:gd name="f12" fmla="val 31"/>
                <a:gd name="f13" fmla="val 3"/>
                <a:gd name="f14" fmla="val 61"/>
                <a:gd name="f15" fmla="val 77"/>
                <a:gd name="f16" fmla="val 672"/>
                <a:gd name="f17" fmla="val 80"/>
                <a:gd name="f18" fmla="val 700"/>
                <a:gd name="f19" fmla="val 106"/>
                <a:gd name="f20" fmla="val 720"/>
                <a:gd name="f21" fmla="val 131"/>
                <a:gd name="f22" fmla="val 137"/>
                <a:gd name="f23" fmla="val 167"/>
                <a:gd name="f24" fmla="val 716"/>
                <a:gd name="f25" fmla="val 188"/>
                <a:gd name="f26" fmla="val 690"/>
                <a:gd name="f27" fmla="val 185"/>
                <a:gd name="f28" fmla="val 659"/>
                <a:gd name="f29" fmla="val 113"/>
                <a:gd name="f30" fmla="val 49"/>
                <a:gd name="f31" fmla="val 109"/>
                <a:gd name="f32" fmla="val 21"/>
                <a:gd name="f33" fmla="val 86"/>
                <a:gd name="f34" fmla="*/ f0 1 189"/>
                <a:gd name="f35" fmla="*/ f1 1 721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89"/>
                <a:gd name="f42" fmla="*/ f39 1 721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89" h="721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5" name="Google Shape;722;p37">
              <a:extLst>
                <a:ext uri="{FF2B5EF4-FFF2-40B4-BE49-F238E27FC236}">
                  <a16:creationId xmlns:a16="http://schemas.microsoft.com/office/drawing/2014/main" id="{D443ECDA-DE6E-4A29-A62E-7C993856BB00}"/>
                </a:ext>
              </a:extLst>
            </p:cNvPr>
            <p:cNvSpPr/>
            <p:nvPr/>
          </p:nvSpPr>
          <p:spPr>
            <a:xfrm>
              <a:off x="8083981" y="4219197"/>
              <a:ext cx="10981" cy="306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4"/>
                <a:gd name="f4" fmla="val 1043"/>
                <a:gd name="f5" fmla="val 59"/>
                <a:gd name="f6" fmla="val 56"/>
                <a:gd name="f7" fmla="val 52"/>
                <a:gd name="f8" fmla="val 48"/>
                <a:gd name="f9" fmla="val 1"/>
                <a:gd name="f10" fmla="val 17"/>
                <a:gd name="f11" fmla="val 5"/>
                <a:gd name="f12" fmla="val 34"/>
                <a:gd name="f13" fmla="val 6"/>
                <a:gd name="f14" fmla="val 65"/>
                <a:gd name="f15" fmla="val 68"/>
                <a:gd name="f16" fmla="val 381"/>
                <a:gd name="f17" fmla="val 155"/>
                <a:gd name="f18" fmla="val 699"/>
                <a:gd name="f19" fmla="val 259"/>
                <a:gd name="f20" fmla="val 1005"/>
                <a:gd name="f21" fmla="val 266"/>
                <a:gd name="f22" fmla="val 1028"/>
                <a:gd name="f23" fmla="val 288"/>
                <a:gd name="f24" fmla="val 1042"/>
                <a:gd name="f25" fmla="val 312"/>
                <a:gd name="f26" fmla="val 316"/>
                <a:gd name="f27" fmla="val 323"/>
                <a:gd name="f28" fmla="val 1041"/>
                <a:gd name="f29" fmla="val 329"/>
                <a:gd name="f30" fmla="val 1038"/>
                <a:gd name="f31" fmla="val 358"/>
                <a:gd name="f32" fmla="val 1029"/>
                <a:gd name="f33" fmla="val 373"/>
                <a:gd name="f34" fmla="val 998"/>
                <a:gd name="f35" fmla="val 363"/>
                <a:gd name="f36" fmla="val 970"/>
                <a:gd name="f37" fmla="val 666"/>
                <a:gd name="f38" fmla="val 177"/>
                <a:gd name="f39" fmla="val 354"/>
                <a:gd name="f40" fmla="val 113"/>
                <a:gd name="f41" fmla="val 44"/>
                <a:gd name="f42" fmla="val 108"/>
                <a:gd name="f43" fmla="val 84"/>
                <a:gd name="f44" fmla="*/ f0 1 374"/>
                <a:gd name="f45" fmla="*/ f1 1 104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74"/>
                <a:gd name="f52" fmla="*/ f49 1 104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74" h="1043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19" y="f37"/>
                    <a:pt x="f38" y="f39"/>
                    <a:pt x="f40" y="f41"/>
                  </a:cubicBezTo>
                  <a:cubicBezTo>
                    <a:pt x="f42" y="f10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6" name="Google Shape;723;p37">
              <a:extLst>
                <a:ext uri="{FF2B5EF4-FFF2-40B4-BE49-F238E27FC236}">
                  <a16:creationId xmlns:a16="http://schemas.microsoft.com/office/drawing/2014/main" id="{74A0365C-3570-44FA-8DD5-E5D6BB8FC01B}"/>
                </a:ext>
              </a:extLst>
            </p:cNvPr>
            <p:cNvSpPr/>
            <p:nvPr/>
          </p:nvSpPr>
          <p:spPr>
            <a:xfrm>
              <a:off x="7963601" y="4152555"/>
              <a:ext cx="28163" cy="65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9"/>
                <a:gd name="f4" fmla="val 2228"/>
                <a:gd name="f5" fmla="val 61"/>
                <a:gd name="f6" fmla="val 57"/>
                <a:gd name="f7" fmla="val 53"/>
                <a:gd name="f8" fmla="val 1"/>
                <a:gd name="f9" fmla="val 49"/>
                <a:gd name="f10" fmla="val 20"/>
                <a:gd name="f11" fmla="val 9"/>
                <a:gd name="f12" fmla="val 37"/>
                <a:gd name="f13" fmla="val 8"/>
                <a:gd name="f14" fmla="val 68"/>
                <a:gd name="f15" fmla="val 178"/>
                <a:gd name="f16" fmla="val 819"/>
                <a:gd name="f17" fmla="val 462"/>
                <a:gd name="f18" fmla="val 1537"/>
                <a:gd name="f19" fmla="val 848"/>
                <a:gd name="f20" fmla="val 2200"/>
                <a:gd name="f21" fmla="val 859"/>
                <a:gd name="f22" fmla="val 2219"/>
                <a:gd name="f23" fmla="val 876"/>
                <a:gd name="f24" fmla="val 2227"/>
                <a:gd name="f25" fmla="val 896"/>
                <a:gd name="f26" fmla="val 908"/>
                <a:gd name="f27" fmla="val 916"/>
                <a:gd name="f28" fmla="val 2226"/>
                <a:gd name="f29" fmla="val 923"/>
                <a:gd name="f30" fmla="val 2220"/>
                <a:gd name="f31" fmla="val 949"/>
                <a:gd name="f32" fmla="val 2205"/>
                <a:gd name="f33" fmla="val 2172"/>
                <a:gd name="f34" fmla="val 942"/>
                <a:gd name="f35" fmla="val 2145"/>
                <a:gd name="f36" fmla="val 562"/>
                <a:gd name="f37" fmla="val 1490"/>
                <a:gd name="f38" fmla="val 284"/>
                <a:gd name="f39" fmla="val 782"/>
                <a:gd name="f40" fmla="val 114"/>
                <a:gd name="f41" fmla="val 43"/>
                <a:gd name="f42" fmla="val 108"/>
                <a:gd name="f43" fmla="val 18"/>
                <a:gd name="f44" fmla="val 86"/>
                <a:gd name="f45" fmla="*/ f0 1 959"/>
                <a:gd name="f46" fmla="*/ f1 1 222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959"/>
                <a:gd name="f53" fmla="*/ f50 1 222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959" h="2228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7" name="Google Shape;724;p37">
              <a:extLst>
                <a:ext uri="{FF2B5EF4-FFF2-40B4-BE49-F238E27FC236}">
                  <a16:creationId xmlns:a16="http://schemas.microsoft.com/office/drawing/2014/main" id="{11D6763D-EB9D-4ABC-92E7-C9F6FE060B1F}"/>
                </a:ext>
              </a:extLst>
            </p:cNvPr>
            <p:cNvSpPr/>
            <p:nvPr/>
          </p:nvSpPr>
          <p:spPr>
            <a:xfrm>
              <a:off x="7981130" y="4164653"/>
              <a:ext cx="8019" cy="190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3"/>
                <a:gd name="f4" fmla="val 648"/>
                <a:gd name="f5" fmla="val 61"/>
                <a:gd name="f6" fmla="val 57"/>
                <a:gd name="f7" fmla="val 52"/>
                <a:gd name="f8" fmla="val 1"/>
                <a:gd name="f9" fmla="val 47"/>
                <a:gd name="f10" fmla="val 2"/>
                <a:gd name="f11" fmla="val 19"/>
                <a:gd name="f12" fmla="val 12"/>
                <a:gd name="f13" fmla="val 42"/>
                <a:gd name="f14" fmla="val 9"/>
                <a:gd name="f15" fmla="val 71"/>
                <a:gd name="f16" fmla="val 158"/>
                <a:gd name="f17" fmla="val 606"/>
                <a:gd name="f18" fmla="val 165"/>
                <a:gd name="f19" fmla="val 632"/>
                <a:gd name="f20" fmla="val 190"/>
                <a:gd name="f21" fmla="val 212"/>
                <a:gd name="f22" fmla="val 215"/>
                <a:gd name="f23" fmla="val 221"/>
                <a:gd name="f24" fmla="val 227"/>
                <a:gd name="f25" fmla="val 643"/>
                <a:gd name="f26" fmla="val 255"/>
                <a:gd name="f27" fmla="val 635"/>
                <a:gd name="f28" fmla="val 272"/>
                <a:gd name="f29" fmla="val 605"/>
                <a:gd name="f30" fmla="val 264"/>
                <a:gd name="f31" fmla="val 576"/>
                <a:gd name="f32" fmla="val 114"/>
                <a:gd name="f33" fmla="val 40"/>
                <a:gd name="f34" fmla="val 107"/>
                <a:gd name="f35" fmla="val 17"/>
                <a:gd name="f36" fmla="val 85"/>
                <a:gd name="f37" fmla="*/ f0 1 273"/>
                <a:gd name="f38" fmla="*/ f1 1 64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73"/>
                <a:gd name="f45" fmla="*/ f42 1 64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73" h="6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8" name="Google Shape;725;p37">
              <a:extLst>
                <a:ext uri="{FF2B5EF4-FFF2-40B4-BE49-F238E27FC236}">
                  <a16:creationId xmlns:a16="http://schemas.microsoft.com/office/drawing/2014/main" id="{23532DAB-DD02-424D-B33A-0FE6238C624A}"/>
                </a:ext>
              </a:extLst>
            </p:cNvPr>
            <p:cNvSpPr/>
            <p:nvPr/>
          </p:nvSpPr>
          <p:spPr>
            <a:xfrm>
              <a:off x="7910026" y="4387693"/>
              <a:ext cx="24524" cy="2105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5"/>
                <a:gd name="f4" fmla="val 7170"/>
                <a:gd name="f5" fmla="val 61"/>
                <a:gd name="f6" fmla="val 1"/>
                <a:gd name="f7" fmla="val 56"/>
                <a:gd name="f8" fmla="val 50"/>
                <a:gd name="f9" fmla="val 2"/>
                <a:gd name="f10" fmla="val 44"/>
                <a:gd name="f11" fmla="val 3"/>
                <a:gd name="f12" fmla="val 16"/>
                <a:gd name="f13" fmla="val 12"/>
                <a:gd name="f14" fmla="val 45"/>
                <a:gd name="f15" fmla="val 9"/>
                <a:gd name="f16" fmla="val 73"/>
                <a:gd name="f17" fmla="val 724"/>
                <a:gd name="f18" fmla="val 2339"/>
                <a:gd name="f19" fmla="val 4832"/>
                <a:gd name="f20" fmla="val 7098"/>
                <a:gd name="f21" fmla="val 7130"/>
                <a:gd name="f22" fmla="val 7160"/>
                <a:gd name="f23" fmla="val 7168"/>
                <a:gd name="f24" fmla="val 7169"/>
                <a:gd name="f25" fmla="val 84"/>
                <a:gd name="f26" fmla="val 106"/>
                <a:gd name="f27" fmla="val 7155"/>
                <a:gd name="f28" fmla="val 114"/>
                <a:gd name="f29" fmla="val 7131"/>
                <a:gd name="f30" fmla="val 4845"/>
                <a:gd name="f31" fmla="val 2326"/>
                <a:gd name="f32" fmla="val 39"/>
                <a:gd name="f33" fmla="val 107"/>
                <a:gd name="f34" fmla="val 86"/>
                <a:gd name="f35" fmla="*/ f0 1 835"/>
                <a:gd name="f36" fmla="*/ f1 1 7170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835"/>
                <a:gd name="f43" fmla="*/ f40 1 7170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835" h="717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7" y="f19"/>
                    <a:pt x="f15" y="f20"/>
                  </a:cubicBezTo>
                  <a:cubicBezTo>
                    <a:pt x="f2" y="f21"/>
                    <a:pt x="f12" y="f22"/>
                    <a:pt x="f10" y="f23"/>
                  </a:cubicBezTo>
                  <a:cubicBezTo>
                    <a:pt x="f8" y="f24"/>
                    <a:pt x="f7" y="f24"/>
                    <a:pt x="f5" y="f24"/>
                  </a:cubicBezTo>
                  <a:cubicBezTo>
                    <a:pt x="f25" y="f24"/>
                    <a:pt x="f26" y="f27"/>
                    <a:pt x="f28" y="f29"/>
                  </a:cubicBezTo>
                  <a:cubicBezTo>
                    <a:pt x="f3" y="f30"/>
                    <a:pt x="f3" y="f31"/>
                    <a:pt x="f28" y="f32"/>
                  </a:cubicBezTo>
                  <a:cubicBezTo>
                    <a:pt x="f33" y="f12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9" name="Google Shape;726;p37">
              <a:extLst>
                <a:ext uri="{FF2B5EF4-FFF2-40B4-BE49-F238E27FC236}">
                  <a16:creationId xmlns:a16="http://schemas.microsoft.com/office/drawing/2014/main" id="{7E4A7B68-D811-4A6D-B7C0-014750892823}"/>
                </a:ext>
              </a:extLst>
            </p:cNvPr>
            <p:cNvSpPr/>
            <p:nvPr/>
          </p:nvSpPr>
          <p:spPr>
            <a:xfrm>
              <a:off x="7902537" y="4434977"/>
              <a:ext cx="7342" cy="808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"/>
                <a:gd name="f4" fmla="val 2752"/>
                <a:gd name="f5" fmla="val 63"/>
                <a:gd name="f6" fmla="val 60"/>
                <a:gd name="f7" fmla="val 56"/>
                <a:gd name="f8" fmla="val 1"/>
                <a:gd name="f9" fmla="val 53"/>
                <a:gd name="f10" fmla="val 22"/>
                <a:gd name="f11" fmla="val 5"/>
                <a:gd name="f12" fmla="val 32"/>
                <a:gd name="f13" fmla="val 6"/>
                <a:gd name="f14" fmla="val 62"/>
                <a:gd name="f15" fmla="val 136"/>
                <a:gd name="f16" fmla="val 933"/>
                <a:gd name="f17" fmla="val 138"/>
                <a:gd name="f18" fmla="val 1817"/>
                <a:gd name="f19" fmla="val 12"/>
                <a:gd name="f20" fmla="val 2688"/>
                <a:gd name="f21" fmla="val 2718"/>
                <a:gd name="f22" fmla="val 27"/>
                <a:gd name="f23" fmla="val 2747"/>
                <a:gd name="f24" fmla="val 57"/>
                <a:gd name="f25" fmla="val 2751"/>
                <a:gd name="f26" fmla="val 64"/>
                <a:gd name="f27" fmla="val 91"/>
                <a:gd name="f28" fmla="val 114"/>
                <a:gd name="f29" fmla="val 2731"/>
                <a:gd name="f30" fmla="val 120"/>
                <a:gd name="f31" fmla="val 2704"/>
                <a:gd name="f32" fmla="val 249"/>
                <a:gd name="f33" fmla="val 1821"/>
                <a:gd name="f34" fmla="val 248"/>
                <a:gd name="f35" fmla="val 928"/>
                <a:gd name="f36" fmla="val 47"/>
                <a:gd name="f37" fmla="val 110"/>
                <a:gd name="f38" fmla="val 20"/>
                <a:gd name="f39" fmla="val 90"/>
                <a:gd name="f40" fmla="*/ f0 1 250"/>
                <a:gd name="f41" fmla="*/ f1 1 2752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50"/>
                <a:gd name="f48" fmla="*/ f45 1 2752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50" h="275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3" y="f21"/>
                    <a:pt x="f22" y="f23"/>
                    <a:pt x="f24" y="f25"/>
                  </a:cubicBezTo>
                  <a:lnTo>
                    <a:pt x="f26" y="f25"/>
                  </a:ln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28" y="f36"/>
                  </a:cubicBezTo>
                  <a:cubicBezTo>
                    <a:pt x="f37" y="f38"/>
                    <a:pt x="f3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0" name="Google Shape;727;p37">
              <a:extLst>
                <a:ext uri="{FF2B5EF4-FFF2-40B4-BE49-F238E27FC236}">
                  <a16:creationId xmlns:a16="http://schemas.microsoft.com/office/drawing/2014/main" id="{72FA8B03-CA11-4769-8470-E5EDC59E786F}"/>
                </a:ext>
              </a:extLst>
            </p:cNvPr>
            <p:cNvSpPr/>
            <p:nvPr/>
          </p:nvSpPr>
          <p:spPr>
            <a:xfrm>
              <a:off x="7879750" y="4456300"/>
              <a:ext cx="4462" cy="220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"/>
                <a:gd name="f4" fmla="val 752"/>
                <a:gd name="f5" fmla="val 86"/>
                <a:gd name="f6" fmla="val 83"/>
                <a:gd name="f7" fmla="val 80"/>
                <a:gd name="f8" fmla="val 1"/>
                <a:gd name="f9" fmla="val 77"/>
                <a:gd name="f10" fmla="val 47"/>
                <a:gd name="f11" fmla="val 3"/>
                <a:gd name="f12" fmla="val 24"/>
                <a:gd name="f13" fmla="val 30"/>
                <a:gd name="f14" fmla="val 26"/>
                <a:gd name="f15" fmla="val 60"/>
                <a:gd name="f16" fmla="val 40"/>
                <a:gd name="f17" fmla="val 269"/>
                <a:gd name="f18" fmla="val 34"/>
                <a:gd name="f19" fmla="val 481"/>
                <a:gd name="f20" fmla="val 6"/>
                <a:gd name="f21" fmla="val 689"/>
                <a:gd name="f22" fmla="val 719"/>
                <a:gd name="f23" fmla="val 21"/>
                <a:gd name="f24" fmla="val 749"/>
                <a:gd name="f25" fmla="val 53"/>
                <a:gd name="f26" fmla="val 110"/>
                <a:gd name="f27" fmla="val 731"/>
                <a:gd name="f28" fmla="val 115"/>
                <a:gd name="f29" fmla="val 704"/>
                <a:gd name="f30" fmla="val 145"/>
                <a:gd name="f31" fmla="val 488"/>
                <a:gd name="f32" fmla="val 151"/>
                <a:gd name="f33" fmla="val 135"/>
                <a:gd name="f34" fmla="val 134"/>
                <a:gd name="f35" fmla="val 111"/>
                <a:gd name="f36" fmla="*/ f0 1 152"/>
                <a:gd name="f37" fmla="*/ f1 1 75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52"/>
                <a:gd name="f44" fmla="*/ f41 1 75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52" h="75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" y="f22"/>
                    <a:pt x="f23" y="f24"/>
                    <a:pt x="f25" y="f4"/>
                  </a:cubicBezTo>
                  <a:lnTo>
                    <a:pt x="f15" y="f4"/>
                  </a:lnTo>
                  <a:cubicBezTo>
                    <a:pt x="f5" y="f4"/>
                    <a:pt x="f26" y="f27"/>
                    <a:pt x="f28" y="f29"/>
                  </a:cubicBezTo>
                  <a:cubicBezTo>
                    <a:pt x="f30" y="f31"/>
                    <a:pt x="f32" y="f17"/>
                    <a:pt x="f33" y="f25"/>
                  </a:cubicBezTo>
                  <a:cubicBezTo>
                    <a:pt x="f34" y="f1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1" name="Google Shape;728;p37">
              <a:extLst>
                <a:ext uri="{FF2B5EF4-FFF2-40B4-BE49-F238E27FC236}">
                  <a16:creationId xmlns:a16="http://schemas.microsoft.com/office/drawing/2014/main" id="{93717E34-C3F6-4B19-9D37-5F0F4DE031C3}"/>
                </a:ext>
              </a:extLst>
            </p:cNvPr>
            <p:cNvSpPr/>
            <p:nvPr/>
          </p:nvSpPr>
          <p:spPr>
            <a:xfrm>
              <a:off x="7835109" y="4323402"/>
              <a:ext cx="7196" cy="610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5"/>
                <a:gd name="f4" fmla="val 2079"/>
                <a:gd name="f5" fmla="val 53"/>
                <a:gd name="f6" fmla="val 1"/>
                <a:gd name="f7" fmla="val 23"/>
                <a:gd name="f8" fmla="val 2"/>
                <a:gd name="f9" fmla="val 29"/>
                <a:gd name="f10" fmla="val 59"/>
                <a:gd name="f11" fmla="val 132"/>
                <a:gd name="f12" fmla="val 2027"/>
                <a:gd name="f13" fmla="val 134"/>
                <a:gd name="f14" fmla="val 2056"/>
                <a:gd name="f15" fmla="val 159"/>
                <a:gd name="f16" fmla="val 2078"/>
                <a:gd name="f17" fmla="val 187"/>
                <a:gd name="f18" fmla="val 191"/>
                <a:gd name="f19" fmla="val 221"/>
                <a:gd name="f20" fmla="val 2076"/>
                <a:gd name="f21" fmla="val 244"/>
                <a:gd name="f22" fmla="val 2050"/>
                <a:gd name="f23" fmla="val 243"/>
                <a:gd name="f24" fmla="val 2020"/>
                <a:gd name="f25" fmla="val 113"/>
                <a:gd name="f26" fmla="val 52"/>
                <a:gd name="f27" fmla="val 110"/>
                <a:gd name="f28" fmla="val 86"/>
                <a:gd name="f29" fmla="val 58"/>
                <a:gd name="f30" fmla="*/ f0 1 245"/>
                <a:gd name="f31" fmla="*/ f1 1 207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245"/>
                <a:gd name="f38" fmla="*/ f35 1 207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245" h="2079">
                  <a:moveTo>
                    <a:pt x="f5" y="f6"/>
                  </a:moveTo>
                  <a:cubicBezTo>
                    <a:pt x="f7" y="f8"/>
                    <a:pt x="f6" y="f9"/>
                    <a:pt x="f8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lnTo>
                    <a:pt x="f18" y="f16"/>
                  </a:lnTo>
                  <a:cubicBezTo>
                    <a:pt x="f19" y="f20"/>
                    <a:pt x="f21" y="f22"/>
                    <a:pt x="f23" y="f24"/>
                  </a:cubicBezTo>
                  <a:lnTo>
                    <a:pt x="f25" y="f26"/>
                  </a:lnTo>
                  <a:cubicBezTo>
                    <a:pt x="f27" y="f7"/>
                    <a:pt x="f28" y="f6"/>
                    <a:pt x="f29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2" name="Google Shape;729;p37">
              <a:extLst>
                <a:ext uri="{FF2B5EF4-FFF2-40B4-BE49-F238E27FC236}">
                  <a16:creationId xmlns:a16="http://schemas.microsoft.com/office/drawing/2014/main" id="{12EA24CD-E6D0-4AB8-9231-944CFF6CFEEE}"/>
                </a:ext>
              </a:extLst>
            </p:cNvPr>
            <p:cNvSpPr/>
            <p:nvPr/>
          </p:nvSpPr>
          <p:spPr>
            <a:xfrm>
              <a:off x="7833692" y="4269534"/>
              <a:ext cx="3374" cy="167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"/>
                <a:gd name="f4" fmla="val 569"/>
                <a:gd name="f5" fmla="val 61"/>
                <a:gd name="f6" fmla="val 60"/>
                <a:gd name="f7" fmla="val 59"/>
                <a:gd name="f8" fmla="val 29"/>
                <a:gd name="f9" fmla="val 4"/>
                <a:gd name="f10" fmla="val 26"/>
                <a:gd name="f11" fmla="val 56"/>
                <a:gd name="f12" fmla="val 513"/>
                <a:gd name="f13" fmla="val 544"/>
                <a:gd name="f14" fmla="val 24"/>
                <a:gd name="f15" fmla="val 566"/>
                <a:gd name="f16" fmla="val 86"/>
                <a:gd name="f17" fmla="val 111"/>
                <a:gd name="f18" fmla="val 114"/>
                <a:gd name="f19" fmla="val 27"/>
                <a:gd name="f20" fmla="val 87"/>
                <a:gd name="f21" fmla="*/ f0 1 115"/>
                <a:gd name="f22" fmla="*/ f1 1 569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5"/>
                <a:gd name="f29" fmla="*/ f26 1 569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5" h="569">
                  <a:moveTo>
                    <a:pt x="f5" y="f2"/>
                  </a:moveTo>
                  <a:cubicBezTo>
                    <a:pt x="f6" y="f2"/>
                    <a:pt x="f7" y="f2"/>
                    <a:pt x="f7" y="f2"/>
                  </a:cubicBezTo>
                  <a:cubicBezTo>
                    <a:pt x="f8" y="f2"/>
                    <a:pt x="f9" y="f10"/>
                    <a:pt x="f9" y="f11"/>
                  </a:cubicBezTo>
                  <a:lnTo>
                    <a:pt x="f2" y="f12"/>
                  </a:lnTo>
                  <a:cubicBezTo>
                    <a:pt x="f2" y="f13"/>
                    <a:pt x="f14" y="f15"/>
                    <a:pt x="f11" y="f4"/>
                  </a:cubicBezTo>
                  <a:cubicBezTo>
                    <a:pt x="f16" y="f4"/>
                    <a:pt x="f17" y="f13"/>
                    <a:pt x="f17" y="f12"/>
                  </a:cubicBezTo>
                  <a:lnTo>
                    <a:pt x="f18" y="f11"/>
                  </a:ln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134570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_AND_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>
            <a:extLst>
              <a:ext uri="{FF2B5EF4-FFF2-40B4-BE49-F238E27FC236}">
                <a16:creationId xmlns:a16="http://schemas.microsoft.com/office/drawing/2014/main" id="{6C0AB60A-FECC-48F9-B6A3-AFABE22367C9}"/>
              </a:ext>
            </a:extLst>
          </p:cNvPr>
          <p:cNvSpPr/>
          <p:nvPr/>
        </p:nvSpPr>
        <p:spPr>
          <a:xfrm>
            <a:off x="201707" y="147922"/>
            <a:ext cx="8767477" cy="4814050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grpSp>
        <p:nvGrpSpPr>
          <p:cNvPr id="3" name="Google Shape;17;p4">
            <a:extLst>
              <a:ext uri="{FF2B5EF4-FFF2-40B4-BE49-F238E27FC236}">
                <a16:creationId xmlns:a16="http://schemas.microsoft.com/office/drawing/2014/main" id="{77A09AE8-3CCA-4B54-B169-FDB380A41715}"/>
              </a:ext>
            </a:extLst>
          </p:cNvPr>
          <p:cNvGrpSpPr/>
          <p:nvPr/>
        </p:nvGrpSpPr>
        <p:grpSpPr>
          <a:xfrm>
            <a:off x="719733" y="458553"/>
            <a:ext cx="7703463" cy="726746"/>
            <a:chOff x="719733" y="458553"/>
            <a:chExt cx="7703463" cy="726746"/>
          </a:xfrm>
        </p:grpSpPr>
        <p:sp>
          <p:nvSpPr>
            <p:cNvPr id="4" name="Google Shape;18;p4">
              <a:extLst>
                <a:ext uri="{FF2B5EF4-FFF2-40B4-BE49-F238E27FC236}">
                  <a16:creationId xmlns:a16="http://schemas.microsoft.com/office/drawing/2014/main" id="{DE7F6F00-4023-4DC4-8229-5AB46378FFA7}"/>
                </a:ext>
              </a:extLst>
            </p:cNvPr>
            <p:cNvSpPr/>
            <p:nvPr/>
          </p:nvSpPr>
          <p:spPr>
            <a:xfrm rot="29908">
              <a:off x="719733" y="458553"/>
              <a:ext cx="7703463" cy="7267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440"/>
                <a:gd name="f4" fmla="val 11466"/>
                <a:gd name="f5" fmla="val 134558"/>
                <a:gd name="f6" fmla="val 121304"/>
                <a:gd name="f7" fmla="val 40040"/>
                <a:gd name="f8" fmla="val 1026"/>
                <a:gd name="f9" fmla="val 36481"/>
                <a:gd name="f10" fmla="val 1044"/>
                <a:gd name="f11" fmla="val 29072"/>
                <a:gd name="f12" fmla="val 1078"/>
                <a:gd name="f13" fmla="val 21665"/>
                <a:gd name="f14" fmla="val 1113"/>
                <a:gd name="f15" fmla="val 14256"/>
                <a:gd name="f16" fmla="val 1149"/>
                <a:gd name="f17" fmla="val 5805"/>
                <a:gd name="f18" fmla="val 1188"/>
                <a:gd name="f19" fmla="val 5762"/>
                <a:gd name="f20" fmla="val 5719"/>
                <a:gd name="f21" fmla="val 1189"/>
                <a:gd name="f22" fmla="val 5677"/>
                <a:gd name="f23" fmla="val 4395"/>
                <a:gd name="f24" fmla="val 3131"/>
                <a:gd name="f25" fmla="val 1087"/>
                <a:gd name="f26" fmla="val 1862"/>
                <a:gd name="f27" fmla="val 1639"/>
                <a:gd name="f28" fmla="val 1416"/>
                <a:gd name="f29" fmla="val 1090"/>
                <a:gd name="f30" fmla="val 1193"/>
                <a:gd name="f31" fmla="val 1097"/>
                <a:gd name="f32" fmla="val 1025"/>
                <a:gd name="f33" fmla="val 1103"/>
                <a:gd name="f34" fmla="val 850"/>
                <a:gd name="f35" fmla="val 1110"/>
                <a:gd name="f36" fmla="val 705"/>
                <a:gd name="f37" fmla="val 1200"/>
                <a:gd name="f38" fmla="val 475"/>
                <a:gd name="f39" fmla="val 1341"/>
                <a:gd name="f40" fmla="val 384"/>
                <a:gd name="f41" fmla="val 1659"/>
                <a:gd name="f42" fmla="val 417"/>
                <a:gd name="f43" fmla="val 1942"/>
                <a:gd name="f44" fmla="val 627"/>
                <a:gd name="f45" fmla="val 3725"/>
                <a:gd name="f46" fmla="val 1994"/>
                <a:gd name="f47" fmla="val 5124"/>
                <a:gd name="f48" fmla="val 1668"/>
                <a:gd name="f49" fmla="val 7061"/>
                <a:gd name="f50" fmla="val 1451"/>
                <a:gd name="f51" fmla="val 8341"/>
                <a:gd name="f52" fmla="val 561"/>
                <a:gd name="f53" fmla="val 9357"/>
                <a:gd name="f54" fmla="val 94"/>
                <a:gd name="f55" fmla="val 10558"/>
                <a:gd name="f56" fmla="val 45"/>
                <a:gd name="f57" fmla="val 10683"/>
                <a:gd name="f58" fmla="val 10818"/>
                <a:gd name="f59" fmla="val 17"/>
                <a:gd name="f60" fmla="val 10952"/>
                <a:gd name="f61" fmla="val 68"/>
                <a:gd name="f62" fmla="val 11335"/>
                <a:gd name="f63" fmla="val 529"/>
                <a:gd name="f64" fmla="val 11439"/>
                <a:gd name="f65" fmla="val 890"/>
                <a:gd name="f66" fmla="val 11452"/>
                <a:gd name="f67" fmla="val 1182"/>
                <a:gd name="f68" fmla="val 11461"/>
                <a:gd name="f69" fmla="val 1866"/>
                <a:gd name="f70" fmla="val 11465"/>
                <a:gd name="f71" fmla="val 2899"/>
                <a:gd name="f72" fmla="val 19473"/>
                <a:gd name="f73" fmla="val 125686"/>
                <a:gd name="f74" fmla="val 10325"/>
                <a:gd name="f75" fmla="val 136079"/>
                <a:gd name="f76" fmla="val 136093"/>
                <a:gd name="f77" fmla="val 136106"/>
                <a:gd name="f78" fmla="val 136120"/>
                <a:gd name="f79" fmla="val 136122"/>
                <a:gd name="f80" fmla="val 136137"/>
                <a:gd name="f81" fmla="val 10326"/>
                <a:gd name="f82" fmla="val 136161"/>
                <a:gd name="f83" fmla="val 136387"/>
                <a:gd name="f84" fmla="val 137439"/>
                <a:gd name="f85" fmla="val 10283"/>
                <a:gd name="f86" fmla="val 137432"/>
                <a:gd name="f87" fmla="val 9412"/>
                <a:gd name="f88" fmla="val 137431"/>
                <a:gd name="f89" fmla="val 9233"/>
                <a:gd name="f90" fmla="val 137399"/>
                <a:gd name="f91" fmla="val 9059"/>
                <a:gd name="f92" fmla="val 137327"/>
                <a:gd name="f93" fmla="val 8895"/>
                <a:gd name="f94" fmla="val 136752"/>
                <a:gd name="f95" fmla="val 7565"/>
                <a:gd name="f96" fmla="val 135695"/>
                <a:gd name="f97" fmla="val 5774"/>
                <a:gd name="f98" fmla="val 135795"/>
                <a:gd name="f99" fmla="val 4256"/>
                <a:gd name="f100" fmla="val 135822"/>
                <a:gd name="f101" fmla="val 3818"/>
                <a:gd name="f102" fmla="val 135969"/>
                <a:gd name="f103" fmla="val 3400"/>
                <a:gd name="f104" fmla="val 136113"/>
                <a:gd name="f105" fmla="val 2988"/>
                <a:gd name="f106" fmla="val 136365"/>
                <a:gd name="f107" fmla="val 2269"/>
                <a:gd name="f108" fmla="val 136673"/>
                <a:gd name="f109" fmla="val 1598"/>
                <a:gd name="f110" fmla="val 136946"/>
                <a:gd name="f111" fmla="val 891"/>
                <a:gd name="f112" fmla="val 137003"/>
                <a:gd name="f113" fmla="val 743"/>
                <a:gd name="f114" fmla="val 137061"/>
                <a:gd name="f115" fmla="val 584"/>
                <a:gd name="f116" fmla="val 137027"/>
                <a:gd name="f117" fmla="val 429"/>
                <a:gd name="f118" fmla="val 136957"/>
                <a:gd name="f119" fmla="val 105"/>
                <a:gd name="f120" fmla="val 136566"/>
                <a:gd name="f121" fmla="val 27"/>
                <a:gd name="f122" fmla="val 136257"/>
                <a:gd name="f123" fmla="val 14"/>
                <a:gd name="f124" fmla="val 136020"/>
                <a:gd name="f125" fmla="val 5"/>
                <a:gd name="f126" fmla="val 135439"/>
                <a:gd name="f127" fmla="*/ f0 1 137440"/>
                <a:gd name="f128" fmla="*/ f1 1 11466"/>
                <a:gd name="f129" fmla="val f2"/>
                <a:gd name="f130" fmla="val f3"/>
                <a:gd name="f131" fmla="val f4"/>
                <a:gd name="f132" fmla="+- f131 0 f129"/>
                <a:gd name="f133" fmla="+- f130 0 f129"/>
                <a:gd name="f134" fmla="*/ f133 1 137440"/>
                <a:gd name="f135" fmla="*/ f132 1 11466"/>
                <a:gd name="f136" fmla="*/ f129 1 f134"/>
                <a:gd name="f137" fmla="*/ f130 1 f134"/>
                <a:gd name="f138" fmla="*/ f129 1 f135"/>
                <a:gd name="f139" fmla="*/ f131 1 f135"/>
                <a:gd name="f140" fmla="*/ f136 f127 1"/>
                <a:gd name="f141" fmla="*/ f137 f127 1"/>
                <a:gd name="f142" fmla="*/ f139 f128 1"/>
                <a:gd name="f143" fmla="*/ f138 f1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0" t="f143" r="f141" b="f142"/>
              <a:pathLst>
                <a:path w="137440" h="1146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18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2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4"/>
                  </a:cubicBezTo>
                  <a:cubicBezTo>
                    <a:pt x="f76" y="f74"/>
                    <a:pt x="f77" y="f74"/>
                    <a:pt x="f78" y="f74"/>
                  </a:cubicBezTo>
                  <a:cubicBezTo>
                    <a:pt x="f79" y="f74"/>
                    <a:pt x="f80" y="f81"/>
                    <a:pt x="f82" y="f81"/>
                  </a:cubicBezTo>
                  <a:cubicBezTo>
                    <a:pt x="f83" y="f81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000000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19;p4">
              <a:extLst>
                <a:ext uri="{FF2B5EF4-FFF2-40B4-BE49-F238E27FC236}">
                  <a16:creationId xmlns:a16="http://schemas.microsoft.com/office/drawing/2014/main" id="{7782F124-EA23-44E7-98F0-A296F90DBF82}"/>
                </a:ext>
              </a:extLst>
            </p:cNvPr>
            <p:cNvSpPr/>
            <p:nvPr/>
          </p:nvSpPr>
          <p:spPr>
            <a:xfrm rot="29908">
              <a:off x="900309" y="551977"/>
              <a:ext cx="7387007" cy="3109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1794"/>
                <a:gd name="f4" fmla="val 4906"/>
                <a:gd name="f5" fmla="val 117112"/>
                <a:gd name="f6" fmla="val 90618"/>
                <a:gd name="f7" fmla="val 37148"/>
                <a:gd name="f8" fmla="val 800"/>
                <a:gd name="f9" fmla="val 36610"/>
                <a:gd name="f10" fmla="val 34009"/>
                <a:gd name="f11" fmla="val 31402"/>
                <a:gd name="f12" fmla="val 830"/>
                <a:gd name="f13" fmla="val 28808"/>
                <a:gd name="f14" fmla="val 27829"/>
                <a:gd name="f15" fmla="val 26852"/>
                <a:gd name="f16" fmla="val 826"/>
                <a:gd name="f17" fmla="val 25877"/>
                <a:gd name="f18" fmla="val 814"/>
                <a:gd name="f19" fmla="val 21418"/>
                <a:gd name="f20" fmla="val 762"/>
                <a:gd name="f21" fmla="val 16958"/>
                <a:gd name="f22" fmla="val 733"/>
                <a:gd name="f23" fmla="val 12498"/>
                <a:gd name="f24" fmla="val 11996"/>
                <a:gd name="f25" fmla="val 11494"/>
                <a:gd name="f26" fmla="val 10992"/>
                <a:gd name="f27" fmla="val 734"/>
                <a:gd name="f28" fmla="val 10968"/>
                <a:gd name="f29" fmla="val 10943"/>
                <a:gd name="f30" fmla="val 10918"/>
                <a:gd name="f31" fmla="val 9014"/>
                <a:gd name="f32" fmla="val 7065"/>
                <a:gd name="f33" fmla="val 671"/>
                <a:gd name="f34" fmla="val 5120"/>
                <a:gd name="f35" fmla="val 3398"/>
                <a:gd name="f36" fmla="val 1680"/>
                <a:gd name="f37" fmla="val 720"/>
                <a:gd name="f38" fmla="val 1"/>
                <a:gd name="f39" fmla="val 907"/>
                <a:gd name="f40" fmla="val 134"/>
                <a:gd name="f41" fmla="val 2386"/>
                <a:gd name="f42" fmla="val 481"/>
                <a:gd name="f43" fmla="val 4146"/>
                <a:gd name="f44" fmla="val 1963"/>
                <a:gd name="f45" fmla="val 4709"/>
                <a:gd name="f46" fmla="val 2412"/>
                <a:gd name="f47" fmla="val 4879"/>
                <a:gd name="f48" fmla="val 2903"/>
                <a:gd name="f49" fmla="val 3391"/>
                <a:gd name="f50" fmla="val 3494"/>
                <a:gd name="f51" fmla="val 3597"/>
                <a:gd name="f52" fmla="val 4905"/>
                <a:gd name="f53" fmla="val 3700"/>
                <a:gd name="f54" fmla="val 4903"/>
                <a:gd name="f55" fmla="val 13188"/>
                <a:gd name="f56" fmla="val 4769"/>
                <a:gd name="f57" fmla="val 22673"/>
                <a:gd name="f58" fmla="val 4451"/>
                <a:gd name="f59" fmla="val 32148"/>
                <a:gd name="f60" fmla="val 3948"/>
                <a:gd name="f61" fmla="val 33095"/>
                <a:gd name="f62" fmla="val 3897"/>
                <a:gd name="f63" fmla="val 34048"/>
                <a:gd name="f64" fmla="val 3843"/>
                <a:gd name="f65" fmla="val 34960"/>
                <a:gd name="f66" fmla="val 3608"/>
                <a:gd name="f67" fmla="val 35882"/>
                <a:gd name="f68" fmla="val 3371"/>
                <a:gd name="f69" fmla="val 36743"/>
                <a:gd name="f70" fmla="val 2953"/>
                <a:gd name="f71" fmla="val 37677"/>
                <a:gd name="f72" fmla="val 2771"/>
                <a:gd name="f73" fmla="val 39455"/>
                <a:gd name="f74" fmla="val 2424"/>
                <a:gd name="f75" fmla="val 130602"/>
                <a:gd name="f76" fmla="val 2095"/>
                <a:gd name="f77" fmla="val 131652"/>
                <a:gd name="f78" fmla="val 327"/>
                <a:gd name="f79" fmla="val 131793"/>
                <a:gd name="f80" fmla="val 90"/>
                <a:gd name="f81" fmla="val 125956"/>
                <a:gd name="f82" fmla="*/ f0 1 131794"/>
                <a:gd name="f83" fmla="*/ f1 1 4906"/>
                <a:gd name="f84" fmla="val f2"/>
                <a:gd name="f85" fmla="val f3"/>
                <a:gd name="f86" fmla="val f4"/>
                <a:gd name="f87" fmla="+- f86 0 f84"/>
                <a:gd name="f88" fmla="+- f85 0 f84"/>
                <a:gd name="f89" fmla="*/ f88 1 131794"/>
                <a:gd name="f90" fmla="*/ f87 1 4906"/>
                <a:gd name="f91" fmla="*/ f84 1 f89"/>
                <a:gd name="f92" fmla="*/ f85 1 f89"/>
                <a:gd name="f93" fmla="*/ f84 1 f90"/>
                <a:gd name="f94" fmla="*/ f86 1 f90"/>
                <a:gd name="f95" fmla="*/ f91 f82 1"/>
                <a:gd name="f96" fmla="*/ f92 f82 1"/>
                <a:gd name="f97" fmla="*/ f94 f83 1"/>
                <a:gd name="f98" fmla="*/ f93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131794" h="4906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2"/>
                    <a:pt x="f26" y="f27"/>
                  </a:cubicBezTo>
                  <a:cubicBezTo>
                    <a:pt x="f28" y="f27"/>
                    <a:pt x="f29" y="f27"/>
                    <a:pt x="f30" y="f27"/>
                  </a:cubicBezTo>
                  <a:cubicBezTo>
                    <a:pt x="f31" y="f27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6" name="Google Shape;20;p4">
            <a:extLst>
              <a:ext uri="{FF2B5EF4-FFF2-40B4-BE49-F238E27FC236}">
                <a16:creationId xmlns:a16="http://schemas.microsoft.com/office/drawing/2014/main" id="{59F1B2B6-DAA9-4E47-8162-9C98F027ED0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21;p4">
            <a:extLst>
              <a:ext uri="{FF2B5EF4-FFF2-40B4-BE49-F238E27FC236}">
                <a16:creationId xmlns:a16="http://schemas.microsoft.com/office/drawing/2014/main" id="{C5627CD8-737A-44DA-8EEC-33B034979079}"/>
              </a:ext>
            </a:extLst>
          </p:cNvPr>
          <p:cNvSpPr txBox="1">
            <a:spLocks noGrp="1"/>
          </p:cNvSpPr>
          <p:nvPr>
            <p:ph type="body" idx="1"/>
          </p:nvPr>
        </p:nvSpPr>
        <p:spPr/>
        <p:txBody>
          <a:bodyPr/>
          <a:lstStyle>
            <a:lvl1pPr>
              <a:lnSpc>
                <a:spcPct val="115000"/>
              </a:lnSpc>
              <a:buClr>
                <a:srgbClr val="FCCEEB"/>
              </a:buClr>
              <a:defRPr sz="1050">
                <a:solidFill>
                  <a:srgbClr val="434343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598254898"/>
      </p:ext>
    </p:extLst>
  </p:cSld>
  <p:clrMapOvr>
    <a:masterClrMapping/>
  </p:clrMapOvr>
  <p:hf sldNum="0" hdr="0" ftr="0" dt="0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_1_1_1_1_1_1_1_1_1_1_1_1">
    <p:bg>
      <p:bgPr>
        <a:solidFill>
          <a:srgbClr val="DAFFF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731;p38">
            <a:extLst>
              <a:ext uri="{FF2B5EF4-FFF2-40B4-BE49-F238E27FC236}">
                <a16:creationId xmlns:a16="http://schemas.microsoft.com/office/drawing/2014/main" id="{A150223B-A9A4-4A4E-9E44-667B32C2DB87}"/>
              </a:ext>
            </a:extLst>
          </p:cNvPr>
          <p:cNvGrpSpPr/>
          <p:nvPr/>
        </p:nvGrpSpPr>
        <p:grpSpPr>
          <a:xfrm>
            <a:off x="1713338" y="539989"/>
            <a:ext cx="383252" cy="360045"/>
            <a:chOff x="1713338" y="539989"/>
            <a:chExt cx="383252" cy="360045"/>
          </a:xfrm>
        </p:grpSpPr>
        <p:sp>
          <p:nvSpPr>
            <p:cNvPr id="3" name="Google Shape;732;p38">
              <a:extLst>
                <a:ext uri="{FF2B5EF4-FFF2-40B4-BE49-F238E27FC236}">
                  <a16:creationId xmlns:a16="http://schemas.microsoft.com/office/drawing/2014/main" id="{2DEEE74B-9484-4258-A762-31A8B5E51574}"/>
                </a:ext>
              </a:extLst>
            </p:cNvPr>
            <p:cNvSpPr/>
            <p:nvPr/>
          </p:nvSpPr>
          <p:spPr>
            <a:xfrm>
              <a:off x="1713338" y="539989"/>
              <a:ext cx="383252" cy="360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049"/>
                <a:gd name="f4" fmla="val 12259"/>
                <a:gd name="f5" fmla="val 2686"/>
                <a:gd name="f6" fmla="val 1555"/>
                <a:gd name="f7" fmla="val 577"/>
                <a:gd name="f8" fmla="val 843"/>
                <a:gd name="f9" fmla="val 412"/>
                <a:gd name="f10" fmla="val 1954"/>
                <a:gd name="f11" fmla="val 365"/>
                <a:gd name="f12" fmla="val 2257"/>
                <a:gd name="f13" fmla="val 5051"/>
                <a:gd name="f14" fmla="val 1615"/>
                <a:gd name="f15" fmla="val 9065"/>
                <a:gd name="f16" fmla="val 2465"/>
                <a:gd name="f17" fmla="val 11184"/>
                <a:gd name="f18" fmla="val 3682"/>
                <a:gd name="f19" fmla="val 5225"/>
                <a:gd name="f20" fmla="val 5282"/>
                <a:gd name="f21" fmla="val 5339"/>
                <a:gd name="f22" fmla="val 5384"/>
                <a:gd name="f23" fmla="val 12257"/>
                <a:gd name="f24" fmla="val 7258"/>
                <a:gd name="f25" fmla="val 12158"/>
                <a:gd name="f26" fmla="val 8398"/>
                <a:gd name="f27" fmla="val 10449"/>
                <a:gd name="f28" fmla="val 9078"/>
                <a:gd name="f29" fmla="val 8707"/>
                <a:gd name="f30" fmla="val 10745"/>
                <a:gd name="f31" fmla="val 7999"/>
                <a:gd name="f32" fmla="val 13048"/>
                <a:gd name="f33" fmla="val 6689"/>
                <a:gd name="f34" fmla="val 12726"/>
                <a:gd name="f35" fmla="val 4355"/>
                <a:gd name="f36" fmla="val 12399"/>
                <a:gd name="f37" fmla="val 1968"/>
                <a:gd name="f38" fmla="val 9607"/>
                <a:gd name="f39" fmla="val 1107"/>
                <a:gd name="f40" fmla="val 6922"/>
                <a:gd name="f41" fmla="val 580"/>
                <a:gd name="f42" fmla="val 5027"/>
                <a:gd name="f43" fmla="val 207"/>
                <a:gd name="f44" fmla="val 3162"/>
                <a:gd name="f45" fmla="val 34"/>
                <a:gd name="f46" fmla="val 2901"/>
                <a:gd name="f47" fmla="val 11"/>
                <a:gd name="f48" fmla="val 2799"/>
                <a:gd name="f49" fmla="*/ f0 1 13049"/>
                <a:gd name="f50" fmla="*/ f1 1 1225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3049"/>
                <a:gd name="f57" fmla="*/ f54 1 1225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3049" h="12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4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lnTo>
                    <a:pt x="f48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Google Shape;733;p38">
              <a:extLst>
                <a:ext uri="{FF2B5EF4-FFF2-40B4-BE49-F238E27FC236}">
                  <a16:creationId xmlns:a16="http://schemas.microsoft.com/office/drawing/2014/main" id="{82E1F477-C4C4-4891-B7AC-4118170FC5F4}"/>
                </a:ext>
              </a:extLst>
            </p:cNvPr>
            <p:cNvSpPr/>
            <p:nvPr/>
          </p:nvSpPr>
          <p:spPr>
            <a:xfrm>
              <a:off x="1792608" y="609365"/>
              <a:ext cx="226798" cy="2215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2"/>
                <a:gd name="f4" fmla="val 7543"/>
                <a:gd name="f5" fmla="val 184"/>
                <a:gd name="f6" fmla="val 1089"/>
                <a:gd name="f7" fmla="val 242"/>
                <a:gd name="f8" fmla="val 1344"/>
                <a:gd name="f9" fmla="val 319"/>
                <a:gd name="f10" fmla="val 1593"/>
                <a:gd name="f11" fmla="val 410"/>
                <a:gd name="f12" fmla="val 1835"/>
                <a:gd name="f13" fmla="val 315"/>
                <a:gd name="f14" fmla="val 1594"/>
                <a:gd name="f15" fmla="val 241"/>
                <a:gd name="f16" fmla="val 5453"/>
                <a:gd name="f17" fmla="val 3733"/>
                <a:gd name="f18" fmla="val 5319"/>
                <a:gd name="f19" fmla="val 3776"/>
                <a:gd name="f20" fmla="val 5184"/>
                <a:gd name="f21" fmla="val 3812"/>
                <a:gd name="f22" fmla="val 5043"/>
                <a:gd name="f23" fmla="val 3837"/>
                <a:gd name="f24" fmla="val 5182"/>
                <a:gd name="f25" fmla="val 3810"/>
                <a:gd name="f26" fmla="val 5318"/>
                <a:gd name="f27" fmla="val 3775"/>
                <a:gd name="f28" fmla="val 98"/>
                <a:gd name="f29" fmla="val 91"/>
                <a:gd name="f30" fmla="val 85"/>
                <a:gd name="f31" fmla="val 2"/>
                <a:gd name="f32" fmla="val 80"/>
                <a:gd name="f33" fmla="val 6"/>
                <a:gd name="f34" fmla="val 73"/>
                <a:gd name="f35" fmla="val 8"/>
                <a:gd name="f36" fmla="val 67"/>
                <a:gd name="f37" fmla="val 12"/>
                <a:gd name="f38" fmla="val 63"/>
                <a:gd name="f39" fmla="val 15"/>
                <a:gd name="f40" fmla="val 60"/>
                <a:gd name="f41" fmla="val 16"/>
                <a:gd name="f42" fmla="val 50"/>
                <a:gd name="f43" fmla="val 28"/>
                <a:gd name="f44" fmla="val 47"/>
                <a:gd name="f45" fmla="val 41"/>
                <a:gd name="f46" fmla="val 56"/>
                <a:gd name="f47" fmla="val 405"/>
                <a:gd name="f48" fmla="val 108"/>
                <a:gd name="f49" fmla="val 748"/>
                <a:gd name="f50" fmla="val 150"/>
                <a:gd name="f51" fmla="val 952"/>
                <a:gd name="f52" fmla="val 125"/>
                <a:gd name="f53" fmla="val 810"/>
                <a:gd name="f54" fmla="val 104"/>
                <a:gd name="f55" fmla="val 664"/>
                <a:gd name="f56" fmla="val 100"/>
                <a:gd name="f57" fmla="val 639"/>
                <a:gd name="f58" fmla="val 76"/>
                <a:gd name="f59" fmla="val 620"/>
                <a:gd name="f60" fmla="val 48"/>
                <a:gd name="f61" fmla="val 36"/>
                <a:gd name="f62" fmla="val 622"/>
                <a:gd name="f63" fmla="val 23"/>
                <a:gd name="f64" fmla="val 629"/>
                <a:gd name="f65" fmla="val 14"/>
                <a:gd name="f66" fmla="val 647"/>
                <a:gd name="f67" fmla="val 660"/>
                <a:gd name="f68" fmla="val 674"/>
                <a:gd name="f69" fmla="val 885"/>
                <a:gd name="f70" fmla="val 7"/>
                <a:gd name="f71" fmla="val 1151"/>
                <a:gd name="f72" fmla="val 30"/>
                <a:gd name="f73" fmla="val 1466"/>
                <a:gd name="f74" fmla="val 111"/>
                <a:gd name="f75" fmla="val 2483"/>
                <a:gd name="f76" fmla="val 367"/>
                <a:gd name="f77" fmla="val 4002"/>
                <a:gd name="f78" fmla="val 1097"/>
                <a:gd name="f79" fmla="val 5824"/>
                <a:gd name="f80" fmla="val 1551"/>
                <a:gd name="f81" fmla="val 6948"/>
                <a:gd name="f82" fmla="val 2044"/>
                <a:gd name="f83" fmla="val 7542"/>
                <a:gd name="f84" fmla="val 2528"/>
                <a:gd name="f85" fmla="val 2539"/>
                <a:gd name="f86" fmla="val 2550"/>
                <a:gd name="f87" fmla="val 2561"/>
                <a:gd name="f88" fmla="val 7541"/>
                <a:gd name="f89" fmla="val 2774"/>
                <a:gd name="f90" fmla="val 7531"/>
                <a:gd name="f91" fmla="val 2995"/>
                <a:gd name="f92" fmla="val 7408"/>
                <a:gd name="f93" fmla="val 3217"/>
                <a:gd name="f94" fmla="val 7173"/>
                <a:gd name="f95" fmla="val 3633"/>
                <a:gd name="f96" fmla="val 6734"/>
                <a:gd name="f97" fmla="val 3996"/>
                <a:gd name="f98" fmla="val 5966"/>
                <a:gd name="f99" fmla="val 4241"/>
                <a:gd name="f100" fmla="val 5325"/>
                <a:gd name="f101" fmla="val 4244"/>
                <a:gd name="f102" fmla="val 5317"/>
                <a:gd name="f103" fmla="val 4245"/>
                <a:gd name="f104" fmla="val 5311"/>
                <a:gd name="f105" fmla="val 4250"/>
                <a:gd name="f106" fmla="val 5304"/>
                <a:gd name="f107" fmla="val 4264"/>
                <a:gd name="f108" fmla="val 5264"/>
                <a:gd name="f109" fmla="val 4278"/>
                <a:gd name="f110" fmla="val 5227"/>
                <a:gd name="f111" fmla="val 4292"/>
                <a:gd name="f112" fmla="val 5192"/>
                <a:gd name="f113" fmla="val 4308"/>
                <a:gd name="f114" fmla="val 5155"/>
                <a:gd name="f115" fmla="val 4319"/>
                <a:gd name="f116" fmla="val 5120"/>
                <a:gd name="f117" fmla="val 4327"/>
                <a:gd name="f118" fmla="val 5096"/>
                <a:gd name="f119" fmla="val 4332"/>
                <a:gd name="f120" fmla="val 5079"/>
                <a:gd name="f121" fmla="val 4337"/>
                <a:gd name="f122" fmla="val 5065"/>
                <a:gd name="f123" fmla="val 4342"/>
                <a:gd name="f124" fmla="val 5055"/>
                <a:gd name="f125" fmla="val 4345"/>
                <a:gd name="f126" fmla="val 5046"/>
                <a:gd name="f127" fmla="val 4344"/>
                <a:gd name="f128" fmla="val 5041"/>
                <a:gd name="f129" fmla="val 4346"/>
                <a:gd name="f130" fmla="val 5036"/>
                <a:gd name="f131" fmla="val 5034"/>
                <a:gd name="f132" fmla="val 4408"/>
                <a:gd name="f133" fmla="val 4861"/>
                <a:gd name="f134" fmla="val 4456"/>
                <a:gd name="f135" fmla="val 4702"/>
                <a:gd name="f136" fmla="val 4493"/>
                <a:gd name="f137" fmla="val 4576"/>
                <a:gd name="f138" fmla="val 4497"/>
                <a:gd name="f139" fmla="val 4566"/>
                <a:gd name="f140" fmla="val 4500"/>
                <a:gd name="f141" fmla="val 4559"/>
                <a:gd name="f142" fmla="val 4506"/>
                <a:gd name="f143" fmla="val 4552"/>
                <a:gd name="f144" fmla="val 4509"/>
                <a:gd name="f145" fmla="val 4548"/>
                <a:gd name="f146" fmla="val 4519"/>
                <a:gd name="f147" fmla="val 4544"/>
                <a:gd name="f148" fmla="val 4526"/>
                <a:gd name="f149" fmla="val 4541"/>
                <a:gd name="f150" fmla="val 5392"/>
                <a:gd name="f151" fmla="val 4218"/>
                <a:gd name="f152" fmla="val 6085"/>
                <a:gd name="f153" fmla="val 3901"/>
                <a:gd name="f154" fmla="val 6598"/>
                <a:gd name="f155" fmla="val 3598"/>
                <a:gd name="f156" fmla="val 6944"/>
                <a:gd name="f157" fmla="val 3392"/>
                <a:gd name="f158" fmla="val 7212"/>
                <a:gd name="f159" fmla="val 3192"/>
                <a:gd name="f160" fmla="val 7394"/>
                <a:gd name="f161" fmla="val 2998"/>
                <a:gd name="f162" fmla="val 7622"/>
                <a:gd name="f163" fmla="val 2758"/>
                <a:gd name="f164" fmla="val 2526"/>
                <a:gd name="f165" fmla="val 7693"/>
                <a:gd name="f166" fmla="val 2309"/>
                <a:gd name="f167" fmla="val 7470"/>
                <a:gd name="f168" fmla="val 681"/>
                <a:gd name="f169" fmla="val 179"/>
                <a:gd name="f170" fmla="val 105"/>
                <a:gd name="f171" fmla="val 1"/>
                <a:gd name="f172" fmla="val 103"/>
                <a:gd name="f173" fmla="*/ f0 1 7722"/>
                <a:gd name="f174" fmla="*/ f1 1 7543"/>
                <a:gd name="f175" fmla="val f2"/>
                <a:gd name="f176" fmla="val f3"/>
                <a:gd name="f177" fmla="val f4"/>
                <a:gd name="f178" fmla="+- f177 0 f175"/>
                <a:gd name="f179" fmla="+- f176 0 f175"/>
                <a:gd name="f180" fmla="*/ f179 1 7722"/>
                <a:gd name="f181" fmla="*/ f178 1 7543"/>
                <a:gd name="f182" fmla="*/ f175 1 f180"/>
                <a:gd name="f183" fmla="*/ f176 1 f180"/>
                <a:gd name="f184" fmla="*/ f175 1 f181"/>
                <a:gd name="f185" fmla="*/ f177 1 f181"/>
                <a:gd name="f186" fmla="*/ f182 f173 1"/>
                <a:gd name="f187" fmla="*/ f183 f173 1"/>
                <a:gd name="f188" fmla="*/ f185 f174 1"/>
                <a:gd name="f189" fmla="*/ f184 f1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6" t="f189" r="f187" b="f188"/>
              <a:pathLst>
                <a:path w="7722" h="754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2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4" y="f46"/>
                  </a:cubicBezTo>
                  <a:cubicBezTo>
                    <a:pt x="f40" y="f47"/>
                    <a:pt x="f48" y="f49"/>
                    <a:pt x="f5" y="f6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57"/>
                  </a:cubicBezTo>
                  <a:cubicBezTo>
                    <a:pt x="f33" y="f66"/>
                    <a:pt x="f2" y="f67"/>
                    <a:pt x="f2" y="f68"/>
                  </a:cubicBezTo>
                  <a:cubicBezTo>
                    <a:pt x="f2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3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1"/>
                  </a:ln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3" y="f164"/>
                    <a:pt x="f165" y="f166"/>
                  </a:cubicBezTo>
                  <a:cubicBezTo>
                    <a:pt x="f167" y="f168"/>
                    <a:pt x="f169" y="f35"/>
                    <a:pt x="f170" y="f171"/>
                  </a:cubicBezTo>
                  <a:cubicBezTo>
                    <a:pt x="f172" y="f2"/>
                    <a:pt x="f56" y="f2"/>
                    <a:pt x="f28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734;p38">
              <a:extLst>
                <a:ext uri="{FF2B5EF4-FFF2-40B4-BE49-F238E27FC236}">
                  <a16:creationId xmlns:a16="http://schemas.microsoft.com/office/drawing/2014/main" id="{E82C9455-8916-4DE4-90E0-1490B81D988B}"/>
                </a:ext>
              </a:extLst>
            </p:cNvPr>
            <p:cNvSpPr/>
            <p:nvPr/>
          </p:nvSpPr>
          <p:spPr>
            <a:xfrm>
              <a:off x="1778800" y="604372"/>
              <a:ext cx="247500" cy="2313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27"/>
                <a:gd name="f4" fmla="val 7876"/>
                <a:gd name="f5" fmla="val 554"/>
                <a:gd name="f6" fmla="val 229"/>
                <a:gd name="f7" fmla="val 2693"/>
                <a:gd name="f8" fmla="val 421"/>
                <a:gd name="f9" fmla="val 7925"/>
                <a:gd name="f10" fmla="val 1168"/>
                <a:gd name="f11" fmla="val 8108"/>
                <a:gd name="f12" fmla="val 2491"/>
                <a:gd name="f13" fmla="val 8167"/>
                <a:gd name="f14" fmla="val 2922"/>
                <a:gd name="f15" fmla="val 7670"/>
                <a:gd name="f16" fmla="val 3651"/>
                <a:gd name="f17" fmla="val 4975"/>
                <a:gd name="f18" fmla="val 4660"/>
                <a:gd name="f19" fmla="val 4940"/>
                <a:gd name="f20" fmla="val 4672"/>
                <a:gd name="f21" fmla="val 4915"/>
                <a:gd name="f22" fmla="val 4699"/>
                <a:gd name="f23" fmla="val 4906"/>
                <a:gd name="f24" fmla="val 4734"/>
                <a:gd name="f25" fmla="val 4678"/>
                <a:gd name="f26" fmla="val 5530"/>
                <a:gd name="f27" fmla="val 3901"/>
                <a:gd name="f28" fmla="val 7607"/>
                <a:gd name="f29" fmla="val 3026"/>
                <a:gd name="f30" fmla="val 7654"/>
                <a:gd name="f31" fmla="val 2998"/>
                <a:gd name="f32" fmla="val 2541"/>
                <a:gd name="f33" fmla="val 2065"/>
                <a:gd name="f34" fmla="val 7075"/>
                <a:gd name="f35" fmla="val 1622"/>
                <a:gd name="f36" fmla="val 5974"/>
                <a:gd name="f37" fmla="val 392"/>
                <a:gd name="f38" fmla="val 2912"/>
                <a:gd name="f39" fmla="val 507"/>
                <a:gd name="f40" fmla="val 718"/>
                <a:gd name="f41" fmla="val 457"/>
                <a:gd name="f42" fmla="val 1"/>
                <a:gd name="f43" fmla="val 404"/>
                <a:gd name="f44" fmla="val 357"/>
                <a:gd name="f45" fmla="val 40"/>
                <a:gd name="f46" fmla="val 349"/>
                <a:gd name="f47" fmla="val 94"/>
                <a:gd name="f48" fmla="val 333"/>
                <a:gd name="f49" fmla="val 192"/>
                <a:gd name="f50" fmla="val 2528"/>
                <a:gd name="f51" fmla="val 1419"/>
                <a:gd name="f52" fmla="val 6057"/>
                <a:gd name="f53" fmla="val 1913"/>
                <a:gd name="f54" fmla="val 7278"/>
                <a:gd name="f55" fmla="val 2428"/>
                <a:gd name="f56" fmla="val 7875"/>
                <a:gd name="f57" fmla="val 2996"/>
                <a:gd name="f58" fmla="val 3011"/>
                <a:gd name="f59" fmla="val 3025"/>
                <a:gd name="f60" fmla="val 3039"/>
                <a:gd name="f61" fmla="val 7874"/>
                <a:gd name="f62" fmla="val 4173"/>
                <a:gd name="f63" fmla="val 7813"/>
                <a:gd name="f64" fmla="val 4977"/>
                <a:gd name="f65" fmla="val 5262"/>
                <a:gd name="f66" fmla="val 5101"/>
                <a:gd name="f67" fmla="val 4846"/>
                <a:gd name="f68" fmla="val 7373"/>
                <a:gd name="f69" fmla="val 3989"/>
                <a:gd name="f70" fmla="val 3210"/>
                <a:gd name="f71" fmla="val 8324"/>
                <a:gd name="f72" fmla="val 2461"/>
                <a:gd name="f73" fmla="val 8219"/>
                <a:gd name="f74" fmla="val 1693"/>
                <a:gd name="f75" fmla="val 6856"/>
                <a:gd name="f76" fmla="val 1045"/>
                <a:gd name="f77" fmla="val 4268"/>
                <a:gd name="f78" fmla="val 538"/>
                <a:gd name="f79" fmla="val 2376"/>
                <a:gd name="f80" fmla="val 165"/>
                <a:gd name="f81" fmla="val 486"/>
                <a:gd name="f82" fmla="val 4"/>
                <a:gd name="f83" fmla="val 466"/>
                <a:gd name="f84" fmla="val 463"/>
                <a:gd name="f85" fmla="val 460"/>
                <a:gd name="f86" fmla="*/ f0 1 8427"/>
                <a:gd name="f87" fmla="*/ f1 1 7876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8427"/>
                <a:gd name="f94" fmla="*/ f91 1 7876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8427" h="7876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5" y="f6"/>
                  </a:cubicBezTo>
                  <a:close/>
                  <a:moveTo>
                    <a:pt x="f41" y="f42"/>
                  </a:moveTo>
                  <a:cubicBezTo>
                    <a:pt x="f43" y="f42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6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42"/>
                  </a:cubicBezTo>
                  <a:cubicBezTo>
                    <a:pt x="f84" y="f42"/>
                    <a:pt x="f85" y="f42"/>
                    <a:pt x="f41" y="f4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735;p38">
              <a:extLst>
                <a:ext uri="{FF2B5EF4-FFF2-40B4-BE49-F238E27FC236}">
                  <a16:creationId xmlns:a16="http://schemas.microsoft.com/office/drawing/2014/main" id="{D927DB2C-4963-4440-AC5C-F5DDCB582D70}"/>
                </a:ext>
              </a:extLst>
            </p:cNvPr>
            <p:cNvSpPr/>
            <p:nvPr/>
          </p:nvSpPr>
          <p:spPr>
            <a:xfrm>
              <a:off x="1840101" y="706959"/>
              <a:ext cx="67784" cy="34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8"/>
                <a:gd name="f4" fmla="val 1163"/>
                <a:gd name="f5" fmla="val 65"/>
                <a:gd name="f6" fmla="val 1"/>
                <a:gd name="f7" fmla="val 47"/>
                <a:gd name="f8" fmla="val 30"/>
                <a:gd name="f9" fmla="val 9"/>
                <a:gd name="f10" fmla="val 19"/>
                <a:gd name="f11" fmla="val 24"/>
                <a:gd name="f12" fmla="val 50"/>
                <a:gd name="f13" fmla="val 8"/>
                <a:gd name="f14" fmla="val 83"/>
                <a:gd name="f15" fmla="val 34"/>
                <a:gd name="f16" fmla="val 101"/>
                <a:gd name="f17" fmla="val 676"/>
                <a:gd name="f18" fmla="val 543"/>
                <a:gd name="f19" fmla="val 1404"/>
                <a:gd name="f20" fmla="val 1043"/>
                <a:gd name="f21" fmla="val 2241"/>
                <a:gd name="f22" fmla="val 1162"/>
                <a:gd name="f23" fmla="val 2248"/>
                <a:gd name="f24" fmla="val 2275"/>
                <a:gd name="f25" fmla="val 2298"/>
                <a:gd name="f26" fmla="val 1142"/>
                <a:gd name="f27" fmla="val 2304"/>
                <a:gd name="f28" fmla="val 1115"/>
                <a:gd name="f29" fmla="val 1085"/>
                <a:gd name="f30" fmla="val 2287"/>
                <a:gd name="f31" fmla="val 1057"/>
                <a:gd name="f32" fmla="val 2257"/>
                <a:gd name="f33" fmla="val 1054"/>
                <a:gd name="f34" fmla="val 1445"/>
                <a:gd name="f35" fmla="val 937"/>
                <a:gd name="f36" fmla="val 727"/>
                <a:gd name="f37" fmla="val 444"/>
                <a:gd name="f38" fmla="val 96"/>
                <a:gd name="f39" fmla="val 10"/>
                <a:gd name="f40" fmla="val 87"/>
                <a:gd name="f41" fmla="val 4"/>
                <a:gd name="f42" fmla="val 76"/>
                <a:gd name="f43" fmla="*/ f0 1 2308"/>
                <a:gd name="f44" fmla="*/ f1 1 116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2308"/>
                <a:gd name="f51" fmla="*/ f48 1 116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2308" h="116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736;p38">
              <a:extLst>
                <a:ext uri="{FF2B5EF4-FFF2-40B4-BE49-F238E27FC236}">
                  <a16:creationId xmlns:a16="http://schemas.microsoft.com/office/drawing/2014/main" id="{B936139F-3D07-41D4-9924-85A295A91A9D}"/>
                </a:ext>
              </a:extLst>
            </p:cNvPr>
            <p:cNvSpPr/>
            <p:nvPr/>
          </p:nvSpPr>
          <p:spPr>
            <a:xfrm>
              <a:off x="1865824" y="706346"/>
              <a:ext cx="88751" cy="190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22"/>
                <a:gd name="f4" fmla="val 650"/>
                <a:gd name="f5" fmla="val 64"/>
                <a:gd name="f6" fmla="val 46"/>
                <a:gd name="f7" fmla="val 28"/>
                <a:gd name="f8" fmla="val 9"/>
                <a:gd name="f9" fmla="val 18"/>
                <a:gd name="f10" fmla="val 24"/>
                <a:gd name="f11" fmla="val 1"/>
                <a:gd name="f12" fmla="val 51"/>
                <a:gd name="f13" fmla="val 8"/>
                <a:gd name="f14" fmla="val 85"/>
                <a:gd name="f15" fmla="val 33"/>
                <a:gd name="f16" fmla="val 101"/>
                <a:gd name="f17" fmla="val 585"/>
                <a:gd name="f18" fmla="val 460"/>
                <a:gd name="f19" fmla="val 1254"/>
                <a:gd name="f20" fmla="val 649"/>
                <a:gd name="f21" fmla="val 1920"/>
                <a:gd name="f22" fmla="val 2279"/>
                <a:gd name="f23" fmla="val 2640"/>
                <a:gd name="f24" fmla="val 594"/>
                <a:gd name="f25" fmla="val 2979"/>
                <a:gd name="f26" fmla="val 480"/>
                <a:gd name="f27" fmla="val 3008"/>
                <a:gd name="f28" fmla="val 471"/>
                <a:gd name="f29" fmla="val 3021"/>
                <a:gd name="f30" fmla="val 438"/>
                <a:gd name="f31" fmla="val 3013"/>
                <a:gd name="f32" fmla="val 410"/>
                <a:gd name="f33" fmla="val 3006"/>
                <a:gd name="f34" fmla="val 388"/>
                <a:gd name="f35" fmla="val 2985"/>
                <a:gd name="f36" fmla="val 374"/>
                <a:gd name="f37" fmla="val 2962"/>
                <a:gd name="f38" fmla="val 2956"/>
                <a:gd name="f39" fmla="val 2949"/>
                <a:gd name="f40" fmla="val 375"/>
                <a:gd name="f41" fmla="val 2943"/>
                <a:gd name="f42" fmla="val 377"/>
                <a:gd name="f43" fmla="val 2616"/>
                <a:gd name="f44" fmla="val 486"/>
                <a:gd name="f45" fmla="val 2270"/>
                <a:gd name="f46" fmla="val 539"/>
                <a:gd name="f47" fmla="val 1922"/>
                <a:gd name="f48" fmla="val 1278"/>
                <a:gd name="f49" fmla="val 629"/>
                <a:gd name="f50" fmla="val 357"/>
                <a:gd name="f51" fmla="val 93"/>
                <a:gd name="f52" fmla="val 3"/>
                <a:gd name="f53" fmla="val 74"/>
                <a:gd name="f54" fmla="*/ f0 1 3022"/>
                <a:gd name="f55" fmla="*/ f1 1 650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3022"/>
                <a:gd name="f62" fmla="*/ f59 1 650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3022" h="65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13"/>
                  </a:cubicBezTo>
                  <a:cubicBezTo>
                    <a:pt x="f14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737;p38">
              <a:extLst>
                <a:ext uri="{FF2B5EF4-FFF2-40B4-BE49-F238E27FC236}">
                  <a16:creationId xmlns:a16="http://schemas.microsoft.com/office/drawing/2014/main" id="{2FE6627D-C7D7-4238-B43B-81ABB5901F33}"/>
                </a:ext>
              </a:extLst>
            </p:cNvPr>
            <p:cNvSpPr/>
            <p:nvPr/>
          </p:nvSpPr>
          <p:spPr>
            <a:xfrm>
              <a:off x="1887970" y="698994"/>
              <a:ext cx="20793" cy="743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08"/>
                <a:gd name="f5" fmla="val 253"/>
                <a:gd name="f6" fmla="val 63"/>
                <a:gd name="f7" fmla="val 40"/>
                <a:gd name="f8" fmla="val 19"/>
                <a:gd name="f9" fmla="val 14"/>
                <a:gd name="f10" fmla="val 11"/>
                <a:gd name="f11" fmla="val 36"/>
                <a:gd name="f12" fmla="val 65"/>
                <a:gd name="f13" fmla="val 96"/>
                <a:gd name="f14" fmla="val 43"/>
                <a:gd name="f15" fmla="val 107"/>
                <a:gd name="f16" fmla="val 236"/>
                <a:gd name="f17" fmla="val 439"/>
                <a:gd name="f18" fmla="val 228"/>
                <a:gd name="f19" fmla="val 642"/>
                <a:gd name="f20" fmla="val 649"/>
                <a:gd name="f21" fmla="val 678"/>
                <a:gd name="f22" fmla="val 702"/>
                <a:gd name="f23" fmla="val 231"/>
                <a:gd name="f24" fmla="val 705"/>
                <a:gd name="f25" fmla="val 203"/>
                <a:gd name="f26" fmla="val 173"/>
                <a:gd name="f27" fmla="val 688"/>
                <a:gd name="f28" fmla="val 146"/>
                <a:gd name="f29" fmla="val 657"/>
                <a:gd name="f30" fmla="val 143"/>
                <a:gd name="f31" fmla="val 461"/>
                <a:gd name="f32" fmla="val 119"/>
                <a:gd name="f33" fmla="val 266"/>
                <a:gd name="f34" fmla="val 73"/>
                <a:gd name="f35" fmla="val 83"/>
                <a:gd name="f36" fmla="val 3"/>
                <a:gd name="f37" fmla="val 76"/>
                <a:gd name="f38" fmla="val 1"/>
                <a:gd name="f39" fmla="val 70"/>
                <a:gd name="f40" fmla="*/ f1 1 708"/>
                <a:gd name="f41" fmla="*/ f2 1 253"/>
                <a:gd name="f42" fmla="val f3"/>
                <a:gd name="f43" fmla="val f4"/>
                <a:gd name="f44" fmla="val f5"/>
                <a:gd name="f45" fmla="+- f44 0 f42"/>
                <a:gd name="f46" fmla="+- f43 0 f42"/>
                <a:gd name="f47" fmla="*/ f46 1 708"/>
                <a:gd name="f48" fmla="*/ f45 1 253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08" h="25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3" y="f12"/>
                    <a:pt x="f9" y="f13"/>
                    <a:pt x="f14" y="f15"/>
                  </a:cubicBezTo>
                  <a:cubicBezTo>
                    <a:pt x="f16" y="f0"/>
                    <a:pt x="f17" y="f18"/>
                    <a:pt x="f19" y="f5"/>
                  </a:cubicBezTo>
                  <a:lnTo>
                    <a:pt x="f20" y="f5"/>
                  </a:lnTo>
                  <a:cubicBezTo>
                    <a:pt x="f21" y="f5"/>
                    <a:pt x="f22" y="f23"/>
                    <a:pt x="f24" y="f25"/>
                  </a:cubicBezTo>
                  <a:cubicBezTo>
                    <a:pt x="f4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738;p38">
              <a:extLst>
                <a:ext uri="{FF2B5EF4-FFF2-40B4-BE49-F238E27FC236}">
                  <a16:creationId xmlns:a16="http://schemas.microsoft.com/office/drawing/2014/main" id="{2E37E09B-57FD-42A5-8AAD-2F26C3E56D2F}"/>
                </a:ext>
              </a:extLst>
            </p:cNvPr>
            <p:cNvSpPr/>
            <p:nvPr/>
          </p:nvSpPr>
          <p:spPr>
            <a:xfrm>
              <a:off x="1792251" y="606366"/>
              <a:ext cx="26846" cy="844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"/>
                <a:gd name="f4" fmla="val 2875"/>
                <a:gd name="f5" fmla="val 55"/>
                <a:gd name="f6" fmla="val 25"/>
                <a:gd name="f7" fmla="val 1"/>
                <a:gd name="f8" fmla="val 24"/>
                <a:gd name="f9" fmla="val 54"/>
                <a:gd name="f10" fmla="val 21"/>
                <a:gd name="f11" fmla="val 1037"/>
                <a:gd name="f12" fmla="val 298"/>
                <a:gd name="f13" fmla="val 2004"/>
                <a:gd name="f14" fmla="val 802"/>
                <a:gd name="f15" fmla="val 2848"/>
                <a:gd name="f16" fmla="val 811"/>
                <a:gd name="f17" fmla="val 2865"/>
                <a:gd name="f18" fmla="val 831"/>
                <a:gd name="f19" fmla="val 2874"/>
                <a:gd name="f20" fmla="val 849"/>
                <a:gd name="f21" fmla="val 859"/>
                <a:gd name="f22" fmla="val 868"/>
                <a:gd name="f23" fmla="val 2871"/>
                <a:gd name="f24" fmla="val 878"/>
                <a:gd name="f25" fmla="val 2867"/>
                <a:gd name="f26" fmla="val 904"/>
                <a:gd name="f27" fmla="val 2851"/>
                <a:gd name="f28" fmla="val 2820"/>
                <a:gd name="f29" fmla="val 896"/>
                <a:gd name="f30" fmla="val 2793"/>
                <a:gd name="f31" fmla="val 402"/>
                <a:gd name="f32" fmla="val 1965"/>
                <a:gd name="f33" fmla="val 130"/>
                <a:gd name="f34" fmla="val 1018"/>
                <a:gd name="f35" fmla="val 110"/>
                <a:gd name="f36" fmla="val 53"/>
                <a:gd name="f37" fmla="val 23"/>
                <a:gd name="f38" fmla="val 90"/>
                <a:gd name="f39" fmla="val 2"/>
                <a:gd name="f40" fmla="*/ f0 1 914"/>
                <a:gd name="f41" fmla="*/ f1 1 2875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4"/>
                <a:gd name="f48" fmla="*/ f45 1 287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4" h="287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37"/>
                    <a:pt x="f38" y="f39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739;p38">
              <a:extLst>
                <a:ext uri="{FF2B5EF4-FFF2-40B4-BE49-F238E27FC236}">
                  <a16:creationId xmlns:a16="http://schemas.microsoft.com/office/drawing/2014/main" id="{A6C16802-D108-403A-BF5C-D5151D660730}"/>
                </a:ext>
              </a:extLst>
            </p:cNvPr>
            <p:cNvSpPr/>
            <p:nvPr/>
          </p:nvSpPr>
          <p:spPr>
            <a:xfrm>
              <a:off x="1823039" y="696471"/>
              <a:ext cx="7223" cy="6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6"/>
                <a:gd name="f4" fmla="val 225"/>
                <a:gd name="f5" fmla="val 61"/>
                <a:gd name="f6" fmla="val 47"/>
                <a:gd name="f7" fmla="val 33"/>
                <a:gd name="f8" fmla="val 6"/>
                <a:gd name="f9" fmla="val 21"/>
                <a:gd name="f10" fmla="val 17"/>
                <a:gd name="f11" fmla="val 1"/>
                <a:gd name="f12" fmla="val 40"/>
                <a:gd name="f13" fmla="val 2"/>
                <a:gd name="f14" fmla="val 74"/>
                <a:gd name="f15" fmla="val 24"/>
                <a:gd name="f16" fmla="val 95"/>
                <a:gd name="f17" fmla="val 146"/>
                <a:gd name="f18" fmla="val 210"/>
                <a:gd name="f19" fmla="val 157"/>
                <a:gd name="f20" fmla="val 219"/>
                <a:gd name="f21" fmla="val 169"/>
                <a:gd name="f22" fmla="val 183"/>
                <a:gd name="f23" fmla="val 197"/>
                <a:gd name="f24" fmla="val 212"/>
                <a:gd name="f25" fmla="val 224"/>
                <a:gd name="f26" fmla="val 209"/>
                <a:gd name="f27" fmla="val 186"/>
                <a:gd name="f28" fmla="val 244"/>
                <a:gd name="f29" fmla="val 152"/>
                <a:gd name="f30" fmla="val 223"/>
                <a:gd name="f31" fmla="val 131"/>
                <a:gd name="f32" fmla="val 99"/>
                <a:gd name="f33" fmla="val 15"/>
                <a:gd name="f34" fmla="val 88"/>
                <a:gd name="f35" fmla="val 5"/>
                <a:gd name="f36" fmla="val 75"/>
                <a:gd name="f37" fmla="*/ f0 1 246"/>
                <a:gd name="f38" fmla="*/ f1 1 22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46"/>
                <a:gd name="f45" fmla="*/ f42 1 22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46" h="22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740;p38">
              <a:extLst>
                <a:ext uri="{FF2B5EF4-FFF2-40B4-BE49-F238E27FC236}">
                  <a16:creationId xmlns:a16="http://schemas.microsoft.com/office/drawing/2014/main" id="{FF869B05-14C0-4036-98C0-23A514B289FB}"/>
                </a:ext>
              </a:extLst>
            </p:cNvPr>
            <p:cNvSpPr/>
            <p:nvPr/>
          </p:nvSpPr>
          <p:spPr>
            <a:xfrm>
              <a:off x="1884157" y="632362"/>
              <a:ext cx="77980" cy="18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5"/>
                <a:gd name="f4" fmla="val 644"/>
                <a:gd name="f5" fmla="val 59"/>
                <a:gd name="f6" fmla="val 1"/>
                <a:gd name="f7" fmla="val 32"/>
                <a:gd name="f8" fmla="val 12"/>
                <a:gd name="f9" fmla="val 19"/>
                <a:gd name="f10" fmla="val 6"/>
                <a:gd name="f11" fmla="val 45"/>
                <a:gd name="f12" fmla="val 74"/>
                <a:gd name="f13" fmla="val 18"/>
                <a:gd name="f14" fmla="val 105"/>
                <a:gd name="f15" fmla="val 49"/>
                <a:gd name="f16" fmla="val 109"/>
                <a:gd name="f17" fmla="val 2584"/>
                <a:gd name="f18" fmla="val 642"/>
                <a:gd name="f19" fmla="val 2587"/>
                <a:gd name="f20" fmla="val 643"/>
                <a:gd name="f21" fmla="val 2591"/>
                <a:gd name="f22" fmla="val 2594"/>
                <a:gd name="f23" fmla="val 2619"/>
                <a:gd name="f24" fmla="val 2642"/>
                <a:gd name="f25" fmla="val 626"/>
                <a:gd name="f26" fmla="val 2649"/>
                <a:gd name="f27" fmla="val 599"/>
                <a:gd name="f28" fmla="val 571"/>
                <a:gd name="f29" fmla="val 2637"/>
                <a:gd name="f30" fmla="val 541"/>
                <a:gd name="f31" fmla="val 2607"/>
                <a:gd name="f32" fmla="val 535"/>
                <a:gd name="f33" fmla="val 72"/>
                <a:gd name="f34" fmla="val 2"/>
                <a:gd name="f35" fmla="val 67"/>
                <a:gd name="f36" fmla="val 63"/>
                <a:gd name="f37" fmla="*/ f0 1 2655"/>
                <a:gd name="f38" fmla="*/ f1 1 644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655"/>
                <a:gd name="f45" fmla="*/ f42 1 644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655" h="6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6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741;p38">
              <a:extLst>
                <a:ext uri="{FF2B5EF4-FFF2-40B4-BE49-F238E27FC236}">
                  <a16:creationId xmlns:a16="http://schemas.microsoft.com/office/drawing/2014/main" id="{156F6B28-A869-4DC7-8C23-F45138F3E5D9}"/>
                </a:ext>
              </a:extLst>
            </p:cNvPr>
            <p:cNvSpPr/>
            <p:nvPr/>
          </p:nvSpPr>
          <p:spPr>
            <a:xfrm>
              <a:off x="1859423" y="626217"/>
              <a:ext cx="9692" cy="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0"/>
                <a:gd name="f4" fmla="val 159"/>
                <a:gd name="f5" fmla="val 69"/>
                <a:gd name="f6" fmla="val 64"/>
                <a:gd name="f7" fmla="val 59"/>
                <a:gd name="f8" fmla="val 53"/>
                <a:gd name="f9" fmla="val 1"/>
                <a:gd name="f10" fmla="val 24"/>
                <a:gd name="f11" fmla="val 25"/>
                <a:gd name="f12" fmla="val 55"/>
                <a:gd name="f13" fmla="val 83"/>
                <a:gd name="f14" fmla="val 109"/>
                <a:gd name="f15" fmla="val 115"/>
                <a:gd name="f16" fmla="val 110"/>
                <a:gd name="f17" fmla="val 186"/>
                <a:gd name="f18" fmla="val 125"/>
                <a:gd name="f19" fmla="val 243"/>
                <a:gd name="f20" fmla="val 153"/>
                <a:gd name="f21" fmla="val 250"/>
                <a:gd name="f22" fmla="val 157"/>
                <a:gd name="f23" fmla="val 259"/>
                <a:gd name="f24" fmla="val 267"/>
                <a:gd name="f25" fmla="val 288"/>
                <a:gd name="f26" fmla="val 307"/>
                <a:gd name="f27" fmla="val 147"/>
                <a:gd name="f28" fmla="val 316"/>
                <a:gd name="f29" fmla="val 129"/>
                <a:gd name="f30" fmla="val 102"/>
                <a:gd name="f31" fmla="val 318"/>
                <a:gd name="f32" fmla="val 293"/>
                <a:gd name="f33" fmla="val 222"/>
                <a:gd name="f34" fmla="val 20"/>
                <a:gd name="f35" fmla="val 146"/>
                <a:gd name="f36" fmla="*/ f0 1 330"/>
                <a:gd name="f37" fmla="*/ f1 1 15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30"/>
                <a:gd name="f44" fmla="*/ f41 1 15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30" h="1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9"/>
                    <a:pt x="f9" y="f11"/>
                    <a:pt x="f9" y="f12"/>
                  </a:cubicBezTo>
                  <a:cubicBezTo>
                    <a:pt x="f9" y="f13"/>
                    <a:pt x="f11" y="f14"/>
                    <a:pt x="f12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5"/>
                    <a:pt x="f32" y="f1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742;p38">
              <a:extLst>
                <a:ext uri="{FF2B5EF4-FFF2-40B4-BE49-F238E27FC236}">
                  <a16:creationId xmlns:a16="http://schemas.microsoft.com/office/drawing/2014/main" id="{4CC0FE98-DA3F-4638-ABD9-7283893D10E2}"/>
                </a:ext>
              </a:extLst>
            </p:cNvPr>
            <p:cNvSpPr/>
            <p:nvPr/>
          </p:nvSpPr>
          <p:spPr>
            <a:xfrm>
              <a:off x="1899867" y="647221"/>
              <a:ext cx="14511" cy="537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94"/>
                <a:gd name="f5" fmla="val 183"/>
                <a:gd name="f6" fmla="val 60"/>
                <a:gd name="f7" fmla="val 36"/>
                <a:gd name="f8" fmla="val 13"/>
                <a:gd name="f9" fmla="val 19"/>
                <a:gd name="f10" fmla="val 8"/>
                <a:gd name="f11" fmla="val 45"/>
                <a:gd name="f12" fmla="val 1"/>
                <a:gd name="f13" fmla="val 76"/>
                <a:gd name="f14" fmla="val 21"/>
                <a:gd name="f15" fmla="val 104"/>
                <a:gd name="f16" fmla="val 51"/>
                <a:gd name="f17" fmla="val 109"/>
                <a:gd name="f18" fmla="val 422"/>
                <a:gd name="f19" fmla="val 427"/>
                <a:gd name="f20" fmla="val 430"/>
                <a:gd name="f21" fmla="val 434"/>
                <a:gd name="f22" fmla="val 461"/>
                <a:gd name="f23" fmla="val 484"/>
                <a:gd name="f24" fmla="val 164"/>
                <a:gd name="f25" fmla="val 487"/>
                <a:gd name="f26" fmla="val 137"/>
                <a:gd name="f27" fmla="val 107"/>
                <a:gd name="f28" fmla="val 475"/>
                <a:gd name="f29" fmla="val 79"/>
                <a:gd name="f30" fmla="val 444"/>
                <a:gd name="f31" fmla="val 73"/>
                <a:gd name="f32" fmla="val 72"/>
                <a:gd name="f33" fmla="val 2"/>
                <a:gd name="f34" fmla="val 68"/>
                <a:gd name="f35" fmla="val 64"/>
                <a:gd name="f36" fmla="*/ f1 1 494"/>
                <a:gd name="f37" fmla="*/ f2 1 183"/>
                <a:gd name="f38" fmla="val f3"/>
                <a:gd name="f39" fmla="val f4"/>
                <a:gd name="f40" fmla="val f5"/>
                <a:gd name="f41" fmla="+- f40 0 f38"/>
                <a:gd name="f42" fmla="+- f39 0 f38"/>
                <a:gd name="f43" fmla="*/ f42 1 494"/>
                <a:gd name="f44" fmla="*/ f41 1 18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4" h="18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0"/>
                  </a:lnTo>
                  <a:cubicBezTo>
                    <a:pt x="f19" y="f5"/>
                    <a:pt x="f20" y="f5"/>
                    <a:pt x="f21" y="f5"/>
                  </a:cubicBezTo>
                  <a:cubicBezTo>
                    <a:pt x="f22" y="f5"/>
                    <a:pt x="f23" y="f24"/>
                    <a:pt x="f25" y="f26"/>
                  </a:cubicBezTo>
                  <a:cubicBezTo>
                    <a:pt x="f4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12"/>
                    <a:pt x="f35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743;p38">
              <a:extLst>
                <a:ext uri="{FF2B5EF4-FFF2-40B4-BE49-F238E27FC236}">
                  <a16:creationId xmlns:a16="http://schemas.microsoft.com/office/drawing/2014/main" id="{8B6D8544-4783-4D91-A827-E4DC5ACF7F7A}"/>
                </a:ext>
              </a:extLst>
            </p:cNvPr>
            <p:cNvSpPr/>
            <p:nvPr/>
          </p:nvSpPr>
          <p:spPr>
            <a:xfrm>
              <a:off x="1847179" y="794037"/>
              <a:ext cx="28520" cy="254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867"/>
                <a:gd name="f5" fmla="val 65"/>
                <a:gd name="f6" fmla="val 1"/>
                <a:gd name="f7" fmla="val 57"/>
                <a:gd name="f8" fmla="val 49"/>
                <a:gd name="f9" fmla="val 2"/>
                <a:gd name="f10" fmla="val 42"/>
                <a:gd name="f11" fmla="val 6"/>
                <a:gd name="f12" fmla="val 13"/>
                <a:gd name="f13" fmla="val 19"/>
                <a:gd name="f14" fmla="val 50"/>
                <a:gd name="f15" fmla="val 78"/>
                <a:gd name="f16" fmla="val 95"/>
                <a:gd name="f17" fmla="val 262"/>
                <a:gd name="f18" fmla="val 193"/>
                <a:gd name="f19" fmla="val 452"/>
                <a:gd name="f20" fmla="val 341"/>
                <a:gd name="f21" fmla="val 605"/>
                <a:gd name="f22" fmla="val 500"/>
                <a:gd name="f23" fmla="val 771"/>
                <a:gd name="f24" fmla="val 704"/>
                <a:gd name="f25" fmla="val 866"/>
                <a:gd name="f26" fmla="val 898"/>
                <a:gd name="f27" fmla="val 903"/>
                <a:gd name="f28" fmla="val 908"/>
                <a:gd name="f29" fmla="val 918"/>
                <a:gd name="f30" fmla="val 863"/>
                <a:gd name="f31" fmla="val 948"/>
                <a:gd name="f32" fmla="val 862"/>
                <a:gd name="f33" fmla="val 970"/>
                <a:gd name="f34" fmla="val 836"/>
                <a:gd name="f35" fmla="val 806"/>
                <a:gd name="f36" fmla="val 969"/>
                <a:gd name="f37" fmla="val 776"/>
                <a:gd name="f38" fmla="val 946"/>
                <a:gd name="f39" fmla="val 754"/>
                <a:gd name="f40" fmla="val 916"/>
                <a:gd name="f41" fmla="val 914"/>
                <a:gd name="f42" fmla="val 753"/>
                <a:gd name="f43" fmla="val 912"/>
                <a:gd name="f44" fmla="val 752"/>
                <a:gd name="f45" fmla="val 911"/>
                <a:gd name="f46" fmla="val 907"/>
                <a:gd name="f47" fmla="val 899"/>
                <a:gd name="f48" fmla="val 734"/>
                <a:gd name="f49" fmla="val 562"/>
                <a:gd name="f50" fmla="val 671"/>
                <a:gd name="f51" fmla="val 421"/>
                <a:gd name="f52" fmla="val 527"/>
                <a:gd name="f53" fmla="val 284"/>
                <a:gd name="f54" fmla="val 385"/>
                <a:gd name="f55" fmla="val 205"/>
                <a:gd name="f56" fmla="val 114"/>
                <a:gd name="f57" fmla="val 32"/>
                <a:gd name="f58" fmla="val 105"/>
                <a:gd name="f59" fmla="val 86"/>
                <a:gd name="f60" fmla="*/ f0 1 971"/>
                <a:gd name="f61" fmla="*/ f1 1 867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971"/>
                <a:gd name="f68" fmla="*/ f65 1 867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971" h="8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2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27" y="f39"/>
                    <a:pt x="f47" y="f39"/>
                  </a:cubicBezTo>
                  <a:cubicBezTo>
                    <a:pt x="f48" y="f39"/>
                    <a:pt x="f49" y="f50"/>
                    <a:pt x="f51" y="f52"/>
                  </a:cubicBezTo>
                  <a:cubicBezTo>
                    <a:pt x="f53" y="f54"/>
                    <a:pt x="f18" y="f55"/>
                    <a:pt x="f56" y="f57"/>
                  </a:cubicBezTo>
                  <a:cubicBezTo>
                    <a:pt x="f58" y="f12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744;p38">
              <a:extLst>
                <a:ext uri="{FF2B5EF4-FFF2-40B4-BE49-F238E27FC236}">
                  <a16:creationId xmlns:a16="http://schemas.microsoft.com/office/drawing/2014/main" id="{BD862906-2D2A-49A8-939A-978B14C05F20}"/>
                </a:ext>
              </a:extLst>
            </p:cNvPr>
            <p:cNvSpPr/>
            <p:nvPr/>
          </p:nvSpPr>
          <p:spPr>
            <a:xfrm>
              <a:off x="1861946" y="796094"/>
              <a:ext cx="9189" cy="8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291"/>
                <a:gd name="f5" fmla="val 61"/>
                <a:gd name="f6" fmla="val 46"/>
                <a:gd name="f7" fmla="val 32"/>
                <a:gd name="f8" fmla="val 6"/>
                <a:gd name="f9" fmla="val 20"/>
                <a:gd name="f10" fmla="val 17"/>
                <a:gd name="f11" fmla="val 40"/>
                <a:gd name="f12" fmla="val 2"/>
                <a:gd name="f13" fmla="val 74"/>
                <a:gd name="f14" fmla="val 23"/>
                <a:gd name="f15" fmla="val 95"/>
                <a:gd name="f16" fmla="val 214"/>
                <a:gd name="f17" fmla="val 276"/>
                <a:gd name="f18" fmla="val 224"/>
                <a:gd name="f19" fmla="val 285"/>
                <a:gd name="f20" fmla="val 237"/>
                <a:gd name="f21" fmla="val 290"/>
                <a:gd name="f22" fmla="val 251"/>
                <a:gd name="f23" fmla="val 265"/>
                <a:gd name="f24" fmla="val 279"/>
                <a:gd name="f25" fmla="val 292"/>
                <a:gd name="f26" fmla="val 273"/>
                <a:gd name="f27" fmla="val 312"/>
                <a:gd name="f28" fmla="val 311"/>
                <a:gd name="f29" fmla="val 216"/>
                <a:gd name="f30" fmla="val 289"/>
                <a:gd name="f31" fmla="val 195"/>
                <a:gd name="f32" fmla="val 99"/>
                <a:gd name="f33" fmla="val 16"/>
                <a:gd name="f34" fmla="val 87"/>
                <a:gd name="f35" fmla="val 5"/>
                <a:gd name="f36" fmla="*/ f0 1 313"/>
                <a:gd name="f37" fmla="*/ f1 1 29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13"/>
                <a:gd name="f44" fmla="*/ f41 1 29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13" h="2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cubicBezTo>
                    <a:pt x="f27" y="f22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6" name="Google Shape;745;p38">
            <a:extLst>
              <a:ext uri="{FF2B5EF4-FFF2-40B4-BE49-F238E27FC236}">
                <a16:creationId xmlns:a16="http://schemas.microsoft.com/office/drawing/2014/main" id="{20C7E84B-0304-4E52-8F0C-EB56FC77C306}"/>
              </a:ext>
            </a:extLst>
          </p:cNvPr>
          <p:cNvGrpSpPr/>
          <p:nvPr/>
        </p:nvGrpSpPr>
        <p:grpSpPr>
          <a:xfrm>
            <a:off x="7643222" y="4490856"/>
            <a:ext cx="312880" cy="321420"/>
            <a:chOff x="7643222" y="4490856"/>
            <a:chExt cx="312880" cy="321420"/>
          </a:xfrm>
        </p:grpSpPr>
        <p:sp>
          <p:nvSpPr>
            <p:cNvPr id="17" name="Google Shape;746;p38">
              <a:extLst>
                <a:ext uri="{FF2B5EF4-FFF2-40B4-BE49-F238E27FC236}">
                  <a16:creationId xmlns:a16="http://schemas.microsoft.com/office/drawing/2014/main" id="{0C45862F-3403-4E7A-A57A-16FCE572842A}"/>
                </a:ext>
              </a:extLst>
            </p:cNvPr>
            <p:cNvSpPr/>
            <p:nvPr/>
          </p:nvSpPr>
          <p:spPr>
            <a:xfrm>
              <a:off x="7643222" y="4490856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747;p38">
              <a:extLst>
                <a:ext uri="{FF2B5EF4-FFF2-40B4-BE49-F238E27FC236}">
                  <a16:creationId xmlns:a16="http://schemas.microsoft.com/office/drawing/2014/main" id="{D50534F2-7088-4AE0-937E-DCE538EE2009}"/>
                </a:ext>
              </a:extLst>
            </p:cNvPr>
            <p:cNvSpPr/>
            <p:nvPr/>
          </p:nvSpPr>
          <p:spPr>
            <a:xfrm>
              <a:off x="7715332" y="4559609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748;p38">
              <a:extLst>
                <a:ext uri="{FF2B5EF4-FFF2-40B4-BE49-F238E27FC236}">
                  <a16:creationId xmlns:a16="http://schemas.microsoft.com/office/drawing/2014/main" id="{4926885A-629A-435A-8B81-7966D86BB9DF}"/>
                </a:ext>
              </a:extLst>
            </p:cNvPr>
            <p:cNvSpPr/>
            <p:nvPr/>
          </p:nvSpPr>
          <p:spPr>
            <a:xfrm>
              <a:off x="7709599" y="4555257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749;p38">
              <a:extLst>
                <a:ext uri="{FF2B5EF4-FFF2-40B4-BE49-F238E27FC236}">
                  <a16:creationId xmlns:a16="http://schemas.microsoft.com/office/drawing/2014/main" id="{9FF58CF4-F501-4703-A906-E294105003A8}"/>
                </a:ext>
              </a:extLst>
            </p:cNvPr>
            <p:cNvSpPr/>
            <p:nvPr/>
          </p:nvSpPr>
          <p:spPr>
            <a:xfrm>
              <a:off x="7800737" y="4619576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750;p38">
              <a:extLst>
                <a:ext uri="{FF2B5EF4-FFF2-40B4-BE49-F238E27FC236}">
                  <a16:creationId xmlns:a16="http://schemas.microsoft.com/office/drawing/2014/main" id="{F2C231B1-BEBB-4C9F-908B-9B2BE8E8303B}"/>
                </a:ext>
              </a:extLst>
            </p:cNvPr>
            <p:cNvSpPr/>
            <p:nvPr/>
          </p:nvSpPr>
          <p:spPr>
            <a:xfrm>
              <a:off x="7774393" y="4597904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751;p38">
              <a:extLst>
                <a:ext uri="{FF2B5EF4-FFF2-40B4-BE49-F238E27FC236}">
                  <a16:creationId xmlns:a16="http://schemas.microsoft.com/office/drawing/2014/main" id="{952FD090-F514-4DA0-9D5A-4CCDD0887D4B}"/>
                </a:ext>
              </a:extLst>
            </p:cNvPr>
            <p:cNvSpPr/>
            <p:nvPr/>
          </p:nvSpPr>
          <p:spPr>
            <a:xfrm>
              <a:off x="7837651" y="4639199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752;p38">
              <a:extLst>
                <a:ext uri="{FF2B5EF4-FFF2-40B4-BE49-F238E27FC236}">
                  <a16:creationId xmlns:a16="http://schemas.microsoft.com/office/drawing/2014/main" id="{1BF965BD-074B-478F-99A6-536797AC7748}"/>
                </a:ext>
              </a:extLst>
            </p:cNvPr>
            <p:cNvSpPr/>
            <p:nvPr/>
          </p:nvSpPr>
          <p:spPr>
            <a:xfrm>
              <a:off x="7788429" y="4630622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753;p38">
              <a:extLst>
                <a:ext uri="{FF2B5EF4-FFF2-40B4-BE49-F238E27FC236}">
                  <a16:creationId xmlns:a16="http://schemas.microsoft.com/office/drawing/2014/main" id="{9DB276D2-4584-43B5-8E0A-11B4DD2BFC6D}"/>
                </a:ext>
              </a:extLst>
            </p:cNvPr>
            <p:cNvSpPr/>
            <p:nvPr/>
          </p:nvSpPr>
          <p:spPr>
            <a:xfrm>
              <a:off x="7788840" y="4654030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754;p38">
              <a:extLst>
                <a:ext uri="{FF2B5EF4-FFF2-40B4-BE49-F238E27FC236}">
                  <a16:creationId xmlns:a16="http://schemas.microsoft.com/office/drawing/2014/main" id="{69C657A6-01AC-495E-8DDE-8C70EC915D19}"/>
                </a:ext>
              </a:extLst>
            </p:cNvPr>
            <p:cNvSpPr/>
            <p:nvPr/>
          </p:nvSpPr>
          <p:spPr>
            <a:xfrm>
              <a:off x="7745553" y="4621487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6" name="Google Shape;755;p38">
            <a:extLst>
              <a:ext uri="{FF2B5EF4-FFF2-40B4-BE49-F238E27FC236}">
                <a16:creationId xmlns:a16="http://schemas.microsoft.com/office/drawing/2014/main" id="{FF0F5C9B-5BEC-473E-8DEE-BB3E9D9CE3A7}"/>
              </a:ext>
            </a:extLst>
          </p:cNvPr>
          <p:cNvGrpSpPr/>
          <p:nvPr/>
        </p:nvGrpSpPr>
        <p:grpSpPr>
          <a:xfrm>
            <a:off x="8156978" y="4317760"/>
            <a:ext cx="379786" cy="304303"/>
            <a:chOff x="8156978" y="4317760"/>
            <a:chExt cx="379786" cy="304303"/>
          </a:xfrm>
        </p:grpSpPr>
        <p:sp>
          <p:nvSpPr>
            <p:cNvPr id="27" name="Google Shape;756;p38">
              <a:extLst>
                <a:ext uri="{FF2B5EF4-FFF2-40B4-BE49-F238E27FC236}">
                  <a16:creationId xmlns:a16="http://schemas.microsoft.com/office/drawing/2014/main" id="{F14A6979-EECC-4266-BDFD-531D08045718}"/>
                </a:ext>
              </a:extLst>
            </p:cNvPr>
            <p:cNvSpPr/>
            <p:nvPr/>
          </p:nvSpPr>
          <p:spPr>
            <a:xfrm>
              <a:off x="8156978" y="4317760"/>
              <a:ext cx="379786" cy="304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1"/>
                <a:gd name="f4" fmla="val 10361"/>
                <a:gd name="f5" fmla="val 6560"/>
                <a:gd name="f6" fmla="val 6016"/>
                <a:gd name="f7" fmla="val 5484"/>
                <a:gd name="f8" fmla="val 101"/>
                <a:gd name="f9" fmla="val 4977"/>
                <a:gd name="f10" fmla="val 304"/>
                <a:gd name="f11" fmla="val 2557"/>
                <a:gd name="f12" fmla="val 1269"/>
                <a:gd name="f13" fmla="val 2080"/>
                <a:gd name="f14" fmla="val 3091"/>
                <a:gd name="f15" fmla="val 1889"/>
                <a:gd name="f16" fmla="val 3962"/>
                <a:gd name="f17" fmla="val 603"/>
                <a:gd name="f18" fmla="val 4831"/>
                <a:gd name="f19" fmla="val 1"/>
                <a:gd name="f20" fmla="val 6433"/>
                <a:gd name="f21" fmla="val 475"/>
                <a:gd name="f22" fmla="val 7920"/>
                <a:gd name="f23" fmla="val 849"/>
                <a:gd name="f24" fmla="val 9100"/>
                <a:gd name="f25" fmla="val 2014"/>
                <a:gd name="f26" fmla="val 4156"/>
                <a:gd name="f27" fmla="val 4545"/>
                <a:gd name="f28" fmla="val 4961"/>
                <a:gd name="f29" fmla="val 10318"/>
                <a:gd name="f30" fmla="val 5390"/>
                <a:gd name="f31" fmla="val 10234"/>
                <a:gd name="f32" fmla="val 7156"/>
                <a:gd name="f33" fmla="val 9886"/>
                <a:gd name="f34" fmla="val 8244"/>
                <a:gd name="f35" fmla="val 9019"/>
                <a:gd name="f36" fmla="val 8963"/>
                <a:gd name="f37" fmla="val 8447"/>
                <a:gd name="f38" fmla="val 9635"/>
                <a:gd name="f39" fmla="val 7911"/>
                <a:gd name="f40" fmla="val 9753"/>
                <a:gd name="f41" fmla="val 7850"/>
                <a:gd name="f42" fmla="val 10099"/>
                <a:gd name="f43" fmla="val 10160"/>
                <a:gd name="f44" fmla="val 10227"/>
                <a:gd name="f45" fmla="val 7851"/>
                <a:gd name="f46" fmla="val 10299"/>
                <a:gd name="f47" fmla="val 7859"/>
                <a:gd name="f48" fmla="val 10334"/>
                <a:gd name="f49" fmla="val 7863"/>
                <a:gd name="f50" fmla="val 10440"/>
                <a:gd name="f51" fmla="val 7868"/>
                <a:gd name="f52" fmla="val 10502"/>
                <a:gd name="f53" fmla="val 11291"/>
                <a:gd name="f54" fmla="val 12015"/>
                <a:gd name="f55" fmla="val 7473"/>
                <a:gd name="f56" fmla="val 12440"/>
                <a:gd name="f57" fmla="val 6812"/>
                <a:gd name="f58" fmla="val 12903"/>
                <a:gd name="f59" fmla="val 6095"/>
                <a:gd name="f60" fmla="val 12930"/>
                <a:gd name="f61" fmla="val 5185"/>
                <a:gd name="f62" fmla="val 12512"/>
                <a:gd name="f63" fmla="val 4438"/>
                <a:gd name="f64" fmla="val 12482"/>
                <a:gd name="f65" fmla="val 4387"/>
                <a:gd name="f66" fmla="val 11784"/>
                <a:gd name="f67" fmla="val 3155"/>
                <a:gd name="f68" fmla="val 10710"/>
                <a:gd name="f69" fmla="val 2047"/>
                <a:gd name="f70" fmla="val 9394"/>
                <a:gd name="f71" fmla="val 688"/>
                <a:gd name="f72" fmla="val 7997"/>
                <a:gd name="f73" fmla="*/ f0 1 12931"/>
                <a:gd name="f74" fmla="*/ f1 1 10361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2931"/>
                <a:gd name="f81" fmla="*/ f78 1 10361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2931" h="103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757;p38">
              <a:extLst>
                <a:ext uri="{FF2B5EF4-FFF2-40B4-BE49-F238E27FC236}">
                  <a16:creationId xmlns:a16="http://schemas.microsoft.com/office/drawing/2014/main" id="{252429D3-9415-419D-AAF5-38D641DCDE83}"/>
                </a:ext>
              </a:extLst>
            </p:cNvPr>
            <p:cNvSpPr/>
            <p:nvPr/>
          </p:nvSpPr>
          <p:spPr>
            <a:xfrm>
              <a:off x="8233714" y="4386806"/>
              <a:ext cx="227731" cy="166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54"/>
                <a:gd name="f4" fmla="val 5653"/>
                <a:gd name="f5" fmla="val 3951"/>
                <a:gd name="f6" fmla="val 3715"/>
                <a:gd name="f7" fmla="val 3475"/>
                <a:gd name="f8" fmla="val 43"/>
                <a:gd name="f9" fmla="val 3235"/>
                <a:gd name="f10" fmla="val 139"/>
                <a:gd name="f11" fmla="val 2684"/>
                <a:gd name="f12" fmla="val 359"/>
                <a:gd name="f13" fmla="val 2287"/>
                <a:gd name="f14" fmla="val 641"/>
                <a:gd name="f15" fmla="val 2020"/>
                <a:gd name="f16" fmla="val 1004"/>
                <a:gd name="f17" fmla="val 1731"/>
                <a:gd name="f18" fmla="val 1396"/>
                <a:gd name="f19" fmla="val 1639"/>
                <a:gd name="f20" fmla="val 1826"/>
                <a:gd name="f21" fmla="val 1559"/>
                <a:gd name="f22" fmla="val 2206"/>
                <a:gd name="f23" fmla="val 1512"/>
                <a:gd name="f24" fmla="val 2429"/>
                <a:gd name="f25" fmla="val 1465"/>
                <a:gd name="f26" fmla="val 2642"/>
                <a:gd name="f27" fmla="val 1384"/>
                <a:gd name="f28" fmla="val 2833"/>
                <a:gd name="f29" fmla="val 1345"/>
                <a:gd name="f30" fmla="val 2930"/>
                <a:gd name="f31" fmla="val 1297"/>
                <a:gd name="f32" fmla="val 3021"/>
                <a:gd name="f33" fmla="val 1234"/>
                <a:gd name="f34" fmla="val 3105"/>
                <a:gd name="f35" fmla="val 1125"/>
                <a:gd name="f36" fmla="val 3255"/>
                <a:gd name="f37" fmla="val 981"/>
                <a:gd name="f38" fmla="val 3368"/>
                <a:gd name="f39" fmla="val 796"/>
                <a:gd name="f40" fmla="val 3453"/>
                <a:gd name="f41" fmla="val 596"/>
                <a:gd name="f42" fmla="val 3542"/>
                <a:gd name="f43" fmla="val 421"/>
                <a:gd name="f44" fmla="val 3682"/>
                <a:gd name="f45" fmla="val 292"/>
                <a:gd name="f46" fmla="val 3858"/>
                <a:gd name="f47" fmla="val 71"/>
                <a:gd name="f48" fmla="val 4157"/>
                <a:gd name="f49" fmla="val 1"/>
                <a:gd name="f50" fmla="val 4529"/>
                <a:gd name="f51" fmla="val 106"/>
                <a:gd name="f52" fmla="val 4855"/>
                <a:gd name="f53" fmla="val 148"/>
                <a:gd name="f54" fmla="val 4986"/>
                <a:gd name="f55" fmla="val 212"/>
                <a:gd name="f56" fmla="val 5102"/>
                <a:gd name="f57" fmla="val 297"/>
                <a:gd name="f58" fmla="val 5200"/>
                <a:gd name="f59" fmla="val 549"/>
                <a:gd name="f60" fmla="val 5496"/>
                <a:gd name="f61" fmla="val 984"/>
                <a:gd name="f62" fmla="val 5652"/>
                <a:gd name="f63" fmla="val 1553"/>
                <a:gd name="f64" fmla="val 1787"/>
                <a:gd name="f65" fmla="val 2044"/>
                <a:gd name="f66" fmla="val 5626"/>
                <a:gd name="f67" fmla="val 2321"/>
                <a:gd name="f68" fmla="val 5572"/>
                <a:gd name="f69" fmla="val 3523"/>
                <a:gd name="f70" fmla="val 5334"/>
                <a:gd name="f71" fmla="val 4215"/>
                <a:gd name="f72" fmla="val 4784"/>
                <a:gd name="f73" fmla="val 4880"/>
                <a:gd name="f74" fmla="val 4251"/>
                <a:gd name="f75" fmla="val 5418"/>
                <a:gd name="f76" fmla="val 3826"/>
                <a:gd name="f77" fmla="val 5934"/>
                <a:gd name="f78" fmla="val 3413"/>
                <a:gd name="f79" fmla="val 6669"/>
                <a:gd name="f80" fmla="val 6673"/>
                <a:gd name="f81" fmla="val 6919"/>
                <a:gd name="f82" fmla="val 3175"/>
                <a:gd name="f83" fmla="val 7188"/>
                <a:gd name="f84" fmla="val 3141"/>
                <a:gd name="f85" fmla="val 7492"/>
                <a:gd name="f86" fmla="val 7559"/>
                <a:gd name="f87" fmla="val 7628"/>
                <a:gd name="f88" fmla="val 3143"/>
                <a:gd name="f89" fmla="val 7698"/>
                <a:gd name="f90" fmla="val 3146"/>
                <a:gd name="f91" fmla="val 7699"/>
                <a:gd name="f92" fmla="val 7701"/>
                <a:gd name="f93" fmla="val 7702"/>
                <a:gd name="f94" fmla="val 7717"/>
                <a:gd name="f95" fmla="val 7733"/>
                <a:gd name="f96" fmla="val 3138"/>
                <a:gd name="f97" fmla="val 7743"/>
                <a:gd name="f98" fmla="val 3125"/>
                <a:gd name="f99" fmla="val 7745"/>
                <a:gd name="f100" fmla="val 3122"/>
                <a:gd name="f101" fmla="val 3121"/>
                <a:gd name="f102" fmla="val 3084"/>
                <a:gd name="f103" fmla="val 3068"/>
                <a:gd name="f104" fmla="val 3065"/>
                <a:gd name="f105" fmla="val 7738"/>
                <a:gd name="f106" fmla="val 3057"/>
                <a:gd name="f107" fmla="val 3049"/>
                <a:gd name="f108" fmla="val 7724"/>
                <a:gd name="f109" fmla="val 3040"/>
                <a:gd name="f110" fmla="val 3034"/>
                <a:gd name="f111" fmla="val 7658"/>
                <a:gd name="f112" fmla="val 2997"/>
                <a:gd name="f113" fmla="val 7597"/>
                <a:gd name="f114" fmla="val 2962"/>
                <a:gd name="f115" fmla="val 7538"/>
                <a:gd name="f116" fmla="val 2928"/>
                <a:gd name="f117" fmla="val 7545"/>
                <a:gd name="f118" fmla="val 2931"/>
                <a:gd name="f119" fmla="val 7554"/>
                <a:gd name="f120" fmla="val 2933"/>
                <a:gd name="f121" fmla="val 7561"/>
                <a:gd name="f122" fmla="val 7575"/>
                <a:gd name="f123" fmla="val 7588"/>
                <a:gd name="f124" fmla="val 7599"/>
                <a:gd name="f125" fmla="val 2918"/>
                <a:gd name="f126" fmla="val 7603"/>
                <a:gd name="f127" fmla="val 2913"/>
                <a:gd name="f128" fmla="val 7617"/>
                <a:gd name="f129" fmla="val 2894"/>
                <a:gd name="f130" fmla="val 2871"/>
                <a:gd name="f131" fmla="val 7606"/>
                <a:gd name="f132" fmla="val 2852"/>
                <a:gd name="f133" fmla="val 7562"/>
                <a:gd name="f134" fmla="val 2783"/>
                <a:gd name="f135" fmla="val 7510"/>
                <a:gd name="f136" fmla="val 2708"/>
                <a:gd name="f137" fmla="val 7455"/>
                <a:gd name="f138" fmla="val 2629"/>
                <a:gd name="f139" fmla="val 6779"/>
                <a:gd name="f140" fmla="val 1652"/>
                <a:gd name="f141" fmla="val 5421"/>
                <a:gd name="f142" fmla="*/ f0 1 7754"/>
                <a:gd name="f143" fmla="*/ f1 1 5653"/>
                <a:gd name="f144" fmla="val f2"/>
                <a:gd name="f145" fmla="val f3"/>
                <a:gd name="f146" fmla="val f4"/>
                <a:gd name="f147" fmla="+- f146 0 f144"/>
                <a:gd name="f148" fmla="+- f145 0 f144"/>
                <a:gd name="f149" fmla="*/ f148 1 7754"/>
                <a:gd name="f150" fmla="*/ f147 1 5653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7754" h="56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9"/>
                  </a:cubicBezTo>
                  <a:lnTo>
                    <a:pt x="f80" y="f9"/>
                  </a:ln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0"/>
                    <a:pt x="f92" y="f90"/>
                    <a:pt x="f93" y="f90"/>
                  </a:cubicBezTo>
                  <a:cubicBezTo>
                    <a:pt x="f94" y="f90"/>
                    <a:pt x="f95" y="f96"/>
                    <a:pt x="f97" y="f98"/>
                  </a:cubicBezTo>
                  <a:cubicBezTo>
                    <a:pt x="f97" y="f98"/>
                    <a:pt x="f99" y="f100"/>
                    <a:pt x="f99" y="f101"/>
                  </a:cubicBezTo>
                  <a:cubicBezTo>
                    <a:pt x="f3" y="f34"/>
                    <a:pt x="f3" y="f102"/>
                    <a:pt x="f99" y="f103"/>
                  </a:cubicBezTo>
                  <a:cubicBezTo>
                    <a:pt x="f97" y="f104"/>
                    <a:pt x="f105" y="f106"/>
                    <a:pt x="f105" y="f106"/>
                  </a:cubicBezTo>
                  <a:cubicBezTo>
                    <a:pt x="f95" y="f107"/>
                    <a:pt x="f108" y="f109"/>
                    <a:pt x="f94" y="f110"/>
                  </a:cubicBezTo>
                  <a:cubicBezTo>
                    <a:pt x="f111" y="f112"/>
                    <a:pt x="f113" y="f114"/>
                    <a:pt x="f115" y="f116"/>
                  </a:cubicBezTo>
                  <a:lnTo>
                    <a:pt x="f115" y="f116"/>
                  </a:ln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16"/>
                    <a:pt x="f124" y="f125"/>
                  </a:cubicBezTo>
                  <a:lnTo>
                    <a:pt x="f126" y="f127"/>
                  </a:lnTo>
                  <a:cubicBezTo>
                    <a:pt x="f128" y="f129"/>
                    <a:pt x="f128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758;p38">
              <a:extLst>
                <a:ext uri="{FF2B5EF4-FFF2-40B4-BE49-F238E27FC236}">
                  <a16:creationId xmlns:a16="http://schemas.microsoft.com/office/drawing/2014/main" id="{1DFD6B58-F070-4522-B3BF-2A1395DCCA89}"/>
                </a:ext>
              </a:extLst>
            </p:cNvPr>
            <p:cNvSpPr/>
            <p:nvPr/>
          </p:nvSpPr>
          <p:spPr>
            <a:xfrm>
              <a:off x="8226555" y="4382024"/>
              <a:ext cx="242306" cy="1755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0"/>
                <a:gd name="f4" fmla="val 5978"/>
                <a:gd name="f5" fmla="val 4195"/>
                <a:gd name="f6" fmla="val 220"/>
                <a:gd name="f7" fmla="val 5922"/>
                <a:gd name="f8" fmla="val 7514"/>
                <a:gd name="f9" fmla="val 2577"/>
                <a:gd name="f10" fmla="val 7932"/>
                <a:gd name="f11" fmla="val 3250"/>
                <a:gd name="f12" fmla="val 7862"/>
                <a:gd name="f13" fmla="val 3247"/>
                <a:gd name="f14" fmla="val 7794"/>
                <a:gd name="f15" fmla="val 3245"/>
                <a:gd name="f16" fmla="val 7727"/>
                <a:gd name="f17" fmla="val 6495"/>
                <a:gd name="f18" fmla="val 5811"/>
                <a:gd name="f19" fmla="val 3791"/>
                <a:gd name="f20" fmla="val 5088"/>
                <a:gd name="f21" fmla="val 4368"/>
                <a:gd name="f22" fmla="val 4426"/>
                <a:gd name="f23" fmla="val 4897"/>
                <a:gd name="f24" fmla="val 3741"/>
                <a:gd name="f25" fmla="val 5441"/>
                <a:gd name="f26" fmla="val 2552"/>
                <a:gd name="f27" fmla="val 5676"/>
                <a:gd name="f28" fmla="val 2280"/>
                <a:gd name="f29" fmla="val 5729"/>
                <a:gd name="f30" fmla="val 2026"/>
                <a:gd name="f31" fmla="val 5755"/>
                <a:gd name="f32" fmla="val 1796"/>
                <a:gd name="f33" fmla="val 1063"/>
                <a:gd name="f34" fmla="val 560"/>
                <a:gd name="f35" fmla="val 5490"/>
                <a:gd name="f36" fmla="val 403"/>
                <a:gd name="f37" fmla="val 4996"/>
                <a:gd name="f38" fmla="val 242"/>
                <a:gd name="f39" fmla="val 4489"/>
                <a:gd name="f40" fmla="val 531"/>
                <a:gd name="f41" fmla="val 3903"/>
                <a:gd name="f42" fmla="val 1062"/>
                <a:gd name="f43" fmla="val 3665"/>
                <a:gd name="f44" fmla="val 1639"/>
                <a:gd name="f45" fmla="val 3407"/>
                <a:gd name="f46" fmla="val 1745"/>
                <a:gd name="f47" fmla="val 2906"/>
                <a:gd name="f48" fmla="val 1859"/>
                <a:gd name="f49" fmla="val 2379"/>
                <a:gd name="f50" fmla="val 2009"/>
                <a:gd name="f51" fmla="val 1678"/>
                <a:gd name="f52" fmla="val 2179"/>
                <a:gd name="f53" fmla="val 882"/>
                <a:gd name="f54" fmla="val 3503"/>
                <a:gd name="f55" fmla="val 354"/>
                <a:gd name="f56" fmla="val 3734"/>
                <a:gd name="f57" fmla="val 261"/>
                <a:gd name="f58" fmla="val 3966"/>
                <a:gd name="f59" fmla="val 4191"/>
                <a:gd name="f60" fmla="val 3927"/>
                <a:gd name="f61" fmla="val 3670"/>
                <a:gd name="f62" fmla="val 49"/>
                <a:gd name="f63" fmla="val 3421"/>
                <a:gd name="f64" fmla="val 149"/>
                <a:gd name="f65" fmla="val 1990"/>
                <a:gd name="f66" fmla="val 720"/>
                <a:gd name="f67" fmla="val 1797"/>
                <a:gd name="f68" fmla="val 1614"/>
                <a:gd name="f69" fmla="val 1645"/>
                <a:gd name="f70" fmla="val 2333"/>
                <a:gd name="f71" fmla="val 1535"/>
                <a:gd name="f72" fmla="val 2846"/>
                <a:gd name="f73" fmla="val 1448"/>
                <a:gd name="f74" fmla="val 3252"/>
                <a:gd name="f75" fmla="val 973"/>
                <a:gd name="f76" fmla="val 3465"/>
                <a:gd name="f77" fmla="val 342"/>
                <a:gd name="f78" fmla="val 3749"/>
                <a:gd name="f79" fmla="val 4451"/>
                <a:gd name="f80" fmla="val 195"/>
                <a:gd name="f81" fmla="val 5063"/>
                <a:gd name="f82" fmla="val 272"/>
                <a:gd name="f83" fmla="val 5303"/>
                <a:gd name="f84" fmla="val 594"/>
                <a:gd name="f85" fmla="val 1787"/>
                <a:gd name="f86" fmla="val 2022"/>
                <a:gd name="f87" fmla="val 2290"/>
                <a:gd name="f88" fmla="val 5952"/>
                <a:gd name="f89" fmla="val 2595"/>
                <a:gd name="f90" fmla="val 5889"/>
                <a:gd name="f91" fmla="val 3835"/>
                <a:gd name="f92" fmla="val 5646"/>
                <a:gd name="f93" fmla="val 4574"/>
                <a:gd name="f94" fmla="val 5056"/>
                <a:gd name="f95" fmla="val 5227"/>
                <a:gd name="f96" fmla="val 4539"/>
                <a:gd name="f97" fmla="val 5946"/>
                <a:gd name="f98" fmla="val 3965"/>
                <a:gd name="f99" fmla="val 6579"/>
                <a:gd name="f100" fmla="val 3464"/>
                <a:gd name="f101" fmla="val 7733"/>
                <a:gd name="f102" fmla="val 7858"/>
                <a:gd name="f103" fmla="val 7988"/>
                <a:gd name="f104" fmla="val 3470"/>
                <a:gd name="f105" fmla="val 8126"/>
                <a:gd name="f106" fmla="val 3482"/>
                <a:gd name="f107" fmla="val 8129"/>
                <a:gd name="f108" fmla="val 3483"/>
                <a:gd name="f109" fmla="val 8132"/>
                <a:gd name="f110" fmla="val 8134"/>
                <a:gd name="f111" fmla="val 8172"/>
                <a:gd name="f112" fmla="val 8207"/>
                <a:gd name="f113" fmla="val 8227"/>
                <a:gd name="f114" fmla="val 3433"/>
                <a:gd name="f115" fmla="val 8249"/>
                <a:gd name="f116" fmla="val 3400"/>
                <a:gd name="f117" fmla="val 3354"/>
                <a:gd name="f118" fmla="val 8231"/>
                <a:gd name="f119" fmla="val 3319"/>
                <a:gd name="f120" fmla="val 8226"/>
                <a:gd name="f121" fmla="val 3309"/>
                <a:gd name="f122" fmla="val 7640"/>
                <a:gd name="f123" fmla="val 2279"/>
                <a:gd name="f124" fmla="val 6767"/>
                <a:gd name="f125" fmla="val 1380"/>
                <a:gd name="f126" fmla="val 5881"/>
                <a:gd name="f127" fmla="val 467"/>
                <a:gd name="f128" fmla="val 5004"/>
                <a:gd name="f129" fmla="*/ f0 1 8250"/>
                <a:gd name="f130" fmla="*/ f1 1 5978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8250"/>
                <a:gd name="f137" fmla="*/ f134 1 5978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8250" h="59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  <a:moveTo>
                    <a:pt x="f59" y="f2"/>
                  </a:moveTo>
                  <a:cubicBezTo>
                    <a:pt x="f60" y="f2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2" y="f79"/>
                    <a:pt x="f80" y="f81"/>
                  </a:cubicBezTo>
                  <a:cubicBezTo>
                    <a:pt x="f82" y="f83"/>
                    <a:pt x="f84" y="f4"/>
                    <a:pt x="f85" y="f4"/>
                  </a:cubicBezTo>
                  <a:cubicBezTo>
                    <a:pt x="f86" y="f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7" y="f108"/>
                    <a:pt x="f109" y="f108"/>
                    <a:pt x="f110" y="f108"/>
                  </a:cubicBezTo>
                  <a:cubicBezTo>
                    <a:pt x="f111" y="f108"/>
                    <a:pt x="f112" y="f76"/>
                    <a:pt x="f113" y="f114"/>
                  </a:cubicBezTo>
                  <a:cubicBezTo>
                    <a:pt x="f115" y="f116"/>
                    <a:pt x="f3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759;p38">
              <a:extLst>
                <a:ext uri="{FF2B5EF4-FFF2-40B4-BE49-F238E27FC236}">
                  <a16:creationId xmlns:a16="http://schemas.microsoft.com/office/drawing/2014/main" id="{7EE0217F-77DA-4C9B-B4CC-24192F30EF48}"/>
                </a:ext>
              </a:extLst>
            </p:cNvPr>
            <p:cNvSpPr/>
            <p:nvPr/>
          </p:nvSpPr>
          <p:spPr>
            <a:xfrm>
              <a:off x="8321853" y="4454335"/>
              <a:ext cx="144621" cy="2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24"/>
                <a:gd name="f4" fmla="val 879"/>
                <a:gd name="f5" fmla="val 2328"/>
                <a:gd name="f6" fmla="val 1"/>
                <a:gd name="f7" fmla="val 1530"/>
                <a:gd name="f8" fmla="val 732"/>
                <a:gd name="f9" fmla="val 204"/>
                <a:gd name="f10" fmla="val 36"/>
                <a:gd name="f11" fmla="val 615"/>
                <a:gd name="f12" fmla="val 11"/>
                <a:gd name="f13" fmla="val 629"/>
                <a:gd name="f14" fmla="val 663"/>
                <a:gd name="f15" fmla="val 18"/>
                <a:gd name="f16" fmla="val 690"/>
                <a:gd name="f17" fmla="val 28"/>
                <a:gd name="f18" fmla="val 708"/>
                <a:gd name="f19" fmla="val 46"/>
                <a:gd name="f20" fmla="val 718"/>
                <a:gd name="f21" fmla="val 64"/>
                <a:gd name="f22" fmla="val 74"/>
                <a:gd name="f23" fmla="val 83"/>
                <a:gd name="f24" fmla="val 715"/>
                <a:gd name="f25" fmla="val 92"/>
                <a:gd name="f26" fmla="val 710"/>
                <a:gd name="f27" fmla="val 759"/>
                <a:gd name="f28" fmla="val 317"/>
                <a:gd name="f29" fmla="val 1541"/>
                <a:gd name="f30" fmla="val 122"/>
                <a:gd name="f31" fmla="val 2324"/>
                <a:gd name="f32" fmla="val 3213"/>
                <a:gd name="f33" fmla="val 4104"/>
                <a:gd name="f34" fmla="val 373"/>
                <a:gd name="f35" fmla="val 4830"/>
                <a:gd name="f36" fmla="val 870"/>
                <a:gd name="f37" fmla="val 4838"/>
                <a:gd name="f38" fmla="val 875"/>
                <a:gd name="f39" fmla="val 4848"/>
                <a:gd name="f40" fmla="val 878"/>
                <a:gd name="f41" fmla="val 4860"/>
                <a:gd name="f42" fmla="val 4877"/>
                <a:gd name="f43" fmla="val 4895"/>
                <a:gd name="f44" fmla="val 4905"/>
                <a:gd name="f45" fmla="val 855"/>
                <a:gd name="f46" fmla="val 831"/>
                <a:gd name="f47" fmla="val 4917"/>
                <a:gd name="f48" fmla="val 797"/>
                <a:gd name="f49" fmla="val 4891"/>
                <a:gd name="f50" fmla="val 778"/>
                <a:gd name="f51" fmla="val 4137"/>
                <a:gd name="f52" fmla="val 262"/>
                <a:gd name="f53" fmla="val 3233"/>
                <a:gd name="f54" fmla="*/ f0 1 4924"/>
                <a:gd name="f55" fmla="*/ f1 1 879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4924"/>
                <a:gd name="f62" fmla="*/ f59 1 879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4924" h="87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6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760;p38">
              <a:extLst>
                <a:ext uri="{FF2B5EF4-FFF2-40B4-BE49-F238E27FC236}">
                  <a16:creationId xmlns:a16="http://schemas.microsoft.com/office/drawing/2014/main" id="{D26AF64D-2C60-4246-8E88-D989F0D6C010}"/>
                </a:ext>
              </a:extLst>
            </p:cNvPr>
            <p:cNvSpPr/>
            <p:nvPr/>
          </p:nvSpPr>
          <p:spPr>
            <a:xfrm>
              <a:off x="8378656" y="4443380"/>
              <a:ext cx="37417" cy="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4"/>
                <a:gd name="f4" fmla="val 176"/>
                <a:gd name="f5" fmla="val 554"/>
                <a:gd name="f6" fmla="val 387"/>
                <a:gd name="f7" fmla="val 219"/>
                <a:gd name="f8" fmla="val 13"/>
                <a:gd name="f9" fmla="val 52"/>
                <a:gd name="f10" fmla="val 38"/>
                <a:gd name="f11" fmla="val 22"/>
                <a:gd name="f12" fmla="val 43"/>
                <a:gd name="f13" fmla="val 1"/>
                <a:gd name="f14" fmla="val 69"/>
                <a:gd name="f15" fmla="val 6"/>
                <a:gd name="f16" fmla="val 100"/>
                <a:gd name="f17" fmla="val 10"/>
                <a:gd name="f18" fmla="val 127"/>
                <a:gd name="f19" fmla="val 31"/>
                <a:gd name="f20" fmla="val 147"/>
                <a:gd name="f21" fmla="val 57"/>
                <a:gd name="f22" fmla="val 61"/>
                <a:gd name="f23" fmla="val 64"/>
                <a:gd name="f24" fmla="val 67"/>
                <a:gd name="f25" fmla="val 146"/>
                <a:gd name="f26" fmla="val 228"/>
                <a:gd name="f27" fmla="val 122"/>
                <a:gd name="f28" fmla="val 389"/>
                <a:gd name="f29" fmla="val 110"/>
                <a:gd name="f30" fmla="val 550"/>
                <a:gd name="f31" fmla="val 769"/>
                <a:gd name="f32" fmla="val 987"/>
                <a:gd name="f33" fmla="val 132"/>
                <a:gd name="f34" fmla="val 1203"/>
                <a:gd name="f35" fmla="val 174"/>
                <a:gd name="f36" fmla="val 1205"/>
                <a:gd name="f37" fmla="val 1210"/>
                <a:gd name="f38" fmla="val 1212"/>
                <a:gd name="f39" fmla="val 1238"/>
                <a:gd name="f40" fmla="val 1261"/>
                <a:gd name="f41" fmla="val 159"/>
                <a:gd name="f42" fmla="val 1268"/>
                <a:gd name="f43" fmla="val 103"/>
                <a:gd name="f44" fmla="val 1255"/>
                <a:gd name="f45" fmla="val 73"/>
                <a:gd name="f46" fmla="val 1225"/>
                <a:gd name="f47" fmla="val 68"/>
                <a:gd name="f48" fmla="val 1003"/>
                <a:gd name="f49" fmla="val 23"/>
                <a:gd name="f50" fmla="val 779"/>
                <a:gd name="f51" fmla="*/ f0 1 1274"/>
                <a:gd name="f52" fmla="*/ f1 1 176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74"/>
                <a:gd name="f59" fmla="*/ f56 1 176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74" h="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4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33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761;p38">
              <a:extLst>
                <a:ext uri="{FF2B5EF4-FFF2-40B4-BE49-F238E27FC236}">
                  <a16:creationId xmlns:a16="http://schemas.microsoft.com/office/drawing/2014/main" id="{D99DD995-DE5D-409D-8C3D-8C16652680CD}"/>
                </a:ext>
              </a:extLst>
            </p:cNvPr>
            <p:cNvSpPr/>
            <p:nvPr/>
          </p:nvSpPr>
          <p:spPr>
            <a:xfrm>
              <a:off x="8361419" y="4422824"/>
              <a:ext cx="24496" cy="40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"/>
                <a:gd name="f4" fmla="val 139"/>
                <a:gd name="f5" fmla="val 774"/>
                <a:gd name="f6" fmla="val 55"/>
                <a:gd name="f7" fmla="val 27"/>
                <a:gd name="f8" fmla="val 25"/>
                <a:gd name="f9" fmla="val 29"/>
                <a:gd name="f10" fmla="val 1"/>
                <a:gd name="f11" fmla="val 54"/>
                <a:gd name="f12" fmla="val 2"/>
                <a:gd name="f13" fmla="val 84"/>
                <a:gd name="f14" fmla="val 4"/>
                <a:gd name="f15" fmla="val 114"/>
                <a:gd name="f16" fmla="val 138"/>
                <a:gd name="f17" fmla="val 58"/>
                <a:gd name="f18" fmla="val 59"/>
                <a:gd name="f19" fmla="val 778"/>
                <a:gd name="f20" fmla="val 111"/>
                <a:gd name="f21" fmla="val 808"/>
                <a:gd name="f22" fmla="val 110"/>
                <a:gd name="f23" fmla="val 831"/>
                <a:gd name="f24" fmla="val 830"/>
                <a:gd name="f25" fmla="val 24"/>
                <a:gd name="f26" fmla="val 805"/>
                <a:gd name="f27" fmla="val 777"/>
                <a:gd name="f28" fmla="*/ f0 1 834"/>
                <a:gd name="f29" fmla="*/ f1 1 13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834"/>
                <a:gd name="f36" fmla="*/ f33 1 13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834" h="139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9" y="f16"/>
                    <a:pt x="f17" y="f16"/>
                  </a:cubicBezTo>
                  <a:lnTo>
                    <a:pt x="f18" y="f16"/>
                  </a:lnTo>
                  <a:lnTo>
                    <a:pt x="f19" y="f20"/>
                  </a:lnTo>
                  <a:cubicBezTo>
                    <a:pt x="f21" y="f22"/>
                    <a:pt x="f3" y="f13"/>
                    <a:pt x="f23" y="f11"/>
                  </a:cubicBezTo>
                  <a:cubicBezTo>
                    <a:pt x="f24" y="f25"/>
                    <a:pt x="f26" y="f2"/>
                    <a:pt x="f2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762;p38">
              <a:extLst>
                <a:ext uri="{FF2B5EF4-FFF2-40B4-BE49-F238E27FC236}">
                  <a16:creationId xmlns:a16="http://schemas.microsoft.com/office/drawing/2014/main" id="{5BF5FE46-905D-4050-9675-3D53A60B5292}"/>
                </a:ext>
              </a:extLst>
            </p:cNvPr>
            <p:cNvSpPr/>
            <p:nvPr/>
          </p:nvSpPr>
          <p:spPr>
            <a:xfrm>
              <a:off x="8267931" y="4503676"/>
              <a:ext cx="64968" cy="27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12"/>
                <a:gd name="f4" fmla="val 947"/>
                <a:gd name="f5" fmla="val 2149"/>
                <a:gd name="f6" fmla="val 2131"/>
                <a:gd name="f7" fmla="val 2113"/>
                <a:gd name="f8" fmla="val 9"/>
                <a:gd name="f9" fmla="val 2103"/>
                <a:gd name="f10" fmla="val 24"/>
                <a:gd name="f11" fmla="val 1916"/>
                <a:gd name="f12" fmla="val 313"/>
                <a:gd name="f13" fmla="val 1593"/>
                <a:gd name="f14" fmla="val 544"/>
                <a:gd name="f15" fmla="val 1197"/>
                <a:gd name="f16" fmla="val 675"/>
                <a:gd name="f17" fmla="val 824"/>
                <a:gd name="f18" fmla="val 797"/>
                <a:gd name="f19" fmla="val 428"/>
                <a:gd name="f20" fmla="val 54"/>
                <a:gd name="f21" fmla="val 836"/>
                <a:gd name="f22" fmla="val 839"/>
                <a:gd name="f23" fmla="val 1"/>
                <a:gd name="f24" fmla="val 863"/>
                <a:gd name="f25" fmla="val 893"/>
                <a:gd name="f26" fmla="val 2"/>
                <a:gd name="f27" fmla="val 924"/>
                <a:gd name="f28" fmla="val 25"/>
                <a:gd name="f29" fmla="val 55"/>
                <a:gd name="f30" fmla="val 440"/>
                <a:gd name="f31" fmla="val 934"/>
                <a:gd name="f32" fmla="val 848"/>
                <a:gd name="f33" fmla="val 906"/>
                <a:gd name="f34" fmla="val 1231"/>
                <a:gd name="f35" fmla="val 779"/>
                <a:gd name="f36" fmla="val 1653"/>
                <a:gd name="f37" fmla="val 642"/>
                <a:gd name="f38" fmla="val 1996"/>
                <a:gd name="f39" fmla="val 394"/>
                <a:gd name="f40" fmla="val 2195"/>
                <a:gd name="f41" fmla="val 85"/>
                <a:gd name="f42" fmla="val 2211"/>
                <a:gd name="f43" fmla="val 58"/>
                <a:gd name="f44" fmla="val 2204"/>
                <a:gd name="f45" fmla="val 2180"/>
                <a:gd name="f46" fmla="val 8"/>
                <a:gd name="f47" fmla="val 2170"/>
                <a:gd name="f48" fmla="val 3"/>
                <a:gd name="f49" fmla="val 2159"/>
                <a:gd name="f50" fmla="*/ f0 1 2212"/>
                <a:gd name="f51" fmla="*/ f1 1 9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2212"/>
                <a:gd name="f58" fmla="*/ f55 1 9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2212" h="9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7"/>
                    <a:pt x="f20" y="f21"/>
                  </a:cubicBezTo>
                  <a:cubicBezTo>
                    <a:pt x="f10" y="f22"/>
                    <a:pt x="f23" y="f24"/>
                    <a:pt x="f23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0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763;p38">
              <a:extLst>
                <a:ext uri="{FF2B5EF4-FFF2-40B4-BE49-F238E27FC236}">
                  <a16:creationId xmlns:a16="http://schemas.microsoft.com/office/drawing/2014/main" id="{C3470B45-19E1-4699-96CD-9B033C902BB6}"/>
                </a:ext>
              </a:extLst>
            </p:cNvPr>
            <p:cNvSpPr/>
            <p:nvPr/>
          </p:nvSpPr>
          <p:spPr>
            <a:xfrm>
              <a:off x="8276014" y="4509491"/>
              <a:ext cx="20061" cy="7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"/>
                <a:gd name="f4" fmla="val 261"/>
                <a:gd name="f5" fmla="val 621"/>
                <a:gd name="f6" fmla="val 612"/>
                <a:gd name="f7" fmla="val 603"/>
                <a:gd name="f8" fmla="val 2"/>
                <a:gd name="f9" fmla="val 595"/>
                <a:gd name="f10" fmla="val 7"/>
                <a:gd name="f11" fmla="val 432"/>
                <a:gd name="f12" fmla="val 101"/>
                <a:gd name="f13" fmla="val 247"/>
                <a:gd name="f14" fmla="val 151"/>
                <a:gd name="f15" fmla="val 58"/>
                <a:gd name="f16" fmla="val 56"/>
                <a:gd name="f17" fmla="val 26"/>
                <a:gd name="f18" fmla="val 1"/>
                <a:gd name="f19" fmla="val 175"/>
                <a:gd name="f20" fmla="val 206"/>
                <a:gd name="f21" fmla="val 235"/>
                <a:gd name="f22" fmla="val 23"/>
                <a:gd name="f23" fmla="val 51"/>
                <a:gd name="f24" fmla="val 53"/>
                <a:gd name="f25" fmla="val 260"/>
                <a:gd name="f26" fmla="val 267"/>
                <a:gd name="f27" fmla="val 469"/>
                <a:gd name="f28" fmla="val 208"/>
                <a:gd name="f29" fmla="val 649"/>
                <a:gd name="f30" fmla="val 674"/>
                <a:gd name="f31" fmla="val 87"/>
                <a:gd name="f32" fmla="val 669"/>
                <a:gd name="f33" fmla="val 25"/>
                <a:gd name="f34" fmla="val 658"/>
                <a:gd name="f35" fmla="val 9"/>
                <a:gd name="f36" fmla="val 639"/>
                <a:gd name="f37" fmla="*/ f0 1 683"/>
                <a:gd name="f38" fmla="*/ f1 1 26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83"/>
                <a:gd name="f45" fmla="*/ f42 1 26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83" h="2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18" y="f20"/>
                  </a:cubicBezTo>
                  <a:cubicBezTo>
                    <a:pt x="f18" y="f21"/>
                    <a:pt x="f22" y="f4"/>
                    <a:pt x="f23" y="f4"/>
                  </a:cubicBezTo>
                  <a:cubicBezTo>
                    <a:pt x="f24" y="f4"/>
                    <a:pt x="f16" y="f4"/>
                    <a:pt x="f15" y="f25"/>
                  </a:cubicBezTo>
                  <a:cubicBezTo>
                    <a:pt x="f26" y="f25"/>
                    <a:pt x="f27" y="f28"/>
                    <a:pt x="f29" y="f12"/>
                  </a:cubicBezTo>
                  <a:cubicBezTo>
                    <a:pt x="f30" y="f31"/>
                    <a:pt x="f3" y="f24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764;p38">
              <a:extLst>
                <a:ext uri="{FF2B5EF4-FFF2-40B4-BE49-F238E27FC236}">
                  <a16:creationId xmlns:a16="http://schemas.microsoft.com/office/drawing/2014/main" id="{C395C529-6681-45EB-A8B5-13435BE29F95}"/>
                </a:ext>
              </a:extLst>
            </p:cNvPr>
            <p:cNvSpPr/>
            <p:nvPr/>
          </p:nvSpPr>
          <p:spPr>
            <a:xfrm>
              <a:off x="8281236" y="4495775"/>
              <a:ext cx="12746" cy="4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158"/>
                <a:gd name="f5" fmla="val 375"/>
                <a:gd name="f6" fmla="val 1"/>
                <a:gd name="f7" fmla="val 372"/>
                <a:gd name="f8" fmla="val 369"/>
                <a:gd name="f9" fmla="val 367"/>
                <a:gd name="f10" fmla="val 53"/>
                <a:gd name="f11" fmla="val 50"/>
                <a:gd name="f12" fmla="val 22"/>
                <a:gd name="f13" fmla="val 55"/>
                <a:gd name="f14" fmla="val 82"/>
                <a:gd name="f15" fmla="val 6"/>
                <a:gd name="f16" fmla="val 112"/>
                <a:gd name="f17" fmla="val 11"/>
                <a:gd name="f18" fmla="val 139"/>
                <a:gd name="f19" fmla="val 34"/>
                <a:gd name="f20" fmla="val 61"/>
                <a:gd name="f21" fmla="val 69"/>
                <a:gd name="f22" fmla="val 382"/>
                <a:gd name="f23" fmla="val 111"/>
                <a:gd name="f24" fmla="val 412"/>
                <a:gd name="f25" fmla="val 105"/>
                <a:gd name="f26" fmla="val 78"/>
                <a:gd name="f27" fmla="val 428"/>
                <a:gd name="f28" fmla="val 48"/>
                <a:gd name="f29" fmla="val 424"/>
                <a:gd name="f30" fmla="val 21"/>
                <a:gd name="f31" fmla="val 402"/>
                <a:gd name="f32" fmla="*/ f0 1 434"/>
                <a:gd name="f33" fmla="*/ f1 1 15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434"/>
                <a:gd name="f40" fmla="*/ f37 1 15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434" h="15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6" name="Google Shape;765;p38">
            <a:extLst>
              <a:ext uri="{FF2B5EF4-FFF2-40B4-BE49-F238E27FC236}">
                <a16:creationId xmlns:a16="http://schemas.microsoft.com/office/drawing/2014/main" id="{4CD92F9F-5D89-4B18-9CE7-39DFA1D0720F}"/>
              </a:ext>
            </a:extLst>
          </p:cNvPr>
          <p:cNvGrpSpPr/>
          <p:nvPr/>
        </p:nvGrpSpPr>
        <p:grpSpPr>
          <a:xfrm>
            <a:off x="719998" y="598675"/>
            <a:ext cx="921715" cy="880045"/>
            <a:chOff x="719998" y="598675"/>
            <a:chExt cx="921715" cy="880045"/>
          </a:xfrm>
        </p:grpSpPr>
        <p:sp>
          <p:nvSpPr>
            <p:cNvPr id="37" name="Google Shape;766;p38">
              <a:extLst>
                <a:ext uri="{FF2B5EF4-FFF2-40B4-BE49-F238E27FC236}">
                  <a16:creationId xmlns:a16="http://schemas.microsoft.com/office/drawing/2014/main" id="{F2ACDF2D-411C-48CC-B7E2-D8D446AA4F25}"/>
                </a:ext>
              </a:extLst>
            </p:cNvPr>
            <p:cNvSpPr/>
            <p:nvPr/>
          </p:nvSpPr>
          <p:spPr>
            <a:xfrm>
              <a:off x="719998" y="598675"/>
              <a:ext cx="921715" cy="880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83"/>
                <a:gd name="f4" fmla="val 29964"/>
                <a:gd name="f5" fmla="val 17754"/>
                <a:gd name="f6" fmla="val 17174"/>
                <a:gd name="f7" fmla="val 16563"/>
                <a:gd name="f8" fmla="val 77"/>
                <a:gd name="f9" fmla="val 15936"/>
                <a:gd name="f10" fmla="val 231"/>
                <a:gd name="f11" fmla="val 14472"/>
                <a:gd name="f12" fmla="val 591"/>
                <a:gd name="f13" fmla="val 13444"/>
                <a:gd name="f14" fmla="val 1240"/>
                <a:gd name="f15" fmla="val 12721"/>
                <a:gd name="f16" fmla="val 1964"/>
                <a:gd name="f17" fmla="val 11940"/>
                <a:gd name="f18" fmla="val 1608"/>
                <a:gd name="f19" fmla="val 11143"/>
                <a:gd name="f20" fmla="val 1424"/>
                <a:gd name="f21" fmla="val 10354"/>
                <a:gd name="f22" fmla="val 10129"/>
                <a:gd name="f23" fmla="val 9904"/>
                <a:gd name="f24" fmla="val 1438"/>
                <a:gd name="f25" fmla="val 9680"/>
                <a:gd name="f26" fmla="val 1468"/>
                <a:gd name="f27" fmla="val 8511"/>
                <a:gd name="f28" fmla="val 1625"/>
                <a:gd name="f29" fmla="val 6835"/>
                <a:gd name="f30" fmla="val 2279"/>
                <a:gd name="f31" fmla="val 5489"/>
                <a:gd name="f32" fmla="val 4500"/>
                <a:gd name="f33" fmla="val 4760"/>
                <a:gd name="f34" fmla="val 5704"/>
                <a:gd name="f35" fmla="val 4414"/>
                <a:gd name="f36" fmla="val 6953"/>
                <a:gd name="f37" fmla="val 4449"/>
                <a:gd name="f38" fmla="val 8177"/>
                <a:gd name="f39" fmla="val 4324"/>
                <a:gd name="f40" fmla="val 8220"/>
                <a:gd name="f41" fmla="val 4203"/>
                <a:gd name="f42" fmla="val 8266"/>
                <a:gd name="f43" fmla="val 4083"/>
                <a:gd name="f44" fmla="val 8313"/>
                <a:gd name="f45" fmla="val 3105"/>
                <a:gd name="f46" fmla="val 8708"/>
                <a:gd name="f47" fmla="val 10353"/>
                <a:gd name="f48" fmla="val 1120"/>
                <a:gd name="f49" fmla="val 14905"/>
                <a:gd name="f50" fmla="val 1456"/>
                <a:gd name="f51" fmla="val 16278"/>
                <a:gd name="f52" fmla="val 2085"/>
                <a:gd name="f53" fmla="val 17411"/>
                <a:gd name="f54" fmla="val 2971"/>
                <a:gd name="f55" fmla="val 18264"/>
                <a:gd name="f56" fmla="val 2412"/>
                <a:gd name="f57" fmla="val 19392"/>
                <a:gd name="f58" fmla="val 2332"/>
                <a:gd name="f59" fmla="val 20395"/>
                <a:gd name="f60" fmla="val 2409"/>
                <a:gd name="f61" fmla="val 21148"/>
                <a:gd name="f62" fmla="val 2528"/>
                <a:gd name="f63" fmla="val 22317"/>
                <a:gd name="f64" fmla="val 3142"/>
                <a:gd name="f65" fmla="val 23995"/>
                <a:gd name="f66" fmla="val 5386"/>
                <a:gd name="f67" fmla="val 25355"/>
                <a:gd name="f68" fmla="val 6573"/>
                <a:gd name="f69" fmla="val 26074"/>
                <a:gd name="f70" fmla="val 7776"/>
                <a:gd name="f71" fmla="val 26437"/>
                <a:gd name="f72" fmla="val 8961"/>
                <a:gd name="f73" fmla="val 9018"/>
                <a:gd name="f74" fmla="val 9056"/>
                <a:gd name="f75" fmla="val 26547"/>
                <a:gd name="f76" fmla="val 9096"/>
                <a:gd name="f77" fmla="val 26654"/>
                <a:gd name="f78" fmla="val 9139"/>
                <a:gd name="f79" fmla="val 26761"/>
                <a:gd name="f80" fmla="val 9962"/>
                <a:gd name="f81" fmla="val 28796"/>
                <a:gd name="f82" fmla="val 11710"/>
                <a:gd name="f83" fmla="val 29963"/>
                <a:gd name="f84" fmla="val 13934"/>
                <a:gd name="f85" fmla="val 14519"/>
                <a:gd name="f86" fmla="val 15145"/>
                <a:gd name="f87" fmla="val 29881"/>
                <a:gd name="f88" fmla="val 15794"/>
                <a:gd name="f89" fmla="val 29720"/>
                <a:gd name="f90" fmla="val 17323"/>
                <a:gd name="f91" fmla="val 29344"/>
                <a:gd name="f92" fmla="val 18389"/>
                <a:gd name="f93" fmla="val 28669"/>
                <a:gd name="f94" fmla="val 19134"/>
                <a:gd name="f95" fmla="val 27923"/>
                <a:gd name="f96" fmla="val 20051"/>
                <a:gd name="f97" fmla="val 28371"/>
                <a:gd name="f98" fmla="val 20870"/>
                <a:gd name="f99" fmla="val 28498"/>
                <a:gd name="f100" fmla="val 21498"/>
                <a:gd name="f101" fmla="val 21661"/>
                <a:gd name="f102" fmla="val 21827"/>
                <a:gd name="f103" fmla="val 28489"/>
                <a:gd name="f104" fmla="val 21989"/>
                <a:gd name="f105" fmla="val 28474"/>
                <a:gd name="f106" fmla="val 23167"/>
                <a:gd name="f107" fmla="val 28354"/>
                <a:gd name="f108" fmla="val 24860"/>
                <a:gd name="f109" fmla="val 27730"/>
                <a:gd name="f110" fmla="val 26240"/>
                <a:gd name="f111" fmla="val 25455"/>
                <a:gd name="f112" fmla="val 27012"/>
                <a:gd name="f113" fmla="val 24180"/>
                <a:gd name="f114" fmla="val 27304"/>
                <a:gd name="f115" fmla="val 23007"/>
                <a:gd name="f116" fmla="val 27329"/>
                <a:gd name="f117" fmla="val 21984"/>
                <a:gd name="f118" fmla="val 27372"/>
                <a:gd name="f119" fmla="val 21968"/>
                <a:gd name="f120" fmla="val 27415"/>
                <a:gd name="f121" fmla="val 21953"/>
                <a:gd name="f122" fmla="val 27458"/>
                <a:gd name="f123" fmla="val 21934"/>
                <a:gd name="f124" fmla="val 30173"/>
                <a:gd name="f125" fmla="val 20836"/>
                <a:gd name="f126" fmla="val 31382"/>
                <a:gd name="f127" fmla="val 18199"/>
                <a:gd name="f128" fmla="val 30608"/>
                <a:gd name="f129" fmla="val 15049"/>
                <a:gd name="f130" fmla="val 30252"/>
                <a:gd name="f131" fmla="val 13599"/>
                <a:gd name="f132" fmla="val 29625"/>
                <a:gd name="f133" fmla="val 12569"/>
                <a:gd name="f134" fmla="val 28924"/>
                <a:gd name="f135" fmla="val 11840"/>
                <a:gd name="f136" fmla="val 29464"/>
                <a:gd name="f137" fmla="val 10645"/>
                <a:gd name="f138" fmla="val 29507"/>
                <a:gd name="f139" fmla="val 9593"/>
                <a:gd name="f140" fmla="val 29401"/>
                <a:gd name="f141" fmla="val 8817"/>
                <a:gd name="f142" fmla="val 29243"/>
                <a:gd name="f143" fmla="val 7643"/>
                <a:gd name="f144" fmla="val 28583"/>
                <a:gd name="f145" fmla="val 5960"/>
                <a:gd name="f146" fmla="val 26341"/>
                <a:gd name="f147" fmla="val 4603"/>
                <a:gd name="f148" fmla="val 25185"/>
                <a:gd name="f149" fmla="val 3902"/>
                <a:gd name="f150" fmla="val 24005"/>
                <a:gd name="f151" fmla="val 3540"/>
                <a:gd name="f152" fmla="val 22836"/>
                <a:gd name="f153" fmla="val 3526"/>
                <a:gd name="f154" fmla="val 22818"/>
                <a:gd name="f155" fmla="val 3481"/>
                <a:gd name="f156" fmla="val 22801"/>
                <a:gd name="f157" fmla="val 3435"/>
                <a:gd name="f158" fmla="val 22782"/>
                <a:gd name="f159" fmla="val 3391"/>
                <a:gd name="f160" fmla="val 21912"/>
                <a:gd name="f161" fmla="val 1235"/>
                <a:gd name="f162" fmla="val 20079"/>
                <a:gd name="f163" fmla="*/ f0 1 31383"/>
                <a:gd name="f164" fmla="*/ f1 1 29964"/>
                <a:gd name="f165" fmla="val f2"/>
                <a:gd name="f166" fmla="val f3"/>
                <a:gd name="f167" fmla="val f4"/>
                <a:gd name="f168" fmla="+- f167 0 f165"/>
                <a:gd name="f169" fmla="+- f166 0 f165"/>
                <a:gd name="f170" fmla="*/ f169 1 31383"/>
                <a:gd name="f171" fmla="*/ f168 1 29964"/>
                <a:gd name="f172" fmla="*/ f165 1 f170"/>
                <a:gd name="f173" fmla="*/ f166 1 f170"/>
                <a:gd name="f174" fmla="*/ f165 1 f171"/>
                <a:gd name="f175" fmla="*/ f167 1 f171"/>
                <a:gd name="f176" fmla="*/ f172 f163 1"/>
                <a:gd name="f177" fmla="*/ f173 f163 1"/>
                <a:gd name="f178" fmla="*/ f175 f164 1"/>
                <a:gd name="f179" fmla="*/ f174 f1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6" t="f179" r="f177" b="f178"/>
              <a:pathLst>
                <a:path w="31383" h="299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2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000000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767;p38">
              <a:extLst>
                <a:ext uri="{FF2B5EF4-FFF2-40B4-BE49-F238E27FC236}">
                  <a16:creationId xmlns:a16="http://schemas.microsoft.com/office/drawing/2014/main" id="{4E011307-11B6-45B4-BF2E-C845022735F5}"/>
                </a:ext>
              </a:extLst>
            </p:cNvPr>
            <p:cNvSpPr/>
            <p:nvPr/>
          </p:nvSpPr>
          <p:spPr>
            <a:xfrm>
              <a:off x="1227371" y="1111864"/>
              <a:ext cx="232431" cy="2544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14"/>
                <a:gd name="f4" fmla="val 8663"/>
                <a:gd name="f5" fmla="val 6978"/>
                <a:gd name="f6" fmla="val 3763"/>
                <a:gd name="f7" fmla="val 6994"/>
                <a:gd name="f8" fmla="val 3922"/>
                <a:gd name="f9" fmla="val 7000"/>
                <a:gd name="f10" fmla="val 4087"/>
                <a:gd name="f11" fmla="val 6992"/>
                <a:gd name="f12" fmla="val 4248"/>
                <a:gd name="f13" fmla="val 6998"/>
                <a:gd name="f14" fmla="val 72"/>
                <a:gd name="f15" fmla="val 1"/>
                <a:gd name="f16" fmla="val 70"/>
                <a:gd name="f17" fmla="val 69"/>
                <a:gd name="f18" fmla="val 67"/>
                <a:gd name="f19" fmla="val 57"/>
                <a:gd name="f20" fmla="val 44"/>
                <a:gd name="f21" fmla="val 4"/>
                <a:gd name="f22" fmla="val 36"/>
                <a:gd name="f23" fmla="val 14"/>
                <a:gd name="f24" fmla="val 9"/>
                <a:gd name="f25" fmla="val 29"/>
                <a:gd name="f26" fmla="val 64"/>
                <a:gd name="f27" fmla="val 13"/>
                <a:gd name="f28" fmla="val 89"/>
                <a:gd name="f29" fmla="val 647"/>
                <a:gd name="f30" fmla="val 1455"/>
                <a:gd name="f31" fmla="val 1579"/>
                <a:gd name="f32" fmla="val 3877"/>
                <a:gd name="f33" fmla="val 1438"/>
                <a:gd name="f34" fmla="val 6031"/>
                <a:gd name="f35" fmla="val 1418"/>
                <a:gd name="f36" fmla="val 6374"/>
                <a:gd name="f37" fmla="val 1370"/>
                <a:gd name="f38" fmla="val 6711"/>
                <a:gd name="f39" fmla="val 1287"/>
                <a:gd name="f40" fmla="val 7036"/>
                <a:gd name="f41" fmla="val 1280"/>
                <a:gd name="f42" fmla="val 7057"/>
                <a:gd name="f43" fmla="val 7079"/>
                <a:gd name="f44" fmla="val 1303"/>
                <a:gd name="f45" fmla="val 7096"/>
                <a:gd name="f46" fmla="val 2259"/>
                <a:gd name="f47" fmla="val 8110"/>
                <a:gd name="f48" fmla="val 3297"/>
                <a:gd name="f49" fmla="val 8662"/>
                <a:gd name="f50" fmla="val 4240"/>
                <a:gd name="f51" fmla="val 4279"/>
                <a:gd name="f52" fmla="val 4319"/>
                <a:gd name="f53" fmla="val 4358"/>
                <a:gd name="f54" fmla="val 8660"/>
                <a:gd name="f55" fmla="val 4399"/>
                <a:gd name="f56" fmla="val 8658"/>
                <a:gd name="f57" fmla="val 4436"/>
                <a:gd name="f58" fmla="val 8652"/>
                <a:gd name="f59" fmla="val 4477"/>
                <a:gd name="f60" fmla="val 8651"/>
                <a:gd name="f61" fmla="val 5412"/>
                <a:gd name="f62" fmla="val 8554"/>
                <a:gd name="f63" fmla="val 6243"/>
                <a:gd name="f64" fmla="val 7918"/>
                <a:gd name="f65" fmla="val 6946"/>
                <a:gd name="f66" fmla="val 6758"/>
                <a:gd name="f67" fmla="val 7783"/>
                <a:gd name="f68" fmla="val 5376"/>
                <a:gd name="f69" fmla="val 4048"/>
                <a:gd name="f70" fmla="val 7341"/>
                <a:gd name="f71" fmla="val 2812"/>
                <a:gd name="f72" fmla="val 7333"/>
                <a:gd name="f73" fmla="val 2788"/>
                <a:gd name="f74" fmla="val 7311"/>
                <a:gd name="f75" fmla="val 2774"/>
                <a:gd name="f76" fmla="val 7288"/>
                <a:gd name="f77" fmla="val 7287"/>
                <a:gd name="f78" fmla="val 7286"/>
                <a:gd name="f79" fmla="val 7284"/>
                <a:gd name="f80" fmla="val 7228"/>
                <a:gd name="f81" fmla="val 2775"/>
                <a:gd name="f82" fmla="val 7172"/>
                <a:gd name="f83" fmla="val 7116"/>
                <a:gd name="f84" fmla="val 6533"/>
                <a:gd name="f85" fmla="val 5925"/>
                <a:gd name="f86" fmla="val 2715"/>
                <a:gd name="f87" fmla="val 5315"/>
                <a:gd name="f88" fmla="val 2596"/>
                <a:gd name="f89" fmla="val 4214"/>
                <a:gd name="f90" fmla="val 2386"/>
                <a:gd name="f91" fmla="val 3106"/>
                <a:gd name="f92" fmla="val 1995"/>
                <a:gd name="f93" fmla="val 2131"/>
                <a:gd name="f94" fmla="val 1473"/>
                <a:gd name="f95" fmla="val 2125"/>
                <a:gd name="f96" fmla="val 1471"/>
                <a:gd name="f97" fmla="val 2123"/>
                <a:gd name="f98" fmla="val 1468"/>
                <a:gd name="f99" fmla="val 2121"/>
                <a:gd name="f100" fmla="val 2113"/>
                <a:gd name="f101" fmla="val 1466"/>
                <a:gd name="f102" fmla="val 2108"/>
                <a:gd name="f103" fmla="val 1461"/>
                <a:gd name="f104" fmla="val 2102"/>
                <a:gd name="f105" fmla="val 1459"/>
                <a:gd name="f106" fmla="val 2101"/>
                <a:gd name="f107" fmla="val 1456"/>
                <a:gd name="f108" fmla="val 2096"/>
                <a:gd name="f109" fmla="val 1333"/>
                <a:gd name="f110" fmla="val 1048"/>
                <a:gd name="f111" fmla="val 651"/>
                <a:gd name="f112" fmla="val 558"/>
                <a:gd name="f113" fmla="val 117"/>
                <a:gd name="f114" fmla="val 18"/>
                <a:gd name="f115" fmla="val 106"/>
                <a:gd name="f116" fmla="val 8"/>
                <a:gd name="f117" fmla="*/ f0 1 7914"/>
                <a:gd name="f118" fmla="*/ f1 1 8663"/>
                <a:gd name="f119" fmla="val f2"/>
                <a:gd name="f120" fmla="val f3"/>
                <a:gd name="f121" fmla="val f4"/>
                <a:gd name="f122" fmla="+- f121 0 f119"/>
                <a:gd name="f123" fmla="+- f120 0 f119"/>
                <a:gd name="f124" fmla="*/ f123 1 7914"/>
                <a:gd name="f125" fmla="*/ f122 1 8663"/>
                <a:gd name="f126" fmla="*/ f119 1 f124"/>
                <a:gd name="f127" fmla="*/ f120 1 f124"/>
                <a:gd name="f128" fmla="*/ f119 1 f125"/>
                <a:gd name="f129" fmla="*/ f121 1 f125"/>
                <a:gd name="f130" fmla="*/ f126 f117 1"/>
                <a:gd name="f131" fmla="*/ f127 f117 1"/>
                <a:gd name="f132" fmla="*/ f129 f118 1"/>
                <a:gd name="f133" fmla="*/ f128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0" t="f133" r="f131" b="f132"/>
              <a:pathLst>
                <a:path w="7914" h="866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5"/>
                    <a:pt x="f18" y="f15"/>
                  </a:cubicBezTo>
                  <a:cubicBezTo>
                    <a:pt x="f19" y="f15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39" y="f43"/>
                    <a:pt x="f44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9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3" y="f69"/>
                    <a:pt x="f70" y="f71"/>
                  </a:cubicBez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80" y="f81"/>
                    <a:pt x="f82" y="f81"/>
                    <a:pt x="f83" y="f81"/>
                  </a:cubicBezTo>
                  <a:cubicBezTo>
                    <a:pt x="f84" y="f81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98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5"/>
                    <a:pt x="f106" y="f107"/>
                    <a:pt x="f108" y="f107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28" y="f15"/>
                    <a:pt x="f14" y="f15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768;p38">
              <a:extLst>
                <a:ext uri="{FF2B5EF4-FFF2-40B4-BE49-F238E27FC236}">
                  <a16:creationId xmlns:a16="http://schemas.microsoft.com/office/drawing/2014/main" id="{20A26DE6-5A2E-43E7-855A-A9EF951F096D}"/>
                </a:ext>
              </a:extLst>
            </p:cNvPr>
            <p:cNvSpPr/>
            <p:nvPr/>
          </p:nvSpPr>
          <p:spPr>
            <a:xfrm>
              <a:off x="1216938" y="960778"/>
              <a:ext cx="353205" cy="2292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26"/>
                <a:gd name="f4" fmla="val 7804"/>
                <a:gd name="f5" fmla="val 7195"/>
                <a:gd name="f6" fmla="val 7079"/>
                <a:gd name="f7" fmla="val 6961"/>
                <a:gd name="f8" fmla="val 3"/>
                <a:gd name="f9" fmla="val 6841"/>
                <a:gd name="f10" fmla="val 10"/>
                <a:gd name="f11" fmla="val 4474"/>
                <a:gd name="f12" fmla="val 125"/>
                <a:gd name="f13" fmla="val 1879"/>
                <a:gd name="f14" fmla="val 1364"/>
                <a:gd name="f15" fmla="val 873"/>
                <a:gd name="f16" fmla="val 1892"/>
                <a:gd name="f17" fmla="val 848"/>
                <a:gd name="f18" fmla="val 1904"/>
                <a:gd name="f19" fmla="val 838"/>
                <a:gd name="f20" fmla="val 1929"/>
                <a:gd name="f21" fmla="val 1955"/>
                <a:gd name="f22" fmla="val 841"/>
                <a:gd name="f23" fmla="val 1983"/>
                <a:gd name="f24" fmla="val 861"/>
                <a:gd name="f25" fmla="val 2005"/>
                <a:gd name="f26" fmla="val 885"/>
                <a:gd name="f27" fmla="val 2010"/>
                <a:gd name="f28" fmla="val 928"/>
                <a:gd name="f29" fmla="val 2019"/>
                <a:gd name="f30" fmla="val 956"/>
                <a:gd name="f31" fmla="val 2026"/>
                <a:gd name="f32" fmla="val 985"/>
                <a:gd name="f33" fmla="val 2039"/>
                <a:gd name="f34" fmla="val 1351"/>
                <a:gd name="f35" fmla="val 2190"/>
                <a:gd name="f36" fmla="val 1537"/>
                <a:gd name="f37" fmla="val 2663"/>
                <a:gd name="f38" fmla="val 1533"/>
                <a:gd name="f39" fmla="val 3442"/>
                <a:gd name="f40" fmla="val 4021"/>
                <a:gd name="f41" fmla="val 1210"/>
                <a:gd name="f42" fmla="val 4389"/>
                <a:gd name="f43" fmla="val 664"/>
                <a:gd name="f44" fmla="val 4419"/>
                <a:gd name="f45" fmla="val 640"/>
                <a:gd name="f46" fmla="val 4420"/>
                <a:gd name="f47" fmla="val 616"/>
                <a:gd name="f48" fmla="val 591"/>
                <a:gd name="f49" fmla="val 427"/>
                <a:gd name="f50" fmla="val 254"/>
                <a:gd name="f51" fmla="val 4395"/>
                <a:gd name="f52" fmla="val 84"/>
                <a:gd name="f53" fmla="val 4340"/>
                <a:gd name="f54" fmla="val 80"/>
                <a:gd name="f55" fmla="val 4337"/>
                <a:gd name="f56" fmla="val 74"/>
                <a:gd name="f57" fmla="val 4336"/>
                <a:gd name="f58" fmla="val 69"/>
                <a:gd name="f59" fmla="val 67"/>
                <a:gd name="f60" fmla="val 64"/>
                <a:gd name="f61" fmla="val 62"/>
                <a:gd name="f62" fmla="val 43"/>
                <a:gd name="f63" fmla="val 4339"/>
                <a:gd name="f64" fmla="val 26"/>
                <a:gd name="f65" fmla="val 4346"/>
                <a:gd name="f66" fmla="val 15"/>
                <a:gd name="f67" fmla="val 4362"/>
                <a:gd name="f68" fmla="val 4382"/>
                <a:gd name="f69" fmla="val 4410"/>
                <a:gd name="f70" fmla="val 4434"/>
                <a:gd name="f71" fmla="val 795"/>
                <a:gd name="f72" fmla="val 5521"/>
                <a:gd name="f73" fmla="val 2159"/>
                <a:gd name="f74" fmla="val 6457"/>
                <a:gd name="f75" fmla="val 3710"/>
                <a:gd name="f76" fmla="val 7063"/>
                <a:gd name="f77" fmla="val 4900"/>
                <a:gd name="f78" fmla="val 7533"/>
                <a:gd name="f79" fmla="val 6198"/>
                <a:gd name="f80" fmla="val 7425"/>
                <a:gd name="f81" fmla="val 7512"/>
                <a:gd name="f82" fmla="val 7598"/>
                <a:gd name="f83" fmla="val 7802"/>
                <a:gd name="f84" fmla="val 7684"/>
                <a:gd name="f85" fmla="val 7799"/>
                <a:gd name="f86" fmla="val 7719"/>
                <a:gd name="f87" fmla="val 7792"/>
                <a:gd name="f88" fmla="val 7726"/>
                <a:gd name="f89" fmla="val 7794"/>
                <a:gd name="f90" fmla="val 7753"/>
                <a:gd name="f91" fmla="val 7795"/>
                <a:gd name="f92" fmla="val 7760"/>
                <a:gd name="f93" fmla="val 8492"/>
                <a:gd name="f94" fmla="val 9115"/>
                <a:gd name="f95" fmla="val 7633"/>
                <a:gd name="f96" fmla="val 9653"/>
                <a:gd name="f97" fmla="val 7416"/>
                <a:gd name="f98" fmla="val 10795"/>
                <a:gd name="f99" fmla="val 6954"/>
                <a:gd name="f100" fmla="val 5864"/>
                <a:gd name="f101" fmla="val 11395"/>
                <a:gd name="f102" fmla="val 3288"/>
                <a:gd name="f103" fmla="val 11035"/>
                <a:gd name="f104" fmla="val 1821"/>
                <a:gd name="f105" fmla="val 10267"/>
                <a:gd name="f106" fmla="val 830"/>
                <a:gd name="f107" fmla="val 9119"/>
                <a:gd name="f108" fmla="val 349"/>
                <a:gd name="f109" fmla="val 8736"/>
                <a:gd name="f110" fmla="val 190"/>
                <a:gd name="f111" fmla="val 8309"/>
                <a:gd name="f112" fmla="val 7842"/>
                <a:gd name="f113" fmla="val 35"/>
                <a:gd name="f114" fmla="val 7634"/>
                <a:gd name="f115" fmla="val 12"/>
                <a:gd name="f116" fmla="val 7418"/>
                <a:gd name="f117" fmla="*/ f0 1 12026"/>
                <a:gd name="f118" fmla="*/ f1 1 7804"/>
                <a:gd name="f119" fmla="val f2"/>
                <a:gd name="f120" fmla="val f3"/>
                <a:gd name="f121" fmla="val f4"/>
                <a:gd name="f122" fmla="+- f121 0 f119"/>
                <a:gd name="f123" fmla="+- f120 0 f119"/>
                <a:gd name="f124" fmla="*/ f123 1 12026"/>
                <a:gd name="f125" fmla="*/ f122 1 7804"/>
                <a:gd name="f126" fmla="*/ f119 1 f124"/>
                <a:gd name="f127" fmla="*/ f120 1 f124"/>
                <a:gd name="f128" fmla="*/ f119 1 f125"/>
                <a:gd name="f129" fmla="*/ f121 1 f125"/>
                <a:gd name="f130" fmla="*/ f126 f117 1"/>
                <a:gd name="f131" fmla="*/ f127 f117 1"/>
                <a:gd name="f132" fmla="*/ f129 f118 1"/>
                <a:gd name="f133" fmla="*/ f128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0" t="f133" r="f131" b="f132"/>
              <a:pathLst>
                <a:path w="12026" h="78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38" y="f40"/>
                    <a:pt x="f41" y="f42"/>
                    <a:pt x="f43" y="f44"/>
                  </a:cubicBezTo>
                  <a:cubicBezTo>
                    <a:pt x="f45" y="f46"/>
                    <a:pt x="f47" y="f46"/>
                    <a:pt x="f48" y="f46"/>
                  </a:cubicBezTo>
                  <a:cubicBezTo>
                    <a:pt x="f49" y="f46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2" y="f68"/>
                    <a:pt x="f2" y="f69"/>
                    <a:pt x="f66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4"/>
                    <a:pt x="f80" y="f4"/>
                  </a:cubicBezTo>
                  <a:cubicBezTo>
                    <a:pt x="f81" y="f4"/>
                    <a:pt x="f82" y="f83"/>
                    <a:pt x="f84" y="f85"/>
                  </a:cubicBezTo>
                  <a:lnTo>
                    <a:pt x="f86" y="f87"/>
                  </a:lnTo>
                  <a:cubicBezTo>
                    <a:pt x="f88" y="f89"/>
                    <a:pt x="f90" y="f91"/>
                    <a:pt x="f92" y="f91"/>
                  </a:cubicBezTo>
                  <a:lnTo>
                    <a:pt x="f83" y="f89"/>
                  </a:lnTo>
                  <a:cubicBezTo>
                    <a:pt x="f93" y="f92"/>
                    <a:pt x="f94" y="f95"/>
                    <a:pt x="f96" y="f97"/>
                  </a:cubicBezTo>
                  <a:cubicBezTo>
                    <a:pt x="f98" y="f99"/>
                    <a:pt x="f3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52"/>
                    <a:pt x="f112" y="f113"/>
                  </a:cubicBezTo>
                  <a:cubicBezTo>
                    <a:pt x="f114" y="f115"/>
                    <a:pt x="f116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769;p38">
              <a:extLst>
                <a:ext uri="{FF2B5EF4-FFF2-40B4-BE49-F238E27FC236}">
                  <a16:creationId xmlns:a16="http://schemas.microsoft.com/office/drawing/2014/main" id="{4991EA86-82BE-471A-9304-23CBEDC97282}"/>
                </a:ext>
              </a:extLst>
            </p:cNvPr>
            <p:cNvSpPr/>
            <p:nvPr/>
          </p:nvSpPr>
          <p:spPr>
            <a:xfrm>
              <a:off x="1264606" y="771781"/>
              <a:ext cx="255254" cy="2258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91"/>
                <a:gd name="f4" fmla="val 7689"/>
                <a:gd name="f5" fmla="val 4607"/>
                <a:gd name="f6" fmla="val 5174"/>
                <a:gd name="f7" fmla="val 4608"/>
                <a:gd name="f8" fmla="val 5177"/>
                <a:gd name="f9" fmla="val 4555"/>
                <a:gd name="f10" fmla="val 5221"/>
                <a:gd name="f11" fmla="val 4500"/>
                <a:gd name="f12" fmla="val 5260"/>
                <a:gd name="f13" fmla="val 4439"/>
                <a:gd name="f14" fmla="val 5292"/>
                <a:gd name="f15" fmla="val 4498"/>
                <a:gd name="f16" fmla="val 5258"/>
                <a:gd name="f17" fmla="val 4552"/>
                <a:gd name="f18" fmla="val 5217"/>
                <a:gd name="f19" fmla="val 4217"/>
                <a:gd name="f20" fmla="val 1"/>
                <a:gd name="f21" fmla="val 4161"/>
                <a:gd name="f22" fmla="val 4106"/>
                <a:gd name="f23" fmla="val 2"/>
                <a:gd name="f24" fmla="val 4051"/>
                <a:gd name="f25" fmla="val 5"/>
                <a:gd name="f26" fmla="val 3554"/>
                <a:gd name="f27" fmla="val 30"/>
                <a:gd name="f28" fmla="val 3069"/>
                <a:gd name="f29" fmla="val 161"/>
                <a:gd name="f30" fmla="val 2600"/>
                <a:gd name="f31" fmla="val 396"/>
                <a:gd name="f32" fmla="val 2580"/>
                <a:gd name="f33" fmla="val 408"/>
                <a:gd name="f34" fmla="val 2566"/>
                <a:gd name="f35" fmla="val 431"/>
                <a:gd name="f36" fmla="val 2567"/>
                <a:gd name="f37" fmla="val 453"/>
                <a:gd name="f38" fmla="val 2603"/>
                <a:gd name="f39" fmla="val 1734"/>
                <a:gd name="f40" fmla="val 2335"/>
                <a:gd name="f41" fmla="val 3141"/>
                <a:gd name="f42" fmla="val 1847"/>
                <a:gd name="f43" fmla="val 4437"/>
                <a:gd name="f44" fmla="val 1402"/>
                <a:gd name="f45" fmla="val 5620"/>
                <a:gd name="f46" fmla="val 773"/>
                <a:gd name="f47" fmla="val 6715"/>
                <a:gd name="f48" fmla="val 24"/>
                <a:gd name="f49" fmla="val 7538"/>
                <a:gd name="f50" fmla="val 7561"/>
                <a:gd name="f51" fmla="val 7597"/>
                <a:gd name="f52" fmla="val 27"/>
                <a:gd name="f53" fmla="val 7621"/>
                <a:gd name="f54" fmla="val 36"/>
                <a:gd name="f55" fmla="val 7634"/>
                <a:gd name="f56" fmla="val 54"/>
                <a:gd name="f57" fmla="val 7641"/>
                <a:gd name="f58" fmla="val 72"/>
                <a:gd name="f59" fmla="val 73"/>
                <a:gd name="f60" fmla="val 75"/>
                <a:gd name="f61" fmla="val 76"/>
                <a:gd name="f62" fmla="val 88"/>
                <a:gd name="f63" fmla="val 99"/>
                <a:gd name="f64" fmla="val 7637"/>
                <a:gd name="f65" fmla="val 108"/>
                <a:gd name="f66" fmla="val 7631"/>
                <a:gd name="f67" fmla="val 138"/>
                <a:gd name="f68" fmla="val 7612"/>
                <a:gd name="f69" fmla="val 166"/>
                <a:gd name="f70" fmla="val 7590"/>
                <a:gd name="f71" fmla="val 193"/>
                <a:gd name="f72" fmla="val 7571"/>
                <a:gd name="f73" fmla="val 158"/>
                <a:gd name="f74" fmla="val 7625"/>
                <a:gd name="f75" fmla="val 173"/>
                <a:gd name="f76" fmla="val 7656"/>
                <a:gd name="f77" fmla="val 184"/>
                <a:gd name="f78" fmla="val 7677"/>
                <a:gd name="f79" fmla="val 203"/>
                <a:gd name="f80" fmla="val 7688"/>
                <a:gd name="f81" fmla="val 223"/>
                <a:gd name="f82" fmla="val 226"/>
                <a:gd name="f83" fmla="val 228"/>
                <a:gd name="f84" fmla="val 230"/>
                <a:gd name="f85" fmla="val 237"/>
                <a:gd name="f86" fmla="val 249"/>
                <a:gd name="f87" fmla="val 7685"/>
                <a:gd name="f88" fmla="val 256"/>
                <a:gd name="f89" fmla="val 7681"/>
                <a:gd name="f90" fmla="val 1515"/>
                <a:gd name="f91" fmla="val 7104"/>
                <a:gd name="f92" fmla="val 3395"/>
                <a:gd name="f93" fmla="val 6396"/>
                <a:gd name="f94" fmla="val 5178"/>
                <a:gd name="f95" fmla="val 6309"/>
                <a:gd name="f96" fmla="val 5299"/>
                <a:gd name="f97" fmla="val 6304"/>
                <a:gd name="f98" fmla="val 5418"/>
                <a:gd name="f99" fmla="val 6301"/>
                <a:gd name="f100" fmla="val 5534"/>
                <a:gd name="f101" fmla="val 5677"/>
                <a:gd name="f102" fmla="val 5816"/>
                <a:gd name="f103" fmla="val 6305"/>
                <a:gd name="f104" fmla="val 5952"/>
                <a:gd name="f105" fmla="val 6314"/>
                <a:gd name="f106" fmla="val 6367"/>
                <a:gd name="f107" fmla="val 6339"/>
                <a:gd name="f108" fmla="val 6757"/>
                <a:gd name="f109" fmla="val 6406"/>
                <a:gd name="f110" fmla="val 7109"/>
                <a:gd name="f111" fmla="val 6511"/>
                <a:gd name="f112" fmla="val 7116"/>
                <a:gd name="f113" fmla="val 6513"/>
                <a:gd name="f114" fmla="val 7124"/>
                <a:gd name="f115" fmla="val 7133"/>
                <a:gd name="f116" fmla="val 7149"/>
                <a:gd name="f117" fmla="val 7163"/>
                <a:gd name="f118" fmla="val 6506"/>
                <a:gd name="f119" fmla="val 7176"/>
                <a:gd name="f120" fmla="val 6494"/>
                <a:gd name="f121" fmla="val 7883"/>
                <a:gd name="f122" fmla="val 5730"/>
                <a:gd name="f123" fmla="val 4546"/>
                <a:gd name="f124" fmla="val 8516"/>
                <a:gd name="f125" fmla="val 3243"/>
                <a:gd name="f126" fmla="val 8382"/>
                <a:gd name="f127" fmla="val 2280"/>
                <a:gd name="f128" fmla="val 7728"/>
                <a:gd name="f129" fmla="val 1436"/>
                <a:gd name="f130" fmla="val 6573"/>
                <a:gd name="f131" fmla="val 735"/>
                <a:gd name="f132" fmla="val 5766"/>
                <a:gd name="f133" fmla="val 247"/>
                <a:gd name="f134" fmla="val 4976"/>
                <a:gd name="f135" fmla="*/ f0 1 8691"/>
                <a:gd name="f136" fmla="*/ f1 1 7689"/>
                <a:gd name="f137" fmla="val f2"/>
                <a:gd name="f138" fmla="val f3"/>
                <a:gd name="f139" fmla="val f4"/>
                <a:gd name="f140" fmla="+- f139 0 f137"/>
                <a:gd name="f141" fmla="+- f138 0 f137"/>
                <a:gd name="f142" fmla="*/ f141 1 8691"/>
                <a:gd name="f143" fmla="*/ f140 1 7689"/>
                <a:gd name="f144" fmla="*/ f137 1 f142"/>
                <a:gd name="f145" fmla="*/ f138 1 f142"/>
                <a:gd name="f146" fmla="*/ f137 1 f143"/>
                <a:gd name="f147" fmla="*/ f139 1 f143"/>
                <a:gd name="f148" fmla="*/ f144 f135 1"/>
                <a:gd name="f149" fmla="*/ f145 f135 1"/>
                <a:gd name="f150" fmla="*/ f147 f136 1"/>
                <a:gd name="f151" fmla="*/ f146 f1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8" t="f151" r="f149" b="f150"/>
              <a:pathLst>
                <a:path w="8691" h="7689">
                  <a:moveTo>
                    <a:pt x="f5" y="f6"/>
                  </a:moveTo>
                  <a:cubicBezTo>
                    <a:pt x="f5" y="f6"/>
                    <a:pt x="f7" y="f6"/>
                    <a:pt x="f7" y="f8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20" y="f50"/>
                    <a:pt x="f23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57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lnTo>
                    <a:pt x="f71" y="f72"/>
                  </a:lnTo>
                  <a:cubicBezTo>
                    <a:pt x="f69" y="f70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0"/>
                    <a:pt x="f84" y="f80"/>
                  </a:cubicBezTo>
                  <a:cubicBezTo>
                    <a:pt x="f85" y="f80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3"/>
                    <a:pt x="f115" y="f113"/>
                  </a:cubicBezTo>
                  <a:cubicBezTo>
                    <a:pt x="f116" y="f113"/>
                    <a:pt x="f117" y="f118"/>
                    <a:pt x="f119" y="f120"/>
                  </a:cubicBezTo>
                  <a:cubicBezTo>
                    <a:pt x="f121" y="f122"/>
                    <a:pt x="f3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20"/>
                    <a:pt x="f19" y="f20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770;p38">
              <a:extLst>
                <a:ext uri="{FF2B5EF4-FFF2-40B4-BE49-F238E27FC236}">
                  <a16:creationId xmlns:a16="http://schemas.microsoft.com/office/drawing/2014/main" id="{35CEEB6A-8E97-4BAD-B8E9-A8019C004C16}"/>
                </a:ext>
              </a:extLst>
            </p:cNvPr>
            <p:cNvSpPr/>
            <p:nvPr/>
          </p:nvSpPr>
          <p:spPr>
            <a:xfrm>
              <a:off x="1042159" y="1070680"/>
              <a:ext cx="245827" cy="3384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70"/>
                <a:gd name="f4" fmla="val 11523"/>
                <a:gd name="f5" fmla="val 2499"/>
                <a:gd name="f6" fmla="val 2010"/>
                <a:gd name="f7" fmla="val 2505"/>
                <a:gd name="f8" fmla="val 2072"/>
                <a:gd name="f9" fmla="val 2502"/>
                <a:gd name="f10" fmla="val 2079"/>
                <a:gd name="f11" fmla="val 2497"/>
                <a:gd name="f12" fmla="val 2084"/>
                <a:gd name="f13" fmla="val 2495"/>
                <a:gd name="f14" fmla="val 2089"/>
                <a:gd name="f15" fmla="val 2504"/>
                <a:gd name="f16" fmla="val 2074"/>
                <a:gd name="f17" fmla="val 5735"/>
                <a:gd name="f18" fmla="val 2166"/>
                <a:gd name="f19" fmla="val 5816"/>
                <a:gd name="f20" fmla="val 2363"/>
                <a:gd name="f21" fmla="val 5899"/>
                <a:gd name="f22" fmla="val 2556"/>
                <a:gd name="f23" fmla="val 5977"/>
                <a:gd name="f24" fmla="val 2750"/>
                <a:gd name="f25" fmla="val 5896"/>
                <a:gd name="f26" fmla="val 5815"/>
                <a:gd name="f27" fmla="val 2361"/>
                <a:gd name="f28" fmla="val 5732"/>
                <a:gd name="f29" fmla="val 5104"/>
                <a:gd name="f30" fmla="val 5097"/>
                <a:gd name="f31" fmla="val 5091"/>
                <a:gd name="f32" fmla="val 3"/>
                <a:gd name="f33" fmla="val 5084"/>
                <a:gd name="f34" fmla="val 6"/>
                <a:gd name="f35" fmla="val 5060"/>
                <a:gd name="f36" fmla="val 14"/>
                <a:gd name="f37" fmla="val 5044"/>
                <a:gd name="f38" fmla="val 37"/>
                <a:gd name="f39" fmla="val 63"/>
                <a:gd name="f40" fmla="val 5046"/>
                <a:gd name="f41" fmla="val 556"/>
                <a:gd name="f42" fmla="val 4930"/>
                <a:gd name="f43" fmla="val 1192"/>
                <a:gd name="f44" fmla="val 4364"/>
                <a:gd name="f45" fmla="val 1458"/>
                <a:gd name="f46" fmla="val 4184"/>
                <a:gd name="f47" fmla="val 1552"/>
                <a:gd name="f48" fmla="val 4013"/>
                <a:gd name="f49" fmla="val 1604"/>
                <a:gd name="f50" fmla="val 3852"/>
                <a:gd name="f51" fmla="val 1612"/>
                <a:gd name="f52" fmla="val 3836"/>
                <a:gd name="f53" fmla="val 1613"/>
                <a:gd name="f54" fmla="val 3819"/>
                <a:gd name="f55" fmla="val 1614"/>
                <a:gd name="f56" fmla="val 3803"/>
                <a:gd name="f57" fmla="val 3651"/>
                <a:gd name="f58" fmla="val 3519"/>
                <a:gd name="f59" fmla="val 1572"/>
                <a:gd name="f60" fmla="val 3408"/>
                <a:gd name="f61" fmla="val 1490"/>
                <a:gd name="f62" fmla="val 3183"/>
                <a:gd name="f63" fmla="val 1326"/>
                <a:gd name="f64" fmla="val 3086"/>
                <a:gd name="f65" fmla="val 1031"/>
                <a:gd name="f66" fmla="val 3146"/>
                <a:gd name="f67" fmla="val 704"/>
                <a:gd name="f68" fmla="val 3154"/>
                <a:gd name="f69" fmla="val 662"/>
                <a:gd name="f70" fmla="val 3169"/>
                <a:gd name="f71" fmla="val 604"/>
                <a:gd name="f72" fmla="val 3194"/>
                <a:gd name="f73" fmla="val 534"/>
                <a:gd name="f74" fmla="val 3203"/>
                <a:gd name="f75" fmla="val 509"/>
                <a:gd name="f76" fmla="val 476"/>
                <a:gd name="f77" fmla="val 3167"/>
                <a:gd name="f78" fmla="val 462"/>
                <a:gd name="f79" fmla="val 3158"/>
                <a:gd name="f80" fmla="val 455"/>
                <a:gd name="f81" fmla="val 3147"/>
                <a:gd name="f82" fmla="val 450"/>
                <a:gd name="f83" fmla="val 3136"/>
                <a:gd name="f84" fmla="val 3134"/>
                <a:gd name="f85" fmla="val 3133"/>
                <a:gd name="f86" fmla="val 3132"/>
                <a:gd name="f87" fmla="val 3116"/>
                <a:gd name="f88" fmla="val 3102"/>
                <a:gd name="f89" fmla="val 457"/>
                <a:gd name="f90" fmla="val 3089"/>
                <a:gd name="f91" fmla="val 469"/>
                <a:gd name="f92" fmla="val 1421"/>
                <a:gd name="f93" fmla="val 2065"/>
                <a:gd name="f94" fmla="val 168"/>
                <a:gd name="f95" fmla="val 4936"/>
                <a:gd name="f96" fmla="val 43"/>
                <a:gd name="f97" fmla="val 7450"/>
                <a:gd name="f98" fmla="val 47"/>
                <a:gd name="f99" fmla="val 7482"/>
                <a:gd name="f100" fmla="val 48"/>
                <a:gd name="f101" fmla="val 7497"/>
                <a:gd name="f102" fmla="val 7505"/>
                <a:gd name="f103" fmla="val 8411"/>
                <a:gd name="f104" fmla="val 113"/>
                <a:gd name="f105" fmla="val 9177"/>
                <a:gd name="f106" fmla="val 367"/>
                <a:gd name="f107" fmla="val 9804"/>
                <a:gd name="f108" fmla="val 608"/>
                <a:gd name="f109" fmla="val 10398"/>
                <a:gd name="f110" fmla="val 970"/>
                <a:gd name="f111" fmla="val 10843"/>
                <a:gd name="f112" fmla="val 1447"/>
                <a:gd name="f113" fmla="val 11131"/>
                <a:gd name="f114" fmla="val 1873"/>
                <a:gd name="f115" fmla="val 11390"/>
                <a:gd name="f116" fmla="val 2389"/>
                <a:gd name="f117" fmla="val 11522"/>
                <a:gd name="f118" fmla="val 2983"/>
                <a:gd name="f119" fmla="val 3052"/>
                <a:gd name="f120" fmla="val 3122"/>
                <a:gd name="f121" fmla="val 11521"/>
                <a:gd name="f122" fmla="val 3193"/>
                <a:gd name="f123" fmla="val 11517"/>
                <a:gd name="f124" fmla="val 3523"/>
                <a:gd name="f125" fmla="val 11501"/>
                <a:gd name="f126" fmla="val 3885"/>
                <a:gd name="f127" fmla="val 11446"/>
                <a:gd name="f128" fmla="val 4261"/>
                <a:gd name="f129" fmla="val 11353"/>
                <a:gd name="f130" fmla="val 4338"/>
                <a:gd name="f131" fmla="val 11335"/>
                <a:gd name="f132" fmla="val 4413"/>
                <a:gd name="f133" fmla="val 11316"/>
                <a:gd name="f134" fmla="val 4486"/>
                <a:gd name="f135" fmla="val 11295"/>
                <a:gd name="f136" fmla="val 5850"/>
                <a:gd name="f137" fmla="val 10909"/>
                <a:gd name="f138" fmla="val 6777"/>
                <a:gd name="f139" fmla="val 10153"/>
                <a:gd name="f140" fmla="val 7255"/>
                <a:gd name="f141" fmla="val 9049"/>
                <a:gd name="f142" fmla="val 6451"/>
                <a:gd name="f143" fmla="val 6722"/>
                <a:gd name="f144" fmla="val 2586"/>
                <a:gd name="f145" fmla="val 5961"/>
                <a:gd name="f146" fmla="val 1045"/>
                <a:gd name="f147" fmla="val 5940"/>
                <a:gd name="f148" fmla="val 1006"/>
                <a:gd name="f149" fmla="val 5920"/>
                <a:gd name="f150" fmla="val 963"/>
                <a:gd name="f151" fmla="val 5900"/>
                <a:gd name="f152" fmla="val 926"/>
                <a:gd name="f153" fmla="val 924"/>
                <a:gd name="f154" fmla="val 922"/>
                <a:gd name="f155" fmla="val 919"/>
                <a:gd name="f156" fmla="val 917"/>
                <a:gd name="f157" fmla="val 5775"/>
                <a:gd name="f158" fmla="val 677"/>
                <a:gd name="f159" fmla="val 5682"/>
                <a:gd name="f160" fmla="val 506"/>
                <a:gd name="f161" fmla="val 5638"/>
                <a:gd name="f162" fmla="val 427"/>
                <a:gd name="f163" fmla="val 5632"/>
                <a:gd name="f164" fmla="val 416"/>
                <a:gd name="f165" fmla="val 5624"/>
                <a:gd name="f166" fmla="val 409"/>
                <a:gd name="f167" fmla="val 5617"/>
                <a:gd name="f168" fmla="val 406"/>
                <a:gd name="f169" fmla="val 5439"/>
                <a:gd name="f170" fmla="val 301"/>
                <a:gd name="f171" fmla="val 5282"/>
                <a:gd name="f172" fmla="val 171"/>
                <a:gd name="f173" fmla="val 5155"/>
                <a:gd name="f174" fmla="val 23"/>
                <a:gd name="f175" fmla="val 5141"/>
                <a:gd name="f176" fmla="val 9"/>
                <a:gd name="f177" fmla="val 5123"/>
                <a:gd name="f178" fmla="*/ f0 1 8370"/>
                <a:gd name="f179" fmla="*/ f1 1 11523"/>
                <a:gd name="f180" fmla="val f2"/>
                <a:gd name="f181" fmla="val f3"/>
                <a:gd name="f182" fmla="val f4"/>
                <a:gd name="f183" fmla="+- f182 0 f180"/>
                <a:gd name="f184" fmla="+- f181 0 f180"/>
                <a:gd name="f185" fmla="*/ f184 1 8370"/>
                <a:gd name="f186" fmla="*/ f183 1 11523"/>
                <a:gd name="f187" fmla="*/ f180 1 f185"/>
                <a:gd name="f188" fmla="*/ f181 1 f185"/>
                <a:gd name="f189" fmla="*/ f180 1 f186"/>
                <a:gd name="f190" fmla="*/ f182 1 f186"/>
                <a:gd name="f191" fmla="*/ f187 f178 1"/>
                <a:gd name="f192" fmla="*/ f188 f178 1"/>
                <a:gd name="f193" fmla="*/ f190 f179 1"/>
                <a:gd name="f194" fmla="*/ f189 f1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1" t="f194" r="f192" b="f193"/>
              <a:pathLst>
                <a:path w="8370" h="11523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13" y="f14"/>
                  </a:lnTo>
                  <a:cubicBezTo>
                    <a:pt x="f11" y="f12"/>
                    <a:pt x="f9" y="f10"/>
                    <a:pt x="f15" y="f16"/>
                  </a:cubicBezTo>
                  <a:lnTo>
                    <a:pt x="f5" y="f6"/>
                  </a:ln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2"/>
                    <a:pt x="f26" y="f27"/>
                    <a:pt x="f28" y="f18"/>
                  </a:cubicBezTo>
                  <a:close/>
                  <a:moveTo>
                    <a:pt x="f29" y="f2"/>
                  </a:moveTo>
                  <a:cubicBezTo>
                    <a:pt x="f30" y="f2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2" y="f76"/>
                    <a:pt x="f77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2"/>
                    <a:pt x="f85" y="f82"/>
                    <a:pt x="f86" y="f82"/>
                  </a:cubicBezTo>
                  <a:cubicBezTo>
                    <a:pt x="f87" y="f82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96" y="f102"/>
                  </a:cubicBezTo>
                  <a:cubicBezTo>
                    <a:pt x="f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7"/>
                  </a:cubicBezTo>
                  <a:cubicBezTo>
                    <a:pt x="f119" y="f117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3" y="f142"/>
                    <a:pt x="f143" y="f144"/>
                    <a:pt x="f145" y="f146"/>
                  </a:cubicBezTo>
                  <a:cubicBezTo>
                    <a:pt x="f147" y="f148"/>
                    <a:pt x="f149" y="f150"/>
                    <a:pt x="f151" y="f152"/>
                  </a:cubicBezTo>
                  <a:lnTo>
                    <a:pt x="f151" y="f153"/>
                  </a:lnTo>
                  <a:cubicBezTo>
                    <a:pt x="f151" y="f154"/>
                    <a:pt x="f151" y="f154"/>
                    <a:pt x="f25" y="f155"/>
                  </a:cubicBezTo>
                  <a:lnTo>
                    <a:pt x="f25" y="f156"/>
                  </a:ln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2"/>
                    <a:pt x="f29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771;p38">
              <a:extLst>
                <a:ext uri="{FF2B5EF4-FFF2-40B4-BE49-F238E27FC236}">
                  <a16:creationId xmlns:a16="http://schemas.microsoft.com/office/drawing/2014/main" id="{EDEAC764-68A6-4FA8-B066-0272D8B0B05E}"/>
                </a:ext>
              </a:extLst>
            </p:cNvPr>
            <p:cNvSpPr/>
            <p:nvPr/>
          </p:nvSpPr>
          <p:spPr>
            <a:xfrm>
              <a:off x="1176119" y="975436"/>
              <a:ext cx="51928" cy="670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68"/>
                <a:gd name="f4" fmla="val 2284"/>
                <a:gd name="f5" fmla="val 835"/>
                <a:gd name="f6" fmla="val 816"/>
                <a:gd name="f7" fmla="val 797"/>
                <a:gd name="f8" fmla="val 1"/>
                <a:gd name="f9" fmla="val 778"/>
                <a:gd name="f10" fmla="val 2"/>
                <a:gd name="f11" fmla="val 683"/>
                <a:gd name="f12" fmla="val 6"/>
                <a:gd name="f13" fmla="val 584"/>
                <a:gd name="f14" fmla="val 23"/>
                <a:gd name="f15" fmla="val 489"/>
                <a:gd name="f16" fmla="val 52"/>
                <a:gd name="f17" fmla="val 385"/>
                <a:gd name="f18" fmla="val 83"/>
                <a:gd name="f19" fmla="val 304"/>
                <a:gd name="f20" fmla="val 153"/>
                <a:gd name="f21" fmla="val 244"/>
                <a:gd name="f22" fmla="val 262"/>
                <a:gd name="f23" fmla="val 715"/>
                <a:gd name="f24" fmla="val 194"/>
                <a:gd name="f25" fmla="val 1719"/>
                <a:gd name="f26" fmla="val 288"/>
                <a:gd name="f27" fmla="val 2128"/>
                <a:gd name="f28" fmla="val 321"/>
                <a:gd name="f29" fmla="val 2238"/>
                <a:gd name="f30" fmla="val 329"/>
                <a:gd name="f31" fmla="val 2264"/>
                <a:gd name="f32" fmla="val 355"/>
                <a:gd name="f33" fmla="val 2283"/>
                <a:gd name="f34" fmla="val 382"/>
                <a:gd name="f35" fmla="val 383"/>
                <a:gd name="f36" fmla="val 384"/>
                <a:gd name="f37" fmla="val 386"/>
                <a:gd name="f38" fmla="val 416"/>
                <a:gd name="f39" fmla="val 2280"/>
                <a:gd name="f40" fmla="val 441"/>
                <a:gd name="f41" fmla="val 2256"/>
                <a:gd name="f42" fmla="val 443"/>
                <a:gd name="f43" fmla="val 2226"/>
                <a:gd name="f44" fmla="val 459"/>
                <a:gd name="f45" fmla="val 2083"/>
                <a:gd name="f46" fmla="val 2111"/>
                <a:gd name="f47" fmla="val 478"/>
                <a:gd name="f48" fmla="val 2138"/>
                <a:gd name="f49" fmla="val 506"/>
                <a:gd name="f50" fmla="val 2145"/>
                <a:gd name="f51" fmla="val 512"/>
                <a:gd name="f52" fmla="val 2147"/>
                <a:gd name="f53" fmla="val 519"/>
                <a:gd name="f54" fmla="val 526"/>
                <a:gd name="f55" fmla="val 549"/>
                <a:gd name="f56" fmla="val 570"/>
                <a:gd name="f57" fmla="val 2132"/>
                <a:gd name="f58" fmla="val 2105"/>
                <a:gd name="f59" fmla="val 592"/>
                <a:gd name="f60" fmla="val 2091"/>
                <a:gd name="f61" fmla="val 599"/>
                <a:gd name="f62" fmla="val 2075"/>
                <a:gd name="f63" fmla="val 606"/>
                <a:gd name="f64" fmla="val 2060"/>
                <a:gd name="f65" fmla="val 596"/>
                <a:gd name="f66" fmla="val 2084"/>
                <a:gd name="f67" fmla="val 2112"/>
                <a:gd name="f68" fmla="val 629"/>
                <a:gd name="f69" fmla="val 639"/>
                <a:gd name="f70" fmla="val 653"/>
                <a:gd name="f71" fmla="val 2141"/>
                <a:gd name="f72" fmla="val 667"/>
                <a:gd name="f73" fmla="val 681"/>
                <a:gd name="f74" fmla="val 2139"/>
                <a:gd name="f75" fmla="val 698"/>
                <a:gd name="f76" fmla="val 2134"/>
                <a:gd name="f77" fmla="val 708"/>
                <a:gd name="f78" fmla="val 2124"/>
                <a:gd name="f79" fmla="val 1470"/>
                <a:gd name="f80" fmla="val 1402"/>
                <a:gd name="f81" fmla="val 774"/>
                <a:gd name="f82" fmla="val 1547"/>
                <a:gd name="f83" fmla="val 1431"/>
                <a:gd name="f84" fmla="val 137"/>
                <a:gd name="f85" fmla="val 1154"/>
                <a:gd name="f86" fmla="*/ f0 1 1768"/>
                <a:gd name="f87" fmla="*/ f1 1 2284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1768"/>
                <a:gd name="f94" fmla="*/ f91 1 2284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1768" h="228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8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3"/>
                    <a:pt x="f17" y="f33"/>
                  </a:cubicBezTo>
                  <a:lnTo>
                    <a:pt x="f37" y="f33"/>
                  </a:lnTo>
                  <a:cubicBezTo>
                    <a:pt x="f38" y="f39"/>
                    <a:pt x="f40" y="f41"/>
                    <a:pt x="f42" y="f43"/>
                  </a:cubicBezTo>
                  <a:lnTo>
                    <a:pt x="f44" y="f45"/>
                  </a:lnTo>
                  <a:cubicBezTo>
                    <a:pt x="f44" y="f46"/>
                    <a:pt x="f47" y="f48"/>
                    <a:pt x="f49" y="f50"/>
                  </a:cubicBezTo>
                  <a:cubicBezTo>
                    <a:pt x="f51" y="f52"/>
                    <a:pt x="f53" y="f52"/>
                    <a:pt x="f54" y="f52"/>
                  </a:cubicBezTo>
                  <a:cubicBezTo>
                    <a:pt x="f55" y="f52"/>
                    <a:pt x="f56" y="f57"/>
                    <a:pt x="f13" y="f58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3" y="f64"/>
                  </a:lnTo>
                  <a:cubicBezTo>
                    <a:pt x="f65" y="f66"/>
                    <a:pt x="f63" y="f67"/>
                    <a:pt x="f68" y="f27"/>
                  </a:cubicBezTo>
                  <a:cubicBezTo>
                    <a:pt x="f69" y="f48"/>
                    <a:pt x="f70" y="f71"/>
                    <a:pt x="f72" y="f71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3" y="f81"/>
                    <a:pt x="f82" y="f32"/>
                  </a:cubicBezTo>
                  <a:cubicBezTo>
                    <a:pt x="f83" y="f84"/>
                    <a:pt x="f85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772;p38">
              <a:extLst>
                <a:ext uri="{FF2B5EF4-FFF2-40B4-BE49-F238E27FC236}">
                  <a16:creationId xmlns:a16="http://schemas.microsoft.com/office/drawing/2014/main" id="{6536A375-1979-4CCA-A7AB-6C6F7CBF03AB}"/>
                </a:ext>
              </a:extLst>
            </p:cNvPr>
            <p:cNvSpPr/>
            <p:nvPr/>
          </p:nvSpPr>
          <p:spPr>
            <a:xfrm>
              <a:off x="1188427" y="1022756"/>
              <a:ext cx="69896" cy="641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0"/>
                <a:gd name="f4" fmla="val 2183"/>
                <a:gd name="f5" fmla="val 1673"/>
                <a:gd name="f6" fmla="val 1659"/>
                <a:gd name="f7" fmla="val 1646"/>
                <a:gd name="f8" fmla="val 1"/>
                <a:gd name="f9" fmla="val 1632"/>
                <a:gd name="f10" fmla="val 2"/>
                <a:gd name="f11" fmla="val 1181"/>
                <a:gd name="f12" fmla="val 23"/>
                <a:gd name="f13" fmla="val 620"/>
                <a:gd name="f14" fmla="val 422"/>
                <a:gd name="f15" fmla="val 326"/>
                <a:gd name="f16" fmla="val 654"/>
                <a:gd name="f17" fmla="val 268"/>
                <a:gd name="f18" fmla="val 708"/>
                <a:gd name="f19" fmla="val 215"/>
                <a:gd name="f20" fmla="val 756"/>
                <a:gd name="f21" fmla="val 155"/>
                <a:gd name="f22" fmla="val 808"/>
                <a:gd name="f23" fmla="val 137"/>
                <a:gd name="f24" fmla="val 823"/>
                <a:gd name="f25" fmla="val 127"/>
                <a:gd name="f26" fmla="val 853"/>
                <a:gd name="f27" fmla="val 140"/>
                <a:gd name="f28" fmla="val 879"/>
                <a:gd name="f29" fmla="val 148"/>
                <a:gd name="f30" fmla="val 903"/>
                <a:gd name="f31" fmla="val 175"/>
                <a:gd name="f32" fmla="val 917"/>
                <a:gd name="f33" fmla="val 201"/>
                <a:gd name="f34" fmla="val 920"/>
                <a:gd name="f35" fmla="val 922"/>
                <a:gd name="f36" fmla="val 147"/>
                <a:gd name="f37" fmla="val 923"/>
                <a:gd name="f38" fmla="val 126"/>
                <a:gd name="f39" fmla="val 941"/>
                <a:gd name="f40" fmla="val 120"/>
                <a:gd name="f41" fmla="val 970"/>
                <a:gd name="f42" fmla="val 111"/>
                <a:gd name="f43" fmla="val 994"/>
                <a:gd name="f44" fmla="val 124"/>
                <a:gd name="f45" fmla="val 1024"/>
                <a:gd name="f46" fmla="val 1038"/>
                <a:gd name="f47" fmla="val 131"/>
                <a:gd name="f48" fmla="val 1030"/>
                <a:gd name="f49" fmla="val 116"/>
                <a:gd name="f50" fmla="val 1021"/>
                <a:gd name="f51" fmla="val 98"/>
                <a:gd name="f52" fmla="val 1010"/>
                <a:gd name="f53" fmla="val 88"/>
                <a:gd name="f54" fmla="val 1003"/>
                <a:gd name="f55" fmla="val 76"/>
                <a:gd name="f56" fmla="val 1000"/>
                <a:gd name="f57" fmla="val 63"/>
                <a:gd name="f58" fmla="val 51"/>
                <a:gd name="f59" fmla="val 40"/>
                <a:gd name="f60" fmla="val 1006"/>
                <a:gd name="f61" fmla="val 32"/>
                <a:gd name="f62" fmla="val 1013"/>
                <a:gd name="f63" fmla="val 9"/>
                <a:gd name="f64" fmla="val 1045"/>
                <a:gd name="f65" fmla="val 3"/>
                <a:gd name="f66" fmla="val 1072"/>
                <a:gd name="f67" fmla="val 10"/>
                <a:gd name="f68" fmla="val 1108"/>
                <a:gd name="f69" fmla="val 110"/>
                <a:gd name="f70" fmla="val 1436"/>
                <a:gd name="f71" fmla="val 358"/>
                <a:gd name="f72" fmla="val 1726"/>
                <a:gd name="f73" fmla="val 709"/>
                <a:gd name="f74" fmla="val 1933"/>
                <a:gd name="f75" fmla="val 712"/>
                <a:gd name="f76" fmla="val 1934"/>
                <a:gd name="f77" fmla="val 738"/>
                <a:gd name="f78" fmla="val 1953"/>
                <a:gd name="f79" fmla="val 744"/>
                <a:gd name="f80" fmla="val 1954"/>
                <a:gd name="f81" fmla="val 1009"/>
                <a:gd name="f82" fmla="val 2100"/>
                <a:gd name="f83" fmla="val 1296"/>
                <a:gd name="f84" fmla="val 2182"/>
                <a:gd name="f85" fmla="val 1557"/>
                <a:gd name="f86" fmla="val 1578"/>
                <a:gd name="f87" fmla="val 1599"/>
                <a:gd name="f88" fmla="val 1619"/>
                <a:gd name="f89" fmla="val 2180"/>
                <a:gd name="f90" fmla="val 1627"/>
                <a:gd name="f91" fmla="val 1854"/>
                <a:gd name="f92" fmla="val 2169"/>
                <a:gd name="f93" fmla="val 2377"/>
                <a:gd name="f94" fmla="val 2059"/>
                <a:gd name="f95" fmla="val 1329"/>
                <a:gd name="f96" fmla="val 608"/>
                <a:gd name="f97" fmla="val 2222"/>
                <a:gd name="f98" fmla="val 177"/>
                <a:gd name="f99" fmla="val 1907"/>
                <a:gd name="f100" fmla="val 46"/>
                <a:gd name="f101" fmla="val 1838"/>
                <a:gd name="f102" fmla="val 16"/>
                <a:gd name="f103" fmla="val 1758"/>
                <a:gd name="f104" fmla="*/ f0 1 2380"/>
                <a:gd name="f105" fmla="*/ f1 1 2183"/>
                <a:gd name="f106" fmla="val f2"/>
                <a:gd name="f107" fmla="val f3"/>
                <a:gd name="f108" fmla="val f4"/>
                <a:gd name="f109" fmla="+- f108 0 f106"/>
                <a:gd name="f110" fmla="+- f107 0 f106"/>
                <a:gd name="f111" fmla="*/ f110 1 2380"/>
                <a:gd name="f112" fmla="*/ f109 1 2183"/>
                <a:gd name="f113" fmla="*/ f106 1 f111"/>
                <a:gd name="f114" fmla="*/ f107 1 f111"/>
                <a:gd name="f115" fmla="*/ f106 1 f112"/>
                <a:gd name="f116" fmla="*/ f108 1 f112"/>
                <a:gd name="f117" fmla="*/ f113 f104 1"/>
                <a:gd name="f118" fmla="*/ f114 f104 1"/>
                <a:gd name="f119" fmla="*/ f116 f105 1"/>
                <a:gd name="f120" fmla="*/ f115 f1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7" t="f120" r="f118" b="f119"/>
              <a:pathLst>
                <a:path w="2380" h="21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1" y="f35"/>
                  </a:ln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29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50"/>
                    <a:pt x="f2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4"/>
                    <a:pt x="f88" y="f89"/>
                  </a:cubicBezTo>
                  <a:lnTo>
                    <a:pt x="f90" y="f89"/>
                  </a:lnTo>
                  <a:cubicBezTo>
                    <a:pt x="f91" y="f92"/>
                    <a:pt x="f93" y="f94"/>
                    <a:pt x="f3" y="f95"/>
                  </a:cubicBezTo>
                  <a:cubicBezTo>
                    <a:pt x="f3" y="f96"/>
                    <a:pt x="f97" y="f98"/>
                    <a:pt x="f99" y="f100"/>
                  </a:cubicBezTo>
                  <a:cubicBezTo>
                    <a:pt x="f101" y="f102"/>
                    <a:pt x="f103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773;p38">
              <a:extLst>
                <a:ext uri="{FF2B5EF4-FFF2-40B4-BE49-F238E27FC236}">
                  <a16:creationId xmlns:a16="http://schemas.microsoft.com/office/drawing/2014/main" id="{3D6F4B24-AF3A-41CD-B7C8-6095A01E6A5E}"/>
                </a:ext>
              </a:extLst>
            </p:cNvPr>
            <p:cNvSpPr/>
            <p:nvPr/>
          </p:nvSpPr>
          <p:spPr>
            <a:xfrm>
              <a:off x="913229" y="710077"/>
              <a:ext cx="238246" cy="2683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12"/>
                <a:gd name="f4" fmla="val 9137"/>
                <a:gd name="f5" fmla="val 3758"/>
                <a:gd name="f6" fmla="val 1"/>
                <a:gd name="f7" fmla="val 3715"/>
                <a:gd name="f8" fmla="val 3672"/>
                <a:gd name="f9" fmla="val 2"/>
                <a:gd name="f10" fmla="val 3630"/>
                <a:gd name="f11" fmla="val 4"/>
                <a:gd name="f12" fmla="val 3558"/>
                <a:gd name="f13" fmla="val 8"/>
                <a:gd name="f14" fmla="val 3487"/>
                <a:gd name="f15" fmla="val 12"/>
                <a:gd name="f16" fmla="val 3419"/>
                <a:gd name="f17" fmla="val 22"/>
                <a:gd name="f18" fmla="val 2463"/>
                <a:gd name="f19" fmla="val 150"/>
                <a:gd name="f20" fmla="val 1626"/>
                <a:gd name="f21" fmla="val 794"/>
                <a:gd name="f22" fmla="val 935"/>
                <a:gd name="f23" fmla="val 1935"/>
                <a:gd name="f24" fmla="val 31"/>
                <a:gd name="f25" fmla="val 3429"/>
                <a:gd name="f26" fmla="val 4874"/>
                <a:gd name="f27" fmla="val 841"/>
                <a:gd name="f28" fmla="val 6229"/>
                <a:gd name="f29" fmla="val 851"/>
                <a:gd name="f30" fmla="val 6247"/>
                <a:gd name="f31" fmla="val 870"/>
                <a:gd name="f32" fmla="val 6257"/>
                <a:gd name="f33" fmla="val 891"/>
                <a:gd name="f34" fmla="val 6260"/>
                <a:gd name="f35" fmla="val 1933"/>
                <a:gd name="f36" fmla="val 6318"/>
                <a:gd name="f37" fmla="val 3037"/>
                <a:gd name="f38" fmla="val 6559"/>
                <a:gd name="f39" fmla="val 4092"/>
                <a:gd name="f40" fmla="val 6936"/>
                <a:gd name="f41" fmla="val 5522"/>
                <a:gd name="f42" fmla="val 7446"/>
                <a:gd name="f43" fmla="val 6861"/>
                <a:gd name="f44" fmla="val 8208"/>
                <a:gd name="f45" fmla="val 7838"/>
                <a:gd name="f46" fmla="val 9111"/>
                <a:gd name="f47" fmla="val 7850"/>
                <a:gd name="f48" fmla="val 9123"/>
                <a:gd name="f49" fmla="val 7867"/>
                <a:gd name="f50" fmla="val 9130"/>
                <a:gd name="f51" fmla="val 7881"/>
                <a:gd name="f52" fmla="val 7882"/>
                <a:gd name="f53" fmla="val 7884"/>
                <a:gd name="f54" fmla="val 7885"/>
                <a:gd name="f55" fmla="val 9129"/>
                <a:gd name="f56" fmla="val 7898"/>
                <a:gd name="f57" fmla="val 7913"/>
                <a:gd name="f58" fmla="val 9122"/>
                <a:gd name="f59" fmla="val 7922"/>
                <a:gd name="f60" fmla="val 9115"/>
                <a:gd name="f61" fmla="val 7947"/>
                <a:gd name="f62" fmla="val 9094"/>
                <a:gd name="f63" fmla="val 7953"/>
                <a:gd name="f64" fmla="val 9058"/>
                <a:gd name="f65" fmla="val 7936"/>
                <a:gd name="f66" fmla="val 9033"/>
                <a:gd name="f67" fmla="val 7969"/>
                <a:gd name="f68" fmla="val 9082"/>
                <a:gd name="f69" fmla="val 7986"/>
                <a:gd name="f70" fmla="val 9105"/>
                <a:gd name="f71" fmla="val 7997"/>
                <a:gd name="f72" fmla="val 9124"/>
                <a:gd name="f73" fmla="val 8018"/>
                <a:gd name="f74" fmla="val 8039"/>
                <a:gd name="f75" fmla="val 8041"/>
                <a:gd name="f76" fmla="val 8042"/>
                <a:gd name="f77" fmla="val 8043"/>
                <a:gd name="f78" fmla="val 8050"/>
                <a:gd name="f79" fmla="val 8061"/>
                <a:gd name="f80" fmla="val 9132"/>
                <a:gd name="f81" fmla="val 8069"/>
                <a:gd name="f82" fmla="val 9127"/>
                <a:gd name="f83" fmla="val 8098"/>
                <a:gd name="f84" fmla="val 9112"/>
                <a:gd name="f85" fmla="val 8111"/>
                <a:gd name="f86" fmla="val 9077"/>
                <a:gd name="f87" fmla="val 8097"/>
                <a:gd name="f88" fmla="val 9047"/>
                <a:gd name="f89" fmla="val 7294"/>
                <a:gd name="f90" fmla="val 7281"/>
                <a:gd name="f91" fmla="val 6053"/>
                <a:gd name="f92" fmla="val 3949"/>
                <a:gd name="f93" fmla="val 6750"/>
                <a:gd name="f94" fmla="val 1472"/>
                <a:gd name="f95" fmla="val 6757"/>
                <a:gd name="f96" fmla="val 1449"/>
                <a:gd name="f97" fmla="val 1426"/>
                <a:gd name="f98" fmla="val 6731"/>
                <a:gd name="f99" fmla="val 1411"/>
                <a:gd name="f100" fmla="val 6597"/>
                <a:gd name="f101" fmla="val 1285"/>
                <a:gd name="f102" fmla="val 6462"/>
                <a:gd name="f103" fmla="val 1170"/>
                <a:gd name="f104" fmla="val 6330"/>
                <a:gd name="f105" fmla="val 1062"/>
                <a:gd name="f106" fmla="val 6327"/>
                <a:gd name="f107" fmla="val 1059"/>
                <a:gd name="f108" fmla="val 5466"/>
                <a:gd name="f109" fmla="val 372"/>
                <a:gd name="f110" fmla="val 4574"/>
                <a:gd name="f111" fmla="*/ f0 1 8112"/>
                <a:gd name="f112" fmla="*/ f1 1 9137"/>
                <a:gd name="f113" fmla="val f2"/>
                <a:gd name="f114" fmla="val f3"/>
                <a:gd name="f115" fmla="val f4"/>
                <a:gd name="f116" fmla="+- f115 0 f113"/>
                <a:gd name="f117" fmla="+- f114 0 f113"/>
                <a:gd name="f118" fmla="*/ f117 1 8112"/>
                <a:gd name="f119" fmla="*/ f116 1 9137"/>
                <a:gd name="f120" fmla="*/ f113 1 f118"/>
                <a:gd name="f121" fmla="*/ f114 1 f118"/>
                <a:gd name="f122" fmla="*/ f113 1 f119"/>
                <a:gd name="f123" fmla="*/ f115 1 f119"/>
                <a:gd name="f124" fmla="*/ f120 f111 1"/>
                <a:gd name="f125" fmla="*/ f121 f111 1"/>
                <a:gd name="f126" fmla="*/ f123 f112 1"/>
                <a:gd name="f127" fmla="*/ f122 f1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4" t="f127" r="f125" b="f126"/>
              <a:pathLst>
                <a:path w="8112" h="913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6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0"/>
                    <a:pt x="f54" y="f55"/>
                  </a:cubicBezTo>
                  <a:cubicBezTo>
                    <a:pt x="f56" y="f55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5" y="f66"/>
                  </a:lnTo>
                  <a:cubicBezTo>
                    <a:pt x="f63" y="f64"/>
                    <a:pt x="f67" y="f68"/>
                    <a:pt x="f69" y="f70"/>
                  </a:cubicBezTo>
                  <a:cubicBezTo>
                    <a:pt x="f71" y="f72"/>
                    <a:pt x="f73" y="f4"/>
                    <a:pt x="f74" y="f4"/>
                  </a:cubicBezTo>
                  <a:cubicBezTo>
                    <a:pt x="f75" y="f4"/>
                    <a:pt x="f76" y="f4"/>
                    <a:pt x="f77" y="f4"/>
                  </a:cubicBezTo>
                  <a:cubicBezTo>
                    <a:pt x="f78" y="f4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3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10" y="f6"/>
                    <a:pt x="f5" y="f6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774;p38">
              <a:extLst>
                <a:ext uri="{FF2B5EF4-FFF2-40B4-BE49-F238E27FC236}">
                  <a16:creationId xmlns:a16="http://schemas.microsoft.com/office/drawing/2014/main" id="{56083955-8D20-4E88-9911-F8FAA8245E50}"/>
                </a:ext>
              </a:extLst>
            </p:cNvPr>
            <p:cNvSpPr/>
            <p:nvPr/>
          </p:nvSpPr>
          <p:spPr>
            <a:xfrm>
              <a:off x="1136791" y="1054412"/>
              <a:ext cx="50666" cy="59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5"/>
                <a:gd name="f4" fmla="val 2042"/>
                <a:gd name="f5" fmla="val 1409"/>
                <a:gd name="f6" fmla="val 231"/>
                <a:gd name="f7" fmla="val 1399"/>
                <a:gd name="f8" fmla="val 247"/>
                <a:gd name="f9" fmla="val 1388"/>
                <a:gd name="f10" fmla="val 262"/>
                <a:gd name="f11" fmla="val 1377"/>
                <a:gd name="f12" fmla="val 276"/>
                <a:gd name="f13" fmla="val 1387"/>
                <a:gd name="f14" fmla="val 1398"/>
                <a:gd name="f15" fmla="val 1445"/>
                <a:gd name="f16" fmla="val 1444"/>
                <a:gd name="f17" fmla="val 1442"/>
                <a:gd name="f18" fmla="val 1441"/>
                <a:gd name="f19" fmla="val 1435"/>
                <a:gd name="f20" fmla="val 1429"/>
                <a:gd name="f21" fmla="val 1426"/>
                <a:gd name="f22" fmla="val 4"/>
                <a:gd name="f23" fmla="val 289"/>
                <a:gd name="f24" fmla="val 412"/>
                <a:gd name="f25" fmla="val 83"/>
                <a:gd name="f26" fmla="val 1084"/>
                <a:gd name="f27" fmla="val 46"/>
                <a:gd name="f28" fmla="val 1282"/>
                <a:gd name="f29" fmla="val 1"/>
                <a:gd name="f30" fmla="val 1560"/>
                <a:gd name="f31" fmla="val 79"/>
                <a:gd name="f32" fmla="val 1807"/>
                <a:gd name="f33" fmla="val 260"/>
                <a:gd name="f34" fmla="val 1941"/>
                <a:gd name="f35" fmla="val 354"/>
                <a:gd name="f36" fmla="val 2008"/>
                <a:gd name="f37" fmla="val 471"/>
                <a:gd name="f38" fmla="val 2041"/>
                <a:gd name="f39" fmla="val 602"/>
                <a:gd name="f40" fmla="val 610"/>
                <a:gd name="f41" fmla="val 618"/>
                <a:gd name="f42" fmla="val 626"/>
                <a:gd name="f43" fmla="val 768"/>
                <a:gd name="f44" fmla="val 2032"/>
                <a:gd name="f45" fmla="val 922"/>
                <a:gd name="f46" fmla="val 1985"/>
                <a:gd name="f47" fmla="val 1085"/>
                <a:gd name="f48" fmla="val 1899"/>
                <a:gd name="f49" fmla="val 1717"/>
                <a:gd name="f50" fmla="val 1602"/>
                <a:gd name="f51" fmla="val 1724"/>
                <a:gd name="f52" fmla="val 751"/>
                <a:gd name="f53" fmla="val 1673"/>
                <a:gd name="f54" fmla="val 271"/>
                <a:gd name="f55" fmla="val 1668"/>
                <a:gd name="f56" fmla="val 241"/>
                <a:gd name="f57" fmla="val 1641"/>
                <a:gd name="f58" fmla="val 215"/>
                <a:gd name="f59" fmla="val 1612"/>
                <a:gd name="f60" fmla="val 1610"/>
                <a:gd name="f61" fmla="val 1606"/>
                <a:gd name="f62" fmla="val 214"/>
                <a:gd name="f63" fmla="val 1577"/>
                <a:gd name="f64" fmla="val 1555"/>
                <a:gd name="f65" fmla="val 237"/>
                <a:gd name="f66" fmla="val 1547"/>
                <a:gd name="f67" fmla="val 265"/>
                <a:gd name="f68" fmla="val 258"/>
                <a:gd name="f69" fmla="val 1549"/>
                <a:gd name="f70" fmla="val 254"/>
                <a:gd name="f71" fmla="val 1552"/>
                <a:gd name="f72" fmla="val 244"/>
                <a:gd name="f73" fmla="val 1556"/>
                <a:gd name="f74" fmla="val 1542"/>
                <a:gd name="f75" fmla="val 184"/>
                <a:gd name="f76" fmla="val 1513"/>
                <a:gd name="f77" fmla="val 170"/>
                <a:gd name="f78" fmla="val 1507"/>
                <a:gd name="f79" fmla="val 166"/>
                <a:gd name="f80" fmla="val 1499"/>
                <a:gd name="f81" fmla="val 165"/>
                <a:gd name="f82" fmla="val 1493"/>
                <a:gd name="f83" fmla="val 1490"/>
                <a:gd name="f84" fmla="val 1487"/>
                <a:gd name="f85" fmla="val 1485"/>
                <a:gd name="f86" fmla="val 1469"/>
                <a:gd name="f87" fmla="val 168"/>
                <a:gd name="f88" fmla="val 1453"/>
                <a:gd name="f89" fmla="val 172"/>
                <a:gd name="f90" fmla="val 183"/>
                <a:gd name="f91" fmla="val 1462"/>
                <a:gd name="f92" fmla="val 155"/>
                <a:gd name="f93" fmla="val 1480"/>
                <a:gd name="f94" fmla="val 127"/>
                <a:gd name="f95" fmla="val 1498"/>
                <a:gd name="f96" fmla="val 98"/>
                <a:gd name="f97" fmla="val 1512"/>
                <a:gd name="f98" fmla="val 76"/>
                <a:gd name="f99" fmla="val 47"/>
                <a:gd name="f100" fmla="val 1496"/>
                <a:gd name="f101" fmla="val 26"/>
                <a:gd name="f102" fmla="val 1483"/>
                <a:gd name="f103" fmla="val 9"/>
                <a:gd name="f104" fmla="val 1465"/>
                <a:gd name="f105" fmla="*/ f0 1 1725"/>
                <a:gd name="f106" fmla="*/ f1 1 2042"/>
                <a:gd name="f107" fmla="val f2"/>
                <a:gd name="f108" fmla="val f3"/>
                <a:gd name="f109" fmla="val f4"/>
                <a:gd name="f110" fmla="+- f109 0 f107"/>
                <a:gd name="f111" fmla="+- f108 0 f107"/>
                <a:gd name="f112" fmla="*/ f111 1 1725"/>
                <a:gd name="f113" fmla="*/ f110 1 2042"/>
                <a:gd name="f114" fmla="*/ f107 1 f112"/>
                <a:gd name="f115" fmla="*/ f108 1 f112"/>
                <a:gd name="f116" fmla="*/ f107 1 f113"/>
                <a:gd name="f117" fmla="*/ f109 1 f113"/>
                <a:gd name="f118" fmla="*/ f114 f105 1"/>
                <a:gd name="f119" fmla="*/ f115 f105 1"/>
                <a:gd name="f120" fmla="*/ f117 f106 1"/>
                <a:gd name="f121" fmla="*/ f116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8" t="f121" r="f119" b="f120"/>
              <a:pathLst>
                <a:path w="1725" h="2042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14" y="f8"/>
                    <a:pt x="f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2"/>
                    <a:pt x="f18" y="f2"/>
                  </a:cubicBezTo>
                  <a:cubicBezTo>
                    <a:pt x="f19" y="f2"/>
                    <a:pt x="f20" y="f2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38"/>
                    <a:pt x="f42" y="f38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1" y="f62"/>
                  </a:cubicBezTo>
                  <a:cubicBezTo>
                    <a:pt x="f63" y="f58"/>
                    <a:pt x="f64" y="f65"/>
                    <a:pt x="f66" y="f67"/>
                  </a:cubicBezTo>
                  <a:cubicBezTo>
                    <a:pt x="f66" y="f68"/>
                    <a:pt x="f69" y="f70"/>
                    <a:pt x="f71" y="f72"/>
                  </a:cubicBezTo>
                  <a:cubicBezTo>
                    <a:pt x="f73" y="f62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81"/>
                    <a:pt x="f85" y="f81"/>
                  </a:cubicBezTo>
                  <a:cubicBezTo>
                    <a:pt x="f86" y="f87"/>
                    <a:pt x="f88" y="f89"/>
                    <a:pt x="f17" y="f90"/>
                  </a:cubicBezTo>
                  <a:lnTo>
                    <a:pt x="f17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76" y="f99"/>
                    <a:pt x="f100" y="f101"/>
                  </a:cubicBezTo>
                  <a:cubicBezTo>
                    <a:pt x="f102" y="f103"/>
                    <a:pt x="f104" y="f2"/>
                    <a:pt x="f1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775;p38">
              <a:extLst>
                <a:ext uri="{FF2B5EF4-FFF2-40B4-BE49-F238E27FC236}">
                  <a16:creationId xmlns:a16="http://schemas.microsoft.com/office/drawing/2014/main" id="{73F7ED30-ADB6-417D-8A0E-4DEAD51728B7}"/>
                </a:ext>
              </a:extLst>
            </p:cNvPr>
            <p:cNvSpPr/>
            <p:nvPr/>
          </p:nvSpPr>
          <p:spPr>
            <a:xfrm>
              <a:off x="1111444" y="995141"/>
              <a:ext cx="70308" cy="58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4"/>
                <a:gd name="f4" fmla="val 1998"/>
                <a:gd name="f5" fmla="val 1030"/>
                <a:gd name="f6" fmla="val 1013"/>
                <a:gd name="f7" fmla="val 996"/>
                <a:gd name="f8" fmla="val 1"/>
                <a:gd name="f9" fmla="val 979"/>
                <a:gd name="f10" fmla="val 2"/>
                <a:gd name="f11" fmla="val 872"/>
                <a:gd name="f12" fmla="val 7"/>
                <a:gd name="f13" fmla="val 758"/>
                <a:gd name="f14" fmla="val 30"/>
                <a:gd name="f15" fmla="val 643"/>
                <a:gd name="f16" fmla="val 73"/>
                <a:gd name="f17" fmla="val 311"/>
                <a:gd name="f18" fmla="val 194"/>
                <a:gd name="f19" fmla="val 102"/>
                <a:gd name="f20" fmla="val 415"/>
                <a:gd name="f21" fmla="val 54"/>
                <a:gd name="f22" fmla="val 695"/>
                <a:gd name="f23" fmla="val 1018"/>
                <a:gd name="f24" fmla="val 160"/>
                <a:gd name="f25" fmla="val 1377"/>
                <a:gd name="f26" fmla="val 474"/>
                <a:gd name="f27" fmla="val 1634"/>
                <a:gd name="f28" fmla="val 1773"/>
                <a:gd name="f29" fmla="val 1006"/>
                <a:gd name="f30" fmla="val 1570"/>
                <a:gd name="f31" fmla="val 1604"/>
                <a:gd name="f32" fmla="val 1639"/>
                <a:gd name="f33" fmla="val 1997"/>
                <a:gd name="f34" fmla="val 1674"/>
                <a:gd name="f35" fmla="val 1995"/>
                <a:gd name="f36" fmla="val 1841"/>
                <a:gd name="f37" fmla="val 1985"/>
                <a:gd name="f38" fmla="val 2016"/>
                <a:gd name="f39" fmla="val 1957"/>
                <a:gd name="f40" fmla="val 2191"/>
                <a:gd name="f41" fmla="val 1911"/>
                <a:gd name="f42" fmla="val 2194"/>
                <a:gd name="f43" fmla="val 2277"/>
                <a:gd name="f44" fmla="val 1881"/>
                <a:gd name="f45" fmla="val 2301"/>
                <a:gd name="f46" fmla="val 1872"/>
                <a:gd name="f47" fmla="val 2316"/>
                <a:gd name="f48" fmla="val 1853"/>
                <a:gd name="f49" fmla="val 2319"/>
                <a:gd name="f50" fmla="val 1827"/>
                <a:gd name="f51" fmla="val 2322"/>
                <a:gd name="f52" fmla="val 1805"/>
                <a:gd name="f53" fmla="val 2311"/>
                <a:gd name="f54" fmla="val 1779"/>
                <a:gd name="f55" fmla="val 2289"/>
                <a:gd name="f56" fmla="val 1768"/>
                <a:gd name="f57" fmla="val 2189"/>
                <a:gd name="f58" fmla="val 1708"/>
                <a:gd name="f59" fmla="val 2196"/>
                <a:gd name="f60" fmla="val 1712"/>
                <a:gd name="f61" fmla="val 2204"/>
                <a:gd name="f62" fmla="val 2211"/>
                <a:gd name="f63" fmla="val 2227"/>
                <a:gd name="f64" fmla="val 2244"/>
                <a:gd name="f65" fmla="val 1705"/>
                <a:gd name="f66" fmla="val 2255"/>
                <a:gd name="f67" fmla="val 1691"/>
                <a:gd name="f68" fmla="val 2274"/>
                <a:gd name="f69" fmla="val 1669"/>
                <a:gd name="f70" fmla="val 1642"/>
                <a:gd name="f71" fmla="val 2265"/>
                <a:gd name="f72" fmla="val 1619"/>
                <a:gd name="f73" fmla="val 2268"/>
                <a:gd name="f74" fmla="val 1622"/>
                <a:gd name="f75" fmla="val 2269"/>
                <a:gd name="f76" fmla="val 1627"/>
                <a:gd name="f77" fmla="val 1629"/>
                <a:gd name="f78" fmla="val 2286"/>
                <a:gd name="f79" fmla="val 1647"/>
                <a:gd name="f80" fmla="val 2305"/>
                <a:gd name="f81" fmla="val 1655"/>
                <a:gd name="f82" fmla="val 2324"/>
                <a:gd name="f83" fmla="val 2325"/>
                <a:gd name="f84" fmla="val 2326"/>
                <a:gd name="f85" fmla="val 2334"/>
                <a:gd name="f86" fmla="val 2343"/>
                <a:gd name="f87" fmla="val 1654"/>
                <a:gd name="f88" fmla="val 2351"/>
                <a:gd name="f89" fmla="val 1649"/>
                <a:gd name="f90" fmla="val 2379"/>
                <a:gd name="f91" fmla="val 1637"/>
                <a:gd name="f92" fmla="val 2393"/>
                <a:gd name="f93" fmla="val 1607"/>
                <a:gd name="f94" fmla="val 2386"/>
                <a:gd name="f95" fmla="val 1578"/>
                <a:gd name="f96" fmla="val 2372"/>
                <a:gd name="f97" fmla="val 1514"/>
                <a:gd name="f98" fmla="val 2312"/>
                <a:gd name="f99" fmla="val 1323"/>
                <a:gd name="f100" fmla="val 2212"/>
                <a:gd name="f101" fmla="val 1046"/>
                <a:gd name="f102" fmla="val 2067"/>
                <a:gd name="f103" fmla="val 781"/>
                <a:gd name="f104" fmla="val 2019"/>
                <a:gd name="f105" fmla="val 697"/>
                <a:gd name="f106" fmla="val 1968"/>
                <a:gd name="f107" fmla="val 617"/>
                <a:gd name="f108" fmla="val 1913"/>
                <a:gd name="f109" fmla="val 537"/>
                <a:gd name="f110" fmla="val 1777"/>
                <a:gd name="f111" fmla="val 348"/>
                <a:gd name="f112" fmla="val 1631"/>
                <a:gd name="f113" fmla="val 210"/>
                <a:gd name="f114" fmla="val 1475"/>
                <a:gd name="f115" fmla="val 120"/>
                <a:gd name="f116" fmla="val 1335"/>
                <a:gd name="f117" fmla="val 41"/>
                <a:gd name="f118" fmla="val 1184"/>
                <a:gd name="f119" fmla="*/ f0 1 2394"/>
                <a:gd name="f120" fmla="*/ f1 1 1998"/>
                <a:gd name="f121" fmla="val f2"/>
                <a:gd name="f122" fmla="val f3"/>
                <a:gd name="f123" fmla="val f4"/>
                <a:gd name="f124" fmla="+- f123 0 f121"/>
                <a:gd name="f125" fmla="+- f122 0 f121"/>
                <a:gd name="f126" fmla="*/ f125 1 2394"/>
                <a:gd name="f127" fmla="*/ f124 1 1998"/>
                <a:gd name="f128" fmla="*/ f121 1 f126"/>
                <a:gd name="f129" fmla="*/ f122 1 f126"/>
                <a:gd name="f130" fmla="*/ f121 1 f127"/>
                <a:gd name="f131" fmla="*/ f123 1 f127"/>
                <a:gd name="f132" fmla="*/ f128 f119 1"/>
                <a:gd name="f133" fmla="*/ f129 f119 1"/>
                <a:gd name="f134" fmla="*/ f131 f120 1"/>
                <a:gd name="f135" fmla="*/ f130 f1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2" t="f135" r="f133" b="f134"/>
              <a:pathLst>
                <a:path w="2394" h="19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8" y="f23"/>
                    <a:pt x="f24" y="f25"/>
                    <a:pt x="f26" y="f27"/>
                  </a:cubicBezTo>
                  <a:cubicBezTo>
                    <a:pt x="f15" y="f28"/>
                    <a:pt x="f29" y="f4"/>
                    <a:pt x="f30" y="f4"/>
                  </a:cubicBezTo>
                  <a:cubicBezTo>
                    <a:pt x="f31" y="f4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1"/>
                    <a:pt x="f43" y="f44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lnTo>
                    <a:pt x="f57" y="f58"/>
                  </a:lnTo>
                  <a:lnTo>
                    <a:pt x="f57" y="f58"/>
                  </a:lnTo>
                  <a:cubicBezTo>
                    <a:pt x="f59" y="f60"/>
                    <a:pt x="f61" y="f60"/>
                    <a:pt x="f62" y="f60"/>
                  </a:cubicBezTo>
                  <a:cubicBezTo>
                    <a:pt x="f63" y="f60"/>
                    <a:pt x="f64" y="f65"/>
                    <a:pt x="f66" y="f67"/>
                  </a:cubicBezTo>
                  <a:cubicBezTo>
                    <a:pt x="f68" y="f69"/>
                    <a:pt x="f43" y="f70"/>
                    <a:pt x="f71" y="f72"/>
                  </a:cubicBezTo>
                  <a:lnTo>
                    <a:pt x="f71" y="f72"/>
                  </a:lnTo>
                  <a:cubicBezTo>
                    <a:pt x="f73" y="f74"/>
                    <a:pt x="f75" y="f76"/>
                    <a:pt x="f68" y="f77"/>
                  </a:cubicBezTo>
                  <a:cubicBezTo>
                    <a:pt x="f78" y="f79"/>
                    <a:pt x="f80" y="f81"/>
                    <a:pt x="f51" y="f81"/>
                  </a:cubicBezTo>
                  <a:cubicBezTo>
                    <a:pt x="f82" y="f81"/>
                    <a:pt x="f83" y="f81"/>
                    <a:pt x="f84" y="f81"/>
                  </a:cubicBezTo>
                  <a:cubicBezTo>
                    <a:pt x="f85" y="f81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lnTo>
                    <a:pt x="f96" y="f97"/>
                  </a:ln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776;p38">
              <a:extLst>
                <a:ext uri="{FF2B5EF4-FFF2-40B4-BE49-F238E27FC236}">
                  <a16:creationId xmlns:a16="http://schemas.microsoft.com/office/drawing/2014/main" id="{C9F71776-2D5F-4129-A109-517911F07B0F}"/>
                </a:ext>
              </a:extLst>
            </p:cNvPr>
            <p:cNvSpPr/>
            <p:nvPr/>
          </p:nvSpPr>
          <p:spPr>
            <a:xfrm>
              <a:off x="1080957" y="667987"/>
              <a:ext cx="279687" cy="3561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23"/>
                <a:gd name="f4" fmla="val 12128"/>
                <a:gd name="f5" fmla="val 5481"/>
                <a:gd name="f6" fmla="val 5413"/>
                <a:gd name="f7" fmla="val 5343"/>
                <a:gd name="f8" fmla="val 2"/>
                <a:gd name="f9" fmla="val 5273"/>
                <a:gd name="f10" fmla="val 5"/>
                <a:gd name="f11" fmla="val 5093"/>
                <a:gd name="f12" fmla="val 14"/>
                <a:gd name="f13" fmla="val 4905"/>
                <a:gd name="f14" fmla="val 34"/>
                <a:gd name="f15" fmla="val 4710"/>
                <a:gd name="f16" fmla="val 68"/>
                <a:gd name="f17" fmla="val 4548"/>
                <a:gd name="f18" fmla="val 91"/>
                <a:gd name="f19" fmla="val 4383"/>
                <a:gd name="f20" fmla="val 127"/>
                <a:gd name="f21" fmla="val 4216"/>
                <a:gd name="f22" fmla="val 168"/>
                <a:gd name="f23" fmla="val 2803"/>
                <a:gd name="f24" fmla="val 512"/>
                <a:gd name="f25" fmla="val 1841"/>
                <a:gd name="f26" fmla="val 1264"/>
                <a:gd name="f27" fmla="val 1349"/>
                <a:gd name="f28" fmla="val 2399"/>
                <a:gd name="f29" fmla="val 1"/>
                <a:gd name="f30" fmla="val 5528"/>
                <a:gd name="f31" fmla="val 2595"/>
                <a:gd name="f32" fmla="val 10693"/>
                <a:gd name="f33" fmla="val 3129"/>
                <a:gd name="f34" fmla="val 11697"/>
                <a:gd name="f35" fmla="val 3140"/>
                <a:gd name="f36" fmla="val 11718"/>
                <a:gd name="f37" fmla="val 3161"/>
                <a:gd name="f38" fmla="val 11730"/>
                <a:gd name="f39" fmla="val 3183"/>
                <a:gd name="f40" fmla="val 3184"/>
                <a:gd name="f41" fmla="val 3185"/>
                <a:gd name="f42" fmla="val 3186"/>
                <a:gd name="f43" fmla="val 3203"/>
                <a:gd name="f44" fmla="val 3233"/>
                <a:gd name="f45" fmla="val 11720"/>
                <a:gd name="f46" fmla="val 3250"/>
                <a:gd name="f47" fmla="val 11692"/>
                <a:gd name="f48" fmla="val 3248"/>
                <a:gd name="f49" fmla="val 11663"/>
                <a:gd name="f50" fmla="val 3215"/>
                <a:gd name="f51" fmla="val 11219"/>
                <a:gd name="f52" fmla="val 3258"/>
                <a:gd name="f53" fmla="val 10886"/>
                <a:gd name="f54" fmla="val 3372"/>
                <a:gd name="f55" fmla="val 10672"/>
                <a:gd name="f56" fmla="val 3447"/>
                <a:gd name="f57" fmla="val 10534"/>
                <a:gd name="f58" fmla="val 3555"/>
                <a:gd name="f59" fmla="val 10439"/>
                <a:gd name="f60" fmla="val 3695"/>
                <a:gd name="f61" fmla="val 10400"/>
                <a:gd name="f62" fmla="val 3799"/>
                <a:gd name="f63" fmla="val 10370"/>
                <a:gd name="f64" fmla="val 3908"/>
                <a:gd name="f65" fmla="val 10349"/>
                <a:gd name="f66" fmla="val 4015"/>
                <a:gd name="f67" fmla="val 10343"/>
                <a:gd name="f68" fmla="val 4036"/>
                <a:gd name="f69" fmla="val 10342"/>
                <a:gd name="f70" fmla="val 4056"/>
                <a:gd name="f71" fmla="val 4076"/>
                <a:gd name="f72" fmla="val 4360"/>
                <a:gd name="f73" fmla="val 4608"/>
                <a:gd name="f74" fmla="val 10435"/>
                <a:gd name="f75" fmla="val 4771"/>
                <a:gd name="f76" fmla="val 10598"/>
                <a:gd name="f77" fmla="val 4824"/>
                <a:gd name="f78" fmla="val 10648"/>
                <a:gd name="f79" fmla="val 4865"/>
                <a:gd name="f80" fmla="val 10705"/>
                <a:gd name="f81" fmla="val 4900"/>
                <a:gd name="f82" fmla="val 10766"/>
                <a:gd name="f83" fmla="val 4998"/>
                <a:gd name="f84" fmla="val 10951"/>
                <a:gd name="f85" fmla="val 11363"/>
                <a:gd name="f86" fmla="val 4622"/>
                <a:gd name="f87" fmla="val 12029"/>
                <a:gd name="f88" fmla="val 4606"/>
                <a:gd name="f89" fmla="val 12052"/>
                <a:gd name="f90" fmla="val 12082"/>
                <a:gd name="f91" fmla="val 4625"/>
                <a:gd name="f92" fmla="val 12108"/>
                <a:gd name="f93" fmla="val 4630"/>
                <a:gd name="f94" fmla="val 12115"/>
                <a:gd name="f95" fmla="val 4636"/>
                <a:gd name="f96" fmla="val 12119"/>
                <a:gd name="f97" fmla="val 4643"/>
                <a:gd name="f98" fmla="val 12122"/>
                <a:gd name="f99" fmla="val 4650"/>
                <a:gd name="f100" fmla="val 12125"/>
                <a:gd name="f101" fmla="val 4658"/>
                <a:gd name="f102" fmla="val 12127"/>
                <a:gd name="f103" fmla="val 4667"/>
                <a:gd name="f104" fmla="val 4670"/>
                <a:gd name="f105" fmla="val 4673"/>
                <a:gd name="f106" fmla="val 4676"/>
                <a:gd name="f107" fmla="val 12126"/>
                <a:gd name="f108" fmla="val 4683"/>
                <a:gd name="f109" fmla="val 4693"/>
                <a:gd name="f110" fmla="val 4700"/>
                <a:gd name="f111" fmla="val 12123"/>
                <a:gd name="f112" fmla="val 12086"/>
                <a:gd name="f113" fmla="val 4845"/>
                <a:gd name="f114" fmla="val 12058"/>
                <a:gd name="f115" fmla="val 4921"/>
                <a:gd name="f116" fmla="val 12031"/>
                <a:gd name="f117" fmla="val 4925"/>
                <a:gd name="f118" fmla="val 12026"/>
                <a:gd name="f119" fmla="val 4932"/>
                <a:gd name="f120" fmla="val 12025"/>
                <a:gd name="f121" fmla="val 4939"/>
                <a:gd name="f122" fmla="val 12019"/>
                <a:gd name="f123" fmla="val 4942"/>
                <a:gd name="f124" fmla="val 7698"/>
                <a:gd name="f125" fmla="val 10406"/>
                <a:gd name="f126" fmla="val 9522"/>
                <a:gd name="f127" fmla="val 4934"/>
                <a:gd name="f128" fmla="val 8303"/>
                <a:gd name="f129" fmla="val 1918"/>
                <a:gd name="f130" fmla="val 7795"/>
                <a:gd name="f131" fmla="val 661"/>
                <a:gd name="f132" fmla="val 6822"/>
                <a:gd name="f133" fmla="*/ f0 1 9523"/>
                <a:gd name="f134" fmla="*/ f1 1 12128"/>
                <a:gd name="f135" fmla="val f2"/>
                <a:gd name="f136" fmla="val f3"/>
                <a:gd name="f137" fmla="val f4"/>
                <a:gd name="f138" fmla="+- f137 0 f135"/>
                <a:gd name="f139" fmla="+- f136 0 f135"/>
                <a:gd name="f140" fmla="*/ f139 1 9523"/>
                <a:gd name="f141" fmla="*/ f138 1 12128"/>
                <a:gd name="f142" fmla="*/ f135 1 f140"/>
                <a:gd name="f143" fmla="*/ f136 1 f140"/>
                <a:gd name="f144" fmla="*/ f135 1 f141"/>
                <a:gd name="f145" fmla="*/ f137 1 f141"/>
                <a:gd name="f146" fmla="*/ f142 f133 1"/>
                <a:gd name="f147" fmla="*/ f143 f133 1"/>
                <a:gd name="f148" fmla="*/ f145 f134 1"/>
                <a:gd name="f149" fmla="*/ f144 f1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6" t="f149" r="f147" b="f148"/>
              <a:pathLst>
                <a:path w="9523" h="121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38"/>
                    <a:pt x="f42" y="f38"/>
                  </a:cubicBezTo>
                  <a:lnTo>
                    <a:pt x="f43" y="f38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69"/>
                    <a:pt x="f71" y="f69"/>
                  </a:cubicBezTo>
                  <a:cubicBezTo>
                    <a:pt x="f72" y="f69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11" y="f85"/>
                    <a:pt x="f86" y="f87"/>
                  </a:cubicBezTo>
                  <a:cubicBezTo>
                    <a:pt x="f88" y="f89"/>
                    <a:pt x="f73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2"/>
                  </a:cubicBezTo>
                  <a:cubicBezTo>
                    <a:pt x="f104" y="f102"/>
                    <a:pt x="f105" y="f102"/>
                    <a:pt x="f106" y="f107"/>
                  </a:cubicBezTo>
                  <a:cubicBezTo>
                    <a:pt x="f108" y="f107"/>
                    <a:pt x="f109" y="f107"/>
                    <a:pt x="f110" y="f111"/>
                  </a:cubicBezTo>
                  <a:cubicBezTo>
                    <a:pt x="f75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lnTo>
                    <a:pt x="f123" y="f122"/>
                  </a:ln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777;p38">
              <a:extLst>
                <a:ext uri="{FF2B5EF4-FFF2-40B4-BE49-F238E27FC236}">
                  <a16:creationId xmlns:a16="http://schemas.microsoft.com/office/drawing/2014/main" id="{8FCAF9FB-43EE-4A17-BABE-89850A81FA92}"/>
                </a:ext>
              </a:extLst>
            </p:cNvPr>
            <p:cNvSpPr/>
            <p:nvPr/>
          </p:nvSpPr>
          <p:spPr>
            <a:xfrm>
              <a:off x="856865" y="1078022"/>
              <a:ext cx="274521" cy="2270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47"/>
                <a:gd name="f4" fmla="val 7731"/>
                <a:gd name="f5" fmla="val 5569"/>
                <a:gd name="f6" fmla="val 6244"/>
                <a:gd name="f7" fmla="val 5571"/>
                <a:gd name="f8" fmla="val 6246"/>
                <a:gd name="f9" fmla="val 5557"/>
                <a:gd name="f10" fmla="val 6253"/>
                <a:gd name="f11" fmla="val 5544"/>
                <a:gd name="f12" fmla="val 6258"/>
                <a:gd name="f13" fmla="val 5530"/>
                <a:gd name="f14" fmla="val 6261"/>
                <a:gd name="f15" fmla="val 5543"/>
                <a:gd name="f16" fmla="val 6257"/>
                <a:gd name="f17" fmla="val 6251"/>
                <a:gd name="f18" fmla="val 9271"/>
                <a:gd name="f19" fmla="val 1"/>
                <a:gd name="f20" fmla="val 9264"/>
                <a:gd name="f21" fmla="val 9257"/>
                <a:gd name="f22" fmla="val 4"/>
                <a:gd name="f23" fmla="val 9248"/>
                <a:gd name="f24" fmla="val 7"/>
                <a:gd name="f25" fmla="val 7887"/>
                <a:gd name="f26" fmla="val 612"/>
                <a:gd name="f27" fmla="val 5886"/>
                <a:gd name="f28" fmla="val 1347"/>
                <a:gd name="f29" fmla="val 3934"/>
                <a:gd name="f30" fmla="val 1486"/>
                <a:gd name="f31" fmla="val 3931"/>
                <a:gd name="f32" fmla="val 3858"/>
                <a:gd name="f33" fmla="val 1495"/>
                <a:gd name="f34" fmla="val 3787"/>
                <a:gd name="f35" fmla="val 1498"/>
                <a:gd name="f36" fmla="val 3714"/>
                <a:gd name="f37" fmla="val 1502"/>
                <a:gd name="f38" fmla="val 3577"/>
                <a:gd name="f39" fmla="val 1509"/>
                <a:gd name="f40" fmla="val 3442"/>
                <a:gd name="f41" fmla="val 1512"/>
                <a:gd name="f42" fmla="val 3308"/>
                <a:gd name="f43" fmla="val 2754"/>
                <a:gd name="f44" fmla="val 2237"/>
                <a:gd name="f45" fmla="val 1453"/>
                <a:gd name="f46" fmla="val 1766"/>
                <a:gd name="f47" fmla="val 1338"/>
                <a:gd name="f48" fmla="val 1759"/>
                <a:gd name="f49" fmla="val 1337"/>
                <a:gd name="f50" fmla="val 1755"/>
                <a:gd name="f51" fmla="val 1748"/>
                <a:gd name="f52" fmla="val 1735"/>
                <a:gd name="f53" fmla="val 1719"/>
                <a:gd name="f54" fmla="val 1344"/>
                <a:gd name="f55" fmla="val 1708"/>
                <a:gd name="f56" fmla="val 1354"/>
                <a:gd name="f57" fmla="val 573"/>
                <a:gd name="f58" fmla="val 2426"/>
                <a:gd name="f59" fmla="val 3574"/>
                <a:gd name="f60" fmla="val 104"/>
                <a:gd name="f61" fmla="val 4586"/>
                <a:gd name="f62" fmla="val 197"/>
                <a:gd name="f63" fmla="val 5509"/>
                <a:gd name="f64" fmla="val 822"/>
                <a:gd name="f65" fmla="val 6324"/>
                <a:gd name="f66" fmla="val 1953"/>
                <a:gd name="f67" fmla="val 7012"/>
                <a:gd name="f68" fmla="val 2594"/>
                <a:gd name="f69" fmla="val 7399"/>
                <a:gd name="f70" fmla="val 3233"/>
                <a:gd name="f71" fmla="val 7631"/>
                <a:gd name="f72" fmla="val 3860"/>
                <a:gd name="f73" fmla="val 7705"/>
                <a:gd name="f74" fmla="val 3862"/>
                <a:gd name="f75" fmla="val 4011"/>
                <a:gd name="f76" fmla="val 7722"/>
                <a:gd name="f77" fmla="val 4158"/>
                <a:gd name="f78" fmla="val 7730"/>
                <a:gd name="f79" fmla="val 4304"/>
                <a:gd name="f80" fmla="val 4359"/>
                <a:gd name="f81" fmla="val 4414"/>
                <a:gd name="f82" fmla="val 7729"/>
                <a:gd name="f83" fmla="val 4469"/>
                <a:gd name="f84" fmla="val 7727"/>
                <a:gd name="f85" fmla="val 5052"/>
                <a:gd name="f86" fmla="val 7698"/>
                <a:gd name="f87" fmla="val 5625"/>
                <a:gd name="f88" fmla="val 7527"/>
                <a:gd name="f89" fmla="val 6179"/>
                <a:gd name="f90" fmla="val 7221"/>
                <a:gd name="f91" fmla="val 6199"/>
                <a:gd name="f92" fmla="val 7210"/>
                <a:gd name="f93" fmla="val 6212"/>
                <a:gd name="f94" fmla="val 7191"/>
                <a:gd name="f95" fmla="val 7170"/>
                <a:gd name="f96" fmla="val 6336"/>
                <a:gd name="f97" fmla="val 4622"/>
                <a:gd name="f98" fmla="val 7612"/>
                <a:gd name="f99" fmla="val 1720"/>
                <a:gd name="f100" fmla="val 9318"/>
                <a:gd name="f101" fmla="val 110"/>
                <a:gd name="f102" fmla="val 9342"/>
                <a:gd name="f103" fmla="val 89"/>
                <a:gd name="f104" fmla="val 56"/>
                <a:gd name="f105" fmla="val 9328"/>
                <a:gd name="f106" fmla="val 29"/>
                <a:gd name="f107" fmla="val 9314"/>
                <a:gd name="f108" fmla="val 11"/>
                <a:gd name="f109" fmla="val 9295"/>
                <a:gd name="f110" fmla="*/ f0 1 9347"/>
                <a:gd name="f111" fmla="*/ f1 1 7731"/>
                <a:gd name="f112" fmla="val f2"/>
                <a:gd name="f113" fmla="val f3"/>
                <a:gd name="f114" fmla="val f4"/>
                <a:gd name="f115" fmla="+- f114 0 f112"/>
                <a:gd name="f116" fmla="+- f113 0 f112"/>
                <a:gd name="f117" fmla="*/ f116 1 9347"/>
                <a:gd name="f118" fmla="*/ f115 1 7731"/>
                <a:gd name="f119" fmla="*/ f112 1 f117"/>
                <a:gd name="f120" fmla="*/ f113 1 f117"/>
                <a:gd name="f121" fmla="*/ f112 1 f118"/>
                <a:gd name="f122" fmla="*/ f114 1 f118"/>
                <a:gd name="f123" fmla="*/ f119 f110 1"/>
                <a:gd name="f124" fmla="*/ f120 f110 1"/>
                <a:gd name="f125" fmla="*/ f122 f111 1"/>
                <a:gd name="f126" fmla="*/ f121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9347" h="7731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9" y="f17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49"/>
                    <a:pt x="f51" y="f49"/>
                  </a:cubicBezTo>
                  <a:cubicBezTo>
                    <a:pt x="f52" y="f49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lnTo>
                    <a:pt x="f74" y="f73"/>
                  </a:ln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3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3" y="f104"/>
                    <a:pt x="f105" y="f106"/>
                  </a:cubicBezTo>
                  <a:cubicBezTo>
                    <a:pt x="f107" y="f108"/>
                    <a:pt x="f109" y="f19"/>
                    <a:pt x="f18" y="f19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778;p38">
              <a:extLst>
                <a:ext uri="{FF2B5EF4-FFF2-40B4-BE49-F238E27FC236}">
                  <a16:creationId xmlns:a16="http://schemas.microsoft.com/office/drawing/2014/main" id="{01FF09E3-2876-4C61-88AB-2745461214A2}"/>
                </a:ext>
              </a:extLst>
            </p:cNvPr>
            <p:cNvSpPr/>
            <p:nvPr/>
          </p:nvSpPr>
          <p:spPr>
            <a:xfrm>
              <a:off x="806674" y="896989"/>
              <a:ext cx="350416" cy="221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31"/>
                <a:gd name="f4" fmla="val 7542"/>
                <a:gd name="f5" fmla="val 3981"/>
                <a:gd name="f6" fmla="val 1"/>
                <a:gd name="f7" fmla="val 3889"/>
                <a:gd name="f8" fmla="val 3798"/>
                <a:gd name="f9" fmla="val 3"/>
                <a:gd name="f10" fmla="val 3710"/>
                <a:gd name="f11" fmla="val 7"/>
                <a:gd name="f12" fmla="val 3069"/>
                <a:gd name="f13" fmla="val 40"/>
                <a:gd name="f14" fmla="val 2502"/>
                <a:gd name="f15" fmla="val 154"/>
                <a:gd name="f16" fmla="val 2020"/>
                <a:gd name="f17" fmla="val 349"/>
                <a:gd name="f18" fmla="val 537"/>
                <a:gd name="f19" fmla="val 951"/>
                <a:gd name="f20" fmla="val 2277"/>
                <a:gd name="f21" fmla="val 469"/>
                <a:gd name="f22" fmla="val 4184"/>
                <a:gd name="f23" fmla="val 822"/>
                <a:gd name="f24" fmla="val 5621"/>
                <a:gd name="f25" fmla="val 1585"/>
                <a:gd name="f26" fmla="val 6608"/>
                <a:gd name="f27" fmla="val 2742"/>
                <a:gd name="f28" fmla="val 7120"/>
                <a:gd name="f29" fmla="val 3372"/>
                <a:gd name="f30" fmla="val 7401"/>
                <a:gd name="f31" fmla="val 4125"/>
                <a:gd name="f32" fmla="val 4987"/>
                <a:gd name="f33" fmla="val 5119"/>
                <a:gd name="f34" fmla="val 5254"/>
                <a:gd name="f35" fmla="val 7539"/>
                <a:gd name="f36" fmla="val 5391"/>
                <a:gd name="f37" fmla="val 7532"/>
                <a:gd name="f38" fmla="val 5583"/>
                <a:gd name="f39" fmla="val 7523"/>
                <a:gd name="f40" fmla="val 5778"/>
                <a:gd name="f41" fmla="val 7505"/>
                <a:gd name="f42" fmla="val 5973"/>
                <a:gd name="f43" fmla="val 7486"/>
                <a:gd name="f44" fmla="val 5979"/>
                <a:gd name="f45" fmla="val 8619"/>
                <a:gd name="f46" fmla="val 7192"/>
                <a:gd name="f47" fmla="val 11339"/>
                <a:gd name="f48" fmla="val 5867"/>
                <a:gd name="f49" fmla="val 11890"/>
                <a:gd name="f50" fmla="val 5587"/>
                <a:gd name="f51" fmla="val 11916"/>
                <a:gd name="f52" fmla="val 5572"/>
                <a:gd name="f53" fmla="val 11930"/>
                <a:gd name="f54" fmla="val 5544"/>
                <a:gd name="f55" fmla="val 11923"/>
                <a:gd name="f56" fmla="val 5517"/>
                <a:gd name="f57" fmla="val 5488"/>
                <a:gd name="f58" fmla="val 11892"/>
                <a:gd name="f59" fmla="val 5467"/>
                <a:gd name="f60" fmla="val 11863"/>
                <a:gd name="f61" fmla="val 11299"/>
                <a:gd name="f62" fmla="val 5446"/>
                <a:gd name="f63" fmla="val 10937"/>
                <a:gd name="f64" fmla="val 5212"/>
                <a:gd name="f65" fmla="val 10771"/>
                <a:gd name="f66" fmla="val 5077"/>
                <a:gd name="f67" fmla="val 10422"/>
                <a:gd name="f68" fmla="val 4792"/>
                <a:gd name="f69" fmla="val 10243"/>
                <a:gd name="f70" fmla="val 4385"/>
                <a:gd name="f71" fmla="val 10304"/>
                <a:gd name="f72" fmla="val 4019"/>
                <a:gd name="f73" fmla="val 10361"/>
                <a:gd name="f74" fmla="val 3690"/>
                <a:gd name="f75" fmla="val 10599"/>
                <a:gd name="f76" fmla="val 3432"/>
                <a:gd name="f77" fmla="val 10976"/>
                <a:gd name="f78" fmla="val 3297"/>
                <a:gd name="f79" fmla="val 11098"/>
                <a:gd name="f80" fmla="val 3252"/>
                <a:gd name="f81" fmla="val 11218"/>
                <a:gd name="f82" fmla="val 3227"/>
                <a:gd name="f83" fmla="val 11335"/>
                <a:gd name="f84" fmla="val 3220"/>
                <a:gd name="f85" fmla="val 11350"/>
                <a:gd name="f86" fmla="val 3219"/>
                <a:gd name="f87" fmla="val 11365"/>
                <a:gd name="f88" fmla="val 11379"/>
                <a:gd name="f89" fmla="val 11463"/>
                <a:gd name="f90" fmla="val 11548"/>
                <a:gd name="f91" fmla="val 3229"/>
                <a:gd name="f92" fmla="val 11631"/>
                <a:gd name="f93" fmla="val 3248"/>
                <a:gd name="f94" fmla="val 11638"/>
                <a:gd name="f95" fmla="val 11642"/>
                <a:gd name="f96" fmla="val 3251"/>
                <a:gd name="f97" fmla="val 11648"/>
                <a:gd name="f98" fmla="val 11671"/>
                <a:gd name="f99" fmla="val 11691"/>
                <a:gd name="f100" fmla="val 3237"/>
                <a:gd name="f101" fmla="val 11699"/>
                <a:gd name="f102" fmla="val 3217"/>
                <a:gd name="f103" fmla="val 11714"/>
                <a:gd name="f104" fmla="val 3194"/>
                <a:gd name="f105" fmla="val 11711"/>
                <a:gd name="f106" fmla="val 3163"/>
                <a:gd name="f107" fmla="val 3140"/>
                <a:gd name="f108" fmla="val 10698"/>
                <a:gd name="f109" fmla="val 2098"/>
                <a:gd name="f110" fmla="val 9167"/>
                <a:gd name="f111" fmla="val 1197"/>
                <a:gd name="f112" fmla="val 7530"/>
                <a:gd name="f113" fmla="val 631"/>
                <a:gd name="f114" fmla="val 7524"/>
                <a:gd name="f115" fmla="val 6508"/>
                <a:gd name="f116" fmla="val 279"/>
                <a:gd name="f117" fmla="val 5455"/>
                <a:gd name="f118" fmla="val 57"/>
                <a:gd name="f119" fmla="val 4471"/>
                <a:gd name="f120" fmla="val 8"/>
                <a:gd name="f121" fmla="val 4469"/>
                <a:gd name="f122" fmla="val 4458"/>
                <a:gd name="f123" fmla="val 4444"/>
                <a:gd name="f124" fmla="val 15"/>
                <a:gd name="f125" fmla="val 4436"/>
                <a:gd name="f126" fmla="val 18"/>
                <a:gd name="f127" fmla="val 4277"/>
                <a:gd name="f128" fmla="val 6"/>
                <a:gd name="f129" fmla="val 4126"/>
                <a:gd name="f130" fmla="*/ f0 1 11931"/>
                <a:gd name="f131" fmla="*/ f1 1 7542"/>
                <a:gd name="f132" fmla="val f2"/>
                <a:gd name="f133" fmla="val f3"/>
                <a:gd name="f134" fmla="val f4"/>
                <a:gd name="f135" fmla="+- f134 0 f132"/>
                <a:gd name="f136" fmla="+- f133 0 f132"/>
                <a:gd name="f137" fmla="*/ f136 1 11931"/>
                <a:gd name="f138" fmla="*/ f135 1 7542"/>
                <a:gd name="f139" fmla="*/ f132 1 f137"/>
                <a:gd name="f140" fmla="*/ f133 1 f137"/>
                <a:gd name="f141" fmla="*/ f132 1 f138"/>
                <a:gd name="f142" fmla="*/ f134 1 f138"/>
                <a:gd name="f143" fmla="*/ f139 f130 1"/>
                <a:gd name="f144" fmla="*/ f140 f130 1"/>
                <a:gd name="f145" fmla="*/ f142 f131 1"/>
                <a:gd name="f146" fmla="*/ f141 f1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3" t="f146" r="f144" b="f145"/>
              <a:pathLst>
                <a:path w="11931" h="754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4" y="f43"/>
                  </a:ln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1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6"/>
                    <a:pt x="f88" y="f86"/>
                  </a:cubicBezTo>
                  <a:cubicBezTo>
                    <a:pt x="f89" y="f86"/>
                    <a:pt x="f90" y="f91"/>
                    <a:pt x="f92" y="f93"/>
                  </a:cubicBezTo>
                  <a:cubicBezTo>
                    <a:pt x="f94" y="f93"/>
                    <a:pt x="f95" y="f96"/>
                    <a:pt x="f97" y="f96"/>
                  </a:cubicBezTo>
                  <a:cubicBezTo>
                    <a:pt x="f98" y="f93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99" y="f107"/>
                  </a:cubicBezTo>
                  <a:cubicBezTo>
                    <a:pt x="f108" y="f109"/>
                    <a:pt x="f110" y="f111"/>
                    <a:pt x="f112" y="f113"/>
                  </a:cubicBezTo>
                  <a:lnTo>
                    <a:pt x="f114" y="f113"/>
                  </a:lnTo>
                  <a:cubicBezTo>
                    <a:pt x="f115" y="f116"/>
                    <a:pt x="f117" y="f118"/>
                    <a:pt x="f119" y="f120"/>
                  </a:cubicBezTo>
                  <a:lnTo>
                    <a:pt x="f121" y="f120"/>
                  </a:lnTo>
                  <a:cubicBezTo>
                    <a:pt x="f122" y="f120"/>
                    <a:pt x="f123" y="f124"/>
                    <a:pt x="f125" y="f126"/>
                  </a:cubicBezTo>
                  <a:cubicBezTo>
                    <a:pt x="f127" y="f128"/>
                    <a:pt x="f129" y="f6"/>
                    <a:pt x="f5" y="f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779;p38">
              <a:extLst>
                <a:ext uri="{FF2B5EF4-FFF2-40B4-BE49-F238E27FC236}">
                  <a16:creationId xmlns:a16="http://schemas.microsoft.com/office/drawing/2014/main" id="{A0A41D7F-6F90-460A-B6B6-C21189032D45}"/>
                </a:ext>
              </a:extLst>
            </p:cNvPr>
            <p:cNvSpPr/>
            <p:nvPr/>
          </p:nvSpPr>
          <p:spPr>
            <a:xfrm>
              <a:off x="1291516" y="1155883"/>
              <a:ext cx="7488" cy="31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5"/>
                <a:gd name="f4" fmla="val 107"/>
                <a:gd name="f5" fmla="val 1"/>
                <a:gd name="f6" fmla="val 83"/>
                <a:gd name="f7" fmla="val 41"/>
                <a:gd name="f8" fmla="val 169"/>
                <a:gd name="f9" fmla="val 73"/>
                <a:gd name="f10" fmla="val 254"/>
                <a:gd name="f11" fmla="val 147"/>
                <a:gd name="f12" fmla="val 61"/>
                <a:gd name="f13" fmla="val 60"/>
                <a:gd name="f14" fmla="val 24"/>
                <a:gd name="f15" fmla="*/ f0 1 255"/>
                <a:gd name="f16" fmla="*/ f1 1 10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55"/>
                <a:gd name="f23" fmla="*/ f20 1 10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55" h="107">
                  <a:moveTo>
                    <a:pt x="f5" y="f2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12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780;p38">
              <a:extLst>
                <a:ext uri="{FF2B5EF4-FFF2-40B4-BE49-F238E27FC236}">
                  <a16:creationId xmlns:a16="http://schemas.microsoft.com/office/drawing/2014/main" id="{1E1C9AAA-CA75-42B5-8C71-9B93C272217B}"/>
                </a:ext>
              </a:extLst>
            </p:cNvPr>
            <p:cNvSpPr/>
            <p:nvPr/>
          </p:nvSpPr>
          <p:spPr>
            <a:xfrm>
              <a:off x="1298969" y="1159001"/>
              <a:ext cx="4901" cy="20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"/>
                <a:gd name="f4" fmla="val 71"/>
                <a:gd name="f5" fmla="val 1"/>
                <a:gd name="f6" fmla="val 16"/>
                <a:gd name="f7" fmla="val 7"/>
                <a:gd name="f8" fmla="val 31"/>
                <a:gd name="f9" fmla="val 14"/>
                <a:gd name="f10" fmla="val 47"/>
                <a:gd name="f11" fmla="val 20"/>
                <a:gd name="f12" fmla="val 86"/>
                <a:gd name="f13" fmla="val 38"/>
                <a:gd name="f14" fmla="val 126"/>
                <a:gd name="f15" fmla="val 56"/>
                <a:gd name="f16" fmla="val 124"/>
                <a:gd name="f17" fmla="val 54"/>
                <a:gd name="f18" fmla="val 85"/>
                <a:gd name="f19" fmla="val 36"/>
                <a:gd name="f20" fmla="*/ f0 1 167"/>
                <a:gd name="f21" fmla="*/ f1 1 71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7"/>
                <a:gd name="f28" fmla="*/ f25 1 71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7" h="71">
                  <a:moveTo>
                    <a:pt x="f2" y="f5"/>
                  </a:moveTo>
                  <a:lnTo>
                    <a:pt x="f2" y="f5"/>
                  </a:lnTo>
                  <a:cubicBezTo>
                    <a:pt x="f6" y="f7"/>
                    <a:pt x="f8" y="f9"/>
                    <a:pt x="f10" y="f11"/>
                  </a:cubicBezTo>
                  <a:lnTo>
                    <a:pt x="f10" y="f11"/>
                  </a:lnTo>
                  <a:cubicBezTo>
                    <a:pt x="f8" y="f9"/>
                    <a:pt x="f6" y="f7"/>
                    <a:pt x="f2" y="f5"/>
                  </a:cubicBezTo>
                  <a:close/>
                  <a:moveTo>
                    <a:pt x="f10" y="f11"/>
                  </a:moveTo>
                  <a:cubicBezTo>
                    <a:pt x="f12" y="f13"/>
                    <a:pt x="f14" y="f15"/>
                    <a:pt x="f3" y="f4"/>
                  </a:cubicBezTo>
                  <a:cubicBezTo>
                    <a:pt x="f16" y="f17"/>
                    <a:pt x="f18" y="f19"/>
                    <a:pt x="f10" y="f11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781;p38">
              <a:extLst>
                <a:ext uri="{FF2B5EF4-FFF2-40B4-BE49-F238E27FC236}">
                  <a16:creationId xmlns:a16="http://schemas.microsoft.com/office/drawing/2014/main" id="{34342997-98DD-4C8A-B257-D7DE08975C2B}"/>
                </a:ext>
              </a:extLst>
            </p:cNvPr>
            <p:cNvSpPr/>
            <p:nvPr/>
          </p:nvSpPr>
          <p:spPr>
            <a:xfrm>
              <a:off x="1182428" y="1017580"/>
              <a:ext cx="80997" cy="742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58"/>
                <a:gd name="f4" fmla="val 2529"/>
                <a:gd name="f5" fmla="val 1878"/>
                <a:gd name="f6" fmla="val 219"/>
                <a:gd name="f7" fmla="val 1956"/>
                <a:gd name="f8" fmla="val 2029"/>
                <a:gd name="f9" fmla="val 232"/>
                <a:gd name="f10" fmla="val 2095"/>
                <a:gd name="f11" fmla="val 260"/>
                <a:gd name="f12" fmla="val 2392"/>
                <a:gd name="f13" fmla="val 384"/>
                <a:gd name="f14" fmla="val 2540"/>
                <a:gd name="f15" fmla="val 801"/>
                <a:gd name="f16" fmla="val 1502"/>
                <a:gd name="f17" fmla="val 2168"/>
                <a:gd name="f18" fmla="val 2294"/>
                <a:gd name="f19" fmla="val 1832"/>
                <a:gd name="f20" fmla="val 2308"/>
                <a:gd name="f21" fmla="val 1812"/>
                <a:gd name="f22" fmla="val 2309"/>
                <a:gd name="f23" fmla="val 1791"/>
                <a:gd name="f24" fmla="val 2310"/>
                <a:gd name="f25" fmla="val 1770"/>
                <a:gd name="f26" fmla="val 1140"/>
                <a:gd name="f27" fmla="val 343"/>
                <a:gd name="f28" fmla="val 1816"/>
                <a:gd name="f29" fmla="val 230"/>
                <a:gd name="f30" fmla="val 1147"/>
                <a:gd name="f31" fmla="val 557"/>
                <a:gd name="f32" fmla="val 836"/>
                <a:gd name="f33" fmla="val 1333"/>
                <a:gd name="f34" fmla="val 1880"/>
                <a:gd name="f35" fmla="val 1"/>
                <a:gd name="f36" fmla="val 1095"/>
                <a:gd name="f37" fmla="val 85"/>
                <a:gd name="f38" fmla="val 981"/>
                <a:gd name="f39" fmla="val 36"/>
                <a:gd name="f40" fmla="val 1028"/>
                <a:gd name="f41" fmla="val 13"/>
                <a:gd name="f42" fmla="val 1052"/>
                <a:gd name="f43" fmla="val 1085"/>
                <a:gd name="f44" fmla="val 5"/>
                <a:gd name="f45" fmla="val 1119"/>
                <a:gd name="f46" fmla="val 97"/>
                <a:gd name="f47" fmla="val 1936"/>
                <a:gd name="f48" fmla="val 1009"/>
                <a:gd name="f49" fmla="val 1766"/>
                <a:gd name="f50" fmla="val 1792"/>
                <a:gd name="f51" fmla="val 1818"/>
                <a:gd name="f52" fmla="val 1843"/>
                <a:gd name="f53" fmla="val 2527"/>
                <a:gd name="f54" fmla="val 2414"/>
                <a:gd name="f55" fmla="val 2495"/>
                <a:gd name="f56" fmla="val 2756"/>
                <a:gd name="f57" fmla="val 2113"/>
                <a:gd name="f58" fmla="val 706"/>
                <a:gd name="f59" fmla="val 2564"/>
                <a:gd name="f60" fmla="val 220"/>
                <a:gd name="f61" fmla="val 2179"/>
                <a:gd name="f62" fmla="val 58"/>
                <a:gd name="f63" fmla="val 2085"/>
                <a:gd name="f64" fmla="val 18"/>
                <a:gd name="f65" fmla="val 1984"/>
                <a:gd name="f66" fmla="*/ f0 1 2758"/>
                <a:gd name="f67" fmla="*/ f1 1 2529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758"/>
                <a:gd name="f74" fmla="*/ f71 1 2529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758" h="25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0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  <a:moveTo>
                    <a:pt x="f34" y="f35"/>
                  </a:moveTo>
                  <a:cubicBezTo>
                    <a:pt x="f36" y="f35"/>
                    <a:pt x="f37" y="f38"/>
                    <a:pt x="f39" y="f40"/>
                  </a:cubicBezTo>
                  <a:cubicBezTo>
                    <a:pt x="f41" y="f42"/>
                    <a:pt x="f35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4"/>
                    <a:pt x="f52" y="f53"/>
                  </a:cubicBezTo>
                  <a:cubicBezTo>
                    <a:pt x="f54" y="f55"/>
                    <a:pt x="f56" y="f57"/>
                    <a:pt x="f56" y="f16"/>
                  </a:cubicBezTo>
                  <a:cubicBezTo>
                    <a:pt x="f3" y="f58"/>
                    <a:pt x="f59" y="f60"/>
                    <a:pt x="f61" y="f62"/>
                  </a:cubicBezTo>
                  <a:cubicBezTo>
                    <a:pt x="f63" y="f64"/>
                    <a:pt x="f65" y="f35"/>
                    <a:pt x="f34" y="f3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782;p38">
              <a:extLst>
                <a:ext uri="{FF2B5EF4-FFF2-40B4-BE49-F238E27FC236}">
                  <a16:creationId xmlns:a16="http://schemas.microsoft.com/office/drawing/2014/main" id="{9275060E-FD0E-49DD-AB6A-DE4558290FDA}"/>
                </a:ext>
              </a:extLst>
            </p:cNvPr>
            <p:cNvSpPr/>
            <p:nvPr/>
          </p:nvSpPr>
          <p:spPr>
            <a:xfrm>
              <a:off x="1106103" y="990066"/>
              <a:ext cx="83173" cy="689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2"/>
                <a:gd name="f4" fmla="val 2348"/>
                <a:gd name="f5" fmla="val 1210"/>
                <a:gd name="f6" fmla="val 219"/>
                <a:gd name="f7" fmla="val 1359"/>
                <a:gd name="f8" fmla="val 1500"/>
                <a:gd name="f9" fmla="val 259"/>
                <a:gd name="f10" fmla="val 1635"/>
                <a:gd name="f11" fmla="val 333"/>
                <a:gd name="f12" fmla="val 2235"/>
                <a:gd name="f13" fmla="val 675"/>
                <a:gd name="f14" fmla="val 2513"/>
                <a:gd name="f15" fmla="val 1669"/>
                <a:gd name="f16" fmla="val 2585"/>
                <a:gd name="f17" fmla="val 1975"/>
                <a:gd name="f18" fmla="val 2271"/>
                <a:gd name="f19" fmla="val 2085"/>
                <a:gd name="f20" fmla="val 1994"/>
                <a:gd name="f21" fmla="val 2127"/>
                <a:gd name="f22" fmla="val 1754"/>
                <a:gd name="f23" fmla="val 1200"/>
                <a:gd name="f24" fmla="val 845"/>
                <a:gd name="f25" fmla="val 1902"/>
                <a:gd name="f26" fmla="val 688"/>
                <a:gd name="f27" fmla="val 1773"/>
                <a:gd name="f28" fmla="val 386"/>
                <a:gd name="f29" fmla="val 1526"/>
                <a:gd name="f30" fmla="val 233"/>
                <a:gd name="f31" fmla="val 1181"/>
                <a:gd name="f32" fmla="val 284"/>
                <a:gd name="f33" fmla="val 875"/>
                <a:gd name="f34" fmla="val 328"/>
                <a:gd name="f35" fmla="val 610"/>
                <a:gd name="f36" fmla="val 527"/>
                <a:gd name="f37" fmla="val 402"/>
                <a:gd name="f38" fmla="val 842"/>
                <a:gd name="f39" fmla="val 289"/>
                <a:gd name="f40" fmla="val 970"/>
                <a:gd name="f41" fmla="val 242"/>
                <a:gd name="f42" fmla="val 1091"/>
                <a:gd name="f43" fmla="val 1208"/>
                <a:gd name="f44" fmla="val 1"/>
                <a:gd name="f45" fmla="val 1066"/>
                <a:gd name="f46" fmla="val 920"/>
                <a:gd name="f47" fmla="val 28"/>
                <a:gd name="f48" fmla="val 768"/>
                <a:gd name="f49" fmla="val 83"/>
                <a:gd name="f50" fmla="val 375"/>
                <a:gd name="f51" fmla="val 226"/>
                <a:gd name="f52" fmla="val 126"/>
                <a:gd name="f53" fmla="val 495"/>
                <a:gd name="f54" fmla="val 66"/>
                <a:gd name="f55" fmla="val 840"/>
                <a:gd name="f56" fmla="val 1224"/>
                <a:gd name="f57" fmla="val 184"/>
                <a:gd name="f58" fmla="val 1647"/>
                <a:gd name="f59" fmla="val 547"/>
                <a:gd name="f60" fmla="val 1943"/>
                <a:gd name="f61" fmla="val 727"/>
                <a:gd name="f62" fmla="val 2090"/>
                <a:gd name="f63" fmla="val 1131"/>
                <a:gd name="f64" fmla="val 1752"/>
                <a:gd name="f65" fmla="val 2038"/>
                <a:gd name="f66" fmla="val 2372"/>
                <a:gd name="f67" fmla="val 2292"/>
                <a:gd name="f68" fmla="val 2753"/>
                <a:gd name="f69" fmla="val 2147"/>
                <a:gd name="f70" fmla="val 2800"/>
                <a:gd name="f71" fmla="val 2076"/>
                <a:gd name="f72" fmla="val 2820"/>
                <a:gd name="f73" fmla="val 2025"/>
                <a:gd name="f74" fmla="val 2810"/>
                <a:gd name="f75" fmla="val 1968"/>
                <a:gd name="f76" fmla="val 2540"/>
                <a:gd name="f77" fmla="val 596"/>
                <a:gd name="f78" fmla="val 1744"/>
                <a:gd name="f79" fmla="val 145"/>
                <a:gd name="f80" fmla="val 1575"/>
                <a:gd name="f81" fmla="val 49"/>
                <a:gd name="f82" fmla="val 1396"/>
                <a:gd name="f83" fmla="*/ f0 1 2832"/>
                <a:gd name="f84" fmla="*/ f1 1 2348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2832"/>
                <a:gd name="f91" fmla="*/ f88 1 2348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2832" h="23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  <a:moveTo>
                    <a:pt x="f43" y="f44"/>
                  </a:moveTo>
                  <a:cubicBezTo>
                    <a:pt x="f45" y="f44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44" y="f56"/>
                    <a:pt x="f57" y="f58"/>
                    <a:pt x="f59" y="f60"/>
                  </a:cubicBezTo>
                  <a:cubicBezTo>
                    <a:pt x="f61" y="f62"/>
                    <a:pt x="f63" y="f4"/>
                    <a:pt x="f64" y="f4"/>
                  </a:cubicBezTo>
                  <a:cubicBezTo>
                    <a:pt x="f65" y="f4"/>
                    <a:pt x="f66" y="f67"/>
                    <a:pt x="f68" y="f69"/>
                  </a:cubicBezTo>
                  <a:cubicBezTo>
                    <a:pt x="f70" y="f21"/>
                    <a:pt x="f3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44"/>
                    <a:pt x="f43" y="f44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783;p38">
              <a:extLst>
                <a:ext uri="{FF2B5EF4-FFF2-40B4-BE49-F238E27FC236}">
                  <a16:creationId xmlns:a16="http://schemas.microsoft.com/office/drawing/2014/main" id="{5D40C6B9-40A1-4626-9BB0-9E948D0D8021}"/>
                </a:ext>
              </a:extLst>
            </p:cNvPr>
            <p:cNvSpPr/>
            <p:nvPr/>
          </p:nvSpPr>
          <p:spPr>
            <a:xfrm>
              <a:off x="1131414" y="1046896"/>
              <a:ext cx="70107" cy="72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7"/>
                <a:gd name="f4" fmla="val 2470"/>
                <a:gd name="f5" fmla="val 1767"/>
                <a:gd name="f6" fmla="val 248"/>
                <a:gd name="f7" fmla="val 1837"/>
                <a:gd name="f8" fmla="val 612"/>
                <a:gd name="f9" fmla="val 1991"/>
                <a:gd name="f10" fmla="val 1766"/>
                <a:gd name="f11" fmla="val 1241"/>
                <a:gd name="f12" fmla="val 2116"/>
                <a:gd name="f13" fmla="val 1074"/>
                <a:gd name="f14" fmla="val 2205"/>
                <a:gd name="f15" fmla="val 914"/>
                <a:gd name="f16" fmla="val 2250"/>
                <a:gd name="f17" fmla="val 774"/>
                <a:gd name="f18" fmla="val 658"/>
                <a:gd name="f19" fmla="val 555"/>
                <a:gd name="f20" fmla="val 2220"/>
                <a:gd name="f21" fmla="val 472"/>
                <a:gd name="f22" fmla="val 2159"/>
                <a:gd name="f23" fmla="val 303"/>
                <a:gd name="f24" fmla="val 2036"/>
                <a:gd name="f25" fmla="val 232"/>
                <a:gd name="f26" fmla="val 1806"/>
                <a:gd name="f27" fmla="val 279"/>
                <a:gd name="f28" fmla="val 1544"/>
                <a:gd name="f29" fmla="val 358"/>
                <a:gd name="f30" fmla="val 1109"/>
                <a:gd name="f31" fmla="val 792"/>
                <a:gd name="f32" fmla="val 548"/>
                <a:gd name="f33" fmla="val 1852"/>
                <a:gd name="f34" fmla="val 1842"/>
                <a:gd name="f35" fmla="val 1832"/>
                <a:gd name="f36" fmla="val 2"/>
                <a:gd name="f37" fmla="val 1822"/>
                <a:gd name="f38" fmla="val 4"/>
                <a:gd name="f39" fmla="val 372"/>
                <a:gd name="f40" fmla="val 406"/>
                <a:gd name="f41" fmla="val 111"/>
                <a:gd name="f42" fmla="val 1253"/>
                <a:gd name="f43" fmla="val 64"/>
                <a:gd name="f44" fmla="val 1504"/>
                <a:gd name="f45" fmla="val 1851"/>
                <a:gd name="f46" fmla="val 104"/>
                <a:gd name="f47" fmla="val 2162"/>
                <a:gd name="f48" fmla="val 342"/>
                <a:gd name="f49" fmla="val 2335"/>
                <a:gd name="f50" fmla="val 463"/>
                <a:gd name="f51" fmla="val 2425"/>
                <a:gd name="f52" fmla="val 611"/>
                <a:gd name="f53" fmla="val 2469"/>
                <a:gd name="f54" fmla="val 773"/>
                <a:gd name="f55" fmla="val 949"/>
                <a:gd name="f56" fmla="val 1141"/>
                <a:gd name="f57" fmla="val 2418"/>
                <a:gd name="f58" fmla="val 1339"/>
                <a:gd name="f59" fmla="val 2313"/>
                <a:gd name="f60" fmla="val 1821"/>
                <a:gd name="f61" fmla="val 1974"/>
                <a:gd name="f62" fmla="val 154"/>
                <a:gd name="f63" fmla="val 1957"/>
                <a:gd name="f64" fmla="val 82"/>
                <a:gd name="f65" fmla="val 1950"/>
                <a:gd name="f66" fmla="val 54"/>
                <a:gd name="f67" fmla="val 1930"/>
                <a:gd name="f68" fmla="val 28"/>
                <a:gd name="f69" fmla="val 1904"/>
                <a:gd name="f70" fmla="val 14"/>
                <a:gd name="f71" fmla="val 1888"/>
                <a:gd name="f72" fmla="val 5"/>
                <a:gd name="f73" fmla="val 1870"/>
                <a:gd name="f74" fmla="*/ f0 1 2387"/>
                <a:gd name="f75" fmla="*/ f1 1 2470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2387"/>
                <a:gd name="f82" fmla="*/ f79 1 2470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387" h="247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5" y="f6"/>
                  </a:cubicBezTo>
                  <a:close/>
                  <a:moveTo>
                    <a:pt x="f33" y="f2"/>
                  </a:moveTo>
                  <a:cubicBezTo>
                    <a:pt x="f34" y="f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2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7"/>
                    <a:pt x="f58" y="f59"/>
                  </a:cubicBezTo>
                  <a:cubicBezTo>
                    <a:pt x="f3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2"/>
                    <a:pt x="f33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784;p38">
              <a:extLst>
                <a:ext uri="{FF2B5EF4-FFF2-40B4-BE49-F238E27FC236}">
                  <a16:creationId xmlns:a16="http://schemas.microsoft.com/office/drawing/2014/main" id="{55839663-3320-4851-B8DB-02126F2ECBF5}"/>
                </a:ext>
              </a:extLst>
            </p:cNvPr>
            <p:cNvSpPr/>
            <p:nvPr/>
          </p:nvSpPr>
          <p:spPr>
            <a:xfrm>
              <a:off x="1167807" y="970388"/>
              <a:ext cx="67052" cy="82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83"/>
                <a:gd name="f4" fmla="val 2825"/>
                <a:gd name="f5" fmla="val 1124"/>
                <a:gd name="f6" fmla="val 219"/>
                <a:gd name="f7" fmla="val 1419"/>
                <a:gd name="f8" fmla="val 1675"/>
                <a:gd name="f9" fmla="val 341"/>
                <a:gd name="f10" fmla="val 1787"/>
                <a:gd name="f11" fmla="val 550"/>
                <a:gd name="f12" fmla="val 2022"/>
                <a:gd name="f13" fmla="val 996"/>
                <a:gd name="f14" fmla="val 1608"/>
                <a:gd name="f15" fmla="val 1725"/>
                <a:gd name="f16" fmla="val 674"/>
                <a:gd name="f17" fmla="val 2519"/>
                <a:gd name="f18" fmla="val 561"/>
                <a:gd name="f19" fmla="val 2096"/>
                <a:gd name="f20" fmla="val 299"/>
                <a:gd name="f21" fmla="val 951"/>
                <a:gd name="f22" fmla="val 567"/>
                <a:gd name="f23" fmla="val 457"/>
                <a:gd name="f24" fmla="val 621"/>
                <a:gd name="f25" fmla="val 359"/>
                <a:gd name="f26" fmla="val 692"/>
                <a:gd name="f27" fmla="val 296"/>
                <a:gd name="f28" fmla="val 785"/>
                <a:gd name="f29" fmla="val 269"/>
                <a:gd name="f30" fmla="val 899"/>
                <a:gd name="f31" fmla="val 235"/>
                <a:gd name="f32" fmla="val 1016"/>
                <a:gd name="f33" fmla="val 1119"/>
                <a:gd name="f34" fmla="val 1"/>
                <a:gd name="f35" fmla="val 990"/>
                <a:gd name="f36" fmla="val 855"/>
                <a:gd name="f37" fmla="val 20"/>
                <a:gd name="f38" fmla="val 721"/>
                <a:gd name="f39" fmla="val 60"/>
                <a:gd name="f40" fmla="val 571"/>
                <a:gd name="f41" fmla="val 104"/>
                <a:gd name="f42" fmla="val 454"/>
                <a:gd name="f43" fmla="val 204"/>
                <a:gd name="f44" fmla="val 372"/>
                <a:gd name="f45" fmla="val 355"/>
                <a:gd name="f46" fmla="val 1044"/>
                <a:gd name="f47" fmla="val 484"/>
                <a:gd name="f48" fmla="val 2676"/>
                <a:gd name="f49" fmla="val 506"/>
                <a:gd name="f50" fmla="val 2746"/>
                <a:gd name="f51" fmla="val 517"/>
                <a:gd name="f52" fmla="val 2781"/>
                <a:gd name="f53" fmla="val 543"/>
                <a:gd name="f54" fmla="val 2808"/>
                <a:gd name="f55" fmla="val 578"/>
                <a:gd name="f56" fmla="val 2818"/>
                <a:gd name="f57" fmla="val 590"/>
                <a:gd name="f58" fmla="val 2823"/>
                <a:gd name="f59" fmla="val 600"/>
                <a:gd name="f60" fmla="val 2824"/>
                <a:gd name="f61" fmla="val 611"/>
                <a:gd name="f62" fmla="val 635"/>
                <a:gd name="f63" fmla="val 661"/>
                <a:gd name="f64" fmla="val 2816"/>
                <a:gd name="f65" fmla="val 681"/>
                <a:gd name="f66" fmla="val 2797"/>
                <a:gd name="f67" fmla="val 1493"/>
                <a:gd name="f68" fmla="val 2122"/>
                <a:gd name="f69" fmla="val 722"/>
                <a:gd name="f70" fmla="val 1980"/>
                <a:gd name="f71" fmla="val 449"/>
                <a:gd name="f72" fmla="val 1830"/>
                <a:gd name="f73" fmla="val 164"/>
                <a:gd name="f74" fmla="val 1497"/>
                <a:gd name="f75" fmla="*/ f0 1 2283"/>
                <a:gd name="f76" fmla="*/ f1 1 2825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2283"/>
                <a:gd name="f83" fmla="*/ f80 1 2825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2283" h="282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2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3" y="f67"/>
                    <a:pt x="f68" y="f69"/>
                    <a:pt x="f70" y="f71"/>
                  </a:cubicBezTo>
                  <a:cubicBezTo>
                    <a:pt x="f72" y="f73"/>
                    <a:pt x="f74" y="f34"/>
                    <a:pt x="f33" y="f34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785;p38">
              <a:extLst>
                <a:ext uri="{FF2B5EF4-FFF2-40B4-BE49-F238E27FC236}">
                  <a16:creationId xmlns:a16="http://schemas.microsoft.com/office/drawing/2014/main" id="{1563F5F0-4AEC-4D69-A388-6D9D2C1DD7BE}"/>
                </a:ext>
              </a:extLst>
            </p:cNvPr>
            <p:cNvSpPr/>
            <p:nvPr/>
          </p:nvSpPr>
          <p:spPr>
            <a:xfrm>
              <a:off x="851580" y="1111718"/>
              <a:ext cx="192517" cy="1990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55"/>
                <a:gd name="f4" fmla="val 6777"/>
                <a:gd name="f5" fmla="val 1897"/>
                <a:gd name="f6" fmla="val 1"/>
                <a:gd name="f7" fmla="val 1870"/>
                <a:gd name="f8" fmla="val 1843"/>
                <a:gd name="f9" fmla="val 11"/>
                <a:gd name="f10" fmla="val 1822"/>
                <a:gd name="f11" fmla="val 30"/>
                <a:gd name="f12" fmla="val 592"/>
                <a:gd name="f13" fmla="val 1171"/>
                <a:gd name="f14" fmla="val 2357"/>
                <a:gd name="f15" fmla="val 113"/>
                <a:gd name="f16" fmla="val 3457"/>
                <a:gd name="f17" fmla="val 213"/>
                <a:gd name="f18" fmla="val 4436"/>
                <a:gd name="f19" fmla="val 862"/>
                <a:gd name="f20" fmla="val 5295"/>
                <a:gd name="f21" fmla="val 2044"/>
                <a:gd name="f22" fmla="val 6010"/>
                <a:gd name="f23" fmla="val 2886"/>
                <a:gd name="f24" fmla="val 6521"/>
                <a:gd name="f25" fmla="val 3695"/>
                <a:gd name="f26" fmla="val 6776"/>
                <a:gd name="f27" fmla="val 4482"/>
                <a:gd name="f28" fmla="val 5163"/>
                <a:gd name="f29" fmla="val 5827"/>
                <a:gd name="f30" fmla="val 6585"/>
                <a:gd name="f31" fmla="val 6483"/>
                <a:gd name="f32" fmla="val 6204"/>
                <a:gd name="f33" fmla="val 6537"/>
                <a:gd name="f34" fmla="val 6174"/>
                <a:gd name="f35" fmla="val 6107"/>
                <a:gd name="f36" fmla="val 6525"/>
                <a:gd name="f37" fmla="val 6054"/>
                <a:gd name="f38" fmla="val 6504"/>
                <a:gd name="f39" fmla="val 6019"/>
                <a:gd name="f40" fmla="val 6467"/>
                <a:gd name="f41" fmla="val 5999"/>
                <a:gd name="f42" fmla="val 6428"/>
                <a:gd name="f43" fmla="val 6410"/>
                <a:gd name="f44" fmla="val 6392"/>
                <a:gd name="f45" fmla="val 6003"/>
                <a:gd name="f46" fmla="val 6375"/>
                <a:gd name="f47" fmla="val 6013"/>
                <a:gd name="f48" fmla="val 5756"/>
                <a:gd name="f49" fmla="val 6371"/>
                <a:gd name="f50" fmla="val 5128"/>
                <a:gd name="f51" fmla="val 6551"/>
                <a:gd name="f52" fmla="val 4484"/>
                <a:gd name="f53" fmla="val 3734"/>
                <a:gd name="f54" fmla="val 2963"/>
                <a:gd name="f55" fmla="val 6307"/>
                <a:gd name="f56" fmla="val 2158"/>
                <a:gd name="f57" fmla="val 5821"/>
                <a:gd name="f58" fmla="val 1039"/>
                <a:gd name="f59" fmla="val 5143"/>
                <a:gd name="f60" fmla="val 424"/>
                <a:gd name="f61" fmla="val 4340"/>
                <a:gd name="f62" fmla="val 331"/>
                <a:gd name="f63" fmla="val 3434"/>
                <a:gd name="f64" fmla="val 229"/>
                <a:gd name="f65" fmla="val 2417"/>
                <a:gd name="f66" fmla="val 811"/>
                <a:gd name="f67" fmla="val 1266"/>
                <a:gd name="f68" fmla="val 1972"/>
                <a:gd name="f69" fmla="val 191"/>
                <a:gd name="f70" fmla="val 2016"/>
                <a:gd name="f71" fmla="val 150"/>
                <a:gd name="f72" fmla="val 2017"/>
                <a:gd name="f73" fmla="val 80"/>
                <a:gd name="f74" fmla="val 1976"/>
                <a:gd name="f75" fmla="val 36"/>
                <a:gd name="f76" fmla="val 1955"/>
                <a:gd name="f77" fmla="val 13"/>
                <a:gd name="f78" fmla="val 1926"/>
                <a:gd name="f79" fmla="*/ f0 1 6555"/>
                <a:gd name="f80" fmla="*/ f1 1 6777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6555"/>
                <a:gd name="f87" fmla="*/ f84 1 6777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6555" h="67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786;p38">
              <a:extLst>
                <a:ext uri="{FF2B5EF4-FFF2-40B4-BE49-F238E27FC236}">
                  <a16:creationId xmlns:a16="http://schemas.microsoft.com/office/drawing/2014/main" id="{04709955-7223-4983-95B7-1781223D8D29}"/>
                </a:ext>
              </a:extLst>
            </p:cNvPr>
            <p:cNvSpPr/>
            <p:nvPr/>
          </p:nvSpPr>
          <p:spPr>
            <a:xfrm>
              <a:off x="1334191" y="766678"/>
              <a:ext cx="189994" cy="201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69"/>
                <a:gd name="f4" fmla="val 6871"/>
                <a:gd name="f5" fmla="val 1849"/>
                <a:gd name="f6" fmla="val 1240"/>
                <a:gd name="f7" fmla="val 647"/>
                <a:gd name="f8" fmla="val 152"/>
                <a:gd name="f9" fmla="val 74"/>
                <a:gd name="f10" fmla="val 455"/>
                <a:gd name="f11" fmla="val 19"/>
                <a:gd name="f12" fmla="val 483"/>
                <a:gd name="f13" fmla="val 549"/>
                <a:gd name="f14" fmla="val 29"/>
                <a:gd name="f15" fmla="val 603"/>
                <a:gd name="f16" fmla="val 49"/>
                <a:gd name="f17" fmla="val 640"/>
                <a:gd name="f18" fmla="val 86"/>
                <a:gd name="f19" fmla="val 661"/>
                <a:gd name="f20" fmla="val 125"/>
                <a:gd name="f21" fmla="val 142"/>
                <a:gd name="f22" fmla="val 159"/>
                <a:gd name="f23" fmla="val 657"/>
                <a:gd name="f24" fmla="val 175"/>
                <a:gd name="f25" fmla="val 649"/>
                <a:gd name="f26" fmla="val 714"/>
                <a:gd name="f27" fmla="val 363"/>
                <a:gd name="f28" fmla="val 1273"/>
                <a:gd name="f29" fmla="val 221"/>
                <a:gd name="f30" fmla="val 2599"/>
                <a:gd name="f31" fmla="val 3379"/>
                <a:gd name="f32" fmla="val 463"/>
                <a:gd name="f33" fmla="val 4180"/>
                <a:gd name="f34" fmla="val 948"/>
                <a:gd name="f35" fmla="val 5324"/>
                <a:gd name="f36" fmla="val 1643"/>
                <a:gd name="f37" fmla="val 5970"/>
                <a:gd name="f38" fmla="val 2476"/>
                <a:gd name="f39" fmla="val 6100"/>
                <a:gd name="f40" fmla="val 3424"/>
                <a:gd name="f41" fmla="val 6278"/>
                <a:gd name="f42" fmla="val 4729"/>
                <a:gd name="f43" fmla="val 5452"/>
                <a:gd name="f44" fmla="val 5918"/>
                <a:gd name="f45" fmla="val 4730"/>
                <a:gd name="f46" fmla="val 6685"/>
                <a:gd name="f47" fmla="val 4688"/>
                <a:gd name="f48" fmla="val 6730"/>
                <a:gd name="f49" fmla="val 4690"/>
                <a:gd name="f50" fmla="val 6799"/>
                <a:gd name="f51" fmla="val 4735"/>
                <a:gd name="f52" fmla="val 6841"/>
                <a:gd name="f53" fmla="val 4757"/>
                <a:gd name="f54" fmla="val 6861"/>
                <a:gd name="f55" fmla="val 4782"/>
                <a:gd name="f56" fmla="val 4810"/>
                <a:gd name="f57" fmla="val 4838"/>
                <a:gd name="f58" fmla="val 4868"/>
                <a:gd name="f59" fmla="val 6858"/>
                <a:gd name="f60" fmla="val 4889"/>
                <a:gd name="f61" fmla="val 6836"/>
                <a:gd name="f62" fmla="val 5976"/>
                <a:gd name="f63" fmla="val 5687"/>
                <a:gd name="f64" fmla="val 4497"/>
                <a:gd name="f65" fmla="val 6319"/>
                <a:gd name="f66" fmla="val 3396"/>
                <a:gd name="f67" fmla="val 6181"/>
                <a:gd name="f68" fmla="val 2376"/>
                <a:gd name="f69" fmla="val 5499"/>
                <a:gd name="f70" fmla="val 1492"/>
                <a:gd name="f71" fmla="val 4295"/>
                <a:gd name="f72" fmla="val 761"/>
                <a:gd name="f73" fmla="val 3456"/>
                <a:gd name="f74" fmla="val 254"/>
                <a:gd name="f75" fmla="val 2639"/>
                <a:gd name="f76" fmla="*/ f0 1 6469"/>
                <a:gd name="f77" fmla="*/ f1 1 6871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6469"/>
                <a:gd name="f84" fmla="*/ f81 1 6871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6469" h="687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5" y="f29"/>
                  </a:cubicBezTo>
                  <a:cubicBezTo>
                    <a:pt x="f30" y="f29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4"/>
                    <a:pt x="f56" y="f4"/>
                  </a:cubicBezTo>
                  <a:cubicBezTo>
                    <a:pt x="f57" y="f4"/>
                    <a:pt x="f58" y="f59"/>
                    <a:pt x="f60" y="f61"/>
                  </a:cubicBezTo>
                  <a:cubicBezTo>
                    <a:pt x="f62" y="f63"/>
                    <a:pt x="f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787;p38">
              <a:extLst>
                <a:ext uri="{FF2B5EF4-FFF2-40B4-BE49-F238E27FC236}">
                  <a16:creationId xmlns:a16="http://schemas.microsoft.com/office/drawing/2014/main" id="{9E3CCF8F-1A11-4405-BC30-4C0763051003}"/>
                </a:ext>
              </a:extLst>
            </p:cNvPr>
            <p:cNvSpPr/>
            <p:nvPr/>
          </p:nvSpPr>
          <p:spPr>
            <a:xfrm>
              <a:off x="907761" y="705002"/>
              <a:ext cx="209671" cy="1938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39"/>
                <a:gd name="f4" fmla="val 6600"/>
                <a:gd name="f5" fmla="val 3966"/>
                <a:gd name="f6" fmla="val 3837"/>
                <a:gd name="f7" fmla="val 3709"/>
                <a:gd name="f8" fmla="val 9"/>
                <a:gd name="f9" fmla="val 3582"/>
                <a:gd name="f10" fmla="val 26"/>
                <a:gd name="f11" fmla="val 2569"/>
                <a:gd name="f12" fmla="val 161"/>
                <a:gd name="f13" fmla="val 1692"/>
                <a:gd name="f14" fmla="val 832"/>
                <a:gd name="f15" fmla="val 973"/>
                <a:gd name="f16" fmla="val 2020"/>
                <a:gd name="f17" fmla="val 19"/>
                <a:gd name="f18" fmla="val 3595"/>
                <a:gd name="f19" fmla="val 5120"/>
                <a:gd name="f20" fmla="val 913"/>
                <a:gd name="f21" fmla="val 6550"/>
                <a:gd name="f22" fmla="val 935"/>
                <a:gd name="f23" fmla="val 6582"/>
                <a:gd name="f24" fmla="val 970"/>
                <a:gd name="f25" fmla="val 6599"/>
                <a:gd name="f26" fmla="val 1006"/>
                <a:gd name="f27" fmla="val 1026"/>
                <a:gd name="f28" fmla="val 1044"/>
                <a:gd name="f29" fmla="val 6594"/>
                <a:gd name="f30" fmla="val 1063"/>
                <a:gd name="f31" fmla="val 6584"/>
                <a:gd name="f32" fmla="val 1114"/>
                <a:gd name="f33" fmla="val 6551"/>
                <a:gd name="f34" fmla="val 1128"/>
                <a:gd name="f35" fmla="val 6484"/>
                <a:gd name="f36" fmla="val 1095"/>
                <a:gd name="f37" fmla="val 6433"/>
                <a:gd name="f38" fmla="val 231"/>
                <a:gd name="f39" fmla="val 5080"/>
                <a:gd name="f40" fmla="val 252"/>
                <a:gd name="f41" fmla="val 3632"/>
                <a:gd name="f42" fmla="val 1160"/>
                <a:gd name="f43" fmla="val 2133"/>
                <a:gd name="f44" fmla="val 1843"/>
                <a:gd name="f45" fmla="val 1004"/>
                <a:gd name="f46" fmla="val 2668"/>
                <a:gd name="f47" fmla="val 369"/>
                <a:gd name="f48" fmla="val 3609"/>
                <a:gd name="f49" fmla="val 242"/>
                <a:gd name="f50" fmla="val 3720"/>
                <a:gd name="f51" fmla="val 228"/>
                <a:gd name="f52" fmla="val 3833"/>
                <a:gd name="f53" fmla="val 220"/>
                <a:gd name="f54" fmla="val 3947"/>
                <a:gd name="f55" fmla="val 4897"/>
                <a:gd name="f56" fmla="val 5946"/>
                <a:gd name="f57" fmla="val 725"/>
                <a:gd name="f58" fmla="val 6940"/>
                <a:gd name="f59" fmla="val 1669"/>
                <a:gd name="f60" fmla="val 6962"/>
                <a:gd name="f61" fmla="val 1690"/>
                <a:gd name="f62" fmla="val 6989"/>
                <a:gd name="f63" fmla="val 1700"/>
                <a:gd name="f64" fmla="val 7016"/>
                <a:gd name="f65" fmla="val 7045"/>
                <a:gd name="f66" fmla="val 7074"/>
                <a:gd name="f67" fmla="val 1688"/>
                <a:gd name="f68" fmla="val 7095"/>
                <a:gd name="f69" fmla="val 1665"/>
                <a:gd name="f70" fmla="val 7138"/>
                <a:gd name="f71" fmla="val 1621"/>
                <a:gd name="f72" fmla="val 7137"/>
                <a:gd name="f73" fmla="val 1551"/>
                <a:gd name="f74" fmla="val 7092"/>
                <a:gd name="f75" fmla="val 1510"/>
                <a:gd name="f76" fmla="val 6047"/>
                <a:gd name="f77" fmla="val 516"/>
                <a:gd name="f78" fmla="val 4975"/>
                <a:gd name="f79" fmla="*/ f0 1 7139"/>
                <a:gd name="f80" fmla="*/ f1 1 6600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7139"/>
                <a:gd name="f87" fmla="*/ f84 1 6600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7139" h="660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3"/>
                  </a:cubicBezTo>
                  <a:cubicBezTo>
                    <a:pt x="f65" y="f63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788;p38">
              <a:extLst>
                <a:ext uri="{FF2B5EF4-FFF2-40B4-BE49-F238E27FC236}">
                  <a16:creationId xmlns:a16="http://schemas.microsoft.com/office/drawing/2014/main" id="{7E108049-1137-4E87-A78D-C9B597365469}"/>
                </a:ext>
              </a:extLst>
            </p:cNvPr>
            <p:cNvSpPr/>
            <p:nvPr/>
          </p:nvSpPr>
          <p:spPr>
            <a:xfrm>
              <a:off x="1259174" y="1188134"/>
              <a:ext cx="206087" cy="183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17"/>
                <a:gd name="f4" fmla="val 6240"/>
                <a:gd name="f5" fmla="val 6278"/>
                <a:gd name="f6" fmla="val 6262"/>
                <a:gd name="f7" fmla="val 6246"/>
                <a:gd name="f8" fmla="val 4"/>
                <a:gd name="f9" fmla="val 6230"/>
                <a:gd name="f10" fmla="val 11"/>
                <a:gd name="f11" fmla="val 6176"/>
                <a:gd name="f12" fmla="val 39"/>
                <a:gd name="f13" fmla="val 6153"/>
                <a:gd name="f14" fmla="val 103"/>
                <a:gd name="f15" fmla="val 6180"/>
                <a:gd name="f16" fmla="val 158"/>
                <a:gd name="f17" fmla="val 6787"/>
                <a:gd name="f18" fmla="val 1400"/>
                <a:gd name="f19" fmla="val 6664"/>
                <a:gd name="f20" fmla="val 2739"/>
                <a:gd name="f21" fmla="val 5818"/>
                <a:gd name="f22" fmla="val 4136"/>
                <a:gd name="f23" fmla="val 5125"/>
                <a:gd name="f24" fmla="val 5282"/>
                <a:gd name="f25" fmla="val 4306"/>
                <a:gd name="f26" fmla="val 5912"/>
                <a:gd name="f27" fmla="val 3385"/>
                <a:gd name="f28" fmla="val 6006"/>
                <a:gd name="f29" fmla="val 3307"/>
                <a:gd name="f30" fmla="val 6014"/>
                <a:gd name="f31" fmla="val 3228"/>
                <a:gd name="f32" fmla="val 6017"/>
                <a:gd name="f33" fmla="val 3149"/>
                <a:gd name="f34" fmla="val 2203"/>
                <a:gd name="f35" fmla="val 1167"/>
                <a:gd name="f36" fmla="val 5457"/>
                <a:gd name="f37" fmla="val 202"/>
                <a:gd name="f38" fmla="val 4416"/>
                <a:gd name="f39" fmla="val 181"/>
                <a:gd name="f40" fmla="val 4393"/>
                <a:gd name="f41" fmla="val 152"/>
                <a:gd name="f42" fmla="val 4381"/>
                <a:gd name="f43" fmla="val 123"/>
                <a:gd name="f44" fmla="val 96"/>
                <a:gd name="f45" fmla="val 69"/>
                <a:gd name="f46" fmla="val 4391"/>
                <a:gd name="f47" fmla="val 48"/>
                <a:gd name="f48" fmla="val 4411"/>
                <a:gd name="f49" fmla="val 2"/>
                <a:gd name="f50" fmla="val 4452"/>
                <a:gd name="f51" fmla="val 1"/>
                <a:gd name="f52" fmla="val 4520"/>
                <a:gd name="f53" fmla="val 42"/>
                <a:gd name="f54" fmla="val 4566"/>
                <a:gd name="f55" fmla="val 1063"/>
                <a:gd name="f56" fmla="val 5665"/>
                <a:gd name="f57" fmla="val 2128"/>
                <a:gd name="f58" fmla="val 6239"/>
                <a:gd name="f59" fmla="val 3140"/>
                <a:gd name="f60" fmla="val 3319"/>
                <a:gd name="f61" fmla="val 6233"/>
                <a:gd name="f62" fmla="val 3406"/>
                <a:gd name="f63" fmla="val 6225"/>
                <a:gd name="f64" fmla="val 4400"/>
                <a:gd name="f65" fmla="val 6122"/>
                <a:gd name="f66" fmla="val 5274"/>
                <a:gd name="f67" fmla="val 5459"/>
                <a:gd name="f68" fmla="val 6005"/>
                <a:gd name="f69" fmla="val 4250"/>
                <a:gd name="f70" fmla="val 6892"/>
                <a:gd name="f71" fmla="val 2786"/>
                <a:gd name="f72" fmla="val 7016"/>
                <a:gd name="f73" fmla="val 1376"/>
                <a:gd name="f74" fmla="val 6375"/>
                <a:gd name="f75" fmla="val 61"/>
                <a:gd name="f76" fmla="val 6357"/>
                <a:gd name="f77" fmla="val 23"/>
                <a:gd name="f78" fmla="val 6318"/>
                <a:gd name="f79" fmla="*/ f0 1 7017"/>
                <a:gd name="f80" fmla="*/ f1 1 6240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7017"/>
                <a:gd name="f87" fmla="*/ f84 1 6240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7017" h="624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31" y="f58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789;p38">
              <a:extLst>
                <a:ext uri="{FF2B5EF4-FFF2-40B4-BE49-F238E27FC236}">
                  <a16:creationId xmlns:a16="http://schemas.microsoft.com/office/drawing/2014/main" id="{AA86E9CE-E2DB-415E-99CF-FAC93C9E9F4F}"/>
                </a:ext>
              </a:extLst>
            </p:cNvPr>
            <p:cNvSpPr/>
            <p:nvPr/>
          </p:nvSpPr>
          <p:spPr>
            <a:xfrm>
              <a:off x="797247" y="892088"/>
              <a:ext cx="380372" cy="231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51"/>
                <a:gd name="f4" fmla="val 7879"/>
                <a:gd name="f5" fmla="val 4374"/>
                <a:gd name="f6" fmla="val 3600"/>
                <a:gd name="f7" fmla="val 2884"/>
                <a:gd name="f8" fmla="val 113"/>
                <a:gd name="f9" fmla="val 2278"/>
                <a:gd name="f10" fmla="val 358"/>
                <a:gd name="f11" fmla="val 1180"/>
                <a:gd name="f12" fmla="val 802"/>
                <a:gd name="f13" fmla="val 1"/>
                <a:gd name="f14" fmla="val 1862"/>
                <a:gd name="f15" fmla="val 623"/>
                <a:gd name="f16" fmla="val 4394"/>
                <a:gd name="f17" fmla="val 989"/>
                <a:gd name="f18" fmla="val 5883"/>
                <a:gd name="f19" fmla="val 1787"/>
                <a:gd name="f20" fmla="val 6910"/>
                <a:gd name="f21" fmla="val 2994"/>
                <a:gd name="f22" fmla="val 7445"/>
                <a:gd name="f23" fmla="val 3696"/>
                <a:gd name="f24" fmla="val 7757"/>
                <a:gd name="f25" fmla="val 4494"/>
                <a:gd name="f26" fmla="val 7878"/>
                <a:gd name="f27" fmla="val 5309"/>
                <a:gd name="f28" fmla="val 6617"/>
                <a:gd name="f29" fmla="val 7973"/>
                <a:gd name="f30" fmla="val 7565"/>
                <a:gd name="f31" fmla="val 9054"/>
                <a:gd name="f32" fmla="val 7226"/>
                <a:gd name="f33" fmla="val 10942"/>
                <a:gd name="f34" fmla="val 6632"/>
                <a:gd name="f35" fmla="val 12423"/>
                <a:gd name="f36" fmla="val 5838"/>
                <a:gd name="f37" fmla="val 12438"/>
                <a:gd name="f38" fmla="val 5831"/>
                <a:gd name="f39" fmla="val 12490"/>
                <a:gd name="f40" fmla="val 5801"/>
                <a:gd name="f41" fmla="val 12510"/>
                <a:gd name="f42" fmla="val 5735"/>
                <a:gd name="f43" fmla="val 12482"/>
                <a:gd name="f44" fmla="val 5682"/>
                <a:gd name="f45" fmla="val 12462"/>
                <a:gd name="f46" fmla="val 5645"/>
                <a:gd name="f47" fmla="val 12424"/>
                <a:gd name="f48" fmla="val 5625"/>
                <a:gd name="f49" fmla="val 12385"/>
                <a:gd name="f50" fmla="val 12367"/>
                <a:gd name="f51" fmla="val 12350"/>
                <a:gd name="f52" fmla="val 5629"/>
                <a:gd name="f53" fmla="val 12334"/>
                <a:gd name="f54" fmla="val 5637"/>
                <a:gd name="f55" fmla="val 12288"/>
                <a:gd name="f56" fmla="val 5663"/>
                <a:gd name="f57" fmla="val 8539"/>
                <a:gd name="f58" fmla="val 7660"/>
                <a:gd name="f59" fmla="val 5301"/>
                <a:gd name="f60" fmla="val 4510"/>
                <a:gd name="f61" fmla="val 3750"/>
                <a:gd name="f62" fmla="val 7541"/>
                <a:gd name="f63" fmla="val 3081"/>
                <a:gd name="f64" fmla="val 7245"/>
                <a:gd name="f65" fmla="val 1940"/>
                <a:gd name="f66" fmla="val 6738"/>
                <a:gd name="f67" fmla="val 1183"/>
                <a:gd name="f68" fmla="val 5761"/>
                <a:gd name="f69" fmla="val 834"/>
                <a:gd name="f70" fmla="val 4339"/>
                <a:gd name="f71" fmla="val 374"/>
                <a:gd name="f72" fmla="val 2458"/>
                <a:gd name="f73" fmla="val 901"/>
                <a:gd name="f74" fmla="val 1149"/>
                <a:gd name="f75" fmla="val 2361"/>
                <a:gd name="f76" fmla="val 561"/>
                <a:gd name="f77" fmla="val 2950"/>
                <a:gd name="f78" fmla="val 323"/>
                <a:gd name="f79" fmla="val 3647"/>
                <a:gd name="f80" fmla="val 214"/>
                <a:gd name="f81" fmla="val 4399"/>
                <a:gd name="f82" fmla="val 7441"/>
                <a:gd name="f83" fmla="val 11384"/>
                <a:gd name="f84" fmla="val 2004"/>
                <a:gd name="f85" fmla="val 12731"/>
                <a:gd name="f86" fmla="val 4318"/>
                <a:gd name="f87" fmla="val 12751"/>
                <a:gd name="f88" fmla="val 4353"/>
                <a:gd name="f89" fmla="val 12789"/>
                <a:gd name="f90" fmla="val 4372"/>
                <a:gd name="f91" fmla="val 12827"/>
                <a:gd name="f92" fmla="val 12845"/>
                <a:gd name="f93" fmla="val 12864"/>
                <a:gd name="f94" fmla="val 4368"/>
                <a:gd name="f95" fmla="val 12881"/>
                <a:gd name="f96" fmla="val 4358"/>
                <a:gd name="f97" fmla="val 12932"/>
                <a:gd name="f98" fmla="val 4327"/>
                <a:gd name="f99" fmla="val 12950"/>
                <a:gd name="f100" fmla="val 4260"/>
                <a:gd name="f101" fmla="val 12920"/>
                <a:gd name="f102" fmla="val 4208"/>
                <a:gd name="f103" fmla="val 11539"/>
                <a:gd name="f104" fmla="val 1835"/>
                <a:gd name="f105" fmla="val 7496"/>
                <a:gd name="f106" fmla="*/ f0 1 12951"/>
                <a:gd name="f107" fmla="*/ f1 1 7879"/>
                <a:gd name="f108" fmla="val f2"/>
                <a:gd name="f109" fmla="val f3"/>
                <a:gd name="f110" fmla="val f4"/>
                <a:gd name="f111" fmla="+- f110 0 f108"/>
                <a:gd name="f112" fmla="+- f109 0 f108"/>
                <a:gd name="f113" fmla="*/ f112 1 12951"/>
                <a:gd name="f114" fmla="*/ f111 1 7879"/>
                <a:gd name="f115" fmla="*/ f108 1 f113"/>
                <a:gd name="f116" fmla="*/ f109 1 f113"/>
                <a:gd name="f117" fmla="*/ f108 1 f114"/>
                <a:gd name="f118" fmla="*/ f110 1 f114"/>
                <a:gd name="f119" fmla="*/ f115 f106 1"/>
                <a:gd name="f120" fmla="*/ f116 f106 1"/>
                <a:gd name="f121" fmla="*/ f118 f107 1"/>
                <a:gd name="f122" fmla="*/ f117 f1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9" t="f122" r="f120" b="f121"/>
              <a:pathLst>
                <a:path w="12951" h="78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790;p38">
              <a:extLst>
                <a:ext uri="{FF2B5EF4-FFF2-40B4-BE49-F238E27FC236}">
                  <a16:creationId xmlns:a16="http://schemas.microsoft.com/office/drawing/2014/main" id="{3930AA05-03CB-47A8-91BC-CF42E3A2EB69}"/>
                </a:ext>
              </a:extLst>
            </p:cNvPr>
            <p:cNvSpPr/>
            <p:nvPr/>
          </p:nvSpPr>
          <p:spPr>
            <a:xfrm>
              <a:off x="1205133" y="955612"/>
              <a:ext cx="366482" cy="239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78"/>
                <a:gd name="f4" fmla="val 8144"/>
                <a:gd name="f5" fmla="val 7593"/>
                <a:gd name="f6" fmla="val 1"/>
                <a:gd name="f7" fmla="val 6283"/>
                <a:gd name="f8" fmla="val 4918"/>
                <a:gd name="f9" fmla="val 363"/>
                <a:gd name="f10" fmla="val 3845"/>
                <a:gd name="f11" fmla="val 744"/>
                <a:gd name="f12" fmla="val 2074"/>
                <a:gd name="f13" fmla="val 1372"/>
                <a:gd name="f14" fmla="val 694"/>
                <a:gd name="f15" fmla="val 2184"/>
                <a:gd name="f16" fmla="val 680"/>
                <a:gd name="f17" fmla="val 2192"/>
                <a:gd name="f18" fmla="val 626"/>
                <a:gd name="f19" fmla="val 2223"/>
                <a:gd name="f20" fmla="val 610"/>
                <a:gd name="f21" fmla="val 2290"/>
                <a:gd name="f22" fmla="val 640"/>
                <a:gd name="f23" fmla="val 2342"/>
                <a:gd name="f24" fmla="val 661"/>
                <a:gd name="f25" fmla="val 2378"/>
                <a:gd name="f26" fmla="val 697"/>
                <a:gd name="f27" fmla="val 2397"/>
                <a:gd name="f28" fmla="val 735"/>
                <a:gd name="f29" fmla="val 753"/>
                <a:gd name="f30" fmla="val 773"/>
                <a:gd name="f31" fmla="val 2392"/>
                <a:gd name="f32" fmla="val 790"/>
                <a:gd name="f33" fmla="val 2382"/>
                <a:gd name="f34" fmla="val 834"/>
                <a:gd name="f35" fmla="val 2355"/>
                <a:gd name="f36" fmla="val 4482"/>
                <a:gd name="f37" fmla="val 219"/>
                <a:gd name="f38" fmla="val 7592"/>
                <a:gd name="f39" fmla="val 8267"/>
                <a:gd name="f40" fmla="val 8916"/>
                <a:gd name="f41" fmla="val 320"/>
                <a:gd name="f42" fmla="val 9498"/>
                <a:gd name="f43" fmla="val 564"/>
                <a:gd name="f44" fmla="val 10633"/>
                <a:gd name="f45" fmla="val 1039"/>
                <a:gd name="f46" fmla="val 11390"/>
                <a:gd name="f47" fmla="val 2018"/>
                <a:gd name="f48" fmla="val 11747"/>
                <a:gd name="f49" fmla="val 3472"/>
                <a:gd name="f50" fmla="val 12372"/>
                <a:gd name="f51" fmla="val 6014"/>
                <a:gd name="f52" fmla="val 11162"/>
                <a:gd name="f53" fmla="val 7090"/>
                <a:gd name="f54" fmla="val 10035"/>
                <a:gd name="f55" fmla="val 7545"/>
                <a:gd name="f56" fmla="val 9384"/>
                <a:gd name="f57" fmla="val 7808"/>
                <a:gd name="f58" fmla="val 8626"/>
                <a:gd name="f59" fmla="val 7929"/>
                <a:gd name="f60" fmla="val 7822"/>
                <a:gd name="f61" fmla="val 4942"/>
                <a:gd name="f62" fmla="val 1473"/>
                <a:gd name="f63" fmla="val 6378"/>
                <a:gd name="f64" fmla="val 4222"/>
                <a:gd name="f65" fmla="val 199"/>
                <a:gd name="f66" fmla="val 4187"/>
                <a:gd name="f67" fmla="val 162"/>
                <a:gd name="f68" fmla="val 4168"/>
                <a:gd name="f69" fmla="val 125"/>
                <a:gd name="f70" fmla="val 106"/>
                <a:gd name="f71" fmla="val 87"/>
                <a:gd name="f72" fmla="val 4173"/>
                <a:gd name="f73" fmla="val 69"/>
                <a:gd name="f74" fmla="val 4183"/>
                <a:gd name="f75" fmla="val 18"/>
                <a:gd name="f76" fmla="val 4213"/>
                <a:gd name="f77" fmla="val 4281"/>
                <a:gd name="f78" fmla="val 31"/>
                <a:gd name="f79" fmla="val 4333"/>
                <a:gd name="f80" fmla="val 1321"/>
                <a:gd name="f81" fmla="val 6549"/>
                <a:gd name="f82" fmla="val 4886"/>
                <a:gd name="f83" fmla="val 7843"/>
                <a:gd name="f84" fmla="val 8669"/>
                <a:gd name="f85" fmla="val 9450"/>
                <a:gd name="f86" fmla="val 8020"/>
                <a:gd name="f87" fmla="val 10116"/>
                <a:gd name="f88" fmla="val 7750"/>
                <a:gd name="f89" fmla="val 11822"/>
                <a:gd name="f90" fmla="val 7061"/>
                <a:gd name="f91" fmla="val 5523"/>
                <a:gd name="f92" fmla="val 11961"/>
                <a:gd name="f93" fmla="val 3421"/>
                <a:gd name="f94" fmla="val 11588"/>
                <a:gd name="f95" fmla="val 1896"/>
                <a:gd name="f96" fmla="val 10787"/>
                <a:gd name="f97" fmla="val 866"/>
                <a:gd name="f98" fmla="val 9584"/>
                <a:gd name="f99" fmla="val 361"/>
                <a:gd name="f100" fmla="val 8971"/>
                <a:gd name="f101" fmla="val 103"/>
                <a:gd name="f102" fmla="val 8290"/>
                <a:gd name="f103" fmla="*/ f0 1 12478"/>
                <a:gd name="f104" fmla="*/ f1 1 8144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12478"/>
                <a:gd name="f111" fmla="*/ f108 1 8144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12478" h="81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63"/>
                    <a:pt x="f37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6" y="f77"/>
                    <a:pt x="f78" y="f79"/>
                  </a:cubicBezTo>
                  <a:cubicBezTo>
                    <a:pt x="f80" y="f81"/>
                    <a:pt x="f82" y="f4"/>
                    <a:pt x="f83" y="f4"/>
                  </a:cubicBezTo>
                  <a:cubicBezTo>
                    <a:pt x="f84" y="f4"/>
                    <a:pt x="f85" y="f86"/>
                    <a:pt x="f87" y="f88"/>
                  </a:cubicBezTo>
                  <a:cubicBezTo>
                    <a:pt x="f89" y="f90"/>
                    <a:pt x="f3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791;p38">
              <a:extLst>
                <a:ext uri="{FF2B5EF4-FFF2-40B4-BE49-F238E27FC236}">
                  <a16:creationId xmlns:a16="http://schemas.microsoft.com/office/drawing/2014/main" id="{44F6C104-9C69-4DA8-A13A-A359FD94D824}"/>
                </a:ext>
              </a:extLst>
            </p:cNvPr>
            <p:cNvSpPr/>
            <p:nvPr/>
          </p:nvSpPr>
          <p:spPr>
            <a:xfrm>
              <a:off x="1078315" y="663150"/>
              <a:ext cx="288557" cy="3628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825"/>
                <a:gd name="f4" fmla="val 12354"/>
                <a:gd name="f5" fmla="val 5558"/>
                <a:gd name="f6" fmla="val 5155"/>
                <a:gd name="f7" fmla="val 4723"/>
                <a:gd name="f8" fmla="val 56"/>
                <a:gd name="f9" fmla="val 4263"/>
                <a:gd name="f10" fmla="val 169"/>
                <a:gd name="f11" fmla="val 2795"/>
                <a:gd name="f12" fmla="val 528"/>
                <a:gd name="f13" fmla="val 1792"/>
                <a:gd name="f14" fmla="val 1313"/>
                <a:gd name="f15" fmla="val 1280"/>
                <a:gd name="f16" fmla="val 2500"/>
                <a:gd name="f17" fmla="val 639"/>
                <a:gd name="f18" fmla="val 3986"/>
                <a:gd name="f19" fmla="val 761"/>
                <a:gd name="f20" fmla="val 6058"/>
                <a:gd name="f21" fmla="val 1644"/>
                <a:gd name="f22" fmla="val 8657"/>
                <a:gd name="f23" fmla="val 2298"/>
                <a:gd name="f24" fmla="val 10582"/>
                <a:gd name="f25" fmla="val 3151"/>
                <a:gd name="f26" fmla="val 12097"/>
                <a:gd name="f27" fmla="val 3160"/>
                <a:gd name="f28" fmla="val 12112"/>
                <a:gd name="f29" fmla="val 3180"/>
                <a:gd name="f30" fmla="val 12147"/>
                <a:gd name="f31" fmla="val 3218"/>
                <a:gd name="f32" fmla="val 12166"/>
                <a:gd name="f33" fmla="val 3257"/>
                <a:gd name="f34" fmla="val 3275"/>
                <a:gd name="f35" fmla="val 3293"/>
                <a:gd name="f36" fmla="val 12162"/>
                <a:gd name="f37" fmla="val 3309"/>
                <a:gd name="f38" fmla="val 12153"/>
                <a:gd name="f39" fmla="val 3360"/>
                <a:gd name="f40" fmla="val 12122"/>
                <a:gd name="f41" fmla="val 3380"/>
                <a:gd name="f42" fmla="val 12056"/>
                <a:gd name="f43" fmla="val 3350"/>
                <a:gd name="f44" fmla="val 12003"/>
                <a:gd name="f45" fmla="val 3316"/>
                <a:gd name="f46" fmla="val 11945"/>
                <a:gd name="f47" fmla="val 1"/>
                <a:gd name="f48" fmla="val 6016"/>
                <a:gd name="f49" fmla="val 1481"/>
                <a:gd name="f50" fmla="val 2586"/>
                <a:gd name="f51" fmla="val 1965"/>
                <a:gd name="f52" fmla="val 1466"/>
                <a:gd name="f53" fmla="val 2918"/>
                <a:gd name="f54" fmla="val 724"/>
                <a:gd name="f55" fmla="val 4315"/>
                <a:gd name="f56" fmla="val 380"/>
                <a:gd name="f57" fmla="val 4783"/>
                <a:gd name="f58" fmla="val 265"/>
                <a:gd name="f59" fmla="val 5201"/>
                <a:gd name="f60" fmla="val 214"/>
                <a:gd name="f61" fmla="val 5575"/>
                <a:gd name="f62" fmla="val 7203"/>
                <a:gd name="f63" fmla="val 7980"/>
                <a:gd name="f64" fmla="val 1186"/>
                <a:gd name="f65" fmla="val 8349"/>
                <a:gd name="f66" fmla="val 2102"/>
                <a:gd name="f67" fmla="val 9562"/>
                <a:gd name="f68" fmla="val 5104"/>
                <a:gd name="f69" fmla="val 7747"/>
                <a:gd name="f70" fmla="val 10551"/>
                <a:gd name="f71" fmla="val 5000"/>
                <a:gd name="f72" fmla="val 12149"/>
                <a:gd name="f73" fmla="val 4948"/>
                <a:gd name="f74" fmla="val 12180"/>
                <a:gd name="f75" fmla="val 4931"/>
                <a:gd name="f76" fmla="val 12247"/>
                <a:gd name="f77" fmla="val 4961"/>
                <a:gd name="f78" fmla="val 12298"/>
                <a:gd name="f79" fmla="val 4981"/>
                <a:gd name="f80" fmla="val 12334"/>
                <a:gd name="f81" fmla="val 5018"/>
                <a:gd name="f82" fmla="val 5055"/>
                <a:gd name="f83" fmla="val 5074"/>
                <a:gd name="f84" fmla="val 5092"/>
                <a:gd name="f85" fmla="val 12351"/>
                <a:gd name="f86" fmla="val 5112"/>
                <a:gd name="f87" fmla="val 12340"/>
                <a:gd name="f88" fmla="val 7990"/>
                <a:gd name="f89" fmla="val 10665"/>
                <a:gd name="f90" fmla="val 5165"/>
                <a:gd name="f91" fmla="val 8553"/>
                <a:gd name="f92" fmla="val 2020"/>
                <a:gd name="f93" fmla="val 8017"/>
                <a:gd name="f94" fmla="val 693"/>
                <a:gd name="f95" fmla="val 6974"/>
                <a:gd name="f96" fmla="*/ f0 1 9825"/>
                <a:gd name="f97" fmla="*/ f1 1 12354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825"/>
                <a:gd name="f104" fmla="*/ f101 1 12354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825" h="1235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4"/>
                    <a:pt x="f82" y="f4"/>
                  </a:cubicBezTo>
                  <a:cubicBezTo>
                    <a:pt x="f83" y="f4"/>
                    <a:pt x="f84" y="f85"/>
                    <a:pt x="f86" y="f87"/>
                  </a:cubicBezTo>
                  <a:cubicBezTo>
                    <a:pt x="f88" y="f89"/>
                    <a:pt x="f3" y="f90"/>
                    <a:pt x="f91" y="f92"/>
                  </a:cubicBezTo>
                  <a:cubicBezTo>
                    <a:pt x="f93" y="f94"/>
                    <a:pt x="f9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3" name="Google Shape;792;p38">
              <a:extLst>
                <a:ext uri="{FF2B5EF4-FFF2-40B4-BE49-F238E27FC236}">
                  <a16:creationId xmlns:a16="http://schemas.microsoft.com/office/drawing/2014/main" id="{E518B915-E1E8-443F-B847-7D7AAB719C2E}"/>
                </a:ext>
              </a:extLst>
            </p:cNvPr>
            <p:cNvSpPr/>
            <p:nvPr/>
          </p:nvSpPr>
          <p:spPr>
            <a:xfrm>
              <a:off x="1012441" y="1057265"/>
              <a:ext cx="282513" cy="3570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19"/>
                <a:gd name="f4" fmla="val 12157"/>
                <a:gd name="f5" fmla="val 5057"/>
                <a:gd name="f6" fmla="val 1"/>
                <a:gd name="f7" fmla="val 5038"/>
                <a:gd name="f8" fmla="val 5020"/>
                <a:gd name="f9" fmla="val 6"/>
                <a:gd name="f10" fmla="val 5002"/>
                <a:gd name="f11" fmla="val 16"/>
                <a:gd name="f12" fmla="val 2055"/>
                <a:gd name="f13" fmla="val 1732"/>
                <a:gd name="f14" fmla="val 7320"/>
                <a:gd name="f15" fmla="val 1216"/>
                <a:gd name="f16" fmla="val 10325"/>
                <a:gd name="f17" fmla="val 1575"/>
                <a:gd name="f18" fmla="val 11215"/>
                <a:gd name="f19" fmla="val 2342"/>
                <a:gd name="f20" fmla="val 12156"/>
                <a:gd name="f21" fmla="val 3977"/>
                <a:gd name="f22" fmla="val 4370"/>
                <a:gd name="f23" fmla="val 4813"/>
                <a:gd name="f24" fmla="val 12102"/>
                <a:gd name="f25" fmla="val 5311"/>
                <a:gd name="f26" fmla="val 11980"/>
                <a:gd name="f27" fmla="val 6854"/>
                <a:gd name="f28" fmla="val 11602"/>
                <a:gd name="f29" fmla="val 7901"/>
                <a:gd name="f30" fmla="val 10792"/>
                <a:gd name="f31" fmla="val 8423"/>
                <a:gd name="f32" fmla="val 9574"/>
                <a:gd name="f33" fmla="val 9177"/>
                <a:gd name="f34" fmla="val 7820"/>
                <a:gd name="f35" fmla="val 8688"/>
                <a:gd name="f36" fmla="val 5514"/>
                <a:gd name="f37" fmla="val 8145"/>
                <a:gd name="f38" fmla="val 3889"/>
                <a:gd name="f39" fmla="val 7562"/>
                <a:gd name="f40" fmla="val 2138"/>
                <a:gd name="f41" fmla="val 6788"/>
                <a:gd name="f42" fmla="val 779"/>
                <a:gd name="f43" fmla="val 6781"/>
                <a:gd name="f44" fmla="val 765"/>
                <a:gd name="f45" fmla="val 6761"/>
                <a:gd name="f46" fmla="val 729"/>
                <a:gd name="f47" fmla="val 6724"/>
                <a:gd name="f48" fmla="val 709"/>
                <a:gd name="f49" fmla="val 6686"/>
                <a:gd name="f50" fmla="val 6667"/>
                <a:gd name="f51" fmla="val 6649"/>
                <a:gd name="f52" fmla="val 714"/>
                <a:gd name="f53" fmla="val 6632"/>
                <a:gd name="f54" fmla="val 723"/>
                <a:gd name="f55" fmla="val 6580"/>
                <a:gd name="f56" fmla="val 755"/>
                <a:gd name="f57" fmla="val 6560"/>
                <a:gd name="f58" fmla="val 820"/>
                <a:gd name="f59" fmla="val 6592"/>
                <a:gd name="f60" fmla="val 873"/>
                <a:gd name="f61" fmla="val 6622"/>
                <a:gd name="f62" fmla="val 926"/>
                <a:gd name="f63" fmla="val 9618"/>
                <a:gd name="f64" fmla="val 6239"/>
                <a:gd name="f65" fmla="val 8222"/>
                <a:gd name="f66" fmla="val 9488"/>
                <a:gd name="f67" fmla="val 7727"/>
                <a:gd name="f68" fmla="val 10638"/>
                <a:gd name="f69" fmla="val 6730"/>
                <a:gd name="f70" fmla="val 11404"/>
                <a:gd name="f71" fmla="val 5260"/>
                <a:gd name="f72" fmla="val 11766"/>
                <a:gd name="f73" fmla="val 4804"/>
                <a:gd name="f74" fmla="val 11878"/>
                <a:gd name="f75" fmla="val 4380"/>
                <a:gd name="f76" fmla="val 11934"/>
                <a:gd name="f77" fmla="val 3993"/>
                <a:gd name="f78" fmla="val 2750"/>
                <a:gd name="f79" fmla="val 1871"/>
                <a:gd name="f80" fmla="val 11362"/>
                <a:gd name="f81" fmla="val 1418"/>
                <a:gd name="f82" fmla="val 10242"/>
                <a:gd name="f83" fmla="val 259"/>
                <a:gd name="f84" fmla="val 7377"/>
                <a:gd name="f85" fmla="val 2298"/>
                <a:gd name="f86" fmla="val 1841"/>
                <a:gd name="f87" fmla="val 5112"/>
                <a:gd name="f88" fmla="val 204"/>
                <a:gd name="f89" fmla="val 5163"/>
                <a:gd name="f90" fmla="val 174"/>
                <a:gd name="f91" fmla="val 5182"/>
                <a:gd name="f92" fmla="val 107"/>
                <a:gd name="f93" fmla="val 5152"/>
                <a:gd name="f94" fmla="val 54"/>
                <a:gd name="f95" fmla="val 5131"/>
                <a:gd name="f96" fmla="val 20"/>
                <a:gd name="f97" fmla="val 5094"/>
                <a:gd name="f98" fmla="*/ f0 1 9619"/>
                <a:gd name="f99" fmla="*/ f1 1 12157"/>
                <a:gd name="f100" fmla="val f2"/>
                <a:gd name="f101" fmla="val f3"/>
                <a:gd name="f102" fmla="val f4"/>
                <a:gd name="f103" fmla="+- f102 0 f100"/>
                <a:gd name="f104" fmla="+- f101 0 f100"/>
                <a:gd name="f105" fmla="*/ f104 1 9619"/>
                <a:gd name="f106" fmla="*/ f103 1 12157"/>
                <a:gd name="f107" fmla="*/ f100 1 f105"/>
                <a:gd name="f108" fmla="*/ f101 1 f105"/>
                <a:gd name="f109" fmla="*/ f100 1 f106"/>
                <a:gd name="f110" fmla="*/ f102 1 f106"/>
                <a:gd name="f111" fmla="*/ f107 f98 1"/>
                <a:gd name="f112" fmla="*/ f108 f98 1"/>
                <a:gd name="f113" fmla="*/ f110 f99 1"/>
                <a:gd name="f114" fmla="*/ f109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1" t="f114" r="f112" b="f113"/>
              <a:pathLst>
                <a:path w="9619" h="121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4" name="Google Shape;793;p38">
              <a:extLst>
                <a:ext uri="{FF2B5EF4-FFF2-40B4-BE49-F238E27FC236}">
                  <a16:creationId xmlns:a16="http://schemas.microsoft.com/office/drawing/2014/main" id="{7E5D7C85-5EBF-41CA-A4C6-A18624D544B1}"/>
                </a:ext>
              </a:extLst>
            </p:cNvPr>
            <p:cNvSpPr/>
            <p:nvPr/>
          </p:nvSpPr>
          <p:spPr>
            <a:xfrm>
              <a:off x="1186863" y="1012295"/>
              <a:ext cx="19970" cy="36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"/>
                <a:gd name="f4" fmla="val 1248"/>
                <a:gd name="f5" fmla="val 617"/>
                <a:gd name="f6" fmla="val 597"/>
                <a:gd name="f7" fmla="val 578"/>
                <a:gd name="f8" fmla="val 10"/>
                <a:gd name="f9" fmla="val 569"/>
                <a:gd name="f10" fmla="val 29"/>
                <a:gd name="f11" fmla="val 359"/>
                <a:gd name="f12" fmla="val 395"/>
                <a:gd name="f13" fmla="val 171"/>
                <a:gd name="f14" fmla="val 781"/>
                <a:gd name="f15" fmla="val 12"/>
                <a:gd name="f16" fmla="val 1172"/>
                <a:gd name="f17" fmla="val 1"/>
                <a:gd name="f18" fmla="val 1201"/>
                <a:gd name="f19" fmla="val 13"/>
                <a:gd name="f20" fmla="val 1233"/>
                <a:gd name="f21" fmla="val 42"/>
                <a:gd name="f22" fmla="val 1243"/>
                <a:gd name="f23" fmla="val 49"/>
                <a:gd name="f24" fmla="val 1246"/>
                <a:gd name="f25" fmla="val 56"/>
                <a:gd name="f26" fmla="val 63"/>
                <a:gd name="f27" fmla="val 85"/>
                <a:gd name="f28" fmla="val 106"/>
                <a:gd name="f29" fmla="val 113"/>
                <a:gd name="f30" fmla="val 1213"/>
                <a:gd name="f31" fmla="val 270"/>
                <a:gd name="f32" fmla="val 828"/>
                <a:gd name="f33" fmla="val 455"/>
                <a:gd name="f34" fmla="val 446"/>
                <a:gd name="f35" fmla="val 663"/>
                <a:gd name="f36" fmla="val 81"/>
                <a:gd name="f37" fmla="val 54"/>
                <a:gd name="f38" fmla="val 670"/>
                <a:gd name="f39" fmla="val 21"/>
                <a:gd name="f40" fmla="val 644"/>
                <a:gd name="f41" fmla="val 7"/>
                <a:gd name="f42" fmla="val 635"/>
                <a:gd name="f43" fmla="val 3"/>
                <a:gd name="f44" fmla="val 626"/>
                <a:gd name="f45" fmla="*/ f0 1 680"/>
                <a:gd name="f46" fmla="*/ f1 1 124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80"/>
                <a:gd name="f53" fmla="*/ f50 1 124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80" h="12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0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794;p38">
              <a:extLst>
                <a:ext uri="{FF2B5EF4-FFF2-40B4-BE49-F238E27FC236}">
                  <a16:creationId xmlns:a16="http://schemas.microsoft.com/office/drawing/2014/main" id="{9CE3E748-1955-479E-ACC4-68D0704457CE}"/>
                </a:ext>
              </a:extLst>
            </p:cNvPr>
            <p:cNvSpPr/>
            <p:nvPr/>
          </p:nvSpPr>
          <p:spPr>
            <a:xfrm>
              <a:off x="1186781" y="990212"/>
              <a:ext cx="13304" cy="57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3"/>
                <a:gd name="f4" fmla="val 1974"/>
                <a:gd name="f5" fmla="val 393"/>
                <a:gd name="f6" fmla="val 367"/>
                <a:gd name="f7" fmla="val 344"/>
                <a:gd name="f8" fmla="val 17"/>
                <a:gd name="f9" fmla="val 338"/>
                <a:gd name="f10" fmla="val 41"/>
                <a:gd name="f11" fmla="val 172"/>
                <a:gd name="f12" fmla="val 651"/>
                <a:gd name="f13" fmla="val 58"/>
                <a:gd name="f14" fmla="val 1283"/>
                <a:gd name="f15" fmla="val 2"/>
                <a:gd name="f16" fmla="val 1916"/>
                <a:gd name="f17" fmla="val 1"/>
                <a:gd name="f18" fmla="val 1946"/>
                <a:gd name="f19" fmla="val 22"/>
                <a:gd name="f20" fmla="val 1971"/>
                <a:gd name="f21" fmla="val 52"/>
                <a:gd name="f22" fmla="val 86"/>
                <a:gd name="f23" fmla="val 110"/>
                <a:gd name="f24" fmla="val 1953"/>
                <a:gd name="f25" fmla="val 112"/>
                <a:gd name="f26" fmla="val 1924"/>
                <a:gd name="f27" fmla="val 167"/>
                <a:gd name="f28" fmla="val 1299"/>
                <a:gd name="f29" fmla="val 280"/>
                <a:gd name="f30" fmla="val 675"/>
                <a:gd name="f31" fmla="val 445"/>
                <a:gd name="f32" fmla="val 70"/>
                <a:gd name="f33" fmla="val 452"/>
                <a:gd name="f34" fmla="val 39"/>
                <a:gd name="f35" fmla="val 435"/>
                <a:gd name="f36" fmla="val 10"/>
                <a:gd name="f37" fmla="val 407"/>
                <a:gd name="f38" fmla="val 402"/>
                <a:gd name="f39" fmla="val 397"/>
                <a:gd name="f40" fmla="*/ f0 1 453"/>
                <a:gd name="f41" fmla="*/ f1 1 1974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453"/>
                <a:gd name="f48" fmla="*/ f45 1 1974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453" h="197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4"/>
                  </a:cubicBezTo>
                  <a:lnTo>
                    <a:pt x="f13" y="f4"/>
                  </a:ln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15"/>
                  </a:cubicBezTo>
                  <a:cubicBezTo>
                    <a:pt x="f38" y="f17"/>
                    <a:pt x="f3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795;p38">
              <a:extLst>
                <a:ext uri="{FF2B5EF4-FFF2-40B4-BE49-F238E27FC236}">
                  <a16:creationId xmlns:a16="http://schemas.microsoft.com/office/drawing/2014/main" id="{A15B89B3-54CA-418A-8C64-A3D0B383AEEE}"/>
                </a:ext>
              </a:extLst>
            </p:cNvPr>
            <p:cNvSpPr/>
            <p:nvPr/>
          </p:nvSpPr>
          <p:spPr>
            <a:xfrm>
              <a:off x="1167926" y="1050069"/>
              <a:ext cx="18416" cy="45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"/>
                <a:gd name="f4" fmla="val 1559"/>
                <a:gd name="f5" fmla="val 565"/>
                <a:gd name="f6" fmla="val 539"/>
                <a:gd name="f7" fmla="val 519"/>
                <a:gd name="f8" fmla="val 18"/>
                <a:gd name="f9" fmla="val 513"/>
                <a:gd name="f10" fmla="val 44"/>
                <a:gd name="f11" fmla="val 415"/>
                <a:gd name="f12" fmla="val 514"/>
                <a:gd name="f13" fmla="val 302"/>
                <a:gd name="f14" fmla="val 1048"/>
                <a:gd name="f15" fmla="val 17"/>
                <a:gd name="f16" fmla="val 1473"/>
                <a:gd name="f17" fmla="val 1497"/>
                <a:gd name="f18" fmla="val 8"/>
                <a:gd name="f19" fmla="val 1532"/>
                <a:gd name="f20" fmla="val 32"/>
                <a:gd name="f21" fmla="val 1550"/>
                <a:gd name="f22" fmla="val 40"/>
                <a:gd name="f23" fmla="val 1555"/>
                <a:gd name="f24" fmla="val 52"/>
                <a:gd name="f25" fmla="val 1558"/>
                <a:gd name="f26" fmla="val 62"/>
                <a:gd name="f27" fmla="val 80"/>
                <a:gd name="f28" fmla="val 97"/>
                <a:gd name="f29" fmla="val 110"/>
                <a:gd name="f30" fmla="val 406"/>
                <a:gd name="f31" fmla="val 1091"/>
                <a:gd name="f32" fmla="val 520"/>
                <a:gd name="f33" fmla="val 547"/>
                <a:gd name="f34" fmla="val 621"/>
                <a:gd name="f35" fmla="val 66"/>
                <a:gd name="f36" fmla="val 37"/>
                <a:gd name="f37" fmla="val 608"/>
                <a:gd name="f38" fmla="val 7"/>
                <a:gd name="f39" fmla="val 579"/>
                <a:gd name="f40" fmla="val 2"/>
                <a:gd name="f41" fmla="val 574"/>
                <a:gd name="f42" fmla="val 1"/>
                <a:gd name="f43" fmla="val 570"/>
                <a:gd name="f44" fmla="*/ f0 1 627"/>
                <a:gd name="f45" fmla="*/ f1 1 155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"/>
                <a:gd name="f52" fmla="*/ f49 1 155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" h="15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1"/>
                    <a:pt x="f29" y="f1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796;p38">
              <a:extLst>
                <a:ext uri="{FF2B5EF4-FFF2-40B4-BE49-F238E27FC236}">
                  <a16:creationId xmlns:a16="http://schemas.microsoft.com/office/drawing/2014/main" id="{F79B8055-7BA0-415A-B31D-FFE6E58D186E}"/>
                </a:ext>
              </a:extLst>
            </p:cNvPr>
            <p:cNvSpPr/>
            <p:nvPr/>
          </p:nvSpPr>
          <p:spPr>
            <a:xfrm>
              <a:off x="1158142" y="1048094"/>
              <a:ext cx="29132" cy="37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"/>
                <a:gd name="f4" fmla="val 1268"/>
                <a:gd name="f5" fmla="val 929"/>
                <a:gd name="f6" fmla="val 909"/>
                <a:gd name="f7" fmla="val 891"/>
                <a:gd name="f8" fmla="val 10"/>
                <a:gd name="f9" fmla="val 882"/>
                <a:gd name="f10" fmla="val 29"/>
                <a:gd name="f11" fmla="val 644"/>
                <a:gd name="f12" fmla="val 444"/>
                <a:gd name="f13" fmla="val 356"/>
                <a:gd name="f14" fmla="val 829"/>
                <a:gd name="f15" fmla="val 22"/>
                <a:gd name="f16" fmla="val 1172"/>
                <a:gd name="f17" fmla="val 1196"/>
                <a:gd name="f18" fmla="val 1231"/>
                <a:gd name="f19" fmla="val 1251"/>
                <a:gd name="f20" fmla="val 31"/>
                <a:gd name="f21" fmla="val 1262"/>
                <a:gd name="f22" fmla="val 46"/>
                <a:gd name="f23" fmla="val 60"/>
                <a:gd name="f24" fmla="val 74"/>
                <a:gd name="f25" fmla="val 88"/>
                <a:gd name="f26" fmla="val 100"/>
                <a:gd name="f27" fmla="val 1249"/>
                <a:gd name="f28" fmla="val 442"/>
                <a:gd name="f29" fmla="val 900"/>
                <a:gd name="f30" fmla="val 736"/>
                <a:gd name="f31" fmla="val 507"/>
                <a:gd name="f32" fmla="val 977"/>
                <a:gd name="f33" fmla="val 81"/>
                <a:gd name="f34" fmla="val 991"/>
                <a:gd name="f35" fmla="val 54"/>
                <a:gd name="f36" fmla="val 983"/>
                <a:gd name="f37" fmla="val 956"/>
                <a:gd name="f38" fmla="val 7"/>
                <a:gd name="f39" fmla="val 947"/>
                <a:gd name="f40" fmla="val 3"/>
                <a:gd name="f41" fmla="val 938"/>
                <a:gd name="f42" fmla="*/ f0 1 992"/>
                <a:gd name="f43" fmla="*/ f1 1 1268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992"/>
                <a:gd name="f50" fmla="*/ f47 1 1268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992" h="126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2" y="f18"/>
                    <a:pt x="f15" y="f19"/>
                  </a:cubicBezTo>
                  <a:cubicBezTo>
                    <a:pt x="f20" y="f21"/>
                    <a:pt x="f22" y="f4"/>
                    <a:pt x="f23" y="f4"/>
                  </a:cubicBezTo>
                  <a:cubicBezTo>
                    <a:pt x="f24" y="f4"/>
                    <a:pt x="f25" y="f21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15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797;p38">
              <a:extLst>
                <a:ext uri="{FF2B5EF4-FFF2-40B4-BE49-F238E27FC236}">
                  <a16:creationId xmlns:a16="http://schemas.microsoft.com/office/drawing/2014/main" id="{BE97B83F-6D88-46FC-AFA9-55CEA9202E10}"/>
                </a:ext>
              </a:extLst>
            </p:cNvPr>
            <p:cNvSpPr/>
            <p:nvPr/>
          </p:nvSpPr>
          <p:spPr>
            <a:xfrm>
              <a:off x="1150214" y="1016584"/>
              <a:ext cx="35625" cy="362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3"/>
                <a:gd name="f4" fmla="val 1233"/>
                <a:gd name="f5" fmla="val 65"/>
                <a:gd name="f6" fmla="val 47"/>
                <a:gd name="f7" fmla="val 29"/>
                <a:gd name="f8" fmla="val 9"/>
                <a:gd name="f9" fmla="val 18"/>
                <a:gd name="f10" fmla="val 25"/>
                <a:gd name="f11" fmla="val 1"/>
                <a:gd name="f12" fmla="val 49"/>
                <a:gd name="f13" fmla="val 8"/>
                <a:gd name="f14" fmla="val 83"/>
                <a:gd name="f15" fmla="val 34"/>
                <a:gd name="f16" fmla="val 100"/>
                <a:gd name="f17" fmla="val 461"/>
                <a:gd name="f18" fmla="val 390"/>
                <a:gd name="f19" fmla="val 831"/>
                <a:gd name="f20" fmla="val 773"/>
                <a:gd name="f21" fmla="val 1103"/>
                <a:gd name="f22" fmla="val 1208"/>
                <a:gd name="f23" fmla="val 1113"/>
                <a:gd name="f24" fmla="val 1224"/>
                <a:gd name="f25" fmla="val 1132"/>
                <a:gd name="f26" fmla="val 1149"/>
                <a:gd name="f27" fmla="val 1159"/>
                <a:gd name="f28" fmla="val 1169"/>
                <a:gd name="f29" fmla="val 1231"/>
                <a:gd name="f30" fmla="val 1179"/>
                <a:gd name="f31" fmla="val 1206"/>
                <a:gd name="f32" fmla="val 1174"/>
                <a:gd name="f33" fmla="val 1197"/>
                <a:gd name="f34" fmla="val 917"/>
                <a:gd name="f35" fmla="val 701"/>
                <a:gd name="f36" fmla="val 535"/>
                <a:gd name="f37" fmla="val 306"/>
                <a:gd name="f38" fmla="val 95"/>
                <a:gd name="f39" fmla="val 86"/>
                <a:gd name="f40" fmla="val 3"/>
                <a:gd name="f41" fmla="val 76"/>
                <a:gd name="f42" fmla="*/ f0 1 1213"/>
                <a:gd name="f43" fmla="*/ f1 1 123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213"/>
                <a:gd name="f50" fmla="*/ f47 1 123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213" h="12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24"/>
                  </a:cubicBezTo>
                  <a:cubicBezTo>
                    <a:pt x="f31" y="f22"/>
                    <a:pt x="f3" y="f32"/>
                    <a:pt x="f33" y="f26"/>
                  </a:cubicBezTo>
                  <a:cubicBezTo>
                    <a:pt x="f34" y="f35"/>
                    <a:pt x="f36" y="f37"/>
                    <a:pt x="f38" y="f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798;p38">
              <a:extLst>
                <a:ext uri="{FF2B5EF4-FFF2-40B4-BE49-F238E27FC236}">
                  <a16:creationId xmlns:a16="http://schemas.microsoft.com/office/drawing/2014/main" id="{FDE232A3-7BDA-4E15-93FD-1819F076A244}"/>
                </a:ext>
              </a:extLst>
            </p:cNvPr>
            <p:cNvSpPr/>
            <p:nvPr/>
          </p:nvSpPr>
          <p:spPr>
            <a:xfrm>
              <a:off x="1132859" y="1023076"/>
              <a:ext cx="54626" cy="307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1046"/>
                <a:gd name="f5" fmla="val 63"/>
                <a:gd name="f6" fmla="val 1"/>
                <a:gd name="f7" fmla="val 48"/>
                <a:gd name="f8" fmla="val 32"/>
                <a:gd name="f9" fmla="val 8"/>
                <a:gd name="f10" fmla="val 21"/>
                <a:gd name="f11" fmla="val 20"/>
                <a:gd name="f12" fmla="val 43"/>
                <a:gd name="f13" fmla="val 5"/>
                <a:gd name="f14" fmla="val 77"/>
                <a:gd name="f15" fmla="val 28"/>
                <a:gd name="f16" fmla="val 97"/>
                <a:gd name="f17" fmla="val 283"/>
                <a:gd name="f18" fmla="val 310"/>
                <a:gd name="f19" fmla="val 593"/>
                <a:gd name="f20" fmla="val 438"/>
                <a:gd name="f21" fmla="val 895"/>
                <a:gd name="f22" fmla="val 560"/>
                <a:gd name="f23" fmla="val 1202"/>
                <a:gd name="f24" fmla="val 684"/>
                <a:gd name="f25" fmla="val 1518"/>
                <a:gd name="f26" fmla="val 815"/>
                <a:gd name="f27" fmla="val 1764"/>
                <a:gd name="f28" fmla="val 1032"/>
                <a:gd name="f29" fmla="val 1773"/>
                <a:gd name="f30" fmla="val 1040"/>
                <a:gd name="f31" fmla="val 1787"/>
                <a:gd name="f32" fmla="val 1800"/>
                <a:gd name="f33" fmla="val 1815"/>
                <a:gd name="f34" fmla="val 1830"/>
                <a:gd name="f35" fmla="val 1840"/>
                <a:gd name="f36" fmla="val 1027"/>
                <a:gd name="f37" fmla="val 1859"/>
                <a:gd name="f38" fmla="val 1006"/>
                <a:gd name="f39" fmla="val 1858"/>
                <a:gd name="f40" fmla="val 970"/>
                <a:gd name="f41" fmla="val 1835"/>
                <a:gd name="f42" fmla="val 952"/>
                <a:gd name="f43" fmla="val 1575"/>
                <a:gd name="f44" fmla="val 721"/>
                <a:gd name="f45" fmla="val 1251"/>
                <a:gd name="f46" fmla="val 589"/>
                <a:gd name="f47" fmla="val 935"/>
                <a:gd name="f48" fmla="val 461"/>
                <a:gd name="f49" fmla="val 642"/>
                <a:gd name="f50" fmla="val 339"/>
                <a:gd name="f51" fmla="val 340"/>
                <a:gd name="f52" fmla="val 214"/>
                <a:gd name="f53" fmla="val 98"/>
                <a:gd name="f54" fmla="val 13"/>
                <a:gd name="f55" fmla="val 87"/>
                <a:gd name="f56" fmla="val 75"/>
                <a:gd name="f57" fmla="*/ f0 1 1860"/>
                <a:gd name="f58" fmla="*/ f1 1 1046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860"/>
                <a:gd name="f65" fmla="*/ f62 1 1046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860" h="104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0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13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799;p38">
              <a:extLst>
                <a:ext uri="{FF2B5EF4-FFF2-40B4-BE49-F238E27FC236}">
                  <a16:creationId xmlns:a16="http://schemas.microsoft.com/office/drawing/2014/main" id="{71121C96-225C-461C-8287-947BE3E92B6E}"/>
                </a:ext>
              </a:extLst>
            </p:cNvPr>
            <p:cNvSpPr/>
            <p:nvPr/>
          </p:nvSpPr>
          <p:spPr>
            <a:xfrm>
              <a:off x="1180554" y="1039316"/>
              <a:ext cx="49020" cy="120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69"/>
                <a:gd name="f4" fmla="val 409"/>
                <a:gd name="f5" fmla="val 1607"/>
                <a:gd name="f6" fmla="val 1597"/>
                <a:gd name="f7" fmla="val 1587"/>
                <a:gd name="f8" fmla="val 3"/>
                <a:gd name="f9" fmla="val 1578"/>
                <a:gd name="f10" fmla="val 9"/>
                <a:gd name="f11" fmla="val 1446"/>
                <a:gd name="f12" fmla="val 93"/>
                <a:gd name="f13" fmla="val 1289"/>
                <a:gd name="f14" fmla="val 134"/>
                <a:gd name="f15" fmla="val 1138"/>
                <a:gd name="f16" fmla="val 171"/>
                <a:gd name="f17" fmla="val 895"/>
                <a:gd name="f18" fmla="val 231"/>
                <a:gd name="f19" fmla="val 627"/>
                <a:gd name="f20" fmla="val 299"/>
                <a:gd name="f21" fmla="val 362"/>
                <a:gd name="f22" fmla="val 265"/>
                <a:gd name="f23" fmla="val 168"/>
                <a:gd name="f24" fmla="val 290"/>
                <a:gd name="f25" fmla="val 73"/>
                <a:gd name="f26" fmla="val 268"/>
                <a:gd name="f27" fmla="val 69"/>
                <a:gd name="f28" fmla="val 267"/>
                <a:gd name="f29" fmla="val 66"/>
                <a:gd name="f30" fmla="val 62"/>
                <a:gd name="f31" fmla="val 37"/>
                <a:gd name="f32" fmla="val 14"/>
                <a:gd name="f33" fmla="val 283"/>
                <a:gd name="f34" fmla="val 8"/>
                <a:gd name="f35" fmla="val 309"/>
                <a:gd name="f36" fmla="val 339"/>
                <a:gd name="f37" fmla="val 19"/>
                <a:gd name="f38" fmla="val 368"/>
                <a:gd name="f39" fmla="val 49"/>
                <a:gd name="f40" fmla="val 375"/>
                <a:gd name="f41" fmla="val 151"/>
                <a:gd name="f42" fmla="val 399"/>
                <a:gd name="f43" fmla="val 257"/>
                <a:gd name="f44" fmla="val 638"/>
                <a:gd name="f45" fmla="val 913"/>
                <a:gd name="f46" fmla="val 1163"/>
                <a:gd name="f47" fmla="val 278"/>
                <a:gd name="f48" fmla="val 1315"/>
                <a:gd name="f49" fmla="val 238"/>
                <a:gd name="f50" fmla="val 1489"/>
                <a:gd name="f51" fmla="val 194"/>
                <a:gd name="f52" fmla="val 1635"/>
                <a:gd name="f53" fmla="val 101"/>
                <a:gd name="f54" fmla="val 1661"/>
                <a:gd name="f55" fmla="val 84"/>
                <a:gd name="f56" fmla="val 1668"/>
                <a:gd name="f57" fmla="val 50"/>
                <a:gd name="f58" fmla="val 1652"/>
                <a:gd name="f59" fmla="val 24"/>
                <a:gd name="f60" fmla="val 1642"/>
                <a:gd name="f61" fmla="val 1625"/>
                <a:gd name="f62" fmla="*/ f0 1 1669"/>
                <a:gd name="f63" fmla="*/ f1 1 409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669"/>
                <a:gd name="f70" fmla="*/ f67 1 409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669" h="40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28"/>
                    <a:pt x="f30" y="f28"/>
                  </a:cubicBezTo>
                  <a:cubicBezTo>
                    <a:pt x="f31" y="f28"/>
                    <a:pt x="f32" y="f33"/>
                    <a:pt x="f34" y="f35"/>
                  </a:cubicBezTo>
                  <a:cubicBezTo>
                    <a:pt x="f2" y="f36"/>
                    <a:pt x="f37" y="f38"/>
                    <a:pt x="f39" y="f40"/>
                  </a:cubicBezTo>
                  <a:cubicBezTo>
                    <a:pt x="f41" y="f42"/>
                    <a:pt x="f43" y="f4"/>
                    <a:pt x="f21" y="f4"/>
                  </a:cubicBezTo>
                  <a:cubicBezTo>
                    <a:pt x="f44" y="f4"/>
                    <a:pt x="f45" y="f36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1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800;p38">
              <a:extLst>
                <a:ext uri="{FF2B5EF4-FFF2-40B4-BE49-F238E27FC236}">
                  <a16:creationId xmlns:a16="http://schemas.microsoft.com/office/drawing/2014/main" id="{CEE385B3-C9B0-458C-9F30-72DF9B227C69}"/>
                </a:ext>
              </a:extLst>
            </p:cNvPr>
            <p:cNvSpPr/>
            <p:nvPr/>
          </p:nvSpPr>
          <p:spPr>
            <a:xfrm>
              <a:off x="1184019" y="1047125"/>
              <a:ext cx="54041" cy="164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40"/>
                <a:gd name="f4" fmla="val 559"/>
                <a:gd name="f5" fmla="val 63"/>
                <a:gd name="f6" fmla="val 1"/>
                <a:gd name="f7" fmla="val 45"/>
                <a:gd name="f8" fmla="val 26"/>
                <a:gd name="f9" fmla="val 10"/>
                <a:gd name="f10" fmla="val 16"/>
                <a:gd name="f11" fmla="val 52"/>
                <a:gd name="f12" fmla="val 8"/>
                <a:gd name="f13" fmla="val 86"/>
                <a:gd name="f14" fmla="val 32"/>
                <a:gd name="f15" fmla="val 102"/>
                <a:gd name="f16" fmla="val 83"/>
                <a:gd name="f17" fmla="val 136"/>
                <a:gd name="f18" fmla="val 176"/>
                <a:gd name="f19" fmla="val 197"/>
                <a:gd name="f20" fmla="val 273"/>
                <a:gd name="f21" fmla="val 261"/>
                <a:gd name="f22" fmla="val 374"/>
                <a:gd name="f23" fmla="val 312"/>
                <a:gd name="f24" fmla="val 815"/>
                <a:gd name="f25" fmla="val 539"/>
                <a:gd name="f26" fmla="val 1329"/>
                <a:gd name="f27" fmla="val 549"/>
                <a:gd name="f28" fmla="val 1784"/>
                <a:gd name="f29" fmla="val 1814"/>
                <a:gd name="f30" fmla="val 1838"/>
                <a:gd name="f31" fmla="val 533"/>
                <a:gd name="f32" fmla="val 505"/>
                <a:gd name="f33" fmla="val 1839"/>
                <a:gd name="f34" fmla="val 475"/>
                <a:gd name="f35" fmla="val 449"/>
                <a:gd name="f36" fmla="val 1342"/>
                <a:gd name="f37" fmla="val 440"/>
                <a:gd name="f38" fmla="val 842"/>
                <a:gd name="f39" fmla="val 429"/>
                <a:gd name="f40" fmla="val 424"/>
                <a:gd name="f41" fmla="val 214"/>
                <a:gd name="f42" fmla="val 328"/>
                <a:gd name="f43" fmla="val 164"/>
                <a:gd name="f44" fmla="val 236"/>
                <a:gd name="f45" fmla="val 145"/>
                <a:gd name="f46" fmla="val 43"/>
                <a:gd name="f47" fmla="val 93"/>
                <a:gd name="f48" fmla="val 9"/>
                <a:gd name="f49" fmla="val 84"/>
                <a:gd name="f50" fmla="val 3"/>
                <a:gd name="f51" fmla="val 74"/>
                <a:gd name="f52" fmla="*/ f0 1 1840"/>
                <a:gd name="f53" fmla="*/ f1 1 559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840"/>
                <a:gd name="f60" fmla="*/ f57 1 559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840" h="559">
                  <a:moveTo>
                    <a:pt x="f5" y="f6"/>
                  </a:moveTo>
                  <a:cubicBezTo>
                    <a:pt x="f7" y="f6"/>
                    <a:pt x="f8" y="f9"/>
                    <a:pt x="f10" y="f8"/>
                  </a:cubicBezTo>
                  <a:cubicBezTo>
                    <a:pt x="f6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4"/>
                  </a:cubicBezTo>
                  <a:cubicBezTo>
                    <a:pt x="f29" y="f4"/>
                    <a:pt x="f30" y="f31"/>
                    <a:pt x="f30" y="f32"/>
                  </a:cubicBezTo>
                  <a:cubicBezTo>
                    <a:pt x="f33" y="f34"/>
                    <a:pt x="f29" y="f35"/>
                    <a:pt x="f28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5"/>
                    <a:pt x="f45" y="f46"/>
                  </a:cubicBezTo>
                  <a:lnTo>
                    <a:pt x="f47" y="f48"/>
                  </a:ln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801;p38">
              <a:extLst>
                <a:ext uri="{FF2B5EF4-FFF2-40B4-BE49-F238E27FC236}">
                  <a16:creationId xmlns:a16="http://schemas.microsoft.com/office/drawing/2014/main" id="{97B32FB6-9935-4125-8AF0-F2BA6E678828}"/>
                </a:ext>
              </a:extLst>
            </p:cNvPr>
            <p:cNvSpPr/>
            <p:nvPr/>
          </p:nvSpPr>
          <p:spPr>
            <a:xfrm>
              <a:off x="1256184" y="726993"/>
              <a:ext cx="64529" cy="2473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97"/>
                <a:gd name="f4" fmla="val 8423"/>
                <a:gd name="f5" fmla="val 1566"/>
                <a:gd name="f6" fmla="val 1560"/>
                <a:gd name="f7" fmla="val 1554"/>
                <a:gd name="f8" fmla="val 1"/>
                <a:gd name="f9" fmla="val 1548"/>
                <a:gd name="f10" fmla="val 3"/>
                <a:gd name="f11" fmla="val 1518"/>
                <a:gd name="f12" fmla="val 12"/>
                <a:gd name="f13" fmla="val 1504"/>
                <a:gd name="f14" fmla="val 44"/>
                <a:gd name="f15" fmla="val 1513"/>
                <a:gd name="f16" fmla="val 73"/>
                <a:gd name="f17" fmla="val 1689"/>
                <a:gd name="f18" fmla="val 607"/>
                <a:gd name="f19" fmla="val 1882"/>
                <a:gd name="f20" fmla="val 1238"/>
                <a:gd name="f21" fmla="val 1960"/>
                <a:gd name="f22" fmla="val 1881"/>
                <a:gd name="f23" fmla="val 2087"/>
                <a:gd name="f24" fmla="val 2915"/>
                <a:gd name="f25" fmla="val 1937"/>
                <a:gd name="f26" fmla="val 4049"/>
                <a:gd name="f27" fmla="val 1517"/>
                <a:gd name="f28" fmla="val 5249"/>
                <a:gd name="f29" fmla="val 1121"/>
                <a:gd name="f30" fmla="val 6376"/>
                <a:gd name="f31" fmla="val 536"/>
                <a:gd name="f32" fmla="val 7437"/>
                <a:gd name="f33" fmla="val 16"/>
                <a:gd name="f34" fmla="val 8341"/>
                <a:gd name="f35" fmla="val 8368"/>
                <a:gd name="f36" fmla="val 9"/>
                <a:gd name="f37" fmla="val 8401"/>
                <a:gd name="f38" fmla="val 36"/>
                <a:gd name="f39" fmla="val 8415"/>
                <a:gd name="f40" fmla="val 8421"/>
                <a:gd name="f41" fmla="val 53"/>
                <a:gd name="f42" fmla="val 8422"/>
                <a:gd name="f43" fmla="val 62"/>
                <a:gd name="f44" fmla="val 80"/>
                <a:gd name="f45" fmla="val 100"/>
                <a:gd name="f46" fmla="val 8412"/>
                <a:gd name="f47" fmla="val 111"/>
                <a:gd name="f48" fmla="val 8394"/>
                <a:gd name="f49" fmla="val 633"/>
                <a:gd name="f50" fmla="val 7484"/>
                <a:gd name="f51" fmla="val 1222"/>
                <a:gd name="f52" fmla="val 6420"/>
                <a:gd name="f53" fmla="val 1621"/>
                <a:gd name="f54" fmla="val 5285"/>
                <a:gd name="f55" fmla="val 2047"/>
                <a:gd name="f56" fmla="val 4069"/>
                <a:gd name="f57" fmla="val 2196"/>
                <a:gd name="f58" fmla="val 2918"/>
                <a:gd name="f59" fmla="val 2068"/>
                <a:gd name="f60" fmla="val 1869"/>
                <a:gd name="f61" fmla="val 1988"/>
                <a:gd name="f62" fmla="val 1216"/>
                <a:gd name="f63" fmla="val 1796"/>
                <a:gd name="f64" fmla="val 577"/>
                <a:gd name="f65" fmla="val 1618"/>
                <a:gd name="f66" fmla="val 39"/>
                <a:gd name="f67" fmla="val 1610"/>
                <a:gd name="f68" fmla="val 14"/>
                <a:gd name="f69" fmla="val 1589"/>
                <a:gd name="f70" fmla="*/ f0 1 2197"/>
                <a:gd name="f71" fmla="*/ f1 1 8423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2197"/>
                <a:gd name="f78" fmla="*/ f75 1 8423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2197" h="842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14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802;p38">
              <a:extLst>
                <a:ext uri="{FF2B5EF4-FFF2-40B4-BE49-F238E27FC236}">
                  <a16:creationId xmlns:a16="http://schemas.microsoft.com/office/drawing/2014/main" id="{3C8EFB22-ADDF-48BD-A080-CFFD30985F34}"/>
                </a:ext>
              </a:extLst>
            </p:cNvPr>
            <p:cNvSpPr/>
            <p:nvPr/>
          </p:nvSpPr>
          <p:spPr>
            <a:xfrm>
              <a:off x="1269196" y="792665"/>
              <a:ext cx="32598" cy="1230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10"/>
                <a:gd name="f4" fmla="val 4189"/>
                <a:gd name="f5" fmla="val 1053"/>
                <a:gd name="f6" fmla="val 1"/>
                <a:gd name="f7" fmla="val 1050"/>
                <a:gd name="f8" fmla="val 1048"/>
                <a:gd name="f9" fmla="val 1045"/>
                <a:gd name="f10" fmla="val 1014"/>
                <a:gd name="f11" fmla="val 990"/>
                <a:gd name="f12" fmla="val 26"/>
                <a:gd name="f13" fmla="val 56"/>
                <a:gd name="f14" fmla="val 998"/>
                <a:gd name="f15" fmla="val 1461"/>
                <a:gd name="f16" fmla="val 662"/>
                <a:gd name="f17" fmla="val 2864"/>
                <a:gd name="f18" fmla="val 14"/>
                <a:gd name="f19" fmla="val 4110"/>
                <a:gd name="f20" fmla="val 4136"/>
                <a:gd name="f21" fmla="val 10"/>
                <a:gd name="f22" fmla="val 4168"/>
                <a:gd name="f23" fmla="val 37"/>
                <a:gd name="f24" fmla="val 4183"/>
                <a:gd name="f25" fmla="val 44"/>
                <a:gd name="f26" fmla="val 4186"/>
                <a:gd name="f27" fmla="val 53"/>
                <a:gd name="f28" fmla="val 4188"/>
                <a:gd name="f29" fmla="val 63"/>
                <a:gd name="f30" fmla="val 81"/>
                <a:gd name="f31" fmla="val 100"/>
                <a:gd name="f32" fmla="val 4177"/>
                <a:gd name="f33" fmla="val 113"/>
                <a:gd name="f34" fmla="val 4161"/>
                <a:gd name="f35" fmla="val 768"/>
                <a:gd name="f36" fmla="val 2897"/>
                <a:gd name="f37" fmla="val 1478"/>
                <a:gd name="f38" fmla="val 1100"/>
                <a:gd name="f39" fmla="val 28"/>
                <a:gd name="f40" fmla="val 1079"/>
                <a:gd name="f41" fmla="*/ f0 1 1110"/>
                <a:gd name="f42" fmla="*/ f1 1 4189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110"/>
                <a:gd name="f49" fmla="*/ f46 1 4189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110" h="418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6"/>
                    <a:pt x="f11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" y="f37"/>
                    <a:pt x="f38" y="f13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803;p38">
              <a:extLst>
                <a:ext uri="{FF2B5EF4-FFF2-40B4-BE49-F238E27FC236}">
                  <a16:creationId xmlns:a16="http://schemas.microsoft.com/office/drawing/2014/main" id="{292B210F-8318-4B5D-9A81-A64DEECE917F}"/>
                </a:ext>
              </a:extLst>
            </p:cNvPr>
            <p:cNvSpPr/>
            <p:nvPr/>
          </p:nvSpPr>
          <p:spPr>
            <a:xfrm>
              <a:off x="1262731" y="856344"/>
              <a:ext cx="9454" cy="215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2"/>
                <a:gd name="f4" fmla="val 735"/>
                <a:gd name="f5" fmla="val 261"/>
                <a:gd name="f6" fmla="val 236"/>
                <a:gd name="f7" fmla="val 214"/>
                <a:gd name="f8" fmla="val 15"/>
                <a:gd name="f9" fmla="val 207"/>
                <a:gd name="f10" fmla="val 38"/>
                <a:gd name="f11" fmla="val 9"/>
                <a:gd name="f12" fmla="val 663"/>
                <a:gd name="f13" fmla="val 1"/>
                <a:gd name="f14" fmla="val 693"/>
                <a:gd name="f15" fmla="val 17"/>
                <a:gd name="f16" fmla="val 724"/>
                <a:gd name="f17" fmla="val 45"/>
                <a:gd name="f18" fmla="val 733"/>
                <a:gd name="f19" fmla="val 51"/>
                <a:gd name="f20" fmla="val 734"/>
                <a:gd name="f21" fmla="val 56"/>
                <a:gd name="f22" fmla="val 62"/>
                <a:gd name="f23" fmla="val 85"/>
                <a:gd name="f24" fmla="val 106"/>
                <a:gd name="f25" fmla="val 719"/>
                <a:gd name="f26" fmla="val 115"/>
                <a:gd name="f27" fmla="val 697"/>
                <a:gd name="f28" fmla="val 313"/>
                <a:gd name="f29" fmla="val 72"/>
                <a:gd name="f30" fmla="val 321"/>
                <a:gd name="f31" fmla="val 42"/>
                <a:gd name="f32" fmla="val 306"/>
                <a:gd name="f33" fmla="val 12"/>
                <a:gd name="f34" fmla="val 277"/>
                <a:gd name="f35" fmla="val 2"/>
                <a:gd name="f36" fmla="val 272"/>
                <a:gd name="f37" fmla="val 266"/>
                <a:gd name="f38" fmla="*/ f0 1 322"/>
                <a:gd name="f39" fmla="*/ f1 1 735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322"/>
                <a:gd name="f46" fmla="*/ f43 1 735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22" h="7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13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5" name="Google Shape;804;p38">
              <a:extLst>
                <a:ext uri="{FF2B5EF4-FFF2-40B4-BE49-F238E27FC236}">
                  <a16:creationId xmlns:a16="http://schemas.microsoft.com/office/drawing/2014/main" id="{BDC57579-93DE-45CE-A36B-D1838BF043FC}"/>
                </a:ext>
              </a:extLst>
            </p:cNvPr>
            <p:cNvSpPr/>
            <p:nvPr/>
          </p:nvSpPr>
          <p:spPr>
            <a:xfrm>
              <a:off x="1129101" y="825008"/>
              <a:ext cx="36978" cy="1267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59"/>
                <a:gd name="f4" fmla="val 4317"/>
                <a:gd name="f5" fmla="val 59"/>
                <a:gd name="f6" fmla="val 1"/>
                <a:gd name="f7" fmla="val 57"/>
                <a:gd name="f8" fmla="val 55"/>
                <a:gd name="f9" fmla="val 52"/>
                <a:gd name="f10" fmla="val 22"/>
                <a:gd name="f11" fmla="val 6"/>
                <a:gd name="f12" fmla="val 34"/>
                <a:gd name="f13" fmla="val 64"/>
                <a:gd name="f14" fmla="val 233"/>
                <a:gd name="f15" fmla="val 1504"/>
                <a:gd name="f16" fmla="val 615"/>
                <a:gd name="f17" fmla="val 2924"/>
                <a:gd name="f18" fmla="val 1144"/>
                <a:gd name="f19" fmla="val 4281"/>
                <a:gd name="f20" fmla="val 1153"/>
                <a:gd name="f21" fmla="val 4305"/>
                <a:gd name="f22" fmla="val 1174"/>
                <a:gd name="f23" fmla="val 4316"/>
                <a:gd name="f24" fmla="val 1196"/>
                <a:gd name="f25" fmla="val 1203"/>
                <a:gd name="f26" fmla="val 1208"/>
                <a:gd name="f27" fmla="val 4315"/>
                <a:gd name="f28" fmla="val 1216"/>
                <a:gd name="f29" fmla="val 4314"/>
                <a:gd name="f30" fmla="val 1244"/>
                <a:gd name="f31" fmla="val 4302"/>
                <a:gd name="f32" fmla="val 1258"/>
                <a:gd name="f33" fmla="val 4271"/>
                <a:gd name="f34" fmla="val 1247"/>
                <a:gd name="f35" fmla="val 4242"/>
                <a:gd name="f36" fmla="val 720"/>
                <a:gd name="f37" fmla="val 2891"/>
                <a:gd name="f38" fmla="val 340"/>
                <a:gd name="f39" fmla="val 1481"/>
                <a:gd name="f40" fmla="val 115"/>
                <a:gd name="f41" fmla="val 48"/>
                <a:gd name="f42" fmla="val 112"/>
                <a:gd name="f43" fmla="val 21"/>
                <a:gd name="f44" fmla="val 86"/>
                <a:gd name="f45" fmla="*/ f0 1 1259"/>
                <a:gd name="f46" fmla="*/ f1 1 431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259"/>
                <a:gd name="f53" fmla="*/ f50 1 431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59" h="4317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805;p38">
              <a:extLst>
                <a:ext uri="{FF2B5EF4-FFF2-40B4-BE49-F238E27FC236}">
                  <a16:creationId xmlns:a16="http://schemas.microsoft.com/office/drawing/2014/main" id="{145D1229-A384-415D-85B3-7A5CFFDDAE0C}"/>
                </a:ext>
              </a:extLst>
            </p:cNvPr>
            <p:cNvSpPr/>
            <p:nvPr/>
          </p:nvSpPr>
          <p:spPr>
            <a:xfrm>
              <a:off x="1157081" y="875172"/>
              <a:ext cx="8897" cy="297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3"/>
                <a:gd name="f4" fmla="val 1012"/>
                <a:gd name="f5" fmla="val 59"/>
                <a:gd name="f6" fmla="val 57"/>
                <a:gd name="f7" fmla="val 54"/>
                <a:gd name="f8" fmla="val 52"/>
                <a:gd name="f9" fmla="val 1"/>
                <a:gd name="f10" fmla="val 22"/>
                <a:gd name="f11" fmla="val 5"/>
                <a:gd name="f12" fmla="val 31"/>
                <a:gd name="f13" fmla="val 3"/>
                <a:gd name="f14" fmla="val 62"/>
                <a:gd name="f15" fmla="val 38"/>
                <a:gd name="f16" fmla="val 370"/>
                <a:gd name="f17" fmla="val 100"/>
                <a:gd name="f18" fmla="val 676"/>
                <a:gd name="f19" fmla="val 189"/>
                <a:gd name="f20" fmla="val 974"/>
                <a:gd name="f21" fmla="val 196"/>
                <a:gd name="f22" fmla="val 996"/>
                <a:gd name="f23" fmla="val 217"/>
                <a:gd name="f24" fmla="val 241"/>
                <a:gd name="f25" fmla="val 245"/>
                <a:gd name="f26" fmla="val 251"/>
                <a:gd name="f27" fmla="val 1011"/>
                <a:gd name="f28" fmla="val 257"/>
                <a:gd name="f29" fmla="val 1008"/>
                <a:gd name="f30" fmla="val 287"/>
                <a:gd name="f31" fmla="val 999"/>
                <a:gd name="f32" fmla="val 302"/>
                <a:gd name="f33" fmla="val 969"/>
                <a:gd name="f34" fmla="val 294"/>
                <a:gd name="f35" fmla="val 941"/>
                <a:gd name="f36" fmla="val 207"/>
                <a:gd name="f37" fmla="val 650"/>
                <a:gd name="f38" fmla="val 146"/>
                <a:gd name="f39" fmla="val 350"/>
                <a:gd name="f40" fmla="val 113"/>
                <a:gd name="f41" fmla="val 49"/>
                <a:gd name="f42" fmla="val 109"/>
                <a:gd name="f43" fmla="val 21"/>
                <a:gd name="f44" fmla="val 86"/>
                <a:gd name="f45" fmla="*/ f0 1 303"/>
                <a:gd name="f46" fmla="*/ f1 1 1012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03"/>
                <a:gd name="f53" fmla="*/ f50 1 1012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03" h="1012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806;p38">
              <a:extLst>
                <a:ext uri="{FF2B5EF4-FFF2-40B4-BE49-F238E27FC236}">
                  <a16:creationId xmlns:a16="http://schemas.microsoft.com/office/drawing/2014/main" id="{68415E8F-05ED-492A-A231-A0098BCDBD80}"/>
                </a:ext>
              </a:extLst>
            </p:cNvPr>
            <p:cNvSpPr/>
            <p:nvPr/>
          </p:nvSpPr>
          <p:spPr>
            <a:xfrm>
              <a:off x="1171712" y="817601"/>
              <a:ext cx="4142" cy="199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"/>
                <a:gd name="f4" fmla="val 678"/>
                <a:gd name="f5" fmla="val 60"/>
                <a:gd name="f6" fmla="val 1"/>
                <a:gd name="f7" fmla="val 58"/>
                <a:gd name="f8" fmla="val 56"/>
                <a:gd name="f9" fmla="val 54"/>
                <a:gd name="f10" fmla="val 24"/>
                <a:gd name="f11" fmla="val 3"/>
                <a:gd name="f12" fmla="val 27"/>
                <a:gd name="f13" fmla="val 2"/>
                <a:gd name="f14" fmla="val 31"/>
                <a:gd name="f15" fmla="val 625"/>
                <a:gd name="f16" fmla="val 32"/>
                <a:gd name="f17" fmla="val 655"/>
                <a:gd name="f18" fmla="val 86"/>
                <a:gd name="f19" fmla="val 88"/>
                <a:gd name="f20" fmla="val 118"/>
                <a:gd name="f21" fmla="val 675"/>
                <a:gd name="f22" fmla="val 651"/>
                <a:gd name="f23" fmla="val 139"/>
                <a:gd name="f24" fmla="val 621"/>
                <a:gd name="f25" fmla="val 111"/>
                <a:gd name="f26" fmla="val 53"/>
                <a:gd name="f27" fmla="val 109"/>
                <a:gd name="f28" fmla="val 25"/>
                <a:gd name="f29" fmla="*/ f0 1 141"/>
                <a:gd name="f30" fmla="*/ f1 1 67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41"/>
                <a:gd name="f37" fmla="*/ f34 1 67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" h="67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7"/>
                  </a:cubicBezTo>
                  <a:lnTo>
                    <a:pt x="f14" y="f15"/>
                  </a:lnTo>
                  <a:cubicBezTo>
                    <a:pt x="f16" y="f17"/>
                    <a:pt x="f7" y="f4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3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8" name="Google Shape;807;p38">
              <a:extLst>
                <a:ext uri="{FF2B5EF4-FFF2-40B4-BE49-F238E27FC236}">
                  <a16:creationId xmlns:a16="http://schemas.microsoft.com/office/drawing/2014/main" id="{55168DE3-276B-4082-A564-18D3B864AEB3}"/>
                </a:ext>
              </a:extLst>
            </p:cNvPr>
            <p:cNvSpPr/>
            <p:nvPr/>
          </p:nvSpPr>
          <p:spPr>
            <a:xfrm>
              <a:off x="1191216" y="770436"/>
              <a:ext cx="4261" cy="11951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5"/>
                <a:gd name="f5" fmla="val 407"/>
                <a:gd name="f6" fmla="val 88"/>
                <a:gd name="f7" fmla="val 1"/>
                <a:gd name="f8" fmla="val 60"/>
                <a:gd name="f9" fmla="val 36"/>
                <a:gd name="f10" fmla="val 21"/>
                <a:gd name="f11" fmla="val 32"/>
                <a:gd name="f12" fmla="val 49"/>
                <a:gd name="f13" fmla="val 2"/>
                <a:gd name="f14" fmla="val 347"/>
                <a:gd name="f15" fmla="val 377"/>
                <a:gd name="f16" fmla="val 22"/>
                <a:gd name="f17" fmla="val 404"/>
                <a:gd name="f18" fmla="val 52"/>
                <a:gd name="f19" fmla="val 58"/>
                <a:gd name="f20" fmla="val 86"/>
                <a:gd name="f21" fmla="val 109"/>
                <a:gd name="f22" fmla="val 385"/>
                <a:gd name="f23" fmla="val 113"/>
                <a:gd name="f24" fmla="val 143"/>
                <a:gd name="f25" fmla="val 62"/>
                <a:gd name="f26" fmla="val 144"/>
                <a:gd name="f27" fmla="val 123"/>
                <a:gd name="f28" fmla="val 5"/>
                <a:gd name="f29" fmla="val 93"/>
                <a:gd name="f30" fmla="val 91"/>
                <a:gd name="f31" fmla="val 90"/>
                <a:gd name="f32" fmla="*/ f1 1 145"/>
                <a:gd name="f33" fmla="*/ f2 1 407"/>
                <a:gd name="f34" fmla="val f3"/>
                <a:gd name="f35" fmla="val f4"/>
                <a:gd name="f36" fmla="val f5"/>
                <a:gd name="f37" fmla="+- f36 0 f34"/>
                <a:gd name="f38" fmla="+- f35 0 f34"/>
                <a:gd name="f39" fmla="*/ f38 1 145"/>
                <a:gd name="f40" fmla="*/ f37 1 40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5" h="407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7" y="f15"/>
                    <a:pt x="f16" y="f17"/>
                    <a:pt x="f18" y="f5"/>
                  </a:cubicBezTo>
                  <a:lnTo>
                    <a:pt x="f19" y="f5"/>
                  </a:lnTo>
                  <a:cubicBezTo>
                    <a:pt x="f20" y="f5"/>
                    <a:pt x="f21" y="f22"/>
                    <a:pt x="f23" y="f0"/>
                  </a:cubicBezTo>
                  <a:lnTo>
                    <a:pt x="f24" y="f25"/>
                  </a:lnTo>
                  <a:cubicBezTo>
                    <a:pt x="f26" y="f11"/>
                    <a:pt x="f27" y="f28"/>
                    <a:pt x="f29" y="f7"/>
                  </a:cubicBezTo>
                  <a:cubicBezTo>
                    <a:pt x="f30" y="f7"/>
                    <a:pt x="f31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808;p38">
              <a:extLst>
                <a:ext uri="{FF2B5EF4-FFF2-40B4-BE49-F238E27FC236}">
                  <a16:creationId xmlns:a16="http://schemas.microsoft.com/office/drawing/2014/main" id="{E61195D0-AC29-485E-BB40-3BBAD2BCD296}"/>
                </a:ext>
              </a:extLst>
            </p:cNvPr>
            <p:cNvSpPr/>
            <p:nvPr/>
          </p:nvSpPr>
          <p:spPr>
            <a:xfrm>
              <a:off x="1208690" y="1132685"/>
              <a:ext cx="43790" cy="231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1"/>
                <a:gd name="f4" fmla="val 7881"/>
                <a:gd name="f5" fmla="val 63"/>
                <a:gd name="f6" fmla="val 1"/>
                <a:gd name="f7" fmla="val 56"/>
                <a:gd name="f8" fmla="val 48"/>
                <a:gd name="f9" fmla="val 2"/>
                <a:gd name="f10" fmla="val 41"/>
                <a:gd name="f11" fmla="val 5"/>
                <a:gd name="f12" fmla="val 15"/>
                <a:gd name="f13" fmla="val 17"/>
                <a:gd name="f14" fmla="val 12"/>
                <a:gd name="f15" fmla="val 77"/>
                <a:gd name="f16" fmla="val 579"/>
                <a:gd name="f17" fmla="val 1424"/>
                <a:gd name="f18" fmla="val 1062"/>
                <a:gd name="f19" fmla="val 2646"/>
                <a:gd name="f20" fmla="val 1211"/>
                <a:gd name="f21" fmla="val 3963"/>
                <a:gd name="f22" fmla="val 1379"/>
                <a:gd name="f23" fmla="val 5454"/>
                <a:gd name="f24" fmla="val 1033"/>
                <a:gd name="f25" fmla="val 6850"/>
                <a:gd name="f26" fmla="val 259"/>
                <a:gd name="f27" fmla="val 7792"/>
                <a:gd name="f28" fmla="val 239"/>
                <a:gd name="f29" fmla="val 7815"/>
                <a:gd name="f30" fmla="val 243"/>
                <a:gd name="f31" fmla="val 7849"/>
                <a:gd name="f32" fmla="val 266"/>
                <a:gd name="f33" fmla="val 7868"/>
                <a:gd name="f34" fmla="val 276"/>
                <a:gd name="f35" fmla="val 7878"/>
                <a:gd name="f36" fmla="val 289"/>
                <a:gd name="f37" fmla="val 301"/>
                <a:gd name="f38" fmla="val 317"/>
                <a:gd name="f39" fmla="val 333"/>
                <a:gd name="f40" fmla="val 7874"/>
                <a:gd name="f41" fmla="val 343"/>
                <a:gd name="f42" fmla="val 7861"/>
                <a:gd name="f43" fmla="val 1136"/>
                <a:gd name="f44" fmla="val 6897"/>
                <a:gd name="f45" fmla="val 5471"/>
                <a:gd name="f46" fmla="val 1318"/>
                <a:gd name="f47" fmla="val 3950"/>
                <a:gd name="f48" fmla="val 1169"/>
                <a:gd name="f49" fmla="val 2620"/>
                <a:gd name="f50" fmla="val 682"/>
                <a:gd name="f51" fmla="val 1388"/>
                <a:gd name="f52" fmla="val 112"/>
                <a:gd name="f53" fmla="val 34"/>
                <a:gd name="f54" fmla="val 105"/>
                <a:gd name="f55" fmla="val 14"/>
                <a:gd name="f56" fmla="val 84"/>
                <a:gd name="f57" fmla="*/ f0 1 1491"/>
                <a:gd name="f58" fmla="*/ f1 1 7881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491"/>
                <a:gd name="f65" fmla="*/ f62 1 7881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491" h="788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8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cubicBezTo>
                    <a:pt x="f43" y="f44"/>
                    <a:pt x="f3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809;p38">
              <a:extLst>
                <a:ext uri="{FF2B5EF4-FFF2-40B4-BE49-F238E27FC236}">
                  <a16:creationId xmlns:a16="http://schemas.microsoft.com/office/drawing/2014/main" id="{1DA168CD-6542-4AA1-94DF-C0FDCBC37FC1}"/>
                </a:ext>
              </a:extLst>
            </p:cNvPr>
            <p:cNvSpPr/>
            <p:nvPr/>
          </p:nvSpPr>
          <p:spPr>
            <a:xfrm>
              <a:off x="1211214" y="1194297"/>
              <a:ext cx="27139" cy="1259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4"/>
                <a:gd name="f4" fmla="val 4287"/>
                <a:gd name="f5" fmla="val 63"/>
                <a:gd name="f6" fmla="val 55"/>
                <a:gd name="f7" fmla="val 46"/>
                <a:gd name="f8" fmla="val 2"/>
                <a:gd name="f9" fmla="val 37"/>
                <a:gd name="f10" fmla="val 7"/>
                <a:gd name="f11" fmla="val 10"/>
                <a:gd name="f12" fmla="val 21"/>
                <a:gd name="f13" fmla="val 15"/>
                <a:gd name="f14" fmla="val 81"/>
                <a:gd name="f15" fmla="val 677"/>
                <a:gd name="f16" fmla="val 1327"/>
                <a:gd name="f17" fmla="val 808"/>
                <a:gd name="f18" fmla="val 2872"/>
                <a:gd name="f19" fmla="val 368"/>
                <a:gd name="f20" fmla="val 4213"/>
                <a:gd name="f21" fmla="val 359"/>
                <a:gd name="f22" fmla="val 4242"/>
                <a:gd name="f23" fmla="val 375"/>
                <a:gd name="f24" fmla="val 4273"/>
                <a:gd name="f25" fmla="val 403"/>
                <a:gd name="f26" fmla="val 4282"/>
                <a:gd name="f27" fmla="val 410"/>
                <a:gd name="f28" fmla="val 4286"/>
                <a:gd name="f29" fmla="val 416"/>
                <a:gd name="f30" fmla="val 422"/>
                <a:gd name="f31" fmla="val 445"/>
                <a:gd name="f32" fmla="val 466"/>
                <a:gd name="f33" fmla="val 4270"/>
                <a:gd name="f34" fmla="val 473"/>
                <a:gd name="f35" fmla="val 4246"/>
                <a:gd name="f36" fmla="val 923"/>
                <a:gd name="f37" fmla="val 2878"/>
                <a:gd name="f38" fmla="val 788"/>
                <a:gd name="f39" fmla="val 1301"/>
                <a:gd name="f40" fmla="val 111"/>
                <a:gd name="f41" fmla="val 29"/>
                <a:gd name="f42" fmla="val 102"/>
                <a:gd name="f43" fmla="val 11"/>
                <a:gd name="f44" fmla="val 83"/>
                <a:gd name="f45" fmla="*/ f0 1 924"/>
                <a:gd name="f46" fmla="*/ f1 1 428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924"/>
                <a:gd name="f53" fmla="*/ f50 1 428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924" h="42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6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8"/>
                    <a:pt x="f30" y="f28"/>
                  </a:cubicBezTo>
                  <a:cubicBezTo>
                    <a:pt x="f31" y="f28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810;p38">
              <a:extLst>
                <a:ext uri="{FF2B5EF4-FFF2-40B4-BE49-F238E27FC236}">
                  <a16:creationId xmlns:a16="http://schemas.microsoft.com/office/drawing/2014/main" id="{B95E6693-33F2-471E-90CA-D1197E7C2782}"/>
                </a:ext>
              </a:extLst>
            </p:cNvPr>
            <p:cNvSpPr/>
            <p:nvPr/>
          </p:nvSpPr>
          <p:spPr>
            <a:xfrm>
              <a:off x="1206020" y="1258708"/>
              <a:ext cx="4261" cy="225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"/>
                <a:gd name="f4" fmla="val 769"/>
                <a:gd name="f5" fmla="val 61"/>
                <a:gd name="f6" fmla="val 59"/>
                <a:gd name="f7" fmla="val 56"/>
                <a:gd name="f8" fmla="val 53"/>
                <a:gd name="f9" fmla="val 1"/>
                <a:gd name="f10" fmla="val 24"/>
                <a:gd name="f11" fmla="val 2"/>
                <a:gd name="f12" fmla="val 28"/>
                <a:gd name="f13" fmla="val 58"/>
                <a:gd name="f14" fmla="val 35"/>
                <a:gd name="f15" fmla="val 717"/>
                <a:gd name="f16" fmla="val 36"/>
                <a:gd name="f17" fmla="val 746"/>
                <a:gd name="f18" fmla="val 89"/>
                <a:gd name="f19" fmla="val 92"/>
                <a:gd name="f20" fmla="val 122"/>
                <a:gd name="f21" fmla="val 767"/>
                <a:gd name="f22" fmla="val 742"/>
                <a:gd name="f23" fmla="val 143"/>
                <a:gd name="f24" fmla="val 712"/>
                <a:gd name="f25" fmla="val 110"/>
                <a:gd name="f26" fmla="val 52"/>
                <a:gd name="f27" fmla="val 109"/>
                <a:gd name="f28" fmla="val 25"/>
                <a:gd name="f29" fmla="val 87"/>
                <a:gd name="f30" fmla="*/ f0 1 145"/>
                <a:gd name="f31" fmla="*/ f1 1 76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45"/>
                <a:gd name="f38" fmla="*/ f35 1 76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45" h="76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1" y="f13"/>
                  </a:cubicBezTo>
                  <a:lnTo>
                    <a:pt x="f14" y="f15"/>
                  </a:lnTo>
                  <a:cubicBezTo>
                    <a:pt x="f16" y="f17"/>
                    <a:pt x="f5" y="f4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3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811;p38">
              <a:extLst>
                <a:ext uri="{FF2B5EF4-FFF2-40B4-BE49-F238E27FC236}">
                  <a16:creationId xmlns:a16="http://schemas.microsoft.com/office/drawing/2014/main" id="{6399892A-B1DD-4D7E-B74B-FFFCACCD2595}"/>
                </a:ext>
              </a:extLst>
            </p:cNvPr>
            <p:cNvSpPr/>
            <p:nvPr/>
          </p:nvSpPr>
          <p:spPr>
            <a:xfrm>
              <a:off x="1064690" y="1129951"/>
              <a:ext cx="52779" cy="1267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97"/>
                <a:gd name="f4" fmla="val 4316"/>
                <a:gd name="f5" fmla="val 1736"/>
                <a:gd name="f6" fmla="val 1721"/>
                <a:gd name="f7" fmla="val 1705"/>
                <a:gd name="f8" fmla="val 7"/>
                <a:gd name="f9" fmla="val 1694"/>
                <a:gd name="f10" fmla="val 20"/>
                <a:gd name="f11" fmla="val 690"/>
                <a:gd name="f12" fmla="val 1228"/>
                <a:gd name="f13" fmla="val 328"/>
                <a:gd name="f14" fmla="val 2833"/>
                <a:gd name="f15" fmla="val 8"/>
                <a:gd name="f16" fmla="val 4248"/>
                <a:gd name="f17" fmla="val 1"/>
                <a:gd name="f18" fmla="val 4278"/>
                <a:gd name="f19" fmla="val 19"/>
                <a:gd name="f20" fmla="val 4307"/>
                <a:gd name="f21" fmla="val 49"/>
                <a:gd name="f22" fmla="val 4314"/>
                <a:gd name="f23" fmla="val 52"/>
                <a:gd name="f24" fmla="val 4315"/>
                <a:gd name="f25" fmla="val 58"/>
                <a:gd name="f26" fmla="val 62"/>
                <a:gd name="f27" fmla="val 86"/>
                <a:gd name="f28" fmla="val 109"/>
                <a:gd name="f29" fmla="val 4300"/>
                <a:gd name="f30" fmla="val 113"/>
                <a:gd name="f31" fmla="val 4273"/>
                <a:gd name="f32" fmla="val 429"/>
                <a:gd name="f33" fmla="val 2868"/>
                <a:gd name="f34" fmla="val 790"/>
                <a:gd name="f35" fmla="val 1278"/>
                <a:gd name="f36" fmla="val 1778"/>
                <a:gd name="f37" fmla="val 90"/>
                <a:gd name="f38" fmla="val 1796"/>
                <a:gd name="f39" fmla="val 67"/>
                <a:gd name="f40" fmla="val 1794"/>
                <a:gd name="f41" fmla="val 33"/>
                <a:gd name="f42" fmla="val 1771"/>
                <a:gd name="f43" fmla="val 13"/>
                <a:gd name="f44" fmla="val 1760"/>
                <a:gd name="f45" fmla="val 4"/>
                <a:gd name="f46" fmla="val 1748"/>
                <a:gd name="f47" fmla="*/ f0 1 1797"/>
                <a:gd name="f48" fmla="*/ f1 1 4316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797"/>
                <a:gd name="f55" fmla="*/ f52 1 4316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797" h="431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812;p38">
              <a:extLst>
                <a:ext uri="{FF2B5EF4-FFF2-40B4-BE49-F238E27FC236}">
                  <a16:creationId xmlns:a16="http://schemas.microsoft.com/office/drawing/2014/main" id="{EB48AF5F-472C-49F7-856C-DCEF0A69B751}"/>
                </a:ext>
              </a:extLst>
            </p:cNvPr>
            <p:cNvSpPr/>
            <p:nvPr/>
          </p:nvSpPr>
          <p:spPr>
            <a:xfrm>
              <a:off x="1090239" y="1197735"/>
              <a:ext cx="12015" cy="25054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409"/>
                <a:gd name="f5" fmla="val 853"/>
                <a:gd name="f6" fmla="val 347"/>
                <a:gd name="f7" fmla="val 1"/>
                <a:gd name="f8" fmla="val 324"/>
                <a:gd name="f9" fmla="val 303"/>
                <a:gd name="f10" fmla="val 13"/>
                <a:gd name="f11" fmla="val 296"/>
                <a:gd name="f12" fmla="val 35"/>
                <a:gd name="f13" fmla="val 12"/>
                <a:gd name="f14" fmla="val 778"/>
                <a:gd name="f15" fmla="val 807"/>
                <a:gd name="f16" fmla="val 15"/>
                <a:gd name="f17" fmla="val 838"/>
                <a:gd name="f18" fmla="val 44"/>
                <a:gd name="f19" fmla="val 849"/>
                <a:gd name="f20" fmla="val 51"/>
                <a:gd name="f21" fmla="val 851"/>
                <a:gd name="f22" fmla="val 56"/>
                <a:gd name="f23" fmla="val 852"/>
                <a:gd name="f24" fmla="val 63"/>
                <a:gd name="f25" fmla="val 85"/>
                <a:gd name="f26" fmla="val 106"/>
                <a:gd name="f27" fmla="val 839"/>
                <a:gd name="f28" fmla="val 115"/>
                <a:gd name="f29" fmla="val 817"/>
                <a:gd name="f30" fmla="val 398"/>
                <a:gd name="f31" fmla="val 75"/>
                <a:gd name="f32" fmla="val 408"/>
                <a:gd name="f33" fmla="val 46"/>
                <a:gd name="f34" fmla="val 395"/>
                <a:gd name="f35" fmla="val 367"/>
                <a:gd name="f36" fmla="val 3"/>
                <a:gd name="f37" fmla="val 2"/>
                <a:gd name="f38" fmla="val 354"/>
                <a:gd name="f39" fmla="*/ f1 1 409"/>
                <a:gd name="f40" fmla="*/ f2 1 853"/>
                <a:gd name="f41" fmla="val f3"/>
                <a:gd name="f42" fmla="val f4"/>
                <a:gd name="f43" fmla="val f5"/>
                <a:gd name="f44" fmla="+- f43 0 f41"/>
                <a:gd name="f45" fmla="+- f42 0 f41"/>
                <a:gd name="f46" fmla="*/ f45 1 409"/>
                <a:gd name="f47" fmla="*/ f44 1 853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09" h="85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7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lnTo>
                    <a:pt x="f30" y="f31"/>
                  </a:lnTo>
                  <a:cubicBezTo>
                    <a:pt x="f32" y="f33"/>
                    <a:pt x="f34" y="f10"/>
                    <a:pt x="f35" y="f36"/>
                  </a:cubicBezTo>
                  <a:cubicBezTo>
                    <a:pt x="f0" y="f37"/>
                    <a:pt x="f38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813;p38">
              <a:extLst>
                <a:ext uri="{FF2B5EF4-FFF2-40B4-BE49-F238E27FC236}">
                  <a16:creationId xmlns:a16="http://schemas.microsoft.com/office/drawing/2014/main" id="{B561C804-EA5A-4396-8F7B-610C7362ED43}"/>
                </a:ext>
              </a:extLst>
            </p:cNvPr>
            <p:cNvSpPr/>
            <p:nvPr/>
          </p:nvSpPr>
          <p:spPr>
            <a:xfrm>
              <a:off x="889820" y="916640"/>
              <a:ext cx="212140" cy="5668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223"/>
                <a:gd name="f5" fmla="val 1930"/>
                <a:gd name="f6" fmla="val 1645"/>
                <a:gd name="f7" fmla="val 1081"/>
                <a:gd name="f8" fmla="val 544"/>
                <a:gd name="f9" fmla="val 72"/>
                <a:gd name="f10" fmla="val 46"/>
                <a:gd name="f11" fmla="val 217"/>
                <a:gd name="f12" fmla="val 17"/>
                <a:gd name="f13" fmla="val 225"/>
                <a:gd name="f14" fmla="val 255"/>
                <a:gd name="f15" fmla="val 9"/>
                <a:gd name="f16" fmla="val 284"/>
                <a:gd name="f17" fmla="val 16"/>
                <a:gd name="f18" fmla="val 307"/>
                <a:gd name="f19" fmla="val 37"/>
                <a:gd name="f20" fmla="val 323"/>
                <a:gd name="f21" fmla="val 61"/>
                <a:gd name="f22" fmla="val 66"/>
                <a:gd name="f23" fmla="val 322"/>
                <a:gd name="f24" fmla="val 77"/>
                <a:gd name="f25" fmla="val 321"/>
                <a:gd name="f26" fmla="val 565"/>
                <a:gd name="f27" fmla="val 1092"/>
                <a:gd name="f28" fmla="val 110"/>
                <a:gd name="f29" fmla="val 1643"/>
                <a:gd name="f30" fmla="val 2311"/>
                <a:gd name="f31" fmla="val 3015"/>
                <a:gd name="f32" fmla="val 212"/>
                <a:gd name="f33" fmla="val 3734"/>
                <a:gd name="f34" fmla="val 417"/>
                <a:gd name="f35" fmla="val 4976"/>
                <a:gd name="f36" fmla="val 772"/>
                <a:gd name="f37" fmla="val 6140"/>
                <a:gd name="f38" fmla="val 1380"/>
                <a:gd name="f39" fmla="val 7134"/>
                <a:gd name="f40" fmla="val 1923"/>
                <a:gd name="f41" fmla="val 7142"/>
                <a:gd name="f42" fmla="val 1928"/>
                <a:gd name="f43" fmla="val 7151"/>
                <a:gd name="f44" fmla="val 7159"/>
                <a:gd name="f45" fmla="val 7179"/>
                <a:gd name="f46" fmla="val 7199"/>
                <a:gd name="f47" fmla="val 1921"/>
                <a:gd name="f48" fmla="val 7208"/>
                <a:gd name="f49" fmla="val 1901"/>
                <a:gd name="f50" fmla="val 7222"/>
                <a:gd name="f51" fmla="val 1876"/>
                <a:gd name="f52" fmla="val 7214"/>
                <a:gd name="f53" fmla="val 1842"/>
                <a:gd name="f54" fmla="val 7187"/>
                <a:gd name="f55" fmla="val 1827"/>
                <a:gd name="f56" fmla="val 6188"/>
                <a:gd name="f57" fmla="val 1280"/>
                <a:gd name="f58" fmla="val 5018"/>
                <a:gd name="f59" fmla="val 668"/>
                <a:gd name="f60" fmla="val 3766"/>
                <a:gd name="f61" fmla="val 312"/>
                <a:gd name="f62" fmla="val 3037"/>
                <a:gd name="f63" fmla="val 104"/>
                <a:gd name="f64" fmla="val 2322"/>
                <a:gd name="f65" fmla="*/ f1 1 7223"/>
                <a:gd name="f66" fmla="*/ f2 1 1930"/>
                <a:gd name="f67" fmla="val f3"/>
                <a:gd name="f68" fmla="val f4"/>
                <a:gd name="f69" fmla="val f5"/>
                <a:gd name="f70" fmla="+- f69 0 f67"/>
                <a:gd name="f71" fmla="+- f68 0 f67"/>
                <a:gd name="f72" fmla="*/ f71 1 7223"/>
                <a:gd name="f73" fmla="*/ f70 1 1930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7223" h="1930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9" y="f23"/>
                    <a:pt x="f24" y="f25"/>
                  </a:cubicBezTo>
                  <a:cubicBezTo>
                    <a:pt x="f26" y="f0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5"/>
                    <a:pt x="f44" y="f5"/>
                  </a:cubicBezTo>
                  <a:cubicBezTo>
                    <a:pt x="f45" y="f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814;p38">
              <a:extLst>
                <a:ext uri="{FF2B5EF4-FFF2-40B4-BE49-F238E27FC236}">
                  <a16:creationId xmlns:a16="http://schemas.microsoft.com/office/drawing/2014/main" id="{C6361CB5-3539-49E2-AE11-1A4539A86B89}"/>
                </a:ext>
              </a:extLst>
            </p:cNvPr>
            <p:cNvSpPr/>
            <p:nvPr/>
          </p:nvSpPr>
          <p:spPr>
            <a:xfrm>
              <a:off x="927622" y="940076"/>
              <a:ext cx="108082" cy="256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0"/>
                <a:gd name="f4" fmla="val 873"/>
                <a:gd name="f5" fmla="val 407"/>
                <a:gd name="f6" fmla="val 1"/>
                <a:gd name="f7" fmla="val 289"/>
                <a:gd name="f8" fmla="val 171"/>
                <a:gd name="f9" fmla="val 4"/>
                <a:gd name="f10" fmla="val 53"/>
                <a:gd name="f11" fmla="val 10"/>
                <a:gd name="f12" fmla="val 24"/>
                <a:gd name="f13" fmla="val 11"/>
                <a:gd name="f14" fmla="val 35"/>
                <a:gd name="f15" fmla="val 2"/>
                <a:gd name="f16" fmla="val 67"/>
                <a:gd name="f17" fmla="val 95"/>
                <a:gd name="f18" fmla="val 118"/>
                <a:gd name="f19" fmla="val 54"/>
                <a:gd name="f20" fmla="val 56"/>
                <a:gd name="f21" fmla="val 57"/>
                <a:gd name="f22" fmla="val 59"/>
                <a:gd name="f23" fmla="val 176"/>
                <a:gd name="f24" fmla="val 112"/>
                <a:gd name="f25" fmla="val 293"/>
                <a:gd name="f26" fmla="val 109"/>
                <a:gd name="f27" fmla="val 410"/>
                <a:gd name="f28" fmla="val 1513"/>
                <a:gd name="f29" fmla="val 2606"/>
                <a:gd name="f30" fmla="val 369"/>
                <a:gd name="f31" fmla="val 3592"/>
                <a:gd name="f32" fmla="val 867"/>
                <a:gd name="f33" fmla="val 3601"/>
                <a:gd name="f34" fmla="val 871"/>
                <a:gd name="f35" fmla="val 3608"/>
                <a:gd name="f36" fmla="val 3618"/>
                <a:gd name="f37" fmla="val 3637"/>
                <a:gd name="f38" fmla="val 3657"/>
                <a:gd name="f39" fmla="val 861"/>
                <a:gd name="f40" fmla="val 3668"/>
                <a:gd name="f41" fmla="val 844"/>
                <a:gd name="f42" fmla="val 3679"/>
                <a:gd name="f43" fmla="val 817"/>
                <a:gd name="f44" fmla="val 3669"/>
                <a:gd name="f45" fmla="val 786"/>
                <a:gd name="f46" fmla="val 3642"/>
                <a:gd name="f47" fmla="val 772"/>
                <a:gd name="f48" fmla="val 2640"/>
                <a:gd name="f49" fmla="val 264"/>
                <a:gd name="f50" fmla="val 1527"/>
                <a:gd name="f51" fmla="*/ f0 1 3680"/>
                <a:gd name="f52" fmla="*/ f1 1 873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3680"/>
                <a:gd name="f59" fmla="*/ f56 1 873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3680" h="87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9" y="f17"/>
                    <a:pt x="f12" y="f18"/>
                    <a:pt x="f19" y="f18"/>
                  </a:cubicBezTo>
                  <a:cubicBezTo>
                    <a:pt x="f20" y="f18"/>
                    <a:pt x="f21" y="f18"/>
                    <a:pt x="f22" y="f18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" name="Google Shape;815;p38">
              <a:extLst>
                <a:ext uri="{FF2B5EF4-FFF2-40B4-BE49-F238E27FC236}">
                  <a16:creationId xmlns:a16="http://schemas.microsoft.com/office/drawing/2014/main" id="{B28E0BDE-263B-46B3-9C72-560F47698C01}"/>
                </a:ext>
              </a:extLst>
            </p:cNvPr>
            <p:cNvSpPr/>
            <p:nvPr/>
          </p:nvSpPr>
          <p:spPr>
            <a:xfrm>
              <a:off x="967736" y="985421"/>
              <a:ext cx="13953" cy="81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"/>
                <a:gd name="f4" fmla="val 276"/>
                <a:gd name="f5" fmla="val 64"/>
                <a:gd name="f6" fmla="val 44"/>
                <a:gd name="f7" fmla="val 23"/>
                <a:gd name="f8" fmla="val 12"/>
                <a:gd name="f9" fmla="val 13"/>
                <a:gd name="f10" fmla="val 32"/>
                <a:gd name="f11" fmla="val 1"/>
                <a:gd name="f12" fmla="val 58"/>
                <a:gd name="f13" fmla="val 92"/>
                <a:gd name="f14" fmla="val 40"/>
                <a:gd name="f15" fmla="val 105"/>
                <a:gd name="f16" fmla="val 389"/>
                <a:gd name="f17" fmla="val 270"/>
                <a:gd name="f18" fmla="val 396"/>
                <a:gd name="f19" fmla="val 274"/>
                <a:gd name="f20" fmla="val 405"/>
                <a:gd name="f21" fmla="val 412"/>
                <a:gd name="f22" fmla="val 433"/>
                <a:gd name="f23" fmla="val 453"/>
                <a:gd name="f24" fmla="val 263"/>
                <a:gd name="f25" fmla="val 462"/>
                <a:gd name="f26" fmla="val 243"/>
                <a:gd name="f27" fmla="val 216"/>
                <a:gd name="f28" fmla="val 183"/>
                <a:gd name="f29" fmla="val 436"/>
                <a:gd name="f30" fmla="val 170"/>
                <a:gd name="f31" fmla="val 86"/>
                <a:gd name="f32" fmla="val 5"/>
                <a:gd name="f33" fmla="val 79"/>
                <a:gd name="f34" fmla="val 2"/>
                <a:gd name="f35" fmla="val 72"/>
                <a:gd name="f36" fmla="*/ f0 1 475"/>
                <a:gd name="f37" fmla="*/ f1 1 27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75"/>
                <a:gd name="f44" fmla="*/ f41 1 27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5" h="2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" name="Google Shape;816;p38">
              <a:extLst>
                <a:ext uri="{FF2B5EF4-FFF2-40B4-BE49-F238E27FC236}">
                  <a16:creationId xmlns:a16="http://schemas.microsoft.com/office/drawing/2014/main" id="{FCDF339C-A10B-496F-935E-A5BAF463B9B1}"/>
                </a:ext>
              </a:extLst>
            </p:cNvPr>
            <p:cNvSpPr/>
            <p:nvPr/>
          </p:nvSpPr>
          <p:spPr>
            <a:xfrm>
              <a:off x="875894" y="1070040"/>
              <a:ext cx="156069" cy="303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14"/>
                <a:gd name="f4" fmla="val 1035"/>
                <a:gd name="f5" fmla="val 64"/>
                <a:gd name="f6" fmla="val 46"/>
                <a:gd name="f7" fmla="val 28"/>
                <a:gd name="f8" fmla="val 9"/>
                <a:gd name="f9" fmla="val 17"/>
                <a:gd name="f10" fmla="val 25"/>
                <a:gd name="f11" fmla="val 51"/>
                <a:gd name="f12" fmla="val 10"/>
                <a:gd name="f13" fmla="val 85"/>
                <a:gd name="f14" fmla="val 34"/>
                <a:gd name="f15" fmla="val 100"/>
                <a:gd name="f16" fmla="val 1011"/>
                <a:gd name="f17" fmla="val 717"/>
                <a:gd name="f18" fmla="val 2155"/>
                <a:gd name="f19" fmla="val 3298"/>
                <a:gd name="f20" fmla="val 3965"/>
                <a:gd name="f21" fmla="val 4634"/>
                <a:gd name="f22" fmla="val 926"/>
                <a:gd name="f23" fmla="val 5269"/>
                <a:gd name="f24" fmla="val 707"/>
                <a:gd name="f25" fmla="val 5298"/>
                <a:gd name="f26" fmla="val 699"/>
                <a:gd name="f27" fmla="val 666"/>
                <a:gd name="f28" fmla="val 5304"/>
                <a:gd name="f29" fmla="val 637"/>
                <a:gd name="f30" fmla="val 5297"/>
                <a:gd name="f31" fmla="val 615"/>
                <a:gd name="f32" fmla="val 5276"/>
                <a:gd name="f33" fmla="val 601"/>
                <a:gd name="f34" fmla="val 5253"/>
                <a:gd name="f35" fmla="val 5247"/>
                <a:gd name="f36" fmla="val 5240"/>
                <a:gd name="f37" fmla="val 602"/>
                <a:gd name="f38" fmla="val 5234"/>
                <a:gd name="f39" fmla="val 605"/>
                <a:gd name="f40" fmla="val 4608"/>
                <a:gd name="f41" fmla="val 819"/>
                <a:gd name="f42" fmla="val 3953"/>
                <a:gd name="f43" fmla="val 925"/>
                <a:gd name="f44" fmla="val 3299"/>
                <a:gd name="f45" fmla="val 2174"/>
                <a:gd name="f46" fmla="val 1052"/>
                <a:gd name="f47" fmla="val 613"/>
                <a:gd name="f48" fmla="val 91"/>
                <a:gd name="f49" fmla="val 8"/>
                <a:gd name="f50" fmla="val 83"/>
                <a:gd name="f51" fmla="val 3"/>
                <a:gd name="f52" fmla="val 73"/>
                <a:gd name="f53" fmla="*/ f0 1 5314"/>
                <a:gd name="f54" fmla="*/ f1 1 1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5314"/>
                <a:gd name="f61" fmla="*/ f58 1 1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5314" h="10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50" y="f51"/>
                    <a:pt x="f5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" name="Google Shape;817;p38">
              <a:extLst>
                <a:ext uri="{FF2B5EF4-FFF2-40B4-BE49-F238E27FC236}">
                  <a16:creationId xmlns:a16="http://schemas.microsoft.com/office/drawing/2014/main" id="{39B4475E-9FA5-4309-B5C2-79957FF86CD0}"/>
                </a:ext>
              </a:extLst>
            </p:cNvPr>
            <p:cNvSpPr/>
            <p:nvPr/>
          </p:nvSpPr>
          <p:spPr>
            <a:xfrm>
              <a:off x="916868" y="1067571"/>
              <a:ext cx="41440" cy="113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1"/>
                <a:gd name="f4" fmla="val 387"/>
                <a:gd name="f5" fmla="val 64"/>
                <a:gd name="f6" fmla="val 44"/>
                <a:gd name="f7" fmla="val 25"/>
                <a:gd name="f8" fmla="val 11"/>
                <a:gd name="f9" fmla="val 15"/>
                <a:gd name="f10" fmla="val 29"/>
                <a:gd name="f11" fmla="val 1"/>
                <a:gd name="f12" fmla="val 58"/>
                <a:gd name="f13" fmla="val 12"/>
                <a:gd name="f14" fmla="val 89"/>
                <a:gd name="f15" fmla="val 38"/>
                <a:gd name="f16" fmla="val 105"/>
                <a:gd name="f17" fmla="val 394"/>
                <a:gd name="f18" fmla="val 291"/>
                <a:gd name="f19" fmla="val 791"/>
                <a:gd name="f20" fmla="val 1191"/>
                <a:gd name="f21" fmla="val 1245"/>
                <a:gd name="f22" fmla="val 1301"/>
                <a:gd name="f23" fmla="val 385"/>
                <a:gd name="f24" fmla="val 1358"/>
                <a:gd name="f25" fmla="val 382"/>
                <a:gd name="f26" fmla="val 1388"/>
                <a:gd name="f27" fmla="val 380"/>
                <a:gd name="f28" fmla="val 354"/>
                <a:gd name="f29" fmla="val 1409"/>
                <a:gd name="f30" fmla="val 323"/>
                <a:gd name="f31" fmla="val 1408"/>
                <a:gd name="f32" fmla="val 294"/>
                <a:gd name="f33" fmla="val 1382"/>
                <a:gd name="f34" fmla="val 271"/>
                <a:gd name="f35" fmla="val 1354"/>
                <a:gd name="f36" fmla="val 1353"/>
                <a:gd name="f37" fmla="val 1352"/>
                <a:gd name="f38" fmla="val 1351"/>
                <a:gd name="f39" fmla="val 1297"/>
                <a:gd name="f40" fmla="val 275"/>
                <a:gd name="f41" fmla="val 1243"/>
                <a:gd name="f42" fmla="val 277"/>
                <a:gd name="f43" fmla="val 1190"/>
                <a:gd name="f44" fmla="val 807"/>
                <a:gd name="f45" fmla="val 430"/>
                <a:gd name="f46" fmla="val 184"/>
                <a:gd name="f47" fmla="val 91"/>
                <a:gd name="f48" fmla="val 6"/>
                <a:gd name="f49" fmla="val 82"/>
                <a:gd name="f50" fmla="val 2"/>
                <a:gd name="f51" fmla="val 73"/>
                <a:gd name="f52" fmla="*/ f0 1 1411"/>
                <a:gd name="f53" fmla="*/ f1 1 387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411"/>
                <a:gd name="f60" fmla="*/ f57 1 387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411" h="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4"/>
                    <a:pt x="f38" y="f34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818;p38">
              <a:extLst>
                <a:ext uri="{FF2B5EF4-FFF2-40B4-BE49-F238E27FC236}">
                  <a16:creationId xmlns:a16="http://schemas.microsoft.com/office/drawing/2014/main" id="{2EC38C9E-67E8-4CB0-970F-C1FA25A79115}"/>
                </a:ext>
              </a:extLst>
            </p:cNvPr>
            <p:cNvSpPr/>
            <p:nvPr/>
          </p:nvSpPr>
          <p:spPr>
            <a:xfrm>
              <a:off x="874632" y="1038877"/>
              <a:ext cx="13277" cy="80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2"/>
                <a:gd name="f4" fmla="val 273"/>
                <a:gd name="f5" fmla="val 63"/>
                <a:gd name="f6" fmla="val 47"/>
                <a:gd name="f7" fmla="val 32"/>
                <a:gd name="f8" fmla="val 7"/>
                <a:gd name="f9" fmla="val 20"/>
                <a:gd name="f10" fmla="val 19"/>
                <a:gd name="f11" fmla="val 44"/>
                <a:gd name="f12" fmla="val 5"/>
                <a:gd name="f13" fmla="val 78"/>
                <a:gd name="f14" fmla="val 28"/>
                <a:gd name="f15" fmla="val 96"/>
                <a:gd name="f16" fmla="val 129"/>
                <a:gd name="f17" fmla="val 182"/>
                <a:gd name="f18" fmla="val 253"/>
                <a:gd name="f19" fmla="val 243"/>
                <a:gd name="f20" fmla="val 381"/>
                <a:gd name="f21" fmla="val 271"/>
                <a:gd name="f22" fmla="val 384"/>
                <a:gd name="f23" fmla="val 389"/>
                <a:gd name="f24" fmla="val 392"/>
                <a:gd name="f25" fmla="val 418"/>
                <a:gd name="f26" fmla="val 440"/>
                <a:gd name="f27" fmla="val 256"/>
                <a:gd name="f28" fmla="val 445"/>
                <a:gd name="f29" fmla="val 230"/>
                <a:gd name="f30" fmla="val 200"/>
                <a:gd name="f31" fmla="val 433"/>
                <a:gd name="f32" fmla="val 172"/>
                <a:gd name="f33" fmla="val 403"/>
                <a:gd name="f34" fmla="val 165"/>
                <a:gd name="f35" fmla="val 291"/>
                <a:gd name="f36" fmla="val 139"/>
                <a:gd name="f37" fmla="val 184"/>
                <a:gd name="f38" fmla="val 86"/>
                <a:gd name="f39" fmla="val 97"/>
                <a:gd name="f40" fmla="val 12"/>
                <a:gd name="f41" fmla="val 87"/>
                <a:gd name="f42" fmla="val 4"/>
                <a:gd name="f43" fmla="val 75"/>
                <a:gd name="f44" fmla="*/ f0 1 452"/>
                <a:gd name="f45" fmla="*/ f1 1 27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52"/>
                <a:gd name="f52" fmla="*/ f49 1 27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52" h="2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4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819;p38">
              <a:extLst>
                <a:ext uri="{FF2B5EF4-FFF2-40B4-BE49-F238E27FC236}">
                  <a16:creationId xmlns:a16="http://schemas.microsoft.com/office/drawing/2014/main" id="{8E4D547B-524E-4DCF-AEDE-936A2419CE55}"/>
                </a:ext>
              </a:extLst>
            </p:cNvPr>
            <p:cNvSpPr/>
            <p:nvPr/>
          </p:nvSpPr>
          <p:spPr>
            <a:xfrm>
              <a:off x="1000307" y="1273686"/>
              <a:ext cx="26106" cy="76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9"/>
                <a:gd name="f4" fmla="val 262"/>
                <a:gd name="f5" fmla="val 825"/>
                <a:gd name="f6" fmla="val 1"/>
                <a:gd name="f7" fmla="val 818"/>
                <a:gd name="f8" fmla="val 810"/>
                <a:gd name="f9" fmla="val 2"/>
                <a:gd name="f10" fmla="val 803"/>
                <a:gd name="f11" fmla="val 5"/>
                <a:gd name="f12" fmla="val 581"/>
                <a:gd name="f13" fmla="val 102"/>
                <a:gd name="f14" fmla="val 338"/>
                <a:gd name="f15" fmla="val 152"/>
                <a:gd name="f16" fmla="val 97"/>
                <a:gd name="f17" fmla="val 84"/>
                <a:gd name="f18" fmla="val 71"/>
                <a:gd name="f19" fmla="val 58"/>
                <a:gd name="f20" fmla="val 32"/>
                <a:gd name="f21" fmla="val 157"/>
                <a:gd name="f22" fmla="val 175"/>
                <a:gd name="f23" fmla="val 204"/>
                <a:gd name="f24" fmla="val 237"/>
                <a:gd name="f25" fmla="val 25"/>
                <a:gd name="f26" fmla="val 261"/>
                <a:gd name="f27" fmla="val 55"/>
                <a:gd name="f28" fmla="val 98"/>
                <a:gd name="f29" fmla="val 354"/>
                <a:gd name="f30" fmla="val 612"/>
                <a:gd name="f31" fmla="val 209"/>
                <a:gd name="f32" fmla="val 847"/>
                <a:gd name="f33" fmla="val 108"/>
                <a:gd name="f34" fmla="val 875"/>
                <a:gd name="f35" fmla="val 95"/>
                <a:gd name="f36" fmla="val 888"/>
                <a:gd name="f37" fmla="val 62"/>
                <a:gd name="f38" fmla="val 34"/>
                <a:gd name="f39" fmla="val 866"/>
                <a:gd name="f40" fmla="val 12"/>
                <a:gd name="f41" fmla="val 846"/>
                <a:gd name="f42" fmla="*/ f0 1 889"/>
                <a:gd name="f43" fmla="*/ f1 1 262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89"/>
                <a:gd name="f50" fmla="*/ f47 1 262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89" h="26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5"/>
                    <a:pt x="f19" y="f15"/>
                  </a:cubicBezTo>
                  <a:cubicBezTo>
                    <a:pt x="f20" y="f21"/>
                    <a:pt x="f6" y="f22"/>
                    <a:pt x="f6" y="f23"/>
                  </a:cubicBezTo>
                  <a:cubicBezTo>
                    <a:pt x="f6" y="f24"/>
                    <a:pt x="f25" y="f26"/>
                    <a:pt x="f27" y="f26"/>
                  </a:cubicBezTo>
                  <a:lnTo>
                    <a:pt x="f28" y="f26"/>
                  </a:lnTo>
                  <a:cubicBezTo>
                    <a:pt x="f29" y="f26"/>
                    <a:pt x="f30" y="f31"/>
                    <a:pt x="f32" y="f33"/>
                  </a:cubicBezTo>
                  <a:cubicBezTo>
                    <a:pt x="f34" y="f35"/>
                    <a:pt x="f36" y="f37"/>
                    <a:pt x="f34" y="f38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820;p38">
              <a:extLst>
                <a:ext uri="{FF2B5EF4-FFF2-40B4-BE49-F238E27FC236}">
                  <a16:creationId xmlns:a16="http://schemas.microsoft.com/office/drawing/2014/main" id="{C4A1E0D6-43B0-4811-96A1-0195FE952C81}"/>
                </a:ext>
              </a:extLst>
            </p:cNvPr>
            <p:cNvSpPr/>
            <p:nvPr/>
          </p:nvSpPr>
          <p:spPr>
            <a:xfrm>
              <a:off x="1008180" y="1259823"/>
              <a:ext cx="14100" cy="58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0"/>
                <a:gd name="f4" fmla="val 198"/>
                <a:gd name="f5" fmla="val 419"/>
                <a:gd name="f6" fmla="val 411"/>
                <a:gd name="f7" fmla="val 404"/>
                <a:gd name="f8" fmla="val 2"/>
                <a:gd name="f9" fmla="val 397"/>
                <a:gd name="f10" fmla="val 4"/>
                <a:gd name="f11" fmla="val 288"/>
                <a:gd name="f12" fmla="val 48"/>
                <a:gd name="f13" fmla="val 172"/>
                <a:gd name="f14" fmla="val 77"/>
                <a:gd name="f15" fmla="val 53"/>
                <a:gd name="f16" fmla="val 87"/>
                <a:gd name="f17" fmla="val 23"/>
                <a:gd name="f18" fmla="val 91"/>
                <a:gd name="f19" fmla="val 1"/>
                <a:gd name="f20" fmla="val 118"/>
                <a:gd name="f21" fmla="val 148"/>
                <a:gd name="f22" fmla="val 8"/>
                <a:gd name="f23" fmla="val 177"/>
                <a:gd name="f24" fmla="val 31"/>
                <a:gd name="f25" fmla="val 59"/>
                <a:gd name="f26" fmla="val 60"/>
                <a:gd name="f27" fmla="val 63"/>
                <a:gd name="f28" fmla="val 62"/>
                <a:gd name="f29" fmla="val 197"/>
                <a:gd name="f30" fmla="val 193"/>
                <a:gd name="f31" fmla="val 185"/>
                <a:gd name="f32" fmla="val 320"/>
                <a:gd name="f33" fmla="val 154"/>
                <a:gd name="f34" fmla="val 438"/>
                <a:gd name="f35" fmla="val 105"/>
                <a:gd name="f36" fmla="val 466"/>
                <a:gd name="f37" fmla="val 94"/>
                <a:gd name="f38" fmla="val 479"/>
                <a:gd name="f39" fmla="val 468"/>
                <a:gd name="f40" fmla="val 34"/>
                <a:gd name="f41" fmla="val 460"/>
                <a:gd name="f42" fmla="val 13"/>
                <a:gd name="f43" fmla="val 441"/>
                <a:gd name="f44" fmla="*/ f0 1 480"/>
                <a:gd name="f45" fmla="*/ f1 1 198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80"/>
                <a:gd name="f52" fmla="*/ f49 1 198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80" h="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4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27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821;p38">
              <a:extLst>
                <a:ext uri="{FF2B5EF4-FFF2-40B4-BE49-F238E27FC236}">
                  <a16:creationId xmlns:a16="http://schemas.microsoft.com/office/drawing/2014/main" id="{954BECEA-6D5D-457D-94E4-B2D60133F4F5}"/>
                </a:ext>
              </a:extLst>
            </p:cNvPr>
            <p:cNvSpPr/>
            <p:nvPr/>
          </p:nvSpPr>
          <p:spPr>
            <a:xfrm>
              <a:off x="887763" y="1135328"/>
              <a:ext cx="29571" cy="60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7"/>
                <a:gd name="f4" fmla="val 2065"/>
                <a:gd name="f5" fmla="val 946"/>
                <a:gd name="f6" fmla="val 932"/>
                <a:gd name="f7" fmla="val 918"/>
                <a:gd name="f8" fmla="val 5"/>
                <a:gd name="f9" fmla="val 908"/>
                <a:gd name="f10" fmla="val 15"/>
                <a:gd name="f11" fmla="val 661"/>
                <a:gd name="f12" fmla="val 242"/>
                <a:gd name="f13" fmla="val 458"/>
                <a:gd name="f14" fmla="val 552"/>
                <a:gd name="f15" fmla="val 305"/>
                <a:gd name="f16" fmla="val 941"/>
                <a:gd name="f17" fmla="val 170"/>
                <a:gd name="f18" fmla="val 1284"/>
                <a:gd name="f19" fmla="val 87"/>
                <a:gd name="f20" fmla="val 1646"/>
                <a:gd name="f21" fmla="val 8"/>
                <a:gd name="f22" fmla="val 1996"/>
                <a:gd name="f23" fmla="val 1"/>
                <a:gd name="f24" fmla="val 2027"/>
                <a:gd name="f25" fmla="val 19"/>
                <a:gd name="f26" fmla="val 2054"/>
                <a:gd name="f27" fmla="val 49"/>
                <a:gd name="f28" fmla="val 2063"/>
                <a:gd name="f29" fmla="val 52"/>
                <a:gd name="f30" fmla="val 2064"/>
                <a:gd name="f31" fmla="val 58"/>
                <a:gd name="f32" fmla="val 62"/>
                <a:gd name="f33" fmla="val 86"/>
                <a:gd name="f34" fmla="val 109"/>
                <a:gd name="f35" fmla="val 2049"/>
                <a:gd name="f36" fmla="val 115"/>
                <a:gd name="f37" fmla="val 2022"/>
                <a:gd name="f38" fmla="val 194"/>
                <a:gd name="f39" fmla="val 1674"/>
                <a:gd name="f40" fmla="val 277"/>
                <a:gd name="f41" fmla="val 1317"/>
                <a:gd name="f42" fmla="val 408"/>
                <a:gd name="f43" fmla="val 982"/>
                <a:gd name="f44" fmla="val 555"/>
                <a:gd name="f45" fmla="val 610"/>
                <a:gd name="f46" fmla="val 748"/>
                <a:gd name="f47" fmla="val 313"/>
                <a:gd name="f48" fmla="val 983"/>
                <a:gd name="f49" fmla="val 96"/>
                <a:gd name="f50" fmla="val 1006"/>
                <a:gd name="f51" fmla="val 75"/>
                <a:gd name="f52" fmla="val 42"/>
                <a:gd name="f53" fmla="val 986"/>
                <a:gd name="f54" fmla="val 18"/>
                <a:gd name="f55" fmla="val 975"/>
                <a:gd name="f56" fmla="val 6"/>
                <a:gd name="f57" fmla="val 960"/>
                <a:gd name="f58" fmla="*/ f0 1 1007"/>
                <a:gd name="f59" fmla="*/ f1 1 206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007"/>
                <a:gd name="f66" fmla="*/ f63 1 206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007" h="206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0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" name="Google Shape;822;p38">
              <a:extLst>
                <a:ext uri="{FF2B5EF4-FFF2-40B4-BE49-F238E27FC236}">
                  <a16:creationId xmlns:a16="http://schemas.microsoft.com/office/drawing/2014/main" id="{CC4836E5-33B4-4A68-9525-955F0964B298}"/>
                </a:ext>
              </a:extLst>
            </p:cNvPr>
            <p:cNvSpPr/>
            <p:nvPr/>
          </p:nvSpPr>
          <p:spPr>
            <a:xfrm>
              <a:off x="910175" y="1166463"/>
              <a:ext cx="10634" cy="129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2"/>
                <a:gd name="f4" fmla="val 442"/>
                <a:gd name="f5" fmla="val 298"/>
                <a:gd name="f6" fmla="val 281"/>
                <a:gd name="f7" fmla="val 265"/>
                <a:gd name="f8" fmla="val 8"/>
                <a:gd name="f9" fmla="val 254"/>
                <a:gd name="f10" fmla="val 23"/>
                <a:gd name="f11" fmla="val 19"/>
                <a:gd name="f12" fmla="val 354"/>
                <a:gd name="f13" fmla="val 1"/>
                <a:gd name="f14" fmla="val 379"/>
                <a:gd name="f15" fmla="val 7"/>
                <a:gd name="f16" fmla="val 413"/>
                <a:gd name="f17" fmla="val 31"/>
                <a:gd name="f18" fmla="val 430"/>
                <a:gd name="f19" fmla="val 42"/>
                <a:gd name="f20" fmla="val 438"/>
                <a:gd name="f21" fmla="val 52"/>
                <a:gd name="f22" fmla="val 64"/>
                <a:gd name="f23" fmla="val 79"/>
                <a:gd name="f24" fmla="val 98"/>
                <a:gd name="f25" fmla="val 433"/>
                <a:gd name="f26" fmla="val 108"/>
                <a:gd name="f27" fmla="val 419"/>
                <a:gd name="f28" fmla="val 343"/>
                <a:gd name="f29" fmla="val 87"/>
                <a:gd name="f30" fmla="val 361"/>
                <a:gd name="f31" fmla="val 63"/>
                <a:gd name="f32" fmla="val 356"/>
                <a:gd name="f33" fmla="val 29"/>
                <a:gd name="f34" fmla="val 331"/>
                <a:gd name="f35" fmla="val 10"/>
                <a:gd name="f36" fmla="val 321"/>
                <a:gd name="f37" fmla="val 4"/>
                <a:gd name="f38" fmla="val 309"/>
                <a:gd name="f39" fmla="*/ f0 1 362"/>
                <a:gd name="f40" fmla="*/ f1 1 44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62"/>
                <a:gd name="f47" fmla="*/ f44 1 44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62" h="4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" name="Google Shape;823;p38">
              <a:extLst>
                <a:ext uri="{FF2B5EF4-FFF2-40B4-BE49-F238E27FC236}">
                  <a16:creationId xmlns:a16="http://schemas.microsoft.com/office/drawing/2014/main" id="{A7EEE57A-64BD-45FB-B4C1-3EB2491949AA}"/>
                </a:ext>
              </a:extLst>
            </p:cNvPr>
            <p:cNvSpPr/>
            <p:nvPr/>
          </p:nvSpPr>
          <p:spPr>
            <a:xfrm>
              <a:off x="991410" y="1148980"/>
              <a:ext cx="26819" cy="2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"/>
                <a:gd name="f4" fmla="val 744"/>
                <a:gd name="f5" fmla="val 849"/>
                <a:gd name="f6" fmla="val 837"/>
                <a:gd name="f7" fmla="val 825"/>
                <a:gd name="f8" fmla="val 4"/>
                <a:gd name="f9" fmla="val 815"/>
                <a:gd name="f10" fmla="val 13"/>
                <a:gd name="f11" fmla="val 29"/>
                <a:gd name="f12" fmla="val 647"/>
                <a:gd name="f13" fmla="val 3"/>
                <a:gd name="f14" fmla="val 664"/>
                <a:gd name="f15" fmla="val 1"/>
                <a:gd name="f16" fmla="val 699"/>
                <a:gd name="f17" fmla="val 19"/>
                <a:gd name="f18" fmla="val 724"/>
                <a:gd name="f19" fmla="val 30"/>
                <a:gd name="f20" fmla="val 735"/>
                <a:gd name="f21" fmla="val 46"/>
                <a:gd name="f22" fmla="val 62"/>
                <a:gd name="f23" fmla="val 75"/>
                <a:gd name="f24" fmla="val 87"/>
                <a:gd name="f25" fmla="val 739"/>
                <a:gd name="f26" fmla="val 96"/>
                <a:gd name="f27" fmla="val 732"/>
                <a:gd name="f28" fmla="val 884"/>
                <a:gd name="f29" fmla="val 98"/>
                <a:gd name="f30" fmla="val 908"/>
                <a:gd name="f31" fmla="val 81"/>
                <a:gd name="f32" fmla="val 912"/>
                <a:gd name="f33" fmla="val 892"/>
                <a:gd name="f34" fmla="val 21"/>
                <a:gd name="f35" fmla="val 881"/>
                <a:gd name="f36" fmla="val 8"/>
                <a:gd name="f37" fmla="val 865"/>
                <a:gd name="f38" fmla="*/ f0 1 913"/>
                <a:gd name="f39" fmla="*/ f1 1 744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913"/>
                <a:gd name="f46" fmla="*/ f43 1 744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913" h="7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21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824;p38">
              <a:extLst>
                <a:ext uri="{FF2B5EF4-FFF2-40B4-BE49-F238E27FC236}">
                  <a16:creationId xmlns:a16="http://schemas.microsoft.com/office/drawing/2014/main" id="{453C2AFB-2775-4ECD-A7BD-7501D5C4DE56}"/>
                </a:ext>
              </a:extLst>
            </p:cNvPr>
            <p:cNvSpPr/>
            <p:nvPr/>
          </p:nvSpPr>
          <p:spPr>
            <a:xfrm>
              <a:off x="1427177" y="1202408"/>
              <a:ext cx="7543" cy="358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7"/>
                <a:gd name="f4" fmla="val 1221"/>
                <a:gd name="f5" fmla="val 61"/>
                <a:gd name="f6" fmla="val 1"/>
                <a:gd name="f7" fmla="val 56"/>
                <a:gd name="f8" fmla="val 52"/>
                <a:gd name="f9" fmla="val 47"/>
                <a:gd name="f10" fmla="val 3"/>
                <a:gd name="f11" fmla="val 17"/>
                <a:gd name="f12" fmla="val 11"/>
                <a:gd name="f13" fmla="val 42"/>
                <a:gd name="f14" fmla="val 7"/>
                <a:gd name="f15" fmla="val 71"/>
                <a:gd name="f16" fmla="val 104"/>
                <a:gd name="f17" fmla="val 427"/>
                <a:gd name="f18" fmla="val 147"/>
                <a:gd name="f19" fmla="val 794"/>
                <a:gd name="f20" fmla="val 134"/>
                <a:gd name="f21" fmla="val 1163"/>
                <a:gd name="f22" fmla="val 1193"/>
                <a:gd name="f23" fmla="val 157"/>
                <a:gd name="f24" fmla="val 1219"/>
                <a:gd name="f25" fmla="val 189"/>
                <a:gd name="f26" fmla="val 1220"/>
                <a:gd name="f27" fmla="val 219"/>
                <a:gd name="f28" fmla="val 245"/>
                <a:gd name="f29" fmla="val 1195"/>
                <a:gd name="f30" fmla="val 1166"/>
                <a:gd name="f31" fmla="val 256"/>
                <a:gd name="f32" fmla="val 787"/>
                <a:gd name="f33" fmla="val 212"/>
                <a:gd name="f34" fmla="val 408"/>
                <a:gd name="f35" fmla="val 114"/>
                <a:gd name="f36" fmla="val 41"/>
                <a:gd name="f37" fmla="val 107"/>
                <a:gd name="f38" fmla="val 16"/>
                <a:gd name="f39" fmla="val 85"/>
                <a:gd name="f40" fmla="*/ f0 1 257"/>
                <a:gd name="f41" fmla="*/ f1 1 122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57"/>
                <a:gd name="f48" fmla="*/ f45 1 122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57" h="122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0" y="f22"/>
                    <a:pt x="f23" y="f24"/>
                    <a:pt x="f25" y="f26"/>
                  </a:cubicBezTo>
                  <a:cubicBezTo>
                    <a:pt x="f27" y="f26"/>
                    <a:pt x="f28" y="f29"/>
                    <a:pt x="f28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825;p38">
              <a:extLst>
                <a:ext uri="{FF2B5EF4-FFF2-40B4-BE49-F238E27FC236}">
                  <a16:creationId xmlns:a16="http://schemas.microsoft.com/office/drawing/2014/main" id="{48A20A33-57D2-494E-9C50-46B8524D9FA2}"/>
                </a:ext>
              </a:extLst>
            </p:cNvPr>
            <p:cNvSpPr/>
            <p:nvPr/>
          </p:nvSpPr>
          <p:spPr>
            <a:xfrm>
              <a:off x="1414951" y="1226466"/>
              <a:ext cx="3995" cy="126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6"/>
                <a:gd name="f4" fmla="val 429"/>
                <a:gd name="f5" fmla="val 64"/>
                <a:gd name="f6" fmla="val 61"/>
                <a:gd name="f7" fmla="val 58"/>
                <a:gd name="f8" fmla="val 1"/>
                <a:gd name="f9" fmla="val 56"/>
                <a:gd name="f10" fmla="val 24"/>
                <a:gd name="f11" fmla="val 4"/>
                <a:gd name="f12" fmla="val 3"/>
                <a:gd name="f13" fmla="val 32"/>
                <a:gd name="f14" fmla="val 9"/>
                <a:gd name="f15" fmla="val 162"/>
                <a:gd name="f16" fmla="val 23"/>
                <a:gd name="f17" fmla="val 264"/>
                <a:gd name="f18" fmla="val 6"/>
                <a:gd name="f19" fmla="val 364"/>
                <a:gd name="f20" fmla="val 394"/>
                <a:gd name="f21" fmla="val 20"/>
                <a:gd name="f22" fmla="val 423"/>
                <a:gd name="f23" fmla="val 50"/>
                <a:gd name="f24" fmla="val 428"/>
                <a:gd name="f25" fmla="val 59"/>
                <a:gd name="f26" fmla="val 86"/>
                <a:gd name="f27" fmla="val 108"/>
                <a:gd name="f28" fmla="val 408"/>
                <a:gd name="f29" fmla="val 114"/>
                <a:gd name="f30" fmla="val 386"/>
                <a:gd name="f31" fmla="val 134"/>
                <a:gd name="f32" fmla="val 273"/>
                <a:gd name="f33" fmla="val 159"/>
                <a:gd name="f34" fmla="val 117"/>
                <a:gd name="f35" fmla="val 47"/>
                <a:gd name="f36" fmla="val 113"/>
                <a:gd name="f37" fmla="val 19"/>
                <a:gd name="f38" fmla="val 89"/>
                <a:gd name="f39" fmla="*/ f0 1 136"/>
                <a:gd name="f40" fmla="*/ f1 1 429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136"/>
                <a:gd name="f47" fmla="*/ f44 1 429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36" h="429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5"/>
                  </a:cubicBezTo>
                  <a:cubicBezTo>
                    <a:pt x="f10" y="f15"/>
                    <a:pt x="f16" y="f17"/>
                    <a:pt x="f18" y="f19"/>
                  </a:cubicBezTo>
                  <a:cubicBezTo>
                    <a:pt x="f2" y="f20"/>
                    <a:pt x="f21" y="f22"/>
                    <a:pt x="f23" y="f24"/>
                  </a:cubicBezTo>
                  <a:lnTo>
                    <a:pt x="f25" y="f24"/>
                  </a:ln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826;p38">
              <a:extLst>
                <a:ext uri="{FF2B5EF4-FFF2-40B4-BE49-F238E27FC236}">
                  <a16:creationId xmlns:a16="http://schemas.microsoft.com/office/drawing/2014/main" id="{181DF4FD-3B8C-4C3B-AFB4-3CEF99594CFA}"/>
                </a:ext>
              </a:extLst>
            </p:cNvPr>
            <p:cNvSpPr/>
            <p:nvPr/>
          </p:nvSpPr>
          <p:spPr>
            <a:xfrm>
              <a:off x="1283497" y="1311725"/>
              <a:ext cx="43818" cy="327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2"/>
                <a:gd name="f4" fmla="val 1116"/>
                <a:gd name="f5" fmla="val 61"/>
                <a:gd name="f6" fmla="val 47"/>
                <a:gd name="f7" fmla="val 32"/>
                <a:gd name="f8" fmla="val 5"/>
                <a:gd name="f9" fmla="val 22"/>
                <a:gd name="f10" fmla="val 16"/>
                <a:gd name="f11" fmla="val 37"/>
                <a:gd name="f12" fmla="val 73"/>
                <a:gd name="f13" fmla="val 94"/>
                <a:gd name="f14" fmla="val 425"/>
                <a:gd name="f15" fmla="val 507"/>
                <a:gd name="f16" fmla="val 889"/>
                <a:gd name="f17" fmla="val 849"/>
                <a:gd name="f18" fmla="val 1403"/>
                <a:gd name="f19" fmla="val 1110"/>
                <a:gd name="f20" fmla="val 1410"/>
                <a:gd name="f21" fmla="val 1114"/>
                <a:gd name="f22" fmla="val 1420"/>
                <a:gd name="f23" fmla="val 1115"/>
                <a:gd name="f24" fmla="val 1429"/>
                <a:gd name="f25" fmla="val 1449"/>
                <a:gd name="f26" fmla="val 1467"/>
                <a:gd name="f27" fmla="val 1105"/>
                <a:gd name="f28" fmla="val 1477"/>
                <a:gd name="f29" fmla="val 1084"/>
                <a:gd name="f30" fmla="val 1491"/>
                <a:gd name="f31" fmla="val 1057"/>
                <a:gd name="f32" fmla="val 1480"/>
                <a:gd name="f33" fmla="val 1024"/>
                <a:gd name="f34" fmla="val 1453"/>
                <a:gd name="f35" fmla="val 1010"/>
                <a:gd name="f36" fmla="val 949"/>
                <a:gd name="f37" fmla="val 754"/>
                <a:gd name="f38" fmla="val 496"/>
                <a:gd name="f39" fmla="val 419"/>
                <a:gd name="f40" fmla="val 100"/>
                <a:gd name="f41" fmla="val 89"/>
                <a:gd name="f42" fmla="val 75"/>
                <a:gd name="f43" fmla="*/ f0 1 1492"/>
                <a:gd name="f44" fmla="*/ f1 1 1116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492"/>
                <a:gd name="f51" fmla="*/ f48 1 1116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492" h="111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2" y="f12"/>
                    <a:pt x="f9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10"/>
                  </a:cubicBezTo>
                  <a:cubicBezTo>
                    <a:pt x="f41" y="f8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827;p38">
              <a:extLst>
                <a:ext uri="{FF2B5EF4-FFF2-40B4-BE49-F238E27FC236}">
                  <a16:creationId xmlns:a16="http://schemas.microsoft.com/office/drawing/2014/main" id="{AA1DFF10-8E5C-46BD-988C-060A222488EA}"/>
                </a:ext>
              </a:extLst>
            </p:cNvPr>
            <p:cNvSpPr/>
            <p:nvPr/>
          </p:nvSpPr>
          <p:spPr>
            <a:xfrm>
              <a:off x="1292422" y="1303970"/>
              <a:ext cx="16267" cy="146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"/>
                <a:gd name="f4" fmla="val 498"/>
                <a:gd name="f5" fmla="val 62"/>
                <a:gd name="f6" fmla="val 1"/>
                <a:gd name="f7" fmla="val 50"/>
                <a:gd name="f8" fmla="val 37"/>
                <a:gd name="f9" fmla="val 5"/>
                <a:gd name="f10" fmla="val 27"/>
                <a:gd name="f11" fmla="val 14"/>
                <a:gd name="f12" fmla="val 2"/>
                <a:gd name="f13" fmla="val 34"/>
                <a:gd name="f14" fmla="val 68"/>
                <a:gd name="f15" fmla="val 21"/>
                <a:gd name="f16" fmla="val 91"/>
                <a:gd name="f17" fmla="val 151"/>
                <a:gd name="f18" fmla="val 239"/>
                <a:gd name="f19" fmla="val 299"/>
                <a:gd name="f20" fmla="val 373"/>
                <a:gd name="f21" fmla="val 458"/>
                <a:gd name="f22" fmla="val 488"/>
                <a:gd name="f23" fmla="val 468"/>
                <a:gd name="f24" fmla="val 495"/>
                <a:gd name="f25" fmla="val 479"/>
                <a:gd name="f26" fmla="val 491"/>
                <a:gd name="f27" fmla="val 507"/>
                <a:gd name="f28" fmla="val 525"/>
                <a:gd name="f29" fmla="val 535"/>
                <a:gd name="f30" fmla="val 477"/>
                <a:gd name="f31" fmla="val 452"/>
                <a:gd name="f32" fmla="val 548"/>
                <a:gd name="f33" fmla="val 418"/>
                <a:gd name="f34" fmla="val 522"/>
                <a:gd name="f35" fmla="val 401"/>
                <a:gd name="f36" fmla="val 368"/>
                <a:gd name="f37" fmla="val 289"/>
                <a:gd name="f38" fmla="val 227"/>
                <a:gd name="f39" fmla="val 162"/>
                <a:gd name="f40" fmla="val 102"/>
                <a:gd name="f41" fmla="val 19"/>
                <a:gd name="f42" fmla="val 92"/>
                <a:gd name="f43" fmla="val 7"/>
                <a:gd name="f44" fmla="val 77"/>
                <a:gd name="f45" fmla="*/ f0 1 554"/>
                <a:gd name="f46" fmla="*/ f1 1 49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554"/>
                <a:gd name="f53" fmla="*/ f50 1 49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554" h="4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6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" name="Google Shape;828;p38">
              <a:extLst>
                <a:ext uri="{FF2B5EF4-FFF2-40B4-BE49-F238E27FC236}">
                  <a16:creationId xmlns:a16="http://schemas.microsoft.com/office/drawing/2014/main" id="{91963CB2-3A97-4CB7-A4E5-C6623A1D0057}"/>
                </a:ext>
              </a:extLst>
            </p:cNvPr>
            <p:cNvSpPr/>
            <p:nvPr/>
          </p:nvSpPr>
          <p:spPr>
            <a:xfrm>
              <a:off x="1286780" y="1195943"/>
              <a:ext cx="71807" cy="867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45"/>
                <a:gd name="f4" fmla="val 2955"/>
                <a:gd name="f5" fmla="val 63"/>
                <a:gd name="f6" fmla="val 1"/>
                <a:gd name="f7" fmla="val 53"/>
                <a:gd name="f8" fmla="val 43"/>
                <a:gd name="f9" fmla="val 4"/>
                <a:gd name="f10" fmla="val 33"/>
                <a:gd name="f11" fmla="val 10"/>
                <a:gd name="f12" fmla="val 8"/>
                <a:gd name="f13" fmla="val 29"/>
                <a:gd name="f14" fmla="val 62"/>
                <a:gd name="f15" fmla="val 19"/>
                <a:gd name="f16" fmla="val 87"/>
                <a:gd name="f17" fmla="val 333"/>
                <a:gd name="f18" fmla="val 556"/>
                <a:gd name="f19" fmla="val 721"/>
                <a:gd name="f20" fmla="val 976"/>
                <a:gd name="f21" fmla="val 1099"/>
                <a:gd name="f22" fmla="val 1383"/>
                <a:gd name="f23" fmla="val 1543"/>
                <a:gd name="f24" fmla="val 1862"/>
                <a:gd name="f25" fmla="val 2002"/>
                <a:gd name="f26" fmla="val 2357"/>
                <a:gd name="f27" fmla="val 2333"/>
                <a:gd name="f28" fmla="val 2927"/>
                <a:gd name="f29" fmla="val 2343"/>
                <a:gd name="f30" fmla="val 2944"/>
                <a:gd name="f31" fmla="val 2362"/>
                <a:gd name="f32" fmla="val 2954"/>
                <a:gd name="f33" fmla="val 2380"/>
                <a:gd name="f34" fmla="val 2390"/>
                <a:gd name="f35" fmla="val 2400"/>
                <a:gd name="f36" fmla="val 2951"/>
                <a:gd name="f37" fmla="val 2409"/>
                <a:gd name="f38" fmla="val 2436"/>
                <a:gd name="f39" fmla="val 2928"/>
                <a:gd name="f40" fmla="val 2897"/>
                <a:gd name="f41" fmla="val 2429"/>
                <a:gd name="f42" fmla="val 2870"/>
                <a:gd name="f43" fmla="val 2091"/>
                <a:gd name="f44" fmla="val 2289"/>
                <a:gd name="f45" fmla="val 1629"/>
                <a:gd name="f46" fmla="val 1789"/>
                <a:gd name="f47" fmla="val 1181"/>
                <a:gd name="f48" fmla="val 1306"/>
                <a:gd name="f49" fmla="val 805"/>
                <a:gd name="f50" fmla="val 903"/>
                <a:gd name="f51" fmla="val 419"/>
                <a:gd name="f52" fmla="val 486"/>
                <a:gd name="f53" fmla="val 109"/>
                <a:gd name="f54" fmla="val 25"/>
                <a:gd name="f55" fmla="val 98"/>
                <a:gd name="f56" fmla="val 9"/>
                <a:gd name="f57" fmla="val 81"/>
                <a:gd name="f58" fmla="*/ f0 1 2445"/>
                <a:gd name="f59" fmla="*/ f1 1 295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2445"/>
                <a:gd name="f66" fmla="*/ f63 1 295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2445" h="29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0"/>
                  </a:cubicBezTo>
                  <a:cubicBezTo>
                    <a:pt x="f38" y="f39"/>
                    <a:pt x="f3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829;p38">
              <a:extLst>
                <a:ext uri="{FF2B5EF4-FFF2-40B4-BE49-F238E27FC236}">
                  <a16:creationId xmlns:a16="http://schemas.microsoft.com/office/drawing/2014/main" id="{FB53108D-BDC0-46E3-A558-D017C7147A56}"/>
                </a:ext>
              </a:extLst>
            </p:cNvPr>
            <p:cNvSpPr/>
            <p:nvPr/>
          </p:nvSpPr>
          <p:spPr>
            <a:xfrm>
              <a:off x="1274627" y="1163930"/>
              <a:ext cx="76096" cy="639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91"/>
                <a:gd name="f4" fmla="val 2176"/>
                <a:gd name="f5" fmla="val 62"/>
                <a:gd name="f6" fmla="val 46"/>
                <a:gd name="f7" fmla="val 31"/>
                <a:gd name="f8" fmla="val 7"/>
                <a:gd name="f9" fmla="val 20"/>
                <a:gd name="f10" fmla="val 21"/>
                <a:gd name="f11" fmla="val 44"/>
                <a:gd name="f12" fmla="val 3"/>
                <a:gd name="f13" fmla="val 78"/>
                <a:gd name="f14" fmla="val 27"/>
                <a:gd name="f15" fmla="val 96"/>
                <a:gd name="f16" fmla="val 2494"/>
                <a:gd name="f17" fmla="val 2164"/>
                <a:gd name="f18" fmla="val 2505"/>
                <a:gd name="f19" fmla="val 2173"/>
                <a:gd name="f20" fmla="val 2517"/>
                <a:gd name="f21" fmla="val 2530"/>
                <a:gd name="f22" fmla="val 2545"/>
                <a:gd name="f23" fmla="val 2562"/>
                <a:gd name="f24" fmla="val 2168"/>
                <a:gd name="f25" fmla="val 2571"/>
                <a:gd name="f26" fmla="val 2157"/>
                <a:gd name="f27" fmla="val 2133"/>
                <a:gd name="f28" fmla="val 2587"/>
                <a:gd name="f29" fmla="val 2099"/>
                <a:gd name="f30" fmla="val 2564"/>
                <a:gd name="f31" fmla="val 2080"/>
                <a:gd name="f32" fmla="val 12"/>
                <a:gd name="f33" fmla="val 86"/>
                <a:gd name="f34" fmla="val 4"/>
                <a:gd name="f35" fmla="val 74"/>
                <a:gd name="f36" fmla="*/ f0 1 2591"/>
                <a:gd name="f37" fmla="*/ f1 1 217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591"/>
                <a:gd name="f44" fmla="*/ f41 1 217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591" h="2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15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" name="Google Shape;830;p38">
              <a:extLst>
                <a:ext uri="{FF2B5EF4-FFF2-40B4-BE49-F238E27FC236}">
                  <a16:creationId xmlns:a16="http://schemas.microsoft.com/office/drawing/2014/main" id="{0B9FF369-F05A-490B-977D-A86BBE24B868}"/>
                </a:ext>
              </a:extLst>
            </p:cNvPr>
            <p:cNvSpPr/>
            <p:nvPr/>
          </p:nvSpPr>
          <p:spPr>
            <a:xfrm>
              <a:off x="1293866" y="1237740"/>
              <a:ext cx="13569" cy="161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2"/>
                <a:gd name="f4" fmla="val 549"/>
                <a:gd name="f5" fmla="val 61"/>
                <a:gd name="f6" fmla="val 1"/>
                <a:gd name="f7" fmla="val 49"/>
                <a:gd name="f8" fmla="val 37"/>
                <a:gd name="f9" fmla="val 4"/>
                <a:gd name="f10" fmla="val 27"/>
                <a:gd name="f11" fmla="val 11"/>
                <a:gd name="f12" fmla="val 3"/>
                <a:gd name="f13" fmla="val 30"/>
                <a:gd name="f14" fmla="val 66"/>
                <a:gd name="f15" fmla="val 18"/>
                <a:gd name="f16" fmla="val 88"/>
                <a:gd name="f17" fmla="val 358"/>
                <a:gd name="f18" fmla="val 527"/>
                <a:gd name="f19" fmla="val 369"/>
                <a:gd name="f20" fmla="val 541"/>
                <a:gd name="f21" fmla="val 385"/>
                <a:gd name="f22" fmla="val 548"/>
                <a:gd name="f23" fmla="val 401"/>
                <a:gd name="f24" fmla="val 413"/>
                <a:gd name="f25" fmla="val 423"/>
                <a:gd name="f26" fmla="val 543"/>
                <a:gd name="f27" fmla="val 435"/>
                <a:gd name="f28" fmla="val 536"/>
                <a:gd name="f29" fmla="val 458"/>
                <a:gd name="f30" fmla="val 517"/>
                <a:gd name="f31" fmla="val 481"/>
                <a:gd name="f32" fmla="val 443"/>
                <a:gd name="f33" fmla="val 459"/>
                <a:gd name="f34" fmla="val 103"/>
                <a:gd name="f35" fmla="val 21"/>
                <a:gd name="f36" fmla="val 93"/>
                <a:gd name="f37" fmla="val 7"/>
                <a:gd name="f38" fmla="val 77"/>
                <a:gd name="f39" fmla="*/ f0 1 462"/>
                <a:gd name="f40" fmla="*/ f1 1 549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62"/>
                <a:gd name="f47" fmla="*/ f44 1 549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62" h="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" name="Google Shape;831;p38">
              <a:extLst>
                <a:ext uri="{FF2B5EF4-FFF2-40B4-BE49-F238E27FC236}">
                  <a16:creationId xmlns:a16="http://schemas.microsoft.com/office/drawing/2014/main" id="{44AEAA50-2AA1-42E6-95F4-A0231771692E}"/>
                </a:ext>
              </a:extLst>
            </p:cNvPr>
            <p:cNvSpPr/>
            <p:nvPr/>
          </p:nvSpPr>
          <p:spPr>
            <a:xfrm>
              <a:off x="1301145" y="979871"/>
              <a:ext cx="200628" cy="335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1"/>
                <a:gd name="f4" fmla="val 1143"/>
                <a:gd name="f5" fmla="val 3875"/>
                <a:gd name="f6" fmla="val 1"/>
                <a:gd name="f7" fmla="val 3304"/>
                <a:gd name="f8" fmla="val 2676"/>
                <a:gd name="f9" fmla="val 81"/>
                <a:gd name="f10" fmla="val 1916"/>
                <a:gd name="f11" fmla="val 247"/>
                <a:gd name="f12" fmla="val 1322"/>
                <a:gd name="f13" fmla="val 375"/>
                <a:gd name="f14" fmla="val 637"/>
                <a:gd name="f15" fmla="val 557"/>
                <a:gd name="f16" fmla="val 36"/>
                <a:gd name="f17" fmla="val 915"/>
                <a:gd name="f18" fmla="val 9"/>
                <a:gd name="f19" fmla="val 930"/>
                <a:gd name="f20" fmla="val 963"/>
                <a:gd name="f21" fmla="val 16"/>
                <a:gd name="f22" fmla="val 990"/>
                <a:gd name="f23" fmla="val 26"/>
                <a:gd name="f24" fmla="val 1007"/>
                <a:gd name="f25" fmla="val 44"/>
                <a:gd name="f26" fmla="val 1017"/>
                <a:gd name="f27" fmla="val 62"/>
                <a:gd name="f28" fmla="val 72"/>
                <a:gd name="f29" fmla="val 1015"/>
                <a:gd name="f30" fmla="val 90"/>
                <a:gd name="f31" fmla="val 1009"/>
                <a:gd name="f32" fmla="val 680"/>
                <a:gd name="f33" fmla="val 658"/>
                <a:gd name="f34" fmla="val 1355"/>
                <a:gd name="f35" fmla="val 482"/>
                <a:gd name="f36" fmla="val 1938"/>
                <a:gd name="f37" fmla="val 354"/>
                <a:gd name="f38" fmla="val 2692"/>
                <a:gd name="f39" fmla="val 189"/>
                <a:gd name="f40" fmla="val 3312"/>
                <a:gd name="f41" fmla="val 109"/>
                <a:gd name="f42" fmla="val 3874"/>
                <a:gd name="f43" fmla="val 4076"/>
                <a:gd name="f44" fmla="val 4270"/>
                <a:gd name="f45" fmla="val 120"/>
                <a:gd name="f46" fmla="val 4461"/>
                <a:gd name="f47" fmla="val 140"/>
                <a:gd name="f48" fmla="val 5372"/>
                <a:gd name="f49" fmla="val 237"/>
                <a:gd name="f50" fmla="val 6181"/>
                <a:gd name="f51" fmla="val 587"/>
                <a:gd name="f52" fmla="val 6732"/>
                <a:gd name="f53" fmla="val 1127"/>
                <a:gd name="f54" fmla="val 6743"/>
                <a:gd name="f55" fmla="val 1137"/>
                <a:gd name="f56" fmla="val 6758"/>
                <a:gd name="f57" fmla="val 6772"/>
                <a:gd name="f58" fmla="val 6786"/>
                <a:gd name="f59" fmla="val 6800"/>
                <a:gd name="f60" fmla="val 1135"/>
                <a:gd name="f61" fmla="val 6809"/>
                <a:gd name="f62" fmla="val 6830"/>
                <a:gd name="f63" fmla="val 1104"/>
                <a:gd name="f64" fmla="val 1070"/>
                <a:gd name="f65" fmla="val 1049"/>
                <a:gd name="f66" fmla="val 6238"/>
                <a:gd name="f67" fmla="val 492"/>
                <a:gd name="f68" fmla="val 5408"/>
                <a:gd name="f69" fmla="val 130"/>
                <a:gd name="f70" fmla="val 4472"/>
                <a:gd name="f71" fmla="val 32"/>
                <a:gd name="f72" fmla="val 4278"/>
                <a:gd name="f73" fmla="val 11"/>
                <a:gd name="f74" fmla="val 4080"/>
                <a:gd name="f75" fmla="*/ f0 1 6831"/>
                <a:gd name="f76" fmla="*/ f1 1 1143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6831"/>
                <a:gd name="f83" fmla="*/ f80 1 1143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6831" h="11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9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4"/>
                    <a:pt x="f57" y="f4"/>
                  </a:cubicBezTo>
                  <a:cubicBezTo>
                    <a:pt x="f58" y="f4"/>
                    <a:pt x="f59" y="f60"/>
                    <a:pt x="f61" y="f53"/>
                  </a:cubicBezTo>
                  <a:cubicBezTo>
                    <a:pt x="f62" y="f63"/>
                    <a:pt x="f62" y="f64"/>
                    <a:pt x="f61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" name="Google Shape;832;p38">
              <a:extLst>
                <a:ext uri="{FF2B5EF4-FFF2-40B4-BE49-F238E27FC236}">
                  <a16:creationId xmlns:a16="http://schemas.microsoft.com/office/drawing/2014/main" id="{08555B1D-AAC2-4D5C-B34F-F5894C0FC0A1}"/>
                </a:ext>
              </a:extLst>
            </p:cNvPr>
            <p:cNvSpPr/>
            <p:nvPr/>
          </p:nvSpPr>
          <p:spPr>
            <a:xfrm>
              <a:off x="1345521" y="1001780"/>
              <a:ext cx="87142" cy="10570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967"/>
                <a:gd name="f5" fmla="val 1880"/>
                <a:gd name="f6" fmla="val 1299"/>
                <a:gd name="f7" fmla="val 695"/>
                <a:gd name="f8" fmla="val 114"/>
                <a:gd name="f9" fmla="val 50"/>
                <a:gd name="f10" fmla="val 251"/>
                <a:gd name="f11" fmla="val 20"/>
                <a:gd name="f12" fmla="val 257"/>
                <a:gd name="f13" fmla="val 287"/>
                <a:gd name="f14" fmla="val 7"/>
                <a:gd name="f15" fmla="val 317"/>
                <a:gd name="f16" fmla="val 13"/>
                <a:gd name="f17" fmla="val 341"/>
                <a:gd name="f18" fmla="val 36"/>
                <a:gd name="f19" fmla="val 60"/>
                <a:gd name="f20" fmla="val 66"/>
                <a:gd name="f21" fmla="val 70"/>
                <a:gd name="f22" fmla="val 71"/>
                <a:gd name="f23" fmla="val 358"/>
                <a:gd name="f24" fmla="val 709"/>
                <a:gd name="f25" fmla="val 222"/>
                <a:gd name="f26" fmla="val 1306"/>
                <a:gd name="f27" fmla="val 110"/>
                <a:gd name="f28" fmla="val 1878"/>
                <a:gd name="f29" fmla="val 2224"/>
                <a:gd name="f30" fmla="val 2560"/>
                <a:gd name="f31" fmla="val 151"/>
                <a:gd name="f32" fmla="val 2890"/>
                <a:gd name="f33" fmla="val 253"/>
                <a:gd name="f34" fmla="val 2896"/>
                <a:gd name="f35" fmla="val 255"/>
                <a:gd name="f36" fmla="val 2901"/>
                <a:gd name="f37" fmla="val 256"/>
                <a:gd name="f38" fmla="val 2907"/>
                <a:gd name="f39" fmla="val 2931"/>
                <a:gd name="f40" fmla="val 2951"/>
                <a:gd name="f41" fmla="val 240"/>
                <a:gd name="f42" fmla="val 2958"/>
                <a:gd name="f43" fmla="val 217"/>
                <a:gd name="f44" fmla="val 189"/>
                <a:gd name="f45" fmla="val 159"/>
                <a:gd name="f46" fmla="val 2923"/>
                <a:gd name="f47" fmla="val 149"/>
                <a:gd name="f48" fmla="val 2581"/>
                <a:gd name="f49" fmla="val 43"/>
                <a:gd name="f50" fmla="val 2235"/>
                <a:gd name="f51" fmla="*/ f1 1 2967"/>
                <a:gd name="f52" fmla="*/ f2 1 360"/>
                <a:gd name="f53" fmla="val f3"/>
                <a:gd name="f54" fmla="val f4"/>
                <a:gd name="f55" fmla="val f0"/>
                <a:gd name="f56" fmla="+- f55 0 f53"/>
                <a:gd name="f57" fmla="+- f54 0 f53"/>
                <a:gd name="f58" fmla="*/ f57 1 2967"/>
                <a:gd name="f59" fmla="*/ f56 1 360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2967" h="360">
                  <a:moveTo>
                    <a:pt x="f5" y="f3"/>
                  </a:moveTo>
                  <a:cubicBezTo>
                    <a:pt x="f6" y="f3"/>
                    <a:pt x="f7" y="f8"/>
                    <a:pt x="f9" y="f10"/>
                  </a:cubicBezTo>
                  <a:cubicBezTo>
                    <a:pt x="f11" y="f12"/>
                    <a:pt x="f3" y="f13"/>
                    <a:pt x="f14" y="f15"/>
                  </a:cubicBezTo>
                  <a:cubicBezTo>
                    <a:pt x="f16" y="f17"/>
                    <a:pt x="f18" y="f0"/>
                    <a:pt x="f19" y="f0"/>
                  </a:cubicBezTo>
                  <a:cubicBezTo>
                    <a:pt x="f20" y="f0"/>
                    <a:pt x="f21" y="f0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" y="f44"/>
                    <a:pt x="f40" y="f45"/>
                    <a:pt x="f46" y="f47"/>
                  </a:cubicBezTo>
                  <a:cubicBezTo>
                    <a:pt x="f48" y="f49"/>
                    <a:pt x="f50" y="f3"/>
                    <a:pt x="f5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833;p38">
              <a:extLst>
                <a:ext uri="{FF2B5EF4-FFF2-40B4-BE49-F238E27FC236}">
                  <a16:creationId xmlns:a16="http://schemas.microsoft.com/office/drawing/2014/main" id="{07B475E0-3772-468D-AA67-0865E8F5CAE0}"/>
                </a:ext>
              </a:extLst>
            </p:cNvPr>
            <p:cNvSpPr/>
            <p:nvPr/>
          </p:nvSpPr>
          <p:spPr>
            <a:xfrm>
              <a:off x="1255416" y="1106314"/>
              <a:ext cx="166320" cy="64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3"/>
                <a:gd name="f4" fmla="val 2186"/>
                <a:gd name="f5" fmla="val 62"/>
                <a:gd name="f6" fmla="val 45"/>
                <a:gd name="f7" fmla="val 29"/>
                <a:gd name="f8" fmla="val 8"/>
                <a:gd name="f9" fmla="val 18"/>
                <a:gd name="f10" fmla="val 22"/>
                <a:gd name="f11" fmla="val 1"/>
                <a:gd name="f12" fmla="val 46"/>
                <a:gd name="f13" fmla="val 5"/>
                <a:gd name="f14" fmla="val 82"/>
                <a:gd name="f15" fmla="val 99"/>
                <a:gd name="f16" fmla="val 1628"/>
                <a:gd name="f17" fmla="val 1301"/>
                <a:gd name="f18" fmla="val 3608"/>
                <a:gd name="f19" fmla="val 2043"/>
                <a:gd name="f20" fmla="val 5603"/>
                <a:gd name="f21" fmla="val 2185"/>
                <a:gd name="f22" fmla="val 5606"/>
                <a:gd name="f23" fmla="val 5634"/>
                <a:gd name="f24" fmla="val 5659"/>
                <a:gd name="f25" fmla="val 2164"/>
                <a:gd name="f26" fmla="val 5662"/>
                <a:gd name="f27" fmla="val 2135"/>
                <a:gd name="f28" fmla="val 2105"/>
                <a:gd name="f29" fmla="val 5640"/>
                <a:gd name="f30" fmla="val 2078"/>
                <a:gd name="f31" fmla="val 5610"/>
                <a:gd name="f32" fmla="val 2077"/>
                <a:gd name="f33" fmla="val 3635"/>
                <a:gd name="f34" fmla="val 1934"/>
                <a:gd name="f35" fmla="val 1677"/>
                <a:gd name="f36" fmla="val 1201"/>
                <a:gd name="f37" fmla="val 95"/>
                <a:gd name="f38" fmla="val 12"/>
                <a:gd name="f39" fmla="val 85"/>
                <a:gd name="f40" fmla="val 4"/>
                <a:gd name="f41" fmla="val 73"/>
                <a:gd name="f42" fmla="*/ f0 1 5663"/>
                <a:gd name="f43" fmla="*/ f1 1 218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5663"/>
                <a:gd name="f50" fmla="*/ f47 1 218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5663" h="218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7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22" y="f21"/>
                  </a:lnTo>
                  <a:cubicBezTo>
                    <a:pt x="f23" y="f21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834;p38">
              <a:extLst>
                <a:ext uri="{FF2B5EF4-FFF2-40B4-BE49-F238E27FC236}">
                  <a16:creationId xmlns:a16="http://schemas.microsoft.com/office/drawing/2014/main" id="{A68B9E76-F831-4714-AE90-D9E39EF387CA}"/>
                </a:ext>
              </a:extLst>
            </p:cNvPr>
            <p:cNvSpPr/>
            <p:nvPr/>
          </p:nvSpPr>
          <p:spPr>
            <a:xfrm>
              <a:off x="1289633" y="1112303"/>
              <a:ext cx="76187" cy="342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94"/>
                <a:gd name="f4" fmla="val 1166"/>
                <a:gd name="f5" fmla="val 63"/>
                <a:gd name="f6" fmla="val 1"/>
                <a:gd name="f7" fmla="val 42"/>
                <a:gd name="f8" fmla="val 21"/>
                <a:gd name="f9" fmla="val 13"/>
                <a:gd name="f10" fmla="val 12"/>
                <a:gd name="f11" fmla="val 32"/>
                <a:gd name="f12" fmla="val 60"/>
                <a:gd name="f13" fmla="val 93"/>
                <a:gd name="f14" fmla="val 39"/>
                <a:gd name="f15" fmla="val 106"/>
                <a:gd name="f16" fmla="val 848"/>
                <a:gd name="f17" fmla="val 483"/>
                <a:gd name="f18" fmla="val 1678"/>
                <a:gd name="f19" fmla="val 839"/>
                <a:gd name="f20" fmla="val 2511"/>
                <a:gd name="f21" fmla="val 1162"/>
                <a:gd name="f22" fmla="val 2518"/>
                <a:gd name="f23" fmla="val 1164"/>
                <a:gd name="f24" fmla="val 2524"/>
                <a:gd name="f25" fmla="val 1165"/>
                <a:gd name="f26" fmla="val 2531"/>
                <a:gd name="f27" fmla="val 2553"/>
                <a:gd name="f28" fmla="val 2574"/>
                <a:gd name="f29" fmla="val 1152"/>
                <a:gd name="f30" fmla="val 2583"/>
                <a:gd name="f31" fmla="val 1132"/>
                <a:gd name="f32" fmla="val 1104"/>
                <a:gd name="f33" fmla="val 2580"/>
                <a:gd name="f34" fmla="val 1071"/>
                <a:gd name="f35" fmla="val 2551"/>
                <a:gd name="f36" fmla="val 1061"/>
                <a:gd name="f37" fmla="val 1721"/>
                <a:gd name="f38" fmla="val 736"/>
                <a:gd name="f39" fmla="val 892"/>
                <a:gd name="f40" fmla="val 380"/>
                <a:gd name="f41" fmla="val 86"/>
                <a:gd name="f42" fmla="val 6"/>
                <a:gd name="f43" fmla="val 79"/>
                <a:gd name="f44" fmla="val 2"/>
                <a:gd name="f45" fmla="val 71"/>
                <a:gd name="f46" fmla="*/ f0 1 2594"/>
                <a:gd name="f47" fmla="*/ f1 1 1166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2594"/>
                <a:gd name="f54" fmla="*/ f51 1 1166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2594" h="11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0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" name="Google Shape;835;p38">
              <a:extLst>
                <a:ext uri="{FF2B5EF4-FFF2-40B4-BE49-F238E27FC236}">
                  <a16:creationId xmlns:a16="http://schemas.microsoft.com/office/drawing/2014/main" id="{FEC56136-4936-422D-B88C-5ADABC317AFD}"/>
                </a:ext>
              </a:extLst>
            </p:cNvPr>
            <p:cNvSpPr/>
            <p:nvPr/>
          </p:nvSpPr>
          <p:spPr>
            <a:xfrm>
              <a:off x="1324234" y="1107749"/>
              <a:ext cx="27633" cy="12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1"/>
                <a:gd name="f4" fmla="val 433"/>
                <a:gd name="f5" fmla="val 62"/>
                <a:gd name="f6" fmla="val 1"/>
                <a:gd name="f7" fmla="val 41"/>
                <a:gd name="f8" fmla="val 21"/>
                <a:gd name="f9" fmla="val 14"/>
                <a:gd name="f10" fmla="val 13"/>
                <a:gd name="f11" fmla="val 36"/>
                <a:gd name="f12" fmla="val 64"/>
                <a:gd name="f13" fmla="val 15"/>
                <a:gd name="f14" fmla="val 97"/>
                <a:gd name="f15" fmla="val 43"/>
                <a:gd name="f16" fmla="val 107"/>
                <a:gd name="f17" fmla="val 858"/>
                <a:gd name="f18" fmla="val 429"/>
                <a:gd name="f19" fmla="val 863"/>
                <a:gd name="f20" fmla="val 431"/>
                <a:gd name="f21" fmla="val 870"/>
                <a:gd name="f22" fmla="val 878"/>
                <a:gd name="f23" fmla="val 899"/>
                <a:gd name="f24" fmla="val 919"/>
                <a:gd name="f25" fmla="val 419"/>
                <a:gd name="f26" fmla="val 927"/>
                <a:gd name="f27" fmla="val 399"/>
                <a:gd name="f28" fmla="val 940"/>
                <a:gd name="f29" fmla="val 370"/>
                <a:gd name="f30" fmla="val 926"/>
                <a:gd name="f31" fmla="val 339"/>
                <a:gd name="f32" fmla="val 898"/>
                <a:gd name="f33" fmla="val 327"/>
                <a:gd name="f34" fmla="val 84"/>
                <a:gd name="f35" fmla="val 6"/>
                <a:gd name="f36" fmla="val 77"/>
                <a:gd name="f37" fmla="val 2"/>
                <a:gd name="f38" fmla="val 70"/>
                <a:gd name="f39" fmla="*/ f0 1 941"/>
                <a:gd name="f40" fmla="*/ f1 1 433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941"/>
                <a:gd name="f47" fmla="*/ f44 1 433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941" h="43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" name="Google Shape;836;p38">
              <a:extLst>
                <a:ext uri="{FF2B5EF4-FFF2-40B4-BE49-F238E27FC236}">
                  <a16:creationId xmlns:a16="http://schemas.microsoft.com/office/drawing/2014/main" id="{98155356-40A1-49B7-83F9-4F79F88E828B}"/>
                </a:ext>
              </a:extLst>
            </p:cNvPr>
            <p:cNvSpPr/>
            <p:nvPr/>
          </p:nvSpPr>
          <p:spPr>
            <a:xfrm>
              <a:off x="1402561" y="1094591"/>
              <a:ext cx="11164" cy="622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380"/>
                <a:gd name="f5" fmla="val 212"/>
                <a:gd name="f6" fmla="val 61"/>
                <a:gd name="f7" fmla="val 1"/>
                <a:gd name="f8" fmla="val 40"/>
                <a:gd name="f9" fmla="val 19"/>
                <a:gd name="f10" fmla="val 13"/>
                <a:gd name="f11" fmla="val 11"/>
                <a:gd name="f12" fmla="val 35"/>
                <a:gd name="f13" fmla="val 63"/>
                <a:gd name="f14" fmla="val 12"/>
                <a:gd name="f15" fmla="val 96"/>
                <a:gd name="f16" fmla="val 41"/>
                <a:gd name="f17" fmla="val 106"/>
                <a:gd name="f18" fmla="val 297"/>
                <a:gd name="f19" fmla="val 207"/>
                <a:gd name="f20" fmla="val 303"/>
                <a:gd name="f21" fmla="val 210"/>
                <a:gd name="f22" fmla="val 310"/>
                <a:gd name="f23" fmla="val 317"/>
                <a:gd name="f24" fmla="val 338"/>
                <a:gd name="f25" fmla="val 197"/>
                <a:gd name="f26" fmla="val 367"/>
                <a:gd name="f27" fmla="val 177"/>
                <a:gd name="f28" fmla="val 149"/>
                <a:gd name="f29" fmla="val 365"/>
                <a:gd name="f30" fmla="val 118"/>
                <a:gd name="f31" fmla="val 337"/>
                <a:gd name="f32" fmla="val 82"/>
                <a:gd name="f33" fmla="val 5"/>
                <a:gd name="f34" fmla="val 75"/>
                <a:gd name="f35" fmla="val 2"/>
                <a:gd name="f36" fmla="val 68"/>
                <a:gd name="f37" fmla="*/ f1 1 380"/>
                <a:gd name="f38" fmla="*/ f2 1 212"/>
                <a:gd name="f39" fmla="val f3"/>
                <a:gd name="f40" fmla="val f4"/>
                <a:gd name="f41" fmla="val f5"/>
                <a:gd name="f42" fmla="+- f41 0 f39"/>
                <a:gd name="f43" fmla="+- f40 0 f39"/>
                <a:gd name="f44" fmla="*/ f43 1 380"/>
                <a:gd name="f45" fmla="*/ f42 1 212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380" h="212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7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5"/>
                    <a:pt x="f23" y="f5"/>
                  </a:cubicBezTo>
                  <a:cubicBezTo>
                    <a:pt x="f24" y="f5"/>
                    <a:pt x="f0" y="f25"/>
                    <a:pt x="f26" y="f27"/>
                  </a:cubicBezTo>
                  <a:cubicBezTo>
                    <a:pt x="f4" y="f28"/>
                    <a:pt x="f29" y="f30"/>
                    <a:pt x="f31" y="f17"/>
                  </a:cubicBezTo>
                  <a:lnTo>
                    <a:pt x="f32" y="f33"/>
                  </a:lnTo>
                  <a:cubicBezTo>
                    <a:pt x="f34" y="f35"/>
                    <a:pt x="f36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" name="Google Shape;837;p38">
              <a:extLst>
                <a:ext uri="{FF2B5EF4-FFF2-40B4-BE49-F238E27FC236}">
                  <a16:creationId xmlns:a16="http://schemas.microsoft.com/office/drawing/2014/main" id="{FBCEC342-641C-408B-BB13-2115F4B703DB}"/>
                </a:ext>
              </a:extLst>
            </p:cNvPr>
            <p:cNvSpPr/>
            <p:nvPr/>
          </p:nvSpPr>
          <p:spPr>
            <a:xfrm>
              <a:off x="1470464" y="913110"/>
              <a:ext cx="21232" cy="281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3"/>
                <a:gd name="f4" fmla="val 959"/>
                <a:gd name="f5" fmla="val 659"/>
                <a:gd name="f6" fmla="val 640"/>
                <a:gd name="f7" fmla="val 620"/>
                <a:gd name="f8" fmla="val 11"/>
                <a:gd name="f9" fmla="val 610"/>
                <a:gd name="f10" fmla="val 30"/>
                <a:gd name="f11" fmla="val 449"/>
                <a:gd name="f12" fmla="val 332"/>
                <a:gd name="f13" fmla="val 252"/>
                <a:gd name="f14" fmla="val 613"/>
                <a:gd name="f15" fmla="val 20"/>
                <a:gd name="f16" fmla="val 866"/>
                <a:gd name="f17" fmla="val 889"/>
                <a:gd name="f18" fmla="val 925"/>
                <a:gd name="f19" fmla="val 24"/>
                <a:gd name="f20" fmla="val 945"/>
                <a:gd name="f21" fmla="val 34"/>
                <a:gd name="f22" fmla="val 953"/>
                <a:gd name="f23" fmla="val 48"/>
                <a:gd name="f24" fmla="val 61"/>
                <a:gd name="f25" fmla="val 77"/>
                <a:gd name="f26" fmla="val 91"/>
                <a:gd name="f27" fmla="val 103"/>
                <a:gd name="f28" fmla="val 942"/>
                <a:gd name="f29" fmla="val 339"/>
                <a:gd name="f30" fmla="val 681"/>
                <a:gd name="f31" fmla="val 544"/>
                <a:gd name="f32" fmla="val 394"/>
                <a:gd name="f33" fmla="val 708"/>
                <a:gd name="f34" fmla="val 82"/>
                <a:gd name="f35" fmla="val 722"/>
                <a:gd name="f36" fmla="val 55"/>
                <a:gd name="f37" fmla="val 711"/>
                <a:gd name="f38" fmla="val 684"/>
                <a:gd name="f39" fmla="val 6"/>
                <a:gd name="f40" fmla="val 676"/>
                <a:gd name="f41" fmla="val 2"/>
                <a:gd name="f42" fmla="val 668"/>
                <a:gd name="f43" fmla="*/ f0 1 723"/>
                <a:gd name="f44" fmla="*/ f1 1 959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723"/>
                <a:gd name="f51" fmla="*/ f48 1 959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723" h="9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2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2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15"/>
                    <a:pt x="f38" y="f39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838;p38">
              <a:extLst>
                <a:ext uri="{FF2B5EF4-FFF2-40B4-BE49-F238E27FC236}">
                  <a16:creationId xmlns:a16="http://schemas.microsoft.com/office/drawing/2014/main" id="{535FEE8F-4FB3-4053-B5A9-1AD76AA2B3D6}"/>
                </a:ext>
              </a:extLst>
            </p:cNvPr>
            <p:cNvSpPr/>
            <p:nvPr/>
          </p:nvSpPr>
          <p:spPr>
            <a:xfrm>
              <a:off x="1452551" y="917024"/>
              <a:ext cx="13834" cy="131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1"/>
                <a:gd name="f4" fmla="val 448"/>
                <a:gd name="f5" fmla="val 409"/>
                <a:gd name="f6" fmla="val 395"/>
                <a:gd name="f7" fmla="val 381"/>
                <a:gd name="f8" fmla="val 5"/>
                <a:gd name="f9" fmla="val 371"/>
                <a:gd name="f10" fmla="val 16"/>
                <a:gd name="f11" fmla="val 23"/>
                <a:gd name="f12" fmla="val 352"/>
                <a:gd name="f13" fmla="val 1"/>
                <a:gd name="f14" fmla="val 373"/>
                <a:gd name="f15" fmla="val 22"/>
                <a:gd name="f16" fmla="val 431"/>
                <a:gd name="f17" fmla="val 32"/>
                <a:gd name="f18" fmla="val 441"/>
                <a:gd name="f19" fmla="val 46"/>
                <a:gd name="f20" fmla="val 447"/>
                <a:gd name="f21" fmla="val 60"/>
                <a:gd name="f22" fmla="val 75"/>
                <a:gd name="f23" fmla="val 89"/>
                <a:gd name="f24" fmla="val 100"/>
                <a:gd name="f25" fmla="val 433"/>
                <a:gd name="f26" fmla="val 446"/>
                <a:gd name="f27" fmla="val 95"/>
                <a:gd name="f28" fmla="val 470"/>
                <a:gd name="f29" fmla="val 74"/>
                <a:gd name="f30" fmla="val 38"/>
                <a:gd name="f31" fmla="val 449"/>
                <a:gd name="f32" fmla="val 17"/>
                <a:gd name="f33" fmla="val 438"/>
                <a:gd name="f34" fmla="val 6"/>
                <a:gd name="f35" fmla="val 423"/>
                <a:gd name="f36" fmla="*/ f0 1 471"/>
                <a:gd name="f37" fmla="*/ f1 1 448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71"/>
                <a:gd name="f44" fmla="*/ f41 1 448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1" h="4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5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28" y="f30"/>
                    <a:pt x="f31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0" name="Google Shape;839;p38">
              <a:extLst>
                <a:ext uri="{FF2B5EF4-FFF2-40B4-BE49-F238E27FC236}">
                  <a16:creationId xmlns:a16="http://schemas.microsoft.com/office/drawing/2014/main" id="{702995DB-B57E-493A-B41B-8551AACD559A}"/>
                </a:ext>
              </a:extLst>
            </p:cNvPr>
            <p:cNvSpPr/>
            <p:nvPr/>
          </p:nvSpPr>
          <p:spPr>
            <a:xfrm>
              <a:off x="1249573" y="867619"/>
              <a:ext cx="160184" cy="1410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4"/>
                <a:gd name="f4" fmla="val 4801"/>
                <a:gd name="f5" fmla="val 5390"/>
                <a:gd name="f6" fmla="val 5375"/>
                <a:gd name="f7" fmla="val 5360"/>
                <a:gd name="f8" fmla="val 6"/>
                <a:gd name="f9" fmla="val 5349"/>
                <a:gd name="f10" fmla="val 19"/>
                <a:gd name="f11" fmla="val 3808"/>
                <a:gd name="f12" fmla="val 1824"/>
                <a:gd name="f13" fmla="val 2020"/>
                <a:gd name="f14" fmla="val 3399"/>
                <a:gd name="f15" fmla="val 33"/>
                <a:gd name="f16" fmla="val 4700"/>
                <a:gd name="f17" fmla="val 7"/>
                <a:gd name="f18" fmla="val 4717"/>
                <a:gd name="f19" fmla="val 4751"/>
                <a:gd name="f20" fmla="val 16"/>
                <a:gd name="f21" fmla="val 4777"/>
                <a:gd name="f22" fmla="val 27"/>
                <a:gd name="f23" fmla="val 4792"/>
                <a:gd name="f24" fmla="val 44"/>
                <a:gd name="f25" fmla="val 63"/>
                <a:gd name="f26" fmla="val 73"/>
                <a:gd name="f27" fmla="val 84"/>
                <a:gd name="f28" fmla="val 4799"/>
                <a:gd name="f29" fmla="val 91"/>
                <a:gd name="f30" fmla="val 2087"/>
                <a:gd name="f31" fmla="val 3486"/>
                <a:gd name="f32" fmla="val 3882"/>
                <a:gd name="f33" fmla="val 1904"/>
                <a:gd name="f34" fmla="val 5432"/>
                <a:gd name="f35" fmla="val 90"/>
                <a:gd name="f36" fmla="val 5453"/>
                <a:gd name="f37" fmla="val 67"/>
                <a:gd name="f38" fmla="val 5449"/>
                <a:gd name="f39" fmla="val 5426"/>
                <a:gd name="f40" fmla="val 14"/>
                <a:gd name="f41" fmla="val 5416"/>
                <a:gd name="f42" fmla="val 5"/>
                <a:gd name="f43" fmla="val 5403"/>
                <a:gd name="f44" fmla="*/ f0 1 5454"/>
                <a:gd name="f45" fmla="*/ f1 1 4801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454"/>
                <a:gd name="f52" fmla="*/ f49 1 4801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454" h="48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23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15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1" name="Google Shape;840;p38">
              <a:extLst>
                <a:ext uri="{FF2B5EF4-FFF2-40B4-BE49-F238E27FC236}">
                  <a16:creationId xmlns:a16="http://schemas.microsoft.com/office/drawing/2014/main" id="{DB81C877-73D0-4DFB-AE12-49D14EEA4D73}"/>
                </a:ext>
              </a:extLst>
            </p:cNvPr>
            <p:cNvSpPr/>
            <p:nvPr/>
          </p:nvSpPr>
          <p:spPr>
            <a:xfrm>
              <a:off x="1328111" y="888293"/>
              <a:ext cx="42583" cy="418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0"/>
                <a:gd name="f4" fmla="val 1426"/>
                <a:gd name="f5" fmla="val 1389"/>
                <a:gd name="f6" fmla="val 1"/>
                <a:gd name="f7" fmla="val 1374"/>
                <a:gd name="f8" fmla="val 1360"/>
                <a:gd name="f9" fmla="val 6"/>
                <a:gd name="f10" fmla="val 1349"/>
                <a:gd name="f11" fmla="val 17"/>
                <a:gd name="f12" fmla="val 22"/>
                <a:gd name="f13" fmla="val 1330"/>
                <a:gd name="f14" fmla="val 1351"/>
                <a:gd name="f15" fmla="val 1387"/>
                <a:gd name="f16" fmla="val 1409"/>
                <a:gd name="f17" fmla="val 32"/>
                <a:gd name="f18" fmla="val 1419"/>
                <a:gd name="f19" fmla="val 46"/>
                <a:gd name="f20" fmla="val 1425"/>
                <a:gd name="f21" fmla="val 61"/>
                <a:gd name="f22" fmla="val 73"/>
                <a:gd name="f23" fmla="val 88"/>
                <a:gd name="f24" fmla="val 100"/>
                <a:gd name="f25" fmla="val 1428"/>
                <a:gd name="f26" fmla="val 95"/>
                <a:gd name="f27" fmla="val 1449"/>
                <a:gd name="f28" fmla="val 74"/>
                <a:gd name="f29" fmla="val 38"/>
                <a:gd name="f30" fmla="val 1417"/>
                <a:gd name="f31" fmla="val 1403"/>
                <a:gd name="f32" fmla="*/ f0 1 1450"/>
                <a:gd name="f33" fmla="*/ f1 1 142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50"/>
                <a:gd name="f40" fmla="*/ f37 1 142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50" h="142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7" y="f29"/>
                    <a:pt x="f25" y="f11"/>
                  </a:cubicBez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841;p38">
              <a:extLst>
                <a:ext uri="{FF2B5EF4-FFF2-40B4-BE49-F238E27FC236}">
                  <a16:creationId xmlns:a16="http://schemas.microsoft.com/office/drawing/2014/main" id="{2B075237-8278-4BD5-B893-33AA3D4D536F}"/>
                </a:ext>
              </a:extLst>
            </p:cNvPr>
            <p:cNvSpPr/>
            <p:nvPr/>
          </p:nvSpPr>
          <p:spPr>
            <a:xfrm>
              <a:off x="1347898" y="869996"/>
              <a:ext cx="13834" cy="14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1"/>
                <a:gd name="f4" fmla="val 491"/>
                <a:gd name="f5" fmla="val 410"/>
                <a:gd name="f6" fmla="val 394"/>
                <a:gd name="f7" fmla="val 379"/>
                <a:gd name="f8" fmla="val 7"/>
                <a:gd name="f9" fmla="val 368"/>
                <a:gd name="f10" fmla="val 19"/>
                <a:gd name="f11" fmla="val 22"/>
                <a:gd name="f12" fmla="val 399"/>
                <a:gd name="f13" fmla="val 420"/>
                <a:gd name="f14" fmla="val 2"/>
                <a:gd name="f15" fmla="val 456"/>
                <a:gd name="f16" fmla="val 26"/>
                <a:gd name="f17" fmla="val 476"/>
                <a:gd name="f18" fmla="val 36"/>
                <a:gd name="f19" fmla="val 484"/>
                <a:gd name="f20" fmla="val 50"/>
                <a:gd name="f21" fmla="val 490"/>
                <a:gd name="f22" fmla="val 63"/>
                <a:gd name="f23" fmla="val 79"/>
                <a:gd name="f24" fmla="val 93"/>
                <a:gd name="f25" fmla="val 104"/>
                <a:gd name="f26" fmla="val 473"/>
                <a:gd name="f27" fmla="val 449"/>
                <a:gd name="f28" fmla="val 91"/>
                <a:gd name="f29" fmla="val 470"/>
                <a:gd name="f30" fmla="val 70"/>
                <a:gd name="f31" fmla="val 469"/>
                <a:gd name="f32" fmla="val 34"/>
                <a:gd name="f33" fmla="val 446"/>
                <a:gd name="f34" fmla="val 14"/>
                <a:gd name="f35" fmla="val 436"/>
                <a:gd name="f36" fmla="val 5"/>
                <a:gd name="f37" fmla="val 423"/>
                <a:gd name="f38" fmla="*/ f0 1 471"/>
                <a:gd name="f39" fmla="*/ f1 1 49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471"/>
                <a:gd name="f46" fmla="*/ f43 1 49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1" h="4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842;p38">
              <a:extLst>
                <a:ext uri="{FF2B5EF4-FFF2-40B4-BE49-F238E27FC236}">
                  <a16:creationId xmlns:a16="http://schemas.microsoft.com/office/drawing/2014/main" id="{ADCBA69F-232A-4BC3-BB8D-611717C68200}"/>
                </a:ext>
              </a:extLst>
            </p:cNvPr>
            <p:cNvSpPr/>
            <p:nvPr/>
          </p:nvSpPr>
          <p:spPr>
            <a:xfrm>
              <a:off x="1360124" y="804415"/>
              <a:ext cx="15124" cy="13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5"/>
                <a:gd name="f4" fmla="val 449"/>
                <a:gd name="f5" fmla="val 456"/>
                <a:gd name="f6" fmla="val 1"/>
                <a:gd name="f7" fmla="val 443"/>
                <a:gd name="f8" fmla="val 429"/>
                <a:gd name="f9" fmla="val 5"/>
                <a:gd name="f10" fmla="val 417"/>
                <a:gd name="f11" fmla="val 14"/>
                <a:gd name="f12" fmla="val 24"/>
                <a:gd name="f13" fmla="val 352"/>
                <a:gd name="f14" fmla="val 2"/>
                <a:gd name="f15" fmla="val 372"/>
                <a:gd name="f16" fmla="val 406"/>
                <a:gd name="f17" fmla="val 19"/>
                <a:gd name="f18" fmla="val 30"/>
                <a:gd name="f19" fmla="val 442"/>
                <a:gd name="f20" fmla="val 44"/>
                <a:gd name="f21" fmla="val 60"/>
                <a:gd name="f22" fmla="val 73"/>
                <a:gd name="f23" fmla="val 86"/>
                <a:gd name="f24" fmla="val 445"/>
                <a:gd name="f25" fmla="val 96"/>
                <a:gd name="f26" fmla="val 435"/>
                <a:gd name="f27" fmla="val 489"/>
                <a:gd name="f28" fmla="val 513"/>
                <a:gd name="f29" fmla="val 76"/>
                <a:gd name="f30" fmla="val 514"/>
                <a:gd name="f31" fmla="val 43"/>
                <a:gd name="f32" fmla="val 494"/>
                <a:gd name="f33" fmla="val 485"/>
                <a:gd name="f34" fmla="val 7"/>
                <a:gd name="f35" fmla="val 471"/>
                <a:gd name="f36" fmla="*/ f0 1 515"/>
                <a:gd name="f37" fmla="*/ f1 1 44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15"/>
                <a:gd name="f44" fmla="*/ f41 1 44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15" h="4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8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5"/>
                  </a:lnTo>
                  <a:cubicBezTo>
                    <a:pt x="f28" y="f29"/>
                    <a:pt x="f30" y="f31"/>
                    <a:pt x="f32" y="f17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843;p38">
              <a:extLst>
                <a:ext uri="{FF2B5EF4-FFF2-40B4-BE49-F238E27FC236}">
                  <a16:creationId xmlns:a16="http://schemas.microsoft.com/office/drawing/2014/main" id="{4BC11E2C-2AAF-498C-8601-3145CAAEAE2D}"/>
                </a:ext>
              </a:extLst>
            </p:cNvPr>
            <p:cNvSpPr/>
            <p:nvPr/>
          </p:nvSpPr>
          <p:spPr>
            <a:xfrm>
              <a:off x="1387730" y="922218"/>
              <a:ext cx="14036" cy="91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8"/>
                <a:gd name="f4" fmla="val 312"/>
                <a:gd name="f5" fmla="val 415"/>
                <a:gd name="f6" fmla="val 1"/>
                <a:gd name="f7" fmla="val 403"/>
                <a:gd name="f8" fmla="val 390"/>
                <a:gd name="f9" fmla="val 5"/>
                <a:gd name="f10" fmla="val 380"/>
                <a:gd name="f11" fmla="val 14"/>
                <a:gd name="f12" fmla="val 281"/>
                <a:gd name="f13" fmla="val 98"/>
                <a:gd name="f14" fmla="val 167"/>
                <a:gd name="f15" fmla="val 160"/>
                <a:gd name="f16" fmla="val 44"/>
                <a:gd name="f17" fmla="val 205"/>
                <a:gd name="f18" fmla="val 16"/>
                <a:gd name="f19" fmla="val 213"/>
                <a:gd name="f20" fmla="val 245"/>
                <a:gd name="f21" fmla="val 10"/>
                <a:gd name="f22" fmla="val 273"/>
                <a:gd name="f23" fmla="val 17"/>
                <a:gd name="f24" fmla="val 297"/>
                <a:gd name="f25" fmla="val 39"/>
                <a:gd name="f26" fmla="val 311"/>
                <a:gd name="f27" fmla="val 61"/>
                <a:gd name="f28" fmla="val 67"/>
                <a:gd name="f29" fmla="val 73"/>
                <a:gd name="f30" fmla="val 309"/>
                <a:gd name="f31" fmla="val 80"/>
                <a:gd name="f32" fmla="val 307"/>
                <a:gd name="f33" fmla="val 215"/>
                <a:gd name="f34" fmla="val 259"/>
                <a:gd name="f35" fmla="val 339"/>
                <a:gd name="f36" fmla="val 190"/>
                <a:gd name="f37" fmla="val 450"/>
                <a:gd name="f38" fmla="val 473"/>
                <a:gd name="f39" fmla="val 78"/>
                <a:gd name="f40" fmla="val 477"/>
                <a:gd name="f41" fmla="val 457"/>
                <a:gd name="f42" fmla="val 21"/>
                <a:gd name="f43" fmla="val 446"/>
                <a:gd name="f44" fmla="val 7"/>
                <a:gd name="f45" fmla="val 431"/>
                <a:gd name="f46" fmla="*/ f0 1 478"/>
                <a:gd name="f47" fmla="*/ f1 1 31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478"/>
                <a:gd name="f54" fmla="*/ f51 1 31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78" h="31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13"/>
                  </a:cubicBezTo>
                  <a:cubicBezTo>
                    <a:pt x="f38" y="f39"/>
                    <a:pt x="f40" y="f16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844;p38">
              <a:extLst>
                <a:ext uri="{FF2B5EF4-FFF2-40B4-BE49-F238E27FC236}">
                  <a16:creationId xmlns:a16="http://schemas.microsoft.com/office/drawing/2014/main" id="{97C5A403-F942-40CE-ABD7-002CB4B70FDF}"/>
                </a:ext>
              </a:extLst>
            </p:cNvPr>
            <p:cNvSpPr/>
            <p:nvPr/>
          </p:nvSpPr>
          <p:spPr>
            <a:xfrm>
              <a:off x="1046448" y="856518"/>
              <a:ext cx="115305" cy="1426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26"/>
                <a:gd name="f4" fmla="val 4857"/>
                <a:gd name="f5" fmla="val 60"/>
                <a:gd name="f6" fmla="val 46"/>
                <a:gd name="f7" fmla="val 32"/>
                <a:gd name="f8" fmla="val 6"/>
                <a:gd name="f9" fmla="val 21"/>
                <a:gd name="f10" fmla="val 18"/>
                <a:gd name="f11" fmla="val 1"/>
                <a:gd name="f12" fmla="val 39"/>
                <a:gd name="f13" fmla="val 73"/>
                <a:gd name="f14" fmla="val 24"/>
                <a:gd name="f15" fmla="val 95"/>
                <a:gd name="f16" fmla="val 1519"/>
                <a:gd name="f17" fmla="val 1476"/>
                <a:gd name="f18" fmla="val 2795"/>
                <a:gd name="f19" fmla="val 3070"/>
                <a:gd name="f20" fmla="val 3816"/>
                <a:gd name="f21" fmla="val 4830"/>
                <a:gd name="f22" fmla="val 3826"/>
                <a:gd name="f23" fmla="val 4848"/>
                <a:gd name="f24" fmla="val 3844"/>
                <a:gd name="f25" fmla="val 3863"/>
                <a:gd name="f26" fmla="val 3873"/>
                <a:gd name="f27" fmla="val 3883"/>
                <a:gd name="f28" fmla="val 4853"/>
                <a:gd name="f29" fmla="val 3890"/>
                <a:gd name="f30" fmla="val 4851"/>
                <a:gd name="f31" fmla="val 3917"/>
                <a:gd name="f32" fmla="val 4837"/>
                <a:gd name="f33" fmla="val 4803"/>
                <a:gd name="f34" fmla="val 3910"/>
                <a:gd name="f35" fmla="val 4777"/>
                <a:gd name="f36" fmla="val 2883"/>
                <a:gd name="f37" fmla="val 3006"/>
                <a:gd name="f38" fmla="val 1601"/>
                <a:gd name="f39" fmla="val 1403"/>
                <a:gd name="f40" fmla="val 96"/>
                <a:gd name="f41" fmla="val 15"/>
                <a:gd name="f42" fmla="val 86"/>
                <a:gd name="f43" fmla="val 5"/>
                <a:gd name="f44" fmla="*/ f0 1 3926"/>
                <a:gd name="f45" fmla="*/ f1 1 4857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926"/>
                <a:gd name="f52" fmla="*/ f49 1 4857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926" h="48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845;p38">
              <a:extLst>
                <a:ext uri="{FF2B5EF4-FFF2-40B4-BE49-F238E27FC236}">
                  <a16:creationId xmlns:a16="http://schemas.microsoft.com/office/drawing/2014/main" id="{B0B04DA1-B566-4D22-8ED1-0365FD040E2F}"/>
                </a:ext>
              </a:extLst>
            </p:cNvPr>
            <p:cNvSpPr/>
            <p:nvPr/>
          </p:nvSpPr>
          <p:spPr>
            <a:xfrm>
              <a:off x="1076733" y="864446"/>
              <a:ext cx="23673" cy="283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"/>
                <a:gd name="f4" fmla="val 964"/>
                <a:gd name="f5" fmla="val 63"/>
                <a:gd name="f6" fmla="val 51"/>
                <a:gd name="f7" fmla="val 39"/>
                <a:gd name="f8" fmla="val 4"/>
                <a:gd name="f9" fmla="val 29"/>
                <a:gd name="f10" fmla="val 11"/>
                <a:gd name="f11" fmla="val 5"/>
                <a:gd name="f12" fmla="val 30"/>
                <a:gd name="f13" fmla="val 1"/>
                <a:gd name="f14" fmla="val 65"/>
                <a:gd name="f15" fmla="val 19"/>
                <a:gd name="f16" fmla="val 88"/>
                <a:gd name="f17" fmla="val 700"/>
                <a:gd name="f18" fmla="val 943"/>
                <a:gd name="f19" fmla="val 710"/>
                <a:gd name="f20" fmla="val 957"/>
                <a:gd name="f21" fmla="val 727"/>
                <a:gd name="f22" fmla="val 743"/>
                <a:gd name="f23" fmla="val 756"/>
                <a:gd name="f24" fmla="val 767"/>
                <a:gd name="f25" fmla="val 961"/>
                <a:gd name="f26" fmla="val 777"/>
                <a:gd name="f27" fmla="val 951"/>
                <a:gd name="f28" fmla="val 800"/>
                <a:gd name="f29" fmla="val 934"/>
                <a:gd name="f30" fmla="val 805"/>
                <a:gd name="f31" fmla="val 898"/>
                <a:gd name="f32" fmla="val 785"/>
                <a:gd name="f33" fmla="val 876"/>
                <a:gd name="f34" fmla="val 105"/>
                <a:gd name="f35" fmla="val 21"/>
                <a:gd name="f36" fmla="val 95"/>
                <a:gd name="f37" fmla="val 7"/>
                <a:gd name="f38" fmla="val 79"/>
                <a:gd name="f39" fmla="*/ f0 1 806"/>
                <a:gd name="f40" fmla="*/ f1 1 964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806"/>
                <a:gd name="f47" fmla="*/ f44 1 964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806" h="9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846;p38">
              <a:extLst>
                <a:ext uri="{FF2B5EF4-FFF2-40B4-BE49-F238E27FC236}">
                  <a16:creationId xmlns:a16="http://schemas.microsoft.com/office/drawing/2014/main" id="{083087BD-A43C-4E27-9ED1-0707C72CC09B}"/>
                </a:ext>
              </a:extLst>
            </p:cNvPr>
            <p:cNvSpPr/>
            <p:nvPr/>
          </p:nvSpPr>
          <p:spPr>
            <a:xfrm>
              <a:off x="1049621" y="813523"/>
              <a:ext cx="12042" cy="10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0"/>
                <a:gd name="f4" fmla="val 370"/>
                <a:gd name="f5" fmla="val 62"/>
                <a:gd name="f6" fmla="val 1"/>
                <a:gd name="f7" fmla="val 50"/>
                <a:gd name="f8" fmla="val 38"/>
                <a:gd name="f9" fmla="val 5"/>
                <a:gd name="f10" fmla="val 28"/>
                <a:gd name="f11" fmla="val 14"/>
                <a:gd name="f12" fmla="val 32"/>
                <a:gd name="f13" fmla="val 68"/>
                <a:gd name="f14" fmla="val 21"/>
                <a:gd name="f15" fmla="val 90"/>
                <a:gd name="f16" fmla="val 106"/>
                <a:gd name="f17" fmla="val 196"/>
                <a:gd name="f18" fmla="val 206"/>
                <a:gd name="f19" fmla="val 286"/>
                <a:gd name="f20" fmla="val 319"/>
                <a:gd name="f21" fmla="val 361"/>
                <a:gd name="f22" fmla="val 327"/>
                <a:gd name="f23" fmla="val 367"/>
                <a:gd name="f24" fmla="val 337"/>
                <a:gd name="f25" fmla="val 348"/>
                <a:gd name="f26" fmla="val 366"/>
                <a:gd name="f27" fmla="val 384"/>
                <a:gd name="f28" fmla="val 393"/>
                <a:gd name="f29" fmla="val 347"/>
                <a:gd name="f30" fmla="val 321"/>
                <a:gd name="f31" fmla="val 403"/>
                <a:gd name="f32" fmla="val 288"/>
                <a:gd name="f33" fmla="val 378"/>
                <a:gd name="f34" fmla="val 270"/>
                <a:gd name="f35" fmla="val 276"/>
                <a:gd name="f36" fmla="val 200"/>
                <a:gd name="f37" fmla="val 182"/>
                <a:gd name="f38" fmla="val 117"/>
                <a:gd name="f39" fmla="val 105"/>
                <a:gd name="f40" fmla="val 94"/>
                <a:gd name="f41" fmla="val 8"/>
                <a:gd name="f42" fmla="val 78"/>
                <a:gd name="f43" fmla="*/ f0 1 410"/>
                <a:gd name="f44" fmla="*/ f1 1 37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410"/>
                <a:gd name="f51" fmla="*/ f48 1 37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410" h="37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9" y="f12"/>
                    <a:pt x="f6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1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14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8" name="Google Shape;847;p38">
              <a:extLst>
                <a:ext uri="{FF2B5EF4-FFF2-40B4-BE49-F238E27FC236}">
                  <a16:creationId xmlns:a16="http://schemas.microsoft.com/office/drawing/2014/main" id="{A00461D0-7031-4872-B68A-BA5DA3A3F20D}"/>
                </a:ext>
              </a:extLst>
            </p:cNvPr>
            <p:cNvSpPr/>
            <p:nvPr/>
          </p:nvSpPr>
          <p:spPr>
            <a:xfrm>
              <a:off x="936254" y="844475"/>
              <a:ext cx="12243" cy="315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7"/>
                <a:gd name="f4" fmla="val 1075"/>
                <a:gd name="f5" fmla="val 61"/>
                <a:gd name="f6" fmla="val 1"/>
                <a:gd name="f7" fmla="val 55"/>
                <a:gd name="f8" fmla="val 50"/>
                <a:gd name="f9" fmla="val 44"/>
                <a:gd name="f10" fmla="val 3"/>
                <a:gd name="f11" fmla="val 16"/>
                <a:gd name="f12" fmla="val 12"/>
                <a:gd name="f13" fmla="val 42"/>
                <a:gd name="f14" fmla="val 9"/>
                <a:gd name="f15" fmla="val 70"/>
                <a:gd name="f16" fmla="val 305"/>
                <a:gd name="f17" fmla="val 1036"/>
                <a:gd name="f18" fmla="val 312"/>
                <a:gd name="f19" fmla="val 1059"/>
                <a:gd name="f20" fmla="val 333"/>
                <a:gd name="f21" fmla="val 1074"/>
                <a:gd name="f22" fmla="val 356"/>
                <a:gd name="f23" fmla="val 362"/>
                <a:gd name="f24" fmla="val 366"/>
                <a:gd name="f25" fmla="val 372"/>
                <a:gd name="f26" fmla="val 1071"/>
                <a:gd name="f27" fmla="val 400"/>
                <a:gd name="f28" fmla="val 1062"/>
                <a:gd name="f29" fmla="val 416"/>
                <a:gd name="f30" fmla="val 1032"/>
                <a:gd name="f31" fmla="val 407"/>
                <a:gd name="f32" fmla="val 1003"/>
                <a:gd name="f33" fmla="val 113"/>
                <a:gd name="f34" fmla="val 39"/>
                <a:gd name="f35" fmla="val 105"/>
                <a:gd name="f36" fmla="val 84"/>
                <a:gd name="f37" fmla="*/ f0 1 417"/>
                <a:gd name="f38" fmla="*/ f1 1 107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7"/>
                <a:gd name="f45" fmla="*/ f42 1 107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7" h="1075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1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11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9" name="Google Shape;848;p38">
              <a:extLst>
                <a:ext uri="{FF2B5EF4-FFF2-40B4-BE49-F238E27FC236}">
                  <a16:creationId xmlns:a16="http://schemas.microsoft.com/office/drawing/2014/main" id="{4309F4C1-9643-41A9-97B8-4DAE307BC112}"/>
                </a:ext>
              </a:extLst>
            </p:cNvPr>
            <p:cNvSpPr/>
            <p:nvPr/>
          </p:nvSpPr>
          <p:spPr>
            <a:xfrm>
              <a:off x="958483" y="850117"/>
              <a:ext cx="6638" cy="224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"/>
                <a:gd name="f4" fmla="val 766"/>
                <a:gd name="f5" fmla="val 59"/>
                <a:gd name="f6" fmla="val 1"/>
                <a:gd name="f7" fmla="val 57"/>
                <a:gd name="f8" fmla="val 55"/>
                <a:gd name="f9" fmla="val 53"/>
                <a:gd name="f10" fmla="val 22"/>
                <a:gd name="f11" fmla="val 5"/>
                <a:gd name="f12" fmla="val 34"/>
                <a:gd name="f13" fmla="val 7"/>
                <a:gd name="f14" fmla="val 63"/>
                <a:gd name="f15" fmla="val 112"/>
                <a:gd name="f16" fmla="val 719"/>
                <a:gd name="f17" fmla="val 115"/>
                <a:gd name="f18" fmla="val 746"/>
                <a:gd name="f19" fmla="val 139"/>
                <a:gd name="f20" fmla="val 165"/>
                <a:gd name="f21" fmla="val 167"/>
                <a:gd name="f22" fmla="val 170"/>
                <a:gd name="f23" fmla="val 764"/>
                <a:gd name="f24" fmla="val 172"/>
                <a:gd name="f25" fmla="val 173"/>
                <a:gd name="f26" fmla="val 174"/>
                <a:gd name="f27" fmla="val 765"/>
                <a:gd name="f28" fmla="val 175"/>
                <a:gd name="f29" fmla="val 204"/>
                <a:gd name="f30" fmla="val 761"/>
                <a:gd name="f31" fmla="val 733"/>
                <a:gd name="f32" fmla="val 220"/>
                <a:gd name="f33" fmla="val 703"/>
                <a:gd name="f34" fmla="val 48"/>
                <a:gd name="f35" fmla="val 20"/>
                <a:gd name="f36" fmla="val 87"/>
                <a:gd name="f37" fmla="*/ f0 1 226"/>
                <a:gd name="f38" fmla="*/ f1 1 76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26"/>
                <a:gd name="f45" fmla="*/ f42 1 76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26" h="766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4"/>
                  </a:cubicBezTo>
                  <a:cubicBezTo>
                    <a:pt x="f29" y="f30"/>
                    <a:pt x="f3" y="f31"/>
                    <a:pt x="f32" y="f33"/>
                  </a:cubicBezTo>
                  <a:lnTo>
                    <a:pt x="f17" y="f34"/>
                  </a:lnTo>
                  <a:cubicBezTo>
                    <a:pt x="f15" y="f35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0" name="Google Shape;849;p38">
              <a:extLst>
                <a:ext uri="{FF2B5EF4-FFF2-40B4-BE49-F238E27FC236}">
                  <a16:creationId xmlns:a16="http://schemas.microsoft.com/office/drawing/2014/main" id="{27EFAEDD-52CA-435A-A439-336AC0687CBB}"/>
                </a:ext>
              </a:extLst>
            </p:cNvPr>
            <p:cNvSpPr/>
            <p:nvPr/>
          </p:nvSpPr>
          <p:spPr>
            <a:xfrm>
              <a:off x="996348" y="843598"/>
              <a:ext cx="4078" cy="179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9"/>
                <a:gd name="f4" fmla="val 611"/>
                <a:gd name="f5" fmla="val 59"/>
                <a:gd name="f6" fmla="val 58"/>
                <a:gd name="f7" fmla="val 56"/>
                <a:gd name="f8" fmla="val 55"/>
                <a:gd name="f9" fmla="val 1"/>
                <a:gd name="f10" fmla="val 25"/>
                <a:gd name="f11" fmla="val 2"/>
                <a:gd name="f12" fmla="val 28"/>
                <a:gd name="f13" fmla="val 3"/>
                <a:gd name="f14" fmla="val 557"/>
                <a:gd name="f15" fmla="val 29"/>
                <a:gd name="f16" fmla="val 586"/>
                <a:gd name="f17" fmla="val 610"/>
                <a:gd name="f18" fmla="val 83"/>
                <a:gd name="f19" fmla="val 85"/>
                <a:gd name="f20" fmla="val 115"/>
                <a:gd name="f21" fmla="val 607"/>
                <a:gd name="f22" fmla="val 583"/>
                <a:gd name="f23" fmla="val 136"/>
                <a:gd name="f24" fmla="val 553"/>
                <a:gd name="f25" fmla="val 112"/>
                <a:gd name="f26" fmla="val 52"/>
                <a:gd name="f27" fmla="val 110"/>
                <a:gd name="f28" fmla="val 24"/>
                <a:gd name="f29" fmla="val 86"/>
                <a:gd name="f30" fmla="*/ f0 1 139"/>
                <a:gd name="f31" fmla="*/ f1 1 61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39"/>
                <a:gd name="f38" fmla="*/ f35 1 61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39" h="611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6"/>
                  </a:cubicBezTo>
                  <a:lnTo>
                    <a:pt x="f12" y="f14"/>
                  </a:lnTo>
                  <a:cubicBezTo>
                    <a:pt x="f15" y="f16"/>
                    <a:pt x="f8" y="f17"/>
                    <a:pt x="f18" y="f17"/>
                  </a:cubicBezTo>
                  <a:lnTo>
                    <a:pt x="f19" y="f17"/>
                  </a:lnTo>
                  <a:cubicBezTo>
                    <a:pt x="f20" y="f21"/>
                    <a:pt x="f3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9417006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70874845"/>
      </p:ext>
    </p:extLst>
  </p:cSld>
  <p:clrMapOvr>
    <a:masterClrMapping/>
  </p:clrMapOvr>
  <p:hf sldNum="0" hdr="0" ftr="0" dt="0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CB8FAAA5-94F0-4B7F-8E9A-3FA44AA397A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42645" y="92610"/>
            <a:ext cx="8679896" cy="543181"/>
          </a:xfrm>
        </p:spPr>
        <p:txBody>
          <a:bodyPr anchor="ctr" anchorCtr="1"/>
          <a:lstStyle>
            <a:lvl1pPr marL="0" indent="0" algn="ctr">
              <a:buNone/>
              <a:defRPr lang="en-US" sz="4050">
                <a:solidFill>
                  <a:srgbClr val="6E4F3B"/>
                </a:solidFill>
                <a:latin typeface="Arial"/>
                <a:cs typeface="Arial" pitchFamily="34"/>
              </a:defRPr>
            </a:lvl1pPr>
          </a:lstStyle>
          <a:p>
            <a:pPr lvl="0"/>
            <a:r>
              <a:rPr lang="en-US"/>
              <a:t>Icon Sets Layout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CBC9A8BF-DF66-4A63-817E-A39FB65BBB95}"/>
              </a:ext>
            </a:extLst>
          </p:cNvPr>
          <p:cNvSpPr/>
          <p:nvPr/>
        </p:nvSpPr>
        <p:spPr>
          <a:xfrm>
            <a:off x="265514" y="848700"/>
            <a:ext cx="2670578" cy="4051916"/>
          </a:xfrm>
          <a:custGeom>
            <a:avLst>
              <a:gd name="f0" fmla="val 857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45CAD4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5E4028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12077A14-AD3D-4E79-A22F-2DA9BE1BF66F}"/>
              </a:ext>
            </a:extLst>
          </p:cNvPr>
          <p:cNvSpPr/>
          <p:nvPr/>
        </p:nvSpPr>
        <p:spPr>
          <a:xfrm>
            <a:off x="342360" y="972510"/>
            <a:ext cx="98151" cy="3199321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5" name="Grupo 31">
            <a:extLst>
              <a:ext uri="{FF2B5EF4-FFF2-40B4-BE49-F238E27FC236}">
                <a16:creationId xmlns:a16="http://schemas.microsoft.com/office/drawing/2014/main" id="{37FE5562-3186-42FF-9F14-5A0C9A61BD6D}"/>
              </a:ext>
            </a:extLst>
          </p:cNvPr>
          <p:cNvGrpSpPr/>
          <p:nvPr/>
        </p:nvGrpSpPr>
        <p:grpSpPr>
          <a:xfrm>
            <a:off x="1047033" y="1366634"/>
            <a:ext cx="1674184" cy="1419103"/>
            <a:chOff x="1047033" y="1366634"/>
            <a:chExt cx="1674184" cy="1419103"/>
          </a:xfrm>
        </p:grpSpPr>
        <p:sp>
          <p:nvSpPr>
            <p:cNvPr id="6" name="TextBox 57">
              <a:extLst>
                <a:ext uri="{FF2B5EF4-FFF2-40B4-BE49-F238E27FC236}">
                  <a16:creationId xmlns:a16="http://schemas.microsoft.com/office/drawing/2014/main" id="{9B1FC946-D40D-4134-8AD2-55F367C879E7}"/>
                </a:ext>
              </a:extLst>
            </p:cNvPr>
            <p:cNvSpPr txBox="1"/>
            <p:nvPr/>
          </p:nvSpPr>
          <p:spPr>
            <a:xfrm>
              <a:off x="1047033" y="1366634"/>
              <a:ext cx="1674184" cy="7848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Resize without losing quality</a:t>
              </a:r>
            </a:p>
          </p:txBody>
        </p:sp>
        <p:sp>
          <p:nvSpPr>
            <p:cNvPr id="7" name="TextBox 58">
              <a:extLst>
                <a:ext uri="{FF2B5EF4-FFF2-40B4-BE49-F238E27FC236}">
                  <a16:creationId xmlns:a16="http://schemas.microsoft.com/office/drawing/2014/main" id="{0D895F1F-A636-4247-BBAC-C563F7F2A1A6}"/>
                </a:ext>
              </a:extLst>
            </p:cNvPr>
            <p:cNvSpPr txBox="1"/>
            <p:nvPr/>
          </p:nvSpPr>
          <p:spPr>
            <a:xfrm>
              <a:off x="1047033" y="2000908"/>
              <a:ext cx="1674184" cy="7848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Change Fill Color &amp;</a:t>
              </a:r>
            </a:p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Line Color</a:t>
              </a:r>
            </a:p>
          </p:txBody>
        </p:sp>
      </p:grpSp>
      <p:sp>
        <p:nvSpPr>
          <p:cNvPr id="8" name="TextBox 59">
            <a:extLst>
              <a:ext uri="{FF2B5EF4-FFF2-40B4-BE49-F238E27FC236}">
                <a16:creationId xmlns:a16="http://schemas.microsoft.com/office/drawing/2014/main" id="{DA47A87B-24D3-4840-ADD1-FE7F58D67D86}"/>
              </a:ext>
            </a:extLst>
          </p:cNvPr>
          <p:cNvSpPr txBox="1"/>
          <p:nvPr/>
        </p:nvSpPr>
        <p:spPr>
          <a:xfrm>
            <a:off x="1209897" y="4375422"/>
            <a:ext cx="1674001" cy="30007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350" b="0" i="0" u="none" strike="noStrike" kern="0" cap="none" spc="0" baseline="0">
                <a:solidFill>
                  <a:srgbClr val="FFFFFF"/>
                </a:solidFill>
                <a:uFillTx/>
                <a:latin typeface="Arial" pitchFamily="34"/>
                <a:ea typeface="Arial"/>
                <a:cs typeface="Arial" pitchFamily="34"/>
              </a:rPr>
              <a:t>www.slidesppt.net</a:t>
            </a:r>
          </a:p>
        </p:txBody>
      </p:sp>
      <p:sp>
        <p:nvSpPr>
          <p:cNvPr id="9" name="TextBox 60">
            <a:extLst>
              <a:ext uri="{FF2B5EF4-FFF2-40B4-BE49-F238E27FC236}">
                <a16:creationId xmlns:a16="http://schemas.microsoft.com/office/drawing/2014/main" id="{87282CAE-3C0E-4AF1-AF4F-19506BA89C03}"/>
              </a:ext>
            </a:extLst>
          </p:cNvPr>
          <p:cNvSpPr txBox="1"/>
          <p:nvPr/>
        </p:nvSpPr>
        <p:spPr>
          <a:xfrm>
            <a:off x="683248" y="3016441"/>
            <a:ext cx="2037969" cy="147733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GOOGLE SLIDES AND FREE </a:t>
            </a: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PPT </a:t>
            </a: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TEMPLATES  </a:t>
            </a:r>
          </a:p>
        </p:txBody>
      </p:sp>
      <p:grpSp>
        <p:nvGrpSpPr>
          <p:cNvPr id="10" name="Grupo 36">
            <a:extLst>
              <a:ext uri="{FF2B5EF4-FFF2-40B4-BE49-F238E27FC236}">
                <a16:creationId xmlns:a16="http://schemas.microsoft.com/office/drawing/2014/main" id="{382D3D6D-7BD5-463A-B608-3525B2298790}"/>
              </a:ext>
            </a:extLst>
          </p:cNvPr>
          <p:cNvGrpSpPr/>
          <p:nvPr/>
        </p:nvGrpSpPr>
        <p:grpSpPr>
          <a:xfrm>
            <a:off x="425370" y="4052575"/>
            <a:ext cx="732342" cy="732342"/>
            <a:chOff x="425370" y="4052575"/>
            <a:chExt cx="732342" cy="732342"/>
          </a:xfrm>
        </p:grpSpPr>
        <p:sp>
          <p:nvSpPr>
            <p:cNvPr id="11" name="Lágrima 37">
              <a:extLst>
                <a:ext uri="{FF2B5EF4-FFF2-40B4-BE49-F238E27FC236}">
                  <a16:creationId xmlns:a16="http://schemas.microsoft.com/office/drawing/2014/main" id="{0016679A-5B03-4344-BE34-A8CE520EBAE7}"/>
                </a:ext>
              </a:extLst>
            </p:cNvPr>
            <p:cNvSpPr/>
            <p:nvPr/>
          </p:nvSpPr>
          <p:spPr>
            <a:xfrm rot="10799991">
              <a:off x="425370" y="4052575"/>
              <a:ext cx="732342" cy="732342"/>
            </a:xfrm>
            <a:custGeom>
              <a:avLst>
                <a:gd name="f10" fmla="val 10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sqrt 2"/>
                <a:gd name="f10" fmla="val 100000"/>
                <a:gd name="f11" fmla="+- 0 0 -180"/>
                <a:gd name="f12" fmla="+- 0 0 -360"/>
                <a:gd name="f13" fmla="abs f4"/>
                <a:gd name="f14" fmla="abs f5"/>
                <a:gd name="f15" fmla="abs f6"/>
                <a:gd name="f16" fmla="val f7"/>
                <a:gd name="f17" fmla="val f10"/>
                <a:gd name="f18" fmla="+- 2700000 f2 0"/>
                <a:gd name="f19" fmla="*/ f11 f1 1"/>
                <a:gd name="f20" fmla="*/ f12 f1 1"/>
                <a:gd name="f21" fmla="?: f13 f4 1"/>
                <a:gd name="f22" fmla="?: f14 f5 1"/>
                <a:gd name="f23" fmla="?: f15 f6 1"/>
                <a:gd name="f24" fmla="*/ f18 f8 1"/>
                <a:gd name="f25" fmla="*/ f19 1 f3"/>
                <a:gd name="f26" fmla="*/ f20 1 f3"/>
                <a:gd name="f27" fmla="*/ f21 1 21600"/>
                <a:gd name="f28" fmla="*/ f22 1 21600"/>
                <a:gd name="f29" fmla="*/ 21600 f21 1"/>
                <a:gd name="f30" fmla="*/ 21600 f22 1"/>
                <a:gd name="f31" fmla="*/ f24 1 f1"/>
                <a:gd name="f32" fmla="+- f25 0 f2"/>
                <a:gd name="f33" fmla="+- f26 0 f2"/>
                <a:gd name="f34" fmla="min f28 f27"/>
                <a:gd name="f35" fmla="*/ f29 1 f23"/>
                <a:gd name="f36" fmla="*/ f30 1 f23"/>
                <a:gd name="f37" fmla="+- 0 0 f31"/>
                <a:gd name="f38" fmla="val f35"/>
                <a:gd name="f39" fmla="val f36"/>
                <a:gd name="f40" fmla="+- 0 0 f37"/>
                <a:gd name="f41" fmla="*/ f16 f34 1"/>
                <a:gd name="f42" fmla="+- f39 0 f16"/>
                <a:gd name="f43" fmla="+- f38 0 f16"/>
                <a:gd name="f44" fmla="*/ f40 f1 1"/>
                <a:gd name="f45" fmla="*/ f38 f34 1"/>
                <a:gd name="f46" fmla="*/ f42 1 2"/>
                <a:gd name="f47" fmla="*/ f43 1 2"/>
                <a:gd name="f48" fmla="*/ f44 1 f8"/>
                <a:gd name="f49" fmla="+- f16 f46 0"/>
                <a:gd name="f50" fmla="+- f16 f47 0"/>
                <a:gd name="f51" fmla="*/ f47 f9 1"/>
                <a:gd name="f52" fmla="*/ f46 f9 1"/>
                <a:gd name="f53" fmla="+- f48 0 f2"/>
                <a:gd name="f54" fmla="*/ f47 f34 1"/>
                <a:gd name="f55" fmla="*/ f46 f34 1"/>
                <a:gd name="f56" fmla="*/ f51 f17 1"/>
                <a:gd name="f57" fmla="*/ f52 f17 1"/>
                <a:gd name="f58" fmla="cos 1 f53"/>
                <a:gd name="f59" fmla="sin 1 f53"/>
                <a:gd name="f60" fmla="*/ f49 f34 1"/>
                <a:gd name="f61" fmla="*/ f56 1 100000"/>
                <a:gd name="f62" fmla="*/ f57 1 100000"/>
                <a:gd name="f63" fmla="+- 0 0 f58"/>
                <a:gd name="f64" fmla="+- 0 0 f59"/>
                <a:gd name="f65" fmla="+- 0 0 f63"/>
                <a:gd name="f66" fmla="+- 0 0 f64"/>
                <a:gd name="f67" fmla="*/ f65 f61 1"/>
                <a:gd name="f68" fmla="*/ f66 f62 1"/>
                <a:gd name="f69" fmla="*/ f65 f47 1"/>
                <a:gd name="f70" fmla="*/ f66 f46 1"/>
                <a:gd name="f71" fmla="+- f50 f67 0"/>
                <a:gd name="f72" fmla="+- f49 0 f68"/>
                <a:gd name="f73" fmla="+- f50 0 f69"/>
                <a:gd name="f74" fmla="+- f50 f69 0"/>
                <a:gd name="f75" fmla="+- f49 0 f70"/>
                <a:gd name="f76" fmla="+- f49 f70 0"/>
                <a:gd name="f77" fmla="+- f50 f71 0"/>
                <a:gd name="f78" fmla="+- f49 f72 0"/>
                <a:gd name="f79" fmla="*/ f73 f34 1"/>
                <a:gd name="f80" fmla="*/ f75 f34 1"/>
                <a:gd name="f81" fmla="*/ f74 f34 1"/>
                <a:gd name="f82" fmla="*/ f76 f34 1"/>
                <a:gd name="f83" fmla="*/ f71 f34 1"/>
                <a:gd name="f84" fmla="*/ f72 f34 1"/>
                <a:gd name="f85" fmla="*/ f77 1 2"/>
                <a:gd name="f86" fmla="*/ f78 1 2"/>
                <a:gd name="f87" fmla="*/ f85 f34 1"/>
                <a:gd name="f88" fmla="*/ f86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81" y="f82"/>
                </a:cxn>
                <a:cxn ang="f32">
                  <a:pos x="f79" y="f82"/>
                </a:cxn>
                <a:cxn ang="f33">
                  <a:pos x="f79" y="f80"/>
                </a:cxn>
                <a:cxn ang="f33">
                  <a:pos x="f83" y="f84"/>
                </a:cxn>
              </a:cxnLst>
              <a:rect l="f79" t="f80" r="f81" b="f82"/>
              <a:pathLst>
                <a:path>
                  <a:moveTo>
                    <a:pt x="f41" y="f60"/>
                  </a:moveTo>
                  <a:arcTo wR="f54" hR="f55" stAng="f1" swAng="f2"/>
                  <a:quadBezTo>
                    <a:pt x="f87" y="f41"/>
                    <a:pt x="f83" y="f84"/>
                  </a:quadBezTo>
                  <a:quadBezTo>
                    <a:pt x="f45" y="f88"/>
                    <a:pt x="f45" y="f60"/>
                  </a:quadBezTo>
                  <a:arcTo wR="f54" hR="f55" stAng="f7" swAng="f1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FFFFFF"/>
                </a:solidFill>
                <a:uFillTx/>
                <a:latin typeface="Arial"/>
              </a:endParaRPr>
            </a:p>
          </p:txBody>
        </p:sp>
        <p:grpSp>
          <p:nvGrpSpPr>
            <p:cNvPr id="12" name="Grupo 38">
              <a:extLst>
                <a:ext uri="{FF2B5EF4-FFF2-40B4-BE49-F238E27FC236}">
                  <a16:creationId xmlns:a16="http://schemas.microsoft.com/office/drawing/2014/main" id="{CFAF9F69-DDB9-4F97-A629-B8C0EF10F0A8}"/>
                </a:ext>
              </a:extLst>
            </p:cNvPr>
            <p:cNvGrpSpPr/>
            <p:nvPr/>
          </p:nvGrpSpPr>
          <p:grpSpPr>
            <a:xfrm>
              <a:off x="552261" y="4171831"/>
              <a:ext cx="497076" cy="481175"/>
              <a:chOff x="552261" y="4171831"/>
              <a:chExt cx="497076" cy="481175"/>
            </a:xfrm>
          </p:grpSpPr>
          <p:sp>
            <p:nvSpPr>
              <p:cNvPr id="13" name="Freeform 14">
                <a:extLst>
                  <a:ext uri="{FF2B5EF4-FFF2-40B4-BE49-F238E27FC236}">
                    <a16:creationId xmlns:a16="http://schemas.microsoft.com/office/drawing/2014/main" id="{BC977AE6-A5CB-4E0B-8317-1526F10441B0}"/>
                  </a:ext>
                </a:extLst>
              </p:cNvPr>
              <p:cNvSpPr/>
              <p:nvPr/>
            </p:nvSpPr>
            <p:spPr>
              <a:xfrm>
                <a:off x="552261" y="4171831"/>
                <a:ext cx="287752" cy="4811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9"/>
                  <a:gd name="f7" fmla="val 1118"/>
                  <a:gd name="f8" fmla="val 112"/>
                  <a:gd name="f9" fmla="val 410"/>
                  <a:gd name="f10" fmla="val 707"/>
                  <a:gd name="f11" fmla="val 1005"/>
                  <a:gd name="f12" fmla="val 223"/>
                  <a:gd name="f13" fmla="val 1043"/>
                  <a:gd name="f14" fmla="val 446"/>
                  <a:gd name="f15" fmla="val 1080"/>
                  <a:gd name="f16" fmla="val 745"/>
                  <a:gd name="f17" fmla="val 372"/>
                  <a:gd name="f18" fmla="val 37"/>
                  <a:gd name="f19" fmla="val 74"/>
                  <a:gd name="f20" fmla="+- 0 0 -90"/>
                  <a:gd name="f21" fmla="*/ f3 1 669"/>
                  <a:gd name="f22" fmla="*/ f4 1 1118"/>
                  <a:gd name="f23" fmla="val f5"/>
                  <a:gd name="f24" fmla="val f6"/>
                  <a:gd name="f25" fmla="val f7"/>
                  <a:gd name="f26" fmla="*/ f20 f0 1"/>
                  <a:gd name="f27" fmla="+- f25 0 f23"/>
                  <a:gd name="f28" fmla="+- f24 0 f23"/>
                  <a:gd name="f29" fmla="*/ f26 1 f2"/>
                  <a:gd name="f30" fmla="*/ f28 1 669"/>
                  <a:gd name="f31" fmla="*/ f27 1 1118"/>
                  <a:gd name="f32" fmla="*/ 0 f28 1"/>
                  <a:gd name="f33" fmla="*/ 112 f27 1"/>
                  <a:gd name="f34" fmla="*/ 1005 f27 1"/>
                  <a:gd name="f35" fmla="*/ 669 f28 1"/>
                  <a:gd name="f36" fmla="*/ 1118 f27 1"/>
                  <a:gd name="f37" fmla="*/ 0 f27 1"/>
                  <a:gd name="f38" fmla="+- f29 0 f1"/>
                  <a:gd name="f39" fmla="*/ f32 1 669"/>
                  <a:gd name="f40" fmla="*/ f33 1 1118"/>
                  <a:gd name="f41" fmla="*/ f34 1 1118"/>
                  <a:gd name="f42" fmla="*/ f35 1 669"/>
                  <a:gd name="f43" fmla="*/ f36 1 1118"/>
                  <a:gd name="f44" fmla="*/ f37 1 1118"/>
                  <a:gd name="f45" fmla="*/ 0 1 f30"/>
                  <a:gd name="f46" fmla="*/ f24 1 f30"/>
                  <a:gd name="f47" fmla="*/ 0 1 f31"/>
                  <a:gd name="f48" fmla="*/ f25 1 f31"/>
                  <a:gd name="f49" fmla="*/ f39 1 f30"/>
                  <a:gd name="f50" fmla="*/ f40 1 f31"/>
                  <a:gd name="f51" fmla="*/ f41 1 f31"/>
                  <a:gd name="f52" fmla="*/ f42 1 f30"/>
                  <a:gd name="f53" fmla="*/ f43 1 f31"/>
                  <a:gd name="f54" fmla="*/ f44 1 f31"/>
                  <a:gd name="f55" fmla="*/ f45 f21 1"/>
                  <a:gd name="f56" fmla="*/ f46 f21 1"/>
                  <a:gd name="f57" fmla="*/ f48 f22 1"/>
                  <a:gd name="f58" fmla="*/ f47 f22 1"/>
                  <a:gd name="f59" fmla="*/ f49 f21 1"/>
                  <a:gd name="f60" fmla="*/ f50 f22 1"/>
                  <a:gd name="f61" fmla="*/ f51 f22 1"/>
                  <a:gd name="f62" fmla="*/ f52 f21 1"/>
                  <a:gd name="f63" fmla="*/ f53 f22 1"/>
                  <a:gd name="f64" fmla="*/ f54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38">
                    <a:pos x="f59" y="f60"/>
                  </a:cxn>
                  <a:cxn ang="f38">
                    <a:pos x="f59" y="f61"/>
                  </a:cxn>
                  <a:cxn ang="f38">
                    <a:pos x="f62" y="f63"/>
                  </a:cxn>
                  <a:cxn ang="f38">
                    <a:pos x="f62" y="f64"/>
                  </a:cxn>
                  <a:cxn ang="f38">
                    <a:pos x="f59" y="f60"/>
                  </a:cxn>
                </a:cxnLst>
                <a:rect l="f55" t="f58" r="f56" b="f57"/>
                <a:pathLst>
                  <a:path w="669" h="1118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12" y="f13"/>
                      <a:pt x="f14" y="f15"/>
                      <a:pt x="f6" y="f7"/>
                    </a:cubicBezTo>
                    <a:cubicBezTo>
                      <a:pt x="f6" y="f16"/>
                      <a:pt x="f6" y="f17"/>
                      <a:pt x="f6" y="f5"/>
                    </a:cubicBezTo>
                    <a:cubicBezTo>
                      <a:pt x="f14" y="f18"/>
                      <a:pt x="f12" y="f19"/>
                      <a:pt x="f5" y="f8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15">
                <a:extLst>
                  <a:ext uri="{FF2B5EF4-FFF2-40B4-BE49-F238E27FC236}">
                    <a16:creationId xmlns:a16="http://schemas.microsoft.com/office/drawing/2014/main" id="{B67B916D-D897-4092-9D74-CB4C9DBE28A9}"/>
                  </a:ext>
                </a:extLst>
              </p:cNvPr>
              <p:cNvSpPr/>
              <p:nvPr/>
            </p:nvSpPr>
            <p:spPr>
              <a:xfrm>
                <a:off x="851370" y="4263655"/>
                <a:ext cx="197967" cy="2393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0"/>
                  <a:gd name="f7" fmla="val 556"/>
                  <a:gd name="f8" fmla="val 17"/>
                  <a:gd name="f9" fmla="val 35"/>
                  <a:gd name="f10" fmla="val 53"/>
                  <a:gd name="f11" fmla="val 135"/>
                  <a:gd name="f12" fmla="val 270"/>
                  <a:gd name="f13" fmla="val 406"/>
                  <a:gd name="f14" fmla="val 221"/>
                  <a:gd name="f15" fmla="val 388"/>
                  <a:gd name="f16" fmla="val 424"/>
                  <a:gd name="f17" fmla="val 442"/>
                  <a:gd name="f18" fmla="val 370"/>
                  <a:gd name="f19" fmla="val 185"/>
                  <a:gd name="f20" fmla="val 307"/>
                  <a:gd name="f21" fmla="val 153"/>
                  <a:gd name="f22" fmla="+- 0 0 -90"/>
                  <a:gd name="f23" fmla="*/ f3 1 460"/>
                  <a:gd name="f24" fmla="*/ f4 1 556"/>
                  <a:gd name="f25" fmla="val f5"/>
                  <a:gd name="f26" fmla="val f6"/>
                  <a:gd name="f27" fmla="val f7"/>
                  <a:gd name="f28" fmla="*/ f22 f0 1"/>
                  <a:gd name="f29" fmla="+- f27 0 f25"/>
                  <a:gd name="f30" fmla="+- f26 0 f25"/>
                  <a:gd name="f31" fmla="*/ f28 1 f2"/>
                  <a:gd name="f32" fmla="*/ f30 1 460"/>
                  <a:gd name="f33" fmla="*/ f29 1 556"/>
                  <a:gd name="f34" fmla="*/ 0 f30 1"/>
                  <a:gd name="f35" fmla="*/ 0 f29 1"/>
                  <a:gd name="f36" fmla="*/ 53 f29 1"/>
                  <a:gd name="f37" fmla="*/ 406 f30 1"/>
                  <a:gd name="f38" fmla="*/ 556 f29 1"/>
                  <a:gd name="f39" fmla="*/ 460 f30 1"/>
                  <a:gd name="f40" fmla="+- f31 0 f1"/>
                  <a:gd name="f41" fmla="*/ f34 1 460"/>
                  <a:gd name="f42" fmla="*/ f35 1 556"/>
                  <a:gd name="f43" fmla="*/ f36 1 556"/>
                  <a:gd name="f44" fmla="*/ f37 1 460"/>
                  <a:gd name="f45" fmla="*/ f38 1 556"/>
                  <a:gd name="f46" fmla="*/ f39 1 460"/>
                  <a:gd name="f47" fmla="*/ 0 1 f32"/>
                  <a:gd name="f48" fmla="*/ f26 1 f32"/>
                  <a:gd name="f49" fmla="*/ 0 1 f33"/>
                  <a:gd name="f50" fmla="*/ f27 1 f33"/>
                  <a:gd name="f51" fmla="*/ f41 1 f32"/>
                  <a:gd name="f52" fmla="*/ f42 1 f33"/>
                  <a:gd name="f53" fmla="*/ f43 1 f33"/>
                  <a:gd name="f54" fmla="*/ f44 1 f32"/>
                  <a:gd name="f55" fmla="*/ f45 1 f33"/>
                  <a:gd name="f56" fmla="*/ f46 1 f32"/>
                  <a:gd name="f57" fmla="*/ f47 f23 1"/>
                  <a:gd name="f58" fmla="*/ f48 f23 1"/>
                  <a:gd name="f59" fmla="*/ f50 f24 1"/>
                  <a:gd name="f60" fmla="*/ f49 f24 1"/>
                  <a:gd name="f61" fmla="*/ f51 f23 1"/>
                  <a:gd name="f62" fmla="*/ f52 f24 1"/>
                  <a:gd name="f63" fmla="*/ f53 f24 1"/>
                  <a:gd name="f64" fmla="*/ f54 f23 1"/>
                  <a:gd name="f65" fmla="*/ f55 f24 1"/>
                  <a:gd name="f66" fmla="*/ f56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0">
                    <a:pos x="f61" y="f62"/>
                  </a:cxn>
                  <a:cxn ang="f40">
                    <a:pos x="f61" y="f63"/>
                  </a:cxn>
                  <a:cxn ang="f40">
                    <a:pos x="f64" y="f63"/>
                  </a:cxn>
                  <a:cxn ang="f40">
                    <a:pos x="f64" y="f65"/>
                  </a:cxn>
                  <a:cxn ang="f40">
                    <a:pos x="f66" y="f65"/>
                  </a:cxn>
                  <a:cxn ang="f40">
                    <a:pos x="f66" y="f62"/>
                  </a:cxn>
                  <a:cxn ang="f40">
                    <a:pos x="f61" y="f62"/>
                  </a:cxn>
                </a:cxnLst>
                <a:rect l="f57" t="f60" r="f58" b="f59"/>
                <a:pathLst>
                  <a:path w="460" h="556">
                    <a:moveTo>
                      <a:pt x="f5" y="f5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11" y="f10"/>
                      <a:pt x="f12" y="f10"/>
                      <a:pt x="f13" y="f10"/>
                    </a:cubicBezTo>
                    <a:cubicBezTo>
                      <a:pt x="f13" y="f14"/>
                      <a:pt x="f13" y="f15"/>
                      <a:pt x="f13" y="f7"/>
                    </a:cubicBezTo>
                    <a:cubicBezTo>
                      <a:pt x="f16" y="f7"/>
                      <a:pt x="f17" y="f7"/>
                      <a:pt x="f6" y="f7"/>
                    </a:cubicBezTo>
                    <a:cubicBezTo>
                      <a:pt x="f6" y="f18"/>
                      <a:pt x="f6" y="f19"/>
                      <a:pt x="f6" y="f5"/>
                    </a:cubicBezTo>
                    <a:cubicBezTo>
                      <a:pt x="f20" y="f5"/>
                      <a:pt x="f21" y="f5"/>
                      <a:pt x="f5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16">
                <a:extLst>
                  <a:ext uri="{FF2B5EF4-FFF2-40B4-BE49-F238E27FC236}">
                    <a16:creationId xmlns:a16="http://schemas.microsoft.com/office/drawing/2014/main" id="{F7ECC499-10CA-4A3D-9F1E-6E9108704800}"/>
                  </a:ext>
                </a:extLst>
              </p:cNvPr>
              <p:cNvSpPr/>
              <p:nvPr/>
            </p:nvSpPr>
            <p:spPr>
              <a:xfrm>
                <a:off x="851370" y="4297981"/>
                <a:ext cx="162516" cy="260933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78"/>
                  <a:gd name="f8" fmla="val 606"/>
                  <a:gd name="f9" fmla="val 23"/>
                  <a:gd name="f10" fmla="val 47"/>
                  <a:gd name="f11" fmla="val 70"/>
                  <a:gd name="f12" fmla="val 4"/>
                  <a:gd name="f13" fmla="val 69"/>
                  <a:gd name="f14" fmla="val 16"/>
                  <a:gd name="f15" fmla="val 68"/>
                  <a:gd name="f16" fmla="val 26"/>
                  <a:gd name="f17" fmla="val 67"/>
                  <a:gd name="f18" fmla="val 37"/>
                  <a:gd name="f19" fmla="val 66"/>
                  <a:gd name="f20" fmla="val 65"/>
                  <a:gd name="f21" fmla="val 51"/>
                  <a:gd name="f22" fmla="val 113"/>
                  <a:gd name="f23" fmla="val 160"/>
                  <a:gd name="f24" fmla="val 208"/>
                  <a:gd name="f25" fmla="val 100"/>
                  <a:gd name="f26" fmla="val 149"/>
                  <a:gd name="f27" fmla="val 198"/>
                  <a:gd name="f28" fmla="val 221"/>
                  <a:gd name="f29" fmla="val 197"/>
                  <a:gd name="f30" fmla="val 255"/>
                  <a:gd name="f31" fmla="val 173"/>
                  <a:gd name="f32" fmla="val 289"/>
                  <a:gd name="f33" fmla="val 170"/>
                  <a:gd name="f34" fmla="val 293"/>
                  <a:gd name="f35" fmla="val 146"/>
                  <a:gd name="f36" fmla="val 326"/>
                  <a:gd name="f37" fmla="val 101"/>
                  <a:gd name="f38" fmla="val 340"/>
                  <a:gd name="f39" fmla="val 78"/>
                  <a:gd name="f40" fmla="val 347"/>
                  <a:gd name="f41" fmla="val 57"/>
                  <a:gd name="f42" fmla="val 41"/>
                  <a:gd name="f43" fmla="val 24"/>
                  <a:gd name="f44" fmla="val 346"/>
                  <a:gd name="f45" fmla="val 10"/>
                  <a:gd name="f46" fmla="val 344"/>
                  <a:gd name="f47" fmla="val 342"/>
                  <a:gd name="f48" fmla="val 377"/>
                  <a:gd name="f49" fmla="val 395"/>
                  <a:gd name="f50" fmla="val 87"/>
                  <a:gd name="f51" fmla="val 175"/>
                  <a:gd name="f52" fmla="val 262"/>
                  <a:gd name="f53" fmla="val 412"/>
                  <a:gd name="f54" fmla="val 428"/>
                  <a:gd name="f55" fmla="val 445"/>
                  <a:gd name="f56" fmla="val 461"/>
                  <a:gd name="f57" fmla="val 476"/>
                  <a:gd name="f58" fmla="val 492"/>
                  <a:gd name="f59" fmla="val 174"/>
                  <a:gd name="f60" fmla="val 261"/>
                  <a:gd name="f61" fmla="val 509"/>
                  <a:gd name="f62" fmla="val 527"/>
                  <a:gd name="f63" fmla="val 545"/>
                  <a:gd name="f64" fmla="val 565"/>
                  <a:gd name="f65" fmla="val 586"/>
                  <a:gd name="f66" fmla="val 126"/>
                  <a:gd name="f67" fmla="val 252"/>
                  <a:gd name="f68" fmla="val 404"/>
                  <a:gd name="f69" fmla="val 202"/>
                  <a:gd name="f70" fmla="+- 0 0 -90"/>
                  <a:gd name="f71" fmla="*/ f4 1 378"/>
                  <a:gd name="f72" fmla="*/ f5 1 606"/>
                  <a:gd name="f73" fmla="val f6"/>
                  <a:gd name="f74" fmla="val f7"/>
                  <a:gd name="f75" fmla="val f8"/>
                  <a:gd name="f76" fmla="*/ f70 f0 1"/>
                  <a:gd name="f77" fmla="+- f75 0 f73"/>
                  <a:gd name="f78" fmla="+- f74 0 f73"/>
                  <a:gd name="f79" fmla="*/ f76 1 f3"/>
                  <a:gd name="f80" fmla="*/ f78 1 378"/>
                  <a:gd name="f81" fmla="*/ f77 1 606"/>
                  <a:gd name="f82" fmla="*/ 0 f78 1"/>
                  <a:gd name="f83" fmla="*/ 0 f77 1"/>
                  <a:gd name="f84" fmla="*/ 70 f77 1"/>
                  <a:gd name="f85" fmla="*/ 26 f78 1"/>
                  <a:gd name="f86" fmla="*/ 67 f77 1"/>
                  <a:gd name="f87" fmla="*/ 51 f78 1"/>
                  <a:gd name="f88" fmla="*/ 65 f77 1"/>
                  <a:gd name="f89" fmla="*/ 208 f77 1"/>
                  <a:gd name="f90" fmla="*/ 198 f78 1"/>
                  <a:gd name="f91" fmla="*/ 173 f78 1"/>
                  <a:gd name="f92" fmla="*/ 289 f77 1"/>
                  <a:gd name="f93" fmla="*/ 101 f78 1"/>
                  <a:gd name="f94" fmla="*/ 340 f77 1"/>
                  <a:gd name="f95" fmla="*/ 41 f78 1"/>
                  <a:gd name="f96" fmla="*/ 347 f77 1"/>
                  <a:gd name="f97" fmla="*/ 342 f77 1"/>
                  <a:gd name="f98" fmla="*/ 395 f77 1"/>
                  <a:gd name="f99" fmla="*/ 262 f78 1"/>
                  <a:gd name="f100" fmla="*/ 445 f77 1"/>
                  <a:gd name="f101" fmla="*/ 492 f77 1"/>
                  <a:gd name="f102" fmla="*/ 261 f78 1"/>
                  <a:gd name="f103" fmla="*/ 545 f77 1"/>
                  <a:gd name="f104" fmla="*/ 606 f77 1"/>
                  <a:gd name="f105" fmla="*/ 378 f78 1"/>
                  <a:gd name="f106" fmla="+- f79 0 f1"/>
                  <a:gd name="f107" fmla="*/ f82 1 378"/>
                  <a:gd name="f108" fmla="*/ f83 1 606"/>
                  <a:gd name="f109" fmla="*/ f84 1 606"/>
                  <a:gd name="f110" fmla="*/ f85 1 378"/>
                  <a:gd name="f111" fmla="*/ f86 1 606"/>
                  <a:gd name="f112" fmla="*/ f87 1 378"/>
                  <a:gd name="f113" fmla="*/ f88 1 606"/>
                  <a:gd name="f114" fmla="*/ f89 1 606"/>
                  <a:gd name="f115" fmla="*/ f90 1 378"/>
                  <a:gd name="f116" fmla="*/ f91 1 378"/>
                  <a:gd name="f117" fmla="*/ f92 1 606"/>
                  <a:gd name="f118" fmla="*/ f93 1 378"/>
                  <a:gd name="f119" fmla="*/ f94 1 606"/>
                  <a:gd name="f120" fmla="*/ f95 1 378"/>
                  <a:gd name="f121" fmla="*/ f96 1 606"/>
                  <a:gd name="f122" fmla="*/ f97 1 606"/>
                  <a:gd name="f123" fmla="*/ f98 1 606"/>
                  <a:gd name="f124" fmla="*/ f99 1 378"/>
                  <a:gd name="f125" fmla="*/ f100 1 606"/>
                  <a:gd name="f126" fmla="*/ f101 1 606"/>
                  <a:gd name="f127" fmla="*/ f102 1 378"/>
                  <a:gd name="f128" fmla="*/ f103 1 606"/>
                  <a:gd name="f129" fmla="*/ f104 1 606"/>
                  <a:gd name="f130" fmla="*/ f105 1 378"/>
                  <a:gd name="f131" fmla="*/ 0 1 f80"/>
                  <a:gd name="f132" fmla="*/ f74 1 f80"/>
                  <a:gd name="f133" fmla="*/ 0 1 f81"/>
                  <a:gd name="f134" fmla="*/ f75 1 f81"/>
                  <a:gd name="f135" fmla="*/ f107 1 f80"/>
                  <a:gd name="f136" fmla="*/ f108 1 f81"/>
                  <a:gd name="f137" fmla="*/ f109 1 f81"/>
                  <a:gd name="f138" fmla="*/ f110 1 f80"/>
                  <a:gd name="f139" fmla="*/ f111 1 f81"/>
                  <a:gd name="f140" fmla="*/ f112 1 f80"/>
                  <a:gd name="f141" fmla="*/ f113 1 f81"/>
                  <a:gd name="f142" fmla="*/ f114 1 f81"/>
                  <a:gd name="f143" fmla="*/ f115 1 f80"/>
                  <a:gd name="f144" fmla="*/ f116 1 f80"/>
                  <a:gd name="f145" fmla="*/ f117 1 f81"/>
                  <a:gd name="f146" fmla="*/ f118 1 f80"/>
                  <a:gd name="f147" fmla="*/ f119 1 f81"/>
                  <a:gd name="f148" fmla="*/ f120 1 f80"/>
                  <a:gd name="f149" fmla="*/ f121 1 f81"/>
                  <a:gd name="f150" fmla="*/ f122 1 f81"/>
                  <a:gd name="f151" fmla="*/ f123 1 f81"/>
                  <a:gd name="f152" fmla="*/ f124 1 f80"/>
                  <a:gd name="f153" fmla="*/ f125 1 f81"/>
                  <a:gd name="f154" fmla="*/ f126 1 f81"/>
                  <a:gd name="f155" fmla="*/ f127 1 f80"/>
                  <a:gd name="f156" fmla="*/ f128 1 f81"/>
                  <a:gd name="f157" fmla="*/ f129 1 f81"/>
                  <a:gd name="f158" fmla="*/ f130 1 f80"/>
                  <a:gd name="f159" fmla="*/ f131 f71 1"/>
                  <a:gd name="f160" fmla="*/ f132 f71 1"/>
                  <a:gd name="f161" fmla="*/ f134 f72 1"/>
                  <a:gd name="f162" fmla="*/ f133 f72 1"/>
                  <a:gd name="f163" fmla="*/ f135 f71 1"/>
                  <a:gd name="f164" fmla="*/ f136 f72 1"/>
                  <a:gd name="f165" fmla="*/ f137 f72 1"/>
                  <a:gd name="f166" fmla="*/ f138 f71 1"/>
                  <a:gd name="f167" fmla="*/ f139 f72 1"/>
                  <a:gd name="f168" fmla="*/ f140 f71 1"/>
                  <a:gd name="f169" fmla="*/ f141 f72 1"/>
                  <a:gd name="f170" fmla="*/ f142 f72 1"/>
                  <a:gd name="f171" fmla="*/ f143 f71 1"/>
                  <a:gd name="f172" fmla="*/ f144 f71 1"/>
                  <a:gd name="f173" fmla="*/ f145 f72 1"/>
                  <a:gd name="f174" fmla="*/ f146 f71 1"/>
                  <a:gd name="f175" fmla="*/ f147 f72 1"/>
                  <a:gd name="f176" fmla="*/ f148 f71 1"/>
                  <a:gd name="f177" fmla="*/ f149 f72 1"/>
                  <a:gd name="f178" fmla="*/ f150 f72 1"/>
                  <a:gd name="f179" fmla="*/ f151 f72 1"/>
                  <a:gd name="f180" fmla="*/ f152 f71 1"/>
                  <a:gd name="f181" fmla="*/ f153 f72 1"/>
                  <a:gd name="f182" fmla="*/ f154 f72 1"/>
                  <a:gd name="f183" fmla="*/ f155 f71 1"/>
                  <a:gd name="f184" fmla="*/ f156 f72 1"/>
                  <a:gd name="f185" fmla="*/ f157 f72 1"/>
                  <a:gd name="f186" fmla="*/ f158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06">
                    <a:pos x="f163" y="f164"/>
                  </a:cxn>
                  <a:cxn ang="f106">
                    <a:pos x="f163" y="f165"/>
                  </a:cxn>
                  <a:cxn ang="f106">
                    <a:pos x="f166" y="f167"/>
                  </a:cxn>
                  <a:cxn ang="f106">
                    <a:pos x="f168" y="f169"/>
                  </a:cxn>
                  <a:cxn ang="f106">
                    <a:pos x="f168" y="f170"/>
                  </a:cxn>
                  <a:cxn ang="f106">
                    <a:pos x="f171" y="f170"/>
                  </a:cxn>
                  <a:cxn ang="f106">
                    <a:pos x="f172" y="f173"/>
                  </a:cxn>
                  <a:cxn ang="f106">
                    <a:pos x="f174" y="f175"/>
                  </a:cxn>
                  <a:cxn ang="f106">
                    <a:pos x="f176" y="f177"/>
                  </a:cxn>
                  <a:cxn ang="f106">
                    <a:pos x="f163" y="f178"/>
                  </a:cxn>
                  <a:cxn ang="f106">
                    <a:pos x="f163" y="f179"/>
                  </a:cxn>
                  <a:cxn ang="f106">
                    <a:pos x="f180" y="f179"/>
                  </a:cxn>
                  <a:cxn ang="f106">
                    <a:pos x="f180" y="f181"/>
                  </a:cxn>
                  <a:cxn ang="f106">
                    <a:pos x="f163" y="f181"/>
                  </a:cxn>
                  <a:cxn ang="f106">
                    <a:pos x="f163" y="f182"/>
                  </a:cxn>
                  <a:cxn ang="f106">
                    <a:pos x="f183" y="f182"/>
                  </a:cxn>
                  <a:cxn ang="f106">
                    <a:pos x="f183" y="f184"/>
                  </a:cxn>
                  <a:cxn ang="f106">
                    <a:pos x="f163" y="f184"/>
                  </a:cxn>
                  <a:cxn ang="f106">
                    <a:pos x="f163" y="f185"/>
                  </a:cxn>
                  <a:cxn ang="f106">
                    <a:pos x="f186" y="f185"/>
                  </a:cxn>
                  <a:cxn ang="f106">
                    <a:pos x="f186" y="f164"/>
                  </a:cxn>
                  <a:cxn ang="f106">
                    <a:pos x="f163" y="f164"/>
                  </a:cxn>
                </a:cxnLst>
                <a:rect l="f159" t="f162" r="f160" b="f161"/>
                <a:pathLst>
                  <a:path w="378" h="606">
                    <a:moveTo>
                      <a:pt x="f6" y="f6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10" y="f20"/>
                      <a:pt x="f21" y="f20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4"/>
                      <a:pt x="f26" y="f24"/>
                      <a:pt x="f27" y="f24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0"/>
                      <a:pt x="f42" y="f40"/>
                    </a:cubicBezTo>
                    <a:cubicBezTo>
                      <a:pt x="f43" y="f44"/>
                      <a:pt x="f45" y="f46"/>
                      <a:pt x="f6" y="f47"/>
                    </a:cubicBezTo>
                    <a:cubicBezTo>
                      <a:pt x="f6" y="f2"/>
                      <a:pt x="f6" y="f48"/>
                      <a:pt x="f6" y="f49"/>
                    </a:cubicBezTo>
                    <a:cubicBezTo>
                      <a:pt x="f50" y="f49"/>
                      <a:pt x="f51" y="f49"/>
                      <a:pt x="f52" y="f49"/>
                    </a:cubicBezTo>
                    <a:cubicBezTo>
                      <a:pt x="f52" y="f53"/>
                      <a:pt x="f52" y="f54"/>
                      <a:pt x="f52" y="f55"/>
                    </a:cubicBezTo>
                    <a:cubicBezTo>
                      <a:pt x="f51" y="f55"/>
                      <a:pt x="f50" y="f55"/>
                      <a:pt x="f6" y="f55"/>
                    </a:cubicBezTo>
                    <a:cubicBezTo>
                      <a:pt x="f6" y="f56"/>
                      <a:pt x="f6" y="f57"/>
                      <a:pt x="f6" y="f58"/>
                    </a:cubicBezTo>
                    <a:cubicBezTo>
                      <a:pt x="f50" y="f58"/>
                      <a:pt x="f59" y="f58"/>
                      <a:pt x="f60" y="f58"/>
                    </a:cubicBezTo>
                    <a:cubicBezTo>
                      <a:pt x="f60" y="f61"/>
                      <a:pt x="f60" y="f62"/>
                      <a:pt x="f60" y="f63"/>
                    </a:cubicBezTo>
                    <a:cubicBezTo>
                      <a:pt x="f59" y="f63"/>
                      <a:pt x="f50" y="f63"/>
                      <a:pt x="f6" y="f63"/>
                    </a:cubicBezTo>
                    <a:cubicBezTo>
                      <a:pt x="f6" y="f64"/>
                      <a:pt x="f6" y="f65"/>
                      <a:pt x="f6" y="f8"/>
                    </a:cubicBezTo>
                    <a:cubicBezTo>
                      <a:pt x="f66" y="f8"/>
                      <a:pt x="f67" y="f8"/>
                      <a:pt x="f7" y="f8"/>
                    </a:cubicBezTo>
                    <a:cubicBezTo>
                      <a:pt x="f7" y="f68"/>
                      <a:pt x="f7" y="f69"/>
                      <a:pt x="f7" y="f6"/>
                    </a:cubicBezTo>
                    <a:cubicBezTo>
                      <a:pt x="f67" y="f6"/>
                      <a:pt x="f66" y="f6"/>
                      <a:pt x="f6" y="f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05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16" name="Rounded Rectangle 3">
            <a:extLst>
              <a:ext uri="{FF2B5EF4-FFF2-40B4-BE49-F238E27FC236}">
                <a16:creationId xmlns:a16="http://schemas.microsoft.com/office/drawing/2014/main" id="{2C4ECA0F-0A6F-4CEE-97F9-AE47100FCE0D}"/>
              </a:ext>
            </a:extLst>
          </p:cNvPr>
          <p:cNvSpPr/>
          <p:nvPr/>
        </p:nvSpPr>
        <p:spPr>
          <a:xfrm rot="5400013">
            <a:off x="1948938" y="3912557"/>
            <a:ext cx="76233" cy="1668469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17" name="Grupo 43">
            <a:extLst>
              <a:ext uri="{FF2B5EF4-FFF2-40B4-BE49-F238E27FC236}">
                <a16:creationId xmlns:a16="http://schemas.microsoft.com/office/drawing/2014/main" id="{408ADFEF-4FB4-4BA9-B60F-381C29B11012}"/>
              </a:ext>
            </a:extLst>
          </p:cNvPr>
          <p:cNvGrpSpPr/>
          <p:nvPr/>
        </p:nvGrpSpPr>
        <p:grpSpPr>
          <a:xfrm>
            <a:off x="2141945" y="972510"/>
            <a:ext cx="679335" cy="682773"/>
            <a:chOff x="2141945" y="972510"/>
            <a:chExt cx="679335" cy="682773"/>
          </a:xfrm>
        </p:grpSpPr>
        <p:sp>
          <p:nvSpPr>
            <p:cNvPr id="18" name="Rounded Rectangle 3">
              <a:extLst>
                <a:ext uri="{FF2B5EF4-FFF2-40B4-BE49-F238E27FC236}">
                  <a16:creationId xmlns:a16="http://schemas.microsoft.com/office/drawing/2014/main" id="{AD845B55-BE79-4734-801F-2501B542423F}"/>
                </a:ext>
              </a:extLst>
            </p:cNvPr>
            <p:cNvSpPr/>
            <p:nvPr/>
          </p:nvSpPr>
          <p:spPr>
            <a:xfrm rot="10799991">
              <a:off x="2724280" y="975948"/>
              <a:ext cx="96999" cy="67933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13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19" name="Rounded Rectangle 3">
              <a:extLst>
                <a:ext uri="{FF2B5EF4-FFF2-40B4-BE49-F238E27FC236}">
                  <a16:creationId xmlns:a16="http://schemas.microsoft.com/office/drawing/2014/main" id="{ADE17F86-F422-4B20-9246-6AD8039B89A9}"/>
                </a:ext>
              </a:extLst>
            </p:cNvPr>
            <p:cNvSpPr/>
            <p:nvPr/>
          </p:nvSpPr>
          <p:spPr>
            <a:xfrm rot="5400013">
              <a:off x="2433113" y="681342"/>
              <a:ext cx="96999" cy="67933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13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</a:endParaRPr>
            </a:p>
          </p:txBody>
        </p:sp>
      </p:grpSp>
      <p:grpSp>
        <p:nvGrpSpPr>
          <p:cNvPr id="20" name="Gráfico 10">
            <a:extLst>
              <a:ext uri="{FF2B5EF4-FFF2-40B4-BE49-F238E27FC236}">
                <a16:creationId xmlns:a16="http://schemas.microsoft.com/office/drawing/2014/main" id="{6A3970F7-AE00-4343-B7E0-39BAE633E159}"/>
              </a:ext>
            </a:extLst>
          </p:cNvPr>
          <p:cNvGrpSpPr/>
          <p:nvPr/>
        </p:nvGrpSpPr>
        <p:grpSpPr>
          <a:xfrm>
            <a:off x="470431" y="4093531"/>
            <a:ext cx="637025" cy="637025"/>
            <a:chOff x="470431" y="4093531"/>
            <a:chExt cx="637025" cy="637025"/>
          </a:xfrm>
        </p:grpSpPr>
        <p:sp>
          <p:nvSpPr>
            <p:cNvPr id="21" name="Forma libre: forma 47">
              <a:extLst>
                <a:ext uri="{FF2B5EF4-FFF2-40B4-BE49-F238E27FC236}">
                  <a16:creationId xmlns:a16="http://schemas.microsoft.com/office/drawing/2014/main" id="{AE96D293-883C-4073-93B9-7729E4757A8C}"/>
                </a:ext>
              </a:extLst>
            </p:cNvPr>
            <p:cNvSpPr/>
            <p:nvPr/>
          </p:nvSpPr>
          <p:spPr>
            <a:xfrm>
              <a:off x="470431" y="4093531"/>
              <a:ext cx="637025" cy="637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849367"/>
                <a:gd name="f19" fmla="*/ 849367 f16 1"/>
                <a:gd name="f20" fmla="*/ 424684 f16 1"/>
                <a:gd name="f21" fmla="*/ 0 f16 1"/>
                <a:gd name="f22" fmla="+- f17 0 f1"/>
                <a:gd name="f23" fmla="*/ f19 1 849367"/>
                <a:gd name="f24" fmla="*/ f20 1 849367"/>
                <a:gd name="f25" fmla="*/ f21 1 849367"/>
                <a:gd name="f26" fmla="*/ f13 1 f18"/>
                <a:gd name="f27" fmla="*/ f14 1 f18"/>
                <a:gd name="f28" fmla="*/ f23 1 f18"/>
                <a:gd name="f29" fmla="*/ f24 1 f18"/>
                <a:gd name="f30" fmla="*/ f25 1 f18"/>
                <a:gd name="f31" fmla="*/ f26 f11 1"/>
                <a:gd name="f32" fmla="*/ f27 f11 1"/>
                <a:gd name="f33" fmla="*/ f27 f12 1"/>
                <a:gd name="f34" fmla="*/ f26 f12 1"/>
                <a:gd name="f35" fmla="*/ f28 f11 1"/>
                <a:gd name="f36" fmla="*/ f29 f12 1"/>
                <a:gd name="f37" fmla="*/ f29 f11 1"/>
                <a:gd name="f38" fmla="*/ f28 f12 1"/>
                <a:gd name="f39" fmla="*/ f30 f11 1"/>
                <a:gd name="f40" fmla="*/ f30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">
                  <a:pos x="f35" y="f36"/>
                </a:cxn>
                <a:cxn ang="f22">
                  <a:pos x="f37" y="f38"/>
                </a:cxn>
                <a:cxn ang="f22">
                  <a:pos x="f39" y="f36"/>
                </a:cxn>
                <a:cxn ang="f22">
                  <a:pos x="f37" y="f40"/>
                </a:cxn>
                <a:cxn ang="f22">
                  <a:pos x="f35" y="f36"/>
                </a:cxn>
              </a:cxnLst>
              <a:rect l="f31" t="f34" r="f32" b="f33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45CAD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Forma libre: forma 48">
              <a:extLst>
                <a:ext uri="{FF2B5EF4-FFF2-40B4-BE49-F238E27FC236}">
                  <a16:creationId xmlns:a16="http://schemas.microsoft.com/office/drawing/2014/main" id="{F22A6F3E-6376-474F-AE4A-E9FB6272EA0D}"/>
                </a:ext>
              </a:extLst>
            </p:cNvPr>
            <p:cNvSpPr/>
            <p:nvPr/>
          </p:nvSpPr>
          <p:spPr>
            <a:xfrm>
              <a:off x="552379" y="4171785"/>
              <a:ext cx="496510" cy="4804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val f5"/>
                <a:gd name="f213" fmla="val f6"/>
                <a:gd name="f214" fmla="val f7"/>
                <a:gd name="f215" fmla="*/ f209 f0 1"/>
                <a:gd name="f216" fmla="+- f214 0 f212"/>
                <a:gd name="f217" fmla="+- f213 0 f212"/>
                <a:gd name="f218" fmla="*/ f215 1 f2"/>
                <a:gd name="f219" fmla="*/ f217 1 662009"/>
                <a:gd name="f220" fmla="*/ f216 1 640647"/>
                <a:gd name="f221" fmla="*/ 398577 f217 1"/>
                <a:gd name="f222" fmla="*/ 121941 f216 1"/>
                <a:gd name="f223" fmla="*/ 383196 f217 1"/>
                <a:gd name="f224" fmla="*/ 383219 f217 1"/>
                <a:gd name="f225" fmla="*/ 0 f216 1"/>
                <a:gd name="f226" fmla="*/ 0 f217 1"/>
                <a:gd name="f227" fmla="*/ 64133 f216 1"/>
                <a:gd name="f228" fmla="*/ 576124 f216 1"/>
                <a:gd name="f229" fmla="*/ 383128 f217 1"/>
                <a:gd name="f230" fmla="*/ 640647 f216 1"/>
                <a:gd name="f231" fmla="*/ 122514 f216 1"/>
                <a:gd name="f232" fmla="*/ 398072 f217 1"/>
                <a:gd name="f233" fmla="*/ 398049 f217 1"/>
                <a:gd name="f234" fmla="*/ 152655 f216 1"/>
                <a:gd name="f235" fmla="*/ 630608 f217 1"/>
                <a:gd name="f236" fmla="*/ 440087 f216 1"/>
                <a:gd name="f237" fmla="*/ 614907 f217 1"/>
                <a:gd name="f238" fmla="*/ 168264 f216 1"/>
                <a:gd name="f239" fmla="*/ 397958 f217 1"/>
                <a:gd name="f240" fmla="*/ 168242 f216 1"/>
                <a:gd name="f241" fmla="*/ 208010 f216 1"/>
                <a:gd name="f242" fmla="*/ 413177 f217 1"/>
                <a:gd name="f243" fmla="*/ 206337 f216 1"/>
                <a:gd name="f244" fmla="*/ 427457 f217 1"/>
                <a:gd name="f245" fmla="*/ 205236 f216 1"/>
                <a:gd name="f246" fmla="*/ 287340 f216 1"/>
                <a:gd name="f247" fmla="*/ 511509 f217 1"/>
                <a:gd name="f248" fmla="*/ 497298 f217 1"/>
                <a:gd name="f249" fmla="*/ 333435 f216 1"/>
                <a:gd name="f250" fmla="*/ 455879 f217 1"/>
                <a:gd name="f251" fmla="*/ 363003 f216 1"/>
                <a:gd name="f252" fmla="*/ 421933 f217 1"/>
                <a:gd name="f253" fmla="*/ 366624 f216 1"/>
                <a:gd name="f254" fmla="*/ 363988 f216 1"/>
                <a:gd name="f255" fmla="*/ 394428 f216 1"/>
                <a:gd name="f256" fmla="*/ 548412 f217 1"/>
                <a:gd name="f257" fmla="*/ 423079 f216 1"/>
                <a:gd name="f258" fmla="*/ 397935 f217 1"/>
                <a:gd name="f259" fmla="*/ 449851 f216 1"/>
                <a:gd name="f260" fmla="*/ 547518 f217 1"/>
                <a:gd name="f261" fmla="*/ 480313 f216 1"/>
                <a:gd name="f262" fmla="*/ 397912 f217 1"/>
                <a:gd name="f263" fmla="*/ 515406 f216 1"/>
                <a:gd name="f264" fmla="*/ 440591 f216 1"/>
                <a:gd name="f265" fmla="*/ 662010 f217 1"/>
                <a:gd name="f266" fmla="*/ 122101 f216 1"/>
                <a:gd name="f267" fmla="*/ 267834 f217 1"/>
                <a:gd name="f268" fmla="*/ 452946 f216 1"/>
                <a:gd name="f269" fmla="*/ 177387 f217 1"/>
                <a:gd name="f270" fmla="*/ 482743 f216 1"/>
                <a:gd name="f271" fmla="*/ 90470 f217 1"/>
                <a:gd name="f272" fmla="*/ 460808 f216 1"/>
                <a:gd name="f273" fmla="*/ 86230 f217 1"/>
                <a:gd name="f274" fmla="*/ 457988 f216 1"/>
                <a:gd name="f275" fmla="*/ 100899 f217 1"/>
                <a:gd name="f276" fmla="*/ 409281 f216 1"/>
                <a:gd name="f277" fmla="*/ 108509 f217 1"/>
                <a:gd name="f278" fmla="*/ 413957 f216 1"/>
                <a:gd name="f279" fmla="*/ 180275 f217 1"/>
                <a:gd name="f280" fmla="*/ 434196 f216 1"/>
                <a:gd name="f281" fmla="*/ 241521 f217 1"/>
                <a:gd name="f282" fmla="*/ 385511 f216 1"/>
                <a:gd name="f283" fmla="*/ 184561 f217 1"/>
                <a:gd name="f284" fmla="*/ 327177 f216 1"/>
                <a:gd name="f285" fmla="*/ 94160 f217 1"/>
                <a:gd name="f286" fmla="*/ 228478 f216 1"/>
                <a:gd name="f287" fmla="*/ 206359 f217 1"/>
                <a:gd name="f288" fmla="*/ 133195 f216 1"/>
                <a:gd name="f289" fmla="*/ 281747 f217 1"/>
                <a:gd name="f290" fmla="*/ 150042 f216 1"/>
                <a:gd name="f291" fmla="*/ 286698 f217 1"/>
                <a:gd name="f292" fmla="*/ 152838 f216 1"/>
                <a:gd name="f293" fmla="*/ 270653 f217 1"/>
                <a:gd name="f294" fmla="*/ 200285 f216 1"/>
                <a:gd name="f295" fmla="*/ 263479 f217 1"/>
                <a:gd name="f296" fmla="*/ 196366 f216 1"/>
                <a:gd name="f297" fmla="*/ 204938 f217 1"/>
                <a:gd name="f298" fmla="*/ 181742 f216 1"/>
                <a:gd name="f299" fmla="*/ 150455 f217 1"/>
                <a:gd name="f300" fmla="*/ 223665 f216 1"/>
                <a:gd name="f301" fmla="*/ 210806 f217 1"/>
                <a:gd name="f302" fmla="*/ 280051 f216 1"/>
                <a:gd name="f303" fmla="*/ 298296 f217 1"/>
                <a:gd name="f304" fmla="*/ 382119 f216 1"/>
                <a:gd name="f305" fmla="+- f218 0 f1"/>
                <a:gd name="f306" fmla="*/ f221 1 662009"/>
                <a:gd name="f307" fmla="*/ f222 1 640647"/>
                <a:gd name="f308" fmla="*/ f223 1 662009"/>
                <a:gd name="f309" fmla="*/ f224 1 662009"/>
                <a:gd name="f310" fmla="*/ f225 1 640647"/>
                <a:gd name="f311" fmla="*/ f226 1 662009"/>
                <a:gd name="f312" fmla="*/ f227 1 640647"/>
                <a:gd name="f313" fmla="*/ f228 1 640647"/>
                <a:gd name="f314" fmla="*/ f229 1 662009"/>
                <a:gd name="f315" fmla="*/ f230 1 640647"/>
                <a:gd name="f316" fmla="*/ f231 1 640647"/>
                <a:gd name="f317" fmla="*/ f232 1 662009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62009"/>
                <a:gd name="f323" fmla="*/ f238 1 640647"/>
                <a:gd name="f324" fmla="*/ f239 1 662009"/>
                <a:gd name="f325" fmla="*/ f240 1 640647"/>
                <a:gd name="f326" fmla="*/ f241 1 640647"/>
                <a:gd name="f327" fmla="*/ f242 1 662009"/>
                <a:gd name="f328" fmla="*/ f243 1 640647"/>
                <a:gd name="f329" fmla="*/ f244 1 662009"/>
                <a:gd name="f330" fmla="*/ f245 1 640647"/>
                <a:gd name="f331" fmla="*/ f246 1 640647"/>
                <a:gd name="f332" fmla="*/ f247 1 662009"/>
                <a:gd name="f333" fmla="*/ f248 1 662009"/>
                <a:gd name="f334" fmla="*/ f249 1 640647"/>
                <a:gd name="f335" fmla="*/ f250 1 662009"/>
                <a:gd name="f336" fmla="*/ f251 1 640647"/>
                <a:gd name="f337" fmla="*/ f252 1 662009"/>
                <a:gd name="f338" fmla="*/ f253 1 640647"/>
                <a:gd name="f339" fmla="*/ f254 1 640647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62009"/>
                <a:gd name="f346" fmla="*/ f261 1 640647"/>
                <a:gd name="f347" fmla="*/ f262 1 662009"/>
                <a:gd name="f348" fmla="*/ f263 1 640647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301 1 662009"/>
                <a:gd name="f387" fmla="*/ f302 1 640647"/>
                <a:gd name="f388" fmla="*/ f303 1 662009"/>
                <a:gd name="f389" fmla="*/ f304 1 640647"/>
                <a:gd name="f390" fmla="*/ f212 1 f219"/>
                <a:gd name="f391" fmla="*/ f213 1 f219"/>
                <a:gd name="f392" fmla="*/ f212 1 f220"/>
                <a:gd name="f393" fmla="*/ f214 1 f220"/>
                <a:gd name="f394" fmla="*/ f306 1 f219"/>
                <a:gd name="f395" fmla="*/ f307 1 f220"/>
                <a:gd name="f396" fmla="*/ f308 1 f219"/>
                <a:gd name="f397" fmla="*/ f309 1 f219"/>
                <a:gd name="f398" fmla="*/ f310 1 f220"/>
                <a:gd name="f399" fmla="*/ f311 1 f219"/>
                <a:gd name="f400" fmla="*/ f312 1 f220"/>
                <a:gd name="f401" fmla="*/ f313 1 f220"/>
                <a:gd name="f402" fmla="*/ f314 1 f219"/>
                <a:gd name="f403" fmla="*/ f315 1 f220"/>
                <a:gd name="f404" fmla="*/ f316 1 f220"/>
                <a:gd name="f405" fmla="*/ f317 1 f219"/>
                <a:gd name="f406" fmla="*/ f318 1 f219"/>
                <a:gd name="f407" fmla="*/ f319 1 f220"/>
                <a:gd name="f408" fmla="*/ f320 1 f219"/>
                <a:gd name="f409" fmla="*/ f321 1 f220"/>
                <a:gd name="f410" fmla="*/ f322 1 f219"/>
                <a:gd name="f411" fmla="*/ f323 1 f220"/>
                <a:gd name="f412" fmla="*/ f324 1 f219"/>
                <a:gd name="f413" fmla="*/ f325 1 f220"/>
                <a:gd name="f414" fmla="*/ f326 1 f220"/>
                <a:gd name="f415" fmla="*/ f327 1 f219"/>
                <a:gd name="f416" fmla="*/ f328 1 f220"/>
                <a:gd name="f417" fmla="*/ f329 1 f219"/>
                <a:gd name="f418" fmla="*/ f330 1 f220"/>
                <a:gd name="f419" fmla="*/ f331 1 f220"/>
                <a:gd name="f420" fmla="*/ f332 1 f219"/>
                <a:gd name="f421" fmla="*/ f333 1 f219"/>
                <a:gd name="f422" fmla="*/ f334 1 f220"/>
                <a:gd name="f423" fmla="*/ f335 1 f219"/>
                <a:gd name="f424" fmla="*/ f336 1 f220"/>
                <a:gd name="f425" fmla="*/ f337 1 f219"/>
                <a:gd name="f426" fmla="*/ f338 1 f220"/>
                <a:gd name="f427" fmla="*/ f339 1 f220"/>
                <a:gd name="f428" fmla="*/ f340 1 f220"/>
                <a:gd name="f429" fmla="*/ f341 1 f219"/>
                <a:gd name="f430" fmla="*/ f342 1 f220"/>
                <a:gd name="f431" fmla="*/ f343 1 f219"/>
                <a:gd name="f432" fmla="*/ f344 1 f220"/>
                <a:gd name="f433" fmla="*/ f345 1 f219"/>
                <a:gd name="f434" fmla="*/ f346 1 f220"/>
                <a:gd name="f435" fmla="*/ f347 1 f219"/>
                <a:gd name="f436" fmla="*/ f348 1 f220"/>
                <a:gd name="f437" fmla="*/ f349 1 f220"/>
                <a:gd name="f438" fmla="*/ f350 1 f219"/>
                <a:gd name="f439" fmla="*/ f351 1 f220"/>
                <a:gd name="f440" fmla="*/ f352 1 f219"/>
                <a:gd name="f441" fmla="*/ f353 1 f220"/>
                <a:gd name="f442" fmla="*/ f354 1 f219"/>
                <a:gd name="f443" fmla="*/ f355 1 f220"/>
                <a:gd name="f444" fmla="*/ f356 1 f219"/>
                <a:gd name="f445" fmla="*/ f357 1 f220"/>
                <a:gd name="f446" fmla="*/ f358 1 f219"/>
                <a:gd name="f447" fmla="*/ f359 1 f220"/>
                <a:gd name="f448" fmla="*/ f360 1 f219"/>
                <a:gd name="f449" fmla="*/ f361 1 f220"/>
                <a:gd name="f450" fmla="*/ f362 1 f219"/>
                <a:gd name="f451" fmla="*/ f363 1 f220"/>
                <a:gd name="f452" fmla="*/ f364 1 f219"/>
                <a:gd name="f453" fmla="*/ f365 1 f220"/>
                <a:gd name="f454" fmla="*/ f366 1 f219"/>
                <a:gd name="f455" fmla="*/ f367 1 f220"/>
                <a:gd name="f456" fmla="*/ f368 1 f219"/>
                <a:gd name="f457" fmla="*/ f369 1 f220"/>
                <a:gd name="f458" fmla="*/ f370 1 f219"/>
                <a:gd name="f459" fmla="*/ f371 1 f220"/>
                <a:gd name="f460" fmla="*/ f372 1 f219"/>
                <a:gd name="f461" fmla="*/ f373 1 f220"/>
                <a:gd name="f462" fmla="*/ f374 1 f219"/>
                <a:gd name="f463" fmla="*/ f375 1 f220"/>
                <a:gd name="f464" fmla="*/ f376 1 f219"/>
                <a:gd name="f465" fmla="*/ f377 1 f220"/>
                <a:gd name="f466" fmla="*/ f378 1 f219"/>
                <a:gd name="f467" fmla="*/ f379 1 f220"/>
                <a:gd name="f468" fmla="*/ f380 1 f219"/>
                <a:gd name="f469" fmla="*/ f381 1 f220"/>
                <a:gd name="f470" fmla="*/ f382 1 f219"/>
                <a:gd name="f471" fmla="*/ f383 1 f220"/>
                <a:gd name="f472" fmla="*/ f384 1 f219"/>
                <a:gd name="f473" fmla="*/ f385 1 f220"/>
                <a:gd name="f474" fmla="*/ f386 1 f219"/>
                <a:gd name="f475" fmla="*/ f387 1 f220"/>
                <a:gd name="f476" fmla="*/ f388 1 f219"/>
                <a:gd name="f477" fmla="*/ f389 1 f220"/>
                <a:gd name="f478" fmla="*/ f390 f210 1"/>
                <a:gd name="f479" fmla="*/ f391 f210 1"/>
                <a:gd name="f480" fmla="*/ f393 f211 1"/>
                <a:gd name="f481" fmla="*/ f392 f211 1"/>
                <a:gd name="f482" fmla="*/ f394 f210 1"/>
                <a:gd name="f483" fmla="*/ f395 f211 1"/>
                <a:gd name="f484" fmla="*/ f396 f210 1"/>
                <a:gd name="f485" fmla="*/ f397 f210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1 1"/>
                <a:gd name="f492" fmla="*/ f404 f211 1"/>
                <a:gd name="f493" fmla="*/ f405 f210 1"/>
                <a:gd name="f494" fmla="*/ f406 f210 1"/>
                <a:gd name="f495" fmla="*/ f407 f211 1"/>
                <a:gd name="f496" fmla="*/ f408 f210 1"/>
                <a:gd name="f497" fmla="*/ f409 f211 1"/>
                <a:gd name="f498" fmla="*/ f410 f210 1"/>
                <a:gd name="f499" fmla="*/ f411 f211 1"/>
                <a:gd name="f500" fmla="*/ f412 f210 1"/>
                <a:gd name="f501" fmla="*/ f413 f211 1"/>
                <a:gd name="f502" fmla="*/ f414 f211 1"/>
                <a:gd name="f503" fmla="*/ f415 f210 1"/>
                <a:gd name="f504" fmla="*/ f416 f211 1"/>
                <a:gd name="f505" fmla="*/ f417 f210 1"/>
                <a:gd name="f506" fmla="*/ f418 f211 1"/>
                <a:gd name="f507" fmla="*/ f419 f211 1"/>
                <a:gd name="f508" fmla="*/ f420 f210 1"/>
                <a:gd name="f509" fmla="*/ f421 f210 1"/>
                <a:gd name="f510" fmla="*/ f422 f211 1"/>
                <a:gd name="f511" fmla="*/ f423 f210 1"/>
                <a:gd name="f512" fmla="*/ f424 f211 1"/>
                <a:gd name="f513" fmla="*/ f425 f210 1"/>
                <a:gd name="f514" fmla="*/ f426 f211 1"/>
                <a:gd name="f515" fmla="*/ f427 f211 1"/>
                <a:gd name="f516" fmla="*/ f428 f211 1"/>
                <a:gd name="f517" fmla="*/ f429 f210 1"/>
                <a:gd name="f518" fmla="*/ f430 f211 1"/>
                <a:gd name="f519" fmla="*/ f431 f210 1"/>
                <a:gd name="f520" fmla="*/ f432 f211 1"/>
                <a:gd name="f521" fmla="*/ f433 f210 1"/>
                <a:gd name="f522" fmla="*/ f434 f211 1"/>
                <a:gd name="f523" fmla="*/ f435 f210 1"/>
                <a:gd name="f524" fmla="*/ f436 f211 1"/>
                <a:gd name="f525" fmla="*/ f437 f211 1"/>
                <a:gd name="f526" fmla="*/ f438 f210 1"/>
                <a:gd name="f527" fmla="*/ f439 f211 1"/>
                <a:gd name="f528" fmla="*/ f440 f210 1"/>
                <a:gd name="f529" fmla="*/ f441 f211 1"/>
                <a:gd name="f530" fmla="*/ f442 f210 1"/>
                <a:gd name="f531" fmla="*/ f443 f211 1"/>
                <a:gd name="f532" fmla="*/ f444 f210 1"/>
                <a:gd name="f533" fmla="*/ f445 f211 1"/>
                <a:gd name="f534" fmla="*/ f446 f210 1"/>
                <a:gd name="f535" fmla="*/ f447 f211 1"/>
                <a:gd name="f536" fmla="*/ f448 f210 1"/>
                <a:gd name="f537" fmla="*/ f449 f211 1"/>
                <a:gd name="f538" fmla="*/ f450 f210 1"/>
                <a:gd name="f539" fmla="*/ f451 f211 1"/>
                <a:gd name="f540" fmla="*/ f452 f210 1"/>
                <a:gd name="f541" fmla="*/ f453 f211 1"/>
                <a:gd name="f542" fmla="*/ f454 f210 1"/>
                <a:gd name="f543" fmla="*/ f455 f211 1"/>
                <a:gd name="f544" fmla="*/ f456 f210 1"/>
                <a:gd name="f545" fmla="*/ f457 f211 1"/>
                <a:gd name="f546" fmla="*/ f458 f210 1"/>
                <a:gd name="f547" fmla="*/ f459 f211 1"/>
                <a:gd name="f548" fmla="*/ f460 f210 1"/>
                <a:gd name="f549" fmla="*/ f461 f211 1"/>
                <a:gd name="f550" fmla="*/ f462 f210 1"/>
                <a:gd name="f551" fmla="*/ f463 f211 1"/>
                <a:gd name="f552" fmla="*/ f464 f210 1"/>
                <a:gd name="f553" fmla="*/ f465 f211 1"/>
                <a:gd name="f554" fmla="*/ f466 f210 1"/>
                <a:gd name="f555" fmla="*/ f467 f211 1"/>
                <a:gd name="f556" fmla="*/ f468 f210 1"/>
                <a:gd name="f557" fmla="*/ f469 f211 1"/>
                <a:gd name="f558" fmla="*/ f470 f210 1"/>
                <a:gd name="f559" fmla="*/ f471 f211 1"/>
                <a:gd name="f560" fmla="*/ f472 f210 1"/>
                <a:gd name="f561" fmla="*/ f473 f211 1"/>
                <a:gd name="f562" fmla="*/ f474 f210 1"/>
                <a:gd name="f563" fmla="*/ f475 f211 1"/>
                <a:gd name="f564" fmla="*/ f476 f210 1"/>
                <a:gd name="f565" fmla="*/ f477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5">
                  <a:pos x="f482" y="f483"/>
                </a:cxn>
                <a:cxn ang="f305">
                  <a:pos x="f482" y="f483"/>
                </a:cxn>
                <a:cxn ang="f305">
                  <a:pos x="f484" y="f483"/>
                </a:cxn>
                <a:cxn ang="f305">
                  <a:pos x="f485" y="f486"/>
                </a:cxn>
                <a:cxn ang="f305">
                  <a:pos x="f487" y="f488"/>
                </a:cxn>
                <a:cxn ang="f305">
                  <a:pos x="f487" y="f489"/>
                </a:cxn>
                <a:cxn ang="f305">
                  <a:pos x="f490" y="f491"/>
                </a:cxn>
                <a:cxn ang="f305">
                  <a:pos x="f485" y="f492"/>
                </a:cxn>
                <a:cxn ang="f305">
                  <a:pos x="f493" y="f492"/>
                </a:cxn>
                <a:cxn ang="f305">
                  <a:pos x="f494" y="f495"/>
                </a:cxn>
                <a:cxn ang="f305">
                  <a:pos x="f496" y="f495"/>
                </a:cxn>
                <a:cxn ang="f305">
                  <a:pos x="f496" y="f497"/>
                </a:cxn>
                <a:cxn ang="f305">
                  <a:pos x="f498" y="f497"/>
                </a:cxn>
                <a:cxn ang="f305">
                  <a:pos x="f498" y="f499"/>
                </a:cxn>
                <a:cxn ang="f305">
                  <a:pos x="f500" y="f501"/>
                </a:cxn>
                <a:cxn ang="f305">
                  <a:pos x="f500" y="f502"/>
                </a:cxn>
                <a:cxn ang="f305">
                  <a:pos x="f503" y="f504"/>
                </a:cxn>
                <a:cxn ang="f305">
                  <a:pos x="f505" y="f506"/>
                </a:cxn>
                <a:cxn ang="f305">
                  <a:pos x="f505" y="f507"/>
                </a:cxn>
                <a:cxn ang="f305">
                  <a:pos x="f508" y="f507"/>
                </a:cxn>
                <a:cxn ang="f305">
                  <a:pos x="f509" y="f510"/>
                </a:cxn>
                <a:cxn ang="f305">
                  <a:pos x="f511" y="f512"/>
                </a:cxn>
                <a:cxn ang="f305">
                  <a:pos x="f513" y="f514"/>
                </a:cxn>
                <a:cxn ang="f305">
                  <a:pos x="f500" y="f515"/>
                </a:cxn>
                <a:cxn ang="f305">
                  <a:pos x="f500" y="f516"/>
                </a:cxn>
                <a:cxn ang="f305">
                  <a:pos x="f517" y="f516"/>
                </a:cxn>
                <a:cxn ang="f305">
                  <a:pos x="f517" y="f518"/>
                </a:cxn>
                <a:cxn ang="f305">
                  <a:pos x="f519" y="f518"/>
                </a:cxn>
                <a:cxn ang="f305">
                  <a:pos x="f519" y="f520"/>
                </a:cxn>
                <a:cxn ang="f305">
                  <a:pos x="f521" y="f520"/>
                </a:cxn>
                <a:cxn ang="f305">
                  <a:pos x="f521" y="f522"/>
                </a:cxn>
                <a:cxn ang="f305">
                  <a:pos x="f523" y="f522"/>
                </a:cxn>
                <a:cxn ang="f305">
                  <a:pos x="f523" y="f524"/>
                </a:cxn>
                <a:cxn ang="f305">
                  <a:pos x="f498" y="f524"/>
                </a:cxn>
                <a:cxn ang="f305">
                  <a:pos x="f498" y="f525"/>
                </a:cxn>
                <a:cxn ang="f305">
                  <a:pos x="f496" y="f525"/>
                </a:cxn>
                <a:cxn ang="f305">
                  <a:pos x="f496" y="f525"/>
                </a:cxn>
                <a:cxn ang="f305">
                  <a:pos x="f526" y="f525"/>
                </a:cxn>
                <a:cxn ang="f305">
                  <a:pos x="f526" y="f527"/>
                </a:cxn>
                <a:cxn ang="f305">
                  <a:pos x="f482" y="f483"/>
                </a:cxn>
                <a:cxn ang="f305">
                  <a:pos x="f528" y="f529"/>
                </a:cxn>
                <a:cxn ang="f305">
                  <a:pos x="f530" y="f531"/>
                </a:cxn>
                <a:cxn ang="f305">
                  <a:pos x="f532" y="f533"/>
                </a:cxn>
                <a:cxn ang="f305">
                  <a:pos x="f534" y="f535"/>
                </a:cxn>
                <a:cxn ang="f305">
                  <a:pos x="f536" y="f537"/>
                </a:cxn>
                <a:cxn ang="f305">
                  <a:pos x="f538" y="f539"/>
                </a:cxn>
                <a:cxn ang="f305">
                  <a:pos x="f540" y="f541"/>
                </a:cxn>
                <a:cxn ang="f305">
                  <a:pos x="f542" y="f543"/>
                </a:cxn>
                <a:cxn ang="f305">
                  <a:pos x="f544" y="f545"/>
                </a:cxn>
                <a:cxn ang="f305">
                  <a:pos x="f546" y="f547"/>
                </a:cxn>
                <a:cxn ang="f305">
                  <a:pos x="f548" y="f549"/>
                </a:cxn>
                <a:cxn ang="f305">
                  <a:pos x="f550" y="f551"/>
                </a:cxn>
                <a:cxn ang="f305">
                  <a:pos x="f552" y="f553"/>
                </a:cxn>
                <a:cxn ang="f305">
                  <a:pos x="f554" y="f555"/>
                </a:cxn>
                <a:cxn ang="f305">
                  <a:pos x="f556" y="f557"/>
                </a:cxn>
                <a:cxn ang="f305">
                  <a:pos x="f558" y="f559"/>
                </a:cxn>
                <a:cxn ang="f305">
                  <a:pos x="f560" y="f561"/>
                </a:cxn>
                <a:cxn ang="f305">
                  <a:pos x="f562" y="f563"/>
                </a:cxn>
                <a:cxn ang="f305">
                  <a:pos x="f564" y="f565"/>
                </a:cxn>
                <a:cxn ang="f305">
                  <a:pos x="f528" y="f529"/>
                </a:cxn>
              </a:cxnLst>
              <a:rect l="f478" t="f481" r="f479" b="f480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5807760"/>
      </p:ext>
    </p:extLst>
  </p:cSld>
  <p:clrMapOvr>
    <a:masterClrMapping/>
  </p:clrMapOvr>
  <p:hf sldNum="0" hdr="0" ftr="0" dt="0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964428"/>
      </p:ext>
    </p:extLst>
  </p:cSld>
  <p:clrMapOvr>
    <a:masterClrMapping/>
  </p:clrMapOvr>
  <p:hf sldNum="0"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ColTx" preserve="1">
  <p:cSld name="TITLE_AND_TWO_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9">
            <a:extLst>
              <a:ext uri="{FF2B5EF4-FFF2-40B4-BE49-F238E27FC236}">
                <a16:creationId xmlns:a16="http://schemas.microsoft.com/office/drawing/2014/main" id="{1693BC41-D4D3-46B0-B27C-6ADF8124D39E}"/>
              </a:ext>
            </a:extLst>
          </p:cNvPr>
          <p:cNvSpPr/>
          <p:nvPr/>
        </p:nvSpPr>
        <p:spPr>
          <a:xfrm>
            <a:off x="192737" y="165844"/>
            <a:ext cx="8767477" cy="4814050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grpSp>
        <p:nvGrpSpPr>
          <p:cNvPr id="3" name="Google Shape;23;p5">
            <a:extLst>
              <a:ext uri="{FF2B5EF4-FFF2-40B4-BE49-F238E27FC236}">
                <a16:creationId xmlns:a16="http://schemas.microsoft.com/office/drawing/2014/main" id="{13EEE412-CF37-4A1D-B046-1D14A9C9A3BF}"/>
              </a:ext>
            </a:extLst>
          </p:cNvPr>
          <p:cNvGrpSpPr/>
          <p:nvPr/>
        </p:nvGrpSpPr>
        <p:grpSpPr>
          <a:xfrm>
            <a:off x="719733" y="458553"/>
            <a:ext cx="7703463" cy="726746"/>
            <a:chOff x="719733" y="458553"/>
            <a:chExt cx="7703463" cy="726746"/>
          </a:xfrm>
        </p:grpSpPr>
        <p:sp>
          <p:nvSpPr>
            <p:cNvPr id="4" name="Google Shape;24;p5">
              <a:extLst>
                <a:ext uri="{FF2B5EF4-FFF2-40B4-BE49-F238E27FC236}">
                  <a16:creationId xmlns:a16="http://schemas.microsoft.com/office/drawing/2014/main" id="{5D801AEB-4A0F-4AAF-A90A-D11AC818D91A}"/>
                </a:ext>
              </a:extLst>
            </p:cNvPr>
            <p:cNvSpPr/>
            <p:nvPr/>
          </p:nvSpPr>
          <p:spPr>
            <a:xfrm rot="29908">
              <a:off x="719733" y="458553"/>
              <a:ext cx="7703463" cy="7267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440"/>
                <a:gd name="f4" fmla="val 11466"/>
                <a:gd name="f5" fmla="val 134558"/>
                <a:gd name="f6" fmla="val 121304"/>
                <a:gd name="f7" fmla="val 40040"/>
                <a:gd name="f8" fmla="val 1026"/>
                <a:gd name="f9" fmla="val 36481"/>
                <a:gd name="f10" fmla="val 1044"/>
                <a:gd name="f11" fmla="val 29072"/>
                <a:gd name="f12" fmla="val 1078"/>
                <a:gd name="f13" fmla="val 21665"/>
                <a:gd name="f14" fmla="val 1113"/>
                <a:gd name="f15" fmla="val 14256"/>
                <a:gd name="f16" fmla="val 1149"/>
                <a:gd name="f17" fmla="val 5805"/>
                <a:gd name="f18" fmla="val 1188"/>
                <a:gd name="f19" fmla="val 5762"/>
                <a:gd name="f20" fmla="val 5719"/>
                <a:gd name="f21" fmla="val 1189"/>
                <a:gd name="f22" fmla="val 5677"/>
                <a:gd name="f23" fmla="val 4395"/>
                <a:gd name="f24" fmla="val 3131"/>
                <a:gd name="f25" fmla="val 1087"/>
                <a:gd name="f26" fmla="val 1862"/>
                <a:gd name="f27" fmla="val 1639"/>
                <a:gd name="f28" fmla="val 1416"/>
                <a:gd name="f29" fmla="val 1090"/>
                <a:gd name="f30" fmla="val 1193"/>
                <a:gd name="f31" fmla="val 1097"/>
                <a:gd name="f32" fmla="val 1025"/>
                <a:gd name="f33" fmla="val 1103"/>
                <a:gd name="f34" fmla="val 850"/>
                <a:gd name="f35" fmla="val 1110"/>
                <a:gd name="f36" fmla="val 705"/>
                <a:gd name="f37" fmla="val 1200"/>
                <a:gd name="f38" fmla="val 475"/>
                <a:gd name="f39" fmla="val 1341"/>
                <a:gd name="f40" fmla="val 384"/>
                <a:gd name="f41" fmla="val 1659"/>
                <a:gd name="f42" fmla="val 417"/>
                <a:gd name="f43" fmla="val 1942"/>
                <a:gd name="f44" fmla="val 627"/>
                <a:gd name="f45" fmla="val 3725"/>
                <a:gd name="f46" fmla="val 1994"/>
                <a:gd name="f47" fmla="val 5124"/>
                <a:gd name="f48" fmla="val 1668"/>
                <a:gd name="f49" fmla="val 7061"/>
                <a:gd name="f50" fmla="val 1451"/>
                <a:gd name="f51" fmla="val 8341"/>
                <a:gd name="f52" fmla="val 561"/>
                <a:gd name="f53" fmla="val 9357"/>
                <a:gd name="f54" fmla="val 94"/>
                <a:gd name="f55" fmla="val 10558"/>
                <a:gd name="f56" fmla="val 45"/>
                <a:gd name="f57" fmla="val 10683"/>
                <a:gd name="f58" fmla="val 10818"/>
                <a:gd name="f59" fmla="val 17"/>
                <a:gd name="f60" fmla="val 10952"/>
                <a:gd name="f61" fmla="val 68"/>
                <a:gd name="f62" fmla="val 11335"/>
                <a:gd name="f63" fmla="val 529"/>
                <a:gd name="f64" fmla="val 11439"/>
                <a:gd name="f65" fmla="val 890"/>
                <a:gd name="f66" fmla="val 11452"/>
                <a:gd name="f67" fmla="val 1182"/>
                <a:gd name="f68" fmla="val 11461"/>
                <a:gd name="f69" fmla="val 1866"/>
                <a:gd name="f70" fmla="val 11465"/>
                <a:gd name="f71" fmla="val 2899"/>
                <a:gd name="f72" fmla="val 19473"/>
                <a:gd name="f73" fmla="val 125686"/>
                <a:gd name="f74" fmla="val 10325"/>
                <a:gd name="f75" fmla="val 136079"/>
                <a:gd name="f76" fmla="val 136093"/>
                <a:gd name="f77" fmla="val 136106"/>
                <a:gd name="f78" fmla="val 136120"/>
                <a:gd name="f79" fmla="val 136122"/>
                <a:gd name="f80" fmla="val 136137"/>
                <a:gd name="f81" fmla="val 10326"/>
                <a:gd name="f82" fmla="val 136161"/>
                <a:gd name="f83" fmla="val 136387"/>
                <a:gd name="f84" fmla="val 137439"/>
                <a:gd name="f85" fmla="val 10283"/>
                <a:gd name="f86" fmla="val 137432"/>
                <a:gd name="f87" fmla="val 9412"/>
                <a:gd name="f88" fmla="val 137431"/>
                <a:gd name="f89" fmla="val 9233"/>
                <a:gd name="f90" fmla="val 137399"/>
                <a:gd name="f91" fmla="val 9059"/>
                <a:gd name="f92" fmla="val 137327"/>
                <a:gd name="f93" fmla="val 8895"/>
                <a:gd name="f94" fmla="val 136752"/>
                <a:gd name="f95" fmla="val 7565"/>
                <a:gd name="f96" fmla="val 135695"/>
                <a:gd name="f97" fmla="val 5774"/>
                <a:gd name="f98" fmla="val 135795"/>
                <a:gd name="f99" fmla="val 4256"/>
                <a:gd name="f100" fmla="val 135822"/>
                <a:gd name="f101" fmla="val 3818"/>
                <a:gd name="f102" fmla="val 135969"/>
                <a:gd name="f103" fmla="val 3400"/>
                <a:gd name="f104" fmla="val 136113"/>
                <a:gd name="f105" fmla="val 2988"/>
                <a:gd name="f106" fmla="val 136365"/>
                <a:gd name="f107" fmla="val 2269"/>
                <a:gd name="f108" fmla="val 136673"/>
                <a:gd name="f109" fmla="val 1598"/>
                <a:gd name="f110" fmla="val 136946"/>
                <a:gd name="f111" fmla="val 891"/>
                <a:gd name="f112" fmla="val 137003"/>
                <a:gd name="f113" fmla="val 743"/>
                <a:gd name="f114" fmla="val 137061"/>
                <a:gd name="f115" fmla="val 584"/>
                <a:gd name="f116" fmla="val 137027"/>
                <a:gd name="f117" fmla="val 429"/>
                <a:gd name="f118" fmla="val 136957"/>
                <a:gd name="f119" fmla="val 105"/>
                <a:gd name="f120" fmla="val 136566"/>
                <a:gd name="f121" fmla="val 27"/>
                <a:gd name="f122" fmla="val 136257"/>
                <a:gd name="f123" fmla="val 14"/>
                <a:gd name="f124" fmla="val 136020"/>
                <a:gd name="f125" fmla="val 5"/>
                <a:gd name="f126" fmla="val 135439"/>
                <a:gd name="f127" fmla="*/ f0 1 137440"/>
                <a:gd name="f128" fmla="*/ f1 1 11466"/>
                <a:gd name="f129" fmla="val f2"/>
                <a:gd name="f130" fmla="val f3"/>
                <a:gd name="f131" fmla="val f4"/>
                <a:gd name="f132" fmla="+- f131 0 f129"/>
                <a:gd name="f133" fmla="+- f130 0 f129"/>
                <a:gd name="f134" fmla="*/ f133 1 137440"/>
                <a:gd name="f135" fmla="*/ f132 1 11466"/>
                <a:gd name="f136" fmla="*/ f129 1 f134"/>
                <a:gd name="f137" fmla="*/ f130 1 f134"/>
                <a:gd name="f138" fmla="*/ f129 1 f135"/>
                <a:gd name="f139" fmla="*/ f131 1 f135"/>
                <a:gd name="f140" fmla="*/ f136 f127 1"/>
                <a:gd name="f141" fmla="*/ f137 f127 1"/>
                <a:gd name="f142" fmla="*/ f139 f128 1"/>
                <a:gd name="f143" fmla="*/ f138 f1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0" t="f143" r="f141" b="f142"/>
              <a:pathLst>
                <a:path w="137440" h="1146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18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2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4"/>
                  </a:cubicBezTo>
                  <a:cubicBezTo>
                    <a:pt x="f76" y="f74"/>
                    <a:pt x="f77" y="f74"/>
                    <a:pt x="f78" y="f74"/>
                  </a:cubicBezTo>
                  <a:cubicBezTo>
                    <a:pt x="f79" y="f74"/>
                    <a:pt x="f80" y="f81"/>
                    <a:pt x="f82" y="f81"/>
                  </a:cubicBezTo>
                  <a:cubicBezTo>
                    <a:pt x="f83" y="f81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000000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25;p5">
              <a:extLst>
                <a:ext uri="{FF2B5EF4-FFF2-40B4-BE49-F238E27FC236}">
                  <a16:creationId xmlns:a16="http://schemas.microsoft.com/office/drawing/2014/main" id="{B18F74BB-585D-4D27-9CE5-E75E81F0D779}"/>
                </a:ext>
              </a:extLst>
            </p:cNvPr>
            <p:cNvSpPr/>
            <p:nvPr/>
          </p:nvSpPr>
          <p:spPr>
            <a:xfrm rot="29908">
              <a:off x="900309" y="551977"/>
              <a:ext cx="7387007" cy="3109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1794"/>
                <a:gd name="f4" fmla="val 4906"/>
                <a:gd name="f5" fmla="val 117112"/>
                <a:gd name="f6" fmla="val 90618"/>
                <a:gd name="f7" fmla="val 37148"/>
                <a:gd name="f8" fmla="val 800"/>
                <a:gd name="f9" fmla="val 36610"/>
                <a:gd name="f10" fmla="val 34009"/>
                <a:gd name="f11" fmla="val 31402"/>
                <a:gd name="f12" fmla="val 830"/>
                <a:gd name="f13" fmla="val 28808"/>
                <a:gd name="f14" fmla="val 27829"/>
                <a:gd name="f15" fmla="val 26852"/>
                <a:gd name="f16" fmla="val 826"/>
                <a:gd name="f17" fmla="val 25877"/>
                <a:gd name="f18" fmla="val 814"/>
                <a:gd name="f19" fmla="val 21418"/>
                <a:gd name="f20" fmla="val 762"/>
                <a:gd name="f21" fmla="val 16958"/>
                <a:gd name="f22" fmla="val 733"/>
                <a:gd name="f23" fmla="val 12498"/>
                <a:gd name="f24" fmla="val 11996"/>
                <a:gd name="f25" fmla="val 11494"/>
                <a:gd name="f26" fmla="val 10992"/>
                <a:gd name="f27" fmla="val 734"/>
                <a:gd name="f28" fmla="val 10968"/>
                <a:gd name="f29" fmla="val 10943"/>
                <a:gd name="f30" fmla="val 10918"/>
                <a:gd name="f31" fmla="val 9014"/>
                <a:gd name="f32" fmla="val 7065"/>
                <a:gd name="f33" fmla="val 671"/>
                <a:gd name="f34" fmla="val 5120"/>
                <a:gd name="f35" fmla="val 3398"/>
                <a:gd name="f36" fmla="val 1680"/>
                <a:gd name="f37" fmla="val 720"/>
                <a:gd name="f38" fmla="val 1"/>
                <a:gd name="f39" fmla="val 907"/>
                <a:gd name="f40" fmla="val 134"/>
                <a:gd name="f41" fmla="val 2386"/>
                <a:gd name="f42" fmla="val 481"/>
                <a:gd name="f43" fmla="val 4146"/>
                <a:gd name="f44" fmla="val 1963"/>
                <a:gd name="f45" fmla="val 4709"/>
                <a:gd name="f46" fmla="val 2412"/>
                <a:gd name="f47" fmla="val 4879"/>
                <a:gd name="f48" fmla="val 2903"/>
                <a:gd name="f49" fmla="val 3391"/>
                <a:gd name="f50" fmla="val 3494"/>
                <a:gd name="f51" fmla="val 3597"/>
                <a:gd name="f52" fmla="val 4905"/>
                <a:gd name="f53" fmla="val 3700"/>
                <a:gd name="f54" fmla="val 4903"/>
                <a:gd name="f55" fmla="val 13188"/>
                <a:gd name="f56" fmla="val 4769"/>
                <a:gd name="f57" fmla="val 22673"/>
                <a:gd name="f58" fmla="val 4451"/>
                <a:gd name="f59" fmla="val 32148"/>
                <a:gd name="f60" fmla="val 3948"/>
                <a:gd name="f61" fmla="val 33095"/>
                <a:gd name="f62" fmla="val 3897"/>
                <a:gd name="f63" fmla="val 34048"/>
                <a:gd name="f64" fmla="val 3843"/>
                <a:gd name="f65" fmla="val 34960"/>
                <a:gd name="f66" fmla="val 3608"/>
                <a:gd name="f67" fmla="val 35882"/>
                <a:gd name="f68" fmla="val 3371"/>
                <a:gd name="f69" fmla="val 36743"/>
                <a:gd name="f70" fmla="val 2953"/>
                <a:gd name="f71" fmla="val 37677"/>
                <a:gd name="f72" fmla="val 2771"/>
                <a:gd name="f73" fmla="val 39455"/>
                <a:gd name="f74" fmla="val 2424"/>
                <a:gd name="f75" fmla="val 130602"/>
                <a:gd name="f76" fmla="val 2095"/>
                <a:gd name="f77" fmla="val 131652"/>
                <a:gd name="f78" fmla="val 327"/>
                <a:gd name="f79" fmla="val 131793"/>
                <a:gd name="f80" fmla="val 90"/>
                <a:gd name="f81" fmla="val 125956"/>
                <a:gd name="f82" fmla="*/ f0 1 131794"/>
                <a:gd name="f83" fmla="*/ f1 1 4906"/>
                <a:gd name="f84" fmla="val f2"/>
                <a:gd name="f85" fmla="val f3"/>
                <a:gd name="f86" fmla="val f4"/>
                <a:gd name="f87" fmla="+- f86 0 f84"/>
                <a:gd name="f88" fmla="+- f85 0 f84"/>
                <a:gd name="f89" fmla="*/ f88 1 131794"/>
                <a:gd name="f90" fmla="*/ f87 1 4906"/>
                <a:gd name="f91" fmla="*/ f84 1 f89"/>
                <a:gd name="f92" fmla="*/ f85 1 f89"/>
                <a:gd name="f93" fmla="*/ f84 1 f90"/>
                <a:gd name="f94" fmla="*/ f86 1 f90"/>
                <a:gd name="f95" fmla="*/ f91 f82 1"/>
                <a:gd name="f96" fmla="*/ f92 f82 1"/>
                <a:gd name="f97" fmla="*/ f94 f83 1"/>
                <a:gd name="f98" fmla="*/ f93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131794" h="4906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2"/>
                    <a:pt x="f26" y="f27"/>
                  </a:cubicBezTo>
                  <a:cubicBezTo>
                    <a:pt x="f28" y="f27"/>
                    <a:pt x="f29" y="f27"/>
                    <a:pt x="f30" y="f27"/>
                  </a:cubicBezTo>
                  <a:cubicBezTo>
                    <a:pt x="f31" y="f27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6" name="Google Shape;26;p5">
            <a:extLst>
              <a:ext uri="{FF2B5EF4-FFF2-40B4-BE49-F238E27FC236}">
                <a16:creationId xmlns:a16="http://schemas.microsoft.com/office/drawing/2014/main" id="{782E29A2-D7A1-4E2C-BF97-2ECFF8275A4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290776" y="1603464"/>
            <a:ext cx="2907599" cy="469196"/>
          </a:xfrm>
        </p:spPr>
        <p:txBody>
          <a:bodyPr anchorCtr="1"/>
          <a:lstStyle>
            <a:lvl1pPr algn="ctr">
              <a:buNone/>
              <a:defRPr sz="1800" b="1">
                <a:solidFill>
                  <a:srgbClr val="FFFFFF"/>
                </a:solidFill>
                <a:latin typeface="Rubik"/>
                <a:ea typeface="Rubik"/>
                <a:cs typeface="Rubik"/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27;p5">
            <a:extLst>
              <a:ext uri="{FF2B5EF4-FFF2-40B4-BE49-F238E27FC236}">
                <a16:creationId xmlns:a16="http://schemas.microsoft.com/office/drawing/2014/main" id="{4F272CC9-81A5-4A70-8037-35B0AFC4AEE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945651" y="1603464"/>
            <a:ext cx="2907599" cy="469196"/>
          </a:xfrm>
        </p:spPr>
        <p:txBody>
          <a:bodyPr anchorCtr="1"/>
          <a:lstStyle>
            <a:lvl1pPr algn="ctr">
              <a:buNone/>
              <a:defRPr sz="1800" b="1">
                <a:solidFill>
                  <a:srgbClr val="FFFFFF"/>
                </a:solidFill>
                <a:latin typeface="Rubik"/>
                <a:ea typeface="Rubik"/>
                <a:cs typeface="Rubik"/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28;p5">
            <a:extLst>
              <a:ext uri="{FF2B5EF4-FFF2-40B4-BE49-F238E27FC236}">
                <a16:creationId xmlns:a16="http://schemas.microsoft.com/office/drawing/2014/main" id="{07C2033F-030D-4C46-8566-496E70C03F3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290767" y="3761420"/>
            <a:ext cx="2907599" cy="713396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9" name="Google Shape;29;p5">
            <a:extLst>
              <a:ext uri="{FF2B5EF4-FFF2-40B4-BE49-F238E27FC236}">
                <a16:creationId xmlns:a16="http://schemas.microsoft.com/office/drawing/2014/main" id="{03A2756A-7827-458C-93E9-C5C928A1DEB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945642" y="3761420"/>
            <a:ext cx="2907599" cy="713396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0" name="Google Shape;30;p5">
            <a:extLst>
              <a:ext uri="{FF2B5EF4-FFF2-40B4-BE49-F238E27FC236}">
                <a16:creationId xmlns:a16="http://schemas.microsoft.com/office/drawing/2014/main" id="{6B2EE34B-308C-42AC-B40C-05F791556A7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671405507"/>
      </p:ext>
    </p:extLst>
  </p:cSld>
  <p:clrMapOvr>
    <a:masterClrMapping/>
  </p:clrMapOvr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5;p6">
            <a:extLst>
              <a:ext uri="{FF2B5EF4-FFF2-40B4-BE49-F238E27FC236}">
                <a16:creationId xmlns:a16="http://schemas.microsoft.com/office/drawing/2014/main" id="{C3DE376E-6F66-47E1-AB4E-82675C023FC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6715" y="1298173"/>
            <a:ext cx="7704002" cy="564303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181492860"/>
      </p:ext>
    </p:extLst>
  </p:cSld>
  <p:clrMapOvr>
    <a:masterClrMapping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_COLUMN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37;p7">
            <a:extLst>
              <a:ext uri="{FF2B5EF4-FFF2-40B4-BE49-F238E27FC236}">
                <a16:creationId xmlns:a16="http://schemas.microsoft.com/office/drawing/2014/main" id="{EA367469-3EE7-446B-A77C-6B87786276B2}"/>
              </a:ext>
            </a:extLst>
          </p:cNvPr>
          <p:cNvGrpSpPr/>
          <p:nvPr/>
        </p:nvGrpSpPr>
        <p:grpSpPr>
          <a:xfrm>
            <a:off x="719733" y="458553"/>
            <a:ext cx="7703463" cy="726746"/>
            <a:chOff x="719733" y="458553"/>
            <a:chExt cx="7703463" cy="726746"/>
          </a:xfrm>
        </p:grpSpPr>
        <p:sp>
          <p:nvSpPr>
            <p:cNvPr id="3" name="Google Shape;38;p7">
              <a:extLst>
                <a:ext uri="{FF2B5EF4-FFF2-40B4-BE49-F238E27FC236}">
                  <a16:creationId xmlns:a16="http://schemas.microsoft.com/office/drawing/2014/main" id="{3B57D94F-870C-42C9-A085-CD66356673EE}"/>
                </a:ext>
              </a:extLst>
            </p:cNvPr>
            <p:cNvSpPr/>
            <p:nvPr/>
          </p:nvSpPr>
          <p:spPr>
            <a:xfrm rot="29908">
              <a:off x="719733" y="458553"/>
              <a:ext cx="7703463" cy="7267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440"/>
                <a:gd name="f4" fmla="val 11466"/>
                <a:gd name="f5" fmla="val 134558"/>
                <a:gd name="f6" fmla="val 121304"/>
                <a:gd name="f7" fmla="val 40040"/>
                <a:gd name="f8" fmla="val 1026"/>
                <a:gd name="f9" fmla="val 36481"/>
                <a:gd name="f10" fmla="val 1044"/>
                <a:gd name="f11" fmla="val 29072"/>
                <a:gd name="f12" fmla="val 1078"/>
                <a:gd name="f13" fmla="val 21665"/>
                <a:gd name="f14" fmla="val 1113"/>
                <a:gd name="f15" fmla="val 14256"/>
                <a:gd name="f16" fmla="val 1149"/>
                <a:gd name="f17" fmla="val 5805"/>
                <a:gd name="f18" fmla="val 1188"/>
                <a:gd name="f19" fmla="val 5762"/>
                <a:gd name="f20" fmla="val 5719"/>
                <a:gd name="f21" fmla="val 1189"/>
                <a:gd name="f22" fmla="val 5677"/>
                <a:gd name="f23" fmla="val 4395"/>
                <a:gd name="f24" fmla="val 3131"/>
                <a:gd name="f25" fmla="val 1087"/>
                <a:gd name="f26" fmla="val 1862"/>
                <a:gd name="f27" fmla="val 1639"/>
                <a:gd name="f28" fmla="val 1416"/>
                <a:gd name="f29" fmla="val 1090"/>
                <a:gd name="f30" fmla="val 1193"/>
                <a:gd name="f31" fmla="val 1097"/>
                <a:gd name="f32" fmla="val 1025"/>
                <a:gd name="f33" fmla="val 1103"/>
                <a:gd name="f34" fmla="val 850"/>
                <a:gd name="f35" fmla="val 1110"/>
                <a:gd name="f36" fmla="val 705"/>
                <a:gd name="f37" fmla="val 1200"/>
                <a:gd name="f38" fmla="val 475"/>
                <a:gd name="f39" fmla="val 1341"/>
                <a:gd name="f40" fmla="val 384"/>
                <a:gd name="f41" fmla="val 1659"/>
                <a:gd name="f42" fmla="val 417"/>
                <a:gd name="f43" fmla="val 1942"/>
                <a:gd name="f44" fmla="val 627"/>
                <a:gd name="f45" fmla="val 3725"/>
                <a:gd name="f46" fmla="val 1994"/>
                <a:gd name="f47" fmla="val 5124"/>
                <a:gd name="f48" fmla="val 1668"/>
                <a:gd name="f49" fmla="val 7061"/>
                <a:gd name="f50" fmla="val 1451"/>
                <a:gd name="f51" fmla="val 8341"/>
                <a:gd name="f52" fmla="val 561"/>
                <a:gd name="f53" fmla="val 9357"/>
                <a:gd name="f54" fmla="val 94"/>
                <a:gd name="f55" fmla="val 10558"/>
                <a:gd name="f56" fmla="val 45"/>
                <a:gd name="f57" fmla="val 10683"/>
                <a:gd name="f58" fmla="val 10818"/>
                <a:gd name="f59" fmla="val 17"/>
                <a:gd name="f60" fmla="val 10952"/>
                <a:gd name="f61" fmla="val 68"/>
                <a:gd name="f62" fmla="val 11335"/>
                <a:gd name="f63" fmla="val 529"/>
                <a:gd name="f64" fmla="val 11439"/>
                <a:gd name="f65" fmla="val 890"/>
                <a:gd name="f66" fmla="val 11452"/>
                <a:gd name="f67" fmla="val 1182"/>
                <a:gd name="f68" fmla="val 11461"/>
                <a:gd name="f69" fmla="val 1866"/>
                <a:gd name="f70" fmla="val 11465"/>
                <a:gd name="f71" fmla="val 2899"/>
                <a:gd name="f72" fmla="val 19473"/>
                <a:gd name="f73" fmla="val 125686"/>
                <a:gd name="f74" fmla="val 10325"/>
                <a:gd name="f75" fmla="val 136079"/>
                <a:gd name="f76" fmla="val 136093"/>
                <a:gd name="f77" fmla="val 136106"/>
                <a:gd name="f78" fmla="val 136120"/>
                <a:gd name="f79" fmla="val 136122"/>
                <a:gd name="f80" fmla="val 136137"/>
                <a:gd name="f81" fmla="val 10326"/>
                <a:gd name="f82" fmla="val 136161"/>
                <a:gd name="f83" fmla="val 136387"/>
                <a:gd name="f84" fmla="val 137439"/>
                <a:gd name="f85" fmla="val 10283"/>
                <a:gd name="f86" fmla="val 137432"/>
                <a:gd name="f87" fmla="val 9412"/>
                <a:gd name="f88" fmla="val 137431"/>
                <a:gd name="f89" fmla="val 9233"/>
                <a:gd name="f90" fmla="val 137399"/>
                <a:gd name="f91" fmla="val 9059"/>
                <a:gd name="f92" fmla="val 137327"/>
                <a:gd name="f93" fmla="val 8895"/>
                <a:gd name="f94" fmla="val 136752"/>
                <a:gd name="f95" fmla="val 7565"/>
                <a:gd name="f96" fmla="val 135695"/>
                <a:gd name="f97" fmla="val 5774"/>
                <a:gd name="f98" fmla="val 135795"/>
                <a:gd name="f99" fmla="val 4256"/>
                <a:gd name="f100" fmla="val 135822"/>
                <a:gd name="f101" fmla="val 3818"/>
                <a:gd name="f102" fmla="val 135969"/>
                <a:gd name="f103" fmla="val 3400"/>
                <a:gd name="f104" fmla="val 136113"/>
                <a:gd name="f105" fmla="val 2988"/>
                <a:gd name="f106" fmla="val 136365"/>
                <a:gd name="f107" fmla="val 2269"/>
                <a:gd name="f108" fmla="val 136673"/>
                <a:gd name="f109" fmla="val 1598"/>
                <a:gd name="f110" fmla="val 136946"/>
                <a:gd name="f111" fmla="val 891"/>
                <a:gd name="f112" fmla="val 137003"/>
                <a:gd name="f113" fmla="val 743"/>
                <a:gd name="f114" fmla="val 137061"/>
                <a:gd name="f115" fmla="val 584"/>
                <a:gd name="f116" fmla="val 137027"/>
                <a:gd name="f117" fmla="val 429"/>
                <a:gd name="f118" fmla="val 136957"/>
                <a:gd name="f119" fmla="val 105"/>
                <a:gd name="f120" fmla="val 136566"/>
                <a:gd name="f121" fmla="val 27"/>
                <a:gd name="f122" fmla="val 136257"/>
                <a:gd name="f123" fmla="val 14"/>
                <a:gd name="f124" fmla="val 136020"/>
                <a:gd name="f125" fmla="val 5"/>
                <a:gd name="f126" fmla="val 135439"/>
                <a:gd name="f127" fmla="*/ f0 1 137440"/>
                <a:gd name="f128" fmla="*/ f1 1 11466"/>
                <a:gd name="f129" fmla="val f2"/>
                <a:gd name="f130" fmla="val f3"/>
                <a:gd name="f131" fmla="val f4"/>
                <a:gd name="f132" fmla="+- f131 0 f129"/>
                <a:gd name="f133" fmla="+- f130 0 f129"/>
                <a:gd name="f134" fmla="*/ f133 1 137440"/>
                <a:gd name="f135" fmla="*/ f132 1 11466"/>
                <a:gd name="f136" fmla="*/ f129 1 f134"/>
                <a:gd name="f137" fmla="*/ f130 1 f134"/>
                <a:gd name="f138" fmla="*/ f129 1 f135"/>
                <a:gd name="f139" fmla="*/ f131 1 f135"/>
                <a:gd name="f140" fmla="*/ f136 f127 1"/>
                <a:gd name="f141" fmla="*/ f137 f127 1"/>
                <a:gd name="f142" fmla="*/ f139 f128 1"/>
                <a:gd name="f143" fmla="*/ f138 f1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0" t="f143" r="f141" b="f142"/>
              <a:pathLst>
                <a:path w="137440" h="1146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18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2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4"/>
                  </a:cubicBezTo>
                  <a:cubicBezTo>
                    <a:pt x="f76" y="f74"/>
                    <a:pt x="f77" y="f74"/>
                    <a:pt x="f78" y="f74"/>
                  </a:cubicBezTo>
                  <a:cubicBezTo>
                    <a:pt x="f79" y="f74"/>
                    <a:pt x="f80" y="f81"/>
                    <a:pt x="f82" y="f81"/>
                  </a:cubicBezTo>
                  <a:cubicBezTo>
                    <a:pt x="f83" y="f81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000000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Google Shape;39;p7">
              <a:extLst>
                <a:ext uri="{FF2B5EF4-FFF2-40B4-BE49-F238E27FC236}">
                  <a16:creationId xmlns:a16="http://schemas.microsoft.com/office/drawing/2014/main" id="{2197083E-A29A-47E9-BA35-89012EA1A8B9}"/>
                </a:ext>
              </a:extLst>
            </p:cNvPr>
            <p:cNvSpPr/>
            <p:nvPr/>
          </p:nvSpPr>
          <p:spPr>
            <a:xfrm rot="29908">
              <a:off x="900309" y="551977"/>
              <a:ext cx="7387007" cy="3109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1794"/>
                <a:gd name="f4" fmla="val 4906"/>
                <a:gd name="f5" fmla="val 117112"/>
                <a:gd name="f6" fmla="val 90618"/>
                <a:gd name="f7" fmla="val 37148"/>
                <a:gd name="f8" fmla="val 800"/>
                <a:gd name="f9" fmla="val 36610"/>
                <a:gd name="f10" fmla="val 34009"/>
                <a:gd name="f11" fmla="val 31402"/>
                <a:gd name="f12" fmla="val 830"/>
                <a:gd name="f13" fmla="val 28808"/>
                <a:gd name="f14" fmla="val 27829"/>
                <a:gd name="f15" fmla="val 26852"/>
                <a:gd name="f16" fmla="val 826"/>
                <a:gd name="f17" fmla="val 25877"/>
                <a:gd name="f18" fmla="val 814"/>
                <a:gd name="f19" fmla="val 21418"/>
                <a:gd name="f20" fmla="val 762"/>
                <a:gd name="f21" fmla="val 16958"/>
                <a:gd name="f22" fmla="val 733"/>
                <a:gd name="f23" fmla="val 12498"/>
                <a:gd name="f24" fmla="val 11996"/>
                <a:gd name="f25" fmla="val 11494"/>
                <a:gd name="f26" fmla="val 10992"/>
                <a:gd name="f27" fmla="val 734"/>
                <a:gd name="f28" fmla="val 10968"/>
                <a:gd name="f29" fmla="val 10943"/>
                <a:gd name="f30" fmla="val 10918"/>
                <a:gd name="f31" fmla="val 9014"/>
                <a:gd name="f32" fmla="val 7065"/>
                <a:gd name="f33" fmla="val 671"/>
                <a:gd name="f34" fmla="val 5120"/>
                <a:gd name="f35" fmla="val 3398"/>
                <a:gd name="f36" fmla="val 1680"/>
                <a:gd name="f37" fmla="val 720"/>
                <a:gd name="f38" fmla="val 1"/>
                <a:gd name="f39" fmla="val 907"/>
                <a:gd name="f40" fmla="val 134"/>
                <a:gd name="f41" fmla="val 2386"/>
                <a:gd name="f42" fmla="val 481"/>
                <a:gd name="f43" fmla="val 4146"/>
                <a:gd name="f44" fmla="val 1963"/>
                <a:gd name="f45" fmla="val 4709"/>
                <a:gd name="f46" fmla="val 2412"/>
                <a:gd name="f47" fmla="val 4879"/>
                <a:gd name="f48" fmla="val 2903"/>
                <a:gd name="f49" fmla="val 3391"/>
                <a:gd name="f50" fmla="val 3494"/>
                <a:gd name="f51" fmla="val 3597"/>
                <a:gd name="f52" fmla="val 4905"/>
                <a:gd name="f53" fmla="val 3700"/>
                <a:gd name="f54" fmla="val 4903"/>
                <a:gd name="f55" fmla="val 13188"/>
                <a:gd name="f56" fmla="val 4769"/>
                <a:gd name="f57" fmla="val 22673"/>
                <a:gd name="f58" fmla="val 4451"/>
                <a:gd name="f59" fmla="val 32148"/>
                <a:gd name="f60" fmla="val 3948"/>
                <a:gd name="f61" fmla="val 33095"/>
                <a:gd name="f62" fmla="val 3897"/>
                <a:gd name="f63" fmla="val 34048"/>
                <a:gd name="f64" fmla="val 3843"/>
                <a:gd name="f65" fmla="val 34960"/>
                <a:gd name="f66" fmla="val 3608"/>
                <a:gd name="f67" fmla="val 35882"/>
                <a:gd name="f68" fmla="val 3371"/>
                <a:gd name="f69" fmla="val 36743"/>
                <a:gd name="f70" fmla="val 2953"/>
                <a:gd name="f71" fmla="val 37677"/>
                <a:gd name="f72" fmla="val 2771"/>
                <a:gd name="f73" fmla="val 39455"/>
                <a:gd name="f74" fmla="val 2424"/>
                <a:gd name="f75" fmla="val 130602"/>
                <a:gd name="f76" fmla="val 2095"/>
                <a:gd name="f77" fmla="val 131652"/>
                <a:gd name="f78" fmla="val 327"/>
                <a:gd name="f79" fmla="val 131793"/>
                <a:gd name="f80" fmla="val 90"/>
                <a:gd name="f81" fmla="val 125956"/>
                <a:gd name="f82" fmla="*/ f0 1 131794"/>
                <a:gd name="f83" fmla="*/ f1 1 4906"/>
                <a:gd name="f84" fmla="val f2"/>
                <a:gd name="f85" fmla="val f3"/>
                <a:gd name="f86" fmla="val f4"/>
                <a:gd name="f87" fmla="+- f86 0 f84"/>
                <a:gd name="f88" fmla="+- f85 0 f84"/>
                <a:gd name="f89" fmla="*/ f88 1 131794"/>
                <a:gd name="f90" fmla="*/ f87 1 4906"/>
                <a:gd name="f91" fmla="*/ f84 1 f89"/>
                <a:gd name="f92" fmla="*/ f85 1 f89"/>
                <a:gd name="f93" fmla="*/ f84 1 f90"/>
                <a:gd name="f94" fmla="*/ f86 1 f90"/>
                <a:gd name="f95" fmla="*/ f91 f82 1"/>
                <a:gd name="f96" fmla="*/ f92 f82 1"/>
                <a:gd name="f97" fmla="*/ f94 f83 1"/>
                <a:gd name="f98" fmla="*/ f93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131794" h="4906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2"/>
                    <a:pt x="f26" y="f27"/>
                  </a:cubicBezTo>
                  <a:cubicBezTo>
                    <a:pt x="f28" y="f27"/>
                    <a:pt x="f29" y="f27"/>
                    <a:pt x="f30" y="f27"/>
                  </a:cubicBezTo>
                  <a:cubicBezTo>
                    <a:pt x="f31" y="f27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5" name="Google Shape;40;p7">
            <a:extLst>
              <a:ext uri="{FF2B5EF4-FFF2-40B4-BE49-F238E27FC236}">
                <a16:creationId xmlns:a16="http://schemas.microsoft.com/office/drawing/2014/main" id="{096C9198-F5E7-4788-9C5A-9862989D0A8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260195" y="539998"/>
            <a:ext cx="4623599" cy="564303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41;p7">
            <a:extLst>
              <a:ext uri="{FF2B5EF4-FFF2-40B4-BE49-F238E27FC236}">
                <a16:creationId xmlns:a16="http://schemas.microsoft.com/office/drawing/2014/main" id="{721E8501-E611-4D73-9758-C9C54CC53CE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 rot="447">
            <a:off x="2260196" y="1925882"/>
            <a:ext cx="4623599" cy="2139604"/>
          </a:xfrm>
        </p:spPr>
        <p:txBody>
          <a:bodyPr/>
          <a:lstStyle>
            <a:lvl1pPr>
              <a:buClr>
                <a:srgbClr val="D74B85"/>
              </a:buClr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507952363"/>
      </p:ext>
    </p:extLst>
  </p:cSld>
  <p:clrMapOvr>
    <a:masterClrMapping/>
  </p:clrMapOvr>
  <p:hf sldNum="0"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MAIN_POINT">
    <p:bg>
      <p:bgPr>
        <a:solidFill>
          <a:srgbClr val="E27FB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3;p8">
            <a:extLst>
              <a:ext uri="{FF2B5EF4-FFF2-40B4-BE49-F238E27FC236}">
                <a16:creationId xmlns:a16="http://schemas.microsoft.com/office/drawing/2014/main" id="{34CEC851-5E0F-4881-BE44-6E62EE41343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092150" y="1138647"/>
            <a:ext cx="6959699" cy="2866195"/>
          </a:xfrm>
        </p:spPr>
        <p:txBody>
          <a:bodyPr/>
          <a:lstStyle>
            <a:lvl1pPr>
              <a:defRPr sz="96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790565412"/>
      </p:ext>
    </p:extLst>
  </p:cSld>
  <p:clrMapOvr>
    <a:masterClrMapping/>
  </p:clrMapOvr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TITLE_AND_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6">
            <a:extLst>
              <a:ext uri="{FF2B5EF4-FFF2-40B4-BE49-F238E27FC236}">
                <a16:creationId xmlns:a16="http://schemas.microsoft.com/office/drawing/2014/main" id="{036C8D7C-38B1-45CF-86D2-FE72368C778D}"/>
              </a:ext>
            </a:extLst>
          </p:cNvPr>
          <p:cNvSpPr/>
          <p:nvPr/>
        </p:nvSpPr>
        <p:spPr>
          <a:xfrm>
            <a:off x="179295" y="192737"/>
            <a:ext cx="8767477" cy="4814050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grpSp>
        <p:nvGrpSpPr>
          <p:cNvPr id="3" name="Google Shape;45;p9">
            <a:extLst>
              <a:ext uri="{FF2B5EF4-FFF2-40B4-BE49-F238E27FC236}">
                <a16:creationId xmlns:a16="http://schemas.microsoft.com/office/drawing/2014/main" id="{F76E34BB-6F9B-4B01-8660-DDA8E92D1F30}"/>
              </a:ext>
            </a:extLst>
          </p:cNvPr>
          <p:cNvGrpSpPr/>
          <p:nvPr/>
        </p:nvGrpSpPr>
        <p:grpSpPr>
          <a:xfrm>
            <a:off x="2033104" y="844823"/>
            <a:ext cx="5077791" cy="870316"/>
            <a:chOff x="2033104" y="844823"/>
            <a:chExt cx="5077791" cy="870316"/>
          </a:xfrm>
        </p:grpSpPr>
        <p:sp>
          <p:nvSpPr>
            <p:cNvPr id="4" name="Google Shape;46;p9">
              <a:extLst>
                <a:ext uri="{FF2B5EF4-FFF2-40B4-BE49-F238E27FC236}">
                  <a16:creationId xmlns:a16="http://schemas.microsoft.com/office/drawing/2014/main" id="{CB33F9FD-771C-4862-B65E-0D9396339D7A}"/>
                </a:ext>
              </a:extLst>
            </p:cNvPr>
            <p:cNvSpPr/>
            <p:nvPr/>
          </p:nvSpPr>
          <p:spPr>
            <a:xfrm>
              <a:off x="2033104" y="844823"/>
              <a:ext cx="5077791" cy="8703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36A684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47;p9">
              <a:extLst>
                <a:ext uri="{FF2B5EF4-FFF2-40B4-BE49-F238E27FC236}">
                  <a16:creationId xmlns:a16="http://schemas.microsoft.com/office/drawing/2014/main" id="{675140D4-FC34-440B-AF39-F442C50EB241}"/>
                </a:ext>
              </a:extLst>
            </p:cNvPr>
            <p:cNvSpPr/>
            <p:nvPr/>
          </p:nvSpPr>
          <p:spPr>
            <a:xfrm>
              <a:off x="2250475" y="936473"/>
              <a:ext cx="4710074" cy="351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6" name="Google Shape;48;p9">
            <a:extLst>
              <a:ext uri="{FF2B5EF4-FFF2-40B4-BE49-F238E27FC236}">
                <a16:creationId xmlns:a16="http://schemas.microsoft.com/office/drawing/2014/main" id="{35C3BC4E-5E54-49B0-B325-5163AB0CF86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172714" y="844795"/>
            <a:ext cx="4798798" cy="870298"/>
          </a:xfrm>
        </p:spPr>
        <p:txBody>
          <a:bodyPr/>
          <a:lstStyle>
            <a:lvl1pPr>
              <a:defRPr sz="46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7" name="Google Shape;49;p9">
            <a:extLst>
              <a:ext uri="{FF2B5EF4-FFF2-40B4-BE49-F238E27FC236}">
                <a16:creationId xmlns:a16="http://schemas.microsoft.com/office/drawing/2014/main" id="{095C1A74-1F48-4B5A-910D-5219A4CDB57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801438" y="1819674"/>
            <a:ext cx="3541196" cy="1258799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208458642"/>
      </p:ext>
    </p:extLst>
  </p:cSld>
  <p:clrMapOvr>
    <a:masterClrMapping/>
  </p:clrMapOvr>
  <p:hf sldNum="0"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PTION_ONLY">
    <p:bg>
      <p:bgPr>
        <a:solidFill>
          <a:srgbClr val="83D4C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1;p10">
            <a:extLst>
              <a:ext uri="{FF2B5EF4-FFF2-40B4-BE49-F238E27FC236}">
                <a16:creationId xmlns:a16="http://schemas.microsoft.com/office/drawing/2014/main" id="{D319DDF3-1D0C-4366-9E0C-3FC38072485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547152" y="3525487"/>
            <a:ext cx="4049703" cy="993596"/>
          </a:xfrm>
        </p:spPr>
        <p:txBody>
          <a:bodyPr anchor="t"/>
          <a:lstStyle>
            <a:lvl1pPr>
              <a:lnSpc>
                <a:spcPct val="80000"/>
              </a:lnSpc>
              <a:defRPr sz="3700">
                <a:solidFill>
                  <a:srgbClr val="FFFFFF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669521932"/>
      </p:ext>
    </p:extLst>
  </p:cSld>
  <p:clrMapOvr>
    <a:masterClrMapping/>
  </p:clrMapOvr>
  <p:hf sldNum="0" hdr="0" ftr="0" dt="0"/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;p1">
            <a:extLst>
              <a:ext uri="{FF2B5EF4-FFF2-40B4-BE49-F238E27FC236}">
                <a16:creationId xmlns:a16="http://schemas.microsoft.com/office/drawing/2014/main" id="{CB913212-235A-45CF-B7CB-0A3872444E2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9998" y="539998"/>
            <a:ext cx="7704002" cy="564303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lvl="0"/>
            <a:endParaRPr lang="es-PE"/>
          </a:p>
        </p:txBody>
      </p:sp>
      <p:sp>
        <p:nvSpPr>
          <p:cNvPr id="3" name="Google Shape;7;p1">
            <a:extLst>
              <a:ext uri="{FF2B5EF4-FFF2-40B4-BE49-F238E27FC236}">
                <a16:creationId xmlns:a16="http://schemas.microsoft.com/office/drawing/2014/main" id="{D2A6553F-5EC0-4F86-ABF5-27A76045BB62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719998" y="1237082"/>
            <a:ext cx="7704002" cy="336629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</p:sldLayoutIdLst>
  <p:txStyles>
    <p:titleStyle>
      <a:lvl1pPr marL="0" marR="0" lvl="0" indent="0" algn="ctr" defTabSz="914400" rtl="0" fontAlgn="auto" hangingPunct="1">
        <a:lnSpc>
          <a:spcPct val="100000"/>
        </a:lnSpc>
        <a:spcBef>
          <a:spcPts val="0"/>
        </a:spcBef>
        <a:spcAft>
          <a:spcPts val="0"/>
        </a:spcAft>
        <a:buNone/>
        <a:tabLst/>
        <a:defRPr lang="es-PE" sz="3100" b="1" i="0" u="none" strike="noStrike" kern="0" cap="none" spc="0" baseline="0">
          <a:solidFill>
            <a:srgbClr val="473326"/>
          </a:solidFill>
          <a:uFillTx/>
          <a:latin typeface="Rubik"/>
          <a:ea typeface="Rubik"/>
          <a:cs typeface="Rubik"/>
        </a:defRPr>
      </a:lvl1pPr>
    </p:titleStyle>
    <p:bodyStyle>
      <a:lvl1pPr marL="457200" marR="0" lvl="0" indent="-317497" algn="l" defTabSz="914400" rtl="0" fontAlgn="auto" hangingPunct="1">
        <a:lnSpc>
          <a:spcPct val="100000"/>
        </a:lnSpc>
        <a:spcBef>
          <a:spcPts val="0"/>
        </a:spcBef>
        <a:spcAft>
          <a:spcPts val="0"/>
        </a:spcAft>
        <a:buClr>
          <a:srgbClr val="473326"/>
        </a:buClr>
        <a:buSzPts val="1400"/>
        <a:buFont typeface="Nunito"/>
        <a:buChar char="●"/>
        <a:tabLst/>
        <a:defRPr lang="es-PE" sz="1400" b="0" i="0" u="none" strike="noStrike" kern="0" cap="none" spc="0" baseline="0">
          <a:solidFill>
            <a:srgbClr val="473326"/>
          </a:solidFill>
          <a:uFillTx/>
          <a:latin typeface="Nunito"/>
          <a:ea typeface="Nunito"/>
          <a:cs typeface="Nunito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P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7" Type="http://schemas.openxmlformats.org/officeDocument/2006/relationships/slide" Target="slide26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9.xml"/><Relationship Id="rId5" Type="http://schemas.openxmlformats.org/officeDocument/2006/relationships/slide" Target="slide9.xml"/><Relationship Id="rId4" Type="http://schemas.openxmlformats.org/officeDocument/2006/relationships/slide" Target="slide1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4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lidesppt.net/what-you-can-and-cannot-do-with-our-templates/" TargetMode="Externa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1.xml"/><Relationship Id="rId5" Type="http://schemas.openxmlformats.org/officeDocument/2006/relationships/hyperlink" Target="https://www.slidesppt.net/tutorials-and-tips/" TargetMode="External"/><Relationship Id="rId4" Type="http://schemas.openxmlformats.org/officeDocument/2006/relationships/hyperlink" Target="https://www.slidesppt.net/frequently-asked-questions/" TargetMode="Externa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7" Type="http://schemas.openxmlformats.org/officeDocument/2006/relationships/image" Target="../media/image14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3.emf"/><Relationship Id="rId5" Type="http://schemas.openxmlformats.org/officeDocument/2006/relationships/image" Target="../media/image12.emf"/><Relationship Id="rId4" Type="http://schemas.openxmlformats.org/officeDocument/2006/relationships/image" Target="../media/image11.emf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lidesppt.net/" TargetMode="External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lecha: cheurón 5">
            <a:extLst>
              <a:ext uri="{FF2B5EF4-FFF2-40B4-BE49-F238E27FC236}">
                <a16:creationId xmlns:a16="http://schemas.microsoft.com/office/drawing/2014/main" id="{393FCA68-20CB-46AC-B9FB-C828C497F3D3}"/>
              </a:ext>
            </a:extLst>
          </p:cNvPr>
          <p:cNvSpPr/>
          <p:nvPr/>
        </p:nvSpPr>
        <p:spPr>
          <a:xfrm>
            <a:off x="3720108" y="0"/>
            <a:ext cx="4293217" cy="514349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abs f4"/>
              <a:gd name="f13" fmla="abs f5"/>
              <a:gd name="f14" fmla="abs f6"/>
              <a:gd name="f15" fmla="val f7"/>
              <a:gd name="f16" fmla="val f8"/>
              <a:gd name="f17" fmla="*/ f9 f1 1"/>
              <a:gd name="f18" fmla="*/ f10 f1 1"/>
              <a:gd name="f19" fmla="*/ f11 f1 1"/>
              <a:gd name="f20" fmla="?: f12 f4 1"/>
              <a:gd name="f21" fmla="?: f13 f5 1"/>
              <a:gd name="f22" fmla="?: f14 f6 1"/>
              <a:gd name="f23" fmla="*/ f17 1 f3"/>
              <a:gd name="f24" fmla="*/ f18 1 f3"/>
              <a:gd name="f25" fmla="*/ f19 1 f3"/>
              <a:gd name="f26" fmla="*/ f20 1 21600"/>
              <a:gd name="f27" fmla="*/ f21 1 21600"/>
              <a:gd name="f28" fmla="*/ 21600 f20 1"/>
              <a:gd name="f29" fmla="*/ 21600 f21 1"/>
              <a:gd name="f30" fmla="+- f23 0 f2"/>
              <a:gd name="f31" fmla="+- f24 0 f2"/>
              <a:gd name="f32" fmla="+- f25 0 f2"/>
              <a:gd name="f33" fmla="min f27 f26"/>
              <a:gd name="f34" fmla="*/ f28 1 f22"/>
              <a:gd name="f35" fmla="*/ f29 1 f22"/>
              <a:gd name="f36" fmla="val f34"/>
              <a:gd name="f37" fmla="val f35"/>
              <a:gd name="f38" fmla="*/ f15 f33 1"/>
              <a:gd name="f39" fmla="+- f37 0 f15"/>
              <a:gd name="f40" fmla="+- f36 0 f15"/>
              <a:gd name="f41" fmla="*/ f37 f33 1"/>
              <a:gd name="f42" fmla="*/ f36 f33 1"/>
              <a:gd name="f43" fmla="*/ f39 1 2"/>
              <a:gd name="f44" fmla="min f40 f39"/>
              <a:gd name="f45" fmla="+- f15 f43 0"/>
              <a:gd name="f46" fmla="*/ f44 f16 1"/>
              <a:gd name="f47" fmla="*/ f46 1 100000"/>
              <a:gd name="f48" fmla="*/ f45 f33 1"/>
              <a:gd name="f49" fmla="+- f36 0 f47"/>
              <a:gd name="f50" fmla="*/ f47 f33 1"/>
              <a:gd name="f51" fmla="*/ f49 1 2"/>
              <a:gd name="f52" fmla="+- f49 0 f47"/>
              <a:gd name="f53" fmla="*/ f49 f33 1"/>
              <a:gd name="f54" fmla="?: f52 f47 f15"/>
              <a:gd name="f55" fmla="?: f52 f49 f36"/>
              <a:gd name="f56" fmla="*/ f51 f33 1"/>
              <a:gd name="f57" fmla="*/ f54 f33 1"/>
              <a:gd name="f58" fmla="*/ f55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56" y="f38"/>
              </a:cxn>
              <a:cxn ang="f31">
                <a:pos x="f50" y="f48"/>
              </a:cxn>
              <a:cxn ang="f32">
                <a:pos x="f56" y="f41"/>
              </a:cxn>
            </a:cxnLst>
            <a:rect l="f57" t="f38" r="f58" b="f41"/>
            <a:pathLst>
              <a:path>
                <a:moveTo>
                  <a:pt x="f38" y="f38"/>
                </a:moveTo>
                <a:lnTo>
                  <a:pt x="f53" y="f38"/>
                </a:lnTo>
                <a:lnTo>
                  <a:pt x="f42" y="f48"/>
                </a:lnTo>
                <a:lnTo>
                  <a:pt x="f53" y="f41"/>
                </a:lnTo>
                <a:lnTo>
                  <a:pt x="f38" y="f41"/>
                </a:lnTo>
                <a:lnTo>
                  <a:pt x="f50" y="f48"/>
                </a:lnTo>
                <a:close/>
              </a:path>
            </a:pathLst>
          </a:custGeom>
          <a:solidFill>
            <a:srgbClr val="EEB2D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473326"/>
              </a:solidFill>
              <a:uFillTx/>
              <a:latin typeface="Arial"/>
            </a:endParaRPr>
          </a:p>
        </p:txBody>
      </p:sp>
      <p:grpSp>
        <p:nvGrpSpPr>
          <p:cNvPr id="3" name="Google Shape;862;p43">
            <a:extLst>
              <a:ext uri="{FF2B5EF4-FFF2-40B4-BE49-F238E27FC236}">
                <a16:creationId xmlns:a16="http://schemas.microsoft.com/office/drawing/2014/main" id="{B6B52D99-2BA6-4866-B5FD-21014BB5759D}"/>
              </a:ext>
            </a:extLst>
          </p:cNvPr>
          <p:cNvGrpSpPr/>
          <p:nvPr/>
        </p:nvGrpSpPr>
        <p:grpSpPr>
          <a:xfrm>
            <a:off x="642091" y="3806336"/>
            <a:ext cx="3466773" cy="741935"/>
            <a:chOff x="642091" y="3806336"/>
            <a:chExt cx="3466773" cy="741935"/>
          </a:xfrm>
        </p:grpSpPr>
        <p:sp>
          <p:nvSpPr>
            <p:cNvPr id="4" name="Google Shape;863;p43">
              <a:extLst>
                <a:ext uri="{FF2B5EF4-FFF2-40B4-BE49-F238E27FC236}">
                  <a16:creationId xmlns:a16="http://schemas.microsoft.com/office/drawing/2014/main" id="{A0BBF29F-DB14-4FC9-A592-C5FF3D95CFBC}"/>
                </a:ext>
              </a:extLst>
            </p:cNvPr>
            <p:cNvSpPr/>
            <p:nvPr/>
          </p:nvSpPr>
          <p:spPr>
            <a:xfrm>
              <a:off x="642091" y="3806336"/>
              <a:ext cx="3466773" cy="741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43BEA4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864;p43">
              <a:extLst>
                <a:ext uri="{FF2B5EF4-FFF2-40B4-BE49-F238E27FC236}">
                  <a16:creationId xmlns:a16="http://schemas.microsoft.com/office/drawing/2014/main" id="{37F5DA49-64FF-4233-B2F7-85C4235EDA22}"/>
                </a:ext>
              </a:extLst>
            </p:cNvPr>
            <p:cNvSpPr/>
            <p:nvPr/>
          </p:nvSpPr>
          <p:spPr>
            <a:xfrm>
              <a:off x="790498" y="3884471"/>
              <a:ext cx="3215716" cy="2992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43BEA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6" name="Google Shape;865;p43">
            <a:extLst>
              <a:ext uri="{FF2B5EF4-FFF2-40B4-BE49-F238E27FC236}">
                <a16:creationId xmlns:a16="http://schemas.microsoft.com/office/drawing/2014/main" id="{4037B0E0-31B4-4AB7-82AD-E2A9DC8D2686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 rot="619">
            <a:off x="751226" y="3820162"/>
            <a:ext cx="3357603" cy="426302"/>
          </a:xfrm>
        </p:spPr>
        <p:txBody>
          <a:bodyPr/>
          <a:lstStyle/>
          <a:p>
            <a:pPr marL="0" lvl="0" indent="0"/>
            <a:r>
              <a:rPr lang="en-US" sz="1800"/>
              <a:t>Here is where your presentation begins</a:t>
            </a:r>
          </a:p>
        </p:txBody>
      </p:sp>
      <p:sp>
        <p:nvSpPr>
          <p:cNvPr id="7" name="Google Shape;866;p43">
            <a:extLst>
              <a:ext uri="{FF2B5EF4-FFF2-40B4-BE49-F238E27FC236}">
                <a16:creationId xmlns:a16="http://schemas.microsoft.com/office/drawing/2014/main" id="{6DAE341D-8BD2-476C-B43F-46883BB62E4C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339672" y="1686409"/>
            <a:ext cx="4431603" cy="2161202"/>
          </a:xfrm>
        </p:spPr>
        <p:txBody>
          <a:bodyPr anchorCtr="0"/>
          <a:lstStyle/>
          <a:p>
            <a:pPr lvl="0" algn="l"/>
            <a:r>
              <a:rPr lang="en-US" sz="7200" dirty="0">
                <a:solidFill>
                  <a:srgbClr val="D80D8D"/>
                </a:solidFill>
              </a:rPr>
              <a:t>CANCER</a:t>
            </a:r>
          </a:p>
        </p:txBody>
      </p:sp>
      <p:grpSp>
        <p:nvGrpSpPr>
          <p:cNvPr id="8" name="Google Shape;1023;p43">
            <a:extLst>
              <a:ext uri="{FF2B5EF4-FFF2-40B4-BE49-F238E27FC236}">
                <a16:creationId xmlns:a16="http://schemas.microsoft.com/office/drawing/2014/main" id="{16A8CC50-D7AF-4E00-A7D4-1D1EEB99A6D8}"/>
              </a:ext>
            </a:extLst>
          </p:cNvPr>
          <p:cNvGrpSpPr/>
          <p:nvPr/>
        </p:nvGrpSpPr>
        <p:grpSpPr>
          <a:xfrm>
            <a:off x="654490" y="999475"/>
            <a:ext cx="576968" cy="542038"/>
            <a:chOff x="654490" y="999475"/>
            <a:chExt cx="576968" cy="542038"/>
          </a:xfrm>
        </p:grpSpPr>
        <p:sp>
          <p:nvSpPr>
            <p:cNvPr id="9" name="Google Shape;1024;p43">
              <a:extLst>
                <a:ext uri="{FF2B5EF4-FFF2-40B4-BE49-F238E27FC236}">
                  <a16:creationId xmlns:a16="http://schemas.microsoft.com/office/drawing/2014/main" id="{D662A607-5DB0-4F85-A128-93DB91AC9820}"/>
                </a:ext>
              </a:extLst>
            </p:cNvPr>
            <p:cNvSpPr/>
            <p:nvPr/>
          </p:nvSpPr>
          <p:spPr>
            <a:xfrm>
              <a:off x="654490" y="999475"/>
              <a:ext cx="576968" cy="5420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049"/>
                <a:gd name="f4" fmla="val 12259"/>
                <a:gd name="f5" fmla="val 2686"/>
                <a:gd name="f6" fmla="val 1555"/>
                <a:gd name="f7" fmla="val 577"/>
                <a:gd name="f8" fmla="val 843"/>
                <a:gd name="f9" fmla="val 412"/>
                <a:gd name="f10" fmla="val 1954"/>
                <a:gd name="f11" fmla="val 365"/>
                <a:gd name="f12" fmla="val 2257"/>
                <a:gd name="f13" fmla="val 5051"/>
                <a:gd name="f14" fmla="val 1615"/>
                <a:gd name="f15" fmla="val 9065"/>
                <a:gd name="f16" fmla="val 2465"/>
                <a:gd name="f17" fmla="val 11184"/>
                <a:gd name="f18" fmla="val 3682"/>
                <a:gd name="f19" fmla="val 5225"/>
                <a:gd name="f20" fmla="val 5282"/>
                <a:gd name="f21" fmla="val 5339"/>
                <a:gd name="f22" fmla="val 5384"/>
                <a:gd name="f23" fmla="val 12257"/>
                <a:gd name="f24" fmla="val 7258"/>
                <a:gd name="f25" fmla="val 12158"/>
                <a:gd name="f26" fmla="val 8398"/>
                <a:gd name="f27" fmla="val 10449"/>
                <a:gd name="f28" fmla="val 9078"/>
                <a:gd name="f29" fmla="val 8707"/>
                <a:gd name="f30" fmla="val 10745"/>
                <a:gd name="f31" fmla="val 7999"/>
                <a:gd name="f32" fmla="val 13048"/>
                <a:gd name="f33" fmla="val 6689"/>
                <a:gd name="f34" fmla="val 12726"/>
                <a:gd name="f35" fmla="val 4355"/>
                <a:gd name="f36" fmla="val 12399"/>
                <a:gd name="f37" fmla="val 1968"/>
                <a:gd name="f38" fmla="val 9607"/>
                <a:gd name="f39" fmla="val 1107"/>
                <a:gd name="f40" fmla="val 6922"/>
                <a:gd name="f41" fmla="val 580"/>
                <a:gd name="f42" fmla="val 5027"/>
                <a:gd name="f43" fmla="val 207"/>
                <a:gd name="f44" fmla="val 3162"/>
                <a:gd name="f45" fmla="val 34"/>
                <a:gd name="f46" fmla="val 2901"/>
                <a:gd name="f47" fmla="val 11"/>
                <a:gd name="f48" fmla="val 2799"/>
                <a:gd name="f49" fmla="*/ f0 1 13049"/>
                <a:gd name="f50" fmla="*/ f1 1 1225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3049"/>
                <a:gd name="f57" fmla="*/ f54 1 1225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3049" h="12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4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lnTo>
                    <a:pt x="f48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1025;p43">
              <a:extLst>
                <a:ext uri="{FF2B5EF4-FFF2-40B4-BE49-F238E27FC236}">
                  <a16:creationId xmlns:a16="http://schemas.microsoft.com/office/drawing/2014/main" id="{757209CE-0EE9-4B50-9C25-0CDADA076101}"/>
                </a:ext>
              </a:extLst>
            </p:cNvPr>
            <p:cNvSpPr/>
            <p:nvPr/>
          </p:nvSpPr>
          <p:spPr>
            <a:xfrm>
              <a:off x="773820" y="1103918"/>
              <a:ext cx="341427" cy="333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2"/>
                <a:gd name="f4" fmla="val 7543"/>
                <a:gd name="f5" fmla="val 184"/>
                <a:gd name="f6" fmla="val 1089"/>
                <a:gd name="f7" fmla="val 242"/>
                <a:gd name="f8" fmla="val 1344"/>
                <a:gd name="f9" fmla="val 319"/>
                <a:gd name="f10" fmla="val 1593"/>
                <a:gd name="f11" fmla="val 410"/>
                <a:gd name="f12" fmla="val 1835"/>
                <a:gd name="f13" fmla="val 315"/>
                <a:gd name="f14" fmla="val 1594"/>
                <a:gd name="f15" fmla="val 241"/>
                <a:gd name="f16" fmla="val 5453"/>
                <a:gd name="f17" fmla="val 3733"/>
                <a:gd name="f18" fmla="val 5319"/>
                <a:gd name="f19" fmla="val 3776"/>
                <a:gd name="f20" fmla="val 5184"/>
                <a:gd name="f21" fmla="val 3812"/>
                <a:gd name="f22" fmla="val 5043"/>
                <a:gd name="f23" fmla="val 3837"/>
                <a:gd name="f24" fmla="val 5182"/>
                <a:gd name="f25" fmla="val 3810"/>
                <a:gd name="f26" fmla="val 5318"/>
                <a:gd name="f27" fmla="val 3775"/>
                <a:gd name="f28" fmla="val 98"/>
                <a:gd name="f29" fmla="val 91"/>
                <a:gd name="f30" fmla="val 85"/>
                <a:gd name="f31" fmla="val 2"/>
                <a:gd name="f32" fmla="val 80"/>
                <a:gd name="f33" fmla="val 6"/>
                <a:gd name="f34" fmla="val 73"/>
                <a:gd name="f35" fmla="val 8"/>
                <a:gd name="f36" fmla="val 67"/>
                <a:gd name="f37" fmla="val 12"/>
                <a:gd name="f38" fmla="val 63"/>
                <a:gd name="f39" fmla="val 15"/>
                <a:gd name="f40" fmla="val 60"/>
                <a:gd name="f41" fmla="val 16"/>
                <a:gd name="f42" fmla="val 50"/>
                <a:gd name="f43" fmla="val 28"/>
                <a:gd name="f44" fmla="val 47"/>
                <a:gd name="f45" fmla="val 41"/>
                <a:gd name="f46" fmla="val 56"/>
                <a:gd name="f47" fmla="val 405"/>
                <a:gd name="f48" fmla="val 108"/>
                <a:gd name="f49" fmla="val 748"/>
                <a:gd name="f50" fmla="val 150"/>
                <a:gd name="f51" fmla="val 952"/>
                <a:gd name="f52" fmla="val 125"/>
                <a:gd name="f53" fmla="val 810"/>
                <a:gd name="f54" fmla="val 104"/>
                <a:gd name="f55" fmla="val 664"/>
                <a:gd name="f56" fmla="val 100"/>
                <a:gd name="f57" fmla="val 639"/>
                <a:gd name="f58" fmla="val 76"/>
                <a:gd name="f59" fmla="val 620"/>
                <a:gd name="f60" fmla="val 48"/>
                <a:gd name="f61" fmla="val 36"/>
                <a:gd name="f62" fmla="val 622"/>
                <a:gd name="f63" fmla="val 23"/>
                <a:gd name="f64" fmla="val 629"/>
                <a:gd name="f65" fmla="val 14"/>
                <a:gd name="f66" fmla="val 647"/>
                <a:gd name="f67" fmla="val 660"/>
                <a:gd name="f68" fmla="val 674"/>
                <a:gd name="f69" fmla="val 885"/>
                <a:gd name="f70" fmla="val 7"/>
                <a:gd name="f71" fmla="val 1151"/>
                <a:gd name="f72" fmla="val 30"/>
                <a:gd name="f73" fmla="val 1466"/>
                <a:gd name="f74" fmla="val 111"/>
                <a:gd name="f75" fmla="val 2483"/>
                <a:gd name="f76" fmla="val 367"/>
                <a:gd name="f77" fmla="val 4002"/>
                <a:gd name="f78" fmla="val 1097"/>
                <a:gd name="f79" fmla="val 5824"/>
                <a:gd name="f80" fmla="val 1551"/>
                <a:gd name="f81" fmla="val 6948"/>
                <a:gd name="f82" fmla="val 2044"/>
                <a:gd name="f83" fmla="val 7542"/>
                <a:gd name="f84" fmla="val 2528"/>
                <a:gd name="f85" fmla="val 2539"/>
                <a:gd name="f86" fmla="val 2550"/>
                <a:gd name="f87" fmla="val 2561"/>
                <a:gd name="f88" fmla="val 7541"/>
                <a:gd name="f89" fmla="val 2774"/>
                <a:gd name="f90" fmla="val 7531"/>
                <a:gd name="f91" fmla="val 2995"/>
                <a:gd name="f92" fmla="val 7408"/>
                <a:gd name="f93" fmla="val 3217"/>
                <a:gd name="f94" fmla="val 7173"/>
                <a:gd name="f95" fmla="val 3633"/>
                <a:gd name="f96" fmla="val 6734"/>
                <a:gd name="f97" fmla="val 3996"/>
                <a:gd name="f98" fmla="val 5966"/>
                <a:gd name="f99" fmla="val 4241"/>
                <a:gd name="f100" fmla="val 5325"/>
                <a:gd name="f101" fmla="val 4244"/>
                <a:gd name="f102" fmla="val 5317"/>
                <a:gd name="f103" fmla="val 4245"/>
                <a:gd name="f104" fmla="val 5311"/>
                <a:gd name="f105" fmla="val 4250"/>
                <a:gd name="f106" fmla="val 5304"/>
                <a:gd name="f107" fmla="val 4264"/>
                <a:gd name="f108" fmla="val 5264"/>
                <a:gd name="f109" fmla="val 4278"/>
                <a:gd name="f110" fmla="val 5227"/>
                <a:gd name="f111" fmla="val 4292"/>
                <a:gd name="f112" fmla="val 5192"/>
                <a:gd name="f113" fmla="val 4308"/>
                <a:gd name="f114" fmla="val 5155"/>
                <a:gd name="f115" fmla="val 4319"/>
                <a:gd name="f116" fmla="val 5120"/>
                <a:gd name="f117" fmla="val 4327"/>
                <a:gd name="f118" fmla="val 5096"/>
                <a:gd name="f119" fmla="val 4332"/>
                <a:gd name="f120" fmla="val 5079"/>
                <a:gd name="f121" fmla="val 4337"/>
                <a:gd name="f122" fmla="val 5065"/>
                <a:gd name="f123" fmla="val 4342"/>
                <a:gd name="f124" fmla="val 5055"/>
                <a:gd name="f125" fmla="val 4345"/>
                <a:gd name="f126" fmla="val 5046"/>
                <a:gd name="f127" fmla="val 4344"/>
                <a:gd name="f128" fmla="val 5041"/>
                <a:gd name="f129" fmla="val 4346"/>
                <a:gd name="f130" fmla="val 5036"/>
                <a:gd name="f131" fmla="val 5034"/>
                <a:gd name="f132" fmla="val 4408"/>
                <a:gd name="f133" fmla="val 4861"/>
                <a:gd name="f134" fmla="val 4456"/>
                <a:gd name="f135" fmla="val 4702"/>
                <a:gd name="f136" fmla="val 4493"/>
                <a:gd name="f137" fmla="val 4576"/>
                <a:gd name="f138" fmla="val 4497"/>
                <a:gd name="f139" fmla="val 4566"/>
                <a:gd name="f140" fmla="val 4500"/>
                <a:gd name="f141" fmla="val 4559"/>
                <a:gd name="f142" fmla="val 4506"/>
                <a:gd name="f143" fmla="val 4552"/>
                <a:gd name="f144" fmla="val 4509"/>
                <a:gd name="f145" fmla="val 4548"/>
                <a:gd name="f146" fmla="val 4519"/>
                <a:gd name="f147" fmla="val 4544"/>
                <a:gd name="f148" fmla="val 4526"/>
                <a:gd name="f149" fmla="val 4541"/>
                <a:gd name="f150" fmla="val 5392"/>
                <a:gd name="f151" fmla="val 4218"/>
                <a:gd name="f152" fmla="val 6085"/>
                <a:gd name="f153" fmla="val 3901"/>
                <a:gd name="f154" fmla="val 6598"/>
                <a:gd name="f155" fmla="val 3598"/>
                <a:gd name="f156" fmla="val 6944"/>
                <a:gd name="f157" fmla="val 3392"/>
                <a:gd name="f158" fmla="val 7212"/>
                <a:gd name="f159" fmla="val 3192"/>
                <a:gd name="f160" fmla="val 7394"/>
                <a:gd name="f161" fmla="val 2998"/>
                <a:gd name="f162" fmla="val 7622"/>
                <a:gd name="f163" fmla="val 2758"/>
                <a:gd name="f164" fmla="val 2526"/>
                <a:gd name="f165" fmla="val 7693"/>
                <a:gd name="f166" fmla="val 2309"/>
                <a:gd name="f167" fmla="val 7470"/>
                <a:gd name="f168" fmla="val 681"/>
                <a:gd name="f169" fmla="val 179"/>
                <a:gd name="f170" fmla="val 105"/>
                <a:gd name="f171" fmla="val 1"/>
                <a:gd name="f172" fmla="val 103"/>
                <a:gd name="f173" fmla="*/ f0 1 7722"/>
                <a:gd name="f174" fmla="*/ f1 1 7543"/>
                <a:gd name="f175" fmla="val f2"/>
                <a:gd name="f176" fmla="val f3"/>
                <a:gd name="f177" fmla="val f4"/>
                <a:gd name="f178" fmla="+- f177 0 f175"/>
                <a:gd name="f179" fmla="+- f176 0 f175"/>
                <a:gd name="f180" fmla="*/ f179 1 7722"/>
                <a:gd name="f181" fmla="*/ f178 1 7543"/>
                <a:gd name="f182" fmla="*/ f175 1 f180"/>
                <a:gd name="f183" fmla="*/ f176 1 f180"/>
                <a:gd name="f184" fmla="*/ f175 1 f181"/>
                <a:gd name="f185" fmla="*/ f177 1 f181"/>
                <a:gd name="f186" fmla="*/ f182 f173 1"/>
                <a:gd name="f187" fmla="*/ f183 f173 1"/>
                <a:gd name="f188" fmla="*/ f185 f174 1"/>
                <a:gd name="f189" fmla="*/ f184 f1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6" t="f189" r="f187" b="f188"/>
              <a:pathLst>
                <a:path w="7722" h="754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2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4" y="f46"/>
                  </a:cubicBezTo>
                  <a:cubicBezTo>
                    <a:pt x="f40" y="f47"/>
                    <a:pt x="f48" y="f49"/>
                    <a:pt x="f5" y="f6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57"/>
                  </a:cubicBezTo>
                  <a:cubicBezTo>
                    <a:pt x="f33" y="f66"/>
                    <a:pt x="f2" y="f67"/>
                    <a:pt x="f2" y="f68"/>
                  </a:cubicBezTo>
                  <a:cubicBezTo>
                    <a:pt x="f2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3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1"/>
                  </a:ln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3" y="f164"/>
                    <a:pt x="f165" y="f166"/>
                  </a:cubicBezTo>
                  <a:cubicBezTo>
                    <a:pt x="f167" y="f168"/>
                    <a:pt x="f169" y="f35"/>
                    <a:pt x="f170" y="f171"/>
                  </a:cubicBezTo>
                  <a:cubicBezTo>
                    <a:pt x="f172" y="f2"/>
                    <a:pt x="f56" y="f2"/>
                    <a:pt x="f28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1026;p43">
              <a:extLst>
                <a:ext uri="{FF2B5EF4-FFF2-40B4-BE49-F238E27FC236}">
                  <a16:creationId xmlns:a16="http://schemas.microsoft.com/office/drawing/2014/main" id="{F4223C5E-6712-4A9B-BE9B-B7C09768636D}"/>
                </a:ext>
              </a:extLst>
            </p:cNvPr>
            <p:cNvSpPr/>
            <p:nvPr/>
          </p:nvSpPr>
          <p:spPr>
            <a:xfrm>
              <a:off x="753044" y="1096402"/>
              <a:ext cx="372599" cy="348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27"/>
                <a:gd name="f4" fmla="val 7876"/>
                <a:gd name="f5" fmla="val 554"/>
                <a:gd name="f6" fmla="val 229"/>
                <a:gd name="f7" fmla="val 2693"/>
                <a:gd name="f8" fmla="val 421"/>
                <a:gd name="f9" fmla="val 7925"/>
                <a:gd name="f10" fmla="val 1168"/>
                <a:gd name="f11" fmla="val 8108"/>
                <a:gd name="f12" fmla="val 2491"/>
                <a:gd name="f13" fmla="val 8167"/>
                <a:gd name="f14" fmla="val 2922"/>
                <a:gd name="f15" fmla="val 7670"/>
                <a:gd name="f16" fmla="val 3651"/>
                <a:gd name="f17" fmla="val 4975"/>
                <a:gd name="f18" fmla="val 4660"/>
                <a:gd name="f19" fmla="val 4940"/>
                <a:gd name="f20" fmla="val 4672"/>
                <a:gd name="f21" fmla="val 4915"/>
                <a:gd name="f22" fmla="val 4699"/>
                <a:gd name="f23" fmla="val 4906"/>
                <a:gd name="f24" fmla="val 4734"/>
                <a:gd name="f25" fmla="val 4678"/>
                <a:gd name="f26" fmla="val 5530"/>
                <a:gd name="f27" fmla="val 3901"/>
                <a:gd name="f28" fmla="val 7607"/>
                <a:gd name="f29" fmla="val 3026"/>
                <a:gd name="f30" fmla="val 7654"/>
                <a:gd name="f31" fmla="val 2998"/>
                <a:gd name="f32" fmla="val 2541"/>
                <a:gd name="f33" fmla="val 2065"/>
                <a:gd name="f34" fmla="val 7075"/>
                <a:gd name="f35" fmla="val 1622"/>
                <a:gd name="f36" fmla="val 5974"/>
                <a:gd name="f37" fmla="val 392"/>
                <a:gd name="f38" fmla="val 2912"/>
                <a:gd name="f39" fmla="val 507"/>
                <a:gd name="f40" fmla="val 718"/>
                <a:gd name="f41" fmla="val 457"/>
                <a:gd name="f42" fmla="val 1"/>
                <a:gd name="f43" fmla="val 404"/>
                <a:gd name="f44" fmla="val 357"/>
                <a:gd name="f45" fmla="val 40"/>
                <a:gd name="f46" fmla="val 349"/>
                <a:gd name="f47" fmla="val 94"/>
                <a:gd name="f48" fmla="val 333"/>
                <a:gd name="f49" fmla="val 192"/>
                <a:gd name="f50" fmla="val 2528"/>
                <a:gd name="f51" fmla="val 1419"/>
                <a:gd name="f52" fmla="val 6057"/>
                <a:gd name="f53" fmla="val 1913"/>
                <a:gd name="f54" fmla="val 7278"/>
                <a:gd name="f55" fmla="val 2428"/>
                <a:gd name="f56" fmla="val 7875"/>
                <a:gd name="f57" fmla="val 2996"/>
                <a:gd name="f58" fmla="val 3011"/>
                <a:gd name="f59" fmla="val 3025"/>
                <a:gd name="f60" fmla="val 3039"/>
                <a:gd name="f61" fmla="val 7874"/>
                <a:gd name="f62" fmla="val 4173"/>
                <a:gd name="f63" fmla="val 7813"/>
                <a:gd name="f64" fmla="val 4977"/>
                <a:gd name="f65" fmla="val 5262"/>
                <a:gd name="f66" fmla="val 5101"/>
                <a:gd name="f67" fmla="val 4846"/>
                <a:gd name="f68" fmla="val 7373"/>
                <a:gd name="f69" fmla="val 3989"/>
                <a:gd name="f70" fmla="val 3210"/>
                <a:gd name="f71" fmla="val 8324"/>
                <a:gd name="f72" fmla="val 2461"/>
                <a:gd name="f73" fmla="val 8219"/>
                <a:gd name="f74" fmla="val 1693"/>
                <a:gd name="f75" fmla="val 6856"/>
                <a:gd name="f76" fmla="val 1045"/>
                <a:gd name="f77" fmla="val 4268"/>
                <a:gd name="f78" fmla="val 538"/>
                <a:gd name="f79" fmla="val 2376"/>
                <a:gd name="f80" fmla="val 165"/>
                <a:gd name="f81" fmla="val 486"/>
                <a:gd name="f82" fmla="val 4"/>
                <a:gd name="f83" fmla="val 466"/>
                <a:gd name="f84" fmla="val 463"/>
                <a:gd name="f85" fmla="val 460"/>
                <a:gd name="f86" fmla="*/ f0 1 8427"/>
                <a:gd name="f87" fmla="*/ f1 1 7876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8427"/>
                <a:gd name="f94" fmla="*/ f91 1 7876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8427" h="7876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5" y="f6"/>
                  </a:cubicBezTo>
                  <a:close/>
                  <a:moveTo>
                    <a:pt x="f41" y="f42"/>
                  </a:moveTo>
                  <a:cubicBezTo>
                    <a:pt x="f43" y="f42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6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42"/>
                  </a:cubicBezTo>
                  <a:cubicBezTo>
                    <a:pt x="f84" y="f42"/>
                    <a:pt x="f85" y="f42"/>
                    <a:pt x="f41" y="f4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1027;p43">
              <a:extLst>
                <a:ext uri="{FF2B5EF4-FFF2-40B4-BE49-F238E27FC236}">
                  <a16:creationId xmlns:a16="http://schemas.microsoft.com/office/drawing/2014/main" id="{257E1B3E-0B64-4E55-9C41-9F44E1EBAF72}"/>
                </a:ext>
              </a:extLst>
            </p:cNvPr>
            <p:cNvSpPr/>
            <p:nvPr/>
          </p:nvSpPr>
          <p:spPr>
            <a:xfrm>
              <a:off x="845317" y="1250844"/>
              <a:ext cx="102047" cy="514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8"/>
                <a:gd name="f4" fmla="val 1163"/>
                <a:gd name="f5" fmla="val 65"/>
                <a:gd name="f6" fmla="val 1"/>
                <a:gd name="f7" fmla="val 47"/>
                <a:gd name="f8" fmla="val 30"/>
                <a:gd name="f9" fmla="val 9"/>
                <a:gd name="f10" fmla="val 19"/>
                <a:gd name="f11" fmla="val 24"/>
                <a:gd name="f12" fmla="val 50"/>
                <a:gd name="f13" fmla="val 8"/>
                <a:gd name="f14" fmla="val 83"/>
                <a:gd name="f15" fmla="val 34"/>
                <a:gd name="f16" fmla="val 101"/>
                <a:gd name="f17" fmla="val 676"/>
                <a:gd name="f18" fmla="val 543"/>
                <a:gd name="f19" fmla="val 1404"/>
                <a:gd name="f20" fmla="val 1043"/>
                <a:gd name="f21" fmla="val 2241"/>
                <a:gd name="f22" fmla="val 1162"/>
                <a:gd name="f23" fmla="val 2248"/>
                <a:gd name="f24" fmla="val 2275"/>
                <a:gd name="f25" fmla="val 2298"/>
                <a:gd name="f26" fmla="val 1142"/>
                <a:gd name="f27" fmla="val 2304"/>
                <a:gd name="f28" fmla="val 1115"/>
                <a:gd name="f29" fmla="val 1085"/>
                <a:gd name="f30" fmla="val 2287"/>
                <a:gd name="f31" fmla="val 1057"/>
                <a:gd name="f32" fmla="val 2257"/>
                <a:gd name="f33" fmla="val 1054"/>
                <a:gd name="f34" fmla="val 1445"/>
                <a:gd name="f35" fmla="val 937"/>
                <a:gd name="f36" fmla="val 727"/>
                <a:gd name="f37" fmla="val 444"/>
                <a:gd name="f38" fmla="val 96"/>
                <a:gd name="f39" fmla="val 10"/>
                <a:gd name="f40" fmla="val 87"/>
                <a:gd name="f41" fmla="val 4"/>
                <a:gd name="f42" fmla="val 76"/>
                <a:gd name="f43" fmla="*/ f0 1 2308"/>
                <a:gd name="f44" fmla="*/ f1 1 116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2308"/>
                <a:gd name="f51" fmla="*/ f48 1 116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2308" h="116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1028;p43">
              <a:extLst>
                <a:ext uri="{FF2B5EF4-FFF2-40B4-BE49-F238E27FC236}">
                  <a16:creationId xmlns:a16="http://schemas.microsoft.com/office/drawing/2014/main" id="{0FCBE8EF-2D81-423E-9896-71F0486E7CC5}"/>
                </a:ext>
              </a:extLst>
            </p:cNvPr>
            <p:cNvSpPr/>
            <p:nvPr/>
          </p:nvSpPr>
          <p:spPr>
            <a:xfrm>
              <a:off x="884051" y="1249911"/>
              <a:ext cx="133621" cy="28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22"/>
                <a:gd name="f4" fmla="val 650"/>
                <a:gd name="f5" fmla="val 64"/>
                <a:gd name="f6" fmla="val 46"/>
                <a:gd name="f7" fmla="val 28"/>
                <a:gd name="f8" fmla="val 9"/>
                <a:gd name="f9" fmla="val 18"/>
                <a:gd name="f10" fmla="val 24"/>
                <a:gd name="f11" fmla="val 1"/>
                <a:gd name="f12" fmla="val 51"/>
                <a:gd name="f13" fmla="val 8"/>
                <a:gd name="f14" fmla="val 85"/>
                <a:gd name="f15" fmla="val 33"/>
                <a:gd name="f16" fmla="val 101"/>
                <a:gd name="f17" fmla="val 585"/>
                <a:gd name="f18" fmla="val 460"/>
                <a:gd name="f19" fmla="val 1254"/>
                <a:gd name="f20" fmla="val 649"/>
                <a:gd name="f21" fmla="val 1920"/>
                <a:gd name="f22" fmla="val 2279"/>
                <a:gd name="f23" fmla="val 2640"/>
                <a:gd name="f24" fmla="val 594"/>
                <a:gd name="f25" fmla="val 2979"/>
                <a:gd name="f26" fmla="val 480"/>
                <a:gd name="f27" fmla="val 3008"/>
                <a:gd name="f28" fmla="val 471"/>
                <a:gd name="f29" fmla="val 3021"/>
                <a:gd name="f30" fmla="val 438"/>
                <a:gd name="f31" fmla="val 3013"/>
                <a:gd name="f32" fmla="val 410"/>
                <a:gd name="f33" fmla="val 3006"/>
                <a:gd name="f34" fmla="val 388"/>
                <a:gd name="f35" fmla="val 2985"/>
                <a:gd name="f36" fmla="val 374"/>
                <a:gd name="f37" fmla="val 2962"/>
                <a:gd name="f38" fmla="val 2956"/>
                <a:gd name="f39" fmla="val 2949"/>
                <a:gd name="f40" fmla="val 375"/>
                <a:gd name="f41" fmla="val 2943"/>
                <a:gd name="f42" fmla="val 377"/>
                <a:gd name="f43" fmla="val 2616"/>
                <a:gd name="f44" fmla="val 486"/>
                <a:gd name="f45" fmla="val 2270"/>
                <a:gd name="f46" fmla="val 539"/>
                <a:gd name="f47" fmla="val 1922"/>
                <a:gd name="f48" fmla="val 1278"/>
                <a:gd name="f49" fmla="val 629"/>
                <a:gd name="f50" fmla="val 357"/>
                <a:gd name="f51" fmla="val 93"/>
                <a:gd name="f52" fmla="val 3"/>
                <a:gd name="f53" fmla="val 74"/>
                <a:gd name="f54" fmla="*/ f0 1 3022"/>
                <a:gd name="f55" fmla="*/ f1 1 650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3022"/>
                <a:gd name="f62" fmla="*/ f59 1 650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3022" h="65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13"/>
                  </a:cubicBezTo>
                  <a:cubicBezTo>
                    <a:pt x="f14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1029;p43">
              <a:extLst>
                <a:ext uri="{FF2B5EF4-FFF2-40B4-BE49-F238E27FC236}">
                  <a16:creationId xmlns:a16="http://schemas.microsoft.com/office/drawing/2014/main" id="{80E49F22-BC37-4BAF-8E2C-6333C9DE5C61}"/>
                </a:ext>
              </a:extLst>
            </p:cNvPr>
            <p:cNvSpPr/>
            <p:nvPr/>
          </p:nvSpPr>
          <p:spPr>
            <a:xfrm>
              <a:off x="917390" y="1238856"/>
              <a:ext cx="31299" cy="1118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08"/>
                <a:gd name="f5" fmla="val 253"/>
                <a:gd name="f6" fmla="val 63"/>
                <a:gd name="f7" fmla="val 40"/>
                <a:gd name="f8" fmla="val 19"/>
                <a:gd name="f9" fmla="val 14"/>
                <a:gd name="f10" fmla="val 11"/>
                <a:gd name="f11" fmla="val 36"/>
                <a:gd name="f12" fmla="val 65"/>
                <a:gd name="f13" fmla="val 96"/>
                <a:gd name="f14" fmla="val 43"/>
                <a:gd name="f15" fmla="val 107"/>
                <a:gd name="f16" fmla="val 236"/>
                <a:gd name="f17" fmla="val 439"/>
                <a:gd name="f18" fmla="val 228"/>
                <a:gd name="f19" fmla="val 642"/>
                <a:gd name="f20" fmla="val 649"/>
                <a:gd name="f21" fmla="val 678"/>
                <a:gd name="f22" fmla="val 702"/>
                <a:gd name="f23" fmla="val 231"/>
                <a:gd name="f24" fmla="val 705"/>
                <a:gd name="f25" fmla="val 203"/>
                <a:gd name="f26" fmla="val 173"/>
                <a:gd name="f27" fmla="val 688"/>
                <a:gd name="f28" fmla="val 146"/>
                <a:gd name="f29" fmla="val 657"/>
                <a:gd name="f30" fmla="val 143"/>
                <a:gd name="f31" fmla="val 461"/>
                <a:gd name="f32" fmla="val 119"/>
                <a:gd name="f33" fmla="val 266"/>
                <a:gd name="f34" fmla="val 73"/>
                <a:gd name="f35" fmla="val 83"/>
                <a:gd name="f36" fmla="val 3"/>
                <a:gd name="f37" fmla="val 76"/>
                <a:gd name="f38" fmla="val 1"/>
                <a:gd name="f39" fmla="val 70"/>
                <a:gd name="f40" fmla="*/ f1 1 708"/>
                <a:gd name="f41" fmla="*/ f2 1 253"/>
                <a:gd name="f42" fmla="val f3"/>
                <a:gd name="f43" fmla="val f4"/>
                <a:gd name="f44" fmla="val f5"/>
                <a:gd name="f45" fmla="+- f44 0 f42"/>
                <a:gd name="f46" fmla="+- f43 0 f42"/>
                <a:gd name="f47" fmla="*/ f46 1 708"/>
                <a:gd name="f48" fmla="*/ f45 1 253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08" h="25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3" y="f12"/>
                    <a:pt x="f9" y="f13"/>
                    <a:pt x="f14" y="f15"/>
                  </a:cubicBezTo>
                  <a:cubicBezTo>
                    <a:pt x="f16" y="f0"/>
                    <a:pt x="f17" y="f18"/>
                    <a:pt x="f19" y="f5"/>
                  </a:cubicBezTo>
                  <a:lnTo>
                    <a:pt x="f20" y="f5"/>
                  </a:lnTo>
                  <a:cubicBezTo>
                    <a:pt x="f21" y="f5"/>
                    <a:pt x="f22" y="f23"/>
                    <a:pt x="f24" y="f25"/>
                  </a:cubicBezTo>
                  <a:cubicBezTo>
                    <a:pt x="f4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1030;p43">
              <a:extLst>
                <a:ext uri="{FF2B5EF4-FFF2-40B4-BE49-F238E27FC236}">
                  <a16:creationId xmlns:a16="http://schemas.microsoft.com/office/drawing/2014/main" id="{5CA9DF0B-0320-4D6B-B378-D80492F62C22}"/>
                </a:ext>
              </a:extLst>
            </p:cNvPr>
            <p:cNvSpPr/>
            <p:nvPr/>
          </p:nvSpPr>
          <p:spPr>
            <a:xfrm>
              <a:off x="773289" y="1099410"/>
              <a:ext cx="40416" cy="1271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"/>
                <a:gd name="f4" fmla="val 2875"/>
                <a:gd name="f5" fmla="val 55"/>
                <a:gd name="f6" fmla="val 25"/>
                <a:gd name="f7" fmla="val 1"/>
                <a:gd name="f8" fmla="val 24"/>
                <a:gd name="f9" fmla="val 54"/>
                <a:gd name="f10" fmla="val 21"/>
                <a:gd name="f11" fmla="val 1037"/>
                <a:gd name="f12" fmla="val 298"/>
                <a:gd name="f13" fmla="val 2004"/>
                <a:gd name="f14" fmla="val 802"/>
                <a:gd name="f15" fmla="val 2848"/>
                <a:gd name="f16" fmla="val 811"/>
                <a:gd name="f17" fmla="val 2865"/>
                <a:gd name="f18" fmla="val 831"/>
                <a:gd name="f19" fmla="val 2874"/>
                <a:gd name="f20" fmla="val 849"/>
                <a:gd name="f21" fmla="val 859"/>
                <a:gd name="f22" fmla="val 868"/>
                <a:gd name="f23" fmla="val 2871"/>
                <a:gd name="f24" fmla="val 878"/>
                <a:gd name="f25" fmla="val 2867"/>
                <a:gd name="f26" fmla="val 904"/>
                <a:gd name="f27" fmla="val 2851"/>
                <a:gd name="f28" fmla="val 2820"/>
                <a:gd name="f29" fmla="val 896"/>
                <a:gd name="f30" fmla="val 2793"/>
                <a:gd name="f31" fmla="val 402"/>
                <a:gd name="f32" fmla="val 1965"/>
                <a:gd name="f33" fmla="val 130"/>
                <a:gd name="f34" fmla="val 1018"/>
                <a:gd name="f35" fmla="val 110"/>
                <a:gd name="f36" fmla="val 53"/>
                <a:gd name="f37" fmla="val 23"/>
                <a:gd name="f38" fmla="val 90"/>
                <a:gd name="f39" fmla="val 2"/>
                <a:gd name="f40" fmla="*/ f0 1 914"/>
                <a:gd name="f41" fmla="*/ f1 1 2875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4"/>
                <a:gd name="f48" fmla="*/ f45 1 287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4" h="287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37"/>
                    <a:pt x="f38" y="f39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1031;p43">
              <a:extLst>
                <a:ext uri="{FF2B5EF4-FFF2-40B4-BE49-F238E27FC236}">
                  <a16:creationId xmlns:a16="http://schemas.microsoft.com/office/drawing/2014/main" id="{DD683B99-A871-4EEA-A797-145B754315E0}"/>
                </a:ext>
              </a:extLst>
            </p:cNvPr>
            <p:cNvSpPr/>
            <p:nvPr/>
          </p:nvSpPr>
          <p:spPr>
            <a:xfrm>
              <a:off x="819631" y="1235061"/>
              <a:ext cx="10881" cy="99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6"/>
                <a:gd name="f4" fmla="val 225"/>
                <a:gd name="f5" fmla="val 61"/>
                <a:gd name="f6" fmla="val 47"/>
                <a:gd name="f7" fmla="val 33"/>
                <a:gd name="f8" fmla="val 6"/>
                <a:gd name="f9" fmla="val 21"/>
                <a:gd name="f10" fmla="val 17"/>
                <a:gd name="f11" fmla="val 1"/>
                <a:gd name="f12" fmla="val 40"/>
                <a:gd name="f13" fmla="val 2"/>
                <a:gd name="f14" fmla="val 74"/>
                <a:gd name="f15" fmla="val 24"/>
                <a:gd name="f16" fmla="val 95"/>
                <a:gd name="f17" fmla="val 146"/>
                <a:gd name="f18" fmla="val 210"/>
                <a:gd name="f19" fmla="val 157"/>
                <a:gd name="f20" fmla="val 219"/>
                <a:gd name="f21" fmla="val 169"/>
                <a:gd name="f22" fmla="val 183"/>
                <a:gd name="f23" fmla="val 197"/>
                <a:gd name="f24" fmla="val 212"/>
                <a:gd name="f25" fmla="val 224"/>
                <a:gd name="f26" fmla="val 209"/>
                <a:gd name="f27" fmla="val 186"/>
                <a:gd name="f28" fmla="val 244"/>
                <a:gd name="f29" fmla="val 152"/>
                <a:gd name="f30" fmla="val 223"/>
                <a:gd name="f31" fmla="val 131"/>
                <a:gd name="f32" fmla="val 99"/>
                <a:gd name="f33" fmla="val 15"/>
                <a:gd name="f34" fmla="val 88"/>
                <a:gd name="f35" fmla="val 5"/>
                <a:gd name="f36" fmla="val 75"/>
                <a:gd name="f37" fmla="*/ f0 1 246"/>
                <a:gd name="f38" fmla="*/ f1 1 22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46"/>
                <a:gd name="f45" fmla="*/ f42 1 22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46" h="22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1032;p43">
              <a:extLst>
                <a:ext uri="{FF2B5EF4-FFF2-40B4-BE49-F238E27FC236}">
                  <a16:creationId xmlns:a16="http://schemas.microsoft.com/office/drawing/2014/main" id="{51D90A3E-BD5F-4849-A3BB-004718515CA3}"/>
                </a:ext>
              </a:extLst>
            </p:cNvPr>
            <p:cNvSpPr/>
            <p:nvPr/>
          </p:nvSpPr>
          <p:spPr>
            <a:xfrm>
              <a:off x="911638" y="1138537"/>
              <a:ext cx="117390" cy="28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5"/>
                <a:gd name="f4" fmla="val 644"/>
                <a:gd name="f5" fmla="val 59"/>
                <a:gd name="f6" fmla="val 1"/>
                <a:gd name="f7" fmla="val 32"/>
                <a:gd name="f8" fmla="val 12"/>
                <a:gd name="f9" fmla="val 19"/>
                <a:gd name="f10" fmla="val 6"/>
                <a:gd name="f11" fmla="val 45"/>
                <a:gd name="f12" fmla="val 74"/>
                <a:gd name="f13" fmla="val 18"/>
                <a:gd name="f14" fmla="val 105"/>
                <a:gd name="f15" fmla="val 49"/>
                <a:gd name="f16" fmla="val 109"/>
                <a:gd name="f17" fmla="val 2584"/>
                <a:gd name="f18" fmla="val 642"/>
                <a:gd name="f19" fmla="val 2587"/>
                <a:gd name="f20" fmla="val 643"/>
                <a:gd name="f21" fmla="val 2591"/>
                <a:gd name="f22" fmla="val 2594"/>
                <a:gd name="f23" fmla="val 2619"/>
                <a:gd name="f24" fmla="val 2642"/>
                <a:gd name="f25" fmla="val 626"/>
                <a:gd name="f26" fmla="val 2649"/>
                <a:gd name="f27" fmla="val 599"/>
                <a:gd name="f28" fmla="val 571"/>
                <a:gd name="f29" fmla="val 2637"/>
                <a:gd name="f30" fmla="val 541"/>
                <a:gd name="f31" fmla="val 2607"/>
                <a:gd name="f32" fmla="val 535"/>
                <a:gd name="f33" fmla="val 72"/>
                <a:gd name="f34" fmla="val 2"/>
                <a:gd name="f35" fmla="val 67"/>
                <a:gd name="f36" fmla="val 63"/>
                <a:gd name="f37" fmla="*/ f0 1 2655"/>
                <a:gd name="f38" fmla="*/ f1 1 644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655"/>
                <a:gd name="f45" fmla="*/ f42 1 644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655" h="6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6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1033;p43">
              <a:extLst>
                <a:ext uri="{FF2B5EF4-FFF2-40B4-BE49-F238E27FC236}">
                  <a16:creationId xmlns:a16="http://schemas.microsoft.com/office/drawing/2014/main" id="{DD5AFB0E-668B-47F6-9832-B5C52B3CE829}"/>
                </a:ext>
              </a:extLst>
            </p:cNvPr>
            <p:cNvSpPr/>
            <p:nvPr/>
          </p:nvSpPr>
          <p:spPr>
            <a:xfrm>
              <a:off x="874413" y="1129293"/>
              <a:ext cx="14593" cy="70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0"/>
                <a:gd name="f4" fmla="val 159"/>
                <a:gd name="f5" fmla="val 69"/>
                <a:gd name="f6" fmla="val 64"/>
                <a:gd name="f7" fmla="val 59"/>
                <a:gd name="f8" fmla="val 53"/>
                <a:gd name="f9" fmla="val 1"/>
                <a:gd name="f10" fmla="val 24"/>
                <a:gd name="f11" fmla="val 25"/>
                <a:gd name="f12" fmla="val 55"/>
                <a:gd name="f13" fmla="val 83"/>
                <a:gd name="f14" fmla="val 109"/>
                <a:gd name="f15" fmla="val 115"/>
                <a:gd name="f16" fmla="val 110"/>
                <a:gd name="f17" fmla="val 186"/>
                <a:gd name="f18" fmla="val 125"/>
                <a:gd name="f19" fmla="val 243"/>
                <a:gd name="f20" fmla="val 153"/>
                <a:gd name="f21" fmla="val 250"/>
                <a:gd name="f22" fmla="val 157"/>
                <a:gd name="f23" fmla="val 259"/>
                <a:gd name="f24" fmla="val 267"/>
                <a:gd name="f25" fmla="val 288"/>
                <a:gd name="f26" fmla="val 307"/>
                <a:gd name="f27" fmla="val 147"/>
                <a:gd name="f28" fmla="val 316"/>
                <a:gd name="f29" fmla="val 129"/>
                <a:gd name="f30" fmla="val 102"/>
                <a:gd name="f31" fmla="val 318"/>
                <a:gd name="f32" fmla="val 293"/>
                <a:gd name="f33" fmla="val 222"/>
                <a:gd name="f34" fmla="val 20"/>
                <a:gd name="f35" fmla="val 146"/>
                <a:gd name="f36" fmla="*/ f0 1 330"/>
                <a:gd name="f37" fmla="*/ f1 1 15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30"/>
                <a:gd name="f44" fmla="*/ f41 1 15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30" h="1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9"/>
                    <a:pt x="f9" y="f11"/>
                    <a:pt x="f9" y="f12"/>
                  </a:cubicBezTo>
                  <a:cubicBezTo>
                    <a:pt x="f9" y="f13"/>
                    <a:pt x="f11" y="f14"/>
                    <a:pt x="f12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5"/>
                    <a:pt x="f32" y="f1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1034;p43">
              <a:extLst>
                <a:ext uri="{FF2B5EF4-FFF2-40B4-BE49-F238E27FC236}">
                  <a16:creationId xmlns:a16="http://schemas.microsoft.com/office/drawing/2014/main" id="{5764BBFB-B785-461B-9E9B-8F03DFD00C28}"/>
                </a:ext>
              </a:extLst>
            </p:cNvPr>
            <p:cNvSpPr/>
            <p:nvPr/>
          </p:nvSpPr>
          <p:spPr>
            <a:xfrm>
              <a:off x="935294" y="1160913"/>
              <a:ext cx="21845" cy="8092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94"/>
                <a:gd name="f5" fmla="val 183"/>
                <a:gd name="f6" fmla="val 60"/>
                <a:gd name="f7" fmla="val 36"/>
                <a:gd name="f8" fmla="val 13"/>
                <a:gd name="f9" fmla="val 19"/>
                <a:gd name="f10" fmla="val 8"/>
                <a:gd name="f11" fmla="val 45"/>
                <a:gd name="f12" fmla="val 1"/>
                <a:gd name="f13" fmla="val 76"/>
                <a:gd name="f14" fmla="val 21"/>
                <a:gd name="f15" fmla="val 104"/>
                <a:gd name="f16" fmla="val 51"/>
                <a:gd name="f17" fmla="val 109"/>
                <a:gd name="f18" fmla="val 422"/>
                <a:gd name="f19" fmla="val 427"/>
                <a:gd name="f20" fmla="val 430"/>
                <a:gd name="f21" fmla="val 434"/>
                <a:gd name="f22" fmla="val 461"/>
                <a:gd name="f23" fmla="val 484"/>
                <a:gd name="f24" fmla="val 164"/>
                <a:gd name="f25" fmla="val 487"/>
                <a:gd name="f26" fmla="val 137"/>
                <a:gd name="f27" fmla="val 107"/>
                <a:gd name="f28" fmla="val 475"/>
                <a:gd name="f29" fmla="val 79"/>
                <a:gd name="f30" fmla="val 444"/>
                <a:gd name="f31" fmla="val 73"/>
                <a:gd name="f32" fmla="val 72"/>
                <a:gd name="f33" fmla="val 2"/>
                <a:gd name="f34" fmla="val 68"/>
                <a:gd name="f35" fmla="val 64"/>
                <a:gd name="f36" fmla="*/ f1 1 494"/>
                <a:gd name="f37" fmla="*/ f2 1 183"/>
                <a:gd name="f38" fmla="val f3"/>
                <a:gd name="f39" fmla="val f4"/>
                <a:gd name="f40" fmla="val f5"/>
                <a:gd name="f41" fmla="+- f40 0 f38"/>
                <a:gd name="f42" fmla="+- f39 0 f38"/>
                <a:gd name="f43" fmla="*/ f42 1 494"/>
                <a:gd name="f44" fmla="*/ f41 1 18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4" h="18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0"/>
                  </a:lnTo>
                  <a:cubicBezTo>
                    <a:pt x="f19" y="f5"/>
                    <a:pt x="f20" y="f5"/>
                    <a:pt x="f21" y="f5"/>
                  </a:cubicBezTo>
                  <a:cubicBezTo>
                    <a:pt x="f22" y="f5"/>
                    <a:pt x="f23" y="f24"/>
                    <a:pt x="f25" y="f26"/>
                  </a:cubicBezTo>
                  <a:cubicBezTo>
                    <a:pt x="f4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12"/>
                    <a:pt x="f35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1035;p43">
              <a:extLst>
                <a:ext uri="{FF2B5EF4-FFF2-40B4-BE49-F238E27FC236}">
                  <a16:creationId xmlns:a16="http://schemas.microsoft.com/office/drawing/2014/main" id="{0B3EC48C-BE26-4E3E-B3A0-701ECC2A3381}"/>
                </a:ext>
              </a:extLst>
            </p:cNvPr>
            <p:cNvSpPr/>
            <p:nvPr/>
          </p:nvSpPr>
          <p:spPr>
            <a:xfrm>
              <a:off x="855978" y="1381941"/>
              <a:ext cx="42931" cy="383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867"/>
                <a:gd name="f5" fmla="val 65"/>
                <a:gd name="f6" fmla="val 1"/>
                <a:gd name="f7" fmla="val 57"/>
                <a:gd name="f8" fmla="val 49"/>
                <a:gd name="f9" fmla="val 2"/>
                <a:gd name="f10" fmla="val 42"/>
                <a:gd name="f11" fmla="val 6"/>
                <a:gd name="f12" fmla="val 13"/>
                <a:gd name="f13" fmla="val 19"/>
                <a:gd name="f14" fmla="val 50"/>
                <a:gd name="f15" fmla="val 78"/>
                <a:gd name="f16" fmla="val 95"/>
                <a:gd name="f17" fmla="val 262"/>
                <a:gd name="f18" fmla="val 193"/>
                <a:gd name="f19" fmla="val 452"/>
                <a:gd name="f20" fmla="val 341"/>
                <a:gd name="f21" fmla="val 605"/>
                <a:gd name="f22" fmla="val 500"/>
                <a:gd name="f23" fmla="val 771"/>
                <a:gd name="f24" fmla="val 704"/>
                <a:gd name="f25" fmla="val 866"/>
                <a:gd name="f26" fmla="val 898"/>
                <a:gd name="f27" fmla="val 903"/>
                <a:gd name="f28" fmla="val 908"/>
                <a:gd name="f29" fmla="val 918"/>
                <a:gd name="f30" fmla="val 863"/>
                <a:gd name="f31" fmla="val 948"/>
                <a:gd name="f32" fmla="val 862"/>
                <a:gd name="f33" fmla="val 970"/>
                <a:gd name="f34" fmla="val 836"/>
                <a:gd name="f35" fmla="val 806"/>
                <a:gd name="f36" fmla="val 969"/>
                <a:gd name="f37" fmla="val 776"/>
                <a:gd name="f38" fmla="val 946"/>
                <a:gd name="f39" fmla="val 754"/>
                <a:gd name="f40" fmla="val 916"/>
                <a:gd name="f41" fmla="val 914"/>
                <a:gd name="f42" fmla="val 753"/>
                <a:gd name="f43" fmla="val 912"/>
                <a:gd name="f44" fmla="val 752"/>
                <a:gd name="f45" fmla="val 911"/>
                <a:gd name="f46" fmla="val 907"/>
                <a:gd name="f47" fmla="val 899"/>
                <a:gd name="f48" fmla="val 734"/>
                <a:gd name="f49" fmla="val 562"/>
                <a:gd name="f50" fmla="val 671"/>
                <a:gd name="f51" fmla="val 421"/>
                <a:gd name="f52" fmla="val 527"/>
                <a:gd name="f53" fmla="val 284"/>
                <a:gd name="f54" fmla="val 385"/>
                <a:gd name="f55" fmla="val 205"/>
                <a:gd name="f56" fmla="val 114"/>
                <a:gd name="f57" fmla="val 32"/>
                <a:gd name="f58" fmla="val 105"/>
                <a:gd name="f59" fmla="val 86"/>
                <a:gd name="f60" fmla="*/ f0 1 971"/>
                <a:gd name="f61" fmla="*/ f1 1 867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971"/>
                <a:gd name="f68" fmla="*/ f65 1 867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971" h="8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2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27" y="f39"/>
                    <a:pt x="f47" y="f39"/>
                  </a:cubicBezTo>
                  <a:cubicBezTo>
                    <a:pt x="f48" y="f39"/>
                    <a:pt x="f49" y="f50"/>
                    <a:pt x="f51" y="f52"/>
                  </a:cubicBezTo>
                  <a:cubicBezTo>
                    <a:pt x="f53" y="f54"/>
                    <a:pt x="f18" y="f55"/>
                    <a:pt x="f56" y="f57"/>
                  </a:cubicBezTo>
                  <a:cubicBezTo>
                    <a:pt x="f58" y="f12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1036;p43">
              <a:extLst>
                <a:ext uri="{FF2B5EF4-FFF2-40B4-BE49-F238E27FC236}">
                  <a16:creationId xmlns:a16="http://schemas.microsoft.com/office/drawing/2014/main" id="{129A3F36-8034-4BE6-8141-8D5FCABD26DB}"/>
                </a:ext>
              </a:extLst>
            </p:cNvPr>
            <p:cNvSpPr/>
            <p:nvPr/>
          </p:nvSpPr>
          <p:spPr>
            <a:xfrm>
              <a:off x="878217" y="1385032"/>
              <a:ext cx="13844" cy="128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291"/>
                <a:gd name="f5" fmla="val 61"/>
                <a:gd name="f6" fmla="val 46"/>
                <a:gd name="f7" fmla="val 32"/>
                <a:gd name="f8" fmla="val 6"/>
                <a:gd name="f9" fmla="val 20"/>
                <a:gd name="f10" fmla="val 17"/>
                <a:gd name="f11" fmla="val 40"/>
                <a:gd name="f12" fmla="val 2"/>
                <a:gd name="f13" fmla="val 74"/>
                <a:gd name="f14" fmla="val 23"/>
                <a:gd name="f15" fmla="val 95"/>
                <a:gd name="f16" fmla="val 214"/>
                <a:gd name="f17" fmla="val 276"/>
                <a:gd name="f18" fmla="val 224"/>
                <a:gd name="f19" fmla="val 285"/>
                <a:gd name="f20" fmla="val 237"/>
                <a:gd name="f21" fmla="val 290"/>
                <a:gd name="f22" fmla="val 251"/>
                <a:gd name="f23" fmla="val 265"/>
                <a:gd name="f24" fmla="val 279"/>
                <a:gd name="f25" fmla="val 292"/>
                <a:gd name="f26" fmla="val 273"/>
                <a:gd name="f27" fmla="val 312"/>
                <a:gd name="f28" fmla="val 311"/>
                <a:gd name="f29" fmla="val 216"/>
                <a:gd name="f30" fmla="val 289"/>
                <a:gd name="f31" fmla="val 195"/>
                <a:gd name="f32" fmla="val 99"/>
                <a:gd name="f33" fmla="val 16"/>
                <a:gd name="f34" fmla="val 87"/>
                <a:gd name="f35" fmla="val 5"/>
                <a:gd name="f36" fmla="*/ f0 1 313"/>
                <a:gd name="f37" fmla="*/ f1 1 29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13"/>
                <a:gd name="f44" fmla="*/ f41 1 29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13" h="2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cubicBezTo>
                    <a:pt x="f27" y="f22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2" name="Google Shape;1047;p43">
            <a:extLst>
              <a:ext uri="{FF2B5EF4-FFF2-40B4-BE49-F238E27FC236}">
                <a16:creationId xmlns:a16="http://schemas.microsoft.com/office/drawing/2014/main" id="{13C36FFF-97D9-4E7B-A60E-D1FBE67A6F3D}"/>
              </a:ext>
            </a:extLst>
          </p:cNvPr>
          <p:cNvGrpSpPr/>
          <p:nvPr/>
        </p:nvGrpSpPr>
        <p:grpSpPr>
          <a:xfrm>
            <a:off x="5633810" y="3343805"/>
            <a:ext cx="819494" cy="656621"/>
            <a:chOff x="5633810" y="3343805"/>
            <a:chExt cx="819494" cy="656621"/>
          </a:xfrm>
        </p:grpSpPr>
        <p:sp>
          <p:nvSpPr>
            <p:cNvPr id="23" name="Google Shape;1048;p43">
              <a:extLst>
                <a:ext uri="{FF2B5EF4-FFF2-40B4-BE49-F238E27FC236}">
                  <a16:creationId xmlns:a16="http://schemas.microsoft.com/office/drawing/2014/main" id="{B19DAD38-6556-4F2E-A652-F54B76D715F4}"/>
                </a:ext>
              </a:extLst>
            </p:cNvPr>
            <p:cNvSpPr/>
            <p:nvPr/>
          </p:nvSpPr>
          <p:spPr>
            <a:xfrm>
              <a:off x="5633810" y="3343805"/>
              <a:ext cx="819494" cy="656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1"/>
                <a:gd name="f4" fmla="val 10361"/>
                <a:gd name="f5" fmla="val 6560"/>
                <a:gd name="f6" fmla="val 6016"/>
                <a:gd name="f7" fmla="val 5484"/>
                <a:gd name="f8" fmla="val 101"/>
                <a:gd name="f9" fmla="val 4977"/>
                <a:gd name="f10" fmla="val 304"/>
                <a:gd name="f11" fmla="val 2557"/>
                <a:gd name="f12" fmla="val 1269"/>
                <a:gd name="f13" fmla="val 2080"/>
                <a:gd name="f14" fmla="val 3091"/>
                <a:gd name="f15" fmla="val 1889"/>
                <a:gd name="f16" fmla="val 3962"/>
                <a:gd name="f17" fmla="val 603"/>
                <a:gd name="f18" fmla="val 4831"/>
                <a:gd name="f19" fmla="val 1"/>
                <a:gd name="f20" fmla="val 6433"/>
                <a:gd name="f21" fmla="val 475"/>
                <a:gd name="f22" fmla="val 7920"/>
                <a:gd name="f23" fmla="val 849"/>
                <a:gd name="f24" fmla="val 9100"/>
                <a:gd name="f25" fmla="val 2014"/>
                <a:gd name="f26" fmla="val 4156"/>
                <a:gd name="f27" fmla="val 4545"/>
                <a:gd name="f28" fmla="val 4961"/>
                <a:gd name="f29" fmla="val 10318"/>
                <a:gd name="f30" fmla="val 5390"/>
                <a:gd name="f31" fmla="val 10234"/>
                <a:gd name="f32" fmla="val 7156"/>
                <a:gd name="f33" fmla="val 9886"/>
                <a:gd name="f34" fmla="val 8244"/>
                <a:gd name="f35" fmla="val 9019"/>
                <a:gd name="f36" fmla="val 8963"/>
                <a:gd name="f37" fmla="val 8447"/>
                <a:gd name="f38" fmla="val 9635"/>
                <a:gd name="f39" fmla="val 7911"/>
                <a:gd name="f40" fmla="val 9753"/>
                <a:gd name="f41" fmla="val 7850"/>
                <a:gd name="f42" fmla="val 10099"/>
                <a:gd name="f43" fmla="val 10160"/>
                <a:gd name="f44" fmla="val 10227"/>
                <a:gd name="f45" fmla="val 7851"/>
                <a:gd name="f46" fmla="val 10299"/>
                <a:gd name="f47" fmla="val 7859"/>
                <a:gd name="f48" fmla="val 10334"/>
                <a:gd name="f49" fmla="val 7863"/>
                <a:gd name="f50" fmla="val 10440"/>
                <a:gd name="f51" fmla="val 7868"/>
                <a:gd name="f52" fmla="val 10502"/>
                <a:gd name="f53" fmla="val 11291"/>
                <a:gd name="f54" fmla="val 12015"/>
                <a:gd name="f55" fmla="val 7473"/>
                <a:gd name="f56" fmla="val 12440"/>
                <a:gd name="f57" fmla="val 6812"/>
                <a:gd name="f58" fmla="val 12903"/>
                <a:gd name="f59" fmla="val 6095"/>
                <a:gd name="f60" fmla="val 12930"/>
                <a:gd name="f61" fmla="val 5185"/>
                <a:gd name="f62" fmla="val 12512"/>
                <a:gd name="f63" fmla="val 4438"/>
                <a:gd name="f64" fmla="val 12482"/>
                <a:gd name="f65" fmla="val 4387"/>
                <a:gd name="f66" fmla="val 11784"/>
                <a:gd name="f67" fmla="val 3155"/>
                <a:gd name="f68" fmla="val 10710"/>
                <a:gd name="f69" fmla="val 2047"/>
                <a:gd name="f70" fmla="val 9394"/>
                <a:gd name="f71" fmla="val 688"/>
                <a:gd name="f72" fmla="val 7997"/>
                <a:gd name="f73" fmla="*/ f0 1 12931"/>
                <a:gd name="f74" fmla="*/ f1 1 10361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2931"/>
                <a:gd name="f81" fmla="*/ f78 1 10361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2931" h="103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1049;p43">
              <a:extLst>
                <a:ext uri="{FF2B5EF4-FFF2-40B4-BE49-F238E27FC236}">
                  <a16:creationId xmlns:a16="http://schemas.microsoft.com/office/drawing/2014/main" id="{49CFFAAD-2B39-4D7A-A583-9CF7DCF4C2D6}"/>
                </a:ext>
              </a:extLst>
            </p:cNvPr>
            <p:cNvSpPr/>
            <p:nvPr/>
          </p:nvSpPr>
          <p:spPr>
            <a:xfrm>
              <a:off x="5799408" y="3492797"/>
              <a:ext cx="491407" cy="3582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54"/>
                <a:gd name="f4" fmla="val 5653"/>
                <a:gd name="f5" fmla="val 3951"/>
                <a:gd name="f6" fmla="val 3715"/>
                <a:gd name="f7" fmla="val 3475"/>
                <a:gd name="f8" fmla="val 43"/>
                <a:gd name="f9" fmla="val 3235"/>
                <a:gd name="f10" fmla="val 139"/>
                <a:gd name="f11" fmla="val 2684"/>
                <a:gd name="f12" fmla="val 359"/>
                <a:gd name="f13" fmla="val 2287"/>
                <a:gd name="f14" fmla="val 641"/>
                <a:gd name="f15" fmla="val 2020"/>
                <a:gd name="f16" fmla="val 1004"/>
                <a:gd name="f17" fmla="val 1731"/>
                <a:gd name="f18" fmla="val 1396"/>
                <a:gd name="f19" fmla="val 1639"/>
                <a:gd name="f20" fmla="val 1826"/>
                <a:gd name="f21" fmla="val 1559"/>
                <a:gd name="f22" fmla="val 2206"/>
                <a:gd name="f23" fmla="val 1512"/>
                <a:gd name="f24" fmla="val 2429"/>
                <a:gd name="f25" fmla="val 1465"/>
                <a:gd name="f26" fmla="val 2642"/>
                <a:gd name="f27" fmla="val 1384"/>
                <a:gd name="f28" fmla="val 2833"/>
                <a:gd name="f29" fmla="val 1345"/>
                <a:gd name="f30" fmla="val 2930"/>
                <a:gd name="f31" fmla="val 1297"/>
                <a:gd name="f32" fmla="val 3021"/>
                <a:gd name="f33" fmla="val 1234"/>
                <a:gd name="f34" fmla="val 3105"/>
                <a:gd name="f35" fmla="val 1125"/>
                <a:gd name="f36" fmla="val 3255"/>
                <a:gd name="f37" fmla="val 981"/>
                <a:gd name="f38" fmla="val 3368"/>
                <a:gd name="f39" fmla="val 796"/>
                <a:gd name="f40" fmla="val 3453"/>
                <a:gd name="f41" fmla="val 596"/>
                <a:gd name="f42" fmla="val 3542"/>
                <a:gd name="f43" fmla="val 421"/>
                <a:gd name="f44" fmla="val 3682"/>
                <a:gd name="f45" fmla="val 292"/>
                <a:gd name="f46" fmla="val 3858"/>
                <a:gd name="f47" fmla="val 71"/>
                <a:gd name="f48" fmla="val 4157"/>
                <a:gd name="f49" fmla="val 1"/>
                <a:gd name="f50" fmla="val 4529"/>
                <a:gd name="f51" fmla="val 106"/>
                <a:gd name="f52" fmla="val 4855"/>
                <a:gd name="f53" fmla="val 148"/>
                <a:gd name="f54" fmla="val 4986"/>
                <a:gd name="f55" fmla="val 212"/>
                <a:gd name="f56" fmla="val 5102"/>
                <a:gd name="f57" fmla="val 297"/>
                <a:gd name="f58" fmla="val 5200"/>
                <a:gd name="f59" fmla="val 549"/>
                <a:gd name="f60" fmla="val 5496"/>
                <a:gd name="f61" fmla="val 984"/>
                <a:gd name="f62" fmla="val 5652"/>
                <a:gd name="f63" fmla="val 1553"/>
                <a:gd name="f64" fmla="val 1787"/>
                <a:gd name="f65" fmla="val 2044"/>
                <a:gd name="f66" fmla="val 5626"/>
                <a:gd name="f67" fmla="val 2321"/>
                <a:gd name="f68" fmla="val 5572"/>
                <a:gd name="f69" fmla="val 3523"/>
                <a:gd name="f70" fmla="val 5334"/>
                <a:gd name="f71" fmla="val 4215"/>
                <a:gd name="f72" fmla="val 4784"/>
                <a:gd name="f73" fmla="val 4880"/>
                <a:gd name="f74" fmla="val 4251"/>
                <a:gd name="f75" fmla="val 5418"/>
                <a:gd name="f76" fmla="val 3826"/>
                <a:gd name="f77" fmla="val 5934"/>
                <a:gd name="f78" fmla="val 3413"/>
                <a:gd name="f79" fmla="val 6669"/>
                <a:gd name="f80" fmla="val 6673"/>
                <a:gd name="f81" fmla="val 6919"/>
                <a:gd name="f82" fmla="val 3175"/>
                <a:gd name="f83" fmla="val 7188"/>
                <a:gd name="f84" fmla="val 3141"/>
                <a:gd name="f85" fmla="val 7492"/>
                <a:gd name="f86" fmla="val 7559"/>
                <a:gd name="f87" fmla="val 7628"/>
                <a:gd name="f88" fmla="val 3143"/>
                <a:gd name="f89" fmla="val 7698"/>
                <a:gd name="f90" fmla="val 3146"/>
                <a:gd name="f91" fmla="val 7699"/>
                <a:gd name="f92" fmla="val 7701"/>
                <a:gd name="f93" fmla="val 7702"/>
                <a:gd name="f94" fmla="val 7717"/>
                <a:gd name="f95" fmla="val 7733"/>
                <a:gd name="f96" fmla="val 3138"/>
                <a:gd name="f97" fmla="val 7743"/>
                <a:gd name="f98" fmla="val 3125"/>
                <a:gd name="f99" fmla="val 7745"/>
                <a:gd name="f100" fmla="val 3122"/>
                <a:gd name="f101" fmla="val 3121"/>
                <a:gd name="f102" fmla="val 3084"/>
                <a:gd name="f103" fmla="val 3068"/>
                <a:gd name="f104" fmla="val 3065"/>
                <a:gd name="f105" fmla="val 7738"/>
                <a:gd name="f106" fmla="val 3057"/>
                <a:gd name="f107" fmla="val 3049"/>
                <a:gd name="f108" fmla="val 7724"/>
                <a:gd name="f109" fmla="val 3040"/>
                <a:gd name="f110" fmla="val 3034"/>
                <a:gd name="f111" fmla="val 7658"/>
                <a:gd name="f112" fmla="val 2997"/>
                <a:gd name="f113" fmla="val 7597"/>
                <a:gd name="f114" fmla="val 2962"/>
                <a:gd name="f115" fmla="val 7538"/>
                <a:gd name="f116" fmla="val 2928"/>
                <a:gd name="f117" fmla="val 7545"/>
                <a:gd name="f118" fmla="val 2931"/>
                <a:gd name="f119" fmla="val 7554"/>
                <a:gd name="f120" fmla="val 2933"/>
                <a:gd name="f121" fmla="val 7561"/>
                <a:gd name="f122" fmla="val 7575"/>
                <a:gd name="f123" fmla="val 7588"/>
                <a:gd name="f124" fmla="val 7599"/>
                <a:gd name="f125" fmla="val 2918"/>
                <a:gd name="f126" fmla="val 7603"/>
                <a:gd name="f127" fmla="val 2913"/>
                <a:gd name="f128" fmla="val 7617"/>
                <a:gd name="f129" fmla="val 2894"/>
                <a:gd name="f130" fmla="val 2871"/>
                <a:gd name="f131" fmla="val 7606"/>
                <a:gd name="f132" fmla="val 2852"/>
                <a:gd name="f133" fmla="val 7562"/>
                <a:gd name="f134" fmla="val 2783"/>
                <a:gd name="f135" fmla="val 7510"/>
                <a:gd name="f136" fmla="val 2708"/>
                <a:gd name="f137" fmla="val 7455"/>
                <a:gd name="f138" fmla="val 2629"/>
                <a:gd name="f139" fmla="val 6779"/>
                <a:gd name="f140" fmla="val 1652"/>
                <a:gd name="f141" fmla="val 5421"/>
                <a:gd name="f142" fmla="*/ f0 1 7754"/>
                <a:gd name="f143" fmla="*/ f1 1 5653"/>
                <a:gd name="f144" fmla="val f2"/>
                <a:gd name="f145" fmla="val f3"/>
                <a:gd name="f146" fmla="val f4"/>
                <a:gd name="f147" fmla="+- f146 0 f144"/>
                <a:gd name="f148" fmla="+- f145 0 f144"/>
                <a:gd name="f149" fmla="*/ f148 1 7754"/>
                <a:gd name="f150" fmla="*/ f147 1 5653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7754" h="56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9"/>
                  </a:cubicBezTo>
                  <a:lnTo>
                    <a:pt x="f80" y="f9"/>
                  </a:ln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0"/>
                    <a:pt x="f92" y="f90"/>
                    <a:pt x="f93" y="f90"/>
                  </a:cubicBezTo>
                  <a:cubicBezTo>
                    <a:pt x="f94" y="f90"/>
                    <a:pt x="f95" y="f96"/>
                    <a:pt x="f97" y="f98"/>
                  </a:cubicBezTo>
                  <a:cubicBezTo>
                    <a:pt x="f97" y="f98"/>
                    <a:pt x="f99" y="f100"/>
                    <a:pt x="f99" y="f101"/>
                  </a:cubicBezTo>
                  <a:cubicBezTo>
                    <a:pt x="f3" y="f34"/>
                    <a:pt x="f3" y="f102"/>
                    <a:pt x="f99" y="f103"/>
                  </a:cubicBezTo>
                  <a:cubicBezTo>
                    <a:pt x="f97" y="f104"/>
                    <a:pt x="f105" y="f106"/>
                    <a:pt x="f105" y="f106"/>
                  </a:cubicBezTo>
                  <a:cubicBezTo>
                    <a:pt x="f95" y="f107"/>
                    <a:pt x="f108" y="f109"/>
                    <a:pt x="f94" y="f110"/>
                  </a:cubicBezTo>
                  <a:cubicBezTo>
                    <a:pt x="f111" y="f112"/>
                    <a:pt x="f113" y="f114"/>
                    <a:pt x="f115" y="f116"/>
                  </a:cubicBezTo>
                  <a:lnTo>
                    <a:pt x="f115" y="f116"/>
                  </a:ln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16"/>
                    <a:pt x="f124" y="f125"/>
                  </a:cubicBezTo>
                  <a:lnTo>
                    <a:pt x="f126" y="f127"/>
                  </a:lnTo>
                  <a:cubicBezTo>
                    <a:pt x="f128" y="f129"/>
                    <a:pt x="f128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1050;p43">
              <a:extLst>
                <a:ext uri="{FF2B5EF4-FFF2-40B4-BE49-F238E27FC236}">
                  <a16:creationId xmlns:a16="http://schemas.microsoft.com/office/drawing/2014/main" id="{346A8F3C-A413-4210-9046-96D20F26033D}"/>
                </a:ext>
              </a:extLst>
            </p:cNvPr>
            <p:cNvSpPr/>
            <p:nvPr/>
          </p:nvSpPr>
          <p:spPr>
            <a:xfrm>
              <a:off x="5783936" y="3482483"/>
              <a:ext cx="522844" cy="378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0"/>
                <a:gd name="f4" fmla="val 5978"/>
                <a:gd name="f5" fmla="val 4195"/>
                <a:gd name="f6" fmla="val 220"/>
                <a:gd name="f7" fmla="val 5922"/>
                <a:gd name="f8" fmla="val 7514"/>
                <a:gd name="f9" fmla="val 2577"/>
                <a:gd name="f10" fmla="val 7932"/>
                <a:gd name="f11" fmla="val 3250"/>
                <a:gd name="f12" fmla="val 7862"/>
                <a:gd name="f13" fmla="val 3247"/>
                <a:gd name="f14" fmla="val 7794"/>
                <a:gd name="f15" fmla="val 3245"/>
                <a:gd name="f16" fmla="val 7727"/>
                <a:gd name="f17" fmla="val 6495"/>
                <a:gd name="f18" fmla="val 5811"/>
                <a:gd name="f19" fmla="val 3791"/>
                <a:gd name="f20" fmla="val 5088"/>
                <a:gd name="f21" fmla="val 4368"/>
                <a:gd name="f22" fmla="val 4426"/>
                <a:gd name="f23" fmla="val 4897"/>
                <a:gd name="f24" fmla="val 3741"/>
                <a:gd name="f25" fmla="val 5441"/>
                <a:gd name="f26" fmla="val 2552"/>
                <a:gd name="f27" fmla="val 5676"/>
                <a:gd name="f28" fmla="val 2280"/>
                <a:gd name="f29" fmla="val 5729"/>
                <a:gd name="f30" fmla="val 2026"/>
                <a:gd name="f31" fmla="val 5755"/>
                <a:gd name="f32" fmla="val 1796"/>
                <a:gd name="f33" fmla="val 1063"/>
                <a:gd name="f34" fmla="val 560"/>
                <a:gd name="f35" fmla="val 5490"/>
                <a:gd name="f36" fmla="val 403"/>
                <a:gd name="f37" fmla="val 4996"/>
                <a:gd name="f38" fmla="val 242"/>
                <a:gd name="f39" fmla="val 4489"/>
                <a:gd name="f40" fmla="val 531"/>
                <a:gd name="f41" fmla="val 3903"/>
                <a:gd name="f42" fmla="val 1062"/>
                <a:gd name="f43" fmla="val 3665"/>
                <a:gd name="f44" fmla="val 1639"/>
                <a:gd name="f45" fmla="val 3407"/>
                <a:gd name="f46" fmla="val 1745"/>
                <a:gd name="f47" fmla="val 2906"/>
                <a:gd name="f48" fmla="val 1859"/>
                <a:gd name="f49" fmla="val 2379"/>
                <a:gd name="f50" fmla="val 2009"/>
                <a:gd name="f51" fmla="val 1678"/>
                <a:gd name="f52" fmla="val 2179"/>
                <a:gd name="f53" fmla="val 882"/>
                <a:gd name="f54" fmla="val 3503"/>
                <a:gd name="f55" fmla="val 354"/>
                <a:gd name="f56" fmla="val 3734"/>
                <a:gd name="f57" fmla="val 261"/>
                <a:gd name="f58" fmla="val 3966"/>
                <a:gd name="f59" fmla="val 4191"/>
                <a:gd name="f60" fmla="val 3927"/>
                <a:gd name="f61" fmla="val 3670"/>
                <a:gd name="f62" fmla="val 49"/>
                <a:gd name="f63" fmla="val 3421"/>
                <a:gd name="f64" fmla="val 149"/>
                <a:gd name="f65" fmla="val 1990"/>
                <a:gd name="f66" fmla="val 720"/>
                <a:gd name="f67" fmla="val 1797"/>
                <a:gd name="f68" fmla="val 1614"/>
                <a:gd name="f69" fmla="val 1645"/>
                <a:gd name="f70" fmla="val 2333"/>
                <a:gd name="f71" fmla="val 1535"/>
                <a:gd name="f72" fmla="val 2846"/>
                <a:gd name="f73" fmla="val 1448"/>
                <a:gd name="f74" fmla="val 3252"/>
                <a:gd name="f75" fmla="val 973"/>
                <a:gd name="f76" fmla="val 3465"/>
                <a:gd name="f77" fmla="val 342"/>
                <a:gd name="f78" fmla="val 3749"/>
                <a:gd name="f79" fmla="val 4451"/>
                <a:gd name="f80" fmla="val 195"/>
                <a:gd name="f81" fmla="val 5063"/>
                <a:gd name="f82" fmla="val 272"/>
                <a:gd name="f83" fmla="val 5303"/>
                <a:gd name="f84" fmla="val 594"/>
                <a:gd name="f85" fmla="val 1787"/>
                <a:gd name="f86" fmla="val 2022"/>
                <a:gd name="f87" fmla="val 2290"/>
                <a:gd name="f88" fmla="val 5952"/>
                <a:gd name="f89" fmla="val 2595"/>
                <a:gd name="f90" fmla="val 5889"/>
                <a:gd name="f91" fmla="val 3835"/>
                <a:gd name="f92" fmla="val 5646"/>
                <a:gd name="f93" fmla="val 4574"/>
                <a:gd name="f94" fmla="val 5056"/>
                <a:gd name="f95" fmla="val 5227"/>
                <a:gd name="f96" fmla="val 4539"/>
                <a:gd name="f97" fmla="val 5946"/>
                <a:gd name="f98" fmla="val 3965"/>
                <a:gd name="f99" fmla="val 6579"/>
                <a:gd name="f100" fmla="val 3464"/>
                <a:gd name="f101" fmla="val 7733"/>
                <a:gd name="f102" fmla="val 7858"/>
                <a:gd name="f103" fmla="val 7988"/>
                <a:gd name="f104" fmla="val 3470"/>
                <a:gd name="f105" fmla="val 8126"/>
                <a:gd name="f106" fmla="val 3482"/>
                <a:gd name="f107" fmla="val 8129"/>
                <a:gd name="f108" fmla="val 3483"/>
                <a:gd name="f109" fmla="val 8132"/>
                <a:gd name="f110" fmla="val 8134"/>
                <a:gd name="f111" fmla="val 8172"/>
                <a:gd name="f112" fmla="val 8207"/>
                <a:gd name="f113" fmla="val 8227"/>
                <a:gd name="f114" fmla="val 3433"/>
                <a:gd name="f115" fmla="val 8249"/>
                <a:gd name="f116" fmla="val 3400"/>
                <a:gd name="f117" fmla="val 3354"/>
                <a:gd name="f118" fmla="val 8231"/>
                <a:gd name="f119" fmla="val 3319"/>
                <a:gd name="f120" fmla="val 8226"/>
                <a:gd name="f121" fmla="val 3309"/>
                <a:gd name="f122" fmla="val 7640"/>
                <a:gd name="f123" fmla="val 2279"/>
                <a:gd name="f124" fmla="val 6767"/>
                <a:gd name="f125" fmla="val 1380"/>
                <a:gd name="f126" fmla="val 5881"/>
                <a:gd name="f127" fmla="val 467"/>
                <a:gd name="f128" fmla="val 5004"/>
                <a:gd name="f129" fmla="*/ f0 1 8250"/>
                <a:gd name="f130" fmla="*/ f1 1 5978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8250"/>
                <a:gd name="f137" fmla="*/ f134 1 5978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8250" h="59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  <a:moveTo>
                    <a:pt x="f59" y="f2"/>
                  </a:moveTo>
                  <a:cubicBezTo>
                    <a:pt x="f60" y="f2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2" y="f79"/>
                    <a:pt x="f80" y="f81"/>
                  </a:cubicBezTo>
                  <a:cubicBezTo>
                    <a:pt x="f82" y="f83"/>
                    <a:pt x="f84" y="f4"/>
                    <a:pt x="f85" y="f4"/>
                  </a:cubicBezTo>
                  <a:cubicBezTo>
                    <a:pt x="f86" y="f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7" y="f108"/>
                    <a:pt x="f109" y="f108"/>
                    <a:pt x="f110" y="f108"/>
                  </a:cubicBezTo>
                  <a:cubicBezTo>
                    <a:pt x="f111" y="f108"/>
                    <a:pt x="f112" y="f76"/>
                    <a:pt x="f113" y="f114"/>
                  </a:cubicBezTo>
                  <a:cubicBezTo>
                    <a:pt x="f115" y="f116"/>
                    <a:pt x="f3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1051;p43">
              <a:extLst>
                <a:ext uri="{FF2B5EF4-FFF2-40B4-BE49-F238E27FC236}">
                  <a16:creationId xmlns:a16="http://schemas.microsoft.com/office/drawing/2014/main" id="{C09EEFE4-AEBF-4010-A2CE-ACA1298534DF}"/>
                </a:ext>
              </a:extLst>
            </p:cNvPr>
            <p:cNvSpPr/>
            <p:nvPr/>
          </p:nvSpPr>
          <p:spPr>
            <a:xfrm>
              <a:off x="5989594" y="3638516"/>
              <a:ext cx="312057" cy="557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24"/>
                <a:gd name="f4" fmla="val 879"/>
                <a:gd name="f5" fmla="val 2328"/>
                <a:gd name="f6" fmla="val 1"/>
                <a:gd name="f7" fmla="val 1530"/>
                <a:gd name="f8" fmla="val 732"/>
                <a:gd name="f9" fmla="val 204"/>
                <a:gd name="f10" fmla="val 36"/>
                <a:gd name="f11" fmla="val 615"/>
                <a:gd name="f12" fmla="val 11"/>
                <a:gd name="f13" fmla="val 629"/>
                <a:gd name="f14" fmla="val 663"/>
                <a:gd name="f15" fmla="val 18"/>
                <a:gd name="f16" fmla="val 690"/>
                <a:gd name="f17" fmla="val 28"/>
                <a:gd name="f18" fmla="val 708"/>
                <a:gd name="f19" fmla="val 46"/>
                <a:gd name="f20" fmla="val 718"/>
                <a:gd name="f21" fmla="val 64"/>
                <a:gd name="f22" fmla="val 74"/>
                <a:gd name="f23" fmla="val 83"/>
                <a:gd name="f24" fmla="val 715"/>
                <a:gd name="f25" fmla="val 92"/>
                <a:gd name="f26" fmla="val 710"/>
                <a:gd name="f27" fmla="val 759"/>
                <a:gd name="f28" fmla="val 317"/>
                <a:gd name="f29" fmla="val 1541"/>
                <a:gd name="f30" fmla="val 122"/>
                <a:gd name="f31" fmla="val 2324"/>
                <a:gd name="f32" fmla="val 3213"/>
                <a:gd name="f33" fmla="val 4104"/>
                <a:gd name="f34" fmla="val 373"/>
                <a:gd name="f35" fmla="val 4830"/>
                <a:gd name="f36" fmla="val 870"/>
                <a:gd name="f37" fmla="val 4838"/>
                <a:gd name="f38" fmla="val 875"/>
                <a:gd name="f39" fmla="val 4848"/>
                <a:gd name="f40" fmla="val 878"/>
                <a:gd name="f41" fmla="val 4860"/>
                <a:gd name="f42" fmla="val 4877"/>
                <a:gd name="f43" fmla="val 4895"/>
                <a:gd name="f44" fmla="val 4905"/>
                <a:gd name="f45" fmla="val 855"/>
                <a:gd name="f46" fmla="val 831"/>
                <a:gd name="f47" fmla="val 4917"/>
                <a:gd name="f48" fmla="val 797"/>
                <a:gd name="f49" fmla="val 4891"/>
                <a:gd name="f50" fmla="val 778"/>
                <a:gd name="f51" fmla="val 4137"/>
                <a:gd name="f52" fmla="val 262"/>
                <a:gd name="f53" fmla="val 3233"/>
                <a:gd name="f54" fmla="*/ f0 1 4924"/>
                <a:gd name="f55" fmla="*/ f1 1 879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4924"/>
                <a:gd name="f62" fmla="*/ f59 1 879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4924" h="87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6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1052;p43">
              <a:extLst>
                <a:ext uri="{FF2B5EF4-FFF2-40B4-BE49-F238E27FC236}">
                  <a16:creationId xmlns:a16="http://schemas.microsoft.com/office/drawing/2014/main" id="{1FCEA49B-97A2-44E0-8A1A-8E841C6C1528}"/>
                </a:ext>
              </a:extLst>
            </p:cNvPr>
            <p:cNvSpPr/>
            <p:nvPr/>
          </p:nvSpPr>
          <p:spPr>
            <a:xfrm>
              <a:off x="6112160" y="3614879"/>
              <a:ext cx="80741" cy="111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4"/>
                <a:gd name="f4" fmla="val 176"/>
                <a:gd name="f5" fmla="val 554"/>
                <a:gd name="f6" fmla="val 387"/>
                <a:gd name="f7" fmla="val 219"/>
                <a:gd name="f8" fmla="val 13"/>
                <a:gd name="f9" fmla="val 52"/>
                <a:gd name="f10" fmla="val 38"/>
                <a:gd name="f11" fmla="val 22"/>
                <a:gd name="f12" fmla="val 43"/>
                <a:gd name="f13" fmla="val 1"/>
                <a:gd name="f14" fmla="val 69"/>
                <a:gd name="f15" fmla="val 6"/>
                <a:gd name="f16" fmla="val 100"/>
                <a:gd name="f17" fmla="val 10"/>
                <a:gd name="f18" fmla="val 127"/>
                <a:gd name="f19" fmla="val 31"/>
                <a:gd name="f20" fmla="val 147"/>
                <a:gd name="f21" fmla="val 57"/>
                <a:gd name="f22" fmla="val 61"/>
                <a:gd name="f23" fmla="val 64"/>
                <a:gd name="f24" fmla="val 67"/>
                <a:gd name="f25" fmla="val 146"/>
                <a:gd name="f26" fmla="val 228"/>
                <a:gd name="f27" fmla="val 122"/>
                <a:gd name="f28" fmla="val 389"/>
                <a:gd name="f29" fmla="val 110"/>
                <a:gd name="f30" fmla="val 550"/>
                <a:gd name="f31" fmla="val 769"/>
                <a:gd name="f32" fmla="val 987"/>
                <a:gd name="f33" fmla="val 132"/>
                <a:gd name="f34" fmla="val 1203"/>
                <a:gd name="f35" fmla="val 174"/>
                <a:gd name="f36" fmla="val 1205"/>
                <a:gd name="f37" fmla="val 1210"/>
                <a:gd name="f38" fmla="val 1212"/>
                <a:gd name="f39" fmla="val 1238"/>
                <a:gd name="f40" fmla="val 1261"/>
                <a:gd name="f41" fmla="val 159"/>
                <a:gd name="f42" fmla="val 1268"/>
                <a:gd name="f43" fmla="val 103"/>
                <a:gd name="f44" fmla="val 1255"/>
                <a:gd name="f45" fmla="val 73"/>
                <a:gd name="f46" fmla="val 1225"/>
                <a:gd name="f47" fmla="val 68"/>
                <a:gd name="f48" fmla="val 1003"/>
                <a:gd name="f49" fmla="val 23"/>
                <a:gd name="f50" fmla="val 779"/>
                <a:gd name="f51" fmla="*/ f0 1 1274"/>
                <a:gd name="f52" fmla="*/ f1 1 176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74"/>
                <a:gd name="f59" fmla="*/ f56 1 176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74" h="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4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33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1053;p43">
              <a:extLst>
                <a:ext uri="{FF2B5EF4-FFF2-40B4-BE49-F238E27FC236}">
                  <a16:creationId xmlns:a16="http://schemas.microsoft.com/office/drawing/2014/main" id="{BCE60C09-B1B3-400A-A299-F6DEFB871B72}"/>
                </a:ext>
              </a:extLst>
            </p:cNvPr>
            <p:cNvSpPr/>
            <p:nvPr/>
          </p:nvSpPr>
          <p:spPr>
            <a:xfrm>
              <a:off x="6074953" y="3570512"/>
              <a:ext cx="52852" cy="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"/>
                <a:gd name="f4" fmla="val 139"/>
                <a:gd name="f5" fmla="val 774"/>
                <a:gd name="f6" fmla="val 55"/>
                <a:gd name="f7" fmla="val 27"/>
                <a:gd name="f8" fmla="val 25"/>
                <a:gd name="f9" fmla="val 29"/>
                <a:gd name="f10" fmla="val 1"/>
                <a:gd name="f11" fmla="val 54"/>
                <a:gd name="f12" fmla="val 2"/>
                <a:gd name="f13" fmla="val 84"/>
                <a:gd name="f14" fmla="val 4"/>
                <a:gd name="f15" fmla="val 114"/>
                <a:gd name="f16" fmla="val 138"/>
                <a:gd name="f17" fmla="val 58"/>
                <a:gd name="f18" fmla="val 59"/>
                <a:gd name="f19" fmla="val 778"/>
                <a:gd name="f20" fmla="val 111"/>
                <a:gd name="f21" fmla="val 808"/>
                <a:gd name="f22" fmla="val 110"/>
                <a:gd name="f23" fmla="val 831"/>
                <a:gd name="f24" fmla="val 830"/>
                <a:gd name="f25" fmla="val 24"/>
                <a:gd name="f26" fmla="val 805"/>
                <a:gd name="f27" fmla="val 777"/>
                <a:gd name="f28" fmla="*/ f0 1 834"/>
                <a:gd name="f29" fmla="*/ f1 1 13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834"/>
                <a:gd name="f36" fmla="*/ f33 1 13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834" h="139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9" y="f16"/>
                    <a:pt x="f17" y="f16"/>
                  </a:cubicBezTo>
                  <a:lnTo>
                    <a:pt x="f18" y="f16"/>
                  </a:lnTo>
                  <a:lnTo>
                    <a:pt x="f19" y="f20"/>
                  </a:lnTo>
                  <a:cubicBezTo>
                    <a:pt x="f21" y="f22"/>
                    <a:pt x="f3" y="f13"/>
                    <a:pt x="f23" y="f11"/>
                  </a:cubicBezTo>
                  <a:cubicBezTo>
                    <a:pt x="f24" y="f25"/>
                    <a:pt x="f26" y="f2"/>
                    <a:pt x="f2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1054;p43">
              <a:extLst>
                <a:ext uri="{FF2B5EF4-FFF2-40B4-BE49-F238E27FC236}">
                  <a16:creationId xmlns:a16="http://schemas.microsoft.com/office/drawing/2014/main" id="{8B9B0EE7-DE65-451D-B2A5-BBC47C6C85E3}"/>
                </a:ext>
              </a:extLst>
            </p:cNvPr>
            <p:cNvSpPr/>
            <p:nvPr/>
          </p:nvSpPr>
          <p:spPr>
            <a:xfrm>
              <a:off x="5873236" y="3744980"/>
              <a:ext cx="140186" cy="600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12"/>
                <a:gd name="f4" fmla="val 947"/>
                <a:gd name="f5" fmla="val 2149"/>
                <a:gd name="f6" fmla="val 2131"/>
                <a:gd name="f7" fmla="val 2113"/>
                <a:gd name="f8" fmla="val 9"/>
                <a:gd name="f9" fmla="val 2103"/>
                <a:gd name="f10" fmla="val 24"/>
                <a:gd name="f11" fmla="val 1916"/>
                <a:gd name="f12" fmla="val 313"/>
                <a:gd name="f13" fmla="val 1593"/>
                <a:gd name="f14" fmla="val 544"/>
                <a:gd name="f15" fmla="val 1197"/>
                <a:gd name="f16" fmla="val 675"/>
                <a:gd name="f17" fmla="val 824"/>
                <a:gd name="f18" fmla="val 797"/>
                <a:gd name="f19" fmla="val 428"/>
                <a:gd name="f20" fmla="val 54"/>
                <a:gd name="f21" fmla="val 836"/>
                <a:gd name="f22" fmla="val 839"/>
                <a:gd name="f23" fmla="val 1"/>
                <a:gd name="f24" fmla="val 863"/>
                <a:gd name="f25" fmla="val 893"/>
                <a:gd name="f26" fmla="val 2"/>
                <a:gd name="f27" fmla="val 924"/>
                <a:gd name="f28" fmla="val 25"/>
                <a:gd name="f29" fmla="val 55"/>
                <a:gd name="f30" fmla="val 440"/>
                <a:gd name="f31" fmla="val 934"/>
                <a:gd name="f32" fmla="val 848"/>
                <a:gd name="f33" fmla="val 906"/>
                <a:gd name="f34" fmla="val 1231"/>
                <a:gd name="f35" fmla="val 779"/>
                <a:gd name="f36" fmla="val 1653"/>
                <a:gd name="f37" fmla="val 642"/>
                <a:gd name="f38" fmla="val 1996"/>
                <a:gd name="f39" fmla="val 394"/>
                <a:gd name="f40" fmla="val 2195"/>
                <a:gd name="f41" fmla="val 85"/>
                <a:gd name="f42" fmla="val 2211"/>
                <a:gd name="f43" fmla="val 58"/>
                <a:gd name="f44" fmla="val 2204"/>
                <a:gd name="f45" fmla="val 2180"/>
                <a:gd name="f46" fmla="val 8"/>
                <a:gd name="f47" fmla="val 2170"/>
                <a:gd name="f48" fmla="val 3"/>
                <a:gd name="f49" fmla="val 2159"/>
                <a:gd name="f50" fmla="*/ f0 1 2212"/>
                <a:gd name="f51" fmla="*/ f1 1 9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2212"/>
                <a:gd name="f58" fmla="*/ f55 1 9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2212" h="9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7"/>
                    <a:pt x="f20" y="f21"/>
                  </a:cubicBezTo>
                  <a:cubicBezTo>
                    <a:pt x="f10" y="f22"/>
                    <a:pt x="f23" y="f24"/>
                    <a:pt x="f23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0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1055;p43">
              <a:extLst>
                <a:ext uri="{FF2B5EF4-FFF2-40B4-BE49-F238E27FC236}">
                  <a16:creationId xmlns:a16="http://schemas.microsoft.com/office/drawing/2014/main" id="{2D1FEE68-23AE-4038-908F-D6406C36AC14}"/>
                </a:ext>
              </a:extLst>
            </p:cNvPr>
            <p:cNvSpPr/>
            <p:nvPr/>
          </p:nvSpPr>
          <p:spPr>
            <a:xfrm>
              <a:off x="5890665" y="3757525"/>
              <a:ext cx="43287" cy="165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"/>
                <a:gd name="f4" fmla="val 261"/>
                <a:gd name="f5" fmla="val 621"/>
                <a:gd name="f6" fmla="val 612"/>
                <a:gd name="f7" fmla="val 603"/>
                <a:gd name="f8" fmla="val 2"/>
                <a:gd name="f9" fmla="val 595"/>
                <a:gd name="f10" fmla="val 7"/>
                <a:gd name="f11" fmla="val 432"/>
                <a:gd name="f12" fmla="val 101"/>
                <a:gd name="f13" fmla="val 247"/>
                <a:gd name="f14" fmla="val 151"/>
                <a:gd name="f15" fmla="val 58"/>
                <a:gd name="f16" fmla="val 56"/>
                <a:gd name="f17" fmla="val 26"/>
                <a:gd name="f18" fmla="val 1"/>
                <a:gd name="f19" fmla="val 175"/>
                <a:gd name="f20" fmla="val 206"/>
                <a:gd name="f21" fmla="val 235"/>
                <a:gd name="f22" fmla="val 23"/>
                <a:gd name="f23" fmla="val 51"/>
                <a:gd name="f24" fmla="val 53"/>
                <a:gd name="f25" fmla="val 260"/>
                <a:gd name="f26" fmla="val 267"/>
                <a:gd name="f27" fmla="val 469"/>
                <a:gd name="f28" fmla="val 208"/>
                <a:gd name="f29" fmla="val 649"/>
                <a:gd name="f30" fmla="val 674"/>
                <a:gd name="f31" fmla="val 87"/>
                <a:gd name="f32" fmla="val 669"/>
                <a:gd name="f33" fmla="val 25"/>
                <a:gd name="f34" fmla="val 658"/>
                <a:gd name="f35" fmla="val 9"/>
                <a:gd name="f36" fmla="val 639"/>
                <a:gd name="f37" fmla="*/ f0 1 683"/>
                <a:gd name="f38" fmla="*/ f1 1 26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83"/>
                <a:gd name="f45" fmla="*/ f42 1 26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83" h="2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18" y="f20"/>
                  </a:cubicBezTo>
                  <a:cubicBezTo>
                    <a:pt x="f18" y="f21"/>
                    <a:pt x="f22" y="f4"/>
                    <a:pt x="f23" y="f4"/>
                  </a:cubicBezTo>
                  <a:cubicBezTo>
                    <a:pt x="f24" y="f4"/>
                    <a:pt x="f16" y="f4"/>
                    <a:pt x="f15" y="f25"/>
                  </a:cubicBezTo>
                  <a:cubicBezTo>
                    <a:pt x="f26" y="f25"/>
                    <a:pt x="f27" y="f28"/>
                    <a:pt x="f29" y="f12"/>
                  </a:cubicBezTo>
                  <a:cubicBezTo>
                    <a:pt x="f30" y="f31"/>
                    <a:pt x="f3" y="f24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1056;p43">
              <a:extLst>
                <a:ext uri="{FF2B5EF4-FFF2-40B4-BE49-F238E27FC236}">
                  <a16:creationId xmlns:a16="http://schemas.microsoft.com/office/drawing/2014/main" id="{B304692D-D6E9-4388-A1D2-E2C83C7C5B06}"/>
                </a:ext>
              </a:extLst>
            </p:cNvPr>
            <p:cNvSpPr/>
            <p:nvPr/>
          </p:nvSpPr>
          <p:spPr>
            <a:xfrm>
              <a:off x="5901939" y="3727935"/>
              <a:ext cx="27505" cy="100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158"/>
                <a:gd name="f5" fmla="val 375"/>
                <a:gd name="f6" fmla="val 1"/>
                <a:gd name="f7" fmla="val 372"/>
                <a:gd name="f8" fmla="val 369"/>
                <a:gd name="f9" fmla="val 367"/>
                <a:gd name="f10" fmla="val 53"/>
                <a:gd name="f11" fmla="val 50"/>
                <a:gd name="f12" fmla="val 22"/>
                <a:gd name="f13" fmla="val 55"/>
                <a:gd name="f14" fmla="val 82"/>
                <a:gd name="f15" fmla="val 6"/>
                <a:gd name="f16" fmla="val 112"/>
                <a:gd name="f17" fmla="val 11"/>
                <a:gd name="f18" fmla="val 139"/>
                <a:gd name="f19" fmla="val 34"/>
                <a:gd name="f20" fmla="val 61"/>
                <a:gd name="f21" fmla="val 69"/>
                <a:gd name="f22" fmla="val 382"/>
                <a:gd name="f23" fmla="val 111"/>
                <a:gd name="f24" fmla="val 412"/>
                <a:gd name="f25" fmla="val 105"/>
                <a:gd name="f26" fmla="val 78"/>
                <a:gd name="f27" fmla="val 428"/>
                <a:gd name="f28" fmla="val 48"/>
                <a:gd name="f29" fmla="val 424"/>
                <a:gd name="f30" fmla="val 21"/>
                <a:gd name="f31" fmla="val 402"/>
                <a:gd name="f32" fmla="*/ f0 1 434"/>
                <a:gd name="f33" fmla="*/ f1 1 15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434"/>
                <a:gd name="f40" fmla="*/ f37 1 15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434" h="15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32" name="Google Shape;1127;p43">
            <a:extLst>
              <a:ext uri="{FF2B5EF4-FFF2-40B4-BE49-F238E27FC236}">
                <a16:creationId xmlns:a16="http://schemas.microsoft.com/office/drawing/2014/main" id="{03EC827F-B715-4651-96D5-5BD2A1529D1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92031" y="3155740"/>
            <a:ext cx="4359895" cy="705596"/>
          </a:xfrm>
        </p:spPr>
        <p:txBody>
          <a:bodyPr/>
          <a:lstStyle/>
          <a:p>
            <a:pPr lvl="0">
              <a:lnSpc>
                <a:spcPct val="80000"/>
              </a:lnSpc>
            </a:pPr>
            <a:r>
              <a:rPr lang="en-US" sz="3200"/>
              <a:t>Free Template</a:t>
            </a:r>
          </a:p>
        </p:txBody>
      </p:sp>
      <p:pic>
        <p:nvPicPr>
          <p:cNvPr id="34" name="Imagen 4">
            <a:extLst>
              <a:ext uri="{FF2B5EF4-FFF2-40B4-BE49-F238E27FC236}">
                <a16:creationId xmlns:a16="http://schemas.microsoft.com/office/drawing/2014/main" id="{A5178BD6-FD6D-4C7E-A7E1-CDD8E672CE3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r="43887"/>
          <a:stretch>
            <a:fillRect/>
          </a:stretch>
        </p:blipFill>
        <p:spPr>
          <a:xfrm>
            <a:off x="5080589" y="0"/>
            <a:ext cx="4063410" cy="516301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5" name="TextBox 59">
            <a:extLst>
              <a:ext uri="{FF2B5EF4-FFF2-40B4-BE49-F238E27FC236}">
                <a16:creationId xmlns:a16="http://schemas.microsoft.com/office/drawing/2014/main" id="{DA3AC6EE-85DC-4E35-91E4-9645780A3B04}"/>
              </a:ext>
            </a:extLst>
          </p:cNvPr>
          <p:cNvSpPr txBox="1"/>
          <p:nvPr/>
        </p:nvSpPr>
        <p:spPr>
          <a:xfrm>
            <a:off x="4006214" y="4694086"/>
            <a:ext cx="1673854" cy="40011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0" cap="none" spc="0" baseline="0" dirty="0">
                <a:solidFill>
                  <a:srgbClr val="FFFFFF"/>
                </a:solidFill>
                <a:uFillTx/>
                <a:latin typeface="Arial" pitchFamily="34"/>
                <a:ea typeface="Arial"/>
                <a:cs typeface="Arial" pitchFamily="34"/>
              </a:rPr>
              <a:t>slidesppt.net</a:t>
            </a:r>
          </a:p>
        </p:txBody>
      </p:sp>
      <p:grpSp>
        <p:nvGrpSpPr>
          <p:cNvPr id="36" name="Gráfico 10">
            <a:extLst>
              <a:ext uri="{FF2B5EF4-FFF2-40B4-BE49-F238E27FC236}">
                <a16:creationId xmlns:a16="http://schemas.microsoft.com/office/drawing/2014/main" id="{7DE547F2-D898-4433-8CA3-A02922C8D92E}"/>
              </a:ext>
            </a:extLst>
          </p:cNvPr>
          <p:cNvGrpSpPr/>
          <p:nvPr/>
        </p:nvGrpSpPr>
        <p:grpSpPr>
          <a:xfrm>
            <a:off x="8393332" y="4372675"/>
            <a:ext cx="642822" cy="642822"/>
            <a:chOff x="8712119" y="4572265"/>
            <a:chExt cx="317324" cy="317324"/>
          </a:xfrm>
        </p:grpSpPr>
        <p:sp>
          <p:nvSpPr>
            <p:cNvPr id="37" name="Forma libre: forma 30">
              <a:extLst>
                <a:ext uri="{FF2B5EF4-FFF2-40B4-BE49-F238E27FC236}">
                  <a16:creationId xmlns:a16="http://schemas.microsoft.com/office/drawing/2014/main" id="{80482374-2728-465C-8DD0-2C36F435BDE6}"/>
                </a:ext>
              </a:extLst>
            </p:cNvPr>
            <p:cNvSpPr/>
            <p:nvPr/>
          </p:nvSpPr>
          <p:spPr>
            <a:xfrm>
              <a:off x="8712119" y="4572265"/>
              <a:ext cx="317324" cy="3173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849367"/>
                <a:gd name="f19" fmla="*/ 849367 f16 1"/>
                <a:gd name="f20" fmla="*/ 424684 f16 1"/>
                <a:gd name="f21" fmla="*/ 0 f16 1"/>
                <a:gd name="f22" fmla="+- f17 0 f1"/>
                <a:gd name="f23" fmla="*/ f19 1 849367"/>
                <a:gd name="f24" fmla="*/ f20 1 849367"/>
                <a:gd name="f25" fmla="*/ f21 1 849367"/>
                <a:gd name="f26" fmla="*/ f13 1 f18"/>
                <a:gd name="f27" fmla="*/ f14 1 f18"/>
                <a:gd name="f28" fmla="*/ f23 1 f18"/>
                <a:gd name="f29" fmla="*/ f24 1 f18"/>
                <a:gd name="f30" fmla="*/ f25 1 f18"/>
                <a:gd name="f31" fmla="*/ f26 f11 1"/>
                <a:gd name="f32" fmla="*/ f27 f11 1"/>
                <a:gd name="f33" fmla="*/ f27 f12 1"/>
                <a:gd name="f34" fmla="*/ f26 f12 1"/>
                <a:gd name="f35" fmla="*/ f28 f11 1"/>
                <a:gd name="f36" fmla="*/ f29 f12 1"/>
                <a:gd name="f37" fmla="*/ f29 f11 1"/>
                <a:gd name="f38" fmla="*/ f28 f12 1"/>
                <a:gd name="f39" fmla="*/ f30 f11 1"/>
                <a:gd name="f40" fmla="*/ f30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">
                  <a:pos x="f35" y="f36"/>
                </a:cxn>
                <a:cxn ang="f22">
                  <a:pos x="f37" y="f38"/>
                </a:cxn>
                <a:cxn ang="f22">
                  <a:pos x="f39" y="f36"/>
                </a:cxn>
                <a:cxn ang="f22">
                  <a:pos x="f37" y="f40"/>
                </a:cxn>
                <a:cxn ang="f22">
                  <a:pos x="f35" y="f36"/>
                </a:cxn>
              </a:cxnLst>
              <a:rect l="f31" t="f34" r="f32" b="f33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41B9B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Forma libre: forma 31">
              <a:extLst>
                <a:ext uri="{FF2B5EF4-FFF2-40B4-BE49-F238E27FC236}">
                  <a16:creationId xmlns:a16="http://schemas.microsoft.com/office/drawing/2014/main" id="{9955101C-28B4-4FF6-A27D-888426BF0D4B}"/>
                </a:ext>
              </a:extLst>
            </p:cNvPr>
            <p:cNvSpPr/>
            <p:nvPr/>
          </p:nvSpPr>
          <p:spPr>
            <a:xfrm>
              <a:off x="8752938" y="4611246"/>
              <a:ext cx="247326" cy="2393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val f5"/>
                <a:gd name="f213" fmla="val f6"/>
                <a:gd name="f214" fmla="val f7"/>
                <a:gd name="f215" fmla="*/ f209 f0 1"/>
                <a:gd name="f216" fmla="+- f214 0 f212"/>
                <a:gd name="f217" fmla="+- f213 0 f212"/>
                <a:gd name="f218" fmla="*/ f215 1 f2"/>
                <a:gd name="f219" fmla="*/ f217 1 662009"/>
                <a:gd name="f220" fmla="*/ f216 1 640647"/>
                <a:gd name="f221" fmla="*/ 398577 f217 1"/>
                <a:gd name="f222" fmla="*/ 121941 f216 1"/>
                <a:gd name="f223" fmla="*/ 383196 f217 1"/>
                <a:gd name="f224" fmla="*/ 383219 f217 1"/>
                <a:gd name="f225" fmla="*/ 0 f216 1"/>
                <a:gd name="f226" fmla="*/ 0 f217 1"/>
                <a:gd name="f227" fmla="*/ 64133 f216 1"/>
                <a:gd name="f228" fmla="*/ 576124 f216 1"/>
                <a:gd name="f229" fmla="*/ 383128 f217 1"/>
                <a:gd name="f230" fmla="*/ 640647 f216 1"/>
                <a:gd name="f231" fmla="*/ 122514 f216 1"/>
                <a:gd name="f232" fmla="*/ 398072 f217 1"/>
                <a:gd name="f233" fmla="*/ 398049 f217 1"/>
                <a:gd name="f234" fmla="*/ 152655 f216 1"/>
                <a:gd name="f235" fmla="*/ 630608 f217 1"/>
                <a:gd name="f236" fmla="*/ 440087 f216 1"/>
                <a:gd name="f237" fmla="*/ 614907 f217 1"/>
                <a:gd name="f238" fmla="*/ 168264 f216 1"/>
                <a:gd name="f239" fmla="*/ 397958 f217 1"/>
                <a:gd name="f240" fmla="*/ 168242 f216 1"/>
                <a:gd name="f241" fmla="*/ 208010 f216 1"/>
                <a:gd name="f242" fmla="*/ 413177 f217 1"/>
                <a:gd name="f243" fmla="*/ 206337 f216 1"/>
                <a:gd name="f244" fmla="*/ 427457 f217 1"/>
                <a:gd name="f245" fmla="*/ 205236 f216 1"/>
                <a:gd name="f246" fmla="*/ 287340 f216 1"/>
                <a:gd name="f247" fmla="*/ 511509 f217 1"/>
                <a:gd name="f248" fmla="*/ 497298 f217 1"/>
                <a:gd name="f249" fmla="*/ 333435 f216 1"/>
                <a:gd name="f250" fmla="*/ 455879 f217 1"/>
                <a:gd name="f251" fmla="*/ 363003 f216 1"/>
                <a:gd name="f252" fmla="*/ 421933 f217 1"/>
                <a:gd name="f253" fmla="*/ 366624 f216 1"/>
                <a:gd name="f254" fmla="*/ 363988 f216 1"/>
                <a:gd name="f255" fmla="*/ 394428 f216 1"/>
                <a:gd name="f256" fmla="*/ 548412 f217 1"/>
                <a:gd name="f257" fmla="*/ 423079 f216 1"/>
                <a:gd name="f258" fmla="*/ 397935 f217 1"/>
                <a:gd name="f259" fmla="*/ 449851 f216 1"/>
                <a:gd name="f260" fmla="*/ 547518 f217 1"/>
                <a:gd name="f261" fmla="*/ 480313 f216 1"/>
                <a:gd name="f262" fmla="*/ 397912 f217 1"/>
                <a:gd name="f263" fmla="*/ 515406 f216 1"/>
                <a:gd name="f264" fmla="*/ 440591 f216 1"/>
                <a:gd name="f265" fmla="*/ 662010 f217 1"/>
                <a:gd name="f266" fmla="*/ 122101 f216 1"/>
                <a:gd name="f267" fmla="*/ 267834 f217 1"/>
                <a:gd name="f268" fmla="*/ 452946 f216 1"/>
                <a:gd name="f269" fmla="*/ 177387 f217 1"/>
                <a:gd name="f270" fmla="*/ 482743 f216 1"/>
                <a:gd name="f271" fmla="*/ 90470 f217 1"/>
                <a:gd name="f272" fmla="*/ 460808 f216 1"/>
                <a:gd name="f273" fmla="*/ 86230 f217 1"/>
                <a:gd name="f274" fmla="*/ 457988 f216 1"/>
                <a:gd name="f275" fmla="*/ 100899 f217 1"/>
                <a:gd name="f276" fmla="*/ 409281 f216 1"/>
                <a:gd name="f277" fmla="*/ 108509 f217 1"/>
                <a:gd name="f278" fmla="*/ 413957 f216 1"/>
                <a:gd name="f279" fmla="*/ 180275 f217 1"/>
                <a:gd name="f280" fmla="*/ 434196 f216 1"/>
                <a:gd name="f281" fmla="*/ 241521 f217 1"/>
                <a:gd name="f282" fmla="*/ 385511 f216 1"/>
                <a:gd name="f283" fmla="*/ 184561 f217 1"/>
                <a:gd name="f284" fmla="*/ 327177 f216 1"/>
                <a:gd name="f285" fmla="*/ 94160 f217 1"/>
                <a:gd name="f286" fmla="*/ 228478 f216 1"/>
                <a:gd name="f287" fmla="*/ 206359 f217 1"/>
                <a:gd name="f288" fmla="*/ 133195 f216 1"/>
                <a:gd name="f289" fmla="*/ 281747 f217 1"/>
                <a:gd name="f290" fmla="*/ 150042 f216 1"/>
                <a:gd name="f291" fmla="*/ 286698 f217 1"/>
                <a:gd name="f292" fmla="*/ 152838 f216 1"/>
                <a:gd name="f293" fmla="*/ 270653 f217 1"/>
                <a:gd name="f294" fmla="*/ 200285 f216 1"/>
                <a:gd name="f295" fmla="*/ 263479 f217 1"/>
                <a:gd name="f296" fmla="*/ 196366 f216 1"/>
                <a:gd name="f297" fmla="*/ 204938 f217 1"/>
                <a:gd name="f298" fmla="*/ 181742 f216 1"/>
                <a:gd name="f299" fmla="*/ 150455 f217 1"/>
                <a:gd name="f300" fmla="*/ 223665 f216 1"/>
                <a:gd name="f301" fmla="*/ 210806 f217 1"/>
                <a:gd name="f302" fmla="*/ 280051 f216 1"/>
                <a:gd name="f303" fmla="*/ 298296 f217 1"/>
                <a:gd name="f304" fmla="*/ 382119 f216 1"/>
                <a:gd name="f305" fmla="+- f218 0 f1"/>
                <a:gd name="f306" fmla="*/ f221 1 662009"/>
                <a:gd name="f307" fmla="*/ f222 1 640647"/>
                <a:gd name="f308" fmla="*/ f223 1 662009"/>
                <a:gd name="f309" fmla="*/ f224 1 662009"/>
                <a:gd name="f310" fmla="*/ f225 1 640647"/>
                <a:gd name="f311" fmla="*/ f226 1 662009"/>
                <a:gd name="f312" fmla="*/ f227 1 640647"/>
                <a:gd name="f313" fmla="*/ f228 1 640647"/>
                <a:gd name="f314" fmla="*/ f229 1 662009"/>
                <a:gd name="f315" fmla="*/ f230 1 640647"/>
                <a:gd name="f316" fmla="*/ f231 1 640647"/>
                <a:gd name="f317" fmla="*/ f232 1 662009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62009"/>
                <a:gd name="f323" fmla="*/ f238 1 640647"/>
                <a:gd name="f324" fmla="*/ f239 1 662009"/>
                <a:gd name="f325" fmla="*/ f240 1 640647"/>
                <a:gd name="f326" fmla="*/ f241 1 640647"/>
                <a:gd name="f327" fmla="*/ f242 1 662009"/>
                <a:gd name="f328" fmla="*/ f243 1 640647"/>
                <a:gd name="f329" fmla="*/ f244 1 662009"/>
                <a:gd name="f330" fmla="*/ f245 1 640647"/>
                <a:gd name="f331" fmla="*/ f246 1 640647"/>
                <a:gd name="f332" fmla="*/ f247 1 662009"/>
                <a:gd name="f333" fmla="*/ f248 1 662009"/>
                <a:gd name="f334" fmla="*/ f249 1 640647"/>
                <a:gd name="f335" fmla="*/ f250 1 662009"/>
                <a:gd name="f336" fmla="*/ f251 1 640647"/>
                <a:gd name="f337" fmla="*/ f252 1 662009"/>
                <a:gd name="f338" fmla="*/ f253 1 640647"/>
                <a:gd name="f339" fmla="*/ f254 1 640647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62009"/>
                <a:gd name="f346" fmla="*/ f261 1 640647"/>
                <a:gd name="f347" fmla="*/ f262 1 662009"/>
                <a:gd name="f348" fmla="*/ f263 1 640647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301 1 662009"/>
                <a:gd name="f387" fmla="*/ f302 1 640647"/>
                <a:gd name="f388" fmla="*/ f303 1 662009"/>
                <a:gd name="f389" fmla="*/ f304 1 640647"/>
                <a:gd name="f390" fmla="*/ f212 1 f219"/>
                <a:gd name="f391" fmla="*/ f213 1 f219"/>
                <a:gd name="f392" fmla="*/ f212 1 f220"/>
                <a:gd name="f393" fmla="*/ f214 1 f220"/>
                <a:gd name="f394" fmla="*/ f306 1 f219"/>
                <a:gd name="f395" fmla="*/ f307 1 f220"/>
                <a:gd name="f396" fmla="*/ f308 1 f219"/>
                <a:gd name="f397" fmla="*/ f309 1 f219"/>
                <a:gd name="f398" fmla="*/ f310 1 f220"/>
                <a:gd name="f399" fmla="*/ f311 1 f219"/>
                <a:gd name="f400" fmla="*/ f312 1 f220"/>
                <a:gd name="f401" fmla="*/ f313 1 f220"/>
                <a:gd name="f402" fmla="*/ f314 1 f219"/>
                <a:gd name="f403" fmla="*/ f315 1 f220"/>
                <a:gd name="f404" fmla="*/ f316 1 f220"/>
                <a:gd name="f405" fmla="*/ f317 1 f219"/>
                <a:gd name="f406" fmla="*/ f318 1 f219"/>
                <a:gd name="f407" fmla="*/ f319 1 f220"/>
                <a:gd name="f408" fmla="*/ f320 1 f219"/>
                <a:gd name="f409" fmla="*/ f321 1 f220"/>
                <a:gd name="f410" fmla="*/ f322 1 f219"/>
                <a:gd name="f411" fmla="*/ f323 1 f220"/>
                <a:gd name="f412" fmla="*/ f324 1 f219"/>
                <a:gd name="f413" fmla="*/ f325 1 f220"/>
                <a:gd name="f414" fmla="*/ f326 1 f220"/>
                <a:gd name="f415" fmla="*/ f327 1 f219"/>
                <a:gd name="f416" fmla="*/ f328 1 f220"/>
                <a:gd name="f417" fmla="*/ f329 1 f219"/>
                <a:gd name="f418" fmla="*/ f330 1 f220"/>
                <a:gd name="f419" fmla="*/ f331 1 f220"/>
                <a:gd name="f420" fmla="*/ f332 1 f219"/>
                <a:gd name="f421" fmla="*/ f333 1 f219"/>
                <a:gd name="f422" fmla="*/ f334 1 f220"/>
                <a:gd name="f423" fmla="*/ f335 1 f219"/>
                <a:gd name="f424" fmla="*/ f336 1 f220"/>
                <a:gd name="f425" fmla="*/ f337 1 f219"/>
                <a:gd name="f426" fmla="*/ f338 1 f220"/>
                <a:gd name="f427" fmla="*/ f339 1 f220"/>
                <a:gd name="f428" fmla="*/ f340 1 f220"/>
                <a:gd name="f429" fmla="*/ f341 1 f219"/>
                <a:gd name="f430" fmla="*/ f342 1 f220"/>
                <a:gd name="f431" fmla="*/ f343 1 f219"/>
                <a:gd name="f432" fmla="*/ f344 1 f220"/>
                <a:gd name="f433" fmla="*/ f345 1 f219"/>
                <a:gd name="f434" fmla="*/ f346 1 f220"/>
                <a:gd name="f435" fmla="*/ f347 1 f219"/>
                <a:gd name="f436" fmla="*/ f348 1 f220"/>
                <a:gd name="f437" fmla="*/ f349 1 f220"/>
                <a:gd name="f438" fmla="*/ f350 1 f219"/>
                <a:gd name="f439" fmla="*/ f351 1 f220"/>
                <a:gd name="f440" fmla="*/ f352 1 f219"/>
                <a:gd name="f441" fmla="*/ f353 1 f220"/>
                <a:gd name="f442" fmla="*/ f354 1 f219"/>
                <a:gd name="f443" fmla="*/ f355 1 f220"/>
                <a:gd name="f444" fmla="*/ f356 1 f219"/>
                <a:gd name="f445" fmla="*/ f357 1 f220"/>
                <a:gd name="f446" fmla="*/ f358 1 f219"/>
                <a:gd name="f447" fmla="*/ f359 1 f220"/>
                <a:gd name="f448" fmla="*/ f360 1 f219"/>
                <a:gd name="f449" fmla="*/ f361 1 f220"/>
                <a:gd name="f450" fmla="*/ f362 1 f219"/>
                <a:gd name="f451" fmla="*/ f363 1 f220"/>
                <a:gd name="f452" fmla="*/ f364 1 f219"/>
                <a:gd name="f453" fmla="*/ f365 1 f220"/>
                <a:gd name="f454" fmla="*/ f366 1 f219"/>
                <a:gd name="f455" fmla="*/ f367 1 f220"/>
                <a:gd name="f456" fmla="*/ f368 1 f219"/>
                <a:gd name="f457" fmla="*/ f369 1 f220"/>
                <a:gd name="f458" fmla="*/ f370 1 f219"/>
                <a:gd name="f459" fmla="*/ f371 1 f220"/>
                <a:gd name="f460" fmla="*/ f372 1 f219"/>
                <a:gd name="f461" fmla="*/ f373 1 f220"/>
                <a:gd name="f462" fmla="*/ f374 1 f219"/>
                <a:gd name="f463" fmla="*/ f375 1 f220"/>
                <a:gd name="f464" fmla="*/ f376 1 f219"/>
                <a:gd name="f465" fmla="*/ f377 1 f220"/>
                <a:gd name="f466" fmla="*/ f378 1 f219"/>
                <a:gd name="f467" fmla="*/ f379 1 f220"/>
                <a:gd name="f468" fmla="*/ f380 1 f219"/>
                <a:gd name="f469" fmla="*/ f381 1 f220"/>
                <a:gd name="f470" fmla="*/ f382 1 f219"/>
                <a:gd name="f471" fmla="*/ f383 1 f220"/>
                <a:gd name="f472" fmla="*/ f384 1 f219"/>
                <a:gd name="f473" fmla="*/ f385 1 f220"/>
                <a:gd name="f474" fmla="*/ f386 1 f219"/>
                <a:gd name="f475" fmla="*/ f387 1 f220"/>
                <a:gd name="f476" fmla="*/ f388 1 f219"/>
                <a:gd name="f477" fmla="*/ f389 1 f220"/>
                <a:gd name="f478" fmla="*/ f390 f210 1"/>
                <a:gd name="f479" fmla="*/ f391 f210 1"/>
                <a:gd name="f480" fmla="*/ f393 f211 1"/>
                <a:gd name="f481" fmla="*/ f392 f211 1"/>
                <a:gd name="f482" fmla="*/ f394 f210 1"/>
                <a:gd name="f483" fmla="*/ f395 f211 1"/>
                <a:gd name="f484" fmla="*/ f396 f210 1"/>
                <a:gd name="f485" fmla="*/ f397 f210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1 1"/>
                <a:gd name="f492" fmla="*/ f404 f211 1"/>
                <a:gd name="f493" fmla="*/ f405 f210 1"/>
                <a:gd name="f494" fmla="*/ f406 f210 1"/>
                <a:gd name="f495" fmla="*/ f407 f211 1"/>
                <a:gd name="f496" fmla="*/ f408 f210 1"/>
                <a:gd name="f497" fmla="*/ f409 f211 1"/>
                <a:gd name="f498" fmla="*/ f410 f210 1"/>
                <a:gd name="f499" fmla="*/ f411 f211 1"/>
                <a:gd name="f500" fmla="*/ f412 f210 1"/>
                <a:gd name="f501" fmla="*/ f413 f211 1"/>
                <a:gd name="f502" fmla="*/ f414 f211 1"/>
                <a:gd name="f503" fmla="*/ f415 f210 1"/>
                <a:gd name="f504" fmla="*/ f416 f211 1"/>
                <a:gd name="f505" fmla="*/ f417 f210 1"/>
                <a:gd name="f506" fmla="*/ f418 f211 1"/>
                <a:gd name="f507" fmla="*/ f419 f211 1"/>
                <a:gd name="f508" fmla="*/ f420 f210 1"/>
                <a:gd name="f509" fmla="*/ f421 f210 1"/>
                <a:gd name="f510" fmla="*/ f422 f211 1"/>
                <a:gd name="f511" fmla="*/ f423 f210 1"/>
                <a:gd name="f512" fmla="*/ f424 f211 1"/>
                <a:gd name="f513" fmla="*/ f425 f210 1"/>
                <a:gd name="f514" fmla="*/ f426 f211 1"/>
                <a:gd name="f515" fmla="*/ f427 f211 1"/>
                <a:gd name="f516" fmla="*/ f428 f211 1"/>
                <a:gd name="f517" fmla="*/ f429 f210 1"/>
                <a:gd name="f518" fmla="*/ f430 f211 1"/>
                <a:gd name="f519" fmla="*/ f431 f210 1"/>
                <a:gd name="f520" fmla="*/ f432 f211 1"/>
                <a:gd name="f521" fmla="*/ f433 f210 1"/>
                <a:gd name="f522" fmla="*/ f434 f211 1"/>
                <a:gd name="f523" fmla="*/ f435 f210 1"/>
                <a:gd name="f524" fmla="*/ f436 f211 1"/>
                <a:gd name="f525" fmla="*/ f437 f211 1"/>
                <a:gd name="f526" fmla="*/ f438 f210 1"/>
                <a:gd name="f527" fmla="*/ f439 f211 1"/>
                <a:gd name="f528" fmla="*/ f440 f210 1"/>
                <a:gd name="f529" fmla="*/ f441 f211 1"/>
                <a:gd name="f530" fmla="*/ f442 f210 1"/>
                <a:gd name="f531" fmla="*/ f443 f211 1"/>
                <a:gd name="f532" fmla="*/ f444 f210 1"/>
                <a:gd name="f533" fmla="*/ f445 f211 1"/>
                <a:gd name="f534" fmla="*/ f446 f210 1"/>
                <a:gd name="f535" fmla="*/ f447 f211 1"/>
                <a:gd name="f536" fmla="*/ f448 f210 1"/>
                <a:gd name="f537" fmla="*/ f449 f211 1"/>
                <a:gd name="f538" fmla="*/ f450 f210 1"/>
                <a:gd name="f539" fmla="*/ f451 f211 1"/>
                <a:gd name="f540" fmla="*/ f452 f210 1"/>
                <a:gd name="f541" fmla="*/ f453 f211 1"/>
                <a:gd name="f542" fmla="*/ f454 f210 1"/>
                <a:gd name="f543" fmla="*/ f455 f211 1"/>
                <a:gd name="f544" fmla="*/ f456 f210 1"/>
                <a:gd name="f545" fmla="*/ f457 f211 1"/>
                <a:gd name="f546" fmla="*/ f458 f210 1"/>
                <a:gd name="f547" fmla="*/ f459 f211 1"/>
                <a:gd name="f548" fmla="*/ f460 f210 1"/>
                <a:gd name="f549" fmla="*/ f461 f211 1"/>
                <a:gd name="f550" fmla="*/ f462 f210 1"/>
                <a:gd name="f551" fmla="*/ f463 f211 1"/>
                <a:gd name="f552" fmla="*/ f464 f210 1"/>
                <a:gd name="f553" fmla="*/ f465 f211 1"/>
                <a:gd name="f554" fmla="*/ f466 f210 1"/>
                <a:gd name="f555" fmla="*/ f467 f211 1"/>
                <a:gd name="f556" fmla="*/ f468 f210 1"/>
                <a:gd name="f557" fmla="*/ f469 f211 1"/>
                <a:gd name="f558" fmla="*/ f470 f210 1"/>
                <a:gd name="f559" fmla="*/ f471 f211 1"/>
                <a:gd name="f560" fmla="*/ f472 f210 1"/>
                <a:gd name="f561" fmla="*/ f473 f211 1"/>
                <a:gd name="f562" fmla="*/ f474 f210 1"/>
                <a:gd name="f563" fmla="*/ f475 f211 1"/>
                <a:gd name="f564" fmla="*/ f476 f210 1"/>
                <a:gd name="f565" fmla="*/ f477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5">
                  <a:pos x="f482" y="f483"/>
                </a:cxn>
                <a:cxn ang="f305">
                  <a:pos x="f482" y="f483"/>
                </a:cxn>
                <a:cxn ang="f305">
                  <a:pos x="f484" y="f483"/>
                </a:cxn>
                <a:cxn ang="f305">
                  <a:pos x="f485" y="f486"/>
                </a:cxn>
                <a:cxn ang="f305">
                  <a:pos x="f487" y="f488"/>
                </a:cxn>
                <a:cxn ang="f305">
                  <a:pos x="f487" y="f489"/>
                </a:cxn>
                <a:cxn ang="f305">
                  <a:pos x="f490" y="f491"/>
                </a:cxn>
                <a:cxn ang="f305">
                  <a:pos x="f485" y="f492"/>
                </a:cxn>
                <a:cxn ang="f305">
                  <a:pos x="f493" y="f492"/>
                </a:cxn>
                <a:cxn ang="f305">
                  <a:pos x="f494" y="f495"/>
                </a:cxn>
                <a:cxn ang="f305">
                  <a:pos x="f496" y="f495"/>
                </a:cxn>
                <a:cxn ang="f305">
                  <a:pos x="f496" y="f497"/>
                </a:cxn>
                <a:cxn ang="f305">
                  <a:pos x="f498" y="f497"/>
                </a:cxn>
                <a:cxn ang="f305">
                  <a:pos x="f498" y="f499"/>
                </a:cxn>
                <a:cxn ang="f305">
                  <a:pos x="f500" y="f501"/>
                </a:cxn>
                <a:cxn ang="f305">
                  <a:pos x="f500" y="f502"/>
                </a:cxn>
                <a:cxn ang="f305">
                  <a:pos x="f503" y="f504"/>
                </a:cxn>
                <a:cxn ang="f305">
                  <a:pos x="f505" y="f506"/>
                </a:cxn>
                <a:cxn ang="f305">
                  <a:pos x="f505" y="f507"/>
                </a:cxn>
                <a:cxn ang="f305">
                  <a:pos x="f508" y="f507"/>
                </a:cxn>
                <a:cxn ang="f305">
                  <a:pos x="f509" y="f510"/>
                </a:cxn>
                <a:cxn ang="f305">
                  <a:pos x="f511" y="f512"/>
                </a:cxn>
                <a:cxn ang="f305">
                  <a:pos x="f513" y="f514"/>
                </a:cxn>
                <a:cxn ang="f305">
                  <a:pos x="f500" y="f515"/>
                </a:cxn>
                <a:cxn ang="f305">
                  <a:pos x="f500" y="f516"/>
                </a:cxn>
                <a:cxn ang="f305">
                  <a:pos x="f517" y="f516"/>
                </a:cxn>
                <a:cxn ang="f305">
                  <a:pos x="f517" y="f518"/>
                </a:cxn>
                <a:cxn ang="f305">
                  <a:pos x="f519" y="f518"/>
                </a:cxn>
                <a:cxn ang="f305">
                  <a:pos x="f519" y="f520"/>
                </a:cxn>
                <a:cxn ang="f305">
                  <a:pos x="f521" y="f520"/>
                </a:cxn>
                <a:cxn ang="f305">
                  <a:pos x="f521" y="f522"/>
                </a:cxn>
                <a:cxn ang="f305">
                  <a:pos x="f523" y="f522"/>
                </a:cxn>
                <a:cxn ang="f305">
                  <a:pos x="f523" y="f524"/>
                </a:cxn>
                <a:cxn ang="f305">
                  <a:pos x="f498" y="f524"/>
                </a:cxn>
                <a:cxn ang="f305">
                  <a:pos x="f498" y="f525"/>
                </a:cxn>
                <a:cxn ang="f305">
                  <a:pos x="f496" y="f525"/>
                </a:cxn>
                <a:cxn ang="f305">
                  <a:pos x="f496" y="f525"/>
                </a:cxn>
                <a:cxn ang="f305">
                  <a:pos x="f526" y="f525"/>
                </a:cxn>
                <a:cxn ang="f305">
                  <a:pos x="f526" y="f527"/>
                </a:cxn>
                <a:cxn ang="f305">
                  <a:pos x="f482" y="f483"/>
                </a:cxn>
                <a:cxn ang="f305">
                  <a:pos x="f528" y="f529"/>
                </a:cxn>
                <a:cxn ang="f305">
                  <a:pos x="f530" y="f531"/>
                </a:cxn>
                <a:cxn ang="f305">
                  <a:pos x="f532" y="f533"/>
                </a:cxn>
                <a:cxn ang="f305">
                  <a:pos x="f534" y="f535"/>
                </a:cxn>
                <a:cxn ang="f305">
                  <a:pos x="f536" y="f537"/>
                </a:cxn>
                <a:cxn ang="f305">
                  <a:pos x="f538" y="f539"/>
                </a:cxn>
                <a:cxn ang="f305">
                  <a:pos x="f540" y="f541"/>
                </a:cxn>
                <a:cxn ang="f305">
                  <a:pos x="f542" y="f543"/>
                </a:cxn>
                <a:cxn ang="f305">
                  <a:pos x="f544" y="f545"/>
                </a:cxn>
                <a:cxn ang="f305">
                  <a:pos x="f546" y="f547"/>
                </a:cxn>
                <a:cxn ang="f305">
                  <a:pos x="f548" y="f549"/>
                </a:cxn>
                <a:cxn ang="f305">
                  <a:pos x="f550" y="f551"/>
                </a:cxn>
                <a:cxn ang="f305">
                  <a:pos x="f552" y="f553"/>
                </a:cxn>
                <a:cxn ang="f305">
                  <a:pos x="f554" y="f555"/>
                </a:cxn>
                <a:cxn ang="f305">
                  <a:pos x="f556" y="f557"/>
                </a:cxn>
                <a:cxn ang="f305">
                  <a:pos x="f558" y="f559"/>
                </a:cxn>
                <a:cxn ang="f305">
                  <a:pos x="f560" y="f561"/>
                </a:cxn>
                <a:cxn ang="f305">
                  <a:pos x="f562" y="f563"/>
                </a:cxn>
                <a:cxn ang="f305">
                  <a:pos x="f564" y="f565"/>
                </a:cxn>
                <a:cxn ang="f305">
                  <a:pos x="f528" y="f529"/>
                </a:cxn>
              </a:cxnLst>
              <a:rect l="f478" t="f481" r="f479" b="f480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9" name="Group 4">
            <a:extLst>
              <a:ext uri="{FF2B5EF4-FFF2-40B4-BE49-F238E27FC236}">
                <a16:creationId xmlns:a16="http://schemas.microsoft.com/office/drawing/2014/main" id="{3DF40862-5E67-6623-56F1-A2CA07378DA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84338" y="144463"/>
            <a:ext cx="1676400" cy="2017712"/>
            <a:chOff x="1061" y="91"/>
            <a:chExt cx="1056" cy="1271"/>
          </a:xfrm>
        </p:grpSpPr>
        <p:sp>
          <p:nvSpPr>
            <p:cNvPr id="41" name="Freeform 5">
              <a:extLst>
                <a:ext uri="{FF2B5EF4-FFF2-40B4-BE49-F238E27FC236}">
                  <a16:creationId xmlns:a16="http://schemas.microsoft.com/office/drawing/2014/main" id="{7F347635-5364-40FA-9E88-185ABF9A0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97"/>
              <a:ext cx="1031" cy="1233"/>
            </a:xfrm>
            <a:custGeom>
              <a:avLst/>
              <a:gdLst>
                <a:gd name="T0" fmla="*/ 258 w 551"/>
                <a:gd name="T1" fmla="*/ 0 h 660"/>
                <a:gd name="T2" fmla="*/ 230 w 551"/>
                <a:gd name="T3" fmla="*/ 12 h 660"/>
                <a:gd name="T4" fmla="*/ 130 w 551"/>
                <a:gd name="T5" fmla="*/ 167 h 660"/>
                <a:gd name="T6" fmla="*/ 134 w 551"/>
                <a:gd name="T7" fmla="*/ 185 h 660"/>
                <a:gd name="T8" fmla="*/ 158 w 551"/>
                <a:gd name="T9" fmla="*/ 186 h 660"/>
                <a:gd name="T10" fmla="*/ 163 w 551"/>
                <a:gd name="T11" fmla="*/ 170 h 660"/>
                <a:gd name="T12" fmla="*/ 169 w 551"/>
                <a:gd name="T13" fmla="*/ 171 h 660"/>
                <a:gd name="T14" fmla="*/ 171 w 551"/>
                <a:gd name="T15" fmla="*/ 188 h 660"/>
                <a:gd name="T16" fmla="*/ 224 w 551"/>
                <a:gd name="T17" fmla="*/ 267 h 660"/>
                <a:gd name="T18" fmla="*/ 266 w 551"/>
                <a:gd name="T19" fmla="*/ 206 h 660"/>
                <a:gd name="T20" fmla="*/ 280 w 551"/>
                <a:gd name="T21" fmla="*/ 198 h 660"/>
                <a:gd name="T22" fmla="*/ 278 w 551"/>
                <a:gd name="T23" fmla="*/ 209 h 660"/>
                <a:gd name="T24" fmla="*/ 110 w 551"/>
                <a:gd name="T25" fmla="*/ 442 h 660"/>
                <a:gd name="T26" fmla="*/ 92 w 551"/>
                <a:gd name="T27" fmla="*/ 464 h 660"/>
                <a:gd name="T28" fmla="*/ 140 w 551"/>
                <a:gd name="T29" fmla="*/ 473 h 660"/>
                <a:gd name="T30" fmla="*/ 162 w 551"/>
                <a:gd name="T31" fmla="*/ 544 h 660"/>
                <a:gd name="T32" fmla="*/ 296 w 551"/>
                <a:gd name="T33" fmla="*/ 342 h 660"/>
                <a:gd name="T34" fmla="*/ 377 w 551"/>
                <a:gd name="T35" fmla="*/ 198 h 660"/>
                <a:gd name="T36" fmla="*/ 383 w 551"/>
                <a:gd name="T37" fmla="*/ 215 h 660"/>
                <a:gd name="T38" fmla="*/ 412 w 551"/>
                <a:gd name="T39" fmla="*/ 203 h 660"/>
                <a:gd name="T40" fmla="*/ 424 w 551"/>
                <a:gd name="T41" fmla="*/ 190 h 660"/>
                <a:gd name="T42" fmla="*/ 386 w 551"/>
                <a:gd name="T43" fmla="*/ 281 h 660"/>
                <a:gd name="T44" fmla="*/ 388 w 551"/>
                <a:gd name="T45" fmla="*/ 296 h 660"/>
                <a:gd name="T46" fmla="*/ 468 w 551"/>
                <a:gd name="T47" fmla="*/ 401 h 660"/>
                <a:gd name="T48" fmla="*/ 545 w 551"/>
                <a:gd name="T49" fmla="*/ 488 h 660"/>
                <a:gd name="T50" fmla="*/ 534 w 551"/>
                <a:gd name="T51" fmla="*/ 501 h 660"/>
                <a:gd name="T52" fmla="*/ 450 w 551"/>
                <a:gd name="T53" fmla="*/ 515 h 660"/>
                <a:gd name="T54" fmla="*/ 439 w 551"/>
                <a:gd name="T55" fmla="*/ 532 h 660"/>
                <a:gd name="T56" fmla="*/ 417 w 551"/>
                <a:gd name="T57" fmla="*/ 652 h 660"/>
                <a:gd name="T58" fmla="*/ 407 w 551"/>
                <a:gd name="T59" fmla="*/ 655 h 660"/>
                <a:gd name="T60" fmla="*/ 279 w 551"/>
                <a:gd name="T61" fmla="*/ 471 h 660"/>
                <a:gd name="T62" fmla="*/ 145 w 551"/>
                <a:gd name="T63" fmla="*/ 654 h 660"/>
                <a:gd name="T64" fmla="*/ 136 w 551"/>
                <a:gd name="T65" fmla="*/ 658 h 660"/>
                <a:gd name="T66" fmla="*/ 112 w 551"/>
                <a:gd name="T67" fmla="*/ 536 h 660"/>
                <a:gd name="T68" fmla="*/ 100 w 551"/>
                <a:gd name="T69" fmla="*/ 515 h 660"/>
                <a:gd name="T70" fmla="*/ 19 w 551"/>
                <a:gd name="T71" fmla="*/ 501 h 660"/>
                <a:gd name="T72" fmla="*/ 5 w 551"/>
                <a:gd name="T73" fmla="*/ 489 h 660"/>
                <a:gd name="T74" fmla="*/ 138 w 551"/>
                <a:gd name="T75" fmla="*/ 330 h 660"/>
                <a:gd name="T76" fmla="*/ 165 w 551"/>
                <a:gd name="T77" fmla="*/ 291 h 660"/>
                <a:gd name="T78" fmla="*/ 135 w 551"/>
                <a:gd name="T79" fmla="*/ 224 h 660"/>
                <a:gd name="T80" fmla="*/ 132 w 551"/>
                <a:gd name="T81" fmla="*/ 104 h 660"/>
                <a:gd name="T82" fmla="*/ 140 w 551"/>
                <a:gd name="T83" fmla="*/ 86 h 660"/>
                <a:gd name="T84" fmla="*/ 205 w 551"/>
                <a:gd name="T85" fmla="*/ 19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51" h="660">
                  <a:moveTo>
                    <a:pt x="205" y="19"/>
                  </a:moveTo>
                  <a:cubicBezTo>
                    <a:pt x="221" y="9"/>
                    <a:pt x="238" y="1"/>
                    <a:pt x="258" y="0"/>
                  </a:cubicBezTo>
                  <a:cubicBezTo>
                    <a:pt x="259" y="2"/>
                    <a:pt x="258" y="3"/>
                    <a:pt x="256" y="4"/>
                  </a:cubicBezTo>
                  <a:cubicBezTo>
                    <a:pt x="248" y="7"/>
                    <a:pt x="239" y="8"/>
                    <a:pt x="230" y="12"/>
                  </a:cubicBezTo>
                  <a:cubicBezTo>
                    <a:pt x="205" y="22"/>
                    <a:pt x="185" y="37"/>
                    <a:pt x="168" y="58"/>
                  </a:cubicBezTo>
                  <a:cubicBezTo>
                    <a:pt x="142" y="90"/>
                    <a:pt x="128" y="126"/>
                    <a:pt x="130" y="167"/>
                  </a:cubicBezTo>
                  <a:cubicBezTo>
                    <a:pt x="130" y="169"/>
                    <a:pt x="130" y="170"/>
                    <a:pt x="131" y="172"/>
                  </a:cubicBezTo>
                  <a:cubicBezTo>
                    <a:pt x="132" y="177"/>
                    <a:pt x="132" y="181"/>
                    <a:pt x="134" y="185"/>
                  </a:cubicBezTo>
                  <a:cubicBezTo>
                    <a:pt x="138" y="189"/>
                    <a:pt x="143" y="185"/>
                    <a:pt x="147" y="186"/>
                  </a:cubicBezTo>
                  <a:cubicBezTo>
                    <a:pt x="151" y="186"/>
                    <a:pt x="155" y="188"/>
                    <a:pt x="158" y="186"/>
                  </a:cubicBezTo>
                  <a:cubicBezTo>
                    <a:pt x="161" y="183"/>
                    <a:pt x="160" y="178"/>
                    <a:pt x="161" y="175"/>
                  </a:cubicBezTo>
                  <a:cubicBezTo>
                    <a:pt x="162" y="173"/>
                    <a:pt x="162" y="172"/>
                    <a:pt x="163" y="170"/>
                  </a:cubicBezTo>
                  <a:cubicBezTo>
                    <a:pt x="163" y="169"/>
                    <a:pt x="165" y="168"/>
                    <a:pt x="166" y="168"/>
                  </a:cubicBezTo>
                  <a:cubicBezTo>
                    <a:pt x="168" y="168"/>
                    <a:pt x="169" y="170"/>
                    <a:pt x="169" y="171"/>
                  </a:cubicBezTo>
                  <a:cubicBezTo>
                    <a:pt x="169" y="174"/>
                    <a:pt x="169" y="177"/>
                    <a:pt x="169" y="179"/>
                  </a:cubicBezTo>
                  <a:cubicBezTo>
                    <a:pt x="169" y="182"/>
                    <a:pt x="169" y="186"/>
                    <a:pt x="171" y="188"/>
                  </a:cubicBezTo>
                  <a:cubicBezTo>
                    <a:pt x="180" y="216"/>
                    <a:pt x="197" y="240"/>
                    <a:pt x="210" y="266"/>
                  </a:cubicBezTo>
                  <a:cubicBezTo>
                    <a:pt x="216" y="278"/>
                    <a:pt x="217" y="278"/>
                    <a:pt x="224" y="267"/>
                  </a:cubicBezTo>
                  <a:cubicBezTo>
                    <a:pt x="236" y="249"/>
                    <a:pt x="249" y="232"/>
                    <a:pt x="260" y="214"/>
                  </a:cubicBezTo>
                  <a:cubicBezTo>
                    <a:pt x="262" y="211"/>
                    <a:pt x="264" y="209"/>
                    <a:pt x="266" y="206"/>
                  </a:cubicBezTo>
                  <a:cubicBezTo>
                    <a:pt x="269" y="204"/>
                    <a:pt x="268" y="198"/>
                    <a:pt x="274" y="197"/>
                  </a:cubicBezTo>
                  <a:cubicBezTo>
                    <a:pt x="276" y="197"/>
                    <a:pt x="278" y="196"/>
                    <a:pt x="280" y="198"/>
                  </a:cubicBezTo>
                  <a:cubicBezTo>
                    <a:pt x="282" y="200"/>
                    <a:pt x="281" y="202"/>
                    <a:pt x="279" y="204"/>
                  </a:cubicBezTo>
                  <a:cubicBezTo>
                    <a:pt x="278" y="205"/>
                    <a:pt x="278" y="207"/>
                    <a:pt x="278" y="209"/>
                  </a:cubicBezTo>
                  <a:cubicBezTo>
                    <a:pt x="277" y="213"/>
                    <a:pt x="274" y="216"/>
                    <a:pt x="272" y="220"/>
                  </a:cubicBezTo>
                  <a:cubicBezTo>
                    <a:pt x="221" y="296"/>
                    <a:pt x="168" y="371"/>
                    <a:pt x="110" y="442"/>
                  </a:cubicBezTo>
                  <a:cubicBezTo>
                    <a:pt x="105" y="448"/>
                    <a:pt x="100" y="453"/>
                    <a:pt x="95" y="459"/>
                  </a:cubicBezTo>
                  <a:cubicBezTo>
                    <a:pt x="94" y="460"/>
                    <a:pt x="92" y="462"/>
                    <a:pt x="92" y="464"/>
                  </a:cubicBezTo>
                  <a:cubicBezTo>
                    <a:pt x="93" y="467"/>
                    <a:pt x="96" y="466"/>
                    <a:pt x="99" y="466"/>
                  </a:cubicBezTo>
                  <a:cubicBezTo>
                    <a:pt x="112" y="468"/>
                    <a:pt x="126" y="471"/>
                    <a:pt x="140" y="473"/>
                  </a:cubicBezTo>
                  <a:cubicBezTo>
                    <a:pt x="149" y="475"/>
                    <a:pt x="150" y="476"/>
                    <a:pt x="152" y="485"/>
                  </a:cubicBezTo>
                  <a:cubicBezTo>
                    <a:pt x="155" y="505"/>
                    <a:pt x="159" y="524"/>
                    <a:pt x="162" y="544"/>
                  </a:cubicBezTo>
                  <a:cubicBezTo>
                    <a:pt x="165" y="545"/>
                    <a:pt x="165" y="543"/>
                    <a:pt x="166" y="541"/>
                  </a:cubicBezTo>
                  <a:cubicBezTo>
                    <a:pt x="212" y="477"/>
                    <a:pt x="255" y="410"/>
                    <a:pt x="296" y="342"/>
                  </a:cubicBezTo>
                  <a:cubicBezTo>
                    <a:pt x="323" y="296"/>
                    <a:pt x="350" y="249"/>
                    <a:pt x="375" y="201"/>
                  </a:cubicBezTo>
                  <a:cubicBezTo>
                    <a:pt x="375" y="200"/>
                    <a:pt x="376" y="199"/>
                    <a:pt x="377" y="198"/>
                  </a:cubicBezTo>
                  <a:cubicBezTo>
                    <a:pt x="382" y="196"/>
                    <a:pt x="382" y="200"/>
                    <a:pt x="383" y="202"/>
                  </a:cubicBezTo>
                  <a:cubicBezTo>
                    <a:pt x="385" y="206"/>
                    <a:pt x="383" y="210"/>
                    <a:pt x="383" y="215"/>
                  </a:cubicBezTo>
                  <a:cubicBezTo>
                    <a:pt x="389" y="212"/>
                    <a:pt x="395" y="211"/>
                    <a:pt x="401" y="211"/>
                  </a:cubicBezTo>
                  <a:cubicBezTo>
                    <a:pt x="407" y="211"/>
                    <a:pt x="410" y="208"/>
                    <a:pt x="412" y="203"/>
                  </a:cubicBezTo>
                  <a:cubicBezTo>
                    <a:pt x="413" y="199"/>
                    <a:pt x="414" y="194"/>
                    <a:pt x="417" y="191"/>
                  </a:cubicBezTo>
                  <a:cubicBezTo>
                    <a:pt x="419" y="189"/>
                    <a:pt x="421" y="186"/>
                    <a:pt x="424" y="190"/>
                  </a:cubicBezTo>
                  <a:cubicBezTo>
                    <a:pt x="425" y="195"/>
                    <a:pt x="423" y="200"/>
                    <a:pt x="422" y="205"/>
                  </a:cubicBezTo>
                  <a:cubicBezTo>
                    <a:pt x="414" y="233"/>
                    <a:pt x="399" y="256"/>
                    <a:pt x="386" y="281"/>
                  </a:cubicBezTo>
                  <a:cubicBezTo>
                    <a:pt x="384" y="284"/>
                    <a:pt x="381" y="287"/>
                    <a:pt x="384" y="290"/>
                  </a:cubicBezTo>
                  <a:cubicBezTo>
                    <a:pt x="386" y="292"/>
                    <a:pt x="387" y="294"/>
                    <a:pt x="388" y="296"/>
                  </a:cubicBezTo>
                  <a:cubicBezTo>
                    <a:pt x="389" y="298"/>
                    <a:pt x="390" y="299"/>
                    <a:pt x="392" y="301"/>
                  </a:cubicBezTo>
                  <a:cubicBezTo>
                    <a:pt x="416" y="335"/>
                    <a:pt x="442" y="369"/>
                    <a:pt x="468" y="401"/>
                  </a:cubicBezTo>
                  <a:cubicBezTo>
                    <a:pt x="488" y="426"/>
                    <a:pt x="510" y="450"/>
                    <a:pt x="531" y="473"/>
                  </a:cubicBezTo>
                  <a:cubicBezTo>
                    <a:pt x="536" y="478"/>
                    <a:pt x="540" y="483"/>
                    <a:pt x="545" y="488"/>
                  </a:cubicBezTo>
                  <a:cubicBezTo>
                    <a:pt x="551" y="495"/>
                    <a:pt x="550" y="496"/>
                    <a:pt x="542" y="499"/>
                  </a:cubicBezTo>
                  <a:cubicBezTo>
                    <a:pt x="539" y="500"/>
                    <a:pt x="537" y="500"/>
                    <a:pt x="534" y="501"/>
                  </a:cubicBezTo>
                  <a:cubicBezTo>
                    <a:pt x="533" y="501"/>
                    <a:pt x="532" y="501"/>
                    <a:pt x="532" y="501"/>
                  </a:cubicBezTo>
                  <a:cubicBezTo>
                    <a:pt x="504" y="506"/>
                    <a:pt x="477" y="510"/>
                    <a:pt x="450" y="515"/>
                  </a:cubicBezTo>
                  <a:cubicBezTo>
                    <a:pt x="445" y="515"/>
                    <a:pt x="441" y="517"/>
                    <a:pt x="441" y="522"/>
                  </a:cubicBezTo>
                  <a:cubicBezTo>
                    <a:pt x="439" y="526"/>
                    <a:pt x="439" y="529"/>
                    <a:pt x="439" y="532"/>
                  </a:cubicBezTo>
                  <a:cubicBezTo>
                    <a:pt x="434" y="557"/>
                    <a:pt x="430" y="582"/>
                    <a:pt x="425" y="607"/>
                  </a:cubicBezTo>
                  <a:cubicBezTo>
                    <a:pt x="422" y="622"/>
                    <a:pt x="420" y="637"/>
                    <a:pt x="417" y="652"/>
                  </a:cubicBezTo>
                  <a:cubicBezTo>
                    <a:pt x="417" y="655"/>
                    <a:pt x="416" y="658"/>
                    <a:pt x="413" y="659"/>
                  </a:cubicBezTo>
                  <a:cubicBezTo>
                    <a:pt x="410" y="660"/>
                    <a:pt x="408" y="657"/>
                    <a:pt x="407" y="655"/>
                  </a:cubicBezTo>
                  <a:cubicBezTo>
                    <a:pt x="387" y="627"/>
                    <a:pt x="367" y="599"/>
                    <a:pt x="347" y="570"/>
                  </a:cubicBezTo>
                  <a:cubicBezTo>
                    <a:pt x="324" y="537"/>
                    <a:pt x="301" y="505"/>
                    <a:pt x="279" y="471"/>
                  </a:cubicBezTo>
                  <a:cubicBezTo>
                    <a:pt x="276" y="465"/>
                    <a:pt x="275" y="465"/>
                    <a:pt x="271" y="471"/>
                  </a:cubicBezTo>
                  <a:cubicBezTo>
                    <a:pt x="231" y="533"/>
                    <a:pt x="187" y="593"/>
                    <a:pt x="145" y="654"/>
                  </a:cubicBezTo>
                  <a:cubicBezTo>
                    <a:pt x="143" y="656"/>
                    <a:pt x="142" y="659"/>
                    <a:pt x="138" y="660"/>
                  </a:cubicBezTo>
                  <a:cubicBezTo>
                    <a:pt x="137" y="660"/>
                    <a:pt x="136" y="659"/>
                    <a:pt x="136" y="658"/>
                  </a:cubicBezTo>
                  <a:cubicBezTo>
                    <a:pt x="132" y="651"/>
                    <a:pt x="132" y="643"/>
                    <a:pt x="130" y="636"/>
                  </a:cubicBezTo>
                  <a:cubicBezTo>
                    <a:pt x="124" y="603"/>
                    <a:pt x="118" y="569"/>
                    <a:pt x="112" y="536"/>
                  </a:cubicBezTo>
                  <a:cubicBezTo>
                    <a:pt x="111" y="532"/>
                    <a:pt x="112" y="527"/>
                    <a:pt x="110" y="523"/>
                  </a:cubicBezTo>
                  <a:cubicBezTo>
                    <a:pt x="110" y="516"/>
                    <a:pt x="105" y="515"/>
                    <a:pt x="100" y="515"/>
                  </a:cubicBezTo>
                  <a:cubicBezTo>
                    <a:pt x="76" y="511"/>
                    <a:pt x="53" y="507"/>
                    <a:pt x="29" y="503"/>
                  </a:cubicBezTo>
                  <a:cubicBezTo>
                    <a:pt x="26" y="503"/>
                    <a:pt x="22" y="502"/>
                    <a:pt x="19" y="501"/>
                  </a:cubicBezTo>
                  <a:cubicBezTo>
                    <a:pt x="15" y="500"/>
                    <a:pt x="11" y="500"/>
                    <a:pt x="8" y="499"/>
                  </a:cubicBezTo>
                  <a:cubicBezTo>
                    <a:pt x="0" y="496"/>
                    <a:pt x="0" y="495"/>
                    <a:pt x="5" y="489"/>
                  </a:cubicBezTo>
                  <a:cubicBezTo>
                    <a:pt x="23" y="467"/>
                    <a:pt x="43" y="447"/>
                    <a:pt x="61" y="426"/>
                  </a:cubicBezTo>
                  <a:cubicBezTo>
                    <a:pt x="88" y="395"/>
                    <a:pt x="113" y="362"/>
                    <a:pt x="138" y="330"/>
                  </a:cubicBezTo>
                  <a:cubicBezTo>
                    <a:pt x="145" y="320"/>
                    <a:pt x="152" y="310"/>
                    <a:pt x="159" y="301"/>
                  </a:cubicBezTo>
                  <a:cubicBezTo>
                    <a:pt x="161" y="297"/>
                    <a:pt x="164" y="295"/>
                    <a:pt x="165" y="291"/>
                  </a:cubicBezTo>
                  <a:cubicBezTo>
                    <a:pt x="168" y="285"/>
                    <a:pt x="164" y="281"/>
                    <a:pt x="162" y="276"/>
                  </a:cubicBezTo>
                  <a:cubicBezTo>
                    <a:pt x="152" y="259"/>
                    <a:pt x="142" y="242"/>
                    <a:pt x="135" y="224"/>
                  </a:cubicBezTo>
                  <a:cubicBezTo>
                    <a:pt x="128" y="207"/>
                    <a:pt x="122" y="189"/>
                    <a:pt x="122" y="170"/>
                  </a:cubicBezTo>
                  <a:cubicBezTo>
                    <a:pt x="121" y="147"/>
                    <a:pt x="124" y="125"/>
                    <a:pt x="132" y="104"/>
                  </a:cubicBezTo>
                  <a:cubicBezTo>
                    <a:pt x="132" y="103"/>
                    <a:pt x="132" y="103"/>
                    <a:pt x="132" y="102"/>
                  </a:cubicBezTo>
                  <a:cubicBezTo>
                    <a:pt x="135" y="97"/>
                    <a:pt x="137" y="91"/>
                    <a:pt x="140" y="86"/>
                  </a:cubicBezTo>
                  <a:cubicBezTo>
                    <a:pt x="149" y="69"/>
                    <a:pt x="159" y="53"/>
                    <a:pt x="173" y="40"/>
                  </a:cubicBezTo>
                  <a:cubicBezTo>
                    <a:pt x="183" y="32"/>
                    <a:pt x="192" y="23"/>
                    <a:pt x="20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6">
              <a:extLst>
                <a:ext uri="{FF2B5EF4-FFF2-40B4-BE49-F238E27FC236}">
                  <a16:creationId xmlns:a16="http://schemas.microsoft.com/office/drawing/2014/main" id="{442423F8-6DCA-87D8-4CDE-57C9F67D4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119"/>
              <a:ext cx="1056" cy="1243"/>
            </a:xfrm>
            <a:custGeom>
              <a:avLst/>
              <a:gdLst>
                <a:gd name="T0" fmla="*/ 119 w 564"/>
                <a:gd name="T1" fmla="*/ 354 h 665"/>
                <a:gd name="T2" fmla="*/ 11 w 564"/>
                <a:gd name="T3" fmla="*/ 480 h 665"/>
                <a:gd name="T4" fmla="*/ 12 w 564"/>
                <a:gd name="T5" fmla="*/ 487 h 665"/>
                <a:gd name="T6" fmla="*/ 46 w 564"/>
                <a:gd name="T7" fmla="*/ 505 h 665"/>
                <a:gd name="T8" fmla="*/ 114 w 564"/>
                <a:gd name="T9" fmla="*/ 527 h 665"/>
                <a:gd name="T10" fmla="*/ 130 w 564"/>
                <a:gd name="T11" fmla="*/ 614 h 665"/>
                <a:gd name="T12" fmla="*/ 146 w 564"/>
                <a:gd name="T13" fmla="*/ 654 h 665"/>
                <a:gd name="T14" fmla="*/ 186 w 564"/>
                <a:gd name="T15" fmla="*/ 607 h 665"/>
                <a:gd name="T16" fmla="*/ 242 w 564"/>
                <a:gd name="T17" fmla="*/ 528 h 665"/>
                <a:gd name="T18" fmla="*/ 274 w 564"/>
                <a:gd name="T19" fmla="*/ 479 h 665"/>
                <a:gd name="T20" fmla="*/ 303 w 564"/>
                <a:gd name="T21" fmla="*/ 501 h 665"/>
                <a:gd name="T22" fmla="*/ 402 w 564"/>
                <a:gd name="T23" fmla="*/ 643 h 665"/>
                <a:gd name="T24" fmla="*/ 419 w 564"/>
                <a:gd name="T25" fmla="*/ 652 h 665"/>
                <a:gd name="T26" fmla="*/ 431 w 564"/>
                <a:gd name="T27" fmla="*/ 616 h 665"/>
                <a:gd name="T28" fmla="*/ 434 w 564"/>
                <a:gd name="T29" fmla="*/ 599 h 665"/>
                <a:gd name="T30" fmla="*/ 464 w 564"/>
                <a:gd name="T31" fmla="*/ 513 h 665"/>
                <a:gd name="T32" fmla="*/ 549 w 564"/>
                <a:gd name="T33" fmla="*/ 497 h 665"/>
                <a:gd name="T34" fmla="*/ 548 w 564"/>
                <a:gd name="T35" fmla="*/ 485 h 665"/>
                <a:gd name="T36" fmla="*/ 526 w 564"/>
                <a:gd name="T37" fmla="*/ 452 h 665"/>
                <a:gd name="T38" fmla="*/ 396 w 564"/>
                <a:gd name="T39" fmla="*/ 289 h 665"/>
                <a:gd name="T40" fmla="*/ 421 w 564"/>
                <a:gd name="T41" fmla="*/ 229 h 665"/>
                <a:gd name="T42" fmla="*/ 411 w 564"/>
                <a:gd name="T43" fmla="*/ 70 h 665"/>
                <a:gd name="T44" fmla="*/ 349 w 564"/>
                <a:gd name="T45" fmla="*/ 7 h 665"/>
                <a:gd name="T46" fmla="*/ 375 w 564"/>
                <a:gd name="T47" fmla="*/ 19 h 665"/>
                <a:gd name="T48" fmla="*/ 443 w 564"/>
                <a:gd name="T49" fmla="*/ 145 h 665"/>
                <a:gd name="T50" fmla="*/ 432 w 564"/>
                <a:gd name="T51" fmla="*/ 219 h 665"/>
                <a:gd name="T52" fmla="*/ 414 w 564"/>
                <a:gd name="T53" fmla="*/ 305 h 665"/>
                <a:gd name="T54" fmla="*/ 462 w 564"/>
                <a:gd name="T55" fmla="*/ 367 h 665"/>
                <a:gd name="T56" fmla="*/ 541 w 564"/>
                <a:gd name="T57" fmla="*/ 460 h 665"/>
                <a:gd name="T58" fmla="*/ 543 w 564"/>
                <a:gd name="T59" fmla="*/ 507 h 665"/>
                <a:gd name="T60" fmla="*/ 453 w 564"/>
                <a:gd name="T61" fmla="*/ 534 h 665"/>
                <a:gd name="T62" fmla="*/ 432 w 564"/>
                <a:gd name="T63" fmla="*/ 647 h 665"/>
                <a:gd name="T64" fmla="*/ 403 w 564"/>
                <a:gd name="T65" fmla="*/ 654 h 665"/>
                <a:gd name="T66" fmla="*/ 358 w 564"/>
                <a:gd name="T67" fmla="*/ 592 h 665"/>
                <a:gd name="T68" fmla="*/ 287 w 564"/>
                <a:gd name="T69" fmla="*/ 490 h 665"/>
                <a:gd name="T70" fmla="*/ 247 w 564"/>
                <a:gd name="T71" fmla="*/ 531 h 665"/>
                <a:gd name="T72" fmla="*/ 168 w 564"/>
                <a:gd name="T73" fmla="*/ 644 h 665"/>
                <a:gd name="T74" fmla="*/ 131 w 564"/>
                <a:gd name="T75" fmla="*/ 648 h 665"/>
                <a:gd name="T76" fmla="*/ 111 w 564"/>
                <a:gd name="T77" fmla="*/ 541 h 665"/>
                <a:gd name="T78" fmla="*/ 88 w 564"/>
                <a:gd name="T79" fmla="*/ 517 h 665"/>
                <a:gd name="T80" fmla="*/ 19 w 564"/>
                <a:gd name="T81" fmla="*/ 506 h 665"/>
                <a:gd name="T82" fmla="*/ 9 w 564"/>
                <a:gd name="T83" fmla="*/ 475 h 665"/>
                <a:gd name="T84" fmla="*/ 58 w 564"/>
                <a:gd name="T85" fmla="*/ 419 h 665"/>
                <a:gd name="T86" fmla="*/ 113 w 564"/>
                <a:gd name="T87" fmla="*/ 353 h 665"/>
                <a:gd name="T88" fmla="*/ 151 w 564"/>
                <a:gd name="T89" fmla="*/ 263 h 665"/>
                <a:gd name="T90" fmla="*/ 118 w 564"/>
                <a:gd name="T91" fmla="*/ 155 h 665"/>
                <a:gd name="T92" fmla="*/ 177 w 564"/>
                <a:gd name="T93" fmla="*/ 27 h 665"/>
                <a:gd name="T94" fmla="*/ 211 w 564"/>
                <a:gd name="T95" fmla="*/ 7 h 665"/>
                <a:gd name="T96" fmla="*/ 148 w 564"/>
                <a:gd name="T97" fmla="*/ 74 h 665"/>
                <a:gd name="T98" fmla="*/ 140 w 564"/>
                <a:gd name="T99" fmla="*/ 90 h 665"/>
                <a:gd name="T100" fmla="*/ 125 w 564"/>
                <a:gd name="T101" fmla="*/ 174 h 665"/>
                <a:gd name="T102" fmla="*/ 163 w 564"/>
                <a:gd name="T103" fmla="*/ 272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4" h="665">
                  <a:moveTo>
                    <a:pt x="167" y="289"/>
                  </a:moveTo>
                  <a:cubicBezTo>
                    <a:pt x="152" y="312"/>
                    <a:pt x="135" y="333"/>
                    <a:pt x="119" y="354"/>
                  </a:cubicBezTo>
                  <a:cubicBezTo>
                    <a:pt x="95" y="384"/>
                    <a:pt x="71" y="414"/>
                    <a:pt x="45" y="442"/>
                  </a:cubicBezTo>
                  <a:cubicBezTo>
                    <a:pt x="33" y="454"/>
                    <a:pt x="23" y="467"/>
                    <a:pt x="11" y="480"/>
                  </a:cubicBezTo>
                  <a:cubicBezTo>
                    <a:pt x="8" y="484"/>
                    <a:pt x="11" y="484"/>
                    <a:pt x="13" y="485"/>
                  </a:cubicBezTo>
                  <a:cubicBezTo>
                    <a:pt x="13" y="486"/>
                    <a:pt x="12" y="487"/>
                    <a:pt x="12" y="487"/>
                  </a:cubicBezTo>
                  <a:cubicBezTo>
                    <a:pt x="9" y="494"/>
                    <a:pt x="12" y="497"/>
                    <a:pt x="18" y="499"/>
                  </a:cubicBezTo>
                  <a:cubicBezTo>
                    <a:pt x="27" y="503"/>
                    <a:pt x="37" y="503"/>
                    <a:pt x="46" y="505"/>
                  </a:cubicBezTo>
                  <a:cubicBezTo>
                    <a:pt x="64" y="508"/>
                    <a:pt x="82" y="511"/>
                    <a:pt x="100" y="515"/>
                  </a:cubicBezTo>
                  <a:cubicBezTo>
                    <a:pt x="108" y="516"/>
                    <a:pt x="112" y="521"/>
                    <a:pt x="114" y="527"/>
                  </a:cubicBezTo>
                  <a:cubicBezTo>
                    <a:pt x="120" y="543"/>
                    <a:pt x="119" y="560"/>
                    <a:pt x="123" y="576"/>
                  </a:cubicBezTo>
                  <a:cubicBezTo>
                    <a:pt x="127" y="589"/>
                    <a:pt x="127" y="601"/>
                    <a:pt x="130" y="614"/>
                  </a:cubicBezTo>
                  <a:cubicBezTo>
                    <a:pt x="133" y="621"/>
                    <a:pt x="132" y="630"/>
                    <a:pt x="134" y="638"/>
                  </a:cubicBezTo>
                  <a:cubicBezTo>
                    <a:pt x="136" y="645"/>
                    <a:pt x="138" y="652"/>
                    <a:pt x="146" y="654"/>
                  </a:cubicBezTo>
                  <a:cubicBezTo>
                    <a:pt x="154" y="655"/>
                    <a:pt x="157" y="648"/>
                    <a:pt x="161" y="642"/>
                  </a:cubicBezTo>
                  <a:cubicBezTo>
                    <a:pt x="168" y="630"/>
                    <a:pt x="178" y="619"/>
                    <a:pt x="186" y="607"/>
                  </a:cubicBezTo>
                  <a:cubicBezTo>
                    <a:pt x="196" y="591"/>
                    <a:pt x="208" y="577"/>
                    <a:pt x="217" y="561"/>
                  </a:cubicBezTo>
                  <a:cubicBezTo>
                    <a:pt x="224" y="550"/>
                    <a:pt x="233" y="539"/>
                    <a:pt x="242" y="528"/>
                  </a:cubicBezTo>
                  <a:cubicBezTo>
                    <a:pt x="251" y="514"/>
                    <a:pt x="259" y="500"/>
                    <a:pt x="268" y="486"/>
                  </a:cubicBezTo>
                  <a:cubicBezTo>
                    <a:pt x="270" y="483"/>
                    <a:pt x="271" y="480"/>
                    <a:pt x="274" y="479"/>
                  </a:cubicBezTo>
                  <a:cubicBezTo>
                    <a:pt x="278" y="478"/>
                    <a:pt x="282" y="476"/>
                    <a:pt x="285" y="478"/>
                  </a:cubicBezTo>
                  <a:cubicBezTo>
                    <a:pt x="294" y="484"/>
                    <a:pt x="298" y="493"/>
                    <a:pt x="303" y="501"/>
                  </a:cubicBezTo>
                  <a:cubicBezTo>
                    <a:pt x="320" y="526"/>
                    <a:pt x="337" y="552"/>
                    <a:pt x="355" y="576"/>
                  </a:cubicBezTo>
                  <a:cubicBezTo>
                    <a:pt x="371" y="598"/>
                    <a:pt x="386" y="621"/>
                    <a:pt x="402" y="643"/>
                  </a:cubicBezTo>
                  <a:cubicBezTo>
                    <a:pt x="403" y="644"/>
                    <a:pt x="404" y="646"/>
                    <a:pt x="405" y="647"/>
                  </a:cubicBezTo>
                  <a:cubicBezTo>
                    <a:pt x="408" y="652"/>
                    <a:pt x="413" y="654"/>
                    <a:pt x="419" y="652"/>
                  </a:cubicBezTo>
                  <a:cubicBezTo>
                    <a:pt x="424" y="651"/>
                    <a:pt x="425" y="647"/>
                    <a:pt x="426" y="643"/>
                  </a:cubicBezTo>
                  <a:cubicBezTo>
                    <a:pt x="429" y="634"/>
                    <a:pt x="430" y="625"/>
                    <a:pt x="431" y="616"/>
                  </a:cubicBezTo>
                  <a:cubicBezTo>
                    <a:pt x="432" y="615"/>
                    <a:pt x="432" y="613"/>
                    <a:pt x="432" y="612"/>
                  </a:cubicBezTo>
                  <a:cubicBezTo>
                    <a:pt x="435" y="608"/>
                    <a:pt x="434" y="604"/>
                    <a:pt x="434" y="599"/>
                  </a:cubicBezTo>
                  <a:cubicBezTo>
                    <a:pt x="438" y="577"/>
                    <a:pt x="442" y="554"/>
                    <a:pt x="446" y="532"/>
                  </a:cubicBezTo>
                  <a:cubicBezTo>
                    <a:pt x="448" y="522"/>
                    <a:pt x="453" y="515"/>
                    <a:pt x="464" y="513"/>
                  </a:cubicBezTo>
                  <a:cubicBezTo>
                    <a:pt x="490" y="511"/>
                    <a:pt x="515" y="505"/>
                    <a:pt x="541" y="501"/>
                  </a:cubicBezTo>
                  <a:cubicBezTo>
                    <a:pt x="544" y="500"/>
                    <a:pt x="547" y="499"/>
                    <a:pt x="549" y="497"/>
                  </a:cubicBezTo>
                  <a:cubicBezTo>
                    <a:pt x="552" y="495"/>
                    <a:pt x="553" y="491"/>
                    <a:pt x="550" y="488"/>
                  </a:cubicBezTo>
                  <a:cubicBezTo>
                    <a:pt x="549" y="487"/>
                    <a:pt x="548" y="486"/>
                    <a:pt x="548" y="485"/>
                  </a:cubicBezTo>
                  <a:cubicBezTo>
                    <a:pt x="550" y="485"/>
                    <a:pt x="551" y="484"/>
                    <a:pt x="553" y="483"/>
                  </a:cubicBezTo>
                  <a:cubicBezTo>
                    <a:pt x="544" y="473"/>
                    <a:pt x="536" y="462"/>
                    <a:pt x="526" y="452"/>
                  </a:cubicBezTo>
                  <a:cubicBezTo>
                    <a:pt x="493" y="417"/>
                    <a:pt x="463" y="380"/>
                    <a:pt x="434" y="341"/>
                  </a:cubicBezTo>
                  <a:cubicBezTo>
                    <a:pt x="421" y="324"/>
                    <a:pt x="408" y="307"/>
                    <a:pt x="396" y="289"/>
                  </a:cubicBezTo>
                  <a:cubicBezTo>
                    <a:pt x="394" y="283"/>
                    <a:pt x="396" y="277"/>
                    <a:pt x="399" y="271"/>
                  </a:cubicBezTo>
                  <a:cubicBezTo>
                    <a:pt x="406" y="257"/>
                    <a:pt x="415" y="244"/>
                    <a:pt x="421" y="229"/>
                  </a:cubicBezTo>
                  <a:cubicBezTo>
                    <a:pt x="432" y="204"/>
                    <a:pt x="439" y="178"/>
                    <a:pt x="437" y="151"/>
                  </a:cubicBezTo>
                  <a:cubicBezTo>
                    <a:pt x="436" y="122"/>
                    <a:pt x="427" y="95"/>
                    <a:pt x="411" y="70"/>
                  </a:cubicBezTo>
                  <a:cubicBezTo>
                    <a:pt x="409" y="69"/>
                    <a:pt x="407" y="66"/>
                    <a:pt x="405" y="64"/>
                  </a:cubicBezTo>
                  <a:cubicBezTo>
                    <a:pt x="391" y="40"/>
                    <a:pt x="372" y="22"/>
                    <a:pt x="349" y="7"/>
                  </a:cubicBezTo>
                  <a:cubicBezTo>
                    <a:pt x="347" y="6"/>
                    <a:pt x="343" y="5"/>
                    <a:pt x="344" y="0"/>
                  </a:cubicBezTo>
                  <a:cubicBezTo>
                    <a:pt x="356" y="4"/>
                    <a:pt x="366" y="11"/>
                    <a:pt x="375" y="19"/>
                  </a:cubicBezTo>
                  <a:cubicBezTo>
                    <a:pt x="402" y="41"/>
                    <a:pt x="421" y="68"/>
                    <a:pt x="434" y="100"/>
                  </a:cubicBezTo>
                  <a:cubicBezTo>
                    <a:pt x="439" y="114"/>
                    <a:pt x="441" y="130"/>
                    <a:pt x="443" y="145"/>
                  </a:cubicBezTo>
                  <a:cubicBezTo>
                    <a:pt x="445" y="163"/>
                    <a:pt x="443" y="180"/>
                    <a:pt x="440" y="196"/>
                  </a:cubicBezTo>
                  <a:cubicBezTo>
                    <a:pt x="438" y="204"/>
                    <a:pt x="436" y="212"/>
                    <a:pt x="432" y="219"/>
                  </a:cubicBezTo>
                  <a:cubicBezTo>
                    <a:pt x="426" y="234"/>
                    <a:pt x="420" y="250"/>
                    <a:pt x="411" y="264"/>
                  </a:cubicBezTo>
                  <a:cubicBezTo>
                    <a:pt x="399" y="281"/>
                    <a:pt x="401" y="289"/>
                    <a:pt x="414" y="305"/>
                  </a:cubicBezTo>
                  <a:cubicBezTo>
                    <a:pt x="425" y="319"/>
                    <a:pt x="437" y="334"/>
                    <a:pt x="446" y="349"/>
                  </a:cubicBezTo>
                  <a:cubicBezTo>
                    <a:pt x="450" y="356"/>
                    <a:pt x="457" y="360"/>
                    <a:pt x="462" y="367"/>
                  </a:cubicBezTo>
                  <a:cubicBezTo>
                    <a:pt x="475" y="385"/>
                    <a:pt x="489" y="403"/>
                    <a:pt x="504" y="420"/>
                  </a:cubicBezTo>
                  <a:cubicBezTo>
                    <a:pt x="516" y="434"/>
                    <a:pt x="529" y="446"/>
                    <a:pt x="541" y="460"/>
                  </a:cubicBezTo>
                  <a:cubicBezTo>
                    <a:pt x="546" y="467"/>
                    <a:pt x="554" y="472"/>
                    <a:pt x="558" y="480"/>
                  </a:cubicBezTo>
                  <a:cubicBezTo>
                    <a:pt x="564" y="493"/>
                    <a:pt x="557" y="506"/>
                    <a:pt x="543" y="507"/>
                  </a:cubicBezTo>
                  <a:cubicBezTo>
                    <a:pt x="517" y="511"/>
                    <a:pt x="492" y="515"/>
                    <a:pt x="466" y="520"/>
                  </a:cubicBezTo>
                  <a:cubicBezTo>
                    <a:pt x="457" y="521"/>
                    <a:pt x="454" y="527"/>
                    <a:pt x="453" y="534"/>
                  </a:cubicBezTo>
                  <a:cubicBezTo>
                    <a:pt x="449" y="555"/>
                    <a:pt x="445" y="576"/>
                    <a:pt x="442" y="597"/>
                  </a:cubicBezTo>
                  <a:cubicBezTo>
                    <a:pt x="440" y="614"/>
                    <a:pt x="435" y="630"/>
                    <a:pt x="432" y="647"/>
                  </a:cubicBezTo>
                  <a:cubicBezTo>
                    <a:pt x="431" y="653"/>
                    <a:pt x="428" y="659"/>
                    <a:pt x="421" y="661"/>
                  </a:cubicBezTo>
                  <a:cubicBezTo>
                    <a:pt x="413" y="663"/>
                    <a:pt x="408" y="659"/>
                    <a:pt x="403" y="654"/>
                  </a:cubicBezTo>
                  <a:cubicBezTo>
                    <a:pt x="393" y="642"/>
                    <a:pt x="384" y="629"/>
                    <a:pt x="376" y="616"/>
                  </a:cubicBezTo>
                  <a:cubicBezTo>
                    <a:pt x="371" y="607"/>
                    <a:pt x="364" y="600"/>
                    <a:pt x="358" y="592"/>
                  </a:cubicBezTo>
                  <a:cubicBezTo>
                    <a:pt x="346" y="573"/>
                    <a:pt x="332" y="556"/>
                    <a:pt x="320" y="537"/>
                  </a:cubicBezTo>
                  <a:cubicBezTo>
                    <a:pt x="310" y="521"/>
                    <a:pt x="299" y="506"/>
                    <a:pt x="287" y="490"/>
                  </a:cubicBezTo>
                  <a:cubicBezTo>
                    <a:pt x="283" y="484"/>
                    <a:pt x="281" y="484"/>
                    <a:pt x="276" y="490"/>
                  </a:cubicBezTo>
                  <a:cubicBezTo>
                    <a:pt x="265" y="503"/>
                    <a:pt x="257" y="518"/>
                    <a:pt x="247" y="531"/>
                  </a:cubicBezTo>
                  <a:cubicBezTo>
                    <a:pt x="232" y="551"/>
                    <a:pt x="219" y="572"/>
                    <a:pt x="204" y="592"/>
                  </a:cubicBezTo>
                  <a:cubicBezTo>
                    <a:pt x="192" y="609"/>
                    <a:pt x="179" y="626"/>
                    <a:pt x="168" y="644"/>
                  </a:cubicBezTo>
                  <a:cubicBezTo>
                    <a:pt x="165" y="649"/>
                    <a:pt x="160" y="654"/>
                    <a:pt x="155" y="658"/>
                  </a:cubicBezTo>
                  <a:cubicBezTo>
                    <a:pt x="146" y="665"/>
                    <a:pt x="135" y="661"/>
                    <a:pt x="131" y="648"/>
                  </a:cubicBezTo>
                  <a:cubicBezTo>
                    <a:pt x="127" y="636"/>
                    <a:pt x="125" y="624"/>
                    <a:pt x="123" y="611"/>
                  </a:cubicBezTo>
                  <a:cubicBezTo>
                    <a:pt x="120" y="588"/>
                    <a:pt x="114" y="565"/>
                    <a:pt x="111" y="541"/>
                  </a:cubicBezTo>
                  <a:cubicBezTo>
                    <a:pt x="110" y="534"/>
                    <a:pt x="109" y="528"/>
                    <a:pt x="103" y="523"/>
                  </a:cubicBezTo>
                  <a:cubicBezTo>
                    <a:pt x="99" y="520"/>
                    <a:pt x="94" y="518"/>
                    <a:pt x="88" y="517"/>
                  </a:cubicBezTo>
                  <a:cubicBezTo>
                    <a:pt x="67" y="516"/>
                    <a:pt x="47" y="513"/>
                    <a:pt x="27" y="508"/>
                  </a:cubicBezTo>
                  <a:cubicBezTo>
                    <a:pt x="25" y="507"/>
                    <a:pt x="22" y="506"/>
                    <a:pt x="19" y="506"/>
                  </a:cubicBezTo>
                  <a:cubicBezTo>
                    <a:pt x="11" y="506"/>
                    <a:pt x="6" y="502"/>
                    <a:pt x="3" y="494"/>
                  </a:cubicBezTo>
                  <a:cubicBezTo>
                    <a:pt x="0" y="487"/>
                    <a:pt x="4" y="481"/>
                    <a:pt x="9" y="475"/>
                  </a:cubicBezTo>
                  <a:cubicBezTo>
                    <a:pt x="24" y="458"/>
                    <a:pt x="39" y="441"/>
                    <a:pt x="54" y="424"/>
                  </a:cubicBezTo>
                  <a:cubicBezTo>
                    <a:pt x="55" y="423"/>
                    <a:pt x="56" y="420"/>
                    <a:pt x="58" y="419"/>
                  </a:cubicBezTo>
                  <a:cubicBezTo>
                    <a:pt x="70" y="412"/>
                    <a:pt x="74" y="399"/>
                    <a:pt x="83" y="390"/>
                  </a:cubicBezTo>
                  <a:cubicBezTo>
                    <a:pt x="95" y="379"/>
                    <a:pt x="103" y="365"/>
                    <a:pt x="113" y="353"/>
                  </a:cubicBezTo>
                  <a:cubicBezTo>
                    <a:pt x="127" y="335"/>
                    <a:pt x="139" y="315"/>
                    <a:pt x="153" y="298"/>
                  </a:cubicBezTo>
                  <a:cubicBezTo>
                    <a:pt x="165" y="284"/>
                    <a:pt x="157" y="274"/>
                    <a:pt x="151" y="263"/>
                  </a:cubicBezTo>
                  <a:cubicBezTo>
                    <a:pt x="140" y="243"/>
                    <a:pt x="129" y="222"/>
                    <a:pt x="124" y="199"/>
                  </a:cubicBezTo>
                  <a:cubicBezTo>
                    <a:pt x="121" y="185"/>
                    <a:pt x="117" y="170"/>
                    <a:pt x="118" y="155"/>
                  </a:cubicBezTo>
                  <a:cubicBezTo>
                    <a:pt x="121" y="125"/>
                    <a:pt x="127" y="97"/>
                    <a:pt x="143" y="71"/>
                  </a:cubicBezTo>
                  <a:cubicBezTo>
                    <a:pt x="152" y="55"/>
                    <a:pt x="163" y="40"/>
                    <a:pt x="177" y="27"/>
                  </a:cubicBezTo>
                  <a:cubicBezTo>
                    <a:pt x="185" y="19"/>
                    <a:pt x="195" y="13"/>
                    <a:pt x="205" y="7"/>
                  </a:cubicBezTo>
                  <a:cubicBezTo>
                    <a:pt x="207" y="6"/>
                    <a:pt x="208" y="4"/>
                    <a:pt x="211" y="7"/>
                  </a:cubicBezTo>
                  <a:cubicBezTo>
                    <a:pt x="192" y="18"/>
                    <a:pt x="176" y="32"/>
                    <a:pt x="164" y="50"/>
                  </a:cubicBezTo>
                  <a:cubicBezTo>
                    <a:pt x="158" y="58"/>
                    <a:pt x="153" y="66"/>
                    <a:pt x="148" y="74"/>
                  </a:cubicBezTo>
                  <a:cubicBezTo>
                    <a:pt x="144" y="79"/>
                    <a:pt x="142" y="84"/>
                    <a:pt x="140" y="90"/>
                  </a:cubicBezTo>
                  <a:cubicBezTo>
                    <a:pt x="140" y="90"/>
                    <a:pt x="140" y="90"/>
                    <a:pt x="140" y="90"/>
                  </a:cubicBezTo>
                  <a:cubicBezTo>
                    <a:pt x="135" y="96"/>
                    <a:pt x="134" y="103"/>
                    <a:pt x="132" y="110"/>
                  </a:cubicBezTo>
                  <a:cubicBezTo>
                    <a:pt x="126" y="131"/>
                    <a:pt x="123" y="152"/>
                    <a:pt x="125" y="174"/>
                  </a:cubicBezTo>
                  <a:cubicBezTo>
                    <a:pt x="127" y="195"/>
                    <a:pt x="134" y="214"/>
                    <a:pt x="143" y="233"/>
                  </a:cubicBezTo>
                  <a:cubicBezTo>
                    <a:pt x="149" y="246"/>
                    <a:pt x="157" y="259"/>
                    <a:pt x="163" y="272"/>
                  </a:cubicBezTo>
                  <a:cubicBezTo>
                    <a:pt x="166" y="277"/>
                    <a:pt x="169" y="283"/>
                    <a:pt x="167" y="289"/>
                  </a:cubicBezTo>
                  <a:close/>
                </a:path>
              </a:pathLst>
            </a:custGeom>
            <a:solidFill>
              <a:srgbClr val="E2D7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7">
              <a:extLst>
                <a:ext uri="{FF2B5EF4-FFF2-40B4-BE49-F238E27FC236}">
                  <a16:creationId xmlns:a16="http://schemas.microsoft.com/office/drawing/2014/main" id="{5192F2B3-79D7-A3EA-E352-5C01E3A08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91"/>
              <a:ext cx="325" cy="415"/>
            </a:xfrm>
            <a:custGeom>
              <a:avLst/>
              <a:gdLst>
                <a:gd name="T0" fmla="*/ 82 w 174"/>
                <a:gd name="T1" fmla="*/ 15 h 222"/>
                <a:gd name="T2" fmla="*/ 112 w 174"/>
                <a:gd name="T3" fmla="*/ 38 h 222"/>
                <a:gd name="T4" fmla="*/ 146 w 174"/>
                <a:gd name="T5" fmla="*/ 79 h 222"/>
                <a:gd name="T6" fmla="*/ 149 w 174"/>
                <a:gd name="T7" fmla="*/ 83 h 222"/>
                <a:gd name="T8" fmla="*/ 172 w 174"/>
                <a:gd name="T9" fmla="*/ 144 h 222"/>
                <a:gd name="T10" fmla="*/ 171 w 174"/>
                <a:gd name="T11" fmla="*/ 187 h 222"/>
                <a:gd name="T12" fmla="*/ 167 w 174"/>
                <a:gd name="T13" fmla="*/ 193 h 222"/>
                <a:gd name="T14" fmla="*/ 159 w 174"/>
                <a:gd name="T15" fmla="*/ 204 h 222"/>
                <a:gd name="T16" fmla="*/ 142 w 174"/>
                <a:gd name="T17" fmla="*/ 216 h 222"/>
                <a:gd name="T18" fmla="*/ 131 w 174"/>
                <a:gd name="T19" fmla="*/ 220 h 222"/>
                <a:gd name="T20" fmla="*/ 125 w 174"/>
                <a:gd name="T21" fmla="*/ 220 h 222"/>
                <a:gd name="T22" fmla="*/ 124 w 174"/>
                <a:gd name="T23" fmla="*/ 214 h 222"/>
                <a:gd name="T24" fmla="*/ 122 w 174"/>
                <a:gd name="T25" fmla="*/ 202 h 222"/>
                <a:gd name="T26" fmla="*/ 121 w 174"/>
                <a:gd name="T27" fmla="*/ 195 h 222"/>
                <a:gd name="T28" fmla="*/ 105 w 174"/>
                <a:gd name="T29" fmla="*/ 102 h 222"/>
                <a:gd name="T30" fmla="*/ 101 w 174"/>
                <a:gd name="T31" fmla="*/ 94 h 222"/>
                <a:gd name="T32" fmla="*/ 106 w 174"/>
                <a:gd name="T33" fmla="*/ 91 h 222"/>
                <a:gd name="T34" fmla="*/ 112 w 174"/>
                <a:gd name="T35" fmla="*/ 95 h 222"/>
                <a:gd name="T36" fmla="*/ 143 w 174"/>
                <a:gd name="T37" fmla="*/ 100 h 222"/>
                <a:gd name="T38" fmla="*/ 147 w 174"/>
                <a:gd name="T39" fmla="*/ 92 h 222"/>
                <a:gd name="T40" fmla="*/ 102 w 174"/>
                <a:gd name="T41" fmla="*/ 38 h 222"/>
                <a:gd name="T42" fmla="*/ 8 w 174"/>
                <a:gd name="T43" fmla="*/ 7 h 222"/>
                <a:gd name="T44" fmla="*/ 0 w 174"/>
                <a:gd name="T45" fmla="*/ 6 h 222"/>
                <a:gd name="T46" fmla="*/ 2 w 174"/>
                <a:gd name="T47" fmla="*/ 3 h 222"/>
                <a:gd name="T48" fmla="*/ 34 w 174"/>
                <a:gd name="T49" fmla="*/ 2 h 222"/>
                <a:gd name="T50" fmla="*/ 77 w 174"/>
                <a:gd name="T51" fmla="*/ 15 h 222"/>
                <a:gd name="T52" fmla="*/ 82 w 174"/>
                <a:gd name="T53" fmla="*/ 1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4" h="222">
                  <a:moveTo>
                    <a:pt x="82" y="15"/>
                  </a:moveTo>
                  <a:cubicBezTo>
                    <a:pt x="92" y="24"/>
                    <a:pt x="103" y="30"/>
                    <a:pt x="112" y="38"/>
                  </a:cubicBezTo>
                  <a:cubicBezTo>
                    <a:pt x="126" y="51"/>
                    <a:pt x="138" y="64"/>
                    <a:pt x="146" y="79"/>
                  </a:cubicBezTo>
                  <a:cubicBezTo>
                    <a:pt x="147" y="81"/>
                    <a:pt x="148" y="82"/>
                    <a:pt x="149" y="83"/>
                  </a:cubicBezTo>
                  <a:cubicBezTo>
                    <a:pt x="161" y="102"/>
                    <a:pt x="169" y="122"/>
                    <a:pt x="172" y="144"/>
                  </a:cubicBezTo>
                  <a:cubicBezTo>
                    <a:pt x="172" y="159"/>
                    <a:pt x="174" y="173"/>
                    <a:pt x="171" y="187"/>
                  </a:cubicBezTo>
                  <a:cubicBezTo>
                    <a:pt x="170" y="190"/>
                    <a:pt x="171" y="193"/>
                    <a:pt x="167" y="193"/>
                  </a:cubicBezTo>
                  <a:cubicBezTo>
                    <a:pt x="162" y="195"/>
                    <a:pt x="160" y="199"/>
                    <a:pt x="159" y="204"/>
                  </a:cubicBezTo>
                  <a:cubicBezTo>
                    <a:pt x="155" y="216"/>
                    <a:pt x="155" y="216"/>
                    <a:pt x="142" y="216"/>
                  </a:cubicBezTo>
                  <a:cubicBezTo>
                    <a:pt x="138" y="216"/>
                    <a:pt x="134" y="215"/>
                    <a:pt x="131" y="220"/>
                  </a:cubicBezTo>
                  <a:cubicBezTo>
                    <a:pt x="129" y="222"/>
                    <a:pt x="127" y="222"/>
                    <a:pt x="125" y="220"/>
                  </a:cubicBezTo>
                  <a:cubicBezTo>
                    <a:pt x="123" y="218"/>
                    <a:pt x="123" y="216"/>
                    <a:pt x="124" y="214"/>
                  </a:cubicBezTo>
                  <a:cubicBezTo>
                    <a:pt x="127" y="210"/>
                    <a:pt x="127" y="205"/>
                    <a:pt x="122" y="202"/>
                  </a:cubicBezTo>
                  <a:cubicBezTo>
                    <a:pt x="119" y="200"/>
                    <a:pt x="120" y="197"/>
                    <a:pt x="121" y="195"/>
                  </a:cubicBezTo>
                  <a:cubicBezTo>
                    <a:pt x="129" y="162"/>
                    <a:pt x="121" y="131"/>
                    <a:pt x="105" y="102"/>
                  </a:cubicBezTo>
                  <a:cubicBezTo>
                    <a:pt x="104" y="99"/>
                    <a:pt x="102" y="97"/>
                    <a:pt x="101" y="94"/>
                  </a:cubicBezTo>
                  <a:cubicBezTo>
                    <a:pt x="102" y="90"/>
                    <a:pt x="103" y="90"/>
                    <a:pt x="106" y="91"/>
                  </a:cubicBezTo>
                  <a:cubicBezTo>
                    <a:pt x="108" y="92"/>
                    <a:pt x="110" y="94"/>
                    <a:pt x="112" y="95"/>
                  </a:cubicBezTo>
                  <a:cubicBezTo>
                    <a:pt x="121" y="104"/>
                    <a:pt x="132" y="103"/>
                    <a:pt x="143" y="100"/>
                  </a:cubicBezTo>
                  <a:cubicBezTo>
                    <a:pt x="148" y="99"/>
                    <a:pt x="149" y="96"/>
                    <a:pt x="147" y="92"/>
                  </a:cubicBezTo>
                  <a:cubicBezTo>
                    <a:pt x="136" y="71"/>
                    <a:pt x="121" y="53"/>
                    <a:pt x="102" y="38"/>
                  </a:cubicBezTo>
                  <a:cubicBezTo>
                    <a:pt x="75" y="15"/>
                    <a:pt x="44" y="5"/>
                    <a:pt x="8" y="7"/>
                  </a:cubicBezTo>
                  <a:cubicBezTo>
                    <a:pt x="6" y="7"/>
                    <a:pt x="3" y="9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13" y="0"/>
                    <a:pt x="24" y="1"/>
                    <a:pt x="34" y="2"/>
                  </a:cubicBezTo>
                  <a:cubicBezTo>
                    <a:pt x="50" y="3"/>
                    <a:pt x="64" y="8"/>
                    <a:pt x="77" y="15"/>
                  </a:cubicBezTo>
                  <a:cubicBezTo>
                    <a:pt x="79" y="15"/>
                    <a:pt x="80" y="15"/>
                    <a:pt x="82" y="15"/>
                  </a:cubicBezTo>
                  <a:close/>
                </a:path>
              </a:pathLst>
            </a:custGeom>
            <a:solidFill>
              <a:srgbClr val="F0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8">
              <a:extLst>
                <a:ext uri="{FF2B5EF4-FFF2-40B4-BE49-F238E27FC236}">
                  <a16:creationId xmlns:a16="http://schemas.microsoft.com/office/drawing/2014/main" id="{1EDCA45A-1B7B-BEEB-86F1-C23073D4D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00"/>
              <a:ext cx="558" cy="928"/>
            </a:xfrm>
            <a:custGeom>
              <a:avLst/>
              <a:gdLst>
                <a:gd name="T0" fmla="*/ 272 w 298"/>
                <a:gd name="T1" fmla="*/ 34 h 497"/>
                <a:gd name="T2" fmla="*/ 289 w 298"/>
                <a:gd name="T3" fmla="*/ 71 h 497"/>
                <a:gd name="T4" fmla="*/ 291 w 298"/>
                <a:gd name="T5" fmla="*/ 144 h 497"/>
                <a:gd name="T6" fmla="*/ 256 w 298"/>
                <a:gd name="T7" fmla="*/ 211 h 497"/>
                <a:gd name="T8" fmla="*/ 91 w 298"/>
                <a:gd name="T9" fmla="*/ 473 h 497"/>
                <a:gd name="T10" fmla="*/ 74 w 298"/>
                <a:gd name="T11" fmla="*/ 497 h 497"/>
                <a:gd name="T12" fmla="*/ 63 w 298"/>
                <a:gd name="T13" fmla="*/ 433 h 497"/>
                <a:gd name="T14" fmla="*/ 51 w 298"/>
                <a:gd name="T15" fmla="*/ 420 h 497"/>
                <a:gd name="T16" fmla="*/ 6 w 298"/>
                <a:gd name="T17" fmla="*/ 413 h 497"/>
                <a:gd name="T18" fmla="*/ 1 w 298"/>
                <a:gd name="T19" fmla="*/ 411 h 497"/>
                <a:gd name="T20" fmla="*/ 4 w 298"/>
                <a:gd name="T21" fmla="*/ 406 h 497"/>
                <a:gd name="T22" fmla="*/ 147 w 298"/>
                <a:gd name="T23" fmla="*/ 217 h 497"/>
                <a:gd name="T24" fmla="*/ 189 w 298"/>
                <a:gd name="T25" fmla="*/ 154 h 497"/>
                <a:gd name="T26" fmla="*/ 220 w 298"/>
                <a:gd name="T27" fmla="*/ 101 h 497"/>
                <a:gd name="T28" fmla="*/ 246 w 298"/>
                <a:gd name="T29" fmla="*/ 42 h 497"/>
                <a:gd name="T30" fmla="*/ 245 w 298"/>
                <a:gd name="T31" fmla="*/ 14 h 497"/>
                <a:gd name="T32" fmla="*/ 244 w 298"/>
                <a:gd name="T33" fmla="*/ 3 h 497"/>
                <a:gd name="T34" fmla="*/ 254 w 298"/>
                <a:gd name="T35" fmla="*/ 9 h 497"/>
                <a:gd name="T36" fmla="*/ 272 w 298"/>
                <a:gd name="T37" fmla="*/ 34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8" h="497">
                  <a:moveTo>
                    <a:pt x="272" y="34"/>
                  </a:moveTo>
                  <a:cubicBezTo>
                    <a:pt x="278" y="46"/>
                    <a:pt x="284" y="58"/>
                    <a:pt x="289" y="71"/>
                  </a:cubicBezTo>
                  <a:cubicBezTo>
                    <a:pt x="297" y="95"/>
                    <a:pt x="298" y="120"/>
                    <a:pt x="291" y="144"/>
                  </a:cubicBezTo>
                  <a:cubicBezTo>
                    <a:pt x="281" y="167"/>
                    <a:pt x="268" y="189"/>
                    <a:pt x="256" y="211"/>
                  </a:cubicBezTo>
                  <a:cubicBezTo>
                    <a:pt x="205" y="301"/>
                    <a:pt x="150" y="388"/>
                    <a:pt x="91" y="473"/>
                  </a:cubicBezTo>
                  <a:cubicBezTo>
                    <a:pt x="86" y="481"/>
                    <a:pt x="81" y="488"/>
                    <a:pt x="74" y="497"/>
                  </a:cubicBezTo>
                  <a:cubicBezTo>
                    <a:pt x="70" y="474"/>
                    <a:pt x="66" y="453"/>
                    <a:pt x="63" y="433"/>
                  </a:cubicBezTo>
                  <a:cubicBezTo>
                    <a:pt x="62" y="425"/>
                    <a:pt x="60" y="421"/>
                    <a:pt x="51" y="420"/>
                  </a:cubicBezTo>
                  <a:cubicBezTo>
                    <a:pt x="36" y="419"/>
                    <a:pt x="21" y="415"/>
                    <a:pt x="6" y="413"/>
                  </a:cubicBezTo>
                  <a:cubicBezTo>
                    <a:pt x="4" y="413"/>
                    <a:pt x="1" y="413"/>
                    <a:pt x="1" y="411"/>
                  </a:cubicBezTo>
                  <a:cubicBezTo>
                    <a:pt x="0" y="409"/>
                    <a:pt x="2" y="407"/>
                    <a:pt x="4" y="406"/>
                  </a:cubicBezTo>
                  <a:cubicBezTo>
                    <a:pt x="55" y="346"/>
                    <a:pt x="102" y="282"/>
                    <a:pt x="147" y="217"/>
                  </a:cubicBezTo>
                  <a:cubicBezTo>
                    <a:pt x="161" y="197"/>
                    <a:pt x="176" y="176"/>
                    <a:pt x="189" y="154"/>
                  </a:cubicBezTo>
                  <a:cubicBezTo>
                    <a:pt x="198" y="136"/>
                    <a:pt x="209" y="119"/>
                    <a:pt x="220" y="101"/>
                  </a:cubicBezTo>
                  <a:cubicBezTo>
                    <a:pt x="232" y="83"/>
                    <a:pt x="243" y="64"/>
                    <a:pt x="246" y="42"/>
                  </a:cubicBezTo>
                  <a:cubicBezTo>
                    <a:pt x="248" y="33"/>
                    <a:pt x="248" y="23"/>
                    <a:pt x="245" y="14"/>
                  </a:cubicBezTo>
                  <a:cubicBezTo>
                    <a:pt x="244" y="10"/>
                    <a:pt x="240" y="5"/>
                    <a:pt x="244" y="3"/>
                  </a:cubicBezTo>
                  <a:cubicBezTo>
                    <a:pt x="248" y="0"/>
                    <a:pt x="252" y="6"/>
                    <a:pt x="254" y="9"/>
                  </a:cubicBezTo>
                  <a:cubicBezTo>
                    <a:pt x="261" y="16"/>
                    <a:pt x="269" y="24"/>
                    <a:pt x="272" y="34"/>
                  </a:cubicBezTo>
                  <a:close/>
                </a:path>
              </a:pathLst>
            </a:custGeom>
            <a:solidFill>
              <a:srgbClr val="E83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9">
              <a:extLst>
                <a:ext uri="{FF2B5EF4-FFF2-40B4-BE49-F238E27FC236}">
                  <a16:creationId xmlns:a16="http://schemas.microsoft.com/office/drawing/2014/main" id="{003038BD-C1A9-716E-9FC0-8952CABE6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654"/>
              <a:ext cx="343" cy="470"/>
            </a:xfrm>
            <a:custGeom>
              <a:avLst/>
              <a:gdLst>
                <a:gd name="T0" fmla="*/ 106 w 183"/>
                <a:gd name="T1" fmla="*/ 252 h 252"/>
                <a:gd name="T2" fmla="*/ 88 w 183"/>
                <a:gd name="T3" fmla="*/ 225 h 252"/>
                <a:gd name="T4" fmla="*/ 3 w 183"/>
                <a:gd name="T5" fmla="*/ 97 h 252"/>
                <a:gd name="T6" fmla="*/ 3 w 183"/>
                <a:gd name="T7" fmla="*/ 84 h 252"/>
                <a:gd name="T8" fmla="*/ 50 w 183"/>
                <a:gd name="T9" fmla="*/ 7 h 252"/>
                <a:gd name="T10" fmla="*/ 58 w 183"/>
                <a:gd name="T11" fmla="*/ 6 h 252"/>
                <a:gd name="T12" fmla="*/ 179 w 183"/>
                <a:gd name="T13" fmla="*/ 163 h 252"/>
                <a:gd name="T14" fmla="*/ 176 w 183"/>
                <a:gd name="T15" fmla="*/ 170 h 252"/>
                <a:gd name="T16" fmla="*/ 130 w 183"/>
                <a:gd name="T17" fmla="*/ 177 h 252"/>
                <a:gd name="T18" fmla="*/ 120 w 183"/>
                <a:gd name="T19" fmla="*/ 188 h 252"/>
                <a:gd name="T20" fmla="*/ 108 w 183"/>
                <a:gd name="T21" fmla="*/ 251 h 252"/>
                <a:gd name="T22" fmla="*/ 106 w 183"/>
                <a:gd name="T23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3" h="252">
                  <a:moveTo>
                    <a:pt x="106" y="252"/>
                  </a:moveTo>
                  <a:cubicBezTo>
                    <a:pt x="100" y="243"/>
                    <a:pt x="94" y="234"/>
                    <a:pt x="88" y="225"/>
                  </a:cubicBezTo>
                  <a:cubicBezTo>
                    <a:pt x="59" y="183"/>
                    <a:pt x="31" y="141"/>
                    <a:pt x="3" y="97"/>
                  </a:cubicBezTo>
                  <a:cubicBezTo>
                    <a:pt x="0" y="92"/>
                    <a:pt x="0" y="89"/>
                    <a:pt x="3" y="84"/>
                  </a:cubicBezTo>
                  <a:cubicBezTo>
                    <a:pt x="19" y="58"/>
                    <a:pt x="34" y="33"/>
                    <a:pt x="50" y="7"/>
                  </a:cubicBezTo>
                  <a:cubicBezTo>
                    <a:pt x="52" y="2"/>
                    <a:pt x="54" y="0"/>
                    <a:pt x="58" y="6"/>
                  </a:cubicBezTo>
                  <a:cubicBezTo>
                    <a:pt x="96" y="60"/>
                    <a:pt x="135" y="113"/>
                    <a:pt x="179" y="163"/>
                  </a:cubicBezTo>
                  <a:cubicBezTo>
                    <a:pt x="183" y="168"/>
                    <a:pt x="182" y="169"/>
                    <a:pt x="176" y="170"/>
                  </a:cubicBezTo>
                  <a:cubicBezTo>
                    <a:pt x="161" y="172"/>
                    <a:pt x="146" y="175"/>
                    <a:pt x="130" y="177"/>
                  </a:cubicBezTo>
                  <a:cubicBezTo>
                    <a:pt x="123" y="178"/>
                    <a:pt x="121" y="182"/>
                    <a:pt x="120" y="188"/>
                  </a:cubicBezTo>
                  <a:cubicBezTo>
                    <a:pt x="116" y="209"/>
                    <a:pt x="112" y="230"/>
                    <a:pt x="108" y="251"/>
                  </a:cubicBezTo>
                  <a:cubicBezTo>
                    <a:pt x="108" y="252"/>
                    <a:pt x="107" y="252"/>
                    <a:pt x="106" y="252"/>
                  </a:cubicBezTo>
                  <a:close/>
                </a:path>
              </a:pathLst>
            </a:custGeom>
            <a:solidFill>
              <a:srgbClr val="E83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10">
              <a:extLst>
                <a:ext uri="{FF2B5EF4-FFF2-40B4-BE49-F238E27FC236}">
                  <a16:creationId xmlns:a16="http://schemas.microsoft.com/office/drawing/2014/main" id="{382C1AA3-5279-85B4-40B3-665C33855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203"/>
              <a:ext cx="203" cy="421"/>
            </a:xfrm>
            <a:custGeom>
              <a:avLst/>
              <a:gdLst>
                <a:gd name="T0" fmla="*/ 103 w 108"/>
                <a:gd name="T1" fmla="*/ 151 h 225"/>
                <a:gd name="T2" fmla="*/ 58 w 108"/>
                <a:gd name="T3" fmla="*/ 217 h 225"/>
                <a:gd name="T4" fmla="*/ 48 w 108"/>
                <a:gd name="T5" fmla="*/ 217 h 225"/>
                <a:gd name="T6" fmla="*/ 12 w 108"/>
                <a:gd name="T7" fmla="*/ 152 h 225"/>
                <a:gd name="T8" fmla="*/ 6 w 108"/>
                <a:gd name="T9" fmla="*/ 133 h 225"/>
                <a:gd name="T10" fmla="*/ 4 w 108"/>
                <a:gd name="T11" fmla="*/ 127 h 225"/>
                <a:gd name="T12" fmla="*/ 11 w 108"/>
                <a:gd name="T13" fmla="*/ 60 h 225"/>
                <a:gd name="T14" fmla="*/ 43 w 108"/>
                <a:gd name="T15" fmla="*/ 8 h 225"/>
                <a:gd name="T16" fmla="*/ 53 w 108"/>
                <a:gd name="T17" fmla="*/ 0 h 225"/>
                <a:gd name="T18" fmla="*/ 56 w 108"/>
                <a:gd name="T19" fmla="*/ 2 h 225"/>
                <a:gd name="T20" fmla="*/ 52 w 108"/>
                <a:gd name="T21" fmla="*/ 23 h 225"/>
                <a:gd name="T22" fmla="*/ 72 w 108"/>
                <a:gd name="T23" fmla="*/ 89 h 225"/>
                <a:gd name="T24" fmla="*/ 102 w 108"/>
                <a:gd name="T25" fmla="*/ 135 h 225"/>
                <a:gd name="T26" fmla="*/ 103 w 108"/>
                <a:gd name="T27" fmla="*/ 15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8" h="225">
                  <a:moveTo>
                    <a:pt x="103" y="151"/>
                  </a:moveTo>
                  <a:cubicBezTo>
                    <a:pt x="88" y="173"/>
                    <a:pt x="73" y="195"/>
                    <a:pt x="58" y="217"/>
                  </a:cubicBezTo>
                  <a:cubicBezTo>
                    <a:pt x="53" y="225"/>
                    <a:pt x="53" y="225"/>
                    <a:pt x="48" y="217"/>
                  </a:cubicBezTo>
                  <a:cubicBezTo>
                    <a:pt x="36" y="195"/>
                    <a:pt x="24" y="174"/>
                    <a:pt x="12" y="152"/>
                  </a:cubicBezTo>
                  <a:cubicBezTo>
                    <a:pt x="9" y="146"/>
                    <a:pt x="8" y="139"/>
                    <a:pt x="6" y="133"/>
                  </a:cubicBezTo>
                  <a:cubicBezTo>
                    <a:pt x="5" y="131"/>
                    <a:pt x="5" y="129"/>
                    <a:pt x="4" y="127"/>
                  </a:cubicBezTo>
                  <a:cubicBezTo>
                    <a:pt x="0" y="104"/>
                    <a:pt x="2" y="81"/>
                    <a:pt x="11" y="60"/>
                  </a:cubicBezTo>
                  <a:cubicBezTo>
                    <a:pt x="19" y="41"/>
                    <a:pt x="30" y="24"/>
                    <a:pt x="43" y="8"/>
                  </a:cubicBezTo>
                  <a:cubicBezTo>
                    <a:pt x="46" y="5"/>
                    <a:pt x="49" y="2"/>
                    <a:pt x="53" y="0"/>
                  </a:cubicBezTo>
                  <a:cubicBezTo>
                    <a:pt x="54" y="0"/>
                    <a:pt x="55" y="1"/>
                    <a:pt x="56" y="2"/>
                  </a:cubicBezTo>
                  <a:cubicBezTo>
                    <a:pt x="57" y="10"/>
                    <a:pt x="53" y="16"/>
                    <a:pt x="52" y="23"/>
                  </a:cubicBezTo>
                  <a:cubicBezTo>
                    <a:pt x="51" y="47"/>
                    <a:pt x="60" y="69"/>
                    <a:pt x="72" y="89"/>
                  </a:cubicBezTo>
                  <a:cubicBezTo>
                    <a:pt x="82" y="104"/>
                    <a:pt x="92" y="120"/>
                    <a:pt x="102" y="135"/>
                  </a:cubicBezTo>
                  <a:cubicBezTo>
                    <a:pt x="105" y="140"/>
                    <a:pt x="108" y="146"/>
                    <a:pt x="103" y="151"/>
                  </a:cubicBezTo>
                  <a:close/>
                </a:path>
              </a:pathLst>
            </a:custGeom>
            <a:solidFill>
              <a:srgbClr val="E83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11">
              <a:extLst>
                <a:ext uri="{FF2B5EF4-FFF2-40B4-BE49-F238E27FC236}">
                  <a16:creationId xmlns:a16="http://schemas.microsoft.com/office/drawing/2014/main" id="{A5EF56B3-4ADE-6BD7-5FD0-B8DCD03F4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91"/>
              <a:ext cx="361" cy="129"/>
            </a:xfrm>
            <a:custGeom>
              <a:avLst/>
              <a:gdLst>
                <a:gd name="T0" fmla="*/ 52 w 193"/>
                <a:gd name="T1" fmla="*/ 63 h 69"/>
                <a:gd name="T2" fmla="*/ 50 w 193"/>
                <a:gd name="T3" fmla="*/ 61 h 69"/>
                <a:gd name="T4" fmla="*/ 10 w 193"/>
                <a:gd name="T5" fmla="*/ 68 h 69"/>
                <a:gd name="T6" fmla="*/ 0 w 193"/>
                <a:gd name="T7" fmla="*/ 59 h 69"/>
                <a:gd name="T8" fmla="*/ 89 w 193"/>
                <a:gd name="T9" fmla="*/ 6 h 69"/>
                <a:gd name="T10" fmla="*/ 187 w 193"/>
                <a:gd name="T11" fmla="*/ 31 h 69"/>
                <a:gd name="T12" fmla="*/ 193 w 193"/>
                <a:gd name="T13" fmla="*/ 37 h 69"/>
                <a:gd name="T14" fmla="*/ 174 w 193"/>
                <a:gd name="T15" fmla="*/ 49 h 69"/>
                <a:gd name="T16" fmla="*/ 155 w 193"/>
                <a:gd name="T17" fmla="*/ 47 h 69"/>
                <a:gd name="T18" fmla="*/ 134 w 193"/>
                <a:gd name="T19" fmla="*/ 44 h 69"/>
                <a:gd name="T20" fmla="*/ 117 w 193"/>
                <a:gd name="T21" fmla="*/ 44 h 69"/>
                <a:gd name="T22" fmla="*/ 88 w 193"/>
                <a:gd name="T23" fmla="*/ 46 h 69"/>
                <a:gd name="T24" fmla="*/ 62 w 193"/>
                <a:gd name="T25" fmla="*/ 60 h 69"/>
                <a:gd name="T26" fmla="*/ 52 w 193"/>
                <a:gd name="T27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3" h="69">
                  <a:moveTo>
                    <a:pt x="52" y="63"/>
                  </a:moveTo>
                  <a:cubicBezTo>
                    <a:pt x="52" y="62"/>
                    <a:pt x="51" y="61"/>
                    <a:pt x="50" y="61"/>
                  </a:cubicBezTo>
                  <a:cubicBezTo>
                    <a:pt x="38" y="69"/>
                    <a:pt x="24" y="69"/>
                    <a:pt x="10" y="68"/>
                  </a:cubicBezTo>
                  <a:cubicBezTo>
                    <a:pt x="5" y="68"/>
                    <a:pt x="0" y="66"/>
                    <a:pt x="0" y="59"/>
                  </a:cubicBezTo>
                  <a:cubicBezTo>
                    <a:pt x="23" y="30"/>
                    <a:pt x="52" y="11"/>
                    <a:pt x="89" y="6"/>
                  </a:cubicBezTo>
                  <a:cubicBezTo>
                    <a:pt x="125" y="0"/>
                    <a:pt x="157" y="10"/>
                    <a:pt x="187" y="31"/>
                  </a:cubicBezTo>
                  <a:cubicBezTo>
                    <a:pt x="189" y="32"/>
                    <a:pt x="191" y="35"/>
                    <a:pt x="193" y="37"/>
                  </a:cubicBezTo>
                  <a:cubicBezTo>
                    <a:pt x="190" y="46"/>
                    <a:pt x="183" y="51"/>
                    <a:pt x="174" y="49"/>
                  </a:cubicBezTo>
                  <a:cubicBezTo>
                    <a:pt x="168" y="48"/>
                    <a:pt x="162" y="48"/>
                    <a:pt x="155" y="47"/>
                  </a:cubicBezTo>
                  <a:cubicBezTo>
                    <a:pt x="148" y="47"/>
                    <a:pt x="141" y="45"/>
                    <a:pt x="134" y="44"/>
                  </a:cubicBezTo>
                  <a:cubicBezTo>
                    <a:pt x="128" y="43"/>
                    <a:pt x="123" y="43"/>
                    <a:pt x="117" y="44"/>
                  </a:cubicBezTo>
                  <a:cubicBezTo>
                    <a:pt x="108" y="46"/>
                    <a:pt x="98" y="44"/>
                    <a:pt x="88" y="46"/>
                  </a:cubicBezTo>
                  <a:cubicBezTo>
                    <a:pt x="78" y="49"/>
                    <a:pt x="69" y="53"/>
                    <a:pt x="62" y="60"/>
                  </a:cubicBezTo>
                  <a:cubicBezTo>
                    <a:pt x="59" y="62"/>
                    <a:pt x="56" y="64"/>
                    <a:pt x="52" y="63"/>
                  </a:cubicBez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12">
              <a:extLst>
                <a:ext uri="{FF2B5EF4-FFF2-40B4-BE49-F238E27FC236}">
                  <a16:creationId xmlns:a16="http://schemas.microsoft.com/office/drawing/2014/main" id="{55C18B6F-2728-1F19-D726-48A7B0B27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202"/>
              <a:ext cx="240" cy="285"/>
            </a:xfrm>
            <a:custGeom>
              <a:avLst/>
              <a:gdLst>
                <a:gd name="T0" fmla="*/ 8 w 128"/>
                <a:gd name="T1" fmla="*/ 4 h 153"/>
                <a:gd name="T2" fmla="*/ 16 w 128"/>
                <a:gd name="T3" fmla="*/ 0 h 153"/>
                <a:gd name="T4" fmla="*/ 16 w 128"/>
                <a:gd name="T5" fmla="*/ 8 h 153"/>
                <a:gd name="T6" fmla="*/ 20 w 128"/>
                <a:gd name="T7" fmla="*/ 60 h 153"/>
                <a:gd name="T8" fmla="*/ 32 w 128"/>
                <a:gd name="T9" fmla="*/ 66 h 153"/>
                <a:gd name="T10" fmla="*/ 97 w 128"/>
                <a:gd name="T11" fmla="*/ 66 h 153"/>
                <a:gd name="T12" fmla="*/ 108 w 128"/>
                <a:gd name="T13" fmla="*/ 60 h 153"/>
                <a:gd name="T14" fmla="*/ 115 w 128"/>
                <a:gd name="T15" fmla="*/ 17 h 153"/>
                <a:gd name="T16" fmla="*/ 116 w 128"/>
                <a:gd name="T17" fmla="*/ 8 h 153"/>
                <a:gd name="T18" fmla="*/ 121 w 128"/>
                <a:gd name="T19" fmla="*/ 16 h 153"/>
                <a:gd name="T20" fmla="*/ 121 w 128"/>
                <a:gd name="T21" fmla="*/ 30 h 153"/>
                <a:gd name="T22" fmla="*/ 122 w 128"/>
                <a:gd name="T23" fmla="*/ 12 h 153"/>
                <a:gd name="T24" fmla="*/ 123 w 128"/>
                <a:gd name="T25" fmla="*/ 50 h 153"/>
                <a:gd name="T26" fmla="*/ 104 w 128"/>
                <a:gd name="T27" fmla="*/ 92 h 153"/>
                <a:gd name="T28" fmla="*/ 65 w 128"/>
                <a:gd name="T29" fmla="*/ 153 h 153"/>
                <a:gd name="T30" fmla="*/ 69 w 128"/>
                <a:gd name="T31" fmla="*/ 143 h 153"/>
                <a:gd name="T32" fmla="*/ 59 w 128"/>
                <a:gd name="T33" fmla="*/ 149 h 153"/>
                <a:gd name="T34" fmla="*/ 56 w 128"/>
                <a:gd name="T35" fmla="*/ 152 h 153"/>
                <a:gd name="T36" fmla="*/ 54 w 128"/>
                <a:gd name="T37" fmla="*/ 139 h 153"/>
                <a:gd name="T38" fmla="*/ 13 w 128"/>
                <a:gd name="T39" fmla="*/ 72 h 153"/>
                <a:gd name="T40" fmla="*/ 4 w 128"/>
                <a:gd name="T41" fmla="*/ 14 h 153"/>
                <a:gd name="T42" fmla="*/ 8 w 128"/>
                <a:gd name="T43" fmla="*/ 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8" h="153">
                  <a:moveTo>
                    <a:pt x="8" y="4"/>
                  </a:moveTo>
                  <a:cubicBezTo>
                    <a:pt x="11" y="3"/>
                    <a:pt x="14" y="1"/>
                    <a:pt x="16" y="0"/>
                  </a:cubicBezTo>
                  <a:cubicBezTo>
                    <a:pt x="18" y="3"/>
                    <a:pt x="17" y="5"/>
                    <a:pt x="16" y="8"/>
                  </a:cubicBezTo>
                  <a:cubicBezTo>
                    <a:pt x="11" y="26"/>
                    <a:pt x="14" y="43"/>
                    <a:pt x="20" y="60"/>
                  </a:cubicBezTo>
                  <a:cubicBezTo>
                    <a:pt x="22" y="66"/>
                    <a:pt x="25" y="68"/>
                    <a:pt x="32" y="66"/>
                  </a:cubicBezTo>
                  <a:cubicBezTo>
                    <a:pt x="53" y="57"/>
                    <a:pt x="75" y="57"/>
                    <a:pt x="97" y="66"/>
                  </a:cubicBezTo>
                  <a:cubicBezTo>
                    <a:pt x="103" y="68"/>
                    <a:pt x="106" y="66"/>
                    <a:pt x="108" y="60"/>
                  </a:cubicBezTo>
                  <a:cubicBezTo>
                    <a:pt x="113" y="46"/>
                    <a:pt x="116" y="32"/>
                    <a:pt x="115" y="17"/>
                  </a:cubicBezTo>
                  <a:cubicBezTo>
                    <a:pt x="114" y="14"/>
                    <a:pt x="113" y="11"/>
                    <a:pt x="116" y="8"/>
                  </a:cubicBezTo>
                  <a:cubicBezTo>
                    <a:pt x="121" y="9"/>
                    <a:pt x="120" y="13"/>
                    <a:pt x="121" y="16"/>
                  </a:cubicBezTo>
                  <a:cubicBezTo>
                    <a:pt x="121" y="21"/>
                    <a:pt x="121" y="26"/>
                    <a:pt x="121" y="30"/>
                  </a:cubicBezTo>
                  <a:cubicBezTo>
                    <a:pt x="122" y="25"/>
                    <a:pt x="119" y="18"/>
                    <a:pt x="122" y="12"/>
                  </a:cubicBezTo>
                  <a:cubicBezTo>
                    <a:pt x="128" y="24"/>
                    <a:pt x="126" y="37"/>
                    <a:pt x="123" y="50"/>
                  </a:cubicBezTo>
                  <a:cubicBezTo>
                    <a:pt x="120" y="66"/>
                    <a:pt x="113" y="79"/>
                    <a:pt x="104" y="92"/>
                  </a:cubicBezTo>
                  <a:cubicBezTo>
                    <a:pt x="91" y="112"/>
                    <a:pt x="79" y="134"/>
                    <a:pt x="65" y="153"/>
                  </a:cubicBezTo>
                  <a:cubicBezTo>
                    <a:pt x="63" y="149"/>
                    <a:pt x="67" y="147"/>
                    <a:pt x="69" y="143"/>
                  </a:cubicBezTo>
                  <a:cubicBezTo>
                    <a:pt x="64" y="143"/>
                    <a:pt x="60" y="142"/>
                    <a:pt x="59" y="149"/>
                  </a:cubicBezTo>
                  <a:cubicBezTo>
                    <a:pt x="59" y="151"/>
                    <a:pt x="58" y="152"/>
                    <a:pt x="56" y="152"/>
                  </a:cubicBezTo>
                  <a:cubicBezTo>
                    <a:pt x="60" y="147"/>
                    <a:pt x="57" y="143"/>
                    <a:pt x="54" y="139"/>
                  </a:cubicBezTo>
                  <a:cubicBezTo>
                    <a:pt x="40" y="117"/>
                    <a:pt x="24" y="96"/>
                    <a:pt x="13" y="72"/>
                  </a:cubicBezTo>
                  <a:cubicBezTo>
                    <a:pt x="4" y="54"/>
                    <a:pt x="0" y="34"/>
                    <a:pt x="4" y="14"/>
                  </a:cubicBezTo>
                  <a:cubicBezTo>
                    <a:pt x="5" y="10"/>
                    <a:pt x="7" y="7"/>
                    <a:pt x="8" y="4"/>
                  </a:cubicBezTo>
                  <a:close/>
                </a:path>
              </a:pathLst>
            </a:custGeom>
            <a:solidFill>
              <a:srgbClr val="F0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13">
              <a:extLst>
                <a:ext uri="{FF2B5EF4-FFF2-40B4-BE49-F238E27FC236}">
                  <a16:creationId xmlns:a16="http://schemas.microsoft.com/office/drawing/2014/main" id="{B43A807F-3E77-FA3E-4268-74E52A677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202"/>
              <a:ext cx="169" cy="257"/>
            </a:xfrm>
            <a:custGeom>
              <a:avLst/>
              <a:gdLst>
                <a:gd name="T0" fmla="*/ 40 w 90"/>
                <a:gd name="T1" fmla="*/ 0 h 138"/>
                <a:gd name="T2" fmla="*/ 52 w 90"/>
                <a:gd name="T3" fmla="*/ 7 h 138"/>
                <a:gd name="T4" fmla="*/ 83 w 90"/>
                <a:gd name="T5" fmla="*/ 2 h 138"/>
                <a:gd name="T6" fmla="*/ 90 w 90"/>
                <a:gd name="T7" fmla="*/ 2 h 138"/>
                <a:gd name="T8" fmla="*/ 54 w 90"/>
                <a:gd name="T9" fmla="*/ 53 h 138"/>
                <a:gd name="T10" fmla="*/ 43 w 90"/>
                <a:gd name="T11" fmla="*/ 134 h 138"/>
                <a:gd name="T12" fmla="*/ 40 w 90"/>
                <a:gd name="T13" fmla="*/ 123 h 138"/>
                <a:gd name="T14" fmla="*/ 39 w 90"/>
                <a:gd name="T15" fmla="*/ 112 h 138"/>
                <a:gd name="T16" fmla="*/ 35 w 90"/>
                <a:gd name="T17" fmla="*/ 129 h 138"/>
                <a:gd name="T18" fmla="*/ 30 w 90"/>
                <a:gd name="T19" fmla="*/ 134 h 138"/>
                <a:gd name="T20" fmla="*/ 9 w 90"/>
                <a:gd name="T21" fmla="*/ 135 h 138"/>
                <a:gd name="T22" fmla="*/ 5 w 90"/>
                <a:gd name="T23" fmla="*/ 132 h 138"/>
                <a:gd name="T24" fmla="*/ 1 w 90"/>
                <a:gd name="T25" fmla="*/ 88 h 138"/>
                <a:gd name="T26" fmla="*/ 26 w 90"/>
                <a:gd name="T27" fmla="*/ 19 h 138"/>
                <a:gd name="T28" fmla="*/ 40 w 90"/>
                <a:gd name="T2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138">
                  <a:moveTo>
                    <a:pt x="40" y="0"/>
                  </a:moveTo>
                  <a:cubicBezTo>
                    <a:pt x="43" y="5"/>
                    <a:pt x="47" y="7"/>
                    <a:pt x="52" y="7"/>
                  </a:cubicBezTo>
                  <a:cubicBezTo>
                    <a:pt x="62" y="6"/>
                    <a:pt x="73" y="9"/>
                    <a:pt x="83" y="2"/>
                  </a:cubicBezTo>
                  <a:cubicBezTo>
                    <a:pt x="84" y="1"/>
                    <a:pt x="88" y="1"/>
                    <a:pt x="90" y="2"/>
                  </a:cubicBezTo>
                  <a:cubicBezTo>
                    <a:pt x="76" y="17"/>
                    <a:pt x="63" y="34"/>
                    <a:pt x="54" y="53"/>
                  </a:cubicBezTo>
                  <a:cubicBezTo>
                    <a:pt x="42" y="79"/>
                    <a:pt x="38" y="106"/>
                    <a:pt x="43" y="134"/>
                  </a:cubicBezTo>
                  <a:cubicBezTo>
                    <a:pt x="39" y="131"/>
                    <a:pt x="40" y="127"/>
                    <a:pt x="40" y="123"/>
                  </a:cubicBezTo>
                  <a:cubicBezTo>
                    <a:pt x="40" y="120"/>
                    <a:pt x="41" y="117"/>
                    <a:pt x="39" y="112"/>
                  </a:cubicBezTo>
                  <a:cubicBezTo>
                    <a:pt x="36" y="118"/>
                    <a:pt x="35" y="124"/>
                    <a:pt x="35" y="129"/>
                  </a:cubicBezTo>
                  <a:cubicBezTo>
                    <a:pt x="35" y="133"/>
                    <a:pt x="35" y="135"/>
                    <a:pt x="30" y="134"/>
                  </a:cubicBezTo>
                  <a:cubicBezTo>
                    <a:pt x="23" y="132"/>
                    <a:pt x="16" y="130"/>
                    <a:pt x="9" y="135"/>
                  </a:cubicBezTo>
                  <a:cubicBezTo>
                    <a:pt x="6" y="138"/>
                    <a:pt x="6" y="133"/>
                    <a:pt x="5" y="132"/>
                  </a:cubicBezTo>
                  <a:cubicBezTo>
                    <a:pt x="0" y="117"/>
                    <a:pt x="0" y="102"/>
                    <a:pt x="1" y="88"/>
                  </a:cubicBezTo>
                  <a:cubicBezTo>
                    <a:pt x="3" y="63"/>
                    <a:pt x="13" y="40"/>
                    <a:pt x="26" y="19"/>
                  </a:cubicBezTo>
                  <a:cubicBezTo>
                    <a:pt x="30" y="12"/>
                    <a:pt x="33" y="5"/>
                    <a:pt x="4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14">
              <a:extLst>
                <a:ext uri="{FF2B5EF4-FFF2-40B4-BE49-F238E27FC236}">
                  <a16:creationId xmlns:a16="http://schemas.microsoft.com/office/drawing/2014/main" id="{4E090E38-9DF0-8F76-0967-D6690FB1E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995"/>
              <a:ext cx="858" cy="352"/>
            </a:xfrm>
            <a:custGeom>
              <a:avLst/>
              <a:gdLst>
                <a:gd name="T0" fmla="*/ 459 w 459"/>
                <a:gd name="T1" fmla="*/ 46 h 188"/>
                <a:gd name="T2" fmla="*/ 443 w 459"/>
                <a:gd name="T3" fmla="*/ 63 h 188"/>
                <a:gd name="T4" fmla="*/ 431 w 459"/>
                <a:gd name="T5" fmla="*/ 131 h 188"/>
                <a:gd name="T6" fmla="*/ 428 w 459"/>
                <a:gd name="T7" fmla="*/ 144 h 188"/>
                <a:gd name="T8" fmla="*/ 423 w 459"/>
                <a:gd name="T9" fmla="*/ 174 h 188"/>
                <a:gd name="T10" fmla="*/ 414 w 459"/>
                <a:gd name="T11" fmla="*/ 186 h 188"/>
                <a:gd name="T12" fmla="*/ 396 w 459"/>
                <a:gd name="T13" fmla="*/ 178 h 188"/>
                <a:gd name="T14" fmla="*/ 353 w 459"/>
                <a:gd name="T15" fmla="*/ 117 h 188"/>
                <a:gd name="T16" fmla="*/ 306 w 459"/>
                <a:gd name="T17" fmla="*/ 48 h 188"/>
                <a:gd name="T18" fmla="*/ 280 w 459"/>
                <a:gd name="T19" fmla="*/ 10 h 188"/>
                <a:gd name="T20" fmla="*/ 269 w 459"/>
                <a:gd name="T21" fmla="*/ 12 h 188"/>
                <a:gd name="T22" fmla="*/ 257 w 459"/>
                <a:gd name="T23" fmla="*/ 30 h 188"/>
                <a:gd name="T24" fmla="*/ 214 w 459"/>
                <a:gd name="T25" fmla="*/ 92 h 188"/>
                <a:gd name="T26" fmla="*/ 154 w 459"/>
                <a:gd name="T27" fmla="*/ 179 h 188"/>
                <a:gd name="T28" fmla="*/ 140 w 459"/>
                <a:gd name="T29" fmla="*/ 187 h 188"/>
                <a:gd name="T30" fmla="*/ 129 w 459"/>
                <a:gd name="T31" fmla="*/ 177 h 188"/>
                <a:gd name="T32" fmla="*/ 126 w 459"/>
                <a:gd name="T33" fmla="*/ 169 h 188"/>
                <a:gd name="T34" fmla="*/ 110 w 459"/>
                <a:gd name="T35" fmla="*/ 77 h 188"/>
                <a:gd name="T36" fmla="*/ 105 w 459"/>
                <a:gd name="T37" fmla="*/ 56 h 188"/>
                <a:gd name="T38" fmla="*/ 95 w 459"/>
                <a:gd name="T39" fmla="*/ 48 h 188"/>
                <a:gd name="T40" fmla="*/ 57 w 459"/>
                <a:gd name="T41" fmla="*/ 41 h 188"/>
                <a:gd name="T42" fmla="*/ 10 w 459"/>
                <a:gd name="T43" fmla="*/ 32 h 188"/>
                <a:gd name="T44" fmla="*/ 6 w 459"/>
                <a:gd name="T45" fmla="*/ 17 h 188"/>
                <a:gd name="T46" fmla="*/ 42 w 459"/>
                <a:gd name="T47" fmla="*/ 32 h 188"/>
                <a:gd name="T48" fmla="*/ 93 w 459"/>
                <a:gd name="T49" fmla="*/ 41 h 188"/>
                <a:gd name="T50" fmla="*/ 113 w 459"/>
                <a:gd name="T51" fmla="*/ 62 h 188"/>
                <a:gd name="T52" fmla="*/ 127 w 459"/>
                <a:gd name="T53" fmla="*/ 142 h 188"/>
                <a:gd name="T54" fmla="*/ 133 w 459"/>
                <a:gd name="T55" fmla="*/ 173 h 188"/>
                <a:gd name="T56" fmla="*/ 137 w 459"/>
                <a:gd name="T57" fmla="*/ 178 h 188"/>
                <a:gd name="T58" fmla="*/ 138 w 459"/>
                <a:gd name="T59" fmla="*/ 178 h 188"/>
                <a:gd name="T60" fmla="*/ 140 w 459"/>
                <a:gd name="T61" fmla="*/ 179 h 188"/>
                <a:gd name="T62" fmla="*/ 149 w 459"/>
                <a:gd name="T63" fmla="*/ 174 h 188"/>
                <a:gd name="T64" fmla="*/ 192 w 459"/>
                <a:gd name="T65" fmla="*/ 115 h 188"/>
                <a:gd name="T66" fmla="*/ 231 w 459"/>
                <a:gd name="T67" fmla="*/ 59 h 188"/>
                <a:gd name="T68" fmla="*/ 247 w 459"/>
                <a:gd name="T69" fmla="*/ 33 h 188"/>
                <a:gd name="T70" fmla="*/ 265 w 459"/>
                <a:gd name="T71" fmla="*/ 9 h 188"/>
                <a:gd name="T72" fmla="*/ 285 w 459"/>
                <a:gd name="T73" fmla="*/ 8 h 188"/>
                <a:gd name="T74" fmla="*/ 299 w 459"/>
                <a:gd name="T75" fmla="*/ 29 h 188"/>
                <a:gd name="T76" fmla="*/ 360 w 459"/>
                <a:gd name="T77" fmla="*/ 116 h 188"/>
                <a:gd name="T78" fmla="*/ 381 w 459"/>
                <a:gd name="T79" fmla="*/ 145 h 188"/>
                <a:gd name="T80" fmla="*/ 396 w 459"/>
                <a:gd name="T81" fmla="*/ 168 h 188"/>
                <a:gd name="T82" fmla="*/ 402 w 459"/>
                <a:gd name="T83" fmla="*/ 174 h 188"/>
                <a:gd name="T84" fmla="*/ 413 w 459"/>
                <a:gd name="T85" fmla="*/ 179 h 188"/>
                <a:gd name="T86" fmla="*/ 418 w 459"/>
                <a:gd name="T87" fmla="*/ 169 h 188"/>
                <a:gd name="T88" fmla="*/ 433 w 459"/>
                <a:gd name="T89" fmla="*/ 86 h 188"/>
                <a:gd name="T90" fmla="*/ 437 w 459"/>
                <a:gd name="T91" fmla="*/ 63 h 188"/>
                <a:gd name="T92" fmla="*/ 440 w 459"/>
                <a:gd name="T93" fmla="*/ 55 h 188"/>
                <a:gd name="T94" fmla="*/ 459 w 459"/>
                <a:gd name="T95" fmla="*/ 44 h 188"/>
                <a:gd name="T96" fmla="*/ 459 w 459"/>
                <a:gd name="T97" fmla="*/ 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9" h="188">
                  <a:moveTo>
                    <a:pt x="459" y="46"/>
                  </a:moveTo>
                  <a:cubicBezTo>
                    <a:pt x="449" y="48"/>
                    <a:pt x="445" y="54"/>
                    <a:pt x="443" y="63"/>
                  </a:cubicBezTo>
                  <a:cubicBezTo>
                    <a:pt x="438" y="86"/>
                    <a:pt x="434" y="108"/>
                    <a:pt x="431" y="131"/>
                  </a:cubicBezTo>
                  <a:cubicBezTo>
                    <a:pt x="429" y="135"/>
                    <a:pt x="431" y="140"/>
                    <a:pt x="428" y="144"/>
                  </a:cubicBezTo>
                  <a:cubicBezTo>
                    <a:pt x="427" y="154"/>
                    <a:pt x="425" y="164"/>
                    <a:pt x="423" y="174"/>
                  </a:cubicBezTo>
                  <a:cubicBezTo>
                    <a:pt x="422" y="179"/>
                    <a:pt x="420" y="185"/>
                    <a:pt x="414" y="186"/>
                  </a:cubicBezTo>
                  <a:cubicBezTo>
                    <a:pt x="406" y="188"/>
                    <a:pt x="400" y="184"/>
                    <a:pt x="396" y="178"/>
                  </a:cubicBezTo>
                  <a:cubicBezTo>
                    <a:pt x="382" y="157"/>
                    <a:pt x="368" y="137"/>
                    <a:pt x="353" y="117"/>
                  </a:cubicBezTo>
                  <a:cubicBezTo>
                    <a:pt x="337" y="94"/>
                    <a:pt x="321" y="71"/>
                    <a:pt x="306" y="48"/>
                  </a:cubicBezTo>
                  <a:cubicBezTo>
                    <a:pt x="297" y="35"/>
                    <a:pt x="289" y="23"/>
                    <a:pt x="280" y="10"/>
                  </a:cubicBezTo>
                  <a:cubicBezTo>
                    <a:pt x="276" y="7"/>
                    <a:pt x="272" y="9"/>
                    <a:pt x="269" y="12"/>
                  </a:cubicBezTo>
                  <a:cubicBezTo>
                    <a:pt x="263" y="17"/>
                    <a:pt x="260" y="24"/>
                    <a:pt x="257" y="30"/>
                  </a:cubicBezTo>
                  <a:cubicBezTo>
                    <a:pt x="244" y="52"/>
                    <a:pt x="227" y="71"/>
                    <a:pt x="214" y="92"/>
                  </a:cubicBezTo>
                  <a:cubicBezTo>
                    <a:pt x="195" y="122"/>
                    <a:pt x="173" y="149"/>
                    <a:pt x="154" y="179"/>
                  </a:cubicBezTo>
                  <a:cubicBezTo>
                    <a:pt x="151" y="184"/>
                    <a:pt x="146" y="187"/>
                    <a:pt x="140" y="187"/>
                  </a:cubicBezTo>
                  <a:cubicBezTo>
                    <a:pt x="134" y="187"/>
                    <a:pt x="131" y="182"/>
                    <a:pt x="129" y="177"/>
                  </a:cubicBezTo>
                  <a:cubicBezTo>
                    <a:pt x="128" y="175"/>
                    <a:pt x="127" y="172"/>
                    <a:pt x="126" y="169"/>
                  </a:cubicBezTo>
                  <a:cubicBezTo>
                    <a:pt x="121" y="138"/>
                    <a:pt x="114" y="108"/>
                    <a:pt x="110" y="77"/>
                  </a:cubicBezTo>
                  <a:cubicBezTo>
                    <a:pt x="109" y="70"/>
                    <a:pt x="107" y="63"/>
                    <a:pt x="105" y="56"/>
                  </a:cubicBezTo>
                  <a:cubicBezTo>
                    <a:pt x="103" y="52"/>
                    <a:pt x="100" y="49"/>
                    <a:pt x="95" y="48"/>
                  </a:cubicBezTo>
                  <a:cubicBezTo>
                    <a:pt x="82" y="46"/>
                    <a:pt x="69" y="44"/>
                    <a:pt x="57" y="41"/>
                  </a:cubicBezTo>
                  <a:cubicBezTo>
                    <a:pt x="41" y="38"/>
                    <a:pt x="25" y="38"/>
                    <a:pt x="10" y="32"/>
                  </a:cubicBezTo>
                  <a:cubicBezTo>
                    <a:pt x="2" y="29"/>
                    <a:pt x="0" y="21"/>
                    <a:pt x="6" y="17"/>
                  </a:cubicBezTo>
                  <a:cubicBezTo>
                    <a:pt x="13" y="32"/>
                    <a:pt x="29" y="30"/>
                    <a:pt x="42" y="32"/>
                  </a:cubicBezTo>
                  <a:cubicBezTo>
                    <a:pt x="59" y="36"/>
                    <a:pt x="76" y="38"/>
                    <a:pt x="93" y="41"/>
                  </a:cubicBezTo>
                  <a:cubicBezTo>
                    <a:pt x="105" y="43"/>
                    <a:pt x="111" y="50"/>
                    <a:pt x="113" y="62"/>
                  </a:cubicBezTo>
                  <a:cubicBezTo>
                    <a:pt x="117" y="89"/>
                    <a:pt x="123" y="115"/>
                    <a:pt x="127" y="142"/>
                  </a:cubicBezTo>
                  <a:cubicBezTo>
                    <a:pt x="129" y="152"/>
                    <a:pt x="132" y="162"/>
                    <a:pt x="133" y="173"/>
                  </a:cubicBezTo>
                  <a:cubicBezTo>
                    <a:pt x="134" y="175"/>
                    <a:pt x="135" y="177"/>
                    <a:pt x="137" y="178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39" y="178"/>
                    <a:pt x="140" y="178"/>
                    <a:pt x="140" y="179"/>
                  </a:cubicBezTo>
                  <a:cubicBezTo>
                    <a:pt x="145" y="181"/>
                    <a:pt x="147" y="177"/>
                    <a:pt x="149" y="174"/>
                  </a:cubicBezTo>
                  <a:cubicBezTo>
                    <a:pt x="164" y="155"/>
                    <a:pt x="178" y="134"/>
                    <a:pt x="192" y="115"/>
                  </a:cubicBezTo>
                  <a:cubicBezTo>
                    <a:pt x="205" y="96"/>
                    <a:pt x="218" y="77"/>
                    <a:pt x="231" y="59"/>
                  </a:cubicBezTo>
                  <a:cubicBezTo>
                    <a:pt x="237" y="50"/>
                    <a:pt x="243" y="42"/>
                    <a:pt x="247" y="33"/>
                  </a:cubicBezTo>
                  <a:cubicBezTo>
                    <a:pt x="254" y="25"/>
                    <a:pt x="258" y="16"/>
                    <a:pt x="265" y="9"/>
                  </a:cubicBezTo>
                  <a:cubicBezTo>
                    <a:pt x="272" y="0"/>
                    <a:pt x="277" y="0"/>
                    <a:pt x="285" y="8"/>
                  </a:cubicBezTo>
                  <a:cubicBezTo>
                    <a:pt x="290" y="14"/>
                    <a:pt x="295" y="22"/>
                    <a:pt x="299" y="29"/>
                  </a:cubicBezTo>
                  <a:cubicBezTo>
                    <a:pt x="320" y="58"/>
                    <a:pt x="339" y="88"/>
                    <a:pt x="360" y="116"/>
                  </a:cubicBezTo>
                  <a:cubicBezTo>
                    <a:pt x="367" y="126"/>
                    <a:pt x="374" y="135"/>
                    <a:pt x="381" y="145"/>
                  </a:cubicBezTo>
                  <a:cubicBezTo>
                    <a:pt x="385" y="153"/>
                    <a:pt x="392" y="160"/>
                    <a:pt x="396" y="168"/>
                  </a:cubicBezTo>
                  <a:cubicBezTo>
                    <a:pt x="398" y="170"/>
                    <a:pt x="400" y="172"/>
                    <a:pt x="402" y="174"/>
                  </a:cubicBezTo>
                  <a:cubicBezTo>
                    <a:pt x="405" y="176"/>
                    <a:pt x="408" y="180"/>
                    <a:pt x="413" y="179"/>
                  </a:cubicBezTo>
                  <a:cubicBezTo>
                    <a:pt x="417" y="177"/>
                    <a:pt x="417" y="172"/>
                    <a:pt x="418" y="169"/>
                  </a:cubicBezTo>
                  <a:cubicBezTo>
                    <a:pt x="423" y="141"/>
                    <a:pt x="427" y="113"/>
                    <a:pt x="433" y="86"/>
                  </a:cubicBezTo>
                  <a:cubicBezTo>
                    <a:pt x="435" y="78"/>
                    <a:pt x="436" y="71"/>
                    <a:pt x="437" y="63"/>
                  </a:cubicBezTo>
                  <a:cubicBezTo>
                    <a:pt x="439" y="61"/>
                    <a:pt x="439" y="58"/>
                    <a:pt x="440" y="55"/>
                  </a:cubicBezTo>
                  <a:cubicBezTo>
                    <a:pt x="442" y="47"/>
                    <a:pt x="450" y="42"/>
                    <a:pt x="459" y="44"/>
                  </a:cubicBezTo>
                  <a:cubicBezTo>
                    <a:pt x="459" y="45"/>
                    <a:pt x="459" y="45"/>
                    <a:pt x="459" y="46"/>
                  </a:cubicBezTo>
                  <a:close/>
                </a:path>
              </a:pathLst>
            </a:custGeom>
            <a:solidFill>
              <a:srgbClr val="D6C9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15">
              <a:extLst>
                <a:ext uri="{FF2B5EF4-FFF2-40B4-BE49-F238E27FC236}">
                  <a16:creationId xmlns:a16="http://schemas.microsoft.com/office/drawing/2014/main" id="{9A8D5035-586D-F10C-E664-461D5A358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956"/>
              <a:ext cx="496" cy="368"/>
            </a:xfrm>
            <a:custGeom>
              <a:avLst/>
              <a:gdLst>
                <a:gd name="T0" fmla="*/ 1 w 265"/>
                <a:gd name="T1" fmla="*/ 193 h 197"/>
                <a:gd name="T2" fmla="*/ 43 w 265"/>
                <a:gd name="T3" fmla="*/ 133 h 197"/>
                <a:gd name="T4" fmla="*/ 129 w 265"/>
                <a:gd name="T5" fmla="*/ 6 h 197"/>
                <a:gd name="T6" fmla="*/ 137 w 265"/>
                <a:gd name="T7" fmla="*/ 6 h 197"/>
                <a:gd name="T8" fmla="*/ 257 w 265"/>
                <a:gd name="T9" fmla="*/ 181 h 197"/>
                <a:gd name="T10" fmla="*/ 265 w 265"/>
                <a:gd name="T11" fmla="*/ 193 h 197"/>
                <a:gd name="T12" fmla="*/ 260 w 265"/>
                <a:gd name="T13" fmla="*/ 194 h 197"/>
                <a:gd name="T14" fmla="*/ 252 w 265"/>
                <a:gd name="T15" fmla="*/ 186 h 197"/>
                <a:gd name="T16" fmla="*/ 236 w 265"/>
                <a:gd name="T17" fmla="*/ 164 h 197"/>
                <a:gd name="T18" fmla="*/ 194 w 265"/>
                <a:gd name="T19" fmla="*/ 104 h 197"/>
                <a:gd name="T20" fmla="*/ 149 w 265"/>
                <a:gd name="T21" fmla="*/ 37 h 197"/>
                <a:gd name="T22" fmla="*/ 141 w 265"/>
                <a:gd name="T23" fmla="*/ 26 h 197"/>
                <a:gd name="T24" fmla="*/ 126 w 265"/>
                <a:gd name="T25" fmla="*/ 26 h 197"/>
                <a:gd name="T26" fmla="*/ 106 w 265"/>
                <a:gd name="T27" fmla="*/ 55 h 197"/>
                <a:gd name="T28" fmla="*/ 53 w 265"/>
                <a:gd name="T29" fmla="*/ 132 h 197"/>
                <a:gd name="T30" fmla="*/ 17 w 265"/>
                <a:gd name="T31" fmla="*/ 182 h 197"/>
                <a:gd name="T32" fmla="*/ 3 w 265"/>
                <a:gd name="T33" fmla="*/ 197 h 197"/>
                <a:gd name="T34" fmla="*/ 1 w 265"/>
                <a:gd name="T35" fmla="*/ 193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5" h="197">
                  <a:moveTo>
                    <a:pt x="1" y="193"/>
                  </a:moveTo>
                  <a:cubicBezTo>
                    <a:pt x="15" y="173"/>
                    <a:pt x="29" y="153"/>
                    <a:pt x="43" y="133"/>
                  </a:cubicBezTo>
                  <a:cubicBezTo>
                    <a:pt x="72" y="91"/>
                    <a:pt x="102" y="49"/>
                    <a:pt x="129" y="6"/>
                  </a:cubicBezTo>
                  <a:cubicBezTo>
                    <a:pt x="133" y="0"/>
                    <a:pt x="134" y="1"/>
                    <a:pt x="137" y="6"/>
                  </a:cubicBezTo>
                  <a:cubicBezTo>
                    <a:pt x="175" y="66"/>
                    <a:pt x="216" y="123"/>
                    <a:pt x="257" y="181"/>
                  </a:cubicBezTo>
                  <a:cubicBezTo>
                    <a:pt x="260" y="185"/>
                    <a:pt x="263" y="189"/>
                    <a:pt x="265" y="193"/>
                  </a:cubicBezTo>
                  <a:cubicBezTo>
                    <a:pt x="264" y="197"/>
                    <a:pt x="262" y="195"/>
                    <a:pt x="260" y="194"/>
                  </a:cubicBezTo>
                  <a:cubicBezTo>
                    <a:pt x="257" y="192"/>
                    <a:pt x="254" y="189"/>
                    <a:pt x="252" y="186"/>
                  </a:cubicBezTo>
                  <a:cubicBezTo>
                    <a:pt x="247" y="178"/>
                    <a:pt x="242" y="171"/>
                    <a:pt x="236" y="164"/>
                  </a:cubicBezTo>
                  <a:cubicBezTo>
                    <a:pt x="223" y="144"/>
                    <a:pt x="208" y="124"/>
                    <a:pt x="194" y="104"/>
                  </a:cubicBezTo>
                  <a:cubicBezTo>
                    <a:pt x="179" y="82"/>
                    <a:pt x="163" y="60"/>
                    <a:pt x="149" y="37"/>
                  </a:cubicBezTo>
                  <a:cubicBezTo>
                    <a:pt x="146" y="33"/>
                    <a:pt x="144" y="29"/>
                    <a:pt x="141" y="26"/>
                  </a:cubicBezTo>
                  <a:cubicBezTo>
                    <a:pt x="136" y="20"/>
                    <a:pt x="131" y="20"/>
                    <a:pt x="126" y="26"/>
                  </a:cubicBezTo>
                  <a:cubicBezTo>
                    <a:pt x="118" y="35"/>
                    <a:pt x="112" y="45"/>
                    <a:pt x="106" y="55"/>
                  </a:cubicBezTo>
                  <a:cubicBezTo>
                    <a:pt x="89" y="81"/>
                    <a:pt x="71" y="106"/>
                    <a:pt x="53" y="132"/>
                  </a:cubicBezTo>
                  <a:cubicBezTo>
                    <a:pt x="41" y="149"/>
                    <a:pt x="29" y="165"/>
                    <a:pt x="17" y="182"/>
                  </a:cubicBezTo>
                  <a:cubicBezTo>
                    <a:pt x="13" y="188"/>
                    <a:pt x="10" y="194"/>
                    <a:pt x="3" y="197"/>
                  </a:cubicBezTo>
                  <a:cubicBezTo>
                    <a:pt x="1" y="197"/>
                    <a:pt x="0" y="195"/>
                    <a:pt x="1" y="193"/>
                  </a:cubicBezTo>
                  <a:close/>
                </a:path>
              </a:pathLst>
            </a:custGeom>
            <a:solidFill>
              <a:srgbClr val="868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16">
              <a:extLst>
                <a:ext uri="{FF2B5EF4-FFF2-40B4-BE49-F238E27FC236}">
                  <a16:creationId xmlns:a16="http://schemas.microsoft.com/office/drawing/2014/main" id="{7148A8C6-E006-3929-7E16-7A2108327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1025"/>
              <a:ext cx="247" cy="305"/>
            </a:xfrm>
            <a:custGeom>
              <a:avLst/>
              <a:gdLst>
                <a:gd name="T0" fmla="*/ 132 w 132"/>
                <a:gd name="T1" fmla="*/ 162 h 163"/>
                <a:gd name="T2" fmla="*/ 126 w 132"/>
                <a:gd name="T3" fmla="*/ 157 h 163"/>
                <a:gd name="T4" fmla="*/ 118 w 132"/>
                <a:gd name="T5" fmla="*/ 117 h 163"/>
                <a:gd name="T6" fmla="*/ 110 w 132"/>
                <a:gd name="T7" fmla="*/ 69 h 163"/>
                <a:gd name="T8" fmla="*/ 104 w 132"/>
                <a:gd name="T9" fmla="*/ 37 h 163"/>
                <a:gd name="T10" fmla="*/ 97 w 132"/>
                <a:gd name="T11" fmla="*/ 30 h 163"/>
                <a:gd name="T12" fmla="*/ 75 w 132"/>
                <a:gd name="T13" fmla="*/ 25 h 163"/>
                <a:gd name="T14" fmla="*/ 27 w 132"/>
                <a:gd name="T15" fmla="*/ 17 h 163"/>
                <a:gd name="T16" fmla="*/ 11 w 132"/>
                <a:gd name="T17" fmla="*/ 14 h 163"/>
                <a:gd name="T18" fmla="*/ 1 w 132"/>
                <a:gd name="T19" fmla="*/ 1 h 163"/>
                <a:gd name="T20" fmla="*/ 2 w 132"/>
                <a:gd name="T21" fmla="*/ 0 h 163"/>
                <a:gd name="T22" fmla="*/ 13 w 132"/>
                <a:gd name="T23" fmla="*/ 2 h 163"/>
                <a:gd name="T24" fmla="*/ 18 w 132"/>
                <a:gd name="T25" fmla="*/ 7 h 163"/>
                <a:gd name="T26" fmla="*/ 68 w 132"/>
                <a:gd name="T27" fmla="*/ 16 h 163"/>
                <a:gd name="T28" fmla="*/ 107 w 132"/>
                <a:gd name="T29" fmla="*/ 25 h 163"/>
                <a:gd name="T30" fmla="*/ 120 w 132"/>
                <a:gd name="T31" fmla="*/ 93 h 163"/>
                <a:gd name="T32" fmla="*/ 132 w 132"/>
                <a:gd name="T33" fmla="*/ 16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63">
                  <a:moveTo>
                    <a:pt x="132" y="162"/>
                  </a:moveTo>
                  <a:cubicBezTo>
                    <a:pt x="128" y="163"/>
                    <a:pt x="126" y="160"/>
                    <a:pt x="126" y="157"/>
                  </a:cubicBezTo>
                  <a:cubicBezTo>
                    <a:pt x="125" y="143"/>
                    <a:pt x="120" y="130"/>
                    <a:pt x="118" y="117"/>
                  </a:cubicBezTo>
                  <a:cubicBezTo>
                    <a:pt x="116" y="101"/>
                    <a:pt x="113" y="85"/>
                    <a:pt x="110" y="69"/>
                  </a:cubicBezTo>
                  <a:cubicBezTo>
                    <a:pt x="108" y="58"/>
                    <a:pt x="106" y="48"/>
                    <a:pt x="104" y="37"/>
                  </a:cubicBezTo>
                  <a:cubicBezTo>
                    <a:pt x="103" y="34"/>
                    <a:pt x="100" y="32"/>
                    <a:pt x="97" y="30"/>
                  </a:cubicBezTo>
                  <a:cubicBezTo>
                    <a:pt x="90" y="28"/>
                    <a:pt x="83" y="26"/>
                    <a:pt x="75" y="25"/>
                  </a:cubicBezTo>
                  <a:cubicBezTo>
                    <a:pt x="59" y="23"/>
                    <a:pt x="43" y="20"/>
                    <a:pt x="27" y="17"/>
                  </a:cubicBezTo>
                  <a:cubicBezTo>
                    <a:pt x="22" y="16"/>
                    <a:pt x="16" y="16"/>
                    <a:pt x="11" y="14"/>
                  </a:cubicBezTo>
                  <a:cubicBezTo>
                    <a:pt x="4" y="12"/>
                    <a:pt x="0" y="8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6" y="1"/>
                    <a:pt x="10" y="0"/>
                    <a:pt x="13" y="2"/>
                  </a:cubicBezTo>
                  <a:cubicBezTo>
                    <a:pt x="12" y="6"/>
                    <a:pt x="14" y="7"/>
                    <a:pt x="18" y="7"/>
                  </a:cubicBezTo>
                  <a:cubicBezTo>
                    <a:pt x="34" y="11"/>
                    <a:pt x="51" y="14"/>
                    <a:pt x="68" y="16"/>
                  </a:cubicBezTo>
                  <a:cubicBezTo>
                    <a:pt x="81" y="18"/>
                    <a:pt x="95" y="21"/>
                    <a:pt x="107" y="25"/>
                  </a:cubicBezTo>
                  <a:cubicBezTo>
                    <a:pt x="111" y="48"/>
                    <a:pt x="116" y="70"/>
                    <a:pt x="120" y="93"/>
                  </a:cubicBezTo>
                  <a:cubicBezTo>
                    <a:pt x="124" y="116"/>
                    <a:pt x="128" y="139"/>
                    <a:pt x="132" y="162"/>
                  </a:cubicBezTo>
                  <a:close/>
                </a:path>
              </a:pathLst>
            </a:custGeom>
            <a:solidFill>
              <a:srgbClr val="AEA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17">
              <a:extLst>
                <a:ext uri="{FF2B5EF4-FFF2-40B4-BE49-F238E27FC236}">
                  <a16:creationId xmlns:a16="http://schemas.microsoft.com/office/drawing/2014/main" id="{467E8A6B-43E3-D37C-8E8B-8E2C2EF91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287"/>
              <a:ext cx="101" cy="372"/>
            </a:xfrm>
            <a:custGeom>
              <a:avLst/>
              <a:gdLst>
                <a:gd name="T0" fmla="*/ 48 w 54"/>
                <a:gd name="T1" fmla="*/ 199 h 199"/>
                <a:gd name="T2" fmla="*/ 33 w 54"/>
                <a:gd name="T3" fmla="*/ 166 h 199"/>
                <a:gd name="T4" fmla="*/ 4 w 54"/>
                <a:gd name="T5" fmla="*/ 54 h 199"/>
                <a:gd name="T6" fmla="*/ 15 w 54"/>
                <a:gd name="T7" fmla="*/ 7 h 199"/>
                <a:gd name="T8" fmla="*/ 21 w 54"/>
                <a:gd name="T9" fmla="*/ 0 h 199"/>
                <a:gd name="T10" fmla="*/ 13 w 54"/>
                <a:gd name="T11" fmla="*/ 32 h 199"/>
                <a:gd name="T12" fmla="*/ 11 w 54"/>
                <a:gd name="T13" fmla="*/ 69 h 199"/>
                <a:gd name="T14" fmla="*/ 9 w 54"/>
                <a:gd name="T15" fmla="*/ 62 h 199"/>
                <a:gd name="T16" fmla="*/ 33 w 54"/>
                <a:gd name="T17" fmla="*/ 151 h 199"/>
                <a:gd name="T18" fmla="*/ 54 w 54"/>
                <a:gd name="T19" fmla="*/ 191 h 199"/>
                <a:gd name="T20" fmla="*/ 48 w 54"/>
                <a:gd name="T21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199">
                  <a:moveTo>
                    <a:pt x="48" y="199"/>
                  </a:moveTo>
                  <a:cubicBezTo>
                    <a:pt x="45" y="187"/>
                    <a:pt x="39" y="177"/>
                    <a:pt x="33" y="166"/>
                  </a:cubicBezTo>
                  <a:cubicBezTo>
                    <a:pt x="13" y="131"/>
                    <a:pt x="0" y="95"/>
                    <a:pt x="4" y="54"/>
                  </a:cubicBezTo>
                  <a:cubicBezTo>
                    <a:pt x="5" y="38"/>
                    <a:pt x="10" y="22"/>
                    <a:pt x="15" y="7"/>
                  </a:cubicBezTo>
                  <a:cubicBezTo>
                    <a:pt x="16" y="3"/>
                    <a:pt x="18" y="1"/>
                    <a:pt x="21" y="0"/>
                  </a:cubicBezTo>
                  <a:cubicBezTo>
                    <a:pt x="19" y="11"/>
                    <a:pt x="16" y="22"/>
                    <a:pt x="13" y="32"/>
                  </a:cubicBezTo>
                  <a:cubicBezTo>
                    <a:pt x="10" y="45"/>
                    <a:pt x="12" y="57"/>
                    <a:pt x="11" y="69"/>
                  </a:cubicBezTo>
                  <a:cubicBezTo>
                    <a:pt x="7" y="67"/>
                    <a:pt x="11" y="64"/>
                    <a:pt x="9" y="62"/>
                  </a:cubicBezTo>
                  <a:cubicBezTo>
                    <a:pt x="9" y="93"/>
                    <a:pt x="20" y="122"/>
                    <a:pt x="33" y="151"/>
                  </a:cubicBezTo>
                  <a:cubicBezTo>
                    <a:pt x="39" y="165"/>
                    <a:pt x="49" y="177"/>
                    <a:pt x="54" y="191"/>
                  </a:cubicBezTo>
                  <a:cubicBezTo>
                    <a:pt x="52" y="194"/>
                    <a:pt x="50" y="197"/>
                    <a:pt x="48" y="199"/>
                  </a:cubicBezTo>
                  <a:close/>
                </a:path>
              </a:pathLst>
            </a:custGeom>
            <a:solidFill>
              <a:srgbClr val="D7C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18">
              <a:extLst>
                <a:ext uri="{FF2B5EF4-FFF2-40B4-BE49-F238E27FC236}">
                  <a16:creationId xmlns:a16="http://schemas.microsoft.com/office/drawing/2014/main" id="{521A6A5A-52E0-A50C-F582-00E1EE917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070"/>
              <a:ext cx="138" cy="266"/>
            </a:xfrm>
            <a:custGeom>
              <a:avLst/>
              <a:gdLst>
                <a:gd name="T0" fmla="*/ 1 w 74"/>
                <a:gd name="T1" fmla="*/ 102 h 142"/>
                <a:gd name="T2" fmla="*/ 14 w 74"/>
                <a:gd name="T3" fmla="*/ 118 h 142"/>
                <a:gd name="T4" fmla="*/ 25 w 74"/>
                <a:gd name="T5" fmla="*/ 131 h 142"/>
                <a:gd name="T6" fmla="*/ 29 w 74"/>
                <a:gd name="T7" fmla="*/ 132 h 142"/>
                <a:gd name="T8" fmla="*/ 35 w 74"/>
                <a:gd name="T9" fmla="*/ 138 h 142"/>
                <a:gd name="T10" fmla="*/ 45 w 74"/>
                <a:gd name="T11" fmla="*/ 84 h 142"/>
                <a:gd name="T12" fmla="*/ 59 w 74"/>
                <a:gd name="T13" fmla="*/ 11 h 142"/>
                <a:gd name="T14" fmla="*/ 73 w 74"/>
                <a:gd name="T15" fmla="*/ 1 h 142"/>
                <a:gd name="T16" fmla="*/ 73 w 74"/>
                <a:gd name="T17" fmla="*/ 3 h 142"/>
                <a:gd name="T18" fmla="*/ 61 w 74"/>
                <a:gd name="T19" fmla="*/ 24 h 142"/>
                <a:gd name="T20" fmla="*/ 50 w 74"/>
                <a:gd name="T21" fmla="*/ 84 h 142"/>
                <a:gd name="T22" fmla="*/ 42 w 74"/>
                <a:gd name="T23" fmla="*/ 130 h 142"/>
                <a:gd name="T24" fmla="*/ 34 w 74"/>
                <a:gd name="T25" fmla="*/ 141 h 142"/>
                <a:gd name="T26" fmla="*/ 23 w 74"/>
                <a:gd name="T27" fmla="*/ 136 h 142"/>
                <a:gd name="T28" fmla="*/ 1 w 74"/>
                <a:gd name="T29" fmla="*/ 105 h 142"/>
                <a:gd name="T30" fmla="*/ 1 w 74"/>
                <a:gd name="T31" fmla="*/ 10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4" h="142">
                  <a:moveTo>
                    <a:pt x="1" y="102"/>
                  </a:moveTo>
                  <a:cubicBezTo>
                    <a:pt x="6" y="107"/>
                    <a:pt x="11" y="112"/>
                    <a:pt x="14" y="118"/>
                  </a:cubicBezTo>
                  <a:cubicBezTo>
                    <a:pt x="17" y="123"/>
                    <a:pt x="21" y="128"/>
                    <a:pt x="25" y="131"/>
                  </a:cubicBezTo>
                  <a:cubicBezTo>
                    <a:pt x="26" y="133"/>
                    <a:pt x="28" y="134"/>
                    <a:pt x="29" y="132"/>
                  </a:cubicBezTo>
                  <a:cubicBezTo>
                    <a:pt x="31" y="134"/>
                    <a:pt x="33" y="136"/>
                    <a:pt x="35" y="138"/>
                  </a:cubicBezTo>
                  <a:cubicBezTo>
                    <a:pt x="38" y="120"/>
                    <a:pt x="41" y="102"/>
                    <a:pt x="45" y="84"/>
                  </a:cubicBezTo>
                  <a:cubicBezTo>
                    <a:pt x="50" y="60"/>
                    <a:pt x="53" y="35"/>
                    <a:pt x="59" y="11"/>
                  </a:cubicBezTo>
                  <a:cubicBezTo>
                    <a:pt x="63" y="1"/>
                    <a:pt x="65" y="0"/>
                    <a:pt x="73" y="1"/>
                  </a:cubicBezTo>
                  <a:cubicBezTo>
                    <a:pt x="73" y="2"/>
                    <a:pt x="74" y="3"/>
                    <a:pt x="73" y="3"/>
                  </a:cubicBezTo>
                  <a:cubicBezTo>
                    <a:pt x="65" y="8"/>
                    <a:pt x="62" y="15"/>
                    <a:pt x="61" y="24"/>
                  </a:cubicBezTo>
                  <a:cubicBezTo>
                    <a:pt x="60" y="44"/>
                    <a:pt x="54" y="64"/>
                    <a:pt x="50" y="84"/>
                  </a:cubicBezTo>
                  <a:cubicBezTo>
                    <a:pt x="48" y="99"/>
                    <a:pt x="46" y="115"/>
                    <a:pt x="42" y="130"/>
                  </a:cubicBezTo>
                  <a:cubicBezTo>
                    <a:pt x="40" y="135"/>
                    <a:pt x="39" y="139"/>
                    <a:pt x="34" y="141"/>
                  </a:cubicBezTo>
                  <a:cubicBezTo>
                    <a:pt x="30" y="142"/>
                    <a:pt x="26" y="139"/>
                    <a:pt x="23" y="136"/>
                  </a:cubicBezTo>
                  <a:cubicBezTo>
                    <a:pt x="14" y="127"/>
                    <a:pt x="7" y="116"/>
                    <a:pt x="1" y="105"/>
                  </a:cubicBezTo>
                  <a:cubicBezTo>
                    <a:pt x="0" y="104"/>
                    <a:pt x="0" y="103"/>
                    <a:pt x="1" y="102"/>
                  </a:cubicBezTo>
                  <a:close/>
                </a:path>
              </a:pathLst>
            </a:custGeom>
            <a:solidFill>
              <a:srgbClr val="A9A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19">
              <a:extLst>
                <a:ext uri="{FF2B5EF4-FFF2-40B4-BE49-F238E27FC236}">
                  <a16:creationId xmlns:a16="http://schemas.microsoft.com/office/drawing/2014/main" id="{E3E108C8-FCBD-2D9F-4E36-611A5FC40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46"/>
              <a:ext cx="96" cy="413"/>
            </a:xfrm>
            <a:custGeom>
              <a:avLst/>
              <a:gdLst>
                <a:gd name="T0" fmla="*/ 42 w 51"/>
                <a:gd name="T1" fmla="*/ 60 h 221"/>
                <a:gd name="T2" fmla="*/ 21 w 51"/>
                <a:gd name="T3" fmla="*/ 0 h 221"/>
                <a:gd name="T4" fmla="*/ 32 w 51"/>
                <a:gd name="T5" fmla="*/ 16 h 221"/>
                <a:gd name="T6" fmla="*/ 48 w 51"/>
                <a:gd name="T7" fmla="*/ 62 h 221"/>
                <a:gd name="T8" fmla="*/ 48 w 51"/>
                <a:gd name="T9" fmla="*/ 112 h 221"/>
                <a:gd name="T10" fmla="*/ 25 w 51"/>
                <a:gd name="T11" fmla="*/ 179 h 221"/>
                <a:gd name="T12" fmla="*/ 13 w 51"/>
                <a:gd name="T13" fmla="*/ 200 h 221"/>
                <a:gd name="T14" fmla="*/ 6 w 51"/>
                <a:gd name="T15" fmla="*/ 221 h 221"/>
                <a:gd name="T16" fmla="*/ 3 w 51"/>
                <a:gd name="T17" fmla="*/ 217 h 221"/>
                <a:gd name="T18" fmla="*/ 5 w 51"/>
                <a:gd name="T19" fmla="*/ 204 h 221"/>
                <a:gd name="T20" fmla="*/ 30 w 51"/>
                <a:gd name="T21" fmla="*/ 156 h 221"/>
                <a:gd name="T22" fmla="*/ 43 w 51"/>
                <a:gd name="T23" fmla="*/ 94 h 221"/>
                <a:gd name="T24" fmla="*/ 42 w 51"/>
                <a:gd name="T25" fmla="*/ 6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221">
                  <a:moveTo>
                    <a:pt x="42" y="60"/>
                  </a:moveTo>
                  <a:cubicBezTo>
                    <a:pt x="38" y="39"/>
                    <a:pt x="31" y="19"/>
                    <a:pt x="21" y="0"/>
                  </a:cubicBezTo>
                  <a:cubicBezTo>
                    <a:pt x="27" y="3"/>
                    <a:pt x="28" y="10"/>
                    <a:pt x="32" y="16"/>
                  </a:cubicBezTo>
                  <a:cubicBezTo>
                    <a:pt x="40" y="30"/>
                    <a:pt x="46" y="46"/>
                    <a:pt x="48" y="62"/>
                  </a:cubicBezTo>
                  <a:cubicBezTo>
                    <a:pt x="50" y="79"/>
                    <a:pt x="51" y="95"/>
                    <a:pt x="48" y="112"/>
                  </a:cubicBezTo>
                  <a:cubicBezTo>
                    <a:pt x="44" y="136"/>
                    <a:pt x="36" y="158"/>
                    <a:pt x="25" y="179"/>
                  </a:cubicBezTo>
                  <a:cubicBezTo>
                    <a:pt x="21" y="186"/>
                    <a:pt x="18" y="193"/>
                    <a:pt x="13" y="200"/>
                  </a:cubicBezTo>
                  <a:cubicBezTo>
                    <a:pt x="9" y="206"/>
                    <a:pt x="8" y="214"/>
                    <a:pt x="6" y="221"/>
                  </a:cubicBezTo>
                  <a:cubicBezTo>
                    <a:pt x="4" y="220"/>
                    <a:pt x="3" y="219"/>
                    <a:pt x="3" y="217"/>
                  </a:cubicBezTo>
                  <a:cubicBezTo>
                    <a:pt x="0" y="212"/>
                    <a:pt x="3" y="208"/>
                    <a:pt x="5" y="204"/>
                  </a:cubicBezTo>
                  <a:cubicBezTo>
                    <a:pt x="13" y="188"/>
                    <a:pt x="23" y="173"/>
                    <a:pt x="30" y="156"/>
                  </a:cubicBezTo>
                  <a:cubicBezTo>
                    <a:pt x="38" y="136"/>
                    <a:pt x="43" y="116"/>
                    <a:pt x="43" y="94"/>
                  </a:cubicBezTo>
                  <a:cubicBezTo>
                    <a:pt x="44" y="83"/>
                    <a:pt x="45" y="71"/>
                    <a:pt x="42" y="60"/>
                  </a:cubicBezTo>
                  <a:close/>
                </a:path>
              </a:pathLst>
            </a:custGeom>
            <a:solidFill>
              <a:srgbClr val="D4C8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20">
              <a:extLst>
                <a:ext uri="{FF2B5EF4-FFF2-40B4-BE49-F238E27FC236}">
                  <a16:creationId xmlns:a16="http://schemas.microsoft.com/office/drawing/2014/main" id="{78C5736F-8D1B-1127-686A-E5C65B3CE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1029"/>
              <a:ext cx="189" cy="54"/>
            </a:xfrm>
            <a:custGeom>
              <a:avLst/>
              <a:gdLst>
                <a:gd name="T0" fmla="*/ 99 w 101"/>
                <a:gd name="T1" fmla="*/ 23 h 29"/>
                <a:gd name="T2" fmla="*/ 95 w 101"/>
                <a:gd name="T3" fmla="*/ 26 h 29"/>
                <a:gd name="T4" fmla="*/ 65 w 101"/>
                <a:gd name="T5" fmla="*/ 18 h 29"/>
                <a:gd name="T6" fmla="*/ 14 w 101"/>
                <a:gd name="T7" fmla="*/ 9 h 29"/>
                <a:gd name="T8" fmla="*/ 5 w 101"/>
                <a:gd name="T9" fmla="*/ 8 h 29"/>
                <a:gd name="T10" fmla="*/ 1 w 101"/>
                <a:gd name="T11" fmla="*/ 3 h 29"/>
                <a:gd name="T12" fmla="*/ 5 w 101"/>
                <a:gd name="T13" fmla="*/ 0 h 29"/>
                <a:gd name="T14" fmla="*/ 95 w 101"/>
                <a:gd name="T15" fmla="*/ 14 h 29"/>
                <a:gd name="T16" fmla="*/ 99 w 101"/>
                <a:gd name="T1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29">
                  <a:moveTo>
                    <a:pt x="99" y="23"/>
                  </a:moveTo>
                  <a:cubicBezTo>
                    <a:pt x="99" y="25"/>
                    <a:pt x="99" y="29"/>
                    <a:pt x="95" y="26"/>
                  </a:cubicBezTo>
                  <a:cubicBezTo>
                    <a:pt x="87" y="18"/>
                    <a:pt x="75" y="20"/>
                    <a:pt x="65" y="18"/>
                  </a:cubicBezTo>
                  <a:cubicBezTo>
                    <a:pt x="49" y="14"/>
                    <a:pt x="31" y="13"/>
                    <a:pt x="14" y="9"/>
                  </a:cubicBezTo>
                  <a:cubicBezTo>
                    <a:pt x="11" y="8"/>
                    <a:pt x="8" y="8"/>
                    <a:pt x="5" y="8"/>
                  </a:cubicBezTo>
                  <a:cubicBezTo>
                    <a:pt x="3" y="7"/>
                    <a:pt x="1" y="5"/>
                    <a:pt x="1" y="3"/>
                  </a:cubicBezTo>
                  <a:cubicBezTo>
                    <a:pt x="0" y="0"/>
                    <a:pt x="3" y="1"/>
                    <a:pt x="5" y="0"/>
                  </a:cubicBezTo>
                  <a:cubicBezTo>
                    <a:pt x="35" y="5"/>
                    <a:pt x="65" y="9"/>
                    <a:pt x="95" y="14"/>
                  </a:cubicBezTo>
                  <a:cubicBezTo>
                    <a:pt x="101" y="15"/>
                    <a:pt x="98" y="20"/>
                    <a:pt x="99" y="23"/>
                  </a:cubicBezTo>
                  <a:close/>
                </a:path>
              </a:pathLst>
            </a:custGeom>
            <a:solidFill>
              <a:srgbClr val="786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21">
              <a:extLst>
                <a:ext uri="{FF2B5EF4-FFF2-40B4-BE49-F238E27FC236}">
                  <a16:creationId xmlns:a16="http://schemas.microsoft.com/office/drawing/2014/main" id="{D39BC4E2-7B07-A1B9-1639-7595FA2CF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394"/>
              <a:ext cx="98" cy="250"/>
            </a:xfrm>
            <a:custGeom>
              <a:avLst/>
              <a:gdLst>
                <a:gd name="T0" fmla="*/ 48 w 52"/>
                <a:gd name="T1" fmla="*/ 134 h 134"/>
                <a:gd name="T2" fmla="*/ 40 w 52"/>
                <a:gd name="T3" fmla="*/ 123 h 134"/>
                <a:gd name="T4" fmla="*/ 15 w 52"/>
                <a:gd name="T5" fmla="*/ 73 h 134"/>
                <a:gd name="T6" fmla="*/ 3 w 52"/>
                <a:gd name="T7" fmla="*/ 0 h 134"/>
                <a:gd name="T8" fmla="*/ 5 w 52"/>
                <a:gd name="T9" fmla="*/ 12 h 134"/>
                <a:gd name="T10" fmla="*/ 24 w 52"/>
                <a:gd name="T11" fmla="*/ 78 h 134"/>
                <a:gd name="T12" fmla="*/ 49 w 52"/>
                <a:gd name="T13" fmla="*/ 123 h 134"/>
                <a:gd name="T14" fmla="*/ 48 w 52"/>
                <a:gd name="T15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134">
                  <a:moveTo>
                    <a:pt x="48" y="134"/>
                  </a:moveTo>
                  <a:cubicBezTo>
                    <a:pt x="41" y="133"/>
                    <a:pt x="43" y="127"/>
                    <a:pt x="40" y="123"/>
                  </a:cubicBezTo>
                  <a:cubicBezTo>
                    <a:pt x="29" y="107"/>
                    <a:pt x="21" y="90"/>
                    <a:pt x="15" y="73"/>
                  </a:cubicBezTo>
                  <a:cubicBezTo>
                    <a:pt x="6" y="50"/>
                    <a:pt x="0" y="25"/>
                    <a:pt x="3" y="0"/>
                  </a:cubicBezTo>
                  <a:cubicBezTo>
                    <a:pt x="5" y="4"/>
                    <a:pt x="2" y="9"/>
                    <a:pt x="5" y="12"/>
                  </a:cubicBezTo>
                  <a:cubicBezTo>
                    <a:pt x="6" y="36"/>
                    <a:pt x="13" y="57"/>
                    <a:pt x="24" y="78"/>
                  </a:cubicBezTo>
                  <a:cubicBezTo>
                    <a:pt x="32" y="93"/>
                    <a:pt x="40" y="108"/>
                    <a:pt x="49" y="123"/>
                  </a:cubicBezTo>
                  <a:cubicBezTo>
                    <a:pt x="52" y="128"/>
                    <a:pt x="51" y="131"/>
                    <a:pt x="48" y="134"/>
                  </a:cubicBezTo>
                  <a:close/>
                </a:path>
              </a:pathLst>
            </a:custGeom>
            <a:solidFill>
              <a:srgbClr val="9E9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22">
              <a:extLst>
                <a:ext uri="{FF2B5EF4-FFF2-40B4-BE49-F238E27FC236}">
                  <a16:creationId xmlns:a16="http://schemas.microsoft.com/office/drawing/2014/main" id="{0CEE0AFA-2A27-A9A0-24A8-F94982D9C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358"/>
              <a:ext cx="90" cy="294"/>
            </a:xfrm>
            <a:custGeom>
              <a:avLst/>
              <a:gdLst>
                <a:gd name="T0" fmla="*/ 44 w 48"/>
                <a:gd name="T1" fmla="*/ 0 h 157"/>
                <a:gd name="T2" fmla="*/ 46 w 48"/>
                <a:gd name="T3" fmla="*/ 9 h 157"/>
                <a:gd name="T4" fmla="*/ 39 w 48"/>
                <a:gd name="T5" fmla="*/ 83 h 157"/>
                <a:gd name="T6" fmla="*/ 8 w 48"/>
                <a:gd name="T7" fmla="*/ 147 h 157"/>
                <a:gd name="T8" fmla="*/ 5 w 48"/>
                <a:gd name="T9" fmla="*/ 157 h 157"/>
                <a:gd name="T10" fmla="*/ 1 w 48"/>
                <a:gd name="T11" fmla="*/ 152 h 157"/>
                <a:gd name="T12" fmla="*/ 4 w 48"/>
                <a:gd name="T13" fmla="*/ 141 h 157"/>
                <a:gd name="T14" fmla="*/ 23 w 48"/>
                <a:gd name="T15" fmla="*/ 106 h 157"/>
                <a:gd name="T16" fmla="*/ 38 w 48"/>
                <a:gd name="T17" fmla="*/ 69 h 157"/>
                <a:gd name="T18" fmla="*/ 38 w 48"/>
                <a:gd name="T19" fmla="*/ 65 h 157"/>
                <a:gd name="T20" fmla="*/ 41 w 48"/>
                <a:gd name="T21" fmla="*/ 50 h 157"/>
                <a:gd name="T22" fmla="*/ 44 w 48"/>
                <a:gd name="T2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57">
                  <a:moveTo>
                    <a:pt x="44" y="0"/>
                  </a:moveTo>
                  <a:cubicBezTo>
                    <a:pt x="47" y="2"/>
                    <a:pt x="46" y="6"/>
                    <a:pt x="46" y="9"/>
                  </a:cubicBezTo>
                  <a:cubicBezTo>
                    <a:pt x="48" y="34"/>
                    <a:pt x="48" y="58"/>
                    <a:pt x="39" y="83"/>
                  </a:cubicBezTo>
                  <a:cubicBezTo>
                    <a:pt x="31" y="106"/>
                    <a:pt x="18" y="126"/>
                    <a:pt x="8" y="147"/>
                  </a:cubicBezTo>
                  <a:cubicBezTo>
                    <a:pt x="6" y="150"/>
                    <a:pt x="6" y="154"/>
                    <a:pt x="5" y="157"/>
                  </a:cubicBezTo>
                  <a:cubicBezTo>
                    <a:pt x="3" y="156"/>
                    <a:pt x="2" y="154"/>
                    <a:pt x="1" y="152"/>
                  </a:cubicBezTo>
                  <a:cubicBezTo>
                    <a:pt x="0" y="148"/>
                    <a:pt x="2" y="145"/>
                    <a:pt x="4" y="141"/>
                  </a:cubicBezTo>
                  <a:cubicBezTo>
                    <a:pt x="11" y="130"/>
                    <a:pt x="16" y="118"/>
                    <a:pt x="23" y="106"/>
                  </a:cubicBezTo>
                  <a:cubicBezTo>
                    <a:pt x="30" y="95"/>
                    <a:pt x="34" y="82"/>
                    <a:pt x="38" y="69"/>
                  </a:cubicBezTo>
                  <a:cubicBezTo>
                    <a:pt x="39" y="68"/>
                    <a:pt x="38" y="67"/>
                    <a:pt x="38" y="65"/>
                  </a:cubicBezTo>
                  <a:cubicBezTo>
                    <a:pt x="39" y="60"/>
                    <a:pt x="40" y="55"/>
                    <a:pt x="41" y="50"/>
                  </a:cubicBezTo>
                  <a:cubicBezTo>
                    <a:pt x="46" y="33"/>
                    <a:pt x="44" y="16"/>
                    <a:pt x="44" y="0"/>
                  </a:cubicBezTo>
                  <a:close/>
                </a:path>
              </a:pathLst>
            </a:custGeom>
            <a:solidFill>
              <a:srgbClr val="AFA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23">
              <a:extLst>
                <a:ext uri="{FF2B5EF4-FFF2-40B4-BE49-F238E27FC236}">
                  <a16:creationId xmlns:a16="http://schemas.microsoft.com/office/drawing/2014/main" id="{126EF289-8DB4-BB42-F749-CA61E43C4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1029"/>
              <a:ext cx="182" cy="49"/>
            </a:xfrm>
            <a:custGeom>
              <a:avLst/>
              <a:gdLst>
                <a:gd name="T0" fmla="*/ 0 w 97"/>
                <a:gd name="T1" fmla="*/ 23 h 26"/>
                <a:gd name="T2" fmla="*/ 9 w 97"/>
                <a:gd name="T3" fmla="*/ 13 h 26"/>
                <a:gd name="T4" fmla="*/ 95 w 97"/>
                <a:gd name="T5" fmla="*/ 0 h 26"/>
                <a:gd name="T6" fmla="*/ 89 w 97"/>
                <a:gd name="T7" fmla="*/ 8 h 26"/>
                <a:gd name="T8" fmla="*/ 60 w 97"/>
                <a:gd name="T9" fmla="*/ 14 h 26"/>
                <a:gd name="T10" fmla="*/ 23 w 97"/>
                <a:gd name="T11" fmla="*/ 20 h 26"/>
                <a:gd name="T12" fmla="*/ 2 w 97"/>
                <a:gd name="T13" fmla="*/ 25 h 26"/>
                <a:gd name="T14" fmla="*/ 0 w 97"/>
                <a:gd name="T15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26">
                  <a:moveTo>
                    <a:pt x="0" y="23"/>
                  </a:moveTo>
                  <a:cubicBezTo>
                    <a:pt x="0" y="17"/>
                    <a:pt x="2" y="14"/>
                    <a:pt x="9" y="13"/>
                  </a:cubicBezTo>
                  <a:cubicBezTo>
                    <a:pt x="38" y="9"/>
                    <a:pt x="66" y="4"/>
                    <a:pt x="95" y="0"/>
                  </a:cubicBezTo>
                  <a:cubicBezTo>
                    <a:pt x="97" y="6"/>
                    <a:pt x="92" y="7"/>
                    <a:pt x="89" y="8"/>
                  </a:cubicBezTo>
                  <a:cubicBezTo>
                    <a:pt x="79" y="10"/>
                    <a:pt x="70" y="12"/>
                    <a:pt x="60" y="14"/>
                  </a:cubicBezTo>
                  <a:cubicBezTo>
                    <a:pt x="48" y="16"/>
                    <a:pt x="35" y="16"/>
                    <a:pt x="23" y="20"/>
                  </a:cubicBezTo>
                  <a:cubicBezTo>
                    <a:pt x="16" y="22"/>
                    <a:pt x="9" y="21"/>
                    <a:pt x="2" y="25"/>
                  </a:cubicBezTo>
                  <a:cubicBezTo>
                    <a:pt x="1" y="26"/>
                    <a:pt x="0" y="25"/>
                    <a:pt x="0" y="23"/>
                  </a:cubicBezTo>
                  <a:close/>
                </a:path>
              </a:pathLst>
            </a:custGeom>
            <a:solidFill>
              <a:srgbClr val="6C6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24">
              <a:extLst>
                <a:ext uri="{FF2B5EF4-FFF2-40B4-BE49-F238E27FC236}">
                  <a16:creationId xmlns:a16="http://schemas.microsoft.com/office/drawing/2014/main" id="{77E28B94-2F64-8C28-A8C7-84D843C37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1025"/>
              <a:ext cx="210" cy="90"/>
            </a:xfrm>
            <a:custGeom>
              <a:avLst/>
              <a:gdLst>
                <a:gd name="T0" fmla="*/ 2 w 112"/>
                <a:gd name="T1" fmla="*/ 48 h 48"/>
                <a:gd name="T2" fmla="*/ 14 w 112"/>
                <a:gd name="T3" fmla="*/ 26 h 48"/>
                <a:gd name="T4" fmla="*/ 44 w 112"/>
                <a:gd name="T5" fmla="*/ 18 h 48"/>
                <a:gd name="T6" fmla="*/ 75 w 112"/>
                <a:gd name="T7" fmla="*/ 12 h 48"/>
                <a:gd name="T8" fmla="*/ 89 w 112"/>
                <a:gd name="T9" fmla="*/ 10 h 48"/>
                <a:gd name="T10" fmla="*/ 97 w 112"/>
                <a:gd name="T11" fmla="*/ 2 h 48"/>
                <a:gd name="T12" fmla="*/ 105 w 112"/>
                <a:gd name="T13" fmla="*/ 0 h 48"/>
                <a:gd name="T14" fmla="*/ 108 w 112"/>
                <a:gd name="T15" fmla="*/ 1 h 48"/>
                <a:gd name="T16" fmla="*/ 105 w 112"/>
                <a:gd name="T17" fmla="*/ 13 h 48"/>
                <a:gd name="T18" fmla="*/ 83 w 112"/>
                <a:gd name="T19" fmla="*/ 19 h 48"/>
                <a:gd name="T20" fmla="*/ 22 w 112"/>
                <a:gd name="T21" fmla="*/ 29 h 48"/>
                <a:gd name="T22" fmla="*/ 5 w 112"/>
                <a:gd name="T23" fmla="*/ 43 h 48"/>
                <a:gd name="T24" fmla="*/ 2 w 112"/>
                <a:gd name="T2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2" h="48">
                  <a:moveTo>
                    <a:pt x="2" y="48"/>
                  </a:moveTo>
                  <a:cubicBezTo>
                    <a:pt x="0" y="37"/>
                    <a:pt x="7" y="31"/>
                    <a:pt x="14" y="26"/>
                  </a:cubicBezTo>
                  <a:cubicBezTo>
                    <a:pt x="23" y="19"/>
                    <a:pt x="34" y="20"/>
                    <a:pt x="44" y="18"/>
                  </a:cubicBezTo>
                  <a:cubicBezTo>
                    <a:pt x="54" y="15"/>
                    <a:pt x="65" y="15"/>
                    <a:pt x="75" y="12"/>
                  </a:cubicBezTo>
                  <a:cubicBezTo>
                    <a:pt x="80" y="11"/>
                    <a:pt x="85" y="12"/>
                    <a:pt x="89" y="10"/>
                  </a:cubicBezTo>
                  <a:cubicBezTo>
                    <a:pt x="93" y="9"/>
                    <a:pt x="100" y="9"/>
                    <a:pt x="97" y="2"/>
                  </a:cubicBezTo>
                  <a:cubicBezTo>
                    <a:pt x="99" y="0"/>
                    <a:pt x="102" y="1"/>
                    <a:pt x="105" y="0"/>
                  </a:cubicBezTo>
                  <a:cubicBezTo>
                    <a:pt x="106" y="0"/>
                    <a:pt x="107" y="1"/>
                    <a:pt x="108" y="1"/>
                  </a:cubicBezTo>
                  <a:cubicBezTo>
                    <a:pt x="112" y="6"/>
                    <a:pt x="110" y="9"/>
                    <a:pt x="105" y="13"/>
                  </a:cubicBezTo>
                  <a:cubicBezTo>
                    <a:pt x="99" y="18"/>
                    <a:pt x="91" y="18"/>
                    <a:pt x="83" y="19"/>
                  </a:cubicBezTo>
                  <a:cubicBezTo>
                    <a:pt x="63" y="23"/>
                    <a:pt x="43" y="26"/>
                    <a:pt x="22" y="29"/>
                  </a:cubicBezTo>
                  <a:cubicBezTo>
                    <a:pt x="11" y="29"/>
                    <a:pt x="7" y="32"/>
                    <a:pt x="5" y="43"/>
                  </a:cubicBezTo>
                  <a:cubicBezTo>
                    <a:pt x="4" y="45"/>
                    <a:pt x="3" y="47"/>
                    <a:pt x="2" y="48"/>
                  </a:cubicBezTo>
                  <a:close/>
                </a:path>
              </a:pathLst>
            </a:custGeom>
            <a:solidFill>
              <a:srgbClr val="B6A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25">
              <a:extLst>
                <a:ext uri="{FF2B5EF4-FFF2-40B4-BE49-F238E27FC236}">
                  <a16:creationId xmlns:a16="http://schemas.microsoft.com/office/drawing/2014/main" id="{BF75D0EC-9D53-AE64-4C7F-A3F1839C1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1029"/>
              <a:ext cx="193" cy="62"/>
            </a:xfrm>
            <a:custGeom>
              <a:avLst/>
              <a:gdLst>
                <a:gd name="T0" fmla="*/ 98 w 103"/>
                <a:gd name="T1" fmla="*/ 0 h 33"/>
                <a:gd name="T2" fmla="*/ 103 w 103"/>
                <a:gd name="T3" fmla="*/ 2 h 33"/>
                <a:gd name="T4" fmla="*/ 100 w 103"/>
                <a:gd name="T5" fmla="*/ 7 h 33"/>
                <a:gd name="T6" fmla="*/ 92 w 103"/>
                <a:gd name="T7" fmla="*/ 11 h 33"/>
                <a:gd name="T8" fmla="*/ 29 w 103"/>
                <a:gd name="T9" fmla="*/ 20 h 33"/>
                <a:gd name="T10" fmla="*/ 15 w 103"/>
                <a:gd name="T11" fmla="*/ 24 h 33"/>
                <a:gd name="T12" fmla="*/ 1 w 103"/>
                <a:gd name="T13" fmla="*/ 33 h 33"/>
                <a:gd name="T14" fmla="*/ 2 w 103"/>
                <a:gd name="T15" fmla="*/ 23 h 33"/>
                <a:gd name="T16" fmla="*/ 32 w 103"/>
                <a:gd name="T17" fmla="*/ 15 h 33"/>
                <a:gd name="T18" fmla="*/ 65 w 103"/>
                <a:gd name="T19" fmla="*/ 11 h 33"/>
                <a:gd name="T20" fmla="*/ 91 w 103"/>
                <a:gd name="T21" fmla="*/ 6 h 33"/>
                <a:gd name="T22" fmla="*/ 97 w 103"/>
                <a:gd name="T23" fmla="*/ 0 h 33"/>
                <a:gd name="T24" fmla="*/ 98 w 103"/>
                <a:gd name="T2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33">
                  <a:moveTo>
                    <a:pt x="98" y="0"/>
                  </a:moveTo>
                  <a:cubicBezTo>
                    <a:pt x="100" y="0"/>
                    <a:pt x="102" y="0"/>
                    <a:pt x="103" y="2"/>
                  </a:cubicBezTo>
                  <a:cubicBezTo>
                    <a:pt x="103" y="4"/>
                    <a:pt x="101" y="6"/>
                    <a:pt x="100" y="7"/>
                  </a:cubicBezTo>
                  <a:cubicBezTo>
                    <a:pt x="97" y="8"/>
                    <a:pt x="95" y="10"/>
                    <a:pt x="92" y="11"/>
                  </a:cubicBezTo>
                  <a:cubicBezTo>
                    <a:pt x="71" y="13"/>
                    <a:pt x="50" y="17"/>
                    <a:pt x="29" y="20"/>
                  </a:cubicBezTo>
                  <a:cubicBezTo>
                    <a:pt x="24" y="21"/>
                    <a:pt x="20" y="24"/>
                    <a:pt x="15" y="24"/>
                  </a:cubicBezTo>
                  <a:cubicBezTo>
                    <a:pt x="8" y="23"/>
                    <a:pt x="5" y="29"/>
                    <a:pt x="1" y="33"/>
                  </a:cubicBezTo>
                  <a:cubicBezTo>
                    <a:pt x="1" y="30"/>
                    <a:pt x="0" y="26"/>
                    <a:pt x="2" y="23"/>
                  </a:cubicBezTo>
                  <a:cubicBezTo>
                    <a:pt x="12" y="21"/>
                    <a:pt x="22" y="17"/>
                    <a:pt x="32" y="15"/>
                  </a:cubicBezTo>
                  <a:cubicBezTo>
                    <a:pt x="43" y="14"/>
                    <a:pt x="54" y="13"/>
                    <a:pt x="65" y="11"/>
                  </a:cubicBezTo>
                  <a:cubicBezTo>
                    <a:pt x="74" y="10"/>
                    <a:pt x="83" y="8"/>
                    <a:pt x="91" y="6"/>
                  </a:cubicBezTo>
                  <a:cubicBezTo>
                    <a:pt x="94" y="5"/>
                    <a:pt x="97" y="4"/>
                    <a:pt x="97" y="0"/>
                  </a:cubicBezTo>
                  <a:cubicBezTo>
                    <a:pt x="97" y="0"/>
                    <a:pt x="97" y="0"/>
                    <a:pt x="98" y="0"/>
                  </a:cubicBezTo>
                  <a:close/>
                </a:path>
              </a:pathLst>
            </a:custGeom>
            <a:solidFill>
              <a:srgbClr val="8E8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26">
              <a:extLst>
                <a:ext uri="{FF2B5EF4-FFF2-40B4-BE49-F238E27FC236}">
                  <a16:creationId xmlns:a16="http://schemas.microsoft.com/office/drawing/2014/main" id="{8916655F-E270-00A2-8256-7433D9C64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480"/>
              <a:ext cx="82" cy="162"/>
            </a:xfrm>
            <a:custGeom>
              <a:avLst/>
              <a:gdLst>
                <a:gd name="T0" fmla="*/ 41 w 44"/>
                <a:gd name="T1" fmla="*/ 0 h 87"/>
                <a:gd name="T2" fmla="*/ 43 w 44"/>
                <a:gd name="T3" fmla="*/ 6 h 87"/>
                <a:gd name="T4" fmla="*/ 10 w 44"/>
                <a:gd name="T5" fmla="*/ 75 h 87"/>
                <a:gd name="T6" fmla="*/ 4 w 44"/>
                <a:gd name="T7" fmla="*/ 87 h 87"/>
                <a:gd name="T8" fmla="*/ 3 w 44"/>
                <a:gd name="T9" fmla="*/ 77 h 87"/>
                <a:gd name="T10" fmla="*/ 33 w 44"/>
                <a:gd name="T11" fmla="*/ 22 h 87"/>
                <a:gd name="T12" fmla="*/ 41 w 44"/>
                <a:gd name="T1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87">
                  <a:moveTo>
                    <a:pt x="41" y="0"/>
                  </a:moveTo>
                  <a:cubicBezTo>
                    <a:pt x="44" y="1"/>
                    <a:pt x="44" y="3"/>
                    <a:pt x="43" y="6"/>
                  </a:cubicBezTo>
                  <a:cubicBezTo>
                    <a:pt x="35" y="30"/>
                    <a:pt x="23" y="53"/>
                    <a:pt x="10" y="75"/>
                  </a:cubicBezTo>
                  <a:cubicBezTo>
                    <a:pt x="8" y="79"/>
                    <a:pt x="6" y="83"/>
                    <a:pt x="4" y="87"/>
                  </a:cubicBezTo>
                  <a:cubicBezTo>
                    <a:pt x="0" y="84"/>
                    <a:pt x="1" y="81"/>
                    <a:pt x="3" y="77"/>
                  </a:cubicBezTo>
                  <a:cubicBezTo>
                    <a:pt x="13" y="59"/>
                    <a:pt x="24" y="41"/>
                    <a:pt x="33" y="22"/>
                  </a:cubicBezTo>
                  <a:cubicBezTo>
                    <a:pt x="36" y="15"/>
                    <a:pt x="38" y="7"/>
                    <a:pt x="41" y="0"/>
                  </a:cubicBezTo>
                  <a:close/>
                </a:path>
              </a:pathLst>
            </a:custGeom>
            <a:solidFill>
              <a:srgbClr val="8C8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27">
              <a:extLst>
                <a:ext uri="{FF2B5EF4-FFF2-40B4-BE49-F238E27FC236}">
                  <a16:creationId xmlns:a16="http://schemas.microsoft.com/office/drawing/2014/main" id="{EFC9EAAC-C868-D8ED-DCFF-AA0E76FDD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58"/>
              <a:ext cx="15" cy="29"/>
            </a:xfrm>
            <a:custGeom>
              <a:avLst/>
              <a:gdLst>
                <a:gd name="T0" fmla="*/ 0 w 8"/>
                <a:gd name="T1" fmla="*/ 16 h 16"/>
                <a:gd name="T2" fmla="*/ 8 w 8"/>
                <a:gd name="T3" fmla="*/ 0 h 16"/>
                <a:gd name="T4" fmla="*/ 0 w 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0" y="16"/>
                  </a:moveTo>
                  <a:cubicBezTo>
                    <a:pt x="0" y="10"/>
                    <a:pt x="2" y="4"/>
                    <a:pt x="8" y="0"/>
                  </a:cubicBezTo>
                  <a:cubicBezTo>
                    <a:pt x="5" y="5"/>
                    <a:pt x="4" y="11"/>
                    <a:pt x="0" y="16"/>
                  </a:cubicBezTo>
                  <a:close/>
                </a:path>
              </a:pathLst>
            </a:custGeom>
            <a:solidFill>
              <a:srgbClr val="D7C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28">
              <a:extLst>
                <a:ext uri="{FF2B5EF4-FFF2-40B4-BE49-F238E27FC236}">
                  <a16:creationId xmlns:a16="http://schemas.microsoft.com/office/drawing/2014/main" id="{F80E0C5E-431E-D461-F3C6-BF2DCC578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1317"/>
              <a:ext cx="17" cy="17"/>
            </a:xfrm>
            <a:custGeom>
              <a:avLst/>
              <a:gdLst>
                <a:gd name="T0" fmla="*/ 5 w 9"/>
                <a:gd name="T1" fmla="*/ 0 h 9"/>
                <a:gd name="T2" fmla="*/ 9 w 9"/>
                <a:gd name="T3" fmla="*/ 3 h 9"/>
                <a:gd name="T4" fmla="*/ 1 w 9"/>
                <a:gd name="T5" fmla="*/ 8 h 9"/>
                <a:gd name="T6" fmla="*/ 0 w 9"/>
                <a:gd name="T7" fmla="*/ 6 h 9"/>
                <a:gd name="T8" fmla="*/ 5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cubicBezTo>
                    <a:pt x="5" y="1"/>
                    <a:pt x="6" y="3"/>
                    <a:pt x="9" y="3"/>
                  </a:cubicBezTo>
                  <a:cubicBezTo>
                    <a:pt x="9" y="9"/>
                    <a:pt x="5" y="8"/>
                    <a:pt x="1" y="8"/>
                  </a:cubicBezTo>
                  <a:cubicBezTo>
                    <a:pt x="1" y="7"/>
                    <a:pt x="1" y="6"/>
                    <a:pt x="0" y="6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AEA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29">
              <a:extLst>
                <a:ext uri="{FF2B5EF4-FFF2-40B4-BE49-F238E27FC236}">
                  <a16:creationId xmlns:a16="http://schemas.microsoft.com/office/drawing/2014/main" id="{1ABF891F-4B8E-0F7B-4830-269B1B6D2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1027"/>
              <a:ext cx="171" cy="54"/>
            </a:xfrm>
            <a:custGeom>
              <a:avLst/>
              <a:gdLst>
                <a:gd name="T0" fmla="*/ 0 w 91"/>
                <a:gd name="T1" fmla="*/ 28 h 29"/>
                <a:gd name="T2" fmla="*/ 28 w 91"/>
                <a:gd name="T3" fmla="*/ 22 h 29"/>
                <a:gd name="T4" fmla="*/ 73 w 91"/>
                <a:gd name="T5" fmla="*/ 15 h 29"/>
                <a:gd name="T6" fmla="*/ 86 w 91"/>
                <a:gd name="T7" fmla="*/ 0 h 29"/>
                <a:gd name="T8" fmla="*/ 84 w 91"/>
                <a:gd name="T9" fmla="*/ 14 h 29"/>
                <a:gd name="T10" fmla="*/ 64 w 91"/>
                <a:gd name="T11" fmla="*/ 19 h 29"/>
                <a:gd name="T12" fmla="*/ 0 w 91"/>
                <a:gd name="T13" fmla="*/ 29 h 29"/>
                <a:gd name="T14" fmla="*/ 0 w 91"/>
                <a:gd name="T15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29">
                  <a:moveTo>
                    <a:pt x="0" y="28"/>
                  </a:moveTo>
                  <a:cubicBezTo>
                    <a:pt x="9" y="23"/>
                    <a:pt x="19" y="23"/>
                    <a:pt x="28" y="22"/>
                  </a:cubicBezTo>
                  <a:cubicBezTo>
                    <a:pt x="43" y="20"/>
                    <a:pt x="58" y="16"/>
                    <a:pt x="73" y="15"/>
                  </a:cubicBezTo>
                  <a:cubicBezTo>
                    <a:pt x="80" y="14"/>
                    <a:pt x="86" y="7"/>
                    <a:pt x="86" y="0"/>
                  </a:cubicBezTo>
                  <a:cubicBezTo>
                    <a:pt x="91" y="4"/>
                    <a:pt x="90" y="10"/>
                    <a:pt x="84" y="14"/>
                  </a:cubicBezTo>
                  <a:cubicBezTo>
                    <a:pt x="78" y="18"/>
                    <a:pt x="71" y="18"/>
                    <a:pt x="64" y="19"/>
                  </a:cubicBezTo>
                  <a:cubicBezTo>
                    <a:pt x="43" y="23"/>
                    <a:pt x="22" y="27"/>
                    <a:pt x="0" y="29"/>
                  </a:cubicBezTo>
                  <a:cubicBezTo>
                    <a:pt x="0" y="29"/>
                    <a:pt x="0" y="28"/>
                    <a:pt x="0" y="28"/>
                  </a:cubicBezTo>
                  <a:close/>
                </a:path>
              </a:pathLst>
            </a:custGeom>
            <a:solidFill>
              <a:srgbClr val="D9C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30">
              <a:extLst>
                <a:ext uri="{FF2B5EF4-FFF2-40B4-BE49-F238E27FC236}">
                  <a16:creationId xmlns:a16="http://schemas.microsoft.com/office/drawing/2014/main" id="{E07ABA67-A55C-CA7D-5706-5396DF262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" y="1003"/>
              <a:ext cx="21" cy="15"/>
            </a:xfrm>
            <a:custGeom>
              <a:avLst/>
              <a:gdLst>
                <a:gd name="T0" fmla="*/ 0 w 11"/>
                <a:gd name="T1" fmla="*/ 8 h 8"/>
                <a:gd name="T2" fmla="*/ 11 w 11"/>
                <a:gd name="T3" fmla="*/ 6 h 8"/>
                <a:gd name="T4" fmla="*/ 0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3" y="3"/>
                    <a:pt x="6" y="0"/>
                    <a:pt x="11" y="6"/>
                  </a:cubicBezTo>
                  <a:cubicBezTo>
                    <a:pt x="7" y="6"/>
                    <a:pt x="4" y="7"/>
                    <a:pt x="0" y="8"/>
                  </a:cubicBezTo>
                  <a:close/>
                </a:path>
              </a:pathLst>
            </a:custGeom>
            <a:solidFill>
              <a:srgbClr val="D9C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31">
              <a:extLst>
                <a:ext uri="{FF2B5EF4-FFF2-40B4-BE49-F238E27FC236}">
                  <a16:creationId xmlns:a16="http://schemas.microsoft.com/office/drawing/2014/main" id="{77C64E62-DE4D-565E-4603-F3A2431F9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240"/>
              <a:ext cx="10" cy="25"/>
            </a:xfrm>
            <a:custGeom>
              <a:avLst/>
              <a:gdLst>
                <a:gd name="T0" fmla="*/ 0 w 5"/>
                <a:gd name="T1" fmla="*/ 13 h 13"/>
                <a:gd name="T2" fmla="*/ 3 w 5"/>
                <a:gd name="T3" fmla="*/ 0 h 13"/>
                <a:gd name="T4" fmla="*/ 0 w 5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cubicBezTo>
                    <a:pt x="0" y="8"/>
                    <a:pt x="0" y="4"/>
                    <a:pt x="3" y="0"/>
                  </a:cubicBezTo>
                  <a:cubicBezTo>
                    <a:pt x="2" y="4"/>
                    <a:pt x="5" y="9"/>
                    <a:pt x="0" y="13"/>
                  </a:cubicBezTo>
                  <a:close/>
                </a:path>
              </a:pathLst>
            </a:custGeom>
            <a:solidFill>
              <a:srgbClr val="D9C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32">
              <a:extLst>
                <a:ext uri="{FF2B5EF4-FFF2-40B4-BE49-F238E27FC236}">
                  <a16:creationId xmlns:a16="http://schemas.microsoft.com/office/drawing/2014/main" id="{676DF333-F8AD-129F-2E41-4B96CE9C1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160"/>
              <a:ext cx="230" cy="129"/>
            </a:xfrm>
            <a:custGeom>
              <a:avLst/>
              <a:gdLst>
                <a:gd name="T0" fmla="*/ 48 w 123"/>
                <a:gd name="T1" fmla="*/ 34 h 69"/>
                <a:gd name="T2" fmla="*/ 48 w 123"/>
                <a:gd name="T3" fmla="*/ 62 h 69"/>
                <a:gd name="T4" fmla="*/ 46 w 123"/>
                <a:gd name="T5" fmla="*/ 62 h 69"/>
                <a:gd name="T6" fmla="*/ 45 w 123"/>
                <a:gd name="T7" fmla="*/ 43 h 69"/>
                <a:gd name="T8" fmla="*/ 42 w 123"/>
                <a:gd name="T9" fmla="*/ 30 h 69"/>
                <a:gd name="T10" fmla="*/ 36 w 123"/>
                <a:gd name="T11" fmla="*/ 25 h 69"/>
                <a:gd name="T12" fmla="*/ 17 w 123"/>
                <a:gd name="T13" fmla="*/ 11 h 69"/>
                <a:gd name="T14" fmla="*/ 0 w 123"/>
                <a:gd name="T15" fmla="*/ 4 h 69"/>
                <a:gd name="T16" fmla="*/ 17 w 123"/>
                <a:gd name="T17" fmla="*/ 6 h 69"/>
                <a:gd name="T18" fmla="*/ 22 w 123"/>
                <a:gd name="T19" fmla="*/ 5 h 69"/>
                <a:gd name="T20" fmla="*/ 27 w 123"/>
                <a:gd name="T21" fmla="*/ 5 h 69"/>
                <a:gd name="T22" fmla="*/ 59 w 123"/>
                <a:gd name="T23" fmla="*/ 11 h 69"/>
                <a:gd name="T24" fmla="*/ 70 w 123"/>
                <a:gd name="T25" fmla="*/ 6 h 69"/>
                <a:gd name="T26" fmla="*/ 75 w 123"/>
                <a:gd name="T27" fmla="*/ 0 h 69"/>
                <a:gd name="T28" fmla="*/ 98 w 123"/>
                <a:gd name="T29" fmla="*/ 22 h 69"/>
                <a:gd name="T30" fmla="*/ 120 w 123"/>
                <a:gd name="T31" fmla="*/ 55 h 69"/>
                <a:gd name="T32" fmla="*/ 116 w 123"/>
                <a:gd name="T33" fmla="*/ 65 h 69"/>
                <a:gd name="T34" fmla="*/ 98 w 123"/>
                <a:gd name="T35" fmla="*/ 68 h 69"/>
                <a:gd name="T36" fmla="*/ 80 w 123"/>
                <a:gd name="T37" fmla="*/ 59 h 69"/>
                <a:gd name="T38" fmla="*/ 74 w 123"/>
                <a:gd name="T39" fmla="*/ 55 h 69"/>
                <a:gd name="T40" fmla="*/ 54 w 123"/>
                <a:gd name="T41" fmla="*/ 31 h 69"/>
                <a:gd name="T42" fmla="*/ 46 w 123"/>
                <a:gd name="T43" fmla="*/ 23 h 69"/>
                <a:gd name="T44" fmla="*/ 48 w 123"/>
                <a:gd name="T45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3" h="69">
                  <a:moveTo>
                    <a:pt x="48" y="34"/>
                  </a:moveTo>
                  <a:cubicBezTo>
                    <a:pt x="48" y="43"/>
                    <a:pt x="48" y="52"/>
                    <a:pt x="48" y="62"/>
                  </a:cubicBezTo>
                  <a:cubicBezTo>
                    <a:pt x="48" y="62"/>
                    <a:pt x="47" y="62"/>
                    <a:pt x="46" y="62"/>
                  </a:cubicBezTo>
                  <a:cubicBezTo>
                    <a:pt x="44" y="56"/>
                    <a:pt x="46" y="50"/>
                    <a:pt x="45" y="43"/>
                  </a:cubicBezTo>
                  <a:cubicBezTo>
                    <a:pt x="45" y="39"/>
                    <a:pt x="46" y="34"/>
                    <a:pt x="42" y="30"/>
                  </a:cubicBezTo>
                  <a:cubicBezTo>
                    <a:pt x="38" y="30"/>
                    <a:pt x="37" y="28"/>
                    <a:pt x="36" y="25"/>
                  </a:cubicBezTo>
                  <a:cubicBezTo>
                    <a:pt x="32" y="17"/>
                    <a:pt x="25" y="14"/>
                    <a:pt x="17" y="11"/>
                  </a:cubicBezTo>
                  <a:cubicBezTo>
                    <a:pt x="11" y="9"/>
                    <a:pt x="4" y="10"/>
                    <a:pt x="0" y="4"/>
                  </a:cubicBezTo>
                  <a:cubicBezTo>
                    <a:pt x="5" y="3"/>
                    <a:pt x="11" y="2"/>
                    <a:pt x="17" y="6"/>
                  </a:cubicBezTo>
                  <a:cubicBezTo>
                    <a:pt x="19" y="7"/>
                    <a:pt x="20" y="7"/>
                    <a:pt x="22" y="5"/>
                  </a:cubicBezTo>
                  <a:cubicBezTo>
                    <a:pt x="23" y="4"/>
                    <a:pt x="25" y="3"/>
                    <a:pt x="27" y="5"/>
                  </a:cubicBezTo>
                  <a:cubicBezTo>
                    <a:pt x="37" y="12"/>
                    <a:pt x="49" y="5"/>
                    <a:pt x="59" y="11"/>
                  </a:cubicBezTo>
                  <a:cubicBezTo>
                    <a:pt x="63" y="13"/>
                    <a:pt x="67" y="9"/>
                    <a:pt x="70" y="6"/>
                  </a:cubicBezTo>
                  <a:cubicBezTo>
                    <a:pt x="72" y="4"/>
                    <a:pt x="73" y="2"/>
                    <a:pt x="75" y="0"/>
                  </a:cubicBezTo>
                  <a:cubicBezTo>
                    <a:pt x="85" y="6"/>
                    <a:pt x="91" y="14"/>
                    <a:pt x="98" y="22"/>
                  </a:cubicBezTo>
                  <a:cubicBezTo>
                    <a:pt x="107" y="32"/>
                    <a:pt x="114" y="43"/>
                    <a:pt x="120" y="55"/>
                  </a:cubicBezTo>
                  <a:cubicBezTo>
                    <a:pt x="123" y="61"/>
                    <a:pt x="122" y="63"/>
                    <a:pt x="116" y="65"/>
                  </a:cubicBezTo>
                  <a:cubicBezTo>
                    <a:pt x="110" y="67"/>
                    <a:pt x="104" y="68"/>
                    <a:pt x="98" y="68"/>
                  </a:cubicBezTo>
                  <a:cubicBezTo>
                    <a:pt x="91" y="69"/>
                    <a:pt x="86" y="63"/>
                    <a:pt x="80" y="59"/>
                  </a:cubicBezTo>
                  <a:cubicBezTo>
                    <a:pt x="78" y="57"/>
                    <a:pt x="77" y="55"/>
                    <a:pt x="74" y="55"/>
                  </a:cubicBezTo>
                  <a:cubicBezTo>
                    <a:pt x="67" y="47"/>
                    <a:pt x="61" y="39"/>
                    <a:pt x="54" y="31"/>
                  </a:cubicBezTo>
                  <a:cubicBezTo>
                    <a:pt x="52" y="28"/>
                    <a:pt x="50" y="26"/>
                    <a:pt x="46" y="23"/>
                  </a:cubicBezTo>
                  <a:cubicBezTo>
                    <a:pt x="47" y="28"/>
                    <a:pt x="48" y="31"/>
                    <a:pt x="48" y="34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33">
              <a:extLst>
                <a:ext uri="{FF2B5EF4-FFF2-40B4-BE49-F238E27FC236}">
                  <a16:creationId xmlns:a16="http://schemas.microsoft.com/office/drawing/2014/main" id="{F7F272EC-BAAE-CD7F-0071-0E813D89C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168"/>
              <a:ext cx="215" cy="168"/>
            </a:xfrm>
            <a:custGeom>
              <a:avLst/>
              <a:gdLst>
                <a:gd name="T0" fmla="*/ 68 w 115"/>
                <a:gd name="T1" fmla="*/ 0 h 90"/>
                <a:gd name="T2" fmla="*/ 86 w 115"/>
                <a:gd name="T3" fmla="*/ 4 h 90"/>
                <a:gd name="T4" fmla="*/ 110 w 115"/>
                <a:gd name="T5" fmla="*/ 26 h 90"/>
                <a:gd name="T6" fmla="*/ 103 w 115"/>
                <a:gd name="T7" fmla="*/ 84 h 90"/>
                <a:gd name="T8" fmla="*/ 95 w 115"/>
                <a:gd name="T9" fmla="*/ 88 h 90"/>
                <a:gd name="T10" fmla="*/ 22 w 115"/>
                <a:gd name="T11" fmla="*/ 88 h 90"/>
                <a:gd name="T12" fmla="*/ 14 w 115"/>
                <a:gd name="T13" fmla="*/ 86 h 90"/>
                <a:gd name="T14" fmla="*/ 10 w 115"/>
                <a:gd name="T15" fmla="*/ 18 h 90"/>
                <a:gd name="T16" fmla="*/ 48 w 115"/>
                <a:gd name="T17" fmla="*/ 1 h 90"/>
                <a:gd name="T18" fmla="*/ 68 w 115"/>
                <a:gd name="T1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90">
                  <a:moveTo>
                    <a:pt x="68" y="0"/>
                  </a:moveTo>
                  <a:cubicBezTo>
                    <a:pt x="74" y="2"/>
                    <a:pt x="80" y="3"/>
                    <a:pt x="86" y="4"/>
                  </a:cubicBezTo>
                  <a:cubicBezTo>
                    <a:pt x="98" y="7"/>
                    <a:pt x="105" y="15"/>
                    <a:pt x="110" y="26"/>
                  </a:cubicBezTo>
                  <a:cubicBezTo>
                    <a:pt x="115" y="47"/>
                    <a:pt x="110" y="66"/>
                    <a:pt x="103" y="84"/>
                  </a:cubicBezTo>
                  <a:cubicBezTo>
                    <a:pt x="101" y="89"/>
                    <a:pt x="99" y="90"/>
                    <a:pt x="95" y="88"/>
                  </a:cubicBezTo>
                  <a:cubicBezTo>
                    <a:pt x="70" y="77"/>
                    <a:pt x="46" y="77"/>
                    <a:pt x="22" y="88"/>
                  </a:cubicBezTo>
                  <a:cubicBezTo>
                    <a:pt x="19" y="89"/>
                    <a:pt x="16" y="90"/>
                    <a:pt x="14" y="86"/>
                  </a:cubicBezTo>
                  <a:cubicBezTo>
                    <a:pt x="5" y="64"/>
                    <a:pt x="0" y="42"/>
                    <a:pt x="10" y="18"/>
                  </a:cubicBezTo>
                  <a:cubicBezTo>
                    <a:pt x="19" y="5"/>
                    <a:pt x="34" y="3"/>
                    <a:pt x="48" y="1"/>
                  </a:cubicBezTo>
                  <a:cubicBezTo>
                    <a:pt x="55" y="0"/>
                    <a:pt x="61" y="1"/>
                    <a:pt x="68" y="0"/>
                  </a:cubicBezTo>
                  <a:close/>
                </a:path>
              </a:pathLst>
            </a:custGeom>
            <a:solidFill>
              <a:srgbClr val="E83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34">
              <a:extLst>
                <a:ext uri="{FF2B5EF4-FFF2-40B4-BE49-F238E27FC236}">
                  <a16:creationId xmlns:a16="http://schemas.microsoft.com/office/drawing/2014/main" id="{170DB115-686F-E295-5D41-579810FF0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988"/>
              <a:ext cx="247" cy="278"/>
            </a:xfrm>
            <a:custGeom>
              <a:avLst/>
              <a:gdLst>
                <a:gd name="T0" fmla="*/ 132 w 132"/>
                <a:gd name="T1" fmla="*/ 146 h 149"/>
                <a:gd name="T2" fmla="*/ 132 w 132"/>
                <a:gd name="T3" fmla="*/ 149 h 149"/>
                <a:gd name="T4" fmla="*/ 108 w 132"/>
                <a:gd name="T5" fmla="*/ 117 h 149"/>
                <a:gd name="T6" fmla="*/ 40 w 132"/>
                <a:gd name="T7" fmla="*/ 18 h 149"/>
                <a:gd name="T8" fmla="*/ 34 w 132"/>
                <a:gd name="T9" fmla="*/ 11 h 149"/>
                <a:gd name="T10" fmla="*/ 21 w 132"/>
                <a:gd name="T11" fmla="*/ 12 h 149"/>
                <a:gd name="T12" fmla="*/ 7 w 132"/>
                <a:gd name="T13" fmla="*/ 31 h 149"/>
                <a:gd name="T14" fmla="*/ 2 w 132"/>
                <a:gd name="T15" fmla="*/ 38 h 149"/>
                <a:gd name="T16" fmla="*/ 0 w 132"/>
                <a:gd name="T17" fmla="*/ 38 h 149"/>
                <a:gd name="T18" fmla="*/ 23 w 132"/>
                <a:gd name="T19" fmla="*/ 4 h 149"/>
                <a:gd name="T20" fmla="*/ 38 w 132"/>
                <a:gd name="T21" fmla="*/ 8 h 149"/>
                <a:gd name="T22" fmla="*/ 51 w 132"/>
                <a:gd name="T23" fmla="*/ 27 h 149"/>
                <a:gd name="T24" fmla="*/ 117 w 132"/>
                <a:gd name="T25" fmla="*/ 123 h 149"/>
                <a:gd name="T26" fmla="*/ 132 w 132"/>
                <a:gd name="T27" fmla="*/ 14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2" h="149">
                  <a:moveTo>
                    <a:pt x="132" y="146"/>
                  </a:moveTo>
                  <a:cubicBezTo>
                    <a:pt x="132" y="147"/>
                    <a:pt x="132" y="148"/>
                    <a:pt x="132" y="149"/>
                  </a:cubicBezTo>
                  <a:cubicBezTo>
                    <a:pt x="123" y="140"/>
                    <a:pt x="116" y="128"/>
                    <a:pt x="108" y="117"/>
                  </a:cubicBezTo>
                  <a:cubicBezTo>
                    <a:pt x="85" y="84"/>
                    <a:pt x="62" y="51"/>
                    <a:pt x="40" y="18"/>
                  </a:cubicBezTo>
                  <a:cubicBezTo>
                    <a:pt x="38" y="15"/>
                    <a:pt x="36" y="13"/>
                    <a:pt x="34" y="11"/>
                  </a:cubicBezTo>
                  <a:cubicBezTo>
                    <a:pt x="29" y="6"/>
                    <a:pt x="25" y="7"/>
                    <a:pt x="21" y="12"/>
                  </a:cubicBezTo>
                  <a:cubicBezTo>
                    <a:pt x="16" y="18"/>
                    <a:pt x="12" y="25"/>
                    <a:pt x="7" y="31"/>
                  </a:cubicBezTo>
                  <a:cubicBezTo>
                    <a:pt x="6" y="34"/>
                    <a:pt x="4" y="36"/>
                    <a:pt x="2" y="38"/>
                  </a:cubicBezTo>
                  <a:cubicBezTo>
                    <a:pt x="1" y="38"/>
                    <a:pt x="0" y="38"/>
                    <a:pt x="0" y="38"/>
                  </a:cubicBezTo>
                  <a:cubicBezTo>
                    <a:pt x="5" y="25"/>
                    <a:pt x="14" y="14"/>
                    <a:pt x="23" y="4"/>
                  </a:cubicBezTo>
                  <a:cubicBezTo>
                    <a:pt x="27" y="0"/>
                    <a:pt x="34" y="2"/>
                    <a:pt x="38" y="8"/>
                  </a:cubicBezTo>
                  <a:cubicBezTo>
                    <a:pt x="43" y="14"/>
                    <a:pt x="47" y="20"/>
                    <a:pt x="51" y="27"/>
                  </a:cubicBezTo>
                  <a:cubicBezTo>
                    <a:pt x="73" y="59"/>
                    <a:pt x="94" y="92"/>
                    <a:pt x="117" y="123"/>
                  </a:cubicBezTo>
                  <a:cubicBezTo>
                    <a:pt x="123" y="130"/>
                    <a:pt x="129" y="137"/>
                    <a:pt x="132" y="146"/>
                  </a:cubicBezTo>
                  <a:close/>
                </a:path>
              </a:pathLst>
            </a:custGeom>
            <a:solidFill>
              <a:srgbClr val="B0A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35">
              <a:extLst>
                <a:ext uri="{FF2B5EF4-FFF2-40B4-BE49-F238E27FC236}">
                  <a16:creationId xmlns:a16="http://schemas.microsoft.com/office/drawing/2014/main" id="{28DB223B-FA9D-1A43-E9AE-528BB87B0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1059"/>
              <a:ext cx="206" cy="278"/>
            </a:xfrm>
            <a:custGeom>
              <a:avLst/>
              <a:gdLst>
                <a:gd name="T0" fmla="*/ 108 w 110"/>
                <a:gd name="T1" fmla="*/ 0 h 149"/>
                <a:gd name="T2" fmla="*/ 110 w 110"/>
                <a:gd name="T3" fmla="*/ 0 h 149"/>
                <a:gd name="T4" fmla="*/ 93 w 110"/>
                <a:gd name="T5" fmla="*/ 28 h 149"/>
                <a:gd name="T6" fmla="*/ 50 w 110"/>
                <a:gd name="T7" fmla="*/ 90 h 149"/>
                <a:gd name="T8" fmla="*/ 13 w 110"/>
                <a:gd name="T9" fmla="*/ 140 h 149"/>
                <a:gd name="T10" fmla="*/ 6 w 110"/>
                <a:gd name="T11" fmla="*/ 147 h 149"/>
                <a:gd name="T12" fmla="*/ 0 w 110"/>
                <a:gd name="T13" fmla="*/ 146 h 149"/>
                <a:gd name="T14" fmla="*/ 8 w 110"/>
                <a:gd name="T15" fmla="*/ 141 h 149"/>
                <a:gd name="T16" fmla="*/ 70 w 110"/>
                <a:gd name="T17" fmla="*/ 54 h 149"/>
                <a:gd name="T18" fmla="*/ 105 w 110"/>
                <a:gd name="T19" fmla="*/ 2 h 149"/>
                <a:gd name="T20" fmla="*/ 108 w 110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" h="149">
                  <a:moveTo>
                    <a:pt x="108" y="0"/>
                  </a:moveTo>
                  <a:cubicBezTo>
                    <a:pt x="108" y="0"/>
                    <a:pt x="109" y="0"/>
                    <a:pt x="110" y="0"/>
                  </a:cubicBezTo>
                  <a:cubicBezTo>
                    <a:pt x="106" y="10"/>
                    <a:pt x="99" y="19"/>
                    <a:pt x="93" y="28"/>
                  </a:cubicBezTo>
                  <a:cubicBezTo>
                    <a:pt x="78" y="48"/>
                    <a:pt x="64" y="69"/>
                    <a:pt x="50" y="90"/>
                  </a:cubicBezTo>
                  <a:cubicBezTo>
                    <a:pt x="38" y="107"/>
                    <a:pt x="26" y="123"/>
                    <a:pt x="13" y="140"/>
                  </a:cubicBezTo>
                  <a:cubicBezTo>
                    <a:pt x="11" y="143"/>
                    <a:pt x="9" y="145"/>
                    <a:pt x="6" y="147"/>
                  </a:cubicBezTo>
                  <a:cubicBezTo>
                    <a:pt x="4" y="149"/>
                    <a:pt x="1" y="149"/>
                    <a:pt x="0" y="146"/>
                  </a:cubicBezTo>
                  <a:cubicBezTo>
                    <a:pt x="2" y="144"/>
                    <a:pt x="6" y="145"/>
                    <a:pt x="8" y="141"/>
                  </a:cubicBezTo>
                  <a:cubicBezTo>
                    <a:pt x="28" y="112"/>
                    <a:pt x="49" y="83"/>
                    <a:pt x="70" y="54"/>
                  </a:cubicBezTo>
                  <a:cubicBezTo>
                    <a:pt x="81" y="37"/>
                    <a:pt x="93" y="19"/>
                    <a:pt x="105" y="2"/>
                  </a:cubicBezTo>
                  <a:cubicBezTo>
                    <a:pt x="106" y="1"/>
                    <a:pt x="107" y="1"/>
                    <a:pt x="108" y="0"/>
                  </a:cubicBezTo>
                  <a:close/>
                </a:path>
              </a:pathLst>
            </a:custGeom>
            <a:solidFill>
              <a:srgbClr val="AFA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Google Shape;2683;p53">
            <a:extLst>
              <a:ext uri="{FF2B5EF4-FFF2-40B4-BE49-F238E27FC236}">
                <a16:creationId xmlns:a16="http://schemas.microsoft.com/office/drawing/2014/main" id="{2A04774C-C134-4613-BC65-B76CC7FE66F1}"/>
              </a:ext>
            </a:extLst>
          </p:cNvPr>
          <p:cNvCxnSpPr>
            <a:stCxn id="24" idx="3"/>
            <a:endCxn id="21" idx="2"/>
          </p:cNvCxnSpPr>
          <p:nvPr/>
        </p:nvCxnSpPr>
        <p:spPr>
          <a:xfrm rot="10800000" flipH="1">
            <a:off x="6747851" y="3021241"/>
            <a:ext cx="391820" cy="843662"/>
          </a:xfrm>
          <a:prstGeom prst="bentConnector4">
            <a:avLst>
              <a:gd name="adj1" fmla="val -58343"/>
              <a:gd name="adj2" fmla="val 73220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3" name="Google Shape;2686;p53">
            <a:extLst>
              <a:ext uri="{FF2B5EF4-FFF2-40B4-BE49-F238E27FC236}">
                <a16:creationId xmlns:a16="http://schemas.microsoft.com/office/drawing/2014/main" id="{3F181509-76AE-4D88-B106-2AA29AC7F3E8}"/>
              </a:ext>
            </a:extLst>
          </p:cNvPr>
          <p:cNvCxnSpPr>
            <a:stCxn id="24" idx="1"/>
            <a:endCxn id="21" idx="2"/>
          </p:cNvCxnSpPr>
          <p:nvPr/>
        </p:nvCxnSpPr>
        <p:spPr>
          <a:xfrm flipH="1" flipV="1">
            <a:off x="7139671" y="3021241"/>
            <a:ext cx="391784" cy="843662"/>
          </a:xfrm>
          <a:prstGeom prst="bentConnector4">
            <a:avLst>
              <a:gd name="adj1" fmla="val -58348"/>
              <a:gd name="adj2" fmla="val 73220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4" name="Google Shape;2687;p53">
            <a:extLst>
              <a:ext uri="{FF2B5EF4-FFF2-40B4-BE49-F238E27FC236}">
                <a16:creationId xmlns:a16="http://schemas.microsoft.com/office/drawing/2014/main" id="{B3FBEFE2-4771-4D61-9742-F50BFC791C79}"/>
              </a:ext>
            </a:extLst>
          </p:cNvPr>
          <p:cNvCxnSpPr>
            <a:stCxn id="22" idx="0"/>
            <a:endCxn id="26" idx="3"/>
          </p:cNvCxnSpPr>
          <p:nvPr/>
        </p:nvCxnSpPr>
        <p:spPr>
          <a:xfrm rot="16200000" flipV="1">
            <a:off x="3815119" y="2760679"/>
            <a:ext cx="1120113" cy="391802"/>
          </a:xfrm>
          <a:prstGeom prst="bentConnector4">
            <a:avLst>
              <a:gd name="adj1" fmla="val 32511"/>
              <a:gd name="adj2" fmla="val 356507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5" name="Google Shape;2690;p53">
            <a:extLst>
              <a:ext uri="{FF2B5EF4-FFF2-40B4-BE49-F238E27FC236}">
                <a16:creationId xmlns:a16="http://schemas.microsoft.com/office/drawing/2014/main" id="{B9BA0F1A-5FBD-479A-AE0D-077B059A81BE}"/>
              </a:ext>
            </a:extLst>
          </p:cNvPr>
          <p:cNvCxnSpPr>
            <a:stCxn id="22" idx="0"/>
            <a:endCxn id="26" idx="1"/>
          </p:cNvCxnSpPr>
          <p:nvPr/>
        </p:nvCxnSpPr>
        <p:spPr>
          <a:xfrm rot="5400000" flipH="1" flipV="1">
            <a:off x="4206921" y="2760679"/>
            <a:ext cx="1120113" cy="391802"/>
          </a:xfrm>
          <a:prstGeom prst="bentConnector4">
            <a:avLst>
              <a:gd name="adj1" fmla="val 32511"/>
              <a:gd name="adj2" fmla="val 158346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6" name="Google Shape;2691;p53">
            <a:extLst>
              <a:ext uri="{FF2B5EF4-FFF2-40B4-BE49-F238E27FC236}">
                <a16:creationId xmlns:a16="http://schemas.microsoft.com/office/drawing/2014/main" id="{9A70C686-38FA-4C90-A374-74CE0135EE03}"/>
              </a:ext>
            </a:extLst>
          </p:cNvPr>
          <p:cNvCxnSpPr>
            <a:stCxn id="19" idx="2"/>
            <a:endCxn id="25" idx="3"/>
          </p:cNvCxnSpPr>
          <p:nvPr/>
        </p:nvCxnSpPr>
        <p:spPr>
          <a:xfrm rot="5400000">
            <a:off x="1386569" y="3247161"/>
            <a:ext cx="843681" cy="391803"/>
          </a:xfrm>
          <a:prstGeom prst="bentConnector4">
            <a:avLst>
              <a:gd name="adj1" fmla="val 26780"/>
              <a:gd name="adj2" fmla="val 158346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7" name="Google Shape;2694;p53">
            <a:extLst>
              <a:ext uri="{FF2B5EF4-FFF2-40B4-BE49-F238E27FC236}">
                <a16:creationId xmlns:a16="http://schemas.microsoft.com/office/drawing/2014/main" id="{EAA04C2F-D6D9-4A7B-A41D-720F1337B10F}"/>
              </a:ext>
            </a:extLst>
          </p:cNvPr>
          <p:cNvCxnSpPr>
            <a:stCxn id="19" idx="2"/>
            <a:endCxn id="25" idx="1"/>
          </p:cNvCxnSpPr>
          <p:nvPr/>
        </p:nvCxnSpPr>
        <p:spPr>
          <a:xfrm rot="16200000" flipH="1">
            <a:off x="1778370" y="3247161"/>
            <a:ext cx="843681" cy="391801"/>
          </a:xfrm>
          <a:prstGeom prst="bentConnector4">
            <a:avLst>
              <a:gd name="adj1" fmla="val 26780"/>
              <a:gd name="adj2" fmla="val 356508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grpSp>
        <p:nvGrpSpPr>
          <p:cNvPr id="8" name="Google Shape;2695;p53">
            <a:extLst>
              <a:ext uri="{FF2B5EF4-FFF2-40B4-BE49-F238E27FC236}">
                <a16:creationId xmlns:a16="http://schemas.microsoft.com/office/drawing/2014/main" id="{D0314DD6-A7DB-4BFB-AE22-7ACAF6207803}"/>
              </a:ext>
            </a:extLst>
          </p:cNvPr>
          <p:cNvGrpSpPr/>
          <p:nvPr/>
        </p:nvGrpSpPr>
        <p:grpSpPr>
          <a:xfrm>
            <a:off x="720922" y="1934376"/>
            <a:ext cx="2566775" cy="440603"/>
            <a:chOff x="720922" y="1934376"/>
            <a:chExt cx="2566775" cy="440603"/>
          </a:xfrm>
        </p:grpSpPr>
        <p:sp>
          <p:nvSpPr>
            <p:cNvPr id="9" name="Google Shape;2696;p53">
              <a:extLst>
                <a:ext uri="{FF2B5EF4-FFF2-40B4-BE49-F238E27FC236}">
                  <a16:creationId xmlns:a16="http://schemas.microsoft.com/office/drawing/2014/main" id="{BF97C0D1-3F3F-4A16-8033-4A509A9A366D}"/>
                </a:ext>
              </a:extLst>
            </p:cNvPr>
            <p:cNvSpPr/>
            <p:nvPr/>
          </p:nvSpPr>
          <p:spPr>
            <a:xfrm>
              <a:off x="720922" y="1934376"/>
              <a:ext cx="2566775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2697;p53">
              <a:extLst>
                <a:ext uri="{FF2B5EF4-FFF2-40B4-BE49-F238E27FC236}">
                  <a16:creationId xmlns:a16="http://schemas.microsoft.com/office/drawing/2014/main" id="{8F8C2610-B5B0-4512-9627-0BB46A9C2CA4}"/>
                </a:ext>
              </a:extLst>
            </p:cNvPr>
            <p:cNvSpPr/>
            <p:nvPr/>
          </p:nvSpPr>
          <p:spPr>
            <a:xfrm>
              <a:off x="830805" y="1980773"/>
              <a:ext cx="2380896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1" name="Google Shape;2698;p53">
            <a:extLst>
              <a:ext uri="{FF2B5EF4-FFF2-40B4-BE49-F238E27FC236}">
                <a16:creationId xmlns:a16="http://schemas.microsoft.com/office/drawing/2014/main" id="{6D90596C-0BD9-42FB-90E0-6BEFD464D767}"/>
              </a:ext>
            </a:extLst>
          </p:cNvPr>
          <p:cNvGrpSpPr/>
          <p:nvPr/>
        </p:nvGrpSpPr>
        <p:grpSpPr>
          <a:xfrm>
            <a:off x="5854446" y="1934376"/>
            <a:ext cx="2566775" cy="440603"/>
            <a:chOff x="5854446" y="1934376"/>
            <a:chExt cx="2566775" cy="440603"/>
          </a:xfrm>
        </p:grpSpPr>
        <p:sp>
          <p:nvSpPr>
            <p:cNvPr id="12" name="Google Shape;2699;p53">
              <a:extLst>
                <a:ext uri="{FF2B5EF4-FFF2-40B4-BE49-F238E27FC236}">
                  <a16:creationId xmlns:a16="http://schemas.microsoft.com/office/drawing/2014/main" id="{EA0D4485-D526-41A4-847F-59F59CCE9ECE}"/>
                </a:ext>
              </a:extLst>
            </p:cNvPr>
            <p:cNvSpPr/>
            <p:nvPr/>
          </p:nvSpPr>
          <p:spPr>
            <a:xfrm>
              <a:off x="5854446" y="1934376"/>
              <a:ext cx="2566775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2700;p53">
              <a:extLst>
                <a:ext uri="{FF2B5EF4-FFF2-40B4-BE49-F238E27FC236}">
                  <a16:creationId xmlns:a16="http://schemas.microsoft.com/office/drawing/2014/main" id="{62930BBA-6A61-49B3-85EB-06B92F0B19F6}"/>
                </a:ext>
              </a:extLst>
            </p:cNvPr>
            <p:cNvSpPr/>
            <p:nvPr/>
          </p:nvSpPr>
          <p:spPr>
            <a:xfrm>
              <a:off x="5964329" y="1980773"/>
              <a:ext cx="2380896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" name="Google Shape;2701;p53">
            <a:extLst>
              <a:ext uri="{FF2B5EF4-FFF2-40B4-BE49-F238E27FC236}">
                <a16:creationId xmlns:a16="http://schemas.microsoft.com/office/drawing/2014/main" id="{A783F05E-C051-47E4-A9DB-BD632BF88D86}"/>
              </a:ext>
            </a:extLst>
          </p:cNvPr>
          <p:cNvGrpSpPr/>
          <p:nvPr/>
        </p:nvGrpSpPr>
        <p:grpSpPr>
          <a:xfrm>
            <a:off x="3287688" y="3516654"/>
            <a:ext cx="2566775" cy="440603"/>
            <a:chOff x="3287688" y="3516654"/>
            <a:chExt cx="2566775" cy="440603"/>
          </a:xfrm>
        </p:grpSpPr>
        <p:sp>
          <p:nvSpPr>
            <p:cNvPr id="15" name="Google Shape;2702;p53">
              <a:extLst>
                <a:ext uri="{FF2B5EF4-FFF2-40B4-BE49-F238E27FC236}">
                  <a16:creationId xmlns:a16="http://schemas.microsoft.com/office/drawing/2014/main" id="{B9C1F596-FB59-4DEB-9A35-0A3891F67F0C}"/>
                </a:ext>
              </a:extLst>
            </p:cNvPr>
            <p:cNvSpPr/>
            <p:nvPr/>
          </p:nvSpPr>
          <p:spPr>
            <a:xfrm>
              <a:off x="3287688" y="3516654"/>
              <a:ext cx="2566775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2703;p53">
              <a:extLst>
                <a:ext uri="{FF2B5EF4-FFF2-40B4-BE49-F238E27FC236}">
                  <a16:creationId xmlns:a16="http://schemas.microsoft.com/office/drawing/2014/main" id="{409A30DC-3FD4-4C4E-A24F-714FDF8ABA46}"/>
                </a:ext>
              </a:extLst>
            </p:cNvPr>
            <p:cNvSpPr/>
            <p:nvPr/>
          </p:nvSpPr>
          <p:spPr>
            <a:xfrm>
              <a:off x="3397562" y="3563051"/>
              <a:ext cx="2380896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7" name="Google Shape;2704;p53">
            <a:extLst>
              <a:ext uri="{FF2B5EF4-FFF2-40B4-BE49-F238E27FC236}">
                <a16:creationId xmlns:a16="http://schemas.microsoft.com/office/drawing/2014/main" id="{A7F5FEE4-610F-4899-B72B-7F9B8A16361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AWARENESS &amp; PATHOLOGY</a:t>
            </a:r>
          </a:p>
        </p:txBody>
      </p:sp>
      <p:sp>
        <p:nvSpPr>
          <p:cNvPr id="18" name="Google Shape;2705;p53">
            <a:extLst>
              <a:ext uri="{FF2B5EF4-FFF2-40B4-BE49-F238E27FC236}">
                <a16:creationId xmlns:a16="http://schemas.microsoft.com/office/drawing/2014/main" id="{C56133A4-0639-45A4-8496-ECF1AB562A3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36109" y="1934312"/>
            <a:ext cx="2336401" cy="440704"/>
          </a:xfrm>
        </p:spPr>
        <p:txBody>
          <a:bodyPr/>
          <a:lstStyle/>
          <a:p>
            <a:pPr lvl="0"/>
            <a:r>
              <a:rPr lang="en-US" sz="1800">
                <a:solidFill>
                  <a:srgbClr val="FFFFFF"/>
                </a:solidFill>
              </a:rPr>
              <a:t>CHECK YOURSELF</a:t>
            </a:r>
          </a:p>
        </p:txBody>
      </p:sp>
      <p:sp>
        <p:nvSpPr>
          <p:cNvPr id="19" name="Google Shape;2692;p53">
            <a:extLst>
              <a:ext uri="{FF2B5EF4-FFF2-40B4-BE49-F238E27FC236}">
                <a16:creationId xmlns:a16="http://schemas.microsoft.com/office/drawing/2014/main" id="{86612232-C7D7-4FFC-92FD-7FD531871CB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36109" y="2418523"/>
            <a:ext cx="2336401" cy="602699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/>
              <a:t>The </a:t>
            </a:r>
            <a:r>
              <a:rPr lang="en-US" b="1">
                <a:solidFill>
                  <a:srgbClr val="A20E4A"/>
                </a:solidFill>
              </a:rPr>
              <a:t>Sun</a:t>
            </a:r>
            <a:r>
              <a:rPr lang="en-US" b="1"/>
              <a:t> </a:t>
            </a:r>
            <a:r>
              <a:rPr lang="en-US"/>
              <a:t>is the star at the center of the Solar System</a:t>
            </a:r>
          </a:p>
        </p:txBody>
      </p:sp>
      <p:sp>
        <p:nvSpPr>
          <p:cNvPr id="20" name="Google Shape;2706;p53">
            <a:extLst>
              <a:ext uri="{FF2B5EF4-FFF2-40B4-BE49-F238E27FC236}">
                <a16:creationId xmlns:a16="http://schemas.microsoft.com/office/drawing/2014/main" id="{72E5F962-1D1E-41D4-AE60-963956458F6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973327" y="1934321"/>
            <a:ext cx="2336401" cy="440704"/>
          </a:xfrm>
        </p:spPr>
        <p:txBody>
          <a:bodyPr/>
          <a:lstStyle/>
          <a:p>
            <a:pPr lvl="0"/>
            <a:r>
              <a:rPr lang="en-US" sz="1800">
                <a:solidFill>
                  <a:srgbClr val="FFFFFF"/>
                </a:solidFill>
              </a:rPr>
              <a:t>LET’S HELP OUT!</a:t>
            </a:r>
          </a:p>
        </p:txBody>
      </p:sp>
      <p:sp>
        <p:nvSpPr>
          <p:cNvPr id="21" name="Google Shape;2685;p53">
            <a:extLst>
              <a:ext uri="{FF2B5EF4-FFF2-40B4-BE49-F238E27FC236}">
                <a16:creationId xmlns:a16="http://schemas.microsoft.com/office/drawing/2014/main" id="{12507CB8-E48B-444F-80AC-856FFC7FE9E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971470" y="2418542"/>
            <a:ext cx="2336401" cy="602699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 b="1">
                <a:solidFill>
                  <a:srgbClr val="A20E4A"/>
                </a:solidFill>
              </a:rPr>
              <a:t>Venus</a:t>
            </a:r>
            <a:r>
              <a:rPr lang="en-US" b="1"/>
              <a:t> </a:t>
            </a:r>
            <a:r>
              <a:rPr lang="en-US"/>
              <a:t>is the second planet from the Sun</a:t>
            </a:r>
          </a:p>
        </p:txBody>
      </p:sp>
      <p:sp>
        <p:nvSpPr>
          <p:cNvPr id="22" name="Google Shape;2688;p53">
            <a:extLst>
              <a:ext uri="{FF2B5EF4-FFF2-40B4-BE49-F238E27FC236}">
                <a16:creationId xmlns:a16="http://schemas.microsoft.com/office/drawing/2014/main" id="{5A0EA99D-EF5C-48A2-8BD7-0D3E4BEB3EE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402875" y="3516636"/>
            <a:ext cx="2336401" cy="440704"/>
          </a:xfrm>
        </p:spPr>
        <p:txBody>
          <a:bodyPr/>
          <a:lstStyle/>
          <a:p>
            <a:pPr lvl="0"/>
            <a:r>
              <a:rPr lang="en-US" sz="1800">
                <a:solidFill>
                  <a:srgbClr val="FFFFFF"/>
                </a:solidFill>
              </a:rPr>
              <a:t>TALK ABOUT IT!!</a:t>
            </a:r>
          </a:p>
        </p:txBody>
      </p:sp>
      <p:sp>
        <p:nvSpPr>
          <p:cNvPr id="23" name="Google Shape;2707;p53">
            <a:extLst>
              <a:ext uri="{FF2B5EF4-FFF2-40B4-BE49-F238E27FC236}">
                <a16:creationId xmlns:a16="http://schemas.microsoft.com/office/drawing/2014/main" id="{A0B3D2BE-5ECF-4571-93CD-95D03754515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404722" y="4000801"/>
            <a:ext cx="2336401" cy="602699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 b="1">
                <a:solidFill>
                  <a:srgbClr val="A20E4A"/>
                </a:solidFill>
              </a:rPr>
              <a:t>Mercury</a:t>
            </a:r>
            <a:r>
              <a:rPr lang="en-US" b="1"/>
              <a:t> </a:t>
            </a:r>
            <a:r>
              <a:rPr lang="en-US"/>
              <a:t>is the closest planet to the Sun</a:t>
            </a:r>
          </a:p>
        </p:txBody>
      </p:sp>
      <p:sp>
        <p:nvSpPr>
          <p:cNvPr id="24" name="Google Shape;2684;p53">
            <a:extLst>
              <a:ext uri="{FF2B5EF4-FFF2-40B4-BE49-F238E27FC236}">
                <a16:creationId xmlns:a16="http://schemas.microsoft.com/office/drawing/2014/main" id="{282B1990-198D-4160-B6F2-F336EB4B4E82}"/>
              </a:ext>
            </a:extLst>
          </p:cNvPr>
          <p:cNvSpPr/>
          <p:nvPr/>
        </p:nvSpPr>
        <p:spPr>
          <a:xfrm>
            <a:off x="6747851" y="3473101"/>
            <a:ext cx="783604" cy="7836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5" name="Google Shape;2693;p53">
            <a:extLst>
              <a:ext uri="{FF2B5EF4-FFF2-40B4-BE49-F238E27FC236}">
                <a16:creationId xmlns:a16="http://schemas.microsoft.com/office/drawing/2014/main" id="{300C2558-2882-4314-97A8-F9D37D5CA9A0}"/>
              </a:ext>
            </a:extLst>
          </p:cNvPr>
          <p:cNvSpPr/>
          <p:nvPr/>
        </p:nvSpPr>
        <p:spPr>
          <a:xfrm>
            <a:off x="1612507" y="3473101"/>
            <a:ext cx="783604" cy="7836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6" name="Google Shape;2689;p53">
            <a:extLst>
              <a:ext uri="{FF2B5EF4-FFF2-40B4-BE49-F238E27FC236}">
                <a16:creationId xmlns:a16="http://schemas.microsoft.com/office/drawing/2014/main" id="{F74BF46F-3A8F-48D5-9FC0-E58C2362BDEA}"/>
              </a:ext>
            </a:extLst>
          </p:cNvPr>
          <p:cNvSpPr/>
          <p:nvPr/>
        </p:nvSpPr>
        <p:spPr>
          <a:xfrm>
            <a:off x="4179274" y="2004721"/>
            <a:ext cx="783604" cy="7836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27" name="Google Shape;2708;p53">
            <a:extLst>
              <a:ext uri="{FF2B5EF4-FFF2-40B4-BE49-F238E27FC236}">
                <a16:creationId xmlns:a16="http://schemas.microsoft.com/office/drawing/2014/main" id="{8BEAE582-2B69-46A4-89DD-CC3359581F03}"/>
              </a:ext>
            </a:extLst>
          </p:cNvPr>
          <p:cNvGrpSpPr/>
          <p:nvPr/>
        </p:nvGrpSpPr>
        <p:grpSpPr>
          <a:xfrm>
            <a:off x="6956572" y="3682471"/>
            <a:ext cx="366153" cy="364846"/>
            <a:chOff x="6956572" y="3682471"/>
            <a:chExt cx="366153" cy="364846"/>
          </a:xfrm>
        </p:grpSpPr>
        <p:sp>
          <p:nvSpPr>
            <p:cNvPr id="28" name="Google Shape;2709;p53">
              <a:extLst>
                <a:ext uri="{FF2B5EF4-FFF2-40B4-BE49-F238E27FC236}">
                  <a16:creationId xmlns:a16="http://schemas.microsoft.com/office/drawing/2014/main" id="{6E76E994-5786-4C95-AAF5-36C0D002C329}"/>
                </a:ext>
              </a:extLst>
            </p:cNvPr>
            <p:cNvSpPr/>
            <p:nvPr/>
          </p:nvSpPr>
          <p:spPr>
            <a:xfrm>
              <a:off x="7078946" y="3760204"/>
              <a:ext cx="235970" cy="2552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59"/>
                <a:gd name="f4" fmla="val 6662"/>
                <a:gd name="f5" fmla="val 4452"/>
                <a:gd name="f6" fmla="val 3198"/>
                <a:gd name="f7" fmla="val 1253"/>
                <a:gd name="f8" fmla="val 2521"/>
                <a:gd name="f9" fmla="val 1252"/>
                <a:gd name="f10" fmla="val 2090"/>
                <a:gd name="f11" fmla="val 1667"/>
                <a:gd name="f12" fmla="val 1380"/>
                <a:gd name="f13" fmla="val 1308"/>
                <a:gd name="f14" fmla="val 1621"/>
                <a:gd name="f15" fmla="val 319"/>
                <a:gd name="f16" fmla="val 2285"/>
                <a:gd name="f17" fmla="val 82"/>
                <a:gd name="f18" fmla="val 2442"/>
                <a:gd name="f19" fmla="val 48"/>
                <a:gd name="f20" fmla="val 2779"/>
                <a:gd name="f21" fmla="val 249"/>
                <a:gd name="f22" fmla="val 2980"/>
                <a:gd name="f23" fmla="val 336"/>
                <a:gd name="f24" fmla="val 3067"/>
                <a:gd name="f25" fmla="val 453"/>
                <a:gd name="f26" fmla="val 3112"/>
                <a:gd name="f27" fmla="val 570"/>
                <a:gd name="f28" fmla="val 651"/>
                <a:gd name="f29" fmla="val 732"/>
                <a:gd name="f30" fmla="val 3091"/>
                <a:gd name="f31" fmla="val 804"/>
                <a:gd name="f32" fmla="val 3047"/>
                <a:gd name="f33" fmla="val 1606"/>
                <a:gd name="f34" fmla="val 2562"/>
                <a:gd name="f35" fmla="val 1608"/>
                <a:gd name="f36" fmla="val 2560"/>
                <a:gd name="f37" fmla="val 1610"/>
                <a:gd name="f38" fmla="val 1612"/>
                <a:gd name="f39" fmla="val 1628"/>
                <a:gd name="f40" fmla="val 2572"/>
                <a:gd name="f41" fmla="val 2581"/>
                <a:gd name="f42" fmla="val 4200"/>
                <a:gd name="f43" fmla="val 2541"/>
                <a:gd name="f44" fmla="val 3925"/>
                <a:gd name="f45" fmla="val 5278"/>
                <a:gd name="f46" fmla="val 3949"/>
                <a:gd name="f47" fmla="val 5255"/>
                <a:gd name="f48" fmla="val 4264"/>
                <a:gd name="f49" fmla="val 4940"/>
                <a:gd name="f50" fmla="val 4672"/>
                <a:gd name="f51" fmla="val 4532"/>
                <a:gd name="f52" fmla="val 4901"/>
                <a:gd name="f53" fmla="val 3977"/>
                <a:gd name="f54" fmla="val 3401"/>
                <a:gd name="f55" fmla="val 2963"/>
                <a:gd name="f56" fmla="val 1706"/>
                <a:gd name="f57" fmla="*/ f0 1 6159"/>
                <a:gd name="f58" fmla="*/ f1 1 6662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6159"/>
                <a:gd name="f65" fmla="*/ f62 1 6662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6159" h="6662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9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6"/>
                    <a:pt x="f38" y="f36"/>
                  </a:cubicBezTo>
                  <a:cubicBezTo>
                    <a:pt x="f14" y="f36"/>
                    <a:pt x="f39" y="f40"/>
                    <a:pt x="f14" y="f41"/>
                  </a:cubicBezTo>
                  <a:lnTo>
                    <a:pt x="f2" y="f42"/>
                  </a:lnTo>
                  <a:lnTo>
                    <a:pt x="f43" y="f4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cubicBezTo>
                    <a:pt x="f50" y="f51"/>
                    <a:pt x="f52" y="f53"/>
                    <a:pt x="f52" y="f54"/>
                  </a:cubicBezTo>
                  <a:lnTo>
                    <a:pt x="f52" y="f55"/>
                  </a:lnTo>
                  <a:lnTo>
                    <a:pt x="f3" y="f5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CA9081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2710;p53">
              <a:extLst>
                <a:ext uri="{FF2B5EF4-FFF2-40B4-BE49-F238E27FC236}">
                  <a16:creationId xmlns:a16="http://schemas.microsoft.com/office/drawing/2014/main" id="{F6E1367E-BFA3-46BA-81EB-47F7D9FB1E88}"/>
                </a:ext>
              </a:extLst>
            </p:cNvPr>
            <p:cNvSpPr/>
            <p:nvPr/>
          </p:nvSpPr>
          <p:spPr>
            <a:xfrm>
              <a:off x="6964042" y="3760131"/>
              <a:ext cx="267498" cy="262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82"/>
                <a:gd name="f4" fmla="val 6859"/>
                <a:gd name="f5" fmla="val 1706"/>
                <a:gd name="f6" fmla="val 1"/>
                <a:gd name="f7" fmla="val 1258"/>
                <a:gd name="f8" fmla="val 2964"/>
                <a:gd name="f9" fmla="val 3401"/>
                <a:gd name="f10" fmla="val 3977"/>
                <a:gd name="f11" fmla="val 1487"/>
                <a:gd name="f12" fmla="val 4532"/>
                <a:gd name="f13" fmla="val 1895"/>
                <a:gd name="f14" fmla="val 4939"/>
                <a:gd name="f15" fmla="val 2210"/>
                <a:gd name="f16" fmla="val 5256"/>
                <a:gd name="f17" fmla="val 2233"/>
                <a:gd name="f18" fmla="val 5278"/>
                <a:gd name="f19" fmla="val 3617"/>
                <a:gd name="f20" fmla="val 6662"/>
                <a:gd name="f21" fmla="val 3707"/>
                <a:gd name="f22" fmla="val 6750"/>
                <a:gd name="f23" fmla="val 3825"/>
                <a:gd name="f24" fmla="val 6795"/>
                <a:gd name="f25" fmla="val 3942"/>
                <a:gd name="f26" fmla="val 4054"/>
                <a:gd name="f27" fmla="val 4165"/>
                <a:gd name="f28" fmla="val 6754"/>
                <a:gd name="f29" fmla="val 4249"/>
                <a:gd name="f30" fmla="val 6670"/>
                <a:gd name="f31" fmla="val 4418"/>
                <a:gd name="f32" fmla="val 6504"/>
                <a:gd name="f33" fmla="val 4422"/>
                <a:gd name="f34" fmla="val 6237"/>
                <a:gd name="f35" fmla="val 4269"/>
                <a:gd name="f36" fmla="val 6062"/>
                <a:gd name="f37" fmla="val 4934"/>
                <a:gd name="f38" fmla="val 6729"/>
                <a:gd name="f39" fmla="val 5020"/>
                <a:gd name="f40" fmla="val 6815"/>
                <a:gd name="f41" fmla="val 5133"/>
                <a:gd name="f42" fmla="val 5247"/>
                <a:gd name="f43" fmla="val 5360"/>
                <a:gd name="f44" fmla="val 5473"/>
                <a:gd name="f45" fmla="val 5559"/>
                <a:gd name="f46" fmla="val 5732"/>
                <a:gd name="f47" fmla="val 6556"/>
                <a:gd name="f48" fmla="val 6277"/>
                <a:gd name="f49" fmla="val 6104"/>
                <a:gd name="f50" fmla="val 5950"/>
                <a:gd name="f51" fmla="val 6494"/>
                <a:gd name="f52" fmla="val 6037"/>
                <a:gd name="f53" fmla="val 6581"/>
                <a:gd name="f54" fmla="val 6150"/>
                <a:gd name="f55" fmla="val 6625"/>
                <a:gd name="f56" fmla="val 6262"/>
                <a:gd name="f57" fmla="val 6375"/>
                <a:gd name="f58" fmla="val 6488"/>
                <a:gd name="f59" fmla="val 6576"/>
                <a:gd name="f60" fmla="val 6748"/>
                <a:gd name="f61" fmla="val 6321"/>
                <a:gd name="f62" fmla="val 6043"/>
                <a:gd name="f63" fmla="val 5869"/>
                <a:gd name="f64" fmla="val 6185"/>
                <a:gd name="f65" fmla="val 5480"/>
                <a:gd name="f66" fmla="val 6271"/>
                <a:gd name="f67" fmla="val 5566"/>
                <a:gd name="f68" fmla="val 6384"/>
                <a:gd name="f69" fmla="val 5608"/>
                <a:gd name="f70" fmla="val 6497"/>
                <a:gd name="f71" fmla="val 6610"/>
                <a:gd name="f72" fmla="val 6723"/>
                <a:gd name="f73" fmla="val 5565"/>
                <a:gd name="f74" fmla="val 6809"/>
                <a:gd name="f75" fmla="val 5479"/>
                <a:gd name="f76" fmla="val 5306"/>
                <a:gd name="f77" fmla="val 5027"/>
                <a:gd name="f78" fmla="val 4854"/>
                <a:gd name="f79" fmla="val 5163"/>
                <a:gd name="f80" fmla="val 3208"/>
                <a:gd name="f81" fmla="val 6159"/>
                <a:gd name="f82" fmla="val 4202"/>
                <a:gd name="f83" fmla="val 4538"/>
                <a:gd name="f84" fmla="val 2583"/>
                <a:gd name="f85" fmla="val 4531"/>
                <a:gd name="f86" fmla="val 2574"/>
                <a:gd name="f87" fmla="val 2562"/>
                <a:gd name="f88" fmla="val 4547"/>
                <a:gd name="f89" fmla="val 4549"/>
                <a:gd name="f90" fmla="val 4551"/>
                <a:gd name="f91" fmla="val 4553"/>
                <a:gd name="f92" fmla="val 2564"/>
                <a:gd name="f93" fmla="val 4851"/>
                <a:gd name="f94" fmla="val 1620"/>
                <a:gd name="f95" fmla="val 4492"/>
                <a:gd name="f96" fmla="val 1380"/>
                <a:gd name="f97" fmla="val 4069"/>
                <a:gd name="f98" fmla="val 1252"/>
                <a:gd name="f99" fmla="val 3638"/>
                <a:gd name="f100" fmla="val 2961"/>
                <a:gd name="f101" fmla="val 1254"/>
                <a:gd name="f102" fmla="*/ f0 1 6982"/>
                <a:gd name="f103" fmla="*/ f1 1 6859"/>
                <a:gd name="f104" fmla="val f2"/>
                <a:gd name="f105" fmla="val f3"/>
                <a:gd name="f106" fmla="val f4"/>
                <a:gd name="f107" fmla="+- f106 0 f104"/>
                <a:gd name="f108" fmla="+- f105 0 f104"/>
                <a:gd name="f109" fmla="*/ f108 1 6982"/>
                <a:gd name="f110" fmla="*/ f107 1 6859"/>
                <a:gd name="f111" fmla="*/ f104 1 f109"/>
                <a:gd name="f112" fmla="*/ f105 1 f109"/>
                <a:gd name="f113" fmla="*/ f104 1 f110"/>
                <a:gd name="f114" fmla="*/ f106 1 f110"/>
                <a:gd name="f115" fmla="*/ f111 f102 1"/>
                <a:gd name="f116" fmla="*/ f112 f102 1"/>
                <a:gd name="f117" fmla="*/ f114 f103 1"/>
                <a:gd name="f118" fmla="*/ f113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5" t="f118" r="f116" b="f117"/>
              <a:pathLst>
                <a:path w="6982" h="6859">
                  <a:moveTo>
                    <a:pt x="f5" y="f6"/>
                  </a:moveTo>
                  <a:lnTo>
                    <a:pt x="f2" y="f5"/>
                  </a:lnTo>
                  <a:lnTo>
                    <a:pt x="f7" y="f8"/>
                  </a:ln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5" y="f36"/>
                  </a:lnTo>
                  <a:lnTo>
                    <a:pt x="f37" y="f38"/>
                  </a:lnTo>
                  <a:cubicBezTo>
                    <a:pt x="f39" y="f40"/>
                    <a:pt x="f41" y="f4"/>
                    <a:pt x="f42" y="f4"/>
                  </a:cubicBezTo>
                  <a:cubicBezTo>
                    <a:pt x="f43" y="f4"/>
                    <a:pt x="f44" y="f40"/>
                    <a:pt x="f45" y="f38"/>
                  </a:cubicBezTo>
                  <a:cubicBezTo>
                    <a:pt x="f46" y="f47"/>
                    <a:pt x="f46" y="f48"/>
                    <a:pt x="f45" y="f49"/>
                  </a:cubicBezTo>
                  <a:lnTo>
                    <a:pt x="f45" y="f49"/>
                  </a:lnTo>
                  <a:lnTo>
                    <a:pt x="f50" y="f51"/>
                  </a:ln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3"/>
                    <a:pt x="f59" y="f51"/>
                  </a:cubicBezTo>
                  <a:cubicBezTo>
                    <a:pt x="f60" y="f61"/>
                    <a:pt x="f60" y="f62"/>
                    <a:pt x="f59" y="f63"/>
                  </a:cubicBezTo>
                  <a:lnTo>
                    <a:pt x="f64" y="f65"/>
                  </a:ln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73"/>
                    <a:pt x="f74" y="f75"/>
                  </a:cubicBezTo>
                  <a:cubicBezTo>
                    <a:pt x="f3" y="f76"/>
                    <a:pt x="f3" y="f77"/>
                    <a:pt x="f74" y="f78"/>
                  </a:cubicBezTo>
                  <a:lnTo>
                    <a:pt x="f79" y="f80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cubicBezTo>
                    <a:pt x="f85" y="f86"/>
                    <a:pt x="f83" y="f87"/>
                    <a:pt x="f88" y="f87"/>
                  </a:cubicBezTo>
                  <a:cubicBezTo>
                    <a:pt x="f89" y="f87"/>
                    <a:pt x="f90" y="f87"/>
                    <a:pt x="f91" y="f92"/>
                  </a:cubicBezTo>
                  <a:lnTo>
                    <a:pt x="f93" y="f94"/>
                  </a:lnTo>
                  <a:cubicBezTo>
                    <a:pt x="f95" y="f96"/>
                    <a:pt x="f97" y="f98"/>
                    <a:pt x="f99" y="f98"/>
                  </a:cubicBezTo>
                  <a:lnTo>
                    <a:pt x="f100" y="f101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2D2B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2711;p53">
              <a:extLst>
                <a:ext uri="{FF2B5EF4-FFF2-40B4-BE49-F238E27FC236}">
                  <a16:creationId xmlns:a16="http://schemas.microsoft.com/office/drawing/2014/main" id="{5E365993-D3BD-4B3F-A994-27E061513033}"/>
                </a:ext>
              </a:extLst>
            </p:cNvPr>
            <p:cNvSpPr/>
            <p:nvPr/>
          </p:nvSpPr>
          <p:spPr>
            <a:xfrm>
              <a:off x="7081552" y="3808137"/>
              <a:ext cx="119996" cy="732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2"/>
                <a:gd name="f4" fmla="val 1911"/>
                <a:gd name="f5" fmla="val 2455"/>
                <a:gd name="f6" fmla="val 1"/>
                <a:gd name="f7" fmla="val 2023"/>
                <a:gd name="f8" fmla="val 1601"/>
                <a:gd name="f9" fmla="val 129"/>
                <a:gd name="f10" fmla="val 1242"/>
                <a:gd name="f11" fmla="val 370"/>
                <a:gd name="f12" fmla="val 297"/>
                <a:gd name="f13" fmla="val 1004"/>
                <a:gd name="f14" fmla="val 36"/>
                <a:gd name="f15" fmla="val 1178"/>
                <a:gd name="f16" fmla="val 1547"/>
                <a:gd name="f17" fmla="val 224"/>
                <a:gd name="f18" fmla="val 1766"/>
                <a:gd name="f19" fmla="val 320"/>
                <a:gd name="f20" fmla="val 1861"/>
                <a:gd name="f21" fmla="val 446"/>
                <a:gd name="f22" fmla="val 574"/>
                <a:gd name="f23" fmla="val 660"/>
                <a:gd name="f24" fmla="val 746"/>
                <a:gd name="f25" fmla="val 1889"/>
                <a:gd name="f26" fmla="val 824"/>
                <a:gd name="f27" fmla="val 1843"/>
                <a:gd name="f28" fmla="val 1880"/>
                <a:gd name="f29" fmla="val 1227"/>
                <a:gd name="f30" fmla="val 2"/>
                <a:gd name="f31" fmla="*/ f0 1 3132"/>
                <a:gd name="f32" fmla="*/ f1 1 1911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3132"/>
                <a:gd name="f39" fmla="*/ f36 1 1911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3132" h="19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lnTo>
                    <a:pt x="f3" y="f30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CA9081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2712;p53">
              <a:extLst>
                <a:ext uri="{FF2B5EF4-FFF2-40B4-BE49-F238E27FC236}">
                  <a16:creationId xmlns:a16="http://schemas.microsoft.com/office/drawing/2014/main" id="{1B732112-60AE-472A-8AB1-8738045BD4C0}"/>
                </a:ext>
              </a:extLst>
            </p:cNvPr>
            <p:cNvSpPr/>
            <p:nvPr/>
          </p:nvSpPr>
          <p:spPr>
            <a:xfrm>
              <a:off x="7044766" y="3915561"/>
              <a:ext cx="65288" cy="619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04"/>
                <a:gd name="f4" fmla="val 1617"/>
                <a:gd name="f5" fmla="val 1218"/>
                <a:gd name="f6" fmla="val 1"/>
                <a:gd name="f7" fmla="val 1105"/>
                <a:gd name="f8" fmla="val 992"/>
                <a:gd name="f9" fmla="val 44"/>
                <a:gd name="f10" fmla="val 906"/>
                <a:gd name="f11" fmla="val 130"/>
                <a:gd name="f12" fmla="val 175"/>
                <a:gd name="f13" fmla="val 862"/>
                <a:gd name="f14" fmla="val 1035"/>
                <a:gd name="f15" fmla="val 1313"/>
                <a:gd name="f16" fmla="val 1487"/>
                <a:gd name="f17" fmla="val 261"/>
                <a:gd name="f18" fmla="val 1574"/>
                <a:gd name="f19" fmla="val 374"/>
                <a:gd name="f20" fmla="val 487"/>
                <a:gd name="f21" fmla="val 600"/>
                <a:gd name="f22" fmla="val 713"/>
                <a:gd name="f23" fmla="val 800"/>
                <a:gd name="f24" fmla="val 1531"/>
                <a:gd name="f25" fmla="val 755"/>
                <a:gd name="f26" fmla="val 1703"/>
                <a:gd name="f27" fmla="val 583"/>
                <a:gd name="f28" fmla="val 301"/>
                <a:gd name="f29" fmla="val 1444"/>
                <a:gd name="f30" fmla="val 1331"/>
                <a:gd name="f31" fmla="*/ f0 1 1704"/>
                <a:gd name="f32" fmla="*/ f1 1 1617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704"/>
                <a:gd name="f39" fmla="*/ f36 1 1617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704" h="1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cubicBezTo>
                    <a:pt x="f26" y="f27"/>
                    <a:pt x="f26" y="f28"/>
                    <a:pt x="f24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F2D2B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2713;p53">
              <a:extLst>
                <a:ext uri="{FF2B5EF4-FFF2-40B4-BE49-F238E27FC236}">
                  <a16:creationId xmlns:a16="http://schemas.microsoft.com/office/drawing/2014/main" id="{C3EC288B-2460-47E7-9F72-62CCC6FCB1D1}"/>
                </a:ext>
              </a:extLst>
            </p:cNvPr>
            <p:cNvSpPr/>
            <p:nvPr/>
          </p:nvSpPr>
          <p:spPr>
            <a:xfrm>
              <a:off x="7061819" y="3939509"/>
              <a:ext cx="72182" cy="688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84"/>
                <a:gd name="f4" fmla="val 1798"/>
                <a:gd name="f5" fmla="val 1398"/>
                <a:gd name="f6" fmla="val 1"/>
                <a:gd name="f7" fmla="val 1285"/>
                <a:gd name="f8" fmla="val 1172"/>
                <a:gd name="f9" fmla="val 44"/>
                <a:gd name="f10" fmla="val 1086"/>
                <a:gd name="f11" fmla="val 130"/>
                <a:gd name="f12" fmla="val 173"/>
                <a:gd name="f13" fmla="val 1043"/>
                <a:gd name="f14" fmla="val 1215"/>
                <a:gd name="f15" fmla="val 1495"/>
                <a:gd name="f16" fmla="val 1668"/>
                <a:gd name="f17" fmla="val 260"/>
                <a:gd name="f18" fmla="val 1754"/>
                <a:gd name="f19" fmla="val 373"/>
                <a:gd name="f20" fmla="val 1797"/>
                <a:gd name="f21" fmla="val 486"/>
                <a:gd name="f22" fmla="val 599"/>
                <a:gd name="f23" fmla="val 712"/>
                <a:gd name="f24" fmla="val 798"/>
                <a:gd name="f25" fmla="val 1711"/>
                <a:gd name="f26" fmla="val 755"/>
                <a:gd name="f27" fmla="val 1883"/>
                <a:gd name="f28" fmla="val 583"/>
                <a:gd name="f29" fmla="val 301"/>
                <a:gd name="f30" fmla="val 1624"/>
                <a:gd name="f31" fmla="val 1511"/>
                <a:gd name="f32" fmla="*/ f0 1 1884"/>
                <a:gd name="f33" fmla="*/ f1 1 179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884"/>
                <a:gd name="f40" fmla="*/ f37 1 179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884" h="17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7" y="f29"/>
                    <a:pt x="f25" y="f11"/>
                  </a:cubicBez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F2D2B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2714;p53">
              <a:extLst>
                <a:ext uri="{FF2B5EF4-FFF2-40B4-BE49-F238E27FC236}">
                  <a16:creationId xmlns:a16="http://schemas.microsoft.com/office/drawing/2014/main" id="{EE7BA20D-9ABA-4AD9-9F81-24B64E7253EE}"/>
                </a:ext>
              </a:extLst>
            </p:cNvPr>
            <p:cNvSpPr/>
            <p:nvPr/>
          </p:nvSpPr>
          <p:spPr>
            <a:xfrm>
              <a:off x="7091199" y="3963457"/>
              <a:ext cx="66742" cy="63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42"/>
                <a:gd name="f4" fmla="val 1656"/>
                <a:gd name="f5" fmla="val 1256"/>
                <a:gd name="f6" fmla="val 1"/>
                <a:gd name="f7" fmla="val 1143"/>
                <a:gd name="f8" fmla="val 1030"/>
                <a:gd name="f9" fmla="val 44"/>
                <a:gd name="f10" fmla="val 944"/>
                <a:gd name="f11" fmla="val 130"/>
                <a:gd name="f12" fmla="val 173"/>
                <a:gd name="f13" fmla="val 901"/>
                <a:gd name="f14" fmla="val 1074"/>
                <a:gd name="f15" fmla="val 1354"/>
                <a:gd name="f16" fmla="val 1526"/>
                <a:gd name="f17" fmla="val 260"/>
                <a:gd name="f18" fmla="val 1613"/>
                <a:gd name="f19" fmla="val 373"/>
                <a:gd name="f20" fmla="val 486"/>
                <a:gd name="f21" fmla="val 599"/>
                <a:gd name="f22" fmla="val 712"/>
                <a:gd name="f23" fmla="val 798"/>
                <a:gd name="f24" fmla="val 1569"/>
                <a:gd name="f25" fmla="val 755"/>
                <a:gd name="f26" fmla="val 1741"/>
                <a:gd name="f27" fmla="val 583"/>
                <a:gd name="f28" fmla="val 301"/>
                <a:gd name="f29" fmla="val 1483"/>
                <a:gd name="f30" fmla="val 1369"/>
                <a:gd name="f31" fmla="*/ f0 1 1742"/>
                <a:gd name="f32" fmla="*/ f1 1 1656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742"/>
                <a:gd name="f39" fmla="*/ f36 1 1656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742" h="165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cubicBezTo>
                    <a:pt x="f26" y="f27"/>
                    <a:pt x="f26" y="f28"/>
                    <a:pt x="f24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F2D2B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2715;p53">
              <a:extLst>
                <a:ext uri="{FF2B5EF4-FFF2-40B4-BE49-F238E27FC236}">
                  <a16:creationId xmlns:a16="http://schemas.microsoft.com/office/drawing/2014/main" id="{36D39B65-1660-4DDC-A211-F984BFFFA326}"/>
                </a:ext>
              </a:extLst>
            </p:cNvPr>
            <p:cNvSpPr/>
            <p:nvPr/>
          </p:nvSpPr>
          <p:spPr>
            <a:xfrm>
              <a:off x="7125763" y="3993111"/>
              <a:ext cx="50420" cy="471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16"/>
                <a:gd name="f4" fmla="val 1231"/>
                <a:gd name="f5" fmla="val 831"/>
                <a:gd name="f6" fmla="val 1"/>
                <a:gd name="f7" fmla="val 717"/>
                <a:gd name="f8" fmla="val 604"/>
                <a:gd name="f9" fmla="val 44"/>
                <a:gd name="f10" fmla="val 518"/>
                <a:gd name="f11" fmla="val 130"/>
                <a:gd name="f12" fmla="val 173"/>
                <a:gd name="f13" fmla="val 475"/>
                <a:gd name="f14" fmla="val 648"/>
                <a:gd name="f15" fmla="val 926"/>
                <a:gd name="f16" fmla="val 1101"/>
                <a:gd name="f17" fmla="val 260"/>
                <a:gd name="f18" fmla="val 1187"/>
                <a:gd name="f19" fmla="val 373"/>
                <a:gd name="f20" fmla="val 1230"/>
                <a:gd name="f21" fmla="val 486"/>
                <a:gd name="f22" fmla="val 599"/>
                <a:gd name="f23" fmla="val 711"/>
                <a:gd name="f24" fmla="val 798"/>
                <a:gd name="f25" fmla="val 1143"/>
                <a:gd name="f26" fmla="val 755"/>
                <a:gd name="f27" fmla="val 583"/>
                <a:gd name="f28" fmla="val 304"/>
                <a:gd name="f29" fmla="val 1057"/>
                <a:gd name="f30" fmla="val 944"/>
                <a:gd name="f31" fmla="*/ f0 1 1316"/>
                <a:gd name="f32" fmla="*/ f1 1 1231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316"/>
                <a:gd name="f39" fmla="*/ f36 1 1231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316" h="123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F2D2B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2716;p53">
              <a:extLst>
                <a:ext uri="{FF2B5EF4-FFF2-40B4-BE49-F238E27FC236}">
                  <a16:creationId xmlns:a16="http://schemas.microsoft.com/office/drawing/2014/main" id="{234D71AC-2059-4764-B791-2BF9FD4B7BF8}"/>
                </a:ext>
              </a:extLst>
            </p:cNvPr>
            <p:cNvSpPr/>
            <p:nvPr/>
          </p:nvSpPr>
          <p:spPr>
            <a:xfrm>
              <a:off x="7071585" y="3689558"/>
              <a:ext cx="135898" cy="1358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47"/>
                <a:gd name="f4" fmla="val 3546"/>
                <a:gd name="f5" fmla="val 1774"/>
                <a:gd name="f6" fmla="val 795"/>
                <a:gd name="f7" fmla="val 794"/>
                <a:gd name="f8" fmla="val 1773"/>
                <a:gd name="f9" fmla="val 2752"/>
                <a:gd name="f10" fmla="val 3545"/>
                <a:gd name="f11" fmla="*/ f0 1 3547"/>
                <a:gd name="f12" fmla="*/ f1 1 354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547"/>
                <a:gd name="f19" fmla="*/ f16 1 354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547" h="3546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10"/>
                    <a:pt x="f5" y="f10"/>
                  </a:cubicBezTo>
                  <a:cubicBezTo>
                    <a:pt x="f9" y="f10"/>
                    <a:pt x="f3" y="f9"/>
                    <a:pt x="f3" y="f8"/>
                  </a:cubicBezTo>
                  <a:cubicBezTo>
                    <a:pt x="f3" y="f7"/>
                    <a:pt x="f9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2717;p53">
              <a:extLst>
                <a:ext uri="{FF2B5EF4-FFF2-40B4-BE49-F238E27FC236}">
                  <a16:creationId xmlns:a16="http://schemas.microsoft.com/office/drawing/2014/main" id="{AB45947A-C31B-44DD-AAED-7C6C545B42F9}"/>
                </a:ext>
              </a:extLst>
            </p:cNvPr>
            <p:cNvSpPr/>
            <p:nvPr/>
          </p:nvSpPr>
          <p:spPr>
            <a:xfrm>
              <a:off x="6956572" y="3818324"/>
              <a:ext cx="366153" cy="2289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57"/>
                <a:gd name="f4" fmla="val 5977"/>
                <a:gd name="f5" fmla="val 3519"/>
                <a:gd name="f6" fmla="val 2726"/>
                <a:gd name="f7" fmla="val 3583"/>
                <a:gd name="f8" fmla="val 3648"/>
                <a:gd name="f9" fmla="val 2750"/>
                <a:gd name="f10" fmla="val 3699"/>
                <a:gd name="f11" fmla="val 2801"/>
                <a:gd name="f12" fmla="val 3746"/>
                <a:gd name="f13" fmla="val 2850"/>
                <a:gd name="f14" fmla="val 3773"/>
                <a:gd name="f15" fmla="val 2914"/>
                <a:gd name="f16" fmla="val 2981"/>
                <a:gd name="f17" fmla="val 3048"/>
                <a:gd name="f18" fmla="val 3113"/>
                <a:gd name="f19" fmla="val 3162"/>
                <a:gd name="f20" fmla="val 2968"/>
                <a:gd name="f21" fmla="val 3893"/>
                <a:gd name="f22" fmla="val 2919"/>
                <a:gd name="f23" fmla="val 3941"/>
                <a:gd name="f24" fmla="val 2853"/>
                <a:gd name="f25" fmla="val 3967"/>
                <a:gd name="f26" fmla="val 2786"/>
                <a:gd name="f27" fmla="val 2719"/>
                <a:gd name="f28" fmla="val 2656"/>
                <a:gd name="f29" fmla="val 2606"/>
                <a:gd name="f30" fmla="val 2560"/>
                <a:gd name="f31" fmla="val 3844"/>
                <a:gd name="f32" fmla="val 2532"/>
                <a:gd name="f33" fmla="val 3781"/>
                <a:gd name="f34" fmla="val 3713"/>
                <a:gd name="f35" fmla="val 3643"/>
                <a:gd name="f36" fmla="val 2559"/>
                <a:gd name="f37" fmla="val 3580"/>
                <a:gd name="f38" fmla="val 3531"/>
                <a:gd name="f39" fmla="val 3337"/>
                <a:gd name="f40" fmla="val 3388"/>
                <a:gd name="f41" fmla="val 3453"/>
                <a:gd name="f42" fmla="val 4145"/>
                <a:gd name="f43" fmla="val 3351"/>
                <a:gd name="f44" fmla="val 4214"/>
                <a:gd name="f45" fmla="val 4278"/>
                <a:gd name="f46" fmla="val 3378"/>
                <a:gd name="f47" fmla="val 4325"/>
                <a:gd name="f48" fmla="val 3426"/>
                <a:gd name="f49" fmla="val 4374"/>
                <a:gd name="f50" fmla="val 3475"/>
                <a:gd name="f51" fmla="val 4400"/>
                <a:gd name="f52" fmla="val 3539"/>
                <a:gd name="f53" fmla="val 3606"/>
                <a:gd name="f54" fmla="val 3676"/>
                <a:gd name="f55" fmla="val 3738"/>
                <a:gd name="f56" fmla="val 3787"/>
                <a:gd name="f57" fmla="val 3415"/>
                <a:gd name="f58" fmla="val 4698"/>
                <a:gd name="f59" fmla="val 3365"/>
                <a:gd name="f60" fmla="val 4747"/>
                <a:gd name="f61" fmla="val 3300"/>
                <a:gd name="f62" fmla="val 4773"/>
                <a:gd name="f63" fmla="val 3233"/>
                <a:gd name="f64" fmla="val 3166"/>
                <a:gd name="f65" fmla="val 3102"/>
                <a:gd name="f66" fmla="val 3053"/>
                <a:gd name="f67" fmla="val 3005"/>
                <a:gd name="f68" fmla="val 4651"/>
                <a:gd name="f69" fmla="val 2978"/>
                <a:gd name="f70" fmla="val 4585"/>
                <a:gd name="f71" fmla="val 4518"/>
                <a:gd name="f72" fmla="val 4451"/>
                <a:gd name="f73" fmla="val 4386"/>
                <a:gd name="f74" fmla="val 4338"/>
                <a:gd name="f75" fmla="val 3965"/>
                <a:gd name="f76" fmla="val 4013"/>
                <a:gd name="f77" fmla="val 4078"/>
                <a:gd name="f78" fmla="val 4770"/>
                <a:gd name="f79" fmla="val 3975"/>
                <a:gd name="f80" fmla="val 4836"/>
                <a:gd name="f81" fmla="val 4900"/>
                <a:gd name="f82" fmla="val 3999"/>
                <a:gd name="f83" fmla="val 4950"/>
                <a:gd name="f84" fmla="val 4049"/>
                <a:gd name="f85" fmla="val 5052"/>
                <a:gd name="f86" fmla="val 4149"/>
                <a:gd name="f87" fmla="val 4311"/>
                <a:gd name="f88" fmla="val 4412"/>
                <a:gd name="f89" fmla="val 4181"/>
                <a:gd name="f90" fmla="val 5182"/>
                <a:gd name="f91" fmla="val 4131"/>
                <a:gd name="f92" fmla="val 5232"/>
                <a:gd name="f93" fmla="val 4065"/>
                <a:gd name="f94" fmla="val 5258"/>
                <a:gd name="f95" fmla="val 4000"/>
                <a:gd name="f96" fmla="val 3934"/>
                <a:gd name="f97" fmla="val 3868"/>
                <a:gd name="f98" fmla="val 3819"/>
                <a:gd name="f99" fmla="val 3720"/>
                <a:gd name="f100" fmla="val 5082"/>
                <a:gd name="f101" fmla="val 4920"/>
                <a:gd name="f102" fmla="val 4819"/>
                <a:gd name="f103" fmla="val 4589"/>
                <a:gd name="f104" fmla="val 4639"/>
                <a:gd name="f105" fmla="val 4705"/>
                <a:gd name="f106" fmla="val 5247"/>
                <a:gd name="f107" fmla="val 4752"/>
                <a:gd name="f108" fmla="val 5315"/>
                <a:gd name="f109" fmla="val 5379"/>
                <a:gd name="f110" fmla="val 4779"/>
                <a:gd name="f111" fmla="val 5427"/>
                <a:gd name="f112" fmla="val 4826"/>
                <a:gd name="f113" fmla="val 5476"/>
                <a:gd name="f114" fmla="val 4875"/>
                <a:gd name="f115" fmla="val 5501"/>
                <a:gd name="f116" fmla="val 4941"/>
                <a:gd name="f117" fmla="val 5008"/>
                <a:gd name="f118" fmla="val 5075"/>
                <a:gd name="f119" fmla="val 5474"/>
                <a:gd name="f120" fmla="val 5139"/>
                <a:gd name="f121" fmla="val 5188"/>
                <a:gd name="f122" fmla="val 5083"/>
                <a:gd name="f123" fmla="val 5532"/>
                <a:gd name="f124" fmla="val 5034"/>
                <a:gd name="f125" fmla="val 5581"/>
                <a:gd name="f126" fmla="val 4970"/>
                <a:gd name="f127" fmla="val 5606"/>
                <a:gd name="f128" fmla="val 4903"/>
                <a:gd name="f129" fmla="val 4833"/>
                <a:gd name="f130" fmla="val 4721"/>
                <a:gd name="f131" fmla="val 4674"/>
                <a:gd name="f132" fmla="val 5484"/>
                <a:gd name="f133" fmla="val 4647"/>
                <a:gd name="f134" fmla="val 5418"/>
                <a:gd name="f135" fmla="val 5352"/>
                <a:gd name="f136" fmla="val 5283"/>
                <a:gd name="f137" fmla="val 5219"/>
                <a:gd name="f138" fmla="val 5171"/>
                <a:gd name="f139" fmla="val 5065"/>
                <a:gd name="f140" fmla="val 5114"/>
                <a:gd name="f141" fmla="val 5180"/>
                <a:gd name="f142" fmla="val 204"/>
                <a:gd name="f143" fmla="val 156"/>
                <a:gd name="f144" fmla="val 108"/>
                <a:gd name="f145" fmla="val 18"/>
                <a:gd name="f146" fmla="val 72"/>
                <a:gd name="f147" fmla="val 55"/>
                <a:gd name="f148" fmla="val 128"/>
                <a:gd name="f149" fmla="val 245"/>
                <a:gd name="f150" fmla="val 317"/>
                <a:gd name="f151" fmla="val 1274"/>
                <a:gd name="f152" fmla="val 1519"/>
                <a:gd name="f153" fmla="val 1879"/>
                <a:gd name="f154" fmla="val 2510"/>
                <a:gd name="f155" fmla="val 1518"/>
                <a:gd name="f156" fmla="val 3104"/>
                <a:gd name="f157" fmla="val 1965"/>
                <a:gd name="f158" fmla="val 3551"/>
                <a:gd name="f159" fmla="val 2166"/>
                <a:gd name="f160" fmla="val 3753"/>
                <a:gd name="f161" fmla="val 2175"/>
                <a:gd name="f162" fmla="val 3903"/>
                <a:gd name="f163" fmla="val 2240"/>
                <a:gd name="f164" fmla="val 4045"/>
                <a:gd name="f165" fmla="val 2347"/>
                <a:gd name="f166" fmla="val 4155"/>
                <a:gd name="f167" fmla="val 2429"/>
                <a:gd name="f168" fmla="val 4237"/>
                <a:gd name="f169" fmla="val 2530"/>
                <a:gd name="f170" fmla="val 4293"/>
                <a:gd name="f171" fmla="val 2639"/>
                <a:gd name="f172" fmla="val 4320"/>
                <a:gd name="f173" fmla="val 2620"/>
                <a:gd name="f174" fmla="val 4384"/>
                <a:gd name="f175" fmla="val 2608"/>
                <a:gd name="f176" fmla="val 4450"/>
                <a:gd name="f177" fmla="val 4517"/>
                <a:gd name="f178" fmla="val 4683"/>
                <a:gd name="f179" fmla="val 2673"/>
                <a:gd name="f180" fmla="val 4841"/>
                <a:gd name="f181" fmla="val 2792"/>
                <a:gd name="f182" fmla="val 4960"/>
                <a:gd name="f183" fmla="val 2911"/>
                <a:gd name="f184" fmla="val 5079"/>
                <a:gd name="f185" fmla="val 3069"/>
                <a:gd name="f186" fmla="val 5145"/>
                <a:gd name="f187" fmla="val 3237"/>
                <a:gd name="f188" fmla="val 3289"/>
                <a:gd name="f189" fmla="val 3339"/>
                <a:gd name="f190" fmla="val 5125"/>
                <a:gd name="f191" fmla="val 3412"/>
                <a:gd name="f192" fmla="val 5243"/>
                <a:gd name="f193" fmla="val 3468"/>
                <a:gd name="f194" fmla="val 5353"/>
                <a:gd name="f195" fmla="val 3559"/>
                <a:gd name="f196" fmla="val 5444"/>
                <a:gd name="f197" fmla="val 3681"/>
                <a:gd name="f198" fmla="val 5567"/>
                <a:gd name="f199" fmla="val 3842"/>
                <a:gd name="f200" fmla="val 5628"/>
                <a:gd name="f201" fmla="val 4004"/>
                <a:gd name="f202" fmla="val 4110"/>
                <a:gd name="f203" fmla="val 4215"/>
                <a:gd name="f204" fmla="val 5603"/>
                <a:gd name="f205" fmla="val 4310"/>
                <a:gd name="f206" fmla="val 5548"/>
                <a:gd name="f207" fmla="val 4340"/>
                <a:gd name="f208" fmla="val 5639"/>
                <a:gd name="f209" fmla="val 4392"/>
                <a:gd name="f210" fmla="val 5724"/>
                <a:gd name="f211" fmla="val 4461"/>
                <a:gd name="f212" fmla="val 5792"/>
                <a:gd name="f213" fmla="val 4580"/>
                <a:gd name="f214" fmla="val 5911"/>
                <a:gd name="f215" fmla="val 4738"/>
                <a:gd name="f216" fmla="val 4906"/>
                <a:gd name="f217" fmla="val 5072"/>
                <a:gd name="f218" fmla="val 5351"/>
                <a:gd name="f219" fmla="val 5695"/>
                <a:gd name="f220" fmla="val 5448"/>
                <a:gd name="f221" fmla="val 5814"/>
                <a:gd name="f222" fmla="val 5329"/>
                <a:gd name="f223" fmla="val 5879"/>
                <a:gd name="f224" fmla="val 5003"/>
                <a:gd name="f225" fmla="val 4990"/>
                <a:gd name="f226" fmla="val 4978"/>
                <a:gd name="f227" fmla="val 5876"/>
                <a:gd name="f228" fmla="val 4963"/>
                <a:gd name="f229" fmla="val 6017"/>
                <a:gd name="f230" fmla="val 5104"/>
                <a:gd name="f231" fmla="val 6137"/>
                <a:gd name="f232" fmla="val 5224"/>
                <a:gd name="f233" fmla="val 6296"/>
                <a:gd name="f234" fmla="val 5288"/>
                <a:gd name="f235" fmla="val 6462"/>
                <a:gd name="f236" fmla="val 6631"/>
                <a:gd name="f237" fmla="val 6788"/>
                <a:gd name="f238" fmla="val 6907"/>
                <a:gd name="f239" fmla="val 7026"/>
                <a:gd name="f240" fmla="val 4985"/>
                <a:gd name="f241" fmla="val 7092"/>
                <a:gd name="f242" fmla="val 4659"/>
                <a:gd name="f243" fmla="val 4499"/>
                <a:gd name="f244" fmla="val 7032"/>
                <a:gd name="f245" fmla="val 4347"/>
                <a:gd name="f246" fmla="val 6922"/>
                <a:gd name="f247" fmla="val 4231"/>
                <a:gd name="f248" fmla="val 7004"/>
                <a:gd name="f249" fmla="val 4200"/>
                <a:gd name="f250" fmla="val 7079"/>
                <a:gd name="f251" fmla="val 4152"/>
                <a:gd name="f252" fmla="val 7141"/>
                <a:gd name="f253" fmla="val 4088"/>
                <a:gd name="f254" fmla="val 7208"/>
                <a:gd name="f255" fmla="val 4021"/>
                <a:gd name="f256" fmla="val 7259"/>
                <a:gd name="f257" fmla="val 7288"/>
                <a:gd name="f258" fmla="val 3856"/>
                <a:gd name="f259" fmla="val 7595"/>
                <a:gd name="f260" fmla="val 3549"/>
                <a:gd name="f261" fmla="val 8041"/>
                <a:gd name="f262" fmla="val 3103"/>
                <a:gd name="f263" fmla="val 8287"/>
                <a:gd name="f264" fmla="val 2509"/>
                <a:gd name="f265" fmla="val 8286"/>
                <a:gd name="f266" fmla="val 1878"/>
                <a:gd name="f267" fmla="val 9490"/>
                <a:gd name="f268" fmla="val 314"/>
                <a:gd name="f269" fmla="val 248"/>
                <a:gd name="f270" fmla="val 129"/>
                <a:gd name="f271" fmla="val 9484"/>
                <a:gd name="f272" fmla="val 56"/>
                <a:gd name="f273" fmla="val 9448"/>
                <a:gd name="f274" fmla="val 21"/>
                <a:gd name="f275" fmla="val 9401"/>
                <a:gd name="f276" fmla="val 3"/>
                <a:gd name="f277" fmla="val 9353"/>
                <a:gd name="f278" fmla="val 9306"/>
                <a:gd name="f279" fmla="val 9258"/>
                <a:gd name="f280" fmla="val 9222"/>
                <a:gd name="f281" fmla="val 7964"/>
                <a:gd name="f282" fmla="val 1314"/>
                <a:gd name="f283" fmla="val 7928"/>
                <a:gd name="f284" fmla="val 1350"/>
                <a:gd name="f285" fmla="val 7911"/>
                <a:gd name="f286" fmla="val 1396"/>
                <a:gd name="f287" fmla="val 1446"/>
                <a:gd name="f288" fmla="val 1884"/>
                <a:gd name="f289" fmla="val 2415"/>
                <a:gd name="f290" fmla="val 7704"/>
                <a:gd name="f291" fmla="val 7329"/>
                <a:gd name="f292" fmla="val 3290"/>
                <a:gd name="f293" fmla="val 7254"/>
                <a:gd name="f294" fmla="val 7223"/>
                <a:gd name="f295" fmla="val 3307"/>
                <a:gd name="f296" fmla="val 7184"/>
                <a:gd name="f297" fmla="val 3253"/>
                <a:gd name="f298" fmla="val 7138"/>
                <a:gd name="f299" fmla="val 3204"/>
                <a:gd name="f300" fmla="val 6839"/>
                <a:gd name="f301" fmla="val 2905"/>
                <a:gd name="f302" fmla="val 6803"/>
                <a:gd name="f303" fmla="val 2868"/>
                <a:gd name="f304" fmla="val 6755"/>
                <a:gd name="f305" fmla="val 6707"/>
                <a:gd name="f306" fmla="val 6660"/>
                <a:gd name="f307" fmla="val 6612"/>
                <a:gd name="f308" fmla="val 6576"/>
                <a:gd name="f309" fmla="val 6504"/>
                <a:gd name="f310" fmla="val 3095"/>
                <a:gd name="f311" fmla="val 3167"/>
                <a:gd name="f312" fmla="val 6876"/>
                <a:gd name="f313" fmla="val 3467"/>
                <a:gd name="f314" fmla="val 6924"/>
                <a:gd name="f315" fmla="val 3515"/>
                <a:gd name="f316" fmla="val 6951"/>
                <a:gd name="f317" fmla="val 3647"/>
                <a:gd name="f318" fmla="val 3716"/>
                <a:gd name="f319" fmla="val 3780"/>
                <a:gd name="f320" fmla="val 3828"/>
                <a:gd name="f321" fmla="val 6827"/>
                <a:gd name="f322" fmla="val 3877"/>
                <a:gd name="f323" fmla="val 6762"/>
                <a:gd name="f324" fmla="val 3902"/>
                <a:gd name="f325" fmla="val 6695"/>
                <a:gd name="f326" fmla="val 6628"/>
                <a:gd name="f327" fmla="val 6564"/>
                <a:gd name="f328" fmla="val 6515"/>
                <a:gd name="f329" fmla="val 4869"/>
                <a:gd name="f330" fmla="val 2182"/>
                <a:gd name="f331" fmla="val 4832"/>
                <a:gd name="f332" fmla="val 2145"/>
                <a:gd name="f333" fmla="val 4784"/>
                <a:gd name="f334" fmla="val 2127"/>
                <a:gd name="f335" fmla="val 4737"/>
                <a:gd name="f336" fmla="val 4690"/>
                <a:gd name="f337" fmla="val 4642"/>
                <a:gd name="f338" fmla="val 4607"/>
                <a:gd name="f339" fmla="val 4534"/>
                <a:gd name="f340" fmla="val 2254"/>
                <a:gd name="f341" fmla="val 2371"/>
                <a:gd name="f342" fmla="val 2443"/>
                <a:gd name="f343" fmla="val 6643"/>
                <a:gd name="f344" fmla="val 4481"/>
                <a:gd name="f345" fmla="val 6692"/>
                <a:gd name="f346" fmla="val 4529"/>
                <a:gd name="f347" fmla="val 6717"/>
                <a:gd name="f348" fmla="val 4594"/>
                <a:gd name="f349" fmla="val 4661"/>
                <a:gd name="f350" fmla="val 4728"/>
                <a:gd name="f351" fmla="val 4793"/>
                <a:gd name="f352" fmla="val 6595"/>
                <a:gd name="f353" fmla="val 4890"/>
                <a:gd name="f354" fmla="val 6529"/>
                <a:gd name="f355" fmla="val 4915"/>
                <a:gd name="f356" fmla="val 6394"/>
                <a:gd name="f357" fmla="val 6330"/>
                <a:gd name="f358" fmla="val 6282"/>
                <a:gd name="f359" fmla="val 3949"/>
                <a:gd name="f360" fmla="val 2512"/>
                <a:gd name="f361" fmla="val 3938"/>
                <a:gd name="f362" fmla="val 2504"/>
                <a:gd name="f363" fmla="val 3821"/>
                <a:gd name="f364" fmla="val 2402"/>
                <a:gd name="f365" fmla="val 3674"/>
                <a:gd name="f366" fmla="val 2350"/>
                <a:gd name="f367" fmla="val 3527"/>
                <a:gd name="f368" fmla="val 3366"/>
                <a:gd name="f369" fmla="val 2412"/>
                <a:gd name="f370" fmla="val 3081"/>
                <a:gd name="f371" fmla="val 2534"/>
                <a:gd name="f372" fmla="val 2349"/>
                <a:gd name="f373" fmla="val 3266"/>
                <a:gd name="f374" fmla="val 2325"/>
                <a:gd name="f375" fmla="val 2303"/>
                <a:gd name="f376" fmla="val 3316"/>
                <a:gd name="f377" fmla="val 2285"/>
                <a:gd name="f378" fmla="val 3344"/>
                <a:gd name="f379" fmla="val 2228"/>
                <a:gd name="f380" fmla="val 1853"/>
                <a:gd name="f381" fmla="val 2912"/>
                <a:gd name="f382" fmla="val 1646"/>
                <a:gd name="f383" fmla="val 2414"/>
                <a:gd name="f384" fmla="val 1882"/>
                <a:gd name="f385" fmla="val 1445"/>
                <a:gd name="f386" fmla="val 1394"/>
                <a:gd name="f387" fmla="val 1627"/>
                <a:gd name="f388" fmla="val 1348"/>
                <a:gd name="f389" fmla="val 1593"/>
                <a:gd name="f390" fmla="val 1312"/>
                <a:gd name="f391" fmla="val 335"/>
                <a:gd name="f392" fmla="val 299"/>
                <a:gd name="f393" fmla="val 251"/>
                <a:gd name="f394" fmla="*/ f0 1 9557"/>
                <a:gd name="f395" fmla="*/ f1 1 5977"/>
                <a:gd name="f396" fmla="val f2"/>
                <a:gd name="f397" fmla="val f3"/>
                <a:gd name="f398" fmla="val f4"/>
                <a:gd name="f399" fmla="+- f398 0 f396"/>
                <a:gd name="f400" fmla="+- f397 0 f396"/>
                <a:gd name="f401" fmla="*/ f400 1 9557"/>
                <a:gd name="f402" fmla="*/ f399 1 5977"/>
                <a:gd name="f403" fmla="*/ f396 1 f401"/>
                <a:gd name="f404" fmla="*/ f397 1 f401"/>
                <a:gd name="f405" fmla="*/ f396 1 f402"/>
                <a:gd name="f406" fmla="*/ f398 1 f402"/>
                <a:gd name="f407" fmla="*/ f403 f394 1"/>
                <a:gd name="f408" fmla="*/ f404 f394 1"/>
                <a:gd name="f409" fmla="*/ f406 f395 1"/>
                <a:gd name="f410" fmla="*/ f405 f3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7" t="f410" r="f408" b="f409"/>
              <a:pathLst>
                <a:path w="9557" h="59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2" y="f18"/>
                    <a:pt x="f10" y="f19"/>
                  </a:cubicBezTo>
                  <a:lnTo>
                    <a:pt x="f20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29" y="f38"/>
                  </a:cubicBez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43"/>
                  </a:moveTo>
                  <a:cubicBezTo>
                    <a:pt x="f44" y="f43"/>
                    <a:pt x="f45" y="f46"/>
                    <a:pt x="f47" y="f48"/>
                  </a:cubicBezTo>
                  <a:cubicBezTo>
                    <a:pt x="f49" y="f50"/>
                    <a:pt x="f51" y="f52"/>
                    <a:pt x="f51" y="f53"/>
                  </a:cubicBezTo>
                  <a:cubicBezTo>
                    <a:pt x="f51" y="f54"/>
                    <a:pt x="f49" y="f55"/>
                    <a:pt x="f47" y="f56"/>
                  </a:cubicBezTo>
                  <a:lnTo>
                    <a:pt x="f57" y="f58"/>
                  </a:ln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0"/>
                    <a:pt x="f66" y="f58"/>
                  </a:cubicBezTo>
                  <a:cubicBezTo>
                    <a:pt x="f67" y="f68"/>
                    <a:pt x="f69" y="f70"/>
                    <a:pt x="f69" y="f71"/>
                  </a:cubicBezTo>
                  <a:cubicBezTo>
                    <a:pt x="f69" y="f72"/>
                    <a:pt x="f67" y="f73"/>
                    <a:pt x="f66" y="f74"/>
                  </a:cubicBezTo>
                  <a:lnTo>
                    <a:pt x="f75" y="f48"/>
                  </a:lnTo>
                  <a:cubicBezTo>
                    <a:pt x="f76" y="f46"/>
                    <a:pt x="f77" y="f43"/>
                    <a:pt x="f42" y="f43"/>
                  </a:cubicBezTo>
                  <a:close/>
                  <a:moveTo>
                    <a:pt x="f78" y="f79"/>
                  </a:moveTo>
                  <a:cubicBezTo>
                    <a:pt x="f80" y="f79"/>
                    <a:pt x="f81" y="f82"/>
                    <a:pt x="f83" y="f84"/>
                  </a:cubicBezTo>
                  <a:cubicBezTo>
                    <a:pt x="f85" y="f86"/>
                    <a:pt x="f85" y="f87"/>
                    <a:pt x="f83" y="f88"/>
                  </a:cubicBezTo>
                  <a:lnTo>
                    <a:pt x="f89" y="f90"/>
                  </a:ln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2"/>
                    <a:pt x="f98" y="f90"/>
                  </a:cubicBezTo>
                  <a:cubicBezTo>
                    <a:pt x="f99" y="f100"/>
                    <a:pt x="f99" y="f101"/>
                    <a:pt x="f98" y="f102"/>
                  </a:cubicBezTo>
                  <a:lnTo>
                    <a:pt x="f103" y="f84"/>
                  </a:lnTo>
                  <a:cubicBezTo>
                    <a:pt x="f104" y="f82"/>
                    <a:pt x="f105" y="f79"/>
                    <a:pt x="f78" y="f79"/>
                  </a:cubicBezTo>
                  <a:close/>
                  <a:moveTo>
                    <a:pt x="f106" y="f107"/>
                  </a:moveTo>
                  <a:cubicBezTo>
                    <a:pt x="f108" y="f107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5" y="f117"/>
                  </a:cubicBezTo>
                  <a:cubicBezTo>
                    <a:pt x="f115" y="f118"/>
                    <a:pt x="f119" y="f120"/>
                    <a:pt x="f111" y="f121"/>
                  </a:cubicBezTo>
                  <a:lnTo>
                    <a:pt x="f122" y="f123"/>
                  </a:lnTo>
                  <a:cubicBezTo>
                    <a:pt x="f124" y="f125"/>
                    <a:pt x="f126" y="f127"/>
                    <a:pt x="f128" y="f127"/>
                  </a:cubicBezTo>
                  <a:cubicBezTo>
                    <a:pt x="f129" y="f127"/>
                    <a:pt x="f78" y="f125"/>
                    <a:pt x="f130" y="f123"/>
                  </a:cubicBezTo>
                  <a:cubicBezTo>
                    <a:pt x="f131" y="f132"/>
                    <a:pt x="f133" y="f134"/>
                    <a:pt x="f133" y="f135"/>
                  </a:cubicBezTo>
                  <a:cubicBezTo>
                    <a:pt x="f133" y="f136"/>
                    <a:pt x="f131" y="f137"/>
                    <a:pt x="f130" y="f138"/>
                  </a:cubicBezTo>
                  <a:lnTo>
                    <a:pt x="f139" y="f112"/>
                  </a:lnTo>
                  <a:cubicBezTo>
                    <a:pt x="f140" y="f110"/>
                    <a:pt x="f141" y="f107"/>
                    <a:pt x="f106" y="f107"/>
                  </a:cubicBezTo>
                  <a:close/>
                  <a:moveTo>
                    <a:pt x="f142" y="f2"/>
                  </a:moveTo>
                  <a:cubicBezTo>
                    <a:pt x="f143" y="f2"/>
                    <a:pt x="f144" y="f145"/>
                    <a:pt x="f146" y="f147"/>
                  </a:cubicBezTo>
                  <a:cubicBezTo>
                    <a:pt x="f2" y="f148"/>
                    <a:pt x="f2" y="f149"/>
                    <a:pt x="f146" y="f150"/>
                  </a:cubicBezTo>
                  <a:lnTo>
                    <a:pt x="f151" y="f152"/>
                  </a:lnTo>
                  <a:lnTo>
                    <a:pt x="f151" y="f153"/>
                  </a:lnTo>
                  <a:cubicBezTo>
                    <a:pt x="f151" y="f154"/>
                    <a:pt x="f155" y="f156"/>
                    <a:pt x="f157" y="f158"/>
                  </a:cubicBezTo>
                  <a:lnTo>
                    <a:pt x="f159" y="f160"/>
                  </a:ln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5" y="f177"/>
                  </a:cubicBezTo>
                  <a:cubicBezTo>
                    <a:pt x="f175" y="f178"/>
                    <a:pt x="f179" y="f180"/>
                    <a:pt x="f181" y="f182"/>
                  </a:cubicBezTo>
                  <a:cubicBezTo>
                    <a:pt x="f183" y="f184"/>
                    <a:pt x="f185" y="f186"/>
                    <a:pt x="f187" y="f186"/>
                  </a:cubicBezTo>
                  <a:cubicBezTo>
                    <a:pt x="f188" y="f186"/>
                    <a:pt x="f189" y="f120"/>
                    <a:pt x="f40" y="f190"/>
                  </a:cubicBezTo>
                  <a:cubicBezTo>
                    <a:pt x="f191" y="f192"/>
                    <a:pt x="f193" y="f194"/>
                    <a:pt x="f195" y="f196"/>
                  </a:cubicBezTo>
                  <a:cubicBezTo>
                    <a:pt x="f197" y="f198"/>
                    <a:pt x="f199" y="f200"/>
                    <a:pt x="f201" y="f200"/>
                  </a:cubicBezTo>
                  <a:cubicBezTo>
                    <a:pt x="f202" y="f200"/>
                    <a:pt x="f203" y="f204"/>
                    <a:pt x="f205" y="f206"/>
                  </a:cubicBezTo>
                  <a:cubicBezTo>
                    <a:pt x="f207" y="f208"/>
                    <a:pt x="f209" y="f210"/>
                    <a:pt x="f211" y="f212"/>
                  </a:cubicBezTo>
                  <a:cubicBezTo>
                    <a:pt x="f213" y="f214"/>
                    <a:pt x="f215" y="f4"/>
                    <a:pt x="f216" y="f4"/>
                  </a:cubicBezTo>
                  <a:cubicBezTo>
                    <a:pt x="f217" y="f4"/>
                    <a:pt x="f92" y="f214"/>
                    <a:pt x="f218" y="f212"/>
                  </a:cubicBezTo>
                  <a:lnTo>
                    <a:pt x="f219" y="f220"/>
                  </a:lnTo>
                  <a:cubicBezTo>
                    <a:pt x="f221" y="f222"/>
                    <a:pt x="f223" y="f138"/>
                    <a:pt x="f223" y="f224"/>
                  </a:cubicBezTo>
                  <a:cubicBezTo>
                    <a:pt x="f223" y="f225"/>
                    <a:pt x="f223" y="f226"/>
                    <a:pt x="f227" y="f228"/>
                  </a:cubicBezTo>
                  <a:lnTo>
                    <a:pt x="f227" y="f228"/>
                  </a:lnTo>
                  <a:lnTo>
                    <a:pt x="f229" y="f230"/>
                  </a:lnTo>
                  <a:cubicBezTo>
                    <a:pt x="f231" y="f232"/>
                    <a:pt x="f233" y="f234"/>
                    <a:pt x="f235" y="f234"/>
                  </a:cubicBezTo>
                  <a:cubicBezTo>
                    <a:pt x="f236" y="f234"/>
                    <a:pt x="f237" y="f232"/>
                    <a:pt x="f238" y="f230"/>
                  </a:cubicBezTo>
                  <a:cubicBezTo>
                    <a:pt x="f239" y="f240"/>
                    <a:pt x="f241" y="f112"/>
                    <a:pt x="f241" y="f242"/>
                  </a:cubicBezTo>
                  <a:cubicBezTo>
                    <a:pt x="f241" y="f243"/>
                    <a:pt x="f244" y="f245"/>
                    <a:pt x="f246" y="f247"/>
                  </a:cubicBezTo>
                  <a:cubicBezTo>
                    <a:pt x="f248" y="f249"/>
                    <a:pt x="f250" y="f251"/>
                    <a:pt x="f252" y="f253"/>
                  </a:cubicBezTo>
                  <a:cubicBezTo>
                    <a:pt x="f254" y="f255"/>
                    <a:pt x="f256" y="f23"/>
                    <a:pt x="f257" y="f258"/>
                  </a:cubicBezTo>
                  <a:lnTo>
                    <a:pt x="f259" y="f260"/>
                  </a:lnTo>
                  <a:cubicBezTo>
                    <a:pt x="f261" y="f262"/>
                    <a:pt x="f263" y="f264"/>
                    <a:pt x="f265" y="f266"/>
                  </a:cubicBezTo>
                  <a:lnTo>
                    <a:pt x="f265" y="f155"/>
                  </a:lnTo>
                  <a:lnTo>
                    <a:pt x="f267" y="f268"/>
                  </a:lnTo>
                  <a:cubicBezTo>
                    <a:pt x="f3" y="f269"/>
                    <a:pt x="f3" y="f270"/>
                    <a:pt x="f271" y="f272"/>
                  </a:cubicBezTo>
                  <a:cubicBezTo>
                    <a:pt x="f273" y="f274"/>
                    <a:pt x="f275" y="f276"/>
                    <a:pt x="f277" y="f276"/>
                  </a:cubicBezTo>
                  <a:cubicBezTo>
                    <a:pt x="f278" y="f276"/>
                    <a:pt x="f279" y="f274"/>
                    <a:pt x="f280" y="f272"/>
                  </a:cubicBezTo>
                  <a:lnTo>
                    <a:pt x="f281" y="f282"/>
                  </a:lnTo>
                  <a:cubicBezTo>
                    <a:pt x="f283" y="f284"/>
                    <a:pt x="f285" y="f286"/>
                    <a:pt x="f285" y="f287"/>
                  </a:cubicBezTo>
                  <a:lnTo>
                    <a:pt x="f285" y="f288"/>
                  </a:lnTo>
                  <a:cubicBezTo>
                    <a:pt x="f285" y="f289"/>
                    <a:pt x="f290" y="f15"/>
                    <a:pt x="f291" y="f292"/>
                  </a:cubicBezTo>
                  <a:lnTo>
                    <a:pt x="f293" y="f59"/>
                  </a:lnTo>
                  <a:cubicBezTo>
                    <a:pt x="f294" y="f295"/>
                    <a:pt x="f296" y="f297"/>
                    <a:pt x="f298" y="f299"/>
                  </a:cubicBezTo>
                  <a:lnTo>
                    <a:pt x="f300" y="f301"/>
                  </a:lnTo>
                  <a:cubicBezTo>
                    <a:pt x="f302" y="f303"/>
                    <a:pt x="f304" y="f13"/>
                    <a:pt x="f305" y="f13"/>
                  </a:cubicBezTo>
                  <a:cubicBezTo>
                    <a:pt x="f306" y="f13"/>
                    <a:pt x="f307" y="f303"/>
                    <a:pt x="f308" y="f301"/>
                  </a:cubicBezTo>
                  <a:cubicBezTo>
                    <a:pt x="f309" y="f69"/>
                    <a:pt x="f309" y="f310"/>
                    <a:pt x="f308" y="f311"/>
                  </a:cubicBezTo>
                  <a:lnTo>
                    <a:pt x="f312" y="f313"/>
                  </a:lnTo>
                  <a:cubicBezTo>
                    <a:pt x="f314" y="f315"/>
                    <a:pt x="f316" y="f37"/>
                    <a:pt x="f316" y="f317"/>
                  </a:cubicBezTo>
                  <a:cubicBezTo>
                    <a:pt x="f316" y="f318"/>
                    <a:pt x="f314" y="f319"/>
                    <a:pt x="f312" y="f320"/>
                  </a:cubicBezTo>
                  <a:cubicBezTo>
                    <a:pt x="f321" y="f322"/>
                    <a:pt x="f323" y="f324"/>
                    <a:pt x="f325" y="f324"/>
                  </a:cubicBezTo>
                  <a:cubicBezTo>
                    <a:pt x="f326" y="f324"/>
                    <a:pt x="f327" y="f322"/>
                    <a:pt x="f328" y="f320"/>
                  </a:cubicBezTo>
                  <a:lnTo>
                    <a:pt x="f329" y="f330"/>
                  </a:lnTo>
                  <a:cubicBezTo>
                    <a:pt x="f331" y="f332"/>
                    <a:pt x="f333" y="f334"/>
                    <a:pt x="f335" y="f334"/>
                  </a:cubicBezTo>
                  <a:cubicBezTo>
                    <a:pt x="f336" y="f334"/>
                    <a:pt x="f337" y="f332"/>
                    <a:pt x="f338" y="f330"/>
                  </a:cubicBezTo>
                  <a:cubicBezTo>
                    <a:pt x="f339" y="f340"/>
                    <a:pt x="f339" y="f341"/>
                    <a:pt x="f338" y="f342"/>
                  </a:cubicBezTo>
                  <a:lnTo>
                    <a:pt x="f343" y="f344"/>
                  </a:lnTo>
                  <a:cubicBezTo>
                    <a:pt x="f345" y="f346"/>
                    <a:pt x="f347" y="f348"/>
                    <a:pt x="f347" y="f349"/>
                  </a:cubicBezTo>
                  <a:cubicBezTo>
                    <a:pt x="f347" y="f350"/>
                    <a:pt x="f345" y="f351"/>
                    <a:pt x="f343" y="f180"/>
                  </a:cubicBezTo>
                  <a:cubicBezTo>
                    <a:pt x="f352" y="f353"/>
                    <a:pt x="f354" y="f355"/>
                    <a:pt x="f235" y="f355"/>
                  </a:cubicBezTo>
                  <a:cubicBezTo>
                    <a:pt x="f356" y="f355"/>
                    <a:pt x="f357" y="f353"/>
                    <a:pt x="f358" y="f180"/>
                  </a:cubicBezTo>
                  <a:cubicBezTo>
                    <a:pt x="f358" y="f180"/>
                    <a:pt x="f359" y="f360"/>
                    <a:pt x="f361" y="f362"/>
                  </a:cubicBezTo>
                  <a:cubicBezTo>
                    <a:pt x="f363" y="f364"/>
                    <a:pt x="f365" y="f366"/>
                    <a:pt x="f367" y="f366"/>
                  </a:cubicBezTo>
                  <a:cubicBezTo>
                    <a:pt x="f368" y="f366"/>
                    <a:pt x="f299" y="f369"/>
                    <a:pt x="f370" y="f371"/>
                  </a:cubicBezTo>
                  <a:lnTo>
                    <a:pt x="f372" y="f373"/>
                  </a:lnTo>
                  <a:cubicBezTo>
                    <a:pt x="f374" y="f292"/>
                    <a:pt x="f375" y="f376"/>
                    <a:pt x="f377" y="f378"/>
                  </a:cubicBezTo>
                  <a:lnTo>
                    <a:pt x="f379" y="f188"/>
                  </a:lnTo>
                  <a:cubicBezTo>
                    <a:pt x="f380" y="f381"/>
                    <a:pt x="f382" y="f383"/>
                    <a:pt x="f382" y="f384"/>
                  </a:cubicBezTo>
                  <a:lnTo>
                    <a:pt x="f382" y="f385"/>
                  </a:lnTo>
                  <a:cubicBezTo>
                    <a:pt x="f382" y="f386"/>
                    <a:pt x="f387" y="f388"/>
                    <a:pt x="f389" y="f390"/>
                  </a:cubicBezTo>
                  <a:lnTo>
                    <a:pt x="f391" y="f147"/>
                  </a:lnTo>
                  <a:cubicBezTo>
                    <a:pt x="f392" y="f145"/>
                    <a:pt x="f393" y="f2"/>
                    <a:pt x="f142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2718;p53">
              <a:extLst>
                <a:ext uri="{FF2B5EF4-FFF2-40B4-BE49-F238E27FC236}">
                  <a16:creationId xmlns:a16="http://schemas.microsoft.com/office/drawing/2014/main" id="{3B660A2E-2A24-4DE7-BE17-0566BC2195B6}"/>
                </a:ext>
              </a:extLst>
            </p:cNvPr>
            <p:cNvSpPr/>
            <p:nvPr/>
          </p:nvSpPr>
          <p:spPr>
            <a:xfrm>
              <a:off x="7021970" y="3682471"/>
              <a:ext cx="235467" cy="2139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6"/>
                <a:gd name="f4" fmla="val 5584"/>
                <a:gd name="f5" fmla="val 3069"/>
                <a:gd name="f6" fmla="val 371"/>
                <a:gd name="f7" fmla="val 3944"/>
                <a:gd name="f8" fmla="val 4656"/>
                <a:gd name="f9" fmla="val 1084"/>
                <a:gd name="f10" fmla="val 1958"/>
                <a:gd name="f11" fmla="val 2834"/>
                <a:gd name="f12" fmla="val 3943"/>
                <a:gd name="f13" fmla="val 3546"/>
                <a:gd name="f14" fmla="val 2194"/>
                <a:gd name="f15" fmla="val 1481"/>
                <a:gd name="f16" fmla="val 2833"/>
                <a:gd name="f17" fmla="val 1083"/>
                <a:gd name="f18" fmla="val 3072"/>
                <a:gd name="f19" fmla="val 1"/>
                <a:gd name="f20" fmla="val 1992"/>
                <a:gd name="f21" fmla="val 1114"/>
                <a:gd name="f22" fmla="val 880"/>
                <a:gd name="f23" fmla="val 1959"/>
                <a:gd name="f24" fmla="val 2319"/>
                <a:gd name="f25" fmla="val 1210"/>
                <a:gd name="f26" fmla="val 2656"/>
                <a:gd name="f27" fmla="val 1382"/>
                <a:gd name="f28" fmla="val 2946"/>
                <a:gd name="f29" fmla="val 335"/>
                <a:gd name="f30" fmla="val 1900"/>
                <a:gd name="f31" fmla="val 300"/>
                <a:gd name="f32" fmla="val 1864"/>
                <a:gd name="f33" fmla="val 252"/>
                <a:gd name="f34" fmla="val 1846"/>
                <a:gd name="f35" fmla="val 205"/>
                <a:gd name="f36" fmla="val 157"/>
                <a:gd name="f37" fmla="val 110"/>
                <a:gd name="f38" fmla="val 73"/>
                <a:gd name="f39" fmla="val 1973"/>
                <a:gd name="f40" fmla="val 2090"/>
                <a:gd name="f41" fmla="val 2163"/>
                <a:gd name="f42" fmla="val 1321"/>
                <a:gd name="f43" fmla="val 3415"/>
                <a:gd name="f44" fmla="val 1355"/>
                <a:gd name="f45" fmla="val 3451"/>
                <a:gd name="f46" fmla="val 1402"/>
                <a:gd name="f47" fmla="val 3468"/>
                <a:gd name="f48" fmla="val 1452"/>
                <a:gd name="f49" fmla="val 1822"/>
                <a:gd name="f50" fmla="val 1965"/>
                <a:gd name="f51" fmla="val 3587"/>
                <a:gd name="f52" fmla="val 2126"/>
                <a:gd name="f53" fmla="val 3686"/>
                <a:gd name="f54" fmla="val 2300"/>
                <a:gd name="f55" fmla="val 3760"/>
                <a:gd name="f56" fmla="val 1749"/>
                <a:gd name="f57" fmla="val 4129"/>
                <a:gd name="f58" fmla="val 1578"/>
                <a:gd name="f59" fmla="val 4242"/>
                <a:gd name="f60" fmla="val 1471"/>
                <a:gd name="f61" fmla="val 4427"/>
                <a:gd name="f62" fmla="val 1450"/>
                <a:gd name="f63" fmla="val 4629"/>
                <a:gd name="f64" fmla="val 1432"/>
                <a:gd name="f65" fmla="val 4835"/>
                <a:gd name="f66" fmla="val 1502"/>
                <a:gd name="f67" fmla="val 5033"/>
                <a:gd name="f68" fmla="val 1649"/>
                <a:gd name="f69" fmla="val 5178"/>
                <a:gd name="f70" fmla="val 1779"/>
                <a:gd name="f71" fmla="val 5308"/>
                <a:gd name="f72" fmla="val 1955"/>
                <a:gd name="f73" fmla="val 5376"/>
                <a:gd name="f74" fmla="val 2129"/>
                <a:gd name="f75" fmla="val 2246"/>
                <a:gd name="f76" fmla="val 2365"/>
                <a:gd name="f77" fmla="val 5345"/>
                <a:gd name="f78" fmla="val 2471"/>
                <a:gd name="f79" fmla="val 5283"/>
                <a:gd name="f80" fmla="val 3081"/>
                <a:gd name="f81" fmla="val 4927"/>
                <a:gd name="f82" fmla="val 3684"/>
                <a:gd name="f83" fmla="val 5530"/>
                <a:gd name="f84" fmla="val 3721"/>
                <a:gd name="f85" fmla="val 5567"/>
                <a:gd name="f86" fmla="val 3767"/>
                <a:gd name="f87" fmla="val 5583"/>
                <a:gd name="f88" fmla="val 3816"/>
                <a:gd name="f89" fmla="val 3865"/>
                <a:gd name="f90" fmla="val 3912"/>
                <a:gd name="f91" fmla="val 5565"/>
                <a:gd name="f92" fmla="val 3949"/>
                <a:gd name="f93" fmla="val 4022"/>
                <a:gd name="f94" fmla="val 5457"/>
                <a:gd name="f95" fmla="val 5341"/>
                <a:gd name="f96" fmla="val 5268"/>
                <a:gd name="f97" fmla="val 4733"/>
                <a:gd name="f98" fmla="val 3531"/>
                <a:gd name="f99" fmla="val 4666"/>
                <a:gd name="f100" fmla="val 3618"/>
                <a:gd name="f101" fmla="val 4614"/>
                <a:gd name="f102" fmla="val 3650"/>
                <a:gd name="f103" fmla="val 4501"/>
                <a:gd name="f104" fmla="val 3598"/>
                <a:gd name="f105" fmla="val 4412"/>
                <a:gd name="f106" fmla="val 3563"/>
                <a:gd name="f107" fmla="val 4352"/>
                <a:gd name="f108" fmla="val 3500"/>
                <a:gd name="f109" fmla="val 4319"/>
                <a:gd name="f110" fmla="val 3436"/>
                <a:gd name="f111" fmla="val 3404"/>
                <a:gd name="f112" fmla="val 3371"/>
                <a:gd name="f113" fmla="val 4328"/>
                <a:gd name="f114" fmla="val 3342"/>
                <a:gd name="f115" fmla="val 4345"/>
                <a:gd name="f116" fmla="val 2285"/>
                <a:gd name="f117" fmla="val 4961"/>
                <a:gd name="f118" fmla="val 2237"/>
                <a:gd name="f119" fmla="val 4989"/>
                <a:gd name="f120" fmla="val 2184"/>
                <a:gd name="f121" fmla="val 5002"/>
                <a:gd name="f122" fmla="val 2132"/>
                <a:gd name="f123" fmla="val 2052"/>
                <a:gd name="f124" fmla="val 1972"/>
                <a:gd name="f125" fmla="val 4971"/>
                <a:gd name="f126" fmla="val 1911"/>
                <a:gd name="f127" fmla="val 4912"/>
                <a:gd name="f128" fmla="val 1844"/>
                <a:gd name="f129" fmla="val 4846"/>
                <a:gd name="f130" fmla="val 1813"/>
                <a:gd name="f131" fmla="val 4756"/>
                <a:gd name="f132" fmla="val 4663"/>
                <a:gd name="f133" fmla="val 1831"/>
                <a:gd name="f134" fmla="val 4570"/>
                <a:gd name="f135" fmla="val 1880"/>
                <a:gd name="f136" fmla="val 4488"/>
                <a:gd name="f137" fmla="val 4436"/>
                <a:gd name="f138" fmla="val 2769"/>
                <a:gd name="f139" fmla="val 3893"/>
                <a:gd name="f140" fmla="val 2868"/>
                <a:gd name="f141" fmla="val 3907"/>
                <a:gd name="f142" fmla="val 2968"/>
                <a:gd name="f143" fmla="val 3916"/>
                <a:gd name="f144" fmla="val 3071"/>
                <a:gd name="f145" fmla="val 3543"/>
                <a:gd name="f146" fmla="val 3979"/>
                <a:gd name="f147" fmla="val 3748"/>
                <a:gd name="f148" fmla="val 4316"/>
                <a:gd name="f149" fmla="val 4687"/>
                <a:gd name="f150" fmla="val 4738"/>
                <a:gd name="f151" fmla="val 4784"/>
                <a:gd name="f152" fmla="val 3448"/>
                <a:gd name="f153" fmla="val 4819"/>
                <a:gd name="f154" fmla="val 6073"/>
                <a:gd name="f155" fmla="val 2160"/>
                <a:gd name="f156" fmla="val 6145"/>
                <a:gd name="f157" fmla="val 2089"/>
                <a:gd name="f158" fmla="val 1971"/>
                <a:gd name="f159" fmla="val 1898"/>
                <a:gd name="f160" fmla="val 6037"/>
                <a:gd name="f161" fmla="val 1862"/>
                <a:gd name="f162" fmla="val 5990"/>
                <a:gd name="f163" fmla="val 5942"/>
                <a:gd name="f164" fmla="val 5895"/>
                <a:gd name="f165" fmla="val 5847"/>
                <a:gd name="f166" fmla="val 5811"/>
                <a:gd name="f167" fmla="val 4763"/>
                <a:gd name="f168" fmla="val 4933"/>
                <a:gd name="f169" fmla="val 5031"/>
                <a:gd name="f170" fmla="val 879"/>
                <a:gd name="f171" fmla="val 4153"/>
                <a:gd name="f172" fmla="*/ f0 1 6146"/>
                <a:gd name="f173" fmla="*/ f1 1 5584"/>
                <a:gd name="f174" fmla="val f2"/>
                <a:gd name="f175" fmla="val f3"/>
                <a:gd name="f176" fmla="val f4"/>
                <a:gd name="f177" fmla="+- f176 0 f174"/>
                <a:gd name="f178" fmla="+- f175 0 f174"/>
                <a:gd name="f179" fmla="*/ f178 1 6146"/>
                <a:gd name="f180" fmla="*/ f177 1 5584"/>
                <a:gd name="f181" fmla="*/ f174 1 f179"/>
                <a:gd name="f182" fmla="*/ f175 1 f179"/>
                <a:gd name="f183" fmla="*/ f174 1 f180"/>
                <a:gd name="f184" fmla="*/ f176 1 f180"/>
                <a:gd name="f185" fmla="*/ f181 f172 1"/>
                <a:gd name="f186" fmla="*/ f182 f172 1"/>
                <a:gd name="f187" fmla="*/ f184 f173 1"/>
                <a:gd name="f188" fmla="*/ f183 f1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5" t="f188" r="f186" b="f187"/>
              <a:pathLst>
                <a:path w="6146" h="558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8" y="f30"/>
                  </a:cubicBezTo>
                  <a:cubicBezTo>
                    <a:pt x="f2" y="f39"/>
                    <a:pt x="f2" y="f40"/>
                    <a:pt x="f38" y="f41"/>
                  </a:cubicBezTo>
                  <a:lnTo>
                    <a:pt x="f42" y="f43"/>
                  </a:lnTo>
                  <a:cubicBezTo>
                    <a:pt x="f44" y="f45"/>
                    <a:pt x="f46" y="f47"/>
                    <a:pt x="f48" y="f47"/>
                  </a:cubicBezTo>
                  <a:lnTo>
                    <a:pt x="f49" y="f47"/>
                  </a:lnTo>
                  <a:cubicBezTo>
                    <a:pt x="f50" y="f51"/>
                    <a:pt x="f52" y="f53"/>
                    <a:pt x="f54" y="f55"/>
                  </a:cubicBezTo>
                  <a:lnTo>
                    <a:pt x="f56" y="f57"/>
                  </a:ln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79"/>
                  </a:cubicBezTo>
                  <a:lnTo>
                    <a:pt x="f80" y="f81"/>
                  </a:lnTo>
                  <a:lnTo>
                    <a:pt x="f82" y="f83"/>
                  </a:ln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83"/>
                  </a:cubicBezTo>
                  <a:cubicBezTo>
                    <a:pt x="f93" y="f94"/>
                    <a:pt x="f93" y="f95"/>
                    <a:pt x="f92" y="f96"/>
                  </a:cubicBezTo>
                  <a:lnTo>
                    <a:pt x="f43" y="f97"/>
                  </a:lnTo>
                  <a:lnTo>
                    <a:pt x="f98" y="f99"/>
                  </a:ln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09"/>
                  </a:cubicBezTo>
                  <a:cubicBezTo>
                    <a:pt x="f111" y="f109"/>
                    <a:pt x="f112" y="f113"/>
                    <a:pt x="f114" y="f115"/>
                  </a:cubicBezTo>
                  <a:lnTo>
                    <a:pt x="f116" y="f117"/>
                  </a:lnTo>
                  <a:cubicBezTo>
                    <a:pt x="f118" y="f119"/>
                    <a:pt x="f120" y="f121"/>
                    <a:pt x="f122" y="f121"/>
                  </a:cubicBezTo>
                  <a:cubicBezTo>
                    <a:pt x="f123" y="f121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49" y="f132"/>
                  </a:cubicBezTo>
                  <a:cubicBezTo>
                    <a:pt x="f133" y="f134"/>
                    <a:pt x="f135" y="f136"/>
                    <a:pt x="f10" y="f137"/>
                  </a:cubicBezTo>
                  <a:lnTo>
                    <a:pt x="f138" y="f139"/>
                  </a:lnTo>
                  <a:cubicBezTo>
                    <a:pt x="f140" y="f141"/>
                    <a:pt x="f142" y="f143"/>
                    <a:pt x="f144" y="f143"/>
                  </a:cubicBezTo>
                  <a:cubicBezTo>
                    <a:pt x="f145" y="f143"/>
                    <a:pt x="f146" y="f147"/>
                    <a:pt x="f148" y="f47"/>
                  </a:cubicBezTo>
                  <a:lnTo>
                    <a:pt x="f149" y="f47"/>
                  </a:lnTo>
                  <a:cubicBezTo>
                    <a:pt x="f150" y="f47"/>
                    <a:pt x="f151" y="f152"/>
                    <a:pt x="f153" y="f43"/>
                  </a:cubicBezTo>
                  <a:lnTo>
                    <a:pt x="f154" y="f155"/>
                  </a:lnTo>
                  <a:cubicBezTo>
                    <a:pt x="f156" y="f157"/>
                    <a:pt x="f156" y="f158"/>
                    <a:pt x="f154" y="f159"/>
                  </a:cubicBezTo>
                  <a:cubicBezTo>
                    <a:pt x="f160" y="f161"/>
                    <a:pt x="f162" y="f128"/>
                    <a:pt x="f163" y="f128"/>
                  </a:cubicBezTo>
                  <a:cubicBezTo>
                    <a:pt x="f164" y="f128"/>
                    <a:pt x="f165" y="f161"/>
                    <a:pt x="f166" y="f159"/>
                  </a:cubicBezTo>
                  <a:lnTo>
                    <a:pt x="f167" y="f28"/>
                  </a:lnTo>
                  <a:cubicBezTo>
                    <a:pt x="f168" y="f26"/>
                    <a:pt x="f169" y="f24"/>
                    <a:pt x="f169" y="f23"/>
                  </a:cubicBezTo>
                  <a:cubicBezTo>
                    <a:pt x="f169" y="f170"/>
                    <a:pt x="f171" y="f19"/>
                    <a:pt x="f18" y="f19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2719;p53">
              <a:extLst>
                <a:ext uri="{FF2B5EF4-FFF2-40B4-BE49-F238E27FC236}">
                  <a16:creationId xmlns:a16="http://schemas.microsoft.com/office/drawing/2014/main" id="{7BE9C068-8D10-4E8B-820A-234C76CD96E2}"/>
                </a:ext>
              </a:extLst>
            </p:cNvPr>
            <p:cNvSpPr/>
            <p:nvPr/>
          </p:nvSpPr>
          <p:spPr>
            <a:xfrm>
              <a:off x="7112852" y="3717410"/>
              <a:ext cx="53602" cy="802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99"/>
                <a:gd name="f4" fmla="val 2094"/>
                <a:gd name="f5" fmla="val 695"/>
                <a:gd name="f6" fmla="val 371"/>
                <a:gd name="f7" fmla="val 779"/>
                <a:gd name="f8" fmla="val 862"/>
                <a:gd name="f9" fmla="val 402"/>
                <a:gd name="f10" fmla="val 926"/>
                <a:gd name="f11" fmla="val 465"/>
                <a:gd name="f12" fmla="val 989"/>
                <a:gd name="f13" fmla="val 528"/>
                <a:gd name="f14" fmla="val 1022"/>
                <a:gd name="f15" fmla="val 608"/>
                <a:gd name="f16" fmla="val 696"/>
                <a:gd name="f17" fmla="val 784"/>
                <a:gd name="f18" fmla="val 866"/>
                <a:gd name="f19" fmla="val 927"/>
                <a:gd name="f20" fmla="val 1157"/>
                <a:gd name="f21" fmla="val 404"/>
                <a:gd name="f22" fmla="val 612"/>
                <a:gd name="f23" fmla="val 700"/>
                <a:gd name="f24" fmla="val 521"/>
                <a:gd name="f25" fmla="val 342"/>
                <a:gd name="f26" fmla="val 68"/>
                <a:gd name="f27" fmla="val 206"/>
                <a:gd name="f28" fmla="val 203"/>
                <a:gd name="f29" fmla="val 74"/>
                <a:gd name="f30" fmla="val 336"/>
                <a:gd name="f31" fmla="val 1"/>
                <a:gd name="f32" fmla="val 510"/>
                <a:gd name="f33" fmla="val 882"/>
                <a:gd name="f34" fmla="val 1058"/>
                <a:gd name="f35" fmla="val 1190"/>
                <a:gd name="f36" fmla="val 434"/>
                <a:gd name="f37" fmla="val 1421"/>
                <a:gd name="f38" fmla="val 77"/>
                <a:gd name="f39" fmla="val 1778"/>
                <a:gd name="f40" fmla="val 5"/>
                <a:gd name="f41" fmla="val 1849"/>
                <a:gd name="f42" fmla="val 1967"/>
                <a:gd name="f43" fmla="val 2040"/>
                <a:gd name="f44" fmla="val 114"/>
                <a:gd name="f45" fmla="val 2077"/>
                <a:gd name="f46" fmla="val 161"/>
                <a:gd name="f47" fmla="val 209"/>
                <a:gd name="f48" fmla="val 258"/>
                <a:gd name="f49" fmla="val 304"/>
                <a:gd name="f50" fmla="val 2076"/>
                <a:gd name="f51" fmla="val 699"/>
                <a:gd name="f52" fmla="val 1683"/>
                <a:gd name="f53" fmla="val 1056"/>
                <a:gd name="f54" fmla="val 1093"/>
                <a:gd name="f55" fmla="val 1139"/>
                <a:gd name="f56" fmla="val 1188"/>
                <a:gd name="f57" fmla="val 1236"/>
                <a:gd name="f58" fmla="val 1282"/>
                <a:gd name="f59" fmla="val 1319"/>
                <a:gd name="f60" fmla="val 1392"/>
                <a:gd name="f61" fmla="val 962"/>
                <a:gd name="f62" fmla="val 1193"/>
                <a:gd name="f63" fmla="val 1325"/>
                <a:gd name="f64" fmla="val 1398"/>
                <a:gd name="f65" fmla="val 1057"/>
                <a:gd name="f66" fmla="val 879"/>
                <a:gd name="f67" fmla="*/ f0 1 1399"/>
                <a:gd name="f68" fmla="*/ f1 1 2094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399"/>
                <a:gd name="f75" fmla="*/ f72 1 2094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399" h="209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2" y="f18"/>
                    <a:pt x="f10" y="f19"/>
                  </a:cubicBezTo>
                  <a:lnTo>
                    <a:pt x="f16" y="f20"/>
                  </a:lnTo>
                  <a:lnTo>
                    <a:pt x="f11" y="f19"/>
                  </a:lnTo>
                  <a:cubicBezTo>
                    <a:pt x="f21" y="f18"/>
                    <a:pt x="f6" y="f17"/>
                    <a:pt x="f6" y="f16"/>
                  </a:cubicBezTo>
                  <a:cubicBezTo>
                    <a:pt x="f6" y="f15"/>
                    <a:pt x="f21" y="f13"/>
                    <a:pt x="f11" y="f11"/>
                  </a:cubicBezTo>
                  <a:cubicBezTo>
                    <a:pt x="f13" y="f9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1" y="f16"/>
                  </a:cubicBezTo>
                  <a:cubicBezTo>
                    <a:pt x="f31" y="f33"/>
                    <a:pt x="f29" y="f34"/>
                    <a:pt x="f27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0" y="f42"/>
                    <a:pt x="f38" y="f43"/>
                  </a:cubicBezTo>
                  <a:cubicBezTo>
                    <a:pt x="f44" y="f45"/>
                    <a:pt x="f46" y="f4"/>
                    <a:pt x="f47" y="f4"/>
                  </a:cubicBezTo>
                  <a:cubicBezTo>
                    <a:pt x="f48" y="f4"/>
                    <a:pt x="f49" y="f50"/>
                    <a:pt x="f25" y="f43"/>
                  </a:cubicBezTo>
                  <a:lnTo>
                    <a:pt x="f51" y="f52"/>
                  </a:lnTo>
                  <a:lnTo>
                    <a:pt x="f53" y="f43"/>
                  </a:lnTo>
                  <a:cubicBezTo>
                    <a:pt x="f54" y="f45"/>
                    <a:pt x="f55" y="f4"/>
                    <a:pt x="f56" y="f4"/>
                  </a:cubicBezTo>
                  <a:cubicBezTo>
                    <a:pt x="f57" y="f4"/>
                    <a:pt x="f58" y="f50"/>
                    <a:pt x="f59" y="f43"/>
                  </a:cubicBezTo>
                  <a:cubicBezTo>
                    <a:pt x="f60" y="f42"/>
                    <a:pt x="f60" y="f41"/>
                    <a:pt x="f59" y="f39"/>
                  </a:cubicBezTo>
                  <a:lnTo>
                    <a:pt x="f61" y="f37"/>
                  </a:lnTo>
                  <a:lnTo>
                    <a:pt x="f62" y="f35"/>
                  </a:lnTo>
                  <a:cubicBezTo>
                    <a:pt x="f63" y="f34"/>
                    <a:pt x="f64" y="f33"/>
                    <a:pt x="f64" y="f16"/>
                  </a:cubicBezTo>
                  <a:cubicBezTo>
                    <a:pt x="f64" y="f32"/>
                    <a:pt x="f63" y="f30"/>
                    <a:pt x="f62" y="f28"/>
                  </a:cubicBezTo>
                  <a:cubicBezTo>
                    <a:pt x="f65" y="f26"/>
                    <a:pt x="f66" y="f2"/>
                    <a:pt x="f23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2720;p53">
              <a:extLst>
                <a:ext uri="{FF2B5EF4-FFF2-40B4-BE49-F238E27FC236}">
                  <a16:creationId xmlns:a16="http://schemas.microsoft.com/office/drawing/2014/main" id="{1D1F33CF-6A60-4A30-9770-9BCC6194F467}"/>
                </a:ext>
              </a:extLst>
            </p:cNvPr>
            <p:cNvSpPr/>
            <p:nvPr/>
          </p:nvSpPr>
          <p:spPr>
            <a:xfrm>
              <a:off x="7183727" y="3904835"/>
              <a:ext cx="14292" cy="142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3"/>
                <a:gd name="f4" fmla="val 187"/>
                <a:gd name="f5" fmla="val 1"/>
                <a:gd name="f6" fmla="val 136"/>
                <a:gd name="f7" fmla="val 90"/>
                <a:gd name="f8" fmla="val 20"/>
                <a:gd name="f9" fmla="val 54"/>
                <a:gd name="f10" fmla="val 56"/>
                <a:gd name="f11" fmla="val 19"/>
                <a:gd name="f12" fmla="val 138"/>
                <a:gd name="f13" fmla="val 238"/>
                <a:gd name="f14" fmla="val 284"/>
                <a:gd name="f15" fmla="val 319"/>
                <a:gd name="f16" fmla="val 355"/>
                <a:gd name="f17" fmla="val 234"/>
                <a:gd name="f18" fmla="val 283"/>
                <a:gd name="f19" fmla="val 354"/>
                <a:gd name="f20" fmla="val 318"/>
                <a:gd name="f21" fmla="val 353"/>
                <a:gd name="f22" fmla="val 352"/>
                <a:gd name="f23" fmla="val 236"/>
                <a:gd name="f24" fmla="*/ f0 1 373"/>
                <a:gd name="f25" fmla="*/ f1 1 373"/>
                <a:gd name="f26" fmla="val f2"/>
                <a:gd name="f27" fmla="val f3"/>
                <a:gd name="f28" fmla="+- f27 0 f26"/>
                <a:gd name="f29" fmla="*/ f28 1 373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73" h="373">
                  <a:moveTo>
                    <a:pt x="f4" y="f5"/>
                  </a:moveTo>
                  <a:cubicBezTo>
                    <a:pt x="f6" y="f5"/>
                    <a:pt x="f7" y="f8"/>
                    <a:pt x="f9" y="f10"/>
                  </a:cubicBezTo>
                  <a:cubicBezTo>
                    <a:pt x="f11" y="f7"/>
                    <a:pt x="f5" y="f12"/>
                    <a:pt x="f5" y="f4"/>
                  </a:cubicBezTo>
                  <a:cubicBezTo>
                    <a:pt x="f5" y="f13"/>
                    <a:pt x="f8" y="f14"/>
                    <a:pt x="f9" y="f15"/>
                  </a:cubicBezTo>
                  <a:cubicBezTo>
                    <a:pt x="f7" y="f16"/>
                    <a:pt x="f6" y="f3"/>
                    <a:pt x="f4" y="f3"/>
                  </a:cubicBezTo>
                  <a:cubicBezTo>
                    <a:pt x="f17" y="f3"/>
                    <a:pt x="f18" y="f19"/>
                    <a:pt x="f20" y="f15"/>
                  </a:cubicBezTo>
                  <a:cubicBezTo>
                    <a:pt x="f21" y="f14"/>
                    <a:pt x="f3" y="f13"/>
                    <a:pt x="f3" y="f4"/>
                  </a:cubicBezTo>
                  <a:cubicBezTo>
                    <a:pt x="f3" y="f12"/>
                    <a:pt x="f22" y="f7"/>
                    <a:pt x="f20" y="f10"/>
                  </a:cubicBezTo>
                  <a:cubicBezTo>
                    <a:pt x="f18" y="f8"/>
                    <a:pt x="f23" y="f5"/>
                    <a:pt x="f4" y="f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0" name="Google Shape;2721;p53">
            <a:extLst>
              <a:ext uri="{FF2B5EF4-FFF2-40B4-BE49-F238E27FC236}">
                <a16:creationId xmlns:a16="http://schemas.microsoft.com/office/drawing/2014/main" id="{5A53B0FF-CDC4-4AFC-A3A3-643AE4C5F19A}"/>
              </a:ext>
            </a:extLst>
          </p:cNvPr>
          <p:cNvGrpSpPr/>
          <p:nvPr/>
        </p:nvGrpSpPr>
        <p:grpSpPr>
          <a:xfrm>
            <a:off x="4390445" y="2218873"/>
            <a:ext cx="364964" cy="355308"/>
            <a:chOff x="4390445" y="2218873"/>
            <a:chExt cx="364964" cy="355308"/>
          </a:xfrm>
        </p:grpSpPr>
        <p:sp>
          <p:nvSpPr>
            <p:cNvPr id="41" name="Google Shape;2722;p53">
              <a:extLst>
                <a:ext uri="{FF2B5EF4-FFF2-40B4-BE49-F238E27FC236}">
                  <a16:creationId xmlns:a16="http://schemas.microsoft.com/office/drawing/2014/main" id="{49CE6542-771E-4747-BA34-903C5B6B0A3B}"/>
                </a:ext>
              </a:extLst>
            </p:cNvPr>
            <p:cNvSpPr/>
            <p:nvPr/>
          </p:nvSpPr>
          <p:spPr>
            <a:xfrm>
              <a:off x="4397569" y="2225997"/>
              <a:ext cx="350708" cy="341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54"/>
                <a:gd name="f4" fmla="val 8902"/>
                <a:gd name="f5" fmla="val 4577"/>
                <a:gd name="f6" fmla="val 2050"/>
                <a:gd name="f7" fmla="val 1"/>
                <a:gd name="f8" fmla="val 1883"/>
                <a:gd name="f9" fmla="val 4204"/>
                <a:gd name="f10" fmla="val 6526"/>
                <a:gd name="f11" fmla="val 8409"/>
                <a:gd name="f12" fmla="val 5134"/>
                <a:gd name="f13" fmla="val 5668"/>
                <a:gd name="f14" fmla="val 8317"/>
                <a:gd name="f15" fmla="val 6161"/>
                <a:gd name="f16" fmla="val 8150"/>
                <a:gd name="f17" fmla="val 6860"/>
                <a:gd name="f18" fmla="val 8849"/>
                <a:gd name="f19" fmla="val 6896"/>
                <a:gd name="f20" fmla="val 8885"/>
                <a:gd name="f21" fmla="val 6941"/>
                <a:gd name="f22" fmla="val 6984"/>
                <a:gd name="f23" fmla="val 7076"/>
                <a:gd name="f24" fmla="val 7164"/>
                <a:gd name="f25" fmla="val 8831"/>
                <a:gd name="f26" fmla="val 8723"/>
                <a:gd name="f27" fmla="val 7671"/>
                <a:gd name="f28" fmla="val 8365"/>
                <a:gd name="f29" fmla="val 6915"/>
                <a:gd name="f30" fmla="val 5644"/>
                <a:gd name="f31" fmla="val 7106"/>
                <a:gd name="f32" fmla="*/ f0 1 9154"/>
                <a:gd name="f33" fmla="*/ f1 1 890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154"/>
                <a:gd name="f40" fmla="*/ f37 1 890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154" h="890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4" y="f26"/>
                  </a:cubicBezTo>
                  <a:lnTo>
                    <a:pt x="f24" y="f27"/>
                  </a:lnTo>
                  <a:cubicBezTo>
                    <a:pt x="f28" y="f29"/>
                    <a:pt x="f3" y="f30"/>
                    <a:pt x="f3" y="f9"/>
                  </a:cubicBezTo>
                  <a:cubicBezTo>
                    <a:pt x="f3" y="f8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2723;p53">
              <a:extLst>
                <a:ext uri="{FF2B5EF4-FFF2-40B4-BE49-F238E27FC236}">
                  <a16:creationId xmlns:a16="http://schemas.microsoft.com/office/drawing/2014/main" id="{9B0ADBF8-86A0-4E97-917A-39058293A923}"/>
                </a:ext>
              </a:extLst>
            </p:cNvPr>
            <p:cNvSpPr/>
            <p:nvPr/>
          </p:nvSpPr>
          <p:spPr>
            <a:xfrm>
              <a:off x="4573042" y="2426223"/>
              <a:ext cx="57506" cy="652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1"/>
                <a:gd name="f4" fmla="val 1702"/>
                <a:gd name="f5" fmla="val 603"/>
                <a:gd name="f6" fmla="val 1"/>
                <a:gd name="f7" fmla="val 677"/>
                <a:gd name="f8" fmla="val 865"/>
                <a:gd name="f9" fmla="val 1065"/>
                <a:gd name="f10" fmla="val 1500"/>
                <a:gd name="f11" fmla="*/ f0 1 1501"/>
                <a:gd name="f12" fmla="*/ f1 1 1702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501"/>
                <a:gd name="f19" fmla="*/ f16 1 1702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501" h="1702">
                  <a:moveTo>
                    <a:pt x="f5" y="f6"/>
                  </a:moveTo>
                  <a:lnTo>
                    <a:pt x="f2" y="f7"/>
                  </a:lnTo>
                  <a:lnTo>
                    <a:pt x="f8" y="f4"/>
                  </a:lnTo>
                  <a:lnTo>
                    <a:pt x="f8" y="f9"/>
                  </a:lnTo>
                  <a:lnTo>
                    <a:pt x="f10" y="f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2724;p53">
              <a:extLst>
                <a:ext uri="{FF2B5EF4-FFF2-40B4-BE49-F238E27FC236}">
                  <a16:creationId xmlns:a16="http://schemas.microsoft.com/office/drawing/2014/main" id="{932B0E02-1148-4A36-A009-D9A6888A4855}"/>
                </a:ext>
              </a:extLst>
            </p:cNvPr>
            <p:cNvSpPr/>
            <p:nvPr/>
          </p:nvSpPr>
          <p:spPr>
            <a:xfrm>
              <a:off x="4505879" y="2282625"/>
              <a:ext cx="134169" cy="1693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02"/>
                <a:gd name="f4" fmla="val 4421"/>
                <a:gd name="f5" fmla="val 1753"/>
                <a:gd name="f6" fmla="val 899"/>
                <a:gd name="f7" fmla="val 1976"/>
                <a:gd name="f8" fmla="val 2186"/>
                <a:gd name="f9" fmla="val 987"/>
                <a:gd name="f10" fmla="val 2344"/>
                <a:gd name="f11" fmla="val 1144"/>
                <a:gd name="f12" fmla="val 2648"/>
                <a:gd name="f13" fmla="val 1450"/>
                <a:gd name="f14" fmla="val 2668"/>
                <a:gd name="f15" fmla="val 1947"/>
                <a:gd name="f16" fmla="val 2389"/>
                <a:gd name="f17" fmla="val 2276"/>
                <a:gd name="f18" fmla="val 1750"/>
                <a:gd name="f19" fmla="val 3033"/>
                <a:gd name="f20" fmla="val 1113"/>
                <a:gd name="f21" fmla="val 835"/>
                <a:gd name="f22" fmla="val 856"/>
                <a:gd name="f23" fmla="val 1161"/>
                <a:gd name="f24" fmla="val 1319"/>
                <a:gd name="f25" fmla="val 1530"/>
                <a:gd name="f26" fmla="val 1287"/>
                <a:gd name="f27" fmla="val 853"/>
                <a:gd name="f28" fmla="val 182"/>
                <a:gd name="f29" fmla="val 525"/>
                <a:gd name="f30" fmla="val 509"/>
                <a:gd name="f31" fmla="val 216"/>
                <a:gd name="f32" fmla="val 817"/>
                <a:gd name="f33" fmla="val 37"/>
                <a:gd name="f34" fmla="val 1226"/>
                <a:gd name="f35" fmla="val 18"/>
                <a:gd name="f36" fmla="val 1662"/>
                <a:gd name="f37" fmla="val 2097"/>
                <a:gd name="f38" fmla="val 144"/>
                <a:gd name="f39" fmla="val 2520"/>
                <a:gd name="f40" fmla="val 426"/>
                <a:gd name="f41" fmla="val 2853"/>
                <a:gd name="f42" fmla="val 1162"/>
                <a:gd name="f43" fmla="val 3725"/>
                <a:gd name="f44" fmla="val 4420"/>
                <a:gd name="f45" fmla="val 3075"/>
                <a:gd name="f46" fmla="val 3356"/>
                <a:gd name="f47" fmla="val 2521"/>
                <a:gd name="f48" fmla="val 3483"/>
                <a:gd name="f49" fmla="val 3465"/>
                <a:gd name="f50" fmla="val 3283"/>
                <a:gd name="f51" fmla="val 2977"/>
                <a:gd name="f52" fmla="val 2649"/>
                <a:gd name="f53" fmla="val 2213"/>
                <a:gd name="f54" fmla="*/ f0 1 3502"/>
                <a:gd name="f55" fmla="*/ f1 1 4421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3502"/>
                <a:gd name="f62" fmla="*/ f59 1 4421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3502" h="442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17"/>
                  </a:lnTo>
                  <a:cubicBezTo>
                    <a:pt x="f21" y="f15"/>
                    <a:pt x="f22" y="f13"/>
                    <a:pt x="f23" y="f11"/>
                  </a:cubicBezTo>
                  <a:cubicBezTo>
                    <a:pt x="f24" y="f9"/>
                    <a:pt x="f25" y="f6"/>
                    <a:pt x="f5" y="f6"/>
                  </a:cubicBezTo>
                  <a:close/>
                  <a:moveTo>
                    <a:pt x="f18" y="f2"/>
                  </a:moveTo>
                  <a:cubicBezTo>
                    <a:pt x="f26" y="f2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" y="f37"/>
                    <a:pt x="f38" y="f39"/>
                    <a:pt x="f40" y="f41"/>
                  </a:cubicBezTo>
                  <a:lnTo>
                    <a:pt x="f42" y="f43"/>
                  </a:lnTo>
                  <a:lnTo>
                    <a:pt x="f18" y="f44"/>
                  </a:lnTo>
                  <a:lnTo>
                    <a:pt x="f45" y="f41"/>
                  </a:lnTo>
                  <a:cubicBezTo>
                    <a:pt x="f46" y="f47"/>
                    <a:pt x="f3" y="f37"/>
                    <a:pt x="f48" y="f36"/>
                  </a:cubicBezTo>
                  <a:cubicBezTo>
                    <a:pt x="f49" y="f34"/>
                    <a:pt x="f50" y="f32"/>
                    <a:pt x="f51" y="f30"/>
                  </a:cubicBezTo>
                  <a:cubicBezTo>
                    <a:pt x="f52" y="f28"/>
                    <a:pt x="f53" y="f2"/>
                    <a:pt x="f18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2725;p53">
              <a:extLst>
                <a:ext uri="{FF2B5EF4-FFF2-40B4-BE49-F238E27FC236}">
                  <a16:creationId xmlns:a16="http://schemas.microsoft.com/office/drawing/2014/main" id="{FCFF634B-6DC8-4BFC-99D2-9C8592C9CBD3}"/>
                </a:ext>
              </a:extLst>
            </p:cNvPr>
            <p:cNvSpPr/>
            <p:nvPr/>
          </p:nvSpPr>
          <p:spPr>
            <a:xfrm>
              <a:off x="4524268" y="2282699"/>
              <a:ext cx="97392" cy="86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42"/>
                <a:gd name="f4" fmla="val 2252"/>
                <a:gd name="f5" fmla="val 1270"/>
                <a:gd name="f6" fmla="val 1"/>
                <a:gd name="f7" fmla="val 807"/>
                <a:gd name="f8" fmla="val 373"/>
                <a:gd name="f9" fmla="val 181"/>
                <a:gd name="f10" fmla="val 45"/>
                <a:gd name="f11" fmla="val 508"/>
                <a:gd name="f12" fmla="val 8"/>
                <a:gd name="f13" fmla="val 546"/>
                <a:gd name="f14" fmla="val 562"/>
                <a:gd name="f15" fmla="val 1163"/>
                <a:gd name="f16" fmla="val 203"/>
                <a:gd name="f17" fmla="val 1766"/>
                <a:gd name="f18" fmla="val 614"/>
                <a:gd name="f19" fmla="val 2251"/>
                <a:gd name="f20" fmla="val 353"/>
                <a:gd name="f21" fmla="val 1922"/>
                <a:gd name="f22" fmla="val 380"/>
                <a:gd name="f23" fmla="val 1440"/>
                <a:gd name="f24" fmla="val 679"/>
                <a:gd name="f25" fmla="val 1141"/>
                <a:gd name="f26" fmla="val 837"/>
                <a:gd name="f27" fmla="val 983"/>
                <a:gd name="f28" fmla="val 1047"/>
                <a:gd name="f29" fmla="val 895"/>
                <a:gd name="f30" fmla="val 1493"/>
                <a:gd name="f31" fmla="val 1703"/>
                <a:gd name="f32" fmla="val 1863"/>
                <a:gd name="f33" fmla="val 2160"/>
                <a:gd name="f34" fmla="val 1439"/>
                <a:gd name="f35" fmla="val 2186"/>
                <a:gd name="f36" fmla="val 1927"/>
                <a:gd name="f37" fmla="val 2339"/>
                <a:gd name="f38" fmla="val 2541"/>
                <a:gd name="f39" fmla="val 2535"/>
                <a:gd name="f40" fmla="val 2522"/>
                <a:gd name="f41" fmla="val 532"/>
                <a:gd name="f42" fmla="val 2511"/>
                <a:gd name="f43" fmla="val 519"/>
                <a:gd name="f44" fmla="val 2498"/>
                <a:gd name="f45" fmla="val 507"/>
                <a:gd name="f46" fmla="val 2169"/>
                <a:gd name="f47" fmla="val 1733"/>
                <a:gd name="f48" fmla="*/ f0 1 2542"/>
                <a:gd name="f49" fmla="*/ f1 1 2252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2542"/>
                <a:gd name="f56" fmla="*/ f53 1 2252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2542" h="22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4"/>
                  </a:lnTo>
                  <a:cubicBezTo>
                    <a:pt x="f6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5" y="f29"/>
                  </a:cubicBezTo>
                  <a:cubicBezTo>
                    <a:pt x="f30" y="f29"/>
                    <a:pt x="f31" y="f27"/>
                    <a:pt x="f32" y="f25"/>
                  </a:cubicBezTo>
                  <a:cubicBezTo>
                    <a:pt x="f33" y="f34"/>
                    <a:pt x="f35" y="f21"/>
                    <a:pt x="f36" y="f19"/>
                  </a:cubicBezTo>
                  <a:cubicBezTo>
                    <a:pt x="f37" y="f17"/>
                    <a:pt x="f38" y="f15"/>
                    <a:pt x="f38" y="f14"/>
                  </a:cubicBezTo>
                  <a:lnTo>
                    <a:pt x="f39" y="f13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2726;p53">
              <a:extLst>
                <a:ext uri="{FF2B5EF4-FFF2-40B4-BE49-F238E27FC236}">
                  <a16:creationId xmlns:a16="http://schemas.microsoft.com/office/drawing/2014/main" id="{66FD07EF-445F-4A1B-B7D8-DD0F111CD709}"/>
                </a:ext>
              </a:extLst>
            </p:cNvPr>
            <p:cNvSpPr/>
            <p:nvPr/>
          </p:nvSpPr>
          <p:spPr>
            <a:xfrm>
              <a:off x="4515343" y="2303885"/>
              <a:ext cx="124788" cy="1874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57"/>
                <a:gd name="f4" fmla="val 4892"/>
                <a:gd name="f5" fmla="val 2774"/>
                <a:gd name="f6" fmla="val 9"/>
                <a:gd name="f7" fmla="val 610"/>
                <a:gd name="f8" fmla="val 2572"/>
                <a:gd name="f9" fmla="val 1213"/>
                <a:gd name="f10" fmla="val 2161"/>
                <a:gd name="f11" fmla="val 1698"/>
                <a:gd name="f12" fmla="val 4257"/>
                <a:gd name="f13" fmla="val 639"/>
                <a:gd name="f14" fmla="val 2831"/>
                <a:gd name="f15" fmla="val 2298"/>
                <a:gd name="f16" fmla="val 3111"/>
                <a:gd name="f17" fmla="val 1965"/>
                <a:gd name="f18" fmla="val 3256"/>
                <a:gd name="f19" fmla="val 1542"/>
                <a:gd name="f20" fmla="val 3237"/>
                <a:gd name="f21" fmla="val 1107"/>
                <a:gd name="f22" fmla="val 3219"/>
                <a:gd name="f23" fmla="val 694"/>
                <a:gd name="f24" fmla="val 3055"/>
                <a:gd name="f25" fmla="val 304"/>
                <a:gd name="f26" fmla="*/ f0 1 3257"/>
                <a:gd name="f27" fmla="*/ f1 1 489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257"/>
                <a:gd name="f34" fmla="*/ f31 1 489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257" h="4892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2727;p53">
              <a:extLst>
                <a:ext uri="{FF2B5EF4-FFF2-40B4-BE49-F238E27FC236}">
                  <a16:creationId xmlns:a16="http://schemas.microsoft.com/office/drawing/2014/main" id="{2C5AD34E-D49D-472D-B6C1-34D62C20BEF6}"/>
                </a:ext>
              </a:extLst>
            </p:cNvPr>
            <p:cNvSpPr/>
            <p:nvPr/>
          </p:nvSpPr>
          <p:spPr>
            <a:xfrm>
              <a:off x="4390445" y="2221516"/>
              <a:ext cx="364964" cy="3526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26"/>
                <a:gd name="f4" fmla="val 9205"/>
                <a:gd name="f5" fmla="val 5599"/>
                <a:gd name="f6" fmla="val 5509"/>
                <a:gd name="f7" fmla="val 5430"/>
                <a:gd name="f8" fmla="val 64"/>
                <a:gd name="f9" fmla="val 5415"/>
                <a:gd name="f10" fmla="val 156"/>
                <a:gd name="f11" fmla="val 5399"/>
                <a:gd name="f12" fmla="val 259"/>
                <a:gd name="f13" fmla="val 5466"/>
                <a:gd name="f14" fmla="val 352"/>
                <a:gd name="f15" fmla="val 5567"/>
                <a:gd name="f16" fmla="val 370"/>
                <a:gd name="f17" fmla="val 7646"/>
                <a:gd name="f18" fmla="val 721"/>
                <a:gd name="f19" fmla="val 9154"/>
                <a:gd name="f20" fmla="val 2382"/>
                <a:gd name="f21" fmla="val 4321"/>
                <a:gd name="f22" fmla="val 5643"/>
                <a:gd name="f23" fmla="val 8442"/>
                <a:gd name="f24" fmla="val 6881"/>
                <a:gd name="f25" fmla="val 7252"/>
                <a:gd name="f26" fmla="val 7633"/>
                <a:gd name="f27" fmla="val 7197"/>
                <a:gd name="f28" fmla="val 7666"/>
                <a:gd name="f29" fmla="val 7164"/>
                <a:gd name="f30" fmla="val 7725"/>
                <a:gd name="f31" fmla="val 7791"/>
                <a:gd name="f32" fmla="val 8820"/>
                <a:gd name="f33" fmla="val 6479"/>
                <a:gd name="f34" fmla="val 8136"/>
                <a:gd name="f35" fmla="val 6443"/>
                <a:gd name="f36" fmla="val 8101"/>
                <a:gd name="f37" fmla="val 6395"/>
                <a:gd name="f38" fmla="val 8082"/>
                <a:gd name="f39" fmla="val 6346"/>
                <a:gd name="f40" fmla="val 6326"/>
                <a:gd name="f41" fmla="val 6306"/>
                <a:gd name="f42" fmla="val 8085"/>
                <a:gd name="f43" fmla="val 6287"/>
                <a:gd name="f44" fmla="val 8091"/>
                <a:gd name="f45" fmla="val 5801"/>
                <a:gd name="f46" fmla="val 8258"/>
                <a:gd name="f47" fmla="val 5289"/>
                <a:gd name="f48" fmla="val 8341"/>
                <a:gd name="f49" fmla="val 4763"/>
                <a:gd name="f50" fmla="val 2343"/>
                <a:gd name="f51" fmla="val 373"/>
                <a:gd name="f52" fmla="val 6539"/>
                <a:gd name="f53" fmla="val 4323"/>
                <a:gd name="f54" fmla="val 2384"/>
                <a:gd name="f55" fmla="val 1882"/>
                <a:gd name="f56" fmla="val 723"/>
                <a:gd name="f57" fmla="val 3960"/>
                <a:gd name="f58" fmla="val 372"/>
                <a:gd name="f59" fmla="val 4061"/>
                <a:gd name="f60" fmla="val 355"/>
                <a:gd name="f61" fmla="val 4129"/>
                <a:gd name="f62" fmla="val 4113"/>
                <a:gd name="f63" fmla="val 157"/>
                <a:gd name="f64" fmla="val 4098"/>
                <a:gd name="f65" fmla="val 68"/>
                <a:gd name="f66" fmla="val 4019"/>
                <a:gd name="f67" fmla="val 3"/>
                <a:gd name="f68" fmla="val 3930"/>
                <a:gd name="f69" fmla="val 3920"/>
                <a:gd name="f70" fmla="val 3909"/>
                <a:gd name="f71" fmla="val 4"/>
                <a:gd name="f72" fmla="val 3899"/>
                <a:gd name="f73" fmla="val 6"/>
                <a:gd name="f74" fmla="val 1641"/>
                <a:gd name="f75" fmla="val 387"/>
                <a:gd name="f76" fmla="val 1"/>
                <a:gd name="f77" fmla="val 2204"/>
                <a:gd name="f78" fmla="val 5499"/>
                <a:gd name="f79" fmla="val 498"/>
                <a:gd name="f80" fmla="val 6603"/>
                <a:gd name="f81" fmla="val 1403"/>
                <a:gd name="f82" fmla="val 7433"/>
                <a:gd name="f83" fmla="val 2300"/>
                <a:gd name="f84" fmla="val 8259"/>
                <a:gd name="f85" fmla="val 3495"/>
                <a:gd name="f86" fmla="val 8713"/>
                <a:gd name="f87" fmla="val 5804"/>
                <a:gd name="f88" fmla="val 8634"/>
                <a:gd name="f89" fmla="val 6296"/>
                <a:gd name="f90" fmla="val 8481"/>
                <a:gd name="f91" fmla="val 6914"/>
                <a:gd name="f92" fmla="val 9099"/>
                <a:gd name="f93" fmla="val 6985"/>
                <a:gd name="f94" fmla="val 9169"/>
                <a:gd name="f95" fmla="val 7076"/>
                <a:gd name="f96" fmla="val 9204"/>
                <a:gd name="f97" fmla="val 7171"/>
                <a:gd name="f98" fmla="val 7217"/>
                <a:gd name="f99" fmla="val 7266"/>
                <a:gd name="f100" fmla="val 9194"/>
                <a:gd name="f101" fmla="val 7311"/>
                <a:gd name="f102" fmla="val 9176"/>
                <a:gd name="f103" fmla="val 7447"/>
                <a:gd name="f104" fmla="val 9120"/>
                <a:gd name="f105" fmla="val 7536"/>
                <a:gd name="f106" fmla="val 8989"/>
                <a:gd name="f107" fmla="val 8840"/>
                <a:gd name="f108" fmla="val 7890"/>
                <a:gd name="f109" fmla="val 8784"/>
                <a:gd name="f110" fmla="val 7066"/>
                <a:gd name="f111" fmla="val 5738"/>
                <a:gd name="f112" fmla="val 4320"/>
                <a:gd name="f113" fmla="val 2201"/>
                <a:gd name="f114" fmla="val 7887"/>
                <a:gd name="f115" fmla="val 385"/>
                <a:gd name="f116" fmla="val 5629"/>
                <a:gd name="f117" fmla="val 5619"/>
                <a:gd name="f118" fmla="val 5609"/>
                <a:gd name="f119" fmla="*/ f0 1 9526"/>
                <a:gd name="f120" fmla="*/ f1 1 9205"/>
                <a:gd name="f121" fmla="val f2"/>
                <a:gd name="f122" fmla="val f3"/>
                <a:gd name="f123" fmla="val f4"/>
                <a:gd name="f124" fmla="+- f123 0 f121"/>
                <a:gd name="f125" fmla="+- f122 0 f121"/>
                <a:gd name="f126" fmla="*/ f125 1 9526"/>
                <a:gd name="f127" fmla="*/ f124 1 9205"/>
                <a:gd name="f128" fmla="*/ f121 1 f126"/>
                <a:gd name="f129" fmla="*/ f122 1 f126"/>
                <a:gd name="f130" fmla="*/ f121 1 f127"/>
                <a:gd name="f131" fmla="*/ f123 1 f127"/>
                <a:gd name="f132" fmla="*/ f128 f119 1"/>
                <a:gd name="f133" fmla="*/ f129 f119 1"/>
                <a:gd name="f134" fmla="*/ f131 f120 1"/>
                <a:gd name="f135" fmla="*/ f130 f1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2" t="f135" r="f133" b="f134"/>
              <a:pathLst>
                <a:path w="9526" h="920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31"/>
                  </a:cubicBezTo>
                  <a:lnTo>
                    <a:pt x="f29" y="f32"/>
                  </a:lnTo>
                  <a:lnTo>
                    <a:pt x="f33" y="f34"/>
                  </a:ln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1" y="f53"/>
                  </a:cubicBezTo>
                  <a:cubicBezTo>
                    <a:pt x="f51" y="f54"/>
                    <a:pt x="f55" y="f56"/>
                    <a:pt x="f57" y="f58"/>
                  </a:cubicBezTo>
                  <a:cubicBezTo>
                    <a:pt x="f59" y="f60"/>
                    <a:pt x="f61" y="f12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cubicBezTo>
                    <a:pt x="f74" y="f75"/>
                    <a:pt x="f76" y="f77"/>
                    <a:pt x="f76" y="f53"/>
                  </a:cubicBezTo>
                  <a:cubicBezTo>
                    <a:pt x="f76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49" y="f86"/>
                  </a:cubicBezTo>
                  <a:cubicBezTo>
                    <a:pt x="f47" y="f86"/>
                    <a:pt x="f87" y="f88"/>
                    <a:pt x="f89" y="f90"/>
                  </a:cubicBezTo>
                  <a:lnTo>
                    <a:pt x="f91" y="f92"/>
                  </a:lnTo>
                  <a:cubicBezTo>
                    <a:pt x="f93" y="f94"/>
                    <a:pt x="f95" y="f96"/>
                    <a:pt x="f97" y="f96"/>
                  </a:cubicBezTo>
                  <a:cubicBezTo>
                    <a:pt x="f98" y="f96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5" y="f107"/>
                  </a:cubicBezTo>
                  <a:lnTo>
                    <a:pt x="f105" y="f108"/>
                  </a:lnTo>
                  <a:cubicBezTo>
                    <a:pt x="f109" y="f110"/>
                    <a:pt x="f3" y="f111"/>
                    <a:pt x="f3" y="f112"/>
                  </a:cubicBezTo>
                  <a:cubicBezTo>
                    <a:pt x="f3" y="f113"/>
                    <a:pt x="f114" y="f115"/>
                    <a:pt x="f116" y="f67"/>
                  </a:cubicBezTo>
                  <a:cubicBezTo>
                    <a:pt x="f117" y="f76"/>
                    <a:pt x="f11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2728;p53">
              <a:extLst>
                <a:ext uri="{FF2B5EF4-FFF2-40B4-BE49-F238E27FC236}">
                  <a16:creationId xmlns:a16="http://schemas.microsoft.com/office/drawing/2014/main" id="{F0312445-9672-4FAF-B725-9B7FCA68A353}"/>
                </a:ext>
              </a:extLst>
            </p:cNvPr>
            <p:cNvSpPr/>
            <p:nvPr/>
          </p:nvSpPr>
          <p:spPr>
            <a:xfrm>
              <a:off x="4565800" y="2218873"/>
              <a:ext cx="14292" cy="142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3"/>
                <a:gd name="f4" fmla="val 186"/>
                <a:gd name="f5" fmla="val 139"/>
                <a:gd name="f6" fmla="val 90"/>
                <a:gd name="f7" fmla="val 19"/>
                <a:gd name="f8" fmla="val 54"/>
                <a:gd name="f9" fmla="val 20"/>
                <a:gd name="f10" fmla="val 89"/>
                <a:gd name="f11" fmla="val 136"/>
                <a:gd name="f12" fmla="val 234"/>
                <a:gd name="f13" fmla="val 21"/>
                <a:gd name="f14" fmla="val 283"/>
                <a:gd name="f15" fmla="val 317"/>
                <a:gd name="f16" fmla="val 351"/>
                <a:gd name="f17" fmla="val 372"/>
                <a:gd name="f18" fmla="val 235"/>
                <a:gd name="f19" fmla="val 319"/>
                <a:gd name="f20" fmla="val 354"/>
                <a:gd name="f21" fmla="val 137"/>
                <a:gd name="f22" fmla="val 18"/>
                <a:gd name="f23" fmla="val 237"/>
                <a:gd name="f24" fmla="*/ f0 1 373"/>
                <a:gd name="f25" fmla="*/ f1 1 373"/>
                <a:gd name="f26" fmla="val f2"/>
                <a:gd name="f27" fmla="val f3"/>
                <a:gd name="f28" fmla="+- f27 0 f26"/>
                <a:gd name="f29" fmla="*/ f28 1 373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73" h="373">
                  <a:moveTo>
                    <a:pt x="f4" y="f2"/>
                  </a:moveTo>
                  <a:cubicBezTo>
                    <a:pt x="f5" y="f2"/>
                    <a:pt x="f6" y="f7"/>
                    <a:pt x="f8" y="f8"/>
                  </a:cubicBezTo>
                  <a:cubicBezTo>
                    <a:pt x="f9" y="f10"/>
                    <a:pt x="f2" y="f11"/>
                    <a:pt x="f2" y="f4"/>
                  </a:cubicBezTo>
                  <a:cubicBezTo>
                    <a:pt x="f2" y="f12"/>
                    <a:pt x="f13" y="f14"/>
                    <a:pt x="f8" y="f15"/>
                  </a:cubicBezTo>
                  <a:cubicBezTo>
                    <a:pt x="f6" y="f16"/>
                    <a:pt x="f5" y="f17"/>
                    <a:pt x="f4" y="f17"/>
                  </a:cubicBezTo>
                  <a:cubicBezTo>
                    <a:pt x="f18" y="f17"/>
                    <a:pt x="f14" y="f16"/>
                    <a:pt x="f19" y="f15"/>
                  </a:cubicBezTo>
                  <a:cubicBezTo>
                    <a:pt x="f20" y="f14"/>
                    <a:pt x="f17" y="f18"/>
                    <a:pt x="f17" y="f4"/>
                  </a:cubicBezTo>
                  <a:cubicBezTo>
                    <a:pt x="f17" y="f21"/>
                    <a:pt x="f16" y="f10"/>
                    <a:pt x="f19" y="f8"/>
                  </a:cubicBezTo>
                  <a:cubicBezTo>
                    <a:pt x="f14" y="f22"/>
                    <a:pt x="f23" y="f2"/>
                    <a:pt x="f4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2729;p53">
              <a:extLst>
                <a:ext uri="{FF2B5EF4-FFF2-40B4-BE49-F238E27FC236}">
                  <a16:creationId xmlns:a16="http://schemas.microsoft.com/office/drawing/2014/main" id="{FC3F4A72-741A-49CA-A9A7-DF4C72DADA75}"/>
                </a:ext>
              </a:extLst>
            </p:cNvPr>
            <p:cNvSpPr/>
            <p:nvPr/>
          </p:nvSpPr>
          <p:spPr>
            <a:xfrm>
              <a:off x="4498674" y="2275575"/>
              <a:ext cx="148571" cy="222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78"/>
                <a:gd name="f4" fmla="val 5820"/>
                <a:gd name="f5" fmla="val 1938"/>
                <a:gd name="f6" fmla="val 373"/>
                <a:gd name="f7" fmla="val 2346"/>
                <a:gd name="f8" fmla="val 2730"/>
                <a:gd name="f9" fmla="val 529"/>
                <a:gd name="f10" fmla="val 3022"/>
                <a:gd name="f11" fmla="val 814"/>
                <a:gd name="f12" fmla="val 3014"/>
                <a:gd name="f13" fmla="val 1065"/>
                <a:gd name="f14" fmla="val 2970"/>
                <a:gd name="f15" fmla="val 1312"/>
                <a:gd name="f16" fmla="val 2889"/>
                <a:gd name="f17" fmla="val 1546"/>
                <a:gd name="f18" fmla="val 2839"/>
                <a:gd name="f19" fmla="val 1418"/>
                <a:gd name="f20" fmla="val 2764"/>
                <a:gd name="f21" fmla="val 1299"/>
                <a:gd name="f22" fmla="val 2662"/>
                <a:gd name="f23" fmla="val 1196"/>
                <a:gd name="f24" fmla="val 2470"/>
                <a:gd name="f25" fmla="val 1003"/>
                <a:gd name="f26" fmla="val 2212"/>
                <a:gd name="f27" fmla="val 897"/>
                <a:gd name="f28" fmla="val 1664"/>
                <a:gd name="f29" fmla="val 1408"/>
                <a:gd name="f30" fmla="val 1215"/>
                <a:gd name="f31" fmla="val 1112"/>
                <a:gd name="f32" fmla="val 1036"/>
                <a:gd name="f33" fmla="val 987"/>
                <a:gd name="f34" fmla="val 908"/>
                <a:gd name="f35" fmla="val 864"/>
                <a:gd name="f36" fmla="val 856"/>
                <a:gd name="f37" fmla="val 1146"/>
                <a:gd name="f38" fmla="val 1530"/>
                <a:gd name="f39" fmla="val 1269"/>
                <a:gd name="f40" fmla="val 2112"/>
                <a:gd name="f41" fmla="val 2276"/>
                <a:gd name="f42" fmla="val 1336"/>
                <a:gd name="f43" fmla="val 2398"/>
                <a:gd name="f44" fmla="val 1459"/>
                <a:gd name="f45" fmla="val 2635"/>
                <a:gd name="f46" fmla="val 1695"/>
                <a:gd name="f47" fmla="val 2651"/>
                <a:gd name="f48" fmla="val 2082"/>
                <a:gd name="f49" fmla="val 2435"/>
                <a:gd name="f50" fmla="val 2339"/>
                <a:gd name="f51" fmla="val 2927"/>
                <a:gd name="f52" fmla="val 1441"/>
                <a:gd name="f53" fmla="val 1225"/>
                <a:gd name="f54" fmla="val 1243"/>
                <a:gd name="f55" fmla="val 1698"/>
                <a:gd name="f56" fmla="val 1478"/>
                <a:gd name="f57" fmla="val 1602"/>
                <a:gd name="f58" fmla="val 1766"/>
                <a:gd name="f59" fmla="val 532"/>
                <a:gd name="f60" fmla="val 1273"/>
                <a:gd name="f61" fmla="val 621"/>
                <a:gd name="f62" fmla="val 1745"/>
                <a:gd name="f63" fmla="val 829"/>
                <a:gd name="f64" fmla="val 2190"/>
                <a:gd name="f65" fmla="val 1141"/>
                <a:gd name="f66" fmla="val 2558"/>
                <a:gd name="f67" fmla="val 1694"/>
                <a:gd name="f68" fmla="val 3216"/>
                <a:gd name="f69" fmla="val 1350"/>
                <a:gd name="f70" fmla="val 3622"/>
                <a:gd name="f71" fmla="val 755"/>
                <a:gd name="f72" fmla="val 2918"/>
                <a:gd name="f73" fmla="val 504"/>
                <a:gd name="f74" fmla="val 2620"/>
                <a:gd name="f75" fmla="val 376"/>
                <a:gd name="f76" fmla="val 2242"/>
                <a:gd name="f77" fmla="val 392"/>
                <a:gd name="f78" fmla="val 1854"/>
                <a:gd name="f79" fmla="val 402"/>
                <a:gd name="f80" fmla="val 1650"/>
                <a:gd name="f81" fmla="val 450"/>
                <a:gd name="f82" fmla="val 1453"/>
                <a:gd name="f83" fmla="val 3345"/>
                <a:gd name="f84" fmla="val 3429"/>
                <a:gd name="f85" fmla="val 3477"/>
                <a:gd name="f86" fmla="val 3485"/>
                <a:gd name="f87" fmla="val 3501"/>
                <a:gd name="f88" fmla="val 3371"/>
                <a:gd name="f89" fmla="val 2619"/>
                <a:gd name="f90" fmla="val 3121"/>
                <a:gd name="f91" fmla="val 2916"/>
                <a:gd name="f92" fmla="val 1258"/>
                <a:gd name="f93" fmla="val 5124"/>
                <a:gd name="f94" fmla="val 4996"/>
                <a:gd name="f95" fmla="val 4893"/>
                <a:gd name="f96" fmla="val 1176"/>
                <a:gd name="f97" fmla="val 4811"/>
                <a:gd name="f98" fmla="val 1072"/>
                <a:gd name="f99" fmla="val 835"/>
                <a:gd name="f100" fmla="val 2734"/>
                <a:gd name="f101" fmla="val 2561"/>
                <a:gd name="f102" fmla="val 2736"/>
                <a:gd name="f103" fmla="val 3047"/>
                <a:gd name="f104" fmla="val 3255"/>
                <a:gd name="f105" fmla="val 1747"/>
                <a:gd name="f106" fmla="val 2526"/>
                <a:gd name="f107" fmla="val 4201"/>
                <a:gd name="f108" fmla="val 3043"/>
                <a:gd name="f109" fmla="val 2806"/>
                <a:gd name="f110" fmla="val 2703"/>
                <a:gd name="f111" fmla="val 4894"/>
                <a:gd name="f112" fmla="val 4997"/>
                <a:gd name="f113" fmla="val 5125"/>
                <a:gd name="f114" fmla="val 2182"/>
                <a:gd name="f115" fmla="val 4609"/>
                <a:gd name="f116" fmla="val 1"/>
                <a:gd name="f117" fmla="val 1425"/>
                <a:gd name="f118" fmla="val 944"/>
                <a:gd name="f119" fmla="val 199"/>
                <a:gd name="f120" fmla="val 581"/>
                <a:gd name="f121" fmla="val 562"/>
                <a:gd name="f122" fmla="val 240"/>
                <a:gd name="f123" fmla="val 903"/>
                <a:gd name="f124" fmla="val 41"/>
                <a:gd name="f125" fmla="val 1357"/>
                <a:gd name="f126" fmla="val 20"/>
                <a:gd name="f127" fmla="val 1839"/>
                <a:gd name="f128" fmla="val 2320"/>
                <a:gd name="f129" fmla="val 160"/>
                <a:gd name="f130" fmla="val 2788"/>
                <a:gd name="f131" fmla="val 471"/>
                <a:gd name="f132" fmla="val 3158"/>
                <a:gd name="f133" fmla="val 1108"/>
                <a:gd name="f134" fmla="val 3911"/>
                <a:gd name="f135" fmla="val 292"/>
                <a:gd name="f136" fmla="val 4876"/>
                <a:gd name="f137" fmla="val 246"/>
                <a:gd name="f138" fmla="val 4932"/>
                <a:gd name="f139" fmla="val 234"/>
                <a:gd name="f140" fmla="val 5009"/>
                <a:gd name="f141" fmla="val 267"/>
                <a:gd name="f142" fmla="val 5076"/>
                <a:gd name="f143" fmla="val 297"/>
                <a:gd name="f144" fmla="val 5140"/>
                <a:gd name="f145" fmla="val 364"/>
                <a:gd name="f146" fmla="val 5183"/>
                <a:gd name="f147" fmla="val 435"/>
                <a:gd name="f148" fmla="val 888"/>
                <a:gd name="f149" fmla="val 5634"/>
                <a:gd name="f150" fmla="val 5711"/>
                <a:gd name="f151" fmla="val 937"/>
                <a:gd name="f152" fmla="val 5780"/>
                <a:gd name="f153" fmla="val 1011"/>
                <a:gd name="f154" fmla="val 5808"/>
                <a:gd name="f155" fmla="val 1030"/>
                <a:gd name="f156" fmla="val 5816"/>
                <a:gd name="f157" fmla="val 1053"/>
                <a:gd name="f158" fmla="val 1074"/>
                <a:gd name="f159" fmla="val 1127"/>
                <a:gd name="f160" fmla="val 1179"/>
                <a:gd name="f161" fmla="val 5795"/>
                <a:gd name="f162" fmla="val 5755"/>
                <a:gd name="f163" fmla="val 4897"/>
                <a:gd name="f164" fmla="val 2665"/>
                <a:gd name="f165" fmla="val 2700"/>
                <a:gd name="f166" fmla="val 5798"/>
                <a:gd name="f167" fmla="val 2754"/>
                <a:gd name="f168" fmla="val 2827"/>
                <a:gd name="f169" fmla="val 2849"/>
                <a:gd name="f170" fmla="val 2868"/>
                <a:gd name="f171" fmla="val 2941"/>
                <a:gd name="f172" fmla="val 5783"/>
                <a:gd name="f173" fmla="val 2992"/>
                <a:gd name="f174" fmla="val 3441"/>
                <a:gd name="f175" fmla="val 3514"/>
                <a:gd name="f176" fmla="val 3580"/>
                <a:gd name="f177" fmla="val 3611"/>
                <a:gd name="f178" fmla="val 3641"/>
                <a:gd name="f179" fmla="val 5010"/>
                <a:gd name="f180" fmla="val 3632"/>
                <a:gd name="f181" fmla="val 3586"/>
                <a:gd name="f182" fmla="val 2770"/>
                <a:gd name="f183" fmla="val 3406"/>
                <a:gd name="f184" fmla="val 3717"/>
                <a:gd name="f185" fmla="val 3877"/>
                <a:gd name="f186" fmla="val 3857"/>
                <a:gd name="f187" fmla="val 3836"/>
                <a:gd name="f188" fmla="val 3638"/>
                <a:gd name="f189" fmla="val 3297"/>
                <a:gd name="f190" fmla="val 2934"/>
                <a:gd name="f191" fmla="val 2452"/>
                <a:gd name="f192" fmla="*/ f0 1 3878"/>
                <a:gd name="f193" fmla="*/ f1 1 5820"/>
                <a:gd name="f194" fmla="val f2"/>
                <a:gd name="f195" fmla="val f3"/>
                <a:gd name="f196" fmla="val f4"/>
                <a:gd name="f197" fmla="+- f196 0 f194"/>
                <a:gd name="f198" fmla="+- f195 0 f194"/>
                <a:gd name="f199" fmla="*/ f198 1 3878"/>
                <a:gd name="f200" fmla="*/ f197 1 5820"/>
                <a:gd name="f201" fmla="*/ f194 1 f199"/>
                <a:gd name="f202" fmla="*/ f195 1 f199"/>
                <a:gd name="f203" fmla="*/ f194 1 f200"/>
                <a:gd name="f204" fmla="*/ f196 1 f200"/>
                <a:gd name="f205" fmla="*/ f201 f192 1"/>
                <a:gd name="f206" fmla="*/ f202 f192 1"/>
                <a:gd name="f207" fmla="*/ f204 f193 1"/>
                <a:gd name="f208" fmla="*/ f203 f19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5" t="f208" r="f206" b="f207"/>
              <a:pathLst>
                <a:path w="3878" h="582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5" y="f27"/>
                  </a:cubicBezTo>
                  <a:cubicBezTo>
                    <a:pt x="f28" y="f27"/>
                    <a:pt x="f29" y="f25"/>
                    <a:pt x="f30" y="f23"/>
                  </a:cubicBezTo>
                  <a:cubicBezTo>
                    <a:pt x="f31" y="f21"/>
                    <a:pt x="f32" y="f19"/>
                    <a:pt x="f33" y="f17"/>
                  </a:cubicBezTo>
                  <a:cubicBezTo>
                    <a:pt x="f34" y="f15"/>
                    <a:pt x="f35" y="f13"/>
                    <a:pt x="f36" y="f11"/>
                  </a:cubicBezTo>
                  <a:cubicBezTo>
                    <a:pt x="f37" y="f9"/>
                    <a:pt x="f38" y="f6"/>
                    <a:pt x="f5" y="f6"/>
                  </a:cubicBezTo>
                  <a:close/>
                  <a:moveTo>
                    <a:pt x="f5" y="f39"/>
                  </a:moveTo>
                  <a:cubicBezTo>
                    <a:pt x="f40" y="f39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" y="f51"/>
                  </a:lnTo>
                  <a:lnTo>
                    <a:pt x="f52" y="f50"/>
                  </a:lnTo>
                  <a:cubicBezTo>
                    <a:pt x="f53" y="f48"/>
                    <a:pt x="f54" y="f55"/>
                    <a:pt x="f56" y="f44"/>
                  </a:cubicBezTo>
                  <a:cubicBezTo>
                    <a:pt x="f57" y="f42"/>
                    <a:pt x="f58" y="f39"/>
                    <a:pt x="f5" y="f39"/>
                  </a:cubicBezTo>
                  <a:close/>
                  <a:moveTo>
                    <a:pt x="f59" y="f60"/>
                  </a:move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lnTo>
                    <a:pt x="f69" y="f70"/>
                  </a:lnTo>
                  <a:lnTo>
                    <a:pt x="f71" y="f72"/>
                  </a:ln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59" y="f60"/>
                  </a:cubicBezTo>
                  <a:close/>
                  <a:moveTo>
                    <a:pt x="f83" y="f60"/>
                  </a:moveTo>
                  <a:cubicBezTo>
                    <a:pt x="f84" y="f82"/>
                    <a:pt x="f85" y="f80"/>
                    <a:pt x="f86" y="f78"/>
                  </a:cubicBezTo>
                  <a:cubicBezTo>
                    <a:pt x="f87" y="f76"/>
                    <a:pt x="f88" y="f89"/>
                    <a:pt x="f90" y="f91"/>
                  </a:cubicBezTo>
                  <a:lnTo>
                    <a:pt x="f92" y="f93"/>
                  </a:lnTo>
                  <a:lnTo>
                    <a:pt x="f92" y="f94"/>
                  </a:lnTo>
                  <a:cubicBezTo>
                    <a:pt x="f92" y="f95"/>
                    <a:pt x="f96" y="f97"/>
                    <a:pt x="f98" y="f97"/>
                  </a:cubicBezTo>
                  <a:lnTo>
                    <a:pt x="f99" y="f97"/>
                  </a:lnTo>
                  <a:cubicBezTo>
                    <a:pt x="f99" y="f97"/>
                    <a:pt x="f100" y="f101"/>
                    <a:pt x="f102" y="f66"/>
                  </a:cubicBezTo>
                  <a:cubicBezTo>
                    <a:pt x="f103" y="f64"/>
                    <a:pt x="f104" y="f105"/>
                    <a:pt x="f83" y="f60"/>
                  </a:cubicBezTo>
                  <a:close/>
                  <a:moveTo>
                    <a:pt x="f106" y="f107"/>
                  </a:moveTo>
                  <a:lnTo>
                    <a:pt x="f108" y="f97"/>
                  </a:lnTo>
                  <a:lnTo>
                    <a:pt x="f109" y="f97"/>
                  </a:lnTo>
                  <a:cubicBezTo>
                    <a:pt x="f110" y="f97"/>
                    <a:pt x="f74" y="f111"/>
                    <a:pt x="f74" y="f112"/>
                  </a:cubicBezTo>
                  <a:lnTo>
                    <a:pt x="f74" y="f113"/>
                  </a:lnTo>
                  <a:lnTo>
                    <a:pt x="f114" y="f115"/>
                  </a:lnTo>
                  <a:lnTo>
                    <a:pt x="f106" y="f107"/>
                  </a:lnTo>
                  <a:close/>
                  <a:moveTo>
                    <a:pt x="f5" y="f116"/>
                  </a:moveTo>
                  <a:cubicBezTo>
                    <a:pt x="f117" y="f116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16" y="f128"/>
                    <a:pt x="f129" y="f130"/>
                    <a:pt x="f131" y="f132"/>
                  </a:cubicBezTo>
                  <a:lnTo>
                    <a:pt x="f133" y="f134"/>
                  </a:lnTo>
                  <a:lnTo>
                    <a:pt x="f135" y="f136"/>
                  </a:lnTo>
                  <a:cubicBezTo>
                    <a:pt x="f137" y="f138"/>
                    <a:pt x="f139" y="f140"/>
                    <a:pt x="f141" y="f142"/>
                  </a:cubicBezTo>
                  <a:cubicBezTo>
                    <a:pt x="f143" y="f144"/>
                    <a:pt x="f145" y="f146"/>
                    <a:pt x="f147" y="f146"/>
                  </a:cubicBezTo>
                  <a:lnTo>
                    <a:pt x="f148" y="f146"/>
                  </a:lnTo>
                  <a:lnTo>
                    <a:pt x="f148" y="f149"/>
                  </a:lnTo>
                  <a:cubicBezTo>
                    <a:pt x="f148" y="f150"/>
                    <a:pt x="f151" y="f152"/>
                    <a:pt x="f153" y="f154"/>
                  </a:cubicBezTo>
                  <a:cubicBezTo>
                    <a:pt x="f155" y="f156"/>
                    <a:pt x="f157" y="f4"/>
                    <a:pt x="f158" y="f4"/>
                  </a:cubicBezTo>
                  <a:cubicBezTo>
                    <a:pt x="f159" y="f4"/>
                    <a:pt x="f160" y="f161"/>
                    <a:pt x="f30" y="f162"/>
                  </a:cubicBezTo>
                  <a:lnTo>
                    <a:pt x="f5" y="f163"/>
                  </a:lnTo>
                  <a:lnTo>
                    <a:pt x="f164" y="f162"/>
                  </a:lnTo>
                  <a:cubicBezTo>
                    <a:pt x="f165" y="f166"/>
                    <a:pt x="f167" y="f4"/>
                    <a:pt x="f109" y="f4"/>
                  </a:cubicBezTo>
                  <a:cubicBezTo>
                    <a:pt x="f168" y="f4"/>
                    <a:pt x="f169" y="f156"/>
                    <a:pt x="f170" y="f154"/>
                  </a:cubicBezTo>
                  <a:cubicBezTo>
                    <a:pt x="f171" y="f172"/>
                    <a:pt x="f173" y="f150"/>
                    <a:pt x="f173" y="f149"/>
                  </a:cubicBezTo>
                  <a:lnTo>
                    <a:pt x="f173" y="f146"/>
                  </a:lnTo>
                  <a:lnTo>
                    <a:pt x="f174" y="f146"/>
                  </a:lnTo>
                  <a:cubicBezTo>
                    <a:pt x="f175" y="f146"/>
                    <a:pt x="f176" y="f144"/>
                    <a:pt x="f177" y="f142"/>
                  </a:cubicBezTo>
                  <a:cubicBezTo>
                    <a:pt x="f178" y="f179"/>
                    <a:pt x="f180" y="f138"/>
                    <a:pt x="f181" y="f136"/>
                  </a:cubicBezTo>
                  <a:lnTo>
                    <a:pt x="f182" y="f134"/>
                  </a:lnTo>
                  <a:lnTo>
                    <a:pt x="f183" y="f132"/>
                  </a:lnTo>
                  <a:cubicBezTo>
                    <a:pt x="f184" y="f130"/>
                    <a:pt x="f185" y="f128"/>
                    <a:pt x="f186" y="f127"/>
                  </a:cubicBezTo>
                  <a:cubicBezTo>
                    <a:pt x="f187" y="f125"/>
                    <a:pt x="f188" y="f123"/>
                    <a:pt x="f189" y="f121"/>
                  </a:cubicBezTo>
                  <a:cubicBezTo>
                    <a:pt x="f190" y="f119"/>
                    <a:pt x="f191" y="f116"/>
                    <a:pt x="f5" y="f11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9" name="Google Shape;2730;p53">
            <a:extLst>
              <a:ext uri="{FF2B5EF4-FFF2-40B4-BE49-F238E27FC236}">
                <a16:creationId xmlns:a16="http://schemas.microsoft.com/office/drawing/2014/main" id="{30F6BEBD-2D26-4B41-B5D6-24422BE46094}"/>
              </a:ext>
            </a:extLst>
          </p:cNvPr>
          <p:cNvGrpSpPr/>
          <p:nvPr/>
        </p:nvGrpSpPr>
        <p:grpSpPr>
          <a:xfrm>
            <a:off x="1821484" y="3682416"/>
            <a:ext cx="365650" cy="364964"/>
            <a:chOff x="1821484" y="3682416"/>
            <a:chExt cx="365650" cy="364964"/>
          </a:xfrm>
        </p:grpSpPr>
        <p:sp>
          <p:nvSpPr>
            <p:cNvPr id="50" name="Google Shape;2731;p53">
              <a:extLst>
                <a:ext uri="{FF2B5EF4-FFF2-40B4-BE49-F238E27FC236}">
                  <a16:creationId xmlns:a16="http://schemas.microsoft.com/office/drawing/2014/main" id="{2C1AA8E9-007F-4303-84DD-764303ADF2D8}"/>
                </a:ext>
              </a:extLst>
            </p:cNvPr>
            <p:cNvSpPr/>
            <p:nvPr/>
          </p:nvSpPr>
          <p:spPr>
            <a:xfrm>
              <a:off x="2093729" y="3954743"/>
              <a:ext cx="85587" cy="855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34"/>
                <a:gd name="f4" fmla="val 1117"/>
                <a:gd name="f5" fmla="val 1"/>
                <a:gd name="f6" fmla="val 501"/>
                <a:gd name="f7" fmla="val 1733"/>
                <a:gd name="f8" fmla="val 2233"/>
                <a:gd name="f9" fmla="*/ f0 1 2234"/>
                <a:gd name="f10" fmla="*/ f1 1 2234"/>
                <a:gd name="f11" fmla="val f2"/>
                <a:gd name="f12" fmla="val f3"/>
                <a:gd name="f13" fmla="+- f12 0 f11"/>
                <a:gd name="f14" fmla="*/ f13 1 223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234" h="2234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7" y="f8"/>
                    <a:pt x="f8" y="f7"/>
                    <a:pt x="f8" y="f4"/>
                  </a:cubicBezTo>
                  <a:cubicBezTo>
                    <a:pt x="f8" y="f6"/>
                    <a:pt x="f7" y="f5"/>
                    <a:pt x="f4" y="f5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2732;p53">
              <a:extLst>
                <a:ext uri="{FF2B5EF4-FFF2-40B4-BE49-F238E27FC236}">
                  <a16:creationId xmlns:a16="http://schemas.microsoft.com/office/drawing/2014/main" id="{2469E24B-540C-4029-A85C-D5E519186662}"/>
                </a:ext>
              </a:extLst>
            </p:cNvPr>
            <p:cNvSpPr/>
            <p:nvPr/>
          </p:nvSpPr>
          <p:spPr>
            <a:xfrm>
              <a:off x="2122240" y="3983245"/>
              <a:ext cx="28584" cy="285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"/>
                <a:gd name="f4" fmla="val 373"/>
                <a:gd name="f5" fmla="val 1"/>
                <a:gd name="f6" fmla="val 168"/>
                <a:gd name="f7" fmla="val 578"/>
                <a:gd name="f8" fmla="val 745"/>
                <a:gd name="f9" fmla="*/ f0 1 746"/>
                <a:gd name="f10" fmla="*/ f1 1 746"/>
                <a:gd name="f11" fmla="val f2"/>
                <a:gd name="f12" fmla="val f3"/>
                <a:gd name="f13" fmla="+- f12 0 f11"/>
                <a:gd name="f14" fmla="*/ f13 1 746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746" h="746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7" y="f8"/>
                    <a:pt x="f8" y="f7"/>
                    <a:pt x="f8" y="f4"/>
                  </a:cubicBezTo>
                  <a:cubicBezTo>
                    <a:pt x="f8" y="f6"/>
                    <a:pt x="f7" y="f5"/>
                    <a:pt x="f4" y="f5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2733;p53">
              <a:extLst>
                <a:ext uri="{FF2B5EF4-FFF2-40B4-BE49-F238E27FC236}">
                  <a16:creationId xmlns:a16="http://schemas.microsoft.com/office/drawing/2014/main" id="{FDE67CA3-876E-436D-BC0E-4402533F511C}"/>
                </a:ext>
              </a:extLst>
            </p:cNvPr>
            <p:cNvSpPr/>
            <p:nvPr/>
          </p:nvSpPr>
          <p:spPr>
            <a:xfrm>
              <a:off x="1845771" y="3689622"/>
              <a:ext cx="34253" cy="399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4"/>
                <a:gd name="f4" fmla="val 1043"/>
                <a:gd name="f5" fmla="val 447"/>
                <a:gd name="f6" fmla="val 200"/>
                <a:gd name="f7" fmla="val 596"/>
                <a:gd name="f8" fmla="val 841"/>
                <a:gd name="f9" fmla="val 1042"/>
                <a:gd name="f10" fmla="val 694"/>
                <a:gd name="f11" fmla="val 893"/>
                <a:gd name="f12" fmla="val 844"/>
                <a:gd name="f13" fmla="*/ f0 1 894"/>
                <a:gd name="f14" fmla="*/ f1 1 104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894"/>
                <a:gd name="f21" fmla="*/ f18 1 104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894" h="1043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12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2734;p53">
              <a:extLst>
                <a:ext uri="{FF2B5EF4-FFF2-40B4-BE49-F238E27FC236}">
                  <a16:creationId xmlns:a16="http://schemas.microsoft.com/office/drawing/2014/main" id="{D898EB60-9A3B-41A0-9251-E28296BB23FA}"/>
                </a:ext>
              </a:extLst>
            </p:cNvPr>
            <p:cNvSpPr/>
            <p:nvPr/>
          </p:nvSpPr>
          <p:spPr>
            <a:xfrm>
              <a:off x="1965502" y="3689622"/>
              <a:ext cx="34253" cy="399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4"/>
                <a:gd name="f4" fmla="val 1043"/>
                <a:gd name="f5" fmla="val 447"/>
                <a:gd name="f6" fmla="val 200"/>
                <a:gd name="f7" fmla="val 1"/>
                <a:gd name="f8" fmla="val 596"/>
                <a:gd name="f9" fmla="val 844"/>
                <a:gd name="f10" fmla="val 1042"/>
                <a:gd name="f11" fmla="val 694"/>
                <a:gd name="f12" fmla="val 841"/>
                <a:gd name="f13" fmla="*/ f0 1 894"/>
                <a:gd name="f14" fmla="*/ f1 1 104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894"/>
                <a:gd name="f21" fmla="*/ f18 1 104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894" h="1043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6" y="f10"/>
                    <a:pt x="f5" y="f10"/>
                  </a:cubicBezTo>
                  <a:cubicBezTo>
                    <a:pt x="f11" y="f10"/>
                    <a:pt x="f3" y="f12"/>
                    <a:pt x="f3" y="f8"/>
                  </a:cubicBezTo>
                  <a:lnTo>
                    <a:pt x="f3" y="f5"/>
                  </a:ln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2735;p53">
              <a:extLst>
                <a:ext uri="{FF2B5EF4-FFF2-40B4-BE49-F238E27FC236}">
                  <a16:creationId xmlns:a16="http://schemas.microsoft.com/office/drawing/2014/main" id="{6EF573E6-281D-425C-9ADC-5DDB811D2E0A}"/>
                </a:ext>
              </a:extLst>
            </p:cNvPr>
            <p:cNvSpPr/>
            <p:nvPr/>
          </p:nvSpPr>
          <p:spPr>
            <a:xfrm>
              <a:off x="1828644" y="3783714"/>
              <a:ext cx="188229" cy="1843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3"/>
                <a:gd name="f4" fmla="val 4811"/>
                <a:gd name="f5" fmla="val 447"/>
                <a:gd name="f6" fmla="val 200"/>
                <a:gd name="f7" fmla="val 1"/>
                <a:gd name="f8" fmla="val 199"/>
                <a:gd name="f9" fmla="val 1508"/>
                <a:gd name="f10" fmla="val 2695"/>
                <a:gd name="f11" fmla="val 849"/>
                <a:gd name="f12" fmla="val 3689"/>
                <a:gd name="f13" fmla="val 1973"/>
                <a:gd name="f14" fmla="val 3914"/>
                <a:gd name="f15" fmla="val 4810"/>
                <a:gd name="f16" fmla="val 2940"/>
                <a:gd name="f17" fmla="val 4064"/>
                <a:gd name="f18" fmla="val 4912"/>
                <a:gd name="f19" fmla="val 4711"/>
                <a:gd name="f20" fmla="val 4466"/>
                <a:gd name="f21" fmla="val 4219"/>
                <a:gd name="f22" fmla="val 4019"/>
                <a:gd name="f23" fmla="val 2369"/>
                <a:gd name="f24" fmla="val 3318"/>
                <a:gd name="f25" fmla="val 3070"/>
                <a:gd name="f26" fmla="val 2457"/>
                <a:gd name="f27" fmla="val 1595"/>
                <a:gd name="f28" fmla="val 894"/>
                <a:gd name="f29" fmla="val 694"/>
                <a:gd name="f30" fmla="*/ f0 1 4913"/>
                <a:gd name="f31" fmla="*/ f1 1 481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4913"/>
                <a:gd name="f38" fmla="*/ f35 1 481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4913" h="4811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lnTo>
                    <a:pt x="f16" y="f15"/>
                  </a:lnTo>
                  <a:lnTo>
                    <a:pt x="f16" y="f14"/>
                  </a:lnTo>
                  <a:cubicBezTo>
                    <a:pt x="f17" y="f12"/>
                    <a:pt x="f18" y="f10"/>
                    <a:pt x="f18" y="f9"/>
                  </a:cubicBezTo>
                  <a:lnTo>
                    <a:pt x="f18" y="f5"/>
                  </a:lnTo>
                  <a:cubicBezTo>
                    <a:pt x="f18" y="f8"/>
                    <a:pt x="f19" y="f2"/>
                    <a:pt x="f20" y="f2"/>
                  </a:cubicBezTo>
                  <a:cubicBezTo>
                    <a:pt x="f21" y="f2"/>
                    <a:pt x="f22" y="f8"/>
                    <a:pt x="f22" y="f5"/>
                  </a:cubicBez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5"/>
                  </a:lnTo>
                  <a:cubicBezTo>
                    <a:pt x="f28" y="f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2736;p53">
              <a:extLst>
                <a:ext uri="{FF2B5EF4-FFF2-40B4-BE49-F238E27FC236}">
                  <a16:creationId xmlns:a16="http://schemas.microsoft.com/office/drawing/2014/main" id="{E6BDA1DD-3A65-49CF-951A-5FE8BE949383}"/>
                </a:ext>
              </a:extLst>
            </p:cNvPr>
            <p:cNvSpPr/>
            <p:nvPr/>
          </p:nvSpPr>
          <p:spPr>
            <a:xfrm>
              <a:off x="2119478" y="3824020"/>
              <a:ext cx="51910" cy="587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534"/>
                <a:gd name="f5" fmla="val 543"/>
                <a:gd name="f6" fmla="val 610"/>
                <a:gd name="f7" fmla="val 780"/>
                <a:gd name="f8" fmla="val 1533"/>
                <a:gd name="f9" fmla="val 960"/>
                <a:gd name="f10" fmla="val 1354"/>
                <a:gd name="f11" fmla="*/ f0 1 1355"/>
                <a:gd name="f12" fmla="*/ f1 1 153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53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534">
                  <a:moveTo>
                    <a:pt x="f5" y="f2"/>
                  </a:moveTo>
                  <a:lnTo>
                    <a:pt x="f2" y="f6"/>
                  </a:lnTo>
                  <a:lnTo>
                    <a:pt x="f7" y="f8"/>
                  </a:lnTo>
                  <a:lnTo>
                    <a:pt x="f7" y="f9"/>
                  </a:lnTo>
                  <a:lnTo>
                    <a:pt x="f10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2737;p53">
              <a:extLst>
                <a:ext uri="{FF2B5EF4-FFF2-40B4-BE49-F238E27FC236}">
                  <a16:creationId xmlns:a16="http://schemas.microsoft.com/office/drawing/2014/main" id="{E465296A-6321-4BD4-8E42-6FBA2DD6DF1E}"/>
                </a:ext>
              </a:extLst>
            </p:cNvPr>
            <p:cNvSpPr/>
            <p:nvPr/>
          </p:nvSpPr>
          <p:spPr>
            <a:xfrm>
              <a:off x="2059018" y="3694642"/>
              <a:ext cx="120911" cy="152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56"/>
                <a:gd name="f4" fmla="val 3985"/>
                <a:gd name="f5" fmla="val 1577"/>
                <a:gd name="f6" fmla="val 807"/>
                <a:gd name="f7" fmla="val 1779"/>
                <a:gd name="f8" fmla="val 1966"/>
                <a:gd name="f9" fmla="val 886"/>
                <a:gd name="f10" fmla="val 2111"/>
                <a:gd name="f11" fmla="val 1029"/>
                <a:gd name="f12" fmla="val 2386"/>
                <a:gd name="f13" fmla="val 1304"/>
                <a:gd name="f14" fmla="val 2404"/>
                <a:gd name="f15" fmla="val 1752"/>
                <a:gd name="f16" fmla="val 2153"/>
                <a:gd name="f17" fmla="val 2048"/>
                <a:gd name="f18" fmla="val 2731"/>
                <a:gd name="f19" fmla="val 999"/>
                <a:gd name="f20" fmla="val 749"/>
                <a:gd name="f21" fmla="val 1751"/>
                <a:gd name="f22" fmla="val 767"/>
                <a:gd name="f23" fmla="val 1042"/>
                <a:gd name="f24" fmla="val 1185"/>
                <a:gd name="f25" fmla="val 1373"/>
                <a:gd name="f26" fmla="val 1578"/>
                <a:gd name="f27" fmla="val 1161"/>
                <a:gd name="f28" fmla="val 768"/>
                <a:gd name="f29" fmla="val 163"/>
                <a:gd name="f30" fmla="val 474"/>
                <a:gd name="f31" fmla="val 457"/>
                <a:gd name="f32" fmla="val 195"/>
                <a:gd name="f33" fmla="val 736"/>
                <a:gd name="f34" fmla="val 35"/>
                <a:gd name="f35" fmla="val 1105"/>
                <a:gd name="f36" fmla="val 17"/>
                <a:gd name="f37" fmla="val 1498"/>
                <a:gd name="f38" fmla="val 1890"/>
                <a:gd name="f39" fmla="val 131"/>
                <a:gd name="f40" fmla="val 2271"/>
                <a:gd name="f41" fmla="val 384"/>
                <a:gd name="f42" fmla="val 2571"/>
                <a:gd name="f43" fmla="val 1048"/>
                <a:gd name="f44" fmla="val 3358"/>
                <a:gd name="f45" fmla="val 3984"/>
                <a:gd name="f46" fmla="val 2773"/>
                <a:gd name="f47" fmla="val 3026"/>
                <a:gd name="f48" fmla="val 3139"/>
                <a:gd name="f49" fmla="val 3123"/>
                <a:gd name="f50" fmla="val 2961"/>
                <a:gd name="f51" fmla="val 737"/>
                <a:gd name="f52" fmla="val 2684"/>
                <a:gd name="f53" fmla="val 2388"/>
                <a:gd name="f54" fmla="val 1995"/>
                <a:gd name="f55" fmla="*/ f0 1 3156"/>
                <a:gd name="f56" fmla="*/ f1 1 3985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156"/>
                <a:gd name="f63" fmla="*/ f60 1 3985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156" h="398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19" y="f17"/>
                  </a:lnTo>
                  <a:cubicBezTo>
                    <a:pt x="f20" y="f21"/>
                    <a:pt x="f22" y="f13"/>
                    <a:pt x="f23" y="f11"/>
                  </a:cubicBezTo>
                  <a:cubicBezTo>
                    <a:pt x="f24" y="f9"/>
                    <a:pt x="f25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2" y="f38"/>
                    <a:pt x="f39" y="f40"/>
                    <a:pt x="f41" y="f42"/>
                  </a:cubicBezTo>
                  <a:lnTo>
                    <a:pt x="f43" y="f44"/>
                  </a:lnTo>
                  <a:lnTo>
                    <a:pt x="f26" y="f45"/>
                  </a:lnTo>
                  <a:lnTo>
                    <a:pt x="f46" y="f42"/>
                  </a:lnTo>
                  <a:cubicBezTo>
                    <a:pt x="f47" y="f40"/>
                    <a:pt x="f3" y="f38"/>
                    <a:pt x="f48" y="f37"/>
                  </a:cubicBezTo>
                  <a:cubicBezTo>
                    <a:pt x="f49" y="f35"/>
                    <a:pt x="f50" y="f51"/>
                    <a:pt x="f52" y="f31"/>
                  </a:cubicBezTo>
                  <a:cubicBezTo>
                    <a:pt x="f53" y="f29"/>
                    <a:pt x="f54" y="f2"/>
                    <a:pt x="f26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2738;p53">
              <a:extLst>
                <a:ext uri="{FF2B5EF4-FFF2-40B4-BE49-F238E27FC236}">
                  <a16:creationId xmlns:a16="http://schemas.microsoft.com/office/drawing/2014/main" id="{52210718-FBA1-43B2-9481-62CC50DDE11F}"/>
                </a:ext>
              </a:extLst>
            </p:cNvPr>
            <p:cNvSpPr/>
            <p:nvPr/>
          </p:nvSpPr>
          <p:spPr>
            <a:xfrm>
              <a:off x="2075569" y="3694642"/>
              <a:ext cx="87700" cy="778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89"/>
                <a:gd name="f4" fmla="val 2031"/>
                <a:gd name="f5" fmla="val 1145"/>
                <a:gd name="f6" fmla="val 728"/>
                <a:gd name="f7" fmla="val 335"/>
                <a:gd name="f8" fmla="val 163"/>
                <a:gd name="f9" fmla="val 39"/>
                <a:gd name="f10" fmla="val 457"/>
                <a:gd name="f11" fmla="val 6"/>
                <a:gd name="f12" fmla="val 492"/>
                <a:gd name="f13" fmla="val 506"/>
                <a:gd name="f14" fmla="val 1048"/>
                <a:gd name="f15" fmla="val 183"/>
                <a:gd name="f16" fmla="val 1591"/>
                <a:gd name="f17" fmla="val 552"/>
                <a:gd name="f18" fmla="val 2030"/>
                <a:gd name="f19" fmla="val 319"/>
                <a:gd name="f20" fmla="val 1733"/>
                <a:gd name="f21" fmla="val 342"/>
                <a:gd name="f22" fmla="val 1298"/>
                <a:gd name="f23" fmla="val 610"/>
                <a:gd name="f24" fmla="val 1029"/>
                <a:gd name="f25" fmla="val 753"/>
                <a:gd name="f26" fmla="val 886"/>
                <a:gd name="f27" fmla="val 942"/>
                <a:gd name="f28" fmla="val 807"/>
                <a:gd name="f29" fmla="val 1347"/>
                <a:gd name="f30" fmla="val 1534"/>
                <a:gd name="f31" fmla="val 1679"/>
                <a:gd name="f32" fmla="val 1948"/>
                <a:gd name="f33" fmla="val 1971"/>
                <a:gd name="f34" fmla="val 1735"/>
                <a:gd name="f35" fmla="val 2106"/>
                <a:gd name="f36" fmla="val 2283"/>
                <a:gd name="f37" fmla="val 2271"/>
                <a:gd name="f38" fmla="val 480"/>
                <a:gd name="f39" fmla="val 2261"/>
                <a:gd name="f40" fmla="val 469"/>
                <a:gd name="f41" fmla="val 2249"/>
                <a:gd name="f42" fmla="val 456"/>
                <a:gd name="f43" fmla="val 1956"/>
                <a:gd name="f44" fmla="val 1563"/>
                <a:gd name="f45" fmla="*/ f0 1 2289"/>
                <a:gd name="f46" fmla="*/ f1 1 2031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289"/>
                <a:gd name="f53" fmla="*/ f50 1 2031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289" h="203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2" y="f13"/>
                  </a:lnTo>
                  <a:cubicBezTo>
                    <a:pt x="f2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5" y="f28"/>
                  </a:cubicBezTo>
                  <a:cubicBezTo>
                    <a:pt x="f29" y="f28"/>
                    <a:pt x="f30" y="f26"/>
                    <a:pt x="f31" y="f24"/>
                  </a:cubicBezTo>
                  <a:cubicBezTo>
                    <a:pt x="f32" y="f22"/>
                    <a:pt x="f33" y="f20"/>
                    <a:pt x="f34" y="f18"/>
                  </a:cubicBezTo>
                  <a:cubicBezTo>
                    <a:pt x="f35" y="f16"/>
                    <a:pt x="f3" y="f14"/>
                    <a:pt x="f3" y="f13"/>
                  </a:cubicBezTo>
                  <a:lnTo>
                    <a:pt x="f36" y="f12"/>
                  </a:lnTo>
                  <a:cubicBezTo>
                    <a:pt x="f37" y="f38"/>
                    <a:pt x="f39" y="f40"/>
                    <a:pt x="f41" y="f42"/>
                  </a:cubicBezTo>
                  <a:cubicBezTo>
                    <a:pt x="f43" y="f8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2739;p53">
              <a:extLst>
                <a:ext uri="{FF2B5EF4-FFF2-40B4-BE49-F238E27FC236}">
                  <a16:creationId xmlns:a16="http://schemas.microsoft.com/office/drawing/2014/main" id="{B0AE9B37-FCD9-4DF2-8404-7EAB8E288224}"/>
                </a:ext>
              </a:extLst>
            </p:cNvPr>
            <p:cNvSpPr/>
            <p:nvPr/>
          </p:nvSpPr>
          <p:spPr>
            <a:xfrm>
              <a:off x="2067412" y="3713680"/>
              <a:ext cx="112489" cy="1691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36"/>
                <a:gd name="f4" fmla="val 4414"/>
                <a:gd name="f5" fmla="val 2502"/>
                <a:gd name="f6" fmla="val 9"/>
                <a:gd name="f7" fmla="val 551"/>
                <a:gd name="f8" fmla="val 2319"/>
                <a:gd name="f9" fmla="val 1094"/>
                <a:gd name="f10" fmla="val 1948"/>
                <a:gd name="f11" fmla="val 1533"/>
                <a:gd name="f12" fmla="val 3840"/>
                <a:gd name="f13" fmla="val 576"/>
                <a:gd name="f14" fmla="val 4413"/>
                <a:gd name="f15" fmla="val 2551"/>
                <a:gd name="f16" fmla="val 2072"/>
                <a:gd name="f17" fmla="val 2804"/>
                <a:gd name="f18" fmla="val 1773"/>
                <a:gd name="f19" fmla="val 2935"/>
                <a:gd name="f20" fmla="val 1392"/>
                <a:gd name="f21" fmla="val 2919"/>
                <a:gd name="f22" fmla="val 999"/>
                <a:gd name="f23" fmla="val 2904"/>
                <a:gd name="f24" fmla="val 626"/>
                <a:gd name="f25" fmla="val 2755"/>
                <a:gd name="f26" fmla="val 273"/>
                <a:gd name="f27" fmla="*/ f0 1 2936"/>
                <a:gd name="f28" fmla="*/ f1 1 441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36"/>
                <a:gd name="f35" fmla="*/ f32 1 441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36" h="441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2740;p53">
              <a:extLst>
                <a:ext uri="{FF2B5EF4-FFF2-40B4-BE49-F238E27FC236}">
                  <a16:creationId xmlns:a16="http://schemas.microsoft.com/office/drawing/2014/main" id="{D8F974BD-67C6-4128-92F3-A9A53F152770}"/>
                </a:ext>
              </a:extLst>
            </p:cNvPr>
            <p:cNvSpPr/>
            <p:nvPr/>
          </p:nvSpPr>
          <p:spPr>
            <a:xfrm>
              <a:off x="1821484" y="3682416"/>
              <a:ext cx="365650" cy="3649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44"/>
                <a:gd name="f4" fmla="val 9526"/>
                <a:gd name="f5" fmla="val 1081"/>
                <a:gd name="f6" fmla="val 374"/>
                <a:gd name="f7" fmla="val 1224"/>
                <a:gd name="f8" fmla="val 1341"/>
                <a:gd name="f9" fmla="val 492"/>
                <a:gd name="f10" fmla="val 635"/>
                <a:gd name="f11" fmla="val 784"/>
                <a:gd name="f12" fmla="val 928"/>
                <a:gd name="f13" fmla="val 1044"/>
                <a:gd name="f14" fmla="val 938"/>
                <a:gd name="f15" fmla="val 820"/>
                <a:gd name="f16" fmla="val 4206"/>
                <a:gd name="f17" fmla="val 4349"/>
                <a:gd name="f18" fmla="val 4467"/>
                <a:gd name="f19" fmla="val 4063"/>
                <a:gd name="f20" fmla="val 3946"/>
                <a:gd name="f21" fmla="val 7780"/>
                <a:gd name="f22" fmla="val 505"/>
                <a:gd name="f23" fmla="val 8141"/>
                <a:gd name="f24" fmla="val 8476"/>
                <a:gd name="f25" fmla="val 642"/>
                <a:gd name="f26" fmla="val 8735"/>
                <a:gd name="f27" fmla="val 892"/>
                <a:gd name="f28" fmla="val 8729"/>
                <a:gd name="f29" fmla="val 1099"/>
                <a:gd name="f30" fmla="val 8693"/>
                <a:gd name="f31" fmla="val 1300"/>
                <a:gd name="f32" fmla="val 8632"/>
                <a:gd name="f33" fmla="val 1494"/>
                <a:gd name="f34" fmla="val 8588"/>
                <a:gd name="f35" fmla="val 1392"/>
                <a:gd name="f36" fmla="val 8524"/>
                <a:gd name="f37" fmla="val 1297"/>
                <a:gd name="f38" fmla="val 8442"/>
                <a:gd name="f39" fmla="val 1218"/>
                <a:gd name="f40" fmla="val 8265"/>
                <a:gd name="f41" fmla="val 1041"/>
                <a:gd name="f42" fmla="val 8030"/>
                <a:gd name="f43" fmla="val 943"/>
                <a:gd name="f44" fmla="val 7778"/>
                <a:gd name="f45" fmla="val 7527"/>
                <a:gd name="f46" fmla="val 7290"/>
                <a:gd name="f47" fmla="val 7114"/>
                <a:gd name="f48" fmla="val 7032"/>
                <a:gd name="f49" fmla="val 6968"/>
                <a:gd name="f50" fmla="val 6924"/>
                <a:gd name="f51" fmla="val 6863"/>
                <a:gd name="f52" fmla="val 6827"/>
                <a:gd name="f53" fmla="val 6821"/>
                <a:gd name="f54" fmla="val 7080"/>
                <a:gd name="f55" fmla="val 7419"/>
                <a:gd name="f56" fmla="val 7777"/>
                <a:gd name="f57" fmla="val 1315"/>
                <a:gd name="f58" fmla="val 7928"/>
                <a:gd name="f59" fmla="val 8070"/>
                <a:gd name="f60" fmla="val 1375"/>
                <a:gd name="f61" fmla="val 8178"/>
                <a:gd name="f62" fmla="val 1480"/>
                <a:gd name="f63" fmla="val 8385"/>
                <a:gd name="f64" fmla="val 1687"/>
                <a:gd name="f65" fmla="val 8400"/>
                <a:gd name="f66" fmla="val 2025"/>
                <a:gd name="f67" fmla="val 8210"/>
                <a:gd name="f68" fmla="val 2248"/>
                <a:gd name="f69" fmla="val 2762"/>
                <a:gd name="f70" fmla="val 7343"/>
                <a:gd name="f71" fmla="val 7154"/>
                <a:gd name="f72" fmla="val 7168"/>
                <a:gd name="f73" fmla="val 7375"/>
                <a:gd name="f74" fmla="val 7482"/>
                <a:gd name="f75" fmla="val 1372"/>
                <a:gd name="f76" fmla="val 7623"/>
                <a:gd name="f77" fmla="val 6504"/>
                <a:gd name="f78" fmla="val 1361"/>
                <a:gd name="f79" fmla="val 6592"/>
                <a:gd name="f80" fmla="val 1769"/>
                <a:gd name="f81" fmla="val 6775"/>
                <a:gd name="f82" fmla="val 2151"/>
                <a:gd name="f83" fmla="val 7046"/>
                <a:gd name="f84" fmla="val 2470"/>
                <a:gd name="f85" fmla="val 7534"/>
                <a:gd name="f86" fmla="val 3050"/>
                <a:gd name="f87" fmla="val 7248"/>
                <a:gd name="f88" fmla="val 3388"/>
                <a:gd name="f89" fmla="val 6726"/>
                <a:gd name="f90" fmla="val 2771"/>
                <a:gd name="f91" fmla="val 6503"/>
                <a:gd name="f92" fmla="val 2507"/>
                <a:gd name="f93" fmla="val 6387"/>
                <a:gd name="f94" fmla="val 2171"/>
                <a:gd name="f95" fmla="val 6401"/>
                <a:gd name="f96" fmla="val 1824"/>
                <a:gd name="f97" fmla="val 6409"/>
                <a:gd name="f98" fmla="val 1662"/>
                <a:gd name="f99" fmla="val 6443"/>
                <a:gd name="f100" fmla="val 1506"/>
                <a:gd name="f101" fmla="val 8308"/>
                <a:gd name="f102" fmla="val 3966"/>
                <a:gd name="f103" fmla="val 8732"/>
                <a:gd name="f104" fmla="val 4470"/>
                <a:gd name="f105" fmla="val 8559"/>
                <a:gd name="f106" fmla="val 8457"/>
                <a:gd name="f107" fmla="val 8373"/>
                <a:gd name="f108" fmla="val 4553"/>
                <a:gd name="f109" fmla="val 4656"/>
                <a:gd name="f110" fmla="val 4720"/>
                <a:gd name="f111" fmla="val 8022"/>
                <a:gd name="f112" fmla="val 4303"/>
                <a:gd name="f113" fmla="val 9052"/>
                <a:gd name="f114" fmla="val 9112"/>
                <a:gd name="f115" fmla="val 1507"/>
                <a:gd name="f116" fmla="val 9147"/>
                <a:gd name="f117" fmla="val 1665"/>
                <a:gd name="f118" fmla="val 9155"/>
                <a:gd name="f119" fmla="val 9170"/>
                <a:gd name="f120" fmla="val 9055"/>
                <a:gd name="f121" fmla="val 8832"/>
                <a:gd name="f122" fmla="val 7184"/>
                <a:gd name="f123" fmla="val 4722"/>
                <a:gd name="f124" fmla="val 4658"/>
                <a:gd name="f125" fmla="val 4555"/>
                <a:gd name="f126" fmla="val 7101"/>
                <a:gd name="f127" fmla="val 4472"/>
                <a:gd name="f128" fmla="val 6998"/>
                <a:gd name="f129" fmla="val 6824"/>
                <a:gd name="f130" fmla="val 6823"/>
                <a:gd name="f131" fmla="val 8509"/>
                <a:gd name="f132" fmla="val 8512"/>
                <a:gd name="f133" fmla="val 8781"/>
                <a:gd name="f134" fmla="val 2150"/>
                <a:gd name="f135" fmla="val 8966"/>
                <a:gd name="f136" fmla="val 8223"/>
                <a:gd name="f137" fmla="val 8039"/>
                <a:gd name="f138" fmla="val 8326"/>
                <a:gd name="f139" fmla="val 8409"/>
                <a:gd name="f140" fmla="val 8124"/>
                <a:gd name="f141" fmla="val 8225"/>
                <a:gd name="f142" fmla="val 8328"/>
                <a:gd name="f143" fmla="val 8411"/>
                <a:gd name="f144" fmla="val 8120"/>
                <a:gd name="f145" fmla="val 8037"/>
                <a:gd name="f146" fmla="val 7314"/>
                <a:gd name="f147" fmla="val 8833"/>
                <a:gd name="f148" fmla="val 7399"/>
                <a:gd name="f149" fmla="val 9153"/>
                <a:gd name="f150" fmla="val 7776"/>
                <a:gd name="f151" fmla="val 8737"/>
                <a:gd name="f152" fmla="val 8736"/>
                <a:gd name="f153" fmla="val 7710"/>
                <a:gd name="f154" fmla="val 7293"/>
                <a:gd name="f155" fmla="val 8738"/>
                <a:gd name="f156" fmla="val 7613"/>
                <a:gd name="f157" fmla="val 7402"/>
                <a:gd name="f158" fmla="val 7700"/>
                <a:gd name="f159" fmla="val 7821"/>
                <a:gd name="f160" fmla="val 7665"/>
                <a:gd name="f161" fmla="val 7981"/>
                <a:gd name="f162" fmla="val 8533"/>
                <a:gd name="f163" fmla="val 7916"/>
                <a:gd name="f164" fmla="val 8783"/>
                <a:gd name="f165" fmla="val 8530"/>
                <a:gd name="f166" fmla="val 7984"/>
                <a:gd name="f167" fmla="val 8625"/>
                <a:gd name="f168" fmla="val 1079"/>
                <a:gd name="f169" fmla="val 1"/>
                <a:gd name="f170" fmla="val 731"/>
                <a:gd name="f171" fmla="val 447"/>
                <a:gd name="f172" fmla="val 285"/>
                <a:gd name="f173" fmla="val 633"/>
                <a:gd name="f174" fmla="val 782"/>
                <a:gd name="f175" fmla="val 2485"/>
                <a:gd name="f176" fmla="val 188"/>
                <a:gd name="f177" fmla="val 2565"/>
                <a:gd name="f178" fmla="val 2805"/>
                <a:gd name="f179" fmla="val 3089"/>
                <a:gd name="f180" fmla="val 4150"/>
                <a:gd name="f181" fmla="val 5353"/>
                <a:gd name="f182" fmla="val 6405"/>
                <a:gd name="f183" fmla="val 1972"/>
                <a:gd name="f184" fmla="val 6705"/>
                <a:gd name="f185" fmla="val 7451"/>
                <a:gd name="f186" fmla="val 7554"/>
                <a:gd name="f187" fmla="val 2056"/>
                <a:gd name="f188" fmla="val 7637"/>
                <a:gd name="f189" fmla="val 2158"/>
                <a:gd name="f190" fmla="val 2458"/>
                <a:gd name="f191" fmla="val 2502"/>
                <a:gd name="f192" fmla="val 8686"/>
                <a:gd name="f193" fmla="val 3370"/>
                <a:gd name="f194" fmla="val 4428"/>
                <a:gd name="f195" fmla="val 5514"/>
                <a:gd name="f196" fmla="val 6400"/>
                <a:gd name="f197" fmla="val 8640"/>
                <a:gd name="f198" fmla="val 6234"/>
                <a:gd name="f199" fmla="val 5781"/>
                <a:gd name="f200" fmla="val 6766"/>
                <a:gd name="f201" fmla="val 5415"/>
                <a:gd name="f202" fmla="val 7218"/>
                <a:gd name="f203" fmla="val 7671"/>
                <a:gd name="f204" fmla="val 6935"/>
                <a:gd name="f205" fmla="val 7406"/>
                <a:gd name="f206" fmla="val 7025"/>
                <a:gd name="f207" fmla="val 6921"/>
                <a:gd name="f208" fmla="val 7569"/>
                <a:gd name="f209" fmla="val 8942"/>
                <a:gd name="f210" fmla="val 7504"/>
                <a:gd name="f211" fmla="val 8940"/>
                <a:gd name="f212" fmla="val 9525"/>
                <a:gd name="f213" fmla="val 7570"/>
                <a:gd name="f214" fmla="val 9040"/>
                <a:gd name="f215" fmla="val 7027"/>
                <a:gd name="f216" fmla="val 6936"/>
                <a:gd name="f217" fmla="val 6235"/>
                <a:gd name="f218" fmla="val 5635"/>
                <a:gd name="f219" fmla="val 7963"/>
                <a:gd name="f220" fmla="val 5137"/>
                <a:gd name="f221" fmla="val 7385"/>
                <a:gd name="f222" fmla="val 5055"/>
                <a:gd name="f223" fmla="val 4592"/>
                <a:gd name="f224" fmla="val 8416"/>
                <a:gd name="f225" fmla="val 5350"/>
                <a:gd name="f226" fmla="val 8451"/>
                <a:gd name="f227" fmla="val 5393"/>
                <a:gd name="f228" fmla="val 8506"/>
                <a:gd name="f229" fmla="val 8558"/>
                <a:gd name="f230" fmla="val 8580"/>
                <a:gd name="f231" fmla="val 8600"/>
                <a:gd name="f232" fmla="val 5411"/>
                <a:gd name="f233" fmla="val 8620"/>
                <a:gd name="f234" fmla="val 5403"/>
                <a:gd name="f235" fmla="val 5378"/>
                <a:gd name="f236" fmla="val 8744"/>
                <a:gd name="f237" fmla="val 5307"/>
                <a:gd name="f238" fmla="val 5229"/>
                <a:gd name="f239" fmla="val 4842"/>
                <a:gd name="f240" fmla="val 9132"/>
                <a:gd name="f241" fmla="val 9205"/>
                <a:gd name="f242" fmla="val 9269"/>
                <a:gd name="f243" fmla="val 4799"/>
                <a:gd name="f244" fmla="val 9302"/>
                <a:gd name="f245" fmla="val 4734"/>
                <a:gd name="f246" fmla="val 9332"/>
                <a:gd name="f247" fmla="val 4668"/>
                <a:gd name="f248" fmla="val 9323"/>
                <a:gd name="f249" fmla="val 4591"/>
                <a:gd name="f250" fmla="val 9275"/>
                <a:gd name="f251" fmla="val 4534"/>
                <a:gd name="f252" fmla="val 8550"/>
                <a:gd name="f253" fmla="val 3677"/>
                <a:gd name="f254" fmla="val 9114"/>
                <a:gd name="f255" fmla="val 3009"/>
                <a:gd name="f256" fmla="val 9397"/>
                <a:gd name="f257" fmla="val 2672"/>
                <a:gd name="f258" fmla="val 9543"/>
                <a:gd name="f259" fmla="val 2247"/>
                <a:gd name="f260" fmla="val 1808"/>
                <a:gd name="f261" fmla="val 9506"/>
                <a:gd name="f262" fmla="val 1369"/>
                <a:gd name="f263" fmla="val 9326"/>
                <a:gd name="f264" fmla="val 955"/>
                <a:gd name="f265" fmla="val 9013"/>
                <a:gd name="f266" fmla="val 645"/>
                <a:gd name="f267" fmla="val 8683"/>
                <a:gd name="f268" fmla="val 313"/>
                <a:gd name="f269" fmla="val 8244"/>
                <a:gd name="f270" fmla="val 133"/>
                <a:gd name="f271" fmla="val 7309"/>
                <a:gd name="f272" fmla="val 6870"/>
                <a:gd name="f273" fmla="val 315"/>
                <a:gd name="f274" fmla="val 6540"/>
                <a:gd name="f275" fmla="val 6229"/>
                <a:gd name="f276" fmla="val 6046"/>
                <a:gd name="f277" fmla="val 6028"/>
                <a:gd name="f278" fmla="val 6009"/>
                <a:gd name="f279" fmla="val 6156"/>
                <a:gd name="f280" fmla="val 2674"/>
                <a:gd name="f281" fmla="val 6439"/>
                <a:gd name="f282" fmla="val 7003"/>
                <a:gd name="f283" fmla="val 6276"/>
                <a:gd name="f284" fmla="val 6230"/>
                <a:gd name="f285" fmla="val 6218"/>
                <a:gd name="f286" fmla="val 4667"/>
                <a:gd name="f287" fmla="val 6251"/>
                <a:gd name="f288" fmla="val 6281"/>
                <a:gd name="f289" fmla="val 6348"/>
                <a:gd name="f290" fmla="val 6421"/>
                <a:gd name="f291" fmla="val 6809"/>
                <a:gd name="f292" fmla="val 5115"/>
                <a:gd name="f293" fmla="val 6354"/>
                <a:gd name="f294" fmla="val 5283"/>
                <a:gd name="f295" fmla="val 5720"/>
                <a:gd name="f296" fmla="val 8436"/>
                <a:gd name="f297" fmla="val 5309"/>
                <a:gd name="f298" fmla="val 9154"/>
                <a:gd name="f299" fmla="val 3574"/>
                <a:gd name="f300" fmla="val 2874"/>
                <a:gd name="f301" fmla="val 8481"/>
                <a:gd name="f302" fmla="val 2830"/>
                <a:gd name="f303" fmla="val 3126"/>
                <a:gd name="f304" fmla="val 3228"/>
                <a:gd name="f305" fmla="val 3312"/>
                <a:gd name="f306" fmla="val 4464"/>
                <a:gd name="f307" fmla="val 5284"/>
                <a:gd name="f308" fmla="val 5096"/>
                <a:gd name="f309" fmla="val 4837"/>
                <a:gd name="f310" fmla="val 4205"/>
                <a:gd name="f311" fmla="val 3856"/>
                <a:gd name="f312" fmla="val 3572"/>
                <a:gd name="f313" fmla="val 1130"/>
                <a:gd name="f314" fmla="val 1415"/>
                <a:gd name="f315" fmla="val 4297"/>
                <a:gd name="f316" fmla="val 4385"/>
                <a:gd name="f317" fmla="val 1394"/>
                <a:gd name="f318" fmla="val 4465"/>
                <a:gd name="f319" fmla="val 1360"/>
                <a:gd name="f320" fmla="val 4019"/>
                <a:gd name="f321" fmla="val 4635"/>
                <a:gd name="f322" fmla="val 3769"/>
                <a:gd name="f323" fmla="val 5076"/>
                <a:gd name="f324" fmla="val 3352"/>
                <a:gd name="f325" fmla="val 5329"/>
                <a:gd name="f326" fmla="val 3266"/>
                <a:gd name="f327" fmla="val 5382"/>
                <a:gd name="f328" fmla="val 3237"/>
                <a:gd name="f329" fmla="val 5497"/>
                <a:gd name="f330" fmla="val 3289"/>
                <a:gd name="f331" fmla="val 5583"/>
                <a:gd name="f332" fmla="val 3325"/>
                <a:gd name="f333" fmla="val 5641"/>
                <a:gd name="f334" fmla="val 3386"/>
                <a:gd name="f335" fmla="val 5673"/>
                <a:gd name="f336" fmla="val 3449"/>
                <a:gd name="f337" fmla="val 3482"/>
                <a:gd name="f338" fmla="val 3514"/>
                <a:gd name="f339" fmla="val 5665"/>
                <a:gd name="f340" fmla="val 3544"/>
                <a:gd name="f341" fmla="val 5647"/>
                <a:gd name="f342" fmla="val 4065"/>
                <a:gd name="f343" fmla="val 5330"/>
                <a:gd name="f344" fmla="val 4391"/>
                <a:gd name="f345" fmla="val 4757"/>
                <a:gd name="f346" fmla="val 4149"/>
                <a:gd name="f347" fmla="val 2946"/>
                <a:gd name="f348" fmla="val 4508"/>
                <a:gd name="f349" fmla="val 2829"/>
                <a:gd name="f350" fmla="val 4651"/>
                <a:gd name="f351" fmla="val 4794"/>
                <a:gd name="f352" fmla="val 4912"/>
                <a:gd name="f353" fmla="val 5226"/>
                <a:gd name="f354" fmla="val 4145"/>
                <a:gd name="f355" fmla="val 6162"/>
                <a:gd name="f356" fmla="val 6375"/>
                <a:gd name="f357" fmla="val 3001"/>
                <a:gd name="f358" fmla="val 6391"/>
                <a:gd name="f359" fmla="val 2940"/>
                <a:gd name="f360" fmla="val 6467"/>
                <a:gd name="f361" fmla="val 6557"/>
                <a:gd name="f362" fmla="val 7265"/>
                <a:gd name="f363" fmla="val 2344"/>
                <a:gd name="f364" fmla="val 2280"/>
                <a:gd name="f365" fmla="val 2196"/>
                <a:gd name="f366" fmla="val 1139"/>
                <a:gd name="f367" fmla="val 373"/>
                <a:gd name="f368" fmla="val 490"/>
                <a:gd name="f369" fmla="val 776"/>
                <a:gd name="f370" fmla="val 893"/>
                <a:gd name="f371" fmla="val 1216"/>
                <a:gd name="f372" fmla="val 1740"/>
                <a:gd name="f373" fmla="val 1802"/>
                <a:gd name="f374" fmla="val 5674"/>
                <a:gd name="f375" fmla="val 1835"/>
                <a:gd name="f376" fmla="val 1898"/>
                <a:gd name="f377" fmla="val 1960"/>
                <a:gd name="f378" fmla="val 1995"/>
                <a:gd name="f379" fmla="val 2048"/>
                <a:gd name="f380" fmla="val 2019"/>
                <a:gd name="f381" fmla="val 5381"/>
                <a:gd name="f382" fmla="val 1931"/>
                <a:gd name="f383" fmla="val 1514"/>
                <a:gd name="f384" fmla="val 1265"/>
                <a:gd name="f385" fmla="val 1078"/>
                <a:gd name="f386" fmla="val 819"/>
                <a:gd name="f387" fmla="val 899"/>
                <a:gd name="f388" fmla="val 986"/>
                <a:gd name="f389" fmla="val 1428"/>
                <a:gd name="f390" fmla="val 1712"/>
                <a:gd name="f391" fmla="*/ f0 1 9544"/>
                <a:gd name="f392" fmla="*/ f1 1 9526"/>
                <a:gd name="f393" fmla="val f2"/>
                <a:gd name="f394" fmla="val f3"/>
                <a:gd name="f395" fmla="val f4"/>
                <a:gd name="f396" fmla="+- f395 0 f393"/>
                <a:gd name="f397" fmla="+- f394 0 f393"/>
                <a:gd name="f398" fmla="*/ f397 1 9544"/>
                <a:gd name="f399" fmla="*/ f396 1 9526"/>
                <a:gd name="f400" fmla="*/ f393 1 f398"/>
                <a:gd name="f401" fmla="*/ f394 1 f398"/>
                <a:gd name="f402" fmla="*/ f393 1 f399"/>
                <a:gd name="f403" fmla="*/ f395 1 f399"/>
                <a:gd name="f404" fmla="*/ f400 f391 1"/>
                <a:gd name="f405" fmla="*/ f401 f391 1"/>
                <a:gd name="f406" fmla="*/ f403 f392 1"/>
                <a:gd name="f407" fmla="*/ f402 f39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4" t="f407" r="f405" b="f406"/>
              <a:pathLst>
                <a:path w="9544" h="952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22"/>
                  </a:moveTo>
                  <a:cubicBezTo>
                    <a:pt x="f23" y="f22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1"/>
                    <a:pt x="f47" y="f39"/>
                  </a:cubicBezTo>
                  <a:cubicBezTo>
                    <a:pt x="f48" y="f31"/>
                    <a:pt x="f49" y="f35"/>
                    <a:pt x="f50" y="f33"/>
                  </a:cubicBezTo>
                  <a:cubicBezTo>
                    <a:pt x="f51" y="f31"/>
                    <a:pt x="f52" y="f29"/>
                    <a:pt x="f53" y="f27"/>
                  </a:cubicBezTo>
                  <a:cubicBezTo>
                    <a:pt x="f54" y="f25"/>
                    <a:pt x="f55" y="f22"/>
                    <a:pt x="f21" y="f22"/>
                  </a:cubicBezTo>
                  <a:close/>
                  <a:moveTo>
                    <a:pt x="f56" y="f57"/>
                  </a:moveTo>
                  <a:cubicBezTo>
                    <a:pt x="f58" y="f57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lnTo>
                    <a:pt x="f56" y="f69"/>
                  </a:lnTo>
                  <a:lnTo>
                    <a:pt x="f70" y="f68"/>
                  </a:lnTo>
                  <a:cubicBezTo>
                    <a:pt x="f71" y="f66"/>
                    <a:pt x="f72" y="f64"/>
                    <a:pt x="f73" y="f62"/>
                  </a:cubicBezTo>
                  <a:cubicBezTo>
                    <a:pt x="f74" y="f75"/>
                    <a:pt x="f76" y="f57"/>
                    <a:pt x="f56" y="f57"/>
                  </a:cubicBezTo>
                  <a:close/>
                  <a:moveTo>
                    <a:pt x="f77" y="f78"/>
                  </a:moveTo>
                  <a:cubicBezTo>
                    <a:pt x="f79" y="f80"/>
                    <a:pt x="f81" y="f82"/>
                    <a:pt x="f83" y="f84"/>
                  </a:cubicBez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77" y="f78"/>
                  </a:cubicBezTo>
                  <a:close/>
                  <a:moveTo>
                    <a:pt x="f101" y="f102"/>
                  </a:moveTo>
                  <a:lnTo>
                    <a:pt x="f103" y="f104"/>
                  </a:lnTo>
                  <a:lnTo>
                    <a:pt x="f105" y="f104"/>
                  </a:lnTo>
                  <a:cubicBezTo>
                    <a:pt x="f106" y="f104"/>
                    <a:pt x="f107" y="f108"/>
                    <a:pt x="f107" y="f109"/>
                  </a:cubicBezTo>
                  <a:lnTo>
                    <a:pt x="f107" y="f110"/>
                  </a:lnTo>
                  <a:lnTo>
                    <a:pt x="f111" y="f112"/>
                  </a:lnTo>
                  <a:lnTo>
                    <a:pt x="f101" y="f102"/>
                  </a:lnTo>
                  <a:close/>
                  <a:moveTo>
                    <a:pt x="f113" y="f78"/>
                  </a:moveTo>
                  <a:cubicBezTo>
                    <a:pt x="f114" y="f115"/>
                    <a:pt x="f116" y="f117"/>
                    <a:pt x="f118" y="f96"/>
                  </a:cubicBezTo>
                  <a:cubicBezTo>
                    <a:pt x="f119" y="f94"/>
                    <a:pt x="f120" y="f92"/>
                    <a:pt x="f121" y="f90"/>
                  </a:cubicBezTo>
                  <a:lnTo>
                    <a:pt x="f122" y="f123"/>
                  </a:lnTo>
                  <a:lnTo>
                    <a:pt x="f122" y="f124"/>
                  </a:lnTo>
                  <a:cubicBezTo>
                    <a:pt x="f122" y="f125"/>
                    <a:pt x="f126" y="f127"/>
                    <a:pt x="f128" y="f127"/>
                  </a:cubicBezTo>
                  <a:lnTo>
                    <a:pt x="f129" y="f127"/>
                  </a:lnTo>
                  <a:cubicBezTo>
                    <a:pt x="f130" y="f104"/>
                    <a:pt x="f131" y="f84"/>
                    <a:pt x="f132" y="f84"/>
                  </a:cubicBezTo>
                  <a:cubicBezTo>
                    <a:pt x="f133" y="f134"/>
                    <a:pt x="f135" y="f80"/>
                    <a:pt x="f113" y="f78"/>
                  </a:cubicBezTo>
                  <a:close/>
                  <a:moveTo>
                    <a:pt x="f136" y="f137"/>
                  </a:moveTo>
                  <a:cubicBezTo>
                    <a:pt x="f138" y="f137"/>
                    <a:pt x="f139" y="f140"/>
                    <a:pt x="f139" y="f141"/>
                  </a:cubicBezTo>
                  <a:cubicBezTo>
                    <a:pt x="f139" y="f142"/>
                    <a:pt x="f138" y="f143"/>
                    <a:pt x="f136" y="f143"/>
                  </a:cubicBezTo>
                  <a:cubicBezTo>
                    <a:pt x="f144" y="f143"/>
                    <a:pt x="f145" y="f142"/>
                    <a:pt x="f145" y="f141"/>
                  </a:cubicBezTo>
                  <a:cubicBezTo>
                    <a:pt x="f145" y="f140"/>
                    <a:pt x="f144" y="f137"/>
                    <a:pt x="f136" y="f137"/>
                  </a:cubicBezTo>
                  <a:close/>
                  <a:moveTo>
                    <a:pt x="f139" y="f146"/>
                  </a:moveTo>
                  <a:cubicBezTo>
                    <a:pt x="f147" y="f148"/>
                    <a:pt x="f149" y="f150"/>
                    <a:pt x="f149" y="f141"/>
                  </a:cubicBezTo>
                  <a:cubicBezTo>
                    <a:pt x="f149" y="f151"/>
                    <a:pt x="f152" y="f118"/>
                    <a:pt x="f136" y="f118"/>
                  </a:cubicBezTo>
                  <a:cubicBezTo>
                    <a:pt x="f153" y="f118"/>
                    <a:pt x="f154" y="f155"/>
                    <a:pt x="f154" y="f141"/>
                  </a:cubicBezTo>
                  <a:cubicBezTo>
                    <a:pt x="f154" y="f56"/>
                    <a:pt x="f156" y="f157"/>
                    <a:pt x="f145" y="f146"/>
                  </a:cubicBezTo>
                  <a:lnTo>
                    <a:pt x="f145" y="f158"/>
                  </a:lnTo>
                  <a:cubicBezTo>
                    <a:pt x="f159" y="f150"/>
                    <a:pt x="f160" y="f161"/>
                    <a:pt x="f160" y="f141"/>
                  </a:cubicBezTo>
                  <a:cubicBezTo>
                    <a:pt x="f160" y="f162"/>
                    <a:pt x="f163" y="f164"/>
                    <a:pt x="f136" y="f164"/>
                  </a:cubicBezTo>
                  <a:cubicBezTo>
                    <a:pt x="f165" y="f164"/>
                    <a:pt x="f133" y="f162"/>
                    <a:pt x="f133" y="f141"/>
                  </a:cubicBezTo>
                  <a:cubicBezTo>
                    <a:pt x="f133" y="f166"/>
                    <a:pt x="f167" y="f150"/>
                    <a:pt x="f139" y="f158"/>
                  </a:cubicBezTo>
                  <a:lnTo>
                    <a:pt x="f139" y="f146"/>
                  </a:lnTo>
                  <a:close/>
                  <a:moveTo>
                    <a:pt x="f168" y="f169"/>
                  </a:moveTo>
                  <a:cubicBezTo>
                    <a:pt x="f170" y="f169"/>
                    <a:pt x="f171" y="f172"/>
                    <a:pt x="f171" y="f173"/>
                  </a:cubicBezTo>
                  <a:lnTo>
                    <a:pt x="f171" y="f174"/>
                  </a:lnTo>
                  <a:lnTo>
                    <a:pt x="f171" y="f175"/>
                  </a:lnTo>
                  <a:cubicBezTo>
                    <a:pt x="f176" y="f177"/>
                    <a:pt x="f2" y="f178"/>
                    <a:pt x="f2" y="f179"/>
                  </a:cubicBezTo>
                  <a:lnTo>
                    <a:pt x="f2" y="f180"/>
                  </a:lnTo>
                  <a:cubicBezTo>
                    <a:pt x="f2" y="f181"/>
                    <a:pt x="f15" y="f182"/>
                    <a:pt x="f183" y="f184"/>
                  </a:cubicBezTo>
                  <a:lnTo>
                    <a:pt x="f183" y="f185"/>
                  </a:lnTo>
                  <a:cubicBezTo>
                    <a:pt x="f183" y="f186"/>
                    <a:pt x="f187" y="f188"/>
                    <a:pt x="f189" y="f188"/>
                  </a:cubicBezTo>
                  <a:lnTo>
                    <a:pt x="f190" y="f188"/>
                  </a:lnTo>
                  <a:cubicBezTo>
                    <a:pt x="f191" y="f192"/>
                    <a:pt x="f193" y="f4"/>
                    <a:pt x="f194" y="f4"/>
                  </a:cubicBezTo>
                  <a:cubicBezTo>
                    <a:pt x="f195" y="f4"/>
                    <a:pt x="f196" y="f197"/>
                    <a:pt x="f196" y="f186"/>
                  </a:cubicBezTo>
                  <a:lnTo>
                    <a:pt x="f196" y="f198"/>
                  </a:lnTo>
                  <a:cubicBezTo>
                    <a:pt x="f196" y="f199"/>
                    <a:pt x="f200" y="f201"/>
                    <a:pt x="f202" y="f201"/>
                  </a:cubicBezTo>
                  <a:cubicBezTo>
                    <a:pt x="f203" y="f201"/>
                    <a:pt x="f145" y="f199"/>
                    <a:pt x="f145" y="f198"/>
                  </a:cubicBezTo>
                  <a:lnTo>
                    <a:pt x="f145" y="f204"/>
                  </a:lnTo>
                  <a:cubicBezTo>
                    <a:pt x="f205" y="f206"/>
                    <a:pt x="f207" y="f208"/>
                    <a:pt x="f207" y="f136"/>
                  </a:cubicBezTo>
                  <a:cubicBezTo>
                    <a:pt x="f207" y="f209"/>
                    <a:pt x="f210" y="f4"/>
                    <a:pt x="f136" y="f4"/>
                  </a:cubicBezTo>
                  <a:cubicBezTo>
                    <a:pt x="f211" y="f4"/>
                    <a:pt x="f212" y="f209"/>
                    <a:pt x="f212" y="f136"/>
                  </a:cubicBezTo>
                  <a:cubicBezTo>
                    <a:pt x="f212" y="f213"/>
                    <a:pt x="f214" y="f215"/>
                    <a:pt x="f139" y="f216"/>
                  </a:cubicBezTo>
                  <a:lnTo>
                    <a:pt x="f139" y="f217"/>
                  </a:lnTo>
                  <a:cubicBezTo>
                    <a:pt x="f139" y="f218"/>
                    <a:pt x="f219" y="f220"/>
                    <a:pt x="f221" y="f222"/>
                  </a:cubicBezTo>
                  <a:lnTo>
                    <a:pt x="f56" y="f223"/>
                  </a:lnTo>
                  <a:lnTo>
                    <a:pt x="f224" y="f225"/>
                  </a:lnTo>
                  <a:cubicBezTo>
                    <a:pt x="f226" y="f227"/>
                    <a:pt x="f228" y="f201"/>
                    <a:pt x="f229" y="f201"/>
                  </a:cubicBezTo>
                  <a:cubicBezTo>
                    <a:pt x="f230" y="f201"/>
                    <a:pt x="f231" y="f232"/>
                    <a:pt x="f233" y="f234"/>
                  </a:cubicBezTo>
                  <a:cubicBezTo>
                    <a:pt x="f30" y="f235"/>
                    <a:pt x="f236" y="f237"/>
                    <a:pt x="f236" y="f238"/>
                  </a:cubicBezTo>
                  <a:lnTo>
                    <a:pt x="f236" y="f239"/>
                  </a:lnTo>
                  <a:lnTo>
                    <a:pt x="f240" y="f239"/>
                  </a:lnTo>
                  <a:cubicBezTo>
                    <a:pt x="f241" y="f239"/>
                    <a:pt x="f242" y="f243"/>
                    <a:pt x="f244" y="f245"/>
                  </a:cubicBezTo>
                  <a:cubicBezTo>
                    <a:pt x="f246" y="f247"/>
                    <a:pt x="f248" y="f249"/>
                    <a:pt x="f250" y="f251"/>
                  </a:cubicBezTo>
                  <a:lnTo>
                    <a:pt x="f252" y="f253"/>
                  </a:lnTo>
                  <a:lnTo>
                    <a:pt x="f254" y="f255"/>
                  </a:lnTo>
                  <a:cubicBezTo>
                    <a:pt x="f256" y="f257"/>
                    <a:pt x="f258" y="f259"/>
                    <a:pt x="f212" y="f260"/>
                  </a:cubicBezTo>
                  <a:cubicBezTo>
                    <a:pt x="f261" y="f262"/>
                    <a:pt x="f263" y="f264"/>
                    <a:pt x="f265" y="f266"/>
                  </a:cubicBezTo>
                  <a:cubicBezTo>
                    <a:pt x="f267" y="f268"/>
                    <a:pt x="f269" y="f270"/>
                    <a:pt x="f56" y="f270"/>
                  </a:cubicBezTo>
                  <a:cubicBezTo>
                    <a:pt x="f271" y="f270"/>
                    <a:pt x="f272" y="f273"/>
                    <a:pt x="f274" y="f266"/>
                  </a:cubicBezTo>
                  <a:cubicBezTo>
                    <a:pt x="f275" y="f264"/>
                    <a:pt x="f276" y="f262"/>
                    <a:pt x="f277" y="f260"/>
                  </a:cubicBezTo>
                  <a:cubicBezTo>
                    <a:pt x="f278" y="f259"/>
                    <a:pt x="f279" y="f280"/>
                    <a:pt x="f281" y="f255"/>
                  </a:cubicBezTo>
                  <a:lnTo>
                    <a:pt x="f282" y="f253"/>
                  </a:lnTo>
                  <a:lnTo>
                    <a:pt x="f283" y="f251"/>
                  </a:lnTo>
                  <a:cubicBezTo>
                    <a:pt x="f284" y="f249"/>
                    <a:pt x="f285" y="f286"/>
                    <a:pt x="f287" y="f245"/>
                  </a:cubicBezTo>
                  <a:cubicBezTo>
                    <a:pt x="f288" y="f243"/>
                    <a:pt x="f289" y="f239"/>
                    <a:pt x="f290" y="f239"/>
                  </a:cubicBezTo>
                  <a:lnTo>
                    <a:pt x="f291" y="f239"/>
                  </a:lnTo>
                  <a:lnTo>
                    <a:pt x="f291" y="f292"/>
                  </a:lnTo>
                  <a:cubicBezTo>
                    <a:pt x="f293" y="f294"/>
                    <a:pt x="f277" y="f295"/>
                    <a:pt x="f277" y="f198"/>
                  </a:cubicBezTo>
                  <a:lnTo>
                    <a:pt x="f277" y="f186"/>
                  </a:lnTo>
                  <a:cubicBezTo>
                    <a:pt x="f277" y="f296"/>
                    <a:pt x="f297" y="f298"/>
                    <a:pt x="f194" y="f298"/>
                  </a:cubicBezTo>
                  <a:cubicBezTo>
                    <a:pt x="f299" y="f298"/>
                    <a:pt x="f300" y="f301"/>
                    <a:pt x="f302" y="f188"/>
                  </a:cubicBezTo>
                  <a:lnTo>
                    <a:pt x="f303" y="f188"/>
                  </a:lnTo>
                  <a:cubicBezTo>
                    <a:pt x="f304" y="f188"/>
                    <a:pt x="f305" y="f186"/>
                    <a:pt x="f305" y="f185"/>
                  </a:cubicBezTo>
                  <a:lnTo>
                    <a:pt x="f305" y="f184"/>
                  </a:lnTo>
                  <a:cubicBezTo>
                    <a:pt x="f306" y="f182"/>
                    <a:pt x="f307" y="f181"/>
                    <a:pt x="f307" y="f180"/>
                  </a:cubicBezTo>
                  <a:lnTo>
                    <a:pt x="f307" y="f179"/>
                  </a:lnTo>
                  <a:cubicBezTo>
                    <a:pt x="f307" y="f178"/>
                    <a:pt x="f308" y="f177"/>
                    <a:pt x="f309" y="f175"/>
                  </a:cubicBezTo>
                  <a:lnTo>
                    <a:pt x="f309" y="f174"/>
                  </a:lnTo>
                  <a:lnTo>
                    <a:pt x="f309" y="f173"/>
                  </a:lnTo>
                  <a:cubicBezTo>
                    <a:pt x="f309" y="f172"/>
                    <a:pt x="f108" y="f169"/>
                    <a:pt x="f310" y="f169"/>
                  </a:cubicBezTo>
                  <a:cubicBezTo>
                    <a:pt x="f311" y="f169"/>
                    <a:pt x="f312" y="f172"/>
                    <a:pt x="f312" y="f173"/>
                  </a:cubicBezTo>
                  <a:lnTo>
                    <a:pt x="f312" y="f174"/>
                  </a:lnTo>
                  <a:cubicBezTo>
                    <a:pt x="f312" y="f313"/>
                    <a:pt x="f311" y="f314"/>
                    <a:pt x="f310" y="f314"/>
                  </a:cubicBezTo>
                  <a:cubicBezTo>
                    <a:pt x="f315" y="f314"/>
                    <a:pt x="f316" y="f317"/>
                    <a:pt x="f318" y="f319"/>
                  </a:cubicBezTo>
                  <a:lnTo>
                    <a:pt x="f318" y="f175"/>
                  </a:lnTo>
                  <a:cubicBezTo>
                    <a:pt x="f16" y="f177"/>
                    <a:pt x="f320" y="f178"/>
                    <a:pt x="f320" y="f179"/>
                  </a:cubicBezTo>
                  <a:lnTo>
                    <a:pt x="f320" y="f180"/>
                  </a:lnTo>
                  <a:cubicBezTo>
                    <a:pt x="f320" y="f321"/>
                    <a:pt x="f322" y="f323"/>
                    <a:pt x="f324" y="f325"/>
                  </a:cubicBezTo>
                  <a:cubicBezTo>
                    <a:pt x="f326" y="f327"/>
                    <a:pt x="f328" y="f329"/>
                    <a:pt x="f330" y="f331"/>
                  </a:cubicBezTo>
                  <a:cubicBezTo>
                    <a:pt x="f332" y="f333"/>
                    <a:pt x="f334" y="f335"/>
                    <a:pt x="f336" y="f335"/>
                  </a:cubicBezTo>
                  <a:cubicBezTo>
                    <a:pt x="f337" y="f335"/>
                    <a:pt x="f338" y="f339"/>
                    <a:pt x="f340" y="f341"/>
                  </a:cubicBezTo>
                  <a:cubicBezTo>
                    <a:pt x="f342" y="f343"/>
                    <a:pt x="f344" y="f345"/>
                    <a:pt x="f344" y="f346"/>
                  </a:cubicBezTo>
                  <a:lnTo>
                    <a:pt x="f344" y="f179"/>
                  </a:lnTo>
                  <a:cubicBezTo>
                    <a:pt x="f344" y="f347"/>
                    <a:pt x="f348" y="f349"/>
                    <a:pt x="f350" y="f349"/>
                  </a:cubicBezTo>
                  <a:cubicBezTo>
                    <a:pt x="f351" y="f349"/>
                    <a:pt x="f352" y="f347"/>
                    <a:pt x="f352" y="f179"/>
                  </a:cubicBezTo>
                  <a:lnTo>
                    <a:pt x="f352" y="f346"/>
                  </a:lnTo>
                  <a:cubicBezTo>
                    <a:pt x="f352" y="f353"/>
                    <a:pt x="f354" y="f355"/>
                    <a:pt x="f179" y="f356"/>
                  </a:cubicBezTo>
                  <a:cubicBezTo>
                    <a:pt x="f357" y="f358"/>
                    <a:pt x="f359" y="f360"/>
                    <a:pt x="f359" y="f361"/>
                  </a:cubicBezTo>
                  <a:lnTo>
                    <a:pt x="f359" y="f362"/>
                  </a:lnTo>
                  <a:lnTo>
                    <a:pt x="f363" y="f362"/>
                  </a:lnTo>
                  <a:lnTo>
                    <a:pt x="f363" y="f361"/>
                  </a:lnTo>
                  <a:cubicBezTo>
                    <a:pt x="f363" y="f360"/>
                    <a:pt x="f364" y="f358"/>
                    <a:pt x="f365" y="f356"/>
                  </a:cubicBezTo>
                  <a:cubicBezTo>
                    <a:pt x="f366" y="f355"/>
                    <a:pt x="f367" y="f353"/>
                    <a:pt x="f367" y="f346"/>
                  </a:cubicBezTo>
                  <a:lnTo>
                    <a:pt x="f367" y="f179"/>
                  </a:lnTo>
                  <a:cubicBezTo>
                    <a:pt x="f367" y="f347"/>
                    <a:pt x="f368" y="f349"/>
                    <a:pt x="f173" y="f349"/>
                  </a:cubicBezTo>
                  <a:cubicBezTo>
                    <a:pt x="f369" y="f349"/>
                    <a:pt x="f370" y="f347"/>
                    <a:pt x="f370" y="f179"/>
                  </a:cubicBezTo>
                  <a:lnTo>
                    <a:pt x="f370" y="f346"/>
                  </a:lnTo>
                  <a:cubicBezTo>
                    <a:pt x="f370" y="f345"/>
                    <a:pt x="f371" y="f343"/>
                    <a:pt x="f372" y="f341"/>
                  </a:cubicBezTo>
                  <a:cubicBezTo>
                    <a:pt x="f80" y="f339"/>
                    <a:pt x="f373" y="f374"/>
                    <a:pt x="f375" y="f374"/>
                  </a:cubicBezTo>
                  <a:cubicBezTo>
                    <a:pt x="f376" y="f374"/>
                    <a:pt x="f377" y="f333"/>
                    <a:pt x="f378" y="f331"/>
                  </a:cubicBezTo>
                  <a:cubicBezTo>
                    <a:pt x="f379" y="f329"/>
                    <a:pt x="f380" y="f381"/>
                    <a:pt x="f382" y="f325"/>
                  </a:cubicBezTo>
                  <a:cubicBezTo>
                    <a:pt x="f383" y="f323"/>
                    <a:pt x="f384" y="f321"/>
                    <a:pt x="f384" y="f180"/>
                  </a:cubicBezTo>
                  <a:lnTo>
                    <a:pt x="f384" y="f179"/>
                  </a:lnTo>
                  <a:cubicBezTo>
                    <a:pt x="f384" y="f178"/>
                    <a:pt x="f385" y="f177"/>
                    <a:pt x="f386" y="f175"/>
                  </a:cubicBezTo>
                  <a:lnTo>
                    <a:pt x="f386" y="f319"/>
                  </a:lnTo>
                  <a:cubicBezTo>
                    <a:pt x="f387" y="f317"/>
                    <a:pt x="f388" y="f314"/>
                    <a:pt x="f168" y="f314"/>
                  </a:cubicBezTo>
                  <a:cubicBezTo>
                    <a:pt x="f389" y="f314"/>
                    <a:pt x="f390" y="f313"/>
                    <a:pt x="f390" y="f174"/>
                  </a:cubicBezTo>
                  <a:lnTo>
                    <a:pt x="f390" y="f173"/>
                  </a:lnTo>
                  <a:cubicBezTo>
                    <a:pt x="f390" y="f172"/>
                    <a:pt x="f389" y="f169"/>
                    <a:pt x="f168" y="f169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2741;p53">
              <a:extLst>
                <a:ext uri="{FF2B5EF4-FFF2-40B4-BE49-F238E27FC236}">
                  <a16:creationId xmlns:a16="http://schemas.microsoft.com/office/drawing/2014/main" id="{7C4FFD6C-CD51-4422-A17B-017D332F72E3}"/>
                </a:ext>
              </a:extLst>
            </p:cNvPr>
            <p:cNvSpPr/>
            <p:nvPr/>
          </p:nvSpPr>
          <p:spPr>
            <a:xfrm>
              <a:off x="1915613" y="3894210"/>
              <a:ext cx="14292" cy="142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3"/>
                <a:gd name="f4" fmla="val 187"/>
                <a:gd name="f5" fmla="val 136"/>
                <a:gd name="f6" fmla="val 90"/>
                <a:gd name="f7" fmla="val 21"/>
                <a:gd name="f8" fmla="val 54"/>
                <a:gd name="f9" fmla="val 20"/>
                <a:gd name="f10" fmla="val 87"/>
                <a:gd name="f11" fmla="val 1"/>
                <a:gd name="f12" fmla="val 186"/>
                <a:gd name="f13" fmla="val 237"/>
                <a:gd name="f14" fmla="val 283"/>
                <a:gd name="f15" fmla="val 319"/>
                <a:gd name="f16" fmla="val 88"/>
                <a:gd name="f17" fmla="val 352"/>
                <a:gd name="f18" fmla="val 372"/>
                <a:gd name="f19" fmla="val 236"/>
                <a:gd name="f20" fmla="val 355"/>
                <a:gd name="f21" fmla="val 18"/>
                <a:gd name="f22" fmla="*/ f0 1 373"/>
                <a:gd name="f23" fmla="*/ f1 1 373"/>
                <a:gd name="f24" fmla="val f2"/>
                <a:gd name="f25" fmla="val f3"/>
                <a:gd name="f26" fmla="+- f25 0 f24"/>
                <a:gd name="f27" fmla="*/ f26 1 373"/>
                <a:gd name="f28" fmla="*/ f24 1 f27"/>
                <a:gd name="f29" fmla="*/ f25 1 f27"/>
                <a:gd name="f30" fmla="*/ f28 f22 1"/>
                <a:gd name="f31" fmla="*/ f29 f22 1"/>
                <a:gd name="f32" fmla="*/ f29 f23 1"/>
                <a:gd name="f33" fmla="*/ f28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73" h="373">
                  <a:moveTo>
                    <a:pt x="f4" y="f2"/>
                  </a:moveTo>
                  <a:cubicBezTo>
                    <a:pt x="f5" y="f2"/>
                    <a:pt x="f6" y="f7"/>
                    <a:pt x="f8" y="f8"/>
                  </a:cubicBezTo>
                  <a:cubicBezTo>
                    <a:pt x="f9" y="f10"/>
                    <a:pt x="f11" y="f5"/>
                    <a:pt x="f11" y="f12"/>
                  </a:cubicBezTo>
                  <a:cubicBezTo>
                    <a:pt x="f11" y="f13"/>
                    <a:pt x="f7" y="f14"/>
                    <a:pt x="f8" y="f15"/>
                  </a:cubicBezTo>
                  <a:cubicBezTo>
                    <a:pt x="f16" y="f17"/>
                    <a:pt x="f5" y="f18"/>
                    <a:pt x="f4" y="f18"/>
                  </a:cubicBezTo>
                  <a:cubicBezTo>
                    <a:pt x="f19" y="f18"/>
                    <a:pt x="f14" y="f17"/>
                    <a:pt x="f15" y="f15"/>
                  </a:cubicBezTo>
                  <a:cubicBezTo>
                    <a:pt x="f20" y="f14"/>
                    <a:pt x="f3" y="f13"/>
                    <a:pt x="f3" y="f12"/>
                  </a:cubicBezTo>
                  <a:cubicBezTo>
                    <a:pt x="f3" y="f5"/>
                    <a:pt x="f17" y="f6"/>
                    <a:pt x="f15" y="f8"/>
                  </a:cubicBezTo>
                  <a:cubicBezTo>
                    <a:pt x="f14" y="f21"/>
                    <a:pt x="f13" y="f2"/>
                    <a:pt x="f4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1" name="Google Shape;2742;p53">
            <a:extLst>
              <a:ext uri="{FF2B5EF4-FFF2-40B4-BE49-F238E27FC236}">
                <a16:creationId xmlns:a16="http://schemas.microsoft.com/office/drawing/2014/main" id="{DA678ED0-7B45-4572-AFC6-446A261A9302}"/>
              </a:ext>
            </a:extLst>
          </p:cNvPr>
          <p:cNvGrpSpPr/>
          <p:nvPr/>
        </p:nvGrpSpPr>
        <p:grpSpPr>
          <a:xfrm>
            <a:off x="5058122" y="1332957"/>
            <a:ext cx="629902" cy="601419"/>
            <a:chOff x="5058122" y="1332957"/>
            <a:chExt cx="629902" cy="601419"/>
          </a:xfrm>
        </p:grpSpPr>
        <p:sp>
          <p:nvSpPr>
            <p:cNvPr id="62" name="Google Shape;2743;p53">
              <a:extLst>
                <a:ext uri="{FF2B5EF4-FFF2-40B4-BE49-F238E27FC236}">
                  <a16:creationId xmlns:a16="http://schemas.microsoft.com/office/drawing/2014/main" id="{A3C3AF9F-0EFE-4445-9A31-091DA0A2900B}"/>
                </a:ext>
              </a:extLst>
            </p:cNvPr>
            <p:cNvSpPr/>
            <p:nvPr/>
          </p:nvSpPr>
          <p:spPr>
            <a:xfrm>
              <a:off x="5058122" y="1332957"/>
              <a:ext cx="629902" cy="6014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83"/>
                <a:gd name="f4" fmla="val 29964"/>
                <a:gd name="f5" fmla="val 17754"/>
                <a:gd name="f6" fmla="val 17174"/>
                <a:gd name="f7" fmla="val 16563"/>
                <a:gd name="f8" fmla="val 77"/>
                <a:gd name="f9" fmla="val 15936"/>
                <a:gd name="f10" fmla="val 231"/>
                <a:gd name="f11" fmla="val 14472"/>
                <a:gd name="f12" fmla="val 591"/>
                <a:gd name="f13" fmla="val 13444"/>
                <a:gd name="f14" fmla="val 1240"/>
                <a:gd name="f15" fmla="val 12721"/>
                <a:gd name="f16" fmla="val 1964"/>
                <a:gd name="f17" fmla="val 11940"/>
                <a:gd name="f18" fmla="val 1608"/>
                <a:gd name="f19" fmla="val 11143"/>
                <a:gd name="f20" fmla="val 1424"/>
                <a:gd name="f21" fmla="val 10354"/>
                <a:gd name="f22" fmla="val 10129"/>
                <a:gd name="f23" fmla="val 9904"/>
                <a:gd name="f24" fmla="val 1438"/>
                <a:gd name="f25" fmla="val 9680"/>
                <a:gd name="f26" fmla="val 1468"/>
                <a:gd name="f27" fmla="val 8511"/>
                <a:gd name="f28" fmla="val 1625"/>
                <a:gd name="f29" fmla="val 6835"/>
                <a:gd name="f30" fmla="val 2279"/>
                <a:gd name="f31" fmla="val 5489"/>
                <a:gd name="f32" fmla="val 4500"/>
                <a:gd name="f33" fmla="val 4760"/>
                <a:gd name="f34" fmla="val 5704"/>
                <a:gd name="f35" fmla="val 4414"/>
                <a:gd name="f36" fmla="val 6953"/>
                <a:gd name="f37" fmla="val 4449"/>
                <a:gd name="f38" fmla="val 8177"/>
                <a:gd name="f39" fmla="val 4324"/>
                <a:gd name="f40" fmla="val 8220"/>
                <a:gd name="f41" fmla="val 4203"/>
                <a:gd name="f42" fmla="val 8266"/>
                <a:gd name="f43" fmla="val 4083"/>
                <a:gd name="f44" fmla="val 8313"/>
                <a:gd name="f45" fmla="val 3105"/>
                <a:gd name="f46" fmla="val 8708"/>
                <a:gd name="f47" fmla="val 10353"/>
                <a:gd name="f48" fmla="val 1120"/>
                <a:gd name="f49" fmla="val 14905"/>
                <a:gd name="f50" fmla="val 1456"/>
                <a:gd name="f51" fmla="val 16278"/>
                <a:gd name="f52" fmla="val 2085"/>
                <a:gd name="f53" fmla="val 17411"/>
                <a:gd name="f54" fmla="val 2971"/>
                <a:gd name="f55" fmla="val 18264"/>
                <a:gd name="f56" fmla="val 2412"/>
                <a:gd name="f57" fmla="val 19392"/>
                <a:gd name="f58" fmla="val 2332"/>
                <a:gd name="f59" fmla="val 20395"/>
                <a:gd name="f60" fmla="val 2409"/>
                <a:gd name="f61" fmla="val 21148"/>
                <a:gd name="f62" fmla="val 2528"/>
                <a:gd name="f63" fmla="val 22317"/>
                <a:gd name="f64" fmla="val 3142"/>
                <a:gd name="f65" fmla="val 23995"/>
                <a:gd name="f66" fmla="val 5386"/>
                <a:gd name="f67" fmla="val 25355"/>
                <a:gd name="f68" fmla="val 6573"/>
                <a:gd name="f69" fmla="val 26074"/>
                <a:gd name="f70" fmla="val 7776"/>
                <a:gd name="f71" fmla="val 26437"/>
                <a:gd name="f72" fmla="val 8961"/>
                <a:gd name="f73" fmla="val 9018"/>
                <a:gd name="f74" fmla="val 9056"/>
                <a:gd name="f75" fmla="val 26547"/>
                <a:gd name="f76" fmla="val 9096"/>
                <a:gd name="f77" fmla="val 26654"/>
                <a:gd name="f78" fmla="val 9139"/>
                <a:gd name="f79" fmla="val 26761"/>
                <a:gd name="f80" fmla="val 9962"/>
                <a:gd name="f81" fmla="val 28796"/>
                <a:gd name="f82" fmla="val 11710"/>
                <a:gd name="f83" fmla="val 29963"/>
                <a:gd name="f84" fmla="val 13934"/>
                <a:gd name="f85" fmla="val 14519"/>
                <a:gd name="f86" fmla="val 15145"/>
                <a:gd name="f87" fmla="val 29881"/>
                <a:gd name="f88" fmla="val 15794"/>
                <a:gd name="f89" fmla="val 29720"/>
                <a:gd name="f90" fmla="val 17323"/>
                <a:gd name="f91" fmla="val 29344"/>
                <a:gd name="f92" fmla="val 18389"/>
                <a:gd name="f93" fmla="val 28669"/>
                <a:gd name="f94" fmla="val 19134"/>
                <a:gd name="f95" fmla="val 27923"/>
                <a:gd name="f96" fmla="val 20051"/>
                <a:gd name="f97" fmla="val 28371"/>
                <a:gd name="f98" fmla="val 20870"/>
                <a:gd name="f99" fmla="val 28498"/>
                <a:gd name="f100" fmla="val 21498"/>
                <a:gd name="f101" fmla="val 21661"/>
                <a:gd name="f102" fmla="val 21827"/>
                <a:gd name="f103" fmla="val 28489"/>
                <a:gd name="f104" fmla="val 21989"/>
                <a:gd name="f105" fmla="val 28474"/>
                <a:gd name="f106" fmla="val 23167"/>
                <a:gd name="f107" fmla="val 28354"/>
                <a:gd name="f108" fmla="val 24860"/>
                <a:gd name="f109" fmla="val 27730"/>
                <a:gd name="f110" fmla="val 26240"/>
                <a:gd name="f111" fmla="val 25455"/>
                <a:gd name="f112" fmla="val 27012"/>
                <a:gd name="f113" fmla="val 24180"/>
                <a:gd name="f114" fmla="val 27304"/>
                <a:gd name="f115" fmla="val 23007"/>
                <a:gd name="f116" fmla="val 27329"/>
                <a:gd name="f117" fmla="val 21984"/>
                <a:gd name="f118" fmla="val 27372"/>
                <a:gd name="f119" fmla="val 21968"/>
                <a:gd name="f120" fmla="val 27415"/>
                <a:gd name="f121" fmla="val 21953"/>
                <a:gd name="f122" fmla="val 27458"/>
                <a:gd name="f123" fmla="val 21934"/>
                <a:gd name="f124" fmla="val 30173"/>
                <a:gd name="f125" fmla="val 20836"/>
                <a:gd name="f126" fmla="val 31382"/>
                <a:gd name="f127" fmla="val 18199"/>
                <a:gd name="f128" fmla="val 30608"/>
                <a:gd name="f129" fmla="val 15049"/>
                <a:gd name="f130" fmla="val 30252"/>
                <a:gd name="f131" fmla="val 13599"/>
                <a:gd name="f132" fmla="val 29625"/>
                <a:gd name="f133" fmla="val 12569"/>
                <a:gd name="f134" fmla="val 28924"/>
                <a:gd name="f135" fmla="val 11840"/>
                <a:gd name="f136" fmla="val 29464"/>
                <a:gd name="f137" fmla="val 10645"/>
                <a:gd name="f138" fmla="val 29507"/>
                <a:gd name="f139" fmla="val 9593"/>
                <a:gd name="f140" fmla="val 29401"/>
                <a:gd name="f141" fmla="val 8817"/>
                <a:gd name="f142" fmla="val 29243"/>
                <a:gd name="f143" fmla="val 7643"/>
                <a:gd name="f144" fmla="val 28583"/>
                <a:gd name="f145" fmla="val 5960"/>
                <a:gd name="f146" fmla="val 26341"/>
                <a:gd name="f147" fmla="val 4603"/>
                <a:gd name="f148" fmla="val 25185"/>
                <a:gd name="f149" fmla="val 3902"/>
                <a:gd name="f150" fmla="val 24005"/>
                <a:gd name="f151" fmla="val 3540"/>
                <a:gd name="f152" fmla="val 22836"/>
                <a:gd name="f153" fmla="val 3526"/>
                <a:gd name="f154" fmla="val 22818"/>
                <a:gd name="f155" fmla="val 3481"/>
                <a:gd name="f156" fmla="val 22801"/>
                <a:gd name="f157" fmla="val 3435"/>
                <a:gd name="f158" fmla="val 22782"/>
                <a:gd name="f159" fmla="val 3391"/>
                <a:gd name="f160" fmla="val 21912"/>
                <a:gd name="f161" fmla="val 1235"/>
                <a:gd name="f162" fmla="val 20079"/>
                <a:gd name="f163" fmla="*/ f0 1 31383"/>
                <a:gd name="f164" fmla="*/ f1 1 29964"/>
                <a:gd name="f165" fmla="val f2"/>
                <a:gd name="f166" fmla="val f3"/>
                <a:gd name="f167" fmla="val f4"/>
                <a:gd name="f168" fmla="+- f167 0 f165"/>
                <a:gd name="f169" fmla="+- f166 0 f165"/>
                <a:gd name="f170" fmla="*/ f169 1 31383"/>
                <a:gd name="f171" fmla="*/ f168 1 29964"/>
                <a:gd name="f172" fmla="*/ f165 1 f170"/>
                <a:gd name="f173" fmla="*/ f166 1 f170"/>
                <a:gd name="f174" fmla="*/ f165 1 f171"/>
                <a:gd name="f175" fmla="*/ f167 1 f171"/>
                <a:gd name="f176" fmla="*/ f172 f163 1"/>
                <a:gd name="f177" fmla="*/ f173 f163 1"/>
                <a:gd name="f178" fmla="*/ f175 f164 1"/>
                <a:gd name="f179" fmla="*/ f174 f1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6" t="f179" r="f177" b="f178"/>
              <a:pathLst>
                <a:path w="31383" h="299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2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3" name="Google Shape;2744;p53">
              <a:extLst>
                <a:ext uri="{FF2B5EF4-FFF2-40B4-BE49-F238E27FC236}">
                  <a16:creationId xmlns:a16="http://schemas.microsoft.com/office/drawing/2014/main" id="{5E7B18D3-26B4-4934-ACE0-885F4531048A}"/>
                </a:ext>
              </a:extLst>
            </p:cNvPr>
            <p:cNvSpPr/>
            <p:nvPr/>
          </p:nvSpPr>
          <p:spPr>
            <a:xfrm>
              <a:off x="5404853" y="1683666"/>
              <a:ext cx="158849" cy="1738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14"/>
                <a:gd name="f4" fmla="val 8663"/>
                <a:gd name="f5" fmla="val 6978"/>
                <a:gd name="f6" fmla="val 3763"/>
                <a:gd name="f7" fmla="val 6994"/>
                <a:gd name="f8" fmla="val 3922"/>
                <a:gd name="f9" fmla="val 7000"/>
                <a:gd name="f10" fmla="val 4087"/>
                <a:gd name="f11" fmla="val 6992"/>
                <a:gd name="f12" fmla="val 4248"/>
                <a:gd name="f13" fmla="val 6998"/>
                <a:gd name="f14" fmla="val 72"/>
                <a:gd name="f15" fmla="val 1"/>
                <a:gd name="f16" fmla="val 70"/>
                <a:gd name="f17" fmla="val 69"/>
                <a:gd name="f18" fmla="val 67"/>
                <a:gd name="f19" fmla="val 57"/>
                <a:gd name="f20" fmla="val 44"/>
                <a:gd name="f21" fmla="val 4"/>
                <a:gd name="f22" fmla="val 36"/>
                <a:gd name="f23" fmla="val 14"/>
                <a:gd name="f24" fmla="val 9"/>
                <a:gd name="f25" fmla="val 29"/>
                <a:gd name="f26" fmla="val 64"/>
                <a:gd name="f27" fmla="val 13"/>
                <a:gd name="f28" fmla="val 89"/>
                <a:gd name="f29" fmla="val 647"/>
                <a:gd name="f30" fmla="val 1455"/>
                <a:gd name="f31" fmla="val 1579"/>
                <a:gd name="f32" fmla="val 3877"/>
                <a:gd name="f33" fmla="val 1438"/>
                <a:gd name="f34" fmla="val 6031"/>
                <a:gd name="f35" fmla="val 1418"/>
                <a:gd name="f36" fmla="val 6374"/>
                <a:gd name="f37" fmla="val 1370"/>
                <a:gd name="f38" fmla="val 6711"/>
                <a:gd name="f39" fmla="val 1287"/>
                <a:gd name="f40" fmla="val 7036"/>
                <a:gd name="f41" fmla="val 1280"/>
                <a:gd name="f42" fmla="val 7057"/>
                <a:gd name="f43" fmla="val 7079"/>
                <a:gd name="f44" fmla="val 1303"/>
                <a:gd name="f45" fmla="val 7096"/>
                <a:gd name="f46" fmla="val 2259"/>
                <a:gd name="f47" fmla="val 8110"/>
                <a:gd name="f48" fmla="val 3297"/>
                <a:gd name="f49" fmla="val 8662"/>
                <a:gd name="f50" fmla="val 4240"/>
                <a:gd name="f51" fmla="val 4279"/>
                <a:gd name="f52" fmla="val 4319"/>
                <a:gd name="f53" fmla="val 4358"/>
                <a:gd name="f54" fmla="val 8660"/>
                <a:gd name="f55" fmla="val 4399"/>
                <a:gd name="f56" fmla="val 8658"/>
                <a:gd name="f57" fmla="val 4436"/>
                <a:gd name="f58" fmla="val 8652"/>
                <a:gd name="f59" fmla="val 4477"/>
                <a:gd name="f60" fmla="val 8651"/>
                <a:gd name="f61" fmla="val 5412"/>
                <a:gd name="f62" fmla="val 8554"/>
                <a:gd name="f63" fmla="val 6243"/>
                <a:gd name="f64" fmla="val 7918"/>
                <a:gd name="f65" fmla="val 6946"/>
                <a:gd name="f66" fmla="val 6758"/>
                <a:gd name="f67" fmla="val 7783"/>
                <a:gd name="f68" fmla="val 5376"/>
                <a:gd name="f69" fmla="val 4048"/>
                <a:gd name="f70" fmla="val 7341"/>
                <a:gd name="f71" fmla="val 2812"/>
                <a:gd name="f72" fmla="val 7333"/>
                <a:gd name="f73" fmla="val 2788"/>
                <a:gd name="f74" fmla="val 7311"/>
                <a:gd name="f75" fmla="val 2774"/>
                <a:gd name="f76" fmla="val 7288"/>
                <a:gd name="f77" fmla="val 7287"/>
                <a:gd name="f78" fmla="val 7286"/>
                <a:gd name="f79" fmla="val 7284"/>
                <a:gd name="f80" fmla="val 7228"/>
                <a:gd name="f81" fmla="val 2775"/>
                <a:gd name="f82" fmla="val 7172"/>
                <a:gd name="f83" fmla="val 7116"/>
                <a:gd name="f84" fmla="val 6533"/>
                <a:gd name="f85" fmla="val 5925"/>
                <a:gd name="f86" fmla="val 2715"/>
                <a:gd name="f87" fmla="val 5315"/>
                <a:gd name="f88" fmla="val 2596"/>
                <a:gd name="f89" fmla="val 4214"/>
                <a:gd name="f90" fmla="val 2386"/>
                <a:gd name="f91" fmla="val 3106"/>
                <a:gd name="f92" fmla="val 1995"/>
                <a:gd name="f93" fmla="val 2131"/>
                <a:gd name="f94" fmla="val 1473"/>
                <a:gd name="f95" fmla="val 2125"/>
                <a:gd name="f96" fmla="val 1471"/>
                <a:gd name="f97" fmla="val 2123"/>
                <a:gd name="f98" fmla="val 1468"/>
                <a:gd name="f99" fmla="val 2121"/>
                <a:gd name="f100" fmla="val 2113"/>
                <a:gd name="f101" fmla="val 1466"/>
                <a:gd name="f102" fmla="val 2108"/>
                <a:gd name="f103" fmla="val 1461"/>
                <a:gd name="f104" fmla="val 2102"/>
                <a:gd name="f105" fmla="val 1459"/>
                <a:gd name="f106" fmla="val 2101"/>
                <a:gd name="f107" fmla="val 1456"/>
                <a:gd name="f108" fmla="val 2096"/>
                <a:gd name="f109" fmla="val 1333"/>
                <a:gd name="f110" fmla="val 1048"/>
                <a:gd name="f111" fmla="val 651"/>
                <a:gd name="f112" fmla="val 558"/>
                <a:gd name="f113" fmla="val 117"/>
                <a:gd name="f114" fmla="val 18"/>
                <a:gd name="f115" fmla="val 106"/>
                <a:gd name="f116" fmla="val 8"/>
                <a:gd name="f117" fmla="*/ f0 1 7914"/>
                <a:gd name="f118" fmla="*/ f1 1 8663"/>
                <a:gd name="f119" fmla="val f2"/>
                <a:gd name="f120" fmla="val f3"/>
                <a:gd name="f121" fmla="val f4"/>
                <a:gd name="f122" fmla="+- f121 0 f119"/>
                <a:gd name="f123" fmla="+- f120 0 f119"/>
                <a:gd name="f124" fmla="*/ f123 1 7914"/>
                <a:gd name="f125" fmla="*/ f122 1 8663"/>
                <a:gd name="f126" fmla="*/ f119 1 f124"/>
                <a:gd name="f127" fmla="*/ f120 1 f124"/>
                <a:gd name="f128" fmla="*/ f119 1 f125"/>
                <a:gd name="f129" fmla="*/ f121 1 f125"/>
                <a:gd name="f130" fmla="*/ f126 f117 1"/>
                <a:gd name="f131" fmla="*/ f127 f117 1"/>
                <a:gd name="f132" fmla="*/ f129 f118 1"/>
                <a:gd name="f133" fmla="*/ f128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0" t="f133" r="f131" b="f132"/>
              <a:pathLst>
                <a:path w="7914" h="866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5"/>
                    <a:pt x="f18" y="f15"/>
                  </a:cubicBezTo>
                  <a:cubicBezTo>
                    <a:pt x="f19" y="f15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39" y="f43"/>
                    <a:pt x="f44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9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3" y="f69"/>
                    <a:pt x="f70" y="f71"/>
                  </a:cubicBez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80" y="f81"/>
                    <a:pt x="f82" y="f81"/>
                    <a:pt x="f83" y="f81"/>
                  </a:cubicBezTo>
                  <a:cubicBezTo>
                    <a:pt x="f84" y="f81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98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5"/>
                    <a:pt x="f106" y="f107"/>
                    <a:pt x="f108" y="f107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28" y="f15"/>
                    <a:pt x="f14" y="f15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4" name="Google Shape;2745;p53">
              <a:extLst>
                <a:ext uri="{FF2B5EF4-FFF2-40B4-BE49-F238E27FC236}">
                  <a16:creationId xmlns:a16="http://schemas.microsoft.com/office/drawing/2014/main" id="{8C66AA82-385C-4CD6-9ADB-5BBDF899A3A0}"/>
                </a:ext>
              </a:extLst>
            </p:cNvPr>
            <p:cNvSpPr/>
            <p:nvPr/>
          </p:nvSpPr>
          <p:spPr>
            <a:xfrm>
              <a:off x="5397730" y="1580421"/>
              <a:ext cx="241383" cy="156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26"/>
                <a:gd name="f4" fmla="val 7804"/>
                <a:gd name="f5" fmla="val 7195"/>
                <a:gd name="f6" fmla="val 7079"/>
                <a:gd name="f7" fmla="val 6961"/>
                <a:gd name="f8" fmla="val 3"/>
                <a:gd name="f9" fmla="val 6841"/>
                <a:gd name="f10" fmla="val 10"/>
                <a:gd name="f11" fmla="val 4474"/>
                <a:gd name="f12" fmla="val 125"/>
                <a:gd name="f13" fmla="val 1879"/>
                <a:gd name="f14" fmla="val 1364"/>
                <a:gd name="f15" fmla="val 873"/>
                <a:gd name="f16" fmla="val 1892"/>
                <a:gd name="f17" fmla="val 848"/>
                <a:gd name="f18" fmla="val 1904"/>
                <a:gd name="f19" fmla="val 838"/>
                <a:gd name="f20" fmla="val 1929"/>
                <a:gd name="f21" fmla="val 1955"/>
                <a:gd name="f22" fmla="val 841"/>
                <a:gd name="f23" fmla="val 1983"/>
                <a:gd name="f24" fmla="val 861"/>
                <a:gd name="f25" fmla="val 2005"/>
                <a:gd name="f26" fmla="val 885"/>
                <a:gd name="f27" fmla="val 2010"/>
                <a:gd name="f28" fmla="val 928"/>
                <a:gd name="f29" fmla="val 2019"/>
                <a:gd name="f30" fmla="val 956"/>
                <a:gd name="f31" fmla="val 2026"/>
                <a:gd name="f32" fmla="val 985"/>
                <a:gd name="f33" fmla="val 2039"/>
                <a:gd name="f34" fmla="val 1351"/>
                <a:gd name="f35" fmla="val 2190"/>
                <a:gd name="f36" fmla="val 1537"/>
                <a:gd name="f37" fmla="val 2663"/>
                <a:gd name="f38" fmla="val 1533"/>
                <a:gd name="f39" fmla="val 3442"/>
                <a:gd name="f40" fmla="val 4021"/>
                <a:gd name="f41" fmla="val 1210"/>
                <a:gd name="f42" fmla="val 4389"/>
                <a:gd name="f43" fmla="val 664"/>
                <a:gd name="f44" fmla="val 4419"/>
                <a:gd name="f45" fmla="val 640"/>
                <a:gd name="f46" fmla="val 4420"/>
                <a:gd name="f47" fmla="val 616"/>
                <a:gd name="f48" fmla="val 591"/>
                <a:gd name="f49" fmla="val 427"/>
                <a:gd name="f50" fmla="val 254"/>
                <a:gd name="f51" fmla="val 4395"/>
                <a:gd name="f52" fmla="val 84"/>
                <a:gd name="f53" fmla="val 4340"/>
                <a:gd name="f54" fmla="val 80"/>
                <a:gd name="f55" fmla="val 4337"/>
                <a:gd name="f56" fmla="val 74"/>
                <a:gd name="f57" fmla="val 4336"/>
                <a:gd name="f58" fmla="val 69"/>
                <a:gd name="f59" fmla="val 67"/>
                <a:gd name="f60" fmla="val 64"/>
                <a:gd name="f61" fmla="val 62"/>
                <a:gd name="f62" fmla="val 43"/>
                <a:gd name="f63" fmla="val 4339"/>
                <a:gd name="f64" fmla="val 26"/>
                <a:gd name="f65" fmla="val 4346"/>
                <a:gd name="f66" fmla="val 15"/>
                <a:gd name="f67" fmla="val 4362"/>
                <a:gd name="f68" fmla="val 4382"/>
                <a:gd name="f69" fmla="val 4410"/>
                <a:gd name="f70" fmla="val 4434"/>
                <a:gd name="f71" fmla="val 795"/>
                <a:gd name="f72" fmla="val 5521"/>
                <a:gd name="f73" fmla="val 2159"/>
                <a:gd name="f74" fmla="val 6457"/>
                <a:gd name="f75" fmla="val 3710"/>
                <a:gd name="f76" fmla="val 7063"/>
                <a:gd name="f77" fmla="val 4900"/>
                <a:gd name="f78" fmla="val 7533"/>
                <a:gd name="f79" fmla="val 6198"/>
                <a:gd name="f80" fmla="val 7425"/>
                <a:gd name="f81" fmla="val 7512"/>
                <a:gd name="f82" fmla="val 7598"/>
                <a:gd name="f83" fmla="val 7802"/>
                <a:gd name="f84" fmla="val 7684"/>
                <a:gd name="f85" fmla="val 7799"/>
                <a:gd name="f86" fmla="val 7719"/>
                <a:gd name="f87" fmla="val 7792"/>
                <a:gd name="f88" fmla="val 7726"/>
                <a:gd name="f89" fmla="val 7794"/>
                <a:gd name="f90" fmla="val 7753"/>
                <a:gd name="f91" fmla="val 7795"/>
                <a:gd name="f92" fmla="val 7760"/>
                <a:gd name="f93" fmla="val 8492"/>
                <a:gd name="f94" fmla="val 9115"/>
                <a:gd name="f95" fmla="val 7633"/>
                <a:gd name="f96" fmla="val 9653"/>
                <a:gd name="f97" fmla="val 7416"/>
                <a:gd name="f98" fmla="val 10795"/>
                <a:gd name="f99" fmla="val 6954"/>
                <a:gd name="f100" fmla="val 5864"/>
                <a:gd name="f101" fmla="val 11395"/>
                <a:gd name="f102" fmla="val 3288"/>
                <a:gd name="f103" fmla="val 11035"/>
                <a:gd name="f104" fmla="val 1821"/>
                <a:gd name="f105" fmla="val 10267"/>
                <a:gd name="f106" fmla="val 830"/>
                <a:gd name="f107" fmla="val 9119"/>
                <a:gd name="f108" fmla="val 349"/>
                <a:gd name="f109" fmla="val 8736"/>
                <a:gd name="f110" fmla="val 190"/>
                <a:gd name="f111" fmla="val 8309"/>
                <a:gd name="f112" fmla="val 7842"/>
                <a:gd name="f113" fmla="val 35"/>
                <a:gd name="f114" fmla="val 7634"/>
                <a:gd name="f115" fmla="val 12"/>
                <a:gd name="f116" fmla="val 7418"/>
                <a:gd name="f117" fmla="*/ f0 1 12026"/>
                <a:gd name="f118" fmla="*/ f1 1 7804"/>
                <a:gd name="f119" fmla="val f2"/>
                <a:gd name="f120" fmla="val f3"/>
                <a:gd name="f121" fmla="val f4"/>
                <a:gd name="f122" fmla="+- f121 0 f119"/>
                <a:gd name="f123" fmla="+- f120 0 f119"/>
                <a:gd name="f124" fmla="*/ f123 1 12026"/>
                <a:gd name="f125" fmla="*/ f122 1 7804"/>
                <a:gd name="f126" fmla="*/ f119 1 f124"/>
                <a:gd name="f127" fmla="*/ f120 1 f124"/>
                <a:gd name="f128" fmla="*/ f119 1 f125"/>
                <a:gd name="f129" fmla="*/ f121 1 f125"/>
                <a:gd name="f130" fmla="*/ f126 f117 1"/>
                <a:gd name="f131" fmla="*/ f127 f117 1"/>
                <a:gd name="f132" fmla="*/ f129 f118 1"/>
                <a:gd name="f133" fmla="*/ f128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0" t="f133" r="f131" b="f132"/>
              <a:pathLst>
                <a:path w="12026" h="78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38" y="f40"/>
                    <a:pt x="f41" y="f42"/>
                    <a:pt x="f43" y="f44"/>
                  </a:cubicBezTo>
                  <a:cubicBezTo>
                    <a:pt x="f45" y="f46"/>
                    <a:pt x="f47" y="f46"/>
                    <a:pt x="f48" y="f46"/>
                  </a:cubicBezTo>
                  <a:cubicBezTo>
                    <a:pt x="f49" y="f46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2" y="f68"/>
                    <a:pt x="f2" y="f69"/>
                    <a:pt x="f66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4"/>
                    <a:pt x="f80" y="f4"/>
                  </a:cubicBezTo>
                  <a:cubicBezTo>
                    <a:pt x="f81" y="f4"/>
                    <a:pt x="f82" y="f83"/>
                    <a:pt x="f84" y="f85"/>
                  </a:cubicBezTo>
                  <a:lnTo>
                    <a:pt x="f86" y="f87"/>
                  </a:lnTo>
                  <a:cubicBezTo>
                    <a:pt x="f88" y="f89"/>
                    <a:pt x="f90" y="f91"/>
                    <a:pt x="f92" y="f91"/>
                  </a:cubicBezTo>
                  <a:lnTo>
                    <a:pt x="f83" y="f89"/>
                  </a:lnTo>
                  <a:cubicBezTo>
                    <a:pt x="f93" y="f92"/>
                    <a:pt x="f94" y="f95"/>
                    <a:pt x="f96" y="f97"/>
                  </a:cubicBezTo>
                  <a:cubicBezTo>
                    <a:pt x="f98" y="f99"/>
                    <a:pt x="f3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52"/>
                    <a:pt x="f112" y="f113"/>
                  </a:cubicBezTo>
                  <a:cubicBezTo>
                    <a:pt x="f114" y="f115"/>
                    <a:pt x="f116" y="f2"/>
                    <a:pt x="f5" y="f2"/>
                  </a:cubicBezTo>
                  <a:close/>
                </a:path>
              </a:pathLst>
            </a:custGeom>
            <a:solidFill>
              <a:srgbClr val="A20E4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2746;p53">
              <a:extLst>
                <a:ext uri="{FF2B5EF4-FFF2-40B4-BE49-F238E27FC236}">
                  <a16:creationId xmlns:a16="http://schemas.microsoft.com/office/drawing/2014/main" id="{6ED25057-3BE3-428F-BEA7-DD137911C945}"/>
                </a:ext>
              </a:extLst>
            </p:cNvPr>
            <p:cNvSpPr/>
            <p:nvPr/>
          </p:nvSpPr>
          <p:spPr>
            <a:xfrm>
              <a:off x="5430310" y="1451262"/>
              <a:ext cx="174440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91"/>
                <a:gd name="f4" fmla="val 7689"/>
                <a:gd name="f5" fmla="val 4607"/>
                <a:gd name="f6" fmla="val 5174"/>
                <a:gd name="f7" fmla="val 4608"/>
                <a:gd name="f8" fmla="val 5177"/>
                <a:gd name="f9" fmla="val 4555"/>
                <a:gd name="f10" fmla="val 5221"/>
                <a:gd name="f11" fmla="val 4500"/>
                <a:gd name="f12" fmla="val 5260"/>
                <a:gd name="f13" fmla="val 4439"/>
                <a:gd name="f14" fmla="val 5292"/>
                <a:gd name="f15" fmla="val 4498"/>
                <a:gd name="f16" fmla="val 5258"/>
                <a:gd name="f17" fmla="val 4552"/>
                <a:gd name="f18" fmla="val 5217"/>
                <a:gd name="f19" fmla="val 4217"/>
                <a:gd name="f20" fmla="val 1"/>
                <a:gd name="f21" fmla="val 4161"/>
                <a:gd name="f22" fmla="val 4106"/>
                <a:gd name="f23" fmla="val 2"/>
                <a:gd name="f24" fmla="val 4051"/>
                <a:gd name="f25" fmla="val 5"/>
                <a:gd name="f26" fmla="val 3554"/>
                <a:gd name="f27" fmla="val 30"/>
                <a:gd name="f28" fmla="val 3069"/>
                <a:gd name="f29" fmla="val 161"/>
                <a:gd name="f30" fmla="val 2600"/>
                <a:gd name="f31" fmla="val 396"/>
                <a:gd name="f32" fmla="val 2580"/>
                <a:gd name="f33" fmla="val 408"/>
                <a:gd name="f34" fmla="val 2566"/>
                <a:gd name="f35" fmla="val 431"/>
                <a:gd name="f36" fmla="val 2567"/>
                <a:gd name="f37" fmla="val 453"/>
                <a:gd name="f38" fmla="val 2603"/>
                <a:gd name="f39" fmla="val 1734"/>
                <a:gd name="f40" fmla="val 2335"/>
                <a:gd name="f41" fmla="val 3141"/>
                <a:gd name="f42" fmla="val 1847"/>
                <a:gd name="f43" fmla="val 4437"/>
                <a:gd name="f44" fmla="val 1402"/>
                <a:gd name="f45" fmla="val 5620"/>
                <a:gd name="f46" fmla="val 773"/>
                <a:gd name="f47" fmla="val 6715"/>
                <a:gd name="f48" fmla="val 24"/>
                <a:gd name="f49" fmla="val 7538"/>
                <a:gd name="f50" fmla="val 7561"/>
                <a:gd name="f51" fmla="val 7597"/>
                <a:gd name="f52" fmla="val 27"/>
                <a:gd name="f53" fmla="val 7621"/>
                <a:gd name="f54" fmla="val 36"/>
                <a:gd name="f55" fmla="val 7634"/>
                <a:gd name="f56" fmla="val 54"/>
                <a:gd name="f57" fmla="val 7641"/>
                <a:gd name="f58" fmla="val 72"/>
                <a:gd name="f59" fmla="val 73"/>
                <a:gd name="f60" fmla="val 75"/>
                <a:gd name="f61" fmla="val 76"/>
                <a:gd name="f62" fmla="val 88"/>
                <a:gd name="f63" fmla="val 99"/>
                <a:gd name="f64" fmla="val 7637"/>
                <a:gd name="f65" fmla="val 108"/>
                <a:gd name="f66" fmla="val 7631"/>
                <a:gd name="f67" fmla="val 138"/>
                <a:gd name="f68" fmla="val 7612"/>
                <a:gd name="f69" fmla="val 166"/>
                <a:gd name="f70" fmla="val 7590"/>
                <a:gd name="f71" fmla="val 193"/>
                <a:gd name="f72" fmla="val 7571"/>
                <a:gd name="f73" fmla="val 158"/>
                <a:gd name="f74" fmla="val 7625"/>
                <a:gd name="f75" fmla="val 173"/>
                <a:gd name="f76" fmla="val 7656"/>
                <a:gd name="f77" fmla="val 184"/>
                <a:gd name="f78" fmla="val 7677"/>
                <a:gd name="f79" fmla="val 203"/>
                <a:gd name="f80" fmla="val 7688"/>
                <a:gd name="f81" fmla="val 223"/>
                <a:gd name="f82" fmla="val 226"/>
                <a:gd name="f83" fmla="val 228"/>
                <a:gd name="f84" fmla="val 230"/>
                <a:gd name="f85" fmla="val 237"/>
                <a:gd name="f86" fmla="val 249"/>
                <a:gd name="f87" fmla="val 7685"/>
                <a:gd name="f88" fmla="val 256"/>
                <a:gd name="f89" fmla="val 7681"/>
                <a:gd name="f90" fmla="val 1515"/>
                <a:gd name="f91" fmla="val 7104"/>
                <a:gd name="f92" fmla="val 3395"/>
                <a:gd name="f93" fmla="val 6396"/>
                <a:gd name="f94" fmla="val 5178"/>
                <a:gd name="f95" fmla="val 6309"/>
                <a:gd name="f96" fmla="val 5299"/>
                <a:gd name="f97" fmla="val 6304"/>
                <a:gd name="f98" fmla="val 5418"/>
                <a:gd name="f99" fmla="val 6301"/>
                <a:gd name="f100" fmla="val 5534"/>
                <a:gd name="f101" fmla="val 5677"/>
                <a:gd name="f102" fmla="val 5816"/>
                <a:gd name="f103" fmla="val 6305"/>
                <a:gd name="f104" fmla="val 5952"/>
                <a:gd name="f105" fmla="val 6314"/>
                <a:gd name="f106" fmla="val 6367"/>
                <a:gd name="f107" fmla="val 6339"/>
                <a:gd name="f108" fmla="val 6757"/>
                <a:gd name="f109" fmla="val 6406"/>
                <a:gd name="f110" fmla="val 7109"/>
                <a:gd name="f111" fmla="val 6511"/>
                <a:gd name="f112" fmla="val 7116"/>
                <a:gd name="f113" fmla="val 6513"/>
                <a:gd name="f114" fmla="val 7124"/>
                <a:gd name="f115" fmla="val 7133"/>
                <a:gd name="f116" fmla="val 7149"/>
                <a:gd name="f117" fmla="val 7163"/>
                <a:gd name="f118" fmla="val 6506"/>
                <a:gd name="f119" fmla="val 7176"/>
                <a:gd name="f120" fmla="val 6494"/>
                <a:gd name="f121" fmla="val 7883"/>
                <a:gd name="f122" fmla="val 5730"/>
                <a:gd name="f123" fmla="val 4546"/>
                <a:gd name="f124" fmla="val 8516"/>
                <a:gd name="f125" fmla="val 3243"/>
                <a:gd name="f126" fmla="val 8382"/>
                <a:gd name="f127" fmla="val 2280"/>
                <a:gd name="f128" fmla="val 7728"/>
                <a:gd name="f129" fmla="val 1436"/>
                <a:gd name="f130" fmla="val 6573"/>
                <a:gd name="f131" fmla="val 735"/>
                <a:gd name="f132" fmla="val 5766"/>
                <a:gd name="f133" fmla="val 247"/>
                <a:gd name="f134" fmla="val 4976"/>
                <a:gd name="f135" fmla="*/ f0 1 8691"/>
                <a:gd name="f136" fmla="*/ f1 1 7689"/>
                <a:gd name="f137" fmla="val f2"/>
                <a:gd name="f138" fmla="val f3"/>
                <a:gd name="f139" fmla="val f4"/>
                <a:gd name="f140" fmla="+- f139 0 f137"/>
                <a:gd name="f141" fmla="+- f138 0 f137"/>
                <a:gd name="f142" fmla="*/ f141 1 8691"/>
                <a:gd name="f143" fmla="*/ f140 1 7689"/>
                <a:gd name="f144" fmla="*/ f137 1 f142"/>
                <a:gd name="f145" fmla="*/ f138 1 f142"/>
                <a:gd name="f146" fmla="*/ f137 1 f143"/>
                <a:gd name="f147" fmla="*/ f139 1 f143"/>
                <a:gd name="f148" fmla="*/ f144 f135 1"/>
                <a:gd name="f149" fmla="*/ f145 f135 1"/>
                <a:gd name="f150" fmla="*/ f147 f136 1"/>
                <a:gd name="f151" fmla="*/ f146 f1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8" t="f151" r="f149" b="f150"/>
              <a:pathLst>
                <a:path w="8691" h="7689">
                  <a:moveTo>
                    <a:pt x="f5" y="f6"/>
                  </a:moveTo>
                  <a:cubicBezTo>
                    <a:pt x="f5" y="f6"/>
                    <a:pt x="f7" y="f6"/>
                    <a:pt x="f7" y="f8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20" y="f50"/>
                    <a:pt x="f23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57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lnTo>
                    <a:pt x="f71" y="f72"/>
                  </a:lnTo>
                  <a:cubicBezTo>
                    <a:pt x="f69" y="f70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0"/>
                    <a:pt x="f84" y="f80"/>
                  </a:cubicBezTo>
                  <a:cubicBezTo>
                    <a:pt x="f85" y="f80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3"/>
                    <a:pt x="f115" y="f113"/>
                  </a:cubicBezTo>
                  <a:cubicBezTo>
                    <a:pt x="f116" y="f113"/>
                    <a:pt x="f117" y="f118"/>
                    <a:pt x="f119" y="f120"/>
                  </a:cubicBezTo>
                  <a:cubicBezTo>
                    <a:pt x="f121" y="f122"/>
                    <a:pt x="f3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20"/>
                    <a:pt x="f19" y="f20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2747;p53">
              <a:extLst>
                <a:ext uri="{FF2B5EF4-FFF2-40B4-BE49-F238E27FC236}">
                  <a16:creationId xmlns:a16="http://schemas.microsoft.com/office/drawing/2014/main" id="{0157A1AA-6D8B-487B-971F-3B3811F94453}"/>
                </a:ext>
              </a:extLst>
            </p:cNvPr>
            <p:cNvSpPr/>
            <p:nvPr/>
          </p:nvSpPr>
          <p:spPr>
            <a:xfrm>
              <a:off x="5278282" y="1655530"/>
              <a:ext cx="167993" cy="2312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70"/>
                <a:gd name="f4" fmla="val 11523"/>
                <a:gd name="f5" fmla="val 2499"/>
                <a:gd name="f6" fmla="val 2010"/>
                <a:gd name="f7" fmla="val 2505"/>
                <a:gd name="f8" fmla="val 2072"/>
                <a:gd name="f9" fmla="val 2502"/>
                <a:gd name="f10" fmla="val 2079"/>
                <a:gd name="f11" fmla="val 2497"/>
                <a:gd name="f12" fmla="val 2084"/>
                <a:gd name="f13" fmla="val 2495"/>
                <a:gd name="f14" fmla="val 2089"/>
                <a:gd name="f15" fmla="val 2504"/>
                <a:gd name="f16" fmla="val 2074"/>
                <a:gd name="f17" fmla="val 5735"/>
                <a:gd name="f18" fmla="val 2166"/>
                <a:gd name="f19" fmla="val 5816"/>
                <a:gd name="f20" fmla="val 2363"/>
                <a:gd name="f21" fmla="val 5899"/>
                <a:gd name="f22" fmla="val 2556"/>
                <a:gd name="f23" fmla="val 5977"/>
                <a:gd name="f24" fmla="val 2750"/>
                <a:gd name="f25" fmla="val 5896"/>
                <a:gd name="f26" fmla="val 5815"/>
                <a:gd name="f27" fmla="val 2361"/>
                <a:gd name="f28" fmla="val 5732"/>
                <a:gd name="f29" fmla="val 5104"/>
                <a:gd name="f30" fmla="val 5097"/>
                <a:gd name="f31" fmla="val 5091"/>
                <a:gd name="f32" fmla="val 3"/>
                <a:gd name="f33" fmla="val 5084"/>
                <a:gd name="f34" fmla="val 6"/>
                <a:gd name="f35" fmla="val 5060"/>
                <a:gd name="f36" fmla="val 14"/>
                <a:gd name="f37" fmla="val 5044"/>
                <a:gd name="f38" fmla="val 37"/>
                <a:gd name="f39" fmla="val 63"/>
                <a:gd name="f40" fmla="val 5046"/>
                <a:gd name="f41" fmla="val 556"/>
                <a:gd name="f42" fmla="val 4930"/>
                <a:gd name="f43" fmla="val 1192"/>
                <a:gd name="f44" fmla="val 4364"/>
                <a:gd name="f45" fmla="val 1458"/>
                <a:gd name="f46" fmla="val 4184"/>
                <a:gd name="f47" fmla="val 1552"/>
                <a:gd name="f48" fmla="val 4013"/>
                <a:gd name="f49" fmla="val 1604"/>
                <a:gd name="f50" fmla="val 3852"/>
                <a:gd name="f51" fmla="val 1612"/>
                <a:gd name="f52" fmla="val 3836"/>
                <a:gd name="f53" fmla="val 1613"/>
                <a:gd name="f54" fmla="val 3819"/>
                <a:gd name="f55" fmla="val 1614"/>
                <a:gd name="f56" fmla="val 3803"/>
                <a:gd name="f57" fmla="val 3651"/>
                <a:gd name="f58" fmla="val 3519"/>
                <a:gd name="f59" fmla="val 1572"/>
                <a:gd name="f60" fmla="val 3408"/>
                <a:gd name="f61" fmla="val 1490"/>
                <a:gd name="f62" fmla="val 3183"/>
                <a:gd name="f63" fmla="val 1326"/>
                <a:gd name="f64" fmla="val 3086"/>
                <a:gd name="f65" fmla="val 1031"/>
                <a:gd name="f66" fmla="val 3146"/>
                <a:gd name="f67" fmla="val 704"/>
                <a:gd name="f68" fmla="val 3154"/>
                <a:gd name="f69" fmla="val 662"/>
                <a:gd name="f70" fmla="val 3169"/>
                <a:gd name="f71" fmla="val 604"/>
                <a:gd name="f72" fmla="val 3194"/>
                <a:gd name="f73" fmla="val 534"/>
                <a:gd name="f74" fmla="val 3203"/>
                <a:gd name="f75" fmla="val 509"/>
                <a:gd name="f76" fmla="val 476"/>
                <a:gd name="f77" fmla="val 3167"/>
                <a:gd name="f78" fmla="val 462"/>
                <a:gd name="f79" fmla="val 3158"/>
                <a:gd name="f80" fmla="val 455"/>
                <a:gd name="f81" fmla="val 3147"/>
                <a:gd name="f82" fmla="val 450"/>
                <a:gd name="f83" fmla="val 3136"/>
                <a:gd name="f84" fmla="val 3134"/>
                <a:gd name="f85" fmla="val 3133"/>
                <a:gd name="f86" fmla="val 3132"/>
                <a:gd name="f87" fmla="val 3116"/>
                <a:gd name="f88" fmla="val 3102"/>
                <a:gd name="f89" fmla="val 457"/>
                <a:gd name="f90" fmla="val 3089"/>
                <a:gd name="f91" fmla="val 469"/>
                <a:gd name="f92" fmla="val 1421"/>
                <a:gd name="f93" fmla="val 2065"/>
                <a:gd name="f94" fmla="val 168"/>
                <a:gd name="f95" fmla="val 4936"/>
                <a:gd name="f96" fmla="val 43"/>
                <a:gd name="f97" fmla="val 7450"/>
                <a:gd name="f98" fmla="val 47"/>
                <a:gd name="f99" fmla="val 7482"/>
                <a:gd name="f100" fmla="val 48"/>
                <a:gd name="f101" fmla="val 7497"/>
                <a:gd name="f102" fmla="val 7505"/>
                <a:gd name="f103" fmla="val 8411"/>
                <a:gd name="f104" fmla="val 113"/>
                <a:gd name="f105" fmla="val 9177"/>
                <a:gd name="f106" fmla="val 367"/>
                <a:gd name="f107" fmla="val 9804"/>
                <a:gd name="f108" fmla="val 608"/>
                <a:gd name="f109" fmla="val 10398"/>
                <a:gd name="f110" fmla="val 970"/>
                <a:gd name="f111" fmla="val 10843"/>
                <a:gd name="f112" fmla="val 1447"/>
                <a:gd name="f113" fmla="val 11131"/>
                <a:gd name="f114" fmla="val 1873"/>
                <a:gd name="f115" fmla="val 11390"/>
                <a:gd name="f116" fmla="val 2389"/>
                <a:gd name="f117" fmla="val 11522"/>
                <a:gd name="f118" fmla="val 2983"/>
                <a:gd name="f119" fmla="val 3052"/>
                <a:gd name="f120" fmla="val 3122"/>
                <a:gd name="f121" fmla="val 11521"/>
                <a:gd name="f122" fmla="val 3193"/>
                <a:gd name="f123" fmla="val 11517"/>
                <a:gd name="f124" fmla="val 3523"/>
                <a:gd name="f125" fmla="val 11501"/>
                <a:gd name="f126" fmla="val 3885"/>
                <a:gd name="f127" fmla="val 11446"/>
                <a:gd name="f128" fmla="val 4261"/>
                <a:gd name="f129" fmla="val 11353"/>
                <a:gd name="f130" fmla="val 4338"/>
                <a:gd name="f131" fmla="val 11335"/>
                <a:gd name="f132" fmla="val 4413"/>
                <a:gd name="f133" fmla="val 11316"/>
                <a:gd name="f134" fmla="val 4486"/>
                <a:gd name="f135" fmla="val 11295"/>
                <a:gd name="f136" fmla="val 5850"/>
                <a:gd name="f137" fmla="val 10909"/>
                <a:gd name="f138" fmla="val 6777"/>
                <a:gd name="f139" fmla="val 10153"/>
                <a:gd name="f140" fmla="val 7255"/>
                <a:gd name="f141" fmla="val 9049"/>
                <a:gd name="f142" fmla="val 6451"/>
                <a:gd name="f143" fmla="val 6722"/>
                <a:gd name="f144" fmla="val 2586"/>
                <a:gd name="f145" fmla="val 5961"/>
                <a:gd name="f146" fmla="val 1045"/>
                <a:gd name="f147" fmla="val 5940"/>
                <a:gd name="f148" fmla="val 1006"/>
                <a:gd name="f149" fmla="val 5920"/>
                <a:gd name="f150" fmla="val 963"/>
                <a:gd name="f151" fmla="val 5900"/>
                <a:gd name="f152" fmla="val 926"/>
                <a:gd name="f153" fmla="val 924"/>
                <a:gd name="f154" fmla="val 922"/>
                <a:gd name="f155" fmla="val 919"/>
                <a:gd name="f156" fmla="val 917"/>
                <a:gd name="f157" fmla="val 5775"/>
                <a:gd name="f158" fmla="val 677"/>
                <a:gd name="f159" fmla="val 5682"/>
                <a:gd name="f160" fmla="val 506"/>
                <a:gd name="f161" fmla="val 5638"/>
                <a:gd name="f162" fmla="val 427"/>
                <a:gd name="f163" fmla="val 5632"/>
                <a:gd name="f164" fmla="val 416"/>
                <a:gd name="f165" fmla="val 5624"/>
                <a:gd name="f166" fmla="val 409"/>
                <a:gd name="f167" fmla="val 5617"/>
                <a:gd name="f168" fmla="val 406"/>
                <a:gd name="f169" fmla="val 5439"/>
                <a:gd name="f170" fmla="val 301"/>
                <a:gd name="f171" fmla="val 5282"/>
                <a:gd name="f172" fmla="val 171"/>
                <a:gd name="f173" fmla="val 5155"/>
                <a:gd name="f174" fmla="val 23"/>
                <a:gd name="f175" fmla="val 5141"/>
                <a:gd name="f176" fmla="val 9"/>
                <a:gd name="f177" fmla="val 5123"/>
                <a:gd name="f178" fmla="*/ f0 1 8370"/>
                <a:gd name="f179" fmla="*/ f1 1 11523"/>
                <a:gd name="f180" fmla="val f2"/>
                <a:gd name="f181" fmla="val f3"/>
                <a:gd name="f182" fmla="val f4"/>
                <a:gd name="f183" fmla="+- f182 0 f180"/>
                <a:gd name="f184" fmla="+- f181 0 f180"/>
                <a:gd name="f185" fmla="*/ f184 1 8370"/>
                <a:gd name="f186" fmla="*/ f183 1 11523"/>
                <a:gd name="f187" fmla="*/ f180 1 f185"/>
                <a:gd name="f188" fmla="*/ f181 1 f185"/>
                <a:gd name="f189" fmla="*/ f180 1 f186"/>
                <a:gd name="f190" fmla="*/ f182 1 f186"/>
                <a:gd name="f191" fmla="*/ f187 f178 1"/>
                <a:gd name="f192" fmla="*/ f188 f178 1"/>
                <a:gd name="f193" fmla="*/ f190 f179 1"/>
                <a:gd name="f194" fmla="*/ f189 f1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1" t="f194" r="f192" b="f193"/>
              <a:pathLst>
                <a:path w="8370" h="11523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13" y="f14"/>
                  </a:lnTo>
                  <a:cubicBezTo>
                    <a:pt x="f11" y="f12"/>
                    <a:pt x="f9" y="f10"/>
                    <a:pt x="f15" y="f16"/>
                  </a:cubicBezTo>
                  <a:lnTo>
                    <a:pt x="f5" y="f6"/>
                  </a:ln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2"/>
                    <a:pt x="f26" y="f27"/>
                    <a:pt x="f28" y="f18"/>
                  </a:cubicBezTo>
                  <a:close/>
                  <a:moveTo>
                    <a:pt x="f29" y="f2"/>
                  </a:moveTo>
                  <a:cubicBezTo>
                    <a:pt x="f30" y="f2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2" y="f76"/>
                    <a:pt x="f77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2"/>
                    <a:pt x="f85" y="f82"/>
                    <a:pt x="f86" y="f82"/>
                  </a:cubicBezTo>
                  <a:cubicBezTo>
                    <a:pt x="f87" y="f82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96" y="f102"/>
                  </a:cubicBezTo>
                  <a:cubicBezTo>
                    <a:pt x="f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7"/>
                  </a:cubicBezTo>
                  <a:cubicBezTo>
                    <a:pt x="f119" y="f117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3" y="f142"/>
                    <a:pt x="f143" y="f144"/>
                    <a:pt x="f145" y="f146"/>
                  </a:cubicBezTo>
                  <a:cubicBezTo>
                    <a:pt x="f147" y="f148"/>
                    <a:pt x="f149" y="f150"/>
                    <a:pt x="f151" y="f152"/>
                  </a:cubicBezTo>
                  <a:lnTo>
                    <a:pt x="f151" y="f153"/>
                  </a:lnTo>
                  <a:cubicBezTo>
                    <a:pt x="f151" y="f154"/>
                    <a:pt x="f151" y="f154"/>
                    <a:pt x="f25" y="f155"/>
                  </a:cubicBezTo>
                  <a:lnTo>
                    <a:pt x="f25" y="f156"/>
                  </a:ln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2"/>
                    <a:pt x="f29" y="f2"/>
                  </a:cubicBezTo>
                  <a:close/>
                </a:path>
              </a:pathLst>
            </a:custGeom>
            <a:solidFill>
              <a:srgbClr val="A20E4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2748;p53">
              <a:extLst>
                <a:ext uri="{FF2B5EF4-FFF2-40B4-BE49-F238E27FC236}">
                  <a16:creationId xmlns:a16="http://schemas.microsoft.com/office/drawing/2014/main" id="{72B2FED4-77BC-4F8B-9872-530095960BEC}"/>
                </a:ext>
              </a:extLst>
            </p:cNvPr>
            <p:cNvSpPr/>
            <p:nvPr/>
          </p:nvSpPr>
          <p:spPr>
            <a:xfrm>
              <a:off x="5369832" y="1590434"/>
              <a:ext cx="35487" cy="458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68"/>
                <a:gd name="f4" fmla="val 2284"/>
                <a:gd name="f5" fmla="val 835"/>
                <a:gd name="f6" fmla="val 816"/>
                <a:gd name="f7" fmla="val 797"/>
                <a:gd name="f8" fmla="val 1"/>
                <a:gd name="f9" fmla="val 778"/>
                <a:gd name="f10" fmla="val 2"/>
                <a:gd name="f11" fmla="val 683"/>
                <a:gd name="f12" fmla="val 6"/>
                <a:gd name="f13" fmla="val 584"/>
                <a:gd name="f14" fmla="val 23"/>
                <a:gd name="f15" fmla="val 489"/>
                <a:gd name="f16" fmla="val 52"/>
                <a:gd name="f17" fmla="val 385"/>
                <a:gd name="f18" fmla="val 83"/>
                <a:gd name="f19" fmla="val 304"/>
                <a:gd name="f20" fmla="val 153"/>
                <a:gd name="f21" fmla="val 244"/>
                <a:gd name="f22" fmla="val 262"/>
                <a:gd name="f23" fmla="val 715"/>
                <a:gd name="f24" fmla="val 194"/>
                <a:gd name="f25" fmla="val 1719"/>
                <a:gd name="f26" fmla="val 288"/>
                <a:gd name="f27" fmla="val 2128"/>
                <a:gd name="f28" fmla="val 321"/>
                <a:gd name="f29" fmla="val 2238"/>
                <a:gd name="f30" fmla="val 329"/>
                <a:gd name="f31" fmla="val 2264"/>
                <a:gd name="f32" fmla="val 355"/>
                <a:gd name="f33" fmla="val 2283"/>
                <a:gd name="f34" fmla="val 382"/>
                <a:gd name="f35" fmla="val 383"/>
                <a:gd name="f36" fmla="val 384"/>
                <a:gd name="f37" fmla="val 386"/>
                <a:gd name="f38" fmla="val 416"/>
                <a:gd name="f39" fmla="val 2280"/>
                <a:gd name="f40" fmla="val 441"/>
                <a:gd name="f41" fmla="val 2256"/>
                <a:gd name="f42" fmla="val 443"/>
                <a:gd name="f43" fmla="val 2226"/>
                <a:gd name="f44" fmla="val 459"/>
                <a:gd name="f45" fmla="val 2083"/>
                <a:gd name="f46" fmla="val 2111"/>
                <a:gd name="f47" fmla="val 478"/>
                <a:gd name="f48" fmla="val 2138"/>
                <a:gd name="f49" fmla="val 506"/>
                <a:gd name="f50" fmla="val 2145"/>
                <a:gd name="f51" fmla="val 512"/>
                <a:gd name="f52" fmla="val 2147"/>
                <a:gd name="f53" fmla="val 519"/>
                <a:gd name="f54" fmla="val 526"/>
                <a:gd name="f55" fmla="val 549"/>
                <a:gd name="f56" fmla="val 570"/>
                <a:gd name="f57" fmla="val 2132"/>
                <a:gd name="f58" fmla="val 2105"/>
                <a:gd name="f59" fmla="val 592"/>
                <a:gd name="f60" fmla="val 2091"/>
                <a:gd name="f61" fmla="val 599"/>
                <a:gd name="f62" fmla="val 2075"/>
                <a:gd name="f63" fmla="val 606"/>
                <a:gd name="f64" fmla="val 2060"/>
                <a:gd name="f65" fmla="val 596"/>
                <a:gd name="f66" fmla="val 2084"/>
                <a:gd name="f67" fmla="val 2112"/>
                <a:gd name="f68" fmla="val 629"/>
                <a:gd name="f69" fmla="val 639"/>
                <a:gd name="f70" fmla="val 653"/>
                <a:gd name="f71" fmla="val 2141"/>
                <a:gd name="f72" fmla="val 667"/>
                <a:gd name="f73" fmla="val 681"/>
                <a:gd name="f74" fmla="val 2139"/>
                <a:gd name="f75" fmla="val 698"/>
                <a:gd name="f76" fmla="val 2134"/>
                <a:gd name="f77" fmla="val 708"/>
                <a:gd name="f78" fmla="val 2124"/>
                <a:gd name="f79" fmla="val 1470"/>
                <a:gd name="f80" fmla="val 1402"/>
                <a:gd name="f81" fmla="val 774"/>
                <a:gd name="f82" fmla="val 1547"/>
                <a:gd name="f83" fmla="val 1431"/>
                <a:gd name="f84" fmla="val 137"/>
                <a:gd name="f85" fmla="val 1154"/>
                <a:gd name="f86" fmla="*/ f0 1 1768"/>
                <a:gd name="f87" fmla="*/ f1 1 2284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1768"/>
                <a:gd name="f94" fmla="*/ f91 1 2284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1768" h="228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8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3"/>
                    <a:pt x="f17" y="f33"/>
                  </a:cubicBezTo>
                  <a:lnTo>
                    <a:pt x="f37" y="f33"/>
                  </a:lnTo>
                  <a:cubicBezTo>
                    <a:pt x="f38" y="f39"/>
                    <a:pt x="f40" y="f41"/>
                    <a:pt x="f42" y="f43"/>
                  </a:cubicBezTo>
                  <a:lnTo>
                    <a:pt x="f44" y="f45"/>
                  </a:lnTo>
                  <a:cubicBezTo>
                    <a:pt x="f44" y="f46"/>
                    <a:pt x="f47" y="f48"/>
                    <a:pt x="f49" y="f50"/>
                  </a:cubicBezTo>
                  <a:cubicBezTo>
                    <a:pt x="f51" y="f52"/>
                    <a:pt x="f53" y="f52"/>
                    <a:pt x="f54" y="f52"/>
                  </a:cubicBezTo>
                  <a:cubicBezTo>
                    <a:pt x="f55" y="f52"/>
                    <a:pt x="f56" y="f57"/>
                    <a:pt x="f13" y="f58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3" y="f64"/>
                  </a:lnTo>
                  <a:cubicBezTo>
                    <a:pt x="f65" y="f66"/>
                    <a:pt x="f63" y="f67"/>
                    <a:pt x="f68" y="f27"/>
                  </a:cubicBezTo>
                  <a:cubicBezTo>
                    <a:pt x="f69" y="f48"/>
                    <a:pt x="f70" y="f71"/>
                    <a:pt x="f72" y="f71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3" y="f81"/>
                    <a:pt x="f82" y="f32"/>
                  </a:cubicBezTo>
                  <a:cubicBezTo>
                    <a:pt x="f83" y="f84"/>
                    <a:pt x="f85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2749;p53">
              <a:extLst>
                <a:ext uri="{FF2B5EF4-FFF2-40B4-BE49-F238E27FC236}">
                  <a16:creationId xmlns:a16="http://schemas.microsoft.com/office/drawing/2014/main" id="{D64891EE-7312-405D-B446-5403ADBC4FD4}"/>
                </a:ext>
              </a:extLst>
            </p:cNvPr>
            <p:cNvSpPr/>
            <p:nvPr/>
          </p:nvSpPr>
          <p:spPr>
            <a:xfrm>
              <a:off x="5378244" y="1622767"/>
              <a:ext cx="47768" cy="438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0"/>
                <a:gd name="f4" fmla="val 2183"/>
                <a:gd name="f5" fmla="val 1673"/>
                <a:gd name="f6" fmla="val 1659"/>
                <a:gd name="f7" fmla="val 1646"/>
                <a:gd name="f8" fmla="val 1"/>
                <a:gd name="f9" fmla="val 1632"/>
                <a:gd name="f10" fmla="val 2"/>
                <a:gd name="f11" fmla="val 1181"/>
                <a:gd name="f12" fmla="val 23"/>
                <a:gd name="f13" fmla="val 620"/>
                <a:gd name="f14" fmla="val 422"/>
                <a:gd name="f15" fmla="val 326"/>
                <a:gd name="f16" fmla="val 654"/>
                <a:gd name="f17" fmla="val 268"/>
                <a:gd name="f18" fmla="val 708"/>
                <a:gd name="f19" fmla="val 215"/>
                <a:gd name="f20" fmla="val 756"/>
                <a:gd name="f21" fmla="val 155"/>
                <a:gd name="f22" fmla="val 808"/>
                <a:gd name="f23" fmla="val 137"/>
                <a:gd name="f24" fmla="val 823"/>
                <a:gd name="f25" fmla="val 127"/>
                <a:gd name="f26" fmla="val 853"/>
                <a:gd name="f27" fmla="val 140"/>
                <a:gd name="f28" fmla="val 879"/>
                <a:gd name="f29" fmla="val 148"/>
                <a:gd name="f30" fmla="val 903"/>
                <a:gd name="f31" fmla="val 175"/>
                <a:gd name="f32" fmla="val 917"/>
                <a:gd name="f33" fmla="val 201"/>
                <a:gd name="f34" fmla="val 920"/>
                <a:gd name="f35" fmla="val 922"/>
                <a:gd name="f36" fmla="val 147"/>
                <a:gd name="f37" fmla="val 923"/>
                <a:gd name="f38" fmla="val 126"/>
                <a:gd name="f39" fmla="val 941"/>
                <a:gd name="f40" fmla="val 120"/>
                <a:gd name="f41" fmla="val 970"/>
                <a:gd name="f42" fmla="val 111"/>
                <a:gd name="f43" fmla="val 994"/>
                <a:gd name="f44" fmla="val 124"/>
                <a:gd name="f45" fmla="val 1024"/>
                <a:gd name="f46" fmla="val 1038"/>
                <a:gd name="f47" fmla="val 131"/>
                <a:gd name="f48" fmla="val 1030"/>
                <a:gd name="f49" fmla="val 116"/>
                <a:gd name="f50" fmla="val 1021"/>
                <a:gd name="f51" fmla="val 98"/>
                <a:gd name="f52" fmla="val 1010"/>
                <a:gd name="f53" fmla="val 88"/>
                <a:gd name="f54" fmla="val 1003"/>
                <a:gd name="f55" fmla="val 76"/>
                <a:gd name="f56" fmla="val 1000"/>
                <a:gd name="f57" fmla="val 63"/>
                <a:gd name="f58" fmla="val 51"/>
                <a:gd name="f59" fmla="val 40"/>
                <a:gd name="f60" fmla="val 1006"/>
                <a:gd name="f61" fmla="val 32"/>
                <a:gd name="f62" fmla="val 1013"/>
                <a:gd name="f63" fmla="val 9"/>
                <a:gd name="f64" fmla="val 1045"/>
                <a:gd name="f65" fmla="val 3"/>
                <a:gd name="f66" fmla="val 1072"/>
                <a:gd name="f67" fmla="val 10"/>
                <a:gd name="f68" fmla="val 1108"/>
                <a:gd name="f69" fmla="val 110"/>
                <a:gd name="f70" fmla="val 1436"/>
                <a:gd name="f71" fmla="val 358"/>
                <a:gd name="f72" fmla="val 1726"/>
                <a:gd name="f73" fmla="val 709"/>
                <a:gd name="f74" fmla="val 1933"/>
                <a:gd name="f75" fmla="val 712"/>
                <a:gd name="f76" fmla="val 1934"/>
                <a:gd name="f77" fmla="val 738"/>
                <a:gd name="f78" fmla="val 1953"/>
                <a:gd name="f79" fmla="val 744"/>
                <a:gd name="f80" fmla="val 1954"/>
                <a:gd name="f81" fmla="val 1009"/>
                <a:gd name="f82" fmla="val 2100"/>
                <a:gd name="f83" fmla="val 1296"/>
                <a:gd name="f84" fmla="val 2182"/>
                <a:gd name="f85" fmla="val 1557"/>
                <a:gd name="f86" fmla="val 1578"/>
                <a:gd name="f87" fmla="val 1599"/>
                <a:gd name="f88" fmla="val 1619"/>
                <a:gd name="f89" fmla="val 2180"/>
                <a:gd name="f90" fmla="val 1627"/>
                <a:gd name="f91" fmla="val 1854"/>
                <a:gd name="f92" fmla="val 2169"/>
                <a:gd name="f93" fmla="val 2377"/>
                <a:gd name="f94" fmla="val 2059"/>
                <a:gd name="f95" fmla="val 1329"/>
                <a:gd name="f96" fmla="val 608"/>
                <a:gd name="f97" fmla="val 2222"/>
                <a:gd name="f98" fmla="val 177"/>
                <a:gd name="f99" fmla="val 1907"/>
                <a:gd name="f100" fmla="val 46"/>
                <a:gd name="f101" fmla="val 1838"/>
                <a:gd name="f102" fmla="val 16"/>
                <a:gd name="f103" fmla="val 1758"/>
                <a:gd name="f104" fmla="*/ f0 1 2380"/>
                <a:gd name="f105" fmla="*/ f1 1 2183"/>
                <a:gd name="f106" fmla="val f2"/>
                <a:gd name="f107" fmla="val f3"/>
                <a:gd name="f108" fmla="val f4"/>
                <a:gd name="f109" fmla="+- f108 0 f106"/>
                <a:gd name="f110" fmla="+- f107 0 f106"/>
                <a:gd name="f111" fmla="*/ f110 1 2380"/>
                <a:gd name="f112" fmla="*/ f109 1 2183"/>
                <a:gd name="f113" fmla="*/ f106 1 f111"/>
                <a:gd name="f114" fmla="*/ f107 1 f111"/>
                <a:gd name="f115" fmla="*/ f106 1 f112"/>
                <a:gd name="f116" fmla="*/ f108 1 f112"/>
                <a:gd name="f117" fmla="*/ f113 f104 1"/>
                <a:gd name="f118" fmla="*/ f114 f104 1"/>
                <a:gd name="f119" fmla="*/ f116 f105 1"/>
                <a:gd name="f120" fmla="*/ f115 f1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7" t="f120" r="f118" b="f119"/>
              <a:pathLst>
                <a:path w="2380" h="21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1" y="f35"/>
                  </a:ln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29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50"/>
                    <a:pt x="f2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4"/>
                    <a:pt x="f88" y="f89"/>
                  </a:cubicBezTo>
                  <a:lnTo>
                    <a:pt x="f90" y="f89"/>
                  </a:lnTo>
                  <a:cubicBezTo>
                    <a:pt x="f91" y="f92"/>
                    <a:pt x="f93" y="f94"/>
                    <a:pt x="f3" y="f95"/>
                  </a:cubicBezTo>
                  <a:cubicBezTo>
                    <a:pt x="f3" y="f96"/>
                    <a:pt x="f97" y="f98"/>
                    <a:pt x="f99" y="f100"/>
                  </a:cubicBezTo>
                  <a:cubicBezTo>
                    <a:pt x="f101" y="f102"/>
                    <a:pt x="f103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2750;p53">
              <a:extLst>
                <a:ext uri="{FF2B5EF4-FFF2-40B4-BE49-F238E27FC236}">
                  <a16:creationId xmlns:a16="http://schemas.microsoft.com/office/drawing/2014/main" id="{D864B832-A6F1-4C78-82FE-C89CB5FEC69A}"/>
                </a:ext>
              </a:extLst>
            </p:cNvPr>
            <p:cNvSpPr/>
            <p:nvPr/>
          </p:nvSpPr>
          <p:spPr>
            <a:xfrm>
              <a:off x="5190170" y="1409090"/>
              <a:ext cx="162818" cy="183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12"/>
                <a:gd name="f4" fmla="val 9137"/>
                <a:gd name="f5" fmla="val 3758"/>
                <a:gd name="f6" fmla="val 1"/>
                <a:gd name="f7" fmla="val 3715"/>
                <a:gd name="f8" fmla="val 3672"/>
                <a:gd name="f9" fmla="val 2"/>
                <a:gd name="f10" fmla="val 3630"/>
                <a:gd name="f11" fmla="val 4"/>
                <a:gd name="f12" fmla="val 3558"/>
                <a:gd name="f13" fmla="val 8"/>
                <a:gd name="f14" fmla="val 3487"/>
                <a:gd name="f15" fmla="val 12"/>
                <a:gd name="f16" fmla="val 3419"/>
                <a:gd name="f17" fmla="val 22"/>
                <a:gd name="f18" fmla="val 2463"/>
                <a:gd name="f19" fmla="val 150"/>
                <a:gd name="f20" fmla="val 1626"/>
                <a:gd name="f21" fmla="val 794"/>
                <a:gd name="f22" fmla="val 935"/>
                <a:gd name="f23" fmla="val 1935"/>
                <a:gd name="f24" fmla="val 31"/>
                <a:gd name="f25" fmla="val 3429"/>
                <a:gd name="f26" fmla="val 4874"/>
                <a:gd name="f27" fmla="val 841"/>
                <a:gd name="f28" fmla="val 6229"/>
                <a:gd name="f29" fmla="val 851"/>
                <a:gd name="f30" fmla="val 6247"/>
                <a:gd name="f31" fmla="val 870"/>
                <a:gd name="f32" fmla="val 6257"/>
                <a:gd name="f33" fmla="val 891"/>
                <a:gd name="f34" fmla="val 6260"/>
                <a:gd name="f35" fmla="val 1933"/>
                <a:gd name="f36" fmla="val 6318"/>
                <a:gd name="f37" fmla="val 3037"/>
                <a:gd name="f38" fmla="val 6559"/>
                <a:gd name="f39" fmla="val 4092"/>
                <a:gd name="f40" fmla="val 6936"/>
                <a:gd name="f41" fmla="val 5522"/>
                <a:gd name="f42" fmla="val 7446"/>
                <a:gd name="f43" fmla="val 6861"/>
                <a:gd name="f44" fmla="val 8208"/>
                <a:gd name="f45" fmla="val 7838"/>
                <a:gd name="f46" fmla="val 9111"/>
                <a:gd name="f47" fmla="val 7850"/>
                <a:gd name="f48" fmla="val 9123"/>
                <a:gd name="f49" fmla="val 7867"/>
                <a:gd name="f50" fmla="val 9130"/>
                <a:gd name="f51" fmla="val 7881"/>
                <a:gd name="f52" fmla="val 7882"/>
                <a:gd name="f53" fmla="val 7884"/>
                <a:gd name="f54" fmla="val 7885"/>
                <a:gd name="f55" fmla="val 9129"/>
                <a:gd name="f56" fmla="val 7898"/>
                <a:gd name="f57" fmla="val 7913"/>
                <a:gd name="f58" fmla="val 9122"/>
                <a:gd name="f59" fmla="val 7922"/>
                <a:gd name="f60" fmla="val 9115"/>
                <a:gd name="f61" fmla="val 7947"/>
                <a:gd name="f62" fmla="val 9094"/>
                <a:gd name="f63" fmla="val 7953"/>
                <a:gd name="f64" fmla="val 9058"/>
                <a:gd name="f65" fmla="val 7936"/>
                <a:gd name="f66" fmla="val 9033"/>
                <a:gd name="f67" fmla="val 7969"/>
                <a:gd name="f68" fmla="val 9082"/>
                <a:gd name="f69" fmla="val 7986"/>
                <a:gd name="f70" fmla="val 9105"/>
                <a:gd name="f71" fmla="val 7997"/>
                <a:gd name="f72" fmla="val 9124"/>
                <a:gd name="f73" fmla="val 8018"/>
                <a:gd name="f74" fmla="val 8039"/>
                <a:gd name="f75" fmla="val 8041"/>
                <a:gd name="f76" fmla="val 8042"/>
                <a:gd name="f77" fmla="val 8043"/>
                <a:gd name="f78" fmla="val 8050"/>
                <a:gd name="f79" fmla="val 8061"/>
                <a:gd name="f80" fmla="val 9132"/>
                <a:gd name="f81" fmla="val 8069"/>
                <a:gd name="f82" fmla="val 9127"/>
                <a:gd name="f83" fmla="val 8098"/>
                <a:gd name="f84" fmla="val 9112"/>
                <a:gd name="f85" fmla="val 8111"/>
                <a:gd name="f86" fmla="val 9077"/>
                <a:gd name="f87" fmla="val 8097"/>
                <a:gd name="f88" fmla="val 9047"/>
                <a:gd name="f89" fmla="val 7294"/>
                <a:gd name="f90" fmla="val 7281"/>
                <a:gd name="f91" fmla="val 6053"/>
                <a:gd name="f92" fmla="val 3949"/>
                <a:gd name="f93" fmla="val 6750"/>
                <a:gd name="f94" fmla="val 1472"/>
                <a:gd name="f95" fmla="val 6757"/>
                <a:gd name="f96" fmla="val 1449"/>
                <a:gd name="f97" fmla="val 1426"/>
                <a:gd name="f98" fmla="val 6731"/>
                <a:gd name="f99" fmla="val 1411"/>
                <a:gd name="f100" fmla="val 6597"/>
                <a:gd name="f101" fmla="val 1285"/>
                <a:gd name="f102" fmla="val 6462"/>
                <a:gd name="f103" fmla="val 1170"/>
                <a:gd name="f104" fmla="val 6330"/>
                <a:gd name="f105" fmla="val 1062"/>
                <a:gd name="f106" fmla="val 6327"/>
                <a:gd name="f107" fmla="val 1059"/>
                <a:gd name="f108" fmla="val 5466"/>
                <a:gd name="f109" fmla="val 372"/>
                <a:gd name="f110" fmla="val 4574"/>
                <a:gd name="f111" fmla="*/ f0 1 8112"/>
                <a:gd name="f112" fmla="*/ f1 1 9137"/>
                <a:gd name="f113" fmla="val f2"/>
                <a:gd name="f114" fmla="val f3"/>
                <a:gd name="f115" fmla="val f4"/>
                <a:gd name="f116" fmla="+- f115 0 f113"/>
                <a:gd name="f117" fmla="+- f114 0 f113"/>
                <a:gd name="f118" fmla="*/ f117 1 8112"/>
                <a:gd name="f119" fmla="*/ f116 1 9137"/>
                <a:gd name="f120" fmla="*/ f113 1 f118"/>
                <a:gd name="f121" fmla="*/ f114 1 f118"/>
                <a:gd name="f122" fmla="*/ f113 1 f119"/>
                <a:gd name="f123" fmla="*/ f115 1 f119"/>
                <a:gd name="f124" fmla="*/ f120 f111 1"/>
                <a:gd name="f125" fmla="*/ f121 f111 1"/>
                <a:gd name="f126" fmla="*/ f123 f112 1"/>
                <a:gd name="f127" fmla="*/ f122 f1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4" t="f127" r="f125" b="f126"/>
              <a:pathLst>
                <a:path w="8112" h="913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6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0"/>
                    <a:pt x="f54" y="f55"/>
                  </a:cubicBezTo>
                  <a:cubicBezTo>
                    <a:pt x="f56" y="f55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5" y="f66"/>
                  </a:lnTo>
                  <a:cubicBezTo>
                    <a:pt x="f63" y="f64"/>
                    <a:pt x="f67" y="f68"/>
                    <a:pt x="f69" y="f70"/>
                  </a:cubicBezTo>
                  <a:cubicBezTo>
                    <a:pt x="f71" y="f72"/>
                    <a:pt x="f73" y="f4"/>
                    <a:pt x="f74" y="f4"/>
                  </a:cubicBezTo>
                  <a:cubicBezTo>
                    <a:pt x="f75" y="f4"/>
                    <a:pt x="f76" y="f4"/>
                    <a:pt x="f77" y="f4"/>
                  </a:cubicBezTo>
                  <a:cubicBezTo>
                    <a:pt x="f78" y="f4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3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10" y="f6"/>
                    <a:pt x="f5" y="f6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2751;p53">
              <a:extLst>
                <a:ext uri="{FF2B5EF4-FFF2-40B4-BE49-F238E27FC236}">
                  <a16:creationId xmlns:a16="http://schemas.microsoft.com/office/drawing/2014/main" id="{E2B2A1FB-6EF3-48E0-AECF-207771E3F8C8}"/>
                </a:ext>
              </a:extLst>
            </p:cNvPr>
            <p:cNvSpPr/>
            <p:nvPr/>
          </p:nvSpPr>
          <p:spPr>
            <a:xfrm>
              <a:off x="5342958" y="1644402"/>
              <a:ext cx="34619" cy="409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5"/>
                <a:gd name="f4" fmla="val 2042"/>
                <a:gd name="f5" fmla="val 1409"/>
                <a:gd name="f6" fmla="val 231"/>
                <a:gd name="f7" fmla="val 1399"/>
                <a:gd name="f8" fmla="val 247"/>
                <a:gd name="f9" fmla="val 1388"/>
                <a:gd name="f10" fmla="val 262"/>
                <a:gd name="f11" fmla="val 1377"/>
                <a:gd name="f12" fmla="val 276"/>
                <a:gd name="f13" fmla="val 1387"/>
                <a:gd name="f14" fmla="val 1398"/>
                <a:gd name="f15" fmla="val 1445"/>
                <a:gd name="f16" fmla="val 1444"/>
                <a:gd name="f17" fmla="val 1442"/>
                <a:gd name="f18" fmla="val 1441"/>
                <a:gd name="f19" fmla="val 1435"/>
                <a:gd name="f20" fmla="val 1429"/>
                <a:gd name="f21" fmla="val 1426"/>
                <a:gd name="f22" fmla="val 4"/>
                <a:gd name="f23" fmla="val 289"/>
                <a:gd name="f24" fmla="val 412"/>
                <a:gd name="f25" fmla="val 83"/>
                <a:gd name="f26" fmla="val 1084"/>
                <a:gd name="f27" fmla="val 46"/>
                <a:gd name="f28" fmla="val 1282"/>
                <a:gd name="f29" fmla="val 1"/>
                <a:gd name="f30" fmla="val 1560"/>
                <a:gd name="f31" fmla="val 79"/>
                <a:gd name="f32" fmla="val 1807"/>
                <a:gd name="f33" fmla="val 260"/>
                <a:gd name="f34" fmla="val 1941"/>
                <a:gd name="f35" fmla="val 354"/>
                <a:gd name="f36" fmla="val 2008"/>
                <a:gd name="f37" fmla="val 471"/>
                <a:gd name="f38" fmla="val 2041"/>
                <a:gd name="f39" fmla="val 602"/>
                <a:gd name="f40" fmla="val 610"/>
                <a:gd name="f41" fmla="val 618"/>
                <a:gd name="f42" fmla="val 626"/>
                <a:gd name="f43" fmla="val 768"/>
                <a:gd name="f44" fmla="val 2032"/>
                <a:gd name="f45" fmla="val 922"/>
                <a:gd name="f46" fmla="val 1985"/>
                <a:gd name="f47" fmla="val 1085"/>
                <a:gd name="f48" fmla="val 1899"/>
                <a:gd name="f49" fmla="val 1717"/>
                <a:gd name="f50" fmla="val 1602"/>
                <a:gd name="f51" fmla="val 1724"/>
                <a:gd name="f52" fmla="val 751"/>
                <a:gd name="f53" fmla="val 1673"/>
                <a:gd name="f54" fmla="val 271"/>
                <a:gd name="f55" fmla="val 1668"/>
                <a:gd name="f56" fmla="val 241"/>
                <a:gd name="f57" fmla="val 1641"/>
                <a:gd name="f58" fmla="val 215"/>
                <a:gd name="f59" fmla="val 1612"/>
                <a:gd name="f60" fmla="val 1610"/>
                <a:gd name="f61" fmla="val 1606"/>
                <a:gd name="f62" fmla="val 214"/>
                <a:gd name="f63" fmla="val 1577"/>
                <a:gd name="f64" fmla="val 1555"/>
                <a:gd name="f65" fmla="val 237"/>
                <a:gd name="f66" fmla="val 1547"/>
                <a:gd name="f67" fmla="val 265"/>
                <a:gd name="f68" fmla="val 258"/>
                <a:gd name="f69" fmla="val 1549"/>
                <a:gd name="f70" fmla="val 254"/>
                <a:gd name="f71" fmla="val 1552"/>
                <a:gd name="f72" fmla="val 244"/>
                <a:gd name="f73" fmla="val 1556"/>
                <a:gd name="f74" fmla="val 1542"/>
                <a:gd name="f75" fmla="val 184"/>
                <a:gd name="f76" fmla="val 1513"/>
                <a:gd name="f77" fmla="val 170"/>
                <a:gd name="f78" fmla="val 1507"/>
                <a:gd name="f79" fmla="val 166"/>
                <a:gd name="f80" fmla="val 1499"/>
                <a:gd name="f81" fmla="val 165"/>
                <a:gd name="f82" fmla="val 1493"/>
                <a:gd name="f83" fmla="val 1490"/>
                <a:gd name="f84" fmla="val 1487"/>
                <a:gd name="f85" fmla="val 1485"/>
                <a:gd name="f86" fmla="val 1469"/>
                <a:gd name="f87" fmla="val 168"/>
                <a:gd name="f88" fmla="val 1453"/>
                <a:gd name="f89" fmla="val 172"/>
                <a:gd name="f90" fmla="val 183"/>
                <a:gd name="f91" fmla="val 1462"/>
                <a:gd name="f92" fmla="val 155"/>
                <a:gd name="f93" fmla="val 1480"/>
                <a:gd name="f94" fmla="val 127"/>
                <a:gd name="f95" fmla="val 1498"/>
                <a:gd name="f96" fmla="val 98"/>
                <a:gd name="f97" fmla="val 1512"/>
                <a:gd name="f98" fmla="val 76"/>
                <a:gd name="f99" fmla="val 47"/>
                <a:gd name="f100" fmla="val 1496"/>
                <a:gd name="f101" fmla="val 26"/>
                <a:gd name="f102" fmla="val 1483"/>
                <a:gd name="f103" fmla="val 9"/>
                <a:gd name="f104" fmla="val 1465"/>
                <a:gd name="f105" fmla="*/ f0 1 1725"/>
                <a:gd name="f106" fmla="*/ f1 1 2042"/>
                <a:gd name="f107" fmla="val f2"/>
                <a:gd name="f108" fmla="val f3"/>
                <a:gd name="f109" fmla="val f4"/>
                <a:gd name="f110" fmla="+- f109 0 f107"/>
                <a:gd name="f111" fmla="+- f108 0 f107"/>
                <a:gd name="f112" fmla="*/ f111 1 1725"/>
                <a:gd name="f113" fmla="*/ f110 1 2042"/>
                <a:gd name="f114" fmla="*/ f107 1 f112"/>
                <a:gd name="f115" fmla="*/ f108 1 f112"/>
                <a:gd name="f116" fmla="*/ f107 1 f113"/>
                <a:gd name="f117" fmla="*/ f109 1 f113"/>
                <a:gd name="f118" fmla="*/ f114 f105 1"/>
                <a:gd name="f119" fmla="*/ f115 f105 1"/>
                <a:gd name="f120" fmla="*/ f117 f106 1"/>
                <a:gd name="f121" fmla="*/ f116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8" t="f121" r="f119" b="f120"/>
              <a:pathLst>
                <a:path w="1725" h="2042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14" y="f8"/>
                    <a:pt x="f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2"/>
                    <a:pt x="f18" y="f2"/>
                  </a:cubicBezTo>
                  <a:cubicBezTo>
                    <a:pt x="f19" y="f2"/>
                    <a:pt x="f20" y="f2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38"/>
                    <a:pt x="f42" y="f38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1" y="f62"/>
                  </a:cubicBezTo>
                  <a:cubicBezTo>
                    <a:pt x="f63" y="f58"/>
                    <a:pt x="f64" y="f65"/>
                    <a:pt x="f66" y="f67"/>
                  </a:cubicBezTo>
                  <a:cubicBezTo>
                    <a:pt x="f66" y="f68"/>
                    <a:pt x="f69" y="f70"/>
                    <a:pt x="f71" y="f72"/>
                  </a:cubicBezTo>
                  <a:cubicBezTo>
                    <a:pt x="f73" y="f62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81"/>
                    <a:pt x="f85" y="f81"/>
                  </a:cubicBezTo>
                  <a:cubicBezTo>
                    <a:pt x="f86" y="f87"/>
                    <a:pt x="f88" y="f89"/>
                    <a:pt x="f17" y="f90"/>
                  </a:cubicBezTo>
                  <a:lnTo>
                    <a:pt x="f17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76" y="f99"/>
                    <a:pt x="f100" y="f101"/>
                  </a:cubicBezTo>
                  <a:cubicBezTo>
                    <a:pt x="f102" y="f103"/>
                    <a:pt x="f104" y="f2"/>
                    <a:pt x="f1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2752;p53">
              <a:extLst>
                <a:ext uri="{FF2B5EF4-FFF2-40B4-BE49-F238E27FC236}">
                  <a16:creationId xmlns:a16="http://schemas.microsoft.com/office/drawing/2014/main" id="{663C1945-2873-41E1-B051-687141BA7F4B}"/>
                </a:ext>
              </a:extLst>
            </p:cNvPr>
            <p:cNvSpPr/>
            <p:nvPr/>
          </p:nvSpPr>
          <p:spPr>
            <a:xfrm>
              <a:off x="5325639" y="1603903"/>
              <a:ext cx="48051" cy="401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4"/>
                <a:gd name="f4" fmla="val 1998"/>
                <a:gd name="f5" fmla="val 1030"/>
                <a:gd name="f6" fmla="val 1013"/>
                <a:gd name="f7" fmla="val 996"/>
                <a:gd name="f8" fmla="val 1"/>
                <a:gd name="f9" fmla="val 979"/>
                <a:gd name="f10" fmla="val 2"/>
                <a:gd name="f11" fmla="val 872"/>
                <a:gd name="f12" fmla="val 7"/>
                <a:gd name="f13" fmla="val 758"/>
                <a:gd name="f14" fmla="val 30"/>
                <a:gd name="f15" fmla="val 643"/>
                <a:gd name="f16" fmla="val 73"/>
                <a:gd name="f17" fmla="val 311"/>
                <a:gd name="f18" fmla="val 194"/>
                <a:gd name="f19" fmla="val 102"/>
                <a:gd name="f20" fmla="val 415"/>
                <a:gd name="f21" fmla="val 54"/>
                <a:gd name="f22" fmla="val 695"/>
                <a:gd name="f23" fmla="val 1018"/>
                <a:gd name="f24" fmla="val 160"/>
                <a:gd name="f25" fmla="val 1377"/>
                <a:gd name="f26" fmla="val 474"/>
                <a:gd name="f27" fmla="val 1634"/>
                <a:gd name="f28" fmla="val 1773"/>
                <a:gd name="f29" fmla="val 1006"/>
                <a:gd name="f30" fmla="val 1570"/>
                <a:gd name="f31" fmla="val 1604"/>
                <a:gd name="f32" fmla="val 1639"/>
                <a:gd name="f33" fmla="val 1997"/>
                <a:gd name="f34" fmla="val 1674"/>
                <a:gd name="f35" fmla="val 1995"/>
                <a:gd name="f36" fmla="val 1841"/>
                <a:gd name="f37" fmla="val 1985"/>
                <a:gd name="f38" fmla="val 2016"/>
                <a:gd name="f39" fmla="val 1957"/>
                <a:gd name="f40" fmla="val 2191"/>
                <a:gd name="f41" fmla="val 1911"/>
                <a:gd name="f42" fmla="val 2194"/>
                <a:gd name="f43" fmla="val 2277"/>
                <a:gd name="f44" fmla="val 1881"/>
                <a:gd name="f45" fmla="val 2301"/>
                <a:gd name="f46" fmla="val 1872"/>
                <a:gd name="f47" fmla="val 2316"/>
                <a:gd name="f48" fmla="val 1853"/>
                <a:gd name="f49" fmla="val 2319"/>
                <a:gd name="f50" fmla="val 1827"/>
                <a:gd name="f51" fmla="val 2322"/>
                <a:gd name="f52" fmla="val 1805"/>
                <a:gd name="f53" fmla="val 2311"/>
                <a:gd name="f54" fmla="val 1779"/>
                <a:gd name="f55" fmla="val 2289"/>
                <a:gd name="f56" fmla="val 1768"/>
                <a:gd name="f57" fmla="val 2189"/>
                <a:gd name="f58" fmla="val 1708"/>
                <a:gd name="f59" fmla="val 2196"/>
                <a:gd name="f60" fmla="val 1712"/>
                <a:gd name="f61" fmla="val 2204"/>
                <a:gd name="f62" fmla="val 2211"/>
                <a:gd name="f63" fmla="val 2227"/>
                <a:gd name="f64" fmla="val 2244"/>
                <a:gd name="f65" fmla="val 1705"/>
                <a:gd name="f66" fmla="val 2255"/>
                <a:gd name="f67" fmla="val 1691"/>
                <a:gd name="f68" fmla="val 2274"/>
                <a:gd name="f69" fmla="val 1669"/>
                <a:gd name="f70" fmla="val 1642"/>
                <a:gd name="f71" fmla="val 2265"/>
                <a:gd name="f72" fmla="val 1619"/>
                <a:gd name="f73" fmla="val 2268"/>
                <a:gd name="f74" fmla="val 1622"/>
                <a:gd name="f75" fmla="val 2269"/>
                <a:gd name="f76" fmla="val 1627"/>
                <a:gd name="f77" fmla="val 1629"/>
                <a:gd name="f78" fmla="val 2286"/>
                <a:gd name="f79" fmla="val 1647"/>
                <a:gd name="f80" fmla="val 2305"/>
                <a:gd name="f81" fmla="val 1655"/>
                <a:gd name="f82" fmla="val 2324"/>
                <a:gd name="f83" fmla="val 2325"/>
                <a:gd name="f84" fmla="val 2326"/>
                <a:gd name="f85" fmla="val 2334"/>
                <a:gd name="f86" fmla="val 2343"/>
                <a:gd name="f87" fmla="val 1654"/>
                <a:gd name="f88" fmla="val 2351"/>
                <a:gd name="f89" fmla="val 1649"/>
                <a:gd name="f90" fmla="val 2379"/>
                <a:gd name="f91" fmla="val 1637"/>
                <a:gd name="f92" fmla="val 2393"/>
                <a:gd name="f93" fmla="val 1607"/>
                <a:gd name="f94" fmla="val 2386"/>
                <a:gd name="f95" fmla="val 1578"/>
                <a:gd name="f96" fmla="val 2372"/>
                <a:gd name="f97" fmla="val 1514"/>
                <a:gd name="f98" fmla="val 2312"/>
                <a:gd name="f99" fmla="val 1323"/>
                <a:gd name="f100" fmla="val 2212"/>
                <a:gd name="f101" fmla="val 1046"/>
                <a:gd name="f102" fmla="val 2067"/>
                <a:gd name="f103" fmla="val 781"/>
                <a:gd name="f104" fmla="val 2019"/>
                <a:gd name="f105" fmla="val 697"/>
                <a:gd name="f106" fmla="val 1968"/>
                <a:gd name="f107" fmla="val 617"/>
                <a:gd name="f108" fmla="val 1913"/>
                <a:gd name="f109" fmla="val 537"/>
                <a:gd name="f110" fmla="val 1777"/>
                <a:gd name="f111" fmla="val 348"/>
                <a:gd name="f112" fmla="val 1631"/>
                <a:gd name="f113" fmla="val 210"/>
                <a:gd name="f114" fmla="val 1475"/>
                <a:gd name="f115" fmla="val 120"/>
                <a:gd name="f116" fmla="val 1335"/>
                <a:gd name="f117" fmla="val 41"/>
                <a:gd name="f118" fmla="val 1184"/>
                <a:gd name="f119" fmla="*/ f0 1 2394"/>
                <a:gd name="f120" fmla="*/ f1 1 1998"/>
                <a:gd name="f121" fmla="val f2"/>
                <a:gd name="f122" fmla="val f3"/>
                <a:gd name="f123" fmla="val f4"/>
                <a:gd name="f124" fmla="+- f123 0 f121"/>
                <a:gd name="f125" fmla="+- f122 0 f121"/>
                <a:gd name="f126" fmla="*/ f125 1 2394"/>
                <a:gd name="f127" fmla="*/ f124 1 1998"/>
                <a:gd name="f128" fmla="*/ f121 1 f126"/>
                <a:gd name="f129" fmla="*/ f122 1 f126"/>
                <a:gd name="f130" fmla="*/ f121 1 f127"/>
                <a:gd name="f131" fmla="*/ f123 1 f127"/>
                <a:gd name="f132" fmla="*/ f128 f119 1"/>
                <a:gd name="f133" fmla="*/ f129 f119 1"/>
                <a:gd name="f134" fmla="*/ f131 f120 1"/>
                <a:gd name="f135" fmla="*/ f130 f1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2" t="f135" r="f133" b="f134"/>
              <a:pathLst>
                <a:path w="2394" h="19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8" y="f23"/>
                    <a:pt x="f24" y="f25"/>
                    <a:pt x="f26" y="f27"/>
                  </a:cubicBezTo>
                  <a:cubicBezTo>
                    <a:pt x="f15" y="f28"/>
                    <a:pt x="f29" y="f4"/>
                    <a:pt x="f30" y="f4"/>
                  </a:cubicBezTo>
                  <a:cubicBezTo>
                    <a:pt x="f31" y="f4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1"/>
                    <a:pt x="f43" y="f44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lnTo>
                    <a:pt x="f57" y="f58"/>
                  </a:lnTo>
                  <a:lnTo>
                    <a:pt x="f57" y="f58"/>
                  </a:lnTo>
                  <a:cubicBezTo>
                    <a:pt x="f59" y="f60"/>
                    <a:pt x="f61" y="f60"/>
                    <a:pt x="f62" y="f60"/>
                  </a:cubicBezTo>
                  <a:cubicBezTo>
                    <a:pt x="f63" y="f60"/>
                    <a:pt x="f64" y="f65"/>
                    <a:pt x="f66" y="f67"/>
                  </a:cubicBezTo>
                  <a:cubicBezTo>
                    <a:pt x="f68" y="f69"/>
                    <a:pt x="f43" y="f70"/>
                    <a:pt x="f71" y="f72"/>
                  </a:cubicBezTo>
                  <a:lnTo>
                    <a:pt x="f71" y="f72"/>
                  </a:lnTo>
                  <a:cubicBezTo>
                    <a:pt x="f73" y="f74"/>
                    <a:pt x="f75" y="f76"/>
                    <a:pt x="f68" y="f77"/>
                  </a:cubicBezTo>
                  <a:cubicBezTo>
                    <a:pt x="f78" y="f79"/>
                    <a:pt x="f80" y="f81"/>
                    <a:pt x="f51" y="f81"/>
                  </a:cubicBezTo>
                  <a:cubicBezTo>
                    <a:pt x="f82" y="f81"/>
                    <a:pt x="f83" y="f81"/>
                    <a:pt x="f84" y="f81"/>
                  </a:cubicBezTo>
                  <a:cubicBezTo>
                    <a:pt x="f85" y="f81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lnTo>
                    <a:pt x="f96" y="f97"/>
                  </a:ln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2753;p53">
              <a:extLst>
                <a:ext uri="{FF2B5EF4-FFF2-40B4-BE49-F238E27FC236}">
                  <a16:creationId xmlns:a16="http://schemas.microsoft.com/office/drawing/2014/main" id="{0F0EB0CC-32CB-4018-9A76-0993F7CDA7E3}"/>
                </a:ext>
              </a:extLst>
            </p:cNvPr>
            <p:cNvSpPr/>
            <p:nvPr/>
          </p:nvSpPr>
          <p:spPr>
            <a:xfrm>
              <a:off x="5304800" y="1380323"/>
              <a:ext cx="191137" cy="2434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23"/>
                <a:gd name="f4" fmla="val 12128"/>
                <a:gd name="f5" fmla="val 5481"/>
                <a:gd name="f6" fmla="val 5413"/>
                <a:gd name="f7" fmla="val 5343"/>
                <a:gd name="f8" fmla="val 2"/>
                <a:gd name="f9" fmla="val 5273"/>
                <a:gd name="f10" fmla="val 5"/>
                <a:gd name="f11" fmla="val 5093"/>
                <a:gd name="f12" fmla="val 14"/>
                <a:gd name="f13" fmla="val 4905"/>
                <a:gd name="f14" fmla="val 34"/>
                <a:gd name="f15" fmla="val 4710"/>
                <a:gd name="f16" fmla="val 68"/>
                <a:gd name="f17" fmla="val 4548"/>
                <a:gd name="f18" fmla="val 91"/>
                <a:gd name="f19" fmla="val 4383"/>
                <a:gd name="f20" fmla="val 127"/>
                <a:gd name="f21" fmla="val 4216"/>
                <a:gd name="f22" fmla="val 168"/>
                <a:gd name="f23" fmla="val 2803"/>
                <a:gd name="f24" fmla="val 512"/>
                <a:gd name="f25" fmla="val 1841"/>
                <a:gd name="f26" fmla="val 1264"/>
                <a:gd name="f27" fmla="val 1349"/>
                <a:gd name="f28" fmla="val 2399"/>
                <a:gd name="f29" fmla="val 1"/>
                <a:gd name="f30" fmla="val 5528"/>
                <a:gd name="f31" fmla="val 2595"/>
                <a:gd name="f32" fmla="val 10693"/>
                <a:gd name="f33" fmla="val 3129"/>
                <a:gd name="f34" fmla="val 11697"/>
                <a:gd name="f35" fmla="val 3140"/>
                <a:gd name="f36" fmla="val 11718"/>
                <a:gd name="f37" fmla="val 3161"/>
                <a:gd name="f38" fmla="val 11730"/>
                <a:gd name="f39" fmla="val 3183"/>
                <a:gd name="f40" fmla="val 3184"/>
                <a:gd name="f41" fmla="val 3185"/>
                <a:gd name="f42" fmla="val 3186"/>
                <a:gd name="f43" fmla="val 3203"/>
                <a:gd name="f44" fmla="val 3233"/>
                <a:gd name="f45" fmla="val 11720"/>
                <a:gd name="f46" fmla="val 3250"/>
                <a:gd name="f47" fmla="val 11692"/>
                <a:gd name="f48" fmla="val 3248"/>
                <a:gd name="f49" fmla="val 11663"/>
                <a:gd name="f50" fmla="val 3215"/>
                <a:gd name="f51" fmla="val 11219"/>
                <a:gd name="f52" fmla="val 3258"/>
                <a:gd name="f53" fmla="val 10886"/>
                <a:gd name="f54" fmla="val 3372"/>
                <a:gd name="f55" fmla="val 10672"/>
                <a:gd name="f56" fmla="val 3447"/>
                <a:gd name="f57" fmla="val 10534"/>
                <a:gd name="f58" fmla="val 3555"/>
                <a:gd name="f59" fmla="val 10439"/>
                <a:gd name="f60" fmla="val 3695"/>
                <a:gd name="f61" fmla="val 10400"/>
                <a:gd name="f62" fmla="val 3799"/>
                <a:gd name="f63" fmla="val 10370"/>
                <a:gd name="f64" fmla="val 3908"/>
                <a:gd name="f65" fmla="val 10349"/>
                <a:gd name="f66" fmla="val 4015"/>
                <a:gd name="f67" fmla="val 10343"/>
                <a:gd name="f68" fmla="val 4036"/>
                <a:gd name="f69" fmla="val 10342"/>
                <a:gd name="f70" fmla="val 4056"/>
                <a:gd name="f71" fmla="val 4076"/>
                <a:gd name="f72" fmla="val 4360"/>
                <a:gd name="f73" fmla="val 4608"/>
                <a:gd name="f74" fmla="val 10435"/>
                <a:gd name="f75" fmla="val 4771"/>
                <a:gd name="f76" fmla="val 10598"/>
                <a:gd name="f77" fmla="val 4824"/>
                <a:gd name="f78" fmla="val 10648"/>
                <a:gd name="f79" fmla="val 4865"/>
                <a:gd name="f80" fmla="val 10705"/>
                <a:gd name="f81" fmla="val 4900"/>
                <a:gd name="f82" fmla="val 10766"/>
                <a:gd name="f83" fmla="val 4998"/>
                <a:gd name="f84" fmla="val 10951"/>
                <a:gd name="f85" fmla="val 11363"/>
                <a:gd name="f86" fmla="val 4622"/>
                <a:gd name="f87" fmla="val 12029"/>
                <a:gd name="f88" fmla="val 4606"/>
                <a:gd name="f89" fmla="val 12052"/>
                <a:gd name="f90" fmla="val 12082"/>
                <a:gd name="f91" fmla="val 4625"/>
                <a:gd name="f92" fmla="val 12108"/>
                <a:gd name="f93" fmla="val 4630"/>
                <a:gd name="f94" fmla="val 12115"/>
                <a:gd name="f95" fmla="val 4636"/>
                <a:gd name="f96" fmla="val 12119"/>
                <a:gd name="f97" fmla="val 4643"/>
                <a:gd name="f98" fmla="val 12122"/>
                <a:gd name="f99" fmla="val 4650"/>
                <a:gd name="f100" fmla="val 12125"/>
                <a:gd name="f101" fmla="val 4658"/>
                <a:gd name="f102" fmla="val 12127"/>
                <a:gd name="f103" fmla="val 4667"/>
                <a:gd name="f104" fmla="val 4670"/>
                <a:gd name="f105" fmla="val 4673"/>
                <a:gd name="f106" fmla="val 4676"/>
                <a:gd name="f107" fmla="val 12126"/>
                <a:gd name="f108" fmla="val 4683"/>
                <a:gd name="f109" fmla="val 4693"/>
                <a:gd name="f110" fmla="val 4700"/>
                <a:gd name="f111" fmla="val 12123"/>
                <a:gd name="f112" fmla="val 12086"/>
                <a:gd name="f113" fmla="val 4845"/>
                <a:gd name="f114" fmla="val 12058"/>
                <a:gd name="f115" fmla="val 4921"/>
                <a:gd name="f116" fmla="val 12031"/>
                <a:gd name="f117" fmla="val 4925"/>
                <a:gd name="f118" fmla="val 12026"/>
                <a:gd name="f119" fmla="val 4932"/>
                <a:gd name="f120" fmla="val 12025"/>
                <a:gd name="f121" fmla="val 4939"/>
                <a:gd name="f122" fmla="val 12019"/>
                <a:gd name="f123" fmla="val 4942"/>
                <a:gd name="f124" fmla="val 7698"/>
                <a:gd name="f125" fmla="val 10406"/>
                <a:gd name="f126" fmla="val 9522"/>
                <a:gd name="f127" fmla="val 4934"/>
                <a:gd name="f128" fmla="val 8303"/>
                <a:gd name="f129" fmla="val 1918"/>
                <a:gd name="f130" fmla="val 7795"/>
                <a:gd name="f131" fmla="val 661"/>
                <a:gd name="f132" fmla="val 6822"/>
                <a:gd name="f133" fmla="*/ f0 1 9523"/>
                <a:gd name="f134" fmla="*/ f1 1 12128"/>
                <a:gd name="f135" fmla="val f2"/>
                <a:gd name="f136" fmla="val f3"/>
                <a:gd name="f137" fmla="val f4"/>
                <a:gd name="f138" fmla="+- f137 0 f135"/>
                <a:gd name="f139" fmla="+- f136 0 f135"/>
                <a:gd name="f140" fmla="*/ f139 1 9523"/>
                <a:gd name="f141" fmla="*/ f138 1 12128"/>
                <a:gd name="f142" fmla="*/ f135 1 f140"/>
                <a:gd name="f143" fmla="*/ f136 1 f140"/>
                <a:gd name="f144" fmla="*/ f135 1 f141"/>
                <a:gd name="f145" fmla="*/ f137 1 f141"/>
                <a:gd name="f146" fmla="*/ f142 f133 1"/>
                <a:gd name="f147" fmla="*/ f143 f133 1"/>
                <a:gd name="f148" fmla="*/ f145 f134 1"/>
                <a:gd name="f149" fmla="*/ f144 f1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6" t="f149" r="f147" b="f148"/>
              <a:pathLst>
                <a:path w="9523" h="121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38"/>
                    <a:pt x="f42" y="f38"/>
                  </a:cubicBezTo>
                  <a:lnTo>
                    <a:pt x="f43" y="f38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69"/>
                    <a:pt x="f71" y="f69"/>
                  </a:cubicBezTo>
                  <a:cubicBezTo>
                    <a:pt x="f72" y="f69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11" y="f85"/>
                    <a:pt x="f86" y="f87"/>
                  </a:cubicBezTo>
                  <a:cubicBezTo>
                    <a:pt x="f88" y="f89"/>
                    <a:pt x="f73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2"/>
                  </a:cubicBezTo>
                  <a:cubicBezTo>
                    <a:pt x="f104" y="f102"/>
                    <a:pt x="f105" y="f102"/>
                    <a:pt x="f106" y="f107"/>
                  </a:cubicBezTo>
                  <a:cubicBezTo>
                    <a:pt x="f108" y="f107"/>
                    <a:pt x="f109" y="f107"/>
                    <a:pt x="f110" y="f111"/>
                  </a:cubicBezTo>
                  <a:cubicBezTo>
                    <a:pt x="f75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lnTo>
                    <a:pt x="f123" y="f122"/>
                  </a:ln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2"/>
                    <a:pt x="f5" y="f2"/>
                  </a:cubicBezTo>
                  <a:close/>
                </a:path>
              </a:pathLst>
            </a:custGeom>
            <a:solidFill>
              <a:srgbClr val="A20E4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2754;p53">
              <a:extLst>
                <a:ext uri="{FF2B5EF4-FFF2-40B4-BE49-F238E27FC236}">
                  <a16:creationId xmlns:a16="http://schemas.microsoft.com/office/drawing/2014/main" id="{55AA24D0-3ED3-4078-8CC6-D504624FDEDC}"/>
                </a:ext>
              </a:extLst>
            </p:cNvPr>
            <p:cNvSpPr/>
            <p:nvPr/>
          </p:nvSpPr>
          <p:spPr>
            <a:xfrm>
              <a:off x="5151656" y="1660541"/>
              <a:ext cx="187607" cy="1551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47"/>
                <a:gd name="f4" fmla="val 7731"/>
                <a:gd name="f5" fmla="val 5569"/>
                <a:gd name="f6" fmla="val 6244"/>
                <a:gd name="f7" fmla="val 5571"/>
                <a:gd name="f8" fmla="val 6246"/>
                <a:gd name="f9" fmla="val 5557"/>
                <a:gd name="f10" fmla="val 6253"/>
                <a:gd name="f11" fmla="val 5544"/>
                <a:gd name="f12" fmla="val 6258"/>
                <a:gd name="f13" fmla="val 5530"/>
                <a:gd name="f14" fmla="val 6261"/>
                <a:gd name="f15" fmla="val 5543"/>
                <a:gd name="f16" fmla="val 6257"/>
                <a:gd name="f17" fmla="val 6251"/>
                <a:gd name="f18" fmla="val 9271"/>
                <a:gd name="f19" fmla="val 1"/>
                <a:gd name="f20" fmla="val 9264"/>
                <a:gd name="f21" fmla="val 9257"/>
                <a:gd name="f22" fmla="val 4"/>
                <a:gd name="f23" fmla="val 9248"/>
                <a:gd name="f24" fmla="val 7"/>
                <a:gd name="f25" fmla="val 7887"/>
                <a:gd name="f26" fmla="val 612"/>
                <a:gd name="f27" fmla="val 5886"/>
                <a:gd name="f28" fmla="val 1347"/>
                <a:gd name="f29" fmla="val 3934"/>
                <a:gd name="f30" fmla="val 1486"/>
                <a:gd name="f31" fmla="val 3931"/>
                <a:gd name="f32" fmla="val 3858"/>
                <a:gd name="f33" fmla="val 1495"/>
                <a:gd name="f34" fmla="val 3787"/>
                <a:gd name="f35" fmla="val 1498"/>
                <a:gd name="f36" fmla="val 3714"/>
                <a:gd name="f37" fmla="val 1502"/>
                <a:gd name="f38" fmla="val 3577"/>
                <a:gd name="f39" fmla="val 1509"/>
                <a:gd name="f40" fmla="val 3442"/>
                <a:gd name="f41" fmla="val 1512"/>
                <a:gd name="f42" fmla="val 3308"/>
                <a:gd name="f43" fmla="val 2754"/>
                <a:gd name="f44" fmla="val 2237"/>
                <a:gd name="f45" fmla="val 1453"/>
                <a:gd name="f46" fmla="val 1766"/>
                <a:gd name="f47" fmla="val 1338"/>
                <a:gd name="f48" fmla="val 1759"/>
                <a:gd name="f49" fmla="val 1337"/>
                <a:gd name="f50" fmla="val 1755"/>
                <a:gd name="f51" fmla="val 1748"/>
                <a:gd name="f52" fmla="val 1735"/>
                <a:gd name="f53" fmla="val 1719"/>
                <a:gd name="f54" fmla="val 1344"/>
                <a:gd name="f55" fmla="val 1708"/>
                <a:gd name="f56" fmla="val 1354"/>
                <a:gd name="f57" fmla="val 573"/>
                <a:gd name="f58" fmla="val 2426"/>
                <a:gd name="f59" fmla="val 3574"/>
                <a:gd name="f60" fmla="val 104"/>
                <a:gd name="f61" fmla="val 4586"/>
                <a:gd name="f62" fmla="val 197"/>
                <a:gd name="f63" fmla="val 5509"/>
                <a:gd name="f64" fmla="val 822"/>
                <a:gd name="f65" fmla="val 6324"/>
                <a:gd name="f66" fmla="val 1953"/>
                <a:gd name="f67" fmla="val 7012"/>
                <a:gd name="f68" fmla="val 2594"/>
                <a:gd name="f69" fmla="val 7399"/>
                <a:gd name="f70" fmla="val 3233"/>
                <a:gd name="f71" fmla="val 7631"/>
                <a:gd name="f72" fmla="val 3860"/>
                <a:gd name="f73" fmla="val 7705"/>
                <a:gd name="f74" fmla="val 3862"/>
                <a:gd name="f75" fmla="val 4011"/>
                <a:gd name="f76" fmla="val 7722"/>
                <a:gd name="f77" fmla="val 4158"/>
                <a:gd name="f78" fmla="val 7730"/>
                <a:gd name="f79" fmla="val 4304"/>
                <a:gd name="f80" fmla="val 4359"/>
                <a:gd name="f81" fmla="val 4414"/>
                <a:gd name="f82" fmla="val 7729"/>
                <a:gd name="f83" fmla="val 4469"/>
                <a:gd name="f84" fmla="val 7727"/>
                <a:gd name="f85" fmla="val 5052"/>
                <a:gd name="f86" fmla="val 7698"/>
                <a:gd name="f87" fmla="val 5625"/>
                <a:gd name="f88" fmla="val 7527"/>
                <a:gd name="f89" fmla="val 6179"/>
                <a:gd name="f90" fmla="val 7221"/>
                <a:gd name="f91" fmla="val 6199"/>
                <a:gd name="f92" fmla="val 7210"/>
                <a:gd name="f93" fmla="val 6212"/>
                <a:gd name="f94" fmla="val 7191"/>
                <a:gd name="f95" fmla="val 7170"/>
                <a:gd name="f96" fmla="val 6336"/>
                <a:gd name="f97" fmla="val 4622"/>
                <a:gd name="f98" fmla="val 7612"/>
                <a:gd name="f99" fmla="val 1720"/>
                <a:gd name="f100" fmla="val 9318"/>
                <a:gd name="f101" fmla="val 110"/>
                <a:gd name="f102" fmla="val 9342"/>
                <a:gd name="f103" fmla="val 89"/>
                <a:gd name="f104" fmla="val 56"/>
                <a:gd name="f105" fmla="val 9328"/>
                <a:gd name="f106" fmla="val 29"/>
                <a:gd name="f107" fmla="val 9314"/>
                <a:gd name="f108" fmla="val 11"/>
                <a:gd name="f109" fmla="val 9295"/>
                <a:gd name="f110" fmla="*/ f0 1 9347"/>
                <a:gd name="f111" fmla="*/ f1 1 7731"/>
                <a:gd name="f112" fmla="val f2"/>
                <a:gd name="f113" fmla="val f3"/>
                <a:gd name="f114" fmla="val f4"/>
                <a:gd name="f115" fmla="+- f114 0 f112"/>
                <a:gd name="f116" fmla="+- f113 0 f112"/>
                <a:gd name="f117" fmla="*/ f116 1 9347"/>
                <a:gd name="f118" fmla="*/ f115 1 7731"/>
                <a:gd name="f119" fmla="*/ f112 1 f117"/>
                <a:gd name="f120" fmla="*/ f113 1 f117"/>
                <a:gd name="f121" fmla="*/ f112 1 f118"/>
                <a:gd name="f122" fmla="*/ f114 1 f118"/>
                <a:gd name="f123" fmla="*/ f119 f110 1"/>
                <a:gd name="f124" fmla="*/ f120 f110 1"/>
                <a:gd name="f125" fmla="*/ f122 f111 1"/>
                <a:gd name="f126" fmla="*/ f121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9347" h="7731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9" y="f17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49"/>
                    <a:pt x="f51" y="f49"/>
                  </a:cubicBezTo>
                  <a:cubicBezTo>
                    <a:pt x="f52" y="f49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lnTo>
                    <a:pt x="f74" y="f73"/>
                  </a:ln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3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3" y="f104"/>
                    <a:pt x="f105" y="f106"/>
                  </a:cubicBezTo>
                  <a:cubicBezTo>
                    <a:pt x="f107" y="f108"/>
                    <a:pt x="f109" y="f19"/>
                    <a:pt x="f18" y="f19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2755;p53">
              <a:extLst>
                <a:ext uri="{FF2B5EF4-FFF2-40B4-BE49-F238E27FC236}">
                  <a16:creationId xmlns:a16="http://schemas.microsoft.com/office/drawing/2014/main" id="{75C3EA7E-BFDE-4E3B-9F91-0AE8DB801152}"/>
                </a:ext>
              </a:extLst>
            </p:cNvPr>
            <p:cNvSpPr/>
            <p:nvPr/>
          </p:nvSpPr>
          <p:spPr>
            <a:xfrm>
              <a:off x="5117357" y="1536822"/>
              <a:ext cx="239472" cy="151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31"/>
                <a:gd name="f4" fmla="val 7542"/>
                <a:gd name="f5" fmla="val 3981"/>
                <a:gd name="f6" fmla="val 1"/>
                <a:gd name="f7" fmla="val 3889"/>
                <a:gd name="f8" fmla="val 3798"/>
                <a:gd name="f9" fmla="val 3"/>
                <a:gd name="f10" fmla="val 3710"/>
                <a:gd name="f11" fmla="val 7"/>
                <a:gd name="f12" fmla="val 3069"/>
                <a:gd name="f13" fmla="val 40"/>
                <a:gd name="f14" fmla="val 2502"/>
                <a:gd name="f15" fmla="val 154"/>
                <a:gd name="f16" fmla="val 2020"/>
                <a:gd name="f17" fmla="val 349"/>
                <a:gd name="f18" fmla="val 537"/>
                <a:gd name="f19" fmla="val 951"/>
                <a:gd name="f20" fmla="val 2277"/>
                <a:gd name="f21" fmla="val 469"/>
                <a:gd name="f22" fmla="val 4184"/>
                <a:gd name="f23" fmla="val 822"/>
                <a:gd name="f24" fmla="val 5621"/>
                <a:gd name="f25" fmla="val 1585"/>
                <a:gd name="f26" fmla="val 6608"/>
                <a:gd name="f27" fmla="val 2742"/>
                <a:gd name="f28" fmla="val 7120"/>
                <a:gd name="f29" fmla="val 3372"/>
                <a:gd name="f30" fmla="val 7401"/>
                <a:gd name="f31" fmla="val 4125"/>
                <a:gd name="f32" fmla="val 4987"/>
                <a:gd name="f33" fmla="val 5119"/>
                <a:gd name="f34" fmla="val 5254"/>
                <a:gd name="f35" fmla="val 7539"/>
                <a:gd name="f36" fmla="val 5391"/>
                <a:gd name="f37" fmla="val 7532"/>
                <a:gd name="f38" fmla="val 5583"/>
                <a:gd name="f39" fmla="val 7523"/>
                <a:gd name="f40" fmla="val 5778"/>
                <a:gd name="f41" fmla="val 7505"/>
                <a:gd name="f42" fmla="val 5973"/>
                <a:gd name="f43" fmla="val 7486"/>
                <a:gd name="f44" fmla="val 5979"/>
                <a:gd name="f45" fmla="val 8619"/>
                <a:gd name="f46" fmla="val 7192"/>
                <a:gd name="f47" fmla="val 11339"/>
                <a:gd name="f48" fmla="val 5867"/>
                <a:gd name="f49" fmla="val 11890"/>
                <a:gd name="f50" fmla="val 5587"/>
                <a:gd name="f51" fmla="val 11916"/>
                <a:gd name="f52" fmla="val 5572"/>
                <a:gd name="f53" fmla="val 11930"/>
                <a:gd name="f54" fmla="val 5544"/>
                <a:gd name="f55" fmla="val 11923"/>
                <a:gd name="f56" fmla="val 5517"/>
                <a:gd name="f57" fmla="val 5488"/>
                <a:gd name="f58" fmla="val 11892"/>
                <a:gd name="f59" fmla="val 5467"/>
                <a:gd name="f60" fmla="val 11863"/>
                <a:gd name="f61" fmla="val 11299"/>
                <a:gd name="f62" fmla="val 5446"/>
                <a:gd name="f63" fmla="val 10937"/>
                <a:gd name="f64" fmla="val 5212"/>
                <a:gd name="f65" fmla="val 10771"/>
                <a:gd name="f66" fmla="val 5077"/>
                <a:gd name="f67" fmla="val 10422"/>
                <a:gd name="f68" fmla="val 4792"/>
                <a:gd name="f69" fmla="val 10243"/>
                <a:gd name="f70" fmla="val 4385"/>
                <a:gd name="f71" fmla="val 10304"/>
                <a:gd name="f72" fmla="val 4019"/>
                <a:gd name="f73" fmla="val 10361"/>
                <a:gd name="f74" fmla="val 3690"/>
                <a:gd name="f75" fmla="val 10599"/>
                <a:gd name="f76" fmla="val 3432"/>
                <a:gd name="f77" fmla="val 10976"/>
                <a:gd name="f78" fmla="val 3297"/>
                <a:gd name="f79" fmla="val 11098"/>
                <a:gd name="f80" fmla="val 3252"/>
                <a:gd name="f81" fmla="val 11218"/>
                <a:gd name="f82" fmla="val 3227"/>
                <a:gd name="f83" fmla="val 11335"/>
                <a:gd name="f84" fmla="val 3220"/>
                <a:gd name="f85" fmla="val 11350"/>
                <a:gd name="f86" fmla="val 3219"/>
                <a:gd name="f87" fmla="val 11365"/>
                <a:gd name="f88" fmla="val 11379"/>
                <a:gd name="f89" fmla="val 11463"/>
                <a:gd name="f90" fmla="val 11548"/>
                <a:gd name="f91" fmla="val 3229"/>
                <a:gd name="f92" fmla="val 11631"/>
                <a:gd name="f93" fmla="val 3248"/>
                <a:gd name="f94" fmla="val 11638"/>
                <a:gd name="f95" fmla="val 11642"/>
                <a:gd name="f96" fmla="val 3251"/>
                <a:gd name="f97" fmla="val 11648"/>
                <a:gd name="f98" fmla="val 11671"/>
                <a:gd name="f99" fmla="val 11691"/>
                <a:gd name="f100" fmla="val 3237"/>
                <a:gd name="f101" fmla="val 11699"/>
                <a:gd name="f102" fmla="val 3217"/>
                <a:gd name="f103" fmla="val 11714"/>
                <a:gd name="f104" fmla="val 3194"/>
                <a:gd name="f105" fmla="val 11711"/>
                <a:gd name="f106" fmla="val 3163"/>
                <a:gd name="f107" fmla="val 3140"/>
                <a:gd name="f108" fmla="val 10698"/>
                <a:gd name="f109" fmla="val 2098"/>
                <a:gd name="f110" fmla="val 9167"/>
                <a:gd name="f111" fmla="val 1197"/>
                <a:gd name="f112" fmla="val 7530"/>
                <a:gd name="f113" fmla="val 631"/>
                <a:gd name="f114" fmla="val 7524"/>
                <a:gd name="f115" fmla="val 6508"/>
                <a:gd name="f116" fmla="val 279"/>
                <a:gd name="f117" fmla="val 5455"/>
                <a:gd name="f118" fmla="val 57"/>
                <a:gd name="f119" fmla="val 4471"/>
                <a:gd name="f120" fmla="val 8"/>
                <a:gd name="f121" fmla="val 4469"/>
                <a:gd name="f122" fmla="val 4458"/>
                <a:gd name="f123" fmla="val 4444"/>
                <a:gd name="f124" fmla="val 15"/>
                <a:gd name="f125" fmla="val 4436"/>
                <a:gd name="f126" fmla="val 18"/>
                <a:gd name="f127" fmla="val 4277"/>
                <a:gd name="f128" fmla="val 6"/>
                <a:gd name="f129" fmla="val 4126"/>
                <a:gd name="f130" fmla="*/ f0 1 11931"/>
                <a:gd name="f131" fmla="*/ f1 1 7542"/>
                <a:gd name="f132" fmla="val f2"/>
                <a:gd name="f133" fmla="val f3"/>
                <a:gd name="f134" fmla="val f4"/>
                <a:gd name="f135" fmla="+- f134 0 f132"/>
                <a:gd name="f136" fmla="+- f133 0 f132"/>
                <a:gd name="f137" fmla="*/ f136 1 11931"/>
                <a:gd name="f138" fmla="*/ f135 1 7542"/>
                <a:gd name="f139" fmla="*/ f132 1 f137"/>
                <a:gd name="f140" fmla="*/ f133 1 f137"/>
                <a:gd name="f141" fmla="*/ f132 1 f138"/>
                <a:gd name="f142" fmla="*/ f134 1 f138"/>
                <a:gd name="f143" fmla="*/ f139 f130 1"/>
                <a:gd name="f144" fmla="*/ f140 f130 1"/>
                <a:gd name="f145" fmla="*/ f142 f131 1"/>
                <a:gd name="f146" fmla="*/ f141 f1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3" t="f146" r="f144" b="f145"/>
              <a:pathLst>
                <a:path w="11931" h="754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4" y="f43"/>
                  </a:ln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1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6"/>
                    <a:pt x="f88" y="f86"/>
                  </a:cubicBezTo>
                  <a:cubicBezTo>
                    <a:pt x="f89" y="f86"/>
                    <a:pt x="f90" y="f91"/>
                    <a:pt x="f92" y="f93"/>
                  </a:cubicBezTo>
                  <a:cubicBezTo>
                    <a:pt x="f94" y="f93"/>
                    <a:pt x="f95" y="f96"/>
                    <a:pt x="f97" y="f96"/>
                  </a:cubicBezTo>
                  <a:cubicBezTo>
                    <a:pt x="f98" y="f93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99" y="f107"/>
                  </a:cubicBezTo>
                  <a:cubicBezTo>
                    <a:pt x="f108" y="f109"/>
                    <a:pt x="f110" y="f111"/>
                    <a:pt x="f112" y="f113"/>
                  </a:cubicBezTo>
                  <a:lnTo>
                    <a:pt x="f114" y="f113"/>
                  </a:lnTo>
                  <a:cubicBezTo>
                    <a:pt x="f115" y="f116"/>
                    <a:pt x="f117" y="f118"/>
                    <a:pt x="f119" y="f120"/>
                  </a:cubicBezTo>
                  <a:lnTo>
                    <a:pt x="f121" y="f120"/>
                  </a:lnTo>
                  <a:cubicBezTo>
                    <a:pt x="f122" y="f120"/>
                    <a:pt x="f123" y="f124"/>
                    <a:pt x="f125" y="f126"/>
                  </a:cubicBezTo>
                  <a:cubicBezTo>
                    <a:pt x="f127" y="f128"/>
                    <a:pt x="f129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5" name="Google Shape;2756;p53">
              <a:extLst>
                <a:ext uri="{FF2B5EF4-FFF2-40B4-BE49-F238E27FC236}">
                  <a16:creationId xmlns:a16="http://schemas.microsoft.com/office/drawing/2014/main" id="{4A53E302-36E3-4120-9597-1A756B3AF5FB}"/>
                </a:ext>
              </a:extLst>
            </p:cNvPr>
            <p:cNvSpPr/>
            <p:nvPr/>
          </p:nvSpPr>
          <p:spPr>
            <a:xfrm>
              <a:off x="5448690" y="1713750"/>
              <a:ext cx="5120" cy="21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5"/>
                <a:gd name="f4" fmla="val 107"/>
                <a:gd name="f5" fmla="val 1"/>
                <a:gd name="f6" fmla="val 83"/>
                <a:gd name="f7" fmla="val 41"/>
                <a:gd name="f8" fmla="val 169"/>
                <a:gd name="f9" fmla="val 73"/>
                <a:gd name="f10" fmla="val 254"/>
                <a:gd name="f11" fmla="val 147"/>
                <a:gd name="f12" fmla="val 61"/>
                <a:gd name="f13" fmla="val 60"/>
                <a:gd name="f14" fmla="val 24"/>
                <a:gd name="f15" fmla="*/ f0 1 255"/>
                <a:gd name="f16" fmla="*/ f1 1 10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55"/>
                <a:gd name="f23" fmla="*/ f20 1 10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55" h="107">
                  <a:moveTo>
                    <a:pt x="f5" y="f2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12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2757;p53">
              <a:extLst>
                <a:ext uri="{FF2B5EF4-FFF2-40B4-BE49-F238E27FC236}">
                  <a16:creationId xmlns:a16="http://schemas.microsoft.com/office/drawing/2014/main" id="{24878F39-F563-4DF6-B74A-6F277E762DEF}"/>
                </a:ext>
              </a:extLst>
            </p:cNvPr>
            <p:cNvSpPr/>
            <p:nvPr/>
          </p:nvSpPr>
          <p:spPr>
            <a:xfrm>
              <a:off x="5453792" y="1715880"/>
              <a:ext cx="3355" cy="14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"/>
                <a:gd name="f4" fmla="val 71"/>
                <a:gd name="f5" fmla="val 1"/>
                <a:gd name="f6" fmla="val 16"/>
                <a:gd name="f7" fmla="val 7"/>
                <a:gd name="f8" fmla="val 31"/>
                <a:gd name="f9" fmla="val 14"/>
                <a:gd name="f10" fmla="val 47"/>
                <a:gd name="f11" fmla="val 20"/>
                <a:gd name="f12" fmla="val 86"/>
                <a:gd name="f13" fmla="val 38"/>
                <a:gd name="f14" fmla="val 126"/>
                <a:gd name="f15" fmla="val 56"/>
                <a:gd name="f16" fmla="val 124"/>
                <a:gd name="f17" fmla="val 54"/>
                <a:gd name="f18" fmla="val 85"/>
                <a:gd name="f19" fmla="val 36"/>
                <a:gd name="f20" fmla="*/ f0 1 167"/>
                <a:gd name="f21" fmla="*/ f1 1 71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7"/>
                <a:gd name="f28" fmla="*/ f25 1 71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7" h="71">
                  <a:moveTo>
                    <a:pt x="f2" y="f5"/>
                  </a:moveTo>
                  <a:lnTo>
                    <a:pt x="f2" y="f5"/>
                  </a:lnTo>
                  <a:cubicBezTo>
                    <a:pt x="f6" y="f7"/>
                    <a:pt x="f8" y="f9"/>
                    <a:pt x="f10" y="f11"/>
                  </a:cubicBezTo>
                  <a:lnTo>
                    <a:pt x="f10" y="f11"/>
                  </a:lnTo>
                  <a:cubicBezTo>
                    <a:pt x="f8" y="f9"/>
                    <a:pt x="f6" y="f7"/>
                    <a:pt x="f2" y="f5"/>
                  </a:cubicBezTo>
                  <a:close/>
                  <a:moveTo>
                    <a:pt x="f10" y="f11"/>
                  </a:moveTo>
                  <a:cubicBezTo>
                    <a:pt x="f12" y="f13"/>
                    <a:pt x="f14" y="f15"/>
                    <a:pt x="f3" y="f4"/>
                  </a:cubicBezTo>
                  <a:cubicBezTo>
                    <a:pt x="f16" y="f17"/>
                    <a:pt x="f18" y="f19"/>
                    <a:pt x="f10" y="f11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2758;p53">
              <a:extLst>
                <a:ext uri="{FF2B5EF4-FFF2-40B4-BE49-F238E27FC236}">
                  <a16:creationId xmlns:a16="http://schemas.microsoft.com/office/drawing/2014/main" id="{C954EEC5-85AF-4130-A20C-788FDBD30617}"/>
                </a:ext>
              </a:extLst>
            </p:cNvPr>
            <p:cNvSpPr/>
            <p:nvPr/>
          </p:nvSpPr>
          <p:spPr>
            <a:xfrm>
              <a:off x="5374148" y="1619237"/>
              <a:ext cx="55357" cy="50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58"/>
                <a:gd name="f4" fmla="val 2529"/>
                <a:gd name="f5" fmla="val 1878"/>
                <a:gd name="f6" fmla="val 219"/>
                <a:gd name="f7" fmla="val 1956"/>
                <a:gd name="f8" fmla="val 2029"/>
                <a:gd name="f9" fmla="val 232"/>
                <a:gd name="f10" fmla="val 2095"/>
                <a:gd name="f11" fmla="val 260"/>
                <a:gd name="f12" fmla="val 2392"/>
                <a:gd name="f13" fmla="val 384"/>
                <a:gd name="f14" fmla="val 2540"/>
                <a:gd name="f15" fmla="val 801"/>
                <a:gd name="f16" fmla="val 1502"/>
                <a:gd name="f17" fmla="val 2168"/>
                <a:gd name="f18" fmla="val 2294"/>
                <a:gd name="f19" fmla="val 1832"/>
                <a:gd name="f20" fmla="val 2308"/>
                <a:gd name="f21" fmla="val 1812"/>
                <a:gd name="f22" fmla="val 2309"/>
                <a:gd name="f23" fmla="val 1791"/>
                <a:gd name="f24" fmla="val 2310"/>
                <a:gd name="f25" fmla="val 1770"/>
                <a:gd name="f26" fmla="val 1140"/>
                <a:gd name="f27" fmla="val 343"/>
                <a:gd name="f28" fmla="val 1816"/>
                <a:gd name="f29" fmla="val 230"/>
                <a:gd name="f30" fmla="val 1147"/>
                <a:gd name="f31" fmla="val 557"/>
                <a:gd name="f32" fmla="val 836"/>
                <a:gd name="f33" fmla="val 1333"/>
                <a:gd name="f34" fmla="val 1880"/>
                <a:gd name="f35" fmla="val 1"/>
                <a:gd name="f36" fmla="val 1095"/>
                <a:gd name="f37" fmla="val 85"/>
                <a:gd name="f38" fmla="val 981"/>
                <a:gd name="f39" fmla="val 36"/>
                <a:gd name="f40" fmla="val 1028"/>
                <a:gd name="f41" fmla="val 13"/>
                <a:gd name="f42" fmla="val 1052"/>
                <a:gd name="f43" fmla="val 1085"/>
                <a:gd name="f44" fmla="val 5"/>
                <a:gd name="f45" fmla="val 1119"/>
                <a:gd name="f46" fmla="val 97"/>
                <a:gd name="f47" fmla="val 1936"/>
                <a:gd name="f48" fmla="val 1009"/>
                <a:gd name="f49" fmla="val 1766"/>
                <a:gd name="f50" fmla="val 1792"/>
                <a:gd name="f51" fmla="val 1818"/>
                <a:gd name="f52" fmla="val 1843"/>
                <a:gd name="f53" fmla="val 2527"/>
                <a:gd name="f54" fmla="val 2414"/>
                <a:gd name="f55" fmla="val 2495"/>
                <a:gd name="f56" fmla="val 2756"/>
                <a:gd name="f57" fmla="val 2113"/>
                <a:gd name="f58" fmla="val 706"/>
                <a:gd name="f59" fmla="val 2564"/>
                <a:gd name="f60" fmla="val 220"/>
                <a:gd name="f61" fmla="val 2179"/>
                <a:gd name="f62" fmla="val 58"/>
                <a:gd name="f63" fmla="val 2085"/>
                <a:gd name="f64" fmla="val 18"/>
                <a:gd name="f65" fmla="val 1984"/>
                <a:gd name="f66" fmla="*/ f0 1 2758"/>
                <a:gd name="f67" fmla="*/ f1 1 2529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758"/>
                <a:gd name="f74" fmla="*/ f71 1 2529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758" h="25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0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  <a:moveTo>
                    <a:pt x="f34" y="f35"/>
                  </a:moveTo>
                  <a:cubicBezTo>
                    <a:pt x="f36" y="f35"/>
                    <a:pt x="f37" y="f38"/>
                    <a:pt x="f39" y="f40"/>
                  </a:cubicBezTo>
                  <a:cubicBezTo>
                    <a:pt x="f41" y="f42"/>
                    <a:pt x="f35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4"/>
                    <a:pt x="f52" y="f53"/>
                  </a:cubicBezTo>
                  <a:cubicBezTo>
                    <a:pt x="f54" y="f55"/>
                    <a:pt x="f56" y="f57"/>
                    <a:pt x="f56" y="f16"/>
                  </a:cubicBezTo>
                  <a:cubicBezTo>
                    <a:pt x="f3" y="f58"/>
                    <a:pt x="f59" y="f60"/>
                    <a:pt x="f61" y="f62"/>
                  </a:cubicBezTo>
                  <a:cubicBezTo>
                    <a:pt x="f63" y="f64"/>
                    <a:pt x="f65" y="f35"/>
                    <a:pt x="f34" y="f3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8" name="Google Shape;2759;p53">
              <a:extLst>
                <a:ext uri="{FF2B5EF4-FFF2-40B4-BE49-F238E27FC236}">
                  <a16:creationId xmlns:a16="http://schemas.microsoft.com/office/drawing/2014/main" id="{433A96AA-EFA0-4CCB-A679-983DF76EBAC9}"/>
                </a:ext>
              </a:extLst>
            </p:cNvPr>
            <p:cNvSpPr/>
            <p:nvPr/>
          </p:nvSpPr>
          <p:spPr>
            <a:xfrm>
              <a:off x="5321981" y="1600428"/>
              <a:ext cx="56839" cy="471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2"/>
                <a:gd name="f4" fmla="val 2348"/>
                <a:gd name="f5" fmla="val 1210"/>
                <a:gd name="f6" fmla="val 219"/>
                <a:gd name="f7" fmla="val 1359"/>
                <a:gd name="f8" fmla="val 1500"/>
                <a:gd name="f9" fmla="val 259"/>
                <a:gd name="f10" fmla="val 1635"/>
                <a:gd name="f11" fmla="val 333"/>
                <a:gd name="f12" fmla="val 2235"/>
                <a:gd name="f13" fmla="val 675"/>
                <a:gd name="f14" fmla="val 2513"/>
                <a:gd name="f15" fmla="val 1669"/>
                <a:gd name="f16" fmla="val 2585"/>
                <a:gd name="f17" fmla="val 1975"/>
                <a:gd name="f18" fmla="val 2271"/>
                <a:gd name="f19" fmla="val 2085"/>
                <a:gd name="f20" fmla="val 1994"/>
                <a:gd name="f21" fmla="val 2127"/>
                <a:gd name="f22" fmla="val 1754"/>
                <a:gd name="f23" fmla="val 1200"/>
                <a:gd name="f24" fmla="val 845"/>
                <a:gd name="f25" fmla="val 1902"/>
                <a:gd name="f26" fmla="val 688"/>
                <a:gd name="f27" fmla="val 1773"/>
                <a:gd name="f28" fmla="val 386"/>
                <a:gd name="f29" fmla="val 1526"/>
                <a:gd name="f30" fmla="val 233"/>
                <a:gd name="f31" fmla="val 1181"/>
                <a:gd name="f32" fmla="val 284"/>
                <a:gd name="f33" fmla="val 875"/>
                <a:gd name="f34" fmla="val 328"/>
                <a:gd name="f35" fmla="val 610"/>
                <a:gd name="f36" fmla="val 527"/>
                <a:gd name="f37" fmla="val 402"/>
                <a:gd name="f38" fmla="val 842"/>
                <a:gd name="f39" fmla="val 289"/>
                <a:gd name="f40" fmla="val 970"/>
                <a:gd name="f41" fmla="val 242"/>
                <a:gd name="f42" fmla="val 1091"/>
                <a:gd name="f43" fmla="val 1208"/>
                <a:gd name="f44" fmla="val 1"/>
                <a:gd name="f45" fmla="val 1066"/>
                <a:gd name="f46" fmla="val 920"/>
                <a:gd name="f47" fmla="val 28"/>
                <a:gd name="f48" fmla="val 768"/>
                <a:gd name="f49" fmla="val 83"/>
                <a:gd name="f50" fmla="val 375"/>
                <a:gd name="f51" fmla="val 226"/>
                <a:gd name="f52" fmla="val 126"/>
                <a:gd name="f53" fmla="val 495"/>
                <a:gd name="f54" fmla="val 66"/>
                <a:gd name="f55" fmla="val 840"/>
                <a:gd name="f56" fmla="val 1224"/>
                <a:gd name="f57" fmla="val 184"/>
                <a:gd name="f58" fmla="val 1647"/>
                <a:gd name="f59" fmla="val 547"/>
                <a:gd name="f60" fmla="val 1943"/>
                <a:gd name="f61" fmla="val 727"/>
                <a:gd name="f62" fmla="val 2090"/>
                <a:gd name="f63" fmla="val 1131"/>
                <a:gd name="f64" fmla="val 1752"/>
                <a:gd name="f65" fmla="val 2038"/>
                <a:gd name="f66" fmla="val 2372"/>
                <a:gd name="f67" fmla="val 2292"/>
                <a:gd name="f68" fmla="val 2753"/>
                <a:gd name="f69" fmla="val 2147"/>
                <a:gd name="f70" fmla="val 2800"/>
                <a:gd name="f71" fmla="val 2076"/>
                <a:gd name="f72" fmla="val 2820"/>
                <a:gd name="f73" fmla="val 2025"/>
                <a:gd name="f74" fmla="val 2810"/>
                <a:gd name="f75" fmla="val 1968"/>
                <a:gd name="f76" fmla="val 2540"/>
                <a:gd name="f77" fmla="val 596"/>
                <a:gd name="f78" fmla="val 1744"/>
                <a:gd name="f79" fmla="val 145"/>
                <a:gd name="f80" fmla="val 1575"/>
                <a:gd name="f81" fmla="val 49"/>
                <a:gd name="f82" fmla="val 1396"/>
                <a:gd name="f83" fmla="*/ f0 1 2832"/>
                <a:gd name="f84" fmla="*/ f1 1 2348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2832"/>
                <a:gd name="f91" fmla="*/ f88 1 2348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2832" h="23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  <a:moveTo>
                    <a:pt x="f43" y="f44"/>
                  </a:moveTo>
                  <a:cubicBezTo>
                    <a:pt x="f45" y="f44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44" y="f56"/>
                    <a:pt x="f57" y="f58"/>
                    <a:pt x="f59" y="f60"/>
                  </a:cubicBezTo>
                  <a:cubicBezTo>
                    <a:pt x="f61" y="f62"/>
                    <a:pt x="f63" y="f4"/>
                    <a:pt x="f64" y="f4"/>
                  </a:cubicBezTo>
                  <a:cubicBezTo>
                    <a:pt x="f65" y="f4"/>
                    <a:pt x="f66" y="f67"/>
                    <a:pt x="f68" y="f69"/>
                  </a:cubicBezTo>
                  <a:cubicBezTo>
                    <a:pt x="f70" y="f21"/>
                    <a:pt x="f3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44"/>
                    <a:pt x="f43" y="f44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2760;p53">
              <a:extLst>
                <a:ext uri="{FF2B5EF4-FFF2-40B4-BE49-F238E27FC236}">
                  <a16:creationId xmlns:a16="http://schemas.microsoft.com/office/drawing/2014/main" id="{C82A1CBB-E6E5-4210-8795-0A25286747C2}"/>
                </a:ext>
              </a:extLst>
            </p:cNvPr>
            <p:cNvSpPr/>
            <p:nvPr/>
          </p:nvSpPr>
          <p:spPr>
            <a:xfrm>
              <a:off x="5339282" y="1639272"/>
              <a:ext cx="47914" cy="495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7"/>
                <a:gd name="f4" fmla="val 2470"/>
                <a:gd name="f5" fmla="val 1767"/>
                <a:gd name="f6" fmla="val 248"/>
                <a:gd name="f7" fmla="val 1837"/>
                <a:gd name="f8" fmla="val 612"/>
                <a:gd name="f9" fmla="val 1991"/>
                <a:gd name="f10" fmla="val 1766"/>
                <a:gd name="f11" fmla="val 1241"/>
                <a:gd name="f12" fmla="val 2116"/>
                <a:gd name="f13" fmla="val 1074"/>
                <a:gd name="f14" fmla="val 2205"/>
                <a:gd name="f15" fmla="val 914"/>
                <a:gd name="f16" fmla="val 2250"/>
                <a:gd name="f17" fmla="val 774"/>
                <a:gd name="f18" fmla="val 658"/>
                <a:gd name="f19" fmla="val 555"/>
                <a:gd name="f20" fmla="val 2220"/>
                <a:gd name="f21" fmla="val 472"/>
                <a:gd name="f22" fmla="val 2159"/>
                <a:gd name="f23" fmla="val 303"/>
                <a:gd name="f24" fmla="val 2036"/>
                <a:gd name="f25" fmla="val 232"/>
                <a:gd name="f26" fmla="val 1806"/>
                <a:gd name="f27" fmla="val 279"/>
                <a:gd name="f28" fmla="val 1544"/>
                <a:gd name="f29" fmla="val 358"/>
                <a:gd name="f30" fmla="val 1109"/>
                <a:gd name="f31" fmla="val 792"/>
                <a:gd name="f32" fmla="val 548"/>
                <a:gd name="f33" fmla="val 1852"/>
                <a:gd name="f34" fmla="val 1842"/>
                <a:gd name="f35" fmla="val 1832"/>
                <a:gd name="f36" fmla="val 2"/>
                <a:gd name="f37" fmla="val 1822"/>
                <a:gd name="f38" fmla="val 4"/>
                <a:gd name="f39" fmla="val 372"/>
                <a:gd name="f40" fmla="val 406"/>
                <a:gd name="f41" fmla="val 111"/>
                <a:gd name="f42" fmla="val 1253"/>
                <a:gd name="f43" fmla="val 64"/>
                <a:gd name="f44" fmla="val 1504"/>
                <a:gd name="f45" fmla="val 1851"/>
                <a:gd name="f46" fmla="val 104"/>
                <a:gd name="f47" fmla="val 2162"/>
                <a:gd name="f48" fmla="val 342"/>
                <a:gd name="f49" fmla="val 2335"/>
                <a:gd name="f50" fmla="val 463"/>
                <a:gd name="f51" fmla="val 2425"/>
                <a:gd name="f52" fmla="val 611"/>
                <a:gd name="f53" fmla="val 2469"/>
                <a:gd name="f54" fmla="val 773"/>
                <a:gd name="f55" fmla="val 949"/>
                <a:gd name="f56" fmla="val 1141"/>
                <a:gd name="f57" fmla="val 2418"/>
                <a:gd name="f58" fmla="val 1339"/>
                <a:gd name="f59" fmla="val 2313"/>
                <a:gd name="f60" fmla="val 1821"/>
                <a:gd name="f61" fmla="val 1974"/>
                <a:gd name="f62" fmla="val 154"/>
                <a:gd name="f63" fmla="val 1957"/>
                <a:gd name="f64" fmla="val 82"/>
                <a:gd name="f65" fmla="val 1950"/>
                <a:gd name="f66" fmla="val 54"/>
                <a:gd name="f67" fmla="val 1930"/>
                <a:gd name="f68" fmla="val 28"/>
                <a:gd name="f69" fmla="val 1904"/>
                <a:gd name="f70" fmla="val 14"/>
                <a:gd name="f71" fmla="val 1888"/>
                <a:gd name="f72" fmla="val 5"/>
                <a:gd name="f73" fmla="val 1870"/>
                <a:gd name="f74" fmla="*/ f0 1 2387"/>
                <a:gd name="f75" fmla="*/ f1 1 2470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2387"/>
                <a:gd name="f82" fmla="*/ f79 1 2470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387" h="247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5" y="f6"/>
                  </a:cubicBezTo>
                  <a:close/>
                  <a:moveTo>
                    <a:pt x="f33" y="f2"/>
                  </a:moveTo>
                  <a:cubicBezTo>
                    <a:pt x="f34" y="f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2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7"/>
                    <a:pt x="f58" y="f59"/>
                  </a:cubicBezTo>
                  <a:cubicBezTo>
                    <a:pt x="f3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2"/>
                    <a:pt x="f33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2761;p53">
              <a:extLst>
                <a:ext uri="{FF2B5EF4-FFF2-40B4-BE49-F238E27FC236}">
                  <a16:creationId xmlns:a16="http://schemas.microsoft.com/office/drawing/2014/main" id="{6C18E6BA-5198-4721-9629-CBF30B1CB019}"/>
                </a:ext>
              </a:extLst>
            </p:cNvPr>
            <p:cNvSpPr/>
            <p:nvPr/>
          </p:nvSpPr>
          <p:spPr>
            <a:xfrm>
              <a:off x="5364153" y="1586977"/>
              <a:ext cx="45820" cy="567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83"/>
                <a:gd name="f4" fmla="val 2825"/>
                <a:gd name="f5" fmla="val 1124"/>
                <a:gd name="f6" fmla="val 219"/>
                <a:gd name="f7" fmla="val 1419"/>
                <a:gd name="f8" fmla="val 1675"/>
                <a:gd name="f9" fmla="val 341"/>
                <a:gd name="f10" fmla="val 1787"/>
                <a:gd name="f11" fmla="val 550"/>
                <a:gd name="f12" fmla="val 2022"/>
                <a:gd name="f13" fmla="val 996"/>
                <a:gd name="f14" fmla="val 1608"/>
                <a:gd name="f15" fmla="val 1725"/>
                <a:gd name="f16" fmla="val 674"/>
                <a:gd name="f17" fmla="val 2519"/>
                <a:gd name="f18" fmla="val 561"/>
                <a:gd name="f19" fmla="val 2096"/>
                <a:gd name="f20" fmla="val 299"/>
                <a:gd name="f21" fmla="val 951"/>
                <a:gd name="f22" fmla="val 567"/>
                <a:gd name="f23" fmla="val 457"/>
                <a:gd name="f24" fmla="val 621"/>
                <a:gd name="f25" fmla="val 359"/>
                <a:gd name="f26" fmla="val 692"/>
                <a:gd name="f27" fmla="val 296"/>
                <a:gd name="f28" fmla="val 785"/>
                <a:gd name="f29" fmla="val 269"/>
                <a:gd name="f30" fmla="val 899"/>
                <a:gd name="f31" fmla="val 235"/>
                <a:gd name="f32" fmla="val 1016"/>
                <a:gd name="f33" fmla="val 1119"/>
                <a:gd name="f34" fmla="val 1"/>
                <a:gd name="f35" fmla="val 990"/>
                <a:gd name="f36" fmla="val 855"/>
                <a:gd name="f37" fmla="val 20"/>
                <a:gd name="f38" fmla="val 721"/>
                <a:gd name="f39" fmla="val 60"/>
                <a:gd name="f40" fmla="val 571"/>
                <a:gd name="f41" fmla="val 104"/>
                <a:gd name="f42" fmla="val 454"/>
                <a:gd name="f43" fmla="val 204"/>
                <a:gd name="f44" fmla="val 372"/>
                <a:gd name="f45" fmla="val 355"/>
                <a:gd name="f46" fmla="val 1044"/>
                <a:gd name="f47" fmla="val 484"/>
                <a:gd name="f48" fmla="val 2676"/>
                <a:gd name="f49" fmla="val 506"/>
                <a:gd name="f50" fmla="val 2746"/>
                <a:gd name="f51" fmla="val 517"/>
                <a:gd name="f52" fmla="val 2781"/>
                <a:gd name="f53" fmla="val 543"/>
                <a:gd name="f54" fmla="val 2808"/>
                <a:gd name="f55" fmla="val 578"/>
                <a:gd name="f56" fmla="val 2818"/>
                <a:gd name="f57" fmla="val 590"/>
                <a:gd name="f58" fmla="val 2823"/>
                <a:gd name="f59" fmla="val 600"/>
                <a:gd name="f60" fmla="val 2824"/>
                <a:gd name="f61" fmla="val 611"/>
                <a:gd name="f62" fmla="val 635"/>
                <a:gd name="f63" fmla="val 661"/>
                <a:gd name="f64" fmla="val 2816"/>
                <a:gd name="f65" fmla="val 681"/>
                <a:gd name="f66" fmla="val 2797"/>
                <a:gd name="f67" fmla="val 1493"/>
                <a:gd name="f68" fmla="val 2122"/>
                <a:gd name="f69" fmla="val 722"/>
                <a:gd name="f70" fmla="val 1980"/>
                <a:gd name="f71" fmla="val 449"/>
                <a:gd name="f72" fmla="val 1830"/>
                <a:gd name="f73" fmla="val 164"/>
                <a:gd name="f74" fmla="val 1497"/>
                <a:gd name="f75" fmla="*/ f0 1 2283"/>
                <a:gd name="f76" fmla="*/ f1 1 2825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2283"/>
                <a:gd name="f83" fmla="*/ f80 1 2825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2283" h="282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2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3" y="f67"/>
                    <a:pt x="f68" y="f69"/>
                    <a:pt x="f70" y="f71"/>
                  </a:cubicBezTo>
                  <a:cubicBezTo>
                    <a:pt x="f72" y="f73"/>
                    <a:pt x="f74" y="f34"/>
                    <a:pt x="f33" y="f34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2762;p53">
              <a:extLst>
                <a:ext uri="{FF2B5EF4-FFF2-40B4-BE49-F238E27FC236}">
                  <a16:creationId xmlns:a16="http://schemas.microsoft.com/office/drawing/2014/main" id="{2455E57B-F1EC-4E3F-900E-A8C28AC068EB}"/>
                </a:ext>
              </a:extLst>
            </p:cNvPr>
            <p:cNvSpPr/>
            <p:nvPr/>
          </p:nvSpPr>
          <p:spPr>
            <a:xfrm>
              <a:off x="5148044" y="1683565"/>
              <a:ext cx="131563" cy="136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55"/>
                <a:gd name="f4" fmla="val 6777"/>
                <a:gd name="f5" fmla="val 1897"/>
                <a:gd name="f6" fmla="val 1"/>
                <a:gd name="f7" fmla="val 1870"/>
                <a:gd name="f8" fmla="val 1843"/>
                <a:gd name="f9" fmla="val 11"/>
                <a:gd name="f10" fmla="val 1822"/>
                <a:gd name="f11" fmla="val 30"/>
                <a:gd name="f12" fmla="val 592"/>
                <a:gd name="f13" fmla="val 1171"/>
                <a:gd name="f14" fmla="val 2357"/>
                <a:gd name="f15" fmla="val 113"/>
                <a:gd name="f16" fmla="val 3457"/>
                <a:gd name="f17" fmla="val 213"/>
                <a:gd name="f18" fmla="val 4436"/>
                <a:gd name="f19" fmla="val 862"/>
                <a:gd name="f20" fmla="val 5295"/>
                <a:gd name="f21" fmla="val 2044"/>
                <a:gd name="f22" fmla="val 6010"/>
                <a:gd name="f23" fmla="val 2886"/>
                <a:gd name="f24" fmla="val 6521"/>
                <a:gd name="f25" fmla="val 3695"/>
                <a:gd name="f26" fmla="val 6776"/>
                <a:gd name="f27" fmla="val 4482"/>
                <a:gd name="f28" fmla="val 5163"/>
                <a:gd name="f29" fmla="val 5827"/>
                <a:gd name="f30" fmla="val 6585"/>
                <a:gd name="f31" fmla="val 6483"/>
                <a:gd name="f32" fmla="val 6204"/>
                <a:gd name="f33" fmla="val 6537"/>
                <a:gd name="f34" fmla="val 6174"/>
                <a:gd name="f35" fmla="val 6107"/>
                <a:gd name="f36" fmla="val 6525"/>
                <a:gd name="f37" fmla="val 6054"/>
                <a:gd name="f38" fmla="val 6504"/>
                <a:gd name="f39" fmla="val 6019"/>
                <a:gd name="f40" fmla="val 6467"/>
                <a:gd name="f41" fmla="val 5999"/>
                <a:gd name="f42" fmla="val 6428"/>
                <a:gd name="f43" fmla="val 6410"/>
                <a:gd name="f44" fmla="val 6392"/>
                <a:gd name="f45" fmla="val 6003"/>
                <a:gd name="f46" fmla="val 6375"/>
                <a:gd name="f47" fmla="val 6013"/>
                <a:gd name="f48" fmla="val 5756"/>
                <a:gd name="f49" fmla="val 6371"/>
                <a:gd name="f50" fmla="val 5128"/>
                <a:gd name="f51" fmla="val 6551"/>
                <a:gd name="f52" fmla="val 4484"/>
                <a:gd name="f53" fmla="val 3734"/>
                <a:gd name="f54" fmla="val 2963"/>
                <a:gd name="f55" fmla="val 6307"/>
                <a:gd name="f56" fmla="val 2158"/>
                <a:gd name="f57" fmla="val 5821"/>
                <a:gd name="f58" fmla="val 1039"/>
                <a:gd name="f59" fmla="val 5143"/>
                <a:gd name="f60" fmla="val 424"/>
                <a:gd name="f61" fmla="val 4340"/>
                <a:gd name="f62" fmla="val 331"/>
                <a:gd name="f63" fmla="val 3434"/>
                <a:gd name="f64" fmla="val 229"/>
                <a:gd name="f65" fmla="val 2417"/>
                <a:gd name="f66" fmla="val 811"/>
                <a:gd name="f67" fmla="val 1266"/>
                <a:gd name="f68" fmla="val 1972"/>
                <a:gd name="f69" fmla="val 191"/>
                <a:gd name="f70" fmla="val 2016"/>
                <a:gd name="f71" fmla="val 150"/>
                <a:gd name="f72" fmla="val 2017"/>
                <a:gd name="f73" fmla="val 80"/>
                <a:gd name="f74" fmla="val 1976"/>
                <a:gd name="f75" fmla="val 36"/>
                <a:gd name="f76" fmla="val 1955"/>
                <a:gd name="f77" fmla="val 13"/>
                <a:gd name="f78" fmla="val 1926"/>
                <a:gd name="f79" fmla="*/ f0 1 6555"/>
                <a:gd name="f80" fmla="*/ f1 1 6777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6555"/>
                <a:gd name="f87" fmla="*/ f84 1 6777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6555" h="67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2763;p53">
              <a:extLst>
                <a:ext uri="{FF2B5EF4-FFF2-40B4-BE49-F238E27FC236}">
                  <a16:creationId xmlns:a16="http://schemas.microsoft.com/office/drawing/2014/main" id="{DF88CC10-4607-4D04-8005-AEF838C9B62A}"/>
                </a:ext>
              </a:extLst>
            </p:cNvPr>
            <p:cNvSpPr/>
            <p:nvPr/>
          </p:nvSpPr>
          <p:spPr>
            <a:xfrm>
              <a:off x="5477859" y="1447769"/>
              <a:ext cx="129844" cy="137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69"/>
                <a:gd name="f4" fmla="val 6871"/>
                <a:gd name="f5" fmla="val 1849"/>
                <a:gd name="f6" fmla="val 1240"/>
                <a:gd name="f7" fmla="val 647"/>
                <a:gd name="f8" fmla="val 152"/>
                <a:gd name="f9" fmla="val 74"/>
                <a:gd name="f10" fmla="val 455"/>
                <a:gd name="f11" fmla="val 19"/>
                <a:gd name="f12" fmla="val 483"/>
                <a:gd name="f13" fmla="val 549"/>
                <a:gd name="f14" fmla="val 29"/>
                <a:gd name="f15" fmla="val 603"/>
                <a:gd name="f16" fmla="val 49"/>
                <a:gd name="f17" fmla="val 640"/>
                <a:gd name="f18" fmla="val 86"/>
                <a:gd name="f19" fmla="val 661"/>
                <a:gd name="f20" fmla="val 125"/>
                <a:gd name="f21" fmla="val 142"/>
                <a:gd name="f22" fmla="val 159"/>
                <a:gd name="f23" fmla="val 657"/>
                <a:gd name="f24" fmla="val 175"/>
                <a:gd name="f25" fmla="val 649"/>
                <a:gd name="f26" fmla="val 714"/>
                <a:gd name="f27" fmla="val 363"/>
                <a:gd name="f28" fmla="val 1273"/>
                <a:gd name="f29" fmla="val 221"/>
                <a:gd name="f30" fmla="val 2599"/>
                <a:gd name="f31" fmla="val 3379"/>
                <a:gd name="f32" fmla="val 463"/>
                <a:gd name="f33" fmla="val 4180"/>
                <a:gd name="f34" fmla="val 948"/>
                <a:gd name="f35" fmla="val 5324"/>
                <a:gd name="f36" fmla="val 1643"/>
                <a:gd name="f37" fmla="val 5970"/>
                <a:gd name="f38" fmla="val 2476"/>
                <a:gd name="f39" fmla="val 6100"/>
                <a:gd name="f40" fmla="val 3424"/>
                <a:gd name="f41" fmla="val 6278"/>
                <a:gd name="f42" fmla="val 4729"/>
                <a:gd name="f43" fmla="val 5452"/>
                <a:gd name="f44" fmla="val 5918"/>
                <a:gd name="f45" fmla="val 4730"/>
                <a:gd name="f46" fmla="val 6685"/>
                <a:gd name="f47" fmla="val 4688"/>
                <a:gd name="f48" fmla="val 6730"/>
                <a:gd name="f49" fmla="val 4690"/>
                <a:gd name="f50" fmla="val 6799"/>
                <a:gd name="f51" fmla="val 4735"/>
                <a:gd name="f52" fmla="val 6841"/>
                <a:gd name="f53" fmla="val 4757"/>
                <a:gd name="f54" fmla="val 6861"/>
                <a:gd name="f55" fmla="val 4782"/>
                <a:gd name="f56" fmla="val 4810"/>
                <a:gd name="f57" fmla="val 4838"/>
                <a:gd name="f58" fmla="val 4868"/>
                <a:gd name="f59" fmla="val 6858"/>
                <a:gd name="f60" fmla="val 4889"/>
                <a:gd name="f61" fmla="val 6836"/>
                <a:gd name="f62" fmla="val 5976"/>
                <a:gd name="f63" fmla="val 5687"/>
                <a:gd name="f64" fmla="val 4497"/>
                <a:gd name="f65" fmla="val 6319"/>
                <a:gd name="f66" fmla="val 3396"/>
                <a:gd name="f67" fmla="val 6181"/>
                <a:gd name="f68" fmla="val 2376"/>
                <a:gd name="f69" fmla="val 5499"/>
                <a:gd name="f70" fmla="val 1492"/>
                <a:gd name="f71" fmla="val 4295"/>
                <a:gd name="f72" fmla="val 761"/>
                <a:gd name="f73" fmla="val 3456"/>
                <a:gd name="f74" fmla="val 254"/>
                <a:gd name="f75" fmla="val 2639"/>
                <a:gd name="f76" fmla="*/ f0 1 6469"/>
                <a:gd name="f77" fmla="*/ f1 1 6871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6469"/>
                <a:gd name="f84" fmla="*/ f81 1 6871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6469" h="687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5" y="f29"/>
                  </a:cubicBezTo>
                  <a:cubicBezTo>
                    <a:pt x="f30" y="f29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4"/>
                    <a:pt x="f56" y="f4"/>
                  </a:cubicBezTo>
                  <a:cubicBezTo>
                    <a:pt x="f57" y="f4"/>
                    <a:pt x="f58" y="f59"/>
                    <a:pt x="f60" y="f61"/>
                  </a:cubicBezTo>
                  <a:cubicBezTo>
                    <a:pt x="f62" y="f63"/>
                    <a:pt x="f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2764;p53">
              <a:extLst>
                <a:ext uri="{FF2B5EF4-FFF2-40B4-BE49-F238E27FC236}">
                  <a16:creationId xmlns:a16="http://schemas.microsoft.com/office/drawing/2014/main" id="{BDB8156D-5B9A-45E2-98F2-9D4E1BA84A7B}"/>
                </a:ext>
              </a:extLst>
            </p:cNvPr>
            <p:cNvSpPr/>
            <p:nvPr/>
          </p:nvSpPr>
          <p:spPr>
            <a:xfrm>
              <a:off x="5186440" y="1405615"/>
              <a:ext cx="143286" cy="132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39"/>
                <a:gd name="f4" fmla="val 6600"/>
                <a:gd name="f5" fmla="val 3966"/>
                <a:gd name="f6" fmla="val 3837"/>
                <a:gd name="f7" fmla="val 3709"/>
                <a:gd name="f8" fmla="val 9"/>
                <a:gd name="f9" fmla="val 3582"/>
                <a:gd name="f10" fmla="val 26"/>
                <a:gd name="f11" fmla="val 2569"/>
                <a:gd name="f12" fmla="val 161"/>
                <a:gd name="f13" fmla="val 1692"/>
                <a:gd name="f14" fmla="val 832"/>
                <a:gd name="f15" fmla="val 973"/>
                <a:gd name="f16" fmla="val 2020"/>
                <a:gd name="f17" fmla="val 19"/>
                <a:gd name="f18" fmla="val 3595"/>
                <a:gd name="f19" fmla="val 5120"/>
                <a:gd name="f20" fmla="val 913"/>
                <a:gd name="f21" fmla="val 6550"/>
                <a:gd name="f22" fmla="val 935"/>
                <a:gd name="f23" fmla="val 6582"/>
                <a:gd name="f24" fmla="val 970"/>
                <a:gd name="f25" fmla="val 6599"/>
                <a:gd name="f26" fmla="val 1006"/>
                <a:gd name="f27" fmla="val 1026"/>
                <a:gd name="f28" fmla="val 1044"/>
                <a:gd name="f29" fmla="val 6594"/>
                <a:gd name="f30" fmla="val 1063"/>
                <a:gd name="f31" fmla="val 6584"/>
                <a:gd name="f32" fmla="val 1114"/>
                <a:gd name="f33" fmla="val 6551"/>
                <a:gd name="f34" fmla="val 1128"/>
                <a:gd name="f35" fmla="val 6484"/>
                <a:gd name="f36" fmla="val 1095"/>
                <a:gd name="f37" fmla="val 6433"/>
                <a:gd name="f38" fmla="val 231"/>
                <a:gd name="f39" fmla="val 5080"/>
                <a:gd name="f40" fmla="val 252"/>
                <a:gd name="f41" fmla="val 3632"/>
                <a:gd name="f42" fmla="val 1160"/>
                <a:gd name="f43" fmla="val 2133"/>
                <a:gd name="f44" fmla="val 1843"/>
                <a:gd name="f45" fmla="val 1004"/>
                <a:gd name="f46" fmla="val 2668"/>
                <a:gd name="f47" fmla="val 369"/>
                <a:gd name="f48" fmla="val 3609"/>
                <a:gd name="f49" fmla="val 242"/>
                <a:gd name="f50" fmla="val 3720"/>
                <a:gd name="f51" fmla="val 228"/>
                <a:gd name="f52" fmla="val 3833"/>
                <a:gd name="f53" fmla="val 220"/>
                <a:gd name="f54" fmla="val 3947"/>
                <a:gd name="f55" fmla="val 4897"/>
                <a:gd name="f56" fmla="val 5946"/>
                <a:gd name="f57" fmla="val 725"/>
                <a:gd name="f58" fmla="val 6940"/>
                <a:gd name="f59" fmla="val 1669"/>
                <a:gd name="f60" fmla="val 6962"/>
                <a:gd name="f61" fmla="val 1690"/>
                <a:gd name="f62" fmla="val 6989"/>
                <a:gd name="f63" fmla="val 1700"/>
                <a:gd name="f64" fmla="val 7016"/>
                <a:gd name="f65" fmla="val 7045"/>
                <a:gd name="f66" fmla="val 7074"/>
                <a:gd name="f67" fmla="val 1688"/>
                <a:gd name="f68" fmla="val 7095"/>
                <a:gd name="f69" fmla="val 1665"/>
                <a:gd name="f70" fmla="val 7138"/>
                <a:gd name="f71" fmla="val 1621"/>
                <a:gd name="f72" fmla="val 7137"/>
                <a:gd name="f73" fmla="val 1551"/>
                <a:gd name="f74" fmla="val 7092"/>
                <a:gd name="f75" fmla="val 1510"/>
                <a:gd name="f76" fmla="val 6047"/>
                <a:gd name="f77" fmla="val 516"/>
                <a:gd name="f78" fmla="val 4975"/>
                <a:gd name="f79" fmla="*/ f0 1 7139"/>
                <a:gd name="f80" fmla="*/ f1 1 6600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7139"/>
                <a:gd name="f87" fmla="*/ f84 1 6600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7139" h="660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3"/>
                  </a:cubicBezTo>
                  <a:cubicBezTo>
                    <a:pt x="f65" y="f63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2765;p53">
              <a:extLst>
                <a:ext uri="{FF2B5EF4-FFF2-40B4-BE49-F238E27FC236}">
                  <a16:creationId xmlns:a16="http://schemas.microsoft.com/office/drawing/2014/main" id="{8885FF4F-A1B8-4C58-9E73-3C023D1211AC}"/>
                </a:ext>
              </a:extLst>
            </p:cNvPr>
            <p:cNvSpPr/>
            <p:nvPr/>
          </p:nvSpPr>
          <p:spPr>
            <a:xfrm>
              <a:off x="5426598" y="1735796"/>
              <a:ext cx="140845" cy="1252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17"/>
                <a:gd name="f4" fmla="val 6240"/>
                <a:gd name="f5" fmla="val 6278"/>
                <a:gd name="f6" fmla="val 6262"/>
                <a:gd name="f7" fmla="val 6246"/>
                <a:gd name="f8" fmla="val 4"/>
                <a:gd name="f9" fmla="val 6230"/>
                <a:gd name="f10" fmla="val 11"/>
                <a:gd name="f11" fmla="val 6176"/>
                <a:gd name="f12" fmla="val 39"/>
                <a:gd name="f13" fmla="val 6153"/>
                <a:gd name="f14" fmla="val 103"/>
                <a:gd name="f15" fmla="val 6180"/>
                <a:gd name="f16" fmla="val 158"/>
                <a:gd name="f17" fmla="val 6787"/>
                <a:gd name="f18" fmla="val 1400"/>
                <a:gd name="f19" fmla="val 6664"/>
                <a:gd name="f20" fmla="val 2739"/>
                <a:gd name="f21" fmla="val 5818"/>
                <a:gd name="f22" fmla="val 4136"/>
                <a:gd name="f23" fmla="val 5125"/>
                <a:gd name="f24" fmla="val 5282"/>
                <a:gd name="f25" fmla="val 4306"/>
                <a:gd name="f26" fmla="val 5912"/>
                <a:gd name="f27" fmla="val 3385"/>
                <a:gd name="f28" fmla="val 6006"/>
                <a:gd name="f29" fmla="val 3307"/>
                <a:gd name="f30" fmla="val 6014"/>
                <a:gd name="f31" fmla="val 3228"/>
                <a:gd name="f32" fmla="val 6017"/>
                <a:gd name="f33" fmla="val 3149"/>
                <a:gd name="f34" fmla="val 2203"/>
                <a:gd name="f35" fmla="val 1167"/>
                <a:gd name="f36" fmla="val 5457"/>
                <a:gd name="f37" fmla="val 202"/>
                <a:gd name="f38" fmla="val 4416"/>
                <a:gd name="f39" fmla="val 181"/>
                <a:gd name="f40" fmla="val 4393"/>
                <a:gd name="f41" fmla="val 152"/>
                <a:gd name="f42" fmla="val 4381"/>
                <a:gd name="f43" fmla="val 123"/>
                <a:gd name="f44" fmla="val 96"/>
                <a:gd name="f45" fmla="val 69"/>
                <a:gd name="f46" fmla="val 4391"/>
                <a:gd name="f47" fmla="val 48"/>
                <a:gd name="f48" fmla="val 4411"/>
                <a:gd name="f49" fmla="val 2"/>
                <a:gd name="f50" fmla="val 4452"/>
                <a:gd name="f51" fmla="val 1"/>
                <a:gd name="f52" fmla="val 4520"/>
                <a:gd name="f53" fmla="val 42"/>
                <a:gd name="f54" fmla="val 4566"/>
                <a:gd name="f55" fmla="val 1063"/>
                <a:gd name="f56" fmla="val 5665"/>
                <a:gd name="f57" fmla="val 2128"/>
                <a:gd name="f58" fmla="val 6239"/>
                <a:gd name="f59" fmla="val 3140"/>
                <a:gd name="f60" fmla="val 3319"/>
                <a:gd name="f61" fmla="val 6233"/>
                <a:gd name="f62" fmla="val 3406"/>
                <a:gd name="f63" fmla="val 6225"/>
                <a:gd name="f64" fmla="val 4400"/>
                <a:gd name="f65" fmla="val 6122"/>
                <a:gd name="f66" fmla="val 5274"/>
                <a:gd name="f67" fmla="val 5459"/>
                <a:gd name="f68" fmla="val 6005"/>
                <a:gd name="f69" fmla="val 4250"/>
                <a:gd name="f70" fmla="val 6892"/>
                <a:gd name="f71" fmla="val 2786"/>
                <a:gd name="f72" fmla="val 7016"/>
                <a:gd name="f73" fmla="val 1376"/>
                <a:gd name="f74" fmla="val 6375"/>
                <a:gd name="f75" fmla="val 61"/>
                <a:gd name="f76" fmla="val 6357"/>
                <a:gd name="f77" fmla="val 23"/>
                <a:gd name="f78" fmla="val 6318"/>
                <a:gd name="f79" fmla="*/ f0 1 7017"/>
                <a:gd name="f80" fmla="*/ f1 1 6240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7017"/>
                <a:gd name="f87" fmla="*/ f84 1 6240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7017" h="624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31" y="f58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2766;p53">
              <a:extLst>
                <a:ext uri="{FF2B5EF4-FFF2-40B4-BE49-F238E27FC236}">
                  <a16:creationId xmlns:a16="http://schemas.microsoft.com/office/drawing/2014/main" id="{93239199-8CC9-433E-B74E-D88AEC9FFBE7}"/>
                </a:ext>
              </a:extLst>
            </p:cNvPr>
            <p:cNvSpPr/>
            <p:nvPr/>
          </p:nvSpPr>
          <p:spPr>
            <a:xfrm>
              <a:off x="5110910" y="1533476"/>
              <a:ext cx="259945" cy="1581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51"/>
                <a:gd name="f4" fmla="val 7879"/>
                <a:gd name="f5" fmla="val 4374"/>
                <a:gd name="f6" fmla="val 3600"/>
                <a:gd name="f7" fmla="val 2884"/>
                <a:gd name="f8" fmla="val 113"/>
                <a:gd name="f9" fmla="val 2278"/>
                <a:gd name="f10" fmla="val 358"/>
                <a:gd name="f11" fmla="val 1180"/>
                <a:gd name="f12" fmla="val 802"/>
                <a:gd name="f13" fmla="val 1"/>
                <a:gd name="f14" fmla="val 1862"/>
                <a:gd name="f15" fmla="val 623"/>
                <a:gd name="f16" fmla="val 4394"/>
                <a:gd name="f17" fmla="val 989"/>
                <a:gd name="f18" fmla="val 5883"/>
                <a:gd name="f19" fmla="val 1787"/>
                <a:gd name="f20" fmla="val 6910"/>
                <a:gd name="f21" fmla="val 2994"/>
                <a:gd name="f22" fmla="val 7445"/>
                <a:gd name="f23" fmla="val 3696"/>
                <a:gd name="f24" fmla="val 7757"/>
                <a:gd name="f25" fmla="val 4494"/>
                <a:gd name="f26" fmla="val 7878"/>
                <a:gd name="f27" fmla="val 5309"/>
                <a:gd name="f28" fmla="val 6617"/>
                <a:gd name="f29" fmla="val 7973"/>
                <a:gd name="f30" fmla="val 7565"/>
                <a:gd name="f31" fmla="val 9054"/>
                <a:gd name="f32" fmla="val 7226"/>
                <a:gd name="f33" fmla="val 10942"/>
                <a:gd name="f34" fmla="val 6632"/>
                <a:gd name="f35" fmla="val 12423"/>
                <a:gd name="f36" fmla="val 5838"/>
                <a:gd name="f37" fmla="val 12438"/>
                <a:gd name="f38" fmla="val 5831"/>
                <a:gd name="f39" fmla="val 12490"/>
                <a:gd name="f40" fmla="val 5801"/>
                <a:gd name="f41" fmla="val 12510"/>
                <a:gd name="f42" fmla="val 5735"/>
                <a:gd name="f43" fmla="val 12482"/>
                <a:gd name="f44" fmla="val 5682"/>
                <a:gd name="f45" fmla="val 12462"/>
                <a:gd name="f46" fmla="val 5645"/>
                <a:gd name="f47" fmla="val 12424"/>
                <a:gd name="f48" fmla="val 5625"/>
                <a:gd name="f49" fmla="val 12385"/>
                <a:gd name="f50" fmla="val 12367"/>
                <a:gd name="f51" fmla="val 12350"/>
                <a:gd name="f52" fmla="val 5629"/>
                <a:gd name="f53" fmla="val 12334"/>
                <a:gd name="f54" fmla="val 5637"/>
                <a:gd name="f55" fmla="val 12288"/>
                <a:gd name="f56" fmla="val 5663"/>
                <a:gd name="f57" fmla="val 8539"/>
                <a:gd name="f58" fmla="val 7660"/>
                <a:gd name="f59" fmla="val 5301"/>
                <a:gd name="f60" fmla="val 4510"/>
                <a:gd name="f61" fmla="val 3750"/>
                <a:gd name="f62" fmla="val 7541"/>
                <a:gd name="f63" fmla="val 3081"/>
                <a:gd name="f64" fmla="val 7245"/>
                <a:gd name="f65" fmla="val 1940"/>
                <a:gd name="f66" fmla="val 6738"/>
                <a:gd name="f67" fmla="val 1183"/>
                <a:gd name="f68" fmla="val 5761"/>
                <a:gd name="f69" fmla="val 834"/>
                <a:gd name="f70" fmla="val 4339"/>
                <a:gd name="f71" fmla="val 374"/>
                <a:gd name="f72" fmla="val 2458"/>
                <a:gd name="f73" fmla="val 901"/>
                <a:gd name="f74" fmla="val 1149"/>
                <a:gd name="f75" fmla="val 2361"/>
                <a:gd name="f76" fmla="val 561"/>
                <a:gd name="f77" fmla="val 2950"/>
                <a:gd name="f78" fmla="val 323"/>
                <a:gd name="f79" fmla="val 3647"/>
                <a:gd name="f80" fmla="val 214"/>
                <a:gd name="f81" fmla="val 4399"/>
                <a:gd name="f82" fmla="val 7441"/>
                <a:gd name="f83" fmla="val 11384"/>
                <a:gd name="f84" fmla="val 2004"/>
                <a:gd name="f85" fmla="val 12731"/>
                <a:gd name="f86" fmla="val 4318"/>
                <a:gd name="f87" fmla="val 12751"/>
                <a:gd name="f88" fmla="val 4353"/>
                <a:gd name="f89" fmla="val 12789"/>
                <a:gd name="f90" fmla="val 4372"/>
                <a:gd name="f91" fmla="val 12827"/>
                <a:gd name="f92" fmla="val 12845"/>
                <a:gd name="f93" fmla="val 12864"/>
                <a:gd name="f94" fmla="val 4368"/>
                <a:gd name="f95" fmla="val 12881"/>
                <a:gd name="f96" fmla="val 4358"/>
                <a:gd name="f97" fmla="val 12932"/>
                <a:gd name="f98" fmla="val 4327"/>
                <a:gd name="f99" fmla="val 12950"/>
                <a:gd name="f100" fmla="val 4260"/>
                <a:gd name="f101" fmla="val 12920"/>
                <a:gd name="f102" fmla="val 4208"/>
                <a:gd name="f103" fmla="val 11539"/>
                <a:gd name="f104" fmla="val 1835"/>
                <a:gd name="f105" fmla="val 7496"/>
                <a:gd name="f106" fmla="*/ f0 1 12951"/>
                <a:gd name="f107" fmla="*/ f1 1 7879"/>
                <a:gd name="f108" fmla="val f2"/>
                <a:gd name="f109" fmla="val f3"/>
                <a:gd name="f110" fmla="val f4"/>
                <a:gd name="f111" fmla="+- f110 0 f108"/>
                <a:gd name="f112" fmla="+- f109 0 f108"/>
                <a:gd name="f113" fmla="*/ f112 1 12951"/>
                <a:gd name="f114" fmla="*/ f111 1 7879"/>
                <a:gd name="f115" fmla="*/ f108 1 f113"/>
                <a:gd name="f116" fmla="*/ f109 1 f113"/>
                <a:gd name="f117" fmla="*/ f108 1 f114"/>
                <a:gd name="f118" fmla="*/ f110 1 f114"/>
                <a:gd name="f119" fmla="*/ f115 f106 1"/>
                <a:gd name="f120" fmla="*/ f116 f106 1"/>
                <a:gd name="f121" fmla="*/ f118 f107 1"/>
                <a:gd name="f122" fmla="*/ f117 f1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9" t="f122" r="f120" b="f121"/>
              <a:pathLst>
                <a:path w="12951" h="78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" name="Google Shape;2767;p53">
              <a:extLst>
                <a:ext uri="{FF2B5EF4-FFF2-40B4-BE49-F238E27FC236}">
                  <a16:creationId xmlns:a16="http://schemas.microsoft.com/office/drawing/2014/main" id="{FAC9CA4F-BA58-4436-AB0F-33D108073B27}"/>
                </a:ext>
              </a:extLst>
            </p:cNvPr>
            <p:cNvSpPr/>
            <p:nvPr/>
          </p:nvSpPr>
          <p:spPr>
            <a:xfrm>
              <a:off x="5389665" y="1576882"/>
              <a:ext cx="250454" cy="1634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78"/>
                <a:gd name="f4" fmla="val 8144"/>
                <a:gd name="f5" fmla="val 7593"/>
                <a:gd name="f6" fmla="val 1"/>
                <a:gd name="f7" fmla="val 6283"/>
                <a:gd name="f8" fmla="val 4918"/>
                <a:gd name="f9" fmla="val 363"/>
                <a:gd name="f10" fmla="val 3845"/>
                <a:gd name="f11" fmla="val 744"/>
                <a:gd name="f12" fmla="val 2074"/>
                <a:gd name="f13" fmla="val 1372"/>
                <a:gd name="f14" fmla="val 694"/>
                <a:gd name="f15" fmla="val 2184"/>
                <a:gd name="f16" fmla="val 680"/>
                <a:gd name="f17" fmla="val 2192"/>
                <a:gd name="f18" fmla="val 626"/>
                <a:gd name="f19" fmla="val 2223"/>
                <a:gd name="f20" fmla="val 610"/>
                <a:gd name="f21" fmla="val 2290"/>
                <a:gd name="f22" fmla="val 640"/>
                <a:gd name="f23" fmla="val 2342"/>
                <a:gd name="f24" fmla="val 661"/>
                <a:gd name="f25" fmla="val 2378"/>
                <a:gd name="f26" fmla="val 697"/>
                <a:gd name="f27" fmla="val 2397"/>
                <a:gd name="f28" fmla="val 735"/>
                <a:gd name="f29" fmla="val 753"/>
                <a:gd name="f30" fmla="val 773"/>
                <a:gd name="f31" fmla="val 2392"/>
                <a:gd name="f32" fmla="val 790"/>
                <a:gd name="f33" fmla="val 2382"/>
                <a:gd name="f34" fmla="val 834"/>
                <a:gd name="f35" fmla="val 2355"/>
                <a:gd name="f36" fmla="val 4482"/>
                <a:gd name="f37" fmla="val 219"/>
                <a:gd name="f38" fmla="val 7592"/>
                <a:gd name="f39" fmla="val 8267"/>
                <a:gd name="f40" fmla="val 8916"/>
                <a:gd name="f41" fmla="val 320"/>
                <a:gd name="f42" fmla="val 9498"/>
                <a:gd name="f43" fmla="val 564"/>
                <a:gd name="f44" fmla="val 10633"/>
                <a:gd name="f45" fmla="val 1039"/>
                <a:gd name="f46" fmla="val 11390"/>
                <a:gd name="f47" fmla="val 2018"/>
                <a:gd name="f48" fmla="val 11747"/>
                <a:gd name="f49" fmla="val 3472"/>
                <a:gd name="f50" fmla="val 12372"/>
                <a:gd name="f51" fmla="val 6014"/>
                <a:gd name="f52" fmla="val 11162"/>
                <a:gd name="f53" fmla="val 7090"/>
                <a:gd name="f54" fmla="val 10035"/>
                <a:gd name="f55" fmla="val 7545"/>
                <a:gd name="f56" fmla="val 9384"/>
                <a:gd name="f57" fmla="val 7808"/>
                <a:gd name="f58" fmla="val 8626"/>
                <a:gd name="f59" fmla="val 7929"/>
                <a:gd name="f60" fmla="val 7822"/>
                <a:gd name="f61" fmla="val 4942"/>
                <a:gd name="f62" fmla="val 1473"/>
                <a:gd name="f63" fmla="val 6378"/>
                <a:gd name="f64" fmla="val 4222"/>
                <a:gd name="f65" fmla="val 199"/>
                <a:gd name="f66" fmla="val 4187"/>
                <a:gd name="f67" fmla="val 162"/>
                <a:gd name="f68" fmla="val 4168"/>
                <a:gd name="f69" fmla="val 125"/>
                <a:gd name="f70" fmla="val 106"/>
                <a:gd name="f71" fmla="val 87"/>
                <a:gd name="f72" fmla="val 4173"/>
                <a:gd name="f73" fmla="val 69"/>
                <a:gd name="f74" fmla="val 4183"/>
                <a:gd name="f75" fmla="val 18"/>
                <a:gd name="f76" fmla="val 4213"/>
                <a:gd name="f77" fmla="val 4281"/>
                <a:gd name="f78" fmla="val 31"/>
                <a:gd name="f79" fmla="val 4333"/>
                <a:gd name="f80" fmla="val 1321"/>
                <a:gd name="f81" fmla="val 6549"/>
                <a:gd name="f82" fmla="val 4886"/>
                <a:gd name="f83" fmla="val 7843"/>
                <a:gd name="f84" fmla="val 8669"/>
                <a:gd name="f85" fmla="val 9450"/>
                <a:gd name="f86" fmla="val 8020"/>
                <a:gd name="f87" fmla="val 10116"/>
                <a:gd name="f88" fmla="val 7750"/>
                <a:gd name="f89" fmla="val 11822"/>
                <a:gd name="f90" fmla="val 7061"/>
                <a:gd name="f91" fmla="val 5523"/>
                <a:gd name="f92" fmla="val 11961"/>
                <a:gd name="f93" fmla="val 3421"/>
                <a:gd name="f94" fmla="val 11588"/>
                <a:gd name="f95" fmla="val 1896"/>
                <a:gd name="f96" fmla="val 10787"/>
                <a:gd name="f97" fmla="val 866"/>
                <a:gd name="f98" fmla="val 9584"/>
                <a:gd name="f99" fmla="val 361"/>
                <a:gd name="f100" fmla="val 8971"/>
                <a:gd name="f101" fmla="val 103"/>
                <a:gd name="f102" fmla="val 8290"/>
                <a:gd name="f103" fmla="*/ f0 1 12478"/>
                <a:gd name="f104" fmla="*/ f1 1 8144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12478"/>
                <a:gd name="f111" fmla="*/ f108 1 8144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12478" h="81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63"/>
                    <a:pt x="f37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6" y="f77"/>
                    <a:pt x="f78" y="f79"/>
                  </a:cubicBezTo>
                  <a:cubicBezTo>
                    <a:pt x="f80" y="f81"/>
                    <a:pt x="f82" y="f4"/>
                    <a:pt x="f83" y="f4"/>
                  </a:cubicBezTo>
                  <a:cubicBezTo>
                    <a:pt x="f84" y="f4"/>
                    <a:pt x="f85" y="f86"/>
                    <a:pt x="f87" y="f88"/>
                  </a:cubicBezTo>
                  <a:cubicBezTo>
                    <a:pt x="f89" y="f90"/>
                    <a:pt x="f3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" name="Google Shape;2768;p53">
              <a:extLst>
                <a:ext uri="{FF2B5EF4-FFF2-40B4-BE49-F238E27FC236}">
                  <a16:creationId xmlns:a16="http://schemas.microsoft.com/office/drawing/2014/main" id="{E94B59BF-6CE3-425B-AFB3-955528F18239}"/>
                </a:ext>
              </a:extLst>
            </p:cNvPr>
            <p:cNvSpPr/>
            <p:nvPr/>
          </p:nvSpPr>
          <p:spPr>
            <a:xfrm>
              <a:off x="5302998" y="1377013"/>
              <a:ext cx="197199" cy="2479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825"/>
                <a:gd name="f4" fmla="val 12354"/>
                <a:gd name="f5" fmla="val 5558"/>
                <a:gd name="f6" fmla="val 5155"/>
                <a:gd name="f7" fmla="val 4723"/>
                <a:gd name="f8" fmla="val 56"/>
                <a:gd name="f9" fmla="val 4263"/>
                <a:gd name="f10" fmla="val 169"/>
                <a:gd name="f11" fmla="val 2795"/>
                <a:gd name="f12" fmla="val 528"/>
                <a:gd name="f13" fmla="val 1792"/>
                <a:gd name="f14" fmla="val 1313"/>
                <a:gd name="f15" fmla="val 1280"/>
                <a:gd name="f16" fmla="val 2500"/>
                <a:gd name="f17" fmla="val 639"/>
                <a:gd name="f18" fmla="val 3986"/>
                <a:gd name="f19" fmla="val 761"/>
                <a:gd name="f20" fmla="val 6058"/>
                <a:gd name="f21" fmla="val 1644"/>
                <a:gd name="f22" fmla="val 8657"/>
                <a:gd name="f23" fmla="val 2298"/>
                <a:gd name="f24" fmla="val 10582"/>
                <a:gd name="f25" fmla="val 3151"/>
                <a:gd name="f26" fmla="val 12097"/>
                <a:gd name="f27" fmla="val 3160"/>
                <a:gd name="f28" fmla="val 12112"/>
                <a:gd name="f29" fmla="val 3180"/>
                <a:gd name="f30" fmla="val 12147"/>
                <a:gd name="f31" fmla="val 3218"/>
                <a:gd name="f32" fmla="val 12166"/>
                <a:gd name="f33" fmla="val 3257"/>
                <a:gd name="f34" fmla="val 3275"/>
                <a:gd name="f35" fmla="val 3293"/>
                <a:gd name="f36" fmla="val 12162"/>
                <a:gd name="f37" fmla="val 3309"/>
                <a:gd name="f38" fmla="val 12153"/>
                <a:gd name="f39" fmla="val 3360"/>
                <a:gd name="f40" fmla="val 12122"/>
                <a:gd name="f41" fmla="val 3380"/>
                <a:gd name="f42" fmla="val 12056"/>
                <a:gd name="f43" fmla="val 3350"/>
                <a:gd name="f44" fmla="val 12003"/>
                <a:gd name="f45" fmla="val 3316"/>
                <a:gd name="f46" fmla="val 11945"/>
                <a:gd name="f47" fmla="val 1"/>
                <a:gd name="f48" fmla="val 6016"/>
                <a:gd name="f49" fmla="val 1481"/>
                <a:gd name="f50" fmla="val 2586"/>
                <a:gd name="f51" fmla="val 1965"/>
                <a:gd name="f52" fmla="val 1466"/>
                <a:gd name="f53" fmla="val 2918"/>
                <a:gd name="f54" fmla="val 724"/>
                <a:gd name="f55" fmla="val 4315"/>
                <a:gd name="f56" fmla="val 380"/>
                <a:gd name="f57" fmla="val 4783"/>
                <a:gd name="f58" fmla="val 265"/>
                <a:gd name="f59" fmla="val 5201"/>
                <a:gd name="f60" fmla="val 214"/>
                <a:gd name="f61" fmla="val 5575"/>
                <a:gd name="f62" fmla="val 7203"/>
                <a:gd name="f63" fmla="val 7980"/>
                <a:gd name="f64" fmla="val 1186"/>
                <a:gd name="f65" fmla="val 8349"/>
                <a:gd name="f66" fmla="val 2102"/>
                <a:gd name="f67" fmla="val 9562"/>
                <a:gd name="f68" fmla="val 5104"/>
                <a:gd name="f69" fmla="val 7747"/>
                <a:gd name="f70" fmla="val 10551"/>
                <a:gd name="f71" fmla="val 5000"/>
                <a:gd name="f72" fmla="val 12149"/>
                <a:gd name="f73" fmla="val 4948"/>
                <a:gd name="f74" fmla="val 12180"/>
                <a:gd name="f75" fmla="val 4931"/>
                <a:gd name="f76" fmla="val 12247"/>
                <a:gd name="f77" fmla="val 4961"/>
                <a:gd name="f78" fmla="val 12298"/>
                <a:gd name="f79" fmla="val 4981"/>
                <a:gd name="f80" fmla="val 12334"/>
                <a:gd name="f81" fmla="val 5018"/>
                <a:gd name="f82" fmla="val 5055"/>
                <a:gd name="f83" fmla="val 5074"/>
                <a:gd name="f84" fmla="val 5092"/>
                <a:gd name="f85" fmla="val 12351"/>
                <a:gd name="f86" fmla="val 5112"/>
                <a:gd name="f87" fmla="val 12340"/>
                <a:gd name="f88" fmla="val 7990"/>
                <a:gd name="f89" fmla="val 10665"/>
                <a:gd name="f90" fmla="val 5165"/>
                <a:gd name="f91" fmla="val 8553"/>
                <a:gd name="f92" fmla="val 2020"/>
                <a:gd name="f93" fmla="val 8017"/>
                <a:gd name="f94" fmla="val 693"/>
                <a:gd name="f95" fmla="val 6974"/>
                <a:gd name="f96" fmla="*/ f0 1 9825"/>
                <a:gd name="f97" fmla="*/ f1 1 12354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825"/>
                <a:gd name="f104" fmla="*/ f101 1 12354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825" h="1235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4"/>
                    <a:pt x="f82" y="f4"/>
                  </a:cubicBezTo>
                  <a:cubicBezTo>
                    <a:pt x="f83" y="f4"/>
                    <a:pt x="f84" y="f85"/>
                    <a:pt x="f86" y="f87"/>
                  </a:cubicBezTo>
                  <a:cubicBezTo>
                    <a:pt x="f88" y="f89"/>
                    <a:pt x="f3" y="f90"/>
                    <a:pt x="f91" y="f92"/>
                  </a:cubicBezTo>
                  <a:cubicBezTo>
                    <a:pt x="f93" y="f94"/>
                    <a:pt x="f9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" name="Google Shape;2769;p53">
              <a:extLst>
                <a:ext uri="{FF2B5EF4-FFF2-40B4-BE49-F238E27FC236}">
                  <a16:creationId xmlns:a16="http://schemas.microsoft.com/office/drawing/2014/main" id="{9B8F5749-C6E2-4AA9-B497-596FD9728624}"/>
                </a:ext>
              </a:extLst>
            </p:cNvPr>
            <p:cNvSpPr/>
            <p:nvPr/>
          </p:nvSpPr>
          <p:spPr>
            <a:xfrm>
              <a:off x="5257973" y="1646349"/>
              <a:ext cx="193066" cy="2440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19"/>
                <a:gd name="f4" fmla="val 12157"/>
                <a:gd name="f5" fmla="val 5057"/>
                <a:gd name="f6" fmla="val 1"/>
                <a:gd name="f7" fmla="val 5038"/>
                <a:gd name="f8" fmla="val 5020"/>
                <a:gd name="f9" fmla="val 6"/>
                <a:gd name="f10" fmla="val 5002"/>
                <a:gd name="f11" fmla="val 16"/>
                <a:gd name="f12" fmla="val 2055"/>
                <a:gd name="f13" fmla="val 1732"/>
                <a:gd name="f14" fmla="val 7320"/>
                <a:gd name="f15" fmla="val 1216"/>
                <a:gd name="f16" fmla="val 10325"/>
                <a:gd name="f17" fmla="val 1575"/>
                <a:gd name="f18" fmla="val 11215"/>
                <a:gd name="f19" fmla="val 2342"/>
                <a:gd name="f20" fmla="val 12156"/>
                <a:gd name="f21" fmla="val 3977"/>
                <a:gd name="f22" fmla="val 4370"/>
                <a:gd name="f23" fmla="val 4813"/>
                <a:gd name="f24" fmla="val 12102"/>
                <a:gd name="f25" fmla="val 5311"/>
                <a:gd name="f26" fmla="val 11980"/>
                <a:gd name="f27" fmla="val 6854"/>
                <a:gd name="f28" fmla="val 11602"/>
                <a:gd name="f29" fmla="val 7901"/>
                <a:gd name="f30" fmla="val 10792"/>
                <a:gd name="f31" fmla="val 8423"/>
                <a:gd name="f32" fmla="val 9574"/>
                <a:gd name="f33" fmla="val 9177"/>
                <a:gd name="f34" fmla="val 7820"/>
                <a:gd name="f35" fmla="val 8688"/>
                <a:gd name="f36" fmla="val 5514"/>
                <a:gd name="f37" fmla="val 8145"/>
                <a:gd name="f38" fmla="val 3889"/>
                <a:gd name="f39" fmla="val 7562"/>
                <a:gd name="f40" fmla="val 2138"/>
                <a:gd name="f41" fmla="val 6788"/>
                <a:gd name="f42" fmla="val 779"/>
                <a:gd name="f43" fmla="val 6781"/>
                <a:gd name="f44" fmla="val 765"/>
                <a:gd name="f45" fmla="val 6761"/>
                <a:gd name="f46" fmla="val 729"/>
                <a:gd name="f47" fmla="val 6724"/>
                <a:gd name="f48" fmla="val 709"/>
                <a:gd name="f49" fmla="val 6686"/>
                <a:gd name="f50" fmla="val 6667"/>
                <a:gd name="f51" fmla="val 6649"/>
                <a:gd name="f52" fmla="val 714"/>
                <a:gd name="f53" fmla="val 6632"/>
                <a:gd name="f54" fmla="val 723"/>
                <a:gd name="f55" fmla="val 6580"/>
                <a:gd name="f56" fmla="val 755"/>
                <a:gd name="f57" fmla="val 6560"/>
                <a:gd name="f58" fmla="val 820"/>
                <a:gd name="f59" fmla="val 6592"/>
                <a:gd name="f60" fmla="val 873"/>
                <a:gd name="f61" fmla="val 6622"/>
                <a:gd name="f62" fmla="val 926"/>
                <a:gd name="f63" fmla="val 9618"/>
                <a:gd name="f64" fmla="val 6239"/>
                <a:gd name="f65" fmla="val 8222"/>
                <a:gd name="f66" fmla="val 9488"/>
                <a:gd name="f67" fmla="val 7727"/>
                <a:gd name="f68" fmla="val 10638"/>
                <a:gd name="f69" fmla="val 6730"/>
                <a:gd name="f70" fmla="val 11404"/>
                <a:gd name="f71" fmla="val 5260"/>
                <a:gd name="f72" fmla="val 11766"/>
                <a:gd name="f73" fmla="val 4804"/>
                <a:gd name="f74" fmla="val 11878"/>
                <a:gd name="f75" fmla="val 4380"/>
                <a:gd name="f76" fmla="val 11934"/>
                <a:gd name="f77" fmla="val 3993"/>
                <a:gd name="f78" fmla="val 2750"/>
                <a:gd name="f79" fmla="val 1871"/>
                <a:gd name="f80" fmla="val 11362"/>
                <a:gd name="f81" fmla="val 1418"/>
                <a:gd name="f82" fmla="val 10242"/>
                <a:gd name="f83" fmla="val 259"/>
                <a:gd name="f84" fmla="val 7377"/>
                <a:gd name="f85" fmla="val 2298"/>
                <a:gd name="f86" fmla="val 1841"/>
                <a:gd name="f87" fmla="val 5112"/>
                <a:gd name="f88" fmla="val 204"/>
                <a:gd name="f89" fmla="val 5163"/>
                <a:gd name="f90" fmla="val 174"/>
                <a:gd name="f91" fmla="val 5182"/>
                <a:gd name="f92" fmla="val 107"/>
                <a:gd name="f93" fmla="val 5152"/>
                <a:gd name="f94" fmla="val 54"/>
                <a:gd name="f95" fmla="val 5131"/>
                <a:gd name="f96" fmla="val 20"/>
                <a:gd name="f97" fmla="val 5094"/>
                <a:gd name="f98" fmla="*/ f0 1 9619"/>
                <a:gd name="f99" fmla="*/ f1 1 12157"/>
                <a:gd name="f100" fmla="val f2"/>
                <a:gd name="f101" fmla="val f3"/>
                <a:gd name="f102" fmla="val f4"/>
                <a:gd name="f103" fmla="+- f102 0 f100"/>
                <a:gd name="f104" fmla="+- f101 0 f100"/>
                <a:gd name="f105" fmla="*/ f104 1 9619"/>
                <a:gd name="f106" fmla="*/ f103 1 12157"/>
                <a:gd name="f107" fmla="*/ f100 1 f105"/>
                <a:gd name="f108" fmla="*/ f101 1 f105"/>
                <a:gd name="f109" fmla="*/ f100 1 f106"/>
                <a:gd name="f110" fmla="*/ f102 1 f106"/>
                <a:gd name="f111" fmla="*/ f107 f98 1"/>
                <a:gd name="f112" fmla="*/ f108 f98 1"/>
                <a:gd name="f113" fmla="*/ f110 f99 1"/>
                <a:gd name="f114" fmla="*/ f109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1" t="f114" r="f112" b="f113"/>
              <a:pathLst>
                <a:path w="9619" h="121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2770;p53">
              <a:extLst>
                <a:ext uri="{FF2B5EF4-FFF2-40B4-BE49-F238E27FC236}">
                  <a16:creationId xmlns:a16="http://schemas.microsoft.com/office/drawing/2014/main" id="{1402595C-8740-4381-A363-5262ABBD9920}"/>
                </a:ext>
              </a:extLst>
            </p:cNvPr>
            <p:cNvSpPr/>
            <p:nvPr/>
          </p:nvSpPr>
          <p:spPr>
            <a:xfrm>
              <a:off x="5377174" y="1615625"/>
              <a:ext cx="13651" cy="25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"/>
                <a:gd name="f4" fmla="val 1248"/>
                <a:gd name="f5" fmla="val 617"/>
                <a:gd name="f6" fmla="val 597"/>
                <a:gd name="f7" fmla="val 578"/>
                <a:gd name="f8" fmla="val 10"/>
                <a:gd name="f9" fmla="val 569"/>
                <a:gd name="f10" fmla="val 29"/>
                <a:gd name="f11" fmla="val 359"/>
                <a:gd name="f12" fmla="val 395"/>
                <a:gd name="f13" fmla="val 171"/>
                <a:gd name="f14" fmla="val 781"/>
                <a:gd name="f15" fmla="val 12"/>
                <a:gd name="f16" fmla="val 1172"/>
                <a:gd name="f17" fmla="val 1"/>
                <a:gd name="f18" fmla="val 1201"/>
                <a:gd name="f19" fmla="val 13"/>
                <a:gd name="f20" fmla="val 1233"/>
                <a:gd name="f21" fmla="val 42"/>
                <a:gd name="f22" fmla="val 1243"/>
                <a:gd name="f23" fmla="val 49"/>
                <a:gd name="f24" fmla="val 1246"/>
                <a:gd name="f25" fmla="val 56"/>
                <a:gd name="f26" fmla="val 63"/>
                <a:gd name="f27" fmla="val 85"/>
                <a:gd name="f28" fmla="val 106"/>
                <a:gd name="f29" fmla="val 113"/>
                <a:gd name="f30" fmla="val 1213"/>
                <a:gd name="f31" fmla="val 270"/>
                <a:gd name="f32" fmla="val 828"/>
                <a:gd name="f33" fmla="val 455"/>
                <a:gd name="f34" fmla="val 446"/>
                <a:gd name="f35" fmla="val 663"/>
                <a:gd name="f36" fmla="val 81"/>
                <a:gd name="f37" fmla="val 54"/>
                <a:gd name="f38" fmla="val 670"/>
                <a:gd name="f39" fmla="val 21"/>
                <a:gd name="f40" fmla="val 644"/>
                <a:gd name="f41" fmla="val 7"/>
                <a:gd name="f42" fmla="val 635"/>
                <a:gd name="f43" fmla="val 3"/>
                <a:gd name="f44" fmla="val 626"/>
                <a:gd name="f45" fmla="*/ f0 1 680"/>
                <a:gd name="f46" fmla="*/ f1 1 124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80"/>
                <a:gd name="f53" fmla="*/ f50 1 124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80" h="12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0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2771;p53">
              <a:extLst>
                <a:ext uri="{FF2B5EF4-FFF2-40B4-BE49-F238E27FC236}">
                  <a16:creationId xmlns:a16="http://schemas.microsoft.com/office/drawing/2014/main" id="{73722592-7150-4E5E-B81B-AB91A1E2079A}"/>
                </a:ext>
              </a:extLst>
            </p:cNvPr>
            <p:cNvSpPr/>
            <p:nvPr/>
          </p:nvSpPr>
          <p:spPr>
            <a:xfrm>
              <a:off x="5377120" y="1600529"/>
              <a:ext cx="9089" cy="396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3"/>
                <a:gd name="f4" fmla="val 1974"/>
                <a:gd name="f5" fmla="val 393"/>
                <a:gd name="f6" fmla="val 367"/>
                <a:gd name="f7" fmla="val 344"/>
                <a:gd name="f8" fmla="val 17"/>
                <a:gd name="f9" fmla="val 338"/>
                <a:gd name="f10" fmla="val 41"/>
                <a:gd name="f11" fmla="val 172"/>
                <a:gd name="f12" fmla="val 651"/>
                <a:gd name="f13" fmla="val 58"/>
                <a:gd name="f14" fmla="val 1283"/>
                <a:gd name="f15" fmla="val 2"/>
                <a:gd name="f16" fmla="val 1916"/>
                <a:gd name="f17" fmla="val 1"/>
                <a:gd name="f18" fmla="val 1946"/>
                <a:gd name="f19" fmla="val 22"/>
                <a:gd name="f20" fmla="val 1971"/>
                <a:gd name="f21" fmla="val 52"/>
                <a:gd name="f22" fmla="val 86"/>
                <a:gd name="f23" fmla="val 110"/>
                <a:gd name="f24" fmla="val 1953"/>
                <a:gd name="f25" fmla="val 112"/>
                <a:gd name="f26" fmla="val 1924"/>
                <a:gd name="f27" fmla="val 167"/>
                <a:gd name="f28" fmla="val 1299"/>
                <a:gd name="f29" fmla="val 280"/>
                <a:gd name="f30" fmla="val 675"/>
                <a:gd name="f31" fmla="val 445"/>
                <a:gd name="f32" fmla="val 70"/>
                <a:gd name="f33" fmla="val 452"/>
                <a:gd name="f34" fmla="val 39"/>
                <a:gd name="f35" fmla="val 435"/>
                <a:gd name="f36" fmla="val 10"/>
                <a:gd name="f37" fmla="val 407"/>
                <a:gd name="f38" fmla="val 402"/>
                <a:gd name="f39" fmla="val 397"/>
                <a:gd name="f40" fmla="*/ f0 1 453"/>
                <a:gd name="f41" fmla="*/ f1 1 1974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453"/>
                <a:gd name="f48" fmla="*/ f45 1 1974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453" h="197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4"/>
                  </a:cubicBezTo>
                  <a:lnTo>
                    <a:pt x="f13" y="f4"/>
                  </a:ln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15"/>
                  </a:cubicBezTo>
                  <a:cubicBezTo>
                    <a:pt x="f38" y="f17"/>
                    <a:pt x="f3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2772;p53">
              <a:extLst>
                <a:ext uri="{FF2B5EF4-FFF2-40B4-BE49-F238E27FC236}">
                  <a16:creationId xmlns:a16="http://schemas.microsoft.com/office/drawing/2014/main" id="{F6059D7C-3AD1-47F3-BC73-179365EFAD37}"/>
                </a:ext>
              </a:extLst>
            </p:cNvPr>
            <p:cNvSpPr/>
            <p:nvPr/>
          </p:nvSpPr>
          <p:spPr>
            <a:xfrm>
              <a:off x="5364236" y="1641439"/>
              <a:ext cx="12582" cy="312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"/>
                <a:gd name="f4" fmla="val 1559"/>
                <a:gd name="f5" fmla="val 565"/>
                <a:gd name="f6" fmla="val 539"/>
                <a:gd name="f7" fmla="val 519"/>
                <a:gd name="f8" fmla="val 18"/>
                <a:gd name="f9" fmla="val 513"/>
                <a:gd name="f10" fmla="val 44"/>
                <a:gd name="f11" fmla="val 415"/>
                <a:gd name="f12" fmla="val 514"/>
                <a:gd name="f13" fmla="val 302"/>
                <a:gd name="f14" fmla="val 1048"/>
                <a:gd name="f15" fmla="val 17"/>
                <a:gd name="f16" fmla="val 1473"/>
                <a:gd name="f17" fmla="val 1497"/>
                <a:gd name="f18" fmla="val 8"/>
                <a:gd name="f19" fmla="val 1532"/>
                <a:gd name="f20" fmla="val 32"/>
                <a:gd name="f21" fmla="val 1550"/>
                <a:gd name="f22" fmla="val 40"/>
                <a:gd name="f23" fmla="val 1555"/>
                <a:gd name="f24" fmla="val 52"/>
                <a:gd name="f25" fmla="val 1558"/>
                <a:gd name="f26" fmla="val 62"/>
                <a:gd name="f27" fmla="val 80"/>
                <a:gd name="f28" fmla="val 97"/>
                <a:gd name="f29" fmla="val 110"/>
                <a:gd name="f30" fmla="val 406"/>
                <a:gd name="f31" fmla="val 1091"/>
                <a:gd name="f32" fmla="val 520"/>
                <a:gd name="f33" fmla="val 547"/>
                <a:gd name="f34" fmla="val 621"/>
                <a:gd name="f35" fmla="val 66"/>
                <a:gd name="f36" fmla="val 37"/>
                <a:gd name="f37" fmla="val 608"/>
                <a:gd name="f38" fmla="val 7"/>
                <a:gd name="f39" fmla="val 579"/>
                <a:gd name="f40" fmla="val 2"/>
                <a:gd name="f41" fmla="val 574"/>
                <a:gd name="f42" fmla="val 1"/>
                <a:gd name="f43" fmla="val 570"/>
                <a:gd name="f44" fmla="*/ f0 1 627"/>
                <a:gd name="f45" fmla="*/ f1 1 155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"/>
                <a:gd name="f52" fmla="*/ f49 1 155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" h="15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1"/>
                    <a:pt x="f29" y="f1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2773;p53">
              <a:extLst>
                <a:ext uri="{FF2B5EF4-FFF2-40B4-BE49-F238E27FC236}">
                  <a16:creationId xmlns:a16="http://schemas.microsoft.com/office/drawing/2014/main" id="{2A8CF63A-9F25-44DF-9C66-866E70CAD4EC}"/>
                </a:ext>
              </a:extLst>
            </p:cNvPr>
            <p:cNvSpPr/>
            <p:nvPr/>
          </p:nvSpPr>
          <p:spPr>
            <a:xfrm>
              <a:off x="5357551" y="1640095"/>
              <a:ext cx="19906" cy="254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"/>
                <a:gd name="f4" fmla="val 1268"/>
                <a:gd name="f5" fmla="val 929"/>
                <a:gd name="f6" fmla="val 909"/>
                <a:gd name="f7" fmla="val 891"/>
                <a:gd name="f8" fmla="val 10"/>
                <a:gd name="f9" fmla="val 882"/>
                <a:gd name="f10" fmla="val 29"/>
                <a:gd name="f11" fmla="val 644"/>
                <a:gd name="f12" fmla="val 444"/>
                <a:gd name="f13" fmla="val 356"/>
                <a:gd name="f14" fmla="val 829"/>
                <a:gd name="f15" fmla="val 22"/>
                <a:gd name="f16" fmla="val 1172"/>
                <a:gd name="f17" fmla="val 1196"/>
                <a:gd name="f18" fmla="val 1231"/>
                <a:gd name="f19" fmla="val 1251"/>
                <a:gd name="f20" fmla="val 31"/>
                <a:gd name="f21" fmla="val 1262"/>
                <a:gd name="f22" fmla="val 46"/>
                <a:gd name="f23" fmla="val 60"/>
                <a:gd name="f24" fmla="val 74"/>
                <a:gd name="f25" fmla="val 88"/>
                <a:gd name="f26" fmla="val 100"/>
                <a:gd name="f27" fmla="val 1249"/>
                <a:gd name="f28" fmla="val 442"/>
                <a:gd name="f29" fmla="val 900"/>
                <a:gd name="f30" fmla="val 736"/>
                <a:gd name="f31" fmla="val 507"/>
                <a:gd name="f32" fmla="val 977"/>
                <a:gd name="f33" fmla="val 81"/>
                <a:gd name="f34" fmla="val 991"/>
                <a:gd name="f35" fmla="val 54"/>
                <a:gd name="f36" fmla="val 983"/>
                <a:gd name="f37" fmla="val 956"/>
                <a:gd name="f38" fmla="val 7"/>
                <a:gd name="f39" fmla="val 947"/>
                <a:gd name="f40" fmla="val 3"/>
                <a:gd name="f41" fmla="val 938"/>
                <a:gd name="f42" fmla="*/ f0 1 992"/>
                <a:gd name="f43" fmla="*/ f1 1 1268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992"/>
                <a:gd name="f50" fmla="*/ f47 1 1268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992" h="126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2" y="f18"/>
                    <a:pt x="f15" y="f19"/>
                  </a:cubicBezTo>
                  <a:cubicBezTo>
                    <a:pt x="f20" y="f21"/>
                    <a:pt x="f22" y="f4"/>
                    <a:pt x="f23" y="f4"/>
                  </a:cubicBezTo>
                  <a:cubicBezTo>
                    <a:pt x="f24" y="f4"/>
                    <a:pt x="f25" y="f21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15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" name="Google Shape;2774;p53">
              <a:extLst>
                <a:ext uri="{FF2B5EF4-FFF2-40B4-BE49-F238E27FC236}">
                  <a16:creationId xmlns:a16="http://schemas.microsoft.com/office/drawing/2014/main" id="{C78499BD-ABCE-48CB-BCE8-536F040522EF}"/>
                </a:ext>
              </a:extLst>
            </p:cNvPr>
            <p:cNvSpPr/>
            <p:nvPr/>
          </p:nvSpPr>
          <p:spPr>
            <a:xfrm>
              <a:off x="5352129" y="1618552"/>
              <a:ext cx="24350" cy="247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3"/>
                <a:gd name="f4" fmla="val 1233"/>
                <a:gd name="f5" fmla="val 65"/>
                <a:gd name="f6" fmla="val 47"/>
                <a:gd name="f7" fmla="val 29"/>
                <a:gd name="f8" fmla="val 9"/>
                <a:gd name="f9" fmla="val 18"/>
                <a:gd name="f10" fmla="val 25"/>
                <a:gd name="f11" fmla="val 1"/>
                <a:gd name="f12" fmla="val 49"/>
                <a:gd name="f13" fmla="val 8"/>
                <a:gd name="f14" fmla="val 83"/>
                <a:gd name="f15" fmla="val 34"/>
                <a:gd name="f16" fmla="val 100"/>
                <a:gd name="f17" fmla="val 461"/>
                <a:gd name="f18" fmla="val 390"/>
                <a:gd name="f19" fmla="val 831"/>
                <a:gd name="f20" fmla="val 773"/>
                <a:gd name="f21" fmla="val 1103"/>
                <a:gd name="f22" fmla="val 1208"/>
                <a:gd name="f23" fmla="val 1113"/>
                <a:gd name="f24" fmla="val 1224"/>
                <a:gd name="f25" fmla="val 1132"/>
                <a:gd name="f26" fmla="val 1149"/>
                <a:gd name="f27" fmla="val 1159"/>
                <a:gd name="f28" fmla="val 1169"/>
                <a:gd name="f29" fmla="val 1231"/>
                <a:gd name="f30" fmla="val 1179"/>
                <a:gd name="f31" fmla="val 1206"/>
                <a:gd name="f32" fmla="val 1174"/>
                <a:gd name="f33" fmla="val 1197"/>
                <a:gd name="f34" fmla="val 917"/>
                <a:gd name="f35" fmla="val 701"/>
                <a:gd name="f36" fmla="val 535"/>
                <a:gd name="f37" fmla="val 306"/>
                <a:gd name="f38" fmla="val 95"/>
                <a:gd name="f39" fmla="val 86"/>
                <a:gd name="f40" fmla="val 3"/>
                <a:gd name="f41" fmla="val 76"/>
                <a:gd name="f42" fmla="*/ f0 1 1213"/>
                <a:gd name="f43" fmla="*/ f1 1 123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213"/>
                <a:gd name="f50" fmla="*/ f47 1 123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213" h="12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24"/>
                  </a:cubicBezTo>
                  <a:cubicBezTo>
                    <a:pt x="f31" y="f22"/>
                    <a:pt x="f3" y="f32"/>
                    <a:pt x="f33" y="f26"/>
                  </a:cubicBezTo>
                  <a:cubicBezTo>
                    <a:pt x="f34" y="f35"/>
                    <a:pt x="f36" y="f37"/>
                    <a:pt x="f38" y="f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" name="Google Shape;2775;p53">
              <a:extLst>
                <a:ext uri="{FF2B5EF4-FFF2-40B4-BE49-F238E27FC236}">
                  <a16:creationId xmlns:a16="http://schemas.microsoft.com/office/drawing/2014/main" id="{3443F527-779E-4BA2-A3F3-BCC4F049C6A3}"/>
                </a:ext>
              </a:extLst>
            </p:cNvPr>
            <p:cNvSpPr/>
            <p:nvPr/>
          </p:nvSpPr>
          <p:spPr>
            <a:xfrm>
              <a:off x="5340269" y="1622986"/>
              <a:ext cx="37334" cy="209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1046"/>
                <a:gd name="f5" fmla="val 63"/>
                <a:gd name="f6" fmla="val 1"/>
                <a:gd name="f7" fmla="val 48"/>
                <a:gd name="f8" fmla="val 32"/>
                <a:gd name="f9" fmla="val 8"/>
                <a:gd name="f10" fmla="val 21"/>
                <a:gd name="f11" fmla="val 20"/>
                <a:gd name="f12" fmla="val 43"/>
                <a:gd name="f13" fmla="val 5"/>
                <a:gd name="f14" fmla="val 77"/>
                <a:gd name="f15" fmla="val 28"/>
                <a:gd name="f16" fmla="val 97"/>
                <a:gd name="f17" fmla="val 283"/>
                <a:gd name="f18" fmla="val 310"/>
                <a:gd name="f19" fmla="val 593"/>
                <a:gd name="f20" fmla="val 438"/>
                <a:gd name="f21" fmla="val 895"/>
                <a:gd name="f22" fmla="val 560"/>
                <a:gd name="f23" fmla="val 1202"/>
                <a:gd name="f24" fmla="val 684"/>
                <a:gd name="f25" fmla="val 1518"/>
                <a:gd name="f26" fmla="val 815"/>
                <a:gd name="f27" fmla="val 1764"/>
                <a:gd name="f28" fmla="val 1032"/>
                <a:gd name="f29" fmla="val 1773"/>
                <a:gd name="f30" fmla="val 1040"/>
                <a:gd name="f31" fmla="val 1787"/>
                <a:gd name="f32" fmla="val 1800"/>
                <a:gd name="f33" fmla="val 1815"/>
                <a:gd name="f34" fmla="val 1830"/>
                <a:gd name="f35" fmla="val 1840"/>
                <a:gd name="f36" fmla="val 1027"/>
                <a:gd name="f37" fmla="val 1859"/>
                <a:gd name="f38" fmla="val 1006"/>
                <a:gd name="f39" fmla="val 1858"/>
                <a:gd name="f40" fmla="val 970"/>
                <a:gd name="f41" fmla="val 1835"/>
                <a:gd name="f42" fmla="val 952"/>
                <a:gd name="f43" fmla="val 1575"/>
                <a:gd name="f44" fmla="val 721"/>
                <a:gd name="f45" fmla="val 1251"/>
                <a:gd name="f46" fmla="val 589"/>
                <a:gd name="f47" fmla="val 935"/>
                <a:gd name="f48" fmla="val 461"/>
                <a:gd name="f49" fmla="val 642"/>
                <a:gd name="f50" fmla="val 339"/>
                <a:gd name="f51" fmla="val 340"/>
                <a:gd name="f52" fmla="val 214"/>
                <a:gd name="f53" fmla="val 98"/>
                <a:gd name="f54" fmla="val 13"/>
                <a:gd name="f55" fmla="val 87"/>
                <a:gd name="f56" fmla="val 75"/>
                <a:gd name="f57" fmla="*/ f0 1 1860"/>
                <a:gd name="f58" fmla="*/ f1 1 1046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860"/>
                <a:gd name="f65" fmla="*/ f62 1 1046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860" h="104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0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13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2776;p53">
              <a:extLst>
                <a:ext uri="{FF2B5EF4-FFF2-40B4-BE49-F238E27FC236}">
                  <a16:creationId xmlns:a16="http://schemas.microsoft.com/office/drawing/2014/main" id="{EAB97378-5A59-4852-A85A-CAEC9DC8093A}"/>
                </a:ext>
              </a:extLst>
            </p:cNvPr>
            <p:cNvSpPr/>
            <p:nvPr/>
          </p:nvSpPr>
          <p:spPr>
            <a:xfrm>
              <a:off x="5372868" y="1634087"/>
              <a:ext cx="33503" cy="82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69"/>
                <a:gd name="f4" fmla="val 409"/>
                <a:gd name="f5" fmla="val 1607"/>
                <a:gd name="f6" fmla="val 1597"/>
                <a:gd name="f7" fmla="val 1587"/>
                <a:gd name="f8" fmla="val 3"/>
                <a:gd name="f9" fmla="val 1578"/>
                <a:gd name="f10" fmla="val 9"/>
                <a:gd name="f11" fmla="val 1446"/>
                <a:gd name="f12" fmla="val 93"/>
                <a:gd name="f13" fmla="val 1289"/>
                <a:gd name="f14" fmla="val 134"/>
                <a:gd name="f15" fmla="val 1138"/>
                <a:gd name="f16" fmla="val 171"/>
                <a:gd name="f17" fmla="val 895"/>
                <a:gd name="f18" fmla="val 231"/>
                <a:gd name="f19" fmla="val 627"/>
                <a:gd name="f20" fmla="val 299"/>
                <a:gd name="f21" fmla="val 362"/>
                <a:gd name="f22" fmla="val 265"/>
                <a:gd name="f23" fmla="val 168"/>
                <a:gd name="f24" fmla="val 290"/>
                <a:gd name="f25" fmla="val 73"/>
                <a:gd name="f26" fmla="val 268"/>
                <a:gd name="f27" fmla="val 69"/>
                <a:gd name="f28" fmla="val 267"/>
                <a:gd name="f29" fmla="val 66"/>
                <a:gd name="f30" fmla="val 62"/>
                <a:gd name="f31" fmla="val 37"/>
                <a:gd name="f32" fmla="val 14"/>
                <a:gd name="f33" fmla="val 283"/>
                <a:gd name="f34" fmla="val 8"/>
                <a:gd name="f35" fmla="val 309"/>
                <a:gd name="f36" fmla="val 339"/>
                <a:gd name="f37" fmla="val 19"/>
                <a:gd name="f38" fmla="val 368"/>
                <a:gd name="f39" fmla="val 49"/>
                <a:gd name="f40" fmla="val 375"/>
                <a:gd name="f41" fmla="val 151"/>
                <a:gd name="f42" fmla="val 399"/>
                <a:gd name="f43" fmla="val 257"/>
                <a:gd name="f44" fmla="val 638"/>
                <a:gd name="f45" fmla="val 913"/>
                <a:gd name="f46" fmla="val 1163"/>
                <a:gd name="f47" fmla="val 278"/>
                <a:gd name="f48" fmla="val 1315"/>
                <a:gd name="f49" fmla="val 238"/>
                <a:gd name="f50" fmla="val 1489"/>
                <a:gd name="f51" fmla="val 194"/>
                <a:gd name="f52" fmla="val 1635"/>
                <a:gd name="f53" fmla="val 101"/>
                <a:gd name="f54" fmla="val 1661"/>
                <a:gd name="f55" fmla="val 84"/>
                <a:gd name="f56" fmla="val 1668"/>
                <a:gd name="f57" fmla="val 50"/>
                <a:gd name="f58" fmla="val 1652"/>
                <a:gd name="f59" fmla="val 24"/>
                <a:gd name="f60" fmla="val 1642"/>
                <a:gd name="f61" fmla="val 1625"/>
                <a:gd name="f62" fmla="*/ f0 1 1669"/>
                <a:gd name="f63" fmla="*/ f1 1 409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669"/>
                <a:gd name="f70" fmla="*/ f67 1 409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669" h="40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28"/>
                    <a:pt x="f30" y="f28"/>
                  </a:cubicBezTo>
                  <a:cubicBezTo>
                    <a:pt x="f31" y="f28"/>
                    <a:pt x="f32" y="f33"/>
                    <a:pt x="f34" y="f35"/>
                  </a:cubicBezTo>
                  <a:cubicBezTo>
                    <a:pt x="f2" y="f36"/>
                    <a:pt x="f37" y="f38"/>
                    <a:pt x="f39" y="f40"/>
                  </a:cubicBezTo>
                  <a:cubicBezTo>
                    <a:pt x="f41" y="f42"/>
                    <a:pt x="f43" y="f4"/>
                    <a:pt x="f21" y="f4"/>
                  </a:cubicBezTo>
                  <a:cubicBezTo>
                    <a:pt x="f44" y="f4"/>
                    <a:pt x="f45" y="f36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1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2777;p53">
              <a:extLst>
                <a:ext uri="{FF2B5EF4-FFF2-40B4-BE49-F238E27FC236}">
                  <a16:creationId xmlns:a16="http://schemas.microsoft.com/office/drawing/2014/main" id="{C6A02155-F659-45D1-92B8-3E7B8ACBFAD5}"/>
                </a:ext>
              </a:extLst>
            </p:cNvPr>
            <p:cNvSpPr/>
            <p:nvPr/>
          </p:nvSpPr>
          <p:spPr>
            <a:xfrm>
              <a:off x="5375236" y="1639427"/>
              <a:ext cx="36932" cy="112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40"/>
                <a:gd name="f4" fmla="val 559"/>
                <a:gd name="f5" fmla="val 63"/>
                <a:gd name="f6" fmla="val 1"/>
                <a:gd name="f7" fmla="val 45"/>
                <a:gd name="f8" fmla="val 26"/>
                <a:gd name="f9" fmla="val 10"/>
                <a:gd name="f10" fmla="val 16"/>
                <a:gd name="f11" fmla="val 52"/>
                <a:gd name="f12" fmla="val 8"/>
                <a:gd name="f13" fmla="val 86"/>
                <a:gd name="f14" fmla="val 32"/>
                <a:gd name="f15" fmla="val 102"/>
                <a:gd name="f16" fmla="val 83"/>
                <a:gd name="f17" fmla="val 136"/>
                <a:gd name="f18" fmla="val 176"/>
                <a:gd name="f19" fmla="val 197"/>
                <a:gd name="f20" fmla="val 273"/>
                <a:gd name="f21" fmla="val 261"/>
                <a:gd name="f22" fmla="val 374"/>
                <a:gd name="f23" fmla="val 312"/>
                <a:gd name="f24" fmla="val 815"/>
                <a:gd name="f25" fmla="val 539"/>
                <a:gd name="f26" fmla="val 1329"/>
                <a:gd name="f27" fmla="val 549"/>
                <a:gd name="f28" fmla="val 1784"/>
                <a:gd name="f29" fmla="val 1814"/>
                <a:gd name="f30" fmla="val 1838"/>
                <a:gd name="f31" fmla="val 533"/>
                <a:gd name="f32" fmla="val 505"/>
                <a:gd name="f33" fmla="val 1839"/>
                <a:gd name="f34" fmla="val 475"/>
                <a:gd name="f35" fmla="val 449"/>
                <a:gd name="f36" fmla="val 1342"/>
                <a:gd name="f37" fmla="val 440"/>
                <a:gd name="f38" fmla="val 842"/>
                <a:gd name="f39" fmla="val 429"/>
                <a:gd name="f40" fmla="val 424"/>
                <a:gd name="f41" fmla="val 214"/>
                <a:gd name="f42" fmla="val 328"/>
                <a:gd name="f43" fmla="val 164"/>
                <a:gd name="f44" fmla="val 236"/>
                <a:gd name="f45" fmla="val 145"/>
                <a:gd name="f46" fmla="val 43"/>
                <a:gd name="f47" fmla="val 93"/>
                <a:gd name="f48" fmla="val 9"/>
                <a:gd name="f49" fmla="val 84"/>
                <a:gd name="f50" fmla="val 3"/>
                <a:gd name="f51" fmla="val 74"/>
                <a:gd name="f52" fmla="*/ f0 1 1840"/>
                <a:gd name="f53" fmla="*/ f1 1 559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840"/>
                <a:gd name="f60" fmla="*/ f57 1 559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840" h="559">
                  <a:moveTo>
                    <a:pt x="f5" y="f6"/>
                  </a:moveTo>
                  <a:cubicBezTo>
                    <a:pt x="f7" y="f6"/>
                    <a:pt x="f8" y="f9"/>
                    <a:pt x="f10" y="f8"/>
                  </a:cubicBezTo>
                  <a:cubicBezTo>
                    <a:pt x="f6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4"/>
                  </a:cubicBezTo>
                  <a:cubicBezTo>
                    <a:pt x="f29" y="f4"/>
                    <a:pt x="f30" y="f31"/>
                    <a:pt x="f30" y="f32"/>
                  </a:cubicBezTo>
                  <a:cubicBezTo>
                    <a:pt x="f33" y="f34"/>
                    <a:pt x="f29" y="f35"/>
                    <a:pt x="f28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5"/>
                    <a:pt x="f45" y="f46"/>
                  </a:cubicBezTo>
                  <a:lnTo>
                    <a:pt x="f47" y="f48"/>
                  </a:ln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2778;p53">
              <a:extLst>
                <a:ext uri="{FF2B5EF4-FFF2-40B4-BE49-F238E27FC236}">
                  <a16:creationId xmlns:a16="http://schemas.microsoft.com/office/drawing/2014/main" id="{5ADF4FCB-82DE-459C-B4D0-2DB9658641DF}"/>
                </a:ext>
              </a:extLst>
            </p:cNvPr>
            <p:cNvSpPr/>
            <p:nvPr/>
          </p:nvSpPr>
          <p:spPr>
            <a:xfrm>
              <a:off x="5424549" y="1420648"/>
              <a:ext cx="44101" cy="1690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97"/>
                <a:gd name="f4" fmla="val 8423"/>
                <a:gd name="f5" fmla="val 1566"/>
                <a:gd name="f6" fmla="val 1560"/>
                <a:gd name="f7" fmla="val 1554"/>
                <a:gd name="f8" fmla="val 1"/>
                <a:gd name="f9" fmla="val 1548"/>
                <a:gd name="f10" fmla="val 3"/>
                <a:gd name="f11" fmla="val 1518"/>
                <a:gd name="f12" fmla="val 12"/>
                <a:gd name="f13" fmla="val 1504"/>
                <a:gd name="f14" fmla="val 44"/>
                <a:gd name="f15" fmla="val 1513"/>
                <a:gd name="f16" fmla="val 73"/>
                <a:gd name="f17" fmla="val 1689"/>
                <a:gd name="f18" fmla="val 607"/>
                <a:gd name="f19" fmla="val 1882"/>
                <a:gd name="f20" fmla="val 1238"/>
                <a:gd name="f21" fmla="val 1960"/>
                <a:gd name="f22" fmla="val 1881"/>
                <a:gd name="f23" fmla="val 2087"/>
                <a:gd name="f24" fmla="val 2915"/>
                <a:gd name="f25" fmla="val 1937"/>
                <a:gd name="f26" fmla="val 4049"/>
                <a:gd name="f27" fmla="val 1517"/>
                <a:gd name="f28" fmla="val 5249"/>
                <a:gd name="f29" fmla="val 1121"/>
                <a:gd name="f30" fmla="val 6376"/>
                <a:gd name="f31" fmla="val 536"/>
                <a:gd name="f32" fmla="val 7437"/>
                <a:gd name="f33" fmla="val 16"/>
                <a:gd name="f34" fmla="val 8341"/>
                <a:gd name="f35" fmla="val 8368"/>
                <a:gd name="f36" fmla="val 9"/>
                <a:gd name="f37" fmla="val 8401"/>
                <a:gd name="f38" fmla="val 36"/>
                <a:gd name="f39" fmla="val 8415"/>
                <a:gd name="f40" fmla="val 8421"/>
                <a:gd name="f41" fmla="val 53"/>
                <a:gd name="f42" fmla="val 8422"/>
                <a:gd name="f43" fmla="val 62"/>
                <a:gd name="f44" fmla="val 80"/>
                <a:gd name="f45" fmla="val 100"/>
                <a:gd name="f46" fmla="val 8412"/>
                <a:gd name="f47" fmla="val 111"/>
                <a:gd name="f48" fmla="val 8394"/>
                <a:gd name="f49" fmla="val 633"/>
                <a:gd name="f50" fmla="val 7484"/>
                <a:gd name="f51" fmla="val 1222"/>
                <a:gd name="f52" fmla="val 6420"/>
                <a:gd name="f53" fmla="val 1621"/>
                <a:gd name="f54" fmla="val 5285"/>
                <a:gd name="f55" fmla="val 2047"/>
                <a:gd name="f56" fmla="val 4069"/>
                <a:gd name="f57" fmla="val 2196"/>
                <a:gd name="f58" fmla="val 2918"/>
                <a:gd name="f59" fmla="val 2068"/>
                <a:gd name="f60" fmla="val 1869"/>
                <a:gd name="f61" fmla="val 1988"/>
                <a:gd name="f62" fmla="val 1216"/>
                <a:gd name="f63" fmla="val 1796"/>
                <a:gd name="f64" fmla="val 577"/>
                <a:gd name="f65" fmla="val 1618"/>
                <a:gd name="f66" fmla="val 39"/>
                <a:gd name="f67" fmla="val 1610"/>
                <a:gd name="f68" fmla="val 14"/>
                <a:gd name="f69" fmla="val 1589"/>
                <a:gd name="f70" fmla="*/ f0 1 2197"/>
                <a:gd name="f71" fmla="*/ f1 1 8423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2197"/>
                <a:gd name="f78" fmla="*/ f75 1 8423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2197" h="842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14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2779;p53">
              <a:extLst>
                <a:ext uri="{FF2B5EF4-FFF2-40B4-BE49-F238E27FC236}">
                  <a16:creationId xmlns:a16="http://schemas.microsoft.com/office/drawing/2014/main" id="{8CCA99F8-FC9F-4A86-99D5-24A35F8CC8D1}"/>
                </a:ext>
              </a:extLst>
            </p:cNvPr>
            <p:cNvSpPr/>
            <p:nvPr/>
          </p:nvSpPr>
          <p:spPr>
            <a:xfrm>
              <a:off x="5433437" y="1465527"/>
              <a:ext cx="22283" cy="840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10"/>
                <a:gd name="f4" fmla="val 4189"/>
                <a:gd name="f5" fmla="val 1053"/>
                <a:gd name="f6" fmla="val 1"/>
                <a:gd name="f7" fmla="val 1050"/>
                <a:gd name="f8" fmla="val 1048"/>
                <a:gd name="f9" fmla="val 1045"/>
                <a:gd name="f10" fmla="val 1014"/>
                <a:gd name="f11" fmla="val 990"/>
                <a:gd name="f12" fmla="val 26"/>
                <a:gd name="f13" fmla="val 56"/>
                <a:gd name="f14" fmla="val 998"/>
                <a:gd name="f15" fmla="val 1461"/>
                <a:gd name="f16" fmla="val 662"/>
                <a:gd name="f17" fmla="val 2864"/>
                <a:gd name="f18" fmla="val 14"/>
                <a:gd name="f19" fmla="val 4110"/>
                <a:gd name="f20" fmla="val 4136"/>
                <a:gd name="f21" fmla="val 10"/>
                <a:gd name="f22" fmla="val 4168"/>
                <a:gd name="f23" fmla="val 37"/>
                <a:gd name="f24" fmla="val 4183"/>
                <a:gd name="f25" fmla="val 44"/>
                <a:gd name="f26" fmla="val 4186"/>
                <a:gd name="f27" fmla="val 53"/>
                <a:gd name="f28" fmla="val 4188"/>
                <a:gd name="f29" fmla="val 63"/>
                <a:gd name="f30" fmla="val 81"/>
                <a:gd name="f31" fmla="val 100"/>
                <a:gd name="f32" fmla="val 4177"/>
                <a:gd name="f33" fmla="val 113"/>
                <a:gd name="f34" fmla="val 4161"/>
                <a:gd name="f35" fmla="val 768"/>
                <a:gd name="f36" fmla="val 2897"/>
                <a:gd name="f37" fmla="val 1478"/>
                <a:gd name="f38" fmla="val 1100"/>
                <a:gd name="f39" fmla="val 28"/>
                <a:gd name="f40" fmla="val 1079"/>
                <a:gd name="f41" fmla="*/ f0 1 1110"/>
                <a:gd name="f42" fmla="*/ f1 1 4189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110"/>
                <a:gd name="f49" fmla="*/ f46 1 4189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110" h="418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6"/>
                    <a:pt x="f11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" y="f37"/>
                    <a:pt x="f38" y="f13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" name="Google Shape;2780;p53">
              <a:extLst>
                <a:ext uri="{FF2B5EF4-FFF2-40B4-BE49-F238E27FC236}">
                  <a16:creationId xmlns:a16="http://schemas.microsoft.com/office/drawing/2014/main" id="{0D97A97E-03D8-434E-AC04-D20C61564654}"/>
                </a:ext>
              </a:extLst>
            </p:cNvPr>
            <p:cNvSpPr/>
            <p:nvPr/>
          </p:nvSpPr>
          <p:spPr>
            <a:xfrm>
              <a:off x="5429021" y="1509043"/>
              <a:ext cx="6464" cy="147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2"/>
                <a:gd name="f4" fmla="val 735"/>
                <a:gd name="f5" fmla="val 261"/>
                <a:gd name="f6" fmla="val 236"/>
                <a:gd name="f7" fmla="val 214"/>
                <a:gd name="f8" fmla="val 15"/>
                <a:gd name="f9" fmla="val 207"/>
                <a:gd name="f10" fmla="val 38"/>
                <a:gd name="f11" fmla="val 9"/>
                <a:gd name="f12" fmla="val 663"/>
                <a:gd name="f13" fmla="val 1"/>
                <a:gd name="f14" fmla="val 693"/>
                <a:gd name="f15" fmla="val 17"/>
                <a:gd name="f16" fmla="val 724"/>
                <a:gd name="f17" fmla="val 45"/>
                <a:gd name="f18" fmla="val 733"/>
                <a:gd name="f19" fmla="val 51"/>
                <a:gd name="f20" fmla="val 734"/>
                <a:gd name="f21" fmla="val 56"/>
                <a:gd name="f22" fmla="val 62"/>
                <a:gd name="f23" fmla="val 85"/>
                <a:gd name="f24" fmla="val 106"/>
                <a:gd name="f25" fmla="val 719"/>
                <a:gd name="f26" fmla="val 115"/>
                <a:gd name="f27" fmla="val 697"/>
                <a:gd name="f28" fmla="val 313"/>
                <a:gd name="f29" fmla="val 72"/>
                <a:gd name="f30" fmla="val 321"/>
                <a:gd name="f31" fmla="val 42"/>
                <a:gd name="f32" fmla="val 306"/>
                <a:gd name="f33" fmla="val 12"/>
                <a:gd name="f34" fmla="val 277"/>
                <a:gd name="f35" fmla="val 2"/>
                <a:gd name="f36" fmla="val 272"/>
                <a:gd name="f37" fmla="val 266"/>
                <a:gd name="f38" fmla="*/ f0 1 322"/>
                <a:gd name="f39" fmla="*/ f1 1 735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322"/>
                <a:gd name="f46" fmla="*/ f43 1 735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22" h="7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13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2781;p53">
              <a:extLst>
                <a:ext uri="{FF2B5EF4-FFF2-40B4-BE49-F238E27FC236}">
                  <a16:creationId xmlns:a16="http://schemas.microsoft.com/office/drawing/2014/main" id="{5A480BF6-9911-4727-A1A5-521C0B4ED546}"/>
                </a:ext>
              </a:extLst>
            </p:cNvPr>
            <p:cNvSpPr/>
            <p:nvPr/>
          </p:nvSpPr>
          <p:spPr>
            <a:xfrm>
              <a:off x="5337700" y="1487628"/>
              <a:ext cx="25274" cy="866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59"/>
                <a:gd name="f4" fmla="val 4317"/>
                <a:gd name="f5" fmla="val 59"/>
                <a:gd name="f6" fmla="val 1"/>
                <a:gd name="f7" fmla="val 57"/>
                <a:gd name="f8" fmla="val 55"/>
                <a:gd name="f9" fmla="val 52"/>
                <a:gd name="f10" fmla="val 22"/>
                <a:gd name="f11" fmla="val 6"/>
                <a:gd name="f12" fmla="val 34"/>
                <a:gd name="f13" fmla="val 64"/>
                <a:gd name="f14" fmla="val 233"/>
                <a:gd name="f15" fmla="val 1504"/>
                <a:gd name="f16" fmla="val 615"/>
                <a:gd name="f17" fmla="val 2924"/>
                <a:gd name="f18" fmla="val 1144"/>
                <a:gd name="f19" fmla="val 4281"/>
                <a:gd name="f20" fmla="val 1153"/>
                <a:gd name="f21" fmla="val 4305"/>
                <a:gd name="f22" fmla="val 1174"/>
                <a:gd name="f23" fmla="val 4316"/>
                <a:gd name="f24" fmla="val 1196"/>
                <a:gd name="f25" fmla="val 1203"/>
                <a:gd name="f26" fmla="val 1208"/>
                <a:gd name="f27" fmla="val 4315"/>
                <a:gd name="f28" fmla="val 1216"/>
                <a:gd name="f29" fmla="val 4314"/>
                <a:gd name="f30" fmla="val 1244"/>
                <a:gd name="f31" fmla="val 4302"/>
                <a:gd name="f32" fmla="val 1258"/>
                <a:gd name="f33" fmla="val 4271"/>
                <a:gd name="f34" fmla="val 1247"/>
                <a:gd name="f35" fmla="val 4242"/>
                <a:gd name="f36" fmla="val 720"/>
                <a:gd name="f37" fmla="val 2891"/>
                <a:gd name="f38" fmla="val 340"/>
                <a:gd name="f39" fmla="val 1481"/>
                <a:gd name="f40" fmla="val 115"/>
                <a:gd name="f41" fmla="val 48"/>
                <a:gd name="f42" fmla="val 112"/>
                <a:gd name="f43" fmla="val 21"/>
                <a:gd name="f44" fmla="val 86"/>
                <a:gd name="f45" fmla="*/ f0 1 1259"/>
                <a:gd name="f46" fmla="*/ f1 1 431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259"/>
                <a:gd name="f53" fmla="*/ f50 1 431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59" h="4317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" name="Google Shape;2782;p53">
              <a:extLst>
                <a:ext uri="{FF2B5EF4-FFF2-40B4-BE49-F238E27FC236}">
                  <a16:creationId xmlns:a16="http://schemas.microsoft.com/office/drawing/2014/main" id="{C1C0145A-57CE-4937-AC88-A4BD042D34CE}"/>
                </a:ext>
              </a:extLst>
            </p:cNvPr>
            <p:cNvSpPr/>
            <p:nvPr/>
          </p:nvSpPr>
          <p:spPr>
            <a:xfrm>
              <a:off x="5356829" y="1521909"/>
              <a:ext cx="6080" cy="203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3"/>
                <a:gd name="f4" fmla="val 1012"/>
                <a:gd name="f5" fmla="val 59"/>
                <a:gd name="f6" fmla="val 57"/>
                <a:gd name="f7" fmla="val 54"/>
                <a:gd name="f8" fmla="val 52"/>
                <a:gd name="f9" fmla="val 1"/>
                <a:gd name="f10" fmla="val 22"/>
                <a:gd name="f11" fmla="val 5"/>
                <a:gd name="f12" fmla="val 31"/>
                <a:gd name="f13" fmla="val 3"/>
                <a:gd name="f14" fmla="val 62"/>
                <a:gd name="f15" fmla="val 38"/>
                <a:gd name="f16" fmla="val 370"/>
                <a:gd name="f17" fmla="val 100"/>
                <a:gd name="f18" fmla="val 676"/>
                <a:gd name="f19" fmla="val 189"/>
                <a:gd name="f20" fmla="val 974"/>
                <a:gd name="f21" fmla="val 196"/>
                <a:gd name="f22" fmla="val 996"/>
                <a:gd name="f23" fmla="val 217"/>
                <a:gd name="f24" fmla="val 241"/>
                <a:gd name="f25" fmla="val 245"/>
                <a:gd name="f26" fmla="val 251"/>
                <a:gd name="f27" fmla="val 1011"/>
                <a:gd name="f28" fmla="val 257"/>
                <a:gd name="f29" fmla="val 1008"/>
                <a:gd name="f30" fmla="val 287"/>
                <a:gd name="f31" fmla="val 999"/>
                <a:gd name="f32" fmla="val 302"/>
                <a:gd name="f33" fmla="val 969"/>
                <a:gd name="f34" fmla="val 294"/>
                <a:gd name="f35" fmla="val 941"/>
                <a:gd name="f36" fmla="val 207"/>
                <a:gd name="f37" fmla="val 650"/>
                <a:gd name="f38" fmla="val 146"/>
                <a:gd name="f39" fmla="val 350"/>
                <a:gd name="f40" fmla="val 113"/>
                <a:gd name="f41" fmla="val 49"/>
                <a:gd name="f42" fmla="val 109"/>
                <a:gd name="f43" fmla="val 21"/>
                <a:gd name="f44" fmla="val 86"/>
                <a:gd name="f45" fmla="*/ f0 1 303"/>
                <a:gd name="f46" fmla="*/ f1 1 1012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03"/>
                <a:gd name="f53" fmla="*/ f50 1 1012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03" h="1012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" name="Google Shape;2783;p53">
              <a:extLst>
                <a:ext uri="{FF2B5EF4-FFF2-40B4-BE49-F238E27FC236}">
                  <a16:creationId xmlns:a16="http://schemas.microsoft.com/office/drawing/2014/main" id="{6A5AC707-E305-4035-B15F-97909CC29C8F}"/>
                </a:ext>
              </a:extLst>
            </p:cNvPr>
            <p:cNvSpPr/>
            <p:nvPr/>
          </p:nvSpPr>
          <p:spPr>
            <a:xfrm>
              <a:off x="5366823" y="1482571"/>
              <a:ext cx="2825" cy="136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"/>
                <a:gd name="f4" fmla="val 678"/>
                <a:gd name="f5" fmla="val 60"/>
                <a:gd name="f6" fmla="val 1"/>
                <a:gd name="f7" fmla="val 58"/>
                <a:gd name="f8" fmla="val 56"/>
                <a:gd name="f9" fmla="val 54"/>
                <a:gd name="f10" fmla="val 24"/>
                <a:gd name="f11" fmla="val 3"/>
                <a:gd name="f12" fmla="val 27"/>
                <a:gd name="f13" fmla="val 2"/>
                <a:gd name="f14" fmla="val 31"/>
                <a:gd name="f15" fmla="val 625"/>
                <a:gd name="f16" fmla="val 32"/>
                <a:gd name="f17" fmla="val 655"/>
                <a:gd name="f18" fmla="val 86"/>
                <a:gd name="f19" fmla="val 88"/>
                <a:gd name="f20" fmla="val 118"/>
                <a:gd name="f21" fmla="val 675"/>
                <a:gd name="f22" fmla="val 651"/>
                <a:gd name="f23" fmla="val 139"/>
                <a:gd name="f24" fmla="val 621"/>
                <a:gd name="f25" fmla="val 111"/>
                <a:gd name="f26" fmla="val 53"/>
                <a:gd name="f27" fmla="val 109"/>
                <a:gd name="f28" fmla="val 25"/>
                <a:gd name="f29" fmla="*/ f0 1 141"/>
                <a:gd name="f30" fmla="*/ f1 1 67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41"/>
                <a:gd name="f37" fmla="*/ f34 1 67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" h="67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7"/>
                  </a:cubicBezTo>
                  <a:lnTo>
                    <a:pt x="f14" y="f15"/>
                  </a:lnTo>
                  <a:cubicBezTo>
                    <a:pt x="f16" y="f17"/>
                    <a:pt x="f7" y="f4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3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" name="Google Shape;2784;p53">
              <a:extLst>
                <a:ext uri="{FF2B5EF4-FFF2-40B4-BE49-F238E27FC236}">
                  <a16:creationId xmlns:a16="http://schemas.microsoft.com/office/drawing/2014/main" id="{8E22D5B2-6A03-4A08-BF8A-4BA4F30792B0}"/>
                </a:ext>
              </a:extLst>
            </p:cNvPr>
            <p:cNvSpPr/>
            <p:nvPr/>
          </p:nvSpPr>
          <p:spPr>
            <a:xfrm>
              <a:off x="5380146" y="1450338"/>
              <a:ext cx="2907" cy="8165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5"/>
                <a:gd name="f5" fmla="val 407"/>
                <a:gd name="f6" fmla="val 88"/>
                <a:gd name="f7" fmla="val 1"/>
                <a:gd name="f8" fmla="val 60"/>
                <a:gd name="f9" fmla="val 36"/>
                <a:gd name="f10" fmla="val 21"/>
                <a:gd name="f11" fmla="val 32"/>
                <a:gd name="f12" fmla="val 49"/>
                <a:gd name="f13" fmla="val 2"/>
                <a:gd name="f14" fmla="val 347"/>
                <a:gd name="f15" fmla="val 377"/>
                <a:gd name="f16" fmla="val 22"/>
                <a:gd name="f17" fmla="val 404"/>
                <a:gd name="f18" fmla="val 52"/>
                <a:gd name="f19" fmla="val 58"/>
                <a:gd name="f20" fmla="val 86"/>
                <a:gd name="f21" fmla="val 109"/>
                <a:gd name="f22" fmla="val 385"/>
                <a:gd name="f23" fmla="val 113"/>
                <a:gd name="f24" fmla="val 143"/>
                <a:gd name="f25" fmla="val 62"/>
                <a:gd name="f26" fmla="val 144"/>
                <a:gd name="f27" fmla="val 123"/>
                <a:gd name="f28" fmla="val 5"/>
                <a:gd name="f29" fmla="val 93"/>
                <a:gd name="f30" fmla="val 91"/>
                <a:gd name="f31" fmla="val 90"/>
                <a:gd name="f32" fmla="*/ f1 1 145"/>
                <a:gd name="f33" fmla="*/ f2 1 407"/>
                <a:gd name="f34" fmla="val f3"/>
                <a:gd name="f35" fmla="val f4"/>
                <a:gd name="f36" fmla="val f5"/>
                <a:gd name="f37" fmla="+- f36 0 f34"/>
                <a:gd name="f38" fmla="+- f35 0 f34"/>
                <a:gd name="f39" fmla="*/ f38 1 145"/>
                <a:gd name="f40" fmla="*/ f37 1 40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5" h="407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7" y="f15"/>
                    <a:pt x="f16" y="f17"/>
                    <a:pt x="f18" y="f5"/>
                  </a:cubicBezTo>
                  <a:lnTo>
                    <a:pt x="f19" y="f5"/>
                  </a:lnTo>
                  <a:cubicBezTo>
                    <a:pt x="f20" y="f5"/>
                    <a:pt x="f21" y="f22"/>
                    <a:pt x="f23" y="f0"/>
                  </a:cubicBezTo>
                  <a:lnTo>
                    <a:pt x="f24" y="f25"/>
                  </a:lnTo>
                  <a:cubicBezTo>
                    <a:pt x="f26" y="f11"/>
                    <a:pt x="f27" y="f28"/>
                    <a:pt x="f29" y="f7"/>
                  </a:cubicBezTo>
                  <a:cubicBezTo>
                    <a:pt x="f30" y="f7"/>
                    <a:pt x="f31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2785;p53">
              <a:extLst>
                <a:ext uri="{FF2B5EF4-FFF2-40B4-BE49-F238E27FC236}">
                  <a16:creationId xmlns:a16="http://schemas.microsoft.com/office/drawing/2014/main" id="{2102E3F8-8888-44FE-A6E5-CBF502D167C5}"/>
                </a:ext>
              </a:extLst>
            </p:cNvPr>
            <p:cNvSpPr/>
            <p:nvPr/>
          </p:nvSpPr>
          <p:spPr>
            <a:xfrm>
              <a:off x="5392088" y="1697894"/>
              <a:ext cx="29928" cy="1581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1"/>
                <a:gd name="f4" fmla="val 7881"/>
                <a:gd name="f5" fmla="val 63"/>
                <a:gd name="f6" fmla="val 1"/>
                <a:gd name="f7" fmla="val 56"/>
                <a:gd name="f8" fmla="val 48"/>
                <a:gd name="f9" fmla="val 2"/>
                <a:gd name="f10" fmla="val 41"/>
                <a:gd name="f11" fmla="val 5"/>
                <a:gd name="f12" fmla="val 15"/>
                <a:gd name="f13" fmla="val 17"/>
                <a:gd name="f14" fmla="val 12"/>
                <a:gd name="f15" fmla="val 77"/>
                <a:gd name="f16" fmla="val 579"/>
                <a:gd name="f17" fmla="val 1424"/>
                <a:gd name="f18" fmla="val 1062"/>
                <a:gd name="f19" fmla="val 2646"/>
                <a:gd name="f20" fmla="val 1211"/>
                <a:gd name="f21" fmla="val 3963"/>
                <a:gd name="f22" fmla="val 1379"/>
                <a:gd name="f23" fmla="val 5454"/>
                <a:gd name="f24" fmla="val 1033"/>
                <a:gd name="f25" fmla="val 6850"/>
                <a:gd name="f26" fmla="val 259"/>
                <a:gd name="f27" fmla="val 7792"/>
                <a:gd name="f28" fmla="val 239"/>
                <a:gd name="f29" fmla="val 7815"/>
                <a:gd name="f30" fmla="val 243"/>
                <a:gd name="f31" fmla="val 7849"/>
                <a:gd name="f32" fmla="val 266"/>
                <a:gd name="f33" fmla="val 7868"/>
                <a:gd name="f34" fmla="val 276"/>
                <a:gd name="f35" fmla="val 7878"/>
                <a:gd name="f36" fmla="val 289"/>
                <a:gd name="f37" fmla="val 301"/>
                <a:gd name="f38" fmla="val 317"/>
                <a:gd name="f39" fmla="val 333"/>
                <a:gd name="f40" fmla="val 7874"/>
                <a:gd name="f41" fmla="val 343"/>
                <a:gd name="f42" fmla="val 7861"/>
                <a:gd name="f43" fmla="val 1136"/>
                <a:gd name="f44" fmla="val 6897"/>
                <a:gd name="f45" fmla="val 5471"/>
                <a:gd name="f46" fmla="val 1318"/>
                <a:gd name="f47" fmla="val 3950"/>
                <a:gd name="f48" fmla="val 1169"/>
                <a:gd name="f49" fmla="val 2620"/>
                <a:gd name="f50" fmla="val 682"/>
                <a:gd name="f51" fmla="val 1388"/>
                <a:gd name="f52" fmla="val 112"/>
                <a:gd name="f53" fmla="val 34"/>
                <a:gd name="f54" fmla="val 105"/>
                <a:gd name="f55" fmla="val 14"/>
                <a:gd name="f56" fmla="val 84"/>
                <a:gd name="f57" fmla="*/ f0 1 1491"/>
                <a:gd name="f58" fmla="*/ f1 1 7881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491"/>
                <a:gd name="f65" fmla="*/ f62 1 7881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491" h="788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8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cubicBezTo>
                    <a:pt x="f43" y="f44"/>
                    <a:pt x="f3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2786;p53">
              <a:extLst>
                <a:ext uri="{FF2B5EF4-FFF2-40B4-BE49-F238E27FC236}">
                  <a16:creationId xmlns:a16="http://schemas.microsoft.com/office/drawing/2014/main" id="{22AE2F2C-3DF8-4217-9AB6-2CD0867FC03D}"/>
                </a:ext>
              </a:extLst>
            </p:cNvPr>
            <p:cNvSpPr/>
            <p:nvPr/>
          </p:nvSpPr>
          <p:spPr>
            <a:xfrm>
              <a:off x="5393817" y="1740002"/>
              <a:ext cx="18544" cy="86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4"/>
                <a:gd name="f4" fmla="val 4287"/>
                <a:gd name="f5" fmla="val 63"/>
                <a:gd name="f6" fmla="val 55"/>
                <a:gd name="f7" fmla="val 46"/>
                <a:gd name="f8" fmla="val 2"/>
                <a:gd name="f9" fmla="val 37"/>
                <a:gd name="f10" fmla="val 7"/>
                <a:gd name="f11" fmla="val 10"/>
                <a:gd name="f12" fmla="val 21"/>
                <a:gd name="f13" fmla="val 15"/>
                <a:gd name="f14" fmla="val 81"/>
                <a:gd name="f15" fmla="val 677"/>
                <a:gd name="f16" fmla="val 1327"/>
                <a:gd name="f17" fmla="val 808"/>
                <a:gd name="f18" fmla="val 2872"/>
                <a:gd name="f19" fmla="val 368"/>
                <a:gd name="f20" fmla="val 4213"/>
                <a:gd name="f21" fmla="val 359"/>
                <a:gd name="f22" fmla="val 4242"/>
                <a:gd name="f23" fmla="val 375"/>
                <a:gd name="f24" fmla="val 4273"/>
                <a:gd name="f25" fmla="val 403"/>
                <a:gd name="f26" fmla="val 4282"/>
                <a:gd name="f27" fmla="val 410"/>
                <a:gd name="f28" fmla="val 4286"/>
                <a:gd name="f29" fmla="val 416"/>
                <a:gd name="f30" fmla="val 422"/>
                <a:gd name="f31" fmla="val 445"/>
                <a:gd name="f32" fmla="val 466"/>
                <a:gd name="f33" fmla="val 4270"/>
                <a:gd name="f34" fmla="val 473"/>
                <a:gd name="f35" fmla="val 4246"/>
                <a:gd name="f36" fmla="val 923"/>
                <a:gd name="f37" fmla="val 2878"/>
                <a:gd name="f38" fmla="val 788"/>
                <a:gd name="f39" fmla="val 1301"/>
                <a:gd name="f40" fmla="val 111"/>
                <a:gd name="f41" fmla="val 29"/>
                <a:gd name="f42" fmla="val 102"/>
                <a:gd name="f43" fmla="val 11"/>
                <a:gd name="f44" fmla="val 83"/>
                <a:gd name="f45" fmla="*/ f0 1 924"/>
                <a:gd name="f46" fmla="*/ f1 1 428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924"/>
                <a:gd name="f53" fmla="*/ f50 1 428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924" h="42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6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8"/>
                    <a:pt x="f30" y="f28"/>
                  </a:cubicBezTo>
                  <a:cubicBezTo>
                    <a:pt x="f31" y="f28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" name="Google Shape;2787;p53">
              <a:extLst>
                <a:ext uri="{FF2B5EF4-FFF2-40B4-BE49-F238E27FC236}">
                  <a16:creationId xmlns:a16="http://schemas.microsoft.com/office/drawing/2014/main" id="{8524827B-86E0-4BA7-9FE8-BBFA0C290B16}"/>
                </a:ext>
              </a:extLst>
            </p:cNvPr>
            <p:cNvSpPr/>
            <p:nvPr/>
          </p:nvSpPr>
          <p:spPr>
            <a:xfrm>
              <a:off x="5390269" y="1784021"/>
              <a:ext cx="2907" cy="154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"/>
                <a:gd name="f4" fmla="val 769"/>
                <a:gd name="f5" fmla="val 61"/>
                <a:gd name="f6" fmla="val 59"/>
                <a:gd name="f7" fmla="val 56"/>
                <a:gd name="f8" fmla="val 53"/>
                <a:gd name="f9" fmla="val 1"/>
                <a:gd name="f10" fmla="val 24"/>
                <a:gd name="f11" fmla="val 2"/>
                <a:gd name="f12" fmla="val 28"/>
                <a:gd name="f13" fmla="val 58"/>
                <a:gd name="f14" fmla="val 35"/>
                <a:gd name="f15" fmla="val 717"/>
                <a:gd name="f16" fmla="val 36"/>
                <a:gd name="f17" fmla="val 746"/>
                <a:gd name="f18" fmla="val 89"/>
                <a:gd name="f19" fmla="val 92"/>
                <a:gd name="f20" fmla="val 122"/>
                <a:gd name="f21" fmla="val 767"/>
                <a:gd name="f22" fmla="val 742"/>
                <a:gd name="f23" fmla="val 143"/>
                <a:gd name="f24" fmla="val 712"/>
                <a:gd name="f25" fmla="val 110"/>
                <a:gd name="f26" fmla="val 52"/>
                <a:gd name="f27" fmla="val 109"/>
                <a:gd name="f28" fmla="val 25"/>
                <a:gd name="f29" fmla="val 87"/>
                <a:gd name="f30" fmla="*/ f0 1 145"/>
                <a:gd name="f31" fmla="*/ f1 1 76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45"/>
                <a:gd name="f38" fmla="*/ f35 1 76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45" h="76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1" y="f13"/>
                  </a:cubicBezTo>
                  <a:lnTo>
                    <a:pt x="f14" y="f15"/>
                  </a:lnTo>
                  <a:cubicBezTo>
                    <a:pt x="f16" y="f17"/>
                    <a:pt x="f5" y="f4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3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" name="Google Shape;2788;p53">
              <a:extLst>
                <a:ext uri="{FF2B5EF4-FFF2-40B4-BE49-F238E27FC236}">
                  <a16:creationId xmlns:a16="http://schemas.microsoft.com/office/drawing/2014/main" id="{E4656E1D-6E93-4C2D-B6D2-0991021E15B7}"/>
                </a:ext>
              </a:extLst>
            </p:cNvPr>
            <p:cNvSpPr/>
            <p:nvPr/>
          </p:nvSpPr>
          <p:spPr>
            <a:xfrm>
              <a:off x="5293681" y="1696029"/>
              <a:ext cx="36063" cy="866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97"/>
                <a:gd name="f4" fmla="val 4316"/>
                <a:gd name="f5" fmla="val 1736"/>
                <a:gd name="f6" fmla="val 1721"/>
                <a:gd name="f7" fmla="val 1705"/>
                <a:gd name="f8" fmla="val 7"/>
                <a:gd name="f9" fmla="val 1694"/>
                <a:gd name="f10" fmla="val 20"/>
                <a:gd name="f11" fmla="val 690"/>
                <a:gd name="f12" fmla="val 1228"/>
                <a:gd name="f13" fmla="val 328"/>
                <a:gd name="f14" fmla="val 2833"/>
                <a:gd name="f15" fmla="val 8"/>
                <a:gd name="f16" fmla="val 4248"/>
                <a:gd name="f17" fmla="val 1"/>
                <a:gd name="f18" fmla="val 4278"/>
                <a:gd name="f19" fmla="val 19"/>
                <a:gd name="f20" fmla="val 4307"/>
                <a:gd name="f21" fmla="val 49"/>
                <a:gd name="f22" fmla="val 4314"/>
                <a:gd name="f23" fmla="val 52"/>
                <a:gd name="f24" fmla="val 4315"/>
                <a:gd name="f25" fmla="val 58"/>
                <a:gd name="f26" fmla="val 62"/>
                <a:gd name="f27" fmla="val 86"/>
                <a:gd name="f28" fmla="val 109"/>
                <a:gd name="f29" fmla="val 4300"/>
                <a:gd name="f30" fmla="val 113"/>
                <a:gd name="f31" fmla="val 4273"/>
                <a:gd name="f32" fmla="val 429"/>
                <a:gd name="f33" fmla="val 2868"/>
                <a:gd name="f34" fmla="val 790"/>
                <a:gd name="f35" fmla="val 1278"/>
                <a:gd name="f36" fmla="val 1778"/>
                <a:gd name="f37" fmla="val 90"/>
                <a:gd name="f38" fmla="val 1796"/>
                <a:gd name="f39" fmla="val 67"/>
                <a:gd name="f40" fmla="val 1794"/>
                <a:gd name="f41" fmla="val 33"/>
                <a:gd name="f42" fmla="val 1771"/>
                <a:gd name="f43" fmla="val 13"/>
                <a:gd name="f44" fmla="val 1760"/>
                <a:gd name="f45" fmla="val 4"/>
                <a:gd name="f46" fmla="val 1748"/>
                <a:gd name="f47" fmla="*/ f0 1 1797"/>
                <a:gd name="f48" fmla="*/ f1 1 4316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797"/>
                <a:gd name="f55" fmla="*/ f52 1 4316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797" h="431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" name="Google Shape;2789;p53">
              <a:extLst>
                <a:ext uri="{FF2B5EF4-FFF2-40B4-BE49-F238E27FC236}">
                  <a16:creationId xmlns:a16="http://schemas.microsoft.com/office/drawing/2014/main" id="{17E99017-D119-4B06-B8CE-A22D3940E3C5}"/>
                </a:ext>
              </a:extLst>
            </p:cNvPr>
            <p:cNvSpPr/>
            <p:nvPr/>
          </p:nvSpPr>
          <p:spPr>
            <a:xfrm>
              <a:off x="5311146" y="1742352"/>
              <a:ext cx="8211" cy="1711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409"/>
                <a:gd name="f5" fmla="val 853"/>
                <a:gd name="f6" fmla="val 347"/>
                <a:gd name="f7" fmla="val 1"/>
                <a:gd name="f8" fmla="val 324"/>
                <a:gd name="f9" fmla="val 303"/>
                <a:gd name="f10" fmla="val 13"/>
                <a:gd name="f11" fmla="val 296"/>
                <a:gd name="f12" fmla="val 35"/>
                <a:gd name="f13" fmla="val 12"/>
                <a:gd name="f14" fmla="val 778"/>
                <a:gd name="f15" fmla="val 807"/>
                <a:gd name="f16" fmla="val 15"/>
                <a:gd name="f17" fmla="val 838"/>
                <a:gd name="f18" fmla="val 44"/>
                <a:gd name="f19" fmla="val 849"/>
                <a:gd name="f20" fmla="val 51"/>
                <a:gd name="f21" fmla="val 851"/>
                <a:gd name="f22" fmla="val 56"/>
                <a:gd name="f23" fmla="val 852"/>
                <a:gd name="f24" fmla="val 63"/>
                <a:gd name="f25" fmla="val 85"/>
                <a:gd name="f26" fmla="val 106"/>
                <a:gd name="f27" fmla="val 839"/>
                <a:gd name="f28" fmla="val 115"/>
                <a:gd name="f29" fmla="val 817"/>
                <a:gd name="f30" fmla="val 398"/>
                <a:gd name="f31" fmla="val 75"/>
                <a:gd name="f32" fmla="val 408"/>
                <a:gd name="f33" fmla="val 46"/>
                <a:gd name="f34" fmla="val 395"/>
                <a:gd name="f35" fmla="val 367"/>
                <a:gd name="f36" fmla="val 3"/>
                <a:gd name="f37" fmla="val 2"/>
                <a:gd name="f38" fmla="val 354"/>
                <a:gd name="f39" fmla="*/ f1 1 409"/>
                <a:gd name="f40" fmla="*/ f2 1 853"/>
                <a:gd name="f41" fmla="val f3"/>
                <a:gd name="f42" fmla="val f4"/>
                <a:gd name="f43" fmla="val f5"/>
                <a:gd name="f44" fmla="+- f43 0 f41"/>
                <a:gd name="f45" fmla="+- f42 0 f41"/>
                <a:gd name="f46" fmla="*/ f45 1 409"/>
                <a:gd name="f47" fmla="*/ f44 1 853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09" h="85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7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lnTo>
                    <a:pt x="f30" y="f31"/>
                  </a:lnTo>
                  <a:cubicBezTo>
                    <a:pt x="f32" y="f33"/>
                    <a:pt x="f34" y="f10"/>
                    <a:pt x="f35" y="f36"/>
                  </a:cubicBezTo>
                  <a:cubicBezTo>
                    <a:pt x="f0" y="f37"/>
                    <a:pt x="f38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2790;p53">
              <a:extLst>
                <a:ext uri="{FF2B5EF4-FFF2-40B4-BE49-F238E27FC236}">
                  <a16:creationId xmlns:a16="http://schemas.microsoft.com/office/drawing/2014/main" id="{2DBB3070-EAFE-4599-90E0-C67739C0686C}"/>
                </a:ext>
              </a:extLst>
            </p:cNvPr>
            <p:cNvSpPr/>
            <p:nvPr/>
          </p:nvSpPr>
          <p:spPr>
            <a:xfrm>
              <a:off x="5174178" y="1550255"/>
              <a:ext cx="144978" cy="3873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223"/>
                <a:gd name="f5" fmla="val 1930"/>
                <a:gd name="f6" fmla="val 1645"/>
                <a:gd name="f7" fmla="val 1081"/>
                <a:gd name="f8" fmla="val 544"/>
                <a:gd name="f9" fmla="val 72"/>
                <a:gd name="f10" fmla="val 46"/>
                <a:gd name="f11" fmla="val 217"/>
                <a:gd name="f12" fmla="val 17"/>
                <a:gd name="f13" fmla="val 225"/>
                <a:gd name="f14" fmla="val 255"/>
                <a:gd name="f15" fmla="val 9"/>
                <a:gd name="f16" fmla="val 284"/>
                <a:gd name="f17" fmla="val 16"/>
                <a:gd name="f18" fmla="val 307"/>
                <a:gd name="f19" fmla="val 37"/>
                <a:gd name="f20" fmla="val 323"/>
                <a:gd name="f21" fmla="val 61"/>
                <a:gd name="f22" fmla="val 66"/>
                <a:gd name="f23" fmla="val 322"/>
                <a:gd name="f24" fmla="val 77"/>
                <a:gd name="f25" fmla="val 321"/>
                <a:gd name="f26" fmla="val 565"/>
                <a:gd name="f27" fmla="val 1092"/>
                <a:gd name="f28" fmla="val 110"/>
                <a:gd name="f29" fmla="val 1643"/>
                <a:gd name="f30" fmla="val 2311"/>
                <a:gd name="f31" fmla="val 3015"/>
                <a:gd name="f32" fmla="val 212"/>
                <a:gd name="f33" fmla="val 3734"/>
                <a:gd name="f34" fmla="val 417"/>
                <a:gd name="f35" fmla="val 4976"/>
                <a:gd name="f36" fmla="val 772"/>
                <a:gd name="f37" fmla="val 6140"/>
                <a:gd name="f38" fmla="val 1380"/>
                <a:gd name="f39" fmla="val 7134"/>
                <a:gd name="f40" fmla="val 1923"/>
                <a:gd name="f41" fmla="val 7142"/>
                <a:gd name="f42" fmla="val 1928"/>
                <a:gd name="f43" fmla="val 7151"/>
                <a:gd name="f44" fmla="val 7159"/>
                <a:gd name="f45" fmla="val 7179"/>
                <a:gd name="f46" fmla="val 7199"/>
                <a:gd name="f47" fmla="val 1921"/>
                <a:gd name="f48" fmla="val 7208"/>
                <a:gd name="f49" fmla="val 1901"/>
                <a:gd name="f50" fmla="val 7222"/>
                <a:gd name="f51" fmla="val 1876"/>
                <a:gd name="f52" fmla="val 7214"/>
                <a:gd name="f53" fmla="val 1842"/>
                <a:gd name="f54" fmla="val 7187"/>
                <a:gd name="f55" fmla="val 1827"/>
                <a:gd name="f56" fmla="val 6188"/>
                <a:gd name="f57" fmla="val 1280"/>
                <a:gd name="f58" fmla="val 5018"/>
                <a:gd name="f59" fmla="val 668"/>
                <a:gd name="f60" fmla="val 3766"/>
                <a:gd name="f61" fmla="val 312"/>
                <a:gd name="f62" fmla="val 3037"/>
                <a:gd name="f63" fmla="val 104"/>
                <a:gd name="f64" fmla="val 2322"/>
                <a:gd name="f65" fmla="*/ f1 1 7223"/>
                <a:gd name="f66" fmla="*/ f2 1 1930"/>
                <a:gd name="f67" fmla="val f3"/>
                <a:gd name="f68" fmla="val f4"/>
                <a:gd name="f69" fmla="val f5"/>
                <a:gd name="f70" fmla="+- f69 0 f67"/>
                <a:gd name="f71" fmla="+- f68 0 f67"/>
                <a:gd name="f72" fmla="*/ f71 1 7223"/>
                <a:gd name="f73" fmla="*/ f70 1 1930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7223" h="1930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9" y="f23"/>
                    <a:pt x="f24" y="f25"/>
                  </a:cubicBezTo>
                  <a:cubicBezTo>
                    <a:pt x="f26" y="f0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5"/>
                    <a:pt x="f44" y="f5"/>
                  </a:cubicBezTo>
                  <a:cubicBezTo>
                    <a:pt x="f45" y="f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0" name="Google Shape;2791;p53">
              <a:extLst>
                <a:ext uri="{FF2B5EF4-FFF2-40B4-BE49-F238E27FC236}">
                  <a16:creationId xmlns:a16="http://schemas.microsoft.com/office/drawing/2014/main" id="{13ED6FD5-904A-4913-8814-C9B7A722A5EC}"/>
                </a:ext>
              </a:extLst>
            </p:cNvPr>
            <p:cNvSpPr/>
            <p:nvPr/>
          </p:nvSpPr>
          <p:spPr>
            <a:xfrm>
              <a:off x="5200009" y="1566266"/>
              <a:ext cx="73865" cy="175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0"/>
                <a:gd name="f4" fmla="val 873"/>
                <a:gd name="f5" fmla="val 407"/>
                <a:gd name="f6" fmla="val 1"/>
                <a:gd name="f7" fmla="val 289"/>
                <a:gd name="f8" fmla="val 171"/>
                <a:gd name="f9" fmla="val 4"/>
                <a:gd name="f10" fmla="val 53"/>
                <a:gd name="f11" fmla="val 10"/>
                <a:gd name="f12" fmla="val 24"/>
                <a:gd name="f13" fmla="val 11"/>
                <a:gd name="f14" fmla="val 35"/>
                <a:gd name="f15" fmla="val 2"/>
                <a:gd name="f16" fmla="val 67"/>
                <a:gd name="f17" fmla="val 95"/>
                <a:gd name="f18" fmla="val 118"/>
                <a:gd name="f19" fmla="val 54"/>
                <a:gd name="f20" fmla="val 56"/>
                <a:gd name="f21" fmla="val 57"/>
                <a:gd name="f22" fmla="val 59"/>
                <a:gd name="f23" fmla="val 176"/>
                <a:gd name="f24" fmla="val 112"/>
                <a:gd name="f25" fmla="val 293"/>
                <a:gd name="f26" fmla="val 109"/>
                <a:gd name="f27" fmla="val 410"/>
                <a:gd name="f28" fmla="val 1513"/>
                <a:gd name="f29" fmla="val 2606"/>
                <a:gd name="f30" fmla="val 369"/>
                <a:gd name="f31" fmla="val 3592"/>
                <a:gd name="f32" fmla="val 867"/>
                <a:gd name="f33" fmla="val 3601"/>
                <a:gd name="f34" fmla="val 871"/>
                <a:gd name="f35" fmla="val 3608"/>
                <a:gd name="f36" fmla="val 3618"/>
                <a:gd name="f37" fmla="val 3637"/>
                <a:gd name="f38" fmla="val 3657"/>
                <a:gd name="f39" fmla="val 861"/>
                <a:gd name="f40" fmla="val 3668"/>
                <a:gd name="f41" fmla="val 844"/>
                <a:gd name="f42" fmla="val 3679"/>
                <a:gd name="f43" fmla="val 817"/>
                <a:gd name="f44" fmla="val 3669"/>
                <a:gd name="f45" fmla="val 786"/>
                <a:gd name="f46" fmla="val 3642"/>
                <a:gd name="f47" fmla="val 772"/>
                <a:gd name="f48" fmla="val 2640"/>
                <a:gd name="f49" fmla="val 264"/>
                <a:gd name="f50" fmla="val 1527"/>
                <a:gd name="f51" fmla="*/ f0 1 3680"/>
                <a:gd name="f52" fmla="*/ f1 1 873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3680"/>
                <a:gd name="f59" fmla="*/ f56 1 873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3680" h="87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9" y="f17"/>
                    <a:pt x="f12" y="f18"/>
                    <a:pt x="f19" y="f18"/>
                  </a:cubicBezTo>
                  <a:cubicBezTo>
                    <a:pt x="f20" y="f18"/>
                    <a:pt x="f21" y="f18"/>
                    <a:pt x="f22" y="f18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1" name="Google Shape;2792;p53">
              <a:extLst>
                <a:ext uri="{FF2B5EF4-FFF2-40B4-BE49-F238E27FC236}">
                  <a16:creationId xmlns:a16="http://schemas.microsoft.com/office/drawing/2014/main" id="{1123306F-006B-480B-BAA4-557579ACFBAA}"/>
                </a:ext>
              </a:extLst>
            </p:cNvPr>
            <p:cNvSpPr/>
            <p:nvPr/>
          </p:nvSpPr>
          <p:spPr>
            <a:xfrm>
              <a:off x="5227423" y="1597255"/>
              <a:ext cx="9537" cy="55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"/>
                <a:gd name="f4" fmla="val 276"/>
                <a:gd name="f5" fmla="val 64"/>
                <a:gd name="f6" fmla="val 44"/>
                <a:gd name="f7" fmla="val 23"/>
                <a:gd name="f8" fmla="val 12"/>
                <a:gd name="f9" fmla="val 13"/>
                <a:gd name="f10" fmla="val 32"/>
                <a:gd name="f11" fmla="val 1"/>
                <a:gd name="f12" fmla="val 58"/>
                <a:gd name="f13" fmla="val 92"/>
                <a:gd name="f14" fmla="val 40"/>
                <a:gd name="f15" fmla="val 105"/>
                <a:gd name="f16" fmla="val 389"/>
                <a:gd name="f17" fmla="val 270"/>
                <a:gd name="f18" fmla="val 396"/>
                <a:gd name="f19" fmla="val 274"/>
                <a:gd name="f20" fmla="val 405"/>
                <a:gd name="f21" fmla="val 412"/>
                <a:gd name="f22" fmla="val 433"/>
                <a:gd name="f23" fmla="val 453"/>
                <a:gd name="f24" fmla="val 263"/>
                <a:gd name="f25" fmla="val 462"/>
                <a:gd name="f26" fmla="val 243"/>
                <a:gd name="f27" fmla="val 216"/>
                <a:gd name="f28" fmla="val 183"/>
                <a:gd name="f29" fmla="val 436"/>
                <a:gd name="f30" fmla="val 170"/>
                <a:gd name="f31" fmla="val 86"/>
                <a:gd name="f32" fmla="val 5"/>
                <a:gd name="f33" fmla="val 79"/>
                <a:gd name="f34" fmla="val 2"/>
                <a:gd name="f35" fmla="val 72"/>
                <a:gd name="f36" fmla="*/ f0 1 475"/>
                <a:gd name="f37" fmla="*/ f1 1 27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75"/>
                <a:gd name="f44" fmla="*/ f41 1 27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5" h="2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2793;p53">
              <a:extLst>
                <a:ext uri="{FF2B5EF4-FFF2-40B4-BE49-F238E27FC236}">
                  <a16:creationId xmlns:a16="http://schemas.microsoft.com/office/drawing/2014/main" id="{CC3A48E4-BE8B-41D5-B5EB-444E75A287CA}"/>
                </a:ext>
              </a:extLst>
            </p:cNvPr>
            <p:cNvSpPr/>
            <p:nvPr/>
          </p:nvSpPr>
          <p:spPr>
            <a:xfrm>
              <a:off x="5164659" y="1655082"/>
              <a:ext cx="106655" cy="20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14"/>
                <a:gd name="f4" fmla="val 1035"/>
                <a:gd name="f5" fmla="val 64"/>
                <a:gd name="f6" fmla="val 46"/>
                <a:gd name="f7" fmla="val 28"/>
                <a:gd name="f8" fmla="val 9"/>
                <a:gd name="f9" fmla="val 17"/>
                <a:gd name="f10" fmla="val 25"/>
                <a:gd name="f11" fmla="val 51"/>
                <a:gd name="f12" fmla="val 10"/>
                <a:gd name="f13" fmla="val 85"/>
                <a:gd name="f14" fmla="val 34"/>
                <a:gd name="f15" fmla="val 100"/>
                <a:gd name="f16" fmla="val 1011"/>
                <a:gd name="f17" fmla="val 717"/>
                <a:gd name="f18" fmla="val 2155"/>
                <a:gd name="f19" fmla="val 3298"/>
                <a:gd name="f20" fmla="val 3965"/>
                <a:gd name="f21" fmla="val 4634"/>
                <a:gd name="f22" fmla="val 926"/>
                <a:gd name="f23" fmla="val 5269"/>
                <a:gd name="f24" fmla="val 707"/>
                <a:gd name="f25" fmla="val 5298"/>
                <a:gd name="f26" fmla="val 699"/>
                <a:gd name="f27" fmla="val 666"/>
                <a:gd name="f28" fmla="val 5304"/>
                <a:gd name="f29" fmla="val 637"/>
                <a:gd name="f30" fmla="val 5297"/>
                <a:gd name="f31" fmla="val 615"/>
                <a:gd name="f32" fmla="val 5276"/>
                <a:gd name="f33" fmla="val 601"/>
                <a:gd name="f34" fmla="val 5253"/>
                <a:gd name="f35" fmla="val 5247"/>
                <a:gd name="f36" fmla="val 5240"/>
                <a:gd name="f37" fmla="val 602"/>
                <a:gd name="f38" fmla="val 5234"/>
                <a:gd name="f39" fmla="val 605"/>
                <a:gd name="f40" fmla="val 4608"/>
                <a:gd name="f41" fmla="val 819"/>
                <a:gd name="f42" fmla="val 3953"/>
                <a:gd name="f43" fmla="val 925"/>
                <a:gd name="f44" fmla="val 3299"/>
                <a:gd name="f45" fmla="val 2174"/>
                <a:gd name="f46" fmla="val 1052"/>
                <a:gd name="f47" fmla="val 613"/>
                <a:gd name="f48" fmla="val 91"/>
                <a:gd name="f49" fmla="val 8"/>
                <a:gd name="f50" fmla="val 83"/>
                <a:gd name="f51" fmla="val 3"/>
                <a:gd name="f52" fmla="val 73"/>
                <a:gd name="f53" fmla="*/ f0 1 5314"/>
                <a:gd name="f54" fmla="*/ f1 1 1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5314"/>
                <a:gd name="f61" fmla="*/ f58 1 1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5314" h="10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50" y="f51"/>
                    <a:pt x="f5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2794;p53">
              <a:extLst>
                <a:ext uri="{FF2B5EF4-FFF2-40B4-BE49-F238E27FC236}">
                  <a16:creationId xmlns:a16="http://schemas.microsoft.com/office/drawing/2014/main" id="{5E53519C-5117-47BD-903D-26E7A4B8C193}"/>
                </a:ext>
              </a:extLst>
            </p:cNvPr>
            <p:cNvSpPr/>
            <p:nvPr/>
          </p:nvSpPr>
          <p:spPr>
            <a:xfrm>
              <a:off x="5192658" y="1653399"/>
              <a:ext cx="28318" cy="7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1"/>
                <a:gd name="f4" fmla="val 387"/>
                <a:gd name="f5" fmla="val 64"/>
                <a:gd name="f6" fmla="val 44"/>
                <a:gd name="f7" fmla="val 25"/>
                <a:gd name="f8" fmla="val 11"/>
                <a:gd name="f9" fmla="val 15"/>
                <a:gd name="f10" fmla="val 29"/>
                <a:gd name="f11" fmla="val 1"/>
                <a:gd name="f12" fmla="val 58"/>
                <a:gd name="f13" fmla="val 12"/>
                <a:gd name="f14" fmla="val 89"/>
                <a:gd name="f15" fmla="val 38"/>
                <a:gd name="f16" fmla="val 105"/>
                <a:gd name="f17" fmla="val 394"/>
                <a:gd name="f18" fmla="val 291"/>
                <a:gd name="f19" fmla="val 791"/>
                <a:gd name="f20" fmla="val 1191"/>
                <a:gd name="f21" fmla="val 1245"/>
                <a:gd name="f22" fmla="val 1301"/>
                <a:gd name="f23" fmla="val 385"/>
                <a:gd name="f24" fmla="val 1358"/>
                <a:gd name="f25" fmla="val 382"/>
                <a:gd name="f26" fmla="val 1388"/>
                <a:gd name="f27" fmla="val 380"/>
                <a:gd name="f28" fmla="val 354"/>
                <a:gd name="f29" fmla="val 1409"/>
                <a:gd name="f30" fmla="val 323"/>
                <a:gd name="f31" fmla="val 1408"/>
                <a:gd name="f32" fmla="val 294"/>
                <a:gd name="f33" fmla="val 1382"/>
                <a:gd name="f34" fmla="val 271"/>
                <a:gd name="f35" fmla="val 1354"/>
                <a:gd name="f36" fmla="val 1353"/>
                <a:gd name="f37" fmla="val 1352"/>
                <a:gd name="f38" fmla="val 1351"/>
                <a:gd name="f39" fmla="val 1297"/>
                <a:gd name="f40" fmla="val 275"/>
                <a:gd name="f41" fmla="val 1243"/>
                <a:gd name="f42" fmla="val 277"/>
                <a:gd name="f43" fmla="val 1190"/>
                <a:gd name="f44" fmla="val 807"/>
                <a:gd name="f45" fmla="val 430"/>
                <a:gd name="f46" fmla="val 184"/>
                <a:gd name="f47" fmla="val 91"/>
                <a:gd name="f48" fmla="val 6"/>
                <a:gd name="f49" fmla="val 82"/>
                <a:gd name="f50" fmla="val 2"/>
                <a:gd name="f51" fmla="val 73"/>
                <a:gd name="f52" fmla="*/ f0 1 1411"/>
                <a:gd name="f53" fmla="*/ f1 1 387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411"/>
                <a:gd name="f60" fmla="*/ f57 1 387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411" h="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4"/>
                    <a:pt x="f38" y="f34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2795;p53">
              <a:extLst>
                <a:ext uri="{FF2B5EF4-FFF2-40B4-BE49-F238E27FC236}">
                  <a16:creationId xmlns:a16="http://schemas.microsoft.com/office/drawing/2014/main" id="{38AAB049-010A-4630-A53A-C0B731B3B2FE}"/>
                </a:ext>
              </a:extLst>
            </p:cNvPr>
            <p:cNvSpPr/>
            <p:nvPr/>
          </p:nvSpPr>
          <p:spPr>
            <a:xfrm>
              <a:off x="5163799" y="1633785"/>
              <a:ext cx="9070" cy="54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2"/>
                <a:gd name="f4" fmla="val 273"/>
                <a:gd name="f5" fmla="val 63"/>
                <a:gd name="f6" fmla="val 47"/>
                <a:gd name="f7" fmla="val 32"/>
                <a:gd name="f8" fmla="val 7"/>
                <a:gd name="f9" fmla="val 20"/>
                <a:gd name="f10" fmla="val 19"/>
                <a:gd name="f11" fmla="val 44"/>
                <a:gd name="f12" fmla="val 5"/>
                <a:gd name="f13" fmla="val 78"/>
                <a:gd name="f14" fmla="val 28"/>
                <a:gd name="f15" fmla="val 96"/>
                <a:gd name="f16" fmla="val 129"/>
                <a:gd name="f17" fmla="val 182"/>
                <a:gd name="f18" fmla="val 253"/>
                <a:gd name="f19" fmla="val 243"/>
                <a:gd name="f20" fmla="val 381"/>
                <a:gd name="f21" fmla="val 271"/>
                <a:gd name="f22" fmla="val 384"/>
                <a:gd name="f23" fmla="val 389"/>
                <a:gd name="f24" fmla="val 392"/>
                <a:gd name="f25" fmla="val 418"/>
                <a:gd name="f26" fmla="val 440"/>
                <a:gd name="f27" fmla="val 256"/>
                <a:gd name="f28" fmla="val 445"/>
                <a:gd name="f29" fmla="val 230"/>
                <a:gd name="f30" fmla="val 200"/>
                <a:gd name="f31" fmla="val 433"/>
                <a:gd name="f32" fmla="val 172"/>
                <a:gd name="f33" fmla="val 403"/>
                <a:gd name="f34" fmla="val 165"/>
                <a:gd name="f35" fmla="val 291"/>
                <a:gd name="f36" fmla="val 139"/>
                <a:gd name="f37" fmla="val 184"/>
                <a:gd name="f38" fmla="val 86"/>
                <a:gd name="f39" fmla="val 97"/>
                <a:gd name="f40" fmla="val 12"/>
                <a:gd name="f41" fmla="val 87"/>
                <a:gd name="f42" fmla="val 4"/>
                <a:gd name="f43" fmla="val 75"/>
                <a:gd name="f44" fmla="*/ f0 1 452"/>
                <a:gd name="f45" fmla="*/ f1 1 27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52"/>
                <a:gd name="f52" fmla="*/ f49 1 27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52" h="2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4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2796;p53">
              <a:extLst>
                <a:ext uri="{FF2B5EF4-FFF2-40B4-BE49-F238E27FC236}">
                  <a16:creationId xmlns:a16="http://schemas.microsoft.com/office/drawing/2014/main" id="{70699CB0-DAC1-4915-AED9-B61F1F122CE6}"/>
                </a:ext>
              </a:extLst>
            </p:cNvPr>
            <p:cNvSpPr/>
            <p:nvPr/>
          </p:nvSpPr>
          <p:spPr>
            <a:xfrm>
              <a:off x="5249689" y="1794263"/>
              <a:ext cx="17839" cy="52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9"/>
                <a:gd name="f4" fmla="val 262"/>
                <a:gd name="f5" fmla="val 825"/>
                <a:gd name="f6" fmla="val 1"/>
                <a:gd name="f7" fmla="val 818"/>
                <a:gd name="f8" fmla="val 810"/>
                <a:gd name="f9" fmla="val 2"/>
                <a:gd name="f10" fmla="val 803"/>
                <a:gd name="f11" fmla="val 5"/>
                <a:gd name="f12" fmla="val 581"/>
                <a:gd name="f13" fmla="val 102"/>
                <a:gd name="f14" fmla="val 338"/>
                <a:gd name="f15" fmla="val 152"/>
                <a:gd name="f16" fmla="val 97"/>
                <a:gd name="f17" fmla="val 84"/>
                <a:gd name="f18" fmla="val 71"/>
                <a:gd name="f19" fmla="val 58"/>
                <a:gd name="f20" fmla="val 32"/>
                <a:gd name="f21" fmla="val 157"/>
                <a:gd name="f22" fmla="val 175"/>
                <a:gd name="f23" fmla="val 204"/>
                <a:gd name="f24" fmla="val 237"/>
                <a:gd name="f25" fmla="val 25"/>
                <a:gd name="f26" fmla="val 261"/>
                <a:gd name="f27" fmla="val 55"/>
                <a:gd name="f28" fmla="val 98"/>
                <a:gd name="f29" fmla="val 354"/>
                <a:gd name="f30" fmla="val 612"/>
                <a:gd name="f31" fmla="val 209"/>
                <a:gd name="f32" fmla="val 847"/>
                <a:gd name="f33" fmla="val 108"/>
                <a:gd name="f34" fmla="val 875"/>
                <a:gd name="f35" fmla="val 95"/>
                <a:gd name="f36" fmla="val 888"/>
                <a:gd name="f37" fmla="val 62"/>
                <a:gd name="f38" fmla="val 34"/>
                <a:gd name="f39" fmla="val 866"/>
                <a:gd name="f40" fmla="val 12"/>
                <a:gd name="f41" fmla="val 846"/>
                <a:gd name="f42" fmla="*/ f0 1 889"/>
                <a:gd name="f43" fmla="*/ f1 1 262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89"/>
                <a:gd name="f50" fmla="*/ f47 1 262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89" h="26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5"/>
                    <a:pt x="f19" y="f15"/>
                  </a:cubicBezTo>
                  <a:cubicBezTo>
                    <a:pt x="f20" y="f21"/>
                    <a:pt x="f6" y="f22"/>
                    <a:pt x="f6" y="f23"/>
                  </a:cubicBezTo>
                  <a:cubicBezTo>
                    <a:pt x="f6" y="f24"/>
                    <a:pt x="f25" y="f26"/>
                    <a:pt x="f27" y="f26"/>
                  </a:cubicBezTo>
                  <a:lnTo>
                    <a:pt x="f28" y="f26"/>
                  </a:lnTo>
                  <a:cubicBezTo>
                    <a:pt x="f29" y="f26"/>
                    <a:pt x="f30" y="f31"/>
                    <a:pt x="f32" y="f33"/>
                  </a:cubicBezTo>
                  <a:cubicBezTo>
                    <a:pt x="f34" y="f35"/>
                    <a:pt x="f36" y="f37"/>
                    <a:pt x="f34" y="f38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2797;p53">
              <a:extLst>
                <a:ext uri="{FF2B5EF4-FFF2-40B4-BE49-F238E27FC236}">
                  <a16:creationId xmlns:a16="http://schemas.microsoft.com/office/drawing/2014/main" id="{49E7F346-1283-430A-80C6-44F0C8FD81D2}"/>
                </a:ext>
              </a:extLst>
            </p:cNvPr>
            <p:cNvSpPr/>
            <p:nvPr/>
          </p:nvSpPr>
          <p:spPr>
            <a:xfrm>
              <a:off x="5255065" y="1784789"/>
              <a:ext cx="9637" cy="39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0"/>
                <a:gd name="f4" fmla="val 198"/>
                <a:gd name="f5" fmla="val 419"/>
                <a:gd name="f6" fmla="val 411"/>
                <a:gd name="f7" fmla="val 404"/>
                <a:gd name="f8" fmla="val 2"/>
                <a:gd name="f9" fmla="val 397"/>
                <a:gd name="f10" fmla="val 4"/>
                <a:gd name="f11" fmla="val 288"/>
                <a:gd name="f12" fmla="val 48"/>
                <a:gd name="f13" fmla="val 172"/>
                <a:gd name="f14" fmla="val 77"/>
                <a:gd name="f15" fmla="val 53"/>
                <a:gd name="f16" fmla="val 87"/>
                <a:gd name="f17" fmla="val 23"/>
                <a:gd name="f18" fmla="val 91"/>
                <a:gd name="f19" fmla="val 1"/>
                <a:gd name="f20" fmla="val 118"/>
                <a:gd name="f21" fmla="val 148"/>
                <a:gd name="f22" fmla="val 8"/>
                <a:gd name="f23" fmla="val 177"/>
                <a:gd name="f24" fmla="val 31"/>
                <a:gd name="f25" fmla="val 59"/>
                <a:gd name="f26" fmla="val 60"/>
                <a:gd name="f27" fmla="val 63"/>
                <a:gd name="f28" fmla="val 62"/>
                <a:gd name="f29" fmla="val 197"/>
                <a:gd name="f30" fmla="val 193"/>
                <a:gd name="f31" fmla="val 185"/>
                <a:gd name="f32" fmla="val 320"/>
                <a:gd name="f33" fmla="val 154"/>
                <a:gd name="f34" fmla="val 438"/>
                <a:gd name="f35" fmla="val 105"/>
                <a:gd name="f36" fmla="val 466"/>
                <a:gd name="f37" fmla="val 94"/>
                <a:gd name="f38" fmla="val 479"/>
                <a:gd name="f39" fmla="val 468"/>
                <a:gd name="f40" fmla="val 34"/>
                <a:gd name="f41" fmla="val 460"/>
                <a:gd name="f42" fmla="val 13"/>
                <a:gd name="f43" fmla="val 441"/>
                <a:gd name="f44" fmla="*/ f0 1 480"/>
                <a:gd name="f45" fmla="*/ f1 1 198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80"/>
                <a:gd name="f52" fmla="*/ f49 1 198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80" h="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4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27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2798;p53">
              <a:extLst>
                <a:ext uri="{FF2B5EF4-FFF2-40B4-BE49-F238E27FC236}">
                  <a16:creationId xmlns:a16="http://schemas.microsoft.com/office/drawing/2014/main" id="{80ECEA67-B41D-4EAC-BD83-E80EBC096AB0}"/>
                </a:ext>
              </a:extLst>
            </p:cNvPr>
            <p:cNvSpPr/>
            <p:nvPr/>
          </p:nvSpPr>
          <p:spPr>
            <a:xfrm>
              <a:off x="5172769" y="1699705"/>
              <a:ext cx="20208" cy="4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7"/>
                <a:gd name="f4" fmla="val 2065"/>
                <a:gd name="f5" fmla="val 946"/>
                <a:gd name="f6" fmla="val 932"/>
                <a:gd name="f7" fmla="val 918"/>
                <a:gd name="f8" fmla="val 5"/>
                <a:gd name="f9" fmla="val 908"/>
                <a:gd name="f10" fmla="val 15"/>
                <a:gd name="f11" fmla="val 661"/>
                <a:gd name="f12" fmla="val 242"/>
                <a:gd name="f13" fmla="val 458"/>
                <a:gd name="f14" fmla="val 552"/>
                <a:gd name="f15" fmla="val 305"/>
                <a:gd name="f16" fmla="val 941"/>
                <a:gd name="f17" fmla="val 170"/>
                <a:gd name="f18" fmla="val 1284"/>
                <a:gd name="f19" fmla="val 87"/>
                <a:gd name="f20" fmla="val 1646"/>
                <a:gd name="f21" fmla="val 8"/>
                <a:gd name="f22" fmla="val 1996"/>
                <a:gd name="f23" fmla="val 1"/>
                <a:gd name="f24" fmla="val 2027"/>
                <a:gd name="f25" fmla="val 19"/>
                <a:gd name="f26" fmla="val 2054"/>
                <a:gd name="f27" fmla="val 49"/>
                <a:gd name="f28" fmla="val 2063"/>
                <a:gd name="f29" fmla="val 52"/>
                <a:gd name="f30" fmla="val 2064"/>
                <a:gd name="f31" fmla="val 58"/>
                <a:gd name="f32" fmla="val 62"/>
                <a:gd name="f33" fmla="val 86"/>
                <a:gd name="f34" fmla="val 109"/>
                <a:gd name="f35" fmla="val 2049"/>
                <a:gd name="f36" fmla="val 115"/>
                <a:gd name="f37" fmla="val 2022"/>
                <a:gd name="f38" fmla="val 194"/>
                <a:gd name="f39" fmla="val 1674"/>
                <a:gd name="f40" fmla="val 277"/>
                <a:gd name="f41" fmla="val 1317"/>
                <a:gd name="f42" fmla="val 408"/>
                <a:gd name="f43" fmla="val 982"/>
                <a:gd name="f44" fmla="val 555"/>
                <a:gd name="f45" fmla="val 610"/>
                <a:gd name="f46" fmla="val 748"/>
                <a:gd name="f47" fmla="val 313"/>
                <a:gd name="f48" fmla="val 983"/>
                <a:gd name="f49" fmla="val 96"/>
                <a:gd name="f50" fmla="val 1006"/>
                <a:gd name="f51" fmla="val 75"/>
                <a:gd name="f52" fmla="val 42"/>
                <a:gd name="f53" fmla="val 986"/>
                <a:gd name="f54" fmla="val 18"/>
                <a:gd name="f55" fmla="val 975"/>
                <a:gd name="f56" fmla="val 6"/>
                <a:gd name="f57" fmla="val 960"/>
                <a:gd name="f58" fmla="*/ f0 1 1007"/>
                <a:gd name="f59" fmla="*/ f1 1 206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007"/>
                <a:gd name="f66" fmla="*/ f63 1 206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007" h="206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0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8" name="Google Shape;2799;p53">
              <a:extLst>
                <a:ext uri="{FF2B5EF4-FFF2-40B4-BE49-F238E27FC236}">
                  <a16:creationId xmlns:a16="http://schemas.microsoft.com/office/drawing/2014/main" id="{75B9C9EE-308E-4C2B-ABFC-89191ED0A7DA}"/>
                </a:ext>
              </a:extLst>
            </p:cNvPr>
            <p:cNvSpPr/>
            <p:nvPr/>
          </p:nvSpPr>
          <p:spPr>
            <a:xfrm>
              <a:off x="5188086" y="1720983"/>
              <a:ext cx="7269" cy="88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2"/>
                <a:gd name="f4" fmla="val 442"/>
                <a:gd name="f5" fmla="val 298"/>
                <a:gd name="f6" fmla="val 281"/>
                <a:gd name="f7" fmla="val 265"/>
                <a:gd name="f8" fmla="val 8"/>
                <a:gd name="f9" fmla="val 254"/>
                <a:gd name="f10" fmla="val 23"/>
                <a:gd name="f11" fmla="val 19"/>
                <a:gd name="f12" fmla="val 354"/>
                <a:gd name="f13" fmla="val 1"/>
                <a:gd name="f14" fmla="val 379"/>
                <a:gd name="f15" fmla="val 7"/>
                <a:gd name="f16" fmla="val 413"/>
                <a:gd name="f17" fmla="val 31"/>
                <a:gd name="f18" fmla="val 430"/>
                <a:gd name="f19" fmla="val 42"/>
                <a:gd name="f20" fmla="val 438"/>
                <a:gd name="f21" fmla="val 52"/>
                <a:gd name="f22" fmla="val 64"/>
                <a:gd name="f23" fmla="val 79"/>
                <a:gd name="f24" fmla="val 98"/>
                <a:gd name="f25" fmla="val 433"/>
                <a:gd name="f26" fmla="val 108"/>
                <a:gd name="f27" fmla="val 419"/>
                <a:gd name="f28" fmla="val 343"/>
                <a:gd name="f29" fmla="val 87"/>
                <a:gd name="f30" fmla="val 361"/>
                <a:gd name="f31" fmla="val 63"/>
                <a:gd name="f32" fmla="val 356"/>
                <a:gd name="f33" fmla="val 29"/>
                <a:gd name="f34" fmla="val 331"/>
                <a:gd name="f35" fmla="val 10"/>
                <a:gd name="f36" fmla="val 321"/>
                <a:gd name="f37" fmla="val 4"/>
                <a:gd name="f38" fmla="val 309"/>
                <a:gd name="f39" fmla="*/ f0 1 362"/>
                <a:gd name="f40" fmla="*/ f1 1 44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62"/>
                <a:gd name="f47" fmla="*/ f44 1 44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62" h="4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9" name="Google Shape;2800;p53">
              <a:extLst>
                <a:ext uri="{FF2B5EF4-FFF2-40B4-BE49-F238E27FC236}">
                  <a16:creationId xmlns:a16="http://schemas.microsoft.com/office/drawing/2014/main" id="{516803B3-443F-4014-9023-2271A6DD029B}"/>
                </a:ext>
              </a:extLst>
            </p:cNvPr>
            <p:cNvSpPr/>
            <p:nvPr/>
          </p:nvSpPr>
          <p:spPr>
            <a:xfrm>
              <a:off x="5243599" y="1709031"/>
              <a:ext cx="18324" cy="149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"/>
                <a:gd name="f4" fmla="val 744"/>
                <a:gd name="f5" fmla="val 849"/>
                <a:gd name="f6" fmla="val 837"/>
                <a:gd name="f7" fmla="val 825"/>
                <a:gd name="f8" fmla="val 4"/>
                <a:gd name="f9" fmla="val 815"/>
                <a:gd name="f10" fmla="val 13"/>
                <a:gd name="f11" fmla="val 29"/>
                <a:gd name="f12" fmla="val 647"/>
                <a:gd name="f13" fmla="val 3"/>
                <a:gd name="f14" fmla="val 664"/>
                <a:gd name="f15" fmla="val 1"/>
                <a:gd name="f16" fmla="val 699"/>
                <a:gd name="f17" fmla="val 19"/>
                <a:gd name="f18" fmla="val 724"/>
                <a:gd name="f19" fmla="val 30"/>
                <a:gd name="f20" fmla="val 735"/>
                <a:gd name="f21" fmla="val 46"/>
                <a:gd name="f22" fmla="val 62"/>
                <a:gd name="f23" fmla="val 75"/>
                <a:gd name="f24" fmla="val 87"/>
                <a:gd name="f25" fmla="val 739"/>
                <a:gd name="f26" fmla="val 96"/>
                <a:gd name="f27" fmla="val 732"/>
                <a:gd name="f28" fmla="val 884"/>
                <a:gd name="f29" fmla="val 98"/>
                <a:gd name="f30" fmla="val 908"/>
                <a:gd name="f31" fmla="val 81"/>
                <a:gd name="f32" fmla="val 912"/>
                <a:gd name="f33" fmla="val 892"/>
                <a:gd name="f34" fmla="val 21"/>
                <a:gd name="f35" fmla="val 881"/>
                <a:gd name="f36" fmla="val 8"/>
                <a:gd name="f37" fmla="val 865"/>
                <a:gd name="f38" fmla="*/ f0 1 913"/>
                <a:gd name="f39" fmla="*/ f1 1 744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913"/>
                <a:gd name="f46" fmla="*/ f43 1 744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913" h="7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21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0" name="Google Shape;2801;p53">
              <a:extLst>
                <a:ext uri="{FF2B5EF4-FFF2-40B4-BE49-F238E27FC236}">
                  <a16:creationId xmlns:a16="http://schemas.microsoft.com/office/drawing/2014/main" id="{7902D7C8-1E0E-439D-B571-241791BD423C}"/>
                </a:ext>
              </a:extLst>
            </p:cNvPr>
            <p:cNvSpPr/>
            <p:nvPr/>
          </p:nvSpPr>
          <p:spPr>
            <a:xfrm>
              <a:off x="5541401" y="1745543"/>
              <a:ext cx="5157" cy="245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7"/>
                <a:gd name="f4" fmla="val 1221"/>
                <a:gd name="f5" fmla="val 61"/>
                <a:gd name="f6" fmla="val 1"/>
                <a:gd name="f7" fmla="val 56"/>
                <a:gd name="f8" fmla="val 52"/>
                <a:gd name="f9" fmla="val 47"/>
                <a:gd name="f10" fmla="val 3"/>
                <a:gd name="f11" fmla="val 17"/>
                <a:gd name="f12" fmla="val 11"/>
                <a:gd name="f13" fmla="val 42"/>
                <a:gd name="f14" fmla="val 7"/>
                <a:gd name="f15" fmla="val 71"/>
                <a:gd name="f16" fmla="val 104"/>
                <a:gd name="f17" fmla="val 427"/>
                <a:gd name="f18" fmla="val 147"/>
                <a:gd name="f19" fmla="val 794"/>
                <a:gd name="f20" fmla="val 134"/>
                <a:gd name="f21" fmla="val 1163"/>
                <a:gd name="f22" fmla="val 1193"/>
                <a:gd name="f23" fmla="val 157"/>
                <a:gd name="f24" fmla="val 1219"/>
                <a:gd name="f25" fmla="val 189"/>
                <a:gd name="f26" fmla="val 1220"/>
                <a:gd name="f27" fmla="val 219"/>
                <a:gd name="f28" fmla="val 245"/>
                <a:gd name="f29" fmla="val 1195"/>
                <a:gd name="f30" fmla="val 1166"/>
                <a:gd name="f31" fmla="val 256"/>
                <a:gd name="f32" fmla="val 787"/>
                <a:gd name="f33" fmla="val 212"/>
                <a:gd name="f34" fmla="val 408"/>
                <a:gd name="f35" fmla="val 114"/>
                <a:gd name="f36" fmla="val 41"/>
                <a:gd name="f37" fmla="val 107"/>
                <a:gd name="f38" fmla="val 16"/>
                <a:gd name="f39" fmla="val 85"/>
                <a:gd name="f40" fmla="*/ f0 1 257"/>
                <a:gd name="f41" fmla="*/ f1 1 122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57"/>
                <a:gd name="f48" fmla="*/ f45 1 122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57" h="122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0" y="f22"/>
                    <a:pt x="f23" y="f24"/>
                    <a:pt x="f25" y="f26"/>
                  </a:cubicBezTo>
                  <a:cubicBezTo>
                    <a:pt x="f27" y="f26"/>
                    <a:pt x="f28" y="f29"/>
                    <a:pt x="f28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1" name="Google Shape;2802;p53">
              <a:extLst>
                <a:ext uri="{FF2B5EF4-FFF2-40B4-BE49-F238E27FC236}">
                  <a16:creationId xmlns:a16="http://schemas.microsoft.com/office/drawing/2014/main" id="{120C5355-56CC-4A98-AF43-E76B5631B335}"/>
                </a:ext>
              </a:extLst>
            </p:cNvPr>
            <p:cNvSpPr/>
            <p:nvPr/>
          </p:nvSpPr>
          <p:spPr>
            <a:xfrm>
              <a:off x="5533052" y="1761984"/>
              <a:ext cx="2734" cy="86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6"/>
                <a:gd name="f4" fmla="val 429"/>
                <a:gd name="f5" fmla="val 64"/>
                <a:gd name="f6" fmla="val 61"/>
                <a:gd name="f7" fmla="val 58"/>
                <a:gd name="f8" fmla="val 1"/>
                <a:gd name="f9" fmla="val 56"/>
                <a:gd name="f10" fmla="val 24"/>
                <a:gd name="f11" fmla="val 4"/>
                <a:gd name="f12" fmla="val 3"/>
                <a:gd name="f13" fmla="val 32"/>
                <a:gd name="f14" fmla="val 9"/>
                <a:gd name="f15" fmla="val 162"/>
                <a:gd name="f16" fmla="val 23"/>
                <a:gd name="f17" fmla="val 264"/>
                <a:gd name="f18" fmla="val 6"/>
                <a:gd name="f19" fmla="val 364"/>
                <a:gd name="f20" fmla="val 394"/>
                <a:gd name="f21" fmla="val 20"/>
                <a:gd name="f22" fmla="val 423"/>
                <a:gd name="f23" fmla="val 50"/>
                <a:gd name="f24" fmla="val 428"/>
                <a:gd name="f25" fmla="val 59"/>
                <a:gd name="f26" fmla="val 86"/>
                <a:gd name="f27" fmla="val 108"/>
                <a:gd name="f28" fmla="val 408"/>
                <a:gd name="f29" fmla="val 114"/>
                <a:gd name="f30" fmla="val 386"/>
                <a:gd name="f31" fmla="val 134"/>
                <a:gd name="f32" fmla="val 273"/>
                <a:gd name="f33" fmla="val 159"/>
                <a:gd name="f34" fmla="val 117"/>
                <a:gd name="f35" fmla="val 47"/>
                <a:gd name="f36" fmla="val 113"/>
                <a:gd name="f37" fmla="val 19"/>
                <a:gd name="f38" fmla="val 89"/>
                <a:gd name="f39" fmla="*/ f0 1 136"/>
                <a:gd name="f40" fmla="*/ f1 1 429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136"/>
                <a:gd name="f47" fmla="*/ f44 1 429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36" h="429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5"/>
                  </a:cubicBezTo>
                  <a:cubicBezTo>
                    <a:pt x="f10" y="f15"/>
                    <a:pt x="f16" y="f17"/>
                    <a:pt x="f18" y="f19"/>
                  </a:cubicBezTo>
                  <a:cubicBezTo>
                    <a:pt x="f2" y="f20"/>
                    <a:pt x="f21" y="f22"/>
                    <a:pt x="f23" y="f24"/>
                  </a:cubicBezTo>
                  <a:lnTo>
                    <a:pt x="f25" y="f24"/>
                  </a:ln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2" name="Google Shape;2803;p53">
              <a:extLst>
                <a:ext uri="{FF2B5EF4-FFF2-40B4-BE49-F238E27FC236}">
                  <a16:creationId xmlns:a16="http://schemas.microsoft.com/office/drawing/2014/main" id="{CC33C3F9-07BA-49EA-BC7F-0EDE40620AC3}"/>
                </a:ext>
              </a:extLst>
            </p:cNvPr>
            <p:cNvSpPr/>
            <p:nvPr/>
          </p:nvSpPr>
          <p:spPr>
            <a:xfrm>
              <a:off x="5443212" y="1820250"/>
              <a:ext cx="29946" cy="224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2"/>
                <a:gd name="f4" fmla="val 1116"/>
                <a:gd name="f5" fmla="val 61"/>
                <a:gd name="f6" fmla="val 47"/>
                <a:gd name="f7" fmla="val 32"/>
                <a:gd name="f8" fmla="val 5"/>
                <a:gd name="f9" fmla="val 22"/>
                <a:gd name="f10" fmla="val 16"/>
                <a:gd name="f11" fmla="val 37"/>
                <a:gd name="f12" fmla="val 73"/>
                <a:gd name="f13" fmla="val 94"/>
                <a:gd name="f14" fmla="val 425"/>
                <a:gd name="f15" fmla="val 507"/>
                <a:gd name="f16" fmla="val 889"/>
                <a:gd name="f17" fmla="val 849"/>
                <a:gd name="f18" fmla="val 1403"/>
                <a:gd name="f19" fmla="val 1110"/>
                <a:gd name="f20" fmla="val 1410"/>
                <a:gd name="f21" fmla="val 1114"/>
                <a:gd name="f22" fmla="val 1420"/>
                <a:gd name="f23" fmla="val 1115"/>
                <a:gd name="f24" fmla="val 1429"/>
                <a:gd name="f25" fmla="val 1449"/>
                <a:gd name="f26" fmla="val 1467"/>
                <a:gd name="f27" fmla="val 1105"/>
                <a:gd name="f28" fmla="val 1477"/>
                <a:gd name="f29" fmla="val 1084"/>
                <a:gd name="f30" fmla="val 1491"/>
                <a:gd name="f31" fmla="val 1057"/>
                <a:gd name="f32" fmla="val 1480"/>
                <a:gd name="f33" fmla="val 1024"/>
                <a:gd name="f34" fmla="val 1453"/>
                <a:gd name="f35" fmla="val 1010"/>
                <a:gd name="f36" fmla="val 949"/>
                <a:gd name="f37" fmla="val 754"/>
                <a:gd name="f38" fmla="val 496"/>
                <a:gd name="f39" fmla="val 419"/>
                <a:gd name="f40" fmla="val 100"/>
                <a:gd name="f41" fmla="val 89"/>
                <a:gd name="f42" fmla="val 75"/>
                <a:gd name="f43" fmla="*/ f0 1 1492"/>
                <a:gd name="f44" fmla="*/ f1 1 1116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492"/>
                <a:gd name="f51" fmla="*/ f48 1 1116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492" h="111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2" y="f12"/>
                    <a:pt x="f9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10"/>
                  </a:cubicBezTo>
                  <a:cubicBezTo>
                    <a:pt x="f41" y="f8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3" name="Google Shape;2804;p53">
              <a:extLst>
                <a:ext uri="{FF2B5EF4-FFF2-40B4-BE49-F238E27FC236}">
                  <a16:creationId xmlns:a16="http://schemas.microsoft.com/office/drawing/2014/main" id="{8A84E0CA-7027-4460-BDF1-535D0A955985}"/>
                </a:ext>
              </a:extLst>
            </p:cNvPr>
            <p:cNvSpPr/>
            <p:nvPr/>
          </p:nvSpPr>
          <p:spPr>
            <a:xfrm>
              <a:off x="5449311" y="1814955"/>
              <a:ext cx="11119" cy="99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"/>
                <a:gd name="f4" fmla="val 498"/>
                <a:gd name="f5" fmla="val 62"/>
                <a:gd name="f6" fmla="val 1"/>
                <a:gd name="f7" fmla="val 50"/>
                <a:gd name="f8" fmla="val 37"/>
                <a:gd name="f9" fmla="val 5"/>
                <a:gd name="f10" fmla="val 27"/>
                <a:gd name="f11" fmla="val 14"/>
                <a:gd name="f12" fmla="val 2"/>
                <a:gd name="f13" fmla="val 34"/>
                <a:gd name="f14" fmla="val 68"/>
                <a:gd name="f15" fmla="val 21"/>
                <a:gd name="f16" fmla="val 91"/>
                <a:gd name="f17" fmla="val 151"/>
                <a:gd name="f18" fmla="val 239"/>
                <a:gd name="f19" fmla="val 299"/>
                <a:gd name="f20" fmla="val 373"/>
                <a:gd name="f21" fmla="val 458"/>
                <a:gd name="f22" fmla="val 488"/>
                <a:gd name="f23" fmla="val 468"/>
                <a:gd name="f24" fmla="val 495"/>
                <a:gd name="f25" fmla="val 479"/>
                <a:gd name="f26" fmla="val 491"/>
                <a:gd name="f27" fmla="val 507"/>
                <a:gd name="f28" fmla="val 525"/>
                <a:gd name="f29" fmla="val 535"/>
                <a:gd name="f30" fmla="val 477"/>
                <a:gd name="f31" fmla="val 452"/>
                <a:gd name="f32" fmla="val 548"/>
                <a:gd name="f33" fmla="val 418"/>
                <a:gd name="f34" fmla="val 522"/>
                <a:gd name="f35" fmla="val 401"/>
                <a:gd name="f36" fmla="val 368"/>
                <a:gd name="f37" fmla="val 289"/>
                <a:gd name="f38" fmla="val 227"/>
                <a:gd name="f39" fmla="val 162"/>
                <a:gd name="f40" fmla="val 102"/>
                <a:gd name="f41" fmla="val 19"/>
                <a:gd name="f42" fmla="val 92"/>
                <a:gd name="f43" fmla="val 7"/>
                <a:gd name="f44" fmla="val 77"/>
                <a:gd name="f45" fmla="*/ f0 1 554"/>
                <a:gd name="f46" fmla="*/ f1 1 49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554"/>
                <a:gd name="f53" fmla="*/ f50 1 49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554" h="4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6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4" name="Google Shape;2805;p53">
              <a:extLst>
                <a:ext uri="{FF2B5EF4-FFF2-40B4-BE49-F238E27FC236}">
                  <a16:creationId xmlns:a16="http://schemas.microsoft.com/office/drawing/2014/main" id="{E15F8228-8CE7-4686-AE45-6D2ECBDB851F}"/>
                </a:ext>
              </a:extLst>
            </p:cNvPr>
            <p:cNvSpPr/>
            <p:nvPr/>
          </p:nvSpPr>
          <p:spPr>
            <a:xfrm>
              <a:off x="5445462" y="1741127"/>
              <a:ext cx="49075" cy="59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45"/>
                <a:gd name="f4" fmla="val 2955"/>
                <a:gd name="f5" fmla="val 63"/>
                <a:gd name="f6" fmla="val 1"/>
                <a:gd name="f7" fmla="val 53"/>
                <a:gd name="f8" fmla="val 43"/>
                <a:gd name="f9" fmla="val 4"/>
                <a:gd name="f10" fmla="val 33"/>
                <a:gd name="f11" fmla="val 10"/>
                <a:gd name="f12" fmla="val 8"/>
                <a:gd name="f13" fmla="val 29"/>
                <a:gd name="f14" fmla="val 62"/>
                <a:gd name="f15" fmla="val 19"/>
                <a:gd name="f16" fmla="val 87"/>
                <a:gd name="f17" fmla="val 333"/>
                <a:gd name="f18" fmla="val 556"/>
                <a:gd name="f19" fmla="val 721"/>
                <a:gd name="f20" fmla="val 976"/>
                <a:gd name="f21" fmla="val 1099"/>
                <a:gd name="f22" fmla="val 1383"/>
                <a:gd name="f23" fmla="val 1543"/>
                <a:gd name="f24" fmla="val 1862"/>
                <a:gd name="f25" fmla="val 2002"/>
                <a:gd name="f26" fmla="val 2357"/>
                <a:gd name="f27" fmla="val 2333"/>
                <a:gd name="f28" fmla="val 2927"/>
                <a:gd name="f29" fmla="val 2343"/>
                <a:gd name="f30" fmla="val 2944"/>
                <a:gd name="f31" fmla="val 2362"/>
                <a:gd name="f32" fmla="val 2954"/>
                <a:gd name="f33" fmla="val 2380"/>
                <a:gd name="f34" fmla="val 2390"/>
                <a:gd name="f35" fmla="val 2400"/>
                <a:gd name="f36" fmla="val 2951"/>
                <a:gd name="f37" fmla="val 2409"/>
                <a:gd name="f38" fmla="val 2436"/>
                <a:gd name="f39" fmla="val 2928"/>
                <a:gd name="f40" fmla="val 2897"/>
                <a:gd name="f41" fmla="val 2429"/>
                <a:gd name="f42" fmla="val 2870"/>
                <a:gd name="f43" fmla="val 2091"/>
                <a:gd name="f44" fmla="val 2289"/>
                <a:gd name="f45" fmla="val 1629"/>
                <a:gd name="f46" fmla="val 1789"/>
                <a:gd name="f47" fmla="val 1181"/>
                <a:gd name="f48" fmla="val 1306"/>
                <a:gd name="f49" fmla="val 805"/>
                <a:gd name="f50" fmla="val 903"/>
                <a:gd name="f51" fmla="val 419"/>
                <a:gd name="f52" fmla="val 486"/>
                <a:gd name="f53" fmla="val 109"/>
                <a:gd name="f54" fmla="val 25"/>
                <a:gd name="f55" fmla="val 98"/>
                <a:gd name="f56" fmla="val 9"/>
                <a:gd name="f57" fmla="val 81"/>
                <a:gd name="f58" fmla="*/ f0 1 2445"/>
                <a:gd name="f59" fmla="*/ f1 1 295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2445"/>
                <a:gd name="f66" fmla="*/ f63 1 295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2445" h="29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0"/>
                  </a:cubicBezTo>
                  <a:cubicBezTo>
                    <a:pt x="f38" y="f39"/>
                    <a:pt x="f3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5" name="Google Shape;2806;p53">
              <a:extLst>
                <a:ext uri="{FF2B5EF4-FFF2-40B4-BE49-F238E27FC236}">
                  <a16:creationId xmlns:a16="http://schemas.microsoft.com/office/drawing/2014/main" id="{45A320D3-8807-4E67-87F6-84B1AC327105}"/>
                </a:ext>
              </a:extLst>
            </p:cNvPr>
            <p:cNvSpPr/>
            <p:nvPr/>
          </p:nvSpPr>
          <p:spPr>
            <a:xfrm>
              <a:off x="5437150" y="1719254"/>
              <a:ext cx="52001" cy="43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91"/>
                <a:gd name="f4" fmla="val 2176"/>
                <a:gd name="f5" fmla="val 62"/>
                <a:gd name="f6" fmla="val 46"/>
                <a:gd name="f7" fmla="val 31"/>
                <a:gd name="f8" fmla="val 7"/>
                <a:gd name="f9" fmla="val 20"/>
                <a:gd name="f10" fmla="val 21"/>
                <a:gd name="f11" fmla="val 44"/>
                <a:gd name="f12" fmla="val 3"/>
                <a:gd name="f13" fmla="val 78"/>
                <a:gd name="f14" fmla="val 27"/>
                <a:gd name="f15" fmla="val 96"/>
                <a:gd name="f16" fmla="val 2494"/>
                <a:gd name="f17" fmla="val 2164"/>
                <a:gd name="f18" fmla="val 2505"/>
                <a:gd name="f19" fmla="val 2173"/>
                <a:gd name="f20" fmla="val 2517"/>
                <a:gd name="f21" fmla="val 2530"/>
                <a:gd name="f22" fmla="val 2545"/>
                <a:gd name="f23" fmla="val 2562"/>
                <a:gd name="f24" fmla="val 2168"/>
                <a:gd name="f25" fmla="val 2571"/>
                <a:gd name="f26" fmla="val 2157"/>
                <a:gd name="f27" fmla="val 2133"/>
                <a:gd name="f28" fmla="val 2587"/>
                <a:gd name="f29" fmla="val 2099"/>
                <a:gd name="f30" fmla="val 2564"/>
                <a:gd name="f31" fmla="val 2080"/>
                <a:gd name="f32" fmla="val 12"/>
                <a:gd name="f33" fmla="val 86"/>
                <a:gd name="f34" fmla="val 4"/>
                <a:gd name="f35" fmla="val 74"/>
                <a:gd name="f36" fmla="*/ f0 1 2591"/>
                <a:gd name="f37" fmla="*/ f1 1 217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591"/>
                <a:gd name="f44" fmla="*/ f41 1 217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591" h="2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15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6" name="Google Shape;2807;p53">
              <a:extLst>
                <a:ext uri="{FF2B5EF4-FFF2-40B4-BE49-F238E27FC236}">
                  <a16:creationId xmlns:a16="http://schemas.microsoft.com/office/drawing/2014/main" id="{053305B4-5C5F-43F4-B8F7-CEEF4F87FD4F}"/>
                </a:ext>
              </a:extLst>
            </p:cNvPr>
            <p:cNvSpPr/>
            <p:nvPr/>
          </p:nvSpPr>
          <p:spPr>
            <a:xfrm>
              <a:off x="5450299" y="1769693"/>
              <a:ext cx="9272" cy="110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2"/>
                <a:gd name="f4" fmla="val 549"/>
                <a:gd name="f5" fmla="val 61"/>
                <a:gd name="f6" fmla="val 1"/>
                <a:gd name="f7" fmla="val 49"/>
                <a:gd name="f8" fmla="val 37"/>
                <a:gd name="f9" fmla="val 4"/>
                <a:gd name="f10" fmla="val 27"/>
                <a:gd name="f11" fmla="val 11"/>
                <a:gd name="f12" fmla="val 3"/>
                <a:gd name="f13" fmla="val 30"/>
                <a:gd name="f14" fmla="val 66"/>
                <a:gd name="f15" fmla="val 18"/>
                <a:gd name="f16" fmla="val 88"/>
                <a:gd name="f17" fmla="val 358"/>
                <a:gd name="f18" fmla="val 527"/>
                <a:gd name="f19" fmla="val 369"/>
                <a:gd name="f20" fmla="val 541"/>
                <a:gd name="f21" fmla="val 385"/>
                <a:gd name="f22" fmla="val 548"/>
                <a:gd name="f23" fmla="val 401"/>
                <a:gd name="f24" fmla="val 413"/>
                <a:gd name="f25" fmla="val 423"/>
                <a:gd name="f26" fmla="val 543"/>
                <a:gd name="f27" fmla="val 435"/>
                <a:gd name="f28" fmla="val 536"/>
                <a:gd name="f29" fmla="val 458"/>
                <a:gd name="f30" fmla="val 517"/>
                <a:gd name="f31" fmla="val 481"/>
                <a:gd name="f32" fmla="val 443"/>
                <a:gd name="f33" fmla="val 459"/>
                <a:gd name="f34" fmla="val 103"/>
                <a:gd name="f35" fmla="val 21"/>
                <a:gd name="f36" fmla="val 93"/>
                <a:gd name="f37" fmla="val 7"/>
                <a:gd name="f38" fmla="val 77"/>
                <a:gd name="f39" fmla="*/ f0 1 462"/>
                <a:gd name="f40" fmla="*/ f1 1 549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62"/>
                <a:gd name="f47" fmla="*/ f44 1 549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62" h="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7" name="Google Shape;2808;p53">
              <a:extLst>
                <a:ext uri="{FF2B5EF4-FFF2-40B4-BE49-F238E27FC236}">
                  <a16:creationId xmlns:a16="http://schemas.microsoft.com/office/drawing/2014/main" id="{9053C373-847F-4EC5-A604-FA4BBC29B162}"/>
                </a:ext>
              </a:extLst>
            </p:cNvPr>
            <p:cNvSpPr/>
            <p:nvPr/>
          </p:nvSpPr>
          <p:spPr>
            <a:xfrm>
              <a:off x="5455273" y="1593460"/>
              <a:ext cx="137105" cy="22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1"/>
                <a:gd name="f4" fmla="val 1143"/>
                <a:gd name="f5" fmla="val 3875"/>
                <a:gd name="f6" fmla="val 1"/>
                <a:gd name="f7" fmla="val 3304"/>
                <a:gd name="f8" fmla="val 2676"/>
                <a:gd name="f9" fmla="val 81"/>
                <a:gd name="f10" fmla="val 1916"/>
                <a:gd name="f11" fmla="val 247"/>
                <a:gd name="f12" fmla="val 1322"/>
                <a:gd name="f13" fmla="val 375"/>
                <a:gd name="f14" fmla="val 637"/>
                <a:gd name="f15" fmla="val 557"/>
                <a:gd name="f16" fmla="val 36"/>
                <a:gd name="f17" fmla="val 915"/>
                <a:gd name="f18" fmla="val 9"/>
                <a:gd name="f19" fmla="val 930"/>
                <a:gd name="f20" fmla="val 963"/>
                <a:gd name="f21" fmla="val 16"/>
                <a:gd name="f22" fmla="val 990"/>
                <a:gd name="f23" fmla="val 26"/>
                <a:gd name="f24" fmla="val 1007"/>
                <a:gd name="f25" fmla="val 44"/>
                <a:gd name="f26" fmla="val 1017"/>
                <a:gd name="f27" fmla="val 62"/>
                <a:gd name="f28" fmla="val 72"/>
                <a:gd name="f29" fmla="val 1015"/>
                <a:gd name="f30" fmla="val 90"/>
                <a:gd name="f31" fmla="val 1009"/>
                <a:gd name="f32" fmla="val 680"/>
                <a:gd name="f33" fmla="val 658"/>
                <a:gd name="f34" fmla="val 1355"/>
                <a:gd name="f35" fmla="val 482"/>
                <a:gd name="f36" fmla="val 1938"/>
                <a:gd name="f37" fmla="val 354"/>
                <a:gd name="f38" fmla="val 2692"/>
                <a:gd name="f39" fmla="val 189"/>
                <a:gd name="f40" fmla="val 3312"/>
                <a:gd name="f41" fmla="val 109"/>
                <a:gd name="f42" fmla="val 3874"/>
                <a:gd name="f43" fmla="val 4076"/>
                <a:gd name="f44" fmla="val 4270"/>
                <a:gd name="f45" fmla="val 120"/>
                <a:gd name="f46" fmla="val 4461"/>
                <a:gd name="f47" fmla="val 140"/>
                <a:gd name="f48" fmla="val 5372"/>
                <a:gd name="f49" fmla="val 237"/>
                <a:gd name="f50" fmla="val 6181"/>
                <a:gd name="f51" fmla="val 587"/>
                <a:gd name="f52" fmla="val 6732"/>
                <a:gd name="f53" fmla="val 1127"/>
                <a:gd name="f54" fmla="val 6743"/>
                <a:gd name="f55" fmla="val 1137"/>
                <a:gd name="f56" fmla="val 6758"/>
                <a:gd name="f57" fmla="val 6772"/>
                <a:gd name="f58" fmla="val 6786"/>
                <a:gd name="f59" fmla="val 6800"/>
                <a:gd name="f60" fmla="val 1135"/>
                <a:gd name="f61" fmla="val 6809"/>
                <a:gd name="f62" fmla="val 6830"/>
                <a:gd name="f63" fmla="val 1104"/>
                <a:gd name="f64" fmla="val 1070"/>
                <a:gd name="f65" fmla="val 1049"/>
                <a:gd name="f66" fmla="val 6238"/>
                <a:gd name="f67" fmla="val 492"/>
                <a:gd name="f68" fmla="val 5408"/>
                <a:gd name="f69" fmla="val 130"/>
                <a:gd name="f70" fmla="val 4472"/>
                <a:gd name="f71" fmla="val 32"/>
                <a:gd name="f72" fmla="val 4278"/>
                <a:gd name="f73" fmla="val 11"/>
                <a:gd name="f74" fmla="val 4080"/>
                <a:gd name="f75" fmla="*/ f0 1 6831"/>
                <a:gd name="f76" fmla="*/ f1 1 1143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6831"/>
                <a:gd name="f83" fmla="*/ f80 1 1143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6831" h="11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9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4"/>
                    <a:pt x="f57" y="f4"/>
                  </a:cubicBezTo>
                  <a:cubicBezTo>
                    <a:pt x="f58" y="f4"/>
                    <a:pt x="f59" y="f60"/>
                    <a:pt x="f61" y="f53"/>
                  </a:cubicBezTo>
                  <a:cubicBezTo>
                    <a:pt x="f62" y="f63"/>
                    <a:pt x="f62" y="f64"/>
                    <a:pt x="f61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8" name="Google Shape;2809;p53">
              <a:extLst>
                <a:ext uri="{FF2B5EF4-FFF2-40B4-BE49-F238E27FC236}">
                  <a16:creationId xmlns:a16="http://schemas.microsoft.com/office/drawing/2014/main" id="{44DBADB2-6F9D-4B18-9AA7-27A9E3FF9E58}"/>
                </a:ext>
              </a:extLst>
            </p:cNvPr>
            <p:cNvSpPr/>
            <p:nvPr/>
          </p:nvSpPr>
          <p:spPr>
            <a:xfrm>
              <a:off x="5485604" y="1608438"/>
              <a:ext cx="59554" cy="7223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967"/>
                <a:gd name="f5" fmla="val 1880"/>
                <a:gd name="f6" fmla="val 1299"/>
                <a:gd name="f7" fmla="val 695"/>
                <a:gd name="f8" fmla="val 114"/>
                <a:gd name="f9" fmla="val 50"/>
                <a:gd name="f10" fmla="val 251"/>
                <a:gd name="f11" fmla="val 20"/>
                <a:gd name="f12" fmla="val 257"/>
                <a:gd name="f13" fmla="val 287"/>
                <a:gd name="f14" fmla="val 7"/>
                <a:gd name="f15" fmla="val 317"/>
                <a:gd name="f16" fmla="val 13"/>
                <a:gd name="f17" fmla="val 341"/>
                <a:gd name="f18" fmla="val 36"/>
                <a:gd name="f19" fmla="val 60"/>
                <a:gd name="f20" fmla="val 66"/>
                <a:gd name="f21" fmla="val 70"/>
                <a:gd name="f22" fmla="val 71"/>
                <a:gd name="f23" fmla="val 358"/>
                <a:gd name="f24" fmla="val 709"/>
                <a:gd name="f25" fmla="val 222"/>
                <a:gd name="f26" fmla="val 1306"/>
                <a:gd name="f27" fmla="val 110"/>
                <a:gd name="f28" fmla="val 1878"/>
                <a:gd name="f29" fmla="val 2224"/>
                <a:gd name="f30" fmla="val 2560"/>
                <a:gd name="f31" fmla="val 151"/>
                <a:gd name="f32" fmla="val 2890"/>
                <a:gd name="f33" fmla="val 253"/>
                <a:gd name="f34" fmla="val 2896"/>
                <a:gd name="f35" fmla="val 255"/>
                <a:gd name="f36" fmla="val 2901"/>
                <a:gd name="f37" fmla="val 256"/>
                <a:gd name="f38" fmla="val 2907"/>
                <a:gd name="f39" fmla="val 2931"/>
                <a:gd name="f40" fmla="val 2951"/>
                <a:gd name="f41" fmla="val 240"/>
                <a:gd name="f42" fmla="val 2958"/>
                <a:gd name="f43" fmla="val 217"/>
                <a:gd name="f44" fmla="val 189"/>
                <a:gd name="f45" fmla="val 159"/>
                <a:gd name="f46" fmla="val 2923"/>
                <a:gd name="f47" fmla="val 149"/>
                <a:gd name="f48" fmla="val 2581"/>
                <a:gd name="f49" fmla="val 43"/>
                <a:gd name="f50" fmla="val 2235"/>
                <a:gd name="f51" fmla="*/ f1 1 2967"/>
                <a:gd name="f52" fmla="*/ f2 1 360"/>
                <a:gd name="f53" fmla="val f3"/>
                <a:gd name="f54" fmla="val f4"/>
                <a:gd name="f55" fmla="val f0"/>
                <a:gd name="f56" fmla="+- f55 0 f53"/>
                <a:gd name="f57" fmla="+- f54 0 f53"/>
                <a:gd name="f58" fmla="*/ f57 1 2967"/>
                <a:gd name="f59" fmla="*/ f56 1 360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2967" h="360">
                  <a:moveTo>
                    <a:pt x="f5" y="f3"/>
                  </a:moveTo>
                  <a:cubicBezTo>
                    <a:pt x="f6" y="f3"/>
                    <a:pt x="f7" y="f8"/>
                    <a:pt x="f9" y="f10"/>
                  </a:cubicBezTo>
                  <a:cubicBezTo>
                    <a:pt x="f11" y="f12"/>
                    <a:pt x="f3" y="f13"/>
                    <a:pt x="f14" y="f15"/>
                  </a:cubicBezTo>
                  <a:cubicBezTo>
                    <a:pt x="f16" y="f17"/>
                    <a:pt x="f18" y="f0"/>
                    <a:pt x="f19" y="f0"/>
                  </a:cubicBezTo>
                  <a:cubicBezTo>
                    <a:pt x="f20" y="f0"/>
                    <a:pt x="f21" y="f0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" y="f44"/>
                    <a:pt x="f40" y="f45"/>
                    <a:pt x="f46" y="f47"/>
                  </a:cubicBezTo>
                  <a:cubicBezTo>
                    <a:pt x="f48" y="f49"/>
                    <a:pt x="f50" y="f3"/>
                    <a:pt x="f5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9" name="Google Shape;2810;p53">
              <a:extLst>
                <a:ext uri="{FF2B5EF4-FFF2-40B4-BE49-F238E27FC236}">
                  <a16:creationId xmlns:a16="http://schemas.microsoft.com/office/drawing/2014/main" id="{18542699-33A8-4069-B42D-8A41B5F18C7B}"/>
                </a:ext>
              </a:extLst>
            </p:cNvPr>
            <p:cNvSpPr/>
            <p:nvPr/>
          </p:nvSpPr>
          <p:spPr>
            <a:xfrm>
              <a:off x="5424028" y="1679871"/>
              <a:ext cx="113659" cy="438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3"/>
                <a:gd name="f4" fmla="val 2186"/>
                <a:gd name="f5" fmla="val 62"/>
                <a:gd name="f6" fmla="val 45"/>
                <a:gd name="f7" fmla="val 29"/>
                <a:gd name="f8" fmla="val 8"/>
                <a:gd name="f9" fmla="val 18"/>
                <a:gd name="f10" fmla="val 22"/>
                <a:gd name="f11" fmla="val 1"/>
                <a:gd name="f12" fmla="val 46"/>
                <a:gd name="f13" fmla="val 5"/>
                <a:gd name="f14" fmla="val 82"/>
                <a:gd name="f15" fmla="val 99"/>
                <a:gd name="f16" fmla="val 1628"/>
                <a:gd name="f17" fmla="val 1301"/>
                <a:gd name="f18" fmla="val 3608"/>
                <a:gd name="f19" fmla="val 2043"/>
                <a:gd name="f20" fmla="val 5603"/>
                <a:gd name="f21" fmla="val 2185"/>
                <a:gd name="f22" fmla="val 5606"/>
                <a:gd name="f23" fmla="val 5634"/>
                <a:gd name="f24" fmla="val 5659"/>
                <a:gd name="f25" fmla="val 2164"/>
                <a:gd name="f26" fmla="val 5662"/>
                <a:gd name="f27" fmla="val 2135"/>
                <a:gd name="f28" fmla="val 2105"/>
                <a:gd name="f29" fmla="val 5640"/>
                <a:gd name="f30" fmla="val 2078"/>
                <a:gd name="f31" fmla="val 5610"/>
                <a:gd name="f32" fmla="val 2077"/>
                <a:gd name="f33" fmla="val 3635"/>
                <a:gd name="f34" fmla="val 1934"/>
                <a:gd name="f35" fmla="val 1677"/>
                <a:gd name="f36" fmla="val 1201"/>
                <a:gd name="f37" fmla="val 95"/>
                <a:gd name="f38" fmla="val 12"/>
                <a:gd name="f39" fmla="val 85"/>
                <a:gd name="f40" fmla="val 4"/>
                <a:gd name="f41" fmla="val 73"/>
                <a:gd name="f42" fmla="*/ f0 1 5663"/>
                <a:gd name="f43" fmla="*/ f1 1 218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5663"/>
                <a:gd name="f50" fmla="*/ f47 1 218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5663" h="218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7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22" y="f21"/>
                  </a:lnTo>
                  <a:cubicBezTo>
                    <a:pt x="f23" y="f21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0" name="Google Shape;2811;p53">
              <a:extLst>
                <a:ext uri="{FF2B5EF4-FFF2-40B4-BE49-F238E27FC236}">
                  <a16:creationId xmlns:a16="http://schemas.microsoft.com/office/drawing/2014/main" id="{86D0A60C-D10C-41A5-B910-CADEAFEA6CD8}"/>
                </a:ext>
              </a:extLst>
            </p:cNvPr>
            <p:cNvSpPr/>
            <p:nvPr/>
          </p:nvSpPr>
          <p:spPr>
            <a:xfrm>
              <a:off x="5447409" y="1683968"/>
              <a:ext cx="52065" cy="233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94"/>
                <a:gd name="f4" fmla="val 1166"/>
                <a:gd name="f5" fmla="val 63"/>
                <a:gd name="f6" fmla="val 1"/>
                <a:gd name="f7" fmla="val 42"/>
                <a:gd name="f8" fmla="val 21"/>
                <a:gd name="f9" fmla="val 13"/>
                <a:gd name="f10" fmla="val 12"/>
                <a:gd name="f11" fmla="val 32"/>
                <a:gd name="f12" fmla="val 60"/>
                <a:gd name="f13" fmla="val 93"/>
                <a:gd name="f14" fmla="val 39"/>
                <a:gd name="f15" fmla="val 106"/>
                <a:gd name="f16" fmla="val 848"/>
                <a:gd name="f17" fmla="val 483"/>
                <a:gd name="f18" fmla="val 1678"/>
                <a:gd name="f19" fmla="val 839"/>
                <a:gd name="f20" fmla="val 2511"/>
                <a:gd name="f21" fmla="val 1162"/>
                <a:gd name="f22" fmla="val 2518"/>
                <a:gd name="f23" fmla="val 1164"/>
                <a:gd name="f24" fmla="val 2524"/>
                <a:gd name="f25" fmla="val 1165"/>
                <a:gd name="f26" fmla="val 2531"/>
                <a:gd name="f27" fmla="val 2553"/>
                <a:gd name="f28" fmla="val 2574"/>
                <a:gd name="f29" fmla="val 1152"/>
                <a:gd name="f30" fmla="val 2583"/>
                <a:gd name="f31" fmla="val 1132"/>
                <a:gd name="f32" fmla="val 1104"/>
                <a:gd name="f33" fmla="val 2580"/>
                <a:gd name="f34" fmla="val 1071"/>
                <a:gd name="f35" fmla="val 2551"/>
                <a:gd name="f36" fmla="val 1061"/>
                <a:gd name="f37" fmla="val 1721"/>
                <a:gd name="f38" fmla="val 736"/>
                <a:gd name="f39" fmla="val 892"/>
                <a:gd name="f40" fmla="val 380"/>
                <a:gd name="f41" fmla="val 86"/>
                <a:gd name="f42" fmla="val 6"/>
                <a:gd name="f43" fmla="val 79"/>
                <a:gd name="f44" fmla="val 2"/>
                <a:gd name="f45" fmla="val 71"/>
                <a:gd name="f46" fmla="*/ f0 1 2594"/>
                <a:gd name="f47" fmla="*/ f1 1 1166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2594"/>
                <a:gd name="f54" fmla="*/ f51 1 1166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2594" h="11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0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1" name="Google Shape;2812;p53">
              <a:extLst>
                <a:ext uri="{FF2B5EF4-FFF2-40B4-BE49-F238E27FC236}">
                  <a16:creationId xmlns:a16="http://schemas.microsoft.com/office/drawing/2014/main" id="{0B908258-E663-437E-B2D1-CE0755A7126F}"/>
                </a:ext>
              </a:extLst>
            </p:cNvPr>
            <p:cNvSpPr/>
            <p:nvPr/>
          </p:nvSpPr>
          <p:spPr>
            <a:xfrm>
              <a:off x="5471056" y="1680859"/>
              <a:ext cx="18891" cy="86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1"/>
                <a:gd name="f4" fmla="val 433"/>
                <a:gd name="f5" fmla="val 62"/>
                <a:gd name="f6" fmla="val 1"/>
                <a:gd name="f7" fmla="val 41"/>
                <a:gd name="f8" fmla="val 21"/>
                <a:gd name="f9" fmla="val 14"/>
                <a:gd name="f10" fmla="val 13"/>
                <a:gd name="f11" fmla="val 36"/>
                <a:gd name="f12" fmla="val 64"/>
                <a:gd name="f13" fmla="val 15"/>
                <a:gd name="f14" fmla="val 97"/>
                <a:gd name="f15" fmla="val 43"/>
                <a:gd name="f16" fmla="val 107"/>
                <a:gd name="f17" fmla="val 858"/>
                <a:gd name="f18" fmla="val 429"/>
                <a:gd name="f19" fmla="val 863"/>
                <a:gd name="f20" fmla="val 431"/>
                <a:gd name="f21" fmla="val 870"/>
                <a:gd name="f22" fmla="val 878"/>
                <a:gd name="f23" fmla="val 899"/>
                <a:gd name="f24" fmla="val 919"/>
                <a:gd name="f25" fmla="val 419"/>
                <a:gd name="f26" fmla="val 927"/>
                <a:gd name="f27" fmla="val 399"/>
                <a:gd name="f28" fmla="val 940"/>
                <a:gd name="f29" fmla="val 370"/>
                <a:gd name="f30" fmla="val 926"/>
                <a:gd name="f31" fmla="val 339"/>
                <a:gd name="f32" fmla="val 898"/>
                <a:gd name="f33" fmla="val 327"/>
                <a:gd name="f34" fmla="val 84"/>
                <a:gd name="f35" fmla="val 6"/>
                <a:gd name="f36" fmla="val 77"/>
                <a:gd name="f37" fmla="val 2"/>
                <a:gd name="f38" fmla="val 70"/>
                <a:gd name="f39" fmla="*/ f0 1 941"/>
                <a:gd name="f40" fmla="*/ f1 1 433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941"/>
                <a:gd name="f47" fmla="*/ f44 1 433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941" h="43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2" name="Google Shape;2813;p53">
              <a:extLst>
                <a:ext uri="{FF2B5EF4-FFF2-40B4-BE49-F238E27FC236}">
                  <a16:creationId xmlns:a16="http://schemas.microsoft.com/office/drawing/2014/main" id="{B9E4C30D-9AA0-4FF1-9BDC-C5C6E3E65F3D}"/>
                </a:ext>
              </a:extLst>
            </p:cNvPr>
            <p:cNvSpPr/>
            <p:nvPr/>
          </p:nvSpPr>
          <p:spPr>
            <a:xfrm>
              <a:off x="5524585" y="1671861"/>
              <a:ext cx="7626" cy="4251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380"/>
                <a:gd name="f5" fmla="val 212"/>
                <a:gd name="f6" fmla="val 61"/>
                <a:gd name="f7" fmla="val 1"/>
                <a:gd name="f8" fmla="val 40"/>
                <a:gd name="f9" fmla="val 19"/>
                <a:gd name="f10" fmla="val 13"/>
                <a:gd name="f11" fmla="val 11"/>
                <a:gd name="f12" fmla="val 35"/>
                <a:gd name="f13" fmla="val 63"/>
                <a:gd name="f14" fmla="val 12"/>
                <a:gd name="f15" fmla="val 96"/>
                <a:gd name="f16" fmla="val 41"/>
                <a:gd name="f17" fmla="val 106"/>
                <a:gd name="f18" fmla="val 297"/>
                <a:gd name="f19" fmla="val 207"/>
                <a:gd name="f20" fmla="val 303"/>
                <a:gd name="f21" fmla="val 210"/>
                <a:gd name="f22" fmla="val 310"/>
                <a:gd name="f23" fmla="val 317"/>
                <a:gd name="f24" fmla="val 338"/>
                <a:gd name="f25" fmla="val 197"/>
                <a:gd name="f26" fmla="val 367"/>
                <a:gd name="f27" fmla="val 177"/>
                <a:gd name="f28" fmla="val 149"/>
                <a:gd name="f29" fmla="val 365"/>
                <a:gd name="f30" fmla="val 118"/>
                <a:gd name="f31" fmla="val 337"/>
                <a:gd name="f32" fmla="val 82"/>
                <a:gd name="f33" fmla="val 5"/>
                <a:gd name="f34" fmla="val 75"/>
                <a:gd name="f35" fmla="val 2"/>
                <a:gd name="f36" fmla="val 68"/>
                <a:gd name="f37" fmla="*/ f1 1 380"/>
                <a:gd name="f38" fmla="*/ f2 1 212"/>
                <a:gd name="f39" fmla="val f3"/>
                <a:gd name="f40" fmla="val f4"/>
                <a:gd name="f41" fmla="val f5"/>
                <a:gd name="f42" fmla="+- f41 0 f39"/>
                <a:gd name="f43" fmla="+- f40 0 f39"/>
                <a:gd name="f44" fmla="*/ f43 1 380"/>
                <a:gd name="f45" fmla="*/ f42 1 212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380" h="212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7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5"/>
                    <a:pt x="f23" y="f5"/>
                  </a:cubicBezTo>
                  <a:cubicBezTo>
                    <a:pt x="f24" y="f5"/>
                    <a:pt x="f0" y="f25"/>
                    <a:pt x="f26" y="f27"/>
                  </a:cubicBezTo>
                  <a:cubicBezTo>
                    <a:pt x="f4" y="f28"/>
                    <a:pt x="f29" y="f30"/>
                    <a:pt x="f31" y="f17"/>
                  </a:cubicBezTo>
                  <a:lnTo>
                    <a:pt x="f32" y="f33"/>
                  </a:lnTo>
                  <a:cubicBezTo>
                    <a:pt x="f34" y="f35"/>
                    <a:pt x="f36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3" name="Google Shape;2814;p53">
              <a:extLst>
                <a:ext uri="{FF2B5EF4-FFF2-40B4-BE49-F238E27FC236}">
                  <a16:creationId xmlns:a16="http://schemas.microsoft.com/office/drawing/2014/main" id="{0166EC2E-9398-4A05-AC55-8EF3F4DFCD06}"/>
                </a:ext>
              </a:extLst>
            </p:cNvPr>
            <p:cNvSpPr/>
            <p:nvPr/>
          </p:nvSpPr>
          <p:spPr>
            <a:xfrm>
              <a:off x="5570991" y="1547841"/>
              <a:ext cx="14511" cy="19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3"/>
                <a:gd name="f4" fmla="val 959"/>
                <a:gd name="f5" fmla="val 659"/>
                <a:gd name="f6" fmla="val 640"/>
                <a:gd name="f7" fmla="val 620"/>
                <a:gd name="f8" fmla="val 11"/>
                <a:gd name="f9" fmla="val 610"/>
                <a:gd name="f10" fmla="val 30"/>
                <a:gd name="f11" fmla="val 449"/>
                <a:gd name="f12" fmla="val 332"/>
                <a:gd name="f13" fmla="val 252"/>
                <a:gd name="f14" fmla="val 613"/>
                <a:gd name="f15" fmla="val 20"/>
                <a:gd name="f16" fmla="val 866"/>
                <a:gd name="f17" fmla="val 889"/>
                <a:gd name="f18" fmla="val 925"/>
                <a:gd name="f19" fmla="val 24"/>
                <a:gd name="f20" fmla="val 945"/>
                <a:gd name="f21" fmla="val 34"/>
                <a:gd name="f22" fmla="val 953"/>
                <a:gd name="f23" fmla="val 48"/>
                <a:gd name="f24" fmla="val 61"/>
                <a:gd name="f25" fmla="val 77"/>
                <a:gd name="f26" fmla="val 91"/>
                <a:gd name="f27" fmla="val 103"/>
                <a:gd name="f28" fmla="val 942"/>
                <a:gd name="f29" fmla="val 339"/>
                <a:gd name="f30" fmla="val 681"/>
                <a:gd name="f31" fmla="val 544"/>
                <a:gd name="f32" fmla="val 394"/>
                <a:gd name="f33" fmla="val 708"/>
                <a:gd name="f34" fmla="val 82"/>
                <a:gd name="f35" fmla="val 722"/>
                <a:gd name="f36" fmla="val 55"/>
                <a:gd name="f37" fmla="val 711"/>
                <a:gd name="f38" fmla="val 684"/>
                <a:gd name="f39" fmla="val 6"/>
                <a:gd name="f40" fmla="val 676"/>
                <a:gd name="f41" fmla="val 2"/>
                <a:gd name="f42" fmla="val 668"/>
                <a:gd name="f43" fmla="*/ f0 1 723"/>
                <a:gd name="f44" fmla="*/ f1 1 959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723"/>
                <a:gd name="f51" fmla="*/ f48 1 959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723" h="9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2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2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15"/>
                    <a:pt x="f38" y="f39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4" name="Google Shape;2815;p53">
              <a:extLst>
                <a:ext uri="{FF2B5EF4-FFF2-40B4-BE49-F238E27FC236}">
                  <a16:creationId xmlns:a16="http://schemas.microsoft.com/office/drawing/2014/main" id="{749700F8-0C86-4681-A61D-821FAD4743A8}"/>
                </a:ext>
              </a:extLst>
            </p:cNvPr>
            <p:cNvSpPr/>
            <p:nvPr/>
          </p:nvSpPr>
          <p:spPr>
            <a:xfrm>
              <a:off x="5558747" y="1550511"/>
              <a:ext cx="9454" cy="89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1"/>
                <a:gd name="f4" fmla="val 448"/>
                <a:gd name="f5" fmla="val 409"/>
                <a:gd name="f6" fmla="val 395"/>
                <a:gd name="f7" fmla="val 381"/>
                <a:gd name="f8" fmla="val 5"/>
                <a:gd name="f9" fmla="val 371"/>
                <a:gd name="f10" fmla="val 16"/>
                <a:gd name="f11" fmla="val 23"/>
                <a:gd name="f12" fmla="val 352"/>
                <a:gd name="f13" fmla="val 1"/>
                <a:gd name="f14" fmla="val 373"/>
                <a:gd name="f15" fmla="val 22"/>
                <a:gd name="f16" fmla="val 431"/>
                <a:gd name="f17" fmla="val 32"/>
                <a:gd name="f18" fmla="val 441"/>
                <a:gd name="f19" fmla="val 46"/>
                <a:gd name="f20" fmla="val 447"/>
                <a:gd name="f21" fmla="val 60"/>
                <a:gd name="f22" fmla="val 75"/>
                <a:gd name="f23" fmla="val 89"/>
                <a:gd name="f24" fmla="val 100"/>
                <a:gd name="f25" fmla="val 433"/>
                <a:gd name="f26" fmla="val 446"/>
                <a:gd name="f27" fmla="val 95"/>
                <a:gd name="f28" fmla="val 470"/>
                <a:gd name="f29" fmla="val 74"/>
                <a:gd name="f30" fmla="val 38"/>
                <a:gd name="f31" fmla="val 449"/>
                <a:gd name="f32" fmla="val 17"/>
                <a:gd name="f33" fmla="val 438"/>
                <a:gd name="f34" fmla="val 6"/>
                <a:gd name="f35" fmla="val 423"/>
                <a:gd name="f36" fmla="*/ f0 1 471"/>
                <a:gd name="f37" fmla="*/ f1 1 448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71"/>
                <a:gd name="f44" fmla="*/ f41 1 448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1" h="4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5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28" y="f30"/>
                    <a:pt x="f31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5" name="Google Shape;2816;p53">
              <a:extLst>
                <a:ext uri="{FF2B5EF4-FFF2-40B4-BE49-F238E27FC236}">
                  <a16:creationId xmlns:a16="http://schemas.microsoft.com/office/drawing/2014/main" id="{A9566BAF-6EB1-4E6F-B2D3-2DC850FAA677}"/>
                </a:ext>
              </a:extLst>
            </p:cNvPr>
            <p:cNvSpPr/>
            <p:nvPr/>
          </p:nvSpPr>
          <p:spPr>
            <a:xfrm>
              <a:off x="5420032" y="1516751"/>
              <a:ext cx="109471" cy="963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4"/>
                <a:gd name="f4" fmla="val 4801"/>
                <a:gd name="f5" fmla="val 5390"/>
                <a:gd name="f6" fmla="val 5375"/>
                <a:gd name="f7" fmla="val 5360"/>
                <a:gd name="f8" fmla="val 6"/>
                <a:gd name="f9" fmla="val 5349"/>
                <a:gd name="f10" fmla="val 19"/>
                <a:gd name="f11" fmla="val 3808"/>
                <a:gd name="f12" fmla="val 1824"/>
                <a:gd name="f13" fmla="val 2020"/>
                <a:gd name="f14" fmla="val 3399"/>
                <a:gd name="f15" fmla="val 33"/>
                <a:gd name="f16" fmla="val 4700"/>
                <a:gd name="f17" fmla="val 7"/>
                <a:gd name="f18" fmla="val 4717"/>
                <a:gd name="f19" fmla="val 4751"/>
                <a:gd name="f20" fmla="val 16"/>
                <a:gd name="f21" fmla="val 4777"/>
                <a:gd name="f22" fmla="val 27"/>
                <a:gd name="f23" fmla="val 4792"/>
                <a:gd name="f24" fmla="val 44"/>
                <a:gd name="f25" fmla="val 63"/>
                <a:gd name="f26" fmla="val 73"/>
                <a:gd name="f27" fmla="val 84"/>
                <a:gd name="f28" fmla="val 4799"/>
                <a:gd name="f29" fmla="val 91"/>
                <a:gd name="f30" fmla="val 2087"/>
                <a:gd name="f31" fmla="val 3486"/>
                <a:gd name="f32" fmla="val 3882"/>
                <a:gd name="f33" fmla="val 1904"/>
                <a:gd name="f34" fmla="val 5432"/>
                <a:gd name="f35" fmla="val 90"/>
                <a:gd name="f36" fmla="val 5453"/>
                <a:gd name="f37" fmla="val 67"/>
                <a:gd name="f38" fmla="val 5449"/>
                <a:gd name="f39" fmla="val 5426"/>
                <a:gd name="f40" fmla="val 14"/>
                <a:gd name="f41" fmla="val 5416"/>
                <a:gd name="f42" fmla="val 5"/>
                <a:gd name="f43" fmla="val 5403"/>
                <a:gd name="f44" fmla="*/ f0 1 5454"/>
                <a:gd name="f45" fmla="*/ f1 1 4801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454"/>
                <a:gd name="f52" fmla="*/ f49 1 4801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454" h="48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23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15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6" name="Google Shape;2817;p53">
              <a:extLst>
                <a:ext uri="{FF2B5EF4-FFF2-40B4-BE49-F238E27FC236}">
                  <a16:creationId xmlns:a16="http://schemas.microsoft.com/office/drawing/2014/main" id="{2C2C7DE7-BA08-474F-B3AF-02EA6B654F5E}"/>
                </a:ext>
              </a:extLst>
            </p:cNvPr>
            <p:cNvSpPr/>
            <p:nvPr/>
          </p:nvSpPr>
          <p:spPr>
            <a:xfrm>
              <a:off x="5473698" y="1530879"/>
              <a:ext cx="29105" cy="286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0"/>
                <a:gd name="f4" fmla="val 1426"/>
                <a:gd name="f5" fmla="val 1389"/>
                <a:gd name="f6" fmla="val 1"/>
                <a:gd name="f7" fmla="val 1374"/>
                <a:gd name="f8" fmla="val 1360"/>
                <a:gd name="f9" fmla="val 6"/>
                <a:gd name="f10" fmla="val 1349"/>
                <a:gd name="f11" fmla="val 17"/>
                <a:gd name="f12" fmla="val 22"/>
                <a:gd name="f13" fmla="val 1330"/>
                <a:gd name="f14" fmla="val 1351"/>
                <a:gd name="f15" fmla="val 1387"/>
                <a:gd name="f16" fmla="val 1409"/>
                <a:gd name="f17" fmla="val 32"/>
                <a:gd name="f18" fmla="val 1419"/>
                <a:gd name="f19" fmla="val 46"/>
                <a:gd name="f20" fmla="val 1425"/>
                <a:gd name="f21" fmla="val 61"/>
                <a:gd name="f22" fmla="val 73"/>
                <a:gd name="f23" fmla="val 88"/>
                <a:gd name="f24" fmla="val 100"/>
                <a:gd name="f25" fmla="val 1428"/>
                <a:gd name="f26" fmla="val 95"/>
                <a:gd name="f27" fmla="val 1449"/>
                <a:gd name="f28" fmla="val 74"/>
                <a:gd name="f29" fmla="val 38"/>
                <a:gd name="f30" fmla="val 1417"/>
                <a:gd name="f31" fmla="val 1403"/>
                <a:gd name="f32" fmla="*/ f0 1 1450"/>
                <a:gd name="f33" fmla="*/ f1 1 142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50"/>
                <a:gd name="f40" fmla="*/ f37 1 142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50" h="142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7" y="f29"/>
                    <a:pt x="f25" y="f11"/>
                  </a:cubicBez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7" name="Google Shape;2818;p53">
              <a:extLst>
                <a:ext uri="{FF2B5EF4-FFF2-40B4-BE49-F238E27FC236}">
                  <a16:creationId xmlns:a16="http://schemas.microsoft.com/office/drawing/2014/main" id="{018CDEA0-9773-414D-B0A0-F8992BAEFB2B}"/>
                </a:ext>
              </a:extLst>
            </p:cNvPr>
            <p:cNvSpPr/>
            <p:nvPr/>
          </p:nvSpPr>
          <p:spPr>
            <a:xfrm>
              <a:off x="5487232" y="1518379"/>
              <a:ext cx="9454" cy="9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1"/>
                <a:gd name="f4" fmla="val 491"/>
                <a:gd name="f5" fmla="val 410"/>
                <a:gd name="f6" fmla="val 394"/>
                <a:gd name="f7" fmla="val 379"/>
                <a:gd name="f8" fmla="val 7"/>
                <a:gd name="f9" fmla="val 368"/>
                <a:gd name="f10" fmla="val 19"/>
                <a:gd name="f11" fmla="val 22"/>
                <a:gd name="f12" fmla="val 399"/>
                <a:gd name="f13" fmla="val 420"/>
                <a:gd name="f14" fmla="val 2"/>
                <a:gd name="f15" fmla="val 456"/>
                <a:gd name="f16" fmla="val 26"/>
                <a:gd name="f17" fmla="val 476"/>
                <a:gd name="f18" fmla="val 36"/>
                <a:gd name="f19" fmla="val 484"/>
                <a:gd name="f20" fmla="val 50"/>
                <a:gd name="f21" fmla="val 490"/>
                <a:gd name="f22" fmla="val 63"/>
                <a:gd name="f23" fmla="val 79"/>
                <a:gd name="f24" fmla="val 93"/>
                <a:gd name="f25" fmla="val 104"/>
                <a:gd name="f26" fmla="val 473"/>
                <a:gd name="f27" fmla="val 449"/>
                <a:gd name="f28" fmla="val 91"/>
                <a:gd name="f29" fmla="val 470"/>
                <a:gd name="f30" fmla="val 70"/>
                <a:gd name="f31" fmla="val 469"/>
                <a:gd name="f32" fmla="val 34"/>
                <a:gd name="f33" fmla="val 446"/>
                <a:gd name="f34" fmla="val 14"/>
                <a:gd name="f35" fmla="val 436"/>
                <a:gd name="f36" fmla="val 5"/>
                <a:gd name="f37" fmla="val 423"/>
                <a:gd name="f38" fmla="*/ f0 1 471"/>
                <a:gd name="f39" fmla="*/ f1 1 49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471"/>
                <a:gd name="f46" fmla="*/ f43 1 49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1" h="4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8" name="Google Shape;2819;p53">
              <a:extLst>
                <a:ext uri="{FF2B5EF4-FFF2-40B4-BE49-F238E27FC236}">
                  <a16:creationId xmlns:a16="http://schemas.microsoft.com/office/drawing/2014/main" id="{39A9C37B-90AB-4A5B-BF74-23779EB0EDE1}"/>
                </a:ext>
              </a:extLst>
            </p:cNvPr>
            <p:cNvSpPr/>
            <p:nvPr/>
          </p:nvSpPr>
          <p:spPr>
            <a:xfrm>
              <a:off x="5495580" y="1473555"/>
              <a:ext cx="10332" cy="90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5"/>
                <a:gd name="f4" fmla="val 449"/>
                <a:gd name="f5" fmla="val 456"/>
                <a:gd name="f6" fmla="val 1"/>
                <a:gd name="f7" fmla="val 443"/>
                <a:gd name="f8" fmla="val 429"/>
                <a:gd name="f9" fmla="val 5"/>
                <a:gd name="f10" fmla="val 417"/>
                <a:gd name="f11" fmla="val 14"/>
                <a:gd name="f12" fmla="val 24"/>
                <a:gd name="f13" fmla="val 352"/>
                <a:gd name="f14" fmla="val 2"/>
                <a:gd name="f15" fmla="val 372"/>
                <a:gd name="f16" fmla="val 406"/>
                <a:gd name="f17" fmla="val 19"/>
                <a:gd name="f18" fmla="val 30"/>
                <a:gd name="f19" fmla="val 442"/>
                <a:gd name="f20" fmla="val 44"/>
                <a:gd name="f21" fmla="val 60"/>
                <a:gd name="f22" fmla="val 73"/>
                <a:gd name="f23" fmla="val 86"/>
                <a:gd name="f24" fmla="val 445"/>
                <a:gd name="f25" fmla="val 96"/>
                <a:gd name="f26" fmla="val 435"/>
                <a:gd name="f27" fmla="val 489"/>
                <a:gd name="f28" fmla="val 513"/>
                <a:gd name="f29" fmla="val 76"/>
                <a:gd name="f30" fmla="val 514"/>
                <a:gd name="f31" fmla="val 43"/>
                <a:gd name="f32" fmla="val 494"/>
                <a:gd name="f33" fmla="val 485"/>
                <a:gd name="f34" fmla="val 7"/>
                <a:gd name="f35" fmla="val 471"/>
                <a:gd name="f36" fmla="*/ f0 1 515"/>
                <a:gd name="f37" fmla="*/ f1 1 44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15"/>
                <a:gd name="f44" fmla="*/ f41 1 44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15" h="4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8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5"/>
                  </a:lnTo>
                  <a:cubicBezTo>
                    <a:pt x="f28" y="f29"/>
                    <a:pt x="f30" y="f31"/>
                    <a:pt x="f32" y="f17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9" name="Google Shape;2820;p53">
              <a:extLst>
                <a:ext uri="{FF2B5EF4-FFF2-40B4-BE49-F238E27FC236}">
                  <a16:creationId xmlns:a16="http://schemas.microsoft.com/office/drawing/2014/main" id="{C9BC5BEF-58A0-4B43-A85A-4B3B3D5CCE41}"/>
                </a:ext>
              </a:extLst>
            </p:cNvPr>
            <p:cNvSpPr/>
            <p:nvPr/>
          </p:nvSpPr>
          <p:spPr>
            <a:xfrm>
              <a:off x="5514444" y="1554068"/>
              <a:ext cx="9592" cy="6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8"/>
                <a:gd name="f4" fmla="val 312"/>
                <a:gd name="f5" fmla="val 415"/>
                <a:gd name="f6" fmla="val 1"/>
                <a:gd name="f7" fmla="val 403"/>
                <a:gd name="f8" fmla="val 390"/>
                <a:gd name="f9" fmla="val 5"/>
                <a:gd name="f10" fmla="val 380"/>
                <a:gd name="f11" fmla="val 14"/>
                <a:gd name="f12" fmla="val 281"/>
                <a:gd name="f13" fmla="val 98"/>
                <a:gd name="f14" fmla="val 167"/>
                <a:gd name="f15" fmla="val 160"/>
                <a:gd name="f16" fmla="val 44"/>
                <a:gd name="f17" fmla="val 205"/>
                <a:gd name="f18" fmla="val 16"/>
                <a:gd name="f19" fmla="val 213"/>
                <a:gd name="f20" fmla="val 245"/>
                <a:gd name="f21" fmla="val 10"/>
                <a:gd name="f22" fmla="val 273"/>
                <a:gd name="f23" fmla="val 17"/>
                <a:gd name="f24" fmla="val 297"/>
                <a:gd name="f25" fmla="val 39"/>
                <a:gd name="f26" fmla="val 311"/>
                <a:gd name="f27" fmla="val 61"/>
                <a:gd name="f28" fmla="val 67"/>
                <a:gd name="f29" fmla="val 73"/>
                <a:gd name="f30" fmla="val 309"/>
                <a:gd name="f31" fmla="val 80"/>
                <a:gd name="f32" fmla="val 307"/>
                <a:gd name="f33" fmla="val 215"/>
                <a:gd name="f34" fmla="val 259"/>
                <a:gd name="f35" fmla="val 339"/>
                <a:gd name="f36" fmla="val 190"/>
                <a:gd name="f37" fmla="val 450"/>
                <a:gd name="f38" fmla="val 473"/>
                <a:gd name="f39" fmla="val 78"/>
                <a:gd name="f40" fmla="val 477"/>
                <a:gd name="f41" fmla="val 457"/>
                <a:gd name="f42" fmla="val 21"/>
                <a:gd name="f43" fmla="val 446"/>
                <a:gd name="f44" fmla="val 7"/>
                <a:gd name="f45" fmla="val 431"/>
                <a:gd name="f46" fmla="*/ f0 1 478"/>
                <a:gd name="f47" fmla="*/ f1 1 31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478"/>
                <a:gd name="f54" fmla="*/ f51 1 31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78" h="31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13"/>
                  </a:cubicBezTo>
                  <a:cubicBezTo>
                    <a:pt x="f38" y="f39"/>
                    <a:pt x="f40" y="f16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0" name="Google Shape;2821;p53">
              <a:extLst>
                <a:ext uri="{FF2B5EF4-FFF2-40B4-BE49-F238E27FC236}">
                  <a16:creationId xmlns:a16="http://schemas.microsoft.com/office/drawing/2014/main" id="{43C1EFD2-C3E9-4FBD-A8B2-58DC8346D0C9}"/>
                </a:ext>
              </a:extLst>
            </p:cNvPr>
            <p:cNvSpPr/>
            <p:nvPr/>
          </p:nvSpPr>
          <p:spPr>
            <a:xfrm>
              <a:off x="5281217" y="1509162"/>
              <a:ext cx="78802" cy="974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26"/>
                <a:gd name="f4" fmla="val 4857"/>
                <a:gd name="f5" fmla="val 60"/>
                <a:gd name="f6" fmla="val 46"/>
                <a:gd name="f7" fmla="val 32"/>
                <a:gd name="f8" fmla="val 6"/>
                <a:gd name="f9" fmla="val 21"/>
                <a:gd name="f10" fmla="val 18"/>
                <a:gd name="f11" fmla="val 1"/>
                <a:gd name="f12" fmla="val 39"/>
                <a:gd name="f13" fmla="val 73"/>
                <a:gd name="f14" fmla="val 24"/>
                <a:gd name="f15" fmla="val 95"/>
                <a:gd name="f16" fmla="val 1519"/>
                <a:gd name="f17" fmla="val 1476"/>
                <a:gd name="f18" fmla="val 2795"/>
                <a:gd name="f19" fmla="val 3070"/>
                <a:gd name="f20" fmla="val 3816"/>
                <a:gd name="f21" fmla="val 4830"/>
                <a:gd name="f22" fmla="val 3826"/>
                <a:gd name="f23" fmla="val 4848"/>
                <a:gd name="f24" fmla="val 3844"/>
                <a:gd name="f25" fmla="val 3863"/>
                <a:gd name="f26" fmla="val 3873"/>
                <a:gd name="f27" fmla="val 3883"/>
                <a:gd name="f28" fmla="val 4853"/>
                <a:gd name="f29" fmla="val 3890"/>
                <a:gd name="f30" fmla="val 4851"/>
                <a:gd name="f31" fmla="val 3917"/>
                <a:gd name="f32" fmla="val 4837"/>
                <a:gd name="f33" fmla="val 4803"/>
                <a:gd name="f34" fmla="val 3910"/>
                <a:gd name="f35" fmla="val 4777"/>
                <a:gd name="f36" fmla="val 2883"/>
                <a:gd name="f37" fmla="val 3006"/>
                <a:gd name="f38" fmla="val 1601"/>
                <a:gd name="f39" fmla="val 1403"/>
                <a:gd name="f40" fmla="val 96"/>
                <a:gd name="f41" fmla="val 15"/>
                <a:gd name="f42" fmla="val 86"/>
                <a:gd name="f43" fmla="val 5"/>
                <a:gd name="f44" fmla="*/ f0 1 3926"/>
                <a:gd name="f45" fmla="*/ f1 1 4857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926"/>
                <a:gd name="f52" fmla="*/ f49 1 4857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926" h="48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1" name="Google Shape;2822;p53">
              <a:extLst>
                <a:ext uri="{FF2B5EF4-FFF2-40B4-BE49-F238E27FC236}">
                  <a16:creationId xmlns:a16="http://schemas.microsoft.com/office/drawing/2014/main" id="{ADF4BD9C-4251-4F59-BDB0-9B0E4E3841C1}"/>
                </a:ext>
              </a:extLst>
            </p:cNvPr>
            <p:cNvSpPr/>
            <p:nvPr/>
          </p:nvSpPr>
          <p:spPr>
            <a:xfrm>
              <a:off x="5301910" y="1514584"/>
              <a:ext cx="16175" cy="19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"/>
                <a:gd name="f4" fmla="val 964"/>
                <a:gd name="f5" fmla="val 63"/>
                <a:gd name="f6" fmla="val 51"/>
                <a:gd name="f7" fmla="val 39"/>
                <a:gd name="f8" fmla="val 4"/>
                <a:gd name="f9" fmla="val 29"/>
                <a:gd name="f10" fmla="val 11"/>
                <a:gd name="f11" fmla="val 5"/>
                <a:gd name="f12" fmla="val 30"/>
                <a:gd name="f13" fmla="val 1"/>
                <a:gd name="f14" fmla="val 65"/>
                <a:gd name="f15" fmla="val 19"/>
                <a:gd name="f16" fmla="val 88"/>
                <a:gd name="f17" fmla="val 700"/>
                <a:gd name="f18" fmla="val 943"/>
                <a:gd name="f19" fmla="val 710"/>
                <a:gd name="f20" fmla="val 957"/>
                <a:gd name="f21" fmla="val 727"/>
                <a:gd name="f22" fmla="val 743"/>
                <a:gd name="f23" fmla="val 756"/>
                <a:gd name="f24" fmla="val 767"/>
                <a:gd name="f25" fmla="val 961"/>
                <a:gd name="f26" fmla="val 777"/>
                <a:gd name="f27" fmla="val 951"/>
                <a:gd name="f28" fmla="val 800"/>
                <a:gd name="f29" fmla="val 934"/>
                <a:gd name="f30" fmla="val 805"/>
                <a:gd name="f31" fmla="val 898"/>
                <a:gd name="f32" fmla="val 785"/>
                <a:gd name="f33" fmla="val 876"/>
                <a:gd name="f34" fmla="val 105"/>
                <a:gd name="f35" fmla="val 21"/>
                <a:gd name="f36" fmla="val 95"/>
                <a:gd name="f37" fmla="val 7"/>
                <a:gd name="f38" fmla="val 79"/>
                <a:gd name="f39" fmla="*/ f0 1 806"/>
                <a:gd name="f40" fmla="*/ f1 1 964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806"/>
                <a:gd name="f47" fmla="*/ f44 1 964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806" h="9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2" name="Google Shape;2823;p53">
              <a:extLst>
                <a:ext uri="{FF2B5EF4-FFF2-40B4-BE49-F238E27FC236}">
                  <a16:creationId xmlns:a16="http://schemas.microsoft.com/office/drawing/2014/main" id="{BB25BFD0-2168-4266-8DBA-DC1FF7F2F418}"/>
                </a:ext>
              </a:extLst>
            </p:cNvPr>
            <p:cNvSpPr/>
            <p:nvPr/>
          </p:nvSpPr>
          <p:spPr>
            <a:xfrm>
              <a:off x="5283384" y="1479782"/>
              <a:ext cx="8229" cy="74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0"/>
                <a:gd name="f4" fmla="val 370"/>
                <a:gd name="f5" fmla="val 62"/>
                <a:gd name="f6" fmla="val 1"/>
                <a:gd name="f7" fmla="val 50"/>
                <a:gd name="f8" fmla="val 38"/>
                <a:gd name="f9" fmla="val 5"/>
                <a:gd name="f10" fmla="val 28"/>
                <a:gd name="f11" fmla="val 14"/>
                <a:gd name="f12" fmla="val 32"/>
                <a:gd name="f13" fmla="val 68"/>
                <a:gd name="f14" fmla="val 21"/>
                <a:gd name="f15" fmla="val 90"/>
                <a:gd name="f16" fmla="val 106"/>
                <a:gd name="f17" fmla="val 196"/>
                <a:gd name="f18" fmla="val 206"/>
                <a:gd name="f19" fmla="val 286"/>
                <a:gd name="f20" fmla="val 319"/>
                <a:gd name="f21" fmla="val 361"/>
                <a:gd name="f22" fmla="val 327"/>
                <a:gd name="f23" fmla="val 367"/>
                <a:gd name="f24" fmla="val 337"/>
                <a:gd name="f25" fmla="val 348"/>
                <a:gd name="f26" fmla="val 366"/>
                <a:gd name="f27" fmla="val 384"/>
                <a:gd name="f28" fmla="val 393"/>
                <a:gd name="f29" fmla="val 347"/>
                <a:gd name="f30" fmla="val 321"/>
                <a:gd name="f31" fmla="val 403"/>
                <a:gd name="f32" fmla="val 288"/>
                <a:gd name="f33" fmla="val 378"/>
                <a:gd name="f34" fmla="val 270"/>
                <a:gd name="f35" fmla="val 276"/>
                <a:gd name="f36" fmla="val 200"/>
                <a:gd name="f37" fmla="val 182"/>
                <a:gd name="f38" fmla="val 117"/>
                <a:gd name="f39" fmla="val 105"/>
                <a:gd name="f40" fmla="val 94"/>
                <a:gd name="f41" fmla="val 8"/>
                <a:gd name="f42" fmla="val 78"/>
                <a:gd name="f43" fmla="*/ f0 1 410"/>
                <a:gd name="f44" fmla="*/ f1 1 37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410"/>
                <a:gd name="f51" fmla="*/ f48 1 37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410" h="37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9" y="f12"/>
                    <a:pt x="f6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1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14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3" name="Google Shape;2824;p53">
              <a:extLst>
                <a:ext uri="{FF2B5EF4-FFF2-40B4-BE49-F238E27FC236}">
                  <a16:creationId xmlns:a16="http://schemas.microsoft.com/office/drawing/2014/main" id="{198EE164-5A60-4647-AF83-9C5D6A4EC969}"/>
                </a:ext>
              </a:extLst>
            </p:cNvPr>
            <p:cNvSpPr/>
            <p:nvPr/>
          </p:nvSpPr>
          <p:spPr>
            <a:xfrm>
              <a:off x="5205907" y="1500932"/>
              <a:ext cx="8366" cy="215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7"/>
                <a:gd name="f4" fmla="val 1075"/>
                <a:gd name="f5" fmla="val 61"/>
                <a:gd name="f6" fmla="val 1"/>
                <a:gd name="f7" fmla="val 55"/>
                <a:gd name="f8" fmla="val 50"/>
                <a:gd name="f9" fmla="val 44"/>
                <a:gd name="f10" fmla="val 3"/>
                <a:gd name="f11" fmla="val 16"/>
                <a:gd name="f12" fmla="val 12"/>
                <a:gd name="f13" fmla="val 42"/>
                <a:gd name="f14" fmla="val 9"/>
                <a:gd name="f15" fmla="val 70"/>
                <a:gd name="f16" fmla="val 305"/>
                <a:gd name="f17" fmla="val 1036"/>
                <a:gd name="f18" fmla="val 312"/>
                <a:gd name="f19" fmla="val 1059"/>
                <a:gd name="f20" fmla="val 333"/>
                <a:gd name="f21" fmla="val 1074"/>
                <a:gd name="f22" fmla="val 356"/>
                <a:gd name="f23" fmla="val 362"/>
                <a:gd name="f24" fmla="val 366"/>
                <a:gd name="f25" fmla="val 372"/>
                <a:gd name="f26" fmla="val 1071"/>
                <a:gd name="f27" fmla="val 400"/>
                <a:gd name="f28" fmla="val 1062"/>
                <a:gd name="f29" fmla="val 416"/>
                <a:gd name="f30" fmla="val 1032"/>
                <a:gd name="f31" fmla="val 407"/>
                <a:gd name="f32" fmla="val 1003"/>
                <a:gd name="f33" fmla="val 113"/>
                <a:gd name="f34" fmla="val 39"/>
                <a:gd name="f35" fmla="val 105"/>
                <a:gd name="f36" fmla="val 84"/>
                <a:gd name="f37" fmla="*/ f0 1 417"/>
                <a:gd name="f38" fmla="*/ f1 1 107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7"/>
                <a:gd name="f45" fmla="*/ f42 1 107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7" h="1075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1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11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4" name="Google Shape;2825;p53">
              <a:extLst>
                <a:ext uri="{FF2B5EF4-FFF2-40B4-BE49-F238E27FC236}">
                  <a16:creationId xmlns:a16="http://schemas.microsoft.com/office/drawing/2014/main" id="{F5C8A98D-1415-47EE-8D75-6B8B3F97CD43}"/>
                </a:ext>
              </a:extLst>
            </p:cNvPr>
            <p:cNvSpPr/>
            <p:nvPr/>
          </p:nvSpPr>
          <p:spPr>
            <a:xfrm>
              <a:off x="5221105" y="1504791"/>
              <a:ext cx="4535" cy="153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"/>
                <a:gd name="f4" fmla="val 766"/>
                <a:gd name="f5" fmla="val 59"/>
                <a:gd name="f6" fmla="val 1"/>
                <a:gd name="f7" fmla="val 57"/>
                <a:gd name="f8" fmla="val 55"/>
                <a:gd name="f9" fmla="val 53"/>
                <a:gd name="f10" fmla="val 22"/>
                <a:gd name="f11" fmla="val 5"/>
                <a:gd name="f12" fmla="val 34"/>
                <a:gd name="f13" fmla="val 7"/>
                <a:gd name="f14" fmla="val 63"/>
                <a:gd name="f15" fmla="val 112"/>
                <a:gd name="f16" fmla="val 719"/>
                <a:gd name="f17" fmla="val 115"/>
                <a:gd name="f18" fmla="val 746"/>
                <a:gd name="f19" fmla="val 139"/>
                <a:gd name="f20" fmla="val 165"/>
                <a:gd name="f21" fmla="val 167"/>
                <a:gd name="f22" fmla="val 170"/>
                <a:gd name="f23" fmla="val 764"/>
                <a:gd name="f24" fmla="val 172"/>
                <a:gd name="f25" fmla="val 173"/>
                <a:gd name="f26" fmla="val 174"/>
                <a:gd name="f27" fmla="val 765"/>
                <a:gd name="f28" fmla="val 175"/>
                <a:gd name="f29" fmla="val 204"/>
                <a:gd name="f30" fmla="val 761"/>
                <a:gd name="f31" fmla="val 733"/>
                <a:gd name="f32" fmla="val 220"/>
                <a:gd name="f33" fmla="val 703"/>
                <a:gd name="f34" fmla="val 48"/>
                <a:gd name="f35" fmla="val 20"/>
                <a:gd name="f36" fmla="val 87"/>
                <a:gd name="f37" fmla="*/ f0 1 226"/>
                <a:gd name="f38" fmla="*/ f1 1 76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26"/>
                <a:gd name="f45" fmla="*/ f42 1 76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26" h="766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4"/>
                  </a:cubicBezTo>
                  <a:cubicBezTo>
                    <a:pt x="f29" y="f30"/>
                    <a:pt x="f3" y="f31"/>
                    <a:pt x="f32" y="f33"/>
                  </a:cubicBezTo>
                  <a:lnTo>
                    <a:pt x="f17" y="f34"/>
                  </a:lnTo>
                  <a:cubicBezTo>
                    <a:pt x="f15" y="f35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5" name="Google Shape;2826;p53">
              <a:extLst>
                <a:ext uri="{FF2B5EF4-FFF2-40B4-BE49-F238E27FC236}">
                  <a16:creationId xmlns:a16="http://schemas.microsoft.com/office/drawing/2014/main" id="{FFFE7D19-93B9-4A1F-9CAC-EB521EC33967}"/>
                </a:ext>
              </a:extLst>
            </p:cNvPr>
            <p:cNvSpPr/>
            <p:nvPr/>
          </p:nvSpPr>
          <p:spPr>
            <a:xfrm>
              <a:off x="5246973" y="1500329"/>
              <a:ext cx="2788" cy="12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9"/>
                <a:gd name="f4" fmla="val 611"/>
                <a:gd name="f5" fmla="val 59"/>
                <a:gd name="f6" fmla="val 58"/>
                <a:gd name="f7" fmla="val 56"/>
                <a:gd name="f8" fmla="val 55"/>
                <a:gd name="f9" fmla="val 1"/>
                <a:gd name="f10" fmla="val 25"/>
                <a:gd name="f11" fmla="val 2"/>
                <a:gd name="f12" fmla="val 28"/>
                <a:gd name="f13" fmla="val 3"/>
                <a:gd name="f14" fmla="val 557"/>
                <a:gd name="f15" fmla="val 29"/>
                <a:gd name="f16" fmla="val 586"/>
                <a:gd name="f17" fmla="val 610"/>
                <a:gd name="f18" fmla="val 83"/>
                <a:gd name="f19" fmla="val 85"/>
                <a:gd name="f20" fmla="val 115"/>
                <a:gd name="f21" fmla="val 607"/>
                <a:gd name="f22" fmla="val 583"/>
                <a:gd name="f23" fmla="val 136"/>
                <a:gd name="f24" fmla="val 553"/>
                <a:gd name="f25" fmla="val 112"/>
                <a:gd name="f26" fmla="val 52"/>
                <a:gd name="f27" fmla="val 110"/>
                <a:gd name="f28" fmla="val 24"/>
                <a:gd name="f29" fmla="val 86"/>
                <a:gd name="f30" fmla="*/ f0 1 139"/>
                <a:gd name="f31" fmla="*/ f1 1 61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39"/>
                <a:gd name="f38" fmla="*/ f35 1 61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39" h="611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6"/>
                  </a:cubicBezTo>
                  <a:lnTo>
                    <a:pt x="f12" y="f14"/>
                  </a:lnTo>
                  <a:cubicBezTo>
                    <a:pt x="f15" y="f16"/>
                    <a:pt x="f8" y="f17"/>
                    <a:pt x="f18" y="f17"/>
                  </a:cubicBezTo>
                  <a:lnTo>
                    <a:pt x="f19" y="f17"/>
                  </a:lnTo>
                  <a:cubicBezTo>
                    <a:pt x="f20" y="f21"/>
                    <a:pt x="f3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6" name="Google Shape;2827;p53">
            <a:extLst>
              <a:ext uri="{FF2B5EF4-FFF2-40B4-BE49-F238E27FC236}">
                <a16:creationId xmlns:a16="http://schemas.microsoft.com/office/drawing/2014/main" id="{A098C53D-6CAD-4D27-A182-4F1C91D3CBDD}"/>
              </a:ext>
            </a:extLst>
          </p:cNvPr>
          <p:cNvGrpSpPr/>
          <p:nvPr/>
        </p:nvGrpSpPr>
        <p:grpSpPr>
          <a:xfrm>
            <a:off x="8114138" y="4047326"/>
            <a:ext cx="383252" cy="360045"/>
            <a:chOff x="8114138" y="4047326"/>
            <a:chExt cx="383252" cy="360045"/>
          </a:xfrm>
        </p:grpSpPr>
        <p:sp>
          <p:nvSpPr>
            <p:cNvPr id="147" name="Google Shape;2828;p53">
              <a:extLst>
                <a:ext uri="{FF2B5EF4-FFF2-40B4-BE49-F238E27FC236}">
                  <a16:creationId xmlns:a16="http://schemas.microsoft.com/office/drawing/2014/main" id="{3DB5ED2B-637D-48DF-A785-E8D662E81D2E}"/>
                </a:ext>
              </a:extLst>
            </p:cNvPr>
            <p:cNvSpPr/>
            <p:nvPr/>
          </p:nvSpPr>
          <p:spPr>
            <a:xfrm>
              <a:off x="8114138" y="4047326"/>
              <a:ext cx="383252" cy="360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049"/>
                <a:gd name="f4" fmla="val 12259"/>
                <a:gd name="f5" fmla="val 2686"/>
                <a:gd name="f6" fmla="val 1555"/>
                <a:gd name="f7" fmla="val 577"/>
                <a:gd name="f8" fmla="val 843"/>
                <a:gd name="f9" fmla="val 412"/>
                <a:gd name="f10" fmla="val 1954"/>
                <a:gd name="f11" fmla="val 365"/>
                <a:gd name="f12" fmla="val 2257"/>
                <a:gd name="f13" fmla="val 5051"/>
                <a:gd name="f14" fmla="val 1615"/>
                <a:gd name="f15" fmla="val 9065"/>
                <a:gd name="f16" fmla="val 2465"/>
                <a:gd name="f17" fmla="val 11184"/>
                <a:gd name="f18" fmla="val 3682"/>
                <a:gd name="f19" fmla="val 5225"/>
                <a:gd name="f20" fmla="val 5282"/>
                <a:gd name="f21" fmla="val 5339"/>
                <a:gd name="f22" fmla="val 5384"/>
                <a:gd name="f23" fmla="val 12257"/>
                <a:gd name="f24" fmla="val 7258"/>
                <a:gd name="f25" fmla="val 12158"/>
                <a:gd name="f26" fmla="val 8398"/>
                <a:gd name="f27" fmla="val 10449"/>
                <a:gd name="f28" fmla="val 9078"/>
                <a:gd name="f29" fmla="val 8707"/>
                <a:gd name="f30" fmla="val 10745"/>
                <a:gd name="f31" fmla="val 7999"/>
                <a:gd name="f32" fmla="val 13048"/>
                <a:gd name="f33" fmla="val 6689"/>
                <a:gd name="f34" fmla="val 12726"/>
                <a:gd name="f35" fmla="val 4355"/>
                <a:gd name="f36" fmla="val 12399"/>
                <a:gd name="f37" fmla="val 1968"/>
                <a:gd name="f38" fmla="val 9607"/>
                <a:gd name="f39" fmla="val 1107"/>
                <a:gd name="f40" fmla="val 6922"/>
                <a:gd name="f41" fmla="val 580"/>
                <a:gd name="f42" fmla="val 5027"/>
                <a:gd name="f43" fmla="val 207"/>
                <a:gd name="f44" fmla="val 3162"/>
                <a:gd name="f45" fmla="val 34"/>
                <a:gd name="f46" fmla="val 2901"/>
                <a:gd name="f47" fmla="val 11"/>
                <a:gd name="f48" fmla="val 2799"/>
                <a:gd name="f49" fmla="*/ f0 1 13049"/>
                <a:gd name="f50" fmla="*/ f1 1 1225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3049"/>
                <a:gd name="f57" fmla="*/ f54 1 1225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3049" h="12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4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lnTo>
                    <a:pt x="f48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8" name="Google Shape;2829;p53">
              <a:extLst>
                <a:ext uri="{FF2B5EF4-FFF2-40B4-BE49-F238E27FC236}">
                  <a16:creationId xmlns:a16="http://schemas.microsoft.com/office/drawing/2014/main" id="{EC052F40-BE10-45F0-9BF2-0964D87D911E}"/>
                </a:ext>
              </a:extLst>
            </p:cNvPr>
            <p:cNvSpPr/>
            <p:nvPr/>
          </p:nvSpPr>
          <p:spPr>
            <a:xfrm>
              <a:off x="8193408" y="4116701"/>
              <a:ext cx="226798" cy="2215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2"/>
                <a:gd name="f4" fmla="val 7543"/>
                <a:gd name="f5" fmla="val 184"/>
                <a:gd name="f6" fmla="val 1089"/>
                <a:gd name="f7" fmla="val 242"/>
                <a:gd name="f8" fmla="val 1344"/>
                <a:gd name="f9" fmla="val 319"/>
                <a:gd name="f10" fmla="val 1593"/>
                <a:gd name="f11" fmla="val 410"/>
                <a:gd name="f12" fmla="val 1835"/>
                <a:gd name="f13" fmla="val 315"/>
                <a:gd name="f14" fmla="val 1594"/>
                <a:gd name="f15" fmla="val 241"/>
                <a:gd name="f16" fmla="val 5453"/>
                <a:gd name="f17" fmla="val 3733"/>
                <a:gd name="f18" fmla="val 5319"/>
                <a:gd name="f19" fmla="val 3776"/>
                <a:gd name="f20" fmla="val 5184"/>
                <a:gd name="f21" fmla="val 3812"/>
                <a:gd name="f22" fmla="val 5043"/>
                <a:gd name="f23" fmla="val 3837"/>
                <a:gd name="f24" fmla="val 5182"/>
                <a:gd name="f25" fmla="val 3810"/>
                <a:gd name="f26" fmla="val 5318"/>
                <a:gd name="f27" fmla="val 3775"/>
                <a:gd name="f28" fmla="val 98"/>
                <a:gd name="f29" fmla="val 91"/>
                <a:gd name="f30" fmla="val 85"/>
                <a:gd name="f31" fmla="val 2"/>
                <a:gd name="f32" fmla="val 80"/>
                <a:gd name="f33" fmla="val 6"/>
                <a:gd name="f34" fmla="val 73"/>
                <a:gd name="f35" fmla="val 8"/>
                <a:gd name="f36" fmla="val 67"/>
                <a:gd name="f37" fmla="val 12"/>
                <a:gd name="f38" fmla="val 63"/>
                <a:gd name="f39" fmla="val 15"/>
                <a:gd name="f40" fmla="val 60"/>
                <a:gd name="f41" fmla="val 16"/>
                <a:gd name="f42" fmla="val 50"/>
                <a:gd name="f43" fmla="val 28"/>
                <a:gd name="f44" fmla="val 47"/>
                <a:gd name="f45" fmla="val 41"/>
                <a:gd name="f46" fmla="val 56"/>
                <a:gd name="f47" fmla="val 405"/>
                <a:gd name="f48" fmla="val 108"/>
                <a:gd name="f49" fmla="val 748"/>
                <a:gd name="f50" fmla="val 150"/>
                <a:gd name="f51" fmla="val 952"/>
                <a:gd name="f52" fmla="val 125"/>
                <a:gd name="f53" fmla="val 810"/>
                <a:gd name="f54" fmla="val 104"/>
                <a:gd name="f55" fmla="val 664"/>
                <a:gd name="f56" fmla="val 100"/>
                <a:gd name="f57" fmla="val 639"/>
                <a:gd name="f58" fmla="val 76"/>
                <a:gd name="f59" fmla="val 620"/>
                <a:gd name="f60" fmla="val 48"/>
                <a:gd name="f61" fmla="val 36"/>
                <a:gd name="f62" fmla="val 622"/>
                <a:gd name="f63" fmla="val 23"/>
                <a:gd name="f64" fmla="val 629"/>
                <a:gd name="f65" fmla="val 14"/>
                <a:gd name="f66" fmla="val 647"/>
                <a:gd name="f67" fmla="val 660"/>
                <a:gd name="f68" fmla="val 674"/>
                <a:gd name="f69" fmla="val 885"/>
                <a:gd name="f70" fmla="val 7"/>
                <a:gd name="f71" fmla="val 1151"/>
                <a:gd name="f72" fmla="val 30"/>
                <a:gd name="f73" fmla="val 1466"/>
                <a:gd name="f74" fmla="val 111"/>
                <a:gd name="f75" fmla="val 2483"/>
                <a:gd name="f76" fmla="val 367"/>
                <a:gd name="f77" fmla="val 4002"/>
                <a:gd name="f78" fmla="val 1097"/>
                <a:gd name="f79" fmla="val 5824"/>
                <a:gd name="f80" fmla="val 1551"/>
                <a:gd name="f81" fmla="val 6948"/>
                <a:gd name="f82" fmla="val 2044"/>
                <a:gd name="f83" fmla="val 7542"/>
                <a:gd name="f84" fmla="val 2528"/>
                <a:gd name="f85" fmla="val 2539"/>
                <a:gd name="f86" fmla="val 2550"/>
                <a:gd name="f87" fmla="val 2561"/>
                <a:gd name="f88" fmla="val 7541"/>
                <a:gd name="f89" fmla="val 2774"/>
                <a:gd name="f90" fmla="val 7531"/>
                <a:gd name="f91" fmla="val 2995"/>
                <a:gd name="f92" fmla="val 7408"/>
                <a:gd name="f93" fmla="val 3217"/>
                <a:gd name="f94" fmla="val 7173"/>
                <a:gd name="f95" fmla="val 3633"/>
                <a:gd name="f96" fmla="val 6734"/>
                <a:gd name="f97" fmla="val 3996"/>
                <a:gd name="f98" fmla="val 5966"/>
                <a:gd name="f99" fmla="val 4241"/>
                <a:gd name="f100" fmla="val 5325"/>
                <a:gd name="f101" fmla="val 4244"/>
                <a:gd name="f102" fmla="val 5317"/>
                <a:gd name="f103" fmla="val 4245"/>
                <a:gd name="f104" fmla="val 5311"/>
                <a:gd name="f105" fmla="val 4250"/>
                <a:gd name="f106" fmla="val 5304"/>
                <a:gd name="f107" fmla="val 4264"/>
                <a:gd name="f108" fmla="val 5264"/>
                <a:gd name="f109" fmla="val 4278"/>
                <a:gd name="f110" fmla="val 5227"/>
                <a:gd name="f111" fmla="val 4292"/>
                <a:gd name="f112" fmla="val 5192"/>
                <a:gd name="f113" fmla="val 4308"/>
                <a:gd name="f114" fmla="val 5155"/>
                <a:gd name="f115" fmla="val 4319"/>
                <a:gd name="f116" fmla="val 5120"/>
                <a:gd name="f117" fmla="val 4327"/>
                <a:gd name="f118" fmla="val 5096"/>
                <a:gd name="f119" fmla="val 4332"/>
                <a:gd name="f120" fmla="val 5079"/>
                <a:gd name="f121" fmla="val 4337"/>
                <a:gd name="f122" fmla="val 5065"/>
                <a:gd name="f123" fmla="val 4342"/>
                <a:gd name="f124" fmla="val 5055"/>
                <a:gd name="f125" fmla="val 4345"/>
                <a:gd name="f126" fmla="val 5046"/>
                <a:gd name="f127" fmla="val 4344"/>
                <a:gd name="f128" fmla="val 5041"/>
                <a:gd name="f129" fmla="val 4346"/>
                <a:gd name="f130" fmla="val 5036"/>
                <a:gd name="f131" fmla="val 5034"/>
                <a:gd name="f132" fmla="val 4408"/>
                <a:gd name="f133" fmla="val 4861"/>
                <a:gd name="f134" fmla="val 4456"/>
                <a:gd name="f135" fmla="val 4702"/>
                <a:gd name="f136" fmla="val 4493"/>
                <a:gd name="f137" fmla="val 4576"/>
                <a:gd name="f138" fmla="val 4497"/>
                <a:gd name="f139" fmla="val 4566"/>
                <a:gd name="f140" fmla="val 4500"/>
                <a:gd name="f141" fmla="val 4559"/>
                <a:gd name="f142" fmla="val 4506"/>
                <a:gd name="f143" fmla="val 4552"/>
                <a:gd name="f144" fmla="val 4509"/>
                <a:gd name="f145" fmla="val 4548"/>
                <a:gd name="f146" fmla="val 4519"/>
                <a:gd name="f147" fmla="val 4544"/>
                <a:gd name="f148" fmla="val 4526"/>
                <a:gd name="f149" fmla="val 4541"/>
                <a:gd name="f150" fmla="val 5392"/>
                <a:gd name="f151" fmla="val 4218"/>
                <a:gd name="f152" fmla="val 6085"/>
                <a:gd name="f153" fmla="val 3901"/>
                <a:gd name="f154" fmla="val 6598"/>
                <a:gd name="f155" fmla="val 3598"/>
                <a:gd name="f156" fmla="val 6944"/>
                <a:gd name="f157" fmla="val 3392"/>
                <a:gd name="f158" fmla="val 7212"/>
                <a:gd name="f159" fmla="val 3192"/>
                <a:gd name="f160" fmla="val 7394"/>
                <a:gd name="f161" fmla="val 2998"/>
                <a:gd name="f162" fmla="val 7622"/>
                <a:gd name="f163" fmla="val 2758"/>
                <a:gd name="f164" fmla="val 2526"/>
                <a:gd name="f165" fmla="val 7693"/>
                <a:gd name="f166" fmla="val 2309"/>
                <a:gd name="f167" fmla="val 7470"/>
                <a:gd name="f168" fmla="val 681"/>
                <a:gd name="f169" fmla="val 179"/>
                <a:gd name="f170" fmla="val 105"/>
                <a:gd name="f171" fmla="val 1"/>
                <a:gd name="f172" fmla="val 103"/>
                <a:gd name="f173" fmla="*/ f0 1 7722"/>
                <a:gd name="f174" fmla="*/ f1 1 7543"/>
                <a:gd name="f175" fmla="val f2"/>
                <a:gd name="f176" fmla="val f3"/>
                <a:gd name="f177" fmla="val f4"/>
                <a:gd name="f178" fmla="+- f177 0 f175"/>
                <a:gd name="f179" fmla="+- f176 0 f175"/>
                <a:gd name="f180" fmla="*/ f179 1 7722"/>
                <a:gd name="f181" fmla="*/ f178 1 7543"/>
                <a:gd name="f182" fmla="*/ f175 1 f180"/>
                <a:gd name="f183" fmla="*/ f176 1 f180"/>
                <a:gd name="f184" fmla="*/ f175 1 f181"/>
                <a:gd name="f185" fmla="*/ f177 1 f181"/>
                <a:gd name="f186" fmla="*/ f182 f173 1"/>
                <a:gd name="f187" fmla="*/ f183 f173 1"/>
                <a:gd name="f188" fmla="*/ f185 f174 1"/>
                <a:gd name="f189" fmla="*/ f184 f1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6" t="f189" r="f187" b="f188"/>
              <a:pathLst>
                <a:path w="7722" h="754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2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4" y="f46"/>
                  </a:cubicBezTo>
                  <a:cubicBezTo>
                    <a:pt x="f40" y="f47"/>
                    <a:pt x="f48" y="f49"/>
                    <a:pt x="f5" y="f6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57"/>
                  </a:cubicBezTo>
                  <a:cubicBezTo>
                    <a:pt x="f33" y="f66"/>
                    <a:pt x="f2" y="f67"/>
                    <a:pt x="f2" y="f68"/>
                  </a:cubicBezTo>
                  <a:cubicBezTo>
                    <a:pt x="f2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3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1"/>
                  </a:ln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3" y="f164"/>
                    <a:pt x="f165" y="f166"/>
                  </a:cubicBezTo>
                  <a:cubicBezTo>
                    <a:pt x="f167" y="f168"/>
                    <a:pt x="f169" y="f35"/>
                    <a:pt x="f170" y="f171"/>
                  </a:cubicBezTo>
                  <a:cubicBezTo>
                    <a:pt x="f172" y="f2"/>
                    <a:pt x="f56" y="f2"/>
                    <a:pt x="f28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9" name="Google Shape;2830;p53">
              <a:extLst>
                <a:ext uri="{FF2B5EF4-FFF2-40B4-BE49-F238E27FC236}">
                  <a16:creationId xmlns:a16="http://schemas.microsoft.com/office/drawing/2014/main" id="{9BA7604C-BD35-42BA-A90A-730A52EEECEE}"/>
                </a:ext>
              </a:extLst>
            </p:cNvPr>
            <p:cNvSpPr/>
            <p:nvPr/>
          </p:nvSpPr>
          <p:spPr>
            <a:xfrm>
              <a:off x="8179600" y="4111709"/>
              <a:ext cx="247500" cy="2313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27"/>
                <a:gd name="f4" fmla="val 7876"/>
                <a:gd name="f5" fmla="val 554"/>
                <a:gd name="f6" fmla="val 229"/>
                <a:gd name="f7" fmla="val 2693"/>
                <a:gd name="f8" fmla="val 421"/>
                <a:gd name="f9" fmla="val 7925"/>
                <a:gd name="f10" fmla="val 1168"/>
                <a:gd name="f11" fmla="val 8108"/>
                <a:gd name="f12" fmla="val 2491"/>
                <a:gd name="f13" fmla="val 8167"/>
                <a:gd name="f14" fmla="val 2922"/>
                <a:gd name="f15" fmla="val 7670"/>
                <a:gd name="f16" fmla="val 3651"/>
                <a:gd name="f17" fmla="val 4975"/>
                <a:gd name="f18" fmla="val 4660"/>
                <a:gd name="f19" fmla="val 4940"/>
                <a:gd name="f20" fmla="val 4672"/>
                <a:gd name="f21" fmla="val 4915"/>
                <a:gd name="f22" fmla="val 4699"/>
                <a:gd name="f23" fmla="val 4906"/>
                <a:gd name="f24" fmla="val 4734"/>
                <a:gd name="f25" fmla="val 4678"/>
                <a:gd name="f26" fmla="val 5530"/>
                <a:gd name="f27" fmla="val 3901"/>
                <a:gd name="f28" fmla="val 7607"/>
                <a:gd name="f29" fmla="val 3026"/>
                <a:gd name="f30" fmla="val 7654"/>
                <a:gd name="f31" fmla="val 2998"/>
                <a:gd name="f32" fmla="val 2541"/>
                <a:gd name="f33" fmla="val 2065"/>
                <a:gd name="f34" fmla="val 7075"/>
                <a:gd name="f35" fmla="val 1622"/>
                <a:gd name="f36" fmla="val 5974"/>
                <a:gd name="f37" fmla="val 392"/>
                <a:gd name="f38" fmla="val 2912"/>
                <a:gd name="f39" fmla="val 507"/>
                <a:gd name="f40" fmla="val 718"/>
                <a:gd name="f41" fmla="val 457"/>
                <a:gd name="f42" fmla="val 1"/>
                <a:gd name="f43" fmla="val 404"/>
                <a:gd name="f44" fmla="val 357"/>
                <a:gd name="f45" fmla="val 40"/>
                <a:gd name="f46" fmla="val 349"/>
                <a:gd name="f47" fmla="val 94"/>
                <a:gd name="f48" fmla="val 333"/>
                <a:gd name="f49" fmla="val 192"/>
                <a:gd name="f50" fmla="val 2528"/>
                <a:gd name="f51" fmla="val 1419"/>
                <a:gd name="f52" fmla="val 6057"/>
                <a:gd name="f53" fmla="val 1913"/>
                <a:gd name="f54" fmla="val 7278"/>
                <a:gd name="f55" fmla="val 2428"/>
                <a:gd name="f56" fmla="val 7875"/>
                <a:gd name="f57" fmla="val 2996"/>
                <a:gd name="f58" fmla="val 3011"/>
                <a:gd name="f59" fmla="val 3025"/>
                <a:gd name="f60" fmla="val 3039"/>
                <a:gd name="f61" fmla="val 7874"/>
                <a:gd name="f62" fmla="val 4173"/>
                <a:gd name="f63" fmla="val 7813"/>
                <a:gd name="f64" fmla="val 4977"/>
                <a:gd name="f65" fmla="val 5262"/>
                <a:gd name="f66" fmla="val 5101"/>
                <a:gd name="f67" fmla="val 4846"/>
                <a:gd name="f68" fmla="val 7373"/>
                <a:gd name="f69" fmla="val 3989"/>
                <a:gd name="f70" fmla="val 3210"/>
                <a:gd name="f71" fmla="val 8324"/>
                <a:gd name="f72" fmla="val 2461"/>
                <a:gd name="f73" fmla="val 8219"/>
                <a:gd name="f74" fmla="val 1693"/>
                <a:gd name="f75" fmla="val 6856"/>
                <a:gd name="f76" fmla="val 1045"/>
                <a:gd name="f77" fmla="val 4268"/>
                <a:gd name="f78" fmla="val 538"/>
                <a:gd name="f79" fmla="val 2376"/>
                <a:gd name="f80" fmla="val 165"/>
                <a:gd name="f81" fmla="val 486"/>
                <a:gd name="f82" fmla="val 4"/>
                <a:gd name="f83" fmla="val 466"/>
                <a:gd name="f84" fmla="val 463"/>
                <a:gd name="f85" fmla="val 460"/>
                <a:gd name="f86" fmla="*/ f0 1 8427"/>
                <a:gd name="f87" fmla="*/ f1 1 7876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8427"/>
                <a:gd name="f94" fmla="*/ f91 1 7876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8427" h="7876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5" y="f6"/>
                  </a:cubicBezTo>
                  <a:close/>
                  <a:moveTo>
                    <a:pt x="f41" y="f42"/>
                  </a:moveTo>
                  <a:cubicBezTo>
                    <a:pt x="f43" y="f42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6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42"/>
                  </a:cubicBezTo>
                  <a:cubicBezTo>
                    <a:pt x="f84" y="f42"/>
                    <a:pt x="f85" y="f42"/>
                    <a:pt x="f41" y="f4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0" name="Google Shape;2831;p53">
              <a:extLst>
                <a:ext uri="{FF2B5EF4-FFF2-40B4-BE49-F238E27FC236}">
                  <a16:creationId xmlns:a16="http://schemas.microsoft.com/office/drawing/2014/main" id="{AC61EEBC-0B52-459F-B4BC-86D4FF353F4F}"/>
                </a:ext>
              </a:extLst>
            </p:cNvPr>
            <p:cNvSpPr/>
            <p:nvPr/>
          </p:nvSpPr>
          <p:spPr>
            <a:xfrm>
              <a:off x="8240901" y="4214295"/>
              <a:ext cx="67784" cy="34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8"/>
                <a:gd name="f4" fmla="val 1163"/>
                <a:gd name="f5" fmla="val 65"/>
                <a:gd name="f6" fmla="val 1"/>
                <a:gd name="f7" fmla="val 47"/>
                <a:gd name="f8" fmla="val 30"/>
                <a:gd name="f9" fmla="val 9"/>
                <a:gd name="f10" fmla="val 19"/>
                <a:gd name="f11" fmla="val 24"/>
                <a:gd name="f12" fmla="val 50"/>
                <a:gd name="f13" fmla="val 8"/>
                <a:gd name="f14" fmla="val 83"/>
                <a:gd name="f15" fmla="val 34"/>
                <a:gd name="f16" fmla="val 101"/>
                <a:gd name="f17" fmla="val 676"/>
                <a:gd name="f18" fmla="val 543"/>
                <a:gd name="f19" fmla="val 1404"/>
                <a:gd name="f20" fmla="val 1043"/>
                <a:gd name="f21" fmla="val 2241"/>
                <a:gd name="f22" fmla="val 1162"/>
                <a:gd name="f23" fmla="val 2248"/>
                <a:gd name="f24" fmla="val 2275"/>
                <a:gd name="f25" fmla="val 2298"/>
                <a:gd name="f26" fmla="val 1142"/>
                <a:gd name="f27" fmla="val 2304"/>
                <a:gd name="f28" fmla="val 1115"/>
                <a:gd name="f29" fmla="val 1085"/>
                <a:gd name="f30" fmla="val 2287"/>
                <a:gd name="f31" fmla="val 1057"/>
                <a:gd name="f32" fmla="val 2257"/>
                <a:gd name="f33" fmla="val 1054"/>
                <a:gd name="f34" fmla="val 1445"/>
                <a:gd name="f35" fmla="val 937"/>
                <a:gd name="f36" fmla="val 727"/>
                <a:gd name="f37" fmla="val 444"/>
                <a:gd name="f38" fmla="val 96"/>
                <a:gd name="f39" fmla="val 10"/>
                <a:gd name="f40" fmla="val 87"/>
                <a:gd name="f41" fmla="val 4"/>
                <a:gd name="f42" fmla="val 76"/>
                <a:gd name="f43" fmla="*/ f0 1 2308"/>
                <a:gd name="f44" fmla="*/ f1 1 116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2308"/>
                <a:gd name="f51" fmla="*/ f48 1 116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2308" h="116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1" name="Google Shape;2832;p53">
              <a:extLst>
                <a:ext uri="{FF2B5EF4-FFF2-40B4-BE49-F238E27FC236}">
                  <a16:creationId xmlns:a16="http://schemas.microsoft.com/office/drawing/2014/main" id="{6EB9A4B0-6881-4BCF-8C67-35B3C4697F8D}"/>
                </a:ext>
              </a:extLst>
            </p:cNvPr>
            <p:cNvSpPr/>
            <p:nvPr/>
          </p:nvSpPr>
          <p:spPr>
            <a:xfrm>
              <a:off x="8266624" y="4213683"/>
              <a:ext cx="88751" cy="190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22"/>
                <a:gd name="f4" fmla="val 650"/>
                <a:gd name="f5" fmla="val 64"/>
                <a:gd name="f6" fmla="val 46"/>
                <a:gd name="f7" fmla="val 28"/>
                <a:gd name="f8" fmla="val 9"/>
                <a:gd name="f9" fmla="val 18"/>
                <a:gd name="f10" fmla="val 24"/>
                <a:gd name="f11" fmla="val 1"/>
                <a:gd name="f12" fmla="val 51"/>
                <a:gd name="f13" fmla="val 8"/>
                <a:gd name="f14" fmla="val 85"/>
                <a:gd name="f15" fmla="val 33"/>
                <a:gd name="f16" fmla="val 101"/>
                <a:gd name="f17" fmla="val 585"/>
                <a:gd name="f18" fmla="val 460"/>
                <a:gd name="f19" fmla="val 1254"/>
                <a:gd name="f20" fmla="val 649"/>
                <a:gd name="f21" fmla="val 1920"/>
                <a:gd name="f22" fmla="val 2279"/>
                <a:gd name="f23" fmla="val 2640"/>
                <a:gd name="f24" fmla="val 594"/>
                <a:gd name="f25" fmla="val 2979"/>
                <a:gd name="f26" fmla="val 480"/>
                <a:gd name="f27" fmla="val 3008"/>
                <a:gd name="f28" fmla="val 471"/>
                <a:gd name="f29" fmla="val 3021"/>
                <a:gd name="f30" fmla="val 438"/>
                <a:gd name="f31" fmla="val 3013"/>
                <a:gd name="f32" fmla="val 410"/>
                <a:gd name="f33" fmla="val 3006"/>
                <a:gd name="f34" fmla="val 388"/>
                <a:gd name="f35" fmla="val 2985"/>
                <a:gd name="f36" fmla="val 374"/>
                <a:gd name="f37" fmla="val 2962"/>
                <a:gd name="f38" fmla="val 2956"/>
                <a:gd name="f39" fmla="val 2949"/>
                <a:gd name="f40" fmla="val 375"/>
                <a:gd name="f41" fmla="val 2943"/>
                <a:gd name="f42" fmla="val 377"/>
                <a:gd name="f43" fmla="val 2616"/>
                <a:gd name="f44" fmla="val 486"/>
                <a:gd name="f45" fmla="val 2270"/>
                <a:gd name="f46" fmla="val 539"/>
                <a:gd name="f47" fmla="val 1922"/>
                <a:gd name="f48" fmla="val 1278"/>
                <a:gd name="f49" fmla="val 629"/>
                <a:gd name="f50" fmla="val 357"/>
                <a:gd name="f51" fmla="val 93"/>
                <a:gd name="f52" fmla="val 3"/>
                <a:gd name="f53" fmla="val 74"/>
                <a:gd name="f54" fmla="*/ f0 1 3022"/>
                <a:gd name="f55" fmla="*/ f1 1 650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3022"/>
                <a:gd name="f62" fmla="*/ f59 1 650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3022" h="65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13"/>
                  </a:cubicBezTo>
                  <a:cubicBezTo>
                    <a:pt x="f14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2" name="Google Shape;2833;p53">
              <a:extLst>
                <a:ext uri="{FF2B5EF4-FFF2-40B4-BE49-F238E27FC236}">
                  <a16:creationId xmlns:a16="http://schemas.microsoft.com/office/drawing/2014/main" id="{DABB0517-8D16-4B30-A383-C042224865F7}"/>
                </a:ext>
              </a:extLst>
            </p:cNvPr>
            <p:cNvSpPr/>
            <p:nvPr/>
          </p:nvSpPr>
          <p:spPr>
            <a:xfrm>
              <a:off x="8288770" y="4206340"/>
              <a:ext cx="20793" cy="743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08"/>
                <a:gd name="f5" fmla="val 253"/>
                <a:gd name="f6" fmla="val 63"/>
                <a:gd name="f7" fmla="val 40"/>
                <a:gd name="f8" fmla="val 19"/>
                <a:gd name="f9" fmla="val 14"/>
                <a:gd name="f10" fmla="val 11"/>
                <a:gd name="f11" fmla="val 36"/>
                <a:gd name="f12" fmla="val 65"/>
                <a:gd name="f13" fmla="val 96"/>
                <a:gd name="f14" fmla="val 43"/>
                <a:gd name="f15" fmla="val 107"/>
                <a:gd name="f16" fmla="val 236"/>
                <a:gd name="f17" fmla="val 439"/>
                <a:gd name="f18" fmla="val 228"/>
                <a:gd name="f19" fmla="val 642"/>
                <a:gd name="f20" fmla="val 649"/>
                <a:gd name="f21" fmla="val 678"/>
                <a:gd name="f22" fmla="val 702"/>
                <a:gd name="f23" fmla="val 231"/>
                <a:gd name="f24" fmla="val 705"/>
                <a:gd name="f25" fmla="val 203"/>
                <a:gd name="f26" fmla="val 173"/>
                <a:gd name="f27" fmla="val 688"/>
                <a:gd name="f28" fmla="val 146"/>
                <a:gd name="f29" fmla="val 657"/>
                <a:gd name="f30" fmla="val 143"/>
                <a:gd name="f31" fmla="val 461"/>
                <a:gd name="f32" fmla="val 119"/>
                <a:gd name="f33" fmla="val 266"/>
                <a:gd name="f34" fmla="val 73"/>
                <a:gd name="f35" fmla="val 83"/>
                <a:gd name="f36" fmla="val 3"/>
                <a:gd name="f37" fmla="val 76"/>
                <a:gd name="f38" fmla="val 1"/>
                <a:gd name="f39" fmla="val 70"/>
                <a:gd name="f40" fmla="*/ f1 1 708"/>
                <a:gd name="f41" fmla="*/ f2 1 253"/>
                <a:gd name="f42" fmla="val f3"/>
                <a:gd name="f43" fmla="val f4"/>
                <a:gd name="f44" fmla="val f5"/>
                <a:gd name="f45" fmla="+- f44 0 f42"/>
                <a:gd name="f46" fmla="+- f43 0 f42"/>
                <a:gd name="f47" fmla="*/ f46 1 708"/>
                <a:gd name="f48" fmla="*/ f45 1 253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08" h="25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3" y="f12"/>
                    <a:pt x="f9" y="f13"/>
                    <a:pt x="f14" y="f15"/>
                  </a:cubicBezTo>
                  <a:cubicBezTo>
                    <a:pt x="f16" y="f0"/>
                    <a:pt x="f17" y="f18"/>
                    <a:pt x="f19" y="f5"/>
                  </a:cubicBezTo>
                  <a:lnTo>
                    <a:pt x="f20" y="f5"/>
                  </a:lnTo>
                  <a:cubicBezTo>
                    <a:pt x="f21" y="f5"/>
                    <a:pt x="f22" y="f23"/>
                    <a:pt x="f24" y="f25"/>
                  </a:cubicBezTo>
                  <a:cubicBezTo>
                    <a:pt x="f4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3" name="Google Shape;2834;p53">
              <a:extLst>
                <a:ext uri="{FF2B5EF4-FFF2-40B4-BE49-F238E27FC236}">
                  <a16:creationId xmlns:a16="http://schemas.microsoft.com/office/drawing/2014/main" id="{03116938-5CC5-4756-8699-015F8EB42DF5}"/>
                </a:ext>
              </a:extLst>
            </p:cNvPr>
            <p:cNvSpPr/>
            <p:nvPr/>
          </p:nvSpPr>
          <p:spPr>
            <a:xfrm>
              <a:off x="8193051" y="4113702"/>
              <a:ext cx="26846" cy="844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"/>
                <a:gd name="f4" fmla="val 2875"/>
                <a:gd name="f5" fmla="val 55"/>
                <a:gd name="f6" fmla="val 25"/>
                <a:gd name="f7" fmla="val 1"/>
                <a:gd name="f8" fmla="val 24"/>
                <a:gd name="f9" fmla="val 54"/>
                <a:gd name="f10" fmla="val 21"/>
                <a:gd name="f11" fmla="val 1037"/>
                <a:gd name="f12" fmla="val 298"/>
                <a:gd name="f13" fmla="val 2004"/>
                <a:gd name="f14" fmla="val 802"/>
                <a:gd name="f15" fmla="val 2848"/>
                <a:gd name="f16" fmla="val 811"/>
                <a:gd name="f17" fmla="val 2865"/>
                <a:gd name="f18" fmla="val 831"/>
                <a:gd name="f19" fmla="val 2874"/>
                <a:gd name="f20" fmla="val 849"/>
                <a:gd name="f21" fmla="val 859"/>
                <a:gd name="f22" fmla="val 868"/>
                <a:gd name="f23" fmla="val 2871"/>
                <a:gd name="f24" fmla="val 878"/>
                <a:gd name="f25" fmla="val 2867"/>
                <a:gd name="f26" fmla="val 904"/>
                <a:gd name="f27" fmla="val 2851"/>
                <a:gd name="f28" fmla="val 2820"/>
                <a:gd name="f29" fmla="val 896"/>
                <a:gd name="f30" fmla="val 2793"/>
                <a:gd name="f31" fmla="val 402"/>
                <a:gd name="f32" fmla="val 1965"/>
                <a:gd name="f33" fmla="val 130"/>
                <a:gd name="f34" fmla="val 1018"/>
                <a:gd name="f35" fmla="val 110"/>
                <a:gd name="f36" fmla="val 53"/>
                <a:gd name="f37" fmla="val 23"/>
                <a:gd name="f38" fmla="val 90"/>
                <a:gd name="f39" fmla="val 2"/>
                <a:gd name="f40" fmla="*/ f0 1 914"/>
                <a:gd name="f41" fmla="*/ f1 1 2875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4"/>
                <a:gd name="f48" fmla="*/ f45 1 287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4" h="287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37"/>
                    <a:pt x="f38" y="f39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4" name="Google Shape;2835;p53">
              <a:extLst>
                <a:ext uri="{FF2B5EF4-FFF2-40B4-BE49-F238E27FC236}">
                  <a16:creationId xmlns:a16="http://schemas.microsoft.com/office/drawing/2014/main" id="{882D893F-5A78-4A42-AB4F-52365949CBBD}"/>
                </a:ext>
              </a:extLst>
            </p:cNvPr>
            <p:cNvSpPr/>
            <p:nvPr/>
          </p:nvSpPr>
          <p:spPr>
            <a:xfrm>
              <a:off x="8223839" y="4203807"/>
              <a:ext cx="7223" cy="6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6"/>
                <a:gd name="f4" fmla="val 225"/>
                <a:gd name="f5" fmla="val 61"/>
                <a:gd name="f6" fmla="val 47"/>
                <a:gd name="f7" fmla="val 33"/>
                <a:gd name="f8" fmla="val 6"/>
                <a:gd name="f9" fmla="val 21"/>
                <a:gd name="f10" fmla="val 17"/>
                <a:gd name="f11" fmla="val 1"/>
                <a:gd name="f12" fmla="val 40"/>
                <a:gd name="f13" fmla="val 2"/>
                <a:gd name="f14" fmla="val 74"/>
                <a:gd name="f15" fmla="val 24"/>
                <a:gd name="f16" fmla="val 95"/>
                <a:gd name="f17" fmla="val 146"/>
                <a:gd name="f18" fmla="val 210"/>
                <a:gd name="f19" fmla="val 157"/>
                <a:gd name="f20" fmla="val 219"/>
                <a:gd name="f21" fmla="val 169"/>
                <a:gd name="f22" fmla="val 183"/>
                <a:gd name="f23" fmla="val 197"/>
                <a:gd name="f24" fmla="val 212"/>
                <a:gd name="f25" fmla="val 224"/>
                <a:gd name="f26" fmla="val 209"/>
                <a:gd name="f27" fmla="val 186"/>
                <a:gd name="f28" fmla="val 244"/>
                <a:gd name="f29" fmla="val 152"/>
                <a:gd name="f30" fmla="val 223"/>
                <a:gd name="f31" fmla="val 131"/>
                <a:gd name="f32" fmla="val 99"/>
                <a:gd name="f33" fmla="val 15"/>
                <a:gd name="f34" fmla="val 88"/>
                <a:gd name="f35" fmla="val 5"/>
                <a:gd name="f36" fmla="val 75"/>
                <a:gd name="f37" fmla="*/ f0 1 246"/>
                <a:gd name="f38" fmla="*/ f1 1 22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46"/>
                <a:gd name="f45" fmla="*/ f42 1 22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46" h="22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5" name="Google Shape;2836;p53">
              <a:extLst>
                <a:ext uri="{FF2B5EF4-FFF2-40B4-BE49-F238E27FC236}">
                  <a16:creationId xmlns:a16="http://schemas.microsoft.com/office/drawing/2014/main" id="{59E1836E-24C6-46B5-8E6E-CC1E4A143659}"/>
                </a:ext>
              </a:extLst>
            </p:cNvPr>
            <p:cNvSpPr/>
            <p:nvPr/>
          </p:nvSpPr>
          <p:spPr>
            <a:xfrm>
              <a:off x="8284957" y="4139699"/>
              <a:ext cx="77980" cy="18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5"/>
                <a:gd name="f4" fmla="val 644"/>
                <a:gd name="f5" fmla="val 59"/>
                <a:gd name="f6" fmla="val 1"/>
                <a:gd name="f7" fmla="val 32"/>
                <a:gd name="f8" fmla="val 12"/>
                <a:gd name="f9" fmla="val 19"/>
                <a:gd name="f10" fmla="val 6"/>
                <a:gd name="f11" fmla="val 45"/>
                <a:gd name="f12" fmla="val 74"/>
                <a:gd name="f13" fmla="val 18"/>
                <a:gd name="f14" fmla="val 105"/>
                <a:gd name="f15" fmla="val 49"/>
                <a:gd name="f16" fmla="val 109"/>
                <a:gd name="f17" fmla="val 2584"/>
                <a:gd name="f18" fmla="val 642"/>
                <a:gd name="f19" fmla="val 2587"/>
                <a:gd name="f20" fmla="val 643"/>
                <a:gd name="f21" fmla="val 2591"/>
                <a:gd name="f22" fmla="val 2594"/>
                <a:gd name="f23" fmla="val 2619"/>
                <a:gd name="f24" fmla="val 2642"/>
                <a:gd name="f25" fmla="val 626"/>
                <a:gd name="f26" fmla="val 2649"/>
                <a:gd name="f27" fmla="val 599"/>
                <a:gd name="f28" fmla="val 571"/>
                <a:gd name="f29" fmla="val 2637"/>
                <a:gd name="f30" fmla="val 541"/>
                <a:gd name="f31" fmla="val 2607"/>
                <a:gd name="f32" fmla="val 535"/>
                <a:gd name="f33" fmla="val 72"/>
                <a:gd name="f34" fmla="val 2"/>
                <a:gd name="f35" fmla="val 67"/>
                <a:gd name="f36" fmla="val 63"/>
                <a:gd name="f37" fmla="*/ f0 1 2655"/>
                <a:gd name="f38" fmla="*/ f1 1 644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655"/>
                <a:gd name="f45" fmla="*/ f42 1 644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655" h="6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6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6" name="Google Shape;2837;p53">
              <a:extLst>
                <a:ext uri="{FF2B5EF4-FFF2-40B4-BE49-F238E27FC236}">
                  <a16:creationId xmlns:a16="http://schemas.microsoft.com/office/drawing/2014/main" id="{7466B1EF-4D32-430A-B6DD-E2E540C5CCCE}"/>
                </a:ext>
              </a:extLst>
            </p:cNvPr>
            <p:cNvSpPr/>
            <p:nvPr/>
          </p:nvSpPr>
          <p:spPr>
            <a:xfrm>
              <a:off x="8260223" y="4133563"/>
              <a:ext cx="9692" cy="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0"/>
                <a:gd name="f4" fmla="val 159"/>
                <a:gd name="f5" fmla="val 69"/>
                <a:gd name="f6" fmla="val 64"/>
                <a:gd name="f7" fmla="val 59"/>
                <a:gd name="f8" fmla="val 53"/>
                <a:gd name="f9" fmla="val 1"/>
                <a:gd name="f10" fmla="val 24"/>
                <a:gd name="f11" fmla="val 25"/>
                <a:gd name="f12" fmla="val 55"/>
                <a:gd name="f13" fmla="val 83"/>
                <a:gd name="f14" fmla="val 109"/>
                <a:gd name="f15" fmla="val 115"/>
                <a:gd name="f16" fmla="val 110"/>
                <a:gd name="f17" fmla="val 186"/>
                <a:gd name="f18" fmla="val 125"/>
                <a:gd name="f19" fmla="val 243"/>
                <a:gd name="f20" fmla="val 153"/>
                <a:gd name="f21" fmla="val 250"/>
                <a:gd name="f22" fmla="val 157"/>
                <a:gd name="f23" fmla="val 259"/>
                <a:gd name="f24" fmla="val 267"/>
                <a:gd name="f25" fmla="val 288"/>
                <a:gd name="f26" fmla="val 307"/>
                <a:gd name="f27" fmla="val 147"/>
                <a:gd name="f28" fmla="val 316"/>
                <a:gd name="f29" fmla="val 129"/>
                <a:gd name="f30" fmla="val 102"/>
                <a:gd name="f31" fmla="val 318"/>
                <a:gd name="f32" fmla="val 293"/>
                <a:gd name="f33" fmla="val 222"/>
                <a:gd name="f34" fmla="val 20"/>
                <a:gd name="f35" fmla="val 146"/>
                <a:gd name="f36" fmla="*/ f0 1 330"/>
                <a:gd name="f37" fmla="*/ f1 1 15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30"/>
                <a:gd name="f44" fmla="*/ f41 1 15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30" h="1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9"/>
                    <a:pt x="f9" y="f11"/>
                    <a:pt x="f9" y="f12"/>
                  </a:cubicBezTo>
                  <a:cubicBezTo>
                    <a:pt x="f9" y="f13"/>
                    <a:pt x="f11" y="f14"/>
                    <a:pt x="f12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5"/>
                    <a:pt x="f32" y="f1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7" name="Google Shape;2838;p53">
              <a:extLst>
                <a:ext uri="{FF2B5EF4-FFF2-40B4-BE49-F238E27FC236}">
                  <a16:creationId xmlns:a16="http://schemas.microsoft.com/office/drawing/2014/main" id="{D120E2C2-3B82-4A13-9A5B-EECDEF18BAFC}"/>
                </a:ext>
              </a:extLst>
            </p:cNvPr>
            <p:cNvSpPr/>
            <p:nvPr/>
          </p:nvSpPr>
          <p:spPr>
            <a:xfrm>
              <a:off x="8300667" y="4154558"/>
              <a:ext cx="14511" cy="537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94"/>
                <a:gd name="f5" fmla="val 183"/>
                <a:gd name="f6" fmla="val 60"/>
                <a:gd name="f7" fmla="val 36"/>
                <a:gd name="f8" fmla="val 13"/>
                <a:gd name="f9" fmla="val 19"/>
                <a:gd name="f10" fmla="val 8"/>
                <a:gd name="f11" fmla="val 45"/>
                <a:gd name="f12" fmla="val 1"/>
                <a:gd name="f13" fmla="val 76"/>
                <a:gd name="f14" fmla="val 21"/>
                <a:gd name="f15" fmla="val 104"/>
                <a:gd name="f16" fmla="val 51"/>
                <a:gd name="f17" fmla="val 109"/>
                <a:gd name="f18" fmla="val 422"/>
                <a:gd name="f19" fmla="val 427"/>
                <a:gd name="f20" fmla="val 430"/>
                <a:gd name="f21" fmla="val 434"/>
                <a:gd name="f22" fmla="val 461"/>
                <a:gd name="f23" fmla="val 484"/>
                <a:gd name="f24" fmla="val 164"/>
                <a:gd name="f25" fmla="val 487"/>
                <a:gd name="f26" fmla="val 137"/>
                <a:gd name="f27" fmla="val 107"/>
                <a:gd name="f28" fmla="val 475"/>
                <a:gd name="f29" fmla="val 79"/>
                <a:gd name="f30" fmla="val 444"/>
                <a:gd name="f31" fmla="val 73"/>
                <a:gd name="f32" fmla="val 72"/>
                <a:gd name="f33" fmla="val 2"/>
                <a:gd name="f34" fmla="val 68"/>
                <a:gd name="f35" fmla="val 64"/>
                <a:gd name="f36" fmla="*/ f1 1 494"/>
                <a:gd name="f37" fmla="*/ f2 1 183"/>
                <a:gd name="f38" fmla="val f3"/>
                <a:gd name="f39" fmla="val f4"/>
                <a:gd name="f40" fmla="val f5"/>
                <a:gd name="f41" fmla="+- f40 0 f38"/>
                <a:gd name="f42" fmla="+- f39 0 f38"/>
                <a:gd name="f43" fmla="*/ f42 1 494"/>
                <a:gd name="f44" fmla="*/ f41 1 18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4" h="18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0"/>
                  </a:lnTo>
                  <a:cubicBezTo>
                    <a:pt x="f19" y="f5"/>
                    <a:pt x="f20" y="f5"/>
                    <a:pt x="f21" y="f5"/>
                  </a:cubicBezTo>
                  <a:cubicBezTo>
                    <a:pt x="f22" y="f5"/>
                    <a:pt x="f23" y="f24"/>
                    <a:pt x="f25" y="f26"/>
                  </a:cubicBezTo>
                  <a:cubicBezTo>
                    <a:pt x="f4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12"/>
                    <a:pt x="f35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8" name="Google Shape;2839;p53">
              <a:extLst>
                <a:ext uri="{FF2B5EF4-FFF2-40B4-BE49-F238E27FC236}">
                  <a16:creationId xmlns:a16="http://schemas.microsoft.com/office/drawing/2014/main" id="{9EF58F7D-DDBA-4073-95DB-41EE62DFF34A}"/>
                </a:ext>
              </a:extLst>
            </p:cNvPr>
            <p:cNvSpPr/>
            <p:nvPr/>
          </p:nvSpPr>
          <p:spPr>
            <a:xfrm>
              <a:off x="8247979" y="4301383"/>
              <a:ext cx="28520" cy="254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867"/>
                <a:gd name="f5" fmla="val 65"/>
                <a:gd name="f6" fmla="val 1"/>
                <a:gd name="f7" fmla="val 57"/>
                <a:gd name="f8" fmla="val 49"/>
                <a:gd name="f9" fmla="val 2"/>
                <a:gd name="f10" fmla="val 42"/>
                <a:gd name="f11" fmla="val 6"/>
                <a:gd name="f12" fmla="val 13"/>
                <a:gd name="f13" fmla="val 19"/>
                <a:gd name="f14" fmla="val 50"/>
                <a:gd name="f15" fmla="val 78"/>
                <a:gd name="f16" fmla="val 95"/>
                <a:gd name="f17" fmla="val 262"/>
                <a:gd name="f18" fmla="val 193"/>
                <a:gd name="f19" fmla="val 452"/>
                <a:gd name="f20" fmla="val 341"/>
                <a:gd name="f21" fmla="val 605"/>
                <a:gd name="f22" fmla="val 500"/>
                <a:gd name="f23" fmla="val 771"/>
                <a:gd name="f24" fmla="val 704"/>
                <a:gd name="f25" fmla="val 866"/>
                <a:gd name="f26" fmla="val 898"/>
                <a:gd name="f27" fmla="val 903"/>
                <a:gd name="f28" fmla="val 908"/>
                <a:gd name="f29" fmla="val 918"/>
                <a:gd name="f30" fmla="val 863"/>
                <a:gd name="f31" fmla="val 948"/>
                <a:gd name="f32" fmla="val 862"/>
                <a:gd name="f33" fmla="val 970"/>
                <a:gd name="f34" fmla="val 836"/>
                <a:gd name="f35" fmla="val 806"/>
                <a:gd name="f36" fmla="val 969"/>
                <a:gd name="f37" fmla="val 776"/>
                <a:gd name="f38" fmla="val 946"/>
                <a:gd name="f39" fmla="val 754"/>
                <a:gd name="f40" fmla="val 916"/>
                <a:gd name="f41" fmla="val 914"/>
                <a:gd name="f42" fmla="val 753"/>
                <a:gd name="f43" fmla="val 912"/>
                <a:gd name="f44" fmla="val 752"/>
                <a:gd name="f45" fmla="val 911"/>
                <a:gd name="f46" fmla="val 907"/>
                <a:gd name="f47" fmla="val 899"/>
                <a:gd name="f48" fmla="val 734"/>
                <a:gd name="f49" fmla="val 562"/>
                <a:gd name="f50" fmla="val 671"/>
                <a:gd name="f51" fmla="val 421"/>
                <a:gd name="f52" fmla="val 527"/>
                <a:gd name="f53" fmla="val 284"/>
                <a:gd name="f54" fmla="val 385"/>
                <a:gd name="f55" fmla="val 205"/>
                <a:gd name="f56" fmla="val 114"/>
                <a:gd name="f57" fmla="val 32"/>
                <a:gd name="f58" fmla="val 105"/>
                <a:gd name="f59" fmla="val 86"/>
                <a:gd name="f60" fmla="*/ f0 1 971"/>
                <a:gd name="f61" fmla="*/ f1 1 867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971"/>
                <a:gd name="f68" fmla="*/ f65 1 867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971" h="8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2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27" y="f39"/>
                    <a:pt x="f47" y="f39"/>
                  </a:cubicBezTo>
                  <a:cubicBezTo>
                    <a:pt x="f48" y="f39"/>
                    <a:pt x="f49" y="f50"/>
                    <a:pt x="f51" y="f52"/>
                  </a:cubicBezTo>
                  <a:cubicBezTo>
                    <a:pt x="f53" y="f54"/>
                    <a:pt x="f18" y="f55"/>
                    <a:pt x="f56" y="f57"/>
                  </a:cubicBezTo>
                  <a:cubicBezTo>
                    <a:pt x="f58" y="f12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9" name="Google Shape;2840;p53">
              <a:extLst>
                <a:ext uri="{FF2B5EF4-FFF2-40B4-BE49-F238E27FC236}">
                  <a16:creationId xmlns:a16="http://schemas.microsoft.com/office/drawing/2014/main" id="{96643D1D-6734-48E3-AE8B-CF20616E5748}"/>
                </a:ext>
              </a:extLst>
            </p:cNvPr>
            <p:cNvSpPr/>
            <p:nvPr/>
          </p:nvSpPr>
          <p:spPr>
            <a:xfrm>
              <a:off x="8262746" y="4303431"/>
              <a:ext cx="9189" cy="8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291"/>
                <a:gd name="f5" fmla="val 61"/>
                <a:gd name="f6" fmla="val 46"/>
                <a:gd name="f7" fmla="val 32"/>
                <a:gd name="f8" fmla="val 6"/>
                <a:gd name="f9" fmla="val 20"/>
                <a:gd name="f10" fmla="val 17"/>
                <a:gd name="f11" fmla="val 40"/>
                <a:gd name="f12" fmla="val 2"/>
                <a:gd name="f13" fmla="val 74"/>
                <a:gd name="f14" fmla="val 23"/>
                <a:gd name="f15" fmla="val 95"/>
                <a:gd name="f16" fmla="val 214"/>
                <a:gd name="f17" fmla="val 276"/>
                <a:gd name="f18" fmla="val 224"/>
                <a:gd name="f19" fmla="val 285"/>
                <a:gd name="f20" fmla="val 237"/>
                <a:gd name="f21" fmla="val 290"/>
                <a:gd name="f22" fmla="val 251"/>
                <a:gd name="f23" fmla="val 265"/>
                <a:gd name="f24" fmla="val 279"/>
                <a:gd name="f25" fmla="val 292"/>
                <a:gd name="f26" fmla="val 273"/>
                <a:gd name="f27" fmla="val 312"/>
                <a:gd name="f28" fmla="val 311"/>
                <a:gd name="f29" fmla="val 216"/>
                <a:gd name="f30" fmla="val 289"/>
                <a:gd name="f31" fmla="val 195"/>
                <a:gd name="f32" fmla="val 99"/>
                <a:gd name="f33" fmla="val 16"/>
                <a:gd name="f34" fmla="val 87"/>
                <a:gd name="f35" fmla="val 5"/>
                <a:gd name="f36" fmla="*/ f0 1 313"/>
                <a:gd name="f37" fmla="*/ f1 1 29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13"/>
                <a:gd name="f44" fmla="*/ f41 1 29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13" h="2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cubicBezTo>
                    <a:pt x="f27" y="f22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60" name="Google Shape;2841;p53">
            <a:extLst>
              <a:ext uri="{FF2B5EF4-FFF2-40B4-BE49-F238E27FC236}">
                <a16:creationId xmlns:a16="http://schemas.microsoft.com/office/drawing/2014/main" id="{88DC5D6E-AC48-4180-8AF7-0F4950995EF7}"/>
              </a:ext>
            </a:extLst>
          </p:cNvPr>
          <p:cNvGrpSpPr/>
          <p:nvPr/>
        </p:nvGrpSpPr>
        <p:grpSpPr>
          <a:xfrm>
            <a:off x="563563" y="3751774"/>
            <a:ext cx="312880" cy="321420"/>
            <a:chOff x="563563" y="3751774"/>
            <a:chExt cx="312880" cy="321420"/>
          </a:xfrm>
        </p:grpSpPr>
        <p:sp>
          <p:nvSpPr>
            <p:cNvPr id="161" name="Google Shape;2842;p53">
              <a:extLst>
                <a:ext uri="{FF2B5EF4-FFF2-40B4-BE49-F238E27FC236}">
                  <a16:creationId xmlns:a16="http://schemas.microsoft.com/office/drawing/2014/main" id="{4AA463D2-F5E8-4A29-82D7-F9EEE276944D}"/>
                </a:ext>
              </a:extLst>
            </p:cNvPr>
            <p:cNvSpPr/>
            <p:nvPr/>
          </p:nvSpPr>
          <p:spPr>
            <a:xfrm>
              <a:off x="563563" y="3751774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2" name="Google Shape;2843;p53">
              <a:extLst>
                <a:ext uri="{FF2B5EF4-FFF2-40B4-BE49-F238E27FC236}">
                  <a16:creationId xmlns:a16="http://schemas.microsoft.com/office/drawing/2014/main" id="{B5814972-7ABD-409A-8004-C4268D4955D6}"/>
                </a:ext>
              </a:extLst>
            </p:cNvPr>
            <p:cNvSpPr/>
            <p:nvPr/>
          </p:nvSpPr>
          <p:spPr>
            <a:xfrm>
              <a:off x="635663" y="3820527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3" name="Google Shape;2844;p53">
              <a:extLst>
                <a:ext uri="{FF2B5EF4-FFF2-40B4-BE49-F238E27FC236}">
                  <a16:creationId xmlns:a16="http://schemas.microsoft.com/office/drawing/2014/main" id="{A5227F18-903B-4021-B1F7-48BCD64257A4}"/>
                </a:ext>
              </a:extLst>
            </p:cNvPr>
            <p:cNvSpPr/>
            <p:nvPr/>
          </p:nvSpPr>
          <p:spPr>
            <a:xfrm>
              <a:off x="629939" y="3816184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4" name="Google Shape;2845;p53">
              <a:extLst>
                <a:ext uri="{FF2B5EF4-FFF2-40B4-BE49-F238E27FC236}">
                  <a16:creationId xmlns:a16="http://schemas.microsoft.com/office/drawing/2014/main" id="{9AD182A0-DCD6-4918-9E55-64705B0D4631}"/>
                </a:ext>
              </a:extLst>
            </p:cNvPr>
            <p:cNvSpPr/>
            <p:nvPr/>
          </p:nvSpPr>
          <p:spPr>
            <a:xfrm>
              <a:off x="721077" y="3880503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5" name="Google Shape;2846;p53">
              <a:extLst>
                <a:ext uri="{FF2B5EF4-FFF2-40B4-BE49-F238E27FC236}">
                  <a16:creationId xmlns:a16="http://schemas.microsoft.com/office/drawing/2014/main" id="{926A1FC3-F0CE-4D9C-8CCE-E3B51D9A057E}"/>
                </a:ext>
              </a:extLst>
            </p:cNvPr>
            <p:cNvSpPr/>
            <p:nvPr/>
          </p:nvSpPr>
          <p:spPr>
            <a:xfrm>
              <a:off x="694724" y="3858832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6" name="Google Shape;2847;p53">
              <a:extLst>
                <a:ext uri="{FF2B5EF4-FFF2-40B4-BE49-F238E27FC236}">
                  <a16:creationId xmlns:a16="http://schemas.microsoft.com/office/drawing/2014/main" id="{C027DE31-23DB-41EB-A11C-DEAC8CDAE310}"/>
                </a:ext>
              </a:extLst>
            </p:cNvPr>
            <p:cNvSpPr/>
            <p:nvPr/>
          </p:nvSpPr>
          <p:spPr>
            <a:xfrm>
              <a:off x="757991" y="3900126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7" name="Google Shape;2848;p53">
              <a:extLst>
                <a:ext uri="{FF2B5EF4-FFF2-40B4-BE49-F238E27FC236}">
                  <a16:creationId xmlns:a16="http://schemas.microsoft.com/office/drawing/2014/main" id="{A4FDD4B2-006F-4DEA-94E0-51ECE518C82E}"/>
                </a:ext>
              </a:extLst>
            </p:cNvPr>
            <p:cNvSpPr/>
            <p:nvPr/>
          </p:nvSpPr>
          <p:spPr>
            <a:xfrm>
              <a:off x="708769" y="3891549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8" name="Google Shape;2849;p53">
              <a:extLst>
                <a:ext uri="{FF2B5EF4-FFF2-40B4-BE49-F238E27FC236}">
                  <a16:creationId xmlns:a16="http://schemas.microsoft.com/office/drawing/2014/main" id="{FA052B33-9056-4EED-8B15-C2B242CDFD61}"/>
                </a:ext>
              </a:extLst>
            </p:cNvPr>
            <p:cNvSpPr/>
            <p:nvPr/>
          </p:nvSpPr>
          <p:spPr>
            <a:xfrm>
              <a:off x="709181" y="3914957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9" name="Google Shape;2850;p53">
              <a:extLst>
                <a:ext uri="{FF2B5EF4-FFF2-40B4-BE49-F238E27FC236}">
                  <a16:creationId xmlns:a16="http://schemas.microsoft.com/office/drawing/2014/main" id="{05D73517-DE0A-4E75-9305-BC1A4538F49F}"/>
                </a:ext>
              </a:extLst>
            </p:cNvPr>
            <p:cNvSpPr/>
            <p:nvPr/>
          </p:nvSpPr>
          <p:spPr>
            <a:xfrm>
              <a:off x="665884" y="3882414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695;p53">
            <a:extLst>
              <a:ext uri="{FF2B5EF4-FFF2-40B4-BE49-F238E27FC236}">
                <a16:creationId xmlns:a16="http://schemas.microsoft.com/office/drawing/2014/main" id="{A430B080-CE17-4159-BEBD-2229560D4DC3}"/>
              </a:ext>
            </a:extLst>
          </p:cNvPr>
          <p:cNvGrpSpPr/>
          <p:nvPr/>
        </p:nvGrpSpPr>
        <p:grpSpPr>
          <a:xfrm>
            <a:off x="3211903" y="3861986"/>
            <a:ext cx="2566775" cy="440603"/>
            <a:chOff x="3211903" y="3861986"/>
            <a:chExt cx="2566775" cy="440603"/>
          </a:xfrm>
        </p:grpSpPr>
        <p:sp>
          <p:nvSpPr>
            <p:cNvPr id="3" name="Google Shape;2696;p53">
              <a:extLst>
                <a:ext uri="{FF2B5EF4-FFF2-40B4-BE49-F238E27FC236}">
                  <a16:creationId xmlns:a16="http://schemas.microsoft.com/office/drawing/2014/main" id="{4428D48F-DB6D-450A-BDFF-E8B7326FE4D0}"/>
                </a:ext>
              </a:extLst>
            </p:cNvPr>
            <p:cNvSpPr/>
            <p:nvPr/>
          </p:nvSpPr>
          <p:spPr>
            <a:xfrm>
              <a:off x="3211903" y="3861986"/>
              <a:ext cx="2566775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Google Shape;2697;p53">
              <a:extLst>
                <a:ext uri="{FF2B5EF4-FFF2-40B4-BE49-F238E27FC236}">
                  <a16:creationId xmlns:a16="http://schemas.microsoft.com/office/drawing/2014/main" id="{6A227450-BF56-4751-A5AA-7E3D6693E5D2}"/>
                </a:ext>
              </a:extLst>
            </p:cNvPr>
            <p:cNvSpPr/>
            <p:nvPr/>
          </p:nvSpPr>
          <p:spPr>
            <a:xfrm>
              <a:off x="3321786" y="3908392"/>
              <a:ext cx="2380896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5" name="Google Shape;2704;p53">
            <a:extLst>
              <a:ext uri="{FF2B5EF4-FFF2-40B4-BE49-F238E27FC236}">
                <a16:creationId xmlns:a16="http://schemas.microsoft.com/office/drawing/2014/main" id="{DEBB5DAD-CA83-4442-913A-76990393141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AWARENESS &amp; PATHOLOGY</a:t>
            </a:r>
          </a:p>
        </p:txBody>
      </p:sp>
      <p:sp>
        <p:nvSpPr>
          <p:cNvPr id="6" name="Google Shape;2705;p53">
            <a:extLst>
              <a:ext uri="{FF2B5EF4-FFF2-40B4-BE49-F238E27FC236}">
                <a16:creationId xmlns:a16="http://schemas.microsoft.com/office/drawing/2014/main" id="{02F28574-BA3C-4C14-9B67-BC116E44474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327090" y="3861922"/>
            <a:ext cx="2336401" cy="440704"/>
          </a:xfrm>
        </p:spPr>
        <p:txBody>
          <a:bodyPr/>
          <a:lstStyle/>
          <a:p>
            <a:pPr lvl="0"/>
            <a:r>
              <a:rPr lang="en-US" sz="1800">
                <a:solidFill>
                  <a:srgbClr val="FFFFFF"/>
                </a:solidFill>
              </a:rPr>
              <a:t>CHECK YOURSELF</a:t>
            </a:r>
          </a:p>
        </p:txBody>
      </p:sp>
      <p:sp>
        <p:nvSpPr>
          <p:cNvPr id="7" name="Google Shape;2692;p53">
            <a:extLst>
              <a:ext uri="{FF2B5EF4-FFF2-40B4-BE49-F238E27FC236}">
                <a16:creationId xmlns:a16="http://schemas.microsoft.com/office/drawing/2014/main" id="{5AC18F83-0136-499E-B281-937DADA31B1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327090" y="4346143"/>
            <a:ext cx="2336401" cy="602699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/>
              <a:t>The </a:t>
            </a:r>
            <a:r>
              <a:rPr lang="en-US" b="1">
                <a:solidFill>
                  <a:srgbClr val="A20E4A"/>
                </a:solidFill>
              </a:rPr>
              <a:t>Sun</a:t>
            </a:r>
            <a:r>
              <a:rPr lang="en-US" b="1"/>
              <a:t> </a:t>
            </a:r>
            <a:r>
              <a:rPr lang="en-US"/>
              <a:t>is the star at the center of the Solar System</a:t>
            </a:r>
          </a:p>
        </p:txBody>
      </p:sp>
      <p:grpSp>
        <p:nvGrpSpPr>
          <p:cNvPr id="8" name="Google Shape;2827;p53">
            <a:extLst>
              <a:ext uri="{FF2B5EF4-FFF2-40B4-BE49-F238E27FC236}">
                <a16:creationId xmlns:a16="http://schemas.microsoft.com/office/drawing/2014/main" id="{E0A575F2-3E0D-4102-B281-12AD54280F84}"/>
              </a:ext>
            </a:extLst>
          </p:cNvPr>
          <p:cNvGrpSpPr/>
          <p:nvPr/>
        </p:nvGrpSpPr>
        <p:grpSpPr>
          <a:xfrm>
            <a:off x="8338541" y="4420154"/>
            <a:ext cx="383252" cy="360045"/>
            <a:chOff x="8338541" y="4420154"/>
            <a:chExt cx="383252" cy="360045"/>
          </a:xfrm>
        </p:grpSpPr>
        <p:sp>
          <p:nvSpPr>
            <p:cNvPr id="9" name="Google Shape;2828;p53">
              <a:extLst>
                <a:ext uri="{FF2B5EF4-FFF2-40B4-BE49-F238E27FC236}">
                  <a16:creationId xmlns:a16="http://schemas.microsoft.com/office/drawing/2014/main" id="{46BA1233-C4BF-41C3-AD74-A74698633CE0}"/>
                </a:ext>
              </a:extLst>
            </p:cNvPr>
            <p:cNvSpPr/>
            <p:nvPr/>
          </p:nvSpPr>
          <p:spPr>
            <a:xfrm>
              <a:off x="8338541" y="4420154"/>
              <a:ext cx="383252" cy="360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049"/>
                <a:gd name="f4" fmla="val 12259"/>
                <a:gd name="f5" fmla="val 2686"/>
                <a:gd name="f6" fmla="val 1555"/>
                <a:gd name="f7" fmla="val 577"/>
                <a:gd name="f8" fmla="val 843"/>
                <a:gd name="f9" fmla="val 412"/>
                <a:gd name="f10" fmla="val 1954"/>
                <a:gd name="f11" fmla="val 365"/>
                <a:gd name="f12" fmla="val 2257"/>
                <a:gd name="f13" fmla="val 5051"/>
                <a:gd name="f14" fmla="val 1615"/>
                <a:gd name="f15" fmla="val 9065"/>
                <a:gd name="f16" fmla="val 2465"/>
                <a:gd name="f17" fmla="val 11184"/>
                <a:gd name="f18" fmla="val 3682"/>
                <a:gd name="f19" fmla="val 5225"/>
                <a:gd name="f20" fmla="val 5282"/>
                <a:gd name="f21" fmla="val 5339"/>
                <a:gd name="f22" fmla="val 5384"/>
                <a:gd name="f23" fmla="val 12257"/>
                <a:gd name="f24" fmla="val 7258"/>
                <a:gd name="f25" fmla="val 12158"/>
                <a:gd name="f26" fmla="val 8398"/>
                <a:gd name="f27" fmla="val 10449"/>
                <a:gd name="f28" fmla="val 9078"/>
                <a:gd name="f29" fmla="val 8707"/>
                <a:gd name="f30" fmla="val 10745"/>
                <a:gd name="f31" fmla="val 7999"/>
                <a:gd name="f32" fmla="val 13048"/>
                <a:gd name="f33" fmla="val 6689"/>
                <a:gd name="f34" fmla="val 12726"/>
                <a:gd name="f35" fmla="val 4355"/>
                <a:gd name="f36" fmla="val 12399"/>
                <a:gd name="f37" fmla="val 1968"/>
                <a:gd name="f38" fmla="val 9607"/>
                <a:gd name="f39" fmla="val 1107"/>
                <a:gd name="f40" fmla="val 6922"/>
                <a:gd name="f41" fmla="val 580"/>
                <a:gd name="f42" fmla="val 5027"/>
                <a:gd name="f43" fmla="val 207"/>
                <a:gd name="f44" fmla="val 3162"/>
                <a:gd name="f45" fmla="val 34"/>
                <a:gd name="f46" fmla="val 2901"/>
                <a:gd name="f47" fmla="val 11"/>
                <a:gd name="f48" fmla="val 2799"/>
                <a:gd name="f49" fmla="*/ f0 1 13049"/>
                <a:gd name="f50" fmla="*/ f1 1 1225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3049"/>
                <a:gd name="f57" fmla="*/ f54 1 1225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3049" h="12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4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lnTo>
                    <a:pt x="f48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2829;p53">
              <a:extLst>
                <a:ext uri="{FF2B5EF4-FFF2-40B4-BE49-F238E27FC236}">
                  <a16:creationId xmlns:a16="http://schemas.microsoft.com/office/drawing/2014/main" id="{96173267-DE40-44B9-9729-3F50A846BF3E}"/>
                </a:ext>
              </a:extLst>
            </p:cNvPr>
            <p:cNvSpPr/>
            <p:nvPr/>
          </p:nvSpPr>
          <p:spPr>
            <a:xfrm>
              <a:off x="8417820" y="4489530"/>
              <a:ext cx="226798" cy="2215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2"/>
                <a:gd name="f4" fmla="val 7543"/>
                <a:gd name="f5" fmla="val 184"/>
                <a:gd name="f6" fmla="val 1089"/>
                <a:gd name="f7" fmla="val 242"/>
                <a:gd name="f8" fmla="val 1344"/>
                <a:gd name="f9" fmla="val 319"/>
                <a:gd name="f10" fmla="val 1593"/>
                <a:gd name="f11" fmla="val 410"/>
                <a:gd name="f12" fmla="val 1835"/>
                <a:gd name="f13" fmla="val 315"/>
                <a:gd name="f14" fmla="val 1594"/>
                <a:gd name="f15" fmla="val 241"/>
                <a:gd name="f16" fmla="val 5453"/>
                <a:gd name="f17" fmla="val 3733"/>
                <a:gd name="f18" fmla="val 5319"/>
                <a:gd name="f19" fmla="val 3776"/>
                <a:gd name="f20" fmla="val 5184"/>
                <a:gd name="f21" fmla="val 3812"/>
                <a:gd name="f22" fmla="val 5043"/>
                <a:gd name="f23" fmla="val 3837"/>
                <a:gd name="f24" fmla="val 5182"/>
                <a:gd name="f25" fmla="val 3810"/>
                <a:gd name="f26" fmla="val 5318"/>
                <a:gd name="f27" fmla="val 3775"/>
                <a:gd name="f28" fmla="val 98"/>
                <a:gd name="f29" fmla="val 91"/>
                <a:gd name="f30" fmla="val 85"/>
                <a:gd name="f31" fmla="val 2"/>
                <a:gd name="f32" fmla="val 80"/>
                <a:gd name="f33" fmla="val 6"/>
                <a:gd name="f34" fmla="val 73"/>
                <a:gd name="f35" fmla="val 8"/>
                <a:gd name="f36" fmla="val 67"/>
                <a:gd name="f37" fmla="val 12"/>
                <a:gd name="f38" fmla="val 63"/>
                <a:gd name="f39" fmla="val 15"/>
                <a:gd name="f40" fmla="val 60"/>
                <a:gd name="f41" fmla="val 16"/>
                <a:gd name="f42" fmla="val 50"/>
                <a:gd name="f43" fmla="val 28"/>
                <a:gd name="f44" fmla="val 47"/>
                <a:gd name="f45" fmla="val 41"/>
                <a:gd name="f46" fmla="val 56"/>
                <a:gd name="f47" fmla="val 405"/>
                <a:gd name="f48" fmla="val 108"/>
                <a:gd name="f49" fmla="val 748"/>
                <a:gd name="f50" fmla="val 150"/>
                <a:gd name="f51" fmla="val 952"/>
                <a:gd name="f52" fmla="val 125"/>
                <a:gd name="f53" fmla="val 810"/>
                <a:gd name="f54" fmla="val 104"/>
                <a:gd name="f55" fmla="val 664"/>
                <a:gd name="f56" fmla="val 100"/>
                <a:gd name="f57" fmla="val 639"/>
                <a:gd name="f58" fmla="val 76"/>
                <a:gd name="f59" fmla="val 620"/>
                <a:gd name="f60" fmla="val 48"/>
                <a:gd name="f61" fmla="val 36"/>
                <a:gd name="f62" fmla="val 622"/>
                <a:gd name="f63" fmla="val 23"/>
                <a:gd name="f64" fmla="val 629"/>
                <a:gd name="f65" fmla="val 14"/>
                <a:gd name="f66" fmla="val 647"/>
                <a:gd name="f67" fmla="val 660"/>
                <a:gd name="f68" fmla="val 674"/>
                <a:gd name="f69" fmla="val 885"/>
                <a:gd name="f70" fmla="val 7"/>
                <a:gd name="f71" fmla="val 1151"/>
                <a:gd name="f72" fmla="val 30"/>
                <a:gd name="f73" fmla="val 1466"/>
                <a:gd name="f74" fmla="val 111"/>
                <a:gd name="f75" fmla="val 2483"/>
                <a:gd name="f76" fmla="val 367"/>
                <a:gd name="f77" fmla="val 4002"/>
                <a:gd name="f78" fmla="val 1097"/>
                <a:gd name="f79" fmla="val 5824"/>
                <a:gd name="f80" fmla="val 1551"/>
                <a:gd name="f81" fmla="val 6948"/>
                <a:gd name="f82" fmla="val 2044"/>
                <a:gd name="f83" fmla="val 7542"/>
                <a:gd name="f84" fmla="val 2528"/>
                <a:gd name="f85" fmla="val 2539"/>
                <a:gd name="f86" fmla="val 2550"/>
                <a:gd name="f87" fmla="val 2561"/>
                <a:gd name="f88" fmla="val 7541"/>
                <a:gd name="f89" fmla="val 2774"/>
                <a:gd name="f90" fmla="val 7531"/>
                <a:gd name="f91" fmla="val 2995"/>
                <a:gd name="f92" fmla="val 7408"/>
                <a:gd name="f93" fmla="val 3217"/>
                <a:gd name="f94" fmla="val 7173"/>
                <a:gd name="f95" fmla="val 3633"/>
                <a:gd name="f96" fmla="val 6734"/>
                <a:gd name="f97" fmla="val 3996"/>
                <a:gd name="f98" fmla="val 5966"/>
                <a:gd name="f99" fmla="val 4241"/>
                <a:gd name="f100" fmla="val 5325"/>
                <a:gd name="f101" fmla="val 4244"/>
                <a:gd name="f102" fmla="val 5317"/>
                <a:gd name="f103" fmla="val 4245"/>
                <a:gd name="f104" fmla="val 5311"/>
                <a:gd name="f105" fmla="val 4250"/>
                <a:gd name="f106" fmla="val 5304"/>
                <a:gd name="f107" fmla="val 4264"/>
                <a:gd name="f108" fmla="val 5264"/>
                <a:gd name="f109" fmla="val 4278"/>
                <a:gd name="f110" fmla="val 5227"/>
                <a:gd name="f111" fmla="val 4292"/>
                <a:gd name="f112" fmla="val 5192"/>
                <a:gd name="f113" fmla="val 4308"/>
                <a:gd name="f114" fmla="val 5155"/>
                <a:gd name="f115" fmla="val 4319"/>
                <a:gd name="f116" fmla="val 5120"/>
                <a:gd name="f117" fmla="val 4327"/>
                <a:gd name="f118" fmla="val 5096"/>
                <a:gd name="f119" fmla="val 4332"/>
                <a:gd name="f120" fmla="val 5079"/>
                <a:gd name="f121" fmla="val 4337"/>
                <a:gd name="f122" fmla="val 5065"/>
                <a:gd name="f123" fmla="val 4342"/>
                <a:gd name="f124" fmla="val 5055"/>
                <a:gd name="f125" fmla="val 4345"/>
                <a:gd name="f126" fmla="val 5046"/>
                <a:gd name="f127" fmla="val 4344"/>
                <a:gd name="f128" fmla="val 5041"/>
                <a:gd name="f129" fmla="val 4346"/>
                <a:gd name="f130" fmla="val 5036"/>
                <a:gd name="f131" fmla="val 5034"/>
                <a:gd name="f132" fmla="val 4408"/>
                <a:gd name="f133" fmla="val 4861"/>
                <a:gd name="f134" fmla="val 4456"/>
                <a:gd name="f135" fmla="val 4702"/>
                <a:gd name="f136" fmla="val 4493"/>
                <a:gd name="f137" fmla="val 4576"/>
                <a:gd name="f138" fmla="val 4497"/>
                <a:gd name="f139" fmla="val 4566"/>
                <a:gd name="f140" fmla="val 4500"/>
                <a:gd name="f141" fmla="val 4559"/>
                <a:gd name="f142" fmla="val 4506"/>
                <a:gd name="f143" fmla="val 4552"/>
                <a:gd name="f144" fmla="val 4509"/>
                <a:gd name="f145" fmla="val 4548"/>
                <a:gd name="f146" fmla="val 4519"/>
                <a:gd name="f147" fmla="val 4544"/>
                <a:gd name="f148" fmla="val 4526"/>
                <a:gd name="f149" fmla="val 4541"/>
                <a:gd name="f150" fmla="val 5392"/>
                <a:gd name="f151" fmla="val 4218"/>
                <a:gd name="f152" fmla="val 6085"/>
                <a:gd name="f153" fmla="val 3901"/>
                <a:gd name="f154" fmla="val 6598"/>
                <a:gd name="f155" fmla="val 3598"/>
                <a:gd name="f156" fmla="val 6944"/>
                <a:gd name="f157" fmla="val 3392"/>
                <a:gd name="f158" fmla="val 7212"/>
                <a:gd name="f159" fmla="val 3192"/>
                <a:gd name="f160" fmla="val 7394"/>
                <a:gd name="f161" fmla="val 2998"/>
                <a:gd name="f162" fmla="val 7622"/>
                <a:gd name="f163" fmla="val 2758"/>
                <a:gd name="f164" fmla="val 2526"/>
                <a:gd name="f165" fmla="val 7693"/>
                <a:gd name="f166" fmla="val 2309"/>
                <a:gd name="f167" fmla="val 7470"/>
                <a:gd name="f168" fmla="val 681"/>
                <a:gd name="f169" fmla="val 179"/>
                <a:gd name="f170" fmla="val 105"/>
                <a:gd name="f171" fmla="val 1"/>
                <a:gd name="f172" fmla="val 103"/>
                <a:gd name="f173" fmla="*/ f0 1 7722"/>
                <a:gd name="f174" fmla="*/ f1 1 7543"/>
                <a:gd name="f175" fmla="val f2"/>
                <a:gd name="f176" fmla="val f3"/>
                <a:gd name="f177" fmla="val f4"/>
                <a:gd name="f178" fmla="+- f177 0 f175"/>
                <a:gd name="f179" fmla="+- f176 0 f175"/>
                <a:gd name="f180" fmla="*/ f179 1 7722"/>
                <a:gd name="f181" fmla="*/ f178 1 7543"/>
                <a:gd name="f182" fmla="*/ f175 1 f180"/>
                <a:gd name="f183" fmla="*/ f176 1 f180"/>
                <a:gd name="f184" fmla="*/ f175 1 f181"/>
                <a:gd name="f185" fmla="*/ f177 1 f181"/>
                <a:gd name="f186" fmla="*/ f182 f173 1"/>
                <a:gd name="f187" fmla="*/ f183 f173 1"/>
                <a:gd name="f188" fmla="*/ f185 f174 1"/>
                <a:gd name="f189" fmla="*/ f184 f1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6" t="f189" r="f187" b="f188"/>
              <a:pathLst>
                <a:path w="7722" h="754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2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4" y="f46"/>
                  </a:cubicBezTo>
                  <a:cubicBezTo>
                    <a:pt x="f40" y="f47"/>
                    <a:pt x="f48" y="f49"/>
                    <a:pt x="f5" y="f6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57"/>
                  </a:cubicBezTo>
                  <a:cubicBezTo>
                    <a:pt x="f33" y="f66"/>
                    <a:pt x="f2" y="f67"/>
                    <a:pt x="f2" y="f68"/>
                  </a:cubicBezTo>
                  <a:cubicBezTo>
                    <a:pt x="f2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3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1"/>
                  </a:ln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3" y="f164"/>
                    <a:pt x="f165" y="f166"/>
                  </a:cubicBezTo>
                  <a:cubicBezTo>
                    <a:pt x="f167" y="f168"/>
                    <a:pt x="f169" y="f35"/>
                    <a:pt x="f170" y="f171"/>
                  </a:cubicBezTo>
                  <a:cubicBezTo>
                    <a:pt x="f172" y="f2"/>
                    <a:pt x="f56" y="f2"/>
                    <a:pt x="f28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2830;p53">
              <a:extLst>
                <a:ext uri="{FF2B5EF4-FFF2-40B4-BE49-F238E27FC236}">
                  <a16:creationId xmlns:a16="http://schemas.microsoft.com/office/drawing/2014/main" id="{06171612-E8D3-43AD-A382-FCDF9B5105B9}"/>
                </a:ext>
              </a:extLst>
            </p:cNvPr>
            <p:cNvSpPr/>
            <p:nvPr/>
          </p:nvSpPr>
          <p:spPr>
            <a:xfrm>
              <a:off x="8404012" y="4484537"/>
              <a:ext cx="247500" cy="2313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27"/>
                <a:gd name="f4" fmla="val 7876"/>
                <a:gd name="f5" fmla="val 554"/>
                <a:gd name="f6" fmla="val 229"/>
                <a:gd name="f7" fmla="val 2693"/>
                <a:gd name="f8" fmla="val 421"/>
                <a:gd name="f9" fmla="val 7925"/>
                <a:gd name="f10" fmla="val 1168"/>
                <a:gd name="f11" fmla="val 8108"/>
                <a:gd name="f12" fmla="val 2491"/>
                <a:gd name="f13" fmla="val 8167"/>
                <a:gd name="f14" fmla="val 2922"/>
                <a:gd name="f15" fmla="val 7670"/>
                <a:gd name="f16" fmla="val 3651"/>
                <a:gd name="f17" fmla="val 4975"/>
                <a:gd name="f18" fmla="val 4660"/>
                <a:gd name="f19" fmla="val 4940"/>
                <a:gd name="f20" fmla="val 4672"/>
                <a:gd name="f21" fmla="val 4915"/>
                <a:gd name="f22" fmla="val 4699"/>
                <a:gd name="f23" fmla="val 4906"/>
                <a:gd name="f24" fmla="val 4734"/>
                <a:gd name="f25" fmla="val 4678"/>
                <a:gd name="f26" fmla="val 5530"/>
                <a:gd name="f27" fmla="val 3901"/>
                <a:gd name="f28" fmla="val 7607"/>
                <a:gd name="f29" fmla="val 3026"/>
                <a:gd name="f30" fmla="val 7654"/>
                <a:gd name="f31" fmla="val 2998"/>
                <a:gd name="f32" fmla="val 2541"/>
                <a:gd name="f33" fmla="val 2065"/>
                <a:gd name="f34" fmla="val 7075"/>
                <a:gd name="f35" fmla="val 1622"/>
                <a:gd name="f36" fmla="val 5974"/>
                <a:gd name="f37" fmla="val 392"/>
                <a:gd name="f38" fmla="val 2912"/>
                <a:gd name="f39" fmla="val 507"/>
                <a:gd name="f40" fmla="val 718"/>
                <a:gd name="f41" fmla="val 457"/>
                <a:gd name="f42" fmla="val 1"/>
                <a:gd name="f43" fmla="val 404"/>
                <a:gd name="f44" fmla="val 357"/>
                <a:gd name="f45" fmla="val 40"/>
                <a:gd name="f46" fmla="val 349"/>
                <a:gd name="f47" fmla="val 94"/>
                <a:gd name="f48" fmla="val 333"/>
                <a:gd name="f49" fmla="val 192"/>
                <a:gd name="f50" fmla="val 2528"/>
                <a:gd name="f51" fmla="val 1419"/>
                <a:gd name="f52" fmla="val 6057"/>
                <a:gd name="f53" fmla="val 1913"/>
                <a:gd name="f54" fmla="val 7278"/>
                <a:gd name="f55" fmla="val 2428"/>
                <a:gd name="f56" fmla="val 7875"/>
                <a:gd name="f57" fmla="val 2996"/>
                <a:gd name="f58" fmla="val 3011"/>
                <a:gd name="f59" fmla="val 3025"/>
                <a:gd name="f60" fmla="val 3039"/>
                <a:gd name="f61" fmla="val 7874"/>
                <a:gd name="f62" fmla="val 4173"/>
                <a:gd name="f63" fmla="val 7813"/>
                <a:gd name="f64" fmla="val 4977"/>
                <a:gd name="f65" fmla="val 5262"/>
                <a:gd name="f66" fmla="val 5101"/>
                <a:gd name="f67" fmla="val 4846"/>
                <a:gd name="f68" fmla="val 7373"/>
                <a:gd name="f69" fmla="val 3989"/>
                <a:gd name="f70" fmla="val 3210"/>
                <a:gd name="f71" fmla="val 8324"/>
                <a:gd name="f72" fmla="val 2461"/>
                <a:gd name="f73" fmla="val 8219"/>
                <a:gd name="f74" fmla="val 1693"/>
                <a:gd name="f75" fmla="val 6856"/>
                <a:gd name="f76" fmla="val 1045"/>
                <a:gd name="f77" fmla="val 4268"/>
                <a:gd name="f78" fmla="val 538"/>
                <a:gd name="f79" fmla="val 2376"/>
                <a:gd name="f80" fmla="val 165"/>
                <a:gd name="f81" fmla="val 486"/>
                <a:gd name="f82" fmla="val 4"/>
                <a:gd name="f83" fmla="val 466"/>
                <a:gd name="f84" fmla="val 463"/>
                <a:gd name="f85" fmla="val 460"/>
                <a:gd name="f86" fmla="*/ f0 1 8427"/>
                <a:gd name="f87" fmla="*/ f1 1 7876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8427"/>
                <a:gd name="f94" fmla="*/ f91 1 7876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8427" h="7876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5" y="f6"/>
                  </a:cubicBezTo>
                  <a:close/>
                  <a:moveTo>
                    <a:pt x="f41" y="f42"/>
                  </a:moveTo>
                  <a:cubicBezTo>
                    <a:pt x="f43" y="f42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6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42"/>
                  </a:cubicBezTo>
                  <a:cubicBezTo>
                    <a:pt x="f84" y="f42"/>
                    <a:pt x="f85" y="f42"/>
                    <a:pt x="f41" y="f4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2831;p53">
              <a:extLst>
                <a:ext uri="{FF2B5EF4-FFF2-40B4-BE49-F238E27FC236}">
                  <a16:creationId xmlns:a16="http://schemas.microsoft.com/office/drawing/2014/main" id="{343CB0E1-A361-4860-82C0-3437AB87D35F}"/>
                </a:ext>
              </a:extLst>
            </p:cNvPr>
            <p:cNvSpPr/>
            <p:nvPr/>
          </p:nvSpPr>
          <p:spPr>
            <a:xfrm>
              <a:off x="8465304" y="4587124"/>
              <a:ext cx="67784" cy="34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8"/>
                <a:gd name="f4" fmla="val 1163"/>
                <a:gd name="f5" fmla="val 65"/>
                <a:gd name="f6" fmla="val 1"/>
                <a:gd name="f7" fmla="val 47"/>
                <a:gd name="f8" fmla="val 30"/>
                <a:gd name="f9" fmla="val 9"/>
                <a:gd name="f10" fmla="val 19"/>
                <a:gd name="f11" fmla="val 24"/>
                <a:gd name="f12" fmla="val 50"/>
                <a:gd name="f13" fmla="val 8"/>
                <a:gd name="f14" fmla="val 83"/>
                <a:gd name="f15" fmla="val 34"/>
                <a:gd name="f16" fmla="val 101"/>
                <a:gd name="f17" fmla="val 676"/>
                <a:gd name="f18" fmla="val 543"/>
                <a:gd name="f19" fmla="val 1404"/>
                <a:gd name="f20" fmla="val 1043"/>
                <a:gd name="f21" fmla="val 2241"/>
                <a:gd name="f22" fmla="val 1162"/>
                <a:gd name="f23" fmla="val 2248"/>
                <a:gd name="f24" fmla="val 2275"/>
                <a:gd name="f25" fmla="val 2298"/>
                <a:gd name="f26" fmla="val 1142"/>
                <a:gd name="f27" fmla="val 2304"/>
                <a:gd name="f28" fmla="val 1115"/>
                <a:gd name="f29" fmla="val 1085"/>
                <a:gd name="f30" fmla="val 2287"/>
                <a:gd name="f31" fmla="val 1057"/>
                <a:gd name="f32" fmla="val 2257"/>
                <a:gd name="f33" fmla="val 1054"/>
                <a:gd name="f34" fmla="val 1445"/>
                <a:gd name="f35" fmla="val 937"/>
                <a:gd name="f36" fmla="val 727"/>
                <a:gd name="f37" fmla="val 444"/>
                <a:gd name="f38" fmla="val 96"/>
                <a:gd name="f39" fmla="val 10"/>
                <a:gd name="f40" fmla="val 87"/>
                <a:gd name="f41" fmla="val 4"/>
                <a:gd name="f42" fmla="val 76"/>
                <a:gd name="f43" fmla="*/ f0 1 2308"/>
                <a:gd name="f44" fmla="*/ f1 1 116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2308"/>
                <a:gd name="f51" fmla="*/ f48 1 116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2308" h="116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2832;p53">
              <a:extLst>
                <a:ext uri="{FF2B5EF4-FFF2-40B4-BE49-F238E27FC236}">
                  <a16:creationId xmlns:a16="http://schemas.microsoft.com/office/drawing/2014/main" id="{75391B1B-A7F3-4CC0-ADCF-A5B1237005AF}"/>
                </a:ext>
              </a:extLst>
            </p:cNvPr>
            <p:cNvSpPr/>
            <p:nvPr/>
          </p:nvSpPr>
          <p:spPr>
            <a:xfrm>
              <a:off x="8491036" y="4586511"/>
              <a:ext cx="88751" cy="190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22"/>
                <a:gd name="f4" fmla="val 650"/>
                <a:gd name="f5" fmla="val 64"/>
                <a:gd name="f6" fmla="val 46"/>
                <a:gd name="f7" fmla="val 28"/>
                <a:gd name="f8" fmla="val 9"/>
                <a:gd name="f9" fmla="val 18"/>
                <a:gd name="f10" fmla="val 24"/>
                <a:gd name="f11" fmla="val 1"/>
                <a:gd name="f12" fmla="val 51"/>
                <a:gd name="f13" fmla="val 8"/>
                <a:gd name="f14" fmla="val 85"/>
                <a:gd name="f15" fmla="val 33"/>
                <a:gd name="f16" fmla="val 101"/>
                <a:gd name="f17" fmla="val 585"/>
                <a:gd name="f18" fmla="val 460"/>
                <a:gd name="f19" fmla="val 1254"/>
                <a:gd name="f20" fmla="val 649"/>
                <a:gd name="f21" fmla="val 1920"/>
                <a:gd name="f22" fmla="val 2279"/>
                <a:gd name="f23" fmla="val 2640"/>
                <a:gd name="f24" fmla="val 594"/>
                <a:gd name="f25" fmla="val 2979"/>
                <a:gd name="f26" fmla="val 480"/>
                <a:gd name="f27" fmla="val 3008"/>
                <a:gd name="f28" fmla="val 471"/>
                <a:gd name="f29" fmla="val 3021"/>
                <a:gd name="f30" fmla="val 438"/>
                <a:gd name="f31" fmla="val 3013"/>
                <a:gd name="f32" fmla="val 410"/>
                <a:gd name="f33" fmla="val 3006"/>
                <a:gd name="f34" fmla="val 388"/>
                <a:gd name="f35" fmla="val 2985"/>
                <a:gd name="f36" fmla="val 374"/>
                <a:gd name="f37" fmla="val 2962"/>
                <a:gd name="f38" fmla="val 2956"/>
                <a:gd name="f39" fmla="val 2949"/>
                <a:gd name="f40" fmla="val 375"/>
                <a:gd name="f41" fmla="val 2943"/>
                <a:gd name="f42" fmla="val 377"/>
                <a:gd name="f43" fmla="val 2616"/>
                <a:gd name="f44" fmla="val 486"/>
                <a:gd name="f45" fmla="val 2270"/>
                <a:gd name="f46" fmla="val 539"/>
                <a:gd name="f47" fmla="val 1922"/>
                <a:gd name="f48" fmla="val 1278"/>
                <a:gd name="f49" fmla="val 629"/>
                <a:gd name="f50" fmla="val 357"/>
                <a:gd name="f51" fmla="val 93"/>
                <a:gd name="f52" fmla="val 3"/>
                <a:gd name="f53" fmla="val 74"/>
                <a:gd name="f54" fmla="*/ f0 1 3022"/>
                <a:gd name="f55" fmla="*/ f1 1 650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3022"/>
                <a:gd name="f62" fmla="*/ f59 1 650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3022" h="65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13"/>
                  </a:cubicBezTo>
                  <a:cubicBezTo>
                    <a:pt x="f14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2833;p53">
              <a:extLst>
                <a:ext uri="{FF2B5EF4-FFF2-40B4-BE49-F238E27FC236}">
                  <a16:creationId xmlns:a16="http://schemas.microsoft.com/office/drawing/2014/main" id="{2475EE98-62AE-434F-AA13-38C10A0151E8}"/>
                </a:ext>
              </a:extLst>
            </p:cNvPr>
            <p:cNvSpPr/>
            <p:nvPr/>
          </p:nvSpPr>
          <p:spPr>
            <a:xfrm>
              <a:off x="8513182" y="4579168"/>
              <a:ext cx="20793" cy="743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08"/>
                <a:gd name="f5" fmla="val 253"/>
                <a:gd name="f6" fmla="val 63"/>
                <a:gd name="f7" fmla="val 40"/>
                <a:gd name="f8" fmla="val 19"/>
                <a:gd name="f9" fmla="val 14"/>
                <a:gd name="f10" fmla="val 11"/>
                <a:gd name="f11" fmla="val 36"/>
                <a:gd name="f12" fmla="val 65"/>
                <a:gd name="f13" fmla="val 96"/>
                <a:gd name="f14" fmla="val 43"/>
                <a:gd name="f15" fmla="val 107"/>
                <a:gd name="f16" fmla="val 236"/>
                <a:gd name="f17" fmla="val 439"/>
                <a:gd name="f18" fmla="val 228"/>
                <a:gd name="f19" fmla="val 642"/>
                <a:gd name="f20" fmla="val 649"/>
                <a:gd name="f21" fmla="val 678"/>
                <a:gd name="f22" fmla="val 702"/>
                <a:gd name="f23" fmla="val 231"/>
                <a:gd name="f24" fmla="val 705"/>
                <a:gd name="f25" fmla="val 203"/>
                <a:gd name="f26" fmla="val 173"/>
                <a:gd name="f27" fmla="val 688"/>
                <a:gd name="f28" fmla="val 146"/>
                <a:gd name="f29" fmla="val 657"/>
                <a:gd name="f30" fmla="val 143"/>
                <a:gd name="f31" fmla="val 461"/>
                <a:gd name="f32" fmla="val 119"/>
                <a:gd name="f33" fmla="val 266"/>
                <a:gd name="f34" fmla="val 73"/>
                <a:gd name="f35" fmla="val 83"/>
                <a:gd name="f36" fmla="val 3"/>
                <a:gd name="f37" fmla="val 76"/>
                <a:gd name="f38" fmla="val 1"/>
                <a:gd name="f39" fmla="val 70"/>
                <a:gd name="f40" fmla="*/ f1 1 708"/>
                <a:gd name="f41" fmla="*/ f2 1 253"/>
                <a:gd name="f42" fmla="val f3"/>
                <a:gd name="f43" fmla="val f4"/>
                <a:gd name="f44" fmla="val f5"/>
                <a:gd name="f45" fmla="+- f44 0 f42"/>
                <a:gd name="f46" fmla="+- f43 0 f42"/>
                <a:gd name="f47" fmla="*/ f46 1 708"/>
                <a:gd name="f48" fmla="*/ f45 1 253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08" h="25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3" y="f12"/>
                    <a:pt x="f9" y="f13"/>
                    <a:pt x="f14" y="f15"/>
                  </a:cubicBezTo>
                  <a:cubicBezTo>
                    <a:pt x="f16" y="f0"/>
                    <a:pt x="f17" y="f18"/>
                    <a:pt x="f19" y="f5"/>
                  </a:cubicBezTo>
                  <a:lnTo>
                    <a:pt x="f20" y="f5"/>
                  </a:lnTo>
                  <a:cubicBezTo>
                    <a:pt x="f21" y="f5"/>
                    <a:pt x="f22" y="f23"/>
                    <a:pt x="f24" y="f25"/>
                  </a:cubicBezTo>
                  <a:cubicBezTo>
                    <a:pt x="f4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2834;p53">
              <a:extLst>
                <a:ext uri="{FF2B5EF4-FFF2-40B4-BE49-F238E27FC236}">
                  <a16:creationId xmlns:a16="http://schemas.microsoft.com/office/drawing/2014/main" id="{69AABEA4-0344-485E-A768-F45D823EB644}"/>
                </a:ext>
              </a:extLst>
            </p:cNvPr>
            <p:cNvSpPr/>
            <p:nvPr/>
          </p:nvSpPr>
          <p:spPr>
            <a:xfrm>
              <a:off x="8417463" y="4486531"/>
              <a:ext cx="26846" cy="844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"/>
                <a:gd name="f4" fmla="val 2875"/>
                <a:gd name="f5" fmla="val 55"/>
                <a:gd name="f6" fmla="val 25"/>
                <a:gd name="f7" fmla="val 1"/>
                <a:gd name="f8" fmla="val 24"/>
                <a:gd name="f9" fmla="val 54"/>
                <a:gd name="f10" fmla="val 21"/>
                <a:gd name="f11" fmla="val 1037"/>
                <a:gd name="f12" fmla="val 298"/>
                <a:gd name="f13" fmla="val 2004"/>
                <a:gd name="f14" fmla="val 802"/>
                <a:gd name="f15" fmla="val 2848"/>
                <a:gd name="f16" fmla="val 811"/>
                <a:gd name="f17" fmla="val 2865"/>
                <a:gd name="f18" fmla="val 831"/>
                <a:gd name="f19" fmla="val 2874"/>
                <a:gd name="f20" fmla="val 849"/>
                <a:gd name="f21" fmla="val 859"/>
                <a:gd name="f22" fmla="val 868"/>
                <a:gd name="f23" fmla="val 2871"/>
                <a:gd name="f24" fmla="val 878"/>
                <a:gd name="f25" fmla="val 2867"/>
                <a:gd name="f26" fmla="val 904"/>
                <a:gd name="f27" fmla="val 2851"/>
                <a:gd name="f28" fmla="val 2820"/>
                <a:gd name="f29" fmla="val 896"/>
                <a:gd name="f30" fmla="val 2793"/>
                <a:gd name="f31" fmla="val 402"/>
                <a:gd name="f32" fmla="val 1965"/>
                <a:gd name="f33" fmla="val 130"/>
                <a:gd name="f34" fmla="val 1018"/>
                <a:gd name="f35" fmla="val 110"/>
                <a:gd name="f36" fmla="val 53"/>
                <a:gd name="f37" fmla="val 23"/>
                <a:gd name="f38" fmla="val 90"/>
                <a:gd name="f39" fmla="val 2"/>
                <a:gd name="f40" fmla="*/ f0 1 914"/>
                <a:gd name="f41" fmla="*/ f1 1 2875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4"/>
                <a:gd name="f48" fmla="*/ f45 1 287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4" h="287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37"/>
                    <a:pt x="f38" y="f39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2835;p53">
              <a:extLst>
                <a:ext uri="{FF2B5EF4-FFF2-40B4-BE49-F238E27FC236}">
                  <a16:creationId xmlns:a16="http://schemas.microsoft.com/office/drawing/2014/main" id="{E59C6FAB-65F1-416A-AF39-1CC8CCF7B59C}"/>
                </a:ext>
              </a:extLst>
            </p:cNvPr>
            <p:cNvSpPr/>
            <p:nvPr/>
          </p:nvSpPr>
          <p:spPr>
            <a:xfrm>
              <a:off x="8448242" y="4576645"/>
              <a:ext cx="7223" cy="6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6"/>
                <a:gd name="f4" fmla="val 225"/>
                <a:gd name="f5" fmla="val 61"/>
                <a:gd name="f6" fmla="val 47"/>
                <a:gd name="f7" fmla="val 33"/>
                <a:gd name="f8" fmla="val 6"/>
                <a:gd name="f9" fmla="val 21"/>
                <a:gd name="f10" fmla="val 17"/>
                <a:gd name="f11" fmla="val 1"/>
                <a:gd name="f12" fmla="val 40"/>
                <a:gd name="f13" fmla="val 2"/>
                <a:gd name="f14" fmla="val 74"/>
                <a:gd name="f15" fmla="val 24"/>
                <a:gd name="f16" fmla="val 95"/>
                <a:gd name="f17" fmla="val 146"/>
                <a:gd name="f18" fmla="val 210"/>
                <a:gd name="f19" fmla="val 157"/>
                <a:gd name="f20" fmla="val 219"/>
                <a:gd name="f21" fmla="val 169"/>
                <a:gd name="f22" fmla="val 183"/>
                <a:gd name="f23" fmla="val 197"/>
                <a:gd name="f24" fmla="val 212"/>
                <a:gd name="f25" fmla="val 224"/>
                <a:gd name="f26" fmla="val 209"/>
                <a:gd name="f27" fmla="val 186"/>
                <a:gd name="f28" fmla="val 244"/>
                <a:gd name="f29" fmla="val 152"/>
                <a:gd name="f30" fmla="val 223"/>
                <a:gd name="f31" fmla="val 131"/>
                <a:gd name="f32" fmla="val 99"/>
                <a:gd name="f33" fmla="val 15"/>
                <a:gd name="f34" fmla="val 88"/>
                <a:gd name="f35" fmla="val 5"/>
                <a:gd name="f36" fmla="val 75"/>
                <a:gd name="f37" fmla="*/ f0 1 246"/>
                <a:gd name="f38" fmla="*/ f1 1 22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46"/>
                <a:gd name="f45" fmla="*/ f42 1 22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46" h="22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2836;p53">
              <a:extLst>
                <a:ext uri="{FF2B5EF4-FFF2-40B4-BE49-F238E27FC236}">
                  <a16:creationId xmlns:a16="http://schemas.microsoft.com/office/drawing/2014/main" id="{8DBFD7AC-0154-4E51-9218-F35BCA913BBE}"/>
                </a:ext>
              </a:extLst>
            </p:cNvPr>
            <p:cNvSpPr/>
            <p:nvPr/>
          </p:nvSpPr>
          <p:spPr>
            <a:xfrm>
              <a:off x="8509360" y="4512527"/>
              <a:ext cx="77980" cy="18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5"/>
                <a:gd name="f4" fmla="val 644"/>
                <a:gd name="f5" fmla="val 59"/>
                <a:gd name="f6" fmla="val 1"/>
                <a:gd name="f7" fmla="val 32"/>
                <a:gd name="f8" fmla="val 12"/>
                <a:gd name="f9" fmla="val 19"/>
                <a:gd name="f10" fmla="val 6"/>
                <a:gd name="f11" fmla="val 45"/>
                <a:gd name="f12" fmla="val 74"/>
                <a:gd name="f13" fmla="val 18"/>
                <a:gd name="f14" fmla="val 105"/>
                <a:gd name="f15" fmla="val 49"/>
                <a:gd name="f16" fmla="val 109"/>
                <a:gd name="f17" fmla="val 2584"/>
                <a:gd name="f18" fmla="val 642"/>
                <a:gd name="f19" fmla="val 2587"/>
                <a:gd name="f20" fmla="val 643"/>
                <a:gd name="f21" fmla="val 2591"/>
                <a:gd name="f22" fmla="val 2594"/>
                <a:gd name="f23" fmla="val 2619"/>
                <a:gd name="f24" fmla="val 2642"/>
                <a:gd name="f25" fmla="val 626"/>
                <a:gd name="f26" fmla="val 2649"/>
                <a:gd name="f27" fmla="val 599"/>
                <a:gd name="f28" fmla="val 571"/>
                <a:gd name="f29" fmla="val 2637"/>
                <a:gd name="f30" fmla="val 541"/>
                <a:gd name="f31" fmla="val 2607"/>
                <a:gd name="f32" fmla="val 535"/>
                <a:gd name="f33" fmla="val 72"/>
                <a:gd name="f34" fmla="val 2"/>
                <a:gd name="f35" fmla="val 67"/>
                <a:gd name="f36" fmla="val 63"/>
                <a:gd name="f37" fmla="*/ f0 1 2655"/>
                <a:gd name="f38" fmla="*/ f1 1 644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655"/>
                <a:gd name="f45" fmla="*/ f42 1 644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655" h="6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6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2837;p53">
              <a:extLst>
                <a:ext uri="{FF2B5EF4-FFF2-40B4-BE49-F238E27FC236}">
                  <a16:creationId xmlns:a16="http://schemas.microsoft.com/office/drawing/2014/main" id="{F7E14561-1F5D-471A-9D13-2BE7C0FEC9C9}"/>
                </a:ext>
              </a:extLst>
            </p:cNvPr>
            <p:cNvSpPr/>
            <p:nvPr/>
          </p:nvSpPr>
          <p:spPr>
            <a:xfrm>
              <a:off x="8484635" y="4506391"/>
              <a:ext cx="9692" cy="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0"/>
                <a:gd name="f4" fmla="val 159"/>
                <a:gd name="f5" fmla="val 69"/>
                <a:gd name="f6" fmla="val 64"/>
                <a:gd name="f7" fmla="val 59"/>
                <a:gd name="f8" fmla="val 53"/>
                <a:gd name="f9" fmla="val 1"/>
                <a:gd name="f10" fmla="val 24"/>
                <a:gd name="f11" fmla="val 25"/>
                <a:gd name="f12" fmla="val 55"/>
                <a:gd name="f13" fmla="val 83"/>
                <a:gd name="f14" fmla="val 109"/>
                <a:gd name="f15" fmla="val 115"/>
                <a:gd name="f16" fmla="val 110"/>
                <a:gd name="f17" fmla="val 186"/>
                <a:gd name="f18" fmla="val 125"/>
                <a:gd name="f19" fmla="val 243"/>
                <a:gd name="f20" fmla="val 153"/>
                <a:gd name="f21" fmla="val 250"/>
                <a:gd name="f22" fmla="val 157"/>
                <a:gd name="f23" fmla="val 259"/>
                <a:gd name="f24" fmla="val 267"/>
                <a:gd name="f25" fmla="val 288"/>
                <a:gd name="f26" fmla="val 307"/>
                <a:gd name="f27" fmla="val 147"/>
                <a:gd name="f28" fmla="val 316"/>
                <a:gd name="f29" fmla="val 129"/>
                <a:gd name="f30" fmla="val 102"/>
                <a:gd name="f31" fmla="val 318"/>
                <a:gd name="f32" fmla="val 293"/>
                <a:gd name="f33" fmla="val 222"/>
                <a:gd name="f34" fmla="val 20"/>
                <a:gd name="f35" fmla="val 146"/>
                <a:gd name="f36" fmla="*/ f0 1 330"/>
                <a:gd name="f37" fmla="*/ f1 1 15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30"/>
                <a:gd name="f44" fmla="*/ f41 1 15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30" h="1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9"/>
                    <a:pt x="f9" y="f11"/>
                    <a:pt x="f9" y="f12"/>
                  </a:cubicBezTo>
                  <a:cubicBezTo>
                    <a:pt x="f9" y="f13"/>
                    <a:pt x="f11" y="f14"/>
                    <a:pt x="f12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5"/>
                    <a:pt x="f32" y="f1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2838;p53">
              <a:extLst>
                <a:ext uri="{FF2B5EF4-FFF2-40B4-BE49-F238E27FC236}">
                  <a16:creationId xmlns:a16="http://schemas.microsoft.com/office/drawing/2014/main" id="{9410FE92-8A15-460B-833A-989DF7B79476}"/>
                </a:ext>
              </a:extLst>
            </p:cNvPr>
            <p:cNvSpPr/>
            <p:nvPr/>
          </p:nvSpPr>
          <p:spPr>
            <a:xfrm>
              <a:off x="8525079" y="4527386"/>
              <a:ext cx="14511" cy="537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94"/>
                <a:gd name="f5" fmla="val 183"/>
                <a:gd name="f6" fmla="val 60"/>
                <a:gd name="f7" fmla="val 36"/>
                <a:gd name="f8" fmla="val 13"/>
                <a:gd name="f9" fmla="val 19"/>
                <a:gd name="f10" fmla="val 8"/>
                <a:gd name="f11" fmla="val 45"/>
                <a:gd name="f12" fmla="val 1"/>
                <a:gd name="f13" fmla="val 76"/>
                <a:gd name="f14" fmla="val 21"/>
                <a:gd name="f15" fmla="val 104"/>
                <a:gd name="f16" fmla="val 51"/>
                <a:gd name="f17" fmla="val 109"/>
                <a:gd name="f18" fmla="val 422"/>
                <a:gd name="f19" fmla="val 427"/>
                <a:gd name="f20" fmla="val 430"/>
                <a:gd name="f21" fmla="val 434"/>
                <a:gd name="f22" fmla="val 461"/>
                <a:gd name="f23" fmla="val 484"/>
                <a:gd name="f24" fmla="val 164"/>
                <a:gd name="f25" fmla="val 487"/>
                <a:gd name="f26" fmla="val 137"/>
                <a:gd name="f27" fmla="val 107"/>
                <a:gd name="f28" fmla="val 475"/>
                <a:gd name="f29" fmla="val 79"/>
                <a:gd name="f30" fmla="val 444"/>
                <a:gd name="f31" fmla="val 73"/>
                <a:gd name="f32" fmla="val 72"/>
                <a:gd name="f33" fmla="val 2"/>
                <a:gd name="f34" fmla="val 68"/>
                <a:gd name="f35" fmla="val 64"/>
                <a:gd name="f36" fmla="*/ f1 1 494"/>
                <a:gd name="f37" fmla="*/ f2 1 183"/>
                <a:gd name="f38" fmla="val f3"/>
                <a:gd name="f39" fmla="val f4"/>
                <a:gd name="f40" fmla="val f5"/>
                <a:gd name="f41" fmla="+- f40 0 f38"/>
                <a:gd name="f42" fmla="+- f39 0 f38"/>
                <a:gd name="f43" fmla="*/ f42 1 494"/>
                <a:gd name="f44" fmla="*/ f41 1 18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4" h="18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0"/>
                  </a:lnTo>
                  <a:cubicBezTo>
                    <a:pt x="f19" y="f5"/>
                    <a:pt x="f20" y="f5"/>
                    <a:pt x="f21" y="f5"/>
                  </a:cubicBezTo>
                  <a:cubicBezTo>
                    <a:pt x="f22" y="f5"/>
                    <a:pt x="f23" y="f24"/>
                    <a:pt x="f25" y="f26"/>
                  </a:cubicBezTo>
                  <a:cubicBezTo>
                    <a:pt x="f4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12"/>
                    <a:pt x="f35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2839;p53">
              <a:extLst>
                <a:ext uri="{FF2B5EF4-FFF2-40B4-BE49-F238E27FC236}">
                  <a16:creationId xmlns:a16="http://schemas.microsoft.com/office/drawing/2014/main" id="{92DCD74E-9C82-4EC6-9304-8CD62DD72F22}"/>
                </a:ext>
              </a:extLst>
            </p:cNvPr>
            <p:cNvSpPr/>
            <p:nvPr/>
          </p:nvSpPr>
          <p:spPr>
            <a:xfrm>
              <a:off x="8472382" y="4674211"/>
              <a:ext cx="28520" cy="254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867"/>
                <a:gd name="f5" fmla="val 65"/>
                <a:gd name="f6" fmla="val 1"/>
                <a:gd name="f7" fmla="val 57"/>
                <a:gd name="f8" fmla="val 49"/>
                <a:gd name="f9" fmla="val 2"/>
                <a:gd name="f10" fmla="val 42"/>
                <a:gd name="f11" fmla="val 6"/>
                <a:gd name="f12" fmla="val 13"/>
                <a:gd name="f13" fmla="val 19"/>
                <a:gd name="f14" fmla="val 50"/>
                <a:gd name="f15" fmla="val 78"/>
                <a:gd name="f16" fmla="val 95"/>
                <a:gd name="f17" fmla="val 262"/>
                <a:gd name="f18" fmla="val 193"/>
                <a:gd name="f19" fmla="val 452"/>
                <a:gd name="f20" fmla="val 341"/>
                <a:gd name="f21" fmla="val 605"/>
                <a:gd name="f22" fmla="val 500"/>
                <a:gd name="f23" fmla="val 771"/>
                <a:gd name="f24" fmla="val 704"/>
                <a:gd name="f25" fmla="val 866"/>
                <a:gd name="f26" fmla="val 898"/>
                <a:gd name="f27" fmla="val 903"/>
                <a:gd name="f28" fmla="val 908"/>
                <a:gd name="f29" fmla="val 918"/>
                <a:gd name="f30" fmla="val 863"/>
                <a:gd name="f31" fmla="val 948"/>
                <a:gd name="f32" fmla="val 862"/>
                <a:gd name="f33" fmla="val 970"/>
                <a:gd name="f34" fmla="val 836"/>
                <a:gd name="f35" fmla="val 806"/>
                <a:gd name="f36" fmla="val 969"/>
                <a:gd name="f37" fmla="val 776"/>
                <a:gd name="f38" fmla="val 946"/>
                <a:gd name="f39" fmla="val 754"/>
                <a:gd name="f40" fmla="val 916"/>
                <a:gd name="f41" fmla="val 914"/>
                <a:gd name="f42" fmla="val 753"/>
                <a:gd name="f43" fmla="val 912"/>
                <a:gd name="f44" fmla="val 752"/>
                <a:gd name="f45" fmla="val 911"/>
                <a:gd name="f46" fmla="val 907"/>
                <a:gd name="f47" fmla="val 899"/>
                <a:gd name="f48" fmla="val 734"/>
                <a:gd name="f49" fmla="val 562"/>
                <a:gd name="f50" fmla="val 671"/>
                <a:gd name="f51" fmla="val 421"/>
                <a:gd name="f52" fmla="val 527"/>
                <a:gd name="f53" fmla="val 284"/>
                <a:gd name="f54" fmla="val 385"/>
                <a:gd name="f55" fmla="val 205"/>
                <a:gd name="f56" fmla="val 114"/>
                <a:gd name="f57" fmla="val 32"/>
                <a:gd name="f58" fmla="val 105"/>
                <a:gd name="f59" fmla="val 86"/>
                <a:gd name="f60" fmla="*/ f0 1 971"/>
                <a:gd name="f61" fmla="*/ f1 1 867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971"/>
                <a:gd name="f68" fmla="*/ f65 1 867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971" h="8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2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27" y="f39"/>
                    <a:pt x="f47" y="f39"/>
                  </a:cubicBezTo>
                  <a:cubicBezTo>
                    <a:pt x="f48" y="f39"/>
                    <a:pt x="f49" y="f50"/>
                    <a:pt x="f51" y="f52"/>
                  </a:cubicBezTo>
                  <a:cubicBezTo>
                    <a:pt x="f53" y="f54"/>
                    <a:pt x="f18" y="f55"/>
                    <a:pt x="f56" y="f57"/>
                  </a:cubicBezTo>
                  <a:cubicBezTo>
                    <a:pt x="f58" y="f12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2840;p53">
              <a:extLst>
                <a:ext uri="{FF2B5EF4-FFF2-40B4-BE49-F238E27FC236}">
                  <a16:creationId xmlns:a16="http://schemas.microsoft.com/office/drawing/2014/main" id="{6029D959-0480-40EC-9DAD-DC3C1345FC49}"/>
                </a:ext>
              </a:extLst>
            </p:cNvPr>
            <p:cNvSpPr/>
            <p:nvPr/>
          </p:nvSpPr>
          <p:spPr>
            <a:xfrm>
              <a:off x="8487159" y="4676259"/>
              <a:ext cx="9189" cy="8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291"/>
                <a:gd name="f5" fmla="val 61"/>
                <a:gd name="f6" fmla="val 46"/>
                <a:gd name="f7" fmla="val 32"/>
                <a:gd name="f8" fmla="val 6"/>
                <a:gd name="f9" fmla="val 20"/>
                <a:gd name="f10" fmla="val 17"/>
                <a:gd name="f11" fmla="val 40"/>
                <a:gd name="f12" fmla="val 2"/>
                <a:gd name="f13" fmla="val 74"/>
                <a:gd name="f14" fmla="val 23"/>
                <a:gd name="f15" fmla="val 95"/>
                <a:gd name="f16" fmla="val 214"/>
                <a:gd name="f17" fmla="val 276"/>
                <a:gd name="f18" fmla="val 224"/>
                <a:gd name="f19" fmla="val 285"/>
                <a:gd name="f20" fmla="val 237"/>
                <a:gd name="f21" fmla="val 290"/>
                <a:gd name="f22" fmla="val 251"/>
                <a:gd name="f23" fmla="val 265"/>
                <a:gd name="f24" fmla="val 279"/>
                <a:gd name="f25" fmla="val 292"/>
                <a:gd name="f26" fmla="val 273"/>
                <a:gd name="f27" fmla="val 312"/>
                <a:gd name="f28" fmla="val 311"/>
                <a:gd name="f29" fmla="val 216"/>
                <a:gd name="f30" fmla="val 289"/>
                <a:gd name="f31" fmla="val 195"/>
                <a:gd name="f32" fmla="val 99"/>
                <a:gd name="f33" fmla="val 16"/>
                <a:gd name="f34" fmla="val 87"/>
                <a:gd name="f35" fmla="val 5"/>
                <a:gd name="f36" fmla="*/ f0 1 313"/>
                <a:gd name="f37" fmla="*/ f1 1 29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13"/>
                <a:gd name="f44" fmla="*/ f41 1 29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13" h="2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cubicBezTo>
                    <a:pt x="f27" y="f22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2" name="Google Shape;2841;p53">
            <a:extLst>
              <a:ext uri="{FF2B5EF4-FFF2-40B4-BE49-F238E27FC236}">
                <a16:creationId xmlns:a16="http://schemas.microsoft.com/office/drawing/2014/main" id="{D03E61EC-44CB-43A6-BCB2-A65F73B1FEFB}"/>
              </a:ext>
            </a:extLst>
          </p:cNvPr>
          <p:cNvGrpSpPr/>
          <p:nvPr/>
        </p:nvGrpSpPr>
        <p:grpSpPr>
          <a:xfrm>
            <a:off x="563563" y="3751774"/>
            <a:ext cx="312880" cy="321420"/>
            <a:chOff x="563563" y="3751774"/>
            <a:chExt cx="312880" cy="321420"/>
          </a:xfrm>
        </p:grpSpPr>
        <p:sp>
          <p:nvSpPr>
            <p:cNvPr id="23" name="Google Shape;2842;p53">
              <a:extLst>
                <a:ext uri="{FF2B5EF4-FFF2-40B4-BE49-F238E27FC236}">
                  <a16:creationId xmlns:a16="http://schemas.microsoft.com/office/drawing/2014/main" id="{9B87AB95-DC78-4B4A-B468-0E79B135B573}"/>
                </a:ext>
              </a:extLst>
            </p:cNvPr>
            <p:cNvSpPr/>
            <p:nvPr/>
          </p:nvSpPr>
          <p:spPr>
            <a:xfrm>
              <a:off x="563563" y="3751774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2843;p53">
              <a:extLst>
                <a:ext uri="{FF2B5EF4-FFF2-40B4-BE49-F238E27FC236}">
                  <a16:creationId xmlns:a16="http://schemas.microsoft.com/office/drawing/2014/main" id="{6F37C998-4D69-4839-A3BD-4B5C8E564393}"/>
                </a:ext>
              </a:extLst>
            </p:cNvPr>
            <p:cNvSpPr/>
            <p:nvPr/>
          </p:nvSpPr>
          <p:spPr>
            <a:xfrm>
              <a:off x="635663" y="3820527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2844;p53">
              <a:extLst>
                <a:ext uri="{FF2B5EF4-FFF2-40B4-BE49-F238E27FC236}">
                  <a16:creationId xmlns:a16="http://schemas.microsoft.com/office/drawing/2014/main" id="{6BF77751-E2CB-4711-BE05-C16E629FB113}"/>
                </a:ext>
              </a:extLst>
            </p:cNvPr>
            <p:cNvSpPr/>
            <p:nvPr/>
          </p:nvSpPr>
          <p:spPr>
            <a:xfrm>
              <a:off x="629939" y="3816184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2845;p53">
              <a:extLst>
                <a:ext uri="{FF2B5EF4-FFF2-40B4-BE49-F238E27FC236}">
                  <a16:creationId xmlns:a16="http://schemas.microsoft.com/office/drawing/2014/main" id="{9F0DC2A8-BEB4-411C-BFE6-D2BE74CA2747}"/>
                </a:ext>
              </a:extLst>
            </p:cNvPr>
            <p:cNvSpPr/>
            <p:nvPr/>
          </p:nvSpPr>
          <p:spPr>
            <a:xfrm>
              <a:off x="721077" y="3880503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2846;p53">
              <a:extLst>
                <a:ext uri="{FF2B5EF4-FFF2-40B4-BE49-F238E27FC236}">
                  <a16:creationId xmlns:a16="http://schemas.microsoft.com/office/drawing/2014/main" id="{B74868D8-2E91-4FB5-B207-7F7993DB760B}"/>
                </a:ext>
              </a:extLst>
            </p:cNvPr>
            <p:cNvSpPr/>
            <p:nvPr/>
          </p:nvSpPr>
          <p:spPr>
            <a:xfrm>
              <a:off x="694724" y="3858832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2847;p53">
              <a:extLst>
                <a:ext uri="{FF2B5EF4-FFF2-40B4-BE49-F238E27FC236}">
                  <a16:creationId xmlns:a16="http://schemas.microsoft.com/office/drawing/2014/main" id="{0D2FA665-6D2C-4046-A731-042A8582129F}"/>
                </a:ext>
              </a:extLst>
            </p:cNvPr>
            <p:cNvSpPr/>
            <p:nvPr/>
          </p:nvSpPr>
          <p:spPr>
            <a:xfrm>
              <a:off x="757991" y="3900126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2848;p53">
              <a:extLst>
                <a:ext uri="{FF2B5EF4-FFF2-40B4-BE49-F238E27FC236}">
                  <a16:creationId xmlns:a16="http://schemas.microsoft.com/office/drawing/2014/main" id="{0E515AEB-8859-473E-A8A7-E4386B9C6018}"/>
                </a:ext>
              </a:extLst>
            </p:cNvPr>
            <p:cNvSpPr/>
            <p:nvPr/>
          </p:nvSpPr>
          <p:spPr>
            <a:xfrm>
              <a:off x="708769" y="3891549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2849;p53">
              <a:extLst>
                <a:ext uri="{FF2B5EF4-FFF2-40B4-BE49-F238E27FC236}">
                  <a16:creationId xmlns:a16="http://schemas.microsoft.com/office/drawing/2014/main" id="{03E66B96-56B3-4DF3-8180-D335B59AE14B}"/>
                </a:ext>
              </a:extLst>
            </p:cNvPr>
            <p:cNvSpPr/>
            <p:nvPr/>
          </p:nvSpPr>
          <p:spPr>
            <a:xfrm>
              <a:off x="709181" y="3914957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2850;p53">
              <a:extLst>
                <a:ext uri="{FF2B5EF4-FFF2-40B4-BE49-F238E27FC236}">
                  <a16:creationId xmlns:a16="http://schemas.microsoft.com/office/drawing/2014/main" id="{F411FBA2-1A98-4427-AFED-66B3BF40079C}"/>
                </a:ext>
              </a:extLst>
            </p:cNvPr>
            <p:cNvSpPr/>
            <p:nvPr/>
          </p:nvSpPr>
          <p:spPr>
            <a:xfrm>
              <a:off x="665884" y="3882414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3" name="그룹 101">
            <a:extLst>
              <a:ext uri="{FF2B5EF4-FFF2-40B4-BE49-F238E27FC236}">
                <a16:creationId xmlns:a16="http://schemas.microsoft.com/office/drawing/2014/main" id="{5DD7F0CB-D307-447B-92D2-B1712419568E}"/>
              </a:ext>
            </a:extLst>
          </p:cNvPr>
          <p:cNvGrpSpPr/>
          <p:nvPr/>
        </p:nvGrpSpPr>
        <p:grpSpPr>
          <a:xfrm>
            <a:off x="563563" y="1888885"/>
            <a:ext cx="1789343" cy="1118329"/>
            <a:chOff x="563563" y="1888885"/>
            <a:chExt cx="1789343" cy="1118329"/>
          </a:xfrm>
        </p:grpSpPr>
        <p:sp>
          <p:nvSpPr>
            <p:cNvPr id="34" name="TextBox 31">
              <a:extLst>
                <a:ext uri="{FF2B5EF4-FFF2-40B4-BE49-F238E27FC236}">
                  <a16:creationId xmlns:a16="http://schemas.microsoft.com/office/drawing/2014/main" id="{35977426-10EB-43BF-8645-34399D9F2B96}"/>
                </a:ext>
              </a:extLst>
            </p:cNvPr>
            <p:cNvSpPr txBox="1"/>
            <p:nvPr/>
          </p:nvSpPr>
          <p:spPr>
            <a:xfrm>
              <a:off x="563563" y="2176217"/>
              <a:ext cx="1789343" cy="8309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FZShuTi" pitchFamily="2"/>
                  <a:cs typeface="Arial" pitchFamily="34"/>
                </a:rPr>
                <a:t>Get a modern PowerPoint  Presentation that is beautifully designed. I hope and I believe that this Template will your Time, Money and Reputation. Easy to change colors, photos.   </a:t>
              </a:r>
              <a:endParaRPr lang="en-US" sz="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 pitchFamily="34"/>
              </a:endParaRPr>
            </a:p>
          </p:txBody>
        </p:sp>
        <p:sp>
          <p:nvSpPr>
            <p:cNvPr id="35" name="TextBox 32">
              <a:extLst>
                <a:ext uri="{FF2B5EF4-FFF2-40B4-BE49-F238E27FC236}">
                  <a16:creationId xmlns:a16="http://schemas.microsoft.com/office/drawing/2014/main" id="{9F63073A-3BAE-4C85-9EDA-AC87F7700717}"/>
                </a:ext>
              </a:extLst>
            </p:cNvPr>
            <p:cNvSpPr txBox="1"/>
            <p:nvPr/>
          </p:nvSpPr>
          <p:spPr>
            <a:xfrm>
              <a:off x="563563" y="1888885"/>
              <a:ext cx="1789343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900" b="1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FZShuTi" pitchFamily="2"/>
                  <a:cs typeface="Arial" pitchFamily="34"/>
                </a:rPr>
                <a:t>Contents_Here</a:t>
              </a:r>
              <a:endParaRPr lang="en-US" sz="900" b="1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 pitchFamily="34"/>
              </a:endParaRPr>
            </a:p>
          </p:txBody>
        </p:sp>
      </p:grpSp>
      <p:grpSp>
        <p:nvGrpSpPr>
          <p:cNvPr id="36" name="그룹 101">
            <a:extLst>
              <a:ext uri="{FF2B5EF4-FFF2-40B4-BE49-F238E27FC236}">
                <a16:creationId xmlns:a16="http://schemas.microsoft.com/office/drawing/2014/main" id="{A5451AF5-36E3-410B-8A0E-5CA58F369C6A}"/>
              </a:ext>
            </a:extLst>
          </p:cNvPr>
          <p:cNvGrpSpPr/>
          <p:nvPr/>
        </p:nvGrpSpPr>
        <p:grpSpPr>
          <a:xfrm>
            <a:off x="613827" y="3329403"/>
            <a:ext cx="1789343" cy="1118329"/>
            <a:chOff x="613827" y="3329403"/>
            <a:chExt cx="1789343" cy="1118329"/>
          </a:xfrm>
        </p:grpSpPr>
        <p:sp>
          <p:nvSpPr>
            <p:cNvPr id="37" name="TextBox 31">
              <a:extLst>
                <a:ext uri="{FF2B5EF4-FFF2-40B4-BE49-F238E27FC236}">
                  <a16:creationId xmlns:a16="http://schemas.microsoft.com/office/drawing/2014/main" id="{ED259A77-082D-4275-B368-B2AAC0AF7408}"/>
                </a:ext>
              </a:extLst>
            </p:cNvPr>
            <p:cNvSpPr txBox="1"/>
            <p:nvPr/>
          </p:nvSpPr>
          <p:spPr>
            <a:xfrm>
              <a:off x="613827" y="3616735"/>
              <a:ext cx="1789343" cy="8309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FZShuTi" pitchFamily="2"/>
                  <a:cs typeface="Arial" pitchFamily="34"/>
                </a:rPr>
                <a:t>Get a modern PowerPoint  Presentation that is beautifully designed. I hope and I believe that this Template will your Time, Money and Reputation. Easy to change colors, photos.   </a:t>
              </a:r>
              <a:endParaRPr lang="en-US" sz="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 pitchFamily="34"/>
              </a:endParaRPr>
            </a:p>
          </p:txBody>
        </p:sp>
        <p:sp>
          <p:nvSpPr>
            <p:cNvPr id="38" name="TextBox 32">
              <a:extLst>
                <a:ext uri="{FF2B5EF4-FFF2-40B4-BE49-F238E27FC236}">
                  <a16:creationId xmlns:a16="http://schemas.microsoft.com/office/drawing/2014/main" id="{2B298C73-FFBD-4DA6-BD14-78F0AB209C92}"/>
                </a:ext>
              </a:extLst>
            </p:cNvPr>
            <p:cNvSpPr txBox="1"/>
            <p:nvPr/>
          </p:nvSpPr>
          <p:spPr>
            <a:xfrm>
              <a:off x="613827" y="3329403"/>
              <a:ext cx="1789343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900" b="1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FZShuTi" pitchFamily="2"/>
                  <a:cs typeface="Arial" pitchFamily="34"/>
                </a:rPr>
                <a:t>Contents_Here</a:t>
              </a:r>
              <a:endParaRPr lang="en-US" sz="900" b="1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 pitchFamily="34"/>
              </a:endParaRPr>
            </a:p>
          </p:txBody>
        </p:sp>
      </p:grpSp>
      <p:grpSp>
        <p:nvGrpSpPr>
          <p:cNvPr id="39" name="그룹 101">
            <a:extLst>
              <a:ext uri="{FF2B5EF4-FFF2-40B4-BE49-F238E27FC236}">
                <a16:creationId xmlns:a16="http://schemas.microsoft.com/office/drawing/2014/main" id="{7C062436-AC99-462A-B838-9EEA5736C8E3}"/>
              </a:ext>
            </a:extLst>
          </p:cNvPr>
          <p:cNvGrpSpPr/>
          <p:nvPr/>
        </p:nvGrpSpPr>
        <p:grpSpPr>
          <a:xfrm>
            <a:off x="6740828" y="1888885"/>
            <a:ext cx="1789343" cy="1118329"/>
            <a:chOff x="6740828" y="1888885"/>
            <a:chExt cx="1789343" cy="1118329"/>
          </a:xfrm>
        </p:grpSpPr>
        <p:sp>
          <p:nvSpPr>
            <p:cNvPr id="40" name="TextBox 31">
              <a:extLst>
                <a:ext uri="{FF2B5EF4-FFF2-40B4-BE49-F238E27FC236}">
                  <a16:creationId xmlns:a16="http://schemas.microsoft.com/office/drawing/2014/main" id="{D9730BAF-C4E6-457C-A164-C7F05FA294A6}"/>
                </a:ext>
              </a:extLst>
            </p:cNvPr>
            <p:cNvSpPr txBox="1"/>
            <p:nvPr/>
          </p:nvSpPr>
          <p:spPr>
            <a:xfrm>
              <a:off x="6740828" y="2176217"/>
              <a:ext cx="1789343" cy="8309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FZShuTi" pitchFamily="2"/>
                  <a:cs typeface="Arial" pitchFamily="34"/>
                </a:rPr>
                <a:t>Get a modern PowerPoint  Presentation that is beautifully designed. I hope and I believe that this Template will your Time, Money and Reputation. Easy to change colors, photos.   </a:t>
              </a:r>
              <a:endParaRPr lang="en-US" sz="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 pitchFamily="34"/>
              </a:endParaRPr>
            </a:p>
          </p:txBody>
        </p:sp>
        <p:sp>
          <p:nvSpPr>
            <p:cNvPr id="41" name="TextBox 32">
              <a:extLst>
                <a:ext uri="{FF2B5EF4-FFF2-40B4-BE49-F238E27FC236}">
                  <a16:creationId xmlns:a16="http://schemas.microsoft.com/office/drawing/2014/main" id="{57F01D82-9918-4334-A902-BC3557587817}"/>
                </a:ext>
              </a:extLst>
            </p:cNvPr>
            <p:cNvSpPr txBox="1"/>
            <p:nvPr/>
          </p:nvSpPr>
          <p:spPr>
            <a:xfrm>
              <a:off x="6740828" y="1888885"/>
              <a:ext cx="1789343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900" b="1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FZShuTi" pitchFamily="2"/>
                  <a:cs typeface="Arial" pitchFamily="34"/>
                </a:rPr>
                <a:t>Contents_Here</a:t>
              </a:r>
              <a:endParaRPr lang="en-US" sz="900" b="1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 pitchFamily="34"/>
              </a:endParaRPr>
            </a:p>
          </p:txBody>
        </p:sp>
      </p:grpSp>
      <p:grpSp>
        <p:nvGrpSpPr>
          <p:cNvPr id="42" name="그룹 101">
            <a:extLst>
              <a:ext uri="{FF2B5EF4-FFF2-40B4-BE49-F238E27FC236}">
                <a16:creationId xmlns:a16="http://schemas.microsoft.com/office/drawing/2014/main" id="{6848BD98-7BE5-4FAA-B580-22D62850EADF}"/>
              </a:ext>
            </a:extLst>
          </p:cNvPr>
          <p:cNvGrpSpPr/>
          <p:nvPr/>
        </p:nvGrpSpPr>
        <p:grpSpPr>
          <a:xfrm>
            <a:off x="6791093" y="3329403"/>
            <a:ext cx="1789343" cy="1118329"/>
            <a:chOff x="6791093" y="3329403"/>
            <a:chExt cx="1789343" cy="1118329"/>
          </a:xfrm>
        </p:grpSpPr>
        <p:sp>
          <p:nvSpPr>
            <p:cNvPr id="43" name="TextBox 31">
              <a:extLst>
                <a:ext uri="{FF2B5EF4-FFF2-40B4-BE49-F238E27FC236}">
                  <a16:creationId xmlns:a16="http://schemas.microsoft.com/office/drawing/2014/main" id="{4A7D15CD-7F7F-4320-80BF-DBBE61A47375}"/>
                </a:ext>
              </a:extLst>
            </p:cNvPr>
            <p:cNvSpPr txBox="1"/>
            <p:nvPr/>
          </p:nvSpPr>
          <p:spPr>
            <a:xfrm>
              <a:off x="6791093" y="3616735"/>
              <a:ext cx="1789343" cy="8309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8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FZShuTi" pitchFamily="2"/>
                  <a:cs typeface="Arial" pitchFamily="34"/>
                </a:rPr>
                <a:t>Get a modern PowerPoint  Presentation that is beautifully designed. I hope and I believe that this Template will your Time, Money and Reputation. Easy to change colors, photos.   </a:t>
              </a:r>
              <a:endParaRPr lang="en-US" sz="8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 pitchFamily="34"/>
              </a:endParaRPr>
            </a:p>
          </p:txBody>
        </p:sp>
        <p:sp>
          <p:nvSpPr>
            <p:cNvPr id="44" name="TextBox 32">
              <a:extLst>
                <a:ext uri="{FF2B5EF4-FFF2-40B4-BE49-F238E27FC236}">
                  <a16:creationId xmlns:a16="http://schemas.microsoft.com/office/drawing/2014/main" id="{7753D56E-4EBC-4112-9DB4-294A6D8D7247}"/>
                </a:ext>
              </a:extLst>
            </p:cNvPr>
            <p:cNvSpPr txBox="1"/>
            <p:nvPr/>
          </p:nvSpPr>
          <p:spPr>
            <a:xfrm>
              <a:off x="6791093" y="3329403"/>
              <a:ext cx="1789343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900" b="1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FZShuTi" pitchFamily="2"/>
                  <a:cs typeface="Arial" pitchFamily="34"/>
                </a:rPr>
                <a:t>Contents_Here</a:t>
              </a:r>
              <a:endParaRPr lang="en-US" sz="900" b="1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 pitchFamily="34"/>
              </a:endParaRPr>
            </a:p>
          </p:txBody>
        </p:sp>
      </p:grpSp>
      <p:grpSp>
        <p:nvGrpSpPr>
          <p:cNvPr id="45" name="Group 4">
            <a:extLst>
              <a:ext uri="{FF2B5EF4-FFF2-40B4-BE49-F238E27FC236}">
                <a16:creationId xmlns:a16="http://schemas.microsoft.com/office/drawing/2014/main" id="{A968A0EF-552A-5ECF-409E-2252E6D7F77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35250" y="1354138"/>
            <a:ext cx="3376613" cy="2306638"/>
            <a:chOff x="1660" y="853"/>
            <a:chExt cx="2127" cy="1453"/>
          </a:xfrm>
        </p:grpSpPr>
        <p:sp>
          <p:nvSpPr>
            <p:cNvPr id="47" name="Freeform 5">
              <a:extLst>
                <a:ext uri="{FF2B5EF4-FFF2-40B4-BE49-F238E27FC236}">
                  <a16:creationId xmlns:a16="http://schemas.microsoft.com/office/drawing/2014/main" id="{ADEA1B7E-2EE6-D0BE-EB33-9E1D73226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929"/>
              <a:ext cx="841" cy="999"/>
            </a:xfrm>
            <a:custGeom>
              <a:avLst/>
              <a:gdLst>
                <a:gd name="T0" fmla="*/ 197 w 355"/>
                <a:gd name="T1" fmla="*/ 8 h 421"/>
                <a:gd name="T2" fmla="*/ 318 w 355"/>
                <a:gd name="T3" fmla="*/ 86 h 421"/>
                <a:gd name="T4" fmla="*/ 345 w 355"/>
                <a:gd name="T5" fmla="*/ 147 h 421"/>
                <a:gd name="T6" fmla="*/ 351 w 355"/>
                <a:gd name="T7" fmla="*/ 191 h 421"/>
                <a:gd name="T8" fmla="*/ 351 w 355"/>
                <a:gd name="T9" fmla="*/ 221 h 421"/>
                <a:gd name="T10" fmla="*/ 312 w 355"/>
                <a:gd name="T11" fmla="*/ 209 h 421"/>
                <a:gd name="T12" fmla="*/ 312 w 355"/>
                <a:gd name="T13" fmla="*/ 183 h 421"/>
                <a:gd name="T14" fmla="*/ 183 w 355"/>
                <a:gd name="T15" fmla="*/ 53 h 421"/>
                <a:gd name="T16" fmla="*/ 47 w 355"/>
                <a:gd name="T17" fmla="*/ 183 h 421"/>
                <a:gd name="T18" fmla="*/ 170 w 355"/>
                <a:gd name="T19" fmla="*/ 310 h 421"/>
                <a:gd name="T20" fmla="*/ 218 w 355"/>
                <a:gd name="T21" fmla="*/ 308 h 421"/>
                <a:gd name="T22" fmla="*/ 230 w 355"/>
                <a:gd name="T23" fmla="*/ 311 h 421"/>
                <a:gd name="T24" fmla="*/ 233 w 355"/>
                <a:gd name="T25" fmla="*/ 363 h 421"/>
                <a:gd name="T26" fmla="*/ 205 w 355"/>
                <a:gd name="T27" fmla="*/ 400 h 421"/>
                <a:gd name="T28" fmla="*/ 193 w 355"/>
                <a:gd name="T29" fmla="*/ 412 h 421"/>
                <a:gd name="T30" fmla="*/ 68 w 355"/>
                <a:gd name="T31" fmla="*/ 417 h 421"/>
                <a:gd name="T32" fmla="*/ 47 w 355"/>
                <a:gd name="T33" fmla="*/ 408 h 421"/>
                <a:gd name="T34" fmla="*/ 7 w 355"/>
                <a:gd name="T35" fmla="*/ 238 h 421"/>
                <a:gd name="T36" fmla="*/ 28 w 355"/>
                <a:gd name="T37" fmla="*/ 95 h 421"/>
                <a:gd name="T38" fmla="*/ 187 w 355"/>
                <a:gd name="T39" fmla="*/ 10 h 421"/>
                <a:gd name="T40" fmla="*/ 197 w 355"/>
                <a:gd name="T41" fmla="*/ 8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5" h="421">
                  <a:moveTo>
                    <a:pt x="197" y="8"/>
                  </a:moveTo>
                  <a:cubicBezTo>
                    <a:pt x="246" y="20"/>
                    <a:pt x="287" y="44"/>
                    <a:pt x="318" y="86"/>
                  </a:cubicBezTo>
                  <a:cubicBezTo>
                    <a:pt x="332" y="105"/>
                    <a:pt x="336" y="127"/>
                    <a:pt x="345" y="147"/>
                  </a:cubicBezTo>
                  <a:cubicBezTo>
                    <a:pt x="355" y="161"/>
                    <a:pt x="350" y="176"/>
                    <a:pt x="351" y="191"/>
                  </a:cubicBezTo>
                  <a:cubicBezTo>
                    <a:pt x="351" y="201"/>
                    <a:pt x="352" y="211"/>
                    <a:pt x="351" y="221"/>
                  </a:cubicBezTo>
                  <a:cubicBezTo>
                    <a:pt x="334" y="232"/>
                    <a:pt x="323" y="219"/>
                    <a:pt x="312" y="209"/>
                  </a:cubicBezTo>
                  <a:cubicBezTo>
                    <a:pt x="310" y="201"/>
                    <a:pt x="311" y="192"/>
                    <a:pt x="312" y="183"/>
                  </a:cubicBezTo>
                  <a:cubicBezTo>
                    <a:pt x="317" y="104"/>
                    <a:pt x="239" y="51"/>
                    <a:pt x="183" y="53"/>
                  </a:cubicBezTo>
                  <a:cubicBezTo>
                    <a:pt x="107" y="54"/>
                    <a:pt x="47" y="111"/>
                    <a:pt x="47" y="183"/>
                  </a:cubicBezTo>
                  <a:cubicBezTo>
                    <a:pt x="46" y="249"/>
                    <a:pt x="105" y="309"/>
                    <a:pt x="170" y="310"/>
                  </a:cubicBezTo>
                  <a:cubicBezTo>
                    <a:pt x="186" y="311"/>
                    <a:pt x="202" y="311"/>
                    <a:pt x="218" y="308"/>
                  </a:cubicBezTo>
                  <a:cubicBezTo>
                    <a:pt x="223" y="307"/>
                    <a:pt x="227" y="308"/>
                    <a:pt x="230" y="311"/>
                  </a:cubicBezTo>
                  <a:cubicBezTo>
                    <a:pt x="235" y="328"/>
                    <a:pt x="242" y="346"/>
                    <a:pt x="233" y="363"/>
                  </a:cubicBezTo>
                  <a:cubicBezTo>
                    <a:pt x="221" y="374"/>
                    <a:pt x="210" y="385"/>
                    <a:pt x="205" y="400"/>
                  </a:cubicBezTo>
                  <a:cubicBezTo>
                    <a:pt x="203" y="406"/>
                    <a:pt x="199" y="410"/>
                    <a:pt x="193" y="412"/>
                  </a:cubicBezTo>
                  <a:cubicBezTo>
                    <a:pt x="151" y="421"/>
                    <a:pt x="110" y="417"/>
                    <a:pt x="68" y="417"/>
                  </a:cubicBezTo>
                  <a:cubicBezTo>
                    <a:pt x="60" y="417"/>
                    <a:pt x="52" y="415"/>
                    <a:pt x="47" y="408"/>
                  </a:cubicBezTo>
                  <a:cubicBezTo>
                    <a:pt x="28" y="353"/>
                    <a:pt x="16" y="295"/>
                    <a:pt x="7" y="238"/>
                  </a:cubicBezTo>
                  <a:cubicBezTo>
                    <a:pt x="0" y="188"/>
                    <a:pt x="2" y="139"/>
                    <a:pt x="28" y="95"/>
                  </a:cubicBezTo>
                  <a:cubicBezTo>
                    <a:pt x="58" y="43"/>
                    <a:pt x="121" y="0"/>
                    <a:pt x="187" y="10"/>
                  </a:cubicBezTo>
                  <a:cubicBezTo>
                    <a:pt x="191" y="10"/>
                    <a:pt x="194" y="10"/>
                    <a:pt x="197" y="8"/>
                  </a:cubicBezTo>
                  <a:close/>
                </a:path>
              </a:pathLst>
            </a:custGeom>
            <a:solidFill>
              <a:srgbClr val="C0C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6">
              <a:extLst>
                <a:ext uri="{FF2B5EF4-FFF2-40B4-BE49-F238E27FC236}">
                  <a16:creationId xmlns:a16="http://schemas.microsoft.com/office/drawing/2014/main" id="{0B2D0A5D-D1AF-0A29-F779-8E420C184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1700"/>
              <a:ext cx="1873" cy="606"/>
            </a:xfrm>
            <a:custGeom>
              <a:avLst/>
              <a:gdLst>
                <a:gd name="T0" fmla="*/ 156 w 790"/>
                <a:gd name="T1" fmla="*/ 78 h 255"/>
                <a:gd name="T2" fmla="*/ 179 w 790"/>
                <a:gd name="T3" fmla="*/ 86 h 255"/>
                <a:gd name="T4" fmla="*/ 304 w 790"/>
                <a:gd name="T5" fmla="*/ 82 h 255"/>
                <a:gd name="T6" fmla="*/ 371 w 790"/>
                <a:gd name="T7" fmla="*/ 141 h 255"/>
                <a:gd name="T8" fmla="*/ 560 w 790"/>
                <a:gd name="T9" fmla="*/ 206 h 255"/>
                <a:gd name="T10" fmla="*/ 685 w 790"/>
                <a:gd name="T11" fmla="*/ 181 h 255"/>
                <a:gd name="T12" fmla="*/ 702 w 790"/>
                <a:gd name="T13" fmla="*/ 137 h 255"/>
                <a:gd name="T14" fmla="*/ 712 w 790"/>
                <a:gd name="T15" fmla="*/ 129 h 255"/>
                <a:gd name="T16" fmla="*/ 735 w 790"/>
                <a:gd name="T17" fmla="*/ 120 h 255"/>
                <a:gd name="T18" fmla="*/ 752 w 790"/>
                <a:gd name="T19" fmla="*/ 116 h 255"/>
                <a:gd name="T20" fmla="*/ 708 w 790"/>
                <a:gd name="T21" fmla="*/ 239 h 255"/>
                <a:gd name="T22" fmla="*/ 592 w 790"/>
                <a:gd name="T23" fmla="*/ 249 h 255"/>
                <a:gd name="T24" fmla="*/ 288 w 790"/>
                <a:gd name="T25" fmla="*/ 158 h 255"/>
                <a:gd name="T26" fmla="*/ 261 w 790"/>
                <a:gd name="T27" fmla="*/ 131 h 255"/>
                <a:gd name="T28" fmla="*/ 244 w 790"/>
                <a:gd name="T29" fmla="*/ 123 h 255"/>
                <a:gd name="T30" fmla="*/ 80 w 790"/>
                <a:gd name="T31" fmla="*/ 95 h 255"/>
                <a:gd name="T32" fmla="*/ 23 w 790"/>
                <a:gd name="T33" fmla="*/ 68 h 255"/>
                <a:gd name="T34" fmla="*/ 33 w 790"/>
                <a:gd name="T35" fmla="*/ 11 h 255"/>
                <a:gd name="T36" fmla="*/ 40 w 790"/>
                <a:gd name="T37" fmla="*/ 7 h 255"/>
                <a:gd name="T38" fmla="*/ 61 w 790"/>
                <a:gd name="T39" fmla="*/ 3 h 255"/>
                <a:gd name="T40" fmla="*/ 156 w 790"/>
                <a:gd name="T41" fmla="*/ 7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0" h="255">
                  <a:moveTo>
                    <a:pt x="156" y="78"/>
                  </a:moveTo>
                  <a:cubicBezTo>
                    <a:pt x="161" y="89"/>
                    <a:pt x="171" y="86"/>
                    <a:pt x="179" y="86"/>
                  </a:cubicBezTo>
                  <a:cubicBezTo>
                    <a:pt x="221" y="87"/>
                    <a:pt x="262" y="87"/>
                    <a:pt x="304" y="82"/>
                  </a:cubicBezTo>
                  <a:cubicBezTo>
                    <a:pt x="314" y="116"/>
                    <a:pt x="342" y="129"/>
                    <a:pt x="371" y="141"/>
                  </a:cubicBezTo>
                  <a:cubicBezTo>
                    <a:pt x="433" y="165"/>
                    <a:pt x="496" y="188"/>
                    <a:pt x="560" y="206"/>
                  </a:cubicBezTo>
                  <a:cubicBezTo>
                    <a:pt x="607" y="220"/>
                    <a:pt x="647" y="209"/>
                    <a:pt x="685" y="181"/>
                  </a:cubicBezTo>
                  <a:cubicBezTo>
                    <a:pt x="701" y="170"/>
                    <a:pt x="709" y="156"/>
                    <a:pt x="702" y="137"/>
                  </a:cubicBezTo>
                  <a:cubicBezTo>
                    <a:pt x="702" y="130"/>
                    <a:pt x="707" y="129"/>
                    <a:pt x="712" y="129"/>
                  </a:cubicBezTo>
                  <a:cubicBezTo>
                    <a:pt x="721" y="130"/>
                    <a:pt x="727" y="123"/>
                    <a:pt x="735" y="120"/>
                  </a:cubicBezTo>
                  <a:cubicBezTo>
                    <a:pt x="740" y="118"/>
                    <a:pt x="745" y="110"/>
                    <a:pt x="752" y="116"/>
                  </a:cubicBezTo>
                  <a:cubicBezTo>
                    <a:pt x="790" y="166"/>
                    <a:pt x="773" y="215"/>
                    <a:pt x="708" y="239"/>
                  </a:cubicBezTo>
                  <a:cubicBezTo>
                    <a:pt x="670" y="253"/>
                    <a:pt x="630" y="255"/>
                    <a:pt x="592" y="249"/>
                  </a:cubicBezTo>
                  <a:cubicBezTo>
                    <a:pt x="486" y="233"/>
                    <a:pt x="386" y="199"/>
                    <a:pt x="288" y="158"/>
                  </a:cubicBezTo>
                  <a:cubicBezTo>
                    <a:pt x="276" y="153"/>
                    <a:pt x="260" y="151"/>
                    <a:pt x="261" y="131"/>
                  </a:cubicBezTo>
                  <a:cubicBezTo>
                    <a:pt x="261" y="126"/>
                    <a:pt x="251" y="124"/>
                    <a:pt x="244" y="123"/>
                  </a:cubicBezTo>
                  <a:cubicBezTo>
                    <a:pt x="190" y="109"/>
                    <a:pt x="134" y="105"/>
                    <a:pt x="80" y="95"/>
                  </a:cubicBezTo>
                  <a:cubicBezTo>
                    <a:pt x="59" y="91"/>
                    <a:pt x="39" y="83"/>
                    <a:pt x="23" y="68"/>
                  </a:cubicBezTo>
                  <a:cubicBezTo>
                    <a:pt x="0" y="45"/>
                    <a:pt x="4" y="24"/>
                    <a:pt x="33" y="11"/>
                  </a:cubicBezTo>
                  <a:cubicBezTo>
                    <a:pt x="36" y="10"/>
                    <a:pt x="38" y="8"/>
                    <a:pt x="40" y="7"/>
                  </a:cubicBezTo>
                  <a:cubicBezTo>
                    <a:pt x="46" y="0"/>
                    <a:pt x="54" y="2"/>
                    <a:pt x="61" y="3"/>
                  </a:cubicBezTo>
                  <a:cubicBezTo>
                    <a:pt x="83" y="41"/>
                    <a:pt x="126" y="52"/>
                    <a:pt x="156" y="78"/>
                  </a:cubicBezTo>
                  <a:close/>
                </a:path>
              </a:pathLst>
            </a:custGeom>
            <a:solidFill>
              <a:srgbClr val="EBD2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7">
              <a:extLst>
                <a:ext uri="{FF2B5EF4-FFF2-40B4-BE49-F238E27FC236}">
                  <a16:creationId xmlns:a16="http://schemas.microsoft.com/office/drawing/2014/main" id="{A3247E0F-BE85-54F7-43AE-11653A2DE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910"/>
              <a:ext cx="626" cy="976"/>
            </a:xfrm>
            <a:custGeom>
              <a:avLst/>
              <a:gdLst>
                <a:gd name="T0" fmla="*/ 116 w 264"/>
                <a:gd name="T1" fmla="*/ 411 h 411"/>
                <a:gd name="T2" fmla="*/ 38 w 264"/>
                <a:gd name="T3" fmla="*/ 366 h 411"/>
                <a:gd name="T4" fmla="*/ 24 w 264"/>
                <a:gd name="T5" fmla="*/ 340 h 411"/>
                <a:gd name="T6" fmla="*/ 7 w 264"/>
                <a:gd name="T7" fmla="*/ 280 h 411"/>
                <a:gd name="T8" fmla="*/ 3 w 264"/>
                <a:gd name="T9" fmla="*/ 247 h 411"/>
                <a:gd name="T10" fmla="*/ 5 w 264"/>
                <a:gd name="T11" fmla="*/ 228 h 411"/>
                <a:gd name="T12" fmla="*/ 16 w 264"/>
                <a:gd name="T13" fmla="*/ 104 h 411"/>
                <a:gd name="T14" fmla="*/ 52 w 264"/>
                <a:gd name="T15" fmla="*/ 55 h 411"/>
                <a:gd name="T16" fmla="*/ 264 w 264"/>
                <a:gd name="T17" fmla="*/ 16 h 411"/>
                <a:gd name="T18" fmla="*/ 224 w 264"/>
                <a:gd name="T19" fmla="*/ 22 h 411"/>
                <a:gd name="T20" fmla="*/ 78 w 264"/>
                <a:gd name="T21" fmla="*/ 238 h 411"/>
                <a:gd name="T22" fmla="*/ 116 w 264"/>
                <a:gd name="T23" fmla="*/ 411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4" h="411">
                  <a:moveTo>
                    <a:pt x="116" y="411"/>
                  </a:moveTo>
                  <a:cubicBezTo>
                    <a:pt x="88" y="400"/>
                    <a:pt x="63" y="383"/>
                    <a:pt x="38" y="366"/>
                  </a:cubicBezTo>
                  <a:cubicBezTo>
                    <a:pt x="28" y="360"/>
                    <a:pt x="29" y="348"/>
                    <a:pt x="24" y="340"/>
                  </a:cubicBezTo>
                  <a:cubicBezTo>
                    <a:pt x="11" y="322"/>
                    <a:pt x="11" y="300"/>
                    <a:pt x="7" y="280"/>
                  </a:cubicBezTo>
                  <a:cubicBezTo>
                    <a:pt x="5" y="269"/>
                    <a:pt x="5" y="258"/>
                    <a:pt x="3" y="247"/>
                  </a:cubicBezTo>
                  <a:cubicBezTo>
                    <a:pt x="3" y="240"/>
                    <a:pt x="3" y="234"/>
                    <a:pt x="5" y="228"/>
                  </a:cubicBezTo>
                  <a:cubicBezTo>
                    <a:pt x="4" y="186"/>
                    <a:pt x="0" y="144"/>
                    <a:pt x="16" y="104"/>
                  </a:cubicBezTo>
                  <a:cubicBezTo>
                    <a:pt x="20" y="82"/>
                    <a:pt x="33" y="66"/>
                    <a:pt x="52" y="55"/>
                  </a:cubicBezTo>
                  <a:cubicBezTo>
                    <a:pt x="115" y="2"/>
                    <a:pt x="188" y="0"/>
                    <a:pt x="264" y="16"/>
                  </a:cubicBezTo>
                  <a:cubicBezTo>
                    <a:pt x="251" y="24"/>
                    <a:pt x="237" y="21"/>
                    <a:pt x="224" y="22"/>
                  </a:cubicBezTo>
                  <a:cubicBezTo>
                    <a:pt x="117" y="35"/>
                    <a:pt x="62" y="139"/>
                    <a:pt x="78" y="238"/>
                  </a:cubicBezTo>
                  <a:cubicBezTo>
                    <a:pt x="88" y="296"/>
                    <a:pt x="102" y="354"/>
                    <a:pt x="116" y="411"/>
                  </a:cubicBezTo>
                  <a:close/>
                </a:path>
              </a:pathLst>
            </a:custGeom>
            <a:solidFill>
              <a:srgbClr val="A4B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8">
              <a:extLst>
                <a:ext uri="{FF2B5EF4-FFF2-40B4-BE49-F238E27FC236}">
                  <a16:creationId xmlns:a16="http://schemas.microsoft.com/office/drawing/2014/main" id="{544562BF-BA25-182D-C715-C71C1A0D4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1185"/>
              <a:ext cx="327" cy="454"/>
            </a:xfrm>
            <a:custGeom>
              <a:avLst/>
              <a:gdLst>
                <a:gd name="T0" fmla="*/ 0 w 138"/>
                <a:gd name="T1" fmla="*/ 74 h 191"/>
                <a:gd name="T2" fmla="*/ 19 w 138"/>
                <a:gd name="T3" fmla="*/ 24 h 191"/>
                <a:gd name="T4" fmla="*/ 52 w 138"/>
                <a:gd name="T5" fmla="*/ 0 h 191"/>
                <a:gd name="T6" fmla="*/ 55 w 138"/>
                <a:gd name="T7" fmla="*/ 4 h 191"/>
                <a:gd name="T8" fmla="*/ 53 w 138"/>
                <a:gd name="T9" fmla="*/ 27 h 191"/>
                <a:gd name="T10" fmla="*/ 64 w 138"/>
                <a:gd name="T11" fmla="*/ 3 h 191"/>
                <a:gd name="T12" fmla="*/ 68 w 138"/>
                <a:gd name="T13" fmla="*/ 0 h 191"/>
                <a:gd name="T14" fmla="*/ 132 w 138"/>
                <a:gd name="T15" fmla="*/ 80 h 191"/>
                <a:gd name="T16" fmla="*/ 131 w 138"/>
                <a:gd name="T17" fmla="*/ 85 h 191"/>
                <a:gd name="T18" fmla="*/ 123 w 138"/>
                <a:gd name="T19" fmla="*/ 157 h 191"/>
                <a:gd name="T20" fmla="*/ 116 w 138"/>
                <a:gd name="T21" fmla="*/ 180 h 191"/>
                <a:gd name="T22" fmla="*/ 78 w 138"/>
                <a:gd name="T23" fmla="*/ 189 h 191"/>
                <a:gd name="T24" fmla="*/ 37 w 138"/>
                <a:gd name="T25" fmla="*/ 179 h 191"/>
                <a:gd name="T26" fmla="*/ 17 w 138"/>
                <a:gd name="T27" fmla="*/ 163 h 191"/>
                <a:gd name="T28" fmla="*/ 21 w 138"/>
                <a:gd name="T29" fmla="*/ 130 h 191"/>
                <a:gd name="T30" fmla="*/ 42 w 138"/>
                <a:gd name="T31" fmla="*/ 123 h 191"/>
                <a:gd name="T32" fmla="*/ 48 w 138"/>
                <a:gd name="T33" fmla="*/ 112 h 191"/>
                <a:gd name="T34" fmla="*/ 41 w 138"/>
                <a:gd name="T35" fmla="*/ 104 h 191"/>
                <a:gd name="T36" fmla="*/ 12 w 138"/>
                <a:gd name="T37" fmla="*/ 82 h 191"/>
                <a:gd name="T38" fmla="*/ 0 w 138"/>
                <a:gd name="T39" fmla="*/ 7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8" h="191">
                  <a:moveTo>
                    <a:pt x="0" y="74"/>
                  </a:moveTo>
                  <a:cubicBezTo>
                    <a:pt x="6" y="58"/>
                    <a:pt x="13" y="41"/>
                    <a:pt x="19" y="24"/>
                  </a:cubicBezTo>
                  <a:cubicBezTo>
                    <a:pt x="25" y="9"/>
                    <a:pt x="35" y="1"/>
                    <a:pt x="52" y="0"/>
                  </a:cubicBezTo>
                  <a:cubicBezTo>
                    <a:pt x="53" y="1"/>
                    <a:pt x="54" y="2"/>
                    <a:pt x="55" y="4"/>
                  </a:cubicBezTo>
                  <a:cubicBezTo>
                    <a:pt x="57" y="11"/>
                    <a:pt x="54" y="18"/>
                    <a:pt x="53" y="27"/>
                  </a:cubicBezTo>
                  <a:cubicBezTo>
                    <a:pt x="58" y="18"/>
                    <a:pt x="60" y="10"/>
                    <a:pt x="64" y="3"/>
                  </a:cubicBezTo>
                  <a:cubicBezTo>
                    <a:pt x="65" y="2"/>
                    <a:pt x="67" y="0"/>
                    <a:pt x="68" y="0"/>
                  </a:cubicBezTo>
                  <a:cubicBezTo>
                    <a:pt x="110" y="3"/>
                    <a:pt x="138" y="38"/>
                    <a:pt x="132" y="80"/>
                  </a:cubicBezTo>
                  <a:cubicBezTo>
                    <a:pt x="132" y="81"/>
                    <a:pt x="132" y="84"/>
                    <a:pt x="131" y="85"/>
                  </a:cubicBezTo>
                  <a:cubicBezTo>
                    <a:pt x="103" y="107"/>
                    <a:pt x="122" y="133"/>
                    <a:pt x="123" y="157"/>
                  </a:cubicBezTo>
                  <a:cubicBezTo>
                    <a:pt x="123" y="166"/>
                    <a:pt x="126" y="175"/>
                    <a:pt x="116" y="180"/>
                  </a:cubicBezTo>
                  <a:cubicBezTo>
                    <a:pt x="105" y="191"/>
                    <a:pt x="91" y="189"/>
                    <a:pt x="78" y="189"/>
                  </a:cubicBezTo>
                  <a:cubicBezTo>
                    <a:pt x="63" y="188"/>
                    <a:pt x="50" y="183"/>
                    <a:pt x="37" y="179"/>
                  </a:cubicBezTo>
                  <a:cubicBezTo>
                    <a:pt x="29" y="174"/>
                    <a:pt x="20" y="172"/>
                    <a:pt x="17" y="163"/>
                  </a:cubicBezTo>
                  <a:cubicBezTo>
                    <a:pt x="14" y="151"/>
                    <a:pt x="18" y="141"/>
                    <a:pt x="21" y="130"/>
                  </a:cubicBezTo>
                  <a:cubicBezTo>
                    <a:pt x="26" y="122"/>
                    <a:pt x="35" y="123"/>
                    <a:pt x="42" y="123"/>
                  </a:cubicBezTo>
                  <a:cubicBezTo>
                    <a:pt x="49" y="122"/>
                    <a:pt x="54" y="120"/>
                    <a:pt x="48" y="112"/>
                  </a:cubicBezTo>
                  <a:cubicBezTo>
                    <a:pt x="46" y="109"/>
                    <a:pt x="43" y="107"/>
                    <a:pt x="41" y="104"/>
                  </a:cubicBezTo>
                  <a:cubicBezTo>
                    <a:pt x="34" y="93"/>
                    <a:pt x="25" y="85"/>
                    <a:pt x="12" y="82"/>
                  </a:cubicBezTo>
                  <a:cubicBezTo>
                    <a:pt x="7" y="81"/>
                    <a:pt x="2" y="80"/>
                    <a:pt x="0" y="74"/>
                  </a:cubicBezTo>
                  <a:close/>
                </a:path>
              </a:pathLst>
            </a:custGeom>
            <a:solidFill>
              <a:srgbClr val="DC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9">
              <a:extLst>
                <a:ext uri="{FF2B5EF4-FFF2-40B4-BE49-F238E27FC236}">
                  <a16:creationId xmlns:a16="http://schemas.microsoft.com/office/drawing/2014/main" id="{78964DF3-8407-4AB7-942B-969E309B2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1458"/>
              <a:ext cx="1252" cy="454"/>
            </a:xfrm>
            <a:custGeom>
              <a:avLst/>
              <a:gdLst>
                <a:gd name="T0" fmla="*/ 513 w 528"/>
                <a:gd name="T1" fmla="*/ 125 h 191"/>
                <a:gd name="T2" fmla="*/ 528 w 528"/>
                <a:gd name="T3" fmla="*/ 138 h 191"/>
                <a:gd name="T4" fmla="*/ 455 w 528"/>
                <a:gd name="T5" fmla="*/ 189 h 191"/>
                <a:gd name="T6" fmla="*/ 416 w 528"/>
                <a:gd name="T7" fmla="*/ 184 h 191"/>
                <a:gd name="T8" fmla="*/ 34 w 528"/>
                <a:gd name="T9" fmla="*/ 57 h 191"/>
                <a:gd name="T10" fmla="*/ 8 w 528"/>
                <a:gd name="T11" fmla="*/ 43 h 191"/>
                <a:gd name="T12" fmla="*/ 16 w 528"/>
                <a:gd name="T13" fmla="*/ 21 h 191"/>
                <a:gd name="T14" fmla="*/ 71 w 528"/>
                <a:gd name="T15" fmla="*/ 2 h 191"/>
                <a:gd name="T16" fmla="*/ 85 w 528"/>
                <a:gd name="T17" fmla="*/ 25 h 191"/>
                <a:gd name="T18" fmla="*/ 114 w 528"/>
                <a:gd name="T19" fmla="*/ 54 h 191"/>
                <a:gd name="T20" fmla="*/ 244 w 528"/>
                <a:gd name="T21" fmla="*/ 99 h 191"/>
                <a:gd name="T22" fmla="*/ 297 w 528"/>
                <a:gd name="T23" fmla="*/ 112 h 191"/>
                <a:gd name="T24" fmla="*/ 350 w 528"/>
                <a:gd name="T25" fmla="*/ 132 h 191"/>
                <a:gd name="T26" fmla="*/ 446 w 528"/>
                <a:gd name="T27" fmla="*/ 164 h 191"/>
                <a:gd name="T28" fmla="*/ 502 w 528"/>
                <a:gd name="T29" fmla="*/ 127 h 191"/>
                <a:gd name="T30" fmla="*/ 513 w 528"/>
                <a:gd name="T31" fmla="*/ 12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8" h="191">
                  <a:moveTo>
                    <a:pt x="513" y="125"/>
                  </a:moveTo>
                  <a:cubicBezTo>
                    <a:pt x="517" y="131"/>
                    <a:pt x="528" y="128"/>
                    <a:pt x="528" y="138"/>
                  </a:cubicBezTo>
                  <a:cubicBezTo>
                    <a:pt x="511" y="165"/>
                    <a:pt x="483" y="178"/>
                    <a:pt x="455" y="189"/>
                  </a:cubicBezTo>
                  <a:cubicBezTo>
                    <a:pt x="441" y="191"/>
                    <a:pt x="428" y="188"/>
                    <a:pt x="416" y="184"/>
                  </a:cubicBezTo>
                  <a:cubicBezTo>
                    <a:pt x="288" y="143"/>
                    <a:pt x="162" y="99"/>
                    <a:pt x="34" y="57"/>
                  </a:cubicBezTo>
                  <a:cubicBezTo>
                    <a:pt x="25" y="54"/>
                    <a:pt x="15" y="51"/>
                    <a:pt x="8" y="43"/>
                  </a:cubicBezTo>
                  <a:cubicBezTo>
                    <a:pt x="0" y="32"/>
                    <a:pt x="5" y="26"/>
                    <a:pt x="16" y="21"/>
                  </a:cubicBezTo>
                  <a:cubicBezTo>
                    <a:pt x="34" y="14"/>
                    <a:pt x="50" y="0"/>
                    <a:pt x="71" y="2"/>
                  </a:cubicBezTo>
                  <a:cubicBezTo>
                    <a:pt x="77" y="9"/>
                    <a:pt x="79" y="19"/>
                    <a:pt x="85" y="25"/>
                  </a:cubicBezTo>
                  <a:cubicBezTo>
                    <a:pt x="91" y="39"/>
                    <a:pt x="102" y="47"/>
                    <a:pt x="114" y="54"/>
                  </a:cubicBezTo>
                  <a:cubicBezTo>
                    <a:pt x="155" y="77"/>
                    <a:pt x="199" y="88"/>
                    <a:pt x="244" y="99"/>
                  </a:cubicBezTo>
                  <a:cubicBezTo>
                    <a:pt x="261" y="104"/>
                    <a:pt x="279" y="110"/>
                    <a:pt x="297" y="112"/>
                  </a:cubicBezTo>
                  <a:cubicBezTo>
                    <a:pt x="315" y="116"/>
                    <a:pt x="334" y="122"/>
                    <a:pt x="350" y="132"/>
                  </a:cubicBezTo>
                  <a:cubicBezTo>
                    <a:pt x="380" y="150"/>
                    <a:pt x="413" y="159"/>
                    <a:pt x="446" y="164"/>
                  </a:cubicBezTo>
                  <a:cubicBezTo>
                    <a:pt x="470" y="168"/>
                    <a:pt x="490" y="149"/>
                    <a:pt x="502" y="127"/>
                  </a:cubicBezTo>
                  <a:cubicBezTo>
                    <a:pt x="505" y="123"/>
                    <a:pt x="509" y="121"/>
                    <a:pt x="513" y="125"/>
                  </a:cubicBezTo>
                  <a:close/>
                </a:path>
              </a:pathLst>
            </a:custGeom>
            <a:solidFill>
              <a:srgbClr val="D0D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10">
              <a:extLst>
                <a:ext uri="{FF2B5EF4-FFF2-40B4-BE49-F238E27FC236}">
                  <a16:creationId xmlns:a16="http://schemas.microsoft.com/office/drawing/2014/main" id="{DDCE9BB5-0579-A068-72F9-13E8DB543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1276"/>
              <a:ext cx="313" cy="441"/>
            </a:xfrm>
            <a:custGeom>
              <a:avLst/>
              <a:gdLst>
                <a:gd name="T0" fmla="*/ 116 w 132"/>
                <a:gd name="T1" fmla="*/ 90 h 186"/>
                <a:gd name="T2" fmla="*/ 132 w 132"/>
                <a:gd name="T3" fmla="*/ 186 h 186"/>
                <a:gd name="T4" fmla="*/ 108 w 132"/>
                <a:gd name="T5" fmla="*/ 186 h 186"/>
                <a:gd name="T6" fmla="*/ 84 w 132"/>
                <a:gd name="T7" fmla="*/ 162 h 186"/>
                <a:gd name="T8" fmla="*/ 64 w 132"/>
                <a:gd name="T9" fmla="*/ 145 h 186"/>
                <a:gd name="T10" fmla="*/ 56 w 132"/>
                <a:gd name="T11" fmla="*/ 114 h 186"/>
                <a:gd name="T12" fmla="*/ 52 w 132"/>
                <a:gd name="T13" fmla="*/ 99 h 186"/>
                <a:gd name="T14" fmla="*/ 33 w 132"/>
                <a:gd name="T15" fmla="*/ 79 h 186"/>
                <a:gd name="T16" fmla="*/ 24 w 132"/>
                <a:gd name="T17" fmla="*/ 69 h 186"/>
                <a:gd name="T18" fmla="*/ 3 w 132"/>
                <a:gd name="T19" fmla="*/ 23 h 186"/>
                <a:gd name="T20" fmla="*/ 7 w 132"/>
                <a:gd name="T21" fmla="*/ 3 h 186"/>
                <a:gd name="T22" fmla="*/ 27 w 132"/>
                <a:gd name="T23" fmla="*/ 7 h 186"/>
                <a:gd name="T24" fmla="*/ 97 w 132"/>
                <a:gd name="T25" fmla="*/ 61 h 186"/>
                <a:gd name="T26" fmla="*/ 87 w 132"/>
                <a:gd name="T27" fmla="*/ 77 h 186"/>
                <a:gd name="T28" fmla="*/ 81 w 132"/>
                <a:gd name="T29" fmla="*/ 123 h 186"/>
                <a:gd name="T30" fmla="*/ 96 w 132"/>
                <a:gd name="T31" fmla="*/ 86 h 186"/>
                <a:gd name="T32" fmla="*/ 110 w 132"/>
                <a:gd name="T33" fmla="*/ 76 h 186"/>
                <a:gd name="T34" fmla="*/ 116 w 132"/>
                <a:gd name="T35" fmla="*/ 9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86">
                  <a:moveTo>
                    <a:pt x="116" y="90"/>
                  </a:moveTo>
                  <a:cubicBezTo>
                    <a:pt x="121" y="122"/>
                    <a:pt x="127" y="154"/>
                    <a:pt x="132" y="186"/>
                  </a:cubicBezTo>
                  <a:cubicBezTo>
                    <a:pt x="124" y="186"/>
                    <a:pt x="116" y="186"/>
                    <a:pt x="108" y="186"/>
                  </a:cubicBezTo>
                  <a:cubicBezTo>
                    <a:pt x="100" y="178"/>
                    <a:pt x="92" y="170"/>
                    <a:pt x="84" y="162"/>
                  </a:cubicBezTo>
                  <a:cubicBezTo>
                    <a:pt x="84" y="148"/>
                    <a:pt x="69" y="153"/>
                    <a:pt x="64" y="145"/>
                  </a:cubicBezTo>
                  <a:cubicBezTo>
                    <a:pt x="61" y="135"/>
                    <a:pt x="59" y="124"/>
                    <a:pt x="56" y="114"/>
                  </a:cubicBezTo>
                  <a:cubicBezTo>
                    <a:pt x="53" y="109"/>
                    <a:pt x="53" y="104"/>
                    <a:pt x="52" y="99"/>
                  </a:cubicBezTo>
                  <a:cubicBezTo>
                    <a:pt x="51" y="87"/>
                    <a:pt x="53" y="73"/>
                    <a:pt x="33" y="79"/>
                  </a:cubicBezTo>
                  <a:cubicBezTo>
                    <a:pt x="29" y="80"/>
                    <a:pt x="23" y="77"/>
                    <a:pt x="24" y="69"/>
                  </a:cubicBezTo>
                  <a:cubicBezTo>
                    <a:pt x="22" y="52"/>
                    <a:pt x="6" y="41"/>
                    <a:pt x="3" y="23"/>
                  </a:cubicBezTo>
                  <a:cubicBezTo>
                    <a:pt x="2" y="15"/>
                    <a:pt x="0" y="8"/>
                    <a:pt x="7" y="3"/>
                  </a:cubicBezTo>
                  <a:cubicBezTo>
                    <a:pt x="14" y="0"/>
                    <a:pt x="22" y="1"/>
                    <a:pt x="27" y="7"/>
                  </a:cubicBezTo>
                  <a:cubicBezTo>
                    <a:pt x="48" y="28"/>
                    <a:pt x="70" y="48"/>
                    <a:pt x="97" y="61"/>
                  </a:cubicBezTo>
                  <a:cubicBezTo>
                    <a:pt x="99" y="69"/>
                    <a:pt x="91" y="72"/>
                    <a:pt x="87" y="77"/>
                  </a:cubicBezTo>
                  <a:cubicBezTo>
                    <a:pt x="77" y="91"/>
                    <a:pt x="75" y="107"/>
                    <a:pt x="81" y="123"/>
                  </a:cubicBezTo>
                  <a:cubicBezTo>
                    <a:pt x="82" y="109"/>
                    <a:pt x="87" y="96"/>
                    <a:pt x="96" y="86"/>
                  </a:cubicBezTo>
                  <a:cubicBezTo>
                    <a:pt x="100" y="81"/>
                    <a:pt x="102" y="75"/>
                    <a:pt x="110" y="76"/>
                  </a:cubicBezTo>
                  <a:cubicBezTo>
                    <a:pt x="117" y="78"/>
                    <a:pt x="112" y="86"/>
                    <a:pt x="116" y="90"/>
                  </a:cubicBezTo>
                  <a:close/>
                </a:path>
              </a:pathLst>
            </a:custGeom>
            <a:solidFill>
              <a:srgbClr val="EFBD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11">
              <a:extLst>
                <a:ext uri="{FF2B5EF4-FFF2-40B4-BE49-F238E27FC236}">
                  <a16:creationId xmlns:a16="http://schemas.microsoft.com/office/drawing/2014/main" id="{F68862D1-0A49-90E2-5476-D99C23003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110"/>
              <a:ext cx="189" cy="384"/>
            </a:xfrm>
            <a:custGeom>
              <a:avLst/>
              <a:gdLst>
                <a:gd name="T0" fmla="*/ 6 w 80"/>
                <a:gd name="T1" fmla="*/ 148 h 162"/>
                <a:gd name="T2" fmla="*/ 3 w 80"/>
                <a:gd name="T3" fmla="*/ 71 h 162"/>
                <a:gd name="T4" fmla="*/ 16 w 80"/>
                <a:gd name="T5" fmla="*/ 56 h 162"/>
                <a:gd name="T6" fmla="*/ 55 w 80"/>
                <a:gd name="T7" fmla="*/ 6 h 162"/>
                <a:gd name="T8" fmla="*/ 65 w 80"/>
                <a:gd name="T9" fmla="*/ 1 h 162"/>
                <a:gd name="T10" fmla="*/ 75 w 80"/>
                <a:gd name="T11" fmla="*/ 15 h 162"/>
                <a:gd name="T12" fmla="*/ 48 w 80"/>
                <a:gd name="T13" fmla="*/ 142 h 162"/>
                <a:gd name="T14" fmla="*/ 42 w 80"/>
                <a:gd name="T15" fmla="*/ 156 h 162"/>
                <a:gd name="T16" fmla="*/ 26 w 80"/>
                <a:gd name="T17" fmla="*/ 162 h 162"/>
                <a:gd name="T18" fmla="*/ 6 w 80"/>
                <a:gd name="T19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162">
                  <a:moveTo>
                    <a:pt x="6" y="148"/>
                  </a:moveTo>
                  <a:cubicBezTo>
                    <a:pt x="0" y="123"/>
                    <a:pt x="4" y="97"/>
                    <a:pt x="3" y="71"/>
                  </a:cubicBezTo>
                  <a:cubicBezTo>
                    <a:pt x="10" y="69"/>
                    <a:pt x="14" y="62"/>
                    <a:pt x="16" y="56"/>
                  </a:cubicBezTo>
                  <a:cubicBezTo>
                    <a:pt x="23" y="35"/>
                    <a:pt x="47" y="27"/>
                    <a:pt x="55" y="6"/>
                  </a:cubicBezTo>
                  <a:cubicBezTo>
                    <a:pt x="56" y="3"/>
                    <a:pt x="61" y="0"/>
                    <a:pt x="65" y="1"/>
                  </a:cubicBezTo>
                  <a:cubicBezTo>
                    <a:pt x="71" y="4"/>
                    <a:pt x="76" y="8"/>
                    <a:pt x="75" y="15"/>
                  </a:cubicBezTo>
                  <a:cubicBezTo>
                    <a:pt x="68" y="58"/>
                    <a:pt x="80" y="104"/>
                    <a:pt x="48" y="142"/>
                  </a:cubicBezTo>
                  <a:cubicBezTo>
                    <a:pt x="45" y="146"/>
                    <a:pt x="44" y="152"/>
                    <a:pt x="42" y="156"/>
                  </a:cubicBezTo>
                  <a:cubicBezTo>
                    <a:pt x="38" y="161"/>
                    <a:pt x="32" y="161"/>
                    <a:pt x="26" y="162"/>
                  </a:cubicBezTo>
                  <a:cubicBezTo>
                    <a:pt x="18" y="160"/>
                    <a:pt x="9" y="159"/>
                    <a:pt x="6" y="148"/>
                  </a:cubicBezTo>
                  <a:close/>
                </a:path>
              </a:pathLst>
            </a:custGeom>
            <a:solidFill>
              <a:srgbClr val="F3B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12">
              <a:extLst>
                <a:ext uri="{FF2B5EF4-FFF2-40B4-BE49-F238E27FC236}">
                  <a16:creationId xmlns:a16="http://schemas.microsoft.com/office/drawing/2014/main" id="{9525FE79-87F5-1062-846D-C4C927734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853"/>
              <a:ext cx="275" cy="304"/>
            </a:xfrm>
            <a:custGeom>
              <a:avLst/>
              <a:gdLst>
                <a:gd name="T0" fmla="*/ 116 w 116"/>
                <a:gd name="T1" fmla="*/ 79 h 128"/>
                <a:gd name="T2" fmla="*/ 80 w 116"/>
                <a:gd name="T3" fmla="*/ 128 h 128"/>
                <a:gd name="T4" fmla="*/ 22 w 116"/>
                <a:gd name="T5" fmla="*/ 92 h 128"/>
                <a:gd name="T6" fmla="*/ 2 w 116"/>
                <a:gd name="T7" fmla="*/ 86 h 128"/>
                <a:gd name="T8" fmla="*/ 4 w 116"/>
                <a:gd name="T9" fmla="*/ 75 h 128"/>
                <a:gd name="T10" fmla="*/ 28 w 116"/>
                <a:gd name="T11" fmla="*/ 69 h 128"/>
                <a:gd name="T12" fmla="*/ 59 w 116"/>
                <a:gd name="T13" fmla="*/ 84 h 128"/>
                <a:gd name="T14" fmla="*/ 40 w 116"/>
                <a:gd name="T15" fmla="*/ 38 h 128"/>
                <a:gd name="T16" fmla="*/ 36 w 116"/>
                <a:gd name="T17" fmla="*/ 17 h 128"/>
                <a:gd name="T18" fmla="*/ 46 w 116"/>
                <a:gd name="T19" fmla="*/ 1 h 128"/>
                <a:gd name="T20" fmla="*/ 60 w 116"/>
                <a:gd name="T21" fmla="*/ 15 h 128"/>
                <a:gd name="T22" fmla="*/ 68 w 116"/>
                <a:gd name="T23" fmla="*/ 76 h 128"/>
                <a:gd name="T24" fmla="*/ 78 w 116"/>
                <a:gd name="T25" fmla="*/ 91 h 128"/>
                <a:gd name="T26" fmla="*/ 85 w 116"/>
                <a:gd name="T27" fmla="*/ 79 h 128"/>
                <a:gd name="T28" fmla="*/ 100 w 116"/>
                <a:gd name="T29" fmla="*/ 62 h 128"/>
                <a:gd name="T30" fmla="*/ 116 w 116"/>
                <a:gd name="T31" fmla="*/ 7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6" h="128">
                  <a:moveTo>
                    <a:pt x="116" y="79"/>
                  </a:moveTo>
                  <a:cubicBezTo>
                    <a:pt x="103" y="94"/>
                    <a:pt x="90" y="110"/>
                    <a:pt x="80" y="128"/>
                  </a:cubicBezTo>
                  <a:cubicBezTo>
                    <a:pt x="68" y="103"/>
                    <a:pt x="50" y="90"/>
                    <a:pt x="22" y="92"/>
                  </a:cubicBezTo>
                  <a:cubicBezTo>
                    <a:pt x="14" y="92"/>
                    <a:pt x="6" y="94"/>
                    <a:pt x="2" y="86"/>
                  </a:cubicBezTo>
                  <a:cubicBezTo>
                    <a:pt x="0" y="82"/>
                    <a:pt x="1" y="78"/>
                    <a:pt x="4" y="75"/>
                  </a:cubicBezTo>
                  <a:cubicBezTo>
                    <a:pt x="11" y="69"/>
                    <a:pt x="19" y="66"/>
                    <a:pt x="28" y="69"/>
                  </a:cubicBezTo>
                  <a:cubicBezTo>
                    <a:pt x="38" y="72"/>
                    <a:pt x="47" y="78"/>
                    <a:pt x="59" y="84"/>
                  </a:cubicBezTo>
                  <a:cubicBezTo>
                    <a:pt x="56" y="66"/>
                    <a:pt x="45" y="53"/>
                    <a:pt x="40" y="38"/>
                  </a:cubicBezTo>
                  <a:cubicBezTo>
                    <a:pt x="38" y="31"/>
                    <a:pt x="36" y="24"/>
                    <a:pt x="36" y="17"/>
                  </a:cubicBezTo>
                  <a:cubicBezTo>
                    <a:pt x="36" y="10"/>
                    <a:pt x="36" y="1"/>
                    <a:pt x="46" y="1"/>
                  </a:cubicBezTo>
                  <a:cubicBezTo>
                    <a:pt x="54" y="0"/>
                    <a:pt x="59" y="7"/>
                    <a:pt x="60" y="15"/>
                  </a:cubicBezTo>
                  <a:cubicBezTo>
                    <a:pt x="63" y="35"/>
                    <a:pt x="66" y="56"/>
                    <a:pt x="68" y="76"/>
                  </a:cubicBezTo>
                  <a:cubicBezTo>
                    <a:pt x="69" y="83"/>
                    <a:pt x="69" y="90"/>
                    <a:pt x="78" y="91"/>
                  </a:cubicBezTo>
                  <a:cubicBezTo>
                    <a:pt x="85" y="91"/>
                    <a:pt x="83" y="83"/>
                    <a:pt x="85" y="79"/>
                  </a:cubicBezTo>
                  <a:cubicBezTo>
                    <a:pt x="88" y="72"/>
                    <a:pt x="91" y="62"/>
                    <a:pt x="100" y="62"/>
                  </a:cubicBezTo>
                  <a:cubicBezTo>
                    <a:pt x="110" y="61"/>
                    <a:pt x="112" y="72"/>
                    <a:pt x="116" y="79"/>
                  </a:cubicBezTo>
                  <a:close/>
                </a:path>
              </a:pathLst>
            </a:custGeom>
            <a:solidFill>
              <a:srgbClr val="FCF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13">
              <a:extLst>
                <a:ext uri="{FF2B5EF4-FFF2-40B4-BE49-F238E27FC236}">
                  <a16:creationId xmlns:a16="http://schemas.microsoft.com/office/drawing/2014/main" id="{BB2EA038-479A-949E-8F1E-535EA8A30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786"/>
              <a:ext cx="227" cy="235"/>
            </a:xfrm>
            <a:custGeom>
              <a:avLst/>
              <a:gdLst>
                <a:gd name="T0" fmla="*/ 15 w 96"/>
                <a:gd name="T1" fmla="*/ 47 h 99"/>
                <a:gd name="T2" fmla="*/ 86 w 96"/>
                <a:gd name="T3" fmla="*/ 0 h 99"/>
                <a:gd name="T4" fmla="*/ 43 w 96"/>
                <a:gd name="T5" fmla="*/ 80 h 99"/>
                <a:gd name="T6" fmla="*/ 3 w 96"/>
                <a:gd name="T7" fmla="*/ 98 h 99"/>
                <a:gd name="T8" fmla="*/ 2 w 96"/>
                <a:gd name="T9" fmla="*/ 62 h 99"/>
                <a:gd name="T10" fmla="*/ 15 w 96"/>
                <a:gd name="T11" fmla="*/ 4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99">
                  <a:moveTo>
                    <a:pt x="15" y="47"/>
                  </a:moveTo>
                  <a:cubicBezTo>
                    <a:pt x="41" y="34"/>
                    <a:pt x="65" y="19"/>
                    <a:pt x="86" y="0"/>
                  </a:cubicBezTo>
                  <a:cubicBezTo>
                    <a:pt x="96" y="40"/>
                    <a:pt x="77" y="64"/>
                    <a:pt x="43" y="80"/>
                  </a:cubicBezTo>
                  <a:cubicBezTo>
                    <a:pt x="29" y="85"/>
                    <a:pt x="20" y="99"/>
                    <a:pt x="3" y="98"/>
                  </a:cubicBezTo>
                  <a:cubicBezTo>
                    <a:pt x="0" y="86"/>
                    <a:pt x="2" y="74"/>
                    <a:pt x="2" y="62"/>
                  </a:cubicBezTo>
                  <a:cubicBezTo>
                    <a:pt x="2" y="53"/>
                    <a:pt x="7" y="49"/>
                    <a:pt x="15" y="47"/>
                  </a:cubicBezTo>
                  <a:close/>
                </a:path>
              </a:pathLst>
            </a:custGeom>
            <a:solidFill>
              <a:srgbClr val="4948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14">
              <a:extLst>
                <a:ext uri="{FF2B5EF4-FFF2-40B4-BE49-F238E27FC236}">
                  <a16:creationId xmlns:a16="http://schemas.microsoft.com/office/drawing/2014/main" id="{16248C5E-6C5D-3AA1-F4F3-185AC613B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948"/>
              <a:ext cx="233" cy="211"/>
            </a:xfrm>
            <a:custGeom>
              <a:avLst/>
              <a:gdLst>
                <a:gd name="T0" fmla="*/ 54 w 98"/>
                <a:gd name="T1" fmla="*/ 62 h 89"/>
                <a:gd name="T2" fmla="*/ 75 w 98"/>
                <a:gd name="T3" fmla="*/ 49 h 89"/>
                <a:gd name="T4" fmla="*/ 91 w 98"/>
                <a:gd name="T5" fmla="*/ 48 h 89"/>
                <a:gd name="T6" fmla="*/ 92 w 98"/>
                <a:gd name="T7" fmla="*/ 66 h 89"/>
                <a:gd name="T8" fmla="*/ 46 w 98"/>
                <a:gd name="T9" fmla="*/ 86 h 89"/>
                <a:gd name="T10" fmla="*/ 41 w 98"/>
                <a:gd name="T11" fmla="*/ 77 h 89"/>
                <a:gd name="T12" fmla="*/ 14 w 98"/>
                <a:gd name="T13" fmla="*/ 26 h 89"/>
                <a:gd name="T14" fmla="*/ 8 w 98"/>
                <a:gd name="T15" fmla="*/ 6 h 89"/>
                <a:gd name="T16" fmla="*/ 29 w 98"/>
                <a:gd name="T17" fmla="*/ 10 h 89"/>
                <a:gd name="T18" fmla="*/ 54 w 98"/>
                <a:gd name="T19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89">
                  <a:moveTo>
                    <a:pt x="54" y="62"/>
                  </a:moveTo>
                  <a:cubicBezTo>
                    <a:pt x="63" y="61"/>
                    <a:pt x="68" y="54"/>
                    <a:pt x="75" y="49"/>
                  </a:cubicBezTo>
                  <a:cubicBezTo>
                    <a:pt x="80" y="46"/>
                    <a:pt x="85" y="42"/>
                    <a:pt x="91" y="48"/>
                  </a:cubicBezTo>
                  <a:cubicBezTo>
                    <a:pt x="98" y="54"/>
                    <a:pt x="94" y="60"/>
                    <a:pt x="92" y="66"/>
                  </a:cubicBezTo>
                  <a:cubicBezTo>
                    <a:pt x="86" y="77"/>
                    <a:pt x="58" y="89"/>
                    <a:pt x="46" y="86"/>
                  </a:cubicBezTo>
                  <a:cubicBezTo>
                    <a:pt x="41" y="85"/>
                    <a:pt x="41" y="81"/>
                    <a:pt x="41" y="77"/>
                  </a:cubicBezTo>
                  <a:cubicBezTo>
                    <a:pt x="41" y="56"/>
                    <a:pt x="34" y="37"/>
                    <a:pt x="14" y="26"/>
                  </a:cubicBezTo>
                  <a:cubicBezTo>
                    <a:pt x="7" y="21"/>
                    <a:pt x="0" y="13"/>
                    <a:pt x="8" y="6"/>
                  </a:cubicBezTo>
                  <a:cubicBezTo>
                    <a:pt x="15" y="0"/>
                    <a:pt x="24" y="3"/>
                    <a:pt x="29" y="10"/>
                  </a:cubicBezTo>
                  <a:cubicBezTo>
                    <a:pt x="41" y="26"/>
                    <a:pt x="48" y="44"/>
                    <a:pt x="54" y="62"/>
                  </a:cubicBezTo>
                  <a:close/>
                </a:path>
              </a:pathLst>
            </a:custGeom>
            <a:solidFill>
              <a:srgbClr val="FCF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15">
              <a:extLst>
                <a:ext uri="{FF2B5EF4-FFF2-40B4-BE49-F238E27FC236}">
                  <a16:creationId xmlns:a16="http://schemas.microsoft.com/office/drawing/2014/main" id="{514C538F-6B55-DE7C-9D09-5FAB8BCED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1487"/>
              <a:ext cx="176" cy="166"/>
            </a:xfrm>
            <a:custGeom>
              <a:avLst/>
              <a:gdLst>
                <a:gd name="T0" fmla="*/ 1 w 74"/>
                <a:gd name="T1" fmla="*/ 47 h 70"/>
                <a:gd name="T2" fmla="*/ 5 w 74"/>
                <a:gd name="T3" fmla="*/ 13 h 70"/>
                <a:gd name="T4" fmla="*/ 18 w 74"/>
                <a:gd name="T5" fmla="*/ 1 h 70"/>
                <a:gd name="T6" fmla="*/ 28 w 74"/>
                <a:gd name="T7" fmla="*/ 17 h 70"/>
                <a:gd name="T8" fmla="*/ 25 w 74"/>
                <a:gd name="T9" fmla="*/ 40 h 70"/>
                <a:gd name="T10" fmla="*/ 46 w 74"/>
                <a:gd name="T11" fmla="*/ 26 h 70"/>
                <a:gd name="T12" fmla="*/ 68 w 74"/>
                <a:gd name="T13" fmla="*/ 21 h 70"/>
                <a:gd name="T14" fmla="*/ 57 w 74"/>
                <a:gd name="T15" fmla="*/ 45 h 70"/>
                <a:gd name="T16" fmla="*/ 21 w 74"/>
                <a:gd name="T17" fmla="*/ 61 h 70"/>
                <a:gd name="T18" fmla="*/ 1 w 74"/>
                <a:gd name="T19" fmla="*/ 4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70">
                  <a:moveTo>
                    <a:pt x="1" y="47"/>
                  </a:moveTo>
                  <a:cubicBezTo>
                    <a:pt x="2" y="36"/>
                    <a:pt x="4" y="25"/>
                    <a:pt x="5" y="13"/>
                  </a:cubicBezTo>
                  <a:cubicBezTo>
                    <a:pt x="6" y="5"/>
                    <a:pt x="10" y="0"/>
                    <a:pt x="18" y="1"/>
                  </a:cubicBezTo>
                  <a:cubicBezTo>
                    <a:pt x="27" y="2"/>
                    <a:pt x="29" y="10"/>
                    <a:pt x="28" y="17"/>
                  </a:cubicBezTo>
                  <a:cubicBezTo>
                    <a:pt x="28" y="25"/>
                    <a:pt x="17" y="36"/>
                    <a:pt x="25" y="40"/>
                  </a:cubicBezTo>
                  <a:cubicBezTo>
                    <a:pt x="34" y="45"/>
                    <a:pt x="38" y="29"/>
                    <a:pt x="46" y="26"/>
                  </a:cubicBezTo>
                  <a:cubicBezTo>
                    <a:pt x="53" y="24"/>
                    <a:pt x="60" y="10"/>
                    <a:pt x="68" y="21"/>
                  </a:cubicBezTo>
                  <a:cubicBezTo>
                    <a:pt x="74" y="30"/>
                    <a:pt x="66" y="39"/>
                    <a:pt x="57" y="45"/>
                  </a:cubicBezTo>
                  <a:cubicBezTo>
                    <a:pt x="45" y="52"/>
                    <a:pt x="33" y="56"/>
                    <a:pt x="21" y="61"/>
                  </a:cubicBezTo>
                  <a:cubicBezTo>
                    <a:pt x="0" y="69"/>
                    <a:pt x="1" y="70"/>
                    <a:pt x="1" y="47"/>
                  </a:cubicBezTo>
                  <a:close/>
                </a:path>
              </a:pathLst>
            </a:custGeom>
            <a:solidFill>
              <a:srgbClr val="FCF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16">
              <a:extLst>
                <a:ext uri="{FF2B5EF4-FFF2-40B4-BE49-F238E27FC236}">
                  <a16:creationId xmlns:a16="http://schemas.microsoft.com/office/drawing/2014/main" id="{EAC17B56-98A4-D9BA-6750-95B416230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1333"/>
              <a:ext cx="214" cy="161"/>
            </a:xfrm>
            <a:custGeom>
              <a:avLst/>
              <a:gdLst>
                <a:gd name="T0" fmla="*/ 28 w 90"/>
                <a:gd name="T1" fmla="*/ 12 h 68"/>
                <a:gd name="T2" fmla="*/ 72 w 90"/>
                <a:gd name="T3" fmla="*/ 41 h 68"/>
                <a:gd name="T4" fmla="*/ 81 w 90"/>
                <a:gd name="T5" fmla="*/ 47 h 68"/>
                <a:gd name="T6" fmla="*/ 70 w 90"/>
                <a:gd name="T7" fmla="*/ 66 h 68"/>
                <a:gd name="T8" fmla="*/ 52 w 90"/>
                <a:gd name="T9" fmla="*/ 66 h 68"/>
                <a:gd name="T10" fmla="*/ 31 w 90"/>
                <a:gd name="T11" fmla="*/ 51 h 68"/>
                <a:gd name="T12" fmla="*/ 12 w 90"/>
                <a:gd name="T13" fmla="*/ 25 h 68"/>
                <a:gd name="T14" fmla="*/ 28 w 90"/>
                <a:gd name="T15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68">
                  <a:moveTo>
                    <a:pt x="28" y="12"/>
                  </a:moveTo>
                  <a:cubicBezTo>
                    <a:pt x="46" y="17"/>
                    <a:pt x="66" y="19"/>
                    <a:pt x="72" y="41"/>
                  </a:cubicBezTo>
                  <a:cubicBezTo>
                    <a:pt x="72" y="49"/>
                    <a:pt x="74" y="52"/>
                    <a:pt x="81" y="47"/>
                  </a:cubicBezTo>
                  <a:cubicBezTo>
                    <a:pt x="90" y="61"/>
                    <a:pt x="88" y="68"/>
                    <a:pt x="70" y="66"/>
                  </a:cubicBezTo>
                  <a:cubicBezTo>
                    <a:pt x="64" y="65"/>
                    <a:pt x="58" y="66"/>
                    <a:pt x="52" y="66"/>
                  </a:cubicBezTo>
                  <a:cubicBezTo>
                    <a:pt x="43" y="63"/>
                    <a:pt x="38" y="56"/>
                    <a:pt x="31" y="51"/>
                  </a:cubicBezTo>
                  <a:cubicBezTo>
                    <a:pt x="25" y="42"/>
                    <a:pt x="16" y="36"/>
                    <a:pt x="12" y="25"/>
                  </a:cubicBezTo>
                  <a:cubicBezTo>
                    <a:pt x="0" y="0"/>
                    <a:pt x="23" y="17"/>
                    <a:pt x="28" y="12"/>
                  </a:cubicBezTo>
                  <a:close/>
                </a:path>
              </a:pathLst>
            </a:custGeom>
            <a:solidFill>
              <a:srgbClr val="F6E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17">
              <a:extLst>
                <a:ext uri="{FF2B5EF4-FFF2-40B4-BE49-F238E27FC236}">
                  <a16:creationId xmlns:a16="http://schemas.microsoft.com/office/drawing/2014/main" id="{C6CB65B0-7AFD-D4B7-5373-A7872F698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1634"/>
              <a:ext cx="294" cy="161"/>
            </a:xfrm>
            <a:custGeom>
              <a:avLst/>
              <a:gdLst>
                <a:gd name="T0" fmla="*/ 24 w 124"/>
                <a:gd name="T1" fmla="*/ 6 h 68"/>
                <a:gd name="T2" fmla="*/ 86 w 124"/>
                <a:gd name="T3" fmla="*/ 34 h 68"/>
                <a:gd name="T4" fmla="*/ 105 w 124"/>
                <a:gd name="T5" fmla="*/ 39 h 68"/>
                <a:gd name="T6" fmla="*/ 123 w 124"/>
                <a:gd name="T7" fmla="*/ 55 h 68"/>
                <a:gd name="T8" fmla="*/ 91 w 124"/>
                <a:gd name="T9" fmla="*/ 63 h 68"/>
                <a:gd name="T10" fmla="*/ 7 w 124"/>
                <a:gd name="T11" fmla="*/ 20 h 68"/>
                <a:gd name="T12" fmla="*/ 0 w 124"/>
                <a:gd name="T13" fmla="*/ 8 h 68"/>
                <a:gd name="T14" fmla="*/ 24 w 124"/>
                <a:gd name="T15" fmla="*/ 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68">
                  <a:moveTo>
                    <a:pt x="24" y="6"/>
                  </a:moveTo>
                  <a:cubicBezTo>
                    <a:pt x="39" y="27"/>
                    <a:pt x="65" y="24"/>
                    <a:pt x="86" y="34"/>
                  </a:cubicBezTo>
                  <a:cubicBezTo>
                    <a:pt x="91" y="37"/>
                    <a:pt x="98" y="37"/>
                    <a:pt x="105" y="39"/>
                  </a:cubicBezTo>
                  <a:cubicBezTo>
                    <a:pt x="115" y="40"/>
                    <a:pt x="124" y="41"/>
                    <a:pt x="123" y="55"/>
                  </a:cubicBezTo>
                  <a:cubicBezTo>
                    <a:pt x="114" y="66"/>
                    <a:pt x="103" y="68"/>
                    <a:pt x="91" y="63"/>
                  </a:cubicBezTo>
                  <a:cubicBezTo>
                    <a:pt x="61" y="52"/>
                    <a:pt x="34" y="36"/>
                    <a:pt x="7" y="20"/>
                  </a:cubicBezTo>
                  <a:cubicBezTo>
                    <a:pt x="3" y="17"/>
                    <a:pt x="0" y="13"/>
                    <a:pt x="0" y="8"/>
                  </a:cubicBezTo>
                  <a:cubicBezTo>
                    <a:pt x="8" y="0"/>
                    <a:pt x="16" y="5"/>
                    <a:pt x="24" y="6"/>
                  </a:cubicBezTo>
                  <a:close/>
                </a:path>
              </a:pathLst>
            </a:custGeom>
            <a:solidFill>
              <a:srgbClr val="D7D8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18">
              <a:extLst>
                <a:ext uri="{FF2B5EF4-FFF2-40B4-BE49-F238E27FC236}">
                  <a16:creationId xmlns:a16="http://schemas.microsoft.com/office/drawing/2014/main" id="{F03BB866-41BF-CDC2-35C5-1FD0A33C2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420"/>
              <a:ext cx="124" cy="178"/>
            </a:xfrm>
            <a:custGeom>
              <a:avLst/>
              <a:gdLst>
                <a:gd name="T0" fmla="*/ 50 w 52"/>
                <a:gd name="T1" fmla="*/ 29 h 75"/>
                <a:gd name="T2" fmla="*/ 34 w 52"/>
                <a:gd name="T3" fmla="*/ 27 h 75"/>
                <a:gd name="T4" fmla="*/ 22 w 52"/>
                <a:gd name="T5" fmla="*/ 62 h 75"/>
                <a:gd name="T6" fmla="*/ 17 w 52"/>
                <a:gd name="T7" fmla="*/ 74 h 75"/>
                <a:gd name="T8" fmla="*/ 8 w 52"/>
                <a:gd name="T9" fmla="*/ 63 h 75"/>
                <a:gd name="T10" fmla="*/ 31 w 52"/>
                <a:gd name="T11" fmla="*/ 0 h 75"/>
                <a:gd name="T12" fmla="*/ 47 w 52"/>
                <a:gd name="T13" fmla="*/ 13 h 75"/>
                <a:gd name="T14" fmla="*/ 50 w 52"/>
                <a:gd name="T15" fmla="*/ 2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75">
                  <a:moveTo>
                    <a:pt x="50" y="29"/>
                  </a:moveTo>
                  <a:cubicBezTo>
                    <a:pt x="45" y="20"/>
                    <a:pt x="41" y="15"/>
                    <a:pt x="34" y="27"/>
                  </a:cubicBezTo>
                  <a:cubicBezTo>
                    <a:pt x="27" y="38"/>
                    <a:pt x="20" y="48"/>
                    <a:pt x="22" y="62"/>
                  </a:cubicBezTo>
                  <a:cubicBezTo>
                    <a:pt x="23" y="66"/>
                    <a:pt x="25" y="74"/>
                    <a:pt x="17" y="74"/>
                  </a:cubicBezTo>
                  <a:cubicBezTo>
                    <a:pt x="11" y="75"/>
                    <a:pt x="9" y="68"/>
                    <a:pt x="8" y="63"/>
                  </a:cubicBezTo>
                  <a:cubicBezTo>
                    <a:pt x="0" y="41"/>
                    <a:pt x="8" y="19"/>
                    <a:pt x="31" y="0"/>
                  </a:cubicBezTo>
                  <a:cubicBezTo>
                    <a:pt x="39" y="0"/>
                    <a:pt x="41" y="9"/>
                    <a:pt x="47" y="13"/>
                  </a:cubicBezTo>
                  <a:cubicBezTo>
                    <a:pt x="52" y="17"/>
                    <a:pt x="50" y="23"/>
                    <a:pt x="50" y="29"/>
                  </a:cubicBezTo>
                  <a:close/>
                </a:path>
              </a:pathLst>
            </a:custGeom>
            <a:solidFill>
              <a:srgbClr val="D2C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19">
              <a:extLst>
                <a:ext uri="{FF2B5EF4-FFF2-40B4-BE49-F238E27FC236}">
                  <a16:creationId xmlns:a16="http://schemas.microsoft.com/office/drawing/2014/main" id="{964DF5C4-52F9-53B7-8CE5-C22D6C8AD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" y="1409"/>
              <a:ext cx="152" cy="137"/>
            </a:xfrm>
            <a:custGeom>
              <a:avLst/>
              <a:gdLst>
                <a:gd name="T0" fmla="*/ 28 w 64"/>
                <a:gd name="T1" fmla="*/ 13 h 58"/>
                <a:gd name="T2" fmla="*/ 43 w 64"/>
                <a:gd name="T3" fmla="*/ 18 h 58"/>
                <a:gd name="T4" fmla="*/ 59 w 64"/>
                <a:gd name="T5" fmla="*/ 26 h 58"/>
                <a:gd name="T6" fmla="*/ 60 w 64"/>
                <a:gd name="T7" fmla="*/ 58 h 58"/>
                <a:gd name="T8" fmla="*/ 16 w 64"/>
                <a:gd name="T9" fmla="*/ 28 h 58"/>
                <a:gd name="T10" fmla="*/ 6 w 64"/>
                <a:gd name="T11" fmla="*/ 9 h 58"/>
                <a:gd name="T12" fmla="*/ 28 w 64"/>
                <a:gd name="T13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8">
                  <a:moveTo>
                    <a:pt x="28" y="13"/>
                  </a:moveTo>
                  <a:cubicBezTo>
                    <a:pt x="32" y="18"/>
                    <a:pt x="38" y="24"/>
                    <a:pt x="43" y="18"/>
                  </a:cubicBezTo>
                  <a:cubicBezTo>
                    <a:pt x="58" y="2"/>
                    <a:pt x="58" y="21"/>
                    <a:pt x="59" y="26"/>
                  </a:cubicBezTo>
                  <a:cubicBezTo>
                    <a:pt x="61" y="36"/>
                    <a:pt x="64" y="47"/>
                    <a:pt x="60" y="58"/>
                  </a:cubicBezTo>
                  <a:cubicBezTo>
                    <a:pt x="46" y="47"/>
                    <a:pt x="29" y="41"/>
                    <a:pt x="16" y="28"/>
                  </a:cubicBezTo>
                  <a:cubicBezTo>
                    <a:pt x="11" y="23"/>
                    <a:pt x="0" y="17"/>
                    <a:pt x="6" y="9"/>
                  </a:cubicBezTo>
                  <a:cubicBezTo>
                    <a:pt x="13" y="0"/>
                    <a:pt x="21" y="10"/>
                    <a:pt x="28" y="13"/>
                  </a:cubicBezTo>
                  <a:close/>
                </a:path>
              </a:pathLst>
            </a:custGeom>
            <a:solidFill>
              <a:srgbClr val="CEC7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20">
              <a:extLst>
                <a:ext uri="{FF2B5EF4-FFF2-40B4-BE49-F238E27FC236}">
                  <a16:creationId xmlns:a16="http://schemas.microsoft.com/office/drawing/2014/main" id="{DB20BADE-19FB-2202-708C-BCE7D24C5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870"/>
              <a:ext cx="92" cy="161"/>
            </a:xfrm>
            <a:custGeom>
              <a:avLst/>
              <a:gdLst>
                <a:gd name="T0" fmla="*/ 2 w 39"/>
                <a:gd name="T1" fmla="*/ 56 h 68"/>
                <a:gd name="T2" fmla="*/ 14 w 39"/>
                <a:gd name="T3" fmla="*/ 11 h 68"/>
                <a:gd name="T4" fmla="*/ 28 w 39"/>
                <a:gd name="T5" fmla="*/ 3 h 68"/>
                <a:gd name="T6" fmla="*/ 35 w 39"/>
                <a:gd name="T7" fmla="*/ 19 h 68"/>
                <a:gd name="T8" fmla="*/ 14 w 39"/>
                <a:gd name="T9" fmla="*/ 61 h 68"/>
                <a:gd name="T10" fmla="*/ 4 w 39"/>
                <a:gd name="T11" fmla="*/ 67 h 68"/>
                <a:gd name="T12" fmla="*/ 2 w 39"/>
                <a:gd name="T13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68">
                  <a:moveTo>
                    <a:pt x="2" y="56"/>
                  </a:moveTo>
                  <a:cubicBezTo>
                    <a:pt x="4" y="41"/>
                    <a:pt x="7" y="25"/>
                    <a:pt x="14" y="11"/>
                  </a:cubicBezTo>
                  <a:cubicBezTo>
                    <a:pt x="17" y="6"/>
                    <a:pt x="21" y="0"/>
                    <a:pt x="28" y="3"/>
                  </a:cubicBezTo>
                  <a:cubicBezTo>
                    <a:pt x="34" y="6"/>
                    <a:pt x="39" y="12"/>
                    <a:pt x="35" y="19"/>
                  </a:cubicBezTo>
                  <a:cubicBezTo>
                    <a:pt x="29" y="33"/>
                    <a:pt x="21" y="47"/>
                    <a:pt x="14" y="61"/>
                  </a:cubicBezTo>
                  <a:cubicBezTo>
                    <a:pt x="12" y="64"/>
                    <a:pt x="9" y="68"/>
                    <a:pt x="4" y="67"/>
                  </a:cubicBezTo>
                  <a:cubicBezTo>
                    <a:pt x="0" y="65"/>
                    <a:pt x="2" y="60"/>
                    <a:pt x="2" y="56"/>
                  </a:cubicBezTo>
                  <a:close/>
                </a:path>
              </a:pathLst>
            </a:custGeom>
            <a:solidFill>
              <a:srgbClr val="FCF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21">
              <a:extLst>
                <a:ext uri="{FF2B5EF4-FFF2-40B4-BE49-F238E27FC236}">
                  <a16:creationId xmlns:a16="http://schemas.microsoft.com/office/drawing/2014/main" id="{86216452-2AF6-B49B-A2AE-E9EE272D8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392"/>
              <a:ext cx="117" cy="109"/>
            </a:xfrm>
            <a:custGeom>
              <a:avLst/>
              <a:gdLst>
                <a:gd name="T0" fmla="*/ 28 w 49"/>
                <a:gd name="T1" fmla="*/ 0 h 46"/>
                <a:gd name="T2" fmla="*/ 49 w 49"/>
                <a:gd name="T3" fmla="*/ 24 h 46"/>
                <a:gd name="T4" fmla="*/ 6 w 49"/>
                <a:gd name="T5" fmla="*/ 43 h 46"/>
                <a:gd name="T6" fmla="*/ 0 w 49"/>
                <a:gd name="T7" fmla="*/ 32 h 46"/>
                <a:gd name="T8" fmla="*/ 28 w 49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6">
                  <a:moveTo>
                    <a:pt x="28" y="0"/>
                  </a:moveTo>
                  <a:cubicBezTo>
                    <a:pt x="37" y="7"/>
                    <a:pt x="46" y="13"/>
                    <a:pt x="49" y="24"/>
                  </a:cubicBezTo>
                  <a:cubicBezTo>
                    <a:pt x="40" y="41"/>
                    <a:pt x="29" y="46"/>
                    <a:pt x="6" y="43"/>
                  </a:cubicBezTo>
                  <a:cubicBezTo>
                    <a:pt x="1" y="41"/>
                    <a:pt x="0" y="37"/>
                    <a:pt x="0" y="32"/>
                  </a:cubicBezTo>
                  <a:cubicBezTo>
                    <a:pt x="9" y="21"/>
                    <a:pt x="17" y="9"/>
                    <a:pt x="28" y="0"/>
                  </a:cubicBezTo>
                  <a:close/>
                </a:path>
              </a:pathLst>
            </a:custGeom>
            <a:solidFill>
              <a:srgbClr val="CAD6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22">
              <a:extLst>
                <a:ext uri="{FF2B5EF4-FFF2-40B4-BE49-F238E27FC236}">
                  <a16:creationId xmlns:a16="http://schemas.microsoft.com/office/drawing/2014/main" id="{88CFCD35-20E4-80E2-9B68-D3C6AA2E8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1613"/>
              <a:ext cx="147" cy="59"/>
            </a:xfrm>
            <a:custGeom>
              <a:avLst/>
              <a:gdLst>
                <a:gd name="T0" fmla="*/ 32 w 62"/>
                <a:gd name="T1" fmla="*/ 3 h 25"/>
                <a:gd name="T2" fmla="*/ 51 w 62"/>
                <a:gd name="T3" fmla="*/ 6 h 25"/>
                <a:gd name="T4" fmla="*/ 52 w 62"/>
                <a:gd name="T5" fmla="*/ 20 h 25"/>
                <a:gd name="T6" fmla="*/ 19 w 62"/>
                <a:gd name="T7" fmla="*/ 24 h 25"/>
                <a:gd name="T8" fmla="*/ 1 w 62"/>
                <a:gd name="T9" fmla="*/ 11 h 25"/>
                <a:gd name="T10" fmla="*/ 21 w 62"/>
                <a:gd name="T11" fmla="*/ 0 h 25"/>
                <a:gd name="T12" fmla="*/ 32 w 62"/>
                <a:gd name="T13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25">
                  <a:moveTo>
                    <a:pt x="32" y="3"/>
                  </a:moveTo>
                  <a:cubicBezTo>
                    <a:pt x="38" y="4"/>
                    <a:pt x="45" y="4"/>
                    <a:pt x="51" y="6"/>
                  </a:cubicBezTo>
                  <a:cubicBezTo>
                    <a:pt x="62" y="9"/>
                    <a:pt x="61" y="15"/>
                    <a:pt x="52" y="20"/>
                  </a:cubicBezTo>
                  <a:cubicBezTo>
                    <a:pt x="41" y="20"/>
                    <a:pt x="30" y="25"/>
                    <a:pt x="19" y="24"/>
                  </a:cubicBezTo>
                  <a:cubicBezTo>
                    <a:pt x="10" y="23"/>
                    <a:pt x="0" y="24"/>
                    <a:pt x="1" y="11"/>
                  </a:cubicBezTo>
                  <a:cubicBezTo>
                    <a:pt x="2" y="0"/>
                    <a:pt x="12" y="0"/>
                    <a:pt x="21" y="0"/>
                  </a:cubicBezTo>
                  <a:cubicBezTo>
                    <a:pt x="24" y="1"/>
                    <a:pt x="28" y="2"/>
                    <a:pt x="32" y="3"/>
                  </a:cubicBezTo>
                  <a:close/>
                </a:path>
              </a:pathLst>
            </a:custGeom>
            <a:solidFill>
              <a:srgbClr val="CCC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23">
              <a:extLst>
                <a:ext uri="{FF2B5EF4-FFF2-40B4-BE49-F238E27FC236}">
                  <a16:creationId xmlns:a16="http://schemas.microsoft.com/office/drawing/2014/main" id="{5FBD1210-3CE3-474A-06CA-9AB904C87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551"/>
              <a:ext cx="107" cy="138"/>
            </a:xfrm>
            <a:custGeom>
              <a:avLst/>
              <a:gdLst>
                <a:gd name="T0" fmla="*/ 37 w 45"/>
                <a:gd name="T1" fmla="*/ 58 h 58"/>
                <a:gd name="T2" fmla="*/ 7 w 45"/>
                <a:gd name="T3" fmla="*/ 17 h 58"/>
                <a:gd name="T4" fmla="*/ 3 w 45"/>
                <a:gd name="T5" fmla="*/ 5 h 58"/>
                <a:gd name="T6" fmla="*/ 15 w 45"/>
                <a:gd name="T7" fmla="*/ 2 h 58"/>
                <a:gd name="T8" fmla="*/ 37 w 45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8">
                  <a:moveTo>
                    <a:pt x="37" y="58"/>
                  </a:moveTo>
                  <a:cubicBezTo>
                    <a:pt x="27" y="42"/>
                    <a:pt x="23" y="25"/>
                    <a:pt x="7" y="17"/>
                  </a:cubicBezTo>
                  <a:cubicBezTo>
                    <a:pt x="3" y="15"/>
                    <a:pt x="0" y="10"/>
                    <a:pt x="3" y="5"/>
                  </a:cubicBezTo>
                  <a:cubicBezTo>
                    <a:pt x="5" y="0"/>
                    <a:pt x="11" y="1"/>
                    <a:pt x="15" y="2"/>
                  </a:cubicBezTo>
                  <a:cubicBezTo>
                    <a:pt x="36" y="5"/>
                    <a:pt x="45" y="28"/>
                    <a:pt x="37" y="58"/>
                  </a:cubicBezTo>
                  <a:close/>
                </a:path>
              </a:pathLst>
            </a:custGeom>
            <a:solidFill>
              <a:srgbClr val="FCF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24">
              <a:extLst>
                <a:ext uri="{FF2B5EF4-FFF2-40B4-BE49-F238E27FC236}">
                  <a16:creationId xmlns:a16="http://schemas.microsoft.com/office/drawing/2014/main" id="{7B5BD729-03AA-6979-97CA-762CA810F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1684"/>
              <a:ext cx="121" cy="85"/>
            </a:xfrm>
            <a:custGeom>
              <a:avLst/>
              <a:gdLst>
                <a:gd name="T0" fmla="*/ 16 w 51"/>
                <a:gd name="T1" fmla="*/ 32 h 36"/>
                <a:gd name="T2" fmla="*/ 0 w 51"/>
                <a:gd name="T3" fmla="*/ 18 h 36"/>
                <a:gd name="T4" fmla="*/ 27 w 51"/>
                <a:gd name="T5" fmla="*/ 3 h 36"/>
                <a:gd name="T6" fmla="*/ 46 w 51"/>
                <a:gd name="T7" fmla="*/ 7 h 36"/>
                <a:gd name="T8" fmla="*/ 40 w 51"/>
                <a:gd name="T9" fmla="*/ 24 h 36"/>
                <a:gd name="T10" fmla="*/ 32 w 51"/>
                <a:gd name="T11" fmla="*/ 30 h 36"/>
                <a:gd name="T12" fmla="*/ 24 w 51"/>
                <a:gd name="T13" fmla="*/ 33 h 36"/>
                <a:gd name="T14" fmla="*/ 16 w 51"/>
                <a:gd name="T1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36">
                  <a:moveTo>
                    <a:pt x="16" y="32"/>
                  </a:moveTo>
                  <a:cubicBezTo>
                    <a:pt x="14" y="23"/>
                    <a:pt x="4" y="24"/>
                    <a:pt x="0" y="18"/>
                  </a:cubicBezTo>
                  <a:cubicBezTo>
                    <a:pt x="7" y="10"/>
                    <a:pt x="17" y="5"/>
                    <a:pt x="27" y="3"/>
                  </a:cubicBezTo>
                  <a:cubicBezTo>
                    <a:pt x="34" y="1"/>
                    <a:pt x="42" y="0"/>
                    <a:pt x="46" y="7"/>
                  </a:cubicBezTo>
                  <a:cubicBezTo>
                    <a:pt x="51" y="15"/>
                    <a:pt x="44" y="19"/>
                    <a:pt x="40" y="24"/>
                  </a:cubicBezTo>
                  <a:cubicBezTo>
                    <a:pt x="37" y="26"/>
                    <a:pt x="35" y="28"/>
                    <a:pt x="32" y="30"/>
                  </a:cubicBezTo>
                  <a:cubicBezTo>
                    <a:pt x="29" y="31"/>
                    <a:pt x="26" y="32"/>
                    <a:pt x="24" y="33"/>
                  </a:cubicBezTo>
                  <a:cubicBezTo>
                    <a:pt x="21" y="36"/>
                    <a:pt x="18" y="36"/>
                    <a:pt x="16" y="32"/>
                  </a:cubicBezTo>
                  <a:close/>
                </a:path>
              </a:pathLst>
            </a:custGeom>
            <a:solidFill>
              <a:srgbClr val="FCF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25">
              <a:extLst>
                <a:ext uri="{FF2B5EF4-FFF2-40B4-BE49-F238E27FC236}">
                  <a16:creationId xmlns:a16="http://schemas.microsoft.com/office/drawing/2014/main" id="{4F2348A2-8C63-57C0-2AFB-BDFCFF62B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465"/>
              <a:ext cx="125" cy="74"/>
            </a:xfrm>
            <a:custGeom>
              <a:avLst/>
              <a:gdLst>
                <a:gd name="T0" fmla="*/ 32 w 53"/>
                <a:gd name="T1" fmla="*/ 1 h 31"/>
                <a:gd name="T2" fmla="*/ 37 w 53"/>
                <a:gd name="T3" fmla="*/ 9 h 31"/>
                <a:gd name="T4" fmla="*/ 47 w 53"/>
                <a:gd name="T5" fmla="*/ 28 h 31"/>
                <a:gd name="T6" fmla="*/ 26 w 53"/>
                <a:gd name="T7" fmla="*/ 29 h 31"/>
                <a:gd name="T8" fmla="*/ 0 w 53"/>
                <a:gd name="T9" fmla="*/ 9 h 31"/>
                <a:gd name="T10" fmla="*/ 15 w 53"/>
                <a:gd name="T11" fmla="*/ 6 h 31"/>
                <a:gd name="T12" fmla="*/ 32 w 53"/>
                <a:gd name="T1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1">
                  <a:moveTo>
                    <a:pt x="32" y="1"/>
                  </a:moveTo>
                  <a:cubicBezTo>
                    <a:pt x="34" y="4"/>
                    <a:pt x="36" y="7"/>
                    <a:pt x="37" y="9"/>
                  </a:cubicBezTo>
                  <a:cubicBezTo>
                    <a:pt x="41" y="15"/>
                    <a:pt x="53" y="17"/>
                    <a:pt x="47" y="28"/>
                  </a:cubicBezTo>
                  <a:cubicBezTo>
                    <a:pt x="40" y="31"/>
                    <a:pt x="33" y="31"/>
                    <a:pt x="26" y="29"/>
                  </a:cubicBezTo>
                  <a:cubicBezTo>
                    <a:pt x="17" y="23"/>
                    <a:pt x="5" y="21"/>
                    <a:pt x="0" y="9"/>
                  </a:cubicBezTo>
                  <a:cubicBezTo>
                    <a:pt x="5" y="3"/>
                    <a:pt x="10" y="7"/>
                    <a:pt x="15" y="6"/>
                  </a:cubicBezTo>
                  <a:cubicBezTo>
                    <a:pt x="23" y="11"/>
                    <a:pt x="26" y="0"/>
                    <a:pt x="32" y="1"/>
                  </a:cubicBezTo>
                  <a:close/>
                </a:path>
              </a:pathLst>
            </a:custGeom>
            <a:solidFill>
              <a:srgbClr val="D99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26">
              <a:extLst>
                <a:ext uri="{FF2B5EF4-FFF2-40B4-BE49-F238E27FC236}">
                  <a16:creationId xmlns:a16="http://schemas.microsoft.com/office/drawing/2014/main" id="{26F99840-9080-7A11-B72A-347F06C16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102"/>
              <a:ext cx="85" cy="72"/>
            </a:xfrm>
            <a:custGeom>
              <a:avLst/>
              <a:gdLst>
                <a:gd name="T0" fmla="*/ 10 w 36"/>
                <a:gd name="T1" fmla="*/ 23 h 30"/>
                <a:gd name="T2" fmla="*/ 10 w 36"/>
                <a:gd name="T3" fmla="*/ 5 h 30"/>
                <a:gd name="T4" fmla="*/ 30 w 36"/>
                <a:gd name="T5" fmla="*/ 8 h 30"/>
                <a:gd name="T6" fmla="*/ 26 w 36"/>
                <a:gd name="T7" fmla="*/ 26 h 30"/>
                <a:gd name="T8" fmla="*/ 10 w 36"/>
                <a:gd name="T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0">
                  <a:moveTo>
                    <a:pt x="10" y="23"/>
                  </a:moveTo>
                  <a:cubicBezTo>
                    <a:pt x="2" y="18"/>
                    <a:pt x="0" y="12"/>
                    <a:pt x="10" y="5"/>
                  </a:cubicBezTo>
                  <a:cubicBezTo>
                    <a:pt x="17" y="0"/>
                    <a:pt x="24" y="1"/>
                    <a:pt x="30" y="8"/>
                  </a:cubicBezTo>
                  <a:cubicBezTo>
                    <a:pt x="35" y="16"/>
                    <a:pt x="36" y="22"/>
                    <a:pt x="26" y="26"/>
                  </a:cubicBezTo>
                  <a:cubicBezTo>
                    <a:pt x="20" y="30"/>
                    <a:pt x="15" y="26"/>
                    <a:pt x="10" y="23"/>
                  </a:cubicBezTo>
                  <a:close/>
                </a:path>
              </a:pathLst>
            </a:custGeom>
            <a:solidFill>
              <a:srgbClr val="B17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27">
              <a:extLst>
                <a:ext uri="{FF2B5EF4-FFF2-40B4-BE49-F238E27FC236}">
                  <a16:creationId xmlns:a16="http://schemas.microsoft.com/office/drawing/2014/main" id="{28157F14-3ABB-0468-9F08-7396758C4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1613"/>
              <a:ext cx="93" cy="59"/>
            </a:xfrm>
            <a:custGeom>
              <a:avLst/>
              <a:gdLst>
                <a:gd name="T0" fmla="*/ 38 w 39"/>
                <a:gd name="T1" fmla="*/ 15 h 25"/>
                <a:gd name="T2" fmla="*/ 15 w 39"/>
                <a:gd name="T3" fmla="*/ 17 h 25"/>
                <a:gd name="T4" fmla="*/ 0 w 39"/>
                <a:gd name="T5" fmla="*/ 5 h 25"/>
                <a:gd name="T6" fmla="*/ 39 w 39"/>
                <a:gd name="T7" fmla="*/ 0 h 25"/>
                <a:gd name="T8" fmla="*/ 38 w 39"/>
                <a:gd name="T9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5">
                  <a:moveTo>
                    <a:pt x="38" y="15"/>
                  </a:moveTo>
                  <a:cubicBezTo>
                    <a:pt x="31" y="25"/>
                    <a:pt x="23" y="16"/>
                    <a:pt x="15" y="17"/>
                  </a:cubicBezTo>
                  <a:cubicBezTo>
                    <a:pt x="7" y="17"/>
                    <a:pt x="0" y="15"/>
                    <a:pt x="0" y="5"/>
                  </a:cubicBezTo>
                  <a:cubicBezTo>
                    <a:pt x="13" y="3"/>
                    <a:pt x="26" y="1"/>
                    <a:pt x="39" y="0"/>
                  </a:cubicBezTo>
                  <a:cubicBezTo>
                    <a:pt x="39" y="5"/>
                    <a:pt x="39" y="10"/>
                    <a:pt x="38" y="15"/>
                  </a:cubicBezTo>
                  <a:close/>
                </a:path>
              </a:pathLst>
            </a:custGeom>
            <a:solidFill>
              <a:srgbClr val="709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28">
              <a:extLst>
                <a:ext uri="{FF2B5EF4-FFF2-40B4-BE49-F238E27FC236}">
                  <a16:creationId xmlns:a16="http://schemas.microsoft.com/office/drawing/2014/main" id="{BB3D1A39-D6E1-4F3E-FF25-10A12FB0B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1155"/>
              <a:ext cx="40" cy="49"/>
            </a:xfrm>
            <a:custGeom>
              <a:avLst/>
              <a:gdLst>
                <a:gd name="T0" fmla="*/ 0 w 17"/>
                <a:gd name="T1" fmla="*/ 1 h 21"/>
                <a:gd name="T2" fmla="*/ 16 w 17"/>
                <a:gd name="T3" fmla="*/ 4 h 21"/>
                <a:gd name="T4" fmla="*/ 17 w 17"/>
                <a:gd name="T5" fmla="*/ 13 h 21"/>
                <a:gd name="T6" fmla="*/ 16 w 17"/>
                <a:gd name="T7" fmla="*/ 17 h 21"/>
                <a:gd name="T8" fmla="*/ 2 w 17"/>
                <a:gd name="T9" fmla="*/ 16 h 21"/>
                <a:gd name="T10" fmla="*/ 1 w 17"/>
                <a:gd name="T11" fmla="*/ 13 h 21"/>
                <a:gd name="T12" fmla="*/ 0 w 17"/>
                <a:gd name="T1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1">
                  <a:moveTo>
                    <a:pt x="0" y="1"/>
                  </a:moveTo>
                  <a:cubicBezTo>
                    <a:pt x="6" y="0"/>
                    <a:pt x="11" y="1"/>
                    <a:pt x="16" y="4"/>
                  </a:cubicBezTo>
                  <a:cubicBezTo>
                    <a:pt x="17" y="7"/>
                    <a:pt x="17" y="10"/>
                    <a:pt x="17" y="13"/>
                  </a:cubicBezTo>
                  <a:cubicBezTo>
                    <a:pt x="17" y="14"/>
                    <a:pt x="16" y="15"/>
                    <a:pt x="16" y="17"/>
                  </a:cubicBezTo>
                  <a:cubicBezTo>
                    <a:pt x="11" y="21"/>
                    <a:pt x="6" y="21"/>
                    <a:pt x="2" y="16"/>
                  </a:cubicBezTo>
                  <a:cubicBezTo>
                    <a:pt x="2" y="15"/>
                    <a:pt x="2" y="14"/>
                    <a:pt x="1" y="13"/>
                  </a:cubicBezTo>
                  <a:cubicBezTo>
                    <a:pt x="1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D89F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29">
              <a:extLst>
                <a:ext uri="{FF2B5EF4-FFF2-40B4-BE49-F238E27FC236}">
                  <a16:creationId xmlns:a16="http://schemas.microsoft.com/office/drawing/2014/main" id="{EE0F3F3E-AA69-A57E-F40B-A09F400FC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788"/>
              <a:ext cx="981" cy="451"/>
            </a:xfrm>
            <a:custGeom>
              <a:avLst/>
              <a:gdLst>
                <a:gd name="T0" fmla="*/ 402 w 414"/>
                <a:gd name="T1" fmla="*/ 98 h 190"/>
                <a:gd name="T2" fmla="*/ 397 w 414"/>
                <a:gd name="T3" fmla="*/ 140 h 190"/>
                <a:gd name="T4" fmla="*/ 268 w 414"/>
                <a:gd name="T5" fmla="*/ 177 h 190"/>
                <a:gd name="T6" fmla="*/ 43 w 414"/>
                <a:gd name="T7" fmla="*/ 98 h 190"/>
                <a:gd name="T8" fmla="*/ 2 w 414"/>
                <a:gd name="T9" fmla="*/ 45 h 190"/>
                <a:gd name="T10" fmla="*/ 34 w 414"/>
                <a:gd name="T11" fmla="*/ 1 h 190"/>
                <a:gd name="T12" fmla="*/ 39 w 414"/>
                <a:gd name="T13" fmla="*/ 2 h 190"/>
                <a:gd name="T14" fmla="*/ 66 w 414"/>
                <a:gd name="T15" fmla="*/ 46 h 190"/>
                <a:gd name="T16" fmla="*/ 268 w 414"/>
                <a:gd name="T17" fmla="*/ 121 h 190"/>
                <a:gd name="T18" fmla="*/ 325 w 414"/>
                <a:gd name="T19" fmla="*/ 113 h 190"/>
                <a:gd name="T20" fmla="*/ 368 w 414"/>
                <a:gd name="T21" fmla="*/ 86 h 190"/>
                <a:gd name="T22" fmla="*/ 402 w 414"/>
                <a:gd name="T23" fmla="*/ 9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4" h="190">
                  <a:moveTo>
                    <a:pt x="402" y="98"/>
                  </a:moveTo>
                  <a:cubicBezTo>
                    <a:pt x="414" y="114"/>
                    <a:pt x="411" y="128"/>
                    <a:pt x="397" y="140"/>
                  </a:cubicBezTo>
                  <a:cubicBezTo>
                    <a:pt x="359" y="171"/>
                    <a:pt x="319" y="190"/>
                    <a:pt x="268" y="177"/>
                  </a:cubicBezTo>
                  <a:cubicBezTo>
                    <a:pt x="191" y="157"/>
                    <a:pt x="116" y="129"/>
                    <a:pt x="43" y="98"/>
                  </a:cubicBezTo>
                  <a:cubicBezTo>
                    <a:pt x="21" y="88"/>
                    <a:pt x="0" y="75"/>
                    <a:pt x="2" y="45"/>
                  </a:cubicBezTo>
                  <a:cubicBezTo>
                    <a:pt x="8" y="27"/>
                    <a:pt x="15" y="10"/>
                    <a:pt x="34" y="1"/>
                  </a:cubicBezTo>
                  <a:cubicBezTo>
                    <a:pt x="36" y="0"/>
                    <a:pt x="38" y="0"/>
                    <a:pt x="39" y="2"/>
                  </a:cubicBezTo>
                  <a:cubicBezTo>
                    <a:pt x="34" y="25"/>
                    <a:pt x="46" y="37"/>
                    <a:pt x="66" y="46"/>
                  </a:cubicBezTo>
                  <a:cubicBezTo>
                    <a:pt x="132" y="76"/>
                    <a:pt x="199" y="100"/>
                    <a:pt x="268" y="121"/>
                  </a:cubicBezTo>
                  <a:cubicBezTo>
                    <a:pt x="289" y="127"/>
                    <a:pt x="307" y="124"/>
                    <a:pt x="325" y="113"/>
                  </a:cubicBezTo>
                  <a:cubicBezTo>
                    <a:pt x="339" y="104"/>
                    <a:pt x="353" y="94"/>
                    <a:pt x="368" y="86"/>
                  </a:cubicBezTo>
                  <a:cubicBezTo>
                    <a:pt x="383" y="80"/>
                    <a:pt x="394" y="85"/>
                    <a:pt x="402" y="98"/>
                  </a:cubicBezTo>
                  <a:close/>
                </a:path>
              </a:pathLst>
            </a:custGeom>
            <a:solidFill>
              <a:srgbClr val="444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30">
              <a:extLst>
                <a:ext uri="{FF2B5EF4-FFF2-40B4-BE49-F238E27FC236}">
                  <a16:creationId xmlns:a16="http://schemas.microsoft.com/office/drawing/2014/main" id="{D4E2F72D-62AC-F6BE-CFEA-A294C43B3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1658"/>
              <a:ext cx="657" cy="391"/>
            </a:xfrm>
            <a:custGeom>
              <a:avLst/>
              <a:gdLst>
                <a:gd name="T0" fmla="*/ 7 w 277"/>
                <a:gd name="T1" fmla="*/ 57 h 165"/>
                <a:gd name="T2" fmla="*/ 4 w 277"/>
                <a:gd name="T3" fmla="*/ 56 h 165"/>
                <a:gd name="T4" fmla="*/ 4 w 277"/>
                <a:gd name="T5" fmla="*/ 6 h 165"/>
                <a:gd name="T6" fmla="*/ 27 w 277"/>
                <a:gd name="T7" fmla="*/ 8 h 165"/>
                <a:gd name="T8" fmla="*/ 236 w 277"/>
                <a:gd name="T9" fmla="*/ 80 h 165"/>
                <a:gd name="T10" fmla="*/ 277 w 277"/>
                <a:gd name="T11" fmla="*/ 117 h 165"/>
                <a:gd name="T12" fmla="*/ 251 w 277"/>
                <a:gd name="T13" fmla="*/ 122 h 165"/>
                <a:gd name="T14" fmla="*/ 106 w 277"/>
                <a:gd name="T15" fmla="*/ 75 h 165"/>
                <a:gd name="T16" fmla="*/ 255 w 277"/>
                <a:gd name="T17" fmla="*/ 124 h 165"/>
                <a:gd name="T18" fmla="*/ 266 w 277"/>
                <a:gd name="T19" fmla="*/ 126 h 165"/>
                <a:gd name="T20" fmla="*/ 274 w 277"/>
                <a:gd name="T21" fmla="*/ 141 h 165"/>
                <a:gd name="T22" fmla="*/ 261 w 277"/>
                <a:gd name="T23" fmla="*/ 145 h 165"/>
                <a:gd name="T24" fmla="*/ 181 w 277"/>
                <a:gd name="T25" fmla="*/ 122 h 165"/>
                <a:gd name="T26" fmla="*/ 116 w 277"/>
                <a:gd name="T27" fmla="*/ 99 h 165"/>
                <a:gd name="T28" fmla="*/ 257 w 277"/>
                <a:gd name="T29" fmla="*/ 145 h 165"/>
                <a:gd name="T30" fmla="*/ 272 w 277"/>
                <a:gd name="T31" fmla="*/ 157 h 165"/>
                <a:gd name="T32" fmla="*/ 253 w 277"/>
                <a:gd name="T33" fmla="*/ 165 h 165"/>
                <a:gd name="T34" fmla="*/ 228 w 277"/>
                <a:gd name="T35" fmla="*/ 159 h 165"/>
                <a:gd name="T36" fmla="*/ 61 w 277"/>
                <a:gd name="T37" fmla="*/ 103 h 165"/>
                <a:gd name="T38" fmla="*/ 7 w 277"/>
                <a:gd name="T39" fmla="*/ 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7" h="165">
                  <a:moveTo>
                    <a:pt x="7" y="57"/>
                  </a:moveTo>
                  <a:cubicBezTo>
                    <a:pt x="6" y="57"/>
                    <a:pt x="5" y="57"/>
                    <a:pt x="4" y="56"/>
                  </a:cubicBezTo>
                  <a:cubicBezTo>
                    <a:pt x="14" y="39"/>
                    <a:pt x="0" y="23"/>
                    <a:pt x="4" y="6"/>
                  </a:cubicBezTo>
                  <a:cubicBezTo>
                    <a:pt x="12" y="0"/>
                    <a:pt x="20" y="5"/>
                    <a:pt x="27" y="8"/>
                  </a:cubicBezTo>
                  <a:cubicBezTo>
                    <a:pt x="96" y="33"/>
                    <a:pt x="167" y="55"/>
                    <a:pt x="236" y="80"/>
                  </a:cubicBezTo>
                  <a:cubicBezTo>
                    <a:pt x="256" y="86"/>
                    <a:pt x="271" y="97"/>
                    <a:pt x="277" y="117"/>
                  </a:cubicBezTo>
                  <a:cubicBezTo>
                    <a:pt x="271" y="130"/>
                    <a:pt x="260" y="124"/>
                    <a:pt x="251" y="122"/>
                  </a:cubicBezTo>
                  <a:cubicBezTo>
                    <a:pt x="202" y="110"/>
                    <a:pt x="154" y="92"/>
                    <a:pt x="106" y="75"/>
                  </a:cubicBezTo>
                  <a:cubicBezTo>
                    <a:pt x="155" y="93"/>
                    <a:pt x="204" y="110"/>
                    <a:pt x="255" y="124"/>
                  </a:cubicBezTo>
                  <a:cubicBezTo>
                    <a:pt x="259" y="125"/>
                    <a:pt x="263" y="124"/>
                    <a:pt x="266" y="126"/>
                  </a:cubicBezTo>
                  <a:cubicBezTo>
                    <a:pt x="272" y="129"/>
                    <a:pt x="276" y="134"/>
                    <a:pt x="274" y="141"/>
                  </a:cubicBezTo>
                  <a:cubicBezTo>
                    <a:pt x="272" y="148"/>
                    <a:pt x="266" y="146"/>
                    <a:pt x="261" y="145"/>
                  </a:cubicBezTo>
                  <a:cubicBezTo>
                    <a:pt x="234" y="139"/>
                    <a:pt x="207" y="129"/>
                    <a:pt x="181" y="122"/>
                  </a:cubicBezTo>
                  <a:cubicBezTo>
                    <a:pt x="158" y="115"/>
                    <a:pt x="137" y="106"/>
                    <a:pt x="116" y="99"/>
                  </a:cubicBezTo>
                  <a:cubicBezTo>
                    <a:pt x="162" y="116"/>
                    <a:pt x="209" y="132"/>
                    <a:pt x="257" y="145"/>
                  </a:cubicBezTo>
                  <a:cubicBezTo>
                    <a:pt x="264" y="146"/>
                    <a:pt x="274" y="146"/>
                    <a:pt x="272" y="157"/>
                  </a:cubicBezTo>
                  <a:cubicBezTo>
                    <a:pt x="270" y="165"/>
                    <a:pt x="261" y="165"/>
                    <a:pt x="253" y="165"/>
                  </a:cubicBezTo>
                  <a:cubicBezTo>
                    <a:pt x="244" y="164"/>
                    <a:pt x="236" y="161"/>
                    <a:pt x="228" y="159"/>
                  </a:cubicBezTo>
                  <a:cubicBezTo>
                    <a:pt x="172" y="143"/>
                    <a:pt x="116" y="124"/>
                    <a:pt x="61" y="103"/>
                  </a:cubicBezTo>
                  <a:cubicBezTo>
                    <a:pt x="39" y="94"/>
                    <a:pt x="16" y="83"/>
                    <a:pt x="7" y="57"/>
                  </a:cubicBezTo>
                  <a:close/>
                </a:path>
              </a:pathLst>
            </a:custGeom>
            <a:solidFill>
              <a:srgbClr val="99A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31">
              <a:extLst>
                <a:ext uri="{FF2B5EF4-FFF2-40B4-BE49-F238E27FC236}">
                  <a16:creationId xmlns:a16="http://schemas.microsoft.com/office/drawing/2014/main" id="{0416AF77-C920-8B4B-DF16-04E83C8B0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1" y="1553"/>
              <a:ext cx="1076" cy="468"/>
            </a:xfrm>
            <a:custGeom>
              <a:avLst/>
              <a:gdLst>
                <a:gd name="T0" fmla="*/ 338 w 454"/>
                <a:gd name="T1" fmla="*/ 161 h 197"/>
                <a:gd name="T2" fmla="*/ 259 w 454"/>
                <a:gd name="T3" fmla="*/ 116 h 197"/>
                <a:gd name="T4" fmla="*/ 66 w 454"/>
                <a:gd name="T5" fmla="*/ 50 h 197"/>
                <a:gd name="T6" fmla="*/ 55 w 454"/>
                <a:gd name="T7" fmla="*/ 48 h 197"/>
                <a:gd name="T8" fmla="*/ 27 w 454"/>
                <a:gd name="T9" fmla="*/ 40 h 197"/>
                <a:gd name="T10" fmla="*/ 1 w 454"/>
                <a:gd name="T11" fmla="*/ 9 h 197"/>
                <a:gd name="T12" fmla="*/ 6 w 454"/>
                <a:gd name="T13" fmla="*/ 1 h 197"/>
                <a:gd name="T14" fmla="*/ 126 w 454"/>
                <a:gd name="T15" fmla="*/ 43 h 197"/>
                <a:gd name="T16" fmla="*/ 421 w 454"/>
                <a:gd name="T17" fmla="*/ 141 h 197"/>
                <a:gd name="T18" fmla="*/ 454 w 454"/>
                <a:gd name="T19" fmla="*/ 145 h 197"/>
                <a:gd name="T20" fmla="*/ 446 w 454"/>
                <a:gd name="T21" fmla="*/ 167 h 197"/>
                <a:gd name="T22" fmla="*/ 442 w 454"/>
                <a:gd name="T23" fmla="*/ 196 h 197"/>
                <a:gd name="T24" fmla="*/ 434 w 454"/>
                <a:gd name="T25" fmla="*/ 197 h 197"/>
                <a:gd name="T26" fmla="*/ 402 w 454"/>
                <a:gd name="T27" fmla="*/ 188 h 197"/>
                <a:gd name="T28" fmla="*/ 338 w 454"/>
                <a:gd name="T29" fmla="*/ 16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4" h="197">
                  <a:moveTo>
                    <a:pt x="338" y="161"/>
                  </a:moveTo>
                  <a:cubicBezTo>
                    <a:pt x="320" y="132"/>
                    <a:pt x="289" y="126"/>
                    <a:pt x="259" y="116"/>
                  </a:cubicBezTo>
                  <a:cubicBezTo>
                    <a:pt x="195" y="94"/>
                    <a:pt x="130" y="72"/>
                    <a:pt x="66" y="50"/>
                  </a:cubicBezTo>
                  <a:cubicBezTo>
                    <a:pt x="62" y="49"/>
                    <a:pt x="58" y="49"/>
                    <a:pt x="55" y="48"/>
                  </a:cubicBezTo>
                  <a:cubicBezTo>
                    <a:pt x="45" y="46"/>
                    <a:pt x="36" y="43"/>
                    <a:pt x="27" y="40"/>
                  </a:cubicBezTo>
                  <a:cubicBezTo>
                    <a:pt x="13" y="34"/>
                    <a:pt x="2" y="25"/>
                    <a:pt x="1" y="9"/>
                  </a:cubicBezTo>
                  <a:cubicBezTo>
                    <a:pt x="1" y="5"/>
                    <a:pt x="0" y="0"/>
                    <a:pt x="6" y="1"/>
                  </a:cubicBezTo>
                  <a:cubicBezTo>
                    <a:pt x="45" y="18"/>
                    <a:pt x="86" y="29"/>
                    <a:pt x="126" y="43"/>
                  </a:cubicBezTo>
                  <a:cubicBezTo>
                    <a:pt x="224" y="76"/>
                    <a:pt x="323" y="108"/>
                    <a:pt x="421" y="141"/>
                  </a:cubicBezTo>
                  <a:cubicBezTo>
                    <a:pt x="432" y="145"/>
                    <a:pt x="443" y="146"/>
                    <a:pt x="454" y="145"/>
                  </a:cubicBezTo>
                  <a:cubicBezTo>
                    <a:pt x="446" y="150"/>
                    <a:pt x="446" y="159"/>
                    <a:pt x="446" y="167"/>
                  </a:cubicBezTo>
                  <a:cubicBezTo>
                    <a:pt x="446" y="177"/>
                    <a:pt x="448" y="187"/>
                    <a:pt x="442" y="196"/>
                  </a:cubicBezTo>
                  <a:cubicBezTo>
                    <a:pt x="440" y="196"/>
                    <a:pt x="437" y="193"/>
                    <a:pt x="434" y="197"/>
                  </a:cubicBezTo>
                  <a:cubicBezTo>
                    <a:pt x="424" y="194"/>
                    <a:pt x="415" y="181"/>
                    <a:pt x="402" y="188"/>
                  </a:cubicBezTo>
                  <a:cubicBezTo>
                    <a:pt x="381" y="177"/>
                    <a:pt x="358" y="174"/>
                    <a:pt x="338" y="161"/>
                  </a:cubicBezTo>
                  <a:close/>
                </a:path>
              </a:pathLst>
            </a:custGeom>
            <a:solidFill>
              <a:srgbClr val="585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32">
              <a:extLst>
                <a:ext uri="{FF2B5EF4-FFF2-40B4-BE49-F238E27FC236}">
                  <a16:creationId xmlns:a16="http://schemas.microsoft.com/office/drawing/2014/main" id="{1DEFF3CF-89C8-2DD7-CB1D-1E3F8F8EE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1029"/>
              <a:ext cx="690" cy="674"/>
            </a:xfrm>
            <a:custGeom>
              <a:avLst/>
              <a:gdLst>
                <a:gd name="T0" fmla="*/ 162 w 291"/>
                <a:gd name="T1" fmla="*/ 257 h 284"/>
                <a:gd name="T2" fmla="*/ 187 w 291"/>
                <a:gd name="T3" fmla="*/ 269 h 284"/>
                <a:gd name="T4" fmla="*/ 48 w 291"/>
                <a:gd name="T5" fmla="*/ 232 h 284"/>
                <a:gd name="T6" fmla="*/ 21 w 291"/>
                <a:gd name="T7" fmla="*/ 88 h 284"/>
                <a:gd name="T8" fmla="*/ 167 w 291"/>
                <a:gd name="T9" fmla="*/ 6 h 284"/>
                <a:gd name="T10" fmla="*/ 284 w 291"/>
                <a:gd name="T11" fmla="*/ 110 h 284"/>
                <a:gd name="T12" fmla="*/ 282 w 291"/>
                <a:gd name="T13" fmla="*/ 166 h 284"/>
                <a:gd name="T14" fmla="*/ 270 w 291"/>
                <a:gd name="T15" fmla="*/ 167 h 284"/>
                <a:gd name="T16" fmla="*/ 269 w 291"/>
                <a:gd name="T17" fmla="*/ 146 h 284"/>
                <a:gd name="T18" fmla="*/ 160 w 291"/>
                <a:gd name="T19" fmla="*/ 24 h 284"/>
                <a:gd name="T20" fmla="*/ 33 w 291"/>
                <a:gd name="T21" fmla="*/ 115 h 284"/>
                <a:gd name="T22" fmla="*/ 132 w 291"/>
                <a:gd name="T23" fmla="*/ 255 h 284"/>
                <a:gd name="T24" fmla="*/ 162 w 291"/>
                <a:gd name="T25" fmla="*/ 25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1" h="284">
                  <a:moveTo>
                    <a:pt x="162" y="257"/>
                  </a:moveTo>
                  <a:cubicBezTo>
                    <a:pt x="171" y="260"/>
                    <a:pt x="180" y="262"/>
                    <a:pt x="187" y="269"/>
                  </a:cubicBezTo>
                  <a:cubicBezTo>
                    <a:pt x="133" y="284"/>
                    <a:pt x="86" y="272"/>
                    <a:pt x="48" y="232"/>
                  </a:cubicBezTo>
                  <a:cubicBezTo>
                    <a:pt x="9" y="191"/>
                    <a:pt x="0" y="142"/>
                    <a:pt x="21" y="88"/>
                  </a:cubicBezTo>
                  <a:cubicBezTo>
                    <a:pt x="45" y="32"/>
                    <a:pt x="103" y="0"/>
                    <a:pt x="167" y="6"/>
                  </a:cubicBezTo>
                  <a:cubicBezTo>
                    <a:pt x="222" y="11"/>
                    <a:pt x="271" y="54"/>
                    <a:pt x="284" y="110"/>
                  </a:cubicBezTo>
                  <a:cubicBezTo>
                    <a:pt x="288" y="129"/>
                    <a:pt x="291" y="148"/>
                    <a:pt x="282" y="166"/>
                  </a:cubicBezTo>
                  <a:cubicBezTo>
                    <a:pt x="278" y="170"/>
                    <a:pt x="274" y="169"/>
                    <a:pt x="270" y="167"/>
                  </a:cubicBezTo>
                  <a:cubicBezTo>
                    <a:pt x="265" y="160"/>
                    <a:pt x="268" y="153"/>
                    <a:pt x="269" y="146"/>
                  </a:cubicBezTo>
                  <a:cubicBezTo>
                    <a:pt x="272" y="85"/>
                    <a:pt x="226" y="33"/>
                    <a:pt x="160" y="24"/>
                  </a:cubicBezTo>
                  <a:cubicBezTo>
                    <a:pt x="106" y="16"/>
                    <a:pt x="45" y="60"/>
                    <a:pt x="33" y="115"/>
                  </a:cubicBezTo>
                  <a:cubicBezTo>
                    <a:pt x="19" y="182"/>
                    <a:pt x="63" y="245"/>
                    <a:pt x="132" y="255"/>
                  </a:cubicBezTo>
                  <a:cubicBezTo>
                    <a:pt x="142" y="257"/>
                    <a:pt x="152" y="259"/>
                    <a:pt x="162" y="257"/>
                  </a:cubicBezTo>
                  <a:close/>
                </a:path>
              </a:pathLst>
            </a:custGeom>
            <a:solidFill>
              <a:srgbClr val="94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33">
              <a:extLst>
                <a:ext uri="{FF2B5EF4-FFF2-40B4-BE49-F238E27FC236}">
                  <a16:creationId xmlns:a16="http://schemas.microsoft.com/office/drawing/2014/main" id="{507B687C-90C8-B2CD-E516-258D44550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1404"/>
              <a:ext cx="316" cy="197"/>
            </a:xfrm>
            <a:custGeom>
              <a:avLst/>
              <a:gdLst>
                <a:gd name="T0" fmla="*/ 39 w 133"/>
                <a:gd name="T1" fmla="*/ 7 h 83"/>
                <a:gd name="T2" fmla="*/ 50 w 133"/>
                <a:gd name="T3" fmla="*/ 8 h 83"/>
                <a:gd name="T4" fmla="*/ 86 w 133"/>
                <a:gd name="T5" fmla="*/ 24 h 83"/>
                <a:gd name="T6" fmla="*/ 106 w 133"/>
                <a:gd name="T7" fmla="*/ 35 h 83"/>
                <a:gd name="T8" fmla="*/ 130 w 133"/>
                <a:gd name="T9" fmla="*/ 52 h 83"/>
                <a:gd name="T10" fmla="*/ 125 w 133"/>
                <a:gd name="T11" fmla="*/ 64 h 83"/>
                <a:gd name="T12" fmla="*/ 121 w 133"/>
                <a:gd name="T13" fmla="*/ 68 h 83"/>
                <a:gd name="T14" fmla="*/ 55 w 133"/>
                <a:gd name="T15" fmla="*/ 60 h 83"/>
                <a:gd name="T16" fmla="*/ 18 w 133"/>
                <a:gd name="T17" fmla="*/ 48 h 83"/>
                <a:gd name="T18" fmla="*/ 10 w 133"/>
                <a:gd name="T19" fmla="*/ 46 h 83"/>
                <a:gd name="T20" fmla="*/ 0 w 133"/>
                <a:gd name="T21" fmla="*/ 34 h 83"/>
                <a:gd name="T22" fmla="*/ 6 w 133"/>
                <a:gd name="T23" fmla="*/ 17 h 83"/>
                <a:gd name="T24" fmla="*/ 39 w 133"/>
                <a:gd name="T25" fmla="*/ 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83">
                  <a:moveTo>
                    <a:pt x="39" y="7"/>
                  </a:moveTo>
                  <a:cubicBezTo>
                    <a:pt x="43" y="7"/>
                    <a:pt x="47" y="8"/>
                    <a:pt x="50" y="8"/>
                  </a:cubicBezTo>
                  <a:cubicBezTo>
                    <a:pt x="62" y="14"/>
                    <a:pt x="74" y="19"/>
                    <a:pt x="86" y="24"/>
                  </a:cubicBezTo>
                  <a:cubicBezTo>
                    <a:pt x="92" y="28"/>
                    <a:pt x="99" y="31"/>
                    <a:pt x="106" y="35"/>
                  </a:cubicBezTo>
                  <a:cubicBezTo>
                    <a:pt x="114" y="41"/>
                    <a:pt x="125" y="42"/>
                    <a:pt x="130" y="52"/>
                  </a:cubicBezTo>
                  <a:cubicBezTo>
                    <a:pt x="133" y="57"/>
                    <a:pt x="129" y="61"/>
                    <a:pt x="125" y="64"/>
                  </a:cubicBezTo>
                  <a:cubicBezTo>
                    <a:pt x="124" y="66"/>
                    <a:pt x="122" y="67"/>
                    <a:pt x="121" y="68"/>
                  </a:cubicBezTo>
                  <a:cubicBezTo>
                    <a:pt x="97" y="83"/>
                    <a:pt x="74" y="81"/>
                    <a:pt x="55" y="60"/>
                  </a:cubicBezTo>
                  <a:cubicBezTo>
                    <a:pt x="44" y="49"/>
                    <a:pt x="31" y="51"/>
                    <a:pt x="18" y="48"/>
                  </a:cubicBezTo>
                  <a:cubicBezTo>
                    <a:pt x="15" y="48"/>
                    <a:pt x="13" y="47"/>
                    <a:pt x="10" y="46"/>
                  </a:cubicBezTo>
                  <a:cubicBezTo>
                    <a:pt x="5" y="44"/>
                    <a:pt x="0" y="41"/>
                    <a:pt x="0" y="34"/>
                  </a:cubicBezTo>
                  <a:cubicBezTo>
                    <a:pt x="0" y="28"/>
                    <a:pt x="7" y="24"/>
                    <a:pt x="6" y="17"/>
                  </a:cubicBezTo>
                  <a:cubicBezTo>
                    <a:pt x="13" y="0"/>
                    <a:pt x="26" y="2"/>
                    <a:pt x="39" y="7"/>
                  </a:cubicBezTo>
                  <a:close/>
                </a:path>
              </a:pathLst>
            </a:custGeom>
            <a:solidFill>
              <a:srgbClr val="FDF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34">
              <a:extLst>
                <a:ext uri="{FF2B5EF4-FFF2-40B4-BE49-F238E27FC236}">
                  <a16:creationId xmlns:a16="http://schemas.microsoft.com/office/drawing/2014/main" id="{F6069808-169A-08A4-C929-5DF0D7DEE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518"/>
              <a:ext cx="137" cy="194"/>
            </a:xfrm>
            <a:custGeom>
              <a:avLst/>
              <a:gdLst>
                <a:gd name="T0" fmla="*/ 58 w 58"/>
                <a:gd name="T1" fmla="*/ 62 h 82"/>
                <a:gd name="T2" fmla="*/ 49 w 58"/>
                <a:gd name="T3" fmla="*/ 82 h 82"/>
                <a:gd name="T4" fmla="*/ 16 w 58"/>
                <a:gd name="T5" fmla="*/ 64 h 82"/>
                <a:gd name="T6" fmla="*/ 2 w 58"/>
                <a:gd name="T7" fmla="*/ 13 h 82"/>
                <a:gd name="T8" fmla="*/ 8 w 58"/>
                <a:gd name="T9" fmla="*/ 2 h 82"/>
                <a:gd name="T10" fmla="*/ 37 w 58"/>
                <a:gd name="T11" fmla="*/ 9 h 82"/>
                <a:gd name="T12" fmla="*/ 58 w 58"/>
                <a:gd name="T13" fmla="*/ 6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82">
                  <a:moveTo>
                    <a:pt x="58" y="62"/>
                  </a:moveTo>
                  <a:cubicBezTo>
                    <a:pt x="58" y="71"/>
                    <a:pt x="58" y="82"/>
                    <a:pt x="49" y="82"/>
                  </a:cubicBezTo>
                  <a:cubicBezTo>
                    <a:pt x="36" y="82"/>
                    <a:pt x="22" y="76"/>
                    <a:pt x="16" y="64"/>
                  </a:cubicBezTo>
                  <a:cubicBezTo>
                    <a:pt x="7" y="48"/>
                    <a:pt x="5" y="30"/>
                    <a:pt x="2" y="13"/>
                  </a:cubicBezTo>
                  <a:cubicBezTo>
                    <a:pt x="2" y="9"/>
                    <a:pt x="0" y="3"/>
                    <a:pt x="8" y="2"/>
                  </a:cubicBezTo>
                  <a:cubicBezTo>
                    <a:pt x="18" y="0"/>
                    <a:pt x="29" y="2"/>
                    <a:pt x="37" y="9"/>
                  </a:cubicBezTo>
                  <a:cubicBezTo>
                    <a:pt x="55" y="23"/>
                    <a:pt x="54" y="43"/>
                    <a:pt x="58" y="62"/>
                  </a:cubicBezTo>
                  <a:close/>
                </a:path>
              </a:pathLst>
            </a:custGeom>
            <a:solidFill>
              <a:srgbClr val="93A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35">
              <a:extLst>
                <a:ext uri="{FF2B5EF4-FFF2-40B4-BE49-F238E27FC236}">
                  <a16:creationId xmlns:a16="http://schemas.microsoft.com/office/drawing/2014/main" id="{12D526AE-A506-DF74-78D7-141D16235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596"/>
              <a:ext cx="515" cy="275"/>
            </a:xfrm>
            <a:custGeom>
              <a:avLst/>
              <a:gdLst>
                <a:gd name="T0" fmla="*/ 73 w 217"/>
                <a:gd name="T1" fmla="*/ 12 h 116"/>
                <a:gd name="T2" fmla="*/ 88 w 217"/>
                <a:gd name="T3" fmla="*/ 24 h 116"/>
                <a:gd name="T4" fmla="*/ 181 w 217"/>
                <a:gd name="T5" fmla="*/ 76 h 116"/>
                <a:gd name="T6" fmla="*/ 208 w 217"/>
                <a:gd name="T7" fmla="*/ 69 h 116"/>
                <a:gd name="T8" fmla="*/ 216 w 217"/>
                <a:gd name="T9" fmla="*/ 70 h 116"/>
                <a:gd name="T10" fmla="*/ 206 w 217"/>
                <a:gd name="T11" fmla="*/ 90 h 116"/>
                <a:gd name="T12" fmla="*/ 175 w 217"/>
                <a:gd name="T13" fmla="*/ 111 h 116"/>
                <a:gd name="T14" fmla="*/ 156 w 217"/>
                <a:gd name="T15" fmla="*/ 114 h 116"/>
                <a:gd name="T16" fmla="*/ 45 w 217"/>
                <a:gd name="T17" fmla="*/ 71 h 116"/>
                <a:gd name="T18" fmla="*/ 8 w 217"/>
                <a:gd name="T19" fmla="*/ 58 h 116"/>
                <a:gd name="T20" fmla="*/ 14 w 217"/>
                <a:gd name="T21" fmla="*/ 29 h 116"/>
                <a:gd name="T22" fmla="*/ 22 w 217"/>
                <a:gd name="T23" fmla="*/ 6 h 116"/>
                <a:gd name="T24" fmla="*/ 32 w 217"/>
                <a:gd name="T25" fmla="*/ 0 h 116"/>
                <a:gd name="T26" fmla="*/ 73 w 217"/>
                <a:gd name="T27" fmla="*/ 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7" h="116">
                  <a:moveTo>
                    <a:pt x="73" y="12"/>
                  </a:moveTo>
                  <a:cubicBezTo>
                    <a:pt x="75" y="19"/>
                    <a:pt x="83" y="20"/>
                    <a:pt x="88" y="24"/>
                  </a:cubicBezTo>
                  <a:cubicBezTo>
                    <a:pt x="116" y="46"/>
                    <a:pt x="148" y="61"/>
                    <a:pt x="181" y="76"/>
                  </a:cubicBezTo>
                  <a:cubicBezTo>
                    <a:pt x="191" y="80"/>
                    <a:pt x="200" y="75"/>
                    <a:pt x="208" y="69"/>
                  </a:cubicBezTo>
                  <a:cubicBezTo>
                    <a:pt x="211" y="69"/>
                    <a:pt x="213" y="70"/>
                    <a:pt x="216" y="70"/>
                  </a:cubicBezTo>
                  <a:cubicBezTo>
                    <a:pt x="217" y="79"/>
                    <a:pt x="213" y="85"/>
                    <a:pt x="206" y="90"/>
                  </a:cubicBezTo>
                  <a:cubicBezTo>
                    <a:pt x="195" y="97"/>
                    <a:pt x="185" y="103"/>
                    <a:pt x="175" y="111"/>
                  </a:cubicBezTo>
                  <a:cubicBezTo>
                    <a:pt x="169" y="115"/>
                    <a:pt x="162" y="116"/>
                    <a:pt x="156" y="114"/>
                  </a:cubicBezTo>
                  <a:cubicBezTo>
                    <a:pt x="119" y="99"/>
                    <a:pt x="79" y="94"/>
                    <a:pt x="45" y="71"/>
                  </a:cubicBezTo>
                  <a:cubicBezTo>
                    <a:pt x="35" y="64"/>
                    <a:pt x="20" y="62"/>
                    <a:pt x="8" y="58"/>
                  </a:cubicBezTo>
                  <a:cubicBezTo>
                    <a:pt x="0" y="47"/>
                    <a:pt x="11" y="39"/>
                    <a:pt x="14" y="29"/>
                  </a:cubicBezTo>
                  <a:cubicBezTo>
                    <a:pt x="15" y="21"/>
                    <a:pt x="18" y="13"/>
                    <a:pt x="22" y="6"/>
                  </a:cubicBezTo>
                  <a:cubicBezTo>
                    <a:pt x="24" y="3"/>
                    <a:pt x="28" y="1"/>
                    <a:pt x="32" y="0"/>
                  </a:cubicBezTo>
                  <a:cubicBezTo>
                    <a:pt x="46" y="4"/>
                    <a:pt x="59" y="8"/>
                    <a:pt x="73" y="12"/>
                  </a:cubicBezTo>
                  <a:close/>
                </a:path>
              </a:pathLst>
            </a:custGeom>
            <a:solidFill>
              <a:srgbClr val="EF82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36">
              <a:extLst>
                <a:ext uri="{FF2B5EF4-FFF2-40B4-BE49-F238E27FC236}">
                  <a16:creationId xmlns:a16="http://schemas.microsoft.com/office/drawing/2014/main" id="{5244EEA3-61A1-C7EF-46C4-5E8BC20BC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515"/>
              <a:ext cx="265" cy="209"/>
            </a:xfrm>
            <a:custGeom>
              <a:avLst/>
              <a:gdLst>
                <a:gd name="T0" fmla="*/ 112 w 112"/>
                <a:gd name="T1" fmla="*/ 34 h 88"/>
                <a:gd name="T2" fmla="*/ 104 w 112"/>
                <a:gd name="T3" fmla="*/ 41 h 88"/>
                <a:gd name="T4" fmla="*/ 94 w 112"/>
                <a:gd name="T5" fmla="*/ 68 h 88"/>
                <a:gd name="T6" fmla="*/ 63 w 112"/>
                <a:gd name="T7" fmla="*/ 85 h 88"/>
                <a:gd name="T8" fmla="*/ 25 w 112"/>
                <a:gd name="T9" fmla="*/ 66 h 88"/>
                <a:gd name="T10" fmla="*/ 17 w 112"/>
                <a:gd name="T11" fmla="*/ 17 h 88"/>
                <a:gd name="T12" fmla="*/ 24 w 112"/>
                <a:gd name="T13" fmla="*/ 5 h 88"/>
                <a:gd name="T14" fmla="*/ 52 w 112"/>
                <a:gd name="T15" fmla="*/ 5 h 88"/>
                <a:gd name="T16" fmla="*/ 66 w 112"/>
                <a:gd name="T17" fmla="*/ 4 h 88"/>
                <a:gd name="T18" fmla="*/ 96 w 112"/>
                <a:gd name="T19" fmla="*/ 25 h 88"/>
                <a:gd name="T20" fmla="*/ 112 w 112"/>
                <a:gd name="T2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2" h="88">
                  <a:moveTo>
                    <a:pt x="112" y="34"/>
                  </a:moveTo>
                  <a:cubicBezTo>
                    <a:pt x="110" y="36"/>
                    <a:pt x="107" y="38"/>
                    <a:pt x="104" y="41"/>
                  </a:cubicBezTo>
                  <a:cubicBezTo>
                    <a:pt x="98" y="49"/>
                    <a:pt x="97" y="59"/>
                    <a:pt x="94" y="68"/>
                  </a:cubicBezTo>
                  <a:cubicBezTo>
                    <a:pt x="89" y="84"/>
                    <a:pt x="80" y="88"/>
                    <a:pt x="63" y="85"/>
                  </a:cubicBezTo>
                  <a:cubicBezTo>
                    <a:pt x="49" y="81"/>
                    <a:pt x="36" y="75"/>
                    <a:pt x="25" y="66"/>
                  </a:cubicBezTo>
                  <a:cubicBezTo>
                    <a:pt x="2" y="48"/>
                    <a:pt x="0" y="40"/>
                    <a:pt x="17" y="17"/>
                  </a:cubicBezTo>
                  <a:cubicBezTo>
                    <a:pt x="19" y="13"/>
                    <a:pt x="22" y="9"/>
                    <a:pt x="24" y="5"/>
                  </a:cubicBezTo>
                  <a:cubicBezTo>
                    <a:pt x="33" y="5"/>
                    <a:pt x="42" y="5"/>
                    <a:pt x="52" y="5"/>
                  </a:cubicBezTo>
                  <a:cubicBezTo>
                    <a:pt x="56" y="0"/>
                    <a:pt x="62" y="0"/>
                    <a:pt x="66" y="4"/>
                  </a:cubicBezTo>
                  <a:cubicBezTo>
                    <a:pt x="75" y="13"/>
                    <a:pt x="87" y="16"/>
                    <a:pt x="96" y="25"/>
                  </a:cubicBezTo>
                  <a:cubicBezTo>
                    <a:pt x="101" y="28"/>
                    <a:pt x="107" y="31"/>
                    <a:pt x="112" y="34"/>
                  </a:cubicBezTo>
                  <a:close/>
                </a:path>
              </a:pathLst>
            </a:custGeom>
            <a:solidFill>
              <a:srgbClr val="838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37">
              <a:extLst>
                <a:ext uri="{FF2B5EF4-FFF2-40B4-BE49-F238E27FC236}">
                  <a16:creationId xmlns:a16="http://schemas.microsoft.com/office/drawing/2014/main" id="{BA82F759-AB97-10C3-055E-51E913578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449"/>
              <a:ext cx="152" cy="128"/>
            </a:xfrm>
            <a:custGeom>
              <a:avLst/>
              <a:gdLst>
                <a:gd name="T0" fmla="*/ 60 w 64"/>
                <a:gd name="T1" fmla="*/ 53 h 54"/>
                <a:gd name="T2" fmla="*/ 15 w 64"/>
                <a:gd name="T3" fmla="*/ 33 h 54"/>
                <a:gd name="T4" fmla="*/ 1 w 64"/>
                <a:gd name="T5" fmla="*/ 17 h 54"/>
                <a:gd name="T6" fmla="*/ 45 w 64"/>
                <a:gd name="T7" fmla="*/ 0 h 54"/>
                <a:gd name="T8" fmla="*/ 64 w 64"/>
                <a:gd name="T9" fmla="*/ 17 h 54"/>
                <a:gd name="T10" fmla="*/ 60 w 64"/>
                <a:gd name="T11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54">
                  <a:moveTo>
                    <a:pt x="60" y="53"/>
                  </a:moveTo>
                  <a:cubicBezTo>
                    <a:pt x="42" y="54"/>
                    <a:pt x="33" y="33"/>
                    <a:pt x="15" y="33"/>
                  </a:cubicBezTo>
                  <a:cubicBezTo>
                    <a:pt x="12" y="27"/>
                    <a:pt x="0" y="28"/>
                    <a:pt x="1" y="17"/>
                  </a:cubicBezTo>
                  <a:cubicBezTo>
                    <a:pt x="19" y="18"/>
                    <a:pt x="33" y="12"/>
                    <a:pt x="45" y="0"/>
                  </a:cubicBezTo>
                  <a:cubicBezTo>
                    <a:pt x="54" y="2"/>
                    <a:pt x="59" y="10"/>
                    <a:pt x="64" y="17"/>
                  </a:cubicBezTo>
                  <a:cubicBezTo>
                    <a:pt x="63" y="29"/>
                    <a:pt x="61" y="41"/>
                    <a:pt x="60" y="53"/>
                  </a:cubicBezTo>
                  <a:close/>
                </a:path>
              </a:pathLst>
            </a:custGeom>
            <a:solidFill>
              <a:srgbClr val="FCF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38">
              <a:extLst>
                <a:ext uri="{FF2B5EF4-FFF2-40B4-BE49-F238E27FC236}">
                  <a16:creationId xmlns:a16="http://schemas.microsoft.com/office/drawing/2014/main" id="{DF7735AE-2629-6986-AA1A-65C16C135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193"/>
              <a:ext cx="52" cy="85"/>
            </a:xfrm>
            <a:custGeom>
              <a:avLst/>
              <a:gdLst>
                <a:gd name="T0" fmla="*/ 8 w 22"/>
                <a:gd name="T1" fmla="*/ 0 h 36"/>
                <a:gd name="T2" fmla="*/ 22 w 22"/>
                <a:gd name="T3" fmla="*/ 1 h 36"/>
                <a:gd name="T4" fmla="*/ 6 w 22"/>
                <a:gd name="T5" fmla="*/ 36 h 36"/>
                <a:gd name="T6" fmla="*/ 8 w 22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6">
                  <a:moveTo>
                    <a:pt x="8" y="0"/>
                  </a:moveTo>
                  <a:cubicBezTo>
                    <a:pt x="13" y="0"/>
                    <a:pt x="17" y="1"/>
                    <a:pt x="22" y="1"/>
                  </a:cubicBezTo>
                  <a:cubicBezTo>
                    <a:pt x="19" y="13"/>
                    <a:pt x="15" y="24"/>
                    <a:pt x="6" y="36"/>
                  </a:cubicBezTo>
                  <a:cubicBezTo>
                    <a:pt x="0" y="22"/>
                    <a:pt x="6" y="11"/>
                    <a:pt x="8" y="0"/>
                  </a:cubicBezTo>
                  <a:close/>
                </a:path>
              </a:pathLst>
            </a:custGeom>
            <a:solidFill>
              <a:srgbClr val="74A9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39">
              <a:extLst>
                <a:ext uri="{FF2B5EF4-FFF2-40B4-BE49-F238E27FC236}">
                  <a16:creationId xmlns:a16="http://schemas.microsoft.com/office/drawing/2014/main" id="{5F321F63-E30A-E537-A853-26BFB8FF5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1430"/>
              <a:ext cx="49" cy="40"/>
            </a:xfrm>
            <a:custGeom>
              <a:avLst/>
              <a:gdLst>
                <a:gd name="T0" fmla="*/ 21 w 21"/>
                <a:gd name="T1" fmla="*/ 6 h 17"/>
                <a:gd name="T2" fmla="*/ 11 w 21"/>
                <a:gd name="T3" fmla="*/ 17 h 17"/>
                <a:gd name="T4" fmla="*/ 3 w 21"/>
                <a:gd name="T5" fmla="*/ 13 h 17"/>
                <a:gd name="T6" fmla="*/ 12 w 21"/>
                <a:gd name="T7" fmla="*/ 0 h 17"/>
                <a:gd name="T8" fmla="*/ 21 w 21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21" y="6"/>
                  </a:moveTo>
                  <a:cubicBezTo>
                    <a:pt x="20" y="12"/>
                    <a:pt x="19" y="17"/>
                    <a:pt x="11" y="17"/>
                  </a:cubicBezTo>
                  <a:cubicBezTo>
                    <a:pt x="8" y="16"/>
                    <a:pt x="4" y="16"/>
                    <a:pt x="3" y="13"/>
                  </a:cubicBezTo>
                  <a:cubicBezTo>
                    <a:pt x="0" y="5"/>
                    <a:pt x="11" y="6"/>
                    <a:pt x="12" y="0"/>
                  </a:cubicBezTo>
                  <a:cubicBezTo>
                    <a:pt x="15" y="2"/>
                    <a:pt x="18" y="4"/>
                    <a:pt x="21" y="6"/>
                  </a:cubicBezTo>
                  <a:close/>
                </a:path>
              </a:pathLst>
            </a:custGeom>
            <a:solidFill>
              <a:srgbClr val="E69C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40">
              <a:extLst>
                <a:ext uri="{FF2B5EF4-FFF2-40B4-BE49-F238E27FC236}">
                  <a16:creationId xmlns:a16="http://schemas.microsoft.com/office/drawing/2014/main" id="{E770CAEF-F9A8-282F-2C09-737A194FF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043"/>
              <a:ext cx="623" cy="629"/>
            </a:xfrm>
            <a:custGeom>
              <a:avLst/>
              <a:gdLst>
                <a:gd name="T0" fmla="*/ 254 w 263"/>
                <a:gd name="T1" fmla="*/ 159 h 265"/>
                <a:gd name="T2" fmla="*/ 229 w 263"/>
                <a:gd name="T3" fmla="*/ 163 h 265"/>
                <a:gd name="T4" fmla="*/ 229 w 263"/>
                <a:gd name="T5" fmla="*/ 172 h 265"/>
                <a:gd name="T6" fmla="*/ 203 w 263"/>
                <a:gd name="T7" fmla="*/ 166 h 265"/>
                <a:gd name="T8" fmla="*/ 199 w 263"/>
                <a:gd name="T9" fmla="*/ 159 h 265"/>
                <a:gd name="T10" fmla="*/ 198 w 263"/>
                <a:gd name="T11" fmla="*/ 151 h 265"/>
                <a:gd name="T12" fmla="*/ 170 w 263"/>
                <a:gd name="T13" fmla="*/ 80 h 265"/>
                <a:gd name="T14" fmla="*/ 93 w 263"/>
                <a:gd name="T15" fmla="*/ 84 h 265"/>
                <a:gd name="T16" fmla="*/ 100 w 263"/>
                <a:gd name="T17" fmla="*/ 188 h 265"/>
                <a:gd name="T18" fmla="*/ 129 w 263"/>
                <a:gd name="T19" fmla="*/ 200 h 265"/>
                <a:gd name="T20" fmla="*/ 121 w 263"/>
                <a:gd name="T21" fmla="*/ 216 h 265"/>
                <a:gd name="T22" fmla="*/ 145 w 263"/>
                <a:gd name="T23" fmla="*/ 251 h 265"/>
                <a:gd name="T24" fmla="*/ 32 w 263"/>
                <a:gd name="T25" fmla="*/ 206 h 265"/>
                <a:gd name="T26" fmla="*/ 33 w 263"/>
                <a:gd name="T27" fmla="*/ 62 h 265"/>
                <a:gd name="T28" fmla="*/ 181 w 263"/>
                <a:gd name="T29" fmla="*/ 23 h 265"/>
                <a:gd name="T30" fmla="*/ 255 w 263"/>
                <a:gd name="T31" fmla="*/ 153 h 265"/>
                <a:gd name="T32" fmla="*/ 254 w 263"/>
                <a:gd name="T33" fmla="*/ 15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3" h="265">
                  <a:moveTo>
                    <a:pt x="254" y="159"/>
                  </a:moveTo>
                  <a:cubicBezTo>
                    <a:pt x="246" y="160"/>
                    <a:pt x="237" y="160"/>
                    <a:pt x="229" y="163"/>
                  </a:cubicBezTo>
                  <a:cubicBezTo>
                    <a:pt x="218" y="167"/>
                    <a:pt x="230" y="169"/>
                    <a:pt x="229" y="172"/>
                  </a:cubicBezTo>
                  <a:cubicBezTo>
                    <a:pt x="218" y="178"/>
                    <a:pt x="211" y="174"/>
                    <a:pt x="203" y="166"/>
                  </a:cubicBezTo>
                  <a:cubicBezTo>
                    <a:pt x="201" y="164"/>
                    <a:pt x="200" y="162"/>
                    <a:pt x="199" y="159"/>
                  </a:cubicBezTo>
                  <a:cubicBezTo>
                    <a:pt x="198" y="156"/>
                    <a:pt x="198" y="153"/>
                    <a:pt x="198" y="151"/>
                  </a:cubicBezTo>
                  <a:cubicBezTo>
                    <a:pt x="204" y="121"/>
                    <a:pt x="196" y="97"/>
                    <a:pt x="170" y="80"/>
                  </a:cubicBezTo>
                  <a:cubicBezTo>
                    <a:pt x="143" y="64"/>
                    <a:pt x="118" y="67"/>
                    <a:pt x="93" y="84"/>
                  </a:cubicBezTo>
                  <a:cubicBezTo>
                    <a:pt x="59" y="120"/>
                    <a:pt x="61" y="159"/>
                    <a:pt x="100" y="188"/>
                  </a:cubicBezTo>
                  <a:cubicBezTo>
                    <a:pt x="109" y="195"/>
                    <a:pt x="121" y="192"/>
                    <a:pt x="129" y="200"/>
                  </a:cubicBezTo>
                  <a:cubicBezTo>
                    <a:pt x="123" y="203"/>
                    <a:pt x="117" y="207"/>
                    <a:pt x="121" y="216"/>
                  </a:cubicBezTo>
                  <a:cubicBezTo>
                    <a:pt x="117" y="235"/>
                    <a:pt x="129" y="245"/>
                    <a:pt x="145" y="251"/>
                  </a:cubicBezTo>
                  <a:cubicBezTo>
                    <a:pt x="119" y="265"/>
                    <a:pt x="56" y="241"/>
                    <a:pt x="32" y="206"/>
                  </a:cubicBezTo>
                  <a:cubicBezTo>
                    <a:pt x="1" y="162"/>
                    <a:pt x="0" y="102"/>
                    <a:pt x="33" y="62"/>
                  </a:cubicBezTo>
                  <a:cubicBezTo>
                    <a:pt x="70" y="16"/>
                    <a:pt x="129" y="0"/>
                    <a:pt x="181" y="23"/>
                  </a:cubicBezTo>
                  <a:cubicBezTo>
                    <a:pt x="234" y="45"/>
                    <a:pt x="263" y="97"/>
                    <a:pt x="255" y="153"/>
                  </a:cubicBezTo>
                  <a:cubicBezTo>
                    <a:pt x="255" y="155"/>
                    <a:pt x="255" y="157"/>
                    <a:pt x="254" y="159"/>
                  </a:cubicBezTo>
                  <a:close/>
                </a:path>
              </a:pathLst>
            </a:custGeom>
            <a:solidFill>
              <a:srgbClr val="C1C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41">
              <a:extLst>
                <a:ext uri="{FF2B5EF4-FFF2-40B4-BE49-F238E27FC236}">
                  <a16:creationId xmlns:a16="http://schemas.microsoft.com/office/drawing/2014/main" id="{B479F3F9-C72A-B3B8-DBCE-12D720CC8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1183"/>
              <a:ext cx="301" cy="335"/>
            </a:xfrm>
            <a:custGeom>
              <a:avLst/>
              <a:gdLst>
                <a:gd name="T0" fmla="*/ 6 w 127"/>
                <a:gd name="T1" fmla="*/ 21 h 141"/>
                <a:gd name="T2" fmla="*/ 93 w 127"/>
                <a:gd name="T3" fmla="*/ 19 h 141"/>
                <a:gd name="T4" fmla="*/ 117 w 127"/>
                <a:gd name="T5" fmla="*/ 99 h 141"/>
                <a:gd name="T6" fmla="*/ 105 w 127"/>
                <a:gd name="T7" fmla="*/ 122 h 141"/>
                <a:gd name="T8" fmla="*/ 100 w 127"/>
                <a:gd name="T9" fmla="*/ 120 h 141"/>
                <a:gd name="T10" fmla="*/ 45 w 127"/>
                <a:gd name="T11" fmla="*/ 141 h 141"/>
                <a:gd name="T12" fmla="*/ 13 w 127"/>
                <a:gd name="T13" fmla="*/ 133 h 141"/>
                <a:gd name="T14" fmla="*/ 19 w 127"/>
                <a:gd name="T15" fmla="*/ 121 h 141"/>
                <a:gd name="T16" fmla="*/ 13 w 127"/>
                <a:gd name="T17" fmla="*/ 36 h 141"/>
                <a:gd name="T18" fmla="*/ 6 w 127"/>
                <a:gd name="T19" fmla="*/ 2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7" h="141">
                  <a:moveTo>
                    <a:pt x="6" y="21"/>
                  </a:moveTo>
                  <a:cubicBezTo>
                    <a:pt x="35" y="1"/>
                    <a:pt x="66" y="0"/>
                    <a:pt x="93" y="19"/>
                  </a:cubicBezTo>
                  <a:cubicBezTo>
                    <a:pt x="118" y="37"/>
                    <a:pt x="127" y="66"/>
                    <a:pt x="117" y="99"/>
                  </a:cubicBezTo>
                  <a:cubicBezTo>
                    <a:pt x="111" y="105"/>
                    <a:pt x="110" y="115"/>
                    <a:pt x="105" y="122"/>
                  </a:cubicBezTo>
                  <a:cubicBezTo>
                    <a:pt x="103" y="123"/>
                    <a:pt x="102" y="122"/>
                    <a:pt x="100" y="120"/>
                  </a:cubicBezTo>
                  <a:cubicBezTo>
                    <a:pt x="81" y="123"/>
                    <a:pt x="63" y="134"/>
                    <a:pt x="45" y="141"/>
                  </a:cubicBezTo>
                  <a:cubicBezTo>
                    <a:pt x="34" y="141"/>
                    <a:pt x="23" y="140"/>
                    <a:pt x="13" y="133"/>
                  </a:cubicBezTo>
                  <a:cubicBezTo>
                    <a:pt x="12" y="127"/>
                    <a:pt x="16" y="124"/>
                    <a:pt x="19" y="121"/>
                  </a:cubicBezTo>
                  <a:cubicBezTo>
                    <a:pt x="45" y="92"/>
                    <a:pt x="43" y="60"/>
                    <a:pt x="13" y="36"/>
                  </a:cubicBezTo>
                  <a:cubicBezTo>
                    <a:pt x="8" y="33"/>
                    <a:pt x="0" y="30"/>
                    <a:pt x="6" y="21"/>
                  </a:cubicBezTo>
                  <a:close/>
                </a:path>
              </a:pathLst>
            </a:custGeom>
            <a:solidFill>
              <a:srgbClr val="818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42">
              <a:extLst>
                <a:ext uri="{FF2B5EF4-FFF2-40B4-BE49-F238E27FC236}">
                  <a16:creationId xmlns:a16="http://schemas.microsoft.com/office/drawing/2014/main" id="{1DFD4C60-F286-1957-161D-00ABC6707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1482"/>
              <a:ext cx="387" cy="226"/>
            </a:xfrm>
            <a:custGeom>
              <a:avLst/>
              <a:gdLst>
                <a:gd name="T0" fmla="*/ 31 w 163"/>
                <a:gd name="T1" fmla="*/ 10 h 95"/>
                <a:gd name="T2" fmla="*/ 39 w 163"/>
                <a:gd name="T3" fmla="*/ 11 h 95"/>
                <a:gd name="T4" fmla="*/ 118 w 163"/>
                <a:gd name="T5" fmla="*/ 55 h 95"/>
                <a:gd name="T6" fmla="*/ 156 w 163"/>
                <a:gd name="T7" fmla="*/ 81 h 95"/>
                <a:gd name="T8" fmla="*/ 159 w 163"/>
                <a:gd name="T9" fmla="*/ 95 h 95"/>
                <a:gd name="T10" fmla="*/ 27 w 163"/>
                <a:gd name="T11" fmla="*/ 47 h 95"/>
                <a:gd name="T12" fmla="*/ 0 w 163"/>
                <a:gd name="T13" fmla="*/ 15 h 95"/>
                <a:gd name="T14" fmla="*/ 31 w 163"/>
                <a:gd name="T15" fmla="*/ 1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3" h="95">
                  <a:moveTo>
                    <a:pt x="31" y="10"/>
                  </a:moveTo>
                  <a:cubicBezTo>
                    <a:pt x="34" y="10"/>
                    <a:pt x="36" y="11"/>
                    <a:pt x="39" y="11"/>
                  </a:cubicBezTo>
                  <a:cubicBezTo>
                    <a:pt x="69" y="18"/>
                    <a:pt x="89" y="45"/>
                    <a:pt x="118" y="55"/>
                  </a:cubicBezTo>
                  <a:cubicBezTo>
                    <a:pt x="132" y="62"/>
                    <a:pt x="142" y="74"/>
                    <a:pt x="156" y="81"/>
                  </a:cubicBezTo>
                  <a:cubicBezTo>
                    <a:pt x="163" y="84"/>
                    <a:pt x="163" y="89"/>
                    <a:pt x="159" y="95"/>
                  </a:cubicBezTo>
                  <a:cubicBezTo>
                    <a:pt x="114" y="82"/>
                    <a:pt x="68" y="71"/>
                    <a:pt x="27" y="47"/>
                  </a:cubicBezTo>
                  <a:cubicBezTo>
                    <a:pt x="14" y="39"/>
                    <a:pt x="2" y="32"/>
                    <a:pt x="0" y="15"/>
                  </a:cubicBezTo>
                  <a:cubicBezTo>
                    <a:pt x="8" y="0"/>
                    <a:pt x="20" y="8"/>
                    <a:pt x="31" y="10"/>
                  </a:cubicBezTo>
                  <a:close/>
                </a:path>
              </a:pathLst>
            </a:custGeom>
            <a:solidFill>
              <a:srgbClr val="EF8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43">
              <a:extLst>
                <a:ext uri="{FF2B5EF4-FFF2-40B4-BE49-F238E27FC236}">
                  <a16:creationId xmlns:a16="http://schemas.microsoft.com/office/drawing/2014/main" id="{67E05C97-CEF8-D35D-F4E6-FBBFB5685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553"/>
              <a:ext cx="273" cy="183"/>
            </a:xfrm>
            <a:custGeom>
              <a:avLst/>
              <a:gdLst>
                <a:gd name="T0" fmla="*/ 43 w 115"/>
                <a:gd name="T1" fmla="*/ 65 h 77"/>
                <a:gd name="T2" fmla="*/ 33 w 115"/>
                <a:gd name="T3" fmla="*/ 51 h 77"/>
                <a:gd name="T4" fmla="*/ 0 w 115"/>
                <a:gd name="T5" fmla="*/ 28 h 77"/>
                <a:gd name="T6" fmla="*/ 26 w 115"/>
                <a:gd name="T7" fmla="*/ 0 h 77"/>
                <a:gd name="T8" fmla="*/ 28 w 115"/>
                <a:gd name="T9" fmla="*/ 1 h 77"/>
                <a:gd name="T10" fmla="*/ 29 w 115"/>
                <a:gd name="T11" fmla="*/ 8 h 77"/>
                <a:gd name="T12" fmla="*/ 38 w 115"/>
                <a:gd name="T13" fmla="*/ 45 h 77"/>
                <a:gd name="T14" fmla="*/ 74 w 115"/>
                <a:gd name="T15" fmla="*/ 65 h 77"/>
                <a:gd name="T16" fmla="*/ 103 w 115"/>
                <a:gd name="T17" fmla="*/ 48 h 77"/>
                <a:gd name="T18" fmla="*/ 115 w 115"/>
                <a:gd name="T19" fmla="*/ 25 h 77"/>
                <a:gd name="T20" fmla="*/ 99 w 115"/>
                <a:gd name="T21" fmla="*/ 76 h 77"/>
                <a:gd name="T22" fmla="*/ 43 w 115"/>
                <a:gd name="T23" fmla="*/ 6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77">
                  <a:moveTo>
                    <a:pt x="43" y="65"/>
                  </a:moveTo>
                  <a:cubicBezTo>
                    <a:pt x="44" y="57"/>
                    <a:pt x="40" y="54"/>
                    <a:pt x="33" y="51"/>
                  </a:cubicBezTo>
                  <a:cubicBezTo>
                    <a:pt x="22" y="44"/>
                    <a:pt x="11" y="35"/>
                    <a:pt x="0" y="28"/>
                  </a:cubicBezTo>
                  <a:cubicBezTo>
                    <a:pt x="3" y="13"/>
                    <a:pt x="18" y="10"/>
                    <a:pt x="26" y="0"/>
                  </a:cubicBezTo>
                  <a:cubicBezTo>
                    <a:pt x="26" y="0"/>
                    <a:pt x="28" y="1"/>
                    <a:pt x="28" y="1"/>
                  </a:cubicBezTo>
                  <a:cubicBezTo>
                    <a:pt x="30" y="3"/>
                    <a:pt x="31" y="6"/>
                    <a:pt x="29" y="8"/>
                  </a:cubicBezTo>
                  <a:cubicBezTo>
                    <a:pt x="10" y="25"/>
                    <a:pt x="24" y="35"/>
                    <a:pt x="38" y="45"/>
                  </a:cubicBezTo>
                  <a:cubicBezTo>
                    <a:pt x="49" y="53"/>
                    <a:pt x="59" y="61"/>
                    <a:pt x="74" y="65"/>
                  </a:cubicBezTo>
                  <a:cubicBezTo>
                    <a:pt x="90" y="69"/>
                    <a:pt x="99" y="64"/>
                    <a:pt x="103" y="48"/>
                  </a:cubicBezTo>
                  <a:cubicBezTo>
                    <a:pt x="106" y="40"/>
                    <a:pt x="105" y="29"/>
                    <a:pt x="115" y="25"/>
                  </a:cubicBezTo>
                  <a:cubicBezTo>
                    <a:pt x="115" y="44"/>
                    <a:pt x="102" y="58"/>
                    <a:pt x="99" y="76"/>
                  </a:cubicBezTo>
                  <a:cubicBezTo>
                    <a:pt x="80" y="77"/>
                    <a:pt x="62" y="68"/>
                    <a:pt x="43" y="65"/>
                  </a:cubicBezTo>
                  <a:close/>
                </a:path>
              </a:pathLst>
            </a:custGeom>
            <a:solidFill>
              <a:srgbClr val="8882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44">
              <a:extLst>
                <a:ext uri="{FF2B5EF4-FFF2-40B4-BE49-F238E27FC236}">
                  <a16:creationId xmlns:a16="http://schemas.microsoft.com/office/drawing/2014/main" id="{C78A1380-38B3-5C8C-EFE6-DF2432BFC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1465"/>
              <a:ext cx="104" cy="53"/>
            </a:xfrm>
            <a:custGeom>
              <a:avLst/>
              <a:gdLst>
                <a:gd name="T0" fmla="*/ 44 w 44"/>
                <a:gd name="T1" fmla="*/ 17 h 22"/>
                <a:gd name="T2" fmla="*/ 13 w 44"/>
                <a:gd name="T3" fmla="*/ 22 h 22"/>
                <a:gd name="T4" fmla="*/ 3 w 44"/>
                <a:gd name="T5" fmla="*/ 1 h 22"/>
                <a:gd name="T6" fmla="*/ 7 w 44"/>
                <a:gd name="T7" fmla="*/ 1 h 22"/>
                <a:gd name="T8" fmla="*/ 28 w 44"/>
                <a:gd name="T9" fmla="*/ 1 h 22"/>
                <a:gd name="T10" fmla="*/ 36 w 44"/>
                <a:gd name="T11" fmla="*/ 6 h 22"/>
                <a:gd name="T12" fmla="*/ 44 w 44"/>
                <a:gd name="T13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22">
                  <a:moveTo>
                    <a:pt x="44" y="17"/>
                  </a:moveTo>
                  <a:cubicBezTo>
                    <a:pt x="34" y="18"/>
                    <a:pt x="22" y="15"/>
                    <a:pt x="13" y="22"/>
                  </a:cubicBezTo>
                  <a:cubicBezTo>
                    <a:pt x="5" y="17"/>
                    <a:pt x="0" y="11"/>
                    <a:pt x="3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14" y="0"/>
                    <a:pt x="21" y="0"/>
                    <a:pt x="28" y="1"/>
                  </a:cubicBezTo>
                  <a:cubicBezTo>
                    <a:pt x="31" y="2"/>
                    <a:pt x="34" y="3"/>
                    <a:pt x="36" y="6"/>
                  </a:cubicBezTo>
                  <a:cubicBezTo>
                    <a:pt x="35" y="12"/>
                    <a:pt x="41" y="13"/>
                    <a:pt x="44" y="17"/>
                  </a:cubicBezTo>
                  <a:close/>
                </a:path>
              </a:pathLst>
            </a:custGeom>
            <a:solidFill>
              <a:srgbClr val="F8E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45">
              <a:extLst>
                <a:ext uri="{FF2B5EF4-FFF2-40B4-BE49-F238E27FC236}">
                  <a16:creationId xmlns:a16="http://schemas.microsoft.com/office/drawing/2014/main" id="{21F5E19F-AF14-B248-A829-5434B704E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793"/>
              <a:ext cx="808" cy="327"/>
            </a:xfrm>
            <a:custGeom>
              <a:avLst/>
              <a:gdLst>
                <a:gd name="T0" fmla="*/ 277 w 341"/>
                <a:gd name="T1" fmla="*/ 60 h 138"/>
                <a:gd name="T2" fmla="*/ 337 w 341"/>
                <a:gd name="T3" fmla="*/ 80 h 138"/>
                <a:gd name="T4" fmla="*/ 341 w 341"/>
                <a:gd name="T5" fmla="*/ 87 h 138"/>
                <a:gd name="T6" fmla="*/ 187 w 341"/>
                <a:gd name="T7" fmla="*/ 108 h 138"/>
                <a:gd name="T8" fmla="*/ 26 w 341"/>
                <a:gd name="T9" fmla="*/ 44 h 138"/>
                <a:gd name="T10" fmla="*/ 8 w 341"/>
                <a:gd name="T11" fmla="*/ 0 h 138"/>
                <a:gd name="T12" fmla="*/ 99 w 341"/>
                <a:gd name="T13" fmla="*/ 54 h 138"/>
                <a:gd name="T14" fmla="*/ 247 w 341"/>
                <a:gd name="T15" fmla="*/ 101 h 138"/>
                <a:gd name="T16" fmla="*/ 258 w 341"/>
                <a:gd name="T17" fmla="*/ 103 h 138"/>
                <a:gd name="T18" fmla="*/ 270 w 341"/>
                <a:gd name="T19" fmla="*/ 99 h 138"/>
                <a:gd name="T20" fmla="*/ 260 w 341"/>
                <a:gd name="T21" fmla="*/ 91 h 138"/>
                <a:gd name="T22" fmla="*/ 109 w 341"/>
                <a:gd name="T23" fmla="*/ 43 h 138"/>
                <a:gd name="T24" fmla="*/ 101 w 341"/>
                <a:gd name="T25" fmla="*/ 37 h 138"/>
                <a:gd name="T26" fmla="*/ 164 w 341"/>
                <a:gd name="T27" fmla="*/ 55 h 138"/>
                <a:gd name="T28" fmla="*/ 259 w 341"/>
                <a:gd name="T29" fmla="*/ 84 h 138"/>
                <a:gd name="T30" fmla="*/ 272 w 341"/>
                <a:gd name="T31" fmla="*/ 82 h 138"/>
                <a:gd name="T32" fmla="*/ 260 w 341"/>
                <a:gd name="T33" fmla="*/ 72 h 138"/>
                <a:gd name="T34" fmla="*/ 99 w 341"/>
                <a:gd name="T35" fmla="*/ 18 h 138"/>
                <a:gd name="T36" fmla="*/ 123 w 341"/>
                <a:gd name="T37" fmla="*/ 21 h 138"/>
                <a:gd name="T38" fmla="*/ 257 w 341"/>
                <a:gd name="T39" fmla="*/ 61 h 138"/>
                <a:gd name="T40" fmla="*/ 277 w 341"/>
                <a:gd name="T41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1" h="138">
                  <a:moveTo>
                    <a:pt x="277" y="60"/>
                  </a:moveTo>
                  <a:cubicBezTo>
                    <a:pt x="298" y="62"/>
                    <a:pt x="317" y="73"/>
                    <a:pt x="337" y="80"/>
                  </a:cubicBezTo>
                  <a:cubicBezTo>
                    <a:pt x="340" y="81"/>
                    <a:pt x="341" y="84"/>
                    <a:pt x="341" y="87"/>
                  </a:cubicBezTo>
                  <a:cubicBezTo>
                    <a:pt x="264" y="138"/>
                    <a:pt x="278" y="138"/>
                    <a:pt x="187" y="108"/>
                  </a:cubicBezTo>
                  <a:cubicBezTo>
                    <a:pt x="133" y="90"/>
                    <a:pt x="78" y="70"/>
                    <a:pt x="26" y="44"/>
                  </a:cubicBezTo>
                  <a:cubicBezTo>
                    <a:pt x="2" y="32"/>
                    <a:pt x="0" y="25"/>
                    <a:pt x="8" y="0"/>
                  </a:cubicBezTo>
                  <a:cubicBezTo>
                    <a:pt x="31" y="31"/>
                    <a:pt x="65" y="42"/>
                    <a:pt x="99" y="54"/>
                  </a:cubicBezTo>
                  <a:cubicBezTo>
                    <a:pt x="148" y="71"/>
                    <a:pt x="196" y="88"/>
                    <a:pt x="247" y="101"/>
                  </a:cubicBezTo>
                  <a:cubicBezTo>
                    <a:pt x="251" y="102"/>
                    <a:pt x="254" y="103"/>
                    <a:pt x="258" y="103"/>
                  </a:cubicBezTo>
                  <a:cubicBezTo>
                    <a:pt x="263" y="104"/>
                    <a:pt x="269" y="104"/>
                    <a:pt x="270" y="99"/>
                  </a:cubicBezTo>
                  <a:cubicBezTo>
                    <a:pt x="271" y="92"/>
                    <a:pt x="265" y="93"/>
                    <a:pt x="260" y="91"/>
                  </a:cubicBezTo>
                  <a:cubicBezTo>
                    <a:pt x="209" y="78"/>
                    <a:pt x="159" y="60"/>
                    <a:pt x="109" y="43"/>
                  </a:cubicBezTo>
                  <a:cubicBezTo>
                    <a:pt x="106" y="42"/>
                    <a:pt x="103" y="40"/>
                    <a:pt x="101" y="37"/>
                  </a:cubicBezTo>
                  <a:cubicBezTo>
                    <a:pt x="123" y="39"/>
                    <a:pt x="143" y="48"/>
                    <a:pt x="164" y="55"/>
                  </a:cubicBezTo>
                  <a:cubicBezTo>
                    <a:pt x="196" y="65"/>
                    <a:pt x="227" y="74"/>
                    <a:pt x="259" y="84"/>
                  </a:cubicBezTo>
                  <a:cubicBezTo>
                    <a:pt x="263" y="85"/>
                    <a:pt x="270" y="91"/>
                    <a:pt x="272" y="82"/>
                  </a:cubicBezTo>
                  <a:cubicBezTo>
                    <a:pt x="273" y="74"/>
                    <a:pt x="267" y="73"/>
                    <a:pt x="260" y="72"/>
                  </a:cubicBezTo>
                  <a:cubicBezTo>
                    <a:pt x="205" y="59"/>
                    <a:pt x="153" y="38"/>
                    <a:pt x="99" y="18"/>
                  </a:cubicBezTo>
                  <a:cubicBezTo>
                    <a:pt x="109" y="13"/>
                    <a:pt x="116" y="19"/>
                    <a:pt x="123" y="21"/>
                  </a:cubicBezTo>
                  <a:cubicBezTo>
                    <a:pt x="167" y="36"/>
                    <a:pt x="211" y="51"/>
                    <a:pt x="257" y="61"/>
                  </a:cubicBezTo>
                  <a:cubicBezTo>
                    <a:pt x="264" y="63"/>
                    <a:pt x="271" y="66"/>
                    <a:pt x="277" y="60"/>
                  </a:cubicBezTo>
                  <a:close/>
                </a:path>
              </a:pathLst>
            </a:custGeom>
            <a:solidFill>
              <a:srgbClr val="7A96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46">
              <a:extLst>
                <a:ext uri="{FF2B5EF4-FFF2-40B4-BE49-F238E27FC236}">
                  <a16:creationId xmlns:a16="http://schemas.microsoft.com/office/drawing/2014/main" id="{E399D099-40D7-D42E-A7D3-DA2949D63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508"/>
              <a:ext cx="244" cy="112"/>
            </a:xfrm>
            <a:custGeom>
              <a:avLst/>
              <a:gdLst>
                <a:gd name="T0" fmla="*/ 103 w 103"/>
                <a:gd name="T1" fmla="*/ 19 h 47"/>
                <a:gd name="T2" fmla="*/ 77 w 103"/>
                <a:gd name="T3" fmla="*/ 47 h 47"/>
                <a:gd name="T4" fmla="*/ 0 w 103"/>
                <a:gd name="T5" fmla="*/ 0 h 47"/>
                <a:gd name="T6" fmla="*/ 44 w 103"/>
                <a:gd name="T7" fmla="*/ 17 h 47"/>
                <a:gd name="T8" fmla="*/ 103 w 103"/>
                <a:gd name="T9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47">
                  <a:moveTo>
                    <a:pt x="103" y="19"/>
                  </a:moveTo>
                  <a:cubicBezTo>
                    <a:pt x="97" y="31"/>
                    <a:pt x="87" y="38"/>
                    <a:pt x="77" y="47"/>
                  </a:cubicBezTo>
                  <a:cubicBezTo>
                    <a:pt x="46" y="39"/>
                    <a:pt x="27" y="13"/>
                    <a:pt x="0" y="0"/>
                  </a:cubicBezTo>
                  <a:cubicBezTo>
                    <a:pt x="17" y="0"/>
                    <a:pt x="31" y="2"/>
                    <a:pt x="44" y="17"/>
                  </a:cubicBezTo>
                  <a:cubicBezTo>
                    <a:pt x="62" y="36"/>
                    <a:pt x="83" y="30"/>
                    <a:pt x="103" y="19"/>
                  </a:cubicBezTo>
                  <a:close/>
                </a:path>
              </a:pathLst>
            </a:custGeom>
            <a:solidFill>
              <a:srgbClr val="F4E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47">
              <a:extLst>
                <a:ext uri="{FF2B5EF4-FFF2-40B4-BE49-F238E27FC236}">
                  <a16:creationId xmlns:a16="http://schemas.microsoft.com/office/drawing/2014/main" id="{1A50BDC5-581B-2663-CD6B-7C3210E98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430"/>
              <a:ext cx="87" cy="50"/>
            </a:xfrm>
            <a:custGeom>
              <a:avLst/>
              <a:gdLst>
                <a:gd name="T0" fmla="*/ 25 w 37"/>
                <a:gd name="T1" fmla="*/ 21 h 21"/>
                <a:gd name="T2" fmla="*/ 17 w 37"/>
                <a:gd name="T3" fmla="*/ 19 h 21"/>
                <a:gd name="T4" fmla="*/ 14 w 37"/>
                <a:gd name="T5" fmla="*/ 0 h 21"/>
                <a:gd name="T6" fmla="*/ 37 w 37"/>
                <a:gd name="T7" fmla="*/ 9 h 21"/>
                <a:gd name="T8" fmla="*/ 25 w 37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1">
                  <a:moveTo>
                    <a:pt x="25" y="21"/>
                  </a:moveTo>
                  <a:cubicBezTo>
                    <a:pt x="22" y="20"/>
                    <a:pt x="20" y="20"/>
                    <a:pt x="17" y="19"/>
                  </a:cubicBezTo>
                  <a:cubicBezTo>
                    <a:pt x="9" y="14"/>
                    <a:pt x="0" y="9"/>
                    <a:pt x="14" y="0"/>
                  </a:cubicBezTo>
                  <a:cubicBezTo>
                    <a:pt x="20" y="6"/>
                    <a:pt x="28" y="9"/>
                    <a:pt x="37" y="9"/>
                  </a:cubicBezTo>
                  <a:cubicBezTo>
                    <a:pt x="35" y="15"/>
                    <a:pt x="30" y="18"/>
                    <a:pt x="25" y="21"/>
                  </a:cubicBezTo>
                  <a:close/>
                </a:path>
              </a:pathLst>
            </a:custGeom>
            <a:solidFill>
              <a:srgbClr val="E48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48">
              <a:extLst>
                <a:ext uri="{FF2B5EF4-FFF2-40B4-BE49-F238E27FC236}">
                  <a16:creationId xmlns:a16="http://schemas.microsoft.com/office/drawing/2014/main" id="{5DDCE398-360B-1E22-B560-E2382C756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233"/>
              <a:ext cx="202" cy="266"/>
            </a:xfrm>
            <a:custGeom>
              <a:avLst/>
              <a:gdLst>
                <a:gd name="T0" fmla="*/ 37 w 85"/>
                <a:gd name="T1" fmla="*/ 0 h 112"/>
                <a:gd name="T2" fmla="*/ 41 w 85"/>
                <a:gd name="T3" fmla="*/ 8 h 112"/>
                <a:gd name="T4" fmla="*/ 44 w 85"/>
                <a:gd name="T5" fmla="*/ 112 h 112"/>
                <a:gd name="T6" fmla="*/ 37 w 85"/>
                <a:gd name="T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112">
                  <a:moveTo>
                    <a:pt x="37" y="0"/>
                  </a:moveTo>
                  <a:cubicBezTo>
                    <a:pt x="37" y="4"/>
                    <a:pt x="38" y="6"/>
                    <a:pt x="41" y="8"/>
                  </a:cubicBezTo>
                  <a:cubicBezTo>
                    <a:pt x="84" y="37"/>
                    <a:pt x="85" y="79"/>
                    <a:pt x="44" y="112"/>
                  </a:cubicBezTo>
                  <a:cubicBezTo>
                    <a:pt x="3" y="83"/>
                    <a:pt x="0" y="41"/>
                    <a:pt x="37" y="0"/>
                  </a:cubicBezTo>
                  <a:close/>
                </a:path>
              </a:pathLst>
            </a:custGeom>
            <a:solidFill>
              <a:srgbClr val="9FA8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49">
              <a:extLst>
                <a:ext uri="{FF2B5EF4-FFF2-40B4-BE49-F238E27FC236}">
                  <a16:creationId xmlns:a16="http://schemas.microsoft.com/office/drawing/2014/main" id="{0234F137-FEA7-0889-3609-D7F6D9575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1418"/>
              <a:ext cx="57" cy="66"/>
            </a:xfrm>
            <a:custGeom>
              <a:avLst/>
              <a:gdLst>
                <a:gd name="T0" fmla="*/ 21 w 24"/>
                <a:gd name="T1" fmla="*/ 5 h 28"/>
                <a:gd name="T2" fmla="*/ 24 w 24"/>
                <a:gd name="T3" fmla="*/ 24 h 28"/>
                <a:gd name="T4" fmla="*/ 3 w 24"/>
                <a:gd name="T5" fmla="*/ 21 h 28"/>
                <a:gd name="T6" fmla="*/ 16 w 24"/>
                <a:gd name="T7" fmla="*/ 0 h 28"/>
                <a:gd name="T8" fmla="*/ 21 w 24"/>
                <a:gd name="T9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8">
                  <a:moveTo>
                    <a:pt x="21" y="5"/>
                  </a:moveTo>
                  <a:cubicBezTo>
                    <a:pt x="13" y="13"/>
                    <a:pt x="23" y="18"/>
                    <a:pt x="24" y="24"/>
                  </a:cubicBezTo>
                  <a:cubicBezTo>
                    <a:pt x="16" y="27"/>
                    <a:pt x="9" y="28"/>
                    <a:pt x="3" y="21"/>
                  </a:cubicBezTo>
                  <a:cubicBezTo>
                    <a:pt x="4" y="12"/>
                    <a:pt x="0" y="0"/>
                    <a:pt x="16" y="0"/>
                  </a:cubicBezTo>
                  <a:cubicBezTo>
                    <a:pt x="17" y="2"/>
                    <a:pt x="19" y="3"/>
                    <a:pt x="21" y="5"/>
                  </a:cubicBezTo>
                  <a:close/>
                </a:path>
              </a:pathLst>
            </a:custGeom>
            <a:solidFill>
              <a:srgbClr val="C44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855;p54">
            <a:extLst>
              <a:ext uri="{FF2B5EF4-FFF2-40B4-BE49-F238E27FC236}">
                <a16:creationId xmlns:a16="http://schemas.microsoft.com/office/drawing/2014/main" id="{F28E2DBB-9049-4623-8761-A29D1BFC4A40}"/>
              </a:ext>
            </a:extLst>
          </p:cNvPr>
          <p:cNvGrpSpPr/>
          <p:nvPr/>
        </p:nvGrpSpPr>
        <p:grpSpPr>
          <a:xfrm>
            <a:off x="1820195" y="2673458"/>
            <a:ext cx="5503462" cy="1241919"/>
            <a:chOff x="1820195" y="2673458"/>
            <a:chExt cx="5503462" cy="1241919"/>
          </a:xfrm>
        </p:grpSpPr>
        <p:sp>
          <p:nvSpPr>
            <p:cNvPr id="3" name="Google Shape;2856;p54">
              <a:extLst>
                <a:ext uri="{FF2B5EF4-FFF2-40B4-BE49-F238E27FC236}">
                  <a16:creationId xmlns:a16="http://schemas.microsoft.com/office/drawing/2014/main" id="{B4FD4356-F505-44E7-BDA2-001A6EE8D603}"/>
                </a:ext>
              </a:extLst>
            </p:cNvPr>
            <p:cNvSpPr/>
            <p:nvPr/>
          </p:nvSpPr>
          <p:spPr>
            <a:xfrm>
              <a:off x="1820195" y="2673458"/>
              <a:ext cx="5503462" cy="12419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36A684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Google Shape;2857;p54">
              <a:extLst>
                <a:ext uri="{FF2B5EF4-FFF2-40B4-BE49-F238E27FC236}">
                  <a16:creationId xmlns:a16="http://schemas.microsoft.com/office/drawing/2014/main" id="{CD04EC0B-1224-4B4A-918C-4FA1A6AE00F4}"/>
                </a:ext>
              </a:extLst>
            </p:cNvPr>
            <p:cNvSpPr/>
            <p:nvPr/>
          </p:nvSpPr>
          <p:spPr>
            <a:xfrm>
              <a:off x="2055790" y="2804245"/>
              <a:ext cx="5104921" cy="500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5" name="Google Shape;2858;p54">
            <a:extLst>
              <a:ext uri="{FF2B5EF4-FFF2-40B4-BE49-F238E27FC236}">
                <a16:creationId xmlns:a16="http://schemas.microsoft.com/office/drawing/2014/main" id="{4B0A70CE-CB07-4B8D-B631-01B6EFF36E1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AWESOME WORDS</a:t>
            </a:r>
          </a:p>
        </p:txBody>
      </p:sp>
      <p:grpSp>
        <p:nvGrpSpPr>
          <p:cNvPr id="6" name="Google Shape;2859;p54">
            <a:extLst>
              <a:ext uri="{FF2B5EF4-FFF2-40B4-BE49-F238E27FC236}">
                <a16:creationId xmlns:a16="http://schemas.microsoft.com/office/drawing/2014/main" id="{D81D2AEB-E504-4C20-86B0-477F76545032}"/>
              </a:ext>
            </a:extLst>
          </p:cNvPr>
          <p:cNvGrpSpPr/>
          <p:nvPr/>
        </p:nvGrpSpPr>
        <p:grpSpPr>
          <a:xfrm>
            <a:off x="5204298" y="369701"/>
            <a:ext cx="798481" cy="793863"/>
            <a:chOff x="5204298" y="369701"/>
            <a:chExt cx="798481" cy="793863"/>
          </a:xfrm>
        </p:grpSpPr>
        <p:sp>
          <p:nvSpPr>
            <p:cNvPr id="7" name="Google Shape;2860;p54">
              <a:extLst>
                <a:ext uri="{FF2B5EF4-FFF2-40B4-BE49-F238E27FC236}">
                  <a16:creationId xmlns:a16="http://schemas.microsoft.com/office/drawing/2014/main" id="{132E4683-FE52-4ED9-9BE4-6920E013C47E}"/>
                </a:ext>
              </a:extLst>
            </p:cNvPr>
            <p:cNvSpPr/>
            <p:nvPr/>
          </p:nvSpPr>
          <p:spPr>
            <a:xfrm>
              <a:off x="5204298" y="369701"/>
              <a:ext cx="798481" cy="793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351"/>
                <a:gd name="f4" fmla="val 36141"/>
                <a:gd name="f5" fmla="val 12527"/>
                <a:gd name="f6" fmla="val 12342"/>
                <a:gd name="f7" fmla="val 12154"/>
                <a:gd name="f8" fmla="val 22"/>
                <a:gd name="f9" fmla="val 11956"/>
                <a:gd name="f10" fmla="val 72"/>
                <a:gd name="f11" fmla="val 11270"/>
                <a:gd name="f12" fmla="val 247"/>
                <a:gd name="f13" fmla="val 10693"/>
                <a:gd name="f14" fmla="val 738"/>
                <a:gd name="f15" fmla="val 10413"/>
                <a:gd name="f16" fmla="val 1390"/>
                <a:gd name="f17" fmla="val 10336"/>
                <a:gd name="f18" fmla="val 1568"/>
                <a:gd name="f19" fmla="val 8973"/>
                <a:gd name="f20" fmla="val 4804"/>
                <a:gd name="f21" fmla="val 9305"/>
                <a:gd name="f22" fmla="val 8813"/>
                <a:gd name="f23" fmla="val 8100"/>
                <a:gd name="f24" fmla="val 8578"/>
                <a:gd name="f25" fmla="val 6841"/>
                <a:gd name="f26" fmla="val 8461"/>
                <a:gd name="f27" fmla="val 5535"/>
                <a:gd name="f28" fmla="val 4636"/>
                <a:gd name="f29" fmla="val 3703"/>
                <a:gd name="f30" fmla="val 8518"/>
                <a:gd name="f31" fmla="val 2764"/>
                <a:gd name="f32" fmla="val 8628"/>
                <a:gd name="f33" fmla="val 2060"/>
                <a:gd name="f34" fmla="val 8712"/>
                <a:gd name="f35" fmla="val 1421"/>
                <a:gd name="f36" fmla="val 9123"/>
                <a:gd name="f37" fmla="val 1050"/>
                <a:gd name="f38" fmla="val 9741"/>
                <a:gd name="f39" fmla="val 689"/>
                <a:gd name="f40" fmla="val 10351"/>
                <a:gd name="f41" fmla="val 630"/>
                <a:gd name="f42" fmla="val 11110"/>
                <a:gd name="f43" fmla="val 894"/>
                <a:gd name="f44" fmla="val 11772"/>
                <a:gd name="f45" fmla="val 965"/>
                <a:gd name="f46" fmla="val 11952"/>
                <a:gd name="f47" fmla="val 2296"/>
                <a:gd name="f48" fmla="val 15200"/>
                <a:gd name="f49" fmla="val 5358"/>
                <a:gd name="f50" fmla="val 17796"/>
                <a:gd name="f51" fmla="val 3639"/>
                <a:gd name="f52" fmla="val 18955"/>
                <a:gd name="f53" fmla="val 2047"/>
                <a:gd name="f54" fmla="val 20459"/>
                <a:gd name="f55" fmla="val 602"/>
                <a:gd name="f56" fmla="val 22292"/>
                <a:gd name="f57" fmla="val 160"/>
                <a:gd name="f58" fmla="val 22850"/>
                <a:gd name="f59" fmla="val 1"/>
                <a:gd name="f60" fmla="val 23594"/>
                <a:gd name="f61" fmla="val 174"/>
                <a:gd name="f62" fmla="val 24286"/>
                <a:gd name="f63" fmla="val 351"/>
                <a:gd name="f64" fmla="val 24977"/>
                <a:gd name="f65" fmla="val 845"/>
                <a:gd name="f66" fmla="val 25558"/>
                <a:gd name="f67" fmla="val 1496"/>
                <a:gd name="f68" fmla="val 25835"/>
                <a:gd name="f69" fmla="val 1604"/>
                <a:gd name="f70" fmla="val 25881"/>
                <a:gd name="f71" fmla="val 4223"/>
                <a:gd name="f72" fmla="val 26995"/>
                <a:gd name="f73" fmla="val 7663"/>
                <a:gd name="f74" fmla="val 8085"/>
                <a:gd name="f75" fmla="val 8506"/>
                <a:gd name="f76" fmla="val 26976"/>
                <a:gd name="f77" fmla="val 8919"/>
                <a:gd name="f78" fmla="val 26942"/>
                <a:gd name="f79" fmla="val 8524"/>
                <a:gd name="f80" fmla="val 28975"/>
                <a:gd name="f81" fmla="val 31161"/>
                <a:gd name="f82" fmla="val 8735"/>
                <a:gd name="f83" fmla="val 33476"/>
                <a:gd name="f84" fmla="val 8817"/>
                <a:gd name="f85" fmla="val 34182"/>
                <a:gd name="f86" fmla="val 9230"/>
                <a:gd name="f87" fmla="val 34823"/>
                <a:gd name="f88" fmla="val 9839"/>
                <a:gd name="f89" fmla="val 35187"/>
                <a:gd name="f90" fmla="val 10197"/>
                <a:gd name="f91" fmla="val 35401"/>
                <a:gd name="f92" fmla="val 10606"/>
                <a:gd name="f93" fmla="val 35515"/>
                <a:gd name="f94" fmla="val 11023"/>
                <a:gd name="f95" fmla="val 11313"/>
                <a:gd name="f96" fmla="val 11596"/>
                <a:gd name="f97" fmla="val 35462"/>
                <a:gd name="f98" fmla="val 11875"/>
                <a:gd name="f99" fmla="val 35351"/>
                <a:gd name="f100" fmla="val 12056"/>
                <a:gd name="f101" fmla="val 35280"/>
                <a:gd name="f102" fmla="val 15304"/>
                <a:gd name="f103" fmla="val 33953"/>
                <a:gd name="f104" fmla="val 17903"/>
                <a:gd name="f105" fmla="val 30887"/>
                <a:gd name="f106" fmla="val 19063"/>
                <a:gd name="f107" fmla="val 32607"/>
                <a:gd name="f108" fmla="val 20566"/>
                <a:gd name="f109" fmla="val 34198"/>
                <a:gd name="f110" fmla="val 22399"/>
                <a:gd name="f111" fmla="val 35643"/>
                <a:gd name="f112" fmla="val 22805"/>
                <a:gd name="f113" fmla="val 35964"/>
                <a:gd name="f114" fmla="val 23314"/>
                <a:gd name="f115" fmla="val 36140"/>
                <a:gd name="f116" fmla="val 23829"/>
                <a:gd name="f117" fmla="val 24027"/>
                <a:gd name="f118" fmla="val 24222"/>
                <a:gd name="f119" fmla="val 36115"/>
                <a:gd name="f120" fmla="val 24390"/>
                <a:gd name="f121" fmla="val 36070"/>
                <a:gd name="f122" fmla="val 25078"/>
                <a:gd name="f123" fmla="val 35897"/>
                <a:gd name="f124" fmla="val 25658"/>
                <a:gd name="f125" fmla="val 35404"/>
                <a:gd name="f126" fmla="val 25940"/>
                <a:gd name="f127" fmla="val 34749"/>
                <a:gd name="f128" fmla="val 26017"/>
                <a:gd name="f129" fmla="val 34571"/>
                <a:gd name="f130" fmla="val 27377"/>
                <a:gd name="f131" fmla="val 31331"/>
                <a:gd name="f132" fmla="val 27046"/>
                <a:gd name="f133" fmla="val 27325"/>
                <a:gd name="f134" fmla="val 28251"/>
                <a:gd name="f135" fmla="val 27561"/>
                <a:gd name="f136" fmla="val 29507"/>
                <a:gd name="f137" fmla="val 27680"/>
                <a:gd name="f138" fmla="val 30810"/>
                <a:gd name="f139" fmla="val 31712"/>
                <a:gd name="f140" fmla="val 32646"/>
                <a:gd name="f141" fmla="val 27624"/>
                <a:gd name="f142" fmla="val 33590"/>
                <a:gd name="f143" fmla="val 27511"/>
                <a:gd name="f144" fmla="val 34298"/>
                <a:gd name="f145" fmla="val 27429"/>
                <a:gd name="f146" fmla="val 34939"/>
                <a:gd name="f147" fmla="val 27013"/>
                <a:gd name="f148" fmla="val 35303"/>
                <a:gd name="f149" fmla="val 26398"/>
                <a:gd name="f150" fmla="val 35664"/>
                <a:gd name="f151" fmla="val 25788"/>
                <a:gd name="f152" fmla="val 35722"/>
                <a:gd name="f153" fmla="val 25032"/>
                <a:gd name="f154" fmla="val 35459"/>
                <a:gd name="f155" fmla="val 24370"/>
                <a:gd name="f156" fmla="val 35386"/>
                <a:gd name="f157" fmla="val 24190"/>
                <a:gd name="f158" fmla="val 34054"/>
                <a:gd name="f159" fmla="val 20943"/>
                <a:gd name="f160" fmla="val 30992"/>
                <a:gd name="f161" fmla="val 18346"/>
                <a:gd name="f162" fmla="val 32711"/>
                <a:gd name="f163" fmla="val 17187"/>
                <a:gd name="f164" fmla="val 34304"/>
                <a:gd name="f165" fmla="val 15684"/>
                <a:gd name="f166" fmla="val 35749"/>
                <a:gd name="f167" fmla="val 13851"/>
                <a:gd name="f168" fmla="val 36191"/>
                <a:gd name="f169" fmla="val 13295"/>
                <a:gd name="f170" fmla="val 36350"/>
                <a:gd name="f171" fmla="val 12550"/>
                <a:gd name="f172" fmla="val 36176"/>
                <a:gd name="f173" fmla="val 11858"/>
                <a:gd name="f174" fmla="val 36001"/>
                <a:gd name="f175" fmla="val 11167"/>
                <a:gd name="f176" fmla="val 35507"/>
                <a:gd name="f177" fmla="val 10589"/>
                <a:gd name="f178" fmla="val 34855"/>
                <a:gd name="f179" fmla="val 10308"/>
                <a:gd name="f180" fmla="val 34746"/>
                <a:gd name="f181" fmla="val 10261"/>
                <a:gd name="f182" fmla="val 32132"/>
                <a:gd name="f183" fmla="val 9153"/>
                <a:gd name="f184" fmla="val 28698"/>
                <a:gd name="f185" fmla="val 28271"/>
                <a:gd name="f186" fmla="val 27849"/>
                <a:gd name="f187" fmla="val 9172"/>
                <a:gd name="f188" fmla="val 27434"/>
                <a:gd name="f189" fmla="val 9204"/>
                <a:gd name="f190" fmla="val 27831"/>
                <a:gd name="f191" fmla="val 7168"/>
                <a:gd name="f192" fmla="val 27895"/>
                <a:gd name="f193" fmla="val 4982"/>
                <a:gd name="f194" fmla="val 27622"/>
                <a:gd name="f195" fmla="val 2666"/>
                <a:gd name="f196" fmla="val 27539"/>
                <a:gd name="f197" fmla="val 1956"/>
                <a:gd name="f198" fmla="val 27125"/>
                <a:gd name="f199" fmla="val 1313"/>
                <a:gd name="f200" fmla="val 26501"/>
                <a:gd name="f201" fmla="val 943"/>
                <a:gd name="f202" fmla="val 26146"/>
                <a:gd name="f203" fmla="val 735"/>
                <a:gd name="f204" fmla="val 25743"/>
                <a:gd name="f205" fmla="val 624"/>
                <a:gd name="f206" fmla="val 25333"/>
                <a:gd name="f207" fmla="val 25043"/>
                <a:gd name="f208" fmla="val 24758"/>
                <a:gd name="f209" fmla="val 678"/>
                <a:gd name="f210" fmla="val 24489"/>
                <a:gd name="f211" fmla="val 785"/>
                <a:gd name="f212" fmla="val 24308"/>
                <a:gd name="f213" fmla="val 856"/>
                <a:gd name="f214" fmla="val 21054"/>
                <a:gd name="f215" fmla="val 2174"/>
                <a:gd name="f216" fmla="val 18450"/>
                <a:gd name="f217" fmla="val 5251"/>
                <a:gd name="f218" fmla="val 17290"/>
                <a:gd name="f219" fmla="val 3532"/>
                <a:gd name="f220" fmla="val 15784"/>
                <a:gd name="f221" fmla="val 1940"/>
                <a:gd name="f222" fmla="val 13947"/>
                <a:gd name="f223" fmla="val 492"/>
                <a:gd name="f224" fmla="val 13544"/>
                <a:gd name="f225" fmla="val 13040"/>
                <a:gd name="f226" fmla="*/ f0 1 36351"/>
                <a:gd name="f227" fmla="*/ f1 1 36141"/>
                <a:gd name="f228" fmla="val f2"/>
                <a:gd name="f229" fmla="val f3"/>
                <a:gd name="f230" fmla="val f4"/>
                <a:gd name="f231" fmla="+- f230 0 f228"/>
                <a:gd name="f232" fmla="+- f229 0 f228"/>
                <a:gd name="f233" fmla="*/ f232 1 36351"/>
                <a:gd name="f234" fmla="*/ f231 1 36141"/>
                <a:gd name="f235" fmla="*/ f228 1 f233"/>
                <a:gd name="f236" fmla="*/ f229 1 f233"/>
                <a:gd name="f237" fmla="*/ f228 1 f234"/>
                <a:gd name="f238" fmla="*/ f230 1 f234"/>
                <a:gd name="f239" fmla="*/ f235 f226 1"/>
                <a:gd name="f240" fmla="*/ f236 f226 1"/>
                <a:gd name="f241" fmla="*/ f238 f227 1"/>
                <a:gd name="f242" fmla="*/ f237 f2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9" t="f242" r="f240" b="f241"/>
              <a:pathLst>
                <a:path w="36351" h="3614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2"/>
                  </a:cubicBezTo>
                  <a:cubicBezTo>
                    <a:pt x="f74" y="f72"/>
                    <a:pt x="f75" y="f76"/>
                    <a:pt x="f77" y="f78"/>
                  </a:cubicBezTo>
                  <a:lnTo>
                    <a:pt x="f77" y="f78"/>
                  </a:lnTo>
                  <a:cubicBezTo>
                    <a:pt x="f79" y="f80"/>
                    <a:pt x="f26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3"/>
                  </a:cubicBezTo>
                  <a:cubicBezTo>
                    <a:pt x="f95" y="f93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5"/>
                  </a:cubicBezTo>
                  <a:cubicBezTo>
                    <a:pt x="f117" y="f115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lnTo>
                    <a:pt x="f132" y="f133"/>
                  </a:lnTo>
                  <a:cubicBezTo>
                    <a:pt x="f134" y="f135"/>
                    <a:pt x="f136" y="f137"/>
                    <a:pt x="f138" y="f137"/>
                  </a:cubicBezTo>
                  <a:cubicBezTo>
                    <a:pt x="f139" y="f137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3"/>
                  </a:cubicBezTo>
                  <a:cubicBezTo>
                    <a:pt x="f185" y="f183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5"/>
                  </a:cubicBezTo>
                  <a:cubicBezTo>
                    <a:pt x="f207" y="f205"/>
                    <a:pt x="f208" y="f209"/>
                    <a:pt x="f210" y="f211"/>
                  </a:cubicBezTo>
                  <a:cubicBezTo>
                    <a:pt x="f212" y="f213"/>
                    <a:pt x="f214" y="f215"/>
                    <a:pt x="f216" y="f217"/>
                  </a:cubicBezTo>
                  <a:cubicBezTo>
                    <a:pt x="f218" y="f219"/>
                    <a:pt x="f220" y="f221"/>
                    <a:pt x="f222" y="f223"/>
                  </a:cubicBezTo>
                  <a:cubicBezTo>
                    <a:pt x="f224" y="f61"/>
                    <a:pt x="f225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2861;p54">
              <a:extLst>
                <a:ext uri="{FF2B5EF4-FFF2-40B4-BE49-F238E27FC236}">
                  <a16:creationId xmlns:a16="http://schemas.microsoft.com/office/drawing/2014/main" id="{8F2A2A26-B0E5-4945-AD12-A9AD03753F7F}"/>
                </a:ext>
              </a:extLst>
            </p:cNvPr>
            <p:cNvSpPr/>
            <p:nvPr/>
          </p:nvSpPr>
          <p:spPr>
            <a:xfrm>
              <a:off x="5438458" y="423294"/>
              <a:ext cx="181352" cy="3045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6"/>
                <a:gd name="f4" fmla="val 13867"/>
                <a:gd name="f5" fmla="val 1925"/>
                <a:gd name="f6" fmla="val 1920"/>
                <a:gd name="f7" fmla="val 1915"/>
                <a:gd name="f8" fmla="val 1"/>
                <a:gd name="f9" fmla="val 1910"/>
                <a:gd name="f10" fmla="val 3"/>
                <a:gd name="f11" fmla="val 1907"/>
                <a:gd name="f12" fmla="val 1889"/>
                <a:gd name="f13" fmla="val 7"/>
                <a:gd name="f14" fmla="val 1874"/>
                <a:gd name="f15" fmla="val 20"/>
                <a:gd name="f16" fmla="val 1867"/>
                <a:gd name="f17" fmla="val 40"/>
                <a:gd name="f18" fmla="val 1538"/>
                <a:gd name="f19" fmla="val 907"/>
                <a:gd name="f20" fmla="val 5431"/>
                <a:gd name="f21" fmla="val 1892"/>
                <a:gd name="f22" fmla="val 9769"/>
                <a:gd name="f23" fmla="val 1897"/>
                <a:gd name="f24" fmla="val 9784"/>
                <a:gd name="f25" fmla="val 1909"/>
                <a:gd name="f26" fmla="val 9796"/>
                <a:gd name="f27" fmla="val 9804"/>
                <a:gd name="f28" fmla="val 1998"/>
                <a:gd name="f29" fmla="val 9841"/>
                <a:gd name="f30" fmla="val 2072"/>
                <a:gd name="f31" fmla="val 9882"/>
                <a:gd name="f32" fmla="val 2146"/>
                <a:gd name="f33" fmla="val 9919"/>
                <a:gd name="f34" fmla="val 2350"/>
                <a:gd name="f35" fmla="val 10024"/>
                <a:gd name="f36" fmla="val 2380"/>
                <a:gd name="f37" fmla="val 10040"/>
                <a:gd name="f38" fmla="val 2508"/>
                <a:gd name="f39" fmla="val 10111"/>
                <a:gd name="f40" fmla="val 2632"/>
                <a:gd name="f41" fmla="val 10182"/>
                <a:gd name="f42" fmla="val 2757"/>
                <a:gd name="f43" fmla="val 10256"/>
                <a:gd name="f44" fmla="val 2836"/>
                <a:gd name="f45" fmla="val 10301"/>
                <a:gd name="f46" fmla="val 2985"/>
                <a:gd name="f47" fmla="val 10387"/>
                <a:gd name="f48" fmla="val 3129"/>
                <a:gd name="f49" fmla="val 10479"/>
                <a:gd name="f50" fmla="val 3269"/>
                <a:gd name="f51" fmla="val 10567"/>
                <a:gd name="f52" fmla="val 3366"/>
                <a:gd name="f53" fmla="val 10634"/>
                <a:gd name="f54" fmla="val 3469"/>
                <a:gd name="f55" fmla="val 10702"/>
                <a:gd name="f56" fmla="val 3576"/>
                <a:gd name="f57" fmla="val 10772"/>
                <a:gd name="f58" fmla="val 3675"/>
                <a:gd name="f59" fmla="val 10843"/>
                <a:gd name="f60" fmla="val 3848"/>
                <a:gd name="f61" fmla="val 10968"/>
                <a:gd name="f62" fmla="val 3918"/>
                <a:gd name="f63" fmla="val 11018"/>
                <a:gd name="f64" fmla="val 3989"/>
                <a:gd name="f65" fmla="val 11071"/>
                <a:gd name="f66" fmla="val 4056"/>
                <a:gd name="f67" fmla="val 11121"/>
                <a:gd name="f68" fmla="val 4224"/>
                <a:gd name="f69" fmla="val 11249"/>
                <a:gd name="f70" fmla="val 4288"/>
                <a:gd name="f71" fmla="val 11300"/>
                <a:gd name="f72" fmla="val 4351"/>
                <a:gd name="f73" fmla="val 11350"/>
                <a:gd name="f74" fmla="val 4415"/>
                <a:gd name="f75" fmla="val 11400"/>
                <a:gd name="f76" fmla="val 4583"/>
                <a:gd name="f77" fmla="val 11542"/>
                <a:gd name="f78" fmla="val 4640"/>
                <a:gd name="f79" fmla="val 11589"/>
                <a:gd name="f80" fmla="val 4694"/>
                <a:gd name="f81" fmla="val 11633"/>
                <a:gd name="f82" fmla="val 4747"/>
                <a:gd name="f83" fmla="val 11680"/>
                <a:gd name="f84" fmla="val 5010"/>
                <a:gd name="f85" fmla="val 11917"/>
                <a:gd name="f86" fmla="val 5057"/>
                <a:gd name="f87" fmla="val 11960"/>
                <a:gd name="f88" fmla="val 5188"/>
                <a:gd name="f89" fmla="val 12084"/>
                <a:gd name="f90" fmla="val 5252"/>
                <a:gd name="f91" fmla="val 12146"/>
                <a:gd name="f92" fmla="val 5301"/>
                <a:gd name="f93" fmla="val 12190"/>
                <a:gd name="f94" fmla="val 5344"/>
                <a:gd name="f95" fmla="val 12232"/>
                <a:gd name="f96" fmla="val 5571"/>
                <a:gd name="f97" fmla="val 12461"/>
                <a:gd name="f98" fmla="val 5608"/>
                <a:gd name="f99" fmla="val 12501"/>
                <a:gd name="f100" fmla="val 5660"/>
                <a:gd name="f101" fmla="val 12553"/>
                <a:gd name="f102" fmla="val 5712"/>
                <a:gd name="f103" fmla="val 12615"/>
                <a:gd name="f104" fmla="val 5759"/>
                <a:gd name="f105" fmla="val 12666"/>
                <a:gd name="f106" fmla="val 5806"/>
                <a:gd name="f107" fmla="val 12716"/>
                <a:gd name="f108" fmla="val 5851"/>
                <a:gd name="f109" fmla="val 12763"/>
                <a:gd name="f110" fmla="val 5942"/>
                <a:gd name="f111" fmla="val 12864"/>
                <a:gd name="f112" fmla="val 5943"/>
                <a:gd name="f113" fmla="val 6019"/>
                <a:gd name="f114" fmla="val 12855"/>
                <a:gd name="f115" fmla="val 5972"/>
                <a:gd name="f116" fmla="val 12895"/>
                <a:gd name="f117" fmla="val 5970"/>
                <a:gd name="f118" fmla="val 6073"/>
                <a:gd name="f119" fmla="val 13015"/>
                <a:gd name="f120" fmla="val 6271"/>
                <a:gd name="f121" fmla="val 13254"/>
                <a:gd name="f122" fmla="val 6452"/>
                <a:gd name="f123" fmla="val 13482"/>
                <a:gd name="f124" fmla="val 6610"/>
                <a:gd name="f125" fmla="val 13693"/>
                <a:gd name="f126" fmla="val 6716"/>
                <a:gd name="f127" fmla="val 13841"/>
                <a:gd name="f128" fmla="val 6722"/>
                <a:gd name="f129" fmla="val 13848"/>
                <a:gd name="f130" fmla="val 6725"/>
                <a:gd name="f131" fmla="val 13852"/>
                <a:gd name="f132" fmla="val 6728"/>
                <a:gd name="f133" fmla="val 13855"/>
                <a:gd name="f134" fmla="val 6739"/>
                <a:gd name="f135" fmla="val 13863"/>
                <a:gd name="f136" fmla="val 6753"/>
                <a:gd name="f137" fmla="val 6767"/>
                <a:gd name="f138" fmla="val 6774"/>
                <a:gd name="f139" fmla="val 6781"/>
                <a:gd name="f140" fmla="val 13866"/>
                <a:gd name="f141" fmla="val 6788"/>
                <a:gd name="f142" fmla="val 13864"/>
                <a:gd name="f143" fmla="val 6795"/>
                <a:gd name="f144" fmla="val 13862"/>
                <a:gd name="f145" fmla="val 6799"/>
                <a:gd name="f146" fmla="val 13791"/>
                <a:gd name="f147" fmla="val 6823"/>
                <a:gd name="f148" fmla="val 13849"/>
                <a:gd name="f149" fmla="val 6862"/>
                <a:gd name="f150" fmla="val 13832"/>
                <a:gd name="f151" fmla="val 6912"/>
                <a:gd name="f152" fmla="val 13814"/>
                <a:gd name="f153" fmla="val 6941"/>
                <a:gd name="f154" fmla="val 13802"/>
                <a:gd name="f155" fmla="val 6980"/>
                <a:gd name="f156" fmla="val 7072"/>
                <a:gd name="f157" fmla="val 13763"/>
                <a:gd name="f158" fmla="val 7154"/>
                <a:gd name="f159" fmla="val 13743"/>
                <a:gd name="f160" fmla="val 7238"/>
                <a:gd name="f161" fmla="val 13726"/>
                <a:gd name="f162" fmla="val 7330"/>
                <a:gd name="f163" fmla="val 13714"/>
                <a:gd name="f164" fmla="val 7340"/>
                <a:gd name="f165" fmla="val 13713"/>
                <a:gd name="f166" fmla="val 7348"/>
                <a:gd name="f167" fmla="val 13712"/>
                <a:gd name="f168" fmla="val 7356"/>
                <a:gd name="f169" fmla="val 7364"/>
                <a:gd name="f170" fmla="val 7372"/>
                <a:gd name="f171" fmla="val 7380"/>
                <a:gd name="f172" fmla="val 7391"/>
                <a:gd name="f173" fmla="val 7414"/>
                <a:gd name="f174" fmla="val 13711"/>
                <a:gd name="f175" fmla="val 7473"/>
                <a:gd name="f176" fmla="val 13706"/>
                <a:gd name="f177" fmla="val 7531"/>
                <a:gd name="f178" fmla="val 13704"/>
                <a:gd name="f179" fmla="val 7591"/>
                <a:gd name="f180" fmla="val 7617"/>
                <a:gd name="f181" fmla="val 7644"/>
                <a:gd name="f182" fmla="val 7671"/>
                <a:gd name="f183" fmla="val 13707"/>
                <a:gd name="f184" fmla="val 7740"/>
                <a:gd name="f185" fmla="val 7793"/>
                <a:gd name="f186" fmla="val 13720"/>
                <a:gd name="f187" fmla="val 7847"/>
                <a:gd name="f188" fmla="val 13731"/>
                <a:gd name="f189" fmla="val 7880"/>
                <a:gd name="f190" fmla="val 13735"/>
                <a:gd name="f191" fmla="val 7914"/>
                <a:gd name="f192" fmla="val 13741"/>
                <a:gd name="f193" fmla="val 7947"/>
                <a:gd name="f194" fmla="val 13750"/>
                <a:gd name="f195" fmla="val 7984"/>
                <a:gd name="f196" fmla="val 13757"/>
                <a:gd name="f197" fmla="val 7994"/>
                <a:gd name="f198" fmla="val 13760"/>
                <a:gd name="f199" fmla="val 8008"/>
                <a:gd name="f200" fmla="val 13761"/>
                <a:gd name="f201" fmla="val 8022"/>
                <a:gd name="f202" fmla="val 13764"/>
                <a:gd name="f203" fmla="val 8029"/>
                <a:gd name="f204" fmla="val 13766"/>
                <a:gd name="f205" fmla="val 8035"/>
                <a:gd name="f206" fmla="val 13767"/>
                <a:gd name="f207" fmla="val 8041"/>
                <a:gd name="f208" fmla="val 8046"/>
                <a:gd name="f209" fmla="val 8052"/>
                <a:gd name="f210" fmla="val 8057"/>
                <a:gd name="f211" fmla="val 8062"/>
                <a:gd name="f212" fmla="val 8065"/>
                <a:gd name="f213" fmla="val 8072"/>
                <a:gd name="f214" fmla="val 8085"/>
                <a:gd name="f215" fmla="val 13748"/>
                <a:gd name="f216" fmla="val 8098"/>
                <a:gd name="f217" fmla="val 13734"/>
                <a:gd name="f218" fmla="val 8099"/>
                <a:gd name="f219" fmla="val 8037"/>
                <a:gd name="f220" fmla="val 8102"/>
                <a:gd name="f221" fmla="val 13696"/>
                <a:gd name="f222" fmla="val 8122"/>
                <a:gd name="f223" fmla="val 13576"/>
                <a:gd name="f224" fmla="val 8146"/>
                <a:gd name="f225" fmla="val 13428"/>
                <a:gd name="f226" fmla="val 8179"/>
                <a:gd name="f227" fmla="val 13152"/>
                <a:gd name="f228" fmla="val 8195"/>
                <a:gd name="f229" fmla="val 8209"/>
                <a:gd name="f230" fmla="val 12857"/>
                <a:gd name="f231" fmla="val 8222"/>
                <a:gd name="f232" fmla="val 12707"/>
                <a:gd name="f233" fmla="val 8233"/>
                <a:gd name="f234" fmla="val 12536"/>
                <a:gd name="f235" fmla="val 8242"/>
                <a:gd name="f236" fmla="val 12375"/>
                <a:gd name="f237" fmla="val 8245"/>
                <a:gd name="f238" fmla="val 12317"/>
                <a:gd name="f239" fmla="val 8247"/>
                <a:gd name="f240" fmla="val 12254"/>
                <a:gd name="f241" fmla="val 8249"/>
                <a:gd name="f242" fmla="val 12193"/>
                <a:gd name="f243" fmla="val 8252"/>
                <a:gd name="f244" fmla="val 12024"/>
                <a:gd name="f245" fmla="val 8255"/>
                <a:gd name="f246" fmla="val 11896"/>
                <a:gd name="f247" fmla="val 11830"/>
                <a:gd name="f248" fmla="val 11652"/>
                <a:gd name="f249" fmla="val 11582"/>
                <a:gd name="f250" fmla="val 11514"/>
                <a:gd name="f251" fmla="val 11447"/>
                <a:gd name="f252" fmla="val 8243"/>
                <a:gd name="f253" fmla="val 11260"/>
                <a:gd name="f254" fmla="val 8240"/>
                <a:gd name="f255" fmla="val 11193"/>
                <a:gd name="f256" fmla="val 8229"/>
                <a:gd name="f257" fmla="val 11014"/>
                <a:gd name="f258" fmla="val 8227"/>
                <a:gd name="f259" fmla="val 10958"/>
                <a:gd name="f260" fmla="val 8223"/>
                <a:gd name="f261" fmla="val 10904"/>
                <a:gd name="f262" fmla="val 8220"/>
                <a:gd name="f263" fmla="val 10850"/>
                <a:gd name="f264" fmla="val 8215"/>
                <a:gd name="f265" fmla="val 10780"/>
                <a:gd name="f266" fmla="val 10709"/>
                <a:gd name="f267" fmla="val 8200"/>
                <a:gd name="f268" fmla="val 10638"/>
                <a:gd name="f269" fmla="val 8188"/>
                <a:gd name="f270" fmla="val 10474"/>
                <a:gd name="f271" fmla="val 8180"/>
                <a:gd name="f272" fmla="val 10422"/>
                <a:gd name="f273" fmla="val 8173"/>
                <a:gd name="f274" fmla="val 10357"/>
                <a:gd name="f275" fmla="val 8165"/>
                <a:gd name="f276" fmla="val 10293"/>
                <a:gd name="f277" fmla="val 8159"/>
                <a:gd name="f278" fmla="val 10229"/>
                <a:gd name="f279" fmla="val 8128"/>
                <a:gd name="f280" fmla="val 9979"/>
                <a:gd name="f281" fmla="val 8116"/>
                <a:gd name="f282" fmla="val 9910"/>
                <a:gd name="f283" fmla="val 8106"/>
                <a:gd name="f284" fmla="val 8094"/>
                <a:gd name="f285" fmla="val 9774"/>
                <a:gd name="f286" fmla="val 9569"/>
                <a:gd name="f287" fmla="val 9519"/>
                <a:gd name="f288" fmla="val 8042"/>
                <a:gd name="f289" fmla="val 9447"/>
                <a:gd name="f290" fmla="val 8027"/>
                <a:gd name="f291" fmla="val 9373"/>
                <a:gd name="f292" fmla="val 8012"/>
                <a:gd name="f293" fmla="val 9299"/>
                <a:gd name="f294" fmla="val 7971"/>
                <a:gd name="f295" fmla="val 9091"/>
                <a:gd name="f296" fmla="val 7960"/>
                <a:gd name="f297" fmla="val 9046"/>
                <a:gd name="f298" fmla="val 7944"/>
                <a:gd name="f299" fmla="val 8969"/>
                <a:gd name="f300" fmla="val 7924"/>
                <a:gd name="f301" fmla="val 8889"/>
                <a:gd name="f302" fmla="val 7907"/>
                <a:gd name="f303" fmla="val 8812"/>
                <a:gd name="f304" fmla="val 7857"/>
                <a:gd name="f305" fmla="val 8602"/>
                <a:gd name="f306" fmla="val 7846"/>
                <a:gd name="f307" fmla="val 8557"/>
                <a:gd name="f308" fmla="val 7820"/>
                <a:gd name="f309" fmla="val 8463"/>
                <a:gd name="f310" fmla="val 8365"/>
                <a:gd name="f311" fmla="val 7765"/>
                <a:gd name="f312" fmla="val 8267"/>
                <a:gd name="f313" fmla="val 7718"/>
                <a:gd name="f314" fmla="val 7709"/>
                <a:gd name="f315" fmla="val 8060"/>
                <a:gd name="f316" fmla="val 7658"/>
                <a:gd name="f317" fmla="val 7894"/>
                <a:gd name="f318" fmla="val 7604"/>
                <a:gd name="f319" fmla="val 7721"/>
                <a:gd name="f320" fmla="val 7547"/>
                <a:gd name="f321" fmla="val 7552"/>
                <a:gd name="f322" fmla="val 6654"/>
                <a:gd name="f323" fmla="val 4933"/>
                <a:gd name="f324" fmla="val 4955"/>
                <a:gd name="f325" fmla="val 2549"/>
                <a:gd name="f326" fmla="val 2497"/>
                <a:gd name="f327" fmla="val 453"/>
                <a:gd name="f328" fmla="val 2494"/>
                <a:gd name="f329" fmla="val 451"/>
                <a:gd name="f330" fmla="val 2320"/>
                <a:gd name="f331" fmla="val 303"/>
                <a:gd name="f332" fmla="val 157"/>
                <a:gd name="f333" fmla="val 1967"/>
                <a:gd name="f334" fmla="val 14"/>
                <a:gd name="f335" fmla="val 1953"/>
                <a:gd name="f336" fmla="val 6"/>
                <a:gd name="f337" fmla="val 1939"/>
                <a:gd name="f338" fmla="*/ f0 1 8256"/>
                <a:gd name="f339" fmla="*/ f1 1 13867"/>
                <a:gd name="f340" fmla="val f2"/>
                <a:gd name="f341" fmla="val f3"/>
                <a:gd name="f342" fmla="val f4"/>
                <a:gd name="f343" fmla="+- f342 0 f340"/>
                <a:gd name="f344" fmla="+- f341 0 f340"/>
                <a:gd name="f345" fmla="*/ f344 1 8256"/>
                <a:gd name="f346" fmla="*/ f343 1 13867"/>
                <a:gd name="f347" fmla="*/ f340 1 f345"/>
                <a:gd name="f348" fmla="*/ f341 1 f345"/>
                <a:gd name="f349" fmla="*/ f340 1 f346"/>
                <a:gd name="f350" fmla="*/ f342 1 f346"/>
                <a:gd name="f351" fmla="*/ f347 f338 1"/>
                <a:gd name="f352" fmla="*/ f348 f338 1"/>
                <a:gd name="f353" fmla="*/ f350 f339 1"/>
                <a:gd name="f354" fmla="*/ f349 f3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1" t="f354" r="f352" b="f353"/>
              <a:pathLst>
                <a:path w="8256" h="1386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lnTo>
                    <a:pt x="f52" y="f53"/>
                  </a:lnTo>
                  <a:cubicBezTo>
                    <a:pt x="f54" y="f55"/>
                    <a:pt x="f56" y="f57"/>
                    <a:pt x="f58" y="f59"/>
                  </a:cubicBezTo>
                  <a:lnTo>
                    <a:pt x="f60" y="f61"/>
                  </a:lnTo>
                  <a:cubicBezTo>
                    <a:pt x="f62" y="f63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70" y="f71"/>
                    <a:pt x="f72" y="f73"/>
                    <a:pt x="f74" y="f75"/>
                  </a:cubicBezTo>
                  <a:lnTo>
                    <a:pt x="f76" y="f77"/>
                  </a:lnTo>
                  <a:cubicBezTo>
                    <a:pt x="f78" y="f79"/>
                    <a:pt x="f80" y="f81"/>
                    <a:pt x="f82" y="f83"/>
                  </a:cubicBezTo>
                  <a:cubicBezTo>
                    <a:pt x="f82" y="f83"/>
                    <a:pt x="f84" y="f85"/>
                    <a:pt x="f86" y="f87"/>
                  </a:cubicBezTo>
                  <a:lnTo>
                    <a:pt x="f88" y="f89"/>
                  </a:lnTo>
                  <a:cubicBezTo>
                    <a:pt x="f90" y="f91"/>
                    <a:pt x="f92" y="f93"/>
                    <a:pt x="f94" y="f95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lnTo>
                    <a:pt x="f110" y="f111"/>
                  </a:lnTo>
                  <a:lnTo>
                    <a:pt x="f112" y="f111"/>
                  </a:lnTo>
                  <a:lnTo>
                    <a:pt x="f113" y="f114"/>
                  </a:lnTo>
                  <a:lnTo>
                    <a:pt x="f115" y="f116"/>
                  </a:lnTo>
                  <a:lnTo>
                    <a:pt x="f117" y="f116"/>
                  </a:lnTo>
                  <a:lnTo>
                    <a:pt x="f118" y="f119"/>
                  </a:lnTo>
                  <a:lnTo>
                    <a:pt x="f120" y="f121"/>
                  </a:lnTo>
                  <a:lnTo>
                    <a:pt x="f122" y="f123"/>
                  </a:lnTo>
                  <a:lnTo>
                    <a:pt x="f124" y="f125"/>
                  </a:lnTo>
                  <a:lnTo>
                    <a:pt x="f126" y="f127"/>
                  </a:ln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4"/>
                    <a:pt x="f137" y="f4"/>
                  </a:cubicBezTo>
                  <a:cubicBezTo>
                    <a:pt x="f138" y="f4"/>
                    <a:pt x="f139" y="f140"/>
                    <a:pt x="f141" y="f142"/>
                  </a:cubicBezTo>
                  <a:lnTo>
                    <a:pt x="f143" y="f144"/>
                  </a:lnTo>
                  <a:lnTo>
                    <a:pt x="f145" y="f146"/>
                  </a:lnTo>
                  <a:lnTo>
                    <a:pt x="f147" y="f148"/>
                  </a:lnTo>
                  <a:lnTo>
                    <a:pt x="f149" y="f150"/>
                  </a:lnTo>
                  <a:cubicBezTo>
                    <a:pt x="f151" y="f152"/>
                    <a:pt x="f153" y="f154"/>
                    <a:pt x="f155" y="f146"/>
                  </a:cubicBezTo>
                  <a:lnTo>
                    <a:pt x="f156" y="f157"/>
                  </a:lnTo>
                  <a:cubicBezTo>
                    <a:pt x="f158" y="f159"/>
                    <a:pt x="f160" y="f161"/>
                    <a:pt x="f162" y="f163"/>
                  </a:cubicBezTo>
                  <a:cubicBezTo>
                    <a:pt x="f164" y="f165"/>
                    <a:pt x="f166" y="f167"/>
                    <a:pt x="f168" y="f167"/>
                  </a:cubicBezTo>
                  <a:cubicBezTo>
                    <a:pt x="f169" y="f167"/>
                    <a:pt x="f170" y="f165"/>
                    <a:pt x="f171" y="f165"/>
                  </a:cubicBezTo>
                  <a:lnTo>
                    <a:pt x="f172" y="f165"/>
                  </a:lnTo>
                  <a:lnTo>
                    <a:pt x="f173" y="f174"/>
                  </a:lnTo>
                  <a:cubicBezTo>
                    <a:pt x="f175" y="f176"/>
                    <a:pt x="f177" y="f178"/>
                    <a:pt x="f179" y="f178"/>
                  </a:cubicBezTo>
                  <a:cubicBezTo>
                    <a:pt x="f180" y="f178"/>
                    <a:pt x="f181" y="f176"/>
                    <a:pt x="f182" y="f183"/>
                  </a:cubicBezTo>
                  <a:cubicBezTo>
                    <a:pt x="f184" y="f163"/>
                    <a:pt x="f185" y="f186"/>
                    <a:pt x="f187" y="f188"/>
                  </a:cubicBezTo>
                  <a:cubicBezTo>
                    <a:pt x="f189" y="f190"/>
                    <a:pt x="f191" y="f192"/>
                    <a:pt x="f193" y="f194"/>
                  </a:cubicBezTo>
                  <a:lnTo>
                    <a:pt x="f195" y="f196"/>
                  </a:lnTo>
                  <a:cubicBezTo>
                    <a:pt x="f197" y="f198"/>
                    <a:pt x="f199" y="f200"/>
                    <a:pt x="f201" y="f202"/>
                  </a:cubicBezTo>
                  <a:cubicBezTo>
                    <a:pt x="f203" y="f204"/>
                    <a:pt x="f205" y="f206"/>
                    <a:pt x="f207" y="f206"/>
                  </a:cubicBezTo>
                  <a:cubicBezTo>
                    <a:pt x="f208" y="f206"/>
                    <a:pt x="f209" y="f204"/>
                    <a:pt x="f210" y="f202"/>
                  </a:cubicBezTo>
                  <a:cubicBezTo>
                    <a:pt x="f211" y="f157"/>
                    <a:pt x="f212" y="f200"/>
                    <a:pt x="f213" y="f196"/>
                  </a:cubicBezTo>
                  <a:cubicBezTo>
                    <a:pt x="f214" y="f215"/>
                    <a:pt x="f216" y="f217"/>
                    <a:pt x="f218" y="f163"/>
                  </a:cubicBezTo>
                  <a:lnTo>
                    <a:pt x="f219" y="f178"/>
                  </a:lnTo>
                  <a:lnTo>
                    <a:pt x="f220" y="f221"/>
                  </a:lnTo>
                  <a:lnTo>
                    <a:pt x="f222" y="f223"/>
                  </a:lnTo>
                  <a:lnTo>
                    <a:pt x="f224" y="f225"/>
                  </a:lnTo>
                  <a:lnTo>
                    <a:pt x="f226" y="f227"/>
                  </a:lnTo>
                  <a:lnTo>
                    <a:pt x="f228" y="f119"/>
                  </a:lnTo>
                  <a:lnTo>
                    <a:pt x="f229" y="f230"/>
                  </a:lnTo>
                  <a:lnTo>
                    <a:pt x="f231" y="f232"/>
                  </a:lnTo>
                  <a:lnTo>
                    <a:pt x="f233" y="f234"/>
                  </a:lnTo>
                  <a:lnTo>
                    <a:pt x="f235" y="f236"/>
                  </a:lnTo>
                  <a:cubicBezTo>
                    <a:pt x="f237" y="f238"/>
                    <a:pt x="f239" y="f240"/>
                    <a:pt x="f241" y="f242"/>
                  </a:cubicBezTo>
                  <a:lnTo>
                    <a:pt x="f243" y="f244"/>
                  </a:lnTo>
                  <a:cubicBezTo>
                    <a:pt x="f245" y="f87"/>
                    <a:pt x="f3" y="f246"/>
                    <a:pt x="f3" y="f247"/>
                  </a:cubicBezTo>
                  <a:lnTo>
                    <a:pt x="f245" y="f248"/>
                  </a:lnTo>
                  <a:cubicBezTo>
                    <a:pt x="f245" y="f249"/>
                    <a:pt x="f243" y="f250"/>
                    <a:pt x="f241" y="f251"/>
                  </a:cubicBezTo>
                  <a:lnTo>
                    <a:pt x="f252" y="f253"/>
                  </a:lnTo>
                  <a:cubicBezTo>
                    <a:pt x="f254" y="f255"/>
                    <a:pt x="f256" y="f257"/>
                    <a:pt x="f256" y="f257"/>
                  </a:cubicBezTo>
                  <a:cubicBezTo>
                    <a:pt x="f258" y="f259"/>
                    <a:pt x="f260" y="f261"/>
                    <a:pt x="f262" y="f263"/>
                  </a:cubicBezTo>
                  <a:cubicBezTo>
                    <a:pt x="f264" y="f265"/>
                    <a:pt x="f229" y="f266"/>
                    <a:pt x="f267" y="f268"/>
                  </a:cubicBezTo>
                  <a:cubicBezTo>
                    <a:pt x="f267" y="f268"/>
                    <a:pt x="f269" y="f270"/>
                    <a:pt x="f271" y="f272"/>
                  </a:cubicBezTo>
                  <a:cubicBezTo>
                    <a:pt x="f273" y="f274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9"/>
                    <a:pt x="f284" y="f285"/>
                  </a:cubicBezTo>
                  <a:cubicBezTo>
                    <a:pt x="f284" y="f285"/>
                    <a:pt x="f211" y="f286"/>
                    <a:pt x="f209" y="f287"/>
                  </a:cubicBezTo>
                  <a:cubicBezTo>
                    <a:pt x="f288" y="f289"/>
                    <a:pt x="f290" y="f291"/>
                    <a:pt x="f292" y="f293"/>
                  </a:cubicBezTo>
                  <a:cubicBezTo>
                    <a:pt x="f292" y="f293"/>
                    <a:pt x="f294" y="f295"/>
                    <a:pt x="f296" y="f297"/>
                  </a:cubicBezTo>
                  <a:cubicBezTo>
                    <a:pt x="f298" y="f299"/>
                    <a:pt x="f300" y="f301"/>
                    <a:pt x="f302" y="f303"/>
                  </a:cubicBezTo>
                  <a:cubicBezTo>
                    <a:pt x="f302" y="f303"/>
                    <a:pt x="f304" y="f305"/>
                    <a:pt x="f306" y="f307"/>
                  </a:cubicBezTo>
                  <a:cubicBezTo>
                    <a:pt x="f308" y="f309"/>
                    <a:pt x="f185" y="f310"/>
                    <a:pt x="f311" y="f312"/>
                  </a:cubicBezTo>
                  <a:cubicBezTo>
                    <a:pt x="f311" y="f312"/>
                    <a:pt x="f313" y="f218"/>
                    <a:pt x="f314" y="f315"/>
                  </a:cubicBezTo>
                  <a:cubicBezTo>
                    <a:pt x="f316" y="f317"/>
                    <a:pt x="f318" y="f319"/>
                    <a:pt x="f320" y="f321"/>
                  </a:cubicBezTo>
                  <a:cubicBezTo>
                    <a:pt x="f322" y="f323"/>
                    <a:pt x="f324" y="f325"/>
                    <a:pt x="f326" y="f327"/>
                  </a:cubicBezTo>
                  <a:lnTo>
                    <a:pt x="f328" y="f329"/>
                  </a:lnTo>
                  <a:cubicBezTo>
                    <a:pt x="f330" y="f331"/>
                    <a:pt x="f32" y="f332"/>
                    <a:pt x="f333" y="f334"/>
                  </a:cubicBezTo>
                  <a:cubicBezTo>
                    <a:pt x="f335" y="f336"/>
                    <a:pt x="f337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2862;p54">
              <a:extLst>
                <a:ext uri="{FF2B5EF4-FFF2-40B4-BE49-F238E27FC236}">
                  <a16:creationId xmlns:a16="http://schemas.microsoft.com/office/drawing/2014/main" id="{7E2E95C7-EE93-4724-9465-289BC7AE2898}"/>
                </a:ext>
              </a:extLst>
            </p:cNvPr>
            <p:cNvSpPr/>
            <p:nvPr/>
          </p:nvSpPr>
          <p:spPr>
            <a:xfrm>
              <a:off x="5641902" y="622614"/>
              <a:ext cx="305126" cy="1601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91"/>
                <a:gd name="f4" fmla="val 7289"/>
                <a:gd name="f5" fmla="val 8772"/>
                <a:gd name="f6" fmla="val 1"/>
                <a:gd name="f7" fmla="val 7660"/>
                <a:gd name="f8" fmla="val 6451"/>
                <a:gd name="f9" fmla="val 137"/>
                <a:gd name="f10" fmla="val 5233"/>
                <a:gd name="f11" fmla="val 513"/>
                <a:gd name="f12" fmla="val 4853"/>
                <a:gd name="f13" fmla="val 630"/>
                <a:gd name="f14" fmla="val 4477"/>
                <a:gd name="f15" fmla="val 769"/>
                <a:gd name="f16" fmla="val 4117"/>
                <a:gd name="f17" fmla="val 925"/>
                <a:gd name="f18" fmla="val 4102"/>
                <a:gd name="f19" fmla="val 933"/>
                <a:gd name="f20" fmla="val 4091"/>
                <a:gd name="f21" fmla="val 943"/>
                <a:gd name="f22" fmla="val 4085"/>
                <a:gd name="f23" fmla="val 957"/>
                <a:gd name="f24" fmla="val 4045"/>
                <a:gd name="f25" fmla="val 1036"/>
                <a:gd name="f26" fmla="val 4005"/>
                <a:gd name="f27" fmla="val 1113"/>
                <a:gd name="f28" fmla="val 3966"/>
                <a:gd name="f29" fmla="val 1189"/>
                <a:gd name="f30" fmla="val 3846"/>
                <a:gd name="f31" fmla="val 1420"/>
                <a:gd name="f32" fmla="val 3778"/>
                <a:gd name="f33" fmla="val 1548"/>
                <a:gd name="f34" fmla="val 3706"/>
                <a:gd name="f35" fmla="val 1671"/>
                <a:gd name="f36" fmla="val 3635"/>
                <a:gd name="f37" fmla="val 1792"/>
                <a:gd name="f38" fmla="val 3587"/>
                <a:gd name="f39" fmla="val 1876"/>
                <a:gd name="f40" fmla="val 3497"/>
                <a:gd name="f41" fmla="val 2025"/>
                <a:gd name="f42" fmla="val 3409"/>
                <a:gd name="f43" fmla="val 2169"/>
                <a:gd name="f44" fmla="val 3318"/>
                <a:gd name="f45" fmla="val 2309"/>
                <a:gd name="f46" fmla="val 3265"/>
                <a:gd name="f47" fmla="val 2386"/>
                <a:gd name="f48" fmla="val 3194"/>
                <a:gd name="f49" fmla="val 2497"/>
                <a:gd name="f50" fmla="val 3118"/>
                <a:gd name="f51" fmla="val 2608"/>
                <a:gd name="f52" fmla="val 3044"/>
                <a:gd name="f53" fmla="val 2716"/>
                <a:gd name="f54" fmla="val 2932"/>
                <a:gd name="f55" fmla="val 2870"/>
                <a:gd name="f56" fmla="val 2875"/>
                <a:gd name="f57" fmla="val 2945"/>
                <a:gd name="f58" fmla="val 2819"/>
                <a:gd name="f59" fmla="val 3022"/>
                <a:gd name="f60" fmla="val 2766"/>
                <a:gd name="f61" fmla="val 3095"/>
                <a:gd name="f62" fmla="val 2614"/>
                <a:gd name="f63" fmla="val 3291"/>
                <a:gd name="f64" fmla="val 2570"/>
                <a:gd name="f65" fmla="val 3346"/>
                <a:gd name="f66" fmla="val 2529"/>
                <a:gd name="f67" fmla="val 3401"/>
                <a:gd name="f68" fmla="val 2484"/>
                <a:gd name="f69" fmla="val 3452"/>
                <a:gd name="f70" fmla="val 2462"/>
                <a:gd name="f71" fmla="val 3487"/>
                <a:gd name="f72" fmla="val 2247"/>
                <a:gd name="f73" fmla="val 3740"/>
                <a:gd name="f74" fmla="val 2207"/>
                <a:gd name="f75" fmla="val 3789"/>
                <a:gd name="f76" fmla="val 1969"/>
                <a:gd name="f77" fmla="val 4055"/>
                <a:gd name="f78" fmla="val 1928"/>
                <a:gd name="f79" fmla="val 4098"/>
                <a:gd name="f80" fmla="val 1893"/>
                <a:gd name="f81" fmla="val 4135"/>
                <a:gd name="f82" fmla="val 1650"/>
                <a:gd name="f83" fmla="val 4384"/>
                <a:gd name="f84" fmla="val 1381"/>
                <a:gd name="f85" fmla="val 4650"/>
                <a:gd name="f86" fmla="val 1166"/>
                <a:gd name="f87" fmla="val 4851"/>
                <a:gd name="f88" fmla="val 1119"/>
                <a:gd name="f89" fmla="val 4892"/>
                <a:gd name="f90" fmla="val 911"/>
                <a:gd name="f91" fmla="val 5074"/>
                <a:gd name="f92" fmla="val 868"/>
                <a:gd name="f93" fmla="val 5113"/>
                <a:gd name="f94" fmla="val 627"/>
                <a:gd name="f95" fmla="val 5312"/>
                <a:gd name="f96" fmla="val 402"/>
                <a:gd name="f97" fmla="val 5490"/>
                <a:gd name="f98" fmla="val 190"/>
                <a:gd name="f99" fmla="val 5648"/>
                <a:gd name="f100" fmla="val 35"/>
                <a:gd name="f101" fmla="val 5757"/>
                <a:gd name="f102" fmla="val 12"/>
                <a:gd name="f103" fmla="val 5775"/>
                <a:gd name="f104" fmla="val 5805"/>
                <a:gd name="f105" fmla="val 5829"/>
                <a:gd name="f106" fmla="val 21"/>
                <a:gd name="f107" fmla="val 5862"/>
                <a:gd name="f108" fmla="val 34"/>
                <a:gd name="f109" fmla="val 5892"/>
                <a:gd name="f110" fmla="val 44"/>
                <a:gd name="f111" fmla="val 5925"/>
                <a:gd name="f112" fmla="val 62"/>
                <a:gd name="f113" fmla="val 5984"/>
                <a:gd name="f114" fmla="val 78"/>
                <a:gd name="f115" fmla="val 6049"/>
                <a:gd name="f116" fmla="val 92"/>
                <a:gd name="f117" fmla="val 6113"/>
                <a:gd name="f118" fmla="val 105"/>
                <a:gd name="f119" fmla="val 6185"/>
                <a:gd name="f120" fmla="val 115"/>
                <a:gd name="f121" fmla="val 6258"/>
                <a:gd name="f122" fmla="val 120"/>
                <a:gd name="f123" fmla="val 6342"/>
                <a:gd name="f124" fmla="val 119"/>
                <a:gd name="f125" fmla="val 6348"/>
                <a:gd name="f126" fmla="val 122"/>
                <a:gd name="f127" fmla="val 6355"/>
                <a:gd name="f128" fmla="val 6363"/>
                <a:gd name="f129" fmla="val 6382"/>
                <a:gd name="f130" fmla="val 125"/>
                <a:gd name="f131" fmla="val 6446"/>
                <a:gd name="f132" fmla="val 6504"/>
                <a:gd name="f133" fmla="val 6560"/>
                <a:gd name="f134" fmla="val 6617"/>
                <a:gd name="f135" fmla="val 6641"/>
                <a:gd name="f136" fmla="val 113"/>
                <a:gd name="f137" fmla="val 6667"/>
                <a:gd name="f138" fmla="val 110"/>
                <a:gd name="f139" fmla="val 6688"/>
                <a:gd name="f140" fmla="val 100"/>
                <a:gd name="f141" fmla="val 6763"/>
                <a:gd name="f142" fmla="val 91"/>
                <a:gd name="f143" fmla="val 6816"/>
                <a:gd name="f144" fmla="val 79"/>
                <a:gd name="f145" fmla="val 6867"/>
                <a:gd name="f146" fmla="val 75"/>
                <a:gd name="f147" fmla="val 6902"/>
                <a:gd name="f148" fmla="val 65"/>
                <a:gd name="f149" fmla="val 6933"/>
                <a:gd name="f150" fmla="val 56"/>
                <a:gd name="f151" fmla="val 6966"/>
                <a:gd name="f152" fmla="val 42"/>
                <a:gd name="f153" fmla="val 7020"/>
                <a:gd name="f154" fmla="val 36"/>
                <a:gd name="f155" fmla="val 7033"/>
                <a:gd name="f156" fmla="val 25"/>
                <a:gd name="f157" fmla="val 7053"/>
                <a:gd name="f158" fmla="val 26"/>
                <a:gd name="f159" fmla="val 7071"/>
                <a:gd name="f160" fmla="val 7087"/>
                <a:gd name="f161" fmla="val 46"/>
                <a:gd name="f162" fmla="val 7102"/>
                <a:gd name="f163" fmla="val 7114"/>
                <a:gd name="f164" fmla="val 81"/>
                <a:gd name="f165" fmla="val 7118"/>
                <a:gd name="f166" fmla="val 247"/>
                <a:gd name="f167" fmla="val 7147"/>
                <a:gd name="f168" fmla="val 370"/>
                <a:gd name="f169" fmla="val 7167"/>
                <a:gd name="f170" fmla="val 603"/>
                <a:gd name="f171" fmla="val 7199"/>
                <a:gd name="f172" fmla="val 660"/>
                <a:gd name="f173" fmla="val 7204"/>
                <a:gd name="f174" fmla="val 771"/>
                <a:gd name="f175" fmla="val 7218"/>
                <a:gd name="f176" fmla="val 837"/>
                <a:gd name="f177" fmla="val 7225"/>
                <a:gd name="f178" fmla="val 908"/>
                <a:gd name="f179" fmla="val 7232"/>
                <a:gd name="f180" fmla="val 979"/>
                <a:gd name="f181" fmla="val 7239"/>
                <a:gd name="f182" fmla="val 1066"/>
                <a:gd name="f183" fmla="val 7246"/>
                <a:gd name="f184" fmla="val 1151"/>
                <a:gd name="f185" fmla="val 7256"/>
                <a:gd name="f186" fmla="val 1237"/>
                <a:gd name="f187" fmla="val 7261"/>
                <a:gd name="f188" fmla="val 1328"/>
                <a:gd name="f189" fmla="val 7266"/>
                <a:gd name="f190" fmla="val 1375"/>
                <a:gd name="f191" fmla="val 7268"/>
                <a:gd name="f192" fmla="val 1489"/>
                <a:gd name="f193" fmla="val 7275"/>
                <a:gd name="f194" fmla="val 1594"/>
                <a:gd name="f195" fmla="val 7280"/>
                <a:gd name="f196" fmla="val 1701"/>
                <a:gd name="f197" fmla="val 7285"/>
                <a:gd name="f198" fmla="val 1734"/>
                <a:gd name="f199" fmla="val 1851"/>
                <a:gd name="f200" fmla="val 7288"/>
                <a:gd name="f201" fmla="val 1973"/>
                <a:gd name="f202" fmla="val 2101"/>
                <a:gd name="f203" fmla="val 3367"/>
                <a:gd name="f204" fmla="val 4639"/>
                <a:gd name="f205" fmla="val 7100"/>
                <a:gd name="f206" fmla="val 5882"/>
                <a:gd name="f207" fmla="val 6724"/>
                <a:gd name="f208" fmla="val 5931"/>
                <a:gd name="f209" fmla="val 6709"/>
                <a:gd name="f210" fmla="val 5986"/>
                <a:gd name="f211" fmla="val 6689"/>
                <a:gd name="f212" fmla="val 6042"/>
                <a:gd name="f213" fmla="val 6672"/>
                <a:gd name="f214" fmla="val 6100"/>
                <a:gd name="f215" fmla="val 6654"/>
                <a:gd name="f216" fmla="val 6174"/>
                <a:gd name="f217" fmla="val 6631"/>
                <a:gd name="f218" fmla="val 6248"/>
                <a:gd name="f219" fmla="val 6608"/>
                <a:gd name="f220" fmla="val 6322"/>
                <a:gd name="f221" fmla="val 6583"/>
                <a:gd name="f222" fmla="val 6481"/>
                <a:gd name="f223" fmla="val 6530"/>
                <a:gd name="f224" fmla="val 6470"/>
                <a:gd name="f225" fmla="val 6798"/>
                <a:gd name="f226" fmla="val 6410"/>
                <a:gd name="f227" fmla="val 6899"/>
                <a:gd name="f228" fmla="val 6370"/>
                <a:gd name="f229" fmla="val 7005"/>
                <a:gd name="f230" fmla="val 6331"/>
                <a:gd name="f231" fmla="val 7107"/>
                <a:gd name="f232" fmla="val 6288"/>
                <a:gd name="f233" fmla="val 9505"/>
                <a:gd name="f234" fmla="val 5307"/>
                <a:gd name="f235" fmla="val 11686"/>
                <a:gd name="f236" fmla="val 3639"/>
                <a:gd name="f237" fmla="val 13614"/>
                <a:gd name="f238" fmla="val 1313"/>
                <a:gd name="f239" fmla="val 13615"/>
                <a:gd name="f240" fmla="val 13618"/>
                <a:gd name="f241" fmla="val 1311"/>
                <a:gd name="f242" fmla="val 13704"/>
                <a:gd name="f243" fmla="val 1207"/>
                <a:gd name="f244" fmla="val 13786"/>
                <a:gd name="f245" fmla="val 1104"/>
                <a:gd name="f246" fmla="val 13872"/>
                <a:gd name="f247" fmla="val 999"/>
                <a:gd name="f248" fmla="val 13886"/>
                <a:gd name="f249" fmla="val 984"/>
                <a:gd name="f250" fmla="val 13890"/>
                <a:gd name="f251" fmla="val 962"/>
                <a:gd name="f252" fmla="val 13885"/>
                <a:gd name="f253" fmla="val 942"/>
                <a:gd name="f254" fmla="val 13879"/>
                <a:gd name="f255" fmla="val 922"/>
                <a:gd name="f256" fmla="val 13867"/>
                <a:gd name="f257" fmla="val 13848"/>
                <a:gd name="f258" fmla="val 900"/>
                <a:gd name="f259" fmla="val 13334"/>
                <a:gd name="f260" fmla="val 706"/>
                <a:gd name="f261" fmla="val 11302"/>
                <a:gd name="f262" fmla="*/ f0 1 13891"/>
                <a:gd name="f263" fmla="*/ f1 1 7289"/>
                <a:gd name="f264" fmla="val f2"/>
                <a:gd name="f265" fmla="val f3"/>
                <a:gd name="f266" fmla="val f4"/>
                <a:gd name="f267" fmla="+- f266 0 f264"/>
                <a:gd name="f268" fmla="+- f265 0 f264"/>
                <a:gd name="f269" fmla="*/ f268 1 13891"/>
                <a:gd name="f270" fmla="*/ f267 1 7289"/>
                <a:gd name="f271" fmla="*/ f264 1 f269"/>
                <a:gd name="f272" fmla="*/ f265 1 f269"/>
                <a:gd name="f273" fmla="*/ f264 1 f270"/>
                <a:gd name="f274" fmla="*/ f266 1 f270"/>
                <a:gd name="f275" fmla="*/ f271 f262 1"/>
                <a:gd name="f276" fmla="*/ f272 f262 1"/>
                <a:gd name="f277" fmla="*/ f274 f263 1"/>
                <a:gd name="f278" fmla="*/ f273 f2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5" t="f278" r="f276" b="f277"/>
              <a:pathLst>
                <a:path w="13891" h="728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lnTo>
                    <a:pt x="f46" y="f47"/>
                  </a:lnTo>
                  <a:cubicBezTo>
                    <a:pt x="f48" y="f49"/>
                    <a:pt x="f50" y="f51"/>
                    <a:pt x="f52" y="f53"/>
                  </a:cubicBezTo>
                  <a:lnTo>
                    <a:pt x="f54" y="f55"/>
                  </a:lnTo>
                  <a:cubicBezTo>
                    <a:pt x="f56" y="f57"/>
                    <a:pt x="f58" y="f59"/>
                    <a:pt x="f60" y="f61"/>
                  </a:cubicBezTo>
                  <a:lnTo>
                    <a:pt x="f62" y="f63"/>
                  </a:ln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2" y="f83"/>
                  </a:cubicBezTo>
                  <a:lnTo>
                    <a:pt x="f84" y="f85"/>
                  </a:lnTo>
                  <a:cubicBezTo>
                    <a:pt x="f84" y="f85"/>
                    <a:pt x="f86" y="f87"/>
                    <a:pt x="f88" y="f89"/>
                  </a:cubicBezTo>
                  <a:cubicBezTo>
                    <a:pt x="f88" y="f89"/>
                    <a:pt x="f90" y="f91"/>
                    <a:pt x="f92" y="f93"/>
                  </a:cubicBezTo>
                  <a:lnTo>
                    <a:pt x="f94" y="f95"/>
                  </a:lnTo>
                  <a:lnTo>
                    <a:pt x="f96" y="f97"/>
                  </a:lnTo>
                  <a:lnTo>
                    <a:pt x="f98" y="f99"/>
                  </a:lnTo>
                  <a:lnTo>
                    <a:pt x="f100" y="f101"/>
                  </a:lnTo>
                  <a:cubicBezTo>
                    <a:pt x="f102" y="f103"/>
                    <a:pt x="f6" y="f104"/>
                    <a:pt x="f102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6" y="f128"/>
                  </a:cubicBezTo>
                  <a:cubicBezTo>
                    <a:pt x="f126" y="f129"/>
                    <a:pt x="f130" y="f131"/>
                    <a:pt x="f130" y="f131"/>
                  </a:cubicBezTo>
                  <a:cubicBezTo>
                    <a:pt x="f130" y="f132"/>
                    <a:pt x="f126" y="f133"/>
                    <a:pt x="f124" y="f134"/>
                  </a:cubicBezTo>
                  <a:cubicBezTo>
                    <a:pt x="f120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cubicBezTo>
                    <a:pt x="f146" y="f147"/>
                    <a:pt x="f148" y="f149"/>
                    <a:pt x="f150" y="f151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00" y="f160"/>
                  </a:cubicBezTo>
                  <a:cubicBezTo>
                    <a:pt x="f161" y="f162"/>
                    <a:pt x="f112" y="f163"/>
                    <a:pt x="f164" y="f165"/>
                  </a:cubicBezTo>
                  <a:lnTo>
                    <a:pt x="f166" y="f167"/>
                  </a:lnTo>
                  <a:lnTo>
                    <a:pt x="f168" y="f169"/>
                  </a:lnTo>
                  <a:cubicBezTo>
                    <a:pt x="f168" y="f169"/>
                    <a:pt x="f170" y="f171"/>
                    <a:pt x="f172" y="f173"/>
                  </a:cubicBezTo>
                  <a:lnTo>
                    <a:pt x="f174" y="f175"/>
                  </a:lnTo>
                  <a:cubicBezTo>
                    <a:pt x="f176" y="f177"/>
                    <a:pt x="f178" y="f179"/>
                    <a:pt x="f180" y="f181"/>
                  </a:cubicBezTo>
                  <a:lnTo>
                    <a:pt x="f182" y="f183"/>
                  </a:lnTo>
                  <a:cubicBezTo>
                    <a:pt x="f184" y="f185"/>
                    <a:pt x="f186" y="f187"/>
                    <a:pt x="f188" y="f189"/>
                  </a:cubicBezTo>
                  <a:lnTo>
                    <a:pt x="f190" y="f191"/>
                  </a:lnTo>
                  <a:cubicBezTo>
                    <a:pt x="f192" y="f193"/>
                    <a:pt x="f194" y="f195"/>
                    <a:pt x="f196" y="f197"/>
                  </a:cubicBezTo>
                  <a:lnTo>
                    <a:pt x="f198" y="f197"/>
                  </a:lnTo>
                  <a:cubicBezTo>
                    <a:pt x="f199" y="f200"/>
                    <a:pt x="f201" y="f4"/>
                    <a:pt x="f202" y="f4"/>
                  </a:cubicBezTo>
                  <a:cubicBezTo>
                    <a:pt x="f203" y="f4"/>
                    <a:pt x="f204" y="f205"/>
                    <a:pt x="f206" y="f207"/>
                  </a:cubicBezTo>
                  <a:lnTo>
                    <a:pt x="f208" y="f209"/>
                  </a:ln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135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9" y="f238"/>
                    <a:pt x="f240" y="f241"/>
                    <a:pt x="f240" y="f241"/>
                  </a:cubicBezTo>
                  <a:cubicBezTo>
                    <a:pt x="f242" y="f243"/>
                    <a:pt x="f244" y="f245"/>
                    <a:pt x="f246" y="f247"/>
                  </a:cubicBezTo>
                  <a:cubicBezTo>
                    <a:pt x="f248" y="f249"/>
                    <a:pt x="f250" y="f251"/>
                    <a:pt x="f252" y="f253"/>
                  </a:cubicBezTo>
                  <a:cubicBezTo>
                    <a:pt x="f254" y="f255"/>
                    <a:pt x="f256" y="f178"/>
                    <a:pt x="f257" y="f258"/>
                  </a:cubicBezTo>
                  <a:cubicBezTo>
                    <a:pt x="f259" y="f260"/>
                    <a:pt x="f261" y="f6"/>
                    <a:pt x="f5" y="f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2863;p54">
              <a:extLst>
                <a:ext uri="{FF2B5EF4-FFF2-40B4-BE49-F238E27FC236}">
                  <a16:creationId xmlns:a16="http://schemas.microsoft.com/office/drawing/2014/main" id="{CEC1AE88-A8AE-4B3A-8F7E-B72019291194}"/>
                </a:ext>
              </a:extLst>
            </p:cNvPr>
            <p:cNvSpPr/>
            <p:nvPr/>
          </p:nvSpPr>
          <p:spPr>
            <a:xfrm>
              <a:off x="5607027" y="436516"/>
              <a:ext cx="159562" cy="310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4"/>
                <a:gd name="f4" fmla="val 14114"/>
                <a:gd name="f5" fmla="val 6897"/>
                <a:gd name="f6" fmla="val 6891"/>
                <a:gd name="f7" fmla="val 6885"/>
                <a:gd name="f8" fmla="val 1"/>
                <a:gd name="f9" fmla="val 6878"/>
                <a:gd name="f10" fmla="val 3"/>
                <a:gd name="f11" fmla="val 6871"/>
                <a:gd name="f12" fmla="val 5"/>
                <a:gd name="f13" fmla="val 6028"/>
                <a:gd name="f14" fmla="val 385"/>
                <a:gd name="f15" fmla="val 1735"/>
                <a:gd name="f16" fmla="val 2500"/>
                <a:gd name="f17" fmla="val 8"/>
                <a:gd name="f18" fmla="val 6909"/>
                <a:gd name="f19" fmla="val 4"/>
                <a:gd name="f20" fmla="val 6923"/>
                <a:gd name="f21" fmla="val 6939"/>
                <a:gd name="f22" fmla="val 7"/>
                <a:gd name="f23" fmla="val 6954"/>
                <a:gd name="f24" fmla="val 32"/>
                <a:gd name="f25" fmla="val 7025"/>
                <a:gd name="f26" fmla="val 54"/>
                <a:gd name="f27" fmla="val 7097"/>
                <a:gd name="f28" fmla="val 76"/>
                <a:gd name="f29" fmla="val 7171"/>
                <a:gd name="f30" fmla="val 150"/>
                <a:gd name="f31" fmla="val 7407"/>
                <a:gd name="f32" fmla="val 162"/>
                <a:gd name="f33" fmla="val 7448"/>
                <a:gd name="f34" fmla="val 200"/>
                <a:gd name="f35" fmla="val 7577"/>
                <a:gd name="f36" fmla="val 234"/>
                <a:gd name="f37" fmla="val 7705"/>
                <a:gd name="f38" fmla="val 269"/>
                <a:gd name="f39" fmla="val 7830"/>
                <a:gd name="f40" fmla="val 300"/>
                <a:gd name="f41" fmla="val 7951"/>
                <a:gd name="f42" fmla="val 343"/>
                <a:gd name="f43" fmla="val 8115"/>
                <a:gd name="f44" fmla="val 381"/>
                <a:gd name="f45" fmla="val 8283"/>
                <a:gd name="f46" fmla="val 414"/>
                <a:gd name="f47" fmla="val 8445"/>
                <a:gd name="f48" fmla="val 440"/>
                <a:gd name="f49" fmla="val 8568"/>
                <a:gd name="f50" fmla="val 462"/>
                <a:gd name="f51" fmla="val 8687"/>
                <a:gd name="f52" fmla="val 489"/>
                <a:gd name="f53" fmla="val 8804"/>
                <a:gd name="f54" fmla="val 509"/>
                <a:gd name="f55" fmla="val 8924"/>
                <a:gd name="f56" fmla="val 514"/>
                <a:gd name="f57" fmla="val 8959"/>
                <a:gd name="f58" fmla="val 545"/>
                <a:gd name="f59" fmla="val 9140"/>
                <a:gd name="f60" fmla="val 556"/>
                <a:gd name="f61" fmla="val 9224"/>
                <a:gd name="f62" fmla="val 571"/>
                <a:gd name="f63" fmla="val 9304"/>
                <a:gd name="f64" fmla="val 581"/>
                <a:gd name="f65" fmla="val 9387"/>
                <a:gd name="f66" fmla="val 588"/>
                <a:gd name="f67" fmla="val 9429"/>
                <a:gd name="f68" fmla="val 610"/>
                <a:gd name="f69" fmla="val 9623"/>
                <a:gd name="f70" fmla="val 619"/>
                <a:gd name="f71" fmla="val 9694"/>
                <a:gd name="f72" fmla="val 626"/>
                <a:gd name="f73" fmla="val 9764"/>
                <a:gd name="f74" fmla="val 635"/>
                <a:gd name="f75" fmla="val 9835"/>
                <a:gd name="f76" fmla="val 639"/>
                <a:gd name="f77" fmla="val 9879"/>
                <a:gd name="f78" fmla="val 655"/>
                <a:gd name="f79" fmla="val 10065"/>
                <a:gd name="f80" fmla="val 660"/>
                <a:gd name="f81" fmla="val 10133"/>
                <a:gd name="f82" fmla="val 667"/>
                <a:gd name="f83" fmla="val 10198"/>
                <a:gd name="f84" fmla="val 673"/>
                <a:gd name="f85" fmla="val 10265"/>
                <a:gd name="f86" fmla="val 676"/>
                <a:gd name="f87" fmla="val 10312"/>
                <a:gd name="f88" fmla="val 692"/>
                <a:gd name="f89" fmla="val 10624"/>
                <a:gd name="f90" fmla="val 694"/>
                <a:gd name="f91" fmla="val 10678"/>
                <a:gd name="f92" fmla="val 696"/>
                <a:gd name="f93" fmla="val 10761"/>
                <a:gd name="f94" fmla="val 697"/>
                <a:gd name="f95" fmla="val 10853"/>
                <a:gd name="f96" fmla="val 702"/>
                <a:gd name="f97" fmla="val 10932"/>
                <a:gd name="f98" fmla="val 703"/>
                <a:gd name="f99" fmla="val 11009"/>
                <a:gd name="f100" fmla="val 704"/>
                <a:gd name="f101" fmla="val 11084"/>
                <a:gd name="f102" fmla="val 11450"/>
                <a:gd name="f103" fmla="val 689"/>
                <a:gd name="f104" fmla="val 11803"/>
                <a:gd name="f105" fmla="val 669"/>
                <a:gd name="f106" fmla="val 12137"/>
                <a:gd name="f107" fmla="val 12444"/>
                <a:gd name="f108" fmla="val 606"/>
                <a:gd name="f109" fmla="val 12728"/>
                <a:gd name="f110" fmla="val 12988"/>
                <a:gd name="f111" fmla="val 541"/>
                <a:gd name="f112" fmla="val 13175"/>
                <a:gd name="f113" fmla="val 13182"/>
                <a:gd name="f114" fmla="val 539"/>
                <a:gd name="f115" fmla="val 13189"/>
                <a:gd name="f116" fmla="val 13192"/>
                <a:gd name="f117" fmla="val 13218"/>
                <a:gd name="f118" fmla="val 559"/>
                <a:gd name="f119" fmla="val 13237"/>
                <a:gd name="f120" fmla="val 13245"/>
                <a:gd name="f121" fmla="val 637"/>
                <a:gd name="f122" fmla="val 13203"/>
                <a:gd name="f123" fmla="val 612"/>
                <a:gd name="f124" fmla="val 13262"/>
                <a:gd name="f125" fmla="val 709"/>
                <a:gd name="f126" fmla="val 13304"/>
                <a:gd name="f127" fmla="val 783"/>
                <a:gd name="f128" fmla="val 13344"/>
                <a:gd name="f129" fmla="val 853"/>
                <a:gd name="f130" fmla="val 13390"/>
                <a:gd name="f131" fmla="val 922"/>
                <a:gd name="f132" fmla="val 13433"/>
                <a:gd name="f133" fmla="val 989"/>
                <a:gd name="f134" fmla="val 13482"/>
                <a:gd name="f135" fmla="val 1060"/>
                <a:gd name="f136" fmla="val 13544"/>
                <a:gd name="f137" fmla="val 1073"/>
                <a:gd name="f138" fmla="val 13555"/>
                <a:gd name="f139" fmla="val 1085"/>
                <a:gd name="f140" fmla="val 13568"/>
                <a:gd name="f141" fmla="val 1095"/>
                <a:gd name="f142" fmla="val 13578"/>
                <a:gd name="f143" fmla="val 1122"/>
                <a:gd name="f144" fmla="val 13603"/>
                <a:gd name="f145" fmla="val 1163"/>
                <a:gd name="f146" fmla="val 13642"/>
                <a:gd name="f147" fmla="val 1203"/>
                <a:gd name="f148" fmla="val 13682"/>
                <a:gd name="f149" fmla="val 1241"/>
                <a:gd name="f150" fmla="val 13727"/>
                <a:gd name="f151" fmla="val 1260"/>
                <a:gd name="f152" fmla="val 13749"/>
                <a:gd name="f153" fmla="val 1278"/>
                <a:gd name="f154" fmla="val 13767"/>
                <a:gd name="f155" fmla="val 1294"/>
                <a:gd name="f156" fmla="val 13789"/>
                <a:gd name="f157" fmla="val 1338"/>
                <a:gd name="f158" fmla="val 13844"/>
                <a:gd name="f159" fmla="val 1367"/>
                <a:gd name="f160" fmla="val 13887"/>
                <a:gd name="f161" fmla="val 1395"/>
                <a:gd name="f162" fmla="val 13930"/>
                <a:gd name="f163" fmla="val 1415"/>
                <a:gd name="f164" fmla="val 13958"/>
                <a:gd name="f165" fmla="val 1434"/>
                <a:gd name="f166" fmla="val 13991"/>
                <a:gd name="f167" fmla="val 1452"/>
                <a:gd name="f168" fmla="val 14019"/>
                <a:gd name="f169" fmla="val 1485"/>
                <a:gd name="f170" fmla="val 14071"/>
                <a:gd name="f171" fmla="val 1488"/>
                <a:gd name="f172" fmla="val 14079"/>
                <a:gd name="f173" fmla="val 1499"/>
                <a:gd name="f174" fmla="val 14095"/>
                <a:gd name="f175" fmla="val 1513"/>
                <a:gd name="f176" fmla="val 14106"/>
                <a:gd name="f177" fmla="val 1529"/>
                <a:gd name="f178" fmla="val 14112"/>
                <a:gd name="f179" fmla="val 1536"/>
                <a:gd name="f180" fmla="val 14113"/>
                <a:gd name="f181" fmla="val 1543"/>
                <a:gd name="f182" fmla="val 1549"/>
                <a:gd name="f183" fmla="val 1554"/>
                <a:gd name="f184" fmla="val 1559"/>
                <a:gd name="f185" fmla="val 1563"/>
                <a:gd name="f186" fmla="val 1570"/>
                <a:gd name="f187" fmla="val 14109"/>
                <a:gd name="f188" fmla="val 1573"/>
                <a:gd name="f189" fmla="val 1580"/>
                <a:gd name="f190" fmla="val 14100"/>
                <a:gd name="f191" fmla="val 1706"/>
                <a:gd name="f192" fmla="val 14012"/>
                <a:gd name="f193" fmla="val 1821"/>
                <a:gd name="f194" fmla="val 13928"/>
                <a:gd name="f195" fmla="val 2042"/>
                <a:gd name="f196" fmla="val 13757"/>
                <a:gd name="f197" fmla="val 2147"/>
                <a:gd name="f198" fmla="val 13675"/>
                <a:gd name="f199" fmla="val 2272"/>
                <a:gd name="f200" fmla="val 13571"/>
                <a:gd name="f201" fmla="val 2386"/>
                <a:gd name="f202" fmla="val 13475"/>
                <a:gd name="f203" fmla="val 2428"/>
                <a:gd name="f204" fmla="val 13438"/>
                <a:gd name="f205" fmla="val 2472"/>
                <a:gd name="f206" fmla="val 13400"/>
                <a:gd name="f207" fmla="val 2519"/>
                <a:gd name="f208" fmla="val 13360"/>
                <a:gd name="f209" fmla="val 2634"/>
                <a:gd name="f210" fmla="val 13255"/>
                <a:gd name="f211" fmla="val 2681"/>
                <a:gd name="f212" fmla="val 13215"/>
                <a:gd name="f213" fmla="val 2727"/>
                <a:gd name="f214" fmla="val 13172"/>
                <a:gd name="f215" fmla="val 2774"/>
                <a:gd name="f216" fmla="val 13126"/>
                <a:gd name="f217" fmla="val 2895"/>
                <a:gd name="f218" fmla="val 13012"/>
                <a:gd name="f219" fmla="val 3037"/>
                <a:gd name="f220" fmla="val 12874"/>
                <a:gd name="f221" fmla="val 3077"/>
                <a:gd name="f222" fmla="val 12834"/>
                <a:gd name="f223" fmla="val 3118"/>
                <a:gd name="f224" fmla="val 12795"/>
                <a:gd name="f225" fmla="val 3161"/>
                <a:gd name="f226" fmla="val 12752"/>
                <a:gd name="f227" fmla="val 3209"/>
                <a:gd name="f228" fmla="val 12702"/>
                <a:gd name="f229" fmla="val 3259"/>
                <a:gd name="f230" fmla="val 12649"/>
                <a:gd name="f231" fmla="val 3308"/>
                <a:gd name="f232" fmla="val 12598"/>
                <a:gd name="f233" fmla="val 3350"/>
                <a:gd name="f234" fmla="val 12555"/>
                <a:gd name="f235" fmla="val 3389"/>
                <a:gd name="f236" fmla="val 12511"/>
                <a:gd name="f237" fmla="val 3432"/>
                <a:gd name="f238" fmla="val 12467"/>
                <a:gd name="f239" fmla="val 3483"/>
                <a:gd name="f240" fmla="val 12411"/>
                <a:gd name="f241" fmla="val 3533"/>
                <a:gd name="f242" fmla="val 12356"/>
                <a:gd name="f243" fmla="val 3585"/>
                <a:gd name="f244" fmla="val 12299"/>
                <a:gd name="f245" fmla="val 3675"/>
                <a:gd name="f246" fmla="val 12198"/>
                <a:gd name="f247" fmla="val 3708"/>
                <a:gd name="f248" fmla="val 12157"/>
                <a:gd name="f249" fmla="val 3759"/>
                <a:gd name="f250" fmla="val 12098"/>
                <a:gd name="f251" fmla="val 3810"/>
                <a:gd name="f252" fmla="val 12034"/>
                <a:gd name="f253" fmla="val 3860"/>
                <a:gd name="f254" fmla="val 11973"/>
                <a:gd name="f255" fmla="val 3950"/>
                <a:gd name="f256" fmla="val 11866"/>
                <a:gd name="f257" fmla="val 3986"/>
                <a:gd name="f258" fmla="val 11826"/>
                <a:gd name="f259" fmla="val 4031"/>
                <a:gd name="f260" fmla="val 11766"/>
                <a:gd name="f261" fmla="val 4078"/>
                <a:gd name="f262" fmla="val 11707"/>
                <a:gd name="f263" fmla="val 4124"/>
                <a:gd name="f264" fmla="val 11648"/>
                <a:gd name="f265" fmla="val 4262"/>
                <a:gd name="f266" fmla="val 11470"/>
                <a:gd name="f267" fmla="val 4313"/>
                <a:gd name="f268" fmla="val 11403"/>
                <a:gd name="f269" fmla="val 4362"/>
                <a:gd name="f270" fmla="val 11336"/>
                <a:gd name="f271" fmla="val 4411"/>
                <a:gd name="f272" fmla="val 11266"/>
                <a:gd name="f273" fmla="val 4507"/>
                <a:gd name="f274" fmla="val 11133"/>
                <a:gd name="f275" fmla="val 4537"/>
                <a:gd name="f276" fmla="val 11091"/>
                <a:gd name="f277" fmla="val 4585"/>
                <a:gd name="f278" fmla="val 11023"/>
                <a:gd name="f279" fmla="val 4632"/>
                <a:gd name="f280" fmla="val 10952"/>
                <a:gd name="f281" fmla="val 4676"/>
                <a:gd name="f282" fmla="val 10882"/>
                <a:gd name="f283" fmla="val 4783"/>
                <a:gd name="f284" fmla="val 10727"/>
                <a:gd name="f285" fmla="val 4807"/>
                <a:gd name="f286" fmla="val 10688"/>
                <a:gd name="f287" fmla="val 4854"/>
                <a:gd name="f288" fmla="val 10614"/>
                <a:gd name="f289" fmla="val 4900"/>
                <a:gd name="f290" fmla="val 10540"/>
                <a:gd name="f291" fmla="val 4948"/>
                <a:gd name="f292" fmla="val 10463"/>
                <a:gd name="f293" fmla="val 4992"/>
                <a:gd name="f294" fmla="val 10392"/>
                <a:gd name="f295" fmla="val 5031"/>
                <a:gd name="f296" fmla="val 10332"/>
                <a:gd name="f297" fmla="val 5047"/>
                <a:gd name="f298" fmla="val 10314"/>
                <a:gd name="f299" fmla="val 5057"/>
                <a:gd name="f300" fmla="val 10290"/>
                <a:gd name="f301" fmla="val 5071"/>
                <a:gd name="f302" fmla="val 5069"/>
                <a:gd name="f303" fmla="val 10261"/>
                <a:gd name="f304" fmla="val 5074"/>
                <a:gd name="f305" fmla="val 5102"/>
                <a:gd name="f306" fmla="val 10214"/>
                <a:gd name="f307" fmla="val 5126"/>
                <a:gd name="f308" fmla="val 10168"/>
                <a:gd name="f309" fmla="val 5153"/>
                <a:gd name="f310" fmla="val 10121"/>
                <a:gd name="f311" fmla="val 5188"/>
                <a:gd name="f312" fmla="val 10066"/>
                <a:gd name="f313" fmla="val 5217"/>
                <a:gd name="f314" fmla="val 10009"/>
                <a:gd name="f315" fmla="val 5249"/>
                <a:gd name="f316" fmla="val 9951"/>
                <a:gd name="f317" fmla="val 5331"/>
                <a:gd name="f318" fmla="val 9807"/>
                <a:gd name="f319" fmla="val 5413"/>
                <a:gd name="f320" fmla="val 9652"/>
                <a:gd name="f321" fmla="val 5497"/>
                <a:gd name="f322" fmla="val 9493"/>
                <a:gd name="f323" fmla="val 5579"/>
                <a:gd name="f324" fmla="val 9328"/>
                <a:gd name="f325" fmla="val 5779"/>
                <a:gd name="f326" fmla="val 5957"/>
                <a:gd name="f327" fmla="val 8505"/>
                <a:gd name="f328" fmla="val 6113"/>
                <a:gd name="f329" fmla="val 8082"/>
                <a:gd name="f330" fmla="val 6152"/>
                <a:gd name="f331" fmla="val 7985"/>
                <a:gd name="f332" fmla="val 6187"/>
                <a:gd name="f333" fmla="val 7886"/>
                <a:gd name="f334" fmla="val 6223"/>
                <a:gd name="f335" fmla="val 7787"/>
                <a:gd name="f336" fmla="val 7010"/>
                <a:gd name="f337" fmla="val 5540"/>
                <a:gd name="f338" fmla="val 3012"/>
                <a:gd name="f339" fmla="val 6979"/>
                <a:gd name="f340" fmla="val 245"/>
                <a:gd name="f341" fmla="val 244"/>
                <a:gd name="f342" fmla="val 6978"/>
                <a:gd name="f343" fmla="val 240"/>
                <a:gd name="f344" fmla="val 6975"/>
                <a:gd name="f345" fmla="val 178"/>
                <a:gd name="f346" fmla="val 6968"/>
                <a:gd name="f347" fmla="val 118"/>
                <a:gd name="f348" fmla="val 6962"/>
                <a:gd name="f349" fmla="val 57"/>
                <a:gd name="f350" fmla="val 6958"/>
                <a:gd name="f351" fmla="val 37"/>
                <a:gd name="f352" fmla="val 6948"/>
                <a:gd name="f353" fmla="val 19"/>
                <a:gd name="f354" fmla="val 6928"/>
                <a:gd name="f355" fmla="val 9"/>
                <a:gd name="f356" fmla="val 6919"/>
                <a:gd name="f357" fmla="val 6908"/>
                <a:gd name="f358" fmla="*/ f0 1 7264"/>
                <a:gd name="f359" fmla="*/ f1 1 14114"/>
                <a:gd name="f360" fmla="val f2"/>
                <a:gd name="f361" fmla="val f3"/>
                <a:gd name="f362" fmla="val f4"/>
                <a:gd name="f363" fmla="+- f362 0 f360"/>
                <a:gd name="f364" fmla="+- f361 0 f360"/>
                <a:gd name="f365" fmla="*/ f364 1 7264"/>
                <a:gd name="f366" fmla="*/ f363 1 14114"/>
                <a:gd name="f367" fmla="*/ f360 1 f365"/>
                <a:gd name="f368" fmla="*/ f361 1 f365"/>
                <a:gd name="f369" fmla="*/ f360 1 f366"/>
                <a:gd name="f370" fmla="*/ f362 1 f366"/>
                <a:gd name="f371" fmla="*/ f367 f358 1"/>
                <a:gd name="f372" fmla="*/ f368 f358 1"/>
                <a:gd name="f373" fmla="*/ f370 f359 1"/>
                <a:gd name="f374" fmla="*/ f369 f3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1" t="f374" r="f372" b="f373"/>
              <a:pathLst>
                <a:path w="7264" h="141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8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lnTo>
                    <a:pt x="f96" y="f102"/>
                  </a:lnTo>
                  <a:lnTo>
                    <a:pt x="f103" y="f104"/>
                  </a:lnTo>
                  <a:lnTo>
                    <a:pt x="f105" y="f106"/>
                  </a:lnTo>
                  <a:lnTo>
                    <a:pt x="f76" y="f107"/>
                  </a:lnTo>
                  <a:lnTo>
                    <a:pt x="f108" y="f109"/>
                  </a:lnTo>
                  <a:lnTo>
                    <a:pt x="f62" y="f110"/>
                  </a:lnTo>
                  <a:lnTo>
                    <a:pt x="f111" y="f112"/>
                  </a:lnTo>
                  <a:cubicBezTo>
                    <a:pt x="f111" y="f113"/>
                    <a:pt x="f114" y="f115"/>
                    <a:pt x="f111" y="f116"/>
                  </a:cubicBezTo>
                  <a:cubicBezTo>
                    <a:pt x="f58" y="f117"/>
                    <a:pt x="f118" y="f119"/>
                    <a:pt x="f64" y="f120"/>
                  </a:cubicBezTo>
                  <a:lnTo>
                    <a:pt x="f121" y="f122"/>
                  </a:lnTo>
                  <a:lnTo>
                    <a:pt x="f123" y="f124"/>
                  </a:ln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133" y="f134"/>
                    <a:pt x="f135" y="f136"/>
                  </a:cubicBezTo>
                  <a:cubicBezTo>
                    <a:pt x="f137" y="f138"/>
                    <a:pt x="f139" y="f140"/>
                    <a:pt x="f141" y="f142"/>
                  </a:cubicBezTo>
                  <a:lnTo>
                    <a:pt x="f143" y="f144"/>
                  </a:ln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8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181" y="f4"/>
                    <a:pt x="f182" y="f4"/>
                  </a:cubicBezTo>
                  <a:cubicBezTo>
                    <a:pt x="f183" y="f4"/>
                    <a:pt x="f184" y="f180"/>
                    <a:pt x="f185" y="f178"/>
                  </a:cubicBezTo>
                  <a:cubicBezTo>
                    <a:pt x="f186" y="f187"/>
                    <a:pt x="f188" y="f176"/>
                    <a:pt x="f189" y="f190"/>
                  </a:cubicBezTo>
                  <a:lnTo>
                    <a:pt x="f191" y="f192"/>
                  </a:lnTo>
                  <a:lnTo>
                    <a:pt x="f193" y="f194"/>
                  </a:lnTo>
                  <a:lnTo>
                    <a:pt x="f195" y="f196"/>
                  </a:lnTo>
                  <a:lnTo>
                    <a:pt x="f197" y="f198"/>
                  </a:lnTo>
                  <a:lnTo>
                    <a:pt x="f199" y="f200"/>
                  </a:lnTo>
                  <a:lnTo>
                    <a:pt x="f201" y="f202"/>
                  </a:lnTo>
                  <a:cubicBezTo>
                    <a:pt x="f203" y="f204"/>
                    <a:pt x="f205" y="f206"/>
                    <a:pt x="f207" y="f208"/>
                  </a:cubicBezTo>
                  <a:lnTo>
                    <a:pt x="f209" y="f210"/>
                  </a:lnTo>
                  <a:cubicBezTo>
                    <a:pt x="f211" y="f212"/>
                    <a:pt x="f213" y="f214"/>
                    <a:pt x="f215" y="f216"/>
                  </a:cubicBezTo>
                  <a:lnTo>
                    <a:pt x="f217" y="f218"/>
                  </a:lnTo>
                  <a:lnTo>
                    <a:pt x="f219" y="f220"/>
                  </a:ln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9" y="f240"/>
                    <a:pt x="f241" y="f242"/>
                    <a:pt x="f243" y="f244"/>
                  </a:cubicBez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3" y="f254"/>
                    <a:pt x="f255" y="f256"/>
                    <a:pt x="f257" y="f258"/>
                  </a:cubicBezTo>
                  <a:cubicBezTo>
                    <a:pt x="f259" y="f260"/>
                    <a:pt x="f261" y="f262"/>
                    <a:pt x="f263" y="f264"/>
                  </a:cubicBezTo>
                  <a:lnTo>
                    <a:pt x="f265" y="f266"/>
                  </a:lnTo>
                  <a:cubicBezTo>
                    <a:pt x="f267" y="f268"/>
                    <a:pt x="f269" y="f270"/>
                    <a:pt x="f271" y="f272"/>
                  </a:cubicBezTo>
                  <a:cubicBezTo>
                    <a:pt x="f271" y="f272"/>
                    <a:pt x="f273" y="f274"/>
                    <a:pt x="f275" y="f276"/>
                  </a:cubicBezTo>
                  <a:cubicBezTo>
                    <a:pt x="f277" y="f278"/>
                    <a:pt x="f279" y="f280"/>
                    <a:pt x="f281" y="f282"/>
                  </a:cubicBez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1" y="f292"/>
                    <a:pt x="f293" y="f294"/>
                    <a:pt x="f295" y="f296"/>
                  </a:cubicBezTo>
                  <a:cubicBezTo>
                    <a:pt x="f297" y="f298"/>
                    <a:pt x="f299" y="f300"/>
                    <a:pt x="f301" y="f85"/>
                  </a:cubicBezTo>
                  <a:cubicBezTo>
                    <a:pt x="f302" y="f303"/>
                    <a:pt x="f304" y="f303"/>
                    <a:pt x="f304" y="f303"/>
                  </a:cubicBezTo>
                  <a:cubicBezTo>
                    <a:pt x="f305" y="f306"/>
                    <a:pt x="f307" y="f308"/>
                    <a:pt x="f309" y="f310"/>
                  </a:cubicBezTo>
                  <a:cubicBezTo>
                    <a:pt x="f311" y="f312"/>
                    <a:pt x="f313" y="f314"/>
                    <a:pt x="f315" y="f316"/>
                  </a:cubicBezTo>
                  <a:lnTo>
                    <a:pt x="f317" y="f318"/>
                  </a:lnTo>
                  <a:cubicBezTo>
                    <a:pt x="f319" y="f320"/>
                    <a:pt x="f321" y="f322"/>
                    <a:pt x="f323" y="f324"/>
                  </a:cubicBezTo>
                  <a:cubicBezTo>
                    <a:pt x="f325" y="f55"/>
                    <a:pt x="f326" y="f327"/>
                    <a:pt x="f328" y="f329"/>
                  </a:cubicBezTo>
                  <a:cubicBezTo>
                    <a:pt x="f330" y="f331"/>
                    <a:pt x="f332" y="f333"/>
                    <a:pt x="f334" y="f335"/>
                  </a:cubicBezTo>
                  <a:cubicBezTo>
                    <a:pt x="f336" y="f337"/>
                    <a:pt x="f3" y="f338"/>
                    <a:pt x="f339" y="f340"/>
                  </a:cubicBezTo>
                  <a:cubicBezTo>
                    <a:pt x="f339" y="f341"/>
                    <a:pt x="f342" y="f343"/>
                    <a:pt x="f342" y="f343"/>
                  </a:cubicBezTo>
                  <a:cubicBezTo>
                    <a:pt x="f344" y="f345"/>
                    <a:pt x="f346" y="f347"/>
                    <a:pt x="f348" y="f349"/>
                  </a:cubicBezTo>
                  <a:cubicBezTo>
                    <a:pt x="f350" y="f351"/>
                    <a:pt x="f352" y="f353"/>
                    <a:pt x="f354" y="f355"/>
                  </a:cubicBezTo>
                  <a:cubicBezTo>
                    <a:pt x="f356" y="f10"/>
                    <a:pt x="f357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2864;p54">
              <a:extLst>
                <a:ext uri="{FF2B5EF4-FFF2-40B4-BE49-F238E27FC236}">
                  <a16:creationId xmlns:a16="http://schemas.microsoft.com/office/drawing/2014/main" id="{65B0AD01-F6AB-453F-9C86-15E5B263DD87}"/>
                </a:ext>
              </a:extLst>
            </p:cNvPr>
            <p:cNvSpPr/>
            <p:nvPr/>
          </p:nvSpPr>
          <p:spPr>
            <a:xfrm>
              <a:off x="5622115" y="769979"/>
              <a:ext cx="311563" cy="1557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4"/>
                <a:gd name="f4" fmla="val 7090"/>
                <a:gd name="f5" fmla="val 7251"/>
                <a:gd name="f6" fmla="val 7245"/>
                <a:gd name="f7" fmla="val 7239"/>
                <a:gd name="f8" fmla="val 1"/>
                <a:gd name="f9" fmla="val 7233"/>
                <a:gd name="f10" fmla="val 3"/>
                <a:gd name="f11" fmla="val 7137"/>
                <a:gd name="f12" fmla="val 36"/>
                <a:gd name="f13" fmla="val 7050"/>
                <a:gd name="f14" fmla="val 62"/>
                <a:gd name="f15" fmla="val 6963"/>
                <a:gd name="f16" fmla="val 93"/>
                <a:gd name="f17" fmla="val 6875"/>
                <a:gd name="f18" fmla="val 119"/>
                <a:gd name="f19" fmla="val 6789"/>
                <a:gd name="f20" fmla="val 146"/>
                <a:gd name="f21" fmla="val 6709"/>
                <a:gd name="f22" fmla="val 167"/>
                <a:gd name="f23" fmla="val 6628"/>
                <a:gd name="f24" fmla="val 190"/>
                <a:gd name="f25" fmla="val 6547"/>
                <a:gd name="f26" fmla="val 215"/>
                <a:gd name="f27" fmla="val 6460"/>
                <a:gd name="f28" fmla="val 240"/>
                <a:gd name="f29" fmla="val 6372"/>
                <a:gd name="f30" fmla="val 264"/>
                <a:gd name="f31" fmla="val 6288"/>
                <a:gd name="f32" fmla="val 285"/>
                <a:gd name="f33" fmla="val 6208"/>
                <a:gd name="f34" fmla="val 307"/>
                <a:gd name="f35" fmla="val 6127"/>
                <a:gd name="f36" fmla="val 325"/>
                <a:gd name="f37" fmla="val 6047"/>
                <a:gd name="f38" fmla="val 345"/>
                <a:gd name="f39" fmla="val 6013"/>
                <a:gd name="f40" fmla="val 354"/>
                <a:gd name="f41" fmla="val 5942"/>
                <a:gd name="f42" fmla="val 371"/>
                <a:gd name="f43" fmla="val 5869"/>
                <a:gd name="f44" fmla="val 388"/>
                <a:gd name="f45" fmla="val 5798"/>
                <a:gd name="f46" fmla="val 403"/>
                <a:gd name="f47" fmla="val 5718"/>
                <a:gd name="f48" fmla="val 420"/>
                <a:gd name="f49" fmla="val 5641"/>
                <a:gd name="f50" fmla="val 436"/>
                <a:gd name="f51" fmla="val 5562"/>
                <a:gd name="f52" fmla="val 455"/>
                <a:gd name="f53" fmla="val 5482"/>
                <a:gd name="f54" fmla="val 469"/>
                <a:gd name="f55" fmla="val 5399"/>
                <a:gd name="f56" fmla="val 486"/>
                <a:gd name="f57" fmla="val 5318"/>
                <a:gd name="f58" fmla="val 500"/>
                <a:gd name="f59" fmla="val 5243"/>
                <a:gd name="f60" fmla="val 516"/>
                <a:gd name="f61" fmla="val 5166"/>
                <a:gd name="f62" fmla="val 529"/>
                <a:gd name="f63" fmla="val 5090"/>
                <a:gd name="f64" fmla="val 537"/>
                <a:gd name="f65" fmla="val 5009"/>
                <a:gd name="f66" fmla="val 552"/>
                <a:gd name="f67" fmla="val 4931"/>
                <a:gd name="f68" fmla="val 566"/>
                <a:gd name="f69" fmla="val 4852"/>
                <a:gd name="f70" fmla="val 577"/>
                <a:gd name="f71" fmla="val 4778"/>
                <a:gd name="f72" fmla="val 586"/>
                <a:gd name="f73" fmla="val 4708"/>
                <a:gd name="f74" fmla="val 599"/>
                <a:gd name="f75" fmla="val 4633"/>
                <a:gd name="f76" fmla="val 607"/>
                <a:gd name="f77" fmla="val 4558"/>
                <a:gd name="f78" fmla="val 614"/>
                <a:gd name="f79" fmla="val 4481"/>
                <a:gd name="f80" fmla="val 624"/>
                <a:gd name="f81" fmla="val 4402"/>
                <a:gd name="f82" fmla="val 634"/>
                <a:gd name="f83" fmla="val 4331"/>
                <a:gd name="f84" fmla="val 643"/>
                <a:gd name="f85" fmla="val 4261"/>
                <a:gd name="f86" fmla="val 648"/>
                <a:gd name="f87" fmla="val 4192"/>
                <a:gd name="f88" fmla="val 657"/>
                <a:gd name="f89" fmla="val 4117"/>
                <a:gd name="f90" fmla="val 664"/>
                <a:gd name="f91" fmla="val 4043"/>
                <a:gd name="f92" fmla="val 671"/>
                <a:gd name="f93" fmla="val 3969"/>
                <a:gd name="f94" fmla="val 674"/>
                <a:gd name="f95" fmla="val 3902"/>
                <a:gd name="f96" fmla="val 680"/>
                <a:gd name="f97" fmla="val 3834"/>
                <a:gd name="f98" fmla="val 685"/>
                <a:gd name="f99" fmla="val 3770"/>
                <a:gd name="f100" fmla="val 688"/>
                <a:gd name="f101" fmla="val 3697"/>
                <a:gd name="f102" fmla="val 692"/>
                <a:gd name="f103" fmla="val 3625"/>
                <a:gd name="f104" fmla="val 695"/>
                <a:gd name="f105" fmla="val 3554"/>
                <a:gd name="f106" fmla="val 700"/>
                <a:gd name="f107" fmla="val 3488"/>
                <a:gd name="f108" fmla="val 702"/>
                <a:gd name="f109" fmla="val 3425"/>
                <a:gd name="f110" fmla="val 705"/>
                <a:gd name="f111" fmla="val 3361"/>
                <a:gd name="f112" fmla="val 3290"/>
                <a:gd name="f113" fmla="val 708"/>
                <a:gd name="f114" fmla="val 3222"/>
                <a:gd name="f115" fmla="val 711"/>
                <a:gd name="f116" fmla="val 3156"/>
                <a:gd name="f117" fmla="val 2971"/>
                <a:gd name="f118" fmla="val 712"/>
                <a:gd name="f119" fmla="val 2777"/>
                <a:gd name="f120" fmla="val 2602"/>
                <a:gd name="f121" fmla="val 2541"/>
                <a:gd name="f122" fmla="val 704"/>
                <a:gd name="f123" fmla="val 2480"/>
                <a:gd name="f124" fmla="val 701"/>
                <a:gd name="f125" fmla="val 2417"/>
                <a:gd name="f126" fmla="val 698"/>
                <a:gd name="f127" fmla="val 2252"/>
                <a:gd name="f128" fmla="val 687"/>
                <a:gd name="f129" fmla="val 2193"/>
                <a:gd name="f130" fmla="val 684"/>
                <a:gd name="f131" fmla="val 2137"/>
                <a:gd name="f132" fmla="val 2081"/>
                <a:gd name="f133" fmla="val 677"/>
                <a:gd name="f134" fmla="val 1923"/>
                <a:gd name="f135" fmla="val 1766"/>
                <a:gd name="f136" fmla="val 1615"/>
                <a:gd name="f137" fmla="val 630"/>
                <a:gd name="f138" fmla="val 1473"/>
                <a:gd name="f139" fmla="val 1333"/>
                <a:gd name="f140" fmla="val 597"/>
                <a:gd name="f141" fmla="val 1077"/>
                <a:gd name="f142" fmla="val 556"/>
                <a:gd name="f143" fmla="val 898"/>
                <a:gd name="f144" fmla="val 526"/>
                <a:gd name="f145" fmla="val 894"/>
                <a:gd name="f146" fmla="val 525"/>
                <a:gd name="f147" fmla="val 889"/>
                <a:gd name="f148" fmla="val 524"/>
                <a:gd name="f149" fmla="val 885"/>
                <a:gd name="f150" fmla="val 879"/>
                <a:gd name="f151" fmla="val 874"/>
                <a:gd name="f152" fmla="val 869"/>
                <a:gd name="f153" fmla="val 527"/>
                <a:gd name="f154" fmla="val 851"/>
                <a:gd name="f155" fmla="val 533"/>
                <a:gd name="f156" fmla="val 836"/>
                <a:gd name="f157" fmla="val 544"/>
                <a:gd name="f158" fmla="val 828"/>
                <a:gd name="f159" fmla="val 561"/>
                <a:gd name="f160" fmla="val 870"/>
                <a:gd name="f161" fmla="val 813"/>
                <a:gd name="f162" fmla="val 779"/>
                <a:gd name="f163" fmla="val 655"/>
                <a:gd name="f164" fmla="val 741"/>
                <a:gd name="f165" fmla="val 725"/>
                <a:gd name="f166" fmla="val 789"/>
                <a:gd name="f167" fmla="val 651"/>
                <a:gd name="f168" fmla="val 853"/>
                <a:gd name="f169" fmla="val 603"/>
                <a:gd name="f170" fmla="val 919"/>
                <a:gd name="f171" fmla="val 984"/>
                <a:gd name="f172" fmla="val 534"/>
                <a:gd name="f173" fmla="val 996"/>
                <a:gd name="f174" fmla="val 523"/>
                <a:gd name="f175" fmla="val 1007"/>
                <a:gd name="f176" fmla="val 510"/>
                <a:gd name="f177" fmla="val 1019"/>
                <a:gd name="f178" fmla="val 489"/>
                <a:gd name="f179" fmla="val 1041"/>
                <a:gd name="f180" fmla="val 463"/>
                <a:gd name="f181" fmla="val 1068"/>
                <a:gd name="f182" fmla="val 439"/>
                <a:gd name="f183" fmla="val 1096"/>
                <a:gd name="f184" fmla="val 412"/>
                <a:gd name="f185" fmla="val 1117"/>
                <a:gd name="f186" fmla="val 409"/>
                <a:gd name="f187" fmla="val 1120"/>
                <a:gd name="f188" fmla="val 399"/>
                <a:gd name="f189" fmla="val 1134"/>
                <a:gd name="f190" fmla="val 382"/>
                <a:gd name="f191" fmla="val 1147"/>
                <a:gd name="f192" fmla="val 368"/>
                <a:gd name="f193" fmla="val 1158"/>
                <a:gd name="f194" fmla="val 352"/>
                <a:gd name="f195" fmla="val 1175"/>
                <a:gd name="f196" fmla="val 332"/>
                <a:gd name="f197" fmla="val 1190"/>
                <a:gd name="f198" fmla="val 315"/>
                <a:gd name="f199" fmla="val 1202"/>
                <a:gd name="f200" fmla="val 254"/>
                <a:gd name="f201" fmla="val 1246"/>
                <a:gd name="f202" fmla="val 211"/>
                <a:gd name="f203" fmla="val 1278"/>
                <a:gd name="f204" fmla="val 166"/>
                <a:gd name="f205" fmla="val 1309"/>
                <a:gd name="f206" fmla="val 141"/>
                <a:gd name="f207" fmla="val 1325"/>
                <a:gd name="f208" fmla="val 117"/>
                <a:gd name="f209" fmla="val 1339"/>
                <a:gd name="f210" fmla="val 91"/>
                <a:gd name="f211" fmla="val 1356"/>
                <a:gd name="f212" fmla="val 43"/>
                <a:gd name="f213" fmla="val 1386"/>
                <a:gd name="f214" fmla="val 30"/>
                <a:gd name="f215" fmla="val 1393"/>
                <a:gd name="f216" fmla="val 15"/>
                <a:gd name="f217" fmla="val 1400"/>
                <a:gd name="f218" fmla="val 2"/>
                <a:gd name="f219" fmla="val 1415"/>
                <a:gd name="f220" fmla="val 1433"/>
                <a:gd name="f221" fmla="val 1447"/>
                <a:gd name="f222" fmla="val 7"/>
                <a:gd name="f223" fmla="val 1469"/>
                <a:gd name="f224" fmla="val 16"/>
                <a:gd name="f225" fmla="val 1483"/>
                <a:gd name="f226" fmla="val 110"/>
                <a:gd name="f227" fmla="val 1618"/>
                <a:gd name="f228" fmla="val 188"/>
                <a:gd name="f229" fmla="val 1726"/>
                <a:gd name="f230" fmla="val 358"/>
                <a:gd name="f231" fmla="val 1951"/>
                <a:gd name="f232" fmla="val 445"/>
                <a:gd name="f233" fmla="val 2061"/>
                <a:gd name="f234" fmla="val 477"/>
                <a:gd name="f235" fmla="val 2104"/>
                <a:gd name="f236" fmla="val 2147"/>
                <a:gd name="f237" fmla="val 549"/>
                <a:gd name="f238" fmla="val 2189"/>
                <a:gd name="f239" fmla="val 2309"/>
                <a:gd name="f240" fmla="val 2353"/>
                <a:gd name="f241" fmla="val 720"/>
                <a:gd name="f242" fmla="val 2396"/>
                <a:gd name="f243" fmla="val 758"/>
                <a:gd name="f244" fmla="val 2443"/>
                <a:gd name="f245" fmla="val 865"/>
                <a:gd name="f246" fmla="val 2564"/>
                <a:gd name="f247" fmla="val 906"/>
                <a:gd name="f248" fmla="val 2609"/>
                <a:gd name="f249" fmla="val 949"/>
                <a:gd name="f250" fmla="val 2656"/>
                <a:gd name="f251" fmla="val 992"/>
                <a:gd name="f252" fmla="val 2706"/>
                <a:gd name="f253" fmla="val 1107"/>
                <a:gd name="f254" fmla="val 2829"/>
                <a:gd name="f255" fmla="val 1262"/>
                <a:gd name="f256" fmla="val 2987"/>
                <a:gd name="f257" fmla="val 1375"/>
                <a:gd name="f258" fmla="val 3101"/>
                <a:gd name="f259" fmla="val 1424"/>
                <a:gd name="f260" fmla="val 3149"/>
                <a:gd name="f261" fmla="val 1474"/>
                <a:gd name="f262" fmla="val 3198"/>
                <a:gd name="f263" fmla="val 1526"/>
                <a:gd name="f264" fmla="val 3249"/>
                <a:gd name="f265" fmla="val 1580"/>
                <a:gd name="f266" fmla="val 3303"/>
                <a:gd name="f267" fmla="val 1620"/>
                <a:gd name="f268" fmla="val 3340"/>
                <a:gd name="f269" fmla="val 1661"/>
                <a:gd name="f270" fmla="val 3378"/>
                <a:gd name="f271" fmla="val 1715"/>
                <a:gd name="f272" fmla="val 3428"/>
                <a:gd name="f273" fmla="val 1772"/>
                <a:gd name="f274" fmla="val 3481"/>
                <a:gd name="f275" fmla="val 1829"/>
                <a:gd name="f276" fmla="val 3532"/>
                <a:gd name="f277" fmla="val 1936"/>
                <a:gd name="f278" fmla="val 3626"/>
                <a:gd name="f279" fmla="val 1974"/>
                <a:gd name="f280" fmla="val 3662"/>
                <a:gd name="f281" fmla="val 2023"/>
                <a:gd name="f282" fmla="val 3705"/>
                <a:gd name="f283" fmla="val 2179"/>
                <a:gd name="f284" fmla="val 3838"/>
                <a:gd name="f285" fmla="val 2222"/>
                <a:gd name="f286" fmla="val 3875"/>
                <a:gd name="f287" fmla="val 2265"/>
                <a:gd name="f288" fmla="val 3910"/>
                <a:gd name="f289" fmla="val 2307"/>
                <a:gd name="f290" fmla="val 3947"/>
                <a:gd name="f291" fmla="val 2366"/>
                <a:gd name="f292" fmla="val 3994"/>
                <a:gd name="f293" fmla="val 2426"/>
                <a:gd name="f294" fmla="val 4039"/>
                <a:gd name="f295" fmla="val 2485"/>
                <a:gd name="f296" fmla="val 4086"/>
                <a:gd name="f297" fmla="val 2625"/>
                <a:gd name="f298" fmla="val 4196"/>
                <a:gd name="f299" fmla="val 2669"/>
                <a:gd name="f300" fmla="val 4231"/>
                <a:gd name="f301" fmla="val 2723"/>
                <a:gd name="f302" fmla="val 4273"/>
                <a:gd name="f303" fmla="val 2779"/>
                <a:gd name="f304" fmla="val 4314"/>
                <a:gd name="f305" fmla="val 2836"/>
                <a:gd name="f306" fmla="val 4354"/>
                <a:gd name="f307" fmla="val 2851"/>
                <a:gd name="f308" fmla="val 4365"/>
                <a:gd name="f309" fmla="val 2874"/>
                <a:gd name="f310" fmla="val 4385"/>
                <a:gd name="f311" fmla="val 2927"/>
                <a:gd name="f312" fmla="val 4422"/>
                <a:gd name="f313" fmla="val 2980"/>
                <a:gd name="f314" fmla="val 4458"/>
                <a:gd name="f315" fmla="val 3034"/>
                <a:gd name="f316" fmla="val 4495"/>
                <a:gd name="f317" fmla="val 3066"/>
                <a:gd name="f318" fmla="val 4522"/>
                <a:gd name="f319" fmla="val 3105"/>
                <a:gd name="f320" fmla="val 4545"/>
                <a:gd name="f321" fmla="val 3143"/>
                <a:gd name="f322" fmla="val 4569"/>
                <a:gd name="f323" fmla="val 3172"/>
                <a:gd name="f324" fmla="val 4593"/>
                <a:gd name="f325" fmla="val 3202"/>
                <a:gd name="f326" fmla="val 4616"/>
                <a:gd name="f327" fmla="val 3235"/>
                <a:gd name="f328" fmla="val 3422"/>
                <a:gd name="f329" fmla="val 4761"/>
                <a:gd name="f330" fmla="val 3462"/>
                <a:gd name="f331" fmla="val 4788"/>
                <a:gd name="f332" fmla="val 3528"/>
                <a:gd name="f333" fmla="val 4831"/>
                <a:gd name="f334" fmla="val 3598"/>
                <a:gd name="f335" fmla="val 4874"/>
                <a:gd name="f336" fmla="val 3665"/>
                <a:gd name="f337" fmla="val 4915"/>
                <a:gd name="f338" fmla="val 3855"/>
                <a:gd name="f339" fmla="val 5036"/>
                <a:gd name="f340" fmla="val 3898"/>
                <a:gd name="f341" fmla="val 5057"/>
                <a:gd name="f342" fmla="val 3984"/>
                <a:gd name="f343" fmla="val 5109"/>
                <a:gd name="f344" fmla="val 4073"/>
                <a:gd name="f345" fmla="val 5157"/>
                <a:gd name="f346" fmla="val 4160"/>
                <a:gd name="f347" fmla="val 5207"/>
                <a:gd name="f348" fmla="val 4327"/>
                <a:gd name="f349" fmla="val 5302"/>
                <a:gd name="f350" fmla="val 4361"/>
                <a:gd name="f351" fmla="val 5319"/>
                <a:gd name="f352" fmla="val 4518"/>
                <a:gd name="f353" fmla="val 5406"/>
                <a:gd name="f354" fmla="val 4681"/>
                <a:gd name="f355" fmla="val 5490"/>
                <a:gd name="f356" fmla="val 4851"/>
                <a:gd name="f357" fmla="val 5572"/>
                <a:gd name="f358" fmla="val 5819"/>
                <a:gd name="f359" fmla="val 6046"/>
                <a:gd name="f360" fmla="val 6845"/>
                <a:gd name="f361" fmla="val 6409"/>
                <a:gd name="f362" fmla="val 7924"/>
                <a:gd name="f363" fmla="val 6660"/>
                <a:gd name="f364" fmla="val 7963"/>
                <a:gd name="f365" fmla="val 6668"/>
                <a:gd name="f366" fmla="val 8000"/>
                <a:gd name="f367" fmla="val 6677"/>
                <a:gd name="f368" fmla="val 8039"/>
                <a:gd name="f369" fmla="val 6688"/>
                <a:gd name="f370" fmla="val 9230"/>
                <a:gd name="f371" fmla="val 6955"/>
                <a:gd name="f372" fmla="val 10485"/>
                <a:gd name="f373" fmla="val 11802"/>
                <a:gd name="f374" fmla="val 12556"/>
                <a:gd name="f375" fmla="val 13331"/>
                <a:gd name="f376" fmla="val 7046"/>
                <a:gd name="f377" fmla="val 14125"/>
                <a:gd name="f378" fmla="val 6957"/>
                <a:gd name="f379" fmla="val 14135"/>
                <a:gd name="f380" fmla="val 6953"/>
                <a:gd name="f381" fmla="val 14143"/>
                <a:gd name="f382" fmla="val 6950"/>
                <a:gd name="f383" fmla="val 14152"/>
                <a:gd name="f384" fmla="val 6947"/>
                <a:gd name="f385" fmla="val 14158"/>
                <a:gd name="f386" fmla="val 6940"/>
                <a:gd name="f387" fmla="val 14159"/>
                <a:gd name="f388" fmla="val 14166"/>
                <a:gd name="f389" fmla="val 6939"/>
                <a:gd name="f390" fmla="val 14170"/>
                <a:gd name="f391" fmla="val 6932"/>
                <a:gd name="f392" fmla="val 14173"/>
                <a:gd name="f393" fmla="val 6926"/>
                <a:gd name="f394" fmla="val 14180"/>
                <a:gd name="f395" fmla="val 6909"/>
                <a:gd name="f396" fmla="val 14183"/>
                <a:gd name="f397" fmla="val 6887"/>
                <a:gd name="f398" fmla="val 6867"/>
                <a:gd name="f399" fmla="val 13794"/>
                <a:gd name="f400" fmla="val 6027"/>
                <a:gd name="f401" fmla="val 11684"/>
                <a:gd name="f402" fmla="val 1738"/>
                <a:gd name="f403" fmla="val 7276"/>
                <a:gd name="f404" fmla="val 5"/>
                <a:gd name="f405" fmla="val 7268"/>
                <a:gd name="f406" fmla="val 7259"/>
                <a:gd name="f407" fmla="*/ f0 1 14184"/>
                <a:gd name="f408" fmla="*/ f1 1 7090"/>
                <a:gd name="f409" fmla="val f2"/>
                <a:gd name="f410" fmla="val f3"/>
                <a:gd name="f411" fmla="val f4"/>
                <a:gd name="f412" fmla="+- f411 0 f409"/>
                <a:gd name="f413" fmla="+- f410 0 f409"/>
                <a:gd name="f414" fmla="*/ f413 1 14184"/>
                <a:gd name="f415" fmla="*/ f412 1 7090"/>
                <a:gd name="f416" fmla="*/ f409 1 f414"/>
                <a:gd name="f417" fmla="*/ f410 1 f414"/>
                <a:gd name="f418" fmla="*/ f409 1 f415"/>
                <a:gd name="f419" fmla="*/ f411 1 f415"/>
                <a:gd name="f420" fmla="*/ f416 f407 1"/>
                <a:gd name="f421" fmla="*/ f417 f407 1"/>
                <a:gd name="f422" fmla="*/ f419 f408 1"/>
                <a:gd name="f423" fmla="*/ f418 f4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0" t="f423" r="f421" b="f422"/>
              <a:pathLst>
                <a:path w="14184" h="709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0"/>
                  </a:cubicBezTo>
                  <a:cubicBezTo>
                    <a:pt x="f112" y="f113"/>
                    <a:pt x="f114" y="f115"/>
                    <a:pt x="f116" y="f115"/>
                  </a:cubicBezTo>
                  <a:lnTo>
                    <a:pt x="f117" y="f118"/>
                  </a:lnTo>
                  <a:lnTo>
                    <a:pt x="f119" y="f115"/>
                  </a:lnTo>
                  <a:lnTo>
                    <a:pt x="f120" y="f110"/>
                  </a:lnTo>
                  <a:cubicBezTo>
                    <a:pt x="f121" y="f122"/>
                    <a:pt x="f123" y="f124"/>
                    <a:pt x="f125" y="f126"/>
                  </a:cubicBezTo>
                  <a:lnTo>
                    <a:pt x="f127" y="f128"/>
                  </a:lnTo>
                  <a:cubicBezTo>
                    <a:pt x="f129" y="f130"/>
                    <a:pt x="f131" y="f96"/>
                    <a:pt x="f132" y="f133"/>
                  </a:cubicBezTo>
                  <a:lnTo>
                    <a:pt x="f134" y="f90"/>
                  </a:lnTo>
                  <a:lnTo>
                    <a:pt x="f135" y="f86"/>
                  </a:lnTo>
                  <a:lnTo>
                    <a:pt x="f136" y="f137"/>
                  </a:lnTo>
                  <a:lnTo>
                    <a:pt x="f138" y="f78"/>
                  </a:lnTo>
                  <a:lnTo>
                    <a:pt x="f139" y="f140"/>
                  </a:lnTo>
                  <a:lnTo>
                    <a:pt x="f141" y="f142"/>
                  </a:lnTo>
                  <a:lnTo>
                    <a:pt x="f143" y="f144"/>
                  </a:lnTo>
                  <a:cubicBezTo>
                    <a:pt x="f145" y="f146"/>
                    <a:pt x="f147" y="f148"/>
                    <a:pt x="f149" y="f148"/>
                  </a:cubicBezTo>
                  <a:cubicBezTo>
                    <a:pt x="f150" y="f148"/>
                    <a:pt x="f151" y="f146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lnTo>
                    <a:pt x="f160" y="f78"/>
                  </a:lnTo>
                  <a:lnTo>
                    <a:pt x="f161" y="f72"/>
                  </a:lnTo>
                  <a:cubicBezTo>
                    <a:pt x="f162" y="f163"/>
                    <a:pt x="f164" y="f165"/>
                    <a:pt x="f104" y="f166"/>
                  </a:cubicBezTo>
                  <a:cubicBezTo>
                    <a:pt x="f167" y="f168"/>
                    <a:pt x="f169" y="f170"/>
                    <a:pt x="f157" y="f171"/>
                  </a:cubicBezTo>
                  <a:cubicBezTo>
                    <a:pt x="f172" y="f173"/>
                    <a:pt x="f174" y="f175"/>
                    <a:pt x="f176" y="f177"/>
                  </a:cubicBezTo>
                  <a:lnTo>
                    <a:pt x="f178" y="f179"/>
                  </a:ln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cubicBezTo>
                    <a:pt x="f188" y="f189"/>
                    <a:pt x="f190" y="f191"/>
                    <a:pt x="f192" y="f193"/>
                  </a:cubicBezTo>
                  <a:cubicBezTo>
                    <a:pt x="f194" y="f195"/>
                    <a:pt x="f196" y="f197"/>
                    <a:pt x="f198" y="f199"/>
                  </a:cubicBezTo>
                  <a:cubicBezTo>
                    <a:pt x="f200" y="f201"/>
                    <a:pt x="f202" y="f203"/>
                    <a:pt x="f204" y="f205"/>
                  </a:cubicBezTo>
                  <a:cubicBezTo>
                    <a:pt x="f206" y="f207"/>
                    <a:pt x="f208" y="f209"/>
                    <a:pt x="f210" y="f211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" y="f220"/>
                  </a:cubicBezTo>
                  <a:cubicBezTo>
                    <a:pt x="f10" y="f221"/>
                    <a:pt x="f222" y="f223"/>
                    <a:pt x="f224" y="f225"/>
                  </a:cubicBezTo>
                  <a:lnTo>
                    <a:pt x="f226" y="f227"/>
                  </a:lnTo>
                  <a:lnTo>
                    <a:pt x="f228" y="f229"/>
                  </a:lnTo>
                  <a:lnTo>
                    <a:pt x="f230" y="f231"/>
                  </a:lnTo>
                  <a:lnTo>
                    <a:pt x="f232" y="f233"/>
                  </a:lnTo>
                  <a:cubicBezTo>
                    <a:pt x="f234" y="f235"/>
                    <a:pt x="f176" y="f236"/>
                    <a:pt x="f237" y="f238"/>
                  </a:cubicBezTo>
                  <a:lnTo>
                    <a:pt x="f84" y="f239"/>
                  </a:lnTo>
                  <a:cubicBezTo>
                    <a:pt x="f96" y="f240"/>
                    <a:pt x="f241" y="f242"/>
                    <a:pt x="f243" y="f244"/>
                  </a:cubicBezTo>
                  <a:lnTo>
                    <a:pt x="f245" y="f246"/>
                  </a:lnTo>
                  <a:cubicBezTo>
                    <a:pt x="f247" y="f248"/>
                    <a:pt x="f249" y="f250"/>
                    <a:pt x="f251" y="f252"/>
                  </a:cubicBezTo>
                  <a:lnTo>
                    <a:pt x="f253" y="f254"/>
                  </a:lnTo>
                  <a:lnTo>
                    <a:pt x="f255" y="f256"/>
                  </a:lnTo>
                  <a:lnTo>
                    <a:pt x="f257" y="f258"/>
                  </a:lnTo>
                  <a:cubicBezTo>
                    <a:pt x="f259" y="f260"/>
                    <a:pt x="f261" y="f262"/>
                    <a:pt x="f263" y="f264"/>
                  </a:cubicBezTo>
                  <a:cubicBezTo>
                    <a:pt x="f265" y="f266"/>
                    <a:pt x="f267" y="f268"/>
                    <a:pt x="f269" y="f270"/>
                  </a:cubicBezTo>
                  <a:cubicBezTo>
                    <a:pt x="f271" y="f272"/>
                    <a:pt x="f273" y="f274"/>
                    <a:pt x="f275" y="f276"/>
                  </a:cubicBezTo>
                  <a:cubicBezTo>
                    <a:pt x="f275" y="f276"/>
                    <a:pt x="f277" y="f278"/>
                    <a:pt x="f279" y="f280"/>
                  </a:cubicBezTo>
                  <a:cubicBezTo>
                    <a:pt x="f281" y="f282"/>
                    <a:pt x="f283" y="f284"/>
                    <a:pt x="f283" y="f284"/>
                  </a:cubicBezTo>
                  <a:cubicBezTo>
                    <a:pt x="f285" y="f286"/>
                    <a:pt x="f287" y="f288"/>
                    <a:pt x="f289" y="f290"/>
                  </a:cubicBezTo>
                  <a:cubicBezTo>
                    <a:pt x="f291" y="f292"/>
                    <a:pt x="f293" y="f294"/>
                    <a:pt x="f295" y="f296"/>
                  </a:cubicBezTo>
                  <a:cubicBezTo>
                    <a:pt x="f295" y="f296"/>
                    <a:pt x="f297" y="f298"/>
                    <a:pt x="f299" y="f300"/>
                  </a:cubicBezTo>
                  <a:cubicBezTo>
                    <a:pt x="f301" y="f302"/>
                    <a:pt x="f303" y="f304"/>
                    <a:pt x="f305" y="f306"/>
                  </a:cubicBezTo>
                  <a:cubicBezTo>
                    <a:pt x="f305" y="f306"/>
                    <a:pt x="f307" y="f308"/>
                    <a:pt x="f309" y="f310"/>
                  </a:cubicBezTo>
                  <a:cubicBezTo>
                    <a:pt x="f311" y="f312"/>
                    <a:pt x="f313" y="f314"/>
                    <a:pt x="f315" y="f316"/>
                  </a:cubicBezTo>
                  <a:cubicBezTo>
                    <a:pt x="f317" y="f318"/>
                    <a:pt x="f319" y="f320"/>
                    <a:pt x="f321" y="f322"/>
                  </a:cubicBezTo>
                  <a:cubicBezTo>
                    <a:pt x="f323" y="f324"/>
                    <a:pt x="f325" y="f326"/>
                    <a:pt x="f327" y="f75"/>
                  </a:cubicBezTo>
                  <a:cubicBezTo>
                    <a:pt x="f327" y="f75"/>
                    <a:pt x="f328" y="f329"/>
                    <a:pt x="f330" y="f331"/>
                  </a:cubicBezTo>
                  <a:cubicBezTo>
                    <a:pt x="f332" y="f333"/>
                    <a:pt x="f334" y="f335"/>
                    <a:pt x="f336" y="f337"/>
                  </a:cubicBezTo>
                  <a:cubicBezTo>
                    <a:pt x="f336" y="f337"/>
                    <a:pt x="f338" y="f339"/>
                    <a:pt x="f340" y="f341"/>
                  </a:cubicBezTo>
                  <a:cubicBezTo>
                    <a:pt x="f342" y="f343"/>
                    <a:pt x="f344" y="f345"/>
                    <a:pt x="f346" y="f347"/>
                  </a:cubicBezTo>
                  <a:cubicBezTo>
                    <a:pt x="f346" y="f347"/>
                    <a:pt x="f348" y="f349"/>
                    <a:pt x="f350" y="f351"/>
                  </a:cubicBezTo>
                  <a:cubicBezTo>
                    <a:pt x="f352" y="f353"/>
                    <a:pt x="f354" y="f355"/>
                    <a:pt x="f356" y="f357"/>
                  </a:cubicBezTo>
                  <a:cubicBezTo>
                    <a:pt x="f358" y="f359"/>
                    <a:pt x="f360" y="f361"/>
                    <a:pt x="f362" y="f363"/>
                  </a:cubicBezTo>
                  <a:cubicBezTo>
                    <a:pt x="f364" y="f365"/>
                    <a:pt x="f366" y="f367"/>
                    <a:pt x="f368" y="f369"/>
                  </a:cubicBezTo>
                  <a:cubicBezTo>
                    <a:pt x="f370" y="f371"/>
                    <a:pt x="f372" y="f4"/>
                    <a:pt x="f373" y="f4"/>
                  </a:cubicBezTo>
                  <a:cubicBezTo>
                    <a:pt x="f374" y="f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lnTo>
                    <a:pt x="f387" y="f386"/>
                  </a:lnTo>
                  <a:cubicBezTo>
                    <a:pt x="f388" y="f389"/>
                    <a:pt x="f390" y="f391"/>
                    <a:pt x="f392" y="f393"/>
                  </a:cubicBezTo>
                  <a:cubicBezTo>
                    <a:pt x="f394" y="f395"/>
                    <a:pt x="f396" y="f397"/>
                    <a:pt x="f392" y="f398"/>
                  </a:cubicBezTo>
                  <a:cubicBezTo>
                    <a:pt x="f399" y="f400"/>
                    <a:pt x="f401" y="f402"/>
                    <a:pt x="f403" y="f404"/>
                  </a:cubicBezTo>
                  <a:cubicBezTo>
                    <a:pt x="f405" y="f218"/>
                    <a:pt x="f406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2865;p54">
              <a:extLst>
                <a:ext uri="{FF2B5EF4-FFF2-40B4-BE49-F238E27FC236}">
                  <a16:creationId xmlns:a16="http://schemas.microsoft.com/office/drawing/2014/main" id="{D1EC3298-E68D-4EA4-9444-D1A8569DA80A}"/>
                </a:ext>
              </a:extLst>
            </p:cNvPr>
            <p:cNvSpPr/>
            <p:nvPr/>
          </p:nvSpPr>
          <p:spPr>
            <a:xfrm>
              <a:off x="5587386" y="802623"/>
              <a:ext cx="181371" cy="3072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7"/>
                <a:gd name="f4" fmla="val 13986"/>
                <a:gd name="f5" fmla="val 1411"/>
                <a:gd name="f6" fmla="val 1"/>
                <a:gd name="f7" fmla="val 1405"/>
                <a:gd name="f8" fmla="val 1398"/>
                <a:gd name="f9" fmla="val 2"/>
                <a:gd name="f10" fmla="val 1392"/>
                <a:gd name="f11" fmla="val 4"/>
                <a:gd name="f12" fmla="val 1390"/>
                <a:gd name="f13" fmla="val 1363"/>
                <a:gd name="f14" fmla="val 13"/>
                <a:gd name="f15" fmla="val 1299"/>
                <a:gd name="f16" fmla="val 35"/>
                <a:gd name="f17" fmla="val 1254"/>
                <a:gd name="f18" fmla="val 50"/>
                <a:gd name="f19" fmla="val 1207"/>
                <a:gd name="f20" fmla="val 62"/>
                <a:gd name="f21" fmla="val 1157"/>
                <a:gd name="f22" fmla="val 75"/>
                <a:gd name="f23" fmla="val 1083"/>
                <a:gd name="f24" fmla="val 91"/>
                <a:gd name="f25" fmla="val 1005"/>
                <a:gd name="f26" fmla="val 104"/>
                <a:gd name="f27" fmla="val 918"/>
                <a:gd name="f28" fmla="val 112"/>
                <a:gd name="f29" fmla="val 864"/>
                <a:gd name="f30" fmla="val 835"/>
                <a:gd name="f31" fmla="val 114"/>
                <a:gd name="f32" fmla="val 801"/>
                <a:gd name="f33" fmla="val 117"/>
                <a:gd name="f34" fmla="val 767"/>
                <a:gd name="f35" fmla="val 735"/>
                <a:gd name="f36" fmla="val 725"/>
                <a:gd name="f37" fmla="val 715"/>
                <a:gd name="f38" fmla="val 118"/>
                <a:gd name="f39" fmla="val 705"/>
                <a:gd name="f40" fmla="val 695"/>
                <a:gd name="f41" fmla="val 686"/>
                <a:gd name="f42" fmla="val 676"/>
                <a:gd name="f43" fmla="val 650"/>
                <a:gd name="f44" fmla="val 623"/>
                <a:gd name="f45" fmla="val 599"/>
                <a:gd name="f46" fmla="val 111"/>
                <a:gd name="f47" fmla="val 529"/>
                <a:gd name="f48" fmla="val 480"/>
                <a:gd name="f49" fmla="val 97"/>
                <a:gd name="f50" fmla="val 432"/>
                <a:gd name="f51" fmla="val 88"/>
                <a:gd name="f52" fmla="val 399"/>
                <a:gd name="f53" fmla="val 82"/>
                <a:gd name="f54" fmla="val 368"/>
                <a:gd name="f55" fmla="val 332"/>
                <a:gd name="f56" fmla="val 68"/>
                <a:gd name="f57" fmla="val 281"/>
                <a:gd name="f58" fmla="val 55"/>
                <a:gd name="f59" fmla="val 271"/>
                <a:gd name="f60" fmla="val 54"/>
                <a:gd name="f61" fmla="val 265"/>
                <a:gd name="f62" fmla="val 52"/>
                <a:gd name="f63" fmla="val 258"/>
                <a:gd name="f64" fmla="val 51"/>
                <a:gd name="f65" fmla="val 252"/>
                <a:gd name="f66" fmla="val 245"/>
                <a:gd name="f67" fmla="val 239"/>
                <a:gd name="f68" fmla="val 233"/>
                <a:gd name="f69" fmla="val 228"/>
                <a:gd name="f70" fmla="val 224"/>
                <a:gd name="f71" fmla="val 57"/>
                <a:gd name="f72" fmla="val 218"/>
                <a:gd name="f73" fmla="val 61"/>
                <a:gd name="f74" fmla="val 203"/>
                <a:gd name="f75" fmla="val 71"/>
                <a:gd name="f76" fmla="val 193"/>
                <a:gd name="f77" fmla="val 85"/>
                <a:gd name="f78" fmla="val 189"/>
                <a:gd name="f79" fmla="val 102"/>
                <a:gd name="f80" fmla="val 166"/>
                <a:gd name="f81" fmla="val 242"/>
                <a:gd name="f82" fmla="val 137"/>
                <a:gd name="f83" fmla="val 408"/>
                <a:gd name="f84" fmla="val 682"/>
                <a:gd name="f85" fmla="val 817"/>
                <a:gd name="f86" fmla="val 988"/>
                <a:gd name="f87" fmla="val 48"/>
                <a:gd name="f88" fmla="val 1132"/>
                <a:gd name="f89" fmla="val 43"/>
                <a:gd name="f90" fmla="val 1193"/>
                <a:gd name="f91" fmla="val 38"/>
                <a:gd name="f92" fmla="val 1252"/>
                <a:gd name="f93" fmla="val 32"/>
                <a:gd name="f94" fmla="val 1316"/>
                <a:gd name="f95" fmla="val 22"/>
                <a:gd name="f96" fmla="val 1471"/>
                <a:gd name="f97" fmla="val 18"/>
                <a:gd name="f98" fmla="val 1535"/>
                <a:gd name="f99" fmla="val 15"/>
                <a:gd name="f100" fmla="val 1602"/>
                <a:gd name="f101" fmla="val 11"/>
                <a:gd name="f102" fmla="val 1670"/>
                <a:gd name="f103" fmla="val 3"/>
                <a:gd name="f104" fmla="val 1828"/>
                <a:gd name="f105" fmla="val 1901"/>
                <a:gd name="f106" fmla="val 1972"/>
                <a:gd name="f107" fmla="val 2043"/>
                <a:gd name="f108" fmla="val 2210"/>
                <a:gd name="f109" fmla="val 2285"/>
                <a:gd name="f110" fmla="val 2362"/>
                <a:gd name="f111" fmla="val 2442"/>
                <a:gd name="f112" fmla="val 8"/>
                <a:gd name="f113" fmla="val 2609"/>
                <a:gd name="f114" fmla="val 9"/>
                <a:gd name="f115" fmla="val 2691"/>
                <a:gd name="f116" fmla="val 2780"/>
                <a:gd name="f117" fmla="val 16"/>
                <a:gd name="f118" fmla="val 2862"/>
                <a:gd name="f119" fmla="val 25"/>
                <a:gd name="f120" fmla="val 3030"/>
                <a:gd name="f121" fmla="val 3121"/>
                <a:gd name="f122" fmla="val 39"/>
                <a:gd name="f123" fmla="val 3211"/>
                <a:gd name="f124" fmla="val 3304"/>
                <a:gd name="f125" fmla="val 3470"/>
                <a:gd name="f126" fmla="val 72"/>
                <a:gd name="f127" fmla="val 3566"/>
                <a:gd name="f128" fmla="val 3665"/>
                <a:gd name="f129" fmla="val 95"/>
                <a:gd name="f130" fmla="val 3765"/>
                <a:gd name="f131" fmla="val 3926"/>
                <a:gd name="f132" fmla="val 129"/>
                <a:gd name="f133" fmla="val 4030"/>
                <a:gd name="f134" fmla="val 147"/>
                <a:gd name="f135" fmla="val 4135"/>
                <a:gd name="f136" fmla="val 164"/>
                <a:gd name="f137" fmla="val 4242"/>
                <a:gd name="f138" fmla="val 4399"/>
                <a:gd name="f139" fmla="val 208"/>
                <a:gd name="f140" fmla="val 4513"/>
                <a:gd name="f141" fmla="val 230"/>
                <a:gd name="f142" fmla="val 4627"/>
                <a:gd name="f143" fmla="val 254"/>
                <a:gd name="f144" fmla="val 4743"/>
                <a:gd name="f145" fmla="val 4890"/>
                <a:gd name="f146" fmla="val 308"/>
                <a:gd name="f147" fmla="val 5011"/>
                <a:gd name="f148" fmla="val 338"/>
                <a:gd name="f149" fmla="val 5137"/>
                <a:gd name="f150" fmla="val 5259"/>
                <a:gd name="f151" fmla="val 401"/>
                <a:gd name="f152" fmla="val 5396"/>
                <a:gd name="f153" fmla="val 5527"/>
                <a:gd name="f154" fmla="val 472"/>
                <a:gd name="f155" fmla="val 5662"/>
                <a:gd name="f156" fmla="val 510"/>
                <a:gd name="f157" fmla="val 5794"/>
                <a:gd name="f158" fmla="val 545"/>
                <a:gd name="f159" fmla="val 5908"/>
                <a:gd name="f160" fmla="val 592"/>
                <a:gd name="f161" fmla="val 6062"/>
                <a:gd name="f162" fmla="val 643"/>
                <a:gd name="f163" fmla="val 6215"/>
                <a:gd name="f164" fmla="val 693"/>
                <a:gd name="f165" fmla="val 6371"/>
                <a:gd name="f166" fmla="val 714"/>
                <a:gd name="f167" fmla="val 6434"/>
                <a:gd name="f168" fmla="val 1633"/>
                <a:gd name="f169" fmla="val 9127"/>
                <a:gd name="f170" fmla="val 3404"/>
                <a:gd name="f171" fmla="val 11574"/>
                <a:gd name="f172" fmla="val 5978"/>
                <a:gd name="f173" fmla="val 13713"/>
                <a:gd name="f174" fmla="val 5982"/>
                <a:gd name="f175" fmla="val 13717"/>
                <a:gd name="f176" fmla="val 5983"/>
                <a:gd name="f177" fmla="val 13720"/>
                <a:gd name="f178" fmla="val 5985"/>
                <a:gd name="f179" fmla="val 13721"/>
                <a:gd name="f180" fmla="val 6089"/>
                <a:gd name="f181" fmla="val 13807"/>
                <a:gd name="f182" fmla="val 6190"/>
                <a:gd name="f183" fmla="val 13889"/>
                <a:gd name="f184" fmla="val 6294"/>
                <a:gd name="f185" fmla="val 13970"/>
                <a:gd name="f186" fmla="val 6304"/>
                <a:gd name="f187" fmla="val 13980"/>
                <a:gd name="f188" fmla="val 6318"/>
                <a:gd name="f189" fmla="val 6333"/>
                <a:gd name="f190" fmla="val 6339"/>
                <a:gd name="f191" fmla="val 6345"/>
                <a:gd name="f192" fmla="val 13985"/>
                <a:gd name="f193" fmla="val 6351"/>
                <a:gd name="f194" fmla="val 13983"/>
                <a:gd name="f195" fmla="val 6369"/>
                <a:gd name="f196" fmla="val 13977"/>
                <a:gd name="f197" fmla="val 6383"/>
                <a:gd name="f198" fmla="val 13966"/>
                <a:gd name="f199" fmla="val 6391"/>
                <a:gd name="f200" fmla="val 13945"/>
                <a:gd name="f201" fmla="val 6721"/>
                <a:gd name="f202" fmla="val 13085"/>
                <a:gd name="f203" fmla="val 8256"/>
                <a:gd name="f204" fmla="val 8564"/>
                <a:gd name="f205" fmla="val 6366"/>
                <a:gd name="f206" fmla="val 4212"/>
                <a:gd name="f207" fmla="val 6359"/>
                <a:gd name="f208" fmla="val 4198"/>
                <a:gd name="f209" fmla="val 4187"/>
                <a:gd name="f210" fmla="val 6336"/>
                <a:gd name="f211" fmla="val 4182"/>
                <a:gd name="f212" fmla="val 6213"/>
                <a:gd name="f213" fmla="val 4120"/>
                <a:gd name="f214" fmla="val 6096"/>
                <a:gd name="f215" fmla="val 4057"/>
                <a:gd name="f216" fmla="val 3993"/>
                <a:gd name="f217" fmla="val 5855"/>
                <a:gd name="f218" fmla="val 3932"/>
                <a:gd name="f219" fmla="val 5697"/>
                <a:gd name="f220" fmla="val 3846"/>
                <a:gd name="f221" fmla="val 5539"/>
                <a:gd name="f222" fmla="val 3755"/>
                <a:gd name="f223" fmla="val 5389"/>
                <a:gd name="f224" fmla="val 3664"/>
                <a:gd name="f225" fmla="val 5297"/>
                <a:gd name="f226" fmla="val 3607"/>
                <a:gd name="f227" fmla="val 5179"/>
                <a:gd name="f228" fmla="val 3534"/>
                <a:gd name="f229" fmla="val 5062"/>
                <a:gd name="f230" fmla="val 3463"/>
                <a:gd name="f231" fmla="val 4949"/>
                <a:gd name="f232" fmla="val 3391"/>
                <a:gd name="f233" fmla="val 4915"/>
                <a:gd name="f234" fmla="val 3369"/>
                <a:gd name="f235" fmla="val 4751"/>
                <a:gd name="f236" fmla="val 3257"/>
                <a:gd name="f237" fmla="val 4680"/>
                <a:gd name="f238" fmla="val 3207"/>
                <a:gd name="f239" fmla="val 4608"/>
                <a:gd name="f240" fmla="val 3158"/>
                <a:gd name="f241" fmla="val 4536"/>
                <a:gd name="f242" fmla="val 3109"/>
                <a:gd name="f243" fmla="val 4499"/>
                <a:gd name="f244" fmla="val 3080"/>
                <a:gd name="f245" fmla="val 4368"/>
                <a:gd name="f246" fmla="val 2986"/>
                <a:gd name="f247" fmla="val 4324"/>
                <a:gd name="f248" fmla="val 2953"/>
                <a:gd name="f249" fmla="val 4266"/>
                <a:gd name="f250" fmla="val 2911"/>
                <a:gd name="f251" fmla="val 4205"/>
                <a:gd name="f252" fmla="val 2866"/>
                <a:gd name="f253" fmla="val 4148"/>
                <a:gd name="f254" fmla="val 2822"/>
                <a:gd name="f255" fmla="val 4111"/>
                <a:gd name="f256" fmla="val 2794"/>
                <a:gd name="f257" fmla="val 3984"/>
                <a:gd name="f258" fmla="val 3938"/>
                <a:gd name="f259" fmla="val 2656"/>
                <a:gd name="f260" fmla="val 3887"/>
                <a:gd name="f261" fmla="val 2617"/>
                <a:gd name="f262" fmla="val 3834"/>
                <a:gd name="f263" fmla="val 2576"/>
                <a:gd name="f264" fmla="val 3784"/>
                <a:gd name="f265" fmla="val 2538"/>
                <a:gd name="f266" fmla="val 3747"/>
                <a:gd name="f267" fmla="val 2503"/>
                <a:gd name="f268" fmla="val 3492"/>
                <a:gd name="f269" fmla="val 2290"/>
                <a:gd name="f270" fmla="val 3447"/>
                <a:gd name="f271" fmla="val 2248"/>
                <a:gd name="f272" fmla="val 3175"/>
                <a:gd name="f273" fmla="val 2002"/>
                <a:gd name="f274" fmla="val 3134"/>
                <a:gd name="f275" fmla="val 1964"/>
                <a:gd name="f276" fmla="val 3099"/>
                <a:gd name="f277" fmla="val 1932"/>
                <a:gd name="f278" fmla="val 2880"/>
                <a:gd name="f279" fmla="val 1720"/>
                <a:gd name="f280" fmla="val 2845"/>
                <a:gd name="f281" fmla="val 1682"/>
                <a:gd name="f282" fmla="val 2698"/>
                <a:gd name="f283" fmla="val 1529"/>
                <a:gd name="f284" fmla="val 2655"/>
                <a:gd name="f285" fmla="val 1487"/>
                <a:gd name="f286" fmla="val 2615"/>
                <a:gd name="f287" fmla="val 1447"/>
                <a:gd name="f288" fmla="val 2577"/>
                <a:gd name="f289" fmla="val 2432"/>
                <a:gd name="f290" fmla="val 1249"/>
                <a:gd name="f291" fmla="val 2330"/>
                <a:gd name="f292" fmla="val 1136"/>
                <a:gd name="f293" fmla="val 2110"/>
                <a:gd name="f294" fmla="val 878"/>
                <a:gd name="f295" fmla="val 1909"/>
                <a:gd name="f296" fmla="val 632"/>
                <a:gd name="f297" fmla="val 1727"/>
                <a:gd name="f298" fmla="val 398"/>
                <a:gd name="f299" fmla="val 1569"/>
                <a:gd name="f300" fmla="val 181"/>
                <a:gd name="f301" fmla="val 1463"/>
                <a:gd name="f302" fmla="val 28"/>
                <a:gd name="f303" fmla="val 1450"/>
                <a:gd name="f304" fmla="val 1431"/>
                <a:gd name="f305" fmla="*/ f0 1 8257"/>
                <a:gd name="f306" fmla="*/ f1 1 13986"/>
                <a:gd name="f307" fmla="val f2"/>
                <a:gd name="f308" fmla="val f3"/>
                <a:gd name="f309" fmla="val f4"/>
                <a:gd name="f310" fmla="+- f309 0 f307"/>
                <a:gd name="f311" fmla="+- f308 0 f307"/>
                <a:gd name="f312" fmla="*/ f311 1 8257"/>
                <a:gd name="f313" fmla="*/ f310 1 13986"/>
                <a:gd name="f314" fmla="*/ f307 1 f312"/>
                <a:gd name="f315" fmla="*/ f308 1 f312"/>
                <a:gd name="f316" fmla="*/ f307 1 f313"/>
                <a:gd name="f317" fmla="*/ f309 1 f313"/>
                <a:gd name="f318" fmla="*/ f314 f305 1"/>
                <a:gd name="f319" fmla="*/ f315 f305 1"/>
                <a:gd name="f320" fmla="*/ f317 f306 1"/>
                <a:gd name="f321" fmla="*/ f316 f3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8" t="f321" r="f319" b="f320"/>
              <a:pathLst>
                <a:path w="8257" h="139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1"/>
                    <a:pt x="f13" y="f14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9" y="f28"/>
                  </a:lnTo>
                  <a:lnTo>
                    <a:pt x="f30" y="f31"/>
                  </a:lnTo>
                  <a:cubicBezTo>
                    <a:pt x="f32" y="f33"/>
                    <a:pt x="f34" y="f33"/>
                    <a:pt x="f35" y="f33"/>
                  </a:cubicBezTo>
                  <a:cubicBezTo>
                    <a:pt x="f36" y="f33"/>
                    <a:pt x="f37" y="f38"/>
                    <a:pt x="f39" y="f38"/>
                  </a:cubicBezTo>
                  <a:cubicBezTo>
                    <a:pt x="f40" y="f38"/>
                    <a:pt x="f41" y="f33"/>
                    <a:pt x="f42" y="f33"/>
                  </a:cubicBezTo>
                  <a:cubicBezTo>
                    <a:pt x="f43" y="f33"/>
                    <a:pt x="f44" y="f28"/>
                    <a:pt x="f45" y="f46"/>
                  </a:cubicBezTo>
                  <a:cubicBezTo>
                    <a:pt x="f47" y="f26"/>
                    <a:pt x="f48" y="f49"/>
                    <a:pt x="f50" y="f51"/>
                  </a:cubicBezTo>
                  <a:cubicBezTo>
                    <a:pt x="f52" y="f53"/>
                    <a:pt x="f54" y="f22"/>
                    <a:pt x="f55" y="f56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4"/>
                  </a:cubicBezTo>
                  <a:cubicBezTo>
                    <a:pt x="f66" y="f64"/>
                    <a:pt x="f67" y="f62"/>
                    <a:pt x="f68" y="f60"/>
                  </a:cubicBezTo>
                  <a:cubicBezTo>
                    <a:pt x="f69" y="f58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lnTo>
                    <a:pt x="f80" y="f81"/>
                  </a:lnTo>
                  <a:lnTo>
                    <a:pt x="f82" y="f83"/>
                  </a:lnTo>
                  <a:lnTo>
                    <a:pt x="f49" y="f84"/>
                  </a:lnTo>
                  <a:lnTo>
                    <a:pt x="f53" y="f85"/>
                  </a:lnTo>
                  <a:lnTo>
                    <a:pt x="f20" y="f86"/>
                  </a:lnTo>
                  <a:lnTo>
                    <a:pt x="f87" y="f88"/>
                  </a:lnTo>
                  <a:cubicBezTo>
                    <a:pt x="f89" y="f90"/>
                    <a:pt x="f91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9" y="f100"/>
                    <a:pt x="f101" y="f102"/>
                  </a:cubicBezTo>
                  <a:lnTo>
                    <a:pt x="f103" y="f104"/>
                  </a:lnTo>
                  <a:cubicBezTo>
                    <a:pt x="f9" y="f105"/>
                    <a:pt x="f6" y="f106"/>
                    <a:pt x="f9" y="f107"/>
                  </a:cubicBezTo>
                  <a:lnTo>
                    <a:pt x="f6" y="f108"/>
                  </a:lnTo>
                  <a:cubicBezTo>
                    <a:pt x="f6" y="f109"/>
                    <a:pt x="f6" y="f110"/>
                    <a:pt x="f103" y="f111"/>
                  </a:cubicBezTo>
                  <a:lnTo>
                    <a:pt x="f112" y="f113"/>
                  </a:lnTo>
                  <a:cubicBezTo>
                    <a:pt x="f114" y="f115"/>
                    <a:pt x="f99" y="f116"/>
                    <a:pt x="f117" y="f118"/>
                  </a:cubicBezTo>
                  <a:lnTo>
                    <a:pt x="f119" y="f120"/>
                  </a:lnTo>
                  <a:cubicBezTo>
                    <a:pt x="f93" y="f121"/>
                    <a:pt x="f122" y="f123"/>
                    <a:pt x="f87" y="f124"/>
                  </a:cubicBezTo>
                  <a:lnTo>
                    <a:pt x="f20" y="f125"/>
                  </a:lnTo>
                  <a:cubicBezTo>
                    <a:pt x="f126" y="f127"/>
                    <a:pt x="f53" y="f128"/>
                    <a:pt x="f129" y="f130"/>
                  </a:cubicBezTo>
                  <a:lnTo>
                    <a:pt x="f31" y="f131"/>
                  </a:lnTo>
                  <a:cubicBezTo>
                    <a:pt x="f132" y="f133"/>
                    <a:pt x="f134" y="f135"/>
                    <a:pt x="f136" y="f137"/>
                  </a:cubicBezTo>
                  <a:lnTo>
                    <a:pt x="f78" y="f138"/>
                  </a:lnTo>
                  <a:cubicBezTo>
                    <a:pt x="f139" y="f140"/>
                    <a:pt x="f141" y="f142"/>
                    <a:pt x="f143" y="f144"/>
                  </a:cubicBezTo>
                  <a:lnTo>
                    <a:pt x="f57" y="f145"/>
                  </a:lnTo>
                  <a:cubicBezTo>
                    <a:pt x="f146" y="f147"/>
                    <a:pt x="f148" y="f149"/>
                    <a:pt x="f54" y="f150"/>
                  </a:cubicBezTo>
                  <a:lnTo>
                    <a:pt x="f151" y="f152"/>
                  </a:lnTo>
                  <a:cubicBezTo>
                    <a:pt x="f50" y="f153"/>
                    <a:pt x="f154" y="f155"/>
                    <a:pt x="f156" y="f157"/>
                  </a:cubicBezTo>
                  <a:lnTo>
                    <a:pt x="f158" y="f159"/>
                  </a:lnTo>
                  <a:cubicBezTo>
                    <a:pt x="f160" y="f161"/>
                    <a:pt x="f162" y="f163"/>
                    <a:pt x="f164" y="f165"/>
                  </a:cubicBezTo>
                  <a:lnTo>
                    <a:pt x="f166" y="f167"/>
                  </a:ln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4"/>
                    <a:pt x="f189" y="f4"/>
                  </a:cubicBezTo>
                  <a:cubicBezTo>
                    <a:pt x="f190" y="f4"/>
                    <a:pt x="f191" y="f192"/>
                    <a:pt x="f193" y="f194"/>
                  </a:cubicBezTo>
                  <a:cubicBezTo>
                    <a:pt x="f195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5" y="f206"/>
                  </a:cubicBezTo>
                  <a:cubicBezTo>
                    <a:pt x="f207" y="f208"/>
                    <a:pt x="f193" y="f209"/>
                    <a:pt x="f210" y="f211"/>
                  </a:cubicBezTo>
                  <a:cubicBezTo>
                    <a:pt x="f212" y="f213"/>
                    <a:pt x="f214" y="f215"/>
                    <a:pt x="f172" y="f216"/>
                  </a:cubicBezTo>
                  <a:lnTo>
                    <a:pt x="f217" y="f218"/>
                  </a:lnTo>
                  <a:cubicBezTo>
                    <a:pt x="f219" y="f220"/>
                    <a:pt x="f221" y="f222"/>
                    <a:pt x="f223" y="f224"/>
                  </a:cubicBezTo>
                  <a:lnTo>
                    <a:pt x="f225" y="f226"/>
                  </a:ln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5" y="f236"/>
                  </a:cubicBezTo>
                  <a:cubicBezTo>
                    <a:pt x="f237" y="f238"/>
                    <a:pt x="f239" y="f240"/>
                    <a:pt x="f241" y="f242"/>
                  </a:cubicBezTo>
                  <a:cubicBezTo>
                    <a:pt x="f243" y="f244"/>
                    <a:pt x="f245" y="f246"/>
                    <a:pt x="f245" y="f246"/>
                  </a:cubicBezTo>
                  <a:lnTo>
                    <a:pt x="f247" y="f248"/>
                  </a:ln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115"/>
                    <a:pt x="f257" y="f115"/>
                  </a:cubicBezTo>
                  <a:lnTo>
                    <a:pt x="f258" y="f259"/>
                  </a:lnTo>
                  <a:cubicBezTo>
                    <a:pt x="f260" y="f261"/>
                    <a:pt x="f262" y="f263"/>
                    <a:pt x="f264" y="f265"/>
                  </a:cubicBezTo>
                  <a:cubicBezTo>
                    <a:pt x="f266" y="f267"/>
                    <a:pt x="f268" y="f269"/>
                    <a:pt x="f270" y="f271"/>
                  </a:cubicBezTo>
                  <a:cubicBezTo>
                    <a:pt x="f270" y="f271"/>
                    <a:pt x="f272" y="f273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lnTo>
                    <a:pt x="f282" y="f283"/>
                  </a:lnTo>
                  <a:cubicBezTo>
                    <a:pt x="f284" y="f285"/>
                    <a:pt x="f286" y="f287"/>
                    <a:pt x="f288" y="f7"/>
                  </a:cubicBezTo>
                  <a:lnTo>
                    <a:pt x="f289" y="f290"/>
                  </a:lnTo>
                  <a:lnTo>
                    <a:pt x="f291" y="f292"/>
                  </a:lnTo>
                  <a:lnTo>
                    <a:pt x="f293" y="f294"/>
                  </a:lnTo>
                  <a:lnTo>
                    <a:pt x="f295" y="f296"/>
                  </a:lnTo>
                  <a:lnTo>
                    <a:pt x="f297" y="f298"/>
                  </a:lnTo>
                  <a:lnTo>
                    <a:pt x="f299" y="f300"/>
                  </a:lnTo>
                  <a:lnTo>
                    <a:pt x="f301" y="f302"/>
                  </a:lnTo>
                  <a:cubicBezTo>
                    <a:pt x="f303" y="f101"/>
                    <a:pt x="f304" y="f6"/>
                    <a:pt x="f5" y="f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2866;p54">
              <a:extLst>
                <a:ext uri="{FF2B5EF4-FFF2-40B4-BE49-F238E27FC236}">
                  <a16:creationId xmlns:a16="http://schemas.microsoft.com/office/drawing/2014/main" id="{584541D2-1085-4B1E-BBCF-A694D802345C}"/>
                </a:ext>
              </a:extLst>
            </p:cNvPr>
            <p:cNvSpPr/>
            <p:nvPr/>
          </p:nvSpPr>
          <p:spPr>
            <a:xfrm>
              <a:off x="5441777" y="785076"/>
              <a:ext cx="158483" cy="3115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15"/>
                <a:gd name="f4" fmla="val 14182"/>
                <a:gd name="f5" fmla="val 3566"/>
                <a:gd name="f6" fmla="val 2590"/>
                <a:gd name="f7" fmla="val 3583"/>
                <a:gd name="f8" fmla="val 2647"/>
                <a:gd name="f9" fmla="val 3578"/>
                <a:gd name="f10" fmla="val 2654"/>
                <a:gd name="f11" fmla="val 3574"/>
                <a:gd name="f12" fmla="val 2656"/>
                <a:gd name="f13" fmla="val 3571"/>
                <a:gd name="f14" fmla="val 3558"/>
                <a:gd name="f15" fmla="val 3563"/>
                <a:gd name="f16" fmla="val 2600"/>
                <a:gd name="f17" fmla="val 5765"/>
                <a:gd name="f18" fmla="val 1"/>
                <a:gd name="f19" fmla="val 5759"/>
                <a:gd name="f20" fmla="val 5754"/>
                <a:gd name="f21" fmla="val 2"/>
                <a:gd name="f22" fmla="val 5748"/>
                <a:gd name="f23" fmla="val 4"/>
                <a:gd name="f24" fmla="val 5741"/>
                <a:gd name="f25" fmla="val 5"/>
                <a:gd name="f26" fmla="val 5735"/>
                <a:gd name="f27" fmla="val 7"/>
                <a:gd name="f28" fmla="val 5730"/>
                <a:gd name="f29" fmla="val 13"/>
                <a:gd name="f30" fmla="val 5593"/>
                <a:gd name="f31" fmla="val 109"/>
                <a:gd name="f32" fmla="val 5483"/>
                <a:gd name="f33" fmla="val 189"/>
                <a:gd name="f34" fmla="val 5378"/>
                <a:gd name="f35" fmla="val 269"/>
                <a:gd name="f36" fmla="val 5262"/>
                <a:gd name="f37" fmla="val 359"/>
                <a:gd name="f38" fmla="val 5146"/>
                <a:gd name="f39" fmla="val 447"/>
                <a:gd name="f40" fmla="val 5023"/>
                <a:gd name="f41" fmla="val 547"/>
                <a:gd name="f42" fmla="val 4985"/>
                <a:gd name="f43" fmla="val 581"/>
                <a:gd name="f44" fmla="val 4943"/>
                <a:gd name="f45" fmla="val 615"/>
                <a:gd name="f46" fmla="val 4904"/>
                <a:gd name="f47" fmla="val 648"/>
                <a:gd name="f48" fmla="val 4775"/>
                <a:gd name="f49" fmla="val 756"/>
                <a:gd name="f50" fmla="val 4731"/>
                <a:gd name="f51" fmla="val 794"/>
                <a:gd name="f52" fmla="val 4690"/>
                <a:gd name="f53" fmla="val 831"/>
                <a:gd name="f54" fmla="val 4650"/>
                <a:gd name="f55" fmla="val 871"/>
                <a:gd name="f56" fmla="val 4604"/>
                <a:gd name="f57" fmla="val 908"/>
                <a:gd name="f58" fmla="val 4559"/>
                <a:gd name="f59" fmla="val 950"/>
                <a:gd name="f60" fmla="val 4515"/>
                <a:gd name="f61" fmla="val 992"/>
                <a:gd name="f62" fmla="val 4472"/>
                <a:gd name="f63" fmla="val 1031"/>
                <a:gd name="f64" fmla="val 4426"/>
                <a:gd name="f65" fmla="val 1072"/>
                <a:gd name="f66" fmla="val 4384"/>
                <a:gd name="f67" fmla="val 1111"/>
                <a:gd name="f68" fmla="val 4341"/>
                <a:gd name="f69" fmla="val 1153"/>
                <a:gd name="f70" fmla="val 4297"/>
                <a:gd name="f71" fmla="val 1196"/>
                <a:gd name="f72" fmla="val 4251"/>
                <a:gd name="f73" fmla="val 1239"/>
                <a:gd name="f74" fmla="val 4199"/>
                <a:gd name="f75" fmla="val 1289"/>
                <a:gd name="f76" fmla="val 4156"/>
                <a:gd name="f77" fmla="val 1331"/>
                <a:gd name="f78" fmla="val 4110"/>
                <a:gd name="f79" fmla="val 1378"/>
                <a:gd name="f80" fmla="val 4063"/>
                <a:gd name="f81" fmla="val 1424"/>
                <a:gd name="f82" fmla="val 4016"/>
                <a:gd name="f83" fmla="val 1474"/>
                <a:gd name="f84" fmla="val 3966"/>
                <a:gd name="f85" fmla="val 1524"/>
                <a:gd name="f86" fmla="val 3833"/>
                <a:gd name="f87" fmla="val 1666"/>
                <a:gd name="f88" fmla="val 3784"/>
                <a:gd name="f89" fmla="val 1717"/>
                <a:gd name="f90" fmla="val 3734"/>
                <a:gd name="f91" fmla="val 1773"/>
                <a:gd name="f92" fmla="val 3684"/>
                <a:gd name="f93" fmla="val 1827"/>
                <a:gd name="f94" fmla="val 3636"/>
                <a:gd name="f95" fmla="val 1884"/>
                <a:gd name="f96" fmla="val 3592"/>
                <a:gd name="f97" fmla="val 1929"/>
                <a:gd name="f98" fmla="val 3551"/>
                <a:gd name="f99" fmla="val 1976"/>
                <a:gd name="f100" fmla="val 3511"/>
                <a:gd name="f101" fmla="val 2023"/>
                <a:gd name="f102" fmla="val 3368"/>
                <a:gd name="f103" fmla="val 2192"/>
                <a:gd name="f104" fmla="val 3334"/>
                <a:gd name="f105" fmla="val 2230"/>
                <a:gd name="f106" fmla="val 3301"/>
                <a:gd name="f107" fmla="val 2270"/>
                <a:gd name="f108" fmla="val 3269"/>
                <a:gd name="f109" fmla="val 2313"/>
                <a:gd name="f110" fmla="val 3227"/>
                <a:gd name="f111" fmla="val 2362"/>
                <a:gd name="f112" fmla="val 3186"/>
                <a:gd name="f113" fmla="val 2417"/>
                <a:gd name="f114" fmla="val 3143"/>
                <a:gd name="f115" fmla="val 2471"/>
                <a:gd name="f116" fmla="val 3017"/>
                <a:gd name="f117" fmla="val 2630"/>
                <a:gd name="f118" fmla="val 2985"/>
                <a:gd name="f119" fmla="val 2670"/>
                <a:gd name="f120" fmla="val 2942"/>
                <a:gd name="f121" fmla="val 2730"/>
                <a:gd name="f122" fmla="val 2900"/>
                <a:gd name="f123" fmla="val 2788"/>
                <a:gd name="f124" fmla="val 2857"/>
                <a:gd name="f125" fmla="val 2848"/>
                <a:gd name="f126" fmla="val 2735"/>
                <a:gd name="f127" fmla="val 3016"/>
                <a:gd name="f128" fmla="val 2703"/>
                <a:gd name="f129" fmla="val 3056"/>
                <a:gd name="f130" fmla="val 2663"/>
                <a:gd name="f131" fmla="val 3113"/>
                <a:gd name="f132" fmla="val 2623"/>
                <a:gd name="f133" fmla="val 3174"/>
                <a:gd name="f134" fmla="val 2582"/>
                <a:gd name="f135" fmla="val 3234"/>
                <a:gd name="f136" fmla="val 2510"/>
                <a:gd name="f137" fmla="val 3341"/>
                <a:gd name="f138" fmla="val 2483"/>
                <a:gd name="f139" fmla="val 3382"/>
                <a:gd name="f140" fmla="val 2454"/>
                <a:gd name="f141" fmla="val 3422"/>
                <a:gd name="f142" fmla="val 2428"/>
                <a:gd name="f143" fmla="val 3465"/>
                <a:gd name="f144" fmla="val 2383"/>
                <a:gd name="f145" fmla="val 3533"/>
                <a:gd name="f146" fmla="val 2339"/>
                <a:gd name="f147" fmla="val 3604"/>
                <a:gd name="f148" fmla="val 2295"/>
                <a:gd name="f149" fmla="val 3675"/>
                <a:gd name="f150" fmla="val 2293"/>
                <a:gd name="f151" fmla="val 2290"/>
                <a:gd name="f152" fmla="val 3680"/>
                <a:gd name="f153" fmla="val 2267"/>
                <a:gd name="f154" fmla="val 3715"/>
                <a:gd name="f155" fmla="val 2246"/>
                <a:gd name="f156" fmla="val 3751"/>
                <a:gd name="f157" fmla="val 2225"/>
                <a:gd name="f158" fmla="val 3789"/>
                <a:gd name="f159" fmla="val 2212"/>
                <a:gd name="f160" fmla="val 3809"/>
                <a:gd name="f161" fmla="val 2201"/>
                <a:gd name="f162" fmla="val 3832"/>
                <a:gd name="f163" fmla="val 2189"/>
                <a:gd name="f164" fmla="val 3849"/>
                <a:gd name="f165" fmla="val 2176"/>
                <a:gd name="f166" fmla="val 3866"/>
                <a:gd name="f167" fmla="val 2166"/>
                <a:gd name="f168" fmla="val 3885"/>
                <a:gd name="f169" fmla="val 2158"/>
                <a:gd name="f170" fmla="val 3900"/>
                <a:gd name="f171" fmla="val 2104"/>
                <a:gd name="f172" fmla="val 3987"/>
                <a:gd name="f173" fmla="val 2052"/>
                <a:gd name="f174" fmla="val 4078"/>
                <a:gd name="f175" fmla="val 2003"/>
                <a:gd name="f176" fmla="val 4171"/>
                <a:gd name="f177" fmla="val 1913"/>
                <a:gd name="f178" fmla="val 4329"/>
                <a:gd name="f179" fmla="val 1894"/>
                <a:gd name="f180" fmla="val 4362"/>
                <a:gd name="f181" fmla="val 1810"/>
                <a:gd name="f182" fmla="val 4520"/>
                <a:gd name="f183" fmla="val 1725"/>
                <a:gd name="f184" fmla="val 4684"/>
                <a:gd name="f185" fmla="val 1641"/>
                <a:gd name="f186" fmla="val 4850"/>
                <a:gd name="f187" fmla="val 1205"/>
                <a:gd name="f188" fmla="val 5745"/>
                <a:gd name="f189" fmla="val 862"/>
                <a:gd name="f190" fmla="val 6683"/>
                <a:gd name="f191" fmla="val 617"/>
                <a:gd name="f192" fmla="val 7674"/>
                <a:gd name="f193" fmla="val 613"/>
                <a:gd name="f194" fmla="val 7689"/>
                <a:gd name="f195" fmla="val 608"/>
                <a:gd name="f196" fmla="val 7706"/>
                <a:gd name="f197" fmla="val 606"/>
                <a:gd name="f198" fmla="val 7720"/>
                <a:gd name="f199" fmla="val 116"/>
                <a:gd name="f200" fmla="val 9680"/>
                <a:gd name="f201" fmla="val 11819"/>
                <a:gd name="f202" fmla="val 257"/>
                <a:gd name="f203" fmla="val 14127"/>
                <a:gd name="f204" fmla="val 258"/>
                <a:gd name="f205" fmla="val 14143"/>
                <a:gd name="f206" fmla="val 265"/>
                <a:gd name="f207" fmla="val 14160"/>
                <a:gd name="f208" fmla="val 278"/>
                <a:gd name="f209" fmla="val 14168"/>
                <a:gd name="f210" fmla="val 281"/>
                <a:gd name="f211" fmla="val 14170"/>
                <a:gd name="f212" fmla="val 285"/>
                <a:gd name="f213" fmla="val 14174"/>
                <a:gd name="f214" fmla="val 288"/>
                <a:gd name="f215" fmla="val 14175"/>
                <a:gd name="f216" fmla="val 297"/>
                <a:gd name="f217" fmla="val 14180"/>
                <a:gd name="f218" fmla="val 306"/>
                <a:gd name="f219" fmla="val 315"/>
                <a:gd name="f220" fmla="val 323"/>
                <a:gd name="f221" fmla="val 332"/>
                <a:gd name="f222" fmla="val 341"/>
                <a:gd name="f223" fmla="val 14178"/>
                <a:gd name="f224" fmla="val 346"/>
                <a:gd name="f225" fmla="val 14177"/>
                <a:gd name="f226" fmla="val 1187"/>
                <a:gd name="f227" fmla="val 13798"/>
                <a:gd name="f228" fmla="val 5479"/>
                <a:gd name="f229" fmla="val 11686"/>
                <a:gd name="f230" fmla="val 7209"/>
                <a:gd name="f231" fmla="val 7277"/>
                <a:gd name="f232" fmla="val 7213"/>
                <a:gd name="f233" fmla="val 7263"/>
                <a:gd name="f234" fmla="val 7249"/>
                <a:gd name="f235" fmla="val 7234"/>
                <a:gd name="f236" fmla="val 7182"/>
                <a:gd name="f237" fmla="val 7157"/>
                <a:gd name="f238" fmla="val 7159"/>
                <a:gd name="f239" fmla="val 7083"/>
                <a:gd name="f240" fmla="val 7137"/>
                <a:gd name="f241" fmla="val 7006"/>
                <a:gd name="f242" fmla="val 7058"/>
                <a:gd name="f243" fmla="val 6762"/>
                <a:gd name="f244" fmla="val 7047"/>
                <a:gd name="f245" fmla="val 6720"/>
                <a:gd name="f246" fmla="val 7010"/>
                <a:gd name="f247" fmla="val 6599"/>
                <a:gd name="f248" fmla="val 6978"/>
                <a:gd name="f249" fmla="val 6478"/>
                <a:gd name="f250" fmla="val 6947"/>
                <a:gd name="f251" fmla="val 6360"/>
                <a:gd name="f252" fmla="val 6903"/>
                <a:gd name="f253" fmla="val 6196"/>
                <a:gd name="f254" fmla="val 6860"/>
                <a:gd name="f255" fmla="val 6025"/>
                <a:gd name="f256" fmla="val 6823"/>
                <a:gd name="f257" fmla="val 5859"/>
                <a:gd name="f258" fmla="val 6788"/>
                <a:gd name="f259" fmla="val 5693"/>
                <a:gd name="f260" fmla="val 6779"/>
                <a:gd name="f261" fmla="val 5654"/>
                <a:gd name="f262" fmla="val 6734"/>
                <a:gd name="f263" fmla="val 5427"/>
                <a:gd name="f264" fmla="val 6722"/>
                <a:gd name="f265" fmla="val 5352"/>
                <a:gd name="f266" fmla="val 6705"/>
                <a:gd name="f267" fmla="val 5275"/>
                <a:gd name="f268" fmla="val 6694"/>
                <a:gd name="f269" fmla="val 5199"/>
                <a:gd name="f270" fmla="val 6684"/>
                <a:gd name="f271" fmla="val 5152"/>
                <a:gd name="f272" fmla="val 6677"/>
                <a:gd name="f273" fmla="val 5104"/>
                <a:gd name="f274" fmla="val 6669"/>
                <a:gd name="f275" fmla="val 5055"/>
                <a:gd name="f276" fmla="val 6647"/>
                <a:gd name="f277" fmla="val 4912"/>
                <a:gd name="f278" fmla="val 6638"/>
                <a:gd name="f279" fmla="val 4847"/>
                <a:gd name="f280" fmla="val 6630"/>
                <a:gd name="f281" fmla="val 4785"/>
                <a:gd name="f282" fmla="val 6620"/>
                <a:gd name="f283" fmla="val 4721"/>
                <a:gd name="f284" fmla="val 6612"/>
                <a:gd name="f285" fmla="val 4669"/>
                <a:gd name="f286" fmla="val 6594"/>
                <a:gd name="f287" fmla="val 4504"/>
                <a:gd name="f288" fmla="val 6570"/>
                <a:gd name="f289" fmla="val 4321"/>
                <a:gd name="f290" fmla="val 6567"/>
                <a:gd name="f291" fmla="val 4261"/>
                <a:gd name="f292" fmla="val 6561"/>
                <a:gd name="f293" fmla="val 4208"/>
                <a:gd name="f294" fmla="val 6548"/>
                <a:gd name="f295" fmla="val 4044"/>
                <a:gd name="f296" fmla="val 6544"/>
                <a:gd name="f297" fmla="val 3994"/>
                <a:gd name="f298" fmla="val 6541"/>
                <a:gd name="f299" fmla="val 3935"/>
                <a:gd name="f300" fmla="val 6534"/>
                <a:gd name="f301" fmla="val 3872"/>
                <a:gd name="f302" fmla="val 6531"/>
                <a:gd name="f303" fmla="val 3815"/>
                <a:gd name="f304" fmla="val 6527"/>
                <a:gd name="f305" fmla="val 3759"/>
                <a:gd name="f306" fmla="val 6511"/>
                <a:gd name="f307" fmla="val 3442"/>
                <a:gd name="f308" fmla="val 3389"/>
                <a:gd name="f309" fmla="val 6508"/>
                <a:gd name="f310" fmla="val 3338"/>
                <a:gd name="f311" fmla="val 6504"/>
                <a:gd name="f312" fmla="val 3033"/>
                <a:gd name="f313" fmla="val 6506"/>
                <a:gd name="f314" fmla="val 2986"/>
                <a:gd name="f315" fmla="val 2929"/>
                <a:gd name="f316" fmla="val 2659"/>
                <a:gd name="f317" fmla="val 2599"/>
                <a:gd name="f318" fmla="val 6516"/>
                <a:gd name="f319" fmla="val 2542"/>
                <a:gd name="f320" fmla="val 6530"/>
                <a:gd name="f321" fmla="val 2239"/>
                <a:gd name="f322" fmla="val 6533"/>
                <a:gd name="f323" fmla="val 2182"/>
                <a:gd name="f324" fmla="val 6546"/>
                <a:gd name="f325" fmla="val 2032"/>
                <a:gd name="f326" fmla="val 6555"/>
                <a:gd name="f327" fmla="val 1897"/>
                <a:gd name="f328" fmla="val 6560"/>
                <a:gd name="f329" fmla="val 1841"/>
                <a:gd name="f330" fmla="val 6588"/>
                <a:gd name="f331" fmla="val 1581"/>
                <a:gd name="f332" fmla="val 6625"/>
                <a:gd name="f333" fmla="val 1291"/>
                <a:gd name="f334" fmla="val 6644"/>
                <a:gd name="f335" fmla="val 1193"/>
                <a:gd name="f336" fmla="val 6668"/>
                <a:gd name="f337" fmla="val 1025"/>
                <a:gd name="f338" fmla="val 6702"/>
                <a:gd name="f339" fmla="val 837"/>
                <a:gd name="f340" fmla="val 807"/>
                <a:gd name="f341" fmla="val 6691"/>
                <a:gd name="f342" fmla="val 779"/>
                <a:gd name="f343" fmla="val 6665"/>
                <a:gd name="f344" fmla="val 766"/>
                <a:gd name="f345" fmla="val 6581"/>
                <a:gd name="f346" fmla="val 729"/>
                <a:gd name="f347" fmla="val 6523"/>
                <a:gd name="f348" fmla="val 698"/>
                <a:gd name="f349" fmla="val 6459"/>
                <a:gd name="f350" fmla="val 662"/>
                <a:gd name="f351" fmla="val 6387"/>
                <a:gd name="f352" fmla="val 622"/>
                <a:gd name="f353" fmla="val 6319"/>
                <a:gd name="f354" fmla="val 574"/>
                <a:gd name="f355" fmla="val 6255"/>
                <a:gd name="f356" fmla="val 520"/>
                <a:gd name="f357" fmla="val 6241"/>
                <a:gd name="f358" fmla="val 511"/>
                <a:gd name="f359" fmla="val 6195"/>
                <a:gd name="f360" fmla="val 467"/>
                <a:gd name="f361" fmla="val 6177"/>
                <a:gd name="f362" fmla="val 454"/>
                <a:gd name="f363" fmla="val 6161"/>
                <a:gd name="f364" fmla="val 440"/>
                <a:gd name="f365" fmla="val 6145"/>
                <a:gd name="f366" fmla="val 424"/>
                <a:gd name="f367" fmla="val 6140"/>
                <a:gd name="f368" fmla="val 417"/>
                <a:gd name="f369" fmla="val 6114"/>
                <a:gd name="f370" fmla="val 397"/>
                <a:gd name="f371" fmla="val 6096"/>
                <a:gd name="f372" fmla="val 377"/>
                <a:gd name="f373" fmla="val 6071"/>
                <a:gd name="f374" fmla="val 354"/>
                <a:gd name="f375" fmla="val 6056"/>
                <a:gd name="f376" fmla="val 339"/>
                <a:gd name="f377" fmla="val 6040"/>
                <a:gd name="f378" fmla="val 319"/>
                <a:gd name="f379" fmla="val 6024"/>
                <a:gd name="f380" fmla="val 302"/>
                <a:gd name="f381" fmla="val 5976"/>
                <a:gd name="f382" fmla="val 248"/>
                <a:gd name="f383" fmla="val 5946"/>
                <a:gd name="f384" fmla="val 209"/>
                <a:gd name="f385" fmla="val 5915"/>
                <a:gd name="f386" fmla="val 171"/>
                <a:gd name="f387" fmla="val 5896"/>
                <a:gd name="f388" fmla="val 142"/>
                <a:gd name="f389" fmla="val 5878"/>
                <a:gd name="f390" fmla="val 115"/>
                <a:gd name="f391" fmla="val 5858"/>
                <a:gd name="f392" fmla="val 88"/>
                <a:gd name="f393" fmla="val 5826"/>
                <a:gd name="f394" fmla="val 41"/>
                <a:gd name="f395" fmla="val 5821"/>
                <a:gd name="f396" fmla="val 33"/>
                <a:gd name="f397" fmla="val 5811"/>
                <a:gd name="f398" fmla="val 17"/>
                <a:gd name="f399" fmla="val 5796"/>
                <a:gd name="f400" fmla="val 5779"/>
                <a:gd name="f401" fmla="val 3"/>
                <a:gd name="f402" fmla="val 5775"/>
                <a:gd name="f403" fmla="val 5770"/>
                <a:gd name="f404" fmla="*/ f0 1 7215"/>
                <a:gd name="f405" fmla="*/ f1 1 14182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7215"/>
                <a:gd name="f412" fmla="*/ f409 1 14182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7215" h="14182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lnTo>
                    <a:pt x="f86" y="f87"/>
                  </a:ln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48" y="f149"/>
                    <a:pt x="f150" y="f149"/>
                    <a:pt x="f151" y="f152"/>
                  </a:cubicBezTo>
                  <a:cubicBezTo>
                    <a:pt x="f153" y="f154"/>
                    <a:pt x="f155" y="f156"/>
                    <a:pt x="f157" y="f158"/>
                  </a:cubicBezTo>
                  <a:cubicBezTo>
                    <a:pt x="f159" y="f160"/>
                    <a:pt x="f161" y="f162"/>
                    <a:pt x="f163" y="f164"/>
                  </a:cubicBezTo>
                  <a:cubicBezTo>
                    <a:pt x="f165" y="f166"/>
                    <a:pt x="f167" y="f168"/>
                    <a:pt x="f169" y="f170"/>
                  </a:cubicBezTo>
                  <a:cubicBezTo>
                    <a:pt x="f171" y="f172"/>
                    <a:pt x="f173" y="f174"/>
                    <a:pt x="f175" y="f176"/>
                  </a:cubicBezTo>
                  <a:cubicBezTo>
                    <a:pt x="f175" y="f176"/>
                    <a:pt x="f177" y="f178"/>
                    <a:pt x="f179" y="f180"/>
                  </a:cubicBezTo>
                  <a:cubicBezTo>
                    <a:pt x="f181" y="f182"/>
                    <a:pt x="f183" y="f184"/>
                    <a:pt x="f185" y="f186"/>
                  </a:cubicBezTo>
                  <a:cubicBezTo>
                    <a:pt x="f187" y="f188"/>
                    <a:pt x="f189" y="f190"/>
                    <a:pt x="f191" y="f192"/>
                  </a:cubicBez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" y="f201"/>
                    <a:pt x="f202" y="f203"/>
                  </a:cubicBez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4"/>
                    <a:pt x="f219" y="f4"/>
                  </a:cubicBezTo>
                  <a:cubicBezTo>
                    <a:pt x="f220" y="f4"/>
                    <a:pt x="f221" y="f217"/>
                    <a:pt x="f222" y="f223"/>
                  </a:cubicBezTo>
                  <a:lnTo>
                    <a:pt x="f224" y="f225"/>
                  </a:lnTo>
                  <a:cubicBezTo>
                    <a:pt x="f226" y="f227"/>
                    <a:pt x="f228" y="f229"/>
                    <a:pt x="f230" y="f231"/>
                  </a:cubicBezTo>
                  <a:cubicBezTo>
                    <a:pt x="f232" y="f233"/>
                    <a:pt x="f3" y="f234"/>
                    <a:pt x="f230" y="f235"/>
                  </a:cubicBezTo>
                  <a:cubicBezTo>
                    <a:pt x="f236" y="f237"/>
                    <a:pt x="f238" y="f239"/>
                    <a:pt x="f240" y="f241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7"/>
                    <a:pt x="f248" y="f249"/>
                    <a:pt x="f250" y="f251"/>
                  </a:cubicBezTo>
                  <a:lnTo>
                    <a:pt x="f252" y="f253"/>
                  </a:lnTo>
                  <a:cubicBezTo>
                    <a:pt x="f254" y="f255"/>
                    <a:pt x="f256" y="f257"/>
                    <a:pt x="f258" y="f259"/>
                  </a:cubicBezTo>
                  <a:cubicBezTo>
                    <a:pt x="f260" y="f261"/>
                    <a:pt x="f262" y="f263"/>
                    <a:pt x="f262" y="f263"/>
                  </a:cubicBezTo>
                  <a:cubicBezTo>
                    <a:pt x="f264" y="f265"/>
                    <a:pt x="f266" y="f267"/>
                    <a:pt x="f268" y="f269"/>
                  </a:cubicBezTo>
                  <a:cubicBezTo>
                    <a:pt x="f270" y="f271"/>
                    <a:pt x="f272" y="f273"/>
                    <a:pt x="f274" y="f275"/>
                  </a:cubicBezTo>
                  <a:lnTo>
                    <a:pt x="f276" y="f277"/>
                  </a:lnTo>
                  <a:cubicBezTo>
                    <a:pt x="f278" y="f279"/>
                    <a:pt x="f280" y="f281"/>
                    <a:pt x="f282" y="f283"/>
                  </a:cubicBezTo>
                  <a:cubicBezTo>
                    <a:pt x="f284" y="f285"/>
                    <a:pt x="f286" y="f287"/>
                    <a:pt x="f286" y="f287"/>
                  </a:cubicBezTo>
                  <a:cubicBezTo>
                    <a:pt x="f286" y="f287"/>
                    <a:pt x="f288" y="f289"/>
                    <a:pt x="f290" y="f291"/>
                  </a:cubicBezTo>
                  <a:cubicBezTo>
                    <a:pt x="f292" y="f293"/>
                    <a:pt x="f294" y="f295"/>
                    <a:pt x="f294" y="f295"/>
                  </a:cubicBezTo>
                  <a:lnTo>
                    <a:pt x="f296" y="f297"/>
                  </a:lnTo>
                  <a:cubicBezTo>
                    <a:pt x="f298" y="f299"/>
                    <a:pt x="f300" y="f301"/>
                    <a:pt x="f302" y="f303"/>
                  </a:cubicBezTo>
                  <a:cubicBezTo>
                    <a:pt x="f304" y="f305"/>
                    <a:pt x="f306" y="f307"/>
                    <a:pt x="f306" y="f308"/>
                  </a:cubicBezTo>
                  <a:cubicBezTo>
                    <a:pt x="f309" y="f310"/>
                    <a:pt x="f311" y="f312"/>
                    <a:pt x="f313" y="f314"/>
                  </a:cubicBezTo>
                  <a:cubicBezTo>
                    <a:pt x="f309" y="f315"/>
                    <a:pt x="f306" y="f316"/>
                    <a:pt x="f306" y="f317"/>
                  </a:cubicBezTo>
                  <a:cubicBezTo>
                    <a:pt x="f318" y="f319"/>
                    <a:pt x="f304" y="f151"/>
                    <a:pt x="f320" y="f321"/>
                  </a:cubicBezTo>
                  <a:cubicBezTo>
                    <a:pt x="f322" y="f323"/>
                    <a:pt x="f324" y="f325"/>
                    <a:pt x="f324" y="f325"/>
                  </a:cubicBezTo>
                  <a:lnTo>
                    <a:pt x="f326" y="f327"/>
                  </a:lnTo>
                  <a:cubicBezTo>
                    <a:pt x="f328" y="f329"/>
                    <a:pt x="f330" y="f331"/>
                    <a:pt x="f330" y="f331"/>
                  </a:cubicBezTo>
                  <a:lnTo>
                    <a:pt x="f332" y="f333"/>
                  </a:lnTo>
                  <a:lnTo>
                    <a:pt x="f334" y="f335"/>
                  </a:lnTo>
                  <a:lnTo>
                    <a:pt x="f336" y="f337"/>
                  </a:lnTo>
                  <a:lnTo>
                    <a:pt x="f338" y="f339"/>
                  </a:lnTo>
                  <a:cubicBezTo>
                    <a:pt x="f266" y="f340"/>
                    <a:pt x="f341" y="f342"/>
                    <a:pt x="f343" y="f344"/>
                  </a:cubicBezTo>
                  <a:cubicBezTo>
                    <a:pt x="f345" y="f346"/>
                    <a:pt x="f347" y="f348"/>
                    <a:pt x="f349" y="f350"/>
                  </a:cubicBezTo>
                  <a:cubicBezTo>
                    <a:pt x="f351" y="f352"/>
                    <a:pt x="f353" y="f354"/>
                    <a:pt x="f355" y="f356"/>
                  </a:cubicBezTo>
                  <a:cubicBezTo>
                    <a:pt x="f357" y="f358"/>
                    <a:pt x="f359" y="f360"/>
                    <a:pt x="f359" y="f360"/>
                  </a:cubicBezTo>
                  <a:cubicBezTo>
                    <a:pt x="f361" y="f362"/>
                    <a:pt x="f363" y="f364"/>
                    <a:pt x="f365" y="f366"/>
                  </a:cubicBezTo>
                  <a:lnTo>
                    <a:pt x="f367" y="f368"/>
                  </a:lnTo>
                  <a:cubicBezTo>
                    <a:pt x="f369" y="f370"/>
                    <a:pt x="f371" y="f372"/>
                    <a:pt x="f373" y="f374"/>
                  </a:cubicBezTo>
                  <a:cubicBezTo>
                    <a:pt x="f375" y="f376"/>
                    <a:pt x="f377" y="f378"/>
                    <a:pt x="f379" y="f380"/>
                  </a:cubicBez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91" y="f392"/>
                  </a:cubicBezTo>
                  <a:cubicBezTo>
                    <a:pt x="f391" y="f392"/>
                    <a:pt x="f393" y="f394"/>
                    <a:pt x="f395" y="f396"/>
                  </a:cubicBezTo>
                  <a:cubicBezTo>
                    <a:pt x="f397" y="f398"/>
                    <a:pt x="f399" y="f25"/>
                    <a:pt x="f400" y="f401"/>
                  </a:cubicBezTo>
                  <a:cubicBezTo>
                    <a:pt x="f402" y="f18"/>
                    <a:pt x="f403" y="f18"/>
                    <a:pt x="f17" y="f18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2867;p54">
              <a:extLst>
                <a:ext uri="{FF2B5EF4-FFF2-40B4-BE49-F238E27FC236}">
                  <a16:creationId xmlns:a16="http://schemas.microsoft.com/office/drawing/2014/main" id="{76391994-1FC5-49D9-8203-18EED79D83A5}"/>
                </a:ext>
              </a:extLst>
            </p:cNvPr>
            <p:cNvSpPr/>
            <p:nvPr/>
          </p:nvSpPr>
          <p:spPr>
            <a:xfrm>
              <a:off x="5565971" y="726975"/>
              <a:ext cx="76553" cy="754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85"/>
                <a:gd name="f4" fmla="val 3433"/>
                <a:gd name="f5" fmla="val 563"/>
                <a:gd name="f6" fmla="val 1795"/>
                <a:gd name="f7" fmla="val 573"/>
                <a:gd name="f8" fmla="val 1879"/>
                <a:gd name="f9" fmla="val 590"/>
                <a:gd name="f10" fmla="val 1964"/>
                <a:gd name="f11" fmla="val 612"/>
                <a:gd name="f12" fmla="val 2044"/>
                <a:gd name="f13" fmla="val 587"/>
                <a:gd name="f14" fmla="val 570"/>
                <a:gd name="f15" fmla="val 1880"/>
                <a:gd name="f16" fmla="val 1737"/>
                <a:gd name="f17" fmla="val 1"/>
                <a:gd name="f18" fmla="val 1590"/>
                <a:gd name="f19" fmla="val 1445"/>
                <a:gd name="f20" fmla="val 18"/>
                <a:gd name="f21" fmla="val 1299"/>
                <a:gd name="f22" fmla="val 57"/>
                <a:gd name="f23" fmla="val 1239"/>
                <a:gd name="f24" fmla="val 74"/>
                <a:gd name="f25" fmla="val 1131"/>
                <a:gd name="f26" fmla="val 108"/>
                <a:gd name="f27" fmla="val 1038"/>
                <a:gd name="f28" fmla="val 144"/>
                <a:gd name="f29" fmla="val 948"/>
                <a:gd name="f30" fmla="val 190"/>
                <a:gd name="f31" fmla="val 649"/>
                <a:gd name="f32" fmla="val 346"/>
                <a:gd name="f33" fmla="val 400"/>
                <a:gd name="f34" fmla="val 234"/>
                <a:gd name="f35" fmla="val 892"/>
                <a:gd name="f36" fmla="val 178"/>
                <a:gd name="f37" fmla="val 987"/>
                <a:gd name="f38" fmla="val 134"/>
                <a:gd name="f39" fmla="val 1094"/>
                <a:gd name="f40" fmla="val 94"/>
                <a:gd name="f41" fmla="val 1215"/>
                <a:gd name="f42" fmla="val 71"/>
                <a:gd name="f43" fmla="val 1298"/>
                <a:gd name="f44" fmla="val 51"/>
                <a:gd name="f45" fmla="val 1379"/>
                <a:gd name="f46" fmla="val 41"/>
                <a:gd name="f47" fmla="val 1457"/>
                <a:gd name="f48" fmla="val 1709"/>
                <a:gd name="f49" fmla="val 17"/>
                <a:gd name="f50" fmla="val 1957"/>
                <a:gd name="f51" fmla="val 87"/>
                <a:gd name="f52" fmla="val 2195"/>
                <a:gd name="f53" fmla="val 95"/>
                <a:gd name="f54" fmla="val 2223"/>
                <a:gd name="f55" fmla="val 127"/>
                <a:gd name="f56" fmla="val 2320"/>
                <a:gd name="f57" fmla="val 165"/>
                <a:gd name="f58" fmla="val 2414"/>
                <a:gd name="f59" fmla="val 212"/>
                <a:gd name="f60" fmla="val 2502"/>
                <a:gd name="f61" fmla="val 359"/>
                <a:gd name="f62" fmla="val 2791"/>
                <a:gd name="f63" fmla="val 585"/>
                <a:gd name="f64" fmla="val 3034"/>
                <a:gd name="f65" fmla="val 870"/>
                <a:gd name="f66" fmla="val 3199"/>
                <a:gd name="f67" fmla="val 919"/>
                <a:gd name="f68" fmla="val 3226"/>
                <a:gd name="f69" fmla="val 967"/>
                <a:gd name="f70" fmla="val 3251"/>
                <a:gd name="f71" fmla="val 1013"/>
                <a:gd name="f72" fmla="val 3273"/>
                <a:gd name="f73" fmla="val 1062"/>
                <a:gd name="f74" fmla="val 3294"/>
                <a:gd name="f75" fmla="val 1107"/>
                <a:gd name="f76" fmla="val 3313"/>
                <a:gd name="f77" fmla="val 1154"/>
                <a:gd name="f78" fmla="val 3330"/>
                <a:gd name="f79" fmla="val 1341"/>
                <a:gd name="f80" fmla="val 3398"/>
                <a:gd name="f81" fmla="val 1537"/>
                <a:gd name="f82" fmla="val 1734"/>
                <a:gd name="f83" fmla="val 1859"/>
                <a:gd name="f84" fmla="val 1985"/>
                <a:gd name="f85" fmla="val 3419"/>
                <a:gd name="f86" fmla="val 2109"/>
                <a:gd name="f87" fmla="val 3391"/>
                <a:gd name="f88" fmla="val 2152"/>
                <a:gd name="f89" fmla="val 3380"/>
                <a:gd name="f90" fmla="val 2192"/>
                <a:gd name="f91" fmla="val 3371"/>
                <a:gd name="f92" fmla="val 2230"/>
                <a:gd name="f93" fmla="val 3358"/>
                <a:gd name="f94" fmla="val 2286"/>
                <a:gd name="f95" fmla="val 3341"/>
                <a:gd name="f96" fmla="val 2338"/>
                <a:gd name="f97" fmla="val 3323"/>
                <a:gd name="f98" fmla="val 2393"/>
                <a:gd name="f99" fmla="val 3300"/>
                <a:gd name="f100" fmla="val 2719"/>
                <a:gd name="f101" fmla="val 3159"/>
                <a:gd name="f102" fmla="val 2976"/>
                <a:gd name="f103" fmla="val 2948"/>
                <a:gd name="f104" fmla="val 3162"/>
                <a:gd name="f105" fmla="val 2670"/>
                <a:gd name="f106" fmla="val 3191"/>
                <a:gd name="f107" fmla="val 2623"/>
                <a:gd name="f108" fmla="val 3221"/>
                <a:gd name="f109" fmla="val 2574"/>
                <a:gd name="f110" fmla="val 3248"/>
                <a:gd name="f111" fmla="val 2524"/>
                <a:gd name="f112" fmla="val 3276"/>
                <a:gd name="f113" fmla="val 2475"/>
                <a:gd name="f114" fmla="val 2425"/>
                <a:gd name="f115" fmla="val 3321"/>
                <a:gd name="f116" fmla="val 2374"/>
                <a:gd name="f117" fmla="val 3449"/>
                <a:gd name="f118" fmla="val 2059"/>
                <a:gd name="f119" fmla="val 1719"/>
                <a:gd name="f120" fmla="val 1386"/>
                <a:gd name="f121" fmla="val 3407"/>
                <a:gd name="f122" fmla="val 1326"/>
                <a:gd name="f123" fmla="val 3392"/>
                <a:gd name="f124" fmla="val 1268"/>
                <a:gd name="f125" fmla="val 3375"/>
                <a:gd name="f126" fmla="val 1208"/>
                <a:gd name="f127" fmla="val 3357"/>
                <a:gd name="f128" fmla="val 1149"/>
                <a:gd name="f129" fmla="val 3334"/>
                <a:gd name="f130" fmla="val 1091"/>
                <a:gd name="f131" fmla="val 3310"/>
                <a:gd name="f132" fmla="val 1036"/>
                <a:gd name="f133" fmla="val 3174"/>
                <a:gd name="f134" fmla="val 719"/>
                <a:gd name="f135" fmla="val 452"/>
                <a:gd name="f136" fmla="val 2656"/>
                <a:gd name="f137" fmla="val 267"/>
                <a:gd name="f138" fmla="val 2602"/>
                <a:gd name="f139" fmla="val 232"/>
                <a:gd name="f140" fmla="val 2545"/>
                <a:gd name="f141" fmla="val 201"/>
                <a:gd name="f142" fmla="val 2487"/>
                <a:gd name="f143" fmla="val 173"/>
                <a:gd name="f144" fmla="val 2451"/>
                <a:gd name="f145" fmla="val 154"/>
                <a:gd name="f146" fmla="val 2415"/>
                <a:gd name="f147" fmla="val 138"/>
                <a:gd name="f148" fmla="val 2380"/>
                <a:gd name="f149" fmla="val 126"/>
                <a:gd name="f150" fmla="val 2358"/>
                <a:gd name="f151" fmla="val 114"/>
                <a:gd name="f152" fmla="val 2336"/>
                <a:gd name="f153" fmla="val 2314"/>
                <a:gd name="f154" fmla="val 100"/>
                <a:gd name="f155" fmla="val 2150"/>
                <a:gd name="f156" fmla="val 40"/>
                <a:gd name="f157" fmla="val 1981"/>
                <a:gd name="f158" fmla="val 9"/>
                <a:gd name="f159" fmla="val 1812"/>
                <a:gd name="f160" fmla="val 2"/>
                <a:gd name="f161" fmla="val 1803"/>
                <a:gd name="f162" fmla="val 1781"/>
                <a:gd name="f163" fmla="val 1759"/>
                <a:gd name="f164" fmla="*/ f0 1 3485"/>
                <a:gd name="f165" fmla="*/ f1 1 3433"/>
                <a:gd name="f166" fmla="val f2"/>
                <a:gd name="f167" fmla="val f3"/>
                <a:gd name="f168" fmla="val f4"/>
                <a:gd name="f169" fmla="+- f168 0 f166"/>
                <a:gd name="f170" fmla="+- f167 0 f166"/>
                <a:gd name="f171" fmla="*/ f170 1 3485"/>
                <a:gd name="f172" fmla="*/ f169 1 3433"/>
                <a:gd name="f173" fmla="*/ f166 1 f171"/>
                <a:gd name="f174" fmla="*/ f167 1 f171"/>
                <a:gd name="f175" fmla="*/ f166 1 f172"/>
                <a:gd name="f176" fmla="*/ f168 1 f172"/>
                <a:gd name="f177" fmla="*/ f173 f164 1"/>
                <a:gd name="f178" fmla="*/ f174 f164 1"/>
                <a:gd name="f179" fmla="*/ f176 f165 1"/>
                <a:gd name="f180" fmla="*/ f175 f1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7" t="f180" r="f178" b="f179"/>
              <a:pathLst>
                <a:path w="3485" h="3433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14" y="f15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1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2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4"/>
                    <a:pt x="f82" y="f4"/>
                  </a:cubicBezTo>
                  <a:cubicBezTo>
                    <a:pt x="f83" y="f4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99" y="f114"/>
                    <a:pt x="f115" y="f116"/>
                  </a:cubicBezTo>
                  <a:cubicBezTo>
                    <a:pt x="f117" y="f118"/>
                    <a:pt x="f3" y="f119"/>
                    <a:pt x="f85" y="f120"/>
                  </a:cubicBezTo>
                  <a:cubicBezTo>
                    <a:pt x="f121" y="f122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03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26"/>
                    <a:pt x="f153" y="f154"/>
                  </a:cubicBezTo>
                  <a:cubicBezTo>
                    <a:pt x="f155" y="f156"/>
                    <a:pt x="f157" y="f158"/>
                    <a:pt x="f159" y="f160"/>
                  </a:cubicBezTo>
                  <a:lnTo>
                    <a:pt x="f161" y="f160"/>
                  </a:lnTo>
                  <a:cubicBezTo>
                    <a:pt x="f162" y="f17"/>
                    <a:pt x="f163" y="f17"/>
                    <a:pt x="f16" y="f17"/>
                  </a:cubicBezTo>
                  <a:close/>
                </a:path>
              </a:pathLst>
            </a:custGeom>
            <a:solidFill>
              <a:srgbClr val="A20E4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2868;p54">
              <a:extLst>
                <a:ext uri="{FF2B5EF4-FFF2-40B4-BE49-F238E27FC236}">
                  <a16:creationId xmlns:a16="http://schemas.microsoft.com/office/drawing/2014/main" id="{8E5037AA-359E-401B-84A7-B4F61A0AA7DF}"/>
                </a:ext>
              </a:extLst>
            </p:cNvPr>
            <p:cNvSpPr/>
            <p:nvPr/>
          </p:nvSpPr>
          <p:spPr>
            <a:xfrm>
              <a:off x="5273536" y="607408"/>
              <a:ext cx="310027" cy="1557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14"/>
                <a:gd name="f4" fmla="val 7090"/>
                <a:gd name="f5" fmla="val 2396"/>
                <a:gd name="f6" fmla="val 1715"/>
                <a:gd name="f7" fmla="val 1017"/>
                <a:gd name="f8" fmla="val 36"/>
                <a:gd name="f9" fmla="val 302"/>
                <a:gd name="f10" fmla="val 107"/>
                <a:gd name="f11" fmla="val 299"/>
                <a:gd name="f12" fmla="val 297"/>
                <a:gd name="f13" fmla="val 110"/>
                <a:gd name="f14" fmla="val 218"/>
                <a:gd name="f15" fmla="val 114"/>
                <a:gd name="f16" fmla="val 136"/>
                <a:gd name="f17" fmla="val 124"/>
                <a:gd name="f18" fmla="val 60"/>
                <a:gd name="f19" fmla="val 133"/>
                <a:gd name="f20" fmla="val 57"/>
                <a:gd name="f21" fmla="val 53"/>
                <a:gd name="f22" fmla="val 47"/>
                <a:gd name="f23" fmla="val 134"/>
                <a:gd name="f24" fmla="val 33"/>
                <a:gd name="f25" fmla="val 140"/>
                <a:gd name="f26" fmla="val 20"/>
                <a:gd name="f27" fmla="val 150"/>
                <a:gd name="f28" fmla="val 12"/>
                <a:gd name="f29" fmla="val 164"/>
                <a:gd name="f30" fmla="val 187"/>
                <a:gd name="f31" fmla="val 205"/>
                <a:gd name="f32" fmla="val 10"/>
                <a:gd name="f33" fmla="val 222"/>
                <a:gd name="f34" fmla="val 388"/>
                <a:gd name="f35" fmla="val 1065"/>
                <a:gd name="f36" fmla="val 2498"/>
                <a:gd name="f37" fmla="val 5353"/>
                <a:gd name="f38" fmla="val 6910"/>
                <a:gd name="f39" fmla="val 7084"/>
                <a:gd name="f40" fmla="val 6917"/>
                <a:gd name="f41" fmla="val 7088"/>
                <a:gd name="f42" fmla="val 6926"/>
                <a:gd name="f43" fmla="val 6935"/>
                <a:gd name="f44" fmla="val 6940"/>
                <a:gd name="f45" fmla="val 6946"/>
                <a:gd name="f46" fmla="val 7089"/>
                <a:gd name="f47" fmla="val 6950"/>
                <a:gd name="f48" fmla="val 6953"/>
                <a:gd name="f49" fmla="val 7068"/>
                <a:gd name="f50" fmla="val 7048"/>
                <a:gd name="f51" fmla="val 7184"/>
                <a:gd name="f52" fmla="val 7011"/>
                <a:gd name="f53" fmla="val 7298"/>
                <a:gd name="f54" fmla="val 6976"/>
                <a:gd name="f55" fmla="val 8293"/>
                <a:gd name="f56" fmla="val 6668"/>
                <a:gd name="f57" fmla="val 9318"/>
                <a:gd name="f58" fmla="val 6480"/>
                <a:gd name="f59" fmla="val 10342"/>
                <a:gd name="f60" fmla="val 6412"/>
                <a:gd name="f61" fmla="val 10496"/>
                <a:gd name="f62" fmla="val 6404"/>
                <a:gd name="f63" fmla="val 10629"/>
                <a:gd name="f64" fmla="val 6397"/>
                <a:gd name="f65" fmla="val 10758"/>
                <a:gd name="f66" fmla="val 6392"/>
                <a:gd name="f67" fmla="val 10814"/>
                <a:gd name="f68" fmla="val 6390"/>
                <a:gd name="f69" fmla="val 10929"/>
                <a:gd name="f70" fmla="val 6386"/>
                <a:gd name="f71" fmla="val 11044"/>
                <a:gd name="f72" fmla="val 6385"/>
                <a:gd name="f73" fmla="val 11157"/>
                <a:gd name="f74" fmla="val 11237"/>
                <a:gd name="f75" fmla="val 11339"/>
                <a:gd name="f76" fmla="val 11436"/>
                <a:gd name="f77" fmla="val 11533"/>
                <a:gd name="f78" fmla="val 6387"/>
                <a:gd name="f79" fmla="val 11543"/>
                <a:gd name="f80" fmla="val 11565"/>
                <a:gd name="f81" fmla="val 6391"/>
                <a:gd name="f82" fmla="val 11586"/>
                <a:gd name="f83" fmla="val 11607"/>
                <a:gd name="f84" fmla="val 11615"/>
                <a:gd name="f85" fmla="val 11624"/>
                <a:gd name="f86" fmla="val 11633"/>
                <a:gd name="f87" fmla="val 11675"/>
                <a:gd name="f88" fmla="val 6393"/>
                <a:gd name="f89" fmla="val 11719"/>
                <a:gd name="f90" fmla="val 11761"/>
                <a:gd name="f91" fmla="val 11802"/>
                <a:gd name="f92" fmla="val 6400"/>
                <a:gd name="f93" fmla="val 11845"/>
                <a:gd name="f94" fmla="val 11885"/>
                <a:gd name="f95" fmla="val 11990"/>
                <a:gd name="f96" fmla="val 12074"/>
                <a:gd name="f97" fmla="val 6417"/>
                <a:gd name="f98" fmla="val 12145"/>
                <a:gd name="f99" fmla="val 6422"/>
                <a:gd name="f100" fmla="val 12215"/>
                <a:gd name="f101" fmla="val 6427"/>
                <a:gd name="f102" fmla="val 12464"/>
                <a:gd name="f103" fmla="val 6453"/>
                <a:gd name="f104" fmla="val 12524"/>
                <a:gd name="f105" fmla="val 6457"/>
                <a:gd name="f106" fmla="val 12809"/>
                <a:gd name="f107" fmla="val 6494"/>
                <a:gd name="f108" fmla="val 13067"/>
                <a:gd name="f109" fmla="val 6534"/>
                <a:gd name="f110" fmla="val 13145"/>
                <a:gd name="f111" fmla="val 6544"/>
                <a:gd name="f112" fmla="val 13173"/>
                <a:gd name="f113" fmla="val 6550"/>
                <a:gd name="f114" fmla="val 13195"/>
                <a:gd name="f115" fmla="val 6554"/>
                <a:gd name="f116" fmla="val 13219"/>
                <a:gd name="f117" fmla="val 6558"/>
                <a:gd name="f118" fmla="val 13249"/>
                <a:gd name="f119" fmla="val 6563"/>
                <a:gd name="f120" fmla="val 13253"/>
                <a:gd name="f121" fmla="val 13257"/>
                <a:gd name="f122" fmla="val 6564"/>
                <a:gd name="f123" fmla="val 13262"/>
                <a:gd name="f124" fmla="val 13268"/>
                <a:gd name="f125" fmla="val 13274"/>
                <a:gd name="f126" fmla="val 13280"/>
                <a:gd name="f127" fmla="val 6561"/>
                <a:gd name="f128" fmla="val 13299"/>
                <a:gd name="f129" fmla="val 6555"/>
                <a:gd name="f130" fmla="val 13314"/>
                <a:gd name="f131" fmla="val 6543"/>
                <a:gd name="f132" fmla="val 13320"/>
                <a:gd name="f133" fmla="val 6521"/>
                <a:gd name="f134" fmla="val 13263"/>
                <a:gd name="f135" fmla="val 6500"/>
                <a:gd name="f136" fmla="val 13326"/>
                <a:gd name="f137" fmla="val 6514"/>
                <a:gd name="f138" fmla="val 13364"/>
                <a:gd name="f139" fmla="val 6419"/>
                <a:gd name="f140" fmla="val 13394"/>
                <a:gd name="f141" fmla="val 6343"/>
                <a:gd name="f142" fmla="val 13436"/>
                <a:gd name="f143" fmla="val 6276"/>
                <a:gd name="f144" fmla="val 13475"/>
                <a:gd name="f145" fmla="val 6204"/>
                <a:gd name="f146" fmla="val 13521"/>
                <a:gd name="f147" fmla="val 6134"/>
                <a:gd name="f148" fmla="val 13575"/>
                <a:gd name="f149" fmla="val 6057"/>
                <a:gd name="f150" fmla="val 13578"/>
                <a:gd name="f151" fmla="val 6050"/>
                <a:gd name="f152" fmla="val 13594"/>
                <a:gd name="f153" fmla="val 6036"/>
                <a:gd name="f154" fmla="val 13606"/>
                <a:gd name="f155" fmla="val 6021"/>
                <a:gd name="f156" fmla="val 13618"/>
                <a:gd name="f157" fmla="val 6007"/>
                <a:gd name="f158" fmla="val 13629"/>
                <a:gd name="f159" fmla="val 5993"/>
                <a:gd name="f160" fmla="val 13668"/>
                <a:gd name="f161" fmla="val 5950"/>
                <a:gd name="f162" fmla="val 13703"/>
                <a:gd name="f163" fmla="val 5905"/>
                <a:gd name="f164" fmla="val 13743"/>
                <a:gd name="f165" fmla="val 5865"/>
                <a:gd name="f166" fmla="val 13760"/>
                <a:gd name="f167" fmla="val 5848"/>
                <a:gd name="f168" fmla="val 13814"/>
                <a:gd name="f169" fmla="val 5798"/>
                <a:gd name="f170" fmla="val 13854"/>
                <a:gd name="f171" fmla="val 5762"/>
                <a:gd name="f172" fmla="val 13891"/>
                <a:gd name="f173" fmla="val 5728"/>
                <a:gd name="f174" fmla="val 13935"/>
                <a:gd name="f175" fmla="val 5695"/>
                <a:gd name="f176" fmla="val 13964"/>
                <a:gd name="f177" fmla="val 5674"/>
                <a:gd name="f178" fmla="val 13992"/>
                <a:gd name="f179" fmla="val 5655"/>
                <a:gd name="f180" fmla="val 14021"/>
                <a:gd name="f181" fmla="val 5635"/>
                <a:gd name="f182" fmla="val 14071"/>
                <a:gd name="f183" fmla="val 5598"/>
                <a:gd name="f184" fmla="val 14082"/>
                <a:gd name="f185" fmla="val 5593"/>
                <a:gd name="f186" fmla="val 14095"/>
                <a:gd name="f187" fmla="val 5584"/>
                <a:gd name="f188" fmla="val 14106"/>
                <a:gd name="f189" fmla="val 5569"/>
                <a:gd name="f190" fmla="val 14109"/>
                <a:gd name="f191" fmla="val 5551"/>
                <a:gd name="f192" fmla="val 14113"/>
                <a:gd name="f193" fmla="val 5533"/>
                <a:gd name="f194" fmla="val 5517"/>
                <a:gd name="f195" fmla="val 14098"/>
                <a:gd name="f196" fmla="val 5502"/>
                <a:gd name="f197" fmla="val 14018"/>
                <a:gd name="f198" fmla="val 5388"/>
                <a:gd name="f199" fmla="val 13921"/>
                <a:gd name="f200" fmla="val 5258"/>
                <a:gd name="f201" fmla="val 13753"/>
                <a:gd name="f202" fmla="val 5039"/>
                <a:gd name="f203" fmla="val 4932"/>
                <a:gd name="f204" fmla="val 13562"/>
                <a:gd name="f205" fmla="val 4805"/>
                <a:gd name="f206" fmla="val 13470"/>
                <a:gd name="f207" fmla="val 4696"/>
                <a:gd name="f208" fmla="val 13350"/>
                <a:gd name="f209" fmla="val 4560"/>
                <a:gd name="f210" fmla="val 4446"/>
                <a:gd name="f211" fmla="val 13208"/>
                <a:gd name="f212" fmla="val 4399"/>
                <a:gd name="f213" fmla="val 13165"/>
                <a:gd name="f214" fmla="val 4354"/>
                <a:gd name="f215" fmla="val 13121"/>
                <a:gd name="f216" fmla="val 4305"/>
                <a:gd name="f217" fmla="val 13008"/>
                <a:gd name="f218" fmla="val 4190"/>
                <a:gd name="f219" fmla="val 12964"/>
                <a:gd name="f220" fmla="val 4140"/>
                <a:gd name="f221" fmla="val 12914"/>
                <a:gd name="f222" fmla="val 4092"/>
                <a:gd name="f223" fmla="val 12867"/>
                <a:gd name="f224" fmla="val 4043"/>
                <a:gd name="f225" fmla="val 12745"/>
                <a:gd name="f226" fmla="val 3922"/>
                <a:gd name="f227" fmla="val 12695"/>
                <a:gd name="f228" fmla="val 3871"/>
                <a:gd name="f229" fmla="val 12644"/>
                <a:gd name="f230" fmla="val 3824"/>
                <a:gd name="f231" fmla="val 12590"/>
                <a:gd name="f232" fmla="val 3774"/>
                <a:gd name="f233" fmla="val 12459"/>
                <a:gd name="f234" fmla="val 3650"/>
                <a:gd name="f235" fmla="val 12404"/>
                <a:gd name="f236" fmla="val 3600"/>
                <a:gd name="f237" fmla="val 12347"/>
                <a:gd name="f238" fmla="val 3549"/>
                <a:gd name="f239" fmla="val 12293"/>
                <a:gd name="f240" fmla="val 3499"/>
                <a:gd name="f241" fmla="val 12191"/>
                <a:gd name="f242" fmla="val 3408"/>
                <a:gd name="f243" fmla="val 12151"/>
                <a:gd name="f244" fmla="val 3373"/>
                <a:gd name="f245" fmla="val 12101"/>
                <a:gd name="f246" fmla="val 3330"/>
                <a:gd name="f247" fmla="val 11927"/>
                <a:gd name="f248" fmla="val 3186"/>
                <a:gd name="f249" fmla="val 11821"/>
                <a:gd name="f250" fmla="val 3096"/>
                <a:gd name="f251" fmla="val 11768"/>
                <a:gd name="f252" fmla="val 3052"/>
                <a:gd name="f253" fmla="val 11712"/>
                <a:gd name="f254" fmla="val 3011"/>
                <a:gd name="f255" fmla="val 11657"/>
                <a:gd name="f256" fmla="val 2970"/>
                <a:gd name="f257" fmla="val 11506"/>
                <a:gd name="f258" fmla="val 2848"/>
                <a:gd name="f259" fmla="val 11465"/>
                <a:gd name="f260" fmla="val 2820"/>
                <a:gd name="f261" fmla="val 11412"/>
                <a:gd name="f262" fmla="val 2777"/>
                <a:gd name="f263" fmla="val 11355"/>
                <a:gd name="f264" fmla="val 2740"/>
                <a:gd name="f265" fmla="val 11298"/>
                <a:gd name="f266" fmla="val 2699"/>
                <a:gd name="f267" fmla="val 11128"/>
                <a:gd name="f268" fmla="val 2574"/>
                <a:gd name="f269" fmla="val 11090"/>
                <a:gd name="f270" fmla="val 2547"/>
                <a:gd name="f271" fmla="val 11029"/>
                <a:gd name="f272" fmla="val 2504"/>
                <a:gd name="f273" fmla="val 10969"/>
                <a:gd name="f274" fmla="val 2464"/>
                <a:gd name="f275" fmla="val 10906"/>
                <a:gd name="f276" fmla="val 2424"/>
                <a:gd name="f277" fmla="val 10724"/>
                <a:gd name="f278" fmla="val 2300"/>
                <a:gd name="f279" fmla="val 10688"/>
                <a:gd name="f280" fmla="val 2276"/>
                <a:gd name="f281" fmla="val 10623"/>
                <a:gd name="f282" fmla="val 2235"/>
                <a:gd name="f283" fmla="val 10553"/>
                <a:gd name="f284" fmla="val 2192"/>
                <a:gd name="f285" fmla="val 10486"/>
                <a:gd name="f286" fmla="val 2149"/>
                <a:gd name="f287" fmla="val 10300"/>
                <a:gd name="f288" fmla="val 2034"/>
                <a:gd name="f289" fmla="val 10260"/>
                <a:gd name="f290" fmla="val 2013"/>
                <a:gd name="f291" fmla="val 10174"/>
                <a:gd name="f292" fmla="val 1958"/>
                <a:gd name="f293" fmla="val 10082"/>
                <a:gd name="f294" fmla="val 1911"/>
                <a:gd name="f295" fmla="val 9993"/>
                <a:gd name="f296" fmla="val 1859"/>
                <a:gd name="f297" fmla="val 9841"/>
                <a:gd name="f298" fmla="val 1773"/>
                <a:gd name="f299" fmla="val 9810"/>
                <a:gd name="f300" fmla="val 1756"/>
                <a:gd name="f301" fmla="val 9653"/>
                <a:gd name="f302" fmla="val 1672"/>
                <a:gd name="f303" fmla="val 9496"/>
                <a:gd name="f304" fmla="val 1591"/>
                <a:gd name="f305" fmla="val 9333"/>
                <a:gd name="f306" fmla="val 1510"/>
                <a:gd name="f307" fmla="val 7282"/>
                <a:gd name="f308" fmla="val 503"/>
                <a:gd name="f309" fmla="val 4957"/>
                <a:gd name="f310" fmla="*/ f0 1 14114"/>
                <a:gd name="f311" fmla="*/ f1 1 7090"/>
                <a:gd name="f312" fmla="val f2"/>
                <a:gd name="f313" fmla="val f3"/>
                <a:gd name="f314" fmla="val f4"/>
                <a:gd name="f315" fmla="+- f314 0 f312"/>
                <a:gd name="f316" fmla="+- f313 0 f312"/>
                <a:gd name="f317" fmla="*/ f316 1 14114"/>
                <a:gd name="f318" fmla="*/ f315 1 7090"/>
                <a:gd name="f319" fmla="*/ f312 1 f317"/>
                <a:gd name="f320" fmla="*/ f313 1 f317"/>
                <a:gd name="f321" fmla="*/ f312 1 f318"/>
                <a:gd name="f322" fmla="*/ f314 1 f318"/>
                <a:gd name="f323" fmla="*/ f319 f310 1"/>
                <a:gd name="f324" fmla="*/ f320 f310 1"/>
                <a:gd name="f325" fmla="*/ f322 f311 1"/>
                <a:gd name="f326" fmla="*/ f321 f3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3" t="f326" r="f324" b="f325"/>
              <a:pathLst>
                <a:path w="14114" h="709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1" y="f10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19"/>
                    <a:pt x="f21" y="f19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"/>
                    <a:pt x="f43" y="f4"/>
                  </a:cubicBezTo>
                  <a:cubicBezTo>
                    <a:pt x="f44" y="f4"/>
                    <a:pt x="f45" y="f46"/>
                    <a:pt x="f47" y="f41"/>
                  </a:cubicBezTo>
                  <a:lnTo>
                    <a:pt x="f48" y="f41"/>
                  </a:ln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2"/>
                  </a:cubicBezTo>
                  <a:lnTo>
                    <a:pt x="f74" y="f72"/>
                  </a:lnTo>
                  <a:cubicBezTo>
                    <a:pt x="f75" y="f72"/>
                    <a:pt x="f76" y="f70"/>
                    <a:pt x="f77" y="f78"/>
                  </a:cubicBezTo>
                  <a:lnTo>
                    <a:pt x="f79" y="f68"/>
                  </a:lnTo>
                  <a:cubicBezTo>
                    <a:pt x="f80" y="f81"/>
                    <a:pt x="f82" y="f66"/>
                    <a:pt x="f83" y="f66"/>
                  </a:cubicBezTo>
                  <a:cubicBezTo>
                    <a:pt x="f84" y="f66"/>
                    <a:pt x="f85" y="f66"/>
                    <a:pt x="f86" y="f66"/>
                  </a:cubicBezTo>
                  <a:cubicBezTo>
                    <a:pt x="f87" y="f88"/>
                    <a:pt x="f89" y="f64"/>
                    <a:pt x="f90" y="f64"/>
                  </a:cubicBezTo>
                  <a:cubicBezTo>
                    <a:pt x="f91" y="f92"/>
                    <a:pt x="f93" y="f92"/>
                    <a:pt x="f94" y="f62"/>
                  </a:cubicBezTo>
                  <a:lnTo>
                    <a:pt x="f95" y="f60"/>
                  </a:lnTo>
                  <a:cubicBezTo>
                    <a:pt x="f96" y="f97"/>
                    <a:pt x="f98" y="f99"/>
                    <a:pt x="f100" y="f101"/>
                  </a:cubicBezTo>
                  <a:cubicBezTo>
                    <a:pt x="f100" y="f101"/>
                    <a:pt x="f102" y="f103"/>
                    <a:pt x="f104" y="f105"/>
                  </a:cubicBezTo>
                  <a:lnTo>
                    <a:pt x="f106" y="f107"/>
                  </a:lnTo>
                  <a:lnTo>
                    <a:pt x="f108" y="f109"/>
                  </a:lnTo>
                  <a:lnTo>
                    <a:pt x="f110" y="f111"/>
                  </a:lnTo>
                  <a:cubicBezTo>
                    <a:pt x="f112" y="f113"/>
                    <a:pt x="f114" y="f115"/>
                    <a:pt x="f116" y="f117"/>
                  </a:cubicBezTo>
                  <a:lnTo>
                    <a:pt x="f118" y="f119"/>
                  </a:lnTo>
                  <a:cubicBezTo>
                    <a:pt x="f120" y="f119"/>
                    <a:pt x="f121" y="f122"/>
                    <a:pt x="f123" y="f122"/>
                  </a:cubicBezTo>
                  <a:cubicBezTo>
                    <a:pt x="f124" y="f122"/>
                    <a:pt x="f125" y="f119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lnTo>
                    <a:pt x="f134" y="f135"/>
                  </a:ln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68" y="f169"/>
                  </a:cubicBezTo>
                  <a:cubicBezTo>
                    <a:pt x="f170" y="f171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91"/>
                  </a:cubicBezTo>
                  <a:cubicBezTo>
                    <a:pt x="f192" y="f193"/>
                    <a:pt x="f190" y="f194"/>
                    <a:pt x="f195" y="f196"/>
                  </a:cubicBezTo>
                  <a:lnTo>
                    <a:pt x="f197" y="f198"/>
                  </a:lnTo>
                  <a:lnTo>
                    <a:pt x="f199" y="f200"/>
                  </a:lnTo>
                  <a:lnTo>
                    <a:pt x="f201" y="f202"/>
                  </a:lnTo>
                  <a:lnTo>
                    <a:pt x="f160" y="f203"/>
                  </a:lnTo>
                  <a:lnTo>
                    <a:pt x="f204" y="f205"/>
                  </a:lnTo>
                  <a:lnTo>
                    <a:pt x="f206" y="f207"/>
                  </a:lnTo>
                  <a:lnTo>
                    <a:pt x="f208" y="f209"/>
                  </a:lnTo>
                  <a:lnTo>
                    <a:pt x="f118" y="f210"/>
                  </a:lnTo>
                  <a:cubicBezTo>
                    <a:pt x="f211" y="f212"/>
                    <a:pt x="f213" y="f214"/>
                    <a:pt x="f215" y="f216"/>
                  </a:cubicBezTo>
                  <a:lnTo>
                    <a:pt x="f217" y="f218"/>
                  </a:lnTo>
                  <a:cubicBezTo>
                    <a:pt x="f219" y="f220"/>
                    <a:pt x="f221" y="f222"/>
                    <a:pt x="f223" y="f224"/>
                  </a:cubicBezTo>
                  <a:lnTo>
                    <a:pt x="f225" y="f226"/>
                  </a:lnTo>
                  <a:cubicBezTo>
                    <a:pt x="f227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cubicBezTo>
                    <a:pt x="f239" y="f240"/>
                    <a:pt x="f241" y="f242"/>
                    <a:pt x="f243" y="f244"/>
                  </a:cubicBezTo>
                  <a:cubicBezTo>
                    <a:pt x="f245" y="f246"/>
                    <a:pt x="f247" y="f248"/>
                    <a:pt x="f247" y="f248"/>
                  </a:cubicBezTo>
                  <a:lnTo>
                    <a:pt x="f249" y="f250"/>
                  </a:lnTo>
                  <a:cubicBezTo>
                    <a:pt x="f251" y="f252"/>
                    <a:pt x="f253" y="f254"/>
                    <a:pt x="f255" y="f256"/>
                  </a:cubicBezTo>
                  <a:cubicBezTo>
                    <a:pt x="f255" y="f256"/>
                    <a:pt x="f257" y="f258"/>
                    <a:pt x="f259" y="f260"/>
                  </a:cubicBezTo>
                  <a:cubicBezTo>
                    <a:pt x="f261" y="f262"/>
                    <a:pt x="f263" y="f264"/>
                    <a:pt x="f265" y="f266"/>
                  </a:cubicBezTo>
                  <a:cubicBezTo>
                    <a:pt x="f265" y="f266"/>
                    <a:pt x="f267" y="f268"/>
                    <a:pt x="f269" y="f270"/>
                  </a:cubicBezTo>
                  <a:cubicBezTo>
                    <a:pt x="f271" y="f272"/>
                    <a:pt x="f273" y="f274"/>
                    <a:pt x="f275" y="f276"/>
                  </a:cubicBezTo>
                  <a:cubicBezTo>
                    <a:pt x="f275" y="f276"/>
                    <a:pt x="f277" y="f278"/>
                    <a:pt x="f279" y="f280"/>
                  </a:cubicBezTo>
                  <a:cubicBezTo>
                    <a:pt x="f281" y="f282"/>
                    <a:pt x="f283" y="f284"/>
                    <a:pt x="f285" y="f286"/>
                  </a:cubicBezTo>
                  <a:cubicBezTo>
                    <a:pt x="f285" y="f286"/>
                    <a:pt x="f287" y="f288"/>
                    <a:pt x="f289" y="f290"/>
                  </a:cubicBezTo>
                  <a:cubicBezTo>
                    <a:pt x="f291" y="f292"/>
                    <a:pt x="f293" y="f294"/>
                    <a:pt x="f295" y="f296"/>
                  </a:cubicBezTo>
                  <a:cubicBezTo>
                    <a:pt x="f295" y="f296"/>
                    <a:pt x="f297" y="f298"/>
                    <a:pt x="f299" y="f300"/>
                  </a:cubicBezTo>
                  <a:cubicBezTo>
                    <a:pt x="f301" y="f302"/>
                    <a:pt x="f303" y="f304"/>
                    <a:pt x="f305" y="f306"/>
                  </a:cubicBezTo>
                  <a:cubicBezTo>
                    <a:pt x="f307" y="f308"/>
                    <a:pt x="f309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2869;p54">
              <a:extLst>
                <a:ext uri="{FF2B5EF4-FFF2-40B4-BE49-F238E27FC236}">
                  <a16:creationId xmlns:a16="http://schemas.microsoft.com/office/drawing/2014/main" id="{3A1ED3D2-8960-432F-B946-B5F8E0D0C8DC}"/>
                </a:ext>
              </a:extLst>
            </p:cNvPr>
            <p:cNvSpPr/>
            <p:nvPr/>
          </p:nvSpPr>
          <p:spPr>
            <a:xfrm>
              <a:off x="5260250" y="750539"/>
              <a:ext cx="307146" cy="159955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3983"/>
                <a:gd name="f5" fmla="val 7282"/>
                <a:gd name="f6" fmla="val 11809"/>
                <a:gd name="f7" fmla="val 11762"/>
                <a:gd name="f8" fmla="val 11716"/>
                <a:gd name="f9" fmla="val 1"/>
                <a:gd name="f10" fmla="val 11669"/>
                <a:gd name="f11" fmla="val 2"/>
                <a:gd name="f12" fmla="val 11617"/>
                <a:gd name="f13" fmla="val 11491"/>
                <a:gd name="f14" fmla="val 4"/>
                <a:gd name="f15" fmla="val 11383"/>
                <a:gd name="f16" fmla="val 5"/>
                <a:gd name="f17" fmla="val 11275"/>
                <a:gd name="f18" fmla="val 10"/>
                <a:gd name="f19" fmla="val 11208"/>
                <a:gd name="f20" fmla="val 12"/>
                <a:gd name="f21" fmla="val 11094"/>
                <a:gd name="f22" fmla="val 18"/>
                <a:gd name="f23" fmla="val 10979"/>
                <a:gd name="f24" fmla="val 24"/>
                <a:gd name="f25" fmla="val 10859"/>
                <a:gd name="f26" fmla="val 32"/>
                <a:gd name="f27" fmla="val 10815"/>
                <a:gd name="f28" fmla="val 35"/>
                <a:gd name="f29" fmla="val 10680"/>
                <a:gd name="f30" fmla="val 45"/>
                <a:gd name="f31" fmla="val 10557"/>
                <a:gd name="f32" fmla="val 57"/>
                <a:gd name="f33" fmla="val 10429"/>
                <a:gd name="f34" fmla="val 74"/>
                <a:gd name="f35" fmla="val 10395"/>
                <a:gd name="f36" fmla="val 75"/>
                <a:gd name="f37" fmla="val 10245"/>
                <a:gd name="f38" fmla="val 91"/>
                <a:gd name="f39" fmla="val 10116"/>
                <a:gd name="f40" fmla="val 109"/>
                <a:gd name="f41" fmla="val 9983"/>
                <a:gd name="f42" fmla="val 126"/>
                <a:gd name="f43" fmla="val 9936"/>
                <a:gd name="f44" fmla="val 133"/>
                <a:gd name="f45" fmla="val 9802"/>
                <a:gd name="f46" fmla="val 153"/>
                <a:gd name="f47" fmla="val 9661"/>
                <a:gd name="f48" fmla="val 176"/>
                <a:gd name="f49" fmla="val 9525"/>
                <a:gd name="f50" fmla="val 199"/>
                <a:gd name="f51" fmla="val 9498"/>
                <a:gd name="f52" fmla="val 205"/>
                <a:gd name="f53" fmla="val 9339"/>
                <a:gd name="f54" fmla="val 233"/>
                <a:gd name="f55" fmla="val 9197"/>
                <a:gd name="f56" fmla="val 260"/>
                <a:gd name="f57" fmla="val 9049"/>
                <a:gd name="f58" fmla="val 292"/>
                <a:gd name="f59" fmla="val 9006"/>
                <a:gd name="f60" fmla="val 303"/>
                <a:gd name="f61" fmla="val 8861"/>
                <a:gd name="f62" fmla="val 334"/>
                <a:gd name="f63" fmla="val 8711"/>
                <a:gd name="f64" fmla="val 370"/>
                <a:gd name="f65" fmla="val 8562"/>
                <a:gd name="f66" fmla="val 408"/>
                <a:gd name="f67" fmla="val 8535"/>
                <a:gd name="f68" fmla="val 417"/>
                <a:gd name="f69" fmla="val 8533"/>
                <a:gd name="f70" fmla="val 8335"/>
                <a:gd name="f71" fmla="val 467"/>
                <a:gd name="f72" fmla="val 8136"/>
                <a:gd name="f73" fmla="val 524"/>
                <a:gd name="f74" fmla="val 7932"/>
                <a:gd name="f75" fmla="val 586"/>
                <a:gd name="f76" fmla="val 7810"/>
                <a:gd name="f77" fmla="val 623"/>
                <a:gd name="f78" fmla="val 7683"/>
                <a:gd name="f79" fmla="val 666"/>
                <a:gd name="f80" fmla="val 7558"/>
                <a:gd name="f81" fmla="val 707"/>
                <a:gd name="f82" fmla="val 4905"/>
                <a:gd name="f83" fmla="val 1609"/>
                <a:gd name="f84" fmla="val 2492"/>
                <a:gd name="f85" fmla="val 3342"/>
                <a:gd name="f86" fmla="val 380"/>
                <a:gd name="f87" fmla="val 5853"/>
                <a:gd name="f88" fmla="val 377"/>
                <a:gd name="f89" fmla="val 5857"/>
                <a:gd name="f90" fmla="val 256"/>
                <a:gd name="f91" fmla="val 5998"/>
                <a:gd name="f92" fmla="val 140"/>
                <a:gd name="f93" fmla="val 6140"/>
                <a:gd name="f94" fmla="val 21"/>
                <a:gd name="f95" fmla="val 6287"/>
                <a:gd name="f96" fmla="val 6"/>
                <a:gd name="f97" fmla="val 6303"/>
                <a:gd name="f98" fmla="val 6321"/>
                <a:gd name="f99" fmla="val 7"/>
                <a:gd name="f100" fmla="val 6341"/>
                <a:gd name="f101" fmla="val 13"/>
                <a:gd name="f102" fmla="val 6361"/>
                <a:gd name="f103" fmla="val 27"/>
                <a:gd name="f104" fmla="val 6378"/>
                <a:gd name="f105" fmla="val 47"/>
                <a:gd name="f106" fmla="val 6384"/>
                <a:gd name="f107" fmla="val 413"/>
                <a:gd name="f108" fmla="val 6525"/>
                <a:gd name="f109" fmla="val 1571"/>
                <a:gd name="f110" fmla="val 6926"/>
                <a:gd name="f111" fmla="val 3136"/>
                <a:gd name="f112" fmla="val 7143"/>
                <a:gd name="f113" fmla="val 3743"/>
                <a:gd name="f114" fmla="val 7226"/>
                <a:gd name="f115" fmla="val 4411"/>
                <a:gd name="f116" fmla="val 5119"/>
                <a:gd name="f117" fmla="val 6234"/>
                <a:gd name="f118" fmla="val 7446"/>
                <a:gd name="f119" fmla="val 7145"/>
                <a:gd name="f120" fmla="val 8669"/>
                <a:gd name="f121" fmla="val 6767"/>
                <a:gd name="f122" fmla="val 9046"/>
                <a:gd name="f123" fmla="val 6652"/>
                <a:gd name="f124" fmla="val 9421"/>
                <a:gd name="f125" fmla="val 6513"/>
                <a:gd name="f126" fmla="val 9780"/>
                <a:gd name="f127" fmla="val 6357"/>
                <a:gd name="f128" fmla="val 9794"/>
                <a:gd name="f129" fmla="val 6350"/>
                <a:gd name="f130" fmla="val 6340"/>
                <a:gd name="f131" fmla="val 9809"/>
                <a:gd name="f132" fmla="val 6327"/>
                <a:gd name="f133" fmla="val 9878"/>
                <a:gd name="f134" fmla="val 6189"/>
                <a:gd name="f135" fmla="val 9946"/>
                <a:gd name="f136" fmla="val 6056"/>
                <a:gd name="f137" fmla="val 10017"/>
                <a:gd name="f138" fmla="val 5927"/>
                <a:gd name="f139" fmla="val 10059"/>
                <a:gd name="f140" fmla="val 5850"/>
                <a:gd name="f141" fmla="val 10146"/>
                <a:gd name="f142" fmla="val 5687"/>
                <a:gd name="f143" fmla="val 10237"/>
                <a:gd name="f144" fmla="val 5534"/>
                <a:gd name="f145" fmla="val 10328"/>
                <a:gd name="f146" fmla="val 5380"/>
                <a:gd name="f147" fmla="val 10372"/>
                <a:gd name="f148" fmla="val 5309"/>
                <a:gd name="f149" fmla="val 10449"/>
                <a:gd name="f150" fmla="val 5185"/>
                <a:gd name="f151" fmla="val 10523"/>
                <a:gd name="f152" fmla="val 5059"/>
                <a:gd name="f153" fmla="val 10601"/>
                <a:gd name="f154" fmla="val 4944"/>
                <a:gd name="f155" fmla="val 10695"/>
                <a:gd name="f156" fmla="val 4803"/>
                <a:gd name="f157" fmla="val 10765"/>
                <a:gd name="f158" fmla="val 4701"/>
                <a:gd name="f159" fmla="val 10822"/>
                <a:gd name="f160" fmla="val 4612"/>
                <a:gd name="f161" fmla="val 10879"/>
                <a:gd name="f162" fmla="val 4531"/>
                <a:gd name="f163" fmla="val 10902"/>
                <a:gd name="f164" fmla="val 4497"/>
                <a:gd name="f165" fmla="val 11009"/>
                <a:gd name="f166" fmla="val 4353"/>
                <a:gd name="f167" fmla="val 11058"/>
                <a:gd name="f168" fmla="val 4282"/>
                <a:gd name="f169" fmla="val 11113"/>
                <a:gd name="f170" fmla="val 4212"/>
                <a:gd name="f171" fmla="val 11162"/>
                <a:gd name="f172" fmla="val 4145"/>
                <a:gd name="f173" fmla="val 11191"/>
                <a:gd name="f174" fmla="val 4107"/>
                <a:gd name="f175" fmla="val 11308"/>
                <a:gd name="f176" fmla="val 3961"/>
                <a:gd name="f177" fmla="val 11355"/>
                <a:gd name="f178" fmla="val 3899"/>
                <a:gd name="f179" fmla="val 11403"/>
                <a:gd name="f180" fmla="val 3839"/>
                <a:gd name="f181" fmla="val 11449"/>
                <a:gd name="f182" fmla="val 3783"/>
                <a:gd name="f183" fmla="val 11598"/>
                <a:gd name="f184" fmla="val 3605"/>
                <a:gd name="f185" fmla="val 11645"/>
                <a:gd name="f186" fmla="val 3551"/>
                <a:gd name="f187" fmla="val 11689"/>
                <a:gd name="f188" fmla="val 3497"/>
                <a:gd name="f189" fmla="val 11735"/>
                <a:gd name="f190" fmla="val 3447"/>
                <a:gd name="f191" fmla="val 11893"/>
                <a:gd name="f192" fmla="val 3271"/>
                <a:gd name="f193" fmla="val 11936"/>
                <a:gd name="f194" fmla="val 3227"/>
                <a:gd name="f195" fmla="val 11978"/>
                <a:gd name="f196" fmla="val 3178"/>
                <a:gd name="f197" fmla="val 12021"/>
                <a:gd name="f198" fmla="val 3134"/>
                <a:gd name="f199" fmla="val 12062"/>
                <a:gd name="f200" fmla="val 3093"/>
                <a:gd name="f201" fmla="val 12182"/>
                <a:gd name="f202" fmla="val 2967"/>
                <a:gd name="f203" fmla="val 12223"/>
                <a:gd name="f204" fmla="val 2926"/>
                <a:gd name="f205" fmla="val 12262"/>
                <a:gd name="f206" fmla="val 2885"/>
                <a:gd name="f207" fmla="val 12299"/>
                <a:gd name="f208" fmla="val 2844"/>
                <a:gd name="f209" fmla="val 12344"/>
                <a:gd name="f210" fmla="val 2801"/>
                <a:gd name="f211" fmla="val 12454"/>
                <a:gd name="f212" fmla="val 2694"/>
                <a:gd name="f213" fmla="val 12495"/>
                <a:gd name="f214" fmla="val 2654"/>
                <a:gd name="f215" fmla="val 12532"/>
                <a:gd name="f216" fmla="val 2613"/>
                <a:gd name="f217" fmla="val 12575"/>
                <a:gd name="f218" fmla="val 2576"/>
                <a:gd name="f219" fmla="val 12615"/>
                <a:gd name="f220" fmla="val 2540"/>
                <a:gd name="f221" fmla="val 12796"/>
                <a:gd name="f222" fmla="val 2374"/>
                <a:gd name="f223" fmla="val 12843"/>
                <a:gd name="f224" fmla="val 2332"/>
                <a:gd name="f225" fmla="val 13056"/>
                <a:gd name="f226" fmla="val 2147"/>
                <a:gd name="f227" fmla="val 13101"/>
                <a:gd name="f228" fmla="val 2110"/>
                <a:gd name="f229" fmla="val 13222"/>
                <a:gd name="f230" fmla="val 2012"/>
                <a:gd name="f231" fmla="val 13348"/>
                <a:gd name="f232" fmla="val 1912"/>
                <a:gd name="f233" fmla="val 13464"/>
                <a:gd name="f234" fmla="val 1821"/>
                <a:gd name="f235" fmla="val 13579"/>
                <a:gd name="f236" fmla="val 1733"/>
                <a:gd name="f237" fmla="val 13797"/>
                <a:gd name="f238" fmla="val 1576"/>
                <a:gd name="f239" fmla="val 13947"/>
                <a:gd name="f240" fmla="val 1469"/>
                <a:gd name="f241" fmla="val 13972"/>
                <a:gd name="f242" fmla="val 1454"/>
                <a:gd name="f243" fmla="val 13982"/>
                <a:gd name="f244" fmla="val 1419"/>
                <a:gd name="f245" fmla="val 13969"/>
                <a:gd name="f246" fmla="val 1391"/>
                <a:gd name="f247" fmla="val 13937"/>
                <a:gd name="f248" fmla="val 1313"/>
                <a:gd name="f249" fmla="val 13914"/>
                <a:gd name="f250" fmla="val 1254"/>
                <a:gd name="f251" fmla="val 13895"/>
                <a:gd name="f252" fmla="val 1192"/>
                <a:gd name="f253" fmla="val 13885"/>
                <a:gd name="f254" fmla="val 1163"/>
                <a:gd name="f255" fmla="val 13862"/>
                <a:gd name="f256" fmla="val 1085"/>
                <a:gd name="f257" fmla="val 13844"/>
                <a:gd name="f258" fmla="val 1006"/>
                <a:gd name="f259" fmla="val 13834"/>
                <a:gd name="f260" fmla="val 917"/>
                <a:gd name="f261" fmla="val 13833"/>
                <a:gd name="f262" fmla="val 901"/>
                <a:gd name="f263" fmla="val 13827"/>
                <a:gd name="f264" fmla="val 841"/>
                <a:gd name="f265" fmla="val 13825"/>
                <a:gd name="f266" fmla="val 833"/>
                <a:gd name="f267" fmla="val 828"/>
                <a:gd name="f268" fmla="val 820"/>
                <a:gd name="f269" fmla="val 817"/>
                <a:gd name="f270" fmla="val 13818"/>
                <a:gd name="f271" fmla="val 770"/>
                <a:gd name="f272" fmla="val 13817"/>
                <a:gd name="f273" fmla="val 720"/>
                <a:gd name="f274" fmla="val 670"/>
                <a:gd name="f275" fmla="val 13814"/>
                <a:gd name="f276" fmla="val 649"/>
                <a:gd name="f277" fmla="val 628"/>
                <a:gd name="f278" fmla="val 603"/>
                <a:gd name="f279" fmla="val 581"/>
                <a:gd name="f280" fmla="val 528"/>
                <a:gd name="f281" fmla="val 13824"/>
                <a:gd name="f282" fmla="val 475"/>
                <a:gd name="f283" fmla="val 13828"/>
                <a:gd name="f284" fmla="val 421"/>
                <a:gd name="f285" fmla="val 13835"/>
                <a:gd name="f286" fmla="val 390"/>
                <a:gd name="f287" fmla="val 13840"/>
                <a:gd name="f288" fmla="val 358"/>
                <a:gd name="f289" fmla="val 326"/>
                <a:gd name="f290" fmla="val 13850"/>
                <a:gd name="f291" fmla="val 13853"/>
                <a:gd name="f292" fmla="val 277"/>
                <a:gd name="f293" fmla="val 13855"/>
                <a:gd name="f294" fmla="val 263"/>
                <a:gd name="f295" fmla="val 252"/>
                <a:gd name="f296" fmla="val 13861"/>
                <a:gd name="f297" fmla="val 13860"/>
                <a:gd name="f298" fmla="val 219"/>
                <a:gd name="f299" fmla="val 13848"/>
                <a:gd name="f300" fmla="val 203"/>
                <a:gd name="f301" fmla="val 13838"/>
                <a:gd name="f302" fmla="val 188"/>
                <a:gd name="f303" fmla="val 13821"/>
                <a:gd name="f304" fmla="val 13806"/>
                <a:gd name="f305" fmla="val 13626"/>
                <a:gd name="f306" fmla="val 145"/>
                <a:gd name="f307" fmla="val 13521"/>
                <a:gd name="f308" fmla="val 128"/>
                <a:gd name="f309" fmla="val 13252"/>
                <a:gd name="f310" fmla="val 13192"/>
                <a:gd name="f311" fmla="val 84"/>
                <a:gd name="f312" fmla="val 13130"/>
                <a:gd name="f313" fmla="val 13066"/>
                <a:gd name="f314" fmla="val 68"/>
                <a:gd name="f315" fmla="val 12821"/>
                <a:gd name="f316" fmla="val 12749"/>
                <a:gd name="f317" fmla="val 39"/>
                <a:gd name="f318" fmla="val 12653"/>
                <a:gd name="f319" fmla="val 34"/>
                <a:gd name="f320" fmla="val 12574"/>
                <a:gd name="f321" fmla="val 12494"/>
                <a:gd name="f322" fmla="val 12410"/>
                <a:gd name="f323" fmla="val 17"/>
                <a:gd name="f324" fmla="val 12330"/>
                <a:gd name="f325" fmla="val 14"/>
                <a:gd name="f326" fmla="val 12233"/>
                <a:gd name="f327" fmla="val 12145"/>
                <a:gd name="f328" fmla="val 12051"/>
                <a:gd name="f329" fmla="val 11994"/>
                <a:gd name="f330" fmla="val 11927"/>
                <a:gd name="f331" fmla="val 11867"/>
                <a:gd name="f332" fmla="*/ f1 1 13983"/>
                <a:gd name="f333" fmla="*/ f2 1 7282"/>
                <a:gd name="f334" fmla="val f3"/>
                <a:gd name="f335" fmla="val f4"/>
                <a:gd name="f336" fmla="val f5"/>
                <a:gd name="f337" fmla="+- f336 0 f334"/>
                <a:gd name="f338" fmla="+- f335 0 f334"/>
                <a:gd name="f339" fmla="*/ f338 1 13983"/>
                <a:gd name="f340" fmla="*/ f337 1 7282"/>
                <a:gd name="f341" fmla="*/ f334 1 f339"/>
                <a:gd name="f342" fmla="*/ f335 1 f339"/>
                <a:gd name="f343" fmla="*/ f334 1 f340"/>
                <a:gd name="f344" fmla="*/ f336 1 f340"/>
                <a:gd name="f345" fmla="*/ f341 f332 1"/>
                <a:gd name="f346" fmla="*/ f342 f332 1"/>
                <a:gd name="f347" fmla="*/ f344 f333 1"/>
                <a:gd name="f348" fmla="*/ f343 f3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5" t="f348" r="f346" b="f347"/>
              <a:pathLst>
                <a:path w="13983" h="7282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lnTo>
                    <a:pt x="f12" y="f11"/>
                  </a:ln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3" y="f64"/>
                    <a:pt x="f65" y="f66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lnTo>
                    <a:pt x="f88" y="f89"/>
                  </a:ln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3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5"/>
                    <a:pt x="f116" y="f5"/>
                  </a:cubicBezTo>
                  <a:cubicBezTo>
                    <a:pt x="f117" y="f5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45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lnTo>
                    <a:pt x="f139" y="f140"/>
                  </a:lnTo>
                  <a:cubicBezTo>
                    <a:pt x="f141" y="f142"/>
                    <a:pt x="f143" y="f144"/>
                    <a:pt x="f145" y="f146"/>
                  </a:cubicBezTo>
                  <a:lnTo>
                    <a:pt x="f147" y="f148"/>
                  </a:lnTo>
                  <a:cubicBezTo>
                    <a:pt x="f149" y="f150"/>
                    <a:pt x="f151" y="f152"/>
                    <a:pt x="f153" y="f154"/>
                  </a:cubicBezTo>
                  <a:lnTo>
                    <a:pt x="f155" y="f156"/>
                  </a:ln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5" y="f176"/>
                  </a:cubicBezTo>
                  <a:cubicBezTo>
                    <a:pt x="f177" y="f178"/>
                    <a:pt x="f179" y="f180"/>
                    <a:pt x="f181" y="f182"/>
                  </a:cubicBezTo>
                  <a:lnTo>
                    <a:pt x="f183" y="f184"/>
                  </a:lnTo>
                  <a:cubicBezTo>
                    <a:pt x="f185" y="f186"/>
                    <a:pt x="f187" y="f188"/>
                    <a:pt x="f189" y="f190"/>
                  </a:cubicBezTo>
                  <a:lnTo>
                    <a:pt x="f191" y="f192"/>
                  </a:ln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01" y="f202"/>
                    <a:pt x="f201" y="f202"/>
                  </a:cubicBezTo>
                  <a:cubicBezTo>
                    <a:pt x="f203" y="f204"/>
                    <a:pt x="f205" y="f206"/>
                    <a:pt x="f207" y="f208"/>
                  </a:cubicBezTo>
                  <a:cubicBezTo>
                    <a:pt x="f209" y="f210"/>
                    <a:pt x="f211" y="f212"/>
                    <a:pt x="f211" y="f212"/>
                  </a:cubicBezTo>
                  <a:cubicBezTo>
                    <a:pt x="f213" y="f214"/>
                    <a:pt x="f215" y="f216"/>
                    <a:pt x="f217" y="f218"/>
                  </a:cubicBezTo>
                  <a:cubicBezTo>
                    <a:pt x="f219" y="f220"/>
                    <a:pt x="f221" y="f222"/>
                    <a:pt x="f223" y="f224"/>
                  </a:cubicBezTo>
                  <a:cubicBezTo>
                    <a:pt x="f223" y="f224"/>
                    <a:pt x="f225" y="f226"/>
                    <a:pt x="f227" y="f228"/>
                  </a:cubicBezTo>
                  <a:lnTo>
                    <a:pt x="f229" y="f230"/>
                  </a:lnTo>
                  <a:lnTo>
                    <a:pt x="f231" y="f232"/>
                  </a:lnTo>
                  <a:lnTo>
                    <a:pt x="f233" y="f234"/>
                  </a:lnTo>
                  <a:lnTo>
                    <a:pt x="f235" y="f236"/>
                  </a:lnTo>
                  <a:lnTo>
                    <a:pt x="f237" y="f238"/>
                  </a:lnTo>
                  <a:lnTo>
                    <a:pt x="f239" y="f240"/>
                  </a:lnTo>
                  <a:cubicBezTo>
                    <a:pt x="f241" y="f242"/>
                    <a:pt x="f243" y="f244"/>
                    <a:pt x="f245" y="f246"/>
                  </a:cubicBezTo>
                  <a:cubicBezTo>
                    <a:pt x="f247" y="f248"/>
                    <a:pt x="f249" y="f250"/>
                    <a:pt x="f251" y="f252"/>
                  </a:cubicBezTo>
                  <a:lnTo>
                    <a:pt x="f253" y="f254"/>
                  </a:lnTo>
                  <a:cubicBezTo>
                    <a:pt x="f255" y="f256"/>
                    <a:pt x="f257" y="f258"/>
                    <a:pt x="f259" y="f260"/>
                  </a:cubicBezTo>
                  <a:cubicBezTo>
                    <a:pt x="f261" y="f262"/>
                    <a:pt x="f263" y="f264"/>
                    <a:pt x="f263" y="f264"/>
                  </a:cubicBezTo>
                  <a:cubicBezTo>
                    <a:pt x="f265" y="f266"/>
                    <a:pt x="f265" y="f267"/>
                    <a:pt x="f265" y="f268"/>
                  </a:cubicBezTo>
                  <a:lnTo>
                    <a:pt x="f265" y="f269"/>
                  </a:lnTo>
                  <a:cubicBezTo>
                    <a:pt x="f270" y="f271"/>
                    <a:pt x="f272" y="f273"/>
                    <a:pt x="f272" y="f274"/>
                  </a:cubicBezTo>
                  <a:cubicBezTo>
                    <a:pt x="f275" y="f276"/>
                    <a:pt x="f272" y="f277"/>
                    <a:pt x="f272" y="f278"/>
                  </a:cubicBezTo>
                  <a:lnTo>
                    <a:pt x="f272" y="f279"/>
                  </a:lnTo>
                  <a:cubicBezTo>
                    <a:pt x="f270" y="f280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57" y="f289"/>
                  </a:cubicBezTo>
                  <a:lnTo>
                    <a:pt x="f290" y="f58"/>
                  </a:lnTo>
                  <a:cubicBezTo>
                    <a:pt x="f291" y="f292"/>
                    <a:pt x="f293" y="f294"/>
                    <a:pt x="f293" y="f295"/>
                  </a:cubicBezTo>
                  <a:cubicBezTo>
                    <a:pt x="f296" y="f54"/>
                    <a:pt x="f297" y="f298"/>
                    <a:pt x="f299" y="f300"/>
                  </a:cubicBezTo>
                  <a:cubicBezTo>
                    <a:pt x="f301" y="f302"/>
                    <a:pt x="f303" y="f0"/>
                    <a:pt x="f304" y="f48"/>
                  </a:cubicBezTo>
                  <a:lnTo>
                    <a:pt x="f305" y="f306"/>
                  </a:lnTo>
                  <a:lnTo>
                    <a:pt x="f307" y="f308"/>
                  </a:lnTo>
                  <a:lnTo>
                    <a:pt x="f309" y="f38"/>
                  </a:lnTo>
                  <a:cubicBezTo>
                    <a:pt x="f310" y="f311"/>
                    <a:pt x="f312" y="f36"/>
                    <a:pt x="f313" y="f314"/>
                  </a:cubicBezTo>
                  <a:cubicBezTo>
                    <a:pt x="f313" y="f314"/>
                    <a:pt x="f315" y="f30"/>
                    <a:pt x="f316" y="f317"/>
                  </a:cubicBezTo>
                  <a:lnTo>
                    <a:pt x="f318" y="f319"/>
                  </a:lnTo>
                  <a:cubicBezTo>
                    <a:pt x="f320" y="f103"/>
                    <a:pt x="f321" y="f94"/>
                    <a:pt x="f322" y="f323"/>
                  </a:cubicBezTo>
                  <a:lnTo>
                    <a:pt x="f324" y="f325"/>
                  </a:lnTo>
                  <a:cubicBezTo>
                    <a:pt x="f326" y="f18"/>
                    <a:pt x="f327" y="f16"/>
                    <a:pt x="f328" y="f16"/>
                  </a:cubicBezTo>
                  <a:lnTo>
                    <a:pt x="f329" y="f14"/>
                  </a:lnTo>
                  <a:cubicBezTo>
                    <a:pt x="f330" y="f9"/>
                    <a:pt x="f331" y="f3"/>
                    <a:pt x="f6" y="f3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2870;p54">
              <a:extLst>
                <a:ext uri="{FF2B5EF4-FFF2-40B4-BE49-F238E27FC236}">
                  <a16:creationId xmlns:a16="http://schemas.microsoft.com/office/drawing/2014/main" id="{9EFD30B1-4C20-4339-B706-EAF927B4965E}"/>
                </a:ext>
              </a:extLst>
            </p:cNvPr>
            <p:cNvSpPr/>
            <p:nvPr/>
          </p:nvSpPr>
          <p:spPr>
            <a:xfrm>
              <a:off x="5529047" y="747842"/>
              <a:ext cx="33238" cy="33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13"/>
                <a:gd name="f4" fmla="val 153"/>
                <a:gd name="f5" fmla="val 1"/>
                <a:gd name="f6" fmla="val 87"/>
                <a:gd name="f7" fmla="val 6"/>
                <a:gd name="f8" fmla="val 173"/>
                <a:gd name="f9" fmla="val 7"/>
                <a:gd name="f10" fmla="val 253"/>
                <a:gd name="f11" fmla="val 13"/>
                <a:gd name="f12" fmla="val 358"/>
                <a:gd name="f13" fmla="val 20"/>
                <a:gd name="f14" fmla="val 442"/>
                <a:gd name="f15" fmla="val 26"/>
                <a:gd name="f16" fmla="val 513"/>
                <a:gd name="f17" fmla="val 30"/>
                <a:gd name="f18" fmla="val 583"/>
                <a:gd name="f19" fmla="val 36"/>
                <a:gd name="f20" fmla="val 832"/>
                <a:gd name="f21" fmla="val 61"/>
                <a:gd name="f22" fmla="val 892"/>
                <a:gd name="f23" fmla="val 66"/>
                <a:gd name="f24" fmla="val 1177"/>
                <a:gd name="f25" fmla="val 104"/>
                <a:gd name="f26" fmla="val 1435"/>
                <a:gd name="f27" fmla="val 141"/>
                <a:gd name="f28" fmla="val 152"/>
                <a:gd name="f29" fmla="val 1231"/>
                <a:gd name="f30" fmla="val 96"/>
                <a:gd name="f31" fmla="val 711"/>
                <a:gd name="f32" fmla="val 14"/>
                <a:gd name="f33" fmla="*/ f0 1 1513"/>
                <a:gd name="f34" fmla="*/ f1 1 15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513"/>
                <a:gd name="f41" fmla="*/ f38 1 15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513" h="153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lnTo>
                    <a:pt x="f3" y="f28"/>
                  </a:lnTo>
                  <a:cubicBezTo>
                    <a:pt x="f29" y="f30"/>
                    <a:pt x="f31" y="f3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2871;p54">
              <a:extLst>
                <a:ext uri="{FF2B5EF4-FFF2-40B4-BE49-F238E27FC236}">
                  <a16:creationId xmlns:a16="http://schemas.microsoft.com/office/drawing/2014/main" id="{61E0EBB9-4917-45BF-B351-10350A9BA27E}"/>
                </a:ext>
              </a:extLst>
            </p:cNvPr>
            <p:cNvSpPr/>
            <p:nvPr/>
          </p:nvSpPr>
          <p:spPr>
            <a:xfrm>
              <a:off x="5618887" y="679947"/>
              <a:ext cx="4242" cy="463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3"/>
                <a:gd name="f4" fmla="val 2112"/>
                <a:gd name="f5" fmla="val 167"/>
                <a:gd name="f6" fmla="val 1"/>
                <a:gd name="f7" fmla="val 163"/>
                <a:gd name="f8" fmla="val 367"/>
                <a:gd name="f9" fmla="val 150"/>
                <a:gd name="f10" fmla="val 720"/>
                <a:gd name="f11" fmla="val 132"/>
                <a:gd name="f12" fmla="val 1053"/>
                <a:gd name="f13" fmla="val 100"/>
                <a:gd name="f14" fmla="val 1361"/>
                <a:gd name="f15" fmla="val 69"/>
                <a:gd name="f16" fmla="val 1644"/>
                <a:gd name="f17" fmla="val 33"/>
                <a:gd name="f18" fmla="val 1905"/>
                <a:gd name="f19" fmla="val 3"/>
                <a:gd name="f20" fmla="val 2093"/>
                <a:gd name="f21" fmla="val 2100"/>
                <a:gd name="f22" fmla="val 2107"/>
                <a:gd name="f23" fmla="val 2111"/>
                <a:gd name="f24" fmla="val 70"/>
                <a:gd name="f25" fmla="val 1795"/>
                <a:gd name="f26" fmla="val 1057"/>
                <a:gd name="f27" fmla="*/ f0 1 193"/>
                <a:gd name="f28" fmla="*/ f1 1 21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193"/>
                <a:gd name="f35" fmla="*/ f32 1 21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93" h="2112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cubicBezTo>
                    <a:pt x="f19" y="f21"/>
                    <a:pt x="f6" y="f22"/>
                    <a:pt x="f19" y="f23"/>
                  </a:cubicBezTo>
                  <a:cubicBezTo>
                    <a:pt x="f24" y="f25"/>
                    <a:pt x="f3" y="f2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2872;p54">
              <a:extLst>
                <a:ext uri="{FF2B5EF4-FFF2-40B4-BE49-F238E27FC236}">
                  <a16:creationId xmlns:a16="http://schemas.microsoft.com/office/drawing/2014/main" id="{78A80C0E-69A9-4CA3-83D8-F4CD5EC358C0}"/>
                </a:ext>
              </a:extLst>
            </p:cNvPr>
            <p:cNvSpPr/>
            <p:nvPr/>
          </p:nvSpPr>
          <p:spPr>
            <a:xfrm>
              <a:off x="5605665" y="727085"/>
              <a:ext cx="12472" cy="3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8"/>
                <a:gd name="f4" fmla="val 138"/>
                <a:gd name="f5" fmla="val 1"/>
                <a:gd name="f6" fmla="val 564"/>
                <a:gd name="f7" fmla="val 566"/>
                <a:gd name="f8" fmla="val 133"/>
                <a:gd name="f9" fmla="val 567"/>
                <a:gd name="f10" fmla="val 125"/>
                <a:gd name="f11" fmla="val 546"/>
                <a:gd name="f12" fmla="val 115"/>
                <a:gd name="f13" fmla="val 523"/>
                <a:gd name="f14" fmla="val 108"/>
                <a:gd name="f15" fmla="val 502"/>
                <a:gd name="f16" fmla="val 98"/>
                <a:gd name="f17" fmla="val 338"/>
                <a:gd name="f18" fmla="val 39"/>
                <a:gd name="f19" fmla="val 168"/>
                <a:gd name="f20" fmla="val 8"/>
                <a:gd name="f21" fmla="*/ f0 1 568"/>
                <a:gd name="f22" fmla="*/ f1 1 13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68"/>
                <a:gd name="f29" fmla="*/ f26 1 13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68" h="138">
                  <a:moveTo>
                    <a:pt x="f2" y="f5"/>
                  </a:moveTo>
                  <a:lnTo>
                    <a:pt x="f6" y="f4"/>
                  </a:lnTo>
                  <a:cubicBezTo>
                    <a:pt x="f6" y="f4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" y="f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2873;p54">
              <a:extLst>
                <a:ext uri="{FF2B5EF4-FFF2-40B4-BE49-F238E27FC236}">
                  <a16:creationId xmlns:a16="http://schemas.microsoft.com/office/drawing/2014/main" id="{BDBE0774-EE79-4816-B714-801D2CBA9F00}"/>
                </a:ext>
              </a:extLst>
            </p:cNvPr>
            <p:cNvSpPr/>
            <p:nvPr/>
          </p:nvSpPr>
          <p:spPr>
            <a:xfrm>
              <a:off x="5569592" y="706502"/>
              <a:ext cx="16386" cy="208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"/>
                <a:gd name="f4" fmla="val 948"/>
                <a:gd name="f5" fmla="val 1"/>
                <a:gd name="f6" fmla="val 104"/>
                <a:gd name="f7" fmla="val 120"/>
                <a:gd name="f8" fmla="val 301"/>
                <a:gd name="f9" fmla="val 358"/>
                <a:gd name="f10" fmla="val 479"/>
                <a:gd name="f11" fmla="val 589"/>
                <a:gd name="f12" fmla="val 638"/>
                <a:gd name="f13" fmla="val 800"/>
                <a:gd name="f14" fmla="val 745"/>
                <a:gd name="f15" fmla="val 628"/>
                <a:gd name="f16" fmla="val 771"/>
                <a:gd name="f17" fmla="val 389"/>
                <a:gd name="f18" fmla="val 432"/>
                <a:gd name="f19" fmla="val 2"/>
                <a:gd name="f20" fmla="*/ f0 1 746"/>
                <a:gd name="f21" fmla="*/ f1 1 948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746"/>
                <a:gd name="f28" fmla="*/ f25 1 948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746" h="948">
                  <a:moveTo>
                    <a:pt x="f2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4"/>
                  </a:lnTo>
                  <a:cubicBezTo>
                    <a:pt x="f15" y="f16"/>
                    <a:pt x="f17" y="f18"/>
                    <a:pt x="f19" y="f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2874;p54">
              <a:extLst>
                <a:ext uri="{FF2B5EF4-FFF2-40B4-BE49-F238E27FC236}">
                  <a16:creationId xmlns:a16="http://schemas.microsoft.com/office/drawing/2014/main" id="{8C6BF497-0B3D-43F4-991A-CA6FE2433969}"/>
                </a:ext>
              </a:extLst>
            </p:cNvPr>
            <p:cNvSpPr/>
            <p:nvPr/>
          </p:nvSpPr>
          <p:spPr>
            <a:xfrm>
              <a:off x="5566940" y="703621"/>
              <a:ext cx="2039" cy="2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"/>
                <a:gd name="f4" fmla="val 102"/>
                <a:gd name="f5" fmla="val 1"/>
                <a:gd name="f6" fmla="val 91"/>
                <a:gd name="f7" fmla="val 64"/>
                <a:gd name="f8" fmla="val 68"/>
                <a:gd name="f9" fmla="val 33"/>
                <a:gd name="f10" fmla="val 36"/>
                <a:gd name="f11" fmla="*/ f0 1 93"/>
                <a:gd name="f12" fmla="*/ f1 1 102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93"/>
                <a:gd name="f19" fmla="*/ f16 1 102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3" h="102">
                  <a:moveTo>
                    <a:pt x="f2" y="f5"/>
                  </a:moveTo>
                  <a:lnTo>
                    <a:pt x="f6" y="f4"/>
                  </a:lnTo>
                  <a:lnTo>
                    <a:pt x="f3" y="f4"/>
                  </a:lnTo>
                  <a:cubicBezTo>
                    <a:pt x="f7" y="f8"/>
                    <a:pt x="f9" y="f10"/>
                    <a:pt x="f2" y="f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2875;p54">
              <a:extLst>
                <a:ext uri="{FF2B5EF4-FFF2-40B4-BE49-F238E27FC236}">
                  <a16:creationId xmlns:a16="http://schemas.microsoft.com/office/drawing/2014/main" id="{9D96FB34-A0E5-45BC-AEDD-F34EE33A3EA2}"/>
                </a:ext>
              </a:extLst>
            </p:cNvPr>
            <p:cNvSpPr/>
            <p:nvPr/>
          </p:nvSpPr>
          <p:spPr>
            <a:xfrm>
              <a:off x="5603068" y="431532"/>
              <a:ext cx="169557" cy="3201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14576"/>
                <a:gd name="f5" fmla="val 7091"/>
                <a:gd name="f6" fmla="val 266"/>
                <a:gd name="f7" fmla="val 7481"/>
                <a:gd name="f8" fmla="val 3765"/>
                <a:gd name="f9" fmla="val 7018"/>
                <a:gd name="f10" fmla="val 6884"/>
                <a:gd name="f11" fmla="val 5715"/>
                <a:gd name="f12" fmla="val 9537"/>
                <a:gd name="f13" fmla="val 4452"/>
                <a:gd name="f14" fmla="val 12106"/>
                <a:gd name="f15" fmla="val 2712"/>
                <a:gd name="f16" fmla="val 13603"/>
                <a:gd name="f17" fmla="val 1720"/>
                <a:gd name="f18" fmla="val 14300"/>
                <a:gd name="f19" fmla="val 1568"/>
                <a:gd name="f20" fmla="val 14004"/>
                <a:gd name="f21" fmla="val 1340"/>
                <a:gd name="f22" fmla="val 13755"/>
                <a:gd name="f23" fmla="val 1055"/>
                <a:gd name="f24" fmla="val 13573"/>
                <a:gd name="f25" fmla="val 963"/>
                <a:gd name="f26" fmla="val 13514"/>
                <a:gd name="f27" fmla="val 866"/>
                <a:gd name="f28" fmla="val 13464"/>
                <a:gd name="f29" fmla="val 766"/>
                <a:gd name="f30" fmla="val 13423"/>
                <a:gd name="f31" fmla="val 974"/>
                <a:gd name="f32" fmla="val 12231"/>
                <a:gd name="f33" fmla="val 1155"/>
                <a:gd name="f34" fmla="val 9910"/>
                <a:gd name="f35" fmla="val 228"/>
                <a:gd name="f36" fmla="val 7158"/>
                <a:gd name="f37" fmla="val 1958"/>
                <a:gd name="f38" fmla="val 2732"/>
                <a:gd name="f39" fmla="val 6278"/>
                <a:gd name="f40" fmla="val 629"/>
                <a:gd name="f41" fmla="val 7184"/>
                <a:gd name="f42" fmla="val 7170"/>
                <a:gd name="f43" fmla="val 7157"/>
                <a:gd name="f44" fmla="val 3"/>
                <a:gd name="f45" fmla="val 7143"/>
                <a:gd name="f46" fmla="val 8"/>
                <a:gd name="f47" fmla="val 7092"/>
                <a:gd name="f48" fmla="val 28"/>
                <a:gd name="f49" fmla="val 1938"/>
                <a:gd name="f50" fmla="val 2128"/>
                <a:gd name="f51" fmla="val 11"/>
                <a:gd name="f52" fmla="val 7120"/>
                <a:gd name="f53" fmla="val 1"/>
                <a:gd name="f54" fmla="val 9"/>
                <a:gd name="f55" fmla="val 7194"/>
                <a:gd name="f56" fmla="val 960"/>
                <a:gd name="f57" fmla="val 9984"/>
                <a:gd name="f58" fmla="val 746"/>
                <a:gd name="f59" fmla="val 12327"/>
                <a:gd name="f60" fmla="val 534"/>
                <a:gd name="f61" fmla="val 13474"/>
                <a:gd name="f62" fmla="val 526"/>
                <a:gd name="f63" fmla="val 13529"/>
                <a:gd name="f64" fmla="val 555"/>
                <a:gd name="f65" fmla="val 13580"/>
                <a:gd name="f66" fmla="val 605"/>
                <a:gd name="f67" fmla="val 13598"/>
                <a:gd name="f68" fmla="val 719"/>
                <a:gd name="f69" fmla="val 13638"/>
                <a:gd name="f70" fmla="val 833"/>
                <a:gd name="f71" fmla="val 13694"/>
                <a:gd name="f72" fmla="val 940"/>
                <a:gd name="f73" fmla="val 13759"/>
                <a:gd name="f74" fmla="val 1226"/>
                <a:gd name="f75" fmla="val 13942"/>
                <a:gd name="f76" fmla="val 1446"/>
                <a:gd name="f77" fmla="val 14201"/>
                <a:gd name="f78" fmla="val 1578"/>
                <a:gd name="f79" fmla="val 14510"/>
                <a:gd name="f80" fmla="val 1589"/>
                <a:gd name="f81" fmla="val 14540"/>
                <a:gd name="f82" fmla="val 1615"/>
                <a:gd name="f83" fmla="val 14562"/>
                <a:gd name="f84" fmla="val 1646"/>
                <a:gd name="f85" fmla="val 14571"/>
                <a:gd name="f86" fmla="val 1656"/>
                <a:gd name="f87" fmla="val 14574"/>
                <a:gd name="f88" fmla="val 1666"/>
                <a:gd name="f89" fmla="val 14575"/>
                <a:gd name="f90" fmla="val 1678"/>
                <a:gd name="f91" fmla="val 1699"/>
                <a:gd name="f92" fmla="val 14568"/>
                <a:gd name="f93" fmla="val 1739"/>
                <a:gd name="f94" fmla="val 14557"/>
                <a:gd name="f95" fmla="val 2727"/>
                <a:gd name="f96" fmla="val 13883"/>
                <a:gd name="f97" fmla="val 4584"/>
                <a:gd name="f98" fmla="val 12345"/>
                <a:gd name="f99" fmla="val 5914"/>
                <a:gd name="f100" fmla="val 9636"/>
                <a:gd name="f101" fmla="val 7255"/>
                <a:gd name="f102" fmla="val 6906"/>
                <a:gd name="f103" fmla="val 3696"/>
                <a:gd name="f104" fmla="val 7293"/>
                <a:gd name="f105" fmla="val 98"/>
                <a:gd name="f106" fmla="val 7289"/>
                <a:gd name="f107" fmla="val 64"/>
                <a:gd name="f108" fmla="val 7269"/>
                <a:gd name="f109" fmla="val 34"/>
                <a:gd name="f110" fmla="val 7240"/>
                <a:gd name="f111" fmla="val 15"/>
                <a:gd name="f112" fmla="val 7223"/>
                <a:gd name="f113" fmla="val 6"/>
                <a:gd name="f114" fmla="val 7204"/>
                <a:gd name="f115" fmla="*/ f0 1 7719"/>
                <a:gd name="f116" fmla="*/ f1 1 14576"/>
                <a:gd name="f117" fmla="val f2"/>
                <a:gd name="f118" fmla="val f3"/>
                <a:gd name="f119" fmla="val f4"/>
                <a:gd name="f120" fmla="+- f119 0 f117"/>
                <a:gd name="f121" fmla="+- f118 0 f117"/>
                <a:gd name="f122" fmla="*/ f121 1 7719"/>
                <a:gd name="f123" fmla="*/ f120 1 14576"/>
                <a:gd name="f124" fmla="*/ f117 1 f122"/>
                <a:gd name="f125" fmla="*/ f118 1 f122"/>
                <a:gd name="f126" fmla="*/ f117 1 f123"/>
                <a:gd name="f127" fmla="*/ f119 1 f123"/>
                <a:gd name="f128" fmla="*/ f124 f115 1"/>
                <a:gd name="f129" fmla="*/ f125 f115 1"/>
                <a:gd name="f130" fmla="*/ f127 f116 1"/>
                <a:gd name="f131" fmla="*/ f126 f1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8" t="f131" r="f129" b="f130"/>
              <a:pathLst>
                <a:path w="7719" h="14576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5" y="f6"/>
                  </a:cubicBezTo>
                  <a:close/>
                  <a:moveTo>
                    <a:pt x="f41" y="f2"/>
                  </a:moveTo>
                  <a:cubicBezTo>
                    <a:pt x="f42" y="f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45"/>
                    <a:pt x="f2" y="f42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89"/>
                  </a:cubicBezTo>
                  <a:cubicBezTo>
                    <a:pt x="f91" y="f89"/>
                    <a:pt x="f17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3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2"/>
                    <a:pt x="f41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2876;p54">
              <a:extLst>
                <a:ext uri="{FF2B5EF4-FFF2-40B4-BE49-F238E27FC236}">
                  <a16:creationId xmlns:a16="http://schemas.microsoft.com/office/drawing/2014/main" id="{7663865B-8D6F-4699-8C94-34E1E0C112D1}"/>
                </a:ext>
              </a:extLst>
            </p:cNvPr>
            <p:cNvSpPr/>
            <p:nvPr/>
          </p:nvSpPr>
          <p:spPr>
            <a:xfrm>
              <a:off x="5637294" y="618701"/>
              <a:ext cx="315230" cy="1678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51"/>
                <a:gd name="f4" fmla="val 7643"/>
                <a:gd name="f5" fmla="val 8987"/>
                <a:gd name="f6" fmla="val 222"/>
                <a:gd name="f7" fmla="val 11510"/>
                <a:gd name="f8" fmla="val 13532"/>
                <a:gd name="f9" fmla="val 928"/>
                <a:gd name="f10" fmla="val 14059"/>
                <a:gd name="f11" fmla="val 1130"/>
                <a:gd name="f12" fmla="val 11863"/>
                <a:gd name="f13" fmla="val 3878"/>
                <a:gd name="f14" fmla="val 9331"/>
                <a:gd name="f15" fmla="val 5757"/>
                <a:gd name="f16" fmla="val 6531"/>
                <a:gd name="f17" fmla="val 6711"/>
                <a:gd name="f18" fmla="val 4934"/>
                <a:gd name="f19" fmla="val 7257"/>
                <a:gd name="f20" fmla="val 3485"/>
                <a:gd name="f21" fmla="val 7423"/>
                <a:gd name="f22" fmla="val 2316"/>
                <a:gd name="f23" fmla="val 1476"/>
                <a:gd name="f24" fmla="val 781"/>
                <a:gd name="f25" fmla="val 7337"/>
                <a:gd name="f26" fmla="val 278"/>
                <a:gd name="f27" fmla="val 7246"/>
                <a:gd name="f28" fmla="val 383"/>
                <a:gd name="f29" fmla="val 6937"/>
                <a:gd name="f30" fmla="val 404"/>
                <a:gd name="f31" fmla="val 6605"/>
                <a:gd name="f32" fmla="val 340"/>
                <a:gd name="f33" fmla="val 6284"/>
                <a:gd name="f34" fmla="val 328"/>
                <a:gd name="f35" fmla="val 6218"/>
                <a:gd name="f36" fmla="val 312"/>
                <a:gd name="f37" fmla="val 6154"/>
                <a:gd name="f38" fmla="val 292"/>
                <a:gd name="f39" fmla="val 6091"/>
                <a:gd name="f40" fmla="val 281"/>
                <a:gd name="f41" fmla="val 6056"/>
                <a:gd name="f42" fmla="val 269"/>
                <a:gd name="f43" fmla="val 6020"/>
                <a:gd name="f44" fmla="val 255"/>
                <a:gd name="f45" fmla="val 5984"/>
                <a:gd name="f46" fmla="val 1253"/>
                <a:gd name="f47" fmla="val 5287"/>
                <a:gd name="f48" fmla="val 3041"/>
                <a:gd name="f49" fmla="val 3770"/>
                <a:gd name="f50" fmla="val 4336"/>
                <a:gd name="f51" fmla="val 1150"/>
                <a:gd name="f52" fmla="val 5926"/>
                <a:gd name="f53" fmla="val 455"/>
                <a:gd name="f54" fmla="val 7539"/>
                <a:gd name="f55" fmla="val 8986"/>
                <a:gd name="f56" fmla="val 1"/>
                <a:gd name="f57" fmla="val 7500"/>
                <a:gd name="f58" fmla="val 5843"/>
                <a:gd name="f59" fmla="val 242"/>
                <a:gd name="f60" fmla="val 4211"/>
                <a:gd name="f61" fmla="val 963"/>
                <a:gd name="f62" fmla="val 4188"/>
                <a:gd name="f63" fmla="val 973"/>
                <a:gd name="f64" fmla="val 4168"/>
                <a:gd name="f65" fmla="val 992"/>
                <a:gd name="f66" fmla="val 4158"/>
                <a:gd name="f67" fmla="val 1014"/>
                <a:gd name="f68" fmla="val 2850"/>
                <a:gd name="f69" fmla="val 3677"/>
                <a:gd name="f70" fmla="val 1028"/>
                <a:gd name="f71" fmla="val 5187"/>
                <a:gd name="f72" fmla="val 58"/>
                <a:gd name="f73" fmla="val 5851"/>
                <a:gd name="f74" fmla="val 16"/>
                <a:gd name="f75" fmla="val 5882"/>
                <a:gd name="f76" fmla="val 5939"/>
                <a:gd name="f77" fmla="val 21"/>
                <a:gd name="f78" fmla="val 5986"/>
                <a:gd name="f79" fmla="val 44"/>
                <a:gd name="f80" fmla="val 6040"/>
                <a:gd name="f81" fmla="val 66"/>
                <a:gd name="f82" fmla="val 6097"/>
                <a:gd name="f83" fmla="val 84"/>
                <a:gd name="f84" fmla="val 100"/>
                <a:gd name="f85" fmla="val 6211"/>
                <a:gd name="f86" fmla="val 114"/>
                <a:gd name="f87" fmla="val 6268"/>
                <a:gd name="f88" fmla="val 127"/>
                <a:gd name="f89" fmla="val 6325"/>
                <a:gd name="f90" fmla="val 191"/>
                <a:gd name="f91" fmla="val 6648"/>
                <a:gd name="f92" fmla="val 157"/>
                <a:gd name="f93" fmla="val 6981"/>
                <a:gd name="f94" fmla="val 30"/>
                <a:gd name="f95" fmla="val 7288"/>
                <a:gd name="f96" fmla="val 17"/>
                <a:gd name="f97" fmla="val 7317"/>
                <a:gd name="f98" fmla="val 20"/>
                <a:gd name="f99" fmla="val 7353"/>
                <a:gd name="f100" fmla="val 36"/>
                <a:gd name="f101" fmla="val 7382"/>
                <a:gd name="f102" fmla="val 50"/>
                <a:gd name="f103" fmla="val 7410"/>
                <a:gd name="f104" fmla="val 78"/>
                <a:gd name="f105" fmla="val 7430"/>
                <a:gd name="f106" fmla="val 110"/>
                <a:gd name="f107" fmla="val 7437"/>
                <a:gd name="f108" fmla="val 628"/>
                <a:gd name="f109" fmla="val 7538"/>
                <a:gd name="f110" fmla="val 1384"/>
                <a:gd name="f111" fmla="val 7642"/>
                <a:gd name="f112" fmla="val 3505"/>
                <a:gd name="f113" fmla="val 4980"/>
                <a:gd name="f114" fmla="val 7474"/>
                <a:gd name="f115" fmla="val 6604"/>
                <a:gd name="f116" fmla="val 6916"/>
                <a:gd name="f117" fmla="val 9480"/>
                <a:gd name="f118" fmla="val 5935"/>
                <a:gd name="f119" fmla="val 12078"/>
                <a:gd name="f120" fmla="val 3995"/>
                <a:gd name="f121" fmla="val 14322"/>
                <a:gd name="f122" fmla="val 1148"/>
                <a:gd name="f123" fmla="val 14344"/>
                <a:gd name="f124" fmla="val 1121"/>
                <a:gd name="f125" fmla="val 1087"/>
                <a:gd name="f126" fmla="val 14342"/>
                <a:gd name="f127" fmla="val 1054"/>
                <a:gd name="f128" fmla="val 14335"/>
                <a:gd name="f129" fmla="val 1021"/>
                <a:gd name="f130" fmla="val 14312"/>
                <a:gd name="f131" fmla="val 994"/>
                <a:gd name="f132" fmla="val 14280"/>
                <a:gd name="f133" fmla="val 980"/>
                <a:gd name="f134" fmla="val 14246"/>
                <a:gd name="f135" fmla="val 965"/>
                <a:gd name="f136" fmla="val 11959"/>
                <a:gd name="f137" fmla="*/ f0 1 14351"/>
                <a:gd name="f138" fmla="*/ f1 1 7643"/>
                <a:gd name="f139" fmla="val f2"/>
                <a:gd name="f140" fmla="val f3"/>
                <a:gd name="f141" fmla="val f4"/>
                <a:gd name="f142" fmla="+- f141 0 f139"/>
                <a:gd name="f143" fmla="+- f140 0 f139"/>
                <a:gd name="f144" fmla="*/ f143 1 14351"/>
                <a:gd name="f145" fmla="*/ f142 1 7643"/>
                <a:gd name="f146" fmla="*/ f139 1 f144"/>
                <a:gd name="f147" fmla="*/ f140 1 f144"/>
                <a:gd name="f148" fmla="*/ f139 1 f145"/>
                <a:gd name="f149" fmla="*/ f141 1 f145"/>
                <a:gd name="f150" fmla="*/ f146 f137 1"/>
                <a:gd name="f151" fmla="*/ f147 f137 1"/>
                <a:gd name="f152" fmla="*/ f149 f138 1"/>
                <a:gd name="f153" fmla="*/ f148 f1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0" t="f153" r="f151" b="f152"/>
              <a:pathLst>
                <a:path w="14351" h="76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6"/>
                    <a:pt x="f5" y="f6"/>
                  </a:cubicBezTo>
                  <a:close/>
                  <a:moveTo>
                    <a:pt x="f55" y="f56"/>
                  </a:moveTo>
                  <a:cubicBezTo>
                    <a:pt x="f57" y="f56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2" y="f76"/>
                    <a:pt x="f77" y="f78"/>
                  </a:cubicBezTo>
                  <a:cubicBezTo>
                    <a:pt x="f79" y="f80"/>
                    <a:pt x="f81" y="f82"/>
                    <a:pt x="f83" y="f37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22" y="f111"/>
                  </a:cubicBezTo>
                  <a:cubicBezTo>
                    <a:pt x="f112" y="f111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124"/>
                    <a:pt x="f3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56"/>
                    <a:pt x="f55" y="f5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2877;p54">
              <a:extLst>
                <a:ext uri="{FF2B5EF4-FFF2-40B4-BE49-F238E27FC236}">
                  <a16:creationId xmlns:a16="http://schemas.microsoft.com/office/drawing/2014/main" id="{ABE4FB59-BD8B-4C20-90C0-309568C9B8C1}"/>
                </a:ext>
              </a:extLst>
            </p:cNvPr>
            <p:cNvSpPr/>
            <p:nvPr/>
          </p:nvSpPr>
          <p:spPr>
            <a:xfrm>
              <a:off x="5254736" y="746607"/>
              <a:ext cx="317342" cy="1678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447"/>
                <a:gd name="f4" fmla="val 7640"/>
                <a:gd name="f5" fmla="val 12032"/>
                <a:gd name="f6" fmla="val 222"/>
                <a:gd name="f7" fmla="val 12869"/>
                <a:gd name="f8" fmla="val 13563"/>
                <a:gd name="f9" fmla="val 307"/>
                <a:gd name="f10" fmla="val 14062"/>
                <a:gd name="f11" fmla="val 396"/>
                <a:gd name="f12" fmla="val 13990"/>
                <a:gd name="f13" fmla="val 714"/>
                <a:gd name="f14" fmla="val 13998"/>
                <a:gd name="f15" fmla="val 1042"/>
                <a:gd name="f16" fmla="val 14089"/>
                <a:gd name="f17" fmla="val 1355"/>
                <a:gd name="f18" fmla="val 14098"/>
                <a:gd name="f19" fmla="val 1383"/>
                <a:gd name="f20" fmla="val 14121"/>
                <a:gd name="f21" fmla="val 1457"/>
                <a:gd name="f22" fmla="val 14149"/>
                <a:gd name="f23" fmla="val 1533"/>
                <a:gd name="f24" fmla="val 14182"/>
                <a:gd name="f25" fmla="val 1601"/>
                <a:gd name="f26" fmla="val 13158"/>
                <a:gd name="f27" fmla="val 2298"/>
                <a:gd name="f28" fmla="val 11336"/>
                <a:gd name="f29" fmla="val 3821"/>
                <a:gd name="f30" fmla="val 10016"/>
                <a:gd name="f31" fmla="val 6493"/>
                <a:gd name="f32" fmla="val 8427"/>
                <a:gd name="f33" fmla="val 7189"/>
                <a:gd name="f34" fmla="val 6813"/>
                <a:gd name="f35" fmla="val 7422"/>
                <a:gd name="f36" fmla="val 5363"/>
                <a:gd name="f37" fmla="val 2841"/>
                <a:gd name="f38" fmla="val 817"/>
                <a:gd name="f39" fmla="val 6716"/>
                <a:gd name="f40" fmla="val 291"/>
                <a:gd name="f41" fmla="val 6513"/>
                <a:gd name="f42" fmla="val 2490"/>
                <a:gd name="f43" fmla="val 3762"/>
                <a:gd name="f44" fmla="val 5022"/>
                <a:gd name="f45" fmla="val 1883"/>
                <a:gd name="f46" fmla="val 7820"/>
                <a:gd name="f47" fmla="val 931"/>
                <a:gd name="f48" fmla="val 9416"/>
                <a:gd name="f49" fmla="val 386"/>
                <a:gd name="f50" fmla="val 10864"/>
                <a:gd name="f51" fmla="val 12038"/>
                <a:gd name="f52" fmla="val 10849"/>
                <a:gd name="f53" fmla="val 9375"/>
                <a:gd name="f54" fmla="val 167"/>
                <a:gd name="f55" fmla="val 7752"/>
                <a:gd name="f56" fmla="val 721"/>
                <a:gd name="f57" fmla="val 4872"/>
                <a:gd name="f58" fmla="val 1701"/>
                <a:gd name="f59" fmla="val 2273"/>
                <a:gd name="f60" fmla="val 3643"/>
                <a:gd name="f61" fmla="val 29"/>
                <a:gd name="f62" fmla="val 6492"/>
                <a:gd name="f63" fmla="val 8"/>
                <a:gd name="f64" fmla="val 6519"/>
                <a:gd name="f65" fmla="val 6553"/>
                <a:gd name="f66" fmla="val 9"/>
                <a:gd name="f67" fmla="val 6586"/>
                <a:gd name="f68" fmla="val 16"/>
                <a:gd name="f69" fmla="val 6618"/>
                <a:gd name="f70" fmla="val 40"/>
                <a:gd name="f71" fmla="val 6645"/>
                <a:gd name="f72" fmla="val 72"/>
                <a:gd name="f73" fmla="val 6660"/>
                <a:gd name="f74" fmla="val 106"/>
                <a:gd name="f75" fmla="val 6675"/>
                <a:gd name="f76" fmla="val 2397"/>
                <a:gd name="f77" fmla="val 5369"/>
                <a:gd name="f78" fmla="val 6850"/>
                <a:gd name="f79" fmla="val 8502"/>
                <a:gd name="f80" fmla="val 7402"/>
                <a:gd name="f81" fmla="val 10127"/>
                <a:gd name="f82" fmla="val 6683"/>
                <a:gd name="f83" fmla="val 10159"/>
                <a:gd name="f84" fmla="val 6673"/>
                <a:gd name="f85" fmla="val 10183"/>
                <a:gd name="f86" fmla="val 6654"/>
                <a:gd name="f87" fmla="val 10197"/>
                <a:gd name="f88" fmla="val 6626"/>
                <a:gd name="f89" fmla="val 11530"/>
                <a:gd name="f90" fmla="val 3905"/>
                <a:gd name="f91" fmla="val 13393"/>
                <a:gd name="f92" fmla="val 2390"/>
                <a:gd name="f93" fmla="val 14384"/>
                <a:gd name="f94" fmla="val 1728"/>
                <a:gd name="f95" fmla="val 14431"/>
                <a:gd name="f96" fmla="val 1697"/>
                <a:gd name="f97" fmla="val 1635"/>
                <a:gd name="f98" fmla="val 14420"/>
                <a:gd name="f99" fmla="val 1586"/>
                <a:gd name="f100" fmla="val 14377"/>
                <a:gd name="f101" fmla="val 1500"/>
                <a:gd name="f102" fmla="val 14338"/>
                <a:gd name="f103" fmla="val 1409"/>
                <a:gd name="f104" fmla="val 14310"/>
                <a:gd name="f105" fmla="val 1315"/>
                <a:gd name="f106" fmla="val 14300"/>
                <a:gd name="f107" fmla="val 1288"/>
                <a:gd name="f108" fmla="val 14212"/>
                <a:gd name="f109" fmla="val 979"/>
                <a:gd name="f110" fmla="val 14213"/>
                <a:gd name="f111" fmla="val 651"/>
                <a:gd name="f112" fmla="val 14306"/>
                <a:gd name="f113" fmla="val 339"/>
                <a:gd name="f114" fmla="val 14314"/>
                <a:gd name="f115" fmla="val 310"/>
                <a:gd name="f116" fmla="val 14311"/>
                <a:gd name="f117" fmla="val 277"/>
                <a:gd name="f118" fmla="val 14296"/>
                <a:gd name="f119" fmla="val 251"/>
                <a:gd name="f120" fmla="val 14279"/>
                <a:gd name="f121" fmla="val 224"/>
                <a:gd name="f122" fmla="val 14253"/>
                <a:gd name="f123" fmla="val 204"/>
                <a:gd name="f124" fmla="val 14222"/>
                <a:gd name="f125" fmla="val 199"/>
                <a:gd name="f126" fmla="val 13707"/>
                <a:gd name="f127" fmla="val 100"/>
                <a:gd name="f128" fmla="val 12958"/>
                <a:gd name="f129" fmla="*/ f0 1 14447"/>
                <a:gd name="f130" fmla="*/ f1 1 7640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14447"/>
                <a:gd name="f137" fmla="*/ f134 1 7640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14447" h="764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6"/>
                    <a:pt x="f5" y="f6"/>
                  </a:cubicBezTo>
                  <a:close/>
                  <a:moveTo>
                    <a:pt x="f51" y="f2"/>
                  </a:moveTo>
                  <a:cubicBezTo>
                    <a:pt x="f52" y="f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2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4"/>
                    <a:pt x="f77" y="f4"/>
                  </a:cubicBezTo>
                  <a:cubicBezTo>
                    <a:pt x="f78" y="f4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3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1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2878;p54">
              <a:extLst>
                <a:ext uri="{FF2B5EF4-FFF2-40B4-BE49-F238E27FC236}">
                  <a16:creationId xmlns:a16="http://schemas.microsoft.com/office/drawing/2014/main" id="{949FF2C8-F553-4781-8EFC-102D0A89EC49}"/>
                </a:ext>
              </a:extLst>
            </p:cNvPr>
            <p:cNvSpPr/>
            <p:nvPr/>
          </p:nvSpPr>
          <p:spPr>
            <a:xfrm>
              <a:off x="5577437" y="798362"/>
              <a:ext cx="200463" cy="317059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9126"/>
                <a:gd name="f5" fmla="val 14434"/>
                <a:gd name="f6" fmla="val 1873"/>
                <a:gd name="f7" fmla="val 239"/>
                <a:gd name="f8" fmla="val 2568"/>
                <a:gd name="f9" fmla="val 1260"/>
                <a:gd name="f10" fmla="val 4094"/>
                <a:gd name="f11" fmla="val 3093"/>
                <a:gd name="f12" fmla="val 6777"/>
                <a:gd name="f13" fmla="val 4421"/>
                <a:gd name="f14" fmla="val 8684"/>
                <a:gd name="f15" fmla="val 8777"/>
                <a:gd name="f16" fmla="val 7114"/>
                <a:gd name="f17" fmla="val 13316"/>
                <a:gd name="f18" fmla="val 6797"/>
                <a:gd name="f19" fmla="val 14146"/>
                <a:gd name="f20" fmla="val 4044"/>
                <a:gd name="f21" fmla="val 11948"/>
                <a:gd name="f22" fmla="val 2165"/>
                <a:gd name="f23" fmla="val 9416"/>
                <a:gd name="f24" fmla="val 1211"/>
                <a:gd name="f25" fmla="val 6614"/>
                <a:gd name="f26" fmla="val 260"/>
                <a:gd name="f27" fmla="val 3824"/>
                <a:gd name="f28" fmla="val 462"/>
                <a:gd name="f29" fmla="val 1494"/>
                <a:gd name="f30" fmla="val 696"/>
                <a:gd name="f31" fmla="val 285"/>
                <a:gd name="f32" fmla="val 863"/>
                <a:gd name="f33" fmla="val 335"/>
                <a:gd name="f34" fmla="val 1037"/>
                <a:gd name="f35" fmla="val 1349"/>
                <a:gd name="f36" fmla="val 1488"/>
                <a:gd name="f37" fmla="val 344"/>
                <a:gd name="f38" fmla="val 1624"/>
                <a:gd name="f39" fmla="val 313"/>
                <a:gd name="f40" fmla="val 1674"/>
                <a:gd name="f41" fmla="val 303"/>
                <a:gd name="f42" fmla="val 1722"/>
                <a:gd name="f43" fmla="val 289"/>
                <a:gd name="f44" fmla="val 1771"/>
                <a:gd name="f45" fmla="val 275"/>
                <a:gd name="f46" fmla="val 1806"/>
                <a:gd name="f47" fmla="val 264"/>
                <a:gd name="f48" fmla="val 1841"/>
                <a:gd name="f49" fmla="val 251"/>
                <a:gd name="f50" fmla="val 1906"/>
                <a:gd name="f51" fmla="val 1"/>
                <a:gd name="f52" fmla="val 1894"/>
                <a:gd name="f53" fmla="val 1881"/>
                <a:gd name="f54" fmla="val 3"/>
                <a:gd name="f55" fmla="val 1871"/>
                <a:gd name="f56" fmla="val 6"/>
                <a:gd name="f57" fmla="val 1815"/>
                <a:gd name="f58" fmla="val 27"/>
                <a:gd name="f59" fmla="val 1759"/>
                <a:gd name="f60" fmla="val 48"/>
                <a:gd name="f61" fmla="val 1703"/>
                <a:gd name="f62" fmla="val 66"/>
                <a:gd name="f63" fmla="val 1660"/>
                <a:gd name="f64" fmla="val 78"/>
                <a:gd name="f65" fmla="val 1617"/>
                <a:gd name="f66" fmla="val 91"/>
                <a:gd name="f67" fmla="val 1573"/>
                <a:gd name="f68" fmla="val 100"/>
                <a:gd name="f69" fmla="val 1453"/>
                <a:gd name="f70" fmla="val 127"/>
                <a:gd name="f71" fmla="val 1331"/>
                <a:gd name="f72" fmla="val 141"/>
                <a:gd name="f73" fmla="val 1209"/>
                <a:gd name="f74" fmla="val 1018"/>
                <a:gd name="f75" fmla="val 828"/>
                <a:gd name="f76" fmla="val 107"/>
                <a:gd name="f77" fmla="val 646"/>
                <a:gd name="f78" fmla="val 41"/>
                <a:gd name="f79" fmla="val 634"/>
                <a:gd name="f80" fmla="val 37"/>
                <a:gd name="f81" fmla="val 621"/>
                <a:gd name="f82" fmla="val 34"/>
                <a:gd name="f83" fmla="val 608"/>
                <a:gd name="f84" fmla="val 590"/>
                <a:gd name="f85" fmla="val 572"/>
                <a:gd name="f86" fmla="val 39"/>
                <a:gd name="f87" fmla="val 555"/>
                <a:gd name="f88" fmla="val 528"/>
                <a:gd name="f89" fmla="val 63"/>
                <a:gd name="f90" fmla="val 509"/>
                <a:gd name="f91" fmla="val 90"/>
                <a:gd name="f92" fmla="val 502"/>
                <a:gd name="f93" fmla="val 121"/>
                <a:gd name="f94" fmla="val 1315"/>
                <a:gd name="f95" fmla="val 3751"/>
                <a:gd name="f96" fmla="val 1003"/>
                <a:gd name="f97" fmla="val 6686"/>
                <a:gd name="f98" fmla="val 1107"/>
                <a:gd name="f99" fmla="val 6651"/>
                <a:gd name="f100" fmla="val 6688"/>
                <a:gd name="f101" fmla="val 1984"/>
                <a:gd name="f102" fmla="val 9567"/>
                <a:gd name="f103" fmla="val 3927"/>
                <a:gd name="f104" fmla="val 12166"/>
                <a:gd name="f105" fmla="val 6775"/>
                <a:gd name="f106" fmla="val 14411"/>
                <a:gd name="f107" fmla="val 6794"/>
                <a:gd name="f108" fmla="val 14425"/>
                <a:gd name="f109" fmla="val 6818"/>
                <a:gd name="f110" fmla="val 14433"/>
                <a:gd name="f111" fmla="val 6842"/>
                <a:gd name="f112" fmla="val 6851"/>
                <a:gd name="f113" fmla="val 6861"/>
                <a:gd name="f114" fmla="val 14432"/>
                <a:gd name="f115" fmla="val 6871"/>
                <a:gd name="f116" fmla="val 6903"/>
                <a:gd name="f117" fmla="val 6929"/>
                <a:gd name="f118" fmla="val 14402"/>
                <a:gd name="f119" fmla="val 6943"/>
                <a:gd name="f120" fmla="val 14369"/>
                <a:gd name="f121" fmla="val 6965"/>
                <a:gd name="f122" fmla="val 14320"/>
                <a:gd name="f123" fmla="val 9125"/>
                <a:gd name="f124" fmla="val 9194"/>
                <a:gd name="f125" fmla="val 6963"/>
                <a:gd name="f126" fmla="val 4307"/>
                <a:gd name="f127" fmla="val 6953"/>
                <a:gd name="f128" fmla="val 4280"/>
                <a:gd name="f129" fmla="val 6933"/>
                <a:gd name="f130" fmla="val 4257"/>
                <a:gd name="f131" fmla="val 6908"/>
                <a:gd name="f132" fmla="val 4244"/>
                <a:gd name="f133" fmla="val 4183"/>
                <a:gd name="f134" fmla="val 2905"/>
                <a:gd name="f135" fmla="val 2667"/>
                <a:gd name="f136" fmla="val 1040"/>
                <a:gd name="f137" fmla="val 2006"/>
                <a:gd name="f138" fmla="val 47"/>
                <a:gd name="f139" fmla="val 1985"/>
                <a:gd name="f140" fmla="val 16"/>
                <a:gd name="f141" fmla="val 1944"/>
                <a:gd name="f142" fmla="*/ f1 1 9126"/>
                <a:gd name="f143" fmla="*/ f2 1 14434"/>
                <a:gd name="f144" fmla="val f3"/>
                <a:gd name="f145" fmla="val f4"/>
                <a:gd name="f146" fmla="val f5"/>
                <a:gd name="f147" fmla="+- f146 0 f144"/>
                <a:gd name="f148" fmla="+- f145 0 f144"/>
                <a:gd name="f149" fmla="*/ f148 1 9126"/>
                <a:gd name="f150" fmla="*/ f147 1 14434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9126" h="14434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0" y="f31"/>
                  </a:lnTo>
                  <a:cubicBezTo>
                    <a:pt x="f32" y="f33"/>
                    <a:pt x="f34" y="f0"/>
                    <a:pt x="f24" y="f0"/>
                  </a:cubicBezTo>
                  <a:cubicBezTo>
                    <a:pt x="f35" y="f0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6" y="f7"/>
                  </a:cubicBezTo>
                  <a:close/>
                  <a:moveTo>
                    <a:pt x="f50" y="f51"/>
                  </a:moveTo>
                  <a:cubicBezTo>
                    <a:pt x="f52" y="f51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2"/>
                  </a:cubicBezTo>
                  <a:cubicBezTo>
                    <a:pt x="f74" y="f72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2"/>
                    <a:pt x="f85" y="f86"/>
                    <a:pt x="f87" y="f60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26" y="f94"/>
                    <a:pt x="f51" y="f95"/>
                    <a:pt x="f96" y="f97"/>
                  </a:cubicBezTo>
                  <a:lnTo>
                    <a:pt x="f98" y="f99"/>
                  </a:lnTo>
                  <a:lnTo>
                    <a:pt x="f96" y="f100"/>
                  </a:ln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0"/>
                  </a:cubicBezTo>
                  <a:cubicBezTo>
                    <a:pt x="f112" y="f110"/>
                    <a:pt x="f113" y="f114"/>
                    <a:pt x="f115" y="f114"/>
                  </a:cubicBezTo>
                  <a:cubicBezTo>
                    <a:pt x="f116" y="f108"/>
                    <a:pt x="f117" y="f118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51"/>
                    <a:pt x="f50" y="f51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2879;p54">
              <a:extLst>
                <a:ext uri="{FF2B5EF4-FFF2-40B4-BE49-F238E27FC236}">
                  <a16:creationId xmlns:a16="http://schemas.microsoft.com/office/drawing/2014/main" id="{915DC498-B3AE-4B45-A092-6719A47622F0}"/>
                </a:ext>
              </a:extLst>
            </p:cNvPr>
            <p:cNvSpPr/>
            <p:nvPr/>
          </p:nvSpPr>
          <p:spPr>
            <a:xfrm>
              <a:off x="5616976" y="765938"/>
              <a:ext cx="321905" cy="1636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655"/>
                <a:gd name="f4" fmla="val 7448"/>
                <a:gd name="f5" fmla="val 7492"/>
                <a:gd name="f6" fmla="val 227"/>
                <a:gd name="f7" fmla="val 11919"/>
                <a:gd name="f8" fmla="val 1965"/>
                <a:gd name="f9" fmla="val 14018"/>
                <a:gd name="f10" fmla="val 6280"/>
                <a:gd name="f11" fmla="val 14382"/>
                <a:gd name="f12" fmla="val 7091"/>
                <a:gd name="f13" fmla="val 13576"/>
                <a:gd name="f14" fmla="val 7182"/>
                <a:gd name="f15" fmla="val 12791"/>
                <a:gd name="f16" fmla="val 7227"/>
                <a:gd name="f17" fmla="val 12027"/>
                <a:gd name="f18" fmla="val 9475"/>
                <a:gd name="f19" fmla="val 7161"/>
                <a:gd name="f20" fmla="val 6724"/>
                <a:gd name="f21" fmla="val 5122"/>
                <a:gd name="f22" fmla="val 5726"/>
                <a:gd name="f23" fmla="val 5119"/>
                <a:gd name="f24" fmla="val 5723"/>
                <a:gd name="f25" fmla="val 5113"/>
                <a:gd name="f26" fmla="val 5720"/>
                <a:gd name="f27" fmla="val 5111"/>
                <a:gd name="f28" fmla="val 5716"/>
                <a:gd name="f29" fmla="val 2477"/>
                <a:gd name="f30" fmla="val 4423"/>
                <a:gd name="f31" fmla="val 975"/>
                <a:gd name="f32" fmla="val 2637"/>
                <a:gd name="f33" fmla="val 278"/>
                <a:gd name="f34" fmla="val 1623"/>
                <a:gd name="f35" fmla="val 560"/>
                <a:gd name="f36" fmla="val 1476"/>
                <a:gd name="f37" fmla="val 803"/>
                <a:gd name="f38" fmla="val 1261"/>
                <a:gd name="f39" fmla="val 981"/>
                <a:gd name="f40" fmla="val 996"/>
                <a:gd name="f41" fmla="val 1033"/>
                <a:gd name="f42" fmla="val 918"/>
                <a:gd name="f43" fmla="val 1082"/>
                <a:gd name="f44" fmla="val 835"/>
                <a:gd name="f45" fmla="val 1120"/>
                <a:gd name="f46" fmla="val 750"/>
                <a:gd name="f47" fmla="val 1636"/>
                <a:gd name="f48" fmla="val 846"/>
                <a:gd name="f49" fmla="val 2363"/>
                <a:gd name="f50" fmla="val 938"/>
                <a:gd name="f51" fmla="val 3245"/>
                <a:gd name="f52" fmla="val 4426"/>
                <a:gd name="f53" fmla="val 5886"/>
                <a:gd name="f54" fmla="val 773"/>
                <a:gd name="f55" fmla="val 7495"/>
                <a:gd name="f56" fmla="val 7483"/>
                <a:gd name="f57" fmla="val 7470"/>
                <a:gd name="f58" fmla="val 2"/>
                <a:gd name="f59" fmla="val 7457"/>
                <a:gd name="f60" fmla="val 6"/>
                <a:gd name="f61" fmla="val 5861"/>
                <a:gd name="f62" fmla="val 553"/>
                <a:gd name="f63" fmla="val 4412"/>
                <a:gd name="f64" fmla="val 719"/>
                <a:gd name="f65" fmla="val 3243"/>
                <a:gd name="f66" fmla="val 2330"/>
                <a:gd name="f67" fmla="val 1587"/>
                <a:gd name="f68" fmla="val 618"/>
                <a:gd name="f69" fmla="val 1077"/>
                <a:gd name="f70" fmla="val 519"/>
                <a:gd name="f71" fmla="val 1071"/>
                <a:gd name="f72" fmla="val 518"/>
                <a:gd name="f73" fmla="val 1064"/>
                <a:gd name="f74" fmla="val 517"/>
                <a:gd name="f75" fmla="val 1057"/>
                <a:gd name="f76" fmla="val 1012"/>
                <a:gd name="f77" fmla="val 972"/>
                <a:gd name="f78" fmla="val 542"/>
                <a:gd name="f79" fmla="val 955"/>
                <a:gd name="f80" fmla="val 585"/>
                <a:gd name="f81" fmla="val 912"/>
                <a:gd name="f82" fmla="val 686"/>
                <a:gd name="f83" fmla="val 861"/>
                <a:gd name="f84" fmla="val 781"/>
                <a:gd name="f85" fmla="val 798"/>
                <a:gd name="f86" fmla="val 875"/>
                <a:gd name="f87" fmla="val 619"/>
                <a:gd name="f88" fmla="val 1141"/>
                <a:gd name="f89" fmla="val 368"/>
                <a:gd name="f90" fmla="val 1351"/>
                <a:gd name="f91" fmla="val 72"/>
                <a:gd name="f92" fmla="val 1479"/>
                <a:gd name="f93" fmla="val 42"/>
                <a:gd name="f94" fmla="val 1490"/>
                <a:gd name="f95" fmla="val 19"/>
                <a:gd name="f96" fmla="val 1516"/>
                <a:gd name="f97" fmla="val 9"/>
                <a:gd name="f98" fmla="val 1547"/>
                <a:gd name="f99" fmla="val 1"/>
                <a:gd name="f100" fmla="val 1580"/>
                <a:gd name="f101" fmla="val 1614"/>
                <a:gd name="f102" fmla="val 24"/>
                <a:gd name="f103" fmla="val 1640"/>
                <a:gd name="f104" fmla="val 697"/>
                <a:gd name="f105" fmla="val 2651"/>
                <a:gd name="f106" fmla="val 2235"/>
                <a:gd name="f107" fmla="val 4545"/>
                <a:gd name="f108" fmla="val 4998"/>
                <a:gd name="f109" fmla="val 5908"/>
                <a:gd name="f110" fmla="val 5001"/>
                <a:gd name="f111" fmla="val 5911"/>
                <a:gd name="f112" fmla="val 5007"/>
                <a:gd name="f113" fmla="val 5915"/>
                <a:gd name="f114" fmla="val 5012"/>
                <a:gd name="f115" fmla="val 5916"/>
                <a:gd name="f116" fmla="val 7086"/>
                <a:gd name="f117" fmla="val 6935"/>
                <a:gd name="f118" fmla="val 9437"/>
                <a:gd name="f119" fmla="val 7447"/>
                <a:gd name="f120" fmla="val 12029"/>
                <a:gd name="f121" fmla="val 12846"/>
                <a:gd name="f122" fmla="val 13688"/>
                <a:gd name="f123" fmla="val 7396"/>
                <a:gd name="f124" fmla="val 14554"/>
                <a:gd name="f125" fmla="val 7292"/>
                <a:gd name="f126" fmla="val 14588"/>
                <a:gd name="f127" fmla="val 7286"/>
                <a:gd name="f128" fmla="val 14618"/>
                <a:gd name="f129" fmla="val 7268"/>
                <a:gd name="f130" fmla="val 14635"/>
                <a:gd name="f131" fmla="val 7239"/>
                <a:gd name="f132" fmla="val 14652"/>
                <a:gd name="f133" fmla="val 7211"/>
                <a:gd name="f134" fmla="val 7175"/>
                <a:gd name="f135" fmla="val 14642"/>
                <a:gd name="f136" fmla="val 7143"/>
                <a:gd name="f137" fmla="val 14621"/>
                <a:gd name="f138" fmla="val 12524"/>
                <a:gd name="f139" fmla="val 1945"/>
                <a:gd name="f140" fmla="val 7534"/>
                <a:gd name="f141" fmla="val 8"/>
                <a:gd name="f142" fmla="val 7523"/>
                <a:gd name="f143" fmla="val 3"/>
                <a:gd name="f144" fmla="val 7509"/>
                <a:gd name="f145" fmla="*/ f0 1 14655"/>
                <a:gd name="f146" fmla="*/ f1 1 7448"/>
                <a:gd name="f147" fmla="val f2"/>
                <a:gd name="f148" fmla="val f3"/>
                <a:gd name="f149" fmla="val f4"/>
                <a:gd name="f150" fmla="+- f149 0 f147"/>
                <a:gd name="f151" fmla="+- f148 0 f147"/>
                <a:gd name="f152" fmla="*/ f151 1 14655"/>
                <a:gd name="f153" fmla="*/ f150 1 7448"/>
                <a:gd name="f154" fmla="*/ f147 1 f152"/>
                <a:gd name="f155" fmla="*/ f148 1 f152"/>
                <a:gd name="f156" fmla="*/ f147 1 f153"/>
                <a:gd name="f157" fmla="*/ f149 1 f153"/>
                <a:gd name="f158" fmla="*/ f154 f145 1"/>
                <a:gd name="f159" fmla="*/ f155 f145 1"/>
                <a:gd name="f160" fmla="*/ f157 f146 1"/>
                <a:gd name="f161" fmla="*/ f156 f1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8" t="f161" r="f159" b="f160"/>
              <a:pathLst>
                <a:path w="14655" h="7448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" y="f6"/>
                  </a:cubicBezTo>
                  <a:close/>
                  <a:moveTo>
                    <a:pt x="f55" y="f2"/>
                  </a:moveTo>
                  <a:cubicBezTo>
                    <a:pt x="f56" y="f2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6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19"/>
                  </a:cubicBezTo>
                  <a:cubicBezTo>
                    <a:pt x="f121" y="f119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3" y="f134"/>
                    <a:pt x="f135" y="f136"/>
                  </a:cubicBezTo>
                  <a:cubicBezTo>
                    <a:pt x="f137" y="f12"/>
                    <a:pt x="f138" y="f139"/>
                    <a:pt x="f140" y="f141"/>
                  </a:cubicBezTo>
                  <a:cubicBezTo>
                    <a:pt x="f142" y="f143"/>
                    <a:pt x="f144" y="f2"/>
                    <a:pt x="f5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2880;p54">
              <a:extLst>
                <a:ext uri="{FF2B5EF4-FFF2-40B4-BE49-F238E27FC236}">
                  <a16:creationId xmlns:a16="http://schemas.microsoft.com/office/drawing/2014/main" id="{A7E9D2C3-3544-459F-BD81-45992148DB58}"/>
                </a:ext>
              </a:extLst>
            </p:cNvPr>
            <p:cNvSpPr/>
            <p:nvPr/>
          </p:nvSpPr>
          <p:spPr>
            <a:xfrm>
              <a:off x="5429451" y="417780"/>
              <a:ext cx="199558" cy="3146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85"/>
                <a:gd name="f4" fmla="val 14326"/>
                <a:gd name="f5" fmla="val 2327"/>
                <a:gd name="f6" fmla="val 286"/>
                <a:gd name="f7" fmla="val 5077"/>
                <a:gd name="f8" fmla="val 2485"/>
                <a:gd name="f9" fmla="val 6957"/>
                <a:gd name="f10" fmla="val 5019"/>
                <a:gd name="f11" fmla="val 7911"/>
                <a:gd name="f12" fmla="val 7819"/>
                <a:gd name="f13" fmla="val 8830"/>
                <a:gd name="f14" fmla="val 10512"/>
                <a:gd name="f15" fmla="val 8663"/>
                <a:gd name="f16" fmla="val 12789"/>
                <a:gd name="f17" fmla="val 8459"/>
                <a:gd name="f18" fmla="val 13977"/>
                <a:gd name="f19" fmla="val 8293"/>
                <a:gd name="f20" fmla="val 13929"/>
                <a:gd name="f21" fmla="val 8121"/>
                <a:gd name="f22" fmla="val 13905"/>
                <a:gd name="f23" fmla="val 7950"/>
                <a:gd name="f24" fmla="val 7791"/>
                <a:gd name="f25" fmla="val 7631"/>
                <a:gd name="f26" fmla="val 13926"/>
                <a:gd name="f27" fmla="val 7475"/>
                <a:gd name="f28" fmla="val 13968"/>
                <a:gd name="f29" fmla="val 7450"/>
                <a:gd name="f30" fmla="val 13972"/>
                <a:gd name="f31" fmla="val 7424"/>
                <a:gd name="f32" fmla="val 13982"/>
                <a:gd name="f33" fmla="val 7393"/>
                <a:gd name="f34" fmla="val 13991"/>
                <a:gd name="f35" fmla="val 7314"/>
                <a:gd name="f36" fmla="val 14015"/>
                <a:gd name="f37" fmla="val 7240"/>
                <a:gd name="f38" fmla="val 14043"/>
                <a:gd name="f39" fmla="val 7169"/>
                <a:gd name="f40" fmla="val 14076"/>
                <a:gd name="f41" fmla="val 6471"/>
                <a:gd name="f42" fmla="val 13079"/>
                <a:gd name="f43" fmla="val 4955"/>
                <a:gd name="f44" fmla="val 11301"/>
                <a:gd name="f45" fmla="val 2347"/>
                <a:gd name="f46" fmla="val 10010"/>
                <a:gd name="f47" fmla="val 442"/>
                <a:gd name="f48" fmla="val 5654"/>
                <a:gd name="f49" fmla="val 2008"/>
                <a:gd name="f50" fmla="val 1118"/>
                <a:gd name="f51" fmla="val 2279"/>
                <a:gd name="f52" fmla="val 1"/>
                <a:gd name="f53" fmla="val 2270"/>
                <a:gd name="f54" fmla="val 2261"/>
                <a:gd name="f55" fmla="val 2"/>
                <a:gd name="f56" fmla="val 2252"/>
                <a:gd name="f57" fmla="val 5"/>
                <a:gd name="f58" fmla="val 2220"/>
                <a:gd name="f59" fmla="val 12"/>
                <a:gd name="f60" fmla="val 2193"/>
                <a:gd name="f61" fmla="val 34"/>
                <a:gd name="f62" fmla="val 2179"/>
                <a:gd name="f63" fmla="val 66"/>
                <a:gd name="f64" fmla="val 2156"/>
                <a:gd name="f65" fmla="val 118"/>
                <a:gd name="f66" fmla="val 5241"/>
                <a:gd name="f67" fmla="val 2162"/>
                <a:gd name="f68" fmla="val 10134"/>
                <a:gd name="f69" fmla="val 2172"/>
                <a:gd name="f70" fmla="val 10158"/>
                <a:gd name="f71" fmla="val 2189"/>
                <a:gd name="f72" fmla="val 10177"/>
                <a:gd name="f73" fmla="val 2213"/>
                <a:gd name="f74" fmla="val 10188"/>
                <a:gd name="f75" fmla="val 4868"/>
                <a:gd name="f76" fmla="val 11491"/>
                <a:gd name="f77" fmla="val 6379"/>
                <a:gd name="f78" fmla="val 13310"/>
                <a:gd name="f79" fmla="val 7042"/>
                <a:gd name="f80" fmla="val 14277"/>
                <a:gd name="f81" fmla="val 7064"/>
                <a:gd name="f82" fmla="val 14307"/>
                <a:gd name="f83" fmla="val 7098"/>
                <a:gd name="f84" fmla="val 14325"/>
                <a:gd name="f85" fmla="val 7134"/>
                <a:gd name="f86" fmla="val 7149"/>
                <a:gd name="f87" fmla="val 7168"/>
                <a:gd name="f88" fmla="val 14321"/>
                <a:gd name="f89" fmla="val 7183"/>
                <a:gd name="f90" fmla="val 14313"/>
                <a:gd name="f91" fmla="val 7269"/>
                <a:gd name="f92" fmla="val 14267"/>
                <a:gd name="f93" fmla="val 7360"/>
                <a:gd name="f94" fmla="val 14231"/>
                <a:gd name="f95" fmla="val 7461"/>
                <a:gd name="f96" fmla="val 14199"/>
                <a:gd name="f97" fmla="val 7481"/>
                <a:gd name="f98" fmla="val 14193"/>
                <a:gd name="f99" fmla="val 7502"/>
                <a:gd name="f100" fmla="val 14186"/>
                <a:gd name="f101" fmla="val 7525"/>
                <a:gd name="f102" fmla="val 14182"/>
                <a:gd name="f103" fmla="val 7666"/>
                <a:gd name="f104" fmla="val 14143"/>
                <a:gd name="f105" fmla="val 7810"/>
                <a:gd name="f106" fmla="val 14124"/>
                <a:gd name="f107" fmla="val 7953"/>
                <a:gd name="f108" fmla="val 8141"/>
                <a:gd name="f109" fmla="val 8328"/>
                <a:gd name="f110" fmla="val 14157"/>
                <a:gd name="f111" fmla="val 8508"/>
                <a:gd name="f112" fmla="val 14221"/>
                <a:gd name="f113" fmla="val 8519"/>
                <a:gd name="f114" fmla="val 14226"/>
                <a:gd name="f115" fmla="val 8531"/>
                <a:gd name="f116" fmla="val 14228"/>
                <a:gd name="f117" fmla="val 8543"/>
                <a:gd name="f118" fmla="val 8562"/>
                <a:gd name="f119" fmla="val 8581"/>
                <a:gd name="f120" fmla="val 14223"/>
                <a:gd name="f121" fmla="val 8599"/>
                <a:gd name="f122" fmla="val 14213"/>
                <a:gd name="f123" fmla="val 8627"/>
                <a:gd name="f124" fmla="val 14197"/>
                <a:gd name="f125" fmla="val 8646"/>
                <a:gd name="f126" fmla="val 14170"/>
                <a:gd name="f127" fmla="val 8652"/>
                <a:gd name="f128" fmla="val 14139"/>
                <a:gd name="f129" fmla="val 8867"/>
                <a:gd name="f130" fmla="val 12968"/>
                <a:gd name="f131" fmla="val 10583"/>
                <a:gd name="f132" fmla="val 8118"/>
                <a:gd name="f133" fmla="val 7747"/>
                <a:gd name="f134" fmla="val 7136"/>
                <a:gd name="f135" fmla="val 5195"/>
                <a:gd name="f136" fmla="val 2269"/>
                <a:gd name="f137" fmla="val 23"/>
                <a:gd name="f138" fmla="val 10"/>
                <a:gd name="f139" fmla="val 2304"/>
                <a:gd name="f140" fmla="*/ f0 1 9085"/>
                <a:gd name="f141" fmla="*/ f1 1 14326"/>
                <a:gd name="f142" fmla="val f2"/>
                <a:gd name="f143" fmla="val f3"/>
                <a:gd name="f144" fmla="val f4"/>
                <a:gd name="f145" fmla="+- f144 0 f142"/>
                <a:gd name="f146" fmla="+- f143 0 f142"/>
                <a:gd name="f147" fmla="*/ f146 1 9085"/>
                <a:gd name="f148" fmla="*/ f145 1 14326"/>
                <a:gd name="f149" fmla="*/ f142 1 f147"/>
                <a:gd name="f150" fmla="*/ f143 1 f147"/>
                <a:gd name="f151" fmla="*/ f142 1 f148"/>
                <a:gd name="f152" fmla="*/ f144 1 f148"/>
                <a:gd name="f153" fmla="*/ f149 f140 1"/>
                <a:gd name="f154" fmla="*/ f150 f140 1"/>
                <a:gd name="f155" fmla="*/ f152 f141 1"/>
                <a:gd name="f156" fmla="*/ f151 f1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3" t="f156" r="f154" b="f155"/>
              <a:pathLst>
                <a:path w="9085" h="1432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" y="f6"/>
                  </a:cubicBezTo>
                  <a:close/>
                  <a:moveTo>
                    <a:pt x="f51" y="f52"/>
                  </a:moveTo>
                  <a:cubicBezTo>
                    <a:pt x="f53" y="f52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2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6"/>
                  </a:cubicBezTo>
                  <a:cubicBezTo>
                    <a:pt x="f118" y="f116"/>
                    <a:pt x="f119" y="f120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3" y="f131"/>
                    <a:pt x="f132" y="f133"/>
                  </a:cubicBezTo>
                  <a:cubicBezTo>
                    <a:pt x="f134" y="f75"/>
                    <a:pt x="f135" y="f136"/>
                    <a:pt x="f45" y="f137"/>
                  </a:cubicBezTo>
                  <a:cubicBezTo>
                    <a:pt x="f5" y="f138"/>
                    <a:pt x="f139" y="f52"/>
                    <a:pt x="f51" y="f5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2881;p54">
              <a:extLst>
                <a:ext uri="{FF2B5EF4-FFF2-40B4-BE49-F238E27FC236}">
                  <a16:creationId xmlns:a16="http://schemas.microsoft.com/office/drawing/2014/main" id="{A1E6FB6E-037D-4E87-8E29-D89EA5029886}"/>
                </a:ext>
              </a:extLst>
            </p:cNvPr>
            <p:cNvSpPr/>
            <p:nvPr/>
          </p:nvSpPr>
          <p:spPr>
            <a:xfrm>
              <a:off x="5268443" y="603632"/>
              <a:ext cx="320195" cy="163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77"/>
                <a:gd name="f4" fmla="val 7444"/>
                <a:gd name="f5" fmla="val 2620"/>
                <a:gd name="f6" fmla="val 220"/>
                <a:gd name="f7" fmla="val 5178"/>
                <a:gd name="f8" fmla="val 7499"/>
                <a:gd name="f9" fmla="val 724"/>
                <a:gd name="f10" fmla="val 9543"/>
                <a:gd name="f11" fmla="val 1727"/>
                <a:gd name="f12" fmla="val 12110"/>
                <a:gd name="f13" fmla="val 2988"/>
                <a:gd name="f14" fmla="val 13608"/>
                <a:gd name="f15" fmla="val 4728"/>
                <a:gd name="f16" fmla="val 14303"/>
                <a:gd name="f17" fmla="val 5716"/>
                <a:gd name="f18" fmla="val 14021"/>
                <a:gd name="f19" fmla="val 5886"/>
                <a:gd name="f20" fmla="val 13787"/>
                <a:gd name="f21" fmla="val 6129"/>
                <a:gd name="f22" fmla="val 13625"/>
                <a:gd name="f23" fmla="val 6426"/>
                <a:gd name="f24" fmla="val 13579"/>
                <a:gd name="f25" fmla="val 6508"/>
                <a:gd name="f26" fmla="val 13539"/>
                <a:gd name="f27" fmla="val 6596"/>
                <a:gd name="f28" fmla="val 13504"/>
                <a:gd name="f29" fmla="val 6692"/>
                <a:gd name="f30" fmla="val 12993"/>
                <a:gd name="f31" fmla="val 6599"/>
                <a:gd name="f32" fmla="val 12279"/>
                <a:gd name="f33" fmla="val 6510"/>
                <a:gd name="f34" fmla="val 11413"/>
                <a:gd name="f35" fmla="val 10234"/>
                <a:gd name="f36" fmla="val 8774"/>
                <a:gd name="f37" fmla="val 6675"/>
                <a:gd name="f38" fmla="val 7165"/>
                <a:gd name="f39" fmla="val 7217"/>
                <a:gd name="f40" fmla="val 2737"/>
                <a:gd name="f41" fmla="val 5483"/>
                <a:gd name="f42" fmla="val 637"/>
                <a:gd name="f43" fmla="val 1166"/>
                <a:gd name="f44" fmla="val 274"/>
                <a:gd name="f45" fmla="val 355"/>
                <a:gd name="f46" fmla="val 1076"/>
                <a:gd name="f47" fmla="val 265"/>
                <a:gd name="f48" fmla="val 1859"/>
                <a:gd name="f49" fmla="val 2625"/>
                <a:gd name="f50" fmla="val 1"/>
                <a:gd name="f51" fmla="val 1807"/>
                <a:gd name="f52" fmla="val 966"/>
                <a:gd name="f53" fmla="val 52"/>
                <a:gd name="f54" fmla="val 101"/>
                <a:gd name="f55" fmla="val 154"/>
                <a:gd name="f56" fmla="val 67"/>
                <a:gd name="f57" fmla="val 159"/>
                <a:gd name="f58" fmla="val 37"/>
                <a:gd name="f59" fmla="val 178"/>
                <a:gd name="f60" fmla="val 19"/>
                <a:gd name="f61" fmla="val 206"/>
                <a:gd name="f62" fmla="val 3"/>
                <a:gd name="f63" fmla="val 235"/>
                <a:gd name="f64" fmla="val 270"/>
                <a:gd name="f65" fmla="val 12"/>
                <a:gd name="f66" fmla="val 303"/>
                <a:gd name="f67" fmla="val 33"/>
                <a:gd name="f68" fmla="val 356"/>
                <a:gd name="f69" fmla="val 2132"/>
                <a:gd name="f70" fmla="val 5504"/>
                <a:gd name="f71" fmla="val 7122"/>
                <a:gd name="f72" fmla="val 7437"/>
                <a:gd name="f73" fmla="val 7135"/>
                <a:gd name="f74" fmla="val 7441"/>
                <a:gd name="f75" fmla="val 7146"/>
                <a:gd name="f76" fmla="val 7161"/>
                <a:gd name="f77" fmla="val 7174"/>
                <a:gd name="f78" fmla="val 7186"/>
                <a:gd name="f79" fmla="val 7199"/>
                <a:gd name="f80" fmla="val 7438"/>
                <a:gd name="f81" fmla="val 8792"/>
                <a:gd name="f82" fmla="val 6894"/>
                <a:gd name="f83" fmla="val 10239"/>
                <a:gd name="f84" fmla="val 6729"/>
                <a:gd name="f85" fmla="val 11406"/>
                <a:gd name="f86" fmla="val 12312"/>
                <a:gd name="f87" fmla="val 13049"/>
                <a:gd name="f88" fmla="val 6828"/>
                <a:gd name="f89" fmla="val 13555"/>
                <a:gd name="f90" fmla="val 6925"/>
                <a:gd name="f91" fmla="val 13561"/>
                <a:gd name="f92" fmla="val 6926"/>
                <a:gd name="f93" fmla="val 13568"/>
                <a:gd name="f94" fmla="val 6927"/>
                <a:gd name="f95" fmla="val 13574"/>
                <a:gd name="f96" fmla="val 13622"/>
                <a:gd name="f97" fmla="val 13664"/>
                <a:gd name="f98" fmla="val 6898"/>
                <a:gd name="f99" fmla="val 13680"/>
                <a:gd name="f100" fmla="val 6850"/>
                <a:gd name="f101" fmla="val 13717"/>
                <a:gd name="f102" fmla="val 6732"/>
                <a:gd name="f103" fmla="val 13761"/>
                <a:gd name="f104" fmla="val 6628"/>
                <a:gd name="f105" fmla="val 13816"/>
                <a:gd name="f106" fmla="val 6532"/>
                <a:gd name="f107" fmla="val 13978"/>
                <a:gd name="f108" fmla="val 6238"/>
                <a:gd name="f109" fmla="val 14217"/>
                <a:gd name="f110" fmla="val 6003"/>
                <a:gd name="f111" fmla="val 14512"/>
                <a:gd name="f112" fmla="val 5852"/>
                <a:gd name="f113" fmla="val 14540"/>
                <a:gd name="f114" fmla="val 5837"/>
                <a:gd name="f115" fmla="val 14562"/>
                <a:gd name="f116" fmla="val 5810"/>
                <a:gd name="f117" fmla="val 14569"/>
                <a:gd name="f118" fmla="val 5780"/>
                <a:gd name="f119" fmla="val 14576"/>
                <a:gd name="f120" fmla="val 5751"/>
                <a:gd name="f121" fmla="val 14570"/>
                <a:gd name="f122" fmla="val 5718"/>
                <a:gd name="f123" fmla="val 14552"/>
                <a:gd name="f124" fmla="val 5692"/>
                <a:gd name="f125" fmla="val 13875"/>
                <a:gd name="f126" fmla="val 4705"/>
                <a:gd name="f127" fmla="val 12337"/>
                <a:gd name="f128" fmla="val 2855"/>
                <a:gd name="f129" fmla="val 9639"/>
                <a:gd name="f130" fmla="val 1529"/>
                <a:gd name="f131" fmla="val 7565"/>
                <a:gd name="f132" fmla="val 512"/>
                <a:gd name="f133" fmla="val 5215"/>
                <a:gd name="f134" fmla="*/ f0 1 14577"/>
                <a:gd name="f135" fmla="*/ f1 1 7444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14577"/>
                <a:gd name="f142" fmla="*/ f139 1 7444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14577" h="74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5" y="f6"/>
                  </a:cubicBezTo>
                  <a:close/>
                  <a:moveTo>
                    <a:pt x="f49" y="f50"/>
                  </a:moveTo>
                  <a:cubicBezTo>
                    <a:pt x="f51" y="f50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2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4"/>
                    <a:pt x="f76" y="f4"/>
                  </a:cubicBezTo>
                  <a:cubicBezTo>
                    <a:pt x="f77" y="f4"/>
                    <a:pt x="f78" y="f74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133" y="f50"/>
                    <a:pt x="f49" y="f50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2882;p54">
              <a:extLst>
                <a:ext uri="{FF2B5EF4-FFF2-40B4-BE49-F238E27FC236}">
                  <a16:creationId xmlns:a16="http://schemas.microsoft.com/office/drawing/2014/main" id="{C797EE53-F01E-4BB7-A0CF-3D4CC8720ECC}"/>
                </a:ext>
              </a:extLst>
            </p:cNvPr>
            <p:cNvSpPr/>
            <p:nvPr/>
          </p:nvSpPr>
          <p:spPr>
            <a:xfrm>
              <a:off x="5434699" y="780175"/>
              <a:ext cx="169511" cy="3215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7"/>
                <a:gd name="f4" fmla="val 14638"/>
                <a:gd name="f5" fmla="val 6091"/>
                <a:gd name="f6" fmla="val 266"/>
                <a:gd name="f7" fmla="val 6254"/>
                <a:gd name="f8" fmla="val 536"/>
                <a:gd name="f9" fmla="val 6482"/>
                <a:gd name="f10" fmla="val 764"/>
                <a:gd name="f11" fmla="val 6759"/>
                <a:gd name="f12" fmla="val 926"/>
                <a:gd name="f13" fmla="val 6836"/>
                <a:gd name="f14" fmla="val 970"/>
                <a:gd name="f15" fmla="val 6910"/>
                <a:gd name="f16" fmla="val 1009"/>
                <a:gd name="f17" fmla="val 6983"/>
                <a:gd name="f18" fmla="val 1039"/>
                <a:gd name="f19" fmla="val 6748"/>
                <a:gd name="f20" fmla="val 2256"/>
                <a:gd name="f21" fmla="val 6527"/>
                <a:gd name="f22" fmla="val 4629"/>
                <a:gd name="f23" fmla="val 7491"/>
                <a:gd name="f24" fmla="val 7477"/>
                <a:gd name="f25" fmla="val 5757"/>
                <a:gd name="f26" fmla="val 11905"/>
                <a:gd name="f27" fmla="val 1440"/>
                <a:gd name="f28" fmla="val 14005"/>
                <a:gd name="f29" fmla="val 628"/>
                <a:gd name="f30" fmla="val 14369"/>
                <a:gd name="f31" fmla="val 237"/>
                <a:gd name="f32" fmla="val 10875"/>
                <a:gd name="f33" fmla="val 695"/>
                <a:gd name="f34" fmla="val 7762"/>
                <a:gd name="f35" fmla="val 1994"/>
                <a:gd name="f36" fmla="val 5113"/>
                <a:gd name="f37" fmla="val 1997"/>
                <a:gd name="f38" fmla="val 5108"/>
                <a:gd name="f39" fmla="val 2001"/>
                <a:gd name="f40" fmla="val 5103"/>
                <a:gd name="f41" fmla="val 2003"/>
                <a:gd name="f42" fmla="val 5096"/>
                <a:gd name="f43" fmla="val 3294"/>
                <a:gd name="f44" fmla="val 2464"/>
                <a:gd name="f45" fmla="val 5079"/>
                <a:gd name="f46" fmla="val 960"/>
                <a:gd name="f47" fmla="val 6125"/>
                <a:gd name="f48" fmla="val 6105"/>
                <a:gd name="f49" fmla="val 6084"/>
                <a:gd name="f50" fmla="val 7"/>
                <a:gd name="f51" fmla="val 6067"/>
                <a:gd name="f52" fmla="val 19"/>
                <a:gd name="f53" fmla="val 5059"/>
                <a:gd name="f54" fmla="val 690"/>
                <a:gd name="f55" fmla="val 3169"/>
                <a:gd name="f56" fmla="val 2229"/>
                <a:gd name="f57" fmla="val 1812"/>
                <a:gd name="f58" fmla="val 4985"/>
                <a:gd name="f59" fmla="val 1809"/>
                <a:gd name="f60" fmla="val 4991"/>
                <a:gd name="f61" fmla="val 1806"/>
                <a:gd name="f62" fmla="val 4996"/>
                <a:gd name="f63" fmla="val 1803"/>
                <a:gd name="f64" fmla="val 5001"/>
                <a:gd name="f65" fmla="val 463"/>
                <a:gd name="f66" fmla="val 7728"/>
                <a:gd name="f67" fmla="val 10938"/>
                <a:gd name="f68" fmla="val 425"/>
                <a:gd name="f69" fmla="val 14539"/>
                <a:gd name="f70" fmla="val 430"/>
                <a:gd name="f71" fmla="val 14574"/>
                <a:gd name="f72" fmla="val 450"/>
                <a:gd name="f73" fmla="val 14604"/>
                <a:gd name="f74" fmla="val 479"/>
                <a:gd name="f75" fmla="val 14621"/>
                <a:gd name="f76" fmla="val 496"/>
                <a:gd name="f77" fmla="val 14632"/>
                <a:gd name="f78" fmla="val 516"/>
                <a:gd name="f79" fmla="val 550"/>
                <a:gd name="f80" fmla="val 563"/>
                <a:gd name="f81" fmla="val 14633"/>
                <a:gd name="f82" fmla="val 574"/>
                <a:gd name="f83" fmla="val 14631"/>
                <a:gd name="f84" fmla="val 627"/>
                <a:gd name="f85" fmla="val 14609"/>
                <a:gd name="f86" fmla="val 5775"/>
                <a:gd name="f87" fmla="val 12510"/>
                <a:gd name="f88" fmla="val 7706"/>
                <a:gd name="f89" fmla="val 7520"/>
                <a:gd name="f90" fmla="val 7716"/>
                <a:gd name="f91" fmla="val 7497"/>
                <a:gd name="f92" fmla="val 7469"/>
                <a:gd name="f93" fmla="val 7708"/>
                <a:gd name="f94" fmla="val 7443"/>
                <a:gd name="f95" fmla="val 6721"/>
                <a:gd name="f96" fmla="val 4556"/>
                <a:gd name="f97" fmla="val 6974"/>
                <a:gd name="f98" fmla="val 2161"/>
                <a:gd name="f99" fmla="val 7214"/>
                <a:gd name="f100" fmla="val 992"/>
                <a:gd name="f101" fmla="val 7224"/>
                <a:gd name="f102" fmla="val 939"/>
                <a:gd name="f103" fmla="val 7194"/>
                <a:gd name="f104" fmla="val 885"/>
                <a:gd name="f105" fmla="val 7142"/>
                <a:gd name="f106" fmla="val 868"/>
                <a:gd name="f107" fmla="val 7051"/>
                <a:gd name="f108" fmla="val 835"/>
                <a:gd name="f109" fmla="val 6960"/>
                <a:gd name="f110" fmla="val 794"/>
                <a:gd name="f111" fmla="val 6866"/>
                <a:gd name="f112" fmla="val 740"/>
                <a:gd name="f113" fmla="val 6590"/>
                <a:gd name="f114" fmla="val 577"/>
                <a:gd name="f115" fmla="val 6368"/>
                <a:gd name="f116" fmla="val 342"/>
                <a:gd name="f117" fmla="val 6225"/>
                <a:gd name="f118" fmla="val 62"/>
                <a:gd name="f119" fmla="val 6211"/>
                <a:gd name="f120" fmla="val 33"/>
                <a:gd name="f121" fmla="val 6185"/>
                <a:gd name="f122" fmla="val 13"/>
                <a:gd name="f123" fmla="val 6155"/>
                <a:gd name="f124" fmla="val 5"/>
                <a:gd name="f125" fmla="val 6146"/>
                <a:gd name="f126" fmla="val 2"/>
                <a:gd name="f127" fmla="val 6136"/>
                <a:gd name="f128" fmla="*/ f0 1 7717"/>
                <a:gd name="f129" fmla="*/ f1 1 14638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717"/>
                <a:gd name="f136" fmla="*/ f133 1 14638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717" h="14638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5" y="f6"/>
                  </a:cubicBezTo>
                  <a:close/>
                  <a:moveTo>
                    <a:pt x="f47" y="f2"/>
                  </a:moveTo>
                  <a:cubicBezTo>
                    <a:pt x="f48" y="f2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2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4"/>
                    <a:pt x="f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0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2"/>
                    <a:pt x="f4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2883;p54">
              <a:extLst>
                <a:ext uri="{FF2B5EF4-FFF2-40B4-BE49-F238E27FC236}">
                  <a16:creationId xmlns:a16="http://schemas.microsoft.com/office/drawing/2014/main" id="{713AD5B3-A0BB-4AE2-9EAB-1ECCA251661A}"/>
                </a:ext>
              </a:extLst>
            </p:cNvPr>
            <p:cNvSpPr/>
            <p:nvPr/>
          </p:nvSpPr>
          <p:spPr>
            <a:xfrm>
              <a:off x="5561947" y="723217"/>
              <a:ext cx="84325" cy="83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39"/>
                <a:gd name="f4" fmla="val 3780"/>
                <a:gd name="f5" fmla="val 1922"/>
                <a:gd name="f6" fmla="val 224"/>
                <a:gd name="f7" fmla="val 2111"/>
                <a:gd name="f8" fmla="val 2300"/>
                <a:gd name="f9" fmla="val 256"/>
                <a:gd name="f10" fmla="val 2482"/>
                <a:gd name="f11" fmla="val 321"/>
                <a:gd name="f12" fmla="val 2595"/>
                <a:gd name="f13" fmla="val 361"/>
                <a:gd name="f14" fmla="val 2709"/>
                <a:gd name="f15" fmla="val 416"/>
                <a:gd name="f16" fmla="val 2816"/>
                <a:gd name="f17" fmla="val 482"/>
                <a:gd name="f18" fmla="val 3101"/>
                <a:gd name="f19" fmla="val 664"/>
                <a:gd name="f20" fmla="val 3322"/>
                <a:gd name="f21" fmla="val 923"/>
                <a:gd name="f22" fmla="val 3453"/>
                <a:gd name="f23" fmla="val 1234"/>
                <a:gd name="f24" fmla="val 3476"/>
                <a:gd name="f25" fmla="val 1286"/>
                <a:gd name="f26" fmla="val 3497"/>
                <a:gd name="f27" fmla="val 1343"/>
                <a:gd name="f28" fmla="val 3515"/>
                <a:gd name="f29" fmla="val 1400"/>
                <a:gd name="f30" fmla="val 3531"/>
                <a:gd name="f31" fmla="val 1457"/>
                <a:gd name="f32" fmla="val 3545"/>
                <a:gd name="f33" fmla="val 1514"/>
                <a:gd name="f34" fmla="val 3558"/>
                <a:gd name="f35" fmla="val 1571"/>
                <a:gd name="f36" fmla="val 3621"/>
                <a:gd name="f37" fmla="val 1894"/>
                <a:gd name="f38" fmla="val 3588"/>
                <a:gd name="f39" fmla="val 2226"/>
                <a:gd name="f40" fmla="val 3461"/>
                <a:gd name="f41" fmla="val 2532"/>
                <a:gd name="f42" fmla="val 3419"/>
                <a:gd name="f43" fmla="val 2635"/>
                <a:gd name="f44" fmla="val 3367"/>
                <a:gd name="f45" fmla="val 2729"/>
                <a:gd name="f46" fmla="val 3305"/>
                <a:gd name="f47" fmla="val 2823"/>
                <a:gd name="f48" fmla="val 3125"/>
                <a:gd name="f49" fmla="val 3091"/>
                <a:gd name="f50" fmla="val 2875"/>
                <a:gd name="f51" fmla="val 3300"/>
                <a:gd name="f52" fmla="val 2578"/>
                <a:gd name="f53" fmla="val 3427"/>
                <a:gd name="f54" fmla="val 2524"/>
                <a:gd name="f55" fmla="val 3448"/>
                <a:gd name="f56" fmla="val 2469"/>
                <a:gd name="f57" fmla="val 3469"/>
                <a:gd name="f58" fmla="val 2412"/>
                <a:gd name="f59" fmla="val 3487"/>
                <a:gd name="f60" fmla="val 2369"/>
                <a:gd name="f61" fmla="val 3499"/>
                <a:gd name="f62" fmla="val 2326"/>
                <a:gd name="f63" fmla="val 3512"/>
                <a:gd name="f64" fmla="val 2282"/>
                <a:gd name="f65" fmla="val 3521"/>
                <a:gd name="f66" fmla="val 2162"/>
                <a:gd name="f67" fmla="val 3548"/>
                <a:gd name="f68" fmla="val 2041"/>
                <a:gd name="f69" fmla="val 3561"/>
                <a:gd name="f70" fmla="val 1920"/>
                <a:gd name="f71" fmla="val 1727"/>
                <a:gd name="f72" fmla="val 1536"/>
                <a:gd name="f73" fmla="val 3527"/>
                <a:gd name="f74" fmla="val 1352"/>
                <a:gd name="f75" fmla="val 1261"/>
                <a:gd name="f76" fmla="val 3428"/>
                <a:gd name="f77" fmla="val 1171"/>
                <a:gd name="f78" fmla="val 3387"/>
                <a:gd name="f79" fmla="val 1076"/>
                <a:gd name="f80" fmla="val 3333"/>
                <a:gd name="f81" fmla="val 798"/>
                <a:gd name="f82" fmla="val 3170"/>
                <a:gd name="f83" fmla="val 578"/>
                <a:gd name="f84" fmla="val 2935"/>
                <a:gd name="f85" fmla="val 434"/>
                <a:gd name="f86" fmla="val 2652"/>
                <a:gd name="f87" fmla="val 391"/>
                <a:gd name="f88" fmla="val 2567"/>
                <a:gd name="f89" fmla="val 352"/>
                <a:gd name="f90" fmla="val 2477"/>
                <a:gd name="f91" fmla="val 324"/>
                <a:gd name="f92" fmla="val 2381"/>
                <a:gd name="f93" fmla="val 314"/>
                <a:gd name="f94" fmla="val 2353"/>
                <a:gd name="f95" fmla="val 2044"/>
                <a:gd name="f96" fmla="val 226"/>
                <a:gd name="f97" fmla="val 1716"/>
                <a:gd name="f98" fmla="val 323"/>
                <a:gd name="f99" fmla="val 1410"/>
                <a:gd name="f100" fmla="val 1291"/>
                <a:gd name="f101" fmla="val 405"/>
                <a:gd name="f102" fmla="val 1187"/>
                <a:gd name="f103" fmla="val 459"/>
                <a:gd name="f104" fmla="val 1091"/>
                <a:gd name="f105" fmla="val 620"/>
                <a:gd name="f106" fmla="val 861"/>
                <a:gd name="f107" fmla="val 563"/>
                <a:gd name="f108" fmla="val 1157"/>
                <a:gd name="f109" fmla="val 410"/>
                <a:gd name="f110" fmla="val 1243"/>
                <a:gd name="f111" fmla="val 365"/>
                <a:gd name="f112" fmla="val 1332"/>
                <a:gd name="f113" fmla="val 329"/>
                <a:gd name="f114" fmla="val 1435"/>
                <a:gd name="f115" fmla="val 297"/>
                <a:gd name="f116" fmla="val 1453"/>
                <a:gd name="f117" fmla="val 292"/>
                <a:gd name="f118" fmla="val 1475"/>
                <a:gd name="f119" fmla="val 285"/>
                <a:gd name="f120" fmla="val 1499"/>
                <a:gd name="f121" fmla="val 279"/>
                <a:gd name="f122" fmla="val 1638"/>
                <a:gd name="f123" fmla="val 242"/>
                <a:gd name="f124" fmla="val 1780"/>
                <a:gd name="f125" fmla="val 1759"/>
                <a:gd name="f126" fmla="val 1599"/>
                <a:gd name="f127" fmla="val 21"/>
                <a:gd name="f128" fmla="val 1442"/>
                <a:gd name="f129" fmla="val 63"/>
                <a:gd name="f130" fmla="val 1416"/>
                <a:gd name="f131" fmla="val 67"/>
                <a:gd name="f132" fmla="val 1389"/>
                <a:gd name="f133" fmla="val 77"/>
                <a:gd name="f134" fmla="val 1359"/>
                <a:gd name="f135" fmla="val 86"/>
                <a:gd name="f136" fmla="val 1250"/>
                <a:gd name="f137" fmla="val 120"/>
                <a:gd name="f138" fmla="val 1147"/>
                <a:gd name="f139" fmla="val 160"/>
                <a:gd name="f140" fmla="val 1050"/>
                <a:gd name="f141" fmla="val 213"/>
                <a:gd name="f142" fmla="val 717"/>
                <a:gd name="f143" fmla="val 383"/>
                <a:gd name="f144" fmla="val 442"/>
                <a:gd name="f145" fmla="val 648"/>
                <a:gd name="f146" fmla="val 261"/>
                <a:gd name="f147" fmla="val 982"/>
                <a:gd name="f148" fmla="val 200"/>
                <a:gd name="f149" fmla="val 1088"/>
                <a:gd name="f150" fmla="val 150"/>
                <a:gd name="f151" fmla="val 1205"/>
                <a:gd name="f152" fmla="val 108"/>
                <a:gd name="f153" fmla="val 1340"/>
                <a:gd name="f154" fmla="val 2"/>
                <a:gd name="f155" fmla="val 1694"/>
                <a:gd name="f156" fmla="val 1"/>
                <a:gd name="f157" fmla="val 2064"/>
                <a:gd name="f158" fmla="val 103"/>
                <a:gd name="f159" fmla="val 2414"/>
                <a:gd name="f160" fmla="val 2416"/>
                <a:gd name="f161" fmla="val 112"/>
                <a:gd name="f162" fmla="val 2444"/>
                <a:gd name="f163" fmla="val 146"/>
                <a:gd name="f164" fmla="val 2552"/>
                <a:gd name="f165" fmla="val 189"/>
                <a:gd name="f166" fmla="val 2656"/>
                <a:gd name="f167" fmla="val 239"/>
                <a:gd name="f168" fmla="val 2750"/>
                <a:gd name="f169" fmla="val 399"/>
                <a:gd name="f170" fmla="val 3069"/>
                <a:gd name="f171" fmla="val 652"/>
                <a:gd name="f172" fmla="val 3336"/>
                <a:gd name="f173" fmla="val 965"/>
                <a:gd name="f174" fmla="val 3519"/>
                <a:gd name="f175" fmla="val 1072"/>
                <a:gd name="f176" fmla="val 3582"/>
                <a:gd name="f177" fmla="val 1174"/>
                <a:gd name="f178" fmla="val 3630"/>
                <a:gd name="f179" fmla="val 1275"/>
                <a:gd name="f180" fmla="val 3666"/>
                <a:gd name="f181" fmla="val 1485"/>
                <a:gd name="f182" fmla="val 3741"/>
                <a:gd name="f183" fmla="val 1700"/>
                <a:gd name="f184" fmla="val 1916"/>
                <a:gd name="f185" fmla="val 2054"/>
                <a:gd name="f186" fmla="val 2192"/>
                <a:gd name="f187" fmla="val 3766"/>
                <a:gd name="f188" fmla="val 3734"/>
                <a:gd name="f189" fmla="val 2376"/>
                <a:gd name="f190" fmla="val 3724"/>
                <a:gd name="f191" fmla="val 2423"/>
                <a:gd name="f192" fmla="val 3710"/>
                <a:gd name="f193" fmla="val 2472"/>
                <a:gd name="f194" fmla="val 3696"/>
                <a:gd name="f195" fmla="val 2534"/>
                <a:gd name="f196" fmla="val 3676"/>
                <a:gd name="f197" fmla="val 2597"/>
                <a:gd name="f198" fmla="val 3653"/>
                <a:gd name="f199" fmla="val 2661"/>
                <a:gd name="f200" fmla="val 3626"/>
                <a:gd name="f201" fmla="val 2996"/>
                <a:gd name="f202" fmla="val 3482"/>
                <a:gd name="f203" fmla="val 3279"/>
                <a:gd name="f204" fmla="val 3246"/>
                <a:gd name="f205" fmla="val 3481"/>
                <a:gd name="f206" fmla="val 2943"/>
                <a:gd name="f207" fmla="val 3551"/>
                <a:gd name="f208" fmla="val 2840"/>
                <a:gd name="f209" fmla="val 3609"/>
                <a:gd name="f210" fmla="val 3658"/>
                <a:gd name="f211" fmla="val 2615"/>
                <a:gd name="f212" fmla="val 3800"/>
                <a:gd name="f213" fmla="val 2270"/>
                <a:gd name="f214" fmla="val 1526"/>
                <a:gd name="f215" fmla="val 3753"/>
                <a:gd name="f216" fmla="val 1460"/>
                <a:gd name="f217" fmla="val 3738"/>
                <a:gd name="f218" fmla="val 1396"/>
                <a:gd name="f219" fmla="val 3718"/>
                <a:gd name="f220" fmla="val 1333"/>
                <a:gd name="f221" fmla="val 3699"/>
                <a:gd name="f222" fmla="val 1268"/>
                <a:gd name="f223" fmla="val 3674"/>
                <a:gd name="f224" fmla="val 1202"/>
                <a:gd name="f225" fmla="val 3646"/>
                <a:gd name="f226" fmla="val 1142"/>
                <a:gd name="f227" fmla="val 3500"/>
                <a:gd name="f228" fmla="val 794"/>
                <a:gd name="f229" fmla="val 3251"/>
                <a:gd name="f230" fmla="val 500"/>
                <a:gd name="f231" fmla="val 2926"/>
                <a:gd name="f232" fmla="val 294"/>
                <a:gd name="f233" fmla="val 2805"/>
                <a:gd name="f234" fmla="val 220"/>
                <a:gd name="f235" fmla="val 2678"/>
                <a:gd name="f236" fmla="val 157"/>
                <a:gd name="f237" fmla="val 2548"/>
                <a:gd name="f238" fmla="val 110"/>
                <a:gd name="f239" fmla="val 2345"/>
                <a:gd name="f240" fmla="val 37"/>
                <a:gd name="f241" fmla="val 2132"/>
                <a:gd name="f242" fmla="*/ f0 1 3839"/>
                <a:gd name="f243" fmla="*/ f1 1 3780"/>
                <a:gd name="f244" fmla="val f2"/>
                <a:gd name="f245" fmla="val f3"/>
                <a:gd name="f246" fmla="val f4"/>
                <a:gd name="f247" fmla="+- f246 0 f244"/>
                <a:gd name="f248" fmla="+- f245 0 f244"/>
                <a:gd name="f249" fmla="*/ f248 1 3839"/>
                <a:gd name="f250" fmla="*/ f247 1 3780"/>
                <a:gd name="f251" fmla="*/ f244 1 f249"/>
                <a:gd name="f252" fmla="*/ f245 1 f249"/>
                <a:gd name="f253" fmla="*/ f244 1 f250"/>
                <a:gd name="f254" fmla="*/ f246 1 f250"/>
                <a:gd name="f255" fmla="*/ f251 f242 1"/>
                <a:gd name="f256" fmla="*/ f252 f242 1"/>
                <a:gd name="f257" fmla="*/ f254 f243 1"/>
                <a:gd name="f258" fmla="*/ f253 f2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5" t="f258" r="f256" b="f257"/>
              <a:pathLst>
                <a:path w="3839" h="378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73"/>
                    <a:pt x="f74" y="f40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lnTo>
                    <a:pt x="f93" y="f94"/>
                  </a:lnTo>
                  <a:cubicBezTo>
                    <a:pt x="f6" y="f95"/>
                    <a:pt x="f96" y="f97"/>
                    <a:pt x="f98" y="f99"/>
                  </a:cubicBezTo>
                  <a:cubicBezTo>
                    <a:pt x="f13" y="f100"/>
                    <a:pt x="f101" y="f102"/>
                    <a:pt x="f103" y="f104"/>
                  </a:cubicBezTo>
                  <a:cubicBezTo>
                    <a:pt x="f105" y="f81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6"/>
                    <a:pt x="f5" y="f6"/>
                  </a:cubicBezTo>
                  <a:close/>
                  <a:moveTo>
                    <a:pt x="f70" y="f2"/>
                  </a:moveTo>
                  <a:cubicBezTo>
                    <a:pt x="f125" y="f2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lnTo>
                    <a:pt x="f158" y="f160"/>
                  </a:lnTo>
                  <a:lnTo>
                    <a:pt x="f161" y="f162"/>
                  </a:ln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178"/>
                    <a:pt x="f179" y="f180"/>
                  </a:cubicBezTo>
                  <a:cubicBezTo>
                    <a:pt x="f181" y="f182"/>
                    <a:pt x="f183" y="f4"/>
                    <a:pt x="f184" y="f4"/>
                  </a:cubicBezTo>
                  <a:cubicBezTo>
                    <a:pt x="f185" y="f4"/>
                    <a:pt x="f186" y="f187"/>
                    <a:pt x="f62" y="f188"/>
                  </a:cubicBezTo>
                  <a:cubicBezTo>
                    <a:pt x="f189" y="f190"/>
                    <a:pt x="f191" y="f192"/>
                    <a:pt x="f193" y="f194"/>
                  </a:cubicBezTo>
                  <a:cubicBezTo>
                    <a:pt x="f195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5" y="f206"/>
                  </a:cubicBezTo>
                  <a:cubicBezTo>
                    <a:pt x="f207" y="f208"/>
                    <a:pt x="f209" y="f45"/>
                    <a:pt x="f210" y="f211"/>
                  </a:cubicBezTo>
                  <a:cubicBezTo>
                    <a:pt x="f212" y="f213"/>
                    <a:pt x="f3" y="f37"/>
                    <a:pt x="f187" y="f214"/>
                  </a:cubicBezTo>
                  <a:cubicBezTo>
                    <a:pt x="f215" y="f216"/>
                    <a:pt x="f217" y="f218"/>
                    <a:pt x="f219" y="f220"/>
                  </a:cubicBez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9" y="f240"/>
                    <a:pt x="f241" y="f2"/>
                    <a:pt x="f70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2884;p54">
              <a:extLst>
                <a:ext uri="{FF2B5EF4-FFF2-40B4-BE49-F238E27FC236}">
                  <a16:creationId xmlns:a16="http://schemas.microsoft.com/office/drawing/2014/main" id="{6937E722-E8D8-4836-BD5A-B3285AE312FC}"/>
                </a:ext>
              </a:extLst>
            </p:cNvPr>
            <p:cNvSpPr/>
            <p:nvPr/>
          </p:nvSpPr>
          <p:spPr>
            <a:xfrm>
              <a:off x="5575307" y="735781"/>
              <a:ext cx="54297" cy="57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2"/>
                <a:gd name="f4" fmla="val 2629"/>
                <a:gd name="f5" fmla="val 1041"/>
                <a:gd name="f6" fmla="val 1034"/>
                <a:gd name="f7" fmla="val 1028"/>
                <a:gd name="f8" fmla="val 2"/>
                <a:gd name="f9" fmla="val 1022"/>
                <a:gd name="f10" fmla="val 4"/>
                <a:gd name="f11" fmla="val 568"/>
                <a:gd name="f12" fmla="val 156"/>
                <a:gd name="f13" fmla="val 209"/>
                <a:gd name="f14" fmla="val 548"/>
                <a:gd name="f15" fmla="val 108"/>
                <a:gd name="f16" fmla="val 998"/>
                <a:gd name="f17" fmla="val 1"/>
                <a:gd name="f18" fmla="val 1470"/>
                <a:gd name="f19" fmla="val 179"/>
                <a:gd name="f20" fmla="val 1979"/>
                <a:gd name="f21" fmla="val 551"/>
                <a:gd name="f22" fmla="val 2265"/>
                <a:gd name="f23" fmla="val 673"/>
                <a:gd name="f24" fmla="val 2362"/>
                <a:gd name="f25" fmla="val 828"/>
                <a:gd name="f26" fmla="val 2440"/>
                <a:gd name="f27" fmla="val 1033"/>
                <a:gd name="f28" fmla="val 2514"/>
                <a:gd name="f29" fmla="val 1184"/>
                <a:gd name="f30" fmla="val 2570"/>
                <a:gd name="f31" fmla="val 1375"/>
                <a:gd name="f32" fmla="val 2628"/>
                <a:gd name="f33" fmla="val 1576"/>
                <a:gd name="f34" fmla="val 1631"/>
                <a:gd name="f35" fmla="val 1686"/>
                <a:gd name="f36" fmla="val 2624"/>
                <a:gd name="f37" fmla="val 1743"/>
                <a:gd name="f38" fmla="val 2613"/>
                <a:gd name="f39" fmla="val 2016"/>
                <a:gd name="f40" fmla="val 2564"/>
                <a:gd name="f41" fmla="val 2241"/>
                <a:gd name="f42" fmla="val 2393"/>
                <a:gd name="f43" fmla="val 2446"/>
                <a:gd name="f44" fmla="val 2218"/>
                <a:gd name="f45" fmla="val 2469"/>
                <a:gd name="f46" fmla="val 2198"/>
                <a:gd name="f47" fmla="val 2164"/>
                <a:gd name="f48" fmla="val 2452"/>
                <a:gd name="f49" fmla="val 2141"/>
                <a:gd name="f50" fmla="val 2441"/>
                <a:gd name="f51" fmla="val 2129"/>
                <a:gd name="f52" fmla="val 2426"/>
                <a:gd name="f53" fmla="val 2122"/>
                <a:gd name="f54" fmla="val 2410"/>
                <a:gd name="f55" fmla="val 2398"/>
                <a:gd name="f56" fmla="val 2385"/>
                <a:gd name="f57" fmla="val 2127"/>
                <a:gd name="f58" fmla="val 2375"/>
                <a:gd name="f59" fmla="val 2136"/>
                <a:gd name="f60" fmla="val 2183"/>
                <a:gd name="f61" fmla="val 2304"/>
                <a:gd name="f62" fmla="val 1973"/>
                <a:gd name="f63" fmla="val 2463"/>
                <a:gd name="f64" fmla="val 1725"/>
                <a:gd name="f65" fmla="val 2506"/>
                <a:gd name="f66" fmla="val 1677"/>
                <a:gd name="f67" fmla="val 1628"/>
                <a:gd name="f68" fmla="val 2519"/>
                <a:gd name="f69" fmla="val 1432"/>
                <a:gd name="f70" fmla="val 1270"/>
                <a:gd name="f71" fmla="val 2484"/>
                <a:gd name="f72" fmla="val 1072"/>
                <a:gd name="f73" fmla="val 2412"/>
                <a:gd name="f74" fmla="val 878"/>
                <a:gd name="f75" fmla="val 2341"/>
                <a:gd name="f76" fmla="val 734"/>
                <a:gd name="f77" fmla="val 2268"/>
                <a:gd name="f78" fmla="val 617"/>
                <a:gd name="f79" fmla="val 2178"/>
                <a:gd name="f80" fmla="val 284"/>
                <a:gd name="f81" fmla="val 1921"/>
                <a:gd name="f82" fmla="val 119"/>
                <a:gd name="f83" fmla="val 1445"/>
                <a:gd name="f84" fmla="val 216"/>
                <a:gd name="f85" fmla="val 310"/>
                <a:gd name="f86" fmla="val 609"/>
                <a:gd name="f87" fmla="val 639"/>
                <a:gd name="f88" fmla="val 249"/>
                <a:gd name="f89" fmla="val 1058"/>
                <a:gd name="f90" fmla="val 106"/>
                <a:gd name="f91" fmla="val 1086"/>
                <a:gd name="f92" fmla="val 98"/>
                <a:gd name="f93" fmla="val 1102"/>
                <a:gd name="f94" fmla="val 65"/>
                <a:gd name="f95" fmla="val 1092"/>
                <a:gd name="f96" fmla="val 36"/>
                <a:gd name="f97" fmla="val 1085"/>
                <a:gd name="f98" fmla="val 14"/>
                <a:gd name="f99" fmla="val 1063"/>
                <a:gd name="f100" fmla="*/ f0 1 2472"/>
                <a:gd name="f101" fmla="*/ f1 1 262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2472"/>
                <a:gd name="f108" fmla="*/ f105 1 262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2472" h="262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3" y="f47"/>
                    <a:pt x="f48" y="f49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28"/>
                    <a:pt x="f67" y="f68"/>
                    <a:pt x="f33" y="f68"/>
                  </a:cubicBezTo>
                  <a:cubicBezTo>
                    <a:pt x="f69" y="f68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9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2885;p54">
              <a:extLst>
                <a:ext uri="{FF2B5EF4-FFF2-40B4-BE49-F238E27FC236}">
                  <a16:creationId xmlns:a16="http://schemas.microsoft.com/office/drawing/2014/main" id="{EC368791-212F-46DA-B3C2-F85F927AE270}"/>
                </a:ext>
              </a:extLst>
            </p:cNvPr>
            <p:cNvSpPr/>
            <p:nvPr/>
          </p:nvSpPr>
          <p:spPr>
            <a:xfrm>
              <a:off x="5589580" y="752779"/>
              <a:ext cx="24953" cy="30047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136"/>
                <a:gd name="f5" fmla="val 1368"/>
                <a:gd name="f6" fmla="val 344"/>
                <a:gd name="f7" fmla="val 334"/>
                <a:gd name="f8" fmla="val 324"/>
                <a:gd name="f9" fmla="val 3"/>
                <a:gd name="f10" fmla="val 315"/>
                <a:gd name="f11" fmla="val 9"/>
                <a:gd name="f12" fmla="val 141"/>
                <a:gd name="f13" fmla="val 117"/>
                <a:gd name="f14" fmla="val 24"/>
                <a:gd name="f15" fmla="val 319"/>
                <a:gd name="f16" fmla="val 13"/>
                <a:gd name="f17" fmla="val 534"/>
                <a:gd name="f18" fmla="val 735"/>
                <a:gd name="f19" fmla="val 77"/>
                <a:gd name="f20" fmla="val 941"/>
                <a:gd name="f21" fmla="val 221"/>
                <a:gd name="f22" fmla="val 1102"/>
                <a:gd name="f23" fmla="val 376"/>
                <a:gd name="f24" fmla="val 1273"/>
                <a:gd name="f25" fmla="val 598"/>
                <a:gd name="f26" fmla="val 1367"/>
                <a:gd name="f27" fmla="val 813"/>
                <a:gd name="f28" fmla="val 912"/>
                <a:gd name="f29" fmla="val 1006"/>
                <a:gd name="f30" fmla="val 1349"/>
                <a:gd name="f31" fmla="val 1097"/>
                <a:gd name="f32" fmla="val 1306"/>
                <a:gd name="f33" fmla="val 1124"/>
                <a:gd name="f34" fmla="val 1293"/>
                <a:gd name="f35" fmla="val 1135"/>
                <a:gd name="f36" fmla="val 1260"/>
                <a:gd name="f37" fmla="val 1233"/>
                <a:gd name="f38" fmla="val 1114"/>
                <a:gd name="f39" fmla="val 1214"/>
                <a:gd name="f40" fmla="val 1094"/>
                <a:gd name="f41" fmla="val 1201"/>
                <a:gd name="f42" fmla="val 1072"/>
                <a:gd name="f43" fmla="val 1065"/>
                <a:gd name="f44" fmla="val 1057"/>
                <a:gd name="f45" fmla="val 1203"/>
                <a:gd name="f46" fmla="val 1050"/>
                <a:gd name="f47" fmla="val 1206"/>
                <a:gd name="f48" fmla="val 976"/>
                <a:gd name="f49" fmla="val 1240"/>
                <a:gd name="f50" fmla="val 895"/>
                <a:gd name="f51" fmla="val 1256"/>
                <a:gd name="f52" fmla="val 628"/>
                <a:gd name="f53" fmla="val 438"/>
                <a:gd name="f54" fmla="val 1175"/>
                <a:gd name="f55" fmla="val 305"/>
                <a:gd name="f56" fmla="val 1027"/>
                <a:gd name="f57" fmla="val 887"/>
                <a:gd name="f58" fmla="val 114"/>
                <a:gd name="f59" fmla="val 712"/>
                <a:gd name="f60" fmla="val 123"/>
                <a:gd name="f61" fmla="val 538"/>
                <a:gd name="f62" fmla="val 131"/>
                <a:gd name="f63" fmla="val 359"/>
                <a:gd name="f64" fmla="val 228"/>
                <a:gd name="f65" fmla="val 190"/>
                <a:gd name="f66" fmla="val 372"/>
                <a:gd name="f67" fmla="val 101"/>
                <a:gd name="f68" fmla="val 399"/>
                <a:gd name="f69" fmla="val 86"/>
                <a:gd name="f70" fmla="val 406"/>
                <a:gd name="f71" fmla="val 51"/>
                <a:gd name="f72" fmla="val 390"/>
                <a:gd name="f73" fmla="val 27"/>
                <a:gd name="f74" fmla="val 379"/>
                <a:gd name="f75" fmla="val 10"/>
                <a:gd name="f76" fmla="val 362"/>
                <a:gd name="f77" fmla="*/ f1 1 1136"/>
                <a:gd name="f78" fmla="*/ f2 1 1368"/>
                <a:gd name="f79" fmla="val f3"/>
                <a:gd name="f80" fmla="val f4"/>
                <a:gd name="f81" fmla="val f5"/>
                <a:gd name="f82" fmla="+- f81 0 f79"/>
                <a:gd name="f83" fmla="+- f80 0 f79"/>
                <a:gd name="f84" fmla="*/ f83 1 1136"/>
                <a:gd name="f85" fmla="*/ f82 1 1368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1136" h="1368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3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3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27" y="f51"/>
                  </a:cubicBezTo>
                  <a:cubicBezTo>
                    <a:pt x="f52" y="f51"/>
                    <a:pt x="f53" y="f54"/>
                    <a:pt x="f55" y="f56"/>
                  </a:cubicBezTo>
                  <a:cubicBezTo>
                    <a:pt x="f0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2886;p54">
              <a:extLst>
                <a:ext uri="{FF2B5EF4-FFF2-40B4-BE49-F238E27FC236}">
                  <a16:creationId xmlns:a16="http://schemas.microsoft.com/office/drawing/2014/main" id="{414754ED-9954-457C-8E5A-AC1678192E17}"/>
                </a:ext>
              </a:extLst>
            </p:cNvPr>
            <p:cNvSpPr/>
            <p:nvPr/>
          </p:nvSpPr>
          <p:spPr>
            <a:xfrm>
              <a:off x="5600562" y="761457"/>
              <a:ext cx="4919" cy="99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4"/>
                <a:gd name="f4" fmla="val 453"/>
                <a:gd name="f5" fmla="val 125"/>
                <a:gd name="f6" fmla="val 112"/>
                <a:gd name="f7" fmla="val 98"/>
                <a:gd name="f8" fmla="val 5"/>
                <a:gd name="f9" fmla="val 87"/>
                <a:gd name="f10" fmla="val 14"/>
                <a:gd name="f11" fmla="val 29"/>
                <a:gd name="f12" fmla="val 68"/>
                <a:gd name="f13" fmla="val 153"/>
                <a:gd name="f14" fmla="val 9"/>
                <a:gd name="f15" fmla="val 240"/>
                <a:gd name="f16" fmla="val 20"/>
                <a:gd name="f17" fmla="val 330"/>
                <a:gd name="f18" fmla="val 66"/>
                <a:gd name="f19" fmla="val 404"/>
                <a:gd name="f20" fmla="val 135"/>
                <a:gd name="f21" fmla="val 445"/>
                <a:gd name="f22" fmla="val 143"/>
                <a:gd name="f23" fmla="val 451"/>
                <a:gd name="f24" fmla="val 154"/>
                <a:gd name="f25" fmla="val 452"/>
                <a:gd name="f26" fmla="val 162"/>
                <a:gd name="f27" fmla="val 182"/>
                <a:gd name="f28" fmla="val 199"/>
                <a:gd name="f29" fmla="val 441"/>
                <a:gd name="f30" fmla="val 208"/>
                <a:gd name="f31" fmla="val 424"/>
                <a:gd name="f32" fmla="val 397"/>
                <a:gd name="f33" fmla="val 215"/>
                <a:gd name="f34" fmla="val 363"/>
                <a:gd name="f35" fmla="val 188"/>
                <a:gd name="f36" fmla="val 348"/>
                <a:gd name="f37" fmla="val 150"/>
                <a:gd name="f38" fmla="val 326"/>
                <a:gd name="f39" fmla="val 123"/>
                <a:gd name="f40" fmla="val 282"/>
                <a:gd name="f41" fmla="val 117"/>
                <a:gd name="f42" fmla="val 227"/>
                <a:gd name="f43" fmla="val 113"/>
                <a:gd name="f44" fmla="val 175"/>
                <a:gd name="f45" fmla="val 128"/>
                <a:gd name="f46" fmla="val 95"/>
                <a:gd name="f47" fmla="val 185"/>
                <a:gd name="f48" fmla="val 75"/>
                <a:gd name="f49" fmla="val 41"/>
                <a:gd name="f50" fmla="val 165"/>
                <a:gd name="f51" fmla="val 18"/>
                <a:gd name="f52" fmla="val 6"/>
                <a:gd name="f53" fmla="val 140"/>
                <a:gd name="f54" fmla="*/ f0 1 224"/>
                <a:gd name="f55" fmla="*/ f1 1 453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224"/>
                <a:gd name="f62" fmla="*/ f59 1 45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224" h="4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5"/>
                    <a:pt x="f26" y="f46"/>
                  </a:cubicBezTo>
                  <a:cubicBezTo>
                    <a:pt x="f47" y="f48"/>
                    <a:pt x="f47" y="f49"/>
                    <a:pt x="f50" y="f51"/>
                  </a:cubicBezTo>
                  <a:cubicBezTo>
                    <a:pt x="f24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2887;p54">
              <a:extLst>
                <a:ext uri="{FF2B5EF4-FFF2-40B4-BE49-F238E27FC236}">
                  <a16:creationId xmlns:a16="http://schemas.microsoft.com/office/drawing/2014/main" id="{0E935ECF-6FDA-40E4-9F90-9A6788C36E31}"/>
                </a:ext>
              </a:extLst>
            </p:cNvPr>
            <p:cNvSpPr/>
            <p:nvPr/>
          </p:nvSpPr>
          <p:spPr>
            <a:xfrm>
              <a:off x="5630875" y="769193"/>
              <a:ext cx="4389" cy="61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0"/>
                <a:gd name="f4" fmla="val 278"/>
                <a:gd name="f5" fmla="val 136"/>
                <a:gd name="f6" fmla="val 1"/>
                <a:gd name="f7" fmla="val 116"/>
                <a:gd name="f8" fmla="val 96"/>
                <a:gd name="f9" fmla="val 12"/>
                <a:gd name="f10" fmla="val 87"/>
                <a:gd name="f11" fmla="val 32"/>
                <a:gd name="f12" fmla="val 13"/>
                <a:gd name="f13" fmla="val 199"/>
                <a:gd name="f14" fmla="val 227"/>
                <a:gd name="f15" fmla="val 259"/>
                <a:gd name="f16" fmla="val 39"/>
                <a:gd name="f17" fmla="val 271"/>
                <a:gd name="f18" fmla="val 46"/>
                <a:gd name="f19" fmla="val 274"/>
                <a:gd name="f20" fmla="val 56"/>
                <a:gd name="f21" fmla="val 277"/>
                <a:gd name="f22" fmla="val 63"/>
                <a:gd name="f23" fmla="val 84"/>
                <a:gd name="f24" fmla="val 103"/>
                <a:gd name="f25" fmla="val 264"/>
                <a:gd name="f26" fmla="val 113"/>
                <a:gd name="f27" fmla="val 244"/>
                <a:gd name="f28" fmla="val 187"/>
                <a:gd name="f29" fmla="val 79"/>
                <a:gd name="f30" fmla="val 51"/>
                <a:gd name="f31" fmla="val 188"/>
                <a:gd name="f32" fmla="val 18"/>
                <a:gd name="f33" fmla="val 160"/>
                <a:gd name="f34" fmla="val 6"/>
                <a:gd name="f35" fmla="val 152"/>
                <a:gd name="f36" fmla="val 3"/>
                <a:gd name="f37" fmla="val 144"/>
                <a:gd name="f38" fmla="*/ f0 1 200"/>
                <a:gd name="f39" fmla="*/ f1 1 278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200"/>
                <a:gd name="f46" fmla="*/ f43 1 278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00" h="2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13" y="f30"/>
                    <a:pt x="f31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2888;p54">
              <a:extLst>
                <a:ext uri="{FF2B5EF4-FFF2-40B4-BE49-F238E27FC236}">
                  <a16:creationId xmlns:a16="http://schemas.microsoft.com/office/drawing/2014/main" id="{1820A7F8-3D9C-425D-98F9-73479150BD2F}"/>
                </a:ext>
              </a:extLst>
            </p:cNvPr>
            <p:cNvSpPr/>
            <p:nvPr/>
          </p:nvSpPr>
          <p:spPr>
            <a:xfrm>
              <a:off x="5689817" y="577361"/>
              <a:ext cx="49990" cy="1110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6"/>
                <a:gd name="f4" fmla="val 5054"/>
                <a:gd name="f5" fmla="val 2213"/>
                <a:gd name="f6" fmla="val 1"/>
                <a:gd name="f7" fmla="val 2189"/>
                <a:gd name="f8" fmla="val 2168"/>
                <a:gd name="f9" fmla="val 21"/>
                <a:gd name="f10" fmla="val 2165"/>
                <a:gd name="f11" fmla="val 47"/>
                <a:gd name="f12" fmla="val 1873"/>
                <a:gd name="f13" fmla="val 1834"/>
                <a:gd name="f14" fmla="val 1132"/>
                <a:gd name="f15" fmla="val 3536"/>
                <a:gd name="f16" fmla="val 19"/>
                <a:gd name="f17" fmla="val 4967"/>
                <a:gd name="f18" fmla="val 4990"/>
                <a:gd name="f19" fmla="val 4"/>
                <a:gd name="f20" fmla="val 5025"/>
                <a:gd name="f21" fmla="val 29"/>
                <a:gd name="f22" fmla="val 5044"/>
                <a:gd name="f23" fmla="val 39"/>
                <a:gd name="f24" fmla="val 5051"/>
                <a:gd name="f25" fmla="val 50"/>
                <a:gd name="f26" fmla="val 61"/>
                <a:gd name="f27" fmla="val 78"/>
                <a:gd name="f28" fmla="val 94"/>
                <a:gd name="f29" fmla="val 5047"/>
                <a:gd name="f30" fmla="val 104"/>
                <a:gd name="f31" fmla="val 5034"/>
                <a:gd name="f32" fmla="val 1228"/>
                <a:gd name="f33" fmla="val 3588"/>
                <a:gd name="f34" fmla="val 1977"/>
                <a:gd name="f35" fmla="val 1871"/>
                <a:gd name="f36" fmla="val 2272"/>
                <a:gd name="f37" fmla="val 64"/>
                <a:gd name="f38" fmla="val 35"/>
                <a:gd name="f39" fmla="val 2257"/>
                <a:gd name="f40" fmla="val 7"/>
                <a:gd name="f41" fmla="val 2226"/>
                <a:gd name="f42" fmla="val 3"/>
                <a:gd name="f43" fmla="val 2222"/>
                <a:gd name="f44" fmla="val 2217"/>
                <a:gd name="f45" fmla="*/ f0 1 2276"/>
                <a:gd name="f46" fmla="*/ f1 1 5054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276"/>
                <a:gd name="f53" fmla="*/ f50 1 5054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276" h="505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" y="f38"/>
                    <a:pt x="f39" y="f40"/>
                    <a:pt x="f41" y="f42"/>
                  </a:cubicBezTo>
                  <a:cubicBezTo>
                    <a:pt x="f43" y="f6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2889;p54">
              <a:extLst>
                <a:ext uri="{FF2B5EF4-FFF2-40B4-BE49-F238E27FC236}">
                  <a16:creationId xmlns:a16="http://schemas.microsoft.com/office/drawing/2014/main" id="{A9CB27FE-9593-4CA0-A4E7-5EB43E9A8862}"/>
                </a:ext>
              </a:extLst>
            </p:cNvPr>
            <p:cNvSpPr/>
            <p:nvPr/>
          </p:nvSpPr>
          <p:spPr>
            <a:xfrm>
              <a:off x="5703670" y="612355"/>
              <a:ext cx="16962" cy="389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"/>
                <a:gd name="f4" fmla="val 1774"/>
                <a:gd name="f5" fmla="val 712"/>
                <a:gd name="f6" fmla="val 687"/>
                <a:gd name="f7" fmla="val 664"/>
                <a:gd name="f8" fmla="val 17"/>
                <a:gd name="f9" fmla="val 658"/>
                <a:gd name="f10" fmla="val 42"/>
                <a:gd name="f11" fmla="val 501"/>
                <a:gd name="f12" fmla="val 611"/>
                <a:gd name="f13" fmla="val 285"/>
                <a:gd name="f14" fmla="val 1168"/>
                <a:gd name="f15" fmla="val 14"/>
                <a:gd name="f16" fmla="val 1695"/>
                <a:gd name="f17" fmla="val 1722"/>
                <a:gd name="f18" fmla="val 11"/>
                <a:gd name="f19" fmla="val 1753"/>
                <a:gd name="f20" fmla="val 38"/>
                <a:gd name="f21" fmla="val 1768"/>
                <a:gd name="f22" fmla="val 46"/>
                <a:gd name="f23" fmla="val 1772"/>
                <a:gd name="f24" fmla="val 54"/>
                <a:gd name="f25" fmla="val 1773"/>
                <a:gd name="f26" fmla="val 63"/>
                <a:gd name="f27" fmla="val 83"/>
                <a:gd name="f28" fmla="val 103"/>
                <a:gd name="f29" fmla="val 1760"/>
                <a:gd name="f30" fmla="val 113"/>
                <a:gd name="f31" fmla="val 1743"/>
                <a:gd name="f32" fmla="val 387"/>
                <a:gd name="f33" fmla="val 1211"/>
                <a:gd name="f34" fmla="val 605"/>
                <a:gd name="f35" fmla="val 647"/>
                <a:gd name="f36" fmla="val 765"/>
                <a:gd name="f37" fmla="val 70"/>
                <a:gd name="f38" fmla="val 40"/>
                <a:gd name="f39" fmla="val 753"/>
                <a:gd name="f40" fmla="val 12"/>
                <a:gd name="f41" fmla="val 725"/>
                <a:gd name="f42" fmla="val 2"/>
                <a:gd name="f43" fmla="val 721"/>
                <a:gd name="f44" fmla="val 1"/>
                <a:gd name="f45" fmla="val 716"/>
                <a:gd name="f46" fmla="*/ f0 1 772"/>
                <a:gd name="f47" fmla="*/ f1 1 177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772"/>
                <a:gd name="f54" fmla="*/ f51 1 177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772" h="177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2890;p54">
              <a:extLst>
                <a:ext uri="{FF2B5EF4-FFF2-40B4-BE49-F238E27FC236}">
                  <a16:creationId xmlns:a16="http://schemas.microsoft.com/office/drawing/2014/main" id="{5027C375-B319-4147-9C91-B9F547537C98}"/>
                </a:ext>
              </a:extLst>
            </p:cNvPr>
            <p:cNvSpPr/>
            <p:nvPr/>
          </p:nvSpPr>
          <p:spPr>
            <a:xfrm>
              <a:off x="5689396" y="618244"/>
              <a:ext cx="8302" cy="186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"/>
                <a:gd name="f4" fmla="val 848"/>
                <a:gd name="f5" fmla="val 318"/>
                <a:gd name="f6" fmla="val 295"/>
                <a:gd name="f7" fmla="val 274"/>
                <a:gd name="f8" fmla="val 15"/>
                <a:gd name="f9" fmla="val 265"/>
                <a:gd name="f10" fmla="val 38"/>
                <a:gd name="f11" fmla="val 191"/>
                <a:gd name="f12" fmla="val 285"/>
                <a:gd name="f13" fmla="val 106"/>
                <a:gd name="f14" fmla="val 531"/>
                <a:gd name="f15" fmla="val 12"/>
                <a:gd name="f16" fmla="val 772"/>
                <a:gd name="f17" fmla="val 1"/>
                <a:gd name="f18" fmla="val 800"/>
                <a:gd name="f19" fmla="val 833"/>
                <a:gd name="f20" fmla="val 43"/>
                <a:gd name="f21" fmla="val 843"/>
                <a:gd name="f22" fmla="val 50"/>
                <a:gd name="f23" fmla="val 844"/>
                <a:gd name="f24" fmla="val 56"/>
                <a:gd name="f25" fmla="val 847"/>
                <a:gd name="f26" fmla="val 63"/>
                <a:gd name="f27" fmla="val 85"/>
                <a:gd name="f28" fmla="val 835"/>
                <a:gd name="f29" fmla="val 112"/>
                <a:gd name="f30" fmla="val 813"/>
                <a:gd name="f31" fmla="val 206"/>
                <a:gd name="f32" fmla="val 570"/>
                <a:gd name="f33" fmla="val 293"/>
                <a:gd name="f34" fmla="val 320"/>
                <a:gd name="f35" fmla="val 369"/>
                <a:gd name="f36" fmla="val 71"/>
                <a:gd name="f37" fmla="val 362"/>
                <a:gd name="f38" fmla="val 11"/>
                <a:gd name="f39" fmla="val 334"/>
                <a:gd name="f40" fmla="val 3"/>
                <a:gd name="f41" fmla="val 329"/>
                <a:gd name="f42" fmla="val 323"/>
                <a:gd name="f43" fmla="*/ f0 1 378"/>
                <a:gd name="f44" fmla="*/ f1 1 84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378"/>
                <a:gd name="f51" fmla="*/ f48 1 84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378" h="8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1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" y="f20"/>
                    <a:pt x="f37" y="f38"/>
                    <a:pt x="f39" y="f40"/>
                  </a:cubicBezTo>
                  <a:cubicBezTo>
                    <a:pt x="f41" y="f17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2891;p54">
              <a:extLst>
                <a:ext uri="{FF2B5EF4-FFF2-40B4-BE49-F238E27FC236}">
                  <a16:creationId xmlns:a16="http://schemas.microsoft.com/office/drawing/2014/main" id="{7B3F92AB-6A15-4987-B7AF-0C2B49B8CE69}"/>
                </a:ext>
              </a:extLst>
            </p:cNvPr>
            <p:cNvSpPr/>
            <p:nvPr/>
          </p:nvSpPr>
          <p:spPr>
            <a:xfrm>
              <a:off x="5538054" y="502151"/>
              <a:ext cx="75099" cy="1719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19"/>
                <a:gd name="f4" fmla="val 7828"/>
                <a:gd name="f5" fmla="val 62"/>
                <a:gd name="f6" fmla="val 1"/>
                <a:gd name="f7" fmla="val 50"/>
                <a:gd name="f8" fmla="val 38"/>
                <a:gd name="f9" fmla="val 5"/>
                <a:gd name="f10" fmla="val 28"/>
                <a:gd name="f11" fmla="val 13"/>
                <a:gd name="f12" fmla="val 33"/>
                <a:gd name="f13" fmla="val 67"/>
                <a:gd name="f14" fmla="val 21"/>
                <a:gd name="f15" fmla="val 90"/>
                <a:gd name="f16" fmla="val 1834"/>
                <a:gd name="f17" fmla="val 2246"/>
                <a:gd name="f18" fmla="val 3001"/>
                <a:gd name="f19" fmla="val 4976"/>
                <a:gd name="f20" fmla="val 3308"/>
                <a:gd name="f21" fmla="val 7777"/>
                <a:gd name="f22" fmla="val 3310"/>
                <a:gd name="f23" fmla="val 7803"/>
                <a:gd name="f24" fmla="val 3333"/>
                <a:gd name="f25" fmla="val 7824"/>
                <a:gd name="f26" fmla="val 3363"/>
                <a:gd name="f27" fmla="val 3364"/>
                <a:gd name="f28" fmla="val 3366"/>
                <a:gd name="f29" fmla="val 3367"/>
                <a:gd name="f30" fmla="val 7827"/>
                <a:gd name="f31" fmla="val 3397"/>
                <a:gd name="f32" fmla="val 7823"/>
                <a:gd name="f33" fmla="val 7796"/>
                <a:gd name="f34" fmla="val 3416"/>
                <a:gd name="f35" fmla="val 7766"/>
                <a:gd name="f36" fmla="val 3108"/>
                <a:gd name="f37" fmla="val 4945"/>
                <a:gd name="f38" fmla="val 1930"/>
                <a:gd name="f39" fmla="val 2195"/>
                <a:gd name="f40" fmla="val 105"/>
                <a:gd name="f41" fmla="val 20"/>
                <a:gd name="f42" fmla="val 93"/>
                <a:gd name="f43" fmla="val 7"/>
                <a:gd name="f44" fmla="val 78"/>
                <a:gd name="f45" fmla="*/ f0 1 3419"/>
                <a:gd name="f46" fmla="*/ f1 1 782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419"/>
                <a:gd name="f53" fmla="*/ f50 1 782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419" h="782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9" y="f12"/>
                    <a:pt x="f6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2892;p54">
              <a:extLst>
                <a:ext uri="{FF2B5EF4-FFF2-40B4-BE49-F238E27FC236}">
                  <a16:creationId xmlns:a16="http://schemas.microsoft.com/office/drawing/2014/main" id="{9CF41095-4FC0-403C-B83F-B47DAF62DFBF}"/>
                </a:ext>
              </a:extLst>
            </p:cNvPr>
            <p:cNvSpPr/>
            <p:nvPr/>
          </p:nvSpPr>
          <p:spPr>
            <a:xfrm>
              <a:off x="5556324" y="549691"/>
              <a:ext cx="41431" cy="939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86"/>
                <a:gd name="f4" fmla="val 4279"/>
                <a:gd name="f5" fmla="val 64"/>
                <a:gd name="f6" fmla="val 53"/>
                <a:gd name="f7" fmla="val 42"/>
                <a:gd name="f8" fmla="val 4"/>
                <a:gd name="f9" fmla="val 33"/>
                <a:gd name="f10" fmla="val 11"/>
                <a:gd name="f11" fmla="val 8"/>
                <a:gd name="f12" fmla="val 28"/>
                <a:gd name="f13" fmla="val 62"/>
                <a:gd name="f14" fmla="val 19"/>
                <a:gd name="f15" fmla="val 88"/>
                <a:gd name="f16" fmla="val 873"/>
                <a:gd name="f17" fmla="val 1327"/>
                <a:gd name="f18" fmla="val 1480"/>
                <a:gd name="f19" fmla="val 2759"/>
                <a:gd name="f20" fmla="val 1772"/>
                <a:gd name="f21" fmla="val 4235"/>
                <a:gd name="f22" fmla="val 1778"/>
                <a:gd name="f23" fmla="val 4262"/>
                <a:gd name="f24" fmla="val 1800"/>
                <a:gd name="f25" fmla="val 1826"/>
                <a:gd name="f26" fmla="val 1829"/>
                <a:gd name="f27" fmla="val 1833"/>
                <a:gd name="f28" fmla="val 4277"/>
                <a:gd name="f29" fmla="val 1838"/>
                <a:gd name="f30" fmla="val 1866"/>
                <a:gd name="f31" fmla="val 4272"/>
                <a:gd name="f32" fmla="val 4243"/>
                <a:gd name="f33" fmla="val 1880"/>
                <a:gd name="f34" fmla="val 4213"/>
                <a:gd name="f35" fmla="val 1585"/>
                <a:gd name="f36" fmla="val 2724"/>
                <a:gd name="f37" fmla="val 973"/>
                <a:gd name="f38" fmla="val 1274"/>
                <a:gd name="f39" fmla="val 110"/>
                <a:gd name="f40" fmla="val 25"/>
                <a:gd name="f41" fmla="val 99"/>
                <a:gd name="f42" fmla="val 9"/>
                <a:gd name="f43" fmla="val 81"/>
                <a:gd name="f44" fmla="*/ f0 1 1886"/>
                <a:gd name="f45" fmla="*/ f1 1 427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886"/>
                <a:gd name="f52" fmla="*/ f49 1 427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886" h="42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28"/>
                  </a:cubicBez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2893;p54">
              <a:extLst>
                <a:ext uri="{FF2B5EF4-FFF2-40B4-BE49-F238E27FC236}">
                  <a16:creationId xmlns:a16="http://schemas.microsoft.com/office/drawing/2014/main" id="{FD5125BD-9400-4973-880D-347B858D730F}"/>
                </a:ext>
              </a:extLst>
            </p:cNvPr>
            <p:cNvSpPr/>
            <p:nvPr/>
          </p:nvSpPr>
          <p:spPr>
            <a:xfrm>
              <a:off x="5566455" y="601062"/>
              <a:ext cx="8348" cy="13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0"/>
                <a:gd name="f4" fmla="val 636"/>
                <a:gd name="f5" fmla="val 62"/>
                <a:gd name="f6" fmla="val 53"/>
                <a:gd name="f7" fmla="val 44"/>
                <a:gd name="f8" fmla="val 3"/>
                <a:gd name="f9" fmla="val 35"/>
                <a:gd name="f10" fmla="val 7"/>
                <a:gd name="f11" fmla="val 9"/>
                <a:gd name="f12" fmla="val 21"/>
                <a:gd name="f13" fmla="val 1"/>
                <a:gd name="f14" fmla="val 56"/>
                <a:gd name="f15" fmla="val 15"/>
                <a:gd name="f16" fmla="val 81"/>
                <a:gd name="f17" fmla="val 112"/>
                <a:gd name="f18" fmla="val 249"/>
                <a:gd name="f19" fmla="val 197"/>
                <a:gd name="f20" fmla="val 423"/>
                <a:gd name="f21" fmla="val 270"/>
                <a:gd name="f22" fmla="val 601"/>
                <a:gd name="f23" fmla="val 279"/>
                <a:gd name="f24" fmla="val 622"/>
                <a:gd name="f25" fmla="val 300"/>
                <a:gd name="f26" fmla="val 635"/>
                <a:gd name="f27" fmla="val 321"/>
                <a:gd name="f28" fmla="val 327"/>
                <a:gd name="f29" fmla="val 334"/>
                <a:gd name="f30" fmla="val 634"/>
                <a:gd name="f31" fmla="val 340"/>
                <a:gd name="f32" fmla="val 630"/>
                <a:gd name="f33" fmla="val 368"/>
                <a:gd name="f34" fmla="val 620"/>
                <a:gd name="f35" fmla="val 587"/>
                <a:gd name="f36" fmla="val 370"/>
                <a:gd name="f37" fmla="val 558"/>
                <a:gd name="f38" fmla="val 294"/>
                <a:gd name="f39" fmla="val 378"/>
                <a:gd name="f40" fmla="val 207"/>
                <a:gd name="f41" fmla="val 200"/>
                <a:gd name="f42" fmla="val 109"/>
                <a:gd name="f43" fmla="val 27"/>
                <a:gd name="f44" fmla="val 99"/>
                <a:gd name="f45" fmla="val 10"/>
                <a:gd name="f46" fmla="*/ f0 1 380"/>
                <a:gd name="f47" fmla="*/ f1 1 636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80"/>
                <a:gd name="f54" fmla="*/ f51 1 636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80" h="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1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2894;p54">
              <a:extLst>
                <a:ext uri="{FF2B5EF4-FFF2-40B4-BE49-F238E27FC236}">
                  <a16:creationId xmlns:a16="http://schemas.microsoft.com/office/drawing/2014/main" id="{B800D33E-5A00-40D2-ADD2-962396FB2806}"/>
                </a:ext>
              </a:extLst>
            </p:cNvPr>
            <p:cNvSpPr/>
            <p:nvPr/>
          </p:nvSpPr>
          <p:spPr>
            <a:xfrm>
              <a:off x="5470352" y="559283"/>
              <a:ext cx="20080" cy="719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"/>
                <a:gd name="f4" fmla="val 3277"/>
                <a:gd name="f5" fmla="val 58"/>
                <a:gd name="f6" fmla="val 1"/>
                <a:gd name="f7" fmla="val 56"/>
                <a:gd name="f8" fmla="val 54"/>
                <a:gd name="f9" fmla="val 52"/>
                <a:gd name="f10" fmla="val 22"/>
                <a:gd name="f11" fmla="val 2"/>
                <a:gd name="f12" fmla="val 29"/>
                <a:gd name="f13" fmla="val 59"/>
                <a:gd name="f14" fmla="val 93"/>
                <a:gd name="f15" fmla="val 1160"/>
                <a:gd name="f16" fmla="val 361"/>
                <a:gd name="f17" fmla="val 2230"/>
                <a:gd name="f18" fmla="val 801"/>
                <a:gd name="f19" fmla="val 3242"/>
                <a:gd name="f20" fmla="val 810"/>
                <a:gd name="f21" fmla="val 3264"/>
                <a:gd name="f22" fmla="val 830"/>
                <a:gd name="f23" fmla="val 3276"/>
                <a:gd name="f24" fmla="val 851"/>
                <a:gd name="f25" fmla="val 858"/>
                <a:gd name="f26" fmla="val 865"/>
                <a:gd name="f27" fmla="val 872"/>
                <a:gd name="f28" fmla="val 3271"/>
                <a:gd name="f29" fmla="val 901"/>
                <a:gd name="f30" fmla="val 3258"/>
                <a:gd name="f31" fmla="val 3227"/>
                <a:gd name="f32" fmla="val 3198"/>
                <a:gd name="f33" fmla="val 467"/>
                <a:gd name="f34" fmla="val 2197"/>
                <a:gd name="f35" fmla="val 200"/>
                <a:gd name="f36" fmla="val 1137"/>
                <a:gd name="f37" fmla="val 111"/>
                <a:gd name="f38" fmla="val 51"/>
                <a:gd name="f39" fmla="val 109"/>
                <a:gd name="f40" fmla="val 21"/>
                <a:gd name="f41" fmla="val 85"/>
                <a:gd name="f42" fmla="*/ f0 1 914"/>
                <a:gd name="f43" fmla="*/ f1 1 3277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914"/>
                <a:gd name="f50" fmla="*/ f47 1 3277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914" h="3277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3"/>
                    <a:pt x="f27" y="f28"/>
                  </a:cubicBezTo>
                  <a:cubicBezTo>
                    <a:pt x="f29" y="f30"/>
                    <a:pt x="f3" y="f31"/>
                    <a:pt x="f29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2895;p54">
              <a:extLst>
                <a:ext uri="{FF2B5EF4-FFF2-40B4-BE49-F238E27FC236}">
                  <a16:creationId xmlns:a16="http://schemas.microsoft.com/office/drawing/2014/main" id="{80EAD80A-6451-4641-8177-60DB40495925}"/>
                </a:ext>
              </a:extLst>
            </p:cNvPr>
            <p:cNvSpPr/>
            <p:nvPr/>
          </p:nvSpPr>
          <p:spPr>
            <a:xfrm>
              <a:off x="5483245" y="590236"/>
              <a:ext cx="6519" cy="172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7"/>
                <a:gd name="f4" fmla="val 787"/>
                <a:gd name="f5" fmla="val 61"/>
                <a:gd name="f6" fmla="val 57"/>
                <a:gd name="f7" fmla="val 52"/>
                <a:gd name="f8" fmla="val 1"/>
                <a:gd name="f9" fmla="val 48"/>
                <a:gd name="f10" fmla="val 2"/>
                <a:gd name="f11" fmla="val 19"/>
                <a:gd name="f12" fmla="val 9"/>
                <a:gd name="f13" fmla="val 39"/>
                <a:gd name="f14" fmla="val 8"/>
                <a:gd name="f15" fmla="val 67"/>
                <a:gd name="f16" fmla="val 183"/>
                <a:gd name="f17" fmla="val 745"/>
                <a:gd name="f18" fmla="val 190"/>
                <a:gd name="f19" fmla="val 771"/>
                <a:gd name="f20" fmla="val 211"/>
                <a:gd name="f21" fmla="val 236"/>
                <a:gd name="f22" fmla="val 241"/>
                <a:gd name="f23" fmla="val 244"/>
                <a:gd name="f24" fmla="val 250"/>
                <a:gd name="f25" fmla="val 785"/>
                <a:gd name="f26" fmla="val 278"/>
                <a:gd name="f27" fmla="val 778"/>
                <a:gd name="f28" fmla="val 748"/>
                <a:gd name="f29" fmla="val 290"/>
                <a:gd name="f30" fmla="val 720"/>
                <a:gd name="f31" fmla="val 115"/>
                <a:gd name="f32" fmla="val 40"/>
                <a:gd name="f33" fmla="val 107"/>
                <a:gd name="f34" fmla="val 16"/>
                <a:gd name="f35" fmla="val 86"/>
                <a:gd name="f36" fmla="*/ f0 1 297"/>
                <a:gd name="f37" fmla="*/ f1 1 7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97"/>
                <a:gd name="f44" fmla="*/ f41 1 7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97" h="7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2896;p54">
              <a:extLst>
                <a:ext uri="{FF2B5EF4-FFF2-40B4-BE49-F238E27FC236}">
                  <a16:creationId xmlns:a16="http://schemas.microsoft.com/office/drawing/2014/main" id="{544C302A-8561-46CF-93B0-E7DD69F1BCEA}"/>
                </a:ext>
              </a:extLst>
            </p:cNvPr>
            <p:cNvSpPr/>
            <p:nvPr/>
          </p:nvSpPr>
          <p:spPr>
            <a:xfrm>
              <a:off x="5472245" y="526776"/>
              <a:ext cx="2916" cy="131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3"/>
                <a:gd name="f4" fmla="val 597"/>
                <a:gd name="f5" fmla="val 71"/>
                <a:gd name="f6" fmla="val 44"/>
                <a:gd name="f7" fmla="val 23"/>
                <a:gd name="f8" fmla="val 19"/>
                <a:gd name="f9" fmla="val 50"/>
                <a:gd name="f10" fmla="val 215"/>
                <a:gd name="f11" fmla="val 2"/>
                <a:gd name="f12" fmla="val 384"/>
                <a:gd name="f13" fmla="val 22"/>
                <a:gd name="f14" fmla="val 548"/>
                <a:gd name="f15" fmla="val 25"/>
                <a:gd name="f16" fmla="val 577"/>
                <a:gd name="f17" fmla="val 76"/>
                <a:gd name="f18" fmla="val 82"/>
                <a:gd name="f19" fmla="val 111"/>
                <a:gd name="f20" fmla="val 592"/>
                <a:gd name="f21" fmla="val 565"/>
                <a:gd name="f22" fmla="val 130"/>
                <a:gd name="f23" fmla="val 535"/>
                <a:gd name="f24" fmla="val 379"/>
                <a:gd name="f25" fmla="val 110"/>
                <a:gd name="f26" fmla="val 221"/>
                <a:gd name="f27" fmla="val 127"/>
                <a:gd name="f28" fmla="val 63"/>
                <a:gd name="f29" fmla="val 131"/>
                <a:gd name="f30" fmla="val 31"/>
                <a:gd name="f31" fmla="val 6"/>
                <a:gd name="f32" fmla="val 80"/>
                <a:gd name="f33" fmla="val 1"/>
                <a:gd name="f34" fmla="val 77"/>
                <a:gd name="f35" fmla="val 74"/>
                <a:gd name="f36" fmla="*/ f0 1 133"/>
                <a:gd name="f37" fmla="*/ f1 1 59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33"/>
                <a:gd name="f44" fmla="*/ f41 1 59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33" h="597">
                  <a:moveTo>
                    <a:pt x="f5" y="f2"/>
                  </a:moveTo>
                  <a:cubicBezTo>
                    <a:pt x="f6" y="f2"/>
                    <a:pt x="f7" y="f7"/>
                    <a:pt x="f8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9" y="f4"/>
                    <a:pt x="f17" y="f4"/>
                  </a:cubicBezTo>
                  <a:lnTo>
                    <a:pt x="f18" y="f4"/>
                  </a:lnTo>
                  <a:cubicBezTo>
                    <a:pt x="f19" y="f20"/>
                    <a:pt x="f3" y="f21"/>
                    <a:pt x="f22" y="f23"/>
                  </a:cubicBezTo>
                  <a:cubicBezTo>
                    <a:pt x="f19" y="f24"/>
                    <a:pt x="f25" y="f26"/>
                    <a:pt x="f27" y="f28"/>
                  </a:cubicBezTo>
                  <a:cubicBezTo>
                    <a:pt x="f29" y="f30"/>
                    <a:pt x="f25" y="f31"/>
                    <a:pt x="f32" y="f33"/>
                  </a:cubicBezTo>
                  <a:cubicBezTo>
                    <a:pt x="f34" y="f33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2897;p54">
              <a:extLst>
                <a:ext uri="{FF2B5EF4-FFF2-40B4-BE49-F238E27FC236}">
                  <a16:creationId xmlns:a16="http://schemas.microsoft.com/office/drawing/2014/main" id="{AD190CC1-A703-4152-BE38-C677EB5EC393}"/>
                </a:ext>
              </a:extLst>
            </p:cNvPr>
            <p:cNvSpPr/>
            <p:nvPr/>
          </p:nvSpPr>
          <p:spPr>
            <a:xfrm>
              <a:off x="5422227" y="634346"/>
              <a:ext cx="145215" cy="90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11"/>
                <a:gd name="f4" fmla="val 4131"/>
                <a:gd name="f5" fmla="val 59"/>
                <a:gd name="f6" fmla="val 1"/>
                <a:gd name="f7" fmla="val 31"/>
                <a:gd name="f8" fmla="val 10"/>
                <a:gd name="f9" fmla="val 20"/>
                <a:gd name="f10" fmla="val 6"/>
                <a:gd name="f11" fmla="val 46"/>
                <a:gd name="f12" fmla="val 76"/>
                <a:gd name="f13" fmla="val 104"/>
                <a:gd name="f14" fmla="val 50"/>
                <a:gd name="f15" fmla="val 110"/>
                <a:gd name="f16" fmla="val 1256"/>
                <a:gd name="f17" fmla="val 331"/>
                <a:gd name="f18" fmla="val 2451"/>
                <a:gd name="f19" fmla="val 821"/>
                <a:gd name="f20" fmla="val 3603"/>
                <a:gd name="f21" fmla="val 1570"/>
                <a:gd name="f22" fmla="val 4607"/>
                <a:gd name="f23" fmla="val 2223"/>
                <a:gd name="f24" fmla="val 5560"/>
                <a:gd name="f25" fmla="val 3055"/>
                <a:gd name="f26" fmla="val 6511"/>
                <a:gd name="f27" fmla="val 4112"/>
                <a:gd name="f28" fmla="val 6523"/>
                <a:gd name="f29" fmla="val 4125"/>
                <a:gd name="f30" fmla="val 6538"/>
                <a:gd name="f31" fmla="val 4130"/>
                <a:gd name="f32" fmla="val 6553"/>
                <a:gd name="f33" fmla="val 6565"/>
                <a:gd name="f34" fmla="val 6578"/>
                <a:gd name="f35" fmla="val 6588"/>
                <a:gd name="f36" fmla="val 4113"/>
                <a:gd name="f37" fmla="val 6610"/>
                <a:gd name="f38" fmla="val 4095"/>
                <a:gd name="f39" fmla="val 4061"/>
                <a:gd name="f40" fmla="val 6592"/>
                <a:gd name="f41" fmla="val 4038"/>
                <a:gd name="f42" fmla="val 5633"/>
                <a:gd name="f43" fmla="val 2973"/>
                <a:gd name="f44" fmla="val 4673"/>
                <a:gd name="f45" fmla="val 2137"/>
                <a:gd name="f46" fmla="val 3662"/>
                <a:gd name="f47" fmla="val 1477"/>
                <a:gd name="f48" fmla="val 2500"/>
                <a:gd name="f49" fmla="val 721"/>
                <a:gd name="f50" fmla="val 1289"/>
                <a:gd name="f51" fmla="val 224"/>
                <a:gd name="f52" fmla="val 70"/>
                <a:gd name="f53" fmla="val 2"/>
                <a:gd name="f54" fmla="val 66"/>
                <a:gd name="f55" fmla="val 62"/>
                <a:gd name="f56" fmla="*/ f0 1 6611"/>
                <a:gd name="f57" fmla="*/ f1 1 4131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6611"/>
                <a:gd name="f64" fmla="*/ f61 1 4131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6611" h="413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35" y="f36"/>
                  </a:cubicBezTo>
                  <a:cubicBezTo>
                    <a:pt x="f37" y="f38"/>
                    <a:pt x="f3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6"/>
                    <a:pt x="f5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2898;p54">
              <a:extLst>
                <a:ext uri="{FF2B5EF4-FFF2-40B4-BE49-F238E27FC236}">
                  <a16:creationId xmlns:a16="http://schemas.microsoft.com/office/drawing/2014/main" id="{89ED7AFB-5F0D-404B-8389-3C773093872D}"/>
                </a:ext>
              </a:extLst>
            </p:cNvPr>
            <p:cNvSpPr/>
            <p:nvPr/>
          </p:nvSpPr>
          <p:spPr>
            <a:xfrm>
              <a:off x="5452841" y="658002"/>
              <a:ext cx="83100" cy="50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3"/>
                <a:gd name="f4" fmla="val 2289"/>
                <a:gd name="f5" fmla="val 60"/>
                <a:gd name="f6" fmla="val 1"/>
                <a:gd name="f7" fmla="val 36"/>
                <a:gd name="f8" fmla="val 15"/>
                <a:gd name="f9" fmla="val 18"/>
                <a:gd name="f10" fmla="val 8"/>
                <a:gd name="f11" fmla="val 41"/>
                <a:gd name="f12" fmla="val 71"/>
                <a:gd name="f13" fmla="val 17"/>
                <a:gd name="f14" fmla="val 100"/>
                <a:gd name="f15" fmla="val 46"/>
                <a:gd name="f16" fmla="val 108"/>
                <a:gd name="f17" fmla="val 1429"/>
                <a:gd name="f18" fmla="val 491"/>
                <a:gd name="f19" fmla="val 2686"/>
                <a:gd name="f20" fmla="val 1239"/>
                <a:gd name="f21" fmla="val 3683"/>
                <a:gd name="f22" fmla="val 2273"/>
                <a:gd name="f23" fmla="val 3693"/>
                <a:gd name="f24" fmla="val 2284"/>
                <a:gd name="f25" fmla="val 3707"/>
                <a:gd name="f26" fmla="val 3722"/>
                <a:gd name="f27" fmla="val 3736"/>
                <a:gd name="f28" fmla="val 3750"/>
                <a:gd name="f29" fmla="val 3760"/>
                <a:gd name="f30" fmla="val 2277"/>
                <a:gd name="f31" fmla="val 3781"/>
                <a:gd name="f32" fmla="val 2256"/>
                <a:gd name="f33" fmla="val 2220"/>
                <a:gd name="f34" fmla="val 3762"/>
                <a:gd name="f35" fmla="val 2199"/>
                <a:gd name="f36" fmla="val 2752"/>
                <a:gd name="f37" fmla="val 1149"/>
                <a:gd name="f38" fmla="val 1477"/>
                <a:gd name="f39" fmla="val 392"/>
                <a:gd name="f40" fmla="val 74"/>
                <a:gd name="f41" fmla="val 3"/>
                <a:gd name="f42" fmla="val 69"/>
                <a:gd name="f43" fmla="val 65"/>
                <a:gd name="f44" fmla="*/ f0 1 3783"/>
                <a:gd name="f45" fmla="*/ f1 1 228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783"/>
                <a:gd name="f52" fmla="*/ f49 1 228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783" h="228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4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6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2899;p54">
              <a:extLst>
                <a:ext uri="{FF2B5EF4-FFF2-40B4-BE49-F238E27FC236}">
                  <a16:creationId xmlns:a16="http://schemas.microsoft.com/office/drawing/2014/main" id="{1D43B554-A568-4D22-B13B-388B8DC7B4FF}"/>
                </a:ext>
              </a:extLst>
            </p:cNvPr>
            <p:cNvSpPr/>
            <p:nvPr/>
          </p:nvSpPr>
          <p:spPr>
            <a:xfrm>
              <a:off x="5483839" y="688881"/>
              <a:ext cx="11795" cy="6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7"/>
                <a:gd name="f4" fmla="val 285"/>
                <a:gd name="f5" fmla="val 63"/>
                <a:gd name="f6" fmla="val 42"/>
                <a:gd name="f7" fmla="val 22"/>
                <a:gd name="f8" fmla="val 13"/>
                <a:gd name="f9" fmla="val 14"/>
                <a:gd name="f10" fmla="val 34"/>
                <a:gd name="f11" fmla="val 1"/>
                <a:gd name="f12" fmla="val 61"/>
                <a:gd name="f13" fmla="val 92"/>
                <a:gd name="f14" fmla="val 105"/>
                <a:gd name="f15" fmla="val 452"/>
                <a:gd name="f16" fmla="val 282"/>
                <a:gd name="f17" fmla="val 459"/>
                <a:gd name="f18" fmla="val 283"/>
                <a:gd name="f19" fmla="val 466"/>
                <a:gd name="f20" fmla="val 284"/>
                <a:gd name="f21" fmla="val 474"/>
                <a:gd name="f22" fmla="val 495"/>
                <a:gd name="f23" fmla="val 516"/>
                <a:gd name="f24" fmla="val 273"/>
                <a:gd name="f25" fmla="val 523"/>
                <a:gd name="f26" fmla="val 253"/>
                <a:gd name="f27" fmla="val 536"/>
                <a:gd name="f28" fmla="val 226"/>
                <a:gd name="f29" fmla="val 195"/>
                <a:gd name="f30" fmla="val 182"/>
                <a:gd name="f31" fmla="val 85"/>
                <a:gd name="f32" fmla="val 5"/>
                <a:gd name="f33" fmla="val 78"/>
                <a:gd name="f34" fmla="val 2"/>
                <a:gd name="f35" fmla="val 70"/>
                <a:gd name="f36" fmla="*/ f0 1 537"/>
                <a:gd name="f37" fmla="*/ f1 1 285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37"/>
                <a:gd name="f44" fmla="*/ f41 1 285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37" h="2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6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9"/>
                    <a:pt x="f22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2900;p54">
              <a:extLst>
                <a:ext uri="{FF2B5EF4-FFF2-40B4-BE49-F238E27FC236}">
                  <a16:creationId xmlns:a16="http://schemas.microsoft.com/office/drawing/2014/main" id="{958BB503-EDAA-4576-A991-AB7E79626556}"/>
                </a:ext>
              </a:extLst>
            </p:cNvPr>
            <p:cNvSpPr/>
            <p:nvPr/>
          </p:nvSpPr>
          <p:spPr>
            <a:xfrm>
              <a:off x="5361904" y="705267"/>
              <a:ext cx="71853" cy="503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1"/>
                <a:gd name="f4" fmla="val 2293"/>
                <a:gd name="f5" fmla="val 63"/>
                <a:gd name="f6" fmla="val 1"/>
                <a:gd name="f7" fmla="val 48"/>
                <a:gd name="f8" fmla="val 33"/>
                <a:gd name="f9" fmla="val 7"/>
                <a:gd name="f10" fmla="val 22"/>
                <a:gd name="f11" fmla="val 18"/>
                <a:gd name="f12" fmla="val 41"/>
                <a:gd name="f13" fmla="val 3"/>
                <a:gd name="f14" fmla="val 75"/>
                <a:gd name="f15" fmla="val 25"/>
                <a:gd name="f16" fmla="val 97"/>
                <a:gd name="f17" fmla="val 960"/>
                <a:gd name="f18" fmla="val 983"/>
                <a:gd name="f19" fmla="val 2023"/>
                <a:gd name="f20" fmla="val 1719"/>
                <a:gd name="f21" fmla="val 3182"/>
                <a:gd name="f22" fmla="val 2287"/>
                <a:gd name="f23" fmla="val 3191"/>
                <a:gd name="f24" fmla="val 2291"/>
                <a:gd name="f25" fmla="val 3198"/>
                <a:gd name="f26" fmla="val 3208"/>
                <a:gd name="f27" fmla="val 3226"/>
                <a:gd name="f28" fmla="val 3246"/>
                <a:gd name="f29" fmla="val 2280"/>
                <a:gd name="f30" fmla="val 3256"/>
                <a:gd name="f31" fmla="val 2261"/>
                <a:gd name="f32" fmla="val 3270"/>
                <a:gd name="f33" fmla="val 2234"/>
                <a:gd name="f34" fmla="val 3259"/>
                <a:gd name="f35" fmla="val 2200"/>
                <a:gd name="f36" fmla="val 3232"/>
                <a:gd name="f37" fmla="val 2187"/>
                <a:gd name="f38" fmla="val 2084"/>
                <a:gd name="f39" fmla="val 1628"/>
                <a:gd name="f40" fmla="val 1030"/>
                <a:gd name="f41" fmla="val 896"/>
                <a:gd name="f42" fmla="val 100"/>
                <a:gd name="f43" fmla="val 16"/>
                <a:gd name="f44" fmla="val 90"/>
                <a:gd name="f45" fmla="val 6"/>
                <a:gd name="f46" fmla="val 76"/>
                <a:gd name="f47" fmla="*/ f0 1 3271"/>
                <a:gd name="f48" fmla="*/ f1 1 2293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3271"/>
                <a:gd name="f55" fmla="*/ f52 1 2293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3271" h="229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2901;p54">
              <a:extLst>
                <a:ext uri="{FF2B5EF4-FFF2-40B4-BE49-F238E27FC236}">
                  <a16:creationId xmlns:a16="http://schemas.microsoft.com/office/drawing/2014/main" id="{E1F467D0-D42D-451F-9325-5AB86BA98D37}"/>
                </a:ext>
              </a:extLst>
            </p:cNvPr>
            <p:cNvSpPr/>
            <p:nvPr/>
          </p:nvSpPr>
          <p:spPr>
            <a:xfrm>
              <a:off x="5402192" y="724232"/>
              <a:ext cx="14913" cy="10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9"/>
                <a:gd name="f4" fmla="val 459"/>
                <a:gd name="f5" fmla="val 63"/>
                <a:gd name="f6" fmla="val 1"/>
                <a:gd name="f7" fmla="val 47"/>
                <a:gd name="f8" fmla="val 31"/>
                <a:gd name="f9" fmla="val 8"/>
                <a:gd name="f10" fmla="val 21"/>
                <a:gd name="f11" fmla="val 45"/>
                <a:gd name="f12" fmla="val 6"/>
                <a:gd name="f13" fmla="val 81"/>
                <a:gd name="f14" fmla="val 29"/>
                <a:gd name="f15" fmla="val 98"/>
                <a:gd name="f16" fmla="val 206"/>
                <a:gd name="f17" fmla="val 235"/>
                <a:gd name="f18" fmla="val 394"/>
                <a:gd name="f19" fmla="val 354"/>
                <a:gd name="f20" fmla="val 592"/>
                <a:gd name="f21" fmla="val 453"/>
                <a:gd name="f22" fmla="val 600"/>
                <a:gd name="f23" fmla="val 456"/>
                <a:gd name="f24" fmla="val 607"/>
                <a:gd name="f25" fmla="val 458"/>
                <a:gd name="f26" fmla="val 616"/>
                <a:gd name="f27" fmla="val 636"/>
                <a:gd name="f28" fmla="val 656"/>
                <a:gd name="f29" fmla="val 447"/>
                <a:gd name="f30" fmla="val 666"/>
                <a:gd name="f31" fmla="val 427"/>
                <a:gd name="f32" fmla="val 400"/>
                <a:gd name="f33" fmla="val 669"/>
                <a:gd name="f34" fmla="val 369"/>
                <a:gd name="f35" fmla="val 642"/>
                <a:gd name="f36" fmla="val 449"/>
                <a:gd name="f37" fmla="val 261"/>
                <a:gd name="f38" fmla="val 266"/>
                <a:gd name="f39" fmla="val 144"/>
                <a:gd name="f40" fmla="val 96"/>
                <a:gd name="f41" fmla="val 13"/>
                <a:gd name="f42" fmla="val 87"/>
                <a:gd name="f43" fmla="val 4"/>
                <a:gd name="f44" fmla="val 75"/>
                <a:gd name="f45" fmla="*/ f0 1 679"/>
                <a:gd name="f46" fmla="*/ f1 1 459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79"/>
                <a:gd name="f53" fmla="*/ f50 1 459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79" h="459">
                  <a:moveTo>
                    <a:pt x="f5" y="f6"/>
                  </a:moveTo>
                  <a:cubicBezTo>
                    <a:pt x="f7" y="f6"/>
                    <a:pt x="f8" y="f9"/>
                    <a:pt x="f10" y="f10"/>
                  </a:cubicBezTo>
                  <a:cubicBezTo>
                    <a:pt x="f6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19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2902;p54">
              <a:extLst>
                <a:ext uri="{FF2B5EF4-FFF2-40B4-BE49-F238E27FC236}">
                  <a16:creationId xmlns:a16="http://schemas.microsoft.com/office/drawing/2014/main" id="{1EAC1673-42BD-439A-AE66-05513B9F6A5E}"/>
                </a:ext>
              </a:extLst>
            </p:cNvPr>
            <p:cNvSpPr/>
            <p:nvPr/>
          </p:nvSpPr>
          <p:spPr>
            <a:xfrm>
              <a:off x="5326343" y="675503"/>
              <a:ext cx="11750" cy="132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5"/>
                <a:gd name="f4" fmla="val 605"/>
                <a:gd name="f5" fmla="val 60"/>
                <a:gd name="f6" fmla="val 1"/>
                <a:gd name="f7" fmla="val 49"/>
                <a:gd name="f8" fmla="val 38"/>
                <a:gd name="f9" fmla="val 4"/>
                <a:gd name="f10" fmla="val 29"/>
                <a:gd name="f11" fmla="val 11"/>
                <a:gd name="f12" fmla="val 6"/>
                <a:gd name="f13" fmla="val 63"/>
                <a:gd name="f14" fmla="val 17"/>
                <a:gd name="f15" fmla="val 87"/>
                <a:gd name="f16" fmla="val 146"/>
                <a:gd name="f17" fmla="val 260"/>
                <a:gd name="f18" fmla="val 286"/>
                <a:gd name="f19" fmla="val 428"/>
                <a:gd name="f20" fmla="val 433"/>
                <a:gd name="f21" fmla="val 586"/>
                <a:gd name="f22" fmla="val 443"/>
                <a:gd name="f23" fmla="val 599"/>
                <a:gd name="f24" fmla="val 457"/>
                <a:gd name="f25" fmla="val 604"/>
                <a:gd name="f26" fmla="val 472"/>
                <a:gd name="f27" fmla="val 486"/>
                <a:gd name="f28" fmla="val 499"/>
                <a:gd name="f29" fmla="val 600"/>
                <a:gd name="f30" fmla="val 509"/>
                <a:gd name="f31" fmla="val 590"/>
                <a:gd name="f32" fmla="val 533"/>
                <a:gd name="f33" fmla="val 567"/>
                <a:gd name="f34" fmla="val 534"/>
                <a:gd name="f35" fmla="val 532"/>
                <a:gd name="f36" fmla="val 513"/>
                <a:gd name="f37" fmla="val 510"/>
                <a:gd name="f38" fmla="val 369"/>
                <a:gd name="f39" fmla="val 357"/>
                <a:gd name="f40" fmla="val 231"/>
                <a:gd name="f41" fmla="val 193"/>
                <a:gd name="f42" fmla="val 106"/>
                <a:gd name="f43" fmla="val 22"/>
                <a:gd name="f44" fmla="val 94"/>
                <a:gd name="f45" fmla="val 8"/>
                <a:gd name="f46" fmla="val 77"/>
                <a:gd name="f47" fmla="*/ f0 1 535"/>
                <a:gd name="f48" fmla="*/ f1 1 605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535"/>
                <a:gd name="f55" fmla="*/ f52 1 605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535" h="60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0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2903;p54">
              <a:extLst>
                <a:ext uri="{FF2B5EF4-FFF2-40B4-BE49-F238E27FC236}">
                  <a16:creationId xmlns:a16="http://schemas.microsoft.com/office/drawing/2014/main" id="{17A5BFB4-9880-48A1-9BCB-D337ED4FC1CB}"/>
                </a:ext>
              </a:extLst>
            </p:cNvPr>
            <p:cNvSpPr/>
            <p:nvPr/>
          </p:nvSpPr>
          <p:spPr>
            <a:xfrm>
              <a:off x="5384901" y="762179"/>
              <a:ext cx="149632" cy="435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12"/>
                <a:gd name="f4" fmla="val 1982"/>
                <a:gd name="f5" fmla="val 6389"/>
                <a:gd name="f6" fmla="val 4153"/>
                <a:gd name="f7" fmla="val 1909"/>
                <a:gd name="f8" fmla="val 660"/>
                <a:gd name="f9" fmla="val 33"/>
                <a:gd name="f10" fmla="val 1881"/>
                <a:gd name="f11" fmla="val 7"/>
                <a:gd name="f12" fmla="val 1898"/>
                <a:gd name="f13" fmla="val 1932"/>
                <a:gd name="f14" fmla="val 16"/>
                <a:gd name="f15" fmla="val 1958"/>
                <a:gd name="f16" fmla="val 27"/>
                <a:gd name="f17" fmla="val 1973"/>
                <a:gd name="f18" fmla="val 46"/>
                <a:gd name="f19" fmla="val 63"/>
                <a:gd name="f20" fmla="val 74"/>
                <a:gd name="f21" fmla="val 84"/>
                <a:gd name="f22" fmla="val 1979"/>
                <a:gd name="f23" fmla="val 91"/>
                <a:gd name="f24" fmla="val 1948"/>
                <a:gd name="f25" fmla="val 765"/>
                <a:gd name="f26" fmla="val 4169"/>
                <a:gd name="f27" fmla="val 110"/>
                <a:gd name="f28" fmla="val 6387"/>
                <a:gd name="f29" fmla="val 6509"/>
                <a:gd name="f30" fmla="val 6632"/>
                <a:gd name="f31" fmla="val 112"/>
                <a:gd name="f32" fmla="val 6755"/>
                <a:gd name="f33" fmla="val 116"/>
                <a:gd name="f34" fmla="val 6756"/>
                <a:gd name="f35" fmla="val 6786"/>
                <a:gd name="f36" fmla="val 6809"/>
                <a:gd name="f37" fmla="val 93"/>
                <a:gd name="f38" fmla="val 32"/>
                <a:gd name="f39" fmla="val 6788"/>
                <a:gd name="f40" fmla="val 8"/>
                <a:gd name="f41" fmla="val 6758"/>
                <a:gd name="f42" fmla="val 6"/>
                <a:gd name="f43" fmla="val 6635"/>
                <a:gd name="f44" fmla="val 2"/>
                <a:gd name="f45" fmla="val 6512"/>
                <a:gd name="f46" fmla="*/ f0 1 6812"/>
                <a:gd name="f47" fmla="*/ f1 1 198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6812"/>
                <a:gd name="f54" fmla="*/ f51 1 198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6812" h="198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17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lnTo>
                    <a:pt x="f34" y="f33"/>
                  </a:lnTo>
                  <a:cubicBezTo>
                    <a:pt x="f35" y="f33"/>
                    <a:pt x="f36" y="f37"/>
                    <a:pt x="f3" y="f19"/>
                  </a:cubicBezTo>
                  <a:cubicBezTo>
                    <a:pt x="f3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2904;p54">
              <a:extLst>
                <a:ext uri="{FF2B5EF4-FFF2-40B4-BE49-F238E27FC236}">
                  <a16:creationId xmlns:a16="http://schemas.microsoft.com/office/drawing/2014/main" id="{1F186957-CD19-4196-8460-5F762F6BF978}"/>
                </a:ext>
              </a:extLst>
            </p:cNvPr>
            <p:cNvSpPr/>
            <p:nvPr/>
          </p:nvSpPr>
          <p:spPr>
            <a:xfrm>
              <a:off x="5425500" y="776371"/>
              <a:ext cx="70399" cy="221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05"/>
                <a:gd name="f4" fmla="val 1009"/>
                <a:gd name="f5" fmla="val 3148"/>
                <a:gd name="f6" fmla="val 1"/>
                <a:gd name="f7" fmla="val 3146"/>
                <a:gd name="f8" fmla="val 3143"/>
                <a:gd name="f9" fmla="val 3141"/>
                <a:gd name="f10" fmla="val 2057"/>
                <a:gd name="f11" fmla="val 114"/>
                <a:gd name="f12" fmla="val 1013"/>
                <a:gd name="f13" fmla="val 417"/>
                <a:gd name="f14" fmla="val 39"/>
                <a:gd name="f15" fmla="val 906"/>
                <a:gd name="f16" fmla="val 14"/>
                <a:gd name="f17" fmla="val 918"/>
                <a:gd name="f18" fmla="val 951"/>
                <a:gd name="f19" fmla="val 15"/>
                <a:gd name="f20" fmla="val 978"/>
                <a:gd name="f21" fmla="val 25"/>
                <a:gd name="f22" fmla="val 998"/>
                <a:gd name="f23" fmla="val 45"/>
                <a:gd name="f24" fmla="val 1008"/>
                <a:gd name="f25" fmla="val 65"/>
                <a:gd name="f26" fmla="val 73"/>
                <a:gd name="f27" fmla="val 80"/>
                <a:gd name="f28" fmla="val 1007"/>
                <a:gd name="f29" fmla="val 89"/>
                <a:gd name="f30" fmla="val 1004"/>
                <a:gd name="f31" fmla="val 1050"/>
                <a:gd name="f32" fmla="val 521"/>
                <a:gd name="f33" fmla="val 2081"/>
                <a:gd name="f34" fmla="val 221"/>
                <a:gd name="f35" fmla="val 3151"/>
                <a:gd name="f36" fmla="val 110"/>
                <a:gd name="f37" fmla="val 3181"/>
                <a:gd name="f38" fmla="val 107"/>
                <a:gd name="f39" fmla="val 3201"/>
                <a:gd name="f40" fmla="val 50"/>
                <a:gd name="f41" fmla="val 3198"/>
                <a:gd name="f42" fmla="val 23"/>
                <a:gd name="f43" fmla="val 3175"/>
                <a:gd name="f44" fmla="*/ f0 1 3205"/>
                <a:gd name="f45" fmla="*/ f1 1 100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205"/>
                <a:gd name="f52" fmla="*/ f49 1 100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205" h="100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27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2905;p54">
              <a:extLst>
                <a:ext uri="{FF2B5EF4-FFF2-40B4-BE49-F238E27FC236}">
                  <a16:creationId xmlns:a16="http://schemas.microsoft.com/office/drawing/2014/main" id="{E0FF2537-72D5-4FD3-9EC0-7F16F8D2D379}"/>
                </a:ext>
              </a:extLst>
            </p:cNvPr>
            <p:cNvSpPr/>
            <p:nvPr/>
          </p:nvSpPr>
          <p:spPr>
            <a:xfrm>
              <a:off x="5448626" y="802120"/>
              <a:ext cx="12893" cy="63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7"/>
                <a:gd name="f4" fmla="val 288"/>
                <a:gd name="f5" fmla="val 526"/>
                <a:gd name="f6" fmla="val 519"/>
                <a:gd name="f7" fmla="val 512"/>
                <a:gd name="f8" fmla="val 2"/>
                <a:gd name="f9" fmla="val 506"/>
                <a:gd name="f10" fmla="val 4"/>
                <a:gd name="f11" fmla="val 43"/>
                <a:gd name="f12" fmla="val 181"/>
                <a:gd name="f13" fmla="val 14"/>
                <a:gd name="f14" fmla="val 191"/>
                <a:gd name="f15" fmla="val 224"/>
                <a:gd name="f16" fmla="val 10"/>
                <a:gd name="f17" fmla="val 252"/>
                <a:gd name="f18" fmla="val 19"/>
                <a:gd name="f19" fmla="val 273"/>
                <a:gd name="f20" fmla="val 40"/>
                <a:gd name="f21" fmla="val 61"/>
                <a:gd name="f22" fmla="val 69"/>
                <a:gd name="f23" fmla="val 74"/>
                <a:gd name="f24" fmla="val 285"/>
                <a:gd name="f25" fmla="val 81"/>
                <a:gd name="f26" fmla="val 283"/>
                <a:gd name="f27" fmla="val 544"/>
                <a:gd name="f28" fmla="val 107"/>
                <a:gd name="f29" fmla="val 573"/>
                <a:gd name="f30" fmla="val 97"/>
                <a:gd name="f31" fmla="val 64"/>
                <a:gd name="f32" fmla="val 577"/>
                <a:gd name="f33" fmla="val 36"/>
                <a:gd name="f34" fmla="val 568"/>
                <a:gd name="f35" fmla="val 548"/>
                <a:gd name="f36" fmla="*/ f0 1 587"/>
                <a:gd name="f37" fmla="*/ f1 1 288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87"/>
                <a:gd name="f44" fmla="*/ f41 1 288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87" h="28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" y="f31"/>
                    <a:pt x="f32" y="f33"/>
                  </a:cubicBezTo>
                  <a:cubicBezTo>
                    <a:pt x="f34" y="f13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2906;p54">
              <a:extLst>
                <a:ext uri="{FF2B5EF4-FFF2-40B4-BE49-F238E27FC236}">
                  <a16:creationId xmlns:a16="http://schemas.microsoft.com/office/drawing/2014/main" id="{E91D2228-58F4-482D-B379-546A3093754C}"/>
                </a:ext>
              </a:extLst>
            </p:cNvPr>
            <p:cNvSpPr/>
            <p:nvPr/>
          </p:nvSpPr>
          <p:spPr>
            <a:xfrm>
              <a:off x="5545653" y="938942"/>
              <a:ext cx="46195" cy="66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03"/>
                <a:gd name="f4" fmla="val 3040"/>
                <a:gd name="f5" fmla="val 2041"/>
                <a:gd name="f6" fmla="val 1"/>
                <a:gd name="f7" fmla="val 2019"/>
                <a:gd name="f8" fmla="val 1998"/>
                <a:gd name="f9" fmla="val 13"/>
                <a:gd name="f10" fmla="val 1989"/>
                <a:gd name="f11" fmla="val 34"/>
                <a:gd name="f12" fmla="val 1512"/>
                <a:gd name="f13" fmla="val 1118"/>
                <a:gd name="f14" fmla="val 850"/>
                <a:gd name="f15" fmla="val 2098"/>
                <a:gd name="f16" fmla="val 22"/>
                <a:gd name="f17" fmla="val 2945"/>
                <a:gd name="f18" fmla="val 2968"/>
                <a:gd name="f19" fmla="val 3002"/>
                <a:gd name="f20" fmla="val 3023"/>
                <a:gd name="f21" fmla="val 32"/>
                <a:gd name="f22" fmla="val 3033"/>
                <a:gd name="f23" fmla="val 48"/>
                <a:gd name="f24" fmla="val 3039"/>
                <a:gd name="f25" fmla="val 62"/>
                <a:gd name="f26" fmla="val 76"/>
                <a:gd name="f27" fmla="val 90"/>
                <a:gd name="f28" fmla="val 100"/>
                <a:gd name="f29" fmla="val 3021"/>
                <a:gd name="f30" fmla="val 938"/>
                <a:gd name="f31" fmla="val 2165"/>
                <a:gd name="f32" fmla="val 1607"/>
                <a:gd name="f33" fmla="val 1175"/>
                <a:gd name="f34" fmla="val 2091"/>
                <a:gd name="f35" fmla="val 78"/>
                <a:gd name="f36" fmla="val 50"/>
                <a:gd name="f37" fmla="val 19"/>
                <a:gd name="f38" fmla="val 2063"/>
                <a:gd name="f39" fmla="val 6"/>
                <a:gd name="f40" fmla="val 2056"/>
                <a:gd name="f41" fmla="val 2"/>
                <a:gd name="f42" fmla="val 2048"/>
                <a:gd name="f43" fmla="*/ f0 1 2103"/>
                <a:gd name="f44" fmla="*/ f1 1 304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2103"/>
                <a:gd name="f51" fmla="*/ f48 1 304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2103" h="304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6" y="f19"/>
                    <a:pt x="f16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" y="f36"/>
                    <a:pt x="f34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2907;p54">
              <a:extLst>
                <a:ext uri="{FF2B5EF4-FFF2-40B4-BE49-F238E27FC236}">
                  <a16:creationId xmlns:a16="http://schemas.microsoft.com/office/drawing/2014/main" id="{217AE2E3-D8E2-4E33-85BA-B88AFB03000D}"/>
                </a:ext>
              </a:extLst>
            </p:cNvPr>
            <p:cNvSpPr/>
            <p:nvPr/>
          </p:nvSpPr>
          <p:spPr>
            <a:xfrm>
              <a:off x="5557357" y="949138"/>
              <a:ext cx="16166" cy="24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6"/>
                <a:gd name="f4" fmla="val 1137"/>
                <a:gd name="f5" fmla="val 674"/>
                <a:gd name="f6" fmla="val 656"/>
                <a:gd name="f7" fmla="val 637"/>
                <a:gd name="f8" fmla="val 9"/>
                <a:gd name="f9" fmla="val 627"/>
                <a:gd name="f10" fmla="val 27"/>
                <a:gd name="f11" fmla="val 15"/>
                <a:gd name="f12" fmla="val 1054"/>
                <a:gd name="f13" fmla="val 1080"/>
                <a:gd name="f14" fmla="val 8"/>
                <a:gd name="f15" fmla="val 1114"/>
                <a:gd name="f16" fmla="val 33"/>
                <a:gd name="f17" fmla="val 1130"/>
                <a:gd name="f18" fmla="val 43"/>
                <a:gd name="f19" fmla="val 1135"/>
                <a:gd name="f20" fmla="val 53"/>
                <a:gd name="f21" fmla="val 63"/>
                <a:gd name="f22" fmla="val 82"/>
                <a:gd name="f23" fmla="val 100"/>
                <a:gd name="f24" fmla="val 1128"/>
                <a:gd name="f25" fmla="val 109"/>
                <a:gd name="f26" fmla="val 1110"/>
                <a:gd name="f27" fmla="val 721"/>
                <a:gd name="f28" fmla="val 83"/>
                <a:gd name="f29" fmla="val 735"/>
                <a:gd name="f30" fmla="val 57"/>
                <a:gd name="f31" fmla="val 728"/>
                <a:gd name="f32" fmla="val 25"/>
                <a:gd name="f33" fmla="val 701"/>
                <a:gd name="f34" fmla="val 7"/>
                <a:gd name="f35" fmla="val 693"/>
                <a:gd name="f36" fmla="val 3"/>
                <a:gd name="f37" fmla="val 684"/>
                <a:gd name="f38" fmla="*/ f0 1 736"/>
                <a:gd name="f39" fmla="*/ f1 1 113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736"/>
                <a:gd name="f46" fmla="*/ f43 1 113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736" h="113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2908;p54">
              <a:extLst>
                <a:ext uri="{FF2B5EF4-FFF2-40B4-BE49-F238E27FC236}">
                  <a16:creationId xmlns:a16="http://schemas.microsoft.com/office/drawing/2014/main" id="{804DA019-0C52-4EDB-BC4D-BB2719C2533F}"/>
                </a:ext>
              </a:extLst>
            </p:cNvPr>
            <p:cNvSpPr/>
            <p:nvPr/>
          </p:nvSpPr>
          <p:spPr>
            <a:xfrm>
              <a:off x="5550746" y="934087"/>
              <a:ext cx="10277" cy="161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"/>
                <a:gd name="f4" fmla="val 734"/>
                <a:gd name="f5" fmla="val 406"/>
                <a:gd name="f6" fmla="val 1"/>
                <a:gd name="f7" fmla="val 387"/>
                <a:gd name="f8" fmla="val 368"/>
                <a:gd name="f9" fmla="val 10"/>
                <a:gd name="f10" fmla="val 358"/>
                <a:gd name="f11" fmla="val 29"/>
                <a:gd name="f12" fmla="val 15"/>
                <a:gd name="f13" fmla="val 653"/>
                <a:gd name="f14" fmla="val 678"/>
                <a:gd name="f15" fmla="val 9"/>
                <a:gd name="f16" fmla="val 712"/>
                <a:gd name="f17" fmla="val 37"/>
                <a:gd name="f18" fmla="val 727"/>
                <a:gd name="f19" fmla="val 45"/>
                <a:gd name="f20" fmla="val 732"/>
                <a:gd name="f21" fmla="val 54"/>
                <a:gd name="f22" fmla="val 62"/>
                <a:gd name="f23" fmla="val 82"/>
                <a:gd name="f24" fmla="val 101"/>
                <a:gd name="f25" fmla="val 724"/>
                <a:gd name="f26" fmla="val 111"/>
                <a:gd name="f27" fmla="val 705"/>
                <a:gd name="f28" fmla="val 454"/>
                <a:gd name="f29" fmla="val 83"/>
                <a:gd name="f30" fmla="val 56"/>
                <a:gd name="f31" fmla="val 459"/>
                <a:gd name="f32" fmla="val 22"/>
                <a:gd name="f33" fmla="val 432"/>
                <a:gd name="f34" fmla="val 7"/>
                <a:gd name="f35" fmla="val 424"/>
                <a:gd name="f36" fmla="val 3"/>
                <a:gd name="f37" fmla="val 415"/>
                <a:gd name="f38" fmla="*/ f0 1 468"/>
                <a:gd name="f39" fmla="*/ f1 1 734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468"/>
                <a:gd name="f46" fmla="*/ f43 1 734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68" h="73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2909;p54">
              <a:extLst>
                <a:ext uri="{FF2B5EF4-FFF2-40B4-BE49-F238E27FC236}">
                  <a16:creationId xmlns:a16="http://schemas.microsoft.com/office/drawing/2014/main" id="{F424F9A4-17C3-44C7-9732-3009C828FCBF}"/>
                </a:ext>
              </a:extLst>
            </p:cNvPr>
            <p:cNvSpPr/>
            <p:nvPr/>
          </p:nvSpPr>
          <p:spPr>
            <a:xfrm>
              <a:off x="5472089" y="841988"/>
              <a:ext cx="49816" cy="1013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8"/>
                <a:gd name="f4" fmla="val 4612"/>
                <a:gd name="f5" fmla="val 2206"/>
                <a:gd name="f6" fmla="val 2190"/>
                <a:gd name="f7" fmla="val 2174"/>
                <a:gd name="f8" fmla="val 7"/>
                <a:gd name="f9" fmla="val 2162"/>
                <a:gd name="f10" fmla="val 21"/>
                <a:gd name="f11" fmla="val 1118"/>
                <a:gd name="f12" fmla="val 1338"/>
                <a:gd name="f13" fmla="val 372"/>
                <a:gd name="f14" fmla="val 2903"/>
                <a:gd name="f15" fmla="val 4544"/>
                <a:gd name="f16" fmla="val 4575"/>
                <a:gd name="f17" fmla="val 17"/>
                <a:gd name="f18" fmla="val 4603"/>
                <a:gd name="f19" fmla="val 47"/>
                <a:gd name="f20" fmla="val 4611"/>
                <a:gd name="f21" fmla="val 53"/>
                <a:gd name="f22" fmla="val 57"/>
                <a:gd name="f23" fmla="val 60"/>
                <a:gd name="f24" fmla="val 86"/>
                <a:gd name="f25" fmla="val 107"/>
                <a:gd name="f26" fmla="val 4593"/>
                <a:gd name="f27" fmla="val 114"/>
                <a:gd name="f28" fmla="val 4568"/>
                <a:gd name="f29" fmla="val 474"/>
                <a:gd name="f30" fmla="val 2941"/>
                <a:gd name="f31" fmla="val 1214"/>
                <a:gd name="f32" fmla="val 1393"/>
                <a:gd name="f33" fmla="val 2247"/>
                <a:gd name="f34" fmla="val 89"/>
                <a:gd name="f35" fmla="val 2267"/>
                <a:gd name="f36" fmla="val 65"/>
                <a:gd name="f37" fmla="val 2262"/>
                <a:gd name="f38" fmla="val 32"/>
                <a:gd name="f39" fmla="val 2239"/>
                <a:gd name="f40" fmla="val 12"/>
                <a:gd name="f41" fmla="val 2229"/>
                <a:gd name="f42" fmla="val 4"/>
                <a:gd name="f43" fmla="val 2218"/>
                <a:gd name="f44" fmla="*/ f0 1 2268"/>
                <a:gd name="f45" fmla="*/ f1 1 4612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2268"/>
                <a:gd name="f52" fmla="*/ f49 1 4612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2268" h="46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8" y="f15"/>
                  </a:cubicBezTo>
                  <a:cubicBezTo>
                    <a:pt x="f2" y="f16"/>
                    <a:pt x="f17" y="f18"/>
                    <a:pt x="f19" y="f20"/>
                  </a:cubicBezTo>
                  <a:cubicBezTo>
                    <a:pt x="f21" y="f4"/>
                    <a:pt x="f22" y="f4"/>
                    <a:pt x="f23" y="f4"/>
                  </a:cubicBezTo>
                  <a:cubicBezTo>
                    <a:pt x="f24" y="f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2910;p54">
              <a:extLst>
                <a:ext uri="{FF2B5EF4-FFF2-40B4-BE49-F238E27FC236}">
                  <a16:creationId xmlns:a16="http://schemas.microsoft.com/office/drawing/2014/main" id="{EF888BFA-673D-48D7-9A81-6FC60D8B9F3E}"/>
                </a:ext>
              </a:extLst>
            </p:cNvPr>
            <p:cNvSpPr/>
            <p:nvPr/>
          </p:nvSpPr>
          <p:spPr>
            <a:xfrm>
              <a:off x="5491502" y="882972"/>
              <a:ext cx="18233" cy="329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0"/>
                <a:gd name="f4" fmla="val 1500"/>
                <a:gd name="f5" fmla="val 768"/>
                <a:gd name="f6" fmla="val 1"/>
                <a:gd name="f7" fmla="val 751"/>
                <a:gd name="f8" fmla="val 734"/>
                <a:gd name="f9" fmla="val 9"/>
                <a:gd name="f10" fmla="val 723"/>
                <a:gd name="f11" fmla="val 24"/>
                <a:gd name="f12" fmla="val 412"/>
                <a:gd name="f13" fmla="val 453"/>
                <a:gd name="f14" fmla="val 173"/>
                <a:gd name="f15" fmla="val 925"/>
                <a:gd name="f16" fmla="val 1427"/>
                <a:gd name="f17" fmla="val 1456"/>
                <a:gd name="f18" fmla="val 16"/>
                <a:gd name="f19" fmla="val 1487"/>
                <a:gd name="f20" fmla="val 45"/>
                <a:gd name="f21" fmla="val 1496"/>
                <a:gd name="f22" fmla="val 52"/>
                <a:gd name="f23" fmla="val 58"/>
                <a:gd name="f24" fmla="val 63"/>
                <a:gd name="f25" fmla="val 86"/>
                <a:gd name="f26" fmla="val 107"/>
                <a:gd name="f27" fmla="val 1486"/>
                <a:gd name="f28" fmla="val 115"/>
                <a:gd name="f29" fmla="val 1459"/>
                <a:gd name="f30" fmla="val 273"/>
                <a:gd name="f31" fmla="val 967"/>
                <a:gd name="f32" fmla="val 508"/>
                <a:gd name="f33" fmla="val 506"/>
                <a:gd name="f34" fmla="val 812"/>
                <a:gd name="f35" fmla="val 89"/>
                <a:gd name="f36" fmla="val 829"/>
                <a:gd name="f37" fmla="val 825"/>
                <a:gd name="f38" fmla="val 29"/>
                <a:gd name="f39" fmla="val 800"/>
                <a:gd name="f40" fmla="val 12"/>
                <a:gd name="f41" fmla="val 790"/>
                <a:gd name="f42" fmla="val 4"/>
                <a:gd name="f43" fmla="val 779"/>
                <a:gd name="f44" fmla="*/ f0 1 830"/>
                <a:gd name="f45" fmla="*/ f1 1 1500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830"/>
                <a:gd name="f52" fmla="*/ f49 1 1500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830" h="150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9" y="f16"/>
                  </a:cubicBezTo>
                  <a:cubicBezTo>
                    <a:pt x="f6" y="f17"/>
                    <a:pt x="f18" y="f19"/>
                    <a:pt x="f20" y="f21"/>
                  </a:cubicBezTo>
                  <a:cubicBezTo>
                    <a:pt x="f22" y="f4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24"/>
                    <a:pt x="f37" y="f38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2911;p54">
              <a:extLst>
                <a:ext uri="{FF2B5EF4-FFF2-40B4-BE49-F238E27FC236}">
                  <a16:creationId xmlns:a16="http://schemas.microsoft.com/office/drawing/2014/main" id="{C77507AE-B683-452F-BDA9-F67A25057CAE}"/>
                </a:ext>
              </a:extLst>
            </p:cNvPr>
            <p:cNvSpPr/>
            <p:nvPr/>
          </p:nvSpPr>
          <p:spPr>
            <a:xfrm>
              <a:off x="5507650" y="915552"/>
              <a:ext cx="9336" cy="169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"/>
                <a:gd name="f4" fmla="val 774"/>
                <a:gd name="f5" fmla="val 363"/>
                <a:gd name="f6" fmla="val 1"/>
                <a:gd name="f7" fmla="val 341"/>
                <a:gd name="f8" fmla="val 319"/>
                <a:gd name="f9" fmla="val 14"/>
                <a:gd name="f10" fmla="val 311"/>
                <a:gd name="f11" fmla="val 37"/>
                <a:gd name="f12" fmla="val 227"/>
                <a:gd name="f13" fmla="val 260"/>
                <a:gd name="f14" fmla="val 127"/>
                <a:gd name="f15" fmla="val 480"/>
                <a:gd name="f16" fmla="val 15"/>
                <a:gd name="f17" fmla="val 692"/>
                <a:gd name="f18" fmla="val 718"/>
                <a:gd name="f19" fmla="val 12"/>
                <a:gd name="f20" fmla="val 752"/>
                <a:gd name="f21" fmla="val 766"/>
                <a:gd name="f22" fmla="val 45"/>
                <a:gd name="f23" fmla="val 772"/>
                <a:gd name="f24" fmla="val 55"/>
                <a:gd name="f25" fmla="val 773"/>
                <a:gd name="f26" fmla="val 63"/>
                <a:gd name="f27" fmla="val 83"/>
                <a:gd name="f28" fmla="val 102"/>
                <a:gd name="f29" fmla="val 763"/>
                <a:gd name="f30" fmla="val 112"/>
                <a:gd name="f31" fmla="val 743"/>
                <a:gd name="f32" fmla="val 528"/>
                <a:gd name="f33" fmla="val 328"/>
                <a:gd name="f34" fmla="val 303"/>
                <a:gd name="f35" fmla="val 413"/>
                <a:gd name="f36" fmla="val 75"/>
                <a:gd name="f37" fmla="val 47"/>
                <a:gd name="f38" fmla="val 411"/>
                <a:gd name="f39" fmla="val 382"/>
                <a:gd name="f40" fmla="val 4"/>
                <a:gd name="f41" fmla="val 376"/>
                <a:gd name="f42" fmla="val 2"/>
                <a:gd name="f43" fmla="val 370"/>
                <a:gd name="f44" fmla="*/ f0 1 425"/>
                <a:gd name="f45" fmla="*/ f1 1 77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25"/>
                <a:gd name="f52" fmla="*/ f49 1 77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25" h="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11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12" y="f32"/>
                    <a:pt x="f33" y="f34"/>
                    <a:pt x="f35" y="f36"/>
                  </a:cubicBezTo>
                  <a:cubicBezTo>
                    <a:pt x="f3" y="f37"/>
                    <a:pt x="f38" y="f9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2912;p54">
              <a:extLst>
                <a:ext uri="{FF2B5EF4-FFF2-40B4-BE49-F238E27FC236}">
                  <a16:creationId xmlns:a16="http://schemas.microsoft.com/office/drawing/2014/main" id="{5FC63D5A-25F9-4FBE-B8C0-AF787E7D6C96}"/>
                </a:ext>
              </a:extLst>
            </p:cNvPr>
            <p:cNvSpPr/>
            <p:nvPr/>
          </p:nvSpPr>
          <p:spPr>
            <a:xfrm>
              <a:off x="5463521" y="1035704"/>
              <a:ext cx="3291" cy="1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"/>
                <a:gd name="f4" fmla="val 460"/>
                <a:gd name="f5" fmla="val 91"/>
                <a:gd name="f6" fmla="val 1"/>
                <a:gd name="f7" fmla="val 63"/>
                <a:gd name="f8" fmla="val 41"/>
                <a:gd name="f9" fmla="val 24"/>
                <a:gd name="f10" fmla="val 37"/>
                <a:gd name="f11" fmla="val 51"/>
                <a:gd name="f12" fmla="val 400"/>
                <a:gd name="f13" fmla="val 430"/>
                <a:gd name="f14" fmla="val 21"/>
                <a:gd name="f15" fmla="val 457"/>
                <a:gd name="f16" fmla="val 57"/>
                <a:gd name="f17" fmla="val 85"/>
                <a:gd name="f18" fmla="val 108"/>
                <a:gd name="f19" fmla="val 438"/>
                <a:gd name="f20" fmla="val 113"/>
                <a:gd name="f21" fmla="val 411"/>
                <a:gd name="f22" fmla="val 148"/>
                <a:gd name="f23" fmla="val 61"/>
                <a:gd name="f24" fmla="val 31"/>
                <a:gd name="f25" fmla="val 128"/>
                <a:gd name="f26" fmla="val 4"/>
                <a:gd name="f27" fmla="val 98"/>
                <a:gd name="f28" fmla="val 96"/>
                <a:gd name="f29" fmla="val 93"/>
                <a:gd name="f30" fmla="*/ f0 1 150"/>
                <a:gd name="f31" fmla="*/ f1 1 460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50"/>
                <a:gd name="f38" fmla="*/ f35 1 460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50" h="4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2" y="f13"/>
                    <a:pt x="f14" y="f15"/>
                    <a:pt x="f11" y="f4"/>
                  </a:cubicBezTo>
                  <a:lnTo>
                    <a:pt x="f16" y="f4"/>
                  </a:lnTo>
                  <a:cubicBezTo>
                    <a:pt x="f17" y="f4"/>
                    <a:pt x="f18" y="f19"/>
                    <a:pt x="f20" y="f21"/>
                  </a:cubicBezTo>
                  <a:lnTo>
                    <a:pt x="f22" y="f23"/>
                  </a:lnTo>
                  <a:cubicBezTo>
                    <a:pt x="f3" y="f24"/>
                    <a:pt x="f25" y="f26"/>
                    <a:pt x="f27" y="f6"/>
                  </a:cubicBezTo>
                  <a:cubicBezTo>
                    <a:pt x="f28" y="f6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2913;p54">
              <a:extLst>
                <a:ext uri="{FF2B5EF4-FFF2-40B4-BE49-F238E27FC236}">
                  <a16:creationId xmlns:a16="http://schemas.microsoft.com/office/drawing/2014/main" id="{FCA7760A-72D8-4214-8984-3463F2397F66}"/>
                </a:ext>
              </a:extLst>
            </p:cNvPr>
            <p:cNvSpPr/>
            <p:nvPr/>
          </p:nvSpPr>
          <p:spPr>
            <a:xfrm>
              <a:off x="5708809" y="902329"/>
              <a:ext cx="28117" cy="877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80"/>
                <a:gd name="f4" fmla="val 3995"/>
                <a:gd name="f5" fmla="val 62"/>
                <a:gd name="f6" fmla="val 53"/>
                <a:gd name="f7" fmla="val 43"/>
                <a:gd name="f8" fmla="val 3"/>
                <a:gd name="f9" fmla="val 35"/>
                <a:gd name="f10" fmla="val 8"/>
                <a:gd name="f11" fmla="val 10"/>
                <a:gd name="f12" fmla="val 24"/>
                <a:gd name="f13" fmla="val 1"/>
                <a:gd name="f14" fmla="val 58"/>
                <a:gd name="f15" fmla="val 17"/>
                <a:gd name="f16" fmla="val 83"/>
                <a:gd name="f17" fmla="val 726"/>
                <a:gd name="f18" fmla="val 1245"/>
                <a:gd name="f19" fmla="val 1123"/>
                <a:gd name="f20" fmla="val 2578"/>
                <a:gd name="f21" fmla="val 1167"/>
                <a:gd name="f22" fmla="val 3940"/>
                <a:gd name="f23" fmla="val 1169"/>
                <a:gd name="f24" fmla="val 3971"/>
                <a:gd name="f25" fmla="val 1193"/>
                <a:gd name="f26" fmla="val 3994"/>
                <a:gd name="f27" fmla="val 1223"/>
                <a:gd name="f28" fmla="val 1254"/>
                <a:gd name="f29" fmla="val 3993"/>
                <a:gd name="f30" fmla="val 3967"/>
                <a:gd name="f31" fmla="val 1276"/>
                <a:gd name="f32" fmla="val 3937"/>
                <a:gd name="f33" fmla="val 1231"/>
                <a:gd name="f34" fmla="val 2557"/>
                <a:gd name="f35" fmla="val 827"/>
                <a:gd name="f36" fmla="val 1204"/>
                <a:gd name="f37" fmla="val 109"/>
                <a:gd name="f38" fmla="val 26"/>
                <a:gd name="f39" fmla="val 99"/>
                <a:gd name="f40" fmla="val 81"/>
                <a:gd name="f41" fmla="*/ f0 1 1280"/>
                <a:gd name="f42" fmla="*/ f1 1 3995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280"/>
                <a:gd name="f49" fmla="*/ f46 1 3995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280" h="399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11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2914;p54">
              <a:extLst>
                <a:ext uri="{FF2B5EF4-FFF2-40B4-BE49-F238E27FC236}">
                  <a16:creationId xmlns:a16="http://schemas.microsoft.com/office/drawing/2014/main" id="{9A3B68ED-6A74-4C41-BE99-C4D268C55DD7}"/>
                </a:ext>
              </a:extLst>
            </p:cNvPr>
            <p:cNvSpPr/>
            <p:nvPr/>
          </p:nvSpPr>
          <p:spPr>
            <a:xfrm>
              <a:off x="5709431" y="932989"/>
              <a:ext cx="8019" cy="200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"/>
                <a:gd name="f4" fmla="val 911"/>
                <a:gd name="f5" fmla="val 63"/>
                <a:gd name="f6" fmla="val 1"/>
                <a:gd name="f7" fmla="val 56"/>
                <a:gd name="f8" fmla="val 48"/>
                <a:gd name="f9" fmla="val 2"/>
                <a:gd name="f10" fmla="val 41"/>
                <a:gd name="f11" fmla="val 5"/>
                <a:gd name="f12" fmla="val 13"/>
                <a:gd name="f13" fmla="val 15"/>
                <a:gd name="f14" fmla="val 47"/>
                <a:gd name="f15" fmla="val 11"/>
                <a:gd name="f16" fmla="val 76"/>
                <a:gd name="f17" fmla="val 118"/>
                <a:gd name="f18" fmla="val 329"/>
                <a:gd name="f19" fmla="val 198"/>
                <a:gd name="f20" fmla="val 597"/>
                <a:gd name="f21" fmla="val 254"/>
                <a:gd name="f22" fmla="val 866"/>
                <a:gd name="f23" fmla="val 258"/>
                <a:gd name="f24" fmla="val 892"/>
                <a:gd name="f25" fmla="val 282"/>
                <a:gd name="f26" fmla="val 910"/>
                <a:gd name="f27" fmla="val 306"/>
                <a:gd name="f28" fmla="val 311"/>
                <a:gd name="f29" fmla="val 313"/>
                <a:gd name="f30" fmla="val 318"/>
                <a:gd name="f31" fmla="val 909"/>
                <a:gd name="f32" fmla="val 348"/>
                <a:gd name="f33" fmla="val 903"/>
                <a:gd name="f34" fmla="val 875"/>
                <a:gd name="f35" fmla="val 359"/>
                <a:gd name="f36" fmla="val 845"/>
                <a:gd name="f37" fmla="val 302"/>
                <a:gd name="f38" fmla="val 569"/>
                <a:gd name="f39" fmla="val 221"/>
                <a:gd name="f40" fmla="val 297"/>
                <a:gd name="f41" fmla="val 113"/>
                <a:gd name="f42" fmla="val 35"/>
                <a:gd name="f43" fmla="val 104"/>
                <a:gd name="f44" fmla="val 84"/>
                <a:gd name="f45" fmla="*/ f0 1 365"/>
                <a:gd name="f46" fmla="*/ f1 1 911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65"/>
                <a:gd name="f53" fmla="*/ f50 1 911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65" h="9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30" y="f31"/>
                  </a:cubicBezTo>
                  <a:cubicBezTo>
                    <a:pt x="f32" y="f33"/>
                    <a:pt x="f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12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2915;p54">
              <a:extLst>
                <a:ext uri="{FF2B5EF4-FFF2-40B4-BE49-F238E27FC236}">
                  <a16:creationId xmlns:a16="http://schemas.microsoft.com/office/drawing/2014/main" id="{B8A32FD3-DFAA-47AD-814D-856854DA2888}"/>
                </a:ext>
              </a:extLst>
            </p:cNvPr>
            <p:cNvSpPr/>
            <p:nvPr/>
          </p:nvSpPr>
          <p:spPr>
            <a:xfrm>
              <a:off x="5590019" y="816550"/>
              <a:ext cx="35981" cy="1399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38"/>
                <a:gd name="f4" fmla="val 6369"/>
                <a:gd name="f5" fmla="val 340"/>
                <a:gd name="f6" fmla="val 1"/>
                <a:gd name="f7" fmla="val 312"/>
                <a:gd name="f8" fmla="val 293"/>
                <a:gd name="f9" fmla="val 22"/>
                <a:gd name="f10" fmla="val 289"/>
                <a:gd name="f11" fmla="val 48"/>
                <a:gd name="f12" fmla="val 2213"/>
                <a:gd name="f13" fmla="val 439"/>
                <a:gd name="f14" fmla="val 4448"/>
                <a:gd name="f15" fmla="val 1528"/>
                <a:gd name="f16" fmla="val 6341"/>
                <a:gd name="f17" fmla="val 1540"/>
                <a:gd name="f18" fmla="val 6357"/>
                <a:gd name="f19" fmla="val 1557"/>
                <a:gd name="f20" fmla="val 6368"/>
                <a:gd name="f21" fmla="val 1577"/>
                <a:gd name="f22" fmla="val 1585"/>
                <a:gd name="f23" fmla="val 1595"/>
                <a:gd name="f24" fmla="val 6367"/>
                <a:gd name="f25" fmla="val 1604"/>
                <a:gd name="f26" fmla="val 6362"/>
                <a:gd name="f27" fmla="val 1628"/>
                <a:gd name="f28" fmla="val 6348"/>
                <a:gd name="f29" fmla="val 6314"/>
                <a:gd name="f30" fmla="val 1624"/>
                <a:gd name="f31" fmla="val 6288"/>
                <a:gd name="f32" fmla="val 546"/>
                <a:gd name="f33" fmla="val 4416"/>
                <a:gd name="f34" fmla="val 111"/>
                <a:gd name="f35" fmla="val 2205"/>
                <a:gd name="f36" fmla="val 399"/>
                <a:gd name="f37" fmla="val 65"/>
                <a:gd name="f38" fmla="val 403"/>
                <a:gd name="f39" fmla="val 34"/>
                <a:gd name="f40" fmla="val 382"/>
                <a:gd name="f41" fmla="val 5"/>
                <a:gd name="f42" fmla="val 352"/>
                <a:gd name="f43" fmla="val 2"/>
                <a:gd name="f44" fmla="val 348"/>
                <a:gd name="f45" fmla="val 344"/>
                <a:gd name="f46" fmla="*/ f0 1 1638"/>
                <a:gd name="f47" fmla="*/ f1 1 636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638"/>
                <a:gd name="f54" fmla="*/ f51 1 636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638" h="636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3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6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3" name="Google Shape;2916;p54">
              <a:extLst>
                <a:ext uri="{FF2B5EF4-FFF2-40B4-BE49-F238E27FC236}">
                  <a16:creationId xmlns:a16="http://schemas.microsoft.com/office/drawing/2014/main" id="{36818FFD-74FC-410E-80B8-23DBD1659D5B}"/>
                </a:ext>
              </a:extLst>
            </p:cNvPr>
            <p:cNvSpPr/>
            <p:nvPr/>
          </p:nvSpPr>
          <p:spPr>
            <a:xfrm>
              <a:off x="5602080" y="832039"/>
              <a:ext cx="10698" cy="60341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87"/>
                <a:gd name="f5" fmla="val 2747"/>
                <a:gd name="f6" fmla="val 172"/>
                <a:gd name="f7" fmla="val 145"/>
                <a:gd name="f8" fmla="val 122"/>
                <a:gd name="f9" fmla="val 20"/>
                <a:gd name="f10" fmla="val 118"/>
                <a:gd name="f11" fmla="val 48"/>
                <a:gd name="f12" fmla="val 1"/>
                <a:gd name="f13" fmla="val 938"/>
                <a:gd name="f14" fmla="val 88"/>
                <a:gd name="f15" fmla="val 1859"/>
                <a:gd name="f16" fmla="val 371"/>
                <a:gd name="f17" fmla="val 2709"/>
                <a:gd name="f18" fmla="val 378"/>
                <a:gd name="f19" fmla="val 2732"/>
                <a:gd name="f20" fmla="val 400"/>
                <a:gd name="f21" fmla="val 422"/>
                <a:gd name="f22" fmla="val 428"/>
                <a:gd name="f23" fmla="val 435"/>
                <a:gd name="f24" fmla="val 2745"/>
                <a:gd name="f25" fmla="val 444"/>
                <a:gd name="f26" fmla="val 472"/>
                <a:gd name="f27" fmla="val 2737"/>
                <a:gd name="f28" fmla="val 2704"/>
                <a:gd name="f29" fmla="val 478"/>
                <a:gd name="f30" fmla="val 2675"/>
                <a:gd name="f31" fmla="val 200"/>
                <a:gd name="f32" fmla="val 1839"/>
                <a:gd name="f33" fmla="val 113"/>
                <a:gd name="f34" fmla="val 936"/>
                <a:gd name="f35" fmla="val 229"/>
                <a:gd name="f36" fmla="val 62"/>
                <a:gd name="f37" fmla="val 232"/>
                <a:gd name="f38" fmla="val 32"/>
                <a:gd name="f39" fmla="val 210"/>
                <a:gd name="f40" fmla="val 4"/>
                <a:gd name="f41" fmla="val 178"/>
                <a:gd name="f42" fmla="val 175"/>
                <a:gd name="f43" fmla="*/ f1 1 487"/>
                <a:gd name="f44" fmla="*/ f2 1 2747"/>
                <a:gd name="f45" fmla="val f3"/>
                <a:gd name="f46" fmla="val f4"/>
                <a:gd name="f47" fmla="val f5"/>
                <a:gd name="f48" fmla="+- f47 0 f45"/>
                <a:gd name="f49" fmla="+- f46 0 f45"/>
                <a:gd name="f50" fmla="*/ f49 1 487"/>
                <a:gd name="f51" fmla="*/ f48 1 2747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487" h="2747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5"/>
                    <a:pt x="f21" y="f5"/>
                  </a:cubicBezTo>
                  <a:cubicBezTo>
                    <a:pt x="f22" y="f5"/>
                    <a:pt x="f23" y="f24"/>
                    <a:pt x="f25" y="f24"/>
                  </a:cubicBezTo>
                  <a:cubicBezTo>
                    <a:pt x="f26" y="f27"/>
                    <a:pt x="f4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0" y="f12"/>
                  </a:cubicBezTo>
                  <a:cubicBezTo>
                    <a:pt x="f41" y="f3"/>
                    <a:pt x="f42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4" name="Google Shape;2917;p54">
              <a:extLst>
                <a:ext uri="{FF2B5EF4-FFF2-40B4-BE49-F238E27FC236}">
                  <a16:creationId xmlns:a16="http://schemas.microsoft.com/office/drawing/2014/main" id="{E59125E2-AE5B-497F-9E07-B202698D2F5E}"/>
                </a:ext>
              </a:extLst>
            </p:cNvPr>
            <p:cNvSpPr/>
            <p:nvPr/>
          </p:nvSpPr>
          <p:spPr>
            <a:xfrm>
              <a:off x="5620222" y="858594"/>
              <a:ext cx="5340" cy="164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3"/>
                <a:gd name="f4" fmla="val 750"/>
                <a:gd name="f5" fmla="val 62"/>
                <a:gd name="f6" fmla="val 1"/>
                <a:gd name="f7" fmla="val 58"/>
                <a:gd name="f8" fmla="val 54"/>
                <a:gd name="f9" fmla="val 49"/>
                <a:gd name="f10" fmla="val 2"/>
                <a:gd name="f11" fmla="val 18"/>
                <a:gd name="f12" fmla="val 9"/>
                <a:gd name="f13" fmla="val 38"/>
                <a:gd name="f14" fmla="val 8"/>
                <a:gd name="f15" fmla="val 68"/>
                <a:gd name="f16" fmla="val 55"/>
                <a:gd name="f17" fmla="val 280"/>
                <a:gd name="f18" fmla="val 96"/>
                <a:gd name="f19" fmla="val 494"/>
                <a:gd name="f20" fmla="val 129"/>
                <a:gd name="f21" fmla="val 703"/>
                <a:gd name="f22" fmla="val 132"/>
                <a:gd name="f23" fmla="val 730"/>
                <a:gd name="f24" fmla="val 156"/>
                <a:gd name="f25" fmla="val 182"/>
                <a:gd name="f26" fmla="val 190"/>
                <a:gd name="f27" fmla="val 222"/>
                <a:gd name="f28" fmla="val 746"/>
                <a:gd name="f29" fmla="val 717"/>
                <a:gd name="f30" fmla="val 237"/>
                <a:gd name="f31" fmla="val 687"/>
                <a:gd name="f32" fmla="val 206"/>
                <a:gd name="f33" fmla="val 474"/>
                <a:gd name="f34" fmla="val 165"/>
                <a:gd name="f35" fmla="val 256"/>
                <a:gd name="f36" fmla="val 115"/>
                <a:gd name="f37" fmla="val 42"/>
                <a:gd name="f38" fmla="val 109"/>
                <a:gd name="f39" fmla="val 87"/>
                <a:gd name="f40" fmla="*/ f0 1 243"/>
                <a:gd name="f41" fmla="*/ f1 1 750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43"/>
                <a:gd name="f48" fmla="*/ f45 1 750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43" h="750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6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lnTo>
                    <a:pt x="f26" y="f4"/>
                  </a:lnTo>
                  <a:cubicBezTo>
                    <a:pt x="f27" y="f28"/>
                    <a:pt x="f3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11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2918;p54">
              <a:extLst>
                <a:ext uri="{FF2B5EF4-FFF2-40B4-BE49-F238E27FC236}">
                  <a16:creationId xmlns:a16="http://schemas.microsoft.com/office/drawing/2014/main" id="{70EDC626-EEFD-4D83-9201-F40D56A2B2E6}"/>
                </a:ext>
              </a:extLst>
            </p:cNvPr>
            <p:cNvSpPr/>
            <p:nvPr/>
          </p:nvSpPr>
          <p:spPr>
            <a:xfrm>
              <a:off x="5650315" y="821387"/>
              <a:ext cx="124084" cy="68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49"/>
                <a:gd name="f4" fmla="val 3129"/>
                <a:gd name="f5" fmla="val 60"/>
                <a:gd name="f6" fmla="val 1"/>
                <a:gd name="f7" fmla="val 46"/>
                <a:gd name="f8" fmla="val 33"/>
                <a:gd name="f9" fmla="val 6"/>
                <a:gd name="f10" fmla="val 22"/>
                <a:gd name="f11" fmla="val 16"/>
                <a:gd name="f12" fmla="val 37"/>
                <a:gd name="f13" fmla="val 73"/>
                <a:gd name="f14" fmla="val 94"/>
                <a:gd name="f15" fmla="val 1513"/>
                <a:gd name="f16" fmla="val 1625"/>
                <a:gd name="f17" fmla="val 3487"/>
                <a:gd name="f18" fmla="val 2702"/>
                <a:gd name="f19" fmla="val 5581"/>
                <a:gd name="f20" fmla="val 3128"/>
                <a:gd name="f21" fmla="val 5583"/>
                <a:gd name="f22" fmla="val 5588"/>
                <a:gd name="f23" fmla="val 5591"/>
                <a:gd name="f24" fmla="val 5616"/>
                <a:gd name="f25" fmla="val 5639"/>
                <a:gd name="f26" fmla="val 3110"/>
                <a:gd name="f27" fmla="val 5645"/>
                <a:gd name="f28" fmla="val 3083"/>
                <a:gd name="f29" fmla="val 3055"/>
                <a:gd name="f30" fmla="val 5632"/>
                <a:gd name="f31" fmla="val 3025"/>
                <a:gd name="f32" fmla="val 5602"/>
                <a:gd name="f33" fmla="val 3019"/>
                <a:gd name="f34" fmla="val 3530"/>
                <a:gd name="f35" fmla="val 2601"/>
                <a:gd name="f36" fmla="val 1576"/>
                <a:gd name="f37" fmla="val 1534"/>
                <a:gd name="f38" fmla="val 101"/>
                <a:gd name="f39" fmla="val 17"/>
                <a:gd name="f40" fmla="val 90"/>
                <a:gd name="f41" fmla="val 75"/>
                <a:gd name="f42" fmla="*/ f0 1 5649"/>
                <a:gd name="f43" fmla="*/ f1 1 312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5649"/>
                <a:gd name="f50" fmla="*/ f47 1 312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5649" h="31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4"/>
                    <a:pt x="f22" y="f4"/>
                    <a:pt x="f23" y="f4"/>
                  </a:cubicBezTo>
                  <a:cubicBezTo>
                    <a:pt x="f24" y="f4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9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2919;p54">
              <a:extLst>
                <a:ext uri="{FF2B5EF4-FFF2-40B4-BE49-F238E27FC236}">
                  <a16:creationId xmlns:a16="http://schemas.microsoft.com/office/drawing/2014/main" id="{33254F31-F885-4BAF-AC51-D83E760CFABF}"/>
                </a:ext>
              </a:extLst>
            </p:cNvPr>
            <p:cNvSpPr/>
            <p:nvPr/>
          </p:nvSpPr>
          <p:spPr>
            <a:xfrm>
              <a:off x="5692798" y="841257"/>
              <a:ext cx="49423" cy="24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50"/>
                <a:gd name="f4" fmla="val 1095"/>
                <a:gd name="f5" fmla="val 63"/>
                <a:gd name="f6" fmla="val 1"/>
                <a:gd name="f7" fmla="val 46"/>
                <a:gd name="f8" fmla="val 29"/>
                <a:gd name="f9" fmla="val 8"/>
                <a:gd name="f10" fmla="val 18"/>
                <a:gd name="f11" fmla="val 24"/>
                <a:gd name="f12" fmla="val 48"/>
                <a:gd name="f13" fmla="val 7"/>
                <a:gd name="f14" fmla="val 82"/>
                <a:gd name="f15" fmla="val 31"/>
                <a:gd name="f16" fmla="val 101"/>
                <a:gd name="f17" fmla="val 683"/>
                <a:gd name="f18" fmla="val 559"/>
                <a:gd name="f19" fmla="val 1405"/>
                <a:gd name="f20" fmla="val 894"/>
                <a:gd name="f21" fmla="val 2175"/>
                <a:gd name="f22" fmla="val 1093"/>
                <a:gd name="f23" fmla="val 2181"/>
                <a:gd name="f24" fmla="val 2185"/>
                <a:gd name="f25" fmla="val 2190"/>
                <a:gd name="f26" fmla="val 2214"/>
                <a:gd name="f27" fmla="val 2237"/>
                <a:gd name="f28" fmla="val 1079"/>
                <a:gd name="f29" fmla="val 2242"/>
                <a:gd name="f30" fmla="val 1056"/>
                <a:gd name="f31" fmla="val 1026"/>
                <a:gd name="f32" fmla="val 2231"/>
                <a:gd name="f33" fmla="val 995"/>
                <a:gd name="f34" fmla="val 2203"/>
                <a:gd name="f35" fmla="val 988"/>
                <a:gd name="f36" fmla="val 1445"/>
                <a:gd name="f37" fmla="val 793"/>
                <a:gd name="f38" fmla="val 736"/>
                <a:gd name="f39" fmla="val 464"/>
                <a:gd name="f40" fmla="val 95"/>
                <a:gd name="f41" fmla="val 11"/>
                <a:gd name="f42" fmla="val 85"/>
                <a:gd name="f43" fmla="val 4"/>
                <a:gd name="f44" fmla="val 74"/>
                <a:gd name="f45" fmla="*/ f0 1 2250"/>
                <a:gd name="f46" fmla="*/ f1 1 109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250"/>
                <a:gd name="f53" fmla="*/ f50 1 109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250" h="109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4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2920;p54">
              <a:extLst>
                <a:ext uri="{FF2B5EF4-FFF2-40B4-BE49-F238E27FC236}">
                  <a16:creationId xmlns:a16="http://schemas.microsoft.com/office/drawing/2014/main" id="{F2EEED52-7575-4DEE-8858-AFFEA5C1FC4E}"/>
                </a:ext>
              </a:extLst>
            </p:cNvPr>
            <p:cNvSpPr/>
            <p:nvPr/>
          </p:nvSpPr>
          <p:spPr>
            <a:xfrm>
              <a:off x="5714524" y="834143"/>
              <a:ext cx="10588" cy="62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"/>
                <a:gd name="f4" fmla="val 286"/>
                <a:gd name="f5" fmla="val 63"/>
                <a:gd name="f6" fmla="val 1"/>
                <a:gd name="f7" fmla="val 45"/>
                <a:gd name="f8" fmla="val 26"/>
                <a:gd name="f9" fmla="val 10"/>
                <a:gd name="f10" fmla="val 16"/>
                <a:gd name="f11" fmla="val 27"/>
                <a:gd name="f12" fmla="val 52"/>
                <a:gd name="f13" fmla="val 7"/>
                <a:gd name="f14" fmla="val 86"/>
                <a:gd name="f15" fmla="val 33"/>
                <a:gd name="f16" fmla="val 101"/>
                <a:gd name="f17" fmla="val 151"/>
                <a:gd name="f18" fmla="val 175"/>
                <a:gd name="f19" fmla="val 274"/>
                <a:gd name="f20" fmla="val 234"/>
                <a:gd name="f21" fmla="val 402"/>
                <a:gd name="f22" fmla="val 282"/>
                <a:gd name="f23" fmla="val 409"/>
                <a:gd name="f24" fmla="val 284"/>
                <a:gd name="f25" fmla="val 415"/>
                <a:gd name="f26" fmla="val 285"/>
                <a:gd name="f27" fmla="val 422"/>
                <a:gd name="f28" fmla="val 445"/>
                <a:gd name="f29" fmla="val 466"/>
                <a:gd name="f30" fmla="val 272"/>
                <a:gd name="f31" fmla="val 472"/>
                <a:gd name="f32" fmla="val 249"/>
                <a:gd name="f33" fmla="val 221"/>
                <a:gd name="f34" fmla="val 467"/>
                <a:gd name="f35" fmla="val 190"/>
                <a:gd name="f36" fmla="val 439"/>
                <a:gd name="f37" fmla="val 178"/>
                <a:gd name="f38" fmla="val 318"/>
                <a:gd name="f39" fmla="val 134"/>
                <a:gd name="f40" fmla="val 201"/>
                <a:gd name="f41" fmla="val 77"/>
                <a:gd name="f42" fmla="val 90"/>
                <a:gd name="f43" fmla="val 9"/>
                <a:gd name="f44" fmla="val 82"/>
                <a:gd name="f45" fmla="val 3"/>
                <a:gd name="f46" fmla="val 72"/>
                <a:gd name="f47" fmla="*/ f0 1 482"/>
                <a:gd name="f48" fmla="*/ f1 1 286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482"/>
                <a:gd name="f55" fmla="*/ f52 1 286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482" h="2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2921;p54">
              <a:extLst>
                <a:ext uri="{FF2B5EF4-FFF2-40B4-BE49-F238E27FC236}">
                  <a16:creationId xmlns:a16="http://schemas.microsoft.com/office/drawing/2014/main" id="{953C1CF9-37D0-4E2C-AC80-02D875E7870C}"/>
                </a:ext>
              </a:extLst>
            </p:cNvPr>
            <p:cNvSpPr/>
            <p:nvPr/>
          </p:nvSpPr>
          <p:spPr>
            <a:xfrm>
              <a:off x="5783589" y="787353"/>
              <a:ext cx="86438" cy="590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35"/>
                <a:gd name="f4" fmla="val 2690"/>
                <a:gd name="f5" fmla="val 62"/>
                <a:gd name="f6" fmla="val 39"/>
                <a:gd name="f7" fmla="val 18"/>
                <a:gd name="f8" fmla="val 15"/>
                <a:gd name="f9" fmla="val 11"/>
                <a:gd name="f10" fmla="val 38"/>
                <a:gd name="f11" fmla="val 1"/>
                <a:gd name="f12" fmla="val 70"/>
                <a:gd name="f13" fmla="val 99"/>
                <a:gd name="f14" fmla="val 46"/>
                <a:gd name="f15" fmla="val 108"/>
                <a:gd name="f16" fmla="val 1514"/>
                <a:gd name="f17" fmla="val 565"/>
                <a:gd name="f18" fmla="val 2859"/>
                <a:gd name="f19" fmla="val 1475"/>
                <a:gd name="f20" fmla="val 3829"/>
                <a:gd name="f21" fmla="val 2670"/>
                <a:gd name="f22" fmla="val 3839"/>
                <a:gd name="f23" fmla="val 2683"/>
                <a:gd name="f24" fmla="val 3856"/>
                <a:gd name="f25" fmla="val 3871"/>
                <a:gd name="f26" fmla="val 3884"/>
                <a:gd name="f27" fmla="val 3896"/>
                <a:gd name="f28" fmla="val 2684"/>
                <a:gd name="f29" fmla="val 3906"/>
                <a:gd name="f30" fmla="val 2677"/>
                <a:gd name="f31" fmla="val 3930"/>
                <a:gd name="f32" fmla="val 2659"/>
                <a:gd name="f33" fmla="val 3934"/>
                <a:gd name="f34" fmla="val 2623"/>
                <a:gd name="f35" fmla="val 3914"/>
                <a:gd name="f36" fmla="val 2600"/>
                <a:gd name="f37" fmla="val 2930"/>
                <a:gd name="f38" fmla="val 1388"/>
                <a:gd name="f39" fmla="val 1567"/>
                <a:gd name="f40" fmla="val 465"/>
                <a:gd name="f41" fmla="val 78"/>
                <a:gd name="f42" fmla="val 3"/>
                <a:gd name="f43" fmla="val 72"/>
                <a:gd name="f44" fmla="val 67"/>
                <a:gd name="f45" fmla="*/ f0 1 3935"/>
                <a:gd name="f46" fmla="*/ f1 1 2690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935"/>
                <a:gd name="f53" fmla="*/ f50 1 2690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935" h="269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7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11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2922;p54">
              <a:extLst>
                <a:ext uri="{FF2B5EF4-FFF2-40B4-BE49-F238E27FC236}">
                  <a16:creationId xmlns:a16="http://schemas.microsoft.com/office/drawing/2014/main" id="{E3E6F3E2-89B8-41E6-852B-17C6F995057D}"/>
                </a:ext>
              </a:extLst>
            </p:cNvPr>
            <p:cNvSpPr/>
            <p:nvPr/>
          </p:nvSpPr>
          <p:spPr>
            <a:xfrm>
              <a:off x="5807418" y="816092"/>
              <a:ext cx="21040" cy="12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8"/>
                <a:gd name="f4" fmla="val 549"/>
                <a:gd name="f5" fmla="val 63"/>
                <a:gd name="f6" fmla="val 41"/>
                <a:gd name="f7" fmla="val 20"/>
                <a:gd name="f8" fmla="val 15"/>
                <a:gd name="f9" fmla="val 11"/>
                <a:gd name="f10" fmla="val 38"/>
                <a:gd name="f11" fmla="val 1"/>
                <a:gd name="f12" fmla="val 66"/>
                <a:gd name="f13" fmla="val 16"/>
                <a:gd name="f14" fmla="val 96"/>
                <a:gd name="f15" fmla="val 45"/>
                <a:gd name="f16" fmla="val 107"/>
                <a:gd name="f17" fmla="val 338"/>
                <a:gd name="f18" fmla="val 210"/>
                <a:gd name="f19" fmla="val 612"/>
                <a:gd name="f20" fmla="val 354"/>
                <a:gd name="f21" fmla="val 864"/>
                <a:gd name="f22" fmla="val 537"/>
                <a:gd name="f23" fmla="val 872"/>
                <a:gd name="f24" fmla="val 545"/>
                <a:gd name="f25" fmla="val 885"/>
                <a:gd name="f26" fmla="val 895"/>
                <a:gd name="f27" fmla="val 914"/>
                <a:gd name="f28" fmla="val 929"/>
                <a:gd name="f29" fmla="val 542"/>
                <a:gd name="f30" fmla="val 941"/>
                <a:gd name="f31" fmla="val 525"/>
                <a:gd name="f32" fmla="val 500"/>
                <a:gd name="f33" fmla="val 952"/>
                <a:gd name="f34" fmla="val 466"/>
                <a:gd name="f35" fmla="val 928"/>
                <a:gd name="f36" fmla="val 449"/>
                <a:gd name="f37" fmla="val 670"/>
                <a:gd name="f38" fmla="val 260"/>
                <a:gd name="f39" fmla="val 382"/>
                <a:gd name="f40" fmla="val 109"/>
                <a:gd name="f41" fmla="val 81"/>
                <a:gd name="f42" fmla="val 3"/>
                <a:gd name="f43" fmla="val 75"/>
                <a:gd name="f44" fmla="val 69"/>
                <a:gd name="f45" fmla="*/ f0 1 958"/>
                <a:gd name="f46" fmla="*/ f1 1 549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958"/>
                <a:gd name="f53" fmla="*/ f50 1 549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958" h="54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11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2923;p54">
              <a:extLst>
                <a:ext uri="{FF2B5EF4-FFF2-40B4-BE49-F238E27FC236}">
                  <a16:creationId xmlns:a16="http://schemas.microsoft.com/office/drawing/2014/main" id="{DD64F2AB-A168-412E-B8D6-96B361CC971A}"/>
                </a:ext>
              </a:extLst>
            </p:cNvPr>
            <p:cNvSpPr/>
            <p:nvPr/>
          </p:nvSpPr>
          <p:spPr>
            <a:xfrm>
              <a:off x="5716453" y="695254"/>
              <a:ext cx="159562" cy="73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4"/>
                <a:gd name="f4" fmla="val 3349"/>
                <a:gd name="f5" fmla="val 7203"/>
                <a:gd name="f6" fmla="val 7191"/>
                <a:gd name="f7" fmla="val 7180"/>
                <a:gd name="f8" fmla="val 4"/>
                <a:gd name="f9" fmla="val 7170"/>
                <a:gd name="f10" fmla="val 12"/>
                <a:gd name="f11" fmla="val 6969"/>
                <a:gd name="f12" fmla="val 164"/>
                <a:gd name="f13" fmla="val 6774"/>
                <a:gd name="f14" fmla="val 332"/>
                <a:gd name="f15" fmla="val 6586"/>
                <a:gd name="f16" fmla="val 493"/>
                <a:gd name="f17" fmla="val 6446"/>
                <a:gd name="f18" fmla="val 611"/>
                <a:gd name="f19" fmla="val 6309"/>
                <a:gd name="f20" fmla="val 731"/>
                <a:gd name="f21" fmla="val 6167"/>
                <a:gd name="f22" fmla="val 845"/>
                <a:gd name="f23" fmla="val 4666"/>
                <a:gd name="f24" fmla="val 2052"/>
                <a:gd name="f25" fmla="val 2668"/>
                <a:gd name="f26" fmla="val 2836"/>
                <a:gd name="f27" fmla="val 52"/>
                <a:gd name="f28" fmla="val 3239"/>
                <a:gd name="f29" fmla="val 22"/>
                <a:gd name="f30" fmla="val 3241"/>
                <a:gd name="f31" fmla="val 3270"/>
                <a:gd name="f32" fmla="val 6"/>
                <a:gd name="f33" fmla="val 3301"/>
                <a:gd name="f34" fmla="val 9"/>
                <a:gd name="f35" fmla="val 3327"/>
                <a:gd name="f36" fmla="val 33"/>
                <a:gd name="f37" fmla="val 3347"/>
                <a:gd name="f38" fmla="val 59"/>
                <a:gd name="f39" fmla="val 62"/>
                <a:gd name="f40" fmla="val 65"/>
                <a:gd name="f41" fmla="val 70"/>
                <a:gd name="f42" fmla="val 3348"/>
                <a:gd name="f43" fmla="val 2705"/>
                <a:gd name="f44" fmla="val 2942"/>
                <a:gd name="f45" fmla="val 4721"/>
                <a:gd name="f46" fmla="val 2152"/>
                <a:gd name="f47" fmla="val 6237"/>
                <a:gd name="f48" fmla="val 932"/>
                <a:gd name="f49" fmla="val 6379"/>
                <a:gd name="f50" fmla="val 816"/>
                <a:gd name="f51" fmla="val 6517"/>
                <a:gd name="f52" fmla="val 697"/>
                <a:gd name="f53" fmla="val 6657"/>
                <a:gd name="f54" fmla="val 577"/>
                <a:gd name="f55" fmla="val 6843"/>
                <a:gd name="f56" fmla="val 415"/>
                <a:gd name="f57" fmla="val 7036"/>
                <a:gd name="f58" fmla="val 249"/>
                <a:gd name="f59" fmla="val 7235"/>
                <a:gd name="f60" fmla="val 98"/>
                <a:gd name="f61" fmla="val 7261"/>
                <a:gd name="f62" fmla="val 80"/>
                <a:gd name="f63" fmla="val 7263"/>
                <a:gd name="f64" fmla="val 47"/>
                <a:gd name="f65" fmla="val 7246"/>
                <a:gd name="f66" fmla="val 7236"/>
                <a:gd name="f67" fmla="val 7"/>
                <a:gd name="f68" fmla="val 7220"/>
                <a:gd name="f69" fmla="*/ f0 1 7264"/>
                <a:gd name="f70" fmla="*/ f1 1 3349"/>
                <a:gd name="f71" fmla="val f2"/>
                <a:gd name="f72" fmla="val f3"/>
                <a:gd name="f73" fmla="val f4"/>
                <a:gd name="f74" fmla="+- f73 0 f71"/>
                <a:gd name="f75" fmla="+- f72 0 f71"/>
                <a:gd name="f76" fmla="*/ f75 1 7264"/>
                <a:gd name="f77" fmla="*/ f74 1 3349"/>
                <a:gd name="f78" fmla="*/ f71 1 f76"/>
                <a:gd name="f79" fmla="*/ f72 1 f76"/>
                <a:gd name="f80" fmla="*/ f71 1 f77"/>
                <a:gd name="f81" fmla="*/ f73 1 f77"/>
                <a:gd name="f82" fmla="*/ f78 f69 1"/>
                <a:gd name="f83" fmla="*/ f79 f69 1"/>
                <a:gd name="f84" fmla="*/ f81 f70 1"/>
                <a:gd name="f85" fmla="*/ f8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7264" h="334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2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37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29"/>
                  </a:cubicBezTo>
                  <a:cubicBezTo>
                    <a:pt x="f66" y="f67"/>
                    <a:pt x="f6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2924;p54">
              <a:extLst>
                <a:ext uri="{FF2B5EF4-FFF2-40B4-BE49-F238E27FC236}">
                  <a16:creationId xmlns:a16="http://schemas.microsoft.com/office/drawing/2014/main" id="{DB2150F2-068E-48EC-8DD8-765954C43351}"/>
                </a:ext>
              </a:extLst>
            </p:cNvPr>
            <p:cNvSpPr/>
            <p:nvPr/>
          </p:nvSpPr>
          <p:spPr>
            <a:xfrm>
              <a:off x="5743648" y="714603"/>
              <a:ext cx="86392" cy="343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33"/>
                <a:gd name="f4" fmla="val 1562"/>
                <a:gd name="f5" fmla="val 3869"/>
                <a:gd name="f6" fmla="val 1"/>
                <a:gd name="f7" fmla="val 3858"/>
                <a:gd name="f8" fmla="val 3847"/>
                <a:gd name="f9" fmla="val 4"/>
                <a:gd name="f10" fmla="val 3838"/>
                <a:gd name="f11" fmla="val 11"/>
                <a:gd name="f12" fmla="val 2722"/>
                <a:gd name="f13" fmla="val 821"/>
                <a:gd name="f14" fmla="val 1302"/>
                <a:gd name="f15" fmla="val 1156"/>
                <a:gd name="f16" fmla="val 48"/>
                <a:gd name="f17" fmla="val 1453"/>
                <a:gd name="f18" fmla="val 17"/>
                <a:gd name="f19" fmla="val 1460"/>
                <a:gd name="f20" fmla="val 1489"/>
                <a:gd name="f21" fmla="val 7"/>
                <a:gd name="f22" fmla="val 1519"/>
                <a:gd name="f23" fmla="val 13"/>
                <a:gd name="f24" fmla="val 1544"/>
                <a:gd name="f25" fmla="val 36"/>
                <a:gd name="f26" fmla="val 60"/>
                <a:gd name="f27" fmla="val 64"/>
                <a:gd name="f28" fmla="val 70"/>
                <a:gd name="f29" fmla="val 74"/>
                <a:gd name="f30" fmla="val 1560"/>
                <a:gd name="f31" fmla="val 1337"/>
                <a:gd name="f32" fmla="val 1261"/>
                <a:gd name="f33" fmla="val 2770"/>
                <a:gd name="f34" fmla="val 922"/>
                <a:gd name="f35" fmla="val 3902"/>
                <a:gd name="f36" fmla="val 100"/>
                <a:gd name="f37" fmla="val 3926"/>
                <a:gd name="f38" fmla="val 82"/>
                <a:gd name="f39" fmla="val 3932"/>
                <a:gd name="f40" fmla="val 3915"/>
                <a:gd name="f41" fmla="val 23"/>
                <a:gd name="f42" fmla="val 3904"/>
                <a:gd name="f43" fmla="val 9"/>
                <a:gd name="f44" fmla="val 3886"/>
                <a:gd name="f45" fmla="*/ f0 1 3933"/>
                <a:gd name="f46" fmla="*/ f1 1 1562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933"/>
                <a:gd name="f53" fmla="*/ f50 1 1562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933" h="156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4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16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2925;p54">
              <a:extLst>
                <a:ext uri="{FF2B5EF4-FFF2-40B4-BE49-F238E27FC236}">
                  <a16:creationId xmlns:a16="http://schemas.microsoft.com/office/drawing/2014/main" id="{91044BCC-1944-410A-8864-93A5DC8D512B}"/>
                </a:ext>
              </a:extLst>
            </p:cNvPr>
            <p:cNvSpPr/>
            <p:nvPr/>
          </p:nvSpPr>
          <p:spPr>
            <a:xfrm>
              <a:off x="5771482" y="720007"/>
              <a:ext cx="25155" cy="11119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145"/>
                <a:gd name="f5" fmla="val 506"/>
                <a:gd name="f6" fmla="val 1081"/>
                <a:gd name="f7" fmla="val 1"/>
                <a:gd name="f8" fmla="val 1072"/>
                <a:gd name="f9" fmla="val 1064"/>
                <a:gd name="f10" fmla="val 3"/>
                <a:gd name="f11" fmla="val 1056"/>
                <a:gd name="f12" fmla="val 7"/>
                <a:gd name="f13" fmla="val 737"/>
                <a:gd name="f14" fmla="val 396"/>
                <a:gd name="f15" fmla="val 312"/>
                <a:gd name="f16" fmla="val 46"/>
                <a:gd name="f17" fmla="val 398"/>
                <a:gd name="f18" fmla="val 18"/>
                <a:gd name="f19" fmla="val 406"/>
                <a:gd name="f20" fmla="val 437"/>
                <a:gd name="f21" fmla="val 8"/>
                <a:gd name="f22" fmla="val 465"/>
                <a:gd name="f23" fmla="val 15"/>
                <a:gd name="f24" fmla="val 490"/>
                <a:gd name="f25" fmla="val 36"/>
                <a:gd name="f26" fmla="val 505"/>
                <a:gd name="f27" fmla="val 60"/>
                <a:gd name="f28" fmla="val 73"/>
                <a:gd name="f29" fmla="val 432"/>
                <a:gd name="f30" fmla="val 415"/>
                <a:gd name="f31" fmla="val 781"/>
                <a:gd name="f32" fmla="val 282"/>
                <a:gd name="f33" fmla="val 1107"/>
                <a:gd name="f34" fmla="val 105"/>
                <a:gd name="f35" fmla="val 1136"/>
                <a:gd name="f36" fmla="val 91"/>
                <a:gd name="f37" fmla="val 1144"/>
                <a:gd name="f38" fmla="val 57"/>
                <a:gd name="f39" fmla="val 1130"/>
                <a:gd name="f40" fmla="val 31"/>
                <a:gd name="f41" fmla="val 1120"/>
                <a:gd name="f42" fmla="val 12"/>
                <a:gd name="f43" fmla="val 1101"/>
                <a:gd name="f44" fmla="*/ f1 1 1145"/>
                <a:gd name="f45" fmla="*/ f2 1 506"/>
                <a:gd name="f46" fmla="val f3"/>
                <a:gd name="f47" fmla="val f4"/>
                <a:gd name="f48" fmla="val f5"/>
                <a:gd name="f49" fmla="+- f48 0 f46"/>
                <a:gd name="f50" fmla="+- f47 0 f46"/>
                <a:gd name="f51" fmla="*/ f50 1 1145"/>
                <a:gd name="f52" fmla="*/ f49 1 506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145" h="506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0"/>
                    <a:pt x="f14" y="f15"/>
                    <a:pt x="f16" y="f17"/>
                  </a:cubicBezTo>
                  <a:cubicBezTo>
                    <a:pt x="f18" y="f19"/>
                    <a:pt x="f7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lnTo>
                    <a:pt x="f28" y="f26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2926;p54">
              <a:extLst>
                <a:ext uri="{FF2B5EF4-FFF2-40B4-BE49-F238E27FC236}">
                  <a16:creationId xmlns:a16="http://schemas.microsoft.com/office/drawing/2014/main" id="{FC26CED6-F3A5-41CB-8AA0-CADE5A8AF547}"/>
                </a:ext>
              </a:extLst>
            </p:cNvPr>
            <p:cNvSpPr/>
            <p:nvPr/>
          </p:nvSpPr>
          <p:spPr>
            <a:xfrm>
              <a:off x="5749628" y="638690"/>
              <a:ext cx="26910" cy="9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5"/>
                <a:gd name="f4" fmla="val 410"/>
                <a:gd name="f5" fmla="val 1165"/>
                <a:gd name="f6" fmla="val 1161"/>
                <a:gd name="f7" fmla="val 1157"/>
                <a:gd name="f8" fmla="val 1"/>
                <a:gd name="f9" fmla="val 1152"/>
                <a:gd name="f10" fmla="val 2"/>
                <a:gd name="f11" fmla="val 783"/>
                <a:gd name="f12" fmla="val 94"/>
                <a:gd name="f13" fmla="val 412"/>
                <a:gd name="f14" fmla="val 195"/>
                <a:gd name="f15" fmla="val 47"/>
                <a:gd name="f16" fmla="val 302"/>
                <a:gd name="f17" fmla="val 19"/>
                <a:gd name="f18" fmla="val 311"/>
                <a:gd name="f19" fmla="val 341"/>
                <a:gd name="f20" fmla="val 9"/>
                <a:gd name="f21" fmla="val 369"/>
                <a:gd name="f22" fmla="val 16"/>
                <a:gd name="f23" fmla="val 393"/>
                <a:gd name="f24" fmla="val 40"/>
                <a:gd name="f25" fmla="val 409"/>
                <a:gd name="f26" fmla="val 63"/>
                <a:gd name="f27" fmla="val 68"/>
                <a:gd name="f28" fmla="val 73"/>
                <a:gd name="f29" fmla="val 408"/>
                <a:gd name="f30" fmla="val 77"/>
                <a:gd name="f31" fmla="val 406"/>
                <a:gd name="f32" fmla="val 442"/>
                <a:gd name="f33" fmla="val 299"/>
                <a:gd name="f34" fmla="val 812"/>
                <a:gd name="f35" fmla="val 198"/>
                <a:gd name="f36" fmla="val 1179"/>
                <a:gd name="f37" fmla="val 106"/>
                <a:gd name="f38" fmla="val 1208"/>
                <a:gd name="f39" fmla="val 99"/>
                <a:gd name="f40" fmla="val 69"/>
                <a:gd name="f41" fmla="val 1218"/>
                <a:gd name="f42" fmla="val 1212"/>
                <a:gd name="f43" fmla="val 1189"/>
                <a:gd name="f44" fmla="*/ f0 1 1225"/>
                <a:gd name="f45" fmla="*/ f1 1 410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225"/>
                <a:gd name="f52" fmla="*/ f49 1 410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225" h="41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3" y="f40"/>
                    <a:pt x="f41" y="f24"/>
                  </a:cubicBezTo>
                  <a:cubicBezTo>
                    <a:pt x="f42" y="f2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2927;p54">
              <a:extLst>
                <a:ext uri="{FF2B5EF4-FFF2-40B4-BE49-F238E27FC236}">
                  <a16:creationId xmlns:a16="http://schemas.microsoft.com/office/drawing/2014/main" id="{3AECBBE3-7709-4943-9549-8980C2D483BB}"/>
                </a:ext>
              </a:extLst>
            </p:cNvPr>
            <p:cNvSpPr/>
            <p:nvPr/>
          </p:nvSpPr>
          <p:spPr>
            <a:xfrm>
              <a:off x="5750990" y="652570"/>
              <a:ext cx="9537" cy="45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206"/>
                <a:gd name="f5" fmla="val 373"/>
                <a:gd name="f6" fmla="val 1"/>
                <a:gd name="f7" fmla="val 367"/>
                <a:gd name="f8" fmla="val 361"/>
                <a:gd name="f9" fmla="val 2"/>
                <a:gd name="f10" fmla="val 355"/>
                <a:gd name="f11" fmla="val 4"/>
                <a:gd name="f12" fmla="val 45"/>
                <a:gd name="f13" fmla="val 99"/>
                <a:gd name="f14" fmla="val 16"/>
                <a:gd name="f15" fmla="val 107"/>
                <a:gd name="f16" fmla="val 139"/>
                <a:gd name="f17" fmla="val 9"/>
                <a:gd name="f18" fmla="val 167"/>
                <a:gd name="f19" fmla="val 191"/>
                <a:gd name="f20" fmla="val 38"/>
                <a:gd name="f21" fmla="val 61"/>
                <a:gd name="f22" fmla="val 66"/>
                <a:gd name="f23" fmla="val 72"/>
                <a:gd name="f24" fmla="val 79"/>
                <a:gd name="f25" fmla="val 203"/>
                <a:gd name="f26" fmla="val 388"/>
                <a:gd name="f27" fmla="val 106"/>
                <a:gd name="f28" fmla="val 417"/>
                <a:gd name="f29" fmla="val 97"/>
                <a:gd name="f30" fmla="val 68"/>
                <a:gd name="f31" fmla="val 424"/>
                <a:gd name="f32" fmla="val 39"/>
                <a:gd name="f33" fmla="val 396"/>
                <a:gd name="f34" fmla="*/ f0 1 434"/>
                <a:gd name="f35" fmla="*/ f1 1 206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434"/>
                <a:gd name="f42" fmla="*/ f39 1 206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34" h="2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cubicBezTo>
                    <a:pt x="f14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28" y="f14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5" name="Google Shape;2928;p54">
            <a:extLst>
              <a:ext uri="{FF2B5EF4-FFF2-40B4-BE49-F238E27FC236}">
                <a16:creationId xmlns:a16="http://schemas.microsoft.com/office/drawing/2014/main" id="{2D3647D2-5D85-42E2-A494-866EA74BD9FD}"/>
              </a:ext>
            </a:extLst>
          </p:cNvPr>
          <p:cNvGrpSpPr/>
          <p:nvPr/>
        </p:nvGrpSpPr>
        <p:grpSpPr>
          <a:xfrm>
            <a:off x="286170" y="3636577"/>
            <a:ext cx="1079202" cy="1399800"/>
            <a:chOff x="286170" y="3636577"/>
            <a:chExt cx="1079202" cy="1399800"/>
          </a:xfrm>
        </p:grpSpPr>
        <p:sp>
          <p:nvSpPr>
            <p:cNvPr id="76" name="Google Shape;2929;p54">
              <a:extLst>
                <a:ext uri="{FF2B5EF4-FFF2-40B4-BE49-F238E27FC236}">
                  <a16:creationId xmlns:a16="http://schemas.microsoft.com/office/drawing/2014/main" id="{FB53FBCF-DBA4-42AF-83A2-FA0E2752A7F5}"/>
                </a:ext>
              </a:extLst>
            </p:cNvPr>
            <p:cNvSpPr/>
            <p:nvPr/>
          </p:nvSpPr>
          <p:spPr>
            <a:xfrm>
              <a:off x="286170" y="3636577"/>
              <a:ext cx="1079202" cy="139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745"/>
                <a:gd name="f4" fmla="val 47661"/>
                <a:gd name="f5" fmla="val 22567"/>
                <a:gd name="f6" fmla="val 1"/>
                <a:gd name="f7" fmla="val 22474"/>
                <a:gd name="f8" fmla="val 11"/>
                <a:gd name="f9" fmla="val 21611"/>
                <a:gd name="f10" fmla="val 89"/>
                <a:gd name="f11" fmla="val 20877"/>
                <a:gd name="f12" fmla="val 632"/>
                <a:gd name="f13" fmla="val 20546"/>
                <a:gd name="f14" fmla="val 1439"/>
                <a:gd name="f15" fmla="val 20424"/>
                <a:gd name="f16" fmla="val 1745"/>
                <a:gd name="f17" fmla="val 20033"/>
                <a:gd name="f18" fmla="val 2775"/>
                <a:gd name="f19" fmla="val 19833"/>
                <a:gd name="f20" fmla="val 4072"/>
                <a:gd name="f21" fmla="val 19236"/>
                <a:gd name="f22" fmla="val 4138"/>
                <a:gd name="f23" fmla="val 18691"/>
                <a:gd name="f24" fmla="val 4434"/>
                <a:gd name="f25" fmla="val 18306"/>
                <a:gd name="f26" fmla="val 4905"/>
                <a:gd name="f27" fmla="val 17823"/>
                <a:gd name="f28" fmla="val 5495"/>
                <a:gd name="f29" fmla="val 17667"/>
                <a:gd name="f30" fmla="val 6284"/>
                <a:gd name="f31" fmla="val 17880"/>
                <a:gd name="f32" fmla="val 7006"/>
                <a:gd name="f33" fmla="val 18014"/>
                <a:gd name="f34" fmla="val 7459"/>
                <a:gd name="f35" fmla="val 18208"/>
                <a:gd name="f36" fmla="val 7895"/>
                <a:gd name="f37" fmla="val 18441"/>
                <a:gd name="f38" fmla="val 8308"/>
                <a:gd name="f39" fmla="val 17125"/>
                <a:gd name="f40" fmla="val 8929"/>
                <a:gd name="f41" fmla="val 15620"/>
                <a:gd name="f42" fmla="val 9908"/>
                <a:gd name="f43" fmla="val 14113"/>
                <a:gd name="f44" fmla="val 11451"/>
                <a:gd name="f45" fmla="val 10886"/>
                <a:gd name="f46" fmla="val 14759"/>
                <a:gd name="f47" fmla="val 8581"/>
                <a:gd name="f48" fmla="val 19679"/>
                <a:gd name="f49" fmla="val 7226"/>
                <a:gd name="f50" fmla="val 26129"/>
                <a:gd name="f51" fmla="val 6983"/>
                <a:gd name="f52" fmla="val 24691"/>
                <a:gd name="f53" fmla="val 6942"/>
                <a:gd name="f54" fmla="val 23050"/>
                <a:gd name="f55" fmla="val 7283"/>
                <a:gd name="f56" fmla="val 21253"/>
                <a:gd name="f57" fmla="val 7934"/>
                <a:gd name="f58" fmla="val 17826"/>
                <a:gd name="f59" fmla="val 9172"/>
                <a:gd name="f60" fmla="val 16469"/>
                <a:gd name="f61" fmla="val 10885"/>
                <a:gd name="f62" fmla="val 14591"/>
                <a:gd name="f63" fmla="val 12154"/>
                <a:gd name="f64" fmla="val 13202"/>
                <a:gd name="f65" fmla="val 13730"/>
                <a:gd name="f66" fmla="val 11475"/>
                <a:gd name="f67" fmla="val 15228"/>
                <a:gd name="f68" fmla="val 8681"/>
                <a:gd name="f69" fmla="val 15771"/>
                <a:gd name="f70" fmla="val 7667"/>
                <a:gd name="f71" fmla="val 15475"/>
                <a:gd name="f72" fmla="val 6395"/>
                <a:gd name="f73" fmla="val 14545"/>
                <a:gd name="f74" fmla="val 5729"/>
                <a:gd name="f75" fmla="val 14149"/>
                <a:gd name="f76" fmla="val 5445"/>
                <a:gd name="f77" fmla="val 13682"/>
                <a:gd name="f78" fmla="val 5294"/>
                <a:gd name="f79" fmla="val 13196"/>
                <a:gd name="f80" fmla="val 12567"/>
                <a:gd name="f81" fmla="val 11957"/>
                <a:gd name="f82" fmla="val 5555"/>
                <a:gd name="f83" fmla="val 11523"/>
                <a:gd name="f84" fmla="val 6015"/>
                <a:gd name="f85" fmla="val 11500"/>
                <a:gd name="f86" fmla="val 6038"/>
                <a:gd name="f87" fmla="val 9192"/>
                <a:gd name="f88" fmla="val 8473"/>
                <a:gd name="f89" fmla="val 6792"/>
                <a:gd name="f90" fmla="val 10499"/>
                <a:gd name="f91" fmla="val 5015"/>
                <a:gd name="f92" fmla="val 11998"/>
                <a:gd name="f93" fmla="val 3054"/>
                <a:gd name="f94" fmla="val 13885"/>
                <a:gd name="f95" fmla="val 1974"/>
                <a:gd name="f96" fmla="val 16509"/>
                <a:gd name="f97" fmla="val 1108"/>
                <a:gd name="f98" fmla="val 18617"/>
                <a:gd name="f99" fmla="val 21875"/>
                <a:gd name="f100" fmla="val 392"/>
                <a:gd name="f101" fmla="val 25833"/>
                <a:gd name="f102" fmla="val 785"/>
                <a:gd name="f103" fmla="val 29806"/>
                <a:gd name="f104" fmla="val 2635"/>
                <a:gd name="f105" fmla="val 33695"/>
                <a:gd name="f106" fmla="val 5893"/>
                <a:gd name="f107" fmla="val 37405"/>
                <a:gd name="f108" fmla="val 5791"/>
                <a:gd name="f109" fmla="val 39708"/>
                <a:gd name="f110" fmla="val 5769"/>
                <a:gd name="f111" fmla="val 42118"/>
                <a:gd name="f112" fmla="val 5832"/>
                <a:gd name="f113" fmla="val 44586"/>
                <a:gd name="f114" fmla="val 5886"/>
                <a:gd name="f115" fmla="val 46720"/>
                <a:gd name="f116" fmla="val 7308"/>
                <a:gd name="f117" fmla="val 47367"/>
                <a:gd name="f118" fmla="val 7739"/>
                <a:gd name="f119" fmla="val 47515"/>
                <a:gd name="f120" fmla="val 8017"/>
                <a:gd name="f121" fmla="val 47612"/>
                <a:gd name="f122" fmla="val 8310"/>
                <a:gd name="f123" fmla="val 47660"/>
                <a:gd name="f124" fmla="val 8608"/>
                <a:gd name="f125" fmla="val 9476"/>
                <a:gd name="f126" fmla="val 10334"/>
                <a:gd name="f127" fmla="val 47244"/>
                <a:gd name="f128" fmla="val 10902"/>
                <a:gd name="f129" fmla="val 46547"/>
                <a:gd name="f130" fmla="val 11301"/>
                <a:gd name="f131" fmla="val 46055"/>
                <a:gd name="f132" fmla="val 11722"/>
                <a:gd name="f133" fmla="val 45235"/>
                <a:gd name="f134" fmla="val 11470"/>
                <a:gd name="f135" fmla="val 43218"/>
                <a:gd name="f136" fmla="val 11269"/>
                <a:gd name="f137" fmla="val 27556"/>
                <a:gd name="f138" fmla="val 14393"/>
                <a:gd name="f139" fmla="val 20007"/>
                <a:gd name="f140" fmla="val 17053"/>
                <a:gd name="f141" fmla="val 16432"/>
                <a:gd name="f142" fmla="val 17301"/>
                <a:gd name="f143" fmla="val 16099"/>
                <a:gd name="f144" fmla="val 17546"/>
                <a:gd name="f145" fmla="val 15797"/>
                <a:gd name="f146" fmla="val 17789"/>
                <a:gd name="f147" fmla="val 15522"/>
                <a:gd name="f148" fmla="val 18114"/>
                <a:gd name="f149" fmla="val 16133"/>
                <a:gd name="f150" fmla="val 18703"/>
                <a:gd name="f151" fmla="val 16578"/>
                <a:gd name="f152" fmla="val 19420"/>
                <a:gd name="f153" fmla="val 16711"/>
                <a:gd name="f154" fmla="val 19700"/>
                <a:gd name="f155" fmla="val 16761"/>
                <a:gd name="f156" fmla="val 19982"/>
                <a:gd name="f157" fmla="val 16787"/>
                <a:gd name="f158" fmla="val 20263"/>
                <a:gd name="f159" fmla="val 21027"/>
                <a:gd name="f160" fmla="val 21775"/>
                <a:gd name="f161" fmla="val 16599"/>
                <a:gd name="f162" fmla="val 22484"/>
                <a:gd name="f163" fmla="val 16240"/>
                <a:gd name="f164" fmla="val 22849"/>
                <a:gd name="f165" fmla="val 16979"/>
                <a:gd name="f166" fmla="val 23339"/>
                <a:gd name="f167" fmla="val 17721"/>
                <a:gd name="f168" fmla="val 23997"/>
                <a:gd name="f169" fmla="val 18393"/>
                <a:gd name="f170" fmla="val 24428"/>
                <a:gd name="f171" fmla="val 18839"/>
                <a:gd name="f172" fmla="val 25029"/>
                <a:gd name="f173" fmla="val 19094"/>
                <a:gd name="f174" fmla="val 25649"/>
                <a:gd name="f175" fmla="val 25870"/>
                <a:gd name="f176" fmla="val 26049"/>
                <a:gd name="f177" fmla="val 19060"/>
                <a:gd name="f178" fmla="val 26708"/>
                <a:gd name="f179" fmla="val 18942"/>
                <a:gd name="f180" fmla="val 27292"/>
                <a:gd name="f181" fmla="val 18540"/>
                <a:gd name="f182" fmla="val 27627"/>
                <a:gd name="f183" fmla="val 17970"/>
                <a:gd name="f184" fmla="val 27893"/>
                <a:gd name="f185" fmla="val 17520"/>
                <a:gd name="f186" fmla="val 28185"/>
                <a:gd name="f187" fmla="val 16811"/>
                <a:gd name="f188" fmla="val 28340"/>
                <a:gd name="f189" fmla="val 15947"/>
                <a:gd name="f190" fmla="val 28782"/>
                <a:gd name="f191" fmla="val 16006"/>
                <a:gd name="f192" fmla="val 29230"/>
                <a:gd name="f193" fmla="val 16042"/>
                <a:gd name="f194" fmla="val 29686"/>
                <a:gd name="f195" fmla="val 16049"/>
                <a:gd name="f196" fmla="val 29723"/>
                <a:gd name="f197" fmla="val 30559"/>
                <a:gd name="f198" fmla="val 31330"/>
                <a:gd name="f199" fmla="val 15595"/>
                <a:gd name="f200" fmla="val 31731"/>
                <a:gd name="f201" fmla="val 14873"/>
                <a:gd name="f202" fmla="val 32147"/>
                <a:gd name="f203" fmla="val 14132"/>
                <a:gd name="f204" fmla="val 32121"/>
                <a:gd name="f205" fmla="val 13227"/>
                <a:gd name="f206" fmla="val 31664"/>
                <a:gd name="f207" fmla="val 12509"/>
                <a:gd name="f208" fmla="val 31659"/>
                <a:gd name="f209" fmla="val 12502"/>
                <a:gd name="f210" fmla="val 31644"/>
                <a:gd name="f211" fmla="val 12479"/>
                <a:gd name="f212" fmla="val 31617"/>
                <a:gd name="f213" fmla="val 12439"/>
                <a:gd name="f214" fmla="val 33368"/>
                <a:gd name="f215" fmla="val 11657"/>
                <a:gd name="f216" fmla="val 34847"/>
                <a:gd name="f217" fmla="val 10272"/>
                <a:gd name="f218" fmla="val 35901"/>
                <a:gd name="f219" fmla="val 8392"/>
                <a:gd name="f220" fmla="val 36728"/>
                <a:gd name="f221" fmla="val 6913"/>
                <a:gd name="f222" fmla="val 36744"/>
                <a:gd name="f223" fmla="val 5360"/>
                <a:gd name="f224" fmla="val 35944"/>
                <a:gd name="f225" fmla="val 4126"/>
                <a:gd name="f226" fmla="val 35038"/>
                <a:gd name="f227" fmla="val 2731"/>
                <a:gd name="f228" fmla="val 33160"/>
                <a:gd name="f229" fmla="val 1930"/>
                <a:gd name="f230" fmla="val 30788"/>
                <a:gd name="f231" fmla="val 30457"/>
                <a:gd name="f232" fmla="val 30115"/>
                <a:gd name="f233" fmla="val 1945"/>
                <a:gd name="f234" fmla="val 29776"/>
                <a:gd name="f235" fmla="val 1977"/>
                <a:gd name="f236" fmla="val 29250"/>
                <a:gd name="f237" fmla="val 2026"/>
                <a:gd name="f238" fmla="val 28078"/>
                <a:gd name="f239" fmla="val 2180"/>
                <a:gd name="f240" fmla="val 26845"/>
                <a:gd name="f241" fmla="val 2661"/>
                <a:gd name="f242" fmla="val 26525"/>
                <a:gd name="f243" fmla="val 2343"/>
                <a:gd name="f244" fmla="val 26113"/>
                <a:gd name="f245" fmla="val 2120"/>
                <a:gd name="f246" fmla="val 25653"/>
                <a:gd name="f247" fmla="val 2033"/>
                <a:gd name="f248" fmla="val 25441"/>
                <a:gd name="f249" fmla="val 1992"/>
                <a:gd name="f250" fmla="val 25223"/>
                <a:gd name="f251" fmla="val 25179"/>
                <a:gd name="f252" fmla="val 25136"/>
                <a:gd name="f253" fmla="val 1993"/>
                <a:gd name="f254" fmla="val 25092"/>
                <a:gd name="f255" fmla="val 1995"/>
                <a:gd name="f256" fmla="val 24971"/>
                <a:gd name="f257" fmla="val 1714"/>
                <a:gd name="f258" fmla="val 24836"/>
                <a:gd name="f259" fmla="val 1436"/>
                <a:gd name="f260" fmla="val 24680"/>
                <a:gd name="f261" fmla="val 1164"/>
                <a:gd name="f262" fmla="val 24272"/>
                <a:gd name="f263" fmla="val 447"/>
                <a:gd name="f264" fmla="val 23505"/>
                <a:gd name="f265" fmla="val 22684"/>
                <a:gd name="f266" fmla="*/ f0 1 36745"/>
                <a:gd name="f267" fmla="*/ f1 1 47661"/>
                <a:gd name="f268" fmla="val f2"/>
                <a:gd name="f269" fmla="val f3"/>
                <a:gd name="f270" fmla="val f4"/>
                <a:gd name="f271" fmla="+- f270 0 f268"/>
                <a:gd name="f272" fmla="+- f269 0 f268"/>
                <a:gd name="f273" fmla="*/ f272 1 36745"/>
                <a:gd name="f274" fmla="*/ f271 1 47661"/>
                <a:gd name="f275" fmla="*/ f268 1 f273"/>
                <a:gd name="f276" fmla="*/ f269 1 f273"/>
                <a:gd name="f277" fmla="*/ f268 1 f274"/>
                <a:gd name="f278" fmla="*/ f270 1 f274"/>
                <a:gd name="f279" fmla="*/ f275 f266 1"/>
                <a:gd name="f280" fmla="*/ f276 f266 1"/>
                <a:gd name="f281" fmla="*/ f278 f267 1"/>
                <a:gd name="f282" fmla="*/ f277 f2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9" t="f282" r="f280" b="f281"/>
              <a:pathLst>
                <a:path w="36745" h="47661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2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7"/>
                  </a:cubicBezTo>
                  <a:cubicBezTo>
                    <a:pt x="f159" y="f157"/>
                    <a:pt x="f160" y="f161"/>
                    <a:pt x="f162" y="f163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170" y="f171"/>
                    <a:pt x="f172" y="f173"/>
                    <a:pt x="f174" y="f173"/>
                  </a:cubicBezTo>
                  <a:lnTo>
                    <a:pt x="f175" y="f173"/>
                  </a:lnTo>
                  <a:lnTo>
                    <a:pt x="f176" y="f177"/>
                  </a:lnTo>
                  <a:cubicBezTo>
                    <a:pt x="f178" y="f179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5"/>
                  </a:cubicBezTo>
                  <a:lnTo>
                    <a:pt x="f196" y="f195"/>
                  </a:lnTo>
                  <a:cubicBezTo>
                    <a:pt x="f197" y="f195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3"/>
                  </a:cubicBezTo>
                  <a:cubicBezTo>
                    <a:pt x="f214" y="f215"/>
                    <a:pt x="f216" y="f217"/>
                    <a:pt x="f218" y="f219"/>
                  </a:cubicBezTo>
                  <a:cubicBezTo>
                    <a:pt x="f220" y="f221"/>
                    <a:pt x="f222" y="f223"/>
                    <a:pt x="f224" y="f225"/>
                  </a:cubicBezTo>
                  <a:cubicBezTo>
                    <a:pt x="f226" y="f227"/>
                    <a:pt x="f228" y="f229"/>
                    <a:pt x="f230" y="f229"/>
                  </a:cubicBezTo>
                  <a:cubicBezTo>
                    <a:pt x="f231" y="f229"/>
                    <a:pt x="f232" y="f233"/>
                    <a:pt x="f234" y="f235"/>
                  </a:cubicBezTo>
                  <a:cubicBezTo>
                    <a:pt x="f236" y="f237"/>
                    <a:pt x="f238" y="f239"/>
                    <a:pt x="f240" y="f241"/>
                  </a:cubicBezTo>
                  <a:cubicBezTo>
                    <a:pt x="f242" y="f243"/>
                    <a:pt x="f244" y="f245"/>
                    <a:pt x="f246" y="f247"/>
                  </a:cubicBezTo>
                  <a:lnTo>
                    <a:pt x="f248" y="f249"/>
                  </a:lnTo>
                  <a:lnTo>
                    <a:pt x="f250" y="f249"/>
                  </a:lnTo>
                  <a:cubicBezTo>
                    <a:pt x="f251" y="f249"/>
                    <a:pt x="f252" y="f253"/>
                    <a:pt x="f254" y="f255"/>
                  </a:cubicBezTo>
                  <a:cubicBezTo>
                    <a:pt x="f256" y="f257"/>
                    <a:pt x="f258" y="f259"/>
                    <a:pt x="f260" y="f261"/>
                  </a:cubicBezTo>
                  <a:cubicBezTo>
                    <a:pt x="f262" y="f263"/>
                    <a:pt x="f264" y="f6"/>
                    <a:pt x="f26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2930;p54">
              <a:extLst>
                <a:ext uri="{FF2B5EF4-FFF2-40B4-BE49-F238E27FC236}">
                  <a16:creationId xmlns:a16="http://schemas.microsoft.com/office/drawing/2014/main" id="{B4357C8C-12F6-4EB1-9817-F5BD01C96345}"/>
                </a:ext>
              </a:extLst>
            </p:cNvPr>
            <p:cNvSpPr/>
            <p:nvPr/>
          </p:nvSpPr>
          <p:spPr>
            <a:xfrm>
              <a:off x="984991" y="3972217"/>
              <a:ext cx="78802" cy="1503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83"/>
                <a:gd name="f4" fmla="val 5119"/>
                <a:gd name="f5" fmla="val 187"/>
                <a:gd name="f6" fmla="val 1"/>
                <a:gd name="f7" fmla="val 184"/>
                <a:gd name="f8" fmla="val 181"/>
                <a:gd name="f9" fmla="val 179"/>
                <a:gd name="f10" fmla="val 159"/>
                <a:gd name="f11" fmla="val 6"/>
                <a:gd name="f12" fmla="val 140"/>
                <a:gd name="f13" fmla="val 20"/>
                <a:gd name="f14" fmla="val 132"/>
                <a:gd name="f15" fmla="val 38"/>
                <a:gd name="f16" fmla="val 102"/>
                <a:gd name="f17" fmla="val 59"/>
                <a:gd name="f18" fmla="val 11"/>
                <a:gd name="f19" fmla="val 269"/>
                <a:gd name="f20" fmla="val 5"/>
                <a:gd name="f21" fmla="val 278"/>
                <a:gd name="f22" fmla="val 3"/>
                <a:gd name="f23" fmla="val 289"/>
                <a:gd name="f24" fmla="val 2"/>
                <a:gd name="f25" fmla="val 299"/>
                <a:gd name="f26" fmla="val 589"/>
                <a:gd name="f27" fmla="val 26"/>
                <a:gd name="f28" fmla="val 3180"/>
                <a:gd name="f29" fmla="val 1688"/>
                <a:gd name="f30" fmla="val 5084"/>
                <a:gd name="f31" fmla="val 1691"/>
                <a:gd name="f32" fmla="val 5090"/>
                <a:gd name="f33" fmla="val 1697"/>
                <a:gd name="f34" fmla="val 5094"/>
                <a:gd name="f35" fmla="val 1704"/>
                <a:gd name="f36" fmla="val 5097"/>
                <a:gd name="f37" fmla="val 1713"/>
                <a:gd name="f38" fmla="val 5102"/>
                <a:gd name="f39" fmla="val 1725"/>
                <a:gd name="f40" fmla="val 5105"/>
                <a:gd name="f41" fmla="val 1737"/>
                <a:gd name="f42" fmla="val 1745"/>
                <a:gd name="f43" fmla="val 1753"/>
                <a:gd name="f44" fmla="val 5104"/>
                <a:gd name="f45" fmla="val 1761"/>
                <a:gd name="f46" fmla="val 5101"/>
                <a:gd name="f47" fmla="val 1783"/>
                <a:gd name="f48" fmla="val 1796"/>
                <a:gd name="f49" fmla="val 5070"/>
                <a:gd name="f50" fmla="val 1797"/>
                <a:gd name="f51" fmla="val 5044"/>
                <a:gd name="f52" fmla="val 5051"/>
                <a:gd name="f53" fmla="val 1798"/>
                <a:gd name="f54" fmla="val 5056"/>
                <a:gd name="f55" fmla="val 1799"/>
                <a:gd name="f56" fmla="val 5061"/>
                <a:gd name="f57" fmla="val 1802"/>
                <a:gd name="f58" fmla="val 5083"/>
                <a:gd name="f59" fmla="val 1813"/>
                <a:gd name="f60" fmla="val 5103"/>
                <a:gd name="f61" fmla="val 1832"/>
                <a:gd name="f62" fmla="val 5111"/>
                <a:gd name="f63" fmla="val 1839"/>
                <a:gd name="f64" fmla="val 5114"/>
                <a:gd name="f65" fmla="val 1845"/>
                <a:gd name="f66" fmla="val 5118"/>
                <a:gd name="f67" fmla="val 1855"/>
                <a:gd name="f68" fmla="val 1857"/>
                <a:gd name="f69" fmla="val 1860"/>
                <a:gd name="f70" fmla="val 1863"/>
                <a:gd name="f71" fmla="val 1887"/>
                <a:gd name="f72" fmla="val 1912"/>
                <a:gd name="f73" fmla="val 5107"/>
                <a:gd name="f74" fmla="val 1923"/>
                <a:gd name="f75" fmla="val 5081"/>
                <a:gd name="f76" fmla="val 2179"/>
                <a:gd name="f77" fmla="val 4487"/>
                <a:gd name="f78" fmla="val 2682"/>
                <a:gd name="f79" fmla="val 2928"/>
                <a:gd name="f80" fmla="val 1781"/>
                <a:gd name="f81" fmla="val 1230"/>
                <a:gd name="f82" fmla="val 1776"/>
                <a:gd name="f83" fmla="val 1219"/>
                <a:gd name="f84" fmla="val 1768"/>
                <a:gd name="f85" fmla="val 1210"/>
                <a:gd name="f86" fmla="val 1757"/>
                <a:gd name="f87" fmla="val 1205"/>
                <a:gd name="f88" fmla="val 1446"/>
                <a:gd name="f89" fmla="val 1018"/>
                <a:gd name="f90" fmla="val 1150"/>
                <a:gd name="f91" fmla="val 816"/>
                <a:gd name="f92" fmla="val 876"/>
                <a:gd name="f93" fmla="val 597"/>
                <a:gd name="f94" fmla="val 869"/>
                <a:gd name="f95" fmla="val 592"/>
                <a:gd name="f96" fmla="val 860"/>
                <a:gd name="f97" fmla="val 587"/>
                <a:gd name="f98" fmla="val 849"/>
                <a:gd name="f99" fmla="val 585"/>
                <a:gd name="f100" fmla="val 838"/>
                <a:gd name="f101" fmla="val 824"/>
                <a:gd name="f102" fmla="val 811"/>
                <a:gd name="f103" fmla="val 799"/>
                <a:gd name="f104" fmla="val 778"/>
                <a:gd name="f105" fmla="val 611"/>
                <a:gd name="f106" fmla="val 767"/>
                <a:gd name="f107" fmla="val 641"/>
                <a:gd name="f108" fmla="val 775"/>
                <a:gd name="f109" fmla="val 666"/>
                <a:gd name="f110" fmla="val 748"/>
                <a:gd name="f111" fmla="val 596"/>
                <a:gd name="f112" fmla="val 722"/>
                <a:gd name="f113" fmla="val 529"/>
                <a:gd name="f114" fmla="val 694"/>
                <a:gd name="f115" fmla="val 457"/>
                <a:gd name="f116" fmla="val 691"/>
                <a:gd name="f117" fmla="val 449"/>
                <a:gd name="f118" fmla="val 684"/>
                <a:gd name="f119" fmla="val 440"/>
                <a:gd name="f120" fmla="val 674"/>
                <a:gd name="f121" fmla="val 434"/>
                <a:gd name="f122" fmla="val 472"/>
                <a:gd name="f123" fmla="val 261"/>
                <a:gd name="f124" fmla="val 321"/>
                <a:gd name="f125" fmla="val 112"/>
                <a:gd name="f126" fmla="val 231"/>
                <a:gd name="f127" fmla="val 228"/>
                <a:gd name="f128" fmla="val 14"/>
                <a:gd name="f129" fmla="val 223"/>
                <a:gd name="f130" fmla="val 217"/>
                <a:gd name="f131" fmla="val 8"/>
                <a:gd name="f132" fmla="val 209"/>
                <a:gd name="f133" fmla="val 197"/>
                <a:gd name="f134" fmla="*/ f0 1 2683"/>
                <a:gd name="f135" fmla="*/ f1 1 5119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2683"/>
                <a:gd name="f142" fmla="*/ f139 1 5119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2683" h="511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6"/>
                    <a:pt x="f17" y="f8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6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32"/>
                    <a:pt x="f48" y="f49"/>
                    <a:pt x="f50" y="f51"/>
                  </a:cubicBezTo>
                  <a:lnTo>
                    <a:pt x="f50" y="f51"/>
                  </a:lnTo>
                  <a:cubicBezTo>
                    <a:pt x="f50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4"/>
                    <a:pt x="f70" y="f4"/>
                  </a:cubicBezTo>
                  <a:cubicBezTo>
                    <a:pt x="f71" y="f4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lnTo>
                    <a:pt x="f94" y="f95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26"/>
                    <a:pt x="f103" y="f93"/>
                  </a:cubicBezTo>
                  <a:cubicBezTo>
                    <a:pt x="f104" y="f105"/>
                    <a:pt x="f106" y="f107"/>
                    <a:pt x="f108" y="f109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3"/>
                  </a:cubicBezTo>
                  <a:cubicBezTo>
                    <a:pt x="f127" y="f128"/>
                    <a:pt x="f129" y="f18"/>
                    <a:pt x="f130" y="f131"/>
                  </a:cubicBezTo>
                  <a:cubicBezTo>
                    <a:pt x="f132" y="f22"/>
                    <a:pt x="f133" y="f6"/>
                    <a:pt x="f5" y="f6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8" name="Google Shape;2931;p54">
              <a:extLst>
                <a:ext uri="{FF2B5EF4-FFF2-40B4-BE49-F238E27FC236}">
                  <a16:creationId xmlns:a16="http://schemas.microsoft.com/office/drawing/2014/main" id="{A2557350-E13F-4D6D-9CB5-C12EC4270350}"/>
                </a:ext>
              </a:extLst>
            </p:cNvPr>
            <p:cNvSpPr/>
            <p:nvPr/>
          </p:nvSpPr>
          <p:spPr>
            <a:xfrm>
              <a:off x="992014" y="3931572"/>
              <a:ext cx="160385" cy="106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61"/>
                <a:gd name="f4" fmla="val 3618"/>
                <a:gd name="f5" fmla="val 677"/>
                <a:gd name="f6" fmla="val 1"/>
                <a:gd name="f7" fmla="val 652"/>
                <a:gd name="f8" fmla="val 628"/>
                <a:gd name="f9" fmla="val 17"/>
                <a:gd name="f10" fmla="val 617"/>
                <a:gd name="f11" fmla="val 41"/>
                <a:gd name="f12" fmla="val 525"/>
                <a:gd name="f13" fmla="val 259"/>
                <a:gd name="f14" fmla="val 417"/>
                <a:gd name="f15" fmla="val 480"/>
                <a:gd name="f16" fmla="val 298"/>
                <a:gd name="f17" fmla="val 693"/>
                <a:gd name="f18" fmla="val 291"/>
                <a:gd name="f19" fmla="val 713"/>
                <a:gd name="f20" fmla="val 290"/>
                <a:gd name="f21" fmla="val 729"/>
                <a:gd name="f22" fmla="val 296"/>
                <a:gd name="f23" fmla="val 747"/>
                <a:gd name="f24" fmla="val 300"/>
                <a:gd name="f25" fmla="val 760"/>
                <a:gd name="f26" fmla="val 310"/>
                <a:gd name="f27" fmla="val 770"/>
                <a:gd name="f28" fmla="val 317"/>
                <a:gd name="f29" fmla="val 777"/>
                <a:gd name="f30" fmla="val 774"/>
                <a:gd name="f31" fmla="val 302"/>
                <a:gd name="f32" fmla="val 772"/>
                <a:gd name="f33" fmla="val 295"/>
                <a:gd name="f34" fmla="val 272"/>
                <a:gd name="f35" fmla="val 250"/>
                <a:gd name="f36" fmla="val 786"/>
                <a:gd name="f37" fmla="val 239"/>
                <a:gd name="f38" fmla="val 806"/>
                <a:gd name="f39" fmla="val 169"/>
                <a:gd name="f40" fmla="val 932"/>
                <a:gd name="f41" fmla="val 93"/>
                <a:gd name="f42" fmla="val 1056"/>
                <a:gd name="f43" fmla="val 19"/>
                <a:gd name="f44" fmla="val 1180"/>
                <a:gd name="f45" fmla="val 1204"/>
                <a:gd name="f46" fmla="val 7"/>
                <a:gd name="f47" fmla="val 1237"/>
                <a:gd name="f48" fmla="val 25"/>
                <a:gd name="f49" fmla="val 1256"/>
                <a:gd name="f50" fmla="val 179"/>
                <a:gd name="f51" fmla="val 1424"/>
                <a:gd name="f52" fmla="val 756"/>
                <a:gd name="f53" fmla="val 2013"/>
                <a:gd name="f54" fmla="val 1708"/>
                <a:gd name="f55" fmla="val 2556"/>
                <a:gd name="f56" fmla="val 2788"/>
                <a:gd name="f57" fmla="val 3171"/>
                <a:gd name="f58" fmla="val 3971"/>
                <a:gd name="f59" fmla="val 3527"/>
                <a:gd name="f60" fmla="val 5226"/>
                <a:gd name="f61" fmla="val 3617"/>
                <a:gd name="f62" fmla="val 5228"/>
                <a:gd name="f63" fmla="val 5230"/>
                <a:gd name="f64" fmla="val 5232"/>
                <a:gd name="f65" fmla="val 5260"/>
                <a:gd name="f66" fmla="val 5285"/>
                <a:gd name="f67" fmla="val 3599"/>
                <a:gd name="f68" fmla="val 5294"/>
                <a:gd name="f69" fmla="val 3570"/>
                <a:gd name="f70" fmla="val 5301"/>
                <a:gd name="f71" fmla="val 3541"/>
                <a:gd name="f72" fmla="val 5289"/>
                <a:gd name="f73" fmla="val 3512"/>
                <a:gd name="f74" fmla="val 5266"/>
                <a:gd name="f75" fmla="val 3499"/>
                <a:gd name="f76" fmla="val 5363"/>
                <a:gd name="f77" fmla="val 3553"/>
                <a:gd name="f78" fmla="val 5372"/>
                <a:gd name="f79" fmla="val 3558"/>
                <a:gd name="f80" fmla="val 5383"/>
                <a:gd name="f81" fmla="val 3560"/>
                <a:gd name="f82" fmla="val 5393"/>
                <a:gd name="f83" fmla="val 5412"/>
                <a:gd name="f84" fmla="val 5430"/>
                <a:gd name="f85" fmla="val 3552"/>
                <a:gd name="f86" fmla="val 5441"/>
                <a:gd name="f87" fmla="val 3539"/>
                <a:gd name="f88" fmla="val 3516"/>
                <a:gd name="f89" fmla="val 3483"/>
                <a:gd name="f90" fmla="val 5445"/>
                <a:gd name="f91" fmla="val 3459"/>
                <a:gd name="f92" fmla="val 5052"/>
                <a:gd name="f93" fmla="val 2926"/>
                <a:gd name="f94" fmla="val 3970"/>
                <a:gd name="f95" fmla="val 1595"/>
                <a:gd name="f96" fmla="val 2413"/>
                <a:gd name="f97" fmla="val 705"/>
                <a:gd name="f98" fmla="val 1849"/>
                <a:gd name="f99" fmla="val 383"/>
                <a:gd name="f100" fmla="val 1268"/>
                <a:gd name="f101" fmla="val 148"/>
                <a:gd name="f102" fmla="val 690"/>
                <a:gd name="f103" fmla="val 3"/>
                <a:gd name="f104" fmla="val 686"/>
                <a:gd name="f105" fmla="val 681"/>
                <a:gd name="f106" fmla="*/ f0 1 5461"/>
                <a:gd name="f107" fmla="*/ f1 1 3618"/>
                <a:gd name="f108" fmla="val f2"/>
                <a:gd name="f109" fmla="val f3"/>
                <a:gd name="f110" fmla="val f4"/>
                <a:gd name="f111" fmla="+- f110 0 f108"/>
                <a:gd name="f112" fmla="+- f109 0 f108"/>
                <a:gd name="f113" fmla="*/ f112 1 5461"/>
                <a:gd name="f114" fmla="*/ f111 1 3618"/>
                <a:gd name="f115" fmla="*/ f108 1 f113"/>
                <a:gd name="f116" fmla="*/ f109 1 f113"/>
                <a:gd name="f117" fmla="*/ f108 1 f114"/>
                <a:gd name="f118" fmla="*/ f110 1 f114"/>
                <a:gd name="f119" fmla="*/ f115 f106 1"/>
                <a:gd name="f120" fmla="*/ f116 f106 1"/>
                <a:gd name="f121" fmla="*/ f118 f107 1"/>
                <a:gd name="f122" fmla="*/ f117 f1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9" t="f122" r="f120" b="f121"/>
              <a:pathLst>
                <a:path w="5461" h="36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6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6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1"/>
                    <a:pt x="f63" y="f61"/>
                    <a:pt x="f64" y="f61"/>
                  </a:cubicBezTo>
                  <a:cubicBezTo>
                    <a:pt x="f65" y="f61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lnTo>
                    <a:pt x="f74" y="f75"/>
                  </a:lnTo>
                  <a:lnTo>
                    <a:pt x="f76" y="f77"/>
                  </a:ln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85"/>
                    <a:pt x="f86" y="f87"/>
                  </a:cubicBezTo>
                  <a:cubicBezTo>
                    <a:pt x="f3" y="f88"/>
                    <a:pt x="f3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6"/>
                    <a:pt x="f105" y="f6"/>
                    <a:pt x="f5" y="f6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2932;p54">
              <a:extLst>
                <a:ext uri="{FF2B5EF4-FFF2-40B4-BE49-F238E27FC236}">
                  <a16:creationId xmlns:a16="http://schemas.microsoft.com/office/drawing/2014/main" id="{3932D00F-C834-4CDB-8C93-93A85BA66C73}"/>
                </a:ext>
              </a:extLst>
            </p:cNvPr>
            <p:cNvSpPr/>
            <p:nvPr/>
          </p:nvSpPr>
          <p:spPr>
            <a:xfrm>
              <a:off x="862489" y="3928692"/>
              <a:ext cx="123645" cy="1312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10"/>
                <a:gd name="f4" fmla="val 4469"/>
                <a:gd name="f5" fmla="val 3145"/>
                <a:gd name="f6" fmla="val 3137"/>
                <a:gd name="f7" fmla="val 3128"/>
                <a:gd name="f8" fmla="val 2"/>
                <a:gd name="f9" fmla="val 3121"/>
                <a:gd name="f10" fmla="val 7"/>
                <a:gd name="f11" fmla="val 1418"/>
                <a:gd name="f12" fmla="val 178"/>
                <a:gd name="f13" fmla="val 3882"/>
                <a:gd name="f14" fmla="val 245"/>
                <a:gd name="f15" fmla="val 4364"/>
                <a:gd name="f16" fmla="val 248"/>
                <a:gd name="f17" fmla="val 4383"/>
                <a:gd name="f18" fmla="val 259"/>
                <a:gd name="f19" fmla="val 4400"/>
                <a:gd name="f20" fmla="val 277"/>
                <a:gd name="f21" fmla="val 4408"/>
                <a:gd name="f22" fmla="val 287"/>
                <a:gd name="f23" fmla="val 4416"/>
                <a:gd name="f24" fmla="val 293"/>
                <a:gd name="f25" fmla="val 4418"/>
                <a:gd name="f26" fmla="val 301"/>
                <a:gd name="f27" fmla="val 4419"/>
                <a:gd name="f28" fmla="val 308"/>
                <a:gd name="f29" fmla="val 324"/>
                <a:gd name="f30" fmla="val 340"/>
                <a:gd name="f31" fmla="val 4413"/>
                <a:gd name="f32" fmla="val 351"/>
                <a:gd name="f33" fmla="val 380"/>
                <a:gd name="f34" fmla="val 4373"/>
                <a:gd name="f35" fmla="val 407"/>
                <a:gd name="f36" fmla="val 4343"/>
                <a:gd name="f37" fmla="val 434"/>
                <a:gd name="f38" fmla="val 4314"/>
                <a:gd name="f39" fmla="val 423"/>
                <a:gd name="f40" fmla="val 4327"/>
                <a:gd name="f41" fmla="val 412"/>
                <a:gd name="f42" fmla="val 4340"/>
                <a:gd name="f43" fmla="val 400"/>
                <a:gd name="f44" fmla="val 4352"/>
                <a:gd name="f45" fmla="val 383"/>
                <a:gd name="f46" fmla="val 4369"/>
                <a:gd name="f47" fmla="val 379"/>
                <a:gd name="f48" fmla="val 4394"/>
                <a:gd name="f49" fmla="val 386"/>
                <a:gd name="f50" fmla="val 392"/>
                <a:gd name="f51" fmla="val 4433"/>
                <a:gd name="f52" fmla="val 4443"/>
                <a:gd name="f53" fmla="val 415"/>
                <a:gd name="f54" fmla="val 4451"/>
                <a:gd name="f55" fmla="val 4457"/>
                <a:gd name="f56" fmla="val 430"/>
                <a:gd name="f57" fmla="val 4458"/>
                <a:gd name="f58" fmla="val 442"/>
                <a:gd name="f59" fmla="val 4461"/>
                <a:gd name="f60" fmla="val 504"/>
                <a:gd name="f61" fmla="val 4466"/>
                <a:gd name="f62" fmla="val 565"/>
                <a:gd name="f63" fmla="val 626"/>
                <a:gd name="f64" fmla="val 2585"/>
                <a:gd name="f65" fmla="val 3942"/>
                <a:gd name="f66" fmla="val 1956"/>
                <a:gd name="f67" fmla="val 4201"/>
                <a:gd name="f68" fmla="val 1438"/>
                <a:gd name="f69" fmla="val 1422"/>
                <a:gd name="f70" fmla="val 1402"/>
                <a:gd name="f71" fmla="val 4204"/>
                <a:gd name="f72" fmla="val 1386"/>
                <a:gd name="f73" fmla="val 4200"/>
                <a:gd name="f74" fmla="val 1372"/>
                <a:gd name="f75" fmla="val 4190"/>
                <a:gd name="f76" fmla="val 1361"/>
                <a:gd name="f77" fmla="val 4176"/>
                <a:gd name="f78" fmla="val 1352"/>
                <a:gd name="f79" fmla="val 4174"/>
                <a:gd name="f80" fmla="val 1351"/>
                <a:gd name="f81" fmla="val 4169"/>
                <a:gd name="f82" fmla="val 1349"/>
                <a:gd name="f83" fmla="val 4164"/>
                <a:gd name="f84" fmla="val 4088"/>
                <a:gd name="f85" fmla="val 1324"/>
                <a:gd name="f86" fmla="val 4011"/>
                <a:gd name="f87" fmla="val 1288"/>
                <a:gd name="f88" fmla="val 3939"/>
                <a:gd name="f89" fmla="val 1247"/>
                <a:gd name="f90" fmla="val 3727"/>
                <a:gd name="f91" fmla="val 1126"/>
                <a:gd name="f92" fmla="val 3556"/>
                <a:gd name="f93" fmla="val 955"/>
                <a:gd name="f94" fmla="val 3432"/>
                <a:gd name="f95" fmla="val 741"/>
                <a:gd name="f96" fmla="val 3425"/>
                <a:gd name="f97" fmla="val 733"/>
                <a:gd name="f98" fmla="val 3418"/>
                <a:gd name="f99" fmla="val 726"/>
                <a:gd name="f100" fmla="val 3407"/>
                <a:gd name="f101" fmla="val 719"/>
                <a:gd name="f102" fmla="val 3400"/>
                <a:gd name="f103" fmla="val 716"/>
                <a:gd name="f104" fmla="val 3391"/>
                <a:gd name="f105" fmla="val 710"/>
                <a:gd name="f106" fmla="val 3383"/>
                <a:gd name="f107" fmla="val 3381"/>
                <a:gd name="f108" fmla="val 3379"/>
                <a:gd name="f109" fmla="val 3378"/>
                <a:gd name="f110" fmla="val 3359"/>
                <a:gd name="f111" fmla="val 3340"/>
                <a:gd name="f112" fmla="val 717"/>
                <a:gd name="f113" fmla="val 3328"/>
                <a:gd name="f114" fmla="val 731"/>
                <a:gd name="f115" fmla="val 3310"/>
                <a:gd name="f116" fmla="val 754"/>
                <a:gd name="f117" fmla="val 3290"/>
                <a:gd name="f118" fmla="val 776"/>
                <a:gd name="f119" fmla="val 3264"/>
                <a:gd name="f120" fmla="val 797"/>
                <a:gd name="f121" fmla="val 3303"/>
                <a:gd name="f122" fmla="val 758"/>
                <a:gd name="f123" fmla="val 3333"/>
                <a:gd name="f124" fmla="val 3363"/>
                <a:gd name="f125" fmla="val 683"/>
                <a:gd name="f126" fmla="val 3377"/>
                <a:gd name="f127" fmla="val 666"/>
                <a:gd name="f128" fmla="val 640"/>
                <a:gd name="f129" fmla="val 3371"/>
                <a:gd name="f130" fmla="val 617"/>
                <a:gd name="f131" fmla="val 3370"/>
                <a:gd name="f132" fmla="val 616"/>
                <a:gd name="f133" fmla="val 3357"/>
                <a:gd name="f134" fmla="val 595"/>
                <a:gd name="f135" fmla="val 3279"/>
                <a:gd name="f136" fmla="val 418"/>
                <a:gd name="f137" fmla="val 3233"/>
                <a:gd name="f138" fmla="val 246"/>
                <a:gd name="f139" fmla="val 3210"/>
                <a:gd name="f140" fmla="val 56"/>
                <a:gd name="f141" fmla="val 3207"/>
                <a:gd name="f142" fmla="val 35"/>
                <a:gd name="f143" fmla="val 3196"/>
                <a:gd name="f144" fmla="val 19"/>
                <a:gd name="f145" fmla="val 3178"/>
                <a:gd name="f146" fmla="val 11"/>
                <a:gd name="f147" fmla="val 3168"/>
                <a:gd name="f148" fmla="val 4"/>
                <a:gd name="f149" fmla="val 3156"/>
                <a:gd name="f150" fmla="*/ f0 1 4210"/>
                <a:gd name="f151" fmla="*/ f1 1 4469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4210"/>
                <a:gd name="f158" fmla="*/ f155 1 4469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4210" h="446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19"/>
                  </a:cubicBezTo>
                  <a:cubicBezTo>
                    <a:pt x="f33" y="f34"/>
                    <a:pt x="f35" y="f36"/>
                    <a:pt x="f37" y="f38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25"/>
                  </a:cubicBezTo>
                  <a:cubicBezTo>
                    <a:pt x="f50" y="f51"/>
                    <a:pt x="f43" y="f52"/>
                    <a:pt x="f53" y="f54"/>
                  </a:cubicBezTo>
                  <a:cubicBezTo>
                    <a:pt x="f39" y="f55"/>
                    <a:pt x="f56" y="f57"/>
                    <a:pt x="f58" y="f59"/>
                  </a:cubicBezTo>
                  <a:cubicBezTo>
                    <a:pt x="f60" y="f61"/>
                    <a:pt x="f62" y="f4"/>
                    <a:pt x="f63" y="f4"/>
                  </a:cubicBezTo>
                  <a:cubicBezTo>
                    <a:pt x="f64" y="f4"/>
                    <a:pt x="f65" y="f66"/>
                    <a:pt x="f67" y="f68"/>
                  </a:cubicBezTo>
                  <a:cubicBezTo>
                    <a:pt x="f3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5"/>
                  </a:cubicBezTo>
                  <a:cubicBezTo>
                    <a:pt x="f107" y="f105"/>
                    <a:pt x="f108" y="f105"/>
                    <a:pt x="f109" y="f105"/>
                  </a:cubicBezTo>
                  <a:cubicBezTo>
                    <a:pt x="f110" y="f105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123" y="f101"/>
                    <a:pt x="f124" y="f125"/>
                  </a:cubicBezTo>
                  <a:cubicBezTo>
                    <a:pt x="f126" y="f127"/>
                    <a:pt x="f109" y="f128"/>
                    <a:pt x="f129" y="f130"/>
                  </a:cubicBezTo>
                  <a:cubicBezTo>
                    <a:pt x="f131" y="f132"/>
                    <a:pt x="f133" y="f134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2933;p54">
              <a:extLst>
                <a:ext uri="{FF2B5EF4-FFF2-40B4-BE49-F238E27FC236}">
                  <a16:creationId xmlns:a16="http://schemas.microsoft.com/office/drawing/2014/main" id="{77DA0550-F443-4D54-8F66-14F664687DCB}"/>
                </a:ext>
              </a:extLst>
            </p:cNvPr>
            <p:cNvSpPr/>
            <p:nvPr/>
          </p:nvSpPr>
          <p:spPr>
            <a:xfrm>
              <a:off x="512905" y="3918386"/>
              <a:ext cx="439899" cy="10485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78"/>
                <a:gd name="f4" fmla="val 35702"/>
                <a:gd name="f5" fmla="val 14744"/>
                <a:gd name="f6" fmla="val 14398"/>
                <a:gd name="f7" fmla="val 16"/>
                <a:gd name="f8" fmla="val 11265"/>
                <a:gd name="f9" fmla="val 244"/>
                <a:gd name="f10" fmla="val 8075"/>
                <a:gd name="f11" fmla="val 3519"/>
                <a:gd name="f12" fmla="val 4345"/>
                <a:gd name="f13" fmla="val 7346"/>
                <a:gd name="f14" fmla="val 15903"/>
                <a:gd name="f15" fmla="val 475"/>
                <a:gd name="f16" fmla="val 34932"/>
                <a:gd name="f17" fmla="val 483"/>
                <a:gd name="f18" fmla="val 35318"/>
                <a:gd name="f19" fmla="val 574"/>
                <a:gd name="f20" fmla="val 35569"/>
                <a:gd name="f21" fmla="val 734"/>
                <a:gd name="f22" fmla="val 35661"/>
                <a:gd name="f23" fmla="val 750"/>
                <a:gd name="f24" fmla="val 35670"/>
                <a:gd name="f25" fmla="val 767"/>
                <a:gd name="f26" fmla="val 35680"/>
                <a:gd name="f27" fmla="val 784"/>
                <a:gd name="f28" fmla="val 35684"/>
                <a:gd name="f29" fmla="val 817"/>
                <a:gd name="f30" fmla="val 35696"/>
                <a:gd name="f31" fmla="val 852"/>
                <a:gd name="f32" fmla="val 35701"/>
                <a:gd name="f33" fmla="val 889"/>
                <a:gd name="f34" fmla="val 1054"/>
                <a:gd name="f35" fmla="val 1240"/>
                <a:gd name="f36" fmla="val 35591"/>
                <a:gd name="f37" fmla="val 1348"/>
                <a:gd name="f38" fmla="val 35459"/>
                <a:gd name="f39" fmla="val 1533"/>
                <a:gd name="f40" fmla="val 35233"/>
                <a:gd name="f41" fmla="val 1439"/>
                <a:gd name="f42" fmla="val 34167"/>
                <a:gd name="f43" fmla="val 1388"/>
                <a:gd name="f44" fmla="val 33776"/>
                <a:gd name="f45" fmla="val 1160"/>
                <a:gd name="f46" fmla="val 17349"/>
                <a:gd name="f47" fmla="val 4559"/>
                <a:gd name="f48" fmla="val 9278"/>
                <a:gd name="f49" fmla="val 7453"/>
                <a:gd name="f50" fmla="val 5403"/>
                <a:gd name="f51" fmla="val 10476"/>
                <a:gd name="f52" fmla="val 1352"/>
                <a:gd name="f53" fmla="val 13515"/>
                <a:gd name="f54" fmla="val 912"/>
                <a:gd name="f55" fmla="val 13853"/>
                <a:gd name="f56" fmla="val 874"/>
                <a:gd name="f57" fmla="val 13863"/>
                <a:gd name="f58" fmla="val 13874"/>
                <a:gd name="f59" fmla="val 870"/>
                <a:gd name="f60" fmla="val 13883"/>
                <a:gd name="f61" fmla="val 863"/>
                <a:gd name="f62" fmla="val 14202"/>
                <a:gd name="f63" fmla="val 635"/>
                <a:gd name="f64" fmla="val 14555"/>
                <a:gd name="f65" fmla="val 432"/>
                <a:gd name="f66" fmla="val 14938"/>
                <a:gd name="f67" fmla="val 256"/>
                <a:gd name="f68" fmla="val 14958"/>
                <a:gd name="f69" fmla="val 248"/>
                <a:gd name="f70" fmla="val 14972"/>
                <a:gd name="f71" fmla="val 228"/>
                <a:gd name="f72" fmla="val 14974"/>
                <a:gd name="f73" fmla="val 207"/>
                <a:gd name="f74" fmla="val 185"/>
                <a:gd name="f75" fmla="val 14968"/>
                <a:gd name="f76" fmla="val 164"/>
                <a:gd name="f77" fmla="val 14951"/>
                <a:gd name="f78" fmla="val 150"/>
                <a:gd name="f79" fmla="val 14904"/>
                <a:gd name="f80" fmla="val 114"/>
                <a:gd name="f81" fmla="val 14847"/>
                <a:gd name="f82" fmla="val 66"/>
                <a:gd name="f83" fmla="val 14787"/>
                <a:gd name="f84" fmla="val 14786"/>
                <a:gd name="f85" fmla="val 13"/>
                <a:gd name="f86" fmla="val 14781"/>
                <a:gd name="f87" fmla="val 10"/>
                <a:gd name="f88" fmla="val 14779"/>
                <a:gd name="f89" fmla="val 9"/>
                <a:gd name="f90" fmla="val 14767"/>
                <a:gd name="f91" fmla="val 1"/>
                <a:gd name="f92" fmla="val 14757"/>
                <a:gd name="f93" fmla="*/ f0 1 14978"/>
                <a:gd name="f94" fmla="*/ f1 1 35702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4978"/>
                <a:gd name="f101" fmla="*/ f98 1 35702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4978" h="35702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6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7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2934;p54">
              <a:extLst>
                <a:ext uri="{FF2B5EF4-FFF2-40B4-BE49-F238E27FC236}">
                  <a16:creationId xmlns:a16="http://schemas.microsoft.com/office/drawing/2014/main" id="{D4C8C1C9-16A6-49A5-A1AB-A5F77E26ABAF}"/>
                </a:ext>
              </a:extLst>
            </p:cNvPr>
            <p:cNvSpPr/>
            <p:nvPr/>
          </p:nvSpPr>
          <p:spPr>
            <a:xfrm>
              <a:off x="311161" y="3880878"/>
              <a:ext cx="347325" cy="8222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26"/>
                <a:gd name="f4" fmla="val 27995"/>
                <a:gd name="f5" fmla="val 3366"/>
                <a:gd name="f6" fmla="val 20743"/>
                <a:gd name="f7" fmla="val 3719"/>
                <a:gd name="f8" fmla="val 21652"/>
                <a:gd name="f9" fmla="val 4102"/>
                <a:gd name="f10" fmla="val 22617"/>
                <a:gd name="f11" fmla="val 4581"/>
                <a:gd name="f12" fmla="val 23522"/>
                <a:gd name="f13" fmla="val 22619"/>
                <a:gd name="f14" fmla="val 21655"/>
                <a:gd name="f15" fmla="val 11754"/>
                <a:gd name="f16" fmla="val 1"/>
                <a:gd name="f17" fmla="val 11738"/>
                <a:gd name="f18" fmla="val 11722"/>
                <a:gd name="f19" fmla="val 7"/>
                <a:gd name="f20" fmla="val 11710"/>
                <a:gd name="f21" fmla="val 20"/>
                <a:gd name="f22" fmla="val 10864"/>
                <a:gd name="f23" fmla="val 878"/>
                <a:gd name="f24" fmla="val 9188"/>
                <a:gd name="f25" fmla="val 2533"/>
                <a:gd name="f26" fmla="val 7466"/>
                <a:gd name="f27" fmla="val 3986"/>
                <a:gd name="f28" fmla="val 5908"/>
                <a:gd name="f29" fmla="val 5302"/>
                <a:gd name="f30" fmla="val 4196"/>
                <a:gd name="f31" fmla="val 6937"/>
                <a:gd name="f32" fmla="val 3312"/>
                <a:gd name="f33" fmla="val 9088"/>
                <a:gd name="f34" fmla="val 1532"/>
                <a:gd name="f35" fmla="val 13416"/>
                <a:gd name="f36" fmla="val 20083"/>
                <a:gd name="f37" fmla="val 7224"/>
                <a:gd name="f38" fmla="val 27974"/>
                <a:gd name="f39" fmla="val 7230"/>
                <a:gd name="f40" fmla="val 27979"/>
                <a:gd name="f41" fmla="val 7233"/>
                <a:gd name="f42" fmla="val 27982"/>
                <a:gd name="f43" fmla="val 7240"/>
                <a:gd name="f44" fmla="val 27986"/>
                <a:gd name="f45" fmla="val 7251"/>
                <a:gd name="f46" fmla="val 27992"/>
                <a:gd name="f47" fmla="val 7262"/>
                <a:gd name="f48" fmla="val 27994"/>
                <a:gd name="f49" fmla="val 7274"/>
                <a:gd name="f50" fmla="val 7281"/>
                <a:gd name="f51" fmla="val 7287"/>
                <a:gd name="f52" fmla="val 7294"/>
                <a:gd name="f53" fmla="val 7317"/>
                <a:gd name="f54" fmla="val 7335"/>
                <a:gd name="f55" fmla="val 27961"/>
                <a:gd name="f56" fmla="val 7337"/>
                <a:gd name="f57" fmla="val 27937"/>
                <a:gd name="f58" fmla="val 7375"/>
                <a:gd name="f59" fmla="val 27269"/>
                <a:gd name="f60" fmla="val 7425"/>
                <a:gd name="f61" fmla="val 26572"/>
                <a:gd name="f62" fmla="val 7489"/>
                <a:gd name="f63" fmla="val 25806"/>
                <a:gd name="f64" fmla="val 7492"/>
                <a:gd name="f65" fmla="val 25788"/>
                <a:gd name="f66" fmla="val 7486"/>
                <a:gd name="f67" fmla="val 25772"/>
                <a:gd name="f68" fmla="val 7473"/>
                <a:gd name="f69" fmla="val 25759"/>
                <a:gd name="f70" fmla="val 6976"/>
                <a:gd name="f71" fmla="val 25197"/>
                <a:gd name="f72" fmla="val 2670"/>
                <a:gd name="f73" fmla="val 20060"/>
                <a:gd name="f74" fmla="val 4107"/>
                <a:gd name="f75" fmla="val 12492"/>
                <a:gd name="f76" fmla="val 4883"/>
                <a:gd name="f77" fmla="val 8406"/>
                <a:gd name="f78" fmla="val 6461"/>
                <a:gd name="f79" fmla="val 6677"/>
                <a:gd name="f80" fmla="val 8285"/>
                <a:gd name="f81" fmla="val 4676"/>
                <a:gd name="f82" fmla="val 9373"/>
                <a:gd name="f83" fmla="val 3484"/>
                <a:gd name="f84" fmla="val 10605"/>
                <a:gd name="f85" fmla="val 2134"/>
                <a:gd name="f86" fmla="val 11810"/>
                <a:gd name="f87" fmla="val 96"/>
                <a:gd name="f88" fmla="val 11825"/>
                <a:gd name="f89" fmla="val 69"/>
                <a:gd name="f90" fmla="val 11818"/>
                <a:gd name="f91" fmla="val 34"/>
                <a:gd name="f92" fmla="val 11794"/>
                <a:gd name="f93" fmla="val 15"/>
                <a:gd name="f94" fmla="val 11793"/>
                <a:gd name="f95" fmla="val 12"/>
                <a:gd name="f96" fmla="val 11788"/>
                <a:gd name="f97" fmla="val 11"/>
                <a:gd name="f98" fmla="val 11787"/>
                <a:gd name="f99" fmla="val 10"/>
                <a:gd name="f100" fmla="val 11776"/>
                <a:gd name="f101" fmla="val 4"/>
                <a:gd name="f102" fmla="val 11765"/>
                <a:gd name="f103" fmla="*/ f0 1 11826"/>
                <a:gd name="f104" fmla="*/ f1 1 27995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11826"/>
                <a:gd name="f111" fmla="*/ f108 1 27995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11826" h="27995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9" y="f13"/>
                    <a:pt x="f7" y="f14"/>
                    <a:pt x="f5" y="f6"/>
                  </a:cubicBezTo>
                  <a:close/>
                  <a:moveTo>
                    <a:pt x="f15" y="f16"/>
                  </a:moveTo>
                  <a:cubicBezTo>
                    <a:pt x="f17" y="f16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16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48"/>
                    <a:pt x="f52" y="f46"/>
                  </a:cubicBezTo>
                  <a:cubicBezTo>
                    <a:pt x="f53" y="f42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6"/>
                    <a:pt x="f15" y="f1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2935;p54">
              <a:extLst>
                <a:ext uri="{FF2B5EF4-FFF2-40B4-BE49-F238E27FC236}">
                  <a16:creationId xmlns:a16="http://schemas.microsoft.com/office/drawing/2014/main" id="{435742E8-6541-4DE8-AA23-667EC7279A83}"/>
                </a:ext>
              </a:extLst>
            </p:cNvPr>
            <p:cNvSpPr/>
            <p:nvPr/>
          </p:nvSpPr>
          <p:spPr>
            <a:xfrm>
              <a:off x="1013694" y="3873151"/>
              <a:ext cx="133959" cy="734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561"/>
                <a:gd name="f5" fmla="val 2501"/>
                <a:gd name="f6" fmla="val 2664"/>
                <a:gd name="f7" fmla="val 1958"/>
                <a:gd name="f8" fmla="val 1169"/>
                <a:gd name="f9" fmla="val 76"/>
                <a:gd name="f10" fmla="val 463"/>
                <a:gd name="f11" fmla="val 324"/>
                <a:gd name="f12" fmla="val 443"/>
                <a:gd name="f13" fmla="val 331"/>
                <a:gd name="f14" fmla="val 428"/>
                <a:gd name="f15" fmla="val 350"/>
                <a:gd name="f16" fmla="val 423"/>
                <a:gd name="f17" fmla="val 369"/>
                <a:gd name="f18" fmla="val 317"/>
                <a:gd name="f19" fmla="val 831"/>
                <a:gd name="f20" fmla="val 179"/>
                <a:gd name="f21" fmla="val 1285"/>
                <a:gd name="f22" fmla="val 9"/>
                <a:gd name="f23" fmla="val 1712"/>
                <a:gd name="f24" fmla="val 1"/>
                <a:gd name="f25" fmla="val 1737"/>
                <a:gd name="f26" fmla="val 6"/>
                <a:gd name="f27" fmla="val 1764"/>
                <a:gd name="f28" fmla="val 25"/>
                <a:gd name="f29" fmla="val 1782"/>
                <a:gd name="f30" fmla="val 29"/>
                <a:gd name="f31" fmla="val 1784"/>
                <a:gd name="f32" fmla="val 32"/>
                <a:gd name="f33" fmla="val 1789"/>
                <a:gd name="f34" fmla="val 38"/>
                <a:gd name="f35" fmla="val 1791"/>
                <a:gd name="f36" fmla="val 48"/>
                <a:gd name="f37" fmla="val 1796"/>
                <a:gd name="f38" fmla="val 58"/>
                <a:gd name="f39" fmla="val 1799"/>
                <a:gd name="f40" fmla="val 68"/>
                <a:gd name="f41" fmla="val 77"/>
                <a:gd name="f42" fmla="val 85"/>
                <a:gd name="f43" fmla="val 1797"/>
                <a:gd name="f44" fmla="val 94"/>
                <a:gd name="f45" fmla="val 1794"/>
                <a:gd name="f46" fmla="val 122"/>
                <a:gd name="f47" fmla="val 96"/>
                <a:gd name="f48" fmla="val 80"/>
                <a:gd name="f49" fmla="val 1819"/>
                <a:gd name="f50" fmla="val 82"/>
                <a:gd name="f51" fmla="val 1846"/>
                <a:gd name="f52" fmla="val 1868"/>
                <a:gd name="f53" fmla="val 1886"/>
                <a:gd name="f54" fmla="val 114"/>
                <a:gd name="f55" fmla="val 1896"/>
                <a:gd name="f56" fmla="val 117"/>
                <a:gd name="f57" fmla="val 1898"/>
                <a:gd name="f58" fmla="val 123"/>
                <a:gd name="f59" fmla="val 1900"/>
                <a:gd name="f60" fmla="val 129"/>
                <a:gd name="f61" fmla="val 613"/>
                <a:gd name="f62" fmla="val 2034"/>
                <a:gd name="f63" fmla="val 1103"/>
                <a:gd name="f64" fmla="val 2232"/>
                <a:gd name="f65" fmla="val 1580"/>
                <a:gd name="f66" fmla="val 2494"/>
                <a:gd name="f67" fmla="val 1588"/>
                <a:gd name="f68" fmla="val 2498"/>
                <a:gd name="f69" fmla="val 1598"/>
                <a:gd name="f70" fmla="val 2500"/>
                <a:gd name="f71" fmla="val 1609"/>
                <a:gd name="f72" fmla="val 1617"/>
                <a:gd name="f73" fmla="val 1626"/>
                <a:gd name="f74" fmla="val 2499"/>
                <a:gd name="f75" fmla="val 1634"/>
                <a:gd name="f76" fmla="val 2496"/>
                <a:gd name="f77" fmla="val 1916"/>
                <a:gd name="f78" fmla="val 2385"/>
                <a:gd name="f79" fmla="val 3398"/>
                <a:gd name="f80" fmla="val 1761"/>
                <a:gd name="f81" fmla="val 4543"/>
                <a:gd name="f82" fmla="val 352"/>
                <a:gd name="f83" fmla="val 4558"/>
                <a:gd name="f84" fmla="val 301"/>
                <a:gd name="f85" fmla="val 4546"/>
                <a:gd name="f86" fmla="val 280"/>
                <a:gd name="f87" fmla="val 4539"/>
                <a:gd name="f88" fmla="val 270"/>
                <a:gd name="f89" fmla="val 4532"/>
                <a:gd name="f90" fmla="val 263"/>
                <a:gd name="f91" fmla="val 4524"/>
                <a:gd name="f92" fmla="val 258"/>
                <a:gd name="f93" fmla="val 4515"/>
                <a:gd name="f94" fmla="val 254"/>
                <a:gd name="f95" fmla="val 4503"/>
                <a:gd name="f96" fmla="val 251"/>
                <a:gd name="f97" fmla="val 4493"/>
                <a:gd name="f98" fmla="val 4488"/>
                <a:gd name="f99" fmla="val 4483"/>
                <a:gd name="f100" fmla="val 4478"/>
                <a:gd name="f101" fmla="val 253"/>
                <a:gd name="f102" fmla="val 4425"/>
                <a:gd name="f103" fmla="val 267"/>
                <a:gd name="f104" fmla="val 4374"/>
                <a:gd name="f105" fmla="val 281"/>
                <a:gd name="f106" fmla="val 4323"/>
                <a:gd name="f107" fmla="val 298"/>
                <a:gd name="f108" fmla="val 4354"/>
                <a:gd name="f109" fmla="val 284"/>
                <a:gd name="f110" fmla="val 4385"/>
                <a:gd name="f111" fmla="val 275"/>
                <a:gd name="f112" fmla="val 4421"/>
                <a:gd name="f113" fmla="val 4449"/>
                <a:gd name="f114" fmla="val 4467"/>
                <a:gd name="f115" fmla="val 231"/>
                <a:gd name="f116" fmla="val 203"/>
                <a:gd name="f117" fmla="val 4465"/>
                <a:gd name="f118" fmla="val 4452"/>
                <a:gd name="f119" fmla="val 160"/>
                <a:gd name="f120" fmla="val 4435"/>
                <a:gd name="f121" fmla="val 149"/>
                <a:gd name="f122" fmla="val 4428"/>
                <a:gd name="f123" fmla="val 146"/>
                <a:gd name="f124" fmla="val 144"/>
                <a:gd name="f125" fmla="val 4411"/>
                <a:gd name="f126" fmla="val 142"/>
                <a:gd name="f127" fmla="val 4050"/>
                <a:gd name="f128" fmla="val 84"/>
                <a:gd name="f129" fmla="val 3403"/>
                <a:gd name="f130" fmla="*/ f1 1 4561"/>
                <a:gd name="f131" fmla="*/ f2 1 2501"/>
                <a:gd name="f132" fmla="val f3"/>
                <a:gd name="f133" fmla="val f4"/>
                <a:gd name="f134" fmla="val f5"/>
                <a:gd name="f135" fmla="+- f134 0 f132"/>
                <a:gd name="f136" fmla="+- f133 0 f132"/>
                <a:gd name="f137" fmla="*/ f136 1 4561"/>
                <a:gd name="f138" fmla="*/ f135 1 2501"/>
                <a:gd name="f139" fmla="*/ f132 1 f137"/>
                <a:gd name="f140" fmla="*/ f133 1 f137"/>
                <a:gd name="f141" fmla="*/ f132 1 f138"/>
                <a:gd name="f142" fmla="*/ f134 1 f138"/>
                <a:gd name="f143" fmla="*/ f139 f130 1"/>
                <a:gd name="f144" fmla="*/ f140 f130 1"/>
                <a:gd name="f145" fmla="*/ f142 f131 1"/>
                <a:gd name="f146" fmla="*/ f141 f1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3" t="f146" r="f144" b="f145"/>
              <a:pathLst>
                <a:path w="4561" h="2501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lnTo>
                    <a:pt x="f46" y="f31"/>
                  </a:lnTo>
                  <a:lnTo>
                    <a:pt x="f46" y="f31"/>
                  </a:lnTo>
                  <a:cubicBezTo>
                    <a:pt x="f47" y="f37"/>
                    <a:pt x="f48" y="f49"/>
                    <a:pt x="f50" y="f51"/>
                  </a:cubicBezTo>
                  <a:cubicBezTo>
                    <a:pt x="f42" y="f52"/>
                    <a:pt x="f47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13"/>
                    <a:pt x="f4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6"/>
                  </a:cubicBezTo>
                  <a:cubicBezTo>
                    <a:pt x="f98" y="f96"/>
                    <a:pt x="f99" y="f96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03"/>
                  </a:cubicBezTo>
                  <a:cubicBezTo>
                    <a:pt x="f113" y="f92"/>
                    <a:pt x="f114" y="f115"/>
                    <a:pt x="f114" y="f116"/>
                  </a:cubicBezTo>
                  <a:cubicBezTo>
                    <a:pt x="f117" y="f0"/>
                    <a:pt x="f118" y="f119"/>
                    <a:pt x="f120" y="f121"/>
                  </a:cubicBezTo>
                  <a:cubicBezTo>
                    <a:pt x="f122" y="f123"/>
                    <a:pt x="f112" y="f124"/>
                    <a:pt x="f125" y="f126"/>
                  </a:cubicBezTo>
                  <a:cubicBezTo>
                    <a:pt x="f127" y="f128"/>
                    <a:pt x="f129" y="f3"/>
                    <a:pt x="f6" y="f3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2936;p54">
              <a:extLst>
                <a:ext uri="{FF2B5EF4-FFF2-40B4-BE49-F238E27FC236}">
                  <a16:creationId xmlns:a16="http://schemas.microsoft.com/office/drawing/2014/main" id="{EFA724EE-F6DA-4C97-A292-B2E88FFE7C66}"/>
                </a:ext>
              </a:extLst>
            </p:cNvPr>
            <p:cNvSpPr/>
            <p:nvPr/>
          </p:nvSpPr>
          <p:spPr>
            <a:xfrm>
              <a:off x="958949" y="3772969"/>
              <a:ext cx="76096" cy="19202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591"/>
                <a:gd name="f5" fmla="val 6538"/>
                <a:gd name="f6" fmla="val 2199"/>
                <a:gd name="f7" fmla="val 1"/>
                <a:gd name="f8" fmla="val 2178"/>
                <a:gd name="f9" fmla="val 2155"/>
                <a:gd name="f10" fmla="val 11"/>
                <a:gd name="f11" fmla="val 2142"/>
                <a:gd name="f12" fmla="val 31"/>
                <a:gd name="f13" fmla="val 1346"/>
                <a:gd name="f14" fmla="val 1240"/>
                <a:gd name="f15" fmla="val 767"/>
                <a:gd name="f16" fmla="val 2316"/>
                <a:gd name="f17" fmla="val 419"/>
                <a:gd name="f18" fmla="val 3224"/>
                <a:gd name="f19" fmla="val 418"/>
                <a:gd name="f20" fmla="val 3226"/>
                <a:gd name="f21" fmla="val 406"/>
                <a:gd name="f22" fmla="val 3258"/>
                <a:gd name="f23" fmla="val 405"/>
                <a:gd name="f24" fmla="val 3259"/>
                <a:gd name="f25" fmla="val 127"/>
                <a:gd name="f26" fmla="val 4000"/>
                <a:gd name="f27" fmla="val 4641"/>
                <a:gd name="f28" fmla="val 30"/>
                <a:gd name="f29" fmla="val 5160"/>
                <a:gd name="f30" fmla="val 29"/>
                <a:gd name="f31" fmla="val 5163"/>
                <a:gd name="f32" fmla="val 5192"/>
                <a:gd name="f33" fmla="val 47"/>
                <a:gd name="f34" fmla="val 5424"/>
                <a:gd name="f35" fmla="val 94"/>
                <a:gd name="f36" fmla="val 5636"/>
                <a:gd name="f37" fmla="val 175"/>
                <a:gd name="f38" fmla="val 5820"/>
                <a:gd name="f39" fmla="val 291"/>
                <a:gd name="f40" fmla="val 6086"/>
                <a:gd name="f41" fmla="val 477"/>
                <a:gd name="f42" fmla="val 6303"/>
                <a:gd name="f43" fmla="val 714"/>
                <a:gd name="f44" fmla="val 6438"/>
                <a:gd name="f45" fmla="val 785"/>
                <a:gd name="f46" fmla="val 6478"/>
                <a:gd name="f47" fmla="val 856"/>
                <a:gd name="f48" fmla="val 6510"/>
                <a:gd name="f49" fmla="val 933"/>
                <a:gd name="f50" fmla="val 6535"/>
                <a:gd name="f51" fmla="val 940"/>
                <a:gd name="f52" fmla="val 6537"/>
                <a:gd name="f53" fmla="val 946"/>
                <a:gd name="f54" fmla="val 952"/>
                <a:gd name="f55" fmla="val 966"/>
                <a:gd name="f56" fmla="val 979"/>
                <a:gd name="f57" fmla="val 6533"/>
                <a:gd name="f58" fmla="val 992"/>
                <a:gd name="f59" fmla="val 6525"/>
                <a:gd name="f60" fmla="val 1007"/>
                <a:gd name="f61" fmla="val 6512"/>
                <a:gd name="f62" fmla="val 1017"/>
                <a:gd name="f63" fmla="val 6492"/>
                <a:gd name="f64" fmla="val 6471"/>
                <a:gd name="f65" fmla="val 1014"/>
                <a:gd name="f66" fmla="val 6426"/>
                <a:gd name="f67" fmla="val 6384"/>
                <a:gd name="f68" fmla="val 1019"/>
                <a:gd name="f69" fmla="val 6341"/>
                <a:gd name="f70" fmla="val 1023"/>
                <a:gd name="f71" fmla="val 6355"/>
                <a:gd name="f72" fmla="val 1031"/>
                <a:gd name="f73" fmla="val 6369"/>
                <a:gd name="f74" fmla="val 1046"/>
                <a:gd name="f75" fmla="val 6377"/>
                <a:gd name="f76" fmla="val 1048"/>
                <a:gd name="f77" fmla="val 6378"/>
                <a:gd name="f78" fmla="val 1054"/>
                <a:gd name="f79" fmla="val 6382"/>
                <a:gd name="f80" fmla="val 1060"/>
                <a:gd name="f81" fmla="val 1066"/>
                <a:gd name="f82" fmla="val 1072"/>
                <a:gd name="f83" fmla="val 6385"/>
                <a:gd name="f84" fmla="val 1078"/>
                <a:gd name="f85" fmla="val 1100"/>
                <a:gd name="f86" fmla="val 1120"/>
                <a:gd name="f87" fmla="val 6374"/>
                <a:gd name="f88" fmla="val 1131"/>
                <a:gd name="f89" fmla="val 6354"/>
                <a:gd name="f90" fmla="val 3894"/>
                <a:gd name="f91" fmla="val 2470"/>
                <a:gd name="f92" fmla="val 1270"/>
                <a:gd name="f93" fmla="val 2349"/>
                <a:gd name="f94" fmla="val 254"/>
                <a:gd name="f95" fmla="val 2346"/>
                <a:gd name="f96" fmla="val 233"/>
                <a:gd name="f97" fmla="val 2334"/>
                <a:gd name="f98" fmla="val 217"/>
                <a:gd name="f99" fmla="val 206"/>
                <a:gd name="f100" fmla="val 2307"/>
                <a:gd name="f101" fmla="val 202"/>
                <a:gd name="f102" fmla="val 2299"/>
                <a:gd name="f103" fmla="val 196"/>
                <a:gd name="f104" fmla="val 2287"/>
                <a:gd name="f105" fmla="val 2258"/>
                <a:gd name="f106" fmla="val 2231"/>
                <a:gd name="f107" fmla="val 216"/>
                <a:gd name="f108" fmla="val 2223"/>
                <a:gd name="f109" fmla="val 247"/>
                <a:gd name="f110" fmla="val 2215"/>
                <a:gd name="f111" fmla="val 296"/>
                <a:gd name="f112" fmla="val 2201"/>
                <a:gd name="f113" fmla="val 340"/>
                <a:gd name="f114" fmla="val 2188"/>
                <a:gd name="f115" fmla="val 388"/>
                <a:gd name="f116" fmla="val 2213"/>
                <a:gd name="f117" fmla="val 283"/>
                <a:gd name="f118" fmla="val 2238"/>
                <a:gd name="f119" fmla="val 2256"/>
                <a:gd name="f120" fmla="val 75"/>
                <a:gd name="f121" fmla="val 2260"/>
                <a:gd name="f122" fmla="val 49"/>
                <a:gd name="f123" fmla="val 2249"/>
                <a:gd name="f124" fmla="val 21"/>
                <a:gd name="f125" fmla="val 2228"/>
                <a:gd name="f126" fmla="val 9"/>
                <a:gd name="f127" fmla="val 2218"/>
                <a:gd name="f128" fmla="val 4"/>
                <a:gd name="f129" fmla="val 2212"/>
                <a:gd name="f130" fmla="val 2"/>
                <a:gd name="f131" fmla="val 2205"/>
                <a:gd name="f132" fmla="*/ f1 1 2591"/>
                <a:gd name="f133" fmla="*/ f2 1 6538"/>
                <a:gd name="f134" fmla="val f3"/>
                <a:gd name="f135" fmla="val f4"/>
                <a:gd name="f136" fmla="val f5"/>
                <a:gd name="f137" fmla="+- f136 0 f134"/>
                <a:gd name="f138" fmla="+- f135 0 f134"/>
                <a:gd name="f139" fmla="*/ f138 1 2591"/>
                <a:gd name="f140" fmla="*/ f137 1 6538"/>
                <a:gd name="f141" fmla="*/ f134 1 f139"/>
                <a:gd name="f142" fmla="*/ f135 1 f139"/>
                <a:gd name="f143" fmla="*/ f134 1 f140"/>
                <a:gd name="f144" fmla="*/ f136 1 f140"/>
                <a:gd name="f145" fmla="*/ f141 f132 1"/>
                <a:gd name="f146" fmla="*/ f142 f132 1"/>
                <a:gd name="f147" fmla="*/ f144 f133 1"/>
                <a:gd name="f148" fmla="*/ f143 f1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5" t="f148" r="f146" b="f147"/>
              <a:pathLst>
                <a:path w="2591" h="6538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28" y="f32"/>
                    <a:pt x="f2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2"/>
                    <a:pt x="f54" y="f52"/>
                  </a:cubicBezTo>
                  <a:cubicBezTo>
                    <a:pt x="f55" y="f52"/>
                    <a:pt x="f56" y="f57"/>
                    <a:pt x="f58" y="f59"/>
                  </a:cubicBezTo>
                  <a:cubicBezTo>
                    <a:pt x="f60" y="f61"/>
                    <a:pt x="f62" y="f63"/>
                    <a:pt x="f62" y="f64"/>
                  </a:cubicBezTo>
                  <a:cubicBezTo>
                    <a:pt x="f65" y="f66"/>
                    <a:pt x="f62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79"/>
                  </a:cubicBezTo>
                  <a:cubicBezTo>
                    <a:pt x="f81" y="f67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4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16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0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lnTo>
                    <a:pt x="f127" y="f128"/>
                  </a:lnTo>
                  <a:cubicBezTo>
                    <a:pt x="f129" y="f130"/>
                    <a:pt x="f131" y="f7"/>
                    <a:pt x="f6" y="f7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2937;p54">
              <a:extLst>
                <a:ext uri="{FF2B5EF4-FFF2-40B4-BE49-F238E27FC236}">
                  <a16:creationId xmlns:a16="http://schemas.microsoft.com/office/drawing/2014/main" id="{3BF271D8-AE55-4673-AFBA-191CA91050C9}"/>
                </a:ext>
              </a:extLst>
            </p:cNvPr>
            <p:cNvSpPr/>
            <p:nvPr/>
          </p:nvSpPr>
          <p:spPr>
            <a:xfrm>
              <a:off x="880731" y="3826782"/>
              <a:ext cx="86410" cy="92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42"/>
                <a:gd name="f4" fmla="val 3151"/>
                <a:gd name="f5" fmla="val 179"/>
                <a:gd name="f6" fmla="val 157"/>
                <a:gd name="f7" fmla="val 133"/>
                <a:gd name="f8" fmla="val 14"/>
                <a:gd name="f9" fmla="val 121"/>
                <a:gd name="f10" fmla="val 36"/>
                <a:gd name="f11" fmla="val 108"/>
                <a:gd name="f12" fmla="val 60"/>
                <a:gd name="f13" fmla="val 116"/>
                <a:gd name="f14" fmla="val 91"/>
                <a:gd name="f15" fmla="val 134"/>
                <a:gd name="f16" fmla="val 110"/>
                <a:gd name="f17" fmla="val 127"/>
                <a:gd name="f18" fmla="val 103"/>
                <a:gd name="f19" fmla="val 120"/>
                <a:gd name="f20" fmla="val 96"/>
                <a:gd name="f21" fmla="val 111"/>
                <a:gd name="f22" fmla="val 89"/>
                <a:gd name="f23" fmla="val 107"/>
                <a:gd name="f24" fmla="val 87"/>
                <a:gd name="f25" fmla="val 104"/>
                <a:gd name="f26" fmla="val 81"/>
                <a:gd name="f27" fmla="val 98"/>
                <a:gd name="f28" fmla="val 80"/>
                <a:gd name="f29" fmla="val 90"/>
                <a:gd name="f30" fmla="val 75"/>
                <a:gd name="f31" fmla="val 73"/>
                <a:gd name="f32" fmla="val 71"/>
                <a:gd name="f33" fmla="val 57"/>
                <a:gd name="f34" fmla="val 43"/>
                <a:gd name="f35" fmla="val 77"/>
                <a:gd name="f36" fmla="val 30"/>
                <a:gd name="f37" fmla="val 86"/>
                <a:gd name="f38" fmla="val 10"/>
                <a:gd name="f39" fmla="val 100"/>
                <a:gd name="f40" fmla="val 131"/>
                <a:gd name="f41" fmla="val 13"/>
                <a:gd name="f42" fmla="val 158"/>
                <a:gd name="f43" fmla="val 536"/>
                <a:gd name="f44" fmla="val 1461"/>
                <a:gd name="f45" fmla="val 1903"/>
                <a:gd name="f46" fmla="val 2676"/>
                <a:gd name="f47" fmla="val 2468"/>
                <a:gd name="f48" fmla="val 3135"/>
                <a:gd name="f49" fmla="val 2470"/>
                <a:gd name="f50" fmla="val 3139"/>
                <a:gd name="f51" fmla="val 2472"/>
                <a:gd name="f52" fmla="val 3140"/>
                <a:gd name="f53" fmla="val 2475"/>
                <a:gd name="f54" fmla="val 3142"/>
                <a:gd name="f55" fmla="val 2484"/>
                <a:gd name="f56" fmla="val 3148"/>
                <a:gd name="f57" fmla="val 2494"/>
                <a:gd name="f58" fmla="val 2504"/>
                <a:gd name="f59" fmla="val 2513"/>
                <a:gd name="f60" fmla="val 2523"/>
                <a:gd name="f61" fmla="val 2534"/>
                <a:gd name="f62" fmla="val 3143"/>
                <a:gd name="f63" fmla="val 2555"/>
                <a:gd name="f64" fmla="val 3136"/>
                <a:gd name="f65" fmla="val 2566"/>
                <a:gd name="f66" fmla="val 3113"/>
                <a:gd name="f67" fmla="val 2571"/>
                <a:gd name="f68" fmla="val 3088"/>
                <a:gd name="f69" fmla="val 2579"/>
                <a:gd name="f70" fmla="val 2854"/>
                <a:gd name="f71" fmla="val 2615"/>
                <a:gd name="f72" fmla="val 2592"/>
                <a:gd name="f73" fmla="val 2310"/>
                <a:gd name="f74" fmla="val 2680"/>
                <a:gd name="f75" fmla="val 2290"/>
                <a:gd name="f76" fmla="val 2269"/>
                <a:gd name="f77" fmla="val 2663"/>
                <a:gd name="f78" fmla="val 2253"/>
                <a:gd name="f79" fmla="val 2642"/>
                <a:gd name="f80" fmla="val 2230"/>
                <a:gd name="f81" fmla="val 2622"/>
                <a:gd name="f82" fmla="val 2209"/>
                <a:gd name="f83" fmla="val 2602"/>
                <a:gd name="f84" fmla="val 2186"/>
                <a:gd name="f85" fmla="val 2609"/>
                <a:gd name="f86" fmla="val 2189"/>
                <a:gd name="f87" fmla="val 2612"/>
                <a:gd name="f88" fmla="val 2195"/>
                <a:gd name="f89" fmla="val 2619"/>
                <a:gd name="f90" fmla="val 2198"/>
                <a:gd name="f91" fmla="val 2627"/>
                <a:gd name="f92" fmla="val 2203"/>
                <a:gd name="f93" fmla="val 2639"/>
                <a:gd name="f94" fmla="val 2205"/>
                <a:gd name="f95" fmla="val 2650"/>
                <a:gd name="f96" fmla="val 2655"/>
                <a:gd name="f97" fmla="val 2660"/>
                <a:gd name="f98" fmla="val 2665"/>
                <a:gd name="f99" fmla="val 2690"/>
                <a:gd name="f100" fmla="val 2196"/>
                <a:gd name="f101" fmla="val 2705"/>
                <a:gd name="f102" fmla="val 2181"/>
                <a:gd name="f103" fmla="val 2712"/>
                <a:gd name="f104" fmla="val 2158"/>
                <a:gd name="f105" fmla="val 2766"/>
                <a:gd name="f106" fmla="val 1933"/>
                <a:gd name="f107" fmla="val 2843"/>
                <a:gd name="f108" fmla="val 1692"/>
                <a:gd name="f109" fmla="val 2932"/>
                <a:gd name="f110" fmla="val 1449"/>
                <a:gd name="f111" fmla="val 2941"/>
                <a:gd name="f112" fmla="val 1424"/>
                <a:gd name="f113" fmla="val 1397"/>
                <a:gd name="f114" fmla="val 2915"/>
                <a:gd name="f115" fmla="val 1379"/>
                <a:gd name="f116" fmla="val 1104"/>
                <a:gd name="f117" fmla="val 2277"/>
                <a:gd name="f118" fmla="val 856"/>
                <a:gd name="f119" fmla="val 1916"/>
                <a:gd name="f120" fmla="val 651"/>
                <a:gd name="f121" fmla="val 1235"/>
                <a:gd name="f122" fmla="val 264"/>
                <a:gd name="f123" fmla="val 601"/>
                <a:gd name="f124" fmla="val 191"/>
                <a:gd name="f125" fmla="val 2"/>
                <a:gd name="f126" fmla="val 187"/>
                <a:gd name="f127" fmla="val 1"/>
                <a:gd name="f128" fmla="val 183"/>
                <a:gd name="f129" fmla="*/ f0 1 2942"/>
                <a:gd name="f130" fmla="*/ f1 1 3151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2942"/>
                <a:gd name="f137" fmla="*/ f134 1 3151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2942" h="315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26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2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4"/>
                    <a:pt x="f58" y="f4"/>
                  </a:cubicBezTo>
                  <a:cubicBezTo>
                    <a:pt x="f59" y="f4"/>
                    <a:pt x="f60" y="f56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46" y="f73"/>
                  </a:cubicBezTo>
                  <a:cubicBezTo>
                    <a:pt x="f74" y="f75"/>
                    <a:pt x="f46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4"/>
                    <a:pt x="f98" y="f92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09" y="f113"/>
                    <a:pt x="f114" y="f115"/>
                  </a:cubicBezTo>
                  <a:cubicBezTo>
                    <a:pt x="f87" y="f116"/>
                    <a:pt x="f117" y="f118"/>
                    <a:pt x="f119" y="f120"/>
                  </a:cubicBezTo>
                  <a:cubicBezTo>
                    <a:pt x="f121" y="f122"/>
                    <a:pt x="f123" y="f37"/>
                    <a:pt x="f124" y="f125"/>
                  </a:cubicBezTo>
                  <a:cubicBezTo>
                    <a:pt x="f126" y="f127"/>
                    <a:pt x="f128" y="f2"/>
                    <a:pt x="f5" y="f2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2938;p54">
              <a:extLst>
                <a:ext uri="{FF2B5EF4-FFF2-40B4-BE49-F238E27FC236}">
                  <a16:creationId xmlns:a16="http://schemas.microsoft.com/office/drawing/2014/main" id="{AD112EF9-B8F0-4E87-9319-6B8455D741DD}"/>
                </a:ext>
              </a:extLst>
            </p:cNvPr>
            <p:cNvSpPr/>
            <p:nvPr/>
          </p:nvSpPr>
          <p:spPr>
            <a:xfrm>
              <a:off x="1028846" y="3762664"/>
              <a:ext cx="263767" cy="1914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1"/>
                <a:gd name="f4" fmla="val 6520"/>
                <a:gd name="f5" fmla="val 5519"/>
                <a:gd name="f6" fmla="val 5255"/>
                <a:gd name="f7" fmla="val 4982"/>
                <a:gd name="f8" fmla="val 13"/>
                <a:gd name="f9" fmla="val 4704"/>
                <a:gd name="f10" fmla="val 39"/>
                <a:gd name="f11" fmla="val 3005"/>
                <a:gd name="f12" fmla="val 192"/>
                <a:gd name="f13" fmla="val 790"/>
                <a:gd name="f14" fmla="val 923"/>
                <a:gd name="f15" fmla="val 147"/>
                <a:gd name="f16" fmla="val 2461"/>
                <a:gd name="f17" fmla="val 125"/>
                <a:gd name="f18" fmla="val 2784"/>
                <a:gd name="f19" fmla="val 91"/>
                <a:gd name="f20" fmla="val 3095"/>
                <a:gd name="f21" fmla="val 46"/>
                <a:gd name="f22" fmla="val 3399"/>
                <a:gd name="f23" fmla="val 43"/>
                <a:gd name="f24" fmla="val 3418"/>
                <a:gd name="f25" fmla="val 31"/>
                <a:gd name="f26" fmla="val 3496"/>
                <a:gd name="f27" fmla="val 19"/>
                <a:gd name="f28" fmla="val 3567"/>
                <a:gd name="f29" fmla="val 4"/>
                <a:gd name="f30" fmla="val 3644"/>
                <a:gd name="f31" fmla="val 3671"/>
                <a:gd name="f32" fmla="val 11"/>
                <a:gd name="f33" fmla="val 3699"/>
                <a:gd name="f34" fmla="val 36"/>
                <a:gd name="f35" fmla="val 3713"/>
                <a:gd name="f36" fmla="val 3716"/>
                <a:gd name="f37" fmla="val 50"/>
                <a:gd name="f38" fmla="val 3719"/>
                <a:gd name="f39" fmla="val 58"/>
                <a:gd name="f40" fmla="val 3720"/>
                <a:gd name="f41" fmla="val 66"/>
                <a:gd name="f42" fmla="val 88"/>
                <a:gd name="f43" fmla="val 109"/>
                <a:gd name="f44" fmla="val 3709"/>
                <a:gd name="f45" fmla="val 121"/>
                <a:gd name="f46" fmla="val 3691"/>
                <a:gd name="f47" fmla="val 132"/>
                <a:gd name="f48" fmla="val 3673"/>
                <a:gd name="f49" fmla="val 144"/>
                <a:gd name="f50" fmla="val 3656"/>
                <a:gd name="f51" fmla="val 155"/>
                <a:gd name="f52" fmla="val 3637"/>
                <a:gd name="f53" fmla="val 3660"/>
                <a:gd name="f54" fmla="val 151"/>
                <a:gd name="f55" fmla="val 172"/>
                <a:gd name="f56" fmla="val 3708"/>
                <a:gd name="f57" fmla="val 177"/>
                <a:gd name="f58" fmla="val 3714"/>
                <a:gd name="f59" fmla="val 178"/>
                <a:gd name="f60" fmla="val 182"/>
                <a:gd name="f61" fmla="val 3717"/>
                <a:gd name="f62" fmla="val 191"/>
                <a:gd name="f63" fmla="val 3722"/>
                <a:gd name="f64" fmla="val 201"/>
                <a:gd name="f65" fmla="val 3725"/>
                <a:gd name="f66" fmla="val 212"/>
                <a:gd name="f67" fmla="val 227"/>
                <a:gd name="f68" fmla="val 243"/>
                <a:gd name="f69" fmla="val 254"/>
                <a:gd name="f70" fmla="val 315"/>
                <a:gd name="f71" fmla="val 3657"/>
                <a:gd name="f72" fmla="val 376"/>
                <a:gd name="f73" fmla="val 3607"/>
                <a:gd name="f74" fmla="val 439"/>
                <a:gd name="f75" fmla="val 3553"/>
                <a:gd name="f76" fmla="val 427"/>
                <a:gd name="f77" fmla="val 3573"/>
                <a:gd name="f78" fmla="val 426"/>
                <a:gd name="f79" fmla="val 3600"/>
                <a:gd name="f80" fmla="val 442"/>
                <a:gd name="f81" fmla="val 3620"/>
                <a:gd name="f82" fmla="val 446"/>
                <a:gd name="f83" fmla="val 3629"/>
                <a:gd name="f84" fmla="val 454"/>
                <a:gd name="f85" fmla="val 3636"/>
                <a:gd name="f86" fmla="val 461"/>
                <a:gd name="f87" fmla="val 3639"/>
                <a:gd name="f88" fmla="val 471"/>
                <a:gd name="f89" fmla="val 3645"/>
                <a:gd name="f90" fmla="val 482"/>
                <a:gd name="f91" fmla="val 3648"/>
                <a:gd name="f92" fmla="val 493"/>
                <a:gd name="f93" fmla="val 503"/>
                <a:gd name="f94" fmla="val 513"/>
                <a:gd name="f95" fmla="val 3646"/>
                <a:gd name="f96" fmla="val 521"/>
                <a:gd name="f97" fmla="val 3642"/>
                <a:gd name="f98" fmla="val 682"/>
                <a:gd name="f99" fmla="val 3560"/>
                <a:gd name="f100" fmla="val 842"/>
                <a:gd name="f101" fmla="val 3485"/>
                <a:gd name="f102" fmla="val 1004"/>
                <a:gd name="f103" fmla="val 3411"/>
                <a:gd name="f104" fmla="val 817"/>
                <a:gd name="f105" fmla="val 3501"/>
                <a:gd name="f106" fmla="val 628"/>
                <a:gd name="f107" fmla="val 3587"/>
                <a:gd name="f108" fmla="val 443"/>
                <a:gd name="f109" fmla="val 3684"/>
                <a:gd name="f110" fmla="val 414"/>
                <a:gd name="f111" fmla="val 3696"/>
                <a:gd name="f112" fmla="val 403"/>
                <a:gd name="f113" fmla="val 3730"/>
                <a:gd name="f114" fmla="val 3760"/>
                <a:gd name="f115" fmla="val 419"/>
                <a:gd name="f116" fmla="val 3774"/>
                <a:gd name="f117" fmla="val 429"/>
                <a:gd name="f118" fmla="val 3785"/>
                <a:gd name="f119" fmla="val 3794"/>
                <a:gd name="f120" fmla="val 453"/>
                <a:gd name="f121" fmla="val 3800"/>
                <a:gd name="f122" fmla="val 465"/>
                <a:gd name="f123" fmla="val 3803"/>
                <a:gd name="f124" fmla="val 478"/>
                <a:gd name="f125" fmla="val 481"/>
                <a:gd name="f126" fmla="val 485"/>
                <a:gd name="f127" fmla="val 489"/>
                <a:gd name="f128" fmla="val 3802"/>
                <a:gd name="f129" fmla="val 1050"/>
                <a:gd name="f130" fmla="val 3676"/>
                <a:gd name="f131" fmla="val 1628"/>
                <a:gd name="f132" fmla="val 3632"/>
                <a:gd name="f133" fmla="val 2159"/>
                <a:gd name="f134" fmla="val 3306"/>
                <a:gd name="f135" fmla="val 4230"/>
                <a:gd name="f136" fmla="val 3836"/>
                <a:gd name="f137" fmla="val 4284"/>
                <a:gd name="f138" fmla="val 3849"/>
                <a:gd name="f139" fmla="val 4291"/>
                <a:gd name="f140" fmla="val 3851"/>
                <a:gd name="f141" fmla="val 4297"/>
                <a:gd name="f142" fmla="val 3852"/>
                <a:gd name="f143" fmla="val 4299"/>
                <a:gd name="f144" fmla="val 3857"/>
                <a:gd name="f145" fmla="val 4317"/>
                <a:gd name="f146" fmla="val 3867"/>
                <a:gd name="f147" fmla="val 4327"/>
                <a:gd name="f148" fmla="val 3878"/>
                <a:gd name="f149" fmla="val 4331"/>
                <a:gd name="f150" fmla="val 3888"/>
                <a:gd name="f151" fmla="val 4336"/>
                <a:gd name="f152" fmla="val 3909"/>
                <a:gd name="f153" fmla="val 4334"/>
                <a:gd name="f154" fmla="val 3931"/>
                <a:gd name="f155" fmla="val 4321"/>
                <a:gd name="f156" fmla="val 3948"/>
                <a:gd name="f157" fmla="val 4039"/>
                <a:gd name="f158" fmla="val 4332"/>
                <a:gd name="f159" fmla="val 4667"/>
                <a:gd name="f160" fmla="val 4949"/>
                <a:gd name="f161" fmla="val 2905"/>
                <a:gd name="f162" fmla="val 5417"/>
                <a:gd name="f163" fmla="val 2391"/>
                <a:gd name="f164" fmla="val 5756"/>
                <a:gd name="f165" fmla="val 1985"/>
                <a:gd name="f166" fmla="val 5986"/>
                <a:gd name="f167" fmla="val 1955"/>
                <a:gd name="f168" fmla="val 6003"/>
                <a:gd name="f169" fmla="val 1944"/>
                <a:gd name="f170" fmla="val 6037"/>
                <a:gd name="f171" fmla="val 1958"/>
                <a:gd name="f172" fmla="val 6070"/>
                <a:gd name="f173" fmla="val 1964"/>
                <a:gd name="f174" fmla="val 6081"/>
                <a:gd name="f175" fmla="val 1972"/>
                <a:gd name="f176" fmla="val 6088"/>
                <a:gd name="f177" fmla="val 1984"/>
                <a:gd name="f178" fmla="val 6095"/>
                <a:gd name="f179" fmla="val 1992"/>
                <a:gd name="f180" fmla="val 6101"/>
                <a:gd name="f181" fmla="val 2001"/>
                <a:gd name="f182" fmla="val 6102"/>
                <a:gd name="f183" fmla="val 2010"/>
                <a:gd name="f184" fmla="val 2018"/>
                <a:gd name="f185" fmla="val 2026"/>
                <a:gd name="f186" fmla="val 2035"/>
                <a:gd name="f187" fmla="val 6100"/>
                <a:gd name="f188" fmla="val 2008"/>
                <a:gd name="f189" fmla="val 6110"/>
                <a:gd name="f190" fmla="val 1981"/>
                <a:gd name="f191" fmla="val 6124"/>
                <a:gd name="f192" fmla="val 6135"/>
                <a:gd name="f193" fmla="val 1927"/>
                <a:gd name="f194" fmla="val 6148"/>
                <a:gd name="f195" fmla="val 1913"/>
                <a:gd name="f196" fmla="val 6179"/>
                <a:gd name="f197" fmla="val 1920"/>
                <a:gd name="f198" fmla="val 6212"/>
                <a:gd name="f199" fmla="val 1924"/>
                <a:gd name="f200" fmla="val 6226"/>
                <a:gd name="f201" fmla="val 1935"/>
                <a:gd name="f202" fmla="val 6241"/>
                <a:gd name="f203" fmla="val 1948"/>
                <a:gd name="f204" fmla="val 6249"/>
                <a:gd name="f205" fmla="val 1951"/>
                <a:gd name="f206" fmla="val 6251"/>
                <a:gd name="f207" fmla="val 1957"/>
                <a:gd name="f208" fmla="val 6255"/>
                <a:gd name="f209" fmla="val 1962"/>
                <a:gd name="f210" fmla="val 1874"/>
                <a:gd name="f211" fmla="val 6269"/>
                <a:gd name="f212" fmla="val 1787"/>
                <a:gd name="f213" fmla="val 6283"/>
                <a:gd name="f214" fmla="val 1700"/>
                <a:gd name="f215" fmla="val 6293"/>
                <a:gd name="f216" fmla="val 1672"/>
                <a:gd name="f217" fmla="val 6298"/>
                <a:gd name="f218" fmla="val 1646"/>
                <a:gd name="f219" fmla="val 6323"/>
                <a:gd name="f220" fmla="val 6356"/>
                <a:gd name="f221" fmla="val 1645"/>
                <a:gd name="f222" fmla="val 6379"/>
                <a:gd name="f223" fmla="val 1659"/>
                <a:gd name="f224" fmla="val 6400"/>
                <a:gd name="f225" fmla="val 1679"/>
                <a:gd name="f226" fmla="val 6413"/>
                <a:gd name="f227" fmla="val 1682"/>
                <a:gd name="f228" fmla="val 6414"/>
                <a:gd name="f229" fmla="val 1692"/>
                <a:gd name="f230" fmla="val 6416"/>
                <a:gd name="f231" fmla="val 1699"/>
                <a:gd name="f232" fmla="val 6419"/>
                <a:gd name="f233" fmla="val 1998"/>
                <a:gd name="f234" fmla="val 6472"/>
                <a:gd name="f235" fmla="val 2396"/>
                <a:gd name="f236" fmla="val 6519"/>
                <a:gd name="f237" fmla="val 2859"/>
                <a:gd name="f238" fmla="val 4474"/>
                <a:gd name="f239" fmla="val 6873"/>
                <a:gd name="f240" fmla="val 5935"/>
                <a:gd name="f241" fmla="val 8550"/>
                <a:gd name="f242" fmla="val 2939"/>
                <a:gd name="f243" fmla="val 8912"/>
                <a:gd name="f244" fmla="val 2291"/>
                <a:gd name="f245" fmla="val 1729"/>
                <a:gd name="f246" fmla="val 8756"/>
                <a:gd name="f247" fmla="val 1266"/>
                <a:gd name="f248" fmla="val 8731"/>
                <a:gd name="f249" fmla="val 1215"/>
                <a:gd name="f250" fmla="val 8706"/>
                <a:gd name="f251" fmla="val 1165"/>
                <a:gd name="f252" fmla="val 8673"/>
                <a:gd name="f253" fmla="val 1117"/>
                <a:gd name="f254" fmla="val 8529"/>
                <a:gd name="f255" fmla="val 894"/>
                <a:gd name="f256" fmla="val 8308"/>
                <a:gd name="f257" fmla="val 698"/>
                <a:gd name="f258" fmla="val 8022"/>
                <a:gd name="f259" fmla="val 534"/>
                <a:gd name="f260" fmla="val 7917"/>
                <a:gd name="f261" fmla="val 474"/>
                <a:gd name="f262" fmla="val 7803"/>
                <a:gd name="f263" fmla="val 417"/>
                <a:gd name="f264" fmla="val 7677"/>
                <a:gd name="f265" fmla="val 368"/>
                <a:gd name="f266" fmla="val 7102"/>
                <a:gd name="f267" fmla="val 126"/>
                <a:gd name="f268" fmla="val 6353"/>
                <a:gd name="f269" fmla="*/ f0 1 8981"/>
                <a:gd name="f270" fmla="*/ f1 1 6520"/>
                <a:gd name="f271" fmla="val f2"/>
                <a:gd name="f272" fmla="val f3"/>
                <a:gd name="f273" fmla="val f4"/>
                <a:gd name="f274" fmla="+- f273 0 f271"/>
                <a:gd name="f275" fmla="+- f272 0 f271"/>
                <a:gd name="f276" fmla="*/ f275 1 8981"/>
                <a:gd name="f277" fmla="*/ f274 1 6520"/>
                <a:gd name="f278" fmla="*/ f271 1 f276"/>
                <a:gd name="f279" fmla="*/ f272 1 f276"/>
                <a:gd name="f280" fmla="*/ f271 1 f277"/>
                <a:gd name="f281" fmla="*/ f273 1 f277"/>
                <a:gd name="f282" fmla="*/ f278 f269 1"/>
                <a:gd name="f283" fmla="*/ f279 f269 1"/>
                <a:gd name="f284" fmla="*/ f281 f270 1"/>
                <a:gd name="f285" fmla="*/ f280 f2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2" t="f285" r="f283" b="f284"/>
              <a:pathLst>
                <a:path w="8981" h="652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2" y="f31"/>
                    <a:pt x="f32" y="f33"/>
                    <a:pt x="f34" y="f35"/>
                  </a:cubicBezTo>
                  <a:lnTo>
                    <a:pt x="f23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lnTo>
                    <a:pt x="f51" y="f52"/>
                  </a:lnTo>
                  <a:cubicBezTo>
                    <a:pt x="f49" y="f53"/>
                    <a:pt x="f54" y="f46"/>
                    <a:pt x="f55" y="f56"/>
                  </a:cubicBezTo>
                  <a:cubicBezTo>
                    <a:pt x="f57" y="f58"/>
                    <a:pt x="f59" y="f58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38"/>
                    <a:pt x="f69" y="f56"/>
                  </a:cubicBezTo>
                  <a:cubicBezTo>
                    <a:pt x="f70" y="f71"/>
                    <a:pt x="f72" y="f73"/>
                    <a:pt x="f74" y="f75"/>
                  </a:cubicBezTo>
                  <a:lnTo>
                    <a:pt x="f74" y="f75"/>
                  </a:ln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1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lnTo>
                    <a:pt x="f102" y="f103"/>
                  </a:ln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0" y="f114"/>
                  </a:cubicBezTo>
                  <a:cubicBezTo>
                    <a:pt x="f115" y="f116"/>
                    <a:pt x="f117" y="f118"/>
                    <a:pt x="f10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3"/>
                    <a:pt x="f127" y="f128"/>
                  </a:cubicBezTo>
                  <a:cubicBezTo>
                    <a:pt x="f129" y="f130"/>
                    <a:pt x="f131" y="f132"/>
                    <a:pt x="f133" y="f132"/>
                  </a:cubicBezTo>
                  <a:cubicBezTo>
                    <a:pt x="f134" y="f132"/>
                    <a:pt x="f135" y="f136"/>
                    <a:pt x="f137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13" y="f159"/>
                    <a:pt x="f24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0"/>
                    <a:pt x="f186" y="f187"/>
                  </a:cubicBezTo>
                  <a:lnTo>
                    <a:pt x="f186" y="f187"/>
                  </a:lnTo>
                  <a:cubicBezTo>
                    <a:pt x="f188" y="f189"/>
                    <a:pt x="f190" y="f191"/>
                    <a:pt x="f167" y="f192"/>
                  </a:cubicBez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08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18" y="f220"/>
                  </a:cubicBez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6"/>
                  </a:cubicBezTo>
                  <a:cubicBezTo>
                    <a:pt x="f238" y="f236"/>
                    <a:pt x="f239" y="f240"/>
                    <a:pt x="f241" y="f242"/>
                  </a:cubicBezTo>
                  <a:cubicBezTo>
                    <a:pt x="f243" y="f244"/>
                    <a:pt x="f3" y="f245"/>
                    <a:pt x="f246" y="f247"/>
                  </a:cubicBezTo>
                  <a:cubicBezTo>
                    <a:pt x="f248" y="f249"/>
                    <a:pt x="f250" y="f251"/>
                    <a:pt x="f252" y="f253"/>
                  </a:cubicBezTo>
                  <a:cubicBezTo>
                    <a:pt x="f254" y="f255"/>
                    <a:pt x="f256" y="f257"/>
                    <a:pt x="f258" y="f259"/>
                  </a:cubicBezTo>
                  <a:cubicBezTo>
                    <a:pt x="f260" y="f261"/>
                    <a:pt x="f262" y="f263"/>
                    <a:pt x="f264" y="f265"/>
                  </a:cubicBezTo>
                  <a:cubicBezTo>
                    <a:pt x="f266" y="f267"/>
                    <a:pt x="f268" y="f2"/>
                    <a:pt x="f5" y="f2"/>
                  </a:cubicBezTo>
                  <a:close/>
                </a:path>
              </a:pathLst>
            </a:custGeom>
            <a:solidFill>
              <a:srgbClr val="FCCEE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" name="Google Shape;2939;p54">
              <a:extLst>
                <a:ext uri="{FF2B5EF4-FFF2-40B4-BE49-F238E27FC236}">
                  <a16:creationId xmlns:a16="http://schemas.microsoft.com/office/drawing/2014/main" id="{0D1F1B3A-4E19-4C52-85DE-EFBE7A0CA4C1}"/>
                </a:ext>
              </a:extLst>
            </p:cNvPr>
            <p:cNvSpPr/>
            <p:nvPr/>
          </p:nvSpPr>
          <p:spPr>
            <a:xfrm>
              <a:off x="926780" y="3715289"/>
              <a:ext cx="54799" cy="1460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6"/>
                <a:gd name="f4" fmla="val 4972"/>
                <a:gd name="f5" fmla="val 957"/>
                <a:gd name="f6" fmla="val 1"/>
                <a:gd name="f7" fmla="val 953"/>
                <a:gd name="f8" fmla="val 949"/>
                <a:gd name="f9" fmla="val 944"/>
                <a:gd name="f10" fmla="val 2"/>
                <a:gd name="f11" fmla="val 916"/>
                <a:gd name="f12" fmla="val 8"/>
                <a:gd name="f13" fmla="val 895"/>
                <a:gd name="f14" fmla="val 32"/>
                <a:gd name="f15" fmla="val 893"/>
                <a:gd name="f16" fmla="val 61"/>
                <a:gd name="f17" fmla="val 869"/>
                <a:gd name="f18" fmla="val 536"/>
                <a:gd name="f19" fmla="val 904"/>
                <a:gd name="f20" fmla="val 1022"/>
                <a:gd name="f21" fmla="val 964"/>
                <a:gd name="f22" fmla="val 1606"/>
                <a:gd name="f23" fmla="val 1031"/>
                <a:gd name="f24" fmla="val 872"/>
                <a:gd name="f25" fmla="val 585"/>
                <a:gd name="f26" fmla="val 887"/>
                <a:gd name="f27" fmla="val 138"/>
                <a:gd name="f28" fmla="val 115"/>
                <a:gd name="f29" fmla="val 875"/>
                <a:gd name="f30" fmla="val 92"/>
                <a:gd name="f31" fmla="val 855"/>
                <a:gd name="f32" fmla="val 81"/>
                <a:gd name="f33" fmla="val 850"/>
                <a:gd name="f34" fmla="val 78"/>
                <a:gd name="f35" fmla="val 843"/>
                <a:gd name="f36" fmla="val 75"/>
                <a:gd name="f37" fmla="val 836"/>
                <a:gd name="f38" fmla="val 74"/>
                <a:gd name="f39" fmla="val 832"/>
                <a:gd name="f40" fmla="val 73"/>
                <a:gd name="f41" fmla="val 829"/>
                <a:gd name="f42" fmla="val 825"/>
                <a:gd name="f43" fmla="val 798"/>
                <a:gd name="f44" fmla="val 772"/>
                <a:gd name="f45" fmla="val 90"/>
                <a:gd name="f46" fmla="val 765"/>
                <a:gd name="f47" fmla="val 116"/>
                <a:gd name="f48" fmla="val 453"/>
                <a:gd name="f49" fmla="val 1079"/>
                <a:gd name="f50" fmla="val 2912"/>
                <a:gd name="f51" fmla="val 470"/>
                <a:gd name="f52" fmla="val 4350"/>
                <a:gd name="f53" fmla="val 476"/>
                <a:gd name="f54" fmla="val 4366"/>
                <a:gd name="f55" fmla="val 487"/>
                <a:gd name="f56" fmla="val 4379"/>
                <a:gd name="f57" fmla="val 499"/>
                <a:gd name="f58" fmla="val 4386"/>
                <a:gd name="f59" fmla="val 759"/>
                <a:gd name="f60" fmla="val 4542"/>
                <a:gd name="f61" fmla="val 1014"/>
                <a:gd name="f62" fmla="val 4723"/>
                <a:gd name="f63" fmla="val 1256"/>
                <a:gd name="f64" fmla="val 4928"/>
                <a:gd name="f65" fmla="val 1258"/>
                <a:gd name="f66" fmla="val 4931"/>
                <a:gd name="f67" fmla="val 1261"/>
                <a:gd name="f68" fmla="val 4933"/>
                <a:gd name="f69" fmla="val 1265"/>
                <a:gd name="f70" fmla="val 4936"/>
                <a:gd name="f71" fmla="val 1275"/>
                <a:gd name="f72" fmla="val 4941"/>
                <a:gd name="f73" fmla="val 1285"/>
                <a:gd name="f74" fmla="val 4943"/>
                <a:gd name="f75" fmla="val 1296"/>
                <a:gd name="f76" fmla="val 1307"/>
                <a:gd name="f77" fmla="val 1317"/>
                <a:gd name="f78" fmla="val 1327"/>
                <a:gd name="f79" fmla="val 1348"/>
                <a:gd name="f80" fmla="val 4924"/>
                <a:gd name="f81" fmla="val 1361"/>
                <a:gd name="f82" fmla="val 4902"/>
                <a:gd name="f83" fmla="val 1360"/>
                <a:gd name="f84" fmla="val 4880"/>
                <a:gd name="f85" fmla="val 4892"/>
                <a:gd name="f86" fmla="val 1363"/>
                <a:gd name="f87" fmla="val 4905"/>
                <a:gd name="f88" fmla="val 1364"/>
                <a:gd name="f89" fmla="val 4917"/>
                <a:gd name="f90" fmla="val 1367"/>
                <a:gd name="f91" fmla="val 4937"/>
                <a:gd name="f92" fmla="val 1380"/>
                <a:gd name="f93" fmla="val 4955"/>
                <a:gd name="f94" fmla="val 1396"/>
                <a:gd name="f95" fmla="val 4964"/>
                <a:gd name="f96" fmla="val 1403"/>
                <a:gd name="f97" fmla="val 4967"/>
                <a:gd name="f98" fmla="val 1410"/>
                <a:gd name="f99" fmla="val 4968"/>
                <a:gd name="f100" fmla="val 1420"/>
                <a:gd name="f101" fmla="val 4971"/>
                <a:gd name="f102" fmla="val 1422"/>
                <a:gd name="f103" fmla="val 1424"/>
                <a:gd name="f104" fmla="val 1427"/>
                <a:gd name="f105" fmla="val 1452"/>
                <a:gd name="f106" fmla="val 1475"/>
                <a:gd name="f107" fmla="val 4956"/>
                <a:gd name="f108" fmla="val 1488"/>
                <a:gd name="f109" fmla="val 4930"/>
                <a:gd name="f110" fmla="val 1581"/>
                <a:gd name="f111" fmla="val 4701"/>
                <a:gd name="f112" fmla="val 1691"/>
                <a:gd name="f113" fmla="val 4460"/>
                <a:gd name="f114" fmla="val 1809"/>
                <a:gd name="f115" fmla="val 4212"/>
                <a:gd name="f116" fmla="val 1815"/>
                <a:gd name="f117" fmla="val 4204"/>
                <a:gd name="f118" fmla="val 1816"/>
                <a:gd name="f119" fmla="val 4195"/>
                <a:gd name="f120" fmla="val 4185"/>
                <a:gd name="f121" fmla="val 1819"/>
                <a:gd name="f122" fmla="val 4091"/>
                <a:gd name="f123" fmla="val 1847"/>
                <a:gd name="f124" fmla="val 1016"/>
                <a:gd name="f125" fmla="val 38"/>
                <a:gd name="f126" fmla="val 1008"/>
                <a:gd name="f127" fmla="val 25"/>
                <a:gd name="f128" fmla="val 1000"/>
                <a:gd name="f129" fmla="val 17"/>
                <a:gd name="f130" fmla="val 989"/>
                <a:gd name="f131" fmla="val 10"/>
                <a:gd name="f132" fmla="val 978"/>
                <a:gd name="f133" fmla="val 4"/>
                <a:gd name="f134" fmla="val 968"/>
                <a:gd name="f135" fmla="*/ f0 1 1866"/>
                <a:gd name="f136" fmla="*/ f1 1 4972"/>
                <a:gd name="f137" fmla="val f2"/>
                <a:gd name="f138" fmla="val f3"/>
                <a:gd name="f139" fmla="val f4"/>
                <a:gd name="f140" fmla="+- f139 0 f137"/>
                <a:gd name="f141" fmla="+- f138 0 f137"/>
                <a:gd name="f142" fmla="*/ f141 1 1866"/>
                <a:gd name="f143" fmla="*/ f140 1 4972"/>
                <a:gd name="f144" fmla="*/ f137 1 f142"/>
                <a:gd name="f145" fmla="*/ f138 1 f142"/>
                <a:gd name="f146" fmla="*/ f137 1 f143"/>
                <a:gd name="f147" fmla="*/ f139 1 f143"/>
                <a:gd name="f148" fmla="*/ f144 f135 1"/>
                <a:gd name="f149" fmla="*/ f145 f135 1"/>
                <a:gd name="f150" fmla="*/ f147 f136 1"/>
                <a:gd name="f151" fmla="*/ f146 f1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8" t="f151" r="f149" b="f150"/>
              <a:pathLst>
                <a:path w="1866" h="4972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9" y="f23"/>
                    <a:pt x="f24" y="f25"/>
                    <a:pt x="f26" y="f27"/>
                  </a:cubicBezTo>
                  <a:cubicBezTo>
                    <a:pt x="f26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0"/>
                    <a:pt x="f42" y="f40"/>
                  </a:cubicBezTo>
                  <a:cubicBezTo>
                    <a:pt x="f43" y="f40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2"/>
                    <a:pt x="f78" y="f70"/>
                  </a:cubicBezTo>
                  <a:cubicBezTo>
                    <a:pt x="f79" y="f80"/>
                    <a:pt x="f81" y="f82"/>
                    <a:pt x="f83" y="f84"/>
                  </a:cubicBezTo>
                  <a:lnTo>
                    <a:pt x="f83" y="f84"/>
                  </a:lnTo>
                  <a:cubicBezTo>
                    <a:pt x="f81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1"/>
                    <a:pt x="f103" y="f101"/>
                    <a:pt x="f104" y="f101"/>
                  </a:cubicBezTo>
                  <a:cubicBezTo>
                    <a:pt x="f105" y="f101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18" y="f120"/>
                  </a:cubicBezTo>
                  <a:cubicBezTo>
                    <a:pt x="f121" y="f122"/>
                    <a:pt x="f3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6"/>
                    <a:pt x="f5" y="f6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" name="Google Shape;2940;p54">
              <a:extLst>
                <a:ext uri="{FF2B5EF4-FFF2-40B4-BE49-F238E27FC236}">
                  <a16:creationId xmlns:a16="http://schemas.microsoft.com/office/drawing/2014/main" id="{D9CEBD4B-4301-4FBB-958E-AC08522D0CBA}"/>
                </a:ext>
              </a:extLst>
            </p:cNvPr>
            <p:cNvSpPr/>
            <p:nvPr/>
          </p:nvSpPr>
          <p:spPr>
            <a:xfrm>
              <a:off x="847045" y="3759464"/>
              <a:ext cx="207705" cy="3057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72"/>
                <a:gd name="f4" fmla="val 10410"/>
                <a:gd name="f5" fmla="val 1151"/>
                <a:gd name="f6" fmla="val 2306"/>
                <a:gd name="f7" fmla="val 1604"/>
                <a:gd name="f8" fmla="val 2378"/>
                <a:gd name="f9" fmla="val 2903"/>
                <a:gd name="f10" fmla="val 2664"/>
                <a:gd name="f11" fmla="val 4038"/>
                <a:gd name="f12" fmla="val 3715"/>
                <a:gd name="f13" fmla="val 3782"/>
                <a:gd name="f14" fmla="val 4414"/>
                <a:gd name="f15" fmla="val 3679"/>
                <a:gd name="f16" fmla="val 4970"/>
                <a:gd name="f17" fmla="val 3668"/>
                <a:gd name="f18" fmla="val 5412"/>
                <a:gd name="f19" fmla="val 3150"/>
                <a:gd name="f20" fmla="val 4992"/>
                <a:gd name="f21" fmla="val 1637"/>
                <a:gd name="f22" fmla="val 3676"/>
                <a:gd name="f23" fmla="val 6069"/>
                <a:gd name="f24" fmla="val 394"/>
                <a:gd name="f25" fmla="val 6210"/>
                <a:gd name="f26" fmla="val 1274"/>
                <a:gd name="f27" fmla="val 6510"/>
                <a:gd name="f28" fmla="val 4235"/>
                <a:gd name="f29" fmla="val 4799"/>
                <a:gd name="f30" fmla="val 6965"/>
                <a:gd name="f31" fmla="val 4641"/>
                <a:gd name="f32" fmla="val 6919"/>
                <a:gd name="f33" fmla="val 4243"/>
                <a:gd name="f34" fmla="val 6760"/>
                <a:gd name="f35" fmla="val 4028"/>
                <a:gd name="f36" fmla="val 6261"/>
                <a:gd name="f37" fmla="val 3958"/>
                <a:gd name="f38" fmla="val 6097"/>
                <a:gd name="f39" fmla="val 3904"/>
                <a:gd name="f40" fmla="val 5895"/>
                <a:gd name="f41" fmla="val 3889"/>
                <a:gd name="f42" fmla="val 5646"/>
                <a:gd name="f43" fmla="val 5638"/>
                <a:gd name="f44" fmla="val 5628"/>
                <a:gd name="f45" fmla="val 3887"/>
                <a:gd name="f46" fmla="val 5623"/>
                <a:gd name="f47" fmla="val 3862"/>
                <a:gd name="f48" fmla="val 5165"/>
                <a:gd name="f49" fmla="val 3954"/>
                <a:gd name="f50" fmla="val 4552"/>
                <a:gd name="f51" fmla="val 4260"/>
                <a:gd name="f52" fmla="val 3736"/>
                <a:gd name="f53" fmla="val 4266"/>
                <a:gd name="f54" fmla="val 3726"/>
                <a:gd name="f55" fmla="val 4269"/>
                <a:gd name="f56" fmla="val 3716"/>
                <a:gd name="f57" fmla="val 4272"/>
                <a:gd name="f58" fmla="val 3705"/>
                <a:gd name="f59" fmla="val 4596"/>
                <a:gd name="f60" fmla="val 2848"/>
                <a:gd name="f61" fmla="val 5159"/>
                <a:gd name="f62" fmla="val 1761"/>
                <a:gd name="f63" fmla="val 3684"/>
                <a:gd name="f64" fmla="val 5798"/>
                <a:gd name="f65" fmla="val 3711"/>
                <a:gd name="f66" fmla="val 6018"/>
                <a:gd name="f67" fmla="val 3762"/>
                <a:gd name="f68" fmla="val 6201"/>
                <a:gd name="f69" fmla="val 3829"/>
                <a:gd name="f70" fmla="val 6352"/>
                <a:gd name="f71" fmla="val 4061"/>
                <a:gd name="f72" fmla="val 6886"/>
                <a:gd name="f73" fmla="val 4477"/>
                <a:gd name="f74" fmla="val 7087"/>
                <a:gd name="f75" fmla="val 4693"/>
                <a:gd name="f76" fmla="val 7158"/>
                <a:gd name="f77" fmla="val 4410"/>
                <a:gd name="f78" fmla="val 7730"/>
                <a:gd name="f79" fmla="val 3079"/>
                <a:gd name="f80" fmla="val 10188"/>
                <a:gd name="f81" fmla="val 1156"/>
                <a:gd name="f82" fmla="val 1047"/>
                <a:gd name="f83" fmla="val 937"/>
                <a:gd name="f84" fmla="val 10180"/>
                <a:gd name="f85" fmla="val 824"/>
                <a:gd name="f86" fmla="val 10163"/>
                <a:gd name="f87" fmla="val 793"/>
                <a:gd name="f88" fmla="val 9957"/>
                <a:gd name="f89" fmla="val 730"/>
                <a:gd name="f90" fmla="val 9329"/>
                <a:gd name="f91" fmla="val 964"/>
                <a:gd name="f92" fmla="val 8575"/>
                <a:gd name="f93" fmla="val 1332"/>
                <a:gd name="f94" fmla="val 7393"/>
                <a:gd name="f95" fmla="val 2272"/>
                <a:gd name="f96" fmla="val 6436"/>
                <a:gd name="f97" fmla="val 6127"/>
                <a:gd name="f98" fmla="val 6092"/>
                <a:gd name="f99" fmla="val 6058"/>
                <a:gd name="f100" fmla="val 19"/>
                <a:gd name="f101" fmla="val 6038"/>
                <a:gd name="f102" fmla="val 49"/>
                <a:gd name="f103" fmla="val 5081"/>
                <a:gd name="f104" fmla="val 1459"/>
                <a:gd name="f105" fmla="val 4480"/>
                <a:gd name="f106" fmla="val 2588"/>
                <a:gd name="f107" fmla="val 4122"/>
                <a:gd name="f108" fmla="val 3496"/>
                <a:gd name="f109" fmla="val 2687"/>
                <a:gd name="f110" fmla="val 2210"/>
                <a:gd name="f111" fmla="val 1070"/>
                <a:gd name="f112" fmla="val 2073"/>
                <a:gd name="f113" fmla="val 1001"/>
                <a:gd name="f114" fmla="val 2067"/>
                <a:gd name="f115" fmla="val 999"/>
                <a:gd name="f116" fmla="val 997"/>
                <a:gd name="f117" fmla="val 996"/>
                <a:gd name="f118" fmla="val 962"/>
                <a:gd name="f119" fmla="val 928"/>
                <a:gd name="f120" fmla="val 2081"/>
                <a:gd name="f121" fmla="val 907"/>
                <a:gd name="f122" fmla="val 2109"/>
                <a:gd name="f123" fmla="val 884"/>
                <a:gd name="f124" fmla="val 2137"/>
                <a:gd name="f125" fmla="val 877"/>
                <a:gd name="f126" fmla="val 2174"/>
                <a:gd name="f127" fmla="val 887"/>
                <a:gd name="f128" fmla="val 2208"/>
                <a:gd name="f129" fmla="val 1338"/>
                <a:gd name="f130" fmla="val 3748"/>
                <a:gd name="f131" fmla="val 3048"/>
                <a:gd name="f132" fmla="val 5202"/>
                <a:gd name="f133" fmla="val 3567"/>
                <a:gd name="f134" fmla="val 5615"/>
                <a:gd name="f135" fmla="val 1"/>
                <a:gd name="f136" fmla="val 7238"/>
                <a:gd name="f137" fmla="val 615"/>
                <a:gd name="f138" fmla="val 10254"/>
                <a:gd name="f139" fmla="val 622"/>
                <a:gd name="f140" fmla="val 10284"/>
                <a:gd name="f141" fmla="val 630"/>
                <a:gd name="f142" fmla="val 10327"/>
                <a:gd name="f143" fmla="val 666"/>
                <a:gd name="f144" fmla="val 10361"/>
                <a:gd name="f145" fmla="val 709"/>
                <a:gd name="f146" fmla="val 10368"/>
                <a:gd name="f147" fmla="val 867"/>
                <a:gd name="f148" fmla="val 10397"/>
                <a:gd name="f149" fmla="val 1018"/>
                <a:gd name="f150" fmla="val 1167"/>
                <a:gd name="f151" fmla="val 3430"/>
                <a:gd name="f152" fmla="val 4849"/>
                <a:gd name="f153" fmla="val 7361"/>
                <a:gd name="f154" fmla="val 4945"/>
                <a:gd name="f155" fmla="val 7143"/>
                <a:gd name="f156" fmla="val 3816"/>
                <a:gd name="f157" fmla="val 6244"/>
                <a:gd name="f158" fmla="val 123"/>
                <a:gd name="f159" fmla="val 6234"/>
                <a:gd name="f160" fmla="val 86"/>
                <a:gd name="f161" fmla="val 6224"/>
                <a:gd name="f162" fmla="val 44"/>
                <a:gd name="f163" fmla="val 6190"/>
                <a:gd name="f164" fmla="val 9"/>
                <a:gd name="f165" fmla="val 6147"/>
                <a:gd name="f166" fmla="val 2"/>
                <a:gd name="f167" fmla="val 6141"/>
                <a:gd name="f168" fmla="val 6134"/>
                <a:gd name="f169" fmla="*/ f0 1 7072"/>
                <a:gd name="f170" fmla="*/ f1 1 10410"/>
                <a:gd name="f171" fmla="val f2"/>
                <a:gd name="f172" fmla="val f3"/>
                <a:gd name="f173" fmla="val f4"/>
                <a:gd name="f174" fmla="+- f173 0 f171"/>
                <a:gd name="f175" fmla="+- f172 0 f171"/>
                <a:gd name="f176" fmla="*/ f175 1 7072"/>
                <a:gd name="f177" fmla="*/ f174 1 10410"/>
                <a:gd name="f178" fmla="*/ f171 1 f176"/>
                <a:gd name="f179" fmla="*/ f172 1 f176"/>
                <a:gd name="f180" fmla="*/ f171 1 f177"/>
                <a:gd name="f181" fmla="*/ f173 1 f177"/>
                <a:gd name="f182" fmla="*/ f178 f169 1"/>
                <a:gd name="f183" fmla="*/ f179 f169 1"/>
                <a:gd name="f184" fmla="*/ f181 f170 1"/>
                <a:gd name="f185" fmla="*/ f180 f1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2" t="f185" r="f183" b="f184"/>
              <a:pathLst>
                <a:path w="7072" h="10410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5" y="f6"/>
                  </a:cubicBezTo>
                  <a:close/>
                  <a:moveTo>
                    <a:pt x="f23" y="f24"/>
                  </a:move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1" y="f43"/>
                    <a:pt x="f41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23" y="f24"/>
                  </a:cubicBezTo>
                  <a:close/>
                  <a:moveTo>
                    <a:pt x="f63" y="f64"/>
                  </a:move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63" y="f64"/>
                  </a:cubicBezTo>
                  <a:close/>
                  <a:moveTo>
                    <a:pt x="f97" y="f2"/>
                  </a:moveTo>
                  <a:cubicBezTo>
                    <a:pt x="f98" y="f2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4"/>
                    <a:pt x="f116" y="f114"/>
                    <a:pt x="f117" y="f114"/>
                  </a:cubicBezTo>
                  <a:cubicBezTo>
                    <a:pt x="f118" y="f114"/>
                    <a:pt x="f119" y="f120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4"/>
                    <a:pt x="f150" y="f4"/>
                  </a:cubicBezTo>
                  <a:cubicBezTo>
                    <a:pt x="f151" y="f4"/>
                    <a:pt x="f152" y="f153"/>
                    <a:pt x="f154" y="f155"/>
                  </a:cubicBezTo>
                  <a:cubicBezTo>
                    <a:pt x="f3" y="f156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35"/>
                    <a:pt x="f168" y="f2"/>
                    <a:pt x="f9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" name="Google Shape;2941;p54">
              <a:extLst>
                <a:ext uri="{FF2B5EF4-FFF2-40B4-BE49-F238E27FC236}">
                  <a16:creationId xmlns:a16="http://schemas.microsoft.com/office/drawing/2014/main" id="{C69124FB-08E0-4957-A66E-9726FB266696}"/>
                </a:ext>
              </a:extLst>
            </p:cNvPr>
            <p:cNvSpPr/>
            <p:nvPr/>
          </p:nvSpPr>
          <p:spPr>
            <a:xfrm>
              <a:off x="985878" y="3925811"/>
              <a:ext cx="176780" cy="117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9"/>
                <a:gd name="f4" fmla="val 4007"/>
                <a:gd name="f5" fmla="val 814"/>
                <a:gd name="f6" fmla="val 762"/>
                <a:gd name="f7" fmla="val 719"/>
                <a:gd name="f8" fmla="val 35"/>
                <a:gd name="f9" fmla="val 708"/>
                <a:gd name="f10" fmla="val 85"/>
                <a:gd name="f11" fmla="val 694"/>
                <a:gd name="f12" fmla="val 143"/>
                <a:gd name="f13" fmla="val 732"/>
                <a:gd name="f14" fmla="val 203"/>
                <a:gd name="f15" fmla="val 791"/>
                <a:gd name="f16" fmla="val 217"/>
                <a:gd name="f17" fmla="val 3400"/>
                <a:gd name="f18" fmla="val 811"/>
                <a:gd name="f19" fmla="val 5218"/>
                <a:gd name="f20" fmla="val 3124"/>
                <a:gd name="f21" fmla="val 5690"/>
                <a:gd name="f22" fmla="val 3780"/>
                <a:gd name="f23" fmla="val 2142"/>
                <a:gd name="f24" fmla="val 3635"/>
                <a:gd name="f25" fmla="val 228"/>
                <a:gd name="f26" fmla="val 1376"/>
                <a:gd name="f27" fmla="val 208"/>
                <a:gd name="f28" fmla="val 1352"/>
                <a:gd name="f29" fmla="val 187"/>
                <a:gd name="f30" fmla="val 1326"/>
                <a:gd name="f31" fmla="val 155"/>
                <a:gd name="f32" fmla="val 1313"/>
                <a:gd name="f33" fmla="val 123"/>
                <a:gd name="f34" fmla="val 99"/>
                <a:gd name="f35" fmla="val 74"/>
                <a:gd name="f36" fmla="val 1321"/>
                <a:gd name="f37" fmla="val 53"/>
                <a:gd name="f38" fmla="val 1338"/>
                <a:gd name="f39" fmla="val 8"/>
                <a:gd name="f40" fmla="val 1378"/>
                <a:gd name="f41" fmla="val 1446"/>
                <a:gd name="f42" fmla="val 39"/>
                <a:gd name="f43" fmla="val 1493"/>
                <a:gd name="f44" fmla="val 59"/>
                <a:gd name="f45" fmla="val 1517"/>
                <a:gd name="f46" fmla="val 2110"/>
                <a:gd name="f47" fmla="val 3944"/>
                <a:gd name="f48" fmla="val 5902"/>
                <a:gd name="f49" fmla="val 5942"/>
                <a:gd name="f50" fmla="val 5978"/>
                <a:gd name="f51" fmla="val 3985"/>
                <a:gd name="f52" fmla="val 5999"/>
                <a:gd name="f53" fmla="val 3950"/>
                <a:gd name="f54" fmla="val 3914"/>
                <a:gd name="f55" fmla="val 6017"/>
                <a:gd name="f56" fmla="val 3871"/>
                <a:gd name="f57" fmla="val 5996"/>
                <a:gd name="f58" fmla="val 3837"/>
                <a:gd name="f59" fmla="val 5976"/>
                <a:gd name="f60" fmla="val 3806"/>
                <a:gd name="f61" fmla="val 3964"/>
                <a:gd name="f62" fmla="val 715"/>
                <a:gd name="f63" fmla="val 841"/>
                <a:gd name="f64" fmla="val 3"/>
                <a:gd name="f65" fmla="val 832"/>
                <a:gd name="f66" fmla="val 1"/>
                <a:gd name="f67" fmla="val 823"/>
                <a:gd name="f68" fmla="*/ f0 1 6019"/>
                <a:gd name="f69" fmla="*/ f1 1 4007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6019"/>
                <a:gd name="f76" fmla="*/ f73 1 4007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6019" h="400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2" y="f41"/>
                    <a:pt x="f42" y="f43"/>
                  </a:cubicBezTo>
                  <a:cubicBezTo>
                    <a:pt x="f44" y="f45"/>
                    <a:pt x="f46" y="f47"/>
                    <a:pt x="f48" y="f4"/>
                  </a:cubicBezTo>
                  <a:cubicBezTo>
                    <a:pt x="f49" y="f4"/>
                    <a:pt x="f50" y="f51"/>
                    <a:pt x="f52" y="f53"/>
                  </a:cubicBezTo>
                  <a:cubicBezTo>
                    <a:pt x="f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2942;p54">
              <a:extLst>
                <a:ext uri="{FF2B5EF4-FFF2-40B4-BE49-F238E27FC236}">
                  <a16:creationId xmlns:a16="http://schemas.microsoft.com/office/drawing/2014/main" id="{0D1D7E4C-D03E-4ECA-AA34-F1A677B691E7}"/>
                </a:ext>
              </a:extLst>
            </p:cNvPr>
            <p:cNvSpPr/>
            <p:nvPr/>
          </p:nvSpPr>
          <p:spPr>
            <a:xfrm>
              <a:off x="1021265" y="3867866"/>
              <a:ext cx="136364" cy="8420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4643"/>
                <a:gd name="f5" fmla="val 2867"/>
                <a:gd name="f6" fmla="val 2405"/>
                <a:gd name="f7" fmla="val 1665"/>
                <a:gd name="f8" fmla="val 834"/>
                <a:gd name="f9" fmla="val 85"/>
                <a:gd name="f10" fmla="val 87"/>
                <a:gd name="f11" fmla="val 30"/>
                <a:gd name="f12" fmla="val 381"/>
                <a:gd name="f13" fmla="val 444"/>
                <a:gd name="f14" fmla="val 22"/>
                <a:gd name="f15" fmla="val 501"/>
                <a:gd name="f16" fmla="val 38"/>
                <a:gd name="f17" fmla="val 546"/>
                <a:gd name="f18" fmla="val 81"/>
                <a:gd name="f19" fmla="val 573"/>
                <a:gd name="f20" fmla="val 125"/>
                <a:gd name="f21" fmla="val 138"/>
                <a:gd name="f22" fmla="val 150"/>
                <a:gd name="f23" fmla="val 571"/>
                <a:gd name="f24" fmla="val 163"/>
                <a:gd name="f25" fmla="val 567"/>
                <a:gd name="f26" fmla="val 874"/>
                <a:gd name="f27" fmla="val 305"/>
                <a:gd name="f28" fmla="val 1678"/>
                <a:gd name="f29" fmla="val 225"/>
                <a:gd name="f30" fmla="val 2399"/>
                <a:gd name="f31" fmla="val 3266"/>
                <a:gd name="f32" fmla="val 4013"/>
                <a:gd name="f33" fmla="val 341"/>
                <a:gd name="f34" fmla="val 4335"/>
                <a:gd name="f35" fmla="val 401"/>
                <a:gd name="f36" fmla="val 3076"/>
                <a:gd name="f37" fmla="val 2015"/>
                <a:gd name="f38" fmla="val 1329"/>
                <a:gd name="f39" fmla="val 2646"/>
                <a:gd name="f40" fmla="val 1310"/>
                <a:gd name="f41" fmla="val 2653"/>
                <a:gd name="f42" fmla="val 1253"/>
                <a:gd name="f43" fmla="val 2674"/>
                <a:gd name="f44" fmla="val 1224"/>
                <a:gd name="f45" fmla="val 2737"/>
                <a:gd name="f46" fmla="val 1244"/>
                <a:gd name="f47" fmla="val 2792"/>
                <a:gd name="f48" fmla="val 1259"/>
                <a:gd name="f49" fmla="val 2838"/>
                <a:gd name="f50" fmla="val 1302"/>
                <a:gd name="f51" fmla="val 2866"/>
                <a:gd name="f52" fmla="val 1346"/>
                <a:gd name="f53" fmla="val 1359"/>
                <a:gd name="f54" fmla="val 1372"/>
                <a:gd name="f55" fmla="val 2864"/>
                <a:gd name="f56" fmla="val 1383"/>
                <a:gd name="f57" fmla="val 2859"/>
                <a:gd name="f58" fmla="val 1461"/>
                <a:gd name="f59" fmla="val 2832"/>
                <a:gd name="f60" fmla="val 3311"/>
                <a:gd name="f61" fmla="val 2164"/>
                <a:gd name="f62" fmla="val 4616"/>
                <a:gd name="f63" fmla="val 391"/>
                <a:gd name="f64" fmla="val 4637"/>
                <a:gd name="f65" fmla="val 361"/>
                <a:gd name="f66" fmla="val 323"/>
                <a:gd name="f67" fmla="val 4630"/>
                <a:gd name="f68" fmla="val 289"/>
                <a:gd name="f69" fmla="val 4619"/>
                <a:gd name="f70" fmla="val 253"/>
                <a:gd name="f71" fmla="val 4587"/>
                <a:gd name="f72" fmla="val 228"/>
                <a:gd name="f73" fmla="val 4552"/>
                <a:gd name="f74" fmla="val 219"/>
                <a:gd name="f75" fmla="val 4489"/>
                <a:gd name="f76" fmla="val 205"/>
                <a:gd name="f77" fmla="val 3556"/>
                <a:gd name="f78" fmla="*/ f1 1 4643"/>
                <a:gd name="f79" fmla="*/ f2 1 2867"/>
                <a:gd name="f80" fmla="val f3"/>
                <a:gd name="f81" fmla="val f4"/>
                <a:gd name="f82" fmla="val f5"/>
                <a:gd name="f83" fmla="+- f82 0 f80"/>
                <a:gd name="f84" fmla="+- f81 0 f80"/>
                <a:gd name="f85" fmla="*/ f84 1 4643"/>
                <a:gd name="f86" fmla="*/ f83 1 2867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4643" h="2867">
                  <a:moveTo>
                    <a:pt x="f6" y="f3"/>
                  </a:moveTo>
                  <a:cubicBezTo>
                    <a:pt x="f7" y="f3"/>
                    <a:pt x="f8" y="f9"/>
                    <a:pt x="f10" y="f0"/>
                  </a:cubicBezTo>
                  <a:cubicBezTo>
                    <a:pt x="f11" y="f12"/>
                    <a:pt x="f3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4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2943;p54">
              <a:extLst>
                <a:ext uri="{FF2B5EF4-FFF2-40B4-BE49-F238E27FC236}">
                  <a16:creationId xmlns:a16="http://schemas.microsoft.com/office/drawing/2014/main" id="{D30B1179-D788-4B24-AE59-EDF7D7A9DB60}"/>
                </a:ext>
              </a:extLst>
            </p:cNvPr>
            <p:cNvSpPr/>
            <p:nvPr/>
          </p:nvSpPr>
          <p:spPr>
            <a:xfrm>
              <a:off x="1027904" y="3757553"/>
              <a:ext cx="270497" cy="2013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10"/>
                <a:gd name="f4" fmla="val 6857"/>
                <a:gd name="f5" fmla="val 5541"/>
                <a:gd name="f6" fmla="val 1"/>
                <a:gd name="f7" fmla="val 5278"/>
                <a:gd name="f8" fmla="val 5006"/>
                <a:gd name="f9" fmla="val 13"/>
                <a:gd name="f10" fmla="val 4727"/>
                <a:gd name="f11" fmla="val 39"/>
                <a:gd name="f12" fmla="val 2976"/>
                <a:gd name="f13" fmla="val 200"/>
                <a:gd name="f14" fmla="val 693"/>
                <a:gd name="f15" fmla="val 957"/>
                <a:gd name="f16" fmla="val 23"/>
                <a:gd name="f17" fmla="val 2571"/>
                <a:gd name="f18" fmla="val 2626"/>
                <a:gd name="f19" fmla="val 28"/>
                <a:gd name="f20" fmla="val 2690"/>
                <a:gd name="f21" fmla="val 82"/>
                <a:gd name="f22" fmla="val 2713"/>
                <a:gd name="f23" fmla="val 95"/>
                <a:gd name="f24" fmla="val 2719"/>
                <a:gd name="f25" fmla="val 109"/>
                <a:gd name="f26" fmla="val 2721"/>
                <a:gd name="f27" fmla="val 123"/>
                <a:gd name="f28" fmla="val 166"/>
                <a:gd name="f29" fmla="val 207"/>
                <a:gd name="f30" fmla="val 2696"/>
                <a:gd name="f31" fmla="val 224"/>
                <a:gd name="f32" fmla="val 2655"/>
                <a:gd name="f33" fmla="val 857"/>
                <a:gd name="f34" fmla="val 1133"/>
                <a:gd name="f35" fmla="val 3055"/>
                <a:gd name="f36" fmla="val 412"/>
                <a:gd name="f37" fmla="val 4746"/>
                <a:gd name="f38" fmla="val 257"/>
                <a:gd name="f39" fmla="val 5022"/>
                <a:gd name="f40" fmla="val 231"/>
                <a:gd name="f41" fmla="val 5291"/>
                <a:gd name="f42" fmla="val 219"/>
                <a:gd name="f43" fmla="val 5550"/>
                <a:gd name="f44" fmla="val 7038"/>
                <a:gd name="f45" fmla="val 8221"/>
                <a:gd name="f46" fmla="val 623"/>
                <a:gd name="f47" fmla="val 8672"/>
                <a:gd name="f48" fmla="val 1316"/>
                <a:gd name="f49" fmla="val 8981"/>
                <a:gd name="f50" fmla="val 1793"/>
                <a:gd name="f51" fmla="val 8938"/>
                <a:gd name="f52" fmla="val 2389"/>
                <a:gd name="f53" fmla="val 8547"/>
                <a:gd name="f54" fmla="val 3089"/>
                <a:gd name="f55" fmla="val 6884"/>
                <a:gd name="f56" fmla="val 6057"/>
                <a:gd name="f57" fmla="val 4455"/>
                <a:gd name="f58" fmla="val 6625"/>
                <a:gd name="f59" fmla="val 2842"/>
                <a:gd name="f60" fmla="val 1856"/>
                <a:gd name="f61" fmla="val 1175"/>
                <a:gd name="f62" fmla="val 6413"/>
                <a:gd name="f63" fmla="val 1157"/>
                <a:gd name="f64" fmla="val 6407"/>
                <a:gd name="f65" fmla="val 1146"/>
                <a:gd name="f66" fmla="val 6404"/>
                <a:gd name="f67" fmla="val 1135"/>
                <a:gd name="f68" fmla="val 6402"/>
                <a:gd name="f69" fmla="val 1124"/>
                <a:gd name="f70" fmla="val 1078"/>
                <a:gd name="f71" fmla="val 1035"/>
                <a:gd name="f72" fmla="val 6433"/>
                <a:gd name="f73" fmla="val 1019"/>
                <a:gd name="f74" fmla="val 6479"/>
                <a:gd name="f75" fmla="val 999"/>
                <a:gd name="f76" fmla="val 6537"/>
                <a:gd name="f77" fmla="val 1030"/>
                <a:gd name="f78" fmla="val 6597"/>
                <a:gd name="f79" fmla="val 1089"/>
                <a:gd name="f80" fmla="val 6617"/>
                <a:gd name="f81" fmla="val 1126"/>
                <a:gd name="f82" fmla="val 6630"/>
                <a:gd name="f83" fmla="val 1834"/>
                <a:gd name="f84" fmla="val 6856"/>
                <a:gd name="f85" fmla="val 2859"/>
                <a:gd name="f86" fmla="val 3168"/>
                <a:gd name="f87" fmla="val 3505"/>
                <a:gd name="f88" fmla="val 6833"/>
                <a:gd name="f89" fmla="val 3867"/>
                <a:gd name="f90" fmla="val 6781"/>
                <a:gd name="f91" fmla="val 6568"/>
                <a:gd name="f92" fmla="val 7294"/>
                <a:gd name="f93" fmla="val 5777"/>
                <a:gd name="f94" fmla="val 8739"/>
                <a:gd name="f95" fmla="val 3196"/>
                <a:gd name="f96" fmla="val 9168"/>
                <a:gd name="f97" fmla="val 2430"/>
                <a:gd name="f98" fmla="val 9209"/>
                <a:gd name="f99" fmla="val 1739"/>
                <a:gd name="f100" fmla="val 8857"/>
                <a:gd name="f101" fmla="val 1197"/>
                <a:gd name="f102" fmla="val 8366"/>
                <a:gd name="f103" fmla="val 443"/>
                <a:gd name="f104" fmla="val 7108"/>
                <a:gd name="f105" fmla="*/ f0 1 9210"/>
                <a:gd name="f106" fmla="*/ f1 1 6857"/>
                <a:gd name="f107" fmla="val f2"/>
                <a:gd name="f108" fmla="val f3"/>
                <a:gd name="f109" fmla="val f4"/>
                <a:gd name="f110" fmla="+- f109 0 f107"/>
                <a:gd name="f111" fmla="+- f108 0 f107"/>
                <a:gd name="f112" fmla="*/ f111 1 9210"/>
                <a:gd name="f113" fmla="*/ f110 1 6857"/>
                <a:gd name="f114" fmla="*/ f107 1 f112"/>
                <a:gd name="f115" fmla="*/ f108 1 f112"/>
                <a:gd name="f116" fmla="*/ f107 1 f113"/>
                <a:gd name="f117" fmla="*/ f109 1 f113"/>
                <a:gd name="f118" fmla="*/ f114 f105 1"/>
                <a:gd name="f119" fmla="*/ f115 f105 1"/>
                <a:gd name="f120" fmla="*/ f117 f106 1"/>
                <a:gd name="f121" fmla="*/ f116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8" t="f121" r="f119" b="f120"/>
              <a:pathLst>
                <a:path w="9210" h="68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41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2944;p54">
              <a:extLst>
                <a:ext uri="{FF2B5EF4-FFF2-40B4-BE49-F238E27FC236}">
                  <a16:creationId xmlns:a16="http://schemas.microsoft.com/office/drawing/2014/main" id="{66EAB1D0-89DC-4574-B0AC-E5FFDAA4849B}"/>
                </a:ext>
              </a:extLst>
            </p:cNvPr>
            <p:cNvSpPr/>
            <p:nvPr/>
          </p:nvSpPr>
          <p:spPr>
            <a:xfrm>
              <a:off x="915890" y="3700960"/>
              <a:ext cx="71725" cy="1472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42"/>
                <a:gd name="f4" fmla="val 5014"/>
                <a:gd name="f5" fmla="val 1243"/>
                <a:gd name="f6" fmla="val 1241"/>
                <a:gd name="f7" fmla="val 1238"/>
                <a:gd name="f8" fmla="val 1236"/>
                <a:gd name="f9" fmla="val 1"/>
                <a:gd name="f10" fmla="val 1193"/>
                <a:gd name="f11" fmla="val 2"/>
                <a:gd name="f12" fmla="val 1157"/>
                <a:gd name="f13" fmla="val 29"/>
                <a:gd name="f14" fmla="val 1140"/>
                <a:gd name="f15" fmla="val 69"/>
                <a:gd name="f16" fmla="val 1093"/>
                <a:gd name="f17" fmla="val 184"/>
                <a:gd name="f18" fmla="val 2921"/>
                <a:gd name="f19" fmla="val 690"/>
                <a:gd name="f20" fmla="val 4939"/>
                <a:gd name="f21" fmla="val 704"/>
                <a:gd name="f22" fmla="val 4985"/>
                <a:gd name="f23" fmla="val 747"/>
                <a:gd name="f24" fmla="val 5013"/>
                <a:gd name="f25" fmla="val 794"/>
                <a:gd name="f26" fmla="val 806"/>
                <a:gd name="f27" fmla="val 817"/>
                <a:gd name="f28" fmla="val 5012"/>
                <a:gd name="f29" fmla="val 833"/>
                <a:gd name="f30" fmla="val 5006"/>
                <a:gd name="f31" fmla="val 890"/>
                <a:gd name="f32" fmla="val 4986"/>
                <a:gd name="f33" fmla="val 919"/>
                <a:gd name="f34" fmla="val 4925"/>
                <a:gd name="f35" fmla="val 900"/>
                <a:gd name="f36" fmla="val 4868"/>
                <a:gd name="f37" fmla="val 348"/>
                <a:gd name="f38" fmla="val 3253"/>
                <a:gd name="f39" fmla="val 1018"/>
                <a:gd name="f40" fmla="val 1073"/>
                <a:gd name="f41" fmla="val 1263"/>
                <a:gd name="f42" fmla="val 375"/>
                <a:gd name="f43" fmla="val 2215"/>
                <a:gd name="f44" fmla="val 2241"/>
                <a:gd name="f45" fmla="val 2141"/>
                <a:gd name="f46" fmla="val 4666"/>
                <a:gd name="f47" fmla="val 2139"/>
                <a:gd name="f48" fmla="val 4692"/>
                <a:gd name="f49" fmla="val 2136"/>
                <a:gd name="f50" fmla="val 4751"/>
                <a:gd name="f51" fmla="val 2184"/>
                <a:gd name="f52" fmla="val 4804"/>
                <a:gd name="f53" fmla="val 2244"/>
                <a:gd name="f54" fmla="val 4805"/>
                <a:gd name="f55" fmla="val 2315"/>
                <a:gd name="f56" fmla="val 2356"/>
                <a:gd name="f57" fmla="val 4761"/>
                <a:gd name="f58" fmla="val 2358"/>
                <a:gd name="f59" fmla="val 4700"/>
                <a:gd name="f60" fmla="val 2362"/>
                <a:gd name="f61" fmla="val 4592"/>
                <a:gd name="f62" fmla="val 2000"/>
                <a:gd name="f63" fmla="val 1338"/>
                <a:gd name="f64" fmla="val 56"/>
                <a:gd name="f65" fmla="val 1318"/>
                <a:gd name="f66" fmla="val 21"/>
                <a:gd name="f67" fmla="val 1284"/>
                <a:gd name="f68" fmla="*/ f0 1 2442"/>
                <a:gd name="f69" fmla="*/ f1 1 5014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2442"/>
                <a:gd name="f76" fmla="*/ f73 1 5014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2442" h="5014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9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4"/>
                    <a:pt x="f56" y="f57"/>
                    <a:pt x="f58" y="f59"/>
                  </a:cubicBezTo>
                  <a:cubicBezTo>
                    <a:pt x="f60" y="f61"/>
                    <a:pt x="f3" y="f62"/>
                    <a:pt x="f63" y="f64"/>
                  </a:cubicBezTo>
                  <a:cubicBezTo>
                    <a:pt x="f65" y="f66"/>
                    <a:pt x="f6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2945;p54">
              <a:extLst>
                <a:ext uri="{FF2B5EF4-FFF2-40B4-BE49-F238E27FC236}">
                  <a16:creationId xmlns:a16="http://schemas.microsoft.com/office/drawing/2014/main" id="{98CB3B48-5898-453C-9363-38616499F445}"/>
                </a:ext>
              </a:extLst>
            </p:cNvPr>
            <p:cNvSpPr/>
            <p:nvPr/>
          </p:nvSpPr>
          <p:spPr>
            <a:xfrm>
              <a:off x="977566" y="3976798"/>
              <a:ext cx="99303" cy="15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81"/>
                <a:gd name="f4" fmla="val 5317"/>
                <a:gd name="f5" fmla="val 197"/>
                <a:gd name="f6" fmla="val 1"/>
                <a:gd name="f7" fmla="val 135"/>
                <a:gd name="f8" fmla="val 84"/>
                <a:gd name="f9" fmla="val 46"/>
                <a:gd name="f10" fmla="val 83"/>
                <a:gd name="f11" fmla="val 106"/>
                <a:gd name="f12" fmla="val 139"/>
                <a:gd name="f13" fmla="val 3209"/>
                <a:gd name="f14" fmla="val 2031"/>
                <a:gd name="f15" fmla="val 5283"/>
                <a:gd name="f16" fmla="val 2052"/>
                <a:gd name="f17" fmla="val 5304"/>
                <a:gd name="f18" fmla="val 2081"/>
                <a:gd name="f19" fmla="val 2109"/>
                <a:gd name="f20" fmla="val 2113"/>
                <a:gd name="f21" fmla="val 2116"/>
                <a:gd name="f22" fmla="val 5316"/>
                <a:gd name="f23" fmla="val 2119"/>
                <a:gd name="f24" fmla="val 2120"/>
                <a:gd name="f25" fmla="val 2121"/>
                <a:gd name="f26" fmla="val 2122"/>
                <a:gd name="f27" fmla="val 2156"/>
                <a:gd name="f28" fmla="val 5313"/>
                <a:gd name="f29" fmla="val 2186"/>
                <a:gd name="f30" fmla="val 5291"/>
                <a:gd name="f31" fmla="val 2205"/>
                <a:gd name="f32" fmla="val 5263"/>
                <a:gd name="f33" fmla="val 2216"/>
                <a:gd name="f34" fmla="val 5241"/>
                <a:gd name="f35" fmla="val 3219"/>
                <a:gd name="f36" fmla="val 2179"/>
                <a:gd name="f37" fmla="val 976"/>
                <a:gd name="f38" fmla="val 2159"/>
                <a:gd name="f39" fmla="val 940"/>
                <a:gd name="f40" fmla="val 919"/>
                <a:gd name="f41" fmla="val 2083"/>
                <a:gd name="f42" fmla="val 2065"/>
                <a:gd name="f43" fmla="val 2048"/>
                <a:gd name="f44" fmla="val 923"/>
                <a:gd name="f45" fmla="val 932"/>
                <a:gd name="f46" fmla="val 1978"/>
                <a:gd name="f47" fmla="val 960"/>
                <a:gd name="f48" fmla="val 1958"/>
                <a:gd name="f49" fmla="val 1026"/>
                <a:gd name="f50" fmla="val 1987"/>
                <a:gd name="f51" fmla="val 1080"/>
                <a:gd name="f52" fmla="val 2957"/>
                <a:gd name="f53" fmla="val 2890"/>
                <a:gd name="f54" fmla="val 2307"/>
                <a:gd name="f55" fmla="val 4549"/>
                <a:gd name="f56" fmla="val 2084"/>
                <a:gd name="f57" fmla="val 5019"/>
                <a:gd name="f58" fmla="val 228"/>
                <a:gd name="f59" fmla="val 3017"/>
                <a:gd name="f60" fmla="val 301"/>
                <a:gd name="f61" fmla="val 143"/>
                <a:gd name="f62" fmla="val 303"/>
                <a:gd name="f63" fmla="val 114"/>
                <a:gd name="f64" fmla="val 305"/>
                <a:gd name="f65" fmla="val 55"/>
                <a:gd name="f66" fmla="val 256"/>
                <a:gd name="f67" fmla="val 3"/>
                <a:gd name="f68" fmla="*/ f0 1 3381"/>
                <a:gd name="f69" fmla="*/ f1 1 5317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3381"/>
                <a:gd name="f76" fmla="*/ f73 1 5317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3381" h="53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0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2"/>
                  </a:cubicBezTo>
                  <a:cubicBezTo>
                    <a:pt x="f24" y="f22"/>
                    <a:pt x="f25" y="f22"/>
                    <a:pt x="f26" y="f4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37"/>
                  </a:cubicBezTo>
                  <a:cubicBezTo>
                    <a:pt x="f38" y="f39"/>
                    <a:pt x="f26" y="f40"/>
                    <a:pt x="f41" y="f40"/>
                  </a:cubicBezTo>
                  <a:cubicBezTo>
                    <a:pt x="f42" y="f40"/>
                    <a:pt x="f43" y="f44"/>
                    <a:pt x="f1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" name="Google Shape;2946;p54">
              <a:extLst>
                <a:ext uri="{FF2B5EF4-FFF2-40B4-BE49-F238E27FC236}">
                  <a16:creationId xmlns:a16="http://schemas.microsoft.com/office/drawing/2014/main" id="{586799AF-FD2B-4DB2-AA72-C57936B0715E}"/>
                </a:ext>
              </a:extLst>
            </p:cNvPr>
            <p:cNvSpPr/>
            <p:nvPr/>
          </p:nvSpPr>
          <p:spPr>
            <a:xfrm>
              <a:off x="514020" y="3913366"/>
              <a:ext cx="436589" cy="10586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65"/>
                <a:gd name="f4" fmla="val 36045"/>
                <a:gd name="f5" fmla="val 14755"/>
                <a:gd name="f6" fmla="val 14719"/>
                <a:gd name="f7" fmla="val 11361"/>
                <a:gd name="f8" fmla="val 39"/>
                <a:gd name="f9" fmla="val 7923"/>
                <a:gd name="f10" fmla="val 3560"/>
                <a:gd name="f11" fmla="val 1116"/>
                <a:gd name="f12" fmla="val 10533"/>
                <a:gd name="f13" fmla="val 1"/>
                <a:gd name="f14" fmla="val 24565"/>
                <a:gd name="f15" fmla="val 264"/>
                <a:gd name="f16" fmla="val 35108"/>
                <a:gd name="f17" fmla="val 280"/>
                <a:gd name="f18" fmla="val 35746"/>
                <a:gd name="f19" fmla="val 507"/>
                <a:gd name="f20" fmla="val 35955"/>
                <a:gd name="f21" fmla="val 692"/>
                <a:gd name="f22" fmla="val 36019"/>
                <a:gd name="f23" fmla="val 743"/>
                <a:gd name="f24" fmla="val 36037"/>
                <a:gd name="f25" fmla="val 796"/>
                <a:gd name="f26" fmla="val 850"/>
                <a:gd name="f27" fmla="val 1076"/>
                <a:gd name="f28" fmla="val 1311"/>
                <a:gd name="f29" fmla="val 35902"/>
                <a:gd name="f30" fmla="val 1448"/>
                <a:gd name="f31" fmla="val 35740"/>
                <a:gd name="f32" fmla="val 1707"/>
                <a:gd name="f33" fmla="val 35421"/>
                <a:gd name="f34" fmla="val 1558"/>
                <a:gd name="f35" fmla="val 34186"/>
                <a:gd name="f36" fmla="val 1526"/>
                <a:gd name="f37" fmla="val 33954"/>
                <a:gd name="f38" fmla="val 1399"/>
                <a:gd name="f39" fmla="val 24922"/>
                <a:gd name="f40" fmla="val 2341"/>
                <a:gd name="f41" fmla="val 12689"/>
                <a:gd name="f42" fmla="val 7539"/>
                <a:gd name="f43" fmla="val 5702"/>
                <a:gd name="f44" fmla="val 10636"/>
                <a:gd name="f45" fmla="val 1537"/>
                <a:gd name="f46" fmla="val 13829"/>
                <a:gd name="f47" fmla="val 1221"/>
                <a:gd name="f48" fmla="val 13861"/>
                <a:gd name="f49" fmla="val 1218"/>
                <a:gd name="f50" fmla="val 13922"/>
                <a:gd name="f51" fmla="val 1212"/>
                <a:gd name="f52" fmla="val 13966"/>
                <a:gd name="f53" fmla="val 1159"/>
                <a:gd name="f54" fmla="val 13960"/>
                <a:gd name="f55" fmla="val 1098"/>
                <a:gd name="f56" fmla="val 13958"/>
                <a:gd name="f57" fmla="val 1042"/>
                <a:gd name="f58" fmla="val 13904"/>
                <a:gd name="f59" fmla="val 998"/>
                <a:gd name="f60" fmla="val 13853"/>
                <a:gd name="f61" fmla="val 13850"/>
                <a:gd name="f62" fmla="val 13846"/>
                <a:gd name="f63" fmla="val 13843"/>
                <a:gd name="f64" fmla="val 13710"/>
                <a:gd name="f65" fmla="val 1011"/>
                <a:gd name="f66" fmla="val 10537"/>
                <a:gd name="f67" fmla="val 1319"/>
                <a:gd name="f68" fmla="val 7379"/>
                <a:gd name="f69" fmla="val 5549"/>
                <a:gd name="f70" fmla="val 2130"/>
                <a:gd name="f71" fmla="val 12581"/>
                <a:gd name="f72" fmla="val 1179"/>
                <a:gd name="f73" fmla="val 24880"/>
                <a:gd name="f74" fmla="val 1307"/>
                <a:gd name="f75" fmla="val 33971"/>
                <a:gd name="f76" fmla="val 1382"/>
                <a:gd name="f77" fmla="val 34538"/>
                <a:gd name="f78" fmla="val 1422"/>
                <a:gd name="f79" fmla="val 1277"/>
                <a:gd name="f80" fmla="val 35602"/>
                <a:gd name="f81" fmla="val 1178"/>
                <a:gd name="f82" fmla="val 35722"/>
                <a:gd name="f83" fmla="val 1002"/>
                <a:gd name="f84" fmla="val 35829"/>
                <a:gd name="f85" fmla="val 851"/>
                <a:gd name="f86" fmla="val 821"/>
                <a:gd name="f87" fmla="val 791"/>
                <a:gd name="f88" fmla="val 35825"/>
                <a:gd name="f89" fmla="val 763"/>
                <a:gd name="f90" fmla="val 35815"/>
                <a:gd name="f91" fmla="val 592"/>
                <a:gd name="f92" fmla="val 35755"/>
                <a:gd name="f93" fmla="val 494"/>
                <a:gd name="f94" fmla="val 35505"/>
                <a:gd name="f95" fmla="val 482"/>
                <a:gd name="f96" fmla="val 35105"/>
                <a:gd name="f97" fmla="val 222"/>
                <a:gd name="f98" fmla="val 24610"/>
                <a:gd name="f99" fmla="val 1325"/>
                <a:gd name="f100" fmla="val 10647"/>
                <a:gd name="f101" fmla="val 8071"/>
                <a:gd name="f102" fmla="val 3724"/>
                <a:gd name="f103" fmla="val 11445"/>
                <a:gd name="f104" fmla="val 14722"/>
                <a:gd name="f105" fmla="val 221"/>
                <a:gd name="f106" fmla="val 14815"/>
                <a:gd name="f107" fmla="val 171"/>
                <a:gd name="f108" fmla="val 110"/>
                <a:gd name="f109" fmla="val 50"/>
                <a:gd name="f110" fmla="*/ f0 1 14865"/>
                <a:gd name="f111" fmla="*/ f1 1 36045"/>
                <a:gd name="f112" fmla="val f2"/>
                <a:gd name="f113" fmla="val f3"/>
                <a:gd name="f114" fmla="val f4"/>
                <a:gd name="f115" fmla="+- f114 0 f112"/>
                <a:gd name="f116" fmla="+- f113 0 f112"/>
                <a:gd name="f117" fmla="*/ f116 1 14865"/>
                <a:gd name="f118" fmla="*/ f115 1 36045"/>
                <a:gd name="f119" fmla="*/ f112 1 f117"/>
                <a:gd name="f120" fmla="*/ f113 1 f117"/>
                <a:gd name="f121" fmla="*/ f112 1 f118"/>
                <a:gd name="f122" fmla="*/ f114 1 f118"/>
                <a:gd name="f123" fmla="*/ f119 f110 1"/>
                <a:gd name="f124" fmla="*/ f120 f110 1"/>
                <a:gd name="f125" fmla="*/ f122 f111 1"/>
                <a:gd name="f126" fmla="*/ f121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14865" h="360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59"/>
                    <a:pt x="f63" y="f59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33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5"/>
                    <a:pt x="f104" y="f105"/>
                    <a:pt x="f5" y="f105"/>
                  </a:cubicBezTo>
                  <a:cubicBezTo>
                    <a:pt x="f106" y="f105"/>
                    <a:pt x="f3" y="f107"/>
                    <a:pt x="f3" y="f108"/>
                  </a:cubicBezTo>
                  <a:cubicBezTo>
                    <a:pt x="f3" y="f109"/>
                    <a:pt x="f10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" name="Google Shape;2947;p54">
              <a:extLst>
                <a:ext uri="{FF2B5EF4-FFF2-40B4-BE49-F238E27FC236}">
                  <a16:creationId xmlns:a16="http://schemas.microsoft.com/office/drawing/2014/main" id="{15FD24DD-CB52-4367-A3F2-0E46749CF6E0}"/>
                </a:ext>
              </a:extLst>
            </p:cNvPr>
            <p:cNvSpPr/>
            <p:nvPr/>
          </p:nvSpPr>
          <p:spPr>
            <a:xfrm>
              <a:off x="304723" y="3856262"/>
              <a:ext cx="372672" cy="85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89"/>
                <a:gd name="f4" fmla="val 29187"/>
                <a:gd name="f5" fmla="val 12565"/>
                <a:gd name="f6" fmla="val 1"/>
                <a:gd name="f7" fmla="val 12535"/>
                <a:gd name="f8" fmla="val 12506"/>
                <a:gd name="f9" fmla="val 13"/>
                <a:gd name="f10" fmla="val 12484"/>
                <a:gd name="f11" fmla="val 36"/>
                <a:gd name="f12" fmla="val 12460"/>
                <a:gd name="f13" fmla="val 60"/>
                <a:gd name="f14" fmla="val 10072"/>
                <a:gd name="f15" fmla="val 2581"/>
                <a:gd name="f16" fmla="val 7573"/>
                <a:gd name="f17" fmla="val 4691"/>
                <a:gd name="f18" fmla="val 5999"/>
                <a:gd name="f19" fmla="val 6020"/>
                <a:gd name="f20" fmla="val 4269"/>
                <a:gd name="f21" fmla="val 7675"/>
                <a:gd name="f22" fmla="val 3370"/>
                <a:gd name="f23" fmla="val 9861"/>
                <a:gd name="f24" fmla="val 1552"/>
                <a:gd name="f25" fmla="val 14286"/>
                <a:gd name="f26" fmla="val 21099"/>
                <a:gd name="f27" fmla="val 7516"/>
                <a:gd name="f28" fmla="val 29151"/>
                <a:gd name="f29" fmla="val 7537"/>
                <a:gd name="f30" fmla="val 29173"/>
                <a:gd name="f31" fmla="val 7568"/>
                <a:gd name="f32" fmla="val 29186"/>
                <a:gd name="f33" fmla="val 7597"/>
                <a:gd name="f34" fmla="val 7623"/>
                <a:gd name="f35" fmla="val 7650"/>
                <a:gd name="f36" fmla="val 29176"/>
                <a:gd name="f37" fmla="val 7671"/>
                <a:gd name="f38" fmla="val 29153"/>
                <a:gd name="f39" fmla="val 7715"/>
                <a:gd name="f40" fmla="val 29112"/>
                <a:gd name="f41" fmla="val 7718"/>
                <a:gd name="f42" fmla="val 29044"/>
                <a:gd name="f43" fmla="val 7677"/>
                <a:gd name="f44" fmla="val 28998"/>
                <a:gd name="f45" fmla="val 246"/>
                <a:gd name="f46" fmla="val 21040"/>
                <a:gd name="f47" fmla="val 1777"/>
                <a:gd name="f48" fmla="val 14311"/>
                <a:gd name="f49" fmla="val 3574"/>
                <a:gd name="f50" fmla="val 9942"/>
                <a:gd name="f51" fmla="val 4454"/>
                <a:gd name="f52" fmla="val 7799"/>
                <a:gd name="f53" fmla="val 6161"/>
                <a:gd name="f54" fmla="val 6168"/>
                <a:gd name="f55" fmla="val 4856"/>
                <a:gd name="f56" fmla="val 9484"/>
                <a:gd name="f57" fmla="val 3364"/>
                <a:gd name="f58" fmla="val 11194"/>
                <a:gd name="f59" fmla="val 1669"/>
                <a:gd name="f60" fmla="val 12059"/>
                <a:gd name="f61" fmla="val 789"/>
                <a:gd name="f62" fmla="val 10834"/>
                <a:gd name="f63" fmla="val 2890"/>
                <a:gd name="f64" fmla="val 9585"/>
                <a:gd name="f65" fmla="val 4258"/>
                <a:gd name="f66" fmla="val 8470"/>
                <a:gd name="f67" fmla="val 5482"/>
                <a:gd name="f68" fmla="val 6640"/>
                <a:gd name="f69" fmla="val 7487"/>
                <a:gd name="f70" fmla="val 5059"/>
                <a:gd name="f71" fmla="val 9220"/>
                <a:gd name="f72" fmla="val 4282"/>
                <a:gd name="f73" fmla="val 13319"/>
                <a:gd name="f74" fmla="val 2773"/>
                <a:gd name="f75" fmla="val 21268"/>
                <a:gd name="f76" fmla="val 7640"/>
                <a:gd name="f77" fmla="val 26604"/>
                <a:gd name="f78" fmla="val 7689"/>
                <a:gd name="f79" fmla="val 26658"/>
                <a:gd name="f80" fmla="val 7710"/>
                <a:gd name="f81" fmla="val 26681"/>
                <a:gd name="f82" fmla="val 7739"/>
                <a:gd name="f83" fmla="val 26693"/>
                <a:gd name="f84" fmla="val 7768"/>
                <a:gd name="f85" fmla="val 7795"/>
                <a:gd name="f86" fmla="val 7822"/>
                <a:gd name="f87" fmla="val 26683"/>
                <a:gd name="f88" fmla="val 7843"/>
                <a:gd name="f89" fmla="val 26663"/>
                <a:gd name="f90" fmla="val 7889"/>
                <a:gd name="f91" fmla="val 26623"/>
                <a:gd name="f92" fmla="val 7890"/>
                <a:gd name="f93" fmla="val 26553"/>
                <a:gd name="f94" fmla="val 7849"/>
                <a:gd name="f95" fmla="val 26509"/>
                <a:gd name="f96" fmla="val 7801"/>
                <a:gd name="f97" fmla="val 26455"/>
                <a:gd name="f98" fmla="val 3008"/>
                <a:gd name="f99" fmla="val 21200"/>
                <a:gd name="f100" fmla="val 4497"/>
                <a:gd name="f101" fmla="val 13360"/>
                <a:gd name="f102" fmla="val 5263"/>
                <a:gd name="f103" fmla="val 9323"/>
                <a:gd name="f104" fmla="val 6824"/>
                <a:gd name="f105" fmla="val 7611"/>
                <a:gd name="f106" fmla="val 8632"/>
                <a:gd name="f107" fmla="val 5628"/>
                <a:gd name="f108" fmla="val 9880"/>
                <a:gd name="f109" fmla="val 4261"/>
                <a:gd name="f110" fmla="val 11294"/>
                <a:gd name="f111" fmla="val 2712"/>
                <a:gd name="f112" fmla="val 12661"/>
                <a:gd name="f113" fmla="val 163"/>
                <a:gd name="f114" fmla="val 12688"/>
                <a:gd name="f115" fmla="val 114"/>
                <a:gd name="f116" fmla="val 12674"/>
                <a:gd name="f117" fmla="val 53"/>
                <a:gd name="f118" fmla="val 12628"/>
                <a:gd name="f119" fmla="val 22"/>
                <a:gd name="f120" fmla="val 12609"/>
                <a:gd name="f121" fmla="val 8"/>
                <a:gd name="f122" fmla="val 12587"/>
                <a:gd name="f123" fmla="*/ f0 1 12689"/>
                <a:gd name="f124" fmla="*/ f1 1 29187"/>
                <a:gd name="f125" fmla="val f2"/>
                <a:gd name="f126" fmla="val f3"/>
                <a:gd name="f127" fmla="val f4"/>
                <a:gd name="f128" fmla="+- f127 0 f125"/>
                <a:gd name="f129" fmla="+- f126 0 f125"/>
                <a:gd name="f130" fmla="*/ f129 1 12689"/>
                <a:gd name="f131" fmla="*/ f128 1 29187"/>
                <a:gd name="f132" fmla="*/ f125 1 f130"/>
                <a:gd name="f133" fmla="*/ f126 1 f130"/>
                <a:gd name="f134" fmla="*/ f125 1 f131"/>
                <a:gd name="f135" fmla="*/ f127 1 f131"/>
                <a:gd name="f136" fmla="*/ f132 f123 1"/>
                <a:gd name="f137" fmla="*/ f133 f123 1"/>
                <a:gd name="f138" fmla="*/ f135 f124 1"/>
                <a:gd name="f139" fmla="*/ f134 f1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6" t="f139" r="f137" b="f138"/>
              <a:pathLst>
                <a:path w="12689" h="29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6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39" y="f55"/>
                  </a:cubicBezTo>
                  <a:cubicBezTo>
                    <a:pt x="f56" y="f57"/>
                    <a:pt x="f58" y="f59"/>
                    <a:pt x="f60" y="f61"/>
                  </a:cubicBezTo>
                  <a:lnTo>
                    <a:pt x="f60" y="f61"/>
                  </a:ln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2948;p54">
              <a:extLst>
                <a:ext uri="{FF2B5EF4-FFF2-40B4-BE49-F238E27FC236}">
                  <a16:creationId xmlns:a16="http://schemas.microsoft.com/office/drawing/2014/main" id="{A610D7E1-1CF1-46ED-BB4E-03333389C2D6}"/>
                </a:ext>
              </a:extLst>
            </p:cNvPr>
            <p:cNvSpPr/>
            <p:nvPr/>
          </p:nvSpPr>
          <p:spPr>
            <a:xfrm>
              <a:off x="1065294" y="3882990"/>
              <a:ext cx="155841" cy="676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06"/>
                <a:gd name="f4" fmla="val 2304"/>
                <a:gd name="f5" fmla="val 5246"/>
                <a:gd name="f6" fmla="val 1"/>
                <a:gd name="f7" fmla="val 5233"/>
                <a:gd name="f8" fmla="val 5220"/>
                <a:gd name="f9" fmla="val 5"/>
                <a:gd name="f10" fmla="val 5209"/>
                <a:gd name="f11" fmla="val 15"/>
                <a:gd name="f12" fmla="val 3771"/>
                <a:gd name="f13" fmla="val 1248"/>
                <a:gd name="f14" fmla="val 1941"/>
                <a:gd name="f15" fmla="val 2023"/>
                <a:gd name="f16" fmla="val 54"/>
                <a:gd name="f17" fmla="val 2195"/>
                <a:gd name="f18" fmla="val 24"/>
                <a:gd name="f19" fmla="val 2196"/>
                <a:gd name="f20" fmla="val 2223"/>
                <a:gd name="f21" fmla="val 4"/>
                <a:gd name="f22" fmla="val 2253"/>
                <a:gd name="f23" fmla="val 8"/>
                <a:gd name="f24" fmla="val 2282"/>
                <a:gd name="f25" fmla="val 31"/>
                <a:gd name="f26" fmla="val 2303"/>
                <a:gd name="f27" fmla="val 59"/>
                <a:gd name="f28" fmla="val 62"/>
                <a:gd name="f29" fmla="val 1973"/>
                <a:gd name="f30" fmla="val 2126"/>
                <a:gd name="f31" fmla="val 3826"/>
                <a:gd name="f32" fmla="val 1343"/>
                <a:gd name="f33" fmla="val 5280"/>
                <a:gd name="f34" fmla="val 96"/>
                <a:gd name="f35" fmla="val 5303"/>
                <a:gd name="f36" fmla="val 76"/>
                <a:gd name="f37" fmla="val 43"/>
                <a:gd name="f38" fmla="val 5286"/>
                <a:gd name="f39" fmla="val 19"/>
                <a:gd name="f40" fmla="val 5276"/>
                <a:gd name="f41" fmla="val 7"/>
                <a:gd name="f42" fmla="val 5261"/>
                <a:gd name="f43" fmla="*/ f0 1 5306"/>
                <a:gd name="f44" fmla="*/ f1 1 2304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306"/>
                <a:gd name="f51" fmla="*/ f48 1 2304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306" h="23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lnTo>
                    <a:pt x="f28" y="f26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2949;p54">
              <a:extLst>
                <a:ext uri="{FF2B5EF4-FFF2-40B4-BE49-F238E27FC236}">
                  <a16:creationId xmlns:a16="http://schemas.microsoft.com/office/drawing/2014/main" id="{27EB165E-69AD-4FD5-B6AB-1A887945C943}"/>
                </a:ext>
              </a:extLst>
            </p:cNvPr>
            <p:cNvSpPr/>
            <p:nvPr/>
          </p:nvSpPr>
          <p:spPr>
            <a:xfrm>
              <a:off x="1068256" y="3895563"/>
              <a:ext cx="98682" cy="553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60"/>
                <a:gd name="f4" fmla="val 1883"/>
                <a:gd name="f5" fmla="val 3299"/>
                <a:gd name="f6" fmla="val 3288"/>
                <a:gd name="f7" fmla="val 3276"/>
                <a:gd name="f8" fmla="val 4"/>
                <a:gd name="f9" fmla="val 3265"/>
                <a:gd name="f10" fmla="val 11"/>
                <a:gd name="f11" fmla="val 2287"/>
                <a:gd name="f12" fmla="val 759"/>
                <a:gd name="f13" fmla="val 1203"/>
                <a:gd name="f14" fmla="val 1354"/>
                <a:gd name="f15" fmla="val 44"/>
                <a:gd name="f16" fmla="val 1777"/>
                <a:gd name="f17" fmla="val 15"/>
                <a:gd name="f18" fmla="val 1787"/>
                <a:gd name="f19" fmla="val 1"/>
                <a:gd name="f20" fmla="val 1818"/>
                <a:gd name="f21" fmla="val 1847"/>
                <a:gd name="f22" fmla="val 21"/>
                <a:gd name="f23" fmla="val 1868"/>
                <a:gd name="f24" fmla="val 39"/>
                <a:gd name="f25" fmla="val 1882"/>
                <a:gd name="f26" fmla="val 64"/>
                <a:gd name="f27" fmla="val 68"/>
                <a:gd name="f28" fmla="val 75"/>
                <a:gd name="f29" fmla="val 1881"/>
                <a:gd name="f30" fmla="val 81"/>
                <a:gd name="f31" fmla="val 1250"/>
                <a:gd name="f32" fmla="val 1454"/>
                <a:gd name="f33" fmla="val 2344"/>
                <a:gd name="f34" fmla="val 854"/>
                <a:gd name="f35" fmla="val 3331"/>
                <a:gd name="f36" fmla="val 99"/>
                <a:gd name="f37" fmla="val 3356"/>
                <a:gd name="f38" fmla="val 3359"/>
                <a:gd name="f39" fmla="val 46"/>
                <a:gd name="f40" fmla="val 3342"/>
                <a:gd name="f41" fmla="val 22"/>
                <a:gd name="f42" fmla="val 7"/>
                <a:gd name="f43" fmla="val 3316"/>
                <a:gd name="f44" fmla="*/ f0 1 3360"/>
                <a:gd name="f45" fmla="*/ f1 1 188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360"/>
                <a:gd name="f52" fmla="*/ f49 1 188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360" h="18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29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0"/>
                    <a:pt x="f38" y="f39"/>
                    <a:pt x="f40" y="f41"/>
                  </a:cubicBezTo>
                  <a:cubicBezTo>
                    <a:pt x="f35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2950;p54">
              <a:extLst>
                <a:ext uri="{FF2B5EF4-FFF2-40B4-BE49-F238E27FC236}">
                  <a16:creationId xmlns:a16="http://schemas.microsoft.com/office/drawing/2014/main" id="{03F810A5-8B3A-438F-A297-27B63C8418BA}"/>
                </a:ext>
              </a:extLst>
            </p:cNvPr>
            <p:cNvSpPr/>
            <p:nvPr/>
          </p:nvSpPr>
          <p:spPr>
            <a:xfrm>
              <a:off x="1197726" y="3846103"/>
              <a:ext cx="17684" cy="13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2"/>
                <a:gd name="f4" fmla="val 466"/>
                <a:gd name="f5" fmla="val 541"/>
                <a:gd name="f6" fmla="val 1"/>
                <a:gd name="f7" fmla="val 530"/>
                <a:gd name="f8" fmla="val 518"/>
                <a:gd name="f9" fmla="val 4"/>
                <a:gd name="f10" fmla="val 508"/>
                <a:gd name="f11" fmla="val 12"/>
                <a:gd name="f12" fmla="val 29"/>
                <a:gd name="f13" fmla="val 365"/>
                <a:gd name="f14" fmla="val 6"/>
                <a:gd name="f15" fmla="val 383"/>
                <a:gd name="f16" fmla="val 417"/>
                <a:gd name="f17" fmla="val 18"/>
                <a:gd name="f18" fmla="val 442"/>
                <a:gd name="f19" fmla="val 459"/>
                <a:gd name="f20" fmla="val 46"/>
                <a:gd name="f21" fmla="val 63"/>
                <a:gd name="f22" fmla="val 73"/>
                <a:gd name="f23" fmla="val 85"/>
                <a:gd name="f24" fmla="val 462"/>
                <a:gd name="f25" fmla="val 95"/>
                <a:gd name="f26" fmla="val 453"/>
                <a:gd name="f27" fmla="val 573"/>
                <a:gd name="f28" fmla="val 98"/>
                <a:gd name="f29" fmla="val 597"/>
                <a:gd name="f30" fmla="val 81"/>
                <a:gd name="f31" fmla="val 47"/>
                <a:gd name="f32" fmla="val 585"/>
                <a:gd name="f33" fmla="val 22"/>
                <a:gd name="f34" fmla="val 574"/>
                <a:gd name="f35" fmla="val 8"/>
                <a:gd name="f36" fmla="val 558"/>
                <a:gd name="f37" fmla="*/ f0 1 602"/>
                <a:gd name="f38" fmla="*/ f1 1 46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2"/>
                <a:gd name="f45" fmla="*/ f42 1 46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2" h="4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cubicBezTo>
                    <a:pt x="f12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" y="f31"/>
                    <a:pt x="f32" y="f33"/>
                  </a:cubicBezTo>
                  <a:cubicBezTo>
                    <a:pt x="f34" y="f35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2951;p54">
              <a:extLst>
                <a:ext uri="{FF2B5EF4-FFF2-40B4-BE49-F238E27FC236}">
                  <a16:creationId xmlns:a16="http://schemas.microsoft.com/office/drawing/2014/main" id="{6840DDA8-956D-49E6-8210-24A5005B4CA4}"/>
                </a:ext>
              </a:extLst>
            </p:cNvPr>
            <p:cNvSpPr/>
            <p:nvPr/>
          </p:nvSpPr>
          <p:spPr>
            <a:xfrm>
              <a:off x="1024996" y="3833475"/>
              <a:ext cx="108374" cy="468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90"/>
                <a:gd name="f4" fmla="val 1597"/>
                <a:gd name="f5" fmla="val 3628"/>
                <a:gd name="f6" fmla="val 1"/>
                <a:gd name="f7" fmla="val 3623"/>
                <a:gd name="f8" fmla="val 3618"/>
                <a:gd name="f9" fmla="val 3613"/>
                <a:gd name="f10" fmla="val 3"/>
                <a:gd name="f11" fmla="val 2370"/>
                <a:gd name="f12" fmla="val 358"/>
                <a:gd name="f13" fmla="val 1164"/>
                <a:gd name="f14" fmla="val 859"/>
                <a:gd name="f15" fmla="val 36"/>
                <a:gd name="f16" fmla="val 1493"/>
                <a:gd name="f17" fmla="val 9"/>
                <a:gd name="f18" fmla="val 1507"/>
                <a:gd name="f19" fmla="val 1541"/>
                <a:gd name="f20" fmla="val 14"/>
                <a:gd name="f21" fmla="val 1568"/>
                <a:gd name="f22" fmla="val 24"/>
                <a:gd name="f23" fmla="val 1585"/>
                <a:gd name="f24" fmla="val 43"/>
                <a:gd name="f25" fmla="val 63"/>
                <a:gd name="f26" fmla="val 71"/>
                <a:gd name="f27" fmla="val 80"/>
                <a:gd name="f28" fmla="val 1595"/>
                <a:gd name="f29" fmla="val 91"/>
                <a:gd name="f30" fmla="val 1588"/>
                <a:gd name="f31" fmla="val 1212"/>
                <a:gd name="f32" fmla="val 960"/>
                <a:gd name="f33" fmla="val 2408"/>
                <a:gd name="f34" fmla="val 462"/>
                <a:gd name="f35" fmla="val 3644"/>
                <a:gd name="f36" fmla="val 108"/>
                <a:gd name="f37" fmla="val 3673"/>
                <a:gd name="f38" fmla="val 100"/>
                <a:gd name="f39" fmla="val 70"/>
                <a:gd name="f40" fmla="val 3681"/>
                <a:gd name="f41" fmla="val 41"/>
                <a:gd name="f42" fmla="val 3674"/>
                <a:gd name="f43" fmla="val 17"/>
                <a:gd name="f44" fmla="val 3652"/>
                <a:gd name="f45" fmla="*/ f0 1 3690"/>
                <a:gd name="f46" fmla="*/ f1 1 159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690"/>
                <a:gd name="f53" fmla="*/ f50 1 159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690" h="1597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" name="Google Shape;2952;p54">
              <a:extLst>
                <a:ext uri="{FF2B5EF4-FFF2-40B4-BE49-F238E27FC236}">
                  <a16:creationId xmlns:a16="http://schemas.microsoft.com/office/drawing/2014/main" id="{72ED450E-532F-4CDA-97B1-557D4A60FABD}"/>
                </a:ext>
              </a:extLst>
            </p:cNvPr>
            <p:cNvSpPr/>
            <p:nvPr/>
          </p:nvSpPr>
          <p:spPr>
            <a:xfrm>
              <a:off x="1026139" y="3801965"/>
              <a:ext cx="153637" cy="785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31"/>
                <a:gd name="f4" fmla="val 2674"/>
                <a:gd name="f5" fmla="val 5169"/>
                <a:gd name="f6" fmla="val 5166"/>
                <a:gd name="f7" fmla="val 5163"/>
                <a:gd name="f8" fmla="val 5160"/>
                <a:gd name="f9" fmla="val 1"/>
                <a:gd name="f10" fmla="val 3261"/>
                <a:gd name="f11" fmla="val 345"/>
                <a:gd name="f12" fmla="val 1436"/>
                <a:gd name="f13" fmla="val 1260"/>
                <a:gd name="f14" fmla="val 25"/>
                <a:gd name="f15" fmla="val 2577"/>
                <a:gd name="f16" fmla="val 4"/>
                <a:gd name="f17" fmla="val 2598"/>
                <a:gd name="f18" fmla="val 2633"/>
                <a:gd name="f19" fmla="val 22"/>
                <a:gd name="f20" fmla="val 2655"/>
                <a:gd name="f21" fmla="val 34"/>
                <a:gd name="f22" fmla="val 2668"/>
                <a:gd name="f23" fmla="val 48"/>
                <a:gd name="f24" fmla="val 62"/>
                <a:gd name="f25" fmla="val 75"/>
                <a:gd name="f26" fmla="val 89"/>
                <a:gd name="f27" fmla="val 99"/>
                <a:gd name="f28" fmla="val 2657"/>
                <a:gd name="f29" fmla="val 1498"/>
                <a:gd name="f30" fmla="val 1357"/>
                <a:gd name="f31" fmla="val 3301"/>
                <a:gd name="f32" fmla="val 449"/>
                <a:gd name="f33" fmla="val 5180"/>
                <a:gd name="f34" fmla="val 110"/>
                <a:gd name="f35" fmla="val 5210"/>
                <a:gd name="f36" fmla="val 105"/>
                <a:gd name="f37" fmla="val 5230"/>
                <a:gd name="f38" fmla="val 76"/>
                <a:gd name="f39" fmla="val 5225"/>
                <a:gd name="f40" fmla="val 46"/>
                <a:gd name="f41" fmla="val 5219"/>
                <a:gd name="f42" fmla="val 18"/>
                <a:gd name="f43" fmla="val 5196"/>
                <a:gd name="f44" fmla="*/ f0 1 5231"/>
                <a:gd name="f45" fmla="*/ f1 1 267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231"/>
                <a:gd name="f52" fmla="*/ f49 1 267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231" h="2674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9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2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2953;p54">
              <a:extLst>
                <a:ext uri="{FF2B5EF4-FFF2-40B4-BE49-F238E27FC236}">
                  <a16:creationId xmlns:a16="http://schemas.microsoft.com/office/drawing/2014/main" id="{105059A8-7822-4A2C-B8CD-6F5DAD2F5EF1}"/>
                </a:ext>
              </a:extLst>
            </p:cNvPr>
            <p:cNvSpPr/>
            <p:nvPr/>
          </p:nvSpPr>
          <p:spPr>
            <a:xfrm>
              <a:off x="1026322" y="3818177"/>
              <a:ext cx="57451" cy="614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56"/>
                <a:gd name="f4" fmla="val 2091"/>
                <a:gd name="f5" fmla="val 1893"/>
                <a:gd name="f6" fmla="val 1882"/>
                <a:gd name="f7" fmla="val 1871"/>
                <a:gd name="f8" fmla="val 3"/>
                <a:gd name="f9" fmla="val 1862"/>
                <a:gd name="f10" fmla="val 10"/>
                <a:gd name="f11" fmla="val 1107"/>
                <a:gd name="f12" fmla="val 524"/>
                <a:gd name="f13" fmla="val 469"/>
                <a:gd name="f14" fmla="val 1215"/>
                <a:gd name="f15" fmla="val 18"/>
                <a:gd name="f16" fmla="val 2009"/>
                <a:gd name="f17" fmla="val 1"/>
                <a:gd name="f18" fmla="val 2036"/>
                <a:gd name="f19" fmla="val 11"/>
                <a:gd name="f20" fmla="val 2069"/>
                <a:gd name="f21" fmla="val 36"/>
                <a:gd name="f22" fmla="val 2083"/>
                <a:gd name="f23" fmla="val 46"/>
                <a:gd name="f24" fmla="val 2089"/>
                <a:gd name="f25" fmla="val 55"/>
                <a:gd name="f26" fmla="val 2090"/>
                <a:gd name="f27" fmla="val 63"/>
                <a:gd name="f28" fmla="val 83"/>
                <a:gd name="f29" fmla="val 100"/>
                <a:gd name="f30" fmla="val 2082"/>
                <a:gd name="f31" fmla="val 113"/>
                <a:gd name="f32" fmla="val 2062"/>
                <a:gd name="f33" fmla="val 556"/>
                <a:gd name="f34" fmla="val 1284"/>
                <a:gd name="f35" fmla="val 1183"/>
                <a:gd name="f36" fmla="val 607"/>
                <a:gd name="f37" fmla="val 1923"/>
                <a:gd name="f38" fmla="val 101"/>
                <a:gd name="f39" fmla="val 1949"/>
                <a:gd name="f40" fmla="val 82"/>
                <a:gd name="f41" fmla="val 50"/>
                <a:gd name="f42" fmla="val 1937"/>
                <a:gd name="f43" fmla="val 24"/>
                <a:gd name="f44" fmla="val 1927"/>
                <a:gd name="f45" fmla="val 8"/>
                <a:gd name="f46" fmla="val 1910"/>
                <a:gd name="f47" fmla="*/ f0 1 1956"/>
                <a:gd name="f48" fmla="*/ f1 1 209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956"/>
                <a:gd name="f55" fmla="*/ f52 1 209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956" h="20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3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" name="Google Shape;2954;p54">
              <a:extLst>
                <a:ext uri="{FF2B5EF4-FFF2-40B4-BE49-F238E27FC236}">
                  <a16:creationId xmlns:a16="http://schemas.microsoft.com/office/drawing/2014/main" id="{74470BEF-8226-4965-8593-9E40DC883C85}"/>
                </a:ext>
              </a:extLst>
            </p:cNvPr>
            <p:cNvSpPr/>
            <p:nvPr/>
          </p:nvSpPr>
          <p:spPr>
            <a:xfrm>
              <a:off x="1102327" y="3800465"/>
              <a:ext cx="15416" cy="82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5"/>
                <a:gd name="f4" fmla="val 282"/>
                <a:gd name="f5" fmla="val 467"/>
                <a:gd name="f6" fmla="val 1"/>
                <a:gd name="f7" fmla="val 464"/>
                <a:gd name="f8" fmla="val 461"/>
                <a:gd name="f9" fmla="val 457"/>
                <a:gd name="f10" fmla="val 2"/>
                <a:gd name="f11" fmla="val 301"/>
                <a:gd name="f12" fmla="val 26"/>
                <a:gd name="f13" fmla="val 153"/>
                <a:gd name="f14" fmla="val 87"/>
                <a:gd name="f15" fmla="val 29"/>
                <a:gd name="f16" fmla="val 184"/>
                <a:gd name="f17" fmla="val 3"/>
                <a:gd name="f18" fmla="val 201"/>
                <a:gd name="f19" fmla="val 235"/>
                <a:gd name="f20" fmla="val 17"/>
                <a:gd name="f21" fmla="val 261"/>
                <a:gd name="f22" fmla="val 275"/>
                <a:gd name="f23" fmla="val 44"/>
                <a:gd name="f24" fmla="val 281"/>
                <a:gd name="f25" fmla="val 60"/>
                <a:gd name="f26" fmla="val 71"/>
                <a:gd name="f27" fmla="val 83"/>
                <a:gd name="f28" fmla="val 278"/>
                <a:gd name="f29" fmla="val 96"/>
                <a:gd name="f30" fmla="val 271"/>
                <a:gd name="f31" fmla="val 207"/>
                <a:gd name="f32" fmla="val 187"/>
                <a:gd name="f33" fmla="val 336"/>
                <a:gd name="f34" fmla="val 130"/>
                <a:gd name="f35" fmla="val 473"/>
                <a:gd name="f36" fmla="val 112"/>
                <a:gd name="f37" fmla="val 503"/>
                <a:gd name="f38" fmla="val 106"/>
                <a:gd name="f39" fmla="val 524"/>
                <a:gd name="f40" fmla="val 79"/>
                <a:gd name="f41" fmla="val 520"/>
                <a:gd name="f42" fmla="val 49"/>
                <a:gd name="f43" fmla="val 515"/>
                <a:gd name="f44" fmla="val 21"/>
                <a:gd name="f45" fmla="val 493"/>
                <a:gd name="f46" fmla="*/ f0 1 525"/>
                <a:gd name="f47" fmla="*/ f1 1 28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25"/>
                <a:gd name="f54" fmla="*/ f51 1 28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25" h="282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15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" name="Google Shape;2955;p54">
              <a:extLst>
                <a:ext uri="{FF2B5EF4-FFF2-40B4-BE49-F238E27FC236}">
                  <a16:creationId xmlns:a16="http://schemas.microsoft.com/office/drawing/2014/main" id="{FF4B0941-A113-46F5-9692-ACEA73A76302}"/>
                </a:ext>
              </a:extLst>
            </p:cNvPr>
            <p:cNvSpPr/>
            <p:nvPr/>
          </p:nvSpPr>
          <p:spPr>
            <a:xfrm>
              <a:off x="1214085" y="3804571"/>
              <a:ext cx="15535" cy="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9"/>
                <a:gd name="f4" fmla="val 159"/>
                <a:gd name="f5" fmla="val 473"/>
                <a:gd name="f6" fmla="val 1"/>
                <a:gd name="f7" fmla="val 470"/>
                <a:gd name="f8" fmla="val 467"/>
                <a:gd name="f9" fmla="val 465"/>
                <a:gd name="f10" fmla="val 52"/>
                <a:gd name="f11" fmla="val 50"/>
                <a:gd name="f12" fmla="val 22"/>
                <a:gd name="f13" fmla="val 53"/>
                <a:gd name="f14" fmla="val 80"/>
                <a:gd name="f15" fmla="val 5"/>
                <a:gd name="f16" fmla="val 110"/>
                <a:gd name="f17" fmla="val 8"/>
                <a:gd name="f18" fmla="val 137"/>
                <a:gd name="f19" fmla="val 33"/>
                <a:gd name="f20" fmla="val 158"/>
                <a:gd name="f21" fmla="val 59"/>
                <a:gd name="f22" fmla="val 65"/>
                <a:gd name="f23" fmla="val 478"/>
                <a:gd name="f24" fmla="val 507"/>
                <a:gd name="f25" fmla="val 107"/>
                <a:gd name="f26" fmla="val 526"/>
                <a:gd name="f27" fmla="val 522"/>
                <a:gd name="f28" fmla="val 21"/>
                <a:gd name="f29" fmla="val 500"/>
                <a:gd name="f30" fmla="*/ f0 1 529"/>
                <a:gd name="f31" fmla="*/ f1 1 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29"/>
                <a:gd name="f38" fmla="*/ f35 1 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29" h="15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lnTo>
                    <a:pt x="f23" y="f16"/>
                  </a:lnTo>
                  <a:cubicBezTo>
                    <a:pt x="f24" y="f25"/>
                    <a:pt x="f3" y="f14"/>
                    <a:pt x="f26" y="f11"/>
                  </a:cubicBez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" name="Google Shape;2956;p54">
              <a:extLst>
                <a:ext uri="{FF2B5EF4-FFF2-40B4-BE49-F238E27FC236}">
                  <a16:creationId xmlns:a16="http://schemas.microsoft.com/office/drawing/2014/main" id="{BB0AD7E8-8A25-4E6F-B895-933A7D5EF3EE}"/>
                </a:ext>
              </a:extLst>
            </p:cNvPr>
            <p:cNvSpPr/>
            <p:nvPr/>
          </p:nvSpPr>
          <p:spPr>
            <a:xfrm>
              <a:off x="1250469" y="3807982"/>
              <a:ext cx="7397" cy="58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"/>
                <a:gd name="f4" fmla="val 198"/>
                <a:gd name="f5" fmla="val 189"/>
                <a:gd name="f6" fmla="val 1"/>
                <a:gd name="f7" fmla="val 179"/>
                <a:gd name="f8" fmla="val 168"/>
                <a:gd name="f9" fmla="val 3"/>
                <a:gd name="f10" fmla="val 159"/>
                <a:gd name="f11" fmla="val 9"/>
                <a:gd name="f12" fmla="val 33"/>
                <a:gd name="f13" fmla="val 95"/>
                <a:gd name="f14" fmla="val 6"/>
                <a:gd name="f15" fmla="val 113"/>
                <a:gd name="f16" fmla="val 148"/>
                <a:gd name="f17" fmla="val 16"/>
                <a:gd name="f18" fmla="val 172"/>
                <a:gd name="f19" fmla="val 28"/>
                <a:gd name="f20" fmla="val 187"/>
                <a:gd name="f21" fmla="val 45"/>
                <a:gd name="f22" fmla="val 197"/>
                <a:gd name="f23" fmla="val 63"/>
                <a:gd name="f24" fmla="val 73"/>
                <a:gd name="f25" fmla="val 84"/>
                <a:gd name="f26" fmla="val 193"/>
                <a:gd name="f27" fmla="val 94"/>
                <a:gd name="f28" fmla="val 186"/>
                <a:gd name="f29" fmla="val 221"/>
                <a:gd name="f30" fmla="val 101"/>
                <a:gd name="f31" fmla="val 247"/>
                <a:gd name="f32" fmla="val 83"/>
                <a:gd name="f33" fmla="val 251"/>
                <a:gd name="f34" fmla="val 49"/>
                <a:gd name="f35" fmla="val 235"/>
                <a:gd name="f36" fmla="val 24"/>
                <a:gd name="f37" fmla="val 224"/>
                <a:gd name="f38" fmla="val 207"/>
                <a:gd name="f39" fmla="*/ f0 1 252"/>
                <a:gd name="f40" fmla="*/ f1 1 19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52"/>
                <a:gd name="f47" fmla="*/ f44 1 19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52" h="1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11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2957;p54">
              <a:extLst>
                <a:ext uri="{FF2B5EF4-FFF2-40B4-BE49-F238E27FC236}">
                  <a16:creationId xmlns:a16="http://schemas.microsoft.com/office/drawing/2014/main" id="{93F1693E-03B1-4696-A868-303AB872B67F}"/>
                </a:ext>
              </a:extLst>
            </p:cNvPr>
            <p:cNvSpPr/>
            <p:nvPr/>
          </p:nvSpPr>
          <p:spPr>
            <a:xfrm>
              <a:off x="1148532" y="3843963"/>
              <a:ext cx="12508" cy="50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6"/>
                <a:gd name="f4" fmla="val 171"/>
                <a:gd name="f5" fmla="val 369"/>
                <a:gd name="f6" fmla="val 1"/>
                <a:gd name="f7" fmla="val 365"/>
                <a:gd name="f8" fmla="val 361"/>
                <a:gd name="f9" fmla="val 357"/>
                <a:gd name="f10" fmla="val 2"/>
                <a:gd name="f11" fmla="val 48"/>
                <a:gd name="f12" fmla="val 62"/>
                <a:gd name="f13" fmla="val 19"/>
                <a:gd name="f14" fmla="val 66"/>
                <a:gd name="f15" fmla="val 95"/>
                <a:gd name="f16" fmla="val 5"/>
                <a:gd name="f17" fmla="val 126"/>
                <a:gd name="f18" fmla="val 11"/>
                <a:gd name="f19" fmla="val 152"/>
                <a:gd name="f20" fmla="val 32"/>
                <a:gd name="f21" fmla="val 170"/>
                <a:gd name="f22" fmla="val 59"/>
                <a:gd name="f23" fmla="val 169"/>
                <a:gd name="f24" fmla="val 68"/>
                <a:gd name="f25" fmla="val 378"/>
                <a:gd name="f26" fmla="val 109"/>
                <a:gd name="f27" fmla="val 407"/>
                <a:gd name="f28" fmla="val 103"/>
                <a:gd name="f29" fmla="val 425"/>
                <a:gd name="f30" fmla="val 75"/>
                <a:gd name="f31" fmla="val 421"/>
                <a:gd name="f32" fmla="val 45"/>
                <a:gd name="f33" fmla="val 416"/>
                <a:gd name="f34" fmla="val 20"/>
                <a:gd name="f35" fmla="val 395"/>
                <a:gd name="f36" fmla="*/ f0 1 426"/>
                <a:gd name="f37" fmla="*/ f1 1 17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26"/>
                <a:gd name="f44" fmla="*/ f41 1 17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26" h="17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12" y="f21"/>
                    <a:pt x="f14" y="f23"/>
                    <a:pt x="f24" y="f23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2958;p54">
              <a:extLst>
                <a:ext uri="{FF2B5EF4-FFF2-40B4-BE49-F238E27FC236}">
                  <a16:creationId xmlns:a16="http://schemas.microsoft.com/office/drawing/2014/main" id="{FC8BDE28-0FC3-468B-A173-4C290A53B984}"/>
                </a:ext>
              </a:extLst>
            </p:cNvPr>
            <p:cNvSpPr/>
            <p:nvPr/>
          </p:nvSpPr>
          <p:spPr>
            <a:xfrm>
              <a:off x="1173138" y="3829543"/>
              <a:ext cx="11219" cy="46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2"/>
                <a:gd name="f4" fmla="val 157"/>
                <a:gd name="f5" fmla="val 324"/>
                <a:gd name="f6" fmla="val 320"/>
                <a:gd name="f7" fmla="val 316"/>
                <a:gd name="f8" fmla="val 1"/>
                <a:gd name="f9" fmla="val 312"/>
                <a:gd name="f10" fmla="val 2"/>
                <a:gd name="f11" fmla="val 50"/>
                <a:gd name="f12" fmla="val 49"/>
                <a:gd name="f13" fmla="val 20"/>
                <a:gd name="f14" fmla="val 54"/>
                <a:gd name="f15" fmla="val 83"/>
                <a:gd name="f16" fmla="val 6"/>
                <a:gd name="f17" fmla="val 113"/>
                <a:gd name="f18" fmla="val 10"/>
                <a:gd name="f19" fmla="val 140"/>
                <a:gd name="f20" fmla="val 33"/>
                <a:gd name="f21" fmla="val 60"/>
                <a:gd name="f22" fmla="val 62"/>
                <a:gd name="f23" fmla="val 63"/>
                <a:gd name="f24" fmla="val 156"/>
                <a:gd name="f25" fmla="val 66"/>
                <a:gd name="f26" fmla="val 67"/>
                <a:gd name="f27" fmla="val 68"/>
                <a:gd name="f28" fmla="val 70"/>
                <a:gd name="f29" fmla="val 332"/>
                <a:gd name="f30" fmla="val 110"/>
                <a:gd name="f31" fmla="val 362"/>
                <a:gd name="f32" fmla="val 106"/>
                <a:gd name="f33" fmla="val 77"/>
                <a:gd name="f34" fmla="val 376"/>
                <a:gd name="f35" fmla="val 46"/>
                <a:gd name="f36" fmla="val 371"/>
                <a:gd name="f37" fmla="val 349"/>
                <a:gd name="f38" fmla="*/ f0 1 382"/>
                <a:gd name="f39" fmla="*/ f1 1 15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382"/>
                <a:gd name="f46" fmla="*/ f43 1 15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82" h="1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4"/>
                  </a:cubicBezTo>
                  <a:cubicBezTo>
                    <a:pt x="f26" y="f24"/>
                    <a:pt x="f27" y="f24"/>
                    <a:pt x="f28" y="f4"/>
                  </a:cubicBezTo>
                  <a:lnTo>
                    <a:pt x="f29" y="f30"/>
                  </a:lnTo>
                  <a:cubicBezTo>
                    <a:pt x="f31" y="f32"/>
                    <a:pt x="f3" y="f33"/>
                    <a:pt x="f34" y="f35"/>
                  </a:cubicBezTo>
                  <a:cubicBezTo>
                    <a:pt x="f36" y="f13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" name="Google Shape;2959;p54">
              <a:extLst>
                <a:ext uri="{FF2B5EF4-FFF2-40B4-BE49-F238E27FC236}">
                  <a16:creationId xmlns:a16="http://schemas.microsoft.com/office/drawing/2014/main" id="{99C909BF-B8C1-48DE-90E2-D21D2FA59072}"/>
                </a:ext>
              </a:extLst>
            </p:cNvPr>
            <p:cNvSpPr/>
            <p:nvPr/>
          </p:nvSpPr>
          <p:spPr>
            <a:xfrm>
              <a:off x="1247333" y="3839702"/>
              <a:ext cx="13359" cy="81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5"/>
                <a:gd name="f4" fmla="val 278"/>
                <a:gd name="f5" fmla="val 393"/>
                <a:gd name="f6" fmla="val 1"/>
                <a:gd name="f7" fmla="val 384"/>
                <a:gd name="f8" fmla="val 375"/>
                <a:gd name="f9" fmla="val 3"/>
                <a:gd name="f10" fmla="val 367"/>
                <a:gd name="f11" fmla="val 7"/>
                <a:gd name="f12" fmla="val 38"/>
                <a:gd name="f13" fmla="val 174"/>
                <a:gd name="f14" fmla="val 11"/>
                <a:gd name="f15" fmla="val 187"/>
                <a:gd name="f16" fmla="val 221"/>
                <a:gd name="f17" fmla="val 15"/>
                <a:gd name="f18" fmla="val 247"/>
                <a:gd name="f19" fmla="val 23"/>
                <a:gd name="f20" fmla="val 267"/>
                <a:gd name="f21" fmla="val 43"/>
                <a:gd name="f22" fmla="val 63"/>
                <a:gd name="f23" fmla="val 72"/>
                <a:gd name="f24" fmla="val 80"/>
                <a:gd name="f25" fmla="val 275"/>
                <a:gd name="f26" fmla="val 88"/>
                <a:gd name="f27" fmla="val 271"/>
                <a:gd name="f28" fmla="val 418"/>
                <a:gd name="f29" fmla="val 103"/>
                <a:gd name="f30" fmla="val 444"/>
                <a:gd name="f31" fmla="val 90"/>
                <a:gd name="f32" fmla="val 57"/>
                <a:gd name="f33" fmla="val 441"/>
                <a:gd name="f34" fmla="val 30"/>
                <a:gd name="f35" fmla="val 432"/>
                <a:gd name="f36" fmla="val 413"/>
                <a:gd name="f37" fmla="*/ f0 1 455"/>
                <a:gd name="f38" fmla="*/ f1 1 27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55"/>
                <a:gd name="f45" fmla="*/ f42 1 27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55" h="2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" y="f32"/>
                    <a:pt x="f33" y="f34"/>
                  </a:cubicBezTo>
                  <a:cubicBezTo>
                    <a:pt x="f35" y="f14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" name="Google Shape;2960;p54">
              <a:extLst>
                <a:ext uri="{FF2B5EF4-FFF2-40B4-BE49-F238E27FC236}">
                  <a16:creationId xmlns:a16="http://schemas.microsoft.com/office/drawing/2014/main" id="{C2DC5D72-0635-4624-87B6-B2C35E78551E}"/>
                </a:ext>
              </a:extLst>
            </p:cNvPr>
            <p:cNvSpPr/>
            <p:nvPr/>
          </p:nvSpPr>
          <p:spPr>
            <a:xfrm>
              <a:off x="1009552" y="3877915"/>
              <a:ext cx="141823" cy="515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9"/>
                <a:gd name="f4" fmla="val 1757"/>
                <a:gd name="f5" fmla="val 4771"/>
                <a:gd name="f6" fmla="val 1"/>
                <a:gd name="f7" fmla="val 4767"/>
                <a:gd name="f8" fmla="val 4763"/>
                <a:gd name="f9" fmla="val 4759"/>
                <a:gd name="f10" fmla="val 2"/>
                <a:gd name="f11" fmla="val 4448"/>
                <a:gd name="f12" fmla="val 55"/>
                <a:gd name="f13" fmla="val 4156"/>
                <a:gd name="f14" fmla="val 185"/>
                <a:gd name="f15" fmla="val 3873"/>
                <a:gd name="f16" fmla="val 311"/>
                <a:gd name="f17" fmla="val 3809"/>
                <a:gd name="f18" fmla="val 340"/>
                <a:gd name="f19" fmla="val 3746"/>
                <a:gd name="f20" fmla="val 368"/>
                <a:gd name="f21" fmla="val 3683"/>
                <a:gd name="f22" fmla="val 395"/>
                <a:gd name="f23" fmla="val 3097"/>
                <a:gd name="f24" fmla="val 647"/>
                <a:gd name="f25" fmla="val 2471"/>
                <a:gd name="f26" fmla="val 837"/>
                <a:gd name="f27" fmla="val 1868"/>
                <a:gd name="f28" fmla="val 1021"/>
                <a:gd name="f29" fmla="val 1261"/>
                <a:gd name="f30" fmla="val 1204"/>
                <a:gd name="f31" fmla="val 634"/>
                <a:gd name="f32" fmla="val 1394"/>
                <a:gd name="f33" fmla="val 42"/>
                <a:gd name="f34" fmla="val 1650"/>
                <a:gd name="f35" fmla="val 13"/>
                <a:gd name="f36" fmla="val 1663"/>
                <a:gd name="f37" fmla="val 1694"/>
                <a:gd name="f38" fmla="val 1723"/>
                <a:gd name="f39" fmla="val 22"/>
                <a:gd name="f40" fmla="val 1744"/>
                <a:gd name="f41" fmla="val 63"/>
                <a:gd name="f42" fmla="val 70"/>
                <a:gd name="f43" fmla="val 77"/>
                <a:gd name="f44" fmla="val 1755"/>
                <a:gd name="f45" fmla="val 90"/>
                <a:gd name="f46" fmla="val 1751"/>
                <a:gd name="f47" fmla="val 676"/>
                <a:gd name="f48" fmla="val 1499"/>
                <a:gd name="f49" fmla="val 1301"/>
                <a:gd name="f50" fmla="val 1310"/>
                <a:gd name="f51" fmla="val 1903"/>
                <a:gd name="f52" fmla="val 1127"/>
                <a:gd name="f53" fmla="val 2511"/>
                <a:gd name="f54" fmla="val 944"/>
                <a:gd name="f55" fmla="val 3138"/>
                <a:gd name="f56" fmla="val 753"/>
                <a:gd name="f57" fmla="val 3730"/>
                <a:gd name="f58" fmla="val 497"/>
                <a:gd name="f59" fmla="val 3793"/>
                <a:gd name="f60" fmla="val 469"/>
                <a:gd name="f61" fmla="val 3857"/>
                <a:gd name="f62" fmla="val 441"/>
                <a:gd name="f63" fmla="val 3918"/>
                <a:gd name="f64" fmla="val 413"/>
                <a:gd name="f65" fmla="val 4195"/>
                <a:gd name="f66" fmla="val 290"/>
                <a:gd name="f67" fmla="val 4479"/>
                <a:gd name="f68" fmla="val 162"/>
                <a:gd name="f69" fmla="val 4778"/>
                <a:gd name="f70" fmla="val 111"/>
                <a:gd name="f71" fmla="val 4808"/>
                <a:gd name="f72" fmla="val 105"/>
                <a:gd name="f73" fmla="val 4828"/>
                <a:gd name="f74" fmla="val 76"/>
                <a:gd name="f75" fmla="val 4823"/>
                <a:gd name="f76" fmla="val 47"/>
                <a:gd name="f77" fmla="val 4819"/>
                <a:gd name="f78" fmla="val 21"/>
                <a:gd name="f79" fmla="val 4797"/>
                <a:gd name="f80" fmla="*/ f0 1 4829"/>
                <a:gd name="f81" fmla="*/ f1 1 1757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4829"/>
                <a:gd name="f88" fmla="*/ f85 1 1757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4829" h="1757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6" y="f37"/>
                    <a:pt x="f35" y="f38"/>
                  </a:cubicBezTo>
                  <a:cubicBezTo>
                    <a:pt x="f39" y="f40"/>
                    <a:pt x="f33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" name="Google Shape;2961;p54">
              <a:extLst>
                <a:ext uri="{FF2B5EF4-FFF2-40B4-BE49-F238E27FC236}">
                  <a16:creationId xmlns:a16="http://schemas.microsoft.com/office/drawing/2014/main" id="{C71E5132-F69F-4E81-9035-B7FFCEC98A13}"/>
                </a:ext>
              </a:extLst>
            </p:cNvPr>
            <p:cNvSpPr/>
            <p:nvPr/>
          </p:nvSpPr>
          <p:spPr>
            <a:xfrm>
              <a:off x="986079" y="3764657"/>
              <a:ext cx="42556" cy="205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49"/>
                <a:gd name="f4" fmla="val 6996"/>
                <a:gd name="f5" fmla="val 1388"/>
                <a:gd name="f6" fmla="val 1"/>
                <a:gd name="f7" fmla="val 1363"/>
                <a:gd name="f8" fmla="val 1339"/>
                <a:gd name="f9" fmla="val 21"/>
                <a:gd name="f10" fmla="val 1335"/>
                <a:gd name="f11" fmla="val 49"/>
                <a:gd name="f12" fmla="val 1252"/>
                <a:gd name="f13" fmla="val 628"/>
                <a:gd name="f14" fmla="val 1083"/>
                <a:gd name="f15" fmla="val 1202"/>
                <a:gd name="f16" fmla="val 919"/>
                <a:gd name="f17" fmla="val 1758"/>
                <a:gd name="f18" fmla="val 842"/>
                <a:gd name="f19" fmla="val 2014"/>
                <a:gd name="f20" fmla="val 765"/>
                <a:gd name="f21" fmla="val 2279"/>
                <a:gd name="f22" fmla="val 697"/>
                <a:gd name="f23" fmla="val 2541"/>
                <a:gd name="f24" fmla="val 455"/>
                <a:gd name="f25" fmla="val 3462"/>
                <a:gd name="f26" fmla="val 307"/>
                <a:gd name="f27" fmla="val 4417"/>
                <a:gd name="f28" fmla="val 164"/>
                <a:gd name="f29" fmla="val 5341"/>
                <a:gd name="f30" fmla="val 85"/>
                <a:gd name="f31" fmla="val 5864"/>
                <a:gd name="f32" fmla="val 6405"/>
                <a:gd name="f33" fmla="val 43"/>
                <a:gd name="f34" fmla="val 6946"/>
                <a:gd name="f35" fmla="val 46"/>
                <a:gd name="f36" fmla="val 6974"/>
                <a:gd name="f37" fmla="val 70"/>
                <a:gd name="f38" fmla="val 99"/>
                <a:gd name="f39" fmla="val 100"/>
                <a:gd name="f40" fmla="val 105"/>
                <a:gd name="f41" fmla="val 6994"/>
                <a:gd name="f42" fmla="val 136"/>
                <a:gd name="f43" fmla="val 6993"/>
                <a:gd name="f44" fmla="val 157"/>
                <a:gd name="f45" fmla="val 6966"/>
                <a:gd name="f46" fmla="val 154"/>
                <a:gd name="f47" fmla="val 6936"/>
                <a:gd name="f48" fmla="val 112"/>
                <a:gd name="f49" fmla="val 6409"/>
                <a:gd name="f50" fmla="val 194"/>
                <a:gd name="f51" fmla="val 5873"/>
                <a:gd name="f52" fmla="val 274"/>
                <a:gd name="f53" fmla="val 5355"/>
                <a:gd name="f54" fmla="val 415"/>
                <a:gd name="f55" fmla="val 4435"/>
                <a:gd name="f56" fmla="val 563"/>
                <a:gd name="f57" fmla="val 3484"/>
                <a:gd name="f58" fmla="val 804"/>
                <a:gd name="f59" fmla="val 2567"/>
                <a:gd name="f60" fmla="val 871"/>
                <a:gd name="f61" fmla="val 2306"/>
                <a:gd name="f62" fmla="val 949"/>
                <a:gd name="f63" fmla="val 2043"/>
                <a:gd name="f64" fmla="val 1025"/>
                <a:gd name="f65" fmla="val 1788"/>
                <a:gd name="f66" fmla="val 1188"/>
                <a:gd name="f67" fmla="val 1228"/>
                <a:gd name="f68" fmla="val 1359"/>
                <a:gd name="f69" fmla="val 651"/>
                <a:gd name="f70" fmla="val 1445"/>
                <a:gd name="f71" fmla="val 65"/>
                <a:gd name="f72" fmla="val 35"/>
                <a:gd name="f73" fmla="val 1428"/>
                <a:gd name="f74" fmla="val 5"/>
                <a:gd name="f75" fmla="val 1398"/>
                <a:gd name="f76" fmla="val 2"/>
                <a:gd name="f77" fmla="val 1395"/>
                <a:gd name="f78" fmla="val 1391"/>
                <a:gd name="f79" fmla="*/ f0 1 1449"/>
                <a:gd name="f80" fmla="*/ f1 1 6996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1449"/>
                <a:gd name="f87" fmla="*/ f84 1 6996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1449" h="699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6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8" y="f4"/>
                    <a:pt x="f39" y="f4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3" y="f72"/>
                    <a:pt x="f73" y="f74"/>
                    <a:pt x="f75" y="f76"/>
                  </a:cubicBezTo>
                  <a:cubicBezTo>
                    <a:pt x="f77" y="f6"/>
                    <a:pt x="f7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2962;p54">
              <a:extLst>
                <a:ext uri="{FF2B5EF4-FFF2-40B4-BE49-F238E27FC236}">
                  <a16:creationId xmlns:a16="http://schemas.microsoft.com/office/drawing/2014/main" id="{5EC85592-F809-4502-B73C-AA4FA9113C02}"/>
                </a:ext>
              </a:extLst>
            </p:cNvPr>
            <p:cNvSpPr/>
            <p:nvPr/>
          </p:nvSpPr>
          <p:spPr>
            <a:xfrm>
              <a:off x="949988" y="3706776"/>
              <a:ext cx="19357" cy="1604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9"/>
                <a:gd name="f4" fmla="val 5464"/>
                <a:gd name="f5" fmla="val 122"/>
                <a:gd name="f6" fmla="val 94"/>
                <a:gd name="f7" fmla="val 70"/>
                <a:gd name="f8" fmla="val 20"/>
                <a:gd name="f9" fmla="val 68"/>
                <a:gd name="f10" fmla="val 49"/>
                <a:gd name="f11" fmla="val 1"/>
                <a:gd name="f12" fmla="val 651"/>
                <a:gd name="f13" fmla="val 50"/>
                <a:gd name="f14" fmla="val 1247"/>
                <a:gd name="f15" fmla="val 119"/>
                <a:gd name="f16" fmla="val 1907"/>
                <a:gd name="f17" fmla="val 238"/>
                <a:gd name="f18" fmla="val 3072"/>
                <a:gd name="f19" fmla="val 382"/>
                <a:gd name="f20" fmla="val 4253"/>
                <a:gd name="f21" fmla="val 547"/>
                <a:gd name="f22" fmla="val 5415"/>
                <a:gd name="f23" fmla="val 552"/>
                <a:gd name="f24" fmla="val 5442"/>
                <a:gd name="f25" fmla="val 574"/>
                <a:gd name="f26" fmla="val 5462"/>
                <a:gd name="f27" fmla="val 602"/>
                <a:gd name="f28" fmla="val 603"/>
                <a:gd name="f29" fmla="val 606"/>
                <a:gd name="f30" fmla="val 609"/>
                <a:gd name="f31" fmla="val 5463"/>
                <a:gd name="f32" fmla="val 639"/>
                <a:gd name="f33" fmla="val 5458"/>
                <a:gd name="f34" fmla="val 5432"/>
                <a:gd name="f35" fmla="val 654"/>
                <a:gd name="f36" fmla="val 5401"/>
                <a:gd name="f37" fmla="val 489"/>
                <a:gd name="f38" fmla="val 4240"/>
                <a:gd name="f39" fmla="val 345"/>
                <a:gd name="f40" fmla="val 3061"/>
                <a:gd name="f41" fmla="val 227"/>
                <a:gd name="f42" fmla="val 1896"/>
                <a:gd name="f43" fmla="val 161"/>
                <a:gd name="f44" fmla="val 1242"/>
                <a:gd name="f45" fmla="val 112"/>
                <a:gd name="f46" fmla="val 176"/>
                <a:gd name="f47" fmla="val 60"/>
                <a:gd name="f48" fmla="val 179"/>
                <a:gd name="f49" fmla="val 30"/>
                <a:gd name="f50" fmla="val 157"/>
                <a:gd name="f51" fmla="val 3"/>
                <a:gd name="f52" fmla="val 127"/>
                <a:gd name="f53" fmla="val 125"/>
                <a:gd name="f54" fmla="val 124"/>
                <a:gd name="f55" fmla="*/ f0 1 659"/>
                <a:gd name="f56" fmla="*/ f1 1 5464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659"/>
                <a:gd name="f63" fmla="*/ f60 1 5464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659" h="54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30" y="f31"/>
                  </a:cubicBezTo>
                  <a:cubicBezTo>
                    <a:pt x="f32" y="f33"/>
                    <a:pt x="f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35"/>
                    <a:pt x="f46" y="f47"/>
                  </a:cubicBezTo>
                  <a:cubicBezTo>
                    <a:pt x="f48" y="f49"/>
                    <a:pt x="f50" y="f51"/>
                    <a:pt x="f52" y="f2"/>
                  </a:cubicBezTo>
                  <a:cubicBezTo>
                    <a:pt x="f53" y="f2"/>
                    <a:pt x="f5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0" name="Google Shape;2963;p54">
              <a:extLst>
                <a:ext uri="{FF2B5EF4-FFF2-40B4-BE49-F238E27FC236}">
                  <a16:creationId xmlns:a16="http://schemas.microsoft.com/office/drawing/2014/main" id="{CEBC6ED7-DD73-4FCA-BCFD-0397E7ECC720}"/>
                </a:ext>
              </a:extLst>
            </p:cNvPr>
            <p:cNvSpPr/>
            <p:nvPr/>
          </p:nvSpPr>
          <p:spPr>
            <a:xfrm>
              <a:off x="878061" y="3823847"/>
              <a:ext cx="84380" cy="727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73"/>
                <a:gd name="f4" fmla="val 2476"/>
                <a:gd name="f5" fmla="val 61"/>
                <a:gd name="f6" fmla="val 1"/>
                <a:gd name="f7" fmla="val 47"/>
                <a:gd name="f8" fmla="val 32"/>
                <a:gd name="f9" fmla="val 7"/>
                <a:gd name="f10" fmla="val 21"/>
                <a:gd name="f11" fmla="val 18"/>
                <a:gd name="f12" fmla="val 40"/>
                <a:gd name="f13" fmla="val 3"/>
                <a:gd name="f14" fmla="val 75"/>
                <a:gd name="f15" fmla="val 24"/>
                <a:gd name="f16" fmla="val 96"/>
                <a:gd name="f17" fmla="val 625"/>
                <a:gd name="f18" fmla="val 671"/>
                <a:gd name="f19" fmla="val 1287"/>
                <a:gd name="f20" fmla="val 1194"/>
                <a:gd name="f21" fmla="val 1927"/>
                <a:gd name="f22" fmla="val 1702"/>
                <a:gd name="f23" fmla="val 2165"/>
                <a:gd name="f24" fmla="val 1890"/>
                <a:gd name="f25" fmla="val 2368"/>
                <a:gd name="f26" fmla="val 2053"/>
                <a:gd name="f27" fmla="val 2596"/>
                <a:gd name="f28" fmla="val 2235"/>
                <a:gd name="f29" fmla="val 2769"/>
                <a:gd name="f30" fmla="val 2456"/>
                <a:gd name="f31" fmla="val 2780"/>
                <a:gd name="f32" fmla="val 2470"/>
                <a:gd name="f33" fmla="val 2796"/>
                <a:gd name="f34" fmla="val 2811"/>
                <a:gd name="f35" fmla="val 2824"/>
                <a:gd name="f36" fmla="val 2834"/>
                <a:gd name="f37" fmla="val 2473"/>
                <a:gd name="f38" fmla="val 2845"/>
                <a:gd name="f39" fmla="val 2463"/>
                <a:gd name="f40" fmla="val 2868"/>
                <a:gd name="f41" fmla="val 2444"/>
                <a:gd name="f42" fmla="val 2409"/>
                <a:gd name="f43" fmla="val 2854"/>
                <a:gd name="f44" fmla="val 2386"/>
                <a:gd name="f45" fmla="val 2675"/>
                <a:gd name="f46" fmla="val 2154"/>
                <a:gd name="f47" fmla="val 2440"/>
                <a:gd name="f48" fmla="val 1967"/>
                <a:gd name="f49" fmla="val 2233"/>
                <a:gd name="f50" fmla="val 1803"/>
                <a:gd name="f51" fmla="val 1994"/>
                <a:gd name="f52" fmla="val 1616"/>
                <a:gd name="f53" fmla="val 1357"/>
                <a:gd name="f54" fmla="val 1109"/>
                <a:gd name="f55" fmla="val 698"/>
                <a:gd name="f56" fmla="val 586"/>
                <a:gd name="f57" fmla="val 100"/>
                <a:gd name="f58" fmla="val 16"/>
                <a:gd name="f59" fmla="val 89"/>
                <a:gd name="f60" fmla="val 6"/>
                <a:gd name="f61" fmla="*/ f0 1 2873"/>
                <a:gd name="f62" fmla="*/ f1 1 2476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2873"/>
                <a:gd name="f69" fmla="*/ f66 1 2476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2873" h="247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4"/>
                    <a:pt x="f34" y="f4"/>
                  </a:cubicBezTo>
                  <a:cubicBezTo>
                    <a:pt x="f35" y="f4"/>
                    <a:pt x="f36" y="f37"/>
                    <a:pt x="f38" y="f39"/>
                  </a:cubicBezTo>
                  <a:cubicBezTo>
                    <a:pt x="f40" y="f41"/>
                    <a:pt x="f3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1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1" name="Google Shape;2964;p54">
              <a:extLst>
                <a:ext uri="{FF2B5EF4-FFF2-40B4-BE49-F238E27FC236}">
                  <a16:creationId xmlns:a16="http://schemas.microsoft.com/office/drawing/2014/main" id="{678C0868-61BF-419C-9AAF-5127F3C2592C}"/>
                </a:ext>
              </a:extLst>
            </p:cNvPr>
            <p:cNvSpPr/>
            <p:nvPr/>
          </p:nvSpPr>
          <p:spPr>
            <a:xfrm>
              <a:off x="997244" y="3951835"/>
              <a:ext cx="162031" cy="899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7"/>
                <a:gd name="f4" fmla="val 3061"/>
                <a:gd name="f5" fmla="val 65"/>
                <a:gd name="f6" fmla="val 42"/>
                <a:gd name="f7" fmla="val 20"/>
                <a:gd name="f8" fmla="val 14"/>
                <a:gd name="f9" fmla="val 12"/>
                <a:gd name="f10" fmla="val 36"/>
                <a:gd name="f11" fmla="val 1"/>
                <a:gd name="f12" fmla="val 64"/>
                <a:gd name="f13" fmla="val 15"/>
                <a:gd name="f14" fmla="val 96"/>
                <a:gd name="f15" fmla="val 44"/>
                <a:gd name="f16" fmla="val 107"/>
                <a:gd name="f17" fmla="val 1032"/>
                <a:gd name="f18" fmla="val 486"/>
                <a:gd name="f19" fmla="val 1976"/>
                <a:gd name="f20" fmla="val 984"/>
                <a:gd name="f21" fmla="val 2848"/>
                <a:gd name="f22" fmla="val 1587"/>
                <a:gd name="f23" fmla="val 2970"/>
                <a:gd name="f24" fmla="val 1672"/>
                <a:gd name="f25" fmla="val 3094"/>
                <a:gd name="f26" fmla="val 1758"/>
                <a:gd name="f27" fmla="val 3222"/>
                <a:gd name="f28" fmla="val 1846"/>
                <a:gd name="f29" fmla="val 3352"/>
                <a:gd name="f30" fmla="val 1929"/>
                <a:gd name="f31" fmla="val 3521"/>
                <a:gd name="f32" fmla="val 2033"/>
                <a:gd name="f33" fmla="val 3696"/>
                <a:gd name="f34" fmla="val 2128"/>
                <a:gd name="f35" fmla="val 3873"/>
                <a:gd name="f36" fmla="val 2222"/>
                <a:gd name="f37" fmla="val 5427"/>
                <a:gd name="f38" fmla="val 3054"/>
                <a:gd name="f39" fmla="val 5437"/>
                <a:gd name="f40" fmla="val 3058"/>
                <a:gd name="f41" fmla="val 5445"/>
                <a:gd name="f42" fmla="val 5454"/>
                <a:gd name="f43" fmla="val 5474"/>
                <a:gd name="f44" fmla="val 5494"/>
                <a:gd name="f45" fmla="val 3049"/>
                <a:gd name="f46" fmla="val 5502"/>
                <a:gd name="f47" fmla="val 3029"/>
                <a:gd name="f48" fmla="val 5516"/>
                <a:gd name="f49" fmla="val 3004"/>
                <a:gd name="f50" fmla="val 5505"/>
                <a:gd name="f51" fmla="val 5479"/>
                <a:gd name="f52" fmla="val 2955"/>
                <a:gd name="f53" fmla="val 3921"/>
                <a:gd name="f54" fmla="val 2122"/>
                <a:gd name="f55" fmla="val 3752"/>
                <a:gd name="f56" fmla="val 2031"/>
                <a:gd name="f57" fmla="val 3575"/>
                <a:gd name="f58" fmla="val 1937"/>
                <a:gd name="f59" fmla="val 3410"/>
                <a:gd name="f60" fmla="val 1833"/>
                <a:gd name="f61" fmla="val 3282"/>
                <a:gd name="f62" fmla="val 1753"/>
                <a:gd name="f63" fmla="val 3158"/>
                <a:gd name="f64" fmla="val 1667"/>
                <a:gd name="f65" fmla="val 3034"/>
                <a:gd name="f66" fmla="val 1581"/>
                <a:gd name="f67" fmla="val 2910"/>
                <a:gd name="f68" fmla="val 1496"/>
                <a:gd name="f69" fmla="val 2030"/>
                <a:gd name="f70" fmla="val 889"/>
                <a:gd name="f71" fmla="val 1080"/>
                <a:gd name="f72" fmla="val 386"/>
                <a:gd name="f73" fmla="val 83"/>
                <a:gd name="f74" fmla="val 3"/>
                <a:gd name="f75" fmla="val 77"/>
                <a:gd name="f76" fmla="val 71"/>
                <a:gd name="f77" fmla="*/ f0 1 5517"/>
                <a:gd name="f78" fmla="*/ f1 1 3061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5517"/>
                <a:gd name="f85" fmla="*/ f82 1 3061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5517" h="30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38"/>
                  </a:lnTo>
                  <a:cubicBezTo>
                    <a:pt x="f39" y="f40"/>
                    <a:pt x="f41" y="f4"/>
                    <a:pt x="f42" y="f4"/>
                  </a:cubicBezTo>
                  <a:cubicBezTo>
                    <a:pt x="f43" y="f4"/>
                    <a:pt x="f44" y="f45"/>
                    <a:pt x="f46" y="f47"/>
                  </a:cubicBezTo>
                  <a:cubicBezTo>
                    <a:pt x="f48" y="f49"/>
                    <a:pt x="f50" y="f23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11"/>
                    <a:pt x="f7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2965;p54">
              <a:extLst>
                <a:ext uri="{FF2B5EF4-FFF2-40B4-BE49-F238E27FC236}">
                  <a16:creationId xmlns:a16="http://schemas.microsoft.com/office/drawing/2014/main" id="{FF3DCA45-513C-4056-BD3E-D56963C0F6D7}"/>
                </a:ext>
              </a:extLst>
            </p:cNvPr>
            <p:cNvSpPr/>
            <p:nvPr/>
          </p:nvSpPr>
          <p:spPr>
            <a:xfrm>
              <a:off x="1002475" y="3981498"/>
              <a:ext cx="37883" cy="149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0"/>
                <a:gd name="f4" fmla="val 5086"/>
                <a:gd name="f5" fmla="val 63"/>
                <a:gd name="f6" fmla="val 56"/>
                <a:gd name="f7" fmla="val 49"/>
                <a:gd name="f8" fmla="val 2"/>
                <a:gd name="f9" fmla="val 42"/>
                <a:gd name="f10" fmla="val 4"/>
                <a:gd name="f11" fmla="val 15"/>
                <a:gd name="f12" fmla="val 16"/>
                <a:gd name="f13" fmla="val 1"/>
                <a:gd name="f14" fmla="val 47"/>
                <a:gd name="f15" fmla="val 14"/>
                <a:gd name="f16" fmla="val 76"/>
                <a:gd name="f17" fmla="val 639"/>
                <a:gd name="f18" fmla="val 1564"/>
                <a:gd name="f19" fmla="val 1032"/>
                <a:gd name="f20" fmla="val 3234"/>
                <a:gd name="f21" fmla="val 1180"/>
                <a:gd name="f22" fmla="val 5036"/>
                <a:gd name="f23" fmla="val 1183"/>
                <a:gd name="f24" fmla="val 5064"/>
                <a:gd name="f25" fmla="val 1207"/>
                <a:gd name="f26" fmla="val 1236"/>
                <a:gd name="f27" fmla="val 1238"/>
                <a:gd name="f28" fmla="val 1268"/>
                <a:gd name="f29" fmla="val 5084"/>
                <a:gd name="f30" fmla="val 5057"/>
                <a:gd name="f31" fmla="val 1288"/>
                <a:gd name="f32" fmla="val 5027"/>
                <a:gd name="f33" fmla="val 1139"/>
                <a:gd name="f34" fmla="val 3213"/>
                <a:gd name="f35" fmla="val 744"/>
                <a:gd name="f36" fmla="val 1534"/>
                <a:gd name="f37" fmla="val 113"/>
                <a:gd name="f38" fmla="val 33"/>
                <a:gd name="f39" fmla="val 106"/>
                <a:gd name="f40" fmla="val 13"/>
                <a:gd name="f41" fmla="val 85"/>
                <a:gd name="f42" fmla="*/ f0 1 1290"/>
                <a:gd name="f43" fmla="*/ f1 1 508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290"/>
                <a:gd name="f50" fmla="*/ f47 1 508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290" h="508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lnTo>
                    <a:pt x="f27" y="f4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2966;p54">
              <a:extLst>
                <a:ext uri="{FF2B5EF4-FFF2-40B4-BE49-F238E27FC236}">
                  <a16:creationId xmlns:a16="http://schemas.microsoft.com/office/drawing/2014/main" id="{3CE44A22-DEFB-4FC5-AD1C-E6D580EA329C}"/>
                </a:ext>
              </a:extLst>
            </p:cNvPr>
            <p:cNvSpPr/>
            <p:nvPr/>
          </p:nvSpPr>
          <p:spPr>
            <a:xfrm>
              <a:off x="868423" y="3945142"/>
              <a:ext cx="96103" cy="1168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2"/>
                <a:gd name="f4" fmla="val 3980"/>
                <a:gd name="f5" fmla="val 3209"/>
                <a:gd name="f6" fmla="val 1"/>
                <a:gd name="f7" fmla="val 3191"/>
                <a:gd name="f8" fmla="val 3173"/>
                <a:gd name="f9" fmla="val 10"/>
                <a:gd name="f10" fmla="val 3162"/>
                <a:gd name="f11" fmla="val 28"/>
                <a:gd name="f12" fmla="val 3097"/>
                <a:gd name="f13" fmla="val 137"/>
                <a:gd name="f14" fmla="val 2997"/>
                <a:gd name="f15" fmla="val 227"/>
                <a:gd name="f16" fmla="val 2899"/>
                <a:gd name="f17" fmla="val 314"/>
                <a:gd name="f18" fmla="val 2866"/>
                <a:gd name="f19" fmla="val 344"/>
                <a:gd name="f20" fmla="val 2561"/>
                <a:gd name="f21" fmla="val 619"/>
                <a:gd name="f22" fmla="val 2283"/>
                <a:gd name="f23" fmla="val 926"/>
                <a:gd name="f24" fmla="val 2014"/>
                <a:gd name="f25" fmla="val 1225"/>
                <a:gd name="f26" fmla="val 1456"/>
                <a:gd name="f27" fmla="val 1846"/>
                <a:gd name="f28" fmla="val 1336"/>
                <a:gd name="f29" fmla="val 1979"/>
                <a:gd name="f30" fmla="val 1215"/>
                <a:gd name="f31" fmla="val 2115"/>
                <a:gd name="f32" fmla="val 1110"/>
                <a:gd name="f33" fmla="val 2263"/>
                <a:gd name="f34" fmla="val 987"/>
                <a:gd name="f35" fmla="val 2437"/>
                <a:gd name="f36" fmla="val 889"/>
                <a:gd name="f37" fmla="val 2629"/>
                <a:gd name="f38" fmla="val 795"/>
                <a:gd name="f39" fmla="val 2815"/>
                <a:gd name="f40" fmla="val 727"/>
                <a:gd name="f41" fmla="val 2947"/>
                <a:gd name="f42" fmla="val 658"/>
                <a:gd name="f43" fmla="val 3084"/>
                <a:gd name="f44" fmla="val 580"/>
                <a:gd name="f45" fmla="val 3212"/>
                <a:gd name="f46" fmla="val 426"/>
                <a:gd name="f47" fmla="val 3461"/>
                <a:gd name="f48" fmla="val 240"/>
                <a:gd name="f49" fmla="val 3688"/>
                <a:gd name="f50" fmla="val 25"/>
                <a:gd name="f51" fmla="val 3883"/>
                <a:gd name="f52" fmla="val 3"/>
                <a:gd name="f53" fmla="val 3904"/>
                <a:gd name="f54" fmla="val 3938"/>
                <a:gd name="f55" fmla="val 20"/>
                <a:gd name="f56" fmla="val 3961"/>
                <a:gd name="f57" fmla="val 32"/>
                <a:gd name="f58" fmla="val 3974"/>
                <a:gd name="f59" fmla="val 48"/>
                <a:gd name="f60" fmla="val 3979"/>
                <a:gd name="f61" fmla="val 62"/>
                <a:gd name="f62" fmla="val 76"/>
                <a:gd name="f63" fmla="val 89"/>
                <a:gd name="f64" fmla="val 93"/>
                <a:gd name="f65" fmla="val 3965"/>
                <a:gd name="f66" fmla="val 318"/>
                <a:gd name="f67" fmla="val 3762"/>
                <a:gd name="f68" fmla="val 510"/>
                <a:gd name="f69" fmla="val 3528"/>
                <a:gd name="f70" fmla="val 668"/>
                <a:gd name="f71" fmla="val 3269"/>
                <a:gd name="f72" fmla="val 748"/>
                <a:gd name="f73" fmla="val 3136"/>
                <a:gd name="f74" fmla="val 819"/>
                <a:gd name="f75" fmla="val 2998"/>
                <a:gd name="f76" fmla="val 888"/>
                <a:gd name="f77" fmla="val 2864"/>
                <a:gd name="f78" fmla="val 982"/>
                <a:gd name="f79" fmla="val 2684"/>
                <a:gd name="f80" fmla="val 1079"/>
                <a:gd name="f81" fmla="val 2494"/>
                <a:gd name="f82" fmla="val 1195"/>
                <a:gd name="f83" fmla="val 2325"/>
                <a:gd name="f84" fmla="val 1296"/>
                <a:gd name="f85" fmla="val 2182"/>
                <a:gd name="f86" fmla="val 1416"/>
                <a:gd name="f87" fmla="val 2050"/>
                <a:gd name="f88" fmla="val 1534"/>
                <a:gd name="f89" fmla="val 1919"/>
                <a:gd name="f90" fmla="val 2093"/>
                <a:gd name="f91" fmla="val 1298"/>
                <a:gd name="f92" fmla="val 2360"/>
                <a:gd name="f93" fmla="val 1003"/>
                <a:gd name="f94" fmla="val 2635"/>
                <a:gd name="f95" fmla="val 697"/>
                <a:gd name="f96" fmla="val 2937"/>
                <a:gd name="f97" fmla="val 2970"/>
                <a:gd name="f98" fmla="val 395"/>
                <a:gd name="f99" fmla="val 3074"/>
                <a:gd name="f100" fmla="val 302"/>
                <a:gd name="f101" fmla="val 3181"/>
                <a:gd name="f102" fmla="val 207"/>
                <a:gd name="f103" fmla="val 3255"/>
                <a:gd name="f104" fmla="val 85"/>
                <a:gd name="f105" fmla="val 59"/>
                <a:gd name="f106" fmla="val 3265"/>
                <a:gd name="f107" fmla="val 3238"/>
                <a:gd name="f108" fmla="val 9"/>
                <a:gd name="f109" fmla="val 3229"/>
                <a:gd name="f110" fmla="val 4"/>
                <a:gd name="f111" fmla="val 3219"/>
                <a:gd name="f112" fmla="*/ f0 1 3272"/>
                <a:gd name="f113" fmla="*/ f1 1 3980"/>
                <a:gd name="f114" fmla="val f2"/>
                <a:gd name="f115" fmla="val f3"/>
                <a:gd name="f116" fmla="val f4"/>
                <a:gd name="f117" fmla="+- f116 0 f114"/>
                <a:gd name="f118" fmla="+- f115 0 f114"/>
                <a:gd name="f119" fmla="*/ f118 1 3272"/>
                <a:gd name="f120" fmla="*/ f117 1 3980"/>
                <a:gd name="f121" fmla="*/ f114 1 f119"/>
                <a:gd name="f122" fmla="*/ f115 1 f119"/>
                <a:gd name="f123" fmla="*/ f114 1 f120"/>
                <a:gd name="f124" fmla="*/ f116 1 f120"/>
                <a:gd name="f125" fmla="*/ f121 f112 1"/>
                <a:gd name="f126" fmla="*/ f122 f112 1"/>
                <a:gd name="f127" fmla="*/ f124 f113 1"/>
                <a:gd name="f128" fmla="*/ f123 f1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5" t="f128" r="f126" b="f127"/>
              <a:pathLst>
                <a:path w="3272" h="398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6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58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lnTo>
                    <a:pt x="f90" y="f91"/>
                  </a:lnTo>
                  <a:cubicBezTo>
                    <a:pt x="f92" y="f93"/>
                    <a:pt x="f94" y="f95"/>
                    <a:pt x="f96" y="f46"/>
                  </a:cubicBezTo>
                  <a:lnTo>
                    <a:pt x="f97" y="f98"/>
                  </a:lnTo>
                  <a:cubicBezTo>
                    <a:pt x="f99" y="f100"/>
                    <a:pt x="f101" y="f102"/>
                    <a:pt x="f103" y="f104"/>
                  </a:cubicBezTo>
                  <a:cubicBezTo>
                    <a:pt x="f3" y="f105"/>
                    <a:pt x="f106" y="f50"/>
                    <a:pt x="f107" y="f108"/>
                  </a:cubicBezTo>
                  <a:cubicBezTo>
                    <a:pt x="f109" y="f110"/>
                    <a:pt x="f11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2967;p54">
              <a:extLst>
                <a:ext uri="{FF2B5EF4-FFF2-40B4-BE49-F238E27FC236}">
                  <a16:creationId xmlns:a16="http://schemas.microsoft.com/office/drawing/2014/main" id="{9E8167B3-EF5D-40AE-B55B-A68B5377BC75}"/>
                </a:ext>
              </a:extLst>
            </p:cNvPr>
            <p:cNvSpPr/>
            <p:nvPr/>
          </p:nvSpPr>
          <p:spPr>
            <a:xfrm>
              <a:off x="381441" y="4356347"/>
              <a:ext cx="66175" cy="2169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53"/>
                <a:gd name="f4" fmla="val 7386"/>
                <a:gd name="f5" fmla="val 60"/>
                <a:gd name="f6" fmla="val 1"/>
                <a:gd name="f7" fmla="val 57"/>
                <a:gd name="f8" fmla="val 55"/>
                <a:gd name="f9" fmla="val 52"/>
                <a:gd name="f10" fmla="val 22"/>
                <a:gd name="f11" fmla="val 7"/>
                <a:gd name="f12" fmla="val 34"/>
                <a:gd name="f13" fmla="val 5"/>
                <a:gd name="f14" fmla="val 64"/>
                <a:gd name="f15" fmla="val 339"/>
                <a:gd name="f16" fmla="val 2320"/>
                <a:gd name="f17" fmla="val 401"/>
                <a:gd name="f18" fmla="val 2731"/>
                <a:gd name="f19" fmla="val 465"/>
                <a:gd name="f20" fmla="val 3156"/>
                <a:gd name="f21" fmla="val 574"/>
                <a:gd name="f22" fmla="val 3566"/>
                <a:gd name="f23" fmla="val 671"/>
                <a:gd name="f24" fmla="val 3923"/>
                <a:gd name="f25" fmla="val 809"/>
                <a:gd name="f26" fmla="val 4284"/>
                <a:gd name="f27" fmla="val 922"/>
                <a:gd name="f28" fmla="val 4571"/>
                <a:gd name="f29" fmla="val 1274"/>
                <a:gd name="f30" fmla="val 5483"/>
                <a:gd name="f31" fmla="val 1660"/>
                <a:gd name="f32" fmla="val 6450"/>
                <a:gd name="f33" fmla="val 2140"/>
                <a:gd name="f34" fmla="val 7357"/>
                <a:gd name="f35" fmla="val 2148"/>
                <a:gd name="f36" fmla="val 7376"/>
                <a:gd name="f37" fmla="val 2168"/>
                <a:gd name="f38" fmla="val 7385"/>
                <a:gd name="f39" fmla="val 2188"/>
                <a:gd name="f40" fmla="val 2196"/>
                <a:gd name="f41" fmla="val 2205"/>
                <a:gd name="f42" fmla="val 7384"/>
                <a:gd name="f43" fmla="val 2215"/>
                <a:gd name="f44" fmla="val 7381"/>
                <a:gd name="f45" fmla="val 2241"/>
                <a:gd name="f46" fmla="val 7367"/>
                <a:gd name="f47" fmla="val 2252"/>
                <a:gd name="f48" fmla="val 7333"/>
                <a:gd name="f49" fmla="val 2238"/>
                <a:gd name="f50" fmla="val 7306"/>
                <a:gd name="f51" fmla="val 1759"/>
                <a:gd name="f52" fmla="val 6403"/>
                <a:gd name="f53" fmla="val 1376"/>
                <a:gd name="f54" fmla="val 5440"/>
                <a:gd name="f55" fmla="val 1024"/>
                <a:gd name="f56" fmla="val 4533"/>
                <a:gd name="f57" fmla="val 915"/>
                <a:gd name="f58" fmla="val 4245"/>
                <a:gd name="f59" fmla="val 778"/>
                <a:gd name="f60" fmla="val 3889"/>
                <a:gd name="f61" fmla="val 681"/>
                <a:gd name="f62" fmla="val 3538"/>
                <a:gd name="f63" fmla="val 572"/>
                <a:gd name="f64" fmla="val 3134"/>
                <a:gd name="f65" fmla="val 509"/>
                <a:gd name="f66" fmla="val 2712"/>
                <a:gd name="f67" fmla="val 449"/>
                <a:gd name="f68" fmla="val 2304"/>
                <a:gd name="f69" fmla="val 114"/>
                <a:gd name="f70" fmla="val 48"/>
                <a:gd name="f71" fmla="val 109"/>
                <a:gd name="f72" fmla="val 20"/>
                <a:gd name="f73" fmla="val 88"/>
                <a:gd name="f74" fmla="*/ f0 1 2253"/>
                <a:gd name="f75" fmla="*/ f1 1 738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2253"/>
                <a:gd name="f82" fmla="*/ f79 1 738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253" h="7386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2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lnTo>
                    <a:pt x="f69" y="f70"/>
                  </a:lnTo>
                  <a:cubicBezTo>
                    <a:pt x="f71" y="f72"/>
                    <a:pt x="f7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2968;p54">
              <a:extLst>
                <a:ext uri="{FF2B5EF4-FFF2-40B4-BE49-F238E27FC236}">
                  <a16:creationId xmlns:a16="http://schemas.microsoft.com/office/drawing/2014/main" id="{331B6F0E-D9B1-42D5-8432-E706BD4393A5}"/>
                </a:ext>
              </a:extLst>
            </p:cNvPr>
            <p:cNvSpPr/>
            <p:nvPr/>
          </p:nvSpPr>
          <p:spPr>
            <a:xfrm>
              <a:off x="406405" y="4411330"/>
              <a:ext cx="27111" cy="963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3"/>
                <a:gd name="f4" fmla="val 3282"/>
                <a:gd name="f5" fmla="val 56"/>
                <a:gd name="f6" fmla="val 54"/>
                <a:gd name="f7" fmla="val 52"/>
                <a:gd name="f8" fmla="val 1"/>
                <a:gd name="f9" fmla="val 51"/>
                <a:gd name="f10" fmla="val 22"/>
                <a:gd name="f11" fmla="val 6"/>
                <a:gd name="f12" fmla="val 33"/>
                <a:gd name="f13" fmla="val 4"/>
                <a:gd name="f14" fmla="val 63"/>
                <a:gd name="f15" fmla="val 149"/>
                <a:gd name="f16" fmla="val 1151"/>
                <a:gd name="f17" fmla="val 419"/>
                <a:gd name="f18" fmla="val 2221"/>
                <a:gd name="f19" fmla="val 810"/>
                <a:gd name="f20" fmla="val 3246"/>
                <a:gd name="f21" fmla="val 818"/>
                <a:gd name="f22" fmla="val 3268"/>
                <a:gd name="f23" fmla="val 839"/>
                <a:gd name="f24" fmla="val 861"/>
                <a:gd name="f25" fmla="val 868"/>
                <a:gd name="f26" fmla="val 874"/>
                <a:gd name="f27" fmla="val 881"/>
                <a:gd name="f28" fmla="val 3276"/>
                <a:gd name="f29" fmla="val 908"/>
                <a:gd name="f30" fmla="val 3266"/>
                <a:gd name="f31" fmla="val 922"/>
                <a:gd name="f32" fmla="val 3233"/>
                <a:gd name="f33" fmla="val 912"/>
                <a:gd name="f34" fmla="val 3205"/>
                <a:gd name="f35" fmla="val 526"/>
                <a:gd name="f36" fmla="val 2188"/>
                <a:gd name="f37" fmla="val 257"/>
                <a:gd name="f38" fmla="val 1126"/>
                <a:gd name="f39" fmla="val 113"/>
                <a:gd name="f40" fmla="val 48"/>
                <a:gd name="f41" fmla="val 108"/>
                <a:gd name="f42" fmla="val 21"/>
                <a:gd name="f43" fmla="val 85"/>
                <a:gd name="f44" fmla="*/ f0 1 923"/>
                <a:gd name="f45" fmla="*/ f1 1 3282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923"/>
                <a:gd name="f52" fmla="*/ f49 1 3282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923" h="328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8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2969;p54">
              <a:extLst>
                <a:ext uri="{FF2B5EF4-FFF2-40B4-BE49-F238E27FC236}">
                  <a16:creationId xmlns:a16="http://schemas.microsoft.com/office/drawing/2014/main" id="{8B921446-450A-4A00-8C4C-9F105C978E62}"/>
                </a:ext>
              </a:extLst>
            </p:cNvPr>
            <p:cNvSpPr/>
            <p:nvPr/>
          </p:nvSpPr>
          <p:spPr>
            <a:xfrm>
              <a:off x="403735" y="4385718"/>
              <a:ext cx="4050" cy="122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"/>
                <a:gd name="f4" fmla="val 416"/>
                <a:gd name="f5" fmla="val 59"/>
                <a:gd name="f6" fmla="val 1"/>
                <a:gd name="f7" fmla="val 57"/>
                <a:gd name="f8" fmla="val 54"/>
                <a:gd name="f9" fmla="val 52"/>
                <a:gd name="f10" fmla="val 22"/>
                <a:gd name="f11" fmla="val 3"/>
                <a:gd name="f12" fmla="val 30"/>
                <a:gd name="f13" fmla="val 60"/>
                <a:gd name="f14" fmla="val 28"/>
                <a:gd name="f15" fmla="val 366"/>
                <a:gd name="f16" fmla="val 32"/>
                <a:gd name="f17" fmla="val 394"/>
                <a:gd name="f18" fmla="val 55"/>
                <a:gd name="f19" fmla="val 83"/>
                <a:gd name="f20" fmla="val 86"/>
                <a:gd name="f21" fmla="val 116"/>
                <a:gd name="f22" fmla="val 414"/>
                <a:gd name="f23" fmla="val 137"/>
                <a:gd name="f24" fmla="val 387"/>
                <a:gd name="f25" fmla="val 136"/>
                <a:gd name="f26" fmla="val 357"/>
                <a:gd name="f27" fmla="val 112"/>
                <a:gd name="f28" fmla="val 51"/>
                <a:gd name="f29" fmla="val 110"/>
                <a:gd name="f30" fmla="val 87"/>
                <a:gd name="f31" fmla="*/ f0 1 138"/>
                <a:gd name="f32" fmla="*/ f1 1 416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38"/>
                <a:gd name="f39" fmla="*/ f36 1 416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38" h="416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1" y="f13"/>
                  </a:cubicBezTo>
                  <a:lnTo>
                    <a:pt x="f14" y="f15"/>
                  </a:lnTo>
                  <a:cubicBezTo>
                    <a:pt x="f16" y="f17"/>
                    <a:pt x="f18" y="f4"/>
                    <a:pt x="f19" y="f4"/>
                  </a:cubicBezTo>
                  <a:lnTo>
                    <a:pt x="f20" y="f4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10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2970;p54">
              <a:extLst>
                <a:ext uri="{FF2B5EF4-FFF2-40B4-BE49-F238E27FC236}">
                  <a16:creationId xmlns:a16="http://schemas.microsoft.com/office/drawing/2014/main" id="{447A77D2-9714-4E05-80AC-39CC876EE2C8}"/>
                </a:ext>
              </a:extLst>
            </p:cNvPr>
            <p:cNvSpPr/>
            <p:nvPr/>
          </p:nvSpPr>
          <p:spPr>
            <a:xfrm>
              <a:off x="379677" y="4230617"/>
              <a:ext cx="17593" cy="1121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9"/>
                <a:gd name="f4" fmla="val 3817"/>
                <a:gd name="f5" fmla="val 539"/>
                <a:gd name="f6" fmla="val 1"/>
                <a:gd name="f7" fmla="val 515"/>
                <a:gd name="f8" fmla="val 491"/>
                <a:gd name="f9" fmla="val 18"/>
                <a:gd name="f10" fmla="val 485"/>
                <a:gd name="f11" fmla="val 41"/>
                <a:gd name="f12" fmla="val 146"/>
                <a:gd name="f13" fmla="val 1253"/>
                <a:gd name="f14" fmla="val 2507"/>
                <a:gd name="f15" fmla="val 55"/>
                <a:gd name="f16" fmla="val 3765"/>
                <a:gd name="f17" fmla="val 56"/>
                <a:gd name="f18" fmla="val 3794"/>
                <a:gd name="f19" fmla="val 82"/>
                <a:gd name="f20" fmla="val 110"/>
                <a:gd name="f21" fmla="val 113"/>
                <a:gd name="f22" fmla="val 143"/>
                <a:gd name="f23" fmla="val 3815"/>
                <a:gd name="f24" fmla="val 167"/>
                <a:gd name="f25" fmla="val 3790"/>
                <a:gd name="f26" fmla="val 164"/>
                <a:gd name="f27" fmla="val 3760"/>
                <a:gd name="f28" fmla="val 2514"/>
                <a:gd name="f29" fmla="val 254"/>
                <a:gd name="f30" fmla="val 1273"/>
                <a:gd name="f31" fmla="val 590"/>
                <a:gd name="f32" fmla="val 71"/>
                <a:gd name="f33" fmla="val 43"/>
                <a:gd name="f34" fmla="val 582"/>
                <a:gd name="f35" fmla="val 13"/>
                <a:gd name="f36" fmla="val 553"/>
                <a:gd name="f37" fmla="val 3"/>
                <a:gd name="f38" fmla="val 548"/>
                <a:gd name="f39" fmla="val 2"/>
                <a:gd name="f40" fmla="val 544"/>
                <a:gd name="f41" fmla="*/ f0 1 599"/>
                <a:gd name="f42" fmla="*/ f1 1 381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599"/>
                <a:gd name="f49" fmla="*/ f46 1 381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99" h="38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0" y="f28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8" name="Google Shape;2971;p54">
              <a:extLst>
                <a:ext uri="{FF2B5EF4-FFF2-40B4-BE49-F238E27FC236}">
                  <a16:creationId xmlns:a16="http://schemas.microsoft.com/office/drawing/2014/main" id="{F6736B41-3775-47E2-8893-6D31CF7C1856}"/>
                </a:ext>
              </a:extLst>
            </p:cNvPr>
            <p:cNvSpPr/>
            <p:nvPr/>
          </p:nvSpPr>
          <p:spPr>
            <a:xfrm>
              <a:off x="398010" y="4204859"/>
              <a:ext cx="5870" cy="105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0"/>
                <a:gd name="f4" fmla="val 358"/>
                <a:gd name="f5" fmla="val 138"/>
                <a:gd name="f6" fmla="val 114"/>
                <a:gd name="f7" fmla="val 93"/>
                <a:gd name="f8" fmla="val 15"/>
                <a:gd name="f9" fmla="val 86"/>
                <a:gd name="f10" fmla="val 38"/>
                <a:gd name="f11" fmla="val 9"/>
                <a:gd name="f12" fmla="val 288"/>
                <a:gd name="f13" fmla="val 316"/>
                <a:gd name="f14" fmla="val 16"/>
                <a:gd name="f15" fmla="val 346"/>
                <a:gd name="f16" fmla="val 45"/>
                <a:gd name="f17" fmla="val 356"/>
                <a:gd name="f18" fmla="val 50"/>
                <a:gd name="f19" fmla="val 357"/>
                <a:gd name="f20" fmla="val 56"/>
                <a:gd name="f21" fmla="val 60"/>
                <a:gd name="f22" fmla="val 84"/>
                <a:gd name="f23" fmla="val 104"/>
                <a:gd name="f24" fmla="val 343"/>
                <a:gd name="f25" fmla="val 112"/>
                <a:gd name="f26" fmla="val 322"/>
                <a:gd name="f27" fmla="val 190"/>
                <a:gd name="f28" fmla="val 72"/>
                <a:gd name="f29" fmla="val 43"/>
                <a:gd name="f30" fmla="val 183"/>
                <a:gd name="f31" fmla="val 11"/>
                <a:gd name="f32" fmla="val 154"/>
                <a:gd name="f33" fmla="val 3"/>
                <a:gd name="f34" fmla="val 149"/>
                <a:gd name="f35" fmla="val 1"/>
                <a:gd name="f36" fmla="val 143"/>
                <a:gd name="f37" fmla="*/ f0 1 200"/>
                <a:gd name="f38" fmla="*/ f1 1 35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00"/>
                <a:gd name="f45" fmla="*/ f42 1 35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00" h="3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4" y="f15"/>
                    <a:pt x="f16" y="f17"/>
                  </a:cubicBezTo>
                  <a:cubicBezTo>
                    <a:pt x="f18" y="f19"/>
                    <a:pt x="f20" y="f19"/>
                    <a:pt x="f21" y="f19"/>
                  </a:cubicBezTo>
                  <a:cubicBezTo>
                    <a:pt x="f22" y="f19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9" name="Google Shape;2972;p54">
              <a:extLst>
                <a:ext uri="{FF2B5EF4-FFF2-40B4-BE49-F238E27FC236}">
                  <a16:creationId xmlns:a16="http://schemas.microsoft.com/office/drawing/2014/main" id="{4F364FBE-C20B-4EDB-B86D-B86BB2BFEA72}"/>
                </a:ext>
              </a:extLst>
            </p:cNvPr>
            <p:cNvSpPr/>
            <p:nvPr/>
          </p:nvSpPr>
          <p:spPr>
            <a:xfrm>
              <a:off x="460830" y="4597831"/>
              <a:ext cx="6373" cy="76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7"/>
                <a:gd name="f4" fmla="val 259"/>
                <a:gd name="f5" fmla="val 63"/>
                <a:gd name="f6" fmla="val 54"/>
                <a:gd name="f7" fmla="val 44"/>
                <a:gd name="f8" fmla="val 3"/>
                <a:gd name="f9" fmla="val 35"/>
                <a:gd name="f10" fmla="val 8"/>
                <a:gd name="f11" fmla="val 10"/>
                <a:gd name="f12" fmla="val 22"/>
                <a:gd name="f13" fmla="val 56"/>
                <a:gd name="f14" fmla="val 18"/>
                <a:gd name="f15" fmla="val 82"/>
                <a:gd name="f16" fmla="val 107"/>
                <a:gd name="f17" fmla="val 232"/>
                <a:gd name="f18" fmla="val 117"/>
                <a:gd name="f19" fmla="val 250"/>
                <a:gd name="f20" fmla="val 136"/>
                <a:gd name="f21" fmla="val 154"/>
                <a:gd name="f22" fmla="val 163"/>
                <a:gd name="f23" fmla="val 173"/>
                <a:gd name="f24" fmla="val 256"/>
                <a:gd name="f25" fmla="val 183"/>
                <a:gd name="f26" fmla="val 207"/>
                <a:gd name="f27" fmla="val 236"/>
                <a:gd name="f28" fmla="val 202"/>
                <a:gd name="f29" fmla="val 200"/>
                <a:gd name="f30" fmla="val 175"/>
                <a:gd name="f31" fmla="val 110"/>
                <a:gd name="f32" fmla="val 25"/>
                <a:gd name="f33" fmla="val 99"/>
                <a:gd name="f34" fmla="val 9"/>
                <a:gd name="f35" fmla="*/ f0 1 217"/>
                <a:gd name="f36" fmla="*/ f1 1 259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217"/>
                <a:gd name="f43" fmla="*/ f40 1 259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217" h="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19"/>
                  </a:cubicBezTo>
                  <a:cubicBezTo>
                    <a:pt x="f26" y="f27"/>
                    <a:pt x="f3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0" name="Google Shape;2973;p54">
              <a:extLst>
                <a:ext uri="{FF2B5EF4-FFF2-40B4-BE49-F238E27FC236}">
                  <a16:creationId xmlns:a16="http://schemas.microsoft.com/office/drawing/2014/main" id="{DEDB34B1-2CD2-4C96-82B5-D3DCA60FAC49}"/>
                </a:ext>
              </a:extLst>
            </p:cNvPr>
            <p:cNvSpPr/>
            <p:nvPr/>
          </p:nvSpPr>
          <p:spPr>
            <a:xfrm>
              <a:off x="492486" y="4642353"/>
              <a:ext cx="7397" cy="88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"/>
                <a:gd name="f4" fmla="val 303"/>
                <a:gd name="f5" fmla="val 61"/>
                <a:gd name="f6" fmla="val 1"/>
                <a:gd name="f7" fmla="val 51"/>
                <a:gd name="f8" fmla="val 41"/>
                <a:gd name="f9" fmla="val 4"/>
                <a:gd name="f10" fmla="val 32"/>
                <a:gd name="f11" fmla="val 10"/>
                <a:gd name="f12" fmla="val 5"/>
                <a:gd name="f13" fmla="val 29"/>
                <a:gd name="f14" fmla="val 16"/>
                <a:gd name="f15" fmla="val 87"/>
                <a:gd name="f16" fmla="val 143"/>
                <a:gd name="f17" fmla="val 278"/>
                <a:gd name="f18" fmla="val 153"/>
                <a:gd name="f19" fmla="val 293"/>
                <a:gd name="f20" fmla="val 171"/>
                <a:gd name="f21" fmla="val 302"/>
                <a:gd name="f22" fmla="val 189"/>
                <a:gd name="f23" fmla="val 198"/>
                <a:gd name="f24" fmla="val 210"/>
                <a:gd name="f25" fmla="val 299"/>
                <a:gd name="f26" fmla="val 218"/>
                <a:gd name="f27" fmla="val 245"/>
                <a:gd name="f28" fmla="val 275"/>
                <a:gd name="f29" fmla="val 251"/>
                <a:gd name="f30" fmla="val 242"/>
                <a:gd name="f31" fmla="val 234"/>
                <a:gd name="f32" fmla="val 217"/>
                <a:gd name="f33" fmla="val 109"/>
                <a:gd name="f34" fmla="val 26"/>
                <a:gd name="f35" fmla="val 97"/>
                <a:gd name="f36" fmla="val 79"/>
                <a:gd name="f37" fmla="*/ f0 1 252"/>
                <a:gd name="f38" fmla="*/ f1 1 303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52"/>
                <a:gd name="f45" fmla="*/ f42 1 303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52" h="30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5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19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11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1" name="Google Shape;2974;p54">
            <a:extLst>
              <a:ext uri="{FF2B5EF4-FFF2-40B4-BE49-F238E27FC236}">
                <a16:creationId xmlns:a16="http://schemas.microsoft.com/office/drawing/2014/main" id="{A2D01EB9-3F8D-40CF-A84D-0E2A86F5B735}"/>
              </a:ext>
            </a:extLst>
          </p:cNvPr>
          <p:cNvGrpSpPr/>
          <p:nvPr/>
        </p:nvGrpSpPr>
        <p:grpSpPr>
          <a:xfrm>
            <a:off x="2431746" y="484549"/>
            <a:ext cx="312880" cy="321420"/>
            <a:chOff x="2431746" y="484549"/>
            <a:chExt cx="312880" cy="321420"/>
          </a:xfrm>
        </p:grpSpPr>
        <p:sp>
          <p:nvSpPr>
            <p:cNvPr id="122" name="Google Shape;2975;p54">
              <a:extLst>
                <a:ext uri="{FF2B5EF4-FFF2-40B4-BE49-F238E27FC236}">
                  <a16:creationId xmlns:a16="http://schemas.microsoft.com/office/drawing/2014/main" id="{83281832-FAB8-4702-95E0-63E8A86E9869}"/>
                </a:ext>
              </a:extLst>
            </p:cNvPr>
            <p:cNvSpPr/>
            <p:nvPr/>
          </p:nvSpPr>
          <p:spPr>
            <a:xfrm>
              <a:off x="2431746" y="484549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3" name="Google Shape;2976;p54">
              <a:extLst>
                <a:ext uri="{FF2B5EF4-FFF2-40B4-BE49-F238E27FC236}">
                  <a16:creationId xmlns:a16="http://schemas.microsoft.com/office/drawing/2014/main" id="{40997623-F998-4ADB-AAB1-3A0AC0DBF40D}"/>
                </a:ext>
              </a:extLst>
            </p:cNvPr>
            <p:cNvSpPr/>
            <p:nvPr/>
          </p:nvSpPr>
          <p:spPr>
            <a:xfrm>
              <a:off x="2503855" y="553303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4" name="Google Shape;2977;p54">
              <a:extLst>
                <a:ext uri="{FF2B5EF4-FFF2-40B4-BE49-F238E27FC236}">
                  <a16:creationId xmlns:a16="http://schemas.microsoft.com/office/drawing/2014/main" id="{943740E4-A8AE-47F9-96D2-BFD287A24666}"/>
                </a:ext>
              </a:extLst>
            </p:cNvPr>
            <p:cNvSpPr/>
            <p:nvPr/>
          </p:nvSpPr>
          <p:spPr>
            <a:xfrm>
              <a:off x="2498122" y="548960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5" name="Google Shape;2978;p54">
              <a:extLst>
                <a:ext uri="{FF2B5EF4-FFF2-40B4-BE49-F238E27FC236}">
                  <a16:creationId xmlns:a16="http://schemas.microsoft.com/office/drawing/2014/main" id="{83E047A8-9D59-4CEF-A107-FD42D7D24786}"/>
                </a:ext>
              </a:extLst>
            </p:cNvPr>
            <p:cNvSpPr/>
            <p:nvPr/>
          </p:nvSpPr>
          <p:spPr>
            <a:xfrm>
              <a:off x="2589260" y="613278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6" name="Google Shape;2979;p54">
              <a:extLst>
                <a:ext uri="{FF2B5EF4-FFF2-40B4-BE49-F238E27FC236}">
                  <a16:creationId xmlns:a16="http://schemas.microsoft.com/office/drawing/2014/main" id="{93080262-4DDA-4671-96E7-CD3AABF7343E}"/>
                </a:ext>
              </a:extLst>
            </p:cNvPr>
            <p:cNvSpPr/>
            <p:nvPr/>
          </p:nvSpPr>
          <p:spPr>
            <a:xfrm>
              <a:off x="2562916" y="591607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7" name="Google Shape;2980;p54">
              <a:extLst>
                <a:ext uri="{FF2B5EF4-FFF2-40B4-BE49-F238E27FC236}">
                  <a16:creationId xmlns:a16="http://schemas.microsoft.com/office/drawing/2014/main" id="{D5F3F8A5-C7FB-4B81-B1BE-2C3C999D18C9}"/>
                </a:ext>
              </a:extLst>
            </p:cNvPr>
            <p:cNvSpPr/>
            <p:nvPr/>
          </p:nvSpPr>
          <p:spPr>
            <a:xfrm>
              <a:off x="2626175" y="632901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8" name="Google Shape;2981;p54">
              <a:extLst>
                <a:ext uri="{FF2B5EF4-FFF2-40B4-BE49-F238E27FC236}">
                  <a16:creationId xmlns:a16="http://schemas.microsoft.com/office/drawing/2014/main" id="{B4E7171B-6AEE-4762-91AA-EAA0368C1441}"/>
                </a:ext>
              </a:extLst>
            </p:cNvPr>
            <p:cNvSpPr/>
            <p:nvPr/>
          </p:nvSpPr>
          <p:spPr>
            <a:xfrm>
              <a:off x="2576952" y="624324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9" name="Google Shape;2982;p54">
              <a:extLst>
                <a:ext uri="{FF2B5EF4-FFF2-40B4-BE49-F238E27FC236}">
                  <a16:creationId xmlns:a16="http://schemas.microsoft.com/office/drawing/2014/main" id="{789F49B9-848A-4CA3-86F5-C22490B70ED9}"/>
                </a:ext>
              </a:extLst>
            </p:cNvPr>
            <p:cNvSpPr/>
            <p:nvPr/>
          </p:nvSpPr>
          <p:spPr>
            <a:xfrm>
              <a:off x="2577364" y="647733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0" name="Google Shape;2983;p54">
              <a:extLst>
                <a:ext uri="{FF2B5EF4-FFF2-40B4-BE49-F238E27FC236}">
                  <a16:creationId xmlns:a16="http://schemas.microsoft.com/office/drawing/2014/main" id="{E7D144BE-7526-4780-9DEA-A7309D777BED}"/>
                </a:ext>
              </a:extLst>
            </p:cNvPr>
            <p:cNvSpPr/>
            <p:nvPr/>
          </p:nvSpPr>
          <p:spPr>
            <a:xfrm>
              <a:off x="2534076" y="615190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1" name="Google Shape;2984;p54">
            <a:extLst>
              <a:ext uri="{FF2B5EF4-FFF2-40B4-BE49-F238E27FC236}">
                <a16:creationId xmlns:a16="http://schemas.microsoft.com/office/drawing/2014/main" id="{900B31DB-2F60-4E21-820B-4650D3D9B51E}"/>
              </a:ext>
            </a:extLst>
          </p:cNvPr>
          <p:cNvGrpSpPr/>
          <p:nvPr/>
        </p:nvGrpSpPr>
        <p:grpSpPr>
          <a:xfrm>
            <a:off x="8063215" y="152174"/>
            <a:ext cx="798472" cy="793571"/>
            <a:chOff x="8063215" y="152174"/>
            <a:chExt cx="798472" cy="793571"/>
          </a:xfrm>
        </p:grpSpPr>
        <p:sp>
          <p:nvSpPr>
            <p:cNvPr id="132" name="Google Shape;2985;p54">
              <a:extLst>
                <a:ext uri="{FF2B5EF4-FFF2-40B4-BE49-F238E27FC236}">
                  <a16:creationId xmlns:a16="http://schemas.microsoft.com/office/drawing/2014/main" id="{0E73094F-D160-4088-B332-2F7E1DBDD484}"/>
                </a:ext>
              </a:extLst>
            </p:cNvPr>
            <p:cNvSpPr/>
            <p:nvPr/>
          </p:nvSpPr>
          <p:spPr>
            <a:xfrm>
              <a:off x="8063215" y="152174"/>
              <a:ext cx="798472" cy="7935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84"/>
                <a:gd name="f4" fmla="val 24930"/>
                <a:gd name="f5" fmla="val 12240"/>
                <a:gd name="f6" fmla="val 12139"/>
                <a:gd name="f7" fmla="val 12037"/>
                <a:gd name="f8" fmla="val 3"/>
                <a:gd name="f9" fmla="val 11931"/>
                <a:gd name="f10" fmla="val 7"/>
                <a:gd name="f11" fmla="val 10197"/>
                <a:gd name="f12" fmla="val 93"/>
                <a:gd name="f13" fmla="val 8811"/>
                <a:gd name="f14" fmla="val 880"/>
                <a:gd name="f15" fmla="val 8028"/>
                <a:gd name="f16" fmla="val 2225"/>
                <a:gd name="f17" fmla="val 7965"/>
                <a:gd name="f18" fmla="val 2331"/>
                <a:gd name="f19" fmla="val 7907"/>
                <a:gd name="f20" fmla="val 2441"/>
                <a:gd name="f21" fmla="val 7853"/>
                <a:gd name="f22" fmla="val 2555"/>
                <a:gd name="f23" fmla="val 7524"/>
                <a:gd name="f24" fmla="val 2475"/>
                <a:gd name="f25" fmla="val 7195"/>
                <a:gd name="f26" fmla="val 2434"/>
                <a:gd name="f27" fmla="val 6863"/>
                <a:gd name="f28" fmla="val 2428"/>
                <a:gd name="f29" fmla="val 6779"/>
                <a:gd name="f30" fmla="val 5880"/>
                <a:gd name="f31" fmla="val 4547"/>
                <a:gd name="f32" fmla="val 2717"/>
                <a:gd name="f33" fmla="val 3304"/>
                <a:gd name="f34" fmla="val 4089"/>
                <a:gd name="f35" fmla="val 2030"/>
                <a:gd name="f36" fmla="val 5494"/>
                <a:gd name="f37" fmla="val 1890"/>
                <a:gd name="f38" fmla="val 6883"/>
                <a:gd name="f39" fmla="val 1994"/>
                <a:gd name="f40" fmla="val 7800"/>
                <a:gd name="f41" fmla="val 2032"/>
                <a:gd name="f42" fmla="val 8129"/>
                <a:gd name="f43" fmla="val 2106"/>
                <a:gd name="f44" fmla="val 8451"/>
                <a:gd name="f45" fmla="val 2219"/>
                <a:gd name="f46" fmla="val 8770"/>
                <a:gd name="f47" fmla="val 2112"/>
                <a:gd name="f48" fmla="val 8834"/>
                <a:gd name="f49" fmla="val 2011"/>
                <a:gd name="f50" fmla="val 8902"/>
                <a:gd name="f51" fmla="val 1911"/>
                <a:gd name="f52" fmla="val 8974"/>
                <a:gd name="f53" fmla="val 648"/>
                <a:gd name="f54" fmla="val 9885"/>
                <a:gd name="f55" fmla="val 11340"/>
                <a:gd name="f56" fmla="val 86"/>
                <a:gd name="f57" fmla="val 13076"/>
                <a:gd name="f58" fmla="val 171"/>
                <a:gd name="f59" fmla="val 14810"/>
                <a:gd name="f60" fmla="val 959"/>
                <a:gd name="f61" fmla="val 16197"/>
                <a:gd name="f62" fmla="val 2303"/>
                <a:gd name="f63" fmla="val 16980"/>
                <a:gd name="f64" fmla="val 2407"/>
                <a:gd name="f65" fmla="val 17043"/>
                <a:gd name="f66" fmla="val 2517"/>
                <a:gd name="f67" fmla="val 17100"/>
                <a:gd name="f68" fmla="val 2628"/>
                <a:gd name="f69" fmla="val 17152"/>
                <a:gd name="f70" fmla="val 2546"/>
                <a:gd name="f71" fmla="val 17480"/>
                <a:gd name="f72" fmla="val 2504"/>
                <a:gd name="f73" fmla="val 17809"/>
                <a:gd name="f74" fmla="val 2498"/>
                <a:gd name="f75" fmla="val 18141"/>
                <a:gd name="f76" fmla="val 2482"/>
                <a:gd name="f77" fmla="val 19065"/>
                <a:gd name="f78" fmla="val 2760"/>
                <a:gd name="f79" fmla="val 20431"/>
                <a:gd name="f80" fmla="val 4166"/>
                <a:gd name="f81" fmla="val 21707"/>
                <a:gd name="f82" fmla="val 5388"/>
                <a:gd name="f83" fmla="val 22812"/>
                <a:gd name="f84" fmla="val 6592"/>
                <a:gd name="f85" fmla="val 23045"/>
                <a:gd name="f86" fmla="val 7387"/>
                <a:gd name="f87" fmla="val 7551"/>
                <a:gd name="f88" fmla="val 7716"/>
                <a:gd name="f89" fmla="val 23035"/>
                <a:gd name="f90" fmla="val 7878"/>
                <a:gd name="f91" fmla="val 23017"/>
                <a:gd name="f92" fmla="val 8207"/>
                <a:gd name="f93" fmla="val 22980"/>
                <a:gd name="f94" fmla="val 8529"/>
                <a:gd name="f95" fmla="val 22904"/>
                <a:gd name="f96" fmla="val 8848"/>
                <a:gd name="f97" fmla="val 22792"/>
                <a:gd name="f98" fmla="val 8912"/>
                <a:gd name="f99" fmla="val 22897"/>
                <a:gd name="f100" fmla="val 8979"/>
                <a:gd name="f101" fmla="val 22998"/>
                <a:gd name="f102" fmla="val 9050"/>
                <a:gd name="f103" fmla="val 23098"/>
                <a:gd name="f104" fmla="val 9903"/>
                <a:gd name="f105" fmla="val 24280"/>
                <a:gd name="f106" fmla="val 11251"/>
                <a:gd name="f107" fmla="val 24929"/>
                <a:gd name="f108" fmla="val 12844"/>
                <a:gd name="f109" fmla="val 12945"/>
                <a:gd name="f110" fmla="val 13049"/>
                <a:gd name="f111" fmla="val 24928"/>
                <a:gd name="f112" fmla="val 13152"/>
                <a:gd name="f113" fmla="val 24925"/>
                <a:gd name="f114" fmla="val 14886"/>
                <a:gd name="f115" fmla="val 24840"/>
                <a:gd name="f116" fmla="val 16274"/>
                <a:gd name="f117" fmla="val 24052"/>
                <a:gd name="f118" fmla="val 17057"/>
                <a:gd name="f119" fmla="val 22709"/>
                <a:gd name="f120" fmla="val 17118"/>
                <a:gd name="f121" fmla="val 22604"/>
                <a:gd name="f122" fmla="val 17175"/>
                <a:gd name="f123" fmla="val 22496"/>
                <a:gd name="f124" fmla="val 17229"/>
                <a:gd name="f125" fmla="val 22383"/>
                <a:gd name="f126" fmla="val 17557"/>
                <a:gd name="f127" fmla="val 22464"/>
                <a:gd name="f128" fmla="val 17884"/>
                <a:gd name="f129" fmla="val 22507"/>
                <a:gd name="f130" fmla="val 18215"/>
                <a:gd name="f131" fmla="val 22513"/>
                <a:gd name="f132" fmla="val 18290"/>
                <a:gd name="f133" fmla="val 19193"/>
                <a:gd name="f134" fmla="val 20532"/>
                <a:gd name="f135" fmla="val 22222"/>
                <a:gd name="f136" fmla="val 21781"/>
                <a:gd name="f137" fmla="val 20845"/>
                <a:gd name="f138" fmla="val 23055"/>
                <a:gd name="f139" fmla="val 19438"/>
                <a:gd name="f140" fmla="val 23196"/>
                <a:gd name="f141" fmla="val 18049"/>
                <a:gd name="f142" fmla="val 23091"/>
                <a:gd name="f143" fmla="val 17134"/>
                <a:gd name="f144" fmla="val 23054"/>
                <a:gd name="f145" fmla="val 16803"/>
                <a:gd name="f146" fmla="val 22978"/>
                <a:gd name="f147" fmla="val 16482"/>
                <a:gd name="f148" fmla="val 22867"/>
                <a:gd name="f149" fmla="val 16163"/>
                <a:gd name="f150" fmla="val 22971"/>
                <a:gd name="f151" fmla="val 16098"/>
                <a:gd name="f152" fmla="val 23075"/>
                <a:gd name="f153" fmla="val 16032"/>
                <a:gd name="f154" fmla="val 23173"/>
                <a:gd name="f155" fmla="val 15960"/>
                <a:gd name="f156" fmla="val 24435"/>
                <a:gd name="f157" fmla="val 15049"/>
                <a:gd name="f158" fmla="val 25083"/>
                <a:gd name="f159" fmla="val 13592"/>
                <a:gd name="f160" fmla="val 24998"/>
                <a:gd name="f161" fmla="val 11857"/>
                <a:gd name="f162" fmla="val 24912"/>
                <a:gd name="f163" fmla="val 10121"/>
                <a:gd name="f164" fmla="val 24125"/>
                <a:gd name="f165" fmla="val 8734"/>
                <a:gd name="f166" fmla="val 22782"/>
                <a:gd name="f167" fmla="val 7951"/>
                <a:gd name="f168" fmla="val 22676"/>
                <a:gd name="f169" fmla="val 7888"/>
                <a:gd name="f170" fmla="val 22568"/>
                <a:gd name="f171" fmla="val 7831"/>
                <a:gd name="f172" fmla="val 22456"/>
                <a:gd name="f173" fmla="val 7779"/>
                <a:gd name="f174" fmla="val 22537"/>
                <a:gd name="f175" fmla="val 7451"/>
                <a:gd name="f176" fmla="val 22580"/>
                <a:gd name="f177" fmla="val 7122"/>
                <a:gd name="f178" fmla="val 22585"/>
                <a:gd name="f179" fmla="val 6790"/>
                <a:gd name="f180" fmla="val 22601"/>
                <a:gd name="f181" fmla="val 5869"/>
                <a:gd name="f182" fmla="val 22323"/>
                <a:gd name="f183" fmla="val 4502"/>
                <a:gd name="f184" fmla="val 20918"/>
                <a:gd name="f185" fmla="val 3224"/>
                <a:gd name="f186" fmla="val 19696"/>
                <a:gd name="f187" fmla="val 2119"/>
                <a:gd name="f188" fmla="val 18492"/>
                <a:gd name="f189" fmla="val 1886"/>
                <a:gd name="f190" fmla="val 17698"/>
                <a:gd name="f191" fmla="val 17535"/>
                <a:gd name="f192" fmla="val 17372"/>
                <a:gd name="f193" fmla="val 1896"/>
                <a:gd name="f194" fmla="val 17208"/>
                <a:gd name="f195" fmla="val 1914"/>
                <a:gd name="f196" fmla="val 16879"/>
                <a:gd name="f197" fmla="val 1951"/>
                <a:gd name="f198" fmla="val 16556"/>
                <a:gd name="f199" fmla="val 2027"/>
                <a:gd name="f200" fmla="val 16238"/>
                <a:gd name="f201" fmla="val 2139"/>
                <a:gd name="f202" fmla="val 16174"/>
                <a:gd name="f203" fmla="val 2034"/>
                <a:gd name="f204" fmla="val 16106"/>
                <a:gd name="f205" fmla="val 1933"/>
                <a:gd name="f206" fmla="val 16034"/>
                <a:gd name="f207" fmla="val 1833"/>
                <a:gd name="f208" fmla="val 15181"/>
                <a:gd name="f209" fmla="val 651"/>
                <a:gd name="f210" fmla="val 13834"/>
                <a:gd name="f211" fmla="*/ f0 1 25084"/>
                <a:gd name="f212" fmla="*/ f1 1 24930"/>
                <a:gd name="f213" fmla="val f2"/>
                <a:gd name="f214" fmla="val f3"/>
                <a:gd name="f215" fmla="val f4"/>
                <a:gd name="f216" fmla="+- f215 0 f213"/>
                <a:gd name="f217" fmla="+- f214 0 f213"/>
                <a:gd name="f218" fmla="*/ f217 1 25084"/>
                <a:gd name="f219" fmla="*/ f216 1 24930"/>
                <a:gd name="f220" fmla="*/ f213 1 f218"/>
                <a:gd name="f221" fmla="*/ f214 1 f218"/>
                <a:gd name="f222" fmla="*/ f213 1 f219"/>
                <a:gd name="f223" fmla="*/ f215 1 f219"/>
                <a:gd name="f224" fmla="*/ f220 f211 1"/>
                <a:gd name="f225" fmla="*/ f221 f211 1"/>
                <a:gd name="f226" fmla="*/ f223 f212 1"/>
                <a:gd name="f227" fmla="*/ f222 f2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4" t="f227" r="f225" b="f226"/>
              <a:pathLst>
                <a:path w="25084" h="2493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9" y="f28"/>
                  </a:ln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2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7"/>
                  </a:cubicBezTo>
                  <a:cubicBezTo>
                    <a:pt x="f109" y="f107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lnTo>
                    <a:pt x="f132" y="f131"/>
                  </a:lnTo>
                  <a:cubicBezTo>
                    <a:pt x="f133" y="f131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89"/>
                  </a:cubicBezTo>
                  <a:cubicBezTo>
                    <a:pt x="f191" y="f189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3" name="Google Shape;2986;p54">
              <a:extLst>
                <a:ext uri="{FF2B5EF4-FFF2-40B4-BE49-F238E27FC236}">
                  <a16:creationId xmlns:a16="http://schemas.microsoft.com/office/drawing/2014/main" id="{175DE0B0-3757-4910-A248-CB58636E0B8A}"/>
                </a:ext>
              </a:extLst>
            </p:cNvPr>
            <p:cNvSpPr/>
            <p:nvPr/>
          </p:nvSpPr>
          <p:spPr>
            <a:xfrm>
              <a:off x="8139778" y="480398"/>
              <a:ext cx="285978" cy="159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4"/>
                <a:gd name="f4" fmla="val 5009"/>
                <a:gd name="f5" fmla="val 5775"/>
                <a:gd name="f6" fmla="val 2092"/>
                <a:gd name="f7" fmla="val 5780"/>
                <a:gd name="f8" fmla="val 2153"/>
                <a:gd name="f9" fmla="val 5029"/>
                <a:gd name="f10" fmla="val 2254"/>
                <a:gd name="f11" fmla="val 5777"/>
                <a:gd name="f12" fmla="val 6195"/>
                <a:gd name="f13" fmla="val 3052"/>
                <a:gd name="f14" fmla="val 6072"/>
                <a:gd name="f15" fmla="val 3096"/>
                <a:gd name="f16" fmla="val 5943"/>
                <a:gd name="f17" fmla="val 3136"/>
                <a:gd name="f18" fmla="val 5815"/>
                <a:gd name="f19" fmla="val 3170"/>
                <a:gd name="f20" fmla="val 3134"/>
                <a:gd name="f21" fmla="val 6069"/>
                <a:gd name="f22" fmla="val 3094"/>
                <a:gd name="f23" fmla="val 3238"/>
                <a:gd name="f24" fmla="val 1"/>
                <a:gd name="f25" fmla="val 3114"/>
                <a:gd name="f26" fmla="val 2991"/>
                <a:gd name="f27" fmla="val 4"/>
                <a:gd name="f28" fmla="val 2870"/>
                <a:gd name="f29" fmla="val 10"/>
                <a:gd name="f30" fmla="val 2027"/>
                <a:gd name="f31" fmla="val 51"/>
                <a:gd name="f32" fmla="val 1361"/>
                <a:gd name="f33" fmla="val 243"/>
                <a:gd name="f34" fmla="val 892"/>
                <a:gd name="f35" fmla="val 581"/>
                <a:gd name="f36" fmla="val 285"/>
                <a:gd name="f37" fmla="val 1019"/>
                <a:gd name="f38" fmla="val 1714"/>
                <a:gd name="f39" fmla="val 47"/>
                <a:gd name="f40" fmla="val 2650"/>
                <a:gd name="f41" fmla="val 93"/>
                <a:gd name="f42" fmla="val 3584"/>
                <a:gd name="f43" fmla="val 443"/>
                <a:gd name="f44" fmla="val 4248"/>
                <a:gd name="f45" fmla="val 1090"/>
                <a:gd name="f46" fmla="val 4625"/>
                <a:gd name="f47" fmla="val 1528"/>
                <a:gd name="f48" fmla="val 4880"/>
                <a:gd name="f49" fmla="val 2106"/>
                <a:gd name="f50" fmla="val 2810"/>
                <a:gd name="f51" fmla="val 2909"/>
                <a:gd name="f52" fmla="val 3010"/>
                <a:gd name="f53" fmla="val 5006"/>
                <a:gd name="f54" fmla="val 5001"/>
                <a:gd name="f55" fmla="val 5434"/>
                <a:gd name="f56" fmla="val 4889"/>
                <a:gd name="f57" fmla="val 8379"/>
                <a:gd name="f58" fmla="val 3533"/>
                <a:gd name="f59" fmla="val 8944"/>
                <a:gd name="f60" fmla="val 3262"/>
                <a:gd name="f61" fmla="val 8962"/>
                <a:gd name="f62" fmla="val 3253"/>
                <a:gd name="f63" fmla="val 8974"/>
                <a:gd name="f64" fmla="val 3237"/>
                <a:gd name="f65" fmla="val 8980"/>
                <a:gd name="f66" fmla="val 3217"/>
                <a:gd name="f67" fmla="val 3198"/>
                <a:gd name="f68" fmla="val 8978"/>
                <a:gd name="f69" fmla="val 3178"/>
                <a:gd name="f70" fmla="val 8965"/>
                <a:gd name="f71" fmla="val 3163"/>
                <a:gd name="f72" fmla="val 8735"/>
                <a:gd name="f73" fmla="val 2896"/>
                <a:gd name="f74" fmla="val 8602"/>
                <a:gd name="f75" fmla="val 2572"/>
                <a:gd name="f76" fmla="val 8587"/>
                <a:gd name="f77" fmla="val 2223"/>
                <a:gd name="f78" fmla="val 8571"/>
                <a:gd name="f79" fmla="val 1881"/>
                <a:gd name="f80" fmla="val 8665"/>
                <a:gd name="f81" fmla="val 1549"/>
                <a:gd name="f82" fmla="val 8863"/>
                <a:gd name="f83" fmla="val 1264"/>
                <a:gd name="f84" fmla="val 8873"/>
                <a:gd name="f85" fmla="val 1249"/>
                <a:gd name="f86" fmla="val 8877"/>
                <a:gd name="f87" fmla="val 1227"/>
                <a:gd name="f88" fmla="val 8871"/>
                <a:gd name="f89" fmla="val 1209"/>
                <a:gd name="f90" fmla="val 8866"/>
                <a:gd name="f91" fmla="val 1190"/>
                <a:gd name="f92" fmla="val 8851"/>
                <a:gd name="f93" fmla="val 1176"/>
                <a:gd name="f94" fmla="val 8831"/>
                <a:gd name="f95" fmla="val 1169"/>
                <a:gd name="f96" fmla="val 8047"/>
                <a:gd name="f97" fmla="val 886"/>
                <a:gd name="f98" fmla="val 5427"/>
                <a:gd name="f99" fmla="*/ f0 1 8984"/>
                <a:gd name="f100" fmla="*/ f1 1 5009"/>
                <a:gd name="f101" fmla="val f2"/>
                <a:gd name="f102" fmla="val f3"/>
                <a:gd name="f103" fmla="val f4"/>
                <a:gd name="f104" fmla="+- f103 0 f101"/>
                <a:gd name="f105" fmla="+- f102 0 f101"/>
                <a:gd name="f106" fmla="*/ f105 1 8984"/>
                <a:gd name="f107" fmla="*/ f104 1 5009"/>
                <a:gd name="f108" fmla="*/ f101 1 f106"/>
                <a:gd name="f109" fmla="*/ f102 1 f106"/>
                <a:gd name="f110" fmla="*/ f101 1 f107"/>
                <a:gd name="f111" fmla="*/ f103 1 f107"/>
                <a:gd name="f112" fmla="*/ f108 f99 1"/>
                <a:gd name="f113" fmla="*/ f109 f99 1"/>
                <a:gd name="f114" fmla="*/ f111 f100 1"/>
                <a:gd name="f115" fmla="*/ f110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5" r="f113" b="f114"/>
              <a:pathLst>
                <a:path w="8984" h="500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9" y="f10"/>
                  </a:lnTo>
                  <a:lnTo>
                    <a:pt x="f11" y="f8"/>
                  </a:lnTo>
                  <a:lnTo>
                    <a:pt x="f5" y="f6"/>
                  </a:lnTo>
                  <a:close/>
                  <a:moveTo>
                    <a:pt x="f12" y="f13"/>
                  </a:moveTo>
                  <a:cubicBezTo>
                    <a:pt x="f14" y="f15"/>
                    <a:pt x="f16" y="f17"/>
                    <a:pt x="f18" y="f19"/>
                  </a:cubicBezTo>
                  <a:cubicBezTo>
                    <a:pt x="f16" y="f20"/>
                    <a:pt x="f21" y="f22"/>
                    <a:pt x="f12" y="f13"/>
                  </a:cubicBezTo>
                  <a:close/>
                  <a:moveTo>
                    <a:pt x="f23" y="f24"/>
                  </a:moveTo>
                  <a:cubicBezTo>
                    <a:pt x="f25" y="f2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2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4"/>
                    <a:pt x="f50" y="f4"/>
                  </a:cubicBezTo>
                  <a:cubicBezTo>
                    <a:pt x="f51" y="f4"/>
                    <a:pt x="f52" y="f53"/>
                    <a:pt x="f25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3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24"/>
                    <a:pt x="f23" y="f24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4" name="Google Shape;2987;p54">
              <a:extLst>
                <a:ext uri="{FF2B5EF4-FFF2-40B4-BE49-F238E27FC236}">
                  <a16:creationId xmlns:a16="http://schemas.microsoft.com/office/drawing/2014/main" id="{C6CB704B-F593-4545-B31B-1967A60755D9}"/>
                </a:ext>
              </a:extLst>
            </p:cNvPr>
            <p:cNvSpPr/>
            <p:nvPr/>
          </p:nvSpPr>
          <p:spPr>
            <a:xfrm>
              <a:off x="8217667" y="588891"/>
              <a:ext cx="209040" cy="2215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67"/>
                <a:gd name="f4" fmla="val 6961"/>
                <a:gd name="f5" fmla="val 5006"/>
                <a:gd name="f6" fmla="val 4386"/>
                <a:gd name="f7" fmla="val 4837"/>
                <a:gd name="f8" fmla="val 4659"/>
                <a:gd name="f9" fmla="val 4647"/>
                <a:gd name="f10" fmla="val 4915"/>
                <a:gd name="f11" fmla="val 4433"/>
                <a:gd name="f12" fmla="val 5155"/>
                <a:gd name="f13" fmla="val 4645"/>
                <a:gd name="f14" fmla="val 6498"/>
                <a:gd name="f15" fmla="val 1"/>
                <a:gd name="f16" fmla="val 6497"/>
                <a:gd name="f17" fmla="val 6496"/>
                <a:gd name="f18" fmla="val 6494"/>
                <a:gd name="f19" fmla="val 6484"/>
                <a:gd name="f20" fmla="val 6477"/>
                <a:gd name="f21" fmla="val 4"/>
                <a:gd name="f22" fmla="val 6468"/>
                <a:gd name="f23" fmla="val 7"/>
                <a:gd name="f24" fmla="val 5727"/>
                <a:gd name="f25" fmla="val 361"/>
                <a:gd name="f26" fmla="val 3791"/>
                <a:gd name="f27" fmla="val 1223"/>
                <a:gd name="f28" fmla="val 1873"/>
                <a:gd name="f29" fmla="val 1578"/>
                <a:gd name="f30" fmla="val 1861"/>
                <a:gd name="f31" fmla="val 1579"/>
                <a:gd name="f32" fmla="val 1851"/>
                <a:gd name="f33" fmla="val 1585"/>
                <a:gd name="f34" fmla="val 1842"/>
                <a:gd name="f35" fmla="val 1592"/>
                <a:gd name="f36" fmla="val 642"/>
                <a:gd name="f37" fmla="val 2613"/>
                <a:gd name="f38" fmla="val 24"/>
                <a:gd name="f39" fmla="val 3580"/>
                <a:gd name="f40" fmla="val 10"/>
                <a:gd name="f41" fmla="val 4463"/>
                <a:gd name="f42" fmla="val 5091"/>
                <a:gd name="f43" fmla="val 299"/>
                <a:gd name="f44" fmla="val 5688"/>
                <a:gd name="f45" fmla="val 900"/>
                <a:gd name="f46" fmla="val 6235"/>
                <a:gd name="f47" fmla="val 1432"/>
                <a:gd name="f48" fmla="val 6716"/>
                <a:gd name="f49" fmla="val 1979"/>
                <a:gd name="f50" fmla="val 6960"/>
                <a:gd name="f51" fmla="val 2529"/>
                <a:gd name="f52" fmla="val 2560"/>
                <a:gd name="f53" fmla="val 2590"/>
                <a:gd name="f54" fmla="val 6959"/>
                <a:gd name="f55" fmla="val 2621"/>
                <a:gd name="f56" fmla="val 6958"/>
                <a:gd name="f57" fmla="val 2663"/>
                <a:gd name="f58" fmla="val 6957"/>
                <a:gd name="f59" fmla="val 2707"/>
                <a:gd name="f60" fmla="val 6952"/>
                <a:gd name="f61" fmla="val 2752"/>
                <a:gd name="f62" fmla="val 6948"/>
                <a:gd name="f63" fmla="val 3629"/>
                <a:gd name="f64" fmla="val 6847"/>
                <a:gd name="f65" fmla="val 4530"/>
                <a:gd name="f66" fmla="val 6138"/>
                <a:gd name="f67" fmla="val 5430"/>
                <a:gd name="f68" fmla="val 4843"/>
                <a:gd name="f69" fmla="val 5437"/>
                <a:gd name="f70" fmla="val 4835"/>
                <a:gd name="f71" fmla="val 5443"/>
                <a:gd name="f72" fmla="val 4825"/>
                <a:gd name="f73" fmla="val 4813"/>
                <a:gd name="f74" fmla="val 5614"/>
                <a:gd name="f75" fmla="val 2812"/>
                <a:gd name="f76" fmla="val 6339"/>
                <a:gd name="f77" fmla="val 690"/>
                <a:gd name="f78" fmla="val 6558"/>
                <a:gd name="f79" fmla="val 87"/>
                <a:gd name="f80" fmla="val 62"/>
                <a:gd name="f81" fmla="val 6560"/>
                <a:gd name="f82" fmla="val 35"/>
                <a:gd name="f83" fmla="val 6540"/>
                <a:gd name="f84" fmla="val 18"/>
                <a:gd name="f85" fmla="val 6528"/>
                <a:gd name="f86" fmla="val 8"/>
                <a:gd name="f87" fmla="val 6514"/>
                <a:gd name="f88" fmla="*/ f0 1 6567"/>
                <a:gd name="f89" fmla="*/ f1 1 6961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6567"/>
                <a:gd name="f96" fmla="*/ f93 1 6961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6567" h="696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5"/>
                    <a:pt x="f18" y="f15"/>
                  </a:cubicBezTo>
                  <a:cubicBezTo>
                    <a:pt x="f19" y="f15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2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1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3" y="f80"/>
                    <a:pt x="f81" y="f82"/>
                    <a:pt x="f83" y="f84"/>
                  </a:cubicBezTo>
                  <a:cubicBezTo>
                    <a:pt x="f85" y="f86"/>
                    <a:pt x="f87" y="f15"/>
                    <a:pt x="f14" y="f15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5" name="Google Shape;2988;p54">
              <a:extLst>
                <a:ext uri="{FF2B5EF4-FFF2-40B4-BE49-F238E27FC236}">
                  <a16:creationId xmlns:a16="http://schemas.microsoft.com/office/drawing/2014/main" id="{D5E8C024-7B76-4B02-A3C5-CA170A442CEE}"/>
                </a:ext>
              </a:extLst>
            </p:cNvPr>
            <p:cNvSpPr/>
            <p:nvPr/>
          </p:nvSpPr>
          <p:spPr>
            <a:xfrm>
              <a:off x="8366046" y="585828"/>
              <a:ext cx="214865" cy="28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50"/>
                <a:gd name="f4" fmla="val 8943"/>
                <a:gd name="f5" fmla="val 2414"/>
                <a:gd name="f6" fmla="val 2065"/>
                <a:gd name="f7" fmla="val 2418"/>
                <a:gd name="f8" fmla="val 2124"/>
                <a:gd name="f9" fmla="val 2408"/>
                <a:gd name="f10" fmla="val 2169"/>
                <a:gd name="f11" fmla="val 2396"/>
                <a:gd name="f12" fmla="val 2213"/>
                <a:gd name="f13" fmla="val 2384"/>
                <a:gd name="f14" fmla="val 2258"/>
                <a:gd name="f15" fmla="val 2212"/>
                <a:gd name="f16" fmla="val 2167"/>
                <a:gd name="f17" fmla="val 2417"/>
                <a:gd name="f18" fmla="val 2122"/>
                <a:gd name="f19" fmla="val 5215"/>
                <a:gd name="f20" fmla="val 5043"/>
                <a:gd name="f21" fmla="val 5284"/>
                <a:gd name="f22" fmla="val 5378"/>
                <a:gd name="f23" fmla="val 5354"/>
                <a:gd name="f24" fmla="val 5722"/>
                <a:gd name="f25" fmla="val 5361"/>
                <a:gd name="f26" fmla="val 6070"/>
                <a:gd name="f27" fmla="val 5282"/>
                <a:gd name="f28" fmla="val 6076"/>
                <a:gd name="f29" fmla="val 6098"/>
                <a:gd name="f30" fmla="val 5362"/>
                <a:gd name="f31" fmla="val 6120"/>
                <a:gd name="f32" fmla="val 6143"/>
                <a:gd name="f33" fmla="val 4072"/>
                <a:gd name="f34" fmla="val 4058"/>
                <a:gd name="f35" fmla="val 4045"/>
                <a:gd name="f36" fmla="val 5"/>
                <a:gd name="f37" fmla="val 4035"/>
                <a:gd name="f38" fmla="val 15"/>
                <a:gd name="f39" fmla="val 3770"/>
                <a:gd name="f40" fmla="val 240"/>
                <a:gd name="f41" fmla="val 3450"/>
                <a:gd name="f42" fmla="val 368"/>
                <a:gd name="f43" fmla="val 3103"/>
                <a:gd name="f44" fmla="val 385"/>
                <a:gd name="f45" fmla="val 3079"/>
                <a:gd name="f46" fmla="val 386"/>
                <a:gd name="f47" fmla="val 3056"/>
                <a:gd name="f48" fmla="val 3032"/>
                <a:gd name="f49" fmla="val 2714"/>
                <a:gd name="f50" fmla="val 2407"/>
                <a:gd name="f51" fmla="val 290"/>
                <a:gd name="f52" fmla="val 2142"/>
                <a:gd name="f53" fmla="val 107"/>
                <a:gd name="f54" fmla="val 2131"/>
                <a:gd name="f55" fmla="val 99"/>
                <a:gd name="f56" fmla="val 95"/>
                <a:gd name="f57" fmla="val 2109"/>
                <a:gd name="f58" fmla="val 2107"/>
                <a:gd name="f59" fmla="val 2105"/>
                <a:gd name="f60" fmla="val 96"/>
                <a:gd name="f61" fmla="val 2102"/>
                <a:gd name="f62" fmla="val 2098"/>
                <a:gd name="f63" fmla="val 2092"/>
                <a:gd name="f64" fmla="val 97"/>
                <a:gd name="f65" fmla="val 2087"/>
                <a:gd name="f66" fmla="val 100"/>
                <a:gd name="f67" fmla="val 2067"/>
                <a:gd name="f68" fmla="val 104"/>
                <a:gd name="f69" fmla="val 2054"/>
                <a:gd name="f70" fmla="val 121"/>
                <a:gd name="f71" fmla="val 2047"/>
                <a:gd name="f72" fmla="val 138"/>
                <a:gd name="f73" fmla="val 1694"/>
                <a:gd name="f74" fmla="val 1114"/>
                <a:gd name="f75" fmla="val 6077"/>
                <a:gd name="f76" fmla="val 1456"/>
                <a:gd name="f77" fmla="val 8092"/>
                <a:gd name="f78" fmla="val 1863"/>
                <a:gd name="f79" fmla="val 8657"/>
                <a:gd name="f80" fmla="val 2494"/>
                <a:gd name="f81" fmla="val 3334"/>
                <a:gd name="f82" fmla="val 3396"/>
                <a:gd name="f83" fmla="val 3459"/>
                <a:gd name="f84" fmla="val 8941"/>
                <a:gd name="f85" fmla="val 3524"/>
                <a:gd name="f86" fmla="val 8938"/>
                <a:gd name="f87" fmla="val 4458"/>
                <a:gd name="f88" fmla="val 8891"/>
                <a:gd name="f89" fmla="val 5123"/>
                <a:gd name="f90" fmla="val 8541"/>
                <a:gd name="f91" fmla="val 5500"/>
                <a:gd name="f92" fmla="val 7894"/>
                <a:gd name="f93" fmla="val 6749"/>
                <a:gd name="f94" fmla="val 5748"/>
                <a:gd name="f95" fmla="val 4580"/>
                <a:gd name="f96" fmla="val 973"/>
                <a:gd name="f97" fmla="val 4132"/>
                <a:gd name="f98" fmla="val 37"/>
                <a:gd name="f99" fmla="val 4123"/>
                <a:gd name="f100" fmla="val 19"/>
                <a:gd name="f101" fmla="val 4107"/>
                <a:gd name="f102" fmla="val 7"/>
                <a:gd name="f103" fmla="val 4088"/>
                <a:gd name="f104" fmla="val 2"/>
                <a:gd name="f105" fmla="val 4082"/>
                <a:gd name="f106" fmla="val 4078"/>
                <a:gd name="f107" fmla="*/ f0 1 6750"/>
                <a:gd name="f108" fmla="*/ f1 1 8943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6750"/>
                <a:gd name="f115" fmla="*/ f112 1 8943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6750" h="8943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13" y="f14"/>
                  </a:lnTo>
                  <a:cubicBezTo>
                    <a:pt x="f11" y="f15"/>
                    <a:pt x="f9" y="f16"/>
                    <a:pt x="f17" y="f18"/>
                  </a:cubicBezTo>
                  <a:lnTo>
                    <a:pt x="f5" y="f6"/>
                  </a:lnTo>
                  <a:close/>
                  <a:moveTo>
                    <a:pt x="f19" y="f20"/>
                  </a:moveTo>
                  <a:cubicBezTo>
                    <a:pt x="f21" y="f22"/>
                    <a:pt x="f23" y="f24"/>
                    <a:pt x="f25" y="f26"/>
                  </a:cubicBezTo>
                  <a:cubicBezTo>
                    <a:pt x="f23" y="f24"/>
                    <a:pt x="f27" y="f22"/>
                    <a:pt x="f19" y="f20"/>
                  </a:cubicBezTo>
                  <a:close/>
                  <a:moveTo>
                    <a:pt x="f25" y="f28"/>
                  </a:moveTo>
                  <a:lnTo>
                    <a:pt x="f25" y="f28"/>
                  </a:lnTo>
                  <a:cubicBezTo>
                    <a:pt x="f25" y="f29"/>
                    <a:pt x="f30" y="f31"/>
                    <a:pt x="f30" y="f32"/>
                  </a:cubicBezTo>
                  <a:lnTo>
                    <a:pt x="f30" y="f32"/>
                  </a:lnTo>
                  <a:cubicBezTo>
                    <a:pt x="f30" y="f31"/>
                    <a:pt x="f25" y="f29"/>
                    <a:pt x="f25" y="f28"/>
                  </a:cubicBezTo>
                  <a:close/>
                  <a:moveTo>
                    <a:pt x="f33" y="f2"/>
                  </a:moveTo>
                  <a:cubicBezTo>
                    <a:pt x="f34" y="f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6"/>
                    <a:pt x="f48" y="f46"/>
                  </a:cubicBezTo>
                  <a:cubicBezTo>
                    <a:pt x="f49" y="f46"/>
                    <a:pt x="f50" y="f51"/>
                    <a:pt x="f52" y="f53"/>
                  </a:cubicBezTo>
                  <a:cubicBezTo>
                    <a:pt x="f54" y="f55"/>
                    <a:pt x="f18" y="f56"/>
                    <a:pt x="f57" y="f56"/>
                  </a:cubicBezTo>
                  <a:cubicBezTo>
                    <a:pt x="f58" y="f56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2" y="f75"/>
                    <a:pt x="f76" y="f77"/>
                  </a:cubicBezTo>
                  <a:cubicBezTo>
                    <a:pt x="f78" y="f79"/>
                    <a:pt x="f80" y="f4"/>
                    <a:pt x="f81" y="f4"/>
                  </a:cubicBezTo>
                  <a:cubicBezTo>
                    <a:pt x="f82" y="f4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2"/>
                    <a:pt x="f106" y="f2"/>
                    <a:pt x="f33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6" name="Google Shape;2989;p54">
              <a:extLst>
                <a:ext uri="{FF2B5EF4-FFF2-40B4-BE49-F238E27FC236}">
                  <a16:creationId xmlns:a16="http://schemas.microsoft.com/office/drawing/2014/main" id="{A1C09EAA-9BA2-415E-97D9-20C973AA62C9}"/>
                </a:ext>
              </a:extLst>
            </p:cNvPr>
            <p:cNvSpPr/>
            <p:nvPr/>
          </p:nvSpPr>
          <p:spPr>
            <a:xfrm>
              <a:off x="8502219" y="585005"/>
              <a:ext cx="223653" cy="2084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6"/>
                <a:gd name="f4" fmla="val 6549"/>
                <a:gd name="f5" fmla="val 4486"/>
                <a:gd name="f6" fmla="val 1707"/>
                <a:gd name="f7" fmla="val 1708"/>
                <a:gd name="f8" fmla="val 2028"/>
                <a:gd name="f9" fmla="val 3494"/>
                <a:gd name="f10" fmla="val 2377"/>
                <a:gd name="f11" fmla="val 3864"/>
                <a:gd name="f12" fmla="val 2750"/>
                <a:gd name="f13" fmla="val 4209"/>
                <a:gd name="f14" fmla="val 3148"/>
                <a:gd name="f15" fmla="val 4527"/>
                <a:gd name="f16" fmla="val 2376"/>
                <a:gd name="f17" fmla="val 64"/>
                <a:gd name="f18" fmla="val 1"/>
                <a:gd name="f19" fmla="val 49"/>
                <a:gd name="f20" fmla="val 33"/>
                <a:gd name="f21" fmla="val 8"/>
                <a:gd name="f22" fmla="val 22"/>
                <a:gd name="f23" fmla="val 21"/>
                <a:gd name="f24" fmla="val 5"/>
                <a:gd name="f25" fmla="val 41"/>
                <a:gd name="f26" fmla="val 66"/>
                <a:gd name="f27" fmla="val 12"/>
                <a:gd name="f28" fmla="val 90"/>
                <a:gd name="f29" fmla="val 287"/>
                <a:gd name="f30" fmla="val 669"/>
                <a:gd name="f31" fmla="val 1217"/>
                <a:gd name="f32" fmla="val 2711"/>
                <a:gd name="f33" fmla="val 1581"/>
                <a:gd name="f34" fmla="val 4685"/>
                <a:gd name="f35" fmla="val 1583"/>
                <a:gd name="f36" fmla="val 4695"/>
                <a:gd name="f37" fmla="val 1588"/>
                <a:gd name="f38" fmla="val 4706"/>
                <a:gd name="f39" fmla="val 1595"/>
                <a:gd name="f40" fmla="val 4715"/>
                <a:gd name="f41" fmla="val 2616"/>
                <a:gd name="f42" fmla="val 5916"/>
                <a:gd name="f43" fmla="val 3583"/>
                <a:gd name="f44" fmla="val 6532"/>
                <a:gd name="f45" fmla="val 4466"/>
                <a:gd name="f46" fmla="val 4508"/>
                <a:gd name="f47" fmla="val 4549"/>
                <a:gd name="f48" fmla="val 4587"/>
                <a:gd name="f49" fmla="val 6546"/>
                <a:gd name="f50" fmla="val 5174"/>
                <a:gd name="f51" fmla="val 6517"/>
                <a:gd name="f52" fmla="val 5730"/>
                <a:gd name="f53" fmla="val 6218"/>
                <a:gd name="f54" fmla="val 6238"/>
                <a:gd name="f55" fmla="val 5659"/>
                <a:gd name="f56" fmla="val 6785"/>
                <a:gd name="f57" fmla="val 5056"/>
                <a:gd name="f58" fmla="val 4434"/>
                <a:gd name="f59" fmla="val 6951"/>
                <a:gd name="f60" fmla="val 3809"/>
                <a:gd name="f61" fmla="val 6850"/>
                <a:gd name="f62" fmla="val 2930"/>
                <a:gd name="f63" fmla="val 6143"/>
                <a:gd name="f64" fmla="val 2030"/>
                <a:gd name="f65" fmla="val 4848"/>
                <a:gd name="f66" fmla="val 1130"/>
                <a:gd name="f67" fmla="val 4840"/>
                <a:gd name="f68" fmla="val 1123"/>
                <a:gd name="f69" fmla="val 4828"/>
                <a:gd name="f70" fmla="val 1119"/>
                <a:gd name="f71" fmla="val 4818"/>
                <a:gd name="f72" fmla="val 2817"/>
                <a:gd name="f73" fmla="val 948"/>
                <a:gd name="f74" fmla="val 692"/>
                <a:gd name="f75" fmla="val 223"/>
                <a:gd name="f76" fmla="val 80"/>
                <a:gd name="f77" fmla="val 73"/>
                <a:gd name="f78" fmla="*/ f0 1 7026"/>
                <a:gd name="f79" fmla="*/ f1 1 6549"/>
                <a:gd name="f80" fmla="val f2"/>
                <a:gd name="f81" fmla="val f3"/>
                <a:gd name="f82" fmla="val f4"/>
                <a:gd name="f83" fmla="+- f82 0 f80"/>
                <a:gd name="f84" fmla="+- f81 0 f80"/>
                <a:gd name="f85" fmla="*/ f84 1 7026"/>
                <a:gd name="f86" fmla="*/ f83 1 6549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7026" h="6549">
                  <a:moveTo>
                    <a:pt x="f5" y="f6"/>
                  </a:moveTo>
                  <a:cubicBezTo>
                    <a:pt x="f5" y="f6"/>
                    <a:pt x="f5" y="f6"/>
                    <a:pt x="f5" y="f7"/>
                  </a:cubicBezTo>
                  <a:cubicBezTo>
                    <a:pt x="f5" y="f6"/>
                    <a:pt x="f5" y="f6"/>
                    <a:pt x="f5" y="f6"/>
                  </a:cubicBezTo>
                  <a:close/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2" y="f13"/>
                    <a:pt x="f16" y="f11"/>
                    <a:pt x="f8" y="f9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"/>
                  </a:cubicBezTo>
                  <a:cubicBezTo>
                    <a:pt x="f46" y="f4"/>
                    <a:pt x="f47" y="f4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3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3"/>
                    <a:pt x="f74" y="f75"/>
                    <a:pt x="f28" y="f24"/>
                  </a:cubicBezTo>
                  <a:cubicBezTo>
                    <a:pt x="f76" y="f18"/>
                    <a:pt x="f77" y="f18"/>
                    <a:pt x="f17" y="f18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7" name="Google Shape;2990;p54">
              <a:extLst>
                <a:ext uri="{FF2B5EF4-FFF2-40B4-BE49-F238E27FC236}">
                  <a16:creationId xmlns:a16="http://schemas.microsoft.com/office/drawing/2014/main" id="{E9BA36D9-4B24-4155-A5AF-0040BB695276}"/>
                </a:ext>
              </a:extLst>
            </p:cNvPr>
            <p:cNvSpPr/>
            <p:nvPr/>
          </p:nvSpPr>
          <p:spPr>
            <a:xfrm>
              <a:off x="8199113" y="304906"/>
              <a:ext cx="223653" cy="2081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6"/>
                <a:gd name="f4" fmla="val 6540"/>
                <a:gd name="f5" fmla="val 1281"/>
                <a:gd name="f6" fmla="val 3727"/>
                <a:gd name="f7" fmla="val 1502"/>
                <a:gd name="f8" fmla="val 3982"/>
                <a:gd name="f9" fmla="val 1743"/>
                <a:gd name="f10" fmla="val 4216"/>
                <a:gd name="f11" fmla="val 2002"/>
                <a:gd name="f12" fmla="val 4428"/>
                <a:gd name="f13" fmla="val 1742"/>
                <a:gd name="f14" fmla="val 1501"/>
                <a:gd name="f15" fmla="val 2550"/>
                <a:gd name="f16" fmla="val 2510"/>
                <a:gd name="f17" fmla="val 2472"/>
                <a:gd name="f18" fmla="val 2432"/>
                <a:gd name="f19" fmla="val 3"/>
                <a:gd name="f20" fmla="val 1845"/>
                <a:gd name="f21" fmla="val 31"/>
                <a:gd name="f22" fmla="val 1291"/>
                <a:gd name="f23" fmla="val 326"/>
                <a:gd name="f24" fmla="val 787"/>
                <a:gd name="f25" fmla="val 882"/>
                <a:gd name="f26" fmla="val 241"/>
                <a:gd name="f27" fmla="val 1484"/>
                <a:gd name="f28" fmla="val 1"/>
                <a:gd name="f29" fmla="val 2106"/>
                <a:gd name="f30" fmla="val 73"/>
                <a:gd name="f31" fmla="val 2732"/>
                <a:gd name="f32" fmla="val 174"/>
                <a:gd name="f33" fmla="val 3609"/>
                <a:gd name="f34" fmla="val 4510"/>
                <a:gd name="f35" fmla="val 2178"/>
                <a:gd name="f36" fmla="val 5410"/>
                <a:gd name="f37" fmla="val 2187"/>
                <a:gd name="f38" fmla="val 5417"/>
                <a:gd name="f39" fmla="val 2197"/>
                <a:gd name="f40" fmla="val 5422"/>
                <a:gd name="f41" fmla="val 2208"/>
                <a:gd name="f42" fmla="val 4152"/>
                <a:gd name="f43" fmla="val 5587"/>
                <a:gd name="f44" fmla="val 6161"/>
                <a:gd name="f45" fmla="val 6256"/>
                <a:gd name="f46" fmla="val 6936"/>
                <a:gd name="f47" fmla="val 6535"/>
                <a:gd name="f48" fmla="val 6945"/>
                <a:gd name="f49" fmla="val 6952"/>
                <a:gd name="f50" fmla="val 6960"/>
                <a:gd name="f51" fmla="val 6976"/>
                <a:gd name="f52" fmla="val 6993"/>
                <a:gd name="f53" fmla="val 6530"/>
                <a:gd name="f54" fmla="val 7006"/>
                <a:gd name="f55" fmla="val 6518"/>
                <a:gd name="f56" fmla="val 7023"/>
                <a:gd name="f57" fmla="val 6498"/>
                <a:gd name="f58" fmla="val 6471"/>
                <a:gd name="f59" fmla="val 7016"/>
                <a:gd name="f60" fmla="val 6448"/>
                <a:gd name="f61" fmla="val 6738"/>
                <a:gd name="f62" fmla="val 5866"/>
                <a:gd name="f63" fmla="val 5804"/>
                <a:gd name="f64" fmla="val 3812"/>
                <a:gd name="f65" fmla="val 5441"/>
                <a:gd name="f66" fmla="val 1830"/>
                <a:gd name="f67" fmla="val 5439"/>
                <a:gd name="f68" fmla="val 1820"/>
                <a:gd name="f69" fmla="val 5434"/>
                <a:gd name="f70" fmla="val 1809"/>
                <a:gd name="f71" fmla="val 5427"/>
                <a:gd name="f72" fmla="val 1800"/>
                <a:gd name="f73" fmla="val 4407"/>
                <a:gd name="f74" fmla="val 618"/>
                <a:gd name="f75" fmla="val 3440"/>
                <a:gd name="f76" fmla="val 13"/>
                <a:gd name="f77" fmla="*/ f0 1 7026"/>
                <a:gd name="f78" fmla="*/ f1 1 6540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7026"/>
                <a:gd name="f85" fmla="*/ f82 1 6540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7026" h="654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14" y="f8"/>
                    <a:pt x="f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2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25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"/>
                    <a:pt x="f49" y="f4"/>
                    <a:pt x="f50" y="f4"/>
                  </a:cubicBezTo>
                  <a:cubicBezTo>
                    <a:pt x="f51" y="f4"/>
                    <a:pt x="f52" y="f53"/>
                    <a:pt x="f54" y="f55"/>
                  </a:cubicBezTo>
                  <a:cubicBezTo>
                    <a:pt x="f56" y="f57"/>
                    <a:pt x="f3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15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8" name="Google Shape;2991;p54">
              <a:extLst>
                <a:ext uri="{FF2B5EF4-FFF2-40B4-BE49-F238E27FC236}">
                  <a16:creationId xmlns:a16="http://schemas.microsoft.com/office/drawing/2014/main" id="{DBABF9A2-C6A9-4E90-8F58-FF403A1C479C}"/>
                </a:ext>
              </a:extLst>
            </p:cNvPr>
            <p:cNvSpPr/>
            <p:nvPr/>
          </p:nvSpPr>
          <p:spPr>
            <a:xfrm>
              <a:off x="8415890" y="503258"/>
              <a:ext cx="93204" cy="90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8"/>
                <a:gd name="f4" fmla="val 2856"/>
                <a:gd name="f5" fmla="val 939"/>
                <a:gd name="f6" fmla="val 1542"/>
                <a:gd name="f7" fmla="val 944"/>
                <a:gd name="f8" fmla="val 1600"/>
                <a:gd name="f9" fmla="val 922"/>
                <a:gd name="f10" fmla="val 1666"/>
                <a:gd name="f11" fmla="val 929"/>
                <a:gd name="f12" fmla="val 1741"/>
                <a:gd name="f13" fmla="val 961"/>
                <a:gd name="f14" fmla="val 1812"/>
                <a:gd name="f15" fmla="val 941"/>
                <a:gd name="f16" fmla="val 1465"/>
                <a:gd name="f17" fmla="val 1"/>
                <a:gd name="f18" fmla="val 1442"/>
                <a:gd name="f19" fmla="val 1419"/>
                <a:gd name="f20" fmla="val 1395"/>
                <a:gd name="f21" fmla="val 2"/>
                <a:gd name="f22" fmla="val 609"/>
                <a:gd name="f23" fmla="val 41"/>
                <a:gd name="f24" fmla="val 712"/>
                <a:gd name="f25" fmla="val 39"/>
                <a:gd name="f26" fmla="val 1498"/>
                <a:gd name="f27" fmla="val 77"/>
                <a:gd name="f28" fmla="val 2259"/>
                <a:gd name="f29" fmla="val 707"/>
                <a:gd name="f30" fmla="val 2855"/>
                <a:gd name="f31" fmla="val 1462"/>
                <a:gd name="f32" fmla="val 1486"/>
                <a:gd name="f33" fmla="val 1510"/>
                <a:gd name="f34" fmla="val 1535"/>
                <a:gd name="f35" fmla="val 2854"/>
                <a:gd name="f36" fmla="val 2319"/>
                <a:gd name="f37" fmla="val 2816"/>
                <a:gd name="f38" fmla="val 2927"/>
                <a:gd name="f39" fmla="val 2146"/>
                <a:gd name="f40" fmla="val 2890"/>
                <a:gd name="f41" fmla="val 1358"/>
                <a:gd name="f42" fmla="val 2853"/>
                <a:gd name="f43" fmla="val 596"/>
                <a:gd name="f44" fmla="val 2220"/>
                <a:gd name="f45" fmla="*/ f0 1 2928"/>
                <a:gd name="f46" fmla="*/ f1 1 285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928"/>
                <a:gd name="f53" fmla="*/ f50 1 285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928" h="285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1" y="f12"/>
                    <a:pt x="f9" y="f10"/>
                    <a:pt x="f15" y="f8"/>
                  </a:cubicBezTo>
                  <a:lnTo>
                    <a:pt x="f5" y="f6"/>
                  </a:lnTo>
                  <a:close/>
                  <a:moveTo>
                    <a:pt x="f16" y="f17"/>
                  </a:moveTo>
                  <a:cubicBezTo>
                    <a:pt x="f18" y="f17"/>
                    <a:pt x="f19" y="f17"/>
                    <a:pt x="f20" y="f21"/>
                  </a:cubicBezTo>
                  <a:cubicBezTo>
                    <a:pt x="f22" y="f23"/>
                    <a:pt x="f17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0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7"/>
                    <a:pt x="f16" y="f17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9" name="Google Shape;2992;p54">
              <a:extLst>
                <a:ext uri="{FF2B5EF4-FFF2-40B4-BE49-F238E27FC236}">
                  <a16:creationId xmlns:a16="http://schemas.microsoft.com/office/drawing/2014/main" id="{BBCE6C9A-E88E-4FD7-9B23-0ADAABC4CA13}"/>
                </a:ext>
              </a:extLst>
            </p:cNvPr>
            <p:cNvSpPr/>
            <p:nvPr/>
          </p:nvSpPr>
          <p:spPr>
            <a:xfrm>
              <a:off x="8344174" y="227585"/>
              <a:ext cx="214545" cy="2841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40"/>
                <a:gd name="f4" fmla="val 8928"/>
                <a:gd name="f5" fmla="val 3418"/>
                <a:gd name="f6" fmla="val 3354"/>
                <a:gd name="f7" fmla="val 3289"/>
                <a:gd name="f8" fmla="val 2"/>
                <a:gd name="f9" fmla="val 3222"/>
                <a:gd name="f10" fmla="val 5"/>
                <a:gd name="f11" fmla="val 2288"/>
                <a:gd name="f12" fmla="val 51"/>
                <a:gd name="f13" fmla="val 1624"/>
                <a:gd name="f14" fmla="val 401"/>
                <a:gd name="f15" fmla="val 1247"/>
                <a:gd name="f16" fmla="val 1048"/>
                <a:gd name="f17" fmla="val 1"/>
                <a:gd name="f18" fmla="val 3185"/>
                <a:gd name="f19" fmla="val 2160"/>
                <a:gd name="f20" fmla="val 7955"/>
                <a:gd name="f21" fmla="val 2607"/>
                <a:gd name="f22" fmla="val 8889"/>
                <a:gd name="f23" fmla="val 2616"/>
                <a:gd name="f24" fmla="val 8907"/>
                <a:gd name="f25" fmla="val 2631"/>
                <a:gd name="f26" fmla="val 8920"/>
                <a:gd name="f27" fmla="val 2651"/>
                <a:gd name="f28" fmla="val 8924"/>
                <a:gd name="f29" fmla="val 2657"/>
                <a:gd name="f30" fmla="val 8927"/>
                <a:gd name="f31" fmla="val 2663"/>
                <a:gd name="f32" fmla="val 2667"/>
                <a:gd name="f33" fmla="val 2681"/>
                <a:gd name="f34" fmla="val 2694"/>
                <a:gd name="f35" fmla="val 8922"/>
                <a:gd name="f36" fmla="val 2705"/>
                <a:gd name="f37" fmla="val 8910"/>
                <a:gd name="f38" fmla="val 2970"/>
                <a:gd name="f39" fmla="val 8681"/>
                <a:gd name="f40" fmla="val 3293"/>
                <a:gd name="f41" fmla="val 8551"/>
                <a:gd name="f42" fmla="val 3641"/>
                <a:gd name="f43" fmla="val 8536"/>
                <a:gd name="f44" fmla="val 3669"/>
                <a:gd name="f45" fmla="val 8534"/>
                <a:gd name="f46" fmla="val 3696"/>
                <a:gd name="f47" fmla="val 8533"/>
                <a:gd name="f48" fmla="val 3724"/>
                <a:gd name="f49" fmla="val 4041"/>
                <a:gd name="f50" fmla="val 4346"/>
                <a:gd name="f51" fmla="val 8632"/>
                <a:gd name="f52" fmla="val 4609"/>
                <a:gd name="f53" fmla="val 8818"/>
                <a:gd name="f54" fmla="val 4619"/>
                <a:gd name="f55" fmla="val 8826"/>
                <a:gd name="f56" fmla="val 4631"/>
                <a:gd name="f57" fmla="val 8829"/>
                <a:gd name="f58" fmla="val 4642"/>
                <a:gd name="f59" fmla="val 4645"/>
                <a:gd name="f60" fmla="val 4647"/>
                <a:gd name="f61" fmla="val 4649"/>
                <a:gd name="f62" fmla="val 4653"/>
                <a:gd name="f63" fmla="val 4659"/>
                <a:gd name="f64" fmla="val 8828"/>
                <a:gd name="f65" fmla="val 4665"/>
                <a:gd name="f66" fmla="val 4685"/>
                <a:gd name="f67" fmla="val 8821"/>
                <a:gd name="f68" fmla="val 4699"/>
                <a:gd name="f69" fmla="val 8805"/>
                <a:gd name="f70" fmla="val 4706"/>
                <a:gd name="f71" fmla="val 8786"/>
                <a:gd name="f72" fmla="val 5058"/>
                <a:gd name="f73" fmla="val 7812"/>
                <a:gd name="f74" fmla="val 2855"/>
                <a:gd name="f75" fmla="val 5291"/>
                <a:gd name="f76" fmla="val 851"/>
                <a:gd name="f77" fmla="val 4884"/>
                <a:gd name="f78" fmla="val 286"/>
                <a:gd name="f79" fmla="val 4255"/>
                <a:gd name="f80" fmla="*/ f0 1 6740"/>
                <a:gd name="f81" fmla="*/ f1 1 8928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6740"/>
                <a:gd name="f88" fmla="*/ f85 1 8928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6740" h="89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57"/>
                    <a:pt x="f63" y="f64"/>
                    <a:pt x="f65" y="f5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3" y="f74"/>
                    <a:pt x="f75" y="f76"/>
                  </a:cubicBezTo>
                  <a:cubicBezTo>
                    <a:pt x="f77" y="f78"/>
                    <a:pt x="f79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0" name="Google Shape;2993;p54">
              <a:extLst>
                <a:ext uri="{FF2B5EF4-FFF2-40B4-BE49-F238E27FC236}">
                  <a16:creationId xmlns:a16="http://schemas.microsoft.com/office/drawing/2014/main" id="{3BBAED7F-5728-433B-8A6D-7EE94544CEF5}"/>
                </a:ext>
              </a:extLst>
            </p:cNvPr>
            <p:cNvSpPr/>
            <p:nvPr/>
          </p:nvSpPr>
          <p:spPr>
            <a:xfrm>
              <a:off x="8498305" y="287560"/>
              <a:ext cx="208976" cy="221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65"/>
                <a:gd name="f4" fmla="val 6960"/>
                <a:gd name="f5" fmla="val 4128"/>
                <a:gd name="f6" fmla="val 3299"/>
                <a:gd name="f7" fmla="val 3968"/>
                <a:gd name="f8" fmla="val 3444"/>
                <a:gd name="f9" fmla="val 3817"/>
                <a:gd name="f10" fmla="val 3603"/>
                <a:gd name="f11" fmla="val 3677"/>
                <a:gd name="f12" fmla="val 3771"/>
                <a:gd name="f13" fmla="val 3816"/>
                <a:gd name="f14" fmla="val 4031"/>
                <a:gd name="f15" fmla="val 4001"/>
                <a:gd name="f16" fmla="val 3970"/>
                <a:gd name="f17" fmla="val 1"/>
                <a:gd name="f18" fmla="val 3940"/>
                <a:gd name="f19" fmla="val 2"/>
                <a:gd name="f20" fmla="val 3897"/>
                <a:gd name="f21" fmla="val 4"/>
                <a:gd name="f22" fmla="val 3856"/>
                <a:gd name="f23" fmla="val 8"/>
                <a:gd name="f24" fmla="val 3813"/>
                <a:gd name="f25" fmla="val 14"/>
                <a:gd name="f26" fmla="val 2936"/>
                <a:gd name="f27" fmla="val 115"/>
                <a:gd name="f28" fmla="val 2036"/>
                <a:gd name="f29" fmla="val 823"/>
                <a:gd name="f30" fmla="val 1134"/>
                <a:gd name="f31" fmla="val 2117"/>
                <a:gd name="f32" fmla="val 1127"/>
                <a:gd name="f33" fmla="val 2126"/>
                <a:gd name="f34" fmla="val 1123"/>
                <a:gd name="f35" fmla="val 2137"/>
                <a:gd name="f36" fmla="val 2147"/>
                <a:gd name="f37" fmla="val 958"/>
                <a:gd name="f38" fmla="val 4094"/>
                <a:gd name="f39" fmla="val 289"/>
                <a:gd name="f40" fmla="val 6102"/>
                <a:gd name="f41" fmla="val 9"/>
                <a:gd name="f42" fmla="val 6874"/>
                <a:gd name="f43" fmla="val 6899"/>
                <a:gd name="f44" fmla="val 6925"/>
                <a:gd name="f45" fmla="val 26"/>
                <a:gd name="f46" fmla="val 6944"/>
                <a:gd name="f47" fmla="val 38"/>
                <a:gd name="f48" fmla="val 6953"/>
                <a:gd name="f49" fmla="val 52"/>
                <a:gd name="f50" fmla="val 6959"/>
                <a:gd name="f51" fmla="val 69"/>
                <a:gd name="f52" fmla="val 70"/>
                <a:gd name="f53" fmla="val 72"/>
                <a:gd name="f54" fmla="val 73"/>
                <a:gd name="f55" fmla="val 82"/>
                <a:gd name="f56" fmla="val 89"/>
                <a:gd name="f57" fmla="val 6958"/>
                <a:gd name="f58" fmla="val 98"/>
                <a:gd name="f59" fmla="val 6954"/>
                <a:gd name="f60" fmla="val 677"/>
                <a:gd name="f61" fmla="val 6679"/>
                <a:gd name="f62" fmla="val 2718"/>
                <a:gd name="f63" fmla="val 5749"/>
                <a:gd name="f64" fmla="val 4695"/>
                <a:gd name="f65" fmla="val 5384"/>
                <a:gd name="f66" fmla="val 4705"/>
                <a:gd name="f67" fmla="val 5383"/>
                <a:gd name="f68" fmla="val 4716"/>
                <a:gd name="f69" fmla="val 5377"/>
                <a:gd name="f70" fmla="val 4725"/>
                <a:gd name="f71" fmla="val 5370"/>
                <a:gd name="f72" fmla="val 5925"/>
                <a:gd name="f73" fmla="val 4347"/>
                <a:gd name="f74" fmla="val 6542"/>
                <a:gd name="f75" fmla="val 3382"/>
                <a:gd name="f76" fmla="val 6556"/>
                <a:gd name="f77" fmla="val 2499"/>
                <a:gd name="f78" fmla="val 1869"/>
                <a:gd name="f79" fmla="val 6266"/>
                <a:gd name="f80" fmla="val 1274"/>
                <a:gd name="f81" fmla="val 5663"/>
                <a:gd name="f82" fmla="val 727"/>
                <a:gd name="f83" fmla="val 5131"/>
                <a:gd name="f84" fmla="val 244"/>
                <a:gd name="f85" fmla="val 4583"/>
                <a:gd name="f86" fmla="*/ f0 1 6565"/>
                <a:gd name="f87" fmla="*/ f1 1 6960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6565"/>
                <a:gd name="f94" fmla="*/ f91 1 6960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6565" h="6960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2"/>
                  </a:moveTo>
                  <a:cubicBezTo>
                    <a:pt x="f15" y="f2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4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17" y="f43"/>
                    <a:pt x="f2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0"/>
                    <a:pt x="f54" y="f50"/>
                  </a:cubicBezTo>
                  <a:cubicBezTo>
                    <a:pt x="f55" y="f50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3" y="f78"/>
                    <a:pt x="f79" y="f80"/>
                    <a:pt x="f81" y="f82"/>
                  </a:cubicBezTo>
                  <a:cubicBezTo>
                    <a:pt x="f83" y="f84"/>
                    <a:pt x="f85" y="f2"/>
                    <a:pt x="f14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1" name="Google Shape;2994;p54">
              <a:extLst>
                <a:ext uri="{FF2B5EF4-FFF2-40B4-BE49-F238E27FC236}">
                  <a16:creationId xmlns:a16="http://schemas.microsoft.com/office/drawing/2014/main" id="{DAE878F0-6DB3-4042-B718-6237487AE5A4}"/>
                </a:ext>
              </a:extLst>
            </p:cNvPr>
            <p:cNvSpPr/>
            <p:nvPr/>
          </p:nvSpPr>
          <p:spPr>
            <a:xfrm>
              <a:off x="8499677" y="458178"/>
              <a:ext cx="285631" cy="1595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73"/>
                <a:gd name="f4" fmla="val 5012"/>
                <a:gd name="f5" fmla="val 4643"/>
                <a:gd name="f6" fmla="val 859"/>
                <a:gd name="f7" fmla="val 4652"/>
                <a:gd name="f8" fmla="val 4657"/>
                <a:gd name="f9" fmla="val 860"/>
                <a:gd name="f10" fmla="val 863"/>
                <a:gd name="f11" fmla="val 4632"/>
                <a:gd name="f12" fmla="val 3815"/>
                <a:gd name="f13" fmla="val 903"/>
                <a:gd name="f14" fmla="val 3005"/>
                <a:gd name="f15" fmla="val 1056"/>
                <a:gd name="f16" fmla="val 2235"/>
                <a:gd name="f17" fmla="val 1314"/>
                <a:gd name="f18" fmla="val 3013"/>
                <a:gd name="f19" fmla="val 1053"/>
                <a:gd name="f20" fmla="val 3829"/>
                <a:gd name="f21" fmla="val 898"/>
                <a:gd name="f22" fmla="val 2675"/>
                <a:gd name="f23" fmla="val 1594"/>
                <a:gd name="f24" fmla="val 2473"/>
                <a:gd name="f25" fmla="val 1661"/>
                <a:gd name="f26" fmla="val 2268"/>
                <a:gd name="f27" fmla="val 1740"/>
                <a:gd name="f28" fmla="val 2073"/>
                <a:gd name="f29" fmla="val 1829"/>
                <a:gd name="f30" fmla="val 2471"/>
                <a:gd name="f31" fmla="val 7676"/>
                <a:gd name="f32" fmla="val 3762"/>
                <a:gd name="f33" fmla="val 7422"/>
                <a:gd name="f34" fmla="val 3897"/>
                <a:gd name="f35" fmla="val 7158"/>
                <a:gd name="f36" fmla="val 4012"/>
                <a:gd name="f37" fmla="val 6888"/>
                <a:gd name="f38" fmla="val 4100"/>
                <a:gd name="f39" fmla="val 4010"/>
                <a:gd name="f40" fmla="val 6695"/>
                <a:gd name="f41" fmla="val 4164"/>
                <a:gd name="f42" fmla="val 6495"/>
                <a:gd name="f43" fmla="val 4218"/>
                <a:gd name="f44" fmla="val 6284"/>
                <a:gd name="f45" fmla="val 4260"/>
                <a:gd name="f46" fmla="val 4217"/>
                <a:gd name="f47" fmla="val 4163"/>
                <a:gd name="f48" fmla="val 1653"/>
                <a:gd name="f49" fmla="val 3899"/>
                <a:gd name="f50" fmla="val 2292"/>
                <a:gd name="f51" fmla="val 4040"/>
                <a:gd name="f52" fmla="val 2944"/>
                <a:gd name="f53" fmla="val 4184"/>
                <a:gd name="f54" fmla="val 3604"/>
                <a:gd name="f55" fmla="val 4278"/>
                <a:gd name="f56" fmla="val 2943"/>
                <a:gd name="f57" fmla="val 2289"/>
                <a:gd name="f58" fmla="val 6160"/>
                <a:gd name="f59" fmla="val 1"/>
                <a:gd name="f60" fmla="val 6061"/>
                <a:gd name="f61" fmla="val 5959"/>
                <a:gd name="f62" fmla="val 3"/>
                <a:gd name="f63" fmla="val 5855"/>
                <a:gd name="f64" fmla="val 9"/>
                <a:gd name="f65" fmla="val 3601"/>
                <a:gd name="f66" fmla="val 118"/>
                <a:gd name="f67" fmla="val 832"/>
                <a:gd name="f68" fmla="val 1364"/>
                <a:gd name="f69" fmla="val 38"/>
                <a:gd name="f70" fmla="val 1743"/>
                <a:gd name="f71" fmla="val 21"/>
                <a:gd name="f72" fmla="val 1753"/>
                <a:gd name="f73" fmla="val 8"/>
                <a:gd name="f74" fmla="val 1769"/>
                <a:gd name="f75" fmla="val 1789"/>
                <a:gd name="f76" fmla="val 1807"/>
                <a:gd name="f77" fmla="val 6"/>
                <a:gd name="f78" fmla="val 1827"/>
                <a:gd name="f79" fmla="val 18"/>
                <a:gd name="f80" fmla="val 1843"/>
                <a:gd name="f81" fmla="val 243"/>
                <a:gd name="f82" fmla="val 2106"/>
                <a:gd name="f83" fmla="val 369"/>
                <a:gd name="f84" fmla="val 2427"/>
                <a:gd name="f85" fmla="val 385"/>
                <a:gd name="f86" fmla="val 2768"/>
                <a:gd name="f87" fmla="val 402"/>
                <a:gd name="f88" fmla="val 3117"/>
                <a:gd name="f89" fmla="val 303"/>
                <a:gd name="f90" fmla="val 3455"/>
                <a:gd name="f91" fmla="val 100"/>
                <a:gd name="f92" fmla="val 3743"/>
                <a:gd name="f93" fmla="val 87"/>
                <a:gd name="f94" fmla="val 3758"/>
                <a:gd name="f95" fmla="val 86"/>
                <a:gd name="f96" fmla="val 3780"/>
                <a:gd name="f97" fmla="val 92"/>
                <a:gd name="f98" fmla="val 3798"/>
                <a:gd name="f99" fmla="val 96"/>
                <a:gd name="f100" fmla="val 3817"/>
                <a:gd name="f101" fmla="val 110"/>
                <a:gd name="f102" fmla="val 3832"/>
                <a:gd name="f103" fmla="val 130"/>
                <a:gd name="f104" fmla="val 3839"/>
                <a:gd name="f105" fmla="val 690"/>
                <a:gd name="f106" fmla="val 4042"/>
                <a:gd name="f107" fmla="val 3478"/>
                <a:gd name="f108" fmla="val 5011"/>
                <a:gd name="f109" fmla="val 5744"/>
                <a:gd name="f110" fmla="val 5865"/>
                <a:gd name="f111" fmla="val 5984"/>
                <a:gd name="f112" fmla="val 5009"/>
                <a:gd name="f113" fmla="val 6102"/>
                <a:gd name="f114" fmla="val 5003"/>
                <a:gd name="f115" fmla="val 6945"/>
                <a:gd name="f116" fmla="val 4962"/>
                <a:gd name="f117" fmla="val 7611"/>
                <a:gd name="f118" fmla="val 4768"/>
                <a:gd name="f119" fmla="val 8081"/>
                <a:gd name="f120" fmla="val 4432"/>
                <a:gd name="f121" fmla="val 8688"/>
                <a:gd name="f122" fmla="val 3993"/>
                <a:gd name="f123" fmla="val 3298"/>
                <a:gd name="f124" fmla="val 8926"/>
                <a:gd name="f125" fmla="val 2363"/>
                <a:gd name="f126" fmla="val 8880"/>
                <a:gd name="f127" fmla="val 1426"/>
                <a:gd name="f128" fmla="val 8527"/>
                <a:gd name="f129" fmla="val 760"/>
                <a:gd name="f130" fmla="val 7882"/>
                <a:gd name="f131" fmla="val 383"/>
                <a:gd name="f132" fmla="val 7442"/>
                <a:gd name="f133" fmla="val 6866"/>
                <a:gd name="f134" fmla="*/ f0 1 8973"/>
                <a:gd name="f135" fmla="*/ f1 1 5012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8973"/>
                <a:gd name="f142" fmla="*/ f139 1 5012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8973" h="50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11" y="f10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5"/>
                    <a:pt x="f26" y="f27"/>
                    <a:pt x="f28" y="f29"/>
                  </a:cubicBezTo>
                  <a:cubicBezTo>
                    <a:pt x="f26" y="f27"/>
                    <a:pt x="f30" y="f25"/>
                    <a:pt x="f22" y="f23"/>
                  </a:cubicBezTo>
                  <a:close/>
                  <a:moveTo>
                    <a:pt x="f31" y="f32"/>
                  </a:moveTo>
                  <a:cubicBezTo>
                    <a:pt x="f33" y="f34"/>
                    <a:pt x="f35" y="f36"/>
                    <a:pt x="f37" y="f38"/>
                  </a:cubicBezTo>
                  <a:cubicBezTo>
                    <a:pt x="f35" y="f39"/>
                    <a:pt x="f33" y="f34"/>
                    <a:pt x="f31" y="f32"/>
                  </a:cubicBezTo>
                  <a:close/>
                  <a:moveTo>
                    <a:pt x="f37" y="f38"/>
                  </a:moveTo>
                  <a:cubicBezTo>
                    <a:pt x="f40" y="f41"/>
                    <a:pt x="f42" y="f43"/>
                    <a:pt x="f44" y="f45"/>
                  </a:cubicBezTo>
                  <a:cubicBezTo>
                    <a:pt x="f42" y="f46"/>
                    <a:pt x="f40" y="f47"/>
                    <a:pt x="f37" y="f38"/>
                  </a:cubicBezTo>
                  <a:close/>
                  <a:moveTo>
                    <a:pt x="f48" y="f49"/>
                  </a:moveTo>
                  <a:cubicBezTo>
                    <a:pt x="f50" y="f51"/>
                    <a:pt x="f52" y="f53"/>
                    <a:pt x="f54" y="f55"/>
                  </a:cubicBezTo>
                  <a:cubicBezTo>
                    <a:pt x="f56" y="f53"/>
                    <a:pt x="f57" y="f51"/>
                    <a:pt x="f48" y="f49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62" y="f75"/>
                  </a:cubicBezTo>
                  <a:cubicBezTo>
                    <a:pt x="f59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3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03"/>
                    <a:pt x="f133" y="f59"/>
                    <a:pt x="f58" y="f59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2" name="Google Shape;2995;p54">
              <a:extLst>
                <a:ext uri="{FF2B5EF4-FFF2-40B4-BE49-F238E27FC236}">
                  <a16:creationId xmlns:a16="http://schemas.microsoft.com/office/drawing/2014/main" id="{823C1B93-1B95-4120-A2A2-5FABD04515CB}"/>
                </a:ext>
              </a:extLst>
            </p:cNvPr>
            <p:cNvSpPr/>
            <p:nvPr/>
          </p:nvSpPr>
          <p:spPr>
            <a:xfrm>
              <a:off x="8645021" y="305738"/>
              <a:ext cx="67738" cy="1586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8"/>
                <a:gd name="f4" fmla="val 4985"/>
                <a:gd name="f5" fmla="val 1095"/>
                <a:gd name="f6" fmla="val 1"/>
                <a:gd name="f7" fmla="val 1065"/>
                <a:gd name="f8" fmla="val 1035"/>
                <a:gd name="f9" fmla="val 13"/>
                <a:gd name="f10" fmla="val 1013"/>
                <a:gd name="f11" fmla="val 37"/>
                <a:gd name="f12" fmla="val 973"/>
                <a:gd name="f13" fmla="val 81"/>
                <a:gd name="f14" fmla="val 976"/>
                <a:gd name="f15" fmla="val 151"/>
                <a:gd name="f16" fmla="val 1020"/>
                <a:gd name="f17" fmla="val 192"/>
                <a:gd name="f18" fmla="val 1614"/>
                <a:gd name="f19" fmla="val 727"/>
                <a:gd name="f20" fmla="val 1907"/>
                <a:gd name="f21" fmla="val 1311"/>
                <a:gd name="f22" fmla="val 1896"/>
                <a:gd name="f23" fmla="val 1928"/>
                <a:gd name="f24" fmla="val 1882"/>
                <a:gd name="f25" fmla="val 2805"/>
                <a:gd name="f26" fmla="val 1261"/>
                <a:gd name="f27" fmla="val 3768"/>
                <a:gd name="f28" fmla="val 52"/>
                <a:gd name="f29" fmla="val 4790"/>
                <a:gd name="f30" fmla="val 6"/>
                <a:gd name="f31" fmla="val 4829"/>
                <a:gd name="f32" fmla="val 4899"/>
                <a:gd name="f33" fmla="val 40"/>
                <a:gd name="f34" fmla="val 4944"/>
                <a:gd name="f35" fmla="val 62"/>
                <a:gd name="f36" fmla="val 4971"/>
                <a:gd name="f37" fmla="val 93"/>
                <a:gd name="f38" fmla="val 4984"/>
                <a:gd name="f39" fmla="val 123"/>
                <a:gd name="f40" fmla="val 148"/>
                <a:gd name="f41" fmla="val 175"/>
                <a:gd name="f42" fmla="val 4976"/>
                <a:gd name="f43" fmla="val 193"/>
                <a:gd name="f44" fmla="val 4958"/>
                <a:gd name="f45" fmla="val 1452"/>
                <a:gd name="f46" fmla="val 3895"/>
                <a:gd name="f47" fmla="val 2099"/>
                <a:gd name="f48" fmla="val 2876"/>
                <a:gd name="f49" fmla="val 2115"/>
                <a:gd name="f50" fmla="val 1932"/>
                <a:gd name="f51" fmla="val 1250"/>
                <a:gd name="f52" fmla="val 1809"/>
                <a:gd name="f53" fmla="val 609"/>
                <a:gd name="f54" fmla="val 1168"/>
                <a:gd name="f55" fmla="val 30"/>
                <a:gd name="f56" fmla="val 1147"/>
                <a:gd name="f57" fmla="val 10"/>
                <a:gd name="f58" fmla="val 1121"/>
                <a:gd name="f59" fmla="*/ f0 1 2128"/>
                <a:gd name="f60" fmla="*/ f1 1 4985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128"/>
                <a:gd name="f67" fmla="*/ f64 1 4985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128" h="498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3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3" name="Google Shape;2996;p54">
              <a:extLst>
                <a:ext uri="{FF2B5EF4-FFF2-40B4-BE49-F238E27FC236}">
                  <a16:creationId xmlns:a16="http://schemas.microsoft.com/office/drawing/2014/main" id="{3C967FF4-895A-42D0-84AB-A29A7C3C2D14}"/>
                </a:ext>
              </a:extLst>
            </p:cNvPr>
            <p:cNvSpPr/>
            <p:nvPr/>
          </p:nvSpPr>
          <p:spPr>
            <a:xfrm>
              <a:off x="8528005" y="282110"/>
              <a:ext cx="155749" cy="762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93"/>
                <a:gd name="f4" fmla="val 2396"/>
                <a:gd name="f5" fmla="val 3098"/>
                <a:gd name="f6" fmla="val 3019"/>
                <a:gd name="f7" fmla="val 2939"/>
                <a:gd name="f8" fmla="val 5"/>
                <a:gd name="f9" fmla="val 2859"/>
                <a:gd name="f10" fmla="val 14"/>
                <a:gd name="f11" fmla="val 1922"/>
                <a:gd name="f12" fmla="val 122"/>
                <a:gd name="f13" fmla="val 970"/>
                <a:gd name="f14" fmla="val 864"/>
                <a:gd name="f15" fmla="val 35"/>
                <a:gd name="f16" fmla="val 2223"/>
                <a:gd name="f17" fmla="val 1"/>
                <a:gd name="f18" fmla="val 2273"/>
                <a:gd name="f19" fmla="val 13"/>
                <a:gd name="f20" fmla="val 2342"/>
                <a:gd name="f21" fmla="val 63"/>
                <a:gd name="f22" fmla="val 2375"/>
                <a:gd name="f23" fmla="val 82"/>
                <a:gd name="f24" fmla="val 2388"/>
                <a:gd name="f25" fmla="val 103"/>
                <a:gd name="f26" fmla="val 2395"/>
                <a:gd name="f27" fmla="val 125"/>
                <a:gd name="f28" fmla="val 160"/>
                <a:gd name="f29" fmla="val 194"/>
                <a:gd name="f30" fmla="val 2378"/>
                <a:gd name="f31" fmla="val 213"/>
                <a:gd name="f32" fmla="val 2347"/>
                <a:gd name="f33" fmla="val 1113"/>
                <a:gd name="f34" fmla="val 1044"/>
                <a:gd name="f35" fmla="val 2010"/>
                <a:gd name="f36" fmla="val 332"/>
                <a:gd name="f37" fmla="val 2883"/>
                <a:gd name="f38" fmla="val 230"/>
                <a:gd name="f39" fmla="val 2954"/>
                <a:gd name="f40" fmla="val 222"/>
                <a:gd name="f41" fmla="val 3025"/>
                <a:gd name="f42" fmla="val 218"/>
                <a:gd name="f43" fmla="val 3095"/>
                <a:gd name="f44" fmla="val 3635"/>
                <a:gd name="f45" fmla="val 4173"/>
                <a:gd name="f46" fmla="val 458"/>
                <a:gd name="f47" fmla="val 4696"/>
                <a:gd name="f48" fmla="val 933"/>
                <a:gd name="f49" fmla="val 4717"/>
                <a:gd name="f50" fmla="val 951"/>
                <a:gd name="f51" fmla="val 4743"/>
                <a:gd name="f52" fmla="val 961"/>
                <a:gd name="f53" fmla="val 4770"/>
                <a:gd name="f54" fmla="val 4799"/>
                <a:gd name="f55" fmla="val 4829"/>
                <a:gd name="f56" fmla="val 949"/>
                <a:gd name="f57" fmla="val 4851"/>
                <a:gd name="f58" fmla="val 925"/>
                <a:gd name="f59" fmla="val 880"/>
                <a:gd name="f60" fmla="val 4888"/>
                <a:gd name="f61" fmla="val 811"/>
                <a:gd name="f62" fmla="val 4844"/>
                <a:gd name="f63" fmla="val 770"/>
                <a:gd name="f64" fmla="val 4280"/>
                <a:gd name="f65" fmla="val 258"/>
                <a:gd name="f66" fmla="val 3693"/>
                <a:gd name="f67" fmla="*/ f0 1 4893"/>
                <a:gd name="f68" fmla="*/ f1 1 2396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4893"/>
                <a:gd name="f75" fmla="*/ f72 1 2396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4893" h="239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3" y="f59"/>
                    <a:pt x="f60" y="f61"/>
                    <a:pt x="f62" y="f63"/>
                  </a:cubicBezTo>
                  <a:cubicBezTo>
                    <a:pt x="f64" y="f65"/>
                    <a:pt x="f6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4" name="Google Shape;2997;p54">
              <a:extLst>
                <a:ext uri="{FF2B5EF4-FFF2-40B4-BE49-F238E27FC236}">
                  <a16:creationId xmlns:a16="http://schemas.microsoft.com/office/drawing/2014/main" id="{495EE7E7-57F5-47C3-B3F6-A769460DBCA2}"/>
                </a:ext>
              </a:extLst>
            </p:cNvPr>
            <p:cNvSpPr/>
            <p:nvPr/>
          </p:nvSpPr>
          <p:spPr>
            <a:xfrm>
              <a:off x="8212226" y="633642"/>
              <a:ext cx="67738" cy="1587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8"/>
                <a:gd name="f4" fmla="val 4986"/>
                <a:gd name="f5" fmla="val 2006"/>
                <a:gd name="f6" fmla="val 1"/>
                <a:gd name="f7" fmla="val 1981"/>
                <a:gd name="f8" fmla="val 1955"/>
                <a:gd name="f9" fmla="val 9"/>
                <a:gd name="f10" fmla="val 1934"/>
                <a:gd name="f11" fmla="val 26"/>
                <a:gd name="f12" fmla="val 677"/>
                <a:gd name="f13" fmla="val 1092"/>
                <a:gd name="f14" fmla="val 27"/>
                <a:gd name="f15" fmla="val 2110"/>
                <a:gd name="f16" fmla="val 12"/>
                <a:gd name="f17" fmla="val 3053"/>
                <a:gd name="f18" fmla="val 3735"/>
                <a:gd name="f19" fmla="val 318"/>
                <a:gd name="f20" fmla="val 4376"/>
                <a:gd name="f21" fmla="val 959"/>
                <a:gd name="f22" fmla="val 4957"/>
                <a:gd name="f23" fmla="val 979"/>
                <a:gd name="f24" fmla="val 4975"/>
                <a:gd name="f25" fmla="val 1006"/>
                <a:gd name="f26" fmla="val 4985"/>
                <a:gd name="f27" fmla="val 1033"/>
                <a:gd name="f28" fmla="val 1063"/>
                <a:gd name="f29" fmla="val 1091"/>
                <a:gd name="f30" fmla="val 4974"/>
                <a:gd name="f31" fmla="val 1114"/>
                <a:gd name="f32" fmla="val 4947"/>
                <a:gd name="f33" fmla="val 1155"/>
                <a:gd name="f34" fmla="val 4903"/>
                <a:gd name="f35" fmla="val 1151"/>
                <a:gd name="f36" fmla="val 4833"/>
                <a:gd name="f37" fmla="val 1107"/>
                <a:gd name="f38" fmla="val 4793"/>
                <a:gd name="f39" fmla="val 514"/>
                <a:gd name="f40" fmla="val 4256"/>
                <a:gd name="f41" fmla="val 221"/>
                <a:gd name="f42" fmla="val 3672"/>
                <a:gd name="f43" fmla="val 231"/>
                <a:gd name="f44" fmla="val 3057"/>
                <a:gd name="f45" fmla="val 247"/>
                <a:gd name="f46" fmla="val 2180"/>
                <a:gd name="f47" fmla="val 869"/>
                <a:gd name="f48" fmla="val 1216"/>
                <a:gd name="f49" fmla="val 2077"/>
                <a:gd name="f50" fmla="val 194"/>
                <a:gd name="f51" fmla="val 2124"/>
                <a:gd name="f52" fmla="val 155"/>
                <a:gd name="f53" fmla="val 86"/>
                <a:gd name="f54" fmla="val 2089"/>
                <a:gd name="f55" fmla="val 39"/>
                <a:gd name="f56" fmla="val 2068"/>
                <a:gd name="f57" fmla="val 14"/>
                <a:gd name="f58" fmla="val 2037"/>
                <a:gd name="f59" fmla="*/ f0 1 2128"/>
                <a:gd name="f60" fmla="*/ f1 1 4986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128"/>
                <a:gd name="f67" fmla="*/ f64 1 4986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128" h="49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3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5" name="Google Shape;2998;p54">
              <a:extLst>
                <a:ext uri="{FF2B5EF4-FFF2-40B4-BE49-F238E27FC236}">
                  <a16:creationId xmlns:a16="http://schemas.microsoft.com/office/drawing/2014/main" id="{102A8695-2551-470E-850A-2E81ADFFB51D}"/>
                </a:ext>
              </a:extLst>
            </p:cNvPr>
            <p:cNvSpPr/>
            <p:nvPr/>
          </p:nvSpPr>
          <p:spPr>
            <a:xfrm>
              <a:off x="8241231" y="739713"/>
              <a:ext cx="155786" cy="76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94"/>
                <a:gd name="f4" fmla="val 2397"/>
                <a:gd name="f5" fmla="val 4769"/>
                <a:gd name="f6" fmla="val 1"/>
                <a:gd name="f7" fmla="val 4734"/>
                <a:gd name="f8" fmla="val 4699"/>
                <a:gd name="f9" fmla="val 17"/>
                <a:gd name="f10" fmla="val 4677"/>
                <a:gd name="f11" fmla="val 48"/>
                <a:gd name="f12" fmla="val 3779"/>
                <a:gd name="f13" fmla="val 1351"/>
                <a:gd name="f14" fmla="val 2882"/>
                <a:gd name="f15" fmla="val 2063"/>
                <a:gd name="f16" fmla="val 2010"/>
                <a:gd name="f17" fmla="val 2164"/>
                <a:gd name="f18" fmla="val 1939"/>
                <a:gd name="f19" fmla="val 2173"/>
                <a:gd name="f20" fmla="val 1868"/>
                <a:gd name="f21" fmla="val 2177"/>
                <a:gd name="f22" fmla="val 1797"/>
                <a:gd name="f23" fmla="val 1256"/>
                <a:gd name="f24" fmla="val 718"/>
                <a:gd name="f25" fmla="val 1937"/>
                <a:gd name="f26" fmla="val 196"/>
                <a:gd name="f27" fmla="val 1464"/>
                <a:gd name="f28" fmla="val 175"/>
                <a:gd name="f29" fmla="val 1444"/>
                <a:gd name="f30" fmla="val 149"/>
                <a:gd name="f31" fmla="val 1435"/>
                <a:gd name="f32" fmla="val 123"/>
                <a:gd name="f33" fmla="val 93"/>
                <a:gd name="f34" fmla="val 63"/>
                <a:gd name="f35" fmla="val 1447"/>
                <a:gd name="f36" fmla="val 41"/>
                <a:gd name="f37" fmla="val 1471"/>
                <a:gd name="f38" fmla="val 1515"/>
                <a:gd name="f39" fmla="val 4"/>
                <a:gd name="f40" fmla="val 1585"/>
                <a:gd name="f41" fmla="val 1626"/>
                <a:gd name="f42" fmla="val 613"/>
                <a:gd name="f43" fmla="val 2139"/>
                <a:gd name="f44" fmla="val 1200"/>
                <a:gd name="f45" fmla="val 1795"/>
                <a:gd name="f46" fmla="val 1875"/>
                <a:gd name="f47" fmla="val 1953"/>
                <a:gd name="f48" fmla="val 2391"/>
                <a:gd name="f49" fmla="val 2034"/>
                <a:gd name="f50" fmla="val 2382"/>
                <a:gd name="f51" fmla="val 2973"/>
                <a:gd name="f52" fmla="val 2274"/>
                <a:gd name="f53" fmla="val 3923"/>
                <a:gd name="f54" fmla="val 1532"/>
                <a:gd name="f55" fmla="val 4860"/>
                <a:gd name="f56" fmla="val 174"/>
                <a:gd name="f57" fmla="val 124"/>
                <a:gd name="f58" fmla="val 4881"/>
                <a:gd name="f59" fmla="val 54"/>
                <a:gd name="f60" fmla="val 4831"/>
                <a:gd name="f61" fmla="val 20"/>
                <a:gd name="f62" fmla="val 4812"/>
                <a:gd name="f63" fmla="val 7"/>
                <a:gd name="f64" fmla="val 4791"/>
                <a:gd name="f65" fmla="*/ f0 1 4894"/>
                <a:gd name="f66" fmla="*/ f1 1 239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4894"/>
                <a:gd name="f73" fmla="*/ f70 1 239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4894" h="239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6" y="f38"/>
                    <a:pt x="f39" y="f40"/>
                    <a:pt x="f11" y="f41"/>
                  </a:cubicBezTo>
                  <a:cubicBezTo>
                    <a:pt x="f42" y="f43"/>
                    <a:pt x="f44" y="f4"/>
                    <a:pt x="f45" y="f4"/>
                  </a:cubicBezTo>
                  <a:cubicBezTo>
                    <a:pt x="f46" y="f4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3" y="f57"/>
                    <a:pt x="f58" y="f59"/>
                    <a:pt x="f60" y="f61"/>
                  </a:cubicBezTo>
                  <a:cubicBezTo>
                    <a:pt x="f62" y="f63"/>
                    <a:pt x="f6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6" name="Google Shape;2999;p54">
              <a:extLst>
                <a:ext uri="{FF2B5EF4-FFF2-40B4-BE49-F238E27FC236}">
                  <a16:creationId xmlns:a16="http://schemas.microsoft.com/office/drawing/2014/main" id="{C7861FF6-94CD-4BA7-BBDD-8703BA39AD0D}"/>
                </a:ext>
              </a:extLst>
            </p:cNvPr>
            <p:cNvSpPr/>
            <p:nvPr/>
          </p:nvSpPr>
          <p:spPr>
            <a:xfrm>
              <a:off x="8546787" y="732041"/>
              <a:ext cx="159416" cy="669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08"/>
                <a:gd name="f4" fmla="val 2104"/>
                <a:gd name="f5" fmla="val 122"/>
                <a:gd name="f6" fmla="val 97"/>
                <a:gd name="f7" fmla="val 72"/>
                <a:gd name="f8" fmla="val 9"/>
                <a:gd name="f9" fmla="val 52"/>
                <a:gd name="f10" fmla="val 26"/>
                <a:gd name="f11" fmla="val 5"/>
                <a:gd name="f12" fmla="val 66"/>
                <a:gd name="f13" fmla="val 135"/>
                <a:gd name="f14" fmla="val 39"/>
                <a:gd name="f15" fmla="val 181"/>
                <a:gd name="f16" fmla="val 1104"/>
                <a:gd name="f17" fmla="val 1440"/>
                <a:gd name="f18" fmla="val 2122"/>
                <a:gd name="f19" fmla="val 2088"/>
                <a:gd name="f20" fmla="val 3065"/>
                <a:gd name="f21" fmla="val 3101"/>
                <a:gd name="f22" fmla="val 3768"/>
                <a:gd name="f23" fmla="val 4397"/>
                <a:gd name="f24" fmla="val 1783"/>
                <a:gd name="f25" fmla="val 4966"/>
                <a:gd name="f26" fmla="val 1155"/>
                <a:gd name="f27" fmla="val 5007"/>
                <a:gd name="f28" fmla="val 1109"/>
                <a:gd name="f29" fmla="val 5003"/>
                <a:gd name="f30" fmla="val 1041"/>
                <a:gd name="f31" fmla="val 4959"/>
                <a:gd name="f32" fmla="val 1000"/>
                <a:gd name="f33" fmla="val 4938"/>
                <a:gd name="f34" fmla="val 981"/>
                <a:gd name="f35" fmla="val 4912"/>
                <a:gd name="f36" fmla="val 971"/>
                <a:gd name="f37" fmla="val 4886"/>
                <a:gd name="f38" fmla="val 4856"/>
                <a:gd name="f39" fmla="val 4826"/>
                <a:gd name="f40" fmla="val 983"/>
                <a:gd name="f41" fmla="val 4804"/>
                <a:gd name="f42" fmla="val 1007"/>
                <a:gd name="f43" fmla="val 4276"/>
                <a:gd name="f44" fmla="val 1590"/>
                <a:gd name="f45" fmla="val 3701"/>
                <a:gd name="f46" fmla="val 1883"/>
                <a:gd name="f47" fmla="val 3095"/>
                <a:gd name="f48" fmla="val 3087"/>
                <a:gd name="f49" fmla="val 3078"/>
                <a:gd name="f50" fmla="val 3069"/>
                <a:gd name="f51" fmla="val 2191"/>
                <a:gd name="f52" fmla="val 1869"/>
                <a:gd name="f53" fmla="val 1228"/>
                <a:gd name="f54" fmla="val 1248"/>
                <a:gd name="f55" fmla="val 207"/>
                <a:gd name="f56" fmla="val 185"/>
                <a:gd name="f57" fmla="val 13"/>
                <a:gd name="f58" fmla="val 153"/>
                <a:gd name="f59" fmla="*/ f0 1 5008"/>
                <a:gd name="f60" fmla="*/ f1 1 210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5008"/>
                <a:gd name="f67" fmla="*/ f64 1 210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008" h="21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46"/>
                    <a:pt x="f50" y="f46"/>
                  </a:cubicBezTo>
                  <a:cubicBezTo>
                    <a:pt x="f51" y="f52"/>
                    <a:pt x="f53" y="f54"/>
                    <a:pt x="f55" y="f14"/>
                  </a:cubicBezTo>
                  <a:cubicBezTo>
                    <a:pt x="f56" y="f57"/>
                    <a:pt x="f5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7" name="Google Shape;3000;p54">
              <a:extLst>
                <a:ext uri="{FF2B5EF4-FFF2-40B4-BE49-F238E27FC236}">
                  <a16:creationId xmlns:a16="http://schemas.microsoft.com/office/drawing/2014/main" id="{87F6DB18-2368-4D3E-AB42-F00CEA22C969}"/>
                </a:ext>
              </a:extLst>
            </p:cNvPr>
            <p:cNvSpPr/>
            <p:nvPr/>
          </p:nvSpPr>
          <p:spPr>
            <a:xfrm>
              <a:off x="8652729" y="614988"/>
              <a:ext cx="78812" cy="154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6"/>
                <a:gd name="f4" fmla="val 4868"/>
                <a:gd name="f5" fmla="val 125"/>
                <a:gd name="f6" fmla="val 1"/>
                <a:gd name="f7" fmla="val 90"/>
                <a:gd name="f8" fmla="val 56"/>
                <a:gd name="f9" fmla="val 17"/>
                <a:gd name="f10" fmla="val 35"/>
                <a:gd name="f11" fmla="val 48"/>
                <a:gd name="f12" fmla="val 98"/>
                <a:gd name="f13" fmla="val 13"/>
                <a:gd name="f14" fmla="val 168"/>
                <a:gd name="f15" fmla="val 63"/>
                <a:gd name="f16" fmla="val 202"/>
                <a:gd name="f17" fmla="val 1366"/>
                <a:gd name="f18" fmla="val 1101"/>
                <a:gd name="f19" fmla="val 2078"/>
                <a:gd name="f20" fmla="val 1998"/>
                <a:gd name="f21" fmla="val 2179"/>
                <a:gd name="f22" fmla="val 2870"/>
                <a:gd name="f23" fmla="val 2251"/>
                <a:gd name="f24" fmla="val 3482"/>
                <a:gd name="f25" fmla="val 2014"/>
                <a:gd name="f26" fmla="val 4093"/>
                <a:gd name="f27" fmla="val 1479"/>
                <a:gd name="f28" fmla="val 4684"/>
                <a:gd name="f29" fmla="val 1437"/>
                <a:gd name="f30" fmla="val 4728"/>
                <a:gd name="f31" fmla="val 1440"/>
                <a:gd name="f32" fmla="val 4798"/>
                <a:gd name="f33" fmla="val 1486"/>
                <a:gd name="f34" fmla="val 4839"/>
                <a:gd name="f35" fmla="val 1504"/>
                <a:gd name="f36" fmla="val 4859"/>
                <a:gd name="f37" fmla="val 1531"/>
                <a:gd name="f38" fmla="val 1558"/>
                <a:gd name="f39" fmla="val 1587"/>
                <a:gd name="f40" fmla="val 1617"/>
                <a:gd name="f41" fmla="val 4855"/>
                <a:gd name="f42" fmla="val 1640"/>
                <a:gd name="f43" fmla="val 4832"/>
                <a:gd name="f44" fmla="val 2221"/>
                <a:gd name="f45" fmla="val 4191"/>
                <a:gd name="f46" fmla="val 3522"/>
                <a:gd name="f47" fmla="val 2397"/>
                <a:gd name="f48" fmla="val 2845"/>
                <a:gd name="f49" fmla="val 2288"/>
                <a:gd name="f50" fmla="val 1907"/>
                <a:gd name="f51" fmla="val 1544"/>
                <a:gd name="f52" fmla="val 957"/>
                <a:gd name="f53" fmla="val 187"/>
                <a:gd name="f54" fmla="val 20"/>
                <a:gd name="f55" fmla="val 7"/>
                <a:gd name="f56" fmla="val 147"/>
                <a:gd name="f57" fmla="*/ f0 1 2476"/>
                <a:gd name="f58" fmla="*/ f1 1 4868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2476"/>
                <a:gd name="f65" fmla="*/ f62 1 4868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2476" h="48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43"/>
                  </a:cubicBezTo>
                  <a:cubicBezTo>
                    <a:pt x="f44" y="f45"/>
                    <a:pt x="f3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1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8" name="Google Shape;3001;p54">
              <a:extLst>
                <a:ext uri="{FF2B5EF4-FFF2-40B4-BE49-F238E27FC236}">
                  <a16:creationId xmlns:a16="http://schemas.microsoft.com/office/drawing/2014/main" id="{6AAC5D1B-ECFC-4FFC-8AAA-7A46043630E6}"/>
                </a:ext>
              </a:extLst>
            </p:cNvPr>
            <p:cNvSpPr/>
            <p:nvPr/>
          </p:nvSpPr>
          <p:spPr>
            <a:xfrm>
              <a:off x="8218782" y="299301"/>
              <a:ext cx="159288" cy="659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04"/>
                <a:gd name="f4" fmla="val 2073"/>
                <a:gd name="f5" fmla="val 1890"/>
                <a:gd name="f6" fmla="val 1231"/>
                <a:gd name="f7" fmla="val 602"/>
                <a:gd name="f8" fmla="val 318"/>
                <a:gd name="f9" fmla="val 41"/>
                <a:gd name="f10" fmla="val 938"/>
                <a:gd name="f11" fmla="val 1"/>
                <a:gd name="f12" fmla="val 984"/>
                <a:gd name="f13" fmla="val 4"/>
                <a:gd name="f14" fmla="val 1052"/>
                <a:gd name="f15" fmla="val 48"/>
                <a:gd name="f16" fmla="val 1093"/>
                <a:gd name="f17" fmla="val 69"/>
                <a:gd name="f18" fmla="val 1112"/>
                <a:gd name="f19" fmla="val 95"/>
                <a:gd name="f20" fmla="val 1122"/>
                <a:gd name="f21" fmla="val 121"/>
                <a:gd name="f22" fmla="val 151"/>
                <a:gd name="f23" fmla="val 181"/>
                <a:gd name="f24" fmla="val 1110"/>
                <a:gd name="f25" fmla="val 203"/>
                <a:gd name="f26" fmla="val 1086"/>
                <a:gd name="f27" fmla="val 728"/>
                <a:gd name="f28" fmla="val 509"/>
                <a:gd name="f29" fmla="val 1301"/>
                <a:gd name="f30" fmla="val 219"/>
                <a:gd name="f31" fmla="val 1908"/>
                <a:gd name="f32" fmla="val 1916"/>
                <a:gd name="f33" fmla="val 1923"/>
                <a:gd name="f34" fmla="val 1930"/>
                <a:gd name="f35" fmla="val 2813"/>
                <a:gd name="f36" fmla="val 233"/>
                <a:gd name="f37" fmla="val 3778"/>
                <a:gd name="f38" fmla="val 843"/>
                <a:gd name="f39" fmla="val 4797"/>
                <a:gd name="f40" fmla="val 2033"/>
                <a:gd name="f41" fmla="val 4819"/>
                <a:gd name="f42" fmla="val 2060"/>
                <a:gd name="f43" fmla="val 4851"/>
                <a:gd name="f44" fmla="val 4881"/>
                <a:gd name="f45" fmla="val 4908"/>
                <a:gd name="f46" fmla="val 4932"/>
                <a:gd name="f47" fmla="val 2066"/>
                <a:gd name="f48" fmla="val 4952"/>
                <a:gd name="f49" fmla="val 2046"/>
                <a:gd name="f50" fmla="val 4999"/>
                <a:gd name="f51" fmla="val 2006"/>
                <a:gd name="f52" fmla="val 1936"/>
                <a:gd name="f53" fmla="val 4965"/>
                <a:gd name="f54" fmla="val 1891"/>
                <a:gd name="f55" fmla="val 3904"/>
                <a:gd name="f56" fmla="val 650"/>
                <a:gd name="f57" fmla="val 2885"/>
                <a:gd name="f58" fmla="val 14"/>
                <a:gd name="f59" fmla="val 1933"/>
                <a:gd name="f60" fmla="val 1919"/>
                <a:gd name="f61" fmla="val 1904"/>
                <a:gd name="f62" fmla="*/ f0 1 5004"/>
                <a:gd name="f63" fmla="*/ f1 1 207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004"/>
                <a:gd name="f70" fmla="*/ f67 1 207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004" h="20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0"/>
                    <a:pt x="f34" y="f30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"/>
                    <a:pt x="f44" y="f4"/>
                  </a:cubicBezTo>
                  <a:cubicBezTo>
                    <a:pt x="f45" y="f4"/>
                    <a:pt x="f46" y="f47"/>
                    <a:pt x="f48" y="f49"/>
                  </a:cubicBezTo>
                  <a:cubicBezTo>
                    <a:pt x="f50" y="f51"/>
                    <a:pt x="f3" y="f52"/>
                    <a:pt x="f53" y="f54"/>
                  </a:cubicBezTo>
                  <a:cubicBezTo>
                    <a:pt x="f55" y="f56"/>
                    <a:pt x="f57" y="f58"/>
                    <a:pt x="f59" y="f11"/>
                  </a:cubicBezTo>
                  <a:cubicBezTo>
                    <a:pt x="f60" y="f11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9" name="Google Shape;3002;p54">
              <a:extLst>
                <a:ext uri="{FF2B5EF4-FFF2-40B4-BE49-F238E27FC236}">
                  <a16:creationId xmlns:a16="http://schemas.microsoft.com/office/drawing/2014/main" id="{1ADC0E8F-88B3-4E08-BF40-D50095AC927A}"/>
                </a:ext>
              </a:extLst>
            </p:cNvPr>
            <p:cNvSpPr/>
            <p:nvPr/>
          </p:nvSpPr>
          <p:spPr>
            <a:xfrm>
              <a:off x="8193508" y="328077"/>
              <a:ext cx="78757" cy="154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4"/>
                <a:gd name="f4" fmla="val 4868"/>
                <a:gd name="f5" fmla="val 916"/>
                <a:gd name="f6" fmla="val 1"/>
                <a:gd name="f7" fmla="val 886"/>
                <a:gd name="f8" fmla="val 856"/>
                <a:gd name="f9" fmla="val 13"/>
                <a:gd name="f10" fmla="val 835"/>
                <a:gd name="f11" fmla="val 37"/>
                <a:gd name="f12" fmla="val 255"/>
                <a:gd name="f13" fmla="val 678"/>
                <a:gd name="f14" fmla="val 1347"/>
                <a:gd name="f15" fmla="val 78"/>
                <a:gd name="f16" fmla="val 2023"/>
                <a:gd name="f17" fmla="val 187"/>
                <a:gd name="f18" fmla="val 2961"/>
                <a:gd name="f19" fmla="val 931"/>
                <a:gd name="f20" fmla="val 3912"/>
                <a:gd name="f21" fmla="val 2287"/>
                <a:gd name="f22" fmla="val 4847"/>
                <a:gd name="f23" fmla="val 2307"/>
                <a:gd name="f24" fmla="val 4860"/>
                <a:gd name="f25" fmla="val 2329"/>
                <a:gd name="f26" fmla="val 4867"/>
                <a:gd name="f27" fmla="val 2350"/>
                <a:gd name="f28" fmla="val 2384"/>
                <a:gd name="f29" fmla="val 2420"/>
                <a:gd name="f30" fmla="val 4852"/>
                <a:gd name="f31" fmla="val 2441"/>
                <a:gd name="f32" fmla="val 4819"/>
                <a:gd name="f33" fmla="val 4769"/>
                <a:gd name="f34" fmla="val 2462"/>
                <a:gd name="f35" fmla="val 4701"/>
                <a:gd name="f36" fmla="val 2413"/>
                <a:gd name="f37" fmla="val 4667"/>
                <a:gd name="f38" fmla="val 1109"/>
                <a:gd name="f39" fmla="val 3768"/>
                <a:gd name="f40" fmla="val 397"/>
                <a:gd name="f41" fmla="val 2871"/>
                <a:gd name="f42" fmla="val 295"/>
                <a:gd name="f43" fmla="val 1998"/>
                <a:gd name="f44" fmla="val 224"/>
                <a:gd name="f45" fmla="val 1385"/>
                <a:gd name="f46" fmla="val 461"/>
                <a:gd name="f47" fmla="val 775"/>
                <a:gd name="f48" fmla="val 997"/>
                <a:gd name="f49" fmla="val 184"/>
                <a:gd name="f50" fmla="val 1038"/>
                <a:gd name="f51" fmla="val 139"/>
                <a:gd name="f52" fmla="val 1034"/>
                <a:gd name="f53" fmla="val 70"/>
                <a:gd name="f54" fmla="val 990"/>
                <a:gd name="f55" fmla="val 30"/>
                <a:gd name="f56" fmla="val 969"/>
                <a:gd name="f57" fmla="val 10"/>
                <a:gd name="f58" fmla="val 943"/>
                <a:gd name="f59" fmla="*/ f0 1 2474"/>
                <a:gd name="f60" fmla="*/ f1 1 4868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474"/>
                <a:gd name="f67" fmla="*/ f64 1 4868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474" h="48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0" name="Google Shape;3003;p54">
              <a:extLst>
                <a:ext uri="{FF2B5EF4-FFF2-40B4-BE49-F238E27FC236}">
                  <a16:creationId xmlns:a16="http://schemas.microsoft.com/office/drawing/2014/main" id="{DE464645-0DF6-4355-BA22-479B95A095FB}"/>
                </a:ext>
              </a:extLst>
            </p:cNvPr>
            <p:cNvSpPr/>
            <p:nvPr/>
          </p:nvSpPr>
          <p:spPr>
            <a:xfrm>
              <a:off x="8494428" y="529647"/>
              <a:ext cx="296421" cy="93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2"/>
                <a:gd name="f4" fmla="val 2942"/>
                <a:gd name="f5" fmla="val 9158"/>
                <a:gd name="f6" fmla="val 1"/>
                <a:gd name="f7" fmla="val 9155"/>
                <a:gd name="f8" fmla="val 9153"/>
                <a:gd name="f9" fmla="val 9150"/>
                <a:gd name="f10" fmla="val 9091"/>
                <a:gd name="f11" fmla="val 4"/>
                <a:gd name="f12" fmla="val 9044"/>
                <a:gd name="f13" fmla="val 55"/>
                <a:gd name="f14" fmla="val 9046"/>
                <a:gd name="f15" fmla="val 116"/>
                <a:gd name="f16" fmla="val 1035"/>
                <a:gd name="f17" fmla="val 8811"/>
                <a:gd name="f18" fmla="val 1717"/>
                <a:gd name="f19" fmla="val 8219"/>
                <a:gd name="f20" fmla="val 2146"/>
                <a:gd name="f21" fmla="val 7641"/>
                <a:gd name="f22" fmla="val 2563"/>
                <a:gd name="f23" fmla="val 6813"/>
                <a:gd name="f24" fmla="val 2718"/>
                <a:gd name="f25" fmla="val 5906"/>
                <a:gd name="f26" fmla="val 3368"/>
                <a:gd name="f27" fmla="val 209"/>
                <a:gd name="f28" fmla="val 1512"/>
                <a:gd name="f29" fmla="val 166"/>
                <a:gd name="f30" fmla="val 1495"/>
                <a:gd name="f31" fmla="val 152"/>
                <a:gd name="f32" fmla="val 1490"/>
                <a:gd name="f33" fmla="val 138"/>
                <a:gd name="f34" fmla="val 1487"/>
                <a:gd name="f35" fmla="val 125"/>
                <a:gd name="f36" fmla="val 81"/>
                <a:gd name="f37" fmla="val 39"/>
                <a:gd name="f38" fmla="val 23"/>
                <a:gd name="f39" fmla="val 1556"/>
                <a:gd name="f40" fmla="val 1613"/>
                <a:gd name="f41" fmla="val 29"/>
                <a:gd name="f42" fmla="val 1677"/>
                <a:gd name="f43" fmla="val 86"/>
                <a:gd name="f44" fmla="val 1698"/>
                <a:gd name="f45" fmla="val 261"/>
                <a:gd name="f46" fmla="val 1767"/>
                <a:gd name="f47" fmla="val 3336"/>
                <a:gd name="f48" fmla="val 5883"/>
                <a:gd name="f49" fmla="val 6839"/>
                <a:gd name="f50" fmla="val 7721"/>
                <a:gd name="f51" fmla="val 2776"/>
                <a:gd name="f52" fmla="val 8347"/>
                <a:gd name="f53" fmla="val 2324"/>
                <a:gd name="f54" fmla="val 9004"/>
                <a:gd name="f55" fmla="val 1848"/>
                <a:gd name="f56" fmla="val 9311"/>
                <a:gd name="f57" fmla="val 1103"/>
                <a:gd name="f58" fmla="val 9264"/>
                <a:gd name="f59" fmla="val 106"/>
                <a:gd name="f60" fmla="val 9262"/>
                <a:gd name="f61" fmla="val 48"/>
                <a:gd name="f62" fmla="val 9214"/>
                <a:gd name="f63" fmla="*/ f0 1 9312"/>
                <a:gd name="f64" fmla="*/ f1 1 2942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9312"/>
                <a:gd name="f71" fmla="*/ f68 1 2942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9312" h="2942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0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28"/>
                    <a:pt x="f38" y="f39"/>
                  </a:cubicBezTo>
                  <a:cubicBezTo>
                    <a:pt x="f2" y="f40"/>
                    <a:pt x="f41" y="f42"/>
                    <a:pt x="f43" y="f44"/>
                  </a:cubicBezTo>
                  <a:cubicBezTo>
                    <a:pt x="f45" y="f46"/>
                    <a:pt x="f47" y="f4"/>
                    <a:pt x="f48" y="f4"/>
                  </a:cubicBezTo>
                  <a:cubicBezTo>
                    <a:pt x="f49" y="f4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1" name="Google Shape;3004;p54">
              <a:extLst>
                <a:ext uri="{FF2B5EF4-FFF2-40B4-BE49-F238E27FC236}">
                  <a16:creationId xmlns:a16="http://schemas.microsoft.com/office/drawing/2014/main" id="{084A2408-D634-486A-823A-D0D5FB00E0E0}"/>
                </a:ext>
              </a:extLst>
            </p:cNvPr>
            <p:cNvSpPr/>
            <p:nvPr/>
          </p:nvSpPr>
          <p:spPr>
            <a:xfrm>
              <a:off x="8491118" y="452518"/>
              <a:ext cx="298268" cy="841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70"/>
                <a:gd name="f4" fmla="val 2645"/>
                <a:gd name="f5" fmla="val 6416"/>
                <a:gd name="f6" fmla="val 1"/>
                <a:gd name="f7" fmla="val 3762"/>
                <a:gd name="f8" fmla="val 260"/>
                <a:gd name="f9" fmla="val 1746"/>
                <a:gd name="f10" fmla="val 76"/>
                <a:gd name="f11" fmla="val 1840"/>
                <a:gd name="f12" fmla="val 22"/>
                <a:gd name="f13" fmla="val 1868"/>
                <a:gd name="f14" fmla="val 1934"/>
                <a:gd name="f15" fmla="val 27"/>
                <a:gd name="f16" fmla="val 1987"/>
                <a:gd name="f17" fmla="val 48"/>
                <a:gd name="f18" fmla="val 2025"/>
                <a:gd name="f19" fmla="val 86"/>
                <a:gd name="f20" fmla="val 2047"/>
                <a:gd name="f21" fmla="val 126"/>
                <a:gd name="f22" fmla="val 143"/>
                <a:gd name="f23" fmla="val 160"/>
                <a:gd name="f24" fmla="val 2043"/>
                <a:gd name="f25" fmla="val 176"/>
                <a:gd name="f26" fmla="val 2035"/>
                <a:gd name="f27" fmla="val 219"/>
                <a:gd name="f28" fmla="val 2013"/>
                <a:gd name="f29" fmla="val 3809"/>
                <a:gd name="f30" fmla="val 224"/>
                <a:gd name="f31" fmla="val 6433"/>
                <a:gd name="f32" fmla="val 7078"/>
                <a:gd name="f33" fmla="val 7665"/>
                <a:gd name="f34" fmla="val 332"/>
                <a:gd name="f35" fmla="val 8126"/>
                <a:gd name="f36" fmla="val 601"/>
                <a:gd name="f37" fmla="val 8760"/>
                <a:gd name="f38" fmla="val 968"/>
                <a:gd name="f39" fmla="val 9103"/>
                <a:gd name="f40" fmla="val 1621"/>
                <a:gd name="f41" fmla="val 9149"/>
                <a:gd name="f42" fmla="val 2539"/>
                <a:gd name="f43" fmla="val 9150"/>
                <a:gd name="f44" fmla="val 2598"/>
                <a:gd name="f45" fmla="val 9199"/>
                <a:gd name="f46" fmla="val 9257"/>
                <a:gd name="f47" fmla="val 9263"/>
                <a:gd name="f48" fmla="val 9321"/>
                <a:gd name="f49" fmla="val 2640"/>
                <a:gd name="f50" fmla="val 2589"/>
                <a:gd name="f51" fmla="val 9365"/>
                <a:gd name="f52" fmla="val 2528"/>
                <a:gd name="f53" fmla="val 9316"/>
                <a:gd name="f54" fmla="val 1531"/>
                <a:gd name="f55" fmla="val 8937"/>
                <a:gd name="f56" fmla="val 817"/>
                <a:gd name="f57" fmla="val 8235"/>
                <a:gd name="f58" fmla="val 410"/>
                <a:gd name="f59" fmla="val 7733"/>
                <a:gd name="f60" fmla="val 118"/>
                <a:gd name="f61" fmla="val 7103"/>
                <a:gd name="f62" fmla="*/ f0 1 9370"/>
                <a:gd name="f63" fmla="*/ f1 1 2645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370"/>
                <a:gd name="f70" fmla="*/ f67 1 2645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370" h="264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"/>
                    <a:pt x="f46" y="f4"/>
                  </a:cubicBezTo>
                  <a:lnTo>
                    <a:pt x="f47" y="f4"/>
                  </a:lnTo>
                  <a:cubicBezTo>
                    <a:pt x="f48" y="f49"/>
                    <a:pt x="f3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2" name="Google Shape;3005;p54">
              <a:extLst>
                <a:ext uri="{FF2B5EF4-FFF2-40B4-BE49-F238E27FC236}">
                  <a16:creationId xmlns:a16="http://schemas.microsoft.com/office/drawing/2014/main" id="{54B87141-2E26-46D1-A77E-1EE336BFE090}"/>
                </a:ext>
              </a:extLst>
            </p:cNvPr>
            <p:cNvSpPr/>
            <p:nvPr/>
          </p:nvSpPr>
          <p:spPr>
            <a:xfrm>
              <a:off x="8134136" y="474765"/>
              <a:ext cx="296485" cy="93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4"/>
                <a:gd name="f4" fmla="val 2942"/>
                <a:gd name="f5" fmla="val 3429"/>
                <a:gd name="f6" fmla="val 2473"/>
                <a:gd name="f7" fmla="val 1592"/>
                <a:gd name="f8" fmla="val 166"/>
                <a:gd name="f9" fmla="val 966"/>
                <a:gd name="f10" fmla="val 617"/>
                <a:gd name="f11" fmla="val 310"/>
                <a:gd name="f12" fmla="val 1093"/>
                <a:gd name="f13" fmla="val 1"/>
                <a:gd name="f14" fmla="val 1839"/>
                <a:gd name="f15" fmla="val 49"/>
                <a:gd name="f16" fmla="val 2836"/>
                <a:gd name="f17" fmla="val 51"/>
                <a:gd name="f18" fmla="val 2894"/>
                <a:gd name="f19" fmla="val 99"/>
                <a:gd name="f20" fmla="val 2941"/>
                <a:gd name="f21" fmla="val 158"/>
                <a:gd name="f22" fmla="val 162"/>
                <a:gd name="f23" fmla="val 220"/>
                <a:gd name="f24" fmla="val 2937"/>
                <a:gd name="f25" fmla="val 269"/>
                <a:gd name="f26" fmla="val 2885"/>
                <a:gd name="f27" fmla="val 264"/>
                <a:gd name="f28" fmla="val 2824"/>
                <a:gd name="f29" fmla="val 1906"/>
                <a:gd name="f30" fmla="val 499"/>
                <a:gd name="f31" fmla="val 1225"/>
                <a:gd name="f32" fmla="val 795"/>
                <a:gd name="f33" fmla="val 1671"/>
                <a:gd name="f34" fmla="val 378"/>
                <a:gd name="f35" fmla="val 2499"/>
                <a:gd name="f36" fmla="val 224"/>
                <a:gd name="f37" fmla="val 3406"/>
                <a:gd name="f38" fmla="val 5945"/>
                <a:gd name="f39" fmla="val 9105"/>
                <a:gd name="f40" fmla="val 1430"/>
                <a:gd name="f41" fmla="val 9148"/>
                <a:gd name="f42" fmla="val 1447"/>
                <a:gd name="f43" fmla="val 9161"/>
                <a:gd name="f44" fmla="val 1452"/>
                <a:gd name="f45" fmla="val 9175"/>
                <a:gd name="f46" fmla="val 1454"/>
                <a:gd name="f47" fmla="val 9188"/>
                <a:gd name="f48" fmla="val 9232"/>
                <a:gd name="f49" fmla="val 9274"/>
                <a:gd name="f50" fmla="val 1428"/>
                <a:gd name="f51" fmla="val 9290"/>
                <a:gd name="f52" fmla="val 1384"/>
                <a:gd name="f53" fmla="val 9313"/>
                <a:gd name="f54" fmla="val 1328"/>
                <a:gd name="f55" fmla="val 9285"/>
                <a:gd name="f56" fmla="val 1263"/>
                <a:gd name="f57" fmla="val 9228"/>
                <a:gd name="f58" fmla="val 1242"/>
                <a:gd name="f59" fmla="val 9052"/>
                <a:gd name="f60" fmla="val 1174"/>
                <a:gd name="f61" fmla="val 5976"/>
                <a:gd name="f62" fmla="*/ f0 1 9314"/>
                <a:gd name="f63" fmla="*/ f1 1 2942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314"/>
                <a:gd name="f70" fmla="*/ f67 1 2942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314" h="29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3" y="f29"/>
                    <a:pt x="f30" y="f31"/>
                    <a:pt x="f12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3" name="Google Shape;3006;p54">
              <a:extLst>
                <a:ext uri="{FF2B5EF4-FFF2-40B4-BE49-F238E27FC236}">
                  <a16:creationId xmlns:a16="http://schemas.microsoft.com/office/drawing/2014/main" id="{95B8E6B8-680F-4ED0-9981-C1A7C56B8EC0}"/>
                </a:ext>
              </a:extLst>
            </p:cNvPr>
            <p:cNvSpPr/>
            <p:nvPr/>
          </p:nvSpPr>
          <p:spPr>
            <a:xfrm>
              <a:off x="8135508" y="561386"/>
              <a:ext cx="298268" cy="84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70"/>
                <a:gd name="f4" fmla="val 2643"/>
                <a:gd name="f5" fmla="val 117"/>
                <a:gd name="f6" fmla="val 114"/>
                <a:gd name="f7" fmla="val 111"/>
                <a:gd name="f8" fmla="val 107"/>
                <a:gd name="f9" fmla="val 1"/>
                <a:gd name="f10" fmla="val 49"/>
                <a:gd name="f11" fmla="val 4"/>
                <a:gd name="f12" fmla="val 55"/>
                <a:gd name="f13" fmla="val 5"/>
                <a:gd name="f14" fmla="val 116"/>
                <a:gd name="f15" fmla="val 1112"/>
                <a:gd name="f16" fmla="val 434"/>
                <a:gd name="f17" fmla="val 1825"/>
                <a:gd name="f18" fmla="val 1136"/>
                <a:gd name="f19" fmla="val 2232"/>
                <a:gd name="f20" fmla="val 1637"/>
                <a:gd name="f21" fmla="val 2524"/>
                <a:gd name="f22" fmla="val 2268"/>
                <a:gd name="f23" fmla="val 2642"/>
                <a:gd name="f24" fmla="val 2954"/>
                <a:gd name="f25" fmla="val 5610"/>
                <a:gd name="f26" fmla="val 9112"/>
                <a:gd name="f27" fmla="val 896"/>
                <a:gd name="f28" fmla="val 9296"/>
                <a:gd name="f29" fmla="val 804"/>
                <a:gd name="f30" fmla="val 9349"/>
                <a:gd name="f31" fmla="val 775"/>
                <a:gd name="f32" fmla="val 709"/>
                <a:gd name="f33" fmla="val 9343"/>
                <a:gd name="f34" fmla="val 656"/>
                <a:gd name="f35" fmla="val 9323"/>
                <a:gd name="f36" fmla="val 618"/>
                <a:gd name="f37" fmla="val 9284"/>
                <a:gd name="f38" fmla="val 595"/>
                <a:gd name="f39" fmla="val 9245"/>
                <a:gd name="f40" fmla="val 9228"/>
                <a:gd name="f41" fmla="val 9212"/>
                <a:gd name="f42" fmla="val 599"/>
                <a:gd name="f43" fmla="val 9196"/>
                <a:gd name="f44" fmla="val 607"/>
                <a:gd name="f45" fmla="val 9152"/>
                <a:gd name="f46" fmla="val 630"/>
                <a:gd name="f47" fmla="val 5562"/>
                <a:gd name="f48" fmla="val 2421"/>
                <a:gd name="f49" fmla="val 2937"/>
                <a:gd name="f50" fmla="val 2292"/>
                <a:gd name="f51" fmla="val 1705"/>
                <a:gd name="f52" fmla="val 2313"/>
                <a:gd name="f53" fmla="val 1244"/>
                <a:gd name="f54" fmla="val 2044"/>
                <a:gd name="f55" fmla="val 610"/>
                <a:gd name="f56" fmla="val 1675"/>
                <a:gd name="f57" fmla="val 267"/>
                <a:gd name="f58" fmla="val 1025"/>
                <a:gd name="f59" fmla="val 221"/>
                <a:gd name="f60" fmla="val 106"/>
                <a:gd name="f61" fmla="val 220"/>
                <a:gd name="f62" fmla="val 48"/>
                <a:gd name="f63" fmla="val 174"/>
                <a:gd name="f64" fmla="*/ f0 1 9370"/>
                <a:gd name="f65" fmla="*/ f1 1 2643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9370"/>
                <a:gd name="f72" fmla="*/ f69 1 2643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9370" h="2643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14"/>
                  </a:cubicBezTo>
                  <a:cubicBezTo>
                    <a:pt x="f12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4" name="Google Shape;3007;p54">
              <a:extLst>
                <a:ext uri="{FF2B5EF4-FFF2-40B4-BE49-F238E27FC236}">
                  <a16:creationId xmlns:a16="http://schemas.microsoft.com/office/drawing/2014/main" id="{F3417920-C492-4502-AF9D-38ABAE0EF4C2}"/>
                </a:ext>
              </a:extLst>
            </p:cNvPr>
            <p:cNvSpPr/>
            <p:nvPr/>
          </p:nvSpPr>
          <p:spPr>
            <a:xfrm>
              <a:off x="8355247" y="581402"/>
              <a:ext cx="126626" cy="2946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9256"/>
                <a:gd name="f5" fmla="val 2381"/>
                <a:gd name="f6" fmla="val 2337"/>
                <a:gd name="f7" fmla="val 2295"/>
                <a:gd name="f8" fmla="val 27"/>
                <a:gd name="f9" fmla="val 2279"/>
                <a:gd name="f10" fmla="val 71"/>
                <a:gd name="f11" fmla="val 2184"/>
                <a:gd name="f12" fmla="val 313"/>
                <a:gd name="f13" fmla="val 6042"/>
                <a:gd name="f14" fmla="val 1654"/>
                <a:gd name="f15" fmla="val 8332"/>
                <a:gd name="f16" fmla="val 2097"/>
                <a:gd name="f17" fmla="val 8945"/>
                <a:gd name="f18" fmla="val 2773"/>
                <a:gd name="f19" fmla="val 9255"/>
                <a:gd name="f20" fmla="val 3670"/>
                <a:gd name="f21" fmla="val 3736"/>
                <a:gd name="f22" fmla="val 3804"/>
                <a:gd name="f23" fmla="val 9254"/>
                <a:gd name="f24" fmla="val 3871"/>
                <a:gd name="f25" fmla="val 3931"/>
                <a:gd name="f26" fmla="val 9249"/>
                <a:gd name="f27" fmla="val 9198"/>
                <a:gd name="f28" fmla="val 3975"/>
                <a:gd name="f29" fmla="val 9137"/>
                <a:gd name="f30" fmla="val 3974"/>
                <a:gd name="f31" fmla="val 9080"/>
                <a:gd name="f32" fmla="val 3925"/>
                <a:gd name="f33" fmla="val 9032"/>
                <a:gd name="f34" fmla="val 3870"/>
                <a:gd name="f35" fmla="val 3867"/>
                <a:gd name="f36" fmla="val 3864"/>
                <a:gd name="f37" fmla="val 9033"/>
                <a:gd name="f38" fmla="val 3861"/>
                <a:gd name="f39" fmla="val 3798"/>
                <a:gd name="f40" fmla="val 9036"/>
                <a:gd name="f41" fmla="val 9037"/>
                <a:gd name="f42" fmla="val 3675"/>
                <a:gd name="f43" fmla="val 2850"/>
                <a:gd name="f44" fmla="val 2231"/>
                <a:gd name="f45" fmla="val 8759"/>
                <a:gd name="f46" fmla="val 1832"/>
                <a:gd name="f47" fmla="val 8206"/>
                <a:gd name="f48" fmla="val 245"/>
                <a:gd name="f49" fmla="val 6010"/>
                <a:gd name="f50" fmla="val 2460"/>
                <a:gd name="f51" fmla="val 209"/>
                <a:gd name="f52" fmla="val 2483"/>
                <a:gd name="f53" fmla="val 151"/>
                <a:gd name="f54" fmla="val 2507"/>
                <a:gd name="f55" fmla="val 94"/>
                <a:gd name="f56" fmla="val 2478"/>
                <a:gd name="f57" fmla="val 30"/>
                <a:gd name="f58" fmla="val 2421"/>
                <a:gd name="f59" fmla="val 8"/>
                <a:gd name="f60" fmla="val 2408"/>
                <a:gd name="f61" fmla="val 3"/>
                <a:gd name="f62" fmla="val 2394"/>
                <a:gd name="f63" fmla="*/ f0 1 3978"/>
                <a:gd name="f64" fmla="*/ f1 1 9256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3978"/>
                <a:gd name="f71" fmla="*/ f68 1 9256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3978" h="92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3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7"/>
                  </a:cubicBezTo>
                  <a:cubicBezTo>
                    <a:pt x="f39" y="f40"/>
                    <a:pt x="f21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5" name="Google Shape;3008;p54">
              <a:extLst>
                <a:ext uri="{FF2B5EF4-FFF2-40B4-BE49-F238E27FC236}">
                  <a16:creationId xmlns:a16="http://schemas.microsoft.com/office/drawing/2014/main" id="{394BAC62-9C5C-4D1D-9033-B5E3D6045327}"/>
                </a:ext>
              </a:extLst>
            </p:cNvPr>
            <p:cNvSpPr/>
            <p:nvPr/>
          </p:nvSpPr>
          <p:spPr>
            <a:xfrm>
              <a:off x="8474750" y="578065"/>
              <a:ext cx="116439" cy="297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8"/>
                <a:gd name="f4" fmla="val 9355"/>
                <a:gd name="f5" fmla="val 708"/>
                <a:gd name="f6" fmla="val 691"/>
                <a:gd name="f7" fmla="val 674"/>
                <a:gd name="f8" fmla="val 4"/>
                <a:gd name="f9" fmla="val 658"/>
                <a:gd name="f10" fmla="val 12"/>
                <a:gd name="f11" fmla="val 606"/>
                <a:gd name="f12" fmla="val 41"/>
                <a:gd name="f13" fmla="val 584"/>
                <a:gd name="f14" fmla="val 106"/>
                <a:gd name="f15" fmla="val 610"/>
                <a:gd name="f16" fmla="val 160"/>
                <a:gd name="f17" fmla="val 637"/>
                <a:gd name="f18" fmla="val 216"/>
                <a:gd name="f19" fmla="val 3410"/>
                <a:gd name="f20" fmla="val 5771"/>
                <a:gd name="f21" fmla="val 2045"/>
                <a:gd name="f22" fmla="val 8113"/>
                <a:gd name="f23" fmla="val 1677"/>
                <a:gd name="f24" fmla="val 8746"/>
                <a:gd name="f25" fmla="val 1026"/>
                <a:gd name="f26" fmla="val 9090"/>
                <a:gd name="f27" fmla="val 107"/>
                <a:gd name="f28" fmla="val 9134"/>
                <a:gd name="f29" fmla="val 49"/>
                <a:gd name="f30" fmla="val 9138"/>
                <a:gd name="f31" fmla="val 9189"/>
                <a:gd name="f32" fmla="val 3"/>
                <a:gd name="f33" fmla="val 9249"/>
                <a:gd name="f34" fmla="val 6"/>
                <a:gd name="f35" fmla="val 9309"/>
                <a:gd name="f36" fmla="val 53"/>
                <a:gd name="f37" fmla="val 9354"/>
                <a:gd name="f38" fmla="val 113"/>
                <a:gd name="f39" fmla="val 114"/>
                <a:gd name="f40" fmla="val 116"/>
                <a:gd name="f41" fmla="val 120"/>
                <a:gd name="f42" fmla="val 9352"/>
                <a:gd name="f43" fmla="val 1114"/>
                <a:gd name="f44" fmla="val 9300"/>
                <a:gd name="f45" fmla="val 1829"/>
                <a:gd name="f46" fmla="val 8921"/>
                <a:gd name="f47" fmla="val 2236"/>
                <a:gd name="f48" fmla="val 8221"/>
                <a:gd name="f49" fmla="val 3657"/>
                <a:gd name="f50" fmla="val 5780"/>
                <a:gd name="f51" fmla="val 925"/>
                <a:gd name="f52" fmla="val 294"/>
                <a:gd name="f53" fmla="val 806"/>
                <a:gd name="f54" fmla="val 61"/>
                <a:gd name="f55" fmla="val 786"/>
                <a:gd name="f56" fmla="val 22"/>
                <a:gd name="f57" fmla="val 748"/>
                <a:gd name="f58" fmla="*/ f0 1 3658"/>
                <a:gd name="f59" fmla="*/ f1 1 935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658"/>
                <a:gd name="f66" fmla="*/ f63 1 935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658" h="935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2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37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6" name="Google Shape;3009;p54">
              <a:extLst>
                <a:ext uri="{FF2B5EF4-FFF2-40B4-BE49-F238E27FC236}">
                  <a16:creationId xmlns:a16="http://schemas.microsoft.com/office/drawing/2014/main" id="{7C3AEBA0-44D1-4DBB-8230-E9D80983639C}"/>
                </a:ext>
              </a:extLst>
            </p:cNvPr>
            <p:cNvSpPr/>
            <p:nvPr/>
          </p:nvSpPr>
          <p:spPr>
            <a:xfrm>
              <a:off x="8443048" y="221979"/>
              <a:ext cx="126690" cy="2947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80"/>
                <a:gd name="f4" fmla="val 9259"/>
                <a:gd name="f5" fmla="val 311"/>
                <a:gd name="f6" fmla="val 1"/>
                <a:gd name="f7" fmla="val 245"/>
                <a:gd name="f8" fmla="val 177"/>
                <a:gd name="f9" fmla="val 3"/>
                <a:gd name="f10" fmla="val 108"/>
                <a:gd name="f11" fmla="val 6"/>
                <a:gd name="f12" fmla="val 49"/>
                <a:gd name="f13" fmla="val 10"/>
                <a:gd name="f14" fmla="val 62"/>
                <a:gd name="f15" fmla="val 5"/>
                <a:gd name="f16" fmla="val 121"/>
                <a:gd name="f17" fmla="val 179"/>
                <a:gd name="f18" fmla="val 54"/>
                <a:gd name="f19" fmla="val 227"/>
                <a:gd name="f20" fmla="val 110"/>
                <a:gd name="f21" fmla="val 113"/>
                <a:gd name="f22" fmla="val 116"/>
                <a:gd name="f23" fmla="val 119"/>
                <a:gd name="f24" fmla="val 182"/>
                <a:gd name="f25" fmla="val 224"/>
                <a:gd name="f26" fmla="val 244"/>
                <a:gd name="f27" fmla="val 222"/>
                <a:gd name="f28" fmla="val 305"/>
                <a:gd name="f29" fmla="val 1130"/>
                <a:gd name="f30" fmla="val 1748"/>
                <a:gd name="f31" fmla="val 501"/>
                <a:gd name="f32" fmla="val 2148"/>
                <a:gd name="f33" fmla="val 1053"/>
                <a:gd name="f34" fmla="val 3733"/>
                <a:gd name="f35" fmla="val 3250"/>
                <a:gd name="f36" fmla="val 1519"/>
                <a:gd name="f37" fmla="val 9049"/>
                <a:gd name="f38" fmla="val 1496"/>
                <a:gd name="f39" fmla="val 9109"/>
                <a:gd name="f40" fmla="val 1473"/>
                <a:gd name="f41" fmla="val 9166"/>
                <a:gd name="f42" fmla="val 1502"/>
                <a:gd name="f43" fmla="val 9230"/>
                <a:gd name="f44" fmla="val 1559"/>
                <a:gd name="f45" fmla="val 9251"/>
                <a:gd name="f46" fmla="val 1572"/>
                <a:gd name="f47" fmla="val 9256"/>
                <a:gd name="f48" fmla="val 1586"/>
                <a:gd name="f49" fmla="val 1597"/>
                <a:gd name="f50" fmla="val 1643"/>
                <a:gd name="f51" fmla="val 1683"/>
                <a:gd name="f52" fmla="val 9231"/>
                <a:gd name="f53" fmla="val 1701"/>
                <a:gd name="f54" fmla="val 9184"/>
                <a:gd name="f55" fmla="val 1795"/>
                <a:gd name="f56" fmla="val 8942"/>
                <a:gd name="f57" fmla="val 3215"/>
                <a:gd name="f58" fmla="val 2326"/>
                <a:gd name="f59" fmla="val 923"/>
                <a:gd name="f60" fmla="val 1884"/>
                <a:gd name="f61" fmla="val 312"/>
                <a:gd name="f62" fmla="val 1207"/>
                <a:gd name="f63" fmla="*/ f0 1 3980"/>
                <a:gd name="f64" fmla="*/ f1 1 9259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3980"/>
                <a:gd name="f71" fmla="*/ f68 1 9259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3980" h="92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1" y="f17"/>
                    <a:pt x="f18" y="f19"/>
                    <a:pt x="f20" y="f19"/>
                  </a:cubicBezTo>
                  <a:cubicBezTo>
                    <a:pt x="f21" y="f19"/>
                    <a:pt x="f22" y="f19"/>
                    <a:pt x="f23" y="f19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52"/>
                    <a:pt x="f53" y="f54"/>
                  </a:cubicBezTo>
                  <a:cubicBezTo>
                    <a:pt x="f55" y="f56"/>
                    <a:pt x="f3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7" name="Google Shape;3010;p54">
              <a:extLst>
                <a:ext uri="{FF2B5EF4-FFF2-40B4-BE49-F238E27FC236}">
                  <a16:creationId xmlns:a16="http://schemas.microsoft.com/office/drawing/2014/main" id="{30B75D9B-E787-4FC4-8744-6FD09868A5D9}"/>
                </a:ext>
              </a:extLst>
            </p:cNvPr>
            <p:cNvSpPr/>
            <p:nvPr/>
          </p:nvSpPr>
          <p:spPr>
            <a:xfrm>
              <a:off x="8333795" y="222235"/>
              <a:ext cx="116412" cy="297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7"/>
                <a:gd name="f4" fmla="val 9352"/>
                <a:gd name="f5" fmla="val 3549"/>
                <a:gd name="f6" fmla="val 3546"/>
                <a:gd name="f7" fmla="val 3543"/>
                <a:gd name="f8" fmla="val 1"/>
                <a:gd name="f9" fmla="val 3540"/>
                <a:gd name="f10" fmla="val 2544"/>
                <a:gd name="f11" fmla="val 51"/>
                <a:gd name="f12" fmla="val 1831"/>
                <a:gd name="f13" fmla="val 430"/>
                <a:gd name="f14" fmla="val 1423"/>
                <a:gd name="f15" fmla="val 1130"/>
                <a:gd name="f16" fmla="val 3571"/>
                <a:gd name="f17" fmla="val 2735"/>
                <a:gd name="f18" fmla="val 9058"/>
                <a:gd name="f19" fmla="val 2853"/>
                <a:gd name="f20" fmla="val 9290"/>
                <a:gd name="f21" fmla="val 2872"/>
                <a:gd name="f22" fmla="val 9330"/>
                <a:gd name="f23" fmla="val 2912"/>
                <a:gd name="f24" fmla="val 2950"/>
                <a:gd name="f25" fmla="val 2967"/>
                <a:gd name="f26" fmla="val 2984"/>
                <a:gd name="f27" fmla="val 9347"/>
                <a:gd name="f28" fmla="val 2999"/>
                <a:gd name="f29" fmla="val 9343"/>
                <a:gd name="f30" fmla="val 3053"/>
                <a:gd name="f31" fmla="val 9315"/>
                <a:gd name="f32" fmla="val 3074"/>
                <a:gd name="f33" fmla="val 9248"/>
                <a:gd name="f34" fmla="val 3047"/>
                <a:gd name="f35" fmla="val 9195"/>
                <a:gd name="f36" fmla="val 3020"/>
                <a:gd name="f37" fmla="val 9139"/>
                <a:gd name="f38" fmla="val 249"/>
                <a:gd name="f39" fmla="val 3584"/>
                <a:gd name="f40" fmla="val 1611"/>
                <a:gd name="f41" fmla="val 1243"/>
                <a:gd name="f42" fmla="val 1980"/>
                <a:gd name="f43" fmla="val 609"/>
                <a:gd name="f44" fmla="val 2631"/>
                <a:gd name="f45" fmla="val 266"/>
                <a:gd name="f46" fmla="val 3550"/>
                <a:gd name="f47" fmla="val 222"/>
                <a:gd name="f48" fmla="val 3609"/>
                <a:gd name="f49" fmla="val 217"/>
                <a:gd name="f50" fmla="val 3656"/>
                <a:gd name="f51" fmla="val 166"/>
                <a:gd name="f52" fmla="val 3654"/>
                <a:gd name="f53" fmla="val 105"/>
                <a:gd name="f54" fmla="val 3652"/>
                <a:gd name="f55" fmla="val 48"/>
                <a:gd name="f56" fmla="val 3605"/>
                <a:gd name="f57" fmla="*/ f0 1 3657"/>
                <a:gd name="f58" fmla="*/ f1 1 9352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3657"/>
                <a:gd name="f65" fmla="*/ f62 1 9352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3657" h="935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8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8" name="Google Shape;3011;p54">
              <a:extLst>
                <a:ext uri="{FF2B5EF4-FFF2-40B4-BE49-F238E27FC236}">
                  <a16:creationId xmlns:a16="http://schemas.microsoft.com/office/drawing/2014/main" id="{FC6FC24B-D1C6-4CC0-87A6-4412898DDBF7}"/>
                </a:ext>
              </a:extLst>
            </p:cNvPr>
            <p:cNvSpPr/>
            <p:nvPr/>
          </p:nvSpPr>
          <p:spPr>
            <a:xfrm>
              <a:off x="8410861" y="497717"/>
              <a:ext cx="103162" cy="1019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41"/>
                <a:gd name="f4" fmla="val 3203"/>
                <a:gd name="f5" fmla="val 1623"/>
                <a:gd name="f6" fmla="val 221"/>
                <a:gd name="f7" fmla="val 1966"/>
                <a:gd name="f8" fmla="val 2294"/>
                <a:gd name="f9" fmla="val 347"/>
                <a:gd name="f10" fmla="val 2548"/>
                <a:gd name="f11" fmla="val 578"/>
                <a:gd name="f12" fmla="val 2822"/>
                <a:gd name="f13" fmla="val 826"/>
                <a:gd name="f14" fmla="val 2983"/>
                <a:gd name="f15" fmla="val 1166"/>
                <a:gd name="f16" fmla="val 3000"/>
                <a:gd name="f17" fmla="val 1534"/>
                <a:gd name="f18" fmla="val 3018"/>
                <a:gd name="f19" fmla="val 1902"/>
                <a:gd name="f20" fmla="val 2892"/>
                <a:gd name="f21" fmla="val 2256"/>
                <a:gd name="f22" fmla="val 2644"/>
                <a:gd name="f23" fmla="val 2529"/>
                <a:gd name="f24" fmla="val 2398"/>
                <a:gd name="f25" fmla="val 2804"/>
                <a:gd name="f26" fmla="val 2057"/>
                <a:gd name="f27" fmla="val 2963"/>
                <a:gd name="f28" fmla="val 1688"/>
                <a:gd name="f29" fmla="val 2982"/>
                <a:gd name="f30" fmla="val 1666"/>
                <a:gd name="f31" fmla="val 1645"/>
                <a:gd name="f32" fmla="val 1280"/>
                <a:gd name="f33" fmla="val 951"/>
                <a:gd name="f34" fmla="val 2858"/>
                <a:gd name="f35" fmla="val 693"/>
                <a:gd name="f36" fmla="val 2626"/>
                <a:gd name="f37" fmla="val 419"/>
                <a:gd name="f38" fmla="val 2378"/>
                <a:gd name="f39" fmla="val 258"/>
                <a:gd name="f40" fmla="val 2038"/>
                <a:gd name="f41" fmla="val 241"/>
                <a:gd name="f42" fmla="val 1669"/>
                <a:gd name="f43" fmla="val 223"/>
                <a:gd name="f44" fmla="val 1301"/>
                <a:gd name="f45" fmla="val 350"/>
                <a:gd name="f46" fmla="val 948"/>
                <a:gd name="f47" fmla="val 597"/>
                <a:gd name="f48" fmla="val 675"/>
                <a:gd name="f49" fmla="val 845"/>
                <a:gd name="f50" fmla="val 400"/>
                <a:gd name="f51" fmla="val 1184"/>
                <a:gd name="f52" fmla="val 1553"/>
                <a:gd name="f53" fmla="val 222"/>
                <a:gd name="f54" fmla="val 1576"/>
                <a:gd name="f55" fmla="val 1600"/>
                <a:gd name="f56" fmla="val 1624"/>
                <a:gd name="f57" fmla="val 1"/>
                <a:gd name="f58" fmla="val 1597"/>
                <a:gd name="f59" fmla="val 1570"/>
                <a:gd name="f60" fmla="val 1543"/>
                <a:gd name="f61" fmla="val 3"/>
                <a:gd name="f62" fmla="val 1116"/>
                <a:gd name="f63" fmla="val 24"/>
                <a:gd name="f64" fmla="val 721"/>
                <a:gd name="f65" fmla="val 209"/>
                <a:gd name="f66" fmla="val 435"/>
                <a:gd name="f67" fmla="val 527"/>
                <a:gd name="f68" fmla="val 149"/>
                <a:gd name="f69" fmla="val 843"/>
                <a:gd name="f70" fmla="val 1253"/>
                <a:gd name="f71" fmla="val 22"/>
                <a:gd name="f72" fmla="val 1680"/>
                <a:gd name="f73" fmla="val 43"/>
                <a:gd name="f74" fmla="val 2108"/>
                <a:gd name="f75" fmla="val 229"/>
                <a:gd name="f76" fmla="val 2501"/>
                <a:gd name="f77" fmla="val 546"/>
                <a:gd name="f78" fmla="val 2787"/>
                <a:gd name="f79" fmla="val 842"/>
                <a:gd name="f80" fmla="val 3056"/>
                <a:gd name="f81" fmla="val 1223"/>
                <a:gd name="f82" fmla="val 1619"/>
                <a:gd name="f83" fmla="val 1646"/>
                <a:gd name="f84" fmla="val 1673"/>
                <a:gd name="f85" fmla="val 1700"/>
                <a:gd name="f86" fmla="val 3200"/>
                <a:gd name="f87" fmla="val 2127"/>
                <a:gd name="f88" fmla="val 3178"/>
                <a:gd name="f89" fmla="val 2520"/>
                <a:gd name="f90" fmla="val 2993"/>
                <a:gd name="f91" fmla="val 2806"/>
                <a:gd name="f92" fmla="val 2677"/>
                <a:gd name="f93" fmla="val 3093"/>
                <a:gd name="f94" fmla="val 2360"/>
                <a:gd name="f95" fmla="val 1951"/>
                <a:gd name="f96" fmla="val 3219"/>
                <a:gd name="f97" fmla="val 1524"/>
                <a:gd name="f98" fmla="val 3198"/>
                <a:gd name="f99" fmla="val 1096"/>
                <a:gd name="f100" fmla="val 3013"/>
                <a:gd name="f101" fmla="val 703"/>
                <a:gd name="f102" fmla="val 2697"/>
                <a:gd name="f103" fmla="val 416"/>
                <a:gd name="f104" fmla="val 2399"/>
                <a:gd name="f105" fmla="val 148"/>
                <a:gd name="f106" fmla="val 2022"/>
                <a:gd name="f107" fmla="*/ f0 1 3241"/>
                <a:gd name="f108" fmla="*/ f1 1 3203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3241"/>
                <a:gd name="f115" fmla="*/ f112 1 3203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3241" h="320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14"/>
                    <a:pt x="f31" y="f14"/>
                    <a:pt x="f5" y="f14"/>
                  </a:cubicBezTo>
                  <a:cubicBezTo>
                    <a:pt x="f32" y="f14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41"/>
                    <a:pt x="f52" y="f53"/>
                  </a:cubicBezTo>
                  <a:cubicBezTo>
                    <a:pt x="f54" y="f6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9" y="f57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57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4"/>
                    <a:pt x="f82" y="f4"/>
                  </a:cubicBezTo>
                  <a:cubicBezTo>
                    <a:pt x="f83" y="f4"/>
                    <a:pt x="f84" y="f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3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57"/>
                    <a:pt x="f56" y="f5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9" name="Google Shape;3012;p54">
              <a:extLst>
                <a:ext uri="{FF2B5EF4-FFF2-40B4-BE49-F238E27FC236}">
                  <a16:creationId xmlns:a16="http://schemas.microsoft.com/office/drawing/2014/main" id="{3D4D79E3-819F-4E23-B8DC-995495DAD28C}"/>
                </a:ext>
              </a:extLst>
            </p:cNvPr>
            <p:cNvSpPr/>
            <p:nvPr/>
          </p:nvSpPr>
          <p:spPr>
            <a:xfrm>
              <a:off x="8620963" y="389452"/>
              <a:ext cx="68753" cy="660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60"/>
                <a:gd name="f4" fmla="val 2075"/>
                <a:gd name="f5" fmla="val 2097"/>
                <a:gd name="f6" fmla="val 2080"/>
                <a:gd name="f7" fmla="val 2063"/>
                <a:gd name="f8" fmla="val 8"/>
                <a:gd name="f9" fmla="val 2052"/>
                <a:gd name="f10" fmla="val 24"/>
                <a:gd name="f11" fmla="val 1518"/>
                <a:gd name="f12" fmla="val 790"/>
                <a:gd name="f13" fmla="val 819"/>
                <a:gd name="f14" fmla="val 1465"/>
                <a:gd name="f15" fmla="val 31"/>
                <a:gd name="f16" fmla="val 1972"/>
                <a:gd name="f17" fmla="val 7"/>
                <a:gd name="f18" fmla="val 1991"/>
                <a:gd name="f19" fmla="val 2024"/>
                <a:gd name="f20" fmla="val 16"/>
                <a:gd name="f21" fmla="val 2049"/>
                <a:gd name="f22" fmla="val 27"/>
                <a:gd name="f23" fmla="val 2065"/>
                <a:gd name="f24" fmla="val 44"/>
                <a:gd name="f25" fmla="val 63"/>
                <a:gd name="f26" fmla="val 73"/>
                <a:gd name="f27" fmla="val 84"/>
                <a:gd name="f28" fmla="val 2072"/>
                <a:gd name="f29" fmla="val 93"/>
                <a:gd name="f30" fmla="val 2064"/>
                <a:gd name="f31" fmla="val 890"/>
                <a:gd name="f32" fmla="val 1549"/>
                <a:gd name="f33" fmla="val 1601"/>
                <a:gd name="f34" fmla="val 866"/>
                <a:gd name="f35" fmla="val 2143"/>
                <a:gd name="f36" fmla="val 85"/>
                <a:gd name="f37" fmla="val 2159"/>
                <a:gd name="f38" fmla="val 61"/>
                <a:gd name="f39" fmla="val 2153"/>
                <a:gd name="f40" fmla="val 2129"/>
                <a:gd name="f41" fmla="val 10"/>
                <a:gd name="f42" fmla="val 2119"/>
                <a:gd name="f43" fmla="val 3"/>
                <a:gd name="f44" fmla="val 2108"/>
                <a:gd name="f45" fmla="*/ f0 1 2160"/>
                <a:gd name="f46" fmla="*/ f1 1 207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160"/>
                <a:gd name="f53" fmla="*/ f50 1 207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160" h="207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22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0" name="Google Shape;3013;p54">
              <a:extLst>
                <a:ext uri="{FF2B5EF4-FFF2-40B4-BE49-F238E27FC236}">
                  <a16:creationId xmlns:a16="http://schemas.microsoft.com/office/drawing/2014/main" id="{693F62E1-2755-4395-8BEA-E1608BAD6E3A}"/>
                </a:ext>
              </a:extLst>
            </p:cNvPr>
            <p:cNvSpPr/>
            <p:nvPr/>
          </p:nvSpPr>
          <p:spPr>
            <a:xfrm>
              <a:off x="8624300" y="409413"/>
              <a:ext cx="25054" cy="232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7"/>
                <a:gd name="f4" fmla="val 729"/>
                <a:gd name="f5" fmla="val 724"/>
                <a:gd name="f6" fmla="val 1"/>
                <a:gd name="f7" fmla="val 711"/>
                <a:gd name="f8" fmla="val 698"/>
                <a:gd name="f9" fmla="val 5"/>
                <a:gd name="f10" fmla="val 687"/>
                <a:gd name="f11" fmla="val 14"/>
                <a:gd name="f12" fmla="val 23"/>
                <a:gd name="f13" fmla="val 633"/>
                <a:gd name="f14" fmla="val 2"/>
                <a:gd name="f15" fmla="val 653"/>
                <a:gd name="f16" fmla="val 689"/>
                <a:gd name="f17" fmla="val 22"/>
                <a:gd name="f18" fmla="val 710"/>
                <a:gd name="f19" fmla="val 32"/>
                <a:gd name="f20" fmla="val 723"/>
                <a:gd name="f21" fmla="val 46"/>
                <a:gd name="f22" fmla="val 60"/>
                <a:gd name="f23" fmla="val 75"/>
                <a:gd name="f24" fmla="val 87"/>
                <a:gd name="f25" fmla="val 100"/>
                <a:gd name="f26" fmla="val 716"/>
                <a:gd name="f27" fmla="val 764"/>
                <a:gd name="f28" fmla="val 96"/>
                <a:gd name="f29" fmla="val 785"/>
                <a:gd name="f30" fmla="val 40"/>
                <a:gd name="f31" fmla="val 765"/>
                <a:gd name="f32" fmla="val 18"/>
                <a:gd name="f33" fmla="val 754"/>
                <a:gd name="f34" fmla="val 6"/>
                <a:gd name="f35" fmla="val 739"/>
                <a:gd name="f36" fmla="*/ f0 1 787"/>
                <a:gd name="f37" fmla="*/ f1 1 72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787"/>
                <a:gd name="f44" fmla="*/ f41 1 72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87" h="7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lnTo>
                    <a:pt x="f27" y="f28"/>
                  </a:lnTo>
                  <a:cubicBezTo>
                    <a:pt x="f29" y="f23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1" name="Google Shape;3014;p54">
              <a:extLst>
                <a:ext uri="{FF2B5EF4-FFF2-40B4-BE49-F238E27FC236}">
                  <a16:creationId xmlns:a16="http://schemas.microsoft.com/office/drawing/2014/main" id="{386422C5-04ED-47F6-BAF9-019804EF6C5A}"/>
                </a:ext>
              </a:extLst>
            </p:cNvPr>
            <p:cNvSpPr/>
            <p:nvPr/>
          </p:nvSpPr>
          <p:spPr>
            <a:xfrm>
              <a:off x="8611188" y="390759"/>
              <a:ext cx="20500" cy="212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4"/>
                <a:gd name="f4" fmla="val 667"/>
                <a:gd name="f5" fmla="val 581"/>
                <a:gd name="f6" fmla="val 1"/>
                <a:gd name="f7" fmla="val 568"/>
                <a:gd name="f8" fmla="val 556"/>
                <a:gd name="f9" fmla="val 5"/>
                <a:gd name="f10" fmla="val 545"/>
                <a:gd name="f11" fmla="val 15"/>
                <a:gd name="f12" fmla="val 357"/>
                <a:gd name="f13" fmla="val 187"/>
                <a:gd name="f14" fmla="val 179"/>
                <a:gd name="f15" fmla="val 376"/>
                <a:gd name="f16" fmla="val 21"/>
                <a:gd name="f17" fmla="val 577"/>
                <a:gd name="f18" fmla="val 600"/>
                <a:gd name="f19" fmla="val 7"/>
                <a:gd name="f20" fmla="val 634"/>
                <a:gd name="f21" fmla="val 29"/>
                <a:gd name="f22" fmla="val 654"/>
                <a:gd name="f23" fmla="val 39"/>
                <a:gd name="f24" fmla="val 663"/>
                <a:gd name="f25" fmla="val 51"/>
                <a:gd name="f26" fmla="val 64"/>
                <a:gd name="f27" fmla="val 79"/>
                <a:gd name="f28" fmla="val 95"/>
                <a:gd name="f29" fmla="val 660"/>
                <a:gd name="f30" fmla="val 108"/>
                <a:gd name="f31" fmla="val 643"/>
                <a:gd name="f32" fmla="val 263"/>
                <a:gd name="f33" fmla="val 448"/>
                <a:gd name="f34" fmla="val 435"/>
                <a:gd name="f35" fmla="val 262"/>
                <a:gd name="f36" fmla="val 620"/>
                <a:gd name="f37" fmla="val 94"/>
                <a:gd name="f38" fmla="val 642"/>
                <a:gd name="f39" fmla="val 76"/>
                <a:gd name="f40" fmla="val 42"/>
                <a:gd name="f41" fmla="val 623"/>
                <a:gd name="f42" fmla="val 19"/>
                <a:gd name="f43" fmla="val 612"/>
                <a:gd name="f44" fmla="val 596"/>
                <a:gd name="f45" fmla="*/ f0 1 644"/>
                <a:gd name="f46" fmla="*/ f1 1 66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44"/>
                <a:gd name="f53" fmla="*/ f50 1 66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44" h="6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31" y="f40"/>
                    <a:pt x="f41" y="f42"/>
                  </a:cubicBezTo>
                  <a:cubicBezTo>
                    <a:pt x="f43" y="f19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2" name="Google Shape;3015;p54">
              <a:extLst>
                <a:ext uri="{FF2B5EF4-FFF2-40B4-BE49-F238E27FC236}">
                  <a16:creationId xmlns:a16="http://schemas.microsoft.com/office/drawing/2014/main" id="{E34F9418-4060-49CA-9EAC-7026493A1CD2}"/>
                </a:ext>
              </a:extLst>
            </p:cNvPr>
            <p:cNvSpPr/>
            <p:nvPr/>
          </p:nvSpPr>
          <p:spPr>
            <a:xfrm>
              <a:off x="8487296" y="317095"/>
              <a:ext cx="28995" cy="1653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1"/>
                <a:gd name="f4" fmla="val 5196"/>
                <a:gd name="f5" fmla="val 787"/>
                <a:gd name="f6" fmla="val 756"/>
                <a:gd name="f7" fmla="val 2"/>
                <a:gd name="f8" fmla="val 731"/>
                <a:gd name="f9" fmla="val 27"/>
                <a:gd name="f10" fmla="val 733"/>
                <a:gd name="f11" fmla="val 57"/>
                <a:gd name="f12" fmla="val 801"/>
                <a:gd name="f13" fmla="val 1782"/>
                <a:gd name="f14" fmla="val 556"/>
                <a:gd name="f15" fmla="val 3485"/>
                <a:gd name="f16" fmla="val 12"/>
                <a:gd name="f17" fmla="val 5121"/>
                <a:gd name="f18" fmla="val 1"/>
                <a:gd name="f19" fmla="val 5150"/>
                <a:gd name="f20" fmla="val 18"/>
                <a:gd name="f21" fmla="val 5183"/>
                <a:gd name="f22" fmla="val 46"/>
                <a:gd name="f23" fmla="val 5191"/>
                <a:gd name="f24" fmla="val 53"/>
                <a:gd name="f25" fmla="val 5195"/>
                <a:gd name="f26" fmla="val 58"/>
                <a:gd name="f27" fmla="val 63"/>
                <a:gd name="f28" fmla="val 86"/>
                <a:gd name="f29" fmla="val 108"/>
                <a:gd name="f30" fmla="val 5181"/>
                <a:gd name="f31" fmla="val 118"/>
                <a:gd name="f32" fmla="val 5157"/>
                <a:gd name="f33" fmla="val 667"/>
                <a:gd name="f34" fmla="val 3506"/>
                <a:gd name="f35" fmla="val 1790"/>
                <a:gd name="f36" fmla="val 844"/>
                <a:gd name="f37" fmla="val 841"/>
                <a:gd name="f38" fmla="val 23"/>
                <a:gd name="f39" fmla="val 818"/>
                <a:gd name="f40" fmla="*/ f0 1 911"/>
                <a:gd name="f41" fmla="*/ f1 1 5196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1"/>
                <a:gd name="f48" fmla="*/ f45 1 5196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1" h="5196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5"/>
                    <a:pt x="f27" y="f25"/>
                  </a:cubicBezTo>
                  <a:cubicBezTo>
                    <a:pt x="f28" y="f25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24"/>
                  </a:cubicBezTo>
                  <a:cubicBezTo>
                    <a:pt x="f37" y="f38"/>
                    <a:pt x="f39" y="f7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3" name="Google Shape;3016;p54">
              <a:extLst>
                <a:ext uri="{FF2B5EF4-FFF2-40B4-BE49-F238E27FC236}">
                  <a16:creationId xmlns:a16="http://schemas.microsoft.com/office/drawing/2014/main" id="{F8EC4C92-7000-4571-9C75-4F18F53A5FFD}"/>
                </a:ext>
              </a:extLst>
            </p:cNvPr>
            <p:cNvSpPr/>
            <p:nvPr/>
          </p:nvSpPr>
          <p:spPr>
            <a:xfrm>
              <a:off x="8488119" y="392451"/>
              <a:ext cx="9966" cy="380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1194"/>
                <a:gd name="f5" fmla="val 251"/>
                <a:gd name="f6" fmla="val 1"/>
                <a:gd name="f7" fmla="val 223"/>
                <a:gd name="f8" fmla="val 202"/>
                <a:gd name="f9" fmla="val 21"/>
                <a:gd name="f10" fmla="val 200"/>
                <a:gd name="f11" fmla="val 48"/>
                <a:gd name="f12" fmla="val 164"/>
                <a:gd name="f13" fmla="val 410"/>
                <a:gd name="f14" fmla="val 99"/>
                <a:gd name="f15" fmla="val 772"/>
                <a:gd name="f16" fmla="val 8"/>
                <a:gd name="f17" fmla="val 1124"/>
                <a:gd name="f18" fmla="val 1155"/>
                <a:gd name="f19" fmla="val 18"/>
                <a:gd name="f20" fmla="val 1185"/>
                <a:gd name="f21" fmla="val 46"/>
                <a:gd name="f22" fmla="val 1192"/>
                <a:gd name="f23" fmla="val 52"/>
                <a:gd name="f24" fmla="val 1193"/>
                <a:gd name="f25" fmla="val 56"/>
                <a:gd name="f26" fmla="val 60"/>
                <a:gd name="f27" fmla="val 84"/>
                <a:gd name="f28" fmla="val 107"/>
                <a:gd name="f29" fmla="val 1178"/>
                <a:gd name="f30" fmla="val 114"/>
                <a:gd name="f31" fmla="val 207"/>
                <a:gd name="f32" fmla="val 796"/>
                <a:gd name="f33" fmla="val 272"/>
                <a:gd name="f34" fmla="val 429"/>
                <a:gd name="f35" fmla="val 309"/>
                <a:gd name="f36" fmla="val 61"/>
                <a:gd name="f37" fmla="val 312"/>
                <a:gd name="f38" fmla="val 31"/>
                <a:gd name="f39" fmla="val 291"/>
                <a:gd name="f40" fmla="val 4"/>
                <a:gd name="f41" fmla="val 260"/>
                <a:gd name="f42" fmla="val 257"/>
                <a:gd name="f43" fmla="val 254"/>
                <a:gd name="f44" fmla="*/ f0 1 313"/>
                <a:gd name="f45" fmla="*/ f1 1 119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13"/>
                <a:gd name="f52" fmla="*/ f49 1 119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13" h="119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18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6"/>
                  </a:cubicBezTo>
                  <a:cubicBezTo>
                    <a:pt x="f42" y="f6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4" name="Google Shape;3017;p54">
              <a:extLst>
                <a:ext uri="{FF2B5EF4-FFF2-40B4-BE49-F238E27FC236}">
                  <a16:creationId xmlns:a16="http://schemas.microsoft.com/office/drawing/2014/main" id="{96CA22B1-96ED-4994-8D4A-6FC1483108A8}"/>
                </a:ext>
              </a:extLst>
            </p:cNvPr>
            <p:cNvSpPr/>
            <p:nvPr/>
          </p:nvSpPr>
          <p:spPr>
            <a:xfrm>
              <a:off x="8389062" y="340467"/>
              <a:ext cx="39118" cy="1293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9"/>
                <a:gd name="f4" fmla="val 4064"/>
                <a:gd name="f5" fmla="val 55"/>
                <a:gd name="f6" fmla="val 1"/>
                <a:gd name="f7" fmla="val 54"/>
                <a:gd name="f8" fmla="val 53"/>
                <a:gd name="f9" fmla="val 52"/>
                <a:gd name="f10" fmla="val 22"/>
                <a:gd name="f11" fmla="val 5"/>
                <a:gd name="f12" fmla="val 32"/>
                <a:gd name="f13" fmla="val 4"/>
                <a:gd name="f14" fmla="val 62"/>
                <a:gd name="f15" fmla="val 152"/>
                <a:gd name="f16" fmla="val 1442"/>
                <a:gd name="f17" fmla="val 525"/>
                <a:gd name="f18" fmla="val 2778"/>
                <a:gd name="f19" fmla="val 1119"/>
                <a:gd name="f20" fmla="val 4031"/>
                <a:gd name="f21" fmla="val 1127"/>
                <a:gd name="f22" fmla="val 4053"/>
                <a:gd name="f23" fmla="val 1147"/>
                <a:gd name="f24" fmla="val 1169"/>
                <a:gd name="f25" fmla="val 1177"/>
                <a:gd name="f26" fmla="val 1184"/>
                <a:gd name="f27" fmla="val 4063"/>
                <a:gd name="f28" fmla="val 1190"/>
                <a:gd name="f29" fmla="val 4057"/>
                <a:gd name="f30" fmla="val 1218"/>
                <a:gd name="f31" fmla="val 4044"/>
                <a:gd name="f32" fmla="val 1228"/>
                <a:gd name="f33" fmla="val 4010"/>
                <a:gd name="f34" fmla="val 1216"/>
                <a:gd name="f35" fmla="val 3984"/>
                <a:gd name="f36" fmla="val 629"/>
                <a:gd name="f37" fmla="val 2741"/>
                <a:gd name="f38" fmla="val 258"/>
                <a:gd name="f39" fmla="val 1417"/>
                <a:gd name="f40" fmla="val 112"/>
                <a:gd name="f41" fmla="val 49"/>
                <a:gd name="f42" fmla="val 109"/>
                <a:gd name="f43" fmla="val 21"/>
                <a:gd name="f44" fmla="val 84"/>
                <a:gd name="f45" fmla="*/ f0 1 1229"/>
                <a:gd name="f46" fmla="*/ f1 1 4064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229"/>
                <a:gd name="f53" fmla="*/ f50 1 4064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29" h="4064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5" name="Google Shape;3018;p54">
              <a:extLst>
                <a:ext uri="{FF2B5EF4-FFF2-40B4-BE49-F238E27FC236}">
                  <a16:creationId xmlns:a16="http://schemas.microsoft.com/office/drawing/2014/main" id="{0312E2E8-6036-46EF-8A00-D5BEE4710F01}"/>
                </a:ext>
              </a:extLst>
            </p:cNvPr>
            <p:cNvSpPr/>
            <p:nvPr/>
          </p:nvSpPr>
          <p:spPr>
            <a:xfrm>
              <a:off x="8410413" y="388501"/>
              <a:ext cx="17538" cy="37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"/>
                <a:gd name="f4" fmla="val 1177"/>
                <a:gd name="f5" fmla="val 64"/>
                <a:gd name="f6" fmla="val 1"/>
                <a:gd name="f7" fmla="val 58"/>
                <a:gd name="f8" fmla="val 51"/>
                <a:gd name="f9" fmla="val 2"/>
                <a:gd name="f10" fmla="val 45"/>
                <a:gd name="f11" fmla="val 4"/>
                <a:gd name="f12" fmla="val 16"/>
                <a:gd name="f13" fmla="val 13"/>
                <a:gd name="f14" fmla="val 44"/>
                <a:gd name="f15" fmla="val 12"/>
                <a:gd name="f16" fmla="val 73"/>
                <a:gd name="f17" fmla="val 137"/>
                <a:gd name="f18" fmla="val 433"/>
                <a:gd name="f19" fmla="val 281"/>
                <a:gd name="f20" fmla="val 795"/>
                <a:gd name="f21" fmla="val 439"/>
                <a:gd name="f22" fmla="val 1145"/>
                <a:gd name="f23" fmla="val 448"/>
                <a:gd name="f24" fmla="val 1165"/>
                <a:gd name="f25" fmla="val 468"/>
                <a:gd name="f26" fmla="val 1176"/>
                <a:gd name="f27" fmla="val 489"/>
                <a:gd name="f28" fmla="val 496"/>
                <a:gd name="f29" fmla="val 503"/>
                <a:gd name="f30" fmla="val 1175"/>
                <a:gd name="f31" fmla="val 509"/>
                <a:gd name="f32" fmla="val 1174"/>
                <a:gd name="f33" fmla="val 537"/>
                <a:gd name="f34" fmla="val 1161"/>
                <a:gd name="f35" fmla="val 550"/>
                <a:gd name="f36" fmla="val 1129"/>
                <a:gd name="f37" fmla="val 1101"/>
                <a:gd name="f38" fmla="val 384"/>
                <a:gd name="f39" fmla="val 753"/>
                <a:gd name="f40" fmla="val 241"/>
                <a:gd name="f41" fmla="val 396"/>
                <a:gd name="f42" fmla="val 114"/>
                <a:gd name="f43" fmla="val 37"/>
                <a:gd name="f44" fmla="val 108"/>
                <a:gd name="f45" fmla="val 15"/>
                <a:gd name="f46" fmla="val 87"/>
                <a:gd name="f47" fmla="*/ f0 1 551"/>
                <a:gd name="f48" fmla="*/ f1 1 1177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551"/>
                <a:gd name="f55" fmla="*/ f52 1 1177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551" h="11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3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6" name="Google Shape;3019;p54">
              <a:extLst>
                <a:ext uri="{FF2B5EF4-FFF2-40B4-BE49-F238E27FC236}">
                  <a16:creationId xmlns:a16="http://schemas.microsoft.com/office/drawing/2014/main" id="{B25D7520-6EAE-4475-85D9-6274A64260C7}"/>
                </a:ext>
              </a:extLst>
            </p:cNvPr>
            <p:cNvSpPr/>
            <p:nvPr/>
          </p:nvSpPr>
          <p:spPr>
            <a:xfrm>
              <a:off x="8434261" y="369847"/>
              <a:ext cx="7955" cy="201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"/>
                <a:gd name="f4" fmla="val 634"/>
                <a:gd name="f5" fmla="val 62"/>
                <a:gd name="f6" fmla="val 1"/>
                <a:gd name="f7" fmla="val 58"/>
                <a:gd name="f8" fmla="val 53"/>
                <a:gd name="f9" fmla="val 49"/>
                <a:gd name="f10" fmla="val 2"/>
                <a:gd name="f11" fmla="val 19"/>
                <a:gd name="f12" fmla="val 9"/>
                <a:gd name="f13" fmla="val 38"/>
                <a:gd name="f14" fmla="val 8"/>
                <a:gd name="f15" fmla="val 68"/>
                <a:gd name="f16" fmla="val 136"/>
                <a:gd name="f17" fmla="val 592"/>
                <a:gd name="f18" fmla="val 143"/>
                <a:gd name="f19" fmla="val 616"/>
                <a:gd name="f20" fmla="val 164"/>
                <a:gd name="f21" fmla="val 633"/>
                <a:gd name="f22" fmla="val 190"/>
                <a:gd name="f23" fmla="val 192"/>
                <a:gd name="f24" fmla="val 195"/>
                <a:gd name="f25" fmla="val 632"/>
                <a:gd name="f26" fmla="val 198"/>
                <a:gd name="f27" fmla="val 200"/>
                <a:gd name="f28" fmla="val 201"/>
                <a:gd name="f29" fmla="val 203"/>
                <a:gd name="f30" fmla="val 233"/>
                <a:gd name="f31" fmla="val 626"/>
                <a:gd name="f32" fmla="val 598"/>
                <a:gd name="f33" fmla="val 243"/>
                <a:gd name="f34" fmla="val 566"/>
                <a:gd name="f35" fmla="val 115"/>
                <a:gd name="f36" fmla="val 44"/>
                <a:gd name="f37" fmla="val 108"/>
                <a:gd name="f38" fmla="val 18"/>
                <a:gd name="f39" fmla="val 87"/>
                <a:gd name="f40" fmla="*/ f0 1 250"/>
                <a:gd name="f41" fmla="*/ f1 1 634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50"/>
                <a:gd name="f48" fmla="*/ f45 1 634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50" h="634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21"/>
                  </a:cubicBezTo>
                  <a:cubicBezTo>
                    <a:pt x="f30" y="f31"/>
                    <a:pt x="f3" y="f32"/>
                    <a:pt x="f33" y="f34"/>
                  </a:cubicBezTo>
                  <a:lnTo>
                    <a:pt x="f35" y="f36"/>
                  </a:ln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7" name="Google Shape;3020;p54">
              <a:extLst>
                <a:ext uri="{FF2B5EF4-FFF2-40B4-BE49-F238E27FC236}">
                  <a16:creationId xmlns:a16="http://schemas.microsoft.com/office/drawing/2014/main" id="{9E43F88D-1247-4DD3-B40C-634EA3A0FB28}"/>
                </a:ext>
              </a:extLst>
            </p:cNvPr>
            <p:cNvSpPr/>
            <p:nvPr/>
          </p:nvSpPr>
          <p:spPr>
            <a:xfrm>
              <a:off x="8389757" y="301313"/>
              <a:ext cx="3950" cy="149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"/>
                <a:gd name="f4" fmla="val 470"/>
                <a:gd name="f5" fmla="val 56"/>
                <a:gd name="f6" fmla="val 55"/>
                <a:gd name="f7" fmla="val 53"/>
                <a:gd name="f8" fmla="val 51"/>
                <a:gd name="f9" fmla="val 1"/>
                <a:gd name="f10" fmla="val 21"/>
                <a:gd name="f11" fmla="val 5"/>
                <a:gd name="f12" fmla="val 32"/>
                <a:gd name="f13" fmla="val 3"/>
                <a:gd name="f14" fmla="val 62"/>
                <a:gd name="f15" fmla="val 16"/>
                <a:gd name="f16" fmla="val 177"/>
                <a:gd name="f17" fmla="val 294"/>
                <a:gd name="f18" fmla="val 409"/>
                <a:gd name="f19" fmla="val 439"/>
                <a:gd name="f20" fmla="val 466"/>
                <a:gd name="f21" fmla="val 469"/>
                <a:gd name="f22" fmla="val 57"/>
                <a:gd name="f23" fmla="val 86"/>
                <a:gd name="f24" fmla="val 108"/>
                <a:gd name="f25" fmla="val 448"/>
                <a:gd name="f26" fmla="val 111"/>
                <a:gd name="f27" fmla="val 419"/>
                <a:gd name="f28" fmla="val 297"/>
                <a:gd name="f29" fmla="val 173"/>
                <a:gd name="f30" fmla="val 49"/>
                <a:gd name="f31" fmla="val 22"/>
                <a:gd name="f32" fmla="val 84"/>
                <a:gd name="f33" fmla="*/ f0 1 124"/>
                <a:gd name="f34" fmla="*/ f1 1 470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24"/>
                <a:gd name="f41" fmla="*/ f38 1 470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24" h="470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5" y="f17"/>
                    <a:pt x="f13" y="f18"/>
                  </a:cubicBezTo>
                  <a:cubicBezTo>
                    <a:pt x="f2" y="f19"/>
                    <a:pt x="f10" y="f20"/>
                    <a:pt x="f8" y="f21"/>
                  </a:cubicBezTo>
                  <a:lnTo>
                    <a:pt x="f22" y="f21"/>
                  </a:lnTo>
                  <a:cubicBezTo>
                    <a:pt x="f23" y="f21"/>
                    <a:pt x="f24" y="f25"/>
                    <a:pt x="f26" y="f27"/>
                  </a:cubicBezTo>
                  <a:cubicBezTo>
                    <a:pt x="f3" y="f28"/>
                    <a:pt x="f3" y="f29"/>
                    <a:pt x="f26" y="f30"/>
                  </a:cubicBezTo>
                  <a:cubicBezTo>
                    <a:pt x="f24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8" name="Google Shape;3021;p54">
              <a:extLst>
                <a:ext uri="{FF2B5EF4-FFF2-40B4-BE49-F238E27FC236}">
                  <a16:creationId xmlns:a16="http://schemas.microsoft.com/office/drawing/2014/main" id="{CD740951-9EBF-4000-B3C3-7F1F0499C5BA}"/>
                </a:ext>
              </a:extLst>
            </p:cNvPr>
            <p:cNvSpPr/>
            <p:nvPr/>
          </p:nvSpPr>
          <p:spPr>
            <a:xfrm>
              <a:off x="8316157" y="346831"/>
              <a:ext cx="43799" cy="35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6"/>
                <a:gd name="f4" fmla="val 1102"/>
                <a:gd name="f5" fmla="val 64"/>
                <a:gd name="f6" fmla="val 1"/>
                <a:gd name="f7" fmla="val 44"/>
                <a:gd name="f8" fmla="val 24"/>
                <a:gd name="f9" fmla="val 12"/>
                <a:gd name="f10" fmla="val 14"/>
                <a:gd name="f11" fmla="val 32"/>
                <a:gd name="f12" fmla="val 57"/>
                <a:gd name="f13" fmla="val 90"/>
                <a:gd name="f14" fmla="val 39"/>
                <a:gd name="f15" fmla="val 104"/>
                <a:gd name="f16" fmla="val 509"/>
                <a:gd name="f17" fmla="val 339"/>
                <a:gd name="f18" fmla="val 936"/>
                <a:gd name="f19" fmla="val 677"/>
                <a:gd name="f20" fmla="val 1272"/>
                <a:gd name="f21" fmla="val 1081"/>
                <a:gd name="f22" fmla="val 1282"/>
                <a:gd name="f23" fmla="val 1094"/>
                <a:gd name="f24" fmla="val 1300"/>
                <a:gd name="f25" fmla="val 1101"/>
                <a:gd name="f26" fmla="val 1315"/>
                <a:gd name="f27" fmla="val 1328"/>
                <a:gd name="f28" fmla="val 1339"/>
                <a:gd name="f29" fmla="val 1097"/>
                <a:gd name="f30" fmla="val 1349"/>
                <a:gd name="f31" fmla="val 1087"/>
                <a:gd name="f32" fmla="val 1372"/>
                <a:gd name="f33" fmla="val 1067"/>
                <a:gd name="f34" fmla="val 1375"/>
                <a:gd name="f35" fmla="val 1033"/>
                <a:gd name="f36" fmla="val 1357"/>
                <a:gd name="f37" fmla="val 1010"/>
                <a:gd name="f38" fmla="val 596"/>
                <a:gd name="f39" fmla="val 570"/>
                <a:gd name="f40" fmla="val 248"/>
                <a:gd name="f41" fmla="val 86"/>
                <a:gd name="f42" fmla="val 6"/>
                <a:gd name="f43" fmla="val 79"/>
                <a:gd name="f44" fmla="val 3"/>
                <a:gd name="f45" fmla="val 72"/>
                <a:gd name="f46" fmla="*/ f0 1 1376"/>
                <a:gd name="f47" fmla="*/ f1 1 110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376"/>
                <a:gd name="f54" fmla="*/ f51 1 110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376" h="110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9" name="Google Shape;3022;p54">
              <a:extLst>
                <a:ext uri="{FF2B5EF4-FFF2-40B4-BE49-F238E27FC236}">
                  <a16:creationId xmlns:a16="http://schemas.microsoft.com/office/drawing/2014/main" id="{D4A3B73A-2E94-430C-B5B6-C08373338B87}"/>
                </a:ext>
              </a:extLst>
            </p:cNvPr>
            <p:cNvSpPr/>
            <p:nvPr/>
          </p:nvSpPr>
          <p:spPr>
            <a:xfrm>
              <a:off x="8319659" y="371630"/>
              <a:ext cx="9006" cy="70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"/>
                <a:gd name="f4" fmla="val 223"/>
                <a:gd name="f5" fmla="val 62"/>
                <a:gd name="f6" fmla="val 45"/>
                <a:gd name="f7" fmla="val 29"/>
                <a:gd name="f8" fmla="val 8"/>
                <a:gd name="f9" fmla="val 17"/>
                <a:gd name="f10" fmla="val 23"/>
                <a:gd name="f11" fmla="val 47"/>
                <a:gd name="f12" fmla="val 5"/>
                <a:gd name="f13" fmla="val 82"/>
                <a:gd name="f14" fmla="val 30"/>
                <a:gd name="f15" fmla="val 100"/>
                <a:gd name="f16" fmla="val 188"/>
                <a:gd name="f17" fmla="val 211"/>
                <a:gd name="f18" fmla="val 200"/>
                <a:gd name="f19" fmla="val 218"/>
                <a:gd name="f20" fmla="val 210"/>
                <a:gd name="f21" fmla="val 221"/>
                <a:gd name="f22" fmla="val 237"/>
                <a:gd name="f23" fmla="val 254"/>
                <a:gd name="f24" fmla="val 214"/>
                <a:gd name="f25" fmla="val 267"/>
                <a:gd name="f26" fmla="val 282"/>
                <a:gd name="f27" fmla="val 174"/>
                <a:gd name="f28" fmla="val 278"/>
                <a:gd name="f29" fmla="val 140"/>
                <a:gd name="f30" fmla="val 252"/>
                <a:gd name="f31" fmla="val 123"/>
                <a:gd name="f32" fmla="val 94"/>
                <a:gd name="f33" fmla="val 10"/>
                <a:gd name="f34" fmla="val 84"/>
                <a:gd name="f35" fmla="val 4"/>
                <a:gd name="f36" fmla="val 73"/>
                <a:gd name="f37" fmla="*/ f0 1 283"/>
                <a:gd name="f38" fmla="*/ f1 1 223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83"/>
                <a:gd name="f45" fmla="*/ f42 1 223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83" h="22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18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0" name="Google Shape;3023;p54">
              <a:extLst>
                <a:ext uri="{FF2B5EF4-FFF2-40B4-BE49-F238E27FC236}">
                  <a16:creationId xmlns:a16="http://schemas.microsoft.com/office/drawing/2014/main" id="{03186A07-1E43-4210-AA4C-1B7D1444F81F}"/>
                </a:ext>
              </a:extLst>
            </p:cNvPr>
            <p:cNvSpPr/>
            <p:nvPr/>
          </p:nvSpPr>
          <p:spPr>
            <a:xfrm>
              <a:off x="8237820" y="421767"/>
              <a:ext cx="53538" cy="439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2"/>
                <a:gd name="f4" fmla="val 1381"/>
                <a:gd name="f5" fmla="val 61"/>
                <a:gd name="f6" fmla="val 1"/>
                <a:gd name="f7" fmla="val 48"/>
                <a:gd name="f8" fmla="val 36"/>
                <a:gd name="f9" fmla="val 6"/>
                <a:gd name="f10" fmla="val 25"/>
                <a:gd name="f11" fmla="val 15"/>
                <a:gd name="f12" fmla="val 2"/>
                <a:gd name="f13" fmla="val 35"/>
                <a:gd name="f14" fmla="val 67"/>
                <a:gd name="f15" fmla="val 19"/>
                <a:gd name="f16" fmla="val 92"/>
                <a:gd name="f17" fmla="val 468"/>
                <a:gd name="f18" fmla="val 607"/>
                <a:gd name="f19" fmla="val 995"/>
                <a:gd name="f20" fmla="val 1039"/>
                <a:gd name="f21" fmla="val 1592"/>
                <a:gd name="f22" fmla="val 1373"/>
                <a:gd name="f23" fmla="val 1600"/>
                <a:gd name="f24" fmla="val 1378"/>
                <a:gd name="f25" fmla="val 1610"/>
                <a:gd name="f26" fmla="val 1380"/>
                <a:gd name="f27" fmla="val 1619"/>
                <a:gd name="f28" fmla="val 1639"/>
                <a:gd name="f29" fmla="val 1657"/>
                <a:gd name="f30" fmla="val 1369"/>
                <a:gd name="f31" fmla="val 1667"/>
                <a:gd name="f32" fmla="val 1352"/>
                <a:gd name="f33" fmla="val 1681"/>
                <a:gd name="f34" fmla="val 1325"/>
                <a:gd name="f35" fmla="val 1671"/>
                <a:gd name="f36" fmla="val 1291"/>
                <a:gd name="f37" fmla="val 1646"/>
                <a:gd name="f38" fmla="val 1276"/>
                <a:gd name="f39" fmla="val 1062"/>
                <a:gd name="f40" fmla="val 949"/>
                <a:gd name="f41" fmla="val 542"/>
                <a:gd name="f42" fmla="val 527"/>
                <a:gd name="f43" fmla="val 103"/>
                <a:gd name="f44" fmla="val 20"/>
                <a:gd name="f45" fmla="val 7"/>
                <a:gd name="f46" fmla="val 77"/>
                <a:gd name="f47" fmla="*/ f0 1 1682"/>
                <a:gd name="f48" fmla="*/ f1 1 138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82"/>
                <a:gd name="f55" fmla="*/ f52 1 138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82" h="138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16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1" name="Google Shape;3024;p54">
              <a:extLst>
                <a:ext uri="{FF2B5EF4-FFF2-40B4-BE49-F238E27FC236}">
                  <a16:creationId xmlns:a16="http://schemas.microsoft.com/office/drawing/2014/main" id="{687918F4-148A-4F4B-BED9-B4DD2616DE83}"/>
                </a:ext>
              </a:extLst>
            </p:cNvPr>
            <p:cNvSpPr/>
            <p:nvPr/>
          </p:nvSpPr>
          <p:spPr>
            <a:xfrm>
              <a:off x="8262234" y="423449"/>
              <a:ext cx="18745" cy="157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"/>
                <a:gd name="f4" fmla="val 495"/>
                <a:gd name="f5" fmla="val 63"/>
                <a:gd name="f6" fmla="val 48"/>
                <a:gd name="f7" fmla="val 31"/>
                <a:gd name="f8" fmla="val 7"/>
                <a:gd name="f9" fmla="val 20"/>
                <a:gd name="f10" fmla="val 43"/>
                <a:gd name="f11" fmla="val 4"/>
                <a:gd name="f12" fmla="val 77"/>
                <a:gd name="f13" fmla="val 27"/>
                <a:gd name="f14" fmla="val 97"/>
                <a:gd name="f15" fmla="val 491"/>
                <a:gd name="f16" fmla="val 481"/>
                <a:gd name="f17" fmla="val 503"/>
                <a:gd name="f18" fmla="val 490"/>
                <a:gd name="f19" fmla="val 516"/>
                <a:gd name="f20" fmla="val 494"/>
                <a:gd name="f21" fmla="val 527"/>
                <a:gd name="f22" fmla="val 544"/>
                <a:gd name="f23" fmla="val 560"/>
                <a:gd name="f24" fmla="val 489"/>
                <a:gd name="f25" fmla="val 568"/>
                <a:gd name="f26" fmla="val 474"/>
                <a:gd name="f27" fmla="val 588"/>
                <a:gd name="f28" fmla="val 452"/>
                <a:gd name="f29" fmla="val 584"/>
                <a:gd name="f30" fmla="val 417"/>
                <a:gd name="f31" fmla="val 561"/>
                <a:gd name="f32" fmla="val 397"/>
                <a:gd name="f33" fmla="val 13"/>
                <a:gd name="f34" fmla="val 88"/>
                <a:gd name="f35" fmla="val 76"/>
                <a:gd name="f36" fmla="*/ f0 1 589"/>
                <a:gd name="f37" fmla="*/ f1 1 495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89"/>
                <a:gd name="f44" fmla="*/ f41 1 495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89" h="49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14" y="f33"/>
                  </a:lnTo>
                  <a:cubicBezTo>
                    <a:pt x="f34" y="f11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2" name="Google Shape;3025;p54">
              <a:extLst>
                <a:ext uri="{FF2B5EF4-FFF2-40B4-BE49-F238E27FC236}">
                  <a16:creationId xmlns:a16="http://schemas.microsoft.com/office/drawing/2014/main" id="{CB174D28-E95A-4323-B46D-7162EBE2E2A4}"/>
                </a:ext>
              </a:extLst>
            </p:cNvPr>
            <p:cNvSpPr/>
            <p:nvPr/>
          </p:nvSpPr>
          <p:spPr>
            <a:xfrm>
              <a:off x="8304251" y="423550"/>
              <a:ext cx="14072" cy="12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2"/>
                <a:gd name="f4" fmla="val 382"/>
                <a:gd name="f5" fmla="val 59"/>
                <a:gd name="f6" fmla="val 44"/>
                <a:gd name="f7" fmla="val 29"/>
                <a:gd name="f8" fmla="val 6"/>
                <a:gd name="f9" fmla="val 19"/>
                <a:gd name="f10" fmla="val 18"/>
                <a:gd name="f11" fmla="val 41"/>
                <a:gd name="f12" fmla="val 2"/>
                <a:gd name="f13" fmla="val 75"/>
                <a:gd name="f14" fmla="val 24"/>
                <a:gd name="f15" fmla="val 95"/>
                <a:gd name="f16" fmla="val 345"/>
                <a:gd name="f17" fmla="val 370"/>
                <a:gd name="f18" fmla="val 356"/>
                <a:gd name="f19" fmla="val 379"/>
                <a:gd name="f20" fmla="val 368"/>
                <a:gd name="f21" fmla="val 380"/>
                <a:gd name="f22" fmla="val 396"/>
                <a:gd name="f23" fmla="val 413"/>
                <a:gd name="f24" fmla="val 377"/>
                <a:gd name="f25" fmla="val 422"/>
                <a:gd name="f26" fmla="val 365"/>
                <a:gd name="f27" fmla="val 343"/>
                <a:gd name="f28" fmla="val 439"/>
                <a:gd name="f29" fmla="val 308"/>
                <a:gd name="f30" fmla="val 416"/>
                <a:gd name="f31" fmla="val 288"/>
                <a:gd name="f32" fmla="val 96"/>
                <a:gd name="f33" fmla="val 14"/>
                <a:gd name="f34" fmla="val 85"/>
                <a:gd name="f35" fmla="val 5"/>
                <a:gd name="f36" fmla="val 72"/>
                <a:gd name="f37" fmla="*/ f0 1 442"/>
                <a:gd name="f38" fmla="*/ f1 1 382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42"/>
                <a:gd name="f45" fmla="*/ f42 1 382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42" h="38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3" name="Google Shape;3026;p54">
              <a:extLst>
                <a:ext uri="{FF2B5EF4-FFF2-40B4-BE49-F238E27FC236}">
                  <a16:creationId xmlns:a16="http://schemas.microsoft.com/office/drawing/2014/main" id="{8A4DC916-4A4F-4993-91F8-24480AA84FA6}"/>
                </a:ext>
              </a:extLst>
            </p:cNvPr>
            <p:cNvSpPr/>
            <p:nvPr/>
          </p:nvSpPr>
          <p:spPr>
            <a:xfrm>
              <a:off x="8245492" y="579244"/>
              <a:ext cx="144292" cy="360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33"/>
                <a:gd name="f4" fmla="val 1133"/>
                <a:gd name="f5" fmla="val 4469"/>
                <a:gd name="f6" fmla="val 4461"/>
                <a:gd name="f7" fmla="val 4454"/>
                <a:gd name="f8" fmla="val 2"/>
                <a:gd name="f9" fmla="val 4447"/>
                <a:gd name="f10" fmla="val 5"/>
                <a:gd name="f11" fmla="val 3243"/>
                <a:gd name="f12" fmla="val 568"/>
                <a:gd name="f13" fmla="val 1806"/>
                <a:gd name="f14" fmla="val 901"/>
                <a:gd name="f15" fmla="val 55"/>
                <a:gd name="f16" fmla="val 1022"/>
                <a:gd name="f17" fmla="val 25"/>
                <a:gd name="f18" fmla="val 1023"/>
                <a:gd name="f19" fmla="val 1"/>
                <a:gd name="f20" fmla="val 1050"/>
                <a:gd name="f21" fmla="val 3"/>
                <a:gd name="f22" fmla="val 1080"/>
                <a:gd name="f23" fmla="val 1112"/>
                <a:gd name="f24" fmla="val 30"/>
                <a:gd name="f25" fmla="val 59"/>
                <a:gd name="f26" fmla="val 60"/>
                <a:gd name="f27" fmla="val 62"/>
                <a:gd name="f28" fmla="val 1130"/>
                <a:gd name="f29" fmla="val 1828"/>
                <a:gd name="f30" fmla="val 1009"/>
                <a:gd name="f31" fmla="val 3276"/>
                <a:gd name="f32" fmla="val 673"/>
                <a:gd name="f33" fmla="val 4492"/>
                <a:gd name="f34" fmla="val 105"/>
                <a:gd name="f35" fmla="val 4519"/>
                <a:gd name="f36" fmla="val 93"/>
                <a:gd name="f37" fmla="val 4532"/>
                <a:gd name="f38" fmla="val 32"/>
                <a:gd name="f39" fmla="val 4510"/>
                <a:gd name="f40" fmla="val 11"/>
                <a:gd name="f41" fmla="val 4489"/>
                <a:gd name="f42" fmla="*/ f0 1 4533"/>
                <a:gd name="f43" fmla="*/ f1 1 113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4533"/>
                <a:gd name="f50" fmla="*/ f47 1 113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4533" h="11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0" y="f23"/>
                    <a:pt x="f24" y="f4"/>
                    <a:pt x="f25" y="f4"/>
                  </a:cubicBezTo>
                  <a:cubicBezTo>
                    <a:pt x="f26" y="f4"/>
                    <a:pt x="f27" y="f4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5"/>
                    <a:pt x="f35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4" name="Google Shape;3027;p54">
              <a:extLst>
                <a:ext uri="{FF2B5EF4-FFF2-40B4-BE49-F238E27FC236}">
                  <a16:creationId xmlns:a16="http://schemas.microsoft.com/office/drawing/2014/main" id="{680B9875-B416-4694-85FF-E38C2EDBEF78}"/>
                </a:ext>
              </a:extLst>
            </p:cNvPr>
            <p:cNvSpPr/>
            <p:nvPr/>
          </p:nvSpPr>
          <p:spPr>
            <a:xfrm>
              <a:off x="8295308" y="575806"/>
              <a:ext cx="43607" cy="126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0"/>
                <a:gd name="f4" fmla="val 398"/>
                <a:gd name="f5" fmla="val 1306"/>
                <a:gd name="f6" fmla="val 1"/>
                <a:gd name="f7" fmla="val 1301"/>
                <a:gd name="f8" fmla="val 1295"/>
                <a:gd name="f9" fmla="val 2"/>
                <a:gd name="f10" fmla="val 1289"/>
                <a:gd name="f11" fmla="val 3"/>
                <a:gd name="f12" fmla="val 889"/>
                <a:gd name="f13" fmla="val 142"/>
                <a:gd name="f14" fmla="val 473"/>
                <a:gd name="f15" fmla="val 238"/>
                <a:gd name="f16" fmla="val 52"/>
                <a:gd name="f17" fmla="val 290"/>
                <a:gd name="f18" fmla="val 22"/>
                <a:gd name="f19" fmla="val 294"/>
                <a:gd name="f20" fmla="val 320"/>
                <a:gd name="f21" fmla="val 5"/>
                <a:gd name="f22" fmla="val 351"/>
                <a:gd name="f23" fmla="val 8"/>
                <a:gd name="f24" fmla="val 379"/>
                <a:gd name="f25" fmla="val 33"/>
                <a:gd name="f26" fmla="val 60"/>
                <a:gd name="f27" fmla="val 65"/>
                <a:gd name="f28" fmla="val 492"/>
                <a:gd name="f29" fmla="val 345"/>
                <a:gd name="f30" fmla="val 918"/>
                <a:gd name="f31" fmla="val 247"/>
                <a:gd name="f32" fmla="val 1325"/>
                <a:gd name="f33" fmla="val 106"/>
                <a:gd name="f34" fmla="val 1354"/>
                <a:gd name="f35" fmla="val 97"/>
                <a:gd name="f36" fmla="val 1369"/>
                <a:gd name="f37" fmla="val 66"/>
                <a:gd name="f38" fmla="val 1359"/>
                <a:gd name="f39" fmla="val 38"/>
                <a:gd name="f40" fmla="val 1352"/>
                <a:gd name="f41" fmla="val 15"/>
                <a:gd name="f42" fmla="val 1330"/>
                <a:gd name="f43" fmla="*/ f0 1 1370"/>
                <a:gd name="f44" fmla="*/ f1 1 39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370"/>
                <a:gd name="f51" fmla="*/ f48 1 39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370" h="3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lnTo>
                    <a:pt x="f27" y="f4"/>
                  </a:ln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5" name="Google Shape;3028;p54">
              <a:extLst>
                <a:ext uri="{FF2B5EF4-FFF2-40B4-BE49-F238E27FC236}">
                  <a16:creationId xmlns:a16="http://schemas.microsoft.com/office/drawing/2014/main" id="{16D056F1-6990-45FD-B160-2A55B69282D0}"/>
                </a:ext>
              </a:extLst>
            </p:cNvPr>
            <p:cNvSpPr/>
            <p:nvPr/>
          </p:nvSpPr>
          <p:spPr>
            <a:xfrm>
              <a:off x="8297987" y="547122"/>
              <a:ext cx="27505" cy="68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4"/>
                <a:gd name="f4" fmla="val 214"/>
                <a:gd name="f5" fmla="val 807"/>
                <a:gd name="f6" fmla="val 1"/>
                <a:gd name="f7" fmla="val 804"/>
                <a:gd name="f8" fmla="val 801"/>
                <a:gd name="f9" fmla="val 798"/>
                <a:gd name="f10" fmla="val 2"/>
                <a:gd name="f11" fmla="val 51"/>
                <a:gd name="f12" fmla="val 103"/>
                <a:gd name="f13" fmla="val 22"/>
                <a:gd name="f14" fmla="val 108"/>
                <a:gd name="f15" fmla="val 135"/>
                <a:gd name="f16" fmla="val 4"/>
                <a:gd name="f17" fmla="val 165"/>
                <a:gd name="f18" fmla="val 9"/>
                <a:gd name="f19" fmla="val 194"/>
                <a:gd name="f20" fmla="val 33"/>
                <a:gd name="f21" fmla="val 59"/>
                <a:gd name="f22" fmla="val 62"/>
                <a:gd name="f23" fmla="val 65"/>
                <a:gd name="f24" fmla="val 66"/>
                <a:gd name="f25" fmla="val 212"/>
                <a:gd name="f26" fmla="val 814"/>
                <a:gd name="f27" fmla="val 110"/>
                <a:gd name="f28" fmla="val 842"/>
                <a:gd name="f29" fmla="val 106"/>
                <a:gd name="f30" fmla="val 78"/>
                <a:gd name="f31" fmla="val 861"/>
                <a:gd name="f32" fmla="val 49"/>
                <a:gd name="f33" fmla="val 856"/>
                <a:gd name="f34" fmla="val 23"/>
                <a:gd name="f35" fmla="val 833"/>
                <a:gd name="f36" fmla="*/ f0 1 864"/>
                <a:gd name="f37" fmla="*/ f1 1 214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864"/>
                <a:gd name="f44" fmla="*/ f41 1 214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864" h="214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6" name="Google Shape;3029;p54">
              <a:extLst>
                <a:ext uri="{FF2B5EF4-FFF2-40B4-BE49-F238E27FC236}">
                  <a16:creationId xmlns:a16="http://schemas.microsoft.com/office/drawing/2014/main" id="{79DE72DF-667E-42C2-9413-22389753C7FD}"/>
                </a:ext>
              </a:extLst>
            </p:cNvPr>
            <p:cNvSpPr/>
            <p:nvPr/>
          </p:nvSpPr>
          <p:spPr>
            <a:xfrm>
              <a:off x="8345353" y="726627"/>
              <a:ext cx="33768" cy="398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1"/>
                <a:gd name="f4" fmla="val 1253"/>
                <a:gd name="f5" fmla="val 998"/>
                <a:gd name="f6" fmla="val 1"/>
                <a:gd name="f7" fmla="val 980"/>
                <a:gd name="f8" fmla="val 962"/>
                <a:gd name="f9" fmla="val 10"/>
                <a:gd name="f10" fmla="val 952"/>
                <a:gd name="f11" fmla="val 28"/>
                <a:gd name="f12" fmla="val 696"/>
                <a:gd name="f13" fmla="val 444"/>
                <a:gd name="f14" fmla="val 384"/>
                <a:gd name="f15" fmla="val 822"/>
                <a:gd name="f16" fmla="val 27"/>
                <a:gd name="f17" fmla="val 1156"/>
                <a:gd name="f18" fmla="val 2"/>
                <a:gd name="f19" fmla="val 1177"/>
                <a:gd name="f20" fmla="val 1213"/>
                <a:gd name="f21" fmla="val 22"/>
                <a:gd name="f22" fmla="val 1234"/>
                <a:gd name="f23" fmla="val 34"/>
                <a:gd name="f24" fmla="val 1247"/>
                <a:gd name="f25" fmla="val 48"/>
                <a:gd name="f26" fmla="val 1252"/>
                <a:gd name="f27" fmla="val 62"/>
                <a:gd name="f28" fmla="val 74"/>
                <a:gd name="f29" fmla="val 88"/>
                <a:gd name="f30" fmla="val 101"/>
                <a:gd name="f31" fmla="val 465"/>
                <a:gd name="f32" fmla="val 895"/>
                <a:gd name="f33" fmla="val 783"/>
                <a:gd name="f34" fmla="val 508"/>
                <a:gd name="f35" fmla="val 1045"/>
                <a:gd name="f36" fmla="val 83"/>
                <a:gd name="f37" fmla="val 1060"/>
                <a:gd name="f38" fmla="val 59"/>
                <a:gd name="f39" fmla="val 1053"/>
                <a:gd name="f40" fmla="val 25"/>
                <a:gd name="f41" fmla="val 1026"/>
                <a:gd name="f42" fmla="val 9"/>
                <a:gd name="f43" fmla="val 1018"/>
                <a:gd name="f44" fmla="val 4"/>
                <a:gd name="f45" fmla="val 1008"/>
                <a:gd name="f46" fmla="*/ f0 1 1061"/>
                <a:gd name="f47" fmla="*/ f1 1 1253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61"/>
                <a:gd name="f54" fmla="*/ f51 1 1253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61" h="125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7" name="Google Shape;3030;p54">
              <a:extLst>
                <a:ext uri="{FF2B5EF4-FFF2-40B4-BE49-F238E27FC236}">
                  <a16:creationId xmlns:a16="http://schemas.microsoft.com/office/drawing/2014/main" id="{8B6D375C-32CB-4732-A65B-FBB5A1987851}"/>
                </a:ext>
              </a:extLst>
            </p:cNvPr>
            <p:cNvSpPr/>
            <p:nvPr/>
          </p:nvSpPr>
          <p:spPr>
            <a:xfrm>
              <a:off x="8340955" y="713515"/>
              <a:ext cx="19577" cy="204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5"/>
                <a:gd name="f4" fmla="val 642"/>
                <a:gd name="f5" fmla="val 553"/>
                <a:gd name="f6" fmla="val 1"/>
                <a:gd name="f7" fmla="val 536"/>
                <a:gd name="f8" fmla="val 518"/>
                <a:gd name="f9" fmla="val 9"/>
                <a:gd name="f10" fmla="val 508"/>
                <a:gd name="f11" fmla="val 24"/>
                <a:gd name="f12" fmla="val 372"/>
                <a:gd name="f13" fmla="val 220"/>
                <a:gd name="f14" fmla="val 210"/>
                <a:gd name="f15" fmla="val 394"/>
                <a:gd name="f16" fmla="val 26"/>
                <a:gd name="f17" fmla="val 546"/>
                <a:gd name="f18" fmla="val 4"/>
                <a:gd name="f19" fmla="val 564"/>
                <a:gd name="f20" fmla="val 599"/>
                <a:gd name="f21" fmla="val 19"/>
                <a:gd name="f22" fmla="val 622"/>
                <a:gd name="f23" fmla="val 31"/>
                <a:gd name="f24" fmla="val 635"/>
                <a:gd name="f25" fmla="val 46"/>
                <a:gd name="f26" fmla="val 62"/>
                <a:gd name="f27" fmla="val 73"/>
                <a:gd name="f28" fmla="val 86"/>
                <a:gd name="f29" fmla="val 638"/>
                <a:gd name="f30" fmla="val 98"/>
                <a:gd name="f31" fmla="val 629"/>
                <a:gd name="f32" fmla="val 288"/>
                <a:gd name="f33" fmla="val 472"/>
                <a:gd name="f34" fmla="val 456"/>
                <a:gd name="f35" fmla="val 290"/>
                <a:gd name="f36" fmla="val 87"/>
                <a:gd name="f37" fmla="val 61"/>
                <a:gd name="f38" fmla="val 609"/>
                <a:gd name="f39" fmla="val 28"/>
                <a:gd name="f40" fmla="val 585"/>
                <a:gd name="f41" fmla="val 10"/>
                <a:gd name="f42" fmla="val 575"/>
                <a:gd name="f43" fmla="*/ f0 1 615"/>
                <a:gd name="f44" fmla="*/ f1 1 64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615"/>
                <a:gd name="f51" fmla="*/ f48 1 64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615" h="64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20" y="f36"/>
                  </a:cubicBezTo>
                  <a:cubicBezTo>
                    <a:pt x="f3" y="f37"/>
                    <a:pt x="f38" y="f39"/>
                    <a:pt x="f40" y="f41"/>
                  </a:cubicBezTo>
                  <a:cubicBezTo>
                    <a:pt x="f42" y="f18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8" name="Google Shape;3031;p54">
              <a:extLst>
                <a:ext uri="{FF2B5EF4-FFF2-40B4-BE49-F238E27FC236}">
                  <a16:creationId xmlns:a16="http://schemas.microsoft.com/office/drawing/2014/main" id="{612508E5-E161-4A3E-BBB0-71D69F9D7DC7}"/>
                </a:ext>
              </a:extLst>
            </p:cNvPr>
            <p:cNvSpPr/>
            <p:nvPr/>
          </p:nvSpPr>
          <p:spPr>
            <a:xfrm>
              <a:off x="8345289" y="680661"/>
              <a:ext cx="17346" cy="17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"/>
                <a:gd name="f4" fmla="val 542"/>
                <a:gd name="f5" fmla="val 483"/>
                <a:gd name="f6" fmla="val 469"/>
                <a:gd name="f7" fmla="val 455"/>
                <a:gd name="f8" fmla="val 6"/>
                <a:gd name="f9" fmla="val 444"/>
                <a:gd name="f10" fmla="val 16"/>
                <a:gd name="f11" fmla="val 21"/>
                <a:gd name="f12" fmla="val 448"/>
                <a:gd name="f13" fmla="val 471"/>
                <a:gd name="f14" fmla="val 505"/>
                <a:gd name="f15" fmla="val 526"/>
                <a:gd name="f16" fmla="val 31"/>
                <a:gd name="f17" fmla="val 536"/>
                <a:gd name="f18" fmla="val 46"/>
                <a:gd name="f19" fmla="val 60"/>
                <a:gd name="f20" fmla="val 74"/>
                <a:gd name="f21" fmla="val 88"/>
                <a:gd name="f22" fmla="val 100"/>
                <a:gd name="f23" fmla="val 523"/>
                <a:gd name="f24" fmla="val 95"/>
                <a:gd name="f25" fmla="val 544"/>
                <a:gd name="f26" fmla="val 72"/>
                <a:gd name="f27" fmla="val 38"/>
                <a:gd name="f28" fmla="val 511"/>
                <a:gd name="f29" fmla="val 497"/>
                <a:gd name="f30" fmla="*/ f0 1 545"/>
                <a:gd name="f31" fmla="*/ f1 1 542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45"/>
                <a:gd name="f38" fmla="*/ f35 1 542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45" h="5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2" y="f14"/>
                    <a:pt x="f11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17"/>
                    <a:pt x="f22" y="f15"/>
                  </a:cubicBezTo>
                  <a:lnTo>
                    <a:pt x="f23" y="f24"/>
                  </a:lnTo>
                  <a:cubicBezTo>
                    <a:pt x="f25" y="f26"/>
                    <a:pt x="f25" y="f27"/>
                    <a:pt x="f23" y="f10"/>
                  </a:cubicBezTo>
                  <a:cubicBezTo>
                    <a:pt x="f28" y="f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9" name="Google Shape;3032;p54">
              <a:extLst>
                <a:ext uri="{FF2B5EF4-FFF2-40B4-BE49-F238E27FC236}">
                  <a16:creationId xmlns:a16="http://schemas.microsoft.com/office/drawing/2014/main" id="{CC176361-A183-47D7-B273-51EEDDD52002}"/>
                </a:ext>
              </a:extLst>
            </p:cNvPr>
            <p:cNvSpPr/>
            <p:nvPr/>
          </p:nvSpPr>
          <p:spPr>
            <a:xfrm>
              <a:off x="8256062" y="656182"/>
              <a:ext cx="30906" cy="324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1021"/>
                <a:gd name="f5" fmla="val 910"/>
                <a:gd name="f6" fmla="val 898"/>
                <a:gd name="f7" fmla="val 885"/>
                <a:gd name="f8" fmla="val 5"/>
                <a:gd name="f9" fmla="val 875"/>
                <a:gd name="f10" fmla="val 13"/>
                <a:gd name="f11" fmla="val 549"/>
                <a:gd name="f12" fmla="val 278"/>
                <a:gd name="f13" fmla="val 261"/>
                <a:gd name="f14" fmla="val 587"/>
                <a:gd name="f15" fmla="val 19"/>
                <a:gd name="f16" fmla="val 933"/>
                <a:gd name="f17" fmla="val 959"/>
                <a:gd name="f18" fmla="val 6"/>
                <a:gd name="f19" fmla="val 992"/>
                <a:gd name="f20" fmla="val 30"/>
                <a:gd name="f21" fmla="val 1010"/>
                <a:gd name="f22" fmla="val 42"/>
                <a:gd name="f23" fmla="val 1017"/>
                <a:gd name="f24" fmla="val 52"/>
                <a:gd name="f25" fmla="val 1020"/>
                <a:gd name="f26" fmla="val 63"/>
                <a:gd name="f27" fmla="val 80"/>
                <a:gd name="f28" fmla="val 97"/>
                <a:gd name="f29" fmla="val 1013"/>
                <a:gd name="f30" fmla="val 107"/>
                <a:gd name="f31" fmla="val 996"/>
                <a:gd name="f32" fmla="val 344"/>
                <a:gd name="f33" fmla="val 658"/>
                <a:gd name="f34" fmla="val 626"/>
                <a:gd name="f35" fmla="val 357"/>
                <a:gd name="f36" fmla="val 945"/>
                <a:gd name="f37" fmla="val 967"/>
                <a:gd name="f38" fmla="val 79"/>
                <a:gd name="f39" fmla="val 970"/>
                <a:gd name="f40" fmla="val 43"/>
                <a:gd name="f41" fmla="val 952"/>
                <a:gd name="f42" fmla="val 20"/>
                <a:gd name="f43" fmla="val 941"/>
                <a:gd name="f44" fmla="val 7"/>
                <a:gd name="f45" fmla="val 926"/>
                <a:gd name="f46" fmla="*/ f0 1 971"/>
                <a:gd name="f47" fmla="*/ f1 1 1021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971"/>
                <a:gd name="f54" fmla="*/ f51 1 1021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971" h="102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28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0" name="Google Shape;3033;p54">
              <a:extLst>
                <a:ext uri="{FF2B5EF4-FFF2-40B4-BE49-F238E27FC236}">
                  <a16:creationId xmlns:a16="http://schemas.microsoft.com/office/drawing/2014/main" id="{10DD72FA-C10F-4033-BAFB-C76C510DB6E6}"/>
                </a:ext>
              </a:extLst>
            </p:cNvPr>
            <p:cNvSpPr/>
            <p:nvPr/>
          </p:nvSpPr>
          <p:spPr>
            <a:xfrm>
              <a:off x="8500984" y="631832"/>
              <a:ext cx="37819" cy="2016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8"/>
                <a:gd name="f4" fmla="val 6336"/>
                <a:gd name="f5" fmla="val 62"/>
                <a:gd name="f6" fmla="val 56"/>
                <a:gd name="f7" fmla="val 50"/>
                <a:gd name="f8" fmla="val 1"/>
                <a:gd name="f9" fmla="val 44"/>
                <a:gd name="f10" fmla="val 4"/>
                <a:gd name="f11" fmla="val 15"/>
                <a:gd name="f12" fmla="val 14"/>
                <a:gd name="f13" fmla="val 46"/>
                <a:gd name="f14" fmla="val 11"/>
                <a:gd name="f15" fmla="val 75"/>
                <a:gd name="f16" fmla="val 430"/>
                <a:gd name="f17" fmla="val 1214"/>
                <a:gd name="f18" fmla="val 679"/>
                <a:gd name="f19" fmla="val 2425"/>
                <a:gd name="f20" fmla="val 919"/>
                <a:gd name="f21" fmla="val 3594"/>
                <a:gd name="f22" fmla="val 986"/>
                <a:gd name="f23" fmla="val 3933"/>
                <a:gd name="f24" fmla="val 1059"/>
                <a:gd name="f25" fmla="val 4280"/>
                <a:gd name="f26" fmla="val 1066"/>
                <a:gd name="f27" fmla="val 4626"/>
                <a:gd name="f28" fmla="val 1079"/>
                <a:gd name="f29" fmla="val 5116"/>
                <a:gd name="f30" fmla="val 965"/>
                <a:gd name="f31" fmla="val 5652"/>
                <a:gd name="f32" fmla="val 720"/>
                <a:gd name="f33" fmla="val 6261"/>
                <a:gd name="f34" fmla="val 709"/>
                <a:gd name="f35" fmla="val 6290"/>
                <a:gd name="f36" fmla="val 721"/>
                <a:gd name="f37" fmla="val 6321"/>
                <a:gd name="f38" fmla="val 750"/>
                <a:gd name="f39" fmla="val 6332"/>
                <a:gd name="f40" fmla="val 757"/>
                <a:gd name="f41" fmla="val 6334"/>
                <a:gd name="f42" fmla="val 764"/>
                <a:gd name="f43" fmla="val 6335"/>
                <a:gd name="f44" fmla="val 771"/>
                <a:gd name="f45" fmla="val 793"/>
                <a:gd name="f46" fmla="val 813"/>
                <a:gd name="f47" fmla="val 6324"/>
                <a:gd name="f48" fmla="val 821"/>
                <a:gd name="f49" fmla="val 6301"/>
                <a:gd name="f50" fmla="val 1072"/>
                <a:gd name="f51" fmla="val 5679"/>
                <a:gd name="f52" fmla="val 1187"/>
                <a:gd name="f53" fmla="val 5129"/>
                <a:gd name="f54" fmla="val 1177"/>
                <a:gd name="f55" fmla="val 4623"/>
                <a:gd name="f56" fmla="val 1169"/>
                <a:gd name="f57" fmla="val 4265"/>
                <a:gd name="f58" fmla="val 1095"/>
                <a:gd name="f59" fmla="val 3913"/>
                <a:gd name="f60" fmla="val 1026"/>
                <a:gd name="f61" fmla="val 3571"/>
                <a:gd name="f62" fmla="val 784"/>
                <a:gd name="f63" fmla="val 2396"/>
                <a:gd name="f64" fmla="val 535"/>
                <a:gd name="f65" fmla="val 1183"/>
                <a:gd name="f66" fmla="val 112"/>
                <a:gd name="f67" fmla="val 35"/>
                <a:gd name="f68" fmla="val 105"/>
                <a:gd name="f69" fmla="val 85"/>
                <a:gd name="f70" fmla="*/ f0 1 1188"/>
                <a:gd name="f71" fmla="*/ f1 1 6336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88"/>
                <a:gd name="f78" fmla="*/ f75 1 6336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88" h="63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12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1" name="Google Shape;3034;p54">
              <a:extLst>
                <a:ext uri="{FF2B5EF4-FFF2-40B4-BE49-F238E27FC236}">
                  <a16:creationId xmlns:a16="http://schemas.microsoft.com/office/drawing/2014/main" id="{55032F45-4EAB-45D5-BF6C-C7F680071853}"/>
                </a:ext>
              </a:extLst>
            </p:cNvPr>
            <p:cNvSpPr/>
            <p:nvPr/>
          </p:nvSpPr>
          <p:spPr>
            <a:xfrm>
              <a:off x="8497610" y="689768"/>
              <a:ext cx="21579" cy="924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8"/>
                <a:gd name="f4" fmla="val 2904"/>
                <a:gd name="f5" fmla="val 63"/>
                <a:gd name="f6" fmla="val 55"/>
                <a:gd name="f7" fmla="val 47"/>
                <a:gd name="f8" fmla="val 2"/>
                <a:gd name="f9" fmla="val 40"/>
                <a:gd name="f10" fmla="val 5"/>
                <a:gd name="f11" fmla="val 11"/>
                <a:gd name="f12" fmla="val 16"/>
                <a:gd name="f13" fmla="val 49"/>
                <a:gd name="f14" fmla="val 78"/>
                <a:gd name="f15" fmla="val 399"/>
                <a:gd name="f16" fmla="val 942"/>
                <a:gd name="f17" fmla="val 565"/>
                <a:gd name="f18" fmla="val 1899"/>
                <a:gd name="f19" fmla="val 499"/>
                <a:gd name="f20" fmla="val 2843"/>
                <a:gd name="f21" fmla="val 496"/>
                <a:gd name="f22" fmla="val 2875"/>
                <a:gd name="f23" fmla="val 520"/>
                <a:gd name="f24" fmla="val 2902"/>
                <a:gd name="f25" fmla="val 550"/>
                <a:gd name="f26" fmla="val 2903"/>
                <a:gd name="f27" fmla="val 553"/>
                <a:gd name="f28" fmla="val 581"/>
                <a:gd name="f29" fmla="val 605"/>
                <a:gd name="f30" fmla="val 2882"/>
                <a:gd name="f31" fmla="val 608"/>
                <a:gd name="f32" fmla="val 2853"/>
                <a:gd name="f33" fmla="val 1891"/>
                <a:gd name="f34" fmla="val 507"/>
                <a:gd name="f35" fmla="val 914"/>
                <a:gd name="f36" fmla="val 114"/>
                <a:gd name="f37" fmla="val 34"/>
                <a:gd name="f38" fmla="val 105"/>
                <a:gd name="f39" fmla="val 13"/>
                <a:gd name="f40" fmla="val 84"/>
                <a:gd name="f41" fmla="*/ f0 1 678"/>
                <a:gd name="f42" fmla="*/ f1 1 2904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678"/>
                <a:gd name="f49" fmla="*/ f46 1 2904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78" h="29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1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6"/>
                  </a:ln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2" name="Google Shape;3035;p54">
              <a:extLst>
                <a:ext uri="{FF2B5EF4-FFF2-40B4-BE49-F238E27FC236}">
                  <a16:creationId xmlns:a16="http://schemas.microsoft.com/office/drawing/2014/main" id="{B6B39281-E204-4ACB-AA6B-C84ADC008DD8}"/>
                </a:ext>
              </a:extLst>
            </p:cNvPr>
            <p:cNvSpPr/>
            <p:nvPr/>
          </p:nvSpPr>
          <p:spPr>
            <a:xfrm>
              <a:off x="8477045" y="743471"/>
              <a:ext cx="6492" cy="26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"/>
                <a:gd name="f4" fmla="val 841"/>
                <a:gd name="f5" fmla="val 60"/>
                <a:gd name="f6" fmla="val 1"/>
                <a:gd name="f7" fmla="val 57"/>
                <a:gd name="f8" fmla="val 55"/>
                <a:gd name="f9" fmla="val 52"/>
                <a:gd name="f10" fmla="val 22"/>
                <a:gd name="f11" fmla="val 6"/>
                <a:gd name="f12" fmla="val 33"/>
                <a:gd name="f13" fmla="val 5"/>
                <a:gd name="f14" fmla="val 63"/>
                <a:gd name="f15" fmla="val 92"/>
                <a:gd name="f16" fmla="val 792"/>
                <a:gd name="f17" fmla="val 95"/>
                <a:gd name="f18" fmla="val 820"/>
                <a:gd name="f19" fmla="val 121"/>
                <a:gd name="f20" fmla="val 840"/>
                <a:gd name="f21" fmla="val 148"/>
                <a:gd name="f22" fmla="val 152"/>
                <a:gd name="f23" fmla="val 182"/>
                <a:gd name="f24" fmla="val 836"/>
                <a:gd name="f25" fmla="val 203"/>
                <a:gd name="f26" fmla="val 810"/>
                <a:gd name="f27" fmla="val 200"/>
                <a:gd name="f28" fmla="val 780"/>
                <a:gd name="f29" fmla="val 113"/>
                <a:gd name="f30" fmla="val 50"/>
                <a:gd name="f31" fmla="val 110"/>
                <a:gd name="f32" fmla="val 89"/>
                <a:gd name="f33" fmla="*/ f0 1 204"/>
                <a:gd name="f34" fmla="*/ f1 1 841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204"/>
                <a:gd name="f41" fmla="*/ f38 1 841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204" h="841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10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3" name="Google Shape;3036;p54">
              <a:extLst>
                <a:ext uri="{FF2B5EF4-FFF2-40B4-BE49-F238E27FC236}">
                  <a16:creationId xmlns:a16="http://schemas.microsoft.com/office/drawing/2014/main" id="{255FFDB7-DE64-4516-B513-CD463820F410}"/>
                </a:ext>
              </a:extLst>
            </p:cNvPr>
            <p:cNvSpPr/>
            <p:nvPr/>
          </p:nvSpPr>
          <p:spPr>
            <a:xfrm>
              <a:off x="8413504" y="615436"/>
              <a:ext cx="26993" cy="77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8"/>
                <a:gd name="f4" fmla="val 2435"/>
                <a:gd name="f5" fmla="val 785"/>
                <a:gd name="f6" fmla="val 1"/>
                <a:gd name="f7" fmla="val 762"/>
                <a:gd name="f8" fmla="val 741"/>
                <a:gd name="f9" fmla="val 14"/>
                <a:gd name="f10" fmla="val 734"/>
                <a:gd name="f11" fmla="val 36"/>
                <a:gd name="f12" fmla="val 450"/>
                <a:gd name="f13" fmla="val 798"/>
                <a:gd name="f14" fmla="val 207"/>
                <a:gd name="f15" fmla="val 1581"/>
                <a:gd name="f16" fmla="val 7"/>
                <a:gd name="f17" fmla="val 2367"/>
                <a:gd name="f18" fmla="val 2396"/>
                <a:gd name="f19" fmla="val 17"/>
                <a:gd name="f20" fmla="val 2426"/>
                <a:gd name="f21" fmla="val 46"/>
                <a:gd name="f22" fmla="val 2433"/>
                <a:gd name="f23" fmla="val 52"/>
                <a:gd name="f24" fmla="val 2434"/>
                <a:gd name="f25" fmla="val 54"/>
                <a:gd name="f26" fmla="val 60"/>
                <a:gd name="f27" fmla="val 86"/>
                <a:gd name="f28" fmla="val 107"/>
                <a:gd name="f29" fmla="val 2418"/>
                <a:gd name="f30" fmla="val 114"/>
                <a:gd name="f31" fmla="val 2393"/>
                <a:gd name="f32" fmla="val 311"/>
                <a:gd name="f33" fmla="val 1614"/>
                <a:gd name="f34" fmla="val 556"/>
                <a:gd name="f35" fmla="val 833"/>
                <a:gd name="f36" fmla="val 836"/>
                <a:gd name="f37" fmla="val 76"/>
                <a:gd name="f38" fmla="val 47"/>
                <a:gd name="f39" fmla="val 15"/>
                <a:gd name="f40" fmla="val 805"/>
                <a:gd name="f41" fmla="val 5"/>
                <a:gd name="f42" fmla="val 2"/>
                <a:gd name="f43" fmla="val 791"/>
                <a:gd name="f44" fmla="*/ f0 1 848"/>
                <a:gd name="f45" fmla="*/ f1 1 2435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848"/>
                <a:gd name="f52" fmla="*/ f49 1 2435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848" h="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" y="f38"/>
                    <a:pt x="f35" y="f39"/>
                    <a:pt x="f40" y="f41"/>
                  </a:cubicBezTo>
                  <a:cubicBezTo>
                    <a:pt x="f13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4" name="Google Shape;3037;p54">
              <a:extLst>
                <a:ext uri="{FF2B5EF4-FFF2-40B4-BE49-F238E27FC236}">
                  <a16:creationId xmlns:a16="http://schemas.microsoft.com/office/drawing/2014/main" id="{CB790B8F-B58E-4111-BF42-C6F619578B2E}"/>
                </a:ext>
              </a:extLst>
            </p:cNvPr>
            <p:cNvSpPr/>
            <p:nvPr/>
          </p:nvSpPr>
          <p:spPr>
            <a:xfrm>
              <a:off x="8437662" y="651665"/>
              <a:ext cx="7196" cy="14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"/>
                <a:gd name="f4" fmla="val 458"/>
                <a:gd name="f5" fmla="val 168"/>
                <a:gd name="f6" fmla="val 1"/>
                <a:gd name="f7" fmla="val 143"/>
                <a:gd name="f8" fmla="val 118"/>
                <a:gd name="f9" fmla="val 17"/>
                <a:gd name="f10" fmla="val 113"/>
                <a:gd name="f11" fmla="val 44"/>
                <a:gd name="f12" fmla="val 90"/>
                <a:gd name="f13" fmla="val 158"/>
                <a:gd name="f14" fmla="val 56"/>
                <a:gd name="f15" fmla="val 272"/>
                <a:gd name="f16" fmla="val 13"/>
                <a:gd name="f17" fmla="val 383"/>
                <a:gd name="f18" fmla="val 412"/>
                <a:gd name="f19" fmla="val 15"/>
                <a:gd name="f20" fmla="val 443"/>
                <a:gd name="f21" fmla="val 43"/>
                <a:gd name="f22" fmla="val 454"/>
                <a:gd name="f23" fmla="val 49"/>
                <a:gd name="f24" fmla="val 456"/>
                <a:gd name="f25" fmla="val 457"/>
                <a:gd name="f26" fmla="val 63"/>
                <a:gd name="f27" fmla="val 86"/>
                <a:gd name="f28" fmla="val 106"/>
                <a:gd name="f29" fmla="val 114"/>
                <a:gd name="f30" fmla="val 422"/>
                <a:gd name="f31" fmla="val 160"/>
                <a:gd name="f32" fmla="val 306"/>
                <a:gd name="f33" fmla="val 195"/>
                <a:gd name="f34" fmla="val 187"/>
                <a:gd name="f35" fmla="val 220"/>
                <a:gd name="f36" fmla="val 66"/>
                <a:gd name="f37" fmla="val 225"/>
                <a:gd name="f38" fmla="val 37"/>
                <a:gd name="f39" fmla="val 207"/>
                <a:gd name="f40" fmla="val 7"/>
                <a:gd name="f41" fmla="val 177"/>
                <a:gd name="f42" fmla="val 2"/>
                <a:gd name="f43" fmla="val 174"/>
                <a:gd name="f44" fmla="val 171"/>
                <a:gd name="f45" fmla="*/ f0 1 226"/>
                <a:gd name="f46" fmla="*/ f1 1 45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26"/>
                <a:gd name="f53" fmla="*/ f50 1 45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26" h="4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14" y="f25"/>
                    <a:pt x="f26" y="f25"/>
                  </a:cubicBezTo>
                  <a:cubicBezTo>
                    <a:pt x="f27" y="f25"/>
                    <a:pt x="f28" y="f20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6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5" name="Google Shape;3038;p54">
              <a:extLst>
                <a:ext uri="{FF2B5EF4-FFF2-40B4-BE49-F238E27FC236}">
                  <a16:creationId xmlns:a16="http://schemas.microsoft.com/office/drawing/2014/main" id="{A9BB3B0C-A60E-4652-AA83-702E02EBEF82}"/>
                </a:ext>
              </a:extLst>
            </p:cNvPr>
            <p:cNvSpPr/>
            <p:nvPr/>
          </p:nvSpPr>
          <p:spPr>
            <a:xfrm>
              <a:off x="8421431" y="783668"/>
              <a:ext cx="6656" cy="18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9"/>
                <a:gd name="f4" fmla="val 567"/>
                <a:gd name="f5" fmla="val 59"/>
                <a:gd name="f6" fmla="val 55"/>
                <a:gd name="f7" fmla="val 51"/>
                <a:gd name="f8" fmla="val 1"/>
                <a:gd name="f9" fmla="val 48"/>
                <a:gd name="f10" fmla="val 2"/>
                <a:gd name="f11" fmla="val 19"/>
                <a:gd name="f12" fmla="val 6"/>
                <a:gd name="f13" fmla="val 34"/>
                <a:gd name="f14" fmla="val 5"/>
                <a:gd name="f15" fmla="val 66"/>
                <a:gd name="f16" fmla="val 96"/>
                <a:gd name="f17" fmla="val 523"/>
                <a:gd name="f18" fmla="val 102"/>
                <a:gd name="f19" fmla="val 550"/>
                <a:gd name="f20" fmla="val 124"/>
                <a:gd name="f21" fmla="val 150"/>
                <a:gd name="f22" fmla="val 153"/>
                <a:gd name="f23" fmla="val 157"/>
                <a:gd name="f24" fmla="val 160"/>
                <a:gd name="f25" fmla="val 566"/>
                <a:gd name="f26" fmla="val 189"/>
                <a:gd name="f27" fmla="val 560"/>
                <a:gd name="f28" fmla="val 208"/>
                <a:gd name="f29" fmla="val 531"/>
                <a:gd name="f30" fmla="val 203"/>
                <a:gd name="f31" fmla="val 501"/>
                <a:gd name="f32" fmla="val 112"/>
                <a:gd name="f33" fmla="val 44"/>
                <a:gd name="f34" fmla="val 108"/>
                <a:gd name="f35" fmla="val 20"/>
                <a:gd name="f36" fmla="val 85"/>
                <a:gd name="f37" fmla="*/ f0 1 209"/>
                <a:gd name="f38" fmla="*/ f1 1 567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09"/>
                <a:gd name="f45" fmla="*/ f42 1 567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09" h="56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6" name="Google Shape;3039;p54">
              <a:extLst>
                <a:ext uri="{FF2B5EF4-FFF2-40B4-BE49-F238E27FC236}">
                  <a16:creationId xmlns:a16="http://schemas.microsoft.com/office/drawing/2014/main" id="{A6458577-12C8-4540-8675-D0C13503869E}"/>
                </a:ext>
              </a:extLst>
            </p:cNvPr>
            <p:cNvSpPr/>
            <p:nvPr/>
          </p:nvSpPr>
          <p:spPr>
            <a:xfrm>
              <a:off x="8642991" y="637556"/>
              <a:ext cx="55449" cy="51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42"/>
                <a:gd name="f4" fmla="val 1604"/>
                <a:gd name="f5" fmla="val 63"/>
                <a:gd name="f6" fmla="val 1"/>
                <a:gd name="f7" fmla="val 44"/>
                <a:gd name="f8" fmla="val 25"/>
                <a:gd name="f9" fmla="val 11"/>
                <a:gd name="f10" fmla="val 16"/>
                <a:gd name="f11" fmla="val 29"/>
                <a:gd name="f12" fmla="val 56"/>
                <a:gd name="f13" fmla="val 9"/>
                <a:gd name="f14" fmla="val 87"/>
                <a:gd name="f15" fmla="val 36"/>
                <a:gd name="f16" fmla="val 103"/>
                <a:gd name="f17" fmla="val 667"/>
                <a:gd name="f18" fmla="val 470"/>
                <a:gd name="f19" fmla="val 1218"/>
                <a:gd name="f20" fmla="val 981"/>
                <a:gd name="f21" fmla="val 1632"/>
                <a:gd name="f22" fmla="val 1581"/>
                <a:gd name="f23" fmla="val 1644"/>
                <a:gd name="f24" fmla="val 1595"/>
                <a:gd name="f25" fmla="val 1659"/>
                <a:gd name="f26" fmla="val 1678"/>
                <a:gd name="f27" fmla="val 1688"/>
                <a:gd name="f28" fmla="val 1699"/>
                <a:gd name="f29" fmla="val 1602"/>
                <a:gd name="f30" fmla="val 1709"/>
                <a:gd name="f31" fmla="val 1735"/>
                <a:gd name="f32" fmla="val 1577"/>
                <a:gd name="f33" fmla="val 1544"/>
                <a:gd name="f34" fmla="val 1723"/>
                <a:gd name="f35" fmla="val 1518"/>
                <a:gd name="f36" fmla="val 1298"/>
                <a:gd name="f37" fmla="val 906"/>
                <a:gd name="f38" fmla="val 735"/>
                <a:gd name="f39" fmla="val 385"/>
                <a:gd name="f40" fmla="val 91"/>
                <a:gd name="f41" fmla="val 82"/>
                <a:gd name="f42" fmla="val 4"/>
                <a:gd name="f43" fmla="val 72"/>
                <a:gd name="f44" fmla="*/ f0 1 1742"/>
                <a:gd name="f45" fmla="*/ f1 1 160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742"/>
                <a:gd name="f52" fmla="*/ f49 1 160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742" h="16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24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13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7" name="Google Shape;3040;p54">
              <a:extLst>
                <a:ext uri="{FF2B5EF4-FFF2-40B4-BE49-F238E27FC236}">
                  <a16:creationId xmlns:a16="http://schemas.microsoft.com/office/drawing/2014/main" id="{91DA371C-6027-4709-9E71-EC95606347C8}"/>
                </a:ext>
              </a:extLst>
            </p:cNvPr>
            <p:cNvSpPr/>
            <p:nvPr/>
          </p:nvSpPr>
          <p:spPr>
            <a:xfrm>
              <a:off x="8650882" y="672897"/>
              <a:ext cx="13624" cy="134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"/>
                <a:gd name="f4" fmla="val 422"/>
                <a:gd name="f5" fmla="val 61"/>
                <a:gd name="f6" fmla="val 1"/>
                <a:gd name="f7" fmla="val 46"/>
                <a:gd name="f8" fmla="val 32"/>
                <a:gd name="f9" fmla="val 6"/>
                <a:gd name="f10" fmla="val 21"/>
                <a:gd name="f11" fmla="val 17"/>
                <a:gd name="f12" fmla="val 38"/>
                <a:gd name="f13" fmla="val 74"/>
                <a:gd name="f14" fmla="val 95"/>
                <a:gd name="f15" fmla="val 328"/>
                <a:gd name="f16" fmla="val 406"/>
                <a:gd name="f17" fmla="val 338"/>
                <a:gd name="f18" fmla="val 415"/>
                <a:gd name="f19" fmla="val 352"/>
                <a:gd name="f20" fmla="val 421"/>
                <a:gd name="f21" fmla="val 366"/>
                <a:gd name="f22" fmla="val 379"/>
                <a:gd name="f23" fmla="val 393"/>
                <a:gd name="f24" fmla="val 427"/>
                <a:gd name="f25" fmla="val 383"/>
                <a:gd name="f26" fmla="val 347"/>
                <a:gd name="f27" fmla="val 327"/>
                <a:gd name="f28" fmla="val 100"/>
                <a:gd name="f29" fmla="val 89"/>
                <a:gd name="f30" fmla="val 75"/>
                <a:gd name="f31" fmla="*/ f0 1 428"/>
                <a:gd name="f32" fmla="*/ f1 1 42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28"/>
                <a:gd name="f39" fmla="*/ f36 1 42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28" h="42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6" y="f16"/>
                  </a:cubicBezTo>
                  <a:cubicBezTo>
                    <a:pt x="f24" y="f25"/>
                    <a:pt x="f24" y="f26"/>
                    <a:pt x="f16" y="f27"/>
                  </a:cubicBezTo>
                  <a:lnTo>
                    <a:pt x="f28" y="f11"/>
                  </a:ln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8" name="Google Shape;3041;p54">
              <a:extLst>
                <a:ext uri="{FF2B5EF4-FFF2-40B4-BE49-F238E27FC236}">
                  <a16:creationId xmlns:a16="http://schemas.microsoft.com/office/drawing/2014/main" id="{40EF2B78-D69D-463A-A640-6A841B428572}"/>
                </a:ext>
              </a:extLst>
            </p:cNvPr>
            <p:cNvSpPr/>
            <p:nvPr/>
          </p:nvSpPr>
          <p:spPr>
            <a:xfrm>
              <a:off x="8575883" y="730450"/>
              <a:ext cx="46981" cy="361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6"/>
                <a:gd name="f4" fmla="val 1136"/>
                <a:gd name="f5" fmla="val 62"/>
                <a:gd name="f6" fmla="val 1"/>
                <a:gd name="f7" fmla="val 47"/>
                <a:gd name="f8" fmla="val 33"/>
                <a:gd name="f9" fmla="val 6"/>
                <a:gd name="f10" fmla="val 22"/>
                <a:gd name="f11" fmla="val 17"/>
                <a:gd name="f12" fmla="val 40"/>
                <a:gd name="f13" fmla="val 74"/>
                <a:gd name="f14" fmla="val 96"/>
                <a:gd name="f15" fmla="val 432"/>
                <a:gd name="f16" fmla="val 494"/>
                <a:gd name="f17" fmla="val 889"/>
                <a:gd name="f18" fmla="val 842"/>
                <a:gd name="f19" fmla="val 1383"/>
                <a:gd name="f20" fmla="val 1128"/>
                <a:gd name="f21" fmla="val 1390"/>
                <a:gd name="f22" fmla="val 1134"/>
                <a:gd name="f23" fmla="val 1402"/>
                <a:gd name="f24" fmla="val 1135"/>
                <a:gd name="f25" fmla="val 1410"/>
                <a:gd name="f26" fmla="val 1430"/>
                <a:gd name="f27" fmla="val 1447"/>
                <a:gd name="f28" fmla="val 1127"/>
                <a:gd name="f29" fmla="val 1460"/>
                <a:gd name="f30" fmla="val 1105"/>
                <a:gd name="f31" fmla="val 1078"/>
                <a:gd name="f32" fmla="val 1467"/>
                <a:gd name="f33" fmla="val 1047"/>
                <a:gd name="f34" fmla="val 1440"/>
                <a:gd name="f35" fmla="val 1030"/>
                <a:gd name="f36" fmla="val 955"/>
                <a:gd name="f37" fmla="val 749"/>
                <a:gd name="f38" fmla="val 503"/>
                <a:gd name="f39" fmla="val 408"/>
                <a:gd name="f40" fmla="val 100"/>
                <a:gd name="f41" fmla="val 16"/>
                <a:gd name="f42" fmla="val 89"/>
                <a:gd name="f43" fmla="val 76"/>
                <a:gd name="f44" fmla="*/ f0 1 1476"/>
                <a:gd name="f45" fmla="*/ f1 1 1136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476"/>
                <a:gd name="f52" fmla="*/ f49 1 1136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476" h="11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9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9" name="Google Shape;3042;p54">
              <a:extLst>
                <a:ext uri="{FF2B5EF4-FFF2-40B4-BE49-F238E27FC236}">
                  <a16:creationId xmlns:a16="http://schemas.microsoft.com/office/drawing/2014/main" id="{AFAF833E-B6ED-4818-8F04-D89B78F0D6B0}"/>
                </a:ext>
              </a:extLst>
            </p:cNvPr>
            <p:cNvSpPr/>
            <p:nvPr/>
          </p:nvSpPr>
          <p:spPr>
            <a:xfrm>
              <a:off x="8549557" y="677094"/>
              <a:ext cx="54818" cy="53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2"/>
                <a:gd name="f4" fmla="val 1688"/>
                <a:gd name="f5" fmla="val 61"/>
                <a:gd name="f6" fmla="val 49"/>
                <a:gd name="f7" fmla="val 37"/>
                <a:gd name="f8" fmla="val 4"/>
                <a:gd name="f9" fmla="val 27"/>
                <a:gd name="f10" fmla="val 13"/>
                <a:gd name="f11" fmla="val 3"/>
                <a:gd name="f12" fmla="val 31"/>
                <a:gd name="f13" fmla="val 67"/>
                <a:gd name="f14" fmla="val 20"/>
                <a:gd name="f15" fmla="val 90"/>
                <a:gd name="f16" fmla="val 497"/>
                <a:gd name="f17" fmla="val 672"/>
                <a:gd name="f18" fmla="val 1038"/>
                <a:gd name="f19" fmla="val 1206"/>
                <a:gd name="f20" fmla="val 1626"/>
                <a:gd name="f21" fmla="val 1676"/>
                <a:gd name="f22" fmla="val 1636"/>
                <a:gd name="f23" fmla="val 1685"/>
                <a:gd name="f24" fmla="val 1648"/>
                <a:gd name="f25" fmla="val 1661"/>
                <a:gd name="f26" fmla="val 1693"/>
                <a:gd name="f27" fmla="val 1681"/>
                <a:gd name="f28" fmla="val 1703"/>
                <a:gd name="f29" fmla="val 1666"/>
                <a:gd name="f30" fmla="val 1644"/>
                <a:gd name="f31" fmla="val 1718"/>
                <a:gd name="f32" fmla="val 1609"/>
                <a:gd name="f33" fmla="val 1695"/>
                <a:gd name="f34" fmla="val 1591"/>
                <a:gd name="f35" fmla="val 1111"/>
                <a:gd name="f36" fmla="val 1125"/>
                <a:gd name="f37" fmla="val 575"/>
                <a:gd name="f38" fmla="val 597"/>
                <a:gd name="f39" fmla="val 103"/>
                <a:gd name="f40" fmla="val 92"/>
                <a:gd name="f41" fmla="val 7"/>
                <a:gd name="f42" fmla="val 77"/>
                <a:gd name="f43" fmla="*/ f0 1 1722"/>
                <a:gd name="f44" fmla="*/ f1 1 168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722"/>
                <a:gd name="f51" fmla="*/ f48 1 168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722" h="168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1" y="f4"/>
                    <a:pt x="f26" y="f27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14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0" name="Google Shape;3043;p54">
              <a:extLst>
                <a:ext uri="{FF2B5EF4-FFF2-40B4-BE49-F238E27FC236}">
                  <a16:creationId xmlns:a16="http://schemas.microsoft.com/office/drawing/2014/main" id="{665446AD-2439-4126-9E32-C2A3474DE87A}"/>
                </a:ext>
              </a:extLst>
            </p:cNvPr>
            <p:cNvSpPr/>
            <p:nvPr/>
          </p:nvSpPr>
          <p:spPr>
            <a:xfrm>
              <a:off x="8564992" y="661851"/>
              <a:ext cx="11201" cy="102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2"/>
                <a:gd name="f4" fmla="val 321"/>
                <a:gd name="f5" fmla="val 61"/>
                <a:gd name="f6" fmla="val 1"/>
                <a:gd name="f7" fmla="val 46"/>
                <a:gd name="f8" fmla="val 31"/>
                <a:gd name="f9" fmla="val 6"/>
                <a:gd name="f10" fmla="val 21"/>
                <a:gd name="f11" fmla="val 18"/>
                <a:gd name="f12" fmla="val 39"/>
                <a:gd name="f13" fmla="val 75"/>
                <a:gd name="f14" fmla="val 24"/>
                <a:gd name="f15" fmla="val 95"/>
                <a:gd name="f16" fmla="val 256"/>
                <a:gd name="f17" fmla="val 307"/>
                <a:gd name="f18" fmla="val 266"/>
                <a:gd name="f19" fmla="val 315"/>
                <a:gd name="f20" fmla="val 280"/>
                <a:gd name="f21" fmla="val 293"/>
                <a:gd name="f22" fmla="val 323"/>
                <a:gd name="f23" fmla="val 333"/>
                <a:gd name="f24" fmla="val 302"/>
                <a:gd name="f25" fmla="val 351"/>
                <a:gd name="f26" fmla="val 281"/>
                <a:gd name="f27" fmla="val 246"/>
                <a:gd name="f28" fmla="val 328"/>
                <a:gd name="f29" fmla="val 227"/>
                <a:gd name="f30" fmla="val 98"/>
                <a:gd name="f31" fmla="val 15"/>
                <a:gd name="f32" fmla="val 87"/>
                <a:gd name="f33" fmla="val 5"/>
                <a:gd name="f34" fmla="val 74"/>
                <a:gd name="f35" fmla="*/ f0 1 352"/>
                <a:gd name="f36" fmla="*/ f1 1 32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352"/>
                <a:gd name="f43" fmla="*/ f40 1 32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352" h="32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17" y="f4"/>
                    <a:pt x="f22" y="f19"/>
                    <a:pt x="f23" y="f24"/>
                  </a:cubicBezTo>
                  <a:cubicBezTo>
                    <a:pt x="f25" y="f26"/>
                    <a:pt x="f25" y="f27"/>
                    <a:pt x="f28" y="f29"/>
                  </a:cubicBezTo>
                  <a:lnTo>
                    <a:pt x="f30" y="f31"/>
                  </a:ln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1" name="Google Shape;3044;p54">
              <a:extLst>
                <a:ext uri="{FF2B5EF4-FFF2-40B4-BE49-F238E27FC236}">
                  <a16:creationId xmlns:a16="http://schemas.microsoft.com/office/drawing/2014/main" id="{421360B4-0F4E-4567-8FDF-BE5CDF9B65A0}"/>
                </a:ext>
              </a:extLst>
            </p:cNvPr>
            <p:cNvSpPr/>
            <p:nvPr/>
          </p:nvSpPr>
          <p:spPr>
            <a:xfrm>
              <a:off x="8550325" y="576090"/>
              <a:ext cx="195763" cy="233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50"/>
                <a:gd name="f4" fmla="val 735"/>
                <a:gd name="f5" fmla="val 6086"/>
                <a:gd name="f6" fmla="val 1"/>
                <a:gd name="f7" fmla="val 6077"/>
                <a:gd name="f8" fmla="val 6068"/>
                <a:gd name="f9" fmla="val 3"/>
                <a:gd name="f10" fmla="val 6060"/>
                <a:gd name="f11" fmla="val 7"/>
                <a:gd name="f12" fmla="val 5811"/>
                <a:gd name="f13" fmla="val 140"/>
                <a:gd name="f14" fmla="val 5547"/>
                <a:gd name="f15" fmla="val 254"/>
                <a:gd name="f16" fmla="val 5280"/>
                <a:gd name="f17" fmla="val 343"/>
                <a:gd name="f18" fmla="val 4717"/>
                <a:gd name="f19" fmla="val 530"/>
                <a:gd name="f20" fmla="val 4082"/>
                <a:gd name="f21" fmla="val 625"/>
                <a:gd name="f22" fmla="val 3384"/>
                <a:gd name="f23" fmla="val 3155"/>
                <a:gd name="f24" fmla="val 2919"/>
                <a:gd name="f25" fmla="val 614"/>
                <a:gd name="f26" fmla="val 2678"/>
                <a:gd name="f27" fmla="val 594"/>
                <a:gd name="f28" fmla="val 1799"/>
                <a:gd name="f29" fmla="val 521"/>
                <a:gd name="f30" fmla="val 922"/>
                <a:gd name="f31" fmla="val 329"/>
                <a:gd name="f32" fmla="val 73"/>
                <a:gd name="f33" fmla="val 143"/>
                <a:gd name="f34" fmla="val 69"/>
                <a:gd name="f35" fmla="val 141"/>
                <a:gd name="f36" fmla="val 65"/>
                <a:gd name="f37" fmla="val 60"/>
                <a:gd name="f38" fmla="val 37"/>
                <a:gd name="f39" fmla="val 13"/>
                <a:gd name="f40" fmla="val 157"/>
                <a:gd name="f41" fmla="val 182"/>
                <a:gd name="f42" fmla="val 214"/>
                <a:gd name="f43" fmla="val 19"/>
                <a:gd name="f44" fmla="val 242"/>
                <a:gd name="f45" fmla="val 49"/>
                <a:gd name="f46" fmla="val 249"/>
                <a:gd name="f47" fmla="val 900"/>
                <a:gd name="f48" fmla="val 437"/>
                <a:gd name="f49" fmla="val 1780"/>
                <a:gd name="f50" fmla="val 631"/>
                <a:gd name="f51" fmla="val 2668"/>
                <a:gd name="f52" fmla="val 705"/>
                <a:gd name="f53" fmla="val 2911"/>
                <a:gd name="f54" fmla="val 724"/>
                <a:gd name="f55" fmla="val 3148"/>
                <a:gd name="f56" fmla="val 3380"/>
                <a:gd name="f57" fmla="val 4092"/>
                <a:gd name="f58" fmla="val 4740"/>
                <a:gd name="f59" fmla="val 638"/>
                <a:gd name="f60" fmla="val 5312"/>
                <a:gd name="f61" fmla="val 449"/>
                <a:gd name="f62" fmla="val 5589"/>
                <a:gd name="f63" fmla="val 358"/>
                <a:gd name="f64" fmla="val 5858"/>
                <a:gd name="f65" fmla="val 6111"/>
                <a:gd name="f66" fmla="val 104"/>
                <a:gd name="f67" fmla="val 6140"/>
                <a:gd name="f68" fmla="val 90"/>
                <a:gd name="f69" fmla="val 57"/>
                <a:gd name="f70" fmla="val 6135"/>
                <a:gd name="f71" fmla="val 30"/>
                <a:gd name="f72" fmla="val 6126"/>
                <a:gd name="f73" fmla="val 11"/>
                <a:gd name="f74" fmla="val 6106"/>
                <a:gd name="f75" fmla="*/ f0 1 6150"/>
                <a:gd name="f76" fmla="*/ f1 1 735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6150"/>
                <a:gd name="f83" fmla="*/ f80 1 735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6150" h="7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5"/>
                    <a:pt x="f37" y="f35"/>
                  </a:cubicBezTo>
                  <a:cubicBezTo>
                    <a:pt x="f38" y="f35"/>
                    <a:pt x="f39" y="f40"/>
                    <a:pt x="f11" y="f41"/>
                  </a:cubicBezTo>
                  <a:cubicBezTo>
                    <a:pt x="f2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4"/>
                    <a:pt x="f56" y="f4"/>
                  </a:cubicBezTo>
                  <a:cubicBezTo>
                    <a:pt x="f57" y="f4"/>
                    <a:pt x="f58" y="f59"/>
                    <a:pt x="f60" y="f61"/>
                  </a:cubicBezTo>
                  <a:cubicBezTo>
                    <a:pt x="f62" y="f63"/>
                    <a:pt x="f64" y="f44"/>
                    <a:pt x="f65" y="f66"/>
                  </a:cubicBezTo>
                  <a:cubicBezTo>
                    <a:pt x="f67" y="f68"/>
                    <a:pt x="f3" y="f69"/>
                    <a:pt x="f70" y="f71"/>
                  </a:cubicBezTo>
                  <a:cubicBezTo>
                    <a:pt x="f72" y="f73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2" name="Google Shape;3045;p54">
              <a:extLst>
                <a:ext uri="{FF2B5EF4-FFF2-40B4-BE49-F238E27FC236}">
                  <a16:creationId xmlns:a16="http://schemas.microsoft.com/office/drawing/2014/main" id="{9C338DD4-2E54-433A-AE0C-CE07C71B615B}"/>
                </a:ext>
              </a:extLst>
            </p:cNvPr>
            <p:cNvSpPr/>
            <p:nvPr/>
          </p:nvSpPr>
          <p:spPr>
            <a:xfrm>
              <a:off x="8609853" y="568519"/>
              <a:ext cx="58987" cy="90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3"/>
                <a:gd name="f4" fmla="val 284"/>
                <a:gd name="f5" fmla="val 58"/>
                <a:gd name="f6" fmla="val 34"/>
                <a:gd name="f7" fmla="val 13"/>
                <a:gd name="f8" fmla="val 17"/>
                <a:gd name="f9" fmla="val 7"/>
                <a:gd name="f10" fmla="val 42"/>
                <a:gd name="f11" fmla="val 70"/>
                <a:gd name="f12" fmla="val 100"/>
                <a:gd name="f13" fmla="val 46"/>
                <a:gd name="f14" fmla="val 107"/>
                <a:gd name="f15" fmla="val 501"/>
                <a:gd name="f16" fmla="val 225"/>
                <a:gd name="f17" fmla="val 969"/>
                <a:gd name="f18" fmla="val 1439"/>
                <a:gd name="f19" fmla="val 1558"/>
                <a:gd name="f20" fmla="val 1679"/>
                <a:gd name="f21" fmla="val 281"/>
                <a:gd name="f22" fmla="val 1800"/>
                <a:gd name="f23" fmla="val 275"/>
                <a:gd name="f24" fmla="val 1830"/>
                <a:gd name="f25" fmla="val 274"/>
                <a:gd name="f26" fmla="val 247"/>
                <a:gd name="f27" fmla="val 1852"/>
                <a:gd name="f28" fmla="val 217"/>
                <a:gd name="f29" fmla="val 1850"/>
                <a:gd name="f30" fmla="val 186"/>
                <a:gd name="f31" fmla="val 1825"/>
                <a:gd name="f32" fmla="val 164"/>
                <a:gd name="f33" fmla="val 1796"/>
                <a:gd name="f34" fmla="val 1795"/>
                <a:gd name="f35" fmla="val 1794"/>
                <a:gd name="f36" fmla="val 1793"/>
                <a:gd name="f37" fmla="val 1676"/>
                <a:gd name="f38" fmla="val 171"/>
                <a:gd name="f39" fmla="val 1560"/>
                <a:gd name="f40" fmla="val 175"/>
                <a:gd name="f41" fmla="val 1443"/>
                <a:gd name="f42" fmla="val 981"/>
                <a:gd name="f43" fmla="val 523"/>
                <a:gd name="f44" fmla="val 118"/>
                <a:gd name="f45" fmla="val 74"/>
                <a:gd name="f46" fmla="val 3"/>
                <a:gd name="f47" fmla="val 69"/>
                <a:gd name="f48" fmla="val 1"/>
                <a:gd name="f49" fmla="val 63"/>
                <a:gd name="f50" fmla="*/ f0 1 1853"/>
                <a:gd name="f51" fmla="*/ f1 1 284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1853"/>
                <a:gd name="f58" fmla="*/ f55 1 284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853" h="28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8" y="f12"/>
                    <a:pt x="f13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21"/>
                    <a:pt x="f22" y="f23"/>
                  </a:cubicBez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2"/>
                    <a:pt x="f36" y="f32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3" name="Google Shape;3046;p54">
              <a:extLst>
                <a:ext uri="{FF2B5EF4-FFF2-40B4-BE49-F238E27FC236}">
                  <a16:creationId xmlns:a16="http://schemas.microsoft.com/office/drawing/2014/main" id="{13E46CE7-52C7-48E8-85F5-07A66F01D23D}"/>
                </a:ext>
              </a:extLst>
            </p:cNvPr>
            <p:cNvSpPr/>
            <p:nvPr/>
          </p:nvSpPr>
          <p:spPr>
            <a:xfrm>
              <a:off x="8532623" y="483745"/>
              <a:ext cx="117079" cy="32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78"/>
                <a:gd name="f4" fmla="val 1032"/>
                <a:gd name="f5" fmla="val 3621"/>
                <a:gd name="f6" fmla="val 3620"/>
                <a:gd name="f7" fmla="val 3619"/>
                <a:gd name="f8" fmla="val 3618"/>
                <a:gd name="f9" fmla="val 2385"/>
                <a:gd name="f10" fmla="val 57"/>
                <a:gd name="f11" fmla="val 1147"/>
                <a:gd name="f12" fmla="val 380"/>
                <a:gd name="f13" fmla="val 41"/>
                <a:gd name="f14" fmla="val 929"/>
                <a:gd name="f15" fmla="val 14"/>
                <a:gd name="f16" fmla="val 940"/>
                <a:gd name="f17" fmla="val 1"/>
                <a:gd name="f18" fmla="val 974"/>
                <a:gd name="f19" fmla="val 15"/>
                <a:gd name="f20" fmla="val 1001"/>
                <a:gd name="f21" fmla="val 27"/>
                <a:gd name="f22" fmla="val 1021"/>
                <a:gd name="f23" fmla="val 46"/>
                <a:gd name="f24" fmla="val 1031"/>
                <a:gd name="f25" fmla="val 65"/>
                <a:gd name="f26" fmla="val 72"/>
                <a:gd name="f27" fmla="val 82"/>
                <a:gd name="f28" fmla="val 1030"/>
                <a:gd name="f29" fmla="val 91"/>
                <a:gd name="f30" fmla="val 1026"/>
                <a:gd name="f31" fmla="val 1183"/>
                <a:gd name="f32" fmla="val 483"/>
                <a:gd name="f33" fmla="val 2405"/>
                <a:gd name="f34" fmla="val 167"/>
                <a:gd name="f35" fmla="val 3624"/>
                <a:gd name="f36" fmla="val 110"/>
                <a:gd name="f37" fmla="val 3654"/>
                <a:gd name="f38" fmla="val 107"/>
                <a:gd name="f39" fmla="val 83"/>
                <a:gd name="f40" fmla="val 3675"/>
                <a:gd name="f41" fmla="val 53"/>
                <a:gd name="f42" fmla="val 3674"/>
                <a:gd name="f43" fmla="val 23"/>
                <a:gd name="f44" fmla="val 3648"/>
                <a:gd name="f45" fmla="*/ f0 1 3678"/>
                <a:gd name="f46" fmla="*/ f1 1 1032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678"/>
                <a:gd name="f53" fmla="*/ f50 1 1032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678" h="1032">
                  <a:moveTo>
                    <a:pt x="f5" y="f2"/>
                  </a:moveTo>
                  <a:cubicBezTo>
                    <a:pt x="f6" y="f2"/>
                    <a:pt x="f7" y="f2"/>
                    <a:pt x="f8" y="f2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4" name="Google Shape;3047;p54">
              <a:extLst>
                <a:ext uri="{FF2B5EF4-FFF2-40B4-BE49-F238E27FC236}">
                  <a16:creationId xmlns:a16="http://schemas.microsoft.com/office/drawing/2014/main" id="{1E0A64AE-EE80-43B2-AF0C-B2318CEA6754}"/>
                </a:ext>
              </a:extLst>
            </p:cNvPr>
            <p:cNvSpPr/>
            <p:nvPr/>
          </p:nvSpPr>
          <p:spPr>
            <a:xfrm>
              <a:off x="8563657" y="507144"/>
              <a:ext cx="23143" cy="109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7"/>
                <a:gd name="f4" fmla="val 345"/>
                <a:gd name="f5" fmla="val 664"/>
                <a:gd name="f6" fmla="val 1"/>
                <a:gd name="f7" fmla="val 659"/>
                <a:gd name="f8" fmla="val 653"/>
                <a:gd name="f9" fmla="val 648"/>
                <a:gd name="f10" fmla="val 3"/>
                <a:gd name="f11" fmla="val 442"/>
                <a:gd name="f12" fmla="val 70"/>
                <a:gd name="f13" fmla="val 236"/>
                <a:gd name="f14" fmla="val 148"/>
                <a:gd name="f15" fmla="val 40"/>
                <a:gd name="f16" fmla="val 239"/>
                <a:gd name="f17" fmla="val 13"/>
                <a:gd name="f18" fmla="val 252"/>
                <a:gd name="f19" fmla="val 286"/>
                <a:gd name="f20" fmla="val 312"/>
                <a:gd name="f21" fmla="val 21"/>
                <a:gd name="f22" fmla="val 332"/>
                <a:gd name="f23" fmla="val 41"/>
                <a:gd name="f24" fmla="val 63"/>
                <a:gd name="f25" fmla="val 71"/>
                <a:gd name="f26" fmla="val 78"/>
                <a:gd name="f27" fmla="val 84"/>
                <a:gd name="f28" fmla="val 339"/>
                <a:gd name="f29" fmla="val 278"/>
                <a:gd name="f30" fmla="val 479"/>
                <a:gd name="f31" fmla="val 174"/>
                <a:gd name="f32" fmla="val 682"/>
                <a:gd name="f33" fmla="val 108"/>
                <a:gd name="f34" fmla="val 712"/>
                <a:gd name="f35" fmla="val 98"/>
                <a:gd name="f36" fmla="val 726"/>
                <a:gd name="f37" fmla="val 67"/>
                <a:gd name="f38" fmla="val 718"/>
                <a:gd name="f39" fmla="val 39"/>
                <a:gd name="f40" fmla="val 710"/>
                <a:gd name="f41" fmla="val 15"/>
                <a:gd name="f42" fmla="val 687"/>
                <a:gd name="f43" fmla="*/ f0 1 727"/>
                <a:gd name="f44" fmla="*/ f1 1 3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727"/>
                <a:gd name="f51" fmla="*/ f48 1 3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727" h="345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17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18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5" name="Google Shape;3048;p54">
              <a:extLst>
                <a:ext uri="{FF2B5EF4-FFF2-40B4-BE49-F238E27FC236}">
                  <a16:creationId xmlns:a16="http://schemas.microsoft.com/office/drawing/2014/main" id="{C3B51CD4-CC72-4E90-9D0A-017D5BBE660C}"/>
                </a:ext>
              </a:extLst>
            </p:cNvPr>
            <p:cNvSpPr/>
            <p:nvPr/>
          </p:nvSpPr>
          <p:spPr>
            <a:xfrm>
              <a:off x="8567031" y="533973"/>
              <a:ext cx="15727" cy="73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4"/>
                <a:gd name="f4" fmla="val 231"/>
                <a:gd name="f5" fmla="val 431"/>
                <a:gd name="f6" fmla="val 1"/>
                <a:gd name="f7" fmla="val 426"/>
                <a:gd name="f8" fmla="val 421"/>
                <a:gd name="f9" fmla="val 415"/>
                <a:gd name="f10" fmla="val 3"/>
                <a:gd name="f11" fmla="val 45"/>
                <a:gd name="f12" fmla="val 124"/>
                <a:gd name="f13" fmla="val 15"/>
                <a:gd name="f14" fmla="val 135"/>
                <a:gd name="f15" fmla="val 165"/>
                <a:gd name="f16" fmla="val 9"/>
                <a:gd name="f17" fmla="val 194"/>
                <a:gd name="f18" fmla="val 16"/>
                <a:gd name="f19" fmla="val 217"/>
                <a:gd name="f20" fmla="val 38"/>
                <a:gd name="f21" fmla="val 62"/>
                <a:gd name="f22" fmla="val 66"/>
                <a:gd name="f23" fmla="val 72"/>
                <a:gd name="f24" fmla="val 79"/>
                <a:gd name="f25" fmla="val 229"/>
                <a:gd name="f26" fmla="val 449"/>
                <a:gd name="f27" fmla="val 108"/>
                <a:gd name="f28" fmla="val 479"/>
                <a:gd name="f29" fmla="val 98"/>
                <a:gd name="f30" fmla="val 67"/>
                <a:gd name="f31" fmla="val 485"/>
                <a:gd name="f32" fmla="val 39"/>
                <a:gd name="f33" fmla="val 477"/>
                <a:gd name="f34" fmla="val 455"/>
                <a:gd name="f35" fmla="*/ f0 1 494"/>
                <a:gd name="f36" fmla="*/ f1 1 23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494"/>
                <a:gd name="f43" fmla="*/ f40 1 23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494" h="23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1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6" name="Google Shape;3049;p54">
              <a:extLst>
                <a:ext uri="{FF2B5EF4-FFF2-40B4-BE49-F238E27FC236}">
                  <a16:creationId xmlns:a16="http://schemas.microsoft.com/office/drawing/2014/main" id="{F5AAAFA2-F8E1-41BE-AD4E-6FA327AD2D8A}"/>
                </a:ext>
              </a:extLst>
            </p:cNvPr>
            <p:cNvSpPr/>
            <p:nvPr/>
          </p:nvSpPr>
          <p:spPr>
            <a:xfrm>
              <a:off x="8428692" y="539486"/>
              <a:ext cx="44823" cy="462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8"/>
                <a:gd name="f4" fmla="val 1454"/>
                <a:gd name="f5" fmla="val 167"/>
                <a:gd name="f6" fmla="val 1"/>
                <a:gd name="f7" fmla="val 148"/>
                <a:gd name="f8" fmla="val 130"/>
                <a:gd name="f9" fmla="val 10"/>
                <a:gd name="f10" fmla="val 119"/>
                <a:gd name="f11" fmla="val 28"/>
                <a:gd name="f12" fmla="val 25"/>
                <a:gd name="f13" fmla="val 183"/>
                <a:gd name="f14" fmla="val 385"/>
                <a:gd name="f15" fmla="val 46"/>
                <a:gd name="f16" fmla="val 582"/>
                <a:gd name="f17" fmla="val 87"/>
                <a:gd name="f18" fmla="val 749"/>
                <a:gd name="f19" fmla="val 176"/>
                <a:gd name="f20" fmla="val 912"/>
                <a:gd name="f21" fmla="val 314"/>
                <a:gd name="f22" fmla="val 1066"/>
                <a:gd name="f23" fmla="val 452"/>
                <a:gd name="f24" fmla="val 1223"/>
                <a:gd name="f25" fmla="val 614"/>
                <a:gd name="f26" fmla="val 1338"/>
                <a:gd name="f27" fmla="val 784"/>
                <a:gd name="f28" fmla="val 1401"/>
                <a:gd name="f29" fmla="val 881"/>
                <a:gd name="f30" fmla="val 1436"/>
                <a:gd name="f31" fmla="val 983"/>
                <a:gd name="f32" fmla="val 1453"/>
                <a:gd name="f33" fmla="val 1083"/>
                <a:gd name="f34" fmla="val 1182"/>
                <a:gd name="f35" fmla="val 1278"/>
                <a:gd name="f36" fmla="val 1368"/>
                <a:gd name="f37" fmla="val 1399"/>
                <a:gd name="f38" fmla="val 1396"/>
                <a:gd name="f39" fmla="val 1388"/>
                <a:gd name="f40" fmla="val 1407"/>
                <a:gd name="f41" fmla="val 1357"/>
                <a:gd name="f42" fmla="val 1397"/>
                <a:gd name="f43" fmla="val 1328"/>
                <a:gd name="f44" fmla="val 1389"/>
                <a:gd name="f45" fmla="val 1306"/>
                <a:gd name="f46" fmla="val 1293"/>
                <a:gd name="f47" fmla="val 1346"/>
                <a:gd name="f48" fmla="val 1339"/>
                <a:gd name="f49" fmla="val 1333"/>
                <a:gd name="f50" fmla="val 1294"/>
                <a:gd name="f51" fmla="val 1326"/>
                <a:gd name="f52" fmla="val 1297"/>
                <a:gd name="f53" fmla="val 1252"/>
                <a:gd name="f54" fmla="val 1327"/>
                <a:gd name="f55" fmla="val 1169"/>
                <a:gd name="f56" fmla="val 1343"/>
                <a:gd name="f57" fmla="val 1084"/>
                <a:gd name="f58" fmla="val 997"/>
                <a:gd name="f59" fmla="val 908"/>
                <a:gd name="f60" fmla="val 822"/>
                <a:gd name="f61" fmla="val 1295"/>
                <a:gd name="f62" fmla="val 670"/>
                <a:gd name="f63" fmla="val 1240"/>
                <a:gd name="f64" fmla="val 523"/>
                <a:gd name="f65" fmla="val 1136"/>
                <a:gd name="f66" fmla="val 395"/>
                <a:gd name="f67" fmla="val 991"/>
                <a:gd name="f68" fmla="val 271"/>
                <a:gd name="f69" fmla="val 851"/>
                <a:gd name="f70" fmla="val 188"/>
                <a:gd name="f71" fmla="val 704"/>
                <a:gd name="f72" fmla="val 153"/>
                <a:gd name="f73" fmla="val 555"/>
                <a:gd name="f74" fmla="val 114"/>
                <a:gd name="f75" fmla="val 136"/>
                <a:gd name="f76" fmla="val 214"/>
                <a:gd name="f77" fmla="val 83"/>
                <a:gd name="f78" fmla="val 228"/>
                <a:gd name="f79" fmla="val 58"/>
                <a:gd name="f80" fmla="val 221"/>
                <a:gd name="f81" fmla="val 194"/>
                <a:gd name="f82" fmla="val 8"/>
                <a:gd name="f83" fmla="val 185"/>
                <a:gd name="f84" fmla="val 3"/>
                <a:gd name="f85" fmla="*/ f0 1 1408"/>
                <a:gd name="f86" fmla="*/ f1 1 1454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1408"/>
                <a:gd name="f93" fmla="*/ f90 1 1454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1408" h="145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36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4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14"/>
                    <a:pt x="f75" y="f76"/>
                    <a:pt x="f76" y="f77"/>
                  </a:cubicBezTo>
                  <a:cubicBezTo>
                    <a:pt x="f78" y="f79"/>
                    <a:pt x="f80" y="f12"/>
                    <a:pt x="f81" y="f82"/>
                  </a:cubicBezTo>
                  <a:cubicBezTo>
                    <a:pt x="f83" y="f84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7" name="Google Shape;3050;p54">
              <a:extLst>
                <a:ext uri="{FF2B5EF4-FFF2-40B4-BE49-F238E27FC236}">
                  <a16:creationId xmlns:a16="http://schemas.microsoft.com/office/drawing/2014/main" id="{9462366C-13CB-43F2-8DAB-B30B6AB086F2}"/>
                </a:ext>
              </a:extLst>
            </p:cNvPr>
            <p:cNvSpPr/>
            <p:nvPr/>
          </p:nvSpPr>
          <p:spPr>
            <a:xfrm>
              <a:off x="8443203" y="552407"/>
              <a:ext cx="14511" cy="19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6"/>
                <a:gd name="f4" fmla="val 611"/>
                <a:gd name="f5" fmla="val 84"/>
                <a:gd name="f6" fmla="val 1"/>
                <a:gd name="f7" fmla="val 60"/>
                <a:gd name="f8" fmla="val 38"/>
                <a:gd name="f9" fmla="val 17"/>
                <a:gd name="f10" fmla="val 31"/>
                <a:gd name="f11" fmla="val 41"/>
                <a:gd name="f12" fmla="val 149"/>
                <a:gd name="f13" fmla="val 29"/>
                <a:gd name="f14" fmla="val 278"/>
                <a:gd name="f15" fmla="val 110"/>
                <a:gd name="f16" fmla="val 385"/>
                <a:gd name="f17" fmla="val 178"/>
                <a:gd name="f18" fmla="val 475"/>
                <a:gd name="f19" fmla="val 268"/>
                <a:gd name="f20" fmla="val 539"/>
                <a:gd name="f21" fmla="val 363"/>
                <a:gd name="f22" fmla="val 602"/>
                <a:gd name="f23" fmla="val 372"/>
                <a:gd name="f24" fmla="val 606"/>
                <a:gd name="f25" fmla="val 382"/>
                <a:gd name="f26" fmla="val 610"/>
                <a:gd name="f27" fmla="val 393"/>
                <a:gd name="f28" fmla="val 410"/>
                <a:gd name="f29" fmla="val 429"/>
                <a:gd name="f30" fmla="val 439"/>
                <a:gd name="f31" fmla="val 585"/>
                <a:gd name="f32" fmla="val 559"/>
                <a:gd name="f33" fmla="val 449"/>
                <a:gd name="f34" fmla="val 525"/>
                <a:gd name="f35" fmla="val 423"/>
                <a:gd name="f36" fmla="val 509"/>
                <a:gd name="f37" fmla="val 338"/>
                <a:gd name="f38" fmla="val 452"/>
                <a:gd name="f39" fmla="val 256"/>
                <a:gd name="f40" fmla="val 395"/>
                <a:gd name="f41" fmla="val 197"/>
                <a:gd name="f42" fmla="val 318"/>
                <a:gd name="f43" fmla="val 137"/>
                <a:gd name="f44" fmla="val 239"/>
                <a:gd name="f45" fmla="val 114"/>
                <a:gd name="f46" fmla="val 146"/>
                <a:gd name="f47" fmla="val 71"/>
                <a:gd name="f48" fmla="val 145"/>
                <a:gd name="f49" fmla="val 42"/>
                <a:gd name="f50" fmla="val 128"/>
                <a:gd name="f51" fmla="val 12"/>
                <a:gd name="f52" fmla="val 100"/>
                <a:gd name="f53" fmla="val 4"/>
                <a:gd name="f54" fmla="val 95"/>
                <a:gd name="f55" fmla="val 2"/>
                <a:gd name="f56" fmla="val 89"/>
                <a:gd name="f57" fmla="*/ f0 1 456"/>
                <a:gd name="f58" fmla="*/ f1 1 611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456"/>
                <a:gd name="f65" fmla="*/ f62 1 611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456" h="6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2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3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8" name="Google Shape;3051;p54">
              <a:extLst>
                <a:ext uri="{FF2B5EF4-FFF2-40B4-BE49-F238E27FC236}">
                  <a16:creationId xmlns:a16="http://schemas.microsoft.com/office/drawing/2014/main" id="{4C0F19E5-4AA1-4BC4-8EC8-33F29953C73E}"/>
                </a:ext>
              </a:extLst>
            </p:cNvPr>
            <p:cNvSpPr/>
            <p:nvPr/>
          </p:nvSpPr>
          <p:spPr>
            <a:xfrm>
              <a:off x="8462689" y="548237"/>
              <a:ext cx="3758" cy="52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"/>
                <a:gd name="f4" fmla="val 166"/>
                <a:gd name="f5" fmla="val 53"/>
                <a:gd name="f6" fmla="val 1"/>
                <a:gd name="f7" fmla="val 23"/>
                <a:gd name="f8" fmla="val 26"/>
                <a:gd name="f9" fmla="val 2"/>
                <a:gd name="f10" fmla="val 58"/>
                <a:gd name="f11" fmla="val 5"/>
                <a:gd name="f12" fmla="val 115"/>
                <a:gd name="f13" fmla="val 8"/>
                <a:gd name="f14" fmla="val 143"/>
                <a:gd name="f15" fmla="val 32"/>
                <a:gd name="f16" fmla="val 60"/>
                <a:gd name="f17" fmla="val 65"/>
                <a:gd name="f18" fmla="val 94"/>
                <a:gd name="f19" fmla="val 165"/>
                <a:gd name="f20" fmla="val 117"/>
                <a:gd name="f21" fmla="val 139"/>
                <a:gd name="f22" fmla="val 116"/>
                <a:gd name="f23" fmla="val 109"/>
                <a:gd name="f24" fmla="val 112"/>
                <a:gd name="f25" fmla="val 52"/>
                <a:gd name="f26" fmla="val 110"/>
                <a:gd name="f27" fmla="val 24"/>
                <a:gd name="f28" fmla="val 86"/>
                <a:gd name="f29" fmla="val 57"/>
                <a:gd name="f30" fmla="*/ f0 1 118"/>
                <a:gd name="f31" fmla="*/ f1 1 166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18"/>
                <a:gd name="f38" fmla="*/ f35 1 166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18" h="166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lnTo>
                    <a:pt x="f17" y="f4"/>
                  </a:ln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6"/>
                    <a:pt x="f29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9" name="Google Shape;3052;p54">
              <a:extLst>
                <a:ext uri="{FF2B5EF4-FFF2-40B4-BE49-F238E27FC236}">
                  <a16:creationId xmlns:a16="http://schemas.microsoft.com/office/drawing/2014/main" id="{E7404AC0-99BB-4137-9BEF-77EAA2858E23}"/>
                </a:ext>
              </a:extLst>
            </p:cNvPr>
            <p:cNvSpPr/>
            <p:nvPr/>
          </p:nvSpPr>
          <p:spPr>
            <a:xfrm>
              <a:off x="8442088" y="521143"/>
              <a:ext cx="7516" cy="65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"/>
                <a:gd name="f4" fmla="val 206"/>
                <a:gd name="f5" fmla="val 175"/>
                <a:gd name="f6" fmla="val 1"/>
                <a:gd name="f7" fmla="val 167"/>
                <a:gd name="f8" fmla="val 159"/>
                <a:gd name="f9" fmla="val 2"/>
                <a:gd name="f10" fmla="val 152"/>
                <a:gd name="f11" fmla="val 6"/>
                <a:gd name="f12" fmla="val 96"/>
                <a:gd name="f13" fmla="val 29"/>
                <a:gd name="f14" fmla="val 49"/>
                <a:gd name="f15" fmla="val 70"/>
                <a:gd name="f16" fmla="val 17"/>
                <a:gd name="f17" fmla="val 120"/>
                <a:gd name="f18" fmla="val 147"/>
                <a:gd name="f19" fmla="val 8"/>
                <a:gd name="f20" fmla="val 181"/>
                <a:gd name="f21" fmla="val 32"/>
                <a:gd name="f22" fmla="val 197"/>
                <a:gd name="f23" fmla="val 42"/>
                <a:gd name="f24" fmla="val 202"/>
                <a:gd name="f25" fmla="val 52"/>
                <a:gd name="f26" fmla="val 205"/>
                <a:gd name="f27" fmla="val 64"/>
                <a:gd name="f28" fmla="val 81"/>
                <a:gd name="f29" fmla="val 99"/>
                <a:gd name="f30" fmla="val 108"/>
                <a:gd name="f31" fmla="val 178"/>
                <a:gd name="f32" fmla="val 129"/>
                <a:gd name="f33" fmla="val 121"/>
                <a:gd name="f34" fmla="val 195"/>
                <a:gd name="f35" fmla="val 105"/>
                <a:gd name="f36" fmla="val 223"/>
                <a:gd name="f37" fmla="val 63"/>
                <a:gd name="f38" fmla="val 34"/>
                <a:gd name="f39" fmla="val 216"/>
                <a:gd name="f40" fmla="val 13"/>
                <a:gd name="f41" fmla="val 196"/>
                <a:gd name="f42" fmla="*/ f0 1 236"/>
                <a:gd name="f43" fmla="*/ f1 1 20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36"/>
                <a:gd name="f50" fmla="*/ f47 1 20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36" h="2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2"/>
                    <a:pt x="f30" y="f31"/>
                  </a:cubicBezTo>
                  <a:cubicBezTo>
                    <a:pt x="f32" y="f18"/>
                    <a:pt x="f8" y="f33"/>
                    <a:pt x="f34" y="f35"/>
                  </a:cubicBezTo>
                  <a:cubicBezTo>
                    <a:pt x="f36" y="f12"/>
                    <a:pt x="f3" y="f37"/>
                    <a:pt x="f36" y="f38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0" name="Google Shape;3053;p54">
              <a:extLst>
                <a:ext uri="{FF2B5EF4-FFF2-40B4-BE49-F238E27FC236}">
                  <a16:creationId xmlns:a16="http://schemas.microsoft.com/office/drawing/2014/main" id="{89A8C16B-C79D-431B-B1FA-F838133F349B}"/>
                </a:ext>
              </a:extLst>
            </p:cNvPr>
            <p:cNvSpPr/>
            <p:nvPr/>
          </p:nvSpPr>
          <p:spPr>
            <a:xfrm>
              <a:off x="8482651" y="559027"/>
              <a:ext cx="7223" cy="91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"/>
                <a:gd name="f4" fmla="val 287"/>
                <a:gd name="f5" fmla="val 166"/>
                <a:gd name="f6" fmla="val 1"/>
                <a:gd name="f7" fmla="val 147"/>
                <a:gd name="f8" fmla="val 129"/>
                <a:gd name="f9" fmla="val 10"/>
                <a:gd name="f10" fmla="val 118"/>
                <a:gd name="f11" fmla="val 28"/>
                <a:gd name="f12" fmla="val 13"/>
                <a:gd name="f13" fmla="val 204"/>
                <a:gd name="f14" fmla="val 230"/>
                <a:gd name="f15" fmla="val 6"/>
                <a:gd name="f16" fmla="val 263"/>
                <a:gd name="f17" fmla="val 33"/>
                <a:gd name="f18" fmla="val 280"/>
                <a:gd name="f19" fmla="val 41"/>
                <a:gd name="f20" fmla="val 284"/>
                <a:gd name="f21" fmla="val 53"/>
                <a:gd name="f22" fmla="val 61"/>
                <a:gd name="f23" fmla="val 80"/>
                <a:gd name="f24" fmla="val 97"/>
                <a:gd name="f25" fmla="val 277"/>
                <a:gd name="f26" fmla="val 108"/>
                <a:gd name="f27" fmla="val 260"/>
                <a:gd name="f28" fmla="val 212"/>
                <a:gd name="f29" fmla="val 83"/>
                <a:gd name="f30" fmla="val 58"/>
                <a:gd name="f31" fmla="val 219"/>
                <a:gd name="f32" fmla="val 25"/>
                <a:gd name="f33" fmla="val 194"/>
                <a:gd name="f34" fmla="val 8"/>
                <a:gd name="f35" fmla="val 185"/>
                <a:gd name="f36" fmla="val 3"/>
                <a:gd name="f37" fmla="val 176"/>
                <a:gd name="f38" fmla="*/ f0 1 227"/>
                <a:gd name="f39" fmla="*/ f1 1 28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227"/>
                <a:gd name="f46" fmla="*/ f43 1 28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27" h="2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01" name="Google Shape;3054;p54">
            <a:extLst>
              <a:ext uri="{FF2B5EF4-FFF2-40B4-BE49-F238E27FC236}">
                <a16:creationId xmlns:a16="http://schemas.microsoft.com/office/drawing/2014/main" id="{47843B69-877A-4AAB-857F-5435C0B4903C}"/>
              </a:ext>
            </a:extLst>
          </p:cNvPr>
          <p:cNvGrpSpPr/>
          <p:nvPr/>
        </p:nvGrpSpPr>
        <p:grpSpPr>
          <a:xfrm>
            <a:off x="8111121" y="4136160"/>
            <a:ext cx="312880" cy="321420"/>
            <a:chOff x="8111121" y="4136160"/>
            <a:chExt cx="312880" cy="321420"/>
          </a:xfrm>
        </p:grpSpPr>
        <p:sp>
          <p:nvSpPr>
            <p:cNvPr id="202" name="Google Shape;3055;p54">
              <a:extLst>
                <a:ext uri="{FF2B5EF4-FFF2-40B4-BE49-F238E27FC236}">
                  <a16:creationId xmlns:a16="http://schemas.microsoft.com/office/drawing/2014/main" id="{E3F8F294-21B8-45C2-92BF-8E3DFDE69CEE}"/>
                </a:ext>
              </a:extLst>
            </p:cNvPr>
            <p:cNvSpPr/>
            <p:nvPr/>
          </p:nvSpPr>
          <p:spPr>
            <a:xfrm>
              <a:off x="8111121" y="4136160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3" name="Google Shape;3056;p54">
              <a:extLst>
                <a:ext uri="{FF2B5EF4-FFF2-40B4-BE49-F238E27FC236}">
                  <a16:creationId xmlns:a16="http://schemas.microsoft.com/office/drawing/2014/main" id="{E12C5E20-ADBD-4B52-A83B-5A9E2270F699}"/>
                </a:ext>
              </a:extLst>
            </p:cNvPr>
            <p:cNvSpPr/>
            <p:nvPr/>
          </p:nvSpPr>
          <p:spPr>
            <a:xfrm>
              <a:off x="8183230" y="4204923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4" name="Google Shape;3057;p54">
              <a:extLst>
                <a:ext uri="{FF2B5EF4-FFF2-40B4-BE49-F238E27FC236}">
                  <a16:creationId xmlns:a16="http://schemas.microsoft.com/office/drawing/2014/main" id="{ED910AD6-C04C-46C8-9D15-BA9A65A88FEF}"/>
                </a:ext>
              </a:extLst>
            </p:cNvPr>
            <p:cNvSpPr/>
            <p:nvPr/>
          </p:nvSpPr>
          <p:spPr>
            <a:xfrm>
              <a:off x="8177497" y="4200570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5" name="Google Shape;3058;p54">
              <a:extLst>
                <a:ext uri="{FF2B5EF4-FFF2-40B4-BE49-F238E27FC236}">
                  <a16:creationId xmlns:a16="http://schemas.microsoft.com/office/drawing/2014/main" id="{0A03A68D-8B46-41BE-B056-E672CA81D8AA}"/>
                </a:ext>
              </a:extLst>
            </p:cNvPr>
            <p:cNvSpPr/>
            <p:nvPr/>
          </p:nvSpPr>
          <p:spPr>
            <a:xfrm>
              <a:off x="8268635" y="4264889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6" name="Google Shape;3059;p54">
              <a:extLst>
                <a:ext uri="{FF2B5EF4-FFF2-40B4-BE49-F238E27FC236}">
                  <a16:creationId xmlns:a16="http://schemas.microsoft.com/office/drawing/2014/main" id="{1B66CC9E-103F-4DC8-98F8-4D97F8FF91A0}"/>
                </a:ext>
              </a:extLst>
            </p:cNvPr>
            <p:cNvSpPr/>
            <p:nvPr/>
          </p:nvSpPr>
          <p:spPr>
            <a:xfrm>
              <a:off x="8242291" y="4243218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7" name="Google Shape;3060;p54">
              <a:extLst>
                <a:ext uri="{FF2B5EF4-FFF2-40B4-BE49-F238E27FC236}">
                  <a16:creationId xmlns:a16="http://schemas.microsoft.com/office/drawing/2014/main" id="{A5AFFB69-CA17-4514-9762-19035347C3C2}"/>
                </a:ext>
              </a:extLst>
            </p:cNvPr>
            <p:cNvSpPr/>
            <p:nvPr/>
          </p:nvSpPr>
          <p:spPr>
            <a:xfrm>
              <a:off x="8305550" y="4284512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8" name="Google Shape;3061;p54">
              <a:extLst>
                <a:ext uri="{FF2B5EF4-FFF2-40B4-BE49-F238E27FC236}">
                  <a16:creationId xmlns:a16="http://schemas.microsoft.com/office/drawing/2014/main" id="{BE7F69F0-9BB6-4280-AC2B-9B7F1B35ED15}"/>
                </a:ext>
              </a:extLst>
            </p:cNvPr>
            <p:cNvSpPr/>
            <p:nvPr/>
          </p:nvSpPr>
          <p:spPr>
            <a:xfrm>
              <a:off x="8256327" y="4275935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9" name="Google Shape;3062;p54">
              <a:extLst>
                <a:ext uri="{FF2B5EF4-FFF2-40B4-BE49-F238E27FC236}">
                  <a16:creationId xmlns:a16="http://schemas.microsoft.com/office/drawing/2014/main" id="{9B78FE3C-08F5-46F4-B47C-45C1B6167447}"/>
                </a:ext>
              </a:extLst>
            </p:cNvPr>
            <p:cNvSpPr/>
            <p:nvPr/>
          </p:nvSpPr>
          <p:spPr>
            <a:xfrm>
              <a:off x="8256739" y="4299344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0" name="Google Shape;3063;p54">
              <a:extLst>
                <a:ext uri="{FF2B5EF4-FFF2-40B4-BE49-F238E27FC236}">
                  <a16:creationId xmlns:a16="http://schemas.microsoft.com/office/drawing/2014/main" id="{DA54E460-A2D1-4341-BA60-36A9F7434BFC}"/>
                </a:ext>
              </a:extLst>
            </p:cNvPr>
            <p:cNvSpPr/>
            <p:nvPr/>
          </p:nvSpPr>
          <p:spPr>
            <a:xfrm>
              <a:off x="8213451" y="4266800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11" name="Google Shape;3064;p54">
            <a:extLst>
              <a:ext uri="{FF2B5EF4-FFF2-40B4-BE49-F238E27FC236}">
                <a16:creationId xmlns:a16="http://schemas.microsoft.com/office/drawing/2014/main" id="{21ACC561-F511-4E64-88CB-07D4F5917CF2}"/>
              </a:ext>
            </a:extLst>
          </p:cNvPr>
          <p:cNvGrpSpPr/>
          <p:nvPr/>
        </p:nvGrpSpPr>
        <p:grpSpPr>
          <a:xfrm>
            <a:off x="1894051" y="646352"/>
            <a:ext cx="379786" cy="304303"/>
            <a:chOff x="1894051" y="646352"/>
            <a:chExt cx="379786" cy="304303"/>
          </a:xfrm>
        </p:grpSpPr>
        <p:sp>
          <p:nvSpPr>
            <p:cNvPr id="212" name="Google Shape;3065;p54">
              <a:extLst>
                <a:ext uri="{FF2B5EF4-FFF2-40B4-BE49-F238E27FC236}">
                  <a16:creationId xmlns:a16="http://schemas.microsoft.com/office/drawing/2014/main" id="{74A30F40-FFA3-4180-9D7E-9F8819638378}"/>
                </a:ext>
              </a:extLst>
            </p:cNvPr>
            <p:cNvSpPr/>
            <p:nvPr/>
          </p:nvSpPr>
          <p:spPr>
            <a:xfrm>
              <a:off x="1894051" y="646352"/>
              <a:ext cx="379786" cy="304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1"/>
                <a:gd name="f4" fmla="val 10361"/>
                <a:gd name="f5" fmla="val 6560"/>
                <a:gd name="f6" fmla="val 6016"/>
                <a:gd name="f7" fmla="val 5484"/>
                <a:gd name="f8" fmla="val 101"/>
                <a:gd name="f9" fmla="val 4977"/>
                <a:gd name="f10" fmla="val 304"/>
                <a:gd name="f11" fmla="val 2557"/>
                <a:gd name="f12" fmla="val 1269"/>
                <a:gd name="f13" fmla="val 2080"/>
                <a:gd name="f14" fmla="val 3091"/>
                <a:gd name="f15" fmla="val 1889"/>
                <a:gd name="f16" fmla="val 3962"/>
                <a:gd name="f17" fmla="val 603"/>
                <a:gd name="f18" fmla="val 4831"/>
                <a:gd name="f19" fmla="val 1"/>
                <a:gd name="f20" fmla="val 6433"/>
                <a:gd name="f21" fmla="val 475"/>
                <a:gd name="f22" fmla="val 7920"/>
                <a:gd name="f23" fmla="val 849"/>
                <a:gd name="f24" fmla="val 9100"/>
                <a:gd name="f25" fmla="val 2014"/>
                <a:gd name="f26" fmla="val 4156"/>
                <a:gd name="f27" fmla="val 4545"/>
                <a:gd name="f28" fmla="val 4961"/>
                <a:gd name="f29" fmla="val 10318"/>
                <a:gd name="f30" fmla="val 5390"/>
                <a:gd name="f31" fmla="val 10234"/>
                <a:gd name="f32" fmla="val 7156"/>
                <a:gd name="f33" fmla="val 9886"/>
                <a:gd name="f34" fmla="val 8244"/>
                <a:gd name="f35" fmla="val 9019"/>
                <a:gd name="f36" fmla="val 8963"/>
                <a:gd name="f37" fmla="val 8447"/>
                <a:gd name="f38" fmla="val 9635"/>
                <a:gd name="f39" fmla="val 7911"/>
                <a:gd name="f40" fmla="val 9753"/>
                <a:gd name="f41" fmla="val 7850"/>
                <a:gd name="f42" fmla="val 10099"/>
                <a:gd name="f43" fmla="val 10160"/>
                <a:gd name="f44" fmla="val 10227"/>
                <a:gd name="f45" fmla="val 7851"/>
                <a:gd name="f46" fmla="val 10299"/>
                <a:gd name="f47" fmla="val 7859"/>
                <a:gd name="f48" fmla="val 10334"/>
                <a:gd name="f49" fmla="val 7863"/>
                <a:gd name="f50" fmla="val 10440"/>
                <a:gd name="f51" fmla="val 7868"/>
                <a:gd name="f52" fmla="val 10502"/>
                <a:gd name="f53" fmla="val 11291"/>
                <a:gd name="f54" fmla="val 12015"/>
                <a:gd name="f55" fmla="val 7473"/>
                <a:gd name="f56" fmla="val 12440"/>
                <a:gd name="f57" fmla="val 6812"/>
                <a:gd name="f58" fmla="val 12903"/>
                <a:gd name="f59" fmla="val 6095"/>
                <a:gd name="f60" fmla="val 12930"/>
                <a:gd name="f61" fmla="val 5185"/>
                <a:gd name="f62" fmla="val 12512"/>
                <a:gd name="f63" fmla="val 4438"/>
                <a:gd name="f64" fmla="val 12482"/>
                <a:gd name="f65" fmla="val 4387"/>
                <a:gd name="f66" fmla="val 11784"/>
                <a:gd name="f67" fmla="val 3155"/>
                <a:gd name="f68" fmla="val 10710"/>
                <a:gd name="f69" fmla="val 2047"/>
                <a:gd name="f70" fmla="val 9394"/>
                <a:gd name="f71" fmla="val 688"/>
                <a:gd name="f72" fmla="val 7997"/>
                <a:gd name="f73" fmla="*/ f0 1 12931"/>
                <a:gd name="f74" fmla="*/ f1 1 10361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2931"/>
                <a:gd name="f81" fmla="*/ f78 1 10361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2931" h="103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3" name="Google Shape;3066;p54">
              <a:extLst>
                <a:ext uri="{FF2B5EF4-FFF2-40B4-BE49-F238E27FC236}">
                  <a16:creationId xmlns:a16="http://schemas.microsoft.com/office/drawing/2014/main" id="{38C45672-EEC3-4849-AD66-16B3983C7EF8}"/>
                </a:ext>
              </a:extLst>
            </p:cNvPr>
            <p:cNvSpPr/>
            <p:nvPr/>
          </p:nvSpPr>
          <p:spPr>
            <a:xfrm>
              <a:off x="1970797" y="715408"/>
              <a:ext cx="227731" cy="166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54"/>
                <a:gd name="f4" fmla="val 5653"/>
                <a:gd name="f5" fmla="val 3951"/>
                <a:gd name="f6" fmla="val 3715"/>
                <a:gd name="f7" fmla="val 3475"/>
                <a:gd name="f8" fmla="val 43"/>
                <a:gd name="f9" fmla="val 3235"/>
                <a:gd name="f10" fmla="val 139"/>
                <a:gd name="f11" fmla="val 2684"/>
                <a:gd name="f12" fmla="val 359"/>
                <a:gd name="f13" fmla="val 2287"/>
                <a:gd name="f14" fmla="val 641"/>
                <a:gd name="f15" fmla="val 2020"/>
                <a:gd name="f16" fmla="val 1004"/>
                <a:gd name="f17" fmla="val 1731"/>
                <a:gd name="f18" fmla="val 1396"/>
                <a:gd name="f19" fmla="val 1639"/>
                <a:gd name="f20" fmla="val 1826"/>
                <a:gd name="f21" fmla="val 1559"/>
                <a:gd name="f22" fmla="val 2206"/>
                <a:gd name="f23" fmla="val 1512"/>
                <a:gd name="f24" fmla="val 2429"/>
                <a:gd name="f25" fmla="val 1465"/>
                <a:gd name="f26" fmla="val 2642"/>
                <a:gd name="f27" fmla="val 1384"/>
                <a:gd name="f28" fmla="val 2833"/>
                <a:gd name="f29" fmla="val 1345"/>
                <a:gd name="f30" fmla="val 2930"/>
                <a:gd name="f31" fmla="val 1297"/>
                <a:gd name="f32" fmla="val 3021"/>
                <a:gd name="f33" fmla="val 1234"/>
                <a:gd name="f34" fmla="val 3105"/>
                <a:gd name="f35" fmla="val 1125"/>
                <a:gd name="f36" fmla="val 3255"/>
                <a:gd name="f37" fmla="val 981"/>
                <a:gd name="f38" fmla="val 3368"/>
                <a:gd name="f39" fmla="val 796"/>
                <a:gd name="f40" fmla="val 3453"/>
                <a:gd name="f41" fmla="val 596"/>
                <a:gd name="f42" fmla="val 3542"/>
                <a:gd name="f43" fmla="val 421"/>
                <a:gd name="f44" fmla="val 3682"/>
                <a:gd name="f45" fmla="val 292"/>
                <a:gd name="f46" fmla="val 3858"/>
                <a:gd name="f47" fmla="val 71"/>
                <a:gd name="f48" fmla="val 4157"/>
                <a:gd name="f49" fmla="val 1"/>
                <a:gd name="f50" fmla="val 4529"/>
                <a:gd name="f51" fmla="val 106"/>
                <a:gd name="f52" fmla="val 4855"/>
                <a:gd name="f53" fmla="val 148"/>
                <a:gd name="f54" fmla="val 4986"/>
                <a:gd name="f55" fmla="val 212"/>
                <a:gd name="f56" fmla="val 5102"/>
                <a:gd name="f57" fmla="val 297"/>
                <a:gd name="f58" fmla="val 5200"/>
                <a:gd name="f59" fmla="val 549"/>
                <a:gd name="f60" fmla="val 5496"/>
                <a:gd name="f61" fmla="val 984"/>
                <a:gd name="f62" fmla="val 5652"/>
                <a:gd name="f63" fmla="val 1553"/>
                <a:gd name="f64" fmla="val 1787"/>
                <a:gd name="f65" fmla="val 2044"/>
                <a:gd name="f66" fmla="val 5626"/>
                <a:gd name="f67" fmla="val 2321"/>
                <a:gd name="f68" fmla="val 5572"/>
                <a:gd name="f69" fmla="val 3523"/>
                <a:gd name="f70" fmla="val 5334"/>
                <a:gd name="f71" fmla="val 4215"/>
                <a:gd name="f72" fmla="val 4784"/>
                <a:gd name="f73" fmla="val 4880"/>
                <a:gd name="f74" fmla="val 4251"/>
                <a:gd name="f75" fmla="val 5418"/>
                <a:gd name="f76" fmla="val 3826"/>
                <a:gd name="f77" fmla="val 5934"/>
                <a:gd name="f78" fmla="val 3413"/>
                <a:gd name="f79" fmla="val 6669"/>
                <a:gd name="f80" fmla="val 6673"/>
                <a:gd name="f81" fmla="val 6919"/>
                <a:gd name="f82" fmla="val 3175"/>
                <a:gd name="f83" fmla="val 7188"/>
                <a:gd name="f84" fmla="val 3141"/>
                <a:gd name="f85" fmla="val 7492"/>
                <a:gd name="f86" fmla="val 7559"/>
                <a:gd name="f87" fmla="val 7628"/>
                <a:gd name="f88" fmla="val 3143"/>
                <a:gd name="f89" fmla="val 7698"/>
                <a:gd name="f90" fmla="val 3146"/>
                <a:gd name="f91" fmla="val 7699"/>
                <a:gd name="f92" fmla="val 7701"/>
                <a:gd name="f93" fmla="val 7702"/>
                <a:gd name="f94" fmla="val 7717"/>
                <a:gd name="f95" fmla="val 7733"/>
                <a:gd name="f96" fmla="val 3138"/>
                <a:gd name="f97" fmla="val 7743"/>
                <a:gd name="f98" fmla="val 3125"/>
                <a:gd name="f99" fmla="val 7745"/>
                <a:gd name="f100" fmla="val 3122"/>
                <a:gd name="f101" fmla="val 3121"/>
                <a:gd name="f102" fmla="val 3084"/>
                <a:gd name="f103" fmla="val 3068"/>
                <a:gd name="f104" fmla="val 3065"/>
                <a:gd name="f105" fmla="val 7738"/>
                <a:gd name="f106" fmla="val 3057"/>
                <a:gd name="f107" fmla="val 3049"/>
                <a:gd name="f108" fmla="val 7724"/>
                <a:gd name="f109" fmla="val 3040"/>
                <a:gd name="f110" fmla="val 3034"/>
                <a:gd name="f111" fmla="val 7658"/>
                <a:gd name="f112" fmla="val 2997"/>
                <a:gd name="f113" fmla="val 7597"/>
                <a:gd name="f114" fmla="val 2962"/>
                <a:gd name="f115" fmla="val 7538"/>
                <a:gd name="f116" fmla="val 2928"/>
                <a:gd name="f117" fmla="val 7545"/>
                <a:gd name="f118" fmla="val 2931"/>
                <a:gd name="f119" fmla="val 7554"/>
                <a:gd name="f120" fmla="val 2933"/>
                <a:gd name="f121" fmla="val 7561"/>
                <a:gd name="f122" fmla="val 7575"/>
                <a:gd name="f123" fmla="val 7588"/>
                <a:gd name="f124" fmla="val 7599"/>
                <a:gd name="f125" fmla="val 2918"/>
                <a:gd name="f126" fmla="val 7603"/>
                <a:gd name="f127" fmla="val 2913"/>
                <a:gd name="f128" fmla="val 7617"/>
                <a:gd name="f129" fmla="val 2894"/>
                <a:gd name="f130" fmla="val 2871"/>
                <a:gd name="f131" fmla="val 7606"/>
                <a:gd name="f132" fmla="val 2852"/>
                <a:gd name="f133" fmla="val 7562"/>
                <a:gd name="f134" fmla="val 2783"/>
                <a:gd name="f135" fmla="val 7510"/>
                <a:gd name="f136" fmla="val 2708"/>
                <a:gd name="f137" fmla="val 7455"/>
                <a:gd name="f138" fmla="val 2629"/>
                <a:gd name="f139" fmla="val 6779"/>
                <a:gd name="f140" fmla="val 1652"/>
                <a:gd name="f141" fmla="val 5421"/>
                <a:gd name="f142" fmla="*/ f0 1 7754"/>
                <a:gd name="f143" fmla="*/ f1 1 5653"/>
                <a:gd name="f144" fmla="val f2"/>
                <a:gd name="f145" fmla="val f3"/>
                <a:gd name="f146" fmla="val f4"/>
                <a:gd name="f147" fmla="+- f146 0 f144"/>
                <a:gd name="f148" fmla="+- f145 0 f144"/>
                <a:gd name="f149" fmla="*/ f148 1 7754"/>
                <a:gd name="f150" fmla="*/ f147 1 5653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7754" h="56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9"/>
                  </a:cubicBezTo>
                  <a:lnTo>
                    <a:pt x="f80" y="f9"/>
                  </a:ln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0"/>
                    <a:pt x="f92" y="f90"/>
                    <a:pt x="f93" y="f90"/>
                  </a:cubicBezTo>
                  <a:cubicBezTo>
                    <a:pt x="f94" y="f90"/>
                    <a:pt x="f95" y="f96"/>
                    <a:pt x="f97" y="f98"/>
                  </a:cubicBezTo>
                  <a:cubicBezTo>
                    <a:pt x="f97" y="f98"/>
                    <a:pt x="f99" y="f100"/>
                    <a:pt x="f99" y="f101"/>
                  </a:cubicBezTo>
                  <a:cubicBezTo>
                    <a:pt x="f3" y="f34"/>
                    <a:pt x="f3" y="f102"/>
                    <a:pt x="f99" y="f103"/>
                  </a:cubicBezTo>
                  <a:cubicBezTo>
                    <a:pt x="f97" y="f104"/>
                    <a:pt x="f105" y="f106"/>
                    <a:pt x="f105" y="f106"/>
                  </a:cubicBezTo>
                  <a:cubicBezTo>
                    <a:pt x="f95" y="f107"/>
                    <a:pt x="f108" y="f109"/>
                    <a:pt x="f94" y="f110"/>
                  </a:cubicBezTo>
                  <a:cubicBezTo>
                    <a:pt x="f111" y="f112"/>
                    <a:pt x="f113" y="f114"/>
                    <a:pt x="f115" y="f116"/>
                  </a:cubicBezTo>
                  <a:lnTo>
                    <a:pt x="f115" y="f116"/>
                  </a:ln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16"/>
                    <a:pt x="f124" y="f125"/>
                  </a:cubicBezTo>
                  <a:lnTo>
                    <a:pt x="f126" y="f127"/>
                  </a:lnTo>
                  <a:cubicBezTo>
                    <a:pt x="f128" y="f129"/>
                    <a:pt x="f128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4" name="Google Shape;3067;p54">
              <a:extLst>
                <a:ext uri="{FF2B5EF4-FFF2-40B4-BE49-F238E27FC236}">
                  <a16:creationId xmlns:a16="http://schemas.microsoft.com/office/drawing/2014/main" id="{39D98568-95A8-46BD-93DD-24C48F60B5EF}"/>
                </a:ext>
              </a:extLst>
            </p:cNvPr>
            <p:cNvSpPr/>
            <p:nvPr/>
          </p:nvSpPr>
          <p:spPr>
            <a:xfrm>
              <a:off x="1963628" y="710680"/>
              <a:ext cx="242306" cy="1755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0"/>
                <a:gd name="f4" fmla="val 5978"/>
                <a:gd name="f5" fmla="val 4195"/>
                <a:gd name="f6" fmla="val 220"/>
                <a:gd name="f7" fmla="val 5922"/>
                <a:gd name="f8" fmla="val 7514"/>
                <a:gd name="f9" fmla="val 2577"/>
                <a:gd name="f10" fmla="val 7932"/>
                <a:gd name="f11" fmla="val 3250"/>
                <a:gd name="f12" fmla="val 7862"/>
                <a:gd name="f13" fmla="val 3247"/>
                <a:gd name="f14" fmla="val 7794"/>
                <a:gd name="f15" fmla="val 3245"/>
                <a:gd name="f16" fmla="val 7727"/>
                <a:gd name="f17" fmla="val 6495"/>
                <a:gd name="f18" fmla="val 5811"/>
                <a:gd name="f19" fmla="val 3791"/>
                <a:gd name="f20" fmla="val 5088"/>
                <a:gd name="f21" fmla="val 4368"/>
                <a:gd name="f22" fmla="val 4426"/>
                <a:gd name="f23" fmla="val 4897"/>
                <a:gd name="f24" fmla="val 3741"/>
                <a:gd name="f25" fmla="val 5441"/>
                <a:gd name="f26" fmla="val 2552"/>
                <a:gd name="f27" fmla="val 5676"/>
                <a:gd name="f28" fmla="val 2280"/>
                <a:gd name="f29" fmla="val 5729"/>
                <a:gd name="f30" fmla="val 2026"/>
                <a:gd name="f31" fmla="val 5755"/>
                <a:gd name="f32" fmla="val 1796"/>
                <a:gd name="f33" fmla="val 1063"/>
                <a:gd name="f34" fmla="val 560"/>
                <a:gd name="f35" fmla="val 5490"/>
                <a:gd name="f36" fmla="val 403"/>
                <a:gd name="f37" fmla="val 4996"/>
                <a:gd name="f38" fmla="val 242"/>
                <a:gd name="f39" fmla="val 4489"/>
                <a:gd name="f40" fmla="val 531"/>
                <a:gd name="f41" fmla="val 3903"/>
                <a:gd name="f42" fmla="val 1062"/>
                <a:gd name="f43" fmla="val 3665"/>
                <a:gd name="f44" fmla="val 1639"/>
                <a:gd name="f45" fmla="val 3407"/>
                <a:gd name="f46" fmla="val 1745"/>
                <a:gd name="f47" fmla="val 2906"/>
                <a:gd name="f48" fmla="val 1859"/>
                <a:gd name="f49" fmla="val 2379"/>
                <a:gd name="f50" fmla="val 2009"/>
                <a:gd name="f51" fmla="val 1678"/>
                <a:gd name="f52" fmla="val 2179"/>
                <a:gd name="f53" fmla="val 882"/>
                <a:gd name="f54" fmla="val 3503"/>
                <a:gd name="f55" fmla="val 354"/>
                <a:gd name="f56" fmla="val 3734"/>
                <a:gd name="f57" fmla="val 261"/>
                <a:gd name="f58" fmla="val 3966"/>
                <a:gd name="f59" fmla="val 4191"/>
                <a:gd name="f60" fmla="val 3927"/>
                <a:gd name="f61" fmla="val 3670"/>
                <a:gd name="f62" fmla="val 49"/>
                <a:gd name="f63" fmla="val 3421"/>
                <a:gd name="f64" fmla="val 149"/>
                <a:gd name="f65" fmla="val 1990"/>
                <a:gd name="f66" fmla="val 720"/>
                <a:gd name="f67" fmla="val 1797"/>
                <a:gd name="f68" fmla="val 1614"/>
                <a:gd name="f69" fmla="val 1645"/>
                <a:gd name="f70" fmla="val 2333"/>
                <a:gd name="f71" fmla="val 1535"/>
                <a:gd name="f72" fmla="val 2846"/>
                <a:gd name="f73" fmla="val 1448"/>
                <a:gd name="f74" fmla="val 3252"/>
                <a:gd name="f75" fmla="val 973"/>
                <a:gd name="f76" fmla="val 3465"/>
                <a:gd name="f77" fmla="val 342"/>
                <a:gd name="f78" fmla="val 3749"/>
                <a:gd name="f79" fmla="val 4451"/>
                <a:gd name="f80" fmla="val 195"/>
                <a:gd name="f81" fmla="val 5063"/>
                <a:gd name="f82" fmla="val 272"/>
                <a:gd name="f83" fmla="val 5303"/>
                <a:gd name="f84" fmla="val 594"/>
                <a:gd name="f85" fmla="val 1787"/>
                <a:gd name="f86" fmla="val 2022"/>
                <a:gd name="f87" fmla="val 2290"/>
                <a:gd name="f88" fmla="val 5952"/>
                <a:gd name="f89" fmla="val 2595"/>
                <a:gd name="f90" fmla="val 5889"/>
                <a:gd name="f91" fmla="val 3835"/>
                <a:gd name="f92" fmla="val 5646"/>
                <a:gd name="f93" fmla="val 4574"/>
                <a:gd name="f94" fmla="val 5056"/>
                <a:gd name="f95" fmla="val 5227"/>
                <a:gd name="f96" fmla="val 4539"/>
                <a:gd name="f97" fmla="val 5946"/>
                <a:gd name="f98" fmla="val 3965"/>
                <a:gd name="f99" fmla="val 6579"/>
                <a:gd name="f100" fmla="val 3464"/>
                <a:gd name="f101" fmla="val 7733"/>
                <a:gd name="f102" fmla="val 7858"/>
                <a:gd name="f103" fmla="val 7988"/>
                <a:gd name="f104" fmla="val 3470"/>
                <a:gd name="f105" fmla="val 8126"/>
                <a:gd name="f106" fmla="val 3482"/>
                <a:gd name="f107" fmla="val 8129"/>
                <a:gd name="f108" fmla="val 3483"/>
                <a:gd name="f109" fmla="val 8132"/>
                <a:gd name="f110" fmla="val 8134"/>
                <a:gd name="f111" fmla="val 8172"/>
                <a:gd name="f112" fmla="val 8207"/>
                <a:gd name="f113" fmla="val 8227"/>
                <a:gd name="f114" fmla="val 3433"/>
                <a:gd name="f115" fmla="val 8249"/>
                <a:gd name="f116" fmla="val 3400"/>
                <a:gd name="f117" fmla="val 3354"/>
                <a:gd name="f118" fmla="val 8231"/>
                <a:gd name="f119" fmla="val 3319"/>
                <a:gd name="f120" fmla="val 8226"/>
                <a:gd name="f121" fmla="val 3309"/>
                <a:gd name="f122" fmla="val 7640"/>
                <a:gd name="f123" fmla="val 2279"/>
                <a:gd name="f124" fmla="val 6767"/>
                <a:gd name="f125" fmla="val 1380"/>
                <a:gd name="f126" fmla="val 5881"/>
                <a:gd name="f127" fmla="val 467"/>
                <a:gd name="f128" fmla="val 5004"/>
                <a:gd name="f129" fmla="*/ f0 1 8250"/>
                <a:gd name="f130" fmla="*/ f1 1 5978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8250"/>
                <a:gd name="f137" fmla="*/ f134 1 5978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8250" h="59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  <a:moveTo>
                    <a:pt x="f59" y="f2"/>
                  </a:moveTo>
                  <a:cubicBezTo>
                    <a:pt x="f60" y="f2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2" y="f79"/>
                    <a:pt x="f80" y="f81"/>
                  </a:cubicBezTo>
                  <a:cubicBezTo>
                    <a:pt x="f82" y="f83"/>
                    <a:pt x="f84" y="f4"/>
                    <a:pt x="f85" y="f4"/>
                  </a:cubicBezTo>
                  <a:cubicBezTo>
                    <a:pt x="f86" y="f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7" y="f108"/>
                    <a:pt x="f109" y="f108"/>
                    <a:pt x="f110" y="f108"/>
                  </a:cubicBezTo>
                  <a:cubicBezTo>
                    <a:pt x="f111" y="f108"/>
                    <a:pt x="f112" y="f76"/>
                    <a:pt x="f113" y="f114"/>
                  </a:cubicBezTo>
                  <a:cubicBezTo>
                    <a:pt x="f115" y="f116"/>
                    <a:pt x="f3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9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5" name="Google Shape;3068;p54">
              <a:extLst>
                <a:ext uri="{FF2B5EF4-FFF2-40B4-BE49-F238E27FC236}">
                  <a16:creationId xmlns:a16="http://schemas.microsoft.com/office/drawing/2014/main" id="{480AF28E-2ECC-4530-81C8-B93B956250A6}"/>
                </a:ext>
              </a:extLst>
            </p:cNvPr>
            <p:cNvSpPr/>
            <p:nvPr/>
          </p:nvSpPr>
          <p:spPr>
            <a:xfrm>
              <a:off x="2058936" y="782982"/>
              <a:ext cx="144621" cy="2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24"/>
                <a:gd name="f4" fmla="val 879"/>
                <a:gd name="f5" fmla="val 2328"/>
                <a:gd name="f6" fmla="val 1"/>
                <a:gd name="f7" fmla="val 1530"/>
                <a:gd name="f8" fmla="val 732"/>
                <a:gd name="f9" fmla="val 204"/>
                <a:gd name="f10" fmla="val 36"/>
                <a:gd name="f11" fmla="val 615"/>
                <a:gd name="f12" fmla="val 11"/>
                <a:gd name="f13" fmla="val 629"/>
                <a:gd name="f14" fmla="val 663"/>
                <a:gd name="f15" fmla="val 18"/>
                <a:gd name="f16" fmla="val 690"/>
                <a:gd name="f17" fmla="val 28"/>
                <a:gd name="f18" fmla="val 708"/>
                <a:gd name="f19" fmla="val 46"/>
                <a:gd name="f20" fmla="val 718"/>
                <a:gd name="f21" fmla="val 64"/>
                <a:gd name="f22" fmla="val 74"/>
                <a:gd name="f23" fmla="val 83"/>
                <a:gd name="f24" fmla="val 715"/>
                <a:gd name="f25" fmla="val 92"/>
                <a:gd name="f26" fmla="val 710"/>
                <a:gd name="f27" fmla="val 759"/>
                <a:gd name="f28" fmla="val 317"/>
                <a:gd name="f29" fmla="val 1541"/>
                <a:gd name="f30" fmla="val 122"/>
                <a:gd name="f31" fmla="val 2324"/>
                <a:gd name="f32" fmla="val 3213"/>
                <a:gd name="f33" fmla="val 4104"/>
                <a:gd name="f34" fmla="val 373"/>
                <a:gd name="f35" fmla="val 4830"/>
                <a:gd name="f36" fmla="val 870"/>
                <a:gd name="f37" fmla="val 4838"/>
                <a:gd name="f38" fmla="val 875"/>
                <a:gd name="f39" fmla="val 4848"/>
                <a:gd name="f40" fmla="val 878"/>
                <a:gd name="f41" fmla="val 4860"/>
                <a:gd name="f42" fmla="val 4877"/>
                <a:gd name="f43" fmla="val 4895"/>
                <a:gd name="f44" fmla="val 4905"/>
                <a:gd name="f45" fmla="val 855"/>
                <a:gd name="f46" fmla="val 831"/>
                <a:gd name="f47" fmla="val 4917"/>
                <a:gd name="f48" fmla="val 797"/>
                <a:gd name="f49" fmla="val 4891"/>
                <a:gd name="f50" fmla="val 778"/>
                <a:gd name="f51" fmla="val 4137"/>
                <a:gd name="f52" fmla="val 262"/>
                <a:gd name="f53" fmla="val 3233"/>
                <a:gd name="f54" fmla="*/ f0 1 4924"/>
                <a:gd name="f55" fmla="*/ f1 1 879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4924"/>
                <a:gd name="f62" fmla="*/ f59 1 879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4924" h="87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6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6" name="Google Shape;3069;p54">
              <a:extLst>
                <a:ext uri="{FF2B5EF4-FFF2-40B4-BE49-F238E27FC236}">
                  <a16:creationId xmlns:a16="http://schemas.microsoft.com/office/drawing/2014/main" id="{81C13F60-D8E0-4031-9C84-FA2CAEE2A995}"/>
                </a:ext>
              </a:extLst>
            </p:cNvPr>
            <p:cNvSpPr/>
            <p:nvPr/>
          </p:nvSpPr>
          <p:spPr>
            <a:xfrm>
              <a:off x="2115738" y="772027"/>
              <a:ext cx="37417" cy="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4"/>
                <a:gd name="f4" fmla="val 176"/>
                <a:gd name="f5" fmla="val 554"/>
                <a:gd name="f6" fmla="val 387"/>
                <a:gd name="f7" fmla="val 219"/>
                <a:gd name="f8" fmla="val 13"/>
                <a:gd name="f9" fmla="val 52"/>
                <a:gd name="f10" fmla="val 38"/>
                <a:gd name="f11" fmla="val 22"/>
                <a:gd name="f12" fmla="val 43"/>
                <a:gd name="f13" fmla="val 1"/>
                <a:gd name="f14" fmla="val 69"/>
                <a:gd name="f15" fmla="val 6"/>
                <a:gd name="f16" fmla="val 100"/>
                <a:gd name="f17" fmla="val 10"/>
                <a:gd name="f18" fmla="val 127"/>
                <a:gd name="f19" fmla="val 31"/>
                <a:gd name="f20" fmla="val 147"/>
                <a:gd name="f21" fmla="val 57"/>
                <a:gd name="f22" fmla="val 61"/>
                <a:gd name="f23" fmla="val 64"/>
                <a:gd name="f24" fmla="val 67"/>
                <a:gd name="f25" fmla="val 146"/>
                <a:gd name="f26" fmla="val 228"/>
                <a:gd name="f27" fmla="val 122"/>
                <a:gd name="f28" fmla="val 389"/>
                <a:gd name="f29" fmla="val 110"/>
                <a:gd name="f30" fmla="val 550"/>
                <a:gd name="f31" fmla="val 769"/>
                <a:gd name="f32" fmla="val 987"/>
                <a:gd name="f33" fmla="val 132"/>
                <a:gd name="f34" fmla="val 1203"/>
                <a:gd name="f35" fmla="val 174"/>
                <a:gd name="f36" fmla="val 1205"/>
                <a:gd name="f37" fmla="val 1210"/>
                <a:gd name="f38" fmla="val 1212"/>
                <a:gd name="f39" fmla="val 1238"/>
                <a:gd name="f40" fmla="val 1261"/>
                <a:gd name="f41" fmla="val 159"/>
                <a:gd name="f42" fmla="val 1268"/>
                <a:gd name="f43" fmla="val 103"/>
                <a:gd name="f44" fmla="val 1255"/>
                <a:gd name="f45" fmla="val 73"/>
                <a:gd name="f46" fmla="val 1225"/>
                <a:gd name="f47" fmla="val 68"/>
                <a:gd name="f48" fmla="val 1003"/>
                <a:gd name="f49" fmla="val 23"/>
                <a:gd name="f50" fmla="val 779"/>
                <a:gd name="f51" fmla="*/ f0 1 1274"/>
                <a:gd name="f52" fmla="*/ f1 1 176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74"/>
                <a:gd name="f59" fmla="*/ f56 1 176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74" h="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4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33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2"/>
                    <a:pt x="f5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7" name="Google Shape;3070;p54">
              <a:extLst>
                <a:ext uri="{FF2B5EF4-FFF2-40B4-BE49-F238E27FC236}">
                  <a16:creationId xmlns:a16="http://schemas.microsoft.com/office/drawing/2014/main" id="{2B312D94-D7D8-45B4-9F5F-B563FAB20D62}"/>
                </a:ext>
              </a:extLst>
            </p:cNvPr>
            <p:cNvSpPr/>
            <p:nvPr/>
          </p:nvSpPr>
          <p:spPr>
            <a:xfrm>
              <a:off x="2098493" y="751472"/>
              <a:ext cx="24496" cy="40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"/>
                <a:gd name="f4" fmla="val 139"/>
                <a:gd name="f5" fmla="val 774"/>
                <a:gd name="f6" fmla="val 55"/>
                <a:gd name="f7" fmla="val 27"/>
                <a:gd name="f8" fmla="val 25"/>
                <a:gd name="f9" fmla="val 29"/>
                <a:gd name="f10" fmla="val 1"/>
                <a:gd name="f11" fmla="val 54"/>
                <a:gd name="f12" fmla="val 2"/>
                <a:gd name="f13" fmla="val 84"/>
                <a:gd name="f14" fmla="val 4"/>
                <a:gd name="f15" fmla="val 114"/>
                <a:gd name="f16" fmla="val 138"/>
                <a:gd name="f17" fmla="val 58"/>
                <a:gd name="f18" fmla="val 59"/>
                <a:gd name="f19" fmla="val 778"/>
                <a:gd name="f20" fmla="val 111"/>
                <a:gd name="f21" fmla="val 808"/>
                <a:gd name="f22" fmla="val 110"/>
                <a:gd name="f23" fmla="val 831"/>
                <a:gd name="f24" fmla="val 830"/>
                <a:gd name="f25" fmla="val 24"/>
                <a:gd name="f26" fmla="val 805"/>
                <a:gd name="f27" fmla="val 777"/>
                <a:gd name="f28" fmla="*/ f0 1 834"/>
                <a:gd name="f29" fmla="*/ f1 1 13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834"/>
                <a:gd name="f36" fmla="*/ f33 1 13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834" h="139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9" y="f16"/>
                    <a:pt x="f17" y="f16"/>
                  </a:cubicBezTo>
                  <a:lnTo>
                    <a:pt x="f18" y="f16"/>
                  </a:lnTo>
                  <a:lnTo>
                    <a:pt x="f19" y="f20"/>
                  </a:lnTo>
                  <a:cubicBezTo>
                    <a:pt x="f21" y="f22"/>
                    <a:pt x="f3" y="f13"/>
                    <a:pt x="f23" y="f11"/>
                  </a:cubicBezTo>
                  <a:cubicBezTo>
                    <a:pt x="f24" y="f25"/>
                    <a:pt x="f26" y="f2"/>
                    <a:pt x="f27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8" name="Google Shape;3071;p54">
              <a:extLst>
                <a:ext uri="{FF2B5EF4-FFF2-40B4-BE49-F238E27FC236}">
                  <a16:creationId xmlns:a16="http://schemas.microsoft.com/office/drawing/2014/main" id="{BB22C873-B804-4402-B940-19F0BC69315E}"/>
                </a:ext>
              </a:extLst>
            </p:cNvPr>
            <p:cNvSpPr/>
            <p:nvPr/>
          </p:nvSpPr>
          <p:spPr>
            <a:xfrm>
              <a:off x="2005014" y="832323"/>
              <a:ext cx="64968" cy="27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12"/>
                <a:gd name="f4" fmla="val 947"/>
                <a:gd name="f5" fmla="val 2149"/>
                <a:gd name="f6" fmla="val 2131"/>
                <a:gd name="f7" fmla="val 2113"/>
                <a:gd name="f8" fmla="val 9"/>
                <a:gd name="f9" fmla="val 2103"/>
                <a:gd name="f10" fmla="val 24"/>
                <a:gd name="f11" fmla="val 1916"/>
                <a:gd name="f12" fmla="val 313"/>
                <a:gd name="f13" fmla="val 1593"/>
                <a:gd name="f14" fmla="val 544"/>
                <a:gd name="f15" fmla="val 1197"/>
                <a:gd name="f16" fmla="val 675"/>
                <a:gd name="f17" fmla="val 824"/>
                <a:gd name="f18" fmla="val 797"/>
                <a:gd name="f19" fmla="val 428"/>
                <a:gd name="f20" fmla="val 54"/>
                <a:gd name="f21" fmla="val 836"/>
                <a:gd name="f22" fmla="val 839"/>
                <a:gd name="f23" fmla="val 1"/>
                <a:gd name="f24" fmla="val 863"/>
                <a:gd name="f25" fmla="val 893"/>
                <a:gd name="f26" fmla="val 2"/>
                <a:gd name="f27" fmla="val 924"/>
                <a:gd name="f28" fmla="val 25"/>
                <a:gd name="f29" fmla="val 55"/>
                <a:gd name="f30" fmla="val 440"/>
                <a:gd name="f31" fmla="val 934"/>
                <a:gd name="f32" fmla="val 848"/>
                <a:gd name="f33" fmla="val 906"/>
                <a:gd name="f34" fmla="val 1231"/>
                <a:gd name="f35" fmla="val 779"/>
                <a:gd name="f36" fmla="val 1653"/>
                <a:gd name="f37" fmla="val 642"/>
                <a:gd name="f38" fmla="val 1996"/>
                <a:gd name="f39" fmla="val 394"/>
                <a:gd name="f40" fmla="val 2195"/>
                <a:gd name="f41" fmla="val 85"/>
                <a:gd name="f42" fmla="val 2211"/>
                <a:gd name="f43" fmla="val 58"/>
                <a:gd name="f44" fmla="val 2204"/>
                <a:gd name="f45" fmla="val 2180"/>
                <a:gd name="f46" fmla="val 8"/>
                <a:gd name="f47" fmla="val 2170"/>
                <a:gd name="f48" fmla="val 3"/>
                <a:gd name="f49" fmla="val 2159"/>
                <a:gd name="f50" fmla="*/ f0 1 2212"/>
                <a:gd name="f51" fmla="*/ f1 1 9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2212"/>
                <a:gd name="f58" fmla="*/ f55 1 9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2212" h="9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7"/>
                    <a:pt x="f20" y="f21"/>
                  </a:cubicBezTo>
                  <a:cubicBezTo>
                    <a:pt x="f10" y="f22"/>
                    <a:pt x="f23" y="f24"/>
                    <a:pt x="f23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0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9" name="Google Shape;3072;p54">
              <a:extLst>
                <a:ext uri="{FF2B5EF4-FFF2-40B4-BE49-F238E27FC236}">
                  <a16:creationId xmlns:a16="http://schemas.microsoft.com/office/drawing/2014/main" id="{7E503D63-4F8D-4B8C-89CD-5DAF4EBABE29}"/>
                </a:ext>
              </a:extLst>
            </p:cNvPr>
            <p:cNvSpPr/>
            <p:nvPr/>
          </p:nvSpPr>
          <p:spPr>
            <a:xfrm>
              <a:off x="2013088" y="838139"/>
              <a:ext cx="20061" cy="7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"/>
                <a:gd name="f4" fmla="val 261"/>
                <a:gd name="f5" fmla="val 621"/>
                <a:gd name="f6" fmla="val 612"/>
                <a:gd name="f7" fmla="val 603"/>
                <a:gd name="f8" fmla="val 2"/>
                <a:gd name="f9" fmla="val 595"/>
                <a:gd name="f10" fmla="val 7"/>
                <a:gd name="f11" fmla="val 432"/>
                <a:gd name="f12" fmla="val 101"/>
                <a:gd name="f13" fmla="val 247"/>
                <a:gd name="f14" fmla="val 151"/>
                <a:gd name="f15" fmla="val 58"/>
                <a:gd name="f16" fmla="val 56"/>
                <a:gd name="f17" fmla="val 26"/>
                <a:gd name="f18" fmla="val 1"/>
                <a:gd name="f19" fmla="val 175"/>
                <a:gd name="f20" fmla="val 206"/>
                <a:gd name="f21" fmla="val 235"/>
                <a:gd name="f22" fmla="val 23"/>
                <a:gd name="f23" fmla="val 51"/>
                <a:gd name="f24" fmla="val 53"/>
                <a:gd name="f25" fmla="val 260"/>
                <a:gd name="f26" fmla="val 267"/>
                <a:gd name="f27" fmla="val 469"/>
                <a:gd name="f28" fmla="val 208"/>
                <a:gd name="f29" fmla="val 649"/>
                <a:gd name="f30" fmla="val 674"/>
                <a:gd name="f31" fmla="val 87"/>
                <a:gd name="f32" fmla="val 669"/>
                <a:gd name="f33" fmla="val 25"/>
                <a:gd name="f34" fmla="val 658"/>
                <a:gd name="f35" fmla="val 9"/>
                <a:gd name="f36" fmla="val 639"/>
                <a:gd name="f37" fmla="*/ f0 1 683"/>
                <a:gd name="f38" fmla="*/ f1 1 26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83"/>
                <a:gd name="f45" fmla="*/ f42 1 26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83" h="2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18" y="f20"/>
                  </a:cubicBezTo>
                  <a:cubicBezTo>
                    <a:pt x="f18" y="f21"/>
                    <a:pt x="f22" y="f4"/>
                    <a:pt x="f23" y="f4"/>
                  </a:cubicBezTo>
                  <a:cubicBezTo>
                    <a:pt x="f24" y="f4"/>
                    <a:pt x="f16" y="f4"/>
                    <a:pt x="f15" y="f25"/>
                  </a:cubicBezTo>
                  <a:cubicBezTo>
                    <a:pt x="f26" y="f25"/>
                    <a:pt x="f27" y="f28"/>
                    <a:pt x="f29" y="f12"/>
                  </a:cubicBezTo>
                  <a:cubicBezTo>
                    <a:pt x="f30" y="f31"/>
                    <a:pt x="f3" y="f24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0" name="Google Shape;3073;p54">
              <a:extLst>
                <a:ext uri="{FF2B5EF4-FFF2-40B4-BE49-F238E27FC236}">
                  <a16:creationId xmlns:a16="http://schemas.microsoft.com/office/drawing/2014/main" id="{71EECC9D-0C99-40FD-8405-3915E728A55E}"/>
                </a:ext>
              </a:extLst>
            </p:cNvPr>
            <p:cNvSpPr/>
            <p:nvPr/>
          </p:nvSpPr>
          <p:spPr>
            <a:xfrm>
              <a:off x="2018318" y="824432"/>
              <a:ext cx="12746" cy="4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158"/>
                <a:gd name="f5" fmla="val 375"/>
                <a:gd name="f6" fmla="val 1"/>
                <a:gd name="f7" fmla="val 372"/>
                <a:gd name="f8" fmla="val 369"/>
                <a:gd name="f9" fmla="val 367"/>
                <a:gd name="f10" fmla="val 53"/>
                <a:gd name="f11" fmla="val 50"/>
                <a:gd name="f12" fmla="val 22"/>
                <a:gd name="f13" fmla="val 55"/>
                <a:gd name="f14" fmla="val 82"/>
                <a:gd name="f15" fmla="val 6"/>
                <a:gd name="f16" fmla="val 112"/>
                <a:gd name="f17" fmla="val 11"/>
                <a:gd name="f18" fmla="val 139"/>
                <a:gd name="f19" fmla="val 34"/>
                <a:gd name="f20" fmla="val 61"/>
                <a:gd name="f21" fmla="val 69"/>
                <a:gd name="f22" fmla="val 382"/>
                <a:gd name="f23" fmla="val 111"/>
                <a:gd name="f24" fmla="val 412"/>
                <a:gd name="f25" fmla="val 105"/>
                <a:gd name="f26" fmla="val 78"/>
                <a:gd name="f27" fmla="val 428"/>
                <a:gd name="f28" fmla="val 48"/>
                <a:gd name="f29" fmla="val 424"/>
                <a:gd name="f30" fmla="val 21"/>
                <a:gd name="f31" fmla="val 402"/>
                <a:gd name="f32" fmla="*/ f0 1 434"/>
                <a:gd name="f33" fmla="*/ f1 1 15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434"/>
                <a:gd name="f40" fmla="*/ f37 1 15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434" h="15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lecha: pentágono 70">
            <a:extLst>
              <a:ext uri="{FF2B5EF4-FFF2-40B4-BE49-F238E27FC236}">
                <a16:creationId xmlns:a16="http://schemas.microsoft.com/office/drawing/2014/main" id="{788C2ACC-98CB-4B51-952F-D5F2CB412F42}"/>
              </a:ext>
            </a:extLst>
          </p:cNvPr>
          <p:cNvSpPr/>
          <p:nvPr/>
        </p:nvSpPr>
        <p:spPr>
          <a:xfrm>
            <a:off x="15517" y="166503"/>
            <a:ext cx="8582073" cy="564303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83D4C3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cxnSp>
        <p:nvCxnSpPr>
          <p:cNvPr id="3" name="Google Shape;3078;p55">
            <a:extLst>
              <a:ext uri="{FF2B5EF4-FFF2-40B4-BE49-F238E27FC236}">
                <a16:creationId xmlns:a16="http://schemas.microsoft.com/office/drawing/2014/main" id="{B08E68E9-A9DC-4058-9637-B26A7FB1064D}"/>
              </a:ext>
            </a:extLst>
          </p:cNvPr>
          <p:cNvCxnSpPr>
            <a:stCxn id="27" idx="1"/>
            <a:endCxn id="25" idx="0"/>
          </p:cNvCxnSpPr>
          <p:nvPr/>
        </p:nvCxnSpPr>
        <p:spPr>
          <a:xfrm flipV="1">
            <a:off x="1503602" y="1579525"/>
            <a:ext cx="1542630" cy="479411"/>
          </a:xfrm>
          <a:prstGeom prst="bentConnector4">
            <a:avLst>
              <a:gd name="adj1" fmla="val 14552"/>
              <a:gd name="adj2" fmla="val 147684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4" name="Google Shape;3081;p55">
            <a:extLst>
              <a:ext uri="{FF2B5EF4-FFF2-40B4-BE49-F238E27FC236}">
                <a16:creationId xmlns:a16="http://schemas.microsoft.com/office/drawing/2014/main" id="{6AE0B49A-CF0F-47CB-9883-0647F1967A65}"/>
              </a:ext>
            </a:extLst>
          </p:cNvPr>
          <p:cNvCxnSpPr>
            <a:stCxn id="27" idx="1"/>
            <a:endCxn id="26" idx="2"/>
          </p:cNvCxnSpPr>
          <p:nvPr/>
        </p:nvCxnSpPr>
        <p:spPr>
          <a:xfrm>
            <a:off x="1503602" y="2058936"/>
            <a:ext cx="1540892" cy="607508"/>
          </a:xfrm>
          <a:prstGeom prst="bentConnector4">
            <a:avLst>
              <a:gd name="adj1" fmla="val 14512"/>
              <a:gd name="adj2" fmla="val 137629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5" name="Google Shape;3083;p55">
            <a:extLst>
              <a:ext uri="{FF2B5EF4-FFF2-40B4-BE49-F238E27FC236}">
                <a16:creationId xmlns:a16="http://schemas.microsoft.com/office/drawing/2014/main" id="{9EACAB3F-32D7-46F4-AE90-9AEF9CA74B7E}"/>
              </a:ext>
            </a:extLst>
          </p:cNvPr>
          <p:cNvCxnSpPr>
            <a:stCxn id="33" idx="1"/>
            <a:endCxn id="31" idx="0"/>
          </p:cNvCxnSpPr>
          <p:nvPr/>
        </p:nvCxnSpPr>
        <p:spPr>
          <a:xfrm flipV="1">
            <a:off x="1503602" y="3278453"/>
            <a:ext cx="1542630" cy="479410"/>
          </a:xfrm>
          <a:prstGeom prst="bentConnector4">
            <a:avLst>
              <a:gd name="adj1" fmla="val 14552"/>
              <a:gd name="adj2" fmla="val 147684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6" name="Google Shape;3086;p55">
            <a:extLst>
              <a:ext uri="{FF2B5EF4-FFF2-40B4-BE49-F238E27FC236}">
                <a16:creationId xmlns:a16="http://schemas.microsoft.com/office/drawing/2014/main" id="{E9A0085E-5504-4DA6-8375-E8349CA042A9}"/>
              </a:ext>
            </a:extLst>
          </p:cNvPr>
          <p:cNvCxnSpPr>
            <a:stCxn id="33" idx="1"/>
            <a:endCxn id="32" idx="2"/>
          </p:cNvCxnSpPr>
          <p:nvPr/>
        </p:nvCxnSpPr>
        <p:spPr>
          <a:xfrm>
            <a:off x="1503602" y="3757863"/>
            <a:ext cx="1540892" cy="607509"/>
          </a:xfrm>
          <a:prstGeom prst="bentConnector4">
            <a:avLst>
              <a:gd name="adj1" fmla="val 14512"/>
              <a:gd name="adj2" fmla="val 137629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grpSp>
        <p:nvGrpSpPr>
          <p:cNvPr id="7" name="Google Shape;3089;p55">
            <a:extLst>
              <a:ext uri="{FF2B5EF4-FFF2-40B4-BE49-F238E27FC236}">
                <a16:creationId xmlns:a16="http://schemas.microsoft.com/office/drawing/2014/main" id="{4FA61D35-4656-47D4-BF54-BA683C6F9919}"/>
              </a:ext>
            </a:extLst>
          </p:cNvPr>
          <p:cNvGrpSpPr/>
          <p:nvPr/>
        </p:nvGrpSpPr>
        <p:grpSpPr>
          <a:xfrm>
            <a:off x="4714518" y="1833893"/>
            <a:ext cx="3602973" cy="2369219"/>
            <a:chOff x="4714518" y="1833893"/>
            <a:chExt cx="3602973" cy="2369219"/>
          </a:xfrm>
        </p:grpSpPr>
        <p:grpSp>
          <p:nvGrpSpPr>
            <p:cNvPr id="8" name="Google Shape;3090;p55">
              <a:extLst>
                <a:ext uri="{FF2B5EF4-FFF2-40B4-BE49-F238E27FC236}">
                  <a16:creationId xmlns:a16="http://schemas.microsoft.com/office/drawing/2014/main" id="{AEB792BC-E6C1-4F9D-8A7E-9B94753794FD}"/>
                </a:ext>
              </a:extLst>
            </p:cNvPr>
            <p:cNvGrpSpPr/>
            <p:nvPr/>
          </p:nvGrpSpPr>
          <p:grpSpPr>
            <a:xfrm>
              <a:off x="4714518" y="1833893"/>
              <a:ext cx="3602973" cy="2369219"/>
              <a:chOff x="4714518" y="1833893"/>
              <a:chExt cx="3602973" cy="2369219"/>
            </a:xfrm>
          </p:grpSpPr>
          <p:sp>
            <p:nvSpPr>
              <p:cNvPr id="9" name="Google Shape;3091;p55">
                <a:extLst>
                  <a:ext uri="{FF2B5EF4-FFF2-40B4-BE49-F238E27FC236}">
                    <a16:creationId xmlns:a16="http://schemas.microsoft.com/office/drawing/2014/main" id="{A7561F0A-15B9-46B7-957C-2CAE984CE26D}"/>
                  </a:ext>
                </a:extLst>
              </p:cNvPr>
              <p:cNvSpPr/>
              <p:nvPr/>
            </p:nvSpPr>
            <p:spPr>
              <a:xfrm>
                <a:off x="4714518" y="2037374"/>
                <a:ext cx="1338361" cy="2165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3689"/>
                  <a:gd name="f4" fmla="val 167789"/>
                  <a:gd name="f5" fmla="val 13807"/>
                  <a:gd name="f6" fmla="val 11526"/>
                  <a:gd name="f7" fmla="val 9194"/>
                  <a:gd name="f8" fmla="val 921"/>
                  <a:gd name="f9" fmla="val 7431"/>
                  <a:gd name="f10" fmla="val 2357"/>
                  <a:gd name="f11" fmla="val 6418"/>
                  <a:gd name="f12" fmla="val 3183"/>
                  <a:gd name="f13" fmla="val 7559"/>
                  <a:gd name="f14" fmla="val 5231"/>
                  <a:gd name="f15" fmla="val 8433"/>
                  <a:gd name="f16" fmla="val 6203"/>
                  <a:gd name="f17" fmla="val 9308"/>
                  <a:gd name="f18" fmla="val 7175"/>
                  <a:gd name="f19" fmla="val 10393"/>
                  <a:gd name="f20" fmla="val 8259"/>
                  <a:gd name="f21" fmla="val 10189"/>
                  <a:gd name="f22" fmla="val 9549"/>
                  <a:gd name="f23" fmla="val 9355"/>
                  <a:gd name="f24" fmla="val 9975"/>
                  <a:gd name="f25" fmla="val 8287"/>
                  <a:gd name="f26" fmla="val 10084"/>
                  <a:gd name="f27" fmla="val 7292"/>
                  <a:gd name="f28" fmla="val 7024"/>
                  <a:gd name="f29" fmla="val 6762"/>
                  <a:gd name="f30" fmla="val 10076"/>
                  <a:gd name="f31" fmla="val 6511"/>
                  <a:gd name="f32" fmla="val 10065"/>
                  <a:gd name="f33" fmla="val 6102"/>
                  <a:gd name="f34" fmla="val 10046"/>
                  <a:gd name="f35" fmla="val 5686"/>
                  <a:gd name="f36" fmla="val 9992"/>
                  <a:gd name="f37" fmla="val 5277"/>
                  <a:gd name="f38" fmla="val 4990"/>
                  <a:gd name="f39" fmla="val 4705"/>
                  <a:gd name="f40" fmla="val 10019"/>
                  <a:gd name="f41" fmla="val 4430"/>
                  <a:gd name="f42" fmla="val 10104"/>
                  <a:gd name="f43" fmla="val 3763"/>
                  <a:gd name="f44" fmla="val 10310"/>
                  <a:gd name="f45" fmla="val 3182"/>
                  <a:gd name="f46" fmla="val 11034"/>
                  <a:gd name="f47" fmla="val 3440"/>
                  <a:gd name="f48" fmla="val 11683"/>
                  <a:gd name="f49" fmla="val 2981"/>
                  <a:gd name="f50" fmla="val 12481"/>
                  <a:gd name="f51" fmla="val 2431"/>
                  <a:gd name="f52" fmla="val 12899"/>
                  <a:gd name="f53" fmla="val 2962"/>
                  <a:gd name="f54" fmla="val 13650"/>
                  <a:gd name="f55" fmla="val 3377"/>
                  <a:gd name="f56" fmla="val 14235"/>
                  <a:gd name="f57" fmla="val 4081"/>
                  <a:gd name="f58" fmla="val 14716"/>
                  <a:gd name="f59" fmla="val 4076"/>
                  <a:gd name="f60" fmla="val 15434"/>
                  <a:gd name="f61" fmla="val 4071"/>
                  <a:gd name="f62" fmla="val 16003"/>
                  <a:gd name="f63" fmla="val 3591"/>
                  <a:gd name="f64" fmla="val 16462"/>
                  <a:gd name="f65" fmla="val 3082"/>
                  <a:gd name="f66" fmla="val 16719"/>
                  <a:gd name="f67" fmla="val 2572"/>
                  <a:gd name="f68" fmla="val 16973"/>
                  <a:gd name="f69" fmla="val 2000"/>
                  <a:gd name="f70" fmla="val 17102"/>
                  <a:gd name="f71" fmla="val 1518"/>
                  <a:gd name="f72" fmla="val 17408"/>
                  <a:gd name="f73" fmla="val 13"/>
                  <a:gd name="f74" fmla="val 18366"/>
                  <a:gd name="f75" fmla="val 20519"/>
                  <a:gd name="f76" fmla="val 159"/>
                  <a:gd name="f77" fmla="val 22295"/>
                  <a:gd name="f78" fmla="val 1133"/>
                  <a:gd name="f79" fmla="val 23491"/>
                  <a:gd name="f80" fmla="val 1285"/>
                  <a:gd name="f81" fmla="val 25550"/>
                  <a:gd name="f82" fmla="val 817"/>
                  <a:gd name="f83" fmla="val 27017"/>
                  <a:gd name="f84" fmla="val 639"/>
                  <a:gd name="f85" fmla="val 27577"/>
                  <a:gd name="f86" fmla="val 351"/>
                  <a:gd name="f87" fmla="val 28172"/>
                  <a:gd name="f88" fmla="val 552"/>
                  <a:gd name="f89" fmla="val 28724"/>
                  <a:gd name="f90" fmla="val 782"/>
                  <a:gd name="f91" fmla="val 29356"/>
                  <a:gd name="f92" fmla="val 1526"/>
                  <a:gd name="f93" fmla="val 29605"/>
                  <a:gd name="f94" fmla="val 2177"/>
                  <a:gd name="f95" fmla="val 29773"/>
                  <a:gd name="f96" fmla="val 2891"/>
                  <a:gd name="f97" fmla="val 29958"/>
                  <a:gd name="f98" fmla="val 3669"/>
                  <a:gd name="f99" fmla="val 30130"/>
                  <a:gd name="f100" fmla="val 4408"/>
                  <a:gd name="f101" fmla="val 5109"/>
                  <a:gd name="f102" fmla="val 5775"/>
                  <a:gd name="f103" fmla="val 29975"/>
                  <a:gd name="f104" fmla="val 6314"/>
                  <a:gd name="f105" fmla="val 29528"/>
                  <a:gd name="f106" fmla="val 7583"/>
                  <a:gd name="f107" fmla="val 28478"/>
                  <a:gd name="f108" fmla="val 9157"/>
                  <a:gd name="f109" fmla="val 28121"/>
                  <a:gd name="f110" fmla="val 10834"/>
                  <a:gd name="f111" fmla="val 13016"/>
                  <a:gd name="f112" fmla="val 15374"/>
                  <a:gd name="f113" fmla="val 28725"/>
                  <a:gd name="f114" fmla="val 17464"/>
                  <a:gd name="f115" fmla="val 29196"/>
                  <a:gd name="f116" fmla="val 18740"/>
                  <a:gd name="f117" fmla="val 29482"/>
                  <a:gd name="f118" fmla="val 20083"/>
                  <a:gd name="f119" fmla="val 29952"/>
                  <a:gd name="f120" fmla="val 20830"/>
                  <a:gd name="f121" fmla="val 31028"/>
                  <a:gd name="f122" fmla="val 21824"/>
                  <a:gd name="f123" fmla="val 32461"/>
                  <a:gd name="f124" fmla="val 21400"/>
                  <a:gd name="f125" fmla="val 34451"/>
                  <a:gd name="f126" fmla="val 20580"/>
                  <a:gd name="f127" fmla="val 35993"/>
                  <a:gd name="f128" fmla="val 19762"/>
                  <a:gd name="f129" fmla="val 37533"/>
                  <a:gd name="f130" fmla="val 18587"/>
                  <a:gd name="f131" fmla="val 38903"/>
                  <a:gd name="f132" fmla="val 18068"/>
                  <a:gd name="f133" fmla="val 40567"/>
                  <a:gd name="f134" fmla="val 17582"/>
                  <a:gd name="f135" fmla="val 42129"/>
                  <a:gd name="f136" fmla="val 17717"/>
                  <a:gd name="f137" fmla="val 43806"/>
                  <a:gd name="f138" fmla="val 17859"/>
                  <a:gd name="f139" fmla="val 45436"/>
                  <a:gd name="f140" fmla="val 18032"/>
                  <a:gd name="f141" fmla="val 47441"/>
                  <a:gd name="f142" fmla="val 18242"/>
                  <a:gd name="f143" fmla="val 49554"/>
                  <a:gd name="f144" fmla="val 19405"/>
                  <a:gd name="f145" fmla="val 51198"/>
                  <a:gd name="f146" fmla="val 20624"/>
                  <a:gd name="f147" fmla="val 52922"/>
                  <a:gd name="f148" fmla="val 21392"/>
                  <a:gd name="f149" fmla="val 55494"/>
                  <a:gd name="f150" fmla="val 21294"/>
                  <a:gd name="f151" fmla="val 57601"/>
                  <a:gd name="f152" fmla="val 21216"/>
                  <a:gd name="f153" fmla="val 59294"/>
                  <a:gd name="f154" fmla="val 20619"/>
                  <a:gd name="f155" fmla="val 60958"/>
                  <a:gd name="f156" fmla="val 20775"/>
                  <a:gd name="f157" fmla="val 62645"/>
                  <a:gd name="f158" fmla="val 21057"/>
                  <a:gd name="f159" fmla="val 65704"/>
                  <a:gd name="f160" fmla="val 23699"/>
                  <a:gd name="f161" fmla="val 67999"/>
                  <a:gd name="f162" fmla="val 26397"/>
                  <a:gd name="f163" fmla="val 69471"/>
                  <a:gd name="f164" fmla="val 29219"/>
                  <a:gd name="f165" fmla="val 71013"/>
                  <a:gd name="f166" fmla="val 31651"/>
                  <a:gd name="f167" fmla="val 73637"/>
                  <a:gd name="f168" fmla="val 32623"/>
                  <a:gd name="f169" fmla="val 76701"/>
                  <a:gd name="f170" fmla="val 33112"/>
                  <a:gd name="f171" fmla="val 78241"/>
                  <a:gd name="f172" fmla="val 33257"/>
                  <a:gd name="f173" fmla="val 79868"/>
                  <a:gd name="f174" fmla="val 33688"/>
                  <a:gd name="f175" fmla="val 81425"/>
                  <a:gd name="f176" fmla="val 34432"/>
                  <a:gd name="f177" fmla="val 84119"/>
                  <a:gd name="f178" fmla="val 36051"/>
                  <a:gd name="f179" fmla="val 86565"/>
                  <a:gd name="f180" fmla="val 38239"/>
                  <a:gd name="f181" fmla="val 88307"/>
                  <a:gd name="f182" fmla="val 39834"/>
                  <a:gd name="f183" fmla="val 89575"/>
                  <a:gd name="f184" fmla="val 42451"/>
                  <a:gd name="f185" fmla="val 90023"/>
                  <a:gd name="f186" fmla="val 44455"/>
                  <a:gd name="f187" fmla="val 90388"/>
                  <a:gd name="f188" fmla="val 45495"/>
                  <a:gd name="f189" fmla="val 90578"/>
                  <a:gd name="f190" fmla="val 46617"/>
                  <a:gd name="f191" fmla="val 90728"/>
                  <a:gd name="f192" fmla="val 47400"/>
                  <a:gd name="f193" fmla="val 91437"/>
                  <a:gd name="f194" fmla="val 47762"/>
                  <a:gd name="f195" fmla="val 91764"/>
                  <a:gd name="f196" fmla="val 48023"/>
                  <a:gd name="f197" fmla="val 92187"/>
                  <a:gd name="f198" fmla="val 48369"/>
                  <a:gd name="f199" fmla="val 92530"/>
                  <a:gd name="f200" fmla="val 50044"/>
                  <a:gd name="f201" fmla="val 94188"/>
                  <a:gd name="f202" fmla="val 53127"/>
                  <a:gd name="f203" fmla="val 93507"/>
                  <a:gd name="f204" fmla="val 54821"/>
                  <a:gd name="f205" fmla="val 95145"/>
                  <a:gd name="f206" fmla="val 55259"/>
                  <a:gd name="f207" fmla="val 95566"/>
                  <a:gd name="f208" fmla="val 55558"/>
                  <a:gd name="f209" fmla="val 96107"/>
                  <a:gd name="f210" fmla="val 55941"/>
                  <a:gd name="f211" fmla="val 96579"/>
                  <a:gd name="f212" fmla="val 56887"/>
                  <a:gd name="f213" fmla="val 97736"/>
                  <a:gd name="f214" fmla="val 58370"/>
                  <a:gd name="f215" fmla="val 98428"/>
                  <a:gd name="f216" fmla="val 59861"/>
                  <a:gd name="f217" fmla="val 60003"/>
                  <a:gd name="f218" fmla="val 60145"/>
                  <a:gd name="f219" fmla="val 98421"/>
                  <a:gd name="f220" fmla="val 60286"/>
                  <a:gd name="f221" fmla="val 98409"/>
                  <a:gd name="f222" fmla="val 59905"/>
                  <a:gd name="f223" fmla="val 99653"/>
                  <a:gd name="f224" fmla="val 61397"/>
                  <a:gd name="f225" fmla="val 101114"/>
                  <a:gd name="f226" fmla="val 60936"/>
                  <a:gd name="f227" fmla="val 102330"/>
                  <a:gd name="f228" fmla="val 60565"/>
                  <a:gd name="f229" fmla="val 103312"/>
                  <a:gd name="f230" fmla="val 59445"/>
                  <a:gd name="f231" fmla="val 103741"/>
                  <a:gd name="f232" fmla="val 58674"/>
                  <a:gd name="f233" fmla="val 104452"/>
                  <a:gd name="f234" fmla="val 57337"/>
                  <a:gd name="f235" fmla="val 105685"/>
                  <a:gd name="f236" fmla="val 57129"/>
                  <a:gd name="f237" fmla="val 107795"/>
                  <a:gd name="f238" fmla="val 57705"/>
                  <a:gd name="f239" fmla="val 109521"/>
                  <a:gd name="f240" fmla="val 58282"/>
                  <a:gd name="f241" fmla="val 111246"/>
                  <a:gd name="f242" fmla="val 59498"/>
                  <a:gd name="f243" fmla="val 112671"/>
                  <a:gd name="f244" fmla="val 60717"/>
                  <a:gd name="f245" fmla="val 114022"/>
                  <a:gd name="f246" fmla="val 62978"/>
                  <a:gd name="f247" fmla="val 116530"/>
                  <a:gd name="f248" fmla="val 65696"/>
                  <a:gd name="f249" fmla="val 117746"/>
                  <a:gd name="f250" fmla="val 68148"/>
                  <a:gd name="f251" fmla="val 120066"/>
                  <a:gd name="f252" fmla="val 70420"/>
                  <a:gd name="f253" fmla="val 122216"/>
                  <a:gd name="f254" fmla="val 70937"/>
                  <a:gd name="f255" fmla="val 125696"/>
                  <a:gd name="f256" fmla="val 70438"/>
                  <a:gd name="f257" fmla="val 128784"/>
                  <a:gd name="f258" fmla="val 69938"/>
                  <a:gd name="f259" fmla="val 131872"/>
                  <a:gd name="f260" fmla="val 68585"/>
                  <a:gd name="f261" fmla="val 134744"/>
                  <a:gd name="f262" fmla="val 67620"/>
                  <a:gd name="f263" fmla="val 137718"/>
                  <a:gd name="f264" fmla="val 65814"/>
                  <a:gd name="f265" fmla="val 143276"/>
                  <a:gd name="f266" fmla="val 65376"/>
                  <a:gd name="f267" fmla="val 149382"/>
                  <a:gd name="f268" fmla="val 67102"/>
                  <a:gd name="f269" fmla="val 154963"/>
                  <a:gd name="f270" fmla="val 68828"/>
                  <a:gd name="f271" fmla="val 160546"/>
                  <a:gd name="f272" fmla="val 72869"/>
                  <a:gd name="f273" fmla="val 165522"/>
                  <a:gd name="f274" fmla="val 78283"/>
                  <a:gd name="f275" fmla="val 167717"/>
                  <a:gd name="f276" fmla="val 78404"/>
                  <a:gd name="f277" fmla="val 167766"/>
                  <a:gd name="f278" fmla="val 78530"/>
                  <a:gd name="f279" fmla="val 167788"/>
                  <a:gd name="f280" fmla="val 78658"/>
                  <a:gd name="f281" fmla="val 79167"/>
                  <a:gd name="f282" fmla="val 79705"/>
                  <a:gd name="f283" fmla="val 167444"/>
                  <a:gd name="f284" fmla="val 80056"/>
                  <a:gd name="f285" fmla="val 167066"/>
                  <a:gd name="f286" fmla="val 80495"/>
                  <a:gd name="f287" fmla="val 166591"/>
                  <a:gd name="f288" fmla="val 80589"/>
                  <a:gd name="f289" fmla="val 165833"/>
                  <a:gd name="f290" fmla="val 80281"/>
                  <a:gd name="f291" fmla="val 165265"/>
                  <a:gd name="f292" fmla="val 79304"/>
                  <a:gd name="f293" fmla="val 163467"/>
                  <a:gd name="f294" fmla="val 77566"/>
                  <a:gd name="f295" fmla="val 161932"/>
                  <a:gd name="f296" fmla="val 76298"/>
                  <a:gd name="f297" fmla="val 160326"/>
                  <a:gd name="f298" fmla="val 75898"/>
                  <a:gd name="f299" fmla="val 159821"/>
                  <a:gd name="f300" fmla="val 75478"/>
                  <a:gd name="f301" fmla="val 159248"/>
                  <a:gd name="f302" fmla="val 75530"/>
                  <a:gd name="f303" fmla="val 158607"/>
                  <a:gd name="f304" fmla="val 75589"/>
                  <a:gd name="f305" fmla="val 157886"/>
                  <a:gd name="f306" fmla="val 76208"/>
                  <a:gd name="f307" fmla="val 157367"/>
                  <a:gd name="f308" fmla="val 76666"/>
                  <a:gd name="f309" fmla="val 156807"/>
                  <a:gd name="f310" fmla="val 77361"/>
                  <a:gd name="f311" fmla="val 155947"/>
                  <a:gd name="f312" fmla="val 77729"/>
                  <a:gd name="f313" fmla="val 154867"/>
                  <a:gd name="f314" fmla="val 77704"/>
                  <a:gd name="f315" fmla="val 153762"/>
                  <a:gd name="f316" fmla="val 77674"/>
                  <a:gd name="f317" fmla="val 152733"/>
                  <a:gd name="f318" fmla="val 77075"/>
                  <a:gd name="f319" fmla="val 151726"/>
                  <a:gd name="f320" fmla="val 77111"/>
                  <a:gd name="f321" fmla="val 150697"/>
                  <a:gd name="f322" fmla="val 77146"/>
                  <a:gd name="f323" fmla="val 149667"/>
                  <a:gd name="f324" fmla="val 77701"/>
                  <a:gd name="f325" fmla="val 148583"/>
                  <a:gd name="f326" fmla="val 78676"/>
                  <a:gd name="f327" fmla="val 148251"/>
                  <a:gd name="f328" fmla="val 79120"/>
                  <a:gd name="f329" fmla="val 148100"/>
                  <a:gd name="f330" fmla="val 79614"/>
                  <a:gd name="f331" fmla="val 148115"/>
                  <a:gd name="f332" fmla="val 80042"/>
                  <a:gd name="f333" fmla="val 147926"/>
                  <a:gd name="f334" fmla="val 81453"/>
                  <a:gd name="f335" fmla="val 147303"/>
                  <a:gd name="f336" fmla="val 81228"/>
                  <a:gd name="f337" fmla="val 145153"/>
                  <a:gd name="f338" fmla="val 82249"/>
                  <a:gd name="f339" fmla="val 143996"/>
                  <a:gd name="f340" fmla="val 82722"/>
                  <a:gd name="f341" fmla="val 143460"/>
                  <a:gd name="f342" fmla="val 83419"/>
                  <a:gd name="f343" fmla="val 143193"/>
                  <a:gd name="f344" fmla="val 84064"/>
                  <a:gd name="f345" fmla="val 142883"/>
                  <a:gd name="f346" fmla="val 86792"/>
                  <a:gd name="f347" fmla="val 141571"/>
                  <a:gd name="f348" fmla="val 89035"/>
                  <a:gd name="f349" fmla="val 138972"/>
                  <a:gd name="f350" fmla="val 89283"/>
                  <a:gd name="f351" fmla="val 135957"/>
                  <a:gd name="f352" fmla="val 89483"/>
                  <a:gd name="f353" fmla="val 133544"/>
                  <a:gd name="f354" fmla="val 88605"/>
                  <a:gd name="f355" fmla="val 130615"/>
                  <a:gd name="f356" fmla="val 90438"/>
                  <a:gd name="f357" fmla="val 129034"/>
                  <a:gd name="f358" fmla="val 91238"/>
                  <a:gd name="f359" fmla="val 128344"/>
                  <a:gd name="f360" fmla="val 92244"/>
                  <a:gd name="f361" fmla="val 128199"/>
                  <a:gd name="f362" fmla="val 93314"/>
                  <a:gd name="f363" fmla="val 94087"/>
                  <a:gd name="f364" fmla="val 94894"/>
                  <a:gd name="f365" fmla="val 128275"/>
                  <a:gd name="f366" fmla="val 95682"/>
                  <a:gd name="f367" fmla="val 96098"/>
                  <a:gd name="f368" fmla="val 96509"/>
                  <a:gd name="f369" fmla="val 128254"/>
                  <a:gd name="f370" fmla="val 96908"/>
                  <a:gd name="f371" fmla="val 128189"/>
                  <a:gd name="f372" fmla="val 97800"/>
                  <a:gd name="f373" fmla="val 128044"/>
                  <a:gd name="f374" fmla="val 98396"/>
                  <a:gd name="f375" fmla="val 127214"/>
                  <a:gd name="f376" fmla="val 98814"/>
                  <a:gd name="f377" fmla="val 126412"/>
                  <a:gd name="f378" fmla="val 99231"/>
                  <a:gd name="f379" fmla="val 125609"/>
                  <a:gd name="f380" fmla="val 99280"/>
                  <a:gd name="f381" fmla="val 124658"/>
                  <a:gd name="f382" fmla="val 99129"/>
                  <a:gd name="f383" fmla="val 123766"/>
                  <a:gd name="f384" fmla="val 98945"/>
                  <a:gd name="f385" fmla="val 122668"/>
                  <a:gd name="f386" fmla="val 98473"/>
                  <a:gd name="f387" fmla="val 121597"/>
                  <a:gd name="f388" fmla="val 98577"/>
                  <a:gd name="f389" fmla="val 120489"/>
                  <a:gd name="f390" fmla="val 98723"/>
                  <a:gd name="f391" fmla="val 118930"/>
                  <a:gd name="f392" fmla="val 99942"/>
                  <a:gd name="f393" fmla="val 117730"/>
                  <a:gd name="f394" fmla="val 100886"/>
                  <a:gd name="f395" fmla="val 116480"/>
                  <a:gd name="f396" fmla="val 102003"/>
                  <a:gd name="f397" fmla="val 114998"/>
                  <a:gd name="f398" fmla="val 102797"/>
                  <a:gd name="f399" fmla="val 113297"/>
                  <a:gd name="f400" fmla="val 103214"/>
                  <a:gd name="f401" fmla="val 111488"/>
                  <a:gd name="f402" fmla="val 109429"/>
                  <a:gd name="f403" fmla="val 102371"/>
                  <a:gd name="f404" fmla="val 106997"/>
                  <a:gd name="f405" fmla="val 100524"/>
                  <a:gd name="f406" fmla="val 105970"/>
                  <a:gd name="f407" fmla="val 98677"/>
                  <a:gd name="f408" fmla="val 104943"/>
                  <a:gd name="f409" fmla="val 96462"/>
                  <a:gd name="f410" fmla="val 104915"/>
                  <a:gd name="f411" fmla="val 94350"/>
                  <a:gd name="f412" fmla="val 104853"/>
                  <a:gd name="f413" fmla="val 92237"/>
                  <a:gd name="f414" fmla="val 104794"/>
                  <a:gd name="f415" fmla="val 89999"/>
                  <a:gd name="f416" fmla="val 104633"/>
                  <a:gd name="f417" fmla="val 88273"/>
                  <a:gd name="f418" fmla="val 103414"/>
                  <a:gd name="f419" fmla="val 86692"/>
                  <a:gd name="f420" fmla="val 102296"/>
                  <a:gd name="f421" fmla="val 85799"/>
                  <a:gd name="f422" fmla="val 100469"/>
                  <a:gd name="f423" fmla="val 84550"/>
                  <a:gd name="f424" fmla="val 98991"/>
                  <a:gd name="f425" fmla="val 82441"/>
                  <a:gd name="f426" fmla="val 96497"/>
                  <a:gd name="f427" fmla="val 79375"/>
                  <a:gd name="f428" fmla="val 95057"/>
                  <a:gd name="f429" fmla="val 76410"/>
                  <a:gd name="f430" fmla="val 93690"/>
                  <a:gd name="f431" fmla="val 75559"/>
                  <a:gd name="f432" fmla="val 93298"/>
                  <a:gd name="f433" fmla="val 74630"/>
                  <a:gd name="f434" fmla="val 92901"/>
                  <a:gd name="f435" fmla="val 73720"/>
                  <a:gd name="f436" fmla="val 73431"/>
                  <a:gd name="f437" fmla="val 73144"/>
                  <a:gd name="f438" fmla="val 92941"/>
                  <a:gd name="f439" fmla="val 72862"/>
                  <a:gd name="f440" fmla="val 93034"/>
                  <a:gd name="f441" fmla="val 72400"/>
                  <a:gd name="f442" fmla="val 93185"/>
                  <a:gd name="f443" fmla="val 71985"/>
                  <a:gd name="f444" fmla="val 93473"/>
                  <a:gd name="f445" fmla="val 71508"/>
                  <a:gd name="f446" fmla="val 93564"/>
                  <a:gd name="f447" fmla="val 71390"/>
                  <a:gd name="f448" fmla="val 93586"/>
                  <a:gd name="f449" fmla="val 71274"/>
                  <a:gd name="f450" fmla="val 93597"/>
                  <a:gd name="f451" fmla="val 71159"/>
                  <a:gd name="f452" fmla="val 70006"/>
                  <a:gd name="f453" fmla="val 69033"/>
                  <a:gd name="f454" fmla="val 92520"/>
                  <a:gd name="f455" fmla="val 67966"/>
                  <a:gd name="f456" fmla="val 91944"/>
                  <a:gd name="f457" fmla="val 67424"/>
                  <a:gd name="f458" fmla="val 91651"/>
                  <a:gd name="f459" fmla="val 66830"/>
                  <a:gd name="f460" fmla="val 91518"/>
                  <a:gd name="f461" fmla="val 66231"/>
                  <a:gd name="f462" fmla="val 64138"/>
                  <a:gd name="f463" fmla="val 61986"/>
                  <a:gd name="f464" fmla="val 93147"/>
                  <a:gd name="f465" fmla="val 61817"/>
                  <a:gd name="f466" fmla="val 95293"/>
                  <a:gd name="f467" fmla="val 61476"/>
                  <a:gd name="f468" fmla="val 95410"/>
                  <a:gd name="f469" fmla="val 61056"/>
                  <a:gd name="f470" fmla="val 95468"/>
                  <a:gd name="f471" fmla="val 60611"/>
                  <a:gd name="f472" fmla="val 59413"/>
                  <a:gd name="f473" fmla="val 58031"/>
                  <a:gd name="f474" fmla="val 95047"/>
                  <a:gd name="f475" fmla="val 57510"/>
                  <a:gd name="f476" fmla="val 94228"/>
                  <a:gd name="f477" fmla="val 56995"/>
                  <a:gd name="f478" fmla="val 93419"/>
                  <a:gd name="f479" fmla="val 56789"/>
                  <a:gd name="f480" fmla="val 92287"/>
                  <a:gd name="f481" fmla="val 55904"/>
                  <a:gd name="f482" fmla="val 91918"/>
                  <a:gd name="f483" fmla="val 55432"/>
                  <a:gd name="f484" fmla="val 91722"/>
                  <a:gd name="f485" fmla="val 54840"/>
                  <a:gd name="f486" fmla="val 91796"/>
                  <a:gd name="f487" fmla="val 54455"/>
                  <a:gd name="f488" fmla="val 91458"/>
                  <a:gd name="f489" fmla="val 53818"/>
                  <a:gd name="f490" fmla="val 90898"/>
                  <a:gd name="f491" fmla="val 54313"/>
                  <a:gd name="f492" fmla="val 89881"/>
                  <a:gd name="f493" fmla="val 54428"/>
                  <a:gd name="f494" fmla="val 89040"/>
                  <a:gd name="f495" fmla="val 54609"/>
                  <a:gd name="f496" fmla="val 87696"/>
                  <a:gd name="f497" fmla="val 53607"/>
                  <a:gd name="f498" fmla="val 86419"/>
                  <a:gd name="f499" fmla="val 52383"/>
                  <a:gd name="f500" fmla="val 85834"/>
                  <a:gd name="f501" fmla="val 51161"/>
                  <a:gd name="f502" fmla="val 85249"/>
                  <a:gd name="f503" fmla="val 49761"/>
                  <a:gd name="f504" fmla="val 85202"/>
                  <a:gd name="f505" fmla="val 48407"/>
                  <a:gd name="f506" fmla="val 85159"/>
                  <a:gd name="f507" fmla="val 47051"/>
                  <a:gd name="f508" fmla="val 85115"/>
                  <a:gd name="f509" fmla="val 45649"/>
                  <a:gd name="f510" fmla="val 85054"/>
                  <a:gd name="f511" fmla="val 44436"/>
                  <a:gd name="f512" fmla="val 84447"/>
                  <a:gd name="f513" fmla="val 42077"/>
                  <a:gd name="f514" fmla="val 83264"/>
                  <a:gd name="f515" fmla="val 41111"/>
                  <a:gd name="f516" fmla="val 80063"/>
                  <a:gd name="f517" fmla="val 42146"/>
                  <a:gd name="f518" fmla="val 77635"/>
                  <a:gd name="f519" fmla="val 43156"/>
                  <a:gd name="f520" fmla="val 75267"/>
                  <a:gd name="f521" fmla="val 45760"/>
                  <a:gd name="f522" fmla="val 73783"/>
                  <a:gd name="f523" fmla="val 48337"/>
                  <a:gd name="f524" fmla="val 48401"/>
                  <a:gd name="f525" fmla="val 48464"/>
                  <a:gd name="f526" fmla="val 73784"/>
                  <a:gd name="f527" fmla="val 48528"/>
                  <a:gd name="f528" fmla="val 73786"/>
                  <a:gd name="f529" fmla="val 51112"/>
                  <a:gd name="f530" fmla="val 73862"/>
                  <a:gd name="f531" fmla="val 53842"/>
                  <a:gd name="f532" fmla="val 75749"/>
                  <a:gd name="f533" fmla="val 53870"/>
                  <a:gd name="f534" fmla="val 78335"/>
                  <a:gd name="f535" fmla="val 53875"/>
                  <a:gd name="f536" fmla="val 78746"/>
                  <a:gd name="f537" fmla="val 54287"/>
                  <a:gd name="f538" fmla="val 78928"/>
                  <a:gd name="f539" fmla="val 54735"/>
                  <a:gd name="f540" fmla="val 55004"/>
                  <a:gd name="f541" fmla="val 55285"/>
                  <a:gd name="f542" fmla="val 78863"/>
                  <a:gd name="f543" fmla="val 55498"/>
                  <a:gd name="f544" fmla="val 78741"/>
                  <a:gd name="f545" fmla="val 56067"/>
                  <a:gd name="f546" fmla="val 78416"/>
                  <a:gd name="f547" fmla="val 56365"/>
                  <a:gd name="f548" fmla="val 77760"/>
                  <a:gd name="f549" fmla="val 56505"/>
                  <a:gd name="f550" fmla="val 77119"/>
                  <a:gd name="f551" fmla="val 56645"/>
                  <a:gd name="f552" fmla="val 76478"/>
                  <a:gd name="f553" fmla="val 56664"/>
                  <a:gd name="f554" fmla="val 75812"/>
                  <a:gd name="f555" fmla="val 56860"/>
                  <a:gd name="f556" fmla="val 75186"/>
                  <a:gd name="f557" fmla="val 57310"/>
                  <a:gd name="f558" fmla="val 73749"/>
                  <a:gd name="f559" fmla="val 58757"/>
                  <a:gd name="f560" fmla="val 72690"/>
                  <a:gd name="f561" fmla="val 60261"/>
                  <a:gd name="f562" fmla="val 60273"/>
                  <a:gd name="f563" fmla="val 60285"/>
                  <a:gd name="f564" fmla="val 60297"/>
                  <a:gd name="f565" fmla="val 60306"/>
                  <a:gd name="f566" fmla="val 60314"/>
                  <a:gd name="f567" fmla="val 60323"/>
                  <a:gd name="f568" fmla="val 61893"/>
                  <a:gd name="f569" fmla="val 62998"/>
                  <a:gd name="f570" fmla="val 71122"/>
                  <a:gd name="f571" fmla="val 64116"/>
                  <a:gd name="f572" fmla="val 70013"/>
                  <a:gd name="f573" fmla="val 65241"/>
                  <a:gd name="f574" fmla="val 68896"/>
                  <a:gd name="f575" fmla="val 65913"/>
                  <a:gd name="f576" fmla="val 67214"/>
                  <a:gd name="f577" fmla="val 65469"/>
                  <a:gd name="f578" fmla="val 65693"/>
                  <a:gd name="f579" fmla="val 65229"/>
                  <a:gd name="f580" fmla="val 64873"/>
                  <a:gd name="f581" fmla="val 64683"/>
                  <a:gd name="f582" fmla="val 64046"/>
                  <a:gd name="f583" fmla="val 64956"/>
                  <a:gd name="f584" fmla="val 63238"/>
                  <a:gd name="f585" fmla="val 65170"/>
                  <a:gd name="f586" fmla="val 62604"/>
                  <a:gd name="f587" fmla="val 65822"/>
                  <a:gd name="f588" fmla="val 62237"/>
                  <a:gd name="f589" fmla="val 66438"/>
                  <a:gd name="f590" fmla="val 61978"/>
                  <a:gd name="f591" fmla="val 67992"/>
                  <a:gd name="f592" fmla="val 61328"/>
                  <a:gd name="f593" fmla="val 69657"/>
                  <a:gd name="f594" fmla="val 60995"/>
                  <a:gd name="f595" fmla="val 71338"/>
                  <a:gd name="f596" fmla="val 71514"/>
                  <a:gd name="f597" fmla="val 71689"/>
                  <a:gd name="f598" fmla="val 60998"/>
                  <a:gd name="f599" fmla="val 71865"/>
                  <a:gd name="f600" fmla="val 61005"/>
                  <a:gd name="f601" fmla="val 71916"/>
                  <a:gd name="f602" fmla="val 61008"/>
                  <a:gd name="f603" fmla="val 71966"/>
                  <a:gd name="f604" fmla="val 61009"/>
                  <a:gd name="f605" fmla="val 72016"/>
                  <a:gd name="f606" fmla="val 73530"/>
                  <a:gd name="f607" fmla="val 74333"/>
                  <a:gd name="f608" fmla="val 60016"/>
                  <a:gd name="f609" fmla="val 75129"/>
                  <a:gd name="f610" fmla="val 58671"/>
                  <a:gd name="f611" fmla="val 75724"/>
                  <a:gd name="f612" fmla="val 57667"/>
                  <a:gd name="f613" fmla="val 75988"/>
                  <a:gd name="f614" fmla="val 56400"/>
                  <a:gd name="f615" fmla="val 76935"/>
                  <a:gd name="f616" fmla="val 55719"/>
                  <a:gd name="f617" fmla="val 77461"/>
                  <a:gd name="f618" fmla="val 55341"/>
                  <a:gd name="f619" fmla="val 78061"/>
                  <a:gd name="f620" fmla="val 55227"/>
                  <a:gd name="f621" fmla="val 78697"/>
                  <a:gd name="f622" fmla="val 79669"/>
                  <a:gd name="f623" fmla="val 80723"/>
                  <a:gd name="f624" fmla="val 55493"/>
                  <a:gd name="f625" fmla="val 81724"/>
                  <a:gd name="f626" fmla="val 81835"/>
                  <a:gd name="f627" fmla="val 81945"/>
                  <a:gd name="f628" fmla="val 55490"/>
                  <a:gd name="f629" fmla="val 82055"/>
                  <a:gd name="f630" fmla="val 55483"/>
                  <a:gd name="f631" fmla="val 84597"/>
                  <a:gd name="f632" fmla="val 55311"/>
                  <a:gd name="f633" fmla="val 86582"/>
                  <a:gd name="f634" fmla="val 52458"/>
                  <a:gd name="f635" fmla="val 85860"/>
                  <a:gd name="f636" fmla="val 50015"/>
                  <a:gd name="f637" fmla="val 85517"/>
                  <a:gd name="f638" fmla="val 48852"/>
                  <a:gd name="f639" fmla="val 84704"/>
                  <a:gd name="f640" fmla="val 47901"/>
                  <a:gd name="f641" fmla="val 84043"/>
                  <a:gd name="f642" fmla="val 46884"/>
                  <a:gd name="f643" fmla="val 83131"/>
                  <a:gd name="f644" fmla="val 45481"/>
                  <a:gd name="f645" fmla="val 82492"/>
                  <a:gd name="f646" fmla="val 43918"/>
                  <a:gd name="f647" fmla="val 82159"/>
                  <a:gd name="f648" fmla="val 42277"/>
                  <a:gd name="f649" fmla="val 81854"/>
                  <a:gd name="f650" fmla="val 40773"/>
                  <a:gd name="f651" fmla="val 81767"/>
                  <a:gd name="f652" fmla="val 39118"/>
                  <a:gd name="f653" fmla="val 80776"/>
                  <a:gd name="f654" fmla="val 37947"/>
                  <a:gd name="f655" fmla="val 79227"/>
                  <a:gd name="f656" fmla="val 38020"/>
                  <a:gd name="f657" fmla="val 77350"/>
                  <a:gd name="f658" fmla="val 37975"/>
                  <a:gd name="f659" fmla="val 75971"/>
                  <a:gd name="f660" fmla="val 38686"/>
                  <a:gd name="f661" fmla="val 75699"/>
                  <a:gd name="f662" fmla="val 37108"/>
                  <a:gd name="f663" fmla="val 75398"/>
                  <a:gd name="f664" fmla="val 35461"/>
                  <a:gd name="f665" fmla="val 74423"/>
                  <a:gd name="f666" fmla="val 34192"/>
                  <a:gd name="f667" fmla="val 73732"/>
                  <a:gd name="f668" fmla="val 33291"/>
                  <a:gd name="f669" fmla="val 72587"/>
                  <a:gd name="f670" fmla="val 32657"/>
                  <a:gd name="f671" fmla="val 71488"/>
                  <a:gd name="f672" fmla="val 71039"/>
                  <a:gd name="f673" fmla="val 70597"/>
                  <a:gd name="f674" fmla="val 32763"/>
                  <a:gd name="f675" fmla="val 70198"/>
                  <a:gd name="f676" fmla="val 32999"/>
                  <a:gd name="f677" fmla="val 68851"/>
                  <a:gd name="f678" fmla="val 33794"/>
                  <a:gd name="f679" fmla="val 68559"/>
                  <a:gd name="f680" fmla="val 35642"/>
                  <a:gd name="f681" fmla="val 68807"/>
                  <a:gd name="f682" fmla="val 37187"/>
                  <a:gd name="f683" fmla="val 69057"/>
                  <a:gd name="f684" fmla="val 38731"/>
                  <a:gd name="f685" fmla="val 69698"/>
                  <a:gd name="f686" fmla="val 40227"/>
                  <a:gd name="f687" fmla="val 69655"/>
                  <a:gd name="f688" fmla="val 41791"/>
                  <a:gd name="f689" fmla="val 69615"/>
                  <a:gd name="f690" fmla="val 43336"/>
                  <a:gd name="f691" fmla="val 68552"/>
                  <a:gd name="f692" fmla="val 45042"/>
                  <a:gd name="f693" fmla="val 67017"/>
                  <a:gd name="f694" fmla="val 66998"/>
                  <a:gd name="f695" fmla="val 66979"/>
                  <a:gd name="f696" fmla="val 45041"/>
                  <a:gd name="f697" fmla="val 66960"/>
                  <a:gd name="f698" fmla="val 66146"/>
                  <a:gd name="f699" fmla="val 45019"/>
                  <a:gd name="f700" fmla="val 65416"/>
                  <a:gd name="f701" fmla="val 44522"/>
                  <a:gd name="f702" fmla="val 64843"/>
                  <a:gd name="f703" fmla="val 43941"/>
                  <a:gd name="f704" fmla="val 64022"/>
                  <a:gd name="f705" fmla="val 43112"/>
                  <a:gd name="f706" fmla="val 63372"/>
                  <a:gd name="f707" fmla="val 42052"/>
                  <a:gd name="f708" fmla="val 62317"/>
                  <a:gd name="f709" fmla="val 41553"/>
                  <a:gd name="f710" fmla="val 61507"/>
                  <a:gd name="f711" fmla="val 41171"/>
                  <a:gd name="f712" fmla="val 60577"/>
                  <a:gd name="f713" fmla="val 41179"/>
                  <a:gd name="f714" fmla="val 59704"/>
                  <a:gd name="f715" fmla="val 40982"/>
                  <a:gd name="f716" fmla="val 56728"/>
                  <a:gd name="f717" fmla="val 40316"/>
                  <a:gd name="f718" fmla="val 54688"/>
                  <a:gd name="f719" fmla="val 36902"/>
                  <a:gd name="f720" fmla="val 55510"/>
                  <a:gd name="f721" fmla="val 33965"/>
                  <a:gd name="f722" fmla="val 56182"/>
                  <a:gd name="f723" fmla="val 31564"/>
                  <a:gd name="f724" fmla="val 58657"/>
                  <a:gd name="f725" fmla="val 29882"/>
                  <a:gd name="f726" fmla="val 61117"/>
                  <a:gd name="f727" fmla="val 61664"/>
                  <a:gd name="f728" fmla="val 62211"/>
                  <a:gd name="f729" fmla="val 29966"/>
                  <a:gd name="f730" fmla="val 62737"/>
                  <a:gd name="f731" fmla="val 30143"/>
                  <a:gd name="f732" fmla="val 66237"/>
                  <a:gd name="f733" fmla="val 28861"/>
                  <a:gd name="f734" fmla="val 67660"/>
                  <a:gd name="f735" fmla="val 24447"/>
                  <a:gd name="f736" fmla="val 66265"/>
                  <a:gd name="f737" fmla="val 20991"/>
                  <a:gd name="f738" fmla="val 64868"/>
                  <a:gd name="f739" fmla="val 17535"/>
                  <a:gd name="f740" fmla="val 61115"/>
                  <a:gd name="f741" fmla="val 15389"/>
                  <a:gd name="f742" fmla="val 57392"/>
                  <a:gd name="f743" fmla="val 15226"/>
                  <a:gd name="f744" fmla="val 56302"/>
                  <a:gd name="f745" fmla="val 15179"/>
                  <a:gd name="f746" fmla="val 55191"/>
                  <a:gd name="f747" fmla="val 15275"/>
                  <a:gd name="f748" fmla="val 54134"/>
                  <a:gd name="f749" fmla="val 15007"/>
                  <a:gd name="f750" fmla="val 51145"/>
                  <a:gd name="f751" fmla="val 14251"/>
                  <a:gd name="f752" fmla="val 49582"/>
                  <a:gd name="f753" fmla="val 10965"/>
                  <a:gd name="f754" fmla="val 46980"/>
                  <a:gd name="f755" fmla="val 9310"/>
                  <a:gd name="f756" fmla="val 46287"/>
                  <a:gd name="f757" fmla="val 8869"/>
                  <a:gd name="f758" fmla="val 45224"/>
                  <a:gd name="f759" fmla="val 8778"/>
                  <a:gd name="f760" fmla="val 44079"/>
                  <a:gd name="f761" fmla="val 43277"/>
                  <a:gd name="f762" fmla="val 42435"/>
                  <a:gd name="f763" fmla="val 8823"/>
                  <a:gd name="f764" fmla="val 41651"/>
                  <a:gd name="f765" fmla="val 40795"/>
                  <a:gd name="f766" fmla="val 40007"/>
                  <a:gd name="f767" fmla="val 8769"/>
                  <a:gd name="f768" fmla="val 39418"/>
                  <a:gd name="f769" fmla="val 8547"/>
                  <a:gd name="f770" fmla="val 38499"/>
                  <a:gd name="f771" fmla="val 8200"/>
                  <a:gd name="f772" fmla="val 37525"/>
                  <a:gd name="f773" fmla="val 8023"/>
                  <a:gd name="f774" fmla="val 36546"/>
                  <a:gd name="f775" fmla="val 36275"/>
                  <a:gd name="f776" fmla="val 36003"/>
                  <a:gd name="f777" fmla="val 8037"/>
                  <a:gd name="f778" fmla="val 35731"/>
                  <a:gd name="f779" fmla="val 8064"/>
                  <a:gd name="f780" fmla="val 34635"/>
                  <a:gd name="f781" fmla="val 9104"/>
                  <a:gd name="f782" fmla="val 32585"/>
                  <a:gd name="f783" fmla="val 9398"/>
                  <a:gd name="f784" fmla="val 31077"/>
                  <a:gd name="f785" fmla="val 9499"/>
                  <a:gd name="f786" fmla="val 29526"/>
                  <a:gd name="f787" fmla="val 7990"/>
                  <a:gd name="f788" fmla="val 27655"/>
                  <a:gd name="f789" fmla="val 6585"/>
                  <a:gd name="f790" fmla="val 25725"/>
                  <a:gd name="f791" fmla="val 5605"/>
                  <a:gd name="f792" fmla="val 24435"/>
                  <a:gd name="f793" fmla="val 4951"/>
                  <a:gd name="f794" fmla="val 22930"/>
                  <a:gd name="f795" fmla="val 4260"/>
                  <a:gd name="f796" fmla="val 22532"/>
                  <a:gd name="f797" fmla="val 2870"/>
                  <a:gd name="f798" fmla="val 22012"/>
                  <a:gd name="f799" fmla="val 1053"/>
                  <a:gd name="f800" fmla="val 19376"/>
                  <a:gd name="f801" fmla="val 125"/>
                  <a:gd name="f802" fmla="val 17200"/>
                  <a:gd name="f803" fmla="val 16716"/>
                  <a:gd name="f804" fmla="val 16254"/>
                  <a:gd name="f805" fmla="val 171"/>
                  <a:gd name="f806" fmla="val 15844"/>
                  <a:gd name="f807" fmla="val 263"/>
                  <a:gd name="f808" fmla="val 15181"/>
                  <a:gd name="f809" fmla="val 84"/>
                  <a:gd name="f810" fmla="val 14496"/>
                  <a:gd name="f811" fmla="*/ f0 1 103689"/>
                  <a:gd name="f812" fmla="*/ f1 1 167789"/>
                  <a:gd name="f813" fmla="val f2"/>
                  <a:gd name="f814" fmla="val f3"/>
                  <a:gd name="f815" fmla="val f4"/>
                  <a:gd name="f816" fmla="+- f815 0 f813"/>
                  <a:gd name="f817" fmla="+- f814 0 f813"/>
                  <a:gd name="f818" fmla="*/ f817 1 103689"/>
                  <a:gd name="f819" fmla="*/ f816 1 167789"/>
                  <a:gd name="f820" fmla="*/ f813 1 f818"/>
                  <a:gd name="f821" fmla="*/ f814 1 f818"/>
                  <a:gd name="f822" fmla="*/ f813 1 f819"/>
                  <a:gd name="f823" fmla="*/ f815 1 f819"/>
                  <a:gd name="f824" fmla="*/ f820 f811 1"/>
                  <a:gd name="f825" fmla="*/ f821 f811 1"/>
                  <a:gd name="f826" fmla="*/ f823 f812 1"/>
                  <a:gd name="f827" fmla="*/ f822 f8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24" t="f827" r="f825" b="f826"/>
                <a:pathLst>
                  <a:path w="103689" h="16778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6"/>
                    </a:cubicBezTo>
                    <a:cubicBezTo>
                      <a:pt x="f38" y="f36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2"/>
                    </a:cubicBezTo>
                    <a:cubicBezTo>
                      <a:pt x="f73" y="f74"/>
                      <a:pt x="f2" y="f75"/>
                      <a:pt x="f76" y="f77"/>
                    </a:cubicBezTo>
                    <a:cubicBezTo>
                      <a:pt x="f78" y="f79"/>
                      <a:pt x="f80" y="f81"/>
                      <a:pt x="f82" y="f83"/>
                    </a:cubicBezTo>
                    <a:cubicBezTo>
                      <a:pt x="f84" y="f85"/>
                      <a:pt x="f86" y="f87"/>
                      <a:pt x="f88" y="f89"/>
                    </a:cubicBezTo>
                    <a:cubicBezTo>
                      <a:pt x="f90" y="f91"/>
                      <a:pt x="f92" y="f93"/>
                      <a:pt x="f94" y="f95"/>
                    </a:cubicBezTo>
                    <a:cubicBezTo>
                      <a:pt x="f96" y="f97"/>
                      <a:pt x="f98" y="f99"/>
                      <a:pt x="f100" y="f99"/>
                    </a:cubicBezTo>
                    <a:cubicBezTo>
                      <a:pt x="f101" y="f99"/>
                      <a:pt x="f102" y="f103"/>
                      <a:pt x="f104" y="f105"/>
                    </a:cubicBezTo>
                    <a:cubicBezTo>
                      <a:pt x="f106" y="f107"/>
                      <a:pt x="f108" y="f109"/>
                      <a:pt x="f110" y="f109"/>
                    </a:cubicBezTo>
                    <a:cubicBezTo>
                      <a:pt x="f111" y="f109"/>
                      <a:pt x="f112" y="f113"/>
                      <a:pt x="f114" y="f115"/>
                    </a:cubicBezTo>
                    <a:cubicBezTo>
                      <a:pt x="f116" y="f117"/>
                      <a:pt x="f118" y="f119"/>
                      <a:pt x="f120" y="f121"/>
                    </a:cubicBezTo>
                    <a:cubicBezTo>
                      <a:pt x="f122" y="f123"/>
                      <a:pt x="f124" y="f125"/>
                      <a:pt x="f126" y="f127"/>
                    </a:cubicBezTo>
                    <a:cubicBezTo>
                      <a:pt x="f128" y="f129"/>
                      <a:pt x="f130" y="f131"/>
                      <a:pt x="f132" y="f133"/>
                    </a:cubicBezTo>
                    <a:cubicBezTo>
                      <a:pt x="f134" y="f135"/>
                      <a:pt x="f136" y="f137"/>
                      <a:pt x="f138" y="f139"/>
                    </a:cubicBezTo>
                    <a:cubicBezTo>
                      <a:pt x="f140" y="f141"/>
                      <a:pt x="f142" y="f143"/>
                      <a:pt x="f144" y="f145"/>
                    </a:cubicBezTo>
                    <a:cubicBezTo>
                      <a:pt x="f146" y="f147"/>
                      <a:pt x="f148" y="f149"/>
                      <a:pt x="f150" y="f151"/>
                    </a:cubicBezTo>
                    <a:cubicBezTo>
                      <a:pt x="f152" y="f153"/>
                      <a:pt x="f154" y="f155"/>
                      <a:pt x="f156" y="f157"/>
                    </a:cubicBezTo>
                    <a:cubicBezTo>
                      <a:pt x="f158" y="f159"/>
                      <a:pt x="f160" y="f161"/>
                      <a:pt x="f162" y="f163"/>
                    </a:cubicBezTo>
                    <a:cubicBezTo>
                      <a:pt x="f164" y="f165"/>
                      <a:pt x="f166" y="f167"/>
                      <a:pt x="f168" y="f169"/>
                    </a:cubicBezTo>
                    <a:cubicBezTo>
                      <a:pt x="f170" y="f171"/>
                      <a:pt x="f172" y="f173"/>
                      <a:pt x="f174" y="f175"/>
                    </a:cubicBezTo>
                    <a:cubicBezTo>
                      <a:pt x="f176" y="f177"/>
                      <a:pt x="f178" y="f179"/>
                      <a:pt x="f180" y="f181"/>
                    </a:cubicBezTo>
                    <a:cubicBezTo>
                      <a:pt x="f182" y="f183"/>
                      <a:pt x="f184" y="f185"/>
                      <a:pt x="f186" y="f187"/>
                    </a:cubicBezTo>
                    <a:cubicBezTo>
                      <a:pt x="f188" y="f189"/>
                      <a:pt x="f190" y="f191"/>
                      <a:pt x="f192" y="f193"/>
                    </a:cubicBezTo>
                    <a:cubicBezTo>
                      <a:pt x="f194" y="f195"/>
                      <a:pt x="f196" y="f197"/>
                      <a:pt x="f198" y="f199"/>
                    </a:cubicBezTo>
                    <a:cubicBezTo>
                      <a:pt x="f200" y="f201"/>
                      <a:pt x="f202" y="f203"/>
                      <a:pt x="f204" y="f205"/>
                    </a:cubicBezTo>
                    <a:cubicBezTo>
                      <a:pt x="f206" y="f207"/>
                      <a:pt x="f208" y="f209"/>
                      <a:pt x="f210" y="f211"/>
                    </a:cubicBezTo>
                    <a:cubicBezTo>
                      <a:pt x="f212" y="f213"/>
                      <a:pt x="f214" y="f215"/>
                      <a:pt x="f216" y="f215"/>
                    </a:cubicBezTo>
                    <a:cubicBezTo>
                      <a:pt x="f217" y="f215"/>
                      <a:pt x="f218" y="f219"/>
                      <a:pt x="f220" y="f221"/>
                    </a:cubicBezTo>
                    <a:lnTo>
                      <a:pt x="f220" y="f221"/>
                    </a:lnTo>
                    <a:cubicBezTo>
                      <a:pt x="f222" y="f223"/>
                      <a:pt x="f224" y="f225"/>
                      <a:pt x="f226" y="f227"/>
                    </a:cubicBezTo>
                    <a:cubicBezTo>
                      <a:pt x="f228" y="f229"/>
                      <a:pt x="f230" y="f231"/>
                      <a:pt x="f232" y="f233"/>
                    </a:cubicBezTo>
                    <a:cubicBezTo>
                      <a:pt x="f234" y="f235"/>
                      <a:pt x="f236" y="f237"/>
                      <a:pt x="f238" y="f239"/>
                    </a:cubicBezTo>
                    <a:cubicBezTo>
                      <a:pt x="f240" y="f241"/>
                      <a:pt x="f242" y="f243"/>
                      <a:pt x="f244" y="f245"/>
                    </a:cubicBezTo>
                    <a:cubicBezTo>
                      <a:pt x="f246" y="f247"/>
                      <a:pt x="f248" y="f249"/>
                      <a:pt x="f250" y="f251"/>
                    </a:cubicBezTo>
                    <a:cubicBezTo>
                      <a:pt x="f252" y="f253"/>
                      <a:pt x="f254" y="f255"/>
                      <a:pt x="f256" y="f257"/>
                    </a:cubicBezTo>
                    <a:cubicBezTo>
                      <a:pt x="f258" y="f259"/>
                      <a:pt x="f260" y="f261"/>
                      <a:pt x="f262" y="f263"/>
                    </a:cubicBezTo>
                    <a:cubicBezTo>
                      <a:pt x="f264" y="f265"/>
                      <a:pt x="f266" y="f267"/>
                      <a:pt x="f268" y="f269"/>
                    </a:cubicBezTo>
                    <a:cubicBezTo>
                      <a:pt x="f270" y="f271"/>
                      <a:pt x="f272" y="f273"/>
                      <a:pt x="f274" y="f275"/>
                    </a:cubicBezTo>
                    <a:cubicBezTo>
                      <a:pt x="f276" y="f277"/>
                      <a:pt x="f278" y="f279"/>
                      <a:pt x="f280" y="f279"/>
                    </a:cubicBezTo>
                    <a:cubicBezTo>
                      <a:pt x="f281" y="f279"/>
                      <a:pt x="f282" y="f283"/>
                      <a:pt x="f284" y="f285"/>
                    </a:cubicBezTo>
                    <a:cubicBezTo>
                      <a:pt x="f286" y="f287"/>
                      <a:pt x="f288" y="f289"/>
                      <a:pt x="f290" y="f291"/>
                    </a:cubicBezTo>
                    <a:cubicBezTo>
                      <a:pt x="f292" y="f293"/>
                      <a:pt x="f294" y="f295"/>
                      <a:pt x="f296" y="f297"/>
                    </a:cubicBezTo>
                    <a:cubicBezTo>
                      <a:pt x="f298" y="f299"/>
                      <a:pt x="f300" y="f301"/>
                      <a:pt x="f302" y="f303"/>
                    </a:cubicBezTo>
                    <a:cubicBezTo>
                      <a:pt x="f304" y="f305"/>
                      <a:pt x="f306" y="f307"/>
                      <a:pt x="f308" y="f309"/>
                    </a:cubicBezTo>
                    <a:cubicBezTo>
                      <a:pt x="f310" y="f311"/>
                      <a:pt x="f312" y="f313"/>
                      <a:pt x="f314" y="f315"/>
                    </a:cubicBezTo>
                    <a:cubicBezTo>
                      <a:pt x="f316" y="f317"/>
                      <a:pt x="f318" y="f319"/>
                      <a:pt x="f320" y="f321"/>
                    </a:cubicBezTo>
                    <a:cubicBezTo>
                      <a:pt x="f322" y="f323"/>
                      <a:pt x="f324" y="f325"/>
                      <a:pt x="f326" y="f327"/>
                    </a:cubicBezTo>
                    <a:cubicBezTo>
                      <a:pt x="f328" y="f329"/>
                      <a:pt x="f330" y="f331"/>
                      <a:pt x="f332" y="f333"/>
                    </a:cubicBezTo>
                    <a:cubicBezTo>
                      <a:pt x="f334" y="f335"/>
                      <a:pt x="f336" y="f337"/>
                      <a:pt x="f338" y="f339"/>
                    </a:cubicBezTo>
                    <a:cubicBezTo>
                      <a:pt x="f340" y="f341"/>
                      <a:pt x="f342" y="f343"/>
                      <a:pt x="f344" y="f345"/>
                    </a:cubicBezTo>
                    <a:cubicBezTo>
                      <a:pt x="f346" y="f347"/>
                      <a:pt x="f348" y="f349"/>
                      <a:pt x="f350" y="f351"/>
                    </a:cubicBezTo>
                    <a:cubicBezTo>
                      <a:pt x="f352" y="f353"/>
                      <a:pt x="f354" y="f355"/>
                      <a:pt x="f356" y="f357"/>
                    </a:cubicBezTo>
                    <a:cubicBezTo>
                      <a:pt x="f358" y="f359"/>
                      <a:pt x="f360" y="f361"/>
                      <a:pt x="f362" y="f361"/>
                    </a:cubicBezTo>
                    <a:cubicBezTo>
                      <a:pt x="f363" y="f361"/>
                      <a:pt x="f364" y="f365"/>
                      <a:pt x="f366" y="f365"/>
                    </a:cubicBezTo>
                    <a:cubicBezTo>
                      <a:pt x="f367" y="f365"/>
                      <a:pt x="f368" y="f369"/>
                      <a:pt x="f370" y="f371"/>
                    </a:cubicBezTo>
                    <a:cubicBezTo>
                      <a:pt x="f372" y="f373"/>
                      <a:pt x="f374" y="f375"/>
                      <a:pt x="f376" y="f377"/>
                    </a:cubicBezTo>
                    <a:cubicBezTo>
                      <a:pt x="f378" y="f379"/>
                      <a:pt x="f380" y="f381"/>
                      <a:pt x="f382" y="f383"/>
                    </a:cubicBezTo>
                    <a:cubicBezTo>
                      <a:pt x="f384" y="f385"/>
                      <a:pt x="f386" y="f387"/>
                      <a:pt x="f388" y="f389"/>
                    </a:cubicBezTo>
                    <a:cubicBezTo>
                      <a:pt x="f390" y="f391"/>
                      <a:pt x="f392" y="f393"/>
                      <a:pt x="f394" y="f395"/>
                    </a:cubicBezTo>
                    <a:cubicBezTo>
                      <a:pt x="f396" y="f397"/>
                      <a:pt x="f398" y="f399"/>
                      <a:pt x="f400" y="f401"/>
                    </a:cubicBezTo>
                    <a:cubicBezTo>
                      <a:pt x="f3" y="f402"/>
                      <a:pt x="f403" y="f404"/>
                      <a:pt x="f405" y="f406"/>
                    </a:cubicBezTo>
                    <a:cubicBezTo>
                      <a:pt x="f407" y="f408"/>
                      <a:pt x="f409" y="f410"/>
                      <a:pt x="f411" y="f412"/>
                    </a:cubicBezTo>
                    <a:cubicBezTo>
                      <a:pt x="f413" y="f414"/>
                      <a:pt x="f415" y="f416"/>
                      <a:pt x="f417" y="f418"/>
                    </a:cubicBezTo>
                    <a:cubicBezTo>
                      <a:pt x="f419" y="f420"/>
                      <a:pt x="f421" y="f422"/>
                      <a:pt x="f423" y="f424"/>
                    </a:cubicBezTo>
                    <a:cubicBezTo>
                      <a:pt x="f425" y="f426"/>
                      <a:pt x="f427" y="f428"/>
                      <a:pt x="f429" y="f430"/>
                    </a:cubicBezTo>
                    <a:cubicBezTo>
                      <a:pt x="f431" y="f432"/>
                      <a:pt x="f433" y="f434"/>
                      <a:pt x="f435" y="f434"/>
                    </a:cubicBezTo>
                    <a:cubicBezTo>
                      <a:pt x="f436" y="f434"/>
                      <a:pt x="f437" y="f438"/>
                      <a:pt x="f439" y="f440"/>
                    </a:cubicBezTo>
                    <a:cubicBezTo>
                      <a:pt x="f441" y="f442"/>
                      <a:pt x="f443" y="f444"/>
                      <a:pt x="f445" y="f446"/>
                    </a:cubicBezTo>
                    <a:cubicBezTo>
                      <a:pt x="f447" y="f448"/>
                      <a:pt x="f449" y="f450"/>
                      <a:pt x="f451" y="f450"/>
                    </a:cubicBezTo>
                    <a:cubicBezTo>
                      <a:pt x="f452" y="f450"/>
                      <a:pt x="f453" y="f454"/>
                      <a:pt x="f455" y="f456"/>
                    </a:cubicBezTo>
                    <a:cubicBezTo>
                      <a:pt x="f457" y="f458"/>
                      <a:pt x="f459" y="f460"/>
                      <a:pt x="f461" y="f460"/>
                    </a:cubicBezTo>
                    <a:cubicBezTo>
                      <a:pt x="f462" y="f460"/>
                      <a:pt x="f463" y="f464"/>
                      <a:pt x="f465" y="f466"/>
                    </a:cubicBezTo>
                    <a:cubicBezTo>
                      <a:pt x="f467" y="f468"/>
                      <a:pt x="f469" y="f470"/>
                      <a:pt x="f471" y="f470"/>
                    </a:cubicBezTo>
                    <a:cubicBezTo>
                      <a:pt x="f472" y="f470"/>
                      <a:pt x="f473" y="f474"/>
                      <a:pt x="f475" y="f476"/>
                    </a:cubicBezTo>
                    <a:cubicBezTo>
                      <a:pt x="f477" y="f478"/>
                      <a:pt x="f479" y="f480"/>
                      <a:pt x="f481" y="f482"/>
                    </a:cubicBezTo>
                    <a:cubicBezTo>
                      <a:pt x="f483" y="f484"/>
                      <a:pt x="f485" y="f486"/>
                      <a:pt x="f487" y="f488"/>
                    </a:cubicBezTo>
                    <a:cubicBezTo>
                      <a:pt x="f489" y="f490"/>
                      <a:pt x="f491" y="f492"/>
                      <a:pt x="f493" y="f494"/>
                    </a:cubicBezTo>
                    <a:cubicBezTo>
                      <a:pt x="f495" y="f496"/>
                      <a:pt x="f497" y="f498"/>
                      <a:pt x="f499" y="f500"/>
                    </a:cubicBezTo>
                    <a:cubicBezTo>
                      <a:pt x="f501" y="f502"/>
                      <a:pt x="f503" y="f504"/>
                      <a:pt x="f505" y="f506"/>
                    </a:cubicBezTo>
                    <a:cubicBezTo>
                      <a:pt x="f507" y="f508"/>
                      <a:pt x="f509" y="f510"/>
                      <a:pt x="f511" y="f512"/>
                    </a:cubicBezTo>
                    <a:cubicBezTo>
                      <a:pt x="f513" y="f514"/>
                      <a:pt x="f515" y="f516"/>
                      <a:pt x="f517" y="f518"/>
                    </a:cubicBezTo>
                    <a:cubicBezTo>
                      <a:pt x="f519" y="f520"/>
                      <a:pt x="f521" y="f522"/>
                      <a:pt x="f523" y="f522"/>
                    </a:cubicBezTo>
                    <a:cubicBezTo>
                      <a:pt x="f524" y="f522"/>
                      <a:pt x="f525" y="f526"/>
                      <a:pt x="f527" y="f528"/>
                    </a:cubicBezTo>
                    <a:cubicBezTo>
                      <a:pt x="f529" y="f530"/>
                      <a:pt x="f531" y="f532"/>
                      <a:pt x="f533" y="f534"/>
                    </a:cubicBezTo>
                    <a:cubicBezTo>
                      <a:pt x="f535" y="f536"/>
                      <a:pt x="f537" y="f538"/>
                      <a:pt x="f539" y="f538"/>
                    </a:cubicBezTo>
                    <a:cubicBezTo>
                      <a:pt x="f540" y="f538"/>
                      <a:pt x="f541" y="f542"/>
                      <a:pt x="f543" y="f544"/>
                    </a:cubicBezTo>
                    <a:cubicBezTo>
                      <a:pt x="f545" y="f546"/>
                      <a:pt x="f547" y="f548"/>
                      <a:pt x="f549" y="f550"/>
                    </a:cubicBezTo>
                    <a:cubicBezTo>
                      <a:pt x="f551" y="f552"/>
                      <a:pt x="f553" y="f554"/>
                      <a:pt x="f555" y="f556"/>
                    </a:cubicBezTo>
                    <a:cubicBezTo>
                      <a:pt x="f557" y="f558"/>
                      <a:pt x="f559" y="f560"/>
                      <a:pt x="f561" y="f560"/>
                    </a:cubicBezTo>
                    <a:cubicBezTo>
                      <a:pt x="f562" y="f560"/>
                      <a:pt x="f563" y="f560"/>
                      <a:pt x="f564" y="f560"/>
                    </a:cubicBezTo>
                    <a:cubicBezTo>
                      <a:pt x="f565" y="f560"/>
                      <a:pt x="f566" y="f560"/>
                      <a:pt x="f567" y="f560"/>
                    </a:cubicBezTo>
                    <a:cubicBezTo>
                      <a:pt x="f568" y="f560"/>
                      <a:pt x="f569" y="f570"/>
                      <a:pt x="f571" y="f572"/>
                    </a:cubicBezTo>
                    <a:cubicBezTo>
                      <a:pt x="f573" y="f574"/>
                      <a:pt x="f575" y="f576"/>
                      <a:pt x="f577" y="f578"/>
                    </a:cubicBezTo>
                    <a:cubicBezTo>
                      <a:pt x="f579" y="f580"/>
                      <a:pt x="f581" y="f582"/>
                      <a:pt x="f583" y="f584"/>
                    </a:cubicBezTo>
                    <a:cubicBezTo>
                      <a:pt x="f585" y="f586"/>
                      <a:pt x="f587" y="f588"/>
                      <a:pt x="f589" y="f590"/>
                    </a:cubicBezTo>
                    <a:cubicBezTo>
                      <a:pt x="f591" y="f592"/>
                      <a:pt x="f593" y="f594"/>
                      <a:pt x="f595" y="f594"/>
                    </a:cubicBezTo>
                    <a:cubicBezTo>
                      <a:pt x="f596" y="f594"/>
                      <a:pt x="f597" y="f598"/>
                      <a:pt x="f599" y="f600"/>
                    </a:cubicBezTo>
                    <a:cubicBezTo>
                      <a:pt x="f601" y="f602"/>
                      <a:pt x="f603" y="f604"/>
                      <a:pt x="f605" y="f604"/>
                    </a:cubicBezTo>
                    <a:cubicBezTo>
                      <a:pt x="f606" y="f604"/>
                      <a:pt x="f607" y="f608"/>
                      <a:pt x="f609" y="f610"/>
                    </a:cubicBezTo>
                    <a:cubicBezTo>
                      <a:pt x="f611" y="f612"/>
                      <a:pt x="f613" y="f614"/>
                      <a:pt x="f615" y="f616"/>
                    </a:cubicBezTo>
                    <a:cubicBezTo>
                      <a:pt x="f617" y="f618"/>
                      <a:pt x="f619" y="f620"/>
                      <a:pt x="f621" y="f620"/>
                    </a:cubicBezTo>
                    <a:cubicBezTo>
                      <a:pt x="f622" y="f620"/>
                      <a:pt x="f623" y="f624"/>
                      <a:pt x="f625" y="f624"/>
                    </a:cubicBezTo>
                    <a:cubicBezTo>
                      <a:pt x="f626" y="f624"/>
                      <a:pt x="f627" y="f628"/>
                      <a:pt x="f629" y="f630"/>
                    </a:cubicBezTo>
                    <a:cubicBezTo>
                      <a:pt x="f631" y="f632"/>
                      <a:pt x="f633" y="f634"/>
                      <a:pt x="f635" y="f636"/>
                    </a:cubicBezTo>
                    <a:cubicBezTo>
                      <a:pt x="f637" y="f638"/>
                      <a:pt x="f639" y="f640"/>
                      <a:pt x="f641" y="f642"/>
                    </a:cubicBezTo>
                    <a:cubicBezTo>
                      <a:pt x="f643" y="f644"/>
                      <a:pt x="f645" y="f646"/>
                      <a:pt x="f647" y="f648"/>
                    </a:cubicBezTo>
                    <a:cubicBezTo>
                      <a:pt x="f649" y="f650"/>
                      <a:pt x="f651" y="f652"/>
                      <a:pt x="f653" y="f654"/>
                    </a:cubicBezTo>
                    <a:cubicBezTo>
                      <a:pt x="f655" y="f656"/>
                      <a:pt x="f657" y="f658"/>
                      <a:pt x="f659" y="f660"/>
                    </a:cubicBezTo>
                    <a:cubicBezTo>
                      <a:pt x="f661" y="f662"/>
                      <a:pt x="f663" y="f664"/>
                      <a:pt x="f665" y="f666"/>
                    </a:cubicBezTo>
                    <a:cubicBezTo>
                      <a:pt x="f667" y="f668"/>
                      <a:pt x="f669" y="f670"/>
                      <a:pt x="f671" y="f670"/>
                    </a:cubicBezTo>
                    <a:cubicBezTo>
                      <a:pt x="f672" y="f670"/>
                      <a:pt x="f673" y="f674"/>
                      <a:pt x="f675" y="f676"/>
                    </a:cubicBezTo>
                    <a:cubicBezTo>
                      <a:pt x="f677" y="f678"/>
                      <a:pt x="f679" y="f680"/>
                      <a:pt x="f681" y="f682"/>
                    </a:cubicBezTo>
                    <a:cubicBezTo>
                      <a:pt x="f683" y="f684"/>
                      <a:pt x="f685" y="f686"/>
                      <a:pt x="f687" y="f688"/>
                    </a:cubicBezTo>
                    <a:cubicBezTo>
                      <a:pt x="f689" y="f690"/>
                      <a:pt x="f691" y="f692"/>
                      <a:pt x="f693" y="f692"/>
                    </a:cubicBezTo>
                    <a:cubicBezTo>
                      <a:pt x="f694" y="f692"/>
                      <a:pt x="f695" y="f696"/>
                      <a:pt x="f697" y="f696"/>
                    </a:cubicBezTo>
                    <a:cubicBezTo>
                      <a:pt x="f698" y="f699"/>
                      <a:pt x="f700" y="f701"/>
                      <a:pt x="f702" y="f703"/>
                    </a:cubicBezTo>
                    <a:cubicBezTo>
                      <a:pt x="f704" y="f705"/>
                      <a:pt x="f706" y="f707"/>
                      <a:pt x="f708" y="f709"/>
                    </a:cubicBezTo>
                    <a:cubicBezTo>
                      <a:pt x="f710" y="f711"/>
                      <a:pt x="f712" y="f713"/>
                      <a:pt x="f714" y="f715"/>
                    </a:cubicBezTo>
                    <a:cubicBezTo>
                      <a:pt x="f716" y="f717"/>
                      <a:pt x="f718" y="f719"/>
                      <a:pt x="f720" y="f721"/>
                    </a:cubicBezTo>
                    <a:cubicBezTo>
                      <a:pt x="f722" y="f723"/>
                      <a:pt x="f724" y="f725"/>
                      <a:pt x="f726" y="f725"/>
                    </a:cubicBezTo>
                    <a:cubicBezTo>
                      <a:pt x="f727" y="f725"/>
                      <a:pt x="f728" y="f729"/>
                      <a:pt x="f730" y="f731"/>
                    </a:cubicBezTo>
                    <a:cubicBezTo>
                      <a:pt x="f732" y="f733"/>
                      <a:pt x="f734" y="f735"/>
                      <a:pt x="f736" y="f737"/>
                    </a:cubicBezTo>
                    <a:cubicBezTo>
                      <a:pt x="f738" y="f739"/>
                      <a:pt x="f740" y="f741"/>
                      <a:pt x="f742" y="f743"/>
                    </a:cubicBezTo>
                    <a:cubicBezTo>
                      <a:pt x="f744" y="f745"/>
                      <a:pt x="f746" y="f747"/>
                      <a:pt x="f748" y="f749"/>
                    </a:cubicBezTo>
                    <a:cubicBezTo>
                      <a:pt x="f750" y="f751"/>
                      <a:pt x="f752" y="f753"/>
                      <a:pt x="f754" y="f755"/>
                    </a:cubicBezTo>
                    <a:cubicBezTo>
                      <a:pt x="f756" y="f757"/>
                      <a:pt x="f758" y="f759"/>
                      <a:pt x="f760" y="f759"/>
                    </a:cubicBezTo>
                    <a:cubicBezTo>
                      <a:pt x="f761" y="f759"/>
                      <a:pt x="f762" y="f763"/>
                      <a:pt x="f764" y="f763"/>
                    </a:cubicBezTo>
                    <a:cubicBezTo>
                      <a:pt x="f765" y="f763"/>
                      <a:pt x="f766" y="f767"/>
                      <a:pt x="f768" y="f769"/>
                    </a:cubicBezTo>
                    <a:cubicBezTo>
                      <a:pt x="f770" y="f771"/>
                      <a:pt x="f772" y="f773"/>
                      <a:pt x="f774" y="f773"/>
                    </a:cubicBezTo>
                    <a:cubicBezTo>
                      <a:pt x="f775" y="f773"/>
                      <a:pt x="f776" y="f777"/>
                      <a:pt x="f778" y="f779"/>
                    </a:cubicBezTo>
                    <a:cubicBezTo>
                      <a:pt x="f780" y="f781"/>
                      <a:pt x="f782" y="f783"/>
                      <a:pt x="f784" y="f785"/>
                    </a:cubicBezTo>
                    <a:cubicBezTo>
                      <a:pt x="f786" y="f787"/>
                      <a:pt x="f788" y="f789"/>
                      <a:pt x="f790" y="f791"/>
                    </a:cubicBezTo>
                    <a:cubicBezTo>
                      <a:pt x="f792" y="f793"/>
                      <a:pt x="f794" y="f795"/>
                      <a:pt x="f796" y="f797"/>
                    </a:cubicBezTo>
                    <a:cubicBezTo>
                      <a:pt x="f798" y="f799"/>
                      <a:pt x="f800" y="f801"/>
                      <a:pt x="f802" y="f801"/>
                    </a:cubicBezTo>
                    <a:cubicBezTo>
                      <a:pt x="f803" y="f801"/>
                      <a:pt x="f804" y="f805"/>
                      <a:pt x="f806" y="f807"/>
                    </a:cubicBezTo>
                    <a:cubicBezTo>
                      <a:pt x="f808" y="f809"/>
                      <a:pt x="f810" y="f2"/>
                      <a:pt x="f5" y="f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8600" cap="rnd">
                <a:solidFill>
                  <a:srgbClr val="FFFFFF"/>
                </a:solidFill>
                <a:prstDash val="solid"/>
                <a:round/>
              </a:ln>
              <a:effectLst>
                <a:outerShdw dist="19046" dir="5400000" algn="tl">
                  <a:srgbClr val="473326">
                    <a:alpha val="20000"/>
                  </a:srgbClr>
                </a:outerShdw>
              </a:effectLst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" name="Google Shape;3092;p55">
                <a:extLst>
                  <a:ext uri="{FF2B5EF4-FFF2-40B4-BE49-F238E27FC236}">
                    <a16:creationId xmlns:a16="http://schemas.microsoft.com/office/drawing/2014/main" id="{939B0238-98EA-442B-94D2-7F38AE1E7BDA}"/>
                  </a:ext>
                </a:extLst>
              </p:cNvPr>
              <p:cNvSpPr/>
              <p:nvPr/>
            </p:nvSpPr>
            <p:spPr>
              <a:xfrm>
                <a:off x="5816516" y="1833893"/>
                <a:ext cx="525066" cy="59813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679"/>
                  <a:gd name="f4" fmla="val 46340"/>
                  <a:gd name="f5" fmla="val 15780"/>
                  <a:gd name="f6" fmla="val 14989"/>
                  <a:gd name="f7" fmla="val 14213"/>
                  <a:gd name="f8" fmla="val 109"/>
                  <a:gd name="f9" fmla="val 13470"/>
                  <a:gd name="f10" fmla="val 421"/>
                  <a:gd name="f11" fmla="val 9879"/>
                  <a:gd name="f12" fmla="val 1928"/>
                  <a:gd name="f13" fmla="val 10933"/>
                  <a:gd name="f14" fmla="val 5468"/>
                  <a:gd name="f15" fmla="val 8580"/>
                  <a:gd name="f16" fmla="val 7572"/>
                  <a:gd name="f17" fmla="val 6546"/>
                  <a:gd name="f18" fmla="val 9390"/>
                  <a:gd name="f19" fmla="val 2788"/>
                  <a:gd name="f20" fmla="val 7963"/>
                  <a:gd name="f21" fmla="val 1150"/>
                  <a:gd name="f22" fmla="val 10460"/>
                  <a:gd name="f23" fmla="val 12215"/>
                  <a:gd name="f24" fmla="val 1289"/>
                  <a:gd name="f25" fmla="val 14606"/>
                  <a:gd name="f26" fmla="val 2962"/>
                  <a:gd name="f27" fmla="val 15871"/>
                  <a:gd name="f28" fmla="val 4636"/>
                  <a:gd name="f29" fmla="val 17135"/>
                  <a:gd name="f30" fmla="val 6731"/>
                  <a:gd name="f31" fmla="val 17894"/>
                  <a:gd name="f32" fmla="val 8056"/>
                  <a:gd name="f33" fmla="val 19522"/>
                  <a:gd name="f34" fmla="val 10183"/>
                  <a:gd name="f35" fmla="val 22136"/>
                  <a:gd name="f36" fmla="val 9577"/>
                  <a:gd name="f37" fmla="val 26004"/>
                  <a:gd name="f38" fmla="val 8413"/>
                  <a:gd name="f39" fmla="val 29169"/>
                  <a:gd name="f40" fmla="val 7247"/>
                  <a:gd name="f41" fmla="val 32332"/>
                  <a:gd name="f42" fmla="val 5603"/>
                  <a:gd name="f43" fmla="val 35532"/>
                  <a:gd name="f44" fmla="val 6005"/>
                  <a:gd name="f45" fmla="val 38881"/>
                  <a:gd name="f46" fmla="val 6193"/>
                  <a:gd name="f47" fmla="val 40459"/>
                  <a:gd name="f48" fmla="val 6837"/>
                  <a:gd name="f49" fmla="val 41956"/>
                  <a:gd name="f50" fmla="val 7675"/>
                  <a:gd name="f51" fmla="val 43307"/>
                  <a:gd name="f52" fmla="val 8488"/>
                  <a:gd name="f53" fmla="val 44615"/>
                  <a:gd name="f54" fmla="val 9597"/>
                  <a:gd name="f55" fmla="val 45873"/>
                  <a:gd name="f56" fmla="val 11095"/>
                  <a:gd name="f57" fmla="val 46235"/>
                  <a:gd name="f58" fmla="val 11391"/>
                  <a:gd name="f59" fmla="val 46306"/>
                  <a:gd name="f60" fmla="val 11688"/>
                  <a:gd name="f61" fmla="val 46339"/>
                  <a:gd name="f62" fmla="val 11983"/>
                  <a:gd name="f63" fmla="val 13586"/>
                  <a:gd name="f64" fmla="val 15150"/>
                  <a:gd name="f65" fmla="val 45367"/>
                  <a:gd name="f66" fmla="val 16368"/>
                  <a:gd name="f67" fmla="val 44250"/>
                  <a:gd name="f68" fmla="val 17812"/>
                  <a:gd name="f69" fmla="val 42927"/>
                  <a:gd name="f70" fmla="val 19065"/>
                  <a:gd name="f71" fmla="val 41325"/>
                  <a:gd name="f72" fmla="val 20822"/>
                  <a:gd name="f73" fmla="val 40465"/>
                  <a:gd name="f74" fmla="val 23353"/>
                  <a:gd name="f75" fmla="val 39224"/>
                  <a:gd name="f76" fmla="val 26610"/>
                  <a:gd name="f77" fmla="val 39686"/>
                  <a:gd name="f78" fmla="val 28815"/>
                  <a:gd name="f79" fmla="val 37929"/>
                  <a:gd name="f80" fmla="val 31544"/>
                  <a:gd name="f81" fmla="val 35754"/>
                  <a:gd name="f82" fmla="val 31140"/>
                  <a:gd name="f83" fmla="val 31606"/>
                  <a:gd name="f84" fmla="val 31890"/>
                  <a:gd name="f85" fmla="val 28199"/>
                  <a:gd name="f86" fmla="val 33150"/>
                  <a:gd name="f87" fmla="val 22476"/>
                  <a:gd name="f88" fmla="val 38102"/>
                  <a:gd name="f89" fmla="val 18249"/>
                  <a:gd name="f90" fmla="val 40038"/>
                  <a:gd name="f91" fmla="val 12718"/>
                  <a:gd name="f92" fmla="val 40418"/>
                  <a:gd name="f93" fmla="val 11636"/>
                  <a:gd name="f94" fmla="val 10499"/>
                  <a:gd name="f95" fmla="val 40652"/>
                  <a:gd name="f96" fmla="val 9352"/>
                  <a:gd name="f97" fmla="val 40569"/>
                  <a:gd name="f98" fmla="val 5649"/>
                  <a:gd name="f99" fmla="val 37449"/>
                  <a:gd name="f100" fmla="val 2571"/>
                  <a:gd name="f101" fmla="val 33956"/>
                  <a:gd name="f102" fmla="val 1339"/>
                  <a:gd name="f103" fmla="val 31938"/>
                  <a:gd name="f104" fmla="val 627"/>
                  <a:gd name="f105" fmla="val 29911"/>
                  <a:gd name="f106" fmla="val 457"/>
                  <a:gd name="f107" fmla="val 27871"/>
                  <a:gd name="f108" fmla="val 26007"/>
                  <a:gd name="f109" fmla="val 24132"/>
                  <a:gd name="f110" fmla="val 599"/>
                  <a:gd name="f111" fmla="val 22245"/>
                  <a:gd name="f112" fmla="val 21785"/>
                  <a:gd name="f113" fmla="val 21325"/>
                  <a:gd name="f114" fmla="val 591"/>
                  <a:gd name="f115" fmla="val 20863"/>
                  <a:gd name="f116" fmla="val 570"/>
                  <a:gd name="f117" fmla="val 19225"/>
                  <a:gd name="f118" fmla="val 496"/>
                  <a:gd name="f119" fmla="val 17470"/>
                  <a:gd name="f120" fmla="*/ f0 1 40679"/>
                  <a:gd name="f121" fmla="*/ f1 1 46340"/>
                  <a:gd name="f122" fmla="val f2"/>
                  <a:gd name="f123" fmla="val f3"/>
                  <a:gd name="f124" fmla="val f4"/>
                  <a:gd name="f125" fmla="+- f124 0 f122"/>
                  <a:gd name="f126" fmla="+- f123 0 f122"/>
                  <a:gd name="f127" fmla="*/ f126 1 40679"/>
                  <a:gd name="f128" fmla="*/ f125 1 46340"/>
                  <a:gd name="f129" fmla="*/ f122 1 f127"/>
                  <a:gd name="f130" fmla="*/ f123 1 f127"/>
                  <a:gd name="f131" fmla="*/ f122 1 f128"/>
                  <a:gd name="f132" fmla="*/ f124 1 f128"/>
                  <a:gd name="f133" fmla="*/ f129 f120 1"/>
                  <a:gd name="f134" fmla="*/ f130 f120 1"/>
                  <a:gd name="f135" fmla="*/ f132 f121 1"/>
                  <a:gd name="f136" fmla="*/ f131 f1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33" t="f136" r="f134" b="f135"/>
                <a:pathLst>
                  <a:path w="40679" h="4634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2" y="f53"/>
                      <a:pt x="f54" y="f55"/>
                      <a:pt x="f56" y="f57"/>
                    </a:cubicBezTo>
                    <a:cubicBezTo>
                      <a:pt x="f58" y="f59"/>
                      <a:pt x="f60" y="f61"/>
                      <a:pt x="f62" y="f61"/>
                    </a:cubicBezTo>
                    <a:cubicBezTo>
                      <a:pt x="f63" y="f61"/>
                      <a:pt x="f64" y="f65"/>
                      <a:pt x="f66" y="f67"/>
                    </a:cubicBezTo>
                    <a:cubicBezTo>
                      <a:pt x="f68" y="f69"/>
                      <a:pt x="f70" y="f71"/>
                      <a:pt x="f72" y="f73"/>
                    </a:cubicBezTo>
                    <a:cubicBezTo>
                      <a:pt x="f74" y="f75"/>
                      <a:pt x="f76" y="f77"/>
                      <a:pt x="f78" y="f79"/>
                    </a:cubicBezTo>
                    <a:cubicBezTo>
                      <a:pt x="f80" y="f81"/>
                      <a:pt x="f82" y="f83"/>
                      <a:pt x="f84" y="f85"/>
                    </a:cubicBezTo>
                    <a:cubicBezTo>
                      <a:pt x="f86" y="f87"/>
                      <a:pt x="f88" y="f89"/>
                      <a:pt x="f90" y="f91"/>
                    </a:cubicBezTo>
                    <a:cubicBezTo>
                      <a:pt x="f92" y="f93"/>
                      <a:pt x="f3" y="f94"/>
                      <a:pt x="f95" y="f96"/>
                    </a:cubicBezTo>
                    <a:cubicBezTo>
                      <a:pt x="f97" y="f98"/>
                      <a:pt x="f99" y="f100"/>
                      <a:pt x="f101" y="f102"/>
                    </a:cubicBezTo>
                    <a:cubicBezTo>
                      <a:pt x="f103" y="f104"/>
                      <a:pt x="f105" y="f106"/>
                      <a:pt x="f107" y="f106"/>
                    </a:cubicBezTo>
                    <a:cubicBezTo>
                      <a:pt x="f108" y="f106"/>
                      <a:pt x="f109" y="f110"/>
                      <a:pt x="f111" y="f110"/>
                    </a:cubicBezTo>
                    <a:cubicBezTo>
                      <a:pt x="f112" y="f110"/>
                      <a:pt x="f113" y="f114"/>
                      <a:pt x="f115" y="f116"/>
                    </a:cubicBezTo>
                    <a:cubicBezTo>
                      <a:pt x="f117" y="f118"/>
                      <a:pt x="f119" y="f2"/>
                      <a:pt x="f5" y="f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8600" cap="rnd">
                <a:solidFill>
                  <a:srgbClr val="FFFFFF"/>
                </a:solidFill>
                <a:prstDash val="solid"/>
                <a:round/>
              </a:ln>
              <a:effectLst>
                <a:outerShdw dist="19046" dir="5400000" algn="tl">
                  <a:srgbClr val="473326">
                    <a:alpha val="20000"/>
                  </a:srgbClr>
                </a:outerShdw>
              </a:effectLst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" name="Google Shape;3093;p55">
                <a:extLst>
                  <a:ext uri="{FF2B5EF4-FFF2-40B4-BE49-F238E27FC236}">
                    <a16:creationId xmlns:a16="http://schemas.microsoft.com/office/drawing/2014/main" id="{39CB7B04-9673-40BD-96C1-4FF5CBF5D4D6}"/>
                  </a:ext>
                </a:extLst>
              </p:cNvPr>
              <p:cNvSpPr/>
              <p:nvPr/>
            </p:nvSpPr>
            <p:spPr>
              <a:xfrm>
                <a:off x="6215670" y="1967615"/>
                <a:ext cx="2098419" cy="18091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2574"/>
                  <a:gd name="f4" fmla="val 140159"/>
                  <a:gd name="f5" fmla="val 149391"/>
                  <a:gd name="f6" fmla="val 148360"/>
                  <a:gd name="f7" fmla="val 147330"/>
                  <a:gd name="f8" fmla="val 156"/>
                  <a:gd name="f9" fmla="val 146349"/>
                  <a:gd name="f10" fmla="val 477"/>
                  <a:gd name="f11" fmla="val 145329"/>
                  <a:gd name="f12" fmla="val 812"/>
                  <a:gd name="f13" fmla="val 144363"/>
                  <a:gd name="f14" fmla="val 1309"/>
                  <a:gd name="f15" fmla="val 143326"/>
                  <a:gd name="f16" fmla="val 1583"/>
                  <a:gd name="f17" fmla="val 142494"/>
                  <a:gd name="f18" fmla="val 1801"/>
                  <a:gd name="f19" fmla="val 141638"/>
                  <a:gd name="f20" fmla="val 1870"/>
                  <a:gd name="f21" fmla="val 140776"/>
                  <a:gd name="f22" fmla="val 140050"/>
                  <a:gd name="f23" fmla="val 139319"/>
                  <a:gd name="f24" fmla="val 1821"/>
                  <a:gd name="f25" fmla="val 138596"/>
                  <a:gd name="f26" fmla="val 1772"/>
                  <a:gd name="f27" fmla="val 130106"/>
                  <a:gd name="f28" fmla="val 1191"/>
                  <a:gd name="f29" fmla="val 129237"/>
                  <a:gd name="f30" fmla="val 1132"/>
                  <a:gd name="f31" fmla="val 128350"/>
                  <a:gd name="f32" fmla="val 1076"/>
                  <a:gd name="f33" fmla="val 127469"/>
                  <a:gd name="f34" fmla="val 125783"/>
                  <a:gd name="f35" fmla="val 124119"/>
                  <a:gd name="f36" fmla="val 1281"/>
                  <a:gd name="f37" fmla="val 122644"/>
                  <a:gd name="f38" fmla="val 2056"/>
                  <a:gd name="f39" fmla="val 119360"/>
                  <a:gd name="f40" fmla="val 3782"/>
                  <a:gd name="f41" fmla="val 117499"/>
                  <a:gd name="f42" fmla="val 8084"/>
                  <a:gd name="f43" fmla="val 113816"/>
                  <a:gd name="f44" fmla="val 8529"/>
                  <a:gd name="f45" fmla="val 113611"/>
                  <a:gd name="f46" fmla="val 8554"/>
                  <a:gd name="f47" fmla="val 113408"/>
                  <a:gd name="f48" fmla="val 8566"/>
                  <a:gd name="f49" fmla="val 113207"/>
                  <a:gd name="f50" fmla="val 110853"/>
                  <a:gd name="f51" fmla="val 108715"/>
                  <a:gd name="f52" fmla="val 6973"/>
                  <a:gd name="f53" fmla="val 106473"/>
                  <a:gd name="f54" fmla="val 6087"/>
                  <a:gd name="f55" fmla="val 105100"/>
                  <a:gd name="f56" fmla="val 5543"/>
                  <a:gd name="f57" fmla="val 103627"/>
                  <a:gd name="f58" fmla="val 5279"/>
                  <a:gd name="f59" fmla="val 102152"/>
                  <a:gd name="f60" fmla="val 99404"/>
                  <a:gd name="f61" fmla="val 96647"/>
                  <a:gd name="f62" fmla="val 6196"/>
                  <a:gd name="f63" fmla="val 94512"/>
                  <a:gd name="f64" fmla="val 7933"/>
                  <a:gd name="f65" fmla="val 93279"/>
                  <a:gd name="f66" fmla="val 7304"/>
                  <a:gd name="f67" fmla="val 93660"/>
                  <a:gd name="f68" fmla="val 5468"/>
                  <a:gd name="f69" fmla="val 93225"/>
                  <a:gd name="f70" fmla="val 4153"/>
                  <a:gd name="f71" fmla="val 92771"/>
                  <a:gd name="f72" fmla="val 2782"/>
                  <a:gd name="f73" fmla="val 91297"/>
                  <a:gd name="f74" fmla="val 1954"/>
                  <a:gd name="f75" fmla="val 89858"/>
                  <a:gd name="f76" fmla="val 1828"/>
                  <a:gd name="f77" fmla="val 89687"/>
                  <a:gd name="f78" fmla="val 1813"/>
                  <a:gd name="f79" fmla="val 89517"/>
                  <a:gd name="f80" fmla="val 1806"/>
                  <a:gd name="f81" fmla="val 89348"/>
                  <a:gd name="f82" fmla="val 88082"/>
                  <a:gd name="f83" fmla="val 86834"/>
                  <a:gd name="f84" fmla="val 2194"/>
                  <a:gd name="f85" fmla="val 85623"/>
                  <a:gd name="f86" fmla="val 2590"/>
                  <a:gd name="f87" fmla="val 82664"/>
                  <a:gd name="f88" fmla="val 3556"/>
                  <a:gd name="f89" fmla="val 79224"/>
                  <a:gd name="f90" fmla="val 5204"/>
                  <a:gd name="f91" fmla="val 78950"/>
                  <a:gd name="f92" fmla="val 8303"/>
                  <a:gd name="f93" fmla="val 78873"/>
                  <a:gd name="f94" fmla="val 9176"/>
                  <a:gd name="f95" fmla="val 79068"/>
                  <a:gd name="f96" fmla="val 10104"/>
                  <a:gd name="f97" fmla="val 78702"/>
                  <a:gd name="f98" fmla="val 10900"/>
                  <a:gd name="f99" fmla="val 78178"/>
                  <a:gd name="f100" fmla="val 12033"/>
                  <a:gd name="f101" fmla="val 76762"/>
                  <a:gd name="f102" fmla="val 12408"/>
                  <a:gd name="f103" fmla="val 75881"/>
                  <a:gd name="f104" fmla="val 13291"/>
                  <a:gd name="f105" fmla="val 74831"/>
                  <a:gd name="f106" fmla="val 14345"/>
                  <a:gd name="f107" fmla="val 74664"/>
                  <a:gd name="f108" fmla="val 15971"/>
                  <a:gd name="f109" fmla="val 74621"/>
                  <a:gd name="f110" fmla="val 17458"/>
                  <a:gd name="f111" fmla="val 74577"/>
                  <a:gd name="f112" fmla="val 18944"/>
                  <a:gd name="f113" fmla="val 74563"/>
                  <a:gd name="f114" fmla="val 20541"/>
                  <a:gd name="f115" fmla="val 73703"/>
                  <a:gd name="f116" fmla="val 21754"/>
                  <a:gd name="f117" fmla="val 73148"/>
                  <a:gd name="f118" fmla="val 22537"/>
                  <a:gd name="f119" fmla="val 71069"/>
                  <a:gd name="f120" fmla="val 23068"/>
                  <a:gd name="f121" fmla="val 69376"/>
                  <a:gd name="f122" fmla="val 68445"/>
                  <a:gd name="f123" fmla="val 67630"/>
                  <a:gd name="f124" fmla="val 22907"/>
                  <a:gd name="f125" fmla="val 67252"/>
                  <a:gd name="f126" fmla="val 22539"/>
                  <a:gd name="f127" fmla="val 66636"/>
                  <a:gd name="f128" fmla="val 21940"/>
                  <a:gd name="f129" fmla="val 65905"/>
                  <a:gd name="f130" fmla="val 21693"/>
                  <a:gd name="f131" fmla="val 65124"/>
                  <a:gd name="f132" fmla="val 63293"/>
                  <a:gd name="f133" fmla="val 61194"/>
                  <a:gd name="f134" fmla="val 23048"/>
                  <a:gd name="f135" fmla="val 59696"/>
                  <a:gd name="f136" fmla="val 24392"/>
                  <a:gd name="f137" fmla="val 53326"/>
                  <a:gd name="f138" fmla="val 30110"/>
                  <a:gd name="f139" fmla="val 51731"/>
                  <a:gd name="f140" fmla="val 31541"/>
                  <a:gd name="f141" fmla="val 50013"/>
                  <a:gd name="f142" fmla="val 33034"/>
                  <a:gd name="f143" fmla="val 47899"/>
                  <a:gd name="f144" fmla="val 33389"/>
                  <a:gd name="f145" fmla="val 47672"/>
                  <a:gd name="f146" fmla="val 33427"/>
                  <a:gd name="f147" fmla="val 47440"/>
                  <a:gd name="f148" fmla="val 33446"/>
                  <a:gd name="f149" fmla="val 47206"/>
                  <a:gd name="f150" fmla="val 45267"/>
                  <a:gd name="f151" fmla="val 43232"/>
                  <a:gd name="f152" fmla="val 32171"/>
                  <a:gd name="f153" fmla="val 43155"/>
                  <a:gd name="f154" fmla="val 30259"/>
                  <a:gd name="f155" fmla="val 43563"/>
                  <a:gd name="f156" fmla="val 29875"/>
                  <a:gd name="f157" fmla="val 44085"/>
                  <a:gd name="f158" fmla="val 29761"/>
                  <a:gd name="f159" fmla="val 44655"/>
                  <a:gd name="f160" fmla="val 45498"/>
                  <a:gd name="f161" fmla="val 46445"/>
                  <a:gd name="f162" fmla="val 30012"/>
                  <a:gd name="f163" fmla="val 47276"/>
                  <a:gd name="f164" fmla="val 47872"/>
                  <a:gd name="f165" fmla="val 48409"/>
                  <a:gd name="f166" fmla="val 29883"/>
                  <a:gd name="f167" fmla="val 48805"/>
                  <a:gd name="f168" fmla="val 29438"/>
                  <a:gd name="f169" fmla="val 49977"/>
                  <a:gd name="f170" fmla="val 28121"/>
                  <a:gd name="f171" fmla="val 48243"/>
                  <a:gd name="f172" fmla="val 26238"/>
                  <a:gd name="f173" fmla="val 46718"/>
                  <a:gd name="f174" fmla="val 25356"/>
                  <a:gd name="f175" fmla="val 43929"/>
                  <a:gd name="f176" fmla="val 23744"/>
                  <a:gd name="f177" fmla="val 41047"/>
                  <a:gd name="f178" fmla="val 22101"/>
                  <a:gd name="f179" fmla="val 37854"/>
                  <a:gd name="f180" fmla="val 21667"/>
                  <a:gd name="f181" fmla="val 37395"/>
                  <a:gd name="f182" fmla="val 21605"/>
                  <a:gd name="f183" fmla="val 36928"/>
                  <a:gd name="f184" fmla="val 21573"/>
                  <a:gd name="f185" fmla="val 36459"/>
                  <a:gd name="f186" fmla="val 33662"/>
                  <a:gd name="f187" fmla="val 30804"/>
                  <a:gd name="f188" fmla="val 22696"/>
                  <a:gd name="f189" fmla="val 29384"/>
                  <a:gd name="f190" fmla="val 25062"/>
                  <a:gd name="f191" fmla="val 27966"/>
                  <a:gd name="f192" fmla="val 27426"/>
                  <a:gd name="f193" fmla="val 28225"/>
                  <a:gd name="f194" fmla="val 30512"/>
                  <a:gd name="f195" fmla="val 26820"/>
                  <a:gd name="f196" fmla="val 32884"/>
                  <a:gd name="f197" fmla="val 25941"/>
                  <a:gd name="f198" fmla="val 34369"/>
                  <a:gd name="f199" fmla="val 24491"/>
                  <a:gd name="f200" fmla="val 35431"/>
                  <a:gd name="f201" fmla="val 23493"/>
                  <a:gd name="f202" fmla="val 36839"/>
                  <a:gd name="f203" fmla="val 22495"/>
                  <a:gd name="f204" fmla="val 38247"/>
                  <a:gd name="f205" fmla="val 22067"/>
                  <a:gd name="f206" fmla="val 40372"/>
                  <a:gd name="f207" fmla="val 23291"/>
                  <a:gd name="f208" fmla="val 41591"/>
                  <a:gd name="f209" fmla="val 24277"/>
                  <a:gd name="f210" fmla="val 42574"/>
                  <a:gd name="f211" fmla="val 25957"/>
                  <a:gd name="f212" fmla="val 42576"/>
                  <a:gd name="f213" fmla="val 26934"/>
                  <a:gd name="f214" fmla="val 43568"/>
                  <a:gd name="f215" fmla="val 27686"/>
                  <a:gd name="f216" fmla="val 44334"/>
                  <a:gd name="f217" fmla="val 27942"/>
                  <a:gd name="f218" fmla="val 45612"/>
                  <a:gd name="f219" fmla="val 28928"/>
                  <a:gd name="f220" fmla="val 46032"/>
                  <a:gd name="f221" fmla="val 29116"/>
                  <a:gd name="f222" fmla="val 46112"/>
                  <a:gd name="f223" fmla="val 29308"/>
                  <a:gd name="f224" fmla="val 46149"/>
                  <a:gd name="f225" fmla="val 29499"/>
                  <a:gd name="f226" fmla="val 30453"/>
                  <a:gd name="f227" fmla="val 31375"/>
                  <a:gd name="f228" fmla="val 45228"/>
                  <a:gd name="f229" fmla="val 31599"/>
                  <a:gd name="f230" fmla="val 44232"/>
                  <a:gd name="f231" fmla="val 31870"/>
                  <a:gd name="f232" fmla="val 43035"/>
                  <a:gd name="f233" fmla="val 31491"/>
                  <a:gd name="f234" fmla="val 41803"/>
                  <a:gd name="f235" fmla="val 31294"/>
                  <a:gd name="f236" fmla="val 40594"/>
                  <a:gd name="f237" fmla="val 30707"/>
                  <a:gd name="f238" fmla="val 36976"/>
                  <a:gd name="f239" fmla="val 32524"/>
                  <a:gd name="f240" fmla="val 32527"/>
                  <a:gd name="f241" fmla="val 36153"/>
                  <a:gd name="f242" fmla="val 32010"/>
                  <a:gd name="f243" fmla="val 36979"/>
                  <a:gd name="f244" fmla="val 32041"/>
                  <a:gd name="f245" fmla="val 37253"/>
                  <a:gd name="f246" fmla="val 33221"/>
                  <a:gd name="f247" fmla="val 36881"/>
                  <a:gd name="f248" fmla="val 33960"/>
                  <a:gd name="f249" fmla="val 36512"/>
                  <a:gd name="f250" fmla="val 34700"/>
                  <a:gd name="f251" fmla="val 35790"/>
                  <a:gd name="f252" fmla="val 35213"/>
                  <a:gd name="f253" fmla="val 35400"/>
                  <a:gd name="f254" fmla="val 35941"/>
                  <a:gd name="f255" fmla="val 34663"/>
                  <a:gd name="f256" fmla="val 37314"/>
                  <a:gd name="f257" fmla="val 35518"/>
                  <a:gd name="f258" fmla="val 39272"/>
                  <a:gd name="f259" fmla="val 37026"/>
                  <a:gd name="f260" fmla="val 39667"/>
                  <a:gd name="f261" fmla="val 38598"/>
                  <a:gd name="f262" fmla="val 40078"/>
                  <a:gd name="f263" fmla="val 41223"/>
                  <a:gd name="f264" fmla="val 39748"/>
                  <a:gd name="f265" fmla="val 41017"/>
                  <a:gd name="f266" fmla="val 41358"/>
                  <a:gd name="f267" fmla="val 40797"/>
                  <a:gd name="f268" fmla="val 43068"/>
                  <a:gd name="f269" fmla="val 37630"/>
                  <a:gd name="f270" fmla="val 41948"/>
                  <a:gd name="f271" fmla="val 36606"/>
                  <a:gd name="f272" fmla="val 43336"/>
                  <a:gd name="f273" fmla="val 36002"/>
                  <a:gd name="f274" fmla="val 44155"/>
                  <a:gd name="f275" fmla="val 36537"/>
                  <a:gd name="f276" fmla="val 45296"/>
                  <a:gd name="f277" fmla="val 36521"/>
                  <a:gd name="f278" fmla="val 46313"/>
                  <a:gd name="f279" fmla="val 36494"/>
                  <a:gd name="f280" fmla="val 48303"/>
                  <a:gd name="f281" fmla="val 34299"/>
                  <a:gd name="f282" fmla="val 49599"/>
                  <a:gd name="f283" fmla="val 32313"/>
                  <a:gd name="f284" fmla="val 49739"/>
                  <a:gd name="f285" fmla="val 32097"/>
                  <a:gd name="f286" fmla="val 49755"/>
                  <a:gd name="f287" fmla="val 31880"/>
                  <a:gd name="f288" fmla="val 49762"/>
                  <a:gd name="f289" fmla="val 31663"/>
                  <a:gd name="f290" fmla="val 30164"/>
                  <a:gd name="f291" fmla="val 28664"/>
                  <a:gd name="f292" fmla="val 49439"/>
                  <a:gd name="f293" fmla="val 27166"/>
                  <a:gd name="f294" fmla="val 26898"/>
                  <a:gd name="f295" fmla="val 26629"/>
                  <a:gd name="f296" fmla="val 49449"/>
                  <a:gd name="f297" fmla="val 26361"/>
                  <a:gd name="f298" fmla="val 49474"/>
                  <a:gd name="f299" fmla="val 24379"/>
                  <a:gd name="f300" fmla="val 49654"/>
                  <a:gd name="f301" fmla="val 22222"/>
                  <a:gd name="f302" fmla="val 51058"/>
                  <a:gd name="f303" fmla="val 22312"/>
                  <a:gd name="f304" fmla="val 53044"/>
                  <a:gd name="f305" fmla="val 19567"/>
                  <a:gd name="f306" fmla="val 54331"/>
                  <a:gd name="f307" fmla="val 16715"/>
                  <a:gd name="f308" fmla="val 55374"/>
                  <a:gd name="f309" fmla="val 13788"/>
                  <a:gd name="f310" fmla="val 56164"/>
                  <a:gd name="f311" fmla="val 13912"/>
                  <a:gd name="f312" fmla="val 58317"/>
                  <a:gd name="f313" fmla="val 17975"/>
                  <a:gd name="f314" fmla="val 58517"/>
                  <a:gd name="f315" fmla="val 17960"/>
                  <a:gd name="f316" fmla="val 60675"/>
                  <a:gd name="f317" fmla="val 17949"/>
                  <a:gd name="f318" fmla="val 61887"/>
                  <a:gd name="f319" fmla="val 16542"/>
                  <a:gd name="f320" fmla="val 62556"/>
                  <a:gd name="f321" fmla="val 15302"/>
                  <a:gd name="f322" fmla="val 15219"/>
                  <a:gd name="f323" fmla="val 15137"/>
                  <a:gd name="f324" fmla="val 62553"/>
                  <a:gd name="f325" fmla="val 15056"/>
                  <a:gd name="f326" fmla="val 62547"/>
                  <a:gd name="f327" fmla="val 14072"/>
                  <a:gd name="f328" fmla="val 62475"/>
                  <a:gd name="f329" fmla="val 13082"/>
                  <a:gd name="f330" fmla="val 62160"/>
                  <a:gd name="f331" fmla="val 12113"/>
                  <a:gd name="f332" fmla="val 11810"/>
                  <a:gd name="f333" fmla="val 11508"/>
                  <a:gd name="f334" fmla="val 62191"/>
                  <a:gd name="f335" fmla="val 11210"/>
                  <a:gd name="f336" fmla="val 62270"/>
                  <a:gd name="f337" fmla="val 9047"/>
                  <a:gd name="f338" fmla="val 62839"/>
                  <a:gd name="f339" fmla="val 8290"/>
                  <a:gd name="f340" fmla="val 65880"/>
                  <a:gd name="f341" fmla="val 9487"/>
                  <a:gd name="f342" fmla="val 67769"/>
                  <a:gd name="f343" fmla="val 10572"/>
                  <a:gd name="f344" fmla="val 69481"/>
                  <a:gd name="f345" fmla="val 12694"/>
                  <a:gd name="f346" fmla="val 70258"/>
                  <a:gd name="f347" fmla="val 14741"/>
                  <a:gd name="f348" fmla="val 14954"/>
                  <a:gd name="f349" fmla="val 15165"/>
                  <a:gd name="f350" fmla="val 70249"/>
                  <a:gd name="f351" fmla="val 15375"/>
                  <a:gd name="f352" fmla="val 70233"/>
                  <a:gd name="f353" fmla="val 16269"/>
                  <a:gd name="f354" fmla="val 70162"/>
                  <a:gd name="f355" fmla="val 17225"/>
                  <a:gd name="f356" fmla="val 69924"/>
                  <a:gd name="f357" fmla="val 17785"/>
                  <a:gd name="f358" fmla="val 69223"/>
                  <a:gd name="f359" fmla="val 18318"/>
                  <a:gd name="f360" fmla="val 68554"/>
                  <a:gd name="f361" fmla="val 18362"/>
                  <a:gd name="f362" fmla="val 67634"/>
                  <a:gd name="f363" fmla="val 18586"/>
                  <a:gd name="f364" fmla="val 66808"/>
                  <a:gd name="f365" fmla="val 19089"/>
                  <a:gd name="f366" fmla="val 64960"/>
                  <a:gd name="f367" fmla="val 20667"/>
                  <a:gd name="f368" fmla="val 63445"/>
                  <a:gd name="f369" fmla="val 22534"/>
                  <a:gd name="f370" fmla="val 63019"/>
                  <a:gd name="f371" fmla="val 23588"/>
                  <a:gd name="f372" fmla="val 62778"/>
                  <a:gd name="f373" fmla="val 24878"/>
                  <a:gd name="f374" fmla="val 62758"/>
                  <a:gd name="f375" fmla="val 25444"/>
                  <a:gd name="f376" fmla="val 61839"/>
                  <a:gd name="f377" fmla="val 27854"/>
                  <a:gd name="f378" fmla="val 63143"/>
                  <a:gd name="f379" fmla="val 29550"/>
                  <a:gd name="f380" fmla="val 65685"/>
                  <a:gd name="f381" fmla="val 29826"/>
                  <a:gd name="f382" fmla="val 68413"/>
                  <a:gd name="f383" fmla="val 30020"/>
                  <a:gd name="f384" fmla="val 68663"/>
                  <a:gd name="f385" fmla="val 30274"/>
                  <a:gd name="f386" fmla="val 68770"/>
                  <a:gd name="f387" fmla="val 30543"/>
                  <a:gd name="f388" fmla="val 31347"/>
                  <a:gd name="f389" fmla="val 32287"/>
                  <a:gd name="f390" fmla="val 67809"/>
                  <a:gd name="f391" fmla="val 32159"/>
                  <a:gd name="f392" fmla="val 66868"/>
                  <a:gd name="f393" fmla="val 31991"/>
                  <a:gd name="f394" fmla="val 65614"/>
                  <a:gd name="f395" fmla="val 30882"/>
                  <a:gd name="f396" fmla="val 64743"/>
                  <a:gd name="f397" fmla="val 30003"/>
                  <a:gd name="f398" fmla="val 63834"/>
                  <a:gd name="f399" fmla="val 29122"/>
                  <a:gd name="f400" fmla="val 62923"/>
                  <a:gd name="f401" fmla="val 28387"/>
                  <a:gd name="f402" fmla="val 61510"/>
                  <a:gd name="f403" fmla="val 29078"/>
                  <a:gd name="f404" fmla="val 60448"/>
                  <a:gd name="f405" fmla="val 33197"/>
                  <a:gd name="f406" fmla="val 61658"/>
                  <a:gd name="f407" fmla="val 36527"/>
                  <a:gd name="f408" fmla="val 65238"/>
                  <a:gd name="f409" fmla="val 37435"/>
                  <a:gd name="f410" fmla="val 69435"/>
                  <a:gd name="f411" fmla="val 38871"/>
                  <a:gd name="f412" fmla="val 69149"/>
                  <a:gd name="f413" fmla="val 39664"/>
                  <a:gd name="f414" fmla="val 67205"/>
                  <a:gd name="f415" fmla="val 38838"/>
                  <a:gd name="f416" fmla="val 65997"/>
                  <a:gd name="f417" fmla="val 39003"/>
                  <a:gd name="f418" fmla="val 65628"/>
                  <a:gd name="f419" fmla="val 39328"/>
                  <a:gd name="f420" fmla="val 65472"/>
                  <a:gd name="f421" fmla="val 39697"/>
                  <a:gd name="f422" fmla="val 40331"/>
                  <a:gd name="f423" fmla="val 41094"/>
                  <a:gd name="f424" fmla="val 65932"/>
                  <a:gd name="f425" fmla="val 41391"/>
                  <a:gd name="f426" fmla="val 66558"/>
                  <a:gd name="f427" fmla="val 41862"/>
                  <a:gd name="f428" fmla="val 67549"/>
                  <a:gd name="f429" fmla="val 41819"/>
                  <a:gd name="f430" fmla="val 42492"/>
                  <a:gd name="f431" fmla="val 69636"/>
                  <a:gd name="f432" fmla="val 43175"/>
                  <a:gd name="f433" fmla="val 70517"/>
                  <a:gd name="f434" fmla="val 44261"/>
                  <a:gd name="f435" fmla="val 70711"/>
                  <a:gd name="f436" fmla="val 45451"/>
                  <a:gd name="f437" fmla="val 46388"/>
                  <a:gd name="f438" fmla="val 47390"/>
                  <a:gd name="f439" fmla="val 70590"/>
                  <a:gd name="f440" fmla="val 48312"/>
                  <a:gd name="f441" fmla="val 49551"/>
                  <a:gd name="f442" fmla="val 50643"/>
                  <a:gd name="f443" fmla="val 70808"/>
                  <a:gd name="f444" fmla="val 51235"/>
                  <a:gd name="f445" fmla="val 71828"/>
                  <a:gd name="f446" fmla="val 52336"/>
                  <a:gd name="f447" fmla="val 73723"/>
                  <a:gd name="f448" fmla="val 49909"/>
                  <a:gd name="f449" fmla="val 75927"/>
                  <a:gd name="f450" fmla="val 47711"/>
                  <a:gd name="f451" fmla="val 47678"/>
                  <a:gd name="f452" fmla="val 47645"/>
                  <a:gd name="f453" fmla="val 75926"/>
                  <a:gd name="f454" fmla="val 47613"/>
                  <a:gd name="f455" fmla="val 75925"/>
                  <a:gd name="f456" fmla="val 45391"/>
                  <a:gd name="f457" fmla="val 75856"/>
                  <a:gd name="f458" fmla="val 43361"/>
                  <a:gd name="f459" fmla="val 74585"/>
                  <a:gd name="f460" fmla="val 41147"/>
                  <a:gd name="f461" fmla="val 74365"/>
                  <a:gd name="f462" fmla="val 40897"/>
                  <a:gd name="f463" fmla="val 74340"/>
                  <a:gd name="f464" fmla="val 40647"/>
                  <a:gd name="f465" fmla="val 74329"/>
                  <a:gd name="f466" fmla="val 40397"/>
                  <a:gd name="f467" fmla="val 38218"/>
                  <a:gd name="f468" fmla="val 36082"/>
                  <a:gd name="f469" fmla="val 75200"/>
                  <a:gd name="f470" fmla="val 33896"/>
                  <a:gd name="f471" fmla="val 75455"/>
                  <a:gd name="f472" fmla="val 33619"/>
                  <a:gd name="f473" fmla="val 75487"/>
                  <a:gd name="f474" fmla="val 33335"/>
                  <a:gd name="f475" fmla="val 75503"/>
                  <a:gd name="f476" fmla="val 33048"/>
                  <a:gd name="f477" fmla="val 30807"/>
                  <a:gd name="f478" fmla="val 28395"/>
                  <a:gd name="f479" fmla="val 74514"/>
                  <a:gd name="f480" fmla="val 27939"/>
                  <a:gd name="f481" fmla="val 72388"/>
                  <a:gd name="f482" fmla="val 27802"/>
                  <a:gd name="f483" fmla="val 71741"/>
                  <a:gd name="f484" fmla="val 27855"/>
                  <a:gd name="f485" fmla="val 71030"/>
                  <a:gd name="f486" fmla="val 27514"/>
                  <a:gd name="f487" fmla="val 70464"/>
                  <a:gd name="f488" fmla="val 27109"/>
                  <a:gd name="f489" fmla="val 69793"/>
                  <a:gd name="f490" fmla="val 26279"/>
                  <a:gd name="f491" fmla="val 69553"/>
                  <a:gd name="f492" fmla="val 25473"/>
                  <a:gd name="f493" fmla="val 25313"/>
                  <a:gd name="f494" fmla="val 25154"/>
                  <a:gd name="f495" fmla="val 69562"/>
                  <a:gd name="f496" fmla="val 24999"/>
                  <a:gd name="f497" fmla="val 69580"/>
                  <a:gd name="f498" fmla="val 21817"/>
                  <a:gd name="f499" fmla="val 69942"/>
                  <a:gd name="f500" fmla="val 18598"/>
                  <a:gd name="f501" fmla="val 72595"/>
                  <a:gd name="f502" fmla="val 15740"/>
                  <a:gd name="f503" fmla="val 14956"/>
                  <a:gd name="f504" fmla="val 14199"/>
                  <a:gd name="f505" fmla="val 72395"/>
                  <a:gd name="f506" fmla="val 13478"/>
                  <a:gd name="f507" fmla="val 71894"/>
                  <a:gd name="f508" fmla="val 11337"/>
                  <a:gd name="f509" fmla="val 76062"/>
                  <a:gd name="f510" fmla="val 6101"/>
                  <a:gd name="f511" fmla="val 77629"/>
                  <a:gd name="f512" fmla="val 3179"/>
                  <a:gd name="f513" fmla="val 81294"/>
                  <a:gd name="f514" fmla="val 85282"/>
                  <a:gd name="f515" fmla="val 268"/>
                  <a:gd name="f516" fmla="val 91440"/>
                  <a:gd name="f517" fmla="val 3354"/>
                  <a:gd name="f518" fmla="val 95500"/>
                  <a:gd name="f519" fmla="val 6050"/>
                  <a:gd name="f520" fmla="val 99045"/>
                  <a:gd name="f521" fmla="val 10552"/>
                  <a:gd name="f522" fmla="val 100957"/>
                  <a:gd name="f523" fmla="val 15019"/>
                  <a:gd name="f524" fmla="val 15667"/>
                  <a:gd name="f525" fmla="val 16314"/>
                  <a:gd name="f526" fmla="val 100917"/>
                  <a:gd name="f527" fmla="val 16954"/>
                  <a:gd name="f528" fmla="val 100836"/>
                  <a:gd name="f529" fmla="val 17630"/>
                  <a:gd name="f530" fmla="val 100750"/>
                  <a:gd name="f531" fmla="val 18327"/>
                  <a:gd name="f532" fmla="val 100626"/>
                  <a:gd name="f533" fmla="val 19005"/>
                  <a:gd name="f534" fmla="val 19489"/>
                  <a:gd name="f535" fmla="val 19963"/>
                  <a:gd name="f536" fmla="val 100690"/>
                  <a:gd name="f537" fmla="val 20413"/>
                  <a:gd name="f538" fmla="val 100875"/>
                  <a:gd name="f539" fmla="val 21482"/>
                  <a:gd name="f540" fmla="val 101317"/>
                  <a:gd name="f541" fmla="val 22166"/>
                  <a:gd name="f542" fmla="val 102352"/>
                  <a:gd name="f543" fmla="val 23058"/>
                  <a:gd name="f544" fmla="val 103088"/>
                  <a:gd name="f545" fmla="val 23580"/>
                  <a:gd name="f546" fmla="val 103519"/>
                  <a:gd name="f547" fmla="val 24303"/>
                  <a:gd name="f548" fmla="val 103823"/>
                  <a:gd name="f549" fmla="val 24961"/>
                  <a:gd name="f550" fmla="val 25427"/>
                  <a:gd name="f551" fmla="val 25861"/>
                  <a:gd name="f552" fmla="val 103670"/>
                  <a:gd name="f553" fmla="val 26168"/>
                  <a:gd name="f554" fmla="val 103301"/>
                  <a:gd name="f555" fmla="val 25321"/>
                  <a:gd name="f556" fmla="val 105399"/>
                  <a:gd name="f557" fmla="val 25557"/>
                  <a:gd name="f558" fmla="val 107902"/>
                  <a:gd name="f559" fmla="val 26779"/>
                  <a:gd name="f560" fmla="val 109805"/>
                  <a:gd name="f561" fmla="val 28099"/>
                  <a:gd name="f562" fmla="val 111859"/>
                  <a:gd name="f563" fmla="val 30559"/>
                  <a:gd name="f564" fmla="val 113484"/>
                  <a:gd name="f565" fmla="val 30509"/>
                  <a:gd name="f566" fmla="val 115926"/>
                  <a:gd name="f567" fmla="val 30482"/>
                  <a:gd name="f568" fmla="val 117190"/>
                  <a:gd name="f569" fmla="val 29748"/>
                  <a:gd name="f570" fmla="val 118318"/>
                  <a:gd name="f571" fmla="val 29403"/>
                  <a:gd name="f572" fmla="val 119536"/>
                  <a:gd name="f573" fmla="val 27829"/>
                  <a:gd name="f574" fmla="val 125109"/>
                  <a:gd name="f575" fmla="val 34415"/>
                  <a:gd name="f576" fmla="val 129657"/>
                  <a:gd name="f577" fmla="val 35455"/>
                  <a:gd name="f578" fmla="val 135354"/>
                  <a:gd name="f579" fmla="val 35736"/>
                  <a:gd name="f580" fmla="val 136888"/>
                  <a:gd name="f581" fmla="val 35735"/>
                  <a:gd name="f582" fmla="val 138735"/>
                  <a:gd name="f583" fmla="val 37029"/>
                  <a:gd name="f584" fmla="val 139601"/>
                  <a:gd name="f585" fmla="val 37625"/>
                  <a:gd name="f586" fmla="val 139999"/>
                  <a:gd name="f587" fmla="val 38374"/>
                  <a:gd name="f588" fmla="val 140081"/>
                  <a:gd name="f589" fmla="val 39090"/>
                  <a:gd name="f590" fmla="val 140127"/>
                  <a:gd name="f591" fmla="val 39409"/>
                  <a:gd name="f592" fmla="val 140148"/>
                  <a:gd name="f593" fmla="val 39736"/>
                  <a:gd name="f594" fmla="val 140158"/>
                  <a:gd name="f595" fmla="val 40067"/>
                  <a:gd name="f596" fmla="val 43538"/>
                  <a:gd name="f597" fmla="val 47454"/>
                  <a:gd name="f598" fmla="val 138962"/>
                  <a:gd name="f599" fmla="val 48151"/>
                  <a:gd name="f600" fmla="val 135675"/>
                  <a:gd name="f601" fmla="val 48366"/>
                  <a:gd name="f602" fmla="val 134657"/>
                  <a:gd name="f603" fmla="val 48212"/>
                  <a:gd name="f604" fmla="val 133602"/>
                  <a:gd name="f605" fmla="val 132560"/>
                  <a:gd name="f606" fmla="val 48336"/>
                  <a:gd name="f607" fmla="val 129451"/>
                  <a:gd name="f608" fmla="val 50239"/>
                  <a:gd name="f609" fmla="val 126459"/>
                  <a:gd name="f610" fmla="val 53017"/>
                  <a:gd name="f611" fmla="val 125056"/>
                  <a:gd name="f612" fmla="val 53771"/>
                  <a:gd name="f613" fmla="val 124675"/>
                  <a:gd name="f614" fmla="val 54600"/>
                  <a:gd name="f615" fmla="val 124390"/>
                  <a:gd name="f616" fmla="val 55202"/>
                  <a:gd name="f617" fmla="val 123799"/>
                  <a:gd name="f618" fmla="val 56528"/>
                  <a:gd name="f619" fmla="val 122495"/>
                  <a:gd name="f620" fmla="val 56234"/>
                  <a:gd name="f621" fmla="val 120283"/>
                  <a:gd name="f622" fmla="val 55553"/>
                  <a:gd name="f623" fmla="val 118553"/>
                  <a:gd name="f624" fmla="val 54872"/>
                  <a:gd name="f625" fmla="val 116821"/>
                  <a:gd name="f626" fmla="val 53881"/>
                  <a:gd name="f627" fmla="val 115076"/>
                  <a:gd name="f628" fmla="val 54120"/>
                  <a:gd name="f629" fmla="val 113231"/>
                  <a:gd name="f630" fmla="val 54502"/>
                  <a:gd name="f631" fmla="val 110269"/>
                  <a:gd name="f632" fmla="val 57681"/>
                  <a:gd name="f633" fmla="val 108706"/>
                  <a:gd name="f634" fmla="val 60090"/>
                  <a:gd name="f635" fmla="val 106941"/>
                  <a:gd name="f636" fmla="val 63716"/>
                  <a:gd name="f637" fmla="val 104284"/>
                  <a:gd name="f638" fmla="val 66206"/>
                  <a:gd name="f639" fmla="val 100125"/>
                  <a:gd name="f640" fmla="val 66835"/>
                  <a:gd name="f641" fmla="val 95675"/>
                  <a:gd name="f642" fmla="val 65061"/>
                  <a:gd name="f643" fmla="val 96232"/>
                  <a:gd name="f644" fmla="val 63075"/>
                  <a:gd name="f645" fmla="val 96745"/>
                  <a:gd name="f646" fmla="val 61220"/>
                  <a:gd name="f647" fmla="val 59581"/>
                  <a:gd name="f648" fmla="val 58045"/>
                  <a:gd name="f649" fmla="val 96344"/>
                  <a:gd name="f650" fmla="val 56849"/>
                  <a:gd name="f651" fmla="val 95215"/>
                  <a:gd name="f652" fmla="val 55965"/>
                  <a:gd name="f653" fmla="val 94380"/>
                  <a:gd name="f654" fmla="val 55421"/>
                  <a:gd name="f655" fmla="val 93259"/>
                  <a:gd name="f656" fmla="val 54897"/>
                  <a:gd name="f657" fmla="val 92162"/>
                  <a:gd name="f658" fmla="val 50173"/>
                  <a:gd name="f659" fmla="val 82291"/>
                  <a:gd name="f660" fmla="val 49966"/>
                  <a:gd name="f661" fmla="val 81857"/>
                  <a:gd name="f662" fmla="val 81362"/>
                  <a:gd name="f663" fmla="val 49925"/>
                  <a:gd name="f664" fmla="val 80912"/>
                  <a:gd name="f665" fmla="val 50074"/>
                  <a:gd name="f666" fmla="val 80517"/>
                  <a:gd name="f667" fmla="val 50366"/>
                  <a:gd name="f668" fmla="val 80356"/>
                  <a:gd name="f669" fmla="val 50717"/>
                  <a:gd name="f670" fmla="val 51453"/>
                  <a:gd name="f671" fmla="val 52449"/>
                  <a:gd name="f672" fmla="val 81064"/>
                  <a:gd name="f673" fmla="val 52928"/>
                  <a:gd name="f674" fmla="val 81807"/>
                  <a:gd name="f675" fmla="val 55452"/>
                  <a:gd name="f676" fmla="val 85724"/>
                  <a:gd name="f677" fmla="val 57718"/>
                  <a:gd name="f678" fmla="val 89804"/>
                  <a:gd name="f679" fmla="val 59707"/>
                  <a:gd name="f680" fmla="val 94020"/>
                  <a:gd name="f681" fmla="val 63791"/>
                  <a:gd name="f682" fmla="val 93273"/>
                  <a:gd name="f683" fmla="val 67648"/>
                  <a:gd name="f684" fmla="val 91596"/>
                  <a:gd name="f685" fmla="val 70980"/>
                  <a:gd name="f686" fmla="val 89118"/>
                  <a:gd name="f687" fmla="val 72037"/>
                  <a:gd name="f688" fmla="val 88329"/>
                  <a:gd name="f689" fmla="val 73088"/>
                  <a:gd name="f690" fmla="val 87386"/>
                  <a:gd name="f691" fmla="val 73445"/>
                  <a:gd name="f692" fmla="val 86117"/>
                  <a:gd name="f693" fmla="val 73802"/>
                  <a:gd name="f694" fmla="val 84846"/>
                  <a:gd name="f695" fmla="val 73146"/>
                  <a:gd name="f696" fmla="val 83218"/>
                  <a:gd name="f697" fmla="val 71846"/>
                  <a:gd name="f698" fmla="val 82993"/>
                  <a:gd name="f699" fmla="val 71723"/>
                  <a:gd name="f700" fmla="val 82971"/>
                  <a:gd name="f701" fmla="val 71600"/>
                  <a:gd name="f702" fmla="val 82963"/>
                  <a:gd name="f703" fmla="val 71476"/>
                  <a:gd name="f704" fmla="val 71093"/>
                  <a:gd name="f705" fmla="val 70708"/>
                  <a:gd name="f706" fmla="val 83045"/>
                  <a:gd name="f707" fmla="val 70324"/>
                  <a:gd name="f708" fmla="val 83086"/>
                  <a:gd name="f709" fmla="val 70133"/>
                  <a:gd name="f710" fmla="val 83106"/>
                  <a:gd name="f711" fmla="val 69943"/>
                  <a:gd name="f712" fmla="val 83115"/>
                  <a:gd name="f713" fmla="val 69755"/>
                  <a:gd name="f714" fmla="val 66927"/>
                  <a:gd name="f715" fmla="val 64468"/>
                  <a:gd name="f716" fmla="val 80925"/>
                  <a:gd name="f717" fmla="val 62588"/>
                  <a:gd name="f718" fmla="val 78727"/>
                  <a:gd name="f719" fmla="val 63132"/>
                  <a:gd name="f720" fmla="val 78118"/>
                  <a:gd name="f721" fmla="val 63852"/>
                  <a:gd name="f722" fmla="val 77890"/>
                  <a:gd name="f723" fmla="val 64640"/>
                  <a:gd name="f724" fmla="val 65842"/>
                  <a:gd name="f725" fmla="val 67201"/>
                  <a:gd name="f726" fmla="val 78421"/>
                  <a:gd name="f727" fmla="val 68334"/>
                  <a:gd name="f728" fmla="val 78941"/>
                  <a:gd name="f729" fmla="val 71699"/>
                  <a:gd name="f730" fmla="val 80486"/>
                  <a:gd name="f731" fmla="val 75249"/>
                  <a:gd name="f732" fmla="val 81588"/>
                  <a:gd name="f733" fmla="val 78895"/>
                  <a:gd name="f734" fmla="val 82221"/>
                  <a:gd name="f735" fmla="val 79803"/>
                  <a:gd name="f736" fmla="val 82378"/>
                  <a:gd name="f737" fmla="val 80736"/>
                  <a:gd name="f738" fmla="val 82513"/>
                  <a:gd name="f739" fmla="val 81554"/>
                  <a:gd name="f740" fmla="val 82936"/>
                  <a:gd name="f741" fmla="val 82126"/>
                  <a:gd name="f742" fmla="val 83232"/>
                  <a:gd name="f743" fmla="val 82622"/>
                  <a:gd name="f744" fmla="val 83658"/>
                  <a:gd name="f745" fmla="val 83095"/>
                  <a:gd name="f746" fmla="val 84096"/>
                  <a:gd name="f747" fmla="val 87298"/>
                  <a:gd name="f748" fmla="val 87967"/>
                  <a:gd name="f749" fmla="val 90407"/>
                  <a:gd name="f750" fmla="val 93013"/>
                  <a:gd name="f751" fmla="val 91975"/>
                  <a:gd name="f752" fmla="val 98509"/>
                  <a:gd name="f753" fmla="val 92104"/>
                  <a:gd name="f754" fmla="val 98538"/>
                  <a:gd name="f755" fmla="val 92231"/>
                  <a:gd name="f756" fmla="val 98552"/>
                  <a:gd name="f757" fmla="val 92354"/>
                  <a:gd name="f758" fmla="val 93754"/>
                  <a:gd name="f759" fmla="val 94717"/>
                  <a:gd name="f760" fmla="val 96760"/>
                  <a:gd name="f761" fmla="val 94833"/>
                  <a:gd name="f762" fmla="val 95252"/>
                  <a:gd name="f763" fmla="val 94960"/>
                  <a:gd name="f764" fmla="val 93612"/>
                  <a:gd name="f765" fmla="val 94769"/>
                  <a:gd name="f766" fmla="val 91722"/>
                  <a:gd name="f767" fmla="val 95948"/>
                  <a:gd name="f768" fmla="val 90578"/>
                  <a:gd name="f769" fmla="val 96875"/>
                  <a:gd name="f770" fmla="val 89678"/>
                  <a:gd name="f771" fmla="val 98399"/>
                  <a:gd name="f772" fmla="val 89556"/>
                  <a:gd name="f773" fmla="val 99214"/>
                  <a:gd name="f774" fmla="val 88552"/>
                  <a:gd name="f775" fmla="val 100238"/>
                  <a:gd name="f776" fmla="val 87289"/>
                  <a:gd name="f777" fmla="val 99703"/>
                  <a:gd name="f778" fmla="val 85157"/>
                  <a:gd name="f779" fmla="val 100900"/>
                  <a:gd name="f780" fmla="val 84056"/>
                  <a:gd name="f781" fmla="val 101284"/>
                  <a:gd name="f782" fmla="val 83704"/>
                  <a:gd name="f783" fmla="val 101728"/>
                  <a:gd name="f784" fmla="val 83552"/>
                  <a:gd name="f785" fmla="val 102190"/>
                  <a:gd name="f786" fmla="val 103537"/>
                  <a:gd name="f787" fmla="val 105034"/>
                  <a:gd name="f788" fmla="val 84844"/>
                  <a:gd name="f789" fmla="val 105630"/>
                  <a:gd name="f790" fmla="val 86240"/>
                  <a:gd name="f791" fmla="val 106431"/>
                  <a:gd name="f792" fmla="val 88116"/>
                  <a:gd name="f793" fmla="val 106723"/>
                  <a:gd name="f794" fmla="val 90422"/>
                  <a:gd name="f795" fmla="val 108410"/>
                  <a:gd name="f796" fmla="val 91569"/>
                  <a:gd name="f797" fmla="val 111137"/>
                  <a:gd name="f798" fmla="val 91176"/>
                  <a:gd name="f799" fmla="val 111152"/>
                  <a:gd name="f800" fmla="val 95778"/>
                  <a:gd name="f801" fmla="val 112750"/>
                  <a:gd name="f802" fmla="val 100362"/>
                  <a:gd name="f803" fmla="val 115602"/>
                  <a:gd name="f804" fmla="val 103975"/>
                  <a:gd name="f805" fmla="val 117157"/>
                  <a:gd name="f806" fmla="val 103161"/>
                  <a:gd name="f807" fmla="val 116453"/>
                  <a:gd name="f808" fmla="val 100795"/>
                  <a:gd name="f809" fmla="val 115480"/>
                  <a:gd name="f810" fmla="val 99330"/>
                  <a:gd name="f811" fmla="val 114508"/>
                  <a:gd name="f812" fmla="val 97866"/>
                  <a:gd name="f813" fmla="val 113554"/>
                  <a:gd name="f814" fmla="val 95681"/>
                  <a:gd name="f815" fmla="val 114936"/>
                  <a:gd name="f816" fmla="val 94596"/>
                  <a:gd name="f817" fmla="val 116854"/>
                  <a:gd name="f818" fmla="val 94614"/>
                  <a:gd name="f819" fmla="val 117747"/>
                  <a:gd name="f820" fmla="val 97259"/>
                  <a:gd name="f821" fmla="val 119611"/>
                  <a:gd name="f822" fmla="val 97712"/>
                  <a:gd name="f823" fmla="val 119777"/>
                  <a:gd name="f824" fmla="val 97752"/>
                  <a:gd name="f825" fmla="val 119940"/>
                  <a:gd name="f826" fmla="val 97771"/>
                  <a:gd name="f827" fmla="val 120101"/>
                  <a:gd name="f828" fmla="val 121744"/>
                  <a:gd name="f829" fmla="val 123089"/>
                  <a:gd name="f830" fmla="val 95790"/>
                  <a:gd name="f831" fmla="val 122784"/>
                  <a:gd name="f832" fmla="val 94080"/>
                  <a:gd name="f833" fmla="val 122451"/>
                  <a:gd name="f834" fmla="val 92201"/>
                  <a:gd name="f835" fmla="val 120835"/>
                  <a:gd name="f836" fmla="val 90820"/>
                  <a:gd name="f837" fmla="val 119169"/>
                  <a:gd name="f838" fmla="val 89895"/>
                  <a:gd name="f839" fmla="val 117675"/>
                  <a:gd name="f840" fmla="val 88258"/>
                  <a:gd name="f841" fmla="val 119833"/>
                  <a:gd name="f842" fmla="val 85644"/>
                  <a:gd name="f843" fmla="val 122018"/>
                  <a:gd name="f844" fmla="val 85274"/>
                  <a:gd name="f845" fmla="val 122730"/>
                  <a:gd name="f846" fmla="val 85153"/>
                  <a:gd name="f847" fmla="val 123464"/>
                  <a:gd name="f848" fmla="val 85138"/>
                  <a:gd name="f849" fmla="val 124199"/>
                  <a:gd name="f850" fmla="val 124443"/>
                  <a:gd name="f851" fmla="val 124686"/>
                  <a:gd name="f852" fmla="val 85140"/>
                  <a:gd name="f853" fmla="val 124930"/>
                  <a:gd name="f854" fmla="val 126201"/>
                  <a:gd name="f855" fmla="val 127452"/>
                  <a:gd name="f856" fmla="val 85095"/>
                  <a:gd name="f857" fmla="val 128573"/>
                  <a:gd name="f858" fmla="val 84531"/>
                  <a:gd name="f859" fmla="val 130946"/>
                  <a:gd name="f860" fmla="val 83339"/>
                  <a:gd name="f861" fmla="val 131739"/>
                  <a:gd name="f862" fmla="val 80207"/>
                  <a:gd name="f863" fmla="val 131200"/>
                  <a:gd name="f864" fmla="val 77607"/>
                  <a:gd name="f865" fmla="val 130659"/>
                  <a:gd name="f866" fmla="val 75007"/>
                  <a:gd name="f867" fmla="val 129117"/>
                  <a:gd name="f868" fmla="val 72748"/>
                  <a:gd name="f869" fmla="val 127857"/>
                  <a:gd name="f870" fmla="val 70410"/>
                  <a:gd name="f871" fmla="val 126781"/>
                  <a:gd name="f872" fmla="val 126249"/>
                  <a:gd name="f873" fmla="val 65298"/>
                  <a:gd name="f874" fmla="val 128341"/>
                  <a:gd name="f875" fmla="val 64420"/>
                  <a:gd name="f876" fmla="val 128900"/>
                  <a:gd name="f877" fmla="val 64186"/>
                  <a:gd name="f878" fmla="val 129528"/>
                  <a:gd name="f879" fmla="val 64195"/>
                  <a:gd name="f880" fmla="val 130135"/>
                  <a:gd name="f881" fmla="val 64170"/>
                  <a:gd name="f882" fmla="val 138047"/>
                  <a:gd name="f883" fmla="val 63837"/>
                  <a:gd name="f884" fmla="val 144592"/>
                  <a:gd name="f885" fmla="val 55459"/>
                  <a:gd name="f886" fmla="val 143005"/>
                  <a:gd name="f887" fmla="val 47701"/>
                  <a:gd name="f888" fmla="val 142706"/>
                  <a:gd name="f889" fmla="val 46238"/>
                  <a:gd name="f890" fmla="val 142140"/>
                  <a:gd name="f891" fmla="val 44786"/>
                  <a:gd name="f892" fmla="val 141097"/>
                  <a:gd name="f893" fmla="val 43719"/>
                  <a:gd name="f894" fmla="val 139216"/>
                  <a:gd name="f895" fmla="val 41800"/>
                  <a:gd name="f896" fmla="val 136024"/>
                  <a:gd name="f897" fmla="val 41349"/>
                  <a:gd name="f898" fmla="val 134619"/>
                  <a:gd name="f899" fmla="val 39057"/>
                  <a:gd name="f900" fmla="val 132900"/>
                  <a:gd name="f901" fmla="val 36255"/>
                  <a:gd name="f902" fmla="val 135025"/>
                  <a:gd name="f903" fmla="val 32537"/>
                  <a:gd name="f904" fmla="val 137778"/>
                  <a:gd name="f905" fmla="val 30737"/>
                  <a:gd name="f906" fmla="val 140529"/>
                  <a:gd name="f907" fmla="val 28938"/>
                  <a:gd name="f908" fmla="val 143891"/>
                  <a:gd name="f909" fmla="val 28156"/>
                  <a:gd name="f910" fmla="val 146461"/>
                  <a:gd name="f911" fmla="val 26105"/>
                  <a:gd name="f912" fmla="val 147145"/>
                  <a:gd name="f913" fmla="val 26087"/>
                  <a:gd name="f914" fmla="val 147512"/>
                  <a:gd name="f915" fmla="val 25417"/>
                  <a:gd name="f916" fmla="val 147638"/>
                  <a:gd name="f917" fmla="val 24743"/>
                  <a:gd name="f918" fmla="val 147716"/>
                  <a:gd name="f919" fmla="val 24319"/>
                  <a:gd name="f920" fmla="val 147611"/>
                  <a:gd name="f921" fmla="val 23887"/>
                  <a:gd name="f922" fmla="val 147608"/>
                  <a:gd name="f923" fmla="val 23456"/>
                  <a:gd name="f924" fmla="val 147598"/>
                  <a:gd name="f925" fmla="val 22276"/>
                  <a:gd name="f926" fmla="val 148442"/>
                  <a:gd name="f927" fmla="val 21139"/>
                  <a:gd name="f928" fmla="val 149574"/>
                  <a:gd name="f929" fmla="val 20805"/>
                  <a:gd name="f930" fmla="val 149811"/>
                  <a:gd name="f931" fmla="val 20736"/>
                  <a:gd name="f932" fmla="val 150056"/>
                  <a:gd name="f933" fmla="val 20702"/>
                  <a:gd name="f934" fmla="val 150302"/>
                  <a:gd name="f935" fmla="val 151231"/>
                  <a:gd name="f936" fmla="val 152165"/>
                  <a:gd name="f937" fmla="val 21179"/>
                  <a:gd name="f938" fmla="val 152664"/>
                  <a:gd name="f939" fmla="val 21968"/>
                  <a:gd name="f940" fmla="val 153442"/>
                  <a:gd name="f941" fmla="val 23198"/>
                  <a:gd name="f942" fmla="val 153129"/>
                  <a:gd name="f943" fmla="val 24821"/>
                  <a:gd name="f944" fmla="val 152563"/>
                  <a:gd name="f945" fmla="val 26163"/>
                  <a:gd name="f946" fmla="val 151998"/>
                  <a:gd name="f947" fmla="val 27505"/>
                  <a:gd name="f948" fmla="val 151199"/>
                  <a:gd name="f949" fmla="val 28790"/>
                  <a:gd name="f950" fmla="val 151051"/>
                  <a:gd name="f951" fmla="val 30239"/>
                  <a:gd name="f952" fmla="val 150905"/>
                  <a:gd name="f953" fmla="val 31687"/>
                  <a:gd name="f954" fmla="val 151726"/>
                  <a:gd name="f955" fmla="val 33391"/>
                  <a:gd name="f956" fmla="val 153173"/>
                  <a:gd name="f957" fmla="val 33553"/>
                  <a:gd name="f958" fmla="val 153252"/>
                  <a:gd name="f959" fmla="val 33562"/>
                  <a:gd name="f960" fmla="val 153330"/>
                  <a:gd name="f961" fmla="val 33566"/>
                  <a:gd name="f962" fmla="val 153406"/>
                  <a:gd name="f963" fmla="val 155043"/>
                  <a:gd name="f964" fmla="val 156090"/>
                  <a:gd name="f965" fmla="val 31574"/>
                  <a:gd name="f966" fmla="val 156201"/>
                  <a:gd name="f967" fmla="val 29877"/>
                  <a:gd name="f968" fmla="val 156318"/>
                  <a:gd name="f969" fmla="val 155972"/>
                  <a:gd name="f970" fmla="val 26160"/>
                  <a:gd name="f971" fmla="val 156925"/>
                  <a:gd name="f972" fmla="val 24659"/>
                  <a:gd name="f973" fmla="val 158377"/>
                  <a:gd name="f974" fmla="val 22374"/>
                  <a:gd name="f975" fmla="val 162385"/>
                  <a:gd name="f976" fmla="val 21839"/>
                  <a:gd name="f977" fmla="val 162490"/>
                  <a:gd name="f978" fmla="val 19133"/>
                  <a:gd name="f979" fmla="val 16945"/>
                  <a:gd name="f980" fmla="val 159821"/>
                  <a:gd name="f981" fmla="val 15661"/>
                  <a:gd name="f982" fmla="val 159327"/>
                  <a:gd name="f983" fmla="val 13530"/>
                  <a:gd name="f984" fmla="val 159129"/>
                  <a:gd name="f985" fmla="val 12668"/>
                  <a:gd name="f986" fmla="val 159325"/>
                  <a:gd name="f987" fmla="val 11773"/>
                  <a:gd name="f988" fmla="val 159405"/>
                  <a:gd name="f989" fmla="val 10894"/>
                  <a:gd name="f990" fmla="val 159709"/>
                  <a:gd name="f991" fmla="val 7612"/>
                  <a:gd name="f992" fmla="val 158263"/>
                  <a:gd name="f993" fmla="val 4218"/>
                  <a:gd name="f994" fmla="val 155688"/>
                  <a:gd name="f995" fmla="val 2163"/>
                  <a:gd name="f996" fmla="val 153919"/>
                  <a:gd name="f997" fmla="val 751"/>
                  <a:gd name="f998" fmla="val 151652"/>
                  <a:gd name="f999" fmla="*/ f0 1 162574"/>
                  <a:gd name="f1000" fmla="*/ f1 1 140159"/>
                  <a:gd name="f1001" fmla="val f2"/>
                  <a:gd name="f1002" fmla="val f3"/>
                  <a:gd name="f1003" fmla="val f4"/>
                  <a:gd name="f1004" fmla="+- f1003 0 f1001"/>
                  <a:gd name="f1005" fmla="+- f1002 0 f1001"/>
                  <a:gd name="f1006" fmla="*/ f1005 1 162574"/>
                  <a:gd name="f1007" fmla="*/ f1004 1 140159"/>
                  <a:gd name="f1008" fmla="*/ f1001 1 f1006"/>
                  <a:gd name="f1009" fmla="*/ f1002 1 f1006"/>
                  <a:gd name="f1010" fmla="*/ f1001 1 f1007"/>
                  <a:gd name="f1011" fmla="*/ f1003 1 f1007"/>
                  <a:gd name="f1012" fmla="*/ f1008 f999 1"/>
                  <a:gd name="f1013" fmla="*/ f1009 f999 1"/>
                  <a:gd name="f1014" fmla="*/ f1011 f1000 1"/>
                  <a:gd name="f1015" fmla="*/ f1010 f100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12" t="f1015" r="f1013" b="f1014"/>
                <a:pathLst>
                  <a:path w="162574" h="14015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lnTo>
                      <a:pt x="f27" y="f28"/>
                    </a:lnTo>
                    <a:cubicBezTo>
                      <a:pt x="f29" y="f30"/>
                      <a:pt x="f31" y="f32"/>
                      <a:pt x="f33" y="f32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48"/>
                    </a:cubicBezTo>
                    <a:cubicBezTo>
                      <a:pt x="f50" y="f48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58"/>
                    </a:cubicBezTo>
                    <a:cubicBezTo>
                      <a:pt x="f60" y="f58"/>
                      <a:pt x="f61" y="f62"/>
                      <a:pt x="f63" y="f64"/>
                    </a:cubicBezTo>
                    <a:cubicBezTo>
                      <a:pt x="f65" y="f66"/>
                      <a:pt x="f67" y="f6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0"/>
                    </a:cubicBezTo>
                    <a:cubicBezTo>
                      <a:pt x="f82" y="f80"/>
                      <a:pt x="f83" y="f84"/>
                      <a:pt x="f85" y="f86"/>
                    </a:cubicBezTo>
                    <a:cubicBezTo>
                      <a:pt x="f87" y="f88"/>
                      <a:pt x="f89" y="f90"/>
                      <a:pt x="f91" y="f92"/>
                    </a:cubicBezTo>
                    <a:cubicBezTo>
                      <a:pt x="f93" y="f94"/>
                      <a:pt x="f95" y="f96"/>
                      <a:pt x="f97" y="f98"/>
                    </a:cubicBezTo>
                    <a:cubicBezTo>
                      <a:pt x="f99" y="f100"/>
                      <a:pt x="f101" y="f102"/>
                      <a:pt x="f103" y="f104"/>
                    </a:cubicBezTo>
                    <a:cubicBezTo>
                      <a:pt x="f105" y="f106"/>
                      <a:pt x="f107" y="f108"/>
                      <a:pt x="f109" y="f110"/>
                    </a:cubicBezTo>
                    <a:cubicBezTo>
                      <a:pt x="f111" y="f112"/>
                      <a:pt x="f113" y="f114"/>
                      <a:pt x="f115" y="f116"/>
                    </a:cubicBezTo>
                    <a:cubicBezTo>
                      <a:pt x="f117" y="f118"/>
                      <a:pt x="f119" y="f120"/>
                      <a:pt x="f121" y="f120"/>
                    </a:cubicBezTo>
                    <a:cubicBezTo>
                      <a:pt x="f122" y="f120"/>
                      <a:pt x="f123" y="f124"/>
                      <a:pt x="f125" y="f126"/>
                    </a:cubicBezTo>
                    <a:cubicBezTo>
                      <a:pt x="f127" y="f128"/>
                      <a:pt x="f129" y="f130"/>
                      <a:pt x="f131" y="f130"/>
                    </a:cubicBezTo>
                    <a:cubicBezTo>
                      <a:pt x="f132" y="f130"/>
                      <a:pt x="f133" y="f134"/>
                      <a:pt x="f135" y="f136"/>
                    </a:cubicBezTo>
                    <a:lnTo>
                      <a:pt x="f137" y="f138"/>
                    </a:lnTo>
                    <a:cubicBezTo>
                      <a:pt x="f139" y="f140"/>
                      <a:pt x="f141" y="f142"/>
                      <a:pt x="f143" y="f144"/>
                    </a:cubicBezTo>
                    <a:cubicBezTo>
                      <a:pt x="f145" y="f146"/>
                      <a:pt x="f147" y="f148"/>
                      <a:pt x="f149" y="f148"/>
                    </a:cubicBezTo>
                    <a:cubicBezTo>
                      <a:pt x="f150" y="f148"/>
                      <a:pt x="f151" y="f152"/>
                      <a:pt x="f153" y="f154"/>
                    </a:cubicBezTo>
                    <a:cubicBezTo>
                      <a:pt x="f155" y="f156"/>
                      <a:pt x="f157" y="f158"/>
                      <a:pt x="f159" y="f158"/>
                    </a:cubicBezTo>
                    <a:cubicBezTo>
                      <a:pt x="f160" y="f158"/>
                      <a:pt x="f161" y="f162"/>
                      <a:pt x="f163" y="f162"/>
                    </a:cubicBezTo>
                    <a:cubicBezTo>
                      <a:pt x="f164" y="f162"/>
                      <a:pt x="f165" y="f166"/>
                      <a:pt x="f167" y="f168"/>
                    </a:cubicBezTo>
                    <a:cubicBezTo>
                      <a:pt x="f169" y="f170"/>
                      <a:pt x="f171" y="f172"/>
                      <a:pt x="f173" y="f174"/>
                    </a:cubicBezTo>
                    <a:cubicBezTo>
                      <a:pt x="f175" y="f176"/>
                      <a:pt x="f177" y="f178"/>
                      <a:pt x="f179" y="f180"/>
                    </a:cubicBezTo>
                    <a:cubicBezTo>
                      <a:pt x="f181" y="f182"/>
                      <a:pt x="f183" y="f184"/>
                      <a:pt x="f185" y="f184"/>
                    </a:cubicBezTo>
                    <a:cubicBezTo>
                      <a:pt x="f186" y="f184"/>
                      <a:pt x="f187" y="f188"/>
                      <a:pt x="f189" y="f190"/>
                    </a:cubicBezTo>
                    <a:cubicBezTo>
                      <a:pt x="f191" y="f192"/>
                      <a:pt x="f193" y="f194"/>
                      <a:pt x="f195" y="f196"/>
                    </a:cubicBezTo>
                    <a:cubicBezTo>
                      <a:pt x="f197" y="f198"/>
                      <a:pt x="f199" y="f200"/>
                      <a:pt x="f201" y="f202"/>
                    </a:cubicBezTo>
                    <a:cubicBezTo>
                      <a:pt x="f203" y="f204"/>
                      <a:pt x="f205" y="f206"/>
                      <a:pt x="f207" y="f208"/>
                    </a:cubicBezTo>
                    <a:cubicBezTo>
                      <a:pt x="f209" y="f210"/>
                      <a:pt x="f211" y="f212"/>
                      <a:pt x="f213" y="f214"/>
                    </a:cubicBezTo>
                    <a:cubicBezTo>
                      <a:pt x="f215" y="f216"/>
                      <a:pt x="f217" y="f218"/>
                      <a:pt x="f219" y="f220"/>
                    </a:cubicBezTo>
                    <a:cubicBezTo>
                      <a:pt x="f221" y="f222"/>
                      <a:pt x="f223" y="f224"/>
                      <a:pt x="f225" y="f224"/>
                    </a:cubicBezTo>
                    <a:cubicBezTo>
                      <a:pt x="f226" y="f224"/>
                      <a:pt x="f227" y="f228"/>
                      <a:pt x="f229" y="f230"/>
                    </a:cubicBezTo>
                    <a:cubicBezTo>
                      <a:pt x="f231" y="f232"/>
                      <a:pt x="f233" y="f234"/>
                      <a:pt x="f235" y="f236"/>
                    </a:cubicBezTo>
                    <a:cubicBezTo>
                      <a:pt x="f237" y="f238"/>
                      <a:pt x="f239" y="f240"/>
                      <a:pt x="f241" y="f242"/>
                    </a:cubicBezTo>
                    <a:cubicBezTo>
                      <a:pt x="f243" y="f244"/>
                      <a:pt x="f245" y="f246"/>
                      <a:pt x="f247" y="f248"/>
                    </a:cubicBezTo>
                    <a:cubicBezTo>
                      <a:pt x="f249" y="f250"/>
                      <a:pt x="f251" y="f252"/>
                      <a:pt x="f253" y="f254"/>
                    </a:cubicBezTo>
                    <a:cubicBezTo>
                      <a:pt x="f255" y="f256"/>
                      <a:pt x="f257" y="f258"/>
                      <a:pt x="f259" y="f260"/>
                    </a:cubicBezTo>
                    <a:cubicBezTo>
                      <a:pt x="f261" y="f262"/>
                      <a:pt x="f263" y="f264"/>
                      <a:pt x="f265" y="f266"/>
                    </a:cubicBezTo>
                    <a:cubicBezTo>
                      <a:pt x="f267" y="f268"/>
                      <a:pt x="f269" y="f270"/>
                      <a:pt x="f271" y="f272"/>
                    </a:cubicBezTo>
                    <a:cubicBezTo>
                      <a:pt x="f273" y="f274"/>
                      <a:pt x="f275" y="f276"/>
                      <a:pt x="f277" y="f278"/>
                    </a:cubicBezTo>
                    <a:cubicBezTo>
                      <a:pt x="f279" y="f280"/>
                      <a:pt x="f281" y="f282"/>
                      <a:pt x="f283" y="f284"/>
                    </a:cubicBezTo>
                    <a:cubicBezTo>
                      <a:pt x="f285" y="f286"/>
                      <a:pt x="f287" y="f288"/>
                      <a:pt x="f289" y="f288"/>
                    </a:cubicBezTo>
                    <a:cubicBezTo>
                      <a:pt x="f290" y="f288"/>
                      <a:pt x="f291" y="f292"/>
                      <a:pt x="f293" y="f292"/>
                    </a:cubicBezTo>
                    <a:cubicBezTo>
                      <a:pt x="f294" y="f292"/>
                      <a:pt x="f295" y="f296"/>
                      <a:pt x="f297" y="f298"/>
                    </a:cubicBezTo>
                    <a:cubicBezTo>
                      <a:pt x="f299" y="f300"/>
                      <a:pt x="f301" y="f302"/>
                      <a:pt x="f303" y="f304"/>
                    </a:cubicBezTo>
                    <a:cubicBezTo>
                      <a:pt x="f305" y="f306"/>
                      <a:pt x="f307" y="f308"/>
                      <a:pt x="f309" y="f310"/>
                    </a:cubicBezTo>
                    <a:cubicBezTo>
                      <a:pt x="f311" y="f312"/>
                      <a:pt x="f313" y="f314"/>
                      <a:pt x="f315" y="f316"/>
                    </a:cubicBezTo>
                    <a:cubicBezTo>
                      <a:pt x="f317" y="f318"/>
                      <a:pt x="f319" y="f320"/>
                      <a:pt x="f321" y="f320"/>
                    </a:cubicBezTo>
                    <a:cubicBezTo>
                      <a:pt x="f322" y="f320"/>
                      <a:pt x="f323" y="f324"/>
                      <a:pt x="f325" y="f326"/>
                    </a:cubicBezTo>
                    <a:cubicBezTo>
                      <a:pt x="f327" y="f328"/>
                      <a:pt x="f329" y="f330"/>
                      <a:pt x="f331" y="f330"/>
                    </a:cubicBezTo>
                    <a:cubicBezTo>
                      <a:pt x="f332" y="f330"/>
                      <a:pt x="f333" y="f334"/>
                      <a:pt x="f335" y="f336"/>
                    </a:cubicBezTo>
                    <a:cubicBezTo>
                      <a:pt x="f337" y="f338"/>
                      <a:pt x="f339" y="f340"/>
                      <a:pt x="f341" y="f342"/>
                    </a:cubicBezTo>
                    <a:cubicBezTo>
                      <a:pt x="f343" y="f344"/>
                      <a:pt x="f345" y="f346"/>
                      <a:pt x="f347" y="f346"/>
                    </a:cubicBezTo>
                    <a:cubicBezTo>
                      <a:pt x="f348" y="f346"/>
                      <a:pt x="f349" y="f350"/>
                      <a:pt x="f351" y="f352"/>
                    </a:cubicBezTo>
                    <a:cubicBezTo>
                      <a:pt x="f353" y="f354"/>
                      <a:pt x="f355" y="f356"/>
                      <a:pt x="f357" y="f358"/>
                    </a:cubicBezTo>
                    <a:cubicBezTo>
                      <a:pt x="f359" y="f360"/>
                      <a:pt x="f361" y="f362"/>
                      <a:pt x="f363" y="f364"/>
                    </a:cubicBezTo>
                    <a:cubicBezTo>
                      <a:pt x="f365" y="f366"/>
                      <a:pt x="f367" y="f368"/>
                      <a:pt x="f369" y="f370"/>
                    </a:cubicBezTo>
                    <a:cubicBezTo>
                      <a:pt x="f371" y="f372"/>
                      <a:pt x="f373" y="f374"/>
                      <a:pt x="f375" y="f376"/>
                    </a:cubicBezTo>
                    <a:cubicBezTo>
                      <a:pt x="f377" y="f378"/>
                      <a:pt x="f379" y="f380"/>
                      <a:pt x="f381" y="f382"/>
                    </a:cubicBezTo>
                    <a:cubicBezTo>
                      <a:pt x="f383" y="f384"/>
                      <a:pt x="f385" y="f386"/>
                      <a:pt x="f387" y="f386"/>
                    </a:cubicBezTo>
                    <a:cubicBezTo>
                      <a:pt x="f388" y="f386"/>
                      <a:pt x="f389" y="f390"/>
                      <a:pt x="f391" y="f392"/>
                    </a:cubicBezTo>
                    <a:cubicBezTo>
                      <a:pt x="f393" y="f394"/>
                      <a:pt x="f395" y="f396"/>
                      <a:pt x="f397" y="f398"/>
                    </a:cubicBezTo>
                    <a:cubicBezTo>
                      <a:pt x="f399" y="f400"/>
                      <a:pt x="f401" y="f402"/>
                      <a:pt x="f403" y="f404"/>
                    </a:cubicBezTo>
                    <a:lnTo>
                      <a:pt x="f403" y="f404"/>
                    </a:lnTo>
                    <a:cubicBezTo>
                      <a:pt x="f405" y="f406"/>
                      <a:pt x="f407" y="f408"/>
                      <a:pt x="f409" y="f410"/>
                    </a:cubicBezTo>
                    <a:cubicBezTo>
                      <a:pt x="f411" y="f412"/>
                      <a:pt x="f413" y="f414"/>
                      <a:pt x="f415" y="f416"/>
                    </a:cubicBezTo>
                    <a:cubicBezTo>
                      <a:pt x="f417" y="f418"/>
                      <a:pt x="f419" y="f420"/>
                      <a:pt x="f421" y="f420"/>
                    </a:cubicBezTo>
                    <a:cubicBezTo>
                      <a:pt x="f422" y="f420"/>
                      <a:pt x="f423" y="f424"/>
                      <a:pt x="f425" y="f426"/>
                    </a:cubicBezTo>
                    <a:cubicBezTo>
                      <a:pt x="f427" y="f428"/>
                      <a:pt x="f429" y="f386"/>
                      <a:pt x="f430" y="f431"/>
                    </a:cubicBezTo>
                    <a:cubicBezTo>
                      <a:pt x="f432" y="f433"/>
                      <a:pt x="f434" y="f435"/>
                      <a:pt x="f436" y="f435"/>
                    </a:cubicBezTo>
                    <a:cubicBezTo>
                      <a:pt x="f437" y="f435"/>
                      <a:pt x="f438" y="f439"/>
                      <a:pt x="f440" y="f439"/>
                    </a:cubicBezTo>
                    <a:cubicBezTo>
                      <a:pt x="f441" y="f439"/>
                      <a:pt x="f442" y="f443"/>
                      <a:pt x="f444" y="f445"/>
                    </a:cubicBezTo>
                    <a:cubicBezTo>
                      <a:pt x="f446" y="f447"/>
                      <a:pt x="f448" y="f449"/>
                      <a:pt x="f450" y="f449"/>
                    </a:cubicBezTo>
                    <a:cubicBezTo>
                      <a:pt x="f451" y="f449"/>
                      <a:pt x="f452" y="f453"/>
                      <a:pt x="f454" y="f455"/>
                    </a:cubicBezTo>
                    <a:cubicBezTo>
                      <a:pt x="f456" y="f457"/>
                      <a:pt x="f458" y="f459"/>
                      <a:pt x="f460" y="f461"/>
                    </a:cubicBezTo>
                    <a:cubicBezTo>
                      <a:pt x="f462" y="f463"/>
                      <a:pt x="f464" y="f465"/>
                      <a:pt x="f466" y="f465"/>
                    </a:cubicBezTo>
                    <a:cubicBezTo>
                      <a:pt x="f467" y="f465"/>
                      <a:pt x="f468" y="f469"/>
                      <a:pt x="f470" y="f471"/>
                    </a:cubicBezTo>
                    <a:cubicBezTo>
                      <a:pt x="f472" y="f473"/>
                      <a:pt x="f474" y="f475"/>
                      <a:pt x="f476" y="f475"/>
                    </a:cubicBezTo>
                    <a:cubicBezTo>
                      <a:pt x="f477" y="f475"/>
                      <a:pt x="f478" y="f479"/>
                      <a:pt x="f480" y="f481"/>
                    </a:cubicBezTo>
                    <a:cubicBezTo>
                      <a:pt x="f482" y="f483"/>
                      <a:pt x="f484" y="f485"/>
                      <a:pt x="f486" y="f487"/>
                    </a:cubicBezTo>
                    <a:cubicBezTo>
                      <a:pt x="f488" y="f489"/>
                      <a:pt x="f490" y="f491"/>
                      <a:pt x="f492" y="f491"/>
                    </a:cubicBezTo>
                    <a:cubicBezTo>
                      <a:pt x="f493" y="f491"/>
                      <a:pt x="f494" y="f495"/>
                      <a:pt x="f496" y="f497"/>
                    </a:cubicBezTo>
                    <a:cubicBezTo>
                      <a:pt x="f498" y="f499"/>
                      <a:pt x="f500" y="f501"/>
                      <a:pt x="f502" y="f501"/>
                    </a:cubicBezTo>
                    <a:cubicBezTo>
                      <a:pt x="f503" y="f501"/>
                      <a:pt x="f504" y="f505"/>
                      <a:pt x="f506" y="f507"/>
                    </a:cubicBezTo>
                    <a:cubicBezTo>
                      <a:pt x="f508" y="f509"/>
                      <a:pt x="f510" y="f511"/>
                      <a:pt x="f512" y="f513"/>
                    </a:cubicBezTo>
                    <a:cubicBezTo>
                      <a:pt x="f2" y="f514"/>
                      <a:pt x="f515" y="f516"/>
                      <a:pt x="f517" y="f518"/>
                    </a:cubicBezTo>
                    <a:cubicBezTo>
                      <a:pt x="f519" y="f520"/>
                      <a:pt x="f521" y="f522"/>
                      <a:pt x="f523" y="f522"/>
                    </a:cubicBezTo>
                    <a:cubicBezTo>
                      <a:pt x="f524" y="f522"/>
                      <a:pt x="f525" y="f526"/>
                      <a:pt x="f527" y="f528"/>
                    </a:cubicBezTo>
                    <a:cubicBezTo>
                      <a:pt x="f529" y="f530"/>
                      <a:pt x="f531" y="f532"/>
                      <a:pt x="f533" y="f532"/>
                    </a:cubicBezTo>
                    <a:cubicBezTo>
                      <a:pt x="f534" y="f532"/>
                      <a:pt x="f535" y="f536"/>
                      <a:pt x="f537" y="f538"/>
                    </a:cubicBezTo>
                    <a:cubicBezTo>
                      <a:pt x="f539" y="f540"/>
                      <a:pt x="f541" y="f542"/>
                      <a:pt x="f543" y="f544"/>
                    </a:cubicBezTo>
                    <a:cubicBezTo>
                      <a:pt x="f545" y="f546"/>
                      <a:pt x="f547" y="f548"/>
                      <a:pt x="f549" y="f548"/>
                    </a:cubicBezTo>
                    <a:cubicBezTo>
                      <a:pt x="f550" y="f548"/>
                      <a:pt x="f551" y="f552"/>
                      <a:pt x="f553" y="f554"/>
                    </a:cubicBezTo>
                    <a:lnTo>
                      <a:pt x="f553" y="f554"/>
                    </a:lnTo>
                    <a:cubicBezTo>
                      <a:pt x="f555" y="f556"/>
                      <a:pt x="f557" y="f558"/>
                      <a:pt x="f559" y="f560"/>
                    </a:cubicBezTo>
                    <a:cubicBezTo>
                      <a:pt x="f561" y="f562"/>
                      <a:pt x="f563" y="f564"/>
                      <a:pt x="f565" y="f566"/>
                    </a:cubicBezTo>
                    <a:cubicBezTo>
                      <a:pt x="f567" y="f568"/>
                      <a:pt x="f569" y="f570"/>
                      <a:pt x="f571" y="f572"/>
                    </a:cubicBezTo>
                    <a:cubicBezTo>
                      <a:pt x="f573" y="f574"/>
                      <a:pt x="f575" y="f576"/>
                      <a:pt x="f577" y="f578"/>
                    </a:cubicBezTo>
                    <a:cubicBezTo>
                      <a:pt x="f579" y="f580"/>
                      <a:pt x="f581" y="f582"/>
                      <a:pt x="f583" y="f584"/>
                    </a:cubicBezTo>
                    <a:cubicBezTo>
                      <a:pt x="f585" y="f586"/>
                      <a:pt x="f587" y="f588"/>
                      <a:pt x="f589" y="f590"/>
                    </a:cubicBezTo>
                    <a:cubicBezTo>
                      <a:pt x="f591" y="f592"/>
                      <a:pt x="f593" y="f594"/>
                      <a:pt x="f595" y="f594"/>
                    </a:cubicBezTo>
                    <a:cubicBezTo>
                      <a:pt x="f596" y="f594"/>
                      <a:pt x="f597" y="f598"/>
                      <a:pt x="f599" y="f600"/>
                    </a:cubicBezTo>
                    <a:cubicBezTo>
                      <a:pt x="f601" y="f602"/>
                      <a:pt x="f603" y="f604"/>
                      <a:pt x="f171" y="f605"/>
                    </a:cubicBezTo>
                    <a:cubicBezTo>
                      <a:pt x="f606" y="f607"/>
                      <a:pt x="f608" y="f609"/>
                      <a:pt x="f610" y="f611"/>
                    </a:cubicBezTo>
                    <a:cubicBezTo>
                      <a:pt x="f612" y="f613"/>
                      <a:pt x="f614" y="f615"/>
                      <a:pt x="f616" y="f617"/>
                    </a:cubicBezTo>
                    <a:cubicBezTo>
                      <a:pt x="f618" y="f619"/>
                      <a:pt x="f620" y="f621"/>
                      <a:pt x="f622" y="f623"/>
                    </a:cubicBezTo>
                    <a:cubicBezTo>
                      <a:pt x="f624" y="f625"/>
                      <a:pt x="f626" y="f627"/>
                      <a:pt x="f628" y="f629"/>
                    </a:cubicBezTo>
                    <a:cubicBezTo>
                      <a:pt x="f630" y="f631"/>
                      <a:pt x="f632" y="f633"/>
                      <a:pt x="f634" y="f635"/>
                    </a:cubicBezTo>
                    <a:cubicBezTo>
                      <a:pt x="f636" y="f637"/>
                      <a:pt x="f638" y="f639"/>
                      <a:pt x="f640" y="f641"/>
                    </a:cubicBezTo>
                    <a:lnTo>
                      <a:pt x="f640" y="f641"/>
                    </a:lnTo>
                    <a:cubicBezTo>
                      <a:pt x="f642" y="f643"/>
                      <a:pt x="f644" y="f645"/>
                      <a:pt x="f646" y="f645"/>
                    </a:cubicBezTo>
                    <a:cubicBezTo>
                      <a:pt x="f647" y="f645"/>
                      <a:pt x="f648" y="f649"/>
                      <a:pt x="f650" y="f651"/>
                    </a:cubicBezTo>
                    <a:cubicBezTo>
                      <a:pt x="f652" y="f653"/>
                      <a:pt x="f654" y="f655"/>
                      <a:pt x="f656" y="f657"/>
                    </a:cubicBezTo>
                    <a:lnTo>
                      <a:pt x="f658" y="f659"/>
                    </a:lnTo>
                    <a:cubicBezTo>
                      <a:pt x="f660" y="f661"/>
                      <a:pt x="f286" y="f662"/>
                      <a:pt x="f663" y="f664"/>
                    </a:cubicBezTo>
                    <a:cubicBezTo>
                      <a:pt x="f665" y="f666"/>
                      <a:pt x="f667" y="f668"/>
                      <a:pt x="f669" y="f668"/>
                    </a:cubicBezTo>
                    <a:cubicBezTo>
                      <a:pt x="f670" y="f668"/>
                      <a:pt x="f671" y="f672"/>
                      <a:pt x="f673" y="f674"/>
                    </a:cubicBezTo>
                    <a:cubicBezTo>
                      <a:pt x="f675" y="f676"/>
                      <a:pt x="f677" y="f678"/>
                      <a:pt x="f679" y="f680"/>
                    </a:cubicBezTo>
                    <a:cubicBezTo>
                      <a:pt x="f681" y="f682"/>
                      <a:pt x="f683" y="f684"/>
                      <a:pt x="f685" y="f686"/>
                    </a:cubicBezTo>
                    <a:cubicBezTo>
                      <a:pt x="f687" y="f688"/>
                      <a:pt x="f689" y="f690"/>
                      <a:pt x="f691" y="f692"/>
                    </a:cubicBezTo>
                    <a:cubicBezTo>
                      <a:pt x="f693" y="f694"/>
                      <a:pt x="f695" y="f696"/>
                      <a:pt x="f697" y="f698"/>
                    </a:cubicBezTo>
                    <a:cubicBezTo>
                      <a:pt x="f699" y="f700"/>
                      <a:pt x="f701" y="f702"/>
                      <a:pt x="f703" y="f702"/>
                    </a:cubicBezTo>
                    <a:cubicBezTo>
                      <a:pt x="f704" y="f702"/>
                      <a:pt x="f705" y="f706"/>
                      <a:pt x="f707" y="f708"/>
                    </a:cubicBezTo>
                    <a:cubicBezTo>
                      <a:pt x="f709" y="f710"/>
                      <a:pt x="f711" y="f712"/>
                      <a:pt x="f713" y="f712"/>
                    </a:cubicBezTo>
                    <a:cubicBezTo>
                      <a:pt x="f714" y="f712"/>
                      <a:pt x="f715" y="f716"/>
                      <a:pt x="f717" y="f718"/>
                    </a:cubicBezTo>
                    <a:cubicBezTo>
                      <a:pt x="f719" y="f720"/>
                      <a:pt x="f721" y="f722"/>
                      <a:pt x="f723" y="f722"/>
                    </a:cubicBezTo>
                    <a:cubicBezTo>
                      <a:pt x="f724" y="f722"/>
                      <a:pt x="f725" y="f726"/>
                      <a:pt x="f727" y="f728"/>
                    </a:cubicBezTo>
                    <a:cubicBezTo>
                      <a:pt x="f729" y="f730"/>
                      <a:pt x="f731" y="f732"/>
                      <a:pt x="f733" y="f734"/>
                    </a:cubicBezTo>
                    <a:cubicBezTo>
                      <a:pt x="f735" y="f736"/>
                      <a:pt x="f737" y="f738"/>
                      <a:pt x="f739" y="f740"/>
                    </a:cubicBezTo>
                    <a:cubicBezTo>
                      <a:pt x="f741" y="f742"/>
                      <a:pt x="f743" y="f744"/>
                      <a:pt x="f745" y="f746"/>
                    </a:cubicBezTo>
                    <a:cubicBezTo>
                      <a:pt x="f747" y="f748"/>
                      <a:pt x="f749" y="f750"/>
                      <a:pt x="f751" y="f752"/>
                    </a:cubicBezTo>
                    <a:cubicBezTo>
                      <a:pt x="f753" y="f754"/>
                      <a:pt x="f755" y="f756"/>
                      <a:pt x="f757" y="f756"/>
                    </a:cubicBezTo>
                    <a:cubicBezTo>
                      <a:pt x="f758" y="f756"/>
                      <a:pt x="f759" y="f760"/>
                      <a:pt x="f761" y="f762"/>
                    </a:cubicBezTo>
                    <a:cubicBezTo>
                      <a:pt x="f763" y="f764"/>
                      <a:pt x="f765" y="f766"/>
                      <a:pt x="f767" y="f768"/>
                    </a:cubicBezTo>
                    <a:cubicBezTo>
                      <a:pt x="f769" y="f770"/>
                      <a:pt x="f771" y="f772"/>
                      <a:pt x="f773" y="f774"/>
                    </a:cubicBezTo>
                    <a:cubicBezTo>
                      <a:pt x="f775" y="f776"/>
                      <a:pt x="f777" y="f778"/>
                      <a:pt x="f779" y="f780"/>
                    </a:cubicBezTo>
                    <a:cubicBezTo>
                      <a:pt x="f781" y="f782"/>
                      <a:pt x="f783" y="f784"/>
                      <a:pt x="f785" y="f784"/>
                    </a:cubicBezTo>
                    <a:cubicBezTo>
                      <a:pt x="f786" y="f784"/>
                      <a:pt x="f787" y="f788"/>
                      <a:pt x="f789" y="f790"/>
                    </a:cubicBezTo>
                    <a:cubicBezTo>
                      <a:pt x="f791" y="f792"/>
                      <a:pt x="f793" y="f794"/>
                      <a:pt x="f795" y="f796"/>
                    </a:cubicBezTo>
                    <a:lnTo>
                      <a:pt x="f797" y="f798"/>
                    </a:lnTo>
                    <a:cubicBezTo>
                      <a:pt x="f799" y="f800"/>
                      <a:pt x="f801" y="f802"/>
                      <a:pt x="f803" y="f804"/>
                    </a:cubicBezTo>
                    <a:cubicBezTo>
                      <a:pt x="f805" y="f806"/>
                      <a:pt x="f807" y="f808"/>
                      <a:pt x="f809" y="f810"/>
                    </a:cubicBezTo>
                    <a:cubicBezTo>
                      <a:pt x="f811" y="f812"/>
                      <a:pt x="f813" y="f814"/>
                      <a:pt x="f815" y="f816"/>
                    </a:cubicBezTo>
                    <a:lnTo>
                      <a:pt x="f815" y="f816"/>
                    </a:lnTo>
                    <a:cubicBezTo>
                      <a:pt x="f817" y="f818"/>
                      <a:pt x="f819" y="f820"/>
                      <a:pt x="f821" y="f822"/>
                    </a:cubicBezTo>
                    <a:cubicBezTo>
                      <a:pt x="f823" y="f824"/>
                      <a:pt x="f825" y="f826"/>
                      <a:pt x="f827" y="f826"/>
                    </a:cubicBezTo>
                    <a:cubicBezTo>
                      <a:pt x="f828" y="f826"/>
                      <a:pt x="f829" y="f830"/>
                      <a:pt x="f831" y="f832"/>
                    </a:cubicBezTo>
                    <a:cubicBezTo>
                      <a:pt x="f833" y="f834"/>
                      <a:pt x="f835" y="f836"/>
                      <a:pt x="f837" y="f838"/>
                    </a:cubicBezTo>
                    <a:cubicBezTo>
                      <a:pt x="f839" y="f840"/>
                      <a:pt x="f841" y="f842"/>
                      <a:pt x="f843" y="f844"/>
                    </a:cubicBezTo>
                    <a:cubicBezTo>
                      <a:pt x="f845" y="f846"/>
                      <a:pt x="f847" y="f848"/>
                      <a:pt x="f849" y="f848"/>
                    </a:cubicBezTo>
                    <a:cubicBezTo>
                      <a:pt x="f850" y="f848"/>
                      <a:pt x="f851" y="f852"/>
                      <a:pt x="f853" y="f852"/>
                    </a:cubicBezTo>
                    <a:cubicBezTo>
                      <a:pt x="f854" y="f852"/>
                      <a:pt x="f855" y="f856"/>
                      <a:pt x="f857" y="f858"/>
                    </a:cubicBezTo>
                    <a:cubicBezTo>
                      <a:pt x="f859" y="f860"/>
                      <a:pt x="f861" y="f862"/>
                      <a:pt x="f863" y="f864"/>
                    </a:cubicBezTo>
                    <a:cubicBezTo>
                      <a:pt x="f865" y="f866"/>
                      <a:pt x="f867" y="f868"/>
                      <a:pt x="f869" y="f870"/>
                    </a:cubicBezTo>
                    <a:cubicBezTo>
                      <a:pt x="f871" y="f382"/>
                      <a:pt x="f872" y="f873"/>
                      <a:pt x="f874" y="f875"/>
                    </a:cubicBezTo>
                    <a:cubicBezTo>
                      <a:pt x="f876" y="f877"/>
                      <a:pt x="f878" y="f879"/>
                      <a:pt x="f880" y="f881"/>
                    </a:cubicBezTo>
                    <a:cubicBezTo>
                      <a:pt x="f882" y="f883"/>
                      <a:pt x="f884" y="f885"/>
                      <a:pt x="f886" y="f887"/>
                    </a:cubicBezTo>
                    <a:cubicBezTo>
                      <a:pt x="f888" y="f889"/>
                      <a:pt x="f890" y="f891"/>
                      <a:pt x="f892" y="f893"/>
                    </a:cubicBezTo>
                    <a:cubicBezTo>
                      <a:pt x="f894" y="f895"/>
                      <a:pt x="f896" y="f897"/>
                      <a:pt x="f898" y="f899"/>
                    </a:cubicBezTo>
                    <a:cubicBezTo>
                      <a:pt x="f900" y="f901"/>
                      <a:pt x="f902" y="f903"/>
                      <a:pt x="f904" y="f905"/>
                    </a:cubicBezTo>
                    <a:cubicBezTo>
                      <a:pt x="f906" y="f907"/>
                      <a:pt x="f908" y="f909"/>
                      <a:pt x="f910" y="f911"/>
                    </a:cubicBezTo>
                    <a:cubicBezTo>
                      <a:pt x="f912" y="f913"/>
                      <a:pt x="f914" y="f915"/>
                      <a:pt x="f916" y="f917"/>
                    </a:cubicBezTo>
                    <a:cubicBezTo>
                      <a:pt x="f918" y="f919"/>
                      <a:pt x="f920" y="f921"/>
                      <a:pt x="f922" y="f923"/>
                    </a:cubicBezTo>
                    <a:cubicBezTo>
                      <a:pt x="f924" y="f925"/>
                      <a:pt x="f926" y="f927"/>
                      <a:pt x="f928" y="f929"/>
                    </a:cubicBezTo>
                    <a:cubicBezTo>
                      <a:pt x="f930" y="f931"/>
                      <a:pt x="f932" y="f933"/>
                      <a:pt x="f934" y="f933"/>
                    </a:cubicBezTo>
                    <a:cubicBezTo>
                      <a:pt x="f935" y="f933"/>
                      <a:pt x="f936" y="f937"/>
                      <a:pt x="f938" y="f939"/>
                    </a:cubicBezTo>
                    <a:cubicBezTo>
                      <a:pt x="f940" y="f941"/>
                      <a:pt x="f942" y="f943"/>
                      <a:pt x="f944" y="f945"/>
                    </a:cubicBezTo>
                    <a:cubicBezTo>
                      <a:pt x="f946" y="f947"/>
                      <a:pt x="f948" y="f949"/>
                      <a:pt x="f950" y="f951"/>
                    </a:cubicBezTo>
                    <a:cubicBezTo>
                      <a:pt x="f952" y="f953"/>
                      <a:pt x="f954" y="f955"/>
                      <a:pt x="f956" y="f957"/>
                    </a:cubicBezTo>
                    <a:cubicBezTo>
                      <a:pt x="f958" y="f959"/>
                      <a:pt x="f960" y="f961"/>
                      <a:pt x="f962" y="f961"/>
                    </a:cubicBezTo>
                    <a:cubicBezTo>
                      <a:pt x="f963" y="f961"/>
                      <a:pt x="f964" y="f965"/>
                      <a:pt x="f966" y="f967"/>
                    </a:cubicBezTo>
                    <a:cubicBezTo>
                      <a:pt x="f968" y="f561"/>
                      <a:pt x="f969" y="f970"/>
                      <a:pt x="f971" y="f972"/>
                    </a:cubicBezTo>
                    <a:cubicBezTo>
                      <a:pt x="f973" y="f974"/>
                      <a:pt x="f975" y="f976"/>
                      <a:pt x="f977" y="f978"/>
                    </a:cubicBezTo>
                    <a:cubicBezTo>
                      <a:pt x="f3" y="f979"/>
                      <a:pt x="f980" y="f981"/>
                      <a:pt x="f982" y="f983"/>
                    </a:cubicBezTo>
                    <a:cubicBezTo>
                      <a:pt x="f984" y="f985"/>
                      <a:pt x="f986" y="f987"/>
                      <a:pt x="f988" y="f989"/>
                    </a:cubicBezTo>
                    <a:cubicBezTo>
                      <a:pt x="f990" y="f991"/>
                      <a:pt x="f992" y="f993"/>
                      <a:pt x="f994" y="f995"/>
                    </a:cubicBezTo>
                    <a:cubicBezTo>
                      <a:pt x="f996" y="f997"/>
                      <a:pt x="f998" y="f2"/>
                      <a:pt x="f5" y="f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8600" cap="rnd">
                <a:solidFill>
                  <a:srgbClr val="FFFFFF"/>
                </a:solidFill>
                <a:prstDash val="solid"/>
                <a:round/>
              </a:ln>
              <a:effectLst>
                <a:outerShdw dist="19046" dir="5400000" algn="tl">
                  <a:srgbClr val="473326">
                    <a:alpha val="20000"/>
                  </a:srgbClr>
                </a:outerShdw>
              </a:effectLst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2" name="Google Shape;3094;p55">
                <a:extLst>
                  <a:ext uri="{FF2B5EF4-FFF2-40B4-BE49-F238E27FC236}">
                    <a16:creationId xmlns:a16="http://schemas.microsoft.com/office/drawing/2014/main" id="{4EB07F1D-E131-4277-949B-CFC9A645DF86}"/>
                  </a:ext>
                </a:extLst>
              </p:cNvPr>
              <p:cNvSpPr/>
              <p:nvPr/>
            </p:nvSpPr>
            <p:spPr>
              <a:xfrm>
                <a:off x="7766264" y="3300636"/>
                <a:ext cx="177055" cy="978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717"/>
                  <a:gd name="f4" fmla="val 7580"/>
                  <a:gd name="f5" fmla="val 9951"/>
                  <a:gd name="f6" fmla="val 6355"/>
                  <a:gd name="f7" fmla="val 1"/>
                  <a:gd name="f8" fmla="val 1281"/>
                  <a:gd name="f9" fmla="val 2486"/>
                  <a:gd name="f10" fmla="val 4894"/>
                  <a:gd name="f11" fmla="val 3169"/>
                  <a:gd name="f12" fmla="val 5885"/>
                  <a:gd name="f13" fmla="val 4297"/>
                  <a:gd name="f14" fmla="val 6467"/>
                  <a:gd name="f15" fmla="val 5404"/>
                  <a:gd name="f16" fmla="val 6938"/>
                  <a:gd name="f17" fmla="val 6217"/>
                  <a:gd name="f18" fmla="val 7282"/>
                  <a:gd name="f19" fmla="val 7136"/>
                  <a:gd name="f20" fmla="val 8003"/>
                  <a:gd name="f21" fmla="val 8565"/>
                  <a:gd name="f22" fmla="val 9106"/>
                  <a:gd name="f23" fmla="val 7454"/>
                  <a:gd name="f24" fmla="val 9581"/>
                  <a:gd name="f25" fmla="val 7134"/>
                  <a:gd name="f26" fmla="val 10406"/>
                  <a:gd name="f27" fmla="val 6577"/>
                  <a:gd name="f28" fmla="val 13156"/>
                  <a:gd name="f29" fmla="val 2774"/>
                  <a:gd name="f30" fmla="val 13348"/>
                  <a:gd name="f31" fmla="val 1948"/>
                  <a:gd name="f32" fmla="val 13716"/>
                  <a:gd name="f33" fmla="val 358"/>
                  <a:gd name="f34" fmla="val 13186"/>
                  <a:gd name="f35" fmla="val 447"/>
                  <a:gd name="f36" fmla="val 11597"/>
                  <a:gd name="f37" fmla="val 126"/>
                  <a:gd name="f38" fmla="val 11194"/>
                  <a:gd name="f39" fmla="val 44"/>
                  <a:gd name="f40" fmla="val 10620"/>
                  <a:gd name="f41" fmla="*/ f0 1 13717"/>
                  <a:gd name="f42" fmla="*/ f1 1 7580"/>
                  <a:gd name="f43" fmla="val f2"/>
                  <a:gd name="f44" fmla="val f3"/>
                  <a:gd name="f45" fmla="val f4"/>
                  <a:gd name="f46" fmla="+- f45 0 f43"/>
                  <a:gd name="f47" fmla="+- f44 0 f43"/>
                  <a:gd name="f48" fmla="*/ f47 1 13717"/>
                  <a:gd name="f49" fmla="*/ f46 1 7580"/>
                  <a:gd name="f50" fmla="*/ f43 1 f48"/>
                  <a:gd name="f51" fmla="*/ f44 1 f48"/>
                  <a:gd name="f52" fmla="*/ f43 1 f49"/>
                  <a:gd name="f53" fmla="*/ f45 1 f49"/>
                  <a:gd name="f54" fmla="*/ f50 f41 1"/>
                  <a:gd name="f55" fmla="*/ f51 f41 1"/>
                  <a:gd name="f56" fmla="*/ f53 f42 1"/>
                  <a:gd name="f57" fmla="*/ f52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4" t="f57" r="f55" b="f56"/>
                <a:pathLst>
                  <a:path w="13717" h="758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4"/>
                      <a:pt x="f20" y="f4"/>
                    </a:cubicBezTo>
                    <a:cubicBezTo>
                      <a:pt x="f21" y="f4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2"/>
                      <a:pt x="f5" y="f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8600" cap="rnd">
                <a:solidFill>
                  <a:srgbClr val="FFFFFF"/>
                </a:solidFill>
                <a:prstDash val="solid"/>
                <a:round/>
              </a:ln>
              <a:effectLst>
                <a:outerShdw dist="19046" dir="5400000" algn="tl">
                  <a:srgbClr val="473326">
                    <a:alpha val="20000"/>
                  </a:srgbClr>
                </a:outerShdw>
              </a:effectLst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3" name="Google Shape;3095;p55">
                <a:extLst>
                  <a:ext uri="{FF2B5EF4-FFF2-40B4-BE49-F238E27FC236}">
                    <a16:creationId xmlns:a16="http://schemas.microsoft.com/office/drawing/2014/main" id="{AD8B9EFC-AF91-4769-9D3D-74C818D22D64}"/>
                  </a:ext>
                </a:extLst>
              </p:cNvPr>
              <p:cNvSpPr/>
              <p:nvPr/>
            </p:nvSpPr>
            <p:spPr>
              <a:xfrm>
                <a:off x="7639766" y="3290815"/>
                <a:ext cx="288456" cy="2080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348"/>
                  <a:gd name="f4" fmla="val 16115"/>
                  <a:gd name="f5" fmla="val 946"/>
                  <a:gd name="f6" fmla="val 1"/>
                  <a:gd name="f7" fmla="val 616"/>
                  <a:gd name="f8" fmla="val 299"/>
                  <a:gd name="f9" fmla="val 66"/>
                  <a:gd name="f10" fmla="val 208"/>
                  <a:gd name="f11" fmla="val 742"/>
                  <a:gd name="f12" fmla="val 1762"/>
                  <a:gd name="f13" fmla="val 2032"/>
                  <a:gd name="f14" fmla="val 3475"/>
                  <a:gd name="f15" fmla="val 2935"/>
                  <a:gd name="f16" fmla="val 5119"/>
                  <a:gd name="f17" fmla="val 6575"/>
                  <a:gd name="f18" fmla="val 11745"/>
                  <a:gd name="f19" fmla="val 13987"/>
                  <a:gd name="f20" fmla="val 21544"/>
                  <a:gd name="f21" fmla="val 21635"/>
                  <a:gd name="f22" fmla="val 21726"/>
                  <a:gd name="f23" fmla="val 16114"/>
                  <a:gd name="f24" fmla="val 21817"/>
                  <a:gd name="f25" fmla="val 16113"/>
                  <a:gd name="f26" fmla="val 22347"/>
                  <a:gd name="f27" fmla="val 15571"/>
                  <a:gd name="f28" fmla="val 21564"/>
                  <a:gd name="f29" fmla="val 14744"/>
                  <a:gd name="f30" fmla="val 20866"/>
                  <a:gd name="f31" fmla="val 14448"/>
                  <a:gd name="f32" fmla="val 18934"/>
                  <a:gd name="f33" fmla="val 13634"/>
                  <a:gd name="f34" fmla="val 16857"/>
                  <a:gd name="f35" fmla="val 13226"/>
                  <a:gd name="f36" fmla="val 14879"/>
                  <a:gd name="f37" fmla="val 12532"/>
                  <a:gd name="f38" fmla="val 12900"/>
                  <a:gd name="f39" fmla="val 11839"/>
                  <a:gd name="f40" fmla="val 10943"/>
                  <a:gd name="f41" fmla="val 10790"/>
                  <a:gd name="f42" fmla="val 9769"/>
                  <a:gd name="f43" fmla="val 9051"/>
                  <a:gd name="f44" fmla="val 9280"/>
                  <a:gd name="f45" fmla="val 8326"/>
                  <a:gd name="f46" fmla="val 8945"/>
                  <a:gd name="f47" fmla="val 7508"/>
                  <a:gd name="f48" fmla="val 8542"/>
                  <a:gd name="f49" fmla="val 6731"/>
                  <a:gd name="f50" fmla="val 7503"/>
                  <a:gd name="f51" fmla="val 4729"/>
                  <a:gd name="f52" fmla="val 3759"/>
                  <a:gd name="f53" fmla="*/ f0 1 22348"/>
                  <a:gd name="f54" fmla="*/ f1 1 16115"/>
                  <a:gd name="f55" fmla="val f2"/>
                  <a:gd name="f56" fmla="val f3"/>
                  <a:gd name="f57" fmla="val f4"/>
                  <a:gd name="f58" fmla="+- f57 0 f55"/>
                  <a:gd name="f59" fmla="+- f56 0 f55"/>
                  <a:gd name="f60" fmla="*/ f59 1 22348"/>
                  <a:gd name="f61" fmla="*/ f58 1 16115"/>
                  <a:gd name="f62" fmla="*/ f55 1 f60"/>
                  <a:gd name="f63" fmla="*/ f56 1 f60"/>
                  <a:gd name="f64" fmla="*/ f55 1 f61"/>
                  <a:gd name="f65" fmla="*/ f57 1 f61"/>
                  <a:gd name="f66" fmla="*/ f62 f53 1"/>
                  <a:gd name="f67" fmla="*/ f63 f53 1"/>
                  <a:gd name="f68" fmla="*/ f65 f54 1"/>
                  <a:gd name="f69" fmla="*/ f64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6" t="f69" r="f67" b="f68"/>
                <a:pathLst>
                  <a:path w="22348" h="16115">
                    <a:moveTo>
                      <a:pt x="f5" y="f6"/>
                    </a:moveTo>
                    <a:cubicBezTo>
                      <a:pt x="f7" y="f6"/>
                      <a:pt x="f8" y="f9"/>
                      <a:pt x="f6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4"/>
                      <a:pt x="f20" y="f4"/>
                    </a:cubicBezTo>
                    <a:cubicBezTo>
                      <a:pt x="f21" y="f4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9"/>
                    </a:cubicBezTo>
                    <a:cubicBezTo>
                      <a:pt x="f50" y="f51"/>
                      <a:pt x="f52" y="f6"/>
                      <a:pt x="f5" y="f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8600" cap="rnd">
                <a:solidFill>
                  <a:srgbClr val="FFFFFF"/>
                </a:solidFill>
                <a:prstDash val="solid"/>
                <a:round/>
              </a:ln>
              <a:effectLst>
                <a:outerShdw dist="19046" dir="5400000" algn="tl">
                  <a:srgbClr val="473326">
                    <a:alpha val="20000"/>
                  </a:srgbClr>
                </a:outerShdw>
              </a:effectLst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Google Shape;3096;p55">
                <a:extLst>
                  <a:ext uri="{FF2B5EF4-FFF2-40B4-BE49-F238E27FC236}">
                    <a16:creationId xmlns:a16="http://schemas.microsoft.com/office/drawing/2014/main" id="{5F21FDD8-B41F-42B3-A3BC-C85892ED6F52}"/>
                  </a:ext>
                </a:extLst>
              </p:cNvPr>
              <p:cNvSpPr/>
              <p:nvPr/>
            </p:nvSpPr>
            <p:spPr>
              <a:xfrm>
                <a:off x="7819482" y="3502069"/>
                <a:ext cx="498009" cy="41878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583"/>
                  <a:gd name="f4" fmla="val 32445"/>
                  <a:gd name="f5" fmla="val 17573"/>
                  <a:gd name="f6" fmla="val 14431"/>
                  <a:gd name="f7" fmla="val 10968"/>
                  <a:gd name="f8" fmla="val 2180"/>
                  <a:gd name="f9" fmla="val 9011"/>
                  <a:gd name="f10" fmla="val 4369"/>
                  <a:gd name="f11" fmla="val 8028"/>
                  <a:gd name="f12" fmla="val 5468"/>
                  <a:gd name="f13" fmla="val 7111"/>
                  <a:gd name="f14" fmla="val 6810"/>
                  <a:gd name="f15" fmla="val 5676"/>
                  <a:gd name="f16" fmla="val 7153"/>
                  <a:gd name="f17" fmla="val 4830"/>
                  <a:gd name="f18" fmla="val 7356"/>
                  <a:gd name="f19" fmla="val 3925"/>
                  <a:gd name="f20" fmla="val 7164"/>
                  <a:gd name="f21" fmla="val 3076"/>
                  <a:gd name="f22" fmla="val 7361"/>
                  <a:gd name="f23" fmla="val 581"/>
                  <a:gd name="f24" fmla="val 7938"/>
                  <a:gd name="f25" fmla="val 1"/>
                  <a:gd name="f26" fmla="val 11293"/>
                  <a:gd name="f27" fmla="val 569"/>
                  <a:gd name="f28" fmla="val 13791"/>
                  <a:gd name="f29" fmla="val 1136"/>
                  <a:gd name="f30" fmla="val 16289"/>
                  <a:gd name="f31" fmla="val 2307"/>
                  <a:gd name="f32" fmla="val 18910"/>
                  <a:gd name="f33" fmla="val 1374"/>
                  <a:gd name="f34" fmla="val 21296"/>
                  <a:gd name="f35" fmla="val 1185"/>
                  <a:gd name="f36" fmla="val 21776"/>
                  <a:gd name="f37" fmla="val 913"/>
                  <a:gd name="f38" fmla="val 22246"/>
                  <a:gd name="f39" fmla="val 921"/>
                  <a:gd name="f40" fmla="val 22762"/>
                  <a:gd name="f41" fmla="val 932"/>
                  <a:gd name="f42" fmla="val 23380"/>
                  <a:gd name="f43" fmla="val 1355"/>
                  <a:gd name="f44" fmla="val 23921"/>
                  <a:gd name="f45" fmla="val 1849"/>
                  <a:gd name="f46" fmla="val 24293"/>
                  <a:gd name="f47" fmla="val 2646"/>
                  <a:gd name="f48" fmla="val 24890"/>
                  <a:gd name="f49" fmla="val 3559"/>
                  <a:gd name="f50" fmla="val 25128"/>
                  <a:gd name="f51" fmla="val 4517"/>
                  <a:gd name="f52" fmla="val 6301"/>
                  <a:gd name="f53" fmla="val 8239"/>
                  <a:gd name="f54" fmla="val 24301"/>
                  <a:gd name="f55" fmla="val 9868"/>
                  <a:gd name="f56" fmla="val 23418"/>
                  <a:gd name="f57" fmla="val 11665"/>
                  <a:gd name="f58" fmla="val 22444"/>
                  <a:gd name="f59" fmla="val 13735"/>
                  <a:gd name="f60" fmla="val 21414"/>
                  <a:gd name="f61" fmla="val 15685"/>
                  <a:gd name="f62" fmla="val 16453"/>
                  <a:gd name="f63" fmla="val 17203"/>
                  <a:gd name="f64" fmla="val 21574"/>
                  <a:gd name="f65" fmla="val 17910"/>
                  <a:gd name="f66" fmla="val 21960"/>
                  <a:gd name="f67" fmla="val 20585"/>
                  <a:gd name="f68" fmla="val 23420"/>
                  <a:gd name="f69" fmla="val 20837"/>
                  <a:gd name="f70" fmla="val 27119"/>
                  <a:gd name="f71" fmla="val 22486"/>
                  <a:gd name="f72" fmla="val 29685"/>
                  <a:gd name="f73" fmla="val 23522"/>
                  <a:gd name="f74" fmla="val 31296"/>
                  <a:gd name="f75" fmla="val 25450"/>
                  <a:gd name="f76" fmla="val 27291"/>
                  <a:gd name="f77" fmla="val 28027"/>
                  <a:gd name="f78" fmla="val 28749"/>
                  <a:gd name="f79" fmla="val 32261"/>
                  <a:gd name="f80" fmla="val 29394"/>
                  <a:gd name="f81" fmla="val 31851"/>
                  <a:gd name="f82" fmla="val 30163"/>
                  <a:gd name="f83" fmla="val 31362"/>
                  <a:gd name="f84" fmla="val 30731"/>
                  <a:gd name="f85" fmla="val 30624"/>
                  <a:gd name="f86" fmla="val 31285"/>
                  <a:gd name="f87" fmla="val 29900"/>
                  <a:gd name="f88" fmla="val 34684"/>
                  <a:gd name="f89" fmla="val 25460"/>
                  <a:gd name="f90" fmla="val 36183"/>
                  <a:gd name="f91" fmla="val 23501"/>
                  <a:gd name="f92" fmla="val 37736"/>
                  <a:gd name="f93" fmla="val 38025"/>
                  <a:gd name="f94" fmla="val 18965"/>
                  <a:gd name="f95" fmla="val 38582"/>
                  <a:gd name="f96" fmla="val 14235"/>
                  <a:gd name="f97" fmla="val 34390"/>
                  <a:gd name="f98" fmla="val 10436"/>
                  <a:gd name="f99" fmla="val 30609"/>
                  <a:gd name="f100" fmla="val 7540"/>
                  <a:gd name="f101" fmla="val 30407"/>
                  <a:gd name="f102" fmla="val 6031"/>
                  <a:gd name="f103" fmla="val 30190"/>
                  <a:gd name="f104" fmla="val 4479"/>
                  <a:gd name="f105" fmla="val 29421"/>
                  <a:gd name="f106" fmla="val 3165"/>
                  <a:gd name="f107" fmla="val 28683"/>
                  <a:gd name="f108" fmla="val 1906"/>
                  <a:gd name="f109" fmla="val 27576"/>
                  <a:gd name="f110" fmla="val 1186"/>
                  <a:gd name="f111" fmla="val 26718"/>
                  <a:gd name="f112" fmla="val 25783"/>
                  <a:gd name="f113" fmla="val 25141"/>
                  <a:gd name="f114" fmla="val 2039"/>
                  <a:gd name="f115" fmla="val 25589"/>
                  <a:gd name="f116" fmla="val 3982"/>
                  <a:gd name="f117" fmla="val 25561"/>
                  <a:gd name="f118" fmla="val 3983"/>
                  <a:gd name="f119" fmla="val 25533"/>
                  <a:gd name="f120" fmla="val 25505"/>
                  <a:gd name="f121" fmla="val 23077"/>
                  <a:gd name="f122" fmla="val 21095"/>
                  <a:gd name="f123" fmla="val 399"/>
                  <a:gd name="f124" fmla="val 18382"/>
                  <a:gd name="f125" fmla="val 51"/>
                  <a:gd name="f126" fmla="val 18115"/>
                  <a:gd name="f127" fmla="val 17"/>
                  <a:gd name="f128" fmla="val 17846"/>
                  <a:gd name="f129" fmla="*/ f0 1 38583"/>
                  <a:gd name="f130" fmla="*/ f1 1 32445"/>
                  <a:gd name="f131" fmla="val f2"/>
                  <a:gd name="f132" fmla="val f3"/>
                  <a:gd name="f133" fmla="val f4"/>
                  <a:gd name="f134" fmla="+- f133 0 f131"/>
                  <a:gd name="f135" fmla="+- f132 0 f131"/>
                  <a:gd name="f136" fmla="*/ f135 1 38583"/>
                  <a:gd name="f137" fmla="*/ f134 1 32445"/>
                  <a:gd name="f138" fmla="*/ f131 1 f136"/>
                  <a:gd name="f139" fmla="*/ f132 1 f136"/>
                  <a:gd name="f140" fmla="*/ f131 1 f137"/>
                  <a:gd name="f141" fmla="*/ f133 1 f137"/>
                  <a:gd name="f142" fmla="*/ f138 f129 1"/>
                  <a:gd name="f143" fmla="*/ f139 f129 1"/>
                  <a:gd name="f144" fmla="*/ f141 f130 1"/>
                  <a:gd name="f145" fmla="*/ f140 f1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42" t="f145" r="f143" b="f144"/>
                <a:pathLst>
                  <a:path w="38583" h="32445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0"/>
                    </a:cubicBezTo>
                    <a:cubicBezTo>
                      <a:pt x="f52" y="f50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0"/>
                    </a:cubicBezTo>
                    <a:cubicBezTo>
                      <a:pt x="f62" y="f60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2"/>
                    </a:cubicBezTo>
                    <a:cubicBezTo>
                      <a:pt x="f73" y="f74"/>
                      <a:pt x="f75" y="f4"/>
                      <a:pt x="f76" y="f4"/>
                    </a:cubicBezTo>
                    <a:cubicBezTo>
                      <a:pt x="f77" y="f4"/>
                      <a:pt x="f78" y="f79"/>
                      <a:pt x="f80" y="f81"/>
                    </a:cubicBezTo>
                    <a:cubicBezTo>
                      <a:pt x="f82" y="f83"/>
                      <a:pt x="f84" y="f85"/>
                      <a:pt x="f86" y="f87"/>
                    </a:cubicBezTo>
                    <a:lnTo>
                      <a:pt x="f88" y="f89"/>
                    </a:lnTo>
                    <a:cubicBezTo>
                      <a:pt x="f90" y="f91"/>
                      <a:pt x="f92" y="f60"/>
                      <a:pt x="f93" y="f94"/>
                    </a:cubicBezTo>
                    <a:cubicBezTo>
                      <a:pt x="f95" y="f96"/>
                      <a:pt x="f97" y="f98"/>
                      <a:pt x="f99" y="f100"/>
                    </a:cubicBezTo>
                    <a:cubicBezTo>
                      <a:pt x="f101" y="f102"/>
                      <a:pt x="f103" y="f104"/>
                      <a:pt x="f105" y="f106"/>
                    </a:cubicBezTo>
                    <a:cubicBezTo>
                      <a:pt x="f107" y="f108"/>
                      <a:pt x="f109" y="f110"/>
                      <a:pt x="f111" y="f110"/>
                    </a:cubicBezTo>
                    <a:cubicBezTo>
                      <a:pt x="f112" y="f110"/>
                      <a:pt x="f113" y="f114"/>
                      <a:pt x="f115" y="f116"/>
                    </a:cubicBezTo>
                    <a:cubicBezTo>
                      <a:pt x="f117" y="f118"/>
                      <a:pt x="f119" y="f118"/>
                      <a:pt x="f120" y="f118"/>
                    </a:cubicBezTo>
                    <a:cubicBezTo>
                      <a:pt x="f121" y="f118"/>
                      <a:pt x="f122" y="f123"/>
                      <a:pt x="f124" y="f125"/>
                    </a:cubicBezTo>
                    <a:cubicBezTo>
                      <a:pt x="f126" y="f127"/>
                      <a:pt x="f128" y="f2"/>
                      <a:pt x="f5" y="f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8600" cap="rnd">
                <a:solidFill>
                  <a:srgbClr val="FFFFFF"/>
                </a:solidFill>
                <a:prstDash val="solid"/>
                <a:round/>
              </a:ln>
              <a:effectLst>
                <a:outerShdw dist="19046" dir="5400000" algn="tl">
                  <a:srgbClr val="473326">
                    <a:alpha val="20000"/>
                  </a:srgbClr>
                </a:outerShdw>
              </a:effectLst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5" name="Google Shape;3097;p55">
              <a:extLst>
                <a:ext uri="{FF2B5EF4-FFF2-40B4-BE49-F238E27FC236}">
                  <a16:creationId xmlns:a16="http://schemas.microsoft.com/office/drawing/2014/main" id="{28B54917-9EE8-42CA-8C4F-F44645D67194}"/>
                </a:ext>
              </a:extLst>
            </p:cNvPr>
            <p:cNvGrpSpPr/>
            <p:nvPr/>
          </p:nvGrpSpPr>
          <p:grpSpPr>
            <a:xfrm>
              <a:off x="4714518" y="1833893"/>
              <a:ext cx="3602973" cy="2369219"/>
              <a:chOff x="4714518" y="1833893"/>
              <a:chExt cx="3602973" cy="2369219"/>
            </a:xfrm>
          </p:grpSpPr>
          <p:sp>
            <p:nvSpPr>
              <p:cNvPr id="16" name="Google Shape;3098;p55">
                <a:extLst>
                  <a:ext uri="{FF2B5EF4-FFF2-40B4-BE49-F238E27FC236}">
                    <a16:creationId xmlns:a16="http://schemas.microsoft.com/office/drawing/2014/main" id="{192C57EB-7C2D-44FD-832B-B63255D6F6C4}"/>
                  </a:ext>
                </a:extLst>
              </p:cNvPr>
              <p:cNvSpPr/>
              <p:nvPr/>
            </p:nvSpPr>
            <p:spPr>
              <a:xfrm>
                <a:off x="4714518" y="2037374"/>
                <a:ext cx="1338361" cy="216573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3689"/>
                  <a:gd name="f4" fmla="val 167789"/>
                  <a:gd name="f5" fmla="val 13807"/>
                  <a:gd name="f6" fmla="val 11526"/>
                  <a:gd name="f7" fmla="val 9194"/>
                  <a:gd name="f8" fmla="val 921"/>
                  <a:gd name="f9" fmla="val 7431"/>
                  <a:gd name="f10" fmla="val 2357"/>
                  <a:gd name="f11" fmla="val 6418"/>
                  <a:gd name="f12" fmla="val 3183"/>
                  <a:gd name="f13" fmla="val 7559"/>
                  <a:gd name="f14" fmla="val 5231"/>
                  <a:gd name="f15" fmla="val 8433"/>
                  <a:gd name="f16" fmla="val 6203"/>
                  <a:gd name="f17" fmla="val 9308"/>
                  <a:gd name="f18" fmla="val 7175"/>
                  <a:gd name="f19" fmla="val 10393"/>
                  <a:gd name="f20" fmla="val 8259"/>
                  <a:gd name="f21" fmla="val 10189"/>
                  <a:gd name="f22" fmla="val 9549"/>
                  <a:gd name="f23" fmla="val 9355"/>
                  <a:gd name="f24" fmla="val 9975"/>
                  <a:gd name="f25" fmla="val 8287"/>
                  <a:gd name="f26" fmla="val 10084"/>
                  <a:gd name="f27" fmla="val 7292"/>
                  <a:gd name="f28" fmla="val 7024"/>
                  <a:gd name="f29" fmla="val 6762"/>
                  <a:gd name="f30" fmla="val 10076"/>
                  <a:gd name="f31" fmla="val 6511"/>
                  <a:gd name="f32" fmla="val 10065"/>
                  <a:gd name="f33" fmla="val 6102"/>
                  <a:gd name="f34" fmla="val 10046"/>
                  <a:gd name="f35" fmla="val 5686"/>
                  <a:gd name="f36" fmla="val 9992"/>
                  <a:gd name="f37" fmla="val 5277"/>
                  <a:gd name="f38" fmla="val 4990"/>
                  <a:gd name="f39" fmla="val 4705"/>
                  <a:gd name="f40" fmla="val 10019"/>
                  <a:gd name="f41" fmla="val 4430"/>
                  <a:gd name="f42" fmla="val 10104"/>
                  <a:gd name="f43" fmla="val 3763"/>
                  <a:gd name="f44" fmla="val 10310"/>
                  <a:gd name="f45" fmla="val 3182"/>
                  <a:gd name="f46" fmla="val 11034"/>
                  <a:gd name="f47" fmla="val 3440"/>
                  <a:gd name="f48" fmla="val 11683"/>
                  <a:gd name="f49" fmla="val 2981"/>
                  <a:gd name="f50" fmla="val 12481"/>
                  <a:gd name="f51" fmla="val 2431"/>
                  <a:gd name="f52" fmla="val 12899"/>
                  <a:gd name="f53" fmla="val 2962"/>
                  <a:gd name="f54" fmla="val 13650"/>
                  <a:gd name="f55" fmla="val 3377"/>
                  <a:gd name="f56" fmla="val 14235"/>
                  <a:gd name="f57" fmla="val 4081"/>
                  <a:gd name="f58" fmla="val 14716"/>
                  <a:gd name="f59" fmla="val 4076"/>
                  <a:gd name="f60" fmla="val 15434"/>
                  <a:gd name="f61" fmla="val 4071"/>
                  <a:gd name="f62" fmla="val 16003"/>
                  <a:gd name="f63" fmla="val 3591"/>
                  <a:gd name="f64" fmla="val 16462"/>
                  <a:gd name="f65" fmla="val 3082"/>
                  <a:gd name="f66" fmla="val 16719"/>
                  <a:gd name="f67" fmla="val 2572"/>
                  <a:gd name="f68" fmla="val 16973"/>
                  <a:gd name="f69" fmla="val 2000"/>
                  <a:gd name="f70" fmla="val 17102"/>
                  <a:gd name="f71" fmla="val 1518"/>
                  <a:gd name="f72" fmla="val 17408"/>
                  <a:gd name="f73" fmla="val 13"/>
                  <a:gd name="f74" fmla="val 18366"/>
                  <a:gd name="f75" fmla="val 20519"/>
                  <a:gd name="f76" fmla="val 159"/>
                  <a:gd name="f77" fmla="val 22295"/>
                  <a:gd name="f78" fmla="val 1133"/>
                  <a:gd name="f79" fmla="val 23491"/>
                  <a:gd name="f80" fmla="val 1285"/>
                  <a:gd name="f81" fmla="val 25550"/>
                  <a:gd name="f82" fmla="val 817"/>
                  <a:gd name="f83" fmla="val 27017"/>
                  <a:gd name="f84" fmla="val 639"/>
                  <a:gd name="f85" fmla="val 27577"/>
                  <a:gd name="f86" fmla="val 351"/>
                  <a:gd name="f87" fmla="val 28172"/>
                  <a:gd name="f88" fmla="val 552"/>
                  <a:gd name="f89" fmla="val 28724"/>
                  <a:gd name="f90" fmla="val 782"/>
                  <a:gd name="f91" fmla="val 29356"/>
                  <a:gd name="f92" fmla="val 1526"/>
                  <a:gd name="f93" fmla="val 29605"/>
                  <a:gd name="f94" fmla="val 2177"/>
                  <a:gd name="f95" fmla="val 29773"/>
                  <a:gd name="f96" fmla="val 2891"/>
                  <a:gd name="f97" fmla="val 29958"/>
                  <a:gd name="f98" fmla="val 3669"/>
                  <a:gd name="f99" fmla="val 30130"/>
                  <a:gd name="f100" fmla="val 4408"/>
                  <a:gd name="f101" fmla="val 5109"/>
                  <a:gd name="f102" fmla="val 5775"/>
                  <a:gd name="f103" fmla="val 29975"/>
                  <a:gd name="f104" fmla="val 6314"/>
                  <a:gd name="f105" fmla="val 29528"/>
                  <a:gd name="f106" fmla="val 7583"/>
                  <a:gd name="f107" fmla="val 28478"/>
                  <a:gd name="f108" fmla="val 9157"/>
                  <a:gd name="f109" fmla="val 28121"/>
                  <a:gd name="f110" fmla="val 10834"/>
                  <a:gd name="f111" fmla="val 13016"/>
                  <a:gd name="f112" fmla="val 15374"/>
                  <a:gd name="f113" fmla="val 28725"/>
                  <a:gd name="f114" fmla="val 17464"/>
                  <a:gd name="f115" fmla="val 29196"/>
                  <a:gd name="f116" fmla="val 18740"/>
                  <a:gd name="f117" fmla="val 29482"/>
                  <a:gd name="f118" fmla="val 20083"/>
                  <a:gd name="f119" fmla="val 29952"/>
                  <a:gd name="f120" fmla="val 20830"/>
                  <a:gd name="f121" fmla="val 31028"/>
                  <a:gd name="f122" fmla="val 21824"/>
                  <a:gd name="f123" fmla="val 32461"/>
                  <a:gd name="f124" fmla="val 21400"/>
                  <a:gd name="f125" fmla="val 34451"/>
                  <a:gd name="f126" fmla="val 20580"/>
                  <a:gd name="f127" fmla="val 35993"/>
                  <a:gd name="f128" fmla="val 19762"/>
                  <a:gd name="f129" fmla="val 37533"/>
                  <a:gd name="f130" fmla="val 18587"/>
                  <a:gd name="f131" fmla="val 38903"/>
                  <a:gd name="f132" fmla="val 18068"/>
                  <a:gd name="f133" fmla="val 40567"/>
                  <a:gd name="f134" fmla="val 17582"/>
                  <a:gd name="f135" fmla="val 42129"/>
                  <a:gd name="f136" fmla="val 17717"/>
                  <a:gd name="f137" fmla="val 43806"/>
                  <a:gd name="f138" fmla="val 17859"/>
                  <a:gd name="f139" fmla="val 45436"/>
                  <a:gd name="f140" fmla="val 18032"/>
                  <a:gd name="f141" fmla="val 47441"/>
                  <a:gd name="f142" fmla="val 18242"/>
                  <a:gd name="f143" fmla="val 49554"/>
                  <a:gd name="f144" fmla="val 19405"/>
                  <a:gd name="f145" fmla="val 51198"/>
                  <a:gd name="f146" fmla="val 20624"/>
                  <a:gd name="f147" fmla="val 52922"/>
                  <a:gd name="f148" fmla="val 21392"/>
                  <a:gd name="f149" fmla="val 55494"/>
                  <a:gd name="f150" fmla="val 21294"/>
                  <a:gd name="f151" fmla="val 57601"/>
                  <a:gd name="f152" fmla="val 21216"/>
                  <a:gd name="f153" fmla="val 59294"/>
                  <a:gd name="f154" fmla="val 20619"/>
                  <a:gd name="f155" fmla="val 60958"/>
                  <a:gd name="f156" fmla="val 20775"/>
                  <a:gd name="f157" fmla="val 62645"/>
                  <a:gd name="f158" fmla="val 21057"/>
                  <a:gd name="f159" fmla="val 65704"/>
                  <a:gd name="f160" fmla="val 23699"/>
                  <a:gd name="f161" fmla="val 67999"/>
                  <a:gd name="f162" fmla="val 26397"/>
                  <a:gd name="f163" fmla="val 69471"/>
                  <a:gd name="f164" fmla="val 29219"/>
                  <a:gd name="f165" fmla="val 71013"/>
                  <a:gd name="f166" fmla="val 31651"/>
                  <a:gd name="f167" fmla="val 73637"/>
                  <a:gd name="f168" fmla="val 32623"/>
                  <a:gd name="f169" fmla="val 76701"/>
                  <a:gd name="f170" fmla="val 33112"/>
                  <a:gd name="f171" fmla="val 78241"/>
                  <a:gd name="f172" fmla="val 33257"/>
                  <a:gd name="f173" fmla="val 79868"/>
                  <a:gd name="f174" fmla="val 33688"/>
                  <a:gd name="f175" fmla="val 81425"/>
                  <a:gd name="f176" fmla="val 34432"/>
                  <a:gd name="f177" fmla="val 84119"/>
                  <a:gd name="f178" fmla="val 36051"/>
                  <a:gd name="f179" fmla="val 86565"/>
                  <a:gd name="f180" fmla="val 38239"/>
                  <a:gd name="f181" fmla="val 88307"/>
                  <a:gd name="f182" fmla="val 39834"/>
                  <a:gd name="f183" fmla="val 89575"/>
                  <a:gd name="f184" fmla="val 42451"/>
                  <a:gd name="f185" fmla="val 90023"/>
                  <a:gd name="f186" fmla="val 44455"/>
                  <a:gd name="f187" fmla="val 90388"/>
                  <a:gd name="f188" fmla="val 45495"/>
                  <a:gd name="f189" fmla="val 90578"/>
                  <a:gd name="f190" fmla="val 46617"/>
                  <a:gd name="f191" fmla="val 90728"/>
                  <a:gd name="f192" fmla="val 47400"/>
                  <a:gd name="f193" fmla="val 91437"/>
                  <a:gd name="f194" fmla="val 47762"/>
                  <a:gd name="f195" fmla="val 91764"/>
                  <a:gd name="f196" fmla="val 48023"/>
                  <a:gd name="f197" fmla="val 92187"/>
                  <a:gd name="f198" fmla="val 48369"/>
                  <a:gd name="f199" fmla="val 92530"/>
                  <a:gd name="f200" fmla="val 50044"/>
                  <a:gd name="f201" fmla="val 94188"/>
                  <a:gd name="f202" fmla="val 53127"/>
                  <a:gd name="f203" fmla="val 93507"/>
                  <a:gd name="f204" fmla="val 54821"/>
                  <a:gd name="f205" fmla="val 95145"/>
                  <a:gd name="f206" fmla="val 55259"/>
                  <a:gd name="f207" fmla="val 95566"/>
                  <a:gd name="f208" fmla="val 55558"/>
                  <a:gd name="f209" fmla="val 96107"/>
                  <a:gd name="f210" fmla="val 55941"/>
                  <a:gd name="f211" fmla="val 96579"/>
                  <a:gd name="f212" fmla="val 56887"/>
                  <a:gd name="f213" fmla="val 97736"/>
                  <a:gd name="f214" fmla="val 58370"/>
                  <a:gd name="f215" fmla="val 98428"/>
                  <a:gd name="f216" fmla="val 59861"/>
                  <a:gd name="f217" fmla="val 60003"/>
                  <a:gd name="f218" fmla="val 60145"/>
                  <a:gd name="f219" fmla="val 98421"/>
                  <a:gd name="f220" fmla="val 60286"/>
                  <a:gd name="f221" fmla="val 98409"/>
                  <a:gd name="f222" fmla="val 59905"/>
                  <a:gd name="f223" fmla="val 99653"/>
                  <a:gd name="f224" fmla="val 61397"/>
                  <a:gd name="f225" fmla="val 101114"/>
                  <a:gd name="f226" fmla="val 60936"/>
                  <a:gd name="f227" fmla="val 102330"/>
                  <a:gd name="f228" fmla="val 60565"/>
                  <a:gd name="f229" fmla="val 103312"/>
                  <a:gd name="f230" fmla="val 59445"/>
                  <a:gd name="f231" fmla="val 103741"/>
                  <a:gd name="f232" fmla="val 58674"/>
                  <a:gd name="f233" fmla="val 104452"/>
                  <a:gd name="f234" fmla="val 57337"/>
                  <a:gd name="f235" fmla="val 105685"/>
                  <a:gd name="f236" fmla="val 57129"/>
                  <a:gd name="f237" fmla="val 107795"/>
                  <a:gd name="f238" fmla="val 57705"/>
                  <a:gd name="f239" fmla="val 109521"/>
                  <a:gd name="f240" fmla="val 58282"/>
                  <a:gd name="f241" fmla="val 111246"/>
                  <a:gd name="f242" fmla="val 59498"/>
                  <a:gd name="f243" fmla="val 112671"/>
                  <a:gd name="f244" fmla="val 60717"/>
                  <a:gd name="f245" fmla="val 114022"/>
                  <a:gd name="f246" fmla="val 62978"/>
                  <a:gd name="f247" fmla="val 116530"/>
                  <a:gd name="f248" fmla="val 65696"/>
                  <a:gd name="f249" fmla="val 117746"/>
                  <a:gd name="f250" fmla="val 68148"/>
                  <a:gd name="f251" fmla="val 120066"/>
                  <a:gd name="f252" fmla="val 70420"/>
                  <a:gd name="f253" fmla="val 122216"/>
                  <a:gd name="f254" fmla="val 70937"/>
                  <a:gd name="f255" fmla="val 125696"/>
                  <a:gd name="f256" fmla="val 70438"/>
                  <a:gd name="f257" fmla="val 128784"/>
                  <a:gd name="f258" fmla="val 69938"/>
                  <a:gd name="f259" fmla="val 131872"/>
                  <a:gd name="f260" fmla="val 68585"/>
                  <a:gd name="f261" fmla="val 134744"/>
                  <a:gd name="f262" fmla="val 67620"/>
                  <a:gd name="f263" fmla="val 137718"/>
                  <a:gd name="f264" fmla="val 65814"/>
                  <a:gd name="f265" fmla="val 143276"/>
                  <a:gd name="f266" fmla="val 65376"/>
                  <a:gd name="f267" fmla="val 149382"/>
                  <a:gd name="f268" fmla="val 67102"/>
                  <a:gd name="f269" fmla="val 154963"/>
                  <a:gd name="f270" fmla="val 68828"/>
                  <a:gd name="f271" fmla="val 160546"/>
                  <a:gd name="f272" fmla="val 72869"/>
                  <a:gd name="f273" fmla="val 165522"/>
                  <a:gd name="f274" fmla="val 78283"/>
                  <a:gd name="f275" fmla="val 167717"/>
                  <a:gd name="f276" fmla="val 78404"/>
                  <a:gd name="f277" fmla="val 167766"/>
                  <a:gd name="f278" fmla="val 78530"/>
                  <a:gd name="f279" fmla="val 167788"/>
                  <a:gd name="f280" fmla="val 78658"/>
                  <a:gd name="f281" fmla="val 79167"/>
                  <a:gd name="f282" fmla="val 79705"/>
                  <a:gd name="f283" fmla="val 167444"/>
                  <a:gd name="f284" fmla="val 80056"/>
                  <a:gd name="f285" fmla="val 167066"/>
                  <a:gd name="f286" fmla="val 80495"/>
                  <a:gd name="f287" fmla="val 166591"/>
                  <a:gd name="f288" fmla="val 80589"/>
                  <a:gd name="f289" fmla="val 165833"/>
                  <a:gd name="f290" fmla="val 80281"/>
                  <a:gd name="f291" fmla="val 165265"/>
                  <a:gd name="f292" fmla="val 79304"/>
                  <a:gd name="f293" fmla="val 163467"/>
                  <a:gd name="f294" fmla="val 77566"/>
                  <a:gd name="f295" fmla="val 161932"/>
                  <a:gd name="f296" fmla="val 76298"/>
                  <a:gd name="f297" fmla="val 160326"/>
                  <a:gd name="f298" fmla="val 75898"/>
                  <a:gd name="f299" fmla="val 159821"/>
                  <a:gd name="f300" fmla="val 75478"/>
                  <a:gd name="f301" fmla="val 159248"/>
                  <a:gd name="f302" fmla="val 75530"/>
                  <a:gd name="f303" fmla="val 158607"/>
                  <a:gd name="f304" fmla="val 75589"/>
                  <a:gd name="f305" fmla="val 157886"/>
                  <a:gd name="f306" fmla="val 76208"/>
                  <a:gd name="f307" fmla="val 157367"/>
                  <a:gd name="f308" fmla="val 76666"/>
                  <a:gd name="f309" fmla="val 156807"/>
                  <a:gd name="f310" fmla="val 77361"/>
                  <a:gd name="f311" fmla="val 155947"/>
                  <a:gd name="f312" fmla="val 77729"/>
                  <a:gd name="f313" fmla="val 154867"/>
                  <a:gd name="f314" fmla="val 77704"/>
                  <a:gd name="f315" fmla="val 153762"/>
                  <a:gd name="f316" fmla="val 77674"/>
                  <a:gd name="f317" fmla="val 152733"/>
                  <a:gd name="f318" fmla="val 77075"/>
                  <a:gd name="f319" fmla="val 151726"/>
                  <a:gd name="f320" fmla="val 77111"/>
                  <a:gd name="f321" fmla="val 150697"/>
                  <a:gd name="f322" fmla="val 77146"/>
                  <a:gd name="f323" fmla="val 149667"/>
                  <a:gd name="f324" fmla="val 77701"/>
                  <a:gd name="f325" fmla="val 148583"/>
                  <a:gd name="f326" fmla="val 78676"/>
                  <a:gd name="f327" fmla="val 148251"/>
                  <a:gd name="f328" fmla="val 79120"/>
                  <a:gd name="f329" fmla="val 148100"/>
                  <a:gd name="f330" fmla="val 79614"/>
                  <a:gd name="f331" fmla="val 148115"/>
                  <a:gd name="f332" fmla="val 80042"/>
                  <a:gd name="f333" fmla="val 147926"/>
                  <a:gd name="f334" fmla="val 81453"/>
                  <a:gd name="f335" fmla="val 147303"/>
                  <a:gd name="f336" fmla="val 81228"/>
                  <a:gd name="f337" fmla="val 145153"/>
                  <a:gd name="f338" fmla="val 82249"/>
                  <a:gd name="f339" fmla="val 143996"/>
                  <a:gd name="f340" fmla="val 82722"/>
                  <a:gd name="f341" fmla="val 143460"/>
                  <a:gd name="f342" fmla="val 83419"/>
                  <a:gd name="f343" fmla="val 143193"/>
                  <a:gd name="f344" fmla="val 84064"/>
                  <a:gd name="f345" fmla="val 142883"/>
                  <a:gd name="f346" fmla="val 86792"/>
                  <a:gd name="f347" fmla="val 141571"/>
                  <a:gd name="f348" fmla="val 89035"/>
                  <a:gd name="f349" fmla="val 138972"/>
                  <a:gd name="f350" fmla="val 89283"/>
                  <a:gd name="f351" fmla="val 135957"/>
                  <a:gd name="f352" fmla="val 89483"/>
                  <a:gd name="f353" fmla="val 133544"/>
                  <a:gd name="f354" fmla="val 88605"/>
                  <a:gd name="f355" fmla="val 130615"/>
                  <a:gd name="f356" fmla="val 90438"/>
                  <a:gd name="f357" fmla="val 129034"/>
                  <a:gd name="f358" fmla="val 91238"/>
                  <a:gd name="f359" fmla="val 128344"/>
                  <a:gd name="f360" fmla="val 92244"/>
                  <a:gd name="f361" fmla="val 128199"/>
                  <a:gd name="f362" fmla="val 93314"/>
                  <a:gd name="f363" fmla="val 94087"/>
                  <a:gd name="f364" fmla="val 94894"/>
                  <a:gd name="f365" fmla="val 128275"/>
                  <a:gd name="f366" fmla="val 95682"/>
                  <a:gd name="f367" fmla="val 96098"/>
                  <a:gd name="f368" fmla="val 96509"/>
                  <a:gd name="f369" fmla="val 128254"/>
                  <a:gd name="f370" fmla="val 96908"/>
                  <a:gd name="f371" fmla="val 128189"/>
                  <a:gd name="f372" fmla="val 97800"/>
                  <a:gd name="f373" fmla="val 128044"/>
                  <a:gd name="f374" fmla="val 98396"/>
                  <a:gd name="f375" fmla="val 127214"/>
                  <a:gd name="f376" fmla="val 98814"/>
                  <a:gd name="f377" fmla="val 126412"/>
                  <a:gd name="f378" fmla="val 99231"/>
                  <a:gd name="f379" fmla="val 125609"/>
                  <a:gd name="f380" fmla="val 99280"/>
                  <a:gd name="f381" fmla="val 124658"/>
                  <a:gd name="f382" fmla="val 99129"/>
                  <a:gd name="f383" fmla="val 123766"/>
                  <a:gd name="f384" fmla="val 98945"/>
                  <a:gd name="f385" fmla="val 122668"/>
                  <a:gd name="f386" fmla="val 98473"/>
                  <a:gd name="f387" fmla="val 121597"/>
                  <a:gd name="f388" fmla="val 98577"/>
                  <a:gd name="f389" fmla="val 120489"/>
                  <a:gd name="f390" fmla="val 98723"/>
                  <a:gd name="f391" fmla="val 118930"/>
                  <a:gd name="f392" fmla="val 99942"/>
                  <a:gd name="f393" fmla="val 117730"/>
                  <a:gd name="f394" fmla="val 100886"/>
                  <a:gd name="f395" fmla="val 116480"/>
                  <a:gd name="f396" fmla="val 102003"/>
                  <a:gd name="f397" fmla="val 114998"/>
                  <a:gd name="f398" fmla="val 102797"/>
                  <a:gd name="f399" fmla="val 113297"/>
                  <a:gd name="f400" fmla="val 103214"/>
                  <a:gd name="f401" fmla="val 111488"/>
                  <a:gd name="f402" fmla="val 109429"/>
                  <a:gd name="f403" fmla="val 102371"/>
                  <a:gd name="f404" fmla="val 106997"/>
                  <a:gd name="f405" fmla="val 100524"/>
                  <a:gd name="f406" fmla="val 105970"/>
                  <a:gd name="f407" fmla="val 98677"/>
                  <a:gd name="f408" fmla="val 104943"/>
                  <a:gd name="f409" fmla="val 96462"/>
                  <a:gd name="f410" fmla="val 104915"/>
                  <a:gd name="f411" fmla="val 94350"/>
                  <a:gd name="f412" fmla="val 104853"/>
                  <a:gd name="f413" fmla="val 92237"/>
                  <a:gd name="f414" fmla="val 104794"/>
                  <a:gd name="f415" fmla="val 89999"/>
                  <a:gd name="f416" fmla="val 104633"/>
                  <a:gd name="f417" fmla="val 88273"/>
                  <a:gd name="f418" fmla="val 103414"/>
                  <a:gd name="f419" fmla="val 86692"/>
                  <a:gd name="f420" fmla="val 102296"/>
                  <a:gd name="f421" fmla="val 85799"/>
                  <a:gd name="f422" fmla="val 100469"/>
                  <a:gd name="f423" fmla="val 84550"/>
                  <a:gd name="f424" fmla="val 98991"/>
                  <a:gd name="f425" fmla="val 82441"/>
                  <a:gd name="f426" fmla="val 96497"/>
                  <a:gd name="f427" fmla="val 79375"/>
                  <a:gd name="f428" fmla="val 95057"/>
                  <a:gd name="f429" fmla="val 76410"/>
                  <a:gd name="f430" fmla="val 93690"/>
                  <a:gd name="f431" fmla="val 75559"/>
                  <a:gd name="f432" fmla="val 93298"/>
                  <a:gd name="f433" fmla="val 74630"/>
                  <a:gd name="f434" fmla="val 92901"/>
                  <a:gd name="f435" fmla="val 73720"/>
                  <a:gd name="f436" fmla="val 73431"/>
                  <a:gd name="f437" fmla="val 73144"/>
                  <a:gd name="f438" fmla="val 92941"/>
                  <a:gd name="f439" fmla="val 72862"/>
                  <a:gd name="f440" fmla="val 93034"/>
                  <a:gd name="f441" fmla="val 72400"/>
                  <a:gd name="f442" fmla="val 93185"/>
                  <a:gd name="f443" fmla="val 71985"/>
                  <a:gd name="f444" fmla="val 93473"/>
                  <a:gd name="f445" fmla="val 71508"/>
                  <a:gd name="f446" fmla="val 93564"/>
                  <a:gd name="f447" fmla="val 71390"/>
                  <a:gd name="f448" fmla="val 93586"/>
                  <a:gd name="f449" fmla="val 71274"/>
                  <a:gd name="f450" fmla="val 93597"/>
                  <a:gd name="f451" fmla="val 71159"/>
                  <a:gd name="f452" fmla="val 70006"/>
                  <a:gd name="f453" fmla="val 69033"/>
                  <a:gd name="f454" fmla="val 92520"/>
                  <a:gd name="f455" fmla="val 67966"/>
                  <a:gd name="f456" fmla="val 91944"/>
                  <a:gd name="f457" fmla="val 67424"/>
                  <a:gd name="f458" fmla="val 91651"/>
                  <a:gd name="f459" fmla="val 66830"/>
                  <a:gd name="f460" fmla="val 91518"/>
                  <a:gd name="f461" fmla="val 66231"/>
                  <a:gd name="f462" fmla="val 64138"/>
                  <a:gd name="f463" fmla="val 61986"/>
                  <a:gd name="f464" fmla="val 93147"/>
                  <a:gd name="f465" fmla="val 61817"/>
                  <a:gd name="f466" fmla="val 95293"/>
                  <a:gd name="f467" fmla="val 61476"/>
                  <a:gd name="f468" fmla="val 95410"/>
                  <a:gd name="f469" fmla="val 61056"/>
                  <a:gd name="f470" fmla="val 95468"/>
                  <a:gd name="f471" fmla="val 60611"/>
                  <a:gd name="f472" fmla="val 59413"/>
                  <a:gd name="f473" fmla="val 58031"/>
                  <a:gd name="f474" fmla="val 95047"/>
                  <a:gd name="f475" fmla="val 57510"/>
                  <a:gd name="f476" fmla="val 94228"/>
                  <a:gd name="f477" fmla="val 56995"/>
                  <a:gd name="f478" fmla="val 93419"/>
                  <a:gd name="f479" fmla="val 56789"/>
                  <a:gd name="f480" fmla="val 92287"/>
                  <a:gd name="f481" fmla="val 55904"/>
                  <a:gd name="f482" fmla="val 91918"/>
                  <a:gd name="f483" fmla="val 55432"/>
                  <a:gd name="f484" fmla="val 91722"/>
                  <a:gd name="f485" fmla="val 54840"/>
                  <a:gd name="f486" fmla="val 91796"/>
                  <a:gd name="f487" fmla="val 54455"/>
                  <a:gd name="f488" fmla="val 91458"/>
                  <a:gd name="f489" fmla="val 53818"/>
                  <a:gd name="f490" fmla="val 90898"/>
                  <a:gd name="f491" fmla="val 54313"/>
                  <a:gd name="f492" fmla="val 89881"/>
                  <a:gd name="f493" fmla="val 54428"/>
                  <a:gd name="f494" fmla="val 89040"/>
                  <a:gd name="f495" fmla="val 54609"/>
                  <a:gd name="f496" fmla="val 87696"/>
                  <a:gd name="f497" fmla="val 53607"/>
                  <a:gd name="f498" fmla="val 86419"/>
                  <a:gd name="f499" fmla="val 52383"/>
                  <a:gd name="f500" fmla="val 85834"/>
                  <a:gd name="f501" fmla="val 51161"/>
                  <a:gd name="f502" fmla="val 85249"/>
                  <a:gd name="f503" fmla="val 49761"/>
                  <a:gd name="f504" fmla="val 85202"/>
                  <a:gd name="f505" fmla="val 48407"/>
                  <a:gd name="f506" fmla="val 85159"/>
                  <a:gd name="f507" fmla="val 47051"/>
                  <a:gd name="f508" fmla="val 85115"/>
                  <a:gd name="f509" fmla="val 45649"/>
                  <a:gd name="f510" fmla="val 85054"/>
                  <a:gd name="f511" fmla="val 44436"/>
                  <a:gd name="f512" fmla="val 84447"/>
                  <a:gd name="f513" fmla="val 42077"/>
                  <a:gd name="f514" fmla="val 83264"/>
                  <a:gd name="f515" fmla="val 41111"/>
                  <a:gd name="f516" fmla="val 80063"/>
                  <a:gd name="f517" fmla="val 42146"/>
                  <a:gd name="f518" fmla="val 77635"/>
                  <a:gd name="f519" fmla="val 43156"/>
                  <a:gd name="f520" fmla="val 75267"/>
                  <a:gd name="f521" fmla="val 45760"/>
                  <a:gd name="f522" fmla="val 73783"/>
                  <a:gd name="f523" fmla="val 48337"/>
                  <a:gd name="f524" fmla="val 48401"/>
                  <a:gd name="f525" fmla="val 48464"/>
                  <a:gd name="f526" fmla="val 73784"/>
                  <a:gd name="f527" fmla="val 48528"/>
                  <a:gd name="f528" fmla="val 73786"/>
                  <a:gd name="f529" fmla="val 51112"/>
                  <a:gd name="f530" fmla="val 73862"/>
                  <a:gd name="f531" fmla="val 53842"/>
                  <a:gd name="f532" fmla="val 75749"/>
                  <a:gd name="f533" fmla="val 53870"/>
                  <a:gd name="f534" fmla="val 78335"/>
                  <a:gd name="f535" fmla="val 53875"/>
                  <a:gd name="f536" fmla="val 78746"/>
                  <a:gd name="f537" fmla="val 54287"/>
                  <a:gd name="f538" fmla="val 78928"/>
                  <a:gd name="f539" fmla="val 54735"/>
                  <a:gd name="f540" fmla="val 55004"/>
                  <a:gd name="f541" fmla="val 55285"/>
                  <a:gd name="f542" fmla="val 78863"/>
                  <a:gd name="f543" fmla="val 55498"/>
                  <a:gd name="f544" fmla="val 78741"/>
                  <a:gd name="f545" fmla="val 56067"/>
                  <a:gd name="f546" fmla="val 78416"/>
                  <a:gd name="f547" fmla="val 56365"/>
                  <a:gd name="f548" fmla="val 77760"/>
                  <a:gd name="f549" fmla="val 56505"/>
                  <a:gd name="f550" fmla="val 77119"/>
                  <a:gd name="f551" fmla="val 56645"/>
                  <a:gd name="f552" fmla="val 76478"/>
                  <a:gd name="f553" fmla="val 56664"/>
                  <a:gd name="f554" fmla="val 75812"/>
                  <a:gd name="f555" fmla="val 56860"/>
                  <a:gd name="f556" fmla="val 75186"/>
                  <a:gd name="f557" fmla="val 57310"/>
                  <a:gd name="f558" fmla="val 73749"/>
                  <a:gd name="f559" fmla="val 58757"/>
                  <a:gd name="f560" fmla="val 72690"/>
                  <a:gd name="f561" fmla="val 60261"/>
                  <a:gd name="f562" fmla="val 60273"/>
                  <a:gd name="f563" fmla="val 60285"/>
                  <a:gd name="f564" fmla="val 60297"/>
                  <a:gd name="f565" fmla="val 60306"/>
                  <a:gd name="f566" fmla="val 60314"/>
                  <a:gd name="f567" fmla="val 60323"/>
                  <a:gd name="f568" fmla="val 61893"/>
                  <a:gd name="f569" fmla="val 62998"/>
                  <a:gd name="f570" fmla="val 71122"/>
                  <a:gd name="f571" fmla="val 64116"/>
                  <a:gd name="f572" fmla="val 70013"/>
                  <a:gd name="f573" fmla="val 65241"/>
                  <a:gd name="f574" fmla="val 68896"/>
                  <a:gd name="f575" fmla="val 65913"/>
                  <a:gd name="f576" fmla="val 67214"/>
                  <a:gd name="f577" fmla="val 65469"/>
                  <a:gd name="f578" fmla="val 65693"/>
                  <a:gd name="f579" fmla="val 65229"/>
                  <a:gd name="f580" fmla="val 64873"/>
                  <a:gd name="f581" fmla="val 64683"/>
                  <a:gd name="f582" fmla="val 64046"/>
                  <a:gd name="f583" fmla="val 64956"/>
                  <a:gd name="f584" fmla="val 63238"/>
                  <a:gd name="f585" fmla="val 65170"/>
                  <a:gd name="f586" fmla="val 62604"/>
                  <a:gd name="f587" fmla="val 65822"/>
                  <a:gd name="f588" fmla="val 62237"/>
                  <a:gd name="f589" fmla="val 66438"/>
                  <a:gd name="f590" fmla="val 61978"/>
                  <a:gd name="f591" fmla="val 67992"/>
                  <a:gd name="f592" fmla="val 61328"/>
                  <a:gd name="f593" fmla="val 69657"/>
                  <a:gd name="f594" fmla="val 60995"/>
                  <a:gd name="f595" fmla="val 71338"/>
                  <a:gd name="f596" fmla="val 71514"/>
                  <a:gd name="f597" fmla="val 71689"/>
                  <a:gd name="f598" fmla="val 60998"/>
                  <a:gd name="f599" fmla="val 71865"/>
                  <a:gd name="f600" fmla="val 61005"/>
                  <a:gd name="f601" fmla="val 71916"/>
                  <a:gd name="f602" fmla="val 61008"/>
                  <a:gd name="f603" fmla="val 71966"/>
                  <a:gd name="f604" fmla="val 61009"/>
                  <a:gd name="f605" fmla="val 72016"/>
                  <a:gd name="f606" fmla="val 73530"/>
                  <a:gd name="f607" fmla="val 74333"/>
                  <a:gd name="f608" fmla="val 60016"/>
                  <a:gd name="f609" fmla="val 75129"/>
                  <a:gd name="f610" fmla="val 58671"/>
                  <a:gd name="f611" fmla="val 75724"/>
                  <a:gd name="f612" fmla="val 57667"/>
                  <a:gd name="f613" fmla="val 75988"/>
                  <a:gd name="f614" fmla="val 56400"/>
                  <a:gd name="f615" fmla="val 76935"/>
                  <a:gd name="f616" fmla="val 55719"/>
                  <a:gd name="f617" fmla="val 77461"/>
                  <a:gd name="f618" fmla="val 55341"/>
                  <a:gd name="f619" fmla="val 78061"/>
                  <a:gd name="f620" fmla="val 55227"/>
                  <a:gd name="f621" fmla="val 78697"/>
                  <a:gd name="f622" fmla="val 79669"/>
                  <a:gd name="f623" fmla="val 80723"/>
                  <a:gd name="f624" fmla="val 55493"/>
                  <a:gd name="f625" fmla="val 81724"/>
                  <a:gd name="f626" fmla="val 81835"/>
                  <a:gd name="f627" fmla="val 81945"/>
                  <a:gd name="f628" fmla="val 55490"/>
                  <a:gd name="f629" fmla="val 82055"/>
                  <a:gd name="f630" fmla="val 55483"/>
                  <a:gd name="f631" fmla="val 84597"/>
                  <a:gd name="f632" fmla="val 55311"/>
                  <a:gd name="f633" fmla="val 86582"/>
                  <a:gd name="f634" fmla="val 52458"/>
                  <a:gd name="f635" fmla="val 85860"/>
                  <a:gd name="f636" fmla="val 50015"/>
                  <a:gd name="f637" fmla="val 85517"/>
                  <a:gd name="f638" fmla="val 48852"/>
                  <a:gd name="f639" fmla="val 84704"/>
                  <a:gd name="f640" fmla="val 47901"/>
                  <a:gd name="f641" fmla="val 84043"/>
                  <a:gd name="f642" fmla="val 46884"/>
                  <a:gd name="f643" fmla="val 83131"/>
                  <a:gd name="f644" fmla="val 45481"/>
                  <a:gd name="f645" fmla="val 82492"/>
                  <a:gd name="f646" fmla="val 43918"/>
                  <a:gd name="f647" fmla="val 82159"/>
                  <a:gd name="f648" fmla="val 42277"/>
                  <a:gd name="f649" fmla="val 81854"/>
                  <a:gd name="f650" fmla="val 40773"/>
                  <a:gd name="f651" fmla="val 81767"/>
                  <a:gd name="f652" fmla="val 39118"/>
                  <a:gd name="f653" fmla="val 80776"/>
                  <a:gd name="f654" fmla="val 37947"/>
                  <a:gd name="f655" fmla="val 79227"/>
                  <a:gd name="f656" fmla="val 38020"/>
                  <a:gd name="f657" fmla="val 77350"/>
                  <a:gd name="f658" fmla="val 37975"/>
                  <a:gd name="f659" fmla="val 75971"/>
                  <a:gd name="f660" fmla="val 38686"/>
                  <a:gd name="f661" fmla="val 75699"/>
                  <a:gd name="f662" fmla="val 37108"/>
                  <a:gd name="f663" fmla="val 75398"/>
                  <a:gd name="f664" fmla="val 35461"/>
                  <a:gd name="f665" fmla="val 74423"/>
                  <a:gd name="f666" fmla="val 34192"/>
                  <a:gd name="f667" fmla="val 73732"/>
                  <a:gd name="f668" fmla="val 33291"/>
                  <a:gd name="f669" fmla="val 72587"/>
                  <a:gd name="f670" fmla="val 32657"/>
                  <a:gd name="f671" fmla="val 71488"/>
                  <a:gd name="f672" fmla="val 71039"/>
                  <a:gd name="f673" fmla="val 70597"/>
                  <a:gd name="f674" fmla="val 32763"/>
                  <a:gd name="f675" fmla="val 70198"/>
                  <a:gd name="f676" fmla="val 32999"/>
                  <a:gd name="f677" fmla="val 68851"/>
                  <a:gd name="f678" fmla="val 33794"/>
                  <a:gd name="f679" fmla="val 68559"/>
                  <a:gd name="f680" fmla="val 35642"/>
                  <a:gd name="f681" fmla="val 68807"/>
                  <a:gd name="f682" fmla="val 37187"/>
                  <a:gd name="f683" fmla="val 69057"/>
                  <a:gd name="f684" fmla="val 38731"/>
                  <a:gd name="f685" fmla="val 69698"/>
                  <a:gd name="f686" fmla="val 40227"/>
                  <a:gd name="f687" fmla="val 69655"/>
                  <a:gd name="f688" fmla="val 41791"/>
                  <a:gd name="f689" fmla="val 69615"/>
                  <a:gd name="f690" fmla="val 43336"/>
                  <a:gd name="f691" fmla="val 68552"/>
                  <a:gd name="f692" fmla="val 45042"/>
                  <a:gd name="f693" fmla="val 67017"/>
                  <a:gd name="f694" fmla="val 66998"/>
                  <a:gd name="f695" fmla="val 66979"/>
                  <a:gd name="f696" fmla="val 45041"/>
                  <a:gd name="f697" fmla="val 66960"/>
                  <a:gd name="f698" fmla="val 66146"/>
                  <a:gd name="f699" fmla="val 45019"/>
                  <a:gd name="f700" fmla="val 65416"/>
                  <a:gd name="f701" fmla="val 44522"/>
                  <a:gd name="f702" fmla="val 64843"/>
                  <a:gd name="f703" fmla="val 43941"/>
                  <a:gd name="f704" fmla="val 64022"/>
                  <a:gd name="f705" fmla="val 43112"/>
                  <a:gd name="f706" fmla="val 63372"/>
                  <a:gd name="f707" fmla="val 42052"/>
                  <a:gd name="f708" fmla="val 62317"/>
                  <a:gd name="f709" fmla="val 41553"/>
                  <a:gd name="f710" fmla="val 61507"/>
                  <a:gd name="f711" fmla="val 41171"/>
                  <a:gd name="f712" fmla="val 60577"/>
                  <a:gd name="f713" fmla="val 41179"/>
                  <a:gd name="f714" fmla="val 59704"/>
                  <a:gd name="f715" fmla="val 40982"/>
                  <a:gd name="f716" fmla="val 56728"/>
                  <a:gd name="f717" fmla="val 40316"/>
                  <a:gd name="f718" fmla="val 54688"/>
                  <a:gd name="f719" fmla="val 36902"/>
                  <a:gd name="f720" fmla="val 55510"/>
                  <a:gd name="f721" fmla="val 33965"/>
                  <a:gd name="f722" fmla="val 56182"/>
                  <a:gd name="f723" fmla="val 31564"/>
                  <a:gd name="f724" fmla="val 58657"/>
                  <a:gd name="f725" fmla="val 29882"/>
                  <a:gd name="f726" fmla="val 61117"/>
                  <a:gd name="f727" fmla="val 61664"/>
                  <a:gd name="f728" fmla="val 62211"/>
                  <a:gd name="f729" fmla="val 29966"/>
                  <a:gd name="f730" fmla="val 62737"/>
                  <a:gd name="f731" fmla="val 30143"/>
                  <a:gd name="f732" fmla="val 66237"/>
                  <a:gd name="f733" fmla="val 28861"/>
                  <a:gd name="f734" fmla="val 67660"/>
                  <a:gd name="f735" fmla="val 24447"/>
                  <a:gd name="f736" fmla="val 66265"/>
                  <a:gd name="f737" fmla="val 20991"/>
                  <a:gd name="f738" fmla="val 64868"/>
                  <a:gd name="f739" fmla="val 17535"/>
                  <a:gd name="f740" fmla="val 61115"/>
                  <a:gd name="f741" fmla="val 15389"/>
                  <a:gd name="f742" fmla="val 57392"/>
                  <a:gd name="f743" fmla="val 15226"/>
                  <a:gd name="f744" fmla="val 56302"/>
                  <a:gd name="f745" fmla="val 15179"/>
                  <a:gd name="f746" fmla="val 55191"/>
                  <a:gd name="f747" fmla="val 15275"/>
                  <a:gd name="f748" fmla="val 54134"/>
                  <a:gd name="f749" fmla="val 15007"/>
                  <a:gd name="f750" fmla="val 51145"/>
                  <a:gd name="f751" fmla="val 14251"/>
                  <a:gd name="f752" fmla="val 49582"/>
                  <a:gd name="f753" fmla="val 10965"/>
                  <a:gd name="f754" fmla="val 46980"/>
                  <a:gd name="f755" fmla="val 9310"/>
                  <a:gd name="f756" fmla="val 46287"/>
                  <a:gd name="f757" fmla="val 8869"/>
                  <a:gd name="f758" fmla="val 45224"/>
                  <a:gd name="f759" fmla="val 8778"/>
                  <a:gd name="f760" fmla="val 44079"/>
                  <a:gd name="f761" fmla="val 43277"/>
                  <a:gd name="f762" fmla="val 42435"/>
                  <a:gd name="f763" fmla="val 8823"/>
                  <a:gd name="f764" fmla="val 41651"/>
                  <a:gd name="f765" fmla="val 40795"/>
                  <a:gd name="f766" fmla="val 40007"/>
                  <a:gd name="f767" fmla="val 8769"/>
                  <a:gd name="f768" fmla="val 39418"/>
                  <a:gd name="f769" fmla="val 8547"/>
                  <a:gd name="f770" fmla="val 38499"/>
                  <a:gd name="f771" fmla="val 8200"/>
                  <a:gd name="f772" fmla="val 37525"/>
                  <a:gd name="f773" fmla="val 8023"/>
                  <a:gd name="f774" fmla="val 36546"/>
                  <a:gd name="f775" fmla="val 36275"/>
                  <a:gd name="f776" fmla="val 36003"/>
                  <a:gd name="f777" fmla="val 8037"/>
                  <a:gd name="f778" fmla="val 35731"/>
                  <a:gd name="f779" fmla="val 8064"/>
                  <a:gd name="f780" fmla="val 34635"/>
                  <a:gd name="f781" fmla="val 9104"/>
                  <a:gd name="f782" fmla="val 32585"/>
                  <a:gd name="f783" fmla="val 9398"/>
                  <a:gd name="f784" fmla="val 31077"/>
                  <a:gd name="f785" fmla="val 9499"/>
                  <a:gd name="f786" fmla="val 29526"/>
                  <a:gd name="f787" fmla="val 7990"/>
                  <a:gd name="f788" fmla="val 27655"/>
                  <a:gd name="f789" fmla="val 6585"/>
                  <a:gd name="f790" fmla="val 25725"/>
                  <a:gd name="f791" fmla="val 5605"/>
                  <a:gd name="f792" fmla="val 24435"/>
                  <a:gd name="f793" fmla="val 4951"/>
                  <a:gd name="f794" fmla="val 22930"/>
                  <a:gd name="f795" fmla="val 4260"/>
                  <a:gd name="f796" fmla="val 22532"/>
                  <a:gd name="f797" fmla="val 2870"/>
                  <a:gd name="f798" fmla="val 22012"/>
                  <a:gd name="f799" fmla="val 1053"/>
                  <a:gd name="f800" fmla="val 19376"/>
                  <a:gd name="f801" fmla="val 125"/>
                  <a:gd name="f802" fmla="val 17200"/>
                  <a:gd name="f803" fmla="val 16716"/>
                  <a:gd name="f804" fmla="val 16254"/>
                  <a:gd name="f805" fmla="val 171"/>
                  <a:gd name="f806" fmla="val 15844"/>
                  <a:gd name="f807" fmla="val 263"/>
                  <a:gd name="f808" fmla="val 15181"/>
                  <a:gd name="f809" fmla="val 84"/>
                  <a:gd name="f810" fmla="val 14496"/>
                  <a:gd name="f811" fmla="*/ f0 1 103689"/>
                  <a:gd name="f812" fmla="*/ f1 1 167789"/>
                  <a:gd name="f813" fmla="val f2"/>
                  <a:gd name="f814" fmla="val f3"/>
                  <a:gd name="f815" fmla="val f4"/>
                  <a:gd name="f816" fmla="+- f815 0 f813"/>
                  <a:gd name="f817" fmla="+- f814 0 f813"/>
                  <a:gd name="f818" fmla="*/ f817 1 103689"/>
                  <a:gd name="f819" fmla="*/ f816 1 167789"/>
                  <a:gd name="f820" fmla="*/ f813 1 f818"/>
                  <a:gd name="f821" fmla="*/ f814 1 f818"/>
                  <a:gd name="f822" fmla="*/ f813 1 f819"/>
                  <a:gd name="f823" fmla="*/ f815 1 f819"/>
                  <a:gd name="f824" fmla="*/ f820 f811 1"/>
                  <a:gd name="f825" fmla="*/ f821 f811 1"/>
                  <a:gd name="f826" fmla="*/ f823 f812 1"/>
                  <a:gd name="f827" fmla="*/ f822 f8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24" t="f827" r="f825" b="f826"/>
                <a:pathLst>
                  <a:path w="103689" h="16778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6"/>
                    </a:cubicBezTo>
                    <a:cubicBezTo>
                      <a:pt x="f38" y="f36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2"/>
                    </a:cubicBezTo>
                    <a:cubicBezTo>
                      <a:pt x="f73" y="f74"/>
                      <a:pt x="f2" y="f75"/>
                      <a:pt x="f76" y="f77"/>
                    </a:cubicBezTo>
                    <a:cubicBezTo>
                      <a:pt x="f78" y="f79"/>
                      <a:pt x="f80" y="f81"/>
                      <a:pt x="f82" y="f83"/>
                    </a:cubicBezTo>
                    <a:cubicBezTo>
                      <a:pt x="f84" y="f85"/>
                      <a:pt x="f86" y="f87"/>
                      <a:pt x="f88" y="f89"/>
                    </a:cubicBezTo>
                    <a:cubicBezTo>
                      <a:pt x="f90" y="f91"/>
                      <a:pt x="f92" y="f93"/>
                      <a:pt x="f94" y="f95"/>
                    </a:cubicBezTo>
                    <a:cubicBezTo>
                      <a:pt x="f96" y="f97"/>
                      <a:pt x="f98" y="f99"/>
                      <a:pt x="f100" y="f99"/>
                    </a:cubicBezTo>
                    <a:cubicBezTo>
                      <a:pt x="f101" y="f99"/>
                      <a:pt x="f102" y="f103"/>
                      <a:pt x="f104" y="f105"/>
                    </a:cubicBezTo>
                    <a:cubicBezTo>
                      <a:pt x="f106" y="f107"/>
                      <a:pt x="f108" y="f109"/>
                      <a:pt x="f110" y="f109"/>
                    </a:cubicBezTo>
                    <a:cubicBezTo>
                      <a:pt x="f111" y="f109"/>
                      <a:pt x="f112" y="f113"/>
                      <a:pt x="f114" y="f115"/>
                    </a:cubicBezTo>
                    <a:cubicBezTo>
                      <a:pt x="f116" y="f117"/>
                      <a:pt x="f118" y="f119"/>
                      <a:pt x="f120" y="f121"/>
                    </a:cubicBezTo>
                    <a:cubicBezTo>
                      <a:pt x="f122" y="f123"/>
                      <a:pt x="f124" y="f125"/>
                      <a:pt x="f126" y="f127"/>
                    </a:cubicBezTo>
                    <a:cubicBezTo>
                      <a:pt x="f128" y="f129"/>
                      <a:pt x="f130" y="f131"/>
                      <a:pt x="f132" y="f133"/>
                    </a:cubicBezTo>
                    <a:cubicBezTo>
                      <a:pt x="f134" y="f135"/>
                      <a:pt x="f136" y="f137"/>
                      <a:pt x="f138" y="f139"/>
                    </a:cubicBezTo>
                    <a:cubicBezTo>
                      <a:pt x="f140" y="f141"/>
                      <a:pt x="f142" y="f143"/>
                      <a:pt x="f144" y="f145"/>
                    </a:cubicBezTo>
                    <a:cubicBezTo>
                      <a:pt x="f146" y="f147"/>
                      <a:pt x="f148" y="f149"/>
                      <a:pt x="f150" y="f151"/>
                    </a:cubicBezTo>
                    <a:cubicBezTo>
                      <a:pt x="f152" y="f153"/>
                      <a:pt x="f154" y="f155"/>
                      <a:pt x="f156" y="f157"/>
                    </a:cubicBezTo>
                    <a:cubicBezTo>
                      <a:pt x="f158" y="f159"/>
                      <a:pt x="f160" y="f161"/>
                      <a:pt x="f162" y="f163"/>
                    </a:cubicBezTo>
                    <a:cubicBezTo>
                      <a:pt x="f164" y="f165"/>
                      <a:pt x="f166" y="f167"/>
                      <a:pt x="f168" y="f169"/>
                    </a:cubicBezTo>
                    <a:cubicBezTo>
                      <a:pt x="f170" y="f171"/>
                      <a:pt x="f172" y="f173"/>
                      <a:pt x="f174" y="f175"/>
                    </a:cubicBezTo>
                    <a:cubicBezTo>
                      <a:pt x="f176" y="f177"/>
                      <a:pt x="f178" y="f179"/>
                      <a:pt x="f180" y="f181"/>
                    </a:cubicBezTo>
                    <a:cubicBezTo>
                      <a:pt x="f182" y="f183"/>
                      <a:pt x="f184" y="f185"/>
                      <a:pt x="f186" y="f187"/>
                    </a:cubicBezTo>
                    <a:cubicBezTo>
                      <a:pt x="f188" y="f189"/>
                      <a:pt x="f190" y="f191"/>
                      <a:pt x="f192" y="f193"/>
                    </a:cubicBezTo>
                    <a:cubicBezTo>
                      <a:pt x="f194" y="f195"/>
                      <a:pt x="f196" y="f197"/>
                      <a:pt x="f198" y="f199"/>
                    </a:cubicBezTo>
                    <a:cubicBezTo>
                      <a:pt x="f200" y="f201"/>
                      <a:pt x="f202" y="f203"/>
                      <a:pt x="f204" y="f205"/>
                    </a:cubicBezTo>
                    <a:cubicBezTo>
                      <a:pt x="f206" y="f207"/>
                      <a:pt x="f208" y="f209"/>
                      <a:pt x="f210" y="f211"/>
                    </a:cubicBezTo>
                    <a:cubicBezTo>
                      <a:pt x="f212" y="f213"/>
                      <a:pt x="f214" y="f215"/>
                      <a:pt x="f216" y="f215"/>
                    </a:cubicBezTo>
                    <a:cubicBezTo>
                      <a:pt x="f217" y="f215"/>
                      <a:pt x="f218" y="f219"/>
                      <a:pt x="f220" y="f221"/>
                    </a:cubicBezTo>
                    <a:lnTo>
                      <a:pt x="f220" y="f221"/>
                    </a:lnTo>
                    <a:cubicBezTo>
                      <a:pt x="f222" y="f223"/>
                      <a:pt x="f224" y="f225"/>
                      <a:pt x="f226" y="f227"/>
                    </a:cubicBezTo>
                    <a:cubicBezTo>
                      <a:pt x="f228" y="f229"/>
                      <a:pt x="f230" y="f231"/>
                      <a:pt x="f232" y="f233"/>
                    </a:cubicBezTo>
                    <a:cubicBezTo>
                      <a:pt x="f234" y="f235"/>
                      <a:pt x="f236" y="f237"/>
                      <a:pt x="f238" y="f239"/>
                    </a:cubicBezTo>
                    <a:cubicBezTo>
                      <a:pt x="f240" y="f241"/>
                      <a:pt x="f242" y="f243"/>
                      <a:pt x="f244" y="f245"/>
                    </a:cubicBezTo>
                    <a:cubicBezTo>
                      <a:pt x="f246" y="f247"/>
                      <a:pt x="f248" y="f249"/>
                      <a:pt x="f250" y="f251"/>
                    </a:cubicBezTo>
                    <a:cubicBezTo>
                      <a:pt x="f252" y="f253"/>
                      <a:pt x="f254" y="f255"/>
                      <a:pt x="f256" y="f257"/>
                    </a:cubicBezTo>
                    <a:cubicBezTo>
                      <a:pt x="f258" y="f259"/>
                      <a:pt x="f260" y="f261"/>
                      <a:pt x="f262" y="f263"/>
                    </a:cubicBezTo>
                    <a:cubicBezTo>
                      <a:pt x="f264" y="f265"/>
                      <a:pt x="f266" y="f267"/>
                      <a:pt x="f268" y="f269"/>
                    </a:cubicBezTo>
                    <a:cubicBezTo>
                      <a:pt x="f270" y="f271"/>
                      <a:pt x="f272" y="f273"/>
                      <a:pt x="f274" y="f275"/>
                    </a:cubicBezTo>
                    <a:cubicBezTo>
                      <a:pt x="f276" y="f277"/>
                      <a:pt x="f278" y="f279"/>
                      <a:pt x="f280" y="f279"/>
                    </a:cubicBezTo>
                    <a:cubicBezTo>
                      <a:pt x="f281" y="f279"/>
                      <a:pt x="f282" y="f283"/>
                      <a:pt x="f284" y="f285"/>
                    </a:cubicBezTo>
                    <a:cubicBezTo>
                      <a:pt x="f286" y="f287"/>
                      <a:pt x="f288" y="f289"/>
                      <a:pt x="f290" y="f291"/>
                    </a:cubicBezTo>
                    <a:cubicBezTo>
                      <a:pt x="f292" y="f293"/>
                      <a:pt x="f294" y="f295"/>
                      <a:pt x="f296" y="f297"/>
                    </a:cubicBezTo>
                    <a:cubicBezTo>
                      <a:pt x="f298" y="f299"/>
                      <a:pt x="f300" y="f301"/>
                      <a:pt x="f302" y="f303"/>
                    </a:cubicBezTo>
                    <a:cubicBezTo>
                      <a:pt x="f304" y="f305"/>
                      <a:pt x="f306" y="f307"/>
                      <a:pt x="f308" y="f309"/>
                    </a:cubicBezTo>
                    <a:cubicBezTo>
                      <a:pt x="f310" y="f311"/>
                      <a:pt x="f312" y="f313"/>
                      <a:pt x="f314" y="f315"/>
                    </a:cubicBezTo>
                    <a:cubicBezTo>
                      <a:pt x="f316" y="f317"/>
                      <a:pt x="f318" y="f319"/>
                      <a:pt x="f320" y="f321"/>
                    </a:cubicBezTo>
                    <a:cubicBezTo>
                      <a:pt x="f322" y="f323"/>
                      <a:pt x="f324" y="f325"/>
                      <a:pt x="f326" y="f327"/>
                    </a:cubicBezTo>
                    <a:cubicBezTo>
                      <a:pt x="f328" y="f329"/>
                      <a:pt x="f330" y="f331"/>
                      <a:pt x="f332" y="f333"/>
                    </a:cubicBezTo>
                    <a:cubicBezTo>
                      <a:pt x="f334" y="f335"/>
                      <a:pt x="f336" y="f337"/>
                      <a:pt x="f338" y="f339"/>
                    </a:cubicBezTo>
                    <a:cubicBezTo>
                      <a:pt x="f340" y="f341"/>
                      <a:pt x="f342" y="f343"/>
                      <a:pt x="f344" y="f345"/>
                    </a:cubicBezTo>
                    <a:cubicBezTo>
                      <a:pt x="f346" y="f347"/>
                      <a:pt x="f348" y="f349"/>
                      <a:pt x="f350" y="f351"/>
                    </a:cubicBezTo>
                    <a:cubicBezTo>
                      <a:pt x="f352" y="f353"/>
                      <a:pt x="f354" y="f355"/>
                      <a:pt x="f356" y="f357"/>
                    </a:cubicBezTo>
                    <a:cubicBezTo>
                      <a:pt x="f358" y="f359"/>
                      <a:pt x="f360" y="f361"/>
                      <a:pt x="f362" y="f361"/>
                    </a:cubicBezTo>
                    <a:cubicBezTo>
                      <a:pt x="f363" y="f361"/>
                      <a:pt x="f364" y="f365"/>
                      <a:pt x="f366" y="f365"/>
                    </a:cubicBezTo>
                    <a:cubicBezTo>
                      <a:pt x="f367" y="f365"/>
                      <a:pt x="f368" y="f369"/>
                      <a:pt x="f370" y="f371"/>
                    </a:cubicBezTo>
                    <a:cubicBezTo>
                      <a:pt x="f372" y="f373"/>
                      <a:pt x="f374" y="f375"/>
                      <a:pt x="f376" y="f377"/>
                    </a:cubicBezTo>
                    <a:cubicBezTo>
                      <a:pt x="f378" y="f379"/>
                      <a:pt x="f380" y="f381"/>
                      <a:pt x="f382" y="f383"/>
                    </a:cubicBezTo>
                    <a:cubicBezTo>
                      <a:pt x="f384" y="f385"/>
                      <a:pt x="f386" y="f387"/>
                      <a:pt x="f388" y="f389"/>
                    </a:cubicBezTo>
                    <a:cubicBezTo>
                      <a:pt x="f390" y="f391"/>
                      <a:pt x="f392" y="f393"/>
                      <a:pt x="f394" y="f395"/>
                    </a:cubicBezTo>
                    <a:cubicBezTo>
                      <a:pt x="f396" y="f397"/>
                      <a:pt x="f398" y="f399"/>
                      <a:pt x="f400" y="f401"/>
                    </a:cubicBezTo>
                    <a:cubicBezTo>
                      <a:pt x="f3" y="f402"/>
                      <a:pt x="f403" y="f404"/>
                      <a:pt x="f405" y="f406"/>
                    </a:cubicBezTo>
                    <a:cubicBezTo>
                      <a:pt x="f407" y="f408"/>
                      <a:pt x="f409" y="f410"/>
                      <a:pt x="f411" y="f412"/>
                    </a:cubicBezTo>
                    <a:cubicBezTo>
                      <a:pt x="f413" y="f414"/>
                      <a:pt x="f415" y="f416"/>
                      <a:pt x="f417" y="f418"/>
                    </a:cubicBezTo>
                    <a:cubicBezTo>
                      <a:pt x="f419" y="f420"/>
                      <a:pt x="f421" y="f422"/>
                      <a:pt x="f423" y="f424"/>
                    </a:cubicBezTo>
                    <a:cubicBezTo>
                      <a:pt x="f425" y="f426"/>
                      <a:pt x="f427" y="f428"/>
                      <a:pt x="f429" y="f430"/>
                    </a:cubicBezTo>
                    <a:cubicBezTo>
                      <a:pt x="f431" y="f432"/>
                      <a:pt x="f433" y="f434"/>
                      <a:pt x="f435" y="f434"/>
                    </a:cubicBezTo>
                    <a:cubicBezTo>
                      <a:pt x="f436" y="f434"/>
                      <a:pt x="f437" y="f438"/>
                      <a:pt x="f439" y="f440"/>
                    </a:cubicBezTo>
                    <a:cubicBezTo>
                      <a:pt x="f441" y="f442"/>
                      <a:pt x="f443" y="f444"/>
                      <a:pt x="f445" y="f446"/>
                    </a:cubicBezTo>
                    <a:cubicBezTo>
                      <a:pt x="f447" y="f448"/>
                      <a:pt x="f449" y="f450"/>
                      <a:pt x="f451" y="f450"/>
                    </a:cubicBezTo>
                    <a:cubicBezTo>
                      <a:pt x="f452" y="f450"/>
                      <a:pt x="f453" y="f454"/>
                      <a:pt x="f455" y="f456"/>
                    </a:cubicBezTo>
                    <a:cubicBezTo>
                      <a:pt x="f457" y="f458"/>
                      <a:pt x="f459" y="f460"/>
                      <a:pt x="f461" y="f460"/>
                    </a:cubicBezTo>
                    <a:cubicBezTo>
                      <a:pt x="f462" y="f460"/>
                      <a:pt x="f463" y="f464"/>
                      <a:pt x="f465" y="f466"/>
                    </a:cubicBezTo>
                    <a:cubicBezTo>
                      <a:pt x="f467" y="f468"/>
                      <a:pt x="f469" y="f470"/>
                      <a:pt x="f471" y="f470"/>
                    </a:cubicBezTo>
                    <a:cubicBezTo>
                      <a:pt x="f472" y="f470"/>
                      <a:pt x="f473" y="f474"/>
                      <a:pt x="f475" y="f476"/>
                    </a:cubicBezTo>
                    <a:cubicBezTo>
                      <a:pt x="f477" y="f478"/>
                      <a:pt x="f479" y="f480"/>
                      <a:pt x="f481" y="f482"/>
                    </a:cubicBezTo>
                    <a:cubicBezTo>
                      <a:pt x="f483" y="f484"/>
                      <a:pt x="f485" y="f486"/>
                      <a:pt x="f487" y="f488"/>
                    </a:cubicBezTo>
                    <a:cubicBezTo>
                      <a:pt x="f489" y="f490"/>
                      <a:pt x="f491" y="f492"/>
                      <a:pt x="f493" y="f494"/>
                    </a:cubicBezTo>
                    <a:cubicBezTo>
                      <a:pt x="f495" y="f496"/>
                      <a:pt x="f497" y="f498"/>
                      <a:pt x="f499" y="f500"/>
                    </a:cubicBezTo>
                    <a:cubicBezTo>
                      <a:pt x="f501" y="f502"/>
                      <a:pt x="f503" y="f504"/>
                      <a:pt x="f505" y="f506"/>
                    </a:cubicBezTo>
                    <a:cubicBezTo>
                      <a:pt x="f507" y="f508"/>
                      <a:pt x="f509" y="f510"/>
                      <a:pt x="f511" y="f512"/>
                    </a:cubicBezTo>
                    <a:cubicBezTo>
                      <a:pt x="f513" y="f514"/>
                      <a:pt x="f515" y="f516"/>
                      <a:pt x="f517" y="f518"/>
                    </a:cubicBezTo>
                    <a:cubicBezTo>
                      <a:pt x="f519" y="f520"/>
                      <a:pt x="f521" y="f522"/>
                      <a:pt x="f523" y="f522"/>
                    </a:cubicBezTo>
                    <a:cubicBezTo>
                      <a:pt x="f524" y="f522"/>
                      <a:pt x="f525" y="f526"/>
                      <a:pt x="f527" y="f528"/>
                    </a:cubicBezTo>
                    <a:cubicBezTo>
                      <a:pt x="f529" y="f530"/>
                      <a:pt x="f531" y="f532"/>
                      <a:pt x="f533" y="f534"/>
                    </a:cubicBezTo>
                    <a:cubicBezTo>
                      <a:pt x="f535" y="f536"/>
                      <a:pt x="f537" y="f538"/>
                      <a:pt x="f539" y="f538"/>
                    </a:cubicBezTo>
                    <a:cubicBezTo>
                      <a:pt x="f540" y="f538"/>
                      <a:pt x="f541" y="f542"/>
                      <a:pt x="f543" y="f544"/>
                    </a:cubicBezTo>
                    <a:cubicBezTo>
                      <a:pt x="f545" y="f546"/>
                      <a:pt x="f547" y="f548"/>
                      <a:pt x="f549" y="f550"/>
                    </a:cubicBezTo>
                    <a:cubicBezTo>
                      <a:pt x="f551" y="f552"/>
                      <a:pt x="f553" y="f554"/>
                      <a:pt x="f555" y="f556"/>
                    </a:cubicBezTo>
                    <a:cubicBezTo>
                      <a:pt x="f557" y="f558"/>
                      <a:pt x="f559" y="f560"/>
                      <a:pt x="f561" y="f560"/>
                    </a:cubicBezTo>
                    <a:cubicBezTo>
                      <a:pt x="f562" y="f560"/>
                      <a:pt x="f563" y="f560"/>
                      <a:pt x="f564" y="f560"/>
                    </a:cubicBezTo>
                    <a:cubicBezTo>
                      <a:pt x="f565" y="f560"/>
                      <a:pt x="f566" y="f560"/>
                      <a:pt x="f567" y="f560"/>
                    </a:cubicBezTo>
                    <a:cubicBezTo>
                      <a:pt x="f568" y="f560"/>
                      <a:pt x="f569" y="f570"/>
                      <a:pt x="f571" y="f572"/>
                    </a:cubicBezTo>
                    <a:cubicBezTo>
                      <a:pt x="f573" y="f574"/>
                      <a:pt x="f575" y="f576"/>
                      <a:pt x="f577" y="f578"/>
                    </a:cubicBezTo>
                    <a:cubicBezTo>
                      <a:pt x="f579" y="f580"/>
                      <a:pt x="f581" y="f582"/>
                      <a:pt x="f583" y="f584"/>
                    </a:cubicBezTo>
                    <a:cubicBezTo>
                      <a:pt x="f585" y="f586"/>
                      <a:pt x="f587" y="f588"/>
                      <a:pt x="f589" y="f590"/>
                    </a:cubicBezTo>
                    <a:cubicBezTo>
                      <a:pt x="f591" y="f592"/>
                      <a:pt x="f593" y="f594"/>
                      <a:pt x="f595" y="f594"/>
                    </a:cubicBezTo>
                    <a:cubicBezTo>
                      <a:pt x="f596" y="f594"/>
                      <a:pt x="f597" y="f598"/>
                      <a:pt x="f599" y="f600"/>
                    </a:cubicBezTo>
                    <a:cubicBezTo>
                      <a:pt x="f601" y="f602"/>
                      <a:pt x="f603" y="f604"/>
                      <a:pt x="f605" y="f604"/>
                    </a:cubicBezTo>
                    <a:cubicBezTo>
                      <a:pt x="f606" y="f604"/>
                      <a:pt x="f607" y="f608"/>
                      <a:pt x="f609" y="f610"/>
                    </a:cubicBezTo>
                    <a:cubicBezTo>
                      <a:pt x="f611" y="f612"/>
                      <a:pt x="f613" y="f614"/>
                      <a:pt x="f615" y="f616"/>
                    </a:cubicBezTo>
                    <a:cubicBezTo>
                      <a:pt x="f617" y="f618"/>
                      <a:pt x="f619" y="f620"/>
                      <a:pt x="f621" y="f620"/>
                    </a:cubicBezTo>
                    <a:cubicBezTo>
                      <a:pt x="f622" y="f620"/>
                      <a:pt x="f623" y="f624"/>
                      <a:pt x="f625" y="f624"/>
                    </a:cubicBezTo>
                    <a:cubicBezTo>
                      <a:pt x="f626" y="f624"/>
                      <a:pt x="f627" y="f628"/>
                      <a:pt x="f629" y="f630"/>
                    </a:cubicBezTo>
                    <a:cubicBezTo>
                      <a:pt x="f631" y="f632"/>
                      <a:pt x="f633" y="f634"/>
                      <a:pt x="f635" y="f636"/>
                    </a:cubicBezTo>
                    <a:cubicBezTo>
                      <a:pt x="f637" y="f638"/>
                      <a:pt x="f639" y="f640"/>
                      <a:pt x="f641" y="f642"/>
                    </a:cubicBezTo>
                    <a:cubicBezTo>
                      <a:pt x="f643" y="f644"/>
                      <a:pt x="f645" y="f646"/>
                      <a:pt x="f647" y="f648"/>
                    </a:cubicBezTo>
                    <a:cubicBezTo>
                      <a:pt x="f649" y="f650"/>
                      <a:pt x="f651" y="f652"/>
                      <a:pt x="f653" y="f654"/>
                    </a:cubicBezTo>
                    <a:cubicBezTo>
                      <a:pt x="f655" y="f656"/>
                      <a:pt x="f657" y="f658"/>
                      <a:pt x="f659" y="f660"/>
                    </a:cubicBezTo>
                    <a:cubicBezTo>
                      <a:pt x="f661" y="f662"/>
                      <a:pt x="f663" y="f664"/>
                      <a:pt x="f665" y="f666"/>
                    </a:cubicBezTo>
                    <a:cubicBezTo>
                      <a:pt x="f667" y="f668"/>
                      <a:pt x="f669" y="f670"/>
                      <a:pt x="f671" y="f670"/>
                    </a:cubicBezTo>
                    <a:cubicBezTo>
                      <a:pt x="f672" y="f670"/>
                      <a:pt x="f673" y="f674"/>
                      <a:pt x="f675" y="f676"/>
                    </a:cubicBezTo>
                    <a:cubicBezTo>
                      <a:pt x="f677" y="f678"/>
                      <a:pt x="f679" y="f680"/>
                      <a:pt x="f681" y="f682"/>
                    </a:cubicBezTo>
                    <a:cubicBezTo>
                      <a:pt x="f683" y="f684"/>
                      <a:pt x="f685" y="f686"/>
                      <a:pt x="f687" y="f688"/>
                    </a:cubicBezTo>
                    <a:cubicBezTo>
                      <a:pt x="f689" y="f690"/>
                      <a:pt x="f691" y="f692"/>
                      <a:pt x="f693" y="f692"/>
                    </a:cubicBezTo>
                    <a:cubicBezTo>
                      <a:pt x="f694" y="f692"/>
                      <a:pt x="f695" y="f696"/>
                      <a:pt x="f697" y="f696"/>
                    </a:cubicBezTo>
                    <a:cubicBezTo>
                      <a:pt x="f698" y="f699"/>
                      <a:pt x="f700" y="f701"/>
                      <a:pt x="f702" y="f703"/>
                    </a:cubicBezTo>
                    <a:cubicBezTo>
                      <a:pt x="f704" y="f705"/>
                      <a:pt x="f706" y="f707"/>
                      <a:pt x="f708" y="f709"/>
                    </a:cubicBezTo>
                    <a:cubicBezTo>
                      <a:pt x="f710" y="f711"/>
                      <a:pt x="f712" y="f713"/>
                      <a:pt x="f714" y="f715"/>
                    </a:cubicBezTo>
                    <a:cubicBezTo>
                      <a:pt x="f716" y="f717"/>
                      <a:pt x="f718" y="f719"/>
                      <a:pt x="f720" y="f721"/>
                    </a:cubicBezTo>
                    <a:cubicBezTo>
                      <a:pt x="f722" y="f723"/>
                      <a:pt x="f724" y="f725"/>
                      <a:pt x="f726" y="f725"/>
                    </a:cubicBezTo>
                    <a:cubicBezTo>
                      <a:pt x="f727" y="f725"/>
                      <a:pt x="f728" y="f729"/>
                      <a:pt x="f730" y="f731"/>
                    </a:cubicBezTo>
                    <a:cubicBezTo>
                      <a:pt x="f732" y="f733"/>
                      <a:pt x="f734" y="f735"/>
                      <a:pt x="f736" y="f737"/>
                    </a:cubicBezTo>
                    <a:cubicBezTo>
                      <a:pt x="f738" y="f739"/>
                      <a:pt x="f740" y="f741"/>
                      <a:pt x="f742" y="f743"/>
                    </a:cubicBezTo>
                    <a:cubicBezTo>
                      <a:pt x="f744" y="f745"/>
                      <a:pt x="f746" y="f747"/>
                      <a:pt x="f748" y="f749"/>
                    </a:cubicBezTo>
                    <a:cubicBezTo>
                      <a:pt x="f750" y="f751"/>
                      <a:pt x="f752" y="f753"/>
                      <a:pt x="f754" y="f755"/>
                    </a:cubicBezTo>
                    <a:cubicBezTo>
                      <a:pt x="f756" y="f757"/>
                      <a:pt x="f758" y="f759"/>
                      <a:pt x="f760" y="f759"/>
                    </a:cubicBezTo>
                    <a:cubicBezTo>
                      <a:pt x="f761" y="f759"/>
                      <a:pt x="f762" y="f763"/>
                      <a:pt x="f764" y="f763"/>
                    </a:cubicBezTo>
                    <a:cubicBezTo>
                      <a:pt x="f765" y="f763"/>
                      <a:pt x="f766" y="f767"/>
                      <a:pt x="f768" y="f769"/>
                    </a:cubicBezTo>
                    <a:cubicBezTo>
                      <a:pt x="f770" y="f771"/>
                      <a:pt x="f772" y="f773"/>
                      <a:pt x="f774" y="f773"/>
                    </a:cubicBezTo>
                    <a:cubicBezTo>
                      <a:pt x="f775" y="f773"/>
                      <a:pt x="f776" y="f777"/>
                      <a:pt x="f778" y="f779"/>
                    </a:cubicBezTo>
                    <a:cubicBezTo>
                      <a:pt x="f780" y="f781"/>
                      <a:pt x="f782" y="f783"/>
                      <a:pt x="f784" y="f785"/>
                    </a:cubicBezTo>
                    <a:cubicBezTo>
                      <a:pt x="f786" y="f787"/>
                      <a:pt x="f788" y="f789"/>
                      <a:pt x="f790" y="f791"/>
                    </a:cubicBezTo>
                    <a:cubicBezTo>
                      <a:pt x="f792" y="f793"/>
                      <a:pt x="f794" y="f795"/>
                      <a:pt x="f796" y="f797"/>
                    </a:cubicBezTo>
                    <a:cubicBezTo>
                      <a:pt x="f798" y="f799"/>
                      <a:pt x="f800" y="f801"/>
                      <a:pt x="f802" y="f801"/>
                    </a:cubicBezTo>
                    <a:cubicBezTo>
                      <a:pt x="f803" y="f801"/>
                      <a:pt x="f804" y="f805"/>
                      <a:pt x="f806" y="f807"/>
                    </a:cubicBezTo>
                    <a:cubicBezTo>
                      <a:pt x="f808" y="f809"/>
                      <a:pt x="f810" y="f2"/>
                      <a:pt x="f5" y="f2"/>
                    </a:cubicBezTo>
                    <a:close/>
                  </a:path>
                </a:pathLst>
              </a:custGeom>
              <a:solidFill>
                <a:srgbClr val="E27FBE"/>
              </a:solidFill>
              <a:ln w="19046" cap="rnd">
                <a:solidFill>
                  <a:srgbClr val="D74B85"/>
                </a:solidFill>
                <a:custDash>
                  <a:ds d="200000" sp="200063"/>
                </a:custDash>
                <a:round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" name="Google Shape;3099;p55">
                <a:extLst>
                  <a:ext uri="{FF2B5EF4-FFF2-40B4-BE49-F238E27FC236}">
                    <a16:creationId xmlns:a16="http://schemas.microsoft.com/office/drawing/2014/main" id="{6D6E4FAC-8EE8-417B-BEE5-8FC713DC447E}"/>
                  </a:ext>
                </a:extLst>
              </p:cNvPr>
              <p:cNvSpPr/>
              <p:nvPr/>
            </p:nvSpPr>
            <p:spPr>
              <a:xfrm>
                <a:off x="5816516" y="1833893"/>
                <a:ext cx="525066" cy="59813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0679"/>
                  <a:gd name="f4" fmla="val 46340"/>
                  <a:gd name="f5" fmla="val 15780"/>
                  <a:gd name="f6" fmla="val 14989"/>
                  <a:gd name="f7" fmla="val 14213"/>
                  <a:gd name="f8" fmla="val 109"/>
                  <a:gd name="f9" fmla="val 13470"/>
                  <a:gd name="f10" fmla="val 421"/>
                  <a:gd name="f11" fmla="val 9879"/>
                  <a:gd name="f12" fmla="val 1928"/>
                  <a:gd name="f13" fmla="val 10933"/>
                  <a:gd name="f14" fmla="val 5468"/>
                  <a:gd name="f15" fmla="val 8580"/>
                  <a:gd name="f16" fmla="val 7572"/>
                  <a:gd name="f17" fmla="val 6546"/>
                  <a:gd name="f18" fmla="val 9390"/>
                  <a:gd name="f19" fmla="val 2788"/>
                  <a:gd name="f20" fmla="val 7963"/>
                  <a:gd name="f21" fmla="val 1150"/>
                  <a:gd name="f22" fmla="val 10460"/>
                  <a:gd name="f23" fmla="val 12215"/>
                  <a:gd name="f24" fmla="val 1289"/>
                  <a:gd name="f25" fmla="val 14606"/>
                  <a:gd name="f26" fmla="val 2962"/>
                  <a:gd name="f27" fmla="val 15871"/>
                  <a:gd name="f28" fmla="val 4636"/>
                  <a:gd name="f29" fmla="val 17135"/>
                  <a:gd name="f30" fmla="val 6731"/>
                  <a:gd name="f31" fmla="val 17894"/>
                  <a:gd name="f32" fmla="val 8056"/>
                  <a:gd name="f33" fmla="val 19522"/>
                  <a:gd name="f34" fmla="val 10183"/>
                  <a:gd name="f35" fmla="val 22136"/>
                  <a:gd name="f36" fmla="val 9577"/>
                  <a:gd name="f37" fmla="val 26004"/>
                  <a:gd name="f38" fmla="val 8413"/>
                  <a:gd name="f39" fmla="val 29169"/>
                  <a:gd name="f40" fmla="val 7247"/>
                  <a:gd name="f41" fmla="val 32332"/>
                  <a:gd name="f42" fmla="val 5603"/>
                  <a:gd name="f43" fmla="val 35532"/>
                  <a:gd name="f44" fmla="val 6005"/>
                  <a:gd name="f45" fmla="val 38881"/>
                  <a:gd name="f46" fmla="val 6193"/>
                  <a:gd name="f47" fmla="val 40459"/>
                  <a:gd name="f48" fmla="val 6837"/>
                  <a:gd name="f49" fmla="val 41956"/>
                  <a:gd name="f50" fmla="val 7675"/>
                  <a:gd name="f51" fmla="val 43307"/>
                  <a:gd name="f52" fmla="val 8488"/>
                  <a:gd name="f53" fmla="val 44615"/>
                  <a:gd name="f54" fmla="val 9597"/>
                  <a:gd name="f55" fmla="val 45873"/>
                  <a:gd name="f56" fmla="val 11095"/>
                  <a:gd name="f57" fmla="val 46235"/>
                  <a:gd name="f58" fmla="val 11391"/>
                  <a:gd name="f59" fmla="val 46306"/>
                  <a:gd name="f60" fmla="val 11688"/>
                  <a:gd name="f61" fmla="val 46339"/>
                  <a:gd name="f62" fmla="val 11983"/>
                  <a:gd name="f63" fmla="val 13586"/>
                  <a:gd name="f64" fmla="val 15150"/>
                  <a:gd name="f65" fmla="val 45367"/>
                  <a:gd name="f66" fmla="val 16368"/>
                  <a:gd name="f67" fmla="val 44250"/>
                  <a:gd name="f68" fmla="val 17812"/>
                  <a:gd name="f69" fmla="val 42927"/>
                  <a:gd name="f70" fmla="val 19065"/>
                  <a:gd name="f71" fmla="val 41325"/>
                  <a:gd name="f72" fmla="val 20822"/>
                  <a:gd name="f73" fmla="val 40465"/>
                  <a:gd name="f74" fmla="val 23353"/>
                  <a:gd name="f75" fmla="val 39224"/>
                  <a:gd name="f76" fmla="val 26610"/>
                  <a:gd name="f77" fmla="val 39686"/>
                  <a:gd name="f78" fmla="val 28815"/>
                  <a:gd name="f79" fmla="val 37929"/>
                  <a:gd name="f80" fmla="val 31544"/>
                  <a:gd name="f81" fmla="val 35754"/>
                  <a:gd name="f82" fmla="val 31140"/>
                  <a:gd name="f83" fmla="val 31606"/>
                  <a:gd name="f84" fmla="val 31890"/>
                  <a:gd name="f85" fmla="val 28199"/>
                  <a:gd name="f86" fmla="val 33150"/>
                  <a:gd name="f87" fmla="val 22476"/>
                  <a:gd name="f88" fmla="val 38102"/>
                  <a:gd name="f89" fmla="val 18249"/>
                  <a:gd name="f90" fmla="val 40038"/>
                  <a:gd name="f91" fmla="val 12718"/>
                  <a:gd name="f92" fmla="val 40418"/>
                  <a:gd name="f93" fmla="val 11636"/>
                  <a:gd name="f94" fmla="val 10499"/>
                  <a:gd name="f95" fmla="val 40652"/>
                  <a:gd name="f96" fmla="val 9352"/>
                  <a:gd name="f97" fmla="val 40569"/>
                  <a:gd name="f98" fmla="val 5649"/>
                  <a:gd name="f99" fmla="val 37449"/>
                  <a:gd name="f100" fmla="val 2571"/>
                  <a:gd name="f101" fmla="val 33956"/>
                  <a:gd name="f102" fmla="val 1339"/>
                  <a:gd name="f103" fmla="val 31938"/>
                  <a:gd name="f104" fmla="val 627"/>
                  <a:gd name="f105" fmla="val 29911"/>
                  <a:gd name="f106" fmla="val 457"/>
                  <a:gd name="f107" fmla="val 27871"/>
                  <a:gd name="f108" fmla="val 26007"/>
                  <a:gd name="f109" fmla="val 24132"/>
                  <a:gd name="f110" fmla="val 599"/>
                  <a:gd name="f111" fmla="val 22245"/>
                  <a:gd name="f112" fmla="val 21785"/>
                  <a:gd name="f113" fmla="val 21325"/>
                  <a:gd name="f114" fmla="val 591"/>
                  <a:gd name="f115" fmla="val 20863"/>
                  <a:gd name="f116" fmla="val 570"/>
                  <a:gd name="f117" fmla="val 19225"/>
                  <a:gd name="f118" fmla="val 496"/>
                  <a:gd name="f119" fmla="val 17470"/>
                  <a:gd name="f120" fmla="*/ f0 1 40679"/>
                  <a:gd name="f121" fmla="*/ f1 1 46340"/>
                  <a:gd name="f122" fmla="val f2"/>
                  <a:gd name="f123" fmla="val f3"/>
                  <a:gd name="f124" fmla="val f4"/>
                  <a:gd name="f125" fmla="+- f124 0 f122"/>
                  <a:gd name="f126" fmla="+- f123 0 f122"/>
                  <a:gd name="f127" fmla="*/ f126 1 40679"/>
                  <a:gd name="f128" fmla="*/ f125 1 46340"/>
                  <a:gd name="f129" fmla="*/ f122 1 f127"/>
                  <a:gd name="f130" fmla="*/ f123 1 f127"/>
                  <a:gd name="f131" fmla="*/ f122 1 f128"/>
                  <a:gd name="f132" fmla="*/ f124 1 f128"/>
                  <a:gd name="f133" fmla="*/ f129 f120 1"/>
                  <a:gd name="f134" fmla="*/ f130 f120 1"/>
                  <a:gd name="f135" fmla="*/ f132 f121 1"/>
                  <a:gd name="f136" fmla="*/ f131 f1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33" t="f136" r="f134" b="f135"/>
                <a:pathLst>
                  <a:path w="40679" h="4634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0" y="f51"/>
                    </a:cubicBezTo>
                    <a:cubicBezTo>
                      <a:pt x="f52" y="f53"/>
                      <a:pt x="f54" y="f55"/>
                      <a:pt x="f56" y="f57"/>
                    </a:cubicBezTo>
                    <a:cubicBezTo>
                      <a:pt x="f58" y="f59"/>
                      <a:pt x="f60" y="f61"/>
                      <a:pt x="f62" y="f61"/>
                    </a:cubicBezTo>
                    <a:cubicBezTo>
                      <a:pt x="f63" y="f61"/>
                      <a:pt x="f64" y="f65"/>
                      <a:pt x="f66" y="f67"/>
                    </a:cubicBezTo>
                    <a:cubicBezTo>
                      <a:pt x="f68" y="f69"/>
                      <a:pt x="f70" y="f71"/>
                      <a:pt x="f72" y="f73"/>
                    </a:cubicBezTo>
                    <a:cubicBezTo>
                      <a:pt x="f74" y="f75"/>
                      <a:pt x="f76" y="f77"/>
                      <a:pt x="f78" y="f79"/>
                    </a:cubicBezTo>
                    <a:cubicBezTo>
                      <a:pt x="f80" y="f81"/>
                      <a:pt x="f82" y="f83"/>
                      <a:pt x="f84" y="f85"/>
                    </a:cubicBezTo>
                    <a:cubicBezTo>
                      <a:pt x="f86" y="f87"/>
                      <a:pt x="f88" y="f89"/>
                      <a:pt x="f90" y="f91"/>
                    </a:cubicBezTo>
                    <a:cubicBezTo>
                      <a:pt x="f92" y="f93"/>
                      <a:pt x="f3" y="f94"/>
                      <a:pt x="f95" y="f96"/>
                    </a:cubicBezTo>
                    <a:cubicBezTo>
                      <a:pt x="f97" y="f98"/>
                      <a:pt x="f99" y="f100"/>
                      <a:pt x="f101" y="f102"/>
                    </a:cubicBezTo>
                    <a:cubicBezTo>
                      <a:pt x="f103" y="f104"/>
                      <a:pt x="f105" y="f106"/>
                      <a:pt x="f107" y="f106"/>
                    </a:cubicBezTo>
                    <a:cubicBezTo>
                      <a:pt x="f108" y="f106"/>
                      <a:pt x="f109" y="f110"/>
                      <a:pt x="f111" y="f110"/>
                    </a:cubicBezTo>
                    <a:cubicBezTo>
                      <a:pt x="f112" y="f110"/>
                      <a:pt x="f113" y="f114"/>
                      <a:pt x="f115" y="f116"/>
                    </a:cubicBezTo>
                    <a:cubicBezTo>
                      <a:pt x="f117" y="f118"/>
                      <a:pt x="f119" y="f2"/>
                      <a:pt x="f5" y="f2"/>
                    </a:cubicBezTo>
                    <a:close/>
                  </a:path>
                </a:pathLst>
              </a:custGeom>
              <a:solidFill>
                <a:srgbClr val="E27FBE"/>
              </a:solidFill>
              <a:ln w="19046" cap="rnd">
                <a:solidFill>
                  <a:srgbClr val="D74B85"/>
                </a:solidFill>
                <a:custDash>
                  <a:ds d="200000" sp="200063"/>
                </a:custDash>
                <a:round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" name="Google Shape;3100;p55">
                <a:extLst>
                  <a:ext uri="{FF2B5EF4-FFF2-40B4-BE49-F238E27FC236}">
                    <a16:creationId xmlns:a16="http://schemas.microsoft.com/office/drawing/2014/main" id="{C3C1109A-0393-4AA9-B4E5-EA0C0E37F274}"/>
                  </a:ext>
                </a:extLst>
              </p:cNvPr>
              <p:cNvSpPr/>
              <p:nvPr/>
            </p:nvSpPr>
            <p:spPr>
              <a:xfrm>
                <a:off x="6215670" y="1967615"/>
                <a:ext cx="2098419" cy="18091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2574"/>
                  <a:gd name="f4" fmla="val 140159"/>
                  <a:gd name="f5" fmla="val 149391"/>
                  <a:gd name="f6" fmla="val 148360"/>
                  <a:gd name="f7" fmla="val 147330"/>
                  <a:gd name="f8" fmla="val 156"/>
                  <a:gd name="f9" fmla="val 146349"/>
                  <a:gd name="f10" fmla="val 477"/>
                  <a:gd name="f11" fmla="val 145329"/>
                  <a:gd name="f12" fmla="val 812"/>
                  <a:gd name="f13" fmla="val 144363"/>
                  <a:gd name="f14" fmla="val 1309"/>
                  <a:gd name="f15" fmla="val 143326"/>
                  <a:gd name="f16" fmla="val 1583"/>
                  <a:gd name="f17" fmla="val 142494"/>
                  <a:gd name="f18" fmla="val 1801"/>
                  <a:gd name="f19" fmla="val 141638"/>
                  <a:gd name="f20" fmla="val 1870"/>
                  <a:gd name="f21" fmla="val 140776"/>
                  <a:gd name="f22" fmla="val 140050"/>
                  <a:gd name="f23" fmla="val 139319"/>
                  <a:gd name="f24" fmla="val 1821"/>
                  <a:gd name="f25" fmla="val 138596"/>
                  <a:gd name="f26" fmla="val 1772"/>
                  <a:gd name="f27" fmla="val 130106"/>
                  <a:gd name="f28" fmla="val 1191"/>
                  <a:gd name="f29" fmla="val 129237"/>
                  <a:gd name="f30" fmla="val 1132"/>
                  <a:gd name="f31" fmla="val 128350"/>
                  <a:gd name="f32" fmla="val 1076"/>
                  <a:gd name="f33" fmla="val 127469"/>
                  <a:gd name="f34" fmla="val 125783"/>
                  <a:gd name="f35" fmla="val 124119"/>
                  <a:gd name="f36" fmla="val 1281"/>
                  <a:gd name="f37" fmla="val 122644"/>
                  <a:gd name="f38" fmla="val 2056"/>
                  <a:gd name="f39" fmla="val 119360"/>
                  <a:gd name="f40" fmla="val 3782"/>
                  <a:gd name="f41" fmla="val 117499"/>
                  <a:gd name="f42" fmla="val 8084"/>
                  <a:gd name="f43" fmla="val 113816"/>
                  <a:gd name="f44" fmla="val 8529"/>
                  <a:gd name="f45" fmla="val 113611"/>
                  <a:gd name="f46" fmla="val 8554"/>
                  <a:gd name="f47" fmla="val 113408"/>
                  <a:gd name="f48" fmla="val 8566"/>
                  <a:gd name="f49" fmla="val 113207"/>
                  <a:gd name="f50" fmla="val 110853"/>
                  <a:gd name="f51" fmla="val 108715"/>
                  <a:gd name="f52" fmla="val 6973"/>
                  <a:gd name="f53" fmla="val 106473"/>
                  <a:gd name="f54" fmla="val 6087"/>
                  <a:gd name="f55" fmla="val 105100"/>
                  <a:gd name="f56" fmla="val 5543"/>
                  <a:gd name="f57" fmla="val 103627"/>
                  <a:gd name="f58" fmla="val 5279"/>
                  <a:gd name="f59" fmla="val 102152"/>
                  <a:gd name="f60" fmla="val 99404"/>
                  <a:gd name="f61" fmla="val 96647"/>
                  <a:gd name="f62" fmla="val 6196"/>
                  <a:gd name="f63" fmla="val 94512"/>
                  <a:gd name="f64" fmla="val 7933"/>
                  <a:gd name="f65" fmla="val 93279"/>
                  <a:gd name="f66" fmla="val 7304"/>
                  <a:gd name="f67" fmla="val 93660"/>
                  <a:gd name="f68" fmla="val 5468"/>
                  <a:gd name="f69" fmla="val 93225"/>
                  <a:gd name="f70" fmla="val 4153"/>
                  <a:gd name="f71" fmla="val 92771"/>
                  <a:gd name="f72" fmla="val 2782"/>
                  <a:gd name="f73" fmla="val 91297"/>
                  <a:gd name="f74" fmla="val 1954"/>
                  <a:gd name="f75" fmla="val 89858"/>
                  <a:gd name="f76" fmla="val 1828"/>
                  <a:gd name="f77" fmla="val 89687"/>
                  <a:gd name="f78" fmla="val 1813"/>
                  <a:gd name="f79" fmla="val 89517"/>
                  <a:gd name="f80" fmla="val 1806"/>
                  <a:gd name="f81" fmla="val 89348"/>
                  <a:gd name="f82" fmla="val 88082"/>
                  <a:gd name="f83" fmla="val 86834"/>
                  <a:gd name="f84" fmla="val 2194"/>
                  <a:gd name="f85" fmla="val 85623"/>
                  <a:gd name="f86" fmla="val 2590"/>
                  <a:gd name="f87" fmla="val 82664"/>
                  <a:gd name="f88" fmla="val 3556"/>
                  <a:gd name="f89" fmla="val 79224"/>
                  <a:gd name="f90" fmla="val 5204"/>
                  <a:gd name="f91" fmla="val 78950"/>
                  <a:gd name="f92" fmla="val 8303"/>
                  <a:gd name="f93" fmla="val 78873"/>
                  <a:gd name="f94" fmla="val 9176"/>
                  <a:gd name="f95" fmla="val 79068"/>
                  <a:gd name="f96" fmla="val 10104"/>
                  <a:gd name="f97" fmla="val 78702"/>
                  <a:gd name="f98" fmla="val 10900"/>
                  <a:gd name="f99" fmla="val 78178"/>
                  <a:gd name="f100" fmla="val 12033"/>
                  <a:gd name="f101" fmla="val 76762"/>
                  <a:gd name="f102" fmla="val 12408"/>
                  <a:gd name="f103" fmla="val 75881"/>
                  <a:gd name="f104" fmla="val 13291"/>
                  <a:gd name="f105" fmla="val 74831"/>
                  <a:gd name="f106" fmla="val 14345"/>
                  <a:gd name="f107" fmla="val 74664"/>
                  <a:gd name="f108" fmla="val 15971"/>
                  <a:gd name="f109" fmla="val 74621"/>
                  <a:gd name="f110" fmla="val 17458"/>
                  <a:gd name="f111" fmla="val 74577"/>
                  <a:gd name="f112" fmla="val 18944"/>
                  <a:gd name="f113" fmla="val 74563"/>
                  <a:gd name="f114" fmla="val 20541"/>
                  <a:gd name="f115" fmla="val 73703"/>
                  <a:gd name="f116" fmla="val 21754"/>
                  <a:gd name="f117" fmla="val 73148"/>
                  <a:gd name="f118" fmla="val 22537"/>
                  <a:gd name="f119" fmla="val 71069"/>
                  <a:gd name="f120" fmla="val 23068"/>
                  <a:gd name="f121" fmla="val 69376"/>
                  <a:gd name="f122" fmla="val 68445"/>
                  <a:gd name="f123" fmla="val 67630"/>
                  <a:gd name="f124" fmla="val 22907"/>
                  <a:gd name="f125" fmla="val 67252"/>
                  <a:gd name="f126" fmla="val 22539"/>
                  <a:gd name="f127" fmla="val 66636"/>
                  <a:gd name="f128" fmla="val 21940"/>
                  <a:gd name="f129" fmla="val 65905"/>
                  <a:gd name="f130" fmla="val 21693"/>
                  <a:gd name="f131" fmla="val 65124"/>
                  <a:gd name="f132" fmla="val 63293"/>
                  <a:gd name="f133" fmla="val 61194"/>
                  <a:gd name="f134" fmla="val 23048"/>
                  <a:gd name="f135" fmla="val 59696"/>
                  <a:gd name="f136" fmla="val 24392"/>
                  <a:gd name="f137" fmla="val 53326"/>
                  <a:gd name="f138" fmla="val 30110"/>
                  <a:gd name="f139" fmla="val 51731"/>
                  <a:gd name="f140" fmla="val 31541"/>
                  <a:gd name="f141" fmla="val 50013"/>
                  <a:gd name="f142" fmla="val 33034"/>
                  <a:gd name="f143" fmla="val 47899"/>
                  <a:gd name="f144" fmla="val 33389"/>
                  <a:gd name="f145" fmla="val 47672"/>
                  <a:gd name="f146" fmla="val 33427"/>
                  <a:gd name="f147" fmla="val 47440"/>
                  <a:gd name="f148" fmla="val 33446"/>
                  <a:gd name="f149" fmla="val 47206"/>
                  <a:gd name="f150" fmla="val 45267"/>
                  <a:gd name="f151" fmla="val 43232"/>
                  <a:gd name="f152" fmla="val 32171"/>
                  <a:gd name="f153" fmla="val 43155"/>
                  <a:gd name="f154" fmla="val 30259"/>
                  <a:gd name="f155" fmla="val 43563"/>
                  <a:gd name="f156" fmla="val 29875"/>
                  <a:gd name="f157" fmla="val 44085"/>
                  <a:gd name="f158" fmla="val 29761"/>
                  <a:gd name="f159" fmla="val 44655"/>
                  <a:gd name="f160" fmla="val 45498"/>
                  <a:gd name="f161" fmla="val 46445"/>
                  <a:gd name="f162" fmla="val 30012"/>
                  <a:gd name="f163" fmla="val 47276"/>
                  <a:gd name="f164" fmla="val 47872"/>
                  <a:gd name="f165" fmla="val 48409"/>
                  <a:gd name="f166" fmla="val 29883"/>
                  <a:gd name="f167" fmla="val 48805"/>
                  <a:gd name="f168" fmla="val 29438"/>
                  <a:gd name="f169" fmla="val 49977"/>
                  <a:gd name="f170" fmla="val 28121"/>
                  <a:gd name="f171" fmla="val 48243"/>
                  <a:gd name="f172" fmla="val 26238"/>
                  <a:gd name="f173" fmla="val 46718"/>
                  <a:gd name="f174" fmla="val 25356"/>
                  <a:gd name="f175" fmla="val 43929"/>
                  <a:gd name="f176" fmla="val 23744"/>
                  <a:gd name="f177" fmla="val 41047"/>
                  <a:gd name="f178" fmla="val 22101"/>
                  <a:gd name="f179" fmla="val 37854"/>
                  <a:gd name="f180" fmla="val 21667"/>
                  <a:gd name="f181" fmla="val 37395"/>
                  <a:gd name="f182" fmla="val 21605"/>
                  <a:gd name="f183" fmla="val 36928"/>
                  <a:gd name="f184" fmla="val 21573"/>
                  <a:gd name="f185" fmla="val 36459"/>
                  <a:gd name="f186" fmla="val 33662"/>
                  <a:gd name="f187" fmla="val 30804"/>
                  <a:gd name="f188" fmla="val 22696"/>
                  <a:gd name="f189" fmla="val 29384"/>
                  <a:gd name="f190" fmla="val 25062"/>
                  <a:gd name="f191" fmla="val 27966"/>
                  <a:gd name="f192" fmla="val 27426"/>
                  <a:gd name="f193" fmla="val 28225"/>
                  <a:gd name="f194" fmla="val 30512"/>
                  <a:gd name="f195" fmla="val 26820"/>
                  <a:gd name="f196" fmla="val 32884"/>
                  <a:gd name="f197" fmla="val 25941"/>
                  <a:gd name="f198" fmla="val 34369"/>
                  <a:gd name="f199" fmla="val 24491"/>
                  <a:gd name="f200" fmla="val 35431"/>
                  <a:gd name="f201" fmla="val 23493"/>
                  <a:gd name="f202" fmla="val 36839"/>
                  <a:gd name="f203" fmla="val 22495"/>
                  <a:gd name="f204" fmla="val 38247"/>
                  <a:gd name="f205" fmla="val 22067"/>
                  <a:gd name="f206" fmla="val 40372"/>
                  <a:gd name="f207" fmla="val 23291"/>
                  <a:gd name="f208" fmla="val 41591"/>
                  <a:gd name="f209" fmla="val 24277"/>
                  <a:gd name="f210" fmla="val 42574"/>
                  <a:gd name="f211" fmla="val 25957"/>
                  <a:gd name="f212" fmla="val 42576"/>
                  <a:gd name="f213" fmla="val 26934"/>
                  <a:gd name="f214" fmla="val 43568"/>
                  <a:gd name="f215" fmla="val 27686"/>
                  <a:gd name="f216" fmla="val 44334"/>
                  <a:gd name="f217" fmla="val 27942"/>
                  <a:gd name="f218" fmla="val 45612"/>
                  <a:gd name="f219" fmla="val 28928"/>
                  <a:gd name="f220" fmla="val 46032"/>
                  <a:gd name="f221" fmla="val 29116"/>
                  <a:gd name="f222" fmla="val 46112"/>
                  <a:gd name="f223" fmla="val 29308"/>
                  <a:gd name="f224" fmla="val 46149"/>
                  <a:gd name="f225" fmla="val 29499"/>
                  <a:gd name="f226" fmla="val 30453"/>
                  <a:gd name="f227" fmla="val 31375"/>
                  <a:gd name="f228" fmla="val 45228"/>
                  <a:gd name="f229" fmla="val 31599"/>
                  <a:gd name="f230" fmla="val 44232"/>
                  <a:gd name="f231" fmla="val 31870"/>
                  <a:gd name="f232" fmla="val 43035"/>
                  <a:gd name="f233" fmla="val 31491"/>
                  <a:gd name="f234" fmla="val 41803"/>
                  <a:gd name="f235" fmla="val 31294"/>
                  <a:gd name="f236" fmla="val 40594"/>
                  <a:gd name="f237" fmla="val 30707"/>
                  <a:gd name="f238" fmla="val 36976"/>
                  <a:gd name="f239" fmla="val 32524"/>
                  <a:gd name="f240" fmla="val 32527"/>
                  <a:gd name="f241" fmla="val 36153"/>
                  <a:gd name="f242" fmla="val 32010"/>
                  <a:gd name="f243" fmla="val 36979"/>
                  <a:gd name="f244" fmla="val 32041"/>
                  <a:gd name="f245" fmla="val 37253"/>
                  <a:gd name="f246" fmla="val 33221"/>
                  <a:gd name="f247" fmla="val 36881"/>
                  <a:gd name="f248" fmla="val 33960"/>
                  <a:gd name="f249" fmla="val 36512"/>
                  <a:gd name="f250" fmla="val 34700"/>
                  <a:gd name="f251" fmla="val 35790"/>
                  <a:gd name="f252" fmla="val 35213"/>
                  <a:gd name="f253" fmla="val 35400"/>
                  <a:gd name="f254" fmla="val 35941"/>
                  <a:gd name="f255" fmla="val 34663"/>
                  <a:gd name="f256" fmla="val 37314"/>
                  <a:gd name="f257" fmla="val 35518"/>
                  <a:gd name="f258" fmla="val 39272"/>
                  <a:gd name="f259" fmla="val 37026"/>
                  <a:gd name="f260" fmla="val 39667"/>
                  <a:gd name="f261" fmla="val 38598"/>
                  <a:gd name="f262" fmla="val 40078"/>
                  <a:gd name="f263" fmla="val 41223"/>
                  <a:gd name="f264" fmla="val 39748"/>
                  <a:gd name="f265" fmla="val 41017"/>
                  <a:gd name="f266" fmla="val 41358"/>
                  <a:gd name="f267" fmla="val 40797"/>
                  <a:gd name="f268" fmla="val 43068"/>
                  <a:gd name="f269" fmla="val 37630"/>
                  <a:gd name="f270" fmla="val 41948"/>
                  <a:gd name="f271" fmla="val 36606"/>
                  <a:gd name="f272" fmla="val 43336"/>
                  <a:gd name="f273" fmla="val 36002"/>
                  <a:gd name="f274" fmla="val 44155"/>
                  <a:gd name="f275" fmla="val 36537"/>
                  <a:gd name="f276" fmla="val 45296"/>
                  <a:gd name="f277" fmla="val 36521"/>
                  <a:gd name="f278" fmla="val 46313"/>
                  <a:gd name="f279" fmla="val 36494"/>
                  <a:gd name="f280" fmla="val 48303"/>
                  <a:gd name="f281" fmla="val 34299"/>
                  <a:gd name="f282" fmla="val 49599"/>
                  <a:gd name="f283" fmla="val 32313"/>
                  <a:gd name="f284" fmla="val 49739"/>
                  <a:gd name="f285" fmla="val 32097"/>
                  <a:gd name="f286" fmla="val 49755"/>
                  <a:gd name="f287" fmla="val 31880"/>
                  <a:gd name="f288" fmla="val 49762"/>
                  <a:gd name="f289" fmla="val 31663"/>
                  <a:gd name="f290" fmla="val 30164"/>
                  <a:gd name="f291" fmla="val 28664"/>
                  <a:gd name="f292" fmla="val 49439"/>
                  <a:gd name="f293" fmla="val 27166"/>
                  <a:gd name="f294" fmla="val 26898"/>
                  <a:gd name="f295" fmla="val 26629"/>
                  <a:gd name="f296" fmla="val 49449"/>
                  <a:gd name="f297" fmla="val 26361"/>
                  <a:gd name="f298" fmla="val 49474"/>
                  <a:gd name="f299" fmla="val 24379"/>
                  <a:gd name="f300" fmla="val 49654"/>
                  <a:gd name="f301" fmla="val 22222"/>
                  <a:gd name="f302" fmla="val 51058"/>
                  <a:gd name="f303" fmla="val 22312"/>
                  <a:gd name="f304" fmla="val 53044"/>
                  <a:gd name="f305" fmla="val 19567"/>
                  <a:gd name="f306" fmla="val 54331"/>
                  <a:gd name="f307" fmla="val 16715"/>
                  <a:gd name="f308" fmla="val 55374"/>
                  <a:gd name="f309" fmla="val 13788"/>
                  <a:gd name="f310" fmla="val 56164"/>
                  <a:gd name="f311" fmla="val 13912"/>
                  <a:gd name="f312" fmla="val 58317"/>
                  <a:gd name="f313" fmla="val 17975"/>
                  <a:gd name="f314" fmla="val 58517"/>
                  <a:gd name="f315" fmla="val 17960"/>
                  <a:gd name="f316" fmla="val 60675"/>
                  <a:gd name="f317" fmla="val 17949"/>
                  <a:gd name="f318" fmla="val 61887"/>
                  <a:gd name="f319" fmla="val 16542"/>
                  <a:gd name="f320" fmla="val 62556"/>
                  <a:gd name="f321" fmla="val 15302"/>
                  <a:gd name="f322" fmla="val 15219"/>
                  <a:gd name="f323" fmla="val 15137"/>
                  <a:gd name="f324" fmla="val 62553"/>
                  <a:gd name="f325" fmla="val 15056"/>
                  <a:gd name="f326" fmla="val 62547"/>
                  <a:gd name="f327" fmla="val 14072"/>
                  <a:gd name="f328" fmla="val 62475"/>
                  <a:gd name="f329" fmla="val 13082"/>
                  <a:gd name="f330" fmla="val 62160"/>
                  <a:gd name="f331" fmla="val 12113"/>
                  <a:gd name="f332" fmla="val 11810"/>
                  <a:gd name="f333" fmla="val 11508"/>
                  <a:gd name="f334" fmla="val 62191"/>
                  <a:gd name="f335" fmla="val 11210"/>
                  <a:gd name="f336" fmla="val 62270"/>
                  <a:gd name="f337" fmla="val 9047"/>
                  <a:gd name="f338" fmla="val 62839"/>
                  <a:gd name="f339" fmla="val 8290"/>
                  <a:gd name="f340" fmla="val 65880"/>
                  <a:gd name="f341" fmla="val 9487"/>
                  <a:gd name="f342" fmla="val 67769"/>
                  <a:gd name="f343" fmla="val 10572"/>
                  <a:gd name="f344" fmla="val 69481"/>
                  <a:gd name="f345" fmla="val 12694"/>
                  <a:gd name="f346" fmla="val 70258"/>
                  <a:gd name="f347" fmla="val 14741"/>
                  <a:gd name="f348" fmla="val 14954"/>
                  <a:gd name="f349" fmla="val 15165"/>
                  <a:gd name="f350" fmla="val 70249"/>
                  <a:gd name="f351" fmla="val 15375"/>
                  <a:gd name="f352" fmla="val 70233"/>
                  <a:gd name="f353" fmla="val 16269"/>
                  <a:gd name="f354" fmla="val 70162"/>
                  <a:gd name="f355" fmla="val 17225"/>
                  <a:gd name="f356" fmla="val 69924"/>
                  <a:gd name="f357" fmla="val 17785"/>
                  <a:gd name="f358" fmla="val 69223"/>
                  <a:gd name="f359" fmla="val 18318"/>
                  <a:gd name="f360" fmla="val 68554"/>
                  <a:gd name="f361" fmla="val 18362"/>
                  <a:gd name="f362" fmla="val 67634"/>
                  <a:gd name="f363" fmla="val 18586"/>
                  <a:gd name="f364" fmla="val 66808"/>
                  <a:gd name="f365" fmla="val 19089"/>
                  <a:gd name="f366" fmla="val 64960"/>
                  <a:gd name="f367" fmla="val 20667"/>
                  <a:gd name="f368" fmla="val 63445"/>
                  <a:gd name="f369" fmla="val 22534"/>
                  <a:gd name="f370" fmla="val 63019"/>
                  <a:gd name="f371" fmla="val 23588"/>
                  <a:gd name="f372" fmla="val 62778"/>
                  <a:gd name="f373" fmla="val 24878"/>
                  <a:gd name="f374" fmla="val 62758"/>
                  <a:gd name="f375" fmla="val 25444"/>
                  <a:gd name="f376" fmla="val 61839"/>
                  <a:gd name="f377" fmla="val 27854"/>
                  <a:gd name="f378" fmla="val 63143"/>
                  <a:gd name="f379" fmla="val 29550"/>
                  <a:gd name="f380" fmla="val 65685"/>
                  <a:gd name="f381" fmla="val 29826"/>
                  <a:gd name="f382" fmla="val 68413"/>
                  <a:gd name="f383" fmla="val 30020"/>
                  <a:gd name="f384" fmla="val 68663"/>
                  <a:gd name="f385" fmla="val 30274"/>
                  <a:gd name="f386" fmla="val 68770"/>
                  <a:gd name="f387" fmla="val 30543"/>
                  <a:gd name="f388" fmla="val 31347"/>
                  <a:gd name="f389" fmla="val 32287"/>
                  <a:gd name="f390" fmla="val 67809"/>
                  <a:gd name="f391" fmla="val 32159"/>
                  <a:gd name="f392" fmla="val 66868"/>
                  <a:gd name="f393" fmla="val 31991"/>
                  <a:gd name="f394" fmla="val 65614"/>
                  <a:gd name="f395" fmla="val 30882"/>
                  <a:gd name="f396" fmla="val 64743"/>
                  <a:gd name="f397" fmla="val 30003"/>
                  <a:gd name="f398" fmla="val 63834"/>
                  <a:gd name="f399" fmla="val 29122"/>
                  <a:gd name="f400" fmla="val 62923"/>
                  <a:gd name="f401" fmla="val 28387"/>
                  <a:gd name="f402" fmla="val 61510"/>
                  <a:gd name="f403" fmla="val 29078"/>
                  <a:gd name="f404" fmla="val 60448"/>
                  <a:gd name="f405" fmla="val 33197"/>
                  <a:gd name="f406" fmla="val 61658"/>
                  <a:gd name="f407" fmla="val 36527"/>
                  <a:gd name="f408" fmla="val 65238"/>
                  <a:gd name="f409" fmla="val 37435"/>
                  <a:gd name="f410" fmla="val 69435"/>
                  <a:gd name="f411" fmla="val 38871"/>
                  <a:gd name="f412" fmla="val 69149"/>
                  <a:gd name="f413" fmla="val 39664"/>
                  <a:gd name="f414" fmla="val 67205"/>
                  <a:gd name="f415" fmla="val 38838"/>
                  <a:gd name="f416" fmla="val 65997"/>
                  <a:gd name="f417" fmla="val 39003"/>
                  <a:gd name="f418" fmla="val 65628"/>
                  <a:gd name="f419" fmla="val 39328"/>
                  <a:gd name="f420" fmla="val 65472"/>
                  <a:gd name="f421" fmla="val 39697"/>
                  <a:gd name="f422" fmla="val 40331"/>
                  <a:gd name="f423" fmla="val 41094"/>
                  <a:gd name="f424" fmla="val 65932"/>
                  <a:gd name="f425" fmla="val 41391"/>
                  <a:gd name="f426" fmla="val 66558"/>
                  <a:gd name="f427" fmla="val 41862"/>
                  <a:gd name="f428" fmla="val 67549"/>
                  <a:gd name="f429" fmla="val 41819"/>
                  <a:gd name="f430" fmla="val 42492"/>
                  <a:gd name="f431" fmla="val 69636"/>
                  <a:gd name="f432" fmla="val 43175"/>
                  <a:gd name="f433" fmla="val 70517"/>
                  <a:gd name="f434" fmla="val 44261"/>
                  <a:gd name="f435" fmla="val 70711"/>
                  <a:gd name="f436" fmla="val 45451"/>
                  <a:gd name="f437" fmla="val 46388"/>
                  <a:gd name="f438" fmla="val 47390"/>
                  <a:gd name="f439" fmla="val 70590"/>
                  <a:gd name="f440" fmla="val 48312"/>
                  <a:gd name="f441" fmla="val 49551"/>
                  <a:gd name="f442" fmla="val 50643"/>
                  <a:gd name="f443" fmla="val 70808"/>
                  <a:gd name="f444" fmla="val 51235"/>
                  <a:gd name="f445" fmla="val 71828"/>
                  <a:gd name="f446" fmla="val 52336"/>
                  <a:gd name="f447" fmla="val 73723"/>
                  <a:gd name="f448" fmla="val 49909"/>
                  <a:gd name="f449" fmla="val 75927"/>
                  <a:gd name="f450" fmla="val 47711"/>
                  <a:gd name="f451" fmla="val 47678"/>
                  <a:gd name="f452" fmla="val 47645"/>
                  <a:gd name="f453" fmla="val 75926"/>
                  <a:gd name="f454" fmla="val 47613"/>
                  <a:gd name="f455" fmla="val 75925"/>
                  <a:gd name="f456" fmla="val 45391"/>
                  <a:gd name="f457" fmla="val 75856"/>
                  <a:gd name="f458" fmla="val 43361"/>
                  <a:gd name="f459" fmla="val 74585"/>
                  <a:gd name="f460" fmla="val 41147"/>
                  <a:gd name="f461" fmla="val 74365"/>
                  <a:gd name="f462" fmla="val 40897"/>
                  <a:gd name="f463" fmla="val 74340"/>
                  <a:gd name="f464" fmla="val 40647"/>
                  <a:gd name="f465" fmla="val 74329"/>
                  <a:gd name="f466" fmla="val 40397"/>
                  <a:gd name="f467" fmla="val 38218"/>
                  <a:gd name="f468" fmla="val 36082"/>
                  <a:gd name="f469" fmla="val 75200"/>
                  <a:gd name="f470" fmla="val 33896"/>
                  <a:gd name="f471" fmla="val 75455"/>
                  <a:gd name="f472" fmla="val 33619"/>
                  <a:gd name="f473" fmla="val 75487"/>
                  <a:gd name="f474" fmla="val 33335"/>
                  <a:gd name="f475" fmla="val 75503"/>
                  <a:gd name="f476" fmla="val 33048"/>
                  <a:gd name="f477" fmla="val 30807"/>
                  <a:gd name="f478" fmla="val 28395"/>
                  <a:gd name="f479" fmla="val 74514"/>
                  <a:gd name="f480" fmla="val 27939"/>
                  <a:gd name="f481" fmla="val 72388"/>
                  <a:gd name="f482" fmla="val 27802"/>
                  <a:gd name="f483" fmla="val 71741"/>
                  <a:gd name="f484" fmla="val 27855"/>
                  <a:gd name="f485" fmla="val 71030"/>
                  <a:gd name="f486" fmla="val 27514"/>
                  <a:gd name="f487" fmla="val 70464"/>
                  <a:gd name="f488" fmla="val 27109"/>
                  <a:gd name="f489" fmla="val 69793"/>
                  <a:gd name="f490" fmla="val 26279"/>
                  <a:gd name="f491" fmla="val 69553"/>
                  <a:gd name="f492" fmla="val 25473"/>
                  <a:gd name="f493" fmla="val 25313"/>
                  <a:gd name="f494" fmla="val 25154"/>
                  <a:gd name="f495" fmla="val 69562"/>
                  <a:gd name="f496" fmla="val 24999"/>
                  <a:gd name="f497" fmla="val 69580"/>
                  <a:gd name="f498" fmla="val 21817"/>
                  <a:gd name="f499" fmla="val 69942"/>
                  <a:gd name="f500" fmla="val 18598"/>
                  <a:gd name="f501" fmla="val 72595"/>
                  <a:gd name="f502" fmla="val 15740"/>
                  <a:gd name="f503" fmla="val 14956"/>
                  <a:gd name="f504" fmla="val 14199"/>
                  <a:gd name="f505" fmla="val 72395"/>
                  <a:gd name="f506" fmla="val 13478"/>
                  <a:gd name="f507" fmla="val 71894"/>
                  <a:gd name="f508" fmla="val 11337"/>
                  <a:gd name="f509" fmla="val 76062"/>
                  <a:gd name="f510" fmla="val 6101"/>
                  <a:gd name="f511" fmla="val 77629"/>
                  <a:gd name="f512" fmla="val 3179"/>
                  <a:gd name="f513" fmla="val 81294"/>
                  <a:gd name="f514" fmla="val 85282"/>
                  <a:gd name="f515" fmla="val 268"/>
                  <a:gd name="f516" fmla="val 91440"/>
                  <a:gd name="f517" fmla="val 3354"/>
                  <a:gd name="f518" fmla="val 95500"/>
                  <a:gd name="f519" fmla="val 6050"/>
                  <a:gd name="f520" fmla="val 99045"/>
                  <a:gd name="f521" fmla="val 10552"/>
                  <a:gd name="f522" fmla="val 100957"/>
                  <a:gd name="f523" fmla="val 15019"/>
                  <a:gd name="f524" fmla="val 15667"/>
                  <a:gd name="f525" fmla="val 16314"/>
                  <a:gd name="f526" fmla="val 100917"/>
                  <a:gd name="f527" fmla="val 16954"/>
                  <a:gd name="f528" fmla="val 100836"/>
                  <a:gd name="f529" fmla="val 17630"/>
                  <a:gd name="f530" fmla="val 100750"/>
                  <a:gd name="f531" fmla="val 18327"/>
                  <a:gd name="f532" fmla="val 100626"/>
                  <a:gd name="f533" fmla="val 19005"/>
                  <a:gd name="f534" fmla="val 19489"/>
                  <a:gd name="f535" fmla="val 19963"/>
                  <a:gd name="f536" fmla="val 100690"/>
                  <a:gd name="f537" fmla="val 20413"/>
                  <a:gd name="f538" fmla="val 100875"/>
                  <a:gd name="f539" fmla="val 21482"/>
                  <a:gd name="f540" fmla="val 101317"/>
                  <a:gd name="f541" fmla="val 22166"/>
                  <a:gd name="f542" fmla="val 102352"/>
                  <a:gd name="f543" fmla="val 23058"/>
                  <a:gd name="f544" fmla="val 103088"/>
                  <a:gd name="f545" fmla="val 23580"/>
                  <a:gd name="f546" fmla="val 103519"/>
                  <a:gd name="f547" fmla="val 24303"/>
                  <a:gd name="f548" fmla="val 103823"/>
                  <a:gd name="f549" fmla="val 24961"/>
                  <a:gd name="f550" fmla="val 25427"/>
                  <a:gd name="f551" fmla="val 25861"/>
                  <a:gd name="f552" fmla="val 103670"/>
                  <a:gd name="f553" fmla="val 26168"/>
                  <a:gd name="f554" fmla="val 103301"/>
                  <a:gd name="f555" fmla="val 25321"/>
                  <a:gd name="f556" fmla="val 105399"/>
                  <a:gd name="f557" fmla="val 25557"/>
                  <a:gd name="f558" fmla="val 107902"/>
                  <a:gd name="f559" fmla="val 26779"/>
                  <a:gd name="f560" fmla="val 109805"/>
                  <a:gd name="f561" fmla="val 28099"/>
                  <a:gd name="f562" fmla="val 111859"/>
                  <a:gd name="f563" fmla="val 30559"/>
                  <a:gd name="f564" fmla="val 113484"/>
                  <a:gd name="f565" fmla="val 30509"/>
                  <a:gd name="f566" fmla="val 115926"/>
                  <a:gd name="f567" fmla="val 30482"/>
                  <a:gd name="f568" fmla="val 117190"/>
                  <a:gd name="f569" fmla="val 29748"/>
                  <a:gd name="f570" fmla="val 118318"/>
                  <a:gd name="f571" fmla="val 29403"/>
                  <a:gd name="f572" fmla="val 119536"/>
                  <a:gd name="f573" fmla="val 27829"/>
                  <a:gd name="f574" fmla="val 125109"/>
                  <a:gd name="f575" fmla="val 34415"/>
                  <a:gd name="f576" fmla="val 129657"/>
                  <a:gd name="f577" fmla="val 35455"/>
                  <a:gd name="f578" fmla="val 135354"/>
                  <a:gd name="f579" fmla="val 35736"/>
                  <a:gd name="f580" fmla="val 136888"/>
                  <a:gd name="f581" fmla="val 35735"/>
                  <a:gd name="f582" fmla="val 138735"/>
                  <a:gd name="f583" fmla="val 37029"/>
                  <a:gd name="f584" fmla="val 139601"/>
                  <a:gd name="f585" fmla="val 37625"/>
                  <a:gd name="f586" fmla="val 139999"/>
                  <a:gd name="f587" fmla="val 38374"/>
                  <a:gd name="f588" fmla="val 140081"/>
                  <a:gd name="f589" fmla="val 39090"/>
                  <a:gd name="f590" fmla="val 140127"/>
                  <a:gd name="f591" fmla="val 39409"/>
                  <a:gd name="f592" fmla="val 140148"/>
                  <a:gd name="f593" fmla="val 39736"/>
                  <a:gd name="f594" fmla="val 140158"/>
                  <a:gd name="f595" fmla="val 40067"/>
                  <a:gd name="f596" fmla="val 43538"/>
                  <a:gd name="f597" fmla="val 47454"/>
                  <a:gd name="f598" fmla="val 138962"/>
                  <a:gd name="f599" fmla="val 48151"/>
                  <a:gd name="f600" fmla="val 135675"/>
                  <a:gd name="f601" fmla="val 48366"/>
                  <a:gd name="f602" fmla="val 134657"/>
                  <a:gd name="f603" fmla="val 48212"/>
                  <a:gd name="f604" fmla="val 133602"/>
                  <a:gd name="f605" fmla="val 132560"/>
                  <a:gd name="f606" fmla="val 48336"/>
                  <a:gd name="f607" fmla="val 129451"/>
                  <a:gd name="f608" fmla="val 50239"/>
                  <a:gd name="f609" fmla="val 126459"/>
                  <a:gd name="f610" fmla="val 53017"/>
                  <a:gd name="f611" fmla="val 125056"/>
                  <a:gd name="f612" fmla="val 53771"/>
                  <a:gd name="f613" fmla="val 124675"/>
                  <a:gd name="f614" fmla="val 54600"/>
                  <a:gd name="f615" fmla="val 124390"/>
                  <a:gd name="f616" fmla="val 55202"/>
                  <a:gd name="f617" fmla="val 123799"/>
                  <a:gd name="f618" fmla="val 56528"/>
                  <a:gd name="f619" fmla="val 122495"/>
                  <a:gd name="f620" fmla="val 56234"/>
                  <a:gd name="f621" fmla="val 120283"/>
                  <a:gd name="f622" fmla="val 55553"/>
                  <a:gd name="f623" fmla="val 118553"/>
                  <a:gd name="f624" fmla="val 54872"/>
                  <a:gd name="f625" fmla="val 116821"/>
                  <a:gd name="f626" fmla="val 53881"/>
                  <a:gd name="f627" fmla="val 115076"/>
                  <a:gd name="f628" fmla="val 54120"/>
                  <a:gd name="f629" fmla="val 113231"/>
                  <a:gd name="f630" fmla="val 54502"/>
                  <a:gd name="f631" fmla="val 110269"/>
                  <a:gd name="f632" fmla="val 57681"/>
                  <a:gd name="f633" fmla="val 108706"/>
                  <a:gd name="f634" fmla="val 60090"/>
                  <a:gd name="f635" fmla="val 106941"/>
                  <a:gd name="f636" fmla="val 63716"/>
                  <a:gd name="f637" fmla="val 104284"/>
                  <a:gd name="f638" fmla="val 66206"/>
                  <a:gd name="f639" fmla="val 100125"/>
                  <a:gd name="f640" fmla="val 66835"/>
                  <a:gd name="f641" fmla="val 95675"/>
                  <a:gd name="f642" fmla="val 65061"/>
                  <a:gd name="f643" fmla="val 96232"/>
                  <a:gd name="f644" fmla="val 63075"/>
                  <a:gd name="f645" fmla="val 96745"/>
                  <a:gd name="f646" fmla="val 61220"/>
                  <a:gd name="f647" fmla="val 59581"/>
                  <a:gd name="f648" fmla="val 58045"/>
                  <a:gd name="f649" fmla="val 96344"/>
                  <a:gd name="f650" fmla="val 56849"/>
                  <a:gd name="f651" fmla="val 95215"/>
                  <a:gd name="f652" fmla="val 55965"/>
                  <a:gd name="f653" fmla="val 94380"/>
                  <a:gd name="f654" fmla="val 55421"/>
                  <a:gd name="f655" fmla="val 93259"/>
                  <a:gd name="f656" fmla="val 54897"/>
                  <a:gd name="f657" fmla="val 92162"/>
                  <a:gd name="f658" fmla="val 50173"/>
                  <a:gd name="f659" fmla="val 82291"/>
                  <a:gd name="f660" fmla="val 49966"/>
                  <a:gd name="f661" fmla="val 81857"/>
                  <a:gd name="f662" fmla="val 81362"/>
                  <a:gd name="f663" fmla="val 49925"/>
                  <a:gd name="f664" fmla="val 80912"/>
                  <a:gd name="f665" fmla="val 50074"/>
                  <a:gd name="f666" fmla="val 80517"/>
                  <a:gd name="f667" fmla="val 50366"/>
                  <a:gd name="f668" fmla="val 80356"/>
                  <a:gd name="f669" fmla="val 50717"/>
                  <a:gd name="f670" fmla="val 51453"/>
                  <a:gd name="f671" fmla="val 52449"/>
                  <a:gd name="f672" fmla="val 81064"/>
                  <a:gd name="f673" fmla="val 52928"/>
                  <a:gd name="f674" fmla="val 81807"/>
                  <a:gd name="f675" fmla="val 55452"/>
                  <a:gd name="f676" fmla="val 85724"/>
                  <a:gd name="f677" fmla="val 57718"/>
                  <a:gd name="f678" fmla="val 89804"/>
                  <a:gd name="f679" fmla="val 59707"/>
                  <a:gd name="f680" fmla="val 94020"/>
                  <a:gd name="f681" fmla="val 63791"/>
                  <a:gd name="f682" fmla="val 93273"/>
                  <a:gd name="f683" fmla="val 67648"/>
                  <a:gd name="f684" fmla="val 91596"/>
                  <a:gd name="f685" fmla="val 70980"/>
                  <a:gd name="f686" fmla="val 89118"/>
                  <a:gd name="f687" fmla="val 72037"/>
                  <a:gd name="f688" fmla="val 88329"/>
                  <a:gd name="f689" fmla="val 73088"/>
                  <a:gd name="f690" fmla="val 87386"/>
                  <a:gd name="f691" fmla="val 73445"/>
                  <a:gd name="f692" fmla="val 86117"/>
                  <a:gd name="f693" fmla="val 73802"/>
                  <a:gd name="f694" fmla="val 84846"/>
                  <a:gd name="f695" fmla="val 73146"/>
                  <a:gd name="f696" fmla="val 83218"/>
                  <a:gd name="f697" fmla="val 71846"/>
                  <a:gd name="f698" fmla="val 82993"/>
                  <a:gd name="f699" fmla="val 71723"/>
                  <a:gd name="f700" fmla="val 82971"/>
                  <a:gd name="f701" fmla="val 71600"/>
                  <a:gd name="f702" fmla="val 82963"/>
                  <a:gd name="f703" fmla="val 71476"/>
                  <a:gd name="f704" fmla="val 71093"/>
                  <a:gd name="f705" fmla="val 70708"/>
                  <a:gd name="f706" fmla="val 83045"/>
                  <a:gd name="f707" fmla="val 70324"/>
                  <a:gd name="f708" fmla="val 83086"/>
                  <a:gd name="f709" fmla="val 70133"/>
                  <a:gd name="f710" fmla="val 83106"/>
                  <a:gd name="f711" fmla="val 69943"/>
                  <a:gd name="f712" fmla="val 83115"/>
                  <a:gd name="f713" fmla="val 69755"/>
                  <a:gd name="f714" fmla="val 66927"/>
                  <a:gd name="f715" fmla="val 64468"/>
                  <a:gd name="f716" fmla="val 80925"/>
                  <a:gd name="f717" fmla="val 62588"/>
                  <a:gd name="f718" fmla="val 78727"/>
                  <a:gd name="f719" fmla="val 63132"/>
                  <a:gd name="f720" fmla="val 78118"/>
                  <a:gd name="f721" fmla="val 63852"/>
                  <a:gd name="f722" fmla="val 77890"/>
                  <a:gd name="f723" fmla="val 64640"/>
                  <a:gd name="f724" fmla="val 65842"/>
                  <a:gd name="f725" fmla="val 67201"/>
                  <a:gd name="f726" fmla="val 78421"/>
                  <a:gd name="f727" fmla="val 68334"/>
                  <a:gd name="f728" fmla="val 78941"/>
                  <a:gd name="f729" fmla="val 71699"/>
                  <a:gd name="f730" fmla="val 80486"/>
                  <a:gd name="f731" fmla="val 75249"/>
                  <a:gd name="f732" fmla="val 81588"/>
                  <a:gd name="f733" fmla="val 78895"/>
                  <a:gd name="f734" fmla="val 82221"/>
                  <a:gd name="f735" fmla="val 79803"/>
                  <a:gd name="f736" fmla="val 82378"/>
                  <a:gd name="f737" fmla="val 80736"/>
                  <a:gd name="f738" fmla="val 82513"/>
                  <a:gd name="f739" fmla="val 81554"/>
                  <a:gd name="f740" fmla="val 82936"/>
                  <a:gd name="f741" fmla="val 82126"/>
                  <a:gd name="f742" fmla="val 83232"/>
                  <a:gd name="f743" fmla="val 82622"/>
                  <a:gd name="f744" fmla="val 83658"/>
                  <a:gd name="f745" fmla="val 83095"/>
                  <a:gd name="f746" fmla="val 84096"/>
                  <a:gd name="f747" fmla="val 87298"/>
                  <a:gd name="f748" fmla="val 87967"/>
                  <a:gd name="f749" fmla="val 90407"/>
                  <a:gd name="f750" fmla="val 93013"/>
                  <a:gd name="f751" fmla="val 91975"/>
                  <a:gd name="f752" fmla="val 98509"/>
                  <a:gd name="f753" fmla="val 92104"/>
                  <a:gd name="f754" fmla="val 98538"/>
                  <a:gd name="f755" fmla="val 92231"/>
                  <a:gd name="f756" fmla="val 98552"/>
                  <a:gd name="f757" fmla="val 92354"/>
                  <a:gd name="f758" fmla="val 93754"/>
                  <a:gd name="f759" fmla="val 94717"/>
                  <a:gd name="f760" fmla="val 96760"/>
                  <a:gd name="f761" fmla="val 94833"/>
                  <a:gd name="f762" fmla="val 95252"/>
                  <a:gd name="f763" fmla="val 94960"/>
                  <a:gd name="f764" fmla="val 93612"/>
                  <a:gd name="f765" fmla="val 94769"/>
                  <a:gd name="f766" fmla="val 91722"/>
                  <a:gd name="f767" fmla="val 95948"/>
                  <a:gd name="f768" fmla="val 90578"/>
                  <a:gd name="f769" fmla="val 96875"/>
                  <a:gd name="f770" fmla="val 89678"/>
                  <a:gd name="f771" fmla="val 98399"/>
                  <a:gd name="f772" fmla="val 89556"/>
                  <a:gd name="f773" fmla="val 99214"/>
                  <a:gd name="f774" fmla="val 88552"/>
                  <a:gd name="f775" fmla="val 100238"/>
                  <a:gd name="f776" fmla="val 87289"/>
                  <a:gd name="f777" fmla="val 99703"/>
                  <a:gd name="f778" fmla="val 85157"/>
                  <a:gd name="f779" fmla="val 100900"/>
                  <a:gd name="f780" fmla="val 84056"/>
                  <a:gd name="f781" fmla="val 101284"/>
                  <a:gd name="f782" fmla="val 83704"/>
                  <a:gd name="f783" fmla="val 101728"/>
                  <a:gd name="f784" fmla="val 83552"/>
                  <a:gd name="f785" fmla="val 102190"/>
                  <a:gd name="f786" fmla="val 103537"/>
                  <a:gd name="f787" fmla="val 105034"/>
                  <a:gd name="f788" fmla="val 84844"/>
                  <a:gd name="f789" fmla="val 105630"/>
                  <a:gd name="f790" fmla="val 86240"/>
                  <a:gd name="f791" fmla="val 106431"/>
                  <a:gd name="f792" fmla="val 88116"/>
                  <a:gd name="f793" fmla="val 106723"/>
                  <a:gd name="f794" fmla="val 90422"/>
                  <a:gd name="f795" fmla="val 108410"/>
                  <a:gd name="f796" fmla="val 91569"/>
                  <a:gd name="f797" fmla="val 111137"/>
                  <a:gd name="f798" fmla="val 91176"/>
                  <a:gd name="f799" fmla="val 111152"/>
                  <a:gd name="f800" fmla="val 95778"/>
                  <a:gd name="f801" fmla="val 112750"/>
                  <a:gd name="f802" fmla="val 100362"/>
                  <a:gd name="f803" fmla="val 115602"/>
                  <a:gd name="f804" fmla="val 103975"/>
                  <a:gd name="f805" fmla="val 117157"/>
                  <a:gd name="f806" fmla="val 103161"/>
                  <a:gd name="f807" fmla="val 116453"/>
                  <a:gd name="f808" fmla="val 100795"/>
                  <a:gd name="f809" fmla="val 115480"/>
                  <a:gd name="f810" fmla="val 99330"/>
                  <a:gd name="f811" fmla="val 114508"/>
                  <a:gd name="f812" fmla="val 97866"/>
                  <a:gd name="f813" fmla="val 113554"/>
                  <a:gd name="f814" fmla="val 95681"/>
                  <a:gd name="f815" fmla="val 114936"/>
                  <a:gd name="f816" fmla="val 94596"/>
                  <a:gd name="f817" fmla="val 116854"/>
                  <a:gd name="f818" fmla="val 94614"/>
                  <a:gd name="f819" fmla="val 117747"/>
                  <a:gd name="f820" fmla="val 97259"/>
                  <a:gd name="f821" fmla="val 119611"/>
                  <a:gd name="f822" fmla="val 97712"/>
                  <a:gd name="f823" fmla="val 119777"/>
                  <a:gd name="f824" fmla="val 97752"/>
                  <a:gd name="f825" fmla="val 119940"/>
                  <a:gd name="f826" fmla="val 97771"/>
                  <a:gd name="f827" fmla="val 120101"/>
                  <a:gd name="f828" fmla="val 121744"/>
                  <a:gd name="f829" fmla="val 123089"/>
                  <a:gd name="f830" fmla="val 95790"/>
                  <a:gd name="f831" fmla="val 122784"/>
                  <a:gd name="f832" fmla="val 94080"/>
                  <a:gd name="f833" fmla="val 122451"/>
                  <a:gd name="f834" fmla="val 92201"/>
                  <a:gd name="f835" fmla="val 120835"/>
                  <a:gd name="f836" fmla="val 90820"/>
                  <a:gd name="f837" fmla="val 119169"/>
                  <a:gd name="f838" fmla="val 89895"/>
                  <a:gd name="f839" fmla="val 117675"/>
                  <a:gd name="f840" fmla="val 88258"/>
                  <a:gd name="f841" fmla="val 119833"/>
                  <a:gd name="f842" fmla="val 85644"/>
                  <a:gd name="f843" fmla="val 122018"/>
                  <a:gd name="f844" fmla="val 85274"/>
                  <a:gd name="f845" fmla="val 122730"/>
                  <a:gd name="f846" fmla="val 85153"/>
                  <a:gd name="f847" fmla="val 123464"/>
                  <a:gd name="f848" fmla="val 85138"/>
                  <a:gd name="f849" fmla="val 124199"/>
                  <a:gd name="f850" fmla="val 124443"/>
                  <a:gd name="f851" fmla="val 124686"/>
                  <a:gd name="f852" fmla="val 85140"/>
                  <a:gd name="f853" fmla="val 124930"/>
                  <a:gd name="f854" fmla="val 126201"/>
                  <a:gd name="f855" fmla="val 127452"/>
                  <a:gd name="f856" fmla="val 85095"/>
                  <a:gd name="f857" fmla="val 128573"/>
                  <a:gd name="f858" fmla="val 84531"/>
                  <a:gd name="f859" fmla="val 130946"/>
                  <a:gd name="f860" fmla="val 83339"/>
                  <a:gd name="f861" fmla="val 131739"/>
                  <a:gd name="f862" fmla="val 80207"/>
                  <a:gd name="f863" fmla="val 131200"/>
                  <a:gd name="f864" fmla="val 77607"/>
                  <a:gd name="f865" fmla="val 130659"/>
                  <a:gd name="f866" fmla="val 75007"/>
                  <a:gd name="f867" fmla="val 129117"/>
                  <a:gd name="f868" fmla="val 72748"/>
                  <a:gd name="f869" fmla="val 127857"/>
                  <a:gd name="f870" fmla="val 70410"/>
                  <a:gd name="f871" fmla="val 126781"/>
                  <a:gd name="f872" fmla="val 126249"/>
                  <a:gd name="f873" fmla="val 65298"/>
                  <a:gd name="f874" fmla="val 128341"/>
                  <a:gd name="f875" fmla="val 64420"/>
                  <a:gd name="f876" fmla="val 128900"/>
                  <a:gd name="f877" fmla="val 64186"/>
                  <a:gd name="f878" fmla="val 129528"/>
                  <a:gd name="f879" fmla="val 64195"/>
                  <a:gd name="f880" fmla="val 130135"/>
                  <a:gd name="f881" fmla="val 64170"/>
                  <a:gd name="f882" fmla="val 138047"/>
                  <a:gd name="f883" fmla="val 63837"/>
                  <a:gd name="f884" fmla="val 144592"/>
                  <a:gd name="f885" fmla="val 55459"/>
                  <a:gd name="f886" fmla="val 143005"/>
                  <a:gd name="f887" fmla="val 47701"/>
                  <a:gd name="f888" fmla="val 142706"/>
                  <a:gd name="f889" fmla="val 46238"/>
                  <a:gd name="f890" fmla="val 142140"/>
                  <a:gd name="f891" fmla="val 44786"/>
                  <a:gd name="f892" fmla="val 141097"/>
                  <a:gd name="f893" fmla="val 43719"/>
                  <a:gd name="f894" fmla="val 139216"/>
                  <a:gd name="f895" fmla="val 41800"/>
                  <a:gd name="f896" fmla="val 136024"/>
                  <a:gd name="f897" fmla="val 41349"/>
                  <a:gd name="f898" fmla="val 134619"/>
                  <a:gd name="f899" fmla="val 39057"/>
                  <a:gd name="f900" fmla="val 132900"/>
                  <a:gd name="f901" fmla="val 36255"/>
                  <a:gd name="f902" fmla="val 135025"/>
                  <a:gd name="f903" fmla="val 32537"/>
                  <a:gd name="f904" fmla="val 137778"/>
                  <a:gd name="f905" fmla="val 30737"/>
                  <a:gd name="f906" fmla="val 140529"/>
                  <a:gd name="f907" fmla="val 28938"/>
                  <a:gd name="f908" fmla="val 143891"/>
                  <a:gd name="f909" fmla="val 28156"/>
                  <a:gd name="f910" fmla="val 146461"/>
                  <a:gd name="f911" fmla="val 26105"/>
                  <a:gd name="f912" fmla="val 147145"/>
                  <a:gd name="f913" fmla="val 26087"/>
                  <a:gd name="f914" fmla="val 147512"/>
                  <a:gd name="f915" fmla="val 25417"/>
                  <a:gd name="f916" fmla="val 147638"/>
                  <a:gd name="f917" fmla="val 24743"/>
                  <a:gd name="f918" fmla="val 147716"/>
                  <a:gd name="f919" fmla="val 24319"/>
                  <a:gd name="f920" fmla="val 147611"/>
                  <a:gd name="f921" fmla="val 23887"/>
                  <a:gd name="f922" fmla="val 147608"/>
                  <a:gd name="f923" fmla="val 23456"/>
                  <a:gd name="f924" fmla="val 147598"/>
                  <a:gd name="f925" fmla="val 22276"/>
                  <a:gd name="f926" fmla="val 148442"/>
                  <a:gd name="f927" fmla="val 21139"/>
                  <a:gd name="f928" fmla="val 149574"/>
                  <a:gd name="f929" fmla="val 20805"/>
                  <a:gd name="f930" fmla="val 149811"/>
                  <a:gd name="f931" fmla="val 20736"/>
                  <a:gd name="f932" fmla="val 150056"/>
                  <a:gd name="f933" fmla="val 20702"/>
                  <a:gd name="f934" fmla="val 150302"/>
                  <a:gd name="f935" fmla="val 151231"/>
                  <a:gd name="f936" fmla="val 152165"/>
                  <a:gd name="f937" fmla="val 21179"/>
                  <a:gd name="f938" fmla="val 152664"/>
                  <a:gd name="f939" fmla="val 21968"/>
                  <a:gd name="f940" fmla="val 153442"/>
                  <a:gd name="f941" fmla="val 23198"/>
                  <a:gd name="f942" fmla="val 153129"/>
                  <a:gd name="f943" fmla="val 24821"/>
                  <a:gd name="f944" fmla="val 152563"/>
                  <a:gd name="f945" fmla="val 26163"/>
                  <a:gd name="f946" fmla="val 151998"/>
                  <a:gd name="f947" fmla="val 27505"/>
                  <a:gd name="f948" fmla="val 151199"/>
                  <a:gd name="f949" fmla="val 28790"/>
                  <a:gd name="f950" fmla="val 151051"/>
                  <a:gd name="f951" fmla="val 30239"/>
                  <a:gd name="f952" fmla="val 150905"/>
                  <a:gd name="f953" fmla="val 31687"/>
                  <a:gd name="f954" fmla="val 151726"/>
                  <a:gd name="f955" fmla="val 33391"/>
                  <a:gd name="f956" fmla="val 153173"/>
                  <a:gd name="f957" fmla="val 33553"/>
                  <a:gd name="f958" fmla="val 153252"/>
                  <a:gd name="f959" fmla="val 33562"/>
                  <a:gd name="f960" fmla="val 153330"/>
                  <a:gd name="f961" fmla="val 33566"/>
                  <a:gd name="f962" fmla="val 153406"/>
                  <a:gd name="f963" fmla="val 155043"/>
                  <a:gd name="f964" fmla="val 156090"/>
                  <a:gd name="f965" fmla="val 31574"/>
                  <a:gd name="f966" fmla="val 156201"/>
                  <a:gd name="f967" fmla="val 29877"/>
                  <a:gd name="f968" fmla="val 156318"/>
                  <a:gd name="f969" fmla="val 155972"/>
                  <a:gd name="f970" fmla="val 26160"/>
                  <a:gd name="f971" fmla="val 156925"/>
                  <a:gd name="f972" fmla="val 24659"/>
                  <a:gd name="f973" fmla="val 158377"/>
                  <a:gd name="f974" fmla="val 22374"/>
                  <a:gd name="f975" fmla="val 162385"/>
                  <a:gd name="f976" fmla="val 21839"/>
                  <a:gd name="f977" fmla="val 162490"/>
                  <a:gd name="f978" fmla="val 19133"/>
                  <a:gd name="f979" fmla="val 16945"/>
                  <a:gd name="f980" fmla="val 159821"/>
                  <a:gd name="f981" fmla="val 15661"/>
                  <a:gd name="f982" fmla="val 159327"/>
                  <a:gd name="f983" fmla="val 13530"/>
                  <a:gd name="f984" fmla="val 159129"/>
                  <a:gd name="f985" fmla="val 12668"/>
                  <a:gd name="f986" fmla="val 159325"/>
                  <a:gd name="f987" fmla="val 11773"/>
                  <a:gd name="f988" fmla="val 159405"/>
                  <a:gd name="f989" fmla="val 10894"/>
                  <a:gd name="f990" fmla="val 159709"/>
                  <a:gd name="f991" fmla="val 7612"/>
                  <a:gd name="f992" fmla="val 158263"/>
                  <a:gd name="f993" fmla="val 4218"/>
                  <a:gd name="f994" fmla="val 155688"/>
                  <a:gd name="f995" fmla="val 2163"/>
                  <a:gd name="f996" fmla="val 153919"/>
                  <a:gd name="f997" fmla="val 751"/>
                  <a:gd name="f998" fmla="val 151652"/>
                  <a:gd name="f999" fmla="*/ f0 1 162574"/>
                  <a:gd name="f1000" fmla="*/ f1 1 140159"/>
                  <a:gd name="f1001" fmla="val f2"/>
                  <a:gd name="f1002" fmla="val f3"/>
                  <a:gd name="f1003" fmla="val f4"/>
                  <a:gd name="f1004" fmla="+- f1003 0 f1001"/>
                  <a:gd name="f1005" fmla="+- f1002 0 f1001"/>
                  <a:gd name="f1006" fmla="*/ f1005 1 162574"/>
                  <a:gd name="f1007" fmla="*/ f1004 1 140159"/>
                  <a:gd name="f1008" fmla="*/ f1001 1 f1006"/>
                  <a:gd name="f1009" fmla="*/ f1002 1 f1006"/>
                  <a:gd name="f1010" fmla="*/ f1001 1 f1007"/>
                  <a:gd name="f1011" fmla="*/ f1003 1 f1007"/>
                  <a:gd name="f1012" fmla="*/ f1008 f999 1"/>
                  <a:gd name="f1013" fmla="*/ f1009 f999 1"/>
                  <a:gd name="f1014" fmla="*/ f1011 f1000 1"/>
                  <a:gd name="f1015" fmla="*/ f1010 f100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12" t="f1015" r="f1013" b="f1014"/>
                <a:pathLst>
                  <a:path w="162574" h="140159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lnTo>
                      <a:pt x="f27" y="f28"/>
                    </a:lnTo>
                    <a:cubicBezTo>
                      <a:pt x="f29" y="f30"/>
                      <a:pt x="f31" y="f32"/>
                      <a:pt x="f33" y="f32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48"/>
                    </a:cubicBezTo>
                    <a:cubicBezTo>
                      <a:pt x="f50" y="f48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58"/>
                    </a:cubicBezTo>
                    <a:cubicBezTo>
                      <a:pt x="f60" y="f58"/>
                      <a:pt x="f61" y="f62"/>
                      <a:pt x="f63" y="f64"/>
                    </a:cubicBezTo>
                    <a:cubicBezTo>
                      <a:pt x="f65" y="f66"/>
                      <a:pt x="f67" y="f6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0"/>
                    </a:cubicBezTo>
                    <a:cubicBezTo>
                      <a:pt x="f82" y="f80"/>
                      <a:pt x="f83" y="f84"/>
                      <a:pt x="f85" y="f86"/>
                    </a:cubicBezTo>
                    <a:cubicBezTo>
                      <a:pt x="f87" y="f88"/>
                      <a:pt x="f89" y="f90"/>
                      <a:pt x="f91" y="f92"/>
                    </a:cubicBezTo>
                    <a:cubicBezTo>
                      <a:pt x="f93" y="f94"/>
                      <a:pt x="f95" y="f96"/>
                      <a:pt x="f97" y="f98"/>
                    </a:cubicBezTo>
                    <a:cubicBezTo>
                      <a:pt x="f99" y="f100"/>
                      <a:pt x="f101" y="f102"/>
                      <a:pt x="f103" y="f104"/>
                    </a:cubicBezTo>
                    <a:cubicBezTo>
                      <a:pt x="f105" y="f106"/>
                      <a:pt x="f107" y="f108"/>
                      <a:pt x="f109" y="f110"/>
                    </a:cubicBezTo>
                    <a:cubicBezTo>
                      <a:pt x="f111" y="f112"/>
                      <a:pt x="f113" y="f114"/>
                      <a:pt x="f115" y="f116"/>
                    </a:cubicBezTo>
                    <a:cubicBezTo>
                      <a:pt x="f117" y="f118"/>
                      <a:pt x="f119" y="f120"/>
                      <a:pt x="f121" y="f120"/>
                    </a:cubicBezTo>
                    <a:cubicBezTo>
                      <a:pt x="f122" y="f120"/>
                      <a:pt x="f123" y="f124"/>
                      <a:pt x="f125" y="f126"/>
                    </a:cubicBezTo>
                    <a:cubicBezTo>
                      <a:pt x="f127" y="f128"/>
                      <a:pt x="f129" y="f130"/>
                      <a:pt x="f131" y="f130"/>
                    </a:cubicBezTo>
                    <a:cubicBezTo>
                      <a:pt x="f132" y="f130"/>
                      <a:pt x="f133" y="f134"/>
                      <a:pt x="f135" y="f136"/>
                    </a:cubicBezTo>
                    <a:lnTo>
                      <a:pt x="f137" y="f138"/>
                    </a:lnTo>
                    <a:cubicBezTo>
                      <a:pt x="f139" y="f140"/>
                      <a:pt x="f141" y="f142"/>
                      <a:pt x="f143" y="f144"/>
                    </a:cubicBezTo>
                    <a:cubicBezTo>
                      <a:pt x="f145" y="f146"/>
                      <a:pt x="f147" y="f148"/>
                      <a:pt x="f149" y="f148"/>
                    </a:cubicBezTo>
                    <a:cubicBezTo>
                      <a:pt x="f150" y="f148"/>
                      <a:pt x="f151" y="f152"/>
                      <a:pt x="f153" y="f154"/>
                    </a:cubicBezTo>
                    <a:cubicBezTo>
                      <a:pt x="f155" y="f156"/>
                      <a:pt x="f157" y="f158"/>
                      <a:pt x="f159" y="f158"/>
                    </a:cubicBezTo>
                    <a:cubicBezTo>
                      <a:pt x="f160" y="f158"/>
                      <a:pt x="f161" y="f162"/>
                      <a:pt x="f163" y="f162"/>
                    </a:cubicBezTo>
                    <a:cubicBezTo>
                      <a:pt x="f164" y="f162"/>
                      <a:pt x="f165" y="f166"/>
                      <a:pt x="f167" y="f168"/>
                    </a:cubicBezTo>
                    <a:cubicBezTo>
                      <a:pt x="f169" y="f170"/>
                      <a:pt x="f171" y="f172"/>
                      <a:pt x="f173" y="f174"/>
                    </a:cubicBezTo>
                    <a:cubicBezTo>
                      <a:pt x="f175" y="f176"/>
                      <a:pt x="f177" y="f178"/>
                      <a:pt x="f179" y="f180"/>
                    </a:cubicBezTo>
                    <a:cubicBezTo>
                      <a:pt x="f181" y="f182"/>
                      <a:pt x="f183" y="f184"/>
                      <a:pt x="f185" y="f184"/>
                    </a:cubicBezTo>
                    <a:cubicBezTo>
                      <a:pt x="f186" y="f184"/>
                      <a:pt x="f187" y="f188"/>
                      <a:pt x="f189" y="f190"/>
                    </a:cubicBezTo>
                    <a:cubicBezTo>
                      <a:pt x="f191" y="f192"/>
                      <a:pt x="f193" y="f194"/>
                      <a:pt x="f195" y="f196"/>
                    </a:cubicBezTo>
                    <a:cubicBezTo>
                      <a:pt x="f197" y="f198"/>
                      <a:pt x="f199" y="f200"/>
                      <a:pt x="f201" y="f202"/>
                    </a:cubicBezTo>
                    <a:cubicBezTo>
                      <a:pt x="f203" y="f204"/>
                      <a:pt x="f205" y="f206"/>
                      <a:pt x="f207" y="f208"/>
                    </a:cubicBezTo>
                    <a:cubicBezTo>
                      <a:pt x="f209" y="f210"/>
                      <a:pt x="f211" y="f212"/>
                      <a:pt x="f213" y="f214"/>
                    </a:cubicBezTo>
                    <a:cubicBezTo>
                      <a:pt x="f215" y="f216"/>
                      <a:pt x="f217" y="f218"/>
                      <a:pt x="f219" y="f220"/>
                    </a:cubicBezTo>
                    <a:cubicBezTo>
                      <a:pt x="f221" y="f222"/>
                      <a:pt x="f223" y="f224"/>
                      <a:pt x="f225" y="f224"/>
                    </a:cubicBezTo>
                    <a:cubicBezTo>
                      <a:pt x="f226" y="f224"/>
                      <a:pt x="f227" y="f228"/>
                      <a:pt x="f229" y="f230"/>
                    </a:cubicBezTo>
                    <a:cubicBezTo>
                      <a:pt x="f231" y="f232"/>
                      <a:pt x="f233" y="f234"/>
                      <a:pt x="f235" y="f236"/>
                    </a:cubicBezTo>
                    <a:cubicBezTo>
                      <a:pt x="f237" y="f238"/>
                      <a:pt x="f239" y="f240"/>
                      <a:pt x="f241" y="f242"/>
                    </a:cubicBezTo>
                    <a:cubicBezTo>
                      <a:pt x="f243" y="f244"/>
                      <a:pt x="f245" y="f246"/>
                      <a:pt x="f247" y="f248"/>
                    </a:cubicBezTo>
                    <a:cubicBezTo>
                      <a:pt x="f249" y="f250"/>
                      <a:pt x="f251" y="f252"/>
                      <a:pt x="f253" y="f254"/>
                    </a:cubicBezTo>
                    <a:cubicBezTo>
                      <a:pt x="f255" y="f256"/>
                      <a:pt x="f257" y="f258"/>
                      <a:pt x="f259" y="f260"/>
                    </a:cubicBezTo>
                    <a:cubicBezTo>
                      <a:pt x="f261" y="f262"/>
                      <a:pt x="f263" y="f264"/>
                      <a:pt x="f265" y="f266"/>
                    </a:cubicBezTo>
                    <a:cubicBezTo>
                      <a:pt x="f267" y="f268"/>
                      <a:pt x="f269" y="f270"/>
                      <a:pt x="f271" y="f272"/>
                    </a:cubicBezTo>
                    <a:cubicBezTo>
                      <a:pt x="f273" y="f274"/>
                      <a:pt x="f275" y="f276"/>
                      <a:pt x="f277" y="f278"/>
                    </a:cubicBezTo>
                    <a:cubicBezTo>
                      <a:pt x="f279" y="f280"/>
                      <a:pt x="f281" y="f282"/>
                      <a:pt x="f283" y="f284"/>
                    </a:cubicBezTo>
                    <a:cubicBezTo>
                      <a:pt x="f285" y="f286"/>
                      <a:pt x="f287" y="f288"/>
                      <a:pt x="f289" y="f288"/>
                    </a:cubicBezTo>
                    <a:cubicBezTo>
                      <a:pt x="f290" y="f288"/>
                      <a:pt x="f291" y="f292"/>
                      <a:pt x="f293" y="f292"/>
                    </a:cubicBezTo>
                    <a:cubicBezTo>
                      <a:pt x="f294" y="f292"/>
                      <a:pt x="f295" y="f296"/>
                      <a:pt x="f297" y="f298"/>
                    </a:cubicBezTo>
                    <a:cubicBezTo>
                      <a:pt x="f299" y="f300"/>
                      <a:pt x="f301" y="f302"/>
                      <a:pt x="f303" y="f304"/>
                    </a:cubicBezTo>
                    <a:cubicBezTo>
                      <a:pt x="f305" y="f306"/>
                      <a:pt x="f307" y="f308"/>
                      <a:pt x="f309" y="f310"/>
                    </a:cubicBezTo>
                    <a:cubicBezTo>
                      <a:pt x="f311" y="f312"/>
                      <a:pt x="f313" y="f314"/>
                      <a:pt x="f315" y="f316"/>
                    </a:cubicBezTo>
                    <a:cubicBezTo>
                      <a:pt x="f317" y="f318"/>
                      <a:pt x="f319" y="f320"/>
                      <a:pt x="f321" y="f320"/>
                    </a:cubicBezTo>
                    <a:cubicBezTo>
                      <a:pt x="f322" y="f320"/>
                      <a:pt x="f323" y="f324"/>
                      <a:pt x="f325" y="f326"/>
                    </a:cubicBezTo>
                    <a:cubicBezTo>
                      <a:pt x="f327" y="f328"/>
                      <a:pt x="f329" y="f330"/>
                      <a:pt x="f331" y="f330"/>
                    </a:cubicBezTo>
                    <a:cubicBezTo>
                      <a:pt x="f332" y="f330"/>
                      <a:pt x="f333" y="f334"/>
                      <a:pt x="f335" y="f336"/>
                    </a:cubicBezTo>
                    <a:cubicBezTo>
                      <a:pt x="f337" y="f338"/>
                      <a:pt x="f339" y="f340"/>
                      <a:pt x="f341" y="f342"/>
                    </a:cubicBezTo>
                    <a:cubicBezTo>
                      <a:pt x="f343" y="f344"/>
                      <a:pt x="f345" y="f346"/>
                      <a:pt x="f347" y="f346"/>
                    </a:cubicBezTo>
                    <a:cubicBezTo>
                      <a:pt x="f348" y="f346"/>
                      <a:pt x="f349" y="f350"/>
                      <a:pt x="f351" y="f352"/>
                    </a:cubicBezTo>
                    <a:cubicBezTo>
                      <a:pt x="f353" y="f354"/>
                      <a:pt x="f355" y="f356"/>
                      <a:pt x="f357" y="f358"/>
                    </a:cubicBezTo>
                    <a:cubicBezTo>
                      <a:pt x="f359" y="f360"/>
                      <a:pt x="f361" y="f362"/>
                      <a:pt x="f363" y="f364"/>
                    </a:cubicBezTo>
                    <a:cubicBezTo>
                      <a:pt x="f365" y="f366"/>
                      <a:pt x="f367" y="f368"/>
                      <a:pt x="f369" y="f370"/>
                    </a:cubicBezTo>
                    <a:cubicBezTo>
                      <a:pt x="f371" y="f372"/>
                      <a:pt x="f373" y="f374"/>
                      <a:pt x="f375" y="f376"/>
                    </a:cubicBezTo>
                    <a:cubicBezTo>
                      <a:pt x="f377" y="f378"/>
                      <a:pt x="f379" y="f380"/>
                      <a:pt x="f381" y="f382"/>
                    </a:cubicBezTo>
                    <a:cubicBezTo>
                      <a:pt x="f383" y="f384"/>
                      <a:pt x="f385" y="f386"/>
                      <a:pt x="f387" y="f386"/>
                    </a:cubicBezTo>
                    <a:cubicBezTo>
                      <a:pt x="f388" y="f386"/>
                      <a:pt x="f389" y="f390"/>
                      <a:pt x="f391" y="f392"/>
                    </a:cubicBezTo>
                    <a:cubicBezTo>
                      <a:pt x="f393" y="f394"/>
                      <a:pt x="f395" y="f396"/>
                      <a:pt x="f397" y="f398"/>
                    </a:cubicBezTo>
                    <a:cubicBezTo>
                      <a:pt x="f399" y="f400"/>
                      <a:pt x="f401" y="f402"/>
                      <a:pt x="f403" y="f404"/>
                    </a:cubicBezTo>
                    <a:lnTo>
                      <a:pt x="f403" y="f404"/>
                    </a:lnTo>
                    <a:cubicBezTo>
                      <a:pt x="f405" y="f406"/>
                      <a:pt x="f407" y="f408"/>
                      <a:pt x="f409" y="f410"/>
                    </a:cubicBezTo>
                    <a:cubicBezTo>
                      <a:pt x="f411" y="f412"/>
                      <a:pt x="f413" y="f414"/>
                      <a:pt x="f415" y="f416"/>
                    </a:cubicBezTo>
                    <a:cubicBezTo>
                      <a:pt x="f417" y="f418"/>
                      <a:pt x="f419" y="f420"/>
                      <a:pt x="f421" y="f420"/>
                    </a:cubicBezTo>
                    <a:cubicBezTo>
                      <a:pt x="f422" y="f420"/>
                      <a:pt x="f423" y="f424"/>
                      <a:pt x="f425" y="f426"/>
                    </a:cubicBezTo>
                    <a:cubicBezTo>
                      <a:pt x="f427" y="f428"/>
                      <a:pt x="f429" y="f386"/>
                      <a:pt x="f430" y="f431"/>
                    </a:cubicBezTo>
                    <a:cubicBezTo>
                      <a:pt x="f432" y="f433"/>
                      <a:pt x="f434" y="f435"/>
                      <a:pt x="f436" y="f435"/>
                    </a:cubicBezTo>
                    <a:cubicBezTo>
                      <a:pt x="f437" y="f435"/>
                      <a:pt x="f438" y="f439"/>
                      <a:pt x="f440" y="f439"/>
                    </a:cubicBezTo>
                    <a:cubicBezTo>
                      <a:pt x="f441" y="f439"/>
                      <a:pt x="f442" y="f443"/>
                      <a:pt x="f444" y="f445"/>
                    </a:cubicBezTo>
                    <a:cubicBezTo>
                      <a:pt x="f446" y="f447"/>
                      <a:pt x="f448" y="f449"/>
                      <a:pt x="f450" y="f449"/>
                    </a:cubicBezTo>
                    <a:cubicBezTo>
                      <a:pt x="f451" y="f449"/>
                      <a:pt x="f452" y="f453"/>
                      <a:pt x="f454" y="f455"/>
                    </a:cubicBezTo>
                    <a:cubicBezTo>
                      <a:pt x="f456" y="f457"/>
                      <a:pt x="f458" y="f459"/>
                      <a:pt x="f460" y="f461"/>
                    </a:cubicBezTo>
                    <a:cubicBezTo>
                      <a:pt x="f462" y="f463"/>
                      <a:pt x="f464" y="f465"/>
                      <a:pt x="f466" y="f465"/>
                    </a:cubicBezTo>
                    <a:cubicBezTo>
                      <a:pt x="f467" y="f465"/>
                      <a:pt x="f468" y="f469"/>
                      <a:pt x="f470" y="f471"/>
                    </a:cubicBezTo>
                    <a:cubicBezTo>
                      <a:pt x="f472" y="f473"/>
                      <a:pt x="f474" y="f475"/>
                      <a:pt x="f476" y="f475"/>
                    </a:cubicBezTo>
                    <a:cubicBezTo>
                      <a:pt x="f477" y="f475"/>
                      <a:pt x="f478" y="f479"/>
                      <a:pt x="f480" y="f481"/>
                    </a:cubicBezTo>
                    <a:cubicBezTo>
                      <a:pt x="f482" y="f483"/>
                      <a:pt x="f484" y="f485"/>
                      <a:pt x="f486" y="f487"/>
                    </a:cubicBezTo>
                    <a:cubicBezTo>
                      <a:pt x="f488" y="f489"/>
                      <a:pt x="f490" y="f491"/>
                      <a:pt x="f492" y="f491"/>
                    </a:cubicBezTo>
                    <a:cubicBezTo>
                      <a:pt x="f493" y="f491"/>
                      <a:pt x="f494" y="f495"/>
                      <a:pt x="f496" y="f497"/>
                    </a:cubicBezTo>
                    <a:cubicBezTo>
                      <a:pt x="f498" y="f499"/>
                      <a:pt x="f500" y="f501"/>
                      <a:pt x="f502" y="f501"/>
                    </a:cubicBezTo>
                    <a:cubicBezTo>
                      <a:pt x="f503" y="f501"/>
                      <a:pt x="f504" y="f505"/>
                      <a:pt x="f506" y="f507"/>
                    </a:cubicBezTo>
                    <a:cubicBezTo>
                      <a:pt x="f508" y="f509"/>
                      <a:pt x="f510" y="f511"/>
                      <a:pt x="f512" y="f513"/>
                    </a:cubicBezTo>
                    <a:cubicBezTo>
                      <a:pt x="f2" y="f514"/>
                      <a:pt x="f515" y="f516"/>
                      <a:pt x="f517" y="f518"/>
                    </a:cubicBezTo>
                    <a:cubicBezTo>
                      <a:pt x="f519" y="f520"/>
                      <a:pt x="f521" y="f522"/>
                      <a:pt x="f523" y="f522"/>
                    </a:cubicBezTo>
                    <a:cubicBezTo>
                      <a:pt x="f524" y="f522"/>
                      <a:pt x="f525" y="f526"/>
                      <a:pt x="f527" y="f528"/>
                    </a:cubicBezTo>
                    <a:cubicBezTo>
                      <a:pt x="f529" y="f530"/>
                      <a:pt x="f531" y="f532"/>
                      <a:pt x="f533" y="f532"/>
                    </a:cubicBezTo>
                    <a:cubicBezTo>
                      <a:pt x="f534" y="f532"/>
                      <a:pt x="f535" y="f536"/>
                      <a:pt x="f537" y="f538"/>
                    </a:cubicBezTo>
                    <a:cubicBezTo>
                      <a:pt x="f539" y="f540"/>
                      <a:pt x="f541" y="f542"/>
                      <a:pt x="f543" y="f544"/>
                    </a:cubicBezTo>
                    <a:cubicBezTo>
                      <a:pt x="f545" y="f546"/>
                      <a:pt x="f547" y="f548"/>
                      <a:pt x="f549" y="f548"/>
                    </a:cubicBezTo>
                    <a:cubicBezTo>
                      <a:pt x="f550" y="f548"/>
                      <a:pt x="f551" y="f552"/>
                      <a:pt x="f553" y="f554"/>
                    </a:cubicBezTo>
                    <a:lnTo>
                      <a:pt x="f553" y="f554"/>
                    </a:lnTo>
                    <a:cubicBezTo>
                      <a:pt x="f555" y="f556"/>
                      <a:pt x="f557" y="f558"/>
                      <a:pt x="f559" y="f560"/>
                    </a:cubicBezTo>
                    <a:cubicBezTo>
                      <a:pt x="f561" y="f562"/>
                      <a:pt x="f563" y="f564"/>
                      <a:pt x="f565" y="f566"/>
                    </a:cubicBezTo>
                    <a:cubicBezTo>
                      <a:pt x="f567" y="f568"/>
                      <a:pt x="f569" y="f570"/>
                      <a:pt x="f571" y="f572"/>
                    </a:cubicBezTo>
                    <a:cubicBezTo>
                      <a:pt x="f573" y="f574"/>
                      <a:pt x="f575" y="f576"/>
                      <a:pt x="f577" y="f578"/>
                    </a:cubicBezTo>
                    <a:cubicBezTo>
                      <a:pt x="f579" y="f580"/>
                      <a:pt x="f581" y="f582"/>
                      <a:pt x="f583" y="f584"/>
                    </a:cubicBezTo>
                    <a:cubicBezTo>
                      <a:pt x="f585" y="f586"/>
                      <a:pt x="f587" y="f588"/>
                      <a:pt x="f589" y="f590"/>
                    </a:cubicBezTo>
                    <a:cubicBezTo>
                      <a:pt x="f591" y="f592"/>
                      <a:pt x="f593" y="f594"/>
                      <a:pt x="f595" y="f594"/>
                    </a:cubicBezTo>
                    <a:cubicBezTo>
                      <a:pt x="f596" y="f594"/>
                      <a:pt x="f597" y="f598"/>
                      <a:pt x="f599" y="f600"/>
                    </a:cubicBezTo>
                    <a:cubicBezTo>
                      <a:pt x="f601" y="f602"/>
                      <a:pt x="f603" y="f604"/>
                      <a:pt x="f171" y="f605"/>
                    </a:cubicBezTo>
                    <a:cubicBezTo>
                      <a:pt x="f606" y="f607"/>
                      <a:pt x="f608" y="f609"/>
                      <a:pt x="f610" y="f611"/>
                    </a:cubicBezTo>
                    <a:cubicBezTo>
                      <a:pt x="f612" y="f613"/>
                      <a:pt x="f614" y="f615"/>
                      <a:pt x="f616" y="f617"/>
                    </a:cubicBezTo>
                    <a:cubicBezTo>
                      <a:pt x="f618" y="f619"/>
                      <a:pt x="f620" y="f621"/>
                      <a:pt x="f622" y="f623"/>
                    </a:cubicBezTo>
                    <a:cubicBezTo>
                      <a:pt x="f624" y="f625"/>
                      <a:pt x="f626" y="f627"/>
                      <a:pt x="f628" y="f629"/>
                    </a:cubicBezTo>
                    <a:cubicBezTo>
                      <a:pt x="f630" y="f631"/>
                      <a:pt x="f632" y="f633"/>
                      <a:pt x="f634" y="f635"/>
                    </a:cubicBezTo>
                    <a:cubicBezTo>
                      <a:pt x="f636" y="f637"/>
                      <a:pt x="f638" y="f639"/>
                      <a:pt x="f640" y="f641"/>
                    </a:cubicBezTo>
                    <a:lnTo>
                      <a:pt x="f640" y="f641"/>
                    </a:lnTo>
                    <a:cubicBezTo>
                      <a:pt x="f642" y="f643"/>
                      <a:pt x="f644" y="f645"/>
                      <a:pt x="f646" y="f645"/>
                    </a:cubicBezTo>
                    <a:cubicBezTo>
                      <a:pt x="f647" y="f645"/>
                      <a:pt x="f648" y="f649"/>
                      <a:pt x="f650" y="f651"/>
                    </a:cubicBezTo>
                    <a:cubicBezTo>
                      <a:pt x="f652" y="f653"/>
                      <a:pt x="f654" y="f655"/>
                      <a:pt x="f656" y="f657"/>
                    </a:cubicBezTo>
                    <a:lnTo>
                      <a:pt x="f658" y="f659"/>
                    </a:lnTo>
                    <a:cubicBezTo>
                      <a:pt x="f660" y="f661"/>
                      <a:pt x="f286" y="f662"/>
                      <a:pt x="f663" y="f664"/>
                    </a:cubicBezTo>
                    <a:cubicBezTo>
                      <a:pt x="f665" y="f666"/>
                      <a:pt x="f667" y="f668"/>
                      <a:pt x="f669" y="f668"/>
                    </a:cubicBezTo>
                    <a:cubicBezTo>
                      <a:pt x="f670" y="f668"/>
                      <a:pt x="f671" y="f672"/>
                      <a:pt x="f673" y="f674"/>
                    </a:cubicBezTo>
                    <a:cubicBezTo>
                      <a:pt x="f675" y="f676"/>
                      <a:pt x="f677" y="f678"/>
                      <a:pt x="f679" y="f680"/>
                    </a:cubicBezTo>
                    <a:cubicBezTo>
                      <a:pt x="f681" y="f682"/>
                      <a:pt x="f683" y="f684"/>
                      <a:pt x="f685" y="f686"/>
                    </a:cubicBezTo>
                    <a:cubicBezTo>
                      <a:pt x="f687" y="f688"/>
                      <a:pt x="f689" y="f690"/>
                      <a:pt x="f691" y="f692"/>
                    </a:cubicBezTo>
                    <a:cubicBezTo>
                      <a:pt x="f693" y="f694"/>
                      <a:pt x="f695" y="f696"/>
                      <a:pt x="f697" y="f698"/>
                    </a:cubicBezTo>
                    <a:cubicBezTo>
                      <a:pt x="f699" y="f700"/>
                      <a:pt x="f701" y="f702"/>
                      <a:pt x="f703" y="f702"/>
                    </a:cubicBezTo>
                    <a:cubicBezTo>
                      <a:pt x="f704" y="f702"/>
                      <a:pt x="f705" y="f706"/>
                      <a:pt x="f707" y="f708"/>
                    </a:cubicBezTo>
                    <a:cubicBezTo>
                      <a:pt x="f709" y="f710"/>
                      <a:pt x="f711" y="f712"/>
                      <a:pt x="f713" y="f712"/>
                    </a:cubicBezTo>
                    <a:cubicBezTo>
                      <a:pt x="f714" y="f712"/>
                      <a:pt x="f715" y="f716"/>
                      <a:pt x="f717" y="f718"/>
                    </a:cubicBezTo>
                    <a:cubicBezTo>
                      <a:pt x="f719" y="f720"/>
                      <a:pt x="f721" y="f722"/>
                      <a:pt x="f723" y="f722"/>
                    </a:cubicBezTo>
                    <a:cubicBezTo>
                      <a:pt x="f724" y="f722"/>
                      <a:pt x="f725" y="f726"/>
                      <a:pt x="f727" y="f728"/>
                    </a:cubicBezTo>
                    <a:cubicBezTo>
                      <a:pt x="f729" y="f730"/>
                      <a:pt x="f731" y="f732"/>
                      <a:pt x="f733" y="f734"/>
                    </a:cubicBezTo>
                    <a:cubicBezTo>
                      <a:pt x="f735" y="f736"/>
                      <a:pt x="f737" y="f738"/>
                      <a:pt x="f739" y="f740"/>
                    </a:cubicBezTo>
                    <a:cubicBezTo>
                      <a:pt x="f741" y="f742"/>
                      <a:pt x="f743" y="f744"/>
                      <a:pt x="f745" y="f746"/>
                    </a:cubicBezTo>
                    <a:cubicBezTo>
                      <a:pt x="f747" y="f748"/>
                      <a:pt x="f749" y="f750"/>
                      <a:pt x="f751" y="f752"/>
                    </a:cubicBezTo>
                    <a:cubicBezTo>
                      <a:pt x="f753" y="f754"/>
                      <a:pt x="f755" y="f756"/>
                      <a:pt x="f757" y="f756"/>
                    </a:cubicBezTo>
                    <a:cubicBezTo>
                      <a:pt x="f758" y="f756"/>
                      <a:pt x="f759" y="f760"/>
                      <a:pt x="f761" y="f762"/>
                    </a:cubicBezTo>
                    <a:cubicBezTo>
                      <a:pt x="f763" y="f764"/>
                      <a:pt x="f765" y="f766"/>
                      <a:pt x="f767" y="f768"/>
                    </a:cubicBezTo>
                    <a:cubicBezTo>
                      <a:pt x="f769" y="f770"/>
                      <a:pt x="f771" y="f772"/>
                      <a:pt x="f773" y="f774"/>
                    </a:cubicBezTo>
                    <a:cubicBezTo>
                      <a:pt x="f775" y="f776"/>
                      <a:pt x="f777" y="f778"/>
                      <a:pt x="f779" y="f780"/>
                    </a:cubicBezTo>
                    <a:cubicBezTo>
                      <a:pt x="f781" y="f782"/>
                      <a:pt x="f783" y="f784"/>
                      <a:pt x="f785" y="f784"/>
                    </a:cubicBezTo>
                    <a:cubicBezTo>
                      <a:pt x="f786" y="f784"/>
                      <a:pt x="f787" y="f788"/>
                      <a:pt x="f789" y="f790"/>
                    </a:cubicBezTo>
                    <a:cubicBezTo>
                      <a:pt x="f791" y="f792"/>
                      <a:pt x="f793" y="f794"/>
                      <a:pt x="f795" y="f796"/>
                    </a:cubicBezTo>
                    <a:lnTo>
                      <a:pt x="f797" y="f798"/>
                    </a:lnTo>
                    <a:cubicBezTo>
                      <a:pt x="f799" y="f800"/>
                      <a:pt x="f801" y="f802"/>
                      <a:pt x="f803" y="f804"/>
                    </a:cubicBezTo>
                    <a:cubicBezTo>
                      <a:pt x="f805" y="f806"/>
                      <a:pt x="f807" y="f808"/>
                      <a:pt x="f809" y="f810"/>
                    </a:cubicBezTo>
                    <a:cubicBezTo>
                      <a:pt x="f811" y="f812"/>
                      <a:pt x="f813" y="f814"/>
                      <a:pt x="f815" y="f816"/>
                    </a:cubicBezTo>
                    <a:lnTo>
                      <a:pt x="f815" y="f816"/>
                    </a:lnTo>
                    <a:cubicBezTo>
                      <a:pt x="f817" y="f818"/>
                      <a:pt x="f819" y="f820"/>
                      <a:pt x="f821" y="f822"/>
                    </a:cubicBezTo>
                    <a:cubicBezTo>
                      <a:pt x="f823" y="f824"/>
                      <a:pt x="f825" y="f826"/>
                      <a:pt x="f827" y="f826"/>
                    </a:cubicBezTo>
                    <a:cubicBezTo>
                      <a:pt x="f828" y="f826"/>
                      <a:pt x="f829" y="f830"/>
                      <a:pt x="f831" y="f832"/>
                    </a:cubicBezTo>
                    <a:cubicBezTo>
                      <a:pt x="f833" y="f834"/>
                      <a:pt x="f835" y="f836"/>
                      <a:pt x="f837" y="f838"/>
                    </a:cubicBezTo>
                    <a:cubicBezTo>
                      <a:pt x="f839" y="f840"/>
                      <a:pt x="f841" y="f842"/>
                      <a:pt x="f843" y="f844"/>
                    </a:cubicBezTo>
                    <a:cubicBezTo>
                      <a:pt x="f845" y="f846"/>
                      <a:pt x="f847" y="f848"/>
                      <a:pt x="f849" y="f848"/>
                    </a:cubicBezTo>
                    <a:cubicBezTo>
                      <a:pt x="f850" y="f848"/>
                      <a:pt x="f851" y="f852"/>
                      <a:pt x="f853" y="f852"/>
                    </a:cubicBezTo>
                    <a:cubicBezTo>
                      <a:pt x="f854" y="f852"/>
                      <a:pt x="f855" y="f856"/>
                      <a:pt x="f857" y="f858"/>
                    </a:cubicBezTo>
                    <a:cubicBezTo>
                      <a:pt x="f859" y="f860"/>
                      <a:pt x="f861" y="f862"/>
                      <a:pt x="f863" y="f864"/>
                    </a:cubicBezTo>
                    <a:cubicBezTo>
                      <a:pt x="f865" y="f866"/>
                      <a:pt x="f867" y="f868"/>
                      <a:pt x="f869" y="f870"/>
                    </a:cubicBezTo>
                    <a:cubicBezTo>
                      <a:pt x="f871" y="f382"/>
                      <a:pt x="f872" y="f873"/>
                      <a:pt x="f874" y="f875"/>
                    </a:cubicBezTo>
                    <a:cubicBezTo>
                      <a:pt x="f876" y="f877"/>
                      <a:pt x="f878" y="f879"/>
                      <a:pt x="f880" y="f881"/>
                    </a:cubicBezTo>
                    <a:cubicBezTo>
                      <a:pt x="f882" y="f883"/>
                      <a:pt x="f884" y="f885"/>
                      <a:pt x="f886" y="f887"/>
                    </a:cubicBezTo>
                    <a:cubicBezTo>
                      <a:pt x="f888" y="f889"/>
                      <a:pt x="f890" y="f891"/>
                      <a:pt x="f892" y="f893"/>
                    </a:cubicBezTo>
                    <a:cubicBezTo>
                      <a:pt x="f894" y="f895"/>
                      <a:pt x="f896" y="f897"/>
                      <a:pt x="f898" y="f899"/>
                    </a:cubicBezTo>
                    <a:cubicBezTo>
                      <a:pt x="f900" y="f901"/>
                      <a:pt x="f902" y="f903"/>
                      <a:pt x="f904" y="f905"/>
                    </a:cubicBezTo>
                    <a:cubicBezTo>
                      <a:pt x="f906" y="f907"/>
                      <a:pt x="f908" y="f909"/>
                      <a:pt x="f910" y="f911"/>
                    </a:cubicBezTo>
                    <a:cubicBezTo>
                      <a:pt x="f912" y="f913"/>
                      <a:pt x="f914" y="f915"/>
                      <a:pt x="f916" y="f917"/>
                    </a:cubicBezTo>
                    <a:cubicBezTo>
                      <a:pt x="f918" y="f919"/>
                      <a:pt x="f920" y="f921"/>
                      <a:pt x="f922" y="f923"/>
                    </a:cubicBezTo>
                    <a:cubicBezTo>
                      <a:pt x="f924" y="f925"/>
                      <a:pt x="f926" y="f927"/>
                      <a:pt x="f928" y="f929"/>
                    </a:cubicBezTo>
                    <a:cubicBezTo>
                      <a:pt x="f930" y="f931"/>
                      <a:pt x="f932" y="f933"/>
                      <a:pt x="f934" y="f933"/>
                    </a:cubicBezTo>
                    <a:cubicBezTo>
                      <a:pt x="f935" y="f933"/>
                      <a:pt x="f936" y="f937"/>
                      <a:pt x="f938" y="f939"/>
                    </a:cubicBezTo>
                    <a:cubicBezTo>
                      <a:pt x="f940" y="f941"/>
                      <a:pt x="f942" y="f943"/>
                      <a:pt x="f944" y="f945"/>
                    </a:cubicBezTo>
                    <a:cubicBezTo>
                      <a:pt x="f946" y="f947"/>
                      <a:pt x="f948" y="f949"/>
                      <a:pt x="f950" y="f951"/>
                    </a:cubicBezTo>
                    <a:cubicBezTo>
                      <a:pt x="f952" y="f953"/>
                      <a:pt x="f954" y="f955"/>
                      <a:pt x="f956" y="f957"/>
                    </a:cubicBezTo>
                    <a:cubicBezTo>
                      <a:pt x="f958" y="f959"/>
                      <a:pt x="f960" y="f961"/>
                      <a:pt x="f962" y="f961"/>
                    </a:cubicBezTo>
                    <a:cubicBezTo>
                      <a:pt x="f963" y="f961"/>
                      <a:pt x="f964" y="f965"/>
                      <a:pt x="f966" y="f967"/>
                    </a:cubicBezTo>
                    <a:cubicBezTo>
                      <a:pt x="f968" y="f561"/>
                      <a:pt x="f969" y="f970"/>
                      <a:pt x="f971" y="f972"/>
                    </a:cubicBezTo>
                    <a:cubicBezTo>
                      <a:pt x="f973" y="f974"/>
                      <a:pt x="f975" y="f976"/>
                      <a:pt x="f977" y="f978"/>
                    </a:cubicBezTo>
                    <a:cubicBezTo>
                      <a:pt x="f3" y="f979"/>
                      <a:pt x="f980" y="f981"/>
                      <a:pt x="f982" y="f983"/>
                    </a:cubicBezTo>
                    <a:cubicBezTo>
                      <a:pt x="f984" y="f985"/>
                      <a:pt x="f986" y="f987"/>
                      <a:pt x="f988" y="f989"/>
                    </a:cubicBezTo>
                    <a:cubicBezTo>
                      <a:pt x="f990" y="f991"/>
                      <a:pt x="f992" y="f993"/>
                      <a:pt x="f994" y="f995"/>
                    </a:cubicBezTo>
                    <a:cubicBezTo>
                      <a:pt x="f996" y="f997"/>
                      <a:pt x="f998" y="f2"/>
                      <a:pt x="f5" y="f2"/>
                    </a:cubicBezTo>
                    <a:close/>
                  </a:path>
                </a:pathLst>
              </a:custGeom>
              <a:solidFill>
                <a:srgbClr val="E27FBE"/>
              </a:solidFill>
              <a:ln w="19046" cap="rnd">
                <a:solidFill>
                  <a:srgbClr val="D74B85"/>
                </a:solidFill>
                <a:custDash>
                  <a:ds d="200000" sp="200063"/>
                </a:custDash>
                <a:round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" name="Google Shape;3101;p55">
                <a:extLst>
                  <a:ext uri="{FF2B5EF4-FFF2-40B4-BE49-F238E27FC236}">
                    <a16:creationId xmlns:a16="http://schemas.microsoft.com/office/drawing/2014/main" id="{A9254BBE-F9E3-44B8-832D-9BC99103F79B}"/>
                  </a:ext>
                </a:extLst>
              </p:cNvPr>
              <p:cNvSpPr/>
              <p:nvPr/>
            </p:nvSpPr>
            <p:spPr>
              <a:xfrm>
                <a:off x="7766264" y="3300636"/>
                <a:ext cx="177055" cy="978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717"/>
                  <a:gd name="f4" fmla="val 7580"/>
                  <a:gd name="f5" fmla="val 9951"/>
                  <a:gd name="f6" fmla="val 6355"/>
                  <a:gd name="f7" fmla="val 1"/>
                  <a:gd name="f8" fmla="val 1281"/>
                  <a:gd name="f9" fmla="val 2486"/>
                  <a:gd name="f10" fmla="val 4894"/>
                  <a:gd name="f11" fmla="val 3169"/>
                  <a:gd name="f12" fmla="val 5885"/>
                  <a:gd name="f13" fmla="val 4297"/>
                  <a:gd name="f14" fmla="val 6467"/>
                  <a:gd name="f15" fmla="val 5404"/>
                  <a:gd name="f16" fmla="val 6938"/>
                  <a:gd name="f17" fmla="val 6217"/>
                  <a:gd name="f18" fmla="val 7282"/>
                  <a:gd name="f19" fmla="val 7136"/>
                  <a:gd name="f20" fmla="val 8003"/>
                  <a:gd name="f21" fmla="val 8565"/>
                  <a:gd name="f22" fmla="val 9106"/>
                  <a:gd name="f23" fmla="val 7454"/>
                  <a:gd name="f24" fmla="val 9581"/>
                  <a:gd name="f25" fmla="val 7134"/>
                  <a:gd name="f26" fmla="val 10406"/>
                  <a:gd name="f27" fmla="val 6577"/>
                  <a:gd name="f28" fmla="val 13156"/>
                  <a:gd name="f29" fmla="val 2774"/>
                  <a:gd name="f30" fmla="val 13348"/>
                  <a:gd name="f31" fmla="val 1948"/>
                  <a:gd name="f32" fmla="val 13716"/>
                  <a:gd name="f33" fmla="val 358"/>
                  <a:gd name="f34" fmla="val 13186"/>
                  <a:gd name="f35" fmla="val 447"/>
                  <a:gd name="f36" fmla="val 11597"/>
                  <a:gd name="f37" fmla="val 126"/>
                  <a:gd name="f38" fmla="val 11194"/>
                  <a:gd name="f39" fmla="val 44"/>
                  <a:gd name="f40" fmla="val 10620"/>
                  <a:gd name="f41" fmla="*/ f0 1 13717"/>
                  <a:gd name="f42" fmla="*/ f1 1 7580"/>
                  <a:gd name="f43" fmla="val f2"/>
                  <a:gd name="f44" fmla="val f3"/>
                  <a:gd name="f45" fmla="val f4"/>
                  <a:gd name="f46" fmla="+- f45 0 f43"/>
                  <a:gd name="f47" fmla="+- f44 0 f43"/>
                  <a:gd name="f48" fmla="*/ f47 1 13717"/>
                  <a:gd name="f49" fmla="*/ f46 1 7580"/>
                  <a:gd name="f50" fmla="*/ f43 1 f48"/>
                  <a:gd name="f51" fmla="*/ f44 1 f48"/>
                  <a:gd name="f52" fmla="*/ f43 1 f49"/>
                  <a:gd name="f53" fmla="*/ f45 1 f49"/>
                  <a:gd name="f54" fmla="*/ f50 f41 1"/>
                  <a:gd name="f55" fmla="*/ f51 f41 1"/>
                  <a:gd name="f56" fmla="*/ f53 f42 1"/>
                  <a:gd name="f57" fmla="*/ f52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4" t="f57" r="f55" b="f56"/>
                <a:pathLst>
                  <a:path w="13717" h="7580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4"/>
                      <a:pt x="f20" y="f4"/>
                    </a:cubicBezTo>
                    <a:cubicBezTo>
                      <a:pt x="f21" y="f4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2"/>
                      <a:pt x="f5" y="f2"/>
                    </a:cubicBezTo>
                    <a:close/>
                  </a:path>
                </a:pathLst>
              </a:custGeom>
              <a:solidFill>
                <a:srgbClr val="E27FBE"/>
              </a:solidFill>
              <a:ln w="19046" cap="rnd">
                <a:solidFill>
                  <a:srgbClr val="D74B85"/>
                </a:solidFill>
                <a:custDash>
                  <a:ds d="200000" sp="200063"/>
                </a:custDash>
                <a:round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" name="Google Shape;3102;p55">
                <a:extLst>
                  <a:ext uri="{FF2B5EF4-FFF2-40B4-BE49-F238E27FC236}">
                    <a16:creationId xmlns:a16="http://schemas.microsoft.com/office/drawing/2014/main" id="{CB9ACF26-745B-408A-8429-030427B5F63E}"/>
                  </a:ext>
                </a:extLst>
              </p:cNvPr>
              <p:cNvSpPr/>
              <p:nvPr/>
            </p:nvSpPr>
            <p:spPr>
              <a:xfrm>
                <a:off x="7639766" y="3290815"/>
                <a:ext cx="288456" cy="20800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348"/>
                  <a:gd name="f4" fmla="val 16115"/>
                  <a:gd name="f5" fmla="val 946"/>
                  <a:gd name="f6" fmla="val 1"/>
                  <a:gd name="f7" fmla="val 616"/>
                  <a:gd name="f8" fmla="val 299"/>
                  <a:gd name="f9" fmla="val 66"/>
                  <a:gd name="f10" fmla="val 208"/>
                  <a:gd name="f11" fmla="val 742"/>
                  <a:gd name="f12" fmla="val 1762"/>
                  <a:gd name="f13" fmla="val 2032"/>
                  <a:gd name="f14" fmla="val 3475"/>
                  <a:gd name="f15" fmla="val 2935"/>
                  <a:gd name="f16" fmla="val 5119"/>
                  <a:gd name="f17" fmla="val 6575"/>
                  <a:gd name="f18" fmla="val 11745"/>
                  <a:gd name="f19" fmla="val 13987"/>
                  <a:gd name="f20" fmla="val 21544"/>
                  <a:gd name="f21" fmla="val 21635"/>
                  <a:gd name="f22" fmla="val 21726"/>
                  <a:gd name="f23" fmla="val 16114"/>
                  <a:gd name="f24" fmla="val 21817"/>
                  <a:gd name="f25" fmla="val 16113"/>
                  <a:gd name="f26" fmla="val 22347"/>
                  <a:gd name="f27" fmla="val 15571"/>
                  <a:gd name="f28" fmla="val 21564"/>
                  <a:gd name="f29" fmla="val 14744"/>
                  <a:gd name="f30" fmla="val 20866"/>
                  <a:gd name="f31" fmla="val 14448"/>
                  <a:gd name="f32" fmla="val 18934"/>
                  <a:gd name="f33" fmla="val 13634"/>
                  <a:gd name="f34" fmla="val 16857"/>
                  <a:gd name="f35" fmla="val 13226"/>
                  <a:gd name="f36" fmla="val 14879"/>
                  <a:gd name="f37" fmla="val 12532"/>
                  <a:gd name="f38" fmla="val 12900"/>
                  <a:gd name="f39" fmla="val 11839"/>
                  <a:gd name="f40" fmla="val 10943"/>
                  <a:gd name="f41" fmla="val 10790"/>
                  <a:gd name="f42" fmla="val 9769"/>
                  <a:gd name="f43" fmla="val 9051"/>
                  <a:gd name="f44" fmla="val 9280"/>
                  <a:gd name="f45" fmla="val 8326"/>
                  <a:gd name="f46" fmla="val 8945"/>
                  <a:gd name="f47" fmla="val 7508"/>
                  <a:gd name="f48" fmla="val 8542"/>
                  <a:gd name="f49" fmla="val 6731"/>
                  <a:gd name="f50" fmla="val 7503"/>
                  <a:gd name="f51" fmla="val 4729"/>
                  <a:gd name="f52" fmla="val 3759"/>
                  <a:gd name="f53" fmla="*/ f0 1 22348"/>
                  <a:gd name="f54" fmla="*/ f1 1 16115"/>
                  <a:gd name="f55" fmla="val f2"/>
                  <a:gd name="f56" fmla="val f3"/>
                  <a:gd name="f57" fmla="val f4"/>
                  <a:gd name="f58" fmla="+- f57 0 f55"/>
                  <a:gd name="f59" fmla="+- f56 0 f55"/>
                  <a:gd name="f60" fmla="*/ f59 1 22348"/>
                  <a:gd name="f61" fmla="*/ f58 1 16115"/>
                  <a:gd name="f62" fmla="*/ f55 1 f60"/>
                  <a:gd name="f63" fmla="*/ f56 1 f60"/>
                  <a:gd name="f64" fmla="*/ f55 1 f61"/>
                  <a:gd name="f65" fmla="*/ f57 1 f61"/>
                  <a:gd name="f66" fmla="*/ f62 f53 1"/>
                  <a:gd name="f67" fmla="*/ f63 f53 1"/>
                  <a:gd name="f68" fmla="*/ f65 f54 1"/>
                  <a:gd name="f69" fmla="*/ f64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6" t="f69" r="f67" b="f68"/>
                <a:pathLst>
                  <a:path w="22348" h="16115">
                    <a:moveTo>
                      <a:pt x="f5" y="f6"/>
                    </a:moveTo>
                    <a:cubicBezTo>
                      <a:pt x="f7" y="f6"/>
                      <a:pt x="f8" y="f9"/>
                      <a:pt x="f6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4"/>
                      <a:pt x="f20" y="f4"/>
                    </a:cubicBezTo>
                    <a:cubicBezTo>
                      <a:pt x="f21" y="f4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9"/>
                    </a:cubicBezTo>
                    <a:cubicBezTo>
                      <a:pt x="f50" y="f51"/>
                      <a:pt x="f52" y="f6"/>
                      <a:pt x="f5" y="f6"/>
                    </a:cubicBezTo>
                    <a:close/>
                  </a:path>
                </a:pathLst>
              </a:custGeom>
              <a:solidFill>
                <a:srgbClr val="E27FBE"/>
              </a:solidFill>
              <a:ln w="19046" cap="rnd">
                <a:solidFill>
                  <a:srgbClr val="D74B85"/>
                </a:solidFill>
                <a:custDash>
                  <a:ds d="200000" sp="200063"/>
                </a:custDash>
                <a:round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" name="Google Shape;3103;p55">
                <a:extLst>
                  <a:ext uri="{FF2B5EF4-FFF2-40B4-BE49-F238E27FC236}">
                    <a16:creationId xmlns:a16="http://schemas.microsoft.com/office/drawing/2014/main" id="{52A64D16-E788-4086-B65D-A17F5374A354}"/>
                  </a:ext>
                </a:extLst>
              </p:cNvPr>
              <p:cNvSpPr/>
              <p:nvPr/>
            </p:nvSpPr>
            <p:spPr>
              <a:xfrm>
                <a:off x="7819482" y="3502069"/>
                <a:ext cx="498009" cy="41878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583"/>
                  <a:gd name="f4" fmla="val 32445"/>
                  <a:gd name="f5" fmla="val 17573"/>
                  <a:gd name="f6" fmla="val 14431"/>
                  <a:gd name="f7" fmla="val 10968"/>
                  <a:gd name="f8" fmla="val 2180"/>
                  <a:gd name="f9" fmla="val 9011"/>
                  <a:gd name="f10" fmla="val 4369"/>
                  <a:gd name="f11" fmla="val 8028"/>
                  <a:gd name="f12" fmla="val 5468"/>
                  <a:gd name="f13" fmla="val 7111"/>
                  <a:gd name="f14" fmla="val 6810"/>
                  <a:gd name="f15" fmla="val 5676"/>
                  <a:gd name="f16" fmla="val 7153"/>
                  <a:gd name="f17" fmla="val 4830"/>
                  <a:gd name="f18" fmla="val 7356"/>
                  <a:gd name="f19" fmla="val 3925"/>
                  <a:gd name="f20" fmla="val 7164"/>
                  <a:gd name="f21" fmla="val 3076"/>
                  <a:gd name="f22" fmla="val 7361"/>
                  <a:gd name="f23" fmla="val 581"/>
                  <a:gd name="f24" fmla="val 7938"/>
                  <a:gd name="f25" fmla="val 1"/>
                  <a:gd name="f26" fmla="val 11293"/>
                  <a:gd name="f27" fmla="val 569"/>
                  <a:gd name="f28" fmla="val 13791"/>
                  <a:gd name="f29" fmla="val 1136"/>
                  <a:gd name="f30" fmla="val 16289"/>
                  <a:gd name="f31" fmla="val 2307"/>
                  <a:gd name="f32" fmla="val 18910"/>
                  <a:gd name="f33" fmla="val 1374"/>
                  <a:gd name="f34" fmla="val 21296"/>
                  <a:gd name="f35" fmla="val 1185"/>
                  <a:gd name="f36" fmla="val 21776"/>
                  <a:gd name="f37" fmla="val 913"/>
                  <a:gd name="f38" fmla="val 22246"/>
                  <a:gd name="f39" fmla="val 921"/>
                  <a:gd name="f40" fmla="val 22762"/>
                  <a:gd name="f41" fmla="val 932"/>
                  <a:gd name="f42" fmla="val 23380"/>
                  <a:gd name="f43" fmla="val 1355"/>
                  <a:gd name="f44" fmla="val 23921"/>
                  <a:gd name="f45" fmla="val 1849"/>
                  <a:gd name="f46" fmla="val 24293"/>
                  <a:gd name="f47" fmla="val 2646"/>
                  <a:gd name="f48" fmla="val 24890"/>
                  <a:gd name="f49" fmla="val 3559"/>
                  <a:gd name="f50" fmla="val 25128"/>
                  <a:gd name="f51" fmla="val 4517"/>
                  <a:gd name="f52" fmla="val 6301"/>
                  <a:gd name="f53" fmla="val 8239"/>
                  <a:gd name="f54" fmla="val 24301"/>
                  <a:gd name="f55" fmla="val 9868"/>
                  <a:gd name="f56" fmla="val 23418"/>
                  <a:gd name="f57" fmla="val 11665"/>
                  <a:gd name="f58" fmla="val 22444"/>
                  <a:gd name="f59" fmla="val 13735"/>
                  <a:gd name="f60" fmla="val 21414"/>
                  <a:gd name="f61" fmla="val 15685"/>
                  <a:gd name="f62" fmla="val 16453"/>
                  <a:gd name="f63" fmla="val 17203"/>
                  <a:gd name="f64" fmla="val 21574"/>
                  <a:gd name="f65" fmla="val 17910"/>
                  <a:gd name="f66" fmla="val 21960"/>
                  <a:gd name="f67" fmla="val 20585"/>
                  <a:gd name="f68" fmla="val 23420"/>
                  <a:gd name="f69" fmla="val 20837"/>
                  <a:gd name="f70" fmla="val 27119"/>
                  <a:gd name="f71" fmla="val 22486"/>
                  <a:gd name="f72" fmla="val 29685"/>
                  <a:gd name="f73" fmla="val 23522"/>
                  <a:gd name="f74" fmla="val 31296"/>
                  <a:gd name="f75" fmla="val 25450"/>
                  <a:gd name="f76" fmla="val 27291"/>
                  <a:gd name="f77" fmla="val 28027"/>
                  <a:gd name="f78" fmla="val 28749"/>
                  <a:gd name="f79" fmla="val 32261"/>
                  <a:gd name="f80" fmla="val 29394"/>
                  <a:gd name="f81" fmla="val 31851"/>
                  <a:gd name="f82" fmla="val 30163"/>
                  <a:gd name="f83" fmla="val 31362"/>
                  <a:gd name="f84" fmla="val 30731"/>
                  <a:gd name="f85" fmla="val 30624"/>
                  <a:gd name="f86" fmla="val 31285"/>
                  <a:gd name="f87" fmla="val 29900"/>
                  <a:gd name="f88" fmla="val 34684"/>
                  <a:gd name="f89" fmla="val 25460"/>
                  <a:gd name="f90" fmla="val 36183"/>
                  <a:gd name="f91" fmla="val 23501"/>
                  <a:gd name="f92" fmla="val 37736"/>
                  <a:gd name="f93" fmla="val 38025"/>
                  <a:gd name="f94" fmla="val 18965"/>
                  <a:gd name="f95" fmla="val 38582"/>
                  <a:gd name="f96" fmla="val 14235"/>
                  <a:gd name="f97" fmla="val 34390"/>
                  <a:gd name="f98" fmla="val 10436"/>
                  <a:gd name="f99" fmla="val 30609"/>
                  <a:gd name="f100" fmla="val 7540"/>
                  <a:gd name="f101" fmla="val 30407"/>
                  <a:gd name="f102" fmla="val 6031"/>
                  <a:gd name="f103" fmla="val 30190"/>
                  <a:gd name="f104" fmla="val 4479"/>
                  <a:gd name="f105" fmla="val 29421"/>
                  <a:gd name="f106" fmla="val 3165"/>
                  <a:gd name="f107" fmla="val 28683"/>
                  <a:gd name="f108" fmla="val 1906"/>
                  <a:gd name="f109" fmla="val 27576"/>
                  <a:gd name="f110" fmla="val 1186"/>
                  <a:gd name="f111" fmla="val 26718"/>
                  <a:gd name="f112" fmla="val 25783"/>
                  <a:gd name="f113" fmla="val 25141"/>
                  <a:gd name="f114" fmla="val 2039"/>
                  <a:gd name="f115" fmla="val 25589"/>
                  <a:gd name="f116" fmla="val 3982"/>
                  <a:gd name="f117" fmla="val 25561"/>
                  <a:gd name="f118" fmla="val 3983"/>
                  <a:gd name="f119" fmla="val 25533"/>
                  <a:gd name="f120" fmla="val 25505"/>
                  <a:gd name="f121" fmla="val 23077"/>
                  <a:gd name="f122" fmla="val 21095"/>
                  <a:gd name="f123" fmla="val 399"/>
                  <a:gd name="f124" fmla="val 18382"/>
                  <a:gd name="f125" fmla="val 51"/>
                  <a:gd name="f126" fmla="val 18115"/>
                  <a:gd name="f127" fmla="val 17"/>
                  <a:gd name="f128" fmla="val 17846"/>
                  <a:gd name="f129" fmla="*/ f0 1 38583"/>
                  <a:gd name="f130" fmla="*/ f1 1 32445"/>
                  <a:gd name="f131" fmla="val f2"/>
                  <a:gd name="f132" fmla="val f3"/>
                  <a:gd name="f133" fmla="val f4"/>
                  <a:gd name="f134" fmla="+- f133 0 f131"/>
                  <a:gd name="f135" fmla="+- f132 0 f131"/>
                  <a:gd name="f136" fmla="*/ f135 1 38583"/>
                  <a:gd name="f137" fmla="*/ f134 1 32445"/>
                  <a:gd name="f138" fmla="*/ f131 1 f136"/>
                  <a:gd name="f139" fmla="*/ f132 1 f136"/>
                  <a:gd name="f140" fmla="*/ f131 1 f137"/>
                  <a:gd name="f141" fmla="*/ f133 1 f137"/>
                  <a:gd name="f142" fmla="*/ f138 f129 1"/>
                  <a:gd name="f143" fmla="*/ f139 f129 1"/>
                  <a:gd name="f144" fmla="*/ f141 f130 1"/>
                  <a:gd name="f145" fmla="*/ f140 f1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42" t="f145" r="f143" b="f144"/>
                <a:pathLst>
                  <a:path w="38583" h="32445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0"/>
                    </a:cubicBezTo>
                    <a:cubicBezTo>
                      <a:pt x="f52" y="f50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0"/>
                    </a:cubicBezTo>
                    <a:cubicBezTo>
                      <a:pt x="f62" y="f60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2"/>
                    </a:cubicBezTo>
                    <a:cubicBezTo>
                      <a:pt x="f73" y="f74"/>
                      <a:pt x="f75" y="f4"/>
                      <a:pt x="f76" y="f4"/>
                    </a:cubicBezTo>
                    <a:cubicBezTo>
                      <a:pt x="f77" y="f4"/>
                      <a:pt x="f78" y="f79"/>
                      <a:pt x="f80" y="f81"/>
                    </a:cubicBezTo>
                    <a:cubicBezTo>
                      <a:pt x="f82" y="f83"/>
                      <a:pt x="f84" y="f85"/>
                      <a:pt x="f86" y="f87"/>
                    </a:cubicBezTo>
                    <a:lnTo>
                      <a:pt x="f88" y="f89"/>
                    </a:lnTo>
                    <a:cubicBezTo>
                      <a:pt x="f90" y="f91"/>
                      <a:pt x="f92" y="f60"/>
                      <a:pt x="f93" y="f94"/>
                    </a:cubicBezTo>
                    <a:cubicBezTo>
                      <a:pt x="f95" y="f96"/>
                      <a:pt x="f97" y="f98"/>
                      <a:pt x="f99" y="f100"/>
                    </a:cubicBezTo>
                    <a:cubicBezTo>
                      <a:pt x="f101" y="f102"/>
                      <a:pt x="f103" y="f104"/>
                      <a:pt x="f105" y="f106"/>
                    </a:cubicBezTo>
                    <a:cubicBezTo>
                      <a:pt x="f107" y="f108"/>
                      <a:pt x="f109" y="f110"/>
                      <a:pt x="f111" y="f110"/>
                    </a:cubicBezTo>
                    <a:cubicBezTo>
                      <a:pt x="f112" y="f110"/>
                      <a:pt x="f113" y="f114"/>
                      <a:pt x="f115" y="f116"/>
                    </a:cubicBezTo>
                    <a:cubicBezTo>
                      <a:pt x="f117" y="f118"/>
                      <a:pt x="f119" y="f118"/>
                      <a:pt x="f120" y="f118"/>
                    </a:cubicBezTo>
                    <a:cubicBezTo>
                      <a:pt x="f121" y="f118"/>
                      <a:pt x="f122" y="f123"/>
                      <a:pt x="f124" y="f125"/>
                    </a:cubicBezTo>
                    <a:cubicBezTo>
                      <a:pt x="f126" y="f127"/>
                      <a:pt x="f128" y="f2"/>
                      <a:pt x="f5" y="f2"/>
                    </a:cubicBezTo>
                    <a:close/>
                  </a:path>
                </a:pathLst>
              </a:custGeom>
              <a:solidFill>
                <a:srgbClr val="E27FBE"/>
              </a:solidFill>
              <a:ln w="19046" cap="rnd">
                <a:solidFill>
                  <a:srgbClr val="D74B85"/>
                </a:solidFill>
                <a:custDash>
                  <a:ds d="200000" sp="200063"/>
                </a:custDash>
                <a:round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grpSp>
        <p:nvGrpSpPr>
          <p:cNvPr id="22" name="Google Shape;3104;p55">
            <a:extLst>
              <a:ext uri="{FF2B5EF4-FFF2-40B4-BE49-F238E27FC236}">
                <a16:creationId xmlns:a16="http://schemas.microsoft.com/office/drawing/2014/main" id="{F556B4C9-840A-4AF5-9191-2D08A1E87252}"/>
              </a:ext>
            </a:extLst>
          </p:cNvPr>
          <p:cNvGrpSpPr/>
          <p:nvPr/>
        </p:nvGrpSpPr>
        <p:grpSpPr>
          <a:xfrm>
            <a:off x="1844692" y="1579571"/>
            <a:ext cx="2402869" cy="440603"/>
            <a:chOff x="1844692" y="1579571"/>
            <a:chExt cx="2402869" cy="440603"/>
          </a:xfrm>
        </p:grpSpPr>
        <p:sp>
          <p:nvSpPr>
            <p:cNvPr id="23" name="Google Shape;3105;p55">
              <a:extLst>
                <a:ext uri="{FF2B5EF4-FFF2-40B4-BE49-F238E27FC236}">
                  <a16:creationId xmlns:a16="http://schemas.microsoft.com/office/drawing/2014/main" id="{DF4B6514-565C-493C-91D2-577447B81BEC}"/>
                </a:ext>
              </a:extLst>
            </p:cNvPr>
            <p:cNvSpPr/>
            <p:nvPr/>
          </p:nvSpPr>
          <p:spPr>
            <a:xfrm>
              <a:off x="1844692" y="1579571"/>
              <a:ext cx="2402869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3106;p55">
              <a:extLst>
                <a:ext uri="{FF2B5EF4-FFF2-40B4-BE49-F238E27FC236}">
                  <a16:creationId xmlns:a16="http://schemas.microsoft.com/office/drawing/2014/main" id="{95E56600-6090-434D-B0F5-5DE40423B76A}"/>
                </a:ext>
              </a:extLst>
            </p:cNvPr>
            <p:cNvSpPr/>
            <p:nvPr/>
          </p:nvSpPr>
          <p:spPr>
            <a:xfrm>
              <a:off x="1947553" y="1625967"/>
              <a:ext cx="2228859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5" name="Google Shape;3080;p55">
            <a:extLst>
              <a:ext uri="{FF2B5EF4-FFF2-40B4-BE49-F238E27FC236}">
                <a16:creationId xmlns:a16="http://schemas.microsoft.com/office/drawing/2014/main" id="{E56B3C7A-57EA-49B9-AD75-6F168144561C}"/>
              </a:ext>
            </a:extLst>
          </p:cNvPr>
          <p:cNvSpPr txBox="1"/>
          <p:nvPr/>
        </p:nvSpPr>
        <p:spPr>
          <a:xfrm>
            <a:off x="1952582" y="1579525"/>
            <a:ext cx="2187299" cy="4407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Rubik"/>
                <a:ea typeface="Rubik"/>
                <a:cs typeface="Rubik"/>
              </a:rPr>
              <a:t>HIGH RELEVANCE</a:t>
            </a:r>
          </a:p>
        </p:txBody>
      </p:sp>
      <p:sp>
        <p:nvSpPr>
          <p:cNvPr id="26" name="Google Shape;3082;p55">
            <a:extLst>
              <a:ext uri="{FF2B5EF4-FFF2-40B4-BE49-F238E27FC236}">
                <a16:creationId xmlns:a16="http://schemas.microsoft.com/office/drawing/2014/main" id="{D827763D-35EF-47F1-97A7-F2DDCE4921B6}"/>
              </a:ext>
            </a:extLst>
          </p:cNvPr>
          <p:cNvSpPr txBox="1"/>
          <p:nvPr/>
        </p:nvSpPr>
        <p:spPr>
          <a:xfrm>
            <a:off x="1950844" y="2063745"/>
            <a:ext cx="2187299" cy="602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0" cap="none" spc="0" baseline="0">
                <a:solidFill>
                  <a:srgbClr val="A20E4A"/>
                </a:solidFill>
                <a:uFillTx/>
                <a:latin typeface="Nunito"/>
                <a:ea typeface="Nunito"/>
                <a:cs typeface="Nunito"/>
              </a:rPr>
              <a:t>Pluto</a:t>
            </a:r>
            <a:r>
              <a:rPr lang="en-US" sz="1400" b="1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 </a:t>
            </a:r>
            <a:r>
              <a:rPr lang="en-US" sz="1400" b="0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is now considered a dwarf planet</a:t>
            </a:r>
          </a:p>
        </p:txBody>
      </p:sp>
      <p:sp>
        <p:nvSpPr>
          <p:cNvPr id="27" name="Google Shape;3079;p55">
            <a:extLst>
              <a:ext uri="{FF2B5EF4-FFF2-40B4-BE49-F238E27FC236}">
                <a16:creationId xmlns:a16="http://schemas.microsoft.com/office/drawing/2014/main" id="{49AFE410-E5F8-471D-8335-A474D48C4EC8}"/>
              </a:ext>
            </a:extLst>
          </p:cNvPr>
          <p:cNvSpPr/>
          <p:nvPr/>
        </p:nvSpPr>
        <p:spPr>
          <a:xfrm>
            <a:off x="719998" y="1667134"/>
            <a:ext cx="783604" cy="7836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28" name="Google Shape;3107;p55">
            <a:extLst>
              <a:ext uri="{FF2B5EF4-FFF2-40B4-BE49-F238E27FC236}">
                <a16:creationId xmlns:a16="http://schemas.microsoft.com/office/drawing/2014/main" id="{279FFD97-9943-4DB3-8BFF-E6091BA52415}"/>
              </a:ext>
            </a:extLst>
          </p:cNvPr>
          <p:cNvGrpSpPr/>
          <p:nvPr/>
        </p:nvGrpSpPr>
        <p:grpSpPr>
          <a:xfrm>
            <a:off x="1844692" y="3278489"/>
            <a:ext cx="2402869" cy="440603"/>
            <a:chOff x="1844692" y="3278489"/>
            <a:chExt cx="2402869" cy="440603"/>
          </a:xfrm>
        </p:grpSpPr>
        <p:sp>
          <p:nvSpPr>
            <p:cNvPr id="29" name="Google Shape;3108;p55">
              <a:extLst>
                <a:ext uri="{FF2B5EF4-FFF2-40B4-BE49-F238E27FC236}">
                  <a16:creationId xmlns:a16="http://schemas.microsoft.com/office/drawing/2014/main" id="{E98C7CB4-2292-427B-BC04-A444B4BC4743}"/>
                </a:ext>
              </a:extLst>
            </p:cNvPr>
            <p:cNvSpPr/>
            <p:nvPr/>
          </p:nvSpPr>
          <p:spPr>
            <a:xfrm>
              <a:off x="1844692" y="3278489"/>
              <a:ext cx="2402869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36A684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3109;p55">
              <a:extLst>
                <a:ext uri="{FF2B5EF4-FFF2-40B4-BE49-F238E27FC236}">
                  <a16:creationId xmlns:a16="http://schemas.microsoft.com/office/drawing/2014/main" id="{B3752C6B-7E93-4E40-832A-DE24881C6EB4}"/>
                </a:ext>
              </a:extLst>
            </p:cNvPr>
            <p:cNvSpPr/>
            <p:nvPr/>
          </p:nvSpPr>
          <p:spPr>
            <a:xfrm>
              <a:off x="1947553" y="3324895"/>
              <a:ext cx="2228859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31" name="Google Shape;3085;p55">
            <a:extLst>
              <a:ext uri="{FF2B5EF4-FFF2-40B4-BE49-F238E27FC236}">
                <a16:creationId xmlns:a16="http://schemas.microsoft.com/office/drawing/2014/main" id="{22B9B0F9-053F-49C2-92EE-92465BF875A5}"/>
              </a:ext>
            </a:extLst>
          </p:cNvPr>
          <p:cNvSpPr txBox="1"/>
          <p:nvPr/>
        </p:nvSpPr>
        <p:spPr>
          <a:xfrm>
            <a:off x="1952582" y="3278453"/>
            <a:ext cx="2187299" cy="4407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Rubik"/>
                <a:ea typeface="Rubik"/>
                <a:cs typeface="Rubik"/>
              </a:rPr>
              <a:t>LOW RELEVANCE</a:t>
            </a:r>
          </a:p>
        </p:txBody>
      </p:sp>
      <p:sp>
        <p:nvSpPr>
          <p:cNvPr id="32" name="Google Shape;3087;p55">
            <a:extLst>
              <a:ext uri="{FF2B5EF4-FFF2-40B4-BE49-F238E27FC236}">
                <a16:creationId xmlns:a16="http://schemas.microsoft.com/office/drawing/2014/main" id="{2A76A817-3A73-4F25-BFC1-3595966769C2}"/>
              </a:ext>
            </a:extLst>
          </p:cNvPr>
          <p:cNvSpPr txBox="1"/>
          <p:nvPr/>
        </p:nvSpPr>
        <p:spPr>
          <a:xfrm>
            <a:off x="1950844" y="3762673"/>
            <a:ext cx="2187299" cy="602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0" cap="none" spc="0" baseline="0">
                <a:solidFill>
                  <a:srgbClr val="36A684"/>
                </a:solidFill>
                <a:uFillTx/>
                <a:latin typeface="Nunito"/>
                <a:ea typeface="Nunito"/>
                <a:cs typeface="Nunito"/>
              </a:rPr>
              <a:t>Ceres</a:t>
            </a:r>
            <a:r>
              <a:rPr lang="en-US" sz="1400" b="1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 </a:t>
            </a:r>
            <a:r>
              <a:rPr lang="en-US" sz="1400" b="0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is located in the main asteroid belt</a:t>
            </a:r>
            <a:endParaRPr lang="en-US" sz="1400" b="1" i="0" u="none" strike="noStrike" kern="0" cap="none" spc="0" baseline="0">
              <a:solidFill>
                <a:srgbClr val="473326"/>
              </a:solidFill>
              <a:uFillTx/>
              <a:latin typeface="Nunito"/>
              <a:ea typeface="Nunito"/>
              <a:cs typeface="Nunito"/>
            </a:endParaRPr>
          </a:p>
        </p:txBody>
      </p:sp>
      <p:sp>
        <p:nvSpPr>
          <p:cNvPr id="33" name="Google Shape;3084;p55">
            <a:extLst>
              <a:ext uri="{FF2B5EF4-FFF2-40B4-BE49-F238E27FC236}">
                <a16:creationId xmlns:a16="http://schemas.microsoft.com/office/drawing/2014/main" id="{5C6D59B3-CF17-4F79-8B0E-E9521BFE2564}"/>
              </a:ext>
            </a:extLst>
          </p:cNvPr>
          <p:cNvSpPr/>
          <p:nvPr/>
        </p:nvSpPr>
        <p:spPr>
          <a:xfrm>
            <a:off x="719998" y="3366061"/>
            <a:ext cx="783604" cy="7836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34" name="Google Shape;3110;p55">
            <a:extLst>
              <a:ext uri="{FF2B5EF4-FFF2-40B4-BE49-F238E27FC236}">
                <a16:creationId xmlns:a16="http://schemas.microsoft.com/office/drawing/2014/main" id="{23B49D57-A9AB-4A2A-9893-EEC1F68DBA88}"/>
              </a:ext>
            </a:extLst>
          </p:cNvPr>
          <p:cNvGrpSpPr/>
          <p:nvPr/>
        </p:nvGrpSpPr>
        <p:grpSpPr>
          <a:xfrm>
            <a:off x="882487" y="3528651"/>
            <a:ext cx="458635" cy="458452"/>
            <a:chOff x="882487" y="3528651"/>
            <a:chExt cx="458635" cy="458452"/>
          </a:xfrm>
        </p:grpSpPr>
        <p:sp>
          <p:nvSpPr>
            <p:cNvPr id="35" name="Google Shape;3111;p55">
              <a:extLst>
                <a:ext uri="{FF2B5EF4-FFF2-40B4-BE49-F238E27FC236}">
                  <a16:creationId xmlns:a16="http://schemas.microsoft.com/office/drawing/2014/main" id="{A180931C-B544-4400-95AF-5981060384B9}"/>
                </a:ext>
              </a:extLst>
            </p:cNvPr>
            <p:cNvSpPr/>
            <p:nvPr/>
          </p:nvSpPr>
          <p:spPr>
            <a:xfrm>
              <a:off x="1247835" y="3652168"/>
              <a:ext cx="35908" cy="1283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"/>
                <a:gd name="f4" fmla="val 2667"/>
                <a:gd name="f5" fmla="val 373"/>
                <a:gd name="f6" fmla="val 168"/>
                <a:gd name="f7" fmla="val 1"/>
                <a:gd name="f8" fmla="val 167"/>
                <a:gd name="f9" fmla="val 372"/>
                <a:gd name="f10" fmla="val 745"/>
                <a:gd name="f11" fmla="val 2517"/>
                <a:gd name="f12" fmla="val 577"/>
                <a:gd name="f13" fmla="*/ f0 1 746"/>
                <a:gd name="f14" fmla="*/ f1 1 266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46"/>
                <a:gd name="f21" fmla="*/ f18 1 266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46" h="26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11"/>
                  </a:lnTo>
                  <a:lnTo>
                    <a:pt x="f10" y="f9"/>
                  </a:lnTo>
                  <a:cubicBezTo>
                    <a:pt x="f10" y="f8"/>
                    <a:pt x="f12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3112;p55">
              <a:extLst>
                <a:ext uri="{FF2B5EF4-FFF2-40B4-BE49-F238E27FC236}">
                  <a16:creationId xmlns:a16="http://schemas.microsoft.com/office/drawing/2014/main" id="{C8CC82C8-5567-4930-B1E6-BEE6C9D6E199}"/>
                </a:ext>
              </a:extLst>
            </p:cNvPr>
            <p:cNvSpPr/>
            <p:nvPr/>
          </p:nvSpPr>
          <p:spPr>
            <a:xfrm>
              <a:off x="939811" y="3652168"/>
              <a:ext cx="35862" cy="1283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5"/>
                <a:gd name="f4" fmla="val 2667"/>
                <a:gd name="f5" fmla="val 373"/>
                <a:gd name="f6" fmla="val 167"/>
                <a:gd name="f7" fmla="val 372"/>
                <a:gd name="f8" fmla="val 2517"/>
                <a:gd name="f9" fmla="val 576"/>
                <a:gd name="f10" fmla="*/ f0 1 745"/>
                <a:gd name="f11" fmla="*/ f1 1 26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745"/>
                <a:gd name="f18" fmla="*/ f15 1 26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45" h="266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lnTo>
                    <a:pt x="f3" y="f4"/>
                  </a:lnTo>
                  <a:lnTo>
                    <a:pt x="f3" y="f7"/>
                  </a:lnTo>
                  <a:cubicBezTo>
                    <a:pt x="f3" y="f6"/>
                    <a:pt x="f9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3113;p55">
              <a:extLst>
                <a:ext uri="{FF2B5EF4-FFF2-40B4-BE49-F238E27FC236}">
                  <a16:creationId xmlns:a16="http://schemas.microsoft.com/office/drawing/2014/main" id="{A375F6F5-69DA-41E5-B29F-012AAAB75599}"/>
                </a:ext>
              </a:extLst>
            </p:cNvPr>
            <p:cNvSpPr/>
            <p:nvPr/>
          </p:nvSpPr>
          <p:spPr>
            <a:xfrm>
              <a:off x="891439" y="3773134"/>
              <a:ext cx="220370" cy="2051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78"/>
                <a:gd name="f4" fmla="val 4261"/>
                <a:gd name="f5" fmla="val 977"/>
                <a:gd name="f6" fmla="val 1"/>
                <a:gd name="f7" fmla="val 374"/>
                <a:gd name="f8" fmla="val 987"/>
                <a:gd name="f9" fmla="val 19"/>
                <a:gd name="f10" fmla="val 2145"/>
                <a:gd name="f11" fmla="val 3383"/>
                <a:gd name="f12" fmla="val 523"/>
                <a:gd name="f13" fmla="val 3924"/>
                <a:gd name="f14" fmla="val 1256"/>
                <a:gd name="f15" fmla="val 4260"/>
                <a:gd name="f16" fmla="val 2067"/>
                <a:gd name="f17" fmla="val 3144"/>
                <a:gd name="f18" fmla="val 4083"/>
                <a:gd name="f19" fmla="val 3666"/>
                <a:gd name="f20" fmla="val 4577"/>
                <a:gd name="f21" fmla="val 2788"/>
                <a:gd name="f22" fmla="val 3955"/>
                <a:gd name="f23" fmla="val 1322"/>
                <a:gd name="f24" fmla="val 2602"/>
                <a:gd name="f25" fmla="val 240"/>
                <a:gd name="f26" fmla="*/ f0 1 4578"/>
                <a:gd name="f27" fmla="*/ f1 1 426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578"/>
                <a:gd name="f34" fmla="*/ f31 1 426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578" h="4261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5" y="f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3114;p55">
              <a:extLst>
                <a:ext uri="{FF2B5EF4-FFF2-40B4-BE49-F238E27FC236}">
                  <a16:creationId xmlns:a16="http://schemas.microsoft.com/office/drawing/2014/main" id="{CEE8062B-802B-4F05-B03B-E81298F0DEBE}"/>
                </a:ext>
              </a:extLst>
            </p:cNvPr>
            <p:cNvSpPr/>
            <p:nvPr/>
          </p:nvSpPr>
          <p:spPr>
            <a:xfrm>
              <a:off x="1111754" y="3773134"/>
              <a:ext cx="220315" cy="2051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77"/>
                <a:gd name="f4" fmla="val 4261"/>
                <a:gd name="f5" fmla="val 3599"/>
                <a:gd name="f6" fmla="val 1"/>
                <a:gd name="f7" fmla="val 1974"/>
                <a:gd name="f8" fmla="val 240"/>
                <a:gd name="f9" fmla="val 621"/>
                <a:gd name="f10" fmla="val 1322"/>
                <a:gd name="f11" fmla="val 2788"/>
                <a:gd name="f12" fmla="val 493"/>
                <a:gd name="f13" fmla="val 3666"/>
                <a:gd name="f14" fmla="val 1432"/>
                <a:gd name="f15" fmla="val 4260"/>
                <a:gd name="f16" fmla="val 2509"/>
                <a:gd name="f17" fmla="val 3321"/>
                <a:gd name="f18" fmla="val 4053"/>
                <a:gd name="f19" fmla="val 3924"/>
                <a:gd name="f20" fmla="val 3383"/>
                <a:gd name="f21" fmla="val 4557"/>
                <a:gd name="f22" fmla="val 2145"/>
                <a:gd name="f23" fmla="val 4202"/>
                <a:gd name="f24" fmla="val 987"/>
                <a:gd name="f25" fmla="*/ f0 1 4577"/>
                <a:gd name="f26" fmla="*/ f1 1 426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577"/>
                <a:gd name="f33" fmla="*/ f30 1 426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577" h="4261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3" y="f20"/>
                  </a:cubicBezTo>
                  <a:cubicBezTo>
                    <a:pt x="f21" y="f22"/>
                    <a:pt x="f23" y="f24"/>
                    <a:pt x="f5" y="f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3115;p55">
              <a:extLst>
                <a:ext uri="{FF2B5EF4-FFF2-40B4-BE49-F238E27FC236}">
                  <a16:creationId xmlns:a16="http://schemas.microsoft.com/office/drawing/2014/main" id="{ABF11C3C-99BC-460E-B463-AC41DF86C73B}"/>
                </a:ext>
              </a:extLst>
            </p:cNvPr>
            <p:cNvSpPr/>
            <p:nvPr/>
          </p:nvSpPr>
          <p:spPr>
            <a:xfrm>
              <a:off x="1090239" y="3886785"/>
              <a:ext cx="43031" cy="429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4"/>
                <a:gd name="f4" fmla="val 893"/>
                <a:gd name="f5" fmla="val 447"/>
                <a:gd name="f6" fmla="val 200"/>
                <a:gd name="f7" fmla="val 1"/>
                <a:gd name="f8" fmla="val 199"/>
                <a:gd name="f9" fmla="val 692"/>
                <a:gd name="f10" fmla="val 693"/>
                <a:gd name="f11" fmla="*/ f0 1 894"/>
                <a:gd name="f12" fmla="*/ f1 1 89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894"/>
                <a:gd name="f19" fmla="*/ f16 1 89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894" h="893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5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3116;p55">
              <a:extLst>
                <a:ext uri="{FF2B5EF4-FFF2-40B4-BE49-F238E27FC236}">
                  <a16:creationId xmlns:a16="http://schemas.microsoft.com/office/drawing/2014/main" id="{B382A443-F7BE-4B1F-ABD5-88B6437080CA}"/>
                </a:ext>
              </a:extLst>
            </p:cNvPr>
            <p:cNvSpPr/>
            <p:nvPr/>
          </p:nvSpPr>
          <p:spPr>
            <a:xfrm>
              <a:off x="1111800" y="3700165"/>
              <a:ext cx="65269" cy="73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6"/>
                <a:gd name="f4" fmla="val 1534"/>
                <a:gd name="f5" fmla="val 544"/>
                <a:gd name="f6" fmla="val 1"/>
                <a:gd name="f7" fmla="val 610"/>
                <a:gd name="f8" fmla="val 781"/>
                <a:gd name="f9" fmla="val 1533"/>
                <a:gd name="f10" fmla="val 960"/>
                <a:gd name="f11" fmla="val 1355"/>
                <a:gd name="f12" fmla="*/ f0 1 1356"/>
                <a:gd name="f13" fmla="*/ f1 1 15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56"/>
                <a:gd name="f20" fmla="*/ f17 1 15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56" h="1534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8" y="f10"/>
                  </a:lnTo>
                  <a:lnTo>
                    <a:pt x="f11" y="f1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3117;p55">
              <a:extLst>
                <a:ext uri="{FF2B5EF4-FFF2-40B4-BE49-F238E27FC236}">
                  <a16:creationId xmlns:a16="http://schemas.microsoft.com/office/drawing/2014/main" id="{8F9412E3-43DC-4138-930F-59E6F2FC454E}"/>
                </a:ext>
              </a:extLst>
            </p:cNvPr>
            <p:cNvSpPr/>
            <p:nvPr/>
          </p:nvSpPr>
          <p:spPr>
            <a:xfrm>
              <a:off x="1035795" y="3537511"/>
              <a:ext cx="151918" cy="191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56"/>
                <a:gd name="f4" fmla="val 3985"/>
                <a:gd name="f5" fmla="val 1578"/>
                <a:gd name="f6" fmla="val 810"/>
                <a:gd name="f7" fmla="val 1779"/>
                <a:gd name="f8" fmla="val 1968"/>
                <a:gd name="f9" fmla="val 888"/>
                <a:gd name="f10" fmla="val 2111"/>
                <a:gd name="f11" fmla="val 1031"/>
                <a:gd name="f12" fmla="val 2385"/>
                <a:gd name="f13" fmla="val 1306"/>
                <a:gd name="f14" fmla="val 2404"/>
                <a:gd name="f15" fmla="val 1755"/>
                <a:gd name="f16" fmla="val 2154"/>
                <a:gd name="f17" fmla="val 2050"/>
                <a:gd name="f18" fmla="val 2733"/>
                <a:gd name="f19" fmla="val 1001"/>
                <a:gd name="f20" fmla="val 749"/>
                <a:gd name="f21" fmla="val 1752"/>
                <a:gd name="f22" fmla="val 769"/>
                <a:gd name="f23" fmla="val 1044"/>
                <a:gd name="f24" fmla="val 1187"/>
                <a:gd name="f25" fmla="val 1374"/>
                <a:gd name="f26" fmla="val 1"/>
                <a:gd name="f27" fmla="val 1162"/>
                <a:gd name="f28" fmla="val 163"/>
                <a:gd name="f29" fmla="val 473"/>
                <a:gd name="f30" fmla="val 458"/>
                <a:gd name="f31" fmla="val 196"/>
                <a:gd name="f32" fmla="val 736"/>
                <a:gd name="f33" fmla="val 33"/>
                <a:gd name="f34" fmla="val 1105"/>
                <a:gd name="f35" fmla="val 17"/>
                <a:gd name="f36" fmla="val 1498"/>
                <a:gd name="f37" fmla="val 1891"/>
                <a:gd name="f38" fmla="val 130"/>
                <a:gd name="f39" fmla="val 2272"/>
                <a:gd name="f40" fmla="val 383"/>
                <a:gd name="f41" fmla="val 2571"/>
                <a:gd name="f42" fmla="val 1047"/>
                <a:gd name="f43" fmla="val 3358"/>
                <a:gd name="f44" fmla="val 2772"/>
                <a:gd name="f45" fmla="val 3025"/>
                <a:gd name="f46" fmla="val 3138"/>
                <a:gd name="f47" fmla="val 3122"/>
                <a:gd name="f48" fmla="val 2959"/>
                <a:gd name="f49" fmla="val 737"/>
                <a:gd name="f50" fmla="val 2683"/>
                <a:gd name="f51" fmla="val 2386"/>
                <a:gd name="f52" fmla="val 1995"/>
                <a:gd name="f53" fmla="*/ f0 1 3156"/>
                <a:gd name="f54" fmla="*/ f1 1 398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3156"/>
                <a:gd name="f61" fmla="*/ f58 1 398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3156" h="398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5" y="f18"/>
                  </a:lnTo>
                  <a:lnTo>
                    <a:pt x="f19" y="f17"/>
                  </a:lnTo>
                  <a:cubicBezTo>
                    <a:pt x="f20" y="f21"/>
                    <a:pt x="f22" y="f13"/>
                    <a:pt x="f23" y="f11"/>
                  </a:cubicBezTo>
                  <a:cubicBezTo>
                    <a:pt x="f24" y="f9"/>
                    <a:pt x="f25" y="f6"/>
                    <a:pt x="f5" y="f6"/>
                  </a:cubicBezTo>
                  <a:close/>
                  <a:moveTo>
                    <a:pt x="f5" y="f26"/>
                  </a:moveTo>
                  <a:cubicBezTo>
                    <a:pt x="f27" y="f26"/>
                    <a:pt x="f22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6" y="f37"/>
                    <a:pt x="f38" y="f39"/>
                    <a:pt x="f40" y="f41"/>
                  </a:cubicBezTo>
                  <a:lnTo>
                    <a:pt x="f42" y="f43"/>
                  </a:lnTo>
                  <a:lnTo>
                    <a:pt x="f5" y="f4"/>
                  </a:lnTo>
                  <a:lnTo>
                    <a:pt x="f44" y="f41"/>
                  </a:lnTo>
                  <a:cubicBezTo>
                    <a:pt x="f45" y="f39"/>
                    <a:pt x="f3" y="f37"/>
                    <a:pt x="f46" y="f36"/>
                  </a:cubicBezTo>
                  <a:cubicBezTo>
                    <a:pt x="f47" y="f34"/>
                    <a:pt x="f48" y="f49"/>
                    <a:pt x="f50" y="f30"/>
                  </a:cubicBezTo>
                  <a:cubicBezTo>
                    <a:pt x="f51" y="f28"/>
                    <a:pt x="f52" y="f26"/>
                    <a:pt x="f5" y="f2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3118;p55">
              <a:extLst>
                <a:ext uri="{FF2B5EF4-FFF2-40B4-BE49-F238E27FC236}">
                  <a16:creationId xmlns:a16="http://schemas.microsoft.com/office/drawing/2014/main" id="{FA5D6431-EACA-4BAE-9A15-6DA6D832FA6B}"/>
                </a:ext>
              </a:extLst>
            </p:cNvPr>
            <p:cNvSpPr/>
            <p:nvPr/>
          </p:nvSpPr>
          <p:spPr>
            <a:xfrm>
              <a:off x="1056634" y="3537511"/>
              <a:ext cx="110185" cy="977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89"/>
                <a:gd name="f4" fmla="val 2031"/>
                <a:gd name="f5" fmla="val 1145"/>
                <a:gd name="f6" fmla="val 1"/>
                <a:gd name="f7" fmla="val 729"/>
                <a:gd name="f8" fmla="val 336"/>
                <a:gd name="f9" fmla="val 163"/>
                <a:gd name="f10" fmla="val 40"/>
                <a:gd name="f11" fmla="val 458"/>
                <a:gd name="f12" fmla="val 7"/>
                <a:gd name="f13" fmla="val 492"/>
                <a:gd name="f14" fmla="val 507"/>
                <a:gd name="f15" fmla="val 1049"/>
                <a:gd name="f16" fmla="val 182"/>
                <a:gd name="f17" fmla="val 1592"/>
                <a:gd name="f18" fmla="val 553"/>
                <a:gd name="f19" fmla="val 318"/>
                <a:gd name="f20" fmla="val 1733"/>
                <a:gd name="f21" fmla="val 343"/>
                <a:gd name="f22" fmla="val 1299"/>
                <a:gd name="f23" fmla="val 611"/>
                <a:gd name="f24" fmla="val 1029"/>
                <a:gd name="f25" fmla="val 754"/>
                <a:gd name="f26" fmla="val 886"/>
                <a:gd name="f27" fmla="val 941"/>
                <a:gd name="f28" fmla="val 807"/>
                <a:gd name="f29" fmla="val 1346"/>
                <a:gd name="f30" fmla="val 1535"/>
                <a:gd name="f31" fmla="val 1678"/>
                <a:gd name="f32" fmla="val 1949"/>
                <a:gd name="f33" fmla="val 1971"/>
                <a:gd name="f34" fmla="val 1736"/>
                <a:gd name="f35" fmla="val 2107"/>
                <a:gd name="f36" fmla="val 2288"/>
                <a:gd name="f37" fmla="val 2284"/>
                <a:gd name="f38" fmla="val 2272"/>
                <a:gd name="f39" fmla="val 480"/>
                <a:gd name="f40" fmla="val 2261"/>
                <a:gd name="f41" fmla="val 470"/>
                <a:gd name="f42" fmla="val 2250"/>
                <a:gd name="f43" fmla="val 456"/>
                <a:gd name="f44" fmla="val 1953"/>
                <a:gd name="f45" fmla="val 165"/>
                <a:gd name="f46" fmla="val 1562"/>
                <a:gd name="f47" fmla="*/ f0 1 2289"/>
                <a:gd name="f48" fmla="*/ f1 1 203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2289"/>
                <a:gd name="f55" fmla="*/ f52 1 203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2289" h="203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4"/>
                  </a:lnTo>
                  <a:cubicBezTo>
                    <a:pt x="f6" y="f15"/>
                    <a:pt x="f16" y="f17"/>
                    <a:pt x="f18" y="f4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5" y="f28"/>
                  </a:cubicBezTo>
                  <a:cubicBezTo>
                    <a:pt x="f29" y="f28"/>
                    <a:pt x="f30" y="f26"/>
                    <a:pt x="f31" y="f24"/>
                  </a:cubicBezTo>
                  <a:cubicBezTo>
                    <a:pt x="f32" y="f22"/>
                    <a:pt x="f33" y="f20"/>
                    <a:pt x="f34" y="f4"/>
                  </a:cubicBezTo>
                  <a:cubicBezTo>
                    <a:pt x="f35" y="f17"/>
                    <a:pt x="f36" y="f15"/>
                    <a:pt x="f36" y="f14"/>
                  </a:cubicBezTo>
                  <a:lnTo>
                    <a:pt x="f37" y="f13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3119;p55">
              <a:extLst>
                <a:ext uri="{FF2B5EF4-FFF2-40B4-BE49-F238E27FC236}">
                  <a16:creationId xmlns:a16="http://schemas.microsoft.com/office/drawing/2014/main" id="{907588EC-8488-4457-84FA-AA7BD9CE861E}"/>
                </a:ext>
              </a:extLst>
            </p:cNvPr>
            <p:cNvSpPr/>
            <p:nvPr/>
          </p:nvSpPr>
          <p:spPr>
            <a:xfrm>
              <a:off x="1046430" y="3561533"/>
              <a:ext cx="141229" cy="212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34"/>
                <a:gd name="f4" fmla="val 4414"/>
                <a:gd name="f5" fmla="val 2500"/>
                <a:gd name="f6" fmla="val 9"/>
                <a:gd name="f7" fmla="val 551"/>
                <a:gd name="f8" fmla="val 2319"/>
                <a:gd name="f9" fmla="val 1094"/>
                <a:gd name="f10" fmla="val 1948"/>
                <a:gd name="f11" fmla="val 1533"/>
                <a:gd name="f12" fmla="val 3840"/>
                <a:gd name="f13" fmla="val 576"/>
                <a:gd name="f14" fmla="val 4413"/>
                <a:gd name="f15" fmla="val 2551"/>
                <a:gd name="f16" fmla="val 2072"/>
                <a:gd name="f17" fmla="val 2804"/>
                <a:gd name="f18" fmla="val 1773"/>
                <a:gd name="f19" fmla="val 2933"/>
                <a:gd name="f20" fmla="val 1392"/>
                <a:gd name="f21" fmla="val 2917"/>
                <a:gd name="f22" fmla="val 999"/>
                <a:gd name="f23" fmla="val 2902"/>
                <a:gd name="f24" fmla="val 625"/>
                <a:gd name="f25" fmla="val 2753"/>
                <a:gd name="f26" fmla="val 274"/>
                <a:gd name="f27" fmla="*/ f0 1 2934"/>
                <a:gd name="f28" fmla="*/ f1 1 441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34"/>
                <a:gd name="f35" fmla="*/ f32 1 441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34" h="441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3120;p55">
              <a:extLst>
                <a:ext uri="{FF2B5EF4-FFF2-40B4-BE49-F238E27FC236}">
                  <a16:creationId xmlns:a16="http://schemas.microsoft.com/office/drawing/2014/main" id="{A54964CE-5B01-4B41-980D-4BA34ADCD0BC}"/>
                </a:ext>
              </a:extLst>
            </p:cNvPr>
            <p:cNvSpPr/>
            <p:nvPr/>
          </p:nvSpPr>
          <p:spPr>
            <a:xfrm>
              <a:off x="882487" y="3643170"/>
              <a:ext cx="458635" cy="3439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28"/>
                <a:gd name="f4" fmla="val 7145"/>
                <a:gd name="f5" fmla="val 1564"/>
                <a:gd name="f6" fmla="val 373"/>
                <a:gd name="f7" fmla="val 1665"/>
                <a:gd name="f8" fmla="val 1750"/>
                <a:gd name="f9" fmla="val 456"/>
                <a:gd name="f10" fmla="val 559"/>
                <a:gd name="f11" fmla="val 2634"/>
                <a:gd name="f12" fmla="val 1626"/>
                <a:gd name="f13" fmla="val 2599"/>
                <a:gd name="f14" fmla="val 1501"/>
                <a:gd name="f15" fmla="val 2571"/>
                <a:gd name="f16" fmla="val 1378"/>
                <a:gd name="f17" fmla="val 2547"/>
                <a:gd name="f18" fmla="val 1461"/>
                <a:gd name="f19" fmla="val 7963"/>
                <a:gd name="f20" fmla="val 8064"/>
                <a:gd name="f21" fmla="val 8149"/>
                <a:gd name="f22" fmla="val 8024"/>
                <a:gd name="f23" fmla="val 7899"/>
                <a:gd name="f24" fmla="val 7777"/>
                <a:gd name="f25" fmla="val 7860"/>
                <a:gd name="f26" fmla="val 4763"/>
                <a:gd name="f27" fmla="val 5247"/>
                <a:gd name="f28" fmla="val 4906"/>
                <a:gd name="f29" fmla="val 5024"/>
                <a:gd name="f30" fmla="val 5365"/>
                <a:gd name="f31" fmla="val 5508"/>
                <a:gd name="f32" fmla="val 5650"/>
                <a:gd name="f33" fmla="val 5768"/>
                <a:gd name="f34" fmla="val 4619"/>
                <a:gd name="f35" fmla="val 4503"/>
                <a:gd name="f36" fmla="val 5652"/>
                <a:gd name="f37" fmla="val 1258"/>
                <a:gd name="f38" fmla="val 2905"/>
                <a:gd name="f39" fmla="val 2540"/>
                <a:gd name="f40" fmla="val 3132"/>
                <a:gd name="f41" fmla="val 3671"/>
                <a:gd name="f42" fmla="val 3921"/>
                <a:gd name="f43" fmla="val 4332"/>
                <a:gd name="f44" fmla="val 5046"/>
                <a:gd name="f45" fmla="val 4207"/>
                <a:gd name="f46" fmla="val 5161"/>
                <a:gd name="f47" fmla="val 4131"/>
                <a:gd name="f48" fmla="val 5327"/>
                <a:gd name="f49" fmla="val 5509"/>
                <a:gd name="f50" fmla="val 5649"/>
                <a:gd name="f51" fmla="val 4177"/>
                <a:gd name="f52" fmla="val 5778"/>
                <a:gd name="f53" fmla="val 4253"/>
                <a:gd name="f54" fmla="val 5883"/>
                <a:gd name="f55" fmla="val 3744"/>
                <a:gd name="f56" fmla="val 6451"/>
                <a:gd name="f57" fmla="val 3022"/>
                <a:gd name="f58" fmla="val 6774"/>
                <a:gd name="f59" fmla="val 2253"/>
                <a:gd name="f60" fmla="val 1544"/>
                <a:gd name="f61" fmla="val 880"/>
                <a:gd name="f62" fmla="val 6503"/>
                <a:gd name="f63" fmla="val 374"/>
                <a:gd name="f64" fmla="val 6009"/>
                <a:gd name="f65" fmla="val 404"/>
                <a:gd name="f66" fmla="val 4915"/>
                <a:gd name="f67" fmla="val 709"/>
                <a:gd name="f68" fmla="val 3847"/>
                <a:gd name="f69" fmla="val 1"/>
                <a:gd name="f70" fmla="val 7655"/>
                <a:gd name="f71" fmla="val 7405"/>
                <a:gd name="f72" fmla="val 252"/>
                <a:gd name="f73" fmla="val 2750"/>
                <a:gd name="f74" fmla="val 7241"/>
                <a:gd name="f75" fmla="val 2809"/>
                <a:gd name="f76" fmla="val 7080"/>
                <a:gd name="f77" fmla="val 2876"/>
                <a:gd name="f78" fmla="val 6923"/>
                <a:gd name="f79" fmla="val 2955"/>
                <a:gd name="f80" fmla="val 6829"/>
                <a:gd name="f81" fmla="val 3000"/>
                <a:gd name="f82" fmla="val 6792"/>
                <a:gd name="f83" fmla="val 3111"/>
                <a:gd name="f84" fmla="val 6836"/>
                <a:gd name="f85" fmla="val 3204"/>
                <a:gd name="f86" fmla="val 6868"/>
                <a:gd name="f87" fmla="val 3271"/>
                <a:gd name="f88" fmla="val 6934"/>
                <a:gd name="f89" fmla="val 3309"/>
                <a:gd name="f90" fmla="val 7004"/>
                <a:gd name="f91" fmla="val 7031"/>
                <a:gd name="f92" fmla="val 7060"/>
                <a:gd name="f93" fmla="val 3303"/>
                <a:gd name="f94" fmla="val 7086"/>
                <a:gd name="f95" fmla="val 3290"/>
                <a:gd name="f96" fmla="val 7460"/>
                <a:gd name="f97" fmla="val 3107"/>
                <a:gd name="f98" fmla="val 7856"/>
                <a:gd name="f99" fmla="val 2977"/>
                <a:gd name="f100" fmla="val 8268"/>
                <a:gd name="f101" fmla="val 8816"/>
                <a:gd name="f102" fmla="val 9121"/>
                <a:gd name="f103" fmla="val 9151"/>
                <a:gd name="f104" fmla="val 8645"/>
                <a:gd name="f105" fmla="val 6505"/>
                <a:gd name="f106" fmla="val 7981"/>
                <a:gd name="f107" fmla="val 7272"/>
                <a:gd name="f108" fmla="val 5781"/>
                <a:gd name="f109" fmla="val 5272"/>
                <a:gd name="f110" fmla="val 5348"/>
                <a:gd name="f111" fmla="val 5396"/>
                <a:gd name="f112" fmla="val 5317"/>
                <a:gd name="f113" fmla="val 5192"/>
                <a:gd name="f114" fmla="val 5363"/>
                <a:gd name="f115" fmla="val 4756"/>
                <a:gd name="f116" fmla="val 5567"/>
                <a:gd name="f117" fmla="val 4484"/>
                <a:gd name="f118" fmla="val 5798"/>
                <a:gd name="f119" fmla="val 4238"/>
                <a:gd name="f120" fmla="val 5868"/>
                <a:gd name="f121" fmla="val 4164"/>
                <a:gd name="f122" fmla="val 5865"/>
                <a:gd name="f123" fmla="val 4048"/>
                <a:gd name="f124" fmla="val 5790"/>
                <a:gd name="f125" fmla="val 3976"/>
                <a:gd name="f126" fmla="val 5754"/>
                <a:gd name="f127" fmla="val 3942"/>
                <a:gd name="f128" fmla="val 5708"/>
                <a:gd name="f129" fmla="val 3926"/>
                <a:gd name="f130" fmla="val 5663"/>
                <a:gd name="f131" fmla="val 5613"/>
                <a:gd name="f132" fmla="val 5564"/>
                <a:gd name="f133" fmla="val 3945"/>
                <a:gd name="f134" fmla="val 5527"/>
                <a:gd name="f135" fmla="val 3984"/>
                <a:gd name="f136" fmla="val 5271"/>
                <a:gd name="f137" fmla="val 4257"/>
                <a:gd name="f138" fmla="val 4558"/>
                <a:gd name="f139" fmla="val 4857"/>
                <a:gd name="f140" fmla="val 4884"/>
                <a:gd name="f141" fmla="val 4826"/>
                <a:gd name="f142" fmla="val 4878"/>
                <a:gd name="f143" fmla="val 4795"/>
                <a:gd name="f144" fmla="val 4876"/>
                <a:gd name="f145" fmla="val 4731"/>
                <a:gd name="f146" fmla="val 4699"/>
                <a:gd name="f147" fmla="val 4668"/>
                <a:gd name="f148" fmla="val 4320"/>
                <a:gd name="f149" fmla="val 4283"/>
                <a:gd name="f150" fmla="val 3841"/>
                <a:gd name="f151" fmla="val 3757"/>
                <a:gd name="f152" fmla="val 3272"/>
                <a:gd name="f153" fmla="val 3353"/>
                <a:gd name="f154" fmla="val 2916"/>
                <a:gd name="f155" fmla="val 3102"/>
                <a:gd name="f156" fmla="val 2531"/>
                <a:gd name="f157" fmla="val 2899"/>
                <a:gd name="f158" fmla="val 2122"/>
                <a:gd name="f159" fmla="val 2753"/>
                <a:gd name="f160" fmla="val 561"/>
                <a:gd name="f161" fmla="val 254"/>
                <a:gd name="f162" fmla="val 1870"/>
                <a:gd name="f163" fmla="val 2"/>
                <a:gd name="f164" fmla="val 1255"/>
                <a:gd name="f165" fmla="val 1005"/>
                <a:gd name="f166" fmla="val 2604"/>
                <a:gd name="f167" fmla="val 367"/>
                <a:gd name="f168" fmla="val 3649"/>
                <a:gd name="f169" fmla="val 19"/>
                <a:gd name="f170" fmla="val 4851"/>
                <a:gd name="f171" fmla="val 6080"/>
                <a:gd name="f172" fmla="val 6128"/>
                <a:gd name="f173" fmla="val 6177"/>
                <a:gd name="f174" fmla="val 53"/>
                <a:gd name="f175" fmla="val 6213"/>
                <a:gd name="f176" fmla="val 635"/>
                <a:gd name="f177" fmla="val 6813"/>
                <a:gd name="f178" fmla="val 1416"/>
                <a:gd name="f179" fmla="val 3141"/>
                <a:gd name="f180" fmla="val 3970"/>
                <a:gd name="f181" fmla="val 6767"/>
                <a:gd name="f182" fmla="val 4552"/>
                <a:gd name="f183" fmla="val 6103"/>
                <a:gd name="f184" fmla="val 4617"/>
                <a:gd name="f185" fmla="val 6125"/>
                <a:gd name="f186" fmla="val 4689"/>
                <a:gd name="f187" fmla="val 6139"/>
                <a:gd name="f188" fmla="val 4838"/>
                <a:gd name="f189" fmla="val 4973"/>
                <a:gd name="f190" fmla="val 5555"/>
                <a:gd name="f191" fmla="val 6765"/>
                <a:gd name="f192" fmla="val 6385"/>
                <a:gd name="f193" fmla="val 8109"/>
                <a:gd name="f194" fmla="val 8890"/>
                <a:gd name="f195" fmla="val 9474"/>
                <a:gd name="f196" fmla="val 9506"/>
                <a:gd name="f197" fmla="val 9527"/>
                <a:gd name="f198" fmla="val 9526"/>
                <a:gd name="f199" fmla="val 9158"/>
                <a:gd name="f200" fmla="val 8521"/>
                <a:gd name="f201" fmla="val 8270"/>
                <a:gd name="f202" fmla="*/ f0 1 9528"/>
                <a:gd name="f203" fmla="*/ f1 1 7145"/>
                <a:gd name="f204" fmla="val f2"/>
                <a:gd name="f205" fmla="val f3"/>
                <a:gd name="f206" fmla="val f4"/>
                <a:gd name="f207" fmla="+- f206 0 f204"/>
                <a:gd name="f208" fmla="+- f205 0 f204"/>
                <a:gd name="f209" fmla="*/ f208 1 9528"/>
                <a:gd name="f210" fmla="*/ f207 1 7145"/>
                <a:gd name="f211" fmla="*/ f204 1 f209"/>
                <a:gd name="f212" fmla="*/ f205 1 f209"/>
                <a:gd name="f213" fmla="*/ f204 1 f210"/>
                <a:gd name="f214" fmla="*/ f206 1 f210"/>
                <a:gd name="f215" fmla="*/ f211 f202 1"/>
                <a:gd name="f216" fmla="*/ f212 f202 1"/>
                <a:gd name="f217" fmla="*/ f214 f203 1"/>
                <a:gd name="f218" fmla="*/ f213 f2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5" t="f218" r="f216" b="f217"/>
              <a:pathLst>
                <a:path w="9528" h="7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6"/>
                  </a:moveTo>
                  <a:cubicBezTo>
                    <a:pt x="f20" y="f6"/>
                    <a:pt x="f21" y="f9"/>
                    <a:pt x="f21" y="f10"/>
                  </a:cubicBezTo>
                  <a:lnTo>
                    <a:pt x="f21" y="f17"/>
                  </a:lnTo>
                  <a:cubicBezTo>
                    <a:pt x="f22" y="f15"/>
                    <a:pt x="f23" y="f13"/>
                    <a:pt x="f24" y="f11"/>
                  </a:cubicBezTo>
                  <a:lnTo>
                    <a:pt x="f24" y="f10"/>
                  </a:lnTo>
                  <a:cubicBezTo>
                    <a:pt x="f24" y="f9"/>
                    <a:pt x="f25" y="f6"/>
                    <a:pt x="f19" y="f6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cubicBezTo>
                    <a:pt x="f34" y="f33"/>
                    <a:pt x="f35" y="f36"/>
                    <a:pt x="f35" y="f31"/>
                  </a:cubicBezTo>
                  <a:cubicBezTo>
                    <a:pt x="f35" y="f30"/>
                    <a:pt x="f34" y="f27"/>
                    <a:pt x="f26" y="f27"/>
                  </a:cubicBezTo>
                  <a:close/>
                  <a:moveTo>
                    <a:pt x="f37" y="f38"/>
                  </a:move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47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3" y="f64"/>
                  </a:cubicBezTo>
                  <a:cubicBezTo>
                    <a:pt x="f65" y="f66"/>
                    <a:pt x="f67" y="f68"/>
                    <a:pt x="f37" y="f38"/>
                  </a:cubicBezTo>
                  <a:close/>
                  <a:moveTo>
                    <a:pt x="f19" y="f69"/>
                  </a:moveTo>
                  <a:cubicBezTo>
                    <a:pt x="f70" y="f69"/>
                    <a:pt x="f71" y="f72"/>
                    <a:pt x="f71" y="f10"/>
                  </a:cubicBezTo>
                  <a:lnTo>
                    <a:pt x="f71" y="f73"/>
                  </a:ln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89"/>
                  </a:cubicBezTo>
                  <a:cubicBezTo>
                    <a:pt x="f91" y="f89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38"/>
                  </a:cubicBezTo>
                  <a:cubicBezTo>
                    <a:pt x="f101" y="f68"/>
                    <a:pt x="f102" y="f66"/>
                    <a:pt x="f103" y="f64"/>
                  </a:cubicBezTo>
                  <a:cubicBezTo>
                    <a:pt x="f104" y="f105"/>
                    <a:pt x="f106" y="f58"/>
                    <a:pt x="f107" y="f58"/>
                  </a:cubicBezTo>
                  <a:cubicBezTo>
                    <a:pt x="f62" y="f58"/>
                    <a:pt x="f108" y="f56"/>
                    <a:pt x="f109" y="f54"/>
                  </a:cubicBezTo>
                  <a:cubicBezTo>
                    <a:pt x="f110" y="f52"/>
                    <a:pt x="f111" y="f50"/>
                    <a:pt x="f111" y="f49"/>
                  </a:cubicBezTo>
                  <a:cubicBezTo>
                    <a:pt x="f111" y="f48"/>
                    <a:pt x="f112" y="f46"/>
                    <a:pt x="f113" y="f44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29"/>
                  </a:cubicBezTo>
                  <a:cubicBezTo>
                    <a:pt x="f131" y="f129"/>
                    <a:pt x="f132" y="f133"/>
                    <a:pt x="f134" y="f135"/>
                  </a:cubicBezTo>
                  <a:cubicBezTo>
                    <a:pt x="f136" y="f137"/>
                    <a:pt x="f44" y="f138"/>
                    <a:pt x="f139" y="f140"/>
                  </a:cubicBezTo>
                  <a:cubicBezTo>
                    <a:pt x="f141" y="f142"/>
                    <a:pt x="f143" y="f144"/>
                    <a:pt x="f26" y="f144"/>
                  </a:cubicBezTo>
                  <a:cubicBezTo>
                    <a:pt x="f145" y="f144"/>
                    <a:pt x="f146" y="f142"/>
                    <a:pt x="f147" y="f140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lnTo>
                    <a:pt x="f158" y="f160"/>
                  </a:lnTo>
                  <a:cubicBezTo>
                    <a:pt x="f158" y="f161"/>
                    <a:pt x="f162" y="f163"/>
                    <a:pt x="f5" y="f163"/>
                  </a:cubicBezTo>
                  <a:cubicBezTo>
                    <a:pt x="f164" y="f163"/>
                    <a:pt x="f165" y="f161"/>
                    <a:pt x="f165" y="f160"/>
                  </a:cubicBezTo>
                  <a:lnTo>
                    <a:pt x="f165" y="f166"/>
                  </a:lnTo>
                  <a:cubicBezTo>
                    <a:pt x="f167" y="f168"/>
                    <a:pt x="f169" y="f170"/>
                    <a:pt x="f69" y="f171"/>
                  </a:cubicBezTo>
                  <a:cubicBezTo>
                    <a:pt x="f69" y="f172"/>
                    <a:pt x="f169" y="f173"/>
                    <a:pt x="f174" y="f175"/>
                  </a:cubicBezTo>
                  <a:cubicBezTo>
                    <a:pt x="f176" y="f177"/>
                    <a:pt x="f178" y="f4"/>
                    <a:pt x="f59" y="f4"/>
                  </a:cubicBezTo>
                  <a:cubicBezTo>
                    <a:pt x="f179" y="f4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26" y="f187"/>
                  </a:cubicBezTo>
                  <a:cubicBezTo>
                    <a:pt x="f188" y="f187"/>
                    <a:pt x="f28" y="f185"/>
                    <a:pt x="f189" y="f183"/>
                  </a:cubicBezTo>
                  <a:cubicBezTo>
                    <a:pt x="f190" y="f191"/>
                    <a:pt x="f192" y="f4"/>
                    <a:pt x="f107" y="f4"/>
                  </a:cubicBezTo>
                  <a:cubicBezTo>
                    <a:pt x="f193" y="f4"/>
                    <a:pt x="f194" y="f177"/>
                    <a:pt x="f195" y="f175"/>
                  </a:cubicBezTo>
                  <a:cubicBezTo>
                    <a:pt x="f196" y="f173"/>
                    <a:pt x="f197" y="f172"/>
                    <a:pt x="f198" y="f171"/>
                  </a:cubicBezTo>
                  <a:cubicBezTo>
                    <a:pt x="f196" y="f170"/>
                    <a:pt x="f199" y="f168"/>
                    <a:pt x="f200" y="f166"/>
                  </a:cubicBezTo>
                  <a:lnTo>
                    <a:pt x="f200" y="f10"/>
                  </a:lnTo>
                  <a:cubicBezTo>
                    <a:pt x="f200" y="f72"/>
                    <a:pt x="f201" y="f69"/>
                    <a:pt x="f19" y="f69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3121;p55">
              <a:extLst>
                <a:ext uri="{FF2B5EF4-FFF2-40B4-BE49-F238E27FC236}">
                  <a16:creationId xmlns:a16="http://schemas.microsoft.com/office/drawing/2014/main" id="{53748A60-46D5-46D9-A48F-F6BB77B56644}"/>
                </a:ext>
              </a:extLst>
            </p:cNvPr>
            <p:cNvSpPr/>
            <p:nvPr/>
          </p:nvSpPr>
          <p:spPr>
            <a:xfrm>
              <a:off x="1176302" y="3805385"/>
              <a:ext cx="17958" cy="179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3"/>
                <a:gd name="f4" fmla="val 186"/>
                <a:gd name="f5" fmla="val 136"/>
                <a:gd name="f6" fmla="val 88"/>
                <a:gd name="f7" fmla="val 18"/>
                <a:gd name="f8" fmla="val 54"/>
                <a:gd name="f9" fmla="val 90"/>
                <a:gd name="f10" fmla="val 234"/>
                <a:gd name="f11" fmla="val 21"/>
                <a:gd name="f12" fmla="val 283"/>
                <a:gd name="f13" fmla="val 317"/>
                <a:gd name="f14" fmla="val 89"/>
                <a:gd name="f15" fmla="val 353"/>
                <a:gd name="f16" fmla="val 372"/>
                <a:gd name="f17" fmla="val 352"/>
                <a:gd name="f18" fmla="val 319"/>
                <a:gd name="f19" fmla="val 236"/>
                <a:gd name="f20" fmla="val 137"/>
                <a:gd name="f21" fmla="val 351"/>
                <a:gd name="f22" fmla="val 237"/>
                <a:gd name="f23" fmla="*/ f0 1 373"/>
                <a:gd name="f24" fmla="*/ f1 1 373"/>
                <a:gd name="f25" fmla="val f2"/>
                <a:gd name="f26" fmla="val f3"/>
                <a:gd name="f27" fmla="+- f26 0 f25"/>
                <a:gd name="f28" fmla="*/ f27 1 373"/>
                <a:gd name="f29" fmla="*/ f25 1 f28"/>
                <a:gd name="f30" fmla="*/ f26 1 f28"/>
                <a:gd name="f31" fmla="*/ f29 f23 1"/>
                <a:gd name="f32" fmla="*/ f30 f23 1"/>
                <a:gd name="f33" fmla="*/ f30 f24 1"/>
                <a:gd name="f34" fmla="*/ f29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73" h="373">
                  <a:moveTo>
                    <a:pt x="f4" y="f2"/>
                  </a:moveTo>
                  <a:cubicBezTo>
                    <a:pt x="f5" y="f2"/>
                    <a:pt x="f6" y="f7"/>
                    <a:pt x="f8" y="f8"/>
                  </a:cubicBezTo>
                  <a:cubicBezTo>
                    <a:pt x="f7" y="f9"/>
                    <a:pt x="f2" y="f5"/>
                    <a:pt x="f2" y="f4"/>
                  </a:cubicBezTo>
                  <a:cubicBezTo>
                    <a:pt x="f2" y="f10"/>
                    <a:pt x="f11" y="f12"/>
                    <a:pt x="f8" y="f13"/>
                  </a:cubicBezTo>
                  <a:cubicBezTo>
                    <a:pt x="f14" y="f15"/>
                    <a:pt x="f5" y="f16"/>
                    <a:pt x="f4" y="f16"/>
                  </a:cubicBezTo>
                  <a:cubicBezTo>
                    <a:pt x="f10" y="f16"/>
                    <a:pt x="f12" y="f17"/>
                    <a:pt x="f18" y="f13"/>
                  </a:cubicBezTo>
                  <a:cubicBezTo>
                    <a:pt x="f15" y="f12"/>
                    <a:pt x="f16" y="f19"/>
                    <a:pt x="f16" y="f4"/>
                  </a:cubicBezTo>
                  <a:cubicBezTo>
                    <a:pt x="f16" y="f20"/>
                    <a:pt x="f21" y="f9"/>
                    <a:pt x="f18" y="f8"/>
                  </a:cubicBezTo>
                  <a:cubicBezTo>
                    <a:pt x="f12" y="f7"/>
                    <a:pt x="f22" y="f2"/>
                    <a:pt x="f4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3122;p55">
              <a:extLst>
                <a:ext uri="{FF2B5EF4-FFF2-40B4-BE49-F238E27FC236}">
                  <a16:creationId xmlns:a16="http://schemas.microsoft.com/office/drawing/2014/main" id="{79C0F90C-7B9B-4CD7-9AED-1B34953D1C00}"/>
                </a:ext>
              </a:extLst>
            </p:cNvPr>
            <p:cNvSpPr/>
            <p:nvPr/>
          </p:nvSpPr>
          <p:spPr>
            <a:xfrm>
              <a:off x="1026551" y="3528651"/>
              <a:ext cx="170206" cy="25430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3536"/>
                <a:gd name="f5" fmla="val 5283"/>
                <a:gd name="f6" fmla="val 1777"/>
                <a:gd name="f7" fmla="val 372"/>
                <a:gd name="f8" fmla="val 2134"/>
                <a:gd name="f9" fmla="val 2471"/>
                <a:gd name="f10" fmla="val 512"/>
                <a:gd name="f11" fmla="val 2726"/>
                <a:gd name="f12" fmla="val 759"/>
                <a:gd name="f13" fmla="val 2720"/>
                <a:gd name="f14" fmla="val 966"/>
                <a:gd name="f15" fmla="val 2686"/>
                <a:gd name="f16" fmla="val 1167"/>
                <a:gd name="f17" fmla="val 2623"/>
                <a:gd name="f18" fmla="val 1361"/>
                <a:gd name="f19" fmla="val 2578"/>
                <a:gd name="f20" fmla="val 1259"/>
                <a:gd name="f21" fmla="val 2516"/>
                <a:gd name="f22" fmla="val 1166"/>
                <a:gd name="f23" fmla="val 2434"/>
                <a:gd name="f24" fmla="val 1085"/>
                <a:gd name="f25" fmla="val 2257"/>
                <a:gd name="f26" fmla="val 908"/>
                <a:gd name="f27" fmla="val 2020"/>
                <a:gd name="f28" fmla="val 810"/>
                <a:gd name="f29" fmla="val 1770"/>
                <a:gd name="f30" fmla="val 1519"/>
                <a:gd name="f31" fmla="val 1282"/>
                <a:gd name="f32" fmla="val 1105"/>
                <a:gd name="f33" fmla="val 1023"/>
                <a:gd name="f34" fmla="val 961"/>
                <a:gd name="f35" fmla="val 916"/>
                <a:gd name="f36" fmla="val 855"/>
                <a:gd name="f37" fmla="val 819"/>
                <a:gd name="f38" fmla="val 813"/>
                <a:gd name="f39" fmla="val 1072"/>
                <a:gd name="f40" fmla="val 511"/>
                <a:gd name="f41" fmla="val 1410"/>
                <a:gd name="f42" fmla="val 1772"/>
                <a:gd name="f43" fmla="val 1774"/>
                <a:gd name="f44" fmla="val 1776"/>
                <a:gd name="f45" fmla="val 1182"/>
                <a:gd name="f46" fmla="val 1922"/>
                <a:gd name="f47" fmla="val 2063"/>
                <a:gd name="f48" fmla="val 1241"/>
                <a:gd name="f49" fmla="val 2172"/>
                <a:gd name="f50" fmla="val 1347"/>
                <a:gd name="f51" fmla="val 2377"/>
                <a:gd name="f52" fmla="val 1554"/>
                <a:gd name="f53" fmla="val 2392"/>
                <a:gd name="f54" fmla="val 1892"/>
                <a:gd name="f55" fmla="val 2203"/>
                <a:gd name="f56" fmla="val 2115"/>
                <a:gd name="f57" fmla="val 2629"/>
                <a:gd name="f58" fmla="val 1336"/>
                <a:gd name="f59" fmla="val 1148"/>
                <a:gd name="f60" fmla="val 1162"/>
                <a:gd name="f61" fmla="val 1368"/>
                <a:gd name="f62" fmla="val 1476"/>
                <a:gd name="f63" fmla="val 1240"/>
                <a:gd name="f64" fmla="val 1617"/>
                <a:gd name="f65" fmla="val 495"/>
                <a:gd name="f66" fmla="val 1228"/>
                <a:gd name="f67" fmla="val 583"/>
                <a:gd name="f68" fmla="val 1636"/>
                <a:gd name="f69" fmla="val 767"/>
                <a:gd name="f70" fmla="val 2018"/>
                <a:gd name="f71" fmla="val 1037"/>
                <a:gd name="f72" fmla="val 2337"/>
                <a:gd name="f73" fmla="val 1526"/>
                <a:gd name="f74" fmla="val 2917"/>
                <a:gd name="f75" fmla="val 1239"/>
                <a:gd name="f76" fmla="val 3257"/>
                <a:gd name="f77" fmla="val 717"/>
                <a:gd name="f78" fmla="val 2636"/>
                <a:gd name="f79" fmla="val 493"/>
                <a:gd name="f80" fmla="val 2373"/>
                <a:gd name="f81" fmla="val 380"/>
                <a:gd name="f82" fmla="val 2036"/>
                <a:gd name="f83" fmla="val 394"/>
                <a:gd name="f84" fmla="val 1691"/>
                <a:gd name="f85" fmla="val 401"/>
                <a:gd name="f86" fmla="val 1530"/>
                <a:gd name="f87" fmla="val 434"/>
                <a:gd name="f88" fmla="val 1372"/>
                <a:gd name="f89" fmla="val 3046"/>
                <a:gd name="f90" fmla="val 3105"/>
                <a:gd name="f91" fmla="val 1375"/>
                <a:gd name="f92" fmla="val 3141"/>
                <a:gd name="f93" fmla="val 1532"/>
                <a:gd name="f94" fmla="val 3148"/>
                <a:gd name="f95" fmla="val 3159"/>
                <a:gd name="f96" fmla="val 2822"/>
                <a:gd name="f97" fmla="val 1176"/>
                <a:gd name="f98" fmla="val 4589"/>
                <a:gd name="f99" fmla="val 4523"/>
                <a:gd name="f100" fmla="val 4420"/>
                <a:gd name="f101" fmla="val 1093"/>
                <a:gd name="f102" fmla="val 4337"/>
                <a:gd name="f103" fmla="val 990"/>
                <a:gd name="f104" fmla="val 815"/>
                <a:gd name="f105" fmla="val 2503"/>
                <a:gd name="f106" fmla="val 2504"/>
                <a:gd name="f107" fmla="val 2775"/>
                <a:gd name="f108" fmla="val 2017"/>
                <a:gd name="f109" fmla="val 2958"/>
                <a:gd name="f110" fmla="val 2300"/>
                <a:gd name="f111" fmla="val 3833"/>
                <a:gd name="f112" fmla="val 2724"/>
                <a:gd name="f113" fmla="val 2552"/>
                <a:gd name="f114" fmla="val 2449"/>
                <a:gd name="f115" fmla="val 2366"/>
                <a:gd name="f116" fmla="val 2013"/>
                <a:gd name="f117" fmla="val 4172"/>
                <a:gd name="f118" fmla="val 1767"/>
                <a:gd name="f119" fmla="val 1301"/>
                <a:gd name="f120" fmla="val 862"/>
                <a:gd name="f121" fmla="val 183"/>
                <a:gd name="f122" fmla="val 531"/>
                <a:gd name="f123" fmla="val 220"/>
                <a:gd name="f124" fmla="val 823"/>
                <a:gd name="f125" fmla="val 38"/>
                <a:gd name="f126" fmla="val 1236"/>
                <a:gd name="f127" fmla="val 19"/>
                <a:gd name="f128" fmla="val 1675"/>
                <a:gd name="f129" fmla="val 1"/>
                <a:gd name="f130" fmla="val 2114"/>
                <a:gd name="f131" fmla="val 148"/>
                <a:gd name="f132" fmla="val 2542"/>
                <a:gd name="f133" fmla="val 431"/>
                <a:gd name="f134" fmla="val 2877"/>
                <a:gd name="f135" fmla="val 996"/>
                <a:gd name="f136" fmla="val 3544"/>
                <a:gd name="f137" fmla="val 270"/>
                <a:gd name="f138" fmla="val 4403"/>
                <a:gd name="f139" fmla="val 224"/>
                <a:gd name="f140" fmla="val 4458"/>
                <a:gd name="f141" fmla="val 212"/>
                <a:gd name="f142" fmla="val 4533"/>
                <a:gd name="f143" fmla="val 245"/>
                <a:gd name="f144" fmla="val 4600"/>
                <a:gd name="f145" fmla="val 275"/>
                <a:gd name="f146" fmla="val 4666"/>
                <a:gd name="f147" fmla="val 342"/>
                <a:gd name="f148" fmla="val 4709"/>
                <a:gd name="f149" fmla="val 413"/>
                <a:gd name="f150" fmla="val 803"/>
                <a:gd name="f151" fmla="val 5096"/>
                <a:gd name="f152" fmla="val 5173"/>
                <a:gd name="f153" fmla="val 851"/>
                <a:gd name="f154" fmla="val 5243"/>
                <a:gd name="f155" fmla="val 925"/>
                <a:gd name="f156" fmla="val 5270"/>
                <a:gd name="f157" fmla="val 946"/>
                <a:gd name="f158" fmla="val 5278"/>
                <a:gd name="f159" fmla="val 968"/>
                <a:gd name="f160" fmla="val 5282"/>
                <a:gd name="f161" fmla="val 989"/>
                <a:gd name="f162" fmla="val 1043"/>
                <a:gd name="f163" fmla="val 1095"/>
                <a:gd name="f164" fmla="val 5258"/>
                <a:gd name="f165" fmla="val 1130"/>
                <a:gd name="f166" fmla="val 5217"/>
                <a:gd name="f167" fmla="val 4459"/>
                <a:gd name="f168" fmla="val 2407"/>
                <a:gd name="f169" fmla="val 2443"/>
                <a:gd name="f170" fmla="val 5260"/>
                <a:gd name="f171" fmla="val 2497"/>
                <a:gd name="f172" fmla="val 2549"/>
                <a:gd name="f173" fmla="val 2569"/>
                <a:gd name="f174" fmla="val 2592"/>
                <a:gd name="f175" fmla="val 2613"/>
                <a:gd name="f176" fmla="val 5245"/>
                <a:gd name="f177" fmla="val 2735"/>
                <a:gd name="f178" fmla="val 3125"/>
                <a:gd name="f179" fmla="val 3196"/>
                <a:gd name="f180" fmla="val 3262"/>
                <a:gd name="f181" fmla="val 3293"/>
                <a:gd name="f182" fmla="val 3323"/>
                <a:gd name="f183" fmla="val 4536"/>
                <a:gd name="f184" fmla="val 3314"/>
                <a:gd name="f185" fmla="val 3267"/>
                <a:gd name="f186" fmla="val 2541"/>
                <a:gd name="f187" fmla="val 3388"/>
                <a:gd name="f188" fmla="val 2539"/>
                <a:gd name="f189" fmla="val 3535"/>
                <a:gd name="f190" fmla="val 3516"/>
                <a:gd name="f191" fmla="val 3498"/>
                <a:gd name="f192" fmla="val 3318"/>
                <a:gd name="f193" fmla="val 3006"/>
                <a:gd name="f194" fmla="val 2674"/>
                <a:gd name="f195" fmla="val 2235"/>
                <a:gd name="f196" fmla="*/ f1 1 3536"/>
                <a:gd name="f197" fmla="*/ f2 1 5283"/>
                <a:gd name="f198" fmla="val f3"/>
                <a:gd name="f199" fmla="val f4"/>
                <a:gd name="f200" fmla="val f5"/>
                <a:gd name="f201" fmla="+- f200 0 f198"/>
                <a:gd name="f202" fmla="+- f199 0 f198"/>
                <a:gd name="f203" fmla="*/ f202 1 3536"/>
                <a:gd name="f204" fmla="*/ f201 1 5283"/>
                <a:gd name="f205" fmla="*/ f198 1 f203"/>
                <a:gd name="f206" fmla="*/ f199 1 f203"/>
                <a:gd name="f207" fmla="*/ f198 1 f204"/>
                <a:gd name="f208" fmla="*/ f200 1 f204"/>
                <a:gd name="f209" fmla="*/ f205 f196 1"/>
                <a:gd name="f210" fmla="*/ f206 f196 1"/>
                <a:gd name="f211" fmla="*/ f208 f197 1"/>
                <a:gd name="f212" fmla="*/ f207 f1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9" t="f212" r="f210" b="f211"/>
              <a:pathLst>
                <a:path w="3536" h="528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cubicBezTo>
                    <a:pt x="f33" y="f16"/>
                    <a:pt x="f34" y="f20"/>
                    <a:pt x="f35" y="f18"/>
                  </a:cubicBezTo>
                  <a:cubicBezTo>
                    <a:pt x="f36" y="f16"/>
                    <a:pt x="f37" y="f14"/>
                    <a:pt x="f38" y="f12"/>
                  </a:cubicBezTo>
                  <a:cubicBezTo>
                    <a:pt x="f39" y="f40"/>
                    <a:pt x="f41" y="f7"/>
                    <a:pt x="f42" y="f7"/>
                  </a:cubicBezTo>
                  <a:cubicBezTo>
                    <a:pt x="f43" y="f7"/>
                    <a:pt x="f44" y="f7"/>
                    <a:pt x="f6" y="f7"/>
                  </a:cubicBezTo>
                  <a:close/>
                  <a:moveTo>
                    <a:pt x="f29" y="f45"/>
                  </a:moveTo>
                  <a:cubicBezTo>
                    <a:pt x="f46" y="f45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lnTo>
                    <a:pt x="f29" y="f57"/>
                  </a:lnTo>
                  <a:lnTo>
                    <a:pt x="f58" y="f56"/>
                  </a:lnTo>
                  <a:cubicBezTo>
                    <a:pt x="f59" y="f54"/>
                    <a:pt x="f60" y="f52"/>
                    <a:pt x="f61" y="f50"/>
                  </a:cubicBezTo>
                  <a:cubicBezTo>
                    <a:pt x="f62" y="f63"/>
                    <a:pt x="f64" y="f45"/>
                    <a:pt x="f29" y="f45"/>
                  </a:cubicBezTo>
                  <a:close/>
                  <a:moveTo>
                    <a:pt x="f65" y="f66"/>
                  </a:moveTo>
                  <a:cubicBezTo>
                    <a:pt x="f67" y="f68"/>
                    <a:pt x="f69" y="f70"/>
                    <a:pt x="f71" y="f72"/>
                  </a:cubicBezTo>
                  <a:lnTo>
                    <a:pt x="f73" y="f74"/>
                  </a:lnTo>
                  <a:lnTo>
                    <a:pt x="f75" y="f76"/>
                  </a:lnTo>
                  <a:lnTo>
                    <a:pt x="f77" y="f78"/>
                  </a:ln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8"/>
                    <a:pt x="f65" y="f66"/>
                  </a:cubicBezTo>
                  <a:close/>
                  <a:moveTo>
                    <a:pt x="f89" y="f66"/>
                  </a:moveTo>
                  <a:cubicBezTo>
                    <a:pt x="f90" y="f91"/>
                    <a:pt x="f92" y="f93"/>
                    <a:pt x="f94" y="f84"/>
                  </a:cubicBezTo>
                  <a:cubicBezTo>
                    <a:pt x="f95" y="f82"/>
                    <a:pt x="f89" y="f80"/>
                    <a:pt x="f96" y="f78"/>
                  </a:cubicBezTo>
                  <a:lnTo>
                    <a:pt x="f97" y="f98"/>
                  </a:lnTo>
                  <a:lnTo>
                    <a:pt x="f97" y="f99"/>
                  </a:lnTo>
                  <a:cubicBezTo>
                    <a:pt x="f97" y="f100"/>
                    <a:pt x="f101" y="f102"/>
                    <a:pt x="f103" y="f102"/>
                  </a:cubicBezTo>
                  <a:lnTo>
                    <a:pt x="f104" y="f102"/>
                  </a:lnTo>
                  <a:cubicBezTo>
                    <a:pt x="f104" y="f102"/>
                    <a:pt x="f105" y="f72"/>
                    <a:pt x="f106" y="f72"/>
                  </a:cubicBezTo>
                  <a:cubicBezTo>
                    <a:pt x="f107" y="f108"/>
                    <a:pt x="f109" y="f68"/>
                    <a:pt x="f89" y="f66"/>
                  </a:cubicBezTo>
                  <a:close/>
                  <a:moveTo>
                    <a:pt x="f110" y="f111"/>
                  </a:moveTo>
                  <a:lnTo>
                    <a:pt x="f112" y="f102"/>
                  </a:lnTo>
                  <a:lnTo>
                    <a:pt x="f113" y="f102"/>
                  </a:lnTo>
                  <a:cubicBezTo>
                    <a:pt x="f114" y="f102"/>
                    <a:pt x="f115" y="f100"/>
                    <a:pt x="f115" y="f99"/>
                  </a:cubicBezTo>
                  <a:lnTo>
                    <a:pt x="f115" y="f98"/>
                  </a:lnTo>
                  <a:lnTo>
                    <a:pt x="f116" y="f117"/>
                  </a:lnTo>
                  <a:lnTo>
                    <a:pt x="f110" y="f111"/>
                  </a:lnTo>
                  <a:close/>
                  <a:moveTo>
                    <a:pt x="f118" y="f3"/>
                  </a:moveTo>
                  <a:cubicBezTo>
                    <a:pt x="f119" y="f3"/>
                    <a:pt x="f120" y="f121"/>
                    <a:pt x="f122" y="f10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lnTo>
                    <a:pt x="f135" y="f136"/>
                  </a:lnTo>
                  <a:lnTo>
                    <a:pt x="f137" y="f138"/>
                  </a:ln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48"/>
                  </a:cubicBezTo>
                  <a:lnTo>
                    <a:pt x="f150" y="f148"/>
                  </a:lnTo>
                  <a:lnTo>
                    <a:pt x="f150" y="f151"/>
                  </a:lnTo>
                  <a:cubicBezTo>
                    <a:pt x="f150" y="f152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0"/>
                  </a:cubicBezTo>
                  <a:cubicBezTo>
                    <a:pt x="f162" y="f160"/>
                    <a:pt x="f163" y="f164"/>
                    <a:pt x="f165" y="f166"/>
                  </a:cubicBezTo>
                  <a:lnTo>
                    <a:pt x="f118" y="f167"/>
                  </a:lnTo>
                  <a:lnTo>
                    <a:pt x="f168" y="f166"/>
                  </a:lnTo>
                  <a:cubicBezTo>
                    <a:pt x="f169" y="f170"/>
                    <a:pt x="f171" y="f160"/>
                    <a:pt x="f172" y="f160"/>
                  </a:cubicBezTo>
                  <a:cubicBezTo>
                    <a:pt x="f173" y="f160"/>
                    <a:pt x="f174" y="f158"/>
                    <a:pt x="f175" y="f156"/>
                  </a:cubicBezTo>
                  <a:cubicBezTo>
                    <a:pt x="f15" y="f176"/>
                    <a:pt x="f177" y="f152"/>
                    <a:pt x="f177" y="f151"/>
                  </a:cubicBezTo>
                  <a:lnTo>
                    <a:pt x="f177" y="f148"/>
                  </a:lnTo>
                  <a:lnTo>
                    <a:pt x="f178" y="f148"/>
                  </a:lnTo>
                  <a:cubicBezTo>
                    <a:pt x="f179" y="f148"/>
                    <a:pt x="f180" y="f146"/>
                    <a:pt x="f181" y="f144"/>
                  </a:cubicBezTo>
                  <a:cubicBezTo>
                    <a:pt x="f182" y="f183"/>
                    <a:pt x="f184" y="f140"/>
                    <a:pt x="f185" y="f138"/>
                  </a:cubicBezTo>
                  <a:lnTo>
                    <a:pt x="f186" y="f136"/>
                  </a:lnTo>
                  <a:lnTo>
                    <a:pt x="f90" y="f134"/>
                  </a:lnTo>
                  <a:cubicBezTo>
                    <a:pt x="f187" y="f188"/>
                    <a:pt x="f189" y="f130"/>
                    <a:pt x="f190" y="f128"/>
                  </a:cubicBezTo>
                  <a:cubicBezTo>
                    <a:pt x="f191" y="f126"/>
                    <a:pt x="f192" y="f124"/>
                    <a:pt x="f193" y="f10"/>
                  </a:cubicBezTo>
                  <a:cubicBezTo>
                    <a:pt x="f194" y="f0"/>
                    <a:pt x="f195" y="f3"/>
                    <a:pt x="f118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7" name="Google Shape;3123;p55">
            <a:extLst>
              <a:ext uri="{FF2B5EF4-FFF2-40B4-BE49-F238E27FC236}">
                <a16:creationId xmlns:a16="http://schemas.microsoft.com/office/drawing/2014/main" id="{6847A948-F962-4B00-9499-034B6B375328}"/>
              </a:ext>
            </a:extLst>
          </p:cNvPr>
          <p:cNvGrpSpPr/>
          <p:nvPr/>
        </p:nvGrpSpPr>
        <p:grpSpPr>
          <a:xfrm>
            <a:off x="961153" y="1829586"/>
            <a:ext cx="301285" cy="458736"/>
            <a:chOff x="961153" y="1829586"/>
            <a:chExt cx="301285" cy="458736"/>
          </a:xfrm>
        </p:grpSpPr>
        <p:sp>
          <p:nvSpPr>
            <p:cNvPr id="48" name="Google Shape;3124;p55">
              <a:extLst>
                <a:ext uri="{FF2B5EF4-FFF2-40B4-BE49-F238E27FC236}">
                  <a16:creationId xmlns:a16="http://schemas.microsoft.com/office/drawing/2014/main" id="{7F40651C-93EF-4EB3-9CC5-1117FC0CF2C6}"/>
                </a:ext>
              </a:extLst>
            </p:cNvPr>
            <p:cNvSpPr/>
            <p:nvPr/>
          </p:nvSpPr>
          <p:spPr>
            <a:xfrm>
              <a:off x="1027913" y="2173519"/>
              <a:ext cx="143350" cy="105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78"/>
                <a:gd name="f4" fmla="val 2196"/>
                <a:gd name="f5" fmla="val 1"/>
                <a:gd name="f6" fmla="val 2195"/>
                <a:gd name="f7" fmla="val 2977"/>
                <a:gd name="f8" fmla="*/ f0 1 2978"/>
                <a:gd name="f9" fmla="*/ f1 1 2196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2978"/>
                <a:gd name="f16" fmla="*/ f13 1 2196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978" h="219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FFDCD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3125;p55">
              <a:extLst>
                <a:ext uri="{FF2B5EF4-FFF2-40B4-BE49-F238E27FC236}">
                  <a16:creationId xmlns:a16="http://schemas.microsoft.com/office/drawing/2014/main" id="{33C9170B-6455-4066-9EA4-5F21E1F6E8A3}"/>
                </a:ext>
              </a:extLst>
            </p:cNvPr>
            <p:cNvSpPr/>
            <p:nvPr/>
          </p:nvSpPr>
          <p:spPr>
            <a:xfrm>
              <a:off x="966584" y="1908819"/>
              <a:ext cx="255172" cy="2780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01"/>
                <a:gd name="f4" fmla="val 5777"/>
                <a:gd name="f5" fmla="val 1502"/>
                <a:gd name="f6" fmla="val 1"/>
                <a:gd name="f7" fmla="val 1130"/>
                <a:gd name="f8" fmla="val 769"/>
                <a:gd name="f9" fmla="val 190"/>
                <a:gd name="f10" fmla="val 562"/>
                <a:gd name="f11" fmla="val 530"/>
                <a:gd name="f12" fmla="val 298"/>
                <a:gd name="f13" fmla="val 965"/>
                <a:gd name="f14" fmla="val 2"/>
                <a:gd name="f15" fmla="val 1454"/>
                <a:gd name="f16" fmla="val 2064"/>
                <a:gd name="f17" fmla="val 292"/>
                <a:gd name="f18" fmla="val 2555"/>
                <a:gd name="f19" fmla="val 1275"/>
                <a:gd name="f20" fmla="val 4206"/>
                <a:gd name="f21" fmla="val 5776"/>
                <a:gd name="f22" fmla="val 4251"/>
                <a:gd name="f23" fmla="val 4392"/>
                <a:gd name="f24" fmla="val 4904"/>
                <a:gd name="f25" fmla="val 3981"/>
                <a:gd name="f26" fmla="val 5300"/>
                <a:gd name="f27" fmla="val 3262"/>
                <a:gd name="f28" fmla="val 2490"/>
                <a:gd name="f29" fmla="val 2212"/>
                <a:gd name="f30" fmla="val 3275"/>
                <a:gd name="f31" fmla="val 1133"/>
                <a:gd name="f32" fmla="val 3342"/>
                <a:gd name="f33" fmla="val 1005"/>
                <a:gd name="f34" fmla="val 3296"/>
                <a:gd name="f35" fmla="val 845"/>
                <a:gd name="f36" fmla="val 3169"/>
                <a:gd name="f37" fmla="val 776"/>
                <a:gd name="f38" fmla="val 2038"/>
                <a:gd name="f39" fmla="val 142"/>
                <a:gd name="f40" fmla="val 1868"/>
                <a:gd name="f41" fmla="val 46"/>
                <a:gd name="f42" fmla="val 1684"/>
                <a:gd name="f43" fmla="*/ f0 1 5301"/>
                <a:gd name="f44" fmla="*/ f1 1 5777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301"/>
                <a:gd name="f51" fmla="*/ f48 1 5777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301" h="57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lnTo>
                    <a:pt x="f19" y="f20"/>
                  </a:lnTo>
                  <a:lnTo>
                    <a:pt x="f19" y="f21"/>
                  </a:lnTo>
                  <a:lnTo>
                    <a:pt x="f22" y="f21"/>
                  </a:lnTo>
                  <a:lnTo>
                    <a:pt x="f22" y="f23"/>
                  </a:lnTo>
                  <a:cubicBezTo>
                    <a:pt x="f24" y="f25"/>
                    <a:pt x="f26" y="f27"/>
                    <a:pt x="f26" y="f28"/>
                  </a:cubicBezTo>
                  <a:lnTo>
                    <a:pt x="f26" y="f29"/>
                  </a:ln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FFDCD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3126;p55">
              <a:extLst>
                <a:ext uri="{FF2B5EF4-FFF2-40B4-BE49-F238E27FC236}">
                  <a16:creationId xmlns:a16="http://schemas.microsoft.com/office/drawing/2014/main" id="{526C6B6F-A3D0-4C03-97B9-9EF57EC16621}"/>
                </a:ext>
              </a:extLst>
            </p:cNvPr>
            <p:cNvSpPr/>
            <p:nvPr/>
          </p:nvSpPr>
          <p:spPr>
            <a:xfrm>
              <a:off x="1017809" y="1838584"/>
              <a:ext cx="99404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65"/>
                <a:gd name="f4" fmla="val 2363"/>
                <a:gd name="f5" fmla="val 1356"/>
                <a:gd name="f6" fmla="val 1142"/>
                <a:gd name="f7" fmla="val 934"/>
                <a:gd name="f8" fmla="val 111"/>
                <a:gd name="f9" fmla="val 819"/>
                <a:gd name="f10" fmla="val 310"/>
                <a:gd name="f11" fmla="val 172"/>
                <a:gd name="f12" fmla="val 1431"/>
                <a:gd name="f13" fmla="val 1"/>
                <a:gd name="f14" fmla="val 1729"/>
                <a:gd name="f15" fmla="val 100"/>
                <a:gd name="f16" fmla="val 2108"/>
                <a:gd name="f17" fmla="val 398"/>
                <a:gd name="f18" fmla="val 2279"/>
                <a:gd name="f19" fmla="val 496"/>
                <a:gd name="f20" fmla="val 2335"/>
                <a:gd name="f21" fmla="val 602"/>
                <a:gd name="f22" fmla="val 2362"/>
                <a:gd name="f23" fmla="val 708"/>
                <a:gd name="f24" fmla="val 923"/>
                <a:gd name="f25" fmla="val 1131"/>
                <a:gd name="f26" fmla="val 2250"/>
                <a:gd name="f27" fmla="val 1246"/>
                <a:gd name="f28" fmla="val 2051"/>
                <a:gd name="f29" fmla="val 1894"/>
                <a:gd name="f30" fmla="val 932"/>
                <a:gd name="f31" fmla="val 635"/>
                <a:gd name="f32" fmla="val 1965"/>
                <a:gd name="f33" fmla="val 255"/>
                <a:gd name="f34" fmla="val 1668"/>
                <a:gd name="f35" fmla="val 84"/>
                <a:gd name="f36" fmla="val 1569"/>
                <a:gd name="f37" fmla="val 27"/>
                <a:gd name="f38" fmla="val 1462"/>
                <a:gd name="f39" fmla="*/ f0 1 2065"/>
                <a:gd name="f40" fmla="*/ f1 1 2363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065"/>
                <a:gd name="f47" fmla="*/ f44 1 2363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065" h="23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FFDCD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3127;p55">
              <a:extLst>
                <a:ext uri="{FF2B5EF4-FFF2-40B4-BE49-F238E27FC236}">
                  <a16:creationId xmlns:a16="http://schemas.microsoft.com/office/drawing/2014/main" id="{AFE77FC2-42B7-435F-AC40-A3966AD82023}"/>
                </a:ext>
              </a:extLst>
            </p:cNvPr>
            <p:cNvSpPr/>
            <p:nvPr/>
          </p:nvSpPr>
          <p:spPr>
            <a:xfrm>
              <a:off x="1069116" y="1856926"/>
              <a:ext cx="103062" cy="123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1"/>
                <a:gd name="f4" fmla="val 2575"/>
                <a:gd name="f5" fmla="val 1480"/>
                <a:gd name="f6" fmla="val 1"/>
                <a:gd name="f7" fmla="val 1279"/>
                <a:gd name="f8" fmla="val 1085"/>
                <a:gd name="f9" fmla="val 105"/>
                <a:gd name="f10" fmla="val 977"/>
                <a:gd name="f11" fmla="val 291"/>
                <a:gd name="f12" fmla="val 161"/>
                <a:gd name="f13" fmla="val 1706"/>
                <a:gd name="f14" fmla="val 1983"/>
                <a:gd name="f15" fmla="val 96"/>
                <a:gd name="f16" fmla="val 2337"/>
                <a:gd name="f17" fmla="val 372"/>
                <a:gd name="f18" fmla="val 2496"/>
                <a:gd name="f19" fmla="val 464"/>
                <a:gd name="f20" fmla="val 2549"/>
                <a:gd name="f21" fmla="val 563"/>
                <a:gd name="f22" fmla="val 662"/>
                <a:gd name="f23" fmla="val 862"/>
                <a:gd name="f24" fmla="val 1056"/>
                <a:gd name="f25" fmla="val 2471"/>
                <a:gd name="f26" fmla="val 1163"/>
                <a:gd name="f27" fmla="val 2285"/>
                <a:gd name="f28" fmla="val 1980"/>
                <a:gd name="f29" fmla="val 870"/>
                <a:gd name="f30" fmla="val 2140"/>
                <a:gd name="f31" fmla="val 591"/>
                <a:gd name="f32" fmla="val 2045"/>
                <a:gd name="f33" fmla="val 239"/>
                <a:gd name="f34" fmla="val 1768"/>
                <a:gd name="f35" fmla="val 78"/>
                <a:gd name="f36" fmla="val 1677"/>
                <a:gd name="f37" fmla="val 26"/>
                <a:gd name="f38" fmla="val 1578"/>
                <a:gd name="f39" fmla="*/ f0 1 2141"/>
                <a:gd name="f40" fmla="*/ f1 1 2575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141"/>
                <a:gd name="f47" fmla="*/ f44 1 2575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141" h="257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FFDCD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3128;p55">
              <a:extLst>
                <a:ext uri="{FF2B5EF4-FFF2-40B4-BE49-F238E27FC236}">
                  <a16:creationId xmlns:a16="http://schemas.microsoft.com/office/drawing/2014/main" id="{57EFD34A-440F-4A4E-9E9C-A6ED316625DC}"/>
                </a:ext>
              </a:extLst>
            </p:cNvPr>
            <p:cNvSpPr/>
            <p:nvPr/>
          </p:nvSpPr>
          <p:spPr>
            <a:xfrm>
              <a:off x="1120624" y="1897023"/>
              <a:ext cx="92518" cy="1059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2"/>
                <a:gd name="f4" fmla="val 2202"/>
                <a:gd name="f5" fmla="val 1263"/>
                <a:gd name="f6" fmla="val 1"/>
                <a:gd name="f7" fmla="val 1065"/>
                <a:gd name="f8" fmla="val 872"/>
                <a:gd name="f9" fmla="val 104"/>
                <a:gd name="f10" fmla="val 765"/>
                <a:gd name="f11" fmla="val 288"/>
                <a:gd name="f12" fmla="val 160"/>
                <a:gd name="f13" fmla="val 1336"/>
                <a:gd name="f14" fmla="val 1611"/>
                <a:gd name="f15" fmla="val 96"/>
                <a:gd name="f16" fmla="val 1964"/>
                <a:gd name="f17" fmla="val 371"/>
                <a:gd name="f18" fmla="val 2123"/>
                <a:gd name="f19" fmla="val 462"/>
                <a:gd name="f20" fmla="val 2176"/>
                <a:gd name="f21" fmla="val 562"/>
                <a:gd name="f22" fmla="val 660"/>
                <a:gd name="f23" fmla="val 859"/>
                <a:gd name="f24" fmla="val 1051"/>
                <a:gd name="f25" fmla="val 2098"/>
                <a:gd name="f26" fmla="val 1157"/>
                <a:gd name="f27" fmla="val 1913"/>
                <a:gd name="f28" fmla="val 1763"/>
                <a:gd name="f29" fmla="val 866"/>
                <a:gd name="f30" fmla="val 590"/>
                <a:gd name="f31" fmla="val 1827"/>
                <a:gd name="f32" fmla="val 239"/>
                <a:gd name="f33" fmla="val 1551"/>
                <a:gd name="f34" fmla="val 78"/>
                <a:gd name="f35" fmla="val 1460"/>
                <a:gd name="f36" fmla="val 26"/>
                <a:gd name="f37" fmla="val 1361"/>
                <a:gd name="f38" fmla="*/ f0 1 1922"/>
                <a:gd name="f39" fmla="*/ f1 1 2202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922"/>
                <a:gd name="f46" fmla="*/ f43 1 2202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922" h="220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FFDCD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3129;p55">
              <a:extLst>
                <a:ext uri="{FF2B5EF4-FFF2-40B4-BE49-F238E27FC236}">
                  <a16:creationId xmlns:a16="http://schemas.microsoft.com/office/drawing/2014/main" id="{ED7A4F5E-F18B-42CB-8459-942A9E7F780F}"/>
                </a:ext>
              </a:extLst>
            </p:cNvPr>
            <p:cNvSpPr/>
            <p:nvPr/>
          </p:nvSpPr>
          <p:spPr>
            <a:xfrm>
              <a:off x="1169819" y="1935967"/>
              <a:ext cx="82360" cy="911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11"/>
                <a:gd name="f4" fmla="val 1894"/>
                <a:gd name="f5" fmla="val 1089"/>
                <a:gd name="f6" fmla="val 901"/>
                <a:gd name="f7" fmla="val 718"/>
                <a:gd name="f8" fmla="val 98"/>
                <a:gd name="f9" fmla="val 617"/>
                <a:gd name="f10" fmla="val 273"/>
                <a:gd name="f11" fmla="val 153"/>
                <a:gd name="f12" fmla="val 1078"/>
                <a:gd name="f13" fmla="val 1"/>
                <a:gd name="f14" fmla="val 1338"/>
                <a:gd name="f15" fmla="val 90"/>
                <a:gd name="f16" fmla="val 1672"/>
                <a:gd name="f17" fmla="val 351"/>
                <a:gd name="f18" fmla="val 1822"/>
                <a:gd name="f19" fmla="val 436"/>
                <a:gd name="f20" fmla="val 1871"/>
                <a:gd name="f21" fmla="val 529"/>
                <a:gd name="f22" fmla="val 622"/>
                <a:gd name="f23" fmla="val 810"/>
                <a:gd name="f24" fmla="val 994"/>
                <a:gd name="f25" fmla="val 1797"/>
                <a:gd name="f26" fmla="val 1095"/>
                <a:gd name="f27" fmla="val 1624"/>
                <a:gd name="f28" fmla="val 1561"/>
                <a:gd name="f29" fmla="val 817"/>
                <a:gd name="f30" fmla="val 557"/>
                <a:gd name="f31" fmla="val 1622"/>
                <a:gd name="f32" fmla="val 225"/>
                <a:gd name="f33" fmla="val 1361"/>
                <a:gd name="f34" fmla="val 73"/>
                <a:gd name="f35" fmla="val 1275"/>
                <a:gd name="f36" fmla="val 24"/>
                <a:gd name="f37" fmla="val 1182"/>
                <a:gd name="f38" fmla="*/ f0 1 1711"/>
                <a:gd name="f39" fmla="*/ f1 1 1894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711"/>
                <a:gd name="f46" fmla="*/ f43 1 1894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711" h="189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FFDCD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3130;p55">
              <a:extLst>
                <a:ext uri="{FF2B5EF4-FFF2-40B4-BE49-F238E27FC236}">
                  <a16:creationId xmlns:a16="http://schemas.microsoft.com/office/drawing/2014/main" id="{83AAACA8-9C95-49F9-B555-1805BC316A46}"/>
                </a:ext>
              </a:extLst>
            </p:cNvPr>
            <p:cNvSpPr/>
            <p:nvPr/>
          </p:nvSpPr>
          <p:spPr>
            <a:xfrm>
              <a:off x="966584" y="1908910"/>
              <a:ext cx="160870" cy="2780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42"/>
                <a:gd name="f4" fmla="val 5776"/>
                <a:gd name="f5" fmla="val 1502"/>
                <a:gd name="f6" fmla="val 1130"/>
                <a:gd name="f7" fmla="val 769"/>
                <a:gd name="f8" fmla="val 190"/>
                <a:gd name="f9" fmla="val 562"/>
                <a:gd name="f10" fmla="val 529"/>
                <a:gd name="f11" fmla="val 298"/>
                <a:gd name="f12" fmla="val 966"/>
                <a:gd name="f13" fmla="val 2"/>
                <a:gd name="f14" fmla="val 1452"/>
                <a:gd name="f15" fmla="val 1"/>
                <a:gd name="f16" fmla="val 2064"/>
                <a:gd name="f17" fmla="val 292"/>
                <a:gd name="f18" fmla="val 2555"/>
                <a:gd name="f19" fmla="val 1275"/>
                <a:gd name="f20" fmla="val 4205"/>
                <a:gd name="f21" fmla="val 1416"/>
                <a:gd name="f22" fmla="val 1610"/>
                <a:gd name="f23" fmla="val 1690"/>
                <a:gd name="f24" fmla="val 1184"/>
                <a:gd name="f25" fmla="val 2184"/>
                <a:gd name="f26" fmla="val 1460"/>
                <a:gd name="f27" fmla="val 2306"/>
                <a:gd name="f28" fmla="val 1528"/>
                <a:gd name="f29" fmla="val 2439"/>
                <a:gd name="f30" fmla="val 1560"/>
                <a:gd name="f31" fmla="val 2569"/>
                <a:gd name="f32" fmla="val 2855"/>
                <a:gd name="f33" fmla="val 3133"/>
                <a:gd name="f34" fmla="val 1404"/>
                <a:gd name="f35" fmla="val 3275"/>
                <a:gd name="f36" fmla="val 1132"/>
                <a:gd name="f37" fmla="val 1004"/>
                <a:gd name="f38" fmla="val 3296"/>
                <a:gd name="f39" fmla="val 846"/>
                <a:gd name="f40" fmla="val 3169"/>
                <a:gd name="f41" fmla="val 775"/>
                <a:gd name="f42" fmla="val 2038"/>
                <a:gd name="f43" fmla="val 141"/>
                <a:gd name="f44" fmla="val 1868"/>
                <a:gd name="f45" fmla="val 46"/>
                <a:gd name="f46" fmla="val 1684"/>
                <a:gd name="f47" fmla="*/ f0 1 3342"/>
                <a:gd name="f48" fmla="*/ f1 1 5776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3342"/>
                <a:gd name="f55" fmla="*/ f52 1 5776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3342" h="57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lnTo>
                    <a:pt x="f19" y="f4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" y="f37"/>
                    <a:pt x="f38" y="f39"/>
                    <a:pt x="f40" y="f41"/>
                  </a:cubicBezTo>
                  <a:lnTo>
                    <a:pt x="f42" y="f43"/>
                  </a:ln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FFDCD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3131;p55">
              <a:extLst>
                <a:ext uri="{FF2B5EF4-FFF2-40B4-BE49-F238E27FC236}">
                  <a16:creationId xmlns:a16="http://schemas.microsoft.com/office/drawing/2014/main" id="{E6BE180E-8AAB-46A2-8D2C-FECA27D96C36}"/>
                </a:ext>
              </a:extLst>
            </p:cNvPr>
            <p:cNvSpPr/>
            <p:nvPr/>
          </p:nvSpPr>
          <p:spPr>
            <a:xfrm>
              <a:off x="1013813" y="2160663"/>
              <a:ext cx="43031" cy="430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4"/>
                <a:gd name="f4" fmla="val 447"/>
                <a:gd name="f5" fmla="val 1"/>
                <a:gd name="f6" fmla="val 200"/>
                <a:gd name="f7" fmla="val 693"/>
                <a:gd name="f8" fmla="val 692"/>
                <a:gd name="f9" fmla="val 893"/>
                <a:gd name="f10" fmla="*/ f0 1 894"/>
                <a:gd name="f11" fmla="*/ f1 1 894"/>
                <a:gd name="f12" fmla="val f2"/>
                <a:gd name="f13" fmla="val f3"/>
                <a:gd name="f14" fmla="+- f13 0 f12"/>
                <a:gd name="f15" fmla="*/ f14 1 894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94" h="894">
                  <a:moveTo>
                    <a:pt x="f4" y="f5"/>
                  </a:moveTo>
                  <a:cubicBezTo>
                    <a:pt x="f6" y="f5"/>
                    <a:pt x="f2" y="f6"/>
                    <a:pt x="f2" y="f4"/>
                  </a:cubicBezTo>
                  <a:cubicBezTo>
                    <a:pt x="f2" y="f7"/>
                    <a:pt x="f6" y="f3"/>
                    <a:pt x="f4" y="f3"/>
                  </a:cubicBezTo>
                  <a:cubicBezTo>
                    <a:pt x="f8" y="f3"/>
                    <a:pt x="f9" y="f7"/>
                    <a:pt x="f9" y="f4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3132;p55">
              <a:extLst>
                <a:ext uri="{FF2B5EF4-FFF2-40B4-BE49-F238E27FC236}">
                  <a16:creationId xmlns:a16="http://schemas.microsoft.com/office/drawing/2014/main" id="{0152F13A-ED6E-4434-BF24-DE6B6C670F7D}"/>
                </a:ext>
              </a:extLst>
            </p:cNvPr>
            <p:cNvSpPr/>
            <p:nvPr/>
          </p:nvSpPr>
          <p:spPr>
            <a:xfrm>
              <a:off x="1056799" y="2160663"/>
              <a:ext cx="43031" cy="430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4"/>
                <a:gd name="f4" fmla="val 447"/>
                <a:gd name="f5" fmla="val 1"/>
                <a:gd name="f6" fmla="val 200"/>
                <a:gd name="f7" fmla="val 693"/>
                <a:gd name="f8" fmla="val 692"/>
                <a:gd name="f9" fmla="val 893"/>
                <a:gd name="f10" fmla="*/ f0 1 894"/>
                <a:gd name="f11" fmla="*/ f1 1 894"/>
                <a:gd name="f12" fmla="val f2"/>
                <a:gd name="f13" fmla="val f3"/>
                <a:gd name="f14" fmla="+- f13 0 f12"/>
                <a:gd name="f15" fmla="*/ f14 1 894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94" h="894">
                  <a:moveTo>
                    <a:pt x="f4" y="f5"/>
                  </a:moveTo>
                  <a:cubicBezTo>
                    <a:pt x="f6" y="f5"/>
                    <a:pt x="f2" y="f6"/>
                    <a:pt x="f2" y="f4"/>
                  </a:cubicBezTo>
                  <a:cubicBezTo>
                    <a:pt x="f2" y="f7"/>
                    <a:pt x="f6" y="f3"/>
                    <a:pt x="f4" y="f3"/>
                  </a:cubicBezTo>
                  <a:cubicBezTo>
                    <a:pt x="f8" y="f3"/>
                    <a:pt x="f9" y="f7"/>
                    <a:pt x="f9" y="f4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3133;p55">
              <a:extLst>
                <a:ext uri="{FF2B5EF4-FFF2-40B4-BE49-F238E27FC236}">
                  <a16:creationId xmlns:a16="http://schemas.microsoft.com/office/drawing/2014/main" id="{5440B7B3-03F1-49D4-B9E0-CE3B518F9C66}"/>
                </a:ext>
              </a:extLst>
            </p:cNvPr>
            <p:cNvSpPr/>
            <p:nvPr/>
          </p:nvSpPr>
          <p:spPr>
            <a:xfrm>
              <a:off x="1099785" y="2160663"/>
              <a:ext cx="43031" cy="430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4"/>
                <a:gd name="f4" fmla="val 447"/>
                <a:gd name="f5" fmla="val 1"/>
                <a:gd name="f6" fmla="val 200"/>
                <a:gd name="f7" fmla="val 693"/>
                <a:gd name="f8" fmla="val 692"/>
                <a:gd name="f9" fmla="val 893"/>
                <a:gd name="f10" fmla="*/ f0 1 894"/>
                <a:gd name="f11" fmla="*/ f1 1 894"/>
                <a:gd name="f12" fmla="val f2"/>
                <a:gd name="f13" fmla="val f3"/>
                <a:gd name="f14" fmla="+- f13 0 f12"/>
                <a:gd name="f15" fmla="*/ f14 1 894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94" h="894">
                  <a:moveTo>
                    <a:pt x="f4" y="f5"/>
                  </a:moveTo>
                  <a:cubicBezTo>
                    <a:pt x="f6" y="f5"/>
                    <a:pt x="f2" y="f6"/>
                    <a:pt x="f2" y="f4"/>
                  </a:cubicBezTo>
                  <a:cubicBezTo>
                    <a:pt x="f2" y="f7"/>
                    <a:pt x="f6" y="f3"/>
                    <a:pt x="f4" y="f3"/>
                  </a:cubicBezTo>
                  <a:cubicBezTo>
                    <a:pt x="f8" y="f3"/>
                    <a:pt x="f9" y="f7"/>
                    <a:pt x="f9" y="f4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3134;p55">
              <a:extLst>
                <a:ext uri="{FF2B5EF4-FFF2-40B4-BE49-F238E27FC236}">
                  <a16:creationId xmlns:a16="http://schemas.microsoft.com/office/drawing/2014/main" id="{F3F232A7-4B34-437E-94CC-337B65C5903D}"/>
                </a:ext>
              </a:extLst>
            </p:cNvPr>
            <p:cNvSpPr/>
            <p:nvPr/>
          </p:nvSpPr>
          <p:spPr>
            <a:xfrm>
              <a:off x="1142762" y="2160663"/>
              <a:ext cx="43031" cy="430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4"/>
                <a:gd name="f4" fmla="val 447"/>
                <a:gd name="f5" fmla="val 1"/>
                <a:gd name="f6" fmla="val 200"/>
                <a:gd name="f7" fmla="val 693"/>
                <a:gd name="f8" fmla="val 692"/>
                <a:gd name="f9" fmla="val 893"/>
                <a:gd name="f10" fmla="*/ f0 1 894"/>
                <a:gd name="f11" fmla="*/ f1 1 894"/>
                <a:gd name="f12" fmla="val f2"/>
                <a:gd name="f13" fmla="val f3"/>
                <a:gd name="f14" fmla="+- f13 0 f12"/>
                <a:gd name="f15" fmla="*/ f14 1 894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94" h="894">
                  <a:moveTo>
                    <a:pt x="f4" y="f5"/>
                  </a:moveTo>
                  <a:cubicBezTo>
                    <a:pt x="f6" y="f5"/>
                    <a:pt x="f2" y="f6"/>
                    <a:pt x="f2" y="f4"/>
                  </a:cubicBezTo>
                  <a:cubicBezTo>
                    <a:pt x="f2" y="f7"/>
                    <a:pt x="f6" y="f3"/>
                    <a:pt x="f4" y="f3"/>
                  </a:cubicBezTo>
                  <a:cubicBezTo>
                    <a:pt x="f8" y="f3"/>
                    <a:pt x="f9" y="f7"/>
                    <a:pt x="f9" y="f4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3135;p55">
              <a:extLst>
                <a:ext uri="{FF2B5EF4-FFF2-40B4-BE49-F238E27FC236}">
                  <a16:creationId xmlns:a16="http://schemas.microsoft.com/office/drawing/2014/main" id="{7ABEA281-5A9C-41B0-B5A0-550279DE23AA}"/>
                </a:ext>
              </a:extLst>
            </p:cNvPr>
            <p:cNvSpPr/>
            <p:nvPr/>
          </p:nvSpPr>
          <p:spPr>
            <a:xfrm>
              <a:off x="961153" y="1829586"/>
              <a:ext cx="301285" cy="458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59"/>
                <a:gd name="f4" fmla="val 9530"/>
                <a:gd name="f5" fmla="val 2534"/>
                <a:gd name="f6" fmla="val 372"/>
                <a:gd name="f7" fmla="val 2609"/>
                <a:gd name="f8" fmla="val 2683"/>
                <a:gd name="f9" fmla="val 392"/>
                <a:gd name="f10" fmla="val 2749"/>
                <a:gd name="f11" fmla="val 430"/>
                <a:gd name="f12" fmla="val 2851"/>
                <a:gd name="f13" fmla="val 488"/>
                <a:gd name="f14" fmla="val 2922"/>
                <a:gd name="f15" fmla="val 584"/>
                <a:gd name="f16" fmla="val 2952"/>
                <a:gd name="f17" fmla="val 695"/>
                <a:gd name="f18" fmla="val 2982"/>
                <a:gd name="f19" fmla="val 807"/>
                <a:gd name="f20" fmla="val 2967"/>
                <a:gd name="f21" fmla="val 924"/>
                <a:gd name="f22" fmla="val 2909"/>
                <a:gd name="f23" fmla="val 1024"/>
                <a:gd name="f24" fmla="val 2484"/>
                <a:gd name="f25" fmla="val 1761"/>
                <a:gd name="f26" fmla="val 2242"/>
                <a:gd name="f27" fmla="val 1625"/>
                <a:gd name="f28" fmla="val 2059"/>
                <a:gd name="f29" fmla="val 1523"/>
                <a:gd name="f30" fmla="val 1858"/>
                <a:gd name="f31" fmla="val 1468"/>
                <a:gd name="f32" fmla="val 1654"/>
                <a:gd name="f33" fmla="val 1462"/>
                <a:gd name="f34" fmla="val 2156"/>
                <a:gd name="f35" fmla="val 591"/>
                <a:gd name="f36" fmla="val 2214"/>
                <a:gd name="f37" fmla="val 490"/>
                <a:gd name="f38" fmla="val 2309"/>
                <a:gd name="f39" fmla="val 417"/>
                <a:gd name="f40" fmla="val 2420"/>
                <a:gd name="f41" fmla="val 387"/>
                <a:gd name="f42" fmla="val 2458"/>
                <a:gd name="f43" fmla="val 377"/>
                <a:gd name="f44" fmla="val 2496"/>
                <a:gd name="f45" fmla="val 3723"/>
                <a:gd name="f46" fmla="val 755"/>
                <a:gd name="f47" fmla="val 3791"/>
                <a:gd name="f48" fmla="val 3857"/>
                <a:gd name="f49" fmla="val 774"/>
                <a:gd name="f50" fmla="val 3918"/>
                <a:gd name="f51" fmla="val 808"/>
                <a:gd name="f52" fmla="val 4008"/>
                <a:gd name="f53" fmla="val 860"/>
                <a:gd name="f54" fmla="val 4074"/>
                <a:gd name="f55" fmla="val 945"/>
                <a:gd name="f56" fmla="val 4101"/>
                <a:gd name="f57" fmla="val 1046"/>
                <a:gd name="f58" fmla="val 4126"/>
                <a:gd name="f59" fmla="val 1148"/>
                <a:gd name="f60" fmla="val 4113"/>
                <a:gd name="f61" fmla="val 1253"/>
                <a:gd name="f62" fmla="val 4061"/>
                <a:gd name="f63" fmla="val 1344"/>
                <a:gd name="f64" fmla="val 3483"/>
                <a:gd name="f65" fmla="val 2347"/>
                <a:gd name="f66" fmla="val 3450"/>
                <a:gd name="f67" fmla="val 2313"/>
                <a:gd name="f68" fmla="val 3413"/>
                <a:gd name="f69" fmla="val 2283"/>
                <a:gd name="f70" fmla="val 3371"/>
                <a:gd name="f71" fmla="val 2259"/>
                <a:gd name="f72" fmla="val 2809"/>
                <a:gd name="f73" fmla="val 1944"/>
                <a:gd name="f74" fmla="val 3382"/>
                <a:gd name="f75" fmla="val 951"/>
                <a:gd name="f76" fmla="val 3434"/>
                <a:gd name="f77" fmla="val 3520"/>
                <a:gd name="f78" fmla="val 795"/>
                <a:gd name="f79" fmla="val 3620"/>
                <a:gd name="f80" fmla="val 770"/>
                <a:gd name="f81" fmla="val 3654"/>
                <a:gd name="f82" fmla="val 760"/>
                <a:gd name="f83" fmla="val 3689"/>
                <a:gd name="f84" fmla="val 4578"/>
                <a:gd name="f85" fmla="val 1588"/>
                <a:gd name="f86" fmla="val 4645"/>
                <a:gd name="f87" fmla="val 4712"/>
                <a:gd name="f88" fmla="val 1606"/>
                <a:gd name="f89" fmla="val 4773"/>
                <a:gd name="f90" fmla="val 1640"/>
                <a:gd name="f91" fmla="val 4959"/>
                <a:gd name="f92" fmla="val 1747"/>
                <a:gd name="f93" fmla="val 5025"/>
                <a:gd name="f94" fmla="val 1987"/>
                <a:gd name="f95" fmla="val 4916"/>
                <a:gd name="f96" fmla="val 2173"/>
                <a:gd name="f97" fmla="val 4312"/>
                <a:gd name="f98" fmla="val 3221"/>
                <a:gd name="f99" fmla="val 4260"/>
                <a:gd name="f100" fmla="val 3313"/>
                <a:gd name="f101" fmla="val 4177"/>
                <a:gd name="f102" fmla="val 3376"/>
                <a:gd name="f103" fmla="val 3404"/>
                <a:gd name="f104" fmla="val 4040"/>
                <a:gd name="f105" fmla="val 3412"/>
                <a:gd name="f106" fmla="val 4006"/>
                <a:gd name="f107" fmla="val 3417"/>
                <a:gd name="f108" fmla="val 3972"/>
                <a:gd name="f109" fmla="val 3904"/>
                <a:gd name="f110" fmla="val 3837"/>
                <a:gd name="f111" fmla="val 3400"/>
                <a:gd name="f112" fmla="val 3776"/>
                <a:gd name="f113" fmla="val 3365"/>
                <a:gd name="f114" fmla="val 3685"/>
                <a:gd name="f115" fmla="val 3621"/>
                <a:gd name="f116" fmla="val 3228"/>
                <a:gd name="f117" fmla="val 3595"/>
                <a:gd name="f118" fmla="val 3127"/>
                <a:gd name="f119" fmla="val 3566"/>
                <a:gd name="f120" fmla="val 3026"/>
                <a:gd name="f121" fmla="val 3581"/>
                <a:gd name="f122" fmla="val 2920"/>
                <a:gd name="f123" fmla="val 3633"/>
                <a:gd name="f124" fmla="val 2831"/>
                <a:gd name="f125" fmla="val 4238"/>
                <a:gd name="f126" fmla="val 1783"/>
                <a:gd name="f127" fmla="val 4290"/>
                <a:gd name="f128" fmla="val 1692"/>
                <a:gd name="f129" fmla="val 4373"/>
                <a:gd name="f130" fmla="val 1628"/>
                <a:gd name="f131" fmla="val 4476"/>
                <a:gd name="f132" fmla="val 1600"/>
                <a:gd name="f133" fmla="val 4510"/>
                <a:gd name="f134" fmla="val 1591"/>
                <a:gd name="f135" fmla="val 4543"/>
                <a:gd name="f136" fmla="val 5424"/>
                <a:gd name="f137" fmla="val 2394"/>
                <a:gd name="f138" fmla="val 5485"/>
                <a:gd name="f139" fmla="val 5547"/>
                <a:gd name="f140" fmla="val 2409"/>
                <a:gd name="f141" fmla="val 5604"/>
                <a:gd name="f142" fmla="val 2442"/>
                <a:gd name="f143" fmla="val 5775"/>
                <a:gd name="f144" fmla="val 2542"/>
                <a:gd name="f145" fmla="val 5832"/>
                <a:gd name="f146" fmla="val 2762"/>
                <a:gd name="f147" fmla="val 5733"/>
                <a:gd name="f148" fmla="val 2933"/>
                <a:gd name="f149" fmla="val 5269"/>
                <a:gd name="f150" fmla="val 3739"/>
                <a:gd name="f151" fmla="val 5202"/>
                <a:gd name="f152" fmla="val 3853"/>
                <a:gd name="f153" fmla="val 5082"/>
                <a:gd name="f154" fmla="val 4898"/>
                <a:gd name="f155" fmla="val 4836"/>
                <a:gd name="f156" fmla="val 3902"/>
                <a:gd name="f157" fmla="val 4779"/>
                <a:gd name="f158" fmla="val 3868"/>
                <a:gd name="f159" fmla="val 4608"/>
                <a:gd name="f160" fmla="val 3770"/>
                <a:gd name="f161" fmla="val 4549"/>
                <a:gd name="f162" fmla="val 3551"/>
                <a:gd name="f163" fmla="val 4648"/>
                <a:gd name="f164" fmla="val 3380"/>
                <a:gd name="f165" fmla="val 5114"/>
                <a:gd name="f166" fmla="val 2572"/>
                <a:gd name="f167" fmla="val 5180"/>
                <a:gd name="f168" fmla="val 2457"/>
                <a:gd name="f169" fmla="val 5300"/>
                <a:gd name="f170" fmla="val 1541"/>
                <a:gd name="f171" fmla="val 7065"/>
                <a:gd name="f172" fmla="val 1684"/>
                <a:gd name="f173" fmla="val 1801"/>
                <a:gd name="f174" fmla="val 7182"/>
                <a:gd name="f175" fmla="val 7325"/>
                <a:gd name="f176" fmla="val 7468"/>
                <a:gd name="f177" fmla="val 7586"/>
                <a:gd name="f178" fmla="val 1397"/>
                <a:gd name="f179" fmla="val 1280"/>
                <a:gd name="f180" fmla="val 2434"/>
                <a:gd name="f181" fmla="val 2577"/>
                <a:gd name="f182" fmla="val 2694"/>
                <a:gd name="f183" fmla="val 2290"/>
                <a:gd name="f184" fmla="val 3327"/>
                <a:gd name="f185" fmla="val 3470"/>
                <a:gd name="f186" fmla="val 3587"/>
                <a:gd name="f187" fmla="val 3182"/>
                <a:gd name="f188" fmla="val 3066"/>
                <a:gd name="f189" fmla="val 4220"/>
                <a:gd name="f190" fmla="val 4363"/>
                <a:gd name="f191" fmla="val 4480"/>
                <a:gd name="f192" fmla="val 4075"/>
                <a:gd name="f193" fmla="val 3959"/>
                <a:gd name="f194" fmla="val 1"/>
                <a:gd name="f195" fmla="val 2255"/>
                <a:gd name="f196" fmla="val 1983"/>
                <a:gd name="f197" fmla="val 146"/>
                <a:gd name="f198" fmla="val 1834"/>
                <a:gd name="f199" fmla="val 405"/>
                <a:gd name="f200" fmla="val 1181"/>
                <a:gd name="f201" fmla="val 1536"/>
                <a:gd name="f202" fmla="val 904"/>
                <a:gd name="f203" fmla="val 1634"/>
                <a:gd name="f204" fmla="val 670"/>
                <a:gd name="f205" fmla="val 1825"/>
                <a:gd name="f206" fmla="val 516"/>
                <a:gd name="f207" fmla="val 2079"/>
                <a:gd name="f208" fmla="val 251"/>
                <a:gd name="f209" fmla="val 2514"/>
                <a:gd name="f210" fmla="val 91"/>
                <a:gd name="f211" fmla="val 2779"/>
                <a:gd name="f212" fmla="val 4"/>
                <a:gd name="f213" fmla="val 3084"/>
                <a:gd name="f214" fmla="val 2"/>
                <a:gd name="f215" fmla="val 3392"/>
                <a:gd name="f216" fmla="val 3495"/>
                <a:gd name="f217" fmla="val 84"/>
                <a:gd name="f218" fmla="val 3578"/>
                <a:gd name="f219" fmla="val 187"/>
                <a:gd name="f220" fmla="val 188"/>
                <a:gd name="f221" fmla="val 291"/>
                <a:gd name="f222" fmla="val 373"/>
                <a:gd name="f223" fmla="val 3499"/>
                <a:gd name="f224" fmla="val 374"/>
                <a:gd name="f225" fmla="val 3396"/>
                <a:gd name="f226" fmla="val 376"/>
                <a:gd name="f227" fmla="val 3152"/>
                <a:gd name="f228" fmla="val 444"/>
                <a:gd name="f229" fmla="val 2914"/>
                <a:gd name="f230" fmla="val 571"/>
                <a:gd name="f231" fmla="val 2706"/>
                <a:gd name="f232" fmla="val 835"/>
                <a:gd name="f233" fmla="val 2271"/>
                <a:gd name="f234" fmla="val 1007"/>
                <a:gd name="f235" fmla="val 1988"/>
                <a:gd name="f236" fmla="val 1306"/>
                <a:gd name="f237" fmla="val 1831"/>
                <a:gd name="f238" fmla="val 1613"/>
                <a:gd name="f239" fmla="val 1764"/>
                <a:gd name="f240" fmla="val 1918"/>
                <a:gd name="f241" fmla="val 1869"/>
                <a:gd name="f242" fmla="val 1948"/>
                <a:gd name="f243" fmla="val 3190"/>
                <a:gd name="f244" fmla="val 2582"/>
                <a:gd name="f245" fmla="val 3230"/>
                <a:gd name="f246" fmla="val 2605"/>
                <a:gd name="f247" fmla="val 3245"/>
                <a:gd name="f248" fmla="val 2654"/>
                <a:gd name="f249" fmla="val 3224"/>
                <a:gd name="f250" fmla="val 2692"/>
                <a:gd name="f251" fmla="val 3148"/>
                <a:gd name="f252" fmla="val 2840"/>
                <a:gd name="f253" fmla="val 3017"/>
                <a:gd name="f254" fmla="val 2945"/>
                <a:gd name="f255" fmla="val 2860"/>
                <a:gd name="f256" fmla="val 2995"/>
                <a:gd name="f257" fmla="val 2802"/>
                <a:gd name="f258" fmla="val 3012"/>
                <a:gd name="f259" fmla="val 2742"/>
                <a:gd name="f260" fmla="val 3021"/>
                <a:gd name="f261" fmla="val 2481"/>
                <a:gd name="f262" fmla="val 2389"/>
                <a:gd name="f263" fmla="val 2944"/>
                <a:gd name="f264" fmla="val 1894"/>
                <a:gd name="f265" fmla="val 2669"/>
                <a:gd name="f266" fmla="val 1865"/>
                <a:gd name="f267" fmla="val 2652"/>
                <a:gd name="f268" fmla="val 2644"/>
                <a:gd name="f269" fmla="val 1803"/>
                <a:gd name="f270" fmla="val 1742"/>
                <a:gd name="f271" fmla="val 1682"/>
                <a:gd name="f272" fmla="val 2675"/>
                <a:gd name="f273" fmla="val 1647"/>
                <a:gd name="f274" fmla="val 2730"/>
                <a:gd name="f275" fmla="val 1373"/>
                <a:gd name="f276" fmla="val 3157"/>
                <a:gd name="f277" fmla="val 1318"/>
                <a:gd name="f278" fmla="val 3242"/>
                <a:gd name="f279" fmla="val 1343"/>
                <a:gd name="f280" fmla="val 3358"/>
                <a:gd name="f281" fmla="val 1429"/>
                <a:gd name="f282" fmla="val 1460"/>
                <a:gd name="f283" fmla="val 3433"/>
                <a:gd name="f284" fmla="val 1494"/>
                <a:gd name="f285" fmla="val 3443"/>
                <a:gd name="f286" fmla="val 1528"/>
                <a:gd name="f287" fmla="val 1590"/>
                <a:gd name="f288" fmla="val 1650"/>
                <a:gd name="f289" fmla="val 1685"/>
                <a:gd name="f290" fmla="val 1864"/>
                <a:gd name="f291" fmla="val 3078"/>
                <a:gd name="f292" fmla="val 2206"/>
                <a:gd name="f293" fmla="val 3268"/>
                <a:gd name="f294" fmla="val 2353"/>
                <a:gd name="f295" fmla="val 3350"/>
                <a:gd name="f296" fmla="val 2516"/>
                <a:gd name="f297" fmla="val 2680"/>
                <a:gd name="f298" fmla="val 2775"/>
                <a:gd name="f299" fmla="val 2870"/>
                <a:gd name="f300" fmla="val 3378"/>
                <a:gd name="f301" fmla="val 2964"/>
                <a:gd name="f302" fmla="val 3002"/>
                <a:gd name="f303" fmla="val 3338"/>
                <a:gd name="f304" fmla="val 3040"/>
                <a:gd name="f305" fmla="val 3323"/>
                <a:gd name="f306" fmla="val 3077"/>
                <a:gd name="f307" fmla="val 3307"/>
                <a:gd name="f308" fmla="val 3135"/>
                <a:gd name="f309" fmla="val 3294"/>
                <a:gd name="f310" fmla="val 3273"/>
                <a:gd name="f311" fmla="val 3248"/>
                <a:gd name="f312" fmla="val 3299"/>
                <a:gd name="f313" fmla="val 3432"/>
                <a:gd name="f314" fmla="val 3421"/>
                <a:gd name="f315" fmla="val 3585"/>
                <a:gd name="f316" fmla="val 3590"/>
                <a:gd name="f317" fmla="val 3709"/>
                <a:gd name="f318" fmla="val 3754"/>
                <a:gd name="f319" fmla="val 3842"/>
                <a:gd name="f320" fmla="val 3786"/>
                <a:gd name="f321" fmla="val 3970"/>
                <a:gd name="f322" fmla="val 4065"/>
                <a:gd name="f323" fmla="val 4160"/>
                <a:gd name="f324" fmla="val 3768"/>
                <a:gd name="f325" fmla="val 4250"/>
                <a:gd name="f326" fmla="val 3734"/>
                <a:gd name="f327" fmla="val 4296"/>
                <a:gd name="f328" fmla="val 3920"/>
                <a:gd name="f329" fmla="val 4413"/>
                <a:gd name="f330" fmla="val 4088"/>
                <a:gd name="f331" fmla="val 4592"/>
                <a:gd name="f332" fmla="val 4193"/>
                <a:gd name="f333" fmla="val 4706"/>
                <a:gd name="f334" fmla="val 4831"/>
                <a:gd name="f335" fmla="val 4291"/>
                <a:gd name="f336" fmla="val 4956"/>
                <a:gd name="f337" fmla="val 5047"/>
                <a:gd name="f338" fmla="val 5138"/>
                <a:gd name="f339" fmla="val 4274"/>
                <a:gd name="f340" fmla="val 5224"/>
                <a:gd name="f341" fmla="val 4240"/>
                <a:gd name="f342" fmla="val 5190"/>
                <a:gd name="f343" fmla="val 4913"/>
                <a:gd name="f344" fmla="val 4839"/>
                <a:gd name="f345" fmla="val 5520"/>
                <a:gd name="f346" fmla="val 4264"/>
                <a:gd name="f347" fmla="val 5883"/>
                <a:gd name="f348" fmla="val 4209"/>
                <a:gd name="f349" fmla="val 5917"/>
                <a:gd name="f350" fmla="val 5977"/>
                <a:gd name="f351" fmla="val 6041"/>
                <a:gd name="f352" fmla="val 6696"/>
                <a:gd name="f353" fmla="val 4019"/>
                <a:gd name="f354" fmla="val 6706"/>
                <a:gd name="f355" fmla="val 3876"/>
                <a:gd name="f356" fmla="val 6775"/>
                <a:gd name="f357" fmla="val 6880"/>
                <a:gd name="f358" fmla="val 3656"/>
                <a:gd name="f359" fmla="val 6767"/>
                <a:gd name="f360" fmla="val 3324"/>
                <a:gd name="f361" fmla="val 3150"/>
                <a:gd name="f362" fmla="val 2993"/>
                <a:gd name="f363" fmla="val 2877"/>
                <a:gd name="f364" fmla="val 2763"/>
                <a:gd name="f365" fmla="val 2607"/>
                <a:gd name="f366" fmla="val 2431"/>
                <a:gd name="f367" fmla="val 2257"/>
                <a:gd name="f368" fmla="val 2100"/>
                <a:gd name="f369" fmla="val 1984"/>
                <a:gd name="f370" fmla="val 1877"/>
                <a:gd name="f371" fmla="val 1731"/>
                <a:gd name="f372" fmla="val 1572"/>
                <a:gd name="f373" fmla="val 5858"/>
                <a:gd name="f374" fmla="val 5824"/>
                <a:gd name="f375" fmla="val 1563"/>
                <a:gd name="f376" fmla="val 5791"/>
                <a:gd name="f377" fmla="val 1545"/>
                <a:gd name="f378" fmla="val 5763"/>
                <a:gd name="f379" fmla="val 992"/>
                <a:gd name="f380" fmla="val 4832"/>
                <a:gd name="f381" fmla="val 957"/>
                <a:gd name="f382" fmla="val 4774"/>
                <a:gd name="f383" fmla="val 894"/>
                <a:gd name="f384" fmla="val 4741"/>
                <a:gd name="f385" fmla="val 830"/>
                <a:gd name="f386" fmla="val 798"/>
                <a:gd name="f387" fmla="val 766"/>
                <a:gd name="f388" fmla="val 4750"/>
                <a:gd name="f389" fmla="val 737"/>
                <a:gd name="f390" fmla="val 4767"/>
                <a:gd name="f391" fmla="val 649"/>
                <a:gd name="f392" fmla="val 4819"/>
                <a:gd name="f393" fmla="val 620"/>
                <a:gd name="f394" fmla="val 4935"/>
                <a:gd name="f395" fmla="val 672"/>
                <a:gd name="f396" fmla="val 5022"/>
                <a:gd name="f397" fmla="val 1200"/>
                <a:gd name="f398" fmla="val 5910"/>
                <a:gd name="f399" fmla="val 6794"/>
                <a:gd name="f400" fmla="val 1023"/>
                <a:gd name="f401" fmla="val 6906"/>
                <a:gd name="f402" fmla="val 905"/>
                <a:gd name="f403" fmla="val 7104"/>
                <a:gd name="f404" fmla="val 7328"/>
                <a:gd name="f405" fmla="val 7553"/>
                <a:gd name="f406" fmla="val 7751"/>
                <a:gd name="f407" fmla="val 7863"/>
                <a:gd name="f408" fmla="val 9343"/>
                <a:gd name="f409" fmla="val 9446"/>
                <a:gd name="f410" fmla="val 1283"/>
                <a:gd name="f411" fmla="val 9529"/>
                <a:gd name="f412" fmla="val 1386"/>
                <a:gd name="f413" fmla="val 1489"/>
                <a:gd name="f414" fmla="val 7959"/>
                <a:gd name="f415" fmla="val 7950"/>
                <a:gd name="f416" fmla="val 7880"/>
                <a:gd name="f417" fmla="val 7775"/>
                <a:gd name="f418" fmla="val 7888"/>
                <a:gd name="f419" fmla="val 7947"/>
                <a:gd name="f420" fmla="val 4465"/>
                <a:gd name="f421" fmla="val 7866"/>
                <a:gd name="f422" fmla="val 4729"/>
                <a:gd name="f423" fmla="val 7754"/>
                <a:gd name="f424" fmla="val 4849"/>
                <a:gd name="f425" fmla="val 7556"/>
                <a:gd name="f426" fmla="val 7102"/>
                <a:gd name="f427" fmla="val 6901"/>
                <a:gd name="f428" fmla="val 6791"/>
                <a:gd name="f429" fmla="val 6144"/>
                <a:gd name="f430" fmla="val 5206"/>
                <a:gd name="f431" fmla="val 5688"/>
                <a:gd name="f432" fmla="val 5598"/>
                <a:gd name="f433" fmla="val 4947"/>
                <a:gd name="f434" fmla="val 4142"/>
                <a:gd name="f435" fmla="val 3913"/>
                <a:gd name="f436" fmla="val 6053"/>
                <a:gd name="f437" fmla="val 3122"/>
                <a:gd name="f438" fmla="val 2771"/>
                <a:gd name="f439" fmla="val 6137"/>
                <a:gd name="f440" fmla="val 2323"/>
                <a:gd name="f441" fmla="val 5790"/>
                <a:gd name="f442" fmla="val 2122"/>
                <a:gd name="f443" fmla="val 5674"/>
                <a:gd name="f444" fmla="val 2055"/>
                <a:gd name="f445" fmla="val 5546"/>
                <a:gd name="f446" fmla="val 2024"/>
                <a:gd name="f447" fmla="val 5421"/>
                <a:gd name="f448" fmla="val 5393"/>
                <a:gd name="f449" fmla="val 5366"/>
                <a:gd name="f450" fmla="val 2026"/>
                <a:gd name="f451" fmla="val 5339"/>
                <a:gd name="f452" fmla="val 2029"/>
                <a:gd name="f453" fmla="val 5358"/>
                <a:gd name="f454" fmla="val 5220"/>
                <a:gd name="f455" fmla="val 1316"/>
                <a:gd name="f456" fmla="val 4838"/>
                <a:gd name="f457" fmla="val 1247"/>
                <a:gd name="f458" fmla="val 4705"/>
                <a:gd name="f459" fmla="val 1214"/>
                <a:gd name="f460" fmla="val 4573"/>
                <a:gd name="f461" fmla="val 4513"/>
                <a:gd name="f462" fmla="val 1216"/>
                <a:gd name="f463" fmla="val 4483"/>
                <a:gd name="f464" fmla="val 1219"/>
                <a:gd name="f465" fmla="val 4492"/>
                <a:gd name="f466" fmla="val 1130"/>
                <a:gd name="f467" fmla="val 4485"/>
                <a:gd name="f468" fmla="val 1039"/>
                <a:gd name="f469" fmla="val 4461"/>
                <a:gd name="f470" fmla="val 950"/>
                <a:gd name="f471" fmla="val 4409"/>
                <a:gd name="f472" fmla="val 753"/>
                <a:gd name="f473" fmla="val 4282"/>
                <a:gd name="f474" fmla="val 587"/>
                <a:gd name="f475" fmla="val 4104"/>
                <a:gd name="f476" fmla="val 485"/>
                <a:gd name="f477" fmla="val 3985"/>
                <a:gd name="f478" fmla="val 3855"/>
                <a:gd name="f479" fmla="val 381"/>
                <a:gd name="f480" fmla="val 3722"/>
                <a:gd name="f481" fmla="val 3589"/>
                <a:gd name="f482" fmla="val 390"/>
                <a:gd name="f483" fmla="val 3523"/>
                <a:gd name="f484" fmla="val 408"/>
                <a:gd name="f485" fmla="val 3438"/>
                <a:gd name="f486" fmla="val 467"/>
                <a:gd name="f487" fmla="val 3285"/>
                <a:gd name="f488" fmla="val 518"/>
                <a:gd name="f489" fmla="val 3223"/>
                <a:gd name="f490" fmla="val 351"/>
                <a:gd name="f491" fmla="val 3104"/>
                <a:gd name="f492" fmla="val 204"/>
                <a:gd name="f493" fmla="val 2935"/>
                <a:gd name="f494" fmla="val 109"/>
                <a:gd name="f495" fmla="val 35"/>
                <a:gd name="f496" fmla="val 2670"/>
                <a:gd name="f497" fmla="*/ f0 1 6259"/>
                <a:gd name="f498" fmla="*/ f1 1 9530"/>
                <a:gd name="f499" fmla="val f2"/>
                <a:gd name="f500" fmla="val f3"/>
                <a:gd name="f501" fmla="val f4"/>
                <a:gd name="f502" fmla="+- f501 0 f499"/>
                <a:gd name="f503" fmla="+- f500 0 f499"/>
                <a:gd name="f504" fmla="*/ f503 1 6259"/>
                <a:gd name="f505" fmla="*/ f502 1 9530"/>
                <a:gd name="f506" fmla="*/ f499 1 f504"/>
                <a:gd name="f507" fmla="*/ f500 1 f504"/>
                <a:gd name="f508" fmla="*/ f499 1 f505"/>
                <a:gd name="f509" fmla="*/ f501 1 f505"/>
                <a:gd name="f510" fmla="*/ f506 f497 1"/>
                <a:gd name="f511" fmla="*/ f507 f497 1"/>
                <a:gd name="f512" fmla="*/ f509 f498 1"/>
                <a:gd name="f513" fmla="*/ f508 f49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0" t="f513" r="f511" b="f512"/>
              <a:pathLst>
                <a:path w="6259" h="953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53"/>
                    <a:pt x="f77" y="f78"/>
                    <a:pt x="f79" y="f80"/>
                  </a:cubicBezTo>
                  <a:cubicBezTo>
                    <a:pt x="f81" y="f82"/>
                    <a:pt x="f83" y="f46"/>
                    <a:pt x="f45" y="f46"/>
                  </a:cubicBezTo>
                  <a:close/>
                  <a:moveTo>
                    <a:pt x="f84" y="f85"/>
                  </a:moveTo>
                  <a:cubicBezTo>
                    <a:pt x="f86" y="f85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lnTo>
                    <a:pt x="f97" y="f98"/>
                  </a:lnTo>
                  <a:cubicBezTo>
                    <a:pt x="f99" y="f100"/>
                    <a:pt x="f101" y="f102"/>
                    <a:pt x="f54" y="f103"/>
                  </a:cubicBezTo>
                  <a:cubicBezTo>
                    <a:pt x="f104" y="f105"/>
                    <a:pt x="f106" y="f107"/>
                    <a:pt x="f108" y="f107"/>
                  </a:cubicBezTo>
                  <a:cubicBezTo>
                    <a:pt x="f109" y="f107"/>
                    <a:pt x="f110" y="f111"/>
                    <a:pt x="f112" y="f113"/>
                  </a:cubicBezTo>
                  <a:cubicBezTo>
                    <a:pt x="f114" y="f100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lnTo>
                    <a:pt x="f125" y="f126"/>
                  </a:ln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35" y="f85"/>
                    <a:pt x="f84" y="f85"/>
                  </a:cubicBezTo>
                  <a:close/>
                  <a:moveTo>
                    <a:pt x="f136" y="f137"/>
                  </a:moveTo>
                  <a:cubicBezTo>
                    <a:pt x="f138" y="f137"/>
                    <a:pt x="f139" y="f140"/>
                    <a:pt x="f141" y="f142"/>
                  </a:cubicBezTo>
                  <a:cubicBezTo>
                    <a:pt x="f143" y="f144"/>
                    <a:pt x="f145" y="f146"/>
                    <a:pt x="f147" y="f148"/>
                  </a:cubicBezTo>
                  <a:lnTo>
                    <a:pt x="f149" y="f150"/>
                  </a:lnTo>
                  <a:cubicBezTo>
                    <a:pt x="f151" y="f152"/>
                    <a:pt x="f153" y="f50"/>
                    <a:pt x="f91" y="f50"/>
                  </a:cubicBezTo>
                  <a:cubicBezTo>
                    <a:pt x="f154" y="f50"/>
                    <a:pt x="f155" y="f156"/>
                    <a:pt x="f157" y="f158"/>
                  </a:cubicBezTo>
                  <a:cubicBezTo>
                    <a:pt x="f159" y="f160"/>
                    <a:pt x="f161" y="f162"/>
                    <a:pt x="f163" y="f164"/>
                  </a:cubicBezTo>
                  <a:lnTo>
                    <a:pt x="f165" y="f166"/>
                  </a:lnTo>
                  <a:cubicBezTo>
                    <a:pt x="f167" y="f168"/>
                    <a:pt x="f169" y="f137"/>
                    <a:pt x="f136" y="f137"/>
                  </a:cubicBezTo>
                  <a:close/>
                  <a:moveTo>
                    <a:pt x="f170" y="f171"/>
                  </a:moveTo>
                  <a:cubicBezTo>
                    <a:pt x="f172" y="f171"/>
                    <a:pt x="f173" y="f174"/>
                    <a:pt x="f173" y="f175"/>
                  </a:cubicBezTo>
                  <a:cubicBezTo>
                    <a:pt x="f173" y="f176"/>
                    <a:pt x="f172" y="f177"/>
                    <a:pt x="f170" y="f177"/>
                  </a:cubicBezTo>
                  <a:cubicBezTo>
                    <a:pt x="f178" y="f177"/>
                    <a:pt x="f179" y="f176"/>
                    <a:pt x="f179" y="f175"/>
                  </a:cubicBezTo>
                  <a:cubicBezTo>
                    <a:pt x="f179" y="f174"/>
                    <a:pt x="f178" y="f171"/>
                    <a:pt x="f170" y="f171"/>
                  </a:cubicBezTo>
                  <a:close/>
                  <a:moveTo>
                    <a:pt x="f180" y="f171"/>
                  </a:moveTo>
                  <a:cubicBezTo>
                    <a:pt x="f181" y="f171"/>
                    <a:pt x="f182" y="f174"/>
                    <a:pt x="f182" y="f175"/>
                  </a:cubicBezTo>
                  <a:cubicBezTo>
                    <a:pt x="f182" y="f176"/>
                    <a:pt x="f181" y="f177"/>
                    <a:pt x="f180" y="f177"/>
                  </a:cubicBezTo>
                  <a:cubicBezTo>
                    <a:pt x="f183" y="f177"/>
                    <a:pt x="f96" y="f176"/>
                    <a:pt x="f96" y="f175"/>
                  </a:cubicBezTo>
                  <a:cubicBezTo>
                    <a:pt x="f96" y="f174"/>
                    <a:pt x="f183" y="f171"/>
                    <a:pt x="f180" y="f171"/>
                  </a:cubicBezTo>
                  <a:close/>
                  <a:moveTo>
                    <a:pt x="f184" y="f171"/>
                  </a:moveTo>
                  <a:cubicBezTo>
                    <a:pt x="f185" y="f171"/>
                    <a:pt x="f186" y="f174"/>
                    <a:pt x="f186" y="f175"/>
                  </a:cubicBezTo>
                  <a:cubicBezTo>
                    <a:pt x="f186" y="f176"/>
                    <a:pt x="f185" y="f177"/>
                    <a:pt x="f184" y="f177"/>
                  </a:cubicBezTo>
                  <a:cubicBezTo>
                    <a:pt x="f187" y="f177"/>
                    <a:pt x="f188" y="f176"/>
                    <a:pt x="f188" y="f175"/>
                  </a:cubicBezTo>
                  <a:cubicBezTo>
                    <a:pt x="f188" y="f174"/>
                    <a:pt x="f187" y="f171"/>
                    <a:pt x="f184" y="f171"/>
                  </a:cubicBezTo>
                  <a:close/>
                  <a:moveTo>
                    <a:pt x="f189" y="f171"/>
                  </a:moveTo>
                  <a:cubicBezTo>
                    <a:pt x="f190" y="f171"/>
                    <a:pt x="f191" y="f174"/>
                    <a:pt x="f191" y="f175"/>
                  </a:cubicBezTo>
                  <a:cubicBezTo>
                    <a:pt x="f191" y="f176"/>
                    <a:pt x="f190" y="f177"/>
                    <a:pt x="f189" y="f177"/>
                  </a:cubicBezTo>
                  <a:cubicBezTo>
                    <a:pt x="f192" y="f177"/>
                    <a:pt x="f193" y="f176"/>
                    <a:pt x="f193" y="f175"/>
                  </a:cubicBezTo>
                  <a:cubicBezTo>
                    <a:pt x="f193" y="f174"/>
                    <a:pt x="f192" y="f171"/>
                    <a:pt x="f189" y="f171"/>
                  </a:cubicBezTo>
                  <a:close/>
                  <a:moveTo>
                    <a:pt x="f5" y="f194"/>
                  </a:moveTo>
                  <a:cubicBezTo>
                    <a:pt x="f195" y="f194"/>
                    <a:pt x="f196" y="f197"/>
                    <a:pt x="f198" y="f199"/>
                  </a:cubicBezTo>
                  <a:lnTo>
                    <a:pt x="f200" y="f201"/>
                  </a:lnTo>
                  <a:cubicBezTo>
                    <a:pt x="f202" y="f203"/>
                    <a:pt x="f204" y="f205"/>
                    <a:pt x="f206" y="f207"/>
                  </a:cubicBezTo>
                  <a:lnTo>
                    <a:pt x="f208" y="f209"/>
                  </a:lnTo>
                  <a:cubicBezTo>
                    <a:pt x="f210" y="f211"/>
                    <a:pt x="f212" y="f213"/>
                    <a:pt x="f214" y="f215"/>
                  </a:cubicBezTo>
                  <a:cubicBezTo>
                    <a:pt x="f194" y="f216"/>
                    <a:pt x="f217" y="f218"/>
                    <a:pt x="f219" y="f121"/>
                  </a:cubicBezTo>
                  <a:lnTo>
                    <a:pt x="f220" y="f121"/>
                  </a:lnTo>
                  <a:cubicBezTo>
                    <a:pt x="f221" y="f121"/>
                    <a:pt x="f222" y="f223"/>
                    <a:pt x="f224" y="f225"/>
                  </a:cubicBezTo>
                  <a:cubicBezTo>
                    <a:pt x="f226" y="f227"/>
                    <a:pt x="f228" y="f229"/>
                    <a:pt x="f230" y="f231"/>
                  </a:cubicBezTo>
                  <a:lnTo>
                    <a:pt x="f232" y="f233"/>
                  </a:lnTo>
                  <a:cubicBezTo>
                    <a:pt x="f234" y="f235"/>
                    <a:pt x="f236" y="f237"/>
                    <a:pt x="f238" y="f237"/>
                  </a:cubicBezTo>
                  <a:cubicBezTo>
                    <a:pt x="f239" y="f237"/>
                    <a:pt x="f240" y="f241"/>
                    <a:pt x="f28" y="f242"/>
                  </a:cubicBezTo>
                  <a:lnTo>
                    <a:pt x="f243" y="f244"/>
                  </a:lnTo>
                  <a:cubicBezTo>
                    <a:pt x="f245" y="f246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6"/>
                  </a:cubicBezTo>
                  <a:cubicBezTo>
                    <a:pt x="f257" y="f258"/>
                    <a:pt x="f259" y="f260"/>
                    <a:pt x="f8" y="f260"/>
                  </a:cubicBezTo>
                  <a:cubicBezTo>
                    <a:pt x="f244" y="f260"/>
                    <a:pt x="f261" y="f256"/>
                    <a:pt x="f262" y="f263"/>
                  </a:cubicBezTo>
                  <a:lnTo>
                    <a:pt x="f264" y="f265"/>
                  </a:lnTo>
                  <a:cubicBezTo>
                    <a:pt x="f266" y="f267"/>
                    <a:pt x="f198" y="f268"/>
                    <a:pt x="f269" y="f268"/>
                  </a:cubicBezTo>
                  <a:cubicBezTo>
                    <a:pt x="f270" y="f268"/>
                    <a:pt x="f271" y="f272"/>
                    <a:pt x="f273" y="f274"/>
                  </a:cubicBezTo>
                  <a:lnTo>
                    <a:pt x="f275" y="f276"/>
                  </a:lnTo>
                  <a:cubicBezTo>
                    <a:pt x="f277" y="f278"/>
                    <a:pt x="f279" y="f280"/>
                    <a:pt x="f281" y="f68"/>
                  </a:cubicBezTo>
                  <a:cubicBezTo>
                    <a:pt x="f282" y="f283"/>
                    <a:pt x="f284" y="f285"/>
                    <a:pt x="f286" y="f285"/>
                  </a:cubicBezTo>
                  <a:cubicBezTo>
                    <a:pt x="f287" y="f285"/>
                    <a:pt x="f288" y="f105"/>
                    <a:pt x="f289" y="f280"/>
                  </a:cubicBezTo>
                  <a:lnTo>
                    <a:pt x="f290" y="f291"/>
                  </a:lnTo>
                  <a:lnTo>
                    <a:pt x="f292" y="f293"/>
                  </a:lnTo>
                  <a:cubicBezTo>
                    <a:pt x="f294" y="f295"/>
                    <a:pt x="f296" y="f215"/>
                    <a:pt x="f297" y="f215"/>
                  </a:cubicBezTo>
                  <a:cubicBezTo>
                    <a:pt x="f298" y="f215"/>
                    <a:pt x="f299" y="f300"/>
                    <a:pt x="f301" y="f295"/>
                  </a:cubicBezTo>
                  <a:cubicBezTo>
                    <a:pt x="f302" y="f303"/>
                    <a:pt x="f304" y="f305"/>
                    <a:pt x="f306" y="f307"/>
                  </a:cubicBezTo>
                  <a:cubicBezTo>
                    <a:pt x="f308" y="f309"/>
                    <a:pt x="f243" y="f310"/>
                    <a:pt x="f278" y="f311"/>
                  </a:cubicBezTo>
                  <a:cubicBezTo>
                    <a:pt x="f312" y="f313"/>
                    <a:pt x="f314" y="f315"/>
                    <a:pt x="f316" y="f114"/>
                  </a:cubicBezTo>
                  <a:cubicBezTo>
                    <a:pt x="f317" y="f318"/>
                    <a:pt x="f319" y="f320"/>
                    <a:pt x="f321" y="f320"/>
                  </a:cubicBezTo>
                  <a:cubicBezTo>
                    <a:pt x="f322" y="f320"/>
                    <a:pt x="f323" y="f324"/>
                    <a:pt x="f325" y="f326"/>
                  </a:cubicBezTo>
                  <a:cubicBezTo>
                    <a:pt x="f327" y="f328"/>
                    <a:pt x="f329" y="f330"/>
                    <a:pt x="f331" y="f332"/>
                  </a:cubicBezTo>
                  <a:cubicBezTo>
                    <a:pt x="f333" y="f99"/>
                    <a:pt x="f334" y="f335"/>
                    <a:pt x="f336" y="f335"/>
                  </a:cubicBezTo>
                  <a:cubicBezTo>
                    <a:pt x="f337" y="f335"/>
                    <a:pt x="f338" y="f339"/>
                    <a:pt x="f340" y="f341"/>
                  </a:cubicBezTo>
                  <a:lnTo>
                    <a:pt x="f340" y="f341"/>
                  </a:lnTo>
                  <a:cubicBezTo>
                    <a:pt x="f342" y="f343"/>
                    <a:pt x="f344" y="f345"/>
                    <a:pt x="f346" y="f347"/>
                  </a:cubicBezTo>
                  <a:cubicBezTo>
                    <a:pt x="f348" y="f349"/>
                    <a:pt x="f101" y="f350"/>
                    <a:pt x="f101" y="f351"/>
                  </a:cubicBezTo>
                  <a:lnTo>
                    <a:pt x="f101" y="f352"/>
                  </a:lnTo>
                  <a:cubicBezTo>
                    <a:pt x="f353" y="f354"/>
                    <a:pt x="f355" y="f356"/>
                    <a:pt x="f160" y="f357"/>
                  </a:cubicBezTo>
                  <a:cubicBezTo>
                    <a:pt x="f358" y="f359"/>
                    <a:pt x="f223" y="f352"/>
                    <a:pt x="f360" y="f352"/>
                  </a:cubicBezTo>
                  <a:cubicBezTo>
                    <a:pt x="f361" y="f352"/>
                    <a:pt x="f362" y="f359"/>
                    <a:pt x="f363" y="f357"/>
                  </a:cubicBezTo>
                  <a:cubicBezTo>
                    <a:pt x="f364" y="f359"/>
                    <a:pt x="f365" y="f352"/>
                    <a:pt x="f366" y="f352"/>
                  </a:cubicBezTo>
                  <a:cubicBezTo>
                    <a:pt x="f367" y="f352"/>
                    <a:pt x="f368" y="f359"/>
                    <a:pt x="f369" y="f357"/>
                  </a:cubicBezTo>
                  <a:cubicBezTo>
                    <a:pt x="f370" y="f356"/>
                    <a:pt x="f371" y="f354"/>
                    <a:pt x="f372" y="f352"/>
                  </a:cubicBezTo>
                  <a:lnTo>
                    <a:pt x="f372" y="f373"/>
                  </a:lnTo>
                  <a:cubicBezTo>
                    <a:pt x="f372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4"/>
                  </a:cubicBezTo>
                  <a:cubicBezTo>
                    <a:pt x="f386" y="f384"/>
                    <a:pt x="f387" y="f388"/>
                    <a:pt x="f389" y="f390"/>
                  </a:cubicBezTo>
                  <a:cubicBezTo>
                    <a:pt x="f391" y="f392"/>
                    <a:pt x="f393" y="f394"/>
                    <a:pt x="f395" y="f396"/>
                  </a:cubicBezTo>
                  <a:lnTo>
                    <a:pt x="f397" y="f398"/>
                  </a:lnTo>
                  <a:lnTo>
                    <a:pt x="f397" y="f399"/>
                  </a:lnTo>
                  <a:cubicBezTo>
                    <a:pt x="f400" y="f401"/>
                    <a:pt x="f402" y="f403"/>
                    <a:pt x="f402" y="f404"/>
                  </a:cubicBezTo>
                  <a:cubicBezTo>
                    <a:pt x="f402" y="f405"/>
                    <a:pt x="f400" y="f406"/>
                    <a:pt x="f397" y="f407"/>
                  </a:cubicBezTo>
                  <a:lnTo>
                    <a:pt x="f397" y="f408"/>
                  </a:lnTo>
                  <a:cubicBezTo>
                    <a:pt x="f397" y="f409"/>
                    <a:pt x="f410" y="f411"/>
                    <a:pt x="f412" y="f411"/>
                  </a:cubicBezTo>
                  <a:cubicBezTo>
                    <a:pt x="f413" y="f411"/>
                    <a:pt x="f372" y="f409"/>
                    <a:pt x="f372" y="f408"/>
                  </a:cubicBezTo>
                  <a:lnTo>
                    <a:pt x="f372" y="f414"/>
                  </a:lnTo>
                  <a:cubicBezTo>
                    <a:pt x="f371" y="f415"/>
                    <a:pt x="f370" y="f416"/>
                    <a:pt x="f369" y="f417"/>
                  </a:cubicBezTo>
                  <a:cubicBezTo>
                    <a:pt x="f368" y="f418"/>
                    <a:pt x="f367" y="f414"/>
                    <a:pt x="f366" y="f414"/>
                  </a:cubicBezTo>
                  <a:cubicBezTo>
                    <a:pt x="f365" y="f414"/>
                    <a:pt x="f364" y="f418"/>
                    <a:pt x="f363" y="f417"/>
                  </a:cubicBezTo>
                  <a:cubicBezTo>
                    <a:pt x="f362" y="f418"/>
                    <a:pt x="f361" y="f414"/>
                    <a:pt x="f360" y="f414"/>
                  </a:cubicBezTo>
                  <a:cubicBezTo>
                    <a:pt x="f223" y="f414"/>
                    <a:pt x="f358" y="f418"/>
                    <a:pt x="f160" y="f417"/>
                  </a:cubicBezTo>
                  <a:cubicBezTo>
                    <a:pt x="f355" y="f416"/>
                    <a:pt x="f353" y="f419"/>
                    <a:pt x="f101" y="f414"/>
                  </a:cubicBezTo>
                  <a:lnTo>
                    <a:pt x="f101" y="f408"/>
                  </a:lnTo>
                  <a:cubicBezTo>
                    <a:pt x="f101" y="f409"/>
                    <a:pt x="f99" y="f411"/>
                    <a:pt x="f190" y="f411"/>
                  </a:cubicBezTo>
                  <a:cubicBezTo>
                    <a:pt x="f420" y="f411"/>
                    <a:pt x="f161" y="f409"/>
                    <a:pt x="f161" y="f408"/>
                  </a:cubicBezTo>
                  <a:lnTo>
                    <a:pt x="f161" y="f421"/>
                  </a:lnTo>
                  <a:cubicBezTo>
                    <a:pt x="f422" y="f423"/>
                    <a:pt x="f424" y="f425"/>
                    <a:pt x="f424" y="f404"/>
                  </a:cubicBezTo>
                  <a:cubicBezTo>
                    <a:pt x="f424" y="f426"/>
                    <a:pt x="f422" y="f427"/>
                    <a:pt x="f161" y="f428"/>
                  </a:cubicBezTo>
                  <a:lnTo>
                    <a:pt x="f161" y="f429"/>
                  </a:lnTo>
                  <a:cubicBezTo>
                    <a:pt x="f430" y="f431"/>
                    <a:pt x="f432" y="f433"/>
                    <a:pt x="f432" y="f434"/>
                  </a:cubicBezTo>
                  <a:lnTo>
                    <a:pt x="f432" y="f435"/>
                  </a:lnTo>
                  <a:lnTo>
                    <a:pt x="f436" y="f437"/>
                  </a:lnTo>
                  <a:cubicBezTo>
                    <a:pt x="f3" y="f438"/>
                    <a:pt x="f439" y="f440"/>
                    <a:pt x="f441" y="f442"/>
                  </a:cubicBezTo>
                  <a:cubicBezTo>
                    <a:pt x="f443" y="f444"/>
                    <a:pt x="f445" y="f446"/>
                    <a:pt x="f447" y="f446"/>
                  </a:cubicBezTo>
                  <a:cubicBezTo>
                    <a:pt x="f448" y="f446"/>
                    <a:pt x="f449" y="f450"/>
                    <a:pt x="f451" y="f452"/>
                  </a:cubicBezTo>
                  <a:cubicBezTo>
                    <a:pt x="f453" y="f92"/>
                    <a:pt x="f454" y="f31"/>
                    <a:pt x="f91" y="f455"/>
                  </a:cubicBezTo>
                  <a:cubicBezTo>
                    <a:pt x="f456" y="f457"/>
                    <a:pt x="f458" y="f459"/>
                    <a:pt x="f460" y="f459"/>
                  </a:cubicBezTo>
                  <a:cubicBezTo>
                    <a:pt x="f135" y="f459"/>
                    <a:pt x="f461" y="f462"/>
                    <a:pt x="f463" y="f464"/>
                  </a:cubicBezTo>
                  <a:cubicBezTo>
                    <a:pt x="f465" y="f466"/>
                    <a:pt x="f467" y="f468"/>
                    <a:pt x="f469" y="f470"/>
                  </a:cubicBezTo>
                  <a:cubicBezTo>
                    <a:pt x="f471" y="f472"/>
                    <a:pt x="f473" y="f474"/>
                    <a:pt x="f475" y="f476"/>
                  </a:cubicBezTo>
                  <a:cubicBezTo>
                    <a:pt x="f477" y="f39"/>
                    <a:pt x="f478" y="f479"/>
                    <a:pt x="f480" y="f479"/>
                  </a:cubicBezTo>
                  <a:cubicBezTo>
                    <a:pt x="f358" y="f479"/>
                    <a:pt x="f481" y="f482"/>
                    <a:pt x="f483" y="f484"/>
                  </a:cubicBezTo>
                  <a:cubicBezTo>
                    <a:pt x="f485" y="f11"/>
                    <a:pt x="f280" y="f486"/>
                    <a:pt x="f487" y="f488"/>
                  </a:cubicBezTo>
                  <a:cubicBezTo>
                    <a:pt x="f489" y="f490"/>
                    <a:pt x="f491" y="f492"/>
                    <a:pt x="f493" y="f494"/>
                  </a:cubicBezTo>
                  <a:cubicBezTo>
                    <a:pt x="f72" y="f495"/>
                    <a:pt x="f496" y="f194"/>
                    <a:pt x="f5" y="f194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3136;p55">
              <a:extLst>
                <a:ext uri="{FF2B5EF4-FFF2-40B4-BE49-F238E27FC236}">
                  <a16:creationId xmlns:a16="http://schemas.microsoft.com/office/drawing/2014/main" id="{F2B73F14-CBFD-41DC-BBB8-F5BF0603185A}"/>
                </a:ext>
              </a:extLst>
            </p:cNvPr>
            <p:cNvSpPr/>
            <p:nvPr/>
          </p:nvSpPr>
          <p:spPr>
            <a:xfrm>
              <a:off x="971687" y="2022899"/>
              <a:ext cx="17958" cy="179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3"/>
                <a:gd name="f4" fmla="val 186"/>
                <a:gd name="f5" fmla="val 1"/>
                <a:gd name="f6" fmla="val 139"/>
                <a:gd name="f7" fmla="val 90"/>
                <a:gd name="f8" fmla="val 22"/>
                <a:gd name="f9" fmla="val 54"/>
                <a:gd name="f10" fmla="val 56"/>
                <a:gd name="f11" fmla="val 20"/>
                <a:gd name="f12" fmla="val 138"/>
                <a:gd name="f13" fmla="val 187"/>
                <a:gd name="f14" fmla="val 236"/>
                <a:gd name="f15" fmla="val 21"/>
                <a:gd name="f16" fmla="val 284"/>
                <a:gd name="f17" fmla="val 319"/>
                <a:gd name="f18" fmla="val 355"/>
                <a:gd name="f19" fmla="val 136"/>
                <a:gd name="f20" fmla="val 235"/>
                <a:gd name="f21" fmla="val 283"/>
                <a:gd name="f22" fmla="val 354"/>
                <a:gd name="f23" fmla="val 372"/>
                <a:gd name="f24" fmla="val 238"/>
                <a:gd name="f25" fmla="val 352"/>
                <a:gd name="f26" fmla="*/ f0 1 373"/>
                <a:gd name="f27" fmla="*/ f1 1 373"/>
                <a:gd name="f28" fmla="val f2"/>
                <a:gd name="f29" fmla="val f3"/>
                <a:gd name="f30" fmla="+- f29 0 f28"/>
                <a:gd name="f31" fmla="*/ f30 1 373"/>
                <a:gd name="f32" fmla="*/ f28 1 f31"/>
                <a:gd name="f33" fmla="*/ f29 1 f31"/>
                <a:gd name="f34" fmla="*/ f32 f26 1"/>
                <a:gd name="f35" fmla="*/ f33 f26 1"/>
                <a:gd name="f36" fmla="*/ f33 f27 1"/>
                <a:gd name="f37" fmla="*/ f32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73" h="373">
                  <a:moveTo>
                    <a:pt x="f4" y="f5"/>
                  </a:moveTo>
                  <a:cubicBezTo>
                    <a:pt x="f6" y="f5"/>
                    <a:pt x="f7" y="f8"/>
                    <a:pt x="f9" y="f10"/>
                  </a:cubicBezTo>
                  <a:cubicBezTo>
                    <a:pt x="f11" y="f7"/>
                    <a:pt x="f2" y="f12"/>
                    <a:pt x="f2" y="f13"/>
                  </a:cubicBezTo>
                  <a:cubicBezTo>
                    <a:pt x="f2" y="f14"/>
                    <a:pt x="f15" y="f16"/>
                    <a:pt x="f9" y="f17"/>
                  </a:cubicBezTo>
                  <a:cubicBezTo>
                    <a:pt x="f7" y="f18"/>
                    <a:pt x="f19" y="f3"/>
                    <a:pt x="f4" y="f3"/>
                  </a:cubicBezTo>
                  <a:cubicBezTo>
                    <a:pt x="f20" y="f3"/>
                    <a:pt x="f21" y="f22"/>
                    <a:pt x="f17" y="f17"/>
                  </a:cubicBezTo>
                  <a:cubicBezTo>
                    <a:pt x="f18" y="f16"/>
                    <a:pt x="f23" y="f24"/>
                    <a:pt x="f23" y="f13"/>
                  </a:cubicBezTo>
                  <a:cubicBezTo>
                    <a:pt x="f23" y="f6"/>
                    <a:pt x="f25" y="f7"/>
                    <a:pt x="f17" y="f10"/>
                  </a:cubicBezTo>
                  <a:cubicBezTo>
                    <a:pt x="f21" y="f11"/>
                    <a:pt x="f20" y="f5"/>
                    <a:pt x="f4" y="f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61" name="Google Shape;3137;p55">
            <a:extLst>
              <a:ext uri="{FF2B5EF4-FFF2-40B4-BE49-F238E27FC236}">
                <a16:creationId xmlns:a16="http://schemas.microsoft.com/office/drawing/2014/main" id="{E0A80B05-4329-4E49-97E1-A27CB66DDD28}"/>
              </a:ext>
            </a:extLst>
          </p:cNvPr>
          <p:cNvSpPr/>
          <p:nvPr/>
        </p:nvSpPr>
        <p:spPr>
          <a:xfrm>
            <a:off x="5191871" y="2326937"/>
            <a:ext cx="244803" cy="24480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A20E4A"/>
          </a:solidFill>
          <a:ln w="19046" cap="flat">
            <a:solidFill>
              <a:srgbClr val="473326"/>
            </a:solidFill>
            <a:prstDash val="solid"/>
            <a:round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2" name="Google Shape;3138;p55">
            <a:extLst>
              <a:ext uri="{FF2B5EF4-FFF2-40B4-BE49-F238E27FC236}">
                <a16:creationId xmlns:a16="http://schemas.microsoft.com/office/drawing/2014/main" id="{C4443CE0-4994-4034-A6CC-3D3FF9939ABE}"/>
              </a:ext>
            </a:extLst>
          </p:cNvPr>
          <p:cNvSpPr/>
          <p:nvPr/>
        </p:nvSpPr>
        <p:spPr>
          <a:xfrm>
            <a:off x="5094799" y="3040315"/>
            <a:ext cx="244803" cy="24480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6A684"/>
          </a:solidFill>
          <a:ln w="19046" cap="flat">
            <a:solidFill>
              <a:srgbClr val="473326"/>
            </a:solidFill>
            <a:prstDash val="solid"/>
            <a:round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3" name="Google Shape;3139;p55">
            <a:extLst>
              <a:ext uri="{FF2B5EF4-FFF2-40B4-BE49-F238E27FC236}">
                <a16:creationId xmlns:a16="http://schemas.microsoft.com/office/drawing/2014/main" id="{13B0BF7E-37C4-45B4-90A9-188AA6AB7B6B}"/>
              </a:ext>
            </a:extLst>
          </p:cNvPr>
          <p:cNvSpPr/>
          <p:nvPr/>
        </p:nvSpPr>
        <p:spPr>
          <a:xfrm>
            <a:off x="5665174" y="3325489"/>
            <a:ext cx="244803" cy="24480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A20E4A"/>
          </a:solidFill>
          <a:ln w="19046" cap="flat">
            <a:solidFill>
              <a:srgbClr val="473326"/>
            </a:solidFill>
            <a:prstDash val="solid"/>
            <a:round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4" name="Google Shape;3140;p55">
            <a:extLst>
              <a:ext uri="{FF2B5EF4-FFF2-40B4-BE49-F238E27FC236}">
                <a16:creationId xmlns:a16="http://schemas.microsoft.com/office/drawing/2014/main" id="{AEB743FC-C592-4DBE-9405-A208EE4B9909}"/>
              </a:ext>
            </a:extLst>
          </p:cNvPr>
          <p:cNvSpPr/>
          <p:nvPr/>
        </p:nvSpPr>
        <p:spPr>
          <a:xfrm>
            <a:off x="6041376" y="2178695"/>
            <a:ext cx="244803" cy="24480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6A684"/>
          </a:solidFill>
          <a:ln w="19046" cap="flat">
            <a:solidFill>
              <a:srgbClr val="473326"/>
            </a:solidFill>
            <a:prstDash val="solid"/>
            <a:round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5" name="Google Shape;3141;p55">
            <a:extLst>
              <a:ext uri="{FF2B5EF4-FFF2-40B4-BE49-F238E27FC236}">
                <a16:creationId xmlns:a16="http://schemas.microsoft.com/office/drawing/2014/main" id="{7056CB43-897D-44F9-9AB2-1528E0B164F4}"/>
              </a:ext>
            </a:extLst>
          </p:cNvPr>
          <p:cNvSpPr/>
          <p:nvPr/>
        </p:nvSpPr>
        <p:spPr>
          <a:xfrm>
            <a:off x="6429704" y="2449339"/>
            <a:ext cx="244803" cy="24480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A20E4A"/>
          </a:solidFill>
          <a:ln w="19046" cap="flat">
            <a:solidFill>
              <a:srgbClr val="473326"/>
            </a:solidFill>
            <a:prstDash val="solid"/>
            <a:round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6" name="Google Shape;3142;p55">
            <a:extLst>
              <a:ext uri="{FF2B5EF4-FFF2-40B4-BE49-F238E27FC236}">
                <a16:creationId xmlns:a16="http://schemas.microsoft.com/office/drawing/2014/main" id="{1178FA12-8084-461F-BE67-389D5A156078}"/>
              </a:ext>
            </a:extLst>
          </p:cNvPr>
          <p:cNvSpPr/>
          <p:nvPr/>
        </p:nvSpPr>
        <p:spPr>
          <a:xfrm>
            <a:off x="6259826" y="2795512"/>
            <a:ext cx="244803" cy="24480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6A684"/>
          </a:solidFill>
          <a:ln w="19046" cap="flat">
            <a:solidFill>
              <a:srgbClr val="473326"/>
            </a:solidFill>
            <a:prstDash val="solid"/>
            <a:round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7" name="Google Shape;3143;p55">
            <a:extLst>
              <a:ext uri="{FF2B5EF4-FFF2-40B4-BE49-F238E27FC236}">
                <a16:creationId xmlns:a16="http://schemas.microsoft.com/office/drawing/2014/main" id="{B1254176-66D1-4470-8E87-C47DCF722016}"/>
              </a:ext>
            </a:extLst>
          </p:cNvPr>
          <p:cNvSpPr/>
          <p:nvPr/>
        </p:nvSpPr>
        <p:spPr>
          <a:xfrm>
            <a:off x="6674498" y="3189911"/>
            <a:ext cx="244803" cy="24480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A20E4A"/>
          </a:solidFill>
          <a:ln w="19046" cap="flat">
            <a:solidFill>
              <a:srgbClr val="473326"/>
            </a:solidFill>
            <a:prstDash val="solid"/>
            <a:round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8" name="Google Shape;3144;p55">
            <a:extLst>
              <a:ext uri="{FF2B5EF4-FFF2-40B4-BE49-F238E27FC236}">
                <a16:creationId xmlns:a16="http://schemas.microsoft.com/office/drawing/2014/main" id="{826C238B-F9E1-4526-9E5E-5A68A0FF4883}"/>
              </a:ext>
            </a:extLst>
          </p:cNvPr>
          <p:cNvSpPr/>
          <p:nvPr/>
        </p:nvSpPr>
        <p:spPr>
          <a:xfrm>
            <a:off x="7141729" y="2423489"/>
            <a:ext cx="244803" cy="24480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6A684"/>
          </a:solidFill>
          <a:ln w="19046" cap="flat">
            <a:solidFill>
              <a:srgbClr val="473326"/>
            </a:solidFill>
            <a:prstDash val="solid"/>
            <a:round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69" name="Google Shape;3145;p55">
            <a:extLst>
              <a:ext uri="{FF2B5EF4-FFF2-40B4-BE49-F238E27FC236}">
                <a16:creationId xmlns:a16="http://schemas.microsoft.com/office/drawing/2014/main" id="{B8D051CB-C309-4EF0-8F9B-C4F742FB650C}"/>
              </a:ext>
            </a:extLst>
          </p:cNvPr>
          <p:cNvSpPr/>
          <p:nvPr/>
        </p:nvSpPr>
        <p:spPr>
          <a:xfrm>
            <a:off x="7354098" y="2896087"/>
            <a:ext cx="244803" cy="24480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A20E4A"/>
          </a:solidFill>
          <a:ln w="19046" cap="flat">
            <a:solidFill>
              <a:srgbClr val="473326"/>
            </a:solidFill>
            <a:prstDash val="solid"/>
            <a:round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0" name="Google Shape;3146;p55">
            <a:extLst>
              <a:ext uri="{FF2B5EF4-FFF2-40B4-BE49-F238E27FC236}">
                <a16:creationId xmlns:a16="http://schemas.microsoft.com/office/drawing/2014/main" id="{ED81A841-9FE9-4E09-84D7-9B27EE321700}"/>
              </a:ext>
            </a:extLst>
          </p:cNvPr>
          <p:cNvSpPr/>
          <p:nvPr/>
        </p:nvSpPr>
        <p:spPr>
          <a:xfrm>
            <a:off x="7748497" y="3325489"/>
            <a:ext cx="244803" cy="244803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36A684"/>
          </a:solidFill>
          <a:ln w="19046" cap="flat">
            <a:solidFill>
              <a:srgbClr val="473326"/>
            </a:solidFill>
            <a:prstDash val="solid"/>
            <a:round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71" name="Google Shape;3088;p55">
            <a:extLst>
              <a:ext uri="{FF2B5EF4-FFF2-40B4-BE49-F238E27FC236}">
                <a16:creationId xmlns:a16="http://schemas.microsoft.com/office/drawing/2014/main" id="{CE649443-0B51-4E4A-9D10-070561AA767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9998" y="174394"/>
            <a:ext cx="7704002" cy="564303"/>
          </a:xfrm>
        </p:spPr>
        <p:txBody>
          <a:bodyPr/>
          <a:lstStyle/>
          <a:p>
            <a:pPr lvl="0"/>
            <a:r>
              <a:rPr lang="en-US"/>
              <a:t>THIS CANCER AROUND THE WORLD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Google Shape;3151;p56">
            <a:extLst>
              <a:ext uri="{FF2B5EF4-FFF2-40B4-BE49-F238E27FC236}">
                <a16:creationId xmlns:a16="http://schemas.microsoft.com/office/drawing/2014/main" id="{FE6B63B0-B16B-4393-9F3B-88B6D7DE7409}"/>
              </a:ext>
            </a:extLst>
          </p:cNvPr>
          <p:cNvCxnSpPr>
            <a:stCxn id="14" idx="3"/>
            <a:endCxn id="4" idx="2"/>
          </p:cNvCxnSpPr>
          <p:nvPr/>
        </p:nvCxnSpPr>
        <p:spPr>
          <a:xfrm>
            <a:off x="3009591" y="2653638"/>
            <a:ext cx="1562354" cy="1103183"/>
          </a:xfrm>
          <a:prstGeom prst="bentConnector4">
            <a:avLst>
              <a:gd name="adj1" fmla="val 20237"/>
              <a:gd name="adj2" fmla="val 120722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3" name="Google Shape;3154;p56">
            <a:extLst>
              <a:ext uri="{FF2B5EF4-FFF2-40B4-BE49-F238E27FC236}">
                <a16:creationId xmlns:a16="http://schemas.microsoft.com/office/drawing/2014/main" id="{DE274014-E0B2-4BD7-9BF0-779BF4031407}"/>
              </a:ext>
            </a:extLst>
          </p:cNvPr>
          <p:cNvCxnSpPr>
            <a:stCxn id="15" idx="1"/>
            <a:endCxn id="4" idx="7"/>
          </p:cNvCxnSpPr>
          <p:nvPr/>
        </p:nvCxnSpPr>
        <p:spPr>
          <a:xfrm rot="10800000">
            <a:off x="5229554" y="2169214"/>
            <a:ext cx="904845" cy="484425"/>
          </a:xfrm>
          <a:prstGeom prst="bentConnector4">
            <a:avLst>
              <a:gd name="adj1" fmla="val 34948"/>
              <a:gd name="adj2" fmla="val 147190"/>
            </a:avLst>
          </a:prstGeom>
          <a:noFill/>
          <a:ln w="19046" cap="rnd">
            <a:solidFill>
              <a:srgbClr val="36A684"/>
            </a:solidFill>
            <a:custDash>
              <a:ds d="200000" sp="200063"/>
            </a:custDash>
            <a:round/>
          </a:ln>
        </p:spPr>
      </p:cxnSp>
      <p:sp>
        <p:nvSpPr>
          <p:cNvPr id="4" name="Google Shape;3153;p56">
            <a:extLst>
              <a:ext uri="{FF2B5EF4-FFF2-40B4-BE49-F238E27FC236}">
                <a16:creationId xmlns:a16="http://schemas.microsoft.com/office/drawing/2014/main" id="{6210A018-0B0D-47DC-B55C-4854B05D8CCB}"/>
              </a:ext>
            </a:extLst>
          </p:cNvPr>
          <p:cNvSpPr/>
          <p:nvPr/>
        </p:nvSpPr>
        <p:spPr>
          <a:xfrm>
            <a:off x="3641945" y="1896822"/>
            <a:ext cx="1859999" cy="18599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3156;p56">
            <a:extLst>
              <a:ext uri="{FF2B5EF4-FFF2-40B4-BE49-F238E27FC236}">
                <a16:creationId xmlns:a16="http://schemas.microsoft.com/office/drawing/2014/main" id="{B4BD98C1-55D4-42FB-882A-0092BB78C3C6}"/>
              </a:ext>
            </a:extLst>
          </p:cNvPr>
          <p:cNvSpPr/>
          <p:nvPr/>
        </p:nvSpPr>
        <p:spPr>
          <a:xfrm>
            <a:off x="3816595" y="2071426"/>
            <a:ext cx="1510799" cy="151079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6" name="Google Shape;3157;p56">
            <a:extLst>
              <a:ext uri="{FF2B5EF4-FFF2-40B4-BE49-F238E27FC236}">
                <a16:creationId xmlns:a16="http://schemas.microsoft.com/office/drawing/2014/main" id="{8ED99DCB-20AD-4DA5-B648-3209E2BCB620}"/>
              </a:ext>
            </a:extLst>
          </p:cNvPr>
          <p:cNvGrpSpPr/>
          <p:nvPr/>
        </p:nvGrpSpPr>
        <p:grpSpPr>
          <a:xfrm>
            <a:off x="789218" y="3055001"/>
            <a:ext cx="2402869" cy="440603"/>
            <a:chOff x="789218" y="3055001"/>
            <a:chExt cx="2402869" cy="440603"/>
          </a:xfrm>
        </p:grpSpPr>
        <p:sp>
          <p:nvSpPr>
            <p:cNvPr id="7" name="Google Shape;3158;p56">
              <a:extLst>
                <a:ext uri="{FF2B5EF4-FFF2-40B4-BE49-F238E27FC236}">
                  <a16:creationId xmlns:a16="http://schemas.microsoft.com/office/drawing/2014/main" id="{ED5CD63A-330A-42CF-A6D7-999CAE0CE045}"/>
                </a:ext>
              </a:extLst>
            </p:cNvPr>
            <p:cNvSpPr/>
            <p:nvPr/>
          </p:nvSpPr>
          <p:spPr>
            <a:xfrm>
              <a:off x="789218" y="3055001"/>
              <a:ext cx="2402869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3159;p56">
              <a:extLst>
                <a:ext uri="{FF2B5EF4-FFF2-40B4-BE49-F238E27FC236}">
                  <a16:creationId xmlns:a16="http://schemas.microsoft.com/office/drawing/2014/main" id="{10D0BEAB-B98A-42C9-A5C5-068AA631C116}"/>
                </a:ext>
              </a:extLst>
            </p:cNvPr>
            <p:cNvSpPr/>
            <p:nvPr/>
          </p:nvSpPr>
          <p:spPr>
            <a:xfrm>
              <a:off x="892079" y="3101407"/>
              <a:ext cx="2228859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" name="Google Shape;3160;p56">
            <a:extLst>
              <a:ext uri="{FF2B5EF4-FFF2-40B4-BE49-F238E27FC236}">
                <a16:creationId xmlns:a16="http://schemas.microsoft.com/office/drawing/2014/main" id="{2B2E979C-FAFA-46F9-A9EF-DE36CF878384}"/>
              </a:ext>
            </a:extLst>
          </p:cNvPr>
          <p:cNvGrpSpPr/>
          <p:nvPr/>
        </p:nvGrpSpPr>
        <p:grpSpPr>
          <a:xfrm>
            <a:off x="5951820" y="3055001"/>
            <a:ext cx="2402869" cy="440603"/>
            <a:chOff x="5951820" y="3055001"/>
            <a:chExt cx="2402869" cy="440603"/>
          </a:xfrm>
        </p:grpSpPr>
        <p:sp>
          <p:nvSpPr>
            <p:cNvPr id="10" name="Google Shape;3161;p56">
              <a:extLst>
                <a:ext uri="{FF2B5EF4-FFF2-40B4-BE49-F238E27FC236}">
                  <a16:creationId xmlns:a16="http://schemas.microsoft.com/office/drawing/2014/main" id="{F60FE13F-0E8C-4E18-AA03-90FEFB10776A}"/>
                </a:ext>
              </a:extLst>
            </p:cNvPr>
            <p:cNvSpPr/>
            <p:nvPr/>
          </p:nvSpPr>
          <p:spPr>
            <a:xfrm>
              <a:off x="5951820" y="3055001"/>
              <a:ext cx="2402869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36A684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3162;p56">
              <a:extLst>
                <a:ext uri="{FF2B5EF4-FFF2-40B4-BE49-F238E27FC236}">
                  <a16:creationId xmlns:a16="http://schemas.microsoft.com/office/drawing/2014/main" id="{0591F285-7951-4B4D-BD44-4A5A12D2617E}"/>
                </a:ext>
              </a:extLst>
            </p:cNvPr>
            <p:cNvSpPr/>
            <p:nvPr/>
          </p:nvSpPr>
          <p:spPr>
            <a:xfrm>
              <a:off x="6054681" y="3101407"/>
              <a:ext cx="2228859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2" name="Google Shape;3163;p56">
            <a:extLst>
              <a:ext uri="{FF2B5EF4-FFF2-40B4-BE49-F238E27FC236}">
                <a16:creationId xmlns:a16="http://schemas.microsoft.com/office/drawing/2014/main" id="{BCE717D4-B3A0-41F7-A642-1BFE8314A30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19998" y="3076709"/>
            <a:ext cx="2541300" cy="397197"/>
          </a:xfrm>
        </p:spPr>
        <p:txBody>
          <a:bodyPr anchorCtr="1"/>
          <a:lstStyle/>
          <a:p>
            <a:pPr marL="0" lvl="0" indent="0" algn="ctr">
              <a:spcAft>
                <a:spcPts val="1600"/>
              </a:spcAft>
              <a:buNone/>
            </a:pPr>
            <a:r>
              <a:rPr lang="en-US">
                <a:solidFill>
                  <a:srgbClr val="FFFFFF"/>
                </a:solidFill>
              </a:rPr>
              <a:t>Increasing age</a:t>
            </a:r>
          </a:p>
        </p:txBody>
      </p:sp>
      <p:sp>
        <p:nvSpPr>
          <p:cNvPr id="13" name="Google Shape;3164;p56">
            <a:extLst>
              <a:ext uri="{FF2B5EF4-FFF2-40B4-BE49-F238E27FC236}">
                <a16:creationId xmlns:a16="http://schemas.microsoft.com/office/drawing/2014/main" id="{4AE82A7F-35EA-41C7-AC9F-7E08610FFCC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882700" y="3076709"/>
            <a:ext cx="2541300" cy="397197"/>
          </a:xfrm>
        </p:spPr>
        <p:txBody>
          <a:bodyPr anchorCtr="1"/>
          <a:lstStyle/>
          <a:p>
            <a:pPr marL="0" lvl="0" indent="0" algn="ctr">
              <a:spcAft>
                <a:spcPts val="1600"/>
              </a:spcAft>
              <a:buNone/>
            </a:pPr>
            <a:r>
              <a:rPr lang="en-US">
                <a:solidFill>
                  <a:srgbClr val="FFFFFF"/>
                </a:solidFill>
              </a:rPr>
              <a:t>Personal history</a:t>
            </a:r>
          </a:p>
        </p:txBody>
      </p:sp>
      <p:sp>
        <p:nvSpPr>
          <p:cNvPr id="14" name="Google Shape;3152;p56">
            <a:extLst>
              <a:ext uri="{FF2B5EF4-FFF2-40B4-BE49-F238E27FC236}">
                <a16:creationId xmlns:a16="http://schemas.microsoft.com/office/drawing/2014/main" id="{30BED368-FE62-47D8-9D32-350FBEFBE32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67%</a:t>
            </a:r>
          </a:p>
        </p:txBody>
      </p:sp>
      <p:sp>
        <p:nvSpPr>
          <p:cNvPr id="15" name="Google Shape;3155;p56">
            <a:extLst>
              <a:ext uri="{FF2B5EF4-FFF2-40B4-BE49-F238E27FC236}">
                <a16:creationId xmlns:a16="http://schemas.microsoft.com/office/drawing/2014/main" id="{331AC219-AE9A-46E0-95B3-B5E3ADF0F9C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134398" y="2158038"/>
            <a:ext cx="2037895" cy="991200"/>
          </a:xfrm>
        </p:spPr>
        <p:txBody>
          <a:bodyPr anchor="b"/>
          <a:lstStyle/>
          <a:p>
            <a:pPr lvl="0"/>
            <a:r>
              <a:rPr lang="en-US" sz="6200"/>
              <a:t>25%</a:t>
            </a:r>
          </a:p>
        </p:txBody>
      </p:sp>
      <p:sp>
        <p:nvSpPr>
          <p:cNvPr id="16" name="Google Shape;3165;p56">
            <a:extLst>
              <a:ext uri="{FF2B5EF4-FFF2-40B4-BE49-F238E27FC236}">
                <a16:creationId xmlns:a16="http://schemas.microsoft.com/office/drawing/2014/main" id="{253BF08E-B2F6-45D3-87BA-44AFFBE9141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lvl="0"/>
            <a:r>
              <a:rPr lang="en-US">
                <a:solidFill>
                  <a:srgbClr val="FFFFFF"/>
                </a:solidFill>
              </a:rPr>
              <a:t>RISK FACTORS</a:t>
            </a:r>
          </a:p>
        </p:txBody>
      </p:sp>
      <p:sp>
        <p:nvSpPr>
          <p:cNvPr id="17" name="Google Shape;3166;p56">
            <a:extLst>
              <a:ext uri="{FF2B5EF4-FFF2-40B4-BE49-F238E27FC236}">
                <a16:creationId xmlns:a16="http://schemas.microsoft.com/office/drawing/2014/main" id="{AFF296C5-CCB1-46FF-B85D-05D1391A7B08}"/>
              </a:ext>
            </a:extLst>
          </p:cNvPr>
          <p:cNvSpPr/>
          <p:nvPr/>
        </p:nvSpPr>
        <p:spPr>
          <a:xfrm>
            <a:off x="3816595" y="2071426"/>
            <a:ext cx="1510799" cy="1510799"/>
          </a:xfrm>
          <a:custGeom>
            <a:avLst>
              <a:gd name="f12" fmla="val 180"/>
              <a:gd name="f13" fmla="val 58"/>
            </a:avLst>
            <a:gdLst>
              <a:gd name="f2" fmla="val 10800000"/>
              <a:gd name="f3" fmla="val 5400000"/>
              <a:gd name="f4" fmla="val 16200000"/>
              <a:gd name="f5" fmla="val 180"/>
              <a:gd name="f6" fmla="val w"/>
              <a:gd name="f7" fmla="val h"/>
              <a:gd name="f8" fmla="val ss"/>
              <a:gd name="f9" fmla="val 0"/>
              <a:gd name="f10" fmla="*/ 5419351 1 1725033"/>
              <a:gd name="f11" fmla="+- 0 0 1"/>
              <a:gd name="f12" fmla="val 180"/>
              <a:gd name="f13" fmla="val 58"/>
              <a:gd name="f14" fmla="+- 0 0 -270"/>
              <a:gd name="f15" fmla="+- 0 0 -299"/>
              <a:gd name="f16" fmla="+- 0 0 -328"/>
              <a:gd name="f17" fmla="abs f6"/>
              <a:gd name="f18" fmla="abs f7"/>
              <a:gd name="f19" fmla="abs f8"/>
              <a:gd name="f20" fmla="val f9"/>
              <a:gd name="f21" fmla="+- 0 0 f12"/>
              <a:gd name="f22" fmla="+- 0 0 f13"/>
              <a:gd name="f23" fmla="*/ f14 f2 1"/>
              <a:gd name="f24" fmla="*/ f15 f2 1"/>
              <a:gd name="f25" fmla="*/ f16 f2 1"/>
              <a:gd name="f26" fmla="?: f17 f6 1"/>
              <a:gd name="f27" fmla="?: f18 f7 1"/>
              <a:gd name="f28" fmla="?: f19 f8 1"/>
              <a:gd name="f29" fmla="*/ f21 f2 1"/>
              <a:gd name="f30" fmla="*/ f22 f2 1"/>
              <a:gd name="f31" fmla="*/ f23 1 f5"/>
              <a:gd name="f32" fmla="*/ f24 1 f5"/>
              <a:gd name="f33" fmla="*/ f25 1 f5"/>
              <a:gd name="f34" fmla="*/ f26 1 21600"/>
              <a:gd name="f35" fmla="*/ f27 1 21600"/>
              <a:gd name="f36" fmla="*/ 21600 f26 1"/>
              <a:gd name="f37" fmla="*/ 21600 f27 1"/>
              <a:gd name="f38" fmla="*/ f29 1 f5"/>
              <a:gd name="f39" fmla="*/ f30 1 f5"/>
              <a:gd name="f40" fmla="+- f31 0 f3"/>
              <a:gd name="f41" fmla="+- f32 0 f3"/>
              <a:gd name="f42" fmla="+- f33 0 f3"/>
              <a:gd name="f43" fmla="min f35 f34"/>
              <a:gd name="f44" fmla="*/ f36 1 f28"/>
              <a:gd name="f45" fmla="*/ f37 1 f28"/>
              <a:gd name="f46" fmla="+- f38 0 f3"/>
              <a:gd name="f47" fmla="+- f39 0 f3"/>
              <a:gd name="f48" fmla="val f44"/>
              <a:gd name="f49" fmla="val f45"/>
              <a:gd name="f50" fmla="+- 0 0 f46"/>
              <a:gd name="f51" fmla="+- 0 0 f47"/>
              <a:gd name="f52" fmla="+- f49 0 f20"/>
              <a:gd name="f53" fmla="+- f48 0 f20"/>
              <a:gd name="f54" fmla="val f50"/>
              <a:gd name="f55" fmla="val f51"/>
              <a:gd name="f56" fmla="*/ f52 1 2"/>
              <a:gd name="f57" fmla="*/ f53 1 2"/>
              <a:gd name="f58" fmla="+- f55 0 f54"/>
              <a:gd name="f59" fmla="+- f54 f3 0"/>
              <a:gd name="f60" fmla="+- f55 f3 0"/>
              <a:gd name="f61" fmla="+- 21600000 0 f54"/>
              <a:gd name="f62" fmla="+- f3 0 f54"/>
              <a:gd name="f63" fmla="+- 27000000 0 f54"/>
              <a:gd name="f64" fmla="+- f2 0 f54"/>
              <a:gd name="f65" fmla="+- 32400000 0 f54"/>
              <a:gd name="f66" fmla="+- f4 0 f54"/>
              <a:gd name="f67" fmla="+- 37800000 0 f54"/>
              <a:gd name="f68" fmla="+- f20 f56 0"/>
              <a:gd name="f69" fmla="+- f20 f57 0"/>
              <a:gd name="f70" fmla="+- f58 21600000 0"/>
              <a:gd name="f71" fmla="*/ f59 f10 1"/>
              <a:gd name="f72" fmla="*/ f60 f10 1"/>
              <a:gd name="f73" fmla="?: f62 f62 f63"/>
              <a:gd name="f74" fmla="?: f64 f64 f65"/>
              <a:gd name="f75" fmla="?: f66 f66 f67"/>
              <a:gd name="f76" fmla="*/ f57 f43 1"/>
              <a:gd name="f77" fmla="*/ f56 f43 1"/>
              <a:gd name="f78" fmla="?: f58 f58 f70"/>
              <a:gd name="f79" fmla="*/ f71 1 f2"/>
              <a:gd name="f80" fmla="*/ f72 1 f2"/>
              <a:gd name="f81" fmla="*/ f69 f43 1"/>
              <a:gd name="f82" fmla="*/ f68 f43 1"/>
              <a:gd name="f83" fmla="+- 0 0 f79"/>
              <a:gd name="f84" fmla="+- 0 0 f80"/>
              <a:gd name="f85" fmla="+- f78 0 f61"/>
              <a:gd name="f86" fmla="+- f78 0 f73"/>
              <a:gd name="f87" fmla="+- f78 0 f74"/>
              <a:gd name="f88" fmla="+- f78 0 f75"/>
              <a:gd name="f89" fmla="+- 0 0 f83"/>
              <a:gd name="f90" fmla="+- 0 0 f84"/>
              <a:gd name="f91" fmla="*/ f89 f2 1"/>
              <a:gd name="f92" fmla="*/ f90 f2 1"/>
              <a:gd name="f93" fmla="*/ f91 1 f10"/>
              <a:gd name="f94" fmla="*/ f92 1 f10"/>
              <a:gd name="f95" fmla="+- f93 0 f3"/>
              <a:gd name="f96" fmla="+- f94 0 f3"/>
              <a:gd name="f97" fmla="sin 1 f95"/>
              <a:gd name="f98" fmla="cos 1 f95"/>
              <a:gd name="f99" fmla="sin 1 f96"/>
              <a:gd name="f100" fmla="cos 1 f96"/>
              <a:gd name="f101" fmla="+- 0 0 f97"/>
              <a:gd name="f102" fmla="+- 0 0 f98"/>
              <a:gd name="f103" fmla="+- 0 0 f99"/>
              <a:gd name="f104" fmla="+- 0 0 f100"/>
              <a:gd name="f105" fmla="+- 0 0 f101"/>
              <a:gd name="f106" fmla="+- 0 0 f102"/>
              <a:gd name="f107" fmla="+- 0 0 f103"/>
              <a:gd name="f108" fmla="+- 0 0 f104"/>
              <a:gd name="f109" fmla="*/ f105 f57 1"/>
              <a:gd name="f110" fmla="*/ f106 f56 1"/>
              <a:gd name="f111" fmla="*/ f107 f57 1"/>
              <a:gd name="f112" fmla="*/ f108 f56 1"/>
              <a:gd name="f113" fmla="+- 0 0 f110"/>
              <a:gd name="f114" fmla="+- 0 0 f109"/>
              <a:gd name="f115" fmla="+- 0 0 f112"/>
              <a:gd name="f116" fmla="+- 0 0 f111"/>
              <a:gd name="f117" fmla="+- 0 0 f113"/>
              <a:gd name="f118" fmla="+- 0 0 f114"/>
              <a:gd name="f119" fmla="+- 0 0 f115"/>
              <a:gd name="f120" fmla="+- 0 0 f116"/>
              <a:gd name="f121" fmla="at2 f117 f118"/>
              <a:gd name="f122" fmla="at2 f119 f120"/>
              <a:gd name="f123" fmla="+- f121 f3 0"/>
              <a:gd name="f124" fmla="+- f122 f3 0"/>
              <a:gd name="f125" fmla="*/ f123 f10 1"/>
              <a:gd name="f126" fmla="*/ f124 f10 1"/>
              <a:gd name="f127" fmla="*/ f125 1 f2"/>
              <a:gd name="f128" fmla="*/ f126 1 f2"/>
              <a:gd name="f129" fmla="+- 0 0 f127"/>
              <a:gd name="f130" fmla="+- 0 0 f128"/>
              <a:gd name="f131" fmla="val f129"/>
              <a:gd name="f132" fmla="val f130"/>
              <a:gd name="f133" fmla="+- 0 0 f131"/>
              <a:gd name="f134" fmla="+- 0 0 f132"/>
              <a:gd name="f135" fmla="*/ f133 f2 1"/>
              <a:gd name="f136" fmla="*/ f134 f2 1"/>
              <a:gd name="f137" fmla="*/ f135 1 f10"/>
              <a:gd name="f138" fmla="*/ f136 1 f10"/>
              <a:gd name="f139" fmla="+- f137 0 f3"/>
              <a:gd name="f140" fmla="+- f138 0 f3"/>
              <a:gd name="f141" fmla="cos 1 f139"/>
              <a:gd name="f142" fmla="sin 1 f139"/>
              <a:gd name="f143" fmla="cos 1 f140"/>
              <a:gd name="f144" fmla="sin 1 f140"/>
              <a:gd name="f145" fmla="+- 0 0 f141"/>
              <a:gd name="f146" fmla="+- 0 0 f142"/>
              <a:gd name="f147" fmla="+- 0 0 f143"/>
              <a:gd name="f148" fmla="+- 0 0 f144"/>
              <a:gd name="f149" fmla="*/ f11 f145 1"/>
              <a:gd name="f150" fmla="*/ f11 f146 1"/>
              <a:gd name="f151" fmla="*/ f11 f147 1"/>
              <a:gd name="f152" fmla="*/ f11 f148 1"/>
              <a:gd name="f153" fmla="*/ f149 f57 1"/>
              <a:gd name="f154" fmla="*/ f150 f56 1"/>
              <a:gd name="f155" fmla="*/ f151 f57 1"/>
              <a:gd name="f156" fmla="*/ f152 f56 1"/>
              <a:gd name="f157" fmla="+- f69 f153 0"/>
              <a:gd name="f158" fmla="+- f68 f154 0"/>
              <a:gd name="f159" fmla="+- f69 f155 0"/>
              <a:gd name="f160" fmla="+- f68 f156 0"/>
              <a:gd name="f161" fmla="max f157 f159"/>
              <a:gd name="f162" fmla="max f158 f160"/>
              <a:gd name="f163" fmla="min f157 f159"/>
              <a:gd name="f164" fmla="min f158 f160"/>
              <a:gd name="f165" fmla="*/ f157 f43 1"/>
              <a:gd name="f166" fmla="*/ f158 f43 1"/>
              <a:gd name="f167" fmla="*/ f159 f43 1"/>
              <a:gd name="f168" fmla="*/ f160 f43 1"/>
              <a:gd name="f169" fmla="?: f85 f48 f161"/>
              <a:gd name="f170" fmla="?: f86 f49 f162"/>
              <a:gd name="f171" fmla="?: f87 f20 f163"/>
              <a:gd name="f172" fmla="?: f88 f20 f164"/>
              <a:gd name="f173" fmla="*/ f171 f43 1"/>
              <a:gd name="f174" fmla="*/ f172 f43 1"/>
              <a:gd name="f175" fmla="*/ f169 f43 1"/>
              <a:gd name="f176" fmla="*/ f170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165" y="f166"/>
              </a:cxn>
              <a:cxn ang="f41">
                <a:pos x="f81" y="f82"/>
              </a:cxn>
              <a:cxn ang="f42">
                <a:pos x="f167" y="f168"/>
              </a:cxn>
            </a:cxnLst>
            <a:rect l="f173" t="f174" r="f175" b="f176"/>
            <a:pathLst>
              <a:path stroke="0">
                <a:moveTo>
                  <a:pt x="f165" y="f166"/>
                </a:moveTo>
                <a:arcTo wR="f76" hR="f77" stAng="f54" swAng="f78"/>
                <a:lnTo>
                  <a:pt x="f81" y="f82"/>
                </a:lnTo>
                <a:close/>
              </a:path>
              <a:path fill="none">
                <a:moveTo>
                  <a:pt x="f165" y="f166"/>
                </a:moveTo>
                <a:arcTo wR="f76" hR="f77" stAng="f54" swAng="f78"/>
              </a:path>
            </a:pathLst>
          </a:custGeom>
          <a:noFill/>
          <a:ln w="152403" cap="rnd">
            <a:solidFill>
              <a:srgbClr val="D74B85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8" name="Google Shape;3167;p56">
            <a:extLst>
              <a:ext uri="{FF2B5EF4-FFF2-40B4-BE49-F238E27FC236}">
                <a16:creationId xmlns:a16="http://schemas.microsoft.com/office/drawing/2014/main" id="{60F6A249-A6DE-41AB-AFCB-47F6CA293571}"/>
              </a:ext>
            </a:extLst>
          </p:cNvPr>
          <p:cNvSpPr/>
          <p:nvPr/>
        </p:nvSpPr>
        <p:spPr>
          <a:xfrm>
            <a:off x="4101724" y="2356545"/>
            <a:ext cx="940496" cy="9404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noFill/>
          <a:ln w="19046" cap="rnd">
            <a:solidFill>
              <a:srgbClr val="36A684"/>
            </a:solidFill>
            <a:custDash>
              <a:ds d="200000" sp="200063"/>
            </a:custDash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9" name="Google Shape;3168;p56">
            <a:extLst>
              <a:ext uri="{FF2B5EF4-FFF2-40B4-BE49-F238E27FC236}">
                <a16:creationId xmlns:a16="http://schemas.microsoft.com/office/drawing/2014/main" id="{9E89B5BC-5283-4BA3-9D2A-A6B03E377529}"/>
              </a:ext>
            </a:extLst>
          </p:cNvPr>
          <p:cNvSpPr/>
          <p:nvPr/>
        </p:nvSpPr>
        <p:spPr>
          <a:xfrm>
            <a:off x="4101724" y="2356545"/>
            <a:ext cx="940496" cy="940496"/>
          </a:xfrm>
          <a:custGeom>
            <a:avLst>
              <a:gd name="f12" fmla="val 180"/>
              <a:gd name="f13" fmla="val 270"/>
            </a:avLst>
            <a:gdLst>
              <a:gd name="f2" fmla="val 10800000"/>
              <a:gd name="f3" fmla="val 5400000"/>
              <a:gd name="f4" fmla="val 16200000"/>
              <a:gd name="f5" fmla="val 180"/>
              <a:gd name="f6" fmla="val w"/>
              <a:gd name="f7" fmla="val h"/>
              <a:gd name="f8" fmla="val ss"/>
              <a:gd name="f9" fmla="val 0"/>
              <a:gd name="f10" fmla="*/ 5419351 1 1725033"/>
              <a:gd name="f11" fmla="+- 0 0 1"/>
              <a:gd name="f12" fmla="val 180"/>
              <a:gd name="f13" fmla="val 270"/>
              <a:gd name="f14" fmla="+- 0 0 -270"/>
              <a:gd name="f15" fmla="+- 0 0 -225"/>
              <a:gd name="f16" fmla="+- 0 0 -180"/>
              <a:gd name="f17" fmla="abs f6"/>
              <a:gd name="f18" fmla="abs f7"/>
              <a:gd name="f19" fmla="abs f8"/>
              <a:gd name="f20" fmla="val f9"/>
              <a:gd name="f21" fmla="+- 0 0 f12"/>
              <a:gd name="f22" fmla="+- 0 0 f13"/>
              <a:gd name="f23" fmla="*/ f14 f2 1"/>
              <a:gd name="f24" fmla="*/ f15 f2 1"/>
              <a:gd name="f25" fmla="*/ f16 f2 1"/>
              <a:gd name="f26" fmla="?: f17 f6 1"/>
              <a:gd name="f27" fmla="?: f18 f7 1"/>
              <a:gd name="f28" fmla="?: f19 f8 1"/>
              <a:gd name="f29" fmla="*/ f21 f2 1"/>
              <a:gd name="f30" fmla="*/ f22 f2 1"/>
              <a:gd name="f31" fmla="*/ f23 1 f5"/>
              <a:gd name="f32" fmla="*/ f24 1 f5"/>
              <a:gd name="f33" fmla="*/ f25 1 f5"/>
              <a:gd name="f34" fmla="*/ f26 1 21600"/>
              <a:gd name="f35" fmla="*/ f27 1 21600"/>
              <a:gd name="f36" fmla="*/ 21600 f26 1"/>
              <a:gd name="f37" fmla="*/ 21600 f27 1"/>
              <a:gd name="f38" fmla="*/ f29 1 f5"/>
              <a:gd name="f39" fmla="*/ f30 1 f5"/>
              <a:gd name="f40" fmla="+- f31 0 f3"/>
              <a:gd name="f41" fmla="+- f32 0 f3"/>
              <a:gd name="f42" fmla="+- f33 0 f3"/>
              <a:gd name="f43" fmla="min f35 f34"/>
              <a:gd name="f44" fmla="*/ f36 1 f28"/>
              <a:gd name="f45" fmla="*/ f37 1 f28"/>
              <a:gd name="f46" fmla="+- f38 0 f3"/>
              <a:gd name="f47" fmla="+- f39 0 f3"/>
              <a:gd name="f48" fmla="val f44"/>
              <a:gd name="f49" fmla="val f45"/>
              <a:gd name="f50" fmla="+- 0 0 f46"/>
              <a:gd name="f51" fmla="+- 0 0 f47"/>
              <a:gd name="f52" fmla="+- f49 0 f20"/>
              <a:gd name="f53" fmla="+- f48 0 f20"/>
              <a:gd name="f54" fmla="val f50"/>
              <a:gd name="f55" fmla="val f51"/>
              <a:gd name="f56" fmla="*/ f52 1 2"/>
              <a:gd name="f57" fmla="*/ f53 1 2"/>
              <a:gd name="f58" fmla="+- f55 0 f54"/>
              <a:gd name="f59" fmla="+- f54 f3 0"/>
              <a:gd name="f60" fmla="+- f55 f3 0"/>
              <a:gd name="f61" fmla="+- 21600000 0 f54"/>
              <a:gd name="f62" fmla="+- f3 0 f54"/>
              <a:gd name="f63" fmla="+- 27000000 0 f54"/>
              <a:gd name="f64" fmla="+- f2 0 f54"/>
              <a:gd name="f65" fmla="+- 32400000 0 f54"/>
              <a:gd name="f66" fmla="+- f4 0 f54"/>
              <a:gd name="f67" fmla="+- 37800000 0 f54"/>
              <a:gd name="f68" fmla="+- f20 f56 0"/>
              <a:gd name="f69" fmla="+- f20 f57 0"/>
              <a:gd name="f70" fmla="+- f58 21600000 0"/>
              <a:gd name="f71" fmla="*/ f59 f10 1"/>
              <a:gd name="f72" fmla="*/ f60 f10 1"/>
              <a:gd name="f73" fmla="?: f62 f62 f63"/>
              <a:gd name="f74" fmla="?: f64 f64 f65"/>
              <a:gd name="f75" fmla="?: f66 f66 f67"/>
              <a:gd name="f76" fmla="*/ f57 f43 1"/>
              <a:gd name="f77" fmla="*/ f56 f43 1"/>
              <a:gd name="f78" fmla="?: f58 f58 f70"/>
              <a:gd name="f79" fmla="*/ f71 1 f2"/>
              <a:gd name="f80" fmla="*/ f72 1 f2"/>
              <a:gd name="f81" fmla="*/ f69 f43 1"/>
              <a:gd name="f82" fmla="*/ f68 f43 1"/>
              <a:gd name="f83" fmla="+- 0 0 f79"/>
              <a:gd name="f84" fmla="+- 0 0 f80"/>
              <a:gd name="f85" fmla="+- f78 0 f61"/>
              <a:gd name="f86" fmla="+- f78 0 f73"/>
              <a:gd name="f87" fmla="+- f78 0 f74"/>
              <a:gd name="f88" fmla="+- f78 0 f75"/>
              <a:gd name="f89" fmla="+- 0 0 f83"/>
              <a:gd name="f90" fmla="+- 0 0 f84"/>
              <a:gd name="f91" fmla="*/ f89 f2 1"/>
              <a:gd name="f92" fmla="*/ f90 f2 1"/>
              <a:gd name="f93" fmla="*/ f91 1 f10"/>
              <a:gd name="f94" fmla="*/ f92 1 f10"/>
              <a:gd name="f95" fmla="+- f93 0 f3"/>
              <a:gd name="f96" fmla="+- f94 0 f3"/>
              <a:gd name="f97" fmla="sin 1 f95"/>
              <a:gd name="f98" fmla="cos 1 f95"/>
              <a:gd name="f99" fmla="sin 1 f96"/>
              <a:gd name="f100" fmla="cos 1 f96"/>
              <a:gd name="f101" fmla="+- 0 0 f97"/>
              <a:gd name="f102" fmla="+- 0 0 f98"/>
              <a:gd name="f103" fmla="+- 0 0 f99"/>
              <a:gd name="f104" fmla="+- 0 0 f100"/>
              <a:gd name="f105" fmla="+- 0 0 f101"/>
              <a:gd name="f106" fmla="+- 0 0 f102"/>
              <a:gd name="f107" fmla="+- 0 0 f103"/>
              <a:gd name="f108" fmla="+- 0 0 f104"/>
              <a:gd name="f109" fmla="*/ f105 f57 1"/>
              <a:gd name="f110" fmla="*/ f106 f56 1"/>
              <a:gd name="f111" fmla="*/ f107 f57 1"/>
              <a:gd name="f112" fmla="*/ f108 f56 1"/>
              <a:gd name="f113" fmla="+- 0 0 f110"/>
              <a:gd name="f114" fmla="+- 0 0 f109"/>
              <a:gd name="f115" fmla="+- 0 0 f112"/>
              <a:gd name="f116" fmla="+- 0 0 f111"/>
              <a:gd name="f117" fmla="+- 0 0 f113"/>
              <a:gd name="f118" fmla="+- 0 0 f114"/>
              <a:gd name="f119" fmla="+- 0 0 f115"/>
              <a:gd name="f120" fmla="+- 0 0 f116"/>
              <a:gd name="f121" fmla="at2 f117 f118"/>
              <a:gd name="f122" fmla="at2 f119 f120"/>
              <a:gd name="f123" fmla="+- f121 f3 0"/>
              <a:gd name="f124" fmla="+- f122 f3 0"/>
              <a:gd name="f125" fmla="*/ f123 f10 1"/>
              <a:gd name="f126" fmla="*/ f124 f10 1"/>
              <a:gd name="f127" fmla="*/ f125 1 f2"/>
              <a:gd name="f128" fmla="*/ f126 1 f2"/>
              <a:gd name="f129" fmla="+- 0 0 f127"/>
              <a:gd name="f130" fmla="+- 0 0 f128"/>
              <a:gd name="f131" fmla="val f129"/>
              <a:gd name="f132" fmla="val f130"/>
              <a:gd name="f133" fmla="+- 0 0 f131"/>
              <a:gd name="f134" fmla="+- 0 0 f132"/>
              <a:gd name="f135" fmla="*/ f133 f2 1"/>
              <a:gd name="f136" fmla="*/ f134 f2 1"/>
              <a:gd name="f137" fmla="*/ f135 1 f10"/>
              <a:gd name="f138" fmla="*/ f136 1 f10"/>
              <a:gd name="f139" fmla="+- f137 0 f3"/>
              <a:gd name="f140" fmla="+- f138 0 f3"/>
              <a:gd name="f141" fmla="cos 1 f139"/>
              <a:gd name="f142" fmla="sin 1 f139"/>
              <a:gd name="f143" fmla="cos 1 f140"/>
              <a:gd name="f144" fmla="sin 1 f140"/>
              <a:gd name="f145" fmla="+- 0 0 f141"/>
              <a:gd name="f146" fmla="+- 0 0 f142"/>
              <a:gd name="f147" fmla="+- 0 0 f143"/>
              <a:gd name="f148" fmla="+- 0 0 f144"/>
              <a:gd name="f149" fmla="*/ f11 f145 1"/>
              <a:gd name="f150" fmla="*/ f11 f146 1"/>
              <a:gd name="f151" fmla="*/ f11 f147 1"/>
              <a:gd name="f152" fmla="*/ f11 f148 1"/>
              <a:gd name="f153" fmla="*/ f149 f57 1"/>
              <a:gd name="f154" fmla="*/ f150 f56 1"/>
              <a:gd name="f155" fmla="*/ f151 f57 1"/>
              <a:gd name="f156" fmla="*/ f152 f56 1"/>
              <a:gd name="f157" fmla="+- f69 f153 0"/>
              <a:gd name="f158" fmla="+- f68 f154 0"/>
              <a:gd name="f159" fmla="+- f69 f155 0"/>
              <a:gd name="f160" fmla="+- f68 f156 0"/>
              <a:gd name="f161" fmla="max f157 f159"/>
              <a:gd name="f162" fmla="max f158 f160"/>
              <a:gd name="f163" fmla="min f157 f159"/>
              <a:gd name="f164" fmla="min f158 f160"/>
              <a:gd name="f165" fmla="*/ f157 f43 1"/>
              <a:gd name="f166" fmla="*/ f158 f43 1"/>
              <a:gd name="f167" fmla="*/ f159 f43 1"/>
              <a:gd name="f168" fmla="*/ f160 f43 1"/>
              <a:gd name="f169" fmla="?: f85 f48 f161"/>
              <a:gd name="f170" fmla="?: f86 f49 f162"/>
              <a:gd name="f171" fmla="?: f87 f20 f163"/>
              <a:gd name="f172" fmla="?: f88 f20 f164"/>
              <a:gd name="f173" fmla="*/ f171 f43 1"/>
              <a:gd name="f174" fmla="*/ f172 f43 1"/>
              <a:gd name="f175" fmla="*/ f169 f43 1"/>
              <a:gd name="f176" fmla="*/ f170 f4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0">
                <a:pos x="f165" y="f166"/>
              </a:cxn>
              <a:cxn ang="f41">
                <a:pos x="f81" y="f82"/>
              </a:cxn>
              <a:cxn ang="f42">
                <a:pos x="f167" y="f168"/>
              </a:cxn>
            </a:cxnLst>
            <a:rect l="f173" t="f174" r="f175" b="f176"/>
            <a:pathLst>
              <a:path stroke="0">
                <a:moveTo>
                  <a:pt x="f165" y="f166"/>
                </a:moveTo>
                <a:arcTo wR="f76" hR="f77" stAng="f54" swAng="f78"/>
                <a:lnTo>
                  <a:pt x="f81" y="f82"/>
                </a:lnTo>
                <a:close/>
              </a:path>
              <a:path fill="none">
                <a:moveTo>
                  <a:pt x="f165" y="f166"/>
                </a:moveTo>
                <a:arcTo wR="f76" hR="f77" stAng="f54" swAng="f78"/>
              </a:path>
            </a:pathLst>
          </a:custGeom>
          <a:noFill/>
          <a:ln w="152403" cap="rnd">
            <a:solidFill>
              <a:srgbClr val="36A684"/>
            </a:solidFill>
            <a:prstDash val="solid"/>
            <a:round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20" name="Google Shape;3169;p56">
            <a:extLst>
              <a:ext uri="{FF2B5EF4-FFF2-40B4-BE49-F238E27FC236}">
                <a16:creationId xmlns:a16="http://schemas.microsoft.com/office/drawing/2014/main" id="{1A0E99E1-AA30-47C6-A4B3-023A30C2817A}"/>
              </a:ext>
            </a:extLst>
          </p:cNvPr>
          <p:cNvGrpSpPr/>
          <p:nvPr/>
        </p:nvGrpSpPr>
        <p:grpSpPr>
          <a:xfrm>
            <a:off x="4389513" y="2644344"/>
            <a:ext cx="364964" cy="364964"/>
            <a:chOff x="4389513" y="2644344"/>
            <a:chExt cx="364964" cy="364964"/>
          </a:xfrm>
        </p:grpSpPr>
        <p:sp>
          <p:nvSpPr>
            <p:cNvPr id="21" name="Google Shape;3170;p56">
              <a:extLst>
                <a:ext uri="{FF2B5EF4-FFF2-40B4-BE49-F238E27FC236}">
                  <a16:creationId xmlns:a16="http://schemas.microsoft.com/office/drawing/2014/main" id="{536DCCC3-629C-4190-90D8-C6E1BC257F7E}"/>
                </a:ext>
              </a:extLst>
            </p:cNvPr>
            <p:cNvSpPr/>
            <p:nvPr/>
          </p:nvSpPr>
          <p:spPr>
            <a:xfrm>
              <a:off x="4503959" y="2651467"/>
              <a:ext cx="135934" cy="135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48"/>
                <a:gd name="f4" fmla="val 3547"/>
                <a:gd name="f5" fmla="val 1775"/>
                <a:gd name="f6" fmla="val 796"/>
                <a:gd name="f7" fmla="val 1"/>
                <a:gd name="f8" fmla="val 795"/>
                <a:gd name="f9" fmla="val 1774"/>
                <a:gd name="f10" fmla="val 2752"/>
                <a:gd name="f11" fmla="val 2754"/>
                <a:gd name="f12" fmla="*/ f0 1 3548"/>
                <a:gd name="f13" fmla="*/ f1 1 354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48"/>
                <a:gd name="f20" fmla="*/ f17 1 354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48" h="354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4"/>
                    <a:pt x="f5" y="f4"/>
                  </a:cubicBezTo>
                  <a:cubicBezTo>
                    <a:pt x="f11" y="f4"/>
                    <a:pt x="f4" y="f10"/>
                    <a:pt x="f4" y="f9"/>
                  </a:cubicBezTo>
                  <a:cubicBezTo>
                    <a:pt x="f4" y="f8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3171;p56">
              <a:extLst>
                <a:ext uri="{FF2B5EF4-FFF2-40B4-BE49-F238E27FC236}">
                  <a16:creationId xmlns:a16="http://schemas.microsoft.com/office/drawing/2014/main" id="{F6A843E6-3CE3-485B-B723-00612D727D70}"/>
                </a:ext>
              </a:extLst>
            </p:cNvPr>
            <p:cNvSpPr/>
            <p:nvPr/>
          </p:nvSpPr>
          <p:spPr>
            <a:xfrm>
              <a:off x="4421508" y="2797131"/>
              <a:ext cx="125510" cy="1419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6"/>
                <a:gd name="f4" fmla="val 3706"/>
                <a:gd name="f5" fmla="val 1638"/>
                <a:gd name="f6" fmla="val 1"/>
                <a:gd name="f7" fmla="val 735"/>
                <a:gd name="f8" fmla="val 2788"/>
                <a:gd name="f9" fmla="val 3294"/>
                <a:gd name="f10" fmla="val 413"/>
                <a:gd name="f11" fmla="val 3705"/>
                <a:gd name="f12" fmla="val 919"/>
                <a:gd name="f13" fmla="val 2358"/>
                <a:gd name="f14" fmla="val 2864"/>
                <a:gd name="f15" fmla="val 3275"/>
                <a:gd name="f16" fmla="val 2543"/>
                <a:gd name="f17" fmla="*/ f0 1 3276"/>
                <a:gd name="f18" fmla="*/ f1 1 3706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276"/>
                <a:gd name="f25" fmla="*/ f22 1 3706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276" h="3706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12" y="f11"/>
                  </a:cubicBezTo>
                  <a:lnTo>
                    <a:pt x="f13" y="f11"/>
                  </a:lnTo>
                  <a:cubicBezTo>
                    <a:pt x="f14" y="f11"/>
                    <a:pt x="f15" y="f9"/>
                    <a:pt x="f15" y="f8"/>
                  </a:cubicBezTo>
                  <a:lnTo>
                    <a:pt x="f15" y="f5"/>
                  </a:lnTo>
                  <a:cubicBezTo>
                    <a:pt x="f15" y="f7"/>
                    <a:pt x="f16" y="f6"/>
                    <a:pt x="f5" y="f6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3172;p56">
              <a:extLst>
                <a:ext uri="{FF2B5EF4-FFF2-40B4-BE49-F238E27FC236}">
                  <a16:creationId xmlns:a16="http://schemas.microsoft.com/office/drawing/2014/main" id="{6607B4A9-DEF0-4F97-9C2B-A9BFFBD103CE}"/>
                </a:ext>
              </a:extLst>
            </p:cNvPr>
            <p:cNvSpPr/>
            <p:nvPr/>
          </p:nvSpPr>
          <p:spPr>
            <a:xfrm>
              <a:off x="4659124" y="2785106"/>
              <a:ext cx="63943" cy="960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69"/>
                <a:gd name="f4" fmla="val 2506"/>
                <a:gd name="f5" fmla="val 844"/>
                <a:gd name="f6" fmla="val 833"/>
                <a:gd name="f7" fmla="val 822"/>
                <a:gd name="f8" fmla="val 812"/>
                <a:gd name="f9" fmla="val 1"/>
                <a:gd name="f10" fmla="val 383"/>
                <a:gd name="f11" fmla="val 17"/>
                <a:gd name="f12" fmla="val 35"/>
                <a:gd name="f13" fmla="val 366"/>
                <a:gd name="f14" fmla="val 18"/>
                <a:gd name="f15" fmla="val 794"/>
                <a:gd name="f16" fmla="val 1264"/>
                <a:gd name="f17" fmla="val 375"/>
                <a:gd name="f18" fmla="val 1651"/>
                <a:gd name="f19" fmla="val 843"/>
                <a:gd name="f20" fmla="val 971"/>
                <a:gd name="f21" fmla="val 1806"/>
                <a:gd name="f22" fmla="val 1356"/>
                <a:gd name="f23" fmla="val 2193"/>
                <a:gd name="f24" fmla="val 1808"/>
                <a:gd name="f25" fmla="val 825"/>
                <a:gd name="f26" fmla="val 370"/>
                <a:gd name="f27" fmla="val 1299"/>
                <a:gd name="f28" fmla="*/ f0 1 1669"/>
                <a:gd name="f29" fmla="*/ f1 1 2506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669"/>
                <a:gd name="f36" fmla="*/ f33 1 2506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669" h="2506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2" y="f16"/>
                    <a:pt x="f17" y="f18"/>
                    <a:pt x="f19" y="f18"/>
                  </a:cubicBezTo>
                  <a:lnTo>
                    <a:pt x="f20" y="f21"/>
                  </a:lnTo>
                  <a:lnTo>
                    <a:pt x="f20" y="f4"/>
                  </a:lnTo>
                  <a:cubicBezTo>
                    <a:pt x="f22" y="f4"/>
                    <a:pt x="f3" y="f23"/>
                    <a:pt x="f3" y="f24"/>
                  </a:cubicBezTo>
                  <a:lnTo>
                    <a:pt x="f3" y="f25"/>
                  </a:lnTo>
                  <a:cubicBezTo>
                    <a:pt x="f3" y="f26"/>
                    <a:pt x="f27" y="f2"/>
                    <a:pt x="f5" y="f2"/>
                  </a:cubicBezTo>
                  <a:close/>
                </a:path>
              </a:pathLst>
            </a:custGeom>
            <a:solidFill>
              <a:srgbClr val="94755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3173;p56">
              <a:extLst>
                <a:ext uri="{FF2B5EF4-FFF2-40B4-BE49-F238E27FC236}">
                  <a16:creationId xmlns:a16="http://schemas.microsoft.com/office/drawing/2014/main" id="{6E4CF8E7-8F35-434C-9121-2815BB2806EA}"/>
                </a:ext>
              </a:extLst>
            </p:cNvPr>
            <p:cNvSpPr/>
            <p:nvPr/>
          </p:nvSpPr>
          <p:spPr>
            <a:xfrm>
              <a:off x="4624788" y="2813910"/>
              <a:ext cx="69540" cy="405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15"/>
                <a:gd name="f4" fmla="val 1058"/>
                <a:gd name="f5" fmla="val 908"/>
                <a:gd name="f6" fmla="val 408"/>
                <a:gd name="f7" fmla="val 3"/>
                <a:gd name="f8" fmla="val 407"/>
                <a:gd name="f9" fmla="val 907"/>
                <a:gd name="f10" fmla="val 1057"/>
                <a:gd name="f11" fmla="val 1410"/>
                <a:gd name="f12" fmla="*/ f0 1 1815"/>
                <a:gd name="f13" fmla="*/ f1 1 1058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815"/>
                <a:gd name="f20" fmla="*/ f17 1 1058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815" h="1058">
                  <a:moveTo>
                    <a:pt x="f5" y="f2"/>
                  </a:moveTo>
                  <a:cubicBezTo>
                    <a:pt x="f6" y="f2"/>
                    <a:pt x="f7" y="f8"/>
                    <a:pt x="f2" y="f9"/>
                  </a:cubicBezTo>
                  <a:lnTo>
                    <a:pt x="f2" y="f10"/>
                  </a:lnTo>
                  <a:lnTo>
                    <a:pt x="f3" y="f10"/>
                  </a:lnTo>
                  <a:lnTo>
                    <a:pt x="f3" y="f9"/>
                  </a:lnTo>
                  <a:cubicBezTo>
                    <a:pt x="f3" y="f8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94755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3174;p56">
              <a:extLst>
                <a:ext uri="{FF2B5EF4-FFF2-40B4-BE49-F238E27FC236}">
                  <a16:creationId xmlns:a16="http://schemas.microsoft.com/office/drawing/2014/main" id="{C74F8EB0-509F-4271-A55D-9FB80255B2F8}"/>
                </a:ext>
              </a:extLst>
            </p:cNvPr>
            <p:cNvSpPr/>
            <p:nvPr/>
          </p:nvSpPr>
          <p:spPr>
            <a:xfrm>
              <a:off x="4572000" y="2922833"/>
              <a:ext cx="175317" cy="793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76"/>
                <a:gd name="f4" fmla="val 2071"/>
                <a:gd name="f5" fmla="val 1225"/>
                <a:gd name="f6" fmla="val 550"/>
                <a:gd name="f7" fmla="val 549"/>
                <a:gd name="f8" fmla="val 2070"/>
                <a:gd name="f9" fmla="val 4575"/>
                <a:gd name="f10" fmla="val 4026"/>
                <a:gd name="f11" fmla="val 3350"/>
                <a:gd name="f12" fmla="*/ f0 1 4576"/>
                <a:gd name="f13" fmla="*/ f1 1 2071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576"/>
                <a:gd name="f20" fmla="*/ f17 1 2071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576" h="2071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lnTo>
                    <a:pt x="f9" y="f5"/>
                  </a:lnTo>
                  <a:cubicBezTo>
                    <a:pt x="f9" y="f7"/>
                    <a:pt x="f10" y="f2"/>
                    <a:pt x="f11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3175;p56">
              <a:extLst>
                <a:ext uri="{FF2B5EF4-FFF2-40B4-BE49-F238E27FC236}">
                  <a16:creationId xmlns:a16="http://schemas.microsoft.com/office/drawing/2014/main" id="{87D54486-5079-4B41-A41E-AD1B4E92ABE5}"/>
                </a:ext>
              </a:extLst>
            </p:cNvPr>
            <p:cNvSpPr/>
            <p:nvPr/>
          </p:nvSpPr>
          <p:spPr>
            <a:xfrm>
              <a:off x="4642189" y="2904792"/>
              <a:ext cx="34829" cy="364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9"/>
                <a:gd name="f4" fmla="val 952"/>
                <a:gd name="f5" fmla="val 1"/>
                <a:gd name="f6" fmla="val 498"/>
                <a:gd name="f7" fmla="val 748"/>
                <a:gd name="f8" fmla="val 204"/>
                <a:gd name="f9" fmla="val 454"/>
                <a:gd name="f10" fmla="val 706"/>
                <a:gd name="f11" fmla="val 908"/>
                <a:gd name="f12" fmla="*/ f0 1 909"/>
                <a:gd name="f13" fmla="*/ f1 1 95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909"/>
                <a:gd name="f20" fmla="*/ f17 1 95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909" h="9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4"/>
                    <a:pt x="f9" y="f4"/>
                  </a:cubicBezTo>
                  <a:cubicBezTo>
                    <a:pt x="f10" y="f4"/>
                    <a:pt x="f11" y="f7"/>
                    <a:pt x="f11" y="f6"/>
                  </a:cubicBezTo>
                  <a:lnTo>
                    <a:pt x="f11" y="f5"/>
                  </a:lnTo>
                  <a:close/>
                </a:path>
              </a:pathLst>
            </a:custGeom>
            <a:solidFill>
              <a:srgbClr val="F3C9A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3176;p56">
              <a:extLst>
                <a:ext uri="{FF2B5EF4-FFF2-40B4-BE49-F238E27FC236}">
                  <a16:creationId xmlns:a16="http://schemas.microsoft.com/office/drawing/2014/main" id="{93907BBF-BF15-4390-A380-E1556D8622FE}"/>
                </a:ext>
              </a:extLst>
            </p:cNvPr>
            <p:cNvSpPr/>
            <p:nvPr/>
          </p:nvSpPr>
          <p:spPr>
            <a:xfrm>
              <a:off x="4624907" y="2854409"/>
              <a:ext cx="69421" cy="541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12"/>
                <a:gd name="f4" fmla="val 1414"/>
                <a:gd name="f5" fmla="val 508"/>
                <a:gd name="f6" fmla="val 1009"/>
                <a:gd name="f7" fmla="val 405"/>
                <a:gd name="f8" fmla="val 905"/>
                <a:gd name="f9" fmla="val 1407"/>
                <a:gd name="f10" fmla="*/ f0 1 1812"/>
                <a:gd name="f11" fmla="*/ f1 1 141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1812"/>
                <a:gd name="f18" fmla="*/ f15 1 141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812" h="1414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3" y="f6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3C9A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3177;p56">
              <a:extLst>
                <a:ext uri="{FF2B5EF4-FFF2-40B4-BE49-F238E27FC236}">
                  <a16:creationId xmlns:a16="http://schemas.microsoft.com/office/drawing/2014/main" id="{414D3178-48F0-4C39-BF1E-4F6A0B6D94E6}"/>
                </a:ext>
              </a:extLst>
            </p:cNvPr>
            <p:cNvSpPr/>
            <p:nvPr/>
          </p:nvSpPr>
          <p:spPr>
            <a:xfrm>
              <a:off x="4396645" y="2922833"/>
              <a:ext cx="175317" cy="793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76"/>
                <a:gd name="f4" fmla="val 2071"/>
                <a:gd name="f5" fmla="val 1226"/>
                <a:gd name="f6" fmla="val 550"/>
                <a:gd name="f7" fmla="val 1"/>
                <a:gd name="f8" fmla="val 549"/>
                <a:gd name="f9" fmla="val 1225"/>
                <a:gd name="f10" fmla="val 2070"/>
                <a:gd name="f11" fmla="val 4027"/>
                <a:gd name="f12" fmla="val 3351"/>
                <a:gd name="f13" fmla="*/ f0 1 4576"/>
                <a:gd name="f14" fmla="*/ f1 1 2071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576"/>
                <a:gd name="f21" fmla="*/ f18 1 2071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576" h="20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3" y="f10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3178;p56">
              <a:extLst>
                <a:ext uri="{FF2B5EF4-FFF2-40B4-BE49-F238E27FC236}">
                  <a16:creationId xmlns:a16="http://schemas.microsoft.com/office/drawing/2014/main" id="{FAE52080-B6DA-4701-B3AA-B4B33862C53F}"/>
                </a:ext>
              </a:extLst>
            </p:cNvPr>
            <p:cNvSpPr/>
            <p:nvPr/>
          </p:nvSpPr>
          <p:spPr>
            <a:xfrm>
              <a:off x="4466871" y="2904792"/>
              <a:ext cx="34783" cy="364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8"/>
                <a:gd name="f4" fmla="val 952"/>
                <a:gd name="f5" fmla="val 1"/>
                <a:gd name="f6" fmla="val 498"/>
                <a:gd name="f7" fmla="val 748"/>
                <a:gd name="f8" fmla="val 204"/>
                <a:gd name="f9" fmla="val 454"/>
                <a:gd name="f10" fmla="val 705"/>
                <a:gd name="f11" fmla="*/ f0 1 908"/>
                <a:gd name="f12" fmla="*/ f1 1 952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908"/>
                <a:gd name="f19" fmla="*/ f16 1 952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08" h="9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4"/>
                    <a:pt x="f9" y="f4"/>
                  </a:cubicBezTo>
                  <a:cubicBezTo>
                    <a:pt x="f10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CA9081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3179;p56">
              <a:extLst>
                <a:ext uri="{FF2B5EF4-FFF2-40B4-BE49-F238E27FC236}">
                  <a16:creationId xmlns:a16="http://schemas.microsoft.com/office/drawing/2014/main" id="{62756D7F-ED0D-441D-95B4-4B7116463FE5}"/>
                </a:ext>
              </a:extLst>
            </p:cNvPr>
            <p:cNvSpPr/>
            <p:nvPr/>
          </p:nvSpPr>
          <p:spPr>
            <a:xfrm>
              <a:off x="4450009" y="2852461"/>
              <a:ext cx="68461" cy="56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87"/>
                <a:gd name="f4" fmla="val 1467"/>
                <a:gd name="f5" fmla="val 1"/>
                <a:gd name="f6" fmla="val 573"/>
                <a:gd name="f7" fmla="val 1068"/>
                <a:gd name="f8" fmla="val 401"/>
                <a:gd name="f9" fmla="val 1466"/>
                <a:gd name="f10" fmla="val 894"/>
                <a:gd name="f11" fmla="val 1388"/>
                <a:gd name="f12" fmla="*/ f0 1 1787"/>
                <a:gd name="f13" fmla="*/ f1 1 146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787"/>
                <a:gd name="f20" fmla="*/ f17 1 146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787" h="1467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CA9081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3180;p56">
              <a:extLst>
                <a:ext uri="{FF2B5EF4-FFF2-40B4-BE49-F238E27FC236}">
                  <a16:creationId xmlns:a16="http://schemas.microsoft.com/office/drawing/2014/main" id="{FC8B0968-BB91-466C-A588-78EFB0728F50}"/>
                </a:ext>
              </a:extLst>
            </p:cNvPr>
            <p:cNvSpPr/>
            <p:nvPr/>
          </p:nvSpPr>
          <p:spPr>
            <a:xfrm>
              <a:off x="4389513" y="2777901"/>
              <a:ext cx="364964" cy="231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26"/>
                <a:gd name="f4" fmla="val 6040"/>
                <a:gd name="f5" fmla="val 7049"/>
                <a:gd name="f6" fmla="val 1126"/>
                <a:gd name="f7" fmla="val 7435"/>
                <a:gd name="f8" fmla="val 7752"/>
                <a:gd name="f9" fmla="val 1430"/>
                <a:gd name="f10" fmla="val 7770"/>
                <a:gd name="f11" fmla="val 1811"/>
                <a:gd name="f12" fmla="val 6330"/>
                <a:gd name="f13" fmla="val 6348"/>
                <a:gd name="f14" fmla="val 6665"/>
                <a:gd name="f15" fmla="val 7883"/>
                <a:gd name="f16" fmla="val 374"/>
                <a:gd name="f17" fmla="val 8048"/>
                <a:gd name="f18" fmla="val 8205"/>
                <a:gd name="f19" fmla="val 438"/>
                <a:gd name="f20" fmla="val 8325"/>
                <a:gd name="f21" fmla="val 554"/>
                <a:gd name="f22" fmla="val 8451"/>
                <a:gd name="f23" fmla="val 674"/>
                <a:gd name="f24" fmla="val 8520"/>
                <a:gd name="f25" fmla="val 838"/>
                <a:gd name="f26" fmla="val 1015"/>
                <a:gd name="f27" fmla="val 1997"/>
                <a:gd name="f28" fmla="val 2234"/>
                <a:gd name="f29" fmla="val 8359"/>
                <a:gd name="f30" fmla="val 2433"/>
                <a:gd name="f31" fmla="val 8142"/>
                <a:gd name="f32" fmla="val 2493"/>
                <a:gd name="f33" fmla="val 1848"/>
                <a:gd name="f34" fmla="val 1327"/>
                <a:gd name="f35" fmla="val 7774"/>
                <a:gd name="f36" fmla="val 890"/>
                <a:gd name="f37" fmla="val 7284"/>
                <a:gd name="f38" fmla="val 783"/>
                <a:gd name="f39" fmla="val 7377"/>
                <a:gd name="f40" fmla="val 551"/>
                <a:gd name="f41" fmla="val 7600"/>
                <a:gd name="f42" fmla="val 384"/>
                <a:gd name="f43" fmla="val 7856"/>
                <a:gd name="f44" fmla="val 375"/>
                <a:gd name="f45" fmla="val 7865"/>
                <a:gd name="f46" fmla="val 7874"/>
                <a:gd name="f47" fmla="val 3180"/>
                <a:gd name="f48" fmla="val 2133"/>
                <a:gd name="f49" fmla="val 2519"/>
                <a:gd name="f50" fmla="val 2909"/>
                <a:gd name="f51" fmla="val 2864"/>
                <a:gd name="f52" fmla="val 3225"/>
                <a:gd name="f53" fmla="val 2473"/>
                <a:gd name="f54" fmla="val 2064"/>
                <a:gd name="f55" fmla="val 1766"/>
                <a:gd name="f56" fmla="val 2895"/>
                <a:gd name="f57" fmla="val 2436"/>
                <a:gd name="f58" fmla="val 7771"/>
                <a:gd name="f59" fmla="val 2183"/>
                <a:gd name="f60" fmla="val 2505"/>
                <a:gd name="f61" fmla="val 2903"/>
                <a:gd name="f62" fmla="val 7448"/>
                <a:gd name="f63" fmla="val 7052"/>
                <a:gd name="f64" fmla="val 6655"/>
                <a:gd name="f65" fmla="val 6332"/>
                <a:gd name="f66" fmla="val 2902"/>
                <a:gd name="f67" fmla="val 2425"/>
                <a:gd name="f68" fmla="val 687"/>
                <a:gd name="f69" fmla="val 3876"/>
                <a:gd name="f70" fmla="val 1339"/>
                <a:gd name="f71" fmla="val 2139"/>
                <a:gd name="f72" fmla="val 3289"/>
                <a:gd name="f73" fmla="val 3405"/>
                <a:gd name="f74" fmla="val 3848"/>
                <a:gd name="f75" fmla="val 3517"/>
                <a:gd name="f76" fmla="val 3797"/>
                <a:gd name="f77" fmla="val 3619"/>
                <a:gd name="f78" fmla="val 3713"/>
                <a:gd name="f79" fmla="val 3603"/>
                <a:gd name="f80" fmla="val 3625"/>
                <a:gd name="f81" fmla="val 3595"/>
                <a:gd name="f82" fmla="val 3536"/>
                <a:gd name="f83" fmla="val 3113"/>
                <a:gd name="f84" fmla="val 3387"/>
                <a:gd name="f85" fmla="val 3379"/>
                <a:gd name="f86" fmla="val 3189"/>
                <a:gd name="f87" fmla="val 3552"/>
                <a:gd name="f88" fmla="val 2874"/>
                <a:gd name="f89" fmla="val 2518"/>
                <a:gd name="f90" fmla="val 1945"/>
                <a:gd name="f91" fmla="val 1842"/>
                <a:gd name="f92" fmla="val 3469"/>
                <a:gd name="f93" fmla="val 1759"/>
                <a:gd name="f94" fmla="val 3366"/>
                <a:gd name="f95" fmla="val 1580"/>
                <a:gd name="f96" fmla="val 1479"/>
                <a:gd name="f97" fmla="val 1394"/>
                <a:gd name="f98" fmla="val 2435"/>
                <a:gd name="f99" fmla="val 2835"/>
                <a:gd name="f100" fmla="val 1564"/>
                <a:gd name="f101" fmla="val 3174"/>
                <a:gd name="f102" fmla="val 1833"/>
                <a:gd name="f103" fmla="val 3381"/>
                <a:gd name="f104" fmla="val 3594"/>
                <a:gd name="f105" fmla="val 1409"/>
                <a:gd name="f106" fmla="val 1290"/>
                <a:gd name="f107" fmla="val 1175"/>
                <a:gd name="f108" fmla="val 3609"/>
                <a:gd name="f109" fmla="val 1064"/>
                <a:gd name="f110" fmla="val 3636"/>
                <a:gd name="f111" fmla="val 1006"/>
                <a:gd name="f112" fmla="val 3530"/>
                <a:gd name="f113" fmla="val 974"/>
                <a:gd name="f114" fmla="val 3411"/>
                <a:gd name="f115" fmla="val 1625"/>
                <a:gd name="f116" fmla="val 2741"/>
                <a:gd name="f117" fmla="val 3564"/>
                <a:gd name="f118" fmla="val 3810"/>
                <a:gd name="f119" fmla="val 3959"/>
                <a:gd name="f120" fmla="val 2620"/>
                <a:gd name="f121" fmla="val 4078"/>
                <a:gd name="f122" fmla="val 2327"/>
                <a:gd name="f123" fmla="val 2205"/>
                <a:gd name="f124" fmla="val 2291"/>
                <a:gd name="f125" fmla="val 3587"/>
                <a:gd name="f126" fmla="val 2381"/>
                <a:gd name="f127" fmla="val 3597"/>
                <a:gd name="f128" fmla="val 2567"/>
                <a:gd name="f129" fmla="val 2656"/>
                <a:gd name="f130" fmla="val 7317"/>
                <a:gd name="f131" fmla="val 3956"/>
                <a:gd name="f132" fmla="val 7198"/>
                <a:gd name="f133" fmla="val 6900"/>
                <a:gd name="f134" fmla="val 6781"/>
                <a:gd name="f135" fmla="val 6868"/>
                <a:gd name="f136" fmla="val 6957"/>
                <a:gd name="f137" fmla="val 7143"/>
                <a:gd name="f138" fmla="val 7232"/>
                <a:gd name="f139" fmla="val 8113"/>
                <a:gd name="f140" fmla="val 3969"/>
                <a:gd name="f141" fmla="val 8686"/>
                <a:gd name="f142" fmla="val 9152"/>
                <a:gd name="f143" fmla="val 4435"/>
                <a:gd name="f144" fmla="val 5008"/>
                <a:gd name="f145" fmla="val 5667"/>
                <a:gd name="f146" fmla="val 4948"/>
                <a:gd name="f147" fmla="val 5412"/>
                <a:gd name="f148" fmla="val 5985"/>
                <a:gd name="f149" fmla="val 6430"/>
                <a:gd name="f150" fmla="val 6502"/>
                <a:gd name="f151" fmla="val 4246"/>
                <a:gd name="f152" fmla="val 6752"/>
                <a:gd name="f153" fmla="val 4451"/>
                <a:gd name="f154" fmla="val 7347"/>
                <a:gd name="f155" fmla="val 7598"/>
                <a:gd name="f156" fmla="val 7670"/>
                <a:gd name="f157" fmla="val 7877"/>
                <a:gd name="f158" fmla="val 1"/>
                <a:gd name="f159" fmla="val 7854"/>
                <a:gd name="f160" fmla="val 7843"/>
                <a:gd name="f161" fmla="val 7396"/>
                <a:gd name="f162" fmla="val 18"/>
                <a:gd name="f163" fmla="val 7011"/>
                <a:gd name="f164" fmla="val 338"/>
                <a:gd name="f165" fmla="val 763"/>
                <a:gd name="f166" fmla="val 6369"/>
                <a:gd name="f167" fmla="val 836"/>
                <a:gd name="f168" fmla="val 5957"/>
                <a:gd name="f169" fmla="val 1295"/>
                <a:gd name="f170" fmla="val 1847"/>
                <a:gd name="f171" fmla="val 2869"/>
                <a:gd name="f172" fmla="val 6137"/>
                <a:gd name="f173" fmla="val 3191"/>
                <a:gd name="f174" fmla="val 6411"/>
                <a:gd name="f175" fmla="val 3390"/>
                <a:gd name="f176" fmla="val 5987"/>
                <a:gd name="f177" fmla="val 5464"/>
                <a:gd name="f178" fmla="val 5007"/>
                <a:gd name="f179" fmla="val 3881"/>
                <a:gd name="f180" fmla="val 4763"/>
                <a:gd name="f181" fmla="val 4308"/>
                <a:gd name="f182" fmla="val 4623"/>
                <a:gd name="f183" fmla="val 4063"/>
                <a:gd name="f184" fmla="val 4412"/>
                <a:gd name="f185" fmla="val 3863"/>
                <a:gd name="f186" fmla="val 4156"/>
                <a:gd name="f187" fmla="val 3738"/>
                <a:gd name="f188" fmla="val 4220"/>
                <a:gd name="f189" fmla="val 3598"/>
                <a:gd name="f190" fmla="val 4251"/>
                <a:gd name="f191" fmla="val 3447"/>
                <a:gd name="f192" fmla="val 3290"/>
                <a:gd name="f193" fmla="val 2140"/>
                <a:gd name="f194" fmla="val 1135"/>
                <a:gd name="f195" fmla="val 3433"/>
                <a:gd name="f196" fmla="val 317"/>
                <a:gd name="f197" fmla="val 2428"/>
                <a:gd name="f198" fmla="val 1424"/>
                <a:gd name="f199" fmla="val 605"/>
                <a:gd name="f200" fmla="val 3462"/>
                <a:gd name="f201" fmla="val 644"/>
                <a:gd name="f202" fmla="val 3627"/>
                <a:gd name="f203" fmla="val 718"/>
                <a:gd name="f204" fmla="val 3777"/>
                <a:gd name="f205" fmla="val 291"/>
                <a:gd name="f206" fmla="val 4020"/>
                <a:gd name="f207" fmla="val 4478"/>
                <a:gd name="f208" fmla="val 5005"/>
                <a:gd name="f209" fmla="val 5852"/>
                <a:gd name="f210" fmla="val 5954"/>
                <a:gd name="f211" fmla="val 84"/>
                <a:gd name="f212" fmla="val 6038"/>
                <a:gd name="f213" fmla="val 187"/>
                <a:gd name="f214" fmla="val 1638"/>
                <a:gd name="f215" fmla="val 1741"/>
                <a:gd name="f216" fmla="val 1824"/>
                <a:gd name="f217" fmla="val 5749"/>
                <a:gd name="f218" fmla="val 5666"/>
                <a:gd name="f219" fmla="val 373"/>
                <a:gd name="f220" fmla="val 4432"/>
                <a:gd name="f221" fmla="val 837"/>
                <a:gd name="f222" fmla="val 3968"/>
                <a:gd name="f223" fmla="val 1410"/>
                <a:gd name="f224" fmla="val 1855"/>
                <a:gd name="f225" fmla="val 1927"/>
                <a:gd name="f226" fmla="val 4244"/>
                <a:gd name="f227" fmla="val 2177"/>
                <a:gd name="f228" fmla="val 4448"/>
                <a:gd name="f229" fmla="val 2474"/>
                <a:gd name="f230" fmla="val 2772"/>
                <a:gd name="f231" fmla="val 3024"/>
                <a:gd name="f232" fmla="val 3095"/>
                <a:gd name="f233" fmla="val 3539"/>
                <a:gd name="f234" fmla="val 3623"/>
                <a:gd name="f235" fmla="val 3705"/>
                <a:gd name="f236" fmla="val 3978"/>
                <a:gd name="f237" fmla="val 3783"/>
                <a:gd name="f238" fmla="val 3997"/>
                <a:gd name="f239" fmla="val 3812"/>
                <a:gd name="f240" fmla="val 4015"/>
                <a:gd name="f241" fmla="val 4026"/>
                <a:gd name="f242" fmla="val 4027"/>
                <a:gd name="f243" fmla="val 4287"/>
                <a:gd name="f244" fmla="val 4168"/>
                <a:gd name="f245" fmla="val 4577"/>
                <a:gd name="f246" fmla="val 4555"/>
                <a:gd name="f247" fmla="val 3312"/>
                <a:gd name="f248" fmla="val 3210"/>
                <a:gd name="f249" fmla="val 3126"/>
                <a:gd name="f250" fmla="val 5752"/>
                <a:gd name="f251" fmla="val 5853"/>
                <a:gd name="f252" fmla="val 5956"/>
                <a:gd name="f253" fmla="val 6039"/>
                <a:gd name="f254" fmla="val 9340"/>
                <a:gd name="f255" fmla="val 9442"/>
                <a:gd name="f256" fmla="val 9524"/>
                <a:gd name="f257" fmla="val 4228"/>
                <a:gd name="f258" fmla="val 8892"/>
                <a:gd name="f259" fmla="val 7689"/>
                <a:gd name="f260" fmla="val 7866"/>
                <a:gd name="f261" fmla="val 3264"/>
                <a:gd name="f262" fmla="val 8002"/>
                <a:gd name="f263" fmla="val 3085"/>
                <a:gd name="f264" fmla="val 8078"/>
                <a:gd name="f265" fmla="val 2877"/>
                <a:gd name="f266" fmla="val 8535"/>
                <a:gd name="f267" fmla="val 2842"/>
                <a:gd name="f268" fmla="val 8893"/>
                <a:gd name="f269" fmla="val 2460"/>
                <a:gd name="f270" fmla="val 1996"/>
                <a:gd name="f271" fmla="val 1013"/>
                <a:gd name="f272" fmla="val 737"/>
                <a:gd name="f273" fmla="val 8783"/>
                <a:gd name="f274" fmla="val 478"/>
                <a:gd name="f275" fmla="val 8582"/>
                <a:gd name="f276" fmla="val 284"/>
                <a:gd name="f277" fmla="val 8392"/>
                <a:gd name="f278" fmla="val 100"/>
                <a:gd name="f279" fmla="val 8141"/>
                <a:gd name="f280" fmla="*/ f0 1 9526"/>
                <a:gd name="f281" fmla="*/ f1 1 6040"/>
                <a:gd name="f282" fmla="val f2"/>
                <a:gd name="f283" fmla="val f3"/>
                <a:gd name="f284" fmla="val f4"/>
                <a:gd name="f285" fmla="+- f284 0 f282"/>
                <a:gd name="f286" fmla="+- f283 0 f282"/>
                <a:gd name="f287" fmla="*/ f286 1 9526"/>
                <a:gd name="f288" fmla="*/ f285 1 6040"/>
                <a:gd name="f289" fmla="*/ f282 1 f287"/>
                <a:gd name="f290" fmla="*/ f283 1 f287"/>
                <a:gd name="f291" fmla="*/ f282 1 f288"/>
                <a:gd name="f292" fmla="*/ f284 1 f288"/>
                <a:gd name="f293" fmla="*/ f289 f280 1"/>
                <a:gd name="f294" fmla="*/ f290 f280 1"/>
                <a:gd name="f295" fmla="*/ f292 f281 1"/>
                <a:gd name="f296" fmla="*/ f291 f2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3" t="f296" r="f294" b="f295"/>
              <a:pathLst>
                <a:path w="9526" h="604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1"/>
                  </a:lnTo>
                  <a:cubicBezTo>
                    <a:pt x="f13" y="f9"/>
                    <a:pt x="f14" y="f6"/>
                    <a:pt x="f5" y="f6"/>
                  </a:cubicBezTo>
                  <a:close/>
                  <a:moveTo>
                    <a:pt x="f15" y="f16"/>
                  </a:moveTo>
                  <a:cubicBezTo>
                    <a:pt x="f17" y="f16"/>
                    <a:pt x="f18" y="f19"/>
                    <a:pt x="f20" y="f21"/>
                  </a:cubicBezTo>
                  <a:cubicBezTo>
                    <a:pt x="f22" y="f23"/>
                    <a:pt x="f24" y="f25"/>
                    <a:pt x="f24" y="f26"/>
                  </a:cubicBezTo>
                  <a:lnTo>
                    <a:pt x="f24" y="f27"/>
                  </a:lnTo>
                  <a:cubicBezTo>
                    <a:pt x="f24" y="f28"/>
                    <a:pt x="f29" y="f30"/>
                    <a:pt x="f31" y="f32"/>
                  </a:cubicBezTo>
                  <a:lnTo>
                    <a:pt x="f31" y="f33"/>
                  </a:lnTo>
                  <a:cubicBezTo>
                    <a:pt x="f31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4"/>
                    <a:pt x="f46" y="f16"/>
                    <a:pt x="f15" y="f16"/>
                  </a:cubicBezTo>
                  <a:close/>
                  <a:moveTo>
                    <a:pt x="f47" y="f48"/>
                  </a:moveTo>
                  <a:lnTo>
                    <a:pt x="f47" y="f49"/>
                  </a:lnTo>
                  <a:cubicBezTo>
                    <a:pt x="f47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5" y="f57"/>
                  </a:cubicBezTo>
                  <a:lnTo>
                    <a:pt x="f55" y="f48"/>
                  </a:lnTo>
                  <a:close/>
                  <a:moveTo>
                    <a:pt x="f58" y="f59"/>
                  </a:moveTo>
                  <a:lnTo>
                    <a:pt x="f58" y="f60"/>
                  </a:lnTo>
                  <a:cubicBezTo>
                    <a:pt x="f58" y="f61"/>
                    <a:pt x="f62" y="f52"/>
                    <a:pt x="f63" y="f52"/>
                  </a:cubicBezTo>
                  <a:cubicBezTo>
                    <a:pt x="f64" y="f52"/>
                    <a:pt x="f65" y="f66"/>
                    <a:pt x="f65" y="f60"/>
                  </a:cubicBezTo>
                  <a:lnTo>
                    <a:pt x="f12" y="f59"/>
                  </a:lnTo>
                  <a:close/>
                  <a:moveTo>
                    <a:pt x="f67" y="f68"/>
                  </a:moveTo>
                  <a:cubicBezTo>
                    <a:pt x="f52" y="f68"/>
                    <a:pt x="f69" y="f70"/>
                    <a:pt x="f69" y="f71"/>
                  </a:cubicBezTo>
                  <a:lnTo>
                    <a:pt x="f69" y="f72"/>
                  </a:lnTo>
                  <a:cubicBezTo>
                    <a:pt x="f69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1"/>
                  </a:cubicBezTo>
                  <a:lnTo>
                    <a:pt x="f83" y="f81"/>
                  </a:lnTo>
                  <a:lnTo>
                    <a:pt x="f83" y="f84"/>
                  </a:lnTo>
                  <a:cubicBezTo>
                    <a:pt x="f85" y="f86"/>
                    <a:pt x="f87" y="f88"/>
                    <a:pt x="f87" y="f89"/>
                  </a:cubicBezTo>
                  <a:lnTo>
                    <a:pt x="f87" y="f90"/>
                  </a:lnTo>
                  <a:cubicBezTo>
                    <a:pt x="f87" y="f91"/>
                    <a:pt x="f92" y="f93"/>
                    <a:pt x="f94" y="f93"/>
                  </a:cubicBezTo>
                  <a:lnTo>
                    <a:pt x="f95" y="f93"/>
                  </a:lnTo>
                  <a:cubicBezTo>
                    <a:pt x="f96" y="f93"/>
                    <a:pt x="f97" y="f91"/>
                    <a:pt x="f97" y="f90"/>
                  </a:cubicBezTo>
                  <a:lnTo>
                    <a:pt x="f97" y="f98"/>
                  </a:lnTo>
                  <a:cubicBezTo>
                    <a:pt x="f97" y="f99"/>
                    <a:pt x="f100" y="f101"/>
                    <a:pt x="f102" y="f103"/>
                  </a:cubicBezTo>
                  <a:lnTo>
                    <a:pt x="f102" y="f104"/>
                  </a:lnTo>
                  <a:lnTo>
                    <a:pt x="f105" y="f104"/>
                  </a:lnTo>
                  <a:cubicBezTo>
                    <a:pt x="f106" y="f104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3" y="f72"/>
                  </a:cubicBezTo>
                  <a:lnTo>
                    <a:pt x="f113" y="f71"/>
                  </a:lnTo>
                  <a:cubicBezTo>
                    <a:pt x="f113" y="f70"/>
                    <a:pt x="f115" y="f68"/>
                    <a:pt x="f67" y="f68"/>
                  </a:cubicBezTo>
                  <a:close/>
                  <a:moveTo>
                    <a:pt x="f116" y="f117"/>
                  </a:moveTo>
                  <a:lnTo>
                    <a:pt x="f116" y="f118"/>
                  </a:lnTo>
                  <a:cubicBezTo>
                    <a:pt x="f116" y="f119"/>
                    <a:pt x="f120" y="f121"/>
                    <a:pt x="f53" y="f121"/>
                  </a:cubicBezTo>
                  <a:cubicBezTo>
                    <a:pt x="f122" y="f121"/>
                    <a:pt x="f123" y="f119"/>
                    <a:pt x="f123" y="f118"/>
                  </a:cubicBezTo>
                  <a:lnTo>
                    <a:pt x="f123" y="f117"/>
                  </a:lnTo>
                  <a:cubicBezTo>
                    <a:pt x="f124" y="f125"/>
                    <a:pt x="f126" y="f127"/>
                    <a:pt x="f53" y="f127"/>
                  </a:cubicBezTo>
                  <a:cubicBezTo>
                    <a:pt x="f128" y="f127"/>
                    <a:pt x="f129" y="f125"/>
                    <a:pt x="f116" y="f117"/>
                  </a:cubicBezTo>
                  <a:close/>
                  <a:moveTo>
                    <a:pt x="f130" y="f117"/>
                  </a:moveTo>
                  <a:lnTo>
                    <a:pt x="f130" y="f118"/>
                  </a:lnTo>
                  <a:cubicBezTo>
                    <a:pt x="f130" y="f131"/>
                    <a:pt x="f132" y="f121"/>
                    <a:pt x="f5" y="f121"/>
                  </a:cubicBezTo>
                  <a:cubicBezTo>
                    <a:pt x="f133" y="f121"/>
                    <a:pt x="f134" y="f119"/>
                    <a:pt x="f134" y="f118"/>
                  </a:cubicBezTo>
                  <a:lnTo>
                    <a:pt x="f134" y="f117"/>
                  </a:lnTo>
                  <a:cubicBezTo>
                    <a:pt x="f135" y="f125"/>
                    <a:pt x="f136" y="f127"/>
                    <a:pt x="f5" y="f127"/>
                  </a:cubicBezTo>
                  <a:cubicBezTo>
                    <a:pt x="f137" y="f127"/>
                    <a:pt x="f138" y="f125"/>
                    <a:pt x="f130" y="f117"/>
                  </a:cubicBezTo>
                  <a:close/>
                  <a:moveTo>
                    <a:pt x="f139" y="f140"/>
                  </a:moveTo>
                  <a:cubicBezTo>
                    <a:pt x="f141" y="f140"/>
                    <a:pt x="f142" y="f143"/>
                    <a:pt x="f142" y="f144"/>
                  </a:cubicBezTo>
                  <a:lnTo>
                    <a:pt x="f142" y="f145"/>
                  </a:lnTo>
                  <a:lnTo>
                    <a:pt x="f146" y="f145"/>
                  </a:lnTo>
                  <a:lnTo>
                    <a:pt x="f146" y="f144"/>
                  </a:lnTo>
                  <a:cubicBezTo>
                    <a:pt x="f146" y="f143"/>
                    <a:pt x="f147" y="f140"/>
                    <a:pt x="f148" y="f140"/>
                  </a:cubicBezTo>
                  <a:lnTo>
                    <a:pt x="f149" y="f140"/>
                  </a:lnTo>
                  <a:cubicBezTo>
                    <a:pt x="f150" y="f151"/>
                    <a:pt x="f152" y="f153"/>
                    <a:pt x="f5" y="f153"/>
                  </a:cubicBezTo>
                  <a:cubicBezTo>
                    <a:pt x="f154" y="f153"/>
                    <a:pt x="f155" y="f151"/>
                    <a:pt x="f156" y="f140"/>
                  </a:cubicBezTo>
                  <a:close/>
                  <a:moveTo>
                    <a:pt x="f157" y="f158"/>
                  </a:moveTo>
                  <a:cubicBezTo>
                    <a:pt x="f45" y="f158"/>
                    <a:pt x="f159" y="f158"/>
                    <a:pt x="f160" y="f158"/>
                  </a:cubicBezTo>
                  <a:cubicBezTo>
                    <a:pt x="f161" y="f162"/>
                    <a:pt x="f163" y="f164"/>
                    <a:pt x="f133" y="f165"/>
                  </a:cubicBezTo>
                  <a:cubicBezTo>
                    <a:pt x="f166" y="f167"/>
                    <a:pt x="f168" y="f169"/>
                    <a:pt x="f168" y="f170"/>
                  </a:cubicBezTo>
                  <a:lnTo>
                    <a:pt x="f168" y="f60"/>
                  </a:lnTo>
                  <a:cubicBezTo>
                    <a:pt x="f168" y="f171"/>
                    <a:pt x="f172" y="f173"/>
                    <a:pt x="f174" y="f175"/>
                  </a:cubicBezTo>
                  <a:lnTo>
                    <a:pt x="f174" y="f81"/>
                  </a:lnTo>
                  <a:lnTo>
                    <a:pt x="f176" y="f81"/>
                  </a:lnTo>
                  <a:cubicBezTo>
                    <a:pt x="f177" y="f81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7"/>
                  </a:cubicBezTo>
                  <a:cubicBezTo>
                    <a:pt x="f188" y="f189"/>
                    <a:pt x="f190" y="f191"/>
                    <a:pt x="f190" y="f192"/>
                  </a:cubicBezTo>
                  <a:lnTo>
                    <a:pt x="f190" y="f193"/>
                  </a:lnTo>
                  <a:cubicBezTo>
                    <a:pt x="f190" y="f194"/>
                    <a:pt x="f195" y="f196"/>
                    <a:pt x="f197" y="f196"/>
                  </a:cubicBezTo>
                  <a:cubicBezTo>
                    <a:pt x="f198" y="f196"/>
                    <a:pt x="f199" y="f194"/>
                    <a:pt x="f199" y="f193"/>
                  </a:cubicBezTo>
                  <a:lnTo>
                    <a:pt x="f199" y="f192"/>
                  </a:lnTo>
                  <a:cubicBezTo>
                    <a:pt x="f199" y="f200"/>
                    <a:pt x="f201" y="f202"/>
                    <a:pt x="f203" y="f204"/>
                  </a:cubicBezTo>
                  <a:cubicBezTo>
                    <a:pt x="f205" y="f206"/>
                    <a:pt x="f158" y="f207"/>
                    <a:pt x="f158" y="f208"/>
                  </a:cubicBezTo>
                  <a:lnTo>
                    <a:pt x="f158" y="f209"/>
                  </a:lnTo>
                  <a:cubicBezTo>
                    <a:pt x="f158" y="f210"/>
                    <a:pt x="f211" y="f212"/>
                    <a:pt x="f213" y="f212"/>
                  </a:cubicBezTo>
                  <a:lnTo>
                    <a:pt x="f214" y="f212"/>
                  </a:lnTo>
                  <a:cubicBezTo>
                    <a:pt x="f215" y="f212"/>
                    <a:pt x="f216" y="f210"/>
                    <a:pt x="f216" y="f209"/>
                  </a:cubicBezTo>
                  <a:cubicBezTo>
                    <a:pt x="f216" y="f217"/>
                    <a:pt x="f215" y="f218"/>
                    <a:pt x="f214" y="f218"/>
                  </a:cubicBezTo>
                  <a:lnTo>
                    <a:pt x="f219" y="f218"/>
                  </a:lnTo>
                  <a:lnTo>
                    <a:pt x="f219" y="f208"/>
                  </a:lnTo>
                  <a:cubicBezTo>
                    <a:pt x="f219" y="f220"/>
                    <a:pt x="f221" y="f222"/>
                    <a:pt x="f223" y="f222"/>
                  </a:cubicBezTo>
                  <a:lnTo>
                    <a:pt x="f224" y="f222"/>
                  </a:lnTo>
                  <a:cubicBezTo>
                    <a:pt x="f225" y="f226"/>
                    <a:pt x="f227" y="f228"/>
                    <a:pt x="f229" y="f228"/>
                  </a:cubicBezTo>
                  <a:cubicBezTo>
                    <a:pt x="f230" y="f228"/>
                    <a:pt x="f231" y="f226"/>
                    <a:pt x="f232" y="f222"/>
                  </a:cubicBezTo>
                  <a:lnTo>
                    <a:pt x="f233" y="f222"/>
                  </a:lnTo>
                  <a:cubicBezTo>
                    <a:pt x="f234" y="f222"/>
                    <a:pt x="f235" y="f236"/>
                    <a:pt x="f237" y="f238"/>
                  </a:cubicBezTo>
                  <a:cubicBezTo>
                    <a:pt x="f239" y="f240"/>
                    <a:pt x="f74" y="f241"/>
                    <a:pt x="f179" y="f242"/>
                  </a:cubicBezTo>
                  <a:cubicBezTo>
                    <a:pt x="f243" y="f244"/>
                    <a:pt x="f245" y="f246"/>
                    <a:pt x="f245" y="f144"/>
                  </a:cubicBezTo>
                  <a:lnTo>
                    <a:pt x="f245" y="f145"/>
                  </a:lnTo>
                  <a:lnTo>
                    <a:pt x="f247" y="f145"/>
                  </a:lnTo>
                  <a:cubicBezTo>
                    <a:pt x="f248" y="f145"/>
                    <a:pt x="f249" y="f250"/>
                    <a:pt x="f249" y="f251"/>
                  </a:cubicBezTo>
                  <a:cubicBezTo>
                    <a:pt x="f249" y="f252"/>
                    <a:pt x="f248" y="f253"/>
                    <a:pt x="f247" y="f253"/>
                  </a:cubicBezTo>
                  <a:lnTo>
                    <a:pt x="f254" y="f253"/>
                  </a:lnTo>
                  <a:cubicBezTo>
                    <a:pt x="f255" y="f253"/>
                    <a:pt x="f3" y="f252"/>
                    <a:pt x="f3" y="f251"/>
                  </a:cubicBezTo>
                  <a:lnTo>
                    <a:pt x="f3" y="f144"/>
                  </a:lnTo>
                  <a:cubicBezTo>
                    <a:pt x="f256" y="f257"/>
                    <a:pt x="f258" y="f81"/>
                    <a:pt x="f139" y="f81"/>
                  </a:cubicBezTo>
                  <a:lnTo>
                    <a:pt x="f259" y="f81"/>
                  </a:lnTo>
                  <a:lnTo>
                    <a:pt x="f259" y="f175"/>
                  </a:lnTo>
                  <a:cubicBezTo>
                    <a:pt x="f260" y="f261"/>
                    <a:pt x="f262" y="f263"/>
                    <a:pt x="f264" y="f265"/>
                  </a:cubicBezTo>
                  <a:cubicBezTo>
                    <a:pt x="f266" y="f267"/>
                    <a:pt x="f268" y="f269"/>
                    <a:pt x="f268" y="f270"/>
                  </a:cubicBezTo>
                  <a:lnTo>
                    <a:pt x="f268" y="f271"/>
                  </a:lnTo>
                  <a:cubicBezTo>
                    <a:pt x="f268" y="f272"/>
                    <a:pt x="f273" y="f274"/>
                    <a:pt x="f275" y="f276"/>
                  </a:cubicBezTo>
                  <a:cubicBezTo>
                    <a:pt x="f277" y="f278"/>
                    <a:pt x="f279" y="f158"/>
                    <a:pt x="f157" y="f158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3181;p56">
              <a:extLst>
                <a:ext uri="{FF2B5EF4-FFF2-40B4-BE49-F238E27FC236}">
                  <a16:creationId xmlns:a16="http://schemas.microsoft.com/office/drawing/2014/main" id="{03193D4D-0B81-4A86-8604-91945034756C}"/>
                </a:ext>
              </a:extLst>
            </p:cNvPr>
            <p:cNvSpPr/>
            <p:nvPr/>
          </p:nvSpPr>
          <p:spPr>
            <a:xfrm>
              <a:off x="4542693" y="2679320"/>
              <a:ext cx="56125" cy="802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65"/>
                <a:gd name="f4" fmla="val 2094"/>
                <a:gd name="f5" fmla="val 763"/>
                <a:gd name="f6" fmla="val 372"/>
                <a:gd name="f7" fmla="val 847"/>
                <a:gd name="f8" fmla="val 931"/>
                <a:gd name="f9" fmla="val 404"/>
                <a:gd name="f10" fmla="val 995"/>
                <a:gd name="f11" fmla="val 467"/>
                <a:gd name="f12" fmla="val 1056"/>
                <a:gd name="f13" fmla="val 528"/>
                <a:gd name="f14" fmla="val 1090"/>
                <a:gd name="f15" fmla="val 610"/>
                <a:gd name="f16" fmla="val 698"/>
                <a:gd name="f17" fmla="val 784"/>
                <a:gd name="f18" fmla="val 866"/>
                <a:gd name="f19" fmla="val 927"/>
                <a:gd name="f20" fmla="val 764"/>
                <a:gd name="f21" fmla="val 1158"/>
                <a:gd name="f22" fmla="val 533"/>
                <a:gd name="f23" fmla="val 407"/>
                <a:gd name="f24" fmla="val 799"/>
                <a:gd name="f25" fmla="val 594"/>
                <a:gd name="f26" fmla="val 596"/>
                <a:gd name="f27" fmla="val 680"/>
                <a:gd name="f28" fmla="val 767"/>
                <a:gd name="f29" fmla="val 589"/>
                <a:gd name="f30" fmla="val 410"/>
                <a:gd name="f31" fmla="val 68"/>
                <a:gd name="f32" fmla="val 273"/>
                <a:gd name="f33" fmla="val 204"/>
                <a:gd name="f34" fmla="val 476"/>
                <a:gd name="f35" fmla="val 918"/>
                <a:gd name="f36" fmla="val 1192"/>
                <a:gd name="f37" fmla="val 502"/>
                <a:gd name="f38" fmla="val 1421"/>
                <a:gd name="f39" fmla="val 145"/>
                <a:gd name="f40" fmla="val 1778"/>
                <a:gd name="f41" fmla="val 72"/>
                <a:gd name="f42" fmla="val 1851"/>
                <a:gd name="f43" fmla="val 1967"/>
                <a:gd name="f44" fmla="val 2040"/>
                <a:gd name="f45" fmla="val 182"/>
                <a:gd name="f46" fmla="val 2077"/>
                <a:gd name="f47" fmla="val 228"/>
                <a:gd name="f48" fmla="val 276"/>
                <a:gd name="f49" fmla="val 325"/>
                <a:gd name="f50" fmla="val 371"/>
                <a:gd name="f51" fmla="val 2076"/>
                <a:gd name="f52" fmla="val 408"/>
                <a:gd name="f53" fmla="val 765"/>
                <a:gd name="f54" fmla="val 1683"/>
                <a:gd name="f55" fmla="val 1123"/>
                <a:gd name="f56" fmla="val 1160"/>
                <a:gd name="f57" fmla="val 1206"/>
                <a:gd name="f58" fmla="val 1255"/>
                <a:gd name="f59" fmla="val 1303"/>
                <a:gd name="f60" fmla="val 1350"/>
                <a:gd name="f61" fmla="val 1387"/>
                <a:gd name="f62" fmla="val 1459"/>
                <a:gd name="f63" fmla="val 1030"/>
                <a:gd name="f64" fmla="val 1261"/>
                <a:gd name="f65" fmla="val 1190"/>
                <a:gd name="f66" fmla="val 1392"/>
                <a:gd name="f67" fmla="val 1058"/>
                <a:gd name="f68" fmla="val 884"/>
                <a:gd name="f69" fmla="val 512"/>
                <a:gd name="f70" fmla="val 336"/>
                <a:gd name="f71" fmla="val 1125"/>
                <a:gd name="f72" fmla="val 946"/>
                <a:gd name="f73" fmla="*/ f0 1 1465"/>
                <a:gd name="f74" fmla="*/ f1 1 2094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465"/>
                <a:gd name="f81" fmla="*/ f78 1 2094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465" h="209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2" y="f18"/>
                    <a:pt x="f10" y="f19"/>
                  </a:cubicBezTo>
                  <a:lnTo>
                    <a:pt x="f20" y="f21"/>
                  </a:lnTo>
                  <a:lnTo>
                    <a:pt x="f22" y="f19"/>
                  </a:lnTo>
                  <a:cubicBezTo>
                    <a:pt x="f23" y="f24"/>
                    <a:pt x="f23" y="f25"/>
                    <a:pt x="f22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"/>
                  </a:moveTo>
                  <a:cubicBezTo>
                    <a:pt x="f29" y="f2"/>
                    <a:pt x="f30" y="f31"/>
                    <a:pt x="f32" y="f33"/>
                  </a:cubicBezTo>
                  <a:cubicBezTo>
                    <a:pt x="f2" y="f34"/>
                    <a:pt x="f2" y="f35"/>
                    <a:pt x="f32" y="f36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1" y="f43"/>
                    <a:pt x="f39" y="f44"/>
                  </a:cubicBezTo>
                  <a:cubicBezTo>
                    <a:pt x="f45" y="f46"/>
                    <a:pt x="f47" y="f4"/>
                    <a:pt x="f48" y="f4"/>
                  </a:cubicBezTo>
                  <a:cubicBezTo>
                    <a:pt x="f49" y="f4"/>
                    <a:pt x="f50" y="f51"/>
                    <a:pt x="f52" y="f44"/>
                  </a:cubicBezTo>
                  <a:lnTo>
                    <a:pt x="f53" y="f54"/>
                  </a:lnTo>
                  <a:lnTo>
                    <a:pt x="f55" y="f44"/>
                  </a:lnTo>
                  <a:cubicBezTo>
                    <a:pt x="f56" y="f46"/>
                    <a:pt x="f57" y="f4"/>
                    <a:pt x="f58" y="f4"/>
                  </a:cubicBezTo>
                  <a:cubicBezTo>
                    <a:pt x="f59" y="f4"/>
                    <a:pt x="f60" y="f51"/>
                    <a:pt x="f61" y="f44"/>
                  </a:cubicBezTo>
                  <a:cubicBezTo>
                    <a:pt x="f62" y="f43"/>
                    <a:pt x="f62" y="f42"/>
                    <a:pt x="f61" y="f40"/>
                  </a:cubicBezTo>
                  <a:lnTo>
                    <a:pt x="f63" y="f38"/>
                  </a:lnTo>
                  <a:lnTo>
                    <a:pt x="f64" y="f65"/>
                  </a:lnTo>
                  <a:cubicBezTo>
                    <a:pt x="f66" y="f67"/>
                    <a:pt x="f3" y="f68"/>
                    <a:pt x="f3" y="f16"/>
                  </a:cubicBezTo>
                  <a:cubicBezTo>
                    <a:pt x="f3" y="f69"/>
                    <a:pt x="f66" y="f70"/>
                    <a:pt x="f64" y="f33"/>
                  </a:cubicBezTo>
                  <a:cubicBezTo>
                    <a:pt x="f71" y="f31"/>
                    <a:pt x="f72" y="f2"/>
                    <a:pt x="f28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3182;p56">
              <a:extLst>
                <a:ext uri="{FF2B5EF4-FFF2-40B4-BE49-F238E27FC236}">
                  <a16:creationId xmlns:a16="http://schemas.microsoft.com/office/drawing/2014/main" id="{E950E71B-878B-4959-B904-4B82CD315EED}"/>
                </a:ext>
              </a:extLst>
            </p:cNvPr>
            <p:cNvSpPr/>
            <p:nvPr/>
          </p:nvSpPr>
          <p:spPr>
            <a:xfrm>
              <a:off x="4496909" y="2644344"/>
              <a:ext cx="150107" cy="150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18"/>
                <a:gd name="f4" fmla="val 3919"/>
                <a:gd name="f5" fmla="val 1959"/>
                <a:gd name="f6" fmla="val 372"/>
                <a:gd name="f7" fmla="val 2835"/>
                <a:gd name="f8" fmla="val 3545"/>
                <a:gd name="f9" fmla="val 1085"/>
                <a:gd name="f10" fmla="val 1960"/>
                <a:gd name="f11" fmla="val 2836"/>
                <a:gd name="f12" fmla="val 2832"/>
                <a:gd name="f13" fmla="val 3547"/>
                <a:gd name="f14" fmla="val 1082"/>
                <a:gd name="f15" fmla="val 2834"/>
                <a:gd name="f16" fmla="val 880"/>
                <a:gd name="f17" fmla="val 881"/>
                <a:gd name="f18" fmla="val 3039"/>
                <a:gd name="f19" fmla="val 878"/>
                <a:gd name="f20" fmla="val 3917"/>
                <a:gd name="f21" fmla="val 3038"/>
                <a:gd name="f22" fmla="*/ f0 1 3918"/>
                <a:gd name="f23" fmla="*/ f1 1 3919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918"/>
                <a:gd name="f30" fmla="*/ f27 1 3919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918" h="391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6" y="f15"/>
                    <a:pt x="f6" y="f10"/>
                  </a:cubicBezTo>
                  <a:cubicBezTo>
                    <a:pt x="f6" y="f9"/>
                    <a:pt x="f1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2" y="f18"/>
                    <a:pt x="f19" y="f4"/>
                    <a:pt x="f5" y="f4"/>
                  </a:cubicBezTo>
                  <a:cubicBezTo>
                    <a:pt x="f18" y="f4"/>
                    <a:pt x="f20" y="f18"/>
                    <a:pt x="f20" y="f10"/>
                  </a:cubicBezTo>
                  <a:cubicBezTo>
                    <a:pt x="f20" y="f17"/>
                    <a:pt x="f2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3183;p56">
              <a:extLst>
                <a:ext uri="{FF2B5EF4-FFF2-40B4-BE49-F238E27FC236}">
                  <a16:creationId xmlns:a16="http://schemas.microsoft.com/office/drawing/2014/main" id="{E75292C7-68B8-4C91-9A09-F32849262AC6}"/>
                </a:ext>
              </a:extLst>
            </p:cNvPr>
            <p:cNvSpPr/>
            <p:nvPr/>
          </p:nvSpPr>
          <p:spPr>
            <a:xfrm>
              <a:off x="4477094" y="2995016"/>
              <a:ext cx="14292" cy="142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3"/>
                <a:gd name="f4" fmla="val 187"/>
                <a:gd name="f5" fmla="val 139"/>
                <a:gd name="f6" fmla="val 90"/>
                <a:gd name="f7" fmla="val 21"/>
                <a:gd name="f8" fmla="val 56"/>
                <a:gd name="f9" fmla="val 54"/>
                <a:gd name="f10" fmla="val 20"/>
                <a:gd name="f11" fmla="val 89"/>
                <a:gd name="f12" fmla="val 1"/>
                <a:gd name="f13" fmla="val 136"/>
                <a:gd name="f14" fmla="val 186"/>
                <a:gd name="f15" fmla="val 237"/>
                <a:gd name="f16" fmla="val 22"/>
                <a:gd name="f17" fmla="val 283"/>
                <a:gd name="f18" fmla="val 319"/>
                <a:gd name="f19" fmla="val 354"/>
                <a:gd name="f20" fmla="val 372"/>
                <a:gd name="f21" fmla="val 238"/>
                <a:gd name="f22" fmla="val 284"/>
                <a:gd name="f23" fmla="val 351"/>
                <a:gd name="f24" fmla="val 355"/>
                <a:gd name="f25" fmla="val 19"/>
                <a:gd name="f26" fmla="val 236"/>
                <a:gd name="f27" fmla="*/ f0 1 373"/>
                <a:gd name="f28" fmla="*/ f1 1 373"/>
                <a:gd name="f29" fmla="val f2"/>
                <a:gd name="f30" fmla="val f3"/>
                <a:gd name="f31" fmla="+- f30 0 f29"/>
                <a:gd name="f32" fmla="*/ f31 1 373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73" h="373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2" y="f14"/>
                  </a:cubicBezTo>
                  <a:cubicBezTo>
                    <a:pt x="f12" y="f15"/>
                    <a:pt x="f16" y="f17"/>
                    <a:pt x="f8" y="f18"/>
                  </a:cubicBezTo>
                  <a:cubicBezTo>
                    <a:pt x="f6" y="f19"/>
                    <a:pt x="f13" y="f20"/>
                    <a:pt x="f4" y="f20"/>
                  </a:cubicBezTo>
                  <a:cubicBezTo>
                    <a:pt x="f21" y="f20"/>
                    <a:pt x="f22" y="f23"/>
                    <a:pt x="f18" y="f18"/>
                  </a:cubicBezTo>
                  <a:cubicBezTo>
                    <a:pt x="f24" y="f17"/>
                    <a:pt x="f3" y="f15"/>
                    <a:pt x="f3" y="f14"/>
                  </a:cubicBezTo>
                  <a:cubicBezTo>
                    <a:pt x="f3" y="f13"/>
                    <a:pt x="f19" y="f11"/>
                    <a:pt x="f18" y="f9"/>
                  </a:cubicBezTo>
                  <a:cubicBezTo>
                    <a:pt x="f22" y="f25"/>
                    <a:pt x="f26" y="f2"/>
                    <a:pt x="f4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5" name="그룹 101">
            <a:extLst>
              <a:ext uri="{FF2B5EF4-FFF2-40B4-BE49-F238E27FC236}">
                <a16:creationId xmlns:a16="http://schemas.microsoft.com/office/drawing/2014/main" id="{6EB5AD49-4576-428E-9396-92CBC5F5560C}"/>
              </a:ext>
            </a:extLst>
          </p:cNvPr>
          <p:cNvGrpSpPr/>
          <p:nvPr/>
        </p:nvGrpSpPr>
        <p:grpSpPr>
          <a:xfrm>
            <a:off x="755897" y="3778886"/>
            <a:ext cx="2505401" cy="872099"/>
            <a:chOff x="755897" y="3778886"/>
            <a:chExt cx="2505401" cy="872099"/>
          </a:xfrm>
        </p:grpSpPr>
        <p:sp>
          <p:nvSpPr>
            <p:cNvPr id="36" name="TextBox 31">
              <a:extLst>
                <a:ext uri="{FF2B5EF4-FFF2-40B4-BE49-F238E27FC236}">
                  <a16:creationId xmlns:a16="http://schemas.microsoft.com/office/drawing/2014/main" id="{C92406CA-FB25-4547-A5E4-B8D3B7E03EF7}"/>
                </a:ext>
              </a:extLst>
            </p:cNvPr>
            <p:cNvSpPr txBox="1"/>
            <p:nvPr/>
          </p:nvSpPr>
          <p:spPr>
            <a:xfrm>
              <a:off x="755897" y="4066208"/>
              <a:ext cx="2505401" cy="58477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800" b="0" i="0" u="none" strike="noStrike" kern="0" cap="none" spc="0" baseline="0">
                  <a:solidFill>
                    <a:srgbClr val="886249"/>
                  </a:solidFill>
                  <a:uFillTx/>
                  <a:latin typeface="Arial"/>
                  <a:ea typeface="FZShuTi" pitchFamily="2"/>
                  <a:cs typeface="Arial" pitchFamily="34"/>
                </a:rPr>
                <a:t>Get a modern PowerPoint  Presentation that is beautifully designed. I hope and I believe that this Template will your Time, Money and Reputation. Easy to change colors, photos.   </a:t>
              </a:r>
              <a:endParaRPr lang="en-US" sz="800" b="0" i="0" u="none" strike="noStrike" kern="0" cap="none" spc="0" baseline="0">
                <a:solidFill>
                  <a:srgbClr val="886249"/>
                </a:solidFill>
                <a:uFillTx/>
                <a:latin typeface="Arial"/>
                <a:ea typeface="Arial"/>
                <a:cs typeface="Arial" pitchFamily="34"/>
              </a:endParaRPr>
            </a:p>
          </p:txBody>
        </p:sp>
        <p:sp>
          <p:nvSpPr>
            <p:cNvPr id="37" name="TextBox 32">
              <a:extLst>
                <a:ext uri="{FF2B5EF4-FFF2-40B4-BE49-F238E27FC236}">
                  <a16:creationId xmlns:a16="http://schemas.microsoft.com/office/drawing/2014/main" id="{C74CC3AA-D060-4687-BCF6-3142B45D9A44}"/>
                </a:ext>
              </a:extLst>
            </p:cNvPr>
            <p:cNvSpPr txBox="1"/>
            <p:nvPr/>
          </p:nvSpPr>
          <p:spPr>
            <a:xfrm>
              <a:off x="755897" y="3778886"/>
              <a:ext cx="2505401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900" b="1" i="0" u="none" strike="noStrike" kern="0" cap="none" spc="0" baseline="0">
                  <a:solidFill>
                    <a:srgbClr val="886249"/>
                  </a:solidFill>
                  <a:uFillTx/>
                  <a:latin typeface="Arial"/>
                  <a:ea typeface="FZShuTi" pitchFamily="2"/>
                  <a:cs typeface="Arial" pitchFamily="34"/>
                </a:rPr>
                <a:t>Contents_Here</a:t>
              </a:r>
              <a:endParaRPr lang="en-US" sz="900" b="1" i="0" u="none" strike="noStrike" kern="0" cap="none" spc="0" baseline="0">
                <a:solidFill>
                  <a:srgbClr val="886249"/>
                </a:solidFill>
                <a:uFillTx/>
                <a:latin typeface="Arial"/>
                <a:ea typeface="Arial"/>
                <a:cs typeface="Arial" pitchFamily="34"/>
              </a:endParaRPr>
            </a:p>
          </p:txBody>
        </p:sp>
      </p:grpSp>
      <p:grpSp>
        <p:nvGrpSpPr>
          <p:cNvPr id="38" name="그룹 101">
            <a:extLst>
              <a:ext uri="{FF2B5EF4-FFF2-40B4-BE49-F238E27FC236}">
                <a16:creationId xmlns:a16="http://schemas.microsoft.com/office/drawing/2014/main" id="{0375A8D5-BA53-4D01-A8F1-D343F5AEFF2A}"/>
              </a:ext>
            </a:extLst>
          </p:cNvPr>
          <p:cNvGrpSpPr/>
          <p:nvPr/>
        </p:nvGrpSpPr>
        <p:grpSpPr>
          <a:xfrm>
            <a:off x="6054681" y="3778026"/>
            <a:ext cx="2505401" cy="872100"/>
            <a:chOff x="6054681" y="3778026"/>
            <a:chExt cx="2505401" cy="872100"/>
          </a:xfrm>
        </p:grpSpPr>
        <p:sp>
          <p:nvSpPr>
            <p:cNvPr id="39" name="TextBox 31">
              <a:extLst>
                <a:ext uri="{FF2B5EF4-FFF2-40B4-BE49-F238E27FC236}">
                  <a16:creationId xmlns:a16="http://schemas.microsoft.com/office/drawing/2014/main" id="{D0CD9050-E694-4870-B957-F68887FDC24C}"/>
                </a:ext>
              </a:extLst>
            </p:cNvPr>
            <p:cNvSpPr txBox="1"/>
            <p:nvPr/>
          </p:nvSpPr>
          <p:spPr>
            <a:xfrm>
              <a:off x="6054681" y="4065349"/>
              <a:ext cx="2505401" cy="58477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800" b="0" i="0" u="none" strike="noStrike" kern="0" cap="none" spc="0" baseline="0">
                  <a:solidFill>
                    <a:srgbClr val="886249"/>
                  </a:solidFill>
                  <a:uFillTx/>
                  <a:latin typeface="Arial"/>
                  <a:ea typeface="FZShuTi" pitchFamily="2"/>
                  <a:cs typeface="Arial" pitchFamily="34"/>
                </a:rPr>
                <a:t>Get a modern PowerPoint  Presentation that is beautifully designed. I hope and I believe that this Template will your Time, Money and Reputation. Easy to change colors, photos.   </a:t>
              </a:r>
              <a:endParaRPr lang="en-US" sz="800" b="0" i="0" u="none" strike="noStrike" kern="0" cap="none" spc="0" baseline="0">
                <a:solidFill>
                  <a:srgbClr val="886249"/>
                </a:solidFill>
                <a:uFillTx/>
                <a:latin typeface="Arial"/>
                <a:ea typeface="Arial"/>
                <a:cs typeface="Arial" pitchFamily="34"/>
              </a:endParaRPr>
            </a:p>
          </p:txBody>
        </p:sp>
        <p:sp>
          <p:nvSpPr>
            <p:cNvPr id="40" name="TextBox 32">
              <a:extLst>
                <a:ext uri="{FF2B5EF4-FFF2-40B4-BE49-F238E27FC236}">
                  <a16:creationId xmlns:a16="http://schemas.microsoft.com/office/drawing/2014/main" id="{1C208890-BBA9-419A-B0AF-79CD697E8DE1}"/>
                </a:ext>
              </a:extLst>
            </p:cNvPr>
            <p:cNvSpPr txBox="1"/>
            <p:nvPr/>
          </p:nvSpPr>
          <p:spPr>
            <a:xfrm>
              <a:off x="6054681" y="3778026"/>
              <a:ext cx="2505401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900" b="1" i="0" u="none" strike="noStrike" kern="0" cap="none" spc="0" baseline="0">
                  <a:solidFill>
                    <a:srgbClr val="886249"/>
                  </a:solidFill>
                  <a:uFillTx/>
                  <a:latin typeface="Arial"/>
                  <a:ea typeface="FZShuTi" pitchFamily="2"/>
                  <a:cs typeface="Arial" pitchFamily="34"/>
                </a:rPr>
                <a:t>Contents_Here</a:t>
              </a:r>
              <a:endParaRPr lang="en-US" sz="900" b="1" i="0" u="none" strike="noStrike" kern="0" cap="none" spc="0" baseline="0">
                <a:solidFill>
                  <a:srgbClr val="886249"/>
                </a:solidFill>
                <a:uFillTx/>
                <a:latin typeface="Arial"/>
                <a:ea typeface="Arial"/>
                <a:cs typeface="Arial" pitchFamily="34"/>
              </a:endParaRPr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188;p57">
            <a:extLst>
              <a:ext uri="{FF2B5EF4-FFF2-40B4-BE49-F238E27FC236}">
                <a16:creationId xmlns:a16="http://schemas.microsoft.com/office/drawing/2014/main" id="{2B3C8167-8D47-4113-A0D4-0190D70B12B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894353" y="1006891"/>
            <a:ext cx="3003895" cy="1919700"/>
          </a:xfrm>
        </p:spPr>
        <p:txBody>
          <a:bodyPr/>
          <a:lstStyle/>
          <a:p>
            <a:pPr lvl="0">
              <a:lnSpc>
                <a:spcPct val="100000"/>
              </a:lnSpc>
            </a:pPr>
            <a:r>
              <a:rPr lang="en-US" sz="13000">
                <a:solidFill>
                  <a:srgbClr val="FCCEEB"/>
                </a:solidFill>
              </a:rPr>
              <a:t>03</a:t>
            </a:r>
          </a:p>
        </p:txBody>
      </p:sp>
      <p:grpSp>
        <p:nvGrpSpPr>
          <p:cNvPr id="3" name="Google Shape;3189;p57">
            <a:extLst>
              <a:ext uri="{FF2B5EF4-FFF2-40B4-BE49-F238E27FC236}">
                <a16:creationId xmlns:a16="http://schemas.microsoft.com/office/drawing/2014/main" id="{CACC799B-833E-4CDD-B160-6C59A461D500}"/>
              </a:ext>
            </a:extLst>
          </p:cNvPr>
          <p:cNvGrpSpPr/>
          <p:nvPr/>
        </p:nvGrpSpPr>
        <p:grpSpPr>
          <a:xfrm>
            <a:off x="4368765" y="2248006"/>
            <a:ext cx="4055235" cy="1162431"/>
            <a:chOff x="4368765" y="2248006"/>
            <a:chExt cx="4055235" cy="1162431"/>
          </a:xfrm>
        </p:grpSpPr>
        <p:sp>
          <p:nvSpPr>
            <p:cNvPr id="4" name="Google Shape;3190;p57">
              <a:extLst>
                <a:ext uri="{FF2B5EF4-FFF2-40B4-BE49-F238E27FC236}">
                  <a16:creationId xmlns:a16="http://schemas.microsoft.com/office/drawing/2014/main" id="{1A600789-071E-4369-8784-0C4216842185}"/>
                </a:ext>
              </a:extLst>
            </p:cNvPr>
            <p:cNvSpPr/>
            <p:nvPr/>
          </p:nvSpPr>
          <p:spPr>
            <a:xfrm>
              <a:off x="4368765" y="2248006"/>
              <a:ext cx="4055235" cy="11624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3191;p57">
              <a:extLst>
                <a:ext uri="{FF2B5EF4-FFF2-40B4-BE49-F238E27FC236}">
                  <a16:creationId xmlns:a16="http://schemas.microsoft.com/office/drawing/2014/main" id="{2F04F71A-7A96-4A46-8260-120E41122D62}"/>
                </a:ext>
              </a:extLst>
            </p:cNvPr>
            <p:cNvSpPr/>
            <p:nvPr/>
          </p:nvSpPr>
          <p:spPr>
            <a:xfrm>
              <a:off x="4542364" y="2370426"/>
              <a:ext cx="3761567" cy="468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6" name="Google Shape;3192;p57">
            <a:extLst>
              <a:ext uri="{FF2B5EF4-FFF2-40B4-BE49-F238E27FC236}">
                <a16:creationId xmlns:a16="http://schemas.microsoft.com/office/drawing/2014/main" id="{E2B79387-E9A0-424C-AE22-1173DBA4CC1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718596" y="2450838"/>
            <a:ext cx="3355500" cy="841796"/>
          </a:xfrm>
        </p:spPr>
        <p:txBody>
          <a:bodyPr/>
          <a:lstStyle/>
          <a:p>
            <a:pPr lvl="0">
              <a:lnSpc>
                <a:spcPct val="80000"/>
              </a:lnSpc>
            </a:pPr>
            <a:r>
              <a:rPr lang="en-US" sz="4300">
                <a:solidFill>
                  <a:srgbClr val="FFFFFF"/>
                </a:solidFill>
              </a:rPr>
              <a:t>PATIENT CARE</a:t>
            </a:r>
          </a:p>
        </p:txBody>
      </p:sp>
      <p:sp>
        <p:nvSpPr>
          <p:cNvPr id="7" name="Google Shape;3193;p57">
            <a:extLst>
              <a:ext uri="{FF2B5EF4-FFF2-40B4-BE49-F238E27FC236}">
                <a16:creationId xmlns:a16="http://schemas.microsoft.com/office/drawing/2014/main" id="{B167851D-978E-4D35-B4B2-5046BC00C2A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 rot="447">
            <a:off x="5279800" y="3505855"/>
            <a:ext cx="2233202" cy="630597"/>
          </a:xfrm>
        </p:spPr>
        <p:txBody>
          <a:bodyPr anchorCtr="1"/>
          <a:lstStyle/>
          <a:p>
            <a:pPr marL="0" lvl="0" indent="0" algn="ctr">
              <a:spcAft>
                <a:spcPts val="1600"/>
              </a:spcAft>
              <a:buNone/>
            </a:pPr>
            <a:r>
              <a:rPr lang="en-US">
                <a:solidFill>
                  <a:srgbClr val="FFFFFF"/>
                </a:solidFill>
              </a:rPr>
              <a:t>You can enter a subtitle here if you need it</a:t>
            </a:r>
          </a:p>
        </p:txBody>
      </p:sp>
      <p:grpSp>
        <p:nvGrpSpPr>
          <p:cNvPr id="8" name="Google Shape;3408;p57">
            <a:extLst>
              <a:ext uri="{FF2B5EF4-FFF2-40B4-BE49-F238E27FC236}">
                <a16:creationId xmlns:a16="http://schemas.microsoft.com/office/drawing/2014/main" id="{1E38B798-C4C1-48AD-81D0-DA923F1B214B}"/>
              </a:ext>
            </a:extLst>
          </p:cNvPr>
          <p:cNvGrpSpPr/>
          <p:nvPr/>
        </p:nvGrpSpPr>
        <p:grpSpPr>
          <a:xfrm>
            <a:off x="3768460" y="557612"/>
            <a:ext cx="1416205" cy="1372066"/>
            <a:chOff x="3768460" y="557612"/>
            <a:chExt cx="1416205" cy="1372066"/>
          </a:xfrm>
        </p:grpSpPr>
        <p:sp>
          <p:nvSpPr>
            <p:cNvPr id="9" name="Google Shape;3409;p57">
              <a:extLst>
                <a:ext uri="{FF2B5EF4-FFF2-40B4-BE49-F238E27FC236}">
                  <a16:creationId xmlns:a16="http://schemas.microsoft.com/office/drawing/2014/main" id="{F82C2170-FED7-4177-B2BD-5ECF37855713}"/>
                </a:ext>
              </a:extLst>
            </p:cNvPr>
            <p:cNvSpPr/>
            <p:nvPr/>
          </p:nvSpPr>
          <p:spPr>
            <a:xfrm rot="6434156">
              <a:off x="3775300" y="550772"/>
              <a:ext cx="1372066" cy="1385745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6719"/>
                <a:gd name="f5" fmla="val 47185"/>
                <a:gd name="f6" fmla="val 16823"/>
                <a:gd name="f7" fmla="val 1"/>
                <a:gd name="f8" fmla="val 16701"/>
                <a:gd name="f9" fmla="val 15"/>
                <a:gd name="f10" fmla="val 15896"/>
                <a:gd name="f11" fmla="val 106"/>
                <a:gd name="f12" fmla="val 15191"/>
                <a:gd name="f13" fmla="val 622"/>
                <a:gd name="f14" fmla="val 14862"/>
                <a:gd name="f15" fmla="val 1357"/>
                <a:gd name="f16" fmla="val 14159"/>
                <a:gd name="f17" fmla="val 2916"/>
                <a:gd name="f18" fmla="val 13724"/>
                <a:gd name="f19" fmla="val 4615"/>
                <a:gd name="f20" fmla="val 13558"/>
                <a:gd name="f21" fmla="val 6438"/>
                <a:gd name="f22" fmla="val 12283"/>
                <a:gd name="f23" fmla="val 3933"/>
                <a:gd name="f24" fmla="val 11593"/>
                <a:gd name="f25" fmla="val 2349"/>
                <a:gd name="f26" fmla="val 11580"/>
                <a:gd name="f27" fmla="val 2321"/>
                <a:gd name="f28" fmla="val 11218"/>
                <a:gd name="f29" fmla="val 1469"/>
                <a:gd name="f30" fmla="val 10386"/>
                <a:gd name="f31" fmla="val 921"/>
                <a:gd name="f32" fmla="val 9463"/>
                <a:gd name="f33" fmla="val 9159"/>
                <a:gd name="f34" fmla="val 8861"/>
                <a:gd name="f35" fmla="val 979"/>
                <a:gd name="f36" fmla="val 8578"/>
                <a:gd name="f37" fmla="val 1098"/>
                <a:gd name="f38" fmla="val 8012"/>
                <a:gd name="f39" fmla="val 1332"/>
                <a:gd name="f40" fmla="val 7588"/>
                <a:gd name="f41" fmla="val 1774"/>
                <a:gd name="f42" fmla="val 7359"/>
                <a:gd name="f43" fmla="val 2297"/>
                <a:gd name="f44" fmla="val 6003"/>
                <a:gd name="f45" fmla="val 1499"/>
                <a:gd name="f46" fmla="val 4505"/>
                <a:gd name="f47" fmla="val 887"/>
                <a:gd name="f48" fmla="val 2865"/>
                <a:gd name="f49" fmla="val 578"/>
                <a:gd name="f50" fmla="val 2643"/>
                <a:gd name="f51" fmla="val 536"/>
                <a:gd name="f52" fmla="val 2438"/>
                <a:gd name="f53" fmla="val 1785"/>
                <a:gd name="f54" fmla="val 1161"/>
                <a:gd name="f55" fmla="val 816"/>
                <a:gd name="f56" fmla="val 712"/>
                <a:gd name="f57" fmla="val 1317"/>
                <a:gd name="f58" fmla="val 1922"/>
                <a:gd name="f59" fmla="val 2772"/>
                <a:gd name="f60" fmla="val 245"/>
                <a:gd name="f61" fmla="val 3540"/>
                <a:gd name="f62" fmla="val 274"/>
                <a:gd name="f63" fmla="val 3628"/>
                <a:gd name="f64" fmla="val 969"/>
                <a:gd name="f65" fmla="val 5760"/>
                <a:gd name="f66" fmla="val 2958"/>
                <a:gd name="f67" fmla="val 8282"/>
                <a:gd name="f68" fmla="val 4647"/>
                <a:gd name="f69" fmla="val 10424"/>
                <a:gd name="f70" fmla="val 7659"/>
                <a:gd name="f71" fmla="val 13326"/>
                <a:gd name="f72" fmla="val 12555"/>
                <a:gd name="f73" fmla="val 15297"/>
                <a:gd name="f74" fmla="val 12925"/>
                <a:gd name="f75" fmla="val 15985"/>
                <a:gd name="f76" fmla="val 13301"/>
                <a:gd name="f77" fmla="val 16665"/>
                <a:gd name="f78" fmla="val 13683"/>
                <a:gd name="f79" fmla="val 17340"/>
                <a:gd name="f80" fmla="val 11414"/>
                <a:gd name="f81" fmla="val 16420"/>
                <a:gd name="f82" fmla="val 8895"/>
                <a:gd name="f83" fmla="val 15836"/>
                <a:gd name="f84" fmla="val 6157"/>
                <a:gd name="f85" fmla="val 5664"/>
                <a:gd name="f86" fmla="val 5164"/>
                <a:gd name="f87" fmla="val 15854"/>
                <a:gd name="f88" fmla="val 4671"/>
                <a:gd name="f89" fmla="val 15894"/>
                <a:gd name="f90" fmla="val 3877"/>
                <a:gd name="f91" fmla="val 15957"/>
                <a:gd name="f92" fmla="val 3162"/>
                <a:gd name="f93" fmla="val 16435"/>
                <a:gd name="f94" fmla="val 2794"/>
                <a:gd name="f95" fmla="val 17154"/>
                <a:gd name="f96" fmla="val 2433"/>
                <a:gd name="f97" fmla="val 17872"/>
                <a:gd name="f98" fmla="val 2467"/>
                <a:gd name="f99" fmla="val 18708"/>
                <a:gd name="f100" fmla="val 2891"/>
                <a:gd name="f101" fmla="val 19399"/>
                <a:gd name="f102" fmla="val 2955"/>
                <a:gd name="f103" fmla="val 19503"/>
                <a:gd name="f104" fmla="val 4489"/>
                <a:gd name="f105" fmla="val 21955"/>
                <a:gd name="f106" fmla="val 7915"/>
                <a:gd name="f107" fmla="val 24594"/>
                <a:gd name="f108" fmla="val 13018"/>
                <a:gd name="f109" fmla="val 28520"/>
                <a:gd name="f110" fmla="val 18670"/>
                <a:gd name="f111" fmla="val 30046"/>
                <a:gd name="f112" fmla="val 22788"/>
                <a:gd name="f113" fmla="val 30619"/>
                <a:gd name="f114" fmla="val 22978"/>
                <a:gd name="f115" fmla="val 30849"/>
                <a:gd name="f116" fmla="val 23168"/>
                <a:gd name="f117" fmla="val 31077"/>
                <a:gd name="f118" fmla="val 23360"/>
                <a:gd name="f119" fmla="val 31304"/>
                <a:gd name="f120" fmla="val 21976"/>
                <a:gd name="f121" fmla="val 31031"/>
                <a:gd name="f122" fmla="val 20515"/>
                <a:gd name="f123" fmla="val 30864"/>
                <a:gd name="f124" fmla="val 19005"/>
                <a:gd name="f125" fmla="val 16658"/>
                <a:gd name="f126" fmla="val 14381"/>
                <a:gd name="f127" fmla="val 31269"/>
                <a:gd name="f128" fmla="val 12245"/>
                <a:gd name="f129" fmla="val 32064"/>
                <a:gd name="f130" fmla="val 11490"/>
                <a:gd name="f131" fmla="val 32343"/>
                <a:gd name="f132" fmla="val 10929"/>
                <a:gd name="f133" fmla="val 33006"/>
                <a:gd name="f134" fmla="val 10782"/>
                <a:gd name="f135" fmla="val 33798"/>
                <a:gd name="f136" fmla="val 10634"/>
                <a:gd name="f137" fmla="val 34587"/>
                <a:gd name="f138" fmla="val 10913"/>
                <a:gd name="f139" fmla="val 35407"/>
                <a:gd name="f140" fmla="val 11513"/>
                <a:gd name="f141" fmla="val 35941"/>
                <a:gd name="f142" fmla="val 11756"/>
                <a:gd name="f143" fmla="val 36158"/>
                <a:gd name="f144" fmla="val 17548"/>
                <a:gd name="f145" fmla="val 41206"/>
                <a:gd name="f146" fmla="val 28098"/>
                <a:gd name="f147" fmla="val 29689"/>
                <a:gd name="f148" fmla="val 31321"/>
                <a:gd name="f149" fmla="val 41087"/>
                <a:gd name="f150" fmla="val 32966"/>
                <a:gd name="f151" fmla="val 40852"/>
                <a:gd name="f152" fmla="val 36508"/>
                <a:gd name="f153" fmla="val 43773"/>
                <a:gd name="f154" fmla="val 39538"/>
                <a:gd name="f155" fmla="val 45667"/>
                <a:gd name="f156" fmla="val 41509"/>
                <a:gd name="f157" fmla="val 46763"/>
                <a:gd name="f158" fmla="val 42003"/>
                <a:gd name="f159" fmla="val 47040"/>
                <a:gd name="f160" fmla="val 42561"/>
                <a:gd name="f161" fmla="val 43120"/>
                <a:gd name="f162" fmla="val 43993"/>
                <a:gd name="f163" fmla="val 44817"/>
                <a:gd name="f164" fmla="val 46840"/>
                <a:gd name="f165" fmla="val 45444"/>
                <a:gd name="f166" fmla="val 46215"/>
                <a:gd name="f167" fmla="val 46495"/>
                <a:gd name="f168" fmla="val 45165"/>
                <a:gd name="f169" fmla="val 46718"/>
                <a:gd name="f170" fmla="val 43585"/>
                <a:gd name="f171" fmla="val 45995"/>
                <a:gd name="f172" fmla="val 42284"/>
                <a:gd name="f173" fmla="val 41695"/>
                <a:gd name="f174" fmla="val 45303"/>
                <a:gd name="f175" fmla="val 41037"/>
                <a:gd name="f176" fmla="val 44713"/>
                <a:gd name="f177" fmla="val 40519"/>
                <a:gd name="f178" fmla="val 44010"/>
                <a:gd name="f179" fmla="val 40238"/>
                <a:gd name="f180" fmla="val 40242"/>
                <a:gd name="f181" fmla="val 38728"/>
                <a:gd name="f182" fmla="val 36408"/>
                <a:gd name="f183" fmla="val 36209"/>
                <a:gd name="f184" fmla="val 32601"/>
                <a:gd name="f185" fmla="val 32744"/>
                <a:gd name="f186" fmla="val 34888"/>
                <a:gd name="f187" fmla="val 19415"/>
                <a:gd name="f188" fmla="val 28663"/>
                <a:gd name="f189" fmla="val 11721"/>
                <a:gd name="f190" fmla="val 28393"/>
                <a:gd name="f191" fmla="val 11394"/>
                <a:gd name="f192" fmla="val 27956"/>
                <a:gd name="f193" fmla="val 10863"/>
                <a:gd name="f194" fmla="val 27308"/>
                <a:gd name="f195" fmla="val 10559"/>
                <a:gd name="f196" fmla="val 26618"/>
                <a:gd name="f197" fmla="val 26436"/>
                <a:gd name="f198" fmla="val 10561"/>
                <a:gd name="f199" fmla="val 26272"/>
                <a:gd name="f200" fmla="val 10585"/>
                <a:gd name="f201" fmla="val 25478"/>
                <a:gd name="f202" fmla="val 10705"/>
                <a:gd name="f203" fmla="val 24794"/>
                <a:gd name="f204" fmla="val 11243"/>
                <a:gd name="f205" fmla="val 24489"/>
                <a:gd name="f206" fmla="val 11985"/>
                <a:gd name="f207" fmla="val 23186"/>
                <a:gd name="f208" fmla="val 15149"/>
                <a:gd name="f209" fmla="val 22762"/>
                <a:gd name="f210" fmla="val 18571"/>
                <a:gd name="f211" fmla="val 23218"/>
                <a:gd name="f212" fmla="val 22190"/>
                <a:gd name="f213" fmla="val 22689"/>
                <a:gd name="f214" fmla="val 21475"/>
                <a:gd name="f215" fmla="val 22164"/>
                <a:gd name="f216" fmla="val 20745"/>
                <a:gd name="f217" fmla="val 21643"/>
                <a:gd name="f218" fmla="val 19997"/>
                <a:gd name="f219" fmla="val 24326"/>
                <a:gd name="f220" fmla="val 8423"/>
                <a:gd name="f221" fmla="val 19031"/>
                <a:gd name="f222" fmla="val 1226"/>
                <a:gd name="f223" fmla="val 18793"/>
                <a:gd name="f224" fmla="val 908"/>
                <a:gd name="f225" fmla="val 18359"/>
                <a:gd name="f226" fmla="val 341"/>
                <a:gd name="f227" fmla="val 17675"/>
                <a:gd name="f228" fmla="val 16959"/>
                <a:gd name="f229" fmla="*/ f1 1 46719"/>
                <a:gd name="f230" fmla="*/ f2 1 47185"/>
                <a:gd name="f231" fmla="val f3"/>
                <a:gd name="f232" fmla="val f4"/>
                <a:gd name="f233" fmla="val f5"/>
                <a:gd name="f234" fmla="+- f233 0 f231"/>
                <a:gd name="f235" fmla="+- f232 0 f231"/>
                <a:gd name="f236" fmla="*/ f235 1 46719"/>
                <a:gd name="f237" fmla="*/ f234 1 47185"/>
                <a:gd name="f238" fmla="*/ f231 1 f236"/>
                <a:gd name="f239" fmla="*/ f232 1 f236"/>
                <a:gd name="f240" fmla="*/ f231 1 f237"/>
                <a:gd name="f241" fmla="*/ f233 1 f237"/>
                <a:gd name="f242" fmla="*/ f238 f229 1"/>
                <a:gd name="f243" fmla="*/ f239 f229 1"/>
                <a:gd name="f244" fmla="*/ f241 f230 1"/>
                <a:gd name="f245" fmla="*/ f240 f2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2" t="f245" r="f243" b="f244"/>
              <a:pathLst>
                <a:path w="46719" h="47185">
                  <a:moveTo>
                    <a:pt x="f6" y="f7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0" y="f58"/>
                    <a:pt x="f3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5"/>
                  </a:cubicBezTo>
                  <a:cubicBezTo>
                    <a:pt x="f147" y="f145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7"/>
                  </a:cubicBezTo>
                  <a:cubicBezTo>
                    <a:pt x="f158" y="f159"/>
                    <a:pt x="f160" y="f5"/>
                    <a:pt x="f161" y="f5"/>
                  </a:cubicBezTo>
                  <a:cubicBezTo>
                    <a:pt x="f162" y="f5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lnTo>
                    <a:pt x="f155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91"/>
                  </a:cubicBezTo>
                  <a:cubicBezTo>
                    <a:pt x="f192" y="f193"/>
                    <a:pt x="f194" y="f195"/>
                    <a:pt x="f196" y="f195"/>
                  </a:cubicBezTo>
                  <a:lnTo>
                    <a:pt x="f197" y="f198"/>
                  </a:lnTo>
                  <a:lnTo>
                    <a:pt x="f199" y="f200"/>
                  </a:lnTo>
                  <a:cubicBezTo>
                    <a:pt x="f201" y="f202"/>
                    <a:pt x="f203" y="f204"/>
                    <a:pt x="f205" y="f206"/>
                  </a:cubicBezTo>
                  <a:cubicBezTo>
                    <a:pt x="f207" y="f208"/>
                    <a:pt x="f209" y="f210"/>
                    <a:pt x="f211" y="f212"/>
                  </a:cubicBezTo>
                  <a:cubicBezTo>
                    <a:pt x="f213" y="f214"/>
                    <a:pt x="f215" y="f216"/>
                    <a:pt x="f217" y="f218"/>
                  </a:cubicBezTo>
                  <a:cubicBezTo>
                    <a:pt x="f219" y="f220"/>
                    <a:pt x="f221" y="f222"/>
                    <a:pt x="f223" y="f224"/>
                  </a:cubicBezTo>
                  <a:cubicBezTo>
                    <a:pt x="f225" y="f226"/>
                    <a:pt x="f227" y="f7"/>
                    <a:pt x="f228" y="f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3410;p57">
              <a:extLst>
                <a:ext uri="{FF2B5EF4-FFF2-40B4-BE49-F238E27FC236}">
                  <a16:creationId xmlns:a16="http://schemas.microsoft.com/office/drawing/2014/main" id="{702649C3-C7E3-4EAA-BA65-93AEBCE65AFA}"/>
                </a:ext>
              </a:extLst>
            </p:cNvPr>
            <p:cNvSpPr/>
            <p:nvPr/>
          </p:nvSpPr>
          <p:spPr>
            <a:xfrm rot="6434156">
              <a:off x="3862331" y="809670"/>
              <a:ext cx="953417" cy="1074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464"/>
                <a:gd name="f4" fmla="val 36573"/>
                <a:gd name="f5" fmla="val 73"/>
                <a:gd name="f6" fmla="val 64"/>
                <a:gd name="f7" fmla="val 56"/>
                <a:gd name="f8" fmla="val 2"/>
                <a:gd name="f9" fmla="val 48"/>
                <a:gd name="f10" fmla="val 5"/>
                <a:gd name="f11" fmla="val 46"/>
                <a:gd name="f12" fmla="val 6"/>
                <a:gd name="f13" fmla="val 45"/>
                <a:gd name="f14" fmla="val 12"/>
                <a:gd name="f15" fmla="val 22"/>
                <a:gd name="f16" fmla="val 1"/>
                <a:gd name="f17" fmla="val 58"/>
                <a:gd name="f18" fmla="val 15"/>
                <a:gd name="f19" fmla="val 90"/>
                <a:gd name="f20" fmla="val 670"/>
                <a:gd name="f21" fmla="val 1517"/>
                <a:gd name="f22" fmla="val 1363"/>
                <a:gd name="f23" fmla="val 2944"/>
                <a:gd name="f24" fmla="val 2077"/>
                <a:gd name="f25" fmla="val 4330"/>
                <a:gd name="f26" fmla="val 2308"/>
                <a:gd name="f27" fmla="val 4749"/>
                <a:gd name="f28" fmla="val 2450"/>
                <a:gd name="f29" fmla="val 5039"/>
                <a:gd name="f30" fmla="val 2501"/>
                <a:gd name="f31" fmla="val 5145"/>
                <a:gd name="f32" fmla="val 5100"/>
                <a:gd name="f33" fmla="val 10082"/>
                <a:gd name="f34" fmla="val 8041"/>
                <a:gd name="f35" fmla="val 14681"/>
                <a:gd name="f36" fmla="val 11245"/>
                <a:gd name="f37" fmla="val 18812"/>
                <a:gd name="f38" fmla="val 11789"/>
                <a:gd name="f39" fmla="val 19456"/>
                <a:gd name="f40" fmla="val 12128"/>
                <a:gd name="f41" fmla="val 19914"/>
                <a:gd name="f42" fmla="val 12248"/>
                <a:gd name="f43" fmla="val 20078"/>
                <a:gd name="f44" fmla="val 19854"/>
                <a:gd name="f45" fmla="val 29504"/>
                <a:gd name="f46" fmla="val 27225"/>
                <a:gd name="f47" fmla="val 34382"/>
                <a:gd name="f48" fmla="val 30942"/>
                <a:gd name="f49" fmla="val 36450"/>
                <a:gd name="f50" fmla="val 31089"/>
                <a:gd name="f51" fmla="val 36532"/>
                <a:gd name="f52" fmla="val 31246"/>
                <a:gd name="f53" fmla="val 31402"/>
                <a:gd name="f54" fmla="val 31519"/>
                <a:gd name="f55" fmla="val 31636"/>
                <a:gd name="f56" fmla="val 36549"/>
                <a:gd name="f57" fmla="val 31749"/>
                <a:gd name="f58" fmla="val 36502"/>
                <a:gd name="f59" fmla="val 31865"/>
                <a:gd name="f60" fmla="val 36454"/>
                <a:gd name="f61" fmla="val 31969"/>
                <a:gd name="f62" fmla="val 36383"/>
                <a:gd name="f63" fmla="val 32058"/>
                <a:gd name="f64" fmla="val 36296"/>
                <a:gd name="f65" fmla="val 32285"/>
                <a:gd name="f66" fmla="val 36067"/>
                <a:gd name="f67" fmla="val 32463"/>
                <a:gd name="f68" fmla="val 35639"/>
                <a:gd name="f69" fmla="val 32211"/>
                <a:gd name="f70" fmla="val 35186"/>
                <a:gd name="f71" fmla="val 31887"/>
                <a:gd name="f72" fmla="val 34598"/>
                <a:gd name="f73" fmla="val 31783"/>
                <a:gd name="f74" fmla="val 34413"/>
                <a:gd name="f75" fmla="val 31616"/>
                <a:gd name="f76" fmla="val 34268"/>
                <a:gd name="f77" fmla="val 31417"/>
                <a:gd name="f78" fmla="val 34188"/>
                <a:gd name="f79" fmla="val 27083"/>
                <a:gd name="f80" fmla="val 32452"/>
                <a:gd name="f81" fmla="val 22702"/>
                <a:gd name="f82" fmla="val 29500"/>
                <a:gd name="f83" fmla="val 18395"/>
                <a:gd name="f84" fmla="val 25411"/>
                <a:gd name="f85" fmla="val 18387"/>
                <a:gd name="f86" fmla="val 25406"/>
                <a:gd name="f87" fmla="val 18379"/>
                <a:gd name="f88" fmla="val 25400"/>
                <a:gd name="f89" fmla="val 18369"/>
                <a:gd name="f90" fmla="val 25397"/>
                <a:gd name="f91" fmla="val 18353"/>
                <a:gd name="f92" fmla="val 25391"/>
                <a:gd name="f93" fmla="val 18340"/>
                <a:gd name="f94" fmla="val 25384"/>
                <a:gd name="f95" fmla="val 18333"/>
                <a:gd name="f96" fmla="val 25376"/>
                <a:gd name="f97" fmla="val 18288"/>
                <a:gd name="f98" fmla="val 25312"/>
                <a:gd name="f99" fmla="val 14353"/>
                <a:gd name="f100" fmla="val 21555"/>
                <a:gd name="f101" fmla="val 10528"/>
                <a:gd name="f102" fmla="val 16922"/>
                <a:gd name="f103" fmla="val 6915"/>
                <a:gd name="f104" fmla="val 11533"/>
                <a:gd name="f105" fmla="val 3905"/>
                <a:gd name="f106" fmla="val 7046"/>
                <a:gd name="f107" fmla="val 1563"/>
                <a:gd name="f108" fmla="val 2803"/>
                <a:gd name="f109" fmla="val 129"/>
                <a:gd name="f110" fmla="val 33"/>
                <a:gd name="f111" fmla="val 118"/>
                <a:gd name="f112" fmla="val 13"/>
                <a:gd name="f113" fmla="val 96"/>
                <a:gd name="f114" fmla="*/ f0 1 32464"/>
                <a:gd name="f115" fmla="*/ f1 1 36573"/>
                <a:gd name="f116" fmla="val f2"/>
                <a:gd name="f117" fmla="val f3"/>
                <a:gd name="f118" fmla="val f4"/>
                <a:gd name="f119" fmla="+- f118 0 f116"/>
                <a:gd name="f120" fmla="+- f117 0 f116"/>
                <a:gd name="f121" fmla="*/ f120 1 32464"/>
                <a:gd name="f122" fmla="*/ f119 1 36573"/>
                <a:gd name="f123" fmla="*/ f116 1 f121"/>
                <a:gd name="f124" fmla="*/ f117 1 f121"/>
                <a:gd name="f125" fmla="*/ f116 1 f122"/>
                <a:gd name="f126" fmla="*/ f118 1 f122"/>
                <a:gd name="f127" fmla="*/ f123 f114 1"/>
                <a:gd name="f128" fmla="*/ f124 f114 1"/>
                <a:gd name="f129" fmla="*/ f126 f115 1"/>
                <a:gd name="f130" fmla="*/ f125 f1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7" t="f130" r="f128" b="f129"/>
              <a:pathLst>
                <a:path w="32464" h="365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2"/>
                    <a:pt x="f13" y="f12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4"/>
                    <a:pt x="f53" y="f4"/>
                  </a:cubicBezTo>
                  <a:cubicBezTo>
                    <a:pt x="f54" y="f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lnTo>
                    <a:pt x="f71" y="f72"/>
                  </a:ln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lnTo>
                    <a:pt x="f97" y="f98"/>
                  </a:ln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3411;p57">
              <a:extLst>
                <a:ext uri="{FF2B5EF4-FFF2-40B4-BE49-F238E27FC236}">
                  <a16:creationId xmlns:a16="http://schemas.microsoft.com/office/drawing/2014/main" id="{5E6504D6-51D2-432C-A944-EE80D1662490}"/>
                </a:ext>
              </a:extLst>
            </p:cNvPr>
            <p:cNvSpPr/>
            <p:nvPr/>
          </p:nvSpPr>
          <p:spPr>
            <a:xfrm rot="6434156">
              <a:off x="3818722" y="1052581"/>
              <a:ext cx="587520" cy="1644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005"/>
                <a:gd name="f4" fmla="val 5601"/>
                <a:gd name="f5" fmla="val 1054"/>
                <a:gd name="f6" fmla="val 1352"/>
                <a:gd name="f7" fmla="val 1138"/>
                <a:gd name="f8" fmla="val 1374"/>
                <a:gd name="f9" fmla="val 1225"/>
                <a:gd name="f10" fmla="val 1394"/>
                <a:gd name="f11" fmla="val 1309"/>
                <a:gd name="f12" fmla="val 1417"/>
                <a:gd name="f13" fmla="val 1222"/>
                <a:gd name="f14" fmla="val 1396"/>
                <a:gd name="f15" fmla="val 1137"/>
                <a:gd name="f16" fmla="val 1376"/>
                <a:gd name="f17" fmla="val 2282"/>
                <a:gd name="f18" fmla="val 1660"/>
                <a:gd name="f19" fmla="val 2300"/>
                <a:gd name="f20" fmla="val 1664"/>
                <a:gd name="f21" fmla="val 2319"/>
                <a:gd name="f22" fmla="val 1668"/>
                <a:gd name="f23" fmla="val 2337"/>
                <a:gd name="f24" fmla="val 1672"/>
                <a:gd name="f25" fmla="val 3015"/>
                <a:gd name="f26" fmla="val 1820"/>
                <a:gd name="f27" fmla="val 3156"/>
                <a:gd name="f28" fmla="val 1849"/>
                <a:gd name="f29" fmla="val 3297"/>
                <a:gd name="f30" fmla="val 1871"/>
                <a:gd name="f31" fmla="val 3435"/>
                <a:gd name="f32" fmla="val 1899"/>
                <a:gd name="f33" fmla="val 3294"/>
                <a:gd name="f34" fmla="val 3154"/>
                <a:gd name="f35" fmla="val 4996"/>
                <a:gd name="f36" fmla="val 2163"/>
                <a:gd name="f37" fmla="val 5238"/>
                <a:gd name="f38" fmla="val 2200"/>
                <a:gd name="f39" fmla="val 5482"/>
                <a:gd name="f40" fmla="val 2233"/>
                <a:gd name="f41" fmla="val 5724"/>
                <a:gd name="f42" fmla="val 2266"/>
                <a:gd name="f43" fmla="val 5480"/>
                <a:gd name="f44" fmla="val 2235"/>
                <a:gd name="f45" fmla="val 5988"/>
                <a:gd name="f46" fmla="val 2306"/>
                <a:gd name="f47" fmla="val 6651"/>
                <a:gd name="f48" fmla="val 2394"/>
                <a:gd name="f49" fmla="val 7309"/>
                <a:gd name="f50" fmla="val 2474"/>
                <a:gd name="f51" fmla="val 7964"/>
                <a:gd name="f52" fmla="val 2555"/>
                <a:gd name="f53" fmla="val 6649"/>
                <a:gd name="f54" fmla="val 14398"/>
                <a:gd name="f55" fmla="val 3586"/>
                <a:gd name="f56" fmla="val 14633"/>
                <a:gd name="f57" fmla="val 3637"/>
                <a:gd name="f58" fmla="val 14865"/>
                <a:gd name="f59" fmla="val 3694"/>
                <a:gd name="f60" fmla="val 15100"/>
                <a:gd name="f61" fmla="val 3750"/>
                <a:gd name="f62" fmla="val 3639"/>
                <a:gd name="f63" fmla="val 15489"/>
                <a:gd name="f64" fmla="val 3840"/>
                <a:gd name="f65" fmla="val 15741"/>
                <a:gd name="f66" fmla="val 3901"/>
                <a:gd name="f67" fmla="val 15993"/>
                <a:gd name="f68" fmla="val 3966"/>
                <a:gd name="f69" fmla="val 16244"/>
                <a:gd name="f70" fmla="val 4032"/>
                <a:gd name="f71" fmla="val 3902"/>
                <a:gd name="f72" fmla="val 16577"/>
                <a:gd name="f73" fmla="val 4117"/>
                <a:gd name="f74" fmla="val 16840"/>
                <a:gd name="f75" fmla="val 4187"/>
                <a:gd name="f76" fmla="val 17099"/>
                <a:gd name="f77" fmla="val 4260"/>
                <a:gd name="f78" fmla="val 17362"/>
                <a:gd name="f79" fmla="val 4335"/>
                <a:gd name="f80" fmla="val 16837"/>
                <a:gd name="f81" fmla="val 18737"/>
                <a:gd name="f82" fmla="val 4742"/>
                <a:gd name="f83" fmla="val 18995"/>
                <a:gd name="f84" fmla="val 4824"/>
                <a:gd name="f85" fmla="val 19256"/>
                <a:gd name="f86" fmla="val 4911"/>
                <a:gd name="f87" fmla="val 19513"/>
                <a:gd name="f88" fmla="val 18998"/>
                <a:gd name="f89" fmla="val 4825"/>
                <a:gd name="f90" fmla="val 5674"/>
                <a:gd name="f91" fmla="val 3856"/>
                <a:gd name="f92" fmla="val 1966"/>
                <a:gd name="f93" fmla="val 270"/>
                <a:gd name="f94" fmla="val 61"/>
                <a:gd name="f95" fmla="val 932"/>
                <a:gd name="f96" fmla="val 60"/>
                <a:gd name="f97" fmla="val 58"/>
                <a:gd name="f98" fmla="val 933"/>
                <a:gd name="f99" fmla="val 34"/>
                <a:gd name="f100" fmla="val 944"/>
                <a:gd name="f101" fmla="val 19"/>
                <a:gd name="f102" fmla="val 967"/>
                <a:gd name="f103" fmla="val 991"/>
                <a:gd name="f104" fmla="val 1018"/>
                <a:gd name="f105" fmla="val 37"/>
                <a:gd name="f106" fmla="val 1044"/>
                <a:gd name="f107" fmla="val 1053"/>
                <a:gd name="f108" fmla="val 65"/>
                <a:gd name="f109" fmla="val 69"/>
                <a:gd name="f110" fmla="val 1055"/>
                <a:gd name="f111" fmla="val 73"/>
                <a:gd name="f112" fmla="val 1056"/>
                <a:gd name="f113" fmla="val 71"/>
                <a:gd name="f114" fmla="val 70"/>
                <a:gd name="f115" fmla="val 52"/>
                <a:gd name="f116" fmla="val 1058"/>
                <a:gd name="f117" fmla="val 44"/>
                <a:gd name="f118" fmla="val 1061"/>
                <a:gd name="f119" fmla="val 33"/>
                <a:gd name="f120" fmla="val 1067"/>
                <a:gd name="f121" fmla="val 21"/>
                <a:gd name="f122" fmla="val 1075"/>
                <a:gd name="f123" fmla="val 14"/>
                <a:gd name="f124" fmla="val 1090"/>
                <a:gd name="f125" fmla="val 1117"/>
                <a:gd name="f126" fmla="val 7"/>
                <a:gd name="f127" fmla="val 1151"/>
                <a:gd name="f128" fmla="val 31"/>
                <a:gd name="f129" fmla="val 1169"/>
                <a:gd name="f130" fmla="val 1119"/>
                <a:gd name="f131" fmla="val 2007"/>
                <a:gd name="f132" fmla="val 6288"/>
                <a:gd name="f133" fmla="val 5600"/>
                <a:gd name="f134" fmla="val 14788"/>
                <a:gd name="f135" fmla="val 16337"/>
                <a:gd name="f136" fmla="val 17996"/>
                <a:gd name="f137" fmla="val 5481"/>
                <a:gd name="f138" fmla="val 19761"/>
                <a:gd name="f139" fmla="val 5204"/>
                <a:gd name="f140" fmla="val 19765"/>
                <a:gd name="f141" fmla="val 19771"/>
                <a:gd name="f142" fmla="val 5202"/>
                <a:gd name="f143" fmla="val 19775"/>
                <a:gd name="f144" fmla="val 5200"/>
                <a:gd name="f145" fmla="val 19797"/>
                <a:gd name="f146" fmla="val 5191"/>
                <a:gd name="f147" fmla="val 19812"/>
                <a:gd name="f148" fmla="val 5171"/>
                <a:gd name="f149" fmla="val 19814"/>
                <a:gd name="f150" fmla="val 5147"/>
                <a:gd name="f151" fmla="val 19817"/>
                <a:gd name="f152" fmla="val 5118"/>
                <a:gd name="f153" fmla="val 19800"/>
                <a:gd name="f154" fmla="val 5093"/>
                <a:gd name="f155" fmla="val 19774"/>
                <a:gd name="f156" fmla="val 5083"/>
                <a:gd name="f157" fmla="val 19820"/>
                <a:gd name="f158" fmla="val 5098"/>
                <a:gd name="f159" fmla="val 19868"/>
                <a:gd name="f160" fmla="val 5113"/>
                <a:gd name="f161" fmla="val 19914"/>
                <a:gd name="f162" fmla="val 5128"/>
                <a:gd name="f163" fmla="val 19920"/>
                <a:gd name="f164" fmla="val 5131"/>
                <a:gd name="f165" fmla="val 19927"/>
                <a:gd name="f166" fmla="val 5132"/>
                <a:gd name="f167" fmla="val 19933"/>
                <a:gd name="f168" fmla="val 19942"/>
                <a:gd name="f169" fmla="val 19951"/>
                <a:gd name="f170" fmla="val 5130"/>
                <a:gd name="f171" fmla="val 19959"/>
                <a:gd name="f172" fmla="val 5127"/>
                <a:gd name="f173" fmla="val 19971"/>
                <a:gd name="f174" fmla="val 5121"/>
                <a:gd name="f175" fmla="val 19983"/>
                <a:gd name="f176" fmla="val 5111"/>
                <a:gd name="f177" fmla="val 19990"/>
                <a:gd name="f178" fmla="val 5070"/>
                <a:gd name="f179" fmla="val 19998"/>
                <a:gd name="f180" fmla="val 5036"/>
                <a:gd name="f181" fmla="val 19973"/>
                <a:gd name="f182" fmla="val 5019"/>
                <a:gd name="f183" fmla="val 18622"/>
                <a:gd name="f184" fmla="val 4028"/>
                <a:gd name="f185" fmla="val 12697"/>
                <a:gd name="f186" fmla="*/ f0 1 20005"/>
                <a:gd name="f187" fmla="*/ f1 1 5601"/>
                <a:gd name="f188" fmla="val f2"/>
                <a:gd name="f189" fmla="val f3"/>
                <a:gd name="f190" fmla="val f4"/>
                <a:gd name="f191" fmla="+- f190 0 f188"/>
                <a:gd name="f192" fmla="+- f189 0 f188"/>
                <a:gd name="f193" fmla="*/ f192 1 20005"/>
                <a:gd name="f194" fmla="*/ f191 1 5601"/>
                <a:gd name="f195" fmla="*/ f188 1 f193"/>
                <a:gd name="f196" fmla="*/ f189 1 f193"/>
                <a:gd name="f197" fmla="*/ f188 1 f194"/>
                <a:gd name="f198" fmla="*/ f190 1 f194"/>
                <a:gd name="f199" fmla="*/ f195 f186 1"/>
                <a:gd name="f200" fmla="*/ f196 f186 1"/>
                <a:gd name="f201" fmla="*/ f198 f187 1"/>
                <a:gd name="f202" fmla="*/ f197 f1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9" t="f202" r="f200" b="f201"/>
              <a:pathLst>
                <a:path w="20005" h="560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1" y="f22"/>
                    <a:pt x="f19" y="f20"/>
                    <a:pt x="f17" y="f18"/>
                  </a:cubicBezTo>
                  <a:close/>
                  <a:moveTo>
                    <a:pt x="f25" y="f26"/>
                  </a:moveTo>
                  <a:cubicBezTo>
                    <a:pt x="f27" y="f28"/>
                    <a:pt x="f29" y="f30"/>
                    <a:pt x="f31" y="f32"/>
                  </a:cubicBezTo>
                  <a:cubicBezTo>
                    <a:pt x="f33" y="f30"/>
                    <a:pt x="f34" y="f28"/>
                    <a:pt x="f25" y="f26"/>
                  </a:cubicBezTo>
                  <a:close/>
                  <a:moveTo>
                    <a:pt x="f35" y="f36"/>
                  </a:moveTo>
                  <a:lnTo>
                    <a:pt x="f35" y="f36"/>
                  </a:ln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37" y="f38"/>
                    <a:pt x="f35" y="f3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cubicBezTo>
                    <a:pt x="f49" y="f50"/>
                    <a:pt x="f53" y="f48"/>
                    <a:pt x="f45" y="f46"/>
                  </a:cubicBezTo>
                  <a:close/>
                  <a:moveTo>
                    <a:pt x="f54" y="f55"/>
                  </a:moveTo>
                  <a:cubicBezTo>
                    <a:pt x="f56" y="f57"/>
                    <a:pt x="f58" y="f59"/>
                    <a:pt x="f60" y="f61"/>
                  </a:cubicBezTo>
                  <a:cubicBezTo>
                    <a:pt x="f58" y="f59"/>
                    <a:pt x="f56" y="f62"/>
                    <a:pt x="f54" y="f55"/>
                  </a:cubicBezTo>
                  <a:close/>
                  <a:moveTo>
                    <a:pt x="f63" y="f64"/>
                  </a:moveTo>
                  <a:lnTo>
                    <a:pt x="f63" y="f64"/>
                  </a:lnTo>
                  <a:cubicBezTo>
                    <a:pt x="f65" y="f66"/>
                    <a:pt x="f67" y="f68"/>
                    <a:pt x="f69" y="f70"/>
                  </a:cubicBezTo>
                  <a:cubicBezTo>
                    <a:pt x="f67" y="f68"/>
                    <a:pt x="f65" y="f71"/>
                    <a:pt x="f63" y="f64"/>
                  </a:cubicBezTo>
                  <a:close/>
                  <a:moveTo>
                    <a:pt x="f72" y="f73"/>
                  </a:moveTo>
                  <a:lnTo>
                    <a:pt x="f72" y="f73"/>
                  </a:lnTo>
                  <a:cubicBezTo>
                    <a:pt x="f74" y="f75"/>
                    <a:pt x="f76" y="f77"/>
                    <a:pt x="f78" y="f79"/>
                  </a:cubicBezTo>
                  <a:cubicBezTo>
                    <a:pt x="f76" y="f77"/>
                    <a:pt x="f80" y="f75"/>
                    <a:pt x="f72" y="f73"/>
                  </a:cubicBezTo>
                  <a:close/>
                  <a:moveTo>
                    <a:pt x="f81" y="f82"/>
                  </a:moveTo>
                  <a:cubicBezTo>
                    <a:pt x="f83" y="f84"/>
                    <a:pt x="f85" y="f86"/>
                    <a:pt x="f87" y="f35"/>
                  </a:cubicBezTo>
                  <a:cubicBezTo>
                    <a:pt x="f85" y="f86"/>
                    <a:pt x="f88" y="f89"/>
                    <a:pt x="f81" y="f82"/>
                  </a:cubicBezTo>
                  <a:close/>
                  <a:moveTo>
                    <a:pt x="f90" y="f2"/>
                  </a:moveTo>
                  <a:cubicBezTo>
                    <a:pt x="f91" y="f2"/>
                    <a:pt x="f92" y="f93"/>
                    <a:pt x="f94" y="f95"/>
                  </a:cubicBezTo>
                  <a:cubicBezTo>
                    <a:pt x="f96" y="f95"/>
                    <a:pt x="f96" y="f95"/>
                    <a:pt x="f97" y="f98"/>
                  </a:cubicBezTo>
                  <a:cubicBezTo>
                    <a:pt x="f99" y="f100"/>
                    <a:pt x="f101" y="f102"/>
                    <a:pt x="f101" y="f103"/>
                  </a:cubicBezTo>
                  <a:cubicBezTo>
                    <a:pt x="f101" y="f104"/>
                    <a:pt x="f105" y="f106"/>
                    <a:pt x="f94" y="f107"/>
                  </a:cubicBezTo>
                  <a:cubicBezTo>
                    <a:pt x="f108" y="f5"/>
                    <a:pt x="f109" y="f110"/>
                    <a:pt x="f111" y="f112"/>
                  </a:cubicBezTo>
                  <a:lnTo>
                    <a:pt x="f111" y="f112"/>
                  </a:lnTo>
                  <a:cubicBezTo>
                    <a:pt x="f113" y="f112"/>
                    <a:pt x="f114" y="f112"/>
                    <a:pt x="f109" y="f112"/>
                  </a:cubicBezTo>
                  <a:cubicBezTo>
                    <a:pt x="f94" y="f112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2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138" y="f139"/>
                  </a:cubicBezTo>
                  <a:cubicBezTo>
                    <a:pt x="f140" y="f139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lnTo>
                    <a:pt x="f155" y="f156"/>
                  </a:ln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6"/>
                  </a:cubicBezTo>
                  <a:cubicBezTo>
                    <a:pt x="f168" y="f166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58"/>
                  </a:cubicBezTo>
                  <a:cubicBezTo>
                    <a:pt x="f3" y="f178"/>
                    <a:pt x="f179" y="f180"/>
                    <a:pt x="f181" y="f182"/>
                  </a:cubicBezTo>
                  <a:cubicBezTo>
                    <a:pt x="f183" y="f184"/>
                    <a:pt x="f185" y="f2"/>
                    <a:pt x="f90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3412;p57">
              <a:extLst>
                <a:ext uri="{FF2B5EF4-FFF2-40B4-BE49-F238E27FC236}">
                  <a16:creationId xmlns:a16="http://schemas.microsoft.com/office/drawing/2014/main" id="{9F25C6BC-2469-4B75-A2D1-89B32E8519DE}"/>
                </a:ext>
              </a:extLst>
            </p:cNvPr>
            <p:cNvSpPr/>
            <p:nvPr/>
          </p:nvSpPr>
          <p:spPr>
            <a:xfrm rot="6434156">
              <a:off x="4298615" y="1071061"/>
              <a:ext cx="273689" cy="59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9"/>
                <a:gd name="f4" fmla="val 20251"/>
                <a:gd name="f5" fmla="val 3651"/>
                <a:gd name="f6" fmla="val 285"/>
                <a:gd name="f7" fmla="val 3692"/>
                <a:gd name="f8" fmla="val 472"/>
                <a:gd name="f9" fmla="val 3732"/>
                <a:gd name="f10" fmla="val 659"/>
                <a:gd name="f11" fmla="val 3772"/>
                <a:gd name="f12" fmla="val 848"/>
                <a:gd name="f13" fmla="val 660"/>
                <a:gd name="f14" fmla="val 3691"/>
                <a:gd name="f15" fmla="val 5247"/>
                <a:gd name="f16" fmla="val 9991"/>
                <a:gd name="f17" fmla="val 5261"/>
                <a:gd name="f18" fmla="val 10200"/>
                <a:gd name="f19" fmla="val 5277"/>
                <a:gd name="f20" fmla="val 10408"/>
                <a:gd name="f21" fmla="val 5289"/>
                <a:gd name="f22" fmla="val 10609"/>
                <a:gd name="f23" fmla="val 5275"/>
                <a:gd name="f24" fmla="val 10406"/>
                <a:gd name="f25" fmla="val 5507"/>
                <a:gd name="f26" fmla="val 13077"/>
                <a:gd name="f27" fmla="val 5557"/>
                <a:gd name="f28" fmla="val 13455"/>
                <a:gd name="f29" fmla="val 5616"/>
                <a:gd name="f30" fmla="val 13832"/>
                <a:gd name="f31" fmla="val 5681"/>
                <a:gd name="f32" fmla="val 14208"/>
                <a:gd name="f33" fmla="val 5614"/>
                <a:gd name="f34" fmla="val 5554"/>
                <a:gd name="f35" fmla="val 3633"/>
                <a:gd name="f36" fmla="val 1"/>
                <a:gd name="f37" fmla="val 3630"/>
                <a:gd name="f38" fmla="val 3627"/>
                <a:gd name="f39" fmla="val 3625"/>
                <a:gd name="f40" fmla="val 3619"/>
                <a:gd name="f41" fmla="val 4"/>
                <a:gd name="f42" fmla="val 3615"/>
                <a:gd name="f43" fmla="val 3609"/>
                <a:gd name="f44" fmla="val 5"/>
                <a:gd name="f45" fmla="val 3593"/>
                <a:gd name="f46" fmla="val 13"/>
                <a:gd name="f47" fmla="val 3580"/>
                <a:gd name="f48" fmla="val 25"/>
                <a:gd name="f49" fmla="val 3573"/>
                <a:gd name="f50" fmla="val 42"/>
                <a:gd name="f51" fmla="val 3566"/>
                <a:gd name="f52" fmla="val 61"/>
                <a:gd name="f53" fmla="val 87"/>
                <a:gd name="f54" fmla="val 3576"/>
                <a:gd name="f55" fmla="val 104"/>
                <a:gd name="f56" fmla="val 3588"/>
                <a:gd name="f57" fmla="val 119"/>
                <a:gd name="f58" fmla="val 3600"/>
                <a:gd name="f59" fmla="val 136"/>
                <a:gd name="f60" fmla="val 139"/>
                <a:gd name="f61" fmla="val 3623"/>
                <a:gd name="f62" fmla="val 142"/>
                <a:gd name="f63" fmla="val 3622"/>
                <a:gd name="f64" fmla="val 144"/>
                <a:gd name="f65" fmla="val 146"/>
                <a:gd name="f66" fmla="val 3626"/>
                <a:gd name="f67" fmla="val 167"/>
                <a:gd name="f68" fmla="val 187"/>
                <a:gd name="f69" fmla="val 3635"/>
                <a:gd name="f70" fmla="val 207"/>
                <a:gd name="f71" fmla="val 182"/>
                <a:gd name="f72" fmla="val 3606"/>
                <a:gd name="f73" fmla="val 163"/>
                <a:gd name="f74" fmla="val 3579"/>
                <a:gd name="f75" fmla="val 162"/>
                <a:gd name="f76" fmla="val 3568"/>
                <a:gd name="f77" fmla="val 3559"/>
                <a:gd name="f78" fmla="val 3548"/>
                <a:gd name="f79" fmla="val 168"/>
                <a:gd name="f80" fmla="val 3532"/>
                <a:gd name="f81" fmla="val 175"/>
                <a:gd name="f82" fmla="val 3519"/>
                <a:gd name="f83" fmla="val 186"/>
                <a:gd name="f84" fmla="val 3515"/>
                <a:gd name="f85" fmla="val 203"/>
                <a:gd name="f86" fmla="val 9356"/>
                <a:gd name="f87" fmla="val 5748"/>
                <a:gd name="f88" fmla="val 18485"/>
                <a:gd name="f89" fmla="val 6937"/>
                <a:gd name="f90" fmla="val 20222"/>
                <a:gd name="f91" fmla="val 6951"/>
                <a:gd name="f92" fmla="val 20241"/>
                <a:gd name="f93" fmla="val 6971"/>
                <a:gd name="f94" fmla="val 20250"/>
                <a:gd name="f95" fmla="val 6991"/>
                <a:gd name="f96" fmla="val 6999"/>
                <a:gd name="f97" fmla="val 7007"/>
                <a:gd name="f98" fmla="val 20249"/>
                <a:gd name="f99" fmla="val 7014"/>
                <a:gd name="f100" fmla="val 20246"/>
                <a:gd name="f101" fmla="val 7015"/>
                <a:gd name="f102" fmla="val 7044"/>
                <a:gd name="f103" fmla="val 20232"/>
                <a:gd name="f104" fmla="val 7061"/>
                <a:gd name="f105" fmla="val 20201"/>
                <a:gd name="f106" fmla="val 7054"/>
                <a:gd name="f107" fmla="val 20172"/>
                <a:gd name="f108" fmla="val 6417"/>
                <a:gd name="f109" fmla="val 17548"/>
                <a:gd name="f110" fmla="val 7004"/>
                <a:gd name="f111" fmla="val 19966"/>
                <a:gd name="f112" fmla="val 7011"/>
                <a:gd name="f113" fmla="val 19993"/>
                <a:gd name="f114" fmla="val 7035"/>
                <a:gd name="f115" fmla="val 20014"/>
                <a:gd name="f116" fmla="val 7063"/>
                <a:gd name="f117" fmla="val 7064"/>
                <a:gd name="f118" fmla="val 7065"/>
                <a:gd name="f119" fmla="val 7075"/>
                <a:gd name="f120" fmla="val 7082"/>
                <a:gd name="f121" fmla="val 20013"/>
                <a:gd name="f122" fmla="val 7090"/>
                <a:gd name="f123" fmla="val 20009"/>
                <a:gd name="f124" fmla="val 7108"/>
                <a:gd name="f125" fmla="val 20000"/>
                <a:gd name="f126" fmla="val 7122"/>
                <a:gd name="f127" fmla="val 19984"/>
                <a:gd name="f128" fmla="val 7127"/>
                <a:gd name="f129" fmla="val 19963"/>
                <a:gd name="f130" fmla="val 9318"/>
                <a:gd name="f131" fmla="val 8520"/>
                <a:gd name="f132" fmla="val 4686"/>
                <a:gd name="f133" fmla="val 1407"/>
                <a:gd name="f134" fmla="val 3736"/>
                <a:gd name="f135" fmla="val 97"/>
                <a:gd name="f136" fmla="val 3729"/>
                <a:gd name="f137" fmla="val 85"/>
                <a:gd name="f138" fmla="val 3717"/>
                <a:gd name="f139" fmla="val 79"/>
                <a:gd name="f140" fmla="val 3707"/>
                <a:gd name="f141" fmla="val 77"/>
                <a:gd name="f142" fmla="val 3704"/>
                <a:gd name="f143" fmla="val 64"/>
                <a:gd name="f144" fmla="val 3703"/>
                <a:gd name="f145" fmla="val 51"/>
                <a:gd name="f146" fmla="val 3696"/>
                <a:gd name="f147" fmla="val 3686"/>
                <a:gd name="f148" fmla="val 28"/>
                <a:gd name="f149" fmla="val 27"/>
                <a:gd name="f150" fmla="val 3673"/>
                <a:gd name="f151" fmla="val 9"/>
                <a:gd name="f152" fmla="val 3653"/>
                <a:gd name="f153" fmla="*/ f0 1 9319"/>
                <a:gd name="f154" fmla="*/ f1 1 20251"/>
                <a:gd name="f155" fmla="val f2"/>
                <a:gd name="f156" fmla="val f3"/>
                <a:gd name="f157" fmla="val f4"/>
                <a:gd name="f158" fmla="+- f157 0 f155"/>
                <a:gd name="f159" fmla="+- f156 0 f155"/>
                <a:gd name="f160" fmla="*/ f159 1 9319"/>
                <a:gd name="f161" fmla="*/ f158 1 20251"/>
                <a:gd name="f162" fmla="*/ f155 1 f160"/>
                <a:gd name="f163" fmla="*/ f156 1 f160"/>
                <a:gd name="f164" fmla="*/ f155 1 f161"/>
                <a:gd name="f165" fmla="*/ f157 1 f161"/>
                <a:gd name="f166" fmla="*/ f162 f153 1"/>
                <a:gd name="f167" fmla="*/ f163 f153 1"/>
                <a:gd name="f168" fmla="*/ f165 f154 1"/>
                <a:gd name="f169" fmla="*/ f164 f1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6" t="f169" r="f167" b="f168"/>
              <a:pathLst>
                <a:path w="9319" h="20251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2"/>
                  </a:lnTo>
                  <a:cubicBezTo>
                    <a:pt x="f9" y="f13"/>
                    <a:pt x="f14" y="f8"/>
                    <a:pt x="f5" y="f6"/>
                  </a:cubicBezTo>
                  <a:close/>
                  <a:moveTo>
                    <a:pt x="f15" y="f16"/>
                  </a:move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17" y="f18"/>
                    <a:pt x="f15" y="f16"/>
                  </a:cubicBezTo>
                  <a:close/>
                  <a:moveTo>
                    <a:pt x="f25" y="f26"/>
                  </a:moveTo>
                  <a:cubicBezTo>
                    <a:pt x="f27" y="f28"/>
                    <a:pt x="f29" y="f30"/>
                    <a:pt x="f31" y="f32"/>
                  </a:cubicBezTo>
                  <a:cubicBezTo>
                    <a:pt x="f33" y="f30"/>
                    <a:pt x="f34" y="f28"/>
                    <a:pt x="f25" y="f26"/>
                  </a:cubicBezTo>
                  <a:close/>
                  <a:moveTo>
                    <a:pt x="f35" y="f36"/>
                  </a:moveTo>
                  <a:cubicBezTo>
                    <a:pt x="f37" y="f36"/>
                    <a:pt x="f38" y="f36"/>
                    <a:pt x="f39" y="f36"/>
                  </a:cubicBezTo>
                  <a:cubicBezTo>
                    <a:pt x="f40" y="f41"/>
                    <a:pt x="f42" y="f41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1" y="f53"/>
                    <a:pt x="f54" y="f55"/>
                  </a:cubicBezTo>
                  <a:cubicBezTo>
                    <a:pt x="f56" y="f57"/>
                    <a:pt x="f58" y="f59"/>
                    <a:pt x="f40" y="f60"/>
                  </a:cubicBezTo>
                  <a:lnTo>
                    <a:pt x="f61" y="f60"/>
                  </a:lnTo>
                  <a:cubicBezTo>
                    <a:pt x="f61" y="f62"/>
                    <a:pt x="f63" y="f64"/>
                    <a:pt x="f63" y="f65"/>
                  </a:cubicBezTo>
                  <a:cubicBezTo>
                    <a:pt x="f66" y="f67"/>
                    <a:pt x="f37" y="f68"/>
                    <a:pt x="f69" y="f70"/>
                  </a:cubicBezTo>
                  <a:lnTo>
                    <a:pt x="f69" y="f70"/>
                  </a:lnTo>
                  <a:cubicBezTo>
                    <a:pt x="f38" y="f71"/>
                    <a:pt x="f72" y="f73"/>
                    <a:pt x="f74" y="f75"/>
                  </a:cubicBezTo>
                  <a:cubicBezTo>
                    <a:pt x="f76" y="f75"/>
                    <a:pt x="f77" y="f73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2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8"/>
                    <a:pt x="f99" y="f100"/>
                  </a:cubicBezTo>
                  <a:lnTo>
                    <a:pt x="f101" y="f100"/>
                  </a:lnTo>
                  <a:cubicBezTo>
                    <a:pt x="f102" y="f103"/>
                    <a:pt x="f104" y="f105"/>
                    <a:pt x="f106" y="f107"/>
                  </a:cubicBezTo>
                  <a:lnTo>
                    <a:pt x="f108" y="f109"/>
                  </a:lnTo>
                  <a:lnTo>
                    <a:pt x="f110" y="f111"/>
                  </a:lnTo>
                  <a:cubicBezTo>
                    <a:pt x="f112" y="f113"/>
                    <a:pt x="f114" y="f115"/>
                    <a:pt x="f116" y="f115"/>
                  </a:cubicBezTo>
                  <a:cubicBezTo>
                    <a:pt x="f117" y="f115"/>
                    <a:pt x="f117" y="f115"/>
                    <a:pt x="f118" y="f115"/>
                  </a:cubicBezTo>
                  <a:cubicBezTo>
                    <a:pt x="f119" y="f115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50"/>
                  </a:cubicBezTo>
                  <a:cubicBezTo>
                    <a:pt x="f146" y="f50"/>
                    <a:pt x="f147" y="f148"/>
                    <a:pt x="f147" y="f149"/>
                  </a:cubicBezTo>
                  <a:cubicBezTo>
                    <a:pt x="f150" y="f151"/>
                    <a:pt x="f152" y="f36"/>
                    <a:pt x="f35" y="f3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3413;p57">
              <a:extLst>
                <a:ext uri="{FF2B5EF4-FFF2-40B4-BE49-F238E27FC236}">
                  <a16:creationId xmlns:a16="http://schemas.microsoft.com/office/drawing/2014/main" id="{F97DCF47-B59B-4F62-9E38-EE2B96260610}"/>
                </a:ext>
              </a:extLst>
            </p:cNvPr>
            <p:cNvSpPr/>
            <p:nvPr/>
          </p:nvSpPr>
          <p:spPr>
            <a:xfrm rot="6434156">
              <a:off x="4740052" y="935135"/>
              <a:ext cx="225106" cy="515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65"/>
                <a:gd name="f4" fmla="val 17557"/>
                <a:gd name="f5" fmla="val 4002"/>
                <a:gd name="f6" fmla="val 4945"/>
                <a:gd name="f7" fmla="val 4060"/>
                <a:gd name="f8" fmla="val 5251"/>
                <a:gd name="f9" fmla="val 4117"/>
                <a:gd name="f10" fmla="val 5561"/>
                <a:gd name="f11" fmla="val 4166"/>
                <a:gd name="f12" fmla="val 5872"/>
                <a:gd name="f13" fmla="val 4115"/>
                <a:gd name="f14" fmla="val 4742"/>
                <a:gd name="f15" fmla="val 14125"/>
                <a:gd name="f16" fmla="val 4748"/>
                <a:gd name="f17" fmla="val 14175"/>
                <a:gd name="f18" fmla="val 4754"/>
                <a:gd name="f19" fmla="val 14225"/>
                <a:gd name="f20" fmla="val 4760"/>
                <a:gd name="f21" fmla="val 14275"/>
                <a:gd name="f22" fmla="val 4876"/>
                <a:gd name="f23" fmla="val 15182"/>
                <a:gd name="f24" fmla="val 4911"/>
                <a:gd name="f25" fmla="val 15436"/>
                <a:gd name="f26" fmla="val 4950"/>
                <a:gd name="f27" fmla="val 15689"/>
                <a:gd name="f28" fmla="val 4987"/>
                <a:gd name="f29" fmla="val 15942"/>
                <a:gd name="f30" fmla="val 4948"/>
                <a:gd name="f31" fmla="val 15688"/>
                <a:gd name="f32" fmla="val 3126"/>
                <a:gd name="f33" fmla="val 3118"/>
                <a:gd name="f34" fmla="val 3110"/>
                <a:gd name="f35" fmla="val 2"/>
                <a:gd name="f36" fmla="val 3103"/>
                <a:gd name="f37" fmla="val 5"/>
                <a:gd name="f38" fmla="val 3075"/>
                <a:gd name="f39" fmla="val 16"/>
                <a:gd name="f40" fmla="val 3061"/>
                <a:gd name="f41" fmla="val 42"/>
                <a:gd name="f42" fmla="val 3064"/>
                <a:gd name="f43" fmla="val 72"/>
                <a:gd name="f44" fmla="val 3055"/>
                <a:gd name="f45" fmla="val 49"/>
                <a:gd name="f46" fmla="val 3035"/>
                <a:gd name="f47" fmla="val 34"/>
                <a:gd name="f48" fmla="val 3012"/>
                <a:gd name="f49" fmla="val 30"/>
                <a:gd name="f50" fmla="val 3009"/>
                <a:gd name="f51" fmla="val 3006"/>
                <a:gd name="f52" fmla="val 3004"/>
                <a:gd name="f53" fmla="val 2995"/>
                <a:gd name="f54" fmla="val 2988"/>
                <a:gd name="f55" fmla="val 32"/>
                <a:gd name="f56" fmla="val 2982"/>
                <a:gd name="f57" fmla="val 36"/>
                <a:gd name="f58" fmla="val 2967"/>
                <a:gd name="f59" fmla="val 43"/>
                <a:gd name="f60" fmla="val 2955"/>
                <a:gd name="f61" fmla="val 55"/>
                <a:gd name="f62" fmla="val 2947"/>
                <a:gd name="f63" fmla="val 70"/>
                <a:gd name="f64" fmla="val 1"/>
                <a:gd name="f65" fmla="val 7186"/>
                <a:gd name="f66" fmla="val 4246"/>
                <a:gd name="f67" fmla="val 15857"/>
                <a:gd name="f68" fmla="val 5128"/>
                <a:gd name="f69" fmla="val 17523"/>
                <a:gd name="f70" fmla="val 5138"/>
                <a:gd name="f71" fmla="val 17544"/>
                <a:gd name="f72" fmla="val 5161"/>
                <a:gd name="f73" fmla="val 5183"/>
                <a:gd name="f74" fmla="val 5190"/>
                <a:gd name="f75" fmla="val 5198"/>
                <a:gd name="f76" fmla="val 17555"/>
                <a:gd name="f77" fmla="val 5205"/>
                <a:gd name="f78" fmla="val 17553"/>
                <a:gd name="f79" fmla="val 5206"/>
                <a:gd name="f80" fmla="val 5208"/>
                <a:gd name="f81" fmla="val 17551"/>
                <a:gd name="f82" fmla="val 5235"/>
                <a:gd name="f83" fmla="val 17540"/>
                <a:gd name="f84" fmla="val 5250"/>
                <a:gd name="f85" fmla="val 17510"/>
                <a:gd name="f86" fmla="val 5246"/>
                <a:gd name="f87" fmla="val 17481"/>
                <a:gd name="f88" fmla="val 5229"/>
                <a:gd name="f89" fmla="val 17393"/>
                <a:gd name="f90" fmla="val 5215"/>
                <a:gd name="f91" fmla="val 17305"/>
                <a:gd name="f92" fmla="val 5200"/>
                <a:gd name="f93" fmla="val 17217"/>
                <a:gd name="f94" fmla="val 17245"/>
                <a:gd name="f95" fmla="val 5232"/>
                <a:gd name="f96" fmla="val 17265"/>
                <a:gd name="f97" fmla="val 5260"/>
                <a:gd name="f98" fmla="val 17266"/>
                <a:gd name="f99" fmla="val 5269"/>
                <a:gd name="f100" fmla="val 5277"/>
                <a:gd name="f101" fmla="val 5286"/>
                <a:gd name="f102" fmla="val 17261"/>
                <a:gd name="f103" fmla="val 5300"/>
                <a:gd name="f104" fmla="val 17255"/>
                <a:gd name="f105" fmla="val 5314"/>
                <a:gd name="f106" fmla="val 17241"/>
                <a:gd name="f107" fmla="val 5320"/>
                <a:gd name="f108" fmla="val 17219"/>
                <a:gd name="f109" fmla="val 7664"/>
                <a:gd name="f110" fmla="val 7645"/>
                <a:gd name="f111" fmla="val 3947"/>
                <a:gd name="f112" fmla="val 1219"/>
                <a:gd name="f113" fmla="val 3178"/>
                <a:gd name="f114" fmla="val 29"/>
                <a:gd name="f115" fmla="val 3167"/>
                <a:gd name="f116" fmla="val 11"/>
                <a:gd name="f117" fmla="val 3147"/>
                <a:gd name="f118" fmla="*/ f0 1 7665"/>
                <a:gd name="f119" fmla="*/ f1 1 17557"/>
                <a:gd name="f120" fmla="val f2"/>
                <a:gd name="f121" fmla="val f3"/>
                <a:gd name="f122" fmla="val f4"/>
                <a:gd name="f123" fmla="+- f122 0 f120"/>
                <a:gd name="f124" fmla="+- f121 0 f120"/>
                <a:gd name="f125" fmla="*/ f124 1 7665"/>
                <a:gd name="f126" fmla="*/ f123 1 17557"/>
                <a:gd name="f127" fmla="*/ f120 1 f125"/>
                <a:gd name="f128" fmla="*/ f121 1 f125"/>
                <a:gd name="f129" fmla="*/ f120 1 f126"/>
                <a:gd name="f130" fmla="*/ f122 1 f126"/>
                <a:gd name="f131" fmla="*/ f127 f118 1"/>
                <a:gd name="f132" fmla="*/ f128 f118 1"/>
                <a:gd name="f133" fmla="*/ f130 f119 1"/>
                <a:gd name="f134" fmla="*/ f129 f1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1" t="f134" r="f132" b="f133"/>
              <a:pathLst>
                <a:path w="7665" h="17557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lnTo>
                    <a:pt x="f20" y="f21"/>
                  </a:lnTo>
                  <a:cubicBezTo>
                    <a:pt x="f18" y="f19"/>
                    <a:pt x="f16" y="f17"/>
                    <a:pt x="f14" y="f15"/>
                  </a:cubicBezTo>
                  <a:close/>
                  <a:moveTo>
                    <a:pt x="f22" y="f23"/>
                  </a:move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4" y="f25"/>
                    <a:pt x="f22" y="f23"/>
                  </a:cubicBezTo>
                  <a:close/>
                  <a:moveTo>
                    <a:pt x="f32" y="f2"/>
                  </a:moveTo>
                  <a:cubicBezTo>
                    <a:pt x="f33" y="f2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49"/>
                    <a:pt x="f51" y="f49"/>
                    <a:pt x="f52" y="f49"/>
                  </a:cubicBezTo>
                  <a:cubicBezTo>
                    <a:pt x="f53" y="f49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4"/>
                    <a:pt x="f73" y="f4"/>
                  </a:cubicBezTo>
                  <a:cubicBezTo>
                    <a:pt x="f74" y="f4"/>
                    <a:pt x="f75" y="f76"/>
                    <a:pt x="f77" y="f78"/>
                  </a:cubicBezTo>
                  <a:cubicBezTo>
                    <a:pt x="f79" y="f78"/>
                    <a:pt x="f80" y="f81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lnTo>
                    <a:pt x="f92" y="f93"/>
                  </a:lnTo>
                  <a:cubicBezTo>
                    <a:pt x="f80" y="f94"/>
                    <a:pt x="f95" y="f96"/>
                    <a:pt x="f97" y="f98"/>
                  </a:cubicBezTo>
                  <a:cubicBezTo>
                    <a:pt x="f99" y="f98"/>
                    <a:pt x="f100" y="f96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2"/>
                    <a:pt x="f32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3414;p57">
              <a:extLst>
                <a:ext uri="{FF2B5EF4-FFF2-40B4-BE49-F238E27FC236}">
                  <a16:creationId xmlns:a16="http://schemas.microsoft.com/office/drawing/2014/main" id="{18099F0B-44DA-43A3-85C3-B6D3E8304115}"/>
                </a:ext>
              </a:extLst>
            </p:cNvPr>
            <p:cNvSpPr/>
            <p:nvPr/>
          </p:nvSpPr>
          <p:spPr>
            <a:xfrm rot="6434156">
              <a:off x="4858302" y="804311"/>
              <a:ext cx="334798" cy="3019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00"/>
                <a:gd name="f4" fmla="val 10280"/>
                <a:gd name="f5" fmla="val 1310"/>
                <a:gd name="f6" fmla="val 929"/>
                <a:gd name="f7" fmla="val 1389"/>
                <a:gd name="f8" fmla="val 998"/>
                <a:gd name="f9" fmla="val 1466"/>
                <a:gd name="f10" fmla="val 1067"/>
                <a:gd name="f11" fmla="val 1544"/>
                <a:gd name="f12" fmla="val 1137"/>
                <a:gd name="f13" fmla="val 1467"/>
                <a:gd name="f14" fmla="val 1068"/>
                <a:gd name="f15" fmla="val 1388"/>
                <a:gd name="f16" fmla="val 6351"/>
                <a:gd name="f17" fmla="val 4650"/>
                <a:gd name="f18" fmla="val 6472"/>
                <a:gd name="f19" fmla="val 4736"/>
                <a:gd name="f20" fmla="val 6585"/>
                <a:gd name="f21" fmla="val 4833"/>
                <a:gd name="f22" fmla="val 6688"/>
                <a:gd name="f23" fmla="val 4938"/>
                <a:gd name="f24" fmla="val 6469"/>
                <a:gd name="f25" fmla="val 70"/>
                <a:gd name="f26" fmla="val 1"/>
                <a:gd name="f27" fmla="val 62"/>
                <a:gd name="f28" fmla="val 53"/>
                <a:gd name="f29" fmla="val 2"/>
                <a:gd name="f30" fmla="val 45"/>
                <a:gd name="f31" fmla="val 5"/>
                <a:gd name="f32" fmla="val 41"/>
                <a:gd name="f33" fmla="val 6"/>
                <a:gd name="f34" fmla="val 35"/>
                <a:gd name="f35" fmla="val 9"/>
                <a:gd name="f36" fmla="val 29"/>
                <a:gd name="f37" fmla="val 14"/>
                <a:gd name="f38" fmla="val 8"/>
                <a:gd name="f39" fmla="val 31"/>
                <a:gd name="f40" fmla="val 59"/>
                <a:gd name="f41" fmla="val 12"/>
                <a:gd name="f42" fmla="val 86"/>
                <a:gd name="f43" fmla="val 476"/>
                <a:gd name="f44" fmla="val 1248"/>
                <a:gd name="f45" fmla="val 3205"/>
                <a:gd name="f46" fmla="val 7204"/>
                <a:gd name="f47" fmla="val 11307"/>
                <a:gd name="f48" fmla="val 10276"/>
                <a:gd name="f49" fmla="val 11315"/>
                <a:gd name="f50" fmla="val 10279"/>
                <a:gd name="f51" fmla="val 11323"/>
                <a:gd name="f52" fmla="val 11331"/>
                <a:gd name="f53" fmla="val 11339"/>
                <a:gd name="f54" fmla="val 11347"/>
                <a:gd name="f55" fmla="val 11355"/>
                <a:gd name="f56" fmla="val 11364"/>
                <a:gd name="f57" fmla="val 10273"/>
                <a:gd name="f58" fmla="val 11371"/>
                <a:gd name="f59" fmla="val 10267"/>
                <a:gd name="f60" fmla="val 11378"/>
                <a:gd name="f61" fmla="val 10260"/>
                <a:gd name="f62" fmla="val 11395"/>
                <a:gd name="f63" fmla="val 10240"/>
                <a:gd name="f64" fmla="val 11399"/>
                <a:gd name="f65" fmla="val 10212"/>
                <a:gd name="f66" fmla="val 11387"/>
                <a:gd name="f67" fmla="val 10189"/>
                <a:gd name="f68" fmla="val 11344"/>
                <a:gd name="f69" fmla="val 10109"/>
                <a:gd name="f70" fmla="val 8511"/>
                <a:gd name="f71" fmla="val 7702"/>
                <a:gd name="f72" fmla="val 5848"/>
                <a:gd name="f73" fmla="val 5219"/>
                <a:gd name="f74" fmla="val 3345"/>
                <a:gd name="f75" fmla="val 2836"/>
                <a:gd name="f76" fmla="val 5697"/>
                <a:gd name="f77" fmla="val 5073"/>
                <a:gd name="f78" fmla="val 8352"/>
                <a:gd name="f79" fmla="val 7550"/>
                <a:gd name="f80" fmla="val 11089"/>
                <a:gd name="f81" fmla="val 9884"/>
                <a:gd name="f82" fmla="val 11102"/>
                <a:gd name="f83" fmla="val 9895"/>
                <a:gd name="f84" fmla="val 11117"/>
                <a:gd name="f85" fmla="val 9900"/>
                <a:gd name="f86" fmla="val 11132"/>
                <a:gd name="f87" fmla="val 11140"/>
                <a:gd name="f88" fmla="val 11148"/>
                <a:gd name="f89" fmla="val 9899"/>
                <a:gd name="f90" fmla="val 11156"/>
                <a:gd name="f91" fmla="val 11160"/>
                <a:gd name="f92" fmla="val 9894"/>
                <a:gd name="f93" fmla="val 11166"/>
                <a:gd name="f94" fmla="val 9890"/>
                <a:gd name="f95" fmla="val 11170"/>
                <a:gd name="f96" fmla="val 9885"/>
                <a:gd name="f97" fmla="val 11193"/>
                <a:gd name="f98" fmla="val 9867"/>
                <a:gd name="f99" fmla="val 11200"/>
                <a:gd name="f100" fmla="val 9834"/>
                <a:gd name="f101" fmla="val 11186"/>
                <a:gd name="f102" fmla="val 9807"/>
                <a:gd name="f103" fmla="val 11085"/>
                <a:gd name="f104" fmla="val 9613"/>
                <a:gd name="f105" fmla="val 9740"/>
                <a:gd name="f106" fmla="val 7173"/>
                <a:gd name="f107" fmla="val 6003"/>
                <a:gd name="f108" fmla="val 1355"/>
                <a:gd name="f109" fmla="val 318"/>
                <a:gd name="f110" fmla="val 314"/>
                <a:gd name="f111" fmla="val 309"/>
                <a:gd name="f112" fmla="val 305"/>
                <a:gd name="f113" fmla="val 296"/>
                <a:gd name="f114" fmla="val 287"/>
                <a:gd name="f115" fmla="val 3"/>
                <a:gd name="f116" fmla="val 278"/>
                <a:gd name="f117" fmla="val 264"/>
                <a:gd name="f118" fmla="val 251"/>
                <a:gd name="f119" fmla="val 23"/>
                <a:gd name="f120" fmla="val 244"/>
                <a:gd name="f121" fmla="val 38"/>
                <a:gd name="f122" fmla="val 233"/>
                <a:gd name="f123" fmla="val 66"/>
                <a:gd name="f124" fmla="val 241"/>
                <a:gd name="f125" fmla="val 99"/>
                <a:gd name="f126" fmla="val 269"/>
                <a:gd name="f127" fmla="val 116"/>
                <a:gd name="f128" fmla="val 359"/>
                <a:gd name="f129" fmla="val 177"/>
                <a:gd name="f130" fmla="val 445"/>
                <a:gd name="f131" fmla="val 246"/>
                <a:gd name="f132" fmla="val 533"/>
                <a:gd name="f133" fmla="val 311"/>
                <a:gd name="f134" fmla="val 392"/>
                <a:gd name="f135" fmla="val 207"/>
                <a:gd name="f136" fmla="val 102"/>
                <a:gd name="f137" fmla="val 105"/>
                <a:gd name="f138" fmla="val 94"/>
                <a:gd name="f139" fmla="val 82"/>
                <a:gd name="f140" fmla="*/ f0 1 11400"/>
                <a:gd name="f141" fmla="*/ f1 1 10280"/>
                <a:gd name="f142" fmla="val f2"/>
                <a:gd name="f143" fmla="val f3"/>
                <a:gd name="f144" fmla="val f4"/>
                <a:gd name="f145" fmla="+- f144 0 f142"/>
                <a:gd name="f146" fmla="+- f143 0 f142"/>
                <a:gd name="f147" fmla="*/ f146 1 11400"/>
                <a:gd name="f148" fmla="*/ f145 1 10280"/>
                <a:gd name="f149" fmla="*/ f142 1 f147"/>
                <a:gd name="f150" fmla="*/ f143 1 f147"/>
                <a:gd name="f151" fmla="*/ f142 1 f148"/>
                <a:gd name="f152" fmla="*/ f144 1 f148"/>
                <a:gd name="f153" fmla="*/ f149 f140 1"/>
                <a:gd name="f154" fmla="*/ f150 f140 1"/>
                <a:gd name="f155" fmla="*/ f152 f141 1"/>
                <a:gd name="f156" fmla="*/ f151 f1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3" t="f156" r="f154" b="f155"/>
              <a:pathLst>
                <a:path w="11400" h="1028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1" y="f12"/>
                  </a:ln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lnTo>
                    <a:pt x="f16" y="f17"/>
                  </a:lnTo>
                  <a:cubicBezTo>
                    <a:pt x="f18" y="f19"/>
                    <a:pt x="f20" y="f21"/>
                    <a:pt x="f22" y="f23"/>
                  </a:cubicBezTo>
                  <a:cubicBezTo>
                    <a:pt x="f20" y="f21"/>
                    <a:pt x="f24" y="f19"/>
                    <a:pt x="f16" y="f17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26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4"/>
                    <a:pt x="f52" y="f4"/>
                  </a:cubicBezTo>
                  <a:cubicBezTo>
                    <a:pt x="f53" y="f4"/>
                    <a:pt x="f54" y="f50"/>
                    <a:pt x="f55" y="f48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70" y="f71"/>
                    <a:pt x="f72" y="f73"/>
                    <a:pt x="f74" y="f75"/>
                  </a:cubicBezTo>
                  <a:lnTo>
                    <a:pt x="f74" y="f75"/>
                  </a:ln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83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lnTo>
                    <a:pt x="f103" y="f104"/>
                  </a:lnTo>
                  <a:cubicBezTo>
                    <a:pt x="f105" y="f106"/>
                    <a:pt x="f107" y="f108"/>
                    <a:pt x="f109" y="f29"/>
                  </a:cubicBezTo>
                  <a:cubicBezTo>
                    <a:pt x="f110" y="f26"/>
                    <a:pt x="f111" y="f26"/>
                    <a:pt x="f112" y="f26"/>
                  </a:cubicBezTo>
                  <a:cubicBezTo>
                    <a:pt x="f113" y="f26"/>
                    <a:pt x="f114" y="f115"/>
                    <a:pt x="f116" y="f33"/>
                  </a:cubicBezTo>
                  <a:cubicBezTo>
                    <a:pt x="f117" y="f41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lnTo>
                    <a:pt x="f132" y="f133"/>
                  </a:lnTo>
                  <a:cubicBezTo>
                    <a:pt x="f134" y="f135"/>
                    <a:pt x="f118" y="f136"/>
                    <a:pt x="f137" y="f35"/>
                  </a:cubicBezTo>
                  <a:cubicBezTo>
                    <a:pt x="f138" y="f115"/>
                    <a:pt x="f139" y="f26"/>
                    <a:pt x="f25" y="f2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3415;p57">
              <a:extLst>
                <a:ext uri="{FF2B5EF4-FFF2-40B4-BE49-F238E27FC236}">
                  <a16:creationId xmlns:a16="http://schemas.microsoft.com/office/drawing/2014/main" id="{0D73515B-89B7-4510-90F2-31F75B783ED4}"/>
                </a:ext>
              </a:extLst>
            </p:cNvPr>
            <p:cNvSpPr/>
            <p:nvPr/>
          </p:nvSpPr>
          <p:spPr>
            <a:xfrm rot="6434156">
              <a:off x="4274865" y="845976"/>
              <a:ext cx="547725" cy="2971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50"/>
                <a:gd name="f4" fmla="val 10119"/>
                <a:gd name="f5" fmla="val 356"/>
                <a:gd name="f6" fmla="val 285"/>
                <a:gd name="f7" fmla="val 460"/>
                <a:gd name="f8" fmla="val 354"/>
                <a:gd name="f9" fmla="val 565"/>
                <a:gd name="f10" fmla="val 421"/>
                <a:gd name="f11" fmla="val 673"/>
                <a:gd name="f12" fmla="val 484"/>
                <a:gd name="f13" fmla="val 1879"/>
                <a:gd name="f14" fmla="val 1095"/>
                <a:gd name="f15" fmla="val 2064"/>
                <a:gd name="f16" fmla="val 1179"/>
                <a:gd name="f17" fmla="val 2251"/>
                <a:gd name="f18" fmla="val 1260"/>
                <a:gd name="f19" fmla="val 2435"/>
                <a:gd name="f20" fmla="val 1343"/>
                <a:gd name="f21" fmla="val 2255"/>
                <a:gd name="f22" fmla="val 1264"/>
                <a:gd name="f23" fmla="val 2069"/>
                <a:gd name="f24" fmla="val 1182"/>
                <a:gd name="f25" fmla="val 9582"/>
                <a:gd name="f26" fmla="val 5317"/>
                <a:gd name="f27" fmla="val 9657"/>
                <a:gd name="f28" fmla="val 5354"/>
                <a:gd name="f29" fmla="val 9731"/>
                <a:gd name="f30" fmla="val 5391"/>
                <a:gd name="f31" fmla="val 9804"/>
                <a:gd name="f32" fmla="val 5429"/>
                <a:gd name="f33" fmla="val 9730"/>
                <a:gd name="f34" fmla="val 9656"/>
                <a:gd name="f35" fmla="val 11394"/>
                <a:gd name="f36" fmla="val 6257"/>
                <a:gd name="f37" fmla="val 11694"/>
                <a:gd name="f38" fmla="val 6420"/>
                <a:gd name="f39" fmla="val 11991"/>
                <a:gd name="f40" fmla="val 6585"/>
                <a:gd name="f41" fmla="val 12284"/>
                <a:gd name="f42" fmla="val 6754"/>
                <a:gd name="f43" fmla="val 11693"/>
                <a:gd name="f44" fmla="val 13887"/>
                <a:gd name="f45" fmla="val 7037"/>
                <a:gd name="f46" fmla="val 14140"/>
                <a:gd name="f47" fmla="val 7176"/>
                <a:gd name="f48" fmla="val 14392"/>
                <a:gd name="f49" fmla="val 7318"/>
                <a:gd name="f50" fmla="val 14645"/>
                <a:gd name="f51" fmla="val 7463"/>
                <a:gd name="f52" fmla="val 7320"/>
                <a:gd name="f53" fmla="val 16702"/>
                <a:gd name="f54" fmla="val 8724"/>
                <a:gd name="f55" fmla="val 16922"/>
                <a:gd name="f56" fmla="val 8870"/>
                <a:gd name="f57" fmla="val 17139"/>
                <a:gd name="f58" fmla="val 9026"/>
                <a:gd name="f59" fmla="val 17355"/>
                <a:gd name="f60" fmla="val 9178"/>
                <a:gd name="f61" fmla="val 8872"/>
                <a:gd name="f62" fmla="val 1103"/>
                <a:gd name="f63" fmla="val 1"/>
                <a:gd name="f64" fmla="val 798"/>
                <a:gd name="f65" fmla="val 490"/>
                <a:gd name="f66" fmla="val 9"/>
                <a:gd name="f67" fmla="val 179"/>
                <a:gd name="f68" fmla="val 27"/>
                <a:gd name="f69" fmla="val 172"/>
                <a:gd name="f70" fmla="val 165"/>
                <a:gd name="f71" fmla="val 28"/>
                <a:gd name="f72" fmla="val 158"/>
                <a:gd name="f73" fmla="val 31"/>
                <a:gd name="f74" fmla="val 141"/>
                <a:gd name="f75" fmla="val 38"/>
                <a:gd name="f76" fmla="val 128"/>
                <a:gd name="f77" fmla="val 52"/>
                <a:gd name="f78" fmla="val 122"/>
                <a:gd name="f79" fmla="val 72"/>
                <a:gd name="f80" fmla="val 115"/>
                <a:gd name="f81" fmla="val 98"/>
                <a:gd name="f82" fmla="val 123"/>
                <a:gd name="f83" fmla="val 121"/>
                <a:gd name="f84" fmla="val 143"/>
                <a:gd name="f85" fmla="val 136"/>
                <a:gd name="f86" fmla="val 133"/>
                <a:gd name="f87" fmla="val 129"/>
                <a:gd name="f88" fmla="val 109"/>
                <a:gd name="f89" fmla="val 114"/>
                <a:gd name="f90" fmla="val 99"/>
                <a:gd name="f91" fmla="val 106"/>
                <a:gd name="f92" fmla="val 85"/>
                <a:gd name="f93" fmla="val 102"/>
                <a:gd name="f94" fmla="val 63"/>
                <a:gd name="f95" fmla="val 55"/>
                <a:gd name="f96" fmla="val 103"/>
                <a:gd name="f97" fmla="val 48"/>
                <a:gd name="f98" fmla="val 41"/>
                <a:gd name="f99" fmla="val 34"/>
                <a:gd name="f100" fmla="val 119"/>
                <a:gd name="f101" fmla="val 5"/>
                <a:gd name="f102" fmla="val 146"/>
                <a:gd name="f103" fmla="val 19"/>
                <a:gd name="f104" fmla="val 205"/>
                <a:gd name="f105" fmla="val 1001"/>
                <a:gd name="f106" fmla="val 1595"/>
                <a:gd name="f107" fmla="val 6495"/>
                <a:gd name="f108" fmla="val 8604"/>
                <a:gd name="f109" fmla="val 18422"/>
                <a:gd name="f110" fmla="val 10118"/>
                <a:gd name="f111" fmla="val 18425"/>
                <a:gd name="f112" fmla="val 18427"/>
                <a:gd name="f113" fmla="val 18430"/>
                <a:gd name="f114" fmla="val 18439"/>
                <a:gd name="f115" fmla="val 18447"/>
                <a:gd name="f116" fmla="val 10117"/>
                <a:gd name="f117" fmla="val 18455"/>
                <a:gd name="f118" fmla="val 10112"/>
                <a:gd name="f119" fmla="val 18469"/>
                <a:gd name="f120" fmla="val 10105"/>
                <a:gd name="f121" fmla="val 18480"/>
                <a:gd name="f122" fmla="val 10095"/>
                <a:gd name="f123" fmla="val 18487"/>
                <a:gd name="f124" fmla="val 10078"/>
                <a:gd name="f125" fmla="val 18499"/>
                <a:gd name="f126" fmla="val 10054"/>
                <a:gd name="f127" fmla="val 18492"/>
                <a:gd name="f128" fmla="val 10025"/>
                <a:gd name="f129" fmla="val 18472"/>
                <a:gd name="f130" fmla="val 10007"/>
                <a:gd name="f131" fmla="val 18542"/>
                <a:gd name="f132" fmla="val 10061"/>
                <a:gd name="f133" fmla="val 18552"/>
                <a:gd name="f134" fmla="val 10070"/>
                <a:gd name="f135" fmla="val 18566"/>
                <a:gd name="f136" fmla="val 10074"/>
                <a:gd name="f137" fmla="val 18581"/>
                <a:gd name="f138" fmla="val 18589"/>
                <a:gd name="f139" fmla="val 18598"/>
                <a:gd name="f140" fmla="val 10073"/>
                <a:gd name="f141" fmla="val 18606"/>
                <a:gd name="f142" fmla="val 18613"/>
                <a:gd name="f143" fmla="val 10067"/>
                <a:gd name="f144" fmla="val 18620"/>
                <a:gd name="f145" fmla="val 10062"/>
                <a:gd name="f146" fmla="val 18626"/>
                <a:gd name="f147" fmla="val 10055"/>
                <a:gd name="f148" fmla="val 18648"/>
                <a:gd name="f149" fmla="val 10033"/>
                <a:gd name="f150" fmla="val 9997"/>
                <a:gd name="f151" fmla="val 18630"/>
                <a:gd name="f152" fmla="val 9971"/>
                <a:gd name="f153" fmla="val 18362"/>
                <a:gd name="f154" fmla="val 9635"/>
                <a:gd name="f155" fmla="val 18092"/>
                <a:gd name="f156" fmla="val 9295"/>
                <a:gd name="f157" fmla="val 17822"/>
                <a:gd name="f158" fmla="val 8947"/>
                <a:gd name="f159" fmla="val 15504"/>
                <a:gd name="f160" fmla="val 6202"/>
                <a:gd name="f161" fmla="val 9350"/>
                <a:gd name="f162" fmla="*/ f0 1 18650"/>
                <a:gd name="f163" fmla="*/ f1 1 10119"/>
                <a:gd name="f164" fmla="val f2"/>
                <a:gd name="f165" fmla="val f3"/>
                <a:gd name="f166" fmla="val f4"/>
                <a:gd name="f167" fmla="+- f166 0 f164"/>
                <a:gd name="f168" fmla="+- f165 0 f164"/>
                <a:gd name="f169" fmla="*/ f168 1 18650"/>
                <a:gd name="f170" fmla="*/ f167 1 10119"/>
                <a:gd name="f171" fmla="*/ f164 1 f169"/>
                <a:gd name="f172" fmla="*/ f165 1 f169"/>
                <a:gd name="f173" fmla="*/ f164 1 f170"/>
                <a:gd name="f174" fmla="*/ f166 1 f170"/>
                <a:gd name="f175" fmla="*/ f171 f162 1"/>
                <a:gd name="f176" fmla="*/ f172 f162 1"/>
                <a:gd name="f177" fmla="*/ f174 f163 1"/>
                <a:gd name="f178" fmla="*/ f173 f1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5" t="f178" r="f176" b="f177"/>
              <a:pathLst>
                <a:path w="18650" h="1011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9" y="f10"/>
                    <a:pt x="f7" y="f8"/>
                    <a:pt x="f5" y="f6"/>
                  </a:cubicBezTo>
                  <a:close/>
                  <a:moveTo>
                    <a:pt x="f13" y="f14"/>
                  </a:move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13" y="f14"/>
                  </a:cubicBezTo>
                  <a:close/>
                  <a:moveTo>
                    <a:pt x="f25" y="f26"/>
                  </a:moveTo>
                  <a:cubicBezTo>
                    <a:pt x="f27" y="f28"/>
                    <a:pt x="f29" y="f30"/>
                    <a:pt x="f31" y="f32"/>
                  </a:cubicBezTo>
                  <a:lnTo>
                    <a:pt x="f31" y="f32"/>
                  </a:lnTo>
                  <a:cubicBezTo>
                    <a:pt x="f33" y="f30"/>
                    <a:pt x="f34" y="f28"/>
                    <a:pt x="f25" y="f26"/>
                  </a:cubicBezTo>
                  <a:close/>
                  <a:moveTo>
                    <a:pt x="f35" y="f36"/>
                  </a:moveTo>
                  <a:lnTo>
                    <a:pt x="f35" y="f36"/>
                  </a:lnTo>
                  <a:cubicBezTo>
                    <a:pt x="f37" y="f38"/>
                    <a:pt x="f39" y="f40"/>
                    <a:pt x="f41" y="f42"/>
                  </a:cubicBezTo>
                  <a:cubicBezTo>
                    <a:pt x="f39" y="f40"/>
                    <a:pt x="f43" y="f38"/>
                    <a:pt x="f35" y="f36"/>
                  </a:cubicBezTo>
                  <a:close/>
                  <a:moveTo>
                    <a:pt x="f44" y="f45"/>
                  </a:moveTo>
                  <a:cubicBezTo>
                    <a:pt x="f46" y="f47"/>
                    <a:pt x="f48" y="f49"/>
                    <a:pt x="f50" y="f51"/>
                  </a:cubicBezTo>
                  <a:cubicBezTo>
                    <a:pt x="f48" y="f52"/>
                    <a:pt x="f46" y="f47"/>
                    <a:pt x="f44" y="f45"/>
                  </a:cubicBezTo>
                  <a:close/>
                  <a:moveTo>
                    <a:pt x="f53" y="f54"/>
                  </a:move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57" y="f58"/>
                    <a:pt x="f55" y="f61"/>
                    <a:pt x="f53" y="f54"/>
                  </a:cubicBezTo>
                  <a:close/>
                  <a:moveTo>
                    <a:pt x="f62" y="f63"/>
                  </a:moveTo>
                  <a:cubicBezTo>
                    <a:pt x="f64" y="f63"/>
                    <a:pt x="f65" y="f66"/>
                    <a:pt x="f67" y="f68"/>
                  </a:cubicBezTo>
                  <a:cubicBezTo>
                    <a:pt x="f69" y="f68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3" y="f78"/>
                    <a:pt x="f88" y="f89"/>
                  </a:cubicBezTo>
                  <a:cubicBezTo>
                    <a:pt x="f90" y="f91"/>
                    <a:pt x="f92" y="f93"/>
                    <a:pt x="f79" y="f93"/>
                  </a:cubicBezTo>
                  <a:cubicBezTo>
                    <a:pt x="f94" y="f93"/>
                    <a:pt x="f95" y="f96"/>
                    <a:pt x="f97" y="f91"/>
                  </a:cubicBezTo>
                  <a:cubicBezTo>
                    <a:pt x="f98" y="f88"/>
                    <a:pt x="f99" y="f89"/>
                    <a:pt x="f71" y="f100"/>
                  </a:cubicBezTo>
                  <a:cubicBezTo>
                    <a:pt x="f101" y="f102"/>
                    <a:pt x="f63" y="f67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0"/>
                    <a:pt x="f112" y="f110"/>
                    <a:pt x="f113" y="f110"/>
                  </a:cubicBezTo>
                  <a:cubicBezTo>
                    <a:pt x="f114" y="f110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0"/>
                  </a:lnTo>
                  <a:lnTo>
                    <a:pt x="f131" y="f132"/>
                  </a:lnTo>
                  <a:cubicBezTo>
                    <a:pt x="f133" y="f134"/>
                    <a:pt x="f135" y="f136"/>
                    <a:pt x="f137" y="f136"/>
                  </a:cubicBezTo>
                  <a:cubicBezTo>
                    <a:pt x="f138" y="f136"/>
                    <a:pt x="f139" y="f140"/>
                    <a:pt x="f141" y="f134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3" y="f150"/>
                    <a:pt x="f151" y="f152"/>
                  </a:cubicBezTo>
                  <a:cubicBezTo>
                    <a:pt x="f153" y="f154"/>
                    <a:pt x="f155" y="f156"/>
                    <a:pt x="f157" y="f158"/>
                  </a:cubicBezTo>
                  <a:cubicBezTo>
                    <a:pt x="f159" y="f160"/>
                    <a:pt x="f161" y="f63"/>
                    <a:pt x="f62" y="f63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3416;p57">
              <a:extLst>
                <a:ext uri="{FF2B5EF4-FFF2-40B4-BE49-F238E27FC236}">
                  <a16:creationId xmlns:a16="http://schemas.microsoft.com/office/drawing/2014/main" id="{BBBEC11D-64EC-4E2C-9973-19CEC58B5CDD}"/>
                </a:ext>
              </a:extLst>
            </p:cNvPr>
            <p:cNvSpPr/>
            <p:nvPr/>
          </p:nvSpPr>
          <p:spPr>
            <a:xfrm rot="6434156">
              <a:off x="3904456" y="722023"/>
              <a:ext cx="1027547" cy="12299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8"/>
                <a:gd name="f4" fmla="val 41880"/>
                <a:gd name="f5" fmla="val 2296"/>
                <a:gd name="f6" fmla="val 4865"/>
                <a:gd name="f7" fmla="val 3876"/>
                <a:gd name="f8" fmla="val 7934"/>
                <a:gd name="f9" fmla="val 6236"/>
                <a:gd name="f10" fmla="val 12194"/>
                <a:gd name="f11" fmla="val 9253"/>
                <a:gd name="f12" fmla="val 16693"/>
                <a:gd name="f13" fmla="val 14628"/>
                <a:gd name="f14" fmla="val 24708"/>
                <a:gd name="f15" fmla="val 23244"/>
                <a:gd name="f16" fmla="val 35146"/>
                <a:gd name="f17" fmla="val 33777"/>
                <a:gd name="f18" fmla="val 39365"/>
                <a:gd name="f19" fmla="val 33967"/>
                <a:gd name="f20" fmla="val 39442"/>
                <a:gd name="f21" fmla="val 34126"/>
                <a:gd name="f22" fmla="val 39580"/>
                <a:gd name="f23" fmla="val 34224"/>
                <a:gd name="f24" fmla="val 39756"/>
                <a:gd name="f25" fmla="val 34550"/>
                <a:gd name="f26" fmla="val 40344"/>
                <a:gd name="f27" fmla="val 34788"/>
                <a:gd name="f28" fmla="val 40775"/>
                <a:gd name="f29" fmla="val 34620"/>
                <a:gd name="f30" fmla="val 41180"/>
                <a:gd name="f31" fmla="val 34402"/>
                <a:gd name="f32" fmla="val 41398"/>
                <a:gd name="f33" fmla="val 34260"/>
                <a:gd name="f34" fmla="val 41540"/>
                <a:gd name="f35" fmla="val 34037"/>
                <a:gd name="f36" fmla="val 41661"/>
                <a:gd name="f37" fmla="val 33778"/>
                <a:gd name="f38" fmla="val 33641"/>
                <a:gd name="f39" fmla="val 33495"/>
                <a:gd name="f40" fmla="val 41627"/>
                <a:gd name="f41" fmla="val 33345"/>
                <a:gd name="f42" fmla="val 41544"/>
                <a:gd name="f43" fmla="val 17057"/>
                <a:gd name="f44" fmla="val 32480"/>
                <a:gd name="f45" fmla="val 7108"/>
                <a:gd name="f46" fmla="val 15291"/>
                <a:gd name="f47" fmla="val 125"/>
                <a:gd name="f48" fmla="val 1"/>
                <a:gd name="f49" fmla="val 111"/>
                <a:gd name="f50" fmla="val 96"/>
                <a:gd name="f51" fmla="val 3"/>
                <a:gd name="f52" fmla="val 82"/>
                <a:gd name="f53" fmla="val 9"/>
                <a:gd name="f54" fmla="val 28"/>
                <a:gd name="f55" fmla="val 32"/>
                <a:gd name="f56" fmla="val 23"/>
                <a:gd name="f57" fmla="val 152"/>
                <a:gd name="f58" fmla="val 10788"/>
                <a:gd name="f59" fmla="val 26991"/>
                <a:gd name="f60" fmla="val 26838"/>
                <a:gd name="f61" fmla="val 38173"/>
                <a:gd name="f62" fmla="val 33237"/>
                <a:gd name="f63" fmla="val 41734"/>
                <a:gd name="f64" fmla="val 33413"/>
                <a:gd name="f65" fmla="val 41833"/>
                <a:gd name="f66" fmla="val 33601"/>
                <a:gd name="f67" fmla="val 33784"/>
                <a:gd name="f68" fmla="val 34066"/>
                <a:gd name="f69" fmla="val 34342"/>
                <a:gd name="f70" fmla="val 41769"/>
                <a:gd name="f71" fmla="val 34558"/>
                <a:gd name="f72" fmla="val 41549"/>
                <a:gd name="f73" fmla="val 34914"/>
                <a:gd name="f74" fmla="val 41193"/>
                <a:gd name="f75" fmla="val 34987"/>
                <a:gd name="f76" fmla="val 40675"/>
                <a:gd name="f77" fmla="val 34742"/>
                <a:gd name="f78" fmla="val 40233"/>
                <a:gd name="f79" fmla="val 34416"/>
                <a:gd name="f80" fmla="val 39647"/>
                <a:gd name="f81" fmla="val 34294"/>
                <a:gd name="f82" fmla="val 39427"/>
                <a:gd name="f83" fmla="val 34096"/>
                <a:gd name="f84" fmla="val 39252"/>
                <a:gd name="f85" fmla="val 33859"/>
                <a:gd name="f86" fmla="val 39158"/>
                <a:gd name="f87" fmla="val 23379"/>
                <a:gd name="f88" fmla="val 34961"/>
                <a:gd name="f89" fmla="val 14793"/>
                <a:gd name="f90" fmla="val 24560"/>
                <a:gd name="f91" fmla="val 9437"/>
                <a:gd name="f92" fmla="val 16572"/>
                <a:gd name="f93" fmla="val 3628"/>
                <a:gd name="f94" fmla="val 7912"/>
                <a:gd name="f95" fmla="val 258"/>
                <a:gd name="f96" fmla="val 143"/>
                <a:gd name="f97" fmla="val 224"/>
                <a:gd name="f98" fmla="val 66"/>
                <a:gd name="f99" fmla="val 207"/>
                <a:gd name="f100" fmla="val 25"/>
                <a:gd name="f101" fmla="val 167"/>
                <a:gd name="f102" fmla="*/ f0 1 34988"/>
                <a:gd name="f103" fmla="*/ f1 1 41880"/>
                <a:gd name="f104" fmla="val f2"/>
                <a:gd name="f105" fmla="val f3"/>
                <a:gd name="f106" fmla="val f4"/>
                <a:gd name="f107" fmla="+- f106 0 f104"/>
                <a:gd name="f108" fmla="+- f105 0 f104"/>
                <a:gd name="f109" fmla="*/ f108 1 34988"/>
                <a:gd name="f110" fmla="*/ f107 1 41880"/>
                <a:gd name="f111" fmla="*/ f104 1 f109"/>
                <a:gd name="f112" fmla="*/ f105 1 f109"/>
                <a:gd name="f113" fmla="*/ f104 1 f110"/>
                <a:gd name="f114" fmla="*/ f106 1 f110"/>
                <a:gd name="f115" fmla="*/ f111 f102 1"/>
                <a:gd name="f116" fmla="*/ f112 f102 1"/>
                <a:gd name="f117" fmla="*/ f114 f103 1"/>
                <a:gd name="f118" fmla="*/ f113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5" t="f118" r="f116" b="f117"/>
              <a:pathLst>
                <a:path w="34988" h="41880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5" y="f6"/>
                  </a:cubicBezTo>
                  <a:close/>
                  <a:moveTo>
                    <a:pt x="f47" y="f48"/>
                  </a:moveTo>
                  <a:cubicBezTo>
                    <a:pt x="f49" y="f48"/>
                    <a:pt x="f50" y="f51"/>
                    <a:pt x="f52" y="f53"/>
                  </a:cubicBezTo>
                  <a:cubicBezTo>
                    <a:pt x="f54" y="f55"/>
                    <a:pt x="f48" y="f50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4"/>
                    <a:pt x="f67" y="f4"/>
                  </a:cubicBezTo>
                  <a:cubicBezTo>
                    <a:pt x="f68" y="f4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lnTo>
                    <a:pt x="f79" y="f80"/>
                  </a:ln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48"/>
                    <a:pt x="f47" y="f48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3417;p57">
              <a:extLst>
                <a:ext uri="{FF2B5EF4-FFF2-40B4-BE49-F238E27FC236}">
                  <a16:creationId xmlns:a16="http://schemas.microsoft.com/office/drawing/2014/main" id="{D62CA146-A888-4BEC-979A-1BC72B526E5D}"/>
                </a:ext>
              </a:extLst>
            </p:cNvPr>
            <p:cNvSpPr/>
            <p:nvPr/>
          </p:nvSpPr>
          <p:spPr>
            <a:xfrm rot="6434156">
              <a:off x="3806628" y="1047372"/>
              <a:ext cx="611569" cy="1748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24"/>
                <a:gd name="f4" fmla="val 5955"/>
                <a:gd name="f5" fmla="val 6079"/>
                <a:gd name="f6" fmla="val 217"/>
                <a:gd name="f7" fmla="val 13251"/>
                <a:gd name="f8" fmla="val 19283"/>
                <a:gd name="f9" fmla="val 4430"/>
                <a:gd name="f10" fmla="val 20439"/>
                <a:gd name="f11" fmla="val 5289"/>
                <a:gd name="f12" fmla="val 18560"/>
                <a:gd name="f13" fmla="val 5600"/>
                <a:gd name="f14" fmla="val 16801"/>
                <a:gd name="f15" fmla="val 5732"/>
                <a:gd name="f16" fmla="val 15167"/>
                <a:gd name="f17" fmla="val 6419"/>
                <a:gd name="f18" fmla="val 1243"/>
                <a:gd name="f19" fmla="val 1927"/>
                <a:gd name="f20" fmla="val 332"/>
                <a:gd name="f21" fmla="val 1199"/>
                <a:gd name="f22" fmla="val 2281"/>
                <a:gd name="f23" fmla="val 500"/>
                <a:gd name="f24" fmla="val 4218"/>
                <a:gd name="f25" fmla="val 6077"/>
                <a:gd name="f26" fmla="val 1"/>
                <a:gd name="f27" fmla="val 4136"/>
                <a:gd name="f28" fmla="val 2112"/>
                <a:gd name="f29" fmla="val 306"/>
                <a:gd name="f30" fmla="val 77"/>
                <a:gd name="f31" fmla="val 1062"/>
                <a:gd name="f32" fmla="val 42"/>
                <a:gd name="f33" fmla="val 1074"/>
                <a:gd name="f34" fmla="val 15"/>
                <a:gd name="f35" fmla="val 1107"/>
                <a:gd name="f36" fmla="val 7"/>
                <a:gd name="f37" fmla="val 1144"/>
                <a:gd name="f38" fmla="val 1181"/>
                <a:gd name="f39" fmla="val 13"/>
                <a:gd name="f40" fmla="val 1220"/>
                <a:gd name="f41" fmla="val 1245"/>
                <a:gd name="f42" fmla="val 104"/>
                <a:gd name="f43" fmla="val 1300"/>
                <a:gd name="f44" fmla="val 5460"/>
                <a:gd name="f45" fmla="val 5954"/>
                <a:gd name="f46" fmla="val 16883"/>
                <a:gd name="f47" fmla="val 18740"/>
                <a:gd name="f48" fmla="val 5808"/>
                <a:gd name="f49" fmla="val 20726"/>
                <a:gd name="f50" fmla="val 5466"/>
                <a:gd name="f51" fmla="val 20768"/>
                <a:gd name="f52" fmla="val 5459"/>
                <a:gd name="f53" fmla="val 20802"/>
                <a:gd name="f54" fmla="val 5427"/>
                <a:gd name="f55" fmla="val 20812"/>
                <a:gd name="f56" fmla="val 5386"/>
                <a:gd name="f57" fmla="val 5345"/>
                <a:gd name="f58" fmla="val 20810"/>
                <a:gd name="f59" fmla="val 5301"/>
                <a:gd name="f60" fmla="val 20775"/>
                <a:gd name="f61" fmla="val 5273"/>
                <a:gd name="f62" fmla="val 20693"/>
                <a:gd name="f63" fmla="val 5208"/>
                <a:gd name="f64" fmla="val 14096"/>
                <a:gd name="f65" fmla="*/ f0 1 20824"/>
                <a:gd name="f66" fmla="*/ f1 1 5955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20824"/>
                <a:gd name="f73" fmla="*/ f70 1 5955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20824" h="59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6"/>
                    <a:pt x="f5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2" y="f38"/>
                    <a:pt x="f39" y="f40"/>
                    <a:pt x="f32" y="f41"/>
                  </a:cubicBezTo>
                  <a:cubicBezTo>
                    <a:pt x="f42" y="f43"/>
                    <a:pt x="f44" y="f45"/>
                    <a:pt x="f16" y="f45"/>
                  </a:cubicBezTo>
                  <a:cubicBezTo>
                    <a:pt x="f46" y="f45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3" y="f57"/>
                    <a:pt x="f58" y="f59"/>
                    <a:pt x="f60" y="f61"/>
                  </a:cubicBezTo>
                  <a:cubicBezTo>
                    <a:pt x="f62" y="f63"/>
                    <a:pt x="f64" y="f26"/>
                    <a:pt x="f25" y="f2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3418;p57">
              <a:extLst>
                <a:ext uri="{FF2B5EF4-FFF2-40B4-BE49-F238E27FC236}">
                  <a16:creationId xmlns:a16="http://schemas.microsoft.com/office/drawing/2014/main" id="{653186A6-02C1-41D0-8FC2-5A1BAB451575}"/>
                </a:ext>
              </a:extLst>
            </p:cNvPr>
            <p:cNvSpPr/>
            <p:nvPr/>
          </p:nvSpPr>
          <p:spPr>
            <a:xfrm rot="6434156">
              <a:off x="4263322" y="840622"/>
              <a:ext cx="568455" cy="3091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356"/>
                <a:gd name="f4" fmla="val 10527"/>
                <a:gd name="f5" fmla="val 1428"/>
                <a:gd name="f6" fmla="val 218"/>
                <a:gd name="f7" fmla="val 11145"/>
                <a:gd name="f8" fmla="val 17946"/>
                <a:gd name="f9" fmla="val 8848"/>
                <a:gd name="f10" fmla="val 19007"/>
                <a:gd name="f11" fmla="val 10281"/>
                <a:gd name="f12" fmla="val 6641"/>
                <a:gd name="f13" fmla="val 8807"/>
                <a:gd name="f14" fmla="val 1108"/>
                <a:gd name="f15" fmla="val 1416"/>
                <a:gd name="f16" fmla="val 311"/>
                <a:gd name="f17" fmla="val 256"/>
                <a:gd name="f18" fmla="val 687"/>
                <a:gd name="f19" fmla="val 230"/>
                <a:gd name="f20" fmla="val 1060"/>
                <a:gd name="f21" fmla="val 1420"/>
                <a:gd name="f22" fmla="val 988"/>
                <a:gd name="f23" fmla="val 549"/>
                <a:gd name="f24" fmla="val 17"/>
                <a:gd name="f25" fmla="val 106"/>
                <a:gd name="f26" fmla="val 52"/>
                <a:gd name="f27" fmla="val 69"/>
                <a:gd name="f28" fmla="val 55"/>
                <a:gd name="f29" fmla="val 35"/>
                <a:gd name="f30" fmla="val 78"/>
                <a:gd name="f31" fmla="val 16"/>
                <a:gd name="f32" fmla="val 112"/>
                <a:gd name="f33" fmla="val 1"/>
                <a:gd name="f34" fmla="val 145"/>
                <a:gd name="f35" fmla="val 2"/>
                <a:gd name="f36" fmla="val 186"/>
                <a:gd name="f37" fmla="val 22"/>
                <a:gd name="f38" fmla="val 219"/>
                <a:gd name="f39" fmla="val 77"/>
                <a:gd name="f40" fmla="val 305"/>
                <a:gd name="f41" fmla="val 5576"/>
                <a:gd name="f42" fmla="val 8998"/>
                <a:gd name="f43" fmla="val 19230"/>
                <a:gd name="f44" fmla="val 10526"/>
                <a:gd name="f45" fmla="val 19242"/>
                <a:gd name="f46" fmla="val 19280"/>
                <a:gd name="f47" fmla="val 19316"/>
                <a:gd name="f48" fmla="val 10508"/>
                <a:gd name="f49" fmla="val 19336"/>
                <a:gd name="f50" fmla="val 10477"/>
                <a:gd name="f51" fmla="val 10439"/>
                <a:gd name="f52" fmla="val 10394"/>
                <a:gd name="f53" fmla="val 19332"/>
                <a:gd name="f54" fmla="val 10358"/>
                <a:gd name="f55" fmla="val 19256"/>
                <a:gd name="f56" fmla="val 10250"/>
                <a:gd name="f57" fmla="val 12080"/>
                <a:gd name="f58" fmla="*/ f0 1 19356"/>
                <a:gd name="f59" fmla="*/ f1 1 10527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9356"/>
                <a:gd name="f66" fmla="*/ f63 1 10527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9356" h="1052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6"/>
                    <a:pt x="f5" y="f6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lnTo>
                    <a:pt x="f45" y="f44"/>
                  </a:lnTo>
                  <a:cubicBezTo>
                    <a:pt x="f46" y="f44"/>
                    <a:pt x="f47" y="f48"/>
                    <a:pt x="f49" y="f50"/>
                  </a:cubicBezTo>
                  <a:cubicBezTo>
                    <a:pt x="f3" y="f51"/>
                    <a:pt x="f3" y="f52"/>
                    <a:pt x="f53" y="f54"/>
                  </a:cubicBezTo>
                  <a:cubicBezTo>
                    <a:pt x="f55" y="f56"/>
                    <a:pt x="f57" y="f2"/>
                    <a:pt x="f21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3419;p57">
              <a:extLst>
                <a:ext uri="{FF2B5EF4-FFF2-40B4-BE49-F238E27FC236}">
                  <a16:creationId xmlns:a16="http://schemas.microsoft.com/office/drawing/2014/main" id="{B5AD7F0C-5A99-4A64-B5A5-2980A5AA300D}"/>
                </a:ext>
              </a:extLst>
            </p:cNvPr>
            <p:cNvSpPr/>
            <p:nvPr/>
          </p:nvSpPr>
          <p:spPr>
            <a:xfrm rot="6434156">
              <a:off x="4849602" y="796671"/>
              <a:ext cx="351806" cy="3183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9"/>
                <a:gd name="f4" fmla="val 10839"/>
                <a:gd name="f5" fmla="val 288"/>
                <a:gd name="f6" fmla="val 257"/>
                <a:gd name="f7" fmla="val 6842"/>
                <a:gd name="f8" fmla="val 1621"/>
                <a:gd name="f9" fmla="val 10907"/>
                <a:gd name="f10" fmla="val 9079"/>
                <a:gd name="f11" fmla="val 11641"/>
                <a:gd name="f12" fmla="val 10530"/>
                <a:gd name="f13" fmla="val 3383"/>
                <a:gd name="f14" fmla="val 7419"/>
                <a:gd name="f15" fmla="val 718"/>
                <a:gd name="f16" fmla="val 1373"/>
                <a:gd name="f17" fmla="val 120"/>
                <a:gd name="f18" fmla="val 88"/>
                <a:gd name="f19" fmla="val 59"/>
                <a:gd name="f20" fmla="val 14"/>
                <a:gd name="f21" fmla="val 36"/>
                <a:gd name="f22" fmla="val 38"/>
                <a:gd name="f23" fmla="val 9"/>
                <a:gd name="f24" fmla="val 69"/>
                <a:gd name="f25" fmla="val 1"/>
                <a:gd name="f26" fmla="val 107"/>
                <a:gd name="f27" fmla="val 13"/>
                <a:gd name="f28" fmla="val 144"/>
                <a:gd name="f29" fmla="val 19"/>
                <a:gd name="f30" fmla="val 163"/>
                <a:gd name="f31" fmla="val 612"/>
                <a:gd name="f32" fmla="val 1984"/>
                <a:gd name="f33" fmla="val 2359"/>
                <a:gd name="f34" fmla="val 4196"/>
                <a:gd name="f35" fmla="val 3968"/>
                <a:gd name="f36" fmla="val 6237"/>
                <a:gd name="f37" fmla="val 6916"/>
                <a:gd name="f38" fmla="val 9044"/>
                <a:gd name="f39" fmla="val 11824"/>
                <a:gd name="f40" fmla="val 10831"/>
                <a:gd name="f41" fmla="val 11835"/>
                <a:gd name="f42" fmla="val 10837"/>
                <a:gd name="f43" fmla="val 11848"/>
                <a:gd name="f44" fmla="val 10838"/>
                <a:gd name="f45" fmla="val 11861"/>
                <a:gd name="f46" fmla="val 11891"/>
                <a:gd name="f47" fmla="val 11919"/>
                <a:gd name="f48" fmla="val 10825"/>
                <a:gd name="f49" fmla="val 11942"/>
                <a:gd name="f50" fmla="val 10801"/>
                <a:gd name="f51" fmla="val 11972"/>
                <a:gd name="f52" fmla="val 10768"/>
                <a:gd name="f53" fmla="val 10723"/>
                <a:gd name="f54" fmla="val 11962"/>
                <a:gd name="f55" fmla="val 10681"/>
                <a:gd name="f56" fmla="val 10589"/>
                <a:gd name="f57" fmla="val 7600"/>
                <a:gd name="f58" fmla="val 1409"/>
                <a:gd name="f59" fmla="val 140"/>
                <a:gd name="f60" fmla="val 2"/>
                <a:gd name="f61" fmla="val 133"/>
                <a:gd name="f62" fmla="val 127"/>
                <a:gd name="f63" fmla="*/ f0 1 11979"/>
                <a:gd name="f64" fmla="*/ f1 1 10839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979"/>
                <a:gd name="f71" fmla="*/ f68 1 10839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979" h="10839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2"/>
                  </a:moveTo>
                  <a:cubicBezTo>
                    <a:pt x="f18" y="f2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cubicBezTo>
                    <a:pt x="f51" y="f52"/>
                    <a:pt x="f3" y="f53"/>
                    <a:pt x="f54" y="f55"/>
                  </a:cubicBezTo>
                  <a:cubicBezTo>
                    <a:pt x="f47" y="f56"/>
                    <a:pt x="f57" y="f58"/>
                    <a:pt x="f59" y="f60"/>
                  </a:cubicBezTo>
                  <a:cubicBezTo>
                    <a:pt x="f61" y="f25"/>
                    <a:pt x="f62" y="f2"/>
                    <a:pt x="f1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3420;p57">
              <a:extLst>
                <a:ext uri="{FF2B5EF4-FFF2-40B4-BE49-F238E27FC236}">
                  <a16:creationId xmlns:a16="http://schemas.microsoft.com/office/drawing/2014/main" id="{0F7EC0C7-AAC8-4E71-A1B6-E1ABCFA91116}"/>
                </a:ext>
              </a:extLst>
            </p:cNvPr>
            <p:cNvSpPr/>
            <p:nvPr/>
          </p:nvSpPr>
          <p:spPr>
            <a:xfrm rot="6434156">
              <a:off x="4278081" y="1058526"/>
              <a:ext cx="313246" cy="6151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66"/>
                <a:gd name="f4" fmla="val 20945"/>
                <a:gd name="f5" fmla="val 4372"/>
                <a:gd name="f6" fmla="val 327"/>
                <a:gd name="f7" fmla="val 5200"/>
                <a:gd name="f8" fmla="val 1437"/>
                <a:gd name="f9" fmla="val 10153"/>
                <a:gd name="f10" fmla="val 8697"/>
                <a:gd name="f11" fmla="val 7766"/>
                <a:gd name="f12" fmla="val 20564"/>
                <a:gd name="f13" fmla="val 6735"/>
                <a:gd name="f14" fmla="val 19073"/>
                <a:gd name="f15" fmla="val 654"/>
                <a:gd name="f16" fmla="val 9668"/>
                <a:gd name="f17" fmla="val 4340"/>
                <a:gd name="f18" fmla="val 4335"/>
                <a:gd name="f19" fmla="val 4331"/>
                <a:gd name="f20" fmla="val 1"/>
                <a:gd name="f21" fmla="val 4327"/>
                <a:gd name="f22" fmla="val 4287"/>
                <a:gd name="f23" fmla="val 7"/>
                <a:gd name="f24" fmla="val 4256"/>
                <a:gd name="f25" fmla="val 32"/>
                <a:gd name="f26" fmla="val 4241"/>
                <a:gd name="f27" fmla="val 68"/>
                <a:gd name="f28" fmla="val 10371"/>
                <a:gd name="f29" fmla="val 7656"/>
                <a:gd name="f30" fmla="val 20796"/>
                <a:gd name="f31" fmla="val 7735"/>
                <a:gd name="f32" fmla="val 20899"/>
                <a:gd name="f33" fmla="val 7755"/>
                <a:gd name="f34" fmla="val 20927"/>
                <a:gd name="f35" fmla="val 7789"/>
                <a:gd name="f36" fmla="val 20944"/>
                <a:gd name="f37" fmla="val 7822"/>
                <a:gd name="f38" fmla="val 7828"/>
                <a:gd name="f39" fmla="val 7834"/>
                <a:gd name="f40" fmla="val 20943"/>
                <a:gd name="f41" fmla="val 7839"/>
                <a:gd name="f42" fmla="val 7842"/>
                <a:gd name="f43" fmla="val 7844"/>
                <a:gd name="f44" fmla="val 7847"/>
                <a:gd name="f45" fmla="val 7890"/>
                <a:gd name="f46" fmla="val 20933"/>
                <a:gd name="f47" fmla="val 7923"/>
                <a:gd name="f48" fmla="val 20901"/>
                <a:gd name="f49" fmla="val 7931"/>
                <a:gd name="f50" fmla="val 20857"/>
                <a:gd name="f51" fmla="val 7743"/>
                <a:gd name="f52" fmla="val 4491"/>
                <a:gd name="f53" fmla="val 116"/>
                <a:gd name="f54" fmla="val 4428"/>
                <a:gd name="f55" fmla="val 41"/>
                <a:gd name="f56" fmla="val 4405"/>
                <a:gd name="f57" fmla="val 15"/>
                <a:gd name="f58" fmla="val 4373"/>
                <a:gd name="f59" fmla="*/ f0 1 10666"/>
                <a:gd name="f60" fmla="*/ f1 1 20945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0666"/>
                <a:gd name="f67" fmla="*/ f64 1 20945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0666" h="20945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2"/>
                  </a:moveTo>
                  <a:cubicBezTo>
                    <a:pt x="f18" y="f2"/>
                    <a:pt x="f19" y="f20"/>
                    <a:pt x="f21" y="f20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0"/>
                  </a:cubicBezTo>
                  <a:cubicBezTo>
                    <a:pt x="f42" y="f40"/>
                    <a:pt x="f43" y="f40"/>
                    <a:pt x="f44" y="f36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3" y="f51"/>
                    <a:pt x="f52" y="f53"/>
                    <a:pt x="f54" y="f55"/>
                  </a:cubicBezTo>
                  <a:cubicBezTo>
                    <a:pt x="f56" y="f57"/>
                    <a:pt x="f58" y="f2"/>
                    <a:pt x="f1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3421;p57">
              <a:extLst>
                <a:ext uri="{FF2B5EF4-FFF2-40B4-BE49-F238E27FC236}">
                  <a16:creationId xmlns:a16="http://schemas.microsoft.com/office/drawing/2014/main" id="{EAC37454-3450-4087-A24D-C2320D4EC7F1}"/>
                </a:ext>
              </a:extLst>
            </p:cNvPr>
            <p:cNvSpPr/>
            <p:nvPr/>
          </p:nvSpPr>
          <p:spPr>
            <a:xfrm rot="6434156">
              <a:off x="4720491" y="923105"/>
              <a:ext cx="264490" cy="5394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06"/>
                <a:gd name="f4" fmla="val 18367"/>
                <a:gd name="f5" fmla="val 3729"/>
                <a:gd name="f6" fmla="val 331"/>
                <a:gd name="f7" fmla="val 4452"/>
                <a:gd name="f8" fmla="val 1410"/>
                <a:gd name="f9" fmla="val 8447"/>
                <a:gd name="f10" fmla="val 7960"/>
                <a:gd name="f11" fmla="val 5868"/>
                <a:gd name="f12" fmla="val 17962"/>
                <a:gd name="f13" fmla="val 5035"/>
                <a:gd name="f14" fmla="val 16401"/>
                <a:gd name="f15" fmla="val 626"/>
                <a:gd name="f16" fmla="val 7528"/>
                <a:gd name="f17" fmla="val 3706"/>
                <a:gd name="f18" fmla="val 3702"/>
                <a:gd name="f19" fmla="val 3698"/>
                <a:gd name="f20" fmla="val 1"/>
                <a:gd name="f21" fmla="val 3695"/>
                <a:gd name="f22" fmla="val 3658"/>
                <a:gd name="f23" fmla="val 7"/>
                <a:gd name="f24" fmla="val 3623"/>
                <a:gd name="f25" fmla="val 30"/>
                <a:gd name="f26" fmla="val 3608"/>
                <a:gd name="f27" fmla="val 65"/>
                <a:gd name="f28" fmla="val 8074"/>
                <a:gd name="f29" fmla="val 5751"/>
                <a:gd name="f30" fmla="val 18210"/>
                <a:gd name="f31" fmla="val 5809"/>
                <a:gd name="f32" fmla="val 18311"/>
                <a:gd name="f33" fmla="val 5829"/>
                <a:gd name="f34" fmla="val 18345"/>
                <a:gd name="f35" fmla="val 5865"/>
                <a:gd name="f36" fmla="val 5903"/>
                <a:gd name="f37" fmla="val 5909"/>
                <a:gd name="f38" fmla="val 5912"/>
                <a:gd name="f39" fmla="val 5918"/>
                <a:gd name="f40" fmla="val 18365"/>
                <a:gd name="f41" fmla="val 5960"/>
                <a:gd name="f42" fmla="val 18359"/>
                <a:gd name="f43" fmla="val 5996"/>
                <a:gd name="f44" fmla="val 18328"/>
                <a:gd name="f45" fmla="val 6009"/>
                <a:gd name="f46" fmla="val 18285"/>
                <a:gd name="f47" fmla="val 9005"/>
                <a:gd name="f48" fmla="val 7115"/>
                <a:gd name="f49" fmla="val 3846"/>
                <a:gd name="f50" fmla="val 114"/>
                <a:gd name="f51" fmla="val 3794"/>
                <a:gd name="f52" fmla="val 44"/>
                <a:gd name="f53" fmla="val 3774"/>
                <a:gd name="f54" fmla="val 17"/>
                <a:gd name="f55" fmla="val 3740"/>
                <a:gd name="f56" fmla="*/ f0 1 9006"/>
                <a:gd name="f57" fmla="*/ f1 1 18367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9006"/>
                <a:gd name="f64" fmla="*/ f61 1 18367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9006" h="18367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2"/>
                  </a:moveTo>
                  <a:cubicBezTo>
                    <a:pt x="f18" y="f2"/>
                    <a:pt x="f19" y="f20"/>
                    <a:pt x="f21" y="f20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" y="f28"/>
                    <a:pt x="f29" y="f30"/>
                    <a:pt x="f31" y="f32"/>
                  </a:cubicBez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4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2"/>
                    <a:pt x="f1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3422;p57">
              <a:extLst>
                <a:ext uri="{FF2B5EF4-FFF2-40B4-BE49-F238E27FC236}">
                  <a16:creationId xmlns:a16="http://schemas.microsoft.com/office/drawing/2014/main" id="{F8A39953-7FCC-4423-8AAF-B39F14A3C46B}"/>
                </a:ext>
              </a:extLst>
            </p:cNvPr>
            <p:cNvSpPr/>
            <p:nvPr/>
          </p:nvSpPr>
          <p:spPr>
            <a:xfrm rot="6434156">
              <a:off x="3803711" y="1069281"/>
              <a:ext cx="600084" cy="1273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33"/>
                <a:gd name="f4" fmla="val 4336"/>
                <a:gd name="f5" fmla="val 64"/>
                <a:gd name="f6" fmla="val 42"/>
                <a:gd name="f7" fmla="val 21"/>
                <a:gd name="f8" fmla="val 15"/>
                <a:gd name="f9" fmla="val 12"/>
                <a:gd name="f10" fmla="val 38"/>
                <a:gd name="f11" fmla="val 66"/>
                <a:gd name="f12" fmla="val 18"/>
                <a:gd name="f13" fmla="val 96"/>
                <a:gd name="f14" fmla="val 46"/>
                <a:gd name="f15" fmla="val 106"/>
                <a:gd name="f16" fmla="val 2655"/>
                <a:gd name="f17" fmla="val 1003"/>
                <a:gd name="f18" fmla="val 5446"/>
                <a:gd name="f19" fmla="val 1344"/>
                <a:gd name="f20" fmla="val 8145"/>
                <a:gd name="f21" fmla="val 1673"/>
                <a:gd name="f22" fmla="val 9173"/>
                <a:gd name="f23" fmla="val 1798"/>
                <a:gd name="f24" fmla="val 10236"/>
                <a:gd name="f25" fmla="val 1928"/>
                <a:gd name="f26" fmla="val 11271"/>
                <a:gd name="f27" fmla="val 2086"/>
                <a:gd name="f28" fmla="val 14351"/>
                <a:gd name="f29" fmla="val 2559"/>
                <a:gd name="f30" fmla="val 17408"/>
                <a:gd name="f31" fmla="val 3313"/>
                <a:gd name="f32" fmla="val 20353"/>
                <a:gd name="f33" fmla="val 4333"/>
                <a:gd name="f34" fmla="val 20357"/>
                <a:gd name="f35" fmla="val 4334"/>
                <a:gd name="f36" fmla="val 20364"/>
                <a:gd name="f37" fmla="val 20370"/>
                <a:gd name="f38" fmla="val 20391"/>
                <a:gd name="f39" fmla="val 20412"/>
                <a:gd name="f40" fmla="val 4322"/>
                <a:gd name="f41" fmla="val 20421"/>
                <a:gd name="f42" fmla="val 4297"/>
                <a:gd name="f43" fmla="val 20432"/>
                <a:gd name="f44" fmla="val 4269"/>
                <a:gd name="f45" fmla="val 20417"/>
                <a:gd name="f46" fmla="val 4239"/>
                <a:gd name="f47" fmla="val 20388"/>
                <a:gd name="f48" fmla="val 4228"/>
                <a:gd name="f49" fmla="val 17436"/>
                <a:gd name="f50" fmla="val 3206"/>
                <a:gd name="f51" fmla="val 14374"/>
                <a:gd name="f52" fmla="val 2449"/>
                <a:gd name="f53" fmla="val 11287"/>
                <a:gd name="f54" fmla="val 1977"/>
                <a:gd name="f55" fmla="val 10248"/>
                <a:gd name="f56" fmla="val 1819"/>
                <a:gd name="f57" fmla="val 9185"/>
                <a:gd name="f58" fmla="val 1690"/>
                <a:gd name="f59" fmla="val 8158"/>
                <a:gd name="f60" fmla="val 1564"/>
                <a:gd name="f61" fmla="val 5465"/>
                <a:gd name="f62" fmla="val 1236"/>
                <a:gd name="f63" fmla="val 2681"/>
                <a:gd name="f64" fmla="val 895"/>
                <a:gd name="f65" fmla="val 82"/>
                <a:gd name="f66" fmla="val 4"/>
                <a:gd name="f67" fmla="val 76"/>
                <a:gd name="f68" fmla="val 1"/>
                <a:gd name="f69" fmla="val 70"/>
                <a:gd name="f70" fmla="*/ f0 1 20433"/>
                <a:gd name="f71" fmla="*/ f1 1 4336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20433"/>
                <a:gd name="f78" fmla="*/ f75 1 4336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20433" h="43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3423;p57">
              <a:extLst>
                <a:ext uri="{FF2B5EF4-FFF2-40B4-BE49-F238E27FC236}">
                  <a16:creationId xmlns:a16="http://schemas.microsoft.com/office/drawing/2014/main" id="{0D3D12E8-B6A7-47E0-B55D-89584D1904CF}"/>
                </a:ext>
              </a:extLst>
            </p:cNvPr>
            <p:cNvSpPr/>
            <p:nvPr/>
          </p:nvSpPr>
          <p:spPr>
            <a:xfrm rot="6434156">
              <a:off x="4372309" y="1087837"/>
              <a:ext cx="106052" cy="5985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11"/>
                <a:gd name="f4" fmla="val 20379"/>
                <a:gd name="f5" fmla="val 59"/>
                <a:gd name="f6" fmla="val 56"/>
                <a:gd name="f7" fmla="val 53"/>
                <a:gd name="f8" fmla="val 1"/>
                <a:gd name="f9" fmla="val 50"/>
                <a:gd name="f10" fmla="val 19"/>
                <a:gd name="f11" fmla="val 8"/>
                <a:gd name="f12" fmla="val 37"/>
                <a:gd name="f13" fmla="val 68"/>
                <a:gd name="f14" fmla="val 644"/>
                <a:gd name="f15" fmla="val 3023"/>
                <a:gd name="f16" fmla="val 1303"/>
                <a:gd name="f17" fmla="val 6078"/>
                <a:gd name="f18" fmla="val 1570"/>
                <a:gd name="f19" fmla="val 9141"/>
                <a:gd name="f20" fmla="val 1608"/>
                <a:gd name="f21" fmla="val 9605"/>
                <a:gd name="f22" fmla="val 1641"/>
                <a:gd name="f23" fmla="val 10077"/>
                <a:gd name="f24" fmla="val 1672"/>
                <a:gd name="f25" fmla="val 10535"/>
                <a:gd name="f26" fmla="val 1728"/>
                <a:gd name="f27" fmla="val 11347"/>
                <a:gd name="f28" fmla="val 1785"/>
                <a:gd name="f29" fmla="val 12184"/>
                <a:gd name="f30" fmla="val 1890"/>
                <a:gd name="f31" fmla="val 13006"/>
                <a:gd name="f32" fmla="val 2084"/>
                <a:gd name="f33" fmla="val 14523"/>
                <a:gd name="f34" fmla="val 2450"/>
                <a:gd name="f35" fmla="val 16028"/>
                <a:gd name="f36" fmla="val 2802"/>
                <a:gd name="f37" fmla="val 17482"/>
                <a:gd name="f38" fmla="val 3492"/>
                <a:gd name="f39" fmla="val 20336"/>
                <a:gd name="f40" fmla="val 3499"/>
                <a:gd name="f41" fmla="val 20363"/>
                <a:gd name="f42" fmla="val 3521"/>
                <a:gd name="f43" fmla="val 3546"/>
                <a:gd name="f44" fmla="val 3549"/>
                <a:gd name="f45" fmla="val 3555"/>
                <a:gd name="f46" fmla="val 3562"/>
                <a:gd name="f47" fmla="val 20376"/>
                <a:gd name="f48" fmla="val 3592"/>
                <a:gd name="f49" fmla="val 20369"/>
                <a:gd name="f50" fmla="val 20340"/>
                <a:gd name="f51" fmla="val 3603"/>
                <a:gd name="f52" fmla="val 20309"/>
                <a:gd name="f53" fmla="val 2913"/>
                <a:gd name="f54" fmla="val 17456"/>
                <a:gd name="f55" fmla="val 2560"/>
                <a:gd name="f56" fmla="val 16004"/>
                <a:gd name="f57" fmla="val 2196"/>
                <a:gd name="f58" fmla="val 14501"/>
                <a:gd name="f59" fmla="val 2003"/>
                <a:gd name="f60" fmla="val 12992"/>
                <a:gd name="f61" fmla="val 1897"/>
                <a:gd name="f62" fmla="val 12174"/>
                <a:gd name="f63" fmla="val 1840"/>
                <a:gd name="f64" fmla="val 11337"/>
                <a:gd name="f65" fmla="val 10528"/>
                <a:gd name="f66" fmla="val 1753"/>
                <a:gd name="f67" fmla="val 10070"/>
                <a:gd name="f68" fmla="val 1721"/>
                <a:gd name="f69" fmla="val 9597"/>
                <a:gd name="f70" fmla="val 1681"/>
                <a:gd name="f71" fmla="val 9132"/>
                <a:gd name="f72" fmla="val 1413"/>
                <a:gd name="f73" fmla="val 6061"/>
                <a:gd name="f74" fmla="val 752"/>
                <a:gd name="f75" fmla="val 3003"/>
                <a:gd name="f76" fmla="val 116"/>
                <a:gd name="f77" fmla="val 44"/>
                <a:gd name="f78" fmla="val 109"/>
                <a:gd name="f79" fmla="val 17"/>
                <a:gd name="f80" fmla="val 85"/>
                <a:gd name="f81" fmla="*/ f0 1 3611"/>
                <a:gd name="f82" fmla="*/ f1 1 20379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3611"/>
                <a:gd name="f89" fmla="*/ f86 1 20379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3611" h="20379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2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40" y="f41"/>
                    <a:pt x="f42" y="f4"/>
                    <a:pt x="f43" y="f4"/>
                  </a:cubicBezTo>
                  <a:cubicBezTo>
                    <a:pt x="f44" y="f4"/>
                    <a:pt x="f45" y="f4"/>
                    <a:pt x="f46" y="f47"/>
                  </a:cubicBezTo>
                  <a:cubicBezTo>
                    <a:pt x="f48" y="f49"/>
                    <a:pt x="f3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28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3424;p57">
              <a:extLst>
                <a:ext uri="{FF2B5EF4-FFF2-40B4-BE49-F238E27FC236}">
                  <a16:creationId xmlns:a16="http://schemas.microsoft.com/office/drawing/2014/main" id="{68C05065-802F-4F21-8E63-010BF62E5EED}"/>
                </a:ext>
              </a:extLst>
            </p:cNvPr>
            <p:cNvSpPr/>
            <p:nvPr/>
          </p:nvSpPr>
          <p:spPr>
            <a:xfrm rot="6434156">
              <a:off x="4268363" y="842217"/>
              <a:ext cx="557473" cy="304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982"/>
                <a:gd name="f4" fmla="val 10378"/>
                <a:gd name="f5" fmla="val 65"/>
                <a:gd name="f6" fmla="val 48"/>
                <a:gd name="f7" fmla="val 32"/>
                <a:gd name="f8" fmla="val 8"/>
                <a:gd name="f9" fmla="val 21"/>
                <a:gd name="f10" fmla="val 1"/>
                <a:gd name="f11" fmla="val 44"/>
                <a:gd name="f12" fmla="val 7"/>
                <a:gd name="f13" fmla="val 78"/>
                <a:gd name="f14" fmla="val 29"/>
                <a:gd name="f15" fmla="val 98"/>
                <a:gd name="f16" fmla="val 787"/>
                <a:gd name="f17" fmla="val 693"/>
                <a:gd name="f18" fmla="val 1687"/>
                <a:gd name="f19" fmla="val 1088"/>
                <a:gd name="f20" fmla="val 2556"/>
                <a:gd name="f21" fmla="val 1468"/>
                <a:gd name="f22" fmla="val 2735"/>
                <a:gd name="f23" fmla="val 1548"/>
                <a:gd name="f24" fmla="val 5588"/>
                <a:gd name="f25" fmla="val 2801"/>
                <a:gd name="f26" fmla="val 8407"/>
                <a:gd name="f27" fmla="val 4249"/>
                <a:gd name="f28" fmla="val 11142"/>
                <a:gd name="f29" fmla="val 5653"/>
                <a:gd name="f30" fmla="val 13798"/>
                <a:gd name="f31" fmla="val 7018"/>
                <a:gd name="f32" fmla="val 16542"/>
                <a:gd name="f33" fmla="val 8429"/>
                <a:gd name="f34" fmla="val 18886"/>
                <a:gd name="f35" fmla="val 10364"/>
                <a:gd name="f36" fmla="val 18896"/>
                <a:gd name="f37" fmla="val 10373"/>
                <a:gd name="f38" fmla="val 18909"/>
                <a:gd name="f39" fmla="val 10377"/>
                <a:gd name="f40" fmla="val 18922"/>
                <a:gd name="f41" fmla="val 18937"/>
                <a:gd name="f42" fmla="val 18953"/>
                <a:gd name="f43" fmla="val 10370"/>
                <a:gd name="f44" fmla="val 18962"/>
                <a:gd name="f45" fmla="val 10357"/>
                <a:gd name="f46" fmla="val 10335"/>
                <a:gd name="f47" fmla="val 18977"/>
                <a:gd name="f48" fmla="val 10300"/>
                <a:gd name="f49" fmla="val 18954"/>
                <a:gd name="f50" fmla="val 10280"/>
                <a:gd name="f51" fmla="val 16603"/>
                <a:gd name="f52" fmla="val 8338"/>
                <a:gd name="f53" fmla="val 13850"/>
                <a:gd name="f54" fmla="val 6925"/>
                <a:gd name="f55" fmla="val 11184"/>
                <a:gd name="f56" fmla="val 5554"/>
                <a:gd name="f57" fmla="val 8456"/>
                <a:gd name="f58" fmla="val 4154"/>
                <a:gd name="f59" fmla="val 5636"/>
                <a:gd name="f60" fmla="val 2703"/>
                <a:gd name="f61" fmla="val 2781"/>
                <a:gd name="f62" fmla="val 1448"/>
                <a:gd name="f63" fmla="val 2600"/>
                <a:gd name="f64" fmla="val 1370"/>
                <a:gd name="f65" fmla="val 1737"/>
                <a:gd name="f66" fmla="val 989"/>
                <a:gd name="f67" fmla="val 844"/>
                <a:gd name="f68" fmla="val 598"/>
                <a:gd name="f69" fmla="val 13"/>
                <a:gd name="f70" fmla="val 88"/>
                <a:gd name="f71" fmla="val 4"/>
                <a:gd name="f72" fmla="val 76"/>
                <a:gd name="f73" fmla="*/ f0 1 18982"/>
                <a:gd name="f74" fmla="*/ f1 1 10378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8982"/>
                <a:gd name="f81" fmla="*/ f78 1 10378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8982" h="10378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lnTo>
                    <a:pt x="f63" y="f64"/>
                  </a:lnTo>
                  <a:cubicBezTo>
                    <a:pt x="f65" y="f66"/>
                    <a:pt x="f67" y="f68"/>
                    <a:pt x="f15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3425;p57">
              <a:extLst>
                <a:ext uri="{FF2B5EF4-FFF2-40B4-BE49-F238E27FC236}">
                  <a16:creationId xmlns:a16="http://schemas.microsoft.com/office/drawing/2014/main" id="{8CF285D8-8257-4849-939D-5CA2602F4E73}"/>
                </a:ext>
              </a:extLst>
            </p:cNvPr>
            <p:cNvSpPr/>
            <p:nvPr/>
          </p:nvSpPr>
          <p:spPr>
            <a:xfrm rot="6434156">
              <a:off x="4814156" y="939440"/>
              <a:ext cx="69311" cy="5244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0"/>
                <a:gd name="f4" fmla="val 17859"/>
                <a:gd name="f5" fmla="val 59"/>
                <a:gd name="f6" fmla="val 56"/>
                <a:gd name="f7" fmla="val 53"/>
                <a:gd name="f8" fmla="val 49"/>
                <a:gd name="f9" fmla="val 1"/>
                <a:gd name="f10" fmla="val 19"/>
                <a:gd name="f11" fmla="val 7"/>
                <a:gd name="f12" fmla="val 35"/>
                <a:gd name="f13" fmla="val 65"/>
                <a:gd name="f14" fmla="val 918"/>
                <a:gd name="f15" fmla="val 4780"/>
                <a:gd name="f16" fmla="val 1060"/>
                <a:gd name="f17" fmla="val 5519"/>
                <a:gd name="f18" fmla="val 1207"/>
                <a:gd name="f19" fmla="val 6283"/>
                <a:gd name="f20" fmla="val 1275"/>
                <a:gd name="f21" fmla="val 7049"/>
                <a:gd name="f22" fmla="val 1321"/>
                <a:gd name="f23" fmla="val 7573"/>
                <a:gd name="f24" fmla="val 1331"/>
                <a:gd name="f25" fmla="val 8110"/>
                <a:gd name="f26" fmla="val 1340"/>
                <a:gd name="f27" fmla="val 8630"/>
                <a:gd name="f28" fmla="val 1345"/>
                <a:gd name="f29" fmla="val 8954"/>
                <a:gd name="f30" fmla="val 1404"/>
                <a:gd name="f31" fmla="val 11917"/>
                <a:gd name="f32" fmla="val 1708"/>
                <a:gd name="f33" fmla="val 14897"/>
                <a:gd name="f34" fmla="val 2250"/>
                <a:gd name="f35" fmla="val 17812"/>
                <a:gd name="f36" fmla="val 2252"/>
                <a:gd name="f37" fmla="val 17840"/>
                <a:gd name="f38" fmla="val 2275"/>
                <a:gd name="f39" fmla="val 17858"/>
                <a:gd name="f40" fmla="val 2302"/>
                <a:gd name="f41" fmla="val 2307"/>
                <a:gd name="f42" fmla="val 2309"/>
                <a:gd name="f43" fmla="val 17855"/>
                <a:gd name="f44" fmla="val 2339"/>
                <a:gd name="f45" fmla="val 17851"/>
                <a:gd name="f46" fmla="val 2359"/>
                <a:gd name="f47" fmla="val 17822"/>
                <a:gd name="f48" fmla="val 2354"/>
                <a:gd name="f49" fmla="val 17791"/>
                <a:gd name="f50" fmla="val 1815"/>
                <a:gd name="f51" fmla="val 14882"/>
                <a:gd name="f52" fmla="val 1510"/>
                <a:gd name="f53" fmla="val 11908"/>
                <a:gd name="f54" fmla="val 1452"/>
                <a:gd name="f55" fmla="val 8952"/>
                <a:gd name="f56" fmla="val 1446"/>
                <a:gd name="f57" fmla="val 8627"/>
                <a:gd name="f58" fmla="val 1439"/>
                <a:gd name="f59" fmla="val 8107"/>
                <a:gd name="f60" fmla="val 1428"/>
                <a:gd name="f61" fmla="val 7569"/>
                <a:gd name="f62" fmla="val 1382"/>
                <a:gd name="f63" fmla="val 7039"/>
                <a:gd name="f64" fmla="val 1314"/>
                <a:gd name="f65" fmla="val 6269"/>
                <a:gd name="f66" fmla="val 1167"/>
                <a:gd name="f67" fmla="val 5501"/>
                <a:gd name="f68" fmla="val 1022"/>
                <a:gd name="f69" fmla="val 4759"/>
                <a:gd name="f70" fmla="val 113"/>
                <a:gd name="f71" fmla="val 44"/>
                <a:gd name="f72" fmla="val 108"/>
                <a:gd name="f73" fmla="val 84"/>
                <a:gd name="f74" fmla="*/ f0 1 2360"/>
                <a:gd name="f75" fmla="*/ f1 1 17859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2360"/>
                <a:gd name="f82" fmla="*/ f79 1 17859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360" h="178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1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39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56" y="f57"/>
                  </a:ln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lnTo>
                    <a:pt x="f70" y="f71"/>
                  </a:lnTo>
                  <a:cubicBezTo>
                    <a:pt x="f72" y="f10"/>
                    <a:pt x="f7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3426;p57">
              <a:extLst>
                <a:ext uri="{FF2B5EF4-FFF2-40B4-BE49-F238E27FC236}">
                  <a16:creationId xmlns:a16="http://schemas.microsoft.com/office/drawing/2014/main" id="{77DD9705-EAC7-4634-9B48-FAB81AAE9C17}"/>
                </a:ext>
              </a:extLst>
            </p:cNvPr>
            <p:cNvSpPr/>
            <p:nvPr/>
          </p:nvSpPr>
          <p:spPr>
            <a:xfrm rot="6434156">
              <a:off x="4855271" y="804560"/>
              <a:ext cx="341647" cy="3058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33"/>
                <a:gd name="f4" fmla="val 10415"/>
                <a:gd name="f5" fmla="val 63"/>
                <a:gd name="f6" fmla="val 45"/>
                <a:gd name="f7" fmla="val 28"/>
                <a:gd name="f8" fmla="val 9"/>
                <a:gd name="f9" fmla="val 17"/>
                <a:gd name="f10" fmla="val 25"/>
                <a:gd name="f11" fmla="val 51"/>
                <a:gd name="f12" fmla="val 10"/>
                <a:gd name="f13" fmla="val 85"/>
                <a:gd name="f14" fmla="val 35"/>
                <a:gd name="f15" fmla="val 101"/>
                <a:gd name="f16" fmla="val 886"/>
                <a:gd name="f17" fmla="val 628"/>
                <a:gd name="f18" fmla="val 1628"/>
                <a:gd name="f19" fmla="val 1336"/>
                <a:gd name="f20" fmla="val 2354"/>
                <a:gd name="f21" fmla="val 2029"/>
                <a:gd name="f22" fmla="val 5213"/>
                <a:gd name="f23" fmla="val 4758"/>
                <a:gd name="f24" fmla="val 8279"/>
                <a:gd name="f25" fmla="val 7654"/>
                <a:gd name="f26" fmla="val 11536"/>
                <a:gd name="f27" fmla="val 10403"/>
                <a:gd name="f28" fmla="val 11547"/>
                <a:gd name="f29" fmla="val 10411"/>
                <a:gd name="f30" fmla="val 11560"/>
                <a:gd name="f31" fmla="val 10414"/>
                <a:gd name="f32" fmla="val 11571"/>
                <a:gd name="f33" fmla="val 11588"/>
                <a:gd name="f34" fmla="val 11604"/>
                <a:gd name="f35" fmla="val 10410"/>
                <a:gd name="f36" fmla="val 11613"/>
                <a:gd name="f37" fmla="val 10394"/>
                <a:gd name="f38" fmla="val 10372"/>
                <a:gd name="f39" fmla="val 11628"/>
                <a:gd name="f40" fmla="val 10337"/>
                <a:gd name="f41" fmla="val 11606"/>
                <a:gd name="f42" fmla="val 10319"/>
                <a:gd name="f43" fmla="val 8351"/>
                <a:gd name="f44" fmla="val 7572"/>
                <a:gd name="f45" fmla="val 5288"/>
                <a:gd name="f46" fmla="val 4678"/>
                <a:gd name="f47" fmla="val 2420"/>
                <a:gd name="f48" fmla="val 1941"/>
                <a:gd name="f49" fmla="val 1699"/>
                <a:gd name="f50" fmla="val 1252"/>
                <a:gd name="f51" fmla="val 953"/>
                <a:gd name="f52" fmla="val 539"/>
                <a:gd name="f53" fmla="val 92"/>
                <a:gd name="f54" fmla="val 8"/>
                <a:gd name="f55" fmla="val 83"/>
                <a:gd name="f56" fmla="val 3"/>
                <a:gd name="f57" fmla="val 73"/>
                <a:gd name="f58" fmla="*/ f0 1 11633"/>
                <a:gd name="f59" fmla="*/ f1 1 1041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1633"/>
                <a:gd name="f66" fmla="*/ f63 1 1041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1633" h="104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3427;p57">
              <a:extLst>
                <a:ext uri="{FF2B5EF4-FFF2-40B4-BE49-F238E27FC236}">
                  <a16:creationId xmlns:a16="http://schemas.microsoft.com/office/drawing/2014/main" id="{01A67A39-865F-4266-AE6E-F043D45FA05F}"/>
                </a:ext>
              </a:extLst>
            </p:cNvPr>
            <p:cNvSpPr/>
            <p:nvPr/>
          </p:nvSpPr>
          <p:spPr>
            <a:xfrm rot="6434156">
              <a:off x="4338528" y="1350857"/>
              <a:ext cx="9811" cy="570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4"/>
                <a:gd name="f4" fmla="val 1941"/>
                <a:gd name="f5" fmla="val 55"/>
                <a:gd name="f6" fmla="val 1"/>
                <a:gd name="f7" fmla="val 25"/>
                <a:gd name="f8" fmla="val 2"/>
                <a:gd name="f9" fmla="val 26"/>
                <a:gd name="f10" fmla="val 58"/>
                <a:gd name="f11" fmla="val 16"/>
                <a:gd name="f12" fmla="val 676"/>
                <a:gd name="f13" fmla="val 89"/>
                <a:gd name="f14" fmla="val 1294"/>
                <a:gd name="f15" fmla="val 218"/>
                <a:gd name="f16" fmla="val 1898"/>
                <a:gd name="f17" fmla="val 224"/>
                <a:gd name="f18" fmla="val 1923"/>
                <a:gd name="f19" fmla="val 247"/>
                <a:gd name="f20" fmla="val 1940"/>
                <a:gd name="f21" fmla="val 271"/>
                <a:gd name="f22" fmla="val 275"/>
                <a:gd name="f23" fmla="val 280"/>
                <a:gd name="f24" fmla="val 284"/>
                <a:gd name="f25" fmla="val 1939"/>
                <a:gd name="f26" fmla="val 314"/>
                <a:gd name="f27" fmla="val 1932"/>
                <a:gd name="f28" fmla="val 1903"/>
                <a:gd name="f29" fmla="val 327"/>
                <a:gd name="f30" fmla="val 1873"/>
                <a:gd name="f31" fmla="val 197"/>
                <a:gd name="f32" fmla="val 1277"/>
                <a:gd name="f33" fmla="val 126"/>
                <a:gd name="f34" fmla="val 664"/>
                <a:gd name="f35" fmla="val 112"/>
                <a:gd name="f36" fmla="val 53"/>
                <a:gd name="f37" fmla="val 110"/>
                <a:gd name="f38" fmla="val 24"/>
                <a:gd name="f39" fmla="val 83"/>
                <a:gd name="f40" fmla="*/ f0 1 334"/>
                <a:gd name="f41" fmla="*/ f1 1 194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334"/>
                <a:gd name="f48" fmla="*/ f45 1 194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334" h="194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3428;p57">
              <a:extLst>
                <a:ext uri="{FF2B5EF4-FFF2-40B4-BE49-F238E27FC236}">
                  <a16:creationId xmlns:a16="http://schemas.microsoft.com/office/drawing/2014/main" id="{35DAF2CA-0FDD-4749-AC2A-171A0C83852E}"/>
                </a:ext>
              </a:extLst>
            </p:cNvPr>
            <p:cNvSpPr/>
            <p:nvPr/>
          </p:nvSpPr>
          <p:spPr>
            <a:xfrm rot="6434156">
              <a:off x="4324712" y="1379935"/>
              <a:ext cx="5404" cy="207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4"/>
                <a:gd name="f4" fmla="val 705"/>
                <a:gd name="f5" fmla="val 62"/>
                <a:gd name="f6" fmla="val 57"/>
                <a:gd name="f7" fmla="val 52"/>
                <a:gd name="f8" fmla="val 1"/>
                <a:gd name="f9" fmla="val 46"/>
                <a:gd name="f10" fmla="val 3"/>
                <a:gd name="f11" fmla="val 18"/>
                <a:gd name="f12" fmla="val 11"/>
                <a:gd name="f13" fmla="val 41"/>
                <a:gd name="f14" fmla="val 8"/>
                <a:gd name="f15" fmla="val 70"/>
                <a:gd name="f16" fmla="val 58"/>
                <a:gd name="f17" fmla="val 259"/>
                <a:gd name="f18" fmla="val 74"/>
                <a:gd name="f19" fmla="val 453"/>
                <a:gd name="f20" fmla="val 647"/>
                <a:gd name="f21" fmla="val 54"/>
                <a:gd name="f22" fmla="val 676"/>
                <a:gd name="f23" fmla="val 76"/>
                <a:gd name="f24" fmla="val 704"/>
                <a:gd name="f25" fmla="val 108"/>
                <a:gd name="f26" fmla="val 112"/>
                <a:gd name="f27" fmla="val 140"/>
                <a:gd name="f28" fmla="val 165"/>
                <a:gd name="f29" fmla="val 684"/>
                <a:gd name="f30" fmla="val 168"/>
                <a:gd name="f31" fmla="val 655"/>
                <a:gd name="f32" fmla="val 183"/>
                <a:gd name="f33" fmla="val 449"/>
                <a:gd name="f34" fmla="val 166"/>
                <a:gd name="f35" fmla="val 242"/>
                <a:gd name="f36" fmla="val 115"/>
                <a:gd name="f37" fmla="val 107"/>
                <a:gd name="f38" fmla="val 86"/>
                <a:gd name="f39" fmla="*/ f0 1 184"/>
                <a:gd name="f40" fmla="*/ f1 1 705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184"/>
                <a:gd name="f47" fmla="*/ f44 1 705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84" h="70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16" y="f20"/>
                  </a:cubicBezTo>
                  <a:cubicBezTo>
                    <a:pt x="f21" y="f22"/>
                    <a:pt x="f23" y="f24"/>
                    <a:pt x="f25" y="f4"/>
                  </a:cubicBezTo>
                  <a:lnTo>
                    <a:pt x="f26" y="f4"/>
                  </a:ln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13"/>
                  </a:cubicBezTo>
                  <a:cubicBezTo>
                    <a:pt x="f37" y="f11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3429;p57">
              <a:extLst>
                <a:ext uri="{FF2B5EF4-FFF2-40B4-BE49-F238E27FC236}">
                  <a16:creationId xmlns:a16="http://schemas.microsoft.com/office/drawing/2014/main" id="{34C69223-B09F-430F-A8F0-5D4677065191}"/>
                </a:ext>
              </a:extLst>
            </p:cNvPr>
            <p:cNvSpPr/>
            <p:nvPr/>
          </p:nvSpPr>
          <p:spPr>
            <a:xfrm rot="6434156">
              <a:off x="4522074" y="1348658"/>
              <a:ext cx="16861" cy="895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"/>
                <a:gd name="f4" fmla="val 3050"/>
                <a:gd name="f5" fmla="val 60"/>
                <a:gd name="f6" fmla="val 1"/>
                <a:gd name="f7" fmla="val 56"/>
                <a:gd name="f8" fmla="val 51"/>
                <a:gd name="f9" fmla="val 47"/>
                <a:gd name="f10" fmla="val 2"/>
                <a:gd name="f11" fmla="val 17"/>
                <a:gd name="f12" fmla="val 8"/>
                <a:gd name="f13" fmla="val 36"/>
                <a:gd name="f14" fmla="val 4"/>
                <a:gd name="f15" fmla="val 66"/>
                <a:gd name="f16" fmla="val 205"/>
                <a:gd name="f17" fmla="val 1030"/>
                <a:gd name="f18" fmla="val 359"/>
                <a:gd name="f19" fmla="val 2019"/>
                <a:gd name="f20" fmla="val 463"/>
                <a:gd name="f21" fmla="val 3000"/>
                <a:gd name="f22" fmla="val 466"/>
                <a:gd name="f23" fmla="val 3028"/>
                <a:gd name="f24" fmla="val 490"/>
                <a:gd name="f25" fmla="val 518"/>
                <a:gd name="f26" fmla="val 523"/>
                <a:gd name="f27" fmla="val 553"/>
                <a:gd name="f28" fmla="val 3045"/>
                <a:gd name="f29" fmla="val 3020"/>
                <a:gd name="f30" fmla="val 571"/>
                <a:gd name="f31" fmla="val 2988"/>
                <a:gd name="f32" fmla="val 2003"/>
                <a:gd name="f33" fmla="val 312"/>
                <a:gd name="f34" fmla="val 1013"/>
                <a:gd name="f35" fmla="val 111"/>
                <a:gd name="f36" fmla="val 45"/>
                <a:gd name="f37" fmla="val 107"/>
                <a:gd name="f38" fmla="val 19"/>
                <a:gd name="f39" fmla="val 86"/>
                <a:gd name="f40" fmla="*/ f0 1 574"/>
                <a:gd name="f41" fmla="*/ f1 1 3050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574"/>
                <a:gd name="f48" fmla="*/ f45 1 3050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74" h="3050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lnTo>
                    <a:pt x="f26" y="f4"/>
                  </a:lnTo>
                  <a:cubicBezTo>
                    <a:pt x="f27" y="f28"/>
                    <a:pt x="f3" y="f29"/>
                    <a:pt x="f30" y="f31"/>
                  </a:cubicBezTo>
                  <a:cubicBezTo>
                    <a:pt x="f22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3430;p57">
              <a:extLst>
                <a:ext uri="{FF2B5EF4-FFF2-40B4-BE49-F238E27FC236}">
                  <a16:creationId xmlns:a16="http://schemas.microsoft.com/office/drawing/2014/main" id="{22AC3EFA-CC3D-4A02-A029-ABDF9D0861FB}"/>
                </a:ext>
              </a:extLst>
            </p:cNvPr>
            <p:cNvSpPr/>
            <p:nvPr/>
          </p:nvSpPr>
          <p:spPr>
            <a:xfrm rot="6434156">
              <a:off x="4533256" y="1369479"/>
              <a:ext cx="4937" cy="242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"/>
                <a:gd name="f4" fmla="val 827"/>
                <a:gd name="f5" fmla="val 59"/>
                <a:gd name="f6" fmla="val 56"/>
                <a:gd name="f7" fmla="val 54"/>
                <a:gd name="f8" fmla="val 52"/>
                <a:gd name="f9" fmla="val 1"/>
                <a:gd name="f10" fmla="val 22"/>
                <a:gd name="f11" fmla="val 2"/>
                <a:gd name="f12" fmla="val 29"/>
                <a:gd name="f13" fmla="val 57"/>
                <a:gd name="f14" fmla="val 777"/>
                <a:gd name="f15" fmla="val 62"/>
                <a:gd name="f16" fmla="val 805"/>
                <a:gd name="f17" fmla="val 84"/>
                <a:gd name="f18" fmla="val 113"/>
                <a:gd name="f19" fmla="val 116"/>
                <a:gd name="f20" fmla="val 146"/>
                <a:gd name="f21" fmla="val 824"/>
                <a:gd name="f22" fmla="val 167"/>
                <a:gd name="f23" fmla="val 798"/>
                <a:gd name="f24" fmla="val 166"/>
                <a:gd name="f25" fmla="val 767"/>
                <a:gd name="f26" fmla="val 110"/>
                <a:gd name="f27" fmla="val 50"/>
                <a:gd name="f28" fmla="val 109"/>
                <a:gd name="f29" fmla="val 85"/>
                <a:gd name="f30" fmla="*/ f0 1 168"/>
                <a:gd name="f31" fmla="*/ f1 1 827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68"/>
                <a:gd name="f38" fmla="*/ f35 1 827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68" h="827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1" y="f5"/>
                  </a:cubicBez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26" y="f27"/>
                  </a:lnTo>
                  <a:cubicBezTo>
                    <a:pt x="f28" y="f10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3431;p57">
              <a:extLst>
                <a:ext uri="{FF2B5EF4-FFF2-40B4-BE49-F238E27FC236}">
                  <a16:creationId xmlns:a16="http://schemas.microsoft.com/office/drawing/2014/main" id="{F221C503-B855-4BE6-955B-7A1B50C388F3}"/>
                </a:ext>
              </a:extLst>
            </p:cNvPr>
            <p:cNvSpPr/>
            <p:nvPr/>
          </p:nvSpPr>
          <p:spPr>
            <a:xfrm rot="6434156">
              <a:off x="4291654" y="1367823"/>
              <a:ext cx="5138" cy="10570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75"/>
                <a:gd name="f5" fmla="val 62"/>
                <a:gd name="f6" fmla="val 1"/>
                <a:gd name="f7" fmla="val 58"/>
                <a:gd name="f8" fmla="val 54"/>
                <a:gd name="f9" fmla="val 50"/>
                <a:gd name="f10" fmla="val 2"/>
                <a:gd name="f11" fmla="val 21"/>
                <a:gd name="f12" fmla="val 9"/>
                <a:gd name="f13" fmla="val 38"/>
                <a:gd name="f14" fmla="val 8"/>
                <a:gd name="f15" fmla="val 67"/>
                <a:gd name="f16" fmla="val 60"/>
                <a:gd name="f17" fmla="val 317"/>
                <a:gd name="f18" fmla="val 66"/>
                <a:gd name="f19" fmla="val 341"/>
                <a:gd name="f20" fmla="val 89"/>
                <a:gd name="f21" fmla="val 359"/>
                <a:gd name="f22" fmla="val 115"/>
                <a:gd name="f23" fmla="val 124"/>
                <a:gd name="f24" fmla="val 154"/>
                <a:gd name="f25" fmla="val 352"/>
                <a:gd name="f26" fmla="val 174"/>
                <a:gd name="f27" fmla="val 324"/>
                <a:gd name="f28" fmla="val 167"/>
                <a:gd name="f29" fmla="val 294"/>
                <a:gd name="f30" fmla="val 45"/>
                <a:gd name="f31" fmla="val 110"/>
                <a:gd name="f32" fmla="val 17"/>
                <a:gd name="f33" fmla="val 87"/>
                <a:gd name="f34" fmla="*/ f1 1 175"/>
                <a:gd name="f35" fmla="*/ f2 1 360"/>
                <a:gd name="f36" fmla="val f3"/>
                <a:gd name="f37" fmla="val f4"/>
                <a:gd name="f38" fmla="val f0"/>
                <a:gd name="f39" fmla="+- f38 0 f36"/>
                <a:gd name="f40" fmla="+- f37 0 f36"/>
                <a:gd name="f41" fmla="*/ f40 1 175"/>
                <a:gd name="f42" fmla="*/ f39 1 360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75" h="360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5"/>
                    <a:pt x="f26" y="f27"/>
                    <a:pt x="f28" y="f29"/>
                  </a:cubicBezTo>
                  <a:lnTo>
                    <a:pt x="f22" y="f30"/>
                  </a:ln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3432;p57">
              <a:extLst>
                <a:ext uri="{FF2B5EF4-FFF2-40B4-BE49-F238E27FC236}">
                  <a16:creationId xmlns:a16="http://schemas.microsoft.com/office/drawing/2014/main" id="{A7E8C717-82A9-4AA4-9ABF-33D5B10CAEEB}"/>
                </a:ext>
              </a:extLst>
            </p:cNvPr>
            <p:cNvSpPr/>
            <p:nvPr/>
          </p:nvSpPr>
          <p:spPr>
            <a:xfrm rot="6434156">
              <a:off x="4041246" y="1187432"/>
              <a:ext cx="102641" cy="22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5"/>
                <a:gd name="f4" fmla="val 772"/>
                <a:gd name="f5" fmla="val 55"/>
                <a:gd name="f6" fmla="val 28"/>
                <a:gd name="f7" fmla="val 8"/>
                <a:gd name="f8" fmla="val 22"/>
                <a:gd name="f9" fmla="val 5"/>
                <a:gd name="f10" fmla="val 48"/>
                <a:gd name="f11" fmla="val 1"/>
                <a:gd name="f12" fmla="val 77"/>
                <a:gd name="f13" fmla="val 105"/>
                <a:gd name="f14" fmla="val 53"/>
                <a:gd name="f15" fmla="val 110"/>
                <a:gd name="f16" fmla="val 1186"/>
                <a:gd name="f17" fmla="val 252"/>
                <a:gd name="f18" fmla="val 2318"/>
                <a:gd name="f19" fmla="val 474"/>
                <a:gd name="f20" fmla="val 3421"/>
                <a:gd name="f21" fmla="val 770"/>
                <a:gd name="f22" fmla="val 3426"/>
                <a:gd name="f23" fmla="val 3430"/>
                <a:gd name="f24" fmla="val 3436"/>
                <a:gd name="f25" fmla="val 3458"/>
                <a:gd name="f26" fmla="val 3481"/>
                <a:gd name="f27" fmla="val 756"/>
                <a:gd name="f28" fmla="val 3487"/>
                <a:gd name="f29" fmla="val 732"/>
                <a:gd name="f30" fmla="val 3494"/>
                <a:gd name="f31" fmla="val 702"/>
                <a:gd name="f32" fmla="val 3476"/>
                <a:gd name="f33" fmla="val 672"/>
                <a:gd name="f34" fmla="val 3447"/>
                <a:gd name="f35" fmla="val 665"/>
                <a:gd name="f36" fmla="val 2341"/>
                <a:gd name="f37" fmla="val 367"/>
                <a:gd name="f38" fmla="val 1201"/>
                <a:gd name="f39" fmla="val 145"/>
                <a:gd name="f40" fmla="val 65"/>
                <a:gd name="f41" fmla="val 62"/>
                <a:gd name="f42" fmla="val 58"/>
                <a:gd name="f43" fmla="*/ f0 1 3495"/>
                <a:gd name="f44" fmla="*/ f1 1 77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3495"/>
                <a:gd name="f51" fmla="*/ f48 1 77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3495" h="7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4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11"/>
                  </a:cubicBezTo>
                  <a:cubicBezTo>
                    <a:pt x="f41" y="f1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3433;p57">
              <a:extLst>
                <a:ext uri="{FF2B5EF4-FFF2-40B4-BE49-F238E27FC236}">
                  <a16:creationId xmlns:a16="http://schemas.microsoft.com/office/drawing/2014/main" id="{AA60A12F-BB13-4820-87F9-A8C8B32A1FC0}"/>
                </a:ext>
              </a:extLst>
            </p:cNvPr>
            <p:cNvSpPr/>
            <p:nvPr/>
          </p:nvSpPr>
          <p:spPr>
            <a:xfrm rot="6434156">
              <a:off x="4121398" y="1132517"/>
              <a:ext cx="7397" cy="3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"/>
                <a:gd name="f4" fmla="val 130"/>
                <a:gd name="f5" fmla="val 63"/>
                <a:gd name="f6" fmla="val 1"/>
                <a:gd name="f7" fmla="val 34"/>
                <a:gd name="f8" fmla="val 9"/>
                <a:gd name="f9" fmla="val 20"/>
                <a:gd name="f10" fmla="val 6"/>
                <a:gd name="f11" fmla="val 48"/>
                <a:gd name="f12" fmla="val 78"/>
                <a:gd name="f13" fmla="val 22"/>
                <a:gd name="f14" fmla="val 106"/>
                <a:gd name="f15" fmla="val 52"/>
                <a:gd name="f16" fmla="val 111"/>
                <a:gd name="f17" fmla="val 184"/>
                <a:gd name="f18" fmla="val 129"/>
                <a:gd name="f19" fmla="val 192"/>
                <a:gd name="f20" fmla="val 219"/>
                <a:gd name="f21" fmla="val 241"/>
                <a:gd name="f22" fmla="val 109"/>
                <a:gd name="f23" fmla="val 247"/>
                <a:gd name="f24" fmla="val 84"/>
                <a:gd name="f25" fmla="val 251"/>
                <a:gd name="f26" fmla="val 54"/>
                <a:gd name="f27" fmla="val 230"/>
                <a:gd name="f28" fmla="val 25"/>
                <a:gd name="f29" fmla="val 200"/>
                <a:gd name="f30" fmla="val 21"/>
                <a:gd name="f31" fmla="val 69"/>
                <a:gd name="f32" fmla="val 67"/>
                <a:gd name="f33" fmla="val 65"/>
                <a:gd name="f34" fmla="*/ f0 1 252"/>
                <a:gd name="f35" fmla="*/ f1 1 130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52"/>
                <a:gd name="f42" fmla="*/ f39 1 130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52" h="13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9" y="f18"/>
                  </a:lnTo>
                  <a:cubicBezTo>
                    <a:pt x="f20" y="f18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6"/>
                  </a:lnTo>
                  <a:cubicBezTo>
                    <a:pt x="f32" y="f6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3434;p57">
              <a:extLst>
                <a:ext uri="{FF2B5EF4-FFF2-40B4-BE49-F238E27FC236}">
                  <a16:creationId xmlns:a16="http://schemas.microsoft.com/office/drawing/2014/main" id="{E7B07433-FBBE-46D7-9BF7-72CB6EBA7D10}"/>
                </a:ext>
              </a:extLst>
            </p:cNvPr>
            <p:cNvSpPr/>
            <p:nvPr/>
          </p:nvSpPr>
          <p:spPr>
            <a:xfrm rot="6434156">
              <a:off x="4106149" y="1191936"/>
              <a:ext cx="14127" cy="45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1"/>
                <a:gd name="f4" fmla="val 156"/>
                <a:gd name="f5" fmla="val 60"/>
                <a:gd name="f6" fmla="val 35"/>
                <a:gd name="f7" fmla="val 14"/>
                <a:gd name="f8" fmla="val 17"/>
                <a:gd name="f9" fmla="val 8"/>
                <a:gd name="f10" fmla="val 43"/>
                <a:gd name="f11" fmla="val 72"/>
                <a:gd name="f12" fmla="val 19"/>
                <a:gd name="f13" fmla="val 101"/>
                <a:gd name="f14" fmla="val 49"/>
                <a:gd name="f15" fmla="val 109"/>
                <a:gd name="f16" fmla="val 171"/>
                <a:gd name="f17" fmla="val 138"/>
                <a:gd name="f18" fmla="val 298"/>
                <a:gd name="f19" fmla="val 426"/>
                <a:gd name="f20" fmla="val 456"/>
                <a:gd name="f21" fmla="val 480"/>
                <a:gd name="f22" fmla="val 130"/>
                <a:gd name="f23" fmla="val 479"/>
                <a:gd name="f24" fmla="val 100"/>
                <a:gd name="f25" fmla="val 70"/>
                <a:gd name="f26" fmla="val 455"/>
                <a:gd name="f27" fmla="val 44"/>
                <a:gd name="f28" fmla="val 423"/>
                <a:gd name="f29" fmla="val 307"/>
                <a:gd name="f30" fmla="val 187"/>
                <a:gd name="f31" fmla="val 30"/>
                <a:gd name="f32" fmla="val 73"/>
                <a:gd name="f33" fmla="val 2"/>
                <a:gd name="f34" fmla="val 69"/>
                <a:gd name="f35" fmla="val 1"/>
                <a:gd name="f36" fmla="val 64"/>
                <a:gd name="f37" fmla="*/ f0 1 481"/>
                <a:gd name="f38" fmla="*/ f1 1 15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1"/>
                <a:gd name="f45" fmla="*/ f42 1 15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1" h="1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3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3435;p57">
              <a:extLst>
                <a:ext uri="{FF2B5EF4-FFF2-40B4-BE49-F238E27FC236}">
                  <a16:creationId xmlns:a16="http://schemas.microsoft.com/office/drawing/2014/main" id="{B4D6A725-2689-45A9-8318-E0AC4231D255}"/>
                </a:ext>
              </a:extLst>
            </p:cNvPr>
            <p:cNvSpPr/>
            <p:nvPr/>
          </p:nvSpPr>
          <p:spPr>
            <a:xfrm rot="6434156">
              <a:off x="4133323" y="997608"/>
              <a:ext cx="47137" cy="7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05"/>
                <a:gd name="f4" fmla="val 253"/>
                <a:gd name="f5" fmla="val 58"/>
                <a:gd name="f6" fmla="val 28"/>
                <a:gd name="f7" fmla="val 6"/>
                <a:gd name="f8" fmla="val 22"/>
                <a:gd name="f9" fmla="val 2"/>
                <a:gd name="f10" fmla="val 50"/>
                <a:gd name="f11" fmla="val 1"/>
                <a:gd name="f12" fmla="val 80"/>
                <a:gd name="f13" fmla="val 107"/>
                <a:gd name="f14" fmla="val 52"/>
                <a:gd name="f15" fmla="val 110"/>
                <a:gd name="f16" fmla="val 1543"/>
                <a:gd name="f17" fmla="val 252"/>
                <a:gd name="f18" fmla="val 1547"/>
                <a:gd name="f19" fmla="val 1576"/>
                <a:gd name="f20" fmla="val 1598"/>
                <a:gd name="f21" fmla="val 231"/>
                <a:gd name="f22" fmla="val 1603"/>
                <a:gd name="f23" fmla="val 203"/>
                <a:gd name="f24" fmla="val 1604"/>
                <a:gd name="f25" fmla="val 173"/>
                <a:gd name="f26" fmla="val 1583"/>
                <a:gd name="f27" fmla="val 146"/>
                <a:gd name="f28" fmla="val 1553"/>
                <a:gd name="f29" fmla="val 143"/>
                <a:gd name="f30" fmla="val 63"/>
                <a:gd name="f31" fmla="val 61"/>
                <a:gd name="f32" fmla="val 60"/>
                <a:gd name="f33" fmla="*/ f0 1 1605"/>
                <a:gd name="f34" fmla="*/ f1 1 25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605"/>
                <a:gd name="f41" fmla="*/ f38 1 25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605" h="2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lnTo>
                    <a:pt x="f16" y="f17"/>
                  </a:lnTo>
                  <a:lnTo>
                    <a:pt x="f18" y="f17"/>
                  </a:lnTo>
                  <a:cubicBezTo>
                    <a:pt x="f19" y="f17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lnTo>
                    <a:pt x="f30" y="f2"/>
                  </a:lnTo>
                  <a:cubicBezTo>
                    <a:pt x="f31" y="f2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3436;p57">
              <a:extLst>
                <a:ext uri="{FF2B5EF4-FFF2-40B4-BE49-F238E27FC236}">
                  <a16:creationId xmlns:a16="http://schemas.microsoft.com/office/drawing/2014/main" id="{CD6B728E-FEE7-4C7D-A9DB-DE7D1A848C84}"/>
                </a:ext>
              </a:extLst>
            </p:cNvPr>
            <p:cNvSpPr/>
            <p:nvPr/>
          </p:nvSpPr>
          <p:spPr>
            <a:xfrm rot="6434156">
              <a:off x="4137837" y="995686"/>
              <a:ext cx="10104" cy="48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4"/>
                <a:gd name="f4" fmla="val 165"/>
                <a:gd name="f5" fmla="val 59"/>
                <a:gd name="f6" fmla="val 35"/>
                <a:gd name="f7" fmla="val 15"/>
                <a:gd name="f8" fmla="val 17"/>
                <a:gd name="f9" fmla="val 9"/>
                <a:gd name="f10" fmla="val 41"/>
                <a:gd name="f11" fmla="val 69"/>
                <a:gd name="f12" fmla="val 19"/>
                <a:gd name="f13" fmla="val 101"/>
                <a:gd name="f14" fmla="val 47"/>
                <a:gd name="f15" fmla="val 108"/>
                <a:gd name="f16" fmla="val 268"/>
                <a:gd name="f17" fmla="val 162"/>
                <a:gd name="f18" fmla="val 272"/>
                <a:gd name="f19" fmla="val 278"/>
                <a:gd name="f20" fmla="val 281"/>
                <a:gd name="f21" fmla="val 306"/>
                <a:gd name="f22" fmla="val 326"/>
                <a:gd name="f23" fmla="val 148"/>
                <a:gd name="f24" fmla="val 335"/>
                <a:gd name="f25" fmla="val 123"/>
                <a:gd name="f26" fmla="val 343"/>
                <a:gd name="f27" fmla="val 95"/>
                <a:gd name="f28" fmla="val 323"/>
                <a:gd name="f29" fmla="val 65"/>
                <a:gd name="f30" fmla="val 295"/>
                <a:gd name="f31" fmla="val 58"/>
                <a:gd name="f32" fmla="val 74"/>
                <a:gd name="f33" fmla="val 2"/>
                <a:gd name="f34" fmla="val 1"/>
                <a:gd name="f35" fmla="val 64"/>
                <a:gd name="f36" fmla="*/ f0 1 344"/>
                <a:gd name="f37" fmla="*/ f1 1 165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44"/>
                <a:gd name="f44" fmla="*/ f41 1 165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44" h="16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4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11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3437;p57">
              <a:extLst>
                <a:ext uri="{FF2B5EF4-FFF2-40B4-BE49-F238E27FC236}">
                  <a16:creationId xmlns:a16="http://schemas.microsoft.com/office/drawing/2014/main" id="{9AF73650-8259-457A-B3C7-70D91971AAA0}"/>
                </a:ext>
              </a:extLst>
            </p:cNvPr>
            <p:cNvSpPr/>
            <p:nvPr/>
          </p:nvSpPr>
          <p:spPr>
            <a:xfrm rot="6434156">
              <a:off x="4462504" y="991078"/>
              <a:ext cx="109984" cy="582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45"/>
                <a:gd name="f4" fmla="val 1985"/>
                <a:gd name="f5" fmla="val 65"/>
                <a:gd name="f6" fmla="val 44"/>
                <a:gd name="f7" fmla="val 23"/>
                <a:gd name="f8" fmla="val 12"/>
                <a:gd name="f9" fmla="val 13"/>
                <a:gd name="f10" fmla="val 32"/>
                <a:gd name="f11" fmla="val 1"/>
                <a:gd name="f12" fmla="val 60"/>
                <a:gd name="f13" fmla="val 92"/>
                <a:gd name="f14" fmla="val 41"/>
                <a:gd name="f15" fmla="val 104"/>
                <a:gd name="f16" fmla="val 1265"/>
                <a:gd name="f17" fmla="val 677"/>
                <a:gd name="f18" fmla="val 2481"/>
                <a:gd name="f19" fmla="val 1306"/>
                <a:gd name="f20" fmla="val 3656"/>
                <a:gd name="f21" fmla="val 1977"/>
                <a:gd name="f22" fmla="val 3665"/>
                <a:gd name="f23" fmla="val 1983"/>
                <a:gd name="f24" fmla="val 3673"/>
                <a:gd name="f25" fmla="val 1984"/>
                <a:gd name="f26" fmla="val 3682"/>
                <a:gd name="f27" fmla="val 3702"/>
                <a:gd name="f28" fmla="val 3720"/>
                <a:gd name="f29" fmla="val 1974"/>
                <a:gd name="f30" fmla="val 3729"/>
                <a:gd name="f31" fmla="val 1956"/>
                <a:gd name="f32" fmla="val 1930"/>
                <a:gd name="f33" fmla="val 3736"/>
                <a:gd name="f34" fmla="val 1896"/>
                <a:gd name="f35" fmla="val 3709"/>
                <a:gd name="f36" fmla="val 1882"/>
                <a:gd name="f37" fmla="val 2533"/>
                <a:gd name="f38" fmla="val 1208"/>
                <a:gd name="f39" fmla="val 1312"/>
                <a:gd name="f40" fmla="val 576"/>
                <a:gd name="f41" fmla="val 86"/>
                <a:gd name="f42" fmla="val 5"/>
                <a:gd name="f43" fmla="val 79"/>
                <a:gd name="f44" fmla="val 2"/>
                <a:gd name="f45" fmla="val 72"/>
                <a:gd name="f46" fmla="*/ f0 1 3745"/>
                <a:gd name="f47" fmla="*/ f1 1 198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745"/>
                <a:gd name="f54" fmla="*/ f51 1 198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745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3438;p57">
              <a:extLst>
                <a:ext uri="{FF2B5EF4-FFF2-40B4-BE49-F238E27FC236}">
                  <a16:creationId xmlns:a16="http://schemas.microsoft.com/office/drawing/2014/main" id="{F907AD6E-C4A4-47D7-979C-1443371AA0B8}"/>
                </a:ext>
              </a:extLst>
            </p:cNvPr>
            <p:cNvSpPr/>
            <p:nvPr/>
          </p:nvSpPr>
          <p:spPr>
            <a:xfrm rot="6434156">
              <a:off x="4502128" y="1004183"/>
              <a:ext cx="16157" cy="103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0"/>
                <a:gd name="f4" fmla="val 352"/>
                <a:gd name="f5" fmla="val 63"/>
                <a:gd name="f6" fmla="val 44"/>
                <a:gd name="f7" fmla="val 26"/>
                <a:gd name="f8" fmla="val 10"/>
                <a:gd name="f9" fmla="val 17"/>
                <a:gd name="f10" fmla="val 28"/>
                <a:gd name="f11" fmla="val 1"/>
                <a:gd name="f12" fmla="val 55"/>
                <a:gd name="f13" fmla="val 9"/>
                <a:gd name="f14" fmla="val 88"/>
                <a:gd name="f15" fmla="val 37"/>
                <a:gd name="f16" fmla="val 102"/>
                <a:gd name="f17" fmla="val 458"/>
                <a:gd name="f18" fmla="val 344"/>
                <a:gd name="f19" fmla="val 468"/>
                <a:gd name="f20" fmla="val 350"/>
                <a:gd name="f21" fmla="val 477"/>
                <a:gd name="f22" fmla="val 351"/>
                <a:gd name="f23" fmla="val 485"/>
                <a:gd name="f24" fmla="val 505"/>
                <a:gd name="f25" fmla="val 524"/>
                <a:gd name="f26" fmla="val 341"/>
                <a:gd name="f27" fmla="val 534"/>
                <a:gd name="f28" fmla="val 326"/>
                <a:gd name="f29" fmla="val 549"/>
                <a:gd name="f30" fmla="val 299"/>
                <a:gd name="f31" fmla="val 541"/>
                <a:gd name="f32" fmla="val 264"/>
                <a:gd name="f33" fmla="val 514"/>
                <a:gd name="f34" fmla="val 250"/>
                <a:gd name="f35" fmla="val 92"/>
                <a:gd name="f36" fmla="val 8"/>
                <a:gd name="f37" fmla="val 83"/>
                <a:gd name="f38" fmla="val 3"/>
                <a:gd name="f39" fmla="val 73"/>
                <a:gd name="f40" fmla="*/ f0 1 550"/>
                <a:gd name="f41" fmla="*/ f1 1 352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550"/>
                <a:gd name="f48" fmla="*/ f45 1 352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50" h="3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7" y="f38"/>
                    <a:pt x="f3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3439;p57">
              <a:extLst>
                <a:ext uri="{FF2B5EF4-FFF2-40B4-BE49-F238E27FC236}">
                  <a16:creationId xmlns:a16="http://schemas.microsoft.com/office/drawing/2014/main" id="{5FCAC1D1-73CC-4441-943C-96DDB57D14FA}"/>
                </a:ext>
              </a:extLst>
            </p:cNvPr>
            <p:cNvSpPr/>
            <p:nvPr/>
          </p:nvSpPr>
          <p:spPr>
            <a:xfrm rot="6434156">
              <a:off x="4651721" y="893960"/>
              <a:ext cx="33448" cy="15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39"/>
                <a:gd name="f4" fmla="val 516"/>
                <a:gd name="f5" fmla="val 63"/>
                <a:gd name="f6" fmla="val 41"/>
                <a:gd name="f7" fmla="val 20"/>
                <a:gd name="f8" fmla="val 12"/>
                <a:gd name="f9" fmla="val 34"/>
                <a:gd name="f10" fmla="val 1"/>
                <a:gd name="f11" fmla="val 62"/>
                <a:gd name="f12" fmla="val 13"/>
                <a:gd name="f13" fmla="val 95"/>
                <a:gd name="f14" fmla="val 42"/>
                <a:gd name="f15" fmla="val 105"/>
                <a:gd name="f16" fmla="val 1056"/>
                <a:gd name="f17" fmla="val 511"/>
                <a:gd name="f18" fmla="val 1061"/>
                <a:gd name="f19" fmla="val 514"/>
                <a:gd name="f20" fmla="val 1069"/>
                <a:gd name="f21" fmla="val 515"/>
                <a:gd name="f22" fmla="val 1076"/>
                <a:gd name="f23" fmla="val 1097"/>
                <a:gd name="f24" fmla="val 1118"/>
                <a:gd name="f25" fmla="val 502"/>
                <a:gd name="f26" fmla="val 1127"/>
                <a:gd name="f27" fmla="val 481"/>
                <a:gd name="f28" fmla="val 1138"/>
                <a:gd name="f29" fmla="val 453"/>
                <a:gd name="f30" fmla="val 1126"/>
                <a:gd name="f31" fmla="val 420"/>
                <a:gd name="f32" fmla="val 410"/>
                <a:gd name="f33" fmla="val 83"/>
                <a:gd name="f34" fmla="val 4"/>
                <a:gd name="f35" fmla="val 77"/>
                <a:gd name="f36" fmla="val 2"/>
                <a:gd name="f37" fmla="val 70"/>
                <a:gd name="f38" fmla="*/ f0 1 1139"/>
                <a:gd name="f39" fmla="*/ f1 1 51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139"/>
                <a:gd name="f46" fmla="*/ f43 1 51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139" h="516">
                  <a:moveTo>
                    <a:pt x="f5" y="f2"/>
                  </a:moveTo>
                  <a:cubicBezTo>
                    <a:pt x="f6" y="f2"/>
                    <a:pt x="f7" y="f8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23" y="f32"/>
                  </a:cubicBezTo>
                  <a:lnTo>
                    <a:pt x="f33" y="f34"/>
                  </a:ln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3440;p57">
              <a:extLst>
                <a:ext uri="{FF2B5EF4-FFF2-40B4-BE49-F238E27FC236}">
                  <a16:creationId xmlns:a16="http://schemas.microsoft.com/office/drawing/2014/main" id="{D7150BDB-58C6-4BA1-BF93-797AA09F2809}"/>
                </a:ext>
              </a:extLst>
            </p:cNvPr>
            <p:cNvSpPr/>
            <p:nvPr/>
          </p:nvSpPr>
          <p:spPr>
            <a:xfrm rot="6434156">
              <a:off x="4694116" y="865180"/>
              <a:ext cx="13542" cy="77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1"/>
                <a:gd name="f4" fmla="val 265"/>
                <a:gd name="f5" fmla="val 62"/>
                <a:gd name="f6" fmla="val 1"/>
                <a:gd name="f7" fmla="val 43"/>
                <a:gd name="f8" fmla="val 25"/>
                <a:gd name="f9" fmla="val 10"/>
                <a:gd name="f10" fmla="val 15"/>
                <a:gd name="f11" fmla="val 28"/>
                <a:gd name="f12" fmla="val 53"/>
                <a:gd name="f13" fmla="val 8"/>
                <a:gd name="f14" fmla="val 86"/>
                <a:gd name="f15" fmla="val 33"/>
                <a:gd name="f16" fmla="val 102"/>
                <a:gd name="f17" fmla="val 144"/>
                <a:gd name="f18" fmla="val 167"/>
                <a:gd name="f19" fmla="val 261"/>
                <a:gd name="f20" fmla="val 221"/>
                <a:gd name="f21" fmla="val 382"/>
                <a:gd name="f22" fmla="val 389"/>
                <a:gd name="f23" fmla="val 264"/>
                <a:gd name="f24" fmla="val 395"/>
                <a:gd name="f25" fmla="val 401"/>
                <a:gd name="f26" fmla="val 424"/>
                <a:gd name="f27" fmla="val 445"/>
                <a:gd name="f28" fmla="val 248"/>
                <a:gd name="f29" fmla="val 452"/>
                <a:gd name="f30" fmla="val 226"/>
                <a:gd name="f31" fmla="val 196"/>
                <a:gd name="f32" fmla="val 164"/>
                <a:gd name="f33" fmla="val 416"/>
                <a:gd name="f34" fmla="val 156"/>
                <a:gd name="f35" fmla="val 303"/>
                <a:gd name="f36" fmla="val 119"/>
                <a:gd name="f37" fmla="val 193"/>
                <a:gd name="f38" fmla="val 69"/>
                <a:gd name="f39" fmla="val 89"/>
                <a:gd name="f40" fmla="val 80"/>
                <a:gd name="f41" fmla="val 3"/>
                <a:gd name="f42" fmla="val 71"/>
                <a:gd name="f43" fmla="*/ f0 1 461"/>
                <a:gd name="f44" fmla="*/ f1 1 26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461"/>
                <a:gd name="f51" fmla="*/ f48 1 26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461" h="26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19"/>
                  </a:cubicBez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8"/>
                    <a:pt x="f29" y="f30"/>
                  </a:cubicBezTo>
                  <a:cubicBezTo>
                    <a:pt x="f3" y="f31"/>
                    <a:pt x="f27" y="f32"/>
                    <a:pt x="f33" y="f34"/>
                  </a:cubicBezTo>
                  <a:cubicBezTo>
                    <a:pt x="f35" y="f36"/>
                    <a:pt x="f37" y="f38"/>
                    <a:pt x="f39" y="f13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3441;p57">
              <a:extLst>
                <a:ext uri="{FF2B5EF4-FFF2-40B4-BE49-F238E27FC236}">
                  <a16:creationId xmlns:a16="http://schemas.microsoft.com/office/drawing/2014/main" id="{CAE3B0A5-880B-4E9B-AC1F-0F515FDAC71E}"/>
                </a:ext>
              </a:extLst>
            </p:cNvPr>
            <p:cNvSpPr/>
            <p:nvPr/>
          </p:nvSpPr>
          <p:spPr>
            <a:xfrm rot="6434156">
              <a:off x="4678994" y="910431"/>
              <a:ext cx="11539" cy="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3"/>
                <a:gd name="f4" fmla="val 218"/>
                <a:gd name="f5" fmla="val 63"/>
                <a:gd name="f6" fmla="val 40"/>
                <a:gd name="f7" fmla="val 20"/>
                <a:gd name="f8" fmla="val 13"/>
                <a:gd name="f9" fmla="val 11"/>
                <a:gd name="f10" fmla="val 35"/>
                <a:gd name="f11" fmla="val 1"/>
                <a:gd name="f12" fmla="val 64"/>
                <a:gd name="f13" fmla="val 12"/>
                <a:gd name="f14" fmla="val 95"/>
                <a:gd name="f15" fmla="val 41"/>
                <a:gd name="f16" fmla="val 106"/>
                <a:gd name="f17" fmla="val 310"/>
                <a:gd name="f18" fmla="val 215"/>
                <a:gd name="f19" fmla="val 317"/>
                <a:gd name="f20" fmla="val 216"/>
                <a:gd name="f21" fmla="val 324"/>
                <a:gd name="f22" fmla="val 217"/>
                <a:gd name="f23" fmla="val 331"/>
                <a:gd name="f24" fmla="val 353"/>
                <a:gd name="f25" fmla="val 373"/>
                <a:gd name="f26" fmla="val 206"/>
                <a:gd name="f27" fmla="val 381"/>
                <a:gd name="f28" fmla="val 185"/>
                <a:gd name="f29" fmla="val 156"/>
                <a:gd name="f30" fmla="val 380"/>
                <a:gd name="f31" fmla="val 123"/>
                <a:gd name="f32" fmla="val 351"/>
                <a:gd name="f33" fmla="val 113"/>
                <a:gd name="f34" fmla="val 82"/>
                <a:gd name="f35" fmla="val 4"/>
                <a:gd name="f36" fmla="val 76"/>
                <a:gd name="f37" fmla="val 2"/>
                <a:gd name="f38" fmla="val 69"/>
                <a:gd name="f39" fmla="*/ f0 1 393"/>
                <a:gd name="f40" fmla="*/ f1 1 21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93"/>
                <a:gd name="f47" fmla="*/ f44 1 21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93" h="21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3442;p57">
              <a:extLst>
                <a:ext uri="{FF2B5EF4-FFF2-40B4-BE49-F238E27FC236}">
                  <a16:creationId xmlns:a16="http://schemas.microsoft.com/office/drawing/2014/main" id="{3F8144B2-6ECB-45B9-B75D-09141F88F5B6}"/>
                </a:ext>
              </a:extLst>
            </p:cNvPr>
            <p:cNvSpPr/>
            <p:nvPr/>
          </p:nvSpPr>
          <p:spPr>
            <a:xfrm rot="6434156">
              <a:off x="4778731" y="1179600"/>
              <a:ext cx="4608" cy="47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"/>
                <a:gd name="f4" fmla="val 1602"/>
                <a:gd name="f5" fmla="val 69"/>
                <a:gd name="f6" fmla="val 1"/>
                <a:gd name="f7" fmla="val 40"/>
                <a:gd name="f8" fmla="val 4"/>
                <a:gd name="f9" fmla="val 12"/>
                <a:gd name="f10" fmla="val 24"/>
                <a:gd name="f11" fmla="val 53"/>
                <a:gd name="f12" fmla="val 550"/>
                <a:gd name="f13" fmla="val 1055"/>
                <a:gd name="f14" fmla="val 44"/>
                <a:gd name="f15" fmla="val 1549"/>
                <a:gd name="f16" fmla="val 47"/>
                <a:gd name="f17" fmla="val 1580"/>
                <a:gd name="f18" fmla="val 72"/>
                <a:gd name="f19" fmla="val 1601"/>
                <a:gd name="f20" fmla="val 100"/>
                <a:gd name="f21" fmla="val 104"/>
                <a:gd name="f22" fmla="val 1600"/>
                <a:gd name="f23" fmla="val 134"/>
                <a:gd name="f24" fmla="val 1599"/>
                <a:gd name="f25" fmla="val 1573"/>
                <a:gd name="f26" fmla="val 156"/>
                <a:gd name="f27" fmla="val 1542"/>
                <a:gd name="f28" fmla="val 121"/>
                <a:gd name="f29" fmla="val 1050"/>
                <a:gd name="f30" fmla="val 111"/>
                <a:gd name="f31" fmla="val 55"/>
                <a:gd name="f32" fmla="val 25"/>
                <a:gd name="f33" fmla="val 99"/>
                <a:gd name="f34" fmla="*/ f0 1 157"/>
                <a:gd name="f35" fmla="*/ f1 1 1602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57"/>
                <a:gd name="f42" fmla="*/ f39 1 1602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57" h="1602">
                  <a:moveTo>
                    <a:pt x="f5" y="f6"/>
                  </a:moveTo>
                  <a:cubicBezTo>
                    <a:pt x="f7" y="f8"/>
                    <a:pt x="f9" y="f10"/>
                    <a:pt x="f9" y="f11"/>
                  </a:cubicBezTo>
                  <a:cubicBezTo>
                    <a:pt x="f2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lnTo>
                    <a:pt x="f21" y="f22"/>
                  </a:lnTo>
                  <a:cubicBezTo>
                    <a:pt x="f23" y="f24"/>
                    <a:pt x="f3" y="f25"/>
                    <a:pt x="f26" y="f27"/>
                  </a:cubicBezTo>
                  <a:cubicBezTo>
                    <a:pt x="f28" y="f29"/>
                    <a:pt x="f30" y="f12"/>
                    <a:pt x="f28" y="f31"/>
                  </a:cubicBezTo>
                  <a:cubicBezTo>
                    <a:pt x="f28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3443;p57">
              <a:extLst>
                <a:ext uri="{FF2B5EF4-FFF2-40B4-BE49-F238E27FC236}">
                  <a16:creationId xmlns:a16="http://schemas.microsoft.com/office/drawing/2014/main" id="{89CE0325-434F-4E74-856C-D92940E7A5A7}"/>
                </a:ext>
              </a:extLst>
            </p:cNvPr>
            <p:cNvSpPr/>
            <p:nvPr/>
          </p:nvSpPr>
          <p:spPr>
            <a:xfrm rot="6434156">
              <a:off x="4775792" y="1203871"/>
              <a:ext cx="4407" cy="195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"/>
                <a:gd name="f4" fmla="val 665"/>
                <a:gd name="f5" fmla="val 59"/>
                <a:gd name="f6" fmla="val 1"/>
                <a:gd name="f7" fmla="val 57"/>
                <a:gd name="f8" fmla="val 55"/>
                <a:gd name="f9" fmla="val 53"/>
                <a:gd name="f10" fmla="val 23"/>
                <a:gd name="f11" fmla="val 3"/>
                <a:gd name="f12" fmla="val 30"/>
                <a:gd name="f13" fmla="val 2"/>
                <a:gd name="f14" fmla="val 60"/>
                <a:gd name="f15" fmla="val 37"/>
                <a:gd name="f16" fmla="val 614"/>
                <a:gd name="f17" fmla="val 39"/>
                <a:gd name="f18" fmla="val 642"/>
                <a:gd name="f19" fmla="val 64"/>
                <a:gd name="f20" fmla="val 93"/>
                <a:gd name="f21" fmla="val 96"/>
                <a:gd name="f22" fmla="val 126"/>
                <a:gd name="f23" fmla="val 663"/>
                <a:gd name="f24" fmla="val 636"/>
                <a:gd name="f25" fmla="val 147"/>
                <a:gd name="f26" fmla="val 606"/>
                <a:gd name="f27" fmla="val 111"/>
                <a:gd name="f28" fmla="val 52"/>
                <a:gd name="f29" fmla="val 110"/>
                <a:gd name="f30" fmla="val 25"/>
                <a:gd name="f31" fmla="val 86"/>
                <a:gd name="f32" fmla="*/ f0 1 150"/>
                <a:gd name="f33" fmla="*/ f1 1 665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50"/>
                <a:gd name="f40" fmla="*/ f37 1 665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50" h="665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2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cubicBezTo>
                    <a:pt x="f22" y="f23"/>
                    <a:pt x="f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3444;p57">
              <a:extLst>
                <a:ext uri="{FF2B5EF4-FFF2-40B4-BE49-F238E27FC236}">
                  <a16:creationId xmlns:a16="http://schemas.microsoft.com/office/drawing/2014/main" id="{1DEA8CEE-E644-468E-8960-3D339D6B367C}"/>
                </a:ext>
              </a:extLst>
            </p:cNvPr>
            <p:cNvSpPr/>
            <p:nvPr/>
          </p:nvSpPr>
          <p:spPr>
            <a:xfrm rot="6434156">
              <a:off x="4917629" y="1182404"/>
              <a:ext cx="14923" cy="644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8"/>
                <a:gd name="f4" fmla="val 2194"/>
                <a:gd name="f5" fmla="val 61"/>
                <a:gd name="f6" fmla="val 57"/>
                <a:gd name="f7" fmla="val 51"/>
                <a:gd name="f8" fmla="val 1"/>
                <a:gd name="f9" fmla="val 46"/>
                <a:gd name="f10" fmla="val 2"/>
                <a:gd name="f11" fmla="val 16"/>
                <a:gd name="f12" fmla="val 12"/>
                <a:gd name="f13" fmla="val 42"/>
                <a:gd name="f14" fmla="val 8"/>
                <a:gd name="f15" fmla="val 71"/>
                <a:gd name="f16" fmla="val 194"/>
                <a:gd name="f17" fmla="val 747"/>
                <a:gd name="f18" fmla="val 324"/>
                <a:gd name="f19" fmla="val 1445"/>
                <a:gd name="f20" fmla="val 394"/>
                <a:gd name="f21" fmla="val 2144"/>
                <a:gd name="f22" fmla="val 398"/>
                <a:gd name="f23" fmla="val 2173"/>
                <a:gd name="f24" fmla="val 421"/>
                <a:gd name="f25" fmla="val 449"/>
                <a:gd name="f26" fmla="val 454"/>
                <a:gd name="f27" fmla="val 485"/>
                <a:gd name="f28" fmla="val 2191"/>
                <a:gd name="f29" fmla="val 2164"/>
                <a:gd name="f30" fmla="val 503"/>
                <a:gd name="f31" fmla="val 2134"/>
                <a:gd name="f32" fmla="val 435"/>
                <a:gd name="f33" fmla="val 1429"/>
                <a:gd name="f34" fmla="val 303"/>
                <a:gd name="f35" fmla="val 724"/>
                <a:gd name="f36" fmla="val 115"/>
                <a:gd name="f37" fmla="val 41"/>
                <a:gd name="f38" fmla="val 106"/>
                <a:gd name="f39" fmla="val 17"/>
                <a:gd name="f40" fmla="val 86"/>
                <a:gd name="f41" fmla="*/ f0 1 508"/>
                <a:gd name="f42" fmla="*/ f1 1 2194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508"/>
                <a:gd name="f49" fmla="*/ f46 1 2194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08" h="219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lnTo>
                    <a:pt x="f26" y="f4"/>
                  </a:lnTo>
                  <a:cubicBezTo>
                    <a:pt x="f27" y="f28"/>
                    <a:pt x="f3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3445;p57">
              <a:extLst>
                <a:ext uri="{FF2B5EF4-FFF2-40B4-BE49-F238E27FC236}">
                  <a16:creationId xmlns:a16="http://schemas.microsoft.com/office/drawing/2014/main" id="{A30818C7-566F-46DE-AD09-1F38866EB26E}"/>
                </a:ext>
              </a:extLst>
            </p:cNvPr>
            <p:cNvSpPr/>
            <p:nvPr/>
          </p:nvSpPr>
          <p:spPr>
            <a:xfrm rot="6434156">
              <a:off x="4915609" y="1200868"/>
              <a:ext cx="5605" cy="13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1"/>
                <a:gd name="f4" fmla="val 451"/>
                <a:gd name="f5" fmla="val 63"/>
                <a:gd name="f6" fmla="val 1"/>
                <a:gd name="f7" fmla="val 56"/>
                <a:gd name="f8" fmla="val 49"/>
                <a:gd name="f9" fmla="val 2"/>
                <a:gd name="f10" fmla="val 42"/>
                <a:gd name="f11" fmla="val 5"/>
                <a:gd name="f12" fmla="val 15"/>
                <a:gd name="f13" fmla="val 47"/>
                <a:gd name="f14" fmla="val 12"/>
                <a:gd name="f15" fmla="val 76"/>
                <a:gd name="f16" fmla="val 52"/>
                <a:gd name="f17" fmla="val 179"/>
                <a:gd name="f18" fmla="val 74"/>
                <a:gd name="f19" fmla="val 287"/>
                <a:gd name="f20" fmla="val 78"/>
                <a:gd name="f21" fmla="val 398"/>
                <a:gd name="f22" fmla="val 79"/>
                <a:gd name="f23" fmla="val 428"/>
                <a:gd name="f24" fmla="val 102"/>
                <a:gd name="f25" fmla="val 133"/>
                <a:gd name="f26" fmla="val 165"/>
                <a:gd name="f27" fmla="val 190"/>
                <a:gd name="f28" fmla="val 425"/>
                <a:gd name="f29" fmla="val 186"/>
                <a:gd name="f30" fmla="val 394"/>
                <a:gd name="f31" fmla="val 183"/>
                <a:gd name="f32" fmla="val 270"/>
                <a:gd name="f33" fmla="val 159"/>
                <a:gd name="f34" fmla="val 149"/>
                <a:gd name="f35" fmla="val 113"/>
                <a:gd name="f36" fmla="val 35"/>
                <a:gd name="f37" fmla="val 105"/>
                <a:gd name="f38" fmla="val 14"/>
                <a:gd name="f39" fmla="val 84"/>
                <a:gd name="f40" fmla="*/ f0 1 191"/>
                <a:gd name="f41" fmla="*/ f1 1 45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191"/>
                <a:gd name="f48" fmla="*/ f45 1 45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91" h="45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2"/>
                    <a:pt x="f6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3446;p57">
              <a:extLst>
                <a:ext uri="{FF2B5EF4-FFF2-40B4-BE49-F238E27FC236}">
                  <a16:creationId xmlns:a16="http://schemas.microsoft.com/office/drawing/2014/main" id="{AD71151D-F740-4599-8ED1-47043F664DFB}"/>
                </a:ext>
              </a:extLst>
            </p:cNvPr>
            <p:cNvSpPr/>
            <p:nvPr/>
          </p:nvSpPr>
          <p:spPr>
            <a:xfrm rot="6434156">
              <a:off x="5003854" y="955870"/>
              <a:ext cx="34299" cy="293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"/>
                <a:gd name="f4" fmla="val 1001"/>
                <a:gd name="f5" fmla="val 63"/>
                <a:gd name="f6" fmla="val 1"/>
                <a:gd name="f7" fmla="val 47"/>
                <a:gd name="f8" fmla="val 31"/>
                <a:gd name="f9" fmla="val 8"/>
                <a:gd name="f10" fmla="val 21"/>
                <a:gd name="f11" fmla="val 22"/>
                <a:gd name="f12" fmla="val 45"/>
                <a:gd name="f13" fmla="val 6"/>
                <a:gd name="f14" fmla="val 79"/>
                <a:gd name="f15" fmla="val 29"/>
                <a:gd name="f16" fmla="val 98"/>
                <a:gd name="f17" fmla="val 389"/>
                <a:gd name="f18" fmla="val 380"/>
                <a:gd name="f19" fmla="val 737"/>
                <a:gd name="f20" fmla="val 679"/>
                <a:gd name="f21" fmla="val 1070"/>
                <a:gd name="f22" fmla="val 987"/>
                <a:gd name="f23" fmla="val 1082"/>
                <a:gd name="f24" fmla="val 995"/>
                <a:gd name="f25" fmla="val 1096"/>
                <a:gd name="f26" fmla="val 1109"/>
                <a:gd name="f27" fmla="val 1123"/>
                <a:gd name="f28" fmla="val 1137"/>
                <a:gd name="f29" fmla="val 1147"/>
                <a:gd name="f30" fmla="val 1167"/>
                <a:gd name="f31" fmla="val 964"/>
                <a:gd name="f32" fmla="val 930"/>
                <a:gd name="f33" fmla="val 1143"/>
                <a:gd name="f34" fmla="val 908"/>
                <a:gd name="f35" fmla="val 811"/>
                <a:gd name="f36" fmla="val 596"/>
                <a:gd name="f37" fmla="val 458"/>
                <a:gd name="f38" fmla="val 296"/>
                <a:gd name="f39" fmla="val 96"/>
                <a:gd name="f40" fmla="val 12"/>
                <a:gd name="f41" fmla="val 87"/>
                <a:gd name="f42" fmla="val 5"/>
                <a:gd name="f43" fmla="val 75"/>
                <a:gd name="f44" fmla="*/ f0 1 1168"/>
                <a:gd name="f45" fmla="*/ f1 1 1001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168"/>
                <a:gd name="f52" fmla="*/ f49 1 1001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168" h="100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4"/>
                    <a:pt x="f29" y="f22"/>
                  </a:cubicBezTo>
                  <a:cubicBezTo>
                    <a:pt x="f30" y="f31"/>
                    <a:pt x="f30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3447;p57">
              <a:extLst>
                <a:ext uri="{FF2B5EF4-FFF2-40B4-BE49-F238E27FC236}">
                  <a16:creationId xmlns:a16="http://schemas.microsoft.com/office/drawing/2014/main" id="{4DF6AA63-CC0A-4B25-B338-C6DDC590F586}"/>
                </a:ext>
              </a:extLst>
            </p:cNvPr>
            <p:cNvSpPr/>
            <p:nvPr/>
          </p:nvSpPr>
          <p:spPr>
            <a:xfrm rot="6434156">
              <a:off x="5018291" y="974851"/>
              <a:ext cx="16386" cy="14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8"/>
                <a:gd name="f4" fmla="val 495"/>
                <a:gd name="f5" fmla="val 63"/>
                <a:gd name="f6" fmla="val 46"/>
                <a:gd name="f7" fmla="val 29"/>
                <a:gd name="f8" fmla="val 8"/>
                <a:gd name="f9" fmla="val 18"/>
                <a:gd name="f10" fmla="val 23"/>
                <a:gd name="f11" fmla="val 1"/>
                <a:gd name="f12" fmla="val 47"/>
                <a:gd name="f13" fmla="val 7"/>
                <a:gd name="f14" fmla="val 81"/>
                <a:gd name="f15" fmla="val 31"/>
                <a:gd name="f16" fmla="val 100"/>
                <a:gd name="f17" fmla="val 186"/>
                <a:gd name="f18" fmla="val 210"/>
                <a:gd name="f19" fmla="val 330"/>
                <a:gd name="f20" fmla="val 336"/>
                <a:gd name="f21" fmla="val 457"/>
                <a:gd name="f22" fmla="val 477"/>
                <a:gd name="f23" fmla="val 467"/>
                <a:gd name="f24" fmla="val 489"/>
                <a:gd name="f25" fmla="val 484"/>
                <a:gd name="f26" fmla="val 494"/>
                <a:gd name="f27" fmla="val 498"/>
                <a:gd name="f28" fmla="val 509"/>
                <a:gd name="f29" fmla="val 524"/>
                <a:gd name="f30" fmla="val 535"/>
                <a:gd name="f31" fmla="val 482"/>
                <a:gd name="f32" fmla="val 556"/>
                <a:gd name="f33" fmla="val 460"/>
                <a:gd name="f34" fmla="val 428"/>
                <a:gd name="f35" fmla="val 538"/>
                <a:gd name="f36" fmla="val 403"/>
                <a:gd name="f37" fmla="val 404"/>
                <a:gd name="f38" fmla="val 258"/>
                <a:gd name="f39" fmla="val 257"/>
                <a:gd name="f40" fmla="val 124"/>
                <a:gd name="f41" fmla="val 95"/>
                <a:gd name="f42" fmla="val 10"/>
                <a:gd name="f43" fmla="val 85"/>
                <a:gd name="f44" fmla="val 3"/>
                <a:gd name="f45" fmla="val 74"/>
                <a:gd name="f46" fmla="*/ f0 1 558"/>
                <a:gd name="f47" fmla="*/ f1 1 49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58"/>
                <a:gd name="f54" fmla="*/ f51 1 49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58" h="49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31"/>
                  </a:cubicBezTo>
                  <a:cubicBezTo>
                    <a:pt x="f32" y="f33"/>
                    <a:pt x="f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8" name="Google Shape;3448;p57">
            <a:extLst>
              <a:ext uri="{FF2B5EF4-FFF2-40B4-BE49-F238E27FC236}">
                <a16:creationId xmlns:a16="http://schemas.microsoft.com/office/drawing/2014/main" id="{823F24C4-9F99-46A0-9E97-17235D5319DE}"/>
              </a:ext>
            </a:extLst>
          </p:cNvPr>
          <p:cNvGrpSpPr/>
          <p:nvPr/>
        </p:nvGrpSpPr>
        <p:grpSpPr>
          <a:xfrm>
            <a:off x="1183370" y="867253"/>
            <a:ext cx="379786" cy="304303"/>
            <a:chOff x="1183370" y="867253"/>
            <a:chExt cx="379786" cy="304303"/>
          </a:xfrm>
        </p:grpSpPr>
        <p:sp>
          <p:nvSpPr>
            <p:cNvPr id="49" name="Google Shape;3449;p57">
              <a:extLst>
                <a:ext uri="{FF2B5EF4-FFF2-40B4-BE49-F238E27FC236}">
                  <a16:creationId xmlns:a16="http://schemas.microsoft.com/office/drawing/2014/main" id="{ED6BA240-3D95-4B36-8669-27BE8815FEEE}"/>
                </a:ext>
              </a:extLst>
            </p:cNvPr>
            <p:cNvSpPr/>
            <p:nvPr/>
          </p:nvSpPr>
          <p:spPr>
            <a:xfrm>
              <a:off x="1183370" y="867253"/>
              <a:ext cx="379786" cy="304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1"/>
                <a:gd name="f4" fmla="val 10361"/>
                <a:gd name="f5" fmla="val 6560"/>
                <a:gd name="f6" fmla="val 6016"/>
                <a:gd name="f7" fmla="val 5484"/>
                <a:gd name="f8" fmla="val 101"/>
                <a:gd name="f9" fmla="val 4977"/>
                <a:gd name="f10" fmla="val 304"/>
                <a:gd name="f11" fmla="val 2557"/>
                <a:gd name="f12" fmla="val 1269"/>
                <a:gd name="f13" fmla="val 2080"/>
                <a:gd name="f14" fmla="val 3091"/>
                <a:gd name="f15" fmla="val 1889"/>
                <a:gd name="f16" fmla="val 3962"/>
                <a:gd name="f17" fmla="val 603"/>
                <a:gd name="f18" fmla="val 4831"/>
                <a:gd name="f19" fmla="val 1"/>
                <a:gd name="f20" fmla="val 6433"/>
                <a:gd name="f21" fmla="val 475"/>
                <a:gd name="f22" fmla="val 7920"/>
                <a:gd name="f23" fmla="val 849"/>
                <a:gd name="f24" fmla="val 9100"/>
                <a:gd name="f25" fmla="val 2014"/>
                <a:gd name="f26" fmla="val 4156"/>
                <a:gd name="f27" fmla="val 4545"/>
                <a:gd name="f28" fmla="val 4961"/>
                <a:gd name="f29" fmla="val 10318"/>
                <a:gd name="f30" fmla="val 5390"/>
                <a:gd name="f31" fmla="val 10234"/>
                <a:gd name="f32" fmla="val 7156"/>
                <a:gd name="f33" fmla="val 9886"/>
                <a:gd name="f34" fmla="val 8244"/>
                <a:gd name="f35" fmla="val 9019"/>
                <a:gd name="f36" fmla="val 8963"/>
                <a:gd name="f37" fmla="val 8447"/>
                <a:gd name="f38" fmla="val 9635"/>
                <a:gd name="f39" fmla="val 7911"/>
                <a:gd name="f40" fmla="val 9753"/>
                <a:gd name="f41" fmla="val 7850"/>
                <a:gd name="f42" fmla="val 10099"/>
                <a:gd name="f43" fmla="val 10160"/>
                <a:gd name="f44" fmla="val 10227"/>
                <a:gd name="f45" fmla="val 7851"/>
                <a:gd name="f46" fmla="val 10299"/>
                <a:gd name="f47" fmla="val 7859"/>
                <a:gd name="f48" fmla="val 10334"/>
                <a:gd name="f49" fmla="val 7863"/>
                <a:gd name="f50" fmla="val 10440"/>
                <a:gd name="f51" fmla="val 7868"/>
                <a:gd name="f52" fmla="val 10502"/>
                <a:gd name="f53" fmla="val 11291"/>
                <a:gd name="f54" fmla="val 12015"/>
                <a:gd name="f55" fmla="val 7473"/>
                <a:gd name="f56" fmla="val 12440"/>
                <a:gd name="f57" fmla="val 6812"/>
                <a:gd name="f58" fmla="val 12903"/>
                <a:gd name="f59" fmla="val 6095"/>
                <a:gd name="f60" fmla="val 12930"/>
                <a:gd name="f61" fmla="val 5185"/>
                <a:gd name="f62" fmla="val 12512"/>
                <a:gd name="f63" fmla="val 4438"/>
                <a:gd name="f64" fmla="val 12482"/>
                <a:gd name="f65" fmla="val 4387"/>
                <a:gd name="f66" fmla="val 11784"/>
                <a:gd name="f67" fmla="val 3155"/>
                <a:gd name="f68" fmla="val 10710"/>
                <a:gd name="f69" fmla="val 2047"/>
                <a:gd name="f70" fmla="val 9394"/>
                <a:gd name="f71" fmla="val 688"/>
                <a:gd name="f72" fmla="val 7997"/>
                <a:gd name="f73" fmla="*/ f0 1 12931"/>
                <a:gd name="f74" fmla="*/ f1 1 10361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2931"/>
                <a:gd name="f81" fmla="*/ f78 1 10361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2931" h="103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3450;p57">
              <a:extLst>
                <a:ext uri="{FF2B5EF4-FFF2-40B4-BE49-F238E27FC236}">
                  <a16:creationId xmlns:a16="http://schemas.microsoft.com/office/drawing/2014/main" id="{5A1EBB71-B8D2-4147-90C0-F5EF6544351C}"/>
                </a:ext>
              </a:extLst>
            </p:cNvPr>
            <p:cNvSpPr/>
            <p:nvPr/>
          </p:nvSpPr>
          <p:spPr>
            <a:xfrm>
              <a:off x="1260116" y="936309"/>
              <a:ext cx="227731" cy="166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54"/>
                <a:gd name="f4" fmla="val 5653"/>
                <a:gd name="f5" fmla="val 3951"/>
                <a:gd name="f6" fmla="val 3715"/>
                <a:gd name="f7" fmla="val 3475"/>
                <a:gd name="f8" fmla="val 43"/>
                <a:gd name="f9" fmla="val 3235"/>
                <a:gd name="f10" fmla="val 139"/>
                <a:gd name="f11" fmla="val 2684"/>
                <a:gd name="f12" fmla="val 359"/>
                <a:gd name="f13" fmla="val 2287"/>
                <a:gd name="f14" fmla="val 641"/>
                <a:gd name="f15" fmla="val 2020"/>
                <a:gd name="f16" fmla="val 1004"/>
                <a:gd name="f17" fmla="val 1731"/>
                <a:gd name="f18" fmla="val 1396"/>
                <a:gd name="f19" fmla="val 1639"/>
                <a:gd name="f20" fmla="val 1826"/>
                <a:gd name="f21" fmla="val 1559"/>
                <a:gd name="f22" fmla="val 2206"/>
                <a:gd name="f23" fmla="val 1512"/>
                <a:gd name="f24" fmla="val 2429"/>
                <a:gd name="f25" fmla="val 1465"/>
                <a:gd name="f26" fmla="val 2642"/>
                <a:gd name="f27" fmla="val 1384"/>
                <a:gd name="f28" fmla="val 2833"/>
                <a:gd name="f29" fmla="val 1345"/>
                <a:gd name="f30" fmla="val 2930"/>
                <a:gd name="f31" fmla="val 1297"/>
                <a:gd name="f32" fmla="val 3021"/>
                <a:gd name="f33" fmla="val 1234"/>
                <a:gd name="f34" fmla="val 3105"/>
                <a:gd name="f35" fmla="val 1125"/>
                <a:gd name="f36" fmla="val 3255"/>
                <a:gd name="f37" fmla="val 981"/>
                <a:gd name="f38" fmla="val 3368"/>
                <a:gd name="f39" fmla="val 796"/>
                <a:gd name="f40" fmla="val 3453"/>
                <a:gd name="f41" fmla="val 596"/>
                <a:gd name="f42" fmla="val 3542"/>
                <a:gd name="f43" fmla="val 421"/>
                <a:gd name="f44" fmla="val 3682"/>
                <a:gd name="f45" fmla="val 292"/>
                <a:gd name="f46" fmla="val 3858"/>
                <a:gd name="f47" fmla="val 71"/>
                <a:gd name="f48" fmla="val 4157"/>
                <a:gd name="f49" fmla="val 1"/>
                <a:gd name="f50" fmla="val 4529"/>
                <a:gd name="f51" fmla="val 106"/>
                <a:gd name="f52" fmla="val 4855"/>
                <a:gd name="f53" fmla="val 148"/>
                <a:gd name="f54" fmla="val 4986"/>
                <a:gd name="f55" fmla="val 212"/>
                <a:gd name="f56" fmla="val 5102"/>
                <a:gd name="f57" fmla="val 297"/>
                <a:gd name="f58" fmla="val 5200"/>
                <a:gd name="f59" fmla="val 549"/>
                <a:gd name="f60" fmla="val 5496"/>
                <a:gd name="f61" fmla="val 984"/>
                <a:gd name="f62" fmla="val 5652"/>
                <a:gd name="f63" fmla="val 1553"/>
                <a:gd name="f64" fmla="val 1787"/>
                <a:gd name="f65" fmla="val 2044"/>
                <a:gd name="f66" fmla="val 5626"/>
                <a:gd name="f67" fmla="val 2321"/>
                <a:gd name="f68" fmla="val 5572"/>
                <a:gd name="f69" fmla="val 3523"/>
                <a:gd name="f70" fmla="val 5334"/>
                <a:gd name="f71" fmla="val 4215"/>
                <a:gd name="f72" fmla="val 4784"/>
                <a:gd name="f73" fmla="val 4880"/>
                <a:gd name="f74" fmla="val 4251"/>
                <a:gd name="f75" fmla="val 5418"/>
                <a:gd name="f76" fmla="val 3826"/>
                <a:gd name="f77" fmla="val 5934"/>
                <a:gd name="f78" fmla="val 3413"/>
                <a:gd name="f79" fmla="val 6669"/>
                <a:gd name="f80" fmla="val 6673"/>
                <a:gd name="f81" fmla="val 6919"/>
                <a:gd name="f82" fmla="val 3175"/>
                <a:gd name="f83" fmla="val 7188"/>
                <a:gd name="f84" fmla="val 3141"/>
                <a:gd name="f85" fmla="val 7492"/>
                <a:gd name="f86" fmla="val 7559"/>
                <a:gd name="f87" fmla="val 7628"/>
                <a:gd name="f88" fmla="val 3143"/>
                <a:gd name="f89" fmla="val 7698"/>
                <a:gd name="f90" fmla="val 3146"/>
                <a:gd name="f91" fmla="val 7699"/>
                <a:gd name="f92" fmla="val 7701"/>
                <a:gd name="f93" fmla="val 7702"/>
                <a:gd name="f94" fmla="val 7717"/>
                <a:gd name="f95" fmla="val 7733"/>
                <a:gd name="f96" fmla="val 3138"/>
                <a:gd name="f97" fmla="val 7743"/>
                <a:gd name="f98" fmla="val 3125"/>
                <a:gd name="f99" fmla="val 7745"/>
                <a:gd name="f100" fmla="val 3122"/>
                <a:gd name="f101" fmla="val 3121"/>
                <a:gd name="f102" fmla="val 3084"/>
                <a:gd name="f103" fmla="val 3068"/>
                <a:gd name="f104" fmla="val 3065"/>
                <a:gd name="f105" fmla="val 7738"/>
                <a:gd name="f106" fmla="val 3057"/>
                <a:gd name="f107" fmla="val 3049"/>
                <a:gd name="f108" fmla="val 7724"/>
                <a:gd name="f109" fmla="val 3040"/>
                <a:gd name="f110" fmla="val 3034"/>
                <a:gd name="f111" fmla="val 7658"/>
                <a:gd name="f112" fmla="val 2997"/>
                <a:gd name="f113" fmla="val 7597"/>
                <a:gd name="f114" fmla="val 2962"/>
                <a:gd name="f115" fmla="val 7538"/>
                <a:gd name="f116" fmla="val 2928"/>
                <a:gd name="f117" fmla="val 7545"/>
                <a:gd name="f118" fmla="val 2931"/>
                <a:gd name="f119" fmla="val 7554"/>
                <a:gd name="f120" fmla="val 2933"/>
                <a:gd name="f121" fmla="val 7561"/>
                <a:gd name="f122" fmla="val 7575"/>
                <a:gd name="f123" fmla="val 7588"/>
                <a:gd name="f124" fmla="val 7599"/>
                <a:gd name="f125" fmla="val 2918"/>
                <a:gd name="f126" fmla="val 7603"/>
                <a:gd name="f127" fmla="val 2913"/>
                <a:gd name="f128" fmla="val 7617"/>
                <a:gd name="f129" fmla="val 2894"/>
                <a:gd name="f130" fmla="val 2871"/>
                <a:gd name="f131" fmla="val 7606"/>
                <a:gd name="f132" fmla="val 2852"/>
                <a:gd name="f133" fmla="val 7562"/>
                <a:gd name="f134" fmla="val 2783"/>
                <a:gd name="f135" fmla="val 7510"/>
                <a:gd name="f136" fmla="val 2708"/>
                <a:gd name="f137" fmla="val 7455"/>
                <a:gd name="f138" fmla="val 2629"/>
                <a:gd name="f139" fmla="val 6779"/>
                <a:gd name="f140" fmla="val 1652"/>
                <a:gd name="f141" fmla="val 5421"/>
                <a:gd name="f142" fmla="*/ f0 1 7754"/>
                <a:gd name="f143" fmla="*/ f1 1 5653"/>
                <a:gd name="f144" fmla="val f2"/>
                <a:gd name="f145" fmla="val f3"/>
                <a:gd name="f146" fmla="val f4"/>
                <a:gd name="f147" fmla="+- f146 0 f144"/>
                <a:gd name="f148" fmla="+- f145 0 f144"/>
                <a:gd name="f149" fmla="*/ f148 1 7754"/>
                <a:gd name="f150" fmla="*/ f147 1 5653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7754" h="56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9"/>
                  </a:cubicBezTo>
                  <a:lnTo>
                    <a:pt x="f80" y="f9"/>
                  </a:ln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0"/>
                    <a:pt x="f92" y="f90"/>
                    <a:pt x="f93" y="f90"/>
                  </a:cubicBezTo>
                  <a:cubicBezTo>
                    <a:pt x="f94" y="f90"/>
                    <a:pt x="f95" y="f96"/>
                    <a:pt x="f97" y="f98"/>
                  </a:cubicBezTo>
                  <a:cubicBezTo>
                    <a:pt x="f97" y="f98"/>
                    <a:pt x="f99" y="f100"/>
                    <a:pt x="f99" y="f101"/>
                  </a:cubicBezTo>
                  <a:cubicBezTo>
                    <a:pt x="f3" y="f34"/>
                    <a:pt x="f3" y="f102"/>
                    <a:pt x="f99" y="f103"/>
                  </a:cubicBezTo>
                  <a:cubicBezTo>
                    <a:pt x="f97" y="f104"/>
                    <a:pt x="f105" y="f106"/>
                    <a:pt x="f105" y="f106"/>
                  </a:cubicBezTo>
                  <a:cubicBezTo>
                    <a:pt x="f95" y="f107"/>
                    <a:pt x="f108" y="f109"/>
                    <a:pt x="f94" y="f110"/>
                  </a:cubicBezTo>
                  <a:cubicBezTo>
                    <a:pt x="f111" y="f112"/>
                    <a:pt x="f113" y="f114"/>
                    <a:pt x="f115" y="f116"/>
                  </a:cubicBezTo>
                  <a:lnTo>
                    <a:pt x="f115" y="f116"/>
                  </a:ln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16"/>
                    <a:pt x="f124" y="f125"/>
                  </a:cubicBezTo>
                  <a:lnTo>
                    <a:pt x="f126" y="f127"/>
                  </a:lnTo>
                  <a:cubicBezTo>
                    <a:pt x="f128" y="f129"/>
                    <a:pt x="f128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3451;p57">
              <a:extLst>
                <a:ext uri="{FF2B5EF4-FFF2-40B4-BE49-F238E27FC236}">
                  <a16:creationId xmlns:a16="http://schemas.microsoft.com/office/drawing/2014/main" id="{9169DAFF-68B6-4DAD-88B8-D0EE949DC55B}"/>
                </a:ext>
              </a:extLst>
            </p:cNvPr>
            <p:cNvSpPr/>
            <p:nvPr/>
          </p:nvSpPr>
          <p:spPr>
            <a:xfrm>
              <a:off x="1252947" y="931581"/>
              <a:ext cx="242306" cy="1755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0"/>
                <a:gd name="f4" fmla="val 5978"/>
                <a:gd name="f5" fmla="val 4195"/>
                <a:gd name="f6" fmla="val 220"/>
                <a:gd name="f7" fmla="val 5922"/>
                <a:gd name="f8" fmla="val 7514"/>
                <a:gd name="f9" fmla="val 2577"/>
                <a:gd name="f10" fmla="val 7932"/>
                <a:gd name="f11" fmla="val 3250"/>
                <a:gd name="f12" fmla="val 7862"/>
                <a:gd name="f13" fmla="val 3247"/>
                <a:gd name="f14" fmla="val 7794"/>
                <a:gd name="f15" fmla="val 3245"/>
                <a:gd name="f16" fmla="val 7727"/>
                <a:gd name="f17" fmla="val 6495"/>
                <a:gd name="f18" fmla="val 5811"/>
                <a:gd name="f19" fmla="val 3791"/>
                <a:gd name="f20" fmla="val 5088"/>
                <a:gd name="f21" fmla="val 4368"/>
                <a:gd name="f22" fmla="val 4426"/>
                <a:gd name="f23" fmla="val 4897"/>
                <a:gd name="f24" fmla="val 3741"/>
                <a:gd name="f25" fmla="val 5441"/>
                <a:gd name="f26" fmla="val 2552"/>
                <a:gd name="f27" fmla="val 5676"/>
                <a:gd name="f28" fmla="val 2280"/>
                <a:gd name="f29" fmla="val 5729"/>
                <a:gd name="f30" fmla="val 2026"/>
                <a:gd name="f31" fmla="val 5755"/>
                <a:gd name="f32" fmla="val 1796"/>
                <a:gd name="f33" fmla="val 1063"/>
                <a:gd name="f34" fmla="val 560"/>
                <a:gd name="f35" fmla="val 5490"/>
                <a:gd name="f36" fmla="val 403"/>
                <a:gd name="f37" fmla="val 4996"/>
                <a:gd name="f38" fmla="val 242"/>
                <a:gd name="f39" fmla="val 4489"/>
                <a:gd name="f40" fmla="val 531"/>
                <a:gd name="f41" fmla="val 3903"/>
                <a:gd name="f42" fmla="val 1062"/>
                <a:gd name="f43" fmla="val 3665"/>
                <a:gd name="f44" fmla="val 1639"/>
                <a:gd name="f45" fmla="val 3407"/>
                <a:gd name="f46" fmla="val 1745"/>
                <a:gd name="f47" fmla="val 2906"/>
                <a:gd name="f48" fmla="val 1859"/>
                <a:gd name="f49" fmla="val 2379"/>
                <a:gd name="f50" fmla="val 2009"/>
                <a:gd name="f51" fmla="val 1678"/>
                <a:gd name="f52" fmla="val 2179"/>
                <a:gd name="f53" fmla="val 882"/>
                <a:gd name="f54" fmla="val 3503"/>
                <a:gd name="f55" fmla="val 354"/>
                <a:gd name="f56" fmla="val 3734"/>
                <a:gd name="f57" fmla="val 261"/>
                <a:gd name="f58" fmla="val 3966"/>
                <a:gd name="f59" fmla="val 4191"/>
                <a:gd name="f60" fmla="val 3927"/>
                <a:gd name="f61" fmla="val 3670"/>
                <a:gd name="f62" fmla="val 49"/>
                <a:gd name="f63" fmla="val 3421"/>
                <a:gd name="f64" fmla="val 149"/>
                <a:gd name="f65" fmla="val 1990"/>
                <a:gd name="f66" fmla="val 720"/>
                <a:gd name="f67" fmla="val 1797"/>
                <a:gd name="f68" fmla="val 1614"/>
                <a:gd name="f69" fmla="val 1645"/>
                <a:gd name="f70" fmla="val 2333"/>
                <a:gd name="f71" fmla="val 1535"/>
                <a:gd name="f72" fmla="val 2846"/>
                <a:gd name="f73" fmla="val 1448"/>
                <a:gd name="f74" fmla="val 3252"/>
                <a:gd name="f75" fmla="val 973"/>
                <a:gd name="f76" fmla="val 3465"/>
                <a:gd name="f77" fmla="val 342"/>
                <a:gd name="f78" fmla="val 3749"/>
                <a:gd name="f79" fmla="val 4451"/>
                <a:gd name="f80" fmla="val 195"/>
                <a:gd name="f81" fmla="val 5063"/>
                <a:gd name="f82" fmla="val 272"/>
                <a:gd name="f83" fmla="val 5303"/>
                <a:gd name="f84" fmla="val 594"/>
                <a:gd name="f85" fmla="val 1787"/>
                <a:gd name="f86" fmla="val 2022"/>
                <a:gd name="f87" fmla="val 2290"/>
                <a:gd name="f88" fmla="val 5952"/>
                <a:gd name="f89" fmla="val 2595"/>
                <a:gd name="f90" fmla="val 5889"/>
                <a:gd name="f91" fmla="val 3835"/>
                <a:gd name="f92" fmla="val 5646"/>
                <a:gd name="f93" fmla="val 4574"/>
                <a:gd name="f94" fmla="val 5056"/>
                <a:gd name="f95" fmla="val 5227"/>
                <a:gd name="f96" fmla="val 4539"/>
                <a:gd name="f97" fmla="val 5946"/>
                <a:gd name="f98" fmla="val 3965"/>
                <a:gd name="f99" fmla="val 6579"/>
                <a:gd name="f100" fmla="val 3464"/>
                <a:gd name="f101" fmla="val 7733"/>
                <a:gd name="f102" fmla="val 7858"/>
                <a:gd name="f103" fmla="val 7988"/>
                <a:gd name="f104" fmla="val 3470"/>
                <a:gd name="f105" fmla="val 8126"/>
                <a:gd name="f106" fmla="val 3482"/>
                <a:gd name="f107" fmla="val 8129"/>
                <a:gd name="f108" fmla="val 3483"/>
                <a:gd name="f109" fmla="val 8132"/>
                <a:gd name="f110" fmla="val 8134"/>
                <a:gd name="f111" fmla="val 8172"/>
                <a:gd name="f112" fmla="val 8207"/>
                <a:gd name="f113" fmla="val 8227"/>
                <a:gd name="f114" fmla="val 3433"/>
                <a:gd name="f115" fmla="val 8249"/>
                <a:gd name="f116" fmla="val 3400"/>
                <a:gd name="f117" fmla="val 3354"/>
                <a:gd name="f118" fmla="val 8231"/>
                <a:gd name="f119" fmla="val 3319"/>
                <a:gd name="f120" fmla="val 8226"/>
                <a:gd name="f121" fmla="val 3309"/>
                <a:gd name="f122" fmla="val 7640"/>
                <a:gd name="f123" fmla="val 2279"/>
                <a:gd name="f124" fmla="val 6767"/>
                <a:gd name="f125" fmla="val 1380"/>
                <a:gd name="f126" fmla="val 5881"/>
                <a:gd name="f127" fmla="val 467"/>
                <a:gd name="f128" fmla="val 5004"/>
                <a:gd name="f129" fmla="*/ f0 1 8250"/>
                <a:gd name="f130" fmla="*/ f1 1 5978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8250"/>
                <a:gd name="f137" fmla="*/ f134 1 5978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8250" h="59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  <a:moveTo>
                    <a:pt x="f59" y="f2"/>
                  </a:moveTo>
                  <a:cubicBezTo>
                    <a:pt x="f60" y="f2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2" y="f79"/>
                    <a:pt x="f80" y="f81"/>
                  </a:cubicBezTo>
                  <a:cubicBezTo>
                    <a:pt x="f82" y="f83"/>
                    <a:pt x="f84" y="f4"/>
                    <a:pt x="f85" y="f4"/>
                  </a:cubicBezTo>
                  <a:cubicBezTo>
                    <a:pt x="f86" y="f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7" y="f108"/>
                    <a:pt x="f109" y="f108"/>
                    <a:pt x="f110" y="f108"/>
                  </a:cubicBezTo>
                  <a:cubicBezTo>
                    <a:pt x="f111" y="f108"/>
                    <a:pt x="f112" y="f76"/>
                    <a:pt x="f113" y="f114"/>
                  </a:cubicBezTo>
                  <a:cubicBezTo>
                    <a:pt x="f115" y="f116"/>
                    <a:pt x="f3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9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3452;p57">
              <a:extLst>
                <a:ext uri="{FF2B5EF4-FFF2-40B4-BE49-F238E27FC236}">
                  <a16:creationId xmlns:a16="http://schemas.microsoft.com/office/drawing/2014/main" id="{809938B0-E2DE-4D56-A904-D1DC6D2C8449}"/>
                </a:ext>
              </a:extLst>
            </p:cNvPr>
            <p:cNvSpPr/>
            <p:nvPr/>
          </p:nvSpPr>
          <p:spPr>
            <a:xfrm>
              <a:off x="1348255" y="1003883"/>
              <a:ext cx="144621" cy="2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24"/>
                <a:gd name="f4" fmla="val 879"/>
                <a:gd name="f5" fmla="val 2328"/>
                <a:gd name="f6" fmla="val 1"/>
                <a:gd name="f7" fmla="val 1530"/>
                <a:gd name="f8" fmla="val 732"/>
                <a:gd name="f9" fmla="val 204"/>
                <a:gd name="f10" fmla="val 36"/>
                <a:gd name="f11" fmla="val 615"/>
                <a:gd name="f12" fmla="val 11"/>
                <a:gd name="f13" fmla="val 629"/>
                <a:gd name="f14" fmla="val 663"/>
                <a:gd name="f15" fmla="val 18"/>
                <a:gd name="f16" fmla="val 690"/>
                <a:gd name="f17" fmla="val 28"/>
                <a:gd name="f18" fmla="val 708"/>
                <a:gd name="f19" fmla="val 46"/>
                <a:gd name="f20" fmla="val 718"/>
                <a:gd name="f21" fmla="val 64"/>
                <a:gd name="f22" fmla="val 74"/>
                <a:gd name="f23" fmla="val 83"/>
                <a:gd name="f24" fmla="val 715"/>
                <a:gd name="f25" fmla="val 92"/>
                <a:gd name="f26" fmla="val 710"/>
                <a:gd name="f27" fmla="val 759"/>
                <a:gd name="f28" fmla="val 317"/>
                <a:gd name="f29" fmla="val 1541"/>
                <a:gd name="f30" fmla="val 122"/>
                <a:gd name="f31" fmla="val 2324"/>
                <a:gd name="f32" fmla="val 3213"/>
                <a:gd name="f33" fmla="val 4104"/>
                <a:gd name="f34" fmla="val 373"/>
                <a:gd name="f35" fmla="val 4830"/>
                <a:gd name="f36" fmla="val 870"/>
                <a:gd name="f37" fmla="val 4838"/>
                <a:gd name="f38" fmla="val 875"/>
                <a:gd name="f39" fmla="val 4848"/>
                <a:gd name="f40" fmla="val 878"/>
                <a:gd name="f41" fmla="val 4860"/>
                <a:gd name="f42" fmla="val 4877"/>
                <a:gd name="f43" fmla="val 4895"/>
                <a:gd name="f44" fmla="val 4905"/>
                <a:gd name="f45" fmla="val 855"/>
                <a:gd name="f46" fmla="val 831"/>
                <a:gd name="f47" fmla="val 4917"/>
                <a:gd name="f48" fmla="val 797"/>
                <a:gd name="f49" fmla="val 4891"/>
                <a:gd name="f50" fmla="val 778"/>
                <a:gd name="f51" fmla="val 4137"/>
                <a:gd name="f52" fmla="val 262"/>
                <a:gd name="f53" fmla="val 3233"/>
                <a:gd name="f54" fmla="*/ f0 1 4924"/>
                <a:gd name="f55" fmla="*/ f1 1 879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4924"/>
                <a:gd name="f62" fmla="*/ f59 1 879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4924" h="87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6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3453;p57">
              <a:extLst>
                <a:ext uri="{FF2B5EF4-FFF2-40B4-BE49-F238E27FC236}">
                  <a16:creationId xmlns:a16="http://schemas.microsoft.com/office/drawing/2014/main" id="{E0378ACF-D570-4168-A52E-5BF966A78F99}"/>
                </a:ext>
              </a:extLst>
            </p:cNvPr>
            <p:cNvSpPr/>
            <p:nvPr/>
          </p:nvSpPr>
          <p:spPr>
            <a:xfrm>
              <a:off x="1405057" y="992928"/>
              <a:ext cx="37417" cy="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4"/>
                <a:gd name="f4" fmla="val 176"/>
                <a:gd name="f5" fmla="val 554"/>
                <a:gd name="f6" fmla="val 387"/>
                <a:gd name="f7" fmla="val 219"/>
                <a:gd name="f8" fmla="val 13"/>
                <a:gd name="f9" fmla="val 52"/>
                <a:gd name="f10" fmla="val 38"/>
                <a:gd name="f11" fmla="val 22"/>
                <a:gd name="f12" fmla="val 43"/>
                <a:gd name="f13" fmla="val 1"/>
                <a:gd name="f14" fmla="val 69"/>
                <a:gd name="f15" fmla="val 6"/>
                <a:gd name="f16" fmla="val 100"/>
                <a:gd name="f17" fmla="val 10"/>
                <a:gd name="f18" fmla="val 127"/>
                <a:gd name="f19" fmla="val 31"/>
                <a:gd name="f20" fmla="val 147"/>
                <a:gd name="f21" fmla="val 57"/>
                <a:gd name="f22" fmla="val 61"/>
                <a:gd name="f23" fmla="val 64"/>
                <a:gd name="f24" fmla="val 67"/>
                <a:gd name="f25" fmla="val 146"/>
                <a:gd name="f26" fmla="val 228"/>
                <a:gd name="f27" fmla="val 122"/>
                <a:gd name="f28" fmla="val 389"/>
                <a:gd name="f29" fmla="val 110"/>
                <a:gd name="f30" fmla="val 550"/>
                <a:gd name="f31" fmla="val 769"/>
                <a:gd name="f32" fmla="val 987"/>
                <a:gd name="f33" fmla="val 132"/>
                <a:gd name="f34" fmla="val 1203"/>
                <a:gd name="f35" fmla="val 174"/>
                <a:gd name="f36" fmla="val 1205"/>
                <a:gd name="f37" fmla="val 1210"/>
                <a:gd name="f38" fmla="val 1212"/>
                <a:gd name="f39" fmla="val 1238"/>
                <a:gd name="f40" fmla="val 1261"/>
                <a:gd name="f41" fmla="val 159"/>
                <a:gd name="f42" fmla="val 1268"/>
                <a:gd name="f43" fmla="val 103"/>
                <a:gd name="f44" fmla="val 1255"/>
                <a:gd name="f45" fmla="val 73"/>
                <a:gd name="f46" fmla="val 1225"/>
                <a:gd name="f47" fmla="val 68"/>
                <a:gd name="f48" fmla="val 1003"/>
                <a:gd name="f49" fmla="val 23"/>
                <a:gd name="f50" fmla="val 779"/>
                <a:gd name="f51" fmla="*/ f0 1 1274"/>
                <a:gd name="f52" fmla="*/ f1 1 176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74"/>
                <a:gd name="f59" fmla="*/ f56 1 176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74" h="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4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33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2"/>
                    <a:pt x="f5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3454;p57">
              <a:extLst>
                <a:ext uri="{FF2B5EF4-FFF2-40B4-BE49-F238E27FC236}">
                  <a16:creationId xmlns:a16="http://schemas.microsoft.com/office/drawing/2014/main" id="{E4A03D03-BC0A-43A2-9451-F79EBE07A072}"/>
                </a:ext>
              </a:extLst>
            </p:cNvPr>
            <p:cNvSpPr/>
            <p:nvPr/>
          </p:nvSpPr>
          <p:spPr>
            <a:xfrm>
              <a:off x="1387821" y="972372"/>
              <a:ext cx="24496" cy="40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"/>
                <a:gd name="f4" fmla="val 139"/>
                <a:gd name="f5" fmla="val 774"/>
                <a:gd name="f6" fmla="val 55"/>
                <a:gd name="f7" fmla="val 27"/>
                <a:gd name="f8" fmla="val 25"/>
                <a:gd name="f9" fmla="val 29"/>
                <a:gd name="f10" fmla="val 1"/>
                <a:gd name="f11" fmla="val 54"/>
                <a:gd name="f12" fmla="val 2"/>
                <a:gd name="f13" fmla="val 84"/>
                <a:gd name="f14" fmla="val 4"/>
                <a:gd name="f15" fmla="val 114"/>
                <a:gd name="f16" fmla="val 138"/>
                <a:gd name="f17" fmla="val 58"/>
                <a:gd name="f18" fmla="val 59"/>
                <a:gd name="f19" fmla="val 778"/>
                <a:gd name="f20" fmla="val 111"/>
                <a:gd name="f21" fmla="val 808"/>
                <a:gd name="f22" fmla="val 110"/>
                <a:gd name="f23" fmla="val 831"/>
                <a:gd name="f24" fmla="val 830"/>
                <a:gd name="f25" fmla="val 24"/>
                <a:gd name="f26" fmla="val 805"/>
                <a:gd name="f27" fmla="val 777"/>
                <a:gd name="f28" fmla="*/ f0 1 834"/>
                <a:gd name="f29" fmla="*/ f1 1 13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834"/>
                <a:gd name="f36" fmla="*/ f33 1 13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834" h="139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9" y="f16"/>
                    <a:pt x="f17" y="f16"/>
                  </a:cubicBezTo>
                  <a:lnTo>
                    <a:pt x="f18" y="f16"/>
                  </a:lnTo>
                  <a:lnTo>
                    <a:pt x="f19" y="f20"/>
                  </a:lnTo>
                  <a:cubicBezTo>
                    <a:pt x="f21" y="f22"/>
                    <a:pt x="f3" y="f13"/>
                    <a:pt x="f23" y="f11"/>
                  </a:cubicBezTo>
                  <a:cubicBezTo>
                    <a:pt x="f24" y="f25"/>
                    <a:pt x="f26" y="f2"/>
                    <a:pt x="f27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3455;p57">
              <a:extLst>
                <a:ext uri="{FF2B5EF4-FFF2-40B4-BE49-F238E27FC236}">
                  <a16:creationId xmlns:a16="http://schemas.microsoft.com/office/drawing/2014/main" id="{503B0CA0-5977-4DBE-A55D-F4CE64ED6AF6}"/>
                </a:ext>
              </a:extLst>
            </p:cNvPr>
            <p:cNvSpPr/>
            <p:nvPr/>
          </p:nvSpPr>
          <p:spPr>
            <a:xfrm>
              <a:off x="1294333" y="1053224"/>
              <a:ext cx="64968" cy="27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12"/>
                <a:gd name="f4" fmla="val 947"/>
                <a:gd name="f5" fmla="val 2149"/>
                <a:gd name="f6" fmla="val 2131"/>
                <a:gd name="f7" fmla="val 2113"/>
                <a:gd name="f8" fmla="val 9"/>
                <a:gd name="f9" fmla="val 2103"/>
                <a:gd name="f10" fmla="val 24"/>
                <a:gd name="f11" fmla="val 1916"/>
                <a:gd name="f12" fmla="val 313"/>
                <a:gd name="f13" fmla="val 1593"/>
                <a:gd name="f14" fmla="val 544"/>
                <a:gd name="f15" fmla="val 1197"/>
                <a:gd name="f16" fmla="val 675"/>
                <a:gd name="f17" fmla="val 824"/>
                <a:gd name="f18" fmla="val 797"/>
                <a:gd name="f19" fmla="val 428"/>
                <a:gd name="f20" fmla="val 54"/>
                <a:gd name="f21" fmla="val 836"/>
                <a:gd name="f22" fmla="val 839"/>
                <a:gd name="f23" fmla="val 1"/>
                <a:gd name="f24" fmla="val 863"/>
                <a:gd name="f25" fmla="val 893"/>
                <a:gd name="f26" fmla="val 2"/>
                <a:gd name="f27" fmla="val 924"/>
                <a:gd name="f28" fmla="val 25"/>
                <a:gd name="f29" fmla="val 55"/>
                <a:gd name="f30" fmla="val 440"/>
                <a:gd name="f31" fmla="val 934"/>
                <a:gd name="f32" fmla="val 848"/>
                <a:gd name="f33" fmla="val 906"/>
                <a:gd name="f34" fmla="val 1231"/>
                <a:gd name="f35" fmla="val 779"/>
                <a:gd name="f36" fmla="val 1653"/>
                <a:gd name="f37" fmla="val 642"/>
                <a:gd name="f38" fmla="val 1996"/>
                <a:gd name="f39" fmla="val 394"/>
                <a:gd name="f40" fmla="val 2195"/>
                <a:gd name="f41" fmla="val 85"/>
                <a:gd name="f42" fmla="val 2211"/>
                <a:gd name="f43" fmla="val 58"/>
                <a:gd name="f44" fmla="val 2204"/>
                <a:gd name="f45" fmla="val 2180"/>
                <a:gd name="f46" fmla="val 8"/>
                <a:gd name="f47" fmla="val 2170"/>
                <a:gd name="f48" fmla="val 3"/>
                <a:gd name="f49" fmla="val 2159"/>
                <a:gd name="f50" fmla="*/ f0 1 2212"/>
                <a:gd name="f51" fmla="*/ f1 1 9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2212"/>
                <a:gd name="f58" fmla="*/ f55 1 9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2212" h="9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7"/>
                    <a:pt x="f20" y="f21"/>
                  </a:cubicBezTo>
                  <a:cubicBezTo>
                    <a:pt x="f10" y="f22"/>
                    <a:pt x="f23" y="f24"/>
                    <a:pt x="f23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0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3456;p57">
              <a:extLst>
                <a:ext uri="{FF2B5EF4-FFF2-40B4-BE49-F238E27FC236}">
                  <a16:creationId xmlns:a16="http://schemas.microsoft.com/office/drawing/2014/main" id="{17DE4E43-C62A-4104-B49C-4E68087AB30C}"/>
                </a:ext>
              </a:extLst>
            </p:cNvPr>
            <p:cNvSpPr/>
            <p:nvPr/>
          </p:nvSpPr>
          <p:spPr>
            <a:xfrm>
              <a:off x="1302407" y="1059039"/>
              <a:ext cx="20061" cy="7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"/>
                <a:gd name="f4" fmla="val 261"/>
                <a:gd name="f5" fmla="val 621"/>
                <a:gd name="f6" fmla="val 612"/>
                <a:gd name="f7" fmla="val 603"/>
                <a:gd name="f8" fmla="val 2"/>
                <a:gd name="f9" fmla="val 595"/>
                <a:gd name="f10" fmla="val 7"/>
                <a:gd name="f11" fmla="val 432"/>
                <a:gd name="f12" fmla="val 101"/>
                <a:gd name="f13" fmla="val 247"/>
                <a:gd name="f14" fmla="val 151"/>
                <a:gd name="f15" fmla="val 58"/>
                <a:gd name="f16" fmla="val 56"/>
                <a:gd name="f17" fmla="val 26"/>
                <a:gd name="f18" fmla="val 1"/>
                <a:gd name="f19" fmla="val 175"/>
                <a:gd name="f20" fmla="val 206"/>
                <a:gd name="f21" fmla="val 235"/>
                <a:gd name="f22" fmla="val 23"/>
                <a:gd name="f23" fmla="val 51"/>
                <a:gd name="f24" fmla="val 53"/>
                <a:gd name="f25" fmla="val 260"/>
                <a:gd name="f26" fmla="val 267"/>
                <a:gd name="f27" fmla="val 469"/>
                <a:gd name="f28" fmla="val 208"/>
                <a:gd name="f29" fmla="val 649"/>
                <a:gd name="f30" fmla="val 674"/>
                <a:gd name="f31" fmla="val 87"/>
                <a:gd name="f32" fmla="val 669"/>
                <a:gd name="f33" fmla="val 25"/>
                <a:gd name="f34" fmla="val 658"/>
                <a:gd name="f35" fmla="val 9"/>
                <a:gd name="f36" fmla="val 639"/>
                <a:gd name="f37" fmla="*/ f0 1 683"/>
                <a:gd name="f38" fmla="*/ f1 1 26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83"/>
                <a:gd name="f45" fmla="*/ f42 1 26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83" h="2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18" y="f20"/>
                  </a:cubicBezTo>
                  <a:cubicBezTo>
                    <a:pt x="f18" y="f21"/>
                    <a:pt x="f22" y="f4"/>
                    <a:pt x="f23" y="f4"/>
                  </a:cubicBezTo>
                  <a:cubicBezTo>
                    <a:pt x="f24" y="f4"/>
                    <a:pt x="f16" y="f4"/>
                    <a:pt x="f15" y="f25"/>
                  </a:cubicBezTo>
                  <a:cubicBezTo>
                    <a:pt x="f26" y="f25"/>
                    <a:pt x="f27" y="f28"/>
                    <a:pt x="f29" y="f12"/>
                  </a:cubicBezTo>
                  <a:cubicBezTo>
                    <a:pt x="f30" y="f31"/>
                    <a:pt x="f3" y="f24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3457;p57">
              <a:extLst>
                <a:ext uri="{FF2B5EF4-FFF2-40B4-BE49-F238E27FC236}">
                  <a16:creationId xmlns:a16="http://schemas.microsoft.com/office/drawing/2014/main" id="{1AB6F462-437E-4C52-98D5-D9A737422422}"/>
                </a:ext>
              </a:extLst>
            </p:cNvPr>
            <p:cNvSpPr/>
            <p:nvPr/>
          </p:nvSpPr>
          <p:spPr>
            <a:xfrm>
              <a:off x="1307637" y="1045323"/>
              <a:ext cx="12746" cy="4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158"/>
                <a:gd name="f5" fmla="val 375"/>
                <a:gd name="f6" fmla="val 1"/>
                <a:gd name="f7" fmla="val 372"/>
                <a:gd name="f8" fmla="val 369"/>
                <a:gd name="f9" fmla="val 367"/>
                <a:gd name="f10" fmla="val 53"/>
                <a:gd name="f11" fmla="val 50"/>
                <a:gd name="f12" fmla="val 22"/>
                <a:gd name="f13" fmla="val 55"/>
                <a:gd name="f14" fmla="val 82"/>
                <a:gd name="f15" fmla="val 6"/>
                <a:gd name="f16" fmla="val 112"/>
                <a:gd name="f17" fmla="val 11"/>
                <a:gd name="f18" fmla="val 139"/>
                <a:gd name="f19" fmla="val 34"/>
                <a:gd name="f20" fmla="val 61"/>
                <a:gd name="f21" fmla="val 69"/>
                <a:gd name="f22" fmla="val 382"/>
                <a:gd name="f23" fmla="val 111"/>
                <a:gd name="f24" fmla="val 412"/>
                <a:gd name="f25" fmla="val 105"/>
                <a:gd name="f26" fmla="val 78"/>
                <a:gd name="f27" fmla="val 428"/>
                <a:gd name="f28" fmla="val 48"/>
                <a:gd name="f29" fmla="val 424"/>
                <a:gd name="f30" fmla="val 21"/>
                <a:gd name="f31" fmla="val 402"/>
                <a:gd name="f32" fmla="*/ f0 1 434"/>
                <a:gd name="f33" fmla="*/ f1 1 15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434"/>
                <a:gd name="f40" fmla="*/ f37 1 15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434" h="15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8" name="Google Shape;3458;p57">
            <a:extLst>
              <a:ext uri="{FF2B5EF4-FFF2-40B4-BE49-F238E27FC236}">
                <a16:creationId xmlns:a16="http://schemas.microsoft.com/office/drawing/2014/main" id="{57A61237-C291-4C1A-8A63-EC0327A9001B}"/>
              </a:ext>
            </a:extLst>
          </p:cNvPr>
          <p:cNvGrpSpPr/>
          <p:nvPr/>
        </p:nvGrpSpPr>
        <p:grpSpPr>
          <a:xfrm>
            <a:off x="3868652" y="3505690"/>
            <a:ext cx="972446" cy="966475"/>
            <a:chOff x="3868652" y="3505690"/>
            <a:chExt cx="972446" cy="966475"/>
          </a:xfrm>
        </p:grpSpPr>
        <p:sp>
          <p:nvSpPr>
            <p:cNvPr id="59" name="Google Shape;3459;p57">
              <a:extLst>
                <a:ext uri="{FF2B5EF4-FFF2-40B4-BE49-F238E27FC236}">
                  <a16:creationId xmlns:a16="http://schemas.microsoft.com/office/drawing/2014/main" id="{0FB2A442-9D48-4C46-8874-91CAC2BF1A77}"/>
                </a:ext>
              </a:extLst>
            </p:cNvPr>
            <p:cNvSpPr/>
            <p:nvPr/>
          </p:nvSpPr>
          <p:spPr>
            <a:xfrm>
              <a:off x="3868652" y="3505690"/>
              <a:ext cx="972446" cy="9664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84"/>
                <a:gd name="f4" fmla="val 24930"/>
                <a:gd name="f5" fmla="val 12240"/>
                <a:gd name="f6" fmla="val 12139"/>
                <a:gd name="f7" fmla="val 12037"/>
                <a:gd name="f8" fmla="val 3"/>
                <a:gd name="f9" fmla="val 11931"/>
                <a:gd name="f10" fmla="val 7"/>
                <a:gd name="f11" fmla="val 10197"/>
                <a:gd name="f12" fmla="val 93"/>
                <a:gd name="f13" fmla="val 8811"/>
                <a:gd name="f14" fmla="val 880"/>
                <a:gd name="f15" fmla="val 8028"/>
                <a:gd name="f16" fmla="val 2225"/>
                <a:gd name="f17" fmla="val 7965"/>
                <a:gd name="f18" fmla="val 2331"/>
                <a:gd name="f19" fmla="val 7907"/>
                <a:gd name="f20" fmla="val 2441"/>
                <a:gd name="f21" fmla="val 7853"/>
                <a:gd name="f22" fmla="val 2555"/>
                <a:gd name="f23" fmla="val 7524"/>
                <a:gd name="f24" fmla="val 2475"/>
                <a:gd name="f25" fmla="val 7195"/>
                <a:gd name="f26" fmla="val 2434"/>
                <a:gd name="f27" fmla="val 6863"/>
                <a:gd name="f28" fmla="val 2428"/>
                <a:gd name="f29" fmla="val 6779"/>
                <a:gd name="f30" fmla="val 5880"/>
                <a:gd name="f31" fmla="val 4547"/>
                <a:gd name="f32" fmla="val 2717"/>
                <a:gd name="f33" fmla="val 3304"/>
                <a:gd name="f34" fmla="val 4089"/>
                <a:gd name="f35" fmla="val 2030"/>
                <a:gd name="f36" fmla="val 5494"/>
                <a:gd name="f37" fmla="val 1890"/>
                <a:gd name="f38" fmla="val 6883"/>
                <a:gd name="f39" fmla="val 1994"/>
                <a:gd name="f40" fmla="val 7800"/>
                <a:gd name="f41" fmla="val 2032"/>
                <a:gd name="f42" fmla="val 8129"/>
                <a:gd name="f43" fmla="val 2106"/>
                <a:gd name="f44" fmla="val 8451"/>
                <a:gd name="f45" fmla="val 2219"/>
                <a:gd name="f46" fmla="val 8770"/>
                <a:gd name="f47" fmla="val 2112"/>
                <a:gd name="f48" fmla="val 8834"/>
                <a:gd name="f49" fmla="val 2011"/>
                <a:gd name="f50" fmla="val 8902"/>
                <a:gd name="f51" fmla="val 1911"/>
                <a:gd name="f52" fmla="val 8974"/>
                <a:gd name="f53" fmla="val 648"/>
                <a:gd name="f54" fmla="val 9885"/>
                <a:gd name="f55" fmla="val 11340"/>
                <a:gd name="f56" fmla="val 86"/>
                <a:gd name="f57" fmla="val 13076"/>
                <a:gd name="f58" fmla="val 171"/>
                <a:gd name="f59" fmla="val 14810"/>
                <a:gd name="f60" fmla="val 959"/>
                <a:gd name="f61" fmla="val 16197"/>
                <a:gd name="f62" fmla="val 2303"/>
                <a:gd name="f63" fmla="val 16980"/>
                <a:gd name="f64" fmla="val 2407"/>
                <a:gd name="f65" fmla="val 17043"/>
                <a:gd name="f66" fmla="val 2517"/>
                <a:gd name="f67" fmla="val 17100"/>
                <a:gd name="f68" fmla="val 2628"/>
                <a:gd name="f69" fmla="val 17152"/>
                <a:gd name="f70" fmla="val 2546"/>
                <a:gd name="f71" fmla="val 17480"/>
                <a:gd name="f72" fmla="val 2504"/>
                <a:gd name="f73" fmla="val 17809"/>
                <a:gd name="f74" fmla="val 2498"/>
                <a:gd name="f75" fmla="val 18141"/>
                <a:gd name="f76" fmla="val 2482"/>
                <a:gd name="f77" fmla="val 19065"/>
                <a:gd name="f78" fmla="val 2760"/>
                <a:gd name="f79" fmla="val 20431"/>
                <a:gd name="f80" fmla="val 4166"/>
                <a:gd name="f81" fmla="val 21707"/>
                <a:gd name="f82" fmla="val 5388"/>
                <a:gd name="f83" fmla="val 22812"/>
                <a:gd name="f84" fmla="val 6592"/>
                <a:gd name="f85" fmla="val 23045"/>
                <a:gd name="f86" fmla="val 7387"/>
                <a:gd name="f87" fmla="val 7551"/>
                <a:gd name="f88" fmla="val 7716"/>
                <a:gd name="f89" fmla="val 23035"/>
                <a:gd name="f90" fmla="val 7878"/>
                <a:gd name="f91" fmla="val 23017"/>
                <a:gd name="f92" fmla="val 8207"/>
                <a:gd name="f93" fmla="val 22980"/>
                <a:gd name="f94" fmla="val 8529"/>
                <a:gd name="f95" fmla="val 22904"/>
                <a:gd name="f96" fmla="val 8848"/>
                <a:gd name="f97" fmla="val 22792"/>
                <a:gd name="f98" fmla="val 8912"/>
                <a:gd name="f99" fmla="val 22897"/>
                <a:gd name="f100" fmla="val 8979"/>
                <a:gd name="f101" fmla="val 22998"/>
                <a:gd name="f102" fmla="val 9050"/>
                <a:gd name="f103" fmla="val 23098"/>
                <a:gd name="f104" fmla="val 9903"/>
                <a:gd name="f105" fmla="val 24280"/>
                <a:gd name="f106" fmla="val 11251"/>
                <a:gd name="f107" fmla="val 24929"/>
                <a:gd name="f108" fmla="val 12844"/>
                <a:gd name="f109" fmla="val 12945"/>
                <a:gd name="f110" fmla="val 13049"/>
                <a:gd name="f111" fmla="val 24928"/>
                <a:gd name="f112" fmla="val 13152"/>
                <a:gd name="f113" fmla="val 24925"/>
                <a:gd name="f114" fmla="val 14886"/>
                <a:gd name="f115" fmla="val 24840"/>
                <a:gd name="f116" fmla="val 16274"/>
                <a:gd name="f117" fmla="val 24052"/>
                <a:gd name="f118" fmla="val 17057"/>
                <a:gd name="f119" fmla="val 22709"/>
                <a:gd name="f120" fmla="val 17118"/>
                <a:gd name="f121" fmla="val 22604"/>
                <a:gd name="f122" fmla="val 17175"/>
                <a:gd name="f123" fmla="val 22496"/>
                <a:gd name="f124" fmla="val 17229"/>
                <a:gd name="f125" fmla="val 22383"/>
                <a:gd name="f126" fmla="val 17557"/>
                <a:gd name="f127" fmla="val 22464"/>
                <a:gd name="f128" fmla="val 17884"/>
                <a:gd name="f129" fmla="val 22507"/>
                <a:gd name="f130" fmla="val 18215"/>
                <a:gd name="f131" fmla="val 22513"/>
                <a:gd name="f132" fmla="val 18290"/>
                <a:gd name="f133" fmla="val 19193"/>
                <a:gd name="f134" fmla="val 20532"/>
                <a:gd name="f135" fmla="val 22222"/>
                <a:gd name="f136" fmla="val 21781"/>
                <a:gd name="f137" fmla="val 20845"/>
                <a:gd name="f138" fmla="val 23055"/>
                <a:gd name="f139" fmla="val 19438"/>
                <a:gd name="f140" fmla="val 23196"/>
                <a:gd name="f141" fmla="val 18049"/>
                <a:gd name="f142" fmla="val 23091"/>
                <a:gd name="f143" fmla="val 17134"/>
                <a:gd name="f144" fmla="val 23054"/>
                <a:gd name="f145" fmla="val 16803"/>
                <a:gd name="f146" fmla="val 22978"/>
                <a:gd name="f147" fmla="val 16482"/>
                <a:gd name="f148" fmla="val 22867"/>
                <a:gd name="f149" fmla="val 16163"/>
                <a:gd name="f150" fmla="val 22971"/>
                <a:gd name="f151" fmla="val 16098"/>
                <a:gd name="f152" fmla="val 23075"/>
                <a:gd name="f153" fmla="val 16032"/>
                <a:gd name="f154" fmla="val 23173"/>
                <a:gd name="f155" fmla="val 15960"/>
                <a:gd name="f156" fmla="val 24435"/>
                <a:gd name="f157" fmla="val 15049"/>
                <a:gd name="f158" fmla="val 25083"/>
                <a:gd name="f159" fmla="val 13592"/>
                <a:gd name="f160" fmla="val 24998"/>
                <a:gd name="f161" fmla="val 11857"/>
                <a:gd name="f162" fmla="val 24912"/>
                <a:gd name="f163" fmla="val 10121"/>
                <a:gd name="f164" fmla="val 24125"/>
                <a:gd name="f165" fmla="val 8734"/>
                <a:gd name="f166" fmla="val 22782"/>
                <a:gd name="f167" fmla="val 7951"/>
                <a:gd name="f168" fmla="val 22676"/>
                <a:gd name="f169" fmla="val 7888"/>
                <a:gd name="f170" fmla="val 22568"/>
                <a:gd name="f171" fmla="val 7831"/>
                <a:gd name="f172" fmla="val 22456"/>
                <a:gd name="f173" fmla="val 7779"/>
                <a:gd name="f174" fmla="val 22537"/>
                <a:gd name="f175" fmla="val 7451"/>
                <a:gd name="f176" fmla="val 22580"/>
                <a:gd name="f177" fmla="val 7122"/>
                <a:gd name="f178" fmla="val 22585"/>
                <a:gd name="f179" fmla="val 6790"/>
                <a:gd name="f180" fmla="val 22601"/>
                <a:gd name="f181" fmla="val 5869"/>
                <a:gd name="f182" fmla="val 22323"/>
                <a:gd name="f183" fmla="val 4502"/>
                <a:gd name="f184" fmla="val 20918"/>
                <a:gd name="f185" fmla="val 3224"/>
                <a:gd name="f186" fmla="val 19696"/>
                <a:gd name="f187" fmla="val 2119"/>
                <a:gd name="f188" fmla="val 18492"/>
                <a:gd name="f189" fmla="val 1886"/>
                <a:gd name="f190" fmla="val 17698"/>
                <a:gd name="f191" fmla="val 17535"/>
                <a:gd name="f192" fmla="val 17372"/>
                <a:gd name="f193" fmla="val 1896"/>
                <a:gd name="f194" fmla="val 17208"/>
                <a:gd name="f195" fmla="val 1914"/>
                <a:gd name="f196" fmla="val 16879"/>
                <a:gd name="f197" fmla="val 1951"/>
                <a:gd name="f198" fmla="val 16556"/>
                <a:gd name="f199" fmla="val 2027"/>
                <a:gd name="f200" fmla="val 16238"/>
                <a:gd name="f201" fmla="val 2139"/>
                <a:gd name="f202" fmla="val 16174"/>
                <a:gd name="f203" fmla="val 2034"/>
                <a:gd name="f204" fmla="val 16106"/>
                <a:gd name="f205" fmla="val 1933"/>
                <a:gd name="f206" fmla="val 16034"/>
                <a:gd name="f207" fmla="val 1833"/>
                <a:gd name="f208" fmla="val 15181"/>
                <a:gd name="f209" fmla="val 651"/>
                <a:gd name="f210" fmla="val 13834"/>
                <a:gd name="f211" fmla="*/ f0 1 25084"/>
                <a:gd name="f212" fmla="*/ f1 1 24930"/>
                <a:gd name="f213" fmla="val f2"/>
                <a:gd name="f214" fmla="val f3"/>
                <a:gd name="f215" fmla="val f4"/>
                <a:gd name="f216" fmla="+- f215 0 f213"/>
                <a:gd name="f217" fmla="+- f214 0 f213"/>
                <a:gd name="f218" fmla="*/ f217 1 25084"/>
                <a:gd name="f219" fmla="*/ f216 1 24930"/>
                <a:gd name="f220" fmla="*/ f213 1 f218"/>
                <a:gd name="f221" fmla="*/ f214 1 f218"/>
                <a:gd name="f222" fmla="*/ f213 1 f219"/>
                <a:gd name="f223" fmla="*/ f215 1 f219"/>
                <a:gd name="f224" fmla="*/ f220 f211 1"/>
                <a:gd name="f225" fmla="*/ f221 f211 1"/>
                <a:gd name="f226" fmla="*/ f223 f212 1"/>
                <a:gd name="f227" fmla="*/ f222 f2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4" t="f227" r="f225" b="f226"/>
              <a:pathLst>
                <a:path w="25084" h="2493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9" y="f28"/>
                  </a:ln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2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7"/>
                  </a:cubicBezTo>
                  <a:cubicBezTo>
                    <a:pt x="f109" y="f107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lnTo>
                    <a:pt x="f132" y="f131"/>
                  </a:lnTo>
                  <a:cubicBezTo>
                    <a:pt x="f133" y="f131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89"/>
                  </a:cubicBezTo>
                  <a:cubicBezTo>
                    <a:pt x="f191" y="f189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3460;p57">
              <a:extLst>
                <a:ext uri="{FF2B5EF4-FFF2-40B4-BE49-F238E27FC236}">
                  <a16:creationId xmlns:a16="http://schemas.microsoft.com/office/drawing/2014/main" id="{B4A835B5-6177-4301-A934-E0461F710377}"/>
                </a:ext>
              </a:extLst>
            </p:cNvPr>
            <p:cNvSpPr/>
            <p:nvPr/>
          </p:nvSpPr>
          <p:spPr>
            <a:xfrm>
              <a:off x="3961894" y="3905429"/>
              <a:ext cx="348285" cy="1941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4"/>
                <a:gd name="f4" fmla="val 5009"/>
                <a:gd name="f5" fmla="val 5775"/>
                <a:gd name="f6" fmla="val 2092"/>
                <a:gd name="f7" fmla="val 5780"/>
                <a:gd name="f8" fmla="val 2153"/>
                <a:gd name="f9" fmla="val 5029"/>
                <a:gd name="f10" fmla="val 2254"/>
                <a:gd name="f11" fmla="val 5777"/>
                <a:gd name="f12" fmla="val 6195"/>
                <a:gd name="f13" fmla="val 3052"/>
                <a:gd name="f14" fmla="val 6072"/>
                <a:gd name="f15" fmla="val 3096"/>
                <a:gd name="f16" fmla="val 5943"/>
                <a:gd name="f17" fmla="val 3136"/>
                <a:gd name="f18" fmla="val 5815"/>
                <a:gd name="f19" fmla="val 3170"/>
                <a:gd name="f20" fmla="val 3134"/>
                <a:gd name="f21" fmla="val 6069"/>
                <a:gd name="f22" fmla="val 3094"/>
                <a:gd name="f23" fmla="val 3238"/>
                <a:gd name="f24" fmla="val 1"/>
                <a:gd name="f25" fmla="val 3114"/>
                <a:gd name="f26" fmla="val 2991"/>
                <a:gd name="f27" fmla="val 4"/>
                <a:gd name="f28" fmla="val 2870"/>
                <a:gd name="f29" fmla="val 10"/>
                <a:gd name="f30" fmla="val 2027"/>
                <a:gd name="f31" fmla="val 51"/>
                <a:gd name="f32" fmla="val 1361"/>
                <a:gd name="f33" fmla="val 243"/>
                <a:gd name="f34" fmla="val 892"/>
                <a:gd name="f35" fmla="val 581"/>
                <a:gd name="f36" fmla="val 285"/>
                <a:gd name="f37" fmla="val 1019"/>
                <a:gd name="f38" fmla="val 1714"/>
                <a:gd name="f39" fmla="val 47"/>
                <a:gd name="f40" fmla="val 2650"/>
                <a:gd name="f41" fmla="val 93"/>
                <a:gd name="f42" fmla="val 3584"/>
                <a:gd name="f43" fmla="val 443"/>
                <a:gd name="f44" fmla="val 4248"/>
                <a:gd name="f45" fmla="val 1090"/>
                <a:gd name="f46" fmla="val 4625"/>
                <a:gd name="f47" fmla="val 1528"/>
                <a:gd name="f48" fmla="val 4880"/>
                <a:gd name="f49" fmla="val 2106"/>
                <a:gd name="f50" fmla="val 2810"/>
                <a:gd name="f51" fmla="val 2909"/>
                <a:gd name="f52" fmla="val 3010"/>
                <a:gd name="f53" fmla="val 5006"/>
                <a:gd name="f54" fmla="val 5001"/>
                <a:gd name="f55" fmla="val 5434"/>
                <a:gd name="f56" fmla="val 4889"/>
                <a:gd name="f57" fmla="val 8379"/>
                <a:gd name="f58" fmla="val 3533"/>
                <a:gd name="f59" fmla="val 8944"/>
                <a:gd name="f60" fmla="val 3262"/>
                <a:gd name="f61" fmla="val 8962"/>
                <a:gd name="f62" fmla="val 3253"/>
                <a:gd name="f63" fmla="val 8974"/>
                <a:gd name="f64" fmla="val 3237"/>
                <a:gd name="f65" fmla="val 8980"/>
                <a:gd name="f66" fmla="val 3217"/>
                <a:gd name="f67" fmla="val 3198"/>
                <a:gd name="f68" fmla="val 8978"/>
                <a:gd name="f69" fmla="val 3178"/>
                <a:gd name="f70" fmla="val 8965"/>
                <a:gd name="f71" fmla="val 3163"/>
                <a:gd name="f72" fmla="val 8735"/>
                <a:gd name="f73" fmla="val 2896"/>
                <a:gd name="f74" fmla="val 8602"/>
                <a:gd name="f75" fmla="val 2572"/>
                <a:gd name="f76" fmla="val 8587"/>
                <a:gd name="f77" fmla="val 2223"/>
                <a:gd name="f78" fmla="val 8571"/>
                <a:gd name="f79" fmla="val 1881"/>
                <a:gd name="f80" fmla="val 8665"/>
                <a:gd name="f81" fmla="val 1549"/>
                <a:gd name="f82" fmla="val 8863"/>
                <a:gd name="f83" fmla="val 1264"/>
                <a:gd name="f84" fmla="val 8873"/>
                <a:gd name="f85" fmla="val 1249"/>
                <a:gd name="f86" fmla="val 8877"/>
                <a:gd name="f87" fmla="val 1227"/>
                <a:gd name="f88" fmla="val 8871"/>
                <a:gd name="f89" fmla="val 1209"/>
                <a:gd name="f90" fmla="val 8866"/>
                <a:gd name="f91" fmla="val 1190"/>
                <a:gd name="f92" fmla="val 8851"/>
                <a:gd name="f93" fmla="val 1176"/>
                <a:gd name="f94" fmla="val 8831"/>
                <a:gd name="f95" fmla="val 1169"/>
                <a:gd name="f96" fmla="val 8047"/>
                <a:gd name="f97" fmla="val 886"/>
                <a:gd name="f98" fmla="val 5427"/>
                <a:gd name="f99" fmla="*/ f0 1 8984"/>
                <a:gd name="f100" fmla="*/ f1 1 5009"/>
                <a:gd name="f101" fmla="val f2"/>
                <a:gd name="f102" fmla="val f3"/>
                <a:gd name="f103" fmla="val f4"/>
                <a:gd name="f104" fmla="+- f103 0 f101"/>
                <a:gd name="f105" fmla="+- f102 0 f101"/>
                <a:gd name="f106" fmla="*/ f105 1 8984"/>
                <a:gd name="f107" fmla="*/ f104 1 5009"/>
                <a:gd name="f108" fmla="*/ f101 1 f106"/>
                <a:gd name="f109" fmla="*/ f102 1 f106"/>
                <a:gd name="f110" fmla="*/ f101 1 f107"/>
                <a:gd name="f111" fmla="*/ f103 1 f107"/>
                <a:gd name="f112" fmla="*/ f108 f99 1"/>
                <a:gd name="f113" fmla="*/ f109 f99 1"/>
                <a:gd name="f114" fmla="*/ f111 f100 1"/>
                <a:gd name="f115" fmla="*/ f110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5" r="f113" b="f114"/>
              <a:pathLst>
                <a:path w="8984" h="500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9" y="f10"/>
                  </a:lnTo>
                  <a:lnTo>
                    <a:pt x="f11" y="f8"/>
                  </a:lnTo>
                  <a:lnTo>
                    <a:pt x="f5" y="f6"/>
                  </a:lnTo>
                  <a:close/>
                  <a:moveTo>
                    <a:pt x="f12" y="f13"/>
                  </a:moveTo>
                  <a:cubicBezTo>
                    <a:pt x="f14" y="f15"/>
                    <a:pt x="f16" y="f17"/>
                    <a:pt x="f18" y="f19"/>
                  </a:cubicBezTo>
                  <a:cubicBezTo>
                    <a:pt x="f16" y="f20"/>
                    <a:pt x="f21" y="f22"/>
                    <a:pt x="f12" y="f13"/>
                  </a:cubicBezTo>
                  <a:close/>
                  <a:moveTo>
                    <a:pt x="f23" y="f24"/>
                  </a:moveTo>
                  <a:cubicBezTo>
                    <a:pt x="f25" y="f2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2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4"/>
                    <a:pt x="f50" y="f4"/>
                  </a:cubicBezTo>
                  <a:cubicBezTo>
                    <a:pt x="f51" y="f4"/>
                    <a:pt x="f52" y="f53"/>
                    <a:pt x="f25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3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24"/>
                    <a:pt x="f23" y="f24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3461;p57">
              <a:extLst>
                <a:ext uri="{FF2B5EF4-FFF2-40B4-BE49-F238E27FC236}">
                  <a16:creationId xmlns:a16="http://schemas.microsoft.com/office/drawing/2014/main" id="{8047687A-30D8-472C-9942-E8DCEAD66C67}"/>
                </a:ext>
              </a:extLst>
            </p:cNvPr>
            <p:cNvSpPr/>
            <p:nvPr/>
          </p:nvSpPr>
          <p:spPr>
            <a:xfrm>
              <a:off x="4056763" y="4037551"/>
              <a:ext cx="254587" cy="269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67"/>
                <a:gd name="f4" fmla="val 6961"/>
                <a:gd name="f5" fmla="val 5006"/>
                <a:gd name="f6" fmla="val 4386"/>
                <a:gd name="f7" fmla="val 4837"/>
                <a:gd name="f8" fmla="val 4659"/>
                <a:gd name="f9" fmla="val 4647"/>
                <a:gd name="f10" fmla="val 4915"/>
                <a:gd name="f11" fmla="val 4433"/>
                <a:gd name="f12" fmla="val 5155"/>
                <a:gd name="f13" fmla="val 4645"/>
                <a:gd name="f14" fmla="val 6498"/>
                <a:gd name="f15" fmla="val 1"/>
                <a:gd name="f16" fmla="val 6497"/>
                <a:gd name="f17" fmla="val 6496"/>
                <a:gd name="f18" fmla="val 6494"/>
                <a:gd name="f19" fmla="val 6484"/>
                <a:gd name="f20" fmla="val 6477"/>
                <a:gd name="f21" fmla="val 4"/>
                <a:gd name="f22" fmla="val 6468"/>
                <a:gd name="f23" fmla="val 7"/>
                <a:gd name="f24" fmla="val 5727"/>
                <a:gd name="f25" fmla="val 361"/>
                <a:gd name="f26" fmla="val 3791"/>
                <a:gd name="f27" fmla="val 1223"/>
                <a:gd name="f28" fmla="val 1873"/>
                <a:gd name="f29" fmla="val 1578"/>
                <a:gd name="f30" fmla="val 1861"/>
                <a:gd name="f31" fmla="val 1579"/>
                <a:gd name="f32" fmla="val 1851"/>
                <a:gd name="f33" fmla="val 1585"/>
                <a:gd name="f34" fmla="val 1842"/>
                <a:gd name="f35" fmla="val 1592"/>
                <a:gd name="f36" fmla="val 642"/>
                <a:gd name="f37" fmla="val 2613"/>
                <a:gd name="f38" fmla="val 24"/>
                <a:gd name="f39" fmla="val 3580"/>
                <a:gd name="f40" fmla="val 10"/>
                <a:gd name="f41" fmla="val 4463"/>
                <a:gd name="f42" fmla="val 5091"/>
                <a:gd name="f43" fmla="val 299"/>
                <a:gd name="f44" fmla="val 5688"/>
                <a:gd name="f45" fmla="val 900"/>
                <a:gd name="f46" fmla="val 6235"/>
                <a:gd name="f47" fmla="val 1432"/>
                <a:gd name="f48" fmla="val 6716"/>
                <a:gd name="f49" fmla="val 1979"/>
                <a:gd name="f50" fmla="val 6960"/>
                <a:gd name="f51" fmla="val 2529"/>
                <a:gd name="f52" fmla="val 2560"/>
                <a:gd name="f53" fmla="val 2590"/>
                <a:gd name="f54" fmla="val 6959"/>
                <a:gd name="f55" fmla="val 2621"/>
                <a:gd name="f56" fmla="val 6958"/>
                <a:gd name="f57" fmla="val 2663"/>
                <a:gd name="f58" fmla="val 6957"/>
                <a:gd name="f59" fmla="val 2707"/>
                <a:gd name="f60" fmla="val 6952"/>
                <a:gd name="f61" fmla="val 2752"/>
                <a:gd name="f62" fmla="val 6948"/>
                <a:gd name="f63" fmla="val 3629"/>
                <a:gd name="f64" fmla="val 6847"/>
                <a:gd name="f65" fmla="val 4530"/>
                <a:gd name="f66" fmla="val 6138"/>
                <a:gd name="f67" fmla="val 5430"/>
                <a:gd name="f68" fmla="val 4843"/>
                <a:gd name="f69" fmla="val 5437"/>
                <a:gd name="f70" fmla="val 4835"/>
                <a:gd name="f71" fmla="val 5443"/>
                <a:gd name="f72" fmla="val 4825"/>
                <a:gd name="f73" fmla="val 4813"/>
                <a:gd name="f74" fmla="val 5614"/>
                <a:gd name="f75" fmla="val 2812"/>
                <a:gd name="f76" fmla="val 6339"/>
                <a:gd name="f77" fmla="val 690"/>
                <a:gd name="f78" fmla="val 6558"/>
                <a:gd name="f79" fmla="val 87"/>
                <a:gd name="f80" fmla="val 62"/>
                <a:gd name="f81" fmla="val 6560"/>
                <a:gd name="f82" fmla="val 35"/>
                <a:gd name="f83" fmla="val 6540"/>
                <a:gd name="f84" fmla="val 18"/>
                <a:gd name="f85" fmla="val 6528"/>
                <a:gd name="f86" fmla="val 8"/>
                <a:gd name="f87" fmla="val 6514"/>
                <a:gd name="f88" fmla="*/ f0 1 6567"/>
                <a:gd name="f89" fmla="*/ f1 1 6961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6567"/>
                <a:gd name="f96" fmla="*/ f93 1 6961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6567" h="696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5"/>
                    <a:pt x="f18" y="f15"/>
                  </a:cubicBezTo>
                  <a:cubicBezTo>
                    <a:pt x="f19" y="f15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2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1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3" y="f80"/>
                    <a:pt x="f81" y="f82"/>
                    <a:pt x="f83" y="f84"/>
                  </a:cubicBezTo>
                  <a:cubicBezTo>
                    <a:pt x="f85" y="f86"/>
                    <a:pt x="f87" y="f15"/>
                    <a:pt x="f14" y="f15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3462;p57">
              <a:extLst>
                <a:ext uri="{FF2B5EF4-FFF2-40B4-BE49-F238E27FC236}">
                  <a16:creationId xmlns:a16="http://schemas.microsoft.com/office/drawing/2014/main" id="{DF727EC3-EFB6-4E39-8E98-EFBDBE5316BC}"/>
                </a:ext>
              </a:extLst>
            </p:cNvPr>
            <p:cNvSpPr/>
            <p:nvPr/>
          </p:nvSpPr>
          <p:spPr>
            <a:xfrm>
              <a:off x="4237457" y="4033829"/>
              <a:ext cx="261682" cy="3466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50"/>
                <a:gd name="f4" fmla="val 8943"/>
                <a:gd name="f5" fmla="val 2414"/>
                <a:gd name="f6" fmla="val 2065"/>
                <a:gd name="f7" fmla="val 2418"/>
                <a:gd name="f8" fmla="val 2124"/>
                <a:gd name="f9" fmla="val 2408"/>
                <a:gd name="f10" fmla="val 2169"/>
                <a:gd name="f11" fmla="val 2396"/>
                <a:gd name="f12" fmla="val 2213"/>
                <a:gd name="f13" fmla="val 2384"/>
                <a:gd name="f14" fmla="val 2258"/>
                <a:gd name="f15" fmla="val 2212"/>
                <a:gd name="f16" fmla="val 2167"/>
                <a:gd name="f17" fmla="val 2417"/>
                <a:gd name="f18" fmla="val 2122"/>
                <a:gd name="f19" fmla="val 5215"/>
                <a:gd name="f20" fmla="val 5043"/>
                <a:gd name="f21" fmla="val 5284"/>
                <a:gd name="f22" fmla="val 5378"/>
                <a:gd name="f23" fmla="val 5354"/>
                <a:gd name="f24" fmla="val 5722"/>
                <a:gd name="f25" fmla="val 5361"/>
                <a:gd name="f26" fmla="val 6070"/>
                <a:gd name="f27" fmla="val 5282"/>
                <a:gd name="f28" fmla="val 6076"/>
                <a:gd name="f29" fmla="val 6098"/>
                <a:gd name="f30" fmla="val 5362"/>
                <a:gd name="f31" fmla="val 6120"/>
                <a:gd name="f32" fmla="val 6143"/>
                <a:gd name="f33" fmla="val 4072"/>
                <a:gd name="f34" fmla="val 4058"/>
                <a:gd name="f35" fmla="val 4045"/>
                <a:gd name="f36" fmla="val 5"/>
                <a:gd name="f37" fmla="val 4035"/>
                <a:gd name="f38" fmla="val 15"/>
                <a:gd name="f39" fmla="val 3770"/>
                <a:gd name="f40" fmla="val 240"/>
                <a:gd name="f41" fmla="val 3450"/>
                <a:gd name="f42" fmla="val 368"/>
                <a:gd name="f43" fmla="val 3103"/>
                <a:gd name="f44" fmla="val 385"/>
                <a:gd name="f45" fmla="val 3079"/>
                <a:gd name="f46" fmla="val 386"/>
                <a:gd name="f47" fmla="val 3056"/>
                <a:gd name="f48" fmla="val 3032"/>
                <a:gd name="f49" fmla="val 2714"/>
                <a:gd name="f50" fmla="val 2407"/>
                <a:gd name="f51" fmla="val 290"/>
                <a:gd name="f52" fmla="val 2142"/>
                <a:gd name="f53" fmla="val 107"/>
                <a:gd name="f54" fmla="val 2131"/>
                <a:gd name="f55" fmla="val 99"/>
                <a:gd name="f56" fmla="val 95"/>
                <a:gd name="f57" fmla="val 2109"/>
                <a:gd name="f58" fmla="val 2107"/>
                <a:gd name="f59" fmla="val 2105"/>
                <a:gd name="f60" fmla="val 96"/>
                <a:gd name="f61" fmla="val 2102"/>
                <a:gd name="f62" fmla="val 2098"/>
                <a:gd name="f63" fmla="val 2092"/>
                <a:gd name="f64" fmla="val 97"/>
                <a:gd name="f65" fmla="val 2087"/>
                <a:gd name="f66" fmla="val 100"/>
                <a:gd name="f67" fmla="val 2067"/>
                <a:gd name="f68" fmla="val 104"/>
                <a:gd name="f69" fmla="val 2054"/>
                <a:gd name="f70" fmla="val 121"/>
                <a:gd name="f71" fmla="val 2047"/>
                <a:gd name="f72" fmla="val 138"/>
                <a:gd name="f73" fmla="val 1694"/>
                <a:gd name="f74" fmla="val 1114"/>
                <a:gd name="f75" fmla="val 6077"/>
                <a:gd name="f76" fmla="val 1456"/>
                <a:gd name="f77" fmla="val 8092"/>
                <a:gd name="f78" fmla="val 1863"/>
                <a:gd name="f79" fmla="val 8657"/>
                <a:gd name="f80" fmla="val 2494"/>
                <a:gd name="f81" fmla="val 3334"/>
                <a:gd name="f82" fmla="val 3396"/>
                <a:gd name="f83" fmla="val 3459"/>
                <a:gd name="f84" fmla="val 8941"/>
                <a:gd name="f85" fmla="val 3524"/>
                <a:gd name="f86" fmla="val 8938"/>
                <a:gd name="f87" fmla="val 4458"/>
                <a:gd name="f88" fmla="val 8891"/>
                <a:gd name="f89" fmla="val 5123"/>
                <a:gd name="f90" fmla="val 8541"/>
                <a:gd name="f91" fmla="val 5500"/>
                <a:gd name="f92" fmla="val 7894"/>
                <a:gd name="f93" fmla="val 6749"/>
                <a:gd name="f94" fmla="val 5748"/>
                <a:gd name="f95" fmla="val 4580"/>
                <a:gd name="f96" fmla="val 973"/>
                <a:gd name="f97" fmla="val 4132"/>
                <a:gd name="f98" fmla="val 37"/>
                <a:gd name="f99" fmla="val 4123"/>
                <a:gd name="f100" fmla="val 19"/>
                <a:gd name="f101" fmla="val 4107"/>
                <a:gd name="f102" fmla="val 7"/>
                <a:gd name="f103" fmla="val 4088"/>
                <a:gd name="f104" fmla="val 2"/>
                <a:gd name="f105" fmla="val 4082"/>
                <a:gd name="f106" fmla="val 4078"/>
                <a:gd name="f107" fmla="*/ f0 1 6750"/>
                <a:gd name="f108" fmla="*/ f1 1 8943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6750"/>
                <a:gd name="f115" fmla="*/ f112 1 8943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6750" h="8943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13" y="f14"/>
                  </a:lnTo>
                  <a:cubicBezTo>
                    <a:pt x="f11" y="f15"/>
                    <a:pt x="f9" y="f16"/>
                    <a:pt x="f17" y="f18"/>
                  </a:cubicBezTo>
                  <a:lnTo>
                    <a:pt x="f5" y="f6"/>
                  </a:lnTo>
                  <a:close/>
                  <a:moveTo>
                    <a:pt x="f19" y="f20"/>
                  </a:moveTo>
                  <a:cubicBezTo>
                    <a:pt x="f21" y="f22"/>
                    <a:pt x="f23" y="f24"/>
                    <a:pt x="f25" y="f26"/>
                  </a:cubicBezTo>
                  <a:cubicBezTo>
                    <a:pt x="f23" y="f24"/>
                    <a:pt x="f27" y="f22"/>
                    <a:pt x="f19" y="f20"/>
                  </a:cubicBezTo>
                  <a:close/>
                  <a:moveTo>
                    <a:pt x="f25" y="f28"/>
                  </a:moveTo>
                  <a:lnTo>
                    <a:pt x="f25" y="f28"/>
                  </a:lnTo>
                  <a:cubicBezTo>
                    <a:pt x="f25" y="f29"/>
                    <a:pt x="f30" y="f31"/>
                    <a:pt x="f30" y="f32"/>
                  </a:cubicBezTo>
                  <a:lnTo>
                    <a:pt x="f30" y="f32"/>
                  </a:lnTo>
                  <a:cubicBezTo>
                    <a:pt x="f30" y="f31"/>
                    <a:pt x="f25" y="f29"/>
                    <a:pt x="f25" y="f28"/>
                  </a:cubicBezTo>
                  <a:close/>
                  <a:moveTo>
                    <a:pt x="f33" y="f2"/>
                  </a:moveTo>
                  <a:cubicBezTo>
                    <a:pt x="f34" y="f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6"/>
                    <a:pt x="f48" y="f46"/>
                  </a:cubicBezTo>
                  <a:cubicBezTo>
                    <a:pt x="f49" y="f46"/>
                    <a:pt x="f50" y="f51"/>
                    <a:pt x="f52" y="f53"/>
                  </a:cubicBezTo>
                  <a:cubicBezTo>
                    <a:pt x="f54" y="f55"/>
                    <a:pt x="f18" y="f56"/>
                    <a:pt x="f57" y="f56"/>
                  </a:cubicBezTo>
                  <a:cubicBezTo>
                    <a:pt x="f58" y="f56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2" y="f75"/>
                    <a:pt x="f76" y="f77"/>
                  </a:cubicBezTo>
                  <a:cubicBezTo>
                    <a:pt x="f78" y="f79"/>
                    <a:pt x="f80" y="f4"/>
                    <a:pt x="f81" y="f4"/>
                  </a:cubicBezTo>
                  <a:cubicBezTo>
                    <a:pt x="f82" y="f4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2"/>
                    <a:pt x="f106" y="f2"/>
                    <a:pt x="f33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3" name="Google Shape;3463;p57">
              <a:extLst>
                <a:ext uri="{FF2B5EF4-FFF2-40B4-BE49-F238E27FC236}">
                  <a16:creationId xmlns:a16="http://schemas.microsoft.com/office/drawing/2014/main" id="{5E4EA05A-E248-407E-9600-39519CF241BA}"/>
                </a:ext>
              </a:extLst>
            </p:cNvPr>
            <p:cNvSpPr/>
            <p:nvPr/>
          </p:nvSpPr>
          <p:spPr>
            <a:xfrm>
              <a:off x="4403311" y="4032824"/>
              <a:ext cx="272381" cy="2538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6"/>
                <a:gd name="f4" fmla="val 6549"/>
                <a:gd name="f5" fmla="val 4486"/>
                <a:gd name="f6" fmla="val 1707"/>
                <a:gd name="f7" fmla="val 1708"/>
                <a:gd name="f8" fmla="val 2028"/>
                <a:gd name="f9" fmla="val 3494"/>
                <a:gd name="f10" fmla="val 2377"/>
                <a:gd name="f11" fmla="val 3864"/>
                <a:gd name="f12" fmla="val 2750"/>
                <a:gd name="f13" fmla="val 4209"/>
                <a:gd name="f14" fmla="val 3148"/>
                <a:gd name="f15" fmla="val 4527"/>
                <a:gd name="f16" fmla="val 2376"/>
                <a:gd name="f17" fmla="val 64"/>
                <a:gd name="f18" fmla="val 1"/>
                <a:gd name="f19" fmla="val 49"/>
                <a:gd name="f20" fmla="val 33"/>
                <a:gd name="f21" fmla="val 8"/>
                <a:gd name="f22" fmla="val 22"/>
                <a:gd name="f23" fmla="val 21"/>
                <a:gd name="f24" fmla="val 5"/>
                <a:gd name="f25" fmla="val 41"/>
                <a:gd name="f26" fmla="val 66"/>
                <a:gd name="f27" fmla="val 12"/>
                <a:gd name="f28" fmla="val 90"/>
                <a:gd name="f29" fmla="val 287"/>
                <a:gd name="f30" fmla="val 669"/>
                <a:gd name="f31" fmla="val 1217"/>
                <a:gd name="f32" fmla="val 2711"/>
                <a:gd name="f33" fmla="val 1581"/>
                <a:gd name="f34" fmla="val 4685"/>
                <a:gd name="f35" fmla="val 1583"/>
                <a:gd name="f36" fmla="val 4695"/>
                <a:gd name="f37" fmla="val 1588"/>
                <a:gd name="f38" fmla="val 4706"/>
                <a:gd name="f39" fmla="val 1595"/>
                <a:gd name="f40" fmla="val 4715"/>
                <a:gd name="f41" fmla="val 2616"/>
                <a:gd name="f42" fmla="val 5916"/>
                <a:gd name="f43" fmla="val 3583"/>
                <a:gd name="f44" fmla="val 6532"/>
                <a:gd name="f45" fmla="val 4466"/>
                <a:gd name="f46" fmla="val 4508"/>
                <a:gd name="f47" fmla="val 4549"/>
                <a:gd name="f48" fmla="val 4587"/>
                <a:gd name="f49" fmla="val 6546"/>
                <a:gd name="f50" fmla="val 5174"/>
                <a:gd name="f51" fmla="val 6517"/>
                <a:gd name="f52" fmla="val 5730"/>
                <a:gd name="f53" fmla="val 6218"/>
                <a:gd name="f54" fmla="val 6238"/>
                <a:gd name="f55" fmla="val 5659"/>
                <a:gd name="f56" fmla="val 6785"/>
                <a:gd name="f57" fmla="val 5056"/>
                <a:gd name="f58" fmla="val 4434"/>
                <a:gd name="f59" fmla="val 6951"/>
                <a:gd name="f60" fmla="val 3809"/>
                <a:gd name="f61" fmla="val 6850"/>
                <a:gd name="f62" fmla="val 2930"/>
                <a:gd name="f63" fmla="val 6143"/>
                <a:gd name="f64" fmla="val 2030"/>
                <a:gd name="f65" fmla="val 4848"/>
                <a:gd name="f66" fmla="val 1130"/>
                <a:gd name="f67" fmla="val 4840"/>
                <a:gd name="f68" fmla="val 1123"/>
                <a:gd name="f69" fmla="val 4828"/>
                <a:gd name="f70" fmla="val 1119"/>
                <a:gd name="f71" fmla="val 4818"/>
                <a:gd name="f72" fmla="val 2817"/>
                <a:gd name="f73" fmla="val 948"/>
                <a:gd name="f74" fmla="val 692"/>
                <a:gd name="f75" fmla="val 223"/>
                <a:gd name="f76" fmla="val 80"/>
                <a:gd name="f77" fmla="val 73"/>
                <a:gd name="f78" fmla="*/ f0 1 7026"/>
                <a:gd name="f79" fmla="*/ f1 1 6549"/>
                <a:gd name="f80" fmla="val f2"/>
                <a:gd name="f81" fmla="val f3"/>
                <a:gd name="f82" fmla="val f4"/>
                <a:gd name="f83" fmla="+- f82 0 f80"/>
                <a:gd name="f84" fmla="+- f81 0 f80"/>
                <a:gd name="f85" fmla="*/ f84 1 7026"/>
                <a:gd name="f86" fmla="*/ f83 1 6549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7026" h="6549">
                  <a:moveTo>
                    <a:pt x="f5" y="f6"/>
                  </a:moveTo>
                  <a:cubicBezTo>
                    <a:pt x="f5" y="f6"/>
                    <a:pt x="f5" y="f6"/>
                    <a:pt x="f5" y="f7"/>
                  </a:cubicBezTo>
                  <a:cubicBezTo>
                    <a:pt x="f5" y="f6"/>
                    <a:pt x="f5" y="f6"/>
                    <a:pt x="f5" y="f6"/>
                  </a:cubicBezTo>
                  <a:close/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2" y="f13"/>
                    <a:pt x="f16" y="f11"/>
                    <a:pt x="f8" y="f9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"/>
                  </a:cubicBezTo>
                  <a:cubicBezTo>
                    <a:pt x="f46" y="f4"/>
                    <a:pt x="f47" y="f4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3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3"/>
                    <a:pt x="f74" y="f75"/>
                    <a:pt x="f28" y="f24"/>
                  </a:cubicBezTo>
                  <a:cubicBezTo>
                    <a:pt x="f76" y="f18"/>
                    <a:pt x="f77" y="f18"/>
                    <a:pt x="f17" y="f18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4" name="Google Shape;3464;p57">
              <a:extLst>
                <a:ext uri="{FF2B5EF4-FFF2-40B4-BE49-F238E27FC236}">
                  <a16:creationId xmlns:a16="http://schemas.microsoft.com/office/drawing/2014/main" id="{22E66D78-00C3-49C1-B472-B3E45B9FE6FE}"/>
                </a:ext>
              </a:extLst>
            </p:cNvPr>
            <p:cNvSpPr/>
            <p:nvPr/>
          </p:nvSpPr>
          <p:spPr>
            <a:xfrm>
              <a:off x="4034159" y="3691697"/>
              <a:ext cx="272381" cy="2535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6"/>
                <a:gd name="f4" fmla="val 6540"/>
                <a:gd name="f5" fmla="val 1281"/>
                <a:gd name="f6" fmla="val 3727"/>
                <a:gd name="f7" fmla="val 1502"/>
                <a:gd name="f8" fmla="val 3982"/>
                <a:gd name="f9" fmla="val 1743"/>
                <a:gd name="f10" fmla="val 4216"/>
                <a:gd name="f11" fmla="val 2002"/>
                <a:gd name="f12" fmla="val 4428"/>
                <a:gd name="f13" fmla="val 1742"/>
                <a:gd name="f14" fmla="val 1501"/>
                <a:gd name="f15" fmla="val 2550"/>
                <a:gd name="f16" fmla="val 2510"/>
                <a:gd name="f17" fmla="val 2472"/>
                <a:gd name="f18" fmla="val 2432"/>
                <a:gd name="f19" fmla="val 3"/>
                <a:gd name="f20" fmla="val 1845"/>
                <a:gd name="f21" fmla="val 31"/>
                <a:gd name="f22" fmla="val 1291"/>
                <a:gd name="f23" fmla="val 326"/>
                <a:gd name="f24" fmla="val 787"/>
                <a:gd name="f25" fmla="val 882"/>
                <a:gd name="f26" fmla="val 241"/>
                <a:gd name="f27" fmla="val 1484"/>
                <a:gd name="f28" fmla="val 1"/>
                <a:gd name="f29" fmla="val 2106"/>
                <a:gd name="f30" fmla="val 73"/>
                <a:gd name="f31" fmla="val 2732"/>
                <a:gd name="f32" fmla="val 174"/>
                <a:gd name="f33" fmla="val 3609"/>
                <a:gd name="f34" fmla="val 4510"/>
                <a:gd name="f35" fmla="val 2178"/>
                <a:gd name="f36" fmla="val 5410"/>
                <a:gd name="f37" fmla="val 2187"/>
                <a:gd name="f38" fmla="val 5417"/>
                <a:gd name="f39" fmla="val 2197"/>
                <a:gd name="f40" fmla="val 5422"/>
                <a:gd name="f41" fmla="val 2208"/>
                <a:gd name="f42" fmla="val 4152"/>
                <a:gd name="f43" fmla="val 5587"/>
                <a:gd name="f44" fmla="val 6161"/>
                <a:gd name="f45" fmla="val 6256"/>
                <a:gd name="f46" fmla="val 6936"/>
                <a:gd name="f47" fmla="val 6535"/>
                <a:gd name="f48" fmla="val 6945"/>
                <a:gd name="f49" fmla="val 6952"/>
                <a:gd name="f50" fmla="val 6960"/>
                <a:gd name="f51" fmla="val 6976"/>
                <a:gd name="f52" fmla="val 6993"/>
                <a:gd name="f53" fmla="val 6530"/>
                <a:gd name="f54" fmla="val 7006"/>
                <a:gd name="f55" fmla="val 6518"/>
                <a:gd name="f56" fmla="val 7023"/>
                <a:gd name="f57" fmla="val 6498"/>
                <a:gd name="f58" fmla="val 6471"/>
                <a:gd name="f59" fmla="val 7016"/>
                <a:gd name="f60" fmla="val 6448"/>
                <a:gd name="f61" fmla="val 6738"/>
                <a:gd name="f62" fmla="val 5866"/>
                <a:gd name="f63" fmla="val 5804"/>
                <a:gd name="f64" fmla="val 3812"/>
                <a:gd name="f65" fmla="val 5441"/>
                <a:gd name="f66" fmla="val 1830"/>
                <a:gd name="f67" fmla="val 5439"/>
                <a:gd name="f68" fmla="val 1820"/>
                <a:gd name="f69" fmla="val 5434"/>
                <a:gd name="f70" fmla="val 1809"/>
                <a:gd name="f71" fmla="val 5427"/>
                <a:gd name="f72" fmla="val 1800"/>
                <a:gd name="f73" fmla="val 4407"/>
                <a:gd name="f74" fmla="val 618"/>
                <a:gd name="f75" fmla="val 3440"/>
                <a:gd name="f76" fmla="val 13"/>
                <a:gd name="f77" fmla="*/ f0 1 7026"/>
                <a:gd name="f78" fmla="*/ f1 1 6540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7026"/>
                <a:gd name="f85" fmla="*/ f82 1 6540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7026" h="654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14" y="f8"/>
                    <a:pt x="f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2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25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"/>
                    <a:pt x="f49" y="f4"/>
                    <a:pt x="f50" y="f4"/>
                  </a:cubicBezTo>
                  <a:cubicBezTo>
                    <a:pt x="f51" y="f4"/>
                    <a:pt x="f52" y="f53"/>
                    <a:pt x="f54" y="f55"/>
                  </a:cubicBezTo>
                  <a:cubicBezTo>
                    <a:pt x="f56" y="f57"/>
                    <a:pt x="f3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15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3465;p57">
              <a:extLst>
                <a:ext uri="{FF2B5EF4-FFF2-40B4-BE49-F238E27FC236}">
                  <a16:creationId xmlns:a16="http://schemas.microsoft.com/office/drawing/2014/main" id="{8CB45AAF-5888-4F12-BB2E-1173E0A316F4}"/>
                </a:ext>
              </a:extLst>
            </p:cNvPr>
            <p:cNvSpPr/>
            <p:nvPr/>
          </p:nvSpPr>
          <p:spPr>
            <a:xfrm>
              <a:off x="4298173" y="3933264"/>
              <a:ext cx="113513" cy="1107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8"/>
                <a:gd name="f4" fmla="val 2856"/>
                <a:gd name="f5" fmla="val 939"/>
                <a:gd name="f6" fmla="val 1542"/>
                <a:gd name="f7" fmla="val 944"/>
                <a:gd name="f8" fmla="val 1600"/>
                <a:gd name="f9" fmla="val 922"/>
                <a:gd name="f10" fmla="val 1666"/>
                <a:gd name="f11" fmla="val 929"/>
                <a:gd name="f12" fmla="val 1741"/>
                <a:gd name="f13" fmla="val 961"/>
                <a:gd name="f14" fmla="val 1812"/>
                <a:gd name="f15" fmla="val 941"/>
                <a:gd name="f16" fmla="val 1465"/>
                <a:gd name="f17" fmla="val 1"/>
                <a:gd name="f18" fmla="val 1442"/>
                <a:gd name="f19" fmla="val 1419"/>
                <a:gd name="f20" fmla="val 1395"/>
                <a:gd name="f21" fmla="val 2"/>
                <a:gd name="f22" fmla="val 609"/>
                <a:gd name="f23" fmla="val 41"/>
                <a:gd name="f24" fmla="val 712"/>
                <a:gd name="f25" fmla="val 39"/>
                <a:gd name="f26" fmla="val 1498"/>
                <a:gd name="f27" fmla="val 77"/>
                <a:gd name="f28" fmla="val 2259"/>
                <a:gd name="f29" fmla="val 707"/>
                <a:gd name="f30" fmla="val 2855"/>
                <a:gd name="f31" fmla="val 1462"/>
                <a:gd name="f32" fmla="val 1486"/>
                <a:gd name="f33" fmla="val 1510"/>
                <a:gd name="f34" fmla="val 1535"/>
                <a:gd name="f35" fmla="val 2854"/>
                <a:gd name="f36" fmla="val 2319"/>
                <a:gd name="f37" fmla="val 2816"/>
                <a:gd name="f38" fmla="val 2927"/>
                <a:gd name="f39" fmla="val 2146"/>
                <a:gd name="f40" fmla="val 2890"/>
                <a:gd name="f41" fmla="val 1358"/>
                <a:gd name="f42" fmla="val 2853"/>
                <a:gd name="f43" fmla="val 596"/>
                <a:gd name="f44" fmla="val 2220"/>
                <a:gd name="f45" fmla="*/ f0 1 2928"/>
                <a:gd name="f46" fmla="*/ f1 1 285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928"/>
                <a:gd name="f53" fmla="*/ f50 1 285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928" h="285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1" y="f12"/>
                    <a:pt x="f9" y="f10"/>
                    <a:pt x="f15" y="f8"/>
                  </a:cubicBezTo>
                  <a:lnTo>
                    <a:pt x="f5" y="f6"/>
                  </a:lnTo>
                  <a:close/>
                  <a:moveTo>
                    <a:pt x="f16" y="f17"/>
                  </a:moveTo>
                  <a:cubicBezTo>
                    <a:pt x="f18" y="f17"/>
                    <a:pt x="f19" y="f17"/>
                    <a:pt x="f20" y="f21"/>
                  </a:cubicBezTo>
                  <a:cubicBezTo>
                    <a:pt x="f22" y="f23"/>
                    <a:pt x="f17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0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7"/>
                    <a:pt x="f16" y="f17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3466;p57">
              <a:extLst>
                <a:ext uri="{FF2B5EF4-FFF2-40B4-BE49-F238E27FC236}">
                  <a16:creationId xmlns:a16="http://schemas.microsoft.com/office/drawing/2014/main" id="{2A281A2F-35F6-4ACA-AE45-BD218A742EC3}"/>
                </a:ext>
              </a:extLst>
            </p:cNvPr>
            <p:cNvSpPr/>
            <p:nvPr/>
          </p:nvSpPr>
          <p:spPr>
            <a:xfrm>
              <a:off x="4210821" y="3597533"/>
              <a:ext cx="261289" cy="3461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40"/>
                <a:gd name="f4" fmla="val 8928"/>
                <a:gd name="f5" fmla="val 3418"/>
                <a:gd name="f6" fmla="val 3354"/>
                <a:gd name="f7" fmla="val 3289"/>
                <a:gd name="f8" fmla="val 2"/>
                <a:gd name="f9" fmla="val 3222"/>
                <a:gd name="f10" fmla="val 5"/>
                <a:gd name="f11" fmla="val 2288"/>
                <a:gd name="f12" fmla="val 51"/>
                <a:gd name="f13" fmla="val 1624"/>
                <a:gd name="f14" fmla="val 401"/>
                <a:gd name="f15" fmla="val 1247"/>
                <a:gd name="f16" fmla="val 1048"/>
                <a:gd name="f17" fmla="val 1"/>
                <a:gd name="f18" fmla="val 3185"/>
                <a:gd name="f19" fmla="val 2160"/>
                <a:gd name="f20" fmla="val 7955"/>
                <a:gd name="f21" fmla="val 2607"/>
                <a:gd name="f22" fmla="val 8889"/>
                <a:gd name="f23" fmla="val 2616"/>
                <a:gd name="f24" fmla="val 8907"/>
                <a:gd name="f25" fmla="val 2631"/>
                <a:gd name="f26" fmla="val 8920"/>
                <a:gd name="f27" fmla="val 2651"/>
                <a:gd name="f28" fmla="val 8924"/>
                <a:gd name="f29" fmla="val 2657"/>
                <a:gd name="f30" fmla="val 8927"/>
                <a:gd name="f31" fmla="val 2663"/>
                <a:gd name="f32" fmla="val 2667"/>
                <a:gd name="f33" fmla="val 2681"/>
                <a:gd name="f34" fmla="val 2694"/>
                <a:gd name="f35" fmla="val 8922"/>
                <a:gd name="f36" fmla="val 2705"/>
                <a:gd name="f37" fmla="val 8910"/>
                <a:gd name="f38" fmla="val 2970"/>
                <a:gd name="f39" fmla="val 8681"/>
                <a:gd name="f40" fmla="val 3293"/>
                <a:gd name="f41" fmla="val 8551"/>
                <a:gd name="f42" fmla="val 3641"/>
                <a:gd name="f43" fmla="val 8536"/>
                <a:gd name="f44" fmla="val 3669"/>
                <a:gd name="f45" fmla="val 8534"/>
                <a:gd name="f46" fmla="val 3696"/>
                <a:gd name="f47" fmla="val 8533"/>
                <a:gd name="f48" fmla="val 3724"/>
                <a:gd name="f49" fmla="val 4041"/>
                <a:gd name="f50" fmla="val 4346"/>
                <a:gd name="f51" fmla="val 8632"/>
                <a:gd name="f52" fmla="val 4609"/>
                <a:gd name="f53" fmla="val 8818"/>
                <a:gd name="f54" fmla="val 4619"/>
                <a:gd name="f55" fmla="val 8826"/>
                <a:gd name="f56" fmla="val 4631"/>
                <a:gd name="f57" fmla="val 8829"/>
                <a:gd name="f58" fmla="val 4642"/>
                <a:gd name="f59" fmla="val 4645"/>
                <a:gd name="f60" fmla="val 4647"/>
                <a:gd name="f61" fmla="val 4649"/>
                <a:gd name="f62" fmla="val 4653"/>
                <a:gd name="f63" fmla="val 4659"/>
                <a:gd name="f64" fmla="val 8828"/>
                <a:gd name="f65" fmla="val 4665"/>
                <a:gd name="f66" fmla="val 4685"/>
                <a:gd name="f67" fmla="val 8821"/>
                <a:gd name="f68" fmla="val 4699"/>
                <a:gd name="f69" fmla="val 8805"/>
                <a:gd name="f70" fmla="val 4706"/>
                <a:gd name="f71" fmla="val 8786"/>
                <a:gd name="f72" fmla="val 5058"/>
                <a:gd name="f73" fmla="val 7812"/>
                <a:gd name="f74" fmla="val 2855"/>
                <a:gd name="f75" fmla="val 5291"/>
                <a:gd name="f76" fmla="val 851"/>
                <a:gd name="f77" fmla="val 4884"/>
                <a:gd name="f78" fmla="val 286"/>
                <a:gd name="f79" fmla="val 4255"/>
                <a:gd name="f80" fmla="*/ f0 1 6740"/>
                <a:gd name="f81" fmla="*/ f1 1 8928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6740"/>
                <a:gd name="f88" fmla="*/ f85 1 8928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6740" h="89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57"/>
                    <a:pt x="f63" y="f64"/>
                    <a:pt x="f65" y="f5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3" y="f74"/>
                    <a:pt x="f75" y="f76"/>
                  </a:cubicBezTo>
                  <a:cubicBezTo>
                    <a:pt x="f77" y="f78"/>
                    <a:pt x="f79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3467;p57">
              <a:extLst>
                <a:ext uri="{FF2B5EF4-FFF2-40B4-BE49-F238E27FC236}">
                  <a16:creationId xmlns:a16="http://schemas.microsoft.com/office/drawing/2014/main" id="{FAE8EC40-2B50-4D5D-8F40-2A6BA39D91D3}"/>
                </a:ext>
              </a:extLst>
            </p:cNvPr>
            <p:cNvSpPr/>
            <p:nvPr/>
          </p:nvSpPr>
          <p:spPr>
            <a:xfrm>
              <a:off x="4398538" y="3670575"/>
              <a:ext cx="254504" cy="2698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65"/>
                <a:gd name="f4" fmla="val 6960"/>
                <a:gd name="f5" fmla="val 4128"/>
                <a:gd name="f6" fmla="val 3299"/>
                <a:gd name="f7" fmla="val 3968"/>
                <a:gd name="f8" fmla="val 3444"/>
                <a:gd name="f9" fmla="val 3817"/>
                <a:gd name="f10" fmla="val 3603"/>
                <a:gd name="f11" fmla="val 3677"/>
                <a:gd name="f12" fmla="val 3771"/>
                <a:gd name="f13" fmla="val 3816"/>
                <a:gd name="f14" fmla="val 4031"/>
                <a:gd name="f15" fmla="val 4001"/>
                <a:gd name="f16" fmla="val 3970"/>
                <a:gd name="f17" fmla="val 1"/>
                <a:gd name="f18" fmla="val 3940"/>
                <a:gd name="f19" fmla="val 2"/>
                <a:gd name="f20" fmla="val 3897"/>
                <a:gd name="f21" fmla="val 4"/>
                <a:gd name="f22" fmla="val 3856"/>
                <a:gd name="f23" fmla="val 8"/>
                <a:gd name="f24" fmla="val 3813"/>
                <a:gd name="f25" fmla="val 14"/>
                <a:gd name="f26" fmla="val 2936"/>
                <a:gd name="f27" fmla="val 115"/>
                <a:gd name="f28" fmla="val 2036"/>
                <a:gd name="f29" fmla="val 823"/>
                <a:gd name="f30" fmla="val 1134"/>
                <a:gd name="f31" fmla="val 2117"/>
                <a:gd name="f32" fmla="val 1127"/>
                <a:gd name="f33" fmla="val 2126"/>
                <a:gd name="f34" fmla="val 1123"/>
                <a:gd name="f35" fmla="val 2137"/>
                <a:gd name="f36" fmla="val 2147"/>
                <a:gd name="f37" fmla="val 958"/>
                <a:gd name="f38" fmla="val 4094"/>
                <a:gd name="f39" fmla="val 289"/>
                <a:gd name="f40" fmla="val 6102"/>
                <a:gd name="f41" fmla="val 9"/>
                <a:gd name="f42" fmla="val 6874"/>
                <a:gd name="f43" fmla="val 6899"/>
                <a:gd name="f44" fmla="val 6925"/>
                <a:gd name="f45" fmla="val 26"/>
                <a:gd name="f46" fmla="val 6944"/>
                <a:gd name="f47" fmla="val 38"/>
                <a:gd name="f48" fmla="val 6953"/>
                <a:gd name="f49" fmla="val 52"/>
                <a:gd name="f50" fmla="val 6959"/>
                <a:gd name="f51" fmla="val 69"/>
                <a:gd name="f52" fmla="val 70"/>
                <a:gd name="f53" fmla="val 72"/>
                <a:gd name="f54" fmla="val 73"/>
                <a:gd name="f55" fmla="val 82"/>
                <a:gd name="f56" fmla="val 89"/>
                <a:gd name="f57" fmla="val 6958"/>
                <a:gd name="f58" fmla="val 98"/>
                <a:gd name="f59" fmla="val 6954"/>
                <a:gd name="f60" fmla="val 677"/>
                <a:gd name="f61" fmla="val 6679"/>
                <a:gd name="f62" fmla="val 2718"/>
                <a:gd name="f63" fmla="val 5749"/>
                <a:gd name="f64" fmla="val 4695"/>
                <a:gd name="f65" fmla="val 5384"/>
                <a:gd name="f66" fmla="val 4705"/>
                <a:gd name="f67" fmla="val 5383"/>
                <a:gd name="f68" fmla="val 4716"/>
                <a:gd name="f69" fmla="val 5377"/>
                <a:gd name="f70" fmla="val 4725"/>
                <a:gd name="f71" fmla="val 5370"/>
                <a:gd name="f72" fmla="val 5925"/>
                <a:gd name="f73" fmla="val 4347"/>
                <a:gd name="f74" fmla="val 6542"/>
                <a:gd name="f75" fmla="val 3382"/>
                <a:gd name="f76" fmla="val 6556"/>
                <a:gd name="f77" fmla="val 2499"/>
                <a:gd name="f78" fmla="val 1869"/>
                <a:gd name="f79" fmla="val 6266"/>
                <a:gd name="f80" fmla="val 1274"/>
                <a:gd name="f81" fmla="val 5663"/>
                <a:gd name="f82" fmla="val 727"/>
                <a:gd name="f83" fmla="val 5131"/>
                <a:gd name="f84" fmla="val 244"/>
                <a:gd name="f85" fmla="val 4583"/>
                <a:gd name="f86" fmla="*/ f0 1 6565"/>
                <a:gd name="f87" fmla="*/ f1 1 6960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6565"/>
                <a:gd name="f94" fmla="*/ f91 1 6960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6565" h="6960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2"/>
                  </a:moveTo>
                  <a:cubicBezTo>
                    <a:pt x="f15" y="f2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4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17" y="f43"/>
                    <a:pt x="f2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0"/>
                    <a:pt x="f54" y="f50"/>
                  </a:cubicBezTo>
                  <a:cubicBezTo>
                    <a:pt x="f55" y="f50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3" y="f78"/>
                    <a:pt x="f79" y="f80"/>
                    <a:pt x="f81" y="f82"/>
                  </a:cubicBezTo>
                  <a:cubicBezTo>
                    <a:pt x="f83" y="f84"/>
                    <a:pt x="f85" y="f2"/>
                    <a:pt x="f14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3468;p57">
              <a:extLst>
                <a:ext uri="{FF2B5EF4-FFF2-40B4-BE49-F238E27FC236}">
                  <a16:creationId xmlns:a16="http://schemas.microsoft.com/office/drawing/2014/main" id="{1A6CFB73-054E-4C2B-A225-4203AB03483B}"/>
                </a:ext>
              </a:extLst>
            </p:cNvPr>
            <p:cNvSpPr/>
            <p:nvPr/>
          </p:nvSpPr>
          <p:spPr>
            <a:xfrm>
              <a:off x="4400211" y="3878372"/>
              <a:ext cx="347865" cy="1943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73"/>
                <a:gd name="f4" fmla="val 5012"/>
                <a:gd name="f5" fmla="val 4643"/>
                <a:gd name="f6" fmla="val 859"/>
                <a:gd name="f7" fmla="val 4652"/>
                <a:gd name="f8" fmla="val 4657"/>
                <a:gd name="f9" fmla="val 860"/>
                <a:gd name="f10" fmla="val 863"/>
                <a:gd name="f11" fmla="val 4632"/>
                <a:gd name="f12" fmla="val 3815"/>
                <a:gd name="f13" fmla="val 903"/>
                <a:gd name="f14" fmla="val 3005"/>
                <a:gd name="f15" fmla="val 1056"/>
                <a:gd name="f16" fmla="val 2235"/>
                <a:gd name="f17" fmla="val 1314"/>
                <a:gd name="f18" fmla="val 3013"/>
                <a:gd name="f19" fmla="val 1053"/>
                <a:gd name="f20" fmla="val 3829"/>
                <a:gd name="f21" fmla="val 898"/>
                <a:gd name="f22" fmla="val 2675"/>
                <a:gd name="f23" fmla="val 1594"/>
                <a:gd name="f24" fmla="val 2473"/>
                <a:gd name="f25" fmla="val 1661"/>
                <a:gd name="f26" fmla="val 2268"/>
                <a:gd name="f27" fmla="val 1740"/>
                <a:gd name="f28" fmla="val 2073"/>
                <a:gd name="f29" fmla="val 1829"/>
                <a:gd name="f30" fmla="val 2471"/>
                <a:gd name="f31" fmla="val 7676"/>
                <a:gd name="f32" fmla="val 3762"/>
                <a:gd name="f33" fmla="val 7422"/>
                <a:gd name="f34" fmla="val 3897"/>
                <a:gd name="f35" fmla="val 7158"/>
                <a:gd name="f36" fmla="val 4012"/>
                <a:gd name="f37" fmla="val 6888"/>
                <a:gd name="f38" fmla="val 4100"/>
                <a:gd name="f39" fmla="val 4010"/>
                <a:gd name="f40" fmla="val 6695"/>
                <a:gd name="f41" fmla="val 4164"/>
                <a:gd name="f42" fmla="val 6495"/>
                <a:gd name="f43" fmla="val 4218"/>
                <a:gd name="f44" fmla="val 6284"/>
                <a:gd name="f45" fmla="val 4260"/>
                <a:gd name="f46" fmla="val 4217"/>
                <a:gd name="f47" fmla="val 4163"/>
                <a:gd name="f48" fmla="val 1653"/>
                <a:gd name="f49" fmla="val 3899"/>
                <a:gd name="f50" fmla="val 2292"/>
                <a:gd name="f51" fmla="val 4040"/>
                <a:gd name="f52" fmla="val 2944"/>
                <a:gd name="f53" fmla="val 4184"/>
                <a:gd name="f54" fmla="val 3604"/>
                <a:gd name="f55" fmla="val 4278"/>
                <a:gd name="f56" fmla="val 2943"/>
                <a:gd name="f57" fmla="val 2289"/>
                <a:gd name="f58" fmla="val 6160"/>
                <a:gd name="f59" fmla="val 1"/>
                <a:gd name="f60" fmla="val 6061"/>
                <a:gd name="f61" fmla="val 5959"/>
                <a:gd name="f62" fmla="val 3"/>
                <a:gd name="f63" fmla="val 5855"/>
                <a:gd name="f64" fmla="val 9"/>
                <a:gd name="f65" fmla="val 3601"/>
                <a:gd name="f66" fmla="val 118"/>
                <a:gd name="f67" fmla="val 832"/>
                <a:gd name="f68" fmla="val 1364"/>
                <a:gd name="f69" fmla="val 38"/>
                <a:gd name="f70" fmla="val 1743"/>
                <a:gd name="f71" fmla="val 21"/>
                <a:gd name="f72" fmla="val 1753"/>
                <a:gd name="f73" fmla="val 8"/>
                <a:gd name="f74" fmla="val 1769"/>
                <a:gd name="f75" fmla="val 1789"/>
                <a:gd name="f76" fmla="val 1807"/>
                <a:gd name="f77" fmla="val 6"/>
                <a:gd name="f78" fmla="val 1827"/>
                <a:gd name="f79" fmla="val 18"/>
                <a:gd name="f80" fmla="val 1843"/>
                <a:gd name="f81" fmla="val 243"/>
                <a:gd name="f82" fmla="val 2106"/>
                <a:gd name="f83" fmla="val 369"/>
                <a:gd name="f84" fmla="val 2427"/>
                <a:gd name="f85" fmla="val 385"/>
                <a:gd name="f86" fmla="val 2768"/>
                <a:gd name="f87" fmla="val 402"/>
                <a:gd name="f88" fmla="val 3117"/>
                <a:gd name="f89" fmla="val 303"/>
                <a:gd name="f90" fmla="val 3455"/>
                <a:gd name="f91" fmla="val 100"/>
                <a:gd name="f92" fmla="val 3743"/>
                <a:gd name="f93" fmla="val 87"/>
                <a:gd name="f94" fmla="val 3758"/>
                <a:gd name="f95" fmla="val 86"/>
                <a:gd name="f96" fmla="val 3780"/>
                <a:gd name="f97" fmla="val 92"/>
                <a:gd name="f98" fmla="val 3798"/>
                <a:gd name="f99" fmla="val 96"/>
                <a:gd name="f100" fmla="val 3817"/>
                <a:gd name="f101" fmla="val 110"/>
                <a:gd name="f102" fmla="val 3832"/>
                <a:gd name="f103" fmla="val 130"/>
                <a:gd name="f104" fmla="val 3839"/>
                <a:gd name="f105" fmla="val 690"/>
                <a:gd name="f106" fmla="val 4042"/>
                <a:gd name="f107" fmla="val 3478"/>
                <a:gd name="f108" fmla="val 5011"/>
                <a:gd name="f109" fmla="val 5744"/>
                <a:gd name="f110" fmla="val 5865"/>
                <a:gd name="f111" fmla="val 5984"/>
                <a:gd name="f112" fmla="val 5009"/>
                <a:gd name="f113" fmla="val 6102"/>
                <a:gd name="f114" fmla="val 5003"/>
                <a:gd name="f115" fmla="val 6945"/>
                <a:gd name="f116" fmla="val 4962"/>
                <a:gd name="f117" fmla="val 7611"/>
                <a:gd name="f118" fmla="val 4768"/>
                <a:gd name="f119" fmla="val 8081"/>
                <a:gd name="f120" fmla="val 4432"/>
                <a:gd name="f121" fmla="val 8688"/>
                <a:gd name="f122" fmla="val 3993"/>
                <a:gd name="f123" fmla="val 3298"/>
                <a:gd name="f124" fmla="val 8926"/>
                <a:gd name="f125" fmla="val 2363"/>
                <a:gd name="f126" fmla="val 8880"/>
                <a:gd name="f127" fmla="val 1426"/>
                <a:gd name="f128" fmla="val 8527"/>
                <a:gd name="f129" fmla="val 760"/>
                <a:gd name="f130" fmla="val 7882"/>
                <a:gd name="f131" fmla="val 383"/>
                <a:gd name="f132" fmla="val 7442"/>
                <a:gd name="f133" fmla="val 6866"/>
                <a:gd name="f134" fmla="*/ f0 1 8973"/>
                <a:gd name="f135" fmla="*/ f1 1 5012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8973"/>
                <a:gd name="f142" fmla="*/ f139 1 5012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8973" h="50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11" y="f10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5"/>
                    <a:pt x="f26" y="f27"/>
                    <a:pt x="f28" y="f29"/>
                  </a:cubicBezTo>
                  <a:cubicBezTo>
                    <a:pt x="f26" y="f27"/>
                    <a:pt x="f30" y="f25"/>
                    <a:pt x="f22" y="f23"/>
                  </a:cubicBezTo>
                  <a:close/>
                  <a:moveTo>
                    <a:pt x="f31" y="f32"/>
                  </a:moveTo>
                  <a:cubicBezTo>
                    <a:pt x="f33" y="f34"/>
                    <a:pt x="f35" y="f36"/>
                    <a:pt x="f37" y="f38"/>
                  </a:cubicBezTo>
                  <a:cubicBezTo>
                    <a:pt x="f35" y="f39"/>
                    <a:pt x="f33" y="f34"/>
                    <a:pt x="f31" y="f32"/>
                  </a:cubicBezTo>
                  <a:close/>
                  <a:moveTo>
                    <a:pt x="f37" y="f38"/>
                  </a:moveTo>
                  <a:cubicBezTo>
                    <a:pt x="f40" y="f41"/>
                    <a:pt x="f42" y="f43"/>
                    <a:pt x="f44" y="f45"/>
                  </a:cubicBezTo>
                  <a:cubicBezTo>
                    <a:pt x="f42" y="f46"/>
                    <a:pt x="f40" y="f47"/>
                    <a:pt x="f37" y="f38"/>
                  </a:cubicBezTo>
                  <a:close/>
                  <a:moveTo>
                    <a:pt x="f48" y="f49"/>
                  </a:moveTo>
                  <a:cubicBezTo>
                    <a:pt x="f50" y="f51"/>
                    <a:pt x="f52" y="f53"/>
                    <a:pt x="f54" y="f55"/>
                  </a:cubicBezTo>
                  <a:cubicBezTo>
                    <a:pt x="f56" y="f53"/>
                    <a:pt x="f57" y="f51"/>
                    <a:pt x="f48" y="f49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62" y="f75"/>
                  </a:cubicBezTo>
                  <a:cubicBezTo>
                    <a:pt x="f59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3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03"/>
                    <a:pt x="f133" y="f59"/>
                    <a:pt x="f58" y="f59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3469;p57">
              <a:extLst>
                <a:ext uri="{FF2B5EF4-FFF2-40B4-BE49-F238E27FC236}">
                  <a16:creationId xmlns:a16="http://schemas.microsoft.com/office/drawing/2014/main" id="{B1318C1E-BA16-4C85-9A2A-3068DBD55B10}"/>
                </a:ext>
              </a:extLst>
            </p:cNvPr>
            <p:cNvSpPr/>
            <p:nvPr/>
          </p:nvSpPr>
          <p:spPr>
            <a:xfrm>
              <a:off x="4577221" y="3692703"/>
              <a:ext cx="82497" cy="1932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8"/>
                <a:gd name="f4" fmla="val 4985"/>
                <a:gd name="f5" fmla="val 1095"/>
                <a:gd name="f6" fmla="val 1"/>
                <a:gd name="f7" fmla="val 1065"/>
                <a:gd name="f8" fmla="val 1035"/>
                <a:gd name="f9" fmla="val 13"/>
                <a:gd name="f10" fmla="val 1013"/>
                <a:gd name="f11" fmla="val 37"/>
                <a:gd name="f12" fmla="val 973"/>
                <a:gd name="f13" fmla="val 81"/>
                <a:gd name="f14" fmla="val 976"/>
                <a:gd name="f15" fmla="val 151"/>
                <a:gd name="f16" fmla="val 1020"/>
                <a:gd name="f17" fmla="val 192"/>
                <a:gd name="f18" fmla="val 1614"/>
                <a:gd name="f19" fmla="val 727"/>
                <a:gd name="f20" fmla="val 1907"/>
                <a:gd name="f21" fmla="val 1311"/>
                <a:gd name="f22" fmla="val 1896"/>
                <a:gd name="f23" fmla="val 1928"/>
                <a:gd name="f24" fmla="val 1882"/>
                <a:gd name="f25" fmla="val 2805"/>
                <a:gd name="f26" fmla="val 1261"/>
                <a:gd name="f27" fmla="val 3768"/>
                <a:gd name="f28" fmla="val 52"/>
                <a:gd name="f29" fmla="val 4790"/>
                <a:gd name="f30" fmla="val 6"/>
                <a:gd name="f31" fmla="val 4829"/>
                <a:gd name="f32" fmla="val 4899"/>
                <a:gd name="f33" fmla="val 40"/>
                <a:gd name="f34" fmla="val 4944"/>
                <a:gd name="f35" fmla="val 62"/>
                <a:gd name="f36" fmla="val 4971"/>
                <a:gd name="f37" fmla="val 93"/>
                <a:gd name="f38" fmla="val 4984"/>
                <a:gd name="f39" fmla="val 123"/>
                <a:gd name="f40" fmla="val 148"/>
                <a:gd name="f41" fmla="val 175"/>
                <a:gd name="f42" fmla="val 4976"/>
                <a:gd name="f43" fmla="val 193"/>
                <a:gd name="f44" fmla="val 4958"/>
                <a:gd name="f45" fmla="val 1452"/>
                <a:gd name="f46" fmla="val 3895"/>
                <a:gd name="f47" fmla="val 2099"/>
                <a:gd name="f48" fmla="val 2876"/>
                <a:gd name="f49" fmla="val 2115"/>
                <a:gd name="f50" fmla="val 1932"/>
                <a:gd name="f51" fmla="val 1250"/>
                <a:gd name="f52" fmla="val 1809"/>
                <a:gd name="f53" fmla="val 609"/>
                <a:gd name="f54" fmla="val 1168"/>
                <a:gd name="f55" fmla="val 30"/>
                <a:gd name="f56" fmla="val 1147"/>
                <a:gd name="f57" fmla="val 10"/>
                <a:gd name="f58" fmla="val 1121"/>
                <a:gd name="f59" fmla="*/ f0 1 2128"/>
                <a:gd name="f60" fmla="*/ f1 1 4985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128"/>
                <a:gd name="f67" fmla="*/ f64 1 4985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128" h="498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3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3470;p57">
              <a:extLst>
                <a:ext uri="{FF2B5EF4-FFF2-40B4-BE49-F238E27FC236}">
                  <a16:creationId xmlns:a16="http://schemas.microsoft.com/office/drawing/2014/main" id="{D9AA9377-E826-40E2-97B1-1DFF1D65401C}"/>
                </a:ext>
              </a:extLst>
            </p:cNvPr>
            <p:cNvSpPr/>
            <p:nvPr/>
          </p:nvSpPr>
          <p:spPr>
            <a:xfrm>
              <a:off x="4434711" y="3663936"/>
              <a:ext cx="189692" cy="928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93"/>
                <a:gd name="f4" fmla="val 2396"/>
                <a:gd name="f5" fmla="val 3098"/>
                <a:gd name="f6" fmla="val 3019"/>
                <a:gd name="f7" fmla="val 2939"/>
                <a:gd name="f8" fmla="val 5"/>
                <a:gd name="f9" fmla="val 2859"/>
                <a:gd name="f10" fmla="val 14"/>
                <a:gd name="f11" fmla="val 1922"/>
                <a:gd name="f12" fmla="val 122"/>
                <a:gd name="f13" fmla="val 970"/>
                <a:gd name="f14" fmla="val 864"/>
                <a:gd name="f15" fmla="val 35"/>
                <a:gd name="f16" fmla="val 2223"/>
                <a:gd name="f17" fmla="val 1"/>
                <a:gd name="f18" fmla="val 2273"/>
                <a:gd name="f19" fmla="val 13"/>
                <a:gd name="f20" fmla="val 2342"/>
                <a:gd name="f21" fmla="val 63"/>
                <a:gd name="f22" fmla="val 2375"/>
                <a:gd name="f23" fmla="val 82"/>
                <a:gd name="f24" fmla="val 2388"/>
                <a:gd name="f25" fmla="val 103"/>
                <a:gd name="f26" fmla="val 2395"/>
                <a:gd name="f27" fmla="val 125"/>
                <a:gd name="f28" fmla="val 160"/>
                <a:gd name="f29" fmla="val 194"/>
                <a:gd name="f30" fmla="val 2378"/>
                <a:gd name="f31" fmla="val 213"/>
                <a:gd name="f32" fmla="val 2347"/>
                <a:gd name="f33" fmla="val 1113"/>
                <a:gd name="f34" fmla="val 1044"/>
                <a:gd name="f35" fmla="val 2010"/>
                <a:gd name="f36" fmla="val 332"/>
                <a:gd name="f37" fmla="val 2883"/>
                <a:gd name="f38" fmla="val 230"/>
                <a:gd name="f39" fmla="val 2954"/>
                <a:gd name="f40" fmla="val 222"/>
                <a:gd name="f41" fmla="val 3025"/>
                <a:gd name="f42" fmla="val 218"/>
                <a:gd name="f43" fmla="val 3095"/>
                <a:gd name="f44" fmla="val 3635"/>
                <a:gd name="f45" fmla="val 4173"/>
                <a:gd name="f46" fmla="val 458"/>
                <a:gd name="f47" fmla="val 4696"/>
                <a:gd name="f48" fmla="val 933"/>
                <a:gd name="f49" fmla="val 4717"/>
                <a:gd name="f50" fmla="val 951"/>
                <a:gd name="f51" fmla="val 4743"/>
                <a:gd name="f52" fmla="val 961"/>
                <a:gd name="f53" fmla="val 4770"/>
                <a:gd name="f54" fmla="val 4799"/>
                <a:gd name="f55" fmla="val 4829"/>
                <a:gd name="f56" fmla="val 949"/>
                <a:gd name="f57" fmla="val 4851"/>
                <a:gd name="f58" fmla="val 925"/>
                <a:gd name="f59" fmla="val 880"/>
                <a:gd name="f60" fmla="val 4888"/>
                <a:gd name="f61" fmla="val 811"/>
                <a:gd name="f62" fmla="val 4844"/>
                <a:gd name="f63" fmla="val 770"/>
                <a:gd name="f64" fmla="val 4280"/>
                <a:gd name="f65" fmla="val 258"/>
                <a:gd name="f66" fmla="val 3693"/>
                <a:gd name="f67" fmla="*/ f0 1 4893"/>
                <a:gd name="f68" fmla="*/ f1 1 2396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4893"/>
                <a:gd name="f75" fmla="*/ f72 1 2396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4893" h="239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3" y="f59"/>
                    <a:pt x="f60" y="f61"/>
                    <a:pt x="f62" y="f63"/>
                  </a:cubicBezTo>
                  <a:cubicBezTo>
                    <a:pt x="f64" y="f65"/>
                    <a:pt x="f6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3471;p57">
              <a:extLst>
                <a:ext uri="{FF2B5EF4-FFF2-40B4-BE49-F238E27FC236}">
                  <a16:creationId xmlns:a16="http://schemas.microsoft.com/office/drawing/2014/main" id="{C7DA8F5B-ECAE-4EBB-A5E0-29555EC9560B}"/>
                </a:ext>
              </a:extLst>
            </p:cNvPr>
            <p:cNvSpPr/>
            <p:nvPr/>
          </p:nvSpPr>
          <p:spPr>
            <a:xfrm>
              <a:off x="4050133" y="4092058"/>
              <a:ext cx="82497" cy="1932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8"/>
                <a:gd name="f4" fmla="val 4986"/>
                <a:gd name="f5" fmla="val 2006"/>
                <a:gd name="f6" fmla="val 1"/>
                <a:gd name="f7" fmla="val 1981"/>
                <a:gd name="f8" fmla="val 1955"/>
                <a:gd name="f9" fmla="val 9"/>
                <a:gd name="f10" fmla="val 1934"/>
                <a:gd name="f11" fmla="val 26"/>
                <a:gd name="f12" fmla="val 677"/>
                <a:gd name="f13" fmla="val 1092"/>
                <a:gd name="f14" fmla="val 27"/>
                <a:gd name="f15" fmla="val 2110"/>
                <a:gd name="f16" fmla="val 12"/>
                <a:gd name="f17" fmla="val 3053"/>
                <a:gd name="f18" fmla="val 3735"/>
                <a:gd name="f19" fmla="val 318"/>
                <a:gd name="f20" fmla="val 4376"/>
                <a:gd name="f21" fmla="val 959"/>
                <a:gd name="f22" fmla="val 4957"/>
                <a:gd name="f23" fmla="val 979"/>
                <a:gd name="f24" fmla="val 4975"/>
                <a:gd name="f25" fmla="val 1006"/>
                <a:gd name="f26" fmla="val 4985"/>
                <a:gd name="f27" fmla="val 1033"/>
                <a:gd name="f28" fmla="val 1063"/>
                <a:gd name="f29" fmla="val 1091"/>
                <a:gd name="f30" fmla="val 4974"/>
                <a:gd name="f31" fmla="val 1114"/>
                <a:gd name="f32" fmla="val 4947"/>
                <a:gd name="f33" fmla="val 1155"/>
                <a:gd name="f34" fmla="val 4903"/>
                <a:gd name="f35" fmla="val 1151"/>
                <a:gd name="f36" fmla="val 4833"/>
                <a:gd name="f37" fmla="val 1107"/>
                <a:gd name="f38" fmla="val 4793"/>
                <a:gd name="f39" fmla="val 514"/>
                <a:gd name="f40" fmla="val 4256"/>
                <a:gd name="f41" fmla="val 221"/>
                <a:gd name="f42" fmla="val 3672"/>
                <a:gd name="f43" fmla="val 231"/>
                <a:gd name="f44" fmla="val 3057"/>
                <a:gd name="f45" fmla="val 247"/>
                <a:gd name="f46" fmla="val 2180"/>
                <a:gd name="f47" fmla="val 869"/>
                <a:gd name="f48" fmla="val 1216"/>
                <a:gd name="f49" fmla="val 2077"/>
                <a:gd name="f50" fmla="val 194"/>
                <a:gd name="f51" fmla="val 2124"/>
                <a:gd name="f52" fmla="val 155"/>
                <a:gd name="f53" fmla="val 86"/>
                <a:gd name="f54" fmla="val 2089"/>
                <a:gd name="f55" fmla="val 39"/>
                <a:gd name="f56" fmla="val 2068"/>
                <a:gd name="f57" fmla="val 14"/>
                <a:gd name="f58" fmla="val 2037"/>
                <a:gd name="f59" fmla="*/ f0 1 2128"/>
                <a:gd name="f60" fmla="*/ f1 1 4986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128"/>
                <a:gd name="f67" fmla="*/ f64 1 4986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128" h="49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3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3472;p57">
              <a:extLst>
                <a:ext uri="{FF2B5EF4-FFF2-40B4-BE49-F238E27FC236}">
                  <a16:creationId xmlns:a16="http://schemas.microsoft.com/office/drawing/2014/main" id="{E72F7636-B275-49C5-9239-10394D0FA93D}"/>
                </a:ext>
              </a:extLst>
            </p:cNvPr>
            <p:cNvSpPr/>
            <p:nvPr/>
          </p:nvSpPr>
          <p:spPr>
            <a:xfrm>
              <a:off x="4085447" y="4221236"/>
              <a:ext cx="189728" cy="929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94"/>
                <a:gd name="f4" fmla="val 2397"/>
                <a:gd name="f5" fmla="val 4769"/>
                <a:gd name="f6" fmla="val 1"/>
                <a:gd name="f7" fmla="val 4734"/>
                <a:gd name="f8" fmla="val 4699"/>
                <a:gd name="f9" fmla="val 17"/>
                <a:gd name="f10" fmla="val 4677"/>
                <a:gd name="f11" fmla="val 48"/>
                <a:gd name="f12" fmla="val 3779"/>
                <a:gd name="f13" fmla="val 1351"/>
                <a:gd name="f14" fmla="val 2882"/>
                <a:gd name="f15" fmla="val 2063"/>
                <a:gd name="f16" fmla="val 2010"/>
                <a:gd name="f17" fmla="val 2164"/>
                <a:gd name="f18" fmla="val 1939"/>
                <a:gd name="f19" fmla="val 2173"/>
                <a:gd name="f20" fmla="val 1868"/>
                <a:gd name="f21" fmla="val 2177"/>
                <a:gd name="f22" fmla="val 1797"/>
                <a:gd name="f23" fmla="val 1256"/>
                <a:gd name="f24" fmla="val 718"/>
                <a:gd name="f25" fmla="val 1937"/>
                <a:gd name="f26" fmla="val 196"/>
                <a:gd name="f27" fmla="val 1464"/>
                <a:gd name="f28" fmla="val 175"/>
                <a:gd name="f29" fmla="val 1444"/>
                <a:gd name="f30" fmla="val 149"/>
                <a:gd name="f31" fmla="val 1435"/>
                <a:gd name="f32" fmla="val 123"/>
                <a:gd name="f33" fmla="val 93"/>
                <a:gd name="f34" fmla="val 63"/>
                <a:gd name="f35" fmla="val 1447"/>
                <a:gd name="f36" fmla="val 41"/>
                <a:gd name="f37" fmla="val 1471"/>
                <a:gd name="f38" fmla="val 1515"/>
                <a:gd name="f39" fmla="val 4"/>
                <a:gd name="f40" fmla="val 1585"/>
                <a:gd name="f41" fmla="val 1626"/>
                <a:gd name="f42" fmla="val 613"/>
                <a:gd name="f43" fmla="val 2139"/>
                <a:gd name="f44" fmla="val 1200"/>
                <a:gd name="f45" fmla="val 1795"/>
                <a:gd name="f46" fmla="val 1875"/>
                <a:gd name="f47" fmla="val 1953"/>
                <a:gd name="f48" fmla="val 2391"/>
                <a:gd name="f49" fmla="val 2034"/>
                <a:gd name="f50" fmla="val 2382"/>
                <a:gd name="f51" fmla="val 2973"/>
                <a:gd name="f52" fmla="val 2274"/>
                <a:gd name="f53" fmla="val 3923"/>
                <a:gd name="f54" fmla="val 1532"/>
                <a:gd name="f55" fmla="val 4860"/>
                <a:gd name="f56" fmla="val 174"/>
                <a:gd name="f57" fmla="val 124"/>
                <a:gd name="f58" fmla="val 4881"/>
                <a:gd name="f59" fmla="val 54"/>
                <a:gd name="f60" fmla="val 4831"/>
                <a:gd name="f61" fmla="val 20"/>
                <a:gd name="f62" fmla="val 4812"/>
                <a:gd name="f63" fmla="val 7"/>
                <a:gd name="f64" fmla="val 4791"/>
                <a:gd name="f65" fmla="*/ f0 1 4894"/>
                <a:gd name="f66" fmla="*/ f1 1 239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4894"/>
                <a:gd name="f73" fmla="*/ f70 1 239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4894" h="239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6" y="f38"/>
                    <a:pt x="f39" y="f40"/>
                    <a:pt x="f11" y="f41"/>
                  </a:cubicBezTo>
                  <a:cubicBezTo>
                    <a:pt x="f42" y="f43"/>
                    <a:pt x="f44" y="f4"/>
                    <a:pt x="f45" y="f4"/>
                  </a:cubicBezTo>
                  <a:cubicBezTo>
                    <a:pt x="f46" y="f4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3" y="f57"/>
                    <a:pt x="f58" y="f59"/>
                    <a:pt x="f60" y="f61"/>
                  </a:cubicBezTo>
                  <a:cubicBezTo>
                    <a:pt x="f62" y="f63"/>
                    <a:pt x="f6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3473;p57">
              <a:extLst>
                <a:ext uri="{FF2B5EF4-FFF2-40B4-BE49-F238E27FC236}">
                  <a16:creationId xmlns:a16="http://schemas.microsoft.com/office/drawing/2014/main" id="{62AC8DCF-F689-42BC-8F10-881D4EA01E05}"/>
                </a:ext>
              </a:extLst>
            </p:cNvPr>
            <p:cNvSpPr/>
            <p:nvPr/>
          </p:nvSpPr>
          <p:spPr>
            <a:xfrm>
              <a:off x="4457590" y="4211890"/>
              <a:ext cx="194145" cy="815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08"/>
                <a:gd name="f4" fmla="val 2104"/>
                <a:gd name="f5" fmla="val 122"/>
                <a:gd name="f6" fmla="val 97"/>
                <a:gd name="f7" fmla="val 72"/>
                <a:gd name="f8" fmla="val 9"/>
                <a:gd name="f9" fmla="val 52"/>
                <a:gd name="f10" fmla="val 26"/>
                <a:gd name="f11" fmla="val 5"/>
                <a:gd name="f12" fmla="val 66"/>
                <a:gd name="f13" fmla="val 135"/>
                <a:gd name="f14" fmla="val 39"/>
                <a:gd name="f15" fmla="val 181"/>
                <a:gd name="f16" fmla="val 1104"/>
                <a:gd name="f17" fmla="val 1440"/>
                <a:gd name="f18" fmla="val 2122"/>
                <a:gd name="f19" fmla="val 2088"/>
                <a:gd name="f20" fmla="val 3065"/>
                <a:gd name="f21" fmla="val 3101"/>
                <a:gd name="f22" fmla="val 3768"/>
                <a:gd name="f23" fmla="val 4397"/>
                <a:gd name="f24" fmla="val 1783"/>
                <a:gd name="f25" fmla="val 4966"/>
                <a:gd name="f26" fmla="val 1155"/>
                <a:gd name="f27" fmla="val 5007"/>
                <a:gd name="f28" fmla="val 1109"/>
                <a:gd name="f29" fmla="val 5003"/>
                <a:gd name="f30" fmla="val 1041"/>
                <a:gd name="f31" fmla="val 4959"/>
                <a:gd name="f32" fmla="val 1000"/>
                <a:gd name="f33" fmla="val 4938"/>
                <a:gd name="f34" fmla="val 981"/>
                <a:gd name="f35" fmla="val 4912"/>
                <a:gd name="f36" fmla="val 971"/>
                <a:gd name="f37" fmla="val 4886"/>
                <a:gd name="f38" fmla="val 4856"/>
                <a:gd name="f39" fmla="val 4826"/>
                <a:gd name="f40" fmla="val 983"/>
                <a:gd name="f41" fmla="val 4804"/>
                <a:gd name="f42" fmla="val 1007"/>
                <a:gd name="f43" fmla="val 4276"/>
                <a:gd name="f44" fmla="val 1590"/>
                <a:gd name="f45" fmla="val 3701"/>
                <a:gd name="f46" fmla="val 1883"/>
                <a:gd name="f47" fmla="val 3095"/>
                <a:gd name="f48" fmla="val 3087"/>
                <a:gd name="f49" fmla="val 3078"/>
                <a:gd name="f50" fmla="val 3069"/>
                <a:gd name="f51" fmla="val 2191"/>
                <a:gd name="f52" fmla="val 1869"/>
                <a:gd name="f53" fmla="val 1228"/>
                <a:gd name="f54" fmla="val 1248"/>
                <a:gd name="f55" fmla="val 207"/>
                <a:gd name="f56" fmla="val 185"/>
                <a:gd name="f57" fmla="val 13"/>
                <a:gd name="f58" fmla="val 153"/>
                <a:gd name="f59" fmla="*/ f0 1 5008"/>
                <a:gd name="f60" fmla="*/ f1 1 210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5008"/>
                <a:gd name="f67" fmla="*/ f64 1 210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008" h="21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46"/>
                    <a:pt x="f50" y="f46"/>
                  </a:cubicBezTo>
                  <a:cubicBezTo>
                    <a:pt x="f51" y="f52"/>
                    <a:pt x="f53" y="f54"/>
                    <a:pt x="f55" y="f14"/>
                  </a:cubicBezTo>
                  <a:cubicBezTo>
                    <a:pt x="f56" y="f57"/>
                    <a:pt x="f5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3474;p57">
              <a:extLst>
                <a:ext uri="{FF2B5EF4-FFF2-40B4-BE49-F238E27FC236}">
                  <a16:creationId xmlns:a16="http://schemas.microsoft.com/office/drawing/2014/main" id="{06AF4FA1-FA7D-4D23-93A5-5FB36A3177F8}"/>
                </a:ext>
              </a:extLst>
            </p:cNvPr>
            <p:cNvSpPr/>
            <p:nvPr/>
          </p:nvSpPr>
          <p:spPr>
            <a:xfrm>
              <a:off x="4586602" y="4069345"/>
              <a:ext cx="95984" cy="1887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6"/>
                <a:gd name="f4" fmla="val 4868"/>
                <a:gd name="f5" fmla="val 125"/>
                <a:gd name="f6" fmla="val 1"/>
                <a:gd name="f7" fmla="val 90"/>
                <a:gd name="f8" fmla="val 56"/>
                <a:gd name="f9" fmla="val 17"/>
                <a:gd name="f10" fmla="val 35"/>
                <a:gd name="f11" fmla="val 48"/>
                <a:gd name="f12" fmla="val 98"/>
                <a:gd name="f13" fmla="val 13"/>
                <a:gd name="f14" fmla="val 168"/>
                <a:gd name="f15" fmla="val 63"/>
                <a:gd name="f16" fmla="val 202"/>
                <a:gd name="f17" fmla="val 1366"/>
                <a:gd name="f18" fmla="val 1101"/>
                <a:gd name="f19" fmla="val 2078"/>
                <a:gd name="f20" fmla="val 1998"/>
                <a:gd name="f21" fmla="val 2179"/>
                <a:gd name="f22" fmla="val 2870"/>
                <a:gd name="f23" fmla="val 2251"/>
                <a:gd name="f24" fmla="val 3482"/>
                <a:gd name="f25" fmla="val 2014"/>
                <a:gd name="f26" fmla="val 4093"/>
                <a:gd name="f27" fmla="val 1479"/>
                <a:gd name="f28" fmla="val 4684"/>
                <a:gd name="f29" fmla="val 1437"/>
                <a:gd name="f30" fmla="val 4728"/>
                <a:gd name="f31" fmla="val 1440"/>
                <a:gd name="f32" fmla="val 4798"/>
                <a:gd name="f33" fmla="val 1486"/>
                <a:gd name="f34" fmla="val 4839"/>
                <a:gd name="f35" fmla="val 1504"/>
                <a:gd name="f36" fmla="val 4859"/>
                <a:gd name="f37" fmla="val 1531"/>
                <a:gd name="f38" fmla="val 1558"/>
                <a:gd name="f39" fmla="val 1587"/>
                <a:gd name="f40" fmla="val 1617"/>
                <a:gd name="f41" fmla="val 4855"/>
                <a:gd name="f42" fmla="val 1640"/>
                <a:gd name="f43" fmla="val 4832"/>
                <a:gd name="f44" fmla="val 2221"/>
                <a:gd name="f45" fmla="val 4191"/>
                <a:gd name="f46" fmla="val 3522"/>
                <a:gd name="f47" fmla="val 2397"/>
                <a:gd name="f48" fmla="val 2845"/>
                <a:gd name="f49" fmla="val 2288"/>
                <a:gd name="f50" fmla="val 1907"/>
                <a:gd name="f51" fmla="val 1544"/>
                <a:gd name="f52" fmla="val 957"/>
                <a:gd name="f53" fmla="val 187"/>
                <a:gd name="f54" fmla="val 20"/>
                <a:gd name="f55" fmla="val 7"/>
                <a:gd name="f56" fmla="val 147"/>
                <a:gd name="f57" fmla="*/ f0 1 2476"/>
                <a:gd name="f58" fmla="*/ f1 1 4868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2476"/>
                <a:gd name="f65" fmla="*/ f62 1 4868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2476" h="48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43"/>
                  </a:cubicBezTo>
                  <a:cubicBezTo>
                    <a:pt x="f44" y="f45"/>
                    <a:pt x="f3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1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5" name="Google Shape;3475;p57">
              <a:extLst>
                <a:ext uri="{FF2B5EF4-FFF2-40B4-BE49-F238E27FC236}">
                  <a16:creationId xmlns:a16="http://schemas.microsoft.com/office/drawing/2014/main" id="{6415CC5E-AC1D-48CD-BE37-1107A903C91F}"/>
                </a:ext>
              </a:extLst>
            </p:cNvPr>
            <p:cNvSpPr/>
            <p:nvPr/>
          </p:nvSpPr>
          <p:spPr>
            <a:xfrm>
              <a:off x="4058116" y="3684876"/>
              <a:ext cx="193989" cy="80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04"/>
                <a:gd name="f4" fmla="val 2073"/>
                <a:gd name="f5" fmla="val 1890"/>
                <a:gd name="f6" fmla="val 1231"/>
                <a:gd name="f7" fmla="val 602"/>
                <a:gd name="f8" fmla="val 318"/>
                <a:gd name="f9" fmla="val 41"/>
                <a:gd name="f10" fmla="val 938"/>
                <a:gd name="f11" fmla="val 1"/>
                <a:gd name="f12" fmla="val 984"/>
                <a:gd name="f13" fmla="val 4"/>
                <a:gd name="f14" fmla="val 1052"/>
                <a:gd name="f15" fmla="val 48"/>
                <a:gd name="f16" fmla="val 1093"/>
                <a:gd name="f17" fmla="val 69"/>
                <a:gd name="f18" fmla="val 1112"/>
                <a:gd name="f19" fmla="val 95"/>
                <a:gd name="f20" fmla="val 1122"/>
                <a:gd name="f21" fmla="val 121"/>
                <a:gd name="f22" fmla="val 151"/>
                <a:gd name="f23" fmla="val 181"/>
                <a:gd name="f24" fmla="val 1110"/>
                <a:gd name="f25" fmla="val 203"/>
                <a:gd name="f26" fmla="val 1086"/>
                <a:gd name="f27" fmla="val 728"/>
                <a:gd name="f28" fmla="val 509"/>
                <a:gd name="f29" fmla="val 1301"/>
                <a:gd name="f30" fmla="val 219"/>
                <a:gd name="f31" fmla="val 1908"/>
                <a:gd name="f32" fmla="val 1916"/>
                <a:gd name="f33" fmla="val 1923"/>
                <a:gd name="f34" fmla="val 1930"/>
                <a:gd name="f35" fmla="val 2813"/>
                <a:gd name="f36" fmla="val 233"/>
                <a:gd name="f37" fmla="val 3778"/>
                <a:gd name="f38" fmla="val 843"/>
                <a:gd name="f39" fmla="val 4797"/>
                <a:gd name="f40" fmla="val 2033"/>
                <a:gd name="f41" fmla="val 4819"/>
                <a:gd name="f42" fmla="val 2060"/>
                <a:gd name="f43" fmla="val 4851"/>
                <a:gd name="f44" fmla="val 4881"/>
                <a:gd name="f45" fmla="val 4908"/>
                <a:gd name="f46" fmla="val 4932"/>
                <a:gd name="f47" fmla="val 2066"/>
                <a:gd name="f48" fmla="val 4952"/>
                <a:gd name="f49" fmla="val 2046"/>
                <a:gd name="f50" fmla="val 4999"/>
                <a:gd name="f51" fmla="val 2006"/>
                <a:gd name="f52" fmla="val 1936"/>
                <a:gd name="f53" fmla="val 4965"/>
                <a:gd name="f54" fmla="val 1891"/>
                <a:gd name="f55" fmla="val 3904"/>
                <a:gd name="f56" fmla="val 650"/>
                <a:gd name="f57" fmla="val 2885"/>
                <a:gd name="f58" fmla="val 14"/>
                <a:gd name="f59" fmla="val 1933"/>
                <a:gd name="f60" fmla="val 1919"/>
                <a:gd name="f61" fmla="val 1904"/>
                <a:gd name="f62" fmla="*/ f0 1 5004"/>
                <a:gd name="f63" fmla="*/ f1 1 207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004"/>
                <a:gd name="f70" fmla="*/ f67 1 207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004" h="20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0"/>
                    <a:pt x="f34" y="f30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"/>
                    <a:pt x="f44" y="f4"/>
                  </a:cubicBezTo>
                  <a:cubicBezTo>
                    <a:pt x="f45" y="f4"/>
                    <a:pt x="f46" y="f47"/>
                    <a:pt x="f48" y="f49"/>
                  </a:cubicBezTo>
                  <a:cubicBezTo>
                    <a:pt x="f50" y="f51"/>
                    <a:pt x="f3" y="f52"/>
                    <a:pt x="f53" y="f54"/>
                  </a:cubicBezTo>
                  <a:cubicBezTo>
                    <a:pt x="f55" y="f56"/>
                    <a:pt x="f57" y="f58"/>
                    <a:pt x="f59" y="f11"/>
                  </a:cubicBezTo>
                  <a:cubicBezTo>
                    <a:pt x="f60" y="f11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3476;p57">
              <a:extLst>
                <a:ext uri="{FF2B5EF4-FFF2-40B4-BE49-F238E27FC236}">
                  <a16:creationId xmlns:a16="http://schemas.microsoft.com/office/drawing/2014/main" id="{9E3ABCCE-66BC-43BA-986A-0D2B545843E2}"/>
                </a:ext>
              </a:extLst>
            </p:cNvPr>
            <p:cNvSpPr/>
            <p:nvPr/>
          </p:nvSpPr>
          <p:spPr>
            <a:xfrm>
              <a:off x="4027337" y="3719925"/>
              <a:ext cx="95911" cy="1887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4"/>
                <a:gd name="f4" fmla="val 4868"/>
                <a:gd name="f5" fmla="val 916"/>
                <a:gd name="f6" fmla="val 1"/>
                <a:gd name="f7" fmla="val 886"/>
                <a:gd name="f8" fmla="val 856"/>
                <a:gd name="f9" fmla="val 13"/>
                <a:gd name="f10" fmla="val 835"/>
                <a:gd name="f11" fmla="val 37"/>
                <a:gd name="f12" fmla="val 255"/>
                <a:gd name="f13" fmla="val 678"/>
                <a:gd name="f14" fmla="val 1347"/>
                <a:gd name="f15" fmla="val 78"/>
                <a:gd name="f16" fmla="val 2023"/>
                <a:gd name="f17" fmla="val 187"/>
                <a:gd name="f18" fmla="val 2961"/>
                <a:gd name="f19" fmla="val 931"/>
                <a:gd name="f20" fmla="val 3912"/>
                <a:gd name="f21" fmla="val 2287"/>
                <a:gd name="f22" fmla="val 4847"/>
                <a:gd name="f23" fmla="val 2307"/>
                <a:gd name="f24" fmla="val 4860"/>
                <a:gd name="f25" fmla="val 2329"/>
                <a:gd name="f26" fmla="val 4867"/>
                <a:gd name="f27" fmla="val 2350"/>
                <a:gd name="f28" fmla="val 2384"/>
                <a:gd name="f29" fmla="val 2420"/>
                <a:gd name="f30" fmla="val 4852"/>
                <a:gd name="f31" fmla="val 2441"/>
                <a:gd name="f32" fmla="val 4819"/>
                <a:gd name="f33" fmla="val 4769"/>
                <a:gd name="f34" fmla="val 2462"/>
                <a:gd name="f35" fmla="val 4701"/>
                <a:gd name="f36" fmla="val 2413"/>
                <a:gd name="f37" fmla="val 4667"/>
                <a:gd name="f38" fmla="val 1109"/>
                <a:gd name="f39" fmla="val 3768"/>
                <a:gd name="f40" fmla="val 397"/>
                <a:gd name="f41" fmla="val 2871"/>
                <a:gd name="f42" fmla="val 295"/>
                <a:gd name="f43" fmla="val 1998"/>
                <a:gd name="f44" fmla="val 224"/>
                <a:gd name="f45" fmla="val 1385"/>
                <a:gd name="f46" fmla="val 461"/>
                <a:gd name="f47" fmla="val 775"/>
                <a:gd name="f48" fmla="val 997"/>
                <a:gd name="f49" fmla="val 184"/>
                <a:gd name="f50" fmla="val 1038"/>
                <a:gd name="f51" fmla="val 139"/>
                <a:gd name="f52" fmla="val 1034"/>
                <a:gd name="f53" fmla="val 70"/>
                <a:gd name="f54" fmla="val 990"/>
                <a:gd name="f55" fmla="val 30"/>
                <a:gd name="f56" fmla="val 969"/>
                <a:gd name="f57" fmla="val 10"/>
                <a:gd name="f58" fmla="val 943"/>
                <a:gd name="f59" fmla="*/ f0 1 2474"/>
                <a:gd name="f60" fmla="*/ f1 1 4868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474"/>
                <a:gd name="f67" fmla="*/ f64 1 4868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474" h="48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3477;p57">
              <a:extLst>
                <a:ext uri="{FF2B5EF4-FFF2-40B4-BE49-F238E27FC236}">
                  <a16:creationId xmlns:a16="http://schemas.microsoft.com/office/drawing/2014/main" id="{06C88265-DFC6-4F3E-BBE8-275F72C34210}"/>
                </a:ext>
              </a:extLst>
            </p:cNvPr>
            <p:cNvSpPr/>
            <p:nvPr/>
          </p:nvSpPr>
          <p:spPr>
            <a:xfrm>
              <a:off x="4393810" y="3965405"/>
              <a:ext cx="361005" cy="1140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2"/>
                <a:gd name="f4" fmla="val 2942"/>
                <a:gd name="f5" fmla="val 9158"/>
                <a:gd name="f6" fmla="val 1"/>
                <a:gd name="f7" fmla="val 9155"/>
                <a:gd name="f8" fmla="val 9153"/>
                <a:gd name="f9" fmla="val 9150"/>
                <a:gd name="f10" fmla="val 9091"/>
                <a:gd name="f11" fmla="val 4"/>
                <a:gd name="f12" fmla="val 9044"/>
                <a:gd name="f13" fmla="val 55"/>
                <a:gd name="f14" fmla="val 9046"/>
                <a:gd name="f15" fmla="val 116"/>
                <a:gd name="f16" fmla="val 1035"/>
                <a:gd name="f17" fmla="val 8811"/>
                <a:gd name="f18" fmla="val 1717"/>
                <a:gd name="f19" fmla="val 8219"/>
                <a:gd name="f20" fmla="val 2146"/>
                <a:gd name="f21" fmla="val 7641"/>
                <a:gd name="f22" fmla="val 2563"/>
                <a:gd name="f23" fmla="val 6813"/>
                <a:gd name="f24" fmla="val 2718"/>
                <a:gd name="f25" fmla="val 5906"/>
                <a:gd name="f26" fmla="val 3368"/>
                <a:gd name="f27" fmla="val 209"/>
                <a:gd name="f28" fmla="val 1512"/>
                <a:gd name="f29" fmla="val 166"/>
                <a:gd name="f30" fmla="val 1495"/>
                <a:gd name="f31" fmla="val 152"/>
                <a:gd name="f32" fmla="val 1490"/>
                <a:gd name="f33" fmla="val 138"/>
                <a:gd name="f34" fmla="val 1487"/>
                <a:gd name="f35" fmla="val 125"/>
                <a:gd name="f36" fmla="val 81"/>
                <a:gd name="f37" fmla="val 39"/>
                <a:gd name="f38" fmla="val 23"/>
                <a:gd name="f39" fmla="val 1556"/>
                <a:gd name="f40" fmla="val 1613"/>
                <a:gd name="f41" fmla="val 29"/>
                <a:gd name="f42" fmla="val 1677"/>
                <a:gd name="f43" fmla="val 86"/>
                <a:gd name="f44" fmla="val 1698"/>
                <a:gd name="f45" fmla="val 261"/>
                <a:gd name="f46" fmla="val 1767"/>
                <a:gd name="f47" fmla="val 3336"/>
                <a:gd name="f48" fmla="val 5883"/>
                <a:gd name="f49" fmla="val 6839"/>
                <a:gd name="f50" fmla="val 7721"/>
                <a:gd name="f51" fmla="val 2776"/>
                <a:gd name="f52" fmla="val 8347"/>
                <a:gd name="f53" fmla="val 2324"/>
                <a:gd name="f54" fmla="val 9004"/>
                <a:gd name="f55" fmla="val 1848"/>
                <a:gd name="f56" fmla="val 9311"/>
                <a:gd name="f57" fmla="val 1103"/>
                <a:gd name="f58" fmla="val 9264"/>
                <a:gd name="f59" fmla="val 106"/>
                <a:gd name="f60" fmla="val 9262"/>
                <a:gd name="f61" fmla="val 48"/>
                <a:gd name="f62" fmla="val 9214"/>
                <a:gd name="f63" fmla="*/ f0 1 9312"/>
                <a:gd name="f64" fmla="*/ f1 1 2942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9312"/>
                <a:gd name="f71" fmla="*/ f68 1 2942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9312" h="2942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0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28"/>
                    <a:pt x="f38" y="f39"/>
                  </a:cubicBezTo>
                  <a:cubicBezTo>
                    <a:pt x="f2" y="f40"/>
                    <a:pt x="f41" y="f42"/>
                    <a:pt x="f43" y="f44"/>
                  </a:cubicBezTo>
                  <a:cubicBezTo>
                    <a:pt x="f45" y="f46"/>
                    <a:pt x="f47" y="f4"/>
                    <a:pt x="f48" y="f4"/>
                  </a:cubicBezTo>
                  <a:cubicBezTo>
                    <a:pt x="f49" y="f4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8" name="Google Shape;3478;p57">
              <a:extLst>
                <a:ext uri="{FF2B5EF4-FFF2-40B4-BE49-F238E27FC236}">
                  <a16:creationId xmlns:a16="http://schemas.microsoft.com/office/drawing/2014/main" id="{997B74A0-A772-409B-A40A-852BD0A62FF4}"/>
                </a:ext>
              </a:extLst>
            </p:cNvPr>
            <p:cNvSpPr/>
            <p:nvPr/>
          </p:nvSpPr>
          <p:spPr>
            <a:xfrm>
              <a:off x="4389778" y="3871469"/>
              <a:ext cx="363254" cy="1025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70"/>
                <a:gd name="f4" fmla="val 2645"/>
                <a:gd name="f5" fmla="val 6416"/>
                <a:gd name="f6" fmla="val 1"/>
                <a:gd name="f7" fmla="val 3762"/>
                <a:gd name="f8" fmla="val 260"/>
                <a:gd name="f9" fmla="val 1746"/>
                <a:gd name="f10" fmla="val 76"/>
                <a:gd name="f11" fmla="val 1840"/>
                <a:gd name="f12" fmla="val 22"/>
                <a:gd name="f13" fmla="val 1868"/>
                <a:gd name="f14" fmla="val 1934"/>
                <a:gd name="f15" fmla="val 27"/>
                <a:gd name="f16" fmla="val 1987"/>
                <a:gd name="f17" fmla="val 48"/>
                <a:gd name="f18" fmla="val 2025"/>
                <a:gd name="f19" fmla="val 86"/>
                <a:gd name="f20" fmla="val 2047"/>
                <a:gd name="f21" fmla="val 126"/>
                <a:gd name="f22" fmla="val 143"/>
                <a:gd name="f23" fmla="val 160"/>
                <a:gd name="f24" fmla="val 2043"/>
                <a:gd name="f25" fmla="val 176"/>
                <a:gd name="f26" fmla="val 2035"/>
                <a:gd name="f27" fmla="val 219"/>
                <a:gd name="f28" fmla="val 2013"/>
                <a:gd name="f29" fmla="val 3809"/>
                <a:gd name="f30" fmla="val 224"/>
                <a:gd name="f31" fmla="val 6433"/>
                <a:gd name="f32" fmla="val 7078"/>
                <a:gd name="f33" fmla="val 7665"/>
                <a:gd name="f34" fmla="val 332"/>
                <a:gd name="f35" fmla="val 8126"/>
                <a:gd name="f36" fmla="val 601"/>
                <a:gd name="f37" fmla="val 8760"/>
                <a:gd name="f38" fmla="val 968"/>
                <a:gd name="f39" fmla="val 9103"/>
                <a:gd name="f40" fmla="val 1621"/>
                <a:gd name="f41" fmla="val 9149"/>
                <a:gd name="f42" fmla="val 2539"/>
                <a:gd name="f43" fmla="val 9150"/>
                <a:gd name="f44" fmla="val 2598"/>
                <a:gd name="f45" fmla="val 9199"/>
                <a:gd name="f46" fmla="val 9257"/>
                <a:gd name="f47" fmla="val 9263"/>
                <a:gd name="f48" fmla="val 9321"/>
                <a:gd name="f49" fmla="val 2640"/>
                <a:gd name="f50" fmla="val 2589"/>
                <a:gd name="f51" fmla="val 9365"/>
                <a:gd name="f52" fmla="val 2528"/>
                <a:gd name="f53" fmla="val 9316"/>
                <a:gd name="f54" fmla="val 1531"/>
                <a:gd name="f55" fmla="val 8937"/>
                <a:gd name="f56" fmla="val 817"/>
                <a:gd name="f57" fmla="val 8235"/>
                <a:gd name="f58" fmla="val 410"/>
                <a:gd name="f59" fmla="val 7733"/>
                <a:gd name="f60" fmla="val 118"/>
                <a:gd name="f61" fmla="val 7103"/>
                <a:gd name="f62" fmla="*/ f0 1 9370"/>
                <a:gd name="f63" fmla="*/ f1 1 2645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370"/>
                <a:gd name="f70" fmla="*/ f67 1 2645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370" h="264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"/>
                    <a:pt x="f46" y="f4"/>
                  </a:cubicBezTo>
                  <a:lnTo>
                    <a:pt x="f47" y="f4"/>
                  </a:lnTo>
                  <a:cubicBezTo>
                    <a:pt x="f48" y="f49"/>
                    <a:pt x="f3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3479;p57">
              <a:extLst>
                <a:ext uri="{FF2B5EF4-FFF2-40B4-BE49-F238E27FC236}">
                  <a16:creationId xmlns:a16="http://schemas.microsoft.com/office/drawing/2014/main" id="{9CD64503-2670-4BA4-9E77-BCC0D0A29A2C}"/>
                </a:ext>
              </a:extLst>
            </p:cNvPr>
            <p:cNvSpPr/>
            <p:nvPr/>
          </p:nvSpPr>
          <p:spPr>
            <a:xfrm>
              <a:off x="3955026" y="3898571"/>
              <a:ext cx="361078" cy="1140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4"/>
                <a:gd name="f4" fmla="val 2942"/>
                <a:gd name="f5" fmla="val 3429"/>
                <a:gd name="f6" fmla="val 2473"/>
                <a:gd name="f7" fmla="val 1592"/>
                <a:gd name="f8" fmla="val 166"/>
                <a:gd name="f9" fmla="val 966"/>
                <a:gd name="f10" fmla="val 617"/>
                <a:gd name="f11" fmla="val 310"/>
                <a:gd name="f12" fmla="val 1093"/>
                <a:gd name="f13" fmla="val 1"/>
                <a:gd name="f14" fmla="val 1839"/>
                <a:gd name="f15" fmla="val 49"/>
                <a:gd name="f16" fmla="val 2836"/>
                <a:gd name="f17" fmla="val 51"/>
                <a:gd name="f18" fmla="val 2894"/>
                <a:gd name="f19" fmla="val 99"/>
                <a:gd name="f20" fmla="val 2941"/>
                <a:gd name="f21" fmla="val 158"/>
                <a:gd name="f22" fmla="val 162"/>
                <a:gd name="f23" fmla="val 220"/>
                <a:gd name="f24" fmla="val 2937"/>
                <a:gd name="f25" fmla="val 269"/>
                <a:gd name="f26" fmla="val 2885"/>
                <a:gd name="f27" fmla="val 264"/>
                <a:gd name="f28" fmla="val 2824"/>
                <a:gd name="f29" fmla="val 1906"/>
                <a:gd name="f30" fmla="val 499"/>
                <a:gd name="f31" fmla="val 1225"/>
                <a:gd name="f32" fmla="val 795"/>
                <a:gd name="f33" fmla="val 1671"/>
                <a:gd name="f34" fmla="val 378"/>
                <a:gd name="f35" fmla="val 2499"/>
                <a:gd name="f36" fmla="val 224"/>
                <a:gd name="f37" fmla="val 3406"/>
                <a:gd name="f38" fmla="val 5945"/>
                <a:gd name="f39" fmla="val 9105"/>
                <a:gd name="f40" fmla="val 1430"/>
                <a:gd name="f41" fmla="val 9148"/>
                <a:gd name="f42" fmla="val 1447"/>
                <a:gd name="f43" fmla="val 9161"/>
                <a:gd name="f44" fmla="val 1452"/>
                <a:gd name="f45" fmla="val 9175"/>
                <a:gd name="f46" fmla="val 1454"/>
                <a:gd name="f47" fmla="val 9188"/>
                <a:gd name="f48" fmla="val 9232"/>
                <a:gd name="f49" fmla="val 9274"/>
                <a:gd name="f50" fmla="val 1428"/>
                <a:gd name="f51" fmla="val 9290"/>
                <a:gd name="f52" fmla="val 1384"/>
                <a:gd name="f53" fmla="val 9313"/>
                <a:gd name="f54" fmla="val 1328"/>
                <a:gd name="f55" fmla="val 9285"/>
                <a:gd name="f56" fmla="val 1263"/>
                <a:gd name="f57" fmla="val 9228"/>
                <a:gd name="f58" fmla="val 1242"/>
                <a:gd name="f59" fmla="val 9052"/>
                <a:gd name="f60" fmla="val 1174"/>
                <a:gd name="f61" fmla="val 5976"/>
                <a:gd name="f62" fmla="*/ f0 1 9314"/>
                <a:gd name="f63" fmla="*/ f1 1 2942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314"/>
                <a:gd name="f70" fmla="*/ f67 1 2942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314" h="29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3" y="f29"/>
                    <a:pt x="f30" y="f31"/>
                    <a:pt x="f12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3480;p57">
              <a:extLst>
                <a:ext uri="{FF2B5EF4-FFF2-40B4-BE49-F238E27FC236}">
                  <a16:creationId xmlns:a16="http://schemas.microsoft.com/office/drawing/2014/main" id="{42A6AE18-C85C-48B5-B158-12F5876AAFFC}"/>
                </a:ext>
              </a:extLst>
            </p:cNvPr>
            <p:cNvSpPr/>
            <p:nvPr/>
          </p:nvSpPr>
          <p:spPr>
            <a:xfrm>
              <a:off x="3956700" y="4004057"/>
              <a:ext cx="363254" cy="1024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70"/>
                <a:gd name="f4" fmla="val 2643"/>
                <a:gd name="f5" fmla="val 117"/>
                <a:gd name="f6" fmla="val 114"/>
                <a:gd name="f7" fmla="val 111"/>
                <a:gd name="f8" fmla="val 107"/>
                <a:gd name="f9" fmla="val 1"/>
                <a:gd name="f10" fmla="val 49"/>
                <a:gd name="f11" fmla="val 4"/>
                <a:gd name="f12" fmla="val 55"/>
                <a:gd name="f13" fmla="val 5"/>
                <a:gd name="f14" fmla="val 116"/>
                <a:gd name="f15" fmla="val 1112"/>
                <a:gd name="f16" fmla="val 434"/>
                <a:gd name="f17" fmla="val 1825"/>
                <a:gd name="f18" fmla="val 1136"/>
                <a:gd name="f19" fmla="val 2232"/>
                <a:gd name="f20" fmla="val 1637"/>
                <a:gd name="f21" fmla="val 2524"/>
                <a:gd name="f22" fmla="val 2268"/>
                <a:gd name="f23" fmla="val 2642"/>
                <a:gd name="f24" fmla="val 2954"/>
                <a:gd name="f25" fmla="val 5610"/>
                <a:gd name="f26" fmla="val 9112"/>
                <a:gd name="f27" fmla="val 896"/>
                <a:gd name="f28" fmla="val 9296"/>
                <a:gd name="f29" fmla="val 804"/>
                <a:gd name="f30" fmla="val 9349"/>
                <a:gd name="f31" fmla="val 775"/>
                <a:gd name="f32" fmla="val 709"/>
                <a:gd name="f33" fmla="val 9343"/>
                <a:gd name="f34" fmla="val 656"/>
                <a:gd name="f35" fmla="val 9323"/>
                <a:gd name="f36" fmla="val 618"/>
                <a:gd name="f37" fmla="val 9284"/>
                <a:gd name="f38" fmla="val 595"/>
                <a:gd name="f39" fmla="val 9245"/>
                <a:gd name="f40" fmla="val 9228"/>
                <a:gd name="f41" fmla="val 9212"/>
                <a:gd name="f42" fmla="val 599"/>
                <a:gd name="f43" fmla="val 9196"/>
                <a:gd name="f44" fmla="val 607"/>
                <a:gd name="f45" fmla="val 9152"/>
                <a:gd name="f46" fmla="val 630"/>
                <a:gd name="f47" fmla="val 5562"/>
                <a:gd name="f48" fmla="val 2421"/>
                <a:gd name="f49" fmla="val 2937"/>
                <a:gd name="f50" fmla="val 2292"/>
                <a:gd name="f51" fmla="val 1705"/>
                <a:gd name="f52" fmla="val 2313"/>
                <a:gd name="f53" fmla="val 1244"/>
                <a:gd name="f54" fmla="val 2044"/>
                <a:gd name="f55" fmla="val 610"/>
                <a:gd name="f56" fmla="val 1675"/>
                <a:gd name="f57" fmla="val 267"/>
                <a:gd name="f58" fmla="val 1025"/>
                <a:gd name="f59" fmla="val 221"/>
                <a:gd name="f60" fmla="val 106"/>
                <a:gd name="f61" fmla="val 220"/>
                <a:gd name="f62" fmla="val 48"/>
                <a:gd name="f63" fmla="val 174"/>
                <a:gd name="f64" fmla="*/ f0 1 9370"/>
                <a:gd name="f65" fmla="*/ f1 1 2643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9370"/>
                <a:gd name="f72" fmla="*/ f69 1 2643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9370" h="2643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14"/>
                  </a:cubicBezTo>
                  <a:cubicBezTo>
                    <a:pt x="f12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3481;p57">
              <a:extLst>
                <a:ext uri="{FF2B5EF4-FFF2-40B4-BE49-F238E27FC236}">
                  <a16:creationId xmlns:a16="http://schemas.microsoft.com/office/drawing/2014/main" id="{BC133AB0-935F-4323-9CD6-6514F8413420}"/>
                </a:ext>
              </a:extLst>
            </p:cNvPr>
            <p:cNvSpPr/>
            <p:nvPr/>
          </p:nvSpPr>
          <p:spPr>
            <a:xfrm>
              <a:off x="4224317" y="4028444"/>
              <a:ext cx="154213" cy="3588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9256"/>
                <a:gd name="f5" fmla="val 2381"/>
                <a:gd name="f6" fmla="val 2337"/>
                <a:gd name="f7" fmla="val 2295"/>
                <a:gd name="f8" fmla="val 27"/>
                <a:gd name="f9" fmla="val 2279"/>
                <a:gd name="f10" fmla="val 71"/>
                <a:gd name="f11" fmla="val 2184"/>
                <a:gd name="f12" fmla="val 313"/>
                <a:gd name="f13" fmla="val 6042"/>
                <a:gd name="f14" fmla="val 1654"/>
                <a:gd name="f15" fmla="val 8332"/>
                <a:gd name="f16" fmla="val 2097"/>
                <a:gd name="f17" fmla="val 8945"/>
                <a:gd name="f18" fmla="val 2773"/>
                <a:gd name="f19" fmla="val 9255"/>
                <a:gd name="f20" fmla="val 3670"/>
                <a:gd name="f21" fmla="val 3736"/>
                <a:gd name="f22" fmla="val 3804"/>
                <a:gd name="f23" fmla="val 9254"/>
                <a:gd name="f24" fmla="val 3871"/>
                <a:gd name="f25" fmla="val 3931"/>
                <a:gd name="f26" fmla="val 9249"/>
                <a:gd name="f27" fmla="val 9198"/>
                <a:gd name="f28" fmla="val 3975"/>
                <a:gd name="f29" fmla="val 9137"/>
                <a:gd name="f30" fmla="val 3974"/>
                <a:gd name="f31" fmla="val 9080"/>
                <a:gd name="f32" fmla="val 3925"/>
                <a:gd name="f33" fmla="val 9032"/>
                <a:gd name="f34" fmla="val 3870"/>
                <a:gd name="f35" fmla="val 3867"/>
                <a:gd name="f36" fmla="val 3864"/>
                <a:gd name="f37" fmla="val 9033"/>
                <a:gd name="f38" fmla="val 3861"/>
                <a:gd name="f39" fmla="val 3798"/>
                <a:gd name="f40" fmla="val 9036"/>
                <a:gd name="f41" fmla="val 9037"/>
                <a:gd name="f42" fmla="val 3675"/>
                <a:gd name="f43" fmla="val 2850"/>
                <a:gd name="f44" fmla="val 2231"/>
                <a:gd name="f45" fmla="val 8759"/>
                <a:gd name="f46" fmla="val 1832"/>
                <a:gd name="f47" fmla="val 8206"/>
                <a:gd name="f48" fmla="val 245"/>
                <a:gd name="f49" fmla="val 6010"/>
                <a:gd name="f50" fmla="val 2460"/>
                <a:gd name="f51" fmla="val 209"/>
                <a:gd name="f52" fmla="val 2483"/>
                <a:gd name="f53" fmla="val 151"/>
                <a:gd name="f54" fmla="val 2507"/>
                <a:gd name="f55" fmla="val 94"/>
                <a:gd name="f56" fmla="val 2478"/>
                <a:gd name="f57" fmla="val 30"/>
                <a:gd name="f58" fmla="val 2421"/>
                <a:gd name="f59" fmla="val 8"/>
                <a:gd name="f60" fmla="val 2408"/>
                <a:gd name="f61" fmla="val 3"/>
                <a:gd name="f62" fmla="val 2394"/>
                <a:gd name="f63" fmla="*/ f0 1 3978"/>
                <a:gd name="f64" fmla="*/ f1 1 9256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3978"/>
                <a:gd name="f71" fmla="*/ f68 1 9256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3978" h="92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3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7"/>
                  </a:cubicBezTo>
                  <a:cubicBezTo>
                    <a:pt x="f39" y="f40"/>
                    <a:pt x="f21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3482;p57">
              <a:extLst>
                <a:ext uri="{FF2B5EF4-FFF2-40B4-BE49-F238E27FC236}">
                  <a16:creationId xmlns:a16="http://schemas.microsoft.com/office/drawing/2014/main" id="{6815C187-C969-4969-A878-11B85CA1D9D3}"/>
                </a:ext>
              </a:extLst>
            </p:cNvPr>
            <p:cNvSpPr/>
            <p:nvPr/>
          </p:nvSpPr>
          <p:spPr>
            <a:xfrm>
              <a:off x="4369853" y="4024374"/>
              <a:ext cx="141814" cy="3626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8"/>
                <a:gd name="f4" fmla="val 9355"/>
                <a:gd name="f5" fmla="val 708"/>
                <a:gd name="f6" fmla="val 691"/>
                <a:gd name="f7" fmla="val 674"/>
                <a:gd name="f8" fmla="val 4"/>
                <a:gd name="f9" fmla="val 658"/>
                <a:gd name="f10" fmla="val 12"/>
                <a:gd name="f11" fmla="val 606"/>
                <a:gd name="f12" fmla="val 41"/>
                <a:gd name="f13" fmla="val 584"/>
                <a:gd name="f14" fmla="val 106"/>
                <a:gd name="f15" fmla="val 610"/>
                <a:gd name="f16" fmla="val 160"/>
                <a:gd name="f17" fmla="val 637"/>
                <a:gd name="f18" fmla="val 216"/>
                <a:gd name="f19" fmla="val 3410"/>
                <a:gd name="f20" fmla="val 5771"/>
                <a:gd name="f21" fmla="val 2045"/>
                <a:gd name="f22" fmla="val 8113"/>
                <a:gd name="f23" fmla="val 1677"/>
                <a:gd name="f24" fmla="val 8746"/>
                <a:gd name="f25" fmla="val 1026"/>
                <a:gd name="f26" fmla="val 9090"/>
                <a:gd name="f27" fmla="val 107"/>
                <a:gd name="f28" fmla="val 9134"/>
                <a:gd name="f29" fmla="val 49"/>
                <a:gd name="f30" fmla="val 9138"/>
                <a:gd name="f31" fmla="val 9189"/>
                <a:gd name="f32" fmla="val 3"/>
                <a:gd name="f33" fmla="val 9249"/>
                <a:gd name="f34" fmla="val 6"/>
                <a:gd name="f35" fmla="val 9309"/>
                <a:gd name="f36" fmla="val 53"/>
                <a:gd name="f37" fmla="val 9354"/>
                <a:gd name="f38" fmla="val 113"/>
                <a:gd name="f39" fmla="val 114"/>
                <a:gd name="f40" fmla="val 116"/>
                <a:gd name="f41" fmla="val 120"/>
                <a:gd name="f42" fmla="val 9352"/>
                <a:gd name="f43" fmla="val 1114"/>
                <a:gd name="f44" fmla="val 9300"/>
                <a:gd name="f45" fmla="val 1829"/>
                <a:gd name="f46" fmla="val 8921"/>
                <a:gd name="f47" fmla="val 2236"/>
                <a:gd name="f48" fmla="val 8221"/>
                <a:gd name="f49" fmla="val 3657"/>
                <a:gd name="f50" fmla="val 5780"/>
                <a:gd name="f51" fmla="val 925"/>
                <a:gd name="f52" fmla="val 294"/>
                <a:gd name="f53" fmla="val 806"/>
                <a:gd name="f54" fmla="val 61"/>
                <a:gd name="f55" fmla="val 786"/>
                <a:gd name="f56" fmla="val 22"/>
                <a:gd name="f57" fmla="val 748"/>
                <a:gd name="f58" fmla="*/ f0 1 3658"/>
                <a:gd name="f59" fmla="*/ f1 1 935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658"/>
                <a:gd name="f66" fmla="*/ f63 1 935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658" h="935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2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37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3483;p57">
              <a:extLst>
                <a:ext uri="{FF2B5EF4-FFF2-40B4-BE49-F238E27FC236}">
                  <a16:creationId xmlns:a16="http://schemas.microsoft.com/office/drawing/2014/main" id="{3BC27AB4-26E9-4578-990F-0040E48C3A8D}"/>
                </a:ext>
              </a:extLst>
            </p:cNvPr>
            <p:cNvSpPr/>
            <p:nvPr/>
          </p:nvSpPr>
          <p:spPr>
            <a:xfrm>
              <a:off x="4331238" y="3590711"/>
              <a:ext cx="154295" cy="358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80"/>
                <a:gd name="f4" fmla="val 9259"/>
                <a:gd name="f5" fmla="val 311"/>
                <a:gd name="f6" fmla="val 1"/>
                <a:gd name="f7" fmla="val 245"/>
                <a:gd name="f8" fmla="val 177"/>
                <a:gd name="f9" fmla="val 3"/>
                <a:gd name="f10" fmla="val 108"/>
                <a:gd name="f11" fmla="val 6"/>
                <a:gd name="f12" fmla="val 49"/>
                <a:gd name="f13" fmla="val 10"/>
                <a:gd name="f14" fmla="val 62"/>
                <a:gd name="f15" fmla="val 5"/>
                <a:gd name="f16" fmla="val 121"/>
                <a:gd name="f17" fmla="val 179"/>
                <a:gd name="f18" fmla="val 54"/>
                <a:gd name="f19" fmla="val 227"/>
                <a:gd name="f20" fmla="val 110"/>
                <a:gd name="f21" fmla="val 113"/>
                <a:gd name="f22" fmla="val 116"/>
                <a:gd name="f23" fmla="val 119"/>
                <a:gd name="f24" fmla="val 182"/>
                <a:gd name="f25" fmla="val 224"/>
                <a:gd name="f26" fmla="val 244"/>
                <a:gd name="f27" fmla="val 222"/>
                <a:gd name="f28" fmla="val 305"/>
                <a:gd name="f29" fmla="val 1130"/>
                <a:gd name="f30" fmla="val 1748"/>
                <a:gd name="f31" fmla="val 501"/>
                <a:gd name="f32" fmla="val 2148"/>
                <a:gd name="f33" fmla="val 1053"/>
                <a:gd name="f34" fmla="val 3733"/>
                <a:gd name="f35" fmla="val 3250"/>
                <a:gd name="f36" fmla="val 1519"/>
                <a:gd name="f37" fmla="val 9049"/>
                <a:gd name="f38" fmla="val 1496"/>
                <a:gd name="f39" fmla="val 9109"/>
                <a:gd name="f40" fmla="val 1473"/>
                <a:gd name="f41" fmla="val 9166"/>
                <a:gd name="f42" fmla="val 1502"/>
                <a:gd name="f43" fmla="val 9230"/>
                <a:gd name="f44" fmla="val 1559"/>
                <a:gd name="f45" fmla="val 9251"/>
                <a:gd name="f46" fmla="val 1572"/>
                <a:gd name="f47" fmla="val 9256"/>
                <a:gd name="f48" fmla="val 1586"/>
                <a:gd name="f49" fmla="val 1597"/>
                <a:gd name="f50" fmla="val 1643"/>
                <a:gd name="f51" fmla="val 1683"/>
                <a:gd name="f52" fmla="val 9231"/>
                <a:gd name="f53" fmla="val 1701"/>
                <a:gd name="f54" fmla="val 9184"/>
                <a:gd name="f55" fmla="val 1795"/>
                <a:gd name="f56" fmla="val 8942"/>
                <a:gd name="f57" fmla="val 3215"/>
                <a:gd name="f58" fmla="val 2326"/>
                <a:gd name="f59" fmla="val 923"/>
                <a:gd name="f60" fmla="val 1884"/>
                <a:gd name="f61" fmla="val 312"/>
                <a:gd name="f62" fmla="val 1207"/>
                <a:gd name="f63" fmla="*/ f0 1 3980"/>
                <a:gd name="f64" fmla="*/ f1 1 9259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3980"/>
                <a:gd name="f71" fmla="*/ f68 1 9259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3980" h="92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1" y="f17"/>
                    <a:pt x="f18" y="f19"/>
                    <a:pt x="f20" y="f19"/>
                  </a:cubicBezTo>
                  <a:cubicBezTo>
                    <a:pt x="f21" y="f19"/>
                    <a:pt x="f22" y="f19"/>
                    <a:pt x="f23" y="f19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52"/>
                    <a:pt x="f53" y="f54"/>
                  </a:cubicBezTo>
                  <a:cubicBezTo>
                    <a:pt x="f55" y="f56"/>
                    <a:pt x="f3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3484;p57">
              <a:extLst>
                <a:ext uri="{FF2B5EF4-FFF2-40B4-BE49-F238E27FC236}">
                  <a16:creationId xmlns:a16="http://schemas.microsoft.com/office/drawing/2014/main" id="{B4ADF395-227E-431F-9B9D-70839DC951AC}"/>
                </a:ext>
              </a:extLst>
            </p:cNvPr>
            <p:cNvSpPr/>
            <p:nvPr/>
          </p:nvSpPr>
          <p:spPr>
            <a:xfrm>
              <a:off x="4198184" y="3591022"/>
              <a:ext cx="141768" cy="3625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7"/>
                <a:gd name="f4" fmla="val 9352"/>
                <a:gd name="f5" fmla="val 3549"/>
                <a:gd name="f6" fmla="val 3546"/>
                <a:gd name="f7" fmla="val 3543"/>
                <a:gd name="f8" fmla="val 1"/>
                <a:gd name="f9" fmla="val 3540"/>
                <a:gd name="f10" fmla="val 2544"/>
                <a:gd name="f11" fmla="val 51"/>
                <a:gd name="f12" fmla="val 1831"/>
                <a:gd name="f13" fmla="val 430"/>
                <a:gd name="f14" fmla="val 1423"/>
                <a:gd name="f15" fmla="val 1130"/>
                <a:gd name="f16" fmla="val 3571"/>
                <a:gd name="f17" fmla="val 2735"/>
                <a:gd name="f18" fmla="val 9058"/>
                <a:gd name="f19" fmla="val 2853"/>
                <a:gd name="f20" fmla="val 9290"/>
                <a:gd name="f21" fmla="val 2872"/>
                <a:gd name="f22" fmla="val 9330"/>
                <a:gd name="f23" fmla="val 2912"/>
                <a:gd name="f24" fmla="val 2950"/>
                <a:gd name="f25" fmla="val 2967"/>
                <a:gd name="f26" fmla="val 2984"/>
                <a:gd name="f27" fmla="val 9347"/>
                <a:gd name="f28" fmla="val 2999"/>
                <a:gd name="f29" fmla="val 9343"/>
                <a:gd name="f30" fmla="val 3053"/>
                <a:gd name="f31" fmla="val 9315"/>
                <a:gd name="f32" fmla="val 3074"/>
                <a:gd name="f33" fmla="val 9248"/>
                <a:gd name="f34" fmla="val 3047"/>
                <a:gd name="f35" fmla="val 9195"/>
                <a:gd name="f36" fmla="val 3020"/>
                <a:gd name="f37" fmla="val 9139"/>
                <a:gd name="f38" fmla="val 249"/>
                <a:gd name="f39" fmla="val 3584"/>
                <a:gd name="f40" fmla="val 1611"/>
                <a:gd name="f41" fmla="val 1243"/>
                <a:gd name="f42" fmla="val 1980"/>
                <a:gd name="f43" fmla="val 609"/>
                <a:gd name="f44" fmla="val 2631"/>
                <a:gd name="f45" fmla="val 266"/>
                <a:gd name="f46" fmla="val 3550"/>
                <a:gd name="f47" fmla="val 222"/>
                <a:gd name="f48" fmla="val 3609"/>
                <a:gd name="f49" fmla="val 217"/>
                <a:gd name="f50" fmla="val 3656"/>
                <a:gd name="f51" fmla="val 166"/>
                <a:gd name="f52" fmla="val 3654"/>
                <a:gd name="f53" fmla="val 105"/>
                <a:gd name="f54" fmla="val 3652"/>
                <a:gd name="f55" fmla="val 48"/>
                <a:gd name="f56" fmla="val 3605"/>
                <a:gd name="f57" fmla="*/ f0 1 3657"/>
                <a:gd name="f58" fmla="*/ f1 1 9352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3657"/>
                <a:gd name="f65" fmla="*/ f62 1 9352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3657" h="935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8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3485;p57">
              <a:extLst>
                <a:ext uri="{FF2B5EF4-FFF2-40B4-BE49-F238E27FC236}">
                  <a16:creationId xmlns:a16="http://schemas.microsoft.com/office/drawing/2014/main" id="{2416D9FE-D33C-4ACD-A6AA-AA807E4632F9}"/>
                </a:ext>
              </a:extLst>
            </p:cNvPr>
            <p:cNvSpPr/>
            <p:nvPr/>
          </p:nvSpPr>
          <p:spPr>
            <a:xfrm>
              <a:off x="4292047" y="3926515"/>
              <a:ext cx="125647" cy="124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41"/>
                <a:gd name="f4" fmla="val 3203"/>
                <a:gd name="f5" fmla="val 1623"/>
                <a:gd name="f6" fmla="val 221"/>
                <a:gd name="f7" fmla="val 1966"/>
                <a:gd name="f8" fmla="val 2294"/>
                <a:gd name="f9" fmla="val 347"/>
                <a:gd name="f10" fmla="val 2548"/>
                <a:gd name="f11" fmla="val 578"/>
                <a:gd name="f12" fmla="val 2822"/>
                <a:gd name="f13" fmla="val 826"/>
                <a:gd name="f14" fmla="val 2983"/>
                <a:gd name="f15" fmla="val 1166"/>
                <a:gd name="f16" fmla="val 3000"/>
                <a:gd name="f17" fmla="val 1534"/>
                <a:gd name="f18" fmla="val 3018"/>
                <a:gd name="f19" fmla="val 1902"/>
                <a:gd name="f20" fmla="val 2892"/>
                <a:gd name="f21" fmla="val 2256"/>
                <a:gd name="f22" fmla="val 2644"/>
                <a:gd name="f23" fmla="val 2529"/>
                <a:gd name="f24" fmla="val 2398"/>
                <a:gd name="f25" fmla="val 2804"/>
                <a:gd name="f26" fmla="val 2057"/>
                <a:gd name="f27" fmla="val 2963"/>
                <a:gd name="f28" fmla="val 1688"/>
                <a:gd name="f29" fmla="val 2982"/>
                <a:gd name="f30" fmla="val 1666"/>
                <a:gd name="f31" fmla="val 1645"/>
                <a:gd name="f32" fmla="val 1280"/>
                <a:gd name="f33" fmla="val 951"/>
                <a:gd name="f34" fmla="val 2858"/>
                <a:gd name="f35" fmla="val 693"/>
                <a:gd name="f36" fmla="val 2626"/>
                <a:gd name="f37" fmla="val 419"/>
                <a:gd name="f38" fmla="val 2378"/>
                <a:gd name="f39" fmla="val 258"/>
                <a:gd name="f40" fmla="val 2038"/>
                <a:gd name="f41" fmla="val 241"/>
                <a:gd name="f42" fmla="val 1669"/>
                <a:gd name="f43" fmla="val 223"/>
                <a:gd name="f44" fmla="val 1301"/>
                <a:gd name="f45" fmla="val 350"/>
                <a:gd name="f46" fmla="val 948"/>
                <a:gd name="f47" fmla="val 597"/>
                <a:gd name="f48" fmla="val 675"/>
                <a:gd name="f49" fmla="val 845"/>
                <a:gd name="f50" fmla="val 400"/>
                <a:gd name="f51" fmla="val 1184"/>
                <a:gd name="f52" fmla="val 1553"/>
                <a:gd name="f53" fmla="val 222"/>
                <a:gd name="f54" fmla="val 1576"/>
                <a:gd name="f55" fmla="val 1600"/>
                <a:gd name="f56" fmla="val 1624"/>
                <a:gd name="f57" fmla="val 1"/>
                <a:gd name="f58" fmla="val 1597"/>
                <a:gd name="f59" fmla="val 1570"/>
                <a:gd name="f60" fmla="val 1543"/>
                <a:gd name="f61" fmla="val 3"/>
                <a:gd name="f62" fmla="val 1116"/>
                <a:gd name="f63" fmla="val 24"/>
                <a:gd name="f64" fmla="val 721"/>
                <a:gd name="f65" fmla="val 209"/>
                <a:gd name="f66" fmla="val 435"/>
                <a:gd name="f67" fmla="val 527"/>
                <a:gd name="f68" fmla="val 149"/>
                <a:gd name="f69" fmla="val 843"/>
                <a:gd name="f70" fmla="val 1253"/>
                <a:gd name="f71" fmla="val 22"/>
                <a:gd name="f72" fmla="val 1680"/>
                <a:gd name="f73" fmla="val 43"/>
                <a:gd name="f74" fmla="val 2108"/>
                <a:gd name="f75" fmla="val 229"/>
                <a:gd name="f76" fmla="val 2501"/>
                <a:gd name="f77" fmla="val 546"/>
                <a:gd name="f78" fmla="val 2787"/>
                <a:gd name="f79" fmla="val 842"/>
                <a:gd name="f80" fmla="val 3056"/>
                <a:gd name="f81" fmla="val 1223"/>
                <a:gd name="f82" fmla="val 1619"/>
                <a:gd name="f83" fmla="val 1646"/>
                <a:gd name="f84" fmla="val 1673"/>
                <a:gd name="f85" fmla="val 1700"/>
                <a:gd name="f86" fmla="val 3200"/>
                <a:gd name="f87" fmla="val 2127"/>
                <a:gd name="f88" fmla="val 3178"/>
                <a:gd name="f89" fmla="val 2520"/>
                <a:gd name="f90" fmla="val 2993"/>
                <a:gd name="f91" fmla="val 2806"/>
                <a:gd name="f92" fmla="val 2677"/>
                <a:gd name="f93" fmla="val 3093"/>
                <a:gd name="f94" fmla="val 2360"/>
                <a:gd name="f95" fmla="val 1951"/>
                <a:gd name="f96" fmla="val 3219"/>
                <a:gd name="f97" fmla="val 1524"/>
                <a:gd name="f98" fmla="val 3198"/>
                <a:gd name="f99" fmla="val 1096"/>
                <a:gd name="f100" fmla="val 3013"/>
                <a:gd name="f101" fmla="val 703"/>
                <a:gd name="f102" fmla="val 2697"/>
                <a:gd name="f103" fmla="val 416"/>
                <a:gd name="f104" fmla="val 2399"/>
                <a:gd name="f105" fmla="val 148"/>
                <a:gd name="f106" fmla="val 2022"/>
                <a:gd name="f107" fmla="*/ f0 1 3241"/>
                <a:gd name="f108" fmla="*/ f1 1 3203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3241"/>
                <a:gd name="f115" fmla="*/ f112 1 3203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3241" h="320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14"/>
                    <a:pt x="f31" y="f14"/>
                    <a:pt x="f5" y="f14"/>
                  </a:cubicBezTo>
                  <a:cubicBezTo>
                    <a:pt x="f32" y="f14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41"/>
                    <a:pt x="f52" y="f53"/>
                  </a:cubicBezTo>
                  <a:cubicBezTo>
                    <a:pt x="f54" y="f6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9" y="f57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57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4"/>
                    <a:pt x="f82" y="f4"/>
                  </a:cubicBezTo>
                  <a:cubicBezTo>
                    <a:pt x="f83" y="f4"/>
                    <a:pt x="f84" y="f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3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57"/>
                    <a:pt x="f56" y="f5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" name="Google Shape;3486;p57">
              <a:extLst>
                <a:ext uri="{FF2B5EF4-FFF2-40B4-BE49-F238E27FC236}">
                  <a16:creationId xmlns:a16="http://schemas.microsoft.com/office/drawing/2014/main" id="{288FDCBD-9E0F-4AA2-8027-FF8072FB6703}"/>
                </a:ext>
              </a:extLst>
            </p:cNvPr>
            <p:cNvSpPr/>
            <p:nvPr/>
          </p:nvSpPr>
          <p:spPr>
            <a:xfrm>
              <a:off x="4547914" y="3794668"/>
              <a:ext cx="83740" cy="804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60"/>
                <a:gd name="f4" fmla="val 2075"/>
                <a:gd name="f5" fmla="val 2097"/>
                <a:gd name="f6" fmla="val 2080"/>
                <a:gd name="f7" fmla="val 2063"/>
                <a:gd name="f8" fmla="val 8"/>
                <a:gd name="f9" fmla="val 2052"/>
                <a:gd name="f10" fmla="val 24"/>
                <a:gd name="f11" fmla="val 1518"/>
                <a:gd name="f12" fmla="val 790"/>
                <a:gd name="f13" fmla="val 819"/>
                <a:gd name="f14" fmla="val 1465"/>
                <a:gd name="f15" fmla="val 31"/>
                <a:gd name="f16" fmla="val 1972"/>
                <a:gd name="f17" fmla="val 7"/>
                <a:gd name="f18" fmla="val 1991"/>
                <a:gd name="f19" fmla="val 2024"/>
                <a:gd name="f20" fmla="val 16"/>
                <a:gd name="f21" fmla="val 2049"/>
                <a:gd name="f22" fmla="val 27"/>
                <a:gd name="f23" fmla="val 2065"/>
                <a:gd name="f24" fmla="val 44"/>
                <a:gd name="f25" fmla="val 63"/>
                <a:gd name="f26" fmla="val 73"/>
                <a:gd name="f27" fmla="val 84"/>
                <a:gd name="f28" fmla="val 2072"/>
                <a:gd name="f29" fmla="val 93"/>
                <a:gd name="f30" fmla="val 2064"/>
                <a:gd name="f31" fmla="val 890"/>
                <a:gd name="f32" fmla="val 1549"/>
                <a:gd name="f33" fmla="val 1601"/>
                <a:gd name="f34" fmla="val 866"/>
                <a:gd name="f35" fmla="val 2143"/>
                <a:gd name="f36" fmla="val 85"/>
                <a:gd name="f37" fmla="val 2159"/>
                <a:gd name="f38" fmla="val 61"/>
                <a:gd name="f39" fmla="val 2153"/>
                <a:gd name="f40" fmla="val 2129"/>
                <a:gd name="f41" fmla="val 10"/>
                <a:gd name="f42" fmla="val 2119"/>
                <a:gd name="f43" fmla="val 3"/>
                <a:gd name="f44" fmla="val 2108"/>
                <a:gd name="f45" fmla="*/ f0 1 2160"/>
                <a:gd name="f46" fmla="*/ f1 1 207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160"/>
                <a:gd name="f53" fmla="*/ f50 1 207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160" h="207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22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" name="Google Shape;3487;p57">
              <a:extLst>
                <a:ext uri="{FF2B5EF4-FFF2-40B4-BE49-F238E27FC236}">
                  <a16:creationId xmlns:a16="http://schemas.microsoft.com/office/drawing/2014/main" id="{19595277-5A8E-4975-AF90-F5C1A893A8DD}"/>
                </a:ext>
              </a:extLst>
            </p:cNvPr>
            <p:cNvSpPr/>
            <p:nvPr/>
          </p:nvSpPr>
          <p:spPr>
            <a:xfrm>
              <a:off x="4551983" y="3818973"/>
              <a:ext cx="30513" cy="282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7"/>
                <a:gd name="f4" fmla="val 729"/>
                <a:gd name="f5" fmla="val 724"/>
                <a:gd name="f6" fmla="val 1"/>
                <a:gd name="f7" fmla="val 711"/>
                <a:gd name="f8" fmla="val 698"/>
                <a:gd name="f9" fmla="val 5"/>
                <a:gd name="f10" fmla="val 687"/>
                <a:gd name="f11" fmla="val 14"/>
                <a:gd name="f12" fmla="val 23"/>
                <a:gd name="f13" fmla="val 633"/>
                <a:gd name="f14" fmla="val 2"/>
                <a:gd name="f15" fmla="val 653"/>
                <a:gd name="f16" fmla="val 689"/>
                <a:gd name="f17" fmla="val 22"/>
                <a:gd name="f18" fmla="val 710"/>
                <a:gd name="f19" fmla="val 32"/>
                <a:gd name="f20" fmla="val 723"/>
                <a:gd name="f21" fmla="val 46"/>
                <a:gd name="f22" fmla="val 60"/>
                <a:gd name="f23" fmla="val 75"/>
                <a:gd name="f24" fmla="val 87"/>
                <a:gd name="f25" fmla="val 100"/>
                <a:gd name="f26" fmla="val 716"/>
                <a:gd name="f27" fmla="val 764"/>
                <a:gd name="f28" fmla="val 96"/>
                <a:gd name="f29" fmla="val 785"/>
                <a:gd name="f30" fmla="val 40"/>
                <a:gd name="f31" fmla="val 765"/>
                <a:gd name="f32" fmla="val 18"/>
                <a:gd name="f33" fmla="val 754"/>
                <a:gd name="f34" fmla="val 6"/>
                <a:gd name="f35" fmla="val 739"/>
                <a:gd name="f36" fmla="*/ f0 1 787"/>
                <a:gd name="f37" fmla="*/ f1 1 72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787"/>
                <a:gd name="f44" fmla="*/ f41 1 72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87" h="7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lnTo>
                    <a:pt x="f27" y="f28"/>
                  </a:lnTo>
                  <a:cubicBezTo>
                    <a:pt x="f29" y="f23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" name="Google Shape;3488;p57">
              <a:extLst>
                <a:ext uri="{FF2B5EF4-FFF2-40B4-BE49-F238E27FC236}">
                  <a16:creationId xmlns:a16="http://schemas.microsoft.com/office/drawing/2014/main" id="{D1541A5F-A406-4979-B4D5-F114EDDEFCBC}"/>
                </a:ext>
              </a:extLst>
            </p:cNvPr>
            <p:cNvSpPr/>
            <p:nvPr/>
          </p:nvSpPr>
          <p:spPr>
            <a:xfrm>
              <a:off x="4536018" y="3796259"/>
              <a:ext cx="24963" cy="258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4"/>
                <a:gd name="f4" fmla="val 667"/>
                <a:gd name="f5" fmla="val 581"/>
                <a:gd name="f6" fmla="val 1"/>
                <a:gd name="f7" fmla="val 568"/>
                <a:gd name="f8" fmla="val 556"/>
                <a:gd name="f9" fmla="val 5"/>
                <a:gd name="f10" fmla="val 545"/>
                <a:gd name="f11" fmla="val 15"/>
                <a:gd name="f12" fmla="val 357"/>
                <a:gd name="f13" fmla="val 187"/>
                <a:gd name="f14" fmla="val 179"/>
                <a:gd name="f15" fmla="val 376"/>
                <a:gd name="f16" fmla="val 21"/>
                <a:gd name="f17" fmla="val 577"/>
                <a:gd name="f18" fmla="val 600"/>
                <a:gd name="f19" fmla="val 7"/>
                <a:gd name="f20" fmla="val 634"/>
                <a:gd name="f21" fmla="val 29"/>
                <a:gd name="f22" fmla="val 654"/>
                <a:gd name="f23" fmla="val 39"/>
                <a:gd name="f24" fmla="val 663"/>
                <a:gd name="f25" fmla="val 51"/>
                <a:gd name="f26" fmla="val 64"/>
                <a:gd name="f27" fmla="val 79"/>
                <a:gd name="f28" fmla="val 95"/>
                <a:gd name="f29" fmla="val 660"/>
                <a:gd name="f30" fmla="val 108"/>
                <a:gd name="f31" fmla="val 643"/>
                <a:gd name="f32" fmla="val 263"/>
                <a:gd name="f33" fmla="val 448"/>
                <a:gd name="f34" fmla="val 435"/>
                <a:gd name="f35" fmla="val 262"/>
                <a:gd name="f36" fmla="val 620"/>
                <a:gd name="f37" fmla="val 94"/>
                <a:gd name="f38" fmla="val 642"/>
                <a:gd name="f39" fmla="val 76"/>
                <a:gd name="f40" fmla="val 42"/>
                <a:gd name="f41" fmla="val 623"/>
                <a:gd name="f42" fmla="val 19"/>
                <a:gd name="f43" fmla="val 612"/>
                <a:gd name="f44" fmla="val 596"/>
                <a:gd name="f45" fmla="*/ f0 1 644"/>
                <a:gd name="f46" fmla="*/ f1 1 66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44"/>
                <a:gd name="f53" fmla="*/ f50 1 66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44" h="6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31" y="f40"/>
                    <a:pt x="f41" y="f42"/>
                  </a:cubicBezTo>
                  <a:cubicBezTo>
                    <a:pt x="f43" y="f19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3489;p57">
              <a:extLst>
                <a:ext uri="{FF2B5EF4-FFF2-40B4-BE49-F238E27FC236}">
                  <a16:creationId xmlns:a16="http://schemas.microsoft.com/office/drawing/2014/main" id="{8A1EE494-E6AB-4712-833C-1CF7E511BB4A}"/>
                </a:ext>
              </a:extLst>
            </p:cNvPr>
            <p:cNvSpPr/>
            <p:nvPr/>
          </p:nvSpPr>
          <p:spPr>
            <a:xfrm>
              <a:off x="4385124" y="3706547"/>
              <a:ext cx="35314" cy="201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1"/>
                <a:gd name="f4" fmla="val 5196"/>
                <a:gd name="f5" fmla="val 787"/>
                <a:gd name="f6" fmla="val 756"/>
                <a:gd name="f7" fmla="val 2"/>
                <a:gd name="f8" fmla="val 731"/>
                <a:gd name="f9" fmla="val 27"/>
                <a:gd name="f10" fmla="val 733"/>
                <a:gd name="f11" fmla="val 57"/>
                <a:gd name="f12" fmla="val 801"/>
                <a:gd name="f13" fmla="val 1782"/>
                <a:gd name="f14" fmla="val 556"/>
                <a:gd name="f15" fmla="val 3485"/>
                <a:gd name="f16" fmla="val 12"/>
                <a:gd name="f17" fmla="val 5121"/>
                <a:gd name="f18" fmla="val 1"/>
                <a:gd name="f19" fmla="val 5150"/>
                <a:gd name="f20" fmla="val 18"/>
                <a:gd name="f21" fmla="val 5183"/>
                <a:gd name="f22" fmla="val 46"/>
                <a:gd name="f23" fmla="val 5191"/>
                <a:gd name="f24" fmla="val 53"/>
                <a:gd name="f25" fmla="val 5195"/>
                <a:gd name="f26" fmla="val 58"/>
                <a:gd name="f27" fmla="val 63"/>
                <a:gd name="f28" fmla="val 86"/>
                <a:gd name="f29" fmla="val 108"/>
                <a:gd name="f30" fmla="val 5181"/>
                <a:gd name="f31" fmla="val 118"/>
                <a:gd name="f32" fmla="val 5157"/>
                <a:gd name="f33" fmla="val 667"/>
                <a:gd name="f34" fmla="val 3506"/>
                <a:gd name="f35" fmla="val 1790"/>
                <a:gd name="f36" fmla="val 844"/>
                <a:gd name="f37" fmla="val 841"/>
                <a:gd name="f38" fmla="val 23"/>
                <a:gd name="f39" fmla="val 818"/>
                <a:gd name="f40" fmla="*/ f0 1 911"/>
                <a:gd name="f41" fmla="*/ f1 1 5196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1"/>
                <a:gd name="f48" fmla="*/ f45 1 5196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1" h="5196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5"/>
                    <a:pt x="f27" y="f25"/>
                  </a:cubicBezTo>
                  <a:cubicBezTo>
                    <a:pt x="f28" y="f25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24"/>
                  </a:cubicBezTo>
                  <a:cubicBezTo>
                    <a:pt x="f37" y="f38"/>
                    <a:pt x="f39" y="f7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3490;p57">
              <a:extLst>
                <a:ext uri="{FF2B5EF4-FFF2-40B4-BE49-F238E27FC236}">
                  <a16:creationId xmlns:a16="http://schemas.microsoft.com/office/drawing/2014/main" id="{2E4F08A9-DCCF-41EC-B757-343123936993}"/>
                </a:ext>
              </a:extLst>
            </p:cNvPr>
            <p:cNvSpPr/>
            <p:nvPr/>
          </p:nvSpPr>
          <p:spPr>
            <a:xfrm>
              <a:off x="4386139" y="3798317"/>
              <a:ext cx="12134" cy="462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1194"/>
                <a:gd name="f5" fmla="val 251"/>
                <a:gd name="f6" fmla="val 1"/>
                <a:gd name="f7" fmla="val 223"/>
                <a:gd name="f8" fmla="val 202"/>
                <a:gd name="f9" fmla="val 21"/>
                <a:gd name="f10" fmla="val 200"/>
                <a:gd name="f11" fmla="val 48"/>
                <a:gd name="f12" fmla="val 164"/>
                <a:gd name="f13" fmla="val 410"/>
                <a:gd name="f14" fmla="val 99"/>
                <a:gd name="f15" fmla="val 772"/>
                <a:gd name="f16" fmla="val 8"/>
                <a:gd name="f17" fmla="val 1124"/>
                <a:gd name="f18" fmla="val 1155"/>
                <a:gd name="f19" fmla="val 18"/>
                <a:gd name="f20" fmla="val 1185"/>
                <a:gd name="f21" fmla="val 46"/>
                <a:gd name="f22" fmla="val 1192"/>
                <a:gd name="f23" fmla="val 52"/>
                <a:gd name="f24" fmla="val 1193"/>
                <a:gd name="f25" fmla="val 56"/>
                <a:gd name="f26" fmla="val 60"/>
                <a:gd name="f27" fmla="val 84"/>
                <a:gd name="f28" fmla="val 107"/>
                <a:gd name="f29" fmla="val 1178"/>
                <a:gd name="f30" fmla="val 114"/>
                <a:gd name="f31" fmla="val 207"/>
                <a:gd name="f32" fmla="val 796"/>
                <a:gd name="f33" fmla="val 272"/>
                <a:gd name="f34" fmla="val 429"/>
                <a:gd name="f35" fmla="val 309"/>
                <a:gd name="f36" fmla="val 61"/>
                <a:gd name="f37" fmla="val 312"/>
                <a:gd name="f38" fmla="val 31"/>
                <a:gd name="f39" fmla="val 291"/>
                <a:gd name="f40" fmla="val 4"/>
                <a:gd name="f41" fmla="val 260"/>
                <a:gd name="f42" fmla="val 257"/>
                <a:gd name="f43" fmla="val 254"/>
                <a:gd name="f44" fmla="*/ f0 1 313"/>
                <a:gd name="f45" fmla="*/ f1 1 119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13"/>
                <a:gd name="f52" fmla="*/ f49 1 119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13" h="119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18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6"/>
                  </a:cubicBezTo>
                  <a:cubicBezTo>
                    <a:pt x="f42" y="f6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3491;p57">
              <a:extLst>
                <a:ext uri="{FF2B5EF4-FFF2-40B4-BE49-F238E27FC236}">
                  <a16:creationId xmlns:a16="http://schemas.microsoft.com/office/drawing/2014/main" id="{4CCF5B5E-714F-4884-A3E2-0F07FB02F16A}"/>
                </a:ext>
              </a:extLst>
            </p:cNvPr>
            <p:cNvSpPr/>
            <p:nvPr/>
          </p:nvSpPr>
          <p:spPr>
            <a:xfrm>
              <a:off x="4265483" y="3735003"/>
              <a:ext cx="47649" cy="1575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9"/>
                <a:gd name="f4" fmla="val 4064"/>
                <a:gd name="f5" fmla="val 55"/>
                <a:gd name="f6" fmla="val 1"/>
                <a:gd name="f7" fmla="val 54"/>
                <a:gd name="f8" fmla="val 53"/>
                <a:gd name="f9" fmla="val 52"/>
                <a:gd name="f10" fmla="val 22"/>
                <a:gd name="f11" fmla="val 5"/>
                <a:gd name="f12" fmla="val 32"/>
                <a:gd name="f13" fmla="val 4"/>
                <a:gd name="f14" fmla="val 62"/>
                <a:gd name="f15" fmla="val 152"/>
                <a:gd name="f16" fmla="val 1442"/>
                <a:gd name="f17" fmla="val 525"/>
                <a:gd name="f18" fmla="val 2778"/>
                <a:gd name="f19" fmla="val 1119"/>
                <a:gd name="f20" fmla="val 4031"/>
                <a:gd name="f21" fmla="val 1127"/>
                <a:gd name="f22" fmla="val 4053"/>
                <a:gd name="f23" fmla="val 1147"/>
                <a:gd name="f24" fmla="val 1169"/>
                <a:gd name="f25" fmla="val 1177"/>
                <a:gd name="f26" fmla="val 1184"/>
                <a:gd name="f27" fmla="val 4063"/>
                <a:gd name="f28" fmla="val 1190"/>
                <a:gd name="f29" fmla="val 4057"/>
                <a:gd name="f30" fmla="val 1218"/>
                <a:gd name="f31" fmla="val 4044"/>
                <a:gd name="f32" fmla="val 1228"/>
                <a:gd name="f33" fmla="val 4010"/>
                <a:gd name="f34" fmla="val 1216"/>
                <a:gd name="f35" fmla="val 3984"/>
                <a:gd name="f36" fmla="val 629"/>
                <a:gd name="f37" fmla="val 2741"/>
                <a:gd name="f38" fmla="val 258"/>
                <a:gd name="f39" fmla="val 1417"/>
                <a:gd name="f40" fmla="val 112"/>
                <a:gd name="f41" fmla="val 49"/>
                <a:gd name="f42" fmla="val 109"/>
                <a:gd name="f43" fmla="val 21"/>
                <a:gd name="f44" fmla="val 84"/>
                <a:gd name="f45" fmla="*/ f0 1 1229"/>
                <a:gd name="f46" fmla="*/ f1 1 4064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229"/>
                <a:gd name="f53" fmla="*/ f50 1 4064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29" h="4064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3492;p57">
              <a:extLst>
                <a:ext uri="{FF2B5EF4-FFF2-40B4-BE49-F238E27FC236}">
                  <a16:creationId xmlns:a16="http://schemas.microsoft.com/office/drawing/2014/main" id="{E3FFCAA5-5847-493C-8F68-4CA998D41322}"/>
                </a:ext>
              </a:extLst>
            </p:cNvPr>
            <p:cNvSpPr/>
            <p:nvPr/>
          </p:nvSpPr>
          <p:spPr>
            <a:xfrm>
              <a:off x="4291498" y="3793507"/>
              <a:ext cx="21360" cy="456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"/>
                <a:gd name="f4" fmla="val 1177"/>
                <a:gd name="f5" fmla="val 64"/>
                <a:gd name="f6" fmla="val 1"/>
                <a:gd name="f7" fmla="val 58"/>
                <a:gd name="f8" fmla="val 51"/>
                <a:gd name="f9" fmla="val 2"/>
                <a:gd name="f10" fmla="val 45"/>
                <a:gd name="f11" fmla="val 4"/>
                <a:gd name="f12" fmla="val 16"/>
                <a:gd name="f13" fmla="val 13"/>
                <a:gd name="f14" fmla="val 44"/>
                <a:gd name="f15" fmla="val 12"/>
                <a:gd name="f16" fmla="val 73"/>
                <a:gd name="f17" fmla="val 137"/>
                <a:gd name="f18" fmla="val 433"/>
                <a:gd name="f19" fmla="val 281"/>
                <a:gd name="f20" fmla="val 795"/>
                <a:gd name="f21" fmla="val 439"/>
                <a:gd name="f22" fmla="val 1145"/>
                <a:gd name="f23" fmla="val 448"/>
                <a:gd name="f24" fmla="val 1165"/>
                <a:gd name="f25" fmla="val 468"/>
                <a:gd name="f26" fmla="val 1176"/>
                <a:gd name="f27" fmla="val 489"/>
                <a:gd name="f28" fmla="val 496"/>
                <a:gd name="f29" fmla="val 503"/>
                <a:gd name="f30" fmla="val 1175"/>
                <a:gd name="f31" fmla="val 509"/>
                <a:gd name="f32" fmla="val 1174"/>
                <a:gd name="f33" fmla="val 537"/>
                <a:gd name="f34" fmla="val 1161"/>
                <a:gd name="f35" fmla="val 550"/>
                <a:gd name="f36" fmla="val 1129"/>
                <a:gd name="f37" fmla="val 1101"/>
                <a:gd name="f38" fmla="val 384"/>
                <a:gd name="f39" fmla="val 753"/>
                <a:gd name="f40" fmla="val 241"/>
                <a:gd name="f41" fmla="val 396"/>
                <a:gd name="f42" fmla="val 114"/>
                <a:gd name="f43" fmla="val 37"/>
                <a:gd name="f44" fmla="val 108"/>
                <a:gd name="f45" fmla="val 15"/>
                <a:gd name="f46" fmla="val 87"/>
                <a:gd name="f47" fmla="*/ f0 1 551"/>
                <a:gd name="f48" fmla="*/ f1 1 1177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551"/>
                <a:gd name="f55" fmla="*/ f52 1 1177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551" h="11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3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" name="Google Shape;3493;p57">
              <a:extLst>
                <a:ext uri="{FF2B5EF4-FFF2-40B4-BE49-F238E27FC236}">
                  <a16:creationId xmlns:a16="http://schemas.microsoft.com/office/drawing/2014/main" id="{63AE9734-26B3-48AE-AB97-87C4D30388AB}"/>
                </a:ext>
              </a:extLst>
            </p:cNvPr>
            <p:cNvSpPr/>
            <p:nvPr/>
          </p:nvSpPr>
          <p:spPr>
            <a:xfrm>
              <a:off x="4320540" y="3770784"/>
              <a:ext cx="9692" cy="245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"/>
                <a:gd name="f4" fmla="val 634"/>
                <a:gd name="f5" fmla="val 62"/>
                <a:gd name="f6" fmla="val 1"/>
                <a:gd name="f7" fmla="val 58"/>
                <a:gd name="f8" fmla="val 53"/>
                <a:gd name="f9" fmla="val 49"/>
                <a:gd name="f10" fmla="val 2"/>
                <a:gd name="f11" fmla="val 19"/>
                <a:gd name="f12" fmla="val 9"/>
                <a:gd name="f13" fmla="val 38"/>
                <a:gd name="f14" fmla="val 8"/>
                <a:gd name="f15" fmla="val 68"/>
                <a:gd name="f16" fmla="val 136"/>
                <a:gd name="f17" fmla="val 592"/>
                <a:gd name="f18" fmla="val 143"/>
                <a:gd name="f19" fmla="val 616"/>
                <a:gd name="f20" fmla="val 164"/>
                <a:gd name="f21" fmla="val 633"/>
                <a:gd name="f22" fmla="val 190"/>
                <a:gd name="f23" fmla="val 192"/>
                <a:gd name="f24" fmla="val 195"/>
                <a:gd name="f25" fmla="val 632"/>
                <a:gd name="f26" fmla="val 198"/>
                <a:gd name="f27" fmla="val 200"/>
                <a:gd name="f28" fmla="val 201"/>
                <a:gd name="f29" fmla="val 203"/>
                <a:gd name="f30" fmla="val 233"/>
                <a:gd name="f31" fmla="val 626"/>
                <a:gd name="f32" fmla="val 598"/>
                <a:gd name="f33" fmla="val 243"/>
                <a:gd name="f34" fmla="val 566"/>
                <a:gd name="f35" fmla="val 115"/>
                <a:gd name="f36" fmla="val 44"/>
                <a:gd name="f37" fmla="val 108"/>
                <a:gd name="f38" fmla="val 18"/>
                <a:gd name="f39" fmla="val 87"/>
                <a:gd name="f40" fmla="*/ f0 1 250"/>
                <a:gd name="f41" fmla="*/ f1 1 634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50"/>
                <a:gd name="f48" fmla="*/ f45 1 634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50" h="634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21"/>
                  </a:cubicBezTo>
                  <a:cubicBezTo>
                    <a:pt x="f30" y="f31"/>
                    <a:pt x="f3" y="f32"/>
                    <a:pt x="f33" y="f34"/>
                  </a:cubicBezTo>
                  <a:lnTo>
                    <a:pt x="f35" y="f36"/>
                  </a:ln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" name="Google Shape;3494;p57">
              <a:extLst>
                <a:ext uri="{FF2B5EF4-FFF2-40B4-BE49-F238E27FC236}">
                  <a16:creationId xmlns:a16="http://schemas.microsoft.com/office/drawing/2014/main" id="{C3DFAEB5-5734-4F53-8063-33782A51B799}"/>
                </a:ext>
              </a:extLst>
            </p:cNvPr>
            <p:cNvSpPr/>
            <p:nvPr/>
          </p:nvSpPr>
          <p:spPr>
            <a:xfrm>
              <a:off x="4266343" y="3687318"/>
              <a:ext cx="4809" cy="182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"/>
                <a:gd name="f4" fmla="val 470"/>
                <a:gd name="f5" fmla="val 56"/>
                <a:gd name="f6" fmla="val 55"/>
                <a:gd name="f7" fmla="val 53"/>
                <a:gd name="f8" fmla="val 51"/>
                <a:gd name="f9" fmla="val 1"/>
                <a:gd name="f10" fmla="val 21"/>
                <a:gd name="f11" fmla="val 5"/>
                <a:gd name="f12" fmla="val 32"/>
                <a:gd name="f13" fmla="val 3"/>
                <a:gd name="f14" fmla="val 62"/>
                <a:gd name="f15" fmla="val 16"/>
                <a:gd name="f16" fmla="val 177"/>
                <a:gd name="f17" fmla="val 294"/>
                <a:gd name="f18" fmla="val 409"/>
                <a:gd name="f19" fmla="val 439"/>
                <a:gd name="f20" fmla="val 466"/>
                <a:gd name="f21" fmla="val 469"/>
                <a:gd name="f22" fmla="val 57"/>
                <a:gd name="f23" fmla="val 86"/>
                <a:gd name="f24" fmla="val 108"/>
                <a:gd name="f25" fmla="val 448"/>
                <a:gd name="f26" fmla="val 111"/>
                <a:gd name="f27" fmla="val 419"/>
                <a:gd name="f28" fmla="val 297"/>
                <a:gd name="f29" fmla="val 173"/>
                <a:gd name="f30" fmla="val 49"/>
                <a:gd name="f31" fmla="val 22"/>
                <a:gd name="f32" fmla="val 84"/>
                <a:gd name="f33" fmla="*/ f0 1 124"/>
                <a:gd name="f34" fmla="*/ f1 1 470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24"/>
                <a:gd name="f41" fmla="*/ f38 1 470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24" h="470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5" y="f17"/>
                    <a:pt x="f13" y="f18"/>
                  </a:cubicBezTo>
                  <a:cubicBezTo>
                    <a:pt x="f2" y="f19"/>
                    <a:pt x="f10" y="f20"/>
                    <a:pt x="f8" y="f21"/>
                  </a:cubicBezTo>
                  <a:lnTo>
                    <a:pt x="f22" y="f21"/>
                  </a:lnTo>
                  <a:cubicBezTo>
                    <a:pt x="f23" y="f21"/>
                    <a:pt x="f24" y="f25"/>
                    <a:pt x="f26" y="f27"/>
                  </a:cubicBezTo>
                  <a:cubicBezTo>
                    <a:pt x="f3" y="f28"/>
                    <a:pt x="f3" y="f29"/>
                    <a:pt x="f26" y="f30"/>
                  </a:cubicBezTo>
                  <a:cubicBezTo>
                    <a:pt x="f24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3495;p57">
              <a:extLst>
                <a:ext uri="{FF2B5EF4-FFF2-40B4-BE49-F238E27FC236}">
                  <a16:creationId xmlns:a16="http://schemas.microsoft.com/office/drawing/2014/main" id="{FB5CD6B7-6610-4D36-9D87-ED160B04A45C}"/>
                </a:ext>
              </a:extLst>
            </p:cNvPr>
            <p:cNvSpPr/>
            <p:nvPr/>
          </p:nvSpPr>
          <p:spPr>
            <a:xfrm>
              <a:off x="4176704" y="3742758"/>
              <a:ext cx="53346" cy="427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6"/>
                <a:gd name="f4" fmla="val 1102"/>
                <a:gd name="f5" fmla="val 64"/>
                <a:gd name="f6" fmla="val 1"/>
                <a:gd name="f7" fmla="val 44"/>
                <a:gd name="f8" fmla="val 24"/>
                <a:gd name="f9" fmla="val 12"/>
                <a:gd name="f10" fmla="val 14"/>
                <a:gd name="f11" fmla="val 32"/>
                <a:gd name="f12" fmla="val 57"/>
                <a:gd name="f13" fmla="val 90"/>
                <a:gd name="f14" fmla="val 39"/>
                <a:gd name="f15" fmla="val 104"/>
                <a:gd name="f16" fmla="val 509"/>
                <a:gd name="f17" fmla="val 339"/>
                <a:gd name="f18" fmla="val 936"/>
                <a:gd name="f19" fmla="val 677"/>
                <a:gd name="f20" fmla="val 1272"/>
                <a:gd name="f21" fmla="val 1081"/>
                <a:gd name="f22" fmla="val 1282"/>
                <a:gd name="f23" fmla="val 1094"/>
                <a:gd name="f24" fmla="val 1300"/>
                <a:gd name="f25" fmla="val 1101"/>
                <a:gd name="f26" fmla="val 1315"/>
                <a:gd name="f27" fmla="val 1328"/>
                <a:gd name="f28" fmla="val 1339"/>
                <a:gd name="f29" fmla="val 1097"/>
                <a:gd name="f30" fmla="val 1349"/>
                <a:gd name="f31" fmla="val 1087"/>
                <a:gd name="f32" fmla="val 1372"/>
                <a:gd name="f33" fmla="val 1067"/>
                <a:gd name="f34" fmla="val 1375"/>
                <a:gd name="f35" fmla="val 1033"/>
                <a:gd name="f36" fmla="val 1357"/>
                <a:gd name="f37" fmla="val 1010"/>
                <a:gd name="f38" fmla="val 596"/>
                <a:gd name="f39" fmla="val 570"/>
                <a:gd name="f40" fmla="val 248"/>
                <a:gd name="f41" fmla="val 86"/>
                <a:gd name="f42" fmla="val 6"/>
                <a:gd name="f43" fmla="val 79"/>
                <a:gd name="f44" fmla="val 3"/>
                <a:gd name="f45" fmla="val 72"/>
                <a:gd name="f46" fmla="*/ f0 1 1376"/>
                <a:gd name="f47" fmla="*/ f1 1 110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376"/>
                <a:gd name="f54" fmla="*/ f51 1 110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376" h="110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3496;p57">
              <a:extLst>
                <a:ext uri="{FF2B5EF4-FFF2-40B4-BE49-F238E27FC236}">
                  <a16:creationId xmlns:a16="http://schemas.microsoft.com/office/drawing/2014/main" id="{B31CB66F-5EB3-4894-988F-127DE257788D}"/>
                </a:ext>
              </a:extLst>
            </p:cNvPr>
            <p:cNvSpPr/>
            <p:nvPr/>
          </p:nvSpPr>
          <p:spPr>
            <a:xfrm>
              <a:off x="4180975" y="3772960"/>
              <a:ext cx="10972" cy="86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"/>
                <a:gd name="f4" fmla="val 223"/>
                <a:gd name="f5" fmla="val 62"/>
                <a:gd name="f6" fmla="val 45"/>
                <a:gd name="f7" fmla="val 29"/>
                <a:gd name="f8" fmla="val 8"/>
                <a:gd name="f9" fmla="val 17"/>
                <a:gd name="f10" fmla="val 23"/>
                <a:gd name="f11" fmla="val 47"/>
                <a:gd name="f12" fmla="val 5"/>
                <a:gd name="f13" fmla="val 82"/>
                <a:gd name="f14" fmla="val 30"/>
                <a:gd name="f15" fmla="val 100"/>
                <a:gd name="f16" fmla="val 188"/>
                <a:gd name="f17" fmla="val 211"/>
                <a:gd name="f18" fmla="val 200"/>
                <a:gd name="f19" fmla="val 218"/>
                <a:gd name="f20" fmla="val 210"/>
                <a:gd name="f21" fmla="val 221"/>
                <a:gd name="f22" fmla="val 237"/>
                <a:gd name="f23" fmla="val 254"/>
                <a:gd name="f24" fmla="val 214"/>
                <a:gd name="f25" fmla="val 267"/>
                <a:gd name="f26" fmla="val 282"/>
                <a:gd name="f27" fmla="val 174"/>
                <a:gd name="f28" fmla="val 278"/>
                <a:gd name="f29" fmla="val 140"/>
                <a:gd name="f30" fmla="val 252"/>
                <a:gd name="f31" fmla="val 123"/>
                <a:gd name="f32" fmla="val 94"/>
                <a:gd name="f33" fmla="val 10"/>
                <a:gd name="f34" fmla="val 84"/>
                <a:gd name="f35" fmla="val 4"/>
                <a:gd name="f36" fmla="val 73"/>
                <a:gd name="f37" fmla="*/ f0 1 283"/>
                <a:gd name="f38" fmla="*/ f1 1 223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83"/>
                <a:gd name="f45" fmla="*/ f42 1 223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83" h="22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18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3497;p57">
              <a:extLst>
                <a:ext uri="{FF2B5EF4-FFF2-40B4-BE49-F238E27FC236}">
                  <a16:creationId xmlns:a16="http://schemas.microsoft.com/office/drawing/2014/main" id="{94C6BFBA-6A66-4F26-873A-FEF46DB81D52}"/>
                </a:ext>
              </a:extLst>
            </p:cNvPr>
            <p:cNvSpPr/>
            <p:nvPr/>
          </p:nvSpPr>
          <p:spPr>
            <a:xfrm>
              <a:off x="4081296" y="3834015"/>
              <a:ext cx="65205" cy="53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2"/>
                <a:gd name="f4" fmla="val 1381"/>
                <a:gd name="f5" fmla="val 61"/>
                <a:gd name="f6" fmla="val 1"/>
                <a:gd name="f7" fmla="val 48"/>
                <a:gd name="f8" fmla="val 36"/>
                <a:gd name="f9" fmla="val 6"/>
                <a:gd name="f10" fmla="val 25"/>
                <a:gd name="f11" fmla="val 15"/>
                <a:gd name="f12" fmla="val 2"/>
                <a:gd name="f13" fmla="val 35"/>
                <a:gd name="f14" fmla="val 67"/>
                <a:gd name="f15" fmla="val 19"/>
                <a:gd name="f16" fmla="val 92"/>
                <a:gd name="f17" fmla="val 468"/>
                <a:gd name="f18" fmla="val 607"/>
                <a:gd name="f19" fmla="val 995"/>
                <a:gd name="f20" fmla="val 1039"/>
                <a:gd name="f21" fmla="val 1592"/>
                <a:gd name="f22" fmla="val 1373"/>
                <a:gd name="f23" fmla="val 1600"/>
                <a:gd name="f24" fmla="val 1378"/>
                <a:gd name="f25" fmla="val 1610"/>
                <a:gd name="f26" fmla="val 1380"/>
                <a:gd name="f27" fmla="val 1619"/>
                <a:gd name="f28" fmla="val 1639"/>
                <a:gd name="f29" fmla="val 1657"/>
                <a:gd name="f30" fmla="val 1369"/>
                <a:gd name="f31" fmla="val 1667"/>
                <a:gd name="f32" fmla="val 1352"/>
                <a:gd name="f33" fmla="val 1681"/>
                <a:gd name="f34" fmla="val 1325"/>
                <a:gd name="f35" fmla="val 1671"/>
                <a:gd name="f36" fmla="val 1291"/>
                <a:gd name="f37" fmla="val 1646"/>
                <a:gd name="f38" fmla="val 1276"/>
                <a:gd name="f39" fmla="val 1062"/>
                <a:gd name="f40" fmla="val 949"/>
                <a:gd name="f41" fmla="val 542"/>
                <a:gd name="f42" fmla="val 527"/>
                <a:gd name="f43" fmla="val 103"/>
                <a:gd name="f44" fmla="val 20"/>
                <a:gd name="f45" fmla="val 7"/>
                <a:gd name="f46" fmla="val 77"/>
                <a:gd name="f47" fmla="*/ f0 1 1682"/>
                <a:gd name="f48" fmla="*/ f1 1 138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82"/>
                <a:gd name="f55" fmla="*/ f52 1 138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82" h="138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16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3498;p57">
              <a:extLst>
                <a:ext uri="{FF2B5EF4-FFF2-40B4-BE49-F238E27FC236}">
                  <a16:creationId xmlns:a16="http://schemas.microsoft.com/office/drawing/2014/main" id="{2C3294B3-4457-44D3-8C79-AAE86F501B5C}"/>
                </a:ext>
              </a:extLst>
            </p:cNvPr>
            <p:cNvSpPr/>
            <p:nvPr/>
          </p:nvSpPr>
          <p:spPr>
            <a:xfrm>
              <a:off x="4111032" y="3836072"/>
              <a:ext cx="22832" cy="191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"/>
                <a:gd name="f4" fmla="val 495"/>
                <a:gd name="f5" fmla="val 63"/>
                <a:gd name="f6" fmla="val 48"/>
                <a:gd name="f7" fmla="val 31"/>
                <a:gd name="f8" fmla="val 7"/>
                <a:gd name="f9" fmla="val 20"/>
                <a:gd name="f10" fmla="val 43"/>
                <a:gd name="f11" fmla="val 4"/>
                <a:gd name="f12" fmla="val 77"/>
                <a:gd name="f13" fmla="val 27"/>
                <a:gd name="f14" fmla="val 97"/>
                <a:gd name="f15" fmla="val 491"/>
                <a:gd name="f16" fmla="val 481"/>
                <a:gd name="f17" fmla="val 503"/>
                <a:gd name="f18" fmla="val 490"/>
                <a:gd name="f19" fmla="val 516"/>
                <a:gd name="f20" fmla="val 494"/>
                <a:gd name="f21" fmla="val 527"/>
                <a:gd name="f22" fmla="val 544"/>
                <a:gd name="f23" fmla="val 560"/>
                <a:gd name="f24" fmla="val 489"/>
                <a:gd name="f25" fmla="val 568"/>
                <a:gd name="f26" fmla="val 474"/>
                <a:gd name="f27" fmla="val 588"/>
                <a:gd name="f28" fmla="val 452"/>
                <a:gd name="f29" fmla="val 584"/>
                <a:gd name="f30" fmla="val 417"/>
                <a:gd name="f31" fmla="val 561"/>
                <a:gd name="f32" fmla="val 397"/>
                <a:gd name="f33" fmla="val 13"/>
                <a:gd name="f34" fmla="val 88"/>
                <a:gd name="f35" fmla="val 76"/>
                <a:gd name="f36" fmla="*/ f0 1 589"/>
                <a:gd name="f37" fmla="*/ f1 1 495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89"/>
                <a:gd name="f44" fmla="*/ f41 1 495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89" h="49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14" y="f33"/>
                  </a:lnTo>
                  <a:cubicBezTo>
                    <a:pt x="f34" y="f11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" name="Google Shape;3499;p57">
              <a:extLst>
                <a:ext uri="{FF2B5EF4-FFF2-40B4-BE49-F238E27FC236}">
                  <a16:creationId xmlns:a16="http://schemas.microsoft.com/office/drawing/2014/main" id="{88715C9A-9596-40BC-B641-CC24529AF35C}"/>
                </a:ext>
              </a:extLst>
            </p:cNvPr>
            <p:cNvSpPr/>
            <p:nvPr/>
          </p:nvSpPr>
          <p:spPr>
            <a:xfrm>
              <a:off x="4162211" y="3836191"/>
              <a:ext cx="17135" cy="14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2"/>
                <a:gd name="f4" fmla="val 382"/>
                <a:gd name="f5" fmla="val 59"/>
                <a:gd name="f6" fmla="val 44"/>
                <a:gd name="f7" fmla="val 29"/>
                <a:gd name="f8" fmla="val 6"/>
                <a:gd name="f9" fmla="val 19"/>
                <a:gd name="f10" fmla="val 18"/>
                <a:gd name="f11" fmla="val 41"/>
                <a:gd name="f12" fmla="val 2"/>
                <a:gd name="f13" fmla="val 75"/>
                <a:gd name="f14" fmla="val 24"/>
                <a:gd name="f15" fmla="val 95"/>
                <a:gd name="f16" fmla="val 345"/>
                <a:gd name="f17" fmla="val 370"/>
                <a:gd name="f18" fmla="val 356"/>
                <a:gd name="f19" fmla="val 379"/>
                <a:gd name="f20" fmla="val 368"/>
                <a:gd name="f21" fmla="val 380"/>
                <a:gd name="f22" fmla="val 396"/>
                <a:gd name="f23" fmla="val 413"/>
                <a:gd name="f24" fmla="val 377"/>
                <a:gd name="f25" fmla="val 422"/>
                <a:gd name="f26" fmla="val 365"/>
                <a:gd name="f27" fmla="val 343"/>
                <a:gd name="f28" fmla="val 439"/>
                <a:gd name="f29" fmla="val 308"/>
                <a:gd name="f30" fmla="val 416"/>
                <a:gd name="f31" fmla="val 288"/>
                <a:gd name="f32" fmla="val 96"/>
                <a:gd name="f33" fmla="val 14"/>
                <a:gd name="f34" fmla="val 85"/>
                <a:gd name="f35" fmla="val 5"/>
                <a:gd name="f36" fmla="val 72"/>
                <a:gd name="f37" fmla="*/ f0 1 442"/>
                <a:gd name="f38" fmla="*/ f1 1 382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42"/>
                <a:gd name="f45" fmla="*/ f42 1 382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42" h="38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3500;p57">
              <a:extLst>
                <a:ext uri="{FF2B5EF4-FFF2-40B4-BE49-F238E27FC236}">
                  <a16:creationId xmlns:a16="http://schemas.microsoft.com/office/drawing/2014/main" id="{BEA2D797-7918-46E0-8DA1-17C189CC7BBD}"/>
                </a:ext>
              </a:extLst>
            </p:cNvPr>
            <p:cNvSpPr/>
            <p:nvPr/>
          </p:nvSpPr>
          <p:spPr>
            <a:xfrm>
              <a:off x="4090641" y="4025801"/>
              <a:ext cx="175729" cy="439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33"/>
                <a:gd name="f4" fmla="val 1133"/>
                <a:gd name="f5" fmla="val 4469"/>
                <a:gd name="f6" fmla="val 4461"/>
                <a:gd name="f7" fmla="val 4454"/>
                <a:gd name="f8" fmla="val 2"/>
                <a:gd name="f9" fmla="val 4447"/>
                <a:gd name="f10" fmla="val 5"/>
                <a:gd name="f11" fmla="val 3243"/>
                <a:gd name="f12" fmla="val 568"/>
                <a:gd name="f13" fmla="val 1806"/>
                <a:gd name="f14" fmla="val 901"/>
                <a:gd name="f15" fmla="val 55"/>
                <a:gd name="f16" fmla="val 1022"/>
                <a:gd name="f17" fmla="val 25"/>
                <a:gd name="f18" fmla="val 1023"/>
                <a:gd name="f19" fmla="val 1"/>
                <a:gd name="f20" fmla="val 1050"/>
                <a:gd name="f21" fmla="val 3"/>
                <a:gd name="f22" fmla="val 1080"/>
                <a:gd name="f23" fmla="val 1112"/>
                <a:gd name="f24" fmla="val 30"/>
                <a:gd name="f25" fmla="val 59"/>
                <a:gd name="f26" fmla="val 60"/>
                <a:gd name="f27" fmla="val 62"/>
                <a:gd name="f28" fmla="val 1130"/>
                <a:gd name="f29" fmla="val 1828"/>
                <a:gd name="f30" fmla="val 1009"/>
                <a:gd name="f31" fmla="val 3276"/>
                <a:gd name="f32" fmla="val 673"/>
                <a:gd name="f33" fmla="val 4492"/>
                <a:gd name="f34" fmla="val 105"/>
                <a:gd name="f35" fmla="val 4519"/>
                <a:gd name="f36" fmla="val 93"/>
                <a:gd name="f37" fmla="val 4532"/>
                <a:gd name="f38" fmla="val 32"/>
                <a:gd name="f39" fmla="val 4510"/>
                <a:gd name="f40" fmla="val 11"/>
                <a:gd name="f41" fmla="val 4489"/>
                <a:gd name="f42" fmla="*/ f0 1 4533"/>
                <a:gd name="f43" fmla="*/ f1 1 113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4533"/>
                <a:gd name="f50" fmla="*/ f47 1 113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4533" h="11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0" y="f23"/>
                    <a:pt x="f24" y="f4"/>
                    <a:pt x="f25" y="f4"/>
                  </a:cubicBezTo>
                  <a:cubicBezTo>
                    <a:pt x="f26" y="f4"/>
                    <a:pt x="f27" y="f4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5"/>
                    <a:pt x="f35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" name="Google Shape;3501;p57">
              <a:extLst>
                <a:ext uri="{FF2B5EF4-FFF2-40B4-BE49-F238E27FC236}">
                  <a16:creationId xmlns:a16="http://schemas.microsoft.com/office/drawing/2014/main" id="{5AC72D4E-56CD-42AA-9B74-CFE1FFF897FE}"/>
                </a:ext>
              </a:extLst>
            </p:cNvPr>
            <p:cNvSpPr/>
            <p:nvPr/>
          </p:nvSpPr>
          <p:spPr>
            <a:xfrm>
              <a:off x="4151311" y="4021622"/>
              <a:ext cx="53108" cy="154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0"/>
                <a:gd name="f4" fmla="val 398"/>
                <a:gd name="f5" fmla="val 1306"/>
                <a:gd name="f6" fmla="val 1"/>
                <a:gd name="f7" fmla="val 1301"/>
                <a:gd name="f8" fmla="val 1295"/>
                <a:gd name="f9" fmla="val 2"/>
                <a:gd name="f10" fmla="val 1289"/>
                <a:gd name="f11" fmla="val 3"/>
                <a:gd name="f12" fmla="val 889"/>
                <a:gd name="f13" fmla="val 142"/>
                <a:gd name="f14" fmla="val 473"/>
                <a:gd name="f15" fmla="val 238"/>
                <a:gd name="f16" fmla="val 52"/>
                <a:gd name="f17" fmla="val 290"/>
                <a:gd name="f18" fmla="val 22"/>
                <a:gd name="f19" fmla="val 294"/>
                <a:gd name="f20" fmla="val 320"/>
                <a:gd name="f21" fmla="val 5"/>
                <a:gd name="f22" fmla="val 351"/>
                <a:gd name="f23" fmla="val 8"/>
                <a:gd name="f24" fmla="val 379"/>
                <a:gd name="f25" fmla="val 33"/>
                <a:gd name="f26" fmla="val 60"/>
                <a:gd name="f27" fmla="val 65"/>
                <a:gd name="f28" fmla="val 492"/>
                <a:gd name="f29" fmla="val 345"/>
                <a:gd name="f30" fmla="val 918"/>
                <a:gd name="f31" fmla="val 247"/>
                <a:gd name="f32" fmla="val 1325"/>
                <a:gd name="f33" fmla="val 106"/>
                <a:gd name="f34" fmla="val 1354"/>
                <a:gd name="f35" fmla="val 97"/>
                <a:gd name="f36" fmla="val 1369"/>
                <a:gd name="f37" fmla="val 66"/>
                <a:gd name="f38" fmla="val 1359"/>
                <a:gd name="f39" fmla="val 38"/>
                <a:gd name="f40" fmla="val 1352"/>
                <a:gd name="f41" fmla="val 15"/>
                <a:gd name="f42" fmla="val 1330"/>
                <a:gd name="f43" fmla="*/ f0 1 1370"/>
                <a:gd name="f44" fmla="*/ f1 1 39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370"/>
                <a:gd name="f51" fmla="*/ f48 1 39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370" h="3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lnTo>
                    <a:pt x="f27" y="f4"/>
                  </a:ln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" name="Google Shape;3502;p57">
              <a:extLst>
                <a:ext uri="{FF2B5EF4-FFF2-40B4-BE49-F238E27FC236}">
                  <a16:creationId xmlns:a16="http://schemas.microsoft.com/office/drawing/2014/main" id="{B437D4CA-A8CB-4C36-A3FA-32851F011748}"/>
                </a:ext>
              </a:extLst>
            </p:cNvPr>
            <p:cNvSpPr/>
            <p:nvPr/>
          </p:nvSpPr>
          <p:spPr>
            <a:xfrm>
              <a:off x="4154576" y="3986692"/>
              <a:ext cx="33494" cy="82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4"/>
                <a:gd name="f4" fmla="val 214"/>
                <a:gd name="f5" fmla="val 807"/>
                <a:gd name="f6" fmla="val 1"/>
                <a:gd name="f7" fmla="val 804"/>
                <a:gd name="f8" fmla="val 801"/>
                <a:gd name="f9" fmla="val 798"/>
                <a:gd name="f10" fmla="val 2"/>
                <a:gd name="f11" fmla="val 51"/>
                <a:gd name="f12" fmla="val 103"/>
                <a:gd name="f13" fmla="val 22"/>
                <a:gd name="f14" fmla="val 108"/>
                <a:gd name="f15" fmla="val 135"/>
                <a:gd name="f16" fmla="val 4"/>
                <a:gd name="f17" fmla="val 165"/>
                <a:gd name="f18" fmla="val 9"/>
                <a:gd name="f19" fmla="val 194"/>
                <a:gd name="f20" fmla="val 33"/>
                <a:gd name="f21" fmla="val 59"/>
                <a:gd name="f22" fmla="val 62"/>
                <a:gd name="f23" fmla="val 65"/>
                <a:gd name="f24" fmla="val 66"/>
                <a:gd name="f25" fmla="val 212"/>
                <a:gd name="f26" fmla="val 814"/>
                <a:gd name="f27" fmla="val 110"/>
                <a:gd name="f28" fmla="val 842"/>
                <a:gd name="f29" fmla="val 106"/>
                <a:gd name="f30" fmla="val 78"/>
                <a:gd name="f31" fmla="val 861"/>
                <a:gd name="f32" fmla="val 49"/>
                <a:gd name="f33" fmla="val 856"/>
                <a:gd name="f34" fmla="val 23"/>
                <a:gd name="f35" fmla="val 833"/>
                <a:gd name="f36" fmla="*/ f0 1 864"/>
                <a:gd name="f37" fmla="*/ f1 1 214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864"/>
                <a:gd name="f44" fmla="*/ f41 1 214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864" h="214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" name="Google Shape;3503;p57">
              <a:extLst>
                <a:ext uri="{FF2B5EF4-FFF2-40B4-BE49-F238E27FC236}">
                  <a16:creationId xmlns:a16="http://schemas.microsoft.com/office/drawing/2014/main" id="{B43B824B-96DE-48F6-93A3-90F9A59DFD99}"/>
                </a:ext>
              </a:extLst>
            </p:cNvPr>
            <p:cNvSpPr/>
            <p:nvPr/>
          </p:nvSpPr>
          <p:spPr>
            <a:xfrm>
              <a:off x="4212256" y="4205307"/>
              <a:ext cx="41129" cy="485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1"/>
                <a:gd name="f4" fmla="val 1253"/>
                <a:gd name="f5" fmla="val 998"/>
                <a:gd name="f6" fmla="val 1"/>
                <a:gd name="f7" fmla="val 980"/>
                <a:gd name="f8" fmla="val 962"/>
                <a:gd name="f9" fmla="val 10"/>
                <a:gd name="f10" fmla="val 952"/>
                <a:gd name="f11" fmla="val 28"/>
                <a:gd name="f12" fmla="val 696"/>
                <a:gd name="f13" fmla="val 444"/>
                <a:gd name="f14" fmla="val 384"/>
                <a:gd name="f15" fmla="val 822"/>
                <a:gd name="f16" fmla="val 27"/>
                <a:gd name="f17" fmla="val 1156"/>
                <a:gd name="f18" fmla="val 2"/>
                <a:gd name="f19" fmla="val 1177"/>
                <a:gd name="f20" fmla="val 1213"/>
                <a:gd name="f21" fmla="val 22"/>
                <a:gd name="f22" fmla="val 1234"/>
                <a:gd name="f23" fmla="val 34"/>
                <a:gd name="f24" fmla="val 1247"/>
                <a:gd name="f25" fmla="val 48"/>
                <a:gd name="f26" fmla="val 1252"/>
                <a:gd name="f27" fmla="val 62"/>
                <a:gd name="f28" fmla="val 74"/>
                <a:gd name="f29" fmla="val 88"/>
                <a:gd name="f30" fmla="val 101"/>
                <a:gd name="f31" fmla="val 465"/>
                <a:gd name="f32" fmla="val 895"/>
                <a:gd name="f33" fmla="val 783"/>
                <a:gd name="f34" fmla="val 508"/>
                <a:gd name="f35" fmla="val 1045"/>
                <a:gd name="f36" fmla="val 83"/>
                <a:gd name="f37" fmla="val 1060"/>
                <a:gd name="f38" fmla="val 59"/>
                <a:gd name="f39" fmla="val 1053"/>
                <a:gd name="f40" fmla="val 25"/>
                <a:gd name="f41" fmla="val 1026"/>
                <a:gd name="f42" fmla="val 9"/>
                <a:gd name="f43" fmla="val 1018"/>
                <a:gd name="f44" fmla="val 4"/>
                <a:gd name="f45" fmla="val 1008"/>
                <a:gd name="f46" fmla="*/ f0 1 1061"/>
                <a:gd name="f47" fmla="*/ f1 1 1253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61"/>
                <a:gd name="f54" fmla="*/ f51 1 1253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61" h="125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3504;p57">
              <a:extLst>
                <a:ext uri="{FF2B5EF4-FFF2-40B4-BE49-F238E27FC236}">
                  <a16:creationId xmlns:a16="http://schemas.microsoft.com/office/drawing/2014/main" id="{CE9FEC39-5BE1-4348-AE98-DFCA016DC024}"/>
                </a:ext>
              </a:extLst>
            </p:cNvPr>
            <p:cNvSpPr/>
            <p:nvPr/>
          </p:nvSpPr>
          <p:spPr>
            <a:xfrm>
              <a:off x="4206907" y="4189332"/>
              <a:ext cx="23838" cy="248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5"/>
                <a:gd name="f4" fmla="val 642"/>
                <a:gd name="f5" fmla="val 553"/>
                <a:gd name="f6" fmla="val 1"/>
                <a:gd name="f7" fmla="val 536"/>
                <a:gd name="f8" fmla="val 518"/>
                <a:gd name="f9" fmla="val 9"/>
                <a:gd name="f10" fmla="val 508"/>
                <a:gd name="f11" fmla="val 24"/>
                <a:gd name="f12" fmla="val 372"/>
                <a:gd name="f13" fmla="val 220"/>
                <a:gd name="f14" fmla="val 210"/>
                <a:gd name="f15" fmla="val 394"/>
                <a:gd name="f16" fmla="val 26"/>
                <a:gd name="f17" fmla="val 546"/>
                <a:gd name="f18" fmla="val 4"/>
                <a:gd name="f19" fmla="val 564"/>
                <a:gd name="f20" fmla="val 599"/>
                <a:gd name="f21" fmla="val 19"/>
                <a:gd name="f22" fmla="val 622"/>
                <a:gd name="f23" fmla="val 31"/>
                <a:gd name="f24" fmla="val 635"/>
                <a:gd name="f25" fmla="val 46"/>
                <a:gd name="f26" fmla="val 62"/>
                <a:gd name="f27" fmla="val 73"/>
                <a:gd name="f28" fmla="val 86"/>
                <a:gd name="f29" fmla="val 638"/>
                <a:gd name="f30" fmla="val 98"/>
                <a:gd name="f31" fmla="val 629"/>
                <a:gd name="f32" fmla="val 288"/>
                <a:gd name="f33" fmla="val 472"/>
                <a:gd name="f34" fmla="val 456"/>
                <a:gd name="f35" fmla="val 290"/>
                <a:gd name="f36" fmla="val 87"/>
                <a:gd name="f37" fmla="val 61"/>
                <a:gd name="f38" fmla="val 609"/>
                <a:gd name="f39" fmla="val 28"/>
                <a:gd name="f40" fmla="val 585"/>
                <a:gd name="f41" fmla="val 10"/>
                <a:gd name="f42" fmla="val 575"/>
                <a:gd name="f43" fmla="*/ f0 1 615"/>
                <a:gd name="f44" fmla="*/ f1 1 64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615"/>
                <a:gd name="f51" fmla="*/ f48 1 64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615" h="64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20" y="f36"/>
                  </a:cubicBezTo>
                  <a:cubicBezTo>
                    <a:pt x="f3" y="f37"/>
                    <a:pt x="f38" y="f39"/>
                    <a:pt x="f40" y="f41"/>
                  </a:cubicBezTo>
                  <a:cubicBezTo>
                    <a:pt x="f42" y="f18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3505;p57">
              <a:extLst>
                <a:ext uri="{FF2B5EF4-FFF2-40B4-BE49-F238E27FC236}">
                  <a16:creationId xmlns:a16="http://schemas.microsoft.com/office/drawing/2014/main" id="{DA55434A-8F2B-4083-BD7B-3E816E684236}"/>
                </a:ext>
              </a:extLst>
            </p:cNvPr>
            <p:cNvSpPr/>
            <p:nvPr/>
          </p:nvSpPr>
          <p:spPr>
            <a:xfrm>
              <a:off x="4212183" y="4149318"/>
              <a:ext cx="21131" cy="210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"/>
                <a:gd name="f4" fmla="val 542"/>
                <a:gd name="f5" fmla="val 483"/>
                <a:gd name="f6" fmla="val 469"/>
                <a:gd name="f7" fmla="val 455"/>
                <a:gd name="f8" fmla="val 6"/>
                <a:gd name="f9" fmla="val 444"/>
                <a:gd name="f10" fmla="val 16"/>
                <a:gd name="f11" fmla="val 21"/>
                <a:gd name="f12" fmla="val 448"/>
                <a:gd name="f13" fmla="val 471"/>
                <a:gd name="f14" fmla="val 505"/>
                <a:gd name="f15" fmla="val 526"/>
                <a:gd name="f16" fmla="val 31"/>
                <a:gd name="f17" fmla="val 536"/>
                <a:gd name="f18" fmla="val 46"/>
                <a:gd name="f19" fmla="val 60"/>
                <a:gd name="f20" fmla="val 74"/>
                <a:gd name="f21" fmla="val 88"/>
                <a:gd name="f22" fmla="val 100"/>
                <a:gd name="f23" fmla="val 523"/>
                <a:gd name="f24" fmla="val 95"/>
                <a:gd name="f25" fmla="val 544"/>
                <a:gd name="f26" fmla="val 72"/>
                <a:gd name="f27" fmla="val 38"/>
                <a:gd name="f28" fmla="val 511"/>
                <a:gd name="f29" fmla="val 497"/>
                <a:gd name="f30" fmla="*/ f0 1 545"/>
                <a:gd name="f31" fmla="*/ f1 1 542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45"/>
                <a:gd name="f38" fmla="*/ f35 1 542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45" h="5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2" y="f14"/>
                    <a:pt x="f11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17"/>
                    <a:pt x="f22" y="f15"/>
                  </a:cubicBezTo>
                  <a:lnTo>
                    <a:pt x="f23" y="f24"/>
                  </a:lnTo>
                  <a:cubicBezTo>
                    <a:pt x="f25" y="f26"/>
                    <a:pt x="f25" y="f27"/>
                    <a:pt x="f23" y="f10"/>
                  </a:cubicBezTo>
                  <a:cubicBezTo>
                    <a:pt x="f28" y="f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" name="Google Shape;3506;p57">
              <a:extLst>
                <a:ext uri="{FF2B5EF4-FFF2-40B4-BE49-F238E27FC236}">
                  <a16:creationId xmlns:a16="http://schemas.microsoft.com/office/drawing/2014/main" id="{C279CC8B-F582-407E-9BF5-48E319650453}"/>
                </a:ext>
              </a:extLst>
            </p:cNvPr>
            <p:cNvSpPr/>
            <p:nvPr/>
          </p:nvSpPr>
          <p:spPr>
            <a:xfrm>
              <a:off x="4103516" y="4119509"/>
              <a:ext cx="37645" cy="395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1021"/>
                <a:gd name="f5" fmla="val 910"/>
                <a:gd name="f6" fmla="val 898"/>
                <a:gd name="f7" fmla="val 885"/>
                <a:gd name="f8" fmla="val 5"/>
                <a:gd name="f9" fmla="val 875"/>
                <a:gd name="f10" fmla="val 13"/>
                <a:gd name="f11" fmla="val 549"/>
                <a:gd name="f12" fmla="val 278"/>
                <a:gd name="f13" fmla="val 261"/>
                <a:gd name="f14" fmla="val 587"/>
                <a:gd name="f15" fmla="val 19"/>
                <a:gd name="f16" fmla="val 933"/>
                <a:gd name="f17" fmla="val 959"/>
                <a:gd name="f18" fmla="val 6"/>
                <a:gd name="f19" fmla="val 992"/>
                <a:gd name="f20" fmla="val 30"/>
                <a:gd name="f21" fmla="val 1010"/>
                <a:gd name="f22" fmla="val 42"/>
                <a:gd name="f23" fmla="val 1017"/>
                <a:gd name="f24" fmla="val 52"/>
                <a:gd name="f25" fmla="val 1020"/>
                <a:gd name="f26" fmla="val 63"/>
                <a:gd name="f27" fmla="val 80"/>
                <a:gd name="f28" fmla="val 97"/>
                <a:gd name="f29" fmla="val 1013"/>
                <a:gd name="f30" fmla="val 107"/>
                <a:gd name="f31" fmla="val 996"/>
                <a:gd name="f32" fmla="val 344"/>
                <a:gd name="f33" fmla="val 658"/>
                <a:gd name="f34" fmla="val 626"/>
                <a:gd name="f35" fmla="val 357"/>
                <a:gd name="f36" fmla="val 945"/>
                <a:gd name="f37" fmla="val 967"/>
                <a:gd name="f38" fmla="val 79"/>
                <a:gd name="f39" fmla="val 970"/>
                <a:gd name="f40" fmla="val 43"/>
                <a:gd name="f41" fmla="val 952"/>
                <a:gd name="f42" fmla="val 20"/>
                <a:gd name="f43" fmla="val 941"/>
                <a:gd name="f44" fmla="val 7"/>
                <a:gd name="f45" fmla="val 926"/>
                <a:gd name="f46" fmla="*/ f0 1 971"/>
                <a:gd name="f47" fmla="*/ f1 1 1021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971"/>
                <a:gd name="f54" fmla="*/ f51 1 1021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971" h="102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28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" name="Google Shape;3507;p57">
              <a:extLst>
                <a:ext uri="{FF2B5EF4-FFF2-40B4-BE49-F238E27FC236}">
                  <a16:creationId xmlns:a16="http://schemas.microsoft.com/office/drawing/2014/main" id="{E1528269-8889-401F-AF96-2E6A782955B0}"/>
                </a:ext>
              </a:extLst>
            </p:cNvPr>
            <p:cNvSpPr/>
            <p:nvPr/>
          </p:nvSpPr>
          <p:spPr>
            <a:xfrm>
              <a:off x="4401793" y="4089855"/>
              <a:ext cx="46058" cy="2456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8"/>
                <a:gd name="f4" fmla="val 6336"/>
                <a:gd name="f5" fmla="val 62"/>
                <a:gd name="f6" fmla="val 56"/>
                <a:gd name="f7" fmla="val 50"/>
                <a:gd name="f8" fmla="val 1"/>
                <a:gd name="f9" fmla="val 44"/>
                <a:gd name="f10" fmla="val 4"/>
                <a:gd name="f11" fmla="val 15"/>
                <a:gd name="f12" fmla="val 14"/>
                <a:gd name="f13" fmla="val 46"/>
                <a:gd name="f14" fmla="val 11"/>
                <a:gd name="f15" fmla="val 75"/>
                <a:gd name="f16" fmla="val 430"/>
                <a:gd name="f17" fmla="val 1214"/>
                <a:gd name="f18" fmla="val 679"/>
                <a:gd name="f19" fmla="val 2425"/>
                <a:gd name="f20" fmla="val 919"/>
                <a:gd name="f21" fmla="val 3594"/>
                <a:gd name="f22" fmla="val 986"/>
                <a:gd name="f23" fmla="val 3933"/>
                <a:gd name="f24" fmla="val 1059"/>
                <a:gd name="f25" fmla="val 4280"/>
                <a:gd name="f26" fmla="val 1066"/>
                <a:gd name="f27" fmla="val 4626"/>
                <a:gd name="f28" fmla="val 1079"/>
                <a:gd name="f29" fmla="val 5116"/>
                <a:gd name="f30" fmla="val 965"/>
                <a:gd name="f31" fmla="val 5652"/>
                <a:gd name="f32" fmla="val 720"/>
                <a:gd name="f33" fmla="val 6261"/>
                <a:gd name="f34" fmla="val 709"/>
                <a:gd name="f35" fmla="val 6290"/>
                <a:gd name="f36" fmla="val 721"/>
                <a:gd name="f37" fmla="val 6321"/>
                <a:gd name="f38" fmla="val 750"/>
                <a:gd name="f39" fmla="val 6332"/>
                <a:gd name="f40" fmla="val 757"/>
                <a:gd name="f41" fmla="val 6334"/>
                <a:gd name="f42" fmla="val 764"/>
                <a:gd name="f43" fmla="val 6335"/>
                <a:gd name="f44" fmla="val 771"/>
                <a:gd name="f45" fmla="val 793"/>
                <a:gd name="f46" fmla="val 813"/>
                <a:gd name="f47" fmla="val 6324"/>
                <a:gd name="f48" fmla="val 821"/>
                <a:gd name="f49" fmla="val 6301"/>
                <a:gd name="f50" fmla="val 1072"/>
                <a:gd name="f51" fmla="val 5679"/>
                <a:gd name="f52" fmla="val 1187"/>
                <a:gd name="f53" fmla="val 5129"/>
                <a:gd name="f54" fmla="val 1177"/>
                <a:gd name="f55" fmla="val 4623"/>
                <a:gd name="f56" fmla="val 1169"/>
                <a:gd name="f57" fmla="val 4265"/>
                <a:gd name="f58" fmla="val 1095"/>
                <a:gd name="f59" fmla="val 3913"/>
                <a:gd name="f60" fmla="val 1026"/>
                <a:gd name="f61" fmla="val 3571"/>
                <a:gd name="f62" fmla="val 784"/>
                <a:gd name="f63" fmla="val 2396"/>
                <a:gd name="f64" fmla="val 535"/>
                <a:gd name="f65" fmla="val 1183"/>
                <a:gd name="f66" fmla="val 112"/>
                <a:gd name="f67" fmla="val 35"/>
                <a:gd name="f68" fmla="val 105"/>
                <a:gd name="f69" fmla="val 85"/>
                <a:gd name="f70" fmla="*/ f0 1 1188"/>
                <a:gd name="f71" fmla="*/ f1 1 6336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88"/>
                <a:gd name="f78" fmla="*/ f75 1 6336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88" h="63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12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" name="Google Shape;3508;p57">
              <a:extLst>
                <a:ext uri="{FF2B5EF4-FFF2-40B4-BE49-F238E27FC236}">
                  <a16:creationId xmlns:a16="http://schemas.microsoft.com/office/drawing/2014/main" id="{3037804A-A829-4C48-97DA-19655D6CD518}"/>
                </a:ext>
              </a:extLst>
            </p:cNvPr>
            <p:cNvSpPr/>
            <p:nvPr/>
          </p:nvSpPr>
          <p:spPr>
            <a:xfrm>
              <a:off x="4397687" y="4160410"/>
              <a:ext cx="26279" cy="1125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8"/>
                <a:gd name="f4" fmla="val 2904"/>
                <a:gd name="f5" fmla="val 63"/>
                <a:gd name="f6" fmla="val 55"/>
                <a:gd name="f7" fmla="val 47"/>
                <a:gd name="f8" fmla="val 2"/>
                <a:gd name="f9" fmla="val 40"/>
                <a:gd name="f10" fmla="val 5"/>
                <a:gd name="f11" fmla="val 11"/>
                <a:gd name="f12" fmla="val 16"/>
                <a:gd name="f13" fmla="val 49"/>
                <a:gd name="f14" fmla="val 78"/>
                <a:gd name="f15" fmla="val 399"/>
                <a:gd name="f16" fmla="val 942"/>
                <a:gd name="f17" fmla="val 565"/>
                <a:gd name="f18" fmla="val 1899"/>
                <a:gd name="f19" fmla="val 499"/>
                <a:gd name="f20" fmla="val 2843"/>
                <a:gd name="f21" fmla="val 496"/>
                <a:gd name="f22" fmla="val 2875"/>
                <a:gd name="f23" fmla="val 520"/>
                <a:gd name="f24" fmla="val 2902"/>
                <a:gd name="f25" fmla="val 550"/>
                <a:gd name="f26" fmla="val 2903"/>
                <a:gd name="f27" fmla="val 553"/>
                <a:gd name="f28" fmla="val 581"/>
                <a:gd name="f29" fmla="val 605"/>
                <a:gd name="f30" fmla="val 2882"/>
                <a:gd name="f31" fmla="val 608"/>
                <a:gd name="f32" fmla="val 2853"/>
                <a:gd name="f33" fmla="val 1891"/>
                <a:gd name="f34" fmla="val 507"/>
                <a:gd name="f35" fmla="val 914"/>
                <a:gd name="f36" fmla="val 114"/>
                <a:gd name="f37" fmla="val 34"/>
                <a:gd name="f38" fmla="val 105"/>
                <a:gd name="f39" fmla="val 13"/>
                <a:gd name="f40" fmla="val 84"/>
                <a:gd name="f41" fmla="*/ f0 1 678"/>
                <a:gd name="f42" fmla="*/ f1 1 2904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678"/>
                <a:gd name="f49" fmla="*/ f46 1 2904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78" h="29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1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6"/>
                  </a:ln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3509;p57">
              <a:extLst>
                <a:ext uri="{FF2B5EF4-FFF2-40B4-BE49-F238E27FC236}">
                  <a16:creationId xmlns:a16="http://schemas.microsoft.com/office/drawing/2014/main" id="{5209ECA9-0F5E-42D6-96AD-BB26B704CB1C}"/>
                </a:ext>
              </a:extLst>
            </p:cNvPr>
            <p:cNvSpPr/>
            <p:nvPr/>
          </p:nvSpPr>
          <p:spPr>
            <a:xfrm>
              <a:off x="4372642" y="4225808"/>
              <a:ext cx="7909" cy="326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"/>
                <a:gd name="f4" fmla="val 841"/>
                <a:gd name="f5" fmla="val 60"/>
                <a:gd name="f6" fmla="val 1"/>
                <a:gd name="f7" fmla="val 57"/>
                <a:gd name="f8" fmla="val 55"/>
                <a:gd name="f9" fmla="val 52"/>
                <a:gd name="f10" fmla="val 22"/>
                <a:gd name="f11" fmla="val 6"/>
                <a:gd name="f12" fmla="val 33"/>
                <a:gd name="f13" fmla="val 5"/>
                <a:gd name="f14" fmla="val 63"/>
                <a:gd name="f15" fmla="val 92"/>
                <a:gd name="f16" fmla="val 792"/>
                <a:gd name="f17" fmla="val 95"/>
                <a:gd name="f18" fmla="val 820"/>
                <a:gd name="f19" fmla="val 121"/>
                <a:gd name="f20" fmla="val 840"/>
                <a:gd name="f21" fmla="val 148"/>
                <a:gd name="f22" fmla="val 152"/>
                <a:gd name="f23" fmla="val 182"/>
                <a:gd name="f24" fmla="val 836"/>
                <a:gd name="f25" fmla="val 203"/>
                <a:gd name="f26" fmla="val 810"/>
                <a:gd name="f27" fmla="val 200"/>
                <a:gd name="f28" fmla="val 780"/>
                <a:gd name="f29" fmla="val 113"/>
                <a:gd name="f30" fmla="val 50"/>
                <a:gd name="f31" fmla="val 110"/>
                <a:gd name="f32" fmla="val 89"/>
                <a:gd name="f33" fmla="*/ f0 1 204"/>
                <a:gd name="f34" fmla="*/ f1 1 841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204"/>
                <a:gd name="f41" fmla="*/ f38 1 841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204" h="841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10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0" name="Google Shape;3510;p57">
              <a:extLst>
                <a:ext uri="{FF2B5EF4-FFF2-40B4-BE49-F238E27FC236}">
                  <a16:creationId xmlns:a16="http://schemas.microsoft.com/office/drawing/2014/main" id="{5297EC8E-25AE-4563-AD6D-4971E440AA18}"/>
                </a:ext>
              </a:extLst>
            </p:cNvPr>
            <p:cNvSpPr/>
            <p:nvPr/>
          </p:nvSpPr>
          <p:spPr>
            <a:xfrm>
              <a:off x="4295265" y="4069884"/>
              <a:ext cx="32872" cy="944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8"/>
                <a:gd name="f4" fmla="val 2435"/>
                <a:gd name="f5" fmla="val 785"/>
                <a:gd name="f6" fmla="val 1"/>
                <a:gd name="f7" fmla="val 762"/>
                <a:gd name="f8" fmla="val 741"/>
                <a:gd name="f9" fmla="val 14"/>
                <a:gd name="f10" fmla="val 734"/>
                <a:gd name="f11" fmla="val 36"/>
                <a:gd name="f12" fmla="val 450"/>
                <a:gd name="f13" fmla="val 798"/>
                <a:gd name="f14" fmla="val 207"/>
                <a:gd name="f15" fmla="val 1581"/>
                <a:gd name="f16" fmla="val 7"/>
                <a:gd name="f17" fmla="val 2367"/>
                <a:gd name="f18" fmla="val 2396"/>
                <a:gd name="f19" fmla="val 17"/>
                <a:gd name="f20" fmla="val 2426"/>
                <a:gd name="f21" fmla="val 46"/>
                <a:gd name="f22" fmla="val 2433"/>
                <a:gd name="f23" fmla="val 52"/>
                <a:gd name="f24" fmla="val 2434"/>
                <a:gd name="f25" fmla="val 54"/>
                <a:gd name="f26" fmla="val 60"/>
                <a:gd name="f27" fmla="val 86"/>
                <a:gd name="f28" fmla="val 107"/>
                <a:gd name="f29" fmla="val 2418"/>
                <a:gd name="f30" fmla="val 114"/>
                <a:gd name="f31" fmla="val 2393"/>
                <a:gd name="f32" fmla="val 311"/>
                <a:gd name="f33" fmla="val 1614"/>
                <a:gd name="f34" fmla="val 556"/>
                <a:gd name="f35" fmla="val 833"/>
                <a:gd name="f36" fmla="val 836"/>
                <a:gd name="f37" fmla="val 76"/>
                <a:gd name="f38" fmla="val 47"/>
                <a:gd name="f39" fmla="val 15"/>
                <a:gd name="f40" fmla="val 805"/>
                <a:gd name="f41" fmla="val 5"/>
                <a:gd name="f42" fmla="val 2"/>
                <a:gd name="f43" fmla="val 791"/>
                <a:gd name="f44" fmla="*/ f0 1 848"/>
                <a:gd name="f45" fmla="*/ f1 1 2435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848"/>
                <a:gd name="f52" fmla="*/ f49 1 2435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848" h="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" y="f38"/>
                    <a:pt x="f35" y="f39"/>
                    <a:pt x="f40" y="f41"/>
                  </a:cubicBezTo>
                  <a:cubicBezTo>
                    <a:pt x="f13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1" name="Google Shape;3511;p57">
              <a:extLst>
                <a:ext uri="{FF2B5EF4-FFF2-40B4-BE49-F238E27FC236}">
                  <a16:creationId xmlns:a16="http://schemas.microsoft.com/office/drawing/2014/main" id="{B2932F2A-170F-4253-8421-1294E4A5AB9B}"/>
                </a:ext>
              </a:extLst>
            </p:cNvPr>
            <p:cNvSpPr/>
            <p:nvPr/>
          </p:nvSpPr>
          <p:spPr>
            <a:xfrm>
              <a:off x="4324691" y="4114004"/>
              <a:ext cx="8759" cy="177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"/>
                <a:gd name="f4" fmla="val 458"/>
                <a:gd name="f5" fmla="val 168"/>
                <a:gd name="f6" fmla="val 1"/>
                <a:gd name="f7" fmla="val 143"/>
                <a:gd name="f8" fmla="val 118"/>
                <a:gd name="f9" fmla="val 17"/>
                <a:gd name="f10" fmla="val 113"/>
                <a:gd name="f11" fmla="val 44"/>
                <a:gd name="f12" fmla="val 90"/>
                <a:gd name="f13" fmla="val 158"/>
                <a:gd name="f14" fmla="val 56"/>
                <a:gd name="f15" fmla="val 272"/>
                <a:gd name="f16" fmla="val 13"/>
                <a:gd name="f17" fmla="val 383"/>
                <a:gd name="f18" fmla="val 412"/>
                <a:gd name="f19" fmla="val 15"/>
                <a:gd name="f20" fmla="val 443"/>
                <a:gd name="f21" fmla="val 43"/>
                <a:gd name="f22" fmla="val 454"/>
                <a:gd name="f23" fmla="val 49"/>
                <a:gd name="f24" fmla="val 456"/>
                <a:gd name="f25" fmla="val 457"/>
                <a:gd name="f26" fmla="val 63"/>
                <a:gd name="f27" fmla="val 86"/>
                <a:gd name="f28" fmla="val 106"/>
                <a:gd name="f29" fmla="val 114"/>
                <a:gd name="f30" fmla="val 422"/>
                <a:gd name="f31" fmla="val 160"/>
                <a:gd name="f32" fmla="val 306"/>
                <a:gd name="f33" fmla="val 195"/>
                <a:gd name="f34" fmla="val 187"/>
                <a:gd name="f35" fmla="val 220"/>
                <a:gd name="f36" fmla="val 66"/>
                <a:gd name="f37" fmla="val 225"/>
                <a:gd name="f38" fmla="val 37"/>
                <a:gd name="f39" fmla="val 207"/>
                <a:gd name="f40" fmla="val 7"/>
                <a:gd name="f41" fmla="val 177"/>
                <a:gd name="f42" fmla="val 2"/>
                <a:gd name="f43" fmla="val 174"/>
                <a:gd name="f44" fmla="val 171"/>
                <a:gd name="f45" fmla="*/ f0 1 226"/>
                <a:gd name="f46" fmla="*/ f1 1 45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26"/>
                <a:gd name="f53" fmla="*/ f50 1 45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26" h="4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14" y="f25"/>
                    <a:pt x="f26" y="f25"/>
                  </a:cubicBezTo>
                  <a:cubicBezTo>
                    <a:pt x="f27" y="f25"/>
                    <a:pt x="f28" y="f20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6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3512;p57">
              <a:extLst>
                <a:ext uri="{FF2B5EF4-FFF2-40B4-BE49-F238E27FC236}">
                  <a16:creationId xmlns:a16="http://schemas.microsoft.com/office/drawing/2014/main" id="{65668771-4A04-43C7-8477-DC0AE6D871A8}"/>
                </a:ext>
              </a:extLst>
            </p:cNvPr>
            <p:cNvSpPr/>
            <p:nvPr/>
          </p:nvSpPr>
          <p:spPr>
            <a:xfrm>
              <a:off x="4304912" y="4274774"/>
              <a:ext cx="8101" cy="219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9"/>
                <a:gd name="f4" fmla="val 567"/>
                <a:gd name="f5" fmla="val 59"/>
                <a:gd name="f6" fmla="val 55"/>
                <a:gd name="f7" fmla="val 51"/>
                <a:gd name="f8" fmla="val 1"/>
                <a:gd name="f9" fmla="val 48"/>
                <a:gd name="f10" fmla="val 2"/>
                <a:gd name="f11" fmla="val 19"/>
                <a:gd name="f12" fmla="val 6"/>
                <a:gd name="f13" fmla="val 34"/>
                <a:gd name="f14" fmla="val 5"/>
                <a:gd name="f15" fmla="val 66"/>
                <a:gd name="f16" fmla="val 96"/>
                <a:gd name="f17" fmla="val 523"/>
                <a:gd name="f18" fmla="val 102"/>
                <a:gd name="f19" fmla="val 550"/>
                <a:gd name="f20" fmla="val 124"/>
                <a:gd name="f21" fmla="val 150"/>
                <a:gd name="f22" fmla="val 153"/>
                <a:gd name="f23" fmla="val 157"/>
                <a:gd name="f24" fmla="val 160"/>
                <a:gd name="f25" fmla="val 566"/>
                <a:gd name="f26" fmla="val 189"/>
                <a:gd name="f27" fmla="val 560"/>
                <a:gd name="f28" fmla="val 208"/>
                <a:gd name="f29" fmla="val 531"/>
                <a:gd name="f30" fmla="val 203"/>
                <a:gd name="f31" fmla="val 501"/>
                <a:gd name="f32" fmla="val 112"/>
                <a:gd name="f33" fmla="val 44"/>
                <a:gd name="f34" fmla="val 108"/>
                <a:gd name="f35" fmla="val 20"/>
                <a:gd name="f36" fmla="val 85"/>
                <a:gd name="f37" fmla="*/ f0 1 209"/>
                <a:gd name="f38" fmla="*/ f1 1 567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09"/>
                <a:gd name="f45" fmla="*/ f42 1 567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09" h="56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3513;p57">
              <a:extLst>
                <a:ext uri="{FF2B5EF4-FFF2-40B4-BE49-F238E27FC236}">
                  <a16:creationId xmlns:a16="http://schemas.microsoft.com/office/drawing/2014/main" id="{202AE048-DE1C-42EB-939E-576AEE91E745}"/>
                </a:ext>
              </a:extLst>
            </p:cNvPr>
            <p:cNvSpPr/>
            <p:nvPr/>
          </p:nvSpPr>
          <p:spPr>
            <a:xfrm>
              <a:off x="4574743" y="4096832"/>
              <a:ext cx="67528" cy="621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42"/>
                <a:gd name="f4" fmla="val 1604"/>
                <a:gd name="f5" fmla="val 63"/>
                <a:gd name="f6" fmla="val 1"/>
                <a:gd name="f7" fmla="val 44"/>
                <a:gd name="f8" fmla="val 25"/>
                <a:gd name="f9" fmla="val 11"/>
                <a:gd name="f10" fmla="val 16"/>
                <a:gd name="f11" fmla="val 29"/>
                <a:gd name="f12" fmla="val 56"/>
                <a:gd name="f13" fmla="val 9"/>
                <a:gd name="f14" fmla="val 87"/>
                <a:gd name="f15" fmla="val 36"/>
                <a:gd name="f16" fmla="val 103"/>
                <a:gd name="f17" fmla="val 667"/>
                <a:gd name="f18" fmla="val 470"/>
                <a:gd name="f19" fmla="val 1218"/>
                <a:gd name="f20" fmla="val 981"/>
                <a:gd name="f21" fmla="val 1632"/>
                <a:gd name="f22" fmla="val 1581"/>
                <a:gd name="f23" fmla="val 1644"/>
                <a:gd name="f24" fmla="val 1595"/>
                <a:gd name="f25" fmla="val 1659"/>
                <a:gd name="f26" fmla="val 1678"/>
                <a:gd name="f27" fmla="val 1688"/>
                <a:gd name="f28" fmla="val 1699"/>
                <a:gd name="f29" fmla="val 1602"/>
                <a:gd name="f30" fmla="val 1709"/>
                <a:gd name="f31" fmla="val 1735"/>
                <a:gd name="f32" fmla="val 1577"/>
                <a:gd name="f33" fmla="val 1544"/>
                <a:gd name="f34" fmla="val 1723"/>
                <a:gd name="f35" fmla="val 1518"/>
                <a:gd name="f36" fmla="val 1298"/>
                <a:gd name="f37" fmla="val 906"/>
                <a:gd name="f38" fmla="val 735"/>
                <a:gd name="f39" fmla="val 385"/>
                <a:gd name="f40" fmla="val 91"/>
                <a:gd name="f41" fmla="val 82"/>
                <a:gd name="f42" fmla="val 4"/>
                <a:gd name="f43" fmla="val 72"/>
                <a:gd name="f44" fmla="*/ f0 1 1742"/>
                <a:gd name="f45" fmla="*/ f1 1 160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742"/>
                <a:gd name="f52" fmla="*/ f49 1 160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742" h="16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24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13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3514;p57">
              <a:extLst>
                <a:ext uri="{FF2B5EF4-FFF2-40B4-BE49-F238E27FC236}">
                  <a16:creationId xmlns:a16="http://schemas.microsoft.com/office/drawing/2014/main" id="{6C89A2D4-5DC5-40CF-9677-2D1E132451F4}"/>
                </a:ext>
              </a:extLst>
            </p:cNvPr>
            <p:cNvSpPr/>
            <p:nvPr/>
          </p:nvSpPr>
          <p:spPr>
            <a:xfrm>
              <a:off x="4584362" y="4139863"/>
              <a:ext cx="16596" cy="163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"/>
                <a:gd name="f4" fmla="val 422"/>
                <a:gd name="f5" fmla="val 61"/>
                <a:gd name="f6" fmla="val 1"/>
                <a:gd name="f7" fmla="val 46"/>
                <a:gd name="f8" fmla="val 32"/>
                <a:gd name="f9" fmla="val 6"/>
                <a:gd name="f10" fmla="val 21"/>
                <a:gd name="f11" fmla="val 17"/>
                <a:gd name="f12" fmla="val 38"/>
                <a:gd name="f13" fmla="val 74"/>
                <a:gd name="f14" fmla="val 95"/>
                <a:gd name="f15" fmla="val 328"/>
                <a:gd name="f16" fmla="val 406"/>
                <a:gd name="f17" fmla="val 338"/>
                <a:gd name="f18" fmla="val 415"/>
                <a:gd name="f19" fmla="val 352"/>
                <a:gd name="f20" fmla="val 421"/>
                <a:gd name="f21" fmla="val 366"/>
                <a:gd name="f22" fmla="val 379"/>
                <a:gd name="f23" fmla="val 393"/>
                <a:gd name="f24" fmla="val 427"/>
                <a:gd name="f25" fmla="val 383"/>
                <a:gd name="f26" fmla="val 347"/>
                <a:gd name="f27" fmla="val 327"/>
                <a:gd name="f28" fmla="val 100"/>
                <a:gd name="f29" fmla="val 89"/>
                <a:gd name="f30" fmla="val 75"/>
                <a:gd name="f31" fmla="*/ f0 1 428"/>
                <a:gd name="f32" fmla="*/ f1 1 42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28"/>
                <a:gd name="f39" fmla="*/ f36 1 42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28" h="42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6" y="f16"/>
                  </a:cubicBezTo>
                  <a:cubicBezTo>
                    <a:pt x="f24" y="f25"/>
                    <a:pt x="f24" y="f26"/>
                    <a:pt x="f16" y="f27"/>
                  </a:cubicBezTo>
                  <a:lnTo>
                    <a:pt x="f28" y="f11"/>
                  </a:ln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3515;p57">
              <a:extLst>
                <a:ext uri="{FF2B5EF4-FFF2-40B4-BE49-F238E27FC236}">
                  <a16:creationId xmlns:a16="http://schemas.microsoft.com/office/drawing/2014/main" id="{0CB78FFA-D2A8-464C-A850-8C1936B6B17A}"/>
                </a:ext>
              </a:extLst>
            </p:cNvPr>
            <p:cNvSpPr/>
            <p:nvPr/>
          </p:nvSpPr>
          <p:spPr>
            <a:xfrm>
              <a:off x="4493023" y="4209952"/>
              <a:ext cx="57223" cy="440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6"/>
                <a:gd name="f4" fmla="val 1136"/>
                <a:gd name="f5" fmla="val 62"/>
                <a:gd name="f6" fmla="val 1"/>
                <a:gd name="f7" fmla="val 47"/>
                <a:gd name="f8" fmla="val 33"/>
                <a:gd name="f9" fmla="val 6"/>
                <a:gd name="f10" fmla="val 22"/>
                <a:gd name="f11" fmla="val 17"/>
                <a:gd name="f12" fmla="val 40"/>
                <a:gd name="f13" fmla="val 74"/>
                <a:gd name="f14" fmla="val 96"/>
                <a:gd name="f15" fmla="val 432"/>
                <a:gd name="f16" fmla="val 494"/>
                <a:gd name="f17" fmla="val 889"/>
                <a:gd name="f18" fmla="val 842"/>
                <a:gd name="f19" fmla="val 1383"/>
                <a:gd name="f20" fmla="val 1128"/>
                <a:gd name="f21" fmla="val 1390"/>
                <a:gd name="f22" fmla="val 1134"/>
                <a:gd name="f23" fmla="val 1402"/>
                <a:gd name="f24" fmla="val 1135"/>
                <a:gd name="f25" fmla="val 1410"/>
                <a:gd name="f26" fmla="val 1430"/>
                <a:gd name="f27" fmla="val 1447"/>
                <a:gd name="f28" fmla="val 1127"/>
                <a:gd name="f29" fmla="val 1460"/>
                <a:gd name="f30" fmla="val 1105"/>
                <a:gd name="f31" fmla="val 1078"/>
                <a:gd name="f32" fmla="val 1467"/>
                <a:gd name="f33" fmla="val 1047"/>
                <a:gd name="f34" fmla="val 1440"/>
                <a:gd name="f35" fmla="val 1030"/>
                <a:gd name="f36" fmla="val 955"/>
                <a:gd name="f37" fmla="val 749"/>
                <a:gd name="f38" fmla="val 503"/>
                <a:gd name="f39" fmla="val 408"/>
                <a:gd name="f40" fmla="val 100"/>
                <a:gd name="f41" fmla="val 16"/>
                <a:gd name="f42" fmla="val 89"/>
                <a:gd name="f43" fmla="val 76"/>
                <a:gd name="f44" fmla="*/ f0 1 1476"/>
                <a:gd name="f45" fmla="*/ f1 1 1136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476"/>
                <a:gd name="f52" fmla="*/ f49 1 1136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476" h="11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9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3516;p57">
              <a:extLst>
                <a:ext uri="{FF2B5EF4-FFF2-40B4-BE49-F238E27FC236}">
                  <a16:creationId xmlns:a16="http://schemas.microsoft.com/office/drawing/2014/main" id="{D6488CC9-B825-42B9-9828-B784E564A405}"/>
                </a:ext>
              </a:extLst>
            </p:cNvPr>
            <p:cNvSpPr/>
            <p:nvPr/>
          </p:nvSpPr>
          <p:spPr>
            <a:xfrm>
              <a:off x="4460955" y="4144984"/>
              <a:ext cx="66760" cy="65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2"/>
                <a:gd name="f4" fmla="val 1688"/>
                <a:gd name="f5" fmla="val 61"/>
                <a:gd name="f6" fmla="val 49"/>
                <a:gd name="f7" fmla="val 37"/>
                <a:gd name="f8" fmla="val 4"/>
                <a:gd name="f9" fmla="val 27"/>
                <a:gd name="f10" fmla="val 13"/>
                <a:gd name="f11" fmla="val 3"/>
                <a:gd name="f12" fmla="val 31"/>
                <a:gd name="f13" fmla="val 67"/>
                <a:gd name="f14" fmla="val 20"/>
                <a:gd name="f15" fmla="val 90"/>
                <a:gd name="f16" fmla="val 497"/>
                <a:gd name="f17" fmla="val 672"/>
                <a:gd name="f18" fmla="val 1038"/>
                <a:gd name="f19" fmla="val 1206"/>
                <a:gd name="f20" fmla="val 1626"/>
                <a:gd name="f21" fmla="val 1676"/>
                <a:gd name="f22" fmla="val 1636"/>
                <a:gd name="f23" fmla="val 1685"/>
                <a:gd name="f24" fmla="val 1648"/>
                <a:gd name="f25" fmla="val 1661"/>
                <a:gd name="f26" fmla="val 1693"/>
                <a:gd name="f27" fmla="val 1681"/>
                <a:gd name="f28" fmla="val 1703"/>
                <a:gd name="f29" fmla="val 1666"/>
                <a:gd name="f30" fmla="val 1644"/>
                <a:gd name="f31" fmla="val 1718"/>
                <a:gd name="f32" fmla="val 1609"/>
                <a:gd name="f33" fmla="val 1695"/>
                <a:gd name="f34" fmla="val 1591"/>
                <a:gd name="f35" fmla="val 1111"/>
                <a:gd name="f36" fmla="val 1125"/>
                <a:gd name="f37" fmla="val 575"/>
                <a:gd name="f38" fmla="val 597"/>
                <a:gd name="f39" fmla="val 103"/>
                <a:gd name="f40" fmla="val 92"/>
                <a:gd name="f41" fmla="val 7"/>
                <a:gd name="f42" fmla="val 77"/>
                <a:gd name="f43" fmla="*/ f0 1 1722"/>
                <a:gd name="f44" fmla="*/ f1 1 168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722"/>
                <a:gd name="f51" fmla="*/ f48 1 168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722" h="168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1" y="f4"/>
                    <a:pt x="f26" y="f27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14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3517;p57">
              <a:extLst>
                <a:ext uri="{FF2B5EF4-FFF2-40B4-BE49-F238E27FC236}">
                  <a16:creationId xmlns:a16="http://schemas.microsoft.com/office/drawing/2014/main" id="{231FB7BB-283E-4FA4-BBC3-05CB4CA74F60}"/>
                </a:ext>
              </a:extLst>
            </p:cNvPr>
            <p:cNvSpPr/>
            <p:nvPr/>
          </p:nvSpPr>
          <p:spPr>
            <a:xfrm>
              <a:off x="4479764" y="4126412"/>
              <a:ext cx="13642" cy="124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2"/>
                <a:gd name="f4" fmla="val 321"/>
                <a:gd name="f5" fmla="val 61"/>
                <a:gd name="f6" fmla="val 1"/>
                <a:gd name="f7" fmla="val 46"/>
                <a:gd name="f8" fmla="val 31"/>
                <a:gd name="f9" fmla="val 6"/>
                <a:gd name="f10" fmla="val 21"/>
                <a:gd name="f11" fmla="val 18"/>
                <a:gd name="f12" fmla="val 39"/>
                <a:gd name="f13" fmla="val 75"/>
                <a:gd name="f14" fmla="val 24"/>
                <a:gd name="f15" fmla="val 95"/>
                <a:gd name="f16" fmla="val 256"/>
                <a:gd name="f17" fmla="val 307"/>
                <a:gd name="f18" fmla="val 266"/>
                <a:gd name="f19" fmla="val 315"/>
                <a:gd name="f20" fmla="val 280"/>
                <a:gd name="f21" fmla="val 293"/>
                <a:gd name="f22" fmla="val 323"/>
                <a:gd name="f23" fmla="val 333"/>
                <a:gd name="f24" fmla="val 302"/>
                <a:gd name="f25" fmla="val 351"/>
                <a:gd name="f26" fmla="val 281"/>
                <a:gd name="f27" fmla="val 246"/>
                <a:gd name="f28" fmla="val 328"/>
                <a:gd name="f29" fmla="val 227"/>
                <a:gd name="f30" fmla="val 98"/>
                <a:gd name="f31" fmla="val 15"/>
                <a:gd name="f32" fmla="val 87"/>
                <a:gd name="f33" fmla="val 5"/>
                <a:gd name="f34" fmla="val 74"/>
                <a:gd name="f35" fmla="*/ f0 1 352"/>
                <a:gd name="f36" fmla="*/ f1 1 32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352"/>
                <a:gd name="f43" fmla="*/ f40 1 32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352" h="32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17" y="f4"/>
                    <a:pt x="f22" y="f19"/>
                    <a:pt x="f23" y="f24"/>
                  </a:cubicBezTo>
                  <a:cubicBezTo>
                    <a:pt x="f25" y="f26"/>
                    <a:pt x="f25" y="f27"/>
                    <a:pt x="f28" y="f29"/>
                  </a:cubicBezTo>
                  <a:lnTo>
                    <a:pt x="f30" y="f31"/>
                  </a:ln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8" name="Google Shape;3518;p57">
              <a:extLst>
                <a:ext uri="{FF2B5EF4-FFF2-40B4-BE49-F238E27FC236}">
                  <a16:creationId xmlns:a16="http://schemas.microsoft.com/office/drawing/2014/main" id="{17F76450-8C1B-4D7D-B4AC-F583A7B1BA63}"/>
                </a:ext>
              </a:extLst>
            </p:cNvPr>
            <p:cNvSpPr/>
            <p:nvPr/>
          </p:nvSpPr>
          <p:spPr>
            <a:xfrm>
              <a:off x="4461887" y="4021970"/>
              <a:ext cx="238420" cy="28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50"/>
                <a:gd name="f4" fmla="val 735"/>
                <a:gd name="f5" fmla="val 6086"/>
                <a:gd name="f6" fmla="val 1"/>
                <a:gd name="f7" fmla="val 6077"/>
                <a:gd name="f8" fmla="val 6068"/>
                <a:gd name="f9" fmla="val 3"/>
                <a:gd name="f10" fmla="val 6060"/>
                <a:gd name="f11" fmla="val 7"/>
                <a:gd name="f12" fmla="val 5811"/>
                <a:gd name="f13" fmla="val 140"/>
                <a:gd name="f14" fmla="val 5547"/>
                <a:gd name="f15" fmla="val 254"/>
                <a:gd name="f16" fmla="val 5280"/>
                <a:gd name="f17" fmla="val 343"/>
                <a:gd name="f18" fmla="val 4717"/>
                <a:gd name="f19" fmla="val 530"/>
                <a:gd name="f20" fmla="val 4082"/>
                <a:gd name="f21" fmla="val 625"/>
                <a:gd name="f22" fmla="val 3384"/>
                <a:gd name="f23" fmla="val 3155"/>
                <a:gd name="f24" fmla="val 2919"/>
                <a:gd name="f25" fmla="val 614"/>
                <a:gd name="f26" fmla="val 2678"/>
                <a:gd name="f27" fmla="val 594"/>
                <a:gd name="f28" fmla="val 1799"/>
                <a:gd name="f29" fmla="val 521"/>
                <a:gd name="f30" fmla="val 922"/>
                <a:gd name="f31" fmla="val 329"/>
                <a:gd name="f32" fmla="val 73"/>
                <a:gd name="f33" fmla="val 143"/>
                <a:gd name="f34" fmla="val 69"/>
                <a:gd name="f35" fmla="val 141"/>
                <a:gd name="f36" fmla="val 65"/>
                <a:gd name="f37" fmla="val 60"/>
                <a:gd name="f38" fmla="val 37"/>
                <a:gd name="f39" fmla="val 13"/>
                <a:gd name="f40" fmla="val 157"/>
                <a:gd name="f41" fmla="val 182"/>
                <a:gd name="f42" fmla="val 214"/>
                <a:gd name="f43" fmla="val 19"/>
                <a:gd name="f44" fmla="val 242"/>
                <a:gd name="f45" fmla="val 49"/>
                <a:gd name="f46" fmla="val 249"/>
                <a:gd name="f47" fmla="val 900"/>
                <a:gd name="f48" fmla="val 437"/>
                <a:gd name="f49" fmla="val 1780"/>
                <a:gd name="f50" fmla="val 631"/>
                <a:gd name="f51" fmla="val 2668"/>
                <a:gd name="f52" fmla="val 705"/>
                <a:gd name="f53" fmla="val 2911"/>
                <a:gd name="f54" fmla="val 724"/>
                <a:gd name="f55" fmla="val 3148"/>
                <a:gd name="f56" fmla="val 3380"/>
                <a:gd name="f57" fmla="val 4092"/>
                <a:gd name="f58" fmla="val 4740"/>
                <a:gd name="f59" fmla="val 638"/>
                <a:gd name="f60" fmla="val 5312"/>
                <a:gd name="f61" fmla="val 449"/>
                <a:gd name="f62" fmla="val 5589"/>
                <a:gd name="f63" fmla="val 358"/>
                <a:gd name="f64" fmla="val 5858"/>
                <a:gd name="f65" fmla="val 6111"/>
                <a:gd name="f66" fmla="val 104"/>
                <a:gd name="f67" fmla="val 6140"/>
                <a:gd name="f68" fmla="val 90"/>
                <a:gd name="f69" fmla="val 57"/>
                <a:gd name="f70" fmla="val 6135"/>
                <a:gd name="f71" fmla="val 30"/>
                <a:gd name="f72" fmla="val 6126"/>
                <a:gd name="f73" fmla="val 11"/>
                <a:gd name="f74" fmla="val 6106"/>
                <a:gd name="f75" fmla="*/ f0 1 6150"/>
                <a:gd name="f76" fmla="*/ f1 1 735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6150"/>
                <a:gd name="f83" fmla="*/ f80 1 735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6150" h="7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5"/>
                    <a:pt x="f37" y="f35"/>
                  </a:cubicBezTo>
                  <a:cubicBezTo>
                    <a:pt x="f38" y="f35"/>
                    <a:pt x="f39" y="f40"/>
                    <a:pt x="f11" y="f41"/>
                  </a:cubicBezTo>
                  <a:cubicBezTo>
                    <a:pt x="f2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4"/>
                    <a:pt x="f56" y="f4"/>
                  </a:cubicBezTo>
                  <a:cubicBezTo>
                    <a:pt x="f57" y="f4"/>
                    <a:pt x="f58" y="f59"/>
                    <a:pt x="f60" y="f61"/>
                  </a:cubicBezTo>
                  <a:cubicBezTo>
                    <a:pt x="f62" y="f63"/>
                    <a:pt x="f64" y="f44"/>
                    <a:pt x="f65" y="f66"/>
                  </a:cubicBezTo>
                  <a:cubicBezTo>
                    <a:pt x="f67" y="f68"/>
                    <a:pt x="f3" y="f69"/>
                    <a:pt x="f70" y="f71"/>
                  </a:cubicBezTo>
                  <a:cubicBezTo>
                    <a:pt x="f72" y="f73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9" name="Google Shape;3519;p57">
              <a:extLst>
                <a:ext uri="{FF2B5EF4-FFF2-40B4-BE49-F238E27FC236}">
                  <a16:creationId xmlns:a16="http://schemas.microsoft.com/office/drawing/2014/main" id="{E7DE7862-0E91-44FF-8893-EED747C19E26}"/>
                </a:ext>
              </a:extLst>
            </p:cNvPr>
            <p:cNvSpPr/>
            <p:nvPr/>
          </p:nvSpPr>
          <p:spPr>
            <a:xfrm>
              <a:off x="4534381" y="4012743"/>
              <a:ext cx="71835" cy="110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3"/>
                <a:gd name="f4" fmla="val 284"/>
                <a:gd name="f5" fmla="val 58"/>
                <a:gd name="f6" fmla="val 34"/>
                <a:gd name="f7" fmla="val 13"/>
                <a:gd name="f8" fmla="val 17"/>
                <a:gd name="f9" fmla="val 7"/>
                <a:gd name="f10" fmla="val 42"/>
                <a:gd name="f11" fmla="val 70"/>
                <a:gd name="f12" fmla="val 100"/>
                <a:gd name="f13" fmla="val 46"/>
                <a:gd name="f14" fmla="val 107"/>
                <a:gd name="f15" fmla="val 501"/>
                <a:gd name="f16" fmla="val 225"/>
                <a:gd name="f17" fmla="val 969"/>
                <a:gd name="f18" fmla="val 1439"/>
                <a:gd name="f19" fmla="val 1558"/>
                <a:gd name="f20" fmla="val 1679"/>
                <a:gd name="f21" fmla="val 281"/>
                <a:gd name="f22" fmla="val 1800"/>
                <a:gd name="f23" fmla="val 275"/>
                <a:gd name="f24" fmla="val 1830"/>
                <a:gd name="f25" fmla="val 274"/>
                <a:gd name="f26" fmla="val 247"/>
                <a:gd name="f27" fmla="val 1852"/>
                <a:gd name="f28" fmla="val 217"/>
                <a:gd name="f29" fmla="val 1850"/>
                <a:gd name="f30" fmla="val 186"/>
                <a:gd name="f31" fmla="val 1825"/>
                <a:gd name="f32" fmla="val 164"/>
                <a:gd name="f33" fmla="val 1796"/>
                <a:gd name="f34" fmla="val 1795"/>
                <a:gd name="f35" fmla="val 1794"/>
                <a:gd name="f36" fmla="val 1793"/>
                <a:gd name="f37" fmla="val 1676"/>
                <a:gd name="f38" fmla="val 171"/>
                <a:gd name="f39" fmla="val 1560"/>
                <a:gd name="f40" fmla="val 175"/>
                <a:gd name="f41" fmla="val 1443"/>
                <a:gd name="f42" fmla="val 981"/>
                <a:gd name="f43" fmla="val 523"/>
                <a:gd name="f44" fmla="val 118"/>
                <a:gd name="f45" fmla="val 74"/>
                <a:gd name="f46" fmla="val 3"/>
                <a:gd name="f47" fmla="val 69"/>
                <a:gd name="f48" fmla="val 1"/>
                <a:gd name="f49" fmla="val 63"/>
                <a:gd name="f50" fmla="*/ f0 1 1853"/>
                <a:gd name="f51" fmla="*/ f1 1 284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1853"/>
                <a:gd name="f58" fmla="*/ f55 1 284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853" h="28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8" y="f12"/>
                    <a:pt x="f13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21"/>
                    <a:pt x="f22" y="f23"/>
                  </a:cubicBez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2"/>
                    <a:pt x="f36" y="f32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0" name="Google Shape;3520;p57">
              <a:extLst>
                <a:ext uri="{FF2B5EF4-FFF2-40B4-BE49-F238E27FC236}">
                  <a16:creationId xmlns:a16="http://schemas.microsoft.com/office/drawing/2014/main" id="{E39438DC-1F98-413B-8D2A-9647354D4A93}"/>
                </a:ext>
              </a:extLst>
            </p:cNvPr>
            <p:cNvSpPr/>
            <p:nvPr/>
          </p:nvSpPr>
          <p:spPr>
            <a:xfrm>
              <a:off x="4440335" y="3909498"/>
              <a:ext cx="142591" cy="400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78"/>
                <a:gd name="f4" fmla="val 1032"/>
                <a:gd name="f5" fmla="val 3621"/>
                <a:gd name="f6" fmla="val 3620"/>
                <a:gd name="f7" fmla="val 3619"/>
                <a:gd name="f8" fmla="val 3618"/>
                <a:gd name="f9" fmla="val 2385"/>
                <a:gd name="f10" fmla="val 57"/>
                <a:gd name="f11" fmla="val 1147"/>
                <a:gd name="f12" fmla="val 380"/>
                <a:gd name="f13" fmla="val 41"/>
                <a:gd name="f14" fmla="val 929"/>
                <a:gd name="f15" fmla="val 14"/>
                <a:gd name="f16" fmla="val 940"/>
                <a:gd name="f17" fmla="val 1"/>
                <a:gd name="f18" fmla="val 974"/>
                <a:gd name="f19" fmla="val 15"/>
                <a:gd name="f20" fmla="val 1001"/>
                <a:gd name="f21" fmla="val 27"/>
                <a:gd name="f22" fmla="val 1021"/>
                <a:gd name="f23" fmla="val 46"/>
                <a:gd name="f24" fmla="val 1031"/>
                <a:gd name="f25" fmla="val 65"/>
                <a:gd name="f26" fmla="val 72"/>
                <a:gd name="f27" fmla="val 82"/>
                <a:gd name="f28" fmla="val 1030"/>
                <a:gd name="f29" fmla="val 91"/>
                <a:gd name="f30" fmla="val 1026"/>
                <a:gd name="f31" fmla="val 1183"/>
                <a:gd name="f32" fmla="val 483"/>
                <a:gd name="f33" fmla="val 2405"/>
                <a:gd name="f34" fmla="val 167"/>
                <a:gd name="f35" fmla="val 3624"/>
                <a:gd name="f36" fmla="val 110"/>
                <a:gd name="f37" fmla="val 3654"/>
                <a:gd name="f38" fmla="val 107"/>
                <a:gd name="f39" fmla="val 83"/>
                <a:gd name="f40" fmla="val 3675"/>
                <a:gd name="f41" fmla="val 53"/>
                <a:gd name="f42" fmla="val 3674"/>
                <a:gd name="f43" fmla="val 23"/>
                <a:gd name="f44" fmla="val 3648"/>
                <a:gd name="f45" fmla="*/ f0 1 3678"/>
                <a:gd name="f46" fmla="*/ f1 1 1032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678"/>
                <a:gd name="f53" fmla="*/ f50 1 1032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678" h="1032">
                  <a:moveTo>
                    <a:pt x="f5" y="f2"/>
                  </a:moveTo>
                  <a:cubicBezTo>
                    <a:pt x="f6" y="f2"/>
                    <a:pt x="f7" y="f2"/>
                    <a:pt x="f8" y="f2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1" name="Google Shape;3521;p57">
              <a:extLst>
                <a:ext uri="{FF2B5EF4-FFF2-40B4-BE49-F238E27FC236}">
                  <a16:creationId xmlns:a16="http://schemas.microsoft.com/office/drawing/2014/main" id="{D89062E0-C0D1-4EF5-A402-B47FE9F21BD3}"/>
                </a:ext>
              </a:extLst>
            </p:cNvPr>
            <p:cNvSpPr/>
            <p:nvPr/>
          </p:nvSpPr>
          <p:spPr>
            <a:xfrm>
              <a:off x="4478136" y="3937991"/>
              <a:ext cx="28181" cy="133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7"/>
                <a:gd name="f4" fmla="val 345"/>
                <a:gd name="f5" fmla="val 664"/>
                <a:gd name="f6" fmla="val 1"/>
                <a:gd name="f7" fmla="val 659"/>
                <a:gd name="f8" fmla="val 653"/>
                <a:gd name="f9" fmla="val 648"/>
                <a:gd name="f10" fmla="val 3"/>
                <a:gd name="f11" fmla="val 442"/>
                <a:gd name="f12" fmla="val 70"/>
                <a:gd name="f13" fmla="val 236"/>
                <a:gd name="f14" fmla="val 148"/>
                <a:gd name="f15" fmla="val 40"/>
                <a:gd name="f16" fmla="val 239"/>
                <a:gd name="f17" fmla="val 13"/>
                <a:gd name="f18" fmla="val 252"/>
                <a:gd name="f19" fmla="val 286"/>
                <a:gd name="f20" fmla="val 312"/>
                <a:gd name="f21" fmla="val 21"/>
                <a:gd name="f22" fmla="val 332"/>
                <a:gd name="f23" fmla="val 41"/>
                <a:gd name="f24" fmla="val 63"/>
                <a:gd name="f25" fmla="val 71"/>
                <a:gd name="f26" fmla="val 78"/>
                <a:gd name="f27" fmla="val 84"/>
                <a:gd name="f28" fmla="val 339"/>
                <a:gd name="f29" fmla="val 278"/>
                <a:gd name="f30" fmla="val 479"/>
                <a:gd name="f31" fmla="val 174"/>
                <a:gd name="f32" fmla="val 682"/>
                <a:gd name="f33" fmla="val 108"/>
                <a:gd name="f34" fmla="val 712"/>
                <a:gd name="f35" fmla="val 98"/>
                <a:gd name="f36" fmla="val 726"/>
                <a:gd name="f37" fmla="val 67"/>
                <a:gd name="f38" fmla="val 718"/>
                <a:gd name="f39" fmla="val 39"/>
                <a:gd name="f40" fmla="val 710"/>
                <a:gd name="f41" fmla="val 15"/>
                <a:gd name="f42" fmla="val 687"/>
                <a:gd name="f43" fmla="*/ f0 1 727"/>
                <a:gd name="f44" fmla="*/ f1 1 3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727"/>
                <a:gd name="f51" fmla="*/ f48 1 3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727" h="345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17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18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2" name="Google Shape;3522;p57">
              <a:extLst>
                <a:ext uri="{FF2B5EF4-FFF2-40B4-BE49-F238E27FC236}">
                  <a16:creationId xmlns:a16="http://schemas.microsoft.com/office/drawing/2014/main" id="{2FBDFFEC-1353-42CA-840A-3E4A6060FA2A}"/>
                </a:ext>
              </a:extLst>
            </p:cNvPr>
            <p:cNvSpPr/>
            <p:nvPr/>
          </p:nvSpPr>
          <p:spPr>
            <a:xfrm>
              <a:off x="4482242" y="3970681"/>
              <a:ext cx="19147" cy="89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4"/>
                <a:gd name="f4" fmla="val 231"/>
                <a:gd name="f5" fmla="val 431"/>
                <a:gd name="f6" fmla="val 1"/>
                <a:gd name="f7" fmla="val 426"/>
                <a:gd name="f8" fmla="val 421"/>
                <a:gd name="f9" fmla="val 415"/>
                <a:gd name="f10" fmla="val 3"/>
                <a:gd name="f11" fmla="val 45"/>
                <a:gd name="f12" fmla="val 124"/>
                <a:gd name="f13" fmla="val 15"/>
                <a:gd name="f14" fmla="val 135"/>
                <a:gd name="f15" fmla="val 165"/>
                <a:gd name="f16" fmla="val 9"/>
                <a:gd name="f17" fmla="val 194"/>
                <a:gd name="f18" fmla="val 16"/>
                <a:gd name="f19" fmla="val 217"/>
                <a:gd name="f20" fmla="val 38"/>
                <a:gd name="f21" fmla="val 62"/>
                <a:gd name="f22" fmla="val 66"/>
                <a:gd name="f23" fmla="val 72"/>
                <a:gd name="f24" fmla="val 79"/>
                <a:gd name="f25" fmla="val 229"/>
                <a:gd name="f26" fmla="val 449"/>
                <a:gd name="f27" fmla="val 108"/>
                <a:gd name="f28" fmla="val 479"/>
                <a:gd name="f29" fmla="val 98"/>
                <a:gd name="f30" fmla="val 67"/>
                <a:gd name="f31" fmla="val 485"/>
                <a:gd name="f32" fmla="val 39"/>
                <a:gd name="f33" fmla="val 477"/>
                <a:gd name="f34" fmla="val 455"/>
                <a:gd name="f35" fmla="*/ f0 1 494"/>
                <a:gd name="f36" fmla="*/ f1 1 23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494"/>
                <a:gd name="f43" fmla="*/ f40 1 23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494" h="23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1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3" name="Google Shape;3523;p57">
              <a:extLst>
                <a:ext uri="{FF2B5EF4-FFF2-40B4-BE49-F238E27FC236}">
                  <a16:creationId xmlns:a16="http://schemas.microsoft.com/office/drawing/2014/main" id="{6A198F86-0181-4683-A2EE-4D3EE7E9F77D}"/>
                </a:ext>
              </a:extLst>
            </p:cNvPr>
            <p:cNvSpPr/>
            <p:nvPr/>
          </p:nvSpPr>
          <p:spPr>
            <a:xfrm>
              <a:off x="4313755" y="3977383"/>
              <a:ext cx="54580" cy="563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8"/>
                <a:gd name="f4" fmla="val 1454"/>
                <a:gd name="f5" fmla="val 167"/>
                <a:gd name="f6" fmla="val 1"/>
                <a:gd name="f7" fmla="val 148"/>
                <a:gd name="f8" fmla="val 130"/>
                <a:gd name="f9" fmla="val 10"/>
                <a:gd name="f10" fmla="val 119"/>
                <a:gd name="f11" fmla="val 28"/>
                <a:gd name="f12" fmla="val 25"/>
                <a:gd name="f13" fmla="val 183"/>
                <a:gd name="f14" fmla="val 385"/>
                <a:gd name="f15" fmla="val 46"/>
                <a:gd name="f16" fmla="val 582"/>
                <a:gd name="f17" fmla="val 87"/>
                <a:gd name="f18" fmla="val 749"/>
                <a:gd name="f19" fmla="val 176"/>
                <a:gd name="f20" fmla="val 912"/>
                <a:gd name="f21" fmla="val 314"/>
                <a:gd name="f22" fmla="val 1066"/>
                <a:gd name="f23" fmla="val 452"/>
                <a:gd name="f24" fmla="val 1223"/>
                <a:gd name="f25" fmla="val 614"/>
                <a:gd name="f26" fmla="val 1338"/>
                <a:gd name="f27" fmla="val 784"/>
                <a:gd name="f28" fmla="val 1401"/>
                <a:gd name="f29" fmla="val 881"/>
                <a:gd name="f30" fmla="val 1436"/>
                <a:gd name="f31" fmla="val 983"/>
                <a:gd name="f32" fmla="val 1453"/>
                <a:gd name="f33" fmla="val 1083"/>
                <a:gd name="f34" fmla="val 1182"/>
                <a:gd name="f35" fmla="val 1278"/>
                <a:gd name="f36" fmla="val 1368"/>
                <a:gd name="f37" fmla="val 1399"/>
                <a:gd name="f38" fmla="val 1396"/>
                <a:gd name="f39" fmla="val 1388"/>
                <a:gd name="f40" fmla="val 1407"/>
                <a:gd name="f41" fmla="val 1357"/>
                <a:gd name="f42" fmla="val 1397"/>
                <a:gd name="f43" fmla="val 1328"/>
                <a:gd name="f44" fmla="val 1389"/>
                <a:gd name="f45" fmla="val 1306"/>
                <a:gd name="f46" fmla="val 1293"/>
                <a:gd name="f47" fmla="val 1346"/>
                <a:gd name="f48" fmla="val 1339"/>
                <a:gd name="f49" fmla="val 1333"/>
                <a:gd name="f50" fmla="val 1294"/>
                <a:gd name="f51" fmla="val 1326"/>
                <a:gd name="f52" fmla="val 1297"/>
                <a:gd name="f53" fmla="val 1252"/>
                <a:gd name="f54" fmla="val 1327"/>
                <a:gd name="f55" fmla="val 1169"/>
                <a:gd name="f56" fmla="val 1343"/>
                <a:gd name="f57" fmla="val 1084"/>
                <a:gd name="f58" fmla="val 997"/>
                <a:gd name="f59" fmla="val 908"/>
                <a:gd name="f60" fmla="val 822"/>
                <a:gd name="f61" fmla="val 1295"/>
                <a:gd name="f62" fmla="val 670"/>
                <a:gd name="f63" fmla="val 1240"/>
                <a:gd name="f64" fmla="val 523"/>
                <a:gd name="f65" fmla="val 1136"/>
                <a:gd name="f66" fmla="val 395"/>
                <a:gd name="f67" fmla="val 991"/>
                <a:gd name="f68" fmla="val 271"/>
                <a:gd name="f69" fmla="val 851"/>
                <a:gd name="f70" fmla="val 188"/>
                <a:gd name="f71" fmla="val 704"/>
                <a:gd name="f72" fmla="val 153"/>
                <a:gd name="f73" fmla="val 555"/>
                <a:gd name="f74" fmla="val 114"/>
                <a:gd name="f75" fmla="val 136"/>
                <a:gd name="f76" fmla="val 214"/>
                <a:gd name="f77" fmla="val 83"/>
                <a:gd name="f78" fmla="val 228"/>
                <a:gd name="f79" fmla="val 58"/>
                <a:gd name="f80" fmla="val 221"/>
                <a:gd name="f81" fmla="val 194"/>
                <a:gd name="f82" fmla="val 8"/>
                <a:gd name="f83" fmla="val 185"/>
                <a:gd name="f84" fmla="val 3"/>
                <a:gd name="f85" fmla="*/ f0 1 1408"/>
                <a:gd name="f86" fmla="*/ f1 1 1454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1408"/>
                <a:gd name="f93" fmla="*/ f90 1 1454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1408" h="145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36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4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14"/>
                    <a:pt x="f75" y="f76"/>
                    <a:pt x="f76" y="f77"/>
                  </a:cubicBezTo>
                  <a:cubicBezTo>
                    <a:pt x="f78" y="f79"/>
                    <a:pt x="f80" y="f12"/>
                    <a:pt x="f81" y="f82"/>
                  </a:cubicBezTo>
                  <a:cubicBezTo>
                    <a:pt x="f83" y="f84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4" name="Google Shape;3524;p57">
              <a:extLst>
                <a:ext uri="{FF2B5EF4-FFF2-40B4-BE49-F238E27FC236}">
                  <a16:creationId xmlns:a16="http://schemas.microsoft.com/office/drawing/2014/main" id="{BA713FB2-C9AE-4A4B-9E1D-293C1C03AEEA}"/>
                </a:ext>
              </a:extLst>
            </p:cNvPr>
            <p:cNvSpPr/>
            <p:nvPr/>
          </p:nvSpPr>
          <p:spPr>
            <a:xfrm>
              <a:off x="4331430" y="3993120"/>
              <a:ext cx="17675" cy="2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6"/>
                <a:gd name="f4" fmla="val 611"/>
                <a:gd name="f5" fmla="val 84"/>
                <a:gd name="f6" fmla="val 1"/>
                <a:gd name="f7" fmla="val 60"/>
                <a:gd name="f8" fmla="val 38"/>
                <a:gd name="f9" fmla="val 17"/>
                <a:gd name="f10" fmla="val 31"/>
                <a:gd name="f11" fmla="val 41"/>
                <a:gd name="f12" fmla="val 149"/>
                <a:gd name="f13" fmla="val 29"/>
                <a:gd name="f14" fmla="val 278"/>
                <a:gd name="f15" fmla="val 110"/>
                <a:gd name="f16" fmla="val 385"/>
                <a:gd name="f17" fmla="val 178"/>
                <a:gd name="f18" fmla="val 475"/>
                <a:gd name="f19" fmla="val 268"/>
                <a:gd name="f20" fmla="val 539"/>
                <a:gd name="f21" fmla="val 363"/>
                <a:gd name="f22" fmla="val 602"/>
                <a:gd name="f23" fmla="val 372"/>
                <a:gd name="f24" fmla="val 606"/>
                <a:gd name="f25" fmla="val 382"/>
                <a:gd name="f26" fmla="val 610"/>
                <a:gd name="f27" fmla="val 393"/>
                <a:gd name="f28" fmla="val 410"/>
                <a:gd name="f29" fmla="val 429"/>
                <a:gd name="f30" fmla="val 439"/>
                <a:gd name="f31" fmla="val 585"/>
                <a:gd name="f32" fmla="val 559"/>
                <a:gd name="f33" fmla="val 449"/>
                <a:gd name="f34" fmla="val 525"/>
                <a:gd name="f35" fmla="val 423"/>
                <a:gd name="f36" fmla="val 509"/>
                <a:gd name="f37" fmla="val 338"/>
                <a:gd name="f38" fmla="val 452"/>
                <a:gd name="f39" fmla="val 256"/>
                <a:gd name="f40" fmla="val 395"/>
                <a:gd name="f41" fmla="val 197"/>
                <a:gd name="f42" fmla="val 318"/>
                <a:gd name="f43" fmla="val 137"/>
                <a:gd name="f44" fmla="val 239"/>
                <a:gd name="f45" fmla="val 114"/>
                <a:gd name="f46" fmla="val 146"/>
                <a:gd name="f47" fmla="val 71"/>
                <a:gd name="f48" fmla="val 145"/>
                <a:gd name="f49" fmla="val 42"/>
                <a:gd name="f50" fmla="val 128"/>
                <a:gd name="f51" fmla="val 12"/>
                <a:gd name="f52" fmla="val 100"/>
                <a:gd name="f53" fmla="val 4"/>
                <a:gd name="f54" fmla="val 95"/>
                <a:gd name="f55" fmla="val 2"/>
                <a:gd name="f56" fmla="val 89"/>
                <a:gd name="f57" fmla="*/ f0 1 456"/>
                <a:gd name="f58" fmla="*/ f1 1 611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456"/>
                <a:gd name="f65" fmla="*/ f62 1 611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456" h="6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2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3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5" name="Google Shape;3525;p57">
              <a:extLst>
                <a:ext uri="{FF2B5EF4-FFF2-40B4-BE49-F238E27FC236}">
                  <a16:creationId xmlns:a16="http://schemas.microsoft.com/office/drawing/2014/main" id="{5455A23C-F620-416D-BEAC-0BCE43A68A4B}"/>
                </a:ext>
              </a:extLst>
            </p:cNvPr>
            <p:cNvSpPr/>
            <p:nvPr/>
          </p:nvSpPr>
          <p:spPr>
            <a:xfrm>
              <a:off x="4355159" y="3988045"/>
              <a:ext cx="4572" cy="64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"/>
                <a:gd name="f4" fmla="val 166"/>
                <a:gd name="f5" fmla="val 53"/>
                <a:gd name="f6" fmla="val 1"/>
                <a:gd name="f7" fmla="val 23"/>
                <a:gd name="f8" fmla="val 26"/>
                <a:gd name="f9" fmla="val 2"/>
                <a:gd name="f10" fmla="val 58"/>
                <a:gd name="f11" fmla="val 5"/>
                <a:gd name="f12" fmla="val 115"/>
                <a:gd name="f13" fmla="val 8"/>
                <a:gd name="f14" fmla="val 143"/>
                <a:gd name="f15" fmla="val 32"/>
                <a:gd name="f16" fmla="val 60"/>
                <a:gd name="f17" fmla="val 65"/>
                <a:gd name="f18" fmla="val 94"/>
                <a:gd name="f19" fmla="val 165"/>
                <a:gd name="f20" fmla="val 117"/>
                <a:gd name="f21" fmla="val 139"/>
                <a:gd name="f22" fmla="val 116"/>
                <a:gd name="f23" fmla="val 109"/>
                <a:gd name="f24" fmla="val 112"/>
                <a:gd name="f25" fmla="val 52"/>
                <a:gd name="f26" fmla="val 110"/>
                <a:gd name="f27" fmla="val 24"/>
                <a:gd name="f28" fmla="val 86"/>
                <a:gd name="f29" fmla="val 57"/>
                <a:gd name="f30" fmla="*/ f0 1 118"/>
                <a:gd name="f31" fmla="*/ f1 1 166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18"/>
                <a:gd name="f38" fmla="*/ f35 1 166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18" h="166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lnTo>
                    <a:pt x="f17" y="f4"/>
                  </a:ln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6"/>
                    <a:pt x="f29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6" name="Google Shape;3526;p57">
              <a:extLst>
                <a:ext uri="{FF2B5EF4-FFF2-40B4-BE49-F238E27FC236}">
                  <a16:creationId xmlns:a16="http://schemas.microsoft.com/office/drawing/2014/main" id="{3297A040-CF09-4C7B-AA84-0D17FAD9070A}"/>
                </a:ext>
              </a:extLst>
            </p:cNvPr>
            <p:cNvSpPr/>
            <p:nvPr/>
          </p:nvSpPr>
          <p:spPr>
            <a:xfrm>
              <a:off x="4330077" y="3955054"/>
              <a:ext cx="9153" cy="79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"/>
                <a:gd name="f4" fmla="val 206"/>
                <a:gd name="f5" fmla="val 175"/>
                <a:gd name="f6" fmla="val 1"/>
                <a:gd name="f7" fmla="val 167"/>
                <a:gd name="f8" fmla="val 159"/>
                <a:gd name="f9" fmla="val 2"/>
                <a:gd name="f10" fmla="val 152"/>
                <a:gd name="f11" fmla="val 6"/>
                <a:gd name="f12" fmla="val 96"/>
                <a:gd name="f13" fmla="val 29"/>
                <a:gd name="f14" fmla="val 49"/>
                <a:gd name="f15" fmla="val 70"/>
                <a:gd name="f16" fmla="val 17"/>
                <a:gd name="f17" fmla="val 120"/>
                <a:gd name="f18" fmla="val 147"/>
                <a:gd name="f19" fmla="val 8"/>
                <a:gd name="f20" fmla="val 181"/>
                <a:gd name="f21" fmla="val 32"/>
                <a:gd name="f22" fmla="val 197"/>
                <a:gd name="f23" fmla="val 42"/>
                <a:gd name="f24" fmla="val 202"/>
                <a:gd name="f25" fmla="val 52"/>
                <a:gd name="f26" fmla="val 205"/>
                <a:gd name="f27" fmla="val 64"/>
                <a:gd name="f28" fmla="val 81"/>
                <a:gd name="f29" fmla="val 99"/>
                <a:gd name="f30" fmla="val 108"/>
                <a:gd name="f31" fmla="val 178"/>
                <a:gd name="f32" fmla="val 129"/>
                <a:gd name="f33" fmla="val 121"/>
                <a:gd name="f34" fmla="val 195"/>
                <a:gd name="f35" fmla="val 105"/>
                <a:gd name="f36" fmla="val 223"/>
                <a:gd name="f37" fmla="val 63"/>
                <a:gd name="f38" fmla="val 34"/>
                <a:gd name="f39" fmla="val 216"/>
                <a:gd name="f40" fmla="val 13"/>
                <a:gd name="f41" fmla="val 196"/>
                <a:gd name="f42" fmla="*/ f0 1 236"/>
                <a:gd name="f43" fmla="*/ f1 1 20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36"/>
                <a:gd name="f50" fmla="*/ f47 1 20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36" h="2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2"/>
                    <a:pt x="f30" y="f31"/>
                  </a:cubicBezTo>
                  <a:cubicBezTo>
                    <a:pt x="f32" y="f18"/>
                    <a:pt x="f8" y="f33"/>
                    <a:pt x="f34" y="f35"/>
                  </a:cubicBezTo>
                  <a:cubicBezTo>
                    <a:pt x="f36" y="f12"/>
                    <a:pt x="f3" y="f37"/>
                    <a:pt x="f36" y="f38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7" name="Google Shape;3527;p57">
              <a:extLst>
                <a:ext uri="{FF2B5EF4-FFF2-40B4-BE49-F238E27FC236}">
                  <a16:creationId xmlns:a16="http://schemas.microsoft.com/office/drawing/2014/main" id="{7C69B626-1E40-46D4-ABAA-6F810B4E04BB}"/>
                </a:ext>
              </a:extLst>
            </p:cNvPr>
            <p:cNvSpPr/>
            <p:nvPr/>
          </p:nvSpPr>
          <p:spPr>
            <a:xfrm>
              <a:off x="4379463" y="4001185"/>
              <a:ext cx="8796" cy="111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"/>
                <a:gd name="f4" fmla="val 287"/>
                <a:gd name="f5" fmla="val 166"/>
                <a:gd name="f6" fmla="val 1"/>
                <a:gd name="f7" fmla="val 147"/>
                <a:gd name="f8" fmla="val 129"/>
                <a:gd name="f9" fmla="val 10"/>
                <a:gd name="f10" fmla="val 118"/>
                <a:gd name="f11" fmla="val 28"/>
                <a:gd name="f12" fmla="val 13"/>
                <a:gd name="f13" fmla="val 204"/>
                <a:gd name="f14" fmla="val 230"/>
                <a:gd name="f15" fmla="val 6"/>
                <a:gd name="f16" fmla="val 263"/>
                <a:gd name="f17" fmla="val 33"/>
                <a:gd name="f18" fmla="val 280"/>
                <a:gd name="f19" fmla="val 41"/>
                <a:gd name="f20" fmla="val 284"/>
                <a:gd name="f21" fmla="val 53"/>
                <a:gd name="f22" fmla="val 61"/>
                <a:gd name="f23" fmla="val 80"/>
                <a:gd name="f24" fmla="val 97"/>
                <a:gd name="f25" fmla="val 277"/>
                <a:gd name="f26" fmla="val 108"/>
                <a:gd name="f27" fmla="val 260"/>
                <a:gd name="f28" fmla="val 212"/>
                <a:gd name="f29" fmla="val 83"/>
                <a:gd name="f30" fmla="val 58"/>
                <a:gd name="f31" fmla="val 219"/>
                <a:gd name="f32" fmla="val 25"/>
                <a:gd name="f33" fmla="val 194"/>
                <a:gd name="f34" fmla="val 8"/>
                <a:gd name="f35" fmla="val 185"/>
                <a:gd name="f36" fmla="val 3"/>
                <a:gd name="f37" fmla="val 176"/>
                <a:gd name="f38" fmla="*/ f0 1 227"/>
                <a:gd name="f39" fmla="*/ f1 1 28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227"/>
                <a:gd name="f46" fmla="*/ f43 1 28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27" h="2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9" name="Group 4">
            <a:extLst>
              <a:ext uri="{FF2B5EF4-FFF2-40B4-BE49-F238E27FC236}">
                <a16:creationId xmlns:a16="http://schemas.microsoft.com/office/drawing/2014/main" id="{E4162250-3F70-A5DF-9771-37F2098203A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236663" y="1370013"/>
            <a:ext cx="2311399" cy="2581275"/>
            <a:chOff x="779" y="863"/>
            <a:chExt cx="1456" cy="1626"/>
          </a:xfrm>
        </p:grpSpPr>
        <p:sp>
          <p:nvSpPr>
            <p:cNvPr id="131" name="Freeform 5">
              <a:extLst>
                <a:ext uri="{FF2B5EF4-FFF2-40B4-BE49-F238E27FC236}">
                  <a16:creationId xmlns:a16="http://schemas.microsoft.com/office/drawing/2014/main" id="{34EF207F-6313-BDC6-43A1-58FA11C95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952"/>
              <a:ext cx="1341" cy="1454"/>
            </a:xfrm>
            <a:custGeom>
              <a:avLst/>
              <a:gdLst>
                <a:gd name="T0" fmla="*/ 204 w 210"/>
                <a:gd name="T1" fmla="*/ 0 h 228"/>
                <a:gd name="T2" fmla="*/ 210 w 210"/>
                <a:gd name="T3" fmla="*/ 10 h 228"/>
                <a:gd name="T4" fmla="*/ 210 w 210"/>
                <a:gd name="T5" fmla="*/ 223 h 228"/>
                <a:gd name="T6" fmla="*/ 207 w 210"/>
                <a:gd name="T7" fmla="*/ 226 h 228"/>
                <a:gd name="T8" fmla="*/ 18 w 210"/>
                <a:gd name="T9" fmla="*/ 226 h 228"/>
                <a:gd name="T10" fmla="*/ 3 w 210"/>
                <a:gd name="T11" fmla="*/ 221 h 228"/>
                <a:gd name="T12" fmla="*/ 3 w 210"/>
                <a:gd name="T13" fmla="*/ 9 h 228"/>
                <a:gd name="T14" fmla="*/ 6 w 210"/>
                <a:gd name="T15" fmla="*/ 1 h 228"/>
                <a:gd name="T16" fmla="*/ 9 w 210"/>
                <a:gd name="T17" fmla="*/ 5 h 228"/>
                <a:gd name="T18" fmla="*/ 10 w 210"/>
                <a:gd name="T19" fmla="*/ 10 h 228"/>
                <a:gd name="T20" fmla="*/ 13 w 210"/>
                <a:gd name="T21" fmla="*/ 34 h 228"/>
                <a:gd name="T22" fmla="*/ 16 w 210"/>
                <a:gd name="T23" fmla="*/ 62 h 228"/>
                <a:gd name="T24" fmla="*/ 17 w 210"/>
                <a:gd name="T25" fmla="*/ 79 h 228"/>
                <a:gd name="T26" fmla="*/ 17 w 210"/>
                <a:gd name="T27" fmla="*/ 87 h 228"/>
                <a:gd name="T28" fmla="*/ 17 w 210"/>
                <a:gd name="T29" fmla="*/ 112 h 228"/>
                <a:gd name="T30" fmla="*/ 16 w 210"/>
                <a:gd name="T31" fmla="*/ 120 h 228"/>
                <a:gd name="T32" fmla="*/ 13 w 210"/>
                <a:gd name="T33" fmla="*/ 128 h 228"/>
                <a:gd name="T34" fmla="*/ 15 w 210"/>
                <a:gd name="T35" fmla="*/ 202 h 228"/>
                <a:gd name="T36" fmla="*/ 22 w 210"/>
                <a:gd name="T37" fmla="*/ 209 h 228"/>
                <a:gd name="T38" fmla="*/ 93 w 210"/>
                <a:gd name="T39" fmla="*/ 209 h 228"/>
                <a:gd name="T40" fmla="*/ 98 w 210"/>
                <a:gd name="T41" fmla="*/ 207 h 228"/>
                <a:gd name="T42" fmla="*/ 100 w 210"/>
                <a:gd name="T43" fmla="*/ 195 h 228"/>
                <a:gd name="T44" fmla="*/ 100 w 210"/>
                <a:gd name="T45" fmla="*/ 71 h 228"/>
                <a:gd name="T46" fmla="*/ 111 w 210"/>
                <a:gd name="T47" fmla="*/ 60 h 228"/>
                <a:gd name="T48" fmla="*/ 113 w 210"/>
                <a:gd name="T49" fmla="*/ 62 h 228"/>
                <a:gd name="T50" fmla="*/ 113 w 210"/>
                <a:gd name="T51" fmla="*/ 200 h 228"/>
                <a:gd name="T52" fmla="*/ 121 w 210"/>
                <a:gd name="T53" fmla="*/ 209 h 228"/>
                <a:gd name="T54" fmla="*/ 195 w 210"/>
                <a:gd name="T55" fmla="*/ 209 h 228"/>
                <a:gd name="T56" fmla="*/ 198 w 210"/>
                <a:gd name="T57" fmla="*/ 206 h 228"/>
                <a:gd name="T58" fmla="*/ 198 w 210"/>
                <a:gd name="T59" fmla="*/ 160 h 228"/>
                <a:gd name="T60" fmla="*/ 198 w 210"/>
                <a:gd name="T61" fmla="*/ 85 h 228"/>
                <a:gd name="T62" fmla="*/ 201 w 210"/>
                <a:gd name="T63" fmla="*/ 59 h 228"/>
                <a:gd name="T64" fmla="*/ 201 w 210"/>
                <a:gd name="T65" fmla="*/ 42 h 228"/>
                <a:gd name="T66" fmla="*/ 202 w 210"/>
                <a:gd name="T67" fmla="*/ 13 h 228"/>
                <a:gd name="T68" fmla="*/ 201 w 210"/>
                <a:gd name="T69" fmla="*/ 7 h 228"/>
                <a:gd name="T70" fmla="*/ 201 w 210"/>
                <a:gd name="T71" fmla="*/ 3 h 228"/>
                <a:gd name="T72" fmla="*/ 204 w 210"/>
                <a:gd name="T7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0" h="228">
                  <a:moveTo>
                    <a:pt x="204" y="0"/>
                  </a:moveTo>
                  <a:cubicBezTo>
                    <a:pt x="210" y="1"/>
                    <a:pt x="210" y="5"/>
                    <a:pt x="210" y="10"/>
                  </a:cubicBezTo>
                  <a:cubicBezTo>
                    <a:pt x="210" y="81"/>
                    <a:pt x="210" y="152"/>
                    <a:pt x="210" y="223"/>
                  </a:cubicBezTo>
                  <a:cubicBezTo>
                    <a:pt x="210" y="225"/>
                    <a:pt x="209" y="226"/>
                    <a:pt x="207" y="226"/>
                  </a:cubicBezTo>
                  <a:cubicBezTo>
                    <a:pt x="144" y="226"/>
                    <a:pt x="81" y="226"/>
                    <a:pt x="18" y="226"/>
                  </a:cubicBezTo>
                  <a:cubicBezTo>
                    <a:pt x="13" y="226"/>
                    <a:pt x="6" y="228"/>
                    <a:pt x="3" y="221"/>
                  </a:cubicBezTo>
                  <a:cubicBezTo>
                    <a:pt x="2" y="150"/>
                    <a:pt x="3" y="79"/>
                    <a:pt x="3" y="9"/>
                  </a:cubicBezTo>
                  <a:cubicBezTo>
                    <a:pt x="3" y="6"/>
                    <a:pt x="0" y="1"/>
                    <a:pt x="6" y="1"/>
                  </a:cubicBezTo>
                  <a:cubicBezTo>
                    <a:pt x="8" y="2"/>
                    <a:pt x="9" y="4"/>
                    <a:pt x="9" y="5"/>
                  </a:cubicBezTo>
                  <a:cubicBezTo>
                    <a:pt x="9" y="7"/>
                    <a:pt x="10" y="8"/>
                    <a:pt x="10" y="10"/>
                  </a:cubicBezTo>
                  <a:cubicBezTo>
                    <a:pt x="18" y="17"/>
                    <a:pt x="12" y="26"/>
                    <a:pt x="13" y="34"/>
                  </a:cubicBezTo>
                  <a:cubicBezTo>
                    <a:pt x="15" y="44"/>
                    <a:pt x="13" y="53"/>
                    <a:pt x="16" y="62"/>
                  </a:cubicBezTo>
                  <a:cubicBezTo>
                    <a:pt x="18" y="68"/>
                    <a:pt x="17" y="73"/>
                    <a:pt x="17" y="79"/>
                  </a:cubicBezTo>
                  <a:cubicBezTo>
                    <a:pt x="17" y="82"/>
                    <a:pt x="17" y="84"/>
                    <a:pt x="17" y="87"/>
                  </a:cubicBezTo>
                  <a:cubicBezTo>
                    <a:pt x="17" y="95"/>
                    <a:pt x="17" y="104"/>
                    <a:pt x="17" y="112"/>
                  </a:cubicBezTo>
                  <a:cubicBezTo>
                    <a:pt x="17" y="115"/>
                    <a:pt x="17" y="118"/>
                    <a:pt x="16" y="120"/>
                  </a:cubicBezTo>
                  <a:cubicBezTo>
                    <a:pt x="14" y="123"/>
                    <a:pt x="14" y="125"/>
                    <a:pt x="13" y="128"/>
                  </a:cubicBezTo>
                  <a:cubicBezTo>
                    <a:pt x="12" y="153"/>
                    <a:pt x="15" y="178"/>
                    <a:pt x="15" y="202"/>
                  </a:cubicBezTo>
                  <a:cubicBezTo>
                    <a:pt x="15" y="207"/>
                    <a:pt x="18" y="209"/>
                    <a:pt x="22" y="209"/>
                  </a:cubicBezTo>
                  <a:cubicBezTo>
                    <a:pt x="46" y="209"/>
                    <a:pt x="69" y="209"/>
                    <a:pt x="93" y="209"/>
                  </a:cubicBezTo>
                  <a:cubicBezTo>
                    <a:pt x="95" y="209"/>
                    <a:pt x="97" y="208"/>
                    <a:pt x="98" y="207"/>
                  </a:cubicBezTo>
                  <a:cubicBezTo>
                    <a:pt x="101" y="203"/>
                    <a:pt x="100" y="199"/>
                    <a:pt x="100" y="195"/>
                  </a:cubicBezTo>
                  <a:cubicBezTo>
                    <a:pt x="100" y="154"/>
                    <a:pt x="100" y="113"/>
                    <a:pt x="100" y="71"/>
                  </a:cubicBezTo>
                  <a:cubicBezTo>
                    <a:pt x="100" y="60"/>
                    <a:pt x="102" y="59"/>
                    <a:pt x="111" y="60"/>
                  </a:cubicBezTo>
                  <a:cubicBezTo>
                    <a:pt x="112" y="60"/>
                    <a:pt x="113" y="61"/>
                    <a:pt x="113" y="62"/>
                  </a:cubicBezTo>
                  <a:cubicBezTo>
                    <a:pt x="113" y="108"/>
                    <a:pt x="113" y="154"/>
                    <a:pt x="113" y="200"/>
                  </a:cubicBezTo>
                  <a:cubicBezTo>
                    <a:pt x="113" y="205"/>
                    <a:pt x="114" y="209"/>
                    <a:pt x="121" y="209"/>
                  </a:cubicBezTo>
                  <a:cubicBezTo>
                    <a:pt x="146" y="209"/>
                    <a:pt x="170" y="210"/>
                    <a:pt x="195" y="209"/>
                  </a:cubicBezTo>
                  <a:cubicBezTo>
                    <a:pt x="196" y="208"/>
                    <a:pt x="197" y="207"/>
                    <a:pt x="198" y="206"/>
                  </a:cubicBezTo>
                  <a:cubicBezTo>
                    <a:pt x="199" y="191"/>
                    <a:pt x="198" y="175"/>
                    <a:pt x="198" y="160"/>
                  </a:cubicBezTo>
                  <a:cubicBezTo>
                    <a:pt x="198" y="135"/>
                    <a:pt x="198" y="110"/>
                    <a:pt x="198" y="85"/>
                  </a:cubicBezTo>
                  <a:cubicBezTo>
                    <a:pt x="198" y="76"/>
                    <a:pt x="198" y="68"/>
                    <a:pt x="201" y="59"/>
                  </a:cubicBezTo>
                  <a:cubicBezTo>
                    <a:pt x="202" y="54"/>
                    <a:pt x="202" y="47"/>
                    <a:pt x="201" y="42"/>
                  </a:cubicBezTo>
                  <a:cubicBezTo>
                    <a:pt x="199" y="32"/>
                    <a:pt x="200" y="22"/>
                    <a:pt x="202" y="13"/>
                  </a:cubicBezTo>
                  <a:cubicBezTo>
                    <a:pt x="202" y="11"/>
                    <a:pt x="202" y="9"/>
                    <a:pt x="201" y="7"/>
                  </a:cubicBezTo>
                  <a:cubicBezTo>
                    <a:pt x="201" y="6"/>
                    <a:pt x="201" y="5"/>
                    <a:pt x="201" y="3"/>
                  </a:cubicBezTo>
                  <a:cubicBezTo>
                    <a:pt x="202" y="2"/>
                    <a:pt x="203" y="1"/>
                    <a:pt x="204" y="0"/>
                  </a:cubicBezTo>
                  <a:close/>
                </a:path>
              </a:pathLst>
            </a:custGeom>
            <a:solidFill>
              <a:srgbClr val="B7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6">
              <a:extLst>
                <a:ext uri="{FF2B5EF4-FFF2-40B4-BE49-F238E27FC236}">
                  <a16:creationId xmlns:a16="http://schemas.microsoft.com/office/drawing/2014/main" id="{41887B3A-18AE-8D1E-3210-996F79089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2355"/>
              <a:ext cx="1443" cy="134"/>
            </a:xfrm>
            <a:custGeom>
              <a:avLst/>
              <a:gdLst>
                <a:gd name="T0" fmla="*/ 10 w 226"/>
                <a:gd name="T1" fmla="*/ 1 h 21"/>
                <a:gd name="T2" fmla="*/ 21 w 226"/>
                <a:gd name="T3" fmla="*/ 3 h 21"/>
                <a:gd name="T4" fmla="*/ 204 w 226"/>
                <a:gd name="T5" fmla="*/ 3 h 21"/>
                <a:gd name="T6" fmla="*/ 215 w 226"/>
                <a:gd name="T7" fmla="*/ 5 h 21"/>
                <a:gd name="T8" fmla="*/ 205 w 226"/>
                <a:gd name="T9" fmla="*/ 12 h 21"/>
                <a:gd name="T10" fmla="*/ 182 w 226"/>
                <a:gd name="T11" fmla="*/ 14 h 21"/>
                <a:gd name="T12" fmla="*/ 20 w 226"/>
                <a:gd name="T13" fmla="*/ 15 h 21"/>
                <a:gd name="T14" fmla="*/ 137 w 226"/>
                <a:gd name="T15" fmla="*/ 14 h 21"/>
                <a:gd name="T16" fmla="*/ 216 w 226"/>
                <a:gd name="T17" fmla="*/ 13 h 21"/>
                <a:gd name="T18" fmla="*/ 226 w 226"/>
                <a:gd name="T19" fmla="*/ 16 h 21"/>
                <a:gd name="T20" fmla="*/ 216 w 226"/>
                <a:gd name="T21" fmla="*/ 18 h 21"/>
                <a:gd name="T22" fmla="*/ 12 w 226"/>
                <a:gd name="T23" fmla="*/ 18 h 21"/>
                <a:gd name="T24" fmla="*/ 1 w 226"/>
                <a:gd name="T25" fmla="*/ 14 h 21"/>
                <a:gd name="T26" fmla="*/ 9 w 226"/>
                <a:gd name="T27" fmla="*/ 1 h 21"/>
                <a:gd name="T28" fmla="*/ 10 w 226"/>
                <a:gd name="T2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6" h="21">
                  <a:moveTo>
                    <a:pt x="10" y="1"/>
                  </a:moveTo>
                  <a:cubicBezTo>
                    <a:pt x="13" y="4"/>
                    <a:pt x="17" y="3"/>
                    <a:pt x="21" y="3"/>
                  </a:cubicBezTo>
                  <a:cubicBezTo>
                    <a:pt x="82" y="3"/>
                    <a:pt x="143" y="3"/>
                    <a:pt x="204" y="3"/>
                  </a:cubicBezTo>
                  <a:cubicBezTo>
                    <a:pt x="208" y="3"/>
                    <a:pt x="212" y="2"/>
                    <a:pt x="215" y="5"/>
                  </a:cubicBezTo>
                  <a:cubicBezTo>
                    <a:pt x="213" y="10"/>
                    <a:pt x="209" y="10"/>
                    <a:pt x="205" y="12"/>
                  </a:cubicBezTo>
                  <a:cubicBezTo>
                    <a:pt x="197" y="14"/>
                    <a:pt x="189" y="14"/>
                    <a:pt x="182" y="14"/>
                  </a:cubicBezTo>
                  <a:cubicBezTo>
                    <a:pt x="124" y="15"/>
                    <a:pt x="66" y="15"/>
                    <a:pt x="20" y="15"/>
                  </a:cubicBezTo>
                  <a:cubicBezTo>
                    <a:pt x="51" y="14"/>
                    <a:pt x="94" y="16"/>
                    <a:pt x="137" y="14"/>
                  </a:cubicBezTo>
                  <a:cubicBezTo>
                    <a:pt x="164" y="14"/>
                    <a:pt x="190" y="13"/>
                    <a:pt x="216" y="13"/>
                  </a:cubicBezTo>
                  <a:cubicBezTo>
                    <a:pt x="220" y="13"/>
                    <a:pt x="223" y="13"/>
                    <a:pt x="226" y="16"/>
                  </a:cubicBezTo>
                  <a:cubicBezTo>
                    <a:pt x="223" y="19"/>
                    <a:pt x="219" y="18"/>
                    <a:pt x="216" y="18"/>
                  </a:cubicBezTo>
                  <a:cubicBezTo>
                    <a:pt x="148" y="18"/>
                    <a:pt x="80" y="18"/>
                    <a:pt x="12" y="18"/>
                  </a:cubicBezTo>
                  <a:cubicBezTo>
                    <a:pt x="8" y="18"/>
                    <a:pt x="3" y="21"/>
                    <a:pt x="1" y="14"/>
                  </a:cubicBezTo>
                  <a:cubicBezTo>
                    <a:pt x="0" y="7"/>
                    <a:pt x="1" y="2"/>
                    <a:pt x="9" y="1"/>
                  </a:cubicBezTo>
                  <a:cubicBezTo>
                    <a:pt x="9" y="0"/>
                    <a:pt x="10" y="0"/>
                    <a:pt x="10" y="1"/>
                  </a:cubicBezTo>
                  <a:close/>
                </a:path>
              </a:pathLst>
            </a:custGeom>
            <a:solidFill>
              <a:srgbClr val="C3C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7">
              <a:extLst>
                <a:ext uri="{FF2B5EF4-FFF2-40B4-BE49-F238E27FC236}">
                  <a16:creationId xmlns:a16="http://schemas.microsoft.com/office/drawing/2014/main" id="{571A9A7D-1311-C176-31B9-7C6133335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863"/>
              <a:ext cx="1367" cy="83"/>
            </a:xfrm>
            <a:custGeom>
              <a:avLst/>
              <a:gdLst>
                <a:gd name="T0" fmla="*/ 106 w 214"/>
                <a:gd name="T1" fmla="*/ 12 h 13"/>
                <a:gd name="T2" fmla="*/ 8 w 214"/>
                <a:gd name="T3" fmla="*/ 12 h 13"/>
                <a:gd name="T4" fmla="*/ 0 w 214"/>
                <a:gd name="T5" fmla="*/ 7 h 13"/>
                <a:gd name="T6" fmla="*/ 8 w 214"/>
                <a:gd name="T7" fmla="*/ 1 h 13"/>
                <a:gd name="T8" fmla="*/ 206 w 214"/>
                <a:gd name="T9" fmla="*/ 1 h 13"/>
                <a:gd name="T10" fmla="*/ 214 w 214"/>
                <a:gd name="T11" fmla="*/ 7 h 13"/>
                <a:gd name="T12" fmla="*/ 205 w 214"/>
                <a:gd name="T13" fmla="*/ 12 h 13"/>
                <a:gd name="T14" fmla="*/ 106 w 214"/>
                <a:gd name="T1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13">
                  <a:moveTo>
                    <a:pt x="106" y="12"/>
                  </a:moveTo>
                  <a:cubicBezTo>
                    <a:pt x="73" y="12"/>
                    <a:pt x="41" y="12"/>
                    <a:pt x="8" y="12"/>
                  </a:cubicBezTo>
                  <a:cubicBezTo>
                    <a:pt x="4" y="12"/>
                    <a:pt x="0" y="13"/>
                    <a:pt x="0" y="7"/>
                  </a:cubicBezTo>
                  <a:cubicBezTo>
                    <a:pt x="0" y="0"/>
                    <a:pt x="4" y="1"/>
                    <a:pt x="8" y="1"/>
                  </a:cubicBezTo>
                  <a:cubicBezTo>
                    <a:pt x="74" y="1"/>
                    <a:pt x="140" y="1"/>
                    <a:pt x="206" y="1"/>
                  </a:cubicBezTo>
                  <a:cubicBezTo>
                    <a:pt x="210" y="1"/>
                    <a:pt x="214" y="1"/>
                    <a:pt x="214" y="7"/>
                  </a:cubicBezTo>
                  <a:cubicBezTo>
                    <a:pt x="213" y="13"/>
                    <a:pt x="209" y="12"/>
                    <a:pt x="205" y="12"/>
                  </a:cubicBezTo>
                  <a:cubicBezTo>
                    <a:pt x="172" y="12"/>
                    <a:pt x="139" y="12"/>
                    <a:pt x="106" y="12"/>
                  </a:cubicBezTo>
                  <a:close/>
                </a:path>
              </a:pathLst>
            </a:custGeom>
            <a:solidFill>
              <a:srgbClr val="DDE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8">
              <a:extLst>
                <a:ext uri="{FF2B5EF4-FFF2-40B4-BE49-F238E27FC236}">
                  <a16:creationId xmlns:a16="http://schemas.microsoft.com/office/drawing/2014/main" id="{961C904F-F219-4C68-39D8-5196F7735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952"/>
              <a:ext cx="1296" cy="1409"/>
            </a:xfrm>
            <a:custGeom>
              <a:avLst/>
              <a:gdLst>
                <a:gd name="T0" fmla="*/ 2 w 203"/>
                <a:gd name="T1" fmla="*/ 221 h 221"/>
                <a:gd name="T2" fmla="*/ 1 w 203"/>
                <a:gd name="T3" fmla="*/ 221 h 221"/>
                <a:gd name="T4" fmla="*/ 0 w 203"/>
                <a:gd name="T5" fmla="*/ 8 h 221"/>
                <a:gd name="T6" fmla="*/ 8 w 203"/>
                <a:gd name="T7" fmla="*/ 0 h 221"/>
                <a:gd name="T8" fmla="*/ 203 w 203"/>
                <a:gd name="T9" fmla="*/ 0 h 221"/>
                <a:gd name="T10" fmla="*/ 201 w 203"/>
                <a:gd name="T11" fmla="*/ 4 h 221"/>
                <a:gd name="T12" fmla="*/ 190 w 203"/>
                <a:gd name="T13" fmla="*/ 6 h 221"/>
                <a:gd name="T14" fmla="*/ 18 w 203"/>
                <a:gd name="T15" fmla="*/ 6 h 221"/>
                <a:gd name="T16" fmla="*/ 6 w 203"/>
                <a:gd name="T17" fmla="*/ 4 h 221"/>
                <a:gd name="T18" fmla="*/ 3 w 203"/>
                <a:gd name="T19" fmla="*/ 4 h 221"/>
                <a:gd name="T20" fmla="*/ 2 w 203"/>
                <a:gd name="T21" fmla="*/ 12 h 221"/>
                <a:gd name="T22" fmla="*/ 2 w 203"/>
                <a:gd name="T23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3" h="221">
                  <a:moveTo>
                    <a:pt x="2" y="221"/>
                  </a:moveTo>
                  <a:cubicBezTo>
                    <a:pt x="2" y="221"/>
                    <a:pt x="1" y="221"/>
                    <a:pt x="1" y="221"/>
                  </a:cubicBezTo>
                  <a:cubicBezTo>
                    <a:pt x="1" y="150"/>
                    <a:pt x="1" y="79"/>
                    <a:pt x="0" y="8"/>
                  </a:cubicBezTo>
                  <a:cubicBezTo>
                    <a:pt x="0" y="2"/>
                    <a:pt x="2" y="0"/>
                    <a:pt x="8" y="0"/>
                  </a:cubicBezTo>
                  <a:cubicBezTo>
                    <a:pt x="73" y="0"/>
                    <a:pt x="138" y="0"/>
                    <a:pt x="203" y="0"/>
                  </a:cubicBezTo>
                  <a:cubicBezTo>
                    <a:pt x="203" y="1"/>
                    <a:pt x="202" y="3"/>
                    <a:pt x="201" y="4"/>
                  </a:cubicBezTo>
                  <a:cubicBezTo>
                    <a:pt x="198" y="7"/>
                    <a:pt x="194" y="6"/>
                    <a:pt x="190" y="6"/>
                  </a:cubicBezTo>
                  <a:cubicBezTo>
                    <a:pt x="132" y="6"/>
                    <a:pt x="75" y="6"/>
                    <a:pt x="18" y="6"/>
                  </a:cubicBezTo>
                  <a:cubicBezTo>
                    <a:pt x="14" y="6"/>
                    <a:pt x="9" y="7"/>
                    <a:pt x="6" y="4"/>
                  </a:cubicBezTo>
                  <a:cubicBezTo>
                    <a:pt x="5" y="2"/>
                    <a:pt x="3" y="2"/>
                    <a:pt x="3" y="4"/>
                  </a:cubicBezTo>
                  <a:cubicBezTo>
                    <a:pt x="2" y="7"/>
                    <a:pt x="2" y="10"/>
                    <a:pt x="2" y="12"/>
                  </a:cubicBezTo>
                  <a:cubicBezTo>
                    <a:pt x="2" y="82"/>
                    <a:pt x="2" y="152"/>
                    <a:pt x="2" y="221"/>
                  </a:cubicBezTo>
                  <a:close/>
                </a:path>
              </a:pathLst>
            </a:custGeom>
            <a:solidFill>
              <a:srgbClr val="C8CD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9">
              <a:extLst>
                <a:ext uri="{FF2B5EF4-FFF2-40B4-BE49-F238E27FC236}">
                  <a16:creationId xmlns:a16="http://schemas.microsoft.com/office/drawing/2014/main" id="{604F6A8A-968C-7E9D-6BC7-52E44AA67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2361"/>
              <a:ext cx="1418" cy="96"/>
            </a:xfrm>
            <a:custGeom>
              <a:avLst/>
              <a:gdLst>
                <a:gd name="T0" fmla="*/ 220 w 222"/>
                <a:gd name="T1" fmla="*/ 15 h 15"/>
                <a:gd name="T2" fmla="*/ 0 w 222"/>
                <a:gd name="T3" fmla="*/ 15 h 15"/>
                <a:gd name="T4" fmla="*/ 10 w 222"/>
                <a:gd name="T5" fmla="*/ 13 h 15"/>
                <a:gd name="T6" fmla="*/ 61 w 222"/>
                <a:gd name="T7" fmla="*/ 13 h 15"/>
                <a:gd name="T8" fmla="*/ 171 w 222"/>
                <a:gd name="T9" fmla="*/ 11 h 15"/>
                <a:gd name="T10" fmla="*/ 209 w 222"/>
                <a:gd name="T11" fmla="*/ 4 h 15"/>
                <a:gd name="T12" fmla="*/ 211 w 222"/>
                <a:gd name="T13" fmla="*/ 2 h 15"/>
                <a:gd name="T14" fmla="*/ 220 w 222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2" h="15">
                  <a:moveTo>
                    <a:pt x="220" y="15"/>
                  </a:moveTo>
                  <a:cubicBezTo>
                    <a:pt x="147" y="15"/>
                    <a:pt x="74" y="15"/>
                    <a:pt x="0" y="15"/>
                  </a:cubicBezTo>
                  <a:cubicBezTo>
                    <a:pt x="4" y="12"/>
                    <a:pt x="7" y="13"/>
                    <a:pt x="10" y="13"/>
                  </a:cubicBezTo>
                  <a:cubicBezTo>
                    <a:pt x="27" y="13"/>
                    <a:pt x="44" y="13"/>
                    <a:pt x="61" y="13"/>
                  </a:cubicBezTo>
                  <a:cubicBezTo>
                    <a:pt x="98" y="14"/>
                    <a:pt x="134" y="12"/>
                    <a:pt x="171" y="11"/>
                  </a:cubicBezTo>
                  <a:cubicBezTo>
                    <a:pt x="183" y="10"/>
                    <a:pt x="197" y="11"/>
                    <a:pt x="209" y="4"/>
                  </a:cubicBezTo>
                  <a:cubicBezTo>
                    <a:pt x="210" y="3"/>
                    <a:pt x="210" y="2"/>
                    <a:pt x="211" y="2"/>
                  </a:cubicBezTo>
                  <a:cubicBezTo>
                    <a:pt x="222" y="0"/>
                    <a:pt x="220" y="8"/>
                    <a:pt x="220" y="15"/>
                  </a:cubicBezTo>
                  <a:close/>
                </a:path>
              </a:pathLst>
            </a:custGeom>
            <a:solidFill>
              <a:srgbClr val="9BA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10">
              <a:extLst>
                <a:ext uri="{FF2B5EF4-FFF2-40B4-BE49-F238E27FC236}">
                  <a16:creationId xmlns:a16="http://schemas.microsoft.com/office/drawing/2014/main" id="{9D65651C-DEA0-12C4-6E6A-9F6573ACB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303"/>
              <a:ext cx="574" cy="1001"/>
            </a:xfrm>
            <a:custGeom>
              <a:avLst/>
              <a:gdLst>
                <a:gd name="T0" fmla="*/ 90 w 90"/>
                <a:gd name="T1" fmla="*/ 153 h 157"/>
                <a:gd name="T2" fmla="*/ 89 w 90"/>
                <a:gd name="T3" fmla="*/ 155 h 157"/>
                <a:gd name="T4" fmla="*/ 50 w 90"/>
                <a:gd name="T5" fmla="*/ 156 h 157"/>
                <a:gd name="T6" fmla="*/ 8 w 90"/>
                <a:gd name="T7" fmla="*/ 156 h 157"/>
                <a:gd name="T8" fmla="*/ 1 w 90"/>
                <a:gd name="T9" fmla="*/ 151 h 157"/>
                <a:gd name="T10" fmla="*/ 2 w 90"/>
                <a:gd name="T11" fmla="*/ 8 h 157"/>
                <a:gd name="T12" fmla="*/ 2 w 90"/>
                <a:gd name="T13" fmla="*/ 6 h 157"/>
                <a:gd name="T14" fmla="*/ 8 w 90"/>
                <a:gd name="T15" fmla="*/ 3 h 157"/>
                <a:gd name="T16" fmla="*/ 48 w 90"/>
                <a:gd name="T17" fmla="*/ 6 h 157"/>
                <a:gd name="T18" fmla="*/ 39 w 90"/>
                <a:gd name="T19" fmla="*/ 14 h 157"/>
                <a:gd name="T20" fmla="*/ 23 w 90"/>
                <a:gd name="T21" fmla="*/ 14 h 157"/>
                <a:gd name="T22" fmla="*/ 31 w 90"/>
                <a:gd name="T23" fmla="*/ 16 h 157"/>
                <a:gd name="T24" fmla="*/ 70 w 90"/>
                <a:gd name="T25" fmla="*/ 19 h 157"/>
                <a:gd name="T26" fmla="*/ 78 w 90"/>
                <a:gd name="T27" fmla="*/ 17 h 157"/>
                <a:gd name="T28" fmla="*/ 90 w 90"/>
                <a:gd name="T29" fmla="*/ 20 h 157"/>
                <a:gd name="T30" fmla="*/ 90 w 90"/>
                <a:gd name="T31" fmla="*/ 144 h 157"/>
                <a:gd name="T32" fmla="*/ 90 w 90"/>
                <a:gd name="T33" fmla="*/ 15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0" h="157">
                  <a:moveTo>
                    <a:pt x="90" y="153"/>
                  </a:moveTo>
                  <a:cubicBezTo>
                    <a:pt x="90" y="154"/>
                    <a:pt x="89" y="155"/>
                    <a:pt x="89" y="155"/>
                  </a:cubicBezTo>
                  <a:cubicBezTo>
                    <a:pt x="76" y="157"/>
                    <a:pt x="63" y="156"/>
                    <a:pt x="50" y="156"/>
                  </a:cubicBezTo>
                  <a:cubicBezTo>
                    <a:pt x="36" y="156"/>
                    <a:pt x="22" y="156"/>
                    <a:pt x="8" y="156"/>
                  </a:cubicBezTo>
                  <a:cubicBezTo>
                    <a:pt x="4" y="156"/>
                    <a:pt x="1" y="156"/>
                    <a:pt x="1" y="151"/>
                  </a:cubicBezTo>
                  <a:cubicBezTo>
                    <a:pt x="2" y="103"/>
                    <a:pt x="0" y="56"/>
                    <a:pt x="2" y="8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4" y="4"/>
                    <a:pt x="6" y="3"/>
                    <a:pt x="8" y="3"/>
                  </a:cubicBezTo>
                  <a:cubicBezTo>
                    <a:pt x="21" y="4"/>
                    <a:pt x="35" y="0"/>
                    <a:pt x="48" y="6"/>
                  </a:cubicBezTo>
                  <a:cubicBezTo>
                    <a:pt x="50" y="14"/>
                    <a:pt x="43" y="13"/>
                    <a:pt x="39" y="14"/>
                  </a:cubicBezTo>
                  <a:cubicBezTo>
                    <a:pt x="34" y="14"/>
                    <a:pt x="29" y="11"/>
                    <a:pt x="23" y="14"/>
                  </a:cubicBezTo>
                  <a:cubicBezTo>
                    <a:pt x="26" y="16"/>
                    <a:pt x="29" y="16"/>
                    <a:pt x="31" y="16"/>
                  </a:cubicBezTo>
                  <a:cubicBezTo>
                    <a:pt x="44" y="17"/>
                    <a:pt x="57" y="14"/>
                    <a:pt x="70" y="19"/>
                  </a:cubicBezTo>
                  <a:cubicBezTo>
                    <a:pt x="72" y="20"/>
                    <a:pt x="75" y="18"/>
                    <a:pt x="78" y="17"/>
                  </a:cubicBezTo>
                  <a:cubicBezTo>
                    <a:pt x="82" y="17"/>
                    <a:pt x="87" y="15"/>
                    <a:pt x="90" y="20"/>
                  </a:cubicBezTo>
                  <a:cubicBezTo>
                    <a:pt x="90" y="62"/>
                    <a:pt x="90" y="103"/>
                    <a:pt x="90" y="144"/>
                  </a:cubicBezTo>
                  <a:cubicBezTo>
                    <a:pt x="90" y="147"/>
                    <a:pt x="89" y="150"/>
                    <a:pt x="90" y="153"/>
                  </a:cubicBezTo>
                  <a:close/>
                </a:path>
              </a:pathLst>
            </a:custGeom>
            <a:solidFill>
              <a:srgbClr val="DF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11">
              <a:extLst>
                <a:ext uri="{FF2B5EF4-FFF2-40B4-BE49-F238E27FC236}">
                  <a16:creationId xmlns:a16="http://schemas.microsoft.com/office/drawing/2014/main" id="{B091C29C-21C0-4B99-9532-7D4545D4D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1003"/>
              <a:ext cx="1270" cy="1288"/>
            </a:xfrm>
            <a:custGeom>
              <a:avLst/>
              <a:gdLst>
                <a:gd name="T0" fmla="*/ 152 w 199"/>
                <a:gd name="T1" fmla="*/ 55 h 202"/>
                <a:gd name="T2" fmla="*/ 118 w 199"/>
                <a:gd name="T3" fmla="*/ 53 h 202"/>
                <a:gd name="T4" fmla="*/ 106 w 199"/>
                <a:gd name="T5" fmla="*/ 53 h 202"/>
                <a:gd name="T6" fmla="*/ 97 w 199"/>
                <a:gd name="T7" fmla="*/ 62 h 202"/>
                <a:gd name="T8" fmla="*/ 97 w 199"/>
                <a:gd name="T9" fmla="*/ 192 h 202"/>
                <a:gd name="T10" fmla="*/ 95 w 199"/>
                <a:gd name="T11" fmla="*/ 202 h 202"/>
                <a:gd name="T12" fmla="*/ 94 w 199"/>
                <a:gd name="T13" fmla="*/ 201 h 202"/>
                <a:gd name="T14" fmla="*/ 92 w 199"/>
                <a:gd name="T15" fmla="*/ 193 h 202"/>
                <a:gd name="T16" fmla="*/ 92 w 199"/>
                <a:gd name="T17" fmla="*/ 67 h 202"/>
                <a:gd name="T18" fmla="*/ 92 w 199"/>
                <a:gd name="T19" fmla="*/ 60 h 202"/>
                <a:gd name="T20" fmla="*/ 80 w 199"/>
                <a:gd name="T21" fmla="*/ 56 h 202"/>
                <a:gd name="T22" fmla="*/ 22 w 199"/>
                <a:gd name="T23" fmla="*/ 56 h 202"/>
                <a:gd name="T24" fmla="*/ 8 w 199"/>
                <a:gd name="T25" fmla="*/ 53 h 202"/>
                <a:gd name="T26" fmla="*/ 2 w 199"/>
                <a:gd name="T27" fmla="*/ 52 h 202"/>
                <a:gd name="T28" fmla="*/ 7 w 199"/>
                <a:gd name="T29" fmla="*/ 47 h 202"/>
                <a:gd name="T30" fmla="*/ 2 w 199"/>
                <a:gd name="T31" fmla="*/ 43 h 202"/>
                <a:gd name="T32" fmla="*/ 8 w 199"/>
                <a:gd name="T33" fmla="*/ 40 h 202"/>
                <a:gd name="T34" fmla="*/ 2 w 199"/>
                <a:gd name="T35" fmla="*/ 35 h 202"/>
                <a:gd name="T36" fmla="*/ 7 w 199"/>
                <a:gd name="T37" fmla="*/ 32 h 202"/>
                <a:gd name="T38" fmla="*/ 1 w 199"/>
                <a:gd name="T39" fmla="*/ 28 h 202"/>
                <a:gd name="T40" fmla="*/ 7 w 199"/>
                <a:gd name="T41" fmla="*/ 24 h 202"/>
                <a:gd name="T42" fmla="*/ 1 w 199"/>
                <a:gd name="T43" fmla="*/ 20 h 202"/>
                <a:gd name="T44" fmla="*/ 7 w 199"/>
                <a:gd name="T45" fmla="*/ 17 h 202"/>
                <a:gd name="T46" fmla="*/ 1 w 199"/>
                <a:gd name="T47" fmla="*/ 13 h 202"/>
                <a:gd name="T48" fmla="*/ 8 w 199"/>
                <a:gd name="T49" fmla="*/ 8 h 202"/>
                <a:gd name="T50" fmla="*/ 1 w 199"/>
                <a:gd name="T51" fmla="*/ 3 h 202"/>
                <a:gd name="T52" fmla="*/ 12 w 199"/>
                <a:gd name="T53" fmla="*/ 0 h 202"/>
                <a:gd name="T54" fmla="*/ 185 w 199"/>
                <a:gd name="T55" fmla="*/ 0 h 202"/>
                <a:gd name="T56" fmla="*/ 197 w 199"/>
                <a:gd name="T57" fmla="*/ 3 h 202"/>
                <a:gd name="T58" fmla="*/ 197 w 199"/>
                <a:gd name="T59" fmla="*/ 22 h 202"/>
                <a:gd name="T60" fmla="*/ 198 w 199"/>
                <a:gd name="T61" fmla="*/ 40 h 202"/>
                <a:gd name="T62" fmla="*/ 195 w 199"/>
                <a:gd name="T63" fmla="*/ 55 h 202"/>
                <a:gd name="T64" fmla="*/ 195 w 199"/>
                <a:gd name="T65" fmla="*/ 64 h 202"/>
                <a:gd name="T66" fmla="*/ 194 w 199"/>
                <a:gd name="T67" fmla="*/ 200 h 202"/>
                <a:gd name="T68" fmla="*/ 193 w 199"/>
                <a:gd name="T69" fmla="*/ 190 h 202"/>
                <a:gd name="T70" fmla="*/ 193 w 199"/>
                <a:gd name="T71" fmla="*/ 66 h 202"/>
                <a:gd name="T72" fmla="*/ 191 w 199"/>
                <a:gd name="T73" fmla="*/ 57 h 202"/>
                <a:gd name="T74" fmla="*/ 190 w 199"/>
                <a:gd name="T75" fmla="*/ 58 h 202"/>
                <a:gd name="T76" fmla="*/ 152 w 199"/>
                <a:gd name="T77" fmla="*/ 5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9" h="202">
                  <a:moveTo>
                    <a:pt x="152" y="55"/>
                  </a:moveTo>
                  <a:cubicBezTo>
                    <a:pt x="141" y="51"/>
                    <a:pt x="129" y="54"/>
                    <a:pt x="118" y="53"/>
                  </a:cubicBezTo>
                  <a:cubicBezTo>
                    <a:pt x="114" y="53"/>
                    <a:pt x="110" y="53"/>
                    <a:pt x="106" y="53"/>
                  </a:cubicBezTo>
                  <a:cubicBezTo>
                    <a:pt x="99" y="52"/>
                    <a:pt x="97" y="55"/>
                    <a:pt x="97" y="62"/>
                  </a:cubicBezTo>
                  <a:cubicBezTo>
                    <a:pt x="97" y="105"/>
                    <a:pt x="97" y="149"/>
                    <a:pt x="97" y="192"/>
                  </a:cubicBezTo>
                  <a:cubicBezTo>
                    <a:pt x="97" y="195"/>
                    <a:pt x="98" y="199"/>
                    <a:pt x="95" y="202"/>
                  </a:cubicBezTo>
                  <a:cubicBezTo>
                    <a:pt x="94" y="202"/>
                    <a:pt x="94" y="201"/>
                    <a:pt x="94" y="201"/>
                  </a:cubicBezTo>
                  <a:cubicBezTo>
                    <a:pt x="92" y="198"/>
                    <a:pt x="92" y="196"/>
                    <a:pt x="92" y="193"/>
                  </a:cubicBezTo>
                  <a:cubicBezTo>
                    <a:pt x="92" y="151"/>
                    <a:pt x="92" y="109"/>
                    <a:pt x="92" y="67"/>
                  </a:cubicBezTo>
                  <a:cubicBezTo>
                    <a:pt x="92" y="65"/>
                    <a:pt x="92" y="63"/>
                    <a:pt x="92" y="60"/>
                  </a:cubicBezTo>
                  <a:cubicBezTo>
                    <a:pt x="90" y="54"/>
                    <a:pt x="85" y="56"/>
                    <a:pt x="80" y="56"/>
                  </a:cubicBezTo>
                  <a:cubicBezTo>
                    <a:pt x="61" y="56"/>
                    <a:pt x="41" y="56"/>
                    <a:pt x="22" y="56"/>
                  </a:cubicBezTo>
                  <a:cubicBezTo>
                    <a:pt x="17" y="56"/>
                    <a:pt x="12" y="56"/>
                    <a:pt x="8" y="53"/>
                  </a:cubicBezTo>
                  <a:cubicBezTo>
                    <a:pt x="6" y="53"/>
                    <a:pt x="3" y="54"/>
                    <a:pt x="2" y="52"/>
                  </a:cubicBezTo>
                  <a:cubicBezTo>
                    <a:pt x="1" y="48"/>
                    <a:pt x="7" y="51"/>
                    <a:pt x="7" y="47"/>
                  </a:cubicBezTo>
                  <a:cubicBezTo>
                    <a:pt x="7" y="44"/>
                    <a:pt x="1" y="47"/>
                    <a:pt x="2" y="43"/>
                  </a:cubicBezTo>
                  <a:cubicBezTo>
                    <a:pt x="2" y="39"/>
                    <a:pt x="7" y="43"/>
                    <a:pt x="8" y="40"/>
                  </a:cubicBezTo>
                  <a:cubicBezTo>
                    <a:pt x="7" y="36"/>
                    <a:pt x="1" y="40"/>
                    <a:pt x="2" y="35"/>
                  </a:cubicBezTo>
                  <a:cubicBezTo>
                    <a:pt x="2" y="32"/>
                    <a:pt x="6" y="34"/>
                    <a:pt x="7" y="32"/>
                  </a:cubicBezTo>
                  <a:cubicBezTo>
                    <a:pt x="6" y="30"/>
                    <a:pt x="2" y="32"/>
                    <a:pt x="1" y="28"/>
                  </a:cubicBezTo>
                  <a:cubicBezTo>
                    <a:pt x="1" y="24"/>
                    <a:pt x="5" y="26"/>
                    <a:pt x="7" y="24"/>
                  </a:cubicBezTo>
                  <a:cubicBezTo>
                    <a:pt x="6" y="22"/>
                    <a:pt x="1" y="24"/>
                    <a:pt x="1" y="20"/>
                  </a:cubicBezTo>
                  <a:cubicBezTo>
                    <a:pt x="2" y="17"/>
                    <a:pt x="6" y="19"/>
                    <a:pt x="7" y="17"/>
                  </a:cubicBezTo>
                  <a:cubicBezTo>
                    <a:pt x="6" y="15"/>
                    <a:pt x="2" y="17"/>
                    <a:pt x="1" y="13"/>
                  </a:cubicBezTo>
                  <a:cubicBezTo>
                    <a:pt x="1" y="9"/>
                    <a:pt x="7" y="12"/>
                    <a:pt x="8" y="8"/>
                  </a:cubicBezTo>
                  <a:cubicBezTo>
                    <a:pt x="5" y="7"/>
                    <a:pt x="0" y="9"/>
                    <a:pt x="1" y="3"/>
                  </a:cubicBezTo>
                  <a:cubicBezTo>
                    <a:pt x="4" y="0"/>
                    <a:pt x="9" y="0"/>
                    <a:pt x="12" y="0"/>
                  </a:cubicBezTo>
                  <a:cubicBezTo>
                    <a:pt x="70" y="0"/>
                    <a:pt x="128" y="0"/>
                    <a:pt x="185" y="0"/>
                  </a:cubicBezTo>
                  <a:cubicBezTo>
                    <a:pt x="189" y="0"/>
                    <a:pt x="193" y="0"/>
                    <a:pt x="197" y="3"/>
                  </a:cubicBezTo>
                  <a:cubicBezTo>
                    <a:pt x="198" y="9"/>
                    <a:pt x="199" y="17"/>
                    <a:pt x="197" y="22"/>
                  </a:cubicBezTo>
                  <a:cubicBezTo>
                    <a:pt x="195" y="29"/>
                    <a:pt x="198" y="34"/>
                    <a:pt x="198" y="40"/>
                  </a:cubicBezTo>
                  <a:cubicBezTo>
                    <a:pt x="198" y="45"/>
                    <a:pt x="198" y="50"/>
                    <a:pt x="195" y="55"/>
                  </a:cubicBezTo>
                  <a:cubicBezTo>
                    <a:pt x="194" y="58"/>
                    <a:pt x="195" y="61"/>
                    <a:pt x="195" y="64"/>
                  </a:cubicBezTo>
                  <a:cubicBezTo>
                    <a:pt x="195" y="110"/>
                    <a:pt x="195" y="155"/>
                    <a:pt x="194" y="200"/>
                  </a:cubicBezTo>
                  <a:cubicBezTo>
                    <a:pt x="191" y="197"/>
                    <a:pt x="193" y="193"/>
                    <a:pt x="193" y="190"/>
                  </a:cubicBezTo>
                  <a:cubicBezTo>
                    <a:pt x="193" y="148"/>
                    <a:pt x="193" y="107"/>
                    <a:pt x="193" y="66"/>
                  </a:cubicBezTo>
                  <a:cubicBezTo>
                    <a:pt x="190" y="63"/>
                    <a:pt x="190" y="60"/>
                    <a:pt x="191" y="57"/>
                  </a:cubicBezTo>
                  <a:cubicBezTo>
                    <a:pt x="191" y="57"/>
                    <a:pt x="190" y="58"/>
                    <a:pt x="190" y="58"/>
                  </a:cubicBezTo>
                  <a:cubicBezTo>
                    <a:pt x="177" y="55"/>
                    <a:pt x="165" y="58"/>
                    <a:pt x="152" y="55"/>
                  </a:cubicBezTo>
                  <a:close/>
                </a:path>
              </a:pathLst>
            </a:custGeom>
            <a:solidFill>
              <a:srgbClr val="DD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12">
              <a:extLst>
                <a:ext uri="{FF2B5EF4-FFF2-40B4-BE49-F238E27FC236}">
                  <a16:creationId xmlns:a16="http://schemas.microsoft.com/office/drawing/2014/main" id="{D24DEFEE-4E4C-3AC5-95AE-4D678518D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1373"/>
              <a:ext cx="574" cy="465"/>
            </a:xfrm>
            <a:custGeom>
              <a:avLst/>
              <a:gdLst>
                <a:gd name="T0" fmla="*/ 90 w 90"/>
                <a:gd name="T1" fmla="*/ 2 h 73"/>
                <a:gd name="T2" fmla="*/ 90 w 90"/>
                <a:gd name="T3" fmla="*/ 8 h 73"/>
                <a:gd name="T4" fmla="*/ 50 w 90"/>
                <a:gd name="T5" fmla="*/ 37 h 73"/>
                <a:gd name="T6" fmla="*/ 11 w 90"/>
                <a:gd name="T7" fmla="*/ 67 h 73"/>
                <a:gd name="T8" fmla="*/ 2 w 90"/>
                <a:gd name="T9" fmla="*/ 69 h 73"/>
                <a:gd name="T10" fmla="*/ 3 w 90"/>
                <a:gd name="T11" fmla="*/ 54 h 73"/>
                <a:gd name="T12" fmla="*/ 4 w 90"/>
                <a:gd name="T13" fmla="*/ 47 h 73"/>
                <a:gd name="T14" fmla="*/ 43 w 90"/>
                <a:gd name="T15" fmla="*/ 24 h 73"/>
                <a:gd name="T16" fmla="*/ 16 w 90"/>
                <a:gd name="T17" fmla="*/ 23 h 73"/>
                <a:gd name="T18" fmla="*/ 4 w 90"/>
                <a:gd name="T19" fmla="*/ 20 h 73"/>
                <a:gd name="T20" fmla="*/ 4 w 90"/>
                <a:gd name="T21" fmla="*/ 13 h 73"/>
                <a:gd name="T22" fmla="*/ 30 w 90"/>
                <a:gd name="T23" fmla="*/ 4 h 73"/>
                <a:gd name="T24" fmla="*/ 48 w 90"/>
                <a:gd name="T25" fmla="*/ 9 h 73"/>
                <a:gd name="T26" fmla="*/ 66 w 90"/>
                <a:gd name="T27" fmla="*/ 10 h 73"/>
                <a:gd name="T28" fmla="*/ 81 w 90"/>
                <a:gd name="T29" fmla="*/ 3 h 73"/>
                <a:gd name="T30" fmla="*/ 90 w 90"/>
                <a:gd name="T31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73">
                  <a:moveTo>
                    <a:pt x="90" y="2"/>
                  </a:moveTo>
                  <a:cubicBezTo>
                    <a:pt x="90" y="4"/>
                    <a:pt x="90" y="6"/>
                    <a:pt x="90" y="8"/>
                  </a:cubicBezTo>
                  <a:cubicBezTo>
                    <a:pt x="81" y="23"/>
                    <a:pt x="63" y="27"/>
                    <a:pt x="50" y="37"/>
                  </a:cubicBezTo>
                  <a:cubicBezTo>
                    <a:pt x="37" y="47"/>
                    <a:pt x="23" y="56"/>
                    <a:pt x="11" y="67"/>
                  </a:cubicBezTo>
                  <a:cubicBezTo>
                    <a:pt x="9" y="69"/>
                    <a:pt x="6" y="73"/>
                    <a:pt x="2" y="69"/>
                  </a:cubicBezTo>
                  <a:cubicBezTo>
                    <a:pt x="2" y="64"/>
                    <a:pt x="0" y="59"/>
                    <a:pt x="3" y="54"/>
                  </a:cubicBezTo>
                  <a:cubicBezTo>
                    <a:pt x="3" y="51"/>
                    <a:pt x="4" y="49"/>
                    <a:pt x="4" y="47"/>
                  </a:cubicBezTo>
                  <a:cubicBezTo>
                    <a:pt x="17" y="41"/>
                    <a:pt x="29" y="33"/>
                    <a:pt x="43" y="24"/>
                  </a:cubicBezTo>
                  <a:cubicBezTo>
                    <a:pt x="33" y="22"/>
                    <a:pt x="24" y="23"/>
                    <a:pt x="16" y="23"/>
                  </a:cubicBezTo>
                  <a:cubicBezTo>
                    <a:pt x="12" y="23"/>
                    <a:pt x="7" y="24"/>
                    <a:pt x="4" y="20"/>
                  </a:cubicBezTo>
                  <a:cubicBezTo>
                    <a:pt x="4" y="18"/>
                    <a:pt x="4" y="16"/>
                    <a:pt x="4" y="13"/>
                  </a:cubicBezTo>
                  <a:cubicBezTo>
                    <a:pt x="13" y="10"/>
                    <a:pt x="22" y="8"/>
                    <a:pt x="30" y="4"/>
                  </a:cubicBezTo>
                  <a:cubicBezTo>
                    <a:pt x="36" y="2"/>
                    <a:pt x="43" y="5"/>
                    <a:pt x="48" y="9"/>
                  </a:cubicBezTo>
                  <a:cubicBezTo>
                    <a:pt x="54" y="12"/>
                    <a:pt x="60" y="12"/>
                    <a:pt x="66" y="10"/>
                  </a:cubicBezTo>
                  <a:cubicBezTo>
                    <a:pt x="71" y="7"/>
                    <a:pt x="76" y="6"/>
                    <a:pt x="81" y="3"/>
                  </a:cubicBezTo>
                  <a:cubicBezTo>
                    <a:pt x="84" y="2"/>
                    <a:pt x="87" y="0"/>
                    <a:pt x="90" y="2"/>
                  </a:cubicBezTo>
                  <a:close/>
                </a:path>
              </a:pathLst>
            </a:custGeom>
            <a:solidFill>
              <a:srgbClr val="FC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13">
              <a:extLst>
                <a:ext uri="{FF2B5EF4-FFF2-40B4-BE49-F238E27FC236}">
                  <a16:creationId xmlns:a16="http://schemas.microsoft.com/office/drawing/2014/main" id="{E7FBA849-9C71-B3DA-A467-D5AE23245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341"/>
              <a:ext cx="562" cy="134"/>
            </a:xfrm>
            <a:custGeom>
              <a:avLst/>
              <a:gdLst>
                <a:gd name="T0" fmla="*/ 87 w 88"/>
                <a:gd name="T1" fmla="*/ 7 h 21"/>
                <a:gd name="T2" fmla="*/ 59 w 88"/>
                <a:gd name="T3" fmla="*/ 19 h 21"/>
                <a:gd name="T4" fmla="*/ 46 w 88"/>
                <a:gd name="T5" fmla="*/ 17 h 21"/>
                <a:gd name="T6" fmla="*/ 18 w 88"/>
                <a:gd name="T7" fmla="*/ 16 h 21"/>
                <a:gd name="T8" fmla="*/ 1 w 88"/>
                <a:gd name="T9" fmla="*/ 18 h 21"/>
                <a:gd name="T10" fmla="*/ 0 w 88"/>
                <a:gd name="T11" fmla="*/ 0 h 21"/>
                <a:gd name="T12" fmla="*/ 79 w 88"/>
                <a:gd name="T13" fmla="*/ 0 h 21"/>
                <a:gd name="T14" fmla="*/ 87 w 88"/>
                <a:gd name="T1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21">
                  <a:moveTo>
                    <a:pt x="87" y="7"/>
                  </a:moveTo>
                  <a:cubicBezTo>
                    <a:pt x="78" y="11"/>
                    <a:pt x="68" y="15"/>
                    <a:pt x="59" y="19"/>
                  </a:cubicBezTo>
                  <a:cubicBezTo>
                    <a:pt x="54" y="21"/>
                    <a:pt x="50" y="20"/>
                    <a:pt x="46" y="17"/>
                  </a:cubicBezTo>
                  <a:cubicBezTo>
                    <a:pt x="37" y="11"/>
                    <a:pt x="28" y="7"/>
                    <a:pt x="18" y="16"/>
                  </a:cubicBezTo>
                  <a:cubicBezTo>
                    <a:pt x="13" y="20"/>
                    <a:pt x="7" y="17"/>
                    <a:pt x="1" y="18"/>
                  </a:cubicBezTo>
                  <a:cubicBezTo>
                    <a:pt x="1" y="12"/>
                    <a:pt x="1" y="6"/>
                    <a:pt x="0" y="0"/>
                  </a:cubicBezTo>
                  <a:cubicBezTo>
                    <a:pt x="27" y="0"/>
                    <a:pt x="53" y="0"/>
                    <a:pt x="79" y="0"/>
                  </a:cubicBezTo>
                  <a:cubicBezTo>
                    <a:pt x="85" y="0"/>
                    <a:pt x="88" y="1"/>
                    <a:pt x="87" y="7"/>
                  </a:cubicBezTo>
                  <a:close/>
                </a:path>
              </a:pathLst>
            </a:custGeom>
            <a:solidFill>
              <a:srgbClr val="DF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14">
              <a:extLst>
                <a:ext uri="{FF2B5EF4-FFF2-40B4-BE49-F238E27FC236}">
                  <a16:creationId xmlns:a16="http://schemas.microsoft.com/office/drawing/2014/main" id="{A2077841-8014-10E1-8961-BBB1CBC9A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1500"/>
              <a:ext cx="275" cy="172"/>
            </a:xfrm>
            <a:custGeom>
              <a:avLst/>
              <a:gdLst>
                <a:gd name="T0" fmla="*/ 0 w 43"/>
                <a:gd name="T1" fmla="*/ 0 h 27"/>
                <a:gd name="T2" fmla="*/ 38 w 43"/>
                <a:gd name="T3" fmla="*/ 1 h 27"/>
                <a:gd name="T4" fmla="*/ 43 w 43"/>
                <a:gd name="T5" fmla="*/ 2 h 27"/>
                <a:gd name="T6" fmla="*/ 42 w 43"/>
                <a:gd name="T7" fmla="*/ 5 h 27"/>
                <a:gd name="T8" fmla="*/ 0 w 43"/>
                <a:gd name="T9" fmla="*/ 27 h 27"/>
                <a:gd name="T10" fmla="*/ 0 w 43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27">
                  <a:moveTo>
                    <a:pt x="0" y="0"/>
                  </a:moveTo>
                  <a:cubicBezTo>
                    <a:pt x="12" y="1"/>
                    <a:pt x="25" y="1"/>
                    <a:pt x="38" y="1"/>
                  </a:cubicBezTo>
                  <a:cubicBezTo>
                    <a:pt x="39" y="1"/>
                    <a:pt x="41" y="0"/>
                    <a:pt x="43" y="2"/>
                  </a:cubicBezTo>
                  <a:cubicBezTo>
                    <a:pt x="43" y="3"/>
                    <a:pt x="43" y="5"/>
                    <a:pt x="42" y="5"/>
                  </a:cubicBezTo>
                  <a:cubicBezTo>
                    <a:pt x="28" y="12"/>
                    <a:pt x="17" y="26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DF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15">
              <a:extLst>
                <a:ext uri="{FF2B5EF4-FFF2-40B4-BE49-F238E27FC236}">
                  <a16:creationId xmlns:a16="http://schemas.microsoft.com/office/drawing/2014/main" id="{346E2392-7A2B-D14D-05BF-586CAE6DD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984"/>
              <a:ext cx="1258" cy="38"/>
            </a:xfrm>
            <a:custGeom>
              <a:avLst/>
              <a:gdLst>
                <a:gd name="T0" fmla="*/ 196 w 197"/>
                <a:gd name="T1" fmla="*/ 6 h 6"/>
                <a:gd name="T2" fmla="*/ 0 w 197"/>
                <a:gd name="T3" fmla="*/ 6 h 6"/>
                <a:gd name="T4" fmla="*/ 0 w 197"/>
                <a:gd name="T5" fmla="*/ 2 h 6"/>
                <a:gd name="T6" fmla="*/ 11 w 197"/>
                <a:gd name="T7" fmla="*/ 1 h 6"/>
                <a:gd name="T8" fmla="*/ 185 w 197"/>
                <a:gd name="T9" fmla="*/ 1 h 6"/>
                <a:gd name="T10" fmla="*/ 195 w 197"/>
                <a:gd name="T11" fmla="*/ 2 h 6"/>
                <a:gd name="T12" fmla="*/ 196 w 19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7" h="6">
                  <a:moveTo>
                    <a:pt x="196" y="6"/>
                  </a:moveTo>
                  <a:cubicBezTo>
                    <a:pt x="130" y="6"/>
                    <a:pt x="65" y="6"/>
                    <a:pt x="0" y="6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3" y="0"/>
                    <a:pt x="7" y="1"/>
                    <a:pt x="11" y="1"/>
                  </a:cubicBezTo>
                  <a:cubicBezTo>
                    <a:pt x="69" y="0"/>
                    <a:pt x="127" y="0"/>
                    <a:pt x="185" y="1"/>
                  </a:cubicBezTo>
                  <a:cubicBezTo>
                    <a:pt x="188" y="1"/>
                    <a:pt x="192" y="0"/>
                    <a:pt x="195" y="2"/>
                  </a:cubicBezTo>
                  <a:cubicBezTo>
                    <a:pt x="197" y="3"/>
                    <a:pt x="196" y="5"/>
                    <a:pt x="196" y="6"/>
                  </a:cubicBezTo>
                  <a:close/>
                </a:path>
              </a:pathLst>
            </a:custGeom>
            <a:solidFill>
              <a:srgbClr val="C2C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16">
              <a:extLst>
                <a:ext uri="{FF2B5EF4-FFF2-40B4-BE49-F238E27FC236}">
                  <a16:creationId xmlns:a16="http://schemas.microsoft.com/office/drawing/2014/main" id="{7BF3C0CF-E31B-FB84-508E-BD2FD3EC8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977"/>
              <a:ext cx="1245" cy="20"/>
            </a:xfrm>
            <a:custGeom>
              <a:avLst/>
              <a:gdLst>
                <a:gd name="T0" fmla="*/ 195 w 195"/>
                <a:gd name="T1" fmla="*/ 3 h 3"/>
                <a:gd name="T2" fmla="*/ 0 w 195"/>
                <a:gd name="T3" fmla="*/ 3 h 3"/>
                <a:gd name="T4" fmla="*/ 0 w 195"/>
                <a:gd name="T5" fmla="*/ 0 h 3"/>
                <a:gd name="T6" fmla="*/ 195 w 195"/>
                <a:gd name="T7" fmla="*/ 0 h 3"/>
                <a:gd name="T8" fmla="*/ 195 w 19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3">
                  <a:moveTo>
                    <a:pt x="195" y="3"/>
                  </a:moveTo>
                  <a:cubicBezTo>
                    <a:pt x="130" y="3"/>
                    <a:pt x="65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65" y="0"/>
                    <a:pt x="130" y="0"/>
                    <a:pt x="195" y="0"/>
                  </a:cubicBezTo>
                  <a:cubicBezTo>
                    <a:pt x="195" y="1"/>
                    <a:pt x="195" y="2"/>
                    <a:pt x="195" y="3"/>
                  </a:cubicBezTo>
                  <a:close/>
                </a:path>
              </a:pathLst>
            </a:custGeom>
            <a:solidFill>
              <a:srgbClr val="DF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17">
              <a:extLst>
                <a:ext uri="{FF2B5EF4-FFF2-40B4-BE49-F238E27FC236}">
                  <a16:creationId xmlns:a16="http://schemas.microsoft.com/office/drawing/2014/main" id="{1B26A404-3214-95B9-A05B-1D1B36B1C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717"/>
              <a:ext cx="587" cy="593"/>
            </a:xfrm>
            <a:custGeom>
              <a:avLst/>
              <a:gdLst>
                <a:gd name="T0" fmla="*/ 5 w 92"/>
                <a:gd name="T1" fmla="*/ 0 h 93"/>
                <a:gd name="T2" fmla="*/ 6 w 92"/>
                <a:gd name="T3" fmla="*/ 16 h 93"/>
                <a:gd name="T4" fmla="*/ 8 w 92"/>
                <a:gd name="T5" fmla="*/ 29 h 93"/>
                <a:gd name="T6" fmla="*/ 8 w 92"/>
                <a:gd name="T7" fmla="*/ 58 h 93"/>
                <a:gd name="T8" fmla="*/ 8 w 92"/>
                <a:gd name="T9" fmla="*/ 71 h 93"/>
                <a:gd name="T10" fmla="*/ 25 w 92"/>
                <a:gd name="T11" fmla="*/ 87 h 93"/>
                <a:gd name="T12" fmla="*/ 32 w 92"/>
                <a:gd name="T13" fmla="*/ 87 h 93"/>
                <a:gd name="T14" fmla="*/ 52 w 92"/>
                <a:gd name="T15" fmla="*/ 87 h 93"/>
                <a:gd name="T16" fmla="*/ 81 w 92"/>
                <a:gd name="T17" fmla="*/ 87 h 93"/>
                <a:gd name="T18" fmla="*/ 92 w 92"/>
                <a:gd name="T19" fmla="*/ 90 h 93"/>
                <a:gd name="T20" fmla="*/ 92 w 92"/>
                <a:gd name="T21" fmla="*/ 90 h 93"/>
                <a:gd name="T22" fmla="*/ 85 w 92"/>
                <a:gd name="T23" fmla="*/ 92 h 93"/>
                <a:gd name="T24" fmla="*/ 11 w 92"/>
                <a:gd name="T25" fmla="*/ 92 h 93"/>
                <a:gd name="T26" fmla="*/ 3 w 92"/>
                <a:gd name="T27" fmla="*/ 85 h 93"/>
                <a:gd name="T28" fmla="*/ 2 w 92"/>
                <a:gd name="T29" fmla="*/ 8 h 93"/>
                <a:gd name="T30" fmla="*/ 5 w 92"/>
                <a:gd name="T3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2" h="93">
                  <a:moveTo>
                    <a:pt x="5" y="0"/>
                  </a:moveTo>
                  <a:cubicBezTo>
                    <a:pt x="5" y="5"/>
                    <a:pt x="5" y="11"/>
                    <a:pt x="6" y="16"/>
                  </a:cubicBezTo>
                  <a:cubicBezTo>
                    <a:pt x="9" y="20"/>
                    <a:pt x="8" y="25"/>
                    <a:pt x="8" y="29"/>
                  </a:cubicBezTo>
                  <a:cubicBezTo>
                    <a:pt x="9" y="39"/>
                    <a:pt x="8" y="48"/>
                    <a:pt x="8" y="58"/>
                  </a:cubicBezTo>
                  <a:cubicBezTo>
                    <a:pt x="8" y="62"/>
                    <a:pt x="8" y="67"/>
                    <a:pt x="8" y="71"/>
                  </a:cubicBezTo>
                  <a:cubicBezTo>
                    <a:pt x="9" y="87"/>
                    <a:pt x="5" y="88"/>
                    <a:pt x="25" y="87"/>
                  </a:cubicBezTo>
                  <a:cubicBezTo>
                    <a:pt x="27" y="87"/>
                    <a:pt x="29" y="87"/>
                    <a:pt x="32" y="87"/>
                  </a:cubicBezTo>
                  <a:cubicBezTo>
                    <a:pt x="39" y="87"/>
                    <a:pt x="45" y="87"/>
                    <a:pt x="52" y="87"/>
                  </a:cubicBezTo>
                  <a:cubicBezTo>
                    <a:pt x="62" y="87"/>
                    <a:pt x="71" y="87"/>
                    <a:pt x="81" y="87"/>
                  </a:cubicBezTo>
                  <a:cubicBezTo>
                    <a:pt x="85" y="87"/>
                    <a:pt x="89" y="87"/>
                    <a:pt x="92" y="9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0" y="93"/>
                    <a:pt x="87" y="92"/>
                    <a:pt x="85" y="92"/>
                  </a:cubicBezTo>
                  <a:cubicBezTo>
                    <a:pt x="61" y="92"/>
                    <a:pt x="36" y="92"/>
                    <a:pt x="11" y="92"/>
                  </a:cubicBezTo>
                  <a:cubicBezTo>
                    <a:pt x="7" y="92"/>
                    <a:pt x="3" y="92"/>
                    <a:pt x="3" y="85"/>
                  </a:cubicBezTo>
                  <a:cubicBezTo>
                    <a:pt x="4" y="60"/>
                    <a:pt x="1" y="34"/>
                    <a:pt x="2" y="8"/>
                  </a:cubicBezTo>
                  <a:cubicBezTo>
                    <a:pt x="2" y="5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959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18">
              <a:extLst>
                <a:ext uri="{FF2B5EF4-FFF2-40B4-BE49-F238E27FC236}">
                  <a16:creationId xmlns:a16="http://schemas.microsoft.com/office/drawing/2014/main" id="{E0D4B030-16D8-3861-E808-9F6187406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354"/>
              <a:ext cx="568" cy="950"/>
            </a:xfrm>
            <a:custGeom>
              <a:avLst/>
              <a:gdLst>
                <a:gd name="T0" fmla="*/ 2 w 89"/>
                <a:gd name="T1" fmla="*/ 0 h 149"/>
                <a:gd name="T2" fmla="*/ 2 w 89"/>
                <a:gd name="T3" fmla="*/ 137 h 149"/>
                <a:gd name="T4" fmla="*/ 12 w 89"/>
                <a:gd name="T5" fmla="*/ 147 h 149"/>
                <a:gd name="T6" fmla="*/ 89 w 89"/>
                <a:gd name="T7" fmla="*/ 147 h 149"/>
                <a:gd name="T8" fmla="*/ 83 w 89"/>
                <a:gd name="T9" fmla="*/ 149 h 149"/>
                <a:gd name="T10" fmla="*/ 8 w 89"/>
                <a:gd name="T11" fmla="*/ 149 h 149"/>
                <a:gd name="T12" fmla="*/ 0 w 89"/>
                <a:gd name="T13" fmla="*/ 142 h 149"/>
                <a:gd name="T14" fmla="*/ 0 w 89"/>
                <a:gd name="T15" fmla="*/ 6 h 149"/>
                <a:gd name="T16" fmla="*/ 2 w 89"/>
                <a:gd name="T1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49">
                  <a:moveTo>
                    <a:pt x="2" y="0"/>
                  </a:moveTo>
                  <a:cubicBezTo>
                    <a:pt x="2" y="46"/>
                    <a:pt x="2" y="91"/>
                    <a:pt x="2" y="137"/>
                  </a:cubicBezTo>
                  <a:cubicBezTo>
                    <a:pt x="2" y="145"/>
                    <a:pt x="4" y="147"/>
                    <a:pt x="12" y="147"/>
                  </a:cubicBezTo>
                  <a:cubicBezTo>
                    <a:pt x="38" y="147"/>
                    <a:pt x="63" y="147"/>
                    <a:pt x="89" y="147"/>
                  </a:cubicBezTo>
                  <a:cubicBezTo>
                    <a:pt x="87" y="149"/>
                    <a:pt x="85" y="149"/>
                    <a:pt x="83" y="149"/>
                  </a:cubicBezTo>
                  <a:cubicBezTo>
                    <a:pt x="58" y="149"/>
                    <a:pt x="33" y="149"/>
                    <a:pt x="8" y="149"/>
                  </a:cubicBezTo>
                  <a:cubicBezTo>
                    <a:pt x="2" y="149"/>
                    <a:pt x="0" y="147"/>
                    <a:pt x="0" y="142"/>
                  </a:cubicBezTo>
                  <a:cubicBezTo>
                    <a:pt x="0" y="96"/>
                    <a:pt x="0" y="51"/>
                    <a:pt x="0" y="6"/>
                  </a:cubicBezTo>
                  <a:cubicBezTo>
                    <a:pt x="0" y="4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929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19">
              <a:extLst>
                <a:ext uri="{FF2B5EF4-FFF2-40B4-BE49-F238E27FC236}">
                  <a16:creationId xmlns:a16="http://schemas.microsoft.com/office/drawing/2014/main" id="{0751E290-4BBF-ADE6-4D6F-B6C447632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334"/>
              <a:ext cx="473" cy="122"/>
            </a:xfrm>
            <a:custGeom>
              <a:avLst/>
              <a:gdLst>
                <a:gd name="T0" fmla="*/ 31 w 74"/>
                <a:gd name="T1" fmla="*/ 3 h 19"/>
                <a:gd name="T2" fmla="*/ 70 w 74"/>
                <a:gd name="T3" fmla="*/ 4 h 19"/>
                <a:gd name="T4" fmla="*/ 72 w 74"/>
                <a:gd name="T5" fmla="*/ 14 h 19"/>
                <a:gd name="T6" fmla="*/ 57 w 74"/>
                <a:gd name="T7" fmla="*/ 16 h 19"/>
                <a:gd name="T8" fmla="*/ 48 w 74"/>
                <a:gd name="T9" fmla="*/ 15 h 19"/>
                <a:gd name="T10" fmla="*/ 42 w 74"/>
                <a:gd name="T11" fmla="*/ 14 h 19"/>
                <a:gd name="T12" fmla="*/ 9 w 74"/>
                <a:gd name="T13" fmla="*/ 14 h 19"/>
                <a:gd name="T14" fmla="*/ 1 w 74"/>
                <a:gd name="T15" fmla="*/ 9 h 19"/>
                <a:gd name="T16" fmla="*/ 8 w 74"/>
                <a:gd name="T17" fmla="*/ 5 h 19"/>
                <a:gd name="T18" fmla="*/ 17 w 74"/>
                <a:gd name="T19" fmla="*/ 6 h 19"/>
                <a:gd name="T20" fmla="*/ 31 w 74"/>
                <a:gd name="T2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19">
                  <a:moveTo>
                    <a:pt x="31" y="3"/>
                  </a:moveTo>
                  <a:cubicBezTo>
                    <a:pt x="44" y="0"/>
                    <a:pt x="57" y="0"/>
                    <a:pt x="70" y="4"/>
                  </a:cubicBezTo>
                  <a:cubicBezTo>
                    <a:pt x="74" y="5"/>
                    <a:pt x="71" y="10"/>
                    <a:pt x="72" y="14"/>
                  </a:cubicBezTo>
                  <a:cubicBezTo>
                    <a:pt x="66" y="13"/>
                    <a:pt x="61" y="14"/>
                    <a:pt x="57" y="16"/>
                  </a:cubicBezTo>
                  <a:cubicBezTo>
                    <a:pt x="54" y="18"/>
                    <a:pt x="51" y="19"/>
                    <a:pt x="48" y="15"/>
                  </a:cubicBezTo>
                  <a:cubicBezTo>
                    <a:pt x="47" y="13"/>
                    <a:pt x="44" y="14"/>
                    <a:pt x="42" y="14"/>
                  </a:cubicBezTo>
                  <a:cubicBezTo>
                    <a:pt x="31" y="14"/>
                    <a:pt x="20" y="14"/>
                    <a:pt x="9" y="14"/>
                  </a:cubicBezTo>
                  <a:cubicBezTo>
                    <a:pt x="5" y="14"/>
                    <a:pt x="1" y="13"/>
                    <a:pt x="1" y="9"/>
                  </a:cubicBezTo>
                  <a:cubicBezTo>
                    <a:pt x="0" y="5"/>
                    <a:pt x="5" y="7"/>
                    <a:pt x="8" y="5"/>
                  </a:cubicBezTo>
                  <a:cubicBezTo>
                    <a:pt x="11" y="4"/>
                    <a:pt x="14" y="5"/>
                    <a:pt x="17" y="6"/>
                  </a:cubicBezTo>
                  <a:cubicBezTo>
                    <a:pt x="22" y="6"/>
                    <a:pt x="28" y="8"/>
                    <a:pt x="31" y="3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20">
              <a:extLst>
                <a:ext uri="{FF2B5EF4-FFF2-40B4-BE49-F238E27FC236}">
                  <a16:creationId xmlns:a16="http://schemas.microsoft.com/office/drawing/2014/main" id="{DC6397E4-31EB-C6EE-4F00-B509AC158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424"/>
              <a:ext cx="555" cy="867"/>
            </a:xfrm>
            <a:custGeom>
              <a:avLst/>
              <a:gdLst>
                <a:gd name="T0" fmla="*/ 0 w 87"/>
                <a:gd name="T1" fmla="*/ 105 h 136"/>
                <a:gd name="T2" fmla="*/ 1 w 87"/>
                <a:gd name="T3" fmla="*/ 62 h 136"/>
                <a:gd name="T4" fmla="*/ 59 w 87"/>
                <a:gd name="T5" fmla="*/ 18 h 136"/>
                <a:gd name="T6" fmla="*/ 80 w 87"/>
                <a:gd name="T7" fmla="*/ 3 h 136"/>
                <a:gd name="T8" fmla="*/ 87 w 87"/>
                <a:gd name="T9" fmla="*/ 0 h 136"/>
                <a:gd name="T10" fmla="*/ 87 w 87"/>
                <a:gd name="T11" fmla="*/ 136 h 136"/>
                <a:gd name="T12" fmla="*/ 46 w 87"/>
                <a:gd name="T13" fmla="*/ 136 h 136"/>
                <a:gd name="T14" fmla="*/ 46 w 87"/>
                <a:gd name="T15" fmla="*/ 126 h 136"/>
                <a:gd name="T16" fmla="*/ 38 w 87"/>
                <a:gd name="T17" fmla="*/ 111 h 136"/>
                <a:gd name="T18" fmla="*/ 33 w 87"/>
                <a:gd name="T19" fmla="*/ 106 h 136"/>
                <a:gd name="T20" fmla="*/ 25 w 87"/>
                <a:gd name="T21" fmla="*/ 109 h 136"/>
                <a:gd name="T22" fmla="*/ 17 w 87"/>
                <a:gd name="T23" fmla="*/ 108 h 136"/>
                <a:gd name="T24" fmla="*/ 16 w 87"/>
                <a:gd name="T25" fmla="*/ 98 h 136"/>
                <a:gd name="T26" fmla="*/ 19 w 87"/>
                <a:gd name="T27" fmla="*/ 96 h 136"/>
                <a:gd name="T28" fmla="*/ 20 w 87"/>
                <a:gd name="T29" fmla="*/ 99 h 136"/>
                <a:gd name="T30" fmla="*/ 20 w 87"/>
                <a:gd name="T31" fmla="*/ 97 h 136"/>
                <a:gd name="T32" fmla="*/ 13 w 87"/>
                <a:gd name="T33" fmla="*/ 91 h 136"/>
                <a:gd name="T34" fmla="*/ 6 w 87"/>
                <a:gd name="T35" fmla="*/ 97 h 136"/>
                <a:gd name="T36" fmla="*/ 0 w 87"/>
                <a:gd name="T37" fmla="*/ 10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136">
                  <a:moveTo>
                    <a:pt x="0" y="105"/>
                  </a:moveTo>
                  <a:cubicBezTo>
                    <a:pt x="1" y="91"/>
                    <a:pt x="1" y="77"/>
                    <a:pt x="1" y="62"/>
                  </a:cubicBezTo>
                  <a:cubicBezTo>
                    <a:pt x="19" y="46"/>
                    <a:pt x="39" y="32"/>
                    <a:pt x="59" y="18"/>
                  </a:cubicBezTo>
                  <a:cubicBezTo>
                    <a:pt x="66" y="13"/>
                    <a:pt x="77" y="13"/>
                    <a:pt x="80" y="3"/>
                  </a:cubicBezTo>
                  <a:cubicBezTo>
                    <a:pt x="80" y="1"/>
                    <a:pt x="84" y="0"/>
                    <a:pt x="87" y="0"/>
                  </a:cubicBezTo>
                  <a:cubicBezTo>
                    <a:pt x="87" y="45"/>
                    <a:pt x="87" y="91"/>
                    <a:pt x="87" y="136"/>
                  </a:cubicBezTo>
                  <a:cubicBezTo>
                    <a:pt x="74" y="136"/>
                    <a:pt x="60" y="136"/>
                    <a:pt x="46" y="136"/>
                  </a:cubicBezTo>
                  <a:cubicBezTo>
                    <a:pt x="45" y="132"/>
                    <a:pt x="49" y="129"/>
                    <a:pt x="46" y="126"/>
                  </a:cubicBezTo>
                  <a:cubicBezTo>
                    <a:pt x="41" y="122"/>
                    <a:pt x="37" y="119"/>
                    <a:pt x="38" y="111"/>
                  </a:cubicBezTo>
                  <a:cubicBezTo>
                    <a:pt x="38" y="109"/>
                    <a:pt x="37" y="106"/>
                    <a:pt x="33" y="106"/>
                  </a:cubicBezTo>
                  <a:cubicBezTo>
                    <a:pt x="30" y="106"/>
                    <a:pt x="28" y="108"/>
                    <a:pt x="25" y="109"/>
                  </a:cubicBezTo>
                  <a:cubicBezTo>
                    <a:pt x="22" y="110"/>
                    <a:pt x="19" y="111"/>
                    <a:pt x="17" y="108"/>
                  </a:cubicBezTo>
                  <a:cubicBezTo>
                    <a:pt x="14" y="105"/>
                    <a:pt x="15" y="101"/>
                    <a:pt x="16" y="98"/>
                  </a:cubicBezTo>
                  <a:cubicBezTo>
                    <a:pt x="16" y="96"/>
                    <a:pt x="17" y="95"/>
                    <a:pt x="19" y="96"/>
                  </a:cubicBezTo>
                  <a:cubicBezTo>
                    <a:pt x="20" y="97"/>
                    <a:pt x="20" y="98"/>
                    <a:pt x="20" y="99"/>
                  </a:cubicBezTo>
                  <a:cubicBezTo>
                    <a:pt x="20" y="98"/>
                    <a:pt x="20" y="97"/>
                    <a:pt x="20" y="97"/>
                  </a:cubicBezTo>
                  <a:cubicBezTo>
                    <a:pt x="18" y="94"/>
                    <a:pt x="16" y="91"/>
                    <a:pt x="13" y="91"/>
                  </a:cubicBezTo>
                  <a:cubicBezTo>
                    <a:pt x="9" y="90"/>
                    <a:pt x="8" y="94"/>
                    <a:pt x="6" y="97"/>
                  </a:cubicBezTo>
                  <a:cubicBezTo>
                    <a:pt x="4" y="100"/>
                    <a:pt x="8" y="106"/>
                    <a:pt x="0" y="105"/>
                  </a:cubicBezTo>
                  <a:close/>
                </a:path>
              </a:pathLst>
            </a:custGeom>
            <a:solidFill>
              <a:srgbClr val="DFF1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21">
              <a:extLst>
                <a:ext uri="{FF2B5EF4-FFF2-40B4-BE49-F238E27FC236}">
                  <a16:creationId xmlns:a16="http://schemas.microsoft.com/office/drawing/2014/main" id="{7C01D903-752F-F19E-182C-D65EAD1C1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1035"/>
              <a:ext cx="185" cy="32"/>
            </a:xfrm>
            <a:custGeom>
              <a:avLst/>
              <a:gdLst>
                <a:gd name="T0" fmla="*/ 29 w 29"/>
                <a:gd name="T1" fmla="*/ 5 h 5"/>
                <a:gd name="T2" fmla="*/ 0 w 29"/>
                <a:gd name="T3" fmla="*/ 5 h 5"/>
                <a:gd name="T4" fmla="*/ 29 w 2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">
                  <a:moveTo>
                    <a:pt x="29" y="5"/>
                  </a:moveTo>
                  <a:cubicBezTo>
                    <a:pt x="19" y="5"/>
                    <a:pt x="9" y="5"/>
                    <a:pt x="0" y="5"/>
                  </a:cubicBezTo>
                  <a:cubicBezTo>
                    <a:pt x="5" y="1"/>
                    <a:pt x="21" y="0"/>
                    <a:pt x="29" y="5"/>
                  </a:cubicBezTo>
                  <a:close/>
                </a:path>
              </a:pathLst>
            </a:custGeom>
            <a:solidFill>
              <a:srgbClr val="F2E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22">
              <a:extLst>
                <a:ext uri="{FF2B5EF4-FFF2-40B4-BE49-F238E27FC236}">
                  <a16:creationId xmlns:a16="http://schemas.microsoft.com/office/drawing/2014/main" id="{1718E58F-C15F-A601-251A-2D471F00B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1201"/>
              <a:ext cx="275" cy="6"/>
            </a:xfrm>
            <a:custGeom>
              <a:avLst/>
              <a:gdLst>
                <a:gd name="T0" fmla="*/ 0 w 43"/>
                <a:gd name="T1" fmla="*/ 0 h 1"/>
                <a:gd name="T2" fmla="*/ 43 w 43"/>
                <a:gd name="T3" fmla="*/ 0 h 1"/>
                <a:gd name="T4" fmla="*/ 43 w 43"/>
                <a:gd name="T5" fmla="*/ 1 h 1"/>
                <a:gd name="T6" fmla="*/ 0 w 43"/>
                <a:gd name="T7" fmla="*/ 1 h 1"/>
                <a:gd name="T8" fmla="*/ 0 w 4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">
                  <a:moveTo>
                    <a:pt x="0" y="0"/>
                  </a:moveTo>
                  <a:cubicBezTo>
                    <a:pt x="14" y="0"/>
                    <a:pt x="29" y="0"/>
                    <a:pt x="43" y="0"/>
                  </a:cubicBezTo>
                  <a:cubicBezTo>
                    <a:pt x="43" y="0"/>
                    <a:pt x="43" y="1"/>
                    <a:pt x="43" y="1"/>
                  </a:cubicBezTo>
                  <a:cubicBezTo>
                    <a:pt x="29" y="1"/>
                    <a:pt x="14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23">
              <a:extLst>
                <a:ext uri="{FF2B5EF4-FFF2-40B4-BE49-F238E27FC236}">
                  <a16:creationId xmlns:a16="http://schemas.microsoft.com/office/drawing/2014/main" id="{60B86770-9739-D5BF-D1A4-95EE5DFD6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1092"/>
              <a:ext cx="230" cy="19"/>
            </a:xfrm>
            <a:custGeom>
              <a:avLst/>
              <a:gdLst>
                <a:gd name="T0" fmla="*/ 36 w 36"/>
                <a:gd name="T1" fmla="*/ 3 h 3"/>
                <a:gd name="T2" fmla="*/ 0 w 36"/>
                <a:gd name="T3" fmla="*/ 3 h 3"/>
                <a:gd name="T4" fmla="*/ 36 w 3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">
                  <a:moveTo>
                    <a:pt x="36" y="3"/>
                  </a:moveTo>
                  <a:cubicBezTo>
                    <a:pt x="24" y="3"/>
                    <a:pt x="12" y="3"/>
                    <a:pt x="0" y="3"/>
                  </a:cubicBezTo>
                  <a:cubicBezTo>
                    <a:pt x="12" y="0"/>
                    <a:pt x="24" y="3"/>
                    <a:pt x="36" y="3"/>
                  </a:cubicBezTo>
                  <a:close/>
                </a:path>
              </a:pathLst>
            </a:custGeom>
            <a:solidFill>
              <a:srgbClr val="F8ED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24">
              <a:extLst>
                <a:ext uri="{FF2B5EF4-FFF2-40B4-BE49-F238E27FC236}">
                  <a16:creationId xmlns:a16="http://schemas.microsoft.com/office/drawing/2014/main" id="{1B168615-AB3E-7B4B-4951-93797D990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1150"/>
              <a:ext cx="223" cy="12"/>
            </a:xfrm>
            <a:custGeom>
              <a:avLst/>
              <a:gdLst>
                <a:gd name="T0" fmla="*/ 1 w 35"/>
                <a:gd name="T1" fmla="*/ 0 h 2"/>
                <a:gd name="T2" fmla="*/ 35 w 35"/>
                <a:gd name="T3" fmla="*/ 0 h 2"/>
                <a:gd name="T4" fmla="*/ 35 w 35"/>
                <a:gd name="T5" fmla="*/ 2 h 2"/>
                <a:gd name="T6" fmla="*/ 0 w 35"/>
                <a:gd name="T7" fmla="*/ 2 h 2"/>
                <a:gd name="T8" fmla="*/ 1 w 3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">
                  <a:moveTo>
                    <a:pt x="1" y="0"/>
                  </a:moveTo>
                  <a:cubicBezTo>
                    <a:pt x="12" y="0"/>
                    <a:pt x="24" y="0"/>
                    <a:pt x="35" y="0"/>
                  </a:cubicBezTo>
                  <a:cubicBezTo>
                    <a:pt x="35" y="1"/>
                    <a:pt x="35" y="1"/>
                    <a:pt x="35" y="2"/>
                  </a:cubicBezTo>
                  <a:cubicBezTo>
                    <a:pt x="24" y="2"/>
                    <a:pt x="12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8ED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25">
              <a:extLst>
                <a:ext uri="{FF2B5EF4-FFF2-40B4-BE49-F238E27FC236}">
                  <a16:creationId xmlns:a16="http://schemas.microsoft.com/office/drawing/2014/main" id="{042C8D26-600F-E3B6-851A-96E47EA73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1188"/>
              <a:ext cx="122" cy="19"/>
            </a:xfrm>
            <a:custGeom>
              <a:avLst/>
              <a:gdLst>
                <a:gd name="T0" fmla="*/ 0 w 19"/>
                <a:gd name="T1" fmla="*/ 3 h 3"/>
                <a:gd name="T2" fmla="*/ 19 w 19"/>
                <a:gd name="T3" fmla="*/ 3 h 3"/>
                <a:gd name="T4" fmla="*/ 0 w 19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3">
                  <a:moveTo>
                    <a:pt x="0" y="3"/>
                  </a:moveTo>
                  <a:cubicBezTo>
                    <a:pt x="7" y="0"/>
                    <a:pt x="12" y="0"/>
                    <a:pt x="19" y="3"/>
                  </a:cubicBezTo>
                  <a:cubicBezTo>
                    <a:pt x="12" y="3"/>
                    <a:pt x="7" y="3"/>
                    <a:pt x="0" y="3"/>
                  </a:cubicBezTo>
                  <a:close/>
                </a:path>
              </a:pathLst>
            </a:custGeom>
            <a:solidFill>
              <a:srgbClr val="F7EC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26">
              <a:extLst>
                <a:ext uri="{FF2B5EF4-FFF2-40B4-BE49-F238E27FC236}">
                  <a16:creationId xmlns:a16="http://schemas.microsoft.com/office/drawing/2014/main" id="{D05A5A0B-6314-DA79-3C20-4208E67B6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972"/>
              <a:ext cx="345" cy="319"/>
            </a:xfrm>
            <a:custGeom>
              <a:avLst/>
              <a:gdLst>
                <a:gd name="T0" fmla="*/ 0 w 54"/>
                <a:gd name="T1" fmla="*/ 19 h 50"/>
                <a:gd name="T2" fmla="*/ 3 w 54"/>
                <a:gd name="T3" fmla="*/ 12 h 50"/>
                <a:gd name="T4" fmla="*/ 13 w 54"/>
                <a:gd name="T5" fmla="*/ 1 h 50"/>
                <a:gd name="T6" fmla="*/ 20 w 54"/>
                <a:gd name="T7" fmla="*/ 13 h 50"/>
                <a:gd name="T8" fmla="*/ 20 w 54"/>
                <a:gd name="T9" fmla="*/ 19 h 50"/>
                <a:gd name="T10" fmla="*/ 18 w 54"/>
                <a:gd name="T11" fmla="*/ 11 h 50"/>
                <a:gd name="T12" fmla="*/ 28 w 54"/>
                <a:gd name="T13" fmla="*/ 19 h 50"/>
                <a:gd name="T14" fmla="*/ 34 w 54"/>
                <a:gd name="T15" fmla="*/ 17 h 50"/>
                <a:gd name="T16" fmla="*/ 38 w 54"/>
                <a:gd name="T17" fmla="*/ 25 h 50"/>
                <a:gd name="T18" fmla="*/ 48 w 54"/>
                <a:gd name="T19" fmla="*/ 39 h 50"/>
                <a:gd name="T20" fmla="*/ 46 w 54"/>
                <a:gd name="T21" fmla="*/ 50 h 50"/>
                <a:gd name="T22" fmla="*/ 26 w 54"/>
                <a:gd name="T23" fmla="*/ 50 h 50"/>
                <a:gd name="T24" fmla="*/ 11 w 54"/>
                <a:gd name="T25" fmla="*/ 35 h 50"/>
                <a:gd name="T26" fmla="*/ 0 w 54"/>
                <a:gd name="T27" fmla="*/ 32 h 50"/>
                <a:gd name="T28" fmla="*/ 0 w 54"/>
                <a:gd name="T29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50">
                  <a:moveTo>
                    <a:pt x="0" y="19"/>
                  </a:moveTo>
                  <a:cubicBezTo>
                    <a:pt x="5" y="18"/>
                    <a:pt x="2" y="14"/>
                    <a:pt x="3" y="12"/>
                  </a:cubicBezTo>
                  <a:cubicBezTo>
                    <a:pt x="5" y="7"/>
                    <a:pt x="7" y="0"/>
                    <a:pt x="13" y="1"/>
                  </a:cubicBezTo>
                  <a:cubicBezTo>
                    <a:pt x="18" y="2"/>
                    <a:pt x="20" y="7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18" y="17"/>
                    <a:pt x="20" y="13"/>
                    <a:pt x="18" y="11"/>
                  </a:cubicBezTo>
                  <a:cubicBezTo>
                    <a:pt x="17" y="24"/>
                    <a:pt x="17" y="24"/>
                    <a:pt x="28" y="19"/>
                  </a:cubicBezTo>
                  <a:cubicBezTo>
                    <a:pt x="30" y="18"/>
                    <a:pt x="32" y="18"/>
                    <a:pt x="34" y="17"/>
                  </a:cubicBezTo>
                  <a:cubicBezTo>
                    <a:pt x="37" y="18"/>
                    <a:pt x="38" y="22"/>
                    <a:pt x="38" y="25"/>
                  </a:cubicBezTo>
                  <a:cubicBezTo>
                    <a:pt x="36" y="34"/>
                    <a:pt x="41" y="37"/>
                    <a:pt x="48" y="39"/>
                  </a:cubicBezTo>
                  <a:cubicBezTo>
                    <a:pt x="54" y="44"/>
                    <a:pt x="48" y="46"/>
                    <a:pt x="46" y="50"/>
                  </a:cubicBezTo>
                  <a:cubicBezTo>
                    <a:pt x="40" y="50"/>
                    <a:pt x="33" y="50"/>
                    <a:pt x="26" y="50"/>
                  </a:cubicBezTo>
                  <a:cubicBezTo>
                    <a:pt x="19" y="47"/>
                    <a:pt x="12" y="45"/>
                    <a:pt x="11" y="35"/>
                  </a:cubicBezTo>
                  <a:cubicBezTo>
                    <a:pt x="11" y="29"/>
                    <a:pt x="3" y="35"/>
                    <a:pt x="0" y="32"/>
                  </a:cubicBezTo>
                  <a:cubicBezTo>
                    <a:pt x="0" y="27"/>
                    <a:pt x="0" y="23"/>
                    <a:pt x="0" y="19"/>
                  </a:cubicBezTo>
                  <a:close/>
                </a:path>
              </a:pathLst>
            </a:custGeom>
            <a:solidFill>
              <a:srgbClr val="57BA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27">
              <a:extLst>
                <a:ext uri="{FF2B5EF4-FFF2-40B4-BE49-F238E27FC236}">
                  <a16:creationId xmlns:a16="http://schemas.microsoft.com/office/drawing/2014/main" id="{EC0BA1D6-5DBE-F54D-1E4C-BAD2A161F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2138"/>
              <a:ext cx="166" cy="153"/>
            </a:xfrm>
            <a:custGeom>
              <a:avLst/>
              <a:gdLst>
                <a:gd name="T0" fmla="*/ 0 w 26"/>
                <a:gd name="T1" fmla="*/ 6 h 24"/>
                <a:gd name="T2" fmla="*/ 6 w 26"/>
                <a:gd name="T3" fmla="*/ 5 h 24"/>
                <a:gd name="T4" fmla="*/ 14 w 26"/>
                <a:gd name="T5" fmla="*/ 8 h 24"/>
                <a:gd name="T6" fmla="*/ 24 w 26"/>
                <a:gd name="T7" fmla="*/ 19 h 24"/>
                <a:gd name="T8" fmla="*/ 26 w 26"/>
                <a:gd name="T9" fmla="*/ 24 h 24"/>
                <a:gd name="T10" fmla="*/ 18 w 26"/>
                <a:gd name="T11" fmla="*/ 24 h 24"/>
                <a:gd name="T12" fmla="*/ 0 w 26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4">
                  <a:moveTo>
                    <a:pt x="0" y="6"/>
                  </a:moveTo>
                  <a:cubicBezTo>
                    <a:pt x="2" y="5"/>
                    <a:pt x="4" y="6"/>
                    <a:pt x="6" y="5"/>
                  </a:cubicBezTo>
                  <a:cubicBezTo>
                    <a:pt x="11" y="0"/>
                    <a:pt x="14" y="4"/>
                    <a:pt x="14" y="8"/>
                  </a:cubicBezTo>
                  <a:cubicBezTo>
                    <a:pt x="15" y="14"/>
                    <a:pt x="16" y="20"/>
                    <a:pt x="24" y="19"/>
                  </a:cubicBezTo>
                  <a:cubicBezTo>
                    <a:pt x="25" y="19"/>
                    <a:pt x="26" y="22"/>
                    <a:pt x="26" y="24"/>
                  </a:cubicBezTo>
                  <a:cubicBezTo>
                    <a:pt x="23" y="24"/>
                    <a:pt x="21" y="24"/>
                    <a:pt x="18" y="24"/>
                  </a:cubicBezTo>
                  <a:cubicBezTo>
                    <a:pt x="0" y="24"/>
                    <a:pt x="0" y="24"/>
                    <a:pt x="0" y="6"/>
                  </a:cubicBezTo>
                  <a:close/>
                </a:path>
              </a:pathLst>
            </a:custGeom>
            <a:solidFill>
              <a:srgbClr val="35B1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28">
              <a:extLst>
                <a:ext uri="{FF2B5EF4-FFF2-40B4-BE49-F238E27FC236}">
                  <a16:creationId xmlns:a16="http://schemas.microsoft.com/office/drawing/2014/main" id="{15631163-5788-2FB3-7D8B-DCD2A3DC7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081"/>
              <a:ext cx="89" cy="140"/>
            </a:xfrm>
            <a:custGeom>
              <a:avLst/>
              <a:gdLst>
                <a:gd name="T0" fmla="*/ 14 w 14"/>
                <a:gd name="T1" fmla="*/ 22 h 22"/>
                <a:gd name="T2" fmla="*/ 2 w 14"/>
                <a:gd name="T3" fmla="*/ 10 h 22"/>
                <a:gd name="T4" fmla="*/ 0 w 14"/>
                <a:gd name="T5" fmla="*/ 0 h 22"/>
                <a:gd name="T6" fmla="*/ 6 w 14"/>
                <a:gd name="T7" fmla="*/ 7 h 22"/>
                <a:gd name="T8" fmla="*/ 14 w 14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2">
                  <a:moveTo>
                    <a:pt x="14" y="22"/>
                  </a:moveTo>
                  <a:cubicBezTo>
                    <a:pt x="2" y="22"/>
                    <a:pt x="2" y="22"/>
                    <a:pt x="2" y="10"/>
                  </a:cubicBezTo>
                  <a:cubicBezTo>
                    <a:pt x="1" y="6"/>
                    <a:pt x="2" y="3"/>
                    <a:pt x="0" y="0"/>
                  </a:cubicBezTo>
                  <a:cubicBezTo>
                    <a:pt x="4" y="0"/>
                    <a:pt x="7" y="4"/>
                    <a:pt x="6" y="7"/>
                  </a:cubicBezTo>
                  <a:cubicBezTo>
                    <a:pt x="4" y="15"/>
                    <a:pt x="10" y="18"/>
                    <a:pt x="14" y="22"/>
                  </a:cubicBezTo>
                  <a:close/>
                </a:path>
              </a:pathLst>
            </a:custGeom>
            <a:solidFill>
              <a:srgbClr val="A3D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2">
            <a:extLst>
              <a:ext uri="{FF2B5EF4-FFF2-40B4-BE49-F238E27FC236}">
                <a16:creationId xmlns:a16="http://schemas.microsoft.com/office/drawing/2014/main" id="{31ACE5AE-01D1-444D-BB73-DD07781EA6D7}"/>
              </a:ext>
            </a:extLst>
          </p:cNvPr>
          <p:cNvGrpSpPr/>
          <p:nvPr/>
        </p:nvGrpSpPr>
        <p:grpSpPr>
          <a:xfrm>
            <a:off x="484046" y="1358450"/>
            <a:ext cx="2402869" cy="440704"/>
            <a:chOff x="484046" y="1358450"/>
            <a:chExt cx="2402869" cy="440704"/>
          </a:xfrm>
        </p:grpSpPr>
        <p:grpSp>
          <p:nvGrpSpPr>
            <p:cNvPr id="3" name="Google Shape;3104;p55">
              <a:extLst>
                <a:ext uri="{FF2B5EF4-FFF2-40B4-BE49-F238E27FC236}">
                  <a16:creationId xmlns:a16="http://schemas.microsoft.com/office/drawing/2014/main" id="{13AF4D84-F837-4F4D-A91C-0F103EFB3D35}"/>
                </a:ext>
              </a:extLst>
            </p:cNvPr>
            <p:cNvGrpSpPr/>
            <p:nvPr/>
          </p:nvGrpSpPr>
          <p:grpSpPr>
            <a:xfrm>
              <a:off x="484046" y="1358496"/>
              <a:ext cx="2402869" cy="440603"/>
              <a:chOff x="484046" y="1358496"/>
              <a:chExt cx="2402869" cy="440603"/>
            </a:xfrm>
          </p:grpSpPr>
          <p:sp>
            <p:nvSpPr>
              <p:cNvPr id="4" name="Google Shape;3105;p55">
                <a:extLst>
                  <a:ext uri="{FF2B5EF4-FFF2-40B4-BE49-F238E27FC236}">
                    <a16:creationId xmlns:a16="http://schemas.microsoft.com/office/drawing/2014/main" id="{E09591F5-612C-469C-BECC-5C3827423A6A}"/>
                  </a:ext>
                </a:extLst>
              </p:cNvPr>
              <p:cNvSpPr/>
              <p:nvPr/>
            </p:nvSpPr>
            <p:spPr>
              <a:xfrm>
                <a:off x="484046" y="1358496"/>
                <a:ext cx="2402869" cy="4406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4844"/>
                  <a:gd name="f4" fmla="val 17624"/>
                  <a:gd name="f5" fmla="val 43225"/>
                  <a:gd name="f6" fmla="val 1"/>
                  <a:gd name="f7" fmla="val 39923"/>
                  <a:gd name="f8" fmla="val 37417"/>
                  <a:gd name="f9" fmla="val 6"/>
                  <a:gd name="f10" fmla="val 36481"/>
                  <a:gd name="f11" fmla="val 14"/>
                  <a:gd name="f12" fmla="val 29072"/>
                  <a:gd name="f13" fmla="val 73"/>
                  <a:gd name="f14" fmla="val 21665"/>
                  <a:gd name="f15" fmla="val 132"/>
                  <a:gd name="f16" fmla="val 14256"/>
                  <a:gd name="f17" fmla="val 192"/>
                  <a:gd name="f18" fmla="val 5805"/>
                  <a:gd name="f19" fmla="val 258"/>
                  <a:gd name="f20" fmla="val 5766"/>
                  <a:gd name="f21" fmla="val 259"/>
                  <a:gd name="f22" fmla="val 5728"/>
                  <a:gd name="f23" fmla="val 5689"/>
                  <a:gd name="f24" fmla="val 4401"/>
                  <a:gd name="f25" fmla="val 3129"/>
                  <a:gd name="f26" fmla="val 87"/>
                  <a:gd name="f27" fmla="val 1853"/>
                  <a:gd name="f28" fmla="val 1633"/>
                  <a:gd name="f29" fmla="val 1413"/>
                  <a:gd name="f30" fmla="val 92"/>
                  <a:gd name="f31" fmla="val 1193"/>
                  <a:gd name="f32" fmla="val 104"/>
                  <a:gd name="f33" fmla="val 1025"/>
                  <a:gd name="f34" fmla="val 114"/>
                  <a:gd name="f35" fmla="val 850"/>
                  <a:gd name="f36" fmla="val 126"/>
                  <a:gd name="f37" fmla="val 704"/>
                  <a:gd name="f38" fmla="val 277"/>
                  <a:gd name="f39" fmla="val 475"/>
                  <a:gd name="f40" fmla="val 516"/>
                  <a:gd name="f41" fmla="val 384"/>
                  <a:gd name="f42" fmla="val 1050"/>
                  <a:gd name="f43" fmla="val 417"/>
                  <a:gd name="f44" fmla="val 1523"/>
                  <a:gd name="f45" fmla="val 627"/>
                  <a:gd name="f46" fmla="val 4515"/>
                  <a:gd name="f47" fmla="val 1994"/>
                  <a:gd name="f48" fmla="val 6863"/>
                  <a:gd name="f49" fmla="val 1668"/>
                  <a:gd name="f50" fmla="val 10115"/>
                  <a:gd name="f51" fmla="val 1451"/>
                  <a:gd name="f52" fmla="val 12264"/>
                  <a:gd name="f53" fmla="val 561"/>
                  <a:gd name="f54" fmla="val 13969"/>
                  <a:gd name="f55" fmla="val 94"/>
                  <a:gd name="f56" fmla="val 15984"/>
                  <a:gd name="f57" fmla="val 44"/>
                  <a:gd name="f58" fmla="val 16196"/>
                  <a:gd name="f59" fmla="val 16421"/>
                  <a:gd name="f60" fmla="val 17"/>
                  <a:gd name="f61" fmla="val 16646"/>
                  <a:gd name="f62" fmla="val 68"/>
                  <a:gd name="f63" fmla="val 17289"/>
                  <a:gd name="f64" fmla="val 529"/>
                  <a:gd name="f65" fmla="val 17463"/>
                  <a:gd name="f66" fmla="val 889"/>
                  <a:gd name="f67" fmla="val 17483"/>
                  <a:gd name="f68" fmla="val 2878"/>
                  <a:gd name="f69" fmla="val 17591"/>
                  <a:gd name="f70" fmla="val 13114"/>
                  <a:gd name="f71" fmla="val 17623"/>
                  <a:gd name="f72" fmla="val 25387"/>
                  <a:gd name="f73" fmla="val 43424"/>
                  <a:gd name="f74" fmla="val 65862"/>
                  <a:gd name="f75" fmla="val 17554"/>
                  <a:gd name="f76" fmla="val 72997"/>
                  <a:gd name="f77" fmla="val 73183"/>
                  <a:gd name="f78" fmla="val 73359"/>
                  <a:gd name="f79" fmla="val 73524"/>
                  <a:gd name="f80" fmla="val 73525"/>
                  <a:gd name="f81" fmla="val 73528"/>
                  <a:gd name="f82" fmla="val 73541"/>
                  <a:gd name="f83" fmla="val 17555"/>
                  <a:gd name="f84" fmla="val 73563"/>
                  <a:gd name="f85" fmla="val 73782"/>
                  <a:gd name="f86" fmla="val 17489"/>
                  <a:gd name="f87" fmla="val 74836"/>
                  <a:gd name="f88" fmla="val 16020"/>
                  <a:gd name="f89" fmla="val 74835"/>
                  <a:gd name="f90" fmla="val 15717"/>
                  <a:gd name="f91" fmla="val 74803"/>
                  <a:gd name="f92" fmla="val 15426"/>
                  <a:gd name="f93" fmla="val 74732"/>
                  <a:gd name="f94" fmla="val 15152"/>
                  <a:gd name="f95" fmla="val 74157"/>
                  <a:gd name="f96" fmla="val 12920"/>
                  <a:gd name="f97" fmla="val 73100"/>
                  <a:gd name="f98" fmla="val 9914"/>
                  <a:gd name="f99" fmla="val 73199"/>
                  <a:gd name="f100" fmla="val 7366"/>
                  <a:gd name="f101" fmla="val 73226"/>
                  <a:gd name="f102" fmla="val 6629"/>
                  <a:gd name="f103" fmla="val 73373"/>
                  <a:gd name="f104" fmla="val 5927"/>
                  <a:gd name="f105" fmla="val 73518"/>
                  <a:gd name="f106" fmla="val 5238"/>
                  <a:gd name="f107" fmla="val 73769"/>
                  <a:gd name="f108" fmla="val 4030"/>
                  <a:gd name="f109" fmla="val 74078"/>
                  <a:gd name="f110" fmla="val 2905"/>
                  <a:gd name="f111" fmla="val 74351"/>
                  <a:gd name="f112" fmla="val 1717"/>
                  <a:gd name="f113" fmla="val 74408"/>
                  <a:gd name="f114" fmla="val 1471"/>
                  <a:gd name="f115" fmla="val 74466"/>
                  <a:gd name="f116" fmla="val 1205"/>
                  <a:gd name="f117" fmla="val 74432"/>
                  <a:gd name="f118" fmla="val 945"/>
                  <a:gd name="f119" fmla="val 74361"/>
                  <a:gd name="f120" fmla="val 400"/>
                  <a:gd name="f121" fmla="val 73971"/>
                  <a:gd name="f122" fmla="val 268"/>
                  <a:gd name="f123" fmla="val 73661"/>
                  <a:gd name="f124" fmla="val 247"/>
                  <a:gd name="f125" fmla="val 70803"/>
                  <a:gd name="f126" fmla="val 51"/>
                  <a:gd name="f127" fmla="val 53306"/>
                  <a:gd name="f128" fmla="*/ f0 1 74844"/>
                  <a:gd name="f129" fmla="*/ f1 1 17624"/>
                  <a:gd name="f130" fmla="val f2"/>
                  <a:gd name="f131" fmla="val f3"/>
                  <a:gd name="f132" fmla="val f4"/>
                  <a:gd name="f133" fmla="+- f132 0 f130"/>
                  <a:gd name="f134" fmla="+- f131 0 f130"/>
                  <a:gd name="f135" fmla="*/ f134 1 74844"/>
                  <a:gd name="f136" fmla="*/ f133 1 17624"/>
                  <a:gd name="f137" fmla="*/ f130 1 f135"/>
                  <a:gd name="f138" fmla="*/ f131 1 f135"/>
                  <a:gd name="f139" fmla="*/ f130 1 f136"/>
                  <a:gd name="f140" fmla="*/ f132 1 f136"/>
                  <a:gd name="f141" fmla="*/ f137 f128 1"/>
                  <a:gd name="f142" fmla="*/ f138 f128 1"/>
                  <a:gd name="f143" fmla="*/ f140 f129 1"/>
                  <a:gd name="f144" fmla="*/ f139 f1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41" t="f144" r="f142" b="f143"/>
                <a:pathLst>
                  <a:path w="74844" h="1762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lnTo>
                      <a:pt x="f18" y="f19"/>
                    </a:lnTo>
                    <a:cubicBezTo>
                      <a:pt x="f20" y="f21"/>
                      <a:pt x="f22" y="f21"/>
                      <a:pt x="f23" y="f21"/>
                    </a:cubicBezTo>
                    <a:cubicBezTo>
                      <a:pt x="f24" y="f21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8"/>
                      <a:pt x="f2" y="f59"/>
                      <a:pt x="f60" y="f61"/>
                    </a:cubicBezTo>
                    <a:cubicBezTo>
                      <a:pt x="f62" y="f63"/>
                      <a:pt x="f64" y="f65"/>
                      <a:pt x="f66" y="f67"/>
                    </a:cubicBezTo>
                    <a:cubicBezTo>
                      <a:pt x="f68" y="f69"/>
                      <a:pt x="f70" y="f71"/>
                      <a:pt x="f72" y="f71"/>
                    </a:cubicBezTo>
                    <a:cubicBezTo>
                      <a:pt x="f73" y="f71"/>
                      <a:pt x="f74" y="f75"/>
                      <a:pt x="f76" y="f75"/>
                    </a:cubicBezTo>
                    <a:cubicBezTo>
                      <a:pt x="f77" y="f75"/>
                      <a:pt x="f78" y="f75"/>
                      <a:pt x="f79" y="f75"/>
                    </a:cubicBezTo>
                    <a:cubicBezTo>
                      <a:pt x="f79" y="f75"/>
                      <a:pt x="f79" y="f75"/>
                      <a:pt x="f80" y="f75"/>
                    </a:cubicBezTo>
                    <a:cubicBezTo>
                      <a:pt x="f81" y="f75"/>
                      <a:pt x="f82" y="f83"/>
                      <a:pt x="f84" y="f83"/>
                    </a:cubicBezTo>
                    <a:cubicBezTo>
                      <a:pt x="f85" y="f83"/>
                      <a:pt x="f3" y="f86"/>
                      <a:pt x="f87" y="f88"/>
                    </a:cubicBezTo>
                    <a:cubicBezTo>
                      <a:pt x="f89" y="f90"/>
                      <a:pt x="f91" y="f92"/>
                      <a:pt x="f93" y="f94"/>
                    </a:cubicBezTo>
                    <a:cubicBezTo>
                      <a:pt x="f95" y="f96"/>
                      <a:pt x="f97" y="f98"/>
                      <a:pt x="f99" y="f100"/>
                    </a:cubicBezTo>
                    <a:cubicBezTo>
                      <a:pt x="f101" y="f102"/>
                      <a:pt x="f103" y="f104"/>
                      <a:pt x="f105" y="f106"/>
                    </a:cubicBezTo>
                    <a:cubicBezTo>
                      <a:pt x="f107" y="f108"/>
                      <a:pt x="f109" y="f110"/>
                      <a:pt x="f111" y="f112"/>
                    </a:cubicBezTo>
                    <a:cubicBezTo>
                      <a:pt x="f113" y="f114"/>
                      <a:pt x="f115" y="f116"/>
                      <a:pt x="f117" y="f118"/>
                    </a:cubicBezTo>
                    <a:cubicBezTo>
                      <a:pt x="f119" y="f120"/>
                      <a:pt x="f121" y="f122"/>
                      <a:pt x="f123" y="f124"/>
                    </a:cubicBezTo>
                    <a:cubicBezTo>
                      <a:pt x="f125" y="f126"/>
                      <a:pt x="f127" y="f6"/>
                      <a:pt x="f5" y="f6"/>
                    </a:cubicBezTo>
                    <a:close/>
                  </a:path>
                </a:pathLst>
              </a:custGeom>
              <a:solidFill>
                <a:srgbClr val="A20E4A"/>
              </a:solidFill>
              <a:ln w="19046" cap="flat">
                <a:solidFill>
                  <a:srgbClr val="473326"/>
                </a:solidFill>
                <a:prstDash val="solid"/>
                <a:round/>
              </a:ln>
              <a:effectLst>
                <a:outerShdw dist="19046" dir="5400000" algn="tl">
                  <a:srgbClr val="473326">
                    <a:alpha val="20000"/>
                  </a:srgbClr>
                </a:outerShdw>
              </a:effectLst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5" name="Google Shape;3106;p55">
                <a:extLst>
                  <a:ext uri="{FF2B5EF4-FFF2-40B4-BE49-F238E27FC236}">
                    <a16:creationId xmlns:a16="http://schemas.microsoft.com/office/drawing/2014/main" id="{01AC9D12-AF12-414A-9801-86E2CE6D801F}"/>
                  </a:ext>
                </a:extLst>
              </p:cNvPr>
              <p:cNvSpPr/>
              <p:nvPr/>
            </p:nvSpPr>
            <p:spPr>
              <a:xfrm>
                <a:off x="586907" y="1404893"/>
                <a:ext cx="2228859" cy="17770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9424"/>
                  <a:gd name="f4" fmla="val 7108"/>
                  <a:gd name="f5" fmla="val 5142"/>
                  <a:gd name="f6" fmla="val 3412"/>
                  <a:gd name="f7" fmla="val 1687"/>
                  <a:gd name="f8" fmla="val 84"/>
                  <a:gd name="f9" fmla="val 1"/>
                  <a:gd name="f10" fmla="val 400"/>
                  <a:gd name="f11" fmla="val 134"/>
                  <a:gd name="f12" fmla="val 2878"/>
                  <a:gd name="f13" fmla="val 481"/>
                  <a:gd name="f14" fmla="val 5836"/>
                  <a:gd name="f15" fmla="val 1963"/>
                  <a:gd name="f16" fmla="val 6778"/>
                  <a:gd name="f17" fmla="val 2410"/>
                  <a:gd name="f18" fmla="val 7063"/>
                  <a:gd name="f19" fmla="val 2898"/>
                  <a:gd name="f20" fmla="val 3384"/>
                  <a:gd name="f21" fmla="val 3489"/>
                  <a:gd name="f22" fmla="val 3595"/>
                  <a:gd name="f23" fmla="val 7106"/>
                  <a:gd name="f24" fmla="val 3700"/>
                  <a:gd name="f25" fmla="val 7104"/>
                  <a:gd name="f26" fmla="val 13188"/>
                  <a:gd name="f27" fmla="val 6881"/>
                  <a:gd name="f28" fmla="val 22673"/>
                  <a:gd name="f29" fmla="val 6345"/>
                  <a:gd name="f30" fmla="val 32148"/>
                  <a:gd name="f31" fmla="val 5499"/>
                  <a:gd name="f32" fmla="val 33095"/>
                  <a:gd name="f33" fmla="val 5415"/>
                  <a:gd name="f34" fmla="val 34048"/>
                  <a:gd name="f35" fmla="val 5325"/>
                  <a:gd name="f36" fmla="val 34960"/>
                  <a:gd name="f37" fmla="val 4930"/>
                  <a:gd name="f38" fmla="val 35882"/>
                  <a:gd name="f39" fmla="val 4532"/>
                  <a:gd name="f40" fmla="val 36743"/>
                  <a:gd name="f41" fmla="val 3831"/>
                  <a:gd name="f42" fmla="val 37677"/>
                  <a:gd name="f43" fmla="val 3523"/>
                  <a:gd name="f44" fmla="val 38092"/>
                  <a:gd name="f45" fmla="val 3387"/>
                  <a:gd name="f46" fmla="val 39962"/>
                  <a:gd name="f47" fmla="val 3360"/>
                  <a:gd name="f48" fmla="val 42600"/>
                  <a:gd name="f49" fmla="val 44401"/>
                  <a:gd name="f50" fmla="val 46560"/>
                  <a:gd name="f51" fmla="val 3372"/>
                  <a:gd name="f52" fmla="val 48857"/>
                  <a:gd name="f53" fmla="val 57626"/>
                  <a:gd name="f54" fmla="val 68418"/>
                  <a:gd name="f55" fmla="val 3185"/>
                  <a:gd name="f56" fmla="val 69056"/>
                  <a:gd name="f57" fmla="val 1382"/>
                  <a:gd name="f58" fmla="val 346"/>
                  <a:gd name="f59" fmla="val 55894"/>
                  <a:gd name="f60" fmla="val 164"/>
                  <a:gd name="f61" fmla="val 46190"/>
                  <a:gd name="f62" fmla="val 40973"/>
                  <a:gd name="f63" fmla="val 36861"/>
                  <a:gd name="f64" fmla="val 217"/>
                  <a:gd name="f65" fmla="val 36610"/>
                  <a:gd name="f66" fmla="val 34013"/>
                  <a:gd name="f67" fmla="val 31410"/>
                  <a:gd name="f68" fmla="val 265"/>
                  <a:gd name="f69" fmla="val 28819"/>
                  <a:gd name="f70" fmla="val 27836"/>
                  <a:gd name="f71" fmla="val 26855"/>
                  <a:gd name="f72" fmla="val 258"/>
                  <a:gd name="f73" fmla="val 25877"/>
                  <a:gd name="f74" fmla="val 239"/>
                  <a:gd name="f75" fmla="val 21355"/>
                  <a:gd name="f76" fmla="val 151"/>
                  <a:gd name="f77" fmla="val 16832"/>
                  <a:gd name="f78" fmla="val 102"/>
                  <a:gd name="f79" fmla="val 12310"/>
                  <a:gd name="f80" fmla="val 11871"/>
                  <a:gd name="f81" fmla="val 11432"/>
                  <a:gd name="f82" fmla="val 10992"/>
                  <a:gd name="f83" fmla="val 103"/>
                  <a:gd name="f84" fmla="val 10953"/>
                  <a:gd name="f85" fmla="val 10914"/>
                  <a:gd name="f86" fmla="val 10874"/>
                  <a:gd name="f87" fmla="val 8991"/>
                  <a:gd name="f88" fmla="val 7064"/>
                  <a:gd name="f89" fmla="*/ f0 1 69424"/>
                  <a:gd name="f90" fmla="*/ f1 1 7108"/>
                  <a:gd name="f91" fmla="val f2"/>
                  <a:gd name="f92" fmla="val f3"/>
                  <a:gd name="f93" fmla="val f4"/>
                  <a:gd name="f94" fmla="+- f93 0 f91"/>
                  <a:gd name="f95" fmla="+- f92 0 f91"/>
                  <a:gd name="f96" fmla="*/ f95 1 69424"/>
                  <a:gd name="f97" fmla="*/ f94 1 7108"/>
                  <a:gd name="f98" fmla="*/ f91 1 f96"/>
                  <a:gd name="f99" fmla="*/ f92 1 f96"/>
                  <a:gd name="f100" fmla="*/ f91 1 f97"/>
                  <a:gd name="f101" fmla="*/ f93 1 f97"/>
                  <a:gd name="f102" fmla="*/ f98 f89 1"/>
                  <a:gd name="f103" fmla="*/ f99 f89 1"/>
                  <a:gd name="f104" fmla="*/ f101 f90 1"/>
                  <a:gd name="f105" fmla="*/ f100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2" t="f105" r="f103" b="f104"/>
                <a:pathLst>
                  <a:path w="69424" h="710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4"/>
                      <a:pt x="f20" y="f4"/>
                    </a:cubicBezTo>
                    <a:cubicBezTo>
                      <a:pt x="f21" y="f4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7"/>
                    </a:cubicBezTo>
                    <a:cubicBezTo>
                      <a:pt x="f49" y="f47"/>
                      <a:pt x="f50" y="f51"/>
                      <a:pt x="f52" y="f51"/>
                    </a:cubicBezTo>
                    <a:cubicBezTo>
                      <a:pt x="f53" y="f51"/>
                      <a:pt x="f54" y="f55"/>
                      <a:pt x="f56" y="f57"/>
                    </a:cubicBezTo>
                    <a:cubicBezTo>
                      <a:pt x="f3" y="f58"/>
                      <a:pt x="f59" y="f60"/>
                      <a:pt x="f61" y="f60"/>
                    </a:cubicBezTo>
                    <a:cubicBezTo>
                      <a:pt x="f62" y="f60"/>
                      <a:pt x="f63" y="f64"/>
                      <a:pt x="f65" y="f64"/>
                    </a:cubicBezTo>
                    <a:cubicBezTo>
                      <a:pt x="f66" y="f64"/>
                      <a:pt x="f67" y="f68"/>
                      <a:pt x="f69" y="f68"/>
                    </a:cubicBezTo>
                    <a:cubicBezTo>
                      <a:pt x="f70" y="f68"/>
                      <a:pt x="f71" y="f72"/>
                      <a:pt x="f73" y="f74"/>
                    </a:cubicBezTo>
                    <a:cubicBezTo>
                      <a:pt x="f75" y="f76"/>
                      <a:pt x="f77" y="f78"/>
                      <a:pt x="f79" y="f78"/>
                    </a:cubicBezTo>
                    <a:cubicBezTo>
                      <a:pt x="f80" y="f78"/>
                      <a:pt x="f81" y="f78"/>
                      <a:pt x="f82" y="f83"/>
                    </a:cubicBezTo>
                    <a:cubicBezTo>
                      <a:pt x="f84" y="f83"/>
                      <a:pt x="f85" y="f83"/>
                      <a:pt x="f86" y="f83"/>
                    </a:cubicBezTo>
                    <a:cubicBezTo>
                      <a:pt x="f87" y="f83"/>
                      <a:pt x="f88" y="f2"/>
                      <a:pt x="f5" y="f2"/>
                    </a:cubicBezTo>
                    <a:close/>
                  </a:path>
                </a:pathLst>
              </a:custGeom>
              <a:solidFill>
                <a:srgbClr val="FFFFFF">
                  <a:alpha val="26260"/>
                </a:srgbClr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sp>
          <p:nvSpPr>
            <p:cNvPr id="6" name="Google Shape;3080;p55">
              <a:extLst>
                <a:ext uri="{FF2B5EF4-FFF2-40B4-BE49-F238E27FC236}">
                  <a16:creationId xmlns:a16="http://schemas.microsoft.com/office/drawing/2014/main" id="{17BC1B36-704A-4658-8DEC-342E609BCAFD}"/>
                </a:ext>
              </a:extLst>
            </p:cNvPr>
            <p:cNvSpPr txBox="1"/>
            <p:nvPr/>
          </p:nvSpPr>
          <p:spPr>
            <a:xfrm>
              <a:off x="591936" y="1358450"/>
              <a:ext cx="2187299" cy="440704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1" i="0" u="none" strike="noStrike" kern="0" cap="none" spc="0" baseline="0">
                  <a:solidFill>
                    <a:srgbClr val="FFFFFF"/>
                  </a:solidFill>
                  <a:uFillTx/>
                  <a:latin typeface="Rubik"/>
                  <a:ea typeface="Rubik"/>
                  <a:cs typeface="Rubik"/>
                </a:rPr>
                <a:t>HIGH RELEVANCE</a:t>
              </a:r>
            </a:p>
          </p:txBody>
        </p:sp>
      </p:grpSp>
      <p:grpSp>
        <p:nvGrpSpPr>
          <p:cNvPr id="7" name="Grupo 1">
            <a:extLst>
              <a:ext uri="{FF2B5EF4-FFF2-40B4-BE49-F238E27FC236}">
                <a16:creationId xmlns:a16="http://schemas.microsoft.com/office/drawing/2014/main" id="{EA5BF19F-AD64-4EBA-8BC2-B556518ACED9}"/>
              </a:ext>
            </a:extLst>
          </p:cNvPr>
          <p:cNvGrpSpPr/>
          <p:nvPr/>
        </p:nvGrpSpPr>
        <p:grpSpPr>
          <a:xfrm>
            <a:off x="672093" y="4420703"/>
            <a:ext cx="2402869" cy="440704"/>
            <a:chOff x="672093" y="4420703"/>
            <a:chExt cx="2402869" cy="440704"/>
          </a:xfrm>
        </p:grpSpPr>
        <p:grpSp>
          <p:nvGrpSpPr>
            <p:cNvPr id="8" name="Google Shape;3107;p55">
              <a:extLst>
                <a:ext uri="{FF2B5EF4-FFF2-40B4-BE49-F238E27FC236}">
                  <a16:creationId xmlns:a16="http://schemas.microsoft.com/office/drawing/2014/main" id="{5425D881-9326-46BF-9068-E1920D51F1BA}"/>
                </a:ext>
              </a:extLst>
            </p:cNvPr>
            <p:cNvGrpSpPr/>
            <p:nvPr/>
          </p:nvGrpSpPr>
          <p:grpSpPr>
            <a:xfrm>
              <a:off x="672093" y="4420749"/>
              <a:ext cx="2402869" cy="440603"/>
              <a:chOff x="672093" y="4420749"/>
              <a:chExt cx="2402869" cy="440603"/>
            </a:xfrm>
          </p:grpSpPr>
          <p:sp>
            <p:nvSpPr>
              <p:cNvPr id="9" name="Google Shape;3108;p55">
                <a:extLst>
                  <a:ext uri="{FF2B5EF4-FFF2-40B4-BE49-F238E27FC236}">
                    <a16:creationId xmlns:a16="http://schemas.microsoft.com/office/drawing/2014/main" id="{C4BC20D2-956E-40E2-B38B-52A6E732C85C}"/>
                  </a:ext>
                </a:extLst>
              </p:cNvPr>
              <p:cNvSpPr/>
              <p:nvPr/>
            </p:nvSpPr>
            <p:spPr>
              <a:xfrm>
                <a:off x="672093" y="4420749"/>
                <a:ext cx="2402869" cy="4406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4844"/>
                  <a:gd name="f4" fmla="val 17624"/>
                  <a:gd name="f5" fmla="val 43225"/>
                  <a:gd name="f6" fmla="val 1"/>
                  <a:gd name="f7" fmla="val 39923"/>
                  <a:gd name="f8" fmla="val 37417"/>
                  <a:gd name="f9" fmla="val 6"/>
                  <a:gd name="f10" fmla="val 36481"/>
                  <a:gd name="f11" fmla="val 14"/>
                  <a:gd name="f12" fmla="val 29072"/>
                  <a:gd name="f13" fmla="val 73"/>
                  <a:gd name="f14" fmla="val 21665"/>
                  <a:gd name="f15" fmla="val 132"/>
                  <a:gd name="f16" fmla="val 14256"/>
                  <a:gd name="f17" fmla="val 192"/>
                  <a:gd name="f18" fmla="val 5805"/>
                  <a:gd name="f19" fmla="val 258"/>
                  <a:gd name="f20" fmla="val 5766"/>
                  <a:gd name="f21" fmla="val 259"/>
                  <a:gd name="f22" fmla="val 5728"/>
                  <a:gd name="f23" fmla="val 5689"/>
                  <a:gd name="f24" fmla="val 4401"/>
                  <a:gd name="f25" fmla="val 3129"/>
                  <a:gd name="f26" fmla="val 87"/>
                  <a:gd name="f27" fmla="val 1853"/>
                  <a:gd name="f28" fmla="val 1633"/>
                  <a:gd name="f29" fmla="val 1413"/>
                  <a:gd name="f30" fmla="val 92"/>
                  <a:gd name="f31" fmla="val 1193"/>
                  <a:gd name="f32" fmla="val 104"/>
                  <a:gd name="f33" fmla="val 1025"/>
                  <a:gd name="f34" fmla="val 114"/>
                  <a:gd name="f35" fmla="val 850"/>
                  <a:gd name="f36" fmla="val 126"/>
                  <a:gd name="f37" fmla="val 704"/>
                  <a:gd name="f38" fmla="val 277"/>
                  <a:gd name="f39" fmla="val 475"/>
                  <a:gd name="f40" fmla="val 516"/>
                  <a:gd name="f41" fmla="val 384"/>
                  <a:gd name="f42" fmla="val 1050"/>
                  <a:gd name="f43" fmla="val 417"/>
                  <a:gd name="f44" fmla="val 1523"/>
                  <a:gd name="f45" fmla="val 627"/>
                  <a:gd name="f46" fmla="val 4515"/>
                  <a:gd name="f47" fmla="val 1994"/>
                  <a:gd name="f48" fmla="val 6863"/>
                  <a:gd name="f49" fmla="val 1668"/>
                  <a:gd name="f50" fmla="val 10115"/>
                  <a:gd name="f51" fmla="val 1451"/>
                  <a:gd name="f52" fmla="val 12264"/>
                  <a:gd name="f53" fmla="val 561"/>
                  <a:gd name="f54" fmla="val 13969"/>
                  <a:gd name="f55" fmla="val 94"/>
                  <a:gd name="f56" fmla="val 15984"/>
                  <a:gd name="f57" fmla="val 44"/>
                  <a:gd name="f58" fmla="val 16196"/>
                  <a:gd name="f59" fmla="val 16421"/>
                  <a:gd name="f60" fmla="val 17"/>
                  <a:gd name="f61" fmla="val 16646"/>
                  <a:gd name="f62" fmla="val 68"/>
                  <a:gd name="f63" fmla="val 17289"/>
                  <a:gd name="f64" fmla="val 529"/>
                  <a:gd name="f65" fmla="val 17463"/>
                  <a:gd name="f66" fmla="val 889"/>
                  <a:gd name="f67" fmla="val 17483"/>
                  <a:gd name="f68" fmla="val 2878"/>
                  <a:gd name="f69" fmla="val 17591"/>
                  <a:gd name="f70" fmla="val 13114"/>
                  <a:gd name="f71" fmla="val 17623"/>
                  <a:gd name="f72" fmla="val 25387"/>
                  <a:gd name="f73" fmla="val 43424"/>
                  <a:gd name="f74" fmla="val 65862"/>
                  <a:gd name="f75" fmla="val 17554"/>
                  <a:gd name="f76" fmla="val 72997"/>
                  <a:gd name="f77" fmla="val 73183"/>
                  <a:gd name="f78" fmla="val 73359"/>
                  <a:gd name="f79" fmla="val 73524"/>
                  <a:gd name="f80" fmla="val 73525"/>
                  <a:gd name="f81" fmla="val 73528"/>
                  <a:gd name="f82" fmla="val 73541"/>
                  <a:gd name="f83" fmla="val 17555"/>
                  <a:gd name="f84" fmla="val 73563"/>
                  <a:gd name="f85" fmla="val 73782"/>
                  <a:gd name="f86" fmla="val 17489"/>
                  <a:gd name="f87" fmla="val 74836"/>
                  <a:gd name="f88" fmla="val 16020"/>
                  <a:gd name="f89" fmla="val 74835"/>
                  <a:gd name="f90" fmla="val 15717"/>
                  <a:gd name="f91" fmla="val 74803"/>
                  <a:gd name="f92" fmla="val 15426"/>
                  <a:gd name="f93" fmla="val 74732"/>
                  <a:gd name="f94" fmla="val 15152"/>
                  <a:gd name="f95" fmla="val 74157"/>
                  <a:gd name="f96" fmla="val 12920"/>
                  <a:gd name="f97" fmla="val 73100"/>
                  <a:gd name="f98" fmla="val 9914"/>
                  <a:gd name="f99" fmla="val 73199"/>
                  <a:gd name="f100" fmla="val 7366"/>
                  <a:gd name="f101" fmla="val 73226"/>
                  <a:gd name="f102" fmla="val 6629"/>
                  <a:gd name="f103" fmla="val 73373"/>
                  <a:gd name="f104" fmla="val 5927"/>
                  <a:gd name="f105" fmla="val 73518"/>
                  <a:gd name="f106" fmla="val 5238"/>
                  <a:gd name="f107" fmla="val 73769"/>
                  <a:gd name="f108" fmla="val 4030"/>
                  <a:gd name="f109" fmla="val 74078"/>
                  <a:gd name="f110" fmla="val 2905"/>
                  <a:gd name="f111" fmla="val 74351"/>
                  <a:gd name="f112" fmla="val 1717"/>
                  <a:gd name="f113" fmla="val 74408"/>
                  <a:gd name="f114" fmla="val 1471"/>
                  <a:gd name="f115" fmla="val 74466"/>
                  <a:gd name="f116" fmla="val 1205"/>
                  <a:gd name="f117" fmla="val 74432"/>
                  <a:gd name="f118" fmla="val 945"/>
                  <a:gd name="f119" fmla="val 74361"/>
                  <a:gd name="f120" fmla="val 400"/>
                  <a:gd name="f121" fmla="val 73971"/>
                  <a:gd name="f122" fmla="val 268"/>
                  <a:gd name="f123" fmla="val 73661"/>
                  <a:gd name="f124" fmla="val 247"/>
                  <a:gd name="f125" fmla="val 70803"/>
                  <a:gd name="f126" fmla="val 51"/>
                  <a:gd name="f127" fmla="val 53306"/>
                  <a:gd name="f128" fmla="*/ f0 1 74844"/>
                  <a:gd name="f129" fmla="*/ f1 1 17624"/>
                  <a:gd name="f130" fmla="val f2"/>
                  <a:gd name="f131" fmla="val f3"/>
                  <a:gd name="f132" fmla="val f4"/>
                  <a:gd name="f133" fmla="+- f132 0 f130"/>
                  <a:gd name="f134" fmla="+- f131 0 f130"/>
                  <a:gd name="f135" fmla="*/ f134 1 74844"/>
                  <a:gd name="f136" fmla="*/ f133 1 17624"/>
                  <a:gd name="f137" fmla="*/ f130 1 f135"/>
                  <a:gd name="f138" fmla="*/ f131 1 f135"/>
                  <a:gd name="f139" fmla="*/ f130 1 f136"/>
                  <a:gd name="f140" fmla="*/ f132 1 f136"/>
                  <a:gd name="f141" fmla="*/ f137 f128 1"/>
                  <a:gd name="f142" fmla="*/ f138 f128 1"/>
                  <a:gd name="f143" fmla="*/ f140 f129 1"/>
                  <a:gd name="f144" fmla="*/ f139 f1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41" t="f144" r="f142" b="f143"/>
                <a:pathLst>
                  <a:path w="74844" h="1762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lnTo>
                      <a:pt x="f18" y="f19"/>
                    </a:lnTo>
                    <a:cubicBezTo>
                      <a:pt x="f20" y="f21"/>
                      <a:pt x="f22" y="f21"/>
                      <a:pt x="f23" y="f21"/>
                    </a:cubicBezTo>
                    <a:cubicBezTo>
                      <a:pt x="f24" y="f21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8"/>
                      <a:pt x="f2" y="f59"/>
                      <a:pt x="f60" y="f61"/>
                    </a:cubicBezTo>
                    <a:cubicBezTo>
                      <a:pt x="f62" y="f63"/>
                      <a:pt x="f64" y="f65"/>
                      <a:pt x="f66" y="f67"/>
                    </a:cubicBezTo>
                    <a:cubicBezTo>
                      <a:pt x="f68" y="f69"/>
                      <a:pt x="f70" y="f71"/>
                      <a:pt x="f72" y="f71"/>
                    </a:cubicBezTo>
                    <a:cubicBezTo>
                      <a:pt x="f73" y="f71"/>
                      <a:pt x="f74" y="f75"/>
                      <a:pt x="f76" y="f75"/>
                    </a:cubicBezTo>
                    <a:cubicBezTo>
                      <a:pt x="f77" y="f75"/>
                      <a:pt x="f78" y="f75"/>
                      <a:pt x="f79" y="f75"/>
                    </a:cubicBezTo>
                    <a:cubicBezTo>
                      <a:pt x="f79" y="f75"/>
                      <a:pt x="f79" y="f75"/>
                      <a:pt x="f80" y="f75"/>
                    </a:cubicBezTo>
                    <a:cubicBezTo>
                      <a:pt x="f81" y="f75"/>
                      <a:pt x="f82" y="f83"/>
                      <a:pt x="f84" y="f83"/>
                    </a:cubicBezTo>
                    <a:cubicBezTo>
                      <a:pt x="f85" y="f83"/>
                      <a:pt x="f3" y="f86"/>
                      <a:pt x="f87" y="f88"/>
                    </a:cubicBezTo>
                    <a:cubicBezTo>
                      <a:pt x="f89" y="f90"/>
                      <a:pt x="f91" y="f92"/>
                      <a:pt x="f93" y="f94"/>
                    </a:cubicBezTo>
                    <a:cubicBezTo>
                      <a:pt x="f95" y="f96"/>
                      <a:pt x="f97" y="f98"/>
                      <a:pt x="f99" y="f100"/>
                    </a:cubicBezTo>
                    <a:cubicBezTo>
                      <a:pt x="f101" y="f102"/>
                      <a:pt x="f103" y="f104"/>
                      <a:pt x="f105" y="f106"/>
                    </a:cubicBezTo>
                    <a:cubicBezTo>
                      <a:pt x="f107" y="f108"/>
                      <a:pt x="f109" y="f110"/>
                      <a:pt x="f111" y="f112"/>
                    </a:cubicBezTo>
                    <a:cubicBezTo>
                      <a:pt x="f113" y="f114"/>
                      <a:pt x="f115" y="f116"/>
                      <a:pt x="f117" y="f118"/>
                    </a:cubicBezTo>
                    <a:cubicBezTo>
                      <a:pt x="f119" y="f120"/>
                      <a:pt x="f121" y="f122"/>
                      <a:pt x="f123" y="f124"/>
                    </a:cubicBezTo>
                    <a:cubicBezTo>
                      <a:pt x="f125" y="f126"/>
                      <a:pt x="f127" y="f6"/>
                      <a:pt x="f5" y="f6"/>
                    </a:cubicBezTo>
                    <a:close/>
                  </a:path>
                </a:pathLst>
              </a:custGeom>
              <a:solidFill>
                <a:srgbClr val="36A684"/>
              </a:solidFill>
              <a:ln w="19046" cap="flat">
                <a:solidFill>
                  <a:srgbClr val="473326"/>
                </a:solidFill>
                <a:prstDash val="solid"/>
                <a:round/>
              </a:ln>
              <a:effectLst>
                <a:outerShdw dist="19046" dir="5400000" algn="tl">
                  <a:srgbClr val="473326">
                    <a:alpha val="20000"/>
                  </a:srgbClr>
                </a:outerShdw>
              </a:effectLst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" name="Google Shape;3109;p55">
                <a:extLst>
                  <a:ext uri="{FF2B5EF4-FFF2-40B4-BE49-F238E27FC236}">
                    <a16:creationId xmlns:a16="http://schemas.microsoft.com/office/drawing/2014/main" id="{3B6E7C6E-C741-4832-9203-8CC88769C382}"/>
                  </a:ext>
                </a:extLst>
              </p:cNvPr>
              <p:cNvSpPr/>
              <p:nvPr/>
            </p:nvSpPr>
            <p:spPr>
              <a:xfrm>
                <a:off x="774954" y="4467145"/>
                <a:ext cx="2228859" cy="17770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9424"/>
                  <a:gd name="f4" fmla="val 7108"/>
                  <a:gd name="f5" fmla="val 5142"/>
                  <a:gd name="f6" fmla="val 3412"/>
                  <a:gd name="f7" fmla="val 1687"/>
                  <a:gd name="f8" fmla="val 84"/>
                  <a:gd name="f9" fmla="val 1"/>
                  <a:gd name="f10" fmla="val 400"/>
                  <a:gd name="f11" fmla="val 134"/>
                  <a:gd name="f12" fmla="val 2878"/>
                  <a:gd name="f13" fmla="val 481"/>
                  <a:gd name="f14" fmla="val 5836"/>
                  <a:gd name="f15" fmla="val 1963"/>
                  <a:gd name="f16" fmla="val 6778"/>
                  <a:gd name="f17" fmla="val 2410"/>
                  <a:gd name="f18" fmla="val 7063"/>
                  <a:gd name="f19" fmla="val 2898"/>
                  <a:gd name="f20" fmla="val 3384"/>
                  <a:gd name="f21" fmla="val 3489"/>
                  <a:gd name="f22" fmla="val 3595"/>
                  <a:gd name="f23" fmla="val 7106"/>
                  <a:gd name="f24" fmla="val 3700"/>
                  <a:gd name="f25" fmla="val 7104"/>
                  <a:gd name="f26" fmla="val 13188"/>
                  <a:gd name="f27" fmla="val 6881"/>
                  <a:gd name="f28" fmla="val 22673"/>
                  <a:gd name="f29" fmla="val 6345"/>
                  <a:gd name="f30" fmla="val 32148"/>
                  <a:gd name="f31" fmla="val 5499"/>
                  <a:gd name="f32" fmla="val 33095"/>
                  <a:gd name="f33" fmla="val 5415"/>
                  <a:gd name="f34" fmla="val 34048"/>
                  <a:gd name="f35" fmla="val 5325"/>
                  <a:gd name="f36" fmla="val 34960"/>
                  <a:gd name="f37" fmla="val 4930"/>
                  <a:gd name="f38" fmla="val 35882"/>
                  <a:gd name="f39" fmla="val 4532"/>
                  <a:gd name="f40" fmla="val 36743"/>
                  <a:gd name="f41" fmla="val 3831"/>
                  <a:gd name="f42" fmla="val 37677"/>
                  <a:gd name="f43" fmla="val 3523"/>
                  <a:gd name="f44" fmla="val 38092"/>
                  <a:gd name="f45" fmla="val 3387"/>
                  <a:gd name="f46" fmla="val 39962"/>
                  <a:gd name="f47" fmla="val 3360"/>
                  <a:gd name="f48" fmla="val 42600"/>
                  <a:gd name="f49" fmla="val 44401"/>
                  <a:gd name="f50" fmla="val 46560"/>
                  <a:gd name="f51" fmla="val 3372"/>
                  <a:gd name="f52" fmla="val 48857"/>
                  <a:gd name="f53" fmla="val 57626"/>
                  <a:gd name="f54" fmla="val 68418"/>
                  <a:gd name="f55" fmla="val 3185"/>
                  <a:gd name="f56" fmla="val 69056"/>
                  <a:gd name="f57" fmla="val 1382"/>
                  <a:gd name="f58" fmla="val 346"/>
                  <a:gd name="f59" fmla="val 55894"/>
                  <a:gd name="f60" fmla="val 164"/>
                  <a:gd name="f61" fmla="val 46190"/>
                  <a:gd name="f62" fmla="val 40973"/>
                  <a:gd name="f63" fmla="val 36861"/>
                  <a:gd name="f64" fmla="val 217"/>
                  <a:gd name="f65" fmla="val 36610"/>
                  <a:gd name="f66" fmla="val 34013"/>
                  <a:gd name="f67" fmla="val 31410"/>
                  <a:gd name="f68" fmla="val 265"/>
                  <a:gd name="f69" fmla="val 28819"/>
                  <a:gd name="f70" fmla="val 27836"/>
                  <a:gd name="f71" fmla="val 26855"/>
                  <a:gd name="f72" fmla="val 258"/>
                  <a:gd name="f73" fmla="val 25877"/>
                  <a:gd name="f74" fmla="val 239"/>
                  <a:gd name="f75" fmla="val 21355"/>
                  <a:gd name="f76" fmla="val 151"/>
                  <a:gd name="f77" fmla="val 16832"/>
                  <a:gd name="f78" fmla="val 102"/>
                  <a:gd name="f79" fmla="val 12310"/>
                  <a:gd name="f80" fmla="val 11871"/>
                  <a:gd name="f81" fmla="val 11432"/>
                  <a:gd name="f82" fmla="val 10992"/>
                  <a:gd name="f83" fmla="val 103"/>
                  <a:gd name="f84" fmla="val 10953"/>
                  <a:gd name="f85" fmla="val 10914"/>
                  <a:gd name="f86" fmla="val 10874"/>
                  <a:gd name="f87" fmla="val 8991"/>
                  <a:gd name="f88" fmla="val 7064"/>
                  <a:gd name="f89" fmla="*/ f0 1 69424"/>
                  <a:gd name="f90" fmla="*/ f1 1 7108"/>
                  <a:gd name="f91" fmla="val f2"/>
                  <a:gd name="f92" fmla="val f3"/>
                  <a:gd name="f93" fmla="val f4"/>
                  <a:gd name="f94" fmla="+- f93 0 f91"/>
                  <a:gd name="f95" fmla="+- f92 0 f91"/>
                  <a:gd name="f96" fmla="*/ f95 1 69424"/>
                  <a:gd name="f97" fmla="*/ f94 1 7108"/>
                  <a:gd name="f98" fmla="*/ f91 1 f96"/>
                  <a:gd name="f99" fmla="*/ f92 1 f96"/>
                  <a:gd name="f100" fmla="*/ f91 1 f97"/>
                  <a:gd name="f101" fmla="*/ f93 1 f97"/>
                  <a:gd name="f102" fmla="*/ f98 f89 1"/>
                  <a:gd name="f103" fmla="*/ f99 f89 1"/>
                  <a:gd name="f104" fmla="*/ f101 f90 1"/>
                  <a:gd name="f105" fmla="*/ f100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2" t="f105" r="f103" b="f104"/>
                <a:pathLst>
                  <a:path w="69424" h="710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4"/>
                      <a:pt x="f20" y="f4"/>
                    </a:cubicBezTo>
                    <a:cubicBezTo>
                      <a:pt x="f21" y="f4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7"/>
                    </a:cubicBezTo>
                    <a:cubicBezTo>
                      <a:pt x="f49" y="f47"/>
                      <a:pt x="f50" y="f51"/>
                      <a:pt x="f52" y="f51"/>
                    </a:cubicBezTo>
                    <a:cubicBezTo>
                      <a:pt x="f53" y="f51"/>
                      <a:pt x="f54" y="f55"/>
                      <a:pt x="f56" y="f57"/>
                    </a:cubicBezTo>
                    <a:cubicBezTo>
                      <a:pt x="f3" y="f58"/>
                      <a:pt x="f59" y="f60"/>
                      <a:pt x="f61" y="f60"/>
                    </a:cubicBezTo>
                    <a:cubicBezTo>
                      <a:pt x="f62" y="f60"/>
                      <a:pt x="f63" y="f64"/>
                      <a:pt x="f65" y="f64"/>
                    </a:cubicBezTo>
                    <a:cubicBezTo>
                      <a:pt x="f66" y="f64"/>
                      <a:pt x="f67" y="f68"/>
                      <a:pt x="f69" y="f68"/>
                    </a:cubicBezTo>
                    <a:cubicBezTo>
                      <a:pt x="f70" y="f68"/>
                      <a:pt x="f71" y="f72"/>
                      <a:pt x="f73" y="f74"/>
                    </a:cubicBezTo>
                    <a:cubicBezTo>
                      <a:pt x="f75" y="f76"/>
                      <a:pt x="f77" y="f78"/>
                      <a:pt x="f79" y="f78"/>
                    </a:cubicBezTo>
                    <a:cubicBezTo>
                      <a:pt x="f80" y="f78"/>
                      <a:pt x="f81" y="f78"/>
                      <a:pt x="f82" y="f83"/>
                    </a:cubicBezTo>
                    <a:cubicBezTo>
                      <a:pt x="f84" y="f83"/>
                      <a:pt x="f85" y="f83"/>
                      <a:pt x="f86" y="f83"/>
                    </a:cubicBezTo>
                    <a:cubicBezTo>
                      <a:pt x="f87" y="f83"/>
                      <a:pt x="f88" y="f2"/>
                      <a:pt x="f5" y="f2"/>
                    </a:cubicBezTo>
                    <a:close/>
                  </a:path>
                </a:pathLst>
              </a:custGeom>
              <a:solidFill>
                <a:srgbClr val="FFFFFF">
                  <a:alpha val="26260"/>
                </a:srgbClr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sp>
          <p:nvSpPr>
            <p:cNvPr id="11" name="Google Shape;3085;p55">
              <a:extLst>
                <a:ext uri="{FF2B5EF4-FFF2-40B4-BE49-F238E27FC236}">
                  <a16:creationId xmlns:a16="http://schemas.microsoft.com/office/drawing/2014/main" id="{C2C65B2F-E253-4FB1-9BC0-380462204595}"/>
                </a:ext>
              </a:extLst>
            </p:cNvPr>
            <p:cNvSpPr txBox="1"/>
            <p:nvPr/>
          </p:nvSpPr>
          <p:spPr>
            <a:xfrm>
              <a:off x="779983" y="4420703"/>
              <a:ext cx="2187299" cy="440704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1" i="0" u="none" strike="noStrike" kern="0" cap="none" spc="0" baseline="0">
                  <a:solidFill>
                    <a:srgbClr val="FFFFFF"/>
                  </a:solidFill>
                  <a:uFillTx/>
                  <a:latin typeface="Rubik"/>
                  <a:ea typeface="Rubik"/>
                  <a:cs typeface="Rubik"/>
                </a:rPr>
                <a:t>LOW RELEVANCE</a:t>
              </a:r>
            </a:p>
          </p:txBody>
        </p:sp>
      </p:grpSp>
      <p:grpSp>
        <p:nvGrpSpPr>
          <p:cNvPr id="12" name="Group 16">
            <a:extLst>
              <a:ext uri="{FF2B5EF4-FFF2-40B4-BE49-F238E27FC236}">
                <a16:creationId xmlns:a16="http://schemas.microsoft.com/office/drawing/2014/main" id="{3990636C-6774-4776-BED1-E2A04D0C8F83}"/>
              </a:ext>
            </a:extLst>
          </p:cNvPr>
          <p:cNvGrpSpPr/>
          <p:nvPr/>
        </p:nvGrpSpPr>
        <p:grpSpPr>
          <a:xfrm>
            <a:off x="3276111" y="3079205"/>
            <a:ext cx="435556" cy="1364742"/>
            <a:chOff x="3276111" y="3079205"/>
            <a:chExt cx="435556" cy="1364742"/>
          </a:xfrm>
        </p:grpSpPr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E76131A2-31F9-4651-8BBC-BDC622B78125}"/>
                </a:ext>
              </a:extLst>
            </p:cNvPr>
            <p:cNvSpPr/>
            <p:nvPr/>
          </p:nvSpPr>
          <p:spPr>
            <a:xfrm rot="10799991">
              <a:off x="3276111" y="3079205"/>
              <a:ext cx="435556" cy="13647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2258"/>
                <a:gd name="f7" fmla="val 1752600"/>
                <a:gd name="f8" fmla="val 348343"/>
                <a:gd name="f9" fmla="+- 0 0 -90"/>
                <a:gd name="f10" fmla="*/ f3 1 642258"/>
                <a:gd name="f11" fmla="*/ f4 1 1752600"/>
                <a:gd name="f12" fmla="val f5"/>
                <a:gd name="f13" fmla="val f6"/>
                <a:gd name="f14" fmla="val f7"/>
                <a:gd name="f15" fmla="*/ f9 f0 1"/>
                <a:gd name="f16" fmla="+- f14 0 f12"/>
                <a:gd name="f17" fmla="+- f13 0 f12"/>
                <a:gd name="f18" fmla="*/ f15 1 f2"/>
                <a:gd name="f19" fmla="*/ f17 1 642258"/>
                <a:gd name="f20" fmla="*/ f16 1 1752600"/>
                <a:gd name="f21" fmla="*/ 0 f17 1"/>
                <a:gd name="f22" fmla="*/ 1752600 f16 1"/>
                <a:gd name="f23" fmla="*/ 348343 f17 1"/>
                <a:gd name="f24" fmla="*/ 0 f16 1"/>
                <a:gd name="f25" fmla="*/ 642258 f17 1"/>
                <a:gd name="f26" fmla="+- f18 0 f1"/>
                <a:gd name="f27" fmla="*/ f21 1 642258"/>
                <a:gd name="f28" fmla="*/ f22 1 1752600"/>
                <a:gd name="f29" fmla="*/ f23 1 642258"/>
                <a:gd name="f30" fmla="*/ f24 1 1752600"/>
                <a:gd name="f31" fmla="*/ f25 1 642258"/>
                <a:gd name="f32" fmla="*/ f12 1 f19"/>
                <a:gd name="f33" fmla="*/ f13 1 f19"/>
                <a:gd name="f34" fmla="*/ f12 1 f20"/>
                <a:gd name="f35" fmla="*/ f14 1 f20"/>
                <a:gd name="f36" fmla="*/ f27 1 f19"/>
                <a:gd name="f37" fmla="*/ f28 1 f20"/>
                <a:gd name="f38" fmla="*/ f29 1 f19"/>
                <a:gd name="f39" fmla="*/ f30 1 f20"/>
                <a:gd name="f40" fmla="*/ f31 1 f19"/>
                <a:gd name="f41" fmla="*/ f32 f10 1"/>
                <a:gd name="f42" fmla="*/ f33 f10 1"/>
                <a:gd name="f43" fmla="*/ f35 f11 1"/>
                <a:gd name="f44" fmla="*/ f34 f11 1"/>
                <a:gd name="f45" fmla="*/ f36 f10 1"/>
                <a:gd name="f46" fmla="*/ f37 f11 1"/>
                <a:gd name="f47" fmla="*/ f38 f10 1"/>
                <a:gd name="f48" fmla="*/ f39 f11 1"/>
                <a:gd name="f49" fmla="*/ f4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5" y="f46"/>
                </a:cxn>
                <a:cxn ang="f26">
                  <a:pos x="f47" y="f46"/>
                </a:cxn>
                <a:cxn ang="f26">
                  <a:pos x="f47" y="f48"/>
                </a:cxn>
                <a:cxn ang="f26">
                  <a:pos x="f49" y="f48"/>
                </a:cxn>
              </a:cxnLst>
              <a:rect l="f41" t="f44" r="f42" b="f43"/>
              <a:pathLst>
                <a:path w="642258" h="1752600">
                  <a:moveTo>
                    <a:pt x="f5" y="f7"/>
                  </a:moveTo>
                  <a:lnTo>
                    <a:pt x="f8" y="f7"/>
                  </a:lnTo>
                  <a:lnTo>
                    <a:pt x="f8" y="f5"/>
                  </a:lnTo>
                  <a:lnTo>
                    <a:pt x="f6" y="f5"/>
                  </a:lnTo>
                </a:path>
              </a:pathLst>
            </a:custGeom>
            <a:noFill/>
            <a:ln w="28575" cap="flat">
              <a:solidFill>
                <a:srgbClr val="E27FBE"/>
              </a:solidFill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0" cap="none" spc="0" baseline="0">
                <a:solidFill>
                  <a:srgbClr val="886249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14" name="Isosceles Triangle 14">
              <a:extLst>
                <a:ext uri="{FF2B5EF4-FFF2-40B4-BE49-F238E27FC236}">
                  <a16:creationId xmlns:a16="http://schemas.microsoft.com/office/drawing/2014/main" id="{73DA131A-8890-4A66-894E-D494D56ED176}"/>
                </a:ext>
              </a:extLst>
            </p:cNvPr>
            <p:cNvSpPr/>
            <p:nvPr/>
          </p:nvSpPr>
          <p:spPr>
            <a:xfrm rot="10799991">
              <a:off x="3374895" y="4028609"/>
              <a:ext cx="202118" cy="174238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0" cap="none" spc="0" baseline="0">
                <a:solidFill>
                  <a:srgbClr val="886249"/>
                </a:solidFill>
                <a:uFillTx/>
                <a:latin typeface="Arial"/>
                <a:ea typeface="맑은 고딕" pitchFamily="34"/>
              </a:endParaRPr>
            </a:p>
          </p:txBody>
        </p:sp>
      </p:grpSp>
      <p:grpSp>
        <p:nvGrpSpPr>
          <p:cNvPr id="15" name="Group 16">
            <a:extLst>
              <a:ext uri="{FF2B5EF4-FFF2-40B4-BE49-F238E27FC236}">
                <a16:creationId xmlns:a16="http://schemas.microsoft.com/office/drawing/2014/main" id="{D206AD1E-03A6-488B-AEEA-8038C8F2E04A}"/>
              </a:ext>
            </a:extLst>
          </p:cNvPr>
          <p:cNvGrpSpPr/>
          <p:nvPr/>
        </p:nvGrpSpPr>
        <p:grpSpPr>
          <a:xfrm>
            <a:off x="5139924" y="1667106"/>
            <a:ext cx="435556" cy="1364742"/>
            <a:chOff x="5139924" y="1667106"/>
            <a:chExt cx="435556" cy="1364742"/>
          </a:xfrm>
        </p:grpSpPr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2286ED89-8FCD-4E03-9FAA-0CD84048EACE}"/>
                </a:ext>
              </a:extLst>
            </p:cNvPr>
            <p:cNvSpPr/>
            <p:nvPr/>
          </p:nvSpPr>
          <p:spPr>
            <a:xfrm>
              <a:off x="5139924" y="1667106"/>
              <a:ext cx="435556" cy="13647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42258"/>
                <a:gd name="f7" fmla="val 1752600"/>
                <a:gd name="f8" fmla="val 348343"/>
                <a:gd name="f9" fmla="+- 0 0 -90"/>
                <a:gd name="f10" fmla="*/ f3 1 642258"/>
                <a:gd name="f11" fmla="*/ f4 1 1752600"/>
                <a:gd name="f12" fmla="val f5"/>
                <a:gd name="f13" fmla="val f6"/>
                <a:gd name="f14" fmla="val f7"/>
                <a:gd name="f15" fmla="*/ f9 f0 1"/>
                <a:gd name="f16" fmla="+- f14 0 f12"/>
                <a:gd name="f17" fmla="+- f13 0 f12"/>
                <a:gd name="f18" fmla="*/ f15 1 f2"/>
                <a:gd name="f19" fmla="*/ f17 1 642258"/>
                <a:gd name="f20" fmla="*/ f16 1 1752600"/>
                <a:gd name="f21" fmla="*/ 0 f17 1"/>
                <a:gd name="f22" fmla="*/ 1752600 f16 1"/>
                <a:gd name="f23" fmla="*/ 348343 f17 1"/>
                <a:gd name="f24" fmla="*/ 0 f16 1"/>
                <a:gd name="f25" fmla="*/ 642258 f17 1"/>
                <a:gd name="f26" fmla="+- f18 0 f1"/>
                <a:gd name="f27" fmla="*/ f21 1 642258"/>
                <a:gd name="f28" fmla="*/ f22 1 1752600"/>
                <a:gd name="f29" fmla="*/ f23 1 642258"/>
                <a:gd name="f30" fmla="*/ f24 1 1752600"/>
                <a:gd name="f31" fmla="*/ f25 1 642258"/>
                <a:gd name="f32" fmla="*/ f12 1 f19"/>
                <a:gd name="f33" fmla="*/ f13 1 f19"/>
                <a:gd name="f34" fmla="*/ f12 1 f20"/>
                <a:gd name="f35" fmla="*/ f14 1 f20"/>
                <a:gd name="f36" fmla="*/ f27 1 f19"/>
                <a:gd name="f37" fmla="*/ f28 1 f20"/>
                <a:gd name="f38" fmla="*/ f29 1 f19"/>
                <a:gd name="f39" fmla="*/ f30 1 f20"/>
                <a:gd name="f40" fmla="*/ f31 1 f19"/>
                <a:gd name="f41" fmla="*/ f32 f10 1"/>
                <a:gd name="f42" fmla="*/ f33 f10 1"/>
                <a:gd name="f43" fmla="*/ f35 f11 1"/>
                <a:gd name="f44" fmla="*/ f34 f11 1"/>
                <a:gd name="f45" fmla="*/ f36 f10 1"/>
                <a:gd name="f46" fmla="*/ f37 f11 1"/>
                <a:gd name="f47" fmla="*/ f38 f10 1"/>
                <a:gd name="f48" fmla="*/ f39 f11 1"/>
                <a:gd name="f49" fmla="*/ f4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5" y="f46"/>
                </a:cxn>
                <a:cxn ang="f26">
                  <a:pos x="f47" y="f46"/>
                </a:cxn>
                <a:cxn ang="f26">
                  <a:pos x="f47" y="f48"/>
                </a:cxn>
                <a:cxn ang="f26">
                  <a:pos x="f49" y="f48"/>
                </a:cxn>
              </a:cxnLst>
              <a:rect l="f41" t="f44" r="f42" b="f43"/>
              <a:pathLst>
                <a:path w="642258" h="1752600">
                  <a:moveTo>
                    <a:pt x="f5" y="f7"/>
                  </a:moveTo>
                  <a:lnTo>
                    <a:pt x="f8" y="f7"/>
                  </a:lnTo>
                  <a:lnTo>
                    <a:pt x="f8" y="f5"/>
                  </a:lnTo>
                  <a:lnTo>
                    <a:pt x="f6" y="f5"/>
                  </a:lnTo>
                </a:path>
              </a:pathLst>
            </a:custGeom>
            <a:noFill/>
            <a:ln w="28575" cap="flat">
              <a:solidFill>
                <a:srgbClr val="36A684"/>
              </a:solidFill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0" cap="none" spc="0" baseline="0">
                <a:solidFill>
                  <a:srgbClr val="886249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17" name="Isosceles Triangle 14">
              <a:extLst>
                <a:ext uri="{FF2B5EF4-FFF2-40B4-BE49-F238E27FC236}">
                  <a16:creationId xmlns:a16="http://schemas.microsoft.com/office/drawing/2014/main" id="{9989FE63-1743-4CF4-BF74-4F6A406FA35D}"/>
                </a:ext>
              </a:extLst>
            </p:cNvPr>
            <p:cNvSpPr/>
            <p:nvPr/>
          </p:nvSpPr>
          <p:spPr>
            <a:xfrm>
              <a:off x="5281674" y="1908206"/>
              <a:ext cx="202118" cy="174238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0" cap="none" spc="0" baseline="0">
                <a:solidFill>
                  <a:srgbClr val="886249"/>
                </a:solidFill>
                <a:uFillTx/>
                <a:latin typeface="Arial"/>
                <a:ea typeface="맑은 고딕" pitchFamily="34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302CF3E-26D4-4961-821C-A103B96D9313}"/>
              </a:ext>
            </a:extLst>
          </p:cNvPr>
          <p:cNvGrpSpPr/>
          <p:nvPr/>
        </p:nvGrpSpPr>
        <p:grpSpPr>
          <a:xfrm>
            <a:off x="3889747" y="3684538"/>
            <a:ext cx="2032601" cy="464597"/>
            <a:chOff x="3889747" y="3684538"/>
            <a:chExt cx="2032601" cy="464597"/>
          </a:xfrm>
        </p:grpSpPr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0DC124EE-1A2F-4C5A-9204-C09C6F130F94}"/>
                </a:ext>
              </a:extLst>
            </p:cNvPr>
            <p:cNvSpPr/>
            <p:nvPr/>
          </p:nvSpPr>
          <p:spPr>
            <a:xfrm>
              <a:off x="3889747" y="3684538"/>
              <a:ext cx="2032601" cy="4645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38400"/>
                <a:gd name="f7" fmla="val 402772"/>
                <a:gd name="f8" fmla="val 185057"/>
                <a:gd name="f9" fmla="+- 0 0 -90"/>
                <a:gd name="f10" fmla="*/ f3 1 2438400"/>
                <a:gd name="f11" fmla="*/ f4 1 402772"/>
                <a:gd name="f12" fmla="val f5"/>
                <a:gd name="f13" fmla="val f6"/>
                <a:gd name="f14" fmla="val f7"/>
                <a:gd name="f15" fmla="*/ f9 f0 1"/>
                <a:gd name="f16" fmla="+- f14 0 f12"/>
                <a:gd name="f17" fmla="+- f13 0 f12"/>
                <a:gd name="f18" fmla="*/ f15 1 f2"/>
                <a:gd name="f19" fmla="*/ f17 1 2438400"/>
                <a:gd name="f20" fmla="*/ f16 1 402772"/>
                <a:gd name="f21" fmla="*/ 0 f17 1"/>
                <a:gd name="f22" fmla="*/ 0 f16 1"/>
                <a:gd name="f23" fmla="*/ 185057 f16 1"/>
                <a:gd name="f24" fmla="*/ 2438400 f17 1"/>
                <a:gd name="f25" fmla="*/ 402772 f16 1"/>
                <a:gd name="f26" fmla="+- f18 0 f1"/>
                <a:gd name="f27" fmla="*/ f21 1 2438400"/>
                <a:gd name="f28" fmla="*/ f22 1 402772"/>
                <a:gd name="f29" fmla="*/ f23 1 402772"/>
                <a:gd name="f30" fmla="*/ f24 1 2438400"/>
                <a:gd name="f31" fmla="*/ f25 1 402772"/>
                <a:gd name="f32" fmla="*/ f12 1 f19"/>
                <a:gd name="f33" fmla="*/ f13 1 f19"/>
                <a:gd name="f34" fmla="*/ f12 1 f20"/>
                <a:gd name="f35" fmla="*/ f14 1 f20"/>
                <a:gd name="f36" fmla="*/ f27 1 f19"/>
                <a:gd name="f37" fmla="*/ f28 1 f20"/>
                <a:gd name="f38" fmla="*/ f29 1 f20"/>
                <a:gd name="f39" fmla="*/ f30 1 f19"/>
                <a:gd name="f40" fmla="*/ f31 1 f20"/>
                <a:gd name="f41" fmla="*/ f32 f10 1"/>
                <a:gd name="f42" fmla="*/ f33 f10 1"/>
                <a:gd name="f43" fmla="*/ f35 f11 1"/>
                <a:gd name="f44" fmla="*/ f34 f11 1"/>
                <a:gd name="f45" fmla="*/ f36 f10 1"/>
                <a:gd name="f46" fmla="*/ f37 f11 1"/>
                <a:gd name="f47" fmla="*/ f38 f11 1"/>
                <a:gd name="f48" fmla="*/ f39 f10 1"/>
                <a:gd name="f49" fmla="*/ f40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5" y="f46"/>
                </a:cxn>
                <a:cxn ang="f26">
                  <a:pos x="f45" y="f47"/>
                </a:cxn>
                <a:cxn ang="f26">
                  <a:pos x="f48" y="f47"/>
                </a:cxn>
                <a:cxn ang="f26">
                  <a:pos x="f48" y="f49"/>
                </a:cxn>
              </a:cxnLst>
              <a:rect l="f41" t="f44" r="f42" b="f43"/>
              <a:pathLst>
                <a:path w="2438400" h="402772">
                  <a:moveTo>
                    <a:pt x="f5" y="f5"/>
                  </a:moveTo>
                  <a:lnTo>
                    <a:pt x="f5" y="f8"/>
                  </a:lnTo>
                  <a:lnTo>
                    <a:pt x="f6" y="f8"/>
                  </a:lnTo>
                  <a:lnTo>
                    <a:pt x="f6" y="f7"/>
                  </a:lnTo>
                </a:path>
              </a:pathLst>
            </a:custGeom>
            <a:noFill/>
            <a:ln w="28575" cap="flat">
              <a:solidFill>
                <a:srgbClr val="A20E4A"/>
              </a:solidFill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0" cap="none" spc="0" baseline="0">
                <a:solidFill>
                  <a:srgbClr val="886249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20" name="Isosceles Triangle 23">
              <a:extLst>
                <a:ext uri="{FF2B5EF4-FFF2-40B4-BE49-F238E27FC236}">
                  <a16:creationId xmlns:a16="http://schemas.microsoft.com/office/drawing/2014/main" id="{16BBD8F4-BFB2-4CA8-BF58-9238E70C3382}"/>
                </a:ext>
              </a:extLst>
            </p:cNvPr>
            <p:cNvSpPr/>
            <p:nvPr/>
          </p:nvSpPr>
          <p:spPr>
            <a:xfrm rot="16199987" flipV="1">
              <a:off x="5386689" y="3814900"/>
              <a:ext cx="202118" cy="174238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A20E4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0" cap="none" spc="0" baseline="0">
                <a:solidFill>
                  <a:srgbClr val="886249"/>
                </a:solidFill>
                <a:uFillTx/>
                <a:latin typeface="Arial"/>
                <a:ea typeface="맑은 고딕" pitchFamily="34"/>
              </a:endParaRPr>
            </a:p>
          </p:txBody>
        </p:sp>
      </p:grpSp>
      <p:grpSp>
        <p:nvGrpSpPr>
          <p:cNvPr id="21" name="Group 17">
            <a:extLst>
              <a:ext uri="{FF2B5EF4-FFF2-40B4-BE49-F238E27FC236}">
                <a16:creationId xmlns:a16="http://schemas.microsoft.com/office/drawing/2014/main" id="{FEC83AEC-C0C6-45ED-BD17-527110F92585}"/>
              </a:ext>
            </a:extLst>
          </p:cNvPr>
          <p:cNvGrpSpPr/>
          <p:nvPr/>
        </p:nvGrpSpPr>
        <p:grpSpPr>
          <a:xfrm>
            <a:off x="2989776" y="2017660"/>
            <a:ext cx="2032601" cy="464597"/>
            <a:chOff x="2989776" y="2017660"/>
            <a:chExt cx="2032601" cy="464597"/>
          </a:xfrm>
        </p:grpSpPr>
        <p:sp>
          <p:nvSpPr>
            <p:cNvPr id="22" name="Freeform 15">
              <a:extLst>
                <a:ext uri="{FF2B5EF4-FFF2-40B4-BE49-F238E27FC236}">
                  <a16:creationId xmlns:a16="http://schemas.microsoft.com/office/drawing/2014/main" id="{45BCE007-2006-4F6E-AACF-046C636D9B04}"/>
                </a:ext>
              </a:extLst>
            </p:cNvPr>
            <p:cNvSpPr/>
            <p:nvPr/>
          </p:nvSpPr>
          <p:spPr>
            <a:xfrm rot="10799991">
              <a:off x="2989776" y="2017660"/>
              <a:ext cx="2032601" cy="46459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438400"/>
                <a:gd name="f7" fmla="val 402772"/>
                <a:gd name="f8" fmla="val 185057"/>
                <a:gd name="f9" fmla="+- 0 0 -90"/>
                <a:gd name="f10" fmla="*/ f3 1 2438400"/>
                <a:gd name="f11" fmla="*/ f4 1 402772"/>
                <a:gd name="f12" fmla="val f5"/>
                <a:gd name="f13" fmla="val f6"/>
                <a:gd name="f14" fmla="val f7"/>
                <a:gd name="f15" fmla="*/ f9 f0 1"/>
                <a:gd name="f16" fmla="+- f14 0 f12"/>
                <a:gd name="f17" fmla="+- f13 0 f12"/>
                <a:gd name="f18" fmla="*/ f15 1 f2"/>
                <a:gd name="f19" fmla="*/ f17 1 2438400"/>
                <a:gd name="f20" fmla="*/ f16 1 402772"/>
                <a:gd name="f21" fmla="*/ 0 f17 1"/>
                <a:gd name="f22" fmla="*/ 0 f16 1"/>
                <a:gd name="f23" fmla="*/ 185057 f16 1"/>
                <a:gd name="f24" fmla="*/ 2438400 f17 1"/>
                <a:gd name="f25" fmla="*/ 402772 f16 1"/>
                <a:gd name="f26" fmla="+- f18 0 f1"/>
                <a:gd name="f27" fmla="*/ f21 1 2438400"/>
                <a:gd name="f28" fmla="*/ f22 1 402772"/>
                <a:gd name="f29" fmla="*/ f23 1 402772"/>
                <a:gd name="f30" fmla="*/ f24 1 2438400"/>
                <a:gd name="f31" fmla="*/ f25 1 402772"/>
                <a:gd name="f32" fmla="*/ f12 1 f19"/>
                <a:gd name="f33" fmla="*/ f13 1 f19"/>
                <a:gd name="f34" fmla="*/ f12 1 f20"/>
                <a:gd name="f35" fmla="*/ f14 1 f20"/>
                <a:gd name="f36" fmla="*/ f27 1 f19"/>
                <a:gd name="f37" fmla="*/ f28 1 f20"/>
                <a:gd name="f38" fmla="*/ f29 1 f20"/>
                <a:gd name="f39" fmla="*/ f30 1 f19"/>
                <a:gd name="f40" fmla="*/ f31 1 f20"/>
                <a:gd name="f41" fmla="*/ f32 f10 1"/>
                <a:gd name="f42" fmla="*/ f33 f10 1"/>
                <a:gd name="f43" fmla="*/ f35 f11 1"/>
                <a:gd name="f44" fmla="*/ f34 f11 1"/>
                <a:gd name="f45" fmla="*/ f36 f10 1"/>
                <a:gd name="f46" fmla="*/ f37 f11 1"/>
                <a:gd name="f47" fmla="*/ f38 f11 1"/>
                <a:gd name="f48" fmla="*/ f39 f10 1"/>
                <a:gd name="f49" fmla="*/ f40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">
                  <a:pos x="f45" y="f46"/>
                </a:cxn>
                <a:cxn ang="f26">
                  <a:pos x="f45" y="f47"/>
                </a:cxn>
                <a:cxn ang="f26">
                  <a:pos x="f48" y="f47"/>
                </a:cxn>
                <a:cxn ang="f26">
                  <a:pos x="f48" y="f49"/>
                </a:cxn>
              </a:cxnLst>
              <a:rect l="f41" t="f44" r="f42" b="f43"/>
              <a:pathLst>
                <a:path w="2438400" h="402772">
                  <a:moveTo>
                    <a:pt x="f5" y="f5"/>
                  </a:moveTo>
                  <a:lnTo>
                    <a:pt x="f5" y="f8"/>
                  </a:lnTo>
                  <a:lnTo>
                    <a:pt x="f6" y="f8"/>
                  </a:lnTo>
                  <a:lnTo>
                    <a:pt x="f6" y="f7"/>
                  </a:lnTo>
                </a:path>
              </a:pathLst>
            </a:custGeom>
            <a:noFill/>
            <a:ln w="28575" cap="flat">
              <a:solidFill>
                <a:srgbClr val="6ACBB7"/>
              </a:solidFill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0" cap="none" spc="0" baseline="0">
                <a:solidFill>
                  <a:srgbClr val="886249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23" name="Isosceles Triangle 23">
              <a:extLst>
                <a:ext uri="{FF2B5EF4-FFF2-40B4-BE49-F238E27FC236}">
                  <a16:creationId xmlns:a16="http://schemas.microsoft.com/office/drawing/2014/main" id="{AA21C9C6-4216-4DD0-A311-860706671445}"/>
                </a:ext>
              </a:extLst>
            </p:cNvPr>
            <p:cNvSpPr/>
            <p:nvPr/>
          </p:nvSpPr>
          <p:spPr>
            <a:xfrm rot="5399996" flipV="1">
              <a:off x="3323309" y="2184753"/>
              <a:ext cx="202118" cy="174238"/>
            </a:xfrm>
            <a:custGeom>
              <a:avLst>
                <a:gd name="f8" fmla="val 50000"/>
              </a:avLst>
              <a:gdLst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val 50000"/>
                <a:gd name="f9" fmla="+- 0 0 -360"/>
                <a:gd name="f10" fmla="+- 0 0 -270"/>
                <a:gd name="f11" fmla="+- 0 0 -180"/>
                <a:gd name="f12" fmla="+- 0 0 -90"/>
                <a:gd name="f13" fmla="abs f4"/>
                <a:gd name="f14" fmla="abs f5"/>
                <a:gd name="f15" fmla="abs f6"/>
                <a:gd name="f16" fmla="val f7"/>
                <a:gd name="f17" fmla="val f8"/>
                <a:gd name="f18" fmla="*/ f9 f1 1"/>
                <a:gd name="f19" fmla="*/ f10 f1 1"/>
                <a:gd name="f20" fmla="*/ f11 f1 1"/>
                <a:gd name="f21" fmla="*/ f12 f1 1"/>
                <a:gd name="f22" fmla="?: f13 f4 1"/>
                <a:gd name="f23" fmla="?: f14 f5 1"/>
                <a:gd name="f24" fmla="?: f15 f6 1"/>
                <a:gd name="f25" fmla="*/ f18 1 f3"/>
                <a:gd name="f26" fmla="*/ f19 1 f3"/>
                <a:gd name="f27" fmla="*/ f20 1 f3"/>
                <a:gd name="f28" fmla="*/ f21 1 f3"/>
                <a:gd name="f29" fmla="*/ f22 1 21600"/>
                <a:gd name="f30" fmla="*/ f23 1 21600"/>
                <a:gd name="f31" fmla="*/ 21600 f22 1"/>
                <a:gd name="f32" fmla="*/ 21600 f23 1"/>
                <a:gd name="f33" fmla="+- f25 0 f2"/>
                <a:gd name="f34" fmla="+- f26 0 f2"/>
                <a:gd name="f35" fmla="+- f27 0 f2"/>
                <a:gd name="f36" fmla="+- f28 0 f2"/>
                <a:gd name="f37" fmla="min f30 f29"/>
                <a:gd name="f38" fmla="*/ f31 1 f24"/>
                <a:gd name="f39" fmla="*/ f32 1 f24"/>
                <a:gd name="f40" fmla="val f38"/>
                <a:gd name="f41" fmla="val f39"/>
                <a:gd name="f42" fmla="*/ f16 f37 1"/>
                <a:gd name="f43" fmla="+- f41 0 f16"/>
                <a:gd name="f44" fmla="+- f40 0 f16"/>
                <a:gd name="f45" fmla="*/ f41 f37 1"/>
                <a:gd name="f46" fmla="*/ f40 f37 1"/>
                <a:gd name="f47" fmla="*/ f43 1 2"/>
                <a:gd name="f48" fmla="*/ f44 1 2"/>
                <a:gd name="f49" fmla="*/ f44 f17 1"/>
                <a:gd name="f50" fmla="+- f16 f47 0"/>
                <a:gd name="f51" fmla="*/ f49 1 200000"/>
                <a:gd name="f52" fmla="*/ f49 1 100000"/>
                <a:gd name="f53" fmla="+- f51 f48 0"/>
                <a:gd name="f54" fmla="*/ f51 f37 1"/>
                <a:gd name="f55" fmla="*/ f50 f37 1"/>
                <a:gd name="f56" fmla="*/ f52 f37 1"/>
                <a:gd name="f57" fmla="*/ f53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3">
                  <a:pos x="f56" y="f42"/>
                </a:cxn>
                <a:cxn ang="f34">
                  <a:pos x="f54" y="f55"/>
                </a:cxn>
                <a:cxn ang="f35">
                  <a:pos x="f42" y="f45"/>
                </a:cxn>
                <a:cxn ang="f35">
                  <a:pos x="f56" y="f45"/>
                </a:cxn>
                <a:cxn ang="f35">
                  <a:pos x="f46" y="f45"/>
                </a:cxn>
                <a:cxn ang="f36">
                  <a:pos x="f57" y="f55"/>
                </a:cxn>
              </a:cxnLst>
              <a:rect l="f54" t="f55" r="f57" b="f45"/>
              <a:pathLst>
                <a:path>
                  <a:moveTo>
                    <a:pt x="f42" y="f45"/>
                  </a:moveTo>
                  <a:lnTo>
                    <a:pt x="f56" y="f42"/>
                  </a:lnTo>
                  <a:lnTo>
                    <a:pt x="f46" y="f45"/>
                  </a:lnTo>
                  <a:close/>
                </a:path>
              </a:pathLst>
            </a:custGeom>
            <a:solidFill>
              <a:srgbClr val="6ACBB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00" b="0" i="0" u="none" strike="noStrike" kern="0" cap="none" spc="0" baseline="0">
                <a:solidFill>
                  <a:srgbClr val="886249"/>
                </a:solidFill>
                <a:uFillTx/>
                <a:latin typeface="Arial"/>
                <a:ea typeface="맑은 고딕" pitchFamily="34"/>
              </a:endParaRPr>
            </a:p>
          </p:txBody>
        </p:sp>
      </p:grpSp>
      <p:grpSp>
        <p:nvGrpSpPr>
          <p:cNvPr id="24" name="Grupo 85">
            <a:extLst>
              <a:ext uri="{FF2B5EF4-FFF2-40B4-BE49-F238E27FC236}">
                <a16:creationId xmlns:a16="http://schemas.microsoft.com/office/drawing/2014/main" id="{FD8BEA93-76D1-4CFE-A64F-14A9901CB0B2}"/>
              </a:ext>
            </a:extLst>
          </p:cNvPr>
          <p:cNvGrpSpPr/>
          <p:nvPr/>
        </p:nvGrpSpPr>
        <p:grpSpPr>
          <a:xfrm>
            <a:off x="6301962" y="4504965"/>
            <a:ext cx="2402869" cy="440704"/>
            <a:chOff x="6301962" y="4504965"/>
            <a:chExt cx="2402869" cy="440704"/>
          </a:xfrm>
        </p:grpSpPr>
        <p:grpSp>
          <p:nvGrpSpPr>
            <p:cNvPr id="25" name="Google Shape;3104;p55">
              <a:extLst>
                <a:ext uri="{FF2B5EF4-FFF2-40B4-BE49-F238E27FC236}">
                  <a16:creationId xmlns:a16="http://schemas.microsoft.com/office/drawing/2014/main" id="{462D0591-949B-4C48-A0D3-9F18C149091E}"/>
                </a:ext>
              </a:extLst>
            </p:cNvPr>
            <p:cNvGrpSpPr/>
            <p:nvPr/>
          </p:nvGrpSpPr>
          <p:grpSpPr>
            <a:xfrm>
              <a:off x="6301962" y="4505011"/>
              <a:ext cx="2402869" cy="440603"/>
              <a:chOff x="6301962" y="4505011"/>
              <a:chExt cx="2402869" cy="440603"/>
            </a:xfrm>
          </p:grpSpPr>
          <p:sp>
            <p:nvSpPr>
              <p:cNvPr id="26" name="Google Shape;3105;p55">
                <a:extLst>
                  <a:ext uri="{FF2B5EF4-FFF2-40B4-BE49-F238E27FC236}">
                    <a16:creationId xmlns:a16="http://schemas.microsoft.com/office/drawing/2014/main" id="{8388B240-690E-41EE-B61F-CB3E18C2B490}"/>
                  </a:ext>
                </a:extLst>
              </p:cNvPr>
              <p:cNvSpPr/>
              <p:nvPr/>
            </p:nvSpPr>
            <p:spPr>
              <a:xfrm>
                <a:off x="6301962" y="4505011"/>
                <a:ext cx="2402869" cy="4406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4844"/>
                  <a:gd name="f4" fmla="val 17624"/>
                  <a:gd name="f5" fmla="val 43225"/>
                  <a:gd name="f6" fmla="val 1"/>
                  <a:gd name="f7" fmla="val 39923"/>
                  <a:gd name="f8" fmla="val 37417"/>
                  <a:gd name="f9" fmla="val 6"/>
                  <a:gd name="f10" fmla="val 36481"/>
                  <a:gd name="f11" fmla="val 14"/>
                  <a:gd name="f12" fmla="val 29072"/>
                  <a:gd name="f13" fmla="val 73"/>
                  <a:gd name="f14" fmla="val 21665"/>
                  <a:gd name="f15" fmla="val 132"/>
                  <a:gd name="f16" fmla="val 14256"/>
                  <a:gd name="f17" fmla="val 192"/>
                  <a:gd name="f18" fmla="val 5805"/>
                  <a:gd name="f19" fmla="val 258"/>
                  <a:gd name="f20" fmla="val 5766"/>
                  <a:gd name="f21" fmla="val 259"/>
                  <a:gd name="f22" fmla="val 5728"/>
                  <a:gd name="f23" fmla="val 5689"/>
                  <a:gd name="f24" fmla="val 4401"/>
                  <a:gd name="f25" fmla="val 3129"/>
                  <a:gd name="f26" fmla="val 87"/>
                  <a:gd name="f27" fmla="val 1853"/>
                  <a:gd name="f28" fmla="val 1633"/>
                  <a:gd name="f29" fmla="val 1413"/>
                  <a:gd name="f30" fmla="val 92"/>
                  <a:gd name="f31" fmla="val 1193"/>
                  <a:gd name="f32" fmla="val 104"/>
                  <a:gd name="f33" fmla="val 1025"/>
                  <a:gd name="f34" fmla="val 114"/>
                  <a:gd name="f35" fmla="val 850"/>
                  <a:gd name="f36" fmla="val 126"/>
                  <a:gd name="f37" fmla="val 704"/>
                  <a:gd name="f38" fmla="val 277"/>
                  <a:gd name="f39" fmla="val 475"/>
                  <a:gd name="f40" fmla="val 516"/>
                  <a:gd name="f41" fmla="val 384"/>
                  <a:gd name="f42" fmla="val 1050"/>
                  <a:gd name="f43" fmla="val 417"/>
                  <a:gd name="f44" fmla="val 1523"/>
                  <a:gd name="f45" fmla="val 627"/>
                  <a:gd name="f46" fmla="val 4515"/>
                  <a:gd name="f47" fmla="val 1994"/>
                  <a:gd name="f48" fmla="val 6863"/>
                  <a:gd name="f49" fmla="val 1668"/>
                  <a:gd name="f50" fmla="val 10115"/>
                  <a:gd name="f51" fmla="val 1451"/>
                  <a:gd name="f52" fmla="val 12264"/>
                  <a:gd name="f53" fmla="val 561"/>
                  <a:gd name="f54" fmla="val 13969"/>
                  <a:gd name="f55" fmla="val 94"/>
                  <a:gd name="f56" fmla="val 15984"/>
                  <a:gd name="f57" fmla="val 44"/>
                  <a:gd name="f58" fmla="val 16196"/>
                  <a:gd name="f59" fmla="val 16421"/>
                  <a:gd name="f60" fmla="val 17"/>
                  <a:gd name="f61" fmla="val 16646"/>
                  <a:gd name="f62" fmla="val 68"/>
                  <a:gd name="f63" fmla="val 17289"/>
                  <a:gd name="f64" fmla="val 529"/>
                  <a:gd name="f65" fmla="val 17463"/>
                  <a:gd name="f66" fmla="val 889"/>
                  <a:gd name="f67" fmla="val 17483"/>
                  <a:gd name="f68" fmla="val 2878"/>
                  <a:gd name="f69" fmla="val 17591"/>
                  <a:gd name="f70" fmla="val 13114"/>
                  <a:gd name="f71" fmla="val 17623"/>
                  <a:gd name="f72" fmla="val 25387"/>
                  <a:gd name="f73" fmla="val 43424"/>
                  <a:gd name="f74" fmla="val 65862"/>
                  <a:gd name="f75" fmla="val 17554"/>
                  <a:gd name="f76" fmla="val 72997"/>
                  <a:gd name="f77" fmla="val 73183"/>
                  <a:gd name="f78" fmla="val 73359"/>
                  <a:gd name="f79" fmla="val 73524"/>
                  <a:gd name="f80" fmla="val 73525"/>
                  <a:gd name="f81" fmla="val 73528"/>
                  <a:gd name="f82" fmla="val 73541"/>
                  <a:gd name="f83" fmla="val 17555"/>
                  <a:gd name="f84" fmla="val 73563"/>
                  <a:gd name="f85" fmla="val 73782"/>
                  <a:gd name="f86" fmla="val 17489"/>
                  <a:gd name="f87" fmla="val 74836"/>
                  <a:gd name="f88" fmla="val 16020"/>
                  <a:gd name="f89" fmla="val 74835"/>
                  <a:gd name="f90" fmla="val 15717"/>
                  <a:gd name="f91" fmla="val 74803"/>
                  <a:gd name="f92" fmla="val 15426"/>
                  <a:gd name="f93" fmla="val 74732"/>
                  <a:gd name="f94" fmla="val 15152"/>
                  <a:gd name="f95" fmla="val 74157"/>
                  <a:gd name="f96" fmla="val 12920"/>
                  <a:gd name="f97" fmla="val 73100"/>
                  <a:gd name="f98" fmla="val 9914"/>
                  <a:gd name="f99" fmla="val 73199"/>
                  <a:gd name="f100" fmla="val 7366"/>
                  <a:gd name="f101" fmla="val 73226"/>
                  <a:gd name="f102" fmla="val 6629"/>
                  <a:gd name="f103" fmla="val 73373"/>
                  <a:gd name="f104" fmla="val 5927"/>
                  <a:gd name="f105" fmla="val 73518"/>
                  <a:gd name="f106" fmla="val 5238"/>
                  <a:gd name="f107" fmla="val 73769"/>
                  <a:gd name="f108" fmla="val 4030"/>
                  <a:gd name="f109" fmla="val 74078"/>
                  <a:gd name="f110" fmla="val 2905"/>
                  <a:gd name="f111" fmla="val 74351"/>
                  <a:gd name="f112" fmla="val 1717"/>
                  <a:gd name="f113" fmla="val 74408"/>
                  <a:gd name="f114" fmla="val 1471"/>
                  <a:gd name="f115" fmla="val 74466"/>
                  <a:gd name="f116" fmla="val 1205"/>
                  <a:gd name="f117" fmla="val 74432"/>
                  <a:gd name="f118" fmla="val 945"/>
                  <a:gd name="f119" fmla="val 74361"/>
                  <a:gd name="f120" fmla="val 400"/>
                  <a:gd name="f121" fmla="val 73971"/>
                  <a:gd name="f122" fmla="val 268"/>
                  <a:gd name="f123" fmla="val 73661"/>
                  <a:gd name="f124" fmla="val 247"/>
                  <a:gd name="f125" fmla="val 70803"/>
                  <a:gd name="f126" fmla="val 51"/>
                  <a:gd name="f127" fmla="val 53306"/>
                  <a:gd name="f128" fmla="*/ f0 1 74844"/>
                  <a:gd name="f129" fmla="*/ f1 1 17624"/>
                  <a:gd name="f130" fmla="val f2"/>
                  <a:gd name="f131" fmla="val f3"/>
                  <a:gd name="f132" fmla="val f4"/>
                  <a:gd name="f133" fmla="+- f132 0 f130"/>
                  <a:gd name="f134" fmla="+- f131 0 f130"/>
                  <a:gd name="f135" fmla="*/ f134 1 74844"/>
                  <a:gd name="f136" fmla="*/ f133 1 17624"/>
                  <a:gd name="f137" fmla="*/ f130 1 f135"/>
                  <a:gd name="f138" fmla="*/ f131 1 f135"/>
                  <a:gd name="f139" fmla="*/ f130 1 f136"/>
                  <a:gd name="f140" fmla="*/ f132 1 f136"/>
                  <a:gd name="f141" fmla="*/ f137 f128 1"/>
                  <a:gd name="f142" fmla="*/ f138 f128 1"/>
                  <a:gd name="f143" fmla="*/ f140 f129 1"/>
                  <a:gd name="f144" fmla="*/ f139 f1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41" t="f144" r="f142" b="f143"/>
                <a:pathLst>
                  <a:path w="74844" h="1762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lnTo>
                      <a:pt x="f18" y="f19"/>
                    </a:lnTo>
                    <a:cubicBezTo>
                      <a:pt x="f20" y="f21"/>
                      <a:pt x="f22" y="f21"/>
                      <a:pt x="f23" y="f21"/>
                    </a:cubicBezTo>
                    <a:cubicBezTo>
                      <a:pt x="f24" y="f21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8"/>
                      <a:pt x="f2" y="f59"/>
                      <a:pt x="f60" y="f61"/>
                    </a:cubicBezTo>
                    <a:cubicBezTo>
                      <a:pt x="f62" y="f63"/>
                      <a:pt x="f64" y="f65"/>
                      <a:pt x="f66" y="f67"/>
                    </a:cubicBezTo>
                    <a:cubicBezTo>
                      <a:pt x="f68" y="f69"/>
                      <a:pt x="f70" y="f71"/>
                      <a:pt x="f72" y="f71"/>
                    </a:cubicBezTo>
                    <a:cubicBezTo>
                      <a:pt x="f73" y="f71"/>
                      <a:pt x="f74" y="f75"/>
                      <a:pt x="f76" y="f75"/>
                    </a:cubicBezTo>
                    <a:cubicBezTo>
                      <a:pt x="f77" y="f75"/>
                      <a:pt x="f78" y="f75"/>
                      <a:pt x="f79" y="f75"/>
                    </a:cubicBezTo>
                    <a:cubicBezTo>
                      <a:pt x="f79" y="f75"/>
                      <a:pt x="f79" y="f75"/>
                      <a:pt x="f80" y="f75"/>
                    </a:cubicBezTo>
                    <a:cubicBezTo>
                      <a:pt x="f81" y="f75"/>
                      <a:pt x="f82" y="f83"/>
                      <a:pt x="f84" y="f83"/>
                    </a:cubicBezTo>
                    <a:cubicBezTo>
                      <a:pt x="f85" y="f83"/>
                      <a:pt x="f3" y="f86"/>
                      <a:pt x="f87" y="f88"/>
                    </a:cubicBezTo>
                    <a:cubicBezTo>
                      <a:pt x="f89" y="f90"/>
                      <a:pt x="f91" y="f92"/>
                      <a:pt x="f93" y="f94"/>
                    </a:cubicBezTo>
                    <a:cubicBezTo>
                      <a:pt x="f95" y="f96"/>
                      <a:pt x="f97" y="f98"/>
                      <a:pt x="f99" y="f100"/>
                    </a:cubicBezTo>
                    <a:cubicBezTo>
                      <a:pt x="f101" y="f102"/>
                      <a:pt x="f103" y="f104"/>
                      <a:pt x="f105" y="f106"/>
                    </a:cubicBezTo>
                    <a:cubicBezTo>
                      <a:pt x="f107" y="f108"/>
                      <a:pt x="f109" y="f110"/>
                      <a:pt x="f111" y="f112"/>
                    </a:cubicBezTo>
                    <a:cubicBezTo>
                      <a:pt x="f113" y="f114"/>
                      <a:pt x="f115" y="f116"/>
                      <a:pt x="f117" y="f118"/>
                    </a:cubicBezTo>
                    <a:cubicBezTo>
                      <a:pt x="f119" y="f120"/>
                      <a:pt x="f121" y="f122"/>
                      <a:pt x="f123" y="f124"/>
                    </a:cubicBezTo>
                    <a:cubicBezTo>
                      <a:pt x="f125" y="f126"/>
                      <a:pt x="f127" y="f6"/>
                      <a:pt x="f5" y="f6"/>
                    </a:cubicBezTo>
                    <a:close/>
                  </a:path>
                </a:pathLst>
              </a:custGeom>
              <a:solidFill>
                <a:srgbClr val="A20E4A"/>
              </a:solidFill>
              <a:ln w="19046" cap="flat">
                <a:solidFill>
                  <a:srgbClr val="473326"/>
                </a:solidFill>
                <a:prstDash val="solid"/>
                <a:round/>
              </a:ln>
              <a:effectLst>
                <a:outerShdw dist="19046" dir="5400000" algn="tl">
                  <a:srgbClr val="473326">
                    <a:alpha val="20000"/>
                  </a:srgbClr>
                </a:outerShdw>
              </a:effectLst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" name="Google Shape;3106;p55">
                <a:extLst>
                  <a:ext uri="{FF2B5EF4-FFF2-40B4-BE49-F238E27FC236}">
                    <a16:creationId xmlns:a16="http://schemas.microsoft.com/office/drawing/2014/main" id="{6E6DD869-D313-4307-B8ED-763A0BECCE22}"/>
                  </a:ext>
                </a:extLst>
              </p:cNvPr>
              <p:cNvSpPr/>
              <p:nvPr/>
            </p:nvSpPr>
            <p:spPr>
              <a:xfrm>
                <a:off x="6404823" y="4551407"/>
                <a:ext cx="2228859" cy="17770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9424"/>
                  <a:gd name="f4" fmla="val 7108"/>
                  <a:gd name="f5" fmla="val 5142"/>
                  <a:gd name="f6" fmla="val 3412"/>
                  <a:gd name="f7" fmla="val 1687"/>
                  <a:gd name="f8" fmla="val 84"/>
                  <a:gd name="f9" fmla="val 1"/>
                  <a:gd name="f10" fmla="val 400"/>
                  <a:gd name="f11" fmla="val 134"/>
                  <a:gd name="f12" fmla="val 2878"/>
                  <a:gd name="f13" fmla="val 481"/>
                  <a:gd name="f14" fmla="val 5836"/>
                  <a:gd name="f15" fmla="val 1963"/>
                  <a:gd name="f16" fmla="val 6778"/>
                  <a:gd name="f17" fmla="val 2410"/>
                  <a:gd name="f18" fmla="val 7063"/>
                  <a:gd name="f19" fmla="val 2898"/>
                  <a:gd name="f20" fmla="val 3384"/>
                  <a:gd name="f21" fmla="val 3489"/>
                  <a:gd name="f22" fmla="val 3595"/>
                  <a:gd name="f23" fmla="val 7106"/>
                  <a:gd name="f24" fmla="val 3700"/>
                  <a:gd name="f25" fmla="val 7104"/>
                  <a:gd name="f26" fmla="val 13188"/>
                  <a:gd name="f27" fmla="val 6881"/>
                  <a:gd name="f28" fmla="val 22673"/>
                  <a:gd name="f29" fmla="val 6345"/>
                  <a:gd name="f30" fmla="val 32148"/>
                  <a:gd name="f31" fmla="val 5499"/>
                  <a:gd name="f32" fmla="val 33095"/>
                  <a:gd name="f33" fmla="val 5415"/>
                  <a:gd name="f34" fmla="val 34048"/>
                  <a:gd name="f35" fmla="val 5325"/>
                  <a:gd name="f36" fmla="val 34960"/>
                  <a:gd name="f37" fmla="val 4930"/>
                  <a:gd name="f38" fmla="val 35882"/>
                  <a:gd name="f39" fmla="val 4532"/>
                  <a:gd name="f40" fmla="val 36743"/>
                  <a:gd name="f41" fmla="val 3831"/>
                  <a:gd name="f42" fmla="val 37677"/>
                  <a:gd name="f43" fmla="val 3523"/>
                  <a:gd name="f44" fmla="val 38092"/>
                  <a:gd name="f45" fmla="val 3387"/>
                  <a:gd name="f46" fmla="val 39962"/>
                  <a:gd name="f47" fmla="val 3360"/>
                  <a:gd name="f48" fmla="val 42600"/>
                  <a:gd name="f49" fmla="val 44401"/>
                  <a:gd name="f50" fmla="val 46560"/>
                  <a:gd name="f51" fmla="val 3372"/>
                  <a:gd name="f52" fmla="val 48857"/>
                  <a:gd name="f53" fmla="val 57626"/>
                  <a:gd name="f54" fmla="val 68418"/>
                  <a:gd name="f55" fmla="val 3185"/>
                  <a:gd name="f56" fmla="val 69056"/>
                  <a:gd name="f57" fmla="val 1382"/>
                  <a:gd name="f58" fmla="val 346"/>
                  <a:gd name="f59" fmla="val 55894"/>
                  <a:gd name="f60" fmla="val 164"/>
                  <a:gd name="f61" fmla="val 46190"/>
                  <a:gd name="f62" fmla="val 40973"/>
                  <a:gd name="f63" fmla="val 36861"/>
                  <a:gd name="f64" fmla="val 217"/>
                  <a:gd name="f65" fmla="val 36610"/>
                  <a:gd name="f66" fmla="val 34013"/>
                  <a:gd name="f67" fmla="val 31410"/>
                  <a:gd name="f68" fmla="val 265"/>
                  <a:gd name="f69" fmla="val 28819"/>
                  <a:gd name="f70" fmla="val 27836"/>
                  <a:gd name="f71" fmla="val 26855"/>
                  <a:gd name="f72" fmla="val 258"/>
                  <a:gd name="f73" fmla="val 25877"/>
                  <a:gd name="f74" fmla="val 239"/>
                  <a:gd name="f75" fmla="val 21355"/>
                  <a:gd name="f76" fmla="val 151"/>
                  <a:gd name="f77" fmla="val 16832"/>
                  <a:gd name="f78" fmla="val 102"/>
                  <a:gd name="f79" fmla="val 12310"/>
                  <a:gd name="f80" fmla="val 11871"/>
                  <a:gd name="f81" fmla="val 11432"/>
                  <a:gd name="f82" fmla="val 10992"/>
                  <a:gd name="f83" fmla="val 103"/>
                  <a:gd name="f84" fmla="val 10953"/>
                  <a:gd name="f85" fmla="val 10914"/>
                  <a:gd name="f86" fmla="val 10874"/>
                  <a:gd name="f87" fmla="val 8991"/>
                  <a:gd name="f88" fmla="val 7064"/>
                  <a:gd name="f89" fmla="*/ f0 1 69424"/>
                  <a:gd name="f90" fmla="*/ f1 1 7108"/>
                  <a:gd name="f91" fmla="val f2"/>
                  <a:gd name="f92" fmla="val f3"/>
                  <a:gd name="f93" fmla="val f4"/>
                  <a:gd name="f94" fmla="+- f93 0 f91"/>
                  <a:gd name="f95" fmla="+- f92 0 f91"/>
                  <a:gd name="f96" fmla="*/ f95 1 69424"/>
                  <a:gd name="f97" fmla="*/ f94 1 7108"/>
                  <a:gd name="f98" fmla="*/ f91 1 f96"/>
                  <a:gd name="f99" fmla="*/ f92 1 f96"/>
                  <a:gd name="f100" fmla="*/ f91 1 f97"/>
                  <a:gd name="f101" fmla="*/ f93 1 f97"/>
                  <a:gd name="f102" fmla="*/ f98 f89 1"/>
                  <a:gd name="f103" fmla="*/ f99 f89 1"/>
                  <a:gd name="f104" fmla="*/ f101 f90 1"/>
                  <a:gd name="f105" fmla="*/ f100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2" t="f105" r="f103" b="f104"/>
                <a:pathLst>
                  <a:path w="69424" h="710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4"/>
                      <a:pt x="f20" y="f4"/>
                    </a:cubicBezTo>
                    <a:cubicBezTo>
                      <a:pt x="f21" y="f4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7"/>
                    </a:cubicBezTo>
                    <a:cubicBezTo>
                      <a:pt x="f49" y="f47"/>
                      <a:pt x="f50" y="f51"/>
                      <a:pt x="f52" y="f51"/>
                    </a:cubicBezTo>
                    <a:cubicBezTo>
                      <a:pt x="f53" y="f51"/>
                      <a:pt x="f54" y="f55"/>
                      <a:pt x="f56" y="f57"/>
                    </a:cubicBezTo>
                    <a:cubicBezTo>
                      <a:pt x="f3" y="f58"/>
                      <a:pt x="f59" y="f60"/>
                      <a:pt x="f61" y="f60"/>
                    </a:cubicBezTo>
                    <a:cubicBezTo>
                      <a:pt x="f62" y="f60"/>
                      <a:pt x="f63" y="f64"/>
                      <a:pt x="f65" y="f64"/>
                    </a:cubicBezTo>
                    <a:cubicBezTo>
                      <a:pt x="f66" y="f64"/>
                      <a:pt x="f67" y="f68"/>
                      <a:pt x="f69" y="f68"/>
                    </a:cubicBezTo>
                    <a:cubicBezTo>
                      <a:pt x="f70" y="f68"/>
                      <a:pt x="f71" y="f72"/>
                      <a:pt x="f73" y="f74"/>
                    </a:cubicBezTo>
                    <a:cubicBezTo>
                      <a:pt x="f75" y="f76"/>
                      <a:pt x="f77" y="f78"/>
                      <a:pt x="f79" y="f78"/>
                    </a:cubicBezTo>
                    <a:cubicBezTo>
                      <a:pt x="f80" y="f78"/>
                      <a:pt x="f81" y="f78"/>
                      <a:pt x="f82" y="f83"/>
                    </a:cubicBezTo>
                    <a:cubicBezTo>
                      <a:pt x="f84" y="f83"/>
                      <a:pt x="f85" y="f83"/>
                      <a:pt x="f86" y="f83"/>
                    </a:cubicBezTo>
                    <a:cubicBezTo>
                      <a:pt x="f87" y="f83"/>
                      <a:pt x="f88" y="f2"/>
                      <a:pt x="f5" y="f2"/>
                    </a:cubicBezTo>
                    <a:close/>
                  </a:path>
                </a:pathLst>
              </a:custGeom>
              <a:solidFill>
                <a:srgbClr val="FFFFFF">
                  <a:alpha val="26260"/>
                </a:srgbClr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sp>
          <p:nvSpPr>
            <p:cNvPr id="28" name="Google Shape;3080;p55">
              <a:extLst>
                <a:ext uri="{FF2B5EF4-FFF2-40B4-BE49-F238E27FC236}">
                  <a16:creationId xmlns:a16="http://schemas.microsoft.com/office/drawing/2014/main" id="{7050C537-E2D6-49CB-A27F-0D8DC1EC8C3F}"/>
                </a:ext>
              </a:extLst>
            </p:cNvPr>
            <p:cNvSpPr txBox="1"/>
            <p:nvPr/>
          </p:nvSpPr>
          <p:spPr>
            <a:xfrm>
              <a:off x="6409852" y="4504965"/>
              <a:ext cx="2187299" cy="440704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1" i="0" u="none" strike="noStrike" kern="0" cap="none" spc="0" baseline="0">
                  <a:solidFill>
                    <a:srgbClr val="FFFFFF"/>
                  </a:solidFill>
                  <a:uFillTx/>
                  <a:latin typeface="Rubik"/>
                  <a:ea typeface="Rubik"/>
                  <a:cs typeface="Rubik"/>
                </a:rPr>
                <a:t>HIGH RELEVANCE</a:t>
              </a:r>
            </a:p>
          </p:txBody>
        </p:sp>
      </p:grpSp>
      <p:grpSp>
        <p:nvGrpSpPr>
          <p:cNvPr id="29" name="Grupo 90">
            <a:extLst>
              <a:ext uri="{FF2B5EF4-FFF2-40B4-BE49-F238E27FC236}">
                <a16:creationId xmlns:a16="http://schemas.microsoft.com/office/drawing/2014/main" id="{375EDB26-E2EB-49C2-9D72-0A46BDB733D6}"/>
              </a:ext>
            </a:extLst>
          </p:cNvPr>
          <p:cNvGrpSpPr/>
          <p:nvPr/>
        </p:nvGrpSpPr>
        <p:grpSpPr>
          <a:xfrm>
            <a:off x="6194694" y="1481245"/>
            <a:ext cx="2402869" cy="440704"/>
            <a:chOff x="6194694" y="1481245"/>
            <a:chExt cx="2402869" cy="440704"/>
          </a:xfrm>
        </p:grpSpPr>
        <p:grpSp>
          <p:nvGrpSpPr>
            <p:cNvPr id="30" name="Google Shape;3107;p55">
              <a:extLst>
                <a:ext uri="{FF2B5EF4-FFF2-40B4-BE49-F238E27FC236}">
                  <a16:creationId xmlns:a16="http://schemas.microsoft.com/office/drawing/2014/main" id="{61EBA661-F3F2-4F3E-96E2-9969F990BD73}"/>
                </a:ext>
              </a:extLst>
            </p:cNvPr>
            <p:cNvGrpSpPr/>
            <p:nvPr/>
          </p:nvGrpSpPr>
          <p:grpSpPr>
            <a:xfrm>
              <a:off x="6194694" y="1481291"/>
              <a:ext cx="2402869" cy="440603"/>
              <a:chOff x="6194694" y="1481291"/>
              <a:chExt cx="2402869" cy="440603"/>
            </a:xfrm>
          </p:grpSpPr>
          <p:sp>
            <p:nvSpPr>
              <p:cNvPr id="31" name="Google Shape;3108;p55">
                <a:extLst>
                  <a:ext uri="{FF2B5EF4-FFF2-40B4-BE49-F238E27FC236}">
                    <a16:creationId xmlns:a16="http://schemas.microsoft.com/office/drawing/2014/main" id="{E322DD33-4108-439B-B92A-8CC799E04EBC}"/>
                  </a:ext>
                </a:extLst>
              </p:cNvPr>
              <p:cNvSpPr/>
              <p:nvPr/>
            </p:nvSpPr>
            <p:spPr>
              <a:xfrm>
                <a:off x="6194694" y="1481291"/>
                <a:ext cx="2402869" cy="4406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4844"/>
                  <a:gd name="f4" fmla="val 17624"/>
                  <a:gd name="f5" fmla="val 43225"/>
                  <a:gd name="f6" fmla="val 1"/>
                  <a:gd name="f7" fmla="val 39923"/>
                  <a:gd name="f8" fmla="val 37417"/>
                  <a:gd name="f9" fmla="val 6"/>
                  <a:gd name="f10" fmla="val 36481"/>
                  <a:gd name="f11" fmla="val 14"/>
                  <a:gd name="f12" fmla="val 29072"/>
                  <a:gd name="f13" fmla="val 73"/>
                  <a:gd name="f14" fmla="val 21665"/>
                  <a:gd name="f15" fmla="val 132"/>
                  <a:gd name="f16" fmla="val 14256"/>
                  <a:gd name="f17" fmla="val 192"/>
                  <a:gd name="f18" fmla="val 5805"/>
                  <a:gd name="f19" fmla="val 258"/>
                  <a:gd name="f20" fmla="val 5766"/>
                  <a:gd name="f21" fmla="val 259"/>
                  <a:gd name="f22" fmla="val 5728"/>
                  <a:gd name="f23" fmla="val 5689"/>
                  <a:gd name="f24" fmla="val 4401"/>
                  <a:gd name="f25" fmla="val 3129"/>
                  <a:gd name="f26" fmla="val 87"/>
                  <a:gd name="f27" fmla="val 1853"/>
                  <a:gd name="f28" fmla="val 1633"/>
                  <a:gd name="f29" fmla="val 1413"/>
                  <a:gd name="f30" fmla="val 92"/>
                  <a:gd name="f31" fmla="val 1193"/>
                  <a:gd name="f32" fmla="val 104"/>
                  <a:gd name="f33" fmla="val 1025"/>
                  <a:gd name="f34" fmla="val 114"/>
                  <a:gd name="f35" fmla="val 850"/>
                  <a:gd name="f36" fmla="val 126"/>
                  <a:gd name="f37" fmla="val 704"/>
                  <a:gd name="f38" fmla="val 277"/>
                  <a:gd name="f39" fmla="val 475"/>
                  <a:gd name="f40" fmla="val 516"/>
                  <a:gd name="f41" fmla="val 384"/>
                  <a:gd name="f42" fmla="val 1050"/>
                  <a:gd name="f43" fmla="val 417"/>
                  <a:gd name="f44" fmla="val 1523"/>
                  <a:gd name="f45" fmla="val 627"/>
                  <a:gd name="f46" fmla="val 4515"/>
                  <a:gd name="f47" fmla="val 1994"/>
                  <a:gd name="f48" fmla="val 6863"/>
                  <a:gd name="f49" fmla="val 1668"/>
                  <a:gd name="f50" fmla="val 10115"/>
                  <a:gd name="f51" fmla="val 1451"/>
                  <a:gd name="f52" fmla="val 12264"/>
                  <a:gd name="f53" fmla="val 561"/>
                  <a:gd name="f54" fmla="val 13969"/>
                  <a:gd name="f55" fmla="val 94"/>
                  <a:gd name="f56" fmla="val 15984"/>
                  <a:gd name="f57" fmla="val 44"/>
                  <a:gd name="f58" fmla="val 16196"/>
                  <a:gd name="f59" fmla="val 16421"/>
                  <a:gd name="f60" fmla="val 17"/>
                  <a:gd name="f61" fmla="val 16646"/>
                  <a:gd name="f62" fmla="val 68"/>
                  <a:gd name="f63" fmla="val 17289"/>
                  <a:gd name="f64" fmla="val 529"/>
                  <a:gd name="f65" fmla="val 17463"/>
                  <a:gd name="f66" fmla="val 889"/>
                  <a:gd name="f67" fmla="val 17483"/>
                  <a:gd name="f68" fmla="val 2878"/>
                  <a:gd name="f69" fmla="val 17591"/>
                  <a:gd name="f70" fmla="val 13114"/>
                  <a:gd name="f71" fmla="val 17623"/>
                  <a:gd name="f72" fmla="val 25387"/>
                  <a:gd name="f73" fmla="val 43424"/>
                  <a:gd name="f74" fmla="val 65862"/>
                  <a:gd name="f75" fmla="val 17554"/>
                  <a:gd name="f76" fmla="val 72997"/>
                  <a:gd name="f77" fmla="val 73183"/>
                  <a:gd name="f78" fmla="val 73359"/>
                  <a:gd name="f79" fmla="val 73524"/>
                  <a:gd name="f80" fmla="val 73525"/>
                  <a:gd name="f81" fmla="val 73528"/>
                  <a:gd name="f82" fmla="val 73541"/>
                  <a:gd name="f83" fmla="val 17555"/>
                  <a:gd name="f84" fmla="val 73563"/>
                  <a:gd name="f85" fmla="val 73782"/>
                  <a:gd name="f86" fmla="val 17489"/>
                  <a:gd name="f87" fmla="val 74836"/>
                  <a:gd name="f88" fmla="val 16020"/>
                  <a:gd name="f89" fmla="val 74835"/>
                  <a:gd name="f90" fmla="val 15717"/>
                  <a:gd name="f91" fmla="val 74803"/>
                  <a:gd name="f92" fmla="val 15426"/>
                  <a:gd name="f93" fmla="val 74732"/>
                  <a:gd name="f94" fmla="val 15152"/>
                  <a:gd name="f95" fmla="val 74157"/>
                  <a:gd name="f96" fmla="val 12920"/>
                  <a:gd name="f97" fmla="val 73100"/>
                  <a:gd name="f98" fmla="val 9914"/>
                  <a:gd name="f99" fmla="val 73199"/>
                  <a:gd name="f100" fmla="val 7366"/>
                  <a:gd name="f101" fmla="val 73226"/>
                  <a:gd name="f102" fmla="val 6629"/>
                  <a:gd name="f103" fmla="val 73373"/>
                  <a:gd name="f104" fmla="val 5927"/>
                  <a:gd name="f105" fmla="val 73518"/>
                  <a:gd name="f106" fmla="val 5238"/>
                  <a:gd name="f107" fmla="val 73769"/>
                  <a:gd name="f108" fmla="val 4030"/>
                  <a:gd name="f109" fmla="val 74078"/>
                  <a:gd name="f110" fmla="val 2905"/>
                  <a:gd name="f111" fmla="val 74351"/>
                  <a:gd name="f112" fmla="val 1717"/>
                  <a:gd name="f113" fmla="val 74408"/>
                  <a:gd name="f114" fmla="val 1471"/>
                  <a:gd name="f115" fmla="val 74466"/>
                  <a:gd name="f116" fmla="val 1205"/>
                  <a:gd name="f117" fmla="val 74432"/>
                  <a:gd name="f118" fmla="val 945"/>
                  <a:gd name="f119" fmla="val 74361"/>
                  <a:gd name="f120" fmla="val 400"/>
                  <a:gd name="f121" fmla="val 73971"/>
                  <a:gd name="f122" fmla="val 268"/>
                  <a:gd name="f123" fmla="val 73661"/>
                  <a:gd name="f124" fmla="val 247"/>
                  <a:gd name="f125" fmla="val 70803"/>
                  <a:gd name="f126" fmla="val 51"/>
                  <a:gd name="f127" fmla="val 53306"/>
                  <a:gd name="f128" fmla="*/ f0 1 74844"/>
                  <a:gd name="f129" fmla="*/ f1 1 17624"/>
                  <a:gd name="f130" fmla="val f2"/>
                  <a:gd name="f131" fmla="val f3"/>
                  <a:gd name="f132" fmla="val f4"/>
                  <a:gd name="f133" fmla="+- f132 0 f130"/>
                  <a:gd name="f134" fmla="+- f131 0 f130"/>
                  <a:gd name="f135" fmla="*/ f134 1 74844"/>
                  <a:gd name="f136" fmla="*/ f133 1 17624"/>
                  <a:gd name="f137" fmla="*/ f130 1 f135"/>
                  <a:gd name="f138" fmla="*/ f131 1 f135"/>
                  <a:gd name="f139" fmla="*/ f130 1 f136"/>
                  <a:gd name="f140" fmla="*/ f132 1 f136"/>
                  <a:gd name="f141" fmla="*/ f137 f128 1"/>
                  <a:gd name="f142" fmla="*/ f138 f128 1"/>
                  <a:gd name="f143" fmla="*/ f140 f129 1"/>
                  <a:gd name="f144" fmla="*/ f139 f1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41" t="f144" r="f142" b="f143"/>
                <a:pathLst>
                  <a:path w="74844" h="1762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lnTo>
                      <a:pt x="f18" y="f19"/>
                    </a:lnTo>
                    <a:cubicBezTo>
                      <a:pt x="f20" y="f21"/>
                      <a:pt x="f22" y="f21"/>
                      <a:pt x="f23" y="f21"/>
                    </a:cubicBezTo>
                    <a:cubicBezTo>
                      <a:pt x="f24" y="f21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8"/>
                      <a:pt x="f2" y="f59"/>
                      <a:pt x="f60" y="f61"/>
                    </a:cubicBezTo>
                    <a:cubicBezTo>
                      <a:pt x="f62" y="f63"/>
                      <a:pt x="f64" y="f65"/>
                      <a:pt x="f66" y="f67"/>
                    </a:cubicBezTo>
                    <a:cubicBezTo>
                      <a:pt x="f68" y="f69"/>
                      <a:pt x="f70" y="f71"/>
                      <a:pt x="f72" y="f71"/>
                    </a:cubicBezTo>
                    <a:cubicBezTo>
                      <a:pt x="f73" y="f71"/>
                      <a:pt x="f74" y="f75"/>
                      <a:pt x="f76" y="f75"/>
                    </a:cubicBezTo>
                    <a:cubicBezTo>
                      <a:pt x="f77" y="f75"/>
                      <a:pt x="f78" y="f75"/>
                      <a:pt x="f79" y="f75"/>
                    </a:cubicBezTo>
                    <a:cubicBezTo>
                      <a:pt x="f79" y="f75"/>
                      <a:pt x="f79" y="f75"/>
                      <a:pt x="f80" y="f75"/>
                    </a:cubicBezTo>
                    <a:cubicBezTo>
                      <a:pt x="f81" y="f75"/>
                      <a:pt x="f82" y="f83"/>
                      <a:pt x="f84" y="f83"/>
                    </a:cubicBezTo>
                    <a:cubicBezTo>
                      <a:pt x="f85" y="f83"/>
                      <a:pt x="f3" y="f86"/>
                      <a:pt x="f87" y="f88"/>
                    </a:cubicBezTo>
                    <a:cubicBezTo>
                      <a:pt x="f89" y="f90"/>
                      <a:pt x="f91" y="f92"/>
                      <a:pt x="f93" y="f94"/>
                    </a:cubicBezTo>
                    <a:cubicBezTo>
                      <a:pt x="f95" y="f96"/>
                      <a:pt x="f97" y="f98"/>
                      <a:pt x="f99" y="f100"/>
                    </a:cubicBezTo>
                    <a:cubicBezTo>
                      <a:pt x="f101" y="f102"/>
                      <a:pt x="f103" y="f104"/>
                      <a:pt x="f105" y="f106"/>
                    </a:cubicBezTo>
                    <a:cubicBezTo>
                      <a:pt x="f107" y="f108"/>
                      <a:pt x="f109" y="f110"/>
                      <a:pt x="f111" y="f112"/>
                    </a:cubicBezTo>
                    <a:cubicBezTo>
                      <a:pt x="f113" y="f114"/>
                      <a:pt x="f115" y="f116"/>
                      <a:pt x="f117" y="f118"/>
                    </a:cubicBezTo>
                    <a:cubicBezTo>
                      <a:pt x="f119" y="f120"/>
                      <a:pt x="f121" y="f122"/>
                      <a:pt x="f123" y="f124"/>
                    </a:cubicBezTo>
                    <a:cubicBezTo>
                      <a:pt x="f125" y="f126"/>
                      <a:pt x="f127" y="f6"/>
                      <a:pt x="f5" y="f6"/>
                    </a:cubicBezTo>
                    <a:close/>
                  </a:path>
                </a:pathLst>
              </a:custGeom>
              <a:solidFill>
                <a:srgbClr val="36A684"/>
              </a:solidFill>
              <a:ln w="19046" cap="flat">
                <a:solidFill>
                  <a:srgbClr val="473326"/>
                </a:solidFill>
                <a:prstDash val="solid"/>
                <a:round/>
              </a:ln>
              <a:effectLst>
                <a:outerShdw dist="19046" dir="5400000" algn="tl">
                  <a:srgbClr val="473326">
                    <a:alpha val="20000"/>
                  </a:srgbClr>
                </a:outerShdw>
              </a:effectLst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32" name="Google Shape;3109;p55">
                <a:extLst>
                  <a:ext uri="{FF2B5EF4-FFF2-40B4-BE49-F238E27FC236}">
                    <a16:creationId xmlns:a16="http://schemas.microsoft.com/office/drawing/2014/main" id="{2D110E28-04B8-4DE7-BC69-C8F0C2E64D9E}"/>
                  </a:ext>
                </a:extLst>
              </p:cNvPr>
              <p:cNvSpPr/>
              <p:nvPr/>
            </p:nvSpPr>
            <p:spPr>
              <a:xfrm>
                <a:off x="6297555" y="1527688"/>
                <a:ext cx="2228859" cy="17770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9424"/>
                  <a:gd name="f4" fmla="val 7108"/>
                  <a:gd name="f5" fmla="val 5142"/>
                  <a:gd name="f6" fmla="val 3412"/>
                  <a:gd name="f7" fmla="val 1687"/>
                  <a:gd name="f8" fmla="val 84"/>
                  <a:gd name="f9" fmla="val 1"/>
                  <a:gd name="f10" fmla="val 400"/>
                  <a:gd name="f11" fmla="val 134"/>
                  <a:gd name="f12" fmla="val 2878"/>
                  <a:gd name="f13" fmla="val 481"/>
                  <a:gd name="f14" fmla="val 5836"/>
                  <a:gd name="f15" fmla="val 1963"/>
                  <a:gd name="f16" fmla="val 6778"/>
                  <a:gd name="f17" fmla="val 2410"/>
                  <a:gd name="f18" fmla="val 7063"/>
                  <a:gd name="f19" fmla="val 2898"/>
                  <a:gd name="f20" fmla="val 3384"/>
                  <a:gd name="f21" fmla="val 3489"/>
                  <a:gd name="f22" fmla="val 3595"/>
                  <a:gd name="f23" fmla="val 7106"/>
                  <a:gd name="f24" fmla="val 3700"/>
                  <a:gd name="f25" fmla="val 7104"/>
                  <a:gd name="f26" fmla="val 13188"/>
                  <a:gd name="f27" fmla="val 6881"/>
                  <a:gd name="f28" fmla="val 22673"/>
                  <a:gd name="f29" fmla="val 6345"/>
                  <a:gd name="f30" fmla="val 32148"/>
                  <a:gd name="f31" fmla="val 5499"/>
                  <a:gd name="f32" fmla="val 33095"/>
                  <a:gd name="f33" fmla="val 5415"/>
                  <a:gd name="f34" fmla="val 34048"/>
                  <a:gd name="f35" fmla="val 5325"/>
                  <a:gd name="f36" fmla="val 34960"/>
                  <a:gd name="f37" fmla="val 4930"/>
                  <a:gd name="f38" fmla="val 35882"/>
                  <a:gd name="f39" fmla="val 4532"/>
                  <a:gd name="f40" fmla="val 36743"/>
                  <a:gd name="f41" fmla="val 3831"/>
                  <a:gd name="f42" fmla="val 37677"/>
                  <a:gd name="f43" fmla="val 3523"/>
                  <a:gd name="f44" fmla="val 38092"/>
                  <a:gd name="f45" fmla="val 3387"/>
                  <a:gd name="f46" fmla="val 39962"/>
                  <a:gd name="f47" fmla="val 3360"/>
                  <a:gd name="f48" fmla="val 42600"/>
                  <a:gd name="f49" fmla="val 44401"/>
                  <a:gd name="f50" fmla="val 46560"/>
                  <a:gd name="f51" fmla="val 3372"/>
                  <a:gd name="f52" fmla="val 48857"/>
                  <a:gd name="f53" fmla="val 57626"/>
                  <a:gd name="f54" fmla="val 68418"/>
                  <a:gd name="f55" fmla="val 3185"/>
                  <a:gd name="f56" fmla="val 69056"/>
                  <a:gd name="f57" fmla="val 1382"/>
                  <a:gd name="f58" fmla="val 346"/>
                  <a:gd name="f59" fmla="val 55894"/>
                  <a:gd name="f60" fmla="val 164"/>
                  <a:gd name="f61" fmla="val 46190"/>
                  <a:gd name="f62" fmla="val 40973"/>
                  <a:gd name="f63" fmla="val 36861"/>
                  <a:gd name="f64" fmla="val 217"/>
                  <a:gd name="f65" fmla="val 36610"/>
                  <a:gd name="f66" fmla="val 34013"/>
                  <a:gd name="f67" fmla="val 31410"/>
                  <a:gd name="f68" fmla="val 265"/>
                  <a:gd name="f69" fmla="val 28819"/>
                  <a:gd name="f70" fmla="val 27836"/>
                  <a:gd name="f71" fmla="val 26855"/>
                  <a:gd name="f72" fmla="val 258"/>
                  <a:gd name="f73" fmla="val 25877"/>
                  <a:gd name="f74" fmla="val 239"/>
                  <a:gd name="f75" fmla="val 21355"/>
                  <a:gd name="f76" fmla="val 151"/>
                  <a:gd name="f77" fmla="val 16832"/>
                  <a:gd name="f78" fmla="val 102"/>
                  <a:gd name="f79" fmla="val 12310"/>
                  <a:gd name="f80" fmla="val 11871"/>
                  <a:gd name="f81" fmla="val 11432"/>
                  <a:gd name="f82" fmla="val 10992"/>
                  <a:gd name="f83" fmla="val 103"/>
                  <a:gd name="f84" fmla="val 10953"/>
                  <a:gd name="f85" fmla="val 10914"/>
                  <a:gd name="f86" fmla="val 10874"/>
                  <a:gd name="f87" fmla="val 8991"/>
                  <a:gd name="f88" fmla="val 7064"/>
                  <a:gd name="f89" fmla="*/ f0 1 69424"/>
                  <a:gd name="f90" fmla="*/ f1 1 7108"/>
                  <a:gd name="f91" fmla="val f2"/>
                  <a:gd name="f92" fmla="val f3"/>
                  <a:gd name="f93" fmla="val f4"/>
                  <a:gd name="f94" fmla="+- f93 0 f91"/>
                  <a:gd name="f95" fmla="+- f92 0 f91"/>
                  <a:gd name="f96" fmla="*/ f95 1 69424"/>
                  <a:gd name="f97" fmla="*/ f94 1 7108"/>
                  <a:gd name="f98" fmla="*/ f91 1 f96"/>
                  <a:gd name="f99" fmla="*/ f92 1 f96"/>
                  <a:gd name="f100" fmla="*/ f91 1 f97"/>
                  <a:gd name="f101" fmla="*/ f93 1 f97"/>
                  <a:gd name="f102" fmla="*/ f98 f89 1"/>
                  <a:gd name="f103" fmla="*/ f99 f89 1"/>
                  <a:gd name="f104" fmla="*/ f101 f90 1"/>
                  <a:gd name="f105" fmla="*/ f100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2" t="f105" r="f103" b="f104"/>
                <a:pathLst>
                  <a:path w="69424" h="7108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4"/>
                      <a:pt x="f20" y="f4"/>
                    </a:cubicBezTo>
                    <a:cubicBezTo>
                      <a:pt x="f21" y="f4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46" y="f47"/>
                      <a:pt x="f48" y="f47"/>
                    </a:cubicBezTo>
                    <a:cubicBezTo>
                      <a:pt x="f49" y="f47"/>
                      <a:pt x="f50" y="f51"/>
                      <a:pt x="f52" y="f51"/>
                    </a:cubicBezTo>
                    <a:cubicBezTo>
                      <a:pt x="f53" y="f51"/>
                      <a:pt x="f54" y="f55"/>
                      <a:pt x="f56" y="f57"/>
                    </a:cubicBezTo>
                    <a:cubicBezTo>
                      <a:pt x="f3" y="f58"/>
                      <a:pt x="f59" y="f60"/>
                      <a:pt x="f61" y="f60"/>
                    </a:cubicBezTo>
                    <a:cubicBezTo>
                      <a:pt x="f62" y="f60"/>
                      <a:pt x="f63" y="f64"/>
                      <a:pt x="f65" y="f64"/>
                    </a:cubicBezTo>
                    <a:cubicBezTo>
                      <a:pt x="f66" y="f64"/>
                      <a:pt x="f67" y="f68"/>
                      <a:pt x="f69" y="f68"/>
                    </a:cubicBezTo>
                    <a:cubicBezTo>
                      <a:pt x="f70" y="f68"/>
                      <a:pt x="f71" y="f72"/>
                      <a:pt x="f73" y="f74"/>
                    </a:cubicBezTo>
                    <a:cubicBezTo>
                      <a:pt x="f75" y="f76"/>
                      <a:pt x="f77" y="f78"/>
                      <a:pt x="f79" y="f78"/>
                    </a:cubicBezTo>
                    <a:cubicBezTo>
                      <a:pt x="f80" y="f78"/>
                      <a:pt x="f81" y="f78"/>
                      <a:pt x="f82" y="f83"/>
                    </a:cubicBezTo>
                    <a:cubicBezTo>
                      <a:pt x="f84" y="f83"/>
                      <a:pt x="f85" y="f83"/>
                      <a:pt x="f86" y="f83"/>
                    </a:cubicBezTo>
                    <a:cubicBezTo>
                      <a:pt x="f87" y="f83"/>
                      <a:pt x="f88" y="f2"/>
                      <a:pt x="f5" y="f2"/>
                    </a:cubicBezTo>
                    <a:close/>
                  </a:path>
                </a:pathLst>
              </a:custGeom>
              <a:solidFill>
                <a:srgbClr val="FFFFFF">
                  <a:alpha val="26260"/>
                </a:srgbClr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sp>
          <p:nvSpPr>
            <p:cNvPr id="33" name="Google Shape;3085;p55">
              <a:extLst>
                <a:ext uri="{FF2B5EF4-FFF2-40B4-BE49-F238E27FC236}">
                  <a16:creationId xmlns:a16="http://schemas.microsoft.com/office/drawing/2014/main" id="{697C4257-1594-43C3-A11C-3019EF3C73C2}"/>
                </a:ext>
              </a:extLst>
            </p:cNvPr>
            <p:cNvSpPr txBox="1"/>
            <p:nvPr/>
          </p:nvSpPr>
          <p:spPr>
            <a:xfrm>
              <a:off x="6302584" y="1481245"/>
              <a:ext cx="2187299" cy="440704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21" tIns="91421" rIns="91421" bIns="91421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800" b="1" i="0" u="none" strike="noStrike" kern="0" cap="none" spc="0" baseline="0">
                  <a:solidFill>
                    <a:srgbClr val="FFFFFF"/>
                  </a:solidFill>
                  <a:uFillTx/>
                  <a:latin typeface="Rubik"/>
                  <a:ea typeface="Rubik"/>
                  <a:cs typeface="Rubik"/>
                </a:rPr>
                <a:t>LOW RELEVANCE</a:t>
              </a:r>
            </a:p>
          </p:txBody>
        </p:sp>
      </p:grpSp>
      <p:grpSp>
        <p:nvGrpSpPr>
          <p:cNvPr id="35" name="그룹 101">
            <a:extLst>
              <a:ext uri="{FF2B5EF4-FFF2-40B4-BE49-F238E27FC236}">
                <a16:creationId xmlns:a16="http://schemas.microsoft.com/office/drawing/2014/main" id="{C3609387-070C-4C63-9B57-4AD14DA9B57F}"/>
              </a:ext>
            </a:extLst>
          </p:cNvPr>
          <p:cNvGrpSpPr/>
          <p:nvPr/>
        </p:nvGrpSpPr>
        <p:grpSpPr>
          <a:xfrm>
            <a:off x="325160" y="1933489"/>
            <a:ext cx="2505401" cy="748994"/>
            <a:chOff x="325160" y="1933489"/>
            <a:chExt cx="2505401" cy="748994"/>
          </a:xfrm>
        </p:grpSpPr>
        <p:sp>
          <p:nvSpPr>
            <p:cNvPr id="36" name="TextBox 31">
              <a:extLst>
                <a:ext uri="{FF2B5EF4-FFF2-40B4-BE49-F238E27FC236}">
                  <a16:creationId xmlns:a16="http://schemas.microsoft.com/office/drawing/2014/main" id="{BFA467A9-3C1E-4BA0-93FE-98CB5291B24C}"/>
                </a:ext>
              </a:extLst>
            </p:cNvPr>
            <p:cNvSpPr txBox="1"/>
            <p:nvPr/>
          </p:nvSpPr>
          <p:spPr>
            <a:xfrm>
              <a:off x="325160" y="2220821"/>
              <a:ext cx="2505401" cy="46166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800" b="0" i="0" u="none" strike="noStrike" kern="0" cap="none" spc="0" baseline="0">
                  <a:solidFill>
                    <a:srgbClr val="886249"/>
                  </a:solidFill>
                  <a:uFillTx/>
                  <a:latin typeface="Arial"/>
                  <a:ea typeface="FZShuTi" pitchFamily="2"/>
                  <a:cs typeface="Arial" pitchFamily="34"/>
                </a:rPr>
                <a:t>Get a modern PowerPoint  Presentation that is beautifully designed. I hope and I believe that this Template will your Time, Money and Reputation. Easy to change colors, photos.   </a:t>
              </a:r>
              <a:endParaRPr lang="en-US" sz="800" b="0" i="0" u="none" strike="noStrike" kern="0" cap="none" spc="0" baseline="0">
                <a:solidFill>
                  <a:srgbClr val="886249"/>
                </a:solidFill>
                <a:uFillTx/>
                <a:latin typeface="Arial"/>
                <a:ea typeface="Arial"/>
                <a:cs typeface="Arial" pitchFamily="34"/>
              </a:endParaRPr>
            </a:p>
          </p:txBody>
        </p:sp>
        <p:sp>
          <p:nvSpPr>
            <p:cNvPr id="37" name="TextBox 32">
              <a:extLst>
                <a:ext uri="{FF2B5EF4-FFF2-40B4-BE49-F238E27FC236}">
                  <a16:creationId xmlns:a16="http://schemas.microsoft.com/office/drawing/2014/main" id="{7843DE41-0173-4179-88E6-C22A3B948A99}"/>
                </a:ext>
              </a:extLst>
            </p:cNvPr>
            <p:cNvSpPr txBox="1"/>
            <p:nvPr/>
          </p:nvSpPr>
          <p:spPr>
            <a:xfrm>
              <a:off x="325160" y="1933489"/>
              <a:ext cx="2505401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900" b="1" i="0" u="none" strike="noStrike" kern="0" cap="none" spc="0" baseline="0">
                  <a:solidFill>
                    <a:srgbClr val="886249"/>
                  </a:solidFill>
                  <a:uFillTx/>
                  <a:latin typeface="Arial"/>
                  <a:ea typeface="FZShuTi" pitchFamily="2"/>
                  <a:cs typeface="Arial" pitchFamily="34"/>
                </a:rPr>
                <a:t>Contents_Here</a:t>
              </a:r>
              <a:endParaRPr lang="en-US" sz="900" b="1" i="0" u="none" strike="noStrike" kern="0" cap="none" spc="0" baseline="0">
                <a:solidFill>
                  <a:srgbClr val="886249"/>
                </a:solidFill>
                <a:uFillTx/>
                <a:latin typeface="Arial"/>
                <a:ea typeface="Arial"/>
                <a:cs typeface="Arial" pitchFamily="34"/>
              </a:endParaRPr>
            </a:p>
          </p:txBody>
        </p:sp>
      </p:grpSp>
      <p:grpSp>
        <p:nvGrpSpPr>
          <p:cNvPr id="38" name="그룹 101">
            <a:extLst>
              <a:ext uri="{FF2B5EF4-FFF2-40B4-BE49-F238E27FC236}">
                <a16:creationId xmlns:a16="http://schemas.microsoft.com/office/drawing/2014/main" id="{743A0445-9717-4D55-B5C0-88CC4A0C48C3}"/>
              </a:ext>
            </a:extLst>
          </p:cNvPr>
          <p:cNvGrpSpPr/>
          <p:nvPr/>
        </p:nvGrpSpPr>
        <p:grpSpPr>
          <a:xfrm>
            <a:off x="267553" y="3464478"/>
            <a:ext cx="2505401" cy="748985"/>
            <a:chOff x="267553" y="3464478"/>
            <a:chExt cx="2505401" cy="748985"/>
          </a:xfrm>
        </p:grpSpPr>
        <p:sp>
          <p:nvSpPr>
            <p:cNvPr id="39" name="TextBox 31">
              <a:extLst>
                <a:ext uri="{FF2B5EF4-FFF2-40B4-BE49-F238E27FC236}">
                  <a16:creationId xmlns:a16="http://schemas.microsoft.com/office/drawing/2014/main" id="{CC244D0D-E4BC-4DA0-A40B-6BCE73BE940B}"/>
                </a:ext>
              </a:extLst>
            </p:cNvPr>
            <p:cNvSpPr txBox="1"/>
            <p:nvPr/>
          </p:nvSpPr>
          <p:spPr>
            <a:xfrm>
              <a:off x="267553" y="3751801"/>
              <a:ext cx="2505401" cy="46166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800" b="0" i="0" u="none" strike="noStrike" kern="0" cap="none" spc="0" baseline="0">
                  <a:solidFill>
                    <a:srgbClr val="886249"/>
                  </a:solidFill>
                  <a:uFillTx/>
                  <a:latin typeface="Arial"/>
                  <a:ea typeface="FZShuTi" pitchFamily="2"/>
                  <a:cs typeface="Arial" pitchFamily="34"/>
                </a:rPr>
                <a:t>Get a modern PowerPoint  Presentation that is beautifully designed. I hope and I believe that this Template will your Time, Money and Reputation. Easy to change colors, photos.   </a:t>
              </a:r>
              <a:endParaRPr lang="en-US" sz="800" b="0" i="0" u="none" strike="noStrike" kern="0" cap="none" spc="0" baseline="0">
                <a:solidFill>
                  <a:srgbClr val="886249"/>
                </a:solidFill>
                <a:uFillTx/>
                <a:latin typeface="Arial"/>
                <a:ea typeface="Arial"/>
                <a:cs typeface="Arial" pitchFamily="34"/>
              </a:endParaRPr>
            </a:p>
          </p:txBody>
        </p:sp>
        <p:sp>
          <p:nvSpPr>
            <p:cNvPr id="40" name="TextBox 32">
              <a:extLst>
                <a:ext uri="{FF2B5EF4-FFF2-40B4-BE49-F238E27FC236}">
                  <a16:creationId xmlns:a16="http://schemas.microsoft.com/office/drawing/2014/main" id="{25F3A2A7-7FAD-43B8-A68E-47E6AD0CBCF9}"/>
                </a:ext>
              </a:extLst>
            </p:cNvPr>
            <p:cNvSpPr txBox="1"/>
            <p:nvPr/>
          </p:nvSpPr>
          <p:spPr>
            <a:xfrm>
              <a:off x="267553" y="3464478"/>
              <a:ext cx="2505401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900" b="1" i="0" u="none" strike="noStrike" kern="0" cap="none" spc="0" baseline="0">
                  <a:solidFill>
                    <a:srgbClr val="886249"/>
                  </a:solidFill>
                  <a:uFillTx/>
                  <a:latin typeface="Arial"/>
                  <a:ea typeface="FZShuTi" pitchFamily="2"/>
                  <a:cs typeface="Arial" pitchFamily="34"/>
                </a:rPr>
                <a:t>Contents_Here</a:t>
              </a:r>
              <a:endParaRPr lang="en-US" sz="900" b="1" i="0" u="none" strike="noStrike" kern="0" cap="none" spc="0" baseline="0">
                <a:solidFill>
                  <a:srgbClr val="886249"/>
                </a:solidFill>
                <a:uFillTx/>
                <a:latin typeface="Arial"/>
                <a:ea typeface="Arial"/>
                <a:cs typeface="Arial" pitchFamily="34"/>
              </a:endParaRPr>
            </a:p>
          </p:txBody>
        </p:sp>
      </p:grpSp>
      <p:grpSp>
        <p:nvGrpSpPr>
          <p:cNvPr id="41" name="그룹 101">
            <a:extLst>
              <a:ext uri="{FF2B5EF4-FFF2-40B4-BE49-F238E27FC236}">
                <a16:creationId xmlns:a16="http://schemas.microsoft.com/office/drawing/2014/main" id="{308A1B74-C565-486D-BB43-0C413C6A83B8}"/>
              </a:ext>
            </a:extLst>
          </p:cNvPr>
          <p:cNvGrpSpPr/>
          <p:nvPr/>
        </p:nvGrpSpPr>
        <p:grpSpPr>
          <a:xfrm>
            <a:off x="6289480" y="3461799"/>
            <a:ext cx="2505401" cy="872100"/>
            <a:chOff x="6289480" y="3461799"/>
            <a:chExt cx="2505401" cy="872100"/>
          </a:xfrm>
        </p:grpSpPr>
        <p:sp>
          <p:nvSpPr>
            <p:cNvPr id="42" name="TextBox 31">
              <a:extLst>
                <a:ext uri="{FF2B5EF4-FFF2-40B4-BE49-F238E27FC236}">
                  <a16:creationId xmlns:a16="http://schemas.microsoft.com/office/drawing/2014/main" id="{CED2A9B5-0305-40FB-A93F-0335D2A78F6A}"/>
                </a:ext>
              </a:extLst>
            </p:cNvPr>
            <p:cNvSpPr txBox="1"/>
            <p:nvPr/>
          </p:nvSpPr>
          <p:spPr>
            <a:xfrm>
              <a:off x="6289480" y="3749122"/>
              <a:ext cx="2505401" cy="58477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800" b="0" i="0" u="none" strike="noStrike" kern="0" cap="none" spc="0" baseline="0">
                  <a:solidFill>
                    <a:srgbClr val="886249"/>
                  </a:solidFill>
                  <a:uFillTx/>
                  <a:latin typeface="Arial"/>
                  <a:ea typeface="FZShuTi" pitchFamily="2"/>
                  <a:cs typeface="Arial" pitchFamily="34"/>
                </a:rPr>
                <a:t>Get a modern PowerPoint  Presentation that is beautifully designed. I hope and I believe that this Template will your Time, Money and Reputation. Easy to change colors, photos.   </a:t>
              </a:r>
              <a:endParaRPr lang="en-US" sz="800" b="0" i="0" u="none" strike="noStrike" kern="0" cap="none" spc="0" baseline="0">
                <a:solidFill>
                  <a:srgbClr val="886249"/>
                </a:solidFill>
                <a:uFillTx/>
                <a:latin typeface="Arial"/>
                <a:ea typeface="Arial"/>
                <a:cs typeface="Arial" pitchFamily="34"/>
              </a:endParaRPr>
            </a:p>
          </p:txBody>
        </p:sp>
        <p:sp>
          <p:nvSpPr>
            <p:cNvPr id="43" name="TextBox 32">
              <a:extLst>
                <a:ext uri="{FF2B5EF4-FFF2-40B4-BE49-F238E27FC236}">
                  <a16:creationId xmlns:a16="http://schemas.microsoft.com/office/drawing/2014/main" id="{3E086578-5506-4218-A78F-7556DC4214E3}"/>
                </a:ext>
              </a:extLst>
            </p:cNvPr>
            <p:cNvSpPr txBox="1"/>
            <p:nvPr/>
          </p:nvSpPr>
          <p:spPr>
            <a:xfrm>
              <a:off x="6289480" y="3461799"/>
              <a:ext cx="2505401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900" b="1" i="0" u="none" strike="noStrike" kern="0" cap="none" spc="0" baseline="0">
                  <a:solidFill>
                    <a:srgbClr val="886249"/>
                  </a:solidFill>
                  <a:uFillTx/>
                  <a:latin typeface="Arial"/>
                  <a:ea typeface="FZShuTi" pitchFamily="2"/>
                  <a:cs typeface="Arial" pitchFamily="34"/>
                </a:rPr>
                <a:t>Contents_Here</a:t>
              </a:r>
              <a:endParaRPr lang="en-US" sz="900" b="1" i="0" u="none" strike="noStrike" kern="0" cap="none" spc="0" baseline="0">
                <a:solidFill>
                  <a:srgbClr val="886249"/>
                </a:solidFill>
                <a:uFillTx/>
                <a:latin typeface="Arial"/>
                <a:ea typeface="Arial"/>
                <a:cs typeface="Arial" pitchFamily="34"/>
              </a:endParaRPr>
            </a:p>
          </p:txBody>
        </p:sp>
      </p:grpSp>
      <p:grpSp>
        <p:nvGrpSpPr>
          <p:cNvPr id="44" name="그룹 101">
            <a:extLst>
              <a:ext uri="{FF2B5EF4-FFF2-40B4-BE49-F238E27FC236}">
                <a16:creationId xmlns:a16="http://schemas.microsoft.com/office/drawing/2014/main" id="{F65640AE-2066-4520-8826-EB6EE1B63B31}"/>
              </a:ext>
            </a:extLst>
          </p:cNvPr>
          <p:cNvGrpSpPr/>
          <p:nvPr/>
        </p:nvGrpSpPr>
        <p:grpSpPr>
          <a:xfrm>
            <a:off x="6226250" y="2092961"/>
            <a:ext cx="2505401" cy="872099"/>
            <a:chOff x="6226250" y="2092961"/>
            <a:chExt cx="2505401" cy="872099"/>
          </a:xfrm>
        </p:grpSpPr>
        <p:sp>
          <p:nvSpPr>
            <p:cNvPr id="45" name="TextBox 31">
              <a:extLst>
                <a:ext uri="{FF2B5EF4-FFF2-40B4-BE49-F238E27FC236}">
                  <a16:creationId xmlns:a16="http://schemas.microsoft.com/office/drawing/2014/main" id="{363D86FA-D7B4-4504-B50A-D2E698C405F8}"/>
                </a:ext>
              </a:extLst>
            </p:cNvPr>
            <p:cNvSpPr txBox="1"/>
            <p:nvPr/>
          </p:nvSpPr>
          <p:spPr>
            <a:xfrm>
              <a:off x="6226250" y="2380283"/>
              <a:ext cx="2505401" cy="58477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800" b="0" i="0" u="none" strike="noStrike" kern="0" cap="none" spc="0" baseline="0">
                  <a:solidFill>
                    <a:srgbClr val="886249"/>
                  </a:solidFill>
                  <a:uFillTx/>
                  <a:latin typeface="Arial"/>
                  <a:ea typeface="FZShuTi" pitchFamily="2"/>
                  <a:cs typeface="Arial" pitchFamily="34"/>
                </a:rPr>
                <a:t>Get a modern PowerPoint  Presentation that is beautifully designed. I hope and I believe that this Template will your Time, Money and Reputation. Easy to change colors, photos.   </a:t>
              </a:r>
              <a:endParaRPr lang="en-US" sz="800" b="0" i="0" u="none" strike="noStrike" kern="0" cap="none" spc="0" baseline="0">
                <a:solidFill>
                  <a:srgbClr val="886249"/>
                </a:solidFill>
                <a:uFillTx/>
                <a:latin typeface="Arial"/>
                <a:ea typeface="Arial"/>
                <a:cs typeface="Arial" pitchFamily="34"/>
              </a:endParaRPr>
            </a:p>
          </p:txBody>
        </p:sp>
        <p:sp>
          <p:nvSpPr>
            <p:cNvPr id="46" name="TextBox 32">
              <a:extLst>
                <a:ext uri="{FF2B5EF4-FFF2-40B4-BE49-F238E27FC236}">
                  <a16:creationId xmlns:a16="http://schemas.microsoft.com/office/drawing/2014/main" id="{CD52946E-6981-4720-A5FB-6E1F976577C3}"/>
                </a:ext>
              </a:extLst>
            </p:cNvPr>
            <p:cNvSpPr txBox="1"/>
            <p:nvPr/>
          </p:nvSpPr>
          <p:spPr>
            <a:xfrm>
              <a:off x="6226250" y="2092961"/>
              <a:ext cx="2505401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900" b="1" i="0" u="none" strike="noStrike" kern="0" cap="none" spc="0" baseline="0">
                  <a:solidFill>
                    <a:srgbClr val="886249"/>
                  </a:solidFill>
                  <a:uFillTx/>
                  <a:latin typeface="Arial"/>
                  <a:ea typeface="FZShuTi" pitchFamily="2"/>
                  <a:cs typeface="Arial" pitchFamily="34"/>
                </a:rPr>
                <a:t>Contents_Here</a:t>
              </a:r>
              <a:endParaRPr lang="en-US" sz="900" b="1" i="0" u="none" strike="noStrike" kern="0" cap="none" spc="0" baseline="0">
                <a:solidFill>
                  <a:srgbClr val="886249"/>
                </a:solidFill>
                <a:uFillTx/>
                <a:latin typeface="Arial"/>
                <a:ea typeface="Arial"/>
                <a:cs typeface="Arial" pitchFamily="34"/>
              </a:endParaRPr>
            </a:p>
          </p:txBody>
        </p:sp>
      </p:grpSp>
      <p:sp>
        <p:nvSpPr>
          <p:cNvPr id="47" name="Flecha: pentágono 47">
            <a:extLst>
              <a:ext uri="{FF2B5EF4-FFF2-40B4-BE49-F238E27FC236}">
                <a16:creationId xmlns:a16="http://schemas.microsoft.com/office/drawing/2014/main" id="{266FD78C-153A-4A34-8EE2-33F94E9A0767}"/>
              </a:ext>
            </a:extLst>
          </p:cNvPr>
          <p:cNvSpPr/>
          <p:nvPr/>
        </p:nvSpPr>
        <p:spPr>
          <a:xfrm>
            <a:off x="15517" y="166503"/>
            <a:ext cx="8582073" cy="564303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83D4C3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48" name="Google Shape;3088;p55">
            <a:extLst>
              <a:ext uri="{FF2B5EF4-FFF2-40B4-BE49-F238E27FC236}">
                <a16:creationId xmlns:a16="http://schemas.microsoft.com/office/drawing/2014/main" id="{AE2ABD2C-4B13-4B05-AA3C-F33FCD627D4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9998" y="182825"/>
            <a:ext cx="7704002" cy="564303"/>
          </a:xfrm>
        </p:spPr>
        <p:txBody>
          <a:bodyPr/>
          <a:lstStyle/>
          <a:p>
            <a:pPr lvl="0"/>
            <a:r>
              <a:rPr lang="en-US"/>
              <a:t>THIS CANCER AROUND THE WORLD</a:t>
            </a:r>
          </a:p>
        </p:txBody>
      </p:sp>
      <p:grpSp>
        <p:nvGrpSpPr>
          <p:cNvPr id="49" name="Group 4">
            <a:extLst>
              <a:ext uri="{FF2B5EF4-FFF2-40B4-BE49-F238E27FC236}">
                <a16:creationId xmlns:a16="http://schemas.microsoft.com/office/drawing/2014/main" id="{B6A5DD56-2A6C-1134-75B5-FC920FCACCC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032248" y="2490787"/>
            <a:ext cx="873124" cy="1182688"/>
            <a:chOff x="2540" y="1569"/>
            <a:chExt cx="550" cy="745"/>
          </a:xfrm>
        </p:grpSpPr>
        <p:sp>
          <p:nvSpPr>
            <p:cNvPr id="51" name="Freeform 5">
              <a:extLst>
                <a:ext uri="{FF2B5EF4-FFF2-40B4-BE49-F238E27FC236}">
                  <a16:creationId xmlns:a16="http://schemas.microsoft.com/office/drawing/2014/main" id="{A99CC661-8226-92C8-F6FF-D4931F59B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596"/>
              <a:ext cx="433" cy="718"/>
            </a:xfrm>
            <a:custGeom>
              <a:avLst/>
              <a:gdLst>
                <a:gd name="T0" fmla="*/ 275 w 336"/>
                <a:gd name="T1" fmla="*/ 0 h 558"/>
                <a:gd name="T2" fmla="*/ 290 w 336"/>
                <a:gd name="T3" fmla="*/ 14 h 558"/>
                <a:gd name="T4" fmla="*/ 334 w 336"/>
                <a:gd name="T5" fmla="*/ 132 h 558"/>
                <a:gd name="T6" fmla="*/ 320 w 336"/>
                <a:gd name="T7" fmla="*/ 181 h 558"/>
                <a:gd name="T8" fmla="*/ 182 w 336"/>
                <a:gd name="T9" fmla="*/ 415 h 558"/>
                <a:gd name="T10" fmla="*/ 91 w 336"/>
                <a:gd name="T11" fmla="*/ 551 h 558"/>
                <a:gd name="T12" fmla="*/ 85 w 336"/>
                <a:gd name="T13" fmla="*/ 558 h 558"/>
                <a:gd name="T14" fmla="*/ 75 w 336"/>
                <a:gd name="T15" fmla="*/ 506 h 558"/>
                <a:gd name="T16" fmla="*/ 71 w 336"/>
                <a:gd name="T17" fmla="*/ 481 h 558"/>
                <a:gd name="T18" fmla="*/ 62 w 336"/>
                <a:gd name="T19" fmla="*/ 472 h 558"/>
                <a:gd name="T20" fmla="*/ 1 w 336"/>
                <a:gd name="T21" fmla="*/ 463 h 558"/>
                <a:gd name="T22" fmla="*/ 3 w 336"/>
                <a:gd name="T23" fmla="*/ 458 h 558"/>
                <a:gd name="T24" fmla="*/ 159 w 336"/>
                <a:gd name="T25" fmla="*/ 253 h 558"/>
                <a:gd name="T26" fmla="*/ 264 w 336"/>
                <a:gd name="T27" fmla="*/ 93 h 558"/>
                <a:gd name="T28" fmla="*/ 282 w 336"/>
                <a:gd name="T29" fmla="*/ 22 h 558"/>
                <a:gd name="T30" fmla="*/ 275 w 336"/>
                <a:gd name="T31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6" h="558">
                  <a:moveTo>
                    <a:pt x="275" y="0"/>
                  </a:moveTo>
                  <a:cubicBezTo>
                    <a:pt x="282" y="5"/>
                    <a:pt x="286" y="9"/>
                    <a:pt x="290" y="14"/>
                  </a:cubicBezTo>
                  <a:cubicBezTo>
                    <a:pt x="319" y="48"/>
                    <a:pt x="336" y="87"/>
                    <a:pt x="334" y="132"/>
                  </a:cubicBezTo>
                  <a:cubicBezTo>
                    <a:pt x="333" y="150"/>
                    <a:pt x="328" y="166"/>
                    <a:pt x="320" y="181"/>
                  </a:cubicBezTo>
                  <a:cubicBezTo>
                    <a:pt x="277" y="261"/>
                    <a:pt x="231" y="339"/>
                    <a:pt x="182" y="415"/>
                  </a:cubicBezTo>
                  <a:cubicBezTo>
                    <a:pt x="152" y="461"/>
                    <a:pt x="122" y="506"/>
                    <a:pt x="91" y="551"/>
                  </a:cubicBezTo>
                  <a:cubicBezTo>
                    <a:pt x="89" y="553"/>
                    <a:pt x="88" y="555"/>
                    <a:pt x="85" y="558"/>
                  </a:cubicBezTo>
                  <a:cubicBezTo>
                    <a:pt x="80" y="540"/>
                    <a:pt x="79" y="522"/>
                    <a:pt x="75" y="506"/>
                  </a:cubicBezTo>
                  <a:cubicBezTo>
                    <a:pt x="73" y="497"/>
                    <a:pt x="72" y="489"/>
                    <a:pt x="71" y="481"/>
                  </a:cubicBezTo>
                  <a:cubicBezTo>
                    <a:pt x="70" y="475"/>
                    <a:pt x="67" y="473"/>
                    <a:pt x="62" y="472"/>
                  </a:cubicBezTo>
                  <a:cubicBezTo>
                    <a:pt x="42" y="469"/>
                    <a:pt x="21" y="466"/>
                    <a:pt x="1" y="463"/>
                  </a:cubicBezTo>
                  <a:cubicBezTo>
                    <a:pt x="0" y="460"/>
                    <a:pt x="2" y="459"/>
                    <a:pt x="3" y="458"/>
                  </a:cubicBezTo>
                  <a:cubicBezTo>
                    <a:pt x="59" y="393"/>
                    <a:pt x="110" y="324"/>
                    <a:pt x="159" y="253"/>
                  </a:cubicBezTo>
                  <a:cubicBezTo>
                    <a:pt x="196" y="201"/>
                    <a:pt x="231" y="148"/>
                    <a:pt x="264" y="93"/>
                  </a:cubicBezTo>
                  <a:cubicBezTo>
                    <a:pt x="277" y="72"/>
                    <a:pt x="284" y="48"/>
                    <a:pt x="282" y="22"/>
                  </a:cubicBezTo>
                  <a:cubicBezTo>
                    <a:pt x="282" y="15"/>
                    <a:pt x="279" y="8"/>
                    <a:pt x="275" y="0"/>
                  </a:cubicBezTo>
                  <a:close/>
                </a:path>
              </a:pathLst>
            </a:custGeom>
            <a:solidFill>
              <a:srgbClr val="E83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6">
              <a:extLst>
                <a:ext uri="{FF2B5EF4-FFF2-40B4-BE49-F238E27FC236}">
                  <a16:creationId xmlns:a16="http://schemas.microsoft.com/office/drawing/2014/main" id="{63F60A38-4E0D-D0FE-C457-FF7D24C7F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1947"/>
              <a:ext cx="267" cy="367"/>
            </a:xfrm>
            <a:custGeom>
              <a:avLst/>
              <a:gdLst>
                <a:gd name="T0" fmla="*/ 207 w 207"/>
                <a:gd name="T1" fmla="*/ 190 h 285"/>
                <a:gd name="T2" fmla="*/ 145 w 207"/>
                <a:gd name="T3" fmla="*/ 199 h 285"/>
                <a:gd name="T4" fmla="*/ 136 w 207"/>
                <a:gd name="T5" fmla="*/ 208 h 285"/>
                <a:gd name="T6" fmla="*/ 123 w 207"/>
                <a:gd name="T7" fmla="*/ 276 h 285"/>
                <a:gd name="T8" fmla="*/ 121 w 207"/>
                <a:gd name="T9" fmla="*/ 285 h 285"/>
                <a:gd name="T10" fmla="*/ 96 w 207"/>
                <a:gd name="T11" fmla="*/ 249 h 285"/>
                <a:gd name="T12" fmla="*/ 3 w 207"/>
                <a:gd name="T13" fmla="*/ 107 h 285"/>
                <a:gd name="T14" fmla="*/ 2 w 207"/>
                <a:gd name="T15" fmla="*/ 96 h 285"/>
                <a:gd name="T16" fmla="*/ 56 w 207"/>
                <a:gd name="T17" fmla="*/ 6 h 285"/>
                <a:gd name="T18" fmla="*/ 65 w 207"/>
                <a:gd name="T19" fmla="*/ 6 h 285"/>
                <a:gd name="T20" fmla="*/ 188 w 207"/>
                <a:gd name="T21" fmla="*/ 167 h 285"/>
                <a:gd name="T22" fmla="*/ 207 w 207"/>
                <a:gd name="T23" fmla="*/ 19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7" h="285">
                  <a:moveTo>
                    <a:pt x="207" y="190"/>
                  </a:moveTo>
                  <a:cubicBezTo>
                    <a:pt x="185" y="193"/>
                    <a:pt x="165" y="196"/>
                    <a:pt x="145" y="199"/>
                  </a:cubicBezTo>
                  <a:cubicBezTo>
                    <a:pt x="139" y="200"/>
                    <a:pt x="137" y="202"/>
                    <a:pt x="136" y="208"/>
                  </a:cubicBezTo>
                  <a:cubicBezTo>
                    <a:pt x="132" y="231"/>
                    <a:pt x="128" y="254"/>
                    <a:pt x="123" y="276"/>
                  </a:cubicBezTo>
                  <a:cubicBezTo>
                    <a:pt x="123" y="279"/>
                    <a:pt x="122" y="281"/>
                    <a:pt x="121" y="285"/>
                  </a:cubicBezTo>
                  <a:cubicBezTo>
                    <a:pt x="112" y="272"/>
                    <a:pt x="104" y="261"/>
                    <a:pt x="96" y="249"/>
                  </a:cubicBezTo>
                  <a:cubicBezTo>
                    <a:pt x="64" y="203"/>
                    <a:pt x="33" y="155"/>
                    <a:pt x="3" y="107"/>
                  </a:cubicBezTo>
                  <a:cubicBezTo>
                    <a:pt x="0" y="103"/>
                    <a:pt x="0" y="100"/>
                    <a:pt x="2" y="96"/>
                  </a:cubicBezTo>
                  <a:cubicBezTo>
                    <a:pt x="21" y="66"/>
                    <a:pt x="38" y="36"/>
                    <a:pt x="56" y="6"/>
                  </a:cubicBezTo>
                  <a:cubicBezTo>
                    <a:pt x="60" y="0"/>
                    <a:pt x="61" y="0"/>
                    <a:pt x="65" y="6"/>
                  </a:cubicBezTo>
                  <a:cubicBezTo>
                    <a:pt x="104" y="61"/>
                    <a:pt x="145" y="115"/>
                    <a:pt x="188" y="167"/>
                  </a:cubicBezTo>
                  <a:cubicBezTo>
                    <a:pt x="194" y="174"/>
                    <a:pt x="200" y="181"/>
                    <a:pt x="207" y="190"/>
                  </a:cubicBezTo>
                  <a:close/>
                </a:path>
              </a:pathLst>
            </a:custGeom>
            <a:solidFill>
              <a:srgbClr val="E83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7">
              <a:extLst>
                <a:ext uri="{FF2B5EF4-FFF2-40B4-BE49-F238E27FC236}">
                  <a16:creationId xmlns:a16="http://schemas.microsoft.com/office/drawing/2014/main" id="{D1B58FBC-66DC-1C09-5AC9-A105EF9D9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1598"/>
              <a:ext cx="158" cy="325"/>
            </a:xfrm>
            <a:custGeom>
              <a:avLst/>
              <a:gdLst>
                <a:gd name="T0" fmla="*/ 64 w 122"/>
                <a:gd name="T1" fmla="*/ 0 h 252"/>
                <a:gd name="T2" fmla="*/ 81 w 122"/>
                <a:gd name="T3" fmla="*/ 97 h 252"/>
                <a:gd name="T4" fmla="*/ 119 w 122"/>
                <a:gd name="T5" fmla="*/ 157 h 252"/>
                <a:gd name="T6" fmla="*/ 119 w 122"/>
                <a:gd name="T7" fmla="*/ 167 h 252"/>
                <a:gd name="T8" fmla="*/ 66 w 122"/>
                <a:gd name="T9" fmla="*/ 246 h 252"/>
                <a:gd name="T10" fmla="*/ 59 w 122"/>
                <a:gd name="T11" fmla="*/ 247 h 252"/>
                <a:gd name="T12" fmla="*/ 15 w 122"/>
                <a:gd name="T13" fmla="*/ 163 h 252"/>
                <a:gd name="T14" fmla="*/ 22 w 122"/>
                <a:gd name="T15" fmla="*/ 57 h 252"/>
                <a:gd name="T16" fmla="*/ 58 w 122"/>
                <a:gd name="T17" fmla="*/ 5 h 252"/>
                <a:gd name="T18" fmla="*/ 64 w 122"/>
                <a:gd name="T1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252">
                  <a:moveTo>
                    <a:pt x="64" y="0"/>
                  </a:moveTo>
                  <a:cubicBezTo>
                    <a:pt x="52" y="36"/>
                    <a:pt x="62" y="67"/>
                    <a:pt x="81" y="97"/>
                  </a:cubicBezTo>
                  <a:cubicBezTo>
                    <a:pt x="93" y="117"/>
                    <a:pt x="106" y="137"/>
                    <a:pt x="119" y="157"/>
                  </a:cubicBezTo>
                  <a:cubicBezTo>
                    <a:pt x="121" y="161"/>
                    <a:pt x="122" y="163"/>
                    <a:pt x="119" y="167"/>
                  </a:cubicBezTo>
                  <a:cubicBezTo>
                    <a:pt x="101" y="193"/>
                    <a:pt x="84" y="220"/>
                    <a:pt x="66" y="246"/>
                  </a:cubicBezTo>
                  <a:cubicBezTo>
                    <a:pt x="64" y="249"/>
                    <a:pt x="62" y="252"/>
                    <a:pt x="59" y="247"/>
                  </a:cubicBezTo>
                  <a:cubicBezTo>
                    <a:pt x="44" y="219"/>
                    <a:pt x="27" y="193"/>
                    <a:pt x="15" y="163"/>
                  </a:cubicBezTo>
                  <a:cubicBezTo>
                    <a:pt x="0" y="127"/>
                    <a:pt x="6" y="92"/>
                    <a:pt x="22" y="57"/>
                  </a:cubicBezTo>
                  <a:cubicBezTo>
                    <a:pt x="31" y="38"/>
                    <a:pt x="43" y="20"/>
                    <a:pt x="58" y="5"/>
                  </a:cubicBezTo>
                  <a:cubicBezTo>
                    <a:pt x="60" y="3"/>
                    <a:pt x="61" y="1"/>
                    <a:pt x="64" y="0"/>
                  </a:cubicBezTo>
                  <a:close/>
                </a:path>
              </a:pathLst>
            </a:custGeom>
            <a:solidFill>
              <a:srgbClr val="E83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8">
              <a:extLst>
                <a:ext uri="{FF2B5EF4-FFF2-40B4-BE49-F238E27FC236}">
                  <a16:creationId xmlns:a16="http://schemas.microsoft.com/office/drawing/2014/main" id="{61E2F7B2-2617-7AB0-6C5F-978DD247C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569"/>
              <a:ext cx="162" cy="131"/>
            </a:xfrm>
            <a:custGeom>
              <a:avLst/>
              <a:gdLst>
                <a:gd name="T0" fmla="*/ 64 w 126"/>
                <a:gd name="T1" fmla="*/ 0 h 102"/>
                <a:gd name="T2" fmla="*/ 103 w 126"/>
                <a:gd name="T3" fmla="*/ 8 h 102"/>
                <a:gd name="T4" fmla="*/ 122 w 126"/>
                <a:gd name="T5" fmla="*/ 33 h 102"/>
                <a:gd name="T6" fmla="*/ 112 w 126"/>
                <a:gd name="T7" fmla="*/ 97 h 102"/>
                <a:gd name="T8" fmla="*/ 105 w 126"/>
                <a:gd name="T9" fmla="*/ 99 h 102"/>
                <a:gd name="T10" fmla="*/ 43 w 126"/>
                <a:gd name="T11" fmla="*/ 92 h 102"/>
                <a:gd name="T12" fmla="*/ 21 w 126"/>
                <a:gd name="T13" fmla="*/ 99 h 102"/>
                <a:gd name="T14" fmla="*/ 14 w 126"/>
                <a:gd name="T15" fmla="*/ 98 h 102"/>
                <a:gd name="T16" fmla="*/ 5 w 126"/>
                <a:gd name="T17" fmla="*/ 31 h 102"/>
                <a:gd name="T18" fmla="*/ 34 w 126"/>
                <a:gd name="T19" fmla="*/ 4 h 102"/>
                <a:gd name="T20" fmla="*/ 64 w 126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" h="102">
                  <a:moveTo>
                    <a:pt x="64" y="0"/>
                  </a:moveTo>
                  <a:cubicBezTo>
                    <a:pt x="78" y="0"/>
                    <a:pt x="91" y="3"/>
                    <a:pt x="103" y="8"/>
                  </a:cubicBezTo>
                  <a:cubicBezTo>
                    <a:pt x="114" y="12"/>
                    <a:pt x="120" y="22"/>
                    <a:pt x="122" y="33"/>
                  </a:cubicBezTo>
                  <a:cubicBezTo>
                    <a:pt x="126" y="56"/>
                    <a:pt x="121" y="77"/>
                    <a:pt x="112" y="97"/>
                  </a:cubicBezTo>
                  <a:cubicBezTo>
                    <a:pt x="110" y="102"/>
                    <a:pt x="107" y="100"/>
                    <a:pt x="105" y="99"/>
                  </a:cubicBezTo>
                  <a:cubicBezTo>
                    <a:pt x="85" y="89"/>
                    <a:pt x="64" y="87"/>
                    <a:pt x="43" y="92"/>
                  </a:cubicBezTo>
                  <a:cubicBezTo>
                    <a:pt x="35" y="93"/>
                    <a:pt x="28" y="96"/>
                    <a:pt x="21" y="99"/>
                  </a:cubicBezTo>
                  <a:cubicBezTo>
                    <a:pt x="18" y="101"/>
                    <a:pt x="16" y="101"/>
                    <a:pt x="14" y="98"/>
                  </a:cubicBezTo>
                  <a:cubicBezTo>
                    <a:pt x="5" y="76"/>
                    <a:pt x="0" y="54"/>
                    <a:pt x="5" y="31"/>
                  </a:cubicBezTo>
                  <a:cubicBezTo>
                    <a:pt x="9" y="16"/>
                    <a:pt x="19" y="7"/>
                    <a:pt x="34" y="4"/>
                  </a:cubicBezTo>
                  <a:cubicBezTo>
                    <a:pt x="44" y="2"/>
                    <a:pt x="54" y="0"/>
                    <a:pt x="64" y="0"/>
                  </a:cubicBezTo>
                  <a:close/>
                </a:path>
              </a:pathLst>
            </a:custGeom>
            <a:solidFill>
              <a:srgbClr val="E83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788;p60">
            <a:extLst>
              <a:ext uri="{FF2B5EF4-FFF2-40B4-BE49-F238E27FC236}">
                <a16:creationId xmlns:a16="http://schemas.microsoft.com/office/drawing/2014/main" id="{F484F19E-EB0C-48FD-925A-64A386421EA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–SOMEONE FAMOUS</a:t>
            </a:r>
          </a:p>
        </p:txBody>
      </p:sp>
      <p:sp>
        <p:nvSpPr>
          <p:cNvPr id="3" name="Google Shape;3789;p60">
            <a:extLst>
              <a:ext uri="{FF2B5EF4-FFF2-40B4-BE49-F238E27FC236}">
                <a16:creationId xmlns:a16="http://schemas.microsoft.com/office/drawing/2014/main" id="{3A83450E-2AD1-4B64-8D25-32D78069CC7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34049" y="1333506"/>
            <a:ext cx="4563898" cy="1871100"/>
          </a:xfrm>
        </p:spPr>
        <p:txBody>
          <a:bodyPr anchor="ctr"/>
          <a:lstStyle/>
          <a:p>
            <a:pPr marL="0" lvl="0" indent="0">
              <a:spcAft>
                <a:spcPts val="1600"/>
              </a:spcAft>
              <a:buNone/>
            </a:pPr>
            <a:r>
              <a:rPr lang="en-US" sz="2400">
                <a:solidFill>
                  <a:srgbClr val="FFFFFF"/>
                </a:solidFill>
              </a:rPr>
              <a:t>“This is a quote, words full of wisdom that </a:t>
            </a:r>
            <a:r>
              <a:rPr lang="en-US" sz="2400" b="1">
                <a:solidFill>
                  <a:srgbClr val="A20E4A"/>
                </a:solidFill>
              </a:rPr>
              <a:t>someone important said</a:t>
            </a:r>
            <a:r>
              <a:rPr lang="en-US" sz="2400">
                <a:solidFill>
                  <a:srgbClr val="FFFFFF"/>
                </a:solidFill>
              </a:rPr>
              <a:t> and can make the reader get inspired.”</a:t>
            </a:r>
          </a:p>
        </p:txBody>
      </p:sp>
      <p:grpSp>
        <p:nvGrpSpPr>
          <p:cNvPr id="4" name="Google Shape;3995;p60">
            <a:extLst>
              <a:ext uri="{FF2B5EF4-FFF2-40B4-BE49-F238E27FC236}">
                <a16:creationId xmlns:a16="http://schemas.microsoft.com/office/drawing/2014/main" id="{264BF5B4-C90B-414E-87DF-1C051837DC63}"/>
              </a:ext>
            </a:extLst>
          </p:cNvPr>
          <p:cNvGrpSpPr/>
          <p:nvPr/>
        </p:nvGrpSpPr>
        <p:grpSpPr>
          <a:xfrm>
            <a:off x="5073520" y="816230"/>
            <a:ext cx="379786" cy="304303"/>
            <a:chOff x="5073520" y="816230"/>
            <a:chExt cx="379786" cy="304303"/>
          </a:xfrm>
        </p:grpSpPr>
        <p:sp>
          <p:nvSpPr>
            <p:cNvPr id="5" name="Google Shape;3996;p60">
              <a:extLst>
                <a:ext uri="{FF2B5EF4-FFF2-40B4-BE49-F238E27FC236}">
                  <a16:creationId xmlns:a16="http://schemas.microsoft.com/office/drawing/2014/main" id="{96D95D4B-7E3F-4144-8762-87C6E4C2BA6C}"/>
                </a:ext>
              </a:extLst>
            </p:cNvPr>
            <p:cNvSpPr/>
            <p:nvPr/>
          </p:nvSpPr>
          <p:spPr>
            <a:xfrm>
              <a:off x="5073520" y="816230"/>
              <a:ext cx="379786" cy="304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1"/>
                <a:gd name="f4" fmla="val 10361"/>
                <a:gd name="f5" fmla="val 6560"/>
                <a:gd name="f6" fmla="val 6016"/>
                <a:gd name="f7" fmla="val 5484"/>
                <a:gd name="f8" fmla="val 101"/>
                <a:gd name="f9" fmla="val 4977"/>
                <a:gd name="f10" fmla="val 304"/>
                <a:gd name="f11" fmla="val 2557"/>
                <a:gd name="f12" fmla="val 1269"/>
                <a:gd name="f13" fmla="val 2080"/>
                <a:gd name="f14" fmla="val 3091"/>
                <a:gd name="f15" fmla="val 1889"/>
                <a:gd name="f16" fmla="val 3962"/>
                <a:gd name="f17" fmla="val 603"/>
                <a:gd name="f18" fmla="val 4831"/>
                <a:gd name="f19" fmla="val 1"/>
                <a:gd name="f20" fmla="val 6433"/>
                <a:gd name="f21" fmla="val 475"/>
                <a:gd name="f22" fmla="val 7920"/>
                <a:gd name="f23" fmla="val 849"/>
                <a:gd name="f24" fmla="val 9100"/>
                <a:gd name="f25" fmla="val 2014"/>
                <a:gd name="f26" fmla="val 4156"/>
                <a:gd name="f27" fmla="val 4545"/>
                <a:gd name="f28" fmla="val 4961"/>
                <a:gd name="f29" fmla="val 10318"/>
                <a:gd name="f30" fmla="val 5390"/>
                <a:gd name="f31" fmla="val 10234"/>
                <a:gd name="f32" fmla="val 7156"/>
                <a:gd name="f33" fmla="val 9886"/>
                <a:gd name="f34" fmla="val 8244"/>
                <a:gd name="f35" fmla="val 9019"/>
                <a:gd name="f36" fmla="val 8963"/>
                <a:gd name="f37" fmla="val 8447"/>
                <a:gd name="f38" fmla="val 9635"/>
                <a:gd name="f39" fmla="val 7911"/>
                <a:gd name="f40" fmla="val 9753"/>
                <a:gd name="f41" fmla="val 7850"/>
                <a:gd name="f42" fmla="val 10099"/>
                <a:gd name="f43" fmla="val 10160"/>
                <a:gd name="f44" fmla="val 10227"/>
                <a:gd name="f45" fmla="val 7851"/>
                <a:gd name="f46" fmla="val 10299"/>
                <a:gd name="f47" fmla="val 7859"/>
                <a:gd name="f48" fmla="val 10334"/>
                <a:gd name="f49" fmla="val 7863"/>
                <a:gd name="f50" fmla="val 10440"/>
                <a:gd name="f51" fmla="val 7868"/>
                <a:gd name="f52" fmla="val 10502"/>
                <a:gd name="f53" fmla="val 11291"/>
                <a:gd name="f54" fmla="val 12015"/>
                <a:gd name="f55" fmla="val 7473"/>
                <a:gd name="f56" fmla="val 12440"/>
                <a:gd name="f57" fmla="val 6812"/>
                <a:gd name="f58" fmla="val 12903"/>
                <a:gd name="f59" fmla="val 6095"/>
                <a:gd name="f60" fmla="val 12930"/>
                <a:gd name="f61" fmla="val 5185"/>
                <a:gd name="f62" fmla="val 12512"/>
                <a:gd name="f63" fmla="val 4438"/>
                <a:gd name="f64" fmla="val 12482"/>
                <a:gd name="f65" fmla="val 4387"/>
                <a:gd name="f66" fmla="val 11784"/>
                <a:gd name="f67" fmla="val 3155"/>
                <a:gd name="f68" fmla="val 10710"/>
                <a:gd name="f69" fmla="val 2047"/>
                <a:gd name="f70" fmla="val 9394"/>
                <a:gd name="f71" fmla="val 688"/>
                <a:gd name="f72" fmla="val 7997"/>
                <a:gd name="f73" fmla="*/ f0 1 12931"/>
                <a:gd name="f74" fmla="*/ f1 1 10361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2931"/>
                <a:gd name="f81" fmla="*/ f78 1 10361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2931" h="103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3997;p60">
              <a:extLst>
                <a:ext uri="{FF2B5EF4-FFF2-40B4-BE49-F238E27FC236}">
                  <a16:creationId xmlns:a16="http://schemas.microsoft.com/office/drawing/2014/main" id="{A684DACF-F928-4C7E-885B-41C81D3A1F1B}"/>
                </a:ext>
              </a:extLst>
            </p:cNvPr>
            <p:cNvSpPr/>
            <p:nvPr/>
          </p:nvSpPr>
          <p:spPr>
            <a:xfrm>
              <a:off x="5150266" y="885285"/>
              <a:ext cx="227731" cy="166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54"/>
                <a:gd name="f4" fmla="val 5653"/>
                <a:gd name="f5" fmla="val 3951"/>
                <a:gd name="f6" fmla="val 3715"/>
                <a:gd name="f7" fmla="val 3475"/>
                <a:gd name="f8" fmla="val 43"/>
                <a:gd name="f9" fmla="val 3235"/>
                <a:gd name="f10" fmla="val 139"/>
                <a:gd name="f11" fmla="val 2684"/>
                <a:gd name="f12" fmla="val 359"/>
                <a:gd name="f13" fmla="val 2287"/>
                <a:gd name="f14" fmla="val 641"/>
                <a:gd name="f15" fmla="val 2020"/>
                <a:gd name="f16" fmla="val 1004"/>
                <a:gd name="f17" fmla="val 1731"/>
                <a:gd name="f18" fmla="val 1396"/>
                <a:gd name="f19" fmla="val 1639"/>
                <a:gd name="f20" fmla="val 1826"/>
                <a:gd name="f21" fmla="val 1559"/>
                <a:gd name="f22" fmla="val 2206"/>
                <a:gd name="f23" fmla="val 1512"/>
                <a:gd name="f24" fmla="val 2429"/>
                <a:gd name="f25" fmla="val 1465"/>
                <a:gd name="f26" fmla="val 2642"/>
                <a:gd name="f27" fmla="val 1384"/>
                <a:gd name="f28" fmla="val 2833"/>
                <a:gd name="f29" fmla="val 1345"/>
                <a:gd name="f30" fmla="val 2930"/>
                <a:gd name="f31" fmla="val 1297"/>
                <a:gd name="f32" fmla="val 3021"/>
                <a:gd name="f33" fmla="val 1234"/>
                <a:gd name="f34" fmla="val 3105"/>
                <a:gd name="f35" fmla="val 1125"/>
                <a:gd name="f36" fmla="val 3255"/>
                <a:gd name="f37" fmla="val 981"/>
                <a:gd name="f38" fmla="val 3368"/>
                <a:gd name="f39" fmla="val 796"/>
                <a:gd name="f40" fmla="val 3453"/>
                <a:gd name="f41" fmla="val 596"/>
                <a:gd name="f42" fmla="val 3542"/>
                <a:gd name="f43" fmla="val 421"/>
                <a:gd name="f44" fmla="val 3682"/>
                <a:gd name="f45" fmla="val 292"/>
                <a:gd name="f46" fmla="val 3858"/>
                <a:gd name="f47" fmla="val 71"/>
                <a:gd name="f48" fmla="val 4157"/>
                <a:gd name="f49" fmla="val 1"/>
                <a:gd name="f50" fmla="val 4529"/>
                <a:gd name="f51" fmla="val 106"/>
                <a:gd name="f52" fmla="val 4855"/>
                <a:gd name="f53" fmla="val 148"/>
                <a:gd name="f54" fmla="val 4986"/>
                <a:gd name="f55" fmla="val 212"/>
                <a:gd name="f56" fmla="val 5102"/>
                <a:gd name="f57" fmla="val 297"/>
                <a:gd name="f58" fmla="val 5200"/>
                <a:gd name="f59" fmla="val 549"/>
                <a:gd name="f60" fmla="val 5496"/>
                <a:gd name="f61" fmla="val 984"/>
                <a:gd name="f62" fmla="val 5652"/>
                <a:gd name="f63" fmla="val 1553"/>
                <a:gd name="f64" fmla="val 1787"/>
                <a:gd name="f65" fmla="val 2044"/>
                <a:gd name="f66" fmla="val 5626"/>
                <a:gd name="f67" fmla="val 2321"/>
                <a:gd name="f68" fmla="val 5572"/>
                <a:gd name="f69" fmla="val 3523"/>
                <a:gd name="f70" fmla="val 5334"/>
                <a:gd name="f71" fmla="val 4215"/>
                <a:gd name="f72" fmla="val 4784"/>
                <a:gd name="f73" fmla="val 4880"/>
                <a:gd name="f74" fmla="val 4251"/>
                <a:gd name="f75" fmla="val 5418"/>
                <a:gd name="f76" fmla="val 3826"/>
                <a:gd name="f77" fmla="val 5934"/>
                <a:gd name="f78" fmla="val 3413"/>
                <a:gd name="f79" fmla="val 6669"/>
                <a:gd name="f80" fmla="val 6673"/>
                <a:gd name="f81" fmla="val 6919"/>
                <a:gd name="f82" fmla="val 3175"/>
                <a:gd name="f83" fmla="val 7188"/>
                <a:gd name="f84" fmla="val 3141"/>
                <a:gd name="f85" fmla="val 7492"/>
                <a:gd name="f86" fmla="val 7559"/>
                <a:gd name="f87" fmla="val 7628"/>
                <a:gd name="f88" fmla="val 3143"/>
                <a:gd name="f89" fmla="val 7698"/>
                <a:gd name="f90" fmla="val 3146"/>
                <a:gd name="f91" fmla="val 7699"/>
                <a:gd name="f92" fmla="val 7701"/>
                <a:gd name="f93" fmla="val 7702"/>
                <a:gd name="f94" fmla="val 7717"/>
                <a:gd name="f95" fmla="val 7733"/>
                <a:gd name="f96" fmla="val 3138"/>
                <a:gd name="f97" fmla="val 7743"/>
                <a:gd name="f98" fmla="val 3125"/>
                <a:gd name="f99" fmla="val 7745"/>
                <a:gd name="f100" fmla="val 3122"/>
                <a:gd name="f101" fmla="val 3121"/>
                <a:gd name="f102" fmla="val 3084"/>
                <a:gd name="f103" fmla="val 3068"/>
                <a:gd name="f104" fmla="val 3065"/>
                <a:gd name="f105" fmla="val 7738"/>
                <a:gd name="f106" fmla="val 3057"/>
                <a:gd name="f107" fmla="val 3049"/>
                <a:gd name="f108" fmla="val 7724"/>
                <a:gd name="f109" fmla="val 3040"/>
                <a:gd name="f110" fmla="val 3034"/>
                <a:gd name="f111" fmla="val 7658"/>
                <a:gd name="f112" fmla="val 2997"/>
                <a:gd name="f113" fmla="val 7597"/>
                <a:gd name="f114" fmla="val 2962"/>
                <a:gd name="f115" fmla="val 7538"/>
                <a:gd name="f116" fmla="val 2928"/>
                <a:gd name="f117" fmla="val 7545"/>
                <a:gd name="f118" fmla="val 2931"/>
                <a:gd name="f119" fmla="val 7554"/>
                <a:gd name="f120" fmla="val 2933"/>
                <a:gd name="f121" fmla="val 7561"/>
                <a:gd name="f122" fmla="val 7575"/>
                <a:gd name="f123" fmla="val 7588"/>
                <a:gd name="f124" fmla="val 7599"/>
                <a:gd name="f125" fmla="val 2918"/>
                <a:gd name="f126" fmla="val 7603"/>
                <a:gd name="f127" fmla="val 2913"/>
                <a:gd name="f128" fmla="val 7617"/>
                <a:gd name="f129" fmla="val 2894"/>
                <a:gd name="f130" fmla="val 2871"/>
                <a:gd name="f131" fmla="val 7606"/>
                <a:gd name="f132" fmla="val 2852"/>
                <a:gd name="f133" fmla="val 7562"/>
                <a:gd name="f134" fmla="val 2783"/>
                <a:gd name="f135" fmla="val 7510"/>
                <a:gd name="f136" fmla="val 2708"/>
                <a:gd name="f137" fmla="val 7455"/>
                <a:gd name="f138" fmla="val 2629"/>
                <a:gd name="f139" fmla="val 6779"/>
                <a:gd name="f140" fmla="val 1652"/>
                <a:gd name="f141" fmla="val 5421"/>
                <a:gd name="f142" fmla="*/ f0 1 7754"/>
                <a:gd name="f143" fmla="*/ f1 1 5653"/>
                <a:gd name="f144" fmla="val f2"/>
                <a:gd name="f145" fmla="val f3"/>
                <a:gd name="f146" fmla="val f4"/>
                <a:gd name="f147" fmla="+- f146 0 f144"/>
                <a:gd name="f148" fmla="+- f145 0 f144"/>
                <a:gd name="f149" fmla="*/ f148 1 7754"/>
                <a:gd name="f150" fmla="*/ f147 1 5653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7754" h="56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9"/>
                  </a:cubicBezTo>
                  <a:lnTo>
                    <a:pt x="f80" y="f9"/>
                  </a:ln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0"/>
                    <a:pt x="f92" y="f90"/>
                    <a:pt x="f93" y="f90"/>
                  </a:cubicBezTo>
                  <a:cubicBezTo>
                    <a:pt x="f94" y="f90"/>
                    <a:pt x="f95" y="f96"/>
                    <a:pt x="f97" y="f98"/>
                  </a:cubicBezTo>
                  <a:cubicBezTo>
                    <a:pt x="f97" y="f98"/>
                    <a:pt x="f99" y="f100"/>
                    <a:pt x="f99" y="f101"/>
                  </a:cubicBezTo>
                  <a:cubicBezTo>
                    <a:pt x="f3" y="f34"/>
                    <a:pt x="f3" y="f102"/>
                    <a:pt x="f99" y="f103"/>
                  </a:cubicBezTo>
                  <a:cubicBezTo>
                    <a:pt x="f97" y="f104"/>
                    <a:pt x="f105" y="f106"/>
                    <a:pt x="f105" y="f106"/>
                  </a:cubicBezTo>
                  <a:cubicBezTo>
                    <a:pt x="f95" y="f107"/>
                    <a:pt x="f108" y="f109"/>
                    <a:pt x="f94" y="f110"/>
                  </a:cubicBezTo>
                  <a:cubicBezTo>
                    <a:pt x="f111" y="f112"/>
                    <a:pt x="f113" y="f114"/>
                    <a:pt x="f115" y="f116"/>
                  </a:cubicBezTo>
                  <a:lnTo>
                    <a:pt x="f115" y="f116"/>
                  </a:ln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16"/>
                    <a:pt x="f124" y="f125"/>
                  </a:cubicBezTo>
                  <a:lnTo>
                    <a:pt x="f126" y="f127"/>
                  </a:lnTo>
                  <a:cubicBezTo>
                    <a:pt x="f128" y="f129"/>
                    <a:pt x="f128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3998;p60">
              <a:extLst>
                <a:ext uri="{FF2B5EF4-FFF2-40B4-BE49-F238E27FC236}">
                  <a16:creationId xmlns:a16="http://schemas.microsoft.com/office/drawing/2014/main" id="{F8CF6BCC-1161-40BD-83C3-5DA95FDAFC46}"/>
                </a:ext>
              </a:extLst>
            </p:cNvPr>
            <p:cNvSpPr/>
            <p:nvPr/>
          </p:nvSpPr>
          <p:spPr>
            <a:xfrm>
              <a:off x="5143097" y="880548"/>
              <a:ext cx="242306" cy="1755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0"/>
                <a:gd name="f4" fmla="val 5978"/>
                <a:gd name="f5" fmla="val 4195"/>
                <a:gd name="f6" fmla="val 220"/>
                <a:gd name="f7" fmla="val 5922"/>
                <a:gd name="f8" fmla="val 7514"/>
                <a:gd name="f9" fmla="val 2577"/>
                <a:gd name="f10" fmla="val 7932"/>
                <a:gd name="f11" fmla="val 3250"/>
                <a:gd name="f12" fmla="val 7862"/>
                <a:gd name="f13" fmla="val 3247"/>
                <a:gd name="f14" fmla="val 7794"/>
                <a:gd name="f15" fmla="val 3245"/>
                <a:gd name="f16" fmla="val 7727"/>
                <a:gd name="f17" fmla="val 6495"/>
                <a:gd name="f18" fmla="val 5811"/>
                <a:gd name="f19" fmla="val 3791"/>
                <a:gd name="f20" fmla="val 5088"/>
                <a:gd name="f21" fmla="val 4368"/>
                <a:gd name="f22" fmla="val 4426"/>
                <a:gd name="f23" fmla="val 4897"/>
                <a:gd name="f24" fmla="val 3741"/>
                <a:gd name="f25" fmla="val 5441"/>
                <a:gd name="f26" fmla="val 2552"/>
                <a:gd name="f27" fmla="val 5676"/>
                <a:gd name="f28" fmla="val 2280"/>
                <a:gd name="f29" fmla="val 5729"/>
                <a:gd name="f30" fmla="val 2026"/>
                <a:gd name="f31" fmla="val 5755"/>
                <a:gd name="f32" fmla="val 1796"/>
                <a:gd name="f33" fmla="val 1063"/>
                <a:gd name="f34" fmla="val 560"/>
                <a:gd name="f35" fmla="val 5490"/>
                <a:gd name="f36" fmla="val 403"/>
                <a:gd name="f37" fmla="val 4996"/>
                <a:gd name="f38" fmla="val 242"/>
                <a:gd name="f39" fmla="val 4489"/>
                <a:gd name="f40" fmla="val 531"/>
                <a:gd name="f41" fmla="val 3903"/>
                <a:gd name="f42" fmla="val 1062"/>
                <a:gd name="f43" fmla="val 3665"/>
                <a:gd name="f44" fmla="val 1639"/>
                <a:gd name="f45" fmla="val 3407"/>
                <a:gd name="f46" fmla="val 1745"/>
                <a:gd name="f47" fmla="val 2906"/>
                <a:gd name="f48" fmla="val 1859"/>
                <a:gd name="f49" fmla="val 2379"/>
                <a:gd name="f50" fmla="val 2009"/>
                <a:gd name="f51" fmla="val 1678"/>
                <a:gd name="f52" fmla="val 2179"/>
                <a:gd name="f53" fmla="val 882"/>
                <a:gd name="f54" fmla="val 3503"/>
                <a:gd name="f55" fmla="val 354"/>
                <a:gd name="f56" fmla="val 3734"/>
                <a:gd name="f57" fmla="val 261"/>
                <a:gd name="f58" fmla="val 3966"/>
                <a:gd name="f59" fmla="val 4191"/>
                <a:gd name="f60" fmla="val 3927"/>
                <a:gd name="f61" fmla="val 3670"/>
                <a:gd name="f62" fmla="val 49"/>
                <a:gd name="f63" fmla="val 3421"/>
                <a:gd name="f64" fmla="val 149"/>
                <a:gd name="f65" fmla="val 1990"/>
                <a:gd name="f66" fmla="val 720"/>
                <a:gd name="f67" fmla="val 1797"/>
                <a:gd name="f68" fmla="val 1614"/>
                <a:gd name="f69" fmla="val 1645"/>
                <a:gd name="f70" fmla="val 2333"/>
                <a:gd name="f71" fmla="val 1535"/>
                <a:gd name="f72" fmla="val 2846"/>
                <a:gd name="f73" fmla="val 1448"/>
                <a:gd name="f74" fmla="val 3252"/>
                <a:gd name="f75" fmla="val 973"/>
                <a:gd name="f76" fmla="val 3465"/>
                <a:gd name="f77" fmla="val 342"/>
                <a:gd name="f78" fmla="val 3749"/>
                <a:gd name="f79" fmla="val 4451"/>
                <a:gd name="f80" fmla="val 195"/>
                <a:gd name="f81" fmla="val 5063"/>
                <a:gd name="f82" fmla="val 272"/>
                <a:gd name="f83" fmla="val 5303"/>
                <a:gd name="f84" fmla="val 594"/>
                <a:gd name="f85" fmla="val 1787"/>
                <a:gd name="f86" fmla="val 2022"/>
                <a:gd name="f87" fmla="val 2290"/>
                <a:gd name="f88" fmla="val 5952"/>
                <a:gd name="f89" fmla="val 2595"/>
                <a:gd name="f90" fmla="val 5889"/>
                <a:gd name="f91" fmla="val 3835"/>
                <a:gd name="f92" fmla="val 5646"/>
                <a:gd name="f93" fmla="val 4574"/>
                <a:gd name="f94" fmla="val 5056"/>
                <a:gd name="f95" fmla="val 5227"/>
                <a:gd name="f96" fmla="val 4539"/>
                <a:gd name="f97" fmla="val 5946"/>
                <a:gd name="f98" fmla="val 3965"/>
                <a:gd name="f99" fmla="val 6579"/>
                <a:gd name="f100" fmla="val 3464"/>
                <a:gd name="f101" fmla="val 7733"/>
                <a:gd name="f102" fmla="val 7858"/>
                <a:gd name="f103" fmla="val 7988"/>
                <a:gd name="f104" fmla="val 3470"/>
                <a:gd name="f105" fmla="val 8126"/>
                <a:gd name="f106" fmla="val 3482"/>
                <a:gd name="f107" fmla="val 8129"/>
                <a:gd name="f108" fmla="val 3483"/>
                <a:gd name="f109" fmla="val 8132"/>
                <a:gd name="f110" fmla="val 8134"/>
                <a:gd name="f111" fmla="val 8172"/>
                <a:gd name="f112" fmla="val 8207"/>
                <a:gd name="f113" fmla="val 8227"/>
                <a:gd name="f114" fmla="val 3433"/>
                <a:gd name="f115" fmla="val 8249"/>
                <a:gd name="f116" fmla="val 3400"/>
                <a:gd name="f117" fmla="val 3354"/>
                <a:gd name="f118" fmla="val 8231"/>
                <a:gd name="f119" fmla="val 3319"/>
                <a:gd name="f120" fmla="val 8226"/>
                <a:gd name="f121" fmla="val 3309"/>
                <a:gd name="f122" fmla="val 7640"/>
                <a:gd name="f123" fmla="val 2279"/>
                <a:gd name="f124" fmla="val 6767"/>
                <a:gd name="f125" fmla="val 1380"/>
                <a:gd name="f126" fmla="val 5881"/>
                <a:gd name="f127" fmla="val 467"/>
                <a:gd name="f128" fmla="val 5004"/>
                <a:gd name="f129" fmla="*/ f0 1 8250"/>
                <a:gd name="f130" fmla="*/ f1 1 5978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8250"/>
                <a:gd name="f137" fmla="*/ f134 1 5978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8250" h="59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  <a:moveTo>
                    <a:pt x="f59" y="f2"/>
                  </a:moveTo>
                  <a:cubicBezTo>
                    <a:pt x="f60" y="f2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2" y="f79"/>
                    <a:pt x="f80" y="f81"/>
                  </a:cubicBezTo>
                  <a:cubicBezTo>
                    <a:pt x="f82" y="f83"/>
                    <a:pt x="f84" y="f4"/>
                    <a:pt x="f85" y="f4"/>
                  </a:cubicBezTo>
                  <a:cubicBezTo>
                    <a:pt x="f86" y="f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7" y="f108"/>
                    <a:pt x="f109" y="f108"/>
                    <a:pt x="f110" y="f108"/>
                  </a:cubicBezTo>
                  <a:cubicBezTo>
                    <a:pt x="f111" y="f108"/>
                    <a:pt x="f112" y="f76"/>
                    <a:pt x="f113" y="f114"/>
                  </a:cubicBezTo>
                  <a:cubicBezTo>
                    <a:pt x="f115" y="f116"/>
                    <a:pt x="f3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9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3999;p60">
              <a:extLst>
                <a:ext uri="{FF2B5EF4-FFF2-40B4-BE49-F238E27FC236}">
                  <a16:creationId xmlns:a16="http://schemas.microsoft.com/office/drawing/2014/main" id="{18B43CEB-0EDA-416A-B210-F835A2F0DD5C}"/>
                </a:ext>
              </a:extLst>
            </p:cNvPr>
            <p:cNvSpPr/>
            <p:nvPr/>
          </p:nvSpPr>
          <p:spPr>
            <a:xfrm>
              <a:off x="5238405" y="952859"/>
              <a:ext cx="144621" cy="2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24"/>
                <a:gd name="f4" fmla="val 879"/>
                <a:gd name="f5" fmla="val 2328"/>
                <a:gd name="f6" fmla="val 1"/>
                <a:gd name="f7" fmla="val 1530"/>
                <a:gd name="f8" fmla="val 732"/>
                <a:gd name="f9" fmla="val 204"/>
                <a:gd name="f10" fmla="val 36"/>
                <a:gd name="f11" fmla="val 615"/>
                <a:gd name="f12" fmla="val 11"/>
                <a:gd name="f13" fmla="val 629"/>
                <a:gd name="f14" fmla="val 663"/>
                <a:gd name="f15" fmla="val 18"/>
                <a:gd name="f16" fmla="val 690"/>
                <a:gd name="f17" fmla="val 28"/>
                <a:gd name="f18" fmla="val 708"/>
                <a:gd name="f19" fmla="val 46"/>
                <a:gd name="f20" fmla="val 718"/>
                <a:gd name="f21" fmla="val 64"/>
                <a:gd name="f22" fmla="val 74"/>
                <a:gd name="f23" fmla="val 83"/>
                <a:gd name="f24" fmla="val 715"/>
                <a:gd name="f25" fmla="val 92"/>
                <a:gd name="f26" fmla="val 710"/>
                <a:gd name="f27" fmla="val 759"/>
                <a:gd name="f28" fmla="val 317"/>
                <a:gd name="f29" fmla="val 1541"/>
                <a:gd name="f30" fmla="val 122"/>
                <a:gd name="f31" fmla="val 2324"/>
                <a:gd name="f32" fmla="val 3213"/>
                <a:gd name="f33" fmla="val 4104"/>
                <a:gd name="f34" fmla="val 373"/>
                <a:gd name="f35" fmla="val 4830"/>
                <a:gd name="f36" fmla="val 870"/>
                <a:gd name="f37" fmla="val 4838"/>
                <a:gd name="f38" fmla="val 875"/>
                <a:gd name="f39" fmla="val 4848"/>
                <a:gd name="f40" fmla="val 878"/>
                <a:gd name="f41" fmla="val 4860"/>
                <a:gd name="f42" fmla="val 4877"/>
                <a:gd name="f43" fmla="val 4895"/>
                <a:gd name="f44" fmla="val 4905"/>
                <a:gd name="f45" fmla="val 855"/>
                <a:gd name="f46" fmla="val 831"/>
                <a:gd name="f47" fmla="val 4917"/>
                <a:gd name="f48" fmla="val 797"/>
                <a:gd name="f49" fmla="val 4891"/>
                <a:gd name="f50" fmla="val 778"/>
                <a:gd name="f51" fmla="val 4137"/>
                <a:gd name="f52" fmla="val 262"/>
                <a:gd name="f53" fmla="val 3233"/>
                <a:gd name="f54" fmla="*/ f0 1 4924"/>
                <a:gd name="f55" fmla="*/ f1 1 879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4924"/>
                <a:gd name="f62" fmla="*/ f59 1 879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4924" h="87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6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4000;p60">
              <a:extLst>
                <a:ext uri="{FF2B5EF4-FFF2-40B4-BE49-F238E27FC236}">
                  <a16:creationId xmlns:a16="http://schemas.microsoft.com/office/drawing/2014/main" id="{00EF817B-0A72-4A66-B27A-8DC46953A635}"/>
                </a:ext>
              </a:extLst>
            </p:cNvPr>
            <p:cNvSpPr/>
            <p:nvPr/>
          </p:nvSpPr>
          <p:spPr>
            <a:xfrm>
              <a:off x="5295208" y="941905"/>
              <a:ext cx="37417" cy="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4"/>
                <a:gd name="f4" fmla="val 176"/>
                <a:gd name="f5" fmla="val 554"/>
                <a:gd name="f6" fmla="val 387"/>
                <a:gd name="f7" fmla="val 219"/>
                <a:gd name="f8" fmla="val 13"/>
                <a:gd name="f9" fmla="val 52"/>
                <a:gd name="f10" fmla="val 38"/>
                <a:gd name="f11" fmla="val 22"/>
                <a:gd name="f12" fmla="val 43"/>
                <a:gd name="f13" fmla="val 1"/>
                <a:gd name="f14" fmla="val 69"/>
                <a:gd name="f15" fmla="val 6"/>
                <a:gd name="f16" fmla="val 100"/>
                <a:gd name="f17" fmla="val 10"/>
                <a:gd name="f18" fmla="val 127"/>
                <a:gd name="f19" fmla="val 31"/>
                <a:gd name="f20" fmla="val 147"/>
                <a:gd name="f21" fmla="val 57"/>
                <a:gd name="f22" fmla="val 61"/>
                <a:gd name="f23" fmla="val 64"/>
                <a:gd name="f24" fmla="val 67"/>
                <a:gd name="f25" fmla="val 146"/>
                <a:gd name="f26" fmla="val 228"/>
                <a:gd name="f27" fmla="val 122"/>
                <a:gd name="f28" fmla="val 389"/>
                <a:gd name="f29" fmla="val 110"/>
                <a:gd name="f30" fmla="val 550"/>
                <a:gd name="f31" fmla="val 769"/>
                <a:gd name="f32" fmla="val 987"/>
                <a:gd name="f33" fmla="val 132"/>
                <a:gd name="f34" fmla="val 1203"/>
                <a:gd name="f35" fmla="val 174"/>
                <a:gd name="f36" fmla="val 1205"/>
                <a:gd name="f37" fmla="val 1210"/>
                <a:gd name="f38" fmla="val 1212"/>
                <a:gd name="f39" fmla="val 1238"/>
                <a:gd name="f40" fmla="val 1261"/>
                <a:gd name="f41" fmla="val 159"/>
                <a:gd name="f42" fmla="val 1268"/>
                <a:gd name="f43" fmla="val 103"/>
                <a:gd name="f44" fmla="val 1255"/>
                <a:gd name="f45" fmla="val 73"/>
                <a:gd name="f46" fmla="val 1225"/>
                <a:gd name="f47" fmla="val 68"/>
                <a:gd name="f48" fmla="val 1003"/>
                <a:gd name="f49" fmla="val 23"/>
                <a:gd name="f50" fmla="val 779"/>
                <a:gd name="f51" fmla="*/ f0 1 1274"/>
                <a:gd name="f52" fmla="*/ f1 1 176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74"/>
                <a:gd name="f59" fmla="*/ f56 1 176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74" h="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4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33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2"/>
                    <a:pt x="f5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4001;p60">
              <a:extLst>
                <a:ext uri="{FF2B5EF4-FFF2-40B4-BE49-F238E27FC236}">
                  <a16:creationId xmlns:a16="http://schemas.microsoft.com/office/drawing/2014/main" id="{4A3A3319-1AB5-4D77-A2E5-622C41C608ED}"/>
                </a:ext>
              </a:extLst>
            </p:cNvPr>
            <p:cNvSpPr/>
            <p:nvPr/>
          </p:nvSpPr>
          <p:spPr>
            <a:xfrm>
              <a:off x="5277971" y="921349"/>
              <a:ext cx="24496" cy="40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"/>
                <a:gd name="f4" fmla="val 139"/>
                <a:gd name="f5" fmla="val 774"/>
                <a:gd name="f6" fmla="val 55"/>
                <a:gd name="f7" fmla="val 27"/>
                <a:gd name="f8" fmla="val 25"/>
                <a:gd name="f9" fmla="val 29"/>
                <a:gd name="f10" fmla="val 1"/>
                <a:gd name="f11" fmla="val 54"/>
                <a:gd name="f12" fmla="val 2"/>
                <a:gd name="f13" fmla="val 84"/>
                <a:gd name="f14" fmla="val 4"/>
                <a:gd name="f15" fmla="val 114"/>
                <a:gd name="f16" fmla="val 138"/>
                <a:gd name="f17" fmla="val 58"/>
                <a:gd name="f18" fmla="val 59"/>
                <a:gd name="f19" fmla="val 778"/>
                <a:gd name="f20" fmla="val 111"/>
                <a:gd name="f21" fmla="val 808"/>
                <a:gd name="f22" fmla="val 110"/>
                <a:gd name="f23" fmla="val 831"/>
                <a:gd name="f24" fmla="val 830"/>
                <a:gd name="f25" fmla="val 24"/>
                <a:gd name="f26" fmla="val 805"/>
                <a:gd name="f27" fmla="val 777"/>
                <a:gd name="f28" fmla="*/ f0 1 834"/>
                <a:gd name="f29" fmla="*/ f1 1 13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834"/>
                <a:gd name="f36" fmla="*/ f33 1 13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834" h="139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9" y="f16"/>
                    <a:pt x="f17" y="f16"/>
                  </a:cubicBezTo>
                  <a:lnTo>
                    <a:pt x="f18" y="f16"/>
                  </a:lnTo>
                  <a:lnTo>
                    <a:pt x="f19" y="f20"/>
                  </a:lnTo>
                  <a:cubicBezTo>
                    <a:pt x="f21" y="f22"/>
                    <a:pt x="f3" y="f13"/>
                    <a:pt x="f23" y="f11"/>
                  </a:cubicBezTo>
                  <a:cubicBezTo>
                    <a:pt x="f24" y="f25"/>
                    <a:pt x="f26" y="f2"/>
                    <a:pt x="f27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4002;p60">
              <a:extLst>
                <a:ext uri="{FF2B5EF4-FFF2-40B4-BE49-F238E27FC236}">
                  <a16:creationId xmlns:a16="http://schemas.microsoft.com/office/drawing/2014/main" id="{B7A83E89-B45E-409A-9B01-11B00FC7A40F}"/>
                </a:ext>
              </a:extLst>
            </p:cNvPr>
            <p:cNvSpPr/>
            <p:nvPr/>
          </p:nvSpPr>
          <p:spPr>
            <a:xfrm>
              <a:off x="5184483" y="1002200"/>
              <a:ext cx="64968" cy="27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12"/>
                <a:gd name="f4" fmla="val 947"/>
                <a:gd name="f5" fmla="val 2149"/>
                <a:gd name="f6" fmla="val 2131"/>
                <a:gd name="f7" fmla="val 2113"/>
                <a:gd name="f8" fmla="val 9"/>
                <a:gd name="f9" fmla="val 2103"/>
                <a:gd name="f10" fmla="val 24"/>
                <a:gd name="f11" fmla="val 1916"/>
                <a:gd name="f12" fmla="val 313"/>
                <a:gd name="f13" fmla="val 1593"/>
                <a:gd name="f14" fmla="val 544"/>
                <a:gd name="f15" fmla="val 1197"/>
                <a:gd name="f16" fmla="val 675"/>
                <a:gd name="f17" fmla="val 824"/>
                <a:gd name="f18" fmla="val 797"/>
                <a:gd name="f19" fmla="val 428"/>
                <a:gd name="f20" fmla="val 54"/>
                <a:gd name="f21" fmla="val 836"/>
                <a:gd name="f22" fmla="val 839"/>
                <a:gd name="f23" fmla="val 1"/>
                <a:gd name="f24" fmla="val 863"/>
                <a:gd name="f25" fmla="val 893"/>
                <a:gd name="f26" fmla="val 2"/>
                <a:gd name="f27" fmla="val 924"/>
                <a:gd name="f28" fmla="val 25"/>
                <a:gd name="f29" fmla="val 55"/>
                <a:gd name="f30" fmla="val 440"/>
                <a:gd name="f31" fmla="val 934"/>
                <a:gd name="f32" fmla="val 848"/>
                <a:gd name="f33" fmla="val 906"/>
                <a:gd name="f34" fmla="val 1231"/>
                <a:gd name="f35" fmla="val 779"/>
                <a:gd name="f36" fmla="val 1653"/>
                <a:gd name="f37" fmla="val 642"/>
                <a:gd name="f38" fmla="val 1996"/>
                <a:gd name="f39" fmla="val 394"/>
                <a:gd name="f40" fmla="val 2195"/>
                <a:gd name="f41" fmla="val 85"/>
                <a:gd name="f42" fmla="val 2211"/>
                <a:gd name="f43" fmla="val 58"/>
                <a:gd name="f44" fmla="val 2204"/>
                <a:gd name="f45" fmla="val 2180"/>
                <a:gd name="f46" fmla="val 8"/>
                <a:gd name="f47" fmla="val 2170"/>
                <a:gd name="f48" fmla="val 3"/>
                <a:gd name="f49" fmla="val 2159"/>
                <a:gd name="f50" fmla="*/ f0 1 2212"/>
                <a:gd name="f51" fmla="*/ f1 1 9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2212"/>
                <a:gd name="f58" fmla="*/ f55 1 9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2212" h="9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7"/>
                    <a:pt x="f20" y="f21"/>
                  </a:cubicBezTo>
                  <a:cubicBezTo>
                    <a:pt x="f10" y="f22"/>
                    <a:pt x="f23" y="f24"/>
                    <a:pt x="f23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0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4003;p60">
              <a:extLst>
                <a:ext uri="{FF2B5EF4-FFF2-40B4-BE49-F238E27FC236}">
                  <a16:creationId xmlns:a16="http://schemas.microsoft.com/office/drawing/2014/main" id="{65D3F403-24BA-48D8-86B7-407A7BD29DA4}"/>
                </a:ext>
              </a:extLst>
            </p:cNvPr>
            <p:cNvSpPr/>
            <p:nvPr/>
          </p:nvSpPr>
          <p:spPr>
            <a:xfrm>
              <a:off x="5192557" y="1008016"/>
              <a:ext cx="20061" cy="7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"/>
                <a:gd name="f4" fmla="val 261"/>
                <a:gd name="f5" fmla="val 621"/>
                <a:gd name="f6" fmla="val 612"/>
                <a:gd name="f7" fmla="val 603"/>
                <a:gd name="f8" fmla="val 2"/>
                <a:gd name="f9" fmla="val 595"/>
                <a:gd name="f10" fmla="val 7"/>
                <a:gd name="f11" fmla="val 432"/>
                <a:gd name="f12" fmla="val 101"/>
                <a:gd name="f13" fmla="val 247"/>
                <a:gd name="f14" fmla="val 151"/>
                <a:gd name="f15" fmla="val 58"/>
                <a:gd name="f16" fmla="val 56"/>
                <a:gd name="f17" fmla="val 26"/>
                <a:gd name="f18" fmla="val 1"/>
                <a:gd name="f19" fmla="val 175"/>
                <a:gd name="f20" fmla="val 206"/>
                <a:gd name="f21" fmla="val 235"/>
                <a:gd name="f22" fmla="val 23"/>
                <a:gd name="f23" fmla="val 51"/>
                <a:gd name="f24" fmla="val 53"/>
                <a:gd name="f25" fmla="val 260"/>
                <a:gd name="f26" fmla="val 267"/>
                <a:gd name="f27" fmla="val 469"/>
                <a:gd name="f28" fmla="val 208"/>
                <a:gd name="f29" fmla="val 649"/>
                <a:gd name="f30" fmla="val 674"/>
                <a:gd name="f31" fmla="val 87"/>
                <a:gd name="f32" fmla="val 669"/>
                <a:gd name="f33" fmla="val 25"/>
                <a:gd name="f34" fmla="val 658"/>
                <a:gd name="f35" fmla="val 9"/>
                <a:gd name="f36" fmla="val 639"/>
                <a:gd name="f37" fmla="*/ f0 1 683"/>
                <a:gd name="f38" fmla="*/ f1 1 26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83"/>
                <a:gd name="f45" fmla="*/ f42 1 26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83" h="2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18" y="f20"/>
                  </a:cubicBezTo>
                  <a:cubicBezTo>
                    <a:pt x="f18" y="f21"/>
                    <a:pt x="f22" y="f4"/>
                    <a:pt x="f23" y="f4"/>
                  </a:cubicBezTo>
                  <a:cubicBezTo>
                    <a:pt x="f24" y="f4"/>
                    <a:pt x="f16" y="f4"/>
                    <a:pt x="f15" y="f25"/>
                  </a:cubicBezTo>
                  <a:cubicBezTo>
                    <a:pt x="f26" y="f25"/>
                    <a:pt x="f27" y="f28"/>
                    <a:pt x="f29" y="f12"/>
                  </a:cubicBezTo>
                  <a:cubicBezTo>
                    <a:pt x="f30" y="f31"/>
                    <a:pt x="f3" y="f24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4004;p60">
              <a:extLst>
                <a:ext uri="{FF2B5EF4-FFF2-40B4-BE49-F238E27FC236}">
                  <a16:creationId xmlns:a16="http://schemas.microsoft.com/office/drawing/2014/main" id="{83658810-C55F-45B6-A5BA-E614D95B49BE}"/>
                </a:ext>
              </a:extLst>
            </p:cNvPr>
            <p:cNvSpPr/>
            <p:nvPr/>
          </p:nvSpPr>
          <p:spPr>
            <a:xfrm>
              <a:off x="5197787" y="994300"/>
              <a:ext cx="12746" cy="4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158"/>
                <a:gd name="f5" fmla="val 375"/>
                <a:gd name="f6" fmla="val 1"/>
                <a:gd name="f7" fmla="val 372"/>
                <a:gd name="f8" fmla="val 369"/>
                <a:gd name="f9" fmla="val 367"/>
                <a:gd name="f10" fmla="val 53"/>
                <a:gd name="f11" fmla="val 50"/>
                <a:gd name="f12" fmla="val 22"/>
                <a:gd name="f13" fmla="val 55"/>
                <a:gd name="f14" fmla="val 82"/>
                <a:gd name="f15" fmla="val 6"/>
                <a:gd name="f16" fmla="val 112"/>
                <a:gd name="f17" fmla="val 11"/>
                <a:gd name="f18" fmla="val 139"/>
                <a:gd name="f19" fmla="val 34"/>
                <a:gd name="f20" fmla="val 61"/>
                <a:gd name="f21" fmla="val 69"/>
                <a:gd name="f22" fmla="val 382"/>
                <a:gd name="f23" fmla="val 111"/>
                <a:gd name="f24" fmla="val 412"/>
                <a:gd name="f25" fmla="val 105"/>
                <a:gd name="f26" fmla="val 78"/>
                <a:gd name="f27" fmla="val 428"/>
                <a:gd name="f28" fmla="val 48"/>
                <a:gd name="f29" fmla="val 424"/>
                <a:gd name="f30" fmla="val 21"/>
                <a:gd name="f31" fmla="val 402"/>
                <a:gd name="f32" fmla="*/ f0 1 434"/>
                <a:gd name="f33" fmla="*/ f1 1 15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434"/>
                <a:gd name="f40" fmla="*/ f37 1 15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434" h="15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5" name="Group 4">
            <a:extLst>
              <a:ext uri="{FF2B5EF4-FFF2-40B4-BE49-F238E27FC236}">
                <a16:creationId xmlns:a16="http://schemas.microsoft.com/office/drawing/2014/main" id="{7210C33C-A0CE-EDF4-564F-760D67816E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02238" y="908050"/>
            <a:ext cx="3238500" cy="3805238"/>
            <a:chOff x="3277" y="572"/>
            <a:chExt cx="2040" cy="2397"/>
          </a:xfrm>
        </p:grpSpPr>
        <p:sp>
          <p:nvSpPr>
            <p:cNvPr id="17" name="Freeform 5">
              <a:extLst>
                <a:ext uri="{FF2B5EF4-FFF2-40B4-BE49-F238E27FC236}">
                  <a16:creationId xmlns:a16="http://schemas.microsoft.com/office/drawing/2014/main" id="{3305BCBB-4868-EE8E-A5C5-FC12C5F1A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894"/>
              <a:ext cx="1730" cy="1492"/>
            </a:xfrm>
            <a:custGeom>
              <a:avLst/>
              <a:gdLst>
                <a:gd name="T0" fmla="*/ 21 w 424"/>
                <a:gd name="T1" fmla="*/ 366 h 366"/>
                <a:gd name="T2" fmla="*/ 13 w 424"/>
                <a:gd name="T3" fmla="*/ 310 h 366"/>
                <a:gd name="T4" fmla="*/ 21 w 424"/>
                <a:gd name="T5" fmla="*/ 294 h 366"/>
                <a:gd name="T6" fmla="*/ 25 w 424"/>
                <a:gd name="T7" fmla="*/ 290 h 366"/>
                <a:gd name="T8" fmla="*/ 36 w 424"/>
                <a:gd name="T9" fmla="*/ 278 h 366"/>
                <a:gd name="T10" fmla="*/ 65 w 424"/>
                <a:gd name="T11" fmla="*/ 237 h 366"/>
                <a:gd name="T12" fmla="*/ 69 w 424"/>
                <a:gd name="T13" fmla="*/ 230 h 366"/>
                <a:gd name="T14" fmla="*/ 45 w 424"/>
                <a:gd name="T15" fmla="*/ 206 h 366"/>
                <a:gd name="T16" fmla="*/ 39 w 424"/>
                <a:gd name="T17" fmla="*/ 178 h 366"/>
                <a:gd name="T18" fmla="*/ 141 w 424"/>
                <a:gd name="T19" fmla="*/ 102 h 366"/>
                <a:gd name="T20" fmla="*/ 168 w 424"/>
                <a:gd name="T21" fmla="*/ 100 h 366"/>
                <a:gd name="T22" fmla="*/ 197 w 424"/>
                <a:gd name="T23" fmla="*/ 76 h 366"/>
                <a:gd name="T24" fmla="*/ 202 w 424"/>
                <a:gd name="T25" fmla="*/ 66 h 366"/>
                <a:gd name="T26" fmla="*/ 308 w 424"/>
                <a:gd name="T27" fmla="*/ 11 h 366"/>
                <a:gd name="T28" fmla="*/ 398 w 424"/>
                <a:gd name="T29" fmla="*/ 43 h 366"/>
                <a:gd name="T30" fmla="*/ 398 w 424"/>
                <a:gd name="T31" fmla="*/ 193 h 366"/>
                <a:gd name="T32" fmla="*/ 377 w 424"/>
                <a:gd name="T33" fmla="*/ 214 h 366"/>
                <a:gd name="T34" fmla="*/ 373 w 424"/>
                <a:gd name="T35" fmla="*/ 183 h 366"/>
                <a:gd name="T36" fmla="*/ 380 w 424"/>
                <a:gd name="T37" fmla="*/ 112 h 366"/>
                <a:gd name="T38" fmla="*/ 344 w 424"/>
                <a:gd name="T39" fmla="*/ 56 h 366"/>
                <a:gd name="T40" fmla="*/ 276 w 424"/>
                <a:gd name="T41" fmla="*/ 45 h 366"/>
                <a:gd name="T42" fmla="*/ 245 w 424"/>
                <a:gd name="T43" fmla="*/ 70 h 366"/>
                <a:gd name="T44" fmla="*/ 224 w 424"/>
                <a:gd name="T45" fmla="*/ 118 h 366"/>
                <a:gd name="T46" fmla="*/ 207 w 424"/>
                <a:gd name="T47" fmla="*/ 143 h 366"/>
                <a:gd name="T48" fmla="*/ 116 w 424"/>
                <a:gd name="T49" fmla="*/ 218 h 366"/>
                <a:gd name="T50" fmla="*/ 190 w 424"/>
                <a:gd name="T51" fmla="*/ 190 h 366"/>
                <a:gd name="T52" fmla="*/ 184 w 424"/>
                <a:gd name="T53" fmla="*/ 215 h 366"/>
                <a:gd name="T54" fmla="*/ 104 w 424"/>
                <a:gd name="T55" fmla="*/ 271 h 366"/>
                <a:gd name="T56" fmla="*/ 42 w 424"/>
                <a:gd name="T57" fmla="*/ 337 h 366"/>
                <a:gd name="T58" fmla="*/ 21 w 424"/>
                <a:gd name="T59" fmla="*/ 36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4" h="366">
                  <a:moveTo>
                    <a:pt x="21" y="366"/>
                  </a:moveTo>
                  <a:cubicBezTo>
                    <a:pt x="2" y="353"/>
                    <a:pt x="0" y="340"/>
                    <a:pt x="13" y="310"/>
                  </a:cubicBezTo>
                  <a:cubicBezTo>
                    <a:pt x="11" y="302"/>
                    <a:pt x="16" y="298"/>
                    <a:pt x="21" y="294"/>
                  </a:cubicBezTo>
                  <a:cubicBezTo>
                    <a:pt x="22" y="293"/>
                    <a:pt x="24" y="291"/>
                    <a:pt x="25" y="290"/>
                  </a:cubicBezTo>
                  <a:cubicBezTo>
                    <a:pt x="29" y="285"/>
                    <a:pt x="31" y="280"/>
                    <a:pt x="36" y="278"/>
                  </a:cubicBezTo>
                  <a:cubicBezTo>
                    <a:pt x="50" y="267"/>
                    <a:pt x="61" y="255"/>
                    <a:pt x="65" y="237"/>
                  </a:cubicBezTo>
                  <a:cubicBezTo>
                    <a:pt x="66" y="235"/>
                    <a:pt x="67" y="232"/>
                    <a:pt x="69" y="230"/>
                  </a:cubicBezTo>
                  <a:cubicBezTo>
                    <a:pt x="70" y="213"/>
                    <a:pt x="57" y="210"/>
                    <a:pt x="45" y="206"/>
                  </a:cubicBezTo>
                  <a:cubicBezTo>
                    <a:pt x="26" y="198"/>
                    <a:pt x="25" y="193"/>
                    <a:pt x="39" y="178"/>
                  </a:cubicBezTo>
                  <a:cubicBezTo>
                    <a:pt x="69" y="147"/>
                    <a:pt x="106" y="126"/>
                    <a:pt x="141" y="102"/>
                  </a:cubicBezTo>
                  <a:cubicBezTo>
                    <a:pt x="150" y="96"/>
                    <a:pt x="159" y="101"/>
                    <a:pt x="168" y="100"/>
                  </a:cubicBezTo>
                  <a:cubicBezTo>
                    <a:pt x="184" y="99"/>
                    <a:pt x="198" y="97"/>
                    <a:pt x="197" y="76"/>
                  </a:cubicBezTo>
                  <a:cubicBezTo>
                    <a:pt x="196" y="72"/>
                    <a:pt x="198" y="68"/>
                    <a:pt x="202" y="66"/>
                  </a:cubicBezTo>
                  <a:cubicBezTo>
                    <a:pt x="237" y="46"/>
                    <a:pt x="269" y="22"/>
                    <a:pt x="308" y="11"/>
                  </a:cubicBezTo>
                  <a:cubicBezTo>
                    <a:pt x="346" y="0"/>
                    <a:pt x="376" y="11"/>
                    <a:pt x="398" y="43"/>
                  </a:cubicBezTo>
                  <a:cubicBezTo>
                    <a:pt x="424" y="80"/>
                    <a:pt x="424" y="157"/>
                    <a:pt x="398" y="193"/>
                  </a:cubicBezTo>
                  <a:cubicBezTo>
                    <a:pt x="392" y="201"/>
                    <a:pt x="386" y="209"/>
                    <a:pt x="377" y="214"/>
                  </a:cubicBezTo>
                  <a:cubicBezTo>
                    <a:pt x="369" y="204"/>
                    <a:pt x="372" y="194"/>
                    <a:pt x="373" y="183"/>
                  </a:cubicBezTo>
                  <a:cubicBezTo>
                    <a:pt x="376" y="160"/>
                    <a:pt x="378" y="136"/>
                    <a:pt x="380" y="112"/>
                  </a:cubicBezTo>
                  <a:cubicBezTo>
                    <a:pt x="381" y="85"/>
                    <a:pt x="368" y="67"/>
                    <a:pt x="344" y="56"/>
                  </a:cubicBezTo>
                  <a:cubicBezTo>
                    <a:pt x="322" y="46"/>
                    <a:pt x="300" y="40"/>
                    <a:pt x="276" y="45"/>
                  </a:cubicBezTo>
                  <a:cubicBezTo>
                    <a:pt x="261" y="47"/>
                    <a:pt x="253" y="57"/>
                    <a:pt x="245" y="70"/>
                  </a:cubicBezTo>
                  <a:cubicBezTo>
                    <a:pt x="236" y="85"/>
                    <a:pt x="232" y="103"/>
                    <a:pt x="224" y="118"/>
                  </a:cubicBezTo>
                  <a:cubicBezTo>
                    <a:pt x="218" y="126"/>
                    <a:pt x="211" y="134"/>
                    <a:pt x="207" y="143"/>
                  </a:cubicBezTo>
                  <a:cubicBezTo>
                    <a:pt x="178" y="170"/>
                    <a:pt x="141" y="186"/>
                    <a:pt x="116" y="218"/>
                  </a:cubicBezTo>
                  <a:cubicBezTo>
                    <a:pt x="140" y="206"/>
                    <a:pt x="162" y="189"/>
                    <a:pt x="190" y="190"/>
                  </a:cubicBezTo>
                  <a:cubicBezTo>
                    <a:pt x="194" y="200"/>
                    <a:pt x="188" y="207"/>
                    <a:pt x="184" y="215"/>
                  </a:cubicBezTo>
                  <a:cubicBezTo>
                    <a:pt x="163" y="241"/>
                    <a:pt x="132" y="254"/>
                    <a:pt x="104" y="271"/>
                  </a:cubicBezTo>
                  <a:cubicBezTo>
                    <a:pt x="78" y="288"/>
                    <a:pt x="57" y="309"/>
                    <a:pt x="42" y="337"/>
                  </a:cubicBezTo>
                  <a:cubicBezTo>
                    <a:pt x="36" y="347"/>
                    <a:pt x="37" y="362"/>
                    <a:pt x="21" y="366"/>
                  </a:cubicBezTo>
                  <a:close/>
                </a:path>
              </a:pathLst>
            </a:custGeom>
            <a:solidFill>
              <a:srgbClr val="FE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1EC4D32E-ABD8-BFBE-4A71-D6FEFB32E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2081"/>
              <a:ext cx="1203" cy="835"/>
            </a:xfrm>
            <a:custGeom>
              <a:avLst/>
              <a:gdLst>
                <a:gd name="T0" fmla="*/ 17 w 295"/>
                <a:gd name="T1" fmla="*/ 75 h 205"/>
                <a:gd name="T2" fmla="*/ 34 w 295"/>
                <a:gd name="T3" fmla="*/ 43 h 205"/>
                <a:gd name="T4" fmla="*/ 48 w 295"/>
                <a:gd name="T5" fmla="*/ 52 h 205"/>
                <a:gd name="T6" fmla="*/ 118 w 295"/>
                <a:gd name="T7" fmla="*/ 100 h 205"/>
                <a:gd name="T8" fmla="*/ 131 w 295"/>
                <a:gd name="T9" fmla="*/ 89 h 205"/>
                <a:gd name="T10" fmla="*/ 151 w 295"/>
                <a:gd name="T11" fmla="*/ 61 h 205"/>
                <a:gd name="T12" fmla="*/ 236 w 295"/>
                <a:gd name="T13" fmla="*/ 30 h 205"/>
                <a:gd name="T14" fmla="*/ 263 w 295"/>
                <a:gd name="T15" fmla="*/ 10 h 205"/>
                <a:gd name="T16" fmla="*/ 282 w 295"/>
                <a:gd name="T17" fmla="*/ 3 h 205"/>
                <a:gd name="T18" fmla="*/ 294 w 295"/>
                <a:gd name="T19" fmla="*/ 31 h 205"/>
                <a:gd name="T20" fmla="*/ 293 w 295"/>
                <a:gd name="T21" fmla="*/ 55 h 205"/>
                <a:gd name="T22" fmla="*/ 293 w 295"/>
                <a:gd name="T23" fmla="*/ 59 h 205"/>
                <a:gd name="T24" fmla="*/ 292 w 295"/>
                <a:gd name="T25" fmla="*/ 76 h 205"/>
                <a:gd name="T26" fmla="*/ 263 w 295"/>
                <a:gd name="T27" fmla="*/ 110 h 205"/>
                <a:gd name="T28" fmla="*/ 204 w 295"/>
                <a:gd name="T29" fmla="*/ 140 h 205"/>
                <a:gd name="T30" fmla="*/ 161 w 295"/>
                <a:gd name="T31" fmla="*/ 178 h 205"/>
                <a:gd name="T32" fmla="*/ 97 w 295"/>
                <a:gd name="T33" fmla="*/ 192 h 205"/>
                <a:gd name="T34" fmla="*/ 58 w 295"/>
                <a:gd name="T35" fmla="*/ 175 h 205"/>
                <a:gd name="T36" fmla="*/ 17 w 295"/>
                <a:gd name="T37" fmla="*/ 145 h 205"/>
                <a:gd name="T38" fmla="*/ 6 w 295"/>
                <a:gd name="T39" fmla="*/ 113 h 205"/>
                <a:gd name="T40" fmla="*/ 17 w 295"/>
                <a:gd name="T41" fmla="*/ 7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5" h="205">
                  <a:moveTo>
                    <a:pt x="17" y="75"/>
                  </a:moveTo>
                  <a:cubicBezTo>
                    <a:pt x="25" y="66"/>
                    <a:pt x="30" y="55"/>
                    <a:pt x="34" y="43"/>
                  </a:cubicBezTo>
                  <a:cubicBezTo>
                    <a:pt x="44" y="38"/>
                    <a:pt x="45" y="47"/>
                    <a:pt x="48" y="52"/>
                  </a:cubicBezTo>
                  <a:cubicBezTo>
                    <a:pt x="63" y="80"/>
                    <a:pt x="91" y="89"/>
                    <a:pt x="118" y="100"/>
                  </a:cubicBezTo>
                  <a:cubicBezTo>
                    <a:pt x="127" y="103"/>
                    <a:pt x="135" y="101"/>
                    <a:pt x="131" y="89"/>
                  </a:cubicBezTo>
                  <a:cubicBezTo>
                    <a:pt x="126" y="71"/>
                    <a:pt x="137" y="65"/>
                    <a:pt x="151" y="61"/>
                  </a:cubicBezTo>
                  <a:cubicBezTo>
                    <a:pt x="180" y="52"/>
                    <a:pt x="210" y="45"/>
                    <a:pt x="236" y="30"/>
                  </a:cubicBezTo>
                  <a:cubicBezTo>
                    <a:pt x="246" y="24"/>
                    <a:pt x="256" y="19"/>
                    <a:pt x="263" y="10"/>
                  </a:cubicBezTo>
                  <a:cubicBezTo>
                    <a:pt x="269" y="6"/>
                    <a:pt x="274" y="0"/>
                    <a:pt x="282" y="3"/>
                  </a:cubicBezTo>
                  <a:cubicBezTo>
                    <a:pt x="288" y="12"/>
                    <a:pt x="291" y="21"/>
                    <a:pt x="294" y="31"/>
                  </a:cubicBezTo>
                  <a:cubicBezTo>
                    <a:pt x="295" y="39"/>
                    <a:pt x="295" y="47"/>
                    <a:pt x="293" y="55"/>
                  </a:cubicBezTo>
                  <a:cubicBezTo>
                    <a:pt x="293" y="56"/>
                    <a:pt x="293" y="58"/>
                    <a:pt x="293" y="59"/>
                  </a:cubicBezTo>
                  <a:cubicBezTo>
                    <a:pt x="294" y="65"/>
                    <a:pt x="294" y="70"/>
                    <a:pt x="292" y="76"/>
                  </a:cubicBezTo>
                  <a:cubicBezTo>
                    <a:pt x="290" y="94"/>
                    <a:pt x="278" y="103"/>
                    <a:pt x="263" y="110"/>
                  </a:cubicBezTo>
                  <a:cubicBezTo>
                    <a:pt x="244" y="121"/>
                    <a:pt x="225" y="131"/>
                    <a:pt x="204" y="140"/>
                  </a:cubicBezTo>
                  <a:cubicBezTo>
                    <a:pt x="187" y="149"/>
                    <a:pt x="170" y="159"/>
                    <a:pt x="161" y="178"/>
                  </a:cubicBezTo>
                  <a:cubicBezTo>
                    <a:pt x="143" y="199"/>
                    <a:pt x="122" y="205"/>
                    <a:pt x="97" y="192"/>
                  </a:cubicBezTo>
                  <a:cubicBezTo>
                    <a:pt x="84" y="186"/>
                    <a:pt x="68" y="186"/>
                    <a:pt x="58" y="175"/>
                  </a:cubicBezTo>
                  <a:cubicBezTo>
                    <a:pt x="47" y="161"/>
                    <a:pt x="31" y="154"/>
                    <a:pt x="17" y="145"/>
                  </a:cubicBezTo>
                  <a:cubicBezTo>
                    <a:pt x="3" y="136"/>
                    <a:pt x="0" y="127"/>
                    <a:pt x="6" y="113"/>
                  </a:cubicBezTo>
                  <a:cubicBezTo>
                    <a:pt x="10" y="100"/>
                    <a:pt x="17" y="89"/>
                    <a:pt x="17" y="75"/>
                  </a:cubicBezTo>
                  <a:close/>
                </a:path>
              </a:pathLst>
            </a:custGeom>
            <a:solidFill>
              <a:srgbClr val="CBD9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85DD2278-DB1C-051F-484C-EA057AE90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2321"/>
              <a:ext cx="1273" cy="648"/>
            </a:xfrm>
            <a:custGeom>
              <a:avLst/>
              <a:gdLst>
                <a:gd name="T0" fmla="*/ 0 w 312"/>
                <a:gd name="T1" fmla="*/ 116 h 159"/>
                <a:gd name="T2" fmla="*/ 57 w 312"/>
                <a:gd name="T3" fmla="*/ 134 h 159"/>
                <a:gd name="T4" fmla="*/ 84 w 312"/>
                <a:gd name="T5" fmla="*/ 129 h 159"/>
                <a:gd name="T6" fmla="*/ 103 w 312"/>
                <a:gd name="T7" fmla="*/ 116 h 159"/>
                <a:gd name="T8" fmla="*/ 234 w 312"/>
                <a:gd name="T9" fmla="*/ 59 h 159"/>
                <a:gd name="T10" fmla="*/ 231 w 312"/>
                <a:gd name="T11" fmla="*/ 16 h 159"/>
                <a:gd name="T12" fmla="*/ 235 w 312"/>
                <a:gd name="T13" fmla="*/ 0 h 159"/>
                <a:gd name="T14" fmla="*/ 285 w 312"/>
                <a:gd name="T15" fmla="*/ 13 h 159"/>
                <a:gd name="T16" fmla="*/ 296 w 312"/>
                <a:gd name="T17" fmla="*/ 57 h 159"/>
                <a:gd name="T18" fmla="*/ 195 w 312"/>
                <a:gd name="T19" fmla="*/ 136 h 159"/>
                <a:gd name="T20" fmla="*/ 29 w 312"/>
                <a:gd name="T21" fmla="*/ 142 h 159"/>
                <a:gd name="T22" fmla="*/ 0 w 312"/>
                <a:gd name="T23" fmla="*/ 11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2" h="159">
                  <a:moveTo>
                    <a:pt x="0" y="116"/>
                  </a:moveTo>
                  <a:cubicBezTo>
                    <a:pt x="19" y="121"/>
                    <a:pt x="39" y="126"/>
                    <a:pt x="57" y="134"/>
                  </a:cubicBezTo>
                  <a:cubicBezTo>
                    <a:pt x="66" y="138"/>
                    <a:pt x="76" y="138"/>
                    <a:pt x="84" y="129"/>
                  </a:cubicBezTo>
                  <a:cubicBezTo>
                    <a:pt x="90" y="124"/>
                    <a:pt x="94" y="116"/>
                    <a:pt x="103" y="116"/>
                  </a:cubicBezTo>
                  <a:cubicBezTo>
                    <a:pt x="160" y="128"/>
                    <a:pt x="200" y="99"/>
                    <a:pt x="234" y="59"/>
                  </a:cubicBezTo>
                  <a:cubicBezTo>
                    <a:pt x="246" y="44"/>
                    <a:pt x="244" y="29"/>
                    <a:pt x="231" y="16"/>
                  </a:cubicBezTo>
                  <a:cubicBezTo>
                    <a:pt x="232" y="10"/>
                    <a:pt x="230" y="4"/>
                    <a:pt x="235" y="0"/>
                  </a:cubicBezTo>
                  <a:cubicBezTo>
                    <a:pt x="253" y="1"/>
                    <a:pt x="269" y="6"/>
                    <a:pt x="285" y="13"/>
                  </a:cubicBezTo>
                  <a:cubicBezTo>
                    <a:pt x="310" y="25"/>
                    <a:pt x="312" y="35"/>
                    <a:pt x="296" y="57"/>
                  </a:cubicBezTo>
                  <a:cubicBezTo>
                    <a:pt x="269" y="93"/>
                    <a:pt x="235" y="119"/>
                    <a:pt x="195" y="136"/>
                  </a:cubicBezTo>
                  <a:cubicBezTo>
                    <a:pt x="141" y="157"/>
                    <a:pt x="85" y="159"/>
                    <a:pt x="29" y="142"/>
                  </a:cubicBezTo>
                  <a:cubicBezTo>
                    <a:pt x="16" y="138"/>
                    <a:pt x="4" y="131"/>
                    <a:pt x="0" y="116"/>
                  </a:cubicBezTo>
                  <a:close/>
                </a:path>
              </a:pathLst>
            </a:custGeom>
            <a:solidFill>
              <a:srgbClr val="EAD2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D5F7D389-1DD3-21A5-C621-AD32F2BFD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572"/>
              <a:ext cx="433" cy="591"/>
            </a:xfrm>
            <a:custGeom>
              <a:avLst/>
              <a:gdLst>
                <a:gd name="T0" fmla="*/ 36 w 106"/>
                <a:gd name="T1" fmla="*/ 140 h 145"/>
                <a:gd name="T2" fmla="*/ 16 w 106"/>
                <a:gd name="T3" fmla="*/ 117 h 145"/>
                <a:gd name="T4" fmla="*/ 27 w 106"/>
                <a:gd name="T5" fmla="*/ 95 h 145"/>
                <a:gd name="T6" fmla="*/ 32 w 106"/>
                <a:gd name="T7" fmla="*/ 77 h 145"/>
                <a:gd name="T8" fmla="*/ 17 w 106"/>
                <a:gd name="T9" fmla="*/ 73 h 145"/>
                <a:gd name="T10" fmla="*/ 0 w 106"/>
                <a:gd name="T11" fmla="*/ 69 h 145"/>
                <a:gd name="T12" fmla="*/ 0 w 106"/>
                <a:gd name="T13" fmla="*/ 34 h 145"/>
                <a:gd name="T14" fmla="*/ 12 w 106"/>
                <a:gd name="T15" fmla="*/ 17 h 145"/>
                <a:gd name="T16" fmla="*/ 40 w 106"/>
                <a:gd name="T17" fmla="*/ 1 h 145"/>
                <a:gd name="T18" fmla="*/ 90 w 106"/>
                <a:gd name="T19" fmla="*/ 1 h 145"/>
                <a:gd name="T20" fmla="*/ 106 w 106"/>
                <a:gd name="T21" fmla="*/ 11 h 145"/>
                <a:gd name="T22" fmla="*/ 84 w 106"/>
                <a:gd name="T23" fmla="*/ 81 h 145"/>
                <a:gd name="T24" fmla="*/ 104 w 106"/>
                <a:gd name="T25" fmla="*/ 97 h 145"/>
                <a:gd name="T26" fmla="*/ 80 w 106"/>
                <a:gd name="T27" fmla="*/ 133 h 145"/>
                <a:gd name="T28" fmla="*/ 36 w 106"/>
                <a:gd name="T29" fmla="*/ 14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145">
                  <a:moveTo>
                    <a:pt x="36" y="140"/>
                  </a:moveTo>
                  <a:cubicBezTo>
                    <a:pt x="33" y="129"/>
                    <a:pt x="15" y="132"/>
                    <a:pt x="16" y="117"/>
                  </a:cubicBezTo>
                  <a:cubicBezTo>
                    <a:pt x="20" y="109"/>
                    <a:pt x="17" y="100"/>
                    <a:pt x="27" y="95"/>
                  </a:cubicBezTo>
                  <a:cubicBezTo>
                    <a:pt x="33" y="91"/>
                    <a:pt x="35" y="84"/>
                    <a:pt x="32" y="77"/>
                  </a:cubicBezTo>
                  <a:cubicBezTo>
                    <a:pt x="29" y="70"/>
                    <a:pt x="22" y="73"/>
                    <a:pt x="17" y="73"/>
                  </a:cubicBezTo>
                  <a:cubicBezTo>
                    <a:pt x="11" y="74"/>
                    <a:pt x="5" y="74"/>
                    <a:pt x="0" y="69"/>
                  </a:cubicBezTo>
                  <a:cubicBezTo>
                    <a:pt x="0" y="57"/>
                    <a:pt x="0" y="46"/>
                    <a:pt x="0" y="34"/>
                  </a:cubicBezTo>
                  <a:cubicBezTo>
                    <a:pt x="0" y="25"/>
                    <a:pt x="2" y="18"/>
                    <a:pt x="12" y="17"/>
                  </a:cubicBezTo>
                  <a:cubicBezTo>
                    <a:pt x="18" y="5"/>
                    <a:pt x="26" y="0"/>
                    <a:pt x="40" y="1"/>
                  </a:cubicBezTo>
                  <a:cubicBezTo>
                    <a:pt x="57" y="2"/>
                    <a:pt x="73" y="1"/>
                    <a:pt x="90" y="1"/>
                  </a:cubicBezTo>
                  <a:cubicBezTo>
                    <a:pt x="97" y="2"/>
                    <a:pt x="105" y="0"/>
                    <a:pt x="106" y="11"/>
                  </a:cubicBezTo>
                  <a:cubicBezTo>
                    <a:pt x="79" y="28"/>
                    <a:pt x="78" y="54"/>
                    <a:pt x="84" y="81"/>
                  </a:cubicBezTo>
                  <a:cubicBezTo>
                    <a:pt x="87" y="90"/>
                    <a:pt x="99" y="89"/>
                    <a:pt x="104" y="97"/>
                  </a:cubicBezTo>
                  <a:cubicBezTo>
                    <a:pt x="106" y="116"/>
                    <a:pt x="90" y="122"/>
                    <a:pt x="80" y="133"/>
                  </a:cubicBezTo>
                  <a:cubicBezTo>
                    <a:pt x="67" y="145"/>
                    <a:pt x="52" y="142"/>
                    <a:pt x="36" y="140"/>
                  </a:cubicBez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CD5A3942-AD7D-DFED-A58C-B2EF8A122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980"/>
              <a:ext cx="494" cy="1325"/>
            </a:xfrm>
            <a:custGeom>
              <a:avLst/>
              <a:gdLst>
                <a:gd name="T0" fmla="*/ 24 w 121"/>
                <a:gd name="T1" fmla="*/ 325 h 325"/>
                <a:gd name="T2" fmla="*/ 20 w 121"/>
                <a:gd name="T3" fmla="*/ 301 h 325"/>
                <a:gd name="T4" fmla="*/ 26 w 121"/>
                <a:gd name="T5" fmla="*/ 293 h 325"/>
                <a:gd name="T6" fmla="*/ 71 w 121"/>
                <a:gd name="T7" fmla="*/ 213 h 325"/>
                <a:gd name="T8" fmla="*/ 90 w 121"/>
                <a:gd name="T9" fmla="*/ 87 h 325"/>
                <a:gd name="T10" fmla="*/ 60 w 121"/>
                <a:gd name="T11" fmla="*/ 39 h 325"/>
                <a:gd name="T12" fmla="*/ 0 w 121"/>
                <a:gd name="T13" fmla="*/ 21 h 325"/>
                <a:gd name="T14" fmla="*/ 111 w 121"/>
                <a:gd name="T15" fmla="*/ 114 h 325"/>
                <a:gd name="T16" fmla="*/ 104 w 121"/>
                <a:gd name="T17" fmla="*/ 193 h 325"/>
                <a:gd name="T18" fmla="*/ 91 w 121"/>
                <a:gd name="T19" fmla="*/ 248 h 325"/>
                <a:gd name="T20" fmla="*/ 39 w 121"/>
                <a:gd name="T21" fmla="*/ 316 h 325"/>
                <a:gd name="T22" fmla="*/ 24 w 121"/>
                <a:gd name="T23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" h="325">
                  <a:moveTo>
                    <a:pt x="24" y="325"/>
                  </a:moveTo>
                  <a:cubicBezTo>
                    <a:pt x="17" y="318"/>
                    <a:pt x="22" y="309"/>
                    <a:pt x="20" y="301"/>
                  </a:cubicBezTo>
                  <a:cubicBezTo>
                    <a:pt x="22" y="298"/>
                    <a:pt x="23" y="295"/>
                    <a:pt x="26" y="293"/>
                  </a:cubicBezTo>
                  <a:cubicBezTo>
                    <a:pt x="58" y="276"/>
                    <a:pt x="64" y="244"/>
                    <a:pt x="71" y="213"/>
                  </a:cubicBezTo>
                  <a:cubicBezTo>
                    <a:pt x="81" y="171"/>
                    <a:pt x="85" y="129"/>
                    <a:pt x="90" y="87"/>
                  </a:cubicBezTo>
                  <a:cubicBezTo>
                    <a:pt x="93" y="63"/>
                    <a:pt x="83" y="49"/>
                    <a:pt x="60" y="39"/>
                  </a:cubicBezTo>
                  <a:cubicBezTo>
                    <a:pt x="41" y="31"/>
                    <a:pt x="19" y="30"/>
                    <a:pt x="0" y="21"/>
                  </a:cubicBezTo>
                  <a:cubicBezTo>
                    <a:pt x="62" y="0"/>
                    <a:pt x="121" y="50"/>
                    <a:pt x="111" y="114"/>
                  </a:cubicBezTo>
                  <a:cubicBezTo>
                    <a:pt x="108" y="140"/>
                    <a:pt x="106" y="166"/>
                    <a:pt x="104" y="193"/>
                  </a:cubicBezTo>
                  <a:cubicBezTo>
                    <a:pt x="96" y="210"/>
                    <a:pt x="94" y="230"/>
                    <a:pt x="91" y="248"/>
                  </a:cubicBezTo>
                  <a:cubicBezTo>
                    <a:pt x="85" y="280"/>
                    <a:pt x="67" y="301"/>
                    <a:pt x="39" y="316"/>
                  </a:cubicBezTo>
                  <a:cubicBezTo>
                    <a:pt x="34" y="318"/>
                    <a:pt x="29" y="322"/>
                    <a:pt x="24" y="325"/>
                  </a:cubicBezTo>
                  <a:close/>
                </a:path>
              </a:pathLst>
            </a:custGeom>
            <a:solidFill>
              <a:srgbClr val="A0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D76F8E5E-4591-856F-8A42-E6BC49DA8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1065"/>
              <a:ext cx="314" cy="347"/>
            </a:xfrm>
            <a:custGeom>
              <a:avLst/>
              <a:gdLst>
                <a:gd name="T0" fmla="*/ 76 w 77"/>
                <a:gd name="T1" fmla="*/ 37 h 85"/>
                <a:gd name="T2" fmla="*/ 27 w 77"/>
                <a:gd name="T3" fmla="*/ 84 h 85"/>
                <a:gd name="T4" fmla="*/ 0 w 77"/>
                <a:gd name="T5" fmla="*/ 55 h 85"/>
                <a:gd name="T6" fmla="*/ 44 w 77"/>
                <a:gd name="T7" fmla="*/ 0 h 85"/>
                <a:gd name="T8" fmla="*/ 76 w 77"/>
                <a:gd name="T9" fmla="*/ 3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85">
                  <a:moveTo>
                    <a:pt x="76" y="37"/>
                  </a:moveTo>
                  <a:cubicBezTo>
                    <a:pt x="76" y="63"/>
                    <a:pt x="53" y="85"/>
                    <a:pt x="27" y="84"/>
                  </a:cubicBezTo>
                  <a:cubicBezTo>
                    <a:pt x="8" y="84"/>
                    <a:pt x="0" y="75"/>
                    <a:pt x="0" y="55"/>
                  </a:cubicBezTo>
                  <a:cubicBezTo>
                    <a:pt x="1" y="27"/>
                    <a:pt x="22" y="0"/>
                    <a:pt x="44" y="0"/>
                  </a:cubicBezTo>
                  <a:cubicBezTo>
                    <a:pt x="63" y="1"/>
                    <a:pt x="77" y="16"/>
                    <a:pt x="76" y="37"/>
                  </a:cubicBezTo>
                  <a:close/>
                </a:path>
              </a:pathLst>
            </a:custGeom>
            <a:solidFill>
              <a:srgbClr val="EF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11">
              <a:extLst>
                <a:ext uri="{FF2B5EF4-FFF2-40B4-BE49-F238E27FC236}">
                  <a16:creationId xmlns:a16="http://schemas.microsoft.com/office/drawing/2014/main" id="{D143C815-0526-4810-1F5D-F97C4D130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576"/>
              <a:ext cx="294" cy="326"/>
            </a:xfrm>
            <a:custGeom>
              <a:avLst/>
              <a:gdLst>
                <a:gd name="T0" fmla="*/ 72 w 72"/>
                <a:gd name="T1" fmla="*/ 38 h 80"/>
                <a:gd name="T2" fmla="*/ 34 w 72"/>
                <a:gd name="T3" fmla="*/ 80 h 80"/>
                <a:gd name="T4" fmla="*/ 0 w 72"/>
                <a:gd name="T5" fmla="*/ 40 h 80"/>
                <a:gd name="T6" fmla="*/ 35 w 72"/>
                <a:gd name="T7" fmla="*/ 0 h 80"/>
                <a:gd name="T8" fmla="*/ 72 w 72"/>
                <a:gd name="T9" fmla="*/ 3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80">
                  <a:moveTo>
                    <a:pt x="72" y="38"/>
                  </a:moveTo>
                  <a:cubicBezTo>
                    <a:pt x="72" y="58"/>
                    <a:pt x="53" y="80"/>
                    <a:pt x="34" y="80"/>
                  </a:cubicBezTo>
                  <a:cubicBezTo>
                    <a:pt x="18" y="80"/>
                    <a:pt x="0" y="59"/>
                    <a:pt x="0" y="40"/>
                  </a:cubicBezTo>
                  <a:cubicBezTo>
                    <a:pt x="1" y="20"/>
                    <a:pt x="18" y="0"/>
                    <a:pt x="35" y="0"/>
                  </a:cubicBezTo>
                  <a:cubicBezTo>
                    <a:pt x="56" y="0"/>
                    <a:pt x="72" y="17"/>
                    <a:pt x="72" y="38"/>
                  </a:cubicBezTo>
                  <a:close/>
                </a:path>
              </a:pathLst>
            </a:custGeom>
            <a:solidFill>
              <a:srgbClr val="EE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12">
              <a:extLst>
                <a:ext uri="{FF2B5EF4-FFF2-40B4-BE49-F238E27FC236}">
                  <a16:creationId xmlns:a16="http://schemas.microsoft.com/office/drawing/2014/main" id="{B787A62E-578D-DC61-CA70-2BDAE8D0F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625"/>
              <a:ext cx="220" cy="294"/>
            </a:xfrm>
            <a:custGeom>
              <a:avLst/>
              <a:gdLst>
                <a:gd name="T0" fmla="*/ 7 w 54"/>
                <a:gd name="T1" fmla="*/ 72 h 72"/>
                <a:gd name="T2" fmla="*/ 5 w 54"/>
                <a:gd name="T3" fmla="*/ 22 h 72"/>
                <a:gd name="T4" fmla="*/ 31 w 54"/>
                <a:gd name="T5" fmla="*/ 0 h 72"/>
                <a:gd name="T6" fmla="*/ 39 w 54"/>
                <a:gd name="T7" fmla="*/ 4 h 72"/>
                <a:gd name="T8" fmla="*/ 51 w 54"/>
                <a:gd name="T9" fmla="*/ 24 h 72"/>
                <a:gd name="T10" fmla="*/ 47 w 54"/>
                <a:gd name="T11" fmla="*/ 56 h 72"/>
                <a:gd name="T12" fmla="*/ 7 w 54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72">
                  <a:moveTo>
                    <a:pt x="7" y="72"/>
                  </a:moveTo>
                  <a:cubicBezTo>
                    <a:pt x="0" y="56"/>
                    <a:pt x="3" y="39"/>
                    <a:pt x="5" y="22"/>
                  </a:cubicBezTo>
                  <a:cubicBezTo>
                    <a:pt x="7" y="7"/>
                    <a:pt x="16" y="0"/>
                    <a:pt x="31" y="0"/>
                  </a:cubicBezTo>
                  <a:cubicBezTo>
                    <a:pt x="34" y="0"/>
                    <a:pt x="37" y="2"/>
                    <a:pt x="39" y="4"/>
                  </a:cubicBezTo>
                  <a:cubicBezTo>
                    <a:pt x="52" y="5"/>
                    <a:pt x="52" y="15"/>
                    <a:pt x="51" y="24"/>
                  </a:cubicBezTo>
                  <a:cubicBezTo>
                    <a:pt x="51" y="35"/>
                    <a:pt x="54" y="46"/>
                    <a:pt x="47" y="56"/>
                  </a:cubicBezTo>
                  <a:cubicBezTo>
                    <a:pt x="37" y="69"/>
                    <a:pt x="19" y="63"/>
                    <a:pt x="7" y="72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13">
              <a:extLst>
                <a:ext uri="{FF2B5EF4-FFF2-40B4-BE49-F238E27FC236}">
                  <a16:creationId xmlns:a16="http://schemas.microsoft.com/office/drawing/2014/main" id="{66C9D1F8-9C22-CFFA-BEF6-6FA25A277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1816"/>
              <a:ext cx="310" cy="309"/>
            </a:xfrm>
            <a:custGeom>
              <a:avLst/>
              <a:gdLst>
                <a:gd name="T0" fmla="*/ 23 w 76"/>
                <a:gd name="T1" fmla="*/ 46 h 76"/>
                <a:gd name="T2" fmla="*/ 57 w 76"/>
                <a:gd name="T3" fmla="*/ 24 h 76"/>
                <a:gd name="T4" fmla="*/ 73 w 76"/>
                <a:gd name="T5" fmla="*/ 24 h 76"/>
                <a:gd name="T6" fmla="*/ 69 w 76"/>
                <a:gd name="T7" fmla="*/ 40 h 76"/>
                <a:gd name="T8" fmla="*/ 39 w 76"/>
                <a:gd name="T9" fmla="*/ 55 h 76"/>
                <a:gd name="T10" fmla="*/ 3 w 76"/>
                <a:gd name="T11" fmla="*/ 76 h 76"/>
                <a:gd name="T12" fmla="*/ 11 w 76"/>
                <a:gd name="T13" fmla="*/ 10 h 76"/>
                <a:gd name="T14" fmla="*/ 21 w 76"/>
                <a:gd name="T15" fmla="*/ 1 h 76"/>
                <a:gd name="T16" fmla="*/ 30 w 76"/>
                <a:gd name="T17" fmla="*/ 12 h 76"/>
                <a:gd name="T18" fmla="*/ 23 w 76"/>
                <a:gd name="T19" fmla="*/ 4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76">
                  <a:moveTo>
                    <a:pt x="23" y="46"/>
                  </a:moveTo>
                  <a:cubicBezTo>
                    <a:pt x="38" y="42"/>
                    <a:pt x="45" y="29"/>
                    <a:pt x="57" y="24"/>
                  </a:cubicBezTo>
                  <a:cubicBezTo>
                    <a:pt x="63" y="21"/>
                    <a:pt x="68" y="18"/>
                    <a:pt x="73" y="24"/>
                  </a:cubicBezTo>
                  <a:cubicBezTo>
                    <a:pt x="76" y="29"/>
                    <a:pt x="73" y="35"/>
                    <a:pt x="69" y="40"/>
                  </a:cubicBezTo>
                  <a:cubicBezTo>
                    <a:pt x="61" y="49"/>
                    <a:pt x="50" y="52"/>
                    <a:pt x="39" y="55"/>
                  </a:cubicBezTo>
                  <a:cubicBezTo>
                    <a:pt x="27" y="60"/>
                    <a:pt x="13" y="61"/>
                    <a:pt x="3" y="76"/>
                  </a:cubicBezTo>
                  <a:cubicBezTo>
                    <a:pt x="0" y="51"/>
                    <a:pt x="7" y="31"/>
                    <a:pt x="11" y="10"/>
                  </a:cubicBezTo>
                  <a:cubicBezTo>
                    <a:pt x="12" y="4"/>
                    <a:pt x="15" y="0"/>
                    <a:pt x="21" y="1"/>
                  </a:cubicBezTo>
                  <a:cubicBezTo>
                    <a:pt x="28" y="1"/>
                    <a:pt x="30" y="6"/>
                    <a:pt x="30" y="12"/>
                  </a:cubicBezTo>
                  <a:cubicBezTo>
                    <a:pt x="32" y="24"/>
                    <a:pt x="26" y="34"/>
                    <a:pt x="23" y="46"/>
                  </a:cubicBezTo>
                  <a:close/>
                </a:path>
              </a:pathLst>
            </a:custGeom>
            <a:solidFill>
              <a:srgbClr val="F0B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14">
              <a:extLst>
                <a:ext uri="{FF2B5EF4-FFF2-40B4-BE49-F238E27FC236}">
                  <a16:creationId xmlns:a16="http://schemas.microsoft.com/office/drawing/2014/main" id="{05D87C74-B4D6-7713-AB9A-264668E85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1110"/>
              <a:ext cx="314" cy="220"/>
            </a:xfrm>
            <a:custGeom>
              <a:avLst/>
              <a:gdLst>
                <a:gd name="T0" fmla="*/ 9 w 77"/>
                <a:gd name="T1" fmla="*/ 8 h 54"/>
                <a:gd name="T2" fmla="*/ 53 w 77"/>
                <a:gd name="T3" fmla="*/ 1 h 54"/>
                <a:gd name="T4" fmla="*/ 66 w 77"/>
                <a:gd name="T5" fmla="*/ 13 h 54"/>
                <a:gd name="T6" fmla="*/ 50 w 77"/>
                <a:gd name="T7" fmla="*/ 50 h 54"/>
                <a:gd name="T8" fmla="*/ 5 w 77"/>
                <a:gd name="T9" fmla="*/ 49 h 54"/>
                <a:gd name="T10" fmla="*/ 9 w 77"/>
                <a:gd name="T11" fmla="*/ 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54">
                  <a:moveTo>
                    <a:pt x="9" y="8"/>
                  </a:moveTo>
                  <a:cubicBezTo>
                    <a:pt x="23" y="0"/>
                    <a:pt x="39" y="7"/>
                    <a:pt x="53" y="1"/>
                  </a:cubicBezTo>
                  <a:cubicBezTo>
                    <a:pt x="58" y="5"/>
                    <a:pt x="62" y="9"/>
                    <a:pt x="66" y="13"/>
                  </a:cubicBezTo>
                  <a:cubicBezTo>
                    <a:pt x="61" y="25"/>
                    <a:pt x="77" y="46"/>
                    <a:pt x="50" y="50"/>
                  </a:cubicBezTo>
                  <a:cubicBezTo>
                    <a:pt x="35" y="53"/>
                    <a:pt x="20" y="54"/>
                    <a:pt x="5" y="49"/>
                  </a:cubicBezTo>
                  <a:cubicBezTo>
                    <a:pt x="7" y="36"/>
                    <a:pt x="0" y="21"/>
                    <a:pt x="9" y="8"/>
                  </a:cubicBezTo>
                  <a:close/>
                </a:path>
              </a:pathLst>
            </a:custGeom>
            <a:solidFill>
              <a:srgbClr val="C5C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15">
              <a:extLst>
                <a:ext uri="{FF2B5EF4-FFF2-40B4-BE49-F238E27FC236}">
                  <a16:creationId xmlns:a16="http://schemas.microsoft.com/office/drawing/2014/main" id="{EFADFDE1-74AD-B6D7-12BB-833774F3A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2158"/>
              <a:ext cx="310" cy="131"/>
            </a:xfrm>
            <a:custGeom>
              <a:avLst/>
              <a:gdLst>
                <a:gd name="T0" fmla="*/ 0 w 76"/>
                <a:gd name="T1" fmla="*/ 27 h 32"/>
                <a:gd name="T2" fmla="*/ 65 w 76"/>
                <a:gd name="T3" fmla="*/ 2 h 32"/>
                <a:gd name="T4" fmla="*/ 70 w 76"/>
                <a:gd name="T5" fmla="*/ 21 h 32"/>
                <a:gd name="T6" fmla="*/ 45 w 76"/>
                <a:gd name="T7" fmla="*/ 32 h 32"/>
                <a:gd name="T8" fmla="*/ 1 w 76"/>
                <a:gd name="T9" fmla="*/ 32 h 32"/>
                <a:gd name="T10" fmla="*/ 0 w 76"/>
                <a:gd name="T11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2">
                  <a:moveTo>
                    <a:pt x="0" y="27"/>
                  </a:moveTo>
                  <a:cubicBezTo>
                    <a:pt x="18" y="11"/>
                    <a:pt x="42" y="5"/>
                    <a:pt x="65" y="2"/>
                  </a:cubicBezTo>
                  <a:cubicBezTo>
                    <a:pt x="75" y="0"/>
                    <a:pt x="76" y="13"/>
                    <a:pt x="70" y="21"/>
                  </a:cubicBezTo>
                  <a:cubicBezTo>
                    <a:pt x="64" y="29"/>
                    <a:pt x="55" y="32"/>
                    <a:pt x="45" y="32"/>
                  </a:cubicBezTo>
                  <a:cubicBezTo>
                    <a:pt x="30" y="32"/>
                    <a:pt x="16" y="32"/>
                    <a:pt x="1" y="32"/>
                  </a:cubicBezTo>
                  <a:cubicBezTo>
                    <a:pt x="1" y="30"/>
                    <a:pt x="0" y="29"/>
                    <a:pt x="0" y="27"/>
                  </a:cubicBezTo>
                  <a:close/>
                </a:path>
              </a:pathLst>
            </a:custGeom>
            <a:solidFill>
              <a:srgbClr val="F2BF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16">
              <a:extLst>
                <a:ext uri="{FF2B5EF4-FFF2-40B4-BE49-F238E27FC236}">
                  <a16:creationId xmlns:a16="http://schemas.microsoft.com/office/drawing/2014/main" id="{6C62F558-0904-E2A7-1FAA-78956281B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821"/>
              <a:ext cx="208" cy="228"/>
            </a:xfrm>
            <a:custGeom>
              <a:avLst/>
              <a:gdLst>
                <a:gd name="T0" fmla="*/ 8 w 51"/>
                <a:gd name="T1" fmla="*/ 8 h 56"/>
                <a:gd name="T2" fmla="*/ 24 w 51"/>
                <a:gd name="T3" fmla="*/ 7 h 56"/>
                <a:gd name="T4" fmla="*/ 46 w 51"/>
                <a:gd name="T5" fmla="*/ 11 h 56"/>
                <a:gd name="T6" fmla="*/ 35 w 51"/>
                <a:gd name="T7" fmla="*/ 40 h 56"/>
                <a:gd name="T8" fmla="*/ 24 w 51"/>
                <a:gd name="T9" fmla="*/ 56 h 56"/>
                <a:gd name="T10" fmla="*/ 22 w 51"/>
                <a:gd name="T11" fmla="*/ 43 h 56"/>
                <a:gd name="T12" fmla="*/ 8 w 51"/>
                <a:gd name="T13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56">
                  <a:moveTo>
                    <a:pt x="8" y="8"/>
                  </a:moveTo>
                  <a:cubicBezTo>
                    <a:pt x="14" y="8"/>
                    <a:pt x="19" y="8"/>
                    <a:pt x="24" y="7"/>
                  </a:cubicBezTo>
                  <a:cubicBezTo>
                    <a:pt x="32" y="6"/>
                    <a:pt x="43" y="0"/>
                    <a:pt x="46" y="11"/>
                  </a:cubicBezTo>
                  <a:cubicBezTo>
                    <a:pt x="49" y="21"/>
                    <a:pt x="51" y="36"/>
                    <a:pt x="35" y="40"/>
                  </a:cubicBezTo>
                  <a:cubicBezTo>
                    <a:pt x="26" y="43"/>
                    <a:pt x="30" y="52"/>
                    <a:pt x="24" y="56"/>
                  </a:cubicBezTo>
                  <a:cubicBezTo>
                    <a:pt x="24" y="51"/>
                    <a:pt x="26" y="44"/>
                    <a:pt x="22" y="43"/>
                  </a:cubicBezTo>
                  <a:cubicBezTo>
                    <a:pt x="0" y="38"/>
                    <a:pt x="10" y="20"/>
                    <a:pt x="8" y="8"/>
                  </a:cubicBezTo>
                  <a:close/>
                </a:path>
              </a:pathLst>
            </a:custGeom>
            <a:solidFill>
              <a:srgbClr val="F1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17">
              <a:extLst>
                <a:ext uri="{FF2B5EF4-FFF2-40B4-BE49-F238E27FC236}">
                  <a16:creationId xmlns:a16="http://schemas.microsoft.com/office/drawing/2014/main" id="{4B07DFF5-02F2-7FB7-2179-B997979D4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803"/>
              <a:ext cx="286" cy="196"/>
            </a:xfrm>
            <a:custGeom>
              <a:avLst/>
              <a:gdLst>
                <a:gd name="T0" fmla="*/ 0 w 70"/>
                <a:gd name="T1" fmla="*/ 19 h 48"/>
                <a:gd name="T2" fmla="*/ 56 w 70"/>
                <a:gd name="T3" fmla="*/ 34 h 48"/>
                <a:gd name="T4" fmla="*/ 56 w 70"/>
                <a:gd name="T5" fmla="*/ 9 h 48"/>
                <a:gd name="T6" fmla="*/ 64 w 70"/>
                <a:gd name="T7" fmla="*/ 1 h 48"/>
                <a:gd name="T8" fmla="*/ 70 w 70"/>
                <a:gd name="T9" fmla="*/ 8 h 48"/>
                <a:gd name="T10" fmla="*/ 70 w 70"/>
                <a:gd name="T11" fmla="*/ 40 h 48"/>
                <a:gd name="T12" fmla="*/ 58 w 70"/>
                <a:gd name="T13" fmla="*/ 45 h 48"/>
                <a:gd name="T14" fmla="*/ 0 w 70"/>
                <a:gd name="T15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48">
                  <a:moveTo>
                    <a:pt x="0" y="19"/>
                  </a:moveTo>
                  <a:cubicBezTo>
                    <a:pt x="26" y="8"/>
                    <a:pt x="39" y="29"/>
                    <a:pt x="56" y="34"/>
                  </a:cubicBezTo>
                  <a:cubicBezTo>
                    <a:pt x="61" y="25"/>
                    <a:pt x="51" y="17"/>
                    <a:pt x="56" y="9"/>
                  </a:cubicBezTo>
                  <a:cubicBezTo>
                    <a:pt x="58" y="5"/>
                    <a:pt x="58" y="0"/>
                    <a:pt x="64" y="1"/>
                  </a:cubicBezTo>
                  <a:cubicBezTo>
                    <a:pt x="67" y="1"/>
                    <a:pt x="70" y="5"/>
                    <a:pt x="70" y="8"/>
                  </a:cubicBezTo>
                  <a:cubicBezTo>
                    <a:pt x="70" y="19"/>
                    <a:pt x="70" y="29"/>
                    <a:pt x="70" y="40"/>
                  </a:cubicBezTo>
                  <a:cubicBezTo>
                    <a:pt x="69" y="48"/>
                    <a:pt x="64" y="47"/>
                    <a:pt x="58" y="45"/>
                  </a:cubicBezTo>
                  <a:cubicBezTo>
                    <a:pt x="39" y="39"/>
                    <a:pt x="21" y="32"/>
                    <a:pt x="0" y="19"/>
                  </a:cubicBezTo>
                  <a:close/>
                </a:path>
              </a:pathLst>
            </a:custGeom>
            <a:solidFill>
              <a:srgbClr val="D1CE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18">
              <a:extLst>
                <a:ext uri="{FF2B5EF4-FFF2-40B4-BE49-F238E27FC236}">
                  <a16:creationId xmlns:a16="http://schemas.microsoft.com/office/drawing/2014/main" id="{23136C0E-3A49-174F-816A-DC40868BA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799"/>
              <a:ext cx="180" cy="278"/>
            </a:xfrm>
            <a:custGeom>
              <a:avLst/>
              <a:gdLst>
                <a:gd name="T0" fmla="*/ 44 w 44"/>
                <a:gd name="T1" fmla="*/ 8 h 68"/>
                <a:gd name="T2" fmla="*/ 44 w 44"/>
                <a:gd name="T3" fmla="*/ 16 h 68"/>
                <a:gd name="T4" fmla="*/ 12 w 44"/>
                <a:gd name="T5" fmla="*/ 60 h 68"/>
                <a:gd name="T6" fmla="*/ 0 w 44"/>
                <a:gd name="T7" fmla="*/ 68 h 68"/>
                <a:gd name="T8" fmla="*/ 17 w 44"/>
                <a:gd name="T9" fmla="*/ 13 h 68"/>
                <a:gd name="T10" fmla="*/ 44 w 44"/>
                <a:gd name="T11" fmla="*/ 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68">
                  <a:moveTo>
                    <a:pt x="44" y="8"/>
                  </a:moveTo>
                  <a:cubicBezTo>
                    <a:pt x="44" y="11"/>
                    <a:pt x="44" y="13"/>
                    <a:pt x="44" y="16"/>
                  </a:cubicBezTo>
                  <a:cubicBezTo>
                    <a:pt x="35" y="32"/>
                    <a:pt x="21" y="44"/>
                    <a:pt x="12" y="60"/>
                  </a:cubicBezTo>
                  <a:cubicBezTo>
                    <a:pt x="8" y="62"/>
                    <a:pt x="4" y="65"/>
                    <a:pt x="0" y="68"/>
                  </a:cubicBezTo>
                  <a:cubicBezTo>
                    <a:pt x="1" y="48"/>
                    <a:pt x="1" y="28"/>
                    <a:pt x="17" y="13"/>
                  </a:cubicBezTo>
                  <a:cubicBezTo>
                    <a:pt x="25" y="6"/>
                    <a:pt x="33" y="0"/>
                    <a:pt x="44" y="8"/>
                  </a:cubicBezTo>
                  <a:close/>
                </a:path>
              </a:pathLst>
            </a:custGeom>
            <a:solidFill>
              <a:srgbClr val="CFC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19">
              <a:extLst>
                <a:ext uri="{FF2B5EF4-FFF2-40B4-BE49-F238E27FC236}">
                  <a16:creationId xmlns:a16="http://schemas.microsoft.com/office/drawing/2014/main" id="{1E960DDA-689A-92B9-1127-691070FBC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853"/>
              <a:ext cx="184" cy="119"/>
            </a:xfrm>
            <a:custGeom>
              <a:avLst/>
              <a:gdLst>
                <a:gd name="T0" fmla="*/ 0 w 45"/>
                <a:gd name="T1" fmla="*/ 16 h 29"/>
                <a:gd name="T2" fmla="*/ 15 w 45"/>
                <a:gd name="T3" fmla="*/ 4 h 29"/>
                <a:gd name="T4" fmla="*/ 40 w 45"/>
                <a:gd name="T5" fmla="*/ 0 h 29"/>
                <a:gd name="T6" fmla="*/ 24 w 45"/>
                <a:gd name="T7" fmla="*/ 28 h 29"/>
                <a:gd name="T8" fmla="*/ 0 w 45"/>
                <a:gd name="T9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9">
                  <a:moveTo>
                    <a:pt x="0" y="16"/>
                  </a:moveTo>
                  <a:cubicBezTo>
                    <a:pt x="1" y="7"/>
                    <a:pt x="7" y="5"/>
                    <a:pt x="15" y="4"/>
                  </a:cubicBezTo>
                  <a:cubicBezTo>
                    <a:pt x="23" y="4"/>
                    <a:pt x="32" y="2"/>
                    <a:pt x="40" y="0"/>
                  </a:cubicBezTo>
                  <a:cubicBezTo>
                    <a:pt x="45" y="16"/>
                    <a:pt x="31" y="20"/>
                    <a:pt x="24" y="28"/>
                  </a:cubicBezTo>
                  <a:cubicBezTo>
                    <a:pt x="16" y="24"/>
                    <a:pt x="4" y="29"/>
                    <a:pt x="0" y="16"/>
                  </a:cubicBezTo>
                  <a:close/>
                </a:path>
              </a:pathLst>
            </a:custGeom>
            <a:solidFill>
              <a:srgbClr val="DCC4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20">
              <a:extLst>
                <a:ext uri="{FF2B5EF4-FFF2-40B4-BE49-F238E27FC236}">
                  <a16:creationId xmlns:a16="http://schemas.microsoft.com/office/drawing/2014/main" id="{55F03481-0D28-089A-7571-302447B67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068"/>
              <a:ext cx="180" cy="90"/>
            </a:xfrm>
            <a:custGeom>
              <a:avLst/>
              <a:gdLst>
                <a:gd name="T0" fmla="*/ 43 w 44"/>
                <a:gd name="T1" fmla="*/ 6 h 22"/>
                <a:gd name="T2" fmla="*/ 35 w 44"/>
                <a:gd name="T3" fmla="*/ 22 h 22"/>
                <a:gd name="T4" fmla="*/ 13 w 44"/>
                <a:gd name="T5" fmla="*/ 22 h 22"/>
                <a:gd name="T6" fmla="*/ 0 w 44"/>
                <a:gd name="T7" fmla="*/ 13 h 22"/>
                <a:gd name="T8" fmla="*/ 12 w 44"/>
                <a:gd name="T9" fmla="*/ 2 h 22"/>
                <a:gd name="T10" fmla="*/ 43 w 44"/>
                <a:gd name="T11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22">
                  <a:moveTo>
                    <a:pt x="43" y="6"/>
                  </a:moveTo>
                  <a:cubicBezTo>
                    <a:pt x="44" y="13"/>
                    <a:pt x="37" y="17"/>
                    <a:pt x="35" y="22"/>
                  </a:cubicBezTo>
                  <a:cubicBezTo>
                    <a:pt x="28" y="22"/>
                    <a:pt x="20" y="22"/>
                    <a:pt x="13" y="22"/>
                  </a:cubicBezTo>
                  <a:cubicBezTo>
                    <a:pt x="6" y="22"/>
                    <a:pt x="1" y="20"/>
                    <a:pt x="0" y="13"/>
                  </a:cubicBezTo>
                  <a:cubicBezTo>
                    <a:pt x="0" y="5"/>
                    <a:pt x="5" y="2"/>
                    <a:pt x="12" y="2"/>
                  </a:cubicBezTo>
                  <a:cubicBezTo>
                    <a:pt x="22" y="2"/>
                    <a:pt x="33" y="0"/>
                    <a:pt x="43" y="6"/>
                  </a:cubicBezTo>
                  <a:close/>
                </a:path>
              </a:pathLst>
            </a:custGeom>
            <a:solidFill>
              <a:srgbClr val="CECC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21">
              <a:extLst>
                <a:ext uri="{FF2B5EF4-FFF2-40B4-BE49-F238E27FC236}">
                  <a16:creationId xmlns:a16="http://schemas.microsoft.com/office/drawing/2014/main" id="{89EEB602-487A-B564-6146-E72AEB2C3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1767"/>
              <a:ext cx="947" cy="766"/>
            </a:xfrm>
            <a:custGeom>
              <a:avLst/>
              <a:gdLst>
                <a:gd name="T0" fmla="*/ 231 w 232"/>
                <a:gd name="T1" fmla="*/ 90 h 188"/>
                <a:gd name="T2" fmla="*/ 167 w 232"/>
                <a:gd name="T3" fmla="*/ 128 h 188"/>
                <a:gd name="T4" fmla="*/ 112 w 232"/>
                <a:gd name="T5" fmla="*/ 145 h 188"/>
                <a:gd name="T6" fmla="*/ 103 w 232"/>
                <a:gd name="T7" fmla="*/ 165 h 188"/>
                <a:gd name="T8" fmla="*/ 88 w 232"/>
                <a:gd name="T9" fmla="*/ 183 h 188"/>
                <a:gd name="T10" fmla="*/ 8 w 232"/>
                <a:gd name="T11" fmla="*/ 127 h 188"/>
                <a:gd name="T12" fmla="*/ 0 w 232"/>
                <a:gd name="T13" fmla="*/ 120 h 188"/>
                <a:gd name="T14" fmla="*/ 85 w 232"/>
                <a:gd name="T15" fmla="*/ 40 h 188"/>
                <a:gd name="T16" fmla="*/ 143 w 232"/>
                <a:gd name="T17" fmla="*/ 0 h 188"/>
                <a:gd name="T18" fmla="*/ 151 w 232"/>
                <a:gd name="T19" fmla="*/ 16 h 188"/>
                <a:gd name="T20" fmla="*/ 230 w 232"/>
                <a:gd name="T21" fmla="*/ 72 h 188"/>
                <a:gd name="T22" fmla="*/ 231 w 232"/>
                <a:gd name="T23" fmla="*/ 9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2" h="188">
                  <a:moveTo>
                    <a:pt x="231" y="90"/>
                  </a:moveTo>
                  <a:cubicBezTo>
                    <a:pt x="216" y="113"/>
                    <a:pt x="190" y="118"/>
                    <a:pt x="167" y="128"/>
                  </a:cubicBezTo>
                  <a:cubicBezTo>
                    <a:pt x="149" y="135"/>
                    <a:pt x="130" y="139"/>
                    <a:pt x="112" y="145"/>
                  </a:cubicBezTo>
                  <a:cubicBezTo>
                    <a:pt x="101" y="148"/>
                    <a:pt x="96" y="154"/>
                    <a:pt x="103" y="165"/>
                  </a:cubicBezTo>
                  <a:cubicBezTo>
                    <a:pt x="110" y="179"/>
                    <a:pt x="103" y="188"/>
                    <a:pt x="88" y="183"/>
                  </a:cubicBezTo>
                  <a:cubicBezTo>
                    <a:pt x="57" y="173"/>
                    <a:pt x="23" y="162"/>
                    <a:pt x="8" y="127"/>
                  </a:cubicBezTo>
                  <a:cubicBezTo>
                    <a:pt x="6" y="123"/>
                    <a:pt x="4" y="121"/>
                    <a:pt x="0" y="120"/>
                  </a:cubicBezTo>
                  <a:cubicBezTo>
                    <a:pt x="18" y="83"/>
                    <a:pt x="50" y="59"/>
                    <a:pt x="85" y="40"/>
                  </a:cubicBezTo>
                  <a:cubicBezTo>
                    <a:pt x="106" y="28"/>
                    <a:pt x="124" y="14"/>
                    <a:pt x="143" y="0"/>
                  </a:cubicBezTo>
                  <a:cubicBezTo>
                    <a:pt x="146" y="5"/>
                    <a:pt x="141" y="14"/>
                    <a:pt x="151" y="16"/>
                  </a:cubicBezTo>
                  <a:cubicBezTo>
                    <a:pt x="182" y="29"/>
                    <a:pt x="208" y="47"/>
                    <a:pt x="230" y="72"/>
                  </a:cubicBezTo>
                  <a:cubicBezTo>
                    <a:pt x="232" y="78"/>
                    <a:pt x="232" y="84"/>
                    <a:pt x="231" y="90"/>
                  </a:cubicBezTo>
                  <a:close/>
                </a:path>
              </a:pathLst>
            </a:custGeom>
            <a:solidFill>
              <a:srgbClr val="DBE5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22">
              <a:extLst>
                <a:ext uri="{FF2B5EF4-FFF2-40B4-BE49-F238E27FC236}">
                  <a16:creationId xmlns:a16="http://schemas.microsoft.com/office/drawing/2014/main" id="{8FFD6CF4-41F3-F442-F136-5B929673D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1241"/>
              <a:ext cx="682" cy="819"/>
            </a:xfrm>
            <a:custGeom>
              <a:avLst/>
              <a:gdLst>
                <a:gd name="T0" fmla="*/ 81 w 167"/>
                <a:gd name="T1" fmla="*/ 201 h 201"/>
                <a:gd name="T2" fmla="*/ 2 w 167"/>
                <a:gd name="T3" fmla="*/ 149 h 201"/>
                <a:gd name="T4" fmla="*/ 20 w 167"/>
                <a:gd name="T5" fmla="*/ 126 h 201"/>
                <a:gd name="T6" fmla="*/ 27 w 167"/>
                <a:gd name="T7" fmla="*/ 84 h 201"/>
                <a:gd name="T8" fmla="*/ 20 w 167"/>
                <a:gd name="T9" fmla="*/ 56 h 201"/>
                <a:gd name="T10" fmla="*/ 37 w 167"/>
                <a:gd name="T11" fmla="*/ 33 h 201"/>
                <a:gd name="T12" fmla="*/ 81 w 167"/>
                <a:gd name="T13" fmla="*/ 4 h 201"/>
                <a:gd name="T14" fmla="*/ 91 w 167"/>
                <a:gd name="T15" fmla="*/ 18 h 201"/>
                <a:gd name="T16" fmla="*/ 104 w 167"/>
                <a:gd name="T17" fmla="*/ 3 h 201"/>
                <a:gd name="T18" fmla="*/ 156 w 167"/>
                <a:gd name="T19" fmla="*/ 46 h 201"/>
                <a:gd name="T20" fmla="*/ 166 w 167"/>
                <a:gd name="T21" fmla="*/ 102 h 201"/>
                <a:gd name="T22" fmla="*/ 161 w 167"/>
                <a:gd name="T23" fmla="*/ 122 h 201"/>
                <a:gd name="T24" fmla="*/ 147 w 167"/>
                <a:gd name="T25" fmla="*/ 124 h 201"/>
                <a:gd name="T26" fmla="*/ 126 w 167"/>
                <a:gd name="T27" fmla="*/ 135 h 201"/>
                <a:gd name="T28" fmla="*/ 99 w 167"/>
                <a:gd name="T29" fmla="*/ 182 h 201"/>
                <a:gd name="T30" fmla="*/ 81 w 167"/>
                <a:gd name="T31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7" h="201">
                  <a:moveTo>
                    <a:pt x="81" y="201"/>
                  </a:moveTo>
                  <a:cubicBezTo>
                    <a:pt x="55" y="182"/>
                    <a:pt x="33" y="158"/>
                    <a:pt x="2" y="149"/>
                  </a:cubicBezTo>
                  <a:cubicBezTo>
                    <a:pt x="0" y="135"/>
                    <a:pt x="12" y="132"/>
                    <a:pt x="20" y="126"/>
                  </a:cubicBezTo>
                  <a:cubicBezTo>
                    <a:pt x="35" y="114"/>
                    <a:pt x="38" y="99"/>
                    <a:pt x="27" y="84"/>
                  </a:cubicBezTo>
                  <a:cubicBezTo>
                    <a:pt x="22" y="76"/>
                    <a:pt x="15" y="67"/>
                    <a:pt x="20" y="56"/>
                  </a:cubicBezTo>
                  <a:cubicBezTo>
                    <a:pt x="21" y="45"/>
                    <a:pt x="30" y="39"/>
                    <a:pt x="37" y="33"/>
                  </a:cubicBezTo>
                  <a:cubicBezTo>
                    <a:pt x="49" y="18"/>
                    <a:pt x="58" y="0"/>
                    <a:pt x="81" y="4"/>
                  </a:cubicBezTo>
                  <a:cubicBezTo>
                    <a:pt x="86" y="7"/>
                    <a:pt x="87" y="13"/>
                    <a:pt x="91" y="18"/>
                  </a:cubicBezTo>
                  <a:cubicBezTo>
                    <a:pt x="99" y="16"/>
                    <a:pt x="96" y="4"/>
                    <a:pt x="104" y="3"/>
                  </a:cubicBezTo>
                  <a:cubicBezTo>
                    <a:pt x="130" y="7"/>
                    <a:pt x="147" y="21"/>
                    <a:pt x="156" y="46"/>
                  </a:cubicBezTo>
                  <a:cubicBezTo>
                    <a:pt x="162" y="64"/>
                    <a:pt x="164" y="83"/>
                    <a:pt x="166" y="102"/>
                  </a:cubicBezTo>
                  <a:cubicBezTo>
                    <a:pt x="167" y="109"/>
                    <a:pt x="167" y="117"/>
                    <a:pt x="161" y="122"/>
                  </a:cubicBezTo>
                  <a:cubicBezTo>
                    <a:pt x="156" y="125"/>
                    <a:pt x="152" y="126"/>
                    <a:pt x="147" y="124"/>
                  </a:cubicBezTo>
                  <a:cubicBezTo>
                    <a:pt x="137" y="122"/>
                    <a:pt x="131" y="127"/>
                    <a:pt x="126" y="135"/>
                  </a:cubicBezTo>
                  <a:cubicBezTo>
                    <a:pt x="117" y="151"/>
                    <a:pt x="107" y="166"/>
                    <a:pt x="99" y="182"/>
                  </a:cubicBezTo>
                  <a:cubicBezTo>
                    <a:pt x="95" y="190"/>
                    <a:pt x="92" y="199"/>
                    <a:pt x="81" y="201"/>
                  </a:cubicBezTo>
                  <a:close/>
                </a:path>
              </a:pathLst>
            </a:custGeom>
            <a:solidFill>
              <a:srgbClr val="A8A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23">
              <a:extLst>
                <a:ext uri="{FF2B5EF4-FFF2-40B4-BE49-F238E27FC236}">
                  <a16:creationId xmlns:a16="http://schemas.microsoft.com/office/drawing/2014/main" id="{D74B5EE7-16F7-DB24-1F9E-CEC1F8E1A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1057"/>
              <a:ext cx="612" cy="1150"/>
            </a:xfrm>
            <a:custGeom>
              <a:avLst/>
              <a:gdLst>
                <a:gd name="T0" fmla="*/ 122 w 150"/>
                <a:gd name="T1" fmla="*/ 166 h 282"/>
                <a:gd name="T2" fmla="*/ 107 w 150"/>
                <a:gd name="T3" fmla="*/ 76 h 282"/>
                <a:gd name="T4" fmla="*/ 66 w 150"/>
                <a:gd name="T5" fmla="*/ 50 h 282"/>
                <a:gd name="T6" fmla="*/ 62 w 150"/>
                <a:gd name="T7" fmla="*/ 44 h 282"/>
                <a:gd name="T8" fmla="*/ 58 w 150"/>
                <a:gd name="T9" fmla="*/ 29 h 282"/>
                <a:gd name="T10" fmla="*/ 51 w 150"/>
                <a:gd name="T11" fmla="*/ 35 h 282"/>
                <a:gd name="T12" fmla="*/ 45 w 150"/>
                <a:gd name="T13" fmla="*/ 51 h 282"/>
                <a:gd name="T14" fmla="*/ 0 w 150"/>
                <a:gd name="T15" fmla="*/ 78 h 282"/>
                <a:gd name="T16" fmla="*/ 26 w 150"/>
                <a:gd name="T17" fmla="*/ 17 h 282"/>
                <a:gd name="T18" fmla="*/ 52 w 150"/>
                <a:gd name="T19" fmla="*/ 2 h 282"/>
                <a:gd name="T20" fmla="*/ 125 w 150"/>
                <a:gd name="T21" fmla="*/ 19 h 282"/>
                <a:gd name="T22" fmla="*/ 148 w 150"/>
                <a:gd name="T23" fmla="*/ 60 h 282"/>
                <a:gd name="T24" fmla="*/ 112 w 150"/>
                <a:gd name="T25" fmla="*/ 248 h 282"/>
                <a:gd name="T26" fmla="*/ 72 w 150"/>
                <a:gd name="T27" fmla="*/ 282 h 282"/>
                <a:gd name="T28" fmla="*/ 64 w 150"/>
                <a:gd name="T29" fmla="*/ 254 h 282"/>
                <a:gd name="T30" fmla="*/ 65 w 150"/>
                <a:gd name="T31" fmla="*/ 245 h 282"/>
                <a:gd name="T32" fmla="*/ 122 w 150"/>
                <a:gd name="T33" fmla="*/ 166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0" h="282">
                  <a:moveTo>
                    <a:pt x="122" y="166"/>
                  </a:moveTo>
                  <a:cubicBezTo>
                    <a:pt x="126" y="134"/>
                    <a:pt x="121" y="104"/>
                    <a:pt x="107" y="76"/>
                  </a:cubicBezTo>
                  <a:cubicBezTo>
                    <a:pt x="98" y="60"/>
                    <a:pt x="81" y="57"/>
                    <a:pt x="66" y="50"/>
                  </a:cubicBezTo>
                  <a:cubicBezTo>
                    <a:pt x="62" y="49"/>
                    <a:pt x="62" y="47"/>
                    <a:pt x="62" y="44"/>
                  </a:cubicBezTo>
                  <a:cubicBezTo>
                    <a:pt x="61" y="39"/>
                    <a:pt x="66" y="32"/>
                    <a:pt x="58" y="29"/>
                  </a:cubicBezTo>
                  <a:cubicBezTo>
                    <a:pt x="53" y="27"/>
                    <a:pt x="51" y="31"/>
                    <a:pt x="51" y="35"/>
                  </a:cubicBezTo>
                  <a:cubicBezTo>
                    <a:pt x="51" y="41"/>
                    <a:pt x="54" y="48"/>
                    <a:pt x="45" y="51"/>
                  </a:cubicBezTo>
                  <a:cubicBezTo>
                    <a:pt x="24" y="50"/>
                    <a:pt x="15" y="68"/>
                    <a:pt x="0" y="78"/>
                  </a:cubicBezTo>
                  <a:cubicBezTo>
                    <a:pt x="6" y="56"/>
                    <a:pt x="14" y="36"/>
                    <a:pt x="26" y="17"/>
                  </a:cubicBezTo>
                  <a:cubicBezTo>
                    <a:pt x="33" y="8"/>
                    <a:pt x="41" y="2"/>
                    <a:pt x="52" y="2"/>
                  </a:cubicBezTo>
                  <a:cubicBezTo>
                    <a:pt x="78" y="0"/>
                    <a:pt x="102" y="9"/>
                    <a:pt x="125" y="19"/>
                  </a:cubicBezTo>
                  <a:cubicBezTo>
                    <a:pt x="141" y="26"/>
                    <a:pt x="150" y="42"/>
                    <a:pt x="148" y="60"/>
                  </a:cubicBezTo>
                  <a:cubicBezTo>
                    <a:pt x="141" y="124"/>
                    <a:pt x="136" y="188"/>
                    <a:pt x="112" y="248"/>
                  </a:cubicBezTo>
                  <a:cubicBezTo>
                    <a:pt x="105" y="266"/>
                    <a:pt x="88" y="273"/>
                    <a:pt x="72" y="282"/>
                  </a:cubicBezTo>
                  <a:cubicBezTo>
                    <a:pt x="71" y="272"/>
                    <a:pt x="61" y="265"/>
                    <a:pt x="64" y="254"/>
                  </a:cubicBezTo>
                  <a:cubicBezTo>
                    <a:pt x="62" y="250"/>
                    <a:pt x="62" y="247"/>
                    <a:pt x="65" y="245"/>
                  </a:cubicBezTo>
                  <a:cubicBezTo>
                    <a:pt x="89" y="223"/>
                    <a:pt x="111" y="198"/>
                    <a:pt x="122" y="166"/>
                  </a:cubicBezTo>
                  <a:close/>
                </a:path>
              </a:pathLst>
            </a:custGeom>
            <a:solidFill>
              <a:srgbClr val="B5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24">
              <a:extLst>
                <a:ext uri="{FF2B5EF4-FFF2-40B4-BE49-F238E27FC236}">
                  <a16:creationId xmlns:a16="http://schemas.microsoft.com/office/drawing/2014/main" id="{530DE9B9-7ACD-07A9-7F82-82911BD6A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469"/>
              <a:ext cx="429" cy="351"/>
            </a:xfrm>
            <a:custGeom>
              <a:avLst/>
              <a:gdLst>
                <a:gd name="T0" fmla="*/ 93 w 105"/>
                <a:gd name="T1" fmla="*/ 0 h 86"/>
                <a:gd name="T2" fmla="*/ 105 w 105"/>
                <a:gd name="T3" fmla="*/ 29 h 86"/>
                <a:gd name="T4" fmla="*/ 78 w 105"/>
                <a:gd name="T5" fmla="*/ 48 h 86"/>
                <a:gd name="T6" fmla="*/ 0 w 105"/>
                <a:gd name="T7" fmla="*/ 86 h 86"/>
                <a:gd name="T8" fmla="*/ 93 w 10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6">
                  <a:moveTo>
                    <a:pt x="93" y="0"/>
                  </a:moveTo>
                  <a:cubicBezTo>
                    <a:pt x="97" y="10"/>
                    <a:pt x="101" y="19"/>
                    <a:pt x="105" y="29"/>
                  </a:cubicBezTo>
                  <a:cubicBezTo>
                    <a:pt x="102" y="43"/>
                    <a:pt x="91" y="47"/>
                    <a:pt x="78" y="48"/>
                  </a:cubicBezTo>
                  <a:cubicBezTo>
                    <a:pt x="52" y="60"/>
                    <a:pt x="23" y="66"/>
                    <a:pt x="0" y="86"/>
                  </a:cubicBezTo>
                  <a:cubicBezTo>
                    <a:pt x="19" y="44"/>
                    <a:pt x="61" y="27"/>
                    <a:pt x="93" y="0"/>
                  </a:cubicBezTo>
                  <a:close/>
                </a:path>
              </a:pathLst>
            </a:custGeom>
            <a:solidFill>
              <a:srgbClr val="EF91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25">
              <a:extLst>
                <a:ext uri="{FF2B5EF4-FFF2-40B4-BE49-F238E27FC236}">
                  <a16:creationId xmlns:a16="http://schemas.microsoft.com/office/drawing/2014/main" id="{7A0C6A9A-FC43-7D28-26EC-43DBB451E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1587"/>
              <a:ext cx="237" cy="261"/>
            </a:xfrm>
            <a:custGeom>
              <a:avLst/>
              <a:gdLst>
                <a:gd name="T0" fmla="*/ 18 w 58"/>
                <a:gd name="T1" fmla="*/ 19 h 64"/>
                <a:gd name="T2" fmla="*/ 45 w 58"/>
                <a:gd name="T3" fmla="*/ 0 h 64"/>
                <a:gd name="T4" fmla="*/ 37 w 58"/>
                <a:gd name="T5" fmla="*/ 45 h 64"/>
                <a:gd name="T6" fmla="*/ 15 w 58"/>
                <a:gd name="T7" fmla="*/ 64 h 64"/>
                <a:gd name="T8" fmla="*/ 10 w 58"/>
                <a:gd name="T9" fmla="*/ 44 h 64"/>
                <a:gd name="T10" fmla="*/ 18 w 58"/>
                <a:gd name="T11" fmla="*/ 1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64">
                  <a:moveTo>
                    <a:pt x="18" y="19"/>
                  </a:moveTo>
                  <a:cubicBezTo>
                    <a:pt x="27" y="13"/>
                    <a:pt x="36" y="7"/>
                    <a:pt x="45" y="0"/>
                  </a:cubicBezTo>
                  <a:cubicBezTo>
                    <a:pt x="58" y="9"/>
                    <a:pt x="53" y="35"/>
                    <a:pt x="37" y="45"/>
                  </a:cubicBezTo>
                  <a:cubicBezTo>
                    <a:pt x="28" y="50"/>
                    <a:pt x="20" y="54"/>
                    <a:pt x="15" y="64"/>
                  </a:cubicBezTo>
                  <a:cubicBezTo>
                    <a:pt x="0" y="60"/>
                    <a:pt x="4" y="52"/>
                    <a:pt x="10" y="44"/>
                  </a:cubicBezTo>
                  <a:cubicBezTo>
                    <a:pt x="13" y="36"/>
                    <a:pt x="16" y="27"/>
                    <a:pt x="18" y="19"/>
                  </a:cubicBezTo>
                  <a:close/>
                </a:path>
              </a:pathLst>
            </a:custGeom>
            <a:solidFill>
              <a:srgbClr val="BD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26">
              <a:extLst>
                <a:ext uri="{FF2B5EF4-FFF2-40B4-BE49-F238E27FC236}">
                  <a16:creationId xmlns:a16="http://schemas.microsoft.com/office/drawing/2014/main" id="{EF2459A5-8A04-B67B-8DF9-591C81776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865"/>
              <a:ext cx="131" cy="179"/>
            </a:xfrm>
            <a:custGeom>
              <a:avLst/>
              <a:gdLst>
                <a:gd name="T0" fmla="*/ 0 w 32"/>
                <a:gd name="T1" fmla="*/ 44 h 44"/>
                <a:gd name="T2" fmla="*/ 32 w 32"/>
                <a:gd name="T3" fmla="*/ 0 h 44"/>
                <a:gd name="T4" fmla="*/ 0 w 32"/>
                <a:gd name="T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44">
                  <a:moveTo>
                    <a:pt x="0" y="44"/>
                  </a:moveTo>
                  <a:cubicBezTo>
                    <a:pt x="1" y="22"/>
                    <a:pt x="19" y="13"/>
                    <a:pt x="32" y="0"/>
                  </a:cubicBezTo>
                  <a:cubicBezTo>
                    <a:pt x="28" y="20"/>
                    <a:pt x="16" y="33"/>
                    <a:pt x="0" y="44"/>
                  </a:cubicBezTo>
                  <a:close/>
                </a:path>
              </a:pathLst>
            </a:custGeom>
            <a:solidFill>
              <a:srgbClr val="FBF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27">
              <a:extLst>
                <a:ext uri="{FF2B5EF4-FFF2-40B4-BE49-F238E27FC236}">
                  <a16:creationId xmlns:a16="http://schemas.microsoft.com/office/drawing/2014/main" id="{3DB96DA2-F4BC-5CE9-7F95-FFE7D2494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2386"/>
              <a:ext cx="600" cy="465"/>
            </a:xfrm>
            <a:custGeom>
              <a:avLst/>
              <a:gdLst>
                <a:gd name="T0" fmla="*/ 128 w 147"/>
                <a:gd name="T1" fmla="*/ 0 h 114"/>
                <a:gd name="T2" fmla="*/ 142 w 147"/>
                <a:gd name="T3" fmla="*/ 31 h 114"/>
                <a:gd name="T4" fmla="*/ 23 w 147"/>
                <a:gd name="T5" fmla="*/ 110 h 114"/>
                <a:gd name="T6" fmla="*/ 0 w 147"/>
                <a:gd name="T7" fmla="*/ 100 h 114"/>
                <a:gd name="T8" fmla="*/ 41 w 147"/>
                <a:gd name="T9" fmla="*/ 60 h 114"/>
                <a:gd name="T10" fmla="*/ 85 w 147"/>
                <a:gd name="T11" fmla="*/ 50 h 114"/>
                <a:gd name="T12" fmla="*/ 100 w 147"/>
                <a:gd name="T13" fmla="*/ 32 h 114"/>
                <a:gd name="T14" fmla="*/ 128 w 147"/>
                <a:gd name="T1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14">
                  <a:moveTo>
                    <a:pt x="128" y="0"/>
                  </a:moveTo>
                  <a:cubicBezTo>
                    <a:pt x="146" y="4"/>
                    <a:pt x="147" y="17"/>
                    <a:pt x="142" y="31"/>
                  </a:cubicBezTo>
                  <a:cubicBezTo>
                    <a:pt x="131" y="67"/>
                    <a:pt x="60" y="114"/>
                    <a:pt x="23" y="110"/>
                  </a:cubicBezTo>
                  <a:cubicBezTo>
                    <a:pt x="15" y="110"/>
                    <a:pt x="6" y="107"/>
                    <a:pt x="0" y="100"/>
                  </a:cubicBezTo>
                  <a:cubicBezTo>
                    <a:pt x="3" y="76"/>
                    <a:pt x="26" y="72"/>
                    <a:pt x="41" y="60"/>
                  </a:cubicBezTo>
                  <a:cubicBezTo>
                    <a:pt x="59" y="71"/>
                    <a:pt x="72" y="61"/>
                    <a:pt x="85" y="50"/>
                  </a:cubicBezTo>
                  <a:cubicBezTo>
                    <a:pt x="91" y="45"/>
                    <a:pt x="96" y="39"/>
                    <a:pt x="100" y="32"/>
                  </a:cubicBezTo>
                  <a:cubicBezTo>
                    <a:pt x="114" y="25"/>
                    <a:pt x="125" y="15"/>
                    <a:pt x="128" y="0"/>
                  </a:cubicBezTo>
                  <a:close/>
                </a:path>
              </a:pathLst>
            </a:custGeom>
            <a:solidFill>
              <a:srgbClr val="9F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28">
              <a:extLst>
                <a:ext uri="{FF2B5EF4-FFF2-40B4-BE49-F238E27FC236}">
                  <a16:creationId xmlns:a16="http://schemas.microsoft.com/office/drawing/2014/main" id="{E4677A04-D43F-1EA6-F574-88FBD8762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1710"/>
              <a:ext cx="323" cy="424"/>
            </a:xfrm>
            <a:custGeom>
              <a:avLst/>
              <a:gdLst>
                <a:gd name="T0" fmla="*/ 79 w 79"/>
                <a:gd name="T1" fmla="*/ 6 h 104"/>
                <a:gd name="T2" fmla="*/ 35 w 79"/>
                <a:gd name="T3" fmla="*/ 78 h 104"/>
                <a:gd name="T4" fmla="*/ 21 w 79"/>
                <a:gd name="T5" fmla="*/ 94 h 104"/>
                <a:gd name="T6" fmla="*/ 5 w 79"/>
                <a:gd name="T7" fmla="*/ 104 h 104"/>
                <a:gd name="T8" fmla="*/ 1 w 79"/>
                <a:gd name="T9" fmla="*/ 86 h 104"/>
                <a:gd name="T10" fmla="*/ 37 w 79"/>
                <a:gd name="T11" fmla="*/ 24 h 104"/>
                <a:gd name="T12" fmla="*/ 79 w 79"/>
                <a:gd name="T13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4">
                  <a:moveTo>
                    <a:pt x="79" y="6"/>
                  </a:moveTo>
                  <a:cubicBezTo>
                    <a:pt x="78" y="39"/>
                    <a:pt x="56" y="58"/>
                    <a:pt x="35" y="78"/>
                  </a:cubicBezTo>
                  <a:cubicBezTo>
                    <a:pt x="30" y="83"/>
                    <a:pt x="22" y="85"/>
                    <a:pt x="21" y="94"/>
                  </a:cubicBezTo>
                  <a:cubicBezTo>
                    <a:pt x="16" y="97"/>
                    <a:pt x="12" y="103"/>
                    <a:pt x="5" y="104"/>
                  </a:cubicBezTo>
                  <a:cubicBezTo>
                    <a:pt x="0" y="99"/>
                    <a:pt x="3" y="92"/>
                    <a:pt x="1" y="86"/>
                  </a:cubicBezTo>
                  <a:cubicBezTo>
                    <a:pt x="18" y="68"/>
                    <a:pt x="26" y="45"/>
                    <a:pt x="37" y="24"/>
                  </a:cubicBezTo>
                  <a:cubicBezTo>
                    <a:pt x="48" y="4"/>
                    <a:pt x="60" y="0"/>
                    <a:pt x="79" y="6"/>
                  </a:cubicBezTo>
                  <a:close/>
                </a:path>
              </a:pathLst>
            </a:custGeom>
            <a:solidFill>
              <a:srgbClr val="ED8D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29">
              <a:extLst>
                <a:ext uri="{FF2B5EF4-FFF2-40B4-BE49-F238E27FC236}">
                  <a16:creationId xmlns:a16="http://schemas.microsoft.com/office/drawing/2014/main" id="{C3D943B5-9014-A677-E69F-4FC3B83D6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2517"/>
              <a:ext cx="241" cy="171"/>
            </a:xfrm>
            <a:custGeom>
              <a:avLst/>
              <a:gdLst>
                <a:gd name="T0" fmla="*/ 59 w 59"/>
                <a:gd name="T1" fmla="*/ 0 h 42"/>
                <a:gd name="T2" fmla="*/ 21 w 59"/>
                <a:gd name="T3" fmla="*/ 38 h 42"/>
                <a:gd name="T4" fmla="*/ 0 w 59"/>
                <a:gd name="T5" fmla="*/ 28 h 42"/>
                <a:gd name="T6" fmla="*/ 59 w 59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42">
                  <a:moveTo>
                    <a:pt x="59" y="0"/>
                  </a:moveTo>
                  <a:cubicBezTo>
                    <a:pt x="58" y="24"/>
                    <a:pt x="37" y="29"/>
                    <a:pt x="21" y="38"/>
                  </a:cubicBezTo>
                  <a:cubicBezTo>
                    <a:pt x="14" y="42"/>
                    <a:pt x="3" y="39"/>
                    <a:pt x="0" y="28"/>
                  </a:cubicBezTo>
                  <a:cubicBezTo>
                    <a:pt x="19" y="19"/>
                    <a:pt x="39" y="9"/>
                    <a:pt x="59" y="0"/>
                  </a:cubicBezTo>
                  <a:close/>
                </a:path>
              </a:pathLst>
            </a:custGeom>
            <a:solidFill>
              <a:srgbClr val="8BA9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30">
              <a:extLst>
                <a:ext uri="{FF2B5EF4-FFF2-40B4-BE49-F238E27FC236}">
                  <a16:creationId xmlns:a16="http://schemas.microsoft.com/office/drawing/2014/main" id="{CE6C4BCA-83CF-14C6-93B3-64437F45B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310"/>
              <a:ext cx="78" cy="65"/>
            </a:xfrm>
            <a:custGeom>
              <a:avLst/>
              <a:gdLst>
                <a:gd name="T0" fmla="*/ 19 w 19"/>
                <a:gd name="T1" fmla="*/ 8 h 16"/>
                <a:gd name="T2" fmla="*/ 9 w 19"/>
                <a:gd name="T3" fmla="*/ 15 h 16"/>
                <a:gd name="T4" fmla="*/ 0 w 19"/>
                <a:gd name="T5" fmla="*/ 6 h 16"/>
                <a:gd name="T6" fmla="*/ 9 w 19"/>
                <a:gd name="T7" fmla="*/ 0 h 16"/>
                <a:gd name="T8" fmla="*/ 19 w 19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6">
                  <a:moveTo>
                    <a:pt x="19" y="8"/>
                  </a:moveTo>
                  <a:cubicBezTo>
                    <a:pt x="18" y="13"/>
                    <a:pt x="15" y="16"/>
                    <a:pt x="9" y="15"/>
                  </a:cubicBezTo>
                  <a:cubicBezTo>
                    <a:pt x="5" y="13"/>
                    <a:pt x="0" y="11"/>
                    <a:pt x="0" y="6"/>
                  </a:cubicBezTo>
                  <a:cubicBezTo>
                    <a:pt x="1" y="0"/>
                    <a:pt x="5" y="0"/>
                    <a:pt x="9" y="0"/>
                  </a:cubicBezTo>
                  <a:cubicBezTo>
                    <a:pt x="14" y="0"/>
                    <a:pt x="19" y="1"/>
                    <a:pt x="19" y="8"/>
                  </a:cubicBezTo>
                  <a:close/>
                </a:path>
              </a:pathLst>
            </a:custGeom>
            <a:solidFill>
              <a:srgbClr val="EC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31">
              <a:extLst>
                <a:ext uri="{FF2B5EF4-FFF2-40B4-BE49-F238E27FC236}">
                  <a16:creationId xmlns:a16="http://schemas.microsoft.com/office/drawing/2014/main" id="{17E873CB-973E-4811-FF96-57D4FE487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666"/>
              <a:ext cx="118" cy="175"/>
            </a:xfrm>
            <a:custGeom>
              <a:avLst/>
              <a:gdLst>
                <a:gd name="T0" fmla="*/ 28 w 29"/>
                <a:gd name="T1" fmla="*/ 26 h 43"/>
                <a:gd name="T2" fmla="*/ 14 w 29"/>
                <a:gd name="T3" fmla="*/ 42 h 43"/>
                <a:gd name="T4" fmla="*/ 0 w 29"/>
                <a:gd name="T5" fmla="*/ 23 h 43"/>
                <a:gd name="T6" fmla="*/ 14 w 29"/>
                <a:gd name="T7" fmla="*/ 0 h 43"/>
                <a:gd name="T8" fmla="*/ 28 w 29"/>
                <a:gd name="T9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3">
                  <a:moveTo>
                    <a:pt x="28" y="26"/>
                  </a:moveTo>
                  <a:cubicBezTo>
                    <a:pt x="29" y="35"/>
                    <a:pt x="27" y="43"/>
                    <a:pt x="14" y="42"/>
                  </a:cubicBezTo>
                  <a:cubicBezTo>
                    <a:pt x="0" y="42"/>
                    <a:pt x="0" y="33"/>
                    <a:pt x="0" y="23"/>
                  </a:cubicBezTo>
                  <a:cubicBezTo>
                    <a:pt x="0" y="12"/>
                    <a:pt x="5" y="0"/>
                    <a:pt x="14" y="0"/>
                  </a:cubicBezTo>
                  <a:cubicBezTo>
                    <a:pt x="25" y="0"/>
                    <a:pt x="29" y="13"/>
                    <a:pt x="28" y="26"/>
                  </a:cubicBezTo>
                  <a:close/>
                </a:path>
              </a:pathLst>
            </a:custGeom>
            <a:solidFill>
              <a:srgbClr val="C3B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32">
              <a:extLst>
                <a:ext uri="{FF2B5EF4-FFF2-40B4-BE49-F238E27FC236}">
                  <a16:creationId xmlns:a16="http://schemas.microsoft.com/office/drawing/2014/main" id="{55255514-7F65-0742-F394-33E3CEC00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1159"/>
              <a:ext cx="135" cy="90"/>
            </a:xfrm>
            <a:custGeom>
              <a:avLst/>
              <a:gdLst>
                <a:gd name="T0" fmla="*/ 17 w 33"/>
                <a:gd name="T1" fmla="*/ 5 h 22"/>
                <a:gd name="T2" fmla="*/ 33 w 33"/>
                <a:gd name="T3" fmla="*/ 10 h 22"/>
                <a:gd name="T4" fmla="*/ 15 w 33"/>
                <a:gd name="T5" fmla="*/ 21 h 22"/>
                <a:gd name="T6" fmla="*/ 1 w 33"/>
                <a:gd name="T7" fmla="*/ 12 h 22"/>
                <a:gd name="T8" fmla="*/ 17 w 33"/>
                <a:gd name="T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2">
                  <a:moveTo>
                    <a:pt x="17" y="5"/>
                  </a:moveTo>
                  <a:cubicBezTo>
                    <a:pt x="23" y="7"/>
                    <a:pt x="33" y="2"/>
                    <a:pt x="33" y="10"/>
                  </a:cubicBezTo>
                  <a:cubicBezTo>
                    <a:pt x="33" y="19"/>
                    <a:pt x="24" y="22"/>
                    <a:pt x="15" y="21"/>
                  </a:cubicBezTo>
                  <a:cubicBezTo>
                    <a:pt x="9" y="21"/>
                    <a:pt x="0" y="21"/>
                    <a:pt x="1" y="12"/>
                  </a:cubicBezTo>
                  <a:cubicBezTo>
                    <a:pt x="1" y="0"/>
                    <a:pt x="12" y="8"/>
                    <a:pt x="17" y="5"/>
                  </a:cubicBezTo>
                  <a:close/>
                </a:path>
              </a:pathLst>
            </a:custGeom>
            <a:solidFill>
              <a:srgbClr val="A1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33">
              <a:extLst>
                <a:ext uri="{FF2B5EF4-FFF2-40B4-BE49-F238E27FC236}">
                  <a16:creationId xmlns:a16="http://schemas.microsoft.com/office/drawing/2014/main" id="{F9998FC7-D355-8744-0B14-BE4C3E89B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1167"/>
              <a:ext cx="89" cy="180"/>
            </a:xfrm>
            <a:custGeom>
              <a:avLst/>
              <a:gdLst>
                <a:gd name="T0" fmla="*/ 0 w 22"/>
                <a:gd name="T1" fmla="*/ 24 h 44"/>
                <a:gd name="T2" fmla="*/ 1 w 22"/>
                <a:gd name="T3" fmla="*/ 8 h 44"/>
                <a:gd name="T4" fmla="*/ 16 w 22"/>
                <a:gd name="T5" fmla="*/ 4 h 44"/>
                <a:gd name="T6" fmla="*/ 20 w 22"/>
                <a:gd name="T7" fmla="*/ 16 h 44"/>
                <a:gd name="T8" fmla="*/ 21 w 22"/>
                <a:gd name="T9" fmla="*/ 23 h 44"/>
                <a:gd name="T10" fmla="*/ 20 w 22"/>
                <a:gd name="T11" fmla="*/ 31 h 44"/>
                <a:gd name="T12" fmla="*/ 8 w 22"/>
                <a:gd name="T13" fmla="*/ 44 h 44"/>
                <a:gd name="T14" fmla="*/ 1 w 22"/>
                <a:gd name="T15" fmla="*/ 31 h 44"/>
                <a:gd name="T16" fmla="*/ 0 w 22"/>
                <a:gd name="T17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4">
                  <a:moveTo>
                    <a:pt x="0" y="24"/>
                  </a:moveTo>
                  <a:cubicBezTo>
                    <a:pt x="5" y="19"/>
                    <a:pt x="2" y="13"/>
                    <a:pt x="1" y="8"/>
                  </a:cubicBezTo>
                  <a:cubicBezTo>
                    <a:pt x="5" y="2"/>
                    <a:pt x="9" y="0"/>
                    <a:pt x="16" y="4"/>
                  </a:cubicBezTo>
                  <a:cubicBezTo>
                    <a:pt x="21" y="6"/>
                    <a:pt x="22" y="11"/>
                    <a:pt x="20" y="16"/>
                  </a:cubicBezTo>
                  <a:cubicBezTo>
                    <a:pt x="20" y="19"/>
                    <a:pt x="20" y="21"/>
                    <a:pt x="21" y="23"/>
                  </a:cubicBezTo>
                  <a:cubicBezTo>
                    <a:pt x="20" y="26"/>
                    <a:pt x="20" y="29"/>
                    <a:pt x="20" y="31"/>
                  </a:cubicBezTo>
                  <a:cubicBezTo>
                    <a:pt x="18" y="38"/>
                    <a:pt x="15" y="44"/>
                    <a:pt x="8" y="44"/>
                  </a:cubicBezTo>
                  <a:cubicBezTo>
                    <a:pt x="1" y="44"/>
                    <a:pt x="3" y="36"/>
                    <a:pt x="1" y="31"/>
                  </a:cubicBezTo>
                  <a:cubicBezTo>
                    <a:pt x="1" y="29"/>
                    <a:pt x="0" y="26"/>
                    <a:pt x="0" y="24"/>
                  </a:cubicBezTo>
                  <a:close/>
                </a:path>
              </a:pathLst>
            </a:custGeom>
            <a:solidFill>
              <a:srgbClr val="DE9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34">
              <a:extLst>
                <a:ext uri="{FF2B5EF4-FFF2-40B4-BE49-F238E27FC236}">
                  <a16:creationId xmlns:a16="http://schemas.microsoft.com/office/drawing/2014/main" id="{D5A7083A-0430-BAC7-0A13-BF70A069E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1139"/>
              <a:ext cx="111" cy="94"/>
            </a:xfrm>
            <a:custGeom>
              <a:avLst/>
              <a:gdLst>
                <a:gd name="T0" fmla="*/ 22 w 27"/>
                <a:gd name="T1" fmla="*/ 23 h 23"/>
                <a:gd name="T2" fmla="*/ 3 w 27"/>
                <a:gd name="T3" fmla="*/ 15 h 23"/>
                <a:gd name="T4" fmla="*/ 15 w 27"/>
                <a:gd name="T5" fmla="*/ 2 h 23"/>
                <a:gd name="T6" fmla="*/ 22 w 27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22" y="23"/>
                  </a:moveTo>
                  <a:cubicBezTo>
                    <a:pt x="20" y="11"/>
                    <a:pt x="12" y="12"/>
                    <a:pt x="3" y="15"/>
                  </a:cubicBezTo>
                  <a:cubicBezTo>
                    <a:pt x="0" y="4"/>
                    <a:pt x="6" y="0"/>
                    <a:pt x="15" y="2"/>
                  </a:cubicBezTo>
                  <a:cubicBezTo>
                    <a:pt x="27" y="5"/>
                    <a:pt x="26" y="14"/>
                    <a:pt x="22" y="23"/>
                  </a:cubicBezTo>
                  <a:close/>
                </a:path>
              </a:pathLst>
            </a:custGeom>
            <a:solidFill>
              <a:srgbClr val="796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Google Shape;4009;p61">
            <a:extLst>
              <a:ext uri="{FF2B5EF4-FFF2-40B4-BE49-F238E27FC236}">
                <a16:creationId xmlns:a16="http://schemas.microsoft.com/office/drawing/2014/main" id="{5E15AEA2-A57B-4478-876A-7B3C7A50B200}"/>
              </a:ext>
            </a:extLst>
          </p:cNvPr>
          <p:cNvCxnSpPr>
            <a:stCxn id="19" idx="0"/>
          </p:cNvCxnSpPr>
          <p:nvPr/>
        </p:nvCxnSpPr>
        <p:spPr>
          <a:xfrm rot="16200000" flipH="1">
            <a:off x="2964681" y="1057247"/>
            <a:ext cx="533986" cy="2156097"/>
          </a:xfrm>
          <a:prstGeom prst="bentConnector4">
            <a:avLst>
              <a:gd name="adj1" fmla="val -42810"/>
              <a:gd name="adj2" fmla="val 80124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3" name="Google Shape;4011;p61">
            <a:extLst>
              <a:ext uri="{FF2B5EF4-FFF2-40B4-BE49-F238E27FC236}">
                <a16:creationId xmlns:a16="http://schemas.microsoft.com/office/drawing/2014/main" id="{C99D6ABB-1A72-49B4-8EFD-469ABCA23DC6}"/>
              </a:ext>
            </a:extLst>
          </p:cNvPr>
          <p:cNvCxnSpPr>
            <a:stCxn id="23" idx="0"/>
          </p:cNvCxnSpPr>
          <p:nvPr/>
        </p:nvCxnSpPr>
        <p:spPr>
          <a:xfrm rot="5400000" flipH="1" flipV="1">
            <a:off x="2153594" y="3485665"/>
            <a:ext cx="14" cy="4"/>
          </a:xfrm>
          <a:prstGeom prst="bentConnector3">
            <a:avLst>
              <a:gd name="adj1" fmla="val 50000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4" name="Google Shape;4013;p61">
            <a:extLst>
              <a:ext uri="{FF2B5EF4-FFF2-40B4-BE49-F238E27FC236}">
                <a16:creationId xmlns:a16="http://schemas.microsoft.com/office/drawing/2014/main" id="{6E3D3C74-673F-4942-971E-483C104B0886}"/>
              </a:ext>
            </a:extLst>
          </p:cNvPr>
          <p:cNvCxnSpPr>
            <a:stCxn id="21" idx="0"/>
          </p:cNvCxnSpPr>
          <p:nvPr/>
        </p:nvCxnSpPr>
        <p:spPr>
          <a:xfrm rot="16200000" flipH="1" flipV="1">
            <a:off x="5877588" y="1099539"/>
            <a:ext cx="344086" cy="1881611"/>
          </a:xfrm>
          <a:prstGeom prst="bentConnector4">
            <a:avLst>
              <a:gd name="adj1" fmla="val -66437"/>
              <a:gd name="adj2" fmla="val 84518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5" name="Google Shape;4015;p61">
            <a:extLst>
              <a:ext uri="{FF2B5EF4-FFF2-40B4-BE49-F238E27FC236}">
                <a16:creationId xmlns:a16="http://schemas.microsoft.com/office/drawing/2014/main" id="{26511CA4-8395-4A96-8321-DEE4123CC4FE}"/>
              </a:ext>
            </a:extLst>
          </p:cNvPr>
          <p:cNvCxnSpPr>
            <a:stCxn id="25" idx="0"/>
          </p:cNvCxnSpPr>
          <p:nvPr/>
        </p:nvCxnSpPr>
        <p:spPr>
          <a:xfrm rot="16200000" flipV="1">
            <a:off x="6990434" y="3485671"/>
            <a:ext cx="2" cy="3"/>
          </a:xfrm>
          <a:prstGeom prst="bentConnector2">
            <a:avLst/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grpSp>
        <p:nvGrpSpPr>
          <p:cNvPr id="6" name="Google Shape;4017;p61">
            <a:extLst>
              <a:ext uri="{FF2B5EF4-FFF2-40B4-BE49-F238E27FC236}">
                <a16:creationId xmlns:a16="http://schemas.microsoft.com/office/drawing/2014/main" id="{2EB1F5EF-AC8A-4C5B-909A-F55A549C700D}"/>
              </a:ext>
            </a:extLst>
          </p:cNvPr>
          <p:cNvGrpSpPr/>
          <p:nvPr/>
        </p:nvGrpSpPr>
        <p:grpSpPr>
          <a:xfrm>
            <a:off x="720007" y="1868302"/>
            <a:ext cx="2867082" cy="440603"/>
            <a:chOff x="720007" y="1868302"/>
            <a:chExt cx="2867082" cy="440603"/>
          </a:xfrm>
        </p:grpSpPr>
        <p:sp>
          <p:nvSpPr>
            <p:cNvPr id="7" name="Google Shape;4018;p61">
              <a:extLst>
                <a:ext uri="{FF2B5EF4-FFF2-40B4-BE49-F238E27FC236}">
                  <a16:creationId xmlns:a16="http://schemas.microsoft.com/office/drawing/2014/main" id="{60033C0A-9050-4D89-BCE9-858CB343716A}"/>
                </a:ext>
              </a:extLst>
            </p:cNvPr>
            <p:cNvSpPr/>
            <p:nvPr/>
          </p:nvSpPr>
          <p:spPr>
            <a:xfrm>
              <a:off x="720007" y="1868302"/>
              <a:ext cx="2867082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4019;p61">
              <a:extLst>
                <a:ext uri="{FF2B5EF4-FFF2-40B4-BE49-F238E27FC236}">
                  <a16:creationId xmlns:a16="http://schemas.microsoft.com/office/drawing/2014/main" id="{6DB67454-3A12-462E-8E84-9E70D81A4B44}"/>
                </a:ext>
              </a:extLst>
            </p:cNvPr>
            <p:cNvSpPr/>
            <p:nvPr/>
          </p:nvSpPr>
          <p:spPr>
            <a:xfrm>
              <a:off x="842747" y="1914698"/>
              <a:ext cx="2659459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" name="Google Shape;4020;p61">
            <a:extLst>
              <a:ext uri="{FF2B5EF4-FFF2-40B4-BE49-F238E27FC236}">
                <a16:creationId xmlns:a16="http://schemas.microsoft.com/office/drawing/2014/main" id="{6FD71588-4B88-4705-A20D-849A4B35E5A8}"/>
              </a:ext>
            </a:extLst>
          </p:cNvPr>
          <p:cNvGrpSpPr/>
          <p:nvPr/>
        </p:nvGrpSpPr>
        <p:grpSpPr>
          <a:xfrm>
            <a:off x="720007" y="3485729"/>
            <a:ext cx="2867082" cy="440603"/>
            <a:chOff x="720007" y="3485729"/>
            <a:chExt cx="2867082" cy="440603"/>
          </a:xfrm>
        </p:grpSpPr>
        <p:sp>
          <p:nvSpPr>
            <p:cNvPr id="10" name="Google Shape;4021;p61">
              <a:extLst>
                <a:ext uri="{FF2B5EF4-FFF2-40B4-BE49-F238E27FC236}">
                  <a16:creationId xmlns:a16="http://schemas.microsoft.com/office/drawing/2014/main" id="{B44616B9-DB5E-4695-A947-4ECEEC7068DD}"/>
                </a:ext>
              </a:extLst>
            </p:cNvPr>
            <p:cNvSpPr/>
            <p:nvPr/>
          </p:nvSpPr>
          <p:spPr>
            <a:xfrm>
              <a:off x="720007" y="3485729"/>
              <a:ext cx="2867082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4022;p61">
              <a:extLst>
                <a:ext uri="{FF2B5EF4-FFF2-40B4-BE49-F238E27FC236}">
                  <a16:creationId xmlns:a16="http://schemas.microsoft.com/office/drawing/2014/main" id="{8CFB2607-7D06-4E80-A046-B72F133E6152}"/>
                </a:ext>
              </a:extLst>
            </p:cNvPr>
            <p:cNvSpPr/>
            <p:nvPr/>
          </p:nvSpPr>
          <p:spPr>
            <a:xfrm>
              <a:off x="842747" y="3532126"/>
              <a:ext cx="2659459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" name="Google Shape;4023;p61">
            <a:extLst>
              <a:ext uri="{FF2B5EF4-FFF2-40B4-BE49-F238E27FC236}">
                <a16:creationId xmlns:a16="http://schemas.microsoft.com/office/drawing/2014/main" id="{BA07CED6-7E86-482C-815B-0EC76C2D8364}"/>
              </a:ext>
            </a:extLst>
          </p:cNvPr>
          <p:cNvGrpSpPr/>
          <p:nvPr/>
        </p:nvGrpSpPr>
        <p:grpSpPr>
          <a:xfrm>
            <a:off x="5556891" y="1868302"/>
            <a:ext cx="2867082" cy="440603"/>
            <a:chOff x="5556891" y="1868302"/>
            <a:chExt cx="2867082" cy="440603"/>
          </a:xfrm>
        </p:grpSpPr>
        <p:sp>
          <p:nvSpPr>
            <p:cNvPr id="13" name="Google Shape;4024;p61">
              <a:extLst>
                <a:ext uri="{FF2B5EF4-FFF2-40B4-BE49-F238E27FC236}">
                  <a16:creationId xmlns:a16="http://schemas.microsoft.com/office/drawing/2014/main" id="{94C48A0D-7393-4CC2-9A21-A00616708588}"/>
                </a:ext>
              </a:extLst>
            </p:cNvPr>
            <p:cNvSpPr/>
            <p:nvPr/>
          </p:nvSpPr>
          <p:spPr>
            <a:xfrm>
              <a:off x="5556891" y="1868302"/>
              <a:ext cx="2867082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4025;p61">
              <a:extLst>
                <a:ext uri="{FF2B5EF4-FFF2-40B4-BE49-F238E27FC236}">
                  <a16:creationId xmlns:a16="http://schemas.microsoft.com/office/drawing/2014/main" id="{25B31B8F-CFA3-4671-B8E9-4F669ECA2A0F}"/>
                </a:ext>
              </a:extLst>
            </p:cNvPr>
            <p:cNvSpPr/>
            <p:nvPr/>
          </p:nvSpPr>
          <p:spPr>
            <a:xfrm>
              <a:off x="5679621" y="1914698"/>
              <a:ext cx="2659459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5" name="Google Shape;4026;p61">
            <a:extLst>
              <a:ext uri="{FF2B5EF4-FFF2-40B4-BE49-F238E27FC236}">
                <a16:creationId xmlns:a16="http://schemas.microsoft.com/office/drawing/2014/main" id="{19F23D1B-5698-4514-AD0C-AF2386C52C2B}"/>
              </a:ext>
            </a:extLst>
          </p:cNvPr>
          <p:cNvGrpSpPr/>
          <p:nvPr/>
        </p:nvGrpSpPr>
        <p:grpSpPr>
          <a:xfrm>
            <a:off x="5556891" y="3485729"/>
            <a:ext cx="2867082" cy="440603"/>
            <a:chOff x="5556891" y="3485729"/>
            <a:chExt cx="2867082" cy="440603"/>
          </a:xfrm>
        </p:grpSpPr>
        <p:sp>
          <p:nvSpPr>
            <p:cNvPr id="16" name="Google Shape;4027;p61">
              <a:extLst>
                <a:ext uri="{FF2B5EF4-FFF2-40B4-BE49-F238E27FC236}">
                  <a16:creationId xmlns:a16="http://schemas.microsoft.com/office/drawing/2014/main" id="{3E006325-E7D0-4B06-8AD9-ECCFD5B57CEA}"/>
                </a:ext>
              </a:extLst>
            </p:cNvPr>
            <p:cNvSpPr/>
            <p:nvPr/>
          </p:nvSpPr>
          <p:spPr>
            <a:xfrm>
              <a:off x="5556891" y="3485729"/>
              <a:ext cx="2867082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4028;p61">
              <a:extLst>
                <a:ext uri="{FF2B5EF4-FFF2-40B4-BE49-F238E27FC236}">
                  <a16:creationId xmlns:a16="http://schemas.microsoft.com/office/drawing/2014/main" id="{F613C704-0611-4FCE-8C60-B3C74E6B972E}"/>
                </a:ext>
              </a:extLst>
            </p:cNvPr>
            <p:cNvSpPr/>
            <p:nvPr/>
          </p:nvSpPr>
          <p:spPr>
            <a:xfrm>
              <a:off x="5679621" y="3532126"/>
              <a:ext cx="2659459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8" name="Google Shape;4029;p61">
            <a:extLst>
              <a:ext uri="{FF2B5EF4-FFF2-40B4-BE49-F238E27FC236}">
                <a16:creationId xmlns:a16="http://schemas.microsoft.com/office/drawing/2014/main" id="{6DD997B6-8050-4714-9A53-23CBF6D26D1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PATIENT CARE</a:t>
            </a:r>
          </a:p>
        </p:txBody>
      </p:sp>
      <p:sp>
        <p:nvSpPr>
          <p:cNvPr id="19" name="Google Shape;4010;p61">
            <a:extLst>
              <a:ext uri="{FF2B5EF4-FFF2-40B4-BE49-F238E27FC236}">
                <a16:creationId xmlns:a16="http://schemas.microsoft.com/office/drawing/2014/main" id="{BF2974B9-F9AA-425D-B2DA-DF27AB26A1A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54625" y="1868302"/>
            <a:ext cx="2598002" cy="440704"/>
          </a:xfrm>
        </p:spPr>
        <p:txBody>
          <a:bodyPr/>
          <a:lstStyle/>
          <a:p>
            <a:pPr lvl="0"/>
            <a:r>
              <a:rPr lang="en-US" sz="1800">
                <a:solidFill>
                  <a:srgbClr val="FFFFFF"/>
                </a:solidFill>
              </a:rPr>
              <a:t>POSITIVE FOCUS</a:t>
            </a:r>
          </a:p>
        </p:txBody>
      </p:sp>
      <p:sp>
        <p:nvSpPr>
          <p:cNvPr id="20" name="Google Shape;4030;p61">
            <a:extLst>
              <a:ext uri="{FF2B5EF4-FFF2-40B4-BE49-F238E27FC236}">
                <a16:creationId xmlns:a16="http://schemas.microsoft.com/office/drawing/2014/main" id="{AE0CC71C-2C22-415F-BD0F-C716D350504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20025" y="2289209"/>
            <a:ext cx="2867101" cy="564303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 b="1">
                <a:solidFill>
                  <a:srgbClr val="36A684"/>
                </a:solidFill>
              </a:rPr>
              <a:t>Earth</a:t>
            </a:r>
            <a:r>
              <a:rPr lang="en-US" b="1"/>
              <a:t> </a:t>
            </a:r>
            <a:r>
              <a:rPr lang="en-US"/>
              <a:t>is the beautiful planet where we all live on</a:t>
            </a:r>
          </a:p>
        </p:txBody>
      </p:sp>
      <p:sp>
        <p:nvSpPr>
          <p:cNvPr id="21" name="Google Shape;4014;p61">
            <a:extLst>
              <a:ext uri="{FF2B5EF4-FFF2-40B4-BE49-F238E27FC236}">
                <a16:creationId xmlns:a16="http://schemas.microsoft.com/office/drawing/2014/main" id="{BB849585-A877-4CC4-8BA8-966F78B682D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691435" y="1868302"/>
            <a:ext cx="2598002" cy="440704"/>
          </a:xfrm>
        </p:spPr>
        <p:txBody>
          <a:bodyPr/>
          <a:lstStyle/>
          <a:p>
            <a:pPr lvl="0"/>
            <a:r>
              <a:rPr lang="en-US" sz="1800">
                <a:solidFill>
                  <a:srgbClr val="FFFFFF"/>
                </a:solidFill>
              </a:rPr>
              <a:t>REST &amp; SLEEP</a:t>
            </a:r>
          </a:p>
        </p:txBody>
      </p:sp>
      <p:sp>
        <p:nvSpPr>
          <p:cNvPr id="22" name="Google Shape;4031;p61">
            <a:extLst>
              <a:ext uri="{FF2B5EF4-FFF2-40B4-BE49-F238E27FC236}">
                <a16:creationId xmlns:a16="http://schemas.microsoft.com/office/drawing/2014/main" id="{52EB5AFC-A9C4-4019-BFF6-231FDA15398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556881" y="2289209"/>
            <a:ext cx="2867101" cy="564303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 b="1">
                <a:solidFill>
                  <a:srgbClr val="36A684"/>
                </a:solidFill>
              </a:rPr>
              <a:t>Jupiter</a:t>
            </a:r>
            <a:r>
              <a:rPr lang="en-US" b="1"/>
              <a:t> </a:t>
            </a:r>
            <a:r>
              <a:rPr lang="en-US"/>
              <a:t>is the biggest planet in the Solar System</a:t>
            </a:r>
          </a:p>
          <a:p>
            <a:pPr marL="0" lvl="0" indent="0" algn="ctr">
              <a:spcAft>
                <a:spcPts val="1600"/>
              </a:spcAft>
              <a:buNone/>
            </a:pPr>
            <a:endParaRPr lang="en-US"/>
          </a:p>
        </p:txBody>
      </p:sp>
      <p:sp>
        <p:nvSpPr>
          <p:cNvPr id="23" name="Google Shape;4012;p61">
            <a:extLst>
              <a:ext uri="{FF2B5EF4-FFF2-40B4-BE49-F238E27FC236}">
                <a16:creationId xmlns:a16="http://schemas.microsoft.com/office/drawing/2014/main" id="{3FF70D3E-6BA0-4429-8E05-113D0950939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54598" y="3485674"/>
            <a:ext cx="2598002" cy="440704"/>
          </a:xfrm>
        </p:spPr>
        <p:txBody>
          <a:bodyPr/>
          <a:lstStyle/>
          <a:p>
            <a:pPr lvl="0"/>
            <a:r>
              <a:rPr lang="en-US" sz="1800">
                <a:solidFill>
                  <a:srgbClr val="FFFFFF"/>
                </a:solidFill>
              </a:rPr>
              <a:t>EXERCISE</a:t>
            </a:r>
          </a:p>
        </p:txBody>
      </p:sp>
      <p:sp>
        <p:nvSpPr>
          <p:cNvPr id="24" name="Google Shape;4032;p61">
            <a:extLst>
              <a:ext uri="{FF2B5EF4-FFF2-40B4-BE49-F238E27FC236}">
                <a16:creationId xmlns:a16="http://schemas.microsoft.com/office/drawing/2014/main" id="{77FC16E4-0A6D-44EE-9EAA-47BAA3CEABE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20016" y="3906636"/>
            <a:ext cx="2867101" cy="564303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/>
              <a:t>Despite being red, </a:t>
            </a:r>
            <a:r>
              <a:rPr lang="en-US" b="1">
                <a:solidFill>
                  <a:srgbClr val="36A684"/>
                </a:solidFill>
              </a:rPr>
              <a:t>Mars</a:t>
            </a:r>
            <a:r>
              <a:rPr lang="en-US" b="1"/>
              <a:t> </a:t>
            </a:r>
            <a:r>
              <a:rPr lang="en-US"/>
              <a:t>is actually a cold place</a:t>
            </a:r>
          </a:p>
        </p:txBody>
      </p:sp>
      <p:sp>
        <p:nvSpPr>
          <p:cNvPr id="25" name="Google Shape;4016;p61">
            <a:extLst>
              <a:ext uri="{FF2B5EF4-FFF2-40B4-BE49-F238E27FC236}">
                <a16:creationId xmlns:a16="http://schemas.microsoft.com/office/drawing/2014/main" id="{8301E7C1-F2A0-48AC-9BA2-91AA6885FCA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691435" y="3485674"/>
            <a:ext cx="2598002" cy="440704"/>
          </a:xfrm>
        </p:spPr>
        <p:txBody>
          <a:bodyPr/>
          <a:lstStyle/>
          <a:p>
            <a:pPr lvl="0"/>
            <a:r>
              <a:rPr lang="en-US" sz="1800">
                <a:solidFill>
                  <a:srgbClr val="FFFFFF"/>
                </a:solidFill>
              </a:rPr>
              <a:t>GROUP SUPPORT</a:t>
            </a:r>
          </a:p>
        </p:txBody>
      </p:sp>
      <p:sp>
        <p:nvSpPr>
          <p:cNvPr id="26" name="Google Shape;4033;p61">
            <a:extLst>
              <a:ext uri="{FF2B5EF4-FFF2-40B4-BE49-F238E27FC236}">
                <a16:creationId xmlns:a16="http://schemas.microsoft.com/office/drawing/2014/main" id="{CB9AA1F2-584A-4B7E-BB2F-C86D9CCC3B1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556881" y="3906636"/>
            <a:ext cx="2867101" cy="564303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 b="1">
                <a:solidFill>
                  <a:srgbClr val="36A684"/>
                </a:solidFill>
              </a:rPr>
              <a:t>Saturn</a:t>
            </a:r>
            <a:r>
              <a:rPr lang="en-US" b="1"/>
              <a:t> </a:t>
            </a:r>
            <a:r>
              <a:rPr lang="en-US"/>
              <a:t>is a gas giant and has several rings</a:t>
            </a:r>
          </a:p>
        </p:txBody>
      </p:sp>
      <p:grpSp>
        <p:nvGrpSpPr>
          <p:cNvPr id="27" name="Google Shape;4034;p61">
            <a:extLst>
              <a:ext uri="{FF2B5EF4-FFF2-40B4-BE49-F238E27FC236}">
                <a16:creationId xmlns:a16="http://schemas.microsoft.com/office/drawing/2014/main" id="{6E454498-93DE-4395-890C-6E19C2B725DC}"/>
              </a:ext>
            </a:extLst>
          </p:cNvPr>
          <p:cNvGrpSpPr/>
          <p:nvPr/>
        </p:nvGrpSpPr>
        <p:grpSpPr>
          <a:xfrm>
            <a:off x="7632451" y="1335654"/>
            <a:ext cx="312880" cy="321420"/>
            <a:chOff x="7632451" y="1335654"/>
            <a:chExt cx="312880" cy="321420"/>
          </a:xfrm>
        </p:grpSpPr>
        <p:sp>
          <p:nvSpPr>
            <p:cNvPr id="28" name="Google Shape;4035;p61">
              <a:extLst>
                <a:ext uri="{FF2B5EF4-FFF2-40B4-BE49-F238E27FC236}">
                  <a16:creationId xmlns:a16="http://schemas.microsoft.com/office/drawing/2014/main" id="{E5B07376-CE40-4D5B-8AE4-FC0EC105CC67}"/>
                </a:ext>
              </a:extLst>
            </p:cNvPr>
            <p:cNvSpPr/>
            <p:nvPr/>
          </p:nvSpPr>
          <p:spPr>
            <a:xfrm>
              <a:off x="7632451" y="1335654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4036;p61">
              <a:extLst>
                <a:ext uri="{FF2B5EF4-FFF2-40B4-BE49-F238E27FC236}">
                  <a16:creationId xmlns:a16="http://schemas.microsoft.com/office/drawing/2014/main" id="{B4CE50B5-A9DB-4FCA-B8DB-796A1B7FB444}"/>
                </a:ext>
              </a:extLst>
            </p:cNvPr>
            <p:cNvSpPr/>
            <p:nvPr/>
          </p:nvSpPr>
          <p:spPr>
            <a:xfrm>
              <a:off x="7704551" y="1404408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4037;p61">
              <a:extLst>
                <a:ext uri="{FF2B5EF4-FFF2-40B4-BE49-F238E27FC236}">
                  <a16:creationId xmlns:a16="http://schemas.microsoft.com/office/drawing/2014/main" id="{A517AECF-4B1F-4053-9E01-1BACD6CF3D98}"/>
                </a:ext>
              </a:extLst>
            </p:cNvPr>
            <p:cNvSpPr/>
            <p:nvPr/>
          </p:nvSpPr>
          <p:spPr>
            <a:xfrm>
              <a:off x="7698827" y="1400056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4038;p61">
              <a:extLst>
                <a:ext uri="{FF2B5EF4-FFF2-40B4-BE49-F238E27FC236}">
                  <a16:creationId xmlns:a16="http://schemas.microsoft.com/office/drawing/2014/main" id="{ECEA9EF1-8EF4-4F47-ABD6-A34A20748BDF}"/>
                </a:ext>
              </a:extLst>
            </p:cNvPr>
            <p:cNvSpPr/>
            <p:nvPr/>
          </p:nvSpPr>
          <p:spPr>
            <a:xfrm>
              <a:off x="7789956" y="1464384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4039;p61">
              <a:extLst>
                <a:ext uri="{FF2B5EF4-FFF2-40B4-BE49-F238E27FC236}">
                  <a16:creationId xmlns:a16="http://schemas.microsoft.com/office/drawing/2014/main" id="{AB59C6E5-8BC0-410B-B60D-B20E18B8D323}"/>
                </a:ext>
              </a:extLst>
            </p:cNvPr>
            <p:cNvSpPr/>
            <p:nvPr/>
          </p:nvSpPr>
          <p:spPr>
            <a:xfrm>
              <a:off x="7763612" y="1442703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4040;p61">
              <a:extLst>
                <a:ext uri="{FF2B5EF4-FFF2-40B4-BE49-F238E27FC236}">
                  <a16:creationId xmlns:a16="http://schemas.microsoft.com/office/drawing/2014/main" id="{67814D95-BD55-4353-8506-BC9F27485938}"/>
                </a:ext>
              </a:extLst>
            </p:cNvPr>
            <p:cNvSpPr/>
            <p:nvPr/>
          </p:nvSpPr>
          <p:spPr>
            <a:xfrm>
              <a:off x="7826879" y="1483998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4041;p61">
              <a:extLst>
                <a:ext uri="{FF2B5EF4-FFF2-40B4-BE49-F238E27FC236}">
                  <a16:creationId xmlns:a16="http://schemas.microsoft.com/office/drawing/2014/main" id="{7230D1EB-2F9F-48AC-A1AF-C558D212CC0C}"/>
                </a:ext>
              </a:extLst>
            </p:cNvPr>
            <p:cNvSpPr/>
            <p:nvPr/>
          </p:nvSpPr>
          <p:spPr>
            <a:xfrm>
              <a:off x="7777657" y="1475420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4042;p61">
              <a:extLst>
                <a:ext uri="{FF2B5EF4-FFF2-40B4-BE49-F238E27FC236}">
                  <a16:creationId xmlns:a16="http://schemas.microsoft.com/office/drawing/2014/main" id="{DA2CDBDD-9779-4586-8FA7-46EC3233E58D}"/>
                </a:ext>
              </a:extLst>
            </p:cNvPr>
            <p:cNvSpPr/>
            <p:nvPr/>
          </p:nvSpPr>
          <p:spPr>
            <a:xfrm>
              <a:off x="7778069" y="1498829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4043;p61">
              <a:extLst>
                <a:ext uri="{FF2B5EF4-FFF2-40B4-BE49-F238E27FC236}">
                  <a16:creationId xmlns:a16="http://schemas.microsoft.com/office/drawing/2014/main" id="{D04C8E79-17E7-4BFD-9CC6-A68E49BDEC7E}"/>
                </a:ext>
              </a:extLst>
            </p:cNvPr>
            <p:cNvSpPr/>
            <p:nvPr/>
          </p:nvSpPr>
          <p:spPr>
            <a:xfrm>
              <a:off x="7734772" y="1466286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7" name="Google Shape;4044;p61">
            <a:extLst>
              <a:ext uri="{FF2B5EF4-FFF2-40B4-BE49-F238E27FC236}">
                <a16:creationId xmlns:a16="http://schemas.microsoft.com/office/drawing/2014/main" id="{A86330AF-7EED-4569-8D59-6D0C3EF44891}"/>
              </a:ext>
            </a:extLst>
          </p:cNvPr>
          <p:cNvGrpSpPr/>
          <p:nvPr/>
        </p:nvGrpSpPr>
        <p:grpSpPr>
          <a:xfrm>
            <a:off x="1304629" y="1325578"/>
            <a:ext cx="312880" cy="321420"/>
            <a:chOff x="1304629" y="1325578"/>
            <a:chExt cx="312880" cy="321420"/>
          </a:xfrm>
        </p:grpSpPr>
        <p:sp>
          <p:nvSpPr>
            <p:cNvPr id="38" name="Google Shape;4045;p61">
              <a:extLst>
                <a:ext uri="{FF2B5EF4-FFF2-40B4-BE49-F238E27FC236}">
                  <a16:creationId xmlns:a16="http://schemas.microsoft.com/office/drawing/2014/main" id="{45721854-62E1-4EC0-98D5-D2D775D493CD}"/>
                </a:ext>
              </a:extLst>
            </p:cNvPr>
            <p:cNvSpPr/>
            <p:nvPr/>
          </p:nvSpPr>
          <p:spPr>
            <a:xfrm flipH="1">
              <a:off x="1304629" y="1325578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4046;p61">
              <a:extLst>
                <a:ext uri="{FF2B5EF4-FFF2-40B4-BE49-F238E27FC236}">
                  <a16:creationId xmlns:a16="http://schemas.microsoft.com/office/drawing/2014/main" id="{D2C6576B-7CD0-4402-92DF-EE93BF2076D3}"/>
                </a:ext>
              </a:extLst>
            </p:cNvPr>
            <p:cNvSpPr/>
            <p:nvPr/>
          </p:nvSpPr>
          <p:spPr>
            <a:xfrm flipH="1">
              <a:off x="1378906" y="1394331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4047;p61">
              <a:extLst>
                <a:ext uri="{FF2B5EF4-FFF2-40B4-BE49-F238E27FC236}">
                  <a16:creationId xmlns:a16="http://schemas.microsoft.com/office/drawing/2014/main" id="{86B5AE8D-9CF5-4365-991C-7737B8BC31D0}"/>
                </a:ext>
              </a:extLst>
            </p:cNvPr>
            <p:cNvSpPr/>
            <p:nvPr/>
          </p:nvSpPr>
          <p:spPr>
            <a:xfrm flipH="1">
              <a:off x="1371179" y="1389988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4048;p61">
              <a:extLst>
                <a:ext uri="{FF2B5EF4-FFF2-40B4-BE49-F238E27FC236}">
                  <a16:creationId xmlns:a16="http://schemas.microsoft.com/office/drawing/2014/main" id="{30264A4D-9F97-4C86-89EB-0A3FC4787DBB}"/>
                </a:ext>
              </a:extLst>
            </p:cNvPr>
            <p:cNvSpPr/>
            <p:nvPr/>
          </p:nvSpPr>
          <p:spPr>
            <a:xfrm flipH="1">
              <a:off x="1382133" y="1454307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4049;p61">
              <a:extLst>
                <a:ext uri="{FF2B5EF4-FFF2-40B4-BE49-F238E27FC236}">
                  <a16:creationId xmlns:a16="http://schemas.microsoft.com/office/drawing/2014/main" id="{5EBEB68A-1466-4C9F-8687-C4CBB5FB38F2}"/>
                </a:ext>
              </a:extLst>
            </p:cNvPr>
            <p:cNvSpPr/>
            <p:nvPr/>
          </p:nvSpPr>
          <p:spPr>
            <a:xfrm flipH="1">
              <a:off x="1470538" y="1432627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4050;p61">
              <a:extLst>
                <a:ext uri="{FF2B5EF4-FFF2-40B4-BE49-F238E27FC236}">
                  <a16:creationId xmlns:a16="http://schemas.microsoft.com/office/drawing/2014/main" id="{2ED37C3C-B927-4322-B6C1-A35646CFFA03}"/>
                </a:ext>
              </a:extLst>
            </p:cNvPr>
            <p:cNvSpPr/>
            <p:nvPr/>
          </p:nvSpPr>
          <p:spPr>
            <a:xfrm flipH="1">
              <a:off x="1380990" y="1473921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4051;p61">
              <a:extLst>
                <a:ext uri="{FF2B5EF4-FFF2-40B4-BE49-F238E27FC236}">
                  <a16:creationId xmlns:a16="http://schemas.microsoft.com/office/drawing/2014/main" id="{DD41B332-8E21-4E6D-B9A3-8A277A3B90AA}"/>
                </a:ext>
              </a:extLst>
            </p:cNvPr>
            <p:cNvSpPr/>
            <p:nvPr/>
          </p:nvSpPr>
          <p:spPr>
            <a:xfrm flipH="1">
              <a:off x="1424488" y="1465353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4052;p61">
              <a:extLst>
                <a:ext uri="{FF2B5EF4-FFF2-40B4-BE49-F238E27FC236}">
                  <a16:creationId xmlns:a16="http://schemas.microsoft.com/office/drawing/2014/main" id="{9CD5B4FA-913C-4E35-A95D-B1B8E20FD55B}"/>
                </a:ext>
              </a:extLst>
            </p:cNvPr>
            <p:cNvSpPr/>
            <p:nvPr/>
          </p:nvSpPr>
          <p:spPr>
            <a:xfrm flipH="1">
              <a:off x="1464073" y="1488752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4053;p61">
              <a:extLst>
                <a:ext uri="{FF2B5EF4-FFF2-40B4-BE49-F238E27FC236}">
                  <a16:creationId xmlns:a16="http://schemas.microsoft.com/office/drawing/2014/main" id="{1C96BF55-80D9-4940-B866-DF76D36A6E56}"/>
                </a:ext>
              </a:extLst>
            </p:cNvPr>
            <p:cNvSpPr/>
            <p:nvPr/>
          </p:nvSpPr>
          <p:spPr>
            <a:xfrm flipH="1">
              <a:off x="1503163" y="1456218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7" name="Google Shape;4054;p61">
            <a:extLst>
              <a:ext uri="{FF2B5EF4-FFF2-40B4-BE49-F238E27FC236}">
                <a16:creationId xmlns:a16="http://schemas.microsoft.com/office/drawing/2014/main" id="{F1B14C53-4432-427A-AF95-78E5AB8FEE61}"/>
              </a:ext>
            </a:extLst>
          </p:cNvPr>
          <p:cNvGrpSpPr/>
          <p:nvPr/>
        </p:nvGrpSpPr>
        <p:grpSpPr>
          <a:xfrm>
            <a:off x="3694944" y="1411403"/>
            <a:ext cx="1754066" cy="3172410"/>
            <a:chOff x="3694944" y="1411403"/>
            <a:chExt cx="1754066" cy="3172410"/>
          </a:xfrm>
        </p:grpSpPr>
        <p:sp>
          <p:nvSpPr>
            <p:cNvPr id="48" name="Google Shape;4055;p61">
              <a:extLst>
                <a:ext uri="{FF2B5EF4-FFF2-40B4-BE49-F238E27FC236}">
                  <a16:creationId xmlns:a16="http://schemas.microsoft.com/office/drawing/2014/main" id="{53162BA7-A207-4B49-98DA-F78C750029FD}"/>
                </a:ext>
              </a:extLst>
            </p:cNvPr>
            <p:cNvSpPr/>
            <p:nvPr/>
          </p:nvSpPr>
          <p:spPr>
            <a:xfrm>
              <a:off x="3694944" y="1411403"/>
              <a:ext cx="1754066" cy="31724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1938"/>
                <a:gd name="f4" fmla="val 202451"/>
                <a:gd name="f5" fmla="val 57954"/>
                <a:gd name="f6" fmla="val 202450"/>
                <a:gd name="f7" fmla="val 54107"/>
                <a:gd name="f8" fmla="val 50084"/>
                <a:gd name="f9" fmla="val 202045"/>
                <a:gd name="f10" fmla="val 44912"/>
                <a:gd name="f11" fmla="val 201135"/>
                <a:gd name="f12" fmla="val 37174"/>
                <a:gd name="f13" fmla="val 199780"/>
                <a:gd name="f14" fmla="val 30654"/>
                <a:gd name="f15" fmla="val 198270"/>
                <a:gd name="f16" fmla="val 23125"/>
                <a:gd name="f17" fmla="val 192307"/>
                <a:gd name="f18" fmla="val 18950"/>
                <a:gd name="f19" fmla="val 189017"/>
                <a:gd name="f20" fmla="val 19458"/>
                <a:gd name="f21" fmla="val 185463"/>
                <a:gd name="f22" fmla="val 20487"/>
                <a:gd name="f23" fmla="val 182859"/>
                <a:gd name="f24" fmla="val 21136"/>
                <a:gd name="f25" fmla="val 179261"/>
                <a:gd name="f26" fmla="val 23168"/>
                <a:gd name="f27" fmla="val 175600"/>
                <a:gd name="f28" fmla="val 25310"/>
                <a:gd name="f29" fmla="val 171741"/>
                <a:gd name="f30" fmla="val 25877"/>
                <a:gd name="f31" fmla="val 170721"/>
                <a:gd name="f32" fmla="val 26457"/>
                <a:gd name="f33" fmla="val 169674"/>
                <a:gd name="f34" fmla="val 27024"/>
                <a:gd name="f35" fmla="val 168608"/>
                <a:gd name="f36" fmla="val 27072"/>
                <a:gd name="f37" fmla="val 168517"/>
                <a:gd name="f38" fmla="val 27174"/>
                <a:gd name="f39" fmla="val 168281"/>
                <a:gd name="f40" fmla="val 27255"/>
                <a:gd name="f41" fmla="val 168091"/>
                <a:gd name="f42" fmla="val 27530"/>
                <a:gd name="f43" fmla="val 167450"/>
                <a:gd name="f44" fmla="val 27885"/>
                <a:gd name="f45" fmla="val 166616"/>
                <a:gd name="f46" fmla="val 28477"/>
                <a:gd name="f47" fmla="val 165771"/>
                <a:gd name="f48" fmla="val 28490"/>
                <a:gd name="f49" fmla="val 165634"/>
                <a:gd name="f50" fmla="val 28504"/>
                <a:gd name="f51" fmla="val 165486"/>
                <a:gd name="f52" fmla="val 28515"/>
                <a:gd name="f53" fmla="val 165358"/>
                <a:gd name="f54" fmla="val 28659"/>
                <a:gd name="f55" fmla="val 163740"/>
                <a:gd name="f56" fmla="val 28877"/>
                <a:gd name="f57" fmla="val 161297"/>
                <a:gd name="f58" fmla="val 30312"/>
                <a:gd name="f59" fmla="val 157953"/>
                <a:gd name="f60" fmla="val 31349"/>
                <a:gd name="f61" fmla="val 155523"/>
                <a:gd name="f62" fmla="val 32153"/>
                <a:gd name="f63" fmla="val 152936"/>
                <a:gd name="f64" fmla="val 32951"/>
                <a:gd name="f65" fmla="val 150280"/>
                <a:gd name="f66" fmla="val 32992"/>
                <a:gd name="f67" fmla="val 150127"/>
                <a:gd name="f68" fmla="val 33032"/>
                <a:gd name="f69" fmla="val 149569"/>
                <a:gd name="f70" fmla="val 33058"/>
                <a:gd name="f71" fmla="val 149236"/>
                <a:gd name="f72" fmla="val 33142"/>
                <a:gd name="f73" fmla="val 148128"/>
                <a:gd name="f74" fmla="val 33222"/>
                <a:gd name="f75" fmla="val 147170"/>
                <a:gd name="f76" fmla="val 33292"/>
                <a:gd name="f77" fmla="val 146318"/>
                <a:gd name="f78" fmla="val 33782"/>
                <a:gd name="f79" fmla="val 140382"/>
                <a:gd name="f80" fmla="val 31481"/>
                <a:gd name="f81" fmla="val 129923"/>
                <a:gd name="f82" fmla="val 31415"/>
                <a:gd name="f83" fmla="val 129616"/>
                <a:gd name="f84" fmla="val 31071"/>
                <a:gd name="f85" fmla="val 128047"/>
                <a:gd name="f86" fmla="val 30688"/>
                <a:gd name="f87" fmla="val 126307"/>
                <a:gd name="f88" fmla="val 30486"/>
                <a:gd name="f89" fmla="val 124454"/>
                <a:gd name="f90" fmla="val 26548"/>
                <a:gd name="f91" fmla="val 121110"/>
                <a:gd name="f92" fmla="val 24393"/>
                <a:gd name="f93" fmla="val 115879"/>
                <a:gd name="f94" fmla="val 25021"/>
                <a:gd name="f95" fmla="val 110967"/>
                <a:gd name="f96" fmla="val 24969"/>
                <a:gd name="f97" fmla="val 110841"/>
                <a:gd name="f98" fmla="val 24902"/>
                <a:gd name="f99" fmla="val 110688"/>
                <a:gd name="f100" fmla="val 24846"/>
                <a:gd name="f101" fmla="val 110556"/>
                <a:gd name="f102" fmla="val 24531"/>
                <a:gd name="f103" fmla="val 109822"/>
                <a:gd name="f104" fmla="val 24100"/>
                <a:gd name="f105" fmla="val 108818"/>
                <a:gd name="f106" fmla="val 23637"/>
                <a:gd name="f107" fmla="val 107347"/>
                <a:gd name="f108" fmla="val 22036"/>
                <a:gd name="f109" fmla="val 103773"/>
                <a:gd name="f110" fmla="val 21366"/>
                <a:gd name="f111" fmla="val 102280"/>
                <a:gd name="f112" fmla="val 21160"/>
                <a:gd name="f113" fmla="val 101593"/>
                <a:gd name="f114" fmla="val 20961"/>
                <a:gd name="f115" fmla="val 100849"/>
                <a:gd name="f116" fmla="val 20857"/>
                <a:gd name="f117" fmla="val 100467"/>
                <a:gd name="f118" fmla="val 20730"/>
                <a:gd name="f119" fmla="val 99990"/>
                <a:gd name="f120" fmla="val 19975"/>
                <a:gd name="f121" fmla="val 98206"/>
                <a:gd name="f122" fmla="val 19406"/>
                <a:gd name="f123" fmla="val 96866"/>
                <a:gd name="f124" fmla="val 19133"/>
                <a:gd name="f125" fmla="val 96143"/>
                <a:gd name="f126" fmla="val 18571"/>
                <a:gd name="f127" fmla="val 94638"/>
                <a:gd name="f128" fmla="val 17039"/>
                <a:gd name="f129" fmla="val 90533"/>
                <a:gd name="f130" fmla="val 16306"/>
                <a:gd name="f131" fmla="val 89140"/>
                <a:gd name="f132" fmla="val 15092"/>
                <a:gd name="f133" fmla="val 86831"/>
                <a:gd name="f134" fmla="val 14650"/>
                <a:gd name="f135" fmla="val 85990"/>
                <a:gd name="f136" fmla="val 14156"/>
                <a:gd name="f137" fmla="val 85052"/>
                <a:gd name="f138" fmla="val 13564"/>
                <a:gd name="f139" fmla="val 83873"/>
                <a:gd name="f140" fmla="val 12776"/>
                <a:gd name="f141" fmla="val 82307"/>
                <a:gd name="f142" fmla="val 12156"/>
                <a:gd name="f143" fmla="val 80756"/>
                <a:gd name="f144" fmla="val 11553"/>
                <a:gd name="f145" fmla="val 79256"/>
                <a:gd name="f146" fmla="val 10948"/>
                <a:gd name="f147" fmla="val 77744"/>
                <a:gd name="f148" fmla="val 10376"/>
                <a:gd name="f149" fmla="val 76316"/>
                <a:gd name="f150" fmla="val 9711"/>
                <a:gd name="f151" fmla="val 75079"/>
                <a:gd name="f152" fmla="val 5067"/>
                <a:gd name="f153" fmla="val 66443"/>
                <a:gd name="f154" fmla="val 3651"/>
                <a:gd name="f155" fmla="val 59491"/>
                <a:gd name="f156" fmla="val 2013"/>
                <a:gd name="f157" fmla="val 51441"/>
                <a:gd name="f158" fmla="val 1830"/>
                <a:gd name="f159" fmla="val 50543"/>
                <a:gd name="f160" fmla="val 1571"/>
                <a:gd name="f161" fmla="val 49277"/>
                <a:gd name="f162" fmla="val 1438"/>
                <a:gd name="f163" fmla="val 48336"/>
                <a:gd name="f164" fmla="val 1410"/>
                <a:gd name="f165" fmla="val 47485"/>
                <a:gd name="f166" fmla="val 1347"/>
                <a:gd name="f167" fmla="val 47125"/>
                <a:gd name="f168" fmla="val 1299"/>
                <a:gd name="f169" fmla="val 46806"/>
                <a:gd name="f170" fmla="val 1262"/>
                <a:gd name="f171" fmla="val 46515"/>
                <a:gd name="f172" fmla="val 1"/>
                <a:gd name="f173" fmla="val 42152"/>
                <a:gd name="f174" fmla="val 1379"/>
                <a:gd name="f175" fmla="val 38976"/>
                <a:gd name="f176" fmla="val 2786"/>
                <a:gd name="f177" fmla="val 37056"/>
                <a:gd name="f178" fmla="val 7340"/>
                <a:gd name="f179" fmla="val 30835"/>
                <a:gd name="f180" fmla="val 21682"/>
                <a:gd name="f181" fmla="val 21073"/>
                <a:gd name="f182" fmla="val 28892"/>
                <a:gd name="f183" fmla="val 18277"/>
                <a:gd name="f184" fmla="val 29738"/>
                <a:gd name="f185" fmla="val 16084"/>
                <a:gd name="f186" fmla="val 31187"/>
                <a:gd name="f187" fmla="val 12651"/>
                <a:gd name="f188" fmla="val 35020"/>
                <a:gd name="f189" fmla="val 9051"/>
                <a:gd name="f190" fmla="val 35201"/>
                <a:gd name="f191" fmla="val 8882"/>
                <a:gd name="f192" fmla="val 35387"/>
                <a:gd name="f193" fmla="val 8702"/>
                <a:gd name="f194" fmla="val 35576"/>
                <a:gd name="f195" fmla="val 8520"/>
                <a:gd name="f196" fmla="val 37667"/>
                <a:gd name="f197" fmla="val 6501"/>
                <a:gd name="f198" fmla="val 41167"/>
                <a:gd name="f199" fmla="val 3124"/>
                <a:gd name="f200" fmla="val 46872"/>
                <a:gd name="f201" fmla="val 47406"/>
                <a:gd name="f202" fmla="val 47952"/>
                <a:gd name="f203" fmla="val 3155"/>
                <a:gd name="f204" fmla="val 48496"/>
                <a:gd name="f205" fmla="val 3216"/>
                <a:gd name="f206" fmla="val 48721"/>
                <a:gd name="f207" fmla="val 3240"/>
                <a:gd name="f208" fmla="val 49769"/>
                <a:gd name="f209" fmla="val 3371"/>
                <a:gd name="f210" fmla="val 51027"/>
                <a:gd name="f211" fmla="val 3769"/>
                <a:gd name="f212" fmla="val 51177"/>
                <a:gd name="f213" fmla="val 3669"/>
                <a:gd name="f214" fmla="val 51322"/>
                <a:gd name="f215" fmla="val 3576"/>
                <a:gd name="f216" fmla="val 51457"/>
                <a:gd name="f217" fmla="val 3486"/>
                <a:gd name="f218" fmla="val 51674"/>
                <a:gd name="f219" fmla="val 3344"/>
                <a:gd name="f220" fmla="val 51893"/>
                <a:gd name="f221" fmla="val 3203"/>
                <a:gd name="f222" fmla="val 52102"/>
                <a:gd name="f223" fmla="val 3053"/>
                <a:gd name="f224" fmla="val 53287"/>
                <a:gd name="f225" fmla="val 2192"/>
                <a:gd name="f226" fmla="val 54599"/>
                <a:gd name="f227" fmla="val 1522"/>
                <a:gd name="f228" fmla="val 55999"/>
                <a:gd name="f229" fmla="val 1064"/>
                <a:gd name="f230" fmla="val 57837"/>
                <a:gd name="f231" fmla="val 358"/>
                <a:gd name="f232" fmla="val 59839"/>
                <a:gd name="f233" fmla="val 61955"/>
                <a:gd name="f234" fmla="val 66585"/>
                <a:gd name="f235" fmla="val 70150"/>
                <a:gd name="f236" fmla="val 1735"/>
                <a:gd name="f237" fmla="val 73312"/>
                <a:gd name="f238" fmla="val 3611"/>
                <a:gd name="f239" fmla="val 76582"/>
                <a:gd name="f240" fmla="val 5545"/>
                <a:gd name="f241" fmla="val 78496"/>
                <a:gd name="f242" fmla="val 8262"/>
                <a:gd name="f243" fmla="val 80184"/>
                <a:gd name="f244" fmla="val 10660"/>
                <a:gd name="f245" fmla="val 80323"/>
                <a:gd name="f246" fmla="val 10857"/>
                <a:gd name="f247" fmla="val 83694"/>
                <a:gd name="f248" fmla="val 15637"/>
                <a:gd name="f249" fmla="val 86603"/>
                <a:gd name="f250" fmla="val 19765"/>
                <a:gd name="f251" fmla="val 85230"/>
                <a:gd name="f252" fmla="val 27074"/>
                <a:gd name="f253" fmla="val 85181"/>
                <a:gd name="f254" fmla="val 27348"/>
                <a:gd name="f255" fmla="val 85134"/>
                <a:gd name="f256" fmla="val 27627"/>
                <a:gd name="f257" fmla="val 85103"/>
                <a:gd name="f258" fmla="val 27892"/>
                <a:gd name="f259" fmla="val 85093"/>
                <a:gd name="f260" fmla="val 27967"/>
                <a:gd name="f261" fmla="val 85077"/>
                <a:gd name="f262" fmla="val 28105"/>
                <a:gd name="f263" fmla="val 85067"/>
                <a:gd name="f264" fmla="val 28221"/>
                <a:gd name="f265" fmla="val 85060"/>
                <a:gd name="f266" fmla="val 28319"/>
                <a:gd name="f267" fmla="val 85149"/>
                <a:gd name="f268" fmla="val 28395"/>
                <a:gd name="f269" fmla="val 85241"/>
                <a:gd name="f270" fmla="val 28472"/>
                <a:gd name="f271" fmla="val 85327"/>
                <a:gd name="f272" fmla="val 28544"/>
                <a:gd name="f273" fmla="val 86624"/>
                <a:gd name="f274" fmla="val 29635"/>
                <a:gd name="f275" fmla="val 88584"/>
                <a:gd name="f276" fmla="val 31282"/>
                <a:gd name="f277" fmla="val 90321"/>
                <a:gd name="f278" fmla="val 34623"/>
                <a:gd name="f279" fmla="val 92044"/>
                <a:gd name="f280" fmla="val 37938"/>
                <a:gd name="f281" fmla="val 93719"/>
                <a:gd name="f282" fmla="val 41549"/>
                <a:gd name="f283" fmla="val 93597"/>
                <a:gd name="f284" fmla="val 45989"/>
                <a:gd name="f285" fmla="val 93528"/>
                <a:gd name="f286" fmla="val 48800"/>
                <a:gd name="f287" fmla="val 93296"/>
                <a:gd name="f288" fmla="val 50935"/>
                <a:gd name="f289" fmla="val 92328"/>
                <a:gd name="f290" fmla="val 53453"/>
                <a:gd name="f291" fmla="val 53468"/>
                <a:gd name="f292" fmla="val 53490"/>
                <a:gd name="f293" fmla="val 92332"/>
                <a:gd name="f294" fmla="val 53522"/>
                <a:gd name="f295" fmla="val 92445"/>
                <a:gd name="f296" fmla="val 53744"/>
                <a:gd name="f297" fmla="val 92594"/>
                <a:gd name="f298" fmla="val 54020"/>
                <a:gd name="f299" fmla="val 92761"/>
                <a:gd name="f300" fmla="val 54325"/>
                <a:gd name="f301" fmla="val 92768"/>
                <a:gd name="f302" fmla="val 54336"/>
                <a:gd name="f303" fmla="val 92779"/>
                <a:gd name="f304" fmla="val 54346"/>
                <a:gd name="f305" fmla="val 92789"/>
                <a:gd name="f306" fmla="val 54358"/>
                <a:gd name="f307" fmla="val 94671"/>
                <a:gd name="f308" fmla="val 56469"/>
                <a:gd name="f309" fmla="val 96053"/>
                <a:gd name="f310" fmla="val 58888"/>
                <a:gd name="f311" fmla="val 96980"/>
                <a:gd name="f312" fmla="val 61715"/>
                <a:gd name="f313" fmla="val 98192"/>
                <a:gd name="f314" fmla="val 65422"/>
                <a:gd name="f315" fmla="val 97055"/>
                <a:gd name="f316" fmla="val 68543"/>
                <a:gd name="f317" fmla="val 96509"/>
                <a:gd name="f318" fmla="val 70043"/>
                <a:gd name="f319" fmla="val 95662"/>
                <a:gd name="f320" fmla="val 72353"/>
                <a:gd name="f321" fmla="val 94244"/>
                <a:gd name="f322" fmla="val 73805"/>
                <a:gd name="f323" fmla="val 93307"/>
                <a:gd name="f324" fmla="val 74765"/>
                <a:gd name="f325" fmla="val 93185"/>
                <a:gd name="f326" fmla="val 74890"/>
                <a:gd name="f327" fmla="val 93039"/>
                <a:gd name="f328" fmla="val 75039"/>
                <a:gd name="f329" fmla="val 92915"/>
                <a:gd name="f330" fmla="val 75171"/>
                <a:gd name="f331" fmla="val 92927"/>
                <a:gd name="f332" fmla="val 75180"/>
                <a:gd name="f333" fmla="val 92937"/>
                <a:gd name="f334" fmla="val 75188"/>
                <a:gd name="f335" fmla="val 92951"/>
                <a:gd name="f336" fmla="val 75198"/>
                <a:gd name="f337" fmla="val 93328"/>
                <a:gd name="f338" fmla="val 75386"/>
                <a:gd name="f339" fmla="val 93695"/>
                <a:gd name="f340" fmla="val 75589"/>
                <a:gd name="f341" fmla="val 94050"/>
                <a:gd name="f342" fmla="val 75806"/>
                <a:gd name="f343" fmla="val 95132"/>
                <a:gd name="f344" fmla="val 76263"/>
                <a:gd name="f345" fmla="val 96377"/>
                <a:gd name="f346" fmla="val 76908"/>
                <a:gd name="f347" fmla="val 97643"/>
                <a:gd name="f348" fmla="val 78474"/>
                <a:gd name="f349" fmla="val 103665"/>
                <a:gd name="f350" fmla="val 85959"/>
                <a:gd name="f351" fmla="val 106069"/>
                <a:gd name="f352" fmla="val 97307"/>
                <a:gd name="f353" fmla="val 107851"/>
                <a:gd name="f354" fmla="val 107356"/>
                <a:gd name="f355" fmla="val 108387"/>
                <a:gd name="f356" fmla="val 110378"/>
                <a:gd name="f357" fmla="val 111114"/>
                <a:gd name="f358" fmla="val 125731"/>
                <a:gd name="f359" fmla="val 111937"/>
                <a:gd name="f360" fmla="val 130366"/>
                <a:gd name="f361" fmla="val 110599"/>
                <a:gd name="f362" fmla="val 137963"/>
                <a:gd name="f363" fmla="val 110543"/>
                <a:gd name="f364" fmla="val 138289"/>
                <a:gd name="f365" fmla="val 110187"/>
                <a:gd name="f366" fmla="val 140411"/>
                <a:gd name="f367" fmla="val 109352"/>
                <a:gd name="f368" fmla="val 145378"/>
                <a:gd name="f369" fmla="val 102851"/>
                <a:gd name="f370" fmla="val 147308"/>
                <a:gd name="f371" fmla="val 102724"/>
                <a:gd name="f372" fmla="val 147350"/>
                <a:gd name="f373" fmla="val 102174"/>
                <a:gd name="f374" fmla="val 147531"/>
                <a:gd name="f375" fmla="val 101148"/>
                <a:gd name="f376" fmla="val 147870"/>
                <a:gd name="f377" fmla="val 99876"/>
                <a:gd name="f378" fmla="val 98650"/>
                <a:gd name="f379" fmla="val 94892"/>
                <a:gd name="f380" fmla="val 147609"/>
                <a:gd name="f381" fmla="val 92272"/>
                <a:gd name="f382" fmla="val 146420"/>
                <a:gd name="f383" fmla="val 90564"/>
                <a:gd name="f384" fmla="val 145643"/>
                <a:gd name="f385" fmla="val 89100"/>
                <a:gd name="f386" fmla="val 144950"/>
                <a:gd name="f387" fmla="val 87844"/>
                <a:gd name="f388" fmla="val 144334"/>
                <a:gd name="f389" fmla="val 87834"/>
                <a:gd name="f390" fmla="val 144958"/>
                <a:gd name="f391" fmla="val 87828"/>
                <a:gd name="f392" fmla="val 145583"/>
                <a:gd name="f393" fmla="val 87824"/>
                <a:gd name="f394" fmla="val 146203"/>
                <a:gd name="f395" fmla="val 87822"/>
                <a:gd name="f396" fmla="val 147727"/>
                <a:gd name="f397" fmla="val 88037"/>
                <a:gd name="f398" fmla="val 148200"/>
                <a:gd name="f399" fmla="val 89338"/>
                <a:gd name="f400" fmla="val 150787"/>
                <a:gd name="f401" fmla="val 90459"/>
                <a:gd name="f402" fmla="val 153015"/>
                <a:gd name="f403" fmla="val 92152"/>
                <a:gd name="f404" fmla="val 156383"/>
                <a:gd name="f405" fmla="val 94191"/>
                <a:gd name="f406" fmla="val 162078"/>
                <a:gd name="f407" fmla="val 95452"/>
                <a:gd name="f408" fmla="val 165601"/>
                <a:gd name="f409" fmla="val 96903"/>
                <a:gd name="f410" fmla="val 167956"/>
                <a:gd name="f411" fmla="val 98442"/>
                <a:gd name="f412" fmla="val 170449"/>
                <a:gd name="f413" fmla="val 100340"/>
                <a:gd name="f414" fmla="val 173525"/>
                <a:gd name="f415" fmla="val 102302"/>
                <a:gd name="f416" fmla="val 176707"/>
                <a:gd name="f417" fmla="val 103529"/>
                <a:gd name="f418" fmla="val 181539"/>
                <a:gd name="f419" fmla="val 105287"/>
                <a:gd name="f420" fmla="val 188468"/>
                <a:gd name="f421" fmla="val 95435"/>
                <a:gd name="f422" fmla="val 194646"/>
                <a:gd name="f423" fmla="val 90216"/>
                <a:gd name="f424" fmla="val 196556"/>
                <a:gd name="f425" fmla="val 80278"/>
                <a:gd name="f426" fmla="val 200193"/>
                <a:gd name="f427" fmla="val 68549"/>
                <a:gd name="f428" fmla="*/ f0 1 111938"/>
                <a:gd name="f429" fmla="*/ f1 1 202451"/>
                <a:gd name="f430" fmla="val f2"/>
                <a:gd name="f431" fmla="val f3"/>
                <a:gd name="f432" fmla="val f4"/>
                <a:gd name="f433" fmla="+- f432 0 f430"/>
                <a:gd name="f434" fmla="+- f431 0 f430"/>
                <a:gd name="f435" fmla="*/ f434 1 111938"/>
                <a:gd name="f436" fmla="*/ f433 1 202451"/>
                <a:gd name="f437" fmla="*/ f430 1 f435"/>
                <a:gd name="f438" fmla="*/ f431 1 f435"/>
                <a:gd name="f439" fmla="*/ f430 1 f436"/>
                <a:gd name="f440" fmla="*/ f432 1 f436"/>
                <a:gd name="f441" fmla="*/ f437 f428 1"/>
                <a:gd name="f442" fmla="*/ f438 f428 1"/>
                <a:gd name="f443" fmla="*/ f440 f429 1"/>
                <a:gd name="f444" fmla="*/ f439 f4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1" t="f444" r="f442" b="f443"/>
              <a:pathLst>
                <a:path w="111938" h="20245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78" y="f79"/>
                    <a:pt x="f80" y="f81"/>
                  </a:cubicBezTo>
                  <a:lnTo>
                    <a:pt x="f82" y="f83"/>
                  </a:ln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cubicBezTo>
                    <a:pt x="f146" y="f147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7"/>
                  </a:cubicBezTo>
                  <a:lnTo>
                    <a:pt x="f158" y="f159"/>
                  </a:ln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cubicBezTo>
                    <a:pt x="f172" y="f173"/>
                    <a:pt x="f174" y="f175"/>
                    <a:pt x="f176" y="f177"/>
                  </a:cubicBezTo>
                  <a:cubicBezTo>
                    <a:pt x="f178" y="f179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199"/>
                  </a:cubicBezTo>
                  <a:cubicBezTo>
                    <a:pt x="f201" y="f199"/>
                    <a:pt x="f202" y="f203"/>
                    <a:pt x="f204" y="f205"/>
                  </a:cubicBezTo>
                  <a:cubicBezTo>
                    <a:pt x="f206" y="f207"/>
                    <a:pt x="f208" y="f209"/>
                    <a:pt x="f210" y="f211"/>
                  </a:cubicBezTo>
                  <a:cubicBezTo>
                    <a:pt x="f212" y="f213"/>
                    <a:pt x="f214" y="f215"/>
                    <a:pt x="f216" y="f217"/>
                  </a:cubicBezTo>
                  <a:cubicBezTo>
                    <a:pt x="f218" y="f219"/>
                    <a:pt x="f220" y="f221"/>
                    <a:pt x="f222" y="f223"/>
                  </a:cubicBezTo>
                  <a:cubicBezTo>
                    <a:pt x="f224" y="f225"/>
                    <a:pt x="f226" y="f227"/>
                    <a:pt x="f228" y="f229"/>
                  </a:cubicBezTo>
                  <a:cubicBezTo>
                    <a:pt x="f230" y="f231"/>
                    <a:pt x="f232" y="f2"/>
                    <a:pt x="f233" y="f2"/>
                  </a:cubicBezTo>
                  <a:cubicBezTo>
                    <a:pt x="f234" y="f2"/>
                    <a:pt x="f235" y="f236"/>
                    <a:pt x="f237" y="f238"/>
                  </a:cubicBezTo>
                  <a:cubicBezTo>
                    <a:pt x="f239" y="f240"/>
                    <a:pt x="f241" y="f242"/>
                    <a:pt x="f243" y="f244"/>
                  </a:cubicBezTo>
                  <a:lnTo>
                    <a:pt x="f245" y="f246"/>
                  </a:lnTo>
                  <a:cubicBezTo>
                    <a:pt x="f247" y="f248"/>
                    <a:pt x="f249" y="f250"/>
                    <a:pt x="f251" y="f252"/>
                  </a:cubicBezTo>
                  <a:cubicBezTo>
                    <a:pt x="f253" y="f254"/>
                    <a:pt x="f255" y="f256"/>
                    <a:pt x="f257" y="f258"/>
                  </a:cubicBezTo>
                  <a:lnTo>
                    <a:pt x="f259" y="f260"/>
                  </a:lnTo>
                  <a:cubicBezTo>
                    <a:pt x="f261" y="f262"/>
                    <a:pt x="f263" y="f264"/>
                    <a:pt x="f265" y="f266"/>
                  </a:cubicBezTo>
                  <a:cubicBezTo>
                    <a:pt x="f267" y="f268"/>
                    <a:pt x="f269" y="f270"/>
                    <a:pt x="f271" y="f272"/>
                  </a:cubicBezTo>
                  <a:cubicBezTo>
                    <a:pt x="f273" y="f274"/>
                    <a:pt x="f275" y="f276"/>
                    <a:pt x="f277" y="f278"/>
                  </a:cubicBezTo>
                  <a:cubicBezTo>
                    <a:pt x="f279" y="f280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89" y="f290"/>
                  </a:cubicBezTo>
                  <a:cubicBezTo>
                    <a:pt x="f289" y="f291"/>
                    <a:pt x="f289" y="f292"/>
                    <a:pt x="f293" y="f294"/>
                  </a:cubicBezTo>
                  <a:cubicBezTo>
                    <a:pt x="f295" y="f296"/>
                    <a:pt x="f297" y="f298"/>
                    <a:pt x="f299" y="f300"/>
                  </a:cubicBezTo>
                  <a:cubicBezTo>
                    <a:pt x="f301" y="f302"/>
                    <a:pt x="f303" y="f304"/>
                    <a:pt x="f305" y="f306"/>
                  </a:cubicBezTo>
                  <a:cubicBezTo>
                    <a:pt x="f307" y="f308"/>
                    <a:pt x="f309" y="f310"/>
                    <a:pt x="f311" y="f312"/>
                  </a:cubicBezTo>
                  <a:cubicBezTo>
                    <a:pt x="f313" y="f314"/>
                    <a:pt x="f315" y="f316"/>
                    <a:pt x="f317" y="f318"/>
                  </a:cubicBezTo>
                  <a:cubicBezTo>
                    <a:pt x="f319" y="f320"/>
                    <a:pt x="f321" y="f322"/>
                    <a:pt x="f323" y="f324"/>
                  </a:cubicBezTo>
                  <a:cubicBezTo>
                    <a:pt x="f325" y="f326"/>
                    <a:pt x="f327" y="f328"/>
                    <a:pt x="f329" y="f330"/>
                  </a:cubicBezTo>
                  <a:cubicBezTo>
                    <a:pt x="f331" y="f332"/>
                    <a:pt x="f333" y="f334"/>
                    <a:pt x="f335" y="f336"/>
                  </a:cubicBezTo>
                  <a:cubicBezTo>
                    <a:pt x="f337" y="f338"/>
                    <a:pt x="f339" y="f340"/>
                    <a:pt x="f341" y="f342"/>
                  </a:cubicBezTo>
                  <a:cubicBezTo>
                    <a:pt x="f343" y="f344"/>
                    <a:pt x="f345" y="f346"/>
                    <a:pt x="f347" y="f348"/>
                  </a:cubicBezTo>
                  <a:cubicBezTo>
                    <a:pt x="f349" y="f350"/>
                    <a:pt x="f351" y="f352"/>
                    <a:pt x="f353" y="f354"/>
                  </a:cubicBezTo>
                  <a:lnTo>
                    <a:pt x="f355" y="f356"/>
                  </a:lnTo>
                  <a:cubicBezTo>
                    <a:pt x="f357" y="f358"/>
                    <a:pt x="f359" y="f360"/>
                    <a:pt x="f361" y="f362"/>
                  </a:cubicBezTo>
                  <a:lnTo>
                    <a:pt x="f363" y="f364"/>
                  </a:lnTo>
                  <a:cubicBezTo>
                    <a:pt x="f365" y="f366"/>
                    <a:pt x="f367" y="f368"/>
                    <a:pt x="f369" y="f370"/>
                  </a:cubicBezTo>
                  <a:lnTo>
                    <a:pt x="f371" y="f372"/>
                  </a:lnTo>
                  <a:cubicBezTo>
                    <a:pt x="f373" y="f374"/>
                    <a:pt x="f375" y="f376"/>
                    <a:pt x="f377" y="f376"/>
                  </a:cubicBezTo>
                  <a:cubicBezTo>
                    <a:pt x="f378" y="f376"/>
                    <a:pt x="f379" y="f380"/>
                    <a:pt x="f381" y="f382"/>
                  </a:cubicBezTo>
                  <a:cubicBezTo>
                    <a:pt x="f383" y="f384"/>
                    <a:pt x="f385" y="f386"/>
                    <a:pt x="f387" y="f388"/>
                  </a:cubicBezTo>
                  <a:cubicBezTo>
                    <a:pt x="f389" y="f390"/>
                    <a:pt x="f391" y="f392"/>
                    <a:pt x="f393" y="f394"/>
                  </a:cubicBezTo>
                  <a:cubicBezTo>
                    <a:pt x="f395" y="f396"/>
                    <a:pt x="f397" y="f398"/>
                    <a:pt x="f399" y="f400"/>
                  </a:cubicBezTo>
                  <a:cubicBezTo>
                    <a:pt x="f401" y="f402"/>
                    <a:pt x="f403" y="f404"/>
                    <a:pt x="f405" y="f406"/>
                  </a:cubicBezTo>
                  <a:cubicBezTo>
                    <a:pt x="f407" y="f408"/>
                    <a:pt x="f409" y="f410"/>
                    <a:pt x="f411" y="f412"/>
                  </a:cubicBezTo>
                  <a:cubicBezTo>
                    <a:pt x="f413" y="f414"/>
                    <a:pt x="f415" y="f416"/>
                    <a:pt x="f417" y="f418"/>
                  </a:cubicBezTo>
                  <a:cubicBezTo>
                    <a:pt x="f419" y="f420"/>
                    <a:pt x="f421" y="f422"/>
                    <a:pt x="f423" y="f424"/>
                  </a:cubicBezTo>
                  <a:cubicBezTo>
                    <a:pt x="f425" y="f426"/>
                    <a:pt x="f427" y="f6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4056;p61">
              <a:extLst>
                <a:ext uri="{FF2B5EF4-FFF2-40B4-BE49-F238E27FC236}">
                  <a16:creationId xmlns:a16="http://schemas.microsoft.com/office/drawing/2014/main" id="{763A25D9-2C4F-42AB-9E19-284C31CDB771}"/>
                </a:ext>
              </a:extLst>
            </p:cNvPr>
            <p:cNvSpPr/>
            <p:nvPr/>
          </p:nvSpPr>
          <p:spPr>
            <a:xfrm>
              <a:off x="3797777" y="1501966"/>
              <a:ext cx="1543836" cy="29955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8522"/>
                <a:gd name="f4" fmla="val 191166"/>
                <a:gd name="f5" fmla="val 26402"/>
                <a:gd name="f6" fmla="val 25966"/>
                <a:gd name="f7" fmla="val 26537"/>
                <a:gd name="f8" fmla="val 26611"/>
                <a:gd name="f9" fmla="val 26256"/>
                <a:gd name="f10" fmla="val 26764"/>
                <a:gd name="f11" fmla="val 26841"/>
                <a:gd name="f12" fmla="val 27578"/>
                <a:gd name="f13" fmla="val 29969"/>
                <a:gd name="f14" fmla="val 26877"/>
                <a:gd name="f15" fmla="val 32766"/>
                <a:gd name="f16" fmla="val 24770"/>
                <a:gd name="f17" fmla="val 35358"/>
                <a:gd name="f18" fmla="val 22757"/>
                <a:gd name="f19" fmla="val 37838"/>
                <a:gd name="f20" fmla="val 21943"/>
                <a:gd name="f21" fmla="val 40757"/>
                <a:gd name="f22" fmla="val 22057"/>
                <a:gd name="f23" fmla="val 43927"/>
                <a:gd name="f24" fmla="val 22111"/>
                <a:gd name="f25" fmla="val 45467"/>
                <a:gd name="f26" fmla="val 22509"/>
                <a:gd name="f27" fmla="val 46955"/>
                <a:gd name="f28" fmla="val 22827"/>
                <a:gd name="f29" fmla="val 48457"/>
                <a:gd name="f30" fmla="val 23504"/>
                <a:gd name="f31" fmla="val 51659"/>
                <a:gd name="f32" fmla="val 21928"/>
                <a:gd name="f33" fmla="val 53206"/>
                <a:gd name="f34" fmla="val 21705"/>
                <a:gd name="f35" fmla="val 57391"/>
                <a:gd name="f36" fmla="val 19195"/>
                <a:gd name="f37" fmla="val 52366"/>
                <a:gd name="f38" fmla="val 16713"/>
                <a:gd name="f39" fmla="val 47003"/>
                <a:gd name="f40" fmla="val 13488"/>
                <a:gd name="f41" fmla="val 41042"/>
                <a:gd name="f42" fmla="val 12759"/>
                <a:gd name="f43" fmla="val 39697"/>
                <a:gd name="f44" fmla="val 12358"/>
                <a:gd name="f45" fmla="val 40869"/>
                <a:gd name="f46" fmla="val 19592"/>
                <a:gd name="f47" fmla="val 33883"/>
                <a:gd name="f48" fmla="val 25019"/>
                <a:gd name="f49" fmla="val 28639"/>
                <a:gd name="f50" fmla="val 25992"/>
                <a:gd name="f51" fmla="val 79988"/>
                <a:gd name="f52" fmla="val 104726"/>
                <a:gd name="f53" fmla="val 81011"/>
                <a:gd name="f54" fmla="val 108019"/>
                <a:gd name="f55" fmla="val 81224"/>
                <a:gd name="f56" fmla="val 111491"/>
                <a:gd name="f57" fmla="val 82372"/>
                <a:gd name="f58" fmla="val 115074"/>
                <a:gd name="f59" fmla="val 80796"/>
                <a:gd name="f60" fmla="val 114153"/>
                <a:gd name="f61" fmla="val 79593"/>
                <a:gd name="f62" fmla="val 113189"/>
                <a:gd name="f63" fmla="val 78392"/>
                <a:gd name="f64" fmla="val 112228"/>
                <a:gd name="f65" fmla="val 77258"/>
                <a:gd name="f66" fmla="val 111317"/>
                <a:gd name="f67" fmla="val 79110"/>
                <a:gd name="f68" fmla="val 110995"/>
                <a:gd name="f69" fmla="val 54588"/>
                <a:gd name="f70" fmla="val 52531"/>
                <a:gd name="f71" fmla="val 50562"/>
                <a:gd name="f72" fmla="val 434"/>
                <a:gd name="f73" fmla="val 48763"/>
                <a:gd name="f74" fmla="val 1733"/>
                <a:gd name="f75" fmla="val 47947"/>
                <a:gd name="f76" fmla="val 2324"/>
                <a:gd name="f77" fmla="val 47028"/>
                <a:gd name="f78" fmla="val 2811"/>
                <a:gd name="f79" fmla="val 46305"/>
                <a:gd name="f80" fmla="val 3493"/>
                <a:gd name="f81" fmla="val 45825"/>
                <a:gd name="f82" fmla="val 3946"/>
                <a:gd name="f83" fmla="val 45396"/>
                <a:gd name="f84" fmla="val 4158"/>
                <a:gd name="f85" fmla="val 44895"/>
                <a:gd name="f86" fmla="val 44584"/>
                <a:gd name="f87" fmla="val 44247"/>
                <a:gd name="f88" fmla="val 4077"/>
                <a:gd name="f89" fmla="val 43853"/>
                <a:gd name="f90" fmla="val 3922"/>
                <a:gd name="f91" fmla="val 42804"/>
                <a:gd name="f92" fmla="val 3508"/>
                <a:gd name="f93" fmla="val 41771"/>
                <a:gd name="f94" fmla="val 3300"/>
                <a:gd name="f95" fmla="val 40760"/>
                <a:gd name="f96" fmla="val 39102"/>
                <a:gd name="f97" fmla="val 37505"/>
                <a:gd name="f98" fmla="val 3860"/>
                <a:gd name="f99" fmla="val 36005"/>
                <a:gd name="f100" fmla="val 4988"/>
                <a:gd name="f101" fmla="val 32268"/>
                <a:gd name="f102" fmla="val 7798"/>
                <a:gd name="f103" fmla="val 29276"/>
                <a:gd name="f104" fmla="val 11741"/>
                <a:gd name="f105" fmla="val 27347"/>
                <a:gd name="f106" fmla="val 15893"/>
                <a:gd name="f107" fmla="val 26337"/>
                <a:gd name="f108" fmla="val 18065"/>
                <a:gd name="f109" fmla="val 16472"/>
                <a:gd name="f110" fmla="val 17554"/>
                <a:gd name="f111" fmla="val 21645"/>
                <a:gd name="f112" fmla="val 4134"/>
                <a:gd name="f113" fmla="val 29897"/>
                <a:gd name="f114" fmla="val 4461"/>
                <a:gd name="f115" fmla="val 32077"/>
                <a:gd name="f116" fmla="val 999"/>
                <a:gd name="f117" fmla="val 34550"/>
                <a:gd name="f118" fmla="val 696"/>
                <a:gd name="f119" fmla="val 34767"/>
                <a:gd name="f120" fmla="val 595"/>
                <a:gd name="f121" fmla="val 35140"/>
                <a:gd name="f122" fmla="val 497"/>
                <a:gd name="f123" fmla="val 35487"/>
                <a:gd name="f124" fmla="val 114"/>
                <a:gd name="f125" fmla="val 36842"/>
                <a:gd name="f126" fmla="val 38205"/>
                <a:gd name="f127" fmla="val 110"/>
                <a:gd name="f128" fmla="val 39597"/>
                <a:gd name="f129" fmla="val 336"/>
                <a:gd name="f130" fmla="val 42463"/>
                <a:gd name="f131" fmla="val 3218"/>
                <a:gd name="f132" fmla="val 53306"/>
                <a:gd name="f133" fmla="val 6015"/>
                <a:gd name="f134" fmla="val 60353"/>
                <a:gd name="f135" fmla="val 10911"/>
                <a:gd name="f136" fmla="val 72694"/>
                <a:gd name="f137" fmla="val 20487"/>
                <a:gd name="f138" fmla="val 90508"/>
                <a:gd name="f139" fmla="val 24038"/>
                <a:gd name="f140" fmla="val 103224"/>
                <a:gd name="f141" fmla="val 24170"/>
                <a:gd name="f142" fmla="val 103698"/>
                <a:gd name="f143" fmla="val 24551"/>
                <a:gd name="f144" fmla="val 104131"/>
                <a:gd name="f145" fmla="val 24527"/>
                <a:gd name="f146" fmla="val 105606"/>
                <a:gd name="f147" fmla="val 24467"/>
                <a:gd name="f148" fmla="val 109343"/>
                <a:gd name="f149" fmla="val 26171"/>
                <a:gd name="f150" fmla="val 112118"/>
                <a:gd name="f151" fmla="val 28658"/>
                <a:gd name="f152" fmla="val 114428"/>
                <a:gd name="f153" fmla="val 29199"/>
                <a:gd name="f154" fmla="val 114932"/>
                <a:gd name="f155" fmla="val 29534"/>
                <a:gd name="f156" fmla="val 115472"/>
                <a:gd name="f157" fmla="val 29775"/>
                <a:gd name="f158" fmla="val 116177"/>
                <a:gd name="f159" fmla="val 31514"/>
                <a:gd name="f160" fmla="val 121254"/>
                <a:gd name="f161" fmla="val 32465"/>
                <a:gd name="f162" fmla="val 126593"/>
                <a:gd name="f163" fmla="val 33073"/>
                <a:gd name="f164" fmla="val 132110"/>
                <a:gd name="f165" fmla="val 34599"/>
                <a:gd name="f166" fmla="val 145973"/>
                <a:gd name="f167" fmla="val 29604"/>
                <a:gd name="f168" fmla="val 154703"/>
                <a:gd name="f169" fmla="val 28232"/>
                <a:gd name="f170" fmla="val 159024"/>
                <a:gd name="f171" fmla="val 26547"/>
                <a:gd name="f172" fmla="val 164333"/>
                <a:gd name="f173" fmla="val 25383"/>
                <a:gd name="f174" fmla="val 165074"/>
                <a:gd name="f175" fmla="val 19250"/>
                <a:gd name="f176" fmla="val 178613"/>
                <a:gd name="f177" fmla="val 18376"/>
                <a:gd name="f178" fmla="val 180544"/>
                <a:gd name="f179" fmla="val 18499"/>
                <a:gd name="f180" fmla="val 181041"/>
                <a:gd name="f181" fmla="val 19979"/>
                <a:gd name="f182" fmla="val 182212"/>
                <a:gd name="f183" fmla="val 26435"/>
                <a:gd name="f184" fmla="val 187324"/>
                <a:gd name="f185" fmla="val 31850"/>
                <a:gd name="f186" fmla="val 188629"/>
                <a:gd name="f187" fmla="val 39304"/>
                <a:gd name="f188" fmla="val 189936"/>
                <a:gd name="f189" fmla="val 44330"/>
                <a:gd name="f190" fmla="val 190817"/>
                <a:gd name="f191" fmla="val 47978"/>
                <a:gd name="f192" fmla="val 191165"/>
                <a:gd name="f193" fmla="val 51397"/>
                <a:gd name="f194" fmla="val 54454"/>
                <a:gd name="f195" fmla="val 57328"/>
                <a:gd name="f196" fmla="val 190887"/>
                <a:gd name="f197" fmla="val 60841"/>
                <a:gd name="f198" fmla="val 190463"/>
                <a:gd name="f199" fmla="val 71712"/>
                <a:gd name="f200" fmla="val 189152"/>
                <a:gd name="f201" fmla="val 81907"/>
                <a:gd name="f202" fmla="val 185287"/>
                <a:gd name="f203" fmla="val 85470"/>
                <a:gd name="f204" fmla="val 183452"/>
                <a:gd name="f205" fmla="val 87408"/>
                <a:gd name="f206" fmla="val 182456"/>
                <a:gd name="f207" fmla="val 89124"/>
                <a:gd name="f208" fmla="val 181097"/>
                <a:gd name="f209" fmla="val 90553"/>
                <a:gd name="f210" fmla="val 179318"/>
                <a:gd name="f211" fmla="val 91720"/>
                <a:gd name="f212" fmla="val 177866"/>
                <a:gd name="f213" fmla="val 91774"/>
                <a:gd name="f214" fmla="val 177078"/>
                <a:gd name="f215" fmla="val 90900"/>
                <a:gd name="f216" fmla="val 175313"/>
                <a:gd name="f217" fmla="val 86934"/>
                <a:gd name="f218" fmla="val 167301"/>
                <a:gd name="f219" fmla="val 82989"/>
                <a:gd name="f220" fmla="val 161509"/>
                <a:gd name="f221" fmla="val 80634"/>
                <a:gd name="f222" fmla="val 153927"/>
                <a:gd name="f223" fmla="val 80229"/>
                <a:gd name="f224" fmla="val 152626"/>
                <a:gd name="f225" fmla="val 79608"/>
                <a:gd name="f226" fmla="val 151408"/>
                <a:gd name="f227" fmla="val 79102"/>
                <a:gd name="f228" fmla="val 150150"/>
                <a:gd name="f229" fmla="val 78261"/>
                <a:gd name="f230" fmla="val 148061"/>
                <a:gd name="f231" fmla="val 76269"/>
                <a:gd name="f232" fmla="val 146039"/>
                <a:gd name="f233" fmla="val 75482"/>
                <a:gd name="f234" fmla="val 143947"/>
                <a:gd name="f235" fmla="val 74812"/>
                <a:gd name="f236" fmla="val 142162"/>
                <a:gd name="f237" fmla="val 75612"/>
                <a:gd name="f238" fmla="val 140255"/>
                <a:gd name="f239" fmla="val 75545"/>
                <a:gd name="f240" fmla="val 138339"/>
                <a:gd name="f241" fmla="val 75424"/>
                <a:gd name="f242" fmla="val 134807"/>
                <a:gd name="f243" fmla="val 75958"/>
                <a:gd name="f244" fmla="val 131363"/>
                <a:gd name="f245" fmla="val 75897"/>
                <a:gd name="f246" fmla="val 127812"/>
                <a:gd name="f247" fmla="val 77526"/>
                <a:gd name="f248" fmla="val 127966"/>
                <a:gd name="f249" fmla="val 85769"/>
                <a:gd name="f250" fmla="val 135646"/>
                <a:gd name="f251" fmla="val 92534"/>
                <a:gd name="f252" fmla="val 135886"/>
                <a:gd name="f253" fmla="val 92590"/>
                <a:gd name="f254" fmla="val 135888"/>
                <a:gd name="f255" fmla="val 92645"/>
                <a:gd name="f256" fmla="val 135889"/>
                <a:gd name="f257" fmla="val 92699"/>
                <a:gd name="f258" fmla="val 96151"/>
                <a:gd name="f259" fmla="val 97922"/>
                <a:gd name="f260" fmla="val 131894"/>
                <a:gd name="f261" fmla="val 98226"/>
                <a:gd name="f262" fmla="val 127920"/>
                <a:gd name="f263" fmla="val 124054"/>
                <a:gd name="f264" fmla="val 97142"/>
                <a:gd name="f265" fmla="val 112106"/>
                <a:gd name="f266" fmla="val 96332"/>
                <a:gd name="f267" fmla="val 107757"/>
                <a:gd name="f268" fmla="val 95548"/>
                <a:gd name="f269" fmla="val 103555"/>
                <a:gd name="f270" fmla="val 94531"/>
                <a:gd name="f271" fmla="val 99447"/>
                <a:gd name="f272" fmla="val 93546"/>
                <a:gd name="f273" fmla="val 95366"/>
                <a:gd name="f274" fmla="val 91817"/>
                <a:gd name="f275" fmla="val 88194"/>
                <a:gd name="f276" fmla="val 90240"/>
                <a:gd name="f277" fmla="val 76808"/>
                <a:gd name="f278" fmla="val 83314"/>
                <a:gd name="f279" fmla="val 74056"/>
                <a:gd name="f280" fmla="val 81083"/>
                <a:gd name="f281" fmla="val 73171"/>
                <a:gd name="f282" fmla="val 81114"/>
                <a:gd name="f283" fmla="val 73106"/>
                <a:gd name="f284" fmla="val 80208"/>
                <a:gd name="f285" fmla="val 70747"/>
                <a:gd name="f286" fmla="val 78098"/>
                <a:gd name="f287" fmla="val 65261"/>
                <a:gd name="f288" fmla="val 87004"/>
                <a:gd name="f289" fmla="val 63846"/>
                <a:gd name="f290" fmla="val 83929"/>
                <a:gd name="f291" fmla="val 56541"/>
                <a:gd name="f292" fmla="val 80124"/>
                <a:gd name="f293" fmla="val 47503"/>
                <a:gd name="f294" fmla="val 79351"/>
                <a:gd name="f295" fmla="val 50646"/>
                <a:gd name="f296" fmla="val 80987"/>
                <a:gd name="f297" fmla="val 42972"/>
                <a:gd name="f298" fmla="val 82008"/>
                <a:gd name="f299" fmla="val 38185"/>
                <a:gd name="f300" fmla="val 80574"/>
                <a:gd name="f301" fmla="val 32317"/>
                <a:gd name="f302" fmla="val 74791"/>
                <a:gd name="f303" fmla="val 26721"/>
                <a:gd name="f304" fmla="val 72299"/>
                <a:gd name="f305" fmla="val 24312"/>
                <a:gd name="f306" fmla="val 73039"/>
                <a:gd name="f307" fmla="val 22281"/>
                <a:gd name="f308" fmla="val 73110"/>
                <a:gd name="f309" fmla="val 21061"/>
                <a:gd name="f310" fmla="val 73306"/>
                <a:gd name="f311" fmla="val 17732"/>
                <a:gd name="f312" fmla="val 73015"/>
                <a:gd name="f313" fmla="val 14545"/>
                <a:gd name="f314" fmla="val 70996"/>
                <a:gd name="f315" fmla="val 11651"/>
                <a:gd name="f316" fmla="val 65190"/>
                <a:gd name="f317" fmla="val 3326"/>
                <a:gd name="f318" fmla="val 62550"/>
                <a:gd name="f319" fmla="val 914"/>
                <a:gd name="f320" fmla="val 57165"/>
                <a:gd name="f321" fmla="val 191"/>
                <a:gd name="f322" fmla="val 56295"/>
                <a:gd name="f323" fmla="val 74"/>
                <a:gd name="f324" fmla="val 55434"/>
                <a:gd name="f325" fmla="*/ f0 1 98522"/>
                <a:gd name="f326" fmla="*/ f1 1 191166"/>
                <a:gd name="f327" fmla="val f2"/>
                <a:gd name="f328" fmla="val f3"/>
                <a:gd name="f329" fmla="val f4"/>
                <a:gd name="f330" fmla="+- f329 0 f327"/>
                <a:gd name="f331" fmla="+- f328 0 f327"/>
                <a:gd name="f332" fmla="*/ f331 1 98522"/>
                <a:gd name="f333" fmla="*/ f330 1 191166"/>
                <a:gd name="f334" fmla="*/ f327 1 f332"/>
                <a:gd name="f335" fmla="*/ f328 1 f332"/>
                <a:gd name="f336" fmla="*/ f327 1 f333"/>
                <a:gd name="f337" fmla="*/ f329 1 f333"/>
                <a:gd name="f338" fmla="*/ f334 f325 1"/>
                <a:gd name="f339" fmla="*/ f335 f325 1"/>
                <a:gd name="f340" fmla="*/ f337 f326 1"/>
                <a:gd name="f341" fmla="*/ f336 f3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8" t="f341" r="f339" b="f340"/>
              <a:pathLst>
                <a:path w="98522" h="1911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6"/>
                    <a:pt x="f5" y="f6"/>
                  </a:cubicBezTo>
                  <a:close/>
                  <a:moveTo>
                    <a:pt x="f51" y="f52"/>
                  </a:move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51" y="f52"/>
                  </a:cubicBezTo>
                  <a:close/>
                  <a:moveTo>
                    <a:pt x="f69" y="f2"/>
                  </a:moveTo>
                  <a:cubicBezTo>
                    <a:pt x="f70" y="f2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6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2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150"/>
                    <a:pt x="f151" y="f152"/>
                  </a:cubicBezTo>
                  <a:cubicBezTo>
                    <a:pt x="f153" y="f154"/>
                    <a:pt x="f155" y="f156"/>
                    <a:pt x="f157" y="f158"/>
                  </a:cubicBezTo>
                  <a:cubicBezTo>
                    <a:pt x="f159" y="f160"/>
                    <a:pt x="f161" y="f162"/>
                    <a:pt x="f163" y="f164"/>
                  </a:cubicBezTo>
                  <a:cubicBezTo>
                    <a:pt x="f165" y="f166"/>
                    <a:pt x="f167" y="f168"/>
                    <a:pt x="f169" y="f170"/>
                  </a:cubicBezTo>
                  <a:cubicBezTo>
                    <a:pt x="f171" y="f172"/>
                    <a:pt x="f173" y="f174"/>
                    <a:pt x="f175" y="f176"/>
                  </a:cubicBezTo>
                  <a:cubicBezTo>
                    <a:pt x="f177" y="f178"/>
                    <a:pt x="f179" y="f180"/>
                    <a:pt x="f181" y="f182"/>
                  </a:cubicBezTo>
                  <a:cubicBezTo>
                    <a:pt x="f183" y="f184"/>
                    <a:pt x="f185" y="f186"/>
                    <a:pt x="f187" y="f188"/>
                  </a:cubicBezTo>
                  <a:cubicBezTo>
                    <a:pt x="f189" y="f190"/>
                    <a:pt x="f191" y="f192"/>
                    <a:pt x="f193" y="f192"/>
                  </a:cubicBezTo>
                  <a:cubicBezTo>
                    <a:pt x="f194" y="f192"/>
                    <a:pt x="f195" y="f196"/>
                    <a:pt x="f197" y="f198"/>
                  </a:cubicBezTo>
                  <a:cubicBezTo>
                    <a:pt x="f199" y="f200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10"/>
                  </a:cubicBezTo>
                  <a:cubicBezTo>
                    <a:pt x="f211" y="f212"/>
                    <a:pt x="f213" y="f214"/>
                    <a:pt x="f215" y="f216"/>
                  </a:cubicBezTo>
                  <a:cubicBezTo>
                    <a:pt x="f217" y="f218"/>
                    <a:pt x="f219" y="f220"/>
                    <a:pt x="f221" y="f222"/>
                  </a:cubicBezTo>
                  <a:cubicBezTo>
                    <a:pt x="f223" y="f224"/>
                    <a:pt x="f225" y="f226"/>
                    <a:pt x="f227" y="f228"/>
                  </a:cubicBezTo>
                  <a:cubicBezTo>
                    <a:pt x="f229" y="f230"/>
                    <a:pt x="f231" y="f232"/>
                    <a:pt x="f233" y="f234"/>
                  </a:cubicBezTo>
                  <a:cubicBezTo>
                    <a:pt x="f235" y="f236"/>
                    <a:pt x="f237" y="f238"/>
                    <a:pt x="f239" y="f240"/>
                  </a:cubicBezTo>
                  <a:cubicBezTo>
                    <a:pt x="f241" y="f242"/>
                    <a:pt x="f243" y="f244"/>
                    <a:pt x="f245" y="f246"/>
                  </a:cubicBezTo>
                  <a:lnTo>
                    <a:pt x="f245" y="f246"/>
                  </a:lnTo>
                  <a:cubicBezTo>
                    <a:pt x="f247" y="f248"/>
                    <a:pt x="f249" y="f250"/>
                    <a:pt x="f251" y="f252"/>
                  </a:cubicBezTo>
                  <a:cubicBezTo>
                    <a:pt x="f253" y="f254"/>
                    <a:pt x="f255" y="f256"/>
                    <a:pt x="f257" y="f256"/>
                  </a:cubicBezTo>
                  <a:cubicBezTo>
                    <a:pt x="f258" y="f256"/>
                    <a:pt x="f259" y="f260"/>
                    <a:pt x="f261" y="f262"/>
                  </a:cubicBezTo>
                  <a:cubicBezTo>
                    <a:pt x="f3" y="f263"/>
                    <a:pt x="f264" y="f265"/>
                    <a:pt x="f266" y="f267"/>
                  </a:cubicBezTo>
                  <a:cubicBezTo>
                    <a:pt x="f268" y="f269"/>
                    <a:pt x="f270" y="f271"/>
                    <a:pt x="f272" y="f273"/>
                  </a:cubicBezTo>
                  <a:cubicBezTo>
                    <a:pt x="f274" y="f275"/>
                    <a:pt x="f276" y="f277"/>
                    <a:pt x="f278" y="f279"/>
                  </a:cubicBezTo>
                  <a:cubicBezTo>
                    <a:pt x="f280" y="f281"/>
                    <a:pt x="f282" y="f283"/>
                    <a:pt x="f284" y="f285"/>
                  </a:cubicBezTo>
                  <a:cubicBezTo>
                    <a:pt x="f286" y="f287"/>
                    <a:pt x="f288" y="f289"/>
                    <a:pt x="f290" y="f291"/>
                  </a:cubicBezTo>
                  <a:cubicBezTo>
                    <a:pt x="f292" y="f293"/>
                    <a:pt x="f294" y="f295"/>
                    <a:pt x="f296" y="f297"/>
                  </a:cubicBezTo>
                  <a:cubicBezTo>
                    <a:pt x="f298" y="f299"/>
                    <a:pt x="f300" y="f301"/>
                    <a:pt x="f302" y="f303"/>
                  </a:cubicBezTo>
                  <a:cubicBezTo>
                    <a:pt x="f304" y="f305"/>
                    <a:pt x="f306" y="f307"/>
                    <a:pt x="f308" y="f309"/>
                  </a:cubicBezTo>
                  <a:cubicBezTo>
                    <a:pt x="f310" y="f311"/>
                    <a:pt x="f312" y="f313"/>
                    <a:pt x="f314" y="f315"/>
                  </a:cubicBezTo>
                  <a:cubicBezTo>
                    <a:pt x="f316" y="f317"/>
                    <a:pt x="f318" y="f319"/>
                    <a:pt x="f320" y="f321"/>
                  </a:cubicBezTo>
                  <a:cubicBezTo>
                    <a:pt x="f322" y="f323"/>
                    <a:pt x="f324" y="f2"/>
                    <a:pt x="f69" y="f2"/>
                  </a:cubicBezTo>
                  <a:close/>
                </a:path>
              </a:pathLst>
            </a:custGeom>
            <a:solidFill>
              <a:srgbClr val="FFFEFD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4057;p61">
              <a:extLst>
                <a:ext uri="{FF2B5EF4-FFF2-40B4-BE49-F238E27FC236}">
                  <a16:creationId xmlns:a16="http://schemas.microsoft.com/office/drawing/2014/main" id="{DEEADB93-377F-42F7-9CA7-53FF75B71B74}"/>
                </a:ext>
              </a:extLst>
            </p:cNvPr>
            <p:cNvSpPr/>
            <p:nvPr/>
          </p:nvSpPr>
          <p:spPr>
            <a:xfrm>
              <a:off x="4089846" y="1497686"/>
              <a:ext cx="1272671" cy="28301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217"/>
                <a:gd name="f4" fmla="val 180607"/>
                <a:gd name="f5" fmla="val 61716"/>
                <a:gd name="f6" fmla="val 107286"/>
                <a:gd name="f7" fmla="val 61742"/>
                <a:gd name="f8" fmla="val 61762"/>
                <a:gd name="f9" fmla="val 107477"/>
                <a:gd name="f10" fmla="val 61847"/>
                <a:gd name="f11" fmla="val 107854"/>
                <a:gd name="f12" fmla="val 62335"/>
                <a:gd name="f13" fmla="val 110030"/>
                <a:gd name="f14" fmla="val 62368"/>
                <a:gd name="f15" fmla="val 111945"/>
                <a:gd name="f16" fmla="val 63190"/>
                <a:gd name="f17" fmla="val 114037"/>
                <a:gd name="f18" fmla="val 63274"/>
                <a:gd name="f19" fmla="val 114251"/>
                <a:gd name="f20" fmla="val 63425"/>
                <a:gd name="f21" fmla="val 114430"/>
                <a:gd name="f22" fmla="val 63350"/>
                <a:gd name="f23" fmla="val 63221"/>
                <a:gd name="f24" fmla="val 62423"/>
                <a:gd name="f25" fmla="val 113900"/>
                <a:gd name="f26" fmla="val 59468"/>
                <a:gd name="f27" fmla="val 112109"/>
                <a:gd name="f28" fmla="val 60691"/>
                <a:gd name="f29" fmla="val 110885"/>
                <a:gd name="f30" fmla="val 61050"/>
                <a:gd name="f31" fmla="val 109665"/>
                <a:gd name="f32" fmla="val 61557"/>
                <a:gd name="f33" fmla="val 107834"/>
                <a:gd name="f34" fmla="val 61659"/>
                <a:gd name="f35" fmla="val 107467"/>
                <a:gd name="f36" fmla="val 61690"/>
                <a:gd name="f37" fmla="val 36760"/>
                <a:gd name="f38" fmla="val 1"/>
                <a:gd name="f39" fmla="val 32029"/>
                <a:gd name="f40" fmla="val 29913"/>
                <a:gd name="f41" fmla="val 2461"/>
                <a:gd name="f42" fmla="val 28964"/>
                <a:gd name="f43" fmla="val 3169"/>
                <a:gd name="f44" fmla="val 28677"/>
                <a:gd name="f45" fmla="val 3385"/>
                <a:gd name="f46" fmla="val 28471"/>
                <a:gd name="f47" fmla="val 3535"/>
                <a:gd name="f48" fmla="val 3767"/>
                <a:gd name="f49" fmla="val 28733"/>
                <a:gd name="f50" fmla="val 3830"/>
                <a:gd name="f51" fmla="val 28793"/>
                <a:gd name="f52" fmla="val 3856"/>
                <a:gd name="f53" fmla="val 28858"/>
                <a:gd name="f54" fmla="val 29009"/>
                <a:gd name="f55" fmla="val 29184"/>
                <a:gd name="f56" fmla="val 3713"/>
                <a:gd name="f57" fmla="val 29375"/>
                <a:gd name="f58" fmla="val 3562"/>
                <a:gd name="f59" fmla="val 30577"/>
                <a:gd name="f60" fmla="val 2610"/>
                <a:gd name="f61" fmla="val 32538"/>
                <a:gd name="f62" fmla="val 1825"/>
                <a:gd name="f63" fmla="val 34272"/>
                <a:gd name="f64" fmla="val 1345"/>
                <a:gd name="f65" fmla="val 34878"/>
                <a:gd name="f66" fmla="val 1178"/>
                <a:gd name="f67" fmla="val 35558"/>
                <a:gd name="f68" fmla="val 998"/>
                <a:gd name="f69" fmla="val 36437"/>
                <a:gd name="f70" fmla="val 37119"/>
                <a:gd name="f71" fmla="val 37920"/>
                <a:gd name="f72" fmla="val 1106"/>
                <a:gd name="f73" fmla="val 38900"/>
                <a:gd name="f74" fmla="val 1412"/>
                <a:gd name="f75" fmla="val 42093"/>
                <a:gd name="f76" fmla="val 2409"/>
                <a:gd name="f77" fmla="val 45447"/>
                <a:gd name="f78" fmla="val 3886"/>
                <a:gd name="f79" fmla="val 47670"/>
                <a:gd name="f80" fmla="val 6727"/>
                <a:gd name="f81" fmla="val 54961"/>
                <a:gd name="f82" fmla="val 16046"/>
                <a:gd name="f83" fmla="val 54084"/>
                <a:gd name="f84" fmla="val 17434"/>
                <a:gd name="f85" fmla="val 53851"/>
                <a:gd name="f86" fmla="val 22400"/>
                <a:gd name="f87" fmla="val 53587"/>
                <a:gd name="f88" fmla="val 28025"/>
                <a:gd name="f89" fmla="val 58465"/>
                <a:gd name="f90" fmla="val 27909"/>
                <a:gd name="f91" fmla="val 60443"/>
                <a:gd name="f92" fmla="val 33571"/>
                <a:gd name="f93" fmla="val 60933"/>
                <a:gd name="f94" fmla="val 34975"/>
                <a:gd name="f95" fmla="val 61580"/>
                <a:gd name="f96" fmla="val 36404"/>
                <a:gd name="f97" fmla="val 61626"/>
                <a:gd name="f98" fmla="val 37954"/>
                <a:gd name="f99" fmla="val 61866"/>
                <a:gd name="f100" fmla="val 46142"/>
                <a:gd name="f101" fmla="val 59128"/>
                <a:gd name="f102" fmla="val 46790"/>
                <a:gd name="f103" fmla="val 58407"/>
                <a:gd name="f104" fmla="val 49938"/>
                <a:gd name="f105" fmla="val 57918"/>
                <a:gd name="f106" fmla="val 52068"/>
                <a:gd name="f107" fmla="val 57795"/>
                <a:gd name="f108" fmla="val 53944"/>
                <a:gd name="f109" fmla="val 58029"/>
                <a:gd name="f110" fmla="val 55665"/>
                <a:gd name="f111" fmla="val 58130"/>
                <a:gd name="f112" fmla="val 56403"/>
                <a:gd name="f113" fmla="val 58477"/>
                <a:gd name="f114" fmla="val 57010"/>
                <a:gd name="f115" fmla="val 59060"/>
                <a:gd name="f116" fmla="val 57472"/>
                <a:gd name="f117" fmla="val 58689"/>
                <a:gd name="f118" fmla="val 54016"/>
                <a:gd name="f119" fmla="val 59262"/>
                <a:gd name="f120" fmla="val 51284"/>
                <a:gd name="f121" fmla="val 60582"/>
                <a:gd name="f122" fmla="val 48758"/>
                <a:gd name="f123" fmla="val 61647"/>
                <a:gd name="f124" fmla="val 49323"/>
                <a:gd name="f125" fmla="val 60270"/>
                <a:gd name="f126" fmla="val 49496"/>
                <a:gd name="f127" fmla="val 62207"/>
                <a:gd name="f128" fmla="val 52444"/>
                <a:gd name="f129" fmla="val 63396"/>
                <a:gd name="f130" fmla="val 54257"/>
                <a:gd name="f131" fmla="val 64889"/>
                <a:gd name="f132" fmla="val 55996"/>
                <a:gd name="f133" fmla="val 65314"/>
                <a:gd name="f134" fmla="val 58358"/>
                <a:gd name="f135" fmla="val 65807"/>
                <a:gd name="f136" fmla="val 61097"/>
                <a:gd name="f137" fmla="val 64448"/>
                <a:gd name="f138" fmla="val 63517"/>
                <a:gd name="f139" fmla="val 62565"/>
                <a:gd name="f140" fmla="val 65411"/>
                <a:gd name="f141" fmla="val 59288"/>
                <a:gd name="f142" fmla="val 68708"/>
                <a:gd name="f143" fmla="val 61607"/>
                <a:gd name="f144" fmla="val 71179"/>
                <a:gd name="f145" fmla="val 61881"/>
                <a:gd name="f146" fmla="val 71914"/>
                <a:gd name="f147" fmla="val 61988"/>
                <a:gd name="f148" fmla="val 72201"/>
                <a:gd name="f149" fmla="val 62346"/>
                <a:gd name="f150" fmla="val 72570"/>
                <a:gd name="f151" fmla="val 62052"/>
                <a:gd name="f152" fmla="val 72951"/>
                <a:gd name="f153" fmla="val 61938"/>
                <a:gd name="f154" fmla="val 73098"/>
                <a:gd name="f155" fmla="val 61841"/>
                <a:gd name="f156" fmla="val 73167"/>
                <a:gd name="f157" fmla="val 61680"/>
                <a:gd name="f158" fmla="val 61259"/>
                <a:gd name="f159" fmla="val 60402"/>
                <a:gd name="f160" fmla="val 72687"/>
                <a:gd name="f161" fmla="val 57668"/>
                <a:gd name="f162" fmla="val 71864"/>
                <a:gd name="f163" fmla="val 53588"/>
                <a:gd name="f164" fmla="val 70638"/>
                <a:gd name="f165" fmla="val 54856"/>
                <a:gd name="f166" fmla="val 70819"/>
                <a:gd name="f167" fmla="val 52048"/>
                <a:gd name="f168" fmla="val 69844"/>
                <a:gd name="f169" fmla="val 49555"/>
                <a:gd name="f170" fmla="val 68978"/>
                <a:gd name="f171" fmla="val 48838"/>
                <a:gd name="f172" fmla="val 68664"/>
                <a:gd name="f173" fmla="val 49015"/>
                <a:gd name="f174" fmla="val 67627"/>
                <a:gd name="f175" fmla="val 49554"/>
                <a:gd name="f176" fmla="val 64491"/>
                <a:gd name="f177" fmla="val 50290"/>
                <a:gd name="f178" fmla="val 65400"/>
                <a:gd name="f179" fmla="val 51090"/>
                <a:gd name="f180" fmla="val 64011"/>
                <a:gd name="f181" fmla="val 51893"/>
                <a:gd name="f182" fmla="val 62625"/>
                <a:gd name="f183" fmla="val 52095"/>
                <a:gd name="f184" fmla="val 61185"/>
                <a:gd name="f185" fmla="val 51460"/>
                <a:gd name="f186" fmla="val 59698"/>
                <a:gd name="f187" fmla="val 50306"/>
                <a:gd name="f188" fmla="val 56990"/>
                <a:gd name="f189" fmla="val 47866"/>
                <a:gd name="f190" fmla="val 57072"/>
                <a:gd name="f191" fmla="val 46034"/>
                <a:gd name="f192" fmla="val 56352"/>
                <a:gd name="f193" fmla="val 43346"/>
                <a:gd name="f194" fmla="val 55295"/>
                <a:gd name="f195" fmla="val 42452"/>
                <a:gd name="f196" fmla="val 53502"/>
                <a:gd name="f197" fmla="val 43212"/>
                <a:gd name="f198" fmla="val 50723"/>
                <a:gd name="f199" fmla="val 44281"/>
                <a:gd name="f200" fmla="val 46811"/>
                <a:gd name="f201" fmla="val 52090"/>
                <a:gd name="f202" fmla="val 42649"/>
                <a:gd name="f203" fmla="val 48506"/>
                <a:gd name="f204" fmla="val 32823"/>
                <a:gd name="f205" fmla="val 48487"/>
                <a:gd name="f206" fmla="val 32772"/>
                <a:gd name="f207" fmla="val 48462"/>
                <a:gd name="f208" fmla="val 32720"/>
                <a:gd name="f209" fmla="val 48437"/>
                <a:gd name="f210" fmla="val 32667"/>
                <a:gd name="f211" fmla="val 48026"/>
                <a:gd name="f212" fmla="val 31814"/>
                <a:gd name="f213" fmla="val 48834"/>
                <a:gd name="f214" fmla="val 31895"/>
                <a:gd name="f215" fmla="val 48559"/>
                <a:gd name="f216" fmla="val 31704"/>
                <a:gd name="f217" fmla="val 48532"/>
                <a:gd name="f218" fmla="val 31685"/>
                <a:gd name="f219" fmla="val 48514"/>
                <a:gd name="f220" fmla="val 31669"/>
                <a:gd name="f221" fmla="val 48492"/>
                <a:gd name="f222" fmla="val 48463"/>
                <a:gd name="f223" fmla="val 48424"/>
                <a:gd name="f224" fmla="val 31698"/>
                <a:gd name="f225" fmla="val 48342"/>
                <a:gd name="f226" fmla="val 31790"/>
                <a:gd name="f227" fmla="val 47915"/>
                <a:gd name="f228" fmla="val 32262"/>
                <a:gd name="f229" fmla="val 48216"/>
                <a:gd name="f230" fmla="val 32756"/>
                <a:gd name="f231" fmla="val 48301"/>
                <a:gd name="f232" fmla="val 33304"/>
                <a:gd name="f233" fmla="val 49099"/>
                <a:gd name="f234" fmla="val 38390"/>
                <a:gd name="f235" fmla="val 47854"/>
                <a:gd name="f236" fmla="val 41842"/>
                <a:gd name="f237" fmla="val 44583"/>
                <a:gd name="f238" fmla="val 45926"/>
                <a:gd name="f239" fmla="val 41521"/>
                <a:gd name="f240" fmla="val 49747"/>
                <a:gd name="f241" fmla="val 40166"/>
                <a:gd name="f242" fmla="val 54318"/>
                <a:gd name="f243" fmla="val 44695"/>
                <a:gd name="f244" fmla="val 56401"/>
                <a:gd name="f245" fmla="val 47499"/>
                <a:gd name="f246" fmla="val 57691"/>
                <a:gd name="f247" fmla="val 50005"/>
                <a:gd name="f248" fmla="val 56673"/>
                <a:gd name="f249" fmla="val 51316"/>
                <a:gd name="f250" fmla="val 59836"/>
                <a:gd name="f251" fmla="val 51898"/>
                <a:gd name="f252" fmla="val 61238"/>
                <a:gd name="f253" fmla="val 51545"/>
                <a:gd name="f254" fmla="val 63567"/>
                <a:gd name="f255" fmla="val 50216"/>
                <a:gd name="f256" fmla="val 64462"/>
                <a:gd name="f257" fmla="val 49205"/>
                <a:gd name="f258" fmla="val 65144"/>
                <a:gd name="f259" fmla="val 48653"/>
                <a:gd name="f260" fmla="val 66135"/>
                <a:gd name="f261" fmla="val 48576"/>
                <a:gd name="f262" fmla="val 67410"/>
                <a:gd name="f263" fmla="val 48566"/>
                <a:gd name="f264" fmla="val 67576"/>
                <a:gd name="f265" fmla="val 48444"/>
                <a:gd name="f266" fmla="val 67732"/>
                <a:gd name="f267" fmla="val 48358"/>
                <a:gd name="f268" fmla="val 67923"/>
                <a:gd name="f269" fmla="val 48311"/>
                <a:gd name="f270" fmla="val 68024"/>
                <a:gd name="f271" fmla="val 48305"/>
                <a:gd name="f272" fmla="val 68067"/>
                <a:gd name="f273" fmla="val 48282"/>
                <a:gd name="f274" fmla="val 48263"/>
                <a:gd name="f275" fmla="val 48232"/>
                <a:gd name="f276" fmla="val 68035"/>
                <a:gd name="f277" fmla="val 48151"/>
                <a:gd name="f278" fmla="val 67980"/>
                <a:gd name="f279" fmla="val 47344"/>
                <a:gd name="f280" fmla="val 67432"/>
                <a:gd name="f281" fmla="val 46541"/>
                <a:gd name="f282" fmla="val 66969"/>
                <a:gd name="f283" fmla="val 45812"/>
                <a:gd name="f284" fmla="val 66377"/>
                <a:gd name="f285" fmla="val 43369"/>
                <a:gd name="f286" fmla="val 64390"/>
                <a:gd name="f287" fmla="val 41894"/>
                <a:gd name="f288" fmla="val 62080"/>
                <a:gd name="f289" fmla="val 41296"/>
                <a:gd name="f290" fmla="val 59320"/>
                <a:gd name="f291" fmla="val 40618"/>
                <a:gd name="f292" fmla="val 56195"/>
                <a:gd name="f293" fmla="val 39989"/>
                <a:gd name="f294" fmla="val 51039"/>
                <a:gd name="f295" fmla="val 41667"/>
                <a:gd name="f296" fmla="val 48445"/>
                <a:gd name="f297" fmla="val 43049"/>
                <a:gd name="f298" fmla="val 46306"/>
                <a:gd name="f299" fmla="val 44549"/>
                <a:gd name="f300" fmla="val 43789"/>
                <a:gd name="f301" fmla="val 44930"/>
                <a:gd name="f302" fmla="val 40857"/>
                <a:gd name="f303" fmla="val 45457"/>
                <a:gd name="f304" fmla="val 36802"/>
                <a:gd name="f305" fmla="val 47427"/>
                <a:gd name="f306" fmla="val 36855"/>
                <a:gd name="f307" fmla="val 46924"/>
                <a:gd name="f308" fmla="val 31801"/>
                <a:gd name="f309" fmla="val 46902"/>
                <a:gd name="f310" fmla="val 31577"/>
                <a:gd name="f311" fmla="val 46839"/>
                <a:gd name="f312" fmla="val 31539"/>
                <a:gd name="f313" fmla="val 46705"/>
                <a:gd name="f314" fmla="val 46570"/>
                <a:gd name="f315" fmla="val 32460"/>
                <a:gd name="f316" fmla="val 46321"/>
                <a:gd name="f317" fmla="val 33407"/>
                <a:gd name="f318" fmla="val 46097"/>
                <a:gd name="f319" fmla="val 34230"/>
                <a:gd name="f320" fmla="val 45579"/>
                <a:gd name="f321" fmla="val 36138"/>
                <a:gd name="f322" fmla="val 45118"/>
                <a:gd name="f323" fmla="val 38019"/>
                <a:gd name="f324" fmla="val 43823"/>
                <a:gd name="f325" fmla="val 39529"/>
                <a:gd name="f326" fmla="val 43234"/>
                <a:gd name="f327" fmla="val 40215"/>
                <a:gd name="f328" fmla="val 43180"/>
                <a:gd name="f329" fmla="val 40680"/>
                <a:gd name="f330" fmla="val 43477"/>
                <a:gd name="f331" fmla="val 43623"/>
                <a:gd name="f332" fmla="val 43855"/>
                <a:gd name="f333" fmla="val 40567"/>
                <a:gd name="f334" fmla="val 44150"/>
                <a:gd name="f335" fmla="val 40311"/>
                <a:gd name="f336" fmla="val 44275"/>
                <a:gd name="f337" fmla="val 39947"/>
                <a:gd name="f338" fmla="val 44473"/>
                <a:gd name="f339" fmla="val 39804"/>
                <a:gd name="f340" fmla="val 44634"/>
                <a:gd name="f341" fmla="val 44860"/>
                <a:gd name="f342" fmla="val 45013"/>
                <a:gd name="f343" fmla="val 40085"/>
                <a:gd name="f344" fmla="val 44794"/>
                <a:gd name="f345" fmla="val 40433"/>
                <a:gd name="f346" fmla="val 44474"/>
                <a:gd name="f347" fmla="val 41654"/>
                <a:gd name="f348" fmla="val 43883"/>
                <a:gd name="f349" fmla="val 42768"/>
                <a:gd name="f350" fmla="val 43412"/>
                <a:gd name="f351" fmla="val 43914"/>
                <a:gd name="f352" fmla="val 41260"/>
                <a:gd name="f353" fmla="val 49143"/>
                <a:gd name="f354" fmla="val 37471"/>
                <a:gd name="f355" fmla="val 52144"/>
                <a:gd name="f356" fmla="val 32431"/>
                <a:gd name="f357" fmla="val 54670"/>
                <a:gd name="f358" fmla="val 31908"/>
                <a:gd name="f359" fmla="val 54932"/>
                <a:gd name="f360" fmla="val 31372"/>
                <a:gd name="f361" fmla="val 55066"/>
                <a:gd name="f362" fmla="val 30836"/>
                <a:gd name="f363" fmla="val 30286"/>
                <a:gd name="f364" fmla="val 29735"/>
                <a:gd name="f365" fmla="val 54925"/>
                <a:gd name="f366" fmla="val 29197"/>
                <a:gd name="f367" fmla="val 54638"/>
                <a:gd name="f368" fmla="val 25516"/>
                <a:gd name="f369" fmla="val 52681"/>
                <a:gd name="f370" fmla="val 20405"/>
                <a:gd name="f371" fmla="val 50552"/>
                <a:gd name="f372" fmla="val 17109"/>
                <a:gd name="f373" fmla="val 41569"/>
                <a:gd name="f374" fmla="val 17022"/>
                <a:gd name="f375" fmla="val 41330"/>
                <a:gd name="f376" fmla="val 16858"/>
                <a:gd name="f377" fmla="val 40883"/>
                <a:gd name="f378" fmla="val 17257"/>
                <a:gd name="f379" fmla="val 40578"/>
                <a:gd name="f380" fmla="val 17307"/>
                <a:gd name="f381" fmla="val 40539"/>
                <a:gd name="f382" fmla="val 17321"/>
                <a:gd name="f383" fmla="val 40521"/>
                <a:gd name="f384" fmla="val 17336"/>
                <a:gd name="f385" fmla="val 17351"/>
                <a:gd name="f386" fmla="val 17366"/>
                <a:gd name="f387" fmla="val 40538"/>
                <a:gd name="f388" fmla="val 17416"/>
                <a:gd name="f389" fmla="val 40570"/>
                <a:gd name="f390" fmla="val 17489"/>
                <a:gd name="f391" fmla="val 40617"/>
                <a:gd name="f392" fmla="val 17564"/>
                <a:gd name="f393" fmla="val 40682"/>
                <a:gd name="f394" fmla="val 17617"/>
                <a:gd name="f395" fmla="val 40701"/>
                <a:gd name="f396" fmla="val 17814"/>
                <a:gd name="f397" fmla="val 40769"/>
                <a:gd name="f398" fmla="val 17956"/>
                <a:gd name="f399" fmla="val 40800"/>
                <a:gd name="f400" fmla="val 18055"/>
                <a:gd name="f401" fmla="val 18528"/>
                <a:gd name="f402" fmla="val 17982"/>
                <a:gd name="f403" fmla="val 40093"/>
                <a:gd name="f404" fmla="val 17488"/>
                <a:gd name="f405" fmla="val 39399"/>
                <a:gd name="f406" fmla="val 15348"/>
                <a:gd name="f407" fmla="val 36387"/>
                <a:gd name="f408" fmla="val 17026"/>
                <a:gd name="f409" fmla="val 36260"/>
                <a:gd name="f410" fmla="val 15933"/>
                <a:gd name="f411" fmla="val 32975"/>
                <a:gd name="f412" fmla="val 14951"/>
                <a:gd name="f413" fmla="val 30027"/>
                <a:gd name="f414" fmla="val 15695"/>
                <a:gd name="f415" fmla="val 22761"/>
                <a:gd name="f416" fmla="val 16135"/>
                <a:gd name="f417" fmla="val 21282"/>
                <a:gd name="f418" fmla="val 16705"/>
                <a:gd name="f419" fmla="val 19371"/>
                <a:gd name="f420" fmla="val 17514"/>
                <a:gd name="f421" fmla="val 17450"/>
                <a:gd name="f422" fmla="val 18892"/>
                <a:gd name="f423" fmla="val 16386"/>
                <a:gd name="f424" fmla="val 16385"/>
                <a:gd name="f425" fmla="val 18883"/>
                <a:gd name="f426" fmla="val 18704"/>
                <a:gd name="f427" fmla="val 16518"/>
                <a:gd name="f428" fmla="val 18705"/>
                <a:gd name="f429" fmla="val 16517"/>
                <a:gd name="f430" fmla="val 19710"/>
                <a:gd name="f431" fmla="val 15677"/>
                <a:gd name="f432" fmla="val 20904"/>
                <a:gd name="f433" fmla="val 14747"/>
                <a:gd name="f434" fmla="val 22278"/>
                <a:gd name="f435" fmla="val 14723"/>
                <a:gd name="f436" fmla="val 22279"/>
                <a:gd name="f437" fmla="val 22280"/>
                <a:gd name="f438" fmla="val 22281"/>
                <a:gd name="f439" fmla="val 22461"/>
                <a:gd name="f440" fmla="val 22585"/>
                <a:gd name="f441" fmla="val 14981"/>
                <a:gd name="f442" fmla="val 22428"/>
                <a:gd name="f443" fmla="val 15068"/>
                <a:gd name="f444" fmla="val 21335"/>
                <a:gd name="f445" fmla="val 15672"/>
                <a:gd name="f446" fmla="val 21091"/>
                <a:gd name="f447" fmla="val 19437"/>
                <a:gd name="f448" fmla="val 17006"/>
                <a:gd name="f449" fmla="val 18078"/>
                <a:gd name="f450" fmla="val 18579"/>
                <a:gd name="f451" fmla="val 17932"/>
                <a:gd name="f452" fmla="val 19075"/>
                <a:gd name="f453" fmla="val 17484"/>
                <a:gd name="f454" fmla="val 20044"/>
                <a:gd name="f455" fmla="val 16643"/>
                <a:gd name="f456" fmla="val 21863"/>
                <a:gd name="f457" fmla="val 16331"/>
                <a:gd name="f458" fmla="val 23946"/>
                <a:gd name="f459" fmla="val 16553"/>
                <a:gd name="f460" fmla="val 25099"/>
                <a:gd name="f461" fmla="val 17544"/>
                <a:gd name="f462" fmla="val 21940"/>
                <a:gd name="f463" fmla="val 18560"/>
                <a:gd name="f464" fmla="val 18101"/>
                <a:gd name="f465" fmla="val 21627"/>
                <a:gd name="f466" fmla="val 16340"/>
                <a:gd name="f467" fmla="val 23472"/>
                <a:gd name="f468" fmla="val 15282"/>
                <a:gd name="f469" fmla="val 24997"/>
                <a:gd name="f470" fmla="val 15125"/>
                <a:gd name="f471" fmla="val 25896"/>
                <a:gd name="f472" fmla="val 26275"/>
                <a:gd name="f473" fmla="val 26543"/>
                <a:gd name="f474" fmla="val 15153"/>
                <a:gd name="f475" fmla="val 26678"/>
                <a:gd name="f476" fmla="val 26770"/>
                <a:gd name="f477" fmla="val 26800"/>
                <a:gd name="f478" fmla="val 15140"/>
                <a:gd name="f479" fmla="val 26762"/>
                <a:gd name="f480" fmla="val 15097"/>
                <a:gd name="f481" fmla="val 26304"/>
                <a:gd name="f482" fmla="val 14587"/>
                <a:gd name="f483" fmla="val 23434"/>
                <a:gd name="f484" fmla="val 13736"/>
                <a:gd name="f485" fmla="val 22476"/>
                <a:gd name="f486" fmla="val 19594"/>
                <a:gd name="f487" fmla="val 16382"/>
                <a:gd name="f488" fmla="val 15949"/>
                <a:gd name="f489" fmla="val 15044"/>
                <a:gd name="f490" fmla="val 20192"/>
                <a:gd name="f491" fmla="val 14330"/>
                <a:gd name="f492" fmla="val 22454"/>
                <a:gd name="f493" fmla="val 14165"/>
                <a:gd name="f494" fmla="val 28270"/>
                <a:gd name="f495" fmla="val 14519"/>
                <a:gd name="f496" fmla="val 31700"/>
                <a:gd name="f497" fmla="val 14660"/>
                <a:gd name="f498" fmla="val 33071"/>
                <a:gd name="f499" fmla="val 14624"/>
                <a:gd name="f500" fmla="val 34531"/>
                <a:gd name="f501" fmla="val 14836"/>
                <a:gd name="f502" fmla="val 35886"/>
                <a:gd name="f503" fmla="val 15269"/>
                <a:gd name="f504" fmla="val 38661"/>
                <a:gd name="f505" fmla="val 12641"/>
                <a:gd name="f506" fmla="val 39495"/>
                <a:gd name="f507" fmla="val 12789"/>
                <a:gd name="f508" fmla="val 44429"/>
                <a:gd name="f509" fmla="val 12909"/>
                <a:gd name="f510" fmla="val 48468"/>
                <a:gd name="f511" fmla="val 19331"/>
                <a:gd name="f512" fmla="val 52883"/>
                <a:gd name="f513" fmla="val 56694"/>
                <a:gd name="f514" fmla="val 16281"/>
                <a:gd name="f515" fmla="val 62324"/>
                <a:gd name="f516" fmla="val 14922"/>
                <a:gd name="f517" fmla="val 63863"/>
                <a:gd name="f518" fmla="val 14852"/>
                <a:gd name="f519" fmla="val 64384"/>
                <a:gd name="f520" fmla="val 15790"/>
                <a:gd name="f521" fmla="val 63519"/>
                <a:gd name="f522" fmla="val 18418"/>
                <a:gd name="f523" fmla="val 58006"/>
                <a:gd name="f524" fmla="val 18505"/>
                <a:gd name="f525" fmla="val 55864"/>
                <a:gd name="f526" fmla="val 18686"/>
                <a:gd name="f527" fmla="val 51376"/>
                <a:gd name="f528" fmla="val 13261"/>
                <a:gd name="f529" fmla="val 47390"/>
                <a:gd name="f530" fmla="val 13631"/>
                <a:gd name="f531" fmla="val 43708"/>
                <a:gd name="f532" fmla="val 13813"/>
                <a:gd name="f533" fmla="val 41903"/>
                <a:gd name="f534" fmla="val 14406"/>
                <a:gd name="f535" fmla="val 40751"/>
                <a:gd name="f536" fmla="val 15149"/>
                <a:gd name="f537" fmla="val 39382"/>
                <a:gd name="f538" fmla="val 15316"/>
                <a:gd name="f539" fmla="val 39075"/>
                <a:gd name="f540" fmla="val 15485"/>
                <a:gd name="f541" fmla="val 38849"/>
                <a:gd name="f542" fmla="val 15809"/>
                <a:gd name="f543" fmla="val 15863"/>
                <a:gd name="f544" fmla="val 15921"/>
                <a:gd name="f545" fmla="val 38855"/>
                <a:gd name="f546" fmla="val 15985"/>
                <a:gd name="f547" fmla="val 38868"/>
                <a:gd name="f548" fmla="val 17435"/>
                <a:gd name="f549" fmla="val 39166"/>
                <a:gd name="f550" fmla="val 14925"/>
                <a:gd name="f551" fmla="val 41194"/>
                <a:gd name="f552" fmla="val 20067"/>
                <a:gd name="f553" fmla="val 48626"/>
                <a:gd name="f554" fmla="val 23214"/>
                <a:gd name="f555" fmla="val 53175"/>
                <a:gd name="f556" fmla="val 20289"/>
                <a:gd name="f557" fmla="val 60345"/>
                <a:gd name="f558" fmla="val 19495"/>
                <a:gd name="f559" fmla="val 64140"/>
                <a:gd name="f560" fmla="val 19253"/>
                <a:gd name="f561" fmla="val 65293"/>
                <a:gd name="f562" fmla="val 18849"/>
                <a:gd name="f563" fmla="val 66247"/>
                <a:gd name="f564" fmla="val 18295"/>
                <a:gd name="f565" fmla="val 66975"/>
                <a:gd name="f566" fmla="val 17106"/>
                <a:gd name="f567" fmla="val 68538"/>
                <a:gd name="f568" fmla="val 14487"/>
                <a:gd name="f569" fmla="val 71851"/>
                <a:gd name="f570" fmla="val 12576"/>
                <a:gd name="f571" fmla="val 12349"/>
                <a:gd name="f572" fmla="val 12126"/>
                <a:gd name="f573" fmla="val 71809"/>
                <a:gd name="f574" fmla="val 12055"/>
                <a:gd name="f575" fmla="val 12005"/>
                <a:gd name="f576" fmla="val 12029"/>
                <a:gd name="f577" fmla="val 71830"/>
                <a:gd name="f578" fmla="val 12178"/>
                <a:gd name="f579" fmla="val 71900"/>
                <a:gd name="f580" fmla="val 18406"/>
                <a:gd name="f581" fmla="val 74868"/>
                <a:gd name="f582" fmla="val 22965"/>
                <a:gd name="f583" fmla="val 72554"/>
                <a:gd name="f584" fmla="val 28298"/>
                <a:gd name="f585" fmla="val 76975"/>
                <a:gd name="f586" fmla="val 28687"/>
                <a:gd name="f587" fmla="val 77297"/>
                <a:gd name="f588" fmla="val 29188"/>
                <a:gd name="f589" fmla="val 77572"/>
                <a:gd name="f590" fmla="val 29680"/>
                <a:gd name="f591" fmla="val 31379"/>
                <a:gd name="f592" fmla="val 26797"/>
                <a:gd name="f593" fmla="val 73022"/>
                <a:gd name="f594" fmla="val 22543"/>
                <a:gd name="f595" fmla="val 72834"/>
                <a:gd name="f596" fmla="val 20637"/>
                <a:gd name="f597" fmla="val 72749"/>
                <a:gd name="f598" fmla="val 18011"/>
                <a:gd name="f599" fmla="val 72503"/>
                <a:gd name="f600" fmla="val 16055"/>
                <a:gd name="f601" fmla="val 72163"/>
                <a:gd name="f602" fmla="val 15451"/>
                <a:gd name="f603" fmla="val 72058"/>
                <a:gd name="f604" fmla="val 15296"/>
                <a:gd name="f605" fmla="val 71618"/>
                <a:gd name="f606" fmla="val 15793"/>
                <a:gd name="f607" fmla="val 71115"/>
                <a:gd name="f608" fmla="val 16165"/>
                <a:gd name="f609" fmla="val 70740"/>
                <a:gd name="f610" fmla="val 18784"/>
                <a:gd name="f611" fmla="val 69150"/>
                <a:gd name="f612" fmla="val 20098"/>
                <a:gd name="f613" fmla="val 65684"/>
                <a:gd name="f614" fmla="val 22925"/>
                <a:gd name="f615" fmla="val 58237"/>
                <a:gd name="f616" fmla="val 22383"/>
                <a:gd name="f617" fmla="val 52834"/>
                <a:gd name="f618" fmla="val 22453"/>
                <a:gd name="f619" fmla="val 52422"/>
                <a:gd name="f620" fmla="val 22503"/>
                <a:gd name="f621" fmla="val 52121"/>
                <a:gd name="f622" fmla="val 22684"/>
                <a:gd name="f623" fmla="val 51960"/>
                <a:gd name="f624" fmla="val 22914"/>
                <a:gd name="f625" fmla="val 23022"/>
                <a:gd name="f626" fmla="val 23140"/>
                <a:gd name="f627" fmla="val 51995"/>
                <a:gd name="f628" fmla="val 23261"/>
                <a:gd name="f629" fmla="val 52069"/>
                <a:gd name="f630" fmla="val 23468"/>
                <a:gd name="f631" fmla="val 52194"/>
                <a:gd name="f632" fmla="val 23624"/>
                <a:gd name="f633" fmla="val 52383"/>
                <a:gd name="f634" fmla="val 23793"/>
                <a:gd name="f635" fmla="val 52527"/>
                <a:gd name="f636" fmla="val 25485"/>
                <a:gd name="f637" fmla="val 53966"/>
                <a:gd name="f638" fmla="val 29060"/>
                <a:gd name="f639" fmla="val 56127"/>
                <a:gd name="f640" fmla="val 30985"/>
                <a:gd name="f641" fmla="val 32738"/>
                <a:gd name="f642" fmla="val 39361"/>
                <a:gd name="f643" fmla="val 51450"/>
                <a:gd name="f644" fmla="val 39317"/>
                <a:gd name="f645" fmla="val 51421"/>
                <a:gd name="f646" fmla="val 51339"/>
                <a:gd name="f647" fmla="val 39484"/>
                <a:gd name="f648" fmla="val 51295"/>
                <a:gd name="f649" fmla="val 39562"/>
                <a:gd name="f650" fmla="val 39790"/>
                <a:gd name="f651" fmla="val 39969"/>
                <a:gd name="f652" fmla="val 51662"/>
                <a:gd name="f653" fmla="val 39898"/>
                <a:gd name="f654" fmla="val 52541"/>
                <a:gd name="f655" fmla="val 39766"/>
                <a:gd name="f656" fmla="val 54166"/>
                <a:gd name="f657" fmla="val 39897"/>
                <a:gd name="f658" fmla="val 55778"/>
                <a:gd name="f659" fmla="val 40032"/>
                <a:gd name="f660" fmla="val 57429"/>
                <a:gd name="f661" fmla="val 40188"/>
                <a:gd name="f662" fmla="val 59344"/>
                <a:gd name="f663" fmla="val 40528"/>
                <a:gd name="f664" fmla="val 61022"/>
                <a:gd name="f665" fmla="val 41645"/>
                <a:gd name="f666" fmla="val 62682"/>
                <a:gd name="f667" fmla="val 46193"/>
                <a:gd name="f668" fmla="val 69437"/>
                <a:gd name="f669" fmla="val 52384"/>
                <a:gd name="f670" fmla="val 71194"/>
                <a:gd name="f671" fmla="val 61485"/>
                <a:gd name="f672" fmla="val 74127"/>
                <a:gd name="f673" fmla="val 65907"/>
                <a:gd name="f674" fmla="val 75552"/>
                <a:gd name="f675" fmla="val 66387"/>
                <a:gd name="f676" fmla="val 75604"/>
                <a:gd name="f677" fmla="val 67019"/>
                <a:gd name="f678" fmla="val 76484"/>
                <a:gd name="f679" fmla="val 73897"/>
                <a:gd name="f680" fmla="val 86078"/>
                <a:gd name="f681" fmla="val 75368"/>
                <a:gd name="f682" fmla="val 98924"/>
                <a:gd name="f683" fmla="val 78184"/>
                <a:gd name="f684" fmla="val 115091"/>
                <a:gd name="f685" fmla="val 78746"/>
                <a:gd name="f686" fmla="val 118314"/>
                <a:gd name="f687" fmla="val 78923"/>
                <a:gd name="f688" fmla="val 121656"/>
                <a:gd name="f689" fmla="val 79134"/>
                <a:gd name="f690" fmla="val 125013"/>
                <a:gd name="f691" fmla="val 79296"/>
                <a:gd name="f692" fmla="val 127555"/>
                <a:gd name="f693" fmla="val 78910"/>
                <a:gd name="f694" fmla="val 130058"/>
                <a:gd name="f695" fmla="val 78554"/>
                <a:gd name="f696" fmla="val 131962"/>
                <a:gd name="f697" fmla="val 78245"/>
                <a:gd name="f698" fmla="val 133619"/>
                <a:gd name="f699" fmla="val 76133"/>
                <a:gd name="f700" fmla="val 135514"/>
                <a:gd name="f701" fmla="val 74593"/>
                <a:gd name="f702" fmla="val 74141"/>
                <a:gd name="f703" fmla="val 74351"/>
                <a:gd name="f704" fmla="val 135451"/>
                <a:gd name="f705" fmla="val 72223"/>
                <a:gd name="f706" fmla="val 134980"/>
                <a:gd name="f707" fmla="val 66930"/>
                <a:gd name="f708" fmla="val 133807"/>
                <a:gd name="f709" fmla="val 59839"/>
                <a:gd name="f710" fmla="val 129519"/>
                <a:gd name="f711" fmla="val 55433"/>
                <a:gd name="f712" fmla="val 126025"/>
                <a:gd name="f713" fmla="val 37756"/>
                <a:gd name="f714" fmla="val 112012"/>
                <a:gd name="f715" fmla="val 35108"/>
                <a:gd name="f716" fmla="val 108520"/>
                <a:gd name="f717" fmla="val 29669"/>
                <a:gd name="f718" fmla="val 28207"/>
                <a:gd name="f719" fmla="val 108772"/>
                <a:gd name="f720" fmla="val 24332"/>
                <a:gd name="f721" fmla="val 109141"/>
                <a:gd name="f722" fmla="val 23708"/>
                <a:gd name="f723" fmla="val 109244"/>
                <a:gd name="f724" fmla="val 23096"/>
                <a:gd name="f725" fmla="val 109312"/>
                <a:gd name="f726" fmla="val 22490"/>
                <a:gd name="f727" fmla="val 21745"/>
                <a:gd name="f728" fmla="val 21009"/>
                <a:gd name="f729" fmla="val 109210"/>
                <a:gd name="f730" fmla="val 20273"/>
                <a:gd name="f731" fmla="val 108949"/>
                <a:gd name="f732" fmla="val 12993"/>
                <a:gd name="f733" fmla="val 106361"/>
                <a:gd name="f734" fmla="val 13053"/>
                <a:gd name="f735" fmla="val 107458"/>
                <a:gd name="f736" fmla="val 7453"/>
                <a:gd name="f737" fmla="val 102323"/>
                <a:gd name="f738" fmla="val 6807"/>
                <a:gd name="f739" fmla="val 101731"/>
                <a:gd name="f740" fmla="val 6311"/>
                <a:gd name="f741" fmla="val 101444"/>
                <a:gd name="f742" fmla="val 6882"/>
                <a:gd name="f743" fmla="val 100447"/>
                <a:gd name="f744" fmla="val 6943"/>
                <a:gd name="f745" fmla="val 100340"/>
                <a:gd name="f746" fmla="val 6957"/>
                <a:gd name="f747" fmla="val 100292"/>
                <a:gd name="f748" fmla="val 6979"/>
                <a:gd name="f749" fmla="val 7000"/>
                <a:gd name="f750" fmla="val 7028"/>
                <a:gd name="f751" fmla="val 100333"/>
                <a:gd name="f752" fmla="val 7107"/>
                <a:gd name="f753" fmla="val 100406"/>
                <a:gd name="f754" fmla="val 9761"/>
                <a:gd name="f755" fmla="val 102861"/>
                <a:gd name="f756" fmla="val 11276"/>
                <a:gd name="f757" fmla="val 104897"/>
                <a:gd name="f758" fmla="val 16495"/>
                <a:gd name="f759" fmla="val 16924"/>
                <a:gd name="f760" fmla="val 16868"/>
                <a:gd name="f761" fmla="val 104410"/>
                <a:gd name="f762" fmla="val 16504"/>
                <a:gd name="f763" fmla="val 104303"/>
                <a:gd name="f764" fmla="val 15879"/>
                <a:gd name="f765" fmla="val 104117"/>
                <a:gd name="f766" fmla="val 15155"/>
                <a:gd name="f767" fmla="val 103962"/>
                <a:gd name="f768" fmla="val 14523"/>
                <a:gd name="f769" fmla="val 103826"/>
                <a:gd name="f770" fmla="val 10766"/>
                <a:gd name="f771" fmla="val 103026"/>
                <a:gd name="f772" fmla="val 11283"/>
                <a:gd name="f773" fmla="val 102763"/>
                <a:gd name="f774" fmla="val 7241"/>
                <a:gd name="f775" fmla="val 99623"/>
                <a:gd name="f776" fmla="val 6368"/>
                <a:gd name="f777" fmla="val 98944"/>
                <a:gd name="f778" fmla="val 6309"/>
                <a:gd name="f779" fmla="val 98950"/>
                <a:gd name="f780" fmla="val 5700"/>
                <a:gd name="f781" fmla="val 98119"/>
                <a:gd name="f782" fmla="val 5294"/>
                <a:gd name="f783" fmla="val 97564"/>
                <a:gd name="f784" fmla="val 4758"/>
                <a:gd name="f785" fmla="val 97185"/>
                <a:gd name="f786" fmla="val 5415"/>
                <a:gd name="f787" fmla="val 96521"/>
                <a:gd name="f788" fmla="val 5503"/>
                <a:gd name="f789" fmla="val 96431"/>
                <a:gd name="f790" fmla="val 5599"/>
                <a:gd name="f791" fmla="val 96390"/>
                <a:gd name="f792" fmla="val 5703"/>
                <a:gd name="f793" fmla="val 6758"/>
                <a:gd name="f794" fmla="val 8711"/>
                <a:gd name="f795" fmla="val 100557"/>
                <a:gd name="f796" fmla="val 13567"/>
                <a:gd name="f797" fmla="val 14538"/>
                <a:gd name="f798" fmla="val 15204"/>
                <a:gd name="f799" fmla="val 100656"/>
                <a:gd name="f800" fmla="val 15619"/>
                <a:gd name="f801" fmla="val 15954"/>
                <a:gd name="f802" fmla="val 16126"/>
                <a:gd name="f803" fmla="val 100592"/>
                <a:gd name="f804" fmla="val 16166"/>
                <a:gd name="f805" fmla="val 100360"/>
                <a:gd name="f806" fmla="val 16359"/>
                <a:gd name="f807" fmla="val 99221"/>
                <a:gd name="f808" fmla="val 12602"/>
                <a:gd name="f809" fmla="val 100022"/>
                <a:gd name="f810" fmla="val 11031"/>
                <a:gd name="f811" fmla="val 99155"/>
                <a:gd name="f812" fmla="val 8891"/>
                <a:gd name="f813" fmla="val 97973"/>
                <a:gd name="f814" fmla="val 7162"/>
                <a:gd name="f815" fmla="val 96597"/>
                <a:gd name="f816" fmla="val 5748"/>
                <a:gd name="f817" fmla="val 94951"/>
                <a:gd name="f818" fmla="val 5637"/>
                <a:gd name="f819" fmla="val 94822"/>
                <a:gd name="f820" fmla="val 5343"/>
                <a:gd name="f821" fmla="val 94480"/>
                <a:gd name="f822" fmla="val 5663"/>
                <a:gd name="f823" fmla="val 94089"/>
                <a:gd name="f824" fmla="val 5839"/>
                <a:gd name="f825" fmla="val 93876"/>
                <a:gd name="f826" fmla="val 6006"/>
                <a:gd name="f827" fmla="val 93784"/>
                <a:gd name="f828" fmla="val 6185"/>
                <a:gd name="f829" fmla="val 6557"/>
                <a:gd name="f830" fmla="val 6980"/>
                <a:gd name="f831" fmla="val 94179"/>
                <a:gd name="f832" fmla="val 7639"/>
                <a:gd name="f833" fmla="val 94691"/>
                <a:gd name="f834" fmla="val 9326"/>
                <a:gd name="f835" fmla="val 96002"/>
                <a:gd name="f836" fmla="val 9794"/>
                <a:gd name="f837" fmla="val 96383"/>
                <a:gd name="f838" fmla="val 13859"/>
                <a:gd name="f839" fmla="val 97119"/>
                <a:gd name="f840" fmla="val 17558"/>
                <a:gd name="f841" fmla="val 97788"/>
                <a:gd name="f842" fmla="val 16524"/>
                <a:gd name="f843" fmla="val 17050"/>
                <a:gd name="f844" fmla="val 17314"/>
                <a:gd name="f845" fmla="val 17473"/>
                <a:gd name="f846" fmla="val 97661"/>
                <a:gd name="f847" fmla="val 17521"/>
                <a:gd name="f848" fmla="val 97412"/>
                <a:gd name="f849" fmla="val 17554"/>
                <a:gd name="f850" fmla="val 97241"/>
                <a:gd name="f851" fmla="val 17520"/>
                <a:gd name="f852" fmla="val 97043"/>
                <a:gd name="f853" fmla="val 17018"/>
                <a:gd name="f854" fmla="val 96884"/>
                <a:gd name="f855" fmla="val 13111"/>
                <a:gd name="f856" fmla="val 95643"/>
                <a:gd name="f857" fmla="val 11317"/>
                <a:gd name="f858" fmla="val 96063"/>
                <a:gd name="f859" fmla="val 8823"/>
                <a:gd name="f860" fmla="val 94571"/>
                <a:gd name="f861" fmla="val 7817"/>
                <a:gd name="f862" fmla="val 93970"/>
                <a:gd name="f863" fmla="val 7675"/>
                <a:gd name="f864" fmla="val 93325"/>
                <a:gd name="f865" fmla="val 8021"/>
                <a:gd name="f866" fmla="val 92314"/>
                <a:gd name="f867" fmla="val 8402"/>
                <a:gd name="f868" fmla="val 92332"/>
                <a:gd name="f869" fmla="val 8537"/>
                <a:gd name="f870" fmla="val 92300"/>
                <a:gd name="f871" fmla="val 8733"/>
                <a:gd name="f872" fmla="val 92357"/>
                <a:gd name="f873" fmla="val 10529"/>
                <a:gd name="f874" fmla="val 92874"/>
                <a:gd name="f875" fmla="val 12417"/>
                <a:gd name="f876" fmla="val 93183"/>
                <a:gd name="f877" fmla="val 14181"/>
                <a:gd name="f878" fmla="val 93938"/>
                <a:gd name="f879" fmla="val 18102"/>
                <a:gd name="f880" fmla="val 95612"/>
                <a:gd name="f881" fmla="val 21079"/>
                <a:gd name="f882" fmla="val 93940"/>
                <a:gd name="f883" fmla="val 26089"/>
                <a:gd name="f884" fmla="val 96977"/>
                <a:gd name="f885" fmla="val 26409"/>
                <a:gd name="f886" fmla="val 97173"/>
                <a:gd name="f887" fmla="val 26756"/>
                <a:gd name="f888" fmla="val 97403"/>
                <a:gd name="f889" fmla="val 27026"/>
                <a:gd name="f890" fmla="val 27172"/>
                <a:gd name="f891" fmla="val 27295"/>
                <a:gd name="f892" fmla="val 97335"/>
                <a:gd name="f893" fmla="val 27380"/>
                <a:gd name="f894" fmla="val 97159"/>
                <a:gd name="f895" fmla="val 27560"/>
                <a:gd name="f896" fmla="val 96783"/>
                <a:gd name="f897" fmla="val 27250"/>
                <a:gd name="f898" fmla="val 96566"/>
                <a:gd name="f899" fmla="val 26757"/>
                <a:gd name="f900" fmla="val 96279"/>
                <a:gd name="f901" fmla="val 24904"/>
                <a:gd name="f902" fmla="val 95198"/>
                <a:gd name="f903" fmla="val 23325"/>
                <a:gd name="f904" fmla="val 94146"/>
                <a:gd name="f905" fmla="val 19570"/>
                <a:gd name="f906" fmla="val 93866"/>
                <a:gd name="f907" fmla="val 19452"/>
                <a:gd name="f908" fmla="val 93857"/>
                <a:gd name="f909" fmla="val 19342"/>
                <a:gd name="f910" fmla="val 93855"/>
                <a:gd name="f911" fmla="val 19237"/>
                <a:gd name="f912" fmla="val 19115"/>
                <a:gd name="f913" fmla="val 18999"/>
                <a:gd name="f914" fmla="val 93858"/>
                <a:gd name="f915" fmla="val 18886"/>
                <a:gd name="f916" fmla="val 18542"/>
                <a:gd name="f917" fmla="val 18216"/>
                <a:gd name="f918" fmla="val 93829"/>
                <a:gd name="f919" fmla="val 17778"/>
                <a:gd name="f920" fmla="val 93595"/>
                <a:gd name="f921" fmla="val 17871"/>
                <a:gd name="f922" fmla="val 92999"/>
                <a:gd name="f923" fmla="val 18111"/>
                <a:gd name="f924" fmla="val 92618"/>
                <a:gd name="f925" fmla="val 18811"/>
                <a:gd name="f926" fmla="val 92446"/>
                <a:gd name="f927" fmla="val 19435"/>
                <a:gd name="f928" fmla="val 92293"/>
                <a:gd name="f929" fmla="val 20006"/>
                <a:gd name="f930" fmla="val 92220"/>
                <a:gd name="f931" fmla="val 20560"/>
                <a:gd name="f932" fmla="val 22114"/>
                <a:gd name="f933" fmla="val 23538"/>
                <a:gd name="f934" fmla="val 92791"/>
                <a:gd name="f935" fmla="val 25641"/>
                <a:gd name="f936" fmla="val 93755"/>
                <a:gd name="f937" fmla="val 37056"/>
                <a:gd name="f938" fmla="val 98985"/>
                <a:gd name="f939" fmla="val 32512"/>
                <a:gd name="f940" fmla="val 99409"/>
                <a:gd name="f941" fmla="val 44990"/>
                <a:gd name="f942" fmla="val 105689"/>
                <a:gd name="f943" fmla="val 62581"/>
                <a:gd name="f944" fmla="val 114545"/>
                <a:gd name="f945" fmla="val 60868"/>
                <a:gd name="f946" fmla="val 114355"/>
                <a:gd name="f947" fmla="val 68929"/>
                <a:gd name="f948" fmla="val 119837"/>
                <a:gd name="f949" fmla="val 69313"/>
                <a:gd name="f950" fmla="val 120098"/>
                <a:gd name="f951" fmla="val 69641"/>
                <a:gd name="f952" fmla="val 120379"/>
                <a:gd name="f953" fmla="val 70075"/>
                <a:gd name="f954" fmla="val 70136"/>
                <a:gd name="f955" fmla="val 70199"/>
                <a:gd name="f956" fmla="val 120374"/>
                <a:gd name="f957" fmla="val 70264"/>
                <a:gd name="f958" fmla="val 120362"/>
                <a:gd name="f959" fmla="val 66108"/>
                <a:gd name="f960" fmla="val 115655"/>
                <a:gd name="f961" fmla="val 64179"/>
                <a:gd name="f962" fmla="val 117228"/>
                <a:gd name="f963" fmla="val 63338"/>
                <a:gd name="f964" fmla="val 112093"/>
                <a:gd name="f965" fmla="val 63142"/>
                <a:gd name="f966" fmla="val 110945"/>
                <a:gd name="f967" fmla="val 63431"/>
                <a:gd name="f968" fmla="val 110101"/>
                <a:gd name="f969" fmla="val 61616"/>
                <a:gd name="f970" fmla="val 101755"/>
                <a:gd name="f971" fmla="val 61093"/>
                <a:gd name="f972" fmla="val 99344"/>
                <a:gd name="f973" fmla="val 61035"/>
                <a:gd name="f974" fmla="val 98876"/>
                <a:gd name="f975" fmla="val 60740"/>
                <a:gd name="f976" fmla="val 98246"/>
                <a:gd name="f977" fmla="val 60694"/>
                <a:gd name="f978" fmla="val 98146"/>
                <a:gd name="f979" fmla="val 60643"/>
                <a:gd name="f980" fmla="val 98084"/>
                <a:gd name="f981" fmla="val 60580"/>
                <a:gd name="f982" fmla="val 60518"/>
                <a:gd name="f983" fmla="val 60444"/>
                <a:gd name="f984" fmla="val 98144"/>
                <a:gd name="f985" fmla="val 60353"/>
                <a:gd name="f986" fmla="val 98288"/>
                <a:gd name="f987" fmla="val 60143"/>
                <a:gd name="f988" fmla="val 98617"/>
                <a:gd name="f989" fmla="val 60236"/>
                <a:gd name="f990" fmla="val 99009"/>
                <a:gd name="f991" fmla="val 60330"/>
                <a:gd name="f992" fmla="val 99877"/>
                <a:gd name="f993" fmla="val 60732"/>
                <a:gd name="f994" fmla="val 103571"/>
                <a:gd name="f995" fmla="val 61679"/>
                <a:gd name="f996" fmla="val 104975"/>
                <a:gd name="f997" fmla="val 59730"/>
                <a:gd name="f998" fmla="val 110311"/>
                <a:gd name="f999" fmla="val 59401"/>
                <a:gd name="f1000" fmla="val 111211"/>
                <a:gd name="f1001" fmla="val 59211"/>
                <a:gd name="f1002" fmla="val 111575"/>
                <a:gd name="f1003" fmla="val 58832"/>
                <a:gd name="f1004" fmla="val 58568"/>
                <a:gd name="f1005" fmla="val 58212"/>
                <a:gd name="f1006" fmla="val 111398"/>
                <a:gd name="f1007" fmla="val 57655"/>
                <a:gd name="f1008" fmla="val 111102"/>
                <a:gd name="f1009" fmla="val 41522"/>
                <a:gd name="f1010" fmla="val 102555"/>
                <a:gd name="f1011" fmla="val 39396"/>
                <a:gd name="f1012" fmla="val 101938"/>
                <a:gd name="f1013" fmla="val 36108"/>
                <a:gd name="f1014" fmla="val 98973"/>
                <a:gd name="f1015" fmla="val 32314"/>
                <a:gd name="f1016" fmla="val 95548"/>
                <a:gd name="f1017" fmla="val 27755"/>
                <a:gd name="f1018" fmla="val 93710"/>
                <a:gd name="f1019" fmla="val 23748"/>
                <a:gd name="f1020" fmla="val 92095"/>
                <a:gd name="f1021" fmla="val 23052"/>
                <a:gd name="f1022" fmla="val 91814"/>
                <a:gd name="f1023" fmla="val 22231"/>
                <a:gd name="f1024" fmla="val 91624"/>
                <a:gd name="f1025" fmla="val 21309"/>
                <a:gd name="f1026" fmla="val 91530"/>
                <a:gd name="f1027" fmla="val 21037"/>
                <a:gd name="f1028" fmla="val 91502"/>
                <a:gd name="f1029" fmla="val 20786"/>
                <a:gd name="f1030" fmla="val 91489"/>
                <a:gd name="f1031" fmla="val 20554"/>
                <a:gd name="f1032" fmla="val 17631"/>
                <a:gd name="f1033" fmla="val 17823"/>
                <a:gd name="f1034" fmla="val 93564"/>
                <a:gd name="f1035" fmla="val 16437"/>
                <a:gd name="f1036" fmla="val 16203"/>
                <a:gd name="f1037" fmla="val 15924"/>
                <a:gd name="f1038" fmla="val 93505"/>
                <a:gd name="f1039" fmla="val 15577"/>
                <a:gd name="f1040" fmla="val 93366"/>
                <a:gd name="f1041" fmla="val 12716"/>
                <a:gd name="f1042" fmla="val 92223"/>
                <a:gd name="f1043" fmla="val 9242"/>
                <a:gd name="f1044" fmla="val 91550"/>
                <a:gd name="f1045" fmla="val 8497"/>
                <a:gd name="f1046" fmla="val 7822"/>
                <a:gd name="f1047" fmla="val 7463"/>
                <a:gd name="f1048" fmla="val 91772"/>
                <a:gd name="f1049" fmla="val 6981"/>
                <a:gd name="f1050" fmla="val 92101"/>
                <a:gd name="f1051" fmla="val 6813"/>
                <a:gd name="f1052" fmla="val 88687"/>
                <a:gd name="f1053" fmla="val 6898"/>
                <a:gd name="f1054" fmla="val 84909"/>
                <a:gd name="f1055" fmla="val 5379"/>
                <a:gd name="f1056" fmla="val 81811"/>
                <a:gd name="f1057" fmla="val 5331"/>
                <a:gd name="f1058" fmla="val 81714"/>
                <a:gd name="f1059" fmla="val 5267"/>
                <a:gd name="f1060" fmla="val 81660"/>
                <a:gd name="f1061" fmla="val 5205"/>
                <a:gd name="f1062" fmla="val 5057"/>
                <a:gd name="f1063" fmla="val 4924"/>
                <a:gd name="f1064" fmla="val 81975"/>
                <a:gd name="f1065" fmla="val 5081"/>
                <a:gd name="f1066" fmla="val 82755"/>
                <a:gd name="f1067" fmla="val 5740"/>
                <a:gd name="f1068" fmla="val 85995"/>
                <a:gd name="f1069" fmla="val 5753"/>
                <a:gd name="f1070" fmla="val 89385"/>
                <a:gd name="f1071" fmla="val 5965"/>
                <a:gd name="f1072" fmla="val 92693"/>
                <a:gd name="f1073" fmla="val 5998"/>
                <a:gd name="f1074" fmla="val 93210"/>
                <a:gd name="f1075" fmla="val 5835"/>
                <a:gd name="f1076" fmla="val 93383"/>
                <a:gd name="f1077" fmla="val 5432"/>
                <a:gd name="f1078" fmla="val 93598"/>
                <a:gd name="f1079" fmla="val 5050"/>
                <a:gd name="f1080" fmla="val 93800"/>
                <a:gd name="f1081" fmla="val 4806"/>
                <a:gd name="f1082" fmla="val 93957"/>
                <a:gd name="f1083" fmla="val 4761"/>
                <a:gd name="f1084" fmla="val 94116"/>
                <a:gd name="f1085" fmla="val 4700"/>
                <a:gd name="f1086" fmla="val 94340"/>
                <a:gd name="f1087" fmla="val 5068"/>
                <a:gd name="f1088" fmla="val 94941"/>
                <a:gd name="f1089" fmla="val 5167"/>
                <a:gd name="f1090" fmla="val 95060"/>
                <a:gd name="f1091" fmla="val 5974"/>
                <a:gd name="f1092" fmla="val 96036"/>
                <a:gd name="f1093" fmla="val 4008"/>
                <a:gd name="f1094" fmla="val 95938"/>
                <a:gd name="f1095" fmla="val 4480"/>
                <a:gd name="f1096" fmla="val 97693"/>
                <a:gd name="f1097" fmla="val 4533"/>
                <a:gd name="f1098" fmla="val 97889"/>
                <a:gd name="f1099" fmla="val 4575"/>
                <a:gd name="f1100" fmla="val 97947"/>
                <a:gd name="f1101" fmla="val 4527"/>
                <a:gd name="f1102" fmla="val 4496"/>
                <a:gd name="f1103" fmla="val 4429"/>
                <a:gd name="f1104" fmla="val 97924"/>
                <a:gd name="f1105" fmla="val 4304"/>
                <a:gd name="f1106" fmla="val 97897"/>
                <a:gd name="f1107" fmla="val 3557"/>
                <a:gd name="f1108" fmla="val 97735"/>
                <a:gd name="f1109" fmla="val 3463"/>
                <a:gd name="f1110" fmla="val 96994"/>
                <a:gd name="f1111" fmla="val 2999"/>
                <a:gd name="f1112" fmla="val 96681"/>
                <a:gd name="f1113" fmla="val 2951"/>
                <a:gd name="f1114" fmla="val 98172"/>
                <a:gd name="f1115" fmla="val 3303"/>
                <a:gd name="f1116" fmla="val 98953"/>
                <a:gd name="f1117" fmla="val 3687"/>
                <a:gd name="f1118" fmla="val 100184"/>
                <a:gd name="f1119" fmla="val 4737"/>
                <a:gd name="f1120" fmla="val 103535"/>
                <a:gd name="f1121" fmla="val 5598"/>
                <a:gd name="f1122" fmla="val 103940"/>
                <a:gd name="f1123" fmla="val 5296"/>
                <a:gd name="f1124" fmla="val 106062"/>
                <a:gd name="f1125" fmla="val 4786"/>
                <a:gd name="f1126" fmla="val 6793"/>
                <a:gd name="f1127" fmla="val 113380"/>
                <a:gd name="f1128" fmla="val 9588"/>
                <a:gd name="f1129" fmla="val 115324"/>
                <a:gd name="f1130" fmla="val 10302"/>
                <a:gd name="f1131" fmla="val 115820"/>
                <a:gd name="f1132" fmla="val 10627"/>
                <a:gd name="f1133" fmla="val 116412"/>
                <a:gd name="f1134" fmla="val 10673"/>
                <a:gd name="f1135" fmla="val 117302"/>
                <a:gd name="f1136" fmla="val 10774"/>
                <a:gd name="f1137" fmla="val 119242"/>
                <a:gd name="f1138" fmla="val 11197"/>
                <a:gd name="f1139" fmla="val 121155"/>
                <a:gd name="f1140" fmla="val 11608"/>
                <a:gd name="f1141" fmla="val 123010"/>
                <a:gd name="f1142" fmla="val 14449"/>
                <a:gd name="f1143" fmla="val 135933"/>
                <a:gd name="f1144" fmla="val 14102"/>
                <a:gd name="f1145" fmla="val 134273"/>
                <a:gd name="f1146" fmla="val 13349"/>
                <a:gd name="f1147" fmla="val 144142"/>
                <a:gd name="f1148" fmla="val 13292"/>
                <a:gd name="f1149" fmla="val 144883"/>
                <a:gd name="f1150" fmla="val 13233"/>
                <a:gd name="f1151" fmla="val 145651"/>
                <a:gd name="f1152" fmla="val 13021"/>
                <a:gd name="f1153" fmla="val 146362"/>
                <a:gd name="f1154" fmla="val 12181"/>
                <a:gd name="f1155" fmla="val 149163"/>
                <a:gd name="f1156" fmla="val 11328"/>
                <a:gd name="f1157" fmla="val 151914"/>
                <a:gd name="f1158" fmla="val 10169"/>
                <a:gd name="f1159" fmla="val 154620"/>
                <a:gd name="f1160" fmla="val 8125"/>
                <a:gd name="f1161" fmla="val 159393"/>
                <a:gd name="f1162" fmla="val 9359"/>
                <a:gd name="f1163" fmla="val 161580"/>
                <a:gd name="f1164" fmla="val 7954"/>
                <a:gd name="f1165" fmla="val 163210"/>
                <a:gd name="f1166" fmla="val 7400"/>
                <a:gd name="f1167" fmla="val 163850"/>
                <a:gd name="f1168" fmla="val 7128"/>
                <a:gd name="f1169" fmla="val 164851"/>
                <a:gd name="f1170" fmla="val 6685"/>
                <a:gd name="f1171" fmla="val 165687"/>
                <a:gd name="f1172" fmla="val 3567"/>
                <a:gd name="f1173" fmla="val 171561"/>
                <a:gd name="f1174" fmla="val 176839"/>
                <a:gd name="f1175" fmla="val 642"/>
                <a:gd name="f1176" fmla="val 3170"/>
                <a:gd name="f1177" fmla="val 175069"/>
                <a:gd name="f1178" fmla="val 6264"/>
                <a:gd name="f1179" fmla="val 170166"/>
                <a:gd name="f1180" fmla="val 8577"/>
                <a:gd name="f1181" fmla="val 164463"/>
                <a:gd name="f1182" fmla="val 8664"/>
                <a:gd name="f1183" fmla="val 164249"/>
                <a:gd name="f1184" fmla="val 8686"/>
                <a:gd name="f1185" fmla="val 164144"/>
                <a:gd name="f1186" fmla="val 8712"/>
                <a:gd name="f1187" fmla="val 8737"/>
                <a:gd name="f1188" fmla="val 8765"/>
                <a:gd name="f1189" fmla="val 164246"/>
                <a:gd name="f1190" fmla="val 8860"/>
                <a:gd name="f1191" fmla="val 164447"/>
                <a:gd name="f1192" fmla="val 9354"/>
                <a:gd name="f1193" fmla="val 165491"/>
                <a:gd name="f1194" fmla="val 9565"/>
                <a:gd name="f1195" fmla="val 166805"/>
                <a:gd name="f1196" fmla="val 10029"/>
                <a:gd name="f1197" fmla="val 167606"/>
                <a:gd name="f1198" fmla="val 10569"/>
                <a:gd name="f1199" fmla="val 168539"/>
                <a:gd name="f1200" fmla="val 11063"/>
                <a:gd name="f1201" fmla="val 169587"/>
                <a:gd name="f1202" fmla="val 11656"/>
                <a:gd name="f1203" fmla="val 170439"/>
                <a:gd name="f1204" fmla="val 12194"/>
                <a:gd name="f1205" fmla="val 171212"/>
                <a:gd name="f1206" fmla="val 12445"/>
                <a:gd name="f1207" fmla="val 172322"/>
                <a:gd name="f1208" fmla="val 13264"/>
                <a:gd name="f1209" fmla="val 172626"/>
                <a:gd name="f1210" fmla="val 13432"/>
                <a:gd name="f1211" fmla="val 172461"/>
                <a:gd name="f1212" fmla="val 13397"/>
                <a:gd name="f1213" fmla="val 172616"/>
                <a:gd name="f1214" fmla="val 12723"/>
                <a:gd name="f1215" fmla="val 170644"/>
                <a:gd name="f1216" fmla="val 12298"/>
                <a:gd name="f1217" fmla="val 169398"/>
                <a:gd name="f1218" fmla="val 11858"/>
                <a:gd name="f1219" fmla="val 168115"/>
                <a:gd name="f1220" fmla="val 11296"/>
                <a:gd name="f1221" fmla="val 166950"/>
                <a:gd name="f1222" fmla="val 9838"/>
                <a:gd name="f1223" fmla="val 163925"/>
                <a:gd name="f1224" fmla="val 9739"/>
                <a:gd name="f1225" fmla="val 160612"/>
                <a:gd name="f1226" fmla="val 10988"/>
                <a:gd name="f1227" fmla="val 157108"/>
                <a:gd name="f1228" fmla="val 17515"/>
                <a:gd name="f1229" fmla="val 138797"/>
                <a:gd name="f1230" fmla="val 15925"/>
                <a:gd name="f1231" fmla="val 133917"/>
                <a:gd name="f1232" fmla="val 11749"/>
                <a:gd name="f1233" fmla="val 118531"/>
                <a:gd name="f1234" fmla="val 11337"/>
                <a:gd name="f1235" fmla="val 117016"/>
                <a:gd name="f1236" fmla="val 11213"/>
                <a:gd name="f1237" fmla="val 116715"/>
                <a:gd name="f1238" fmla="val 11300"/>
                <a:gd name="f1239" fmla="val 11339"/>
                <a:gd name="f1240" fmla="val 11417"/>
                <a:gd name="f1241" fmla="val 116773"/>
                <a:gd name="f1242" fmla="val 11530"/>
                <a:gd name="f1243" fmla="val 116811"/>
                <a:gd name="f1244" fmla="val 117407"/>
                <a:gd name="f1245" fmla="val 15572"/>
                <a:gd name="f1246" fmla="val 117873"/>
                <a:gd name="f1247" fmla="val 19740"/>
                <a:gd name="f1248" fmla="val 21619"/>
                <a:gd name="f1249" fmla="val 117505"/>
                <a:gd name="f1250" fmla="val 22934"/>
                <a:gd name="f1251" fmla="val 116531"/>
                <a:gd name="f1252" fmla="val 22838"/>
                <a:gd name="f1253" fmla="val 116544"/>
                <a:gd name="f1254" fmla="val 22452"/>
                <a:gd name="f1255" fmla="val 116652"/>
                <a:gd name="f1256" fmla="val 22402"/>
                <a:gd name="f1257" fmla="val 116666"/>
                <a:gd name="f1258" fmla="val 21008"/>
                <a:gd name="f1259" fmla="val 117054"/>
                <a:gd name="f1260" fmla="val 19630"/>
                <a:gd name="f1261" fmla="val 117254"/>
                <a:gd name="f1262" fmla="val 18292"/>
                <a:gd name="f1263" fmla="val 14618"/>
                <a:gd name="f1264" fmla="val 11235"/>
                <a:gd name="f1265" fmla="val 115750"/>
                <a:gd name="f1266" fmla="val 8586"/>
                <a:gd name="f1267" fmla="val 112506"/>
                <a:gd name="f1268" fmla="val 6059"/>
                <a:gd name="f1269" fmla="val 109410"/>
                <a:gd name="f1270" fmla="val 6273"/>
                <a:gd name="f1271" fmla="val 107295"/>
                <a:gd name="f1272" fmla="val 6203"/>
                <a:gd name="f1273" fmla="val 104144"/>
                <a:gd name="f1274" fmla="val 6162"/>
                <a:gd name="f1275" fmla="val 102283"/>
                <a:gd name="f1276" fmla="val 6106"/>
                <a:gd name="f1277" fmla="val 102911"/>
                <a:gd name="f1278" fmla="val 6137"/>
                <a:gd name="f1279" fmla="val 102698"/>
                <a:gd name="f1280" fmla="val 5958"/>
                <a:gd name="f1281" fmla="val 102495"/>
                <a:gd name="f1282" fmla="val 6158"/>
                <a:gd name="f1283" fmla="val 102335"/>
                <a:gd name="f1284" fmla="val 6294"/>
                <a:gd name="f1285" fmla="val 6316"/>
                <a:gd name="f1286" fmla="val 102348"/>
                <a:gd name="f1287" fmla="val 6322"/>
                <a:gd name="f1288" fmla="val 102375"/>
                <a:gd name="f1289" fmla="val 6327"/>
                <a:gd name="f1290" fmla="val 102369"/>
                <a:gd name="f1291" fmla="val 6457"/>
                <a:gd name="f1292" fmla="val 102486"/>
                <a:gd name="f1293" fmla="val 6712"/>
                <a:gd name="f1294" fmla="val 102386"/>
                <a:gd name="f1295" fmla="val 6792"/>
                <a:gd name="f1296" fmla="val 102806"/>
                <a:gd name="f1297" fmla="val 9566"/>
                <a:gd name="f1298" fmla="val 106625"/>
                <a:gd name="f1299" fmla="val 11967"/>
                <a:gd name="f1300" fmla="val 107652"/>
                <a:gd name="f1301" fmla="val 15115"/>
                <a:gd name="f1302" fmla="val 108702"/>
                <a:gd name="f1303" fmla="val 18166"/>
                <a:gd name="f1304" fmla="val 109721"/>
                <a:gd name="f1305" fmla="val 19627"/>
                <a:gd name="f1306" fmla="val 110727"/>
                <a:gd name="f1307" fmla="val 22762"/>
                <a:gd name="f1308" fmla="val 24408"/>
                <a:gd name="f1309" fmla="val 27374"/>
                <a:gd name="f1310" fmla="val 110010"/>
                <a:gd name="f1311" fmla="val 29756"/>
                <a:gd name="f1312" fmla="val 30609"/>
                <a:gd name="f1313" fmla="val 31386"/>
                <a:gd name="f1314" fmla="val 110102"/>
                <a:gd name="f1315" fmla="val 32001"/>
                <a:gd name="f1316" fmla="val 110352"/>
                <a:gd name="f1317" fmla="val 34288"/>
                <a:gd name="f1318" fmla="val 111279"/>
                <a:gd name="f1319" fmla="val 35995"/>
                <a:gd name="f1320" fmla="val 112282"/>
                <a:gd name="f1321" fmla="val 37376"/>
                <a:gd name="f1322" fmla="val 113508"/>
                <a:gd name="f1323" fmla="val 39787"/>
                <a:gd name="f1324" fmla="val 115652"/>
                <a:gd name="f1325" fmla="val 42395"/>
                <a:gd name="f1326" fmla="val 117587"/>
                <a:gd name="f1327" fmla="val 44906"/>
                <a:gd name="f1328" fmla="val 119598"/>
                <a:gd name="f1329" fmla="val 48249"/>
                <a:gd name="f1330" fmla="val 122276"/>
                <a:gd name="f1331" fmla="val 51455"/>
                <a:gd name="f1332" fmla="val 125341"/>
                <a:gd name="f1333" fmla="val 55063"/>
                <a:gd name="f1334" fmla="val 127685"/>
                <a:gd name="f1335" fmla="val 57234"/>
                <a:gd name="f1336" fmla="val 129095"/>
                <a:gd name="f1337" fmla="val 55770"/>
                <a:gd name="f1338" fmla="val 129746"/>
                <a:gd name="f1339" fmla="val 55494"/>
                <a:gd name="f1340" fmla="val 139798"/>
                <a:gd name="f1341" fmla="val 55366"/>
                <a:gd name="f1342" fmla="val 144480"/>
                <a:gd name="f1343" fmla="val 55990"/>
                <a:gd name="f1344" fmla="val 145652"/>
                <a:gd name="f1345" fmla="val 59672"/>
                <a:gd name="f1346" fmla="val 152359"/>
                <a:gd name="f1347" fmla="val 61189"/>
                <a:gd name="f1348" fmla="val 155129"/>
                <a:gd name="f1349" fmla="val 62540"/>
                <a:gd name="f1350" fmla="val 157758"/>
                <a:gd name="f1351" fmla="val 62059"/>
                <a:gd name="f1352" fmla="val 161142"/>
                <a:gd name="f1353" fmla="val 61949"/>
                <a:gd name="f1354" fmla="val 161910"/>
                <a:gd name="f1355" fmla="val 61689"/>
                <a:gd name="f1356" fmla="val 162577"/>
                <a:gd name="f1357" fmla="val 61496"/>
                <a:gd name="f1358" fmla="val 163259"/>
                <a:gd name="f1359" fmla="val 60935"/>
                <a:gd name="f1360" fmla="val 165258"/>
                <a:gd name="f1361" fmla="val 60630"/>
                <a:gd name="f1362" fmla="val 167418"/>
                <a:gd name="f1363" fmla="val 59636"/>
                <a:gd name="f1364" fmla="val 169315"/>
                <a:gd name="f1365" fmla="val 59383"/>
                <a:gd name="f1366" fmla="val 169797"/>
                <a:gd name="f1367" fmla="val 59133"/>
                <a:gd name="f1368" fmla="val 170427"/>
                <a:gd name="f1369" fmla="val 59361"/>
                <a:gd name="f1370" fmla="val 171107"/>
                <a:gd name="f1371" fmla="val 61927"/>
                <a:gd name="f1372" fmla="val 169371"/>
                <a:gd name="f1373" fmla="val 62478"/>
                <a:gd name="f1374" fmla="val 166348"/>
                <a:gd name="f1375" fmla="val 63083"/>
                <a:gd name="f1376" fmla="val 163811"/>
                <a:gd name="f1377" fmla="val 63079"/>
                <a:gd name="f1378" fmla="val 163601"/>
                <a:gd name="f1379" fmla="val 63063"/>
                <a:gd name="f1380" fmla="val 163394"/>
                <a:gd name="f1381" fmla="val 63076"/>
                <a:gd name="f1382" fmla="val 163175"/>
                <a:gd name="f1383" fmla="val 63100"/>
                <a:gd name="f1384" fmla="val 162787"/>
                <a:gd name="f1385" fmla="val 63267"/>
                <a:gd name="f1386" fmla="val 162629"/>
                <a:gd name="f1387" fmla="val 63448"/>
                <a:gd name="f1388" fmla="val 63705"/>
                <a:gd name="f1389" fmla="val 63989"/>
                <a:gd name="f1390" fmla="val 162951"/>
                <a:gd name="f1391" fmla="val 63923"/>
                <a:gd name="f1392" fmla="val 163387"/>
                <a:gd name="f1393" fmla="val 64402"/>
                <a:gd name="f1394" fmla="val 164971"/>
                <a:gd name="f1395" fmla="val 66328"/>
                <a:gd name="f1396" fmla="val 166133"/>
                <a:gd name="f1397" fmla="val 69861"/>
                <a:gd name="f1398" fmla="val 174671"/>
                <a:gd name="f1399" fmla="val 70371"/>
                <a:gd name="f1400" fmla="val 175908"/>
                <a:gd name="f1401" fmla="val 70641"/>
                <a:gd name="f1402" fmla="val 177372"/>
                <a:gd name="f1403" fmla="val 71711"/>
                <a:gd name="f1404" fmla="val 178173"/>
                <a:gd name="f1405" fmla="val 72158"/>
                <a:gd name="f1406" fmla="val 178506"/>
                <a:gd name="f1407" fmla="val 72504"/>
                <a:gd name="f1408" fmla="val 178849"/>
                <a:gd name="f1409" fmla="val 72714"/>
                <a:gd name="f1410" fmla="val 179380"/>
                <a:gd name="f1411" fmla="val 73206"/>
                <a:gd name="f1412" fmla="val 178789"/>
                <a:gd name="f1413" fmla="val 73186"/>
                <a:gd name="f1414" fmla="val 178175"/>
                <a:gd name="f1415" fmla="val 72990"/>
                <a:gd name="f1416" fmla="val 177403"/>
                <a:gd name="f1417" fmla="val 71057"/>
                <a:gd name="f1418" fmla="val 169777"/>
                <a:gd name="f1419" fmla="val 66881"/>
                <a:gd name="f1420" fmla="val 167031"/>
                <a:gd name="f1421" fmla="val 63803"/>
                <a:gd name="f1422" fmla="val 158434"/>
                <a:gd name="f1423" fmla="val 59504"/>
                <a:gd name="f1424" fmla="val 146425"/>
                <a:gd name="f1425" fmla="val 57101"/>
                <a:gd name="f1426" fmla="val 145907"/>
                <a:gd name="f1427" fmla="val 57117"/>
                <a:gd name="f1428" fmla="val 140683"/>
                <a:gd name="f1429" fmla="val 57127"/>
                <a:gd name="f1430" fmla="val 137094"/>
                <a:gd name="f1431" fmla="val 57288"/>
                <a:gd name="f1432" fmla="val 133542"/>
                <a:gd name="f1433" fmla="val 57385"/>
                <a:gd name="f1434" fmla="val 130040"/>
                <a:gd name="f1435" fmla="val 57389"/>
                <a:gd name="f1436" fmla="val 129904"/>
                <a:gd name="f1437" fmla="val 57365"/>
                <a:gd name="f1438" fmla="val 129942"/>
                <a:gd name="f1439" fmla="val 57478"/>
                <a:gd name="f1440" fmla="val 129893"/>
                <a:gd name="f1441" fmla="val 57588"/>
                <a:gd name="f1442" fmla="val 129845"/>
                <a:gd name="f1443" fmla="val 129817"/>
                <a:gd name="f1444" fmla="val 57748"/>
                <a:gd name="f1445" fmla="val 58296"/>
                <a:gd name="f1446" fmla="val 58835"/>
                <a:gd name="f1447" fmla="val 131128"/>
                <a:gd name="f1448" fmla="val 69343"/>
                <a:gd name="f1449" fmla="val 135907"/>
                <a:gd name="f1450" fmla="val 70843"/>
                <a:gd name="f1451" fmla="val 136589"/>
                <a:gd name="f1452" fmla="val 73567"/>
                <a:gd name="f1453" fmla="val 136865"/>
                <a:gd name="f1454" fmla="val 74663"/>
                <a:gd name="f1455" fmla="val 74665"/>
                <a:gd name="f1456" fmla="val 74667"/>
                <a:gd name="f1457" fmla="val 74669"/>
                <a:gd name="f1458" fmla="val 75162"/>
                <a:gd name="f1459" fmla="val 75627"/>
                <a:gd name="f1460" fmla="val 136663"/>
                <a:gd name="f1461" fmla="val 76078"/>
                <a:gd name="f1462" fmla="val 136530"/>
                <a:gd name="f1463" fmla="val 79494"/>
                <a:gd name="f1464" fmla="val 135516"/>
                <a:gd name="f1465" fmla="val 79612"/>
                <a:gd name="f1466" fmla="val 133561"/>
                <a:gd name="f1467" fmla="val 79972"/>
                <a:gd name="f1468" fmla="val 131509"/>
                <a:gd name="f1469" fmla="val 124437"/>
                <a:gd name="f1470" fmla="val 80347"/>
                <a:gd name="f1471" fmla="val 120409"/>
                <a:gd name="f1472" fmla="val 77231"/>
                <a:gd name="f1473" fmla="val 102810"/>
                <a:gd name="f1474" fmla="val 75684"/>
                <a:gd name="f1475" fmla="val 94082"/>
                <a:gd name="f1476" fmla="val 73458"/>
                <a:gd name="f1477" fmla="val 83010"/>
                <a:gd name="f1478" fmla="val 68160"/>
                <a:gd name="f1479" fmla="val 76427"/>
                <a:gd name="f1480" fmla="val 67343"/>
                <a:gd name="f1481" fmla="val 75412"/>
                <a:gd name="f1482" fmla="val 66794"/>
                <a:gd name="f1483" fmla="val 75509"/>
                <a:gd name="f1484" fmla="val 65639"/>
                <a:gd name="f1485" fmla="val 74879"/>
                <a:gd name="f1486" fmla="val 65121"/>
                <a:gd name="f1487" fmla="val 74596"/>
                <a:gd name="f1488" fmla="val 62967"/>
                <a:gd name="f1489" fmla="val 73234"/>
                <a:gd name="f1490" fmla="val 62569"/>
                <a:gd name="f1491" fmla="val 71943"/>
                <a:gd name="f1492" fmla="val 60810"/>
                <a:gd name="f1493" fmla="val 66243"/>
                <a:gd name="f1494" fmla="val 64883"/>
                <a:gd name="f1495" fmla="val 66072"/>
                <a:gd name="f1496" fmla="val 66137"/>
                <a:gd name="f1497" fmla="val 62656"/>
                <a:gd name="f1498" fmla="val 66662"/>
                <a:gd name="f1499" fmla="val 61220"/>
                <a:gd name="f1500" fmla="val 67127"/>
                <a:gd name="f1501" fmla="val 59677"/>
                <a:gd name="f1502" fmla="val 66551"/>
                <a:gd name="f1503" fmla="val 57925"/>
                <a:gd name="f1504" fmla="val 65862"/>
                <a:gd name="f1505" fmla="val 55828"/>
                <a:gd name="f1506" fmla="val 64845"/>
                <a:gd name="f1507" fmla="val 54046"/>
                <a:gd name="f1508" fmla="val 63447"/>
                <a:gd name="f1509" fmla="val 52474"/>
                <a:gd name="f1510" fmla="val 61638"/>
                <a:gd name="f1511" fmla="val 50440"/>
                <a:gd name="f1512" fmla="val 61233"/>
                <a:gd name="f1513" fmla="val 47932"/>
                <a:gd name="f1514" fmla="val 61983"/>
                <a:gd name="f1515" fmla="val 45999"/>
                <a:gd name="f1516" fmla="val 44261"/>
                <a:gd name="f1517" fmla="val 62834"/>
                <a:gd name="f1518" fmla="val 42793"/>
                <a:gd name="f1519" fmla="val 62899"/>
                <a:gd name="f1520" fmla="val 40334"/>
                <a:gd name="f1521" fmla="val 62977"/>
                <a:gd name="f1522" fmla="val 37329"/>
                <a:gd name="f1523" fmla="val 61801"/>
                <a:gd name="f1524" fmla="val 34662"/>
                <a:gd name="f1525" fmla="val 60239"/>
                <a:gd name="f1526" fmla="val 31655"/>
                <a:gd name="f1527" fmla="val 57096"/>
                <a:gd name="f1528" fmla="val 25602"/>
                <a:gd name="f1529" fmla="val 53279"/>
                <a:gd name="f1530" fmla="val 27717"/>
                <a:gd name="f1531" fmla="val 54625"/>
                <a:gd name="f1532" fmla="val 20552"/>
                <a:gd name="f1533" fmla="val 55545"/>
                <a:gd name="f1534" fmla="val 15628"/>
                <a:gd name="f1535" fmla="val 53862"/>
                <a:gd name="f1536" fmla="val 13115"/>
                <a:gd name="f1537" fmla="val 50627"/>
                <a:gd name="f1538" fmla="val 8525"/>
                <a:gd name="f1539" fmla="val 49092"/>
                <a:gd name="f1540" fmla="val 6344"/>
                <a:gd name="f1541" fmla="val 47638"/>
                <a:gd name="f1542" fmla="val 4219"/>
                <a:gd name="f1543" fmla="val 45307"/>
                <a:gd name="f1544" fmla="val 2840"/>
                <a:gd name="f1545" fmla="val 42524"/>
                <a:gd name="f1546" fmla="val 1192"/>
                <a:gd name="f1547" fmla="val 39932"/>
                <a:gd name="f1548" fmla="*/ f0 1 81217"/>
                <a:gd name="f1549" fmla="*/ f1 1 180607"/>
                <a:gd name="f1550" fmla="val f2"/>
                <a:gd name="f1551" fmla="val f3"/>
                <a:gd name="f1552" fmla="val f4"/>
                <a:gd name="f1553" fmla="+- f1552 0 f1550"/>
                <a:gd name="f1554" fmla="+- f1551 0 f1550"/>
                <a:gd name="f1555" fmla="*/ f1554 1 81217"/>
                <a:gd name="f1556" fmla="*/ f1553 1 180607"/>
                <a:gd name="f1557" fmla="*/ f1550 1 f1555"/>
                <a:gd name="f1558" fmla="*/ f1551 1 f1555"/>
                <a:gd name="f1559" fmla="*/ f1550 1 f1556"/>
                <a:gd name="f1560" fmla="*/ f1552 1 f1556"/>
                <a:gd name="f1561" fmla="*/ f1557 f1548 1"/>
                <a:gd name="f1562" fmla="*/ f1558 f1548 1"/>
                <a:gd name="f1563" fmla="*/ f1560 f1549 1"/>
                <a:gd name="f1564" fmla="*/ f1559 f15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61" t="f1564" r="f1562" b="f1563"/>
              <a:pathLst>
                <a:path w="81217" h="18060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6"/>
                    <a:pt x="f5" y="f6"/>
                  </a:cubicBezTo>
                  <a:close/>
                  <a:moveTo>
                    <a:pt x="f37" y="f38"/>
                  </a:moveTo>
                  <a:cubicBezTo>
                    <a:pt x="f39" y="f38"/>
                    <a:pt x="f40" y="f41"/>
                    <a:pt x="f42" y="f43"/>
                  </a:cubicBezTo>
                  <a:cubicBezTo>
                    <a:pt x="f44" y="f45"/>
                    <a:pt x="f46" y="f47"/>
                    <a:pt x="f44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lnTo>
                    <a:pt x="f121" y="f122"/>
                  </a:ln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150"/>
                    <a:pt x="f151" y="f152"/>
                  </a:cubicBez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178"/>
                    <a:pt x="f179" y="f180"/>
                  </a:cubicBezTo>
                  <a:cubicBezTo>
                    <a:pt x="f181" y="f182"/>
                    <a:pt x="f183" y="f184"/>
                    <a:pt x="f185" y="f186"/>
                  </a:cubicBezTo>
                  <a:cubicBezTo>
                    <a:pt x="f187" y="f188"/>
                    <a:pt x="f189" y="f190"/>
                    <a:pt x="f191" y="f192"/>
                  </a:cubicBez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10"/>
                  </a:cubicBezTo>
                  <a:cubicBezTo>
                    <a:pt x="f211" y="f212"/>
                    <a:pt x="f213" y="f214"/>
                    <a:pt x="f215" y="f216"/>
                  </a:cubicBezTo>
                  <a:cubicBezTo>
                    <a:pt x="f217" y="f218"/>
                    <a:pt x="f219" y="f220"/>
                    <a:pt x="f221" y="f220"/>
                  </a:cubicBezTo>
                  <a:cubicBezTo>
                    <a:pt x="f222" y="f220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9" y="f240"/>
                    <a:pt x="f241" y="f242"/>
                    <a:pt x="f243" y="f244"/>
                  </a:cubicBezTo>
                  <a:cubicBezTo>
                    <a:pt x="f245" y="f246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6"/>
                  </a:cubicBezTo>
                  <a:cubicBezTo>
                    <a:pt x="f257" y="f258"/>
                    <a:pt x="f259" y="f260"/>
                    <a:pt x="f261" y="f262"/>
                  </a:cubicBez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275" y="f276"/>
                    <a:pt x="f277" y="f278"/>
                  </a:cubicBezTo>
                  <a:cubicBezTo>
                    <a:pt x="f279" y="f280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89" y="f290"/>
                  </a:cubicBezTo>
                  <a:cubicBezTo>
                    <a:pt x="f291" y="f292"/>
                    <a:pt x="f293" y="f294"/>
                    <a:pt x="f295" y="f296"/>
                  </a:cubicBezTo>
                  <a:cubicBezTo>
                    <a:pt x="f297" y="f298"/>
                    <a:pt x="f299" y="f300"/>
                    <a:pt x="f301" y="f302"/>
                  </a:cubicBezTo>
                  <a:cubicBezTo>
                    <a:pt x="f303" y="f304"/>
                    <a:pt x="f305" y="f306"/>
                    <a:pt x="f307" y="f308"/>
                  </a:cubicBezTo>
                  <a:cubicBezTo>
                    <a:pt x="f309" y="f310"/>
                    <a:pt x="f311" y="f312"/>
                    <a:pt x="f313" y="f312"/>
                  </a:cubicBezTo>
                  <a:cubicBezTo>
                    <a:pt x="f314" y="f315"/>
                    <a:pt x="f316" y="f317"/>
                    <a:pt x="f318" y="f319"/>
                  </a:cubicBezTo>
                  <a:cubicBezTo>
                    <a:pt x="f320" y="f321"/>
                    <a:pt x="f322" y="f323"/>
                    <a:pt x="f324" y="f325"/>
                  </a:cubicBezTo>
                  <a:cubicBezTo>
                    <a:pt x="f326" y="f327"/>
                    <a:pt x="f328" y="f329"/>
                    <a:pt x="f330" y="f329"/>
                  </a:cubicBezTo>
                  <a:cubicBezTo>
                    <a:pt x="f331" y="f329"/>
                    <a:pt x="f332" y="f333"/>
                    <a:pt x="f334" y="f335"/>
                  </a:cubicBezTo>
                  <a:cubicBezTo>
                    <a:pt x="f336" y="f337"/>
                    <a:pt x="f338" y="f339"/>
                    <a:pt x="f340" y="f339"/>
                  </a:cubicBezTo>
                  <a:cubicBezTo>
                    <a:pt x="f341" y="f339"/>
                    <a:pt x="f342" y="f343"/>
                    <a:pt x="f344" y="f345"/>
                  </a:cubicBezTo>
                  <a:cubicBezTo>
                    <a:pt x="f346" y="f347"/>
                    <a:pt x="f348" y="f349"/>
                    <a:pt x="f350" y="f351"/>
                  </a:cubicBezTo>
                  <a:cubicBezTo>
                    <a:pt x="f352" y="f353"/>
                    <a:pt x="f354" y="f355"/>
                    <a:pt x="f356" y="f357"/>
                  </a:cubicBezTo>
                  <a:cubicBezTo>
                    <a:pt x="f358" y="f359"/>
                    <a:pt x="f360" y="f361"/>
                    <a:pt x="f362" y="f361"/>
                  </a:cubicBezTo>
                  <a:cubicBezTo>
                    <a:pt x="f363" y="f361"/>
                    <a:pt x="f364" y="f365"/>
                    <a:pt x="f366" y="f367"/>
                  </a:cubicBezTo>
                  <a:cubicBezTo>
                    <a:pt x="f368" y="f369"/>
                    <a:pt x="f370" y="f371"/>
                    <a:pt x="f372" y="f373"/>
                  </a:cubicBezTo>
                  <a:cubicBezTo>
                    <a:pt x="f374" y="f375"/>
                    <a:pt x="f376" y="f377"/>
                    <a:pt x="f378" y="f379"/>
                  </a:cubicBezTo>
                  <a:cubicBezTo>
                    <a:pt x="f380" y="f381"/>
                    <a:pt x="f382" y="f383"/>
                    <a:pt x="f384" y="f383"/>
                  </a:cubicBezTo>
                  <a:cubicBezTo>
                    <a:pt x="f385" y="f383"/>
                    <a:pt x="f386" y="f387"/>
                    <a:pt x="f388" y="f389"/>
                  </a:cubicBezTo>
                  <a:cubicBezTo>
                    <a:pt x="f390" y="f391"/>
                    <a:pt x="f392" y="f393"/>
                    <a:pt x="f394" y="f395"/>
                  </a:cubicBezTo>
                  <a:cubicBezTo>
                    <a:pt x="f396" y="f397"/>
                    <a:pt x="f398" y="f399"/>
                    <a:pt x="f400" y="f399"/>
                  </a:cubicBezTo>
                  <a:cubicBezTo>
                    <a:pt x="f401" y="f399"/>
                    <a:pt x="f402" y="f403"/>
                    <a:pt x="f404" y="f405"/>
                  </a:cubicBezTo>
                  <a:cubicBezTo>
                    <a:pt x="f406" y="f407"/>
                    <a:pt x="f408" y="f409"/>
                    <a:pt x="f410" y="f411"/>
                  </a:cubicBezTo>
                  <a:cubicBezTo>
                    <a:pt x="f412" y="f413"/>
                    <a:pt x="f414" y="f415"/>
                    <a:pt x="f416" y="f417"/>
                  </a:cubicBezTo>
                  <a:cubicBezTo>
                    <a:pt x="f418" y="f419"/>
                    <a:pt x="f420" y="f421"/>
                    <a:pt x="f422" y="f423"/>
                  </a:cubicBezTo>
                  <a:cubicBezTo>
                    <a:pt x="f422" y="f424"/>
                    <a:pt x="f422" y="f424"/>
                    <a:pt x="f422" y="f424"/>
                  </a:cubicBezTo>
                  <a:lnTo>
                    <a:pt x="f422" y="f424"/>
                  </a:lnTo>
                  <a:cubicBezTo>
                    <a:pt x="f425" y="f424"/>
                    <a:pt x="f426" y="f427"/>
                    <a:pt x="f426" y="f427"/>
                  </a:cubicBezTo>
                  <a:cubicBezTo>
                    <a:pt x="f426" y="f427"/>
                    <a:pt x="f428" y="f427"/>
                    <a:pt x="f428" y="f429"/>
                  </a:cubicBezTo>
                  <a:cubicBezTo>
                    <a:pt x="f430" y="f431"/>
                    <a:pt x="f432" y="f433"/>
                    <a:pt x="f434" y="f435"/>
                  </a:cubicBezTo>
                  <a:cubicBezTo>
                    <a:pt x="f436" y="f435"/>
                    <a:pt x="f437" y="f435"/>
                    <a:pt x="f438" y="f435"/>
                  </a:cubicBezTo>
                  <a:cubicBezTo>
                    <a:pt x="f439" y="f435"/>
                    <a:pt x="f440" y="f441"/>
                    <a:pt x="f442" y="f443"/>
                  </a:cubicBezTo>
                  <a:cubicBezTo>
                    <a:pt x="f444" y="f445"/>
                    <a:pt x="f446" y="f445"/>
                    <a:pt x="f447" y="f448"/>
                  </a:cubicBezTo>
                  <a:cubicBezTo>
                    <a:pt x="f449" y="f450"/>
                    <a:pt x="f451" y="f452"/>
                    <a:pt x="f453" y="f454"/>
                  </a:cubicBezTo>
                  <a:cubicBezTo>
                    <a:pt x="f455" y="f456"/>
                    <a:pt x="f457" y="f458"/>
                    <a:pt x="f459" y="f460"/>
                  </a:cubicBezTo>
                  <a:cubicBezTo>
                    <a:pt x="f461" y="f462"/>
                    <a:pt x="f463" y="f464"/>
                    <a:pt x="f465" y="f466"/>
                  </a:cubicBezTo>
                  <a:cubicBezTo>
                    <a:pt x="f467" y="f468"/>
                    <a:pt x="f469" y="f470"/>
                    <a:pt x="f471" y="f470"/>
                  </a:cubicBezTo>
                  <a:cubicBezTo>
                    <a:pt x="f472" y="f470"/>
                    <a:pt x="f473" y="f474"/>
                    <a:pt x="f475" y="f474"/>
                  </a:cubicBezTo>
                  <a:cubicBezTo>
                    <a:pt x="f476" y="f474"/>
                    <a:pt x="f477" y="f478"/>
                    <a:pt x="f479" y="f480"/>
                  </a:cubicBezTo>
                  <a:cubicBezTo>
                    <a:pt x="f481" y="f482"/>
                    <a:pt x="f483" y="f484"/>
                    <a:pt x="f485" y="f484"/>
                  </a:cubicBezTo>
                  <a:cubicBezTo>
                    <a:pt x="f486" y="f484"/>
                    <a:pt x="f487" y="f488"/>
                    <a:pt x="f489" y="f490"/>
                  </a:cubicBezTo>
                  <a:cubicBezTo>
                    <a:pt x="f491" y="f492"/>
                    <a:pt x="f493" y="f494"/>
                    <a:pt x="f495" y="f496"/>
                  </a:cubicBezTo>
                  <a:cubicBezTo>
                    <a:pt x="f497" y="f498"/>
                    <a:pt x="f499" y="f500"/>
                    <a:pt x="f501" y="f502"/>
                  </a:cubicBezTo>
                  <a:cubicBezTo>
                    <a:pt x="f503" y="f504"/>
                    <a:pt x="f505" y="f506"/>
                    <a:pt x="f507" y="f508"/>
                  </a:cubicBezTo>
                  <a:cubicBezTo>
                    <a:pt x="f509" y="f510"/>
                    <a:pt x="f511" y="f512"/>
                    <a:pt x="f464" y="f513"/>
                  </a:cubicBezTo>
                  <a:cubicBezTo>
                    <a:pt x="f514" y="f515"/>
                    <a:pt x="f516" y="f517"/>
                    <a:pt x="f518" y="f519"/>
                  </a:cubicBezTo>
                  <a:cubicBezTo>
                    <a:pt x="f520" y="f521"/>
                    <a:pt x="f522" y="f523"/>
                    <a:pt x="f524" y="f525"/>
                  </a:cubicBezTo>
                  <a:cubicBezTo>
                    <a:pt x="f526" y="f527"/>
                    <a:pt x="f528" y="f529"/>
                    <a:pt x="f530" y="f531"/>
                  </a:cubicBezTo>
                  <a:cubicBezTo>
                    <a:pt x="f532" y="f533"/>
                    <a:pt x="f534" y="f535"/>
                    <a:pt x="f536" y="f537"/>
                  </a:cubicBezTo>
                  <a:cubicBezTo>
                    <a:pt x="f538" y="f539"/>
                    <a:pt x="f540" y="f541"/>
                    <a:pt x="f542" y="f541"/>
                  </a:cubicBezTo>
                  <a:cubicBezTo>
                    <a:pt x="f543" y="f541"/>
                    <a:pt x="f544" y="f545"/>
                    <a:pt x="f546" y="f547"/>
                  </a:cubicBezTo>
                  <a:cubicBezTo>
                    <a:pt x="f548" y="f549"/>
                    <a:pt x="f550" y="f551"/>
                    <a:pt x="f552" y="f553"/>
                  </a:cubicBezTo>
                  <a:cubicBezTo>
                    <a:pt x="f554" y="f555"/>
                    <a:pt x="f556" y="f557"/>
                    <a:pt x="f558" y="f559"/>
                  </a:cubicBezTo>
                  <a:cubicBezTo>
                    <a:pt x="f560" y="f561"/>
                    <a:pt x="f562" y="f563"/>
                    <a:pt x="f564" y="f565"/>
                  </a:cubicBezTo>
                  <a:cubicBezTo>
                    <a:pt x="f566" y="f567"/>
                    <a:pt x="f568" y="f569"/>
                    <a:pt x="f570" y="f569"/>
                  </a:cubicBezTo>
                  <a:cubicBezTo>
                    <a:pt x="f571" y="f569"/>
                    <a:pt x="f572" y="f573"/>
                    <a:pt x="f574" y="f573"/>
                  </a:cubicBezTo>
                  <a:cubicBezTo>
                    <a:pt x="f575" y="f573"/>
                    <a:pt x="f576" y="f577"/>
                    <a:pt x="f578" y="f579"/>
                  </a:cubicBezTo>
                  <a:cubicBezTo>
                    <a:pt x="f580" y="f581"/>
                    <a:pt x="f582" y="f583"/>
                    <a:pt x="f584" y="f585"/>
                  </a:cubicBezTo>
                  <a:cubicBezTo>
                    <a:pt x="f586" y="f587"/>
                    <a:pt x="f588" y="f589"/>
                    <a:pt x="f590" y="f589"/>
                  </a:cubicBezTo>
                  <a:cubicBezTo>
                    <a:pt x="f591" y="f589"/>
                    <a:pt x="f592" y="f593"/>
                    <a:pt x="f594" y="f595"/>
                  </a:cubicBezTo>
                  <a:cubicBezTo>
                    <a:pt x="f596" y="f597"/>
                    <a:pt x="f598" y="f599"/>
                    <a:pt x="f600" y="f601"/>
                  </a:cubicBezTo>
                  <a:cubicBezTo>
                    <a:pt x="f602" y="f603"/>
                    <a:pt x="f604" y="f605"/>
                    <a:pt x="f606" y="f607"/>
                  </a:cubicBezTo>
                  <a:cubicBezTo>
                    <a:pt x="f608" y="f609"/>
                    <a:pt x="f610" y="f611"/>
                    <a:pt x="f612" y="f613"/>
                  </a:cubicBezTo>
                  <a:cubicBezTo>
                    <a:pt x="f614" y="f615"/>
                    <a:pt x="f616" y="f617"/>
                    <a:pt x="f618" y="f619"/>
                  </a:cubicBezTo>
                  <a:cubicBezTo>
                    <a:pt x="f620" y="f621"/>
                    <a:pt x="f622" y="f623"/>
                    <a:pt x="f624" y="f623"/>
                  </a:cubicBezTo>
                  <a:cubicBezTo>
                    <a:pt x="f625" y="f623"/>
                    <a:pt x="f626" y="f627"/>
                    <a:pt x="f628" y="f629"/>
                  </a:cubicBezTo>
                  <a:cubicBezTo>
                    <a:pt x="f630" y="f631"/>
                    <a:pt x="f632" y="f633"/>
                    <a:pt x="f634" y="f635"/>
                  </a:cubicBezTo>
                  <a:cubicBezTo>
                    <a:pt x="f636" y="f637"/>
                    <a:pt x="f638" y="f639"/>
                    <a:pt x="f640" y="f639"/>
                  </a:cubicBezTo>
                  <a:cubicBezTo>
                    <a:pt x="f641" y="f639"/>
                    <a:pt x="f642" y="f643"/>
                    <a:pt x="f644" y="f645"/>
                  </a:cubicBezTo>
                  <a:cubicBezTo>
                    <a:pt x="f405" y="f646"/>
                    <a:pt x="f647" y="f648"/>
                    <a:pt x="f649" y="f648"/>
                  </a:cubicBezTo>
                  <a:cubicBezTo>
                    <a:pt x="f650" y="f648"/>
                    <a:pt x="f651" y="f652"/>
                    <a:pt x="f653" y="f654"/>
                  </a:cubicBezTo>
                  <a:cubicBezTo>
                    <a:pt x="f655" y="f656"/>
                    <a:pt x="f657" y="f658"/>
                    <a:pt x="f659" y="f660"/>
                  </a:cubicBezTo>
                  <a:cubicBezTo>
                    <a:pt x="f661" y="f662"/>
                    <a:pt x="f663" y="f664"/>
                    <a:pt x="f665" y="f666"/>
                  </a:cubicBezTo>
                  <a:cubicBezTo>
                    <a:pt x="f667" y="f668"/>
                    <a:pt x="f669" y="f670"/>
                    <a:pt x="f671" y="f672"/>
                  </a:cubicBezTo>
                  <a:cubicBezTo>
                    <a:pt x="f673" y="f674"/>
                    <a:pt x="f675" y="f676"/>
                    <a:pt x="f677" y="f678"/>
                  </a:cubicBezTo>
                  <a:cubicBezTo>
                    <a:pt x="f679" y="f680"/>
                    <a:pt x="f681" y="f682"/>
                    <a:pt x="f683" y="f684"/>
                  </a:cubicBezTo>
                  <a:cubicBezTo>
                    <a:pt x="f685" y="f686"/>
                    <a:pt x="f687" y="f688"/>
                    <a:pt x="f689" y="f690"/>
                  </a:cubicBezTo>
                  <a:cubicBezTo>
                    <a:pt x="f691" y="f692"/>
                    <a:pt x="f693" y="f694"/>
                    <a:pt x="f695" y="f696"/>
                  </a:cubicBezTo>
                  <a:cubicBezTo>
                    <a:pt x="f697" y="f698"/>
                    <a:pt x="f699" y="f700"/>
                    <a:pt x="f701" y="f700"/>
                  </a:cubicBezTo>
                  <a:cubicBezTo>
                    <a:pt x="f702" y="f700"/>
                    <a:pt x="f703" y="f704"/>
                    <a:pt x="f705" y="f706"/>
                  </a:cubicBezTo>
                  <a:cubicBezTo>
                    <a:pt x="f707" y="f708"/>
                    <a:pt x="f709" y="f710"/>
                    <a:pt x="f711" y="f712"/>
                  </a:cubicBezTo>
                  <a:cubicBezTo>
                    <a:pt x="f713" y="f714"/>
                    <a:pt x="f715" y="f716"/>
                    <a:pt x="f717" y="f716"/>
                  </a:cubicBezTo>
                  <a:cubicBezTo>
                    <a:pt x="f718" y="f716"/>
                    <a:pt x="f473" y="f719"/>
                    <a:pt x="f720" y="f721"/>
                  </a:cubicBezTo>
                  <a:cubicBezTo>
                    <a:pt x="f722" y="f723"/>
                    <a:pt x="f724" y="f725"/>
                    <a:pt x="f726" y="f725"/>
                  </a:cubicBezTo>
                  <a:cubicBezTo>
                    <a:pt x="f727" y="f725"/>
                    <a:pt x="f728" y="f729"/>
                    <a:pt x="f730" y="f731"/>
                  </a:cubicBezTo>
                  <a:cubicBezTo>
                    <a:pt x="f732" y="f733"/>
                    <a:pt x="f734" y="f735"/>
                    <a:pt x="f736" y="f737"/>
                  </a:cubicBezTo>
                  <a:cubicBezTo>
                    <a:pt x="f738" y="f739"/>
                    <a:pt x="f740" y="f741"/>
                    <a:pt x="f742" y="f743"/>
                  </a:cubicBezTo>
                  <a:cubicBezTo>
                    <a:pt x="f744" y="f745"/>
                    <a:pt x="f746" y="f747"/>
                    <a:pt x="f748" y="f747"/>
                  </a:cubicBezTo>
                  <a:cubicBezTo>
                    <a:pt x="f749" y="f747"/>
                    <a:pt x="f750" y="f751"/>
                    <a:pt x="f752" y="f753"/>
                  </a:cubicBezTo>
                  <a:cubicBezTo>
                    <a:pt x="f754" y="f755"/>
                    <a:pt x="f756" y="f757"/>
                    <a:pt x="f758" y="f757"/>
                  </a:cubicBezTo>
                  <a:cubicBezTo>
                    <a:pt x="f759" y="f757"/>
                    <a:pt x="f760" y="f761"/>
                    <a:pt x="f762" y="f763"/>
                  </a:cubicBezTo>
                  <a:cubicBezTo>
                    <a:pt x="f764" y="f765"/>
                    <a:pt x="f766" y="f767"/>
                    <a:pt x="f768" y="f769"/>
                  </a:cubicBezTo>
                  <a:cubicBezTo>
                    <a:pt x="f770" y="f771"/>
                    <a:pt x="f772" y="f773"/>
                    <a:pt x="f774" y="f775"/>
                  </a:cubicBezTo>
                  <a:cubicBezTo>
                    <a:pt x="f776" y="f777"/>
                    <a:pt x="f778" y="f779"/>
                    <a:pt x="f780" y="f781"/>
                  </a:cubicBezTo>
                  <a:cubicBezTo>
                    <a:pt x="f782" y="f783"/>
                    <a:pt x="f784" y="f785"/>
                    <a:pt x="f786" y="f787"/>
                  </a:cubicBezTo>
                  <a:cubicBezTo>
                    <a:pt x="f788" y="f789"/>
                    <a:pt x="f790" y="f791"/>
                    <a:pt x="f792" y="f791"/>
                  </a:cubicBezTo>
                  <a:cubicBezTo>
                    <a:pt x="f793" y="f791"/>
                    <a:pt x="f794" y="f795"/>
                    <a:pt x="f796" y="f795"/>
                  </a:cubicBezTo>
                  <a:cubicBezTo>
                    <a:pt x="f797" y="f795"/>
                    <a:pt x="f798" y="f799"/>
                    <a:pt x="f800" y="f799"/>
                  </a:cubicBezTo>
                  <a:cubicBezTo>
                    <a:pt x="f801" y="f799"/>
                    <a:pt x="f802" y="f803"/>
                    <a:pt x="f804" y="f805"/>
                  </a:cubicBezTo>
                  <a:cubicBezTo>
                    <a:pt x="f806" y="f807"/>
                    <a:pt x="f808" y="f809"/>
                    <a:pt x="f810" y="f811"/>
                  </a:cubicBezTo>
                  <a:cubicBezTo>
                    <a:pt x="f812" y="f813"/>
                    <a:pt x="f814" y="f815"/>
                    <a:pt x="f816" y="f817"/>
                  </a:cubicBezTo>
                  <a:cubicBezTo>
                    <a:pt x="f818" y="f819"/>
                    <a:pt x="f820" y="f821"/>
                    <a:pt x="f822" y="f823"/>
                  </a:cubicBezTo>
                  <a:cubicBezTo>
                    <a:pt x="f824" y="f825"/>
                    <a:pt x="f826" y="f827"/>
                    <a:pt x="f828" y="f827"/>
                  </a:cubicBezTo>
                  <a:cubicBezTo>
                    <a:pt x="f829" y="f827"/>
                    <a:pt x="f830" y="f831"/>
                    <a:pt x="f832" y="f833"/>
                  </a:cubicBezTo>
                  <a:cubicBezTo>
                    <a:pt x="f834" y="f835"/>
                    <a:pt x="f836" y="f837"/>
                    <a:pt x="f838" y="f839"/>
                  </a:cubicBezTo>
                  <a:cubicBezTo>
                    <a:pt x="f840" y="f841"/>
                    <a:pt x="f842" y="f841"/>
                    <a:pt x="f843" y="f841"/>
                  </a:cubicBezTo>
                  <a:cubicBezTo>
                    <a:pt x="f844" y="f841"/>
                    <a:pt x="f845" y="f846"/>
                    <a:pt x="f847" y="f848"/>
                  </a:cubicBezTo>
                  <a:cubicBezTo>
                    <a:pt x="f849" y="f850"/>
                    <a:pt x="f851" y="f852"/>
                    <a:pt x="f853" y="f854"/>
                  </a:cubicBezTo>
                  <a:cubicBezTo>
                    <a:pt x="f855" y="f856"/>
                    <a:pt x="f857" y="f858"/>
                    <a:pt x="f859" y="f860"/>
                  </a:cubicBezTo>
                  <a:cubicBezTo>
                    <a:pt x="f861" y="f862"/>
                    <a:pt x="f863" y="f864"/>
                    <a:pt x="f865" y="f866"/>
                  </a:cubicBezTo>
                  <a:lnTo>
                    <a:pt x="f865" y="f866"/>
                  </a:lnTo>
                  <a:cubicBezTo>
                    <a:pt x="f867" y="f868"/>
                    <a:pt x="f869" y="f870"/>
                    <a:pt x="f871" y="f872"/>
                  </a:cubicBezTo>
                  <a:cubicBezTo>
                    <a:pt x="f873" y="f874"/>
                    <a:pt x="f875" y="f876"/>
                    <a:pt x="f877" y="f878"/>
                  </a:cubicBezTo>
                  <a:cubicBezTo>
                    <a:pt x="f879" y="f880"/>
                    <a:pt x="f881" y="f882"/>
                    <a:pt x="f883" y="f884"/>
                  </a:cubicBezTo>
                  <a:cubicBezTo>
                    <a:pt x="f885" y="f886"/>
                    <a:pt x="f887" y="f888"/>
                    <a:pt x="f889" y="f888"/>
                  </a:cubicBezTo>
                  <a:cubicBezTo>
                    <a:pt x="f890" y="f888"/>
                    <a:pt x="f891" y="f892"/>
                    <a:pt x="f893" y="f894"/>
                  </a:cubicBezTo>
                  <a:cubicBezTo>
                    <a:pt x="f895" y="f896"/>
                    <a:pt x="f897" y="f898"/>
                    <a:pt x="f899" y="f900"/>
                  </a:cubicBezTo>
                  <a:cubicBezTo>
                    <a:pt x="f901" y="f902"/>
                    <a:pt x="f903" y="f904"/>
                    <a:pt x="f905" y="f906"/>
                  </a:cubicBezTo>
                  <a:cubicBezTo>
                    <a:pt x="f907" y="f908"/>
                    <a:pt x="f909" y="f910"/>
                    <a:pt x="f911" y="f910"/>
                  </a:cubicBezTo>
                  <a:cubicBezTo>
                    <a:pt x="f912" y="f910"/>
                    <a:pt x="f913" y="f914"/>
                    <a:pt x="f915" y="f914"/>
                  </a:cubicBezTo>
                  <a:cubicBezTo>
                    <a:pt x="f916" y="f914"/>
                    <a:pt x="f917" y="f918"/>
                    <a:pt x="f919" y="f920"/>
                  </a:cubicBezTo>
                  <a:cubicBezTo>
                    <a:pt x="f921" y="f922"/>
                    <a:pt x="f923" y="f924"/>
                    <a:pt x="f925" y="f926"/>
                  </a:cubicBezTo>
                  <a:cubicBezTo>
                    <a:pt x="f927" y="f928"/>
                    <a:pt x="f929" y="f930"/>
                    <a:pt x="f931" y="f930"/>
                  </a:cubicBezTo>
                  <a:cubicBezTo>
                    <a:pt x="f932" y="f930"/>
                    <a:pt x="f933" y="f934"/>
                    <a:pt x="f935" y="f936"/>
                  </a:cubicBezTo>
                  <a:cubicBezTo>
                    <a:pt x="f937" y="f938"/>
                    <a:pt x="f939" y="f940"/>
                    <a:pt x="f941" y="f942"/>
                  </a:cubicBezTo>
                  <a:cubicBezTo>
                    <a:pt x="f943" y="f944"/>
                    <a:pt x="f945" y="f946"/>
                    <a:pt x="f947" y="f948"/>
                  </a:cubicBezTo>
                  <a:cubicBezTo>
                    <a:pt x="f949" y="f950"/>
                    <a:pt x="f951" y="f952"/>
                    <a:pt x="f953" y="f952"/>
                  </a:cubicBezTo>
                  <a:cubicBezTo>
                    <a:pt x="f954" y="f952"/>
                    <a:pt x="f955" y="f956"/>
                    <a:pt x="f957" y="f958"/>
                  </a:cubicBezTo>
                  <a:cubicBezTo>
                    <a:pt x="f959" y="f960"/>
                    <a:pt x="f961" y="f962"/>
                    <a:pt x="f963" y="f964"/>
                  </a:cubicBezTo>
                  <a:cubicBezTo>
                    <a:pt x="f965" y="f966"/>
                    <a:pt x="f967" y="f968"/>
                    <a:pt x="f969" y="f970"/>
                  </a:cubicBezTo>
                  <a:cubicBezTo>
                    <a:pt x="f971" y="f972"/>
                    <a:pt x="f973" y="f974"/>
                    <a:pt x="f975" y="f976"/>
                  </a:cubicBezTo>
                  <a:cubicBezTo>
                    <a:pt x="f977" y="f978"/>
                    <a:pt x="f979" y="f980"/>
                    <a:pt x="f981" y="f980"/>
                  </a:cubicBezTo>
                  <a:cubicBezTo>
                    <a:pt x="f982" y="f980"/>
                    <a:pt x="f983" y="f984"/>
                    <a:pt x="f985" y="f986"/>
                  </a:cubicBezTo>
                  <a:cubicBezTo>
                    <a:pt x="f987" y="f988"/>
                    <a:pt x="f989" y="f990"/>
                    <a:pt x="f991" y="f992"/>
                  </a:cubicBezTo>
                  <a:cubicBezTo>
                    <a:pt x="f993" y="f994"/>
                    <a:pt x="f995" y="f996"/>
                    <a:pt x="f997" y="f998"/>
                  </a:cubicBezTo>
                  <a:cubicBezTo>
                    <a:pt x="f999" y="f1000"/>
                    <a:pt x="f1001" y="f1002"/>
                    <a:pt x="f1003" y="f1002"/>
                  </a:cubicBezTo>
                  <a:cubicBezTo>
                    <a:pt x="f1004" y="f1002"/>
                    <a:pt x="f1005" y="f1006"/>
                    <a:pt x="f1007" y="f1008"/>
                  </a:cubicBezTo>
                  <a:cubicBezTo>
                    <a:pt x="f1009" y="f1010"/>
                    <a:pt x="f1011" y="f1012"/>
                    <a:pt x="f1013" y="f1014"/>
                  </a:cubicBezTo>
                  <a:cubicBezTo>
                    <a:pt x="f1015" y="f1016"/>
                    <a:pt x="f1017" y="f1018"/>
                    <a:pt x="f1019" y="f1020"/>
                  </a:cubicBezTo>
                  <a:cubicBezTo>
                    <a:pt x="f1021" y="f1022"/>
                    <a:pt x="f1023" y="f1024"/>
                    <a:pt x="f1025" y="f1026"/>
                  </a:cubicBezTo>
                  <a:cubicBezTo>
                    <a:pt x="f1027" y="f1028"/>
                    <a:pt x="f1029" y="f1030"/>
                    <a:pt x="f1031" y="f1030"/>
                  </a:cubicBezTo>
                  <a:cubicBezTo>
                    <a:pt x="f1032" y="f1030"/>
                    <a:pt x="f1033" y="f1034"/>
                    <a:pt x="f1035" y="f1034"/>
                  </a:cubicBezTo>
                  <a:cubicBezTo>
                    <a:pt x="f1036" y="f1034"/>
                    <a:pt x="f1037" y="f1038"/>
                    <a:pt x="f1039" y="f1040"/>
                  </a:cubicBezTo>
                  <a:cubicBezTo>
                    <a:pt x="f1041" y="f1042"/>
                    <a:pt x="f1043" y="f1044"/>
                    <a:pt x="f1045" y="f1044"/>
                  </a:cubicBezTo>
                  <a:cubicBezTo>
                    <a:pt x="f1046" y="f1044"/>
                    <a:pt x="f1047" y="f1048"/>
                    <a:pt x="f1049" y="f1050"/>
                  </a:cubicBezTo>
                  <a:cubicBezTo>
                    <a:pt x="f1051" y="f1052"/>
                    <a:pt x="f1053" y="f1054"/>
                    <a:pt x="f1055" y="f1056"/>
                  </a:cubicBezTo>
                  <a:cubicBezTo>
                    <a:pt x="f1057" y="f1058"/>
                    <a:pt x="f1059" y="f1060"/>
                    <a:pt x="f1061" y="f1060"/>
                  </a:cubicBezTo>
                  <a:cubicBezTo>
                    <a:pt x="f1062" y="f1060"/>
                    <a:pt x="f1063" y="f1064"/>
                    <a:pt x="f1065" y="f1066"/>
                  </a:cubicBezTo>
                  <a:cubicBezTo>
                    <a:pt x="f1067" y="f1068"/>
                    <a:pt x="f1069" y="f1070"/>
                    <a:pt x="f1071" y="f1072"/>
                  </a:cubicBezTo>
                  <a:cubicBezTo>
                    <a:pt x="f1073" y="f1074"/>
                    <a:pt x="f1075" y="f1076"/>
                    <a:pt x="f1077" y="f1078"/>
                  </a:cubicBezTo>
                  <a:cubicBezTo>
                    <a:pt x="f1079" y="f1080"/>
                    <a:pt x="f1081" y="f1082"/>
                    <a:pt x="f1083" y="f1084"/>
                  </a:cubicBezTo>
                  <a:cubicBezTo>
                    <a:pt x="f1085" y="f1086"/>
                    <a:pt x="f1087" y="f1088"/>
                    <a:pt x="f1089" y="f1090"/>
                  </a:cubicBezTo>
                  <a:cubicBezTo>
                    <a:pt x="f1091" y="f1092"/>
                    <a:pt x="f1093" y="f1094"/>
                    <a:pt x="f1095" y="f1096"/>
                  </a:cubicBezTo>
                  <a:cubicBezTo>
                    <a:pt x="f1097" y="f1098"/>
                    <a:pt x="f1099" y="f1100"/>
                    <a:pt x="f1101" y="f1100"/>
                  </a:cubicBezTo>
                  <a:cubicBezTo>
                    <a:pt x="f1102" y="f1100"/>
                    <a:pt x="f1103" y="f1104"/>
                    <a:pt x="f1105" y="f1106"/>
                  </a:cubicBezTo>
                  <a:cubicBezTo>
                    <a:pt x="f1107" y="f1108"/>
                    <a:pt x="f1109" y="f1110"/>
                    <a:pt x="f1111" y="f1112"/>
                  </a:cubicBezTo>
                  <a:lnTo>
                    <a:pt x="f1111" y="f1112"/>
                  </a:lnTo>
                  <a:cubicBezTo>
                    <a:pt x="f1113" y="f1114"/>
                    <a:pt x="f1115" y="f1116"/>
                    <a:pt x="f1117" y="f1118"/>
                  </a:cubicBezTo>
                  <a:cubicBezTo>
                    <a:pt x="f1119" y="f1120"/>
                    <a:pt x="f1121" y="f1122"/>
                    <a:pt x="f1123" y="f1124"/>
                  </a:cubicBezTo>
                  <a:cubicBezTo>
                    <a:pt x="f1125" y="f31"/>
                    <a:pt x="f1126" y="f1127"/>
                    <a:pt x="f1128" y="f1129"/>
                  </a:cubicBezTo>
                  <a:cubicBezTo>
                    <a:pt x="f1130" y="f1131"/>
                    <a:pt x="f1132" y="f1133"/>
                    <a:pt x="f1134" y="f1135"/>
                  </a:cubicBezTo>
                  <a:cubicBezTo>
                    <a:pt x="f1136" y="f1137"/>
                    <a:pt x="f1138" y="f1139"/>
                    <a:pt x="f1140" y="f1141"/>
                  </a:cubicBezTo>
                  <a:cubicBezTo>
                    <a:pt x="f1142" y="f1143"/>
                    <a:pt x="f1144" y="f1145"/>
                    <a:pt x="f1146" y="f1147"/>
                  </a:cubicBezTo>
                  <a:cubicBezTo>
                    <a:pt x="f1148" y="f1149"/>
                    <a:pt x="f1150" y="f1151"/>
                    <a:pt x="f1152" y="f1153"/>
                  </a:cubicBezTo>
                  <a:cubicBezTo>
                    <a:pt x="f1154" y="f1155"/>
                    <a:pt x="f1156" y="f1157"/>
                    <a:pt x="f1158" y="f1159"/>
                  </a:cubicBezTo>
                  <a:cubicBezTo>
                    <a:pt x="f1160" y="f1161"/>
                    <a:pt x="f1162" y="f1163"/>
                    <a:pt x="f1164" y="f1165"/>
                  </a:cubicBezTo>
                  <a:cubicBezTo>
                    <a:pt x="f1166" y="f1167"/>
                    <a:pt x="f1168" y="f1169"/>
                    <a:pt x="f1170" y="f1171"/>
                  </a:cubicBezTo>
                  <a:cubicBezTo>
                    <a:pt x="f1172" y="f1173"/>
                    <a:pt x="f38" y="f1174"/>
                    <a:pt x="f1175" y="f4"/>
                  </a:cubicBezTo>
                  <a:cubicBezTo>
                    <a:pt x="f1176" y="f1177"/>
                    <a:pt x="f1178" y="f1179"/>
                    <a:pt x="f1180" y="f1181"/>
                  </a:cubicBezTo>
                  <a:cubicBezTo>
                    <a:pt x="f1182" y="f1183"/>
                    <a:pt x="f1184" y="f1185"/>
                    <a:pt x="f1186" y="f1185"/>
                  </a:cubicBezTo>
                  <a:cubicBezTo>
                    <a:pt x="f1187" y="f1185"/>
                    <a:pt x="f1188" y="f1189"/>
                    <a:pt x="f1190" y="f1191"/>
                  </a:cubicBezTo>
                  <a:cubicBezTo>
                    <a:pt x="f1192" y="f1193"/>
                    <a:pt x="f1194" y="f1195"/>
                    <a:pt x="f1196" y="f1197"/>
                  </a:cubicBezTo>
                  <a:cubicBezTo>
                    <a:pt x="f1198" y="f1199"/>
                    <a:pt x="f1200" y="f1201"/>
                    <a:pt x="f1202" y="f1203"/>
                  </a:cubicBezTo>
                  <a:cubicBezTo>
                    <a:pt x="f1204" y="f1205"/>
                    <a:pt x="f1206" y="f1207"/>
                    <a:pt x="f1208" y="f1209"/>
                  </a:cubicBezTo>
                  <a:cubicBezTo>
                    <a:pt x="f1210" y="f1211"/>
                    <a:pt x="f1212" y="f1213"/>
                    <a:pt x="f1214" y="f1215"/>
                  </a:cubicBezTo>
                  <a:cubicBezTo>
                    <a:pt x="f1216" y="f1217"/>
                    <a:pt x="f1218" y="f1219"/>
                    <a:pt x="f1220" y="f1221"/>
                  </a:cubicBezTo>
                  <a:cubicBezTo>
                    <a:pt x="f1222" y="f1223"/>
                    <a:pt x="f1224" y="f1225"/>
                    <a:pt x="f1226" y="f1227"/>
                  </a:cubicBezTo>
                  <a:cubicBezTo>
                    <a:pt x="f1228" y="f1229"/>
                    <a:pt x="f1230" y="f1231"/>
                    <a:pt x="f1232" y="f1233"/>
                  </a:cubicBezTo>
                  <a:cubicBezTo>
                    <a:pt x="f1234" y="f1235"/>
                    <a:pt x="f1236" y="f1237"/>
                    <a:pt x="f1238" y="f1237"/>
                  </a:cubicBezTo>
                  <a:cubicBezTo>
                    <a:pt x="f1239" y="f1237"/>
                    <a:pt x="f1240" y="f1241"/>
                    <a:pt x="f1242" y="f1243"/>
                  </a:cubicBezTo>
                  <a:cubicBezTo>
                    <a:pt x="f528" y="f1244"/>
                    <a:pt x="f1245" y="f1246"/>
                    <a:pt x="f919" y="f1246"/>
                  </a:cubicBezTo>
                  <a:cubicBezTo>
                    <a:pt x="f1247" y="f1246"/>
                    <a:pt x="f1248" y="f1249"/>
                    <a:pt x="f1250" y="f1251"/>
                  </a:cubicBezTo>
                  <a:lnTo>
                    <a:pt x="f1250" y="f1251"/>
                  </a:lnTo>
                  <a:cubicBezTo>
                    <a:pt x="f1252" y="f1253"/>
                    <a:pt x="f1254" y="f1255"/>
                    <a:pt x="f1256" y="f1257"/>
                  </a:cubicBezTo>
                  <a:cubicBezTo>
                    <a:pt x="f1258" y="f1259"/>
                    <a:pt x="f1260" y="f1261"/>
                    <a:pt x="f1262" y="f1261"/>
                  </a:cubicBezTo>
                  <a:cubicBezTo>
                    <a:pt x="f1263" y="f1261"/>
                    <a:pt x="f1264" y="f1265"/>
                    <a:pt x="f1266" y="f1267"/>
                  </a:cubicBezTo>
                  <a:cubicBezTo>
                    <a:pt x="f1268" y="f1269"/>
                    <a:pt x="f1270" y="f1271"/>
                    <a:pt x="f1272" y="f1273"/>
                  </a:cubicBezTo>
                  <a:cubicBezTo>
                    <a:pt x="f1274" y="f1275"/>
                    <a:pt x="f1276" y="f1277"/>
                    <a:pt x="f1278" y="f1279"/>
                  </a:cubicBezTo>
                  <a:cubicBezTo>
                    <a:pt x="f1280" y="f1281"/>
                    <a:pt x="f1282" y="f1283"/>
                    <a:pt x="f1178" y="f1283"/>
                  </a:cubicBezTo>
                  <a:cubicBezTo>
                    <a:pt x="f1284" y="f1283"/>
                    <a:pt x="f1285" y="f1286"/>
                    <a:pt x="f1287" y="f1288"/>
                  </a:cubicBezTo>
                  <a:lnTo>
                    <a:pt x="f1289" y="f1290"/>
                  </a:lnTo>
                  <a:cubicBezTo>
                    <a:pt x="f1291" y="f1292"/>
                    <a:pt x="f1293" y="f1294"/>
                    <a:pt x="f1295" y="f1296"/>
                  </a:cubicBezTo>
                  <a:cubicBezTo>
                    <a:pt x="f1297" y="f1298"/>
                    <a:pt x="f1299" y="f1300"/>
                    <a:pt x="f1301" y="f1302"/>
                  </a:cubicBezTo>
                  <a:cubicBezTo>
                    <a:pt x="f1303" y="f1304"/>
                    <a:pt x="f1305" y="f1306"/>
                    <a:pt x="f1307" y="f1306"/>
                  </a:cubicBezTo>
                  <a:cubicBezTo>
                    <a:pt x="f1308" y="f1306"/>
                    <a:pt x="f1309" y="f1310"/>
                    <a:pt x="f1311" y="f1310"/>
                  </a:cubicBezTo>
                  <a:cubicBezTo>
                    <a:pt x="f1312" y="f1310"/>
                    <a:pt x="f1313" y="f1314"/>
                    <a:pt x="f1315" y="f1316"/>
                  </a:cubicBezTo>
                  <a:cubicBezTo>
                    <a:pt x="f1317" y="f1318"/>
                    <a:pt x="f1319" y="f1320"/>
                    <a:pt x="f1321" y="f1322"/>
                  </a:cubicBezTo>
                  <a:cubicBezTo>
                    <a:pt x="f1323" y="f1324"/>
                    <a:pt x="f1325" y="f1326"/>
                    <a:pt x="f1327" y="f1328"/>
                  </a:cubicBezTo>
                  <a:cubicBezTo>
                    <a:pt x="f1329" y="f1330"/>
                    <a:pt x="f1331" y="f1332"/>
                    <a:pt x="f1333" y="f1334"/>
                  </a:cubicBezTo>
                  <a:cubicBezTo>
                    <a:pt x="f1335" y="f1336"/>
                    <a:pt x="f1337" y="f1338"/>
                    <a:pt x="f1339" y="f1340"/>
                  </a:cubicBezTo>
                  <a:cubicBezTo>
                    <a:pt x="f1341" y="f1342"/>
                    <a:pt x="f1343" y="f1344"/>
                    <a:pt x="f1345" y="f1346"/>
                  </a:cubicBezTo>
                  <a:cubicBezTo>
                    <a:pt x="f1347" y="f1348"/>
                    <a:pt x="f1349" y="f1350"/>
                    <a:pt x="f1351" y="f1352"/>
                  </a:cubicBezTo>
                  <a:cubicBezTo>
                    <a:pt x="f1353" y="f1354"/>
                    <a:pt x="f1355" y="f1356"/>
                    <a:pt x="f1357" y="f1358"/>
                  </a:cubicBezTo>
                  <a:cubicBezTo>
                    <a:pt x="f1359" y="f1360"/>
                    <a:pt x="f1361" y="f1362"/>
                    <a:pt x="f1363" y="f1364"/>
                  </a:cubicBezTo>
                  <a:cubicBezTo>
                    <a:pt x="f1365" y="f1366"/>
                    <a:pt x="f1367" y="f1368"/>
                    <a:pt x="f1369" y="f1370"/>
                  </a:cubicBezTo>
                  <a:cubicBezTo>
                    <a:pt x="f1371" y="f1372"/>
                    <a:pt x="f1373" y="f1374"/>
                    <a:pt x="f1375" y="f1376"/>
                  </a:cubicBezTo>
                  <a:cubicBezTo>
                    <a:pt x="f1377" y="f1378"/>
                    <a:pt x="f1379" y="f1380"/>
                    <a:pt x="f1381" y="f1382"/>
                  </a:cubicBezTo>
                  <a:cubicBezTo>
                    <a:pt x="f1383" y="f1384"/>
                    <a:pt x="f1385" y="f1386"/>
                    <a:pt x="f1387" y="f1386"/>
                  </a:cubicBezTo>
                  <a:cubicBezTo>
                    <a:pt x="f1388" y="f1386"/>
                    <a:pt x="f1389" y="f1390"/>
                    <a:pt x="f1391" y="f1392"/>
                  </a:cubicBezTo>
                  <a:cubicBezTo>
                    <a:pt x="f1393" y="f1394"/>
                    <a:pt x="f1395" y="f1396"/>
                    <a:pt x="f1397" y="f1398"/>
                  </a:cubicBezTo>
                  <a:cubicBezTo>
                    <a:pt x="f1399" y="f1400"/>
                    <a:pt x="f1401" y="f1402"/>
                    <a:pt x="f1403" y="f1404"/>
                  </a:cubicBezTo>
                  <a:cubicBezTo>
                    <a:pt x="f1405" y="f1406"/>
                    <a:pt x="f1407" y="f1408"/>
                    <a:pt x="f1409" y="f1410"/>
                  </a:cubicBezTo>
                  <a:cubicBezTo>
                    <a:pt x="f1411" y="f1412"/>
                    <a:pt x="f1413" y="f1414"/>
                    <a:pt x="f1415" y="f1416"/>
                  </a:cubicBezTo>
                  <a:cubicBezTo>
                    <a:pt x="f1417" y="f1418"/>
                    <a:pt x="f1419" y="f1420"/>
                    <a:pt x="f1421" y="f1422"/>
                  </a:cubicBezTo>
                  <a:cubicBezTo>
                    <a:pt x="f1423" y="f1424"/>
                    <a:pt x="f1425" y="f1426"/>
                    <a:pt x="f1427" y="f1428"/>
                  </a:cubicBezTo>
                  <a:cubicBezTo>
                    <a:pt x="f1429" y="f1430"/>
                    <a:pt x="f1431" y="f1432"/>
                    <a:pt x="f1433" y="f1434"/>
                  </a:cubicBezTo>
                  <a:cubicBezTo>
                    <a:pt x="f1435" y="f1436"/>
                    <a:pt x="f1437" y="f1438"/>
                    <a:pt x="f1439" y="f1440"/>
                  </a:cubicBezTo>
                  <a:cubicBezTo>
                    <a:pt x="f1441" y="f1442"/>
                    <a:pt x="f161" y="f1443"/>
                    <a:pt x="f1444" y="f1443"/>
                  </a:cubicBezTo>
                  <a:cubicBezTo>
                    <a:pt x="f1445" y="f1443"/>
                    <a:pt x="f1446" y="f1447"/>
                    <a:pt x="f1448" y="f1449"/>
                  </a:cubicBezTo>
                  <a:cubicBezTo>
                    <a:pt x="f1450" y="f1451"/>
                    <a:pt x="f1452" y="f1453"/>
                    <a:pt x="f1454" y="f1453"/>
                  </a:cubicBezTo>
                  <a:cubicBezTo>
                    <a:pt x="f1455" y="f1453"/>
                    <a:pt x="f1456" y="f1453"/>
                    <a:pt x="f1457" y="f1453"/>
                  </a:cubicBezTo>
                  <a:cubicBezTo>
                    <a:pt x="f1458" y="f1453"/>
                    <a:pt x="f1459" y="f1460"/>
                    <a:pt x="f1461" y="f1462"/>
                  </a:cubicBezTo>
                  <a:cubicBezTo>
                    <a:pt x="f1463" y="f1464"/>
                    <a:pt x="f1465" y="f1466"/>
                    <a:pt x="f1467" y="f1468"/>
                  </a:cubicBezTo>
                  <a:cubicBezTo>
                    <a:pt x="f3" y="f1469"/>
                    <a:pt x="f1470" y="f1471"/>
                    <a:pt x="f1472" y="f1473"/>
                  </a:cubicBezTo>
                  <a:cubicBezTo>
                    <a:pt x="f1474" y="f1475"/>
                    <a:pt x="f1476" y="f1477"/>
                    <a:pt x="f1478" y="f1479"/>
                  </a:cubicBezTo>
                  <a:cubicBezTo>
                    <a:pt x="f1480" y="f1481"/>
                    <a:pt x="f1482" y="f1483"/>
                    <a:pt x="f1484" y="f1485"/>
                  </a:cubicBezTo>
                  <a:cubicBezTo>
                    <a:pt x="f1486" y="f1487"/>
                    <a:pt x="f1488" y="f1489"/>
                    <a:pt x="f1490" y="f1491"/>
                  </a:cubicBezTo>
                  <a:cubicBezTo>
                    <a:pt x="f1492" y="f1493"/>
                    <a:pt x="f1494" y="f1495"/>
                    <a:pt x="f1496" y="f1497"/>
                  </a:cubicBezTo>
                  <a:cubicBezTo>
                    <a:pt x="f1498" y="f1499"/>
                    <a:pt x="f1500" y="f1501"/>
                    <a:pt x="f1502" y="f1503"/>
                  </a:cubicBezTo>
                  <a:cubicBezTo>
                    <a:pt x="f1504" y="f1505"/>
                    <a:pt x="f1506" y="f1507"/>
                    <a:pt x="f1508" y="f1509"/>
                  </a:cubicBezTo>
                  <a:cubicBezTo>
                    <a:pt x="f1510" y="f1511"/>
                    <a:pt x="f1512" y="f1513"/>
                    <a:pt x="f1514" y="f1515"/>
                  </a:cubicBezTo>
                  <a:cubicBezTo>
                    <a:pt x="f1497" y="f1516"/>
                    <a:pt x="f1517" y="f1518"/>
                    <a:pt x="f1519" y="f1520"/>
                  </a:cubicBezTo>
                  <a:cubicBezTo>
                    <a:pt x="f1521" y="f1522"/>
                    <a:pt x="f1523" y="f1524"/>
                    <a:pt x="f1525" y="f1526"/>
                  </a:cubicBezTo>
                  <a:cubicBezTo>
                    <a:pt x="f1527" y="f1528"/>
                    <a:pt x="f1529" y="f1530"/>
                    <a:pt x="f1531" y="f1532"/>
                  </a:cubicBezTo>
                  <a:cubicBezTo>
                    <a:pt x="f1533" y="f1534"/>
                    <a:pt x="f1535" y="f1536"/>
                    <a:pt x="f1537" y="f1538"/>
                  </a:cubicBezTo>
                  <a:cubicBezTo>
                    <a:pt x="f1539" y="f1540"/>
                    <a:pt x="f1541" y="f1542"/>
                    <a:pt x="f1543" y="f1544"/>
                  </a:cubicBezTo>
                  <a:cubicBezTo>
                    <a:pt x="f1545" y="f1546"/>
                    <a:pt x="f1547" y="f38"/>
                    <a:pt x="f37" y="f38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4058;p61">
              <a:extLst>
                <a:ext uri="{FF2B5EF4-FFF2-40B4-BE49-F238E27FC236}">
                  <a16:creationId xmlns:a16="http://schemas.microsoft.com/office/drawing/2014/main" id="{853EBC64-42A7-41C4-BC9B-A21E8408AE47}"/>
                </a:ext>
              </a:extLst>
            </p:cNvPr>
            <p:cNvSpPr/>
            <p:nvPr/>
          </p:nvSpPr>
          <p:spPr>
            <a:xfrm>
              <a:off x="3790014" y="1546588"/>
              <a:ext cx="704682" cy="14556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970"/>
                <a:gd name="f4" fmla="val 92891"/>
                <a:gd name="f5" fmla="val 26166"/>
                <a:gd name="f6" fmla="val 24354"/>
                <a:gd name="f7" fmla="val 25970"/>
                <a:gd name="f8" fmla="val 25106"/>
                <a:gd name="f9" fmla="val 25139"/>
                <a:gd name="f10" fmla="val 23459"/>
                <a:gd name="f11" fmla="val 27000"/>
                <a:gd name="f12" fmla="val 18203"/>
                <a:gd name="f13" fmla="val 32942"/>
                <a:gd name="f14" fmla="val 13442"/>
                <a:gd name="f15" fmla="val 36353"/>
                <a:gd name="f16" fmla="val 13466"/>
                <a:gd name="f17" fmla="val 37357"/>
                <a:gd name="f18" fmla="val 21544"/>
                <a:gd name="f19" fmla="val 31135"/>
                <a:gd name="f20" fmla="val 26740"/>
                <a:gd name="f21" fmla="val 40805"/>
                <a:gd name="f22" fmla="val 1"/>
                <a:gd name="f23" fmla="val 36926"/>
                <a:gd name="f24" fmla="val 34680"/>
                <a:gd name="f25" fmla="val 2597"/>
                <a:gd name="f26" fmla="val 32721"/>
                <a:gd name="f27" fmla="val 4437"/>
                <a:gd name="f28" fmla="val 27274"/>
                <a:gd name="f29" fmla="val 9559"/>
                <a:gd name="f30" fmla="val 28120"/>
                <a:gd name="f31" fmla="val 14079"/>
                <a:gd name="f32" fmla="val 26109"/>
                <a:gd name="f33" fmla="val 14375"/>
                <a:gd name="f34" fmla="val 22385"/>
                <a:gd name="f35" fmla="val 14923"/>
                <a:gd name="f36" fmla="val 5863"/>
                <a:gd name="f37" fmla="val 25259"/>
                <a:gd name="f38" fmla="val 1156"/>
                <a:gd name="f39" fmla="val 31686"/>
                <a:gd name="f40" fmla="val 17"/>
                <a:gd name="f41" fmla="val 33241"/>
                <a:gd name="f42" fmla="val 34878"/>
                <a:gd name="f43" fmla="val 562"/>
                <a:gd name="f44" fmla="val 36620"/>
                <a:gd name="f45" fmla="val 1213"/>
                <a:gd name="f46" fmla="val 38639"/>
                <a:gd name="f47" fmla="val 473"/>
                <a:gd name="f48" fmla="val 37463"/>
                <a:gd name="f49" fmla="val 1158"/>
                <a:gd name="f50" fmla="val 40815"/>
                <a:gd name="f51" fmla="val 2883"/>
                <a:gd name="f52" fmla="val 49258"/>
                <a:gd name="f53" fmla="val 4076"/>
                <a:gd name="f54" fmla="val 55630"/>
                <a:gd name="f55" fmla="val 8494"/>
                <a:gd name="f56" fmla="val 63846"/>
                <a:gd name="f57" fmla="val 10014"/>
                <a:gd name="f58" fmla="val 66677"/>
                <a:gd name="f59" fmla="val 10955"/>
                <a:gd name="f60" fmla="val 69871"/>
                <a:gd name="f61" fmla="val 12416"/>
                <a:gd name="f62" fmla="val 72773"/>
                <a:gd name="f63" fmla="val 14693"/>
                <a:gd name="f64" fmla="val 77301"/>
                <a:gd name="f65" fmla="val 15451"/>
                <a:gd name="f66" fmla="val 78157"/>
                <a:gd name="f67" fmla="val 17662"/>
                <a:gd name="f68" fmla="val 84084"/>
                <a:gd name="f69" fmla="val 18213"/>
                <a:gd name="f70" fmla="val 85560"/>
                <a:gd name="f71" fmla="val 18451"/>
                <a:gd name="f72" fmla="val 86188"/>
                <a:gd name="f73" fmla="val 18975"/>
                <a:gd name="f74" fmla="val 87430"/>
                <a:gd name="f75" fmla="val 20666"/>
                <a:gd name="f76" fmla="val 91427"/>
                <a:gd name="f77" fmla="val 19828"/>
                <a:gd name="f78" fmla="val 90292"/>
                <a:gd name="f79" fmla="val 20993"/>
                <a:gd name="f80" fmla="val 21217"/>
                <a:gd name="f81" fmla="val 92003"/>
                <a:gd name="f82" fmla="val 21048"/>
                <a:gd name="f83" fmla="val 91176"/>
                <a:gd name="f84" fmla="val 20820"/>
                <a:gd name="f85" fmla="val 90278"/>
                <a:gd name="f86" fmla="val 19649"/>
                <a:gd name="f87" fmla="val 85666"/>
                <a:gd name="f88" fmla="val 17920"/>
                <a:gd name="f89" fmla="val 81098"/>
                <a:gd name="f90" fmla="val 15686"/>
                <a:gd name="f91" fmla="val 76703"/>
                <a:gd name="f92" fmla="val 12694"/>
                <a:gd name="f93" fmla="val 70815"/>
                <a:gd name="f94" fmla="val 10117"/>
                <a:gd name="f95" fmla="val 64732"/>
                <a:gd name="f96" fmla="val 7431"/>
                <a:gd name="f97" fmla="val 58873"/>
                <a:gd name="f98" fmla="val 4219"/>
                <a:gd name="f99" fmla="val 51871"/>
                <a:gd name="f100" fmla="val 2633"/>
                <a:gd name="f101" fmla="val 44687"/>
                <a:gd name="f102" fmla="val 923"/>
                <a:gd name="f103" fmla="val 36166"/>
                <a:gd name="f104" fmla="val 630"/>
                <a:gd name="f105" fmla="val 34703"/>
                <a:gd name="f106" fmla="val 945"/>
                <a:gd name="f107" fmla="val 33435"/>
                <a:gd name="f108" fmla="val 1886"/>
                <a:gd name="f109" fmla="val 32287"/>
                <a:gd name="f110" fmla="val 4840"/>
                <a:gd name="f111" fmla="val 28684"/>
                <a:gd name="f112" fmla="val 5348"/>
                <a:gd name="f113" fmla="val 28694"/>
                <a:gd name="f114" fmla="val 9715"/>
                <a:gd name="f115" fmla="val 25373"/>
                <a:gd name="f116" fmla="val 17818"/>
                <a:gd name="f117" fmla="val 19212"/>
                <a:gd name="f118" fmla="val 26291"/>
                <a:gd name="f119" fmla="val 14626"/>
                <a:gd name="f120" fmla="val 26599"/>
                <a:gd name="f121" fmla="val 26794"/>
                <a:gd name="f122" fmla="val 27026"/>
                <a:gd name="f123" fmla="val 14814"/>
                <a:gd name="f124" fmla="val 26825"/>
                <a:gd name="f125" fmla="val 15152"/>
                <a:gd name="f126" fmla="val 25311"/>
                <a:gd name="f127" fmla="val 20830"/>
                <a:gd name="f128" fmla="val 26970"/>
                <a:gd name="f129" fmla="val 23471"/>
                <a:gd name="f130" fmla="val 27331"/>
                <a:gd name="f131" fmla="val 26016"/>
                <a:gd name="f132" fmla="val 27753"/>
                <a:gd name="f133" fmla="val 28999"/>
                <a:gd name="f134" fmla="val 26423"/>
                <a:gd name="f135" fmla="val 30144"/>
                <a:gd name="f136" fmla="val 23601"/>
                <a:gd name="f137" fmla="val 34531"/>
                <a:gd name="f138" fmla="val 21233"/>
                <a:gd name="f139" fmla="val 38211"/>
                <a:gd name="f140" fmla="val 22009"/>
                <a:gd name="f141" fmla="val 41620"/>
                <a:gd name="f142" fmla="val 23057"/>
                <a:gd name="f143" fmla="val 45354"/>
                <a:gd name="f144" fmla="val 24218"/>
                <a:gd name="f145" fmla="val 49507"/>
                <a:gd name="f146" fmla="val 22459"/>
                <a:gd name="f147" fmla="val 49708"/>
                <a:gd name="f148" fmla="val 22359"/>
                <a:gd name="f149" fmla="val 52290"/>
                <a:gd name="f150" fmla="val 22353"/>
                <a:gd name="f151" fmla="val 52469"/>
                <a:gd name="f152" fmla="val 22366"/>
                <a:gd name="f153" fmla="val 52539"/>
                <a:gd name="f154" fmla="val 22339"/>
                <a:gd name="f155" fmla="val 22316"/>
                <a:gd name="f156" fmla="val 22262"/>
                <a:gd name="f157" fmla="val 52489"/>
                <a:gd name="f158" fmla="val 22141"/>
                <a:gd name="f159" fmla="val 52412"/>
                <a:gd name="f160" fmla="val 20611"/>
                <a:gd name="f161" fmla="val 51441"/>
                <a:gd name="f162" fmla="val 18597"/>
                <a:gd name="f163" fmla="val 44315"/>
                <a:gd name="f164" fmla="val 13465"/>
                <a:gd name="f165" fmla="val 37372"/>
                <a:gd name="f166" fmla="val 13499"/>
                <a:gd name="f167" fmla="val 38115"/>
                <a:gd name="f168" fmla="val 15740"/>
                <a:gd name="f169" fmla="val 41968"/>
                <a:gd name="f170" fmla="val 18081"/>
                <a:gd name="f171" fmla="val 47358"/>
                <a:gd name="f172" fmla="val 21001"/>
                <a:gd name="f173" fmla="val 54093"/>
                <a:gd name="f174" fmla="val 20743"/>
                <a:gd name="f175" fmla="val 51660"/>
                <a:gd name="f176" fmla="val 25585"/>
                <a:gd name="f177" fmla="val 63425"/>
                <a:gd name="f178" fmla="val 27048"/>
                <a:gd name="f179" fmla="val 66978"/>
                <a:gd name="f180" fmla="val 28911"/>
                <a:gd name="f181" fmla="val 70370"/>
                <a:gd name="f182" fmla="val 30307"/>
                <a:gd name="f183" fmla="val 74039"/>
                <a:gd name="f184" fmla="val 30367"/>
                <a:gd name="f185" fmla="val 74197"/>
                <a:gd name="f186" fmla="val 30436"/>
                <a:gd name="f187" fmla="val 74357"/>
                <a:gd name="f188" fmla="val 30567"/>
                <a:gd name="f189" fmla="val 30584"/>
                <a:gd name="f190" fmla="val 30602"/>
                <a:gd name="f191" fmla="val 74354"/>
                <a:gd name="f192" fmla="val 30622"/>
                <a:gd name="f193" fmla="val 74348"/>
                <a:gd name="f194" fmla="val 30730"/>
                <a:gd name="f195" fmla="val 74317"/>
                <a:gd name="f196" fmla="val 30795"/>
                <a:gd name="f197" fmla="val 74228"/>
                <a:gd name="f198" fmla="val 30769"/>
                <a:gd name="f199" fmla="val 73895"/>
                <a:gd name="f200" fmla="val 30608"/>
                <a:gd name="f201" fmla="val 71837"/>
                <a:gd name="f202" fmla="val 29860"/>
                <a:gd name="f203" fmla="val 69916"/>
                <a:gd name="f204" fmla="val 29313"/>
                <a:gd name="f205" fmla="val 68655"/>
                <a:gd name="f206" fmla="val 26428"/>
                <a:gd name="f207" fmla="val 61997"/>
                <a:gd name="f208" fmla="val 29679"/>
                <a:gd name="f209" fmla="val 59595"/>
                <a:gd name="f210" fmla="val 30874"/>
                <a:gd name="f211" fmla="val 55651"/>
                <a:gd name="f212" fmla="val 32244"/>
                <a:gd name="f213" fmla="val 51123"/>
                <a:gd name="f214" fmla="val 30449"/>
                <a:gd name="f215" fmla="val 50334"/>
                <a:gd name="f216" fmla="val 45573"/>
                <a:gd name="f217" fmla="val 29193"/>
                <a:gd name="f218" fmla="val 46474"/>
                <a:gd name="f219" fmla="val 29704"/>
                <a:gd name="f220" fmla="val 48315"/>
                <a:gd name="f221" fmla="val 29971"/>
                <a:gd name="f222" fmla="val 49179"/>
                <a:gd name="f223" fmla="val 51633"/>
                <a:gd name="f224" fmla="val 30851"/>
                <a:gd name="f225" fmla="val 53493"/>
                <a:gd name="f226" fmla="val 29883"/>
                <a:gd name="f227" fmla="val 55574"/>
                <a:gd name="f228" fmla="val 27750"/>
                <a:gd name="f229" fmla="val 60155"/>
                <a:gd name="f230" fmla="val 27053"/>
                <a:gd name="f231" fmla="val 62680"/>
                <a:gd name="f232" fmla="val 26919"/>
                <a:gd name="f233" fmla="val 63094"/>
                <a:gd name="f234" fmla="val 26270"/>
                <a:gd name="f235" fmla="val 62522"/>
                <a:gd name="f236" fmla="val 23372"/>
                <a:gd name="f237" fmla="val 55486"/>
                <a:gd name="f238" fmla="val 23147"/>
                <a:gd name="f239" fmla="val 54604"/>
                <a:gd name="f240" fmla="val 22206"/>
                <a:gd name="f241" fmla="val 50908"/>
                <a:gd name="f242" fmla="val 25030"/>
                <a:gd name="f243" fmla="val 49498"/>
                <a:gd name="f244" fmla="val 23945"/>
                <a:gd name="f245" fmla="val 45754"/>
                <a:gd name="f246" fmla="val 22827"/>
                <a:gd name="f247" fmla="val 41895"/>
                <a:gd name="f248" fmla="val 22078"/>
                <a:gd name="f249" fmla="val 38319"/>
                <a:gd name="f250" fmla="val 24296"/>
                <a:gd name="f251" fmla="val 34919"/>
                <a:gd name="f252" fmla="val 26570"/>
                <a:gd name="f253" fmla="val 31429"/>
                <a:gd name="f254" fmla="val 29198"/>
                <a:gd name="f255" fmla="val 29048"/>
                <a:gd name="f256" fmla="val 27985"/>
                <a:gd name="f257" fmla="val 24957"/>
                <a:gd name="f258" fmla="val 27629"/>
                <a:gd name="f259" fmla="val 23757"/>
                <a:gd name="f260" fmla="val 27445"/>
                <a:gd name="f261" fmla="val 22506"/>
                <a:gd name="f262" fmla="val 27266"/>
                <a:gd name="f263" fmla="val 21301"/>
                <a:gd name="f264" fmla="val 26645"/>
                <a:gd name="f265" fmla="val 17101"/>
                <a:gd name="f266" fmla="val 29143"/>
                <a:gd name="f267" fmla="val 10647"/>
                <a:gd name="f268" fmla="val 31249"/>
                <a:gd name="f269" fmla="val 7805"/>
                <a:gd name="f270" fmla="val 32492"/>
                <a:gd name="f271" fmla="val 6129"/>
                <a:gd name="f272" fmla="val 34024"/>
                <a:gd name="f273" fmla="val 4700"/>
                <a:gd name="f274" fmla="val 35372"/>
                <a:gd name="f275" fmla="val 3443"/>
                <a:gd name="f276" fmla="val 37556"/>
                <a:gd name="f277" fmla="val 1408"/>
                <a:gd name="f278" fmla="val 39592"/>
                <a:gd name="f279" fmla="val 906"/>
                <a:gd name="f280" fmla="val 41215"/>
                <a:gd name="f281" fmla="val 42795"/>
                <a:gd name="f282" fmla="val 43983"/>
                <a:gd name="f283" fmla="val 1381"/>
                <a:gd name="f284" fmla="val 44536"/>
                <a:gd name="f285" fmla="val 44692"/>
                <a:gd name="f286" fmla="val 44797"/>
                <a:gd name="f287" fmla="val 1343"/>
                <a:gd name="f288" fmla="val 44846"/>
                <a:gd name="f289" fmla="val 1247"/>
                <a:gd name="f290" fmla="val 1006"/>
                <a:gd name="f291" fmla="val 43303"/>
                <a:gd name="f292" fmla="val 222"/>
                <a:gd name="f293" fmla="val 41820"/>
                <a:gd name="f294" fmla="val 58"/>
                <a:gd name="f295" fmla="val 41469"/>
                <a:gd name="f296" fmla="val 19"/>
                <a:gd name="f297" fmla="val 41131"/>
                <a:gd name="f298" fmla="*/ f0 1 44970"/>
                <a:gd name="f299" fmla="*/ f1 1 92891"/>
                <a:gd name="f300" fmla="val f2"/>
                <a:gd name="f301" fmla="val f3"/>
                <a:gd name="f302" fmla="val f4"/>
                <a:gd name="f303" fmla="+- f302 0 f300"/>
                <a:gd name="f304" fmla="+- f301 0 f300"/>
                <a:gd name="f305" fmla="*/ f304 1 44970"/>
                <a:gd name="f306" fmla="*/ f303 1 92891"/>
                <a:gd name="f307" fmla="*/ f300 1 f305"/>
                <a:gd name="f308" fmla="*/ f301 1 f305"/>
                <a:gd name="f309" fmla="*/ f300 1 f306"/>
                <a:gd name="f310" fmla="*/ f302 1 f306"/>
                <a:gd name="f311" fmla="*/ f307 f298 1"/>
                <a:gd name="f312" fmla="*/ f308 f298 1"/>
                <a:gd name="f313" fmla="*/ f310 f299 1"/>
                <a:gd name="f314" fmla="*/ f309 f2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1" t="f314" r="f312" b="f313"/>
              <a:pathLst>
                <a:path w="44970" h="9289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6"/>
                    <a:pt x="f5" y="f6"/>
                  </a:cubicBezTo>
                  <a:close/>
                  <a:moveTo>
                    <a:pt x="f21" y="f22"/>
                  </a:moveTo>
                  <a:cubicBezTo>
                    <a:pt x="f23" y="f22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22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4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19"/>
                  </a:cubicBezTo>
                  <a:cubicBezTo>
                    <a:pt x="f121" y="f119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3"/>
                  </a:cubicBezTo>
                  <a:cubicBezTo>
                    <a:pt x="f155" y="f153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lnTo>
                    <a:pt x="f164" y="f165"/>
                  </a:lnTo>
                  <a:cubicBezTo>
                    <a:pt x="f166" y="f167"/>
                    <a:pt x="f168" y="f169"/>
                    <a:pt x="f170" y="f171"/>
                  </a:cubicBezTo>
                  <a:cubicBezTo>
                    <a:pt x="f172" y="f173"/>
                    <a:pt x="f174" y="f175"/>
                    <a:pt x="f176" y="f177"/>
                  </a:cubicBezTo>
                  <a:cubicBezTo>
                    <a:pt x="f178" y="f179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7"/>
                  </a:cubicBezTo>
                  <a:cubicBezTo>
                    <a:pt x="f189" y="f187"/>
                    <a:pt x="f190" y="f191"/>
                    <a:pt x="f192" y="f193"/>
                  </a:cubicBezTo>
                  <a:cubicBezTo>
                    <a:pt x="f194" y="f195"/>
                    <a:pt x="f196" y="f197"/>
                    <a:pt x="f198" y="f199"/>
                  </a:cubicBezTo>
                  <a:cubicBezTo>
                    <a:pt x="f200" y="f201"/>
                    <a:pt x="f202" y="f203"/>
                    <a:pt x="f204" y="f205"/>
                  </a:cubicBezTo>
                  <a:cubicBezTo>
                    <a:pt x="f206" y="f207"/>
                    <a:pt x="f208" y="f209"/>
                    <a:pt x="f210" y="f211"/>
                  </a:cubicBezTo>
                  <a:cubicBezTo>
                    <a:pt x="f212" y="f213"/>
                    <a:pt x="f214" y="f215"/>
                    <a:pt x="f204" y="f216"/>
                  </a:cubicBezTo>
                  <a:lnTo>
                    <a:pt x="f204" y="f216"/>
                  </a:lnTo>
                  <a:cubicBezTo>
                    <a:pt x="f217" y="f218"/>
                    <a:pt x="f219" y="f220"/>
                    <a:pt x="f221" y="f222"/>
                  </a:cubicBezTo>
                  <a:cubicBezTo>
                    <a:pt x="f194" y="f223"/>
                    <a:pt x="f224" y="f225"/>
                    <a:pt x="f226" y="f227"/>
                  </a:cubicBezTo>
                  <a:cubicBezTo>
                    <a:pt x="f228" y="f229"/>
                    <a:pt x="f230" y="f231"/>
                    <a:pt x="f232" y="f233"/>
                  </a:cubicBezTo>
                  <a:cubicBezTo>
                    <a:pt x="f234" y="f235"/>
                    <a:pt x="f236" y="f237"/>
                    <a:pt x="f238" y="f239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7"/>
                    <a:pt x="f248" y="f249"/>
                    <a:pt x="f250" y="f251"/>
                  </a:cubicBezTo>
                  <a:cubicBezTo>
                    <a:pt x="f252" y="f253"/>
                    <a:pt x="f254" y="f255"/>
                    <a:pt x="f256" y="f257"/>
                  </a:cubicBezTo>
                  <a:cubicBezTo>
                    <a:pt x="f258" y="f259"/>
                    <a:pt x="f260" y="f261"/>
                    <a:pt x="f262" y="f263"/>
                  </a:cubicBezTo>
                  <a:cubicBezTo>
                    <a:pt x="f264" y="f265"/>
                    <a:pt x="f266" y="f267"/>
                    <a:pt x="f268" y="f269"/>
                  </a:cubicBezTo>
                  <a:cubicBezTo>
                    <a:pt x="f270" y="f271"/>
                    <a:pt x="f272" y="f273"/>
                    <a:pt x="f274" y="f275"/>
                  </a:cubicBezTo>
                  <a:cubicBezTo>
                    <a:pt x="f276" y="f277"/>
                    <a:pt x="f278" y="f279"/>
                    <a:pt x="f280" y="f279"/>
                  </a:cubicBezTo>
                  <a:cubicBezTo>
                    <a:pt x="f281" y="f279"/>
                    <a:pt x="f282" y="f283"/>
                    <a:pt x="f284" y="f283"/>
                  </a:cubicBezTo>
                  <a:cubicBezTo>
                    <a:pt x="f285" y="f283"/>
                    <a:pt x="f286" y="f287"/>
                    <a:pt x="f288" y="f289"/>
                  </a:cubicBezTo>
                  <a:cubicBezTo>
                    <a:pt x="f3" y="f290"/>
                    <a:pt x="f291" y="f292"/>
                    <a:pt x="f293" y="f294"/>
                  </a:cubicBezTo>
                  <a:cubicBezTo>
                    <a:pt x="f295" y="f296"/>
                    <a:pt x="f297" y="f22"/>
                    <a:pt x="f21" y="f22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4059;p61">
              <a:extLst>
                <a:ext uri="{FF2B5EF4-FFF2-40B4-BE49-F238E27FC236}">
                  <a16:creationId xmlns:a16="http://schemas.microsoft.com/office/drawing/2014/main" id="{44B30009-5FF0-47C9-9C14-EF8A679ABF84}"/>
                </a:ext>
              </a:extLst>
            </p:cNvPr>
            <p:cNvSpPr/>
            <p:nvPr/>
          </p:nvSpPr>
          <p:spPr>
            <a:xfrm>
              <a:off x="4514127" y="1688659"/>
              <a:ext cx="409962" cy="5043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162"/>
                <a:gd name="f4" fmla="val 32185"/>
                <a:gd name="f5" fmla="val 1067"/>
                <a:gd name="f6" fmla="val 1"/>
                <a:gd name="f7" fmla="val 3377"/>
                <a:gd name="f8" fmla="val 153"/>
                <a:gd name="f9" fmla="val 5970"/>
                <a:gd name="f10" fmla="val 1566"/>
                <a:gd name="f11" fmla="val 8374"/>
                <a:gd name="f12" fmla="val 3045"/>
                <a:gd name="f13" fmla="val 10886"/>
                <a:gd name="f14" fmla="val 6132"/>
                <a:gd name="f15" fmla="val 12815"/>
                <a:gd name="f16" fmla="val 7153"/>
                <a:gd name="f17" fmla="val 12987"/>
                <a:gd name="f18" fmla="val 7742"/>
                <a:gd name="f19" fmla="val 13088"/>
                <a:gd name="f20" fmla="val 8005"/>
                <a:gd name="f21" fmla="val 13304"/>
                <a:gd name="f22" fmla="val 7699"/>
                <a:gd name="f23" fmla="val 14059"/>
                <a:gd name="f24" fmla="val 7640"/>
                <a:gd name="f25" fmla="val 14206"/>
                <a:gd name="f26" fmla="val 8068"/>
                <a:gd name="f27" fmla="val 14514"/>
                <a:gd name="f28" fmla="val 8394"/>
                <a:gd name="f29" fmla="val 14582"/>
                <a:gd name="f30" fmla="val 10434"/>
                <a:gd name="f31" fmla="val 15001"/>
                <a:gd name="f32" fmla="val 12909"/>
                <a:gd name="f33" fmla="val 14769"/>
                <a:gd name="f34" fmla="val 14346"/>
                <a:gd name="f35" fmla="val 15341"/>
                <a:gd name="f36" fmla="val 18329"/>
                <a:gd name="f37" fmla="val 16928"/>
                <a:gd name="f38" fmla="val 19359"/>
                <a:gd name="f39" fmla="val 18567"/>
                <a:gd name="f40" fmla="val 20787"/>
                <a:gd name="f41" fmla="val 18918"/>
                <a:gd name="f42" fmla="val 20080"/>
                <a:gd name="f43" fmla="val 18283"/>
                <a:gd name="f44" fmla="val 19226"/>
                <a:gd name="f45" fmla="val 17918"/>
                <a:gd name="f46" fmla="val 18630"/>
                <a:gd name="f47" fmla="val 17293"/>
                <a:gd name="f48" fmla="val 16333"/>
                <a:gd name="f49" fmla="val 14879"/>
                <a:gd name="f50" fmla="val 10347"/>
                <a:gd name="f51" fmla="val 13107"/>
                <a:gd name="f52" fmla="val 8865"/>
                <a:gd name="f53" fmla="val 12508"/>
                <a:gd name="f54" fmla="val 3993"/>
                <a:gd name="f55" fmla="val 10534"/>
                <a:gd name="f56" fmla="val 1447"/>
                <a:gd name="f57" fmla="val 6592"/>
                <a:gd name="f58" fmla="val 1560"/>
                <a:gd name="f59" fmla="val 3642"/>
                <a:gd name="f60" fmla="val 9584"/>
                <a:gd name="f61" fmla="val 13172"/>
                <a:gd name="f62" fmla="val 16548"/>
                <a:gd name="f63" fmla="val 8943"/>
                <a:gd name="f64" fmla="val 21865"/>
                <a:gd name="f65" fmla="val 16683"/>
                <a:gd name="f66" fmla="val 22908"/>
                <a:gd name="f67" fmla="val 18200"/>
                <a:gd name="f68" fmla="val 23413"/>
                <a:gd name="f69" fmla="val 20072"/>
                <a:gd name="f70" fmla="val 23768"/>
                <a:gd name="f71" fmla="val 21707"/>
                <a:gd name="f72" fmla="val 25468"/>
                <a:gd name="f73" fmla="val 29509"/>
                <a:gd name="f74" fmla="val 23411"/>
                <a:gd name="f75" fmla="val 31802"/>
                <a:gd name="f76" fmla="val 23863"/>
                <a:gd name="f77" fmla="val 32184"/>
                <a:gd name="f78" fmla="val 24064"/>
                <a:gd name="f79" fmla="val 32056"/>
                <a:gd name="f80" fmla="val 24002"/>
                <a:gd name="f81" fmla="val 32001"/>
                <a:gd name="f82" fmla="val 24096"/>
                <a:gd name="f83" fmla="val 31748"/>
                <a:gd name="f84" fmla="val 26259"/>
                <a:gd name="f85" fmla="val 23924"/>
                <a:gd name="f86" fmla="val 18089"/>
                <a:gd name="f87" fmla="val 22070"/>
                <a:gd name="f88" fmla="val 15726"/>
                <a:gd name="f89" fmla="val 16197"/>
                <a:gd name="f90" fmla="val 8237"/>
                <a:gd name="f91" fmla="val 9388"/>
                <a:gd name="f92" fmla="val 11714"/>
                <a:gd name="f93" fmla="val 3364"/>
                <a:gd name="f94" fmla="val 4414"/>
                <a:gd name="f95" fmla="val 2742"/>
                <a:gd name="f96" fmla="val 3662"/>
                <a:gd name="f97" fmla="val 2171"/>
                <a:gd name="f98" fmla="val 2893"/>
                <a:gd name="f99" fmla="val 1983"/>
                <a:gd name="f100" fmla="val 1741"/>
                <a:gd name="f101" fmla="val 1955"/>
                <a:gd name="f102" fmla="val 1568"/>
                <a:gd name="f103" fmla="val 1928"/>
                <a:gd name="f104" fmla="val 1506"/>
                <a:gd name="f105" fmla="val 1959"/>
                <a:gd name="f106" fmla="val 2044"/>
                <a:gd name="f107" fmla="val 1545"/>
                <a:gd name="f108" fmla="val 1599"/>
                <a:gd name="f109" fmla="val 5021"/>
                <a:gd name="f110" fmla="val 2822"/>
                <a:gd name="f111" fmla="val 3989"/>
                <a:gd name="f112" fmla="val 2117"/>
                <a:gd name="f113" fmla="val 8997"/>
                <a:gd name="f114" fmla="val 3970"/>
                <a:gd name="f115" fmla="val 7451"/>
                <a:gd name="f116" fmla="val 1468"/>
                <a:gd name="f117" fmla="val 3486"/>
                <a:gd name="f118" fmla="val 1845"/>
                <a:gd name="f119" fmla="*/ f0 1 26162"/>
                <a:gd name="f120" fmla="*/ f1 1 32185"/>
                <a:gd name="f121" fmla="val f2"/>
                <a:gd name="f122" fmla="val f3"/>
                <a:gd name="f123" fmla="val f4"/>
                <a:gd name="f124" fmla="+- f123 0 f121"/>
                <a:gd name="f125" fmla="+- f122 0 f121"/>
                <a:gd name="f126" fmla="*/ f125 1 26162"/>
                <a:gd name="f127" fmla="*/ f124 1 32185"/>
                <a:gd name="f128" fmla="*/ f121 1 f126"/>
                <a:gd name="f129" fmla="*/ f122 1 f126"/>
                <a:gd name="f130" fmla="*/ f121 1 f127"/>
                <a:gd name="f131" fmla="*/ f123 1 f127"/>
                <a:gd name="f132" fmla="*/ f128 f119 1"/>
                <a:gd name="f133" fmla="*/ f129 f119 1"/>
                <a:gd name="f134" fmla="*/ f131 f120 1"/>
                <a:gd name="f135" fmla="*/ f130 f1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2" t="f135" r="f133" b="f134"/>
              <a:pathLst>
                <a:path w="26162" h="32185">
                  <a:moveTo>
                    <a:pt x="f5" y="f6"/>
                  </a:moveTo>
                  <a:lnTo>
                    <a:pt x="f5" y="f6"/>
                  </a:ln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99" y="f104"/>
                    <a:pt x="f106" y="f107"/>
                    <a:pt x="f9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4060;p61">
              <a:extLst>
                <a:ext uri="{FF2B5EF4-FFF2-40B4-BE49-F238E27FC236}">
                  <a16:creationId xmlns:a16="http://schemas.microsoft.com/office/drawing/2014/main" id="{37AC2AC0-4BB6-461B-9D32-FB6F4FD98C7B}"/>
                </a:ext>
              </a:extLst>
            </p:cNvPr>
            <p:cNvSpPr/>
            <p:nvPr/>
          </p:nvSpPr>
          <p:spPr>
            <a:xfrm>
              <a:off x="4525539" y="1608210"/>
              <a:ext cx="387879" cy="310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53"/>
                <a:gd name="f4" fmla="val 19828"/>
                <a:gd name="f5" fmla="val 10433"/>
                <a:gd name="f6" fmla="val 7605"/>
                <a:gd name="f7" fmla="val 6435"/>
                <a:gd name="f8" fmla="val 1303"/>
                <a:gd name="f9" fmla="val 232"/>
                <a:gd name="f10" fmla="val 1873"/>
                <a:gd name="f11" fmla="val 1"/>
                <a:gd name="f12" fmla="val 1894"/>
                <a:gd name="f13" fmla="val 22"/>
                <a:gd name="f14" fmla="val 2170"/>
                <a:gd name="f15" fmla="val 76"/>
                <a:gd name="f16" fmla="val 2230"/>
                <a:gd name="f17" fmla="val 158"/>
                <a:gd name="f18" fmla="val 2315"/>
                <a:gd name="f19" fmla="val 350"/>
                <a:gd name="f20" fmla="val 2261"/>
                <a:gd name="f21" fmla="val 1075"/>
                <a:gd name="f22" fmla="val 2342"/>
                <a:gd name="f23" fmla="val 1487"/>
                <a:gd name="f24" fmla="val 2388"/>
                <a:gd name="f25" fmla="val 1898"/>
                <a:gd name="f26" fmla="val 2409"/>
                <a:gd name="f27" fmla="val 2305"/>
                <a:gd name="f28" fmla="val 5492"/>
                <a:gd name="f29" fmla="val 8482"/>
                <a:gd name="f30" fmla="val 1155"/>
                <a:gd name="f31" fmla="val 10439"/>
                <a:gd name="f32" fmla="val 13112"/>
                <a:gd name="f33" fmla="val 15971"/>
                <a:gd name="f34" fmla="val 3544"/>
                <a:gd name="f35" fmla="val 17783"/>
                <a:gd name="f36" fmla="val 5500"/>
                <a:gd name="f37" fmla="val 21684"/>
                <a:gd name="f38" fmla="val 9708"/>
                <a:gd name="f39" fmla="val 18683"/>
                <a:gd name="f40" fmla="val 14578"/>
                <a:gd name="f41" fmla="val 22051"/>
                <a:gd name="f42" fmla="val 17439"/>
                <a:gd name="f43" fmla="val 22960"/>
                <a:gd name="f44" fmla="val 18210"/>
                <a:gd name="f45" fmla="val 23775"/>
                <a:gd name="f46" fmla="val 19059"/>
                <a:gd name="f47" fmla="val 24718"/>
                <a:gd name="f48" fmla="val 24752"/>
                <a:gd name="f49" fmla="val 19555"/>
                <a:gd name="f50" fmla="val 24586"/>
                <a:gd name="f51" fmla="val 19377"/>
                <a:gd name="f52" fmla="val 24333"/>
                <a:gd name="f53" fmla="val 19131"/>
                <a:gd name="f54" fmla="val 23581"/>
                <a:gd name="f55" fmla="val 18398"/>
                <a:gd name="f56" fmla="val 22945"/>
                <a:gd name="f57" fmla="val 17765"/>
                <a:gd name="f58" fmla="val 22305"/>
                <a:gd name="f59" fmla="val 17183"/>
                <a:gd name="f60" fmla="val 19411"/>
                <a:gd name="f61" fmla="val 14560"/>
                <a:gd name="f62" fmla="val 21094"/>
                <a:gd name="f63" fmla="val 10873"/>
                <a:gd name="f64" fmla="val 19822"/>
                <a:gd name="f65" fmla="val 7327"/>
                <a:gd name="f66" fmla="val 18964"/>
                <a:gd name="f67" fmla="val 4930"/>
                <a:gd name="f68" fmla="val 17160"/>
                <a:gd name="f69" fmla="val 3224"/>
                <a:gd name="f70" fmla="val 15515"/>
                <a:gd name="f71" fmla="val 1874"/>
                <a:gd name="f72" fmla="val 14000"/>
                <a:gd name="f73" fmla="val 630"/>
                <a:gd name="f74" fmla="val 12290"/>
                <a:gd name="f75" fmla="*/ f0 1 24753"/>
                <a:gd name="f76" fmla="*/ f1 1 19828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24753"/>
                <a:gd name="f83" fmla="*/ f80 1 19828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24753" h="198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2"/>
                    <a:pt x="f5" y="f2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4061;p61">
              <a:extLst>
                <a:ext uri="{FF2B5EF4-FFF2-40B4-BE49-F238E27FC236}">
                  <a16:creationId xmlns:a16="http://schemas.microsoft.com/office/drawing/2014/main" id="{D6F7FFBE-7B64-41DE-AE0F-136D4BFCE1E0}"/>
                </a:ext>
              </a:extLst>
            </p:cNvPr>
            <p:cNvSpPr/>
            <p:nvPr/>
          </p:nvSpPr>
          <p:spPr>
            <a:xfrm>
              <a:off x="4468828" y="4360810"/>
              <a:ext cx="360282" cy="78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992"/>
                <a:gd name="f4" fmla="val 5010"/>
                <a:gd name="f5" fmla="val 22991"/>
                <a:gd name="f6" fmla="val 18478"/>
                <a:gd name="f7" fmla="val 486"/>
                <a:gd name="f8" fmla="val 19317"/>
                <a:gd name="f9" fmla="val 1801"/>
                <a:gd name="f10" fmla="val 14918"/>
                <a:gd name="f11" fmla="val 2386"/>
                <a:gd name="f12" fmla="val 13489"/>
                <a:gd name="f13" fmla="val 2577"/>
                <a:gd name="f14" fmla="val 12058"/>
                <a:gd name="f15" fmla="val 2989"/>
                <a:gd name="f16" fmla="val 10645"/>
                <a:gd name="f17" fmla="val 3281"/>
                <a:gd name="f18" fmla="val 10184"/>
                <a:gd name="f19" fmla="val 3377"/>
                <a:gd name="f20" fmla="val 9737"/>
                <a:gd name="f21" fmla="val 3422"/>
                <a:gd name="f22" fmla="val 9291"/>
                <a:gd name="f23" fmla="val 6847"/>
                <a:gd name="f24" fmla="val 4456"/>
                <a:gd name="f25" fmla="val 2058"/>
                <a:gd name="f26" fmla="val 46"/>
                <a:gd name="f27" fmla="val 217"/>
                <a:gd name="f28" fmla="val 1"/>
                <a:gd name="f29" fmla="val 438"/>
                <a:gd name="f30" fmla="val 98"/>
                <a:gd name="f31" fmla="val 542"/>
                <a:gd name="f32" fmla="val 242"/>
                <a:gd name="f33" fmla="val 697"/>
                <a:gd name="f34" fmla="val 866"/>
                <a:gd name="f35" fmla="val 1366"/>
                <a:gd name="f36" fmla="val 893"/>
                <a:gd name="f37" fmla="val 1814"/>
                <a:gd name="f38" fmla="val 3423"/>
                <a:gd name="f39" fmla="val 3109"/>
                <a:gd name="f40" fmla="val 4886"/>
                <a:gd name="f41" fmla="val 3858"/>
                <a:gd name="f42" fmla="val 6487"/>
                <a:gd name="f43" fmla="val 9124"/>
                <a:gd name="f44" fmla="val 10856"/>
                <a:gd name="f45" fmla="val 17071"/>
                <a:gd name="f46" fmla="val 3504"/>
                <a:gd name="f47" fmla="val 18523"/>
                <a:gd name="f48" fmla="val 3006"/>
                <a:gd name="f49" fmla="val 20431"/>
                <a:gd name="f50" fmla="val 2350"/>
                <a:gd name="f51" fmla="val 21863"/>
                <a:gd name="f52" fmla="val 1389"/>
                <a:gd name="f53" fmla="*/ f0 1 22992"/>
                <a:gd name="f54" fmla="*/ f1 1 5010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22992"/>
                <a:gd name="f61" fmla="*/ f58 1 5010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22992" h="5010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6" y="f27"/>
                  </a:ln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"/>
                    <a:pt x="f43" y="f4"/>
                  </a:cubicBezTo>
                  <a:cubicBezTo>
                    <a:pt x="f44" y="f4"/>
                    <a:pt x="f45" y="f46"/>
                    <a:pt x="f47" y="f48"/>
                  </a:cubicBezTo>
                  <a:cubicBezTo>
                    <a:pt x="f49" y="f50"/>
                    <a:pt x="f51" y="f52"/>
                    <a:pt x="f5" y="f2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4062;p61">
              <a:extLst>
                <a:ext uri="{FF2B5EF4-FFF2-40B4-BE49-F238E27FC236}">
                  <a16:creationId xmlns:a16="http://schemas.microsoft.com/office/drawing/2014/main" id="{55691F4B-D75B-41BE-ABD3-E35A49EA4C46}"/>
                </a:ext>
              </a:extLst>
            </p:cNvPr>
            <p:cNvSpPr/>
            <p:nvPr/>
          </p:nvSpPr>
          <p:spPr>
            <a:xfrm>
              <a:off x="4638531" y="2666829"/>
              <a:ext cx="302209" cy="48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86"/>
                <a:gd name="f4" fmla="val 3088"/>
                <a:gd name="f5" fmla="val 5303"/>
                <a:gd name="f6" fmla="val 2634"/>
                <a:gd name="f7" fmla="val 1468"/>
                <a:gd name="f8" fmla="val 720"/>
                <a:gd name="f9" fmla="val 492"/>
                <a:gd name="f10" fmla="val 2006"/>
                <a:gd name="f11" fmla="val 2655"/>
                <a:gd name="f12" fmla="val 547"/>
                <a:gd name="f13" fmla="val 813"/>
                <a:gd name="f14" fmla="val 954"/>
                <a:gd name="f15" fmla="val 1105"/>
                <a:gd name="f16" fmla="val 2991"/>
                <a:gd name="f17" fmla="val 1288"/>
                <a:gd name="f18" fmla="val 2786"/>
                <a:gd name="f19" fmla="val 2431"/>
                <a:gd name="f20" fmla="val 1488"/>
                <a:gd name="f21" fmla="val 3990"/>
                <a:gd name="f22" fmla="val 1167"/>
                <a:gd name="f23" fmla="val 5679"/>
                <a:gd name="f24" fmla="val 7268"/>
                <a:gd name="f25" fmla="val 8972"/>
                <a:gd name="f26" fmla="val 1452"/>
                <a:gd name="f27" fmla="val 10552"/>
                <a:gd name="f28" fmla="val 1476"/>
                <a:gd name="f29" fmla="val 14681"/>
                <a:gd name="f30" fmla="val 1539"/>
                <a:gd name="f31" fmla="val 15962"/>
                <a:gd name="f32" fmla="val 1967"/>
                <a:gd name="f33" fmla="val 18853"/>
                <a:gd name="f34" fmla="val 18993"/>
                <a:gd name="f35" fmla="val 19137"/>
                <a:gd name="f36" fmla="val 1966"/>
                <a:gd name="f37" fmla="val 1964"/>
                <a:gd name="f38" fmla="val 16106"/>
                <a:gd name="f39" fmla="val 1378"/>
                <a:gd name="f40" fmla="val 7002"/>
                <a:gd name="f41" fmla="*/ f0 1 19286"/>
                <a:gd name="f42" fmla="*/ f1 1 3088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9286"/>
                <a:gd name="f49" fmla="*/ f46 1 3088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9286" h="308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4063;p61">
              <a:extLst>
                <a:ext uri="{FF2B5EF4-FFF2-40B4-BE49-F238E27FC236}">
                  <a16:creationId xmlns:a16="http://schemas.microsoft.com/office/drawing/2014/main" id="{48817910-0FA1-4833-981D-CEFB2C359126}"/>
                </a:ext>
              </a:extLst>
            </p:cNvPr>
            <p:cNvSpPr/>
            <p:nvPr/>
          </p:nvSpPr>
          <p:spPr>
            <a:xfrm>
              <a:off x="4924583" y="2196736"/>
              <a:ext cx="94548" cy="364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34"/>
                <a:gd name="f4" fmla="val 23265"/>
                <a:gd name="f5" fmla="val 3025"/>
                <a:gd name="f6" fmla="val 2975"/>
                <a:gd name="f7" fmla="val 2928"/>
                <a:gd name="f8" fmla="val 22"/>
                <a:gd name="f9" fmla="val 2896"/>
                <a:gd name="f10" fmla="val 71"/>
                <a:gd name="f11" fmla="val 978"/>
                <a:gd name="f12" fmla="val 3047"/>
                <a:gd name="f13" fmla="val 1"/>
                <a:gd name="f14" fmla="val 2415"/>
                <a:gd name="f15" fmla="val 137"/>
                <a:gd name="f16" fmla="val 7667"/>
                <a:gd name="f17" fmla="val 173"/>
                <a:gd name="f18" fmla="val 9246"/>
                <a:gd name="f19" fmla="val 778"/>
                <a:gd name="f20" fmla="val 10298"/>
                <a:gd name="f21" fmla="val 1794"/>
                <a:gd name="f22" fmla="val 11243"/>
                <a:gd name="f23" fmla="val 2464"/>
                <a:gd name="f24" fmla="val 11864"/>
                <a:gd name="f25" fmla="val 2460"/>
                <a:gd name="f26" fmla="val 11944"/>
                <a:gd name="f27" fmla="val 2883"/>
                <a:gd name="f28" fmla="val 12682"/>
                <a:gd name="f29" fmla="val 18179"/>
                <a:gd name="f30" fmla="val 4700"/>
                <a:gd name="f31" fmla="val 20302"/>
                <a:gd name="f32" fmla="val 3300"/>
                <a:gd name="f33" fmla="val 23229"/>
                <a:gd name="f34" fmla="val 3355"/>
                <a:gd name="f35" fmla="val 23264"/>
                <a:gd name="f36" fmla="val 4443"/>
                <a:gd name="f37" fmla="val 21916"/>
                <a:gd name="f38" fmla="val 4985"/>
                <a:gd name="f39" fmla="val 20607"/>
                <a:gd name="f40" fmla="val 5013"/>
                <a:gd name="f41" fmla="val 19265"/>
                <a:gd name="f42" fmla="val 5151"/>
                <a:gd name="f43" fmla="val 12887"/>
                <a:gd name="f44" fmla="val 1500"/>
                <a:gd name="f45" fmla="val 10867"/>
                <a:gd name="f46" fmla="val 1117"/>
                <a:gd name="f47" fmla="val 8829"/>
                <a:gd name="f48" fmla="val 407"/>
                <a:gd name="f49" fmla="val 5037"/>
                <a:gd name="f50" fmla="val 1578"/>
                <a:gd name="f51" fmla="val 3410"/>
                <a:gd name="f52" fmla="val 3106"/>
                <a:gd name="f53" fmla="val 329"/>
                <a:gd name="f54" fmla="val 3205"/>
                <a:gd name="f55" fmla="val 128"/>
                <a:gd name="f56" fmla="val 3256"/>
                <a:gd name="f57" fmla="val 117"/>
                <a:gd name="f58" fmla="val 3166"/>
                <a:gd name="f59" fmla="val 51"/>
                <a:gd name="f60" fmla="val 3121"/>
                <a:gd name="f61" fmla="val 19"/>
                <a:gd name="f62" fmla="val 3072"/>
                <a:gd name="f63" fmla="*/ f0 1 6034"/>
                <a:gd name="f64" fmla="*/ f1 1 23265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6034"/>
                <a:gd name="f71" fmla="*/ f68 1 23265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6034" h="2326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4064;p61">
              <a:extLst>
                <a:ext uri="{FF2B5EF4-FFF2-40B4-BE49-F238E27FC236}">
                  <a16:creationId xmlns:a16="http://schemas.microsoft.com/office/drawing/2014/main" id="{26730529-63B9-4835-8E9D-186E85F7B8C9}"/>
                </a:ext>
              </a:extLst>
            </p:cNvPr>
            <p:cNvSpPr/>
            <p:nvPr/>
          </p:nvSpPr>
          <p:spPr>
            <a:xfrm>
              <a:off x="4473162" y="2161513"/>
              <a:ext cx="196266" cy="502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525"/>
                <a:gd name="f4" fmla="val 3204"/>
                <a:gd name="f5" fmla="val 6438"/>
                <a:gd name="f6" fmla="val 577"/>
                <a:gd name="f7" fmla="val 7545"/>
                <a:gd name="f8" fmla="val 8647"/>
                <a:gd name="f9" fmla="val 937"/>
                <a:gd name="f10" fmla="val 9807"/>
                <a:gd name="f11" fmla="val 1677"/>
                <a:gd name="f12" fmla="val 9888"/>
                <a:gd name="f13" fmla="val 1728"/>
                <a:gd name="f14" fmla="val 10673"/>
                <a:gd name="f15" fmla="val 2125"/>
                <a:gd name="f16" fmla="val 10580"/>
                <a:gd name="f17" fmla="val 2153"/>
                <a:gd name="f18" fmla="val 10410"/>
                <a:gd name="f19" fmla="val 2204"/>
                <a:gd name="f20" fmla="val 10317"/>
                <a:gd name="f21" fmla="val 2222"/>
                <a:gd name="f22" fmla="val 10222"/>
                <a:gd name="f23" fmla="val 10010"/>
                <a:gd name="f24" fmla="val 9785"/>
                <a:gd name="f25" fmla="val 2135"/>
                <a:gd name="f26" fmla="val 8674"/>
                <a:gd name="f27" fmla="val 7448"/>
                <a:gd name="f28" fmla="val 6868"/>
                <a:gd name="f29" fmla="val 2589"/>
                <a:gd name="f30" fmla="val 6400"/>
                <a:gd name="f31" fmla="val 2608"/>
                <a:gd name="f32" fmla="val 6396"/>
                <a:gd name="f33" fmla="val 6392"/>
                <a:gd name="f34" fmla="val 2609"/>
                <a:gd name="f35" fmla="val 6388"/>
                <a:gd name="f36" fmla="val 6075"/>
                <a:gd name="f37" fmla="val 4984"/>
                <a:gd name="f38" fmla="val 2218"/>
                <a:gd name="f39" fmla="val 4511"/>
                <a:gd name="f40" fmla="val 2144"/>
                <a:gd name="f41" fmla="val 4222"/>
                <a:gd name="f42" fmla="val 2098"/>
                <a:gd name="f43" fmla="val 3632"/>
                <a:gd name="f44" fmla="val 2087"/>
                <a:gd name="f45" fmla="val 3127"/>
                <a:gd name="f46" fmla="val 2652"/>
                <a:gd name="f47" fmla="val 2254"/>
                <a:gd name="f48" fmla="val 2097"/>
                <a:gd name="f49" fmla="val 2701"/>
                <a:gd name="f50" fmla="val 1859"/>
                <a:gd name="f51" fmla="val 2739"/>
                <a:gd name="f52" fmla="val 1839"/>
                <a:gd name="f53" fmla="val 2872"/>
                <a:gd name="f54" fmla="val 1768"/>
                <a:gd name="f55" fmla="val 4098"/>
                <a:gd name="f56" fmla="val 1114"/>
                <a:gd name="f57" fmla="val 5045"/>
                <a:gd name="f58" fmla="val 6216"/>
                <a:gd name="f59" fmla="val 4580"/>
                <a:gd name="f60" fmla="val 3017"/>
                <a:gd name="f61" fmla="val 560"/>
                <a:gd name="f62" fmla="val 1878"/>
                <a:gd name="f63" fmla="val 1569"/>
                <a:gd name="f64" fmla="val 1561"/>
                <a:gd name="f65" fmla="val 1849"/>
                <a:gd name="f66" fmla="val 1301"/>
                <a:gd name="f67" fmla="val 1934"/>
                <a:gd name="f68" fmla="val 1083"/>
                <a:gd name="f69" fmla="val 747"/>
                <a:gd name="f70" fmla="val 513"/>
                <a:gd name="f71" fmla="val 1732"/>
                <a:gd name="f72" fmla="val 334"/>
                <a:gd name="f73" fmla="val 256"/>
                <a:gd name="f74" fmla="val 188"/>
                <a:gd name="f75" fmla="val 1770"/>
                <a:gd name="f76" fmla="val 127"/>
                <a:gd name="f77" fmla="val 1879"/>
                <a:gd name="f78" fmla="val 1"/>
                <a:gd name="f79" fmla="val 2103"/>
                <a:gd name="f80" fmla="val 258"/>
                <a:gd name="f81" fmla="val 2298"/>
                <a:gd name="f82" fmla="val 363"/>
                <a:gd name="f83" fmla="val 2404"/>
                <a:gd name="f84" fmla="val 688"/>
                <a:gd name="f85" fmla="val 2735"/>
                <a:gd name="f86" fmla="val 1265"/>
                <a:gd name="f87" fmla="val 2839"/>
                <a:gd name="f88" fmla="val 2918"/>
                <a:gd name="f89" fmla="val 4063"/>
                <a:gd name="f90" fmla="val 2539"/>
                <a:gd name="f91" fmla="val 4262"/>
                <a:gd name="f92" fmla="val 5126"/>
                <a:gd name="f93" fmla="val 5258"/>
                <a:gd name="f94" fmla="val 3203"/>
                <a:gd name="f95" fmla="val 6322"/>
                <a:gd name="f96" fmla="val 7232"/>
                <a:gd name="f97" fmla="val 3202"/>
                <a:gd name="f98" fmla="val 7562"/>
                <a:gd name="f99" fmla="val 2522"/>
                <a:gd name="f100" fmla="val 8738"/>
                <a:gd name="f101" fmla="val 9288"/>
                <a:gd name="f102" fmla="val 9965"/>
                <a:gd name="f103" fmla="val 2816"/>
                <a:gd name="f104" fmla="val 10714"/>
                <a:gd name="f105" fmla="val 11231"/>
                <a:gd name="f106" fmla="val 11782"/>
                <a:gd name="f107" fmla="val 2676"/>
                <a:gd name="f108" fmla="val 12351"/>
                <a:gd name="f109" fmla="val 12524"/>
                <a:gd name="f110" fmla="val 2060"/>
                <a:gd name="f111" fmla="val 12435"/>
                <a:gd name="f112" fmla="val 1679"/>
                <a:gd name="f113" fmla="val 12300"/>
                <a:gd name="f114" fmla="val 12286"/>
                <a:gd name="f115" fmla="val 12271"/>
                <a:gd name="f116" fmla="val 1684"/>
                <a:gd name="f117" fmla="val 12256"/>
                <a:gd name="f118" fmla="val 1693"/>
                <a:gd name="f119" fmla="val 12018"/>
                <a:gd name="f120" fmla="val 1835"/>
                <a:gd name="f121" fmla="val 11804"/>
                <a:gd name="f122" fmla="val 1895"/>
                <a:gd name="f123" fmla="val 11602"/>
                <a:gd name="f124" fmla="val 11226"/>
                <a:gd name="f125" fmla="val 10891"/>
                <a:gd name="f126" fmla="val 1686"/>
                <a:gd name="f127" fmla="val 10514"/>
                <a:gd name="f128" fmla="val 1410"/>
                <a:gd name="f129" fmla="val 9188"/>
                <a:gd name="f130" fmla="val 444"/>
                <a:gd name="f131" fmla="val 7673"/>
                <a:gd name="f132" fmla="*/ f0 1 12525"/>
                <a:gd name="f133" fmla="*/ f1 1 3204"/>
                <a:gd name="f134" fmla="val f2"/>
                <a:gd name="f135" fmla="val f3"/>
                <a:gd name="f136" fmla="val f4"/>
                <a:gd name="f137" fmla="+- f136 0 f134"/>
                <a:gd name="f138" fmla="+- f135 0 f134"/>
                <a:gd name="f139" fmla="*/ f138 1 12525"/>
                <a:gd name="f140" fmla="*/ f137 1 3204"/>
                <a:gd name="f141" fmla="*/ f134 1 f139"/>
                <a:gd name="f142" fmla="*/ f135 1 f139"/>
                <a:gd name="f143" fmla="*/ f134 1 f140"/>
                <a:gd name="f144" fmla="*/ f136 1 f140"/>
                <a:gd name="f145" fmla="*/ f141 f132 1"/>
                <a:gd name="f146" fmla="*/ f142 f132 1"/>
                <a:gd name="f147" fmla="*/ f144 f133 1"/>
                <a:gd name="f148" fmla="*/ f143 f1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5" t="f148" r="f146" b="f147"/>
              <a:pathLst>
                <a:path w="12525" h="32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1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6"/>
                    <a:pt x="f5" y="f6"/>
                  </a:cubicBezTo>
                  <a:close/>
                  <a:moveTo>
                    <a:pt x="f58" y="f2"/>
                  </a:moveTo>
                  <a:cubicBezTo>
                    <a:pt x="f59" y="f2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62" y="f87"/>
                  </a:cubicBezTo>
                  <a:cubicBezTo>
                    <a:pt x="f88" y="f87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4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8" y="f19"/>
                  </a:cubicBezTo>
                  <a:cubicBezTo>
                    <a:pt x="f109" y="f110"/>
                    <a:pt x="f111" y="f112"/>
                    <a:pt x="f113" y="f112"/>
                  </a:cubicBezTo>
                  <a:cubicBezTo>
                    <a:pt x="f114" y="f112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2"/>
                  </a:cubicBezTo>
                  <a:cubicBezTo>
                    <a:pt x="f124" y="f122"/>
                    <a:pt x="f125" y="f126"/>
                    <a:pt x="f127" y="f128"/>
                  </a:cubicBezTo>
                  <a:cubicBezTo>
                    <a:pt x="f129" y="f130"/>
                    <a:pt x="f131" y="f2"/>
                    <a:pt x="f58" y="f2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4065;p61">
              <a:extLst>
                <a:ext uri="{FF2B5EF4-FFF2-40B4-BE49-F238E27FC236}">
                  <a16:creationId xmlns:a16="http://schemas.microsoft.com/office/drawing/2014/main" id="{F9C25776-22C8-4D63-8CB9-2C9A5CA8B576}"/>
                </a:ext>
              </a:extLst>
            </p:cNvPr>
            <p:cNvSpPr/>
            <p:nvPr/>
          </p:nvSpPr>
          <p:spPr>
            <a:xfrm>
              <a:off x="4567674" y="3417899"/>
              <a:ext cx="162854" cy="714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3"/>
                <a:gd name="f4" fmla="val 4557"/>
                <a:gd name="f5" fmla="val 4112"/>
                <a:gd name="f6" fmla="val 1"/>
                <a:gd name="f7" fmla="val 2809"/>
                <a:gd name="f8" fmla="val 1497"/>
                <a:gd name="f9" fmla="val 483"/>
                <a:gd name="f10" fmla="val 317"/>
                <a:gd name="f11" fmla="val 1615"/>
                <a:gd name="f12" fmla="val 1917"/>
                <a:gd name="f13" fmla="val 129"/>
                <a:gd name="f14" fmla="val 2341"/>
                <a:gd name="f15" fmla="val 177"/>
                <a:gd name="f16" fmla="val 2464"/>
                <a:gd name="f17" fmla="val 225"/>
                <a:gd name="f18" fmla="val 2589"/>
                <a:gd name="f19" fmla="val 320"/>
                <a:gd name="f20" fmla="val 2641"/>
                <a:gd name="f21" fmla="val 451"/>
                <a:gd name="f22" fmla="val 1061"/>
                <a:gd name="f23" fmla="val 2449"/>
                <a:gd name="f24" fmla="val 1527"/>
                <a:gd name="f25" fmla="val 3516"/>
                <a:gd name="f26" fmla="val 4822"/>
                <a:gd name="f27" fmla="val 7292"/>
                <a:gd name="f28" fmla="val 2900"/>
                <a:gd name="f29" fmla="val 8457"/>
                <a:gd name="f30" fmla="val 3844"/>
                <a:gd name="f31" fmla="val 8922"/>
                <a:gd name="f32" fmla="val 4224"/>
                <a:gd name="f33" fmla="val 9336"/>
                <a:gd name="f34" fmla="val 9825"/>
                <a:gd name="f35" fmla="val 9898"/>
                <a:gd name="f36" fmla="val 9974"/>
                <a:gd name="f37" fmla="val 4549"/>
                <a:gd name="f38" fmla="val 10051"/>
                <a:gd name="f39" fmla="val 4533"/>
                <a:gd name="f40" fmla="val 10378"/>
                <a:gd name="f41" fmla="val 4470"/>
                <a:gd name="f42" fmla="val 10392"/>
                <a:gd name="f43" fmla="val 4431"/>
                <a:gd name="f44" fmla="val 10375"/>
                <a:gd name="f45" fmla="val 4180"/>
                <a:gd name="f46" fmla="val 10273"/>
                <a:gd name="f47" fmla="val 3949"/>
                <a:gd name="f48" fmla="val 10175"/>
                <a:gd name="f49" fmla="val 3607"/>
                <a:gd name="f50" fmla="val 9990"/>
                <a:gd name="f51" fmla="val 3359"/>
                <a:gd name="f52" fmla="val 8522"/>
                <a:gd name="f53" fmla="val 1397"/>
                <a:gd name="f54" fmla="val 6330"/>
                <a:gd name="f55" fmla="*/ f0 1 10393"/>
                <a:gd name="f56" fmla="*/ f1 1 455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393"/>
                <a:gd name="f63" fmla="*/ f60 1 455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393" h="45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4"/>
                    <a:pt x="f34" y="f4"/>
                  </a:cubicBezTo>
                  <a:cubicBezTo>
                    <a:pt x="f35" y="f4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4066;p61">
              <a:extLst>
                <a:ext uri="{FF2B5EF4-FFF2-40B4-BE49-F238E27FC236}">
                  <a16:creationId xmlns:a16="http://schemas.microsoft.com/office/drawing/2014/main" id="{74A15C5B-F12F-4734-A5D8-99DE0FF47692}"/>
                </a:ext>
              </a:extLst>
            </p:cNvPr>
            <p:cNvSpPr/>
            <p:nvPr/>
          </p:nvSpPr>
          <p:spPr>
            <a:xfrm>
              <a:off x="4642125" y="1958397"/>
              <a:ext cx="144228" cy="531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04"/>
                <a:gd name="f4" fmla="val 3394"/>
                <a:gd name="f5" fmla="val 4992"/>
                <a:gd name="f6" fmla="val 4899"/>
                <a:gd name="f7" fmla="val 4805"/>
                <a:gd name="f8" fmla="val 5"/>
                <a:gd name="f9" fmla="val 4709"/>
                <a:gd name="f10" fmla="val 15"/>
                <a:gd name="f11" fmla="val 5149"/>
                <a:gd name="f12" fmla="val 742"/>
                <a:gd name="f13" fmla="val 5951"/>
                <a:gd name="f14" fmla="val 589"/>
                <a:gd name="f15" fmla="val 6591"/>
                <a:gd name="f16" fmla="val 1446"/>
                <a:gd name="f17" fmla="val 4659"/>
                <a:gd name="f18" fmla="val 2184"/>
                <a:gd name="f19" fmla="val 3779"/>
                <a:gd name="f20" fmla="val 2314"/>
                <a:gd name="f21" fmla="val 2778"/>
                <a:gd name="f22" fmla="val 2236"/>
                <a:gd name="f23" fmla="val 1659"/>
                <a:gd name="f24" fmla="val 2276"/>
                <a:gd name="f25" fmla="val 861"/>
                <a:gd name="f26" fmla="val 651"/>
                <a:gd name="f27" fmla="val 426"/>
                <a:gd name="f28" fmla="val 2278"/>
                <a:gd name="f29" fmla="val 182"/>
                <a:gd name="f30" fmla="val 2285"/>
                <a:gd name="f31" fmla="val 1"/>
                <a:gd name="f32" fmla="val 2290"/>
                <a:gd name="f33" fmla="val 9"/>
                <a:gd name="f34" fmla="val 2505"/>
                <a:gd name="f35" fmla="val 62"/>
                <a:gd name="f36" fmla="val 2540"/>
                <a:gd name="f37" fmla="val 716"/>
                <a:gd name="f38" fmla="val 2561"/>
                <a:gd name="f39" fmla="val 1231"/>
                <a:gd name="f40" fmla="val 3153"/>
                <a:gd name="f41" fmla="val 1798"/>
                <a:gd name="f42" fmla="val 2169"/>
                <a:gd name="f43" fmla="val 2275"/>
                <a:gd name="f44" fmla="val 2942"/>
                <a:gd name="f45" fmla="val 2478"/>
                <a:gd name="f46" fmla="val 2854"/>
                <a:gd name="f47" fmla="val 2835"/>
                <a:gd name="f48" fmla="val 3393"/>
                <a:gd name="f49" fmla="val 3431"/>
                <a:gd name="f50" fmla="val 4460"/>
                <a:gd name="f51" fmla="val 5117"/>
                <a:gd name="f52" fmla="val 2925"/>
                <a:gd name="f53" fmla="val 5689"/>
                <a:gd name="f54" fmla="val 5966"/>
                <a:gd name="f55" fmla="val 6223"/>
                <a:gd name="f56" fmla="val 3035"/>
                <a:gd name="f57" fmla="val 6492"/>
                <a:gd name="f58" fmla="val 3363"/>
                <a:gd name="f59" fmla="val 6500"/>
                <a:gd name="f60" fmla="val 6508"/>
                <a:gd name="f61" fmla="val 6516"/>
                <a:gd name="f62" fmla="val 6550"/>
                <a:gd name="f63" fmla="val 6582"/>
                <a:gd name="f64" fmla="val 3358"/>
                <a:gd name="f65" fmla="val 6617"/>
                <a:gd name="f66" fmla="val 3347"/>
                <a:gd name="f67" fmla="val 7572"/>
                <a:gd name="f68" fmla="val 3044"/>
                <a:gd name="f69" fmla="val 8662"/>
                <a:gd name="f70" fmla="val 3142"/>
                <a:gd name="f71" fmla="val 9203"/>
                <a:gd name="f72" fmla="val 2213"/>
                <a:gd name="f73" fmla="val 9106"/>
                <a:gd name="f74" fmla="val 1983"/>
                <a:gd name="f75" fmla="val 7981"/>
                <a:gd name="f76" fmla="val 1933"/>
                <a:gd name="f77" fmla="val 7014"/>
                <a:gd name="f78" fmla="val 919"/>
                <a:gd name="f79" fmla="val 6463"/>
                <a:gd name="f80" fmla="val 341"/>
                <a:gd name="f81" fmla="val 5768"/>
                <a:gd name="f82" fmla="*/ f0 1 9204"/>
                <a:gd name="f83" fmla="*/ f1 1 3394"/>
                <a:gd name="f84" fmla="val f2"/>
                <a:gd name="f85" fmla="val f3"/>
                <a:gd name="f86" fmla="val f4"/>
                <a:gd name="f87" fmla="+- f86 0 f84"/>
                <a:gd name="f88" fmla="+- f85 0 f84"/>
                <a:gd name="f89" fmla="*/ f88 1 9204"/>
                <a:gd name="f90" fmla="*/ f87 1 3394"/>
                <a:gd name="f91" fmla="*/ f84 1 f89"/>
                <a:gd name="f92" fmla="*/ f85 1 f89"/>
                <a:gd name="f93" fmla="*/ f84 1 f90"/>
                <a:gd name="f94" fmla="*/ f86 1 f90"/>
                <a:gd name="f95" fmla="*/ f91 f82 1"/>
                <a:gd name="f96" fmla="*/ f92 f82 1"/>
                <a:gd name="f97" fmla="*/ f94 f83 1"/>
                <a:gd name="f98" fmla="*/ f93 f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9204" h="339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58"/>
                    <a:pt x="f60" y="f58"/>
                    <a:pt x="f61" y="f58"/>
                  </a:cubicBezTo>
                  <a:cubicBezTo>
                    <a:pt x="f62" y="f58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2"/>
                    <a:pt x="f5" y="f2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4067;p61">
              <a:extLst>
                <a:ext uri="{FF2B5EF4-FFF2-40B4-BE49-F238E27FC236}">
                  <a16:creationId xmlns:a16="http://schemas.microsoft.com/office/drawing/2014/main" id="{21B32816-F868-432D-BDEA-CB5EAAEB710A}"/>
                </a:ext>
              </a:extLst>
            </p:cNvPr>
            <p:cNvSpPr/>
            <p:nvPr/>
          </p:nvSpPr>
          <p:spPr>
            <a:xfrm>
              <a:off x="4354939" y="1961360"/>
              <a:ext cx="144319" cy="522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10"/>
                <a:gd name="f4" fmla="val 3336"/>
                <a:gd name="f5" fmla="val 4158"/>
                <a:gd name="f6" fmla="val 1"/>
                <a:gd name="f7" fmla="val 1982"/>
                <a:gd name="f8" fmla="val 2089"/>
                <a:gd name="f9" fmla="val 1904"/>
                <a:gd name="f10" fmla="val 319"/>
                <a:gd name="f11" fmla="val 1942"/>
                <a:gd name="f12" fmla="val 222"/>
                <a:gd name="f13" fmla="val 1943"/>
                <a:gd name="f14" fmla="val 2293"/>
                <a:gd name="f15" fmla="val 127"/>
                <a:gd name="f16" fmla="val 2321"/>
                <a:gd name="f17" fmla="val 704"/>
                <a:gd name="f18" fmla="val 2455"/>
                <a:gd name="f19" fmla="val 1020"/>
                <a:gd name="f20" fmla="val 3060"/>
                <a:gd name="f21" fmla="val 1514"/>
                <a:gd name="f22" fmla="val 1641"/>
                <a:gd name="f23" fmla="val 1779"/>
                <a:gd name="f24" fmla="val 3020"/>
                <a:gd name="f25" fmla="val 1936"/>
                <a:gd name="f26" fmla="val 2923"/>
                <a:gd name="f27" fmla="val 2029"/>
                <a:gd name="f28" fmla="val 2890"/>
                <a:gd name="f29" fmla="val 2100"/>
                <a:gd name="f30" fmla="val 2876"/>
                <a:gd name="f31" fmla="val 2157"/>
                <a:gd name="f32" fmla="val 2480"/>
                <a:gd name="f33" fmla="val 2297"/>
                <a:gd name="f34" fmla="val 3335"/>
                <a:gd name="f35" fmla="val 2545"/>
                <a:gd name="f36" fmla="val 2748"/>
                <a:gd name="f37" fmla="val 3136"/>
                <a:gd name="f38" fmla="val 2839"/>
                <a:gd name="f39" fmla="val 3532"/>
                <a:gd name="f40" fmla="val 3644"/>
                <a:gd name="f41" fmla="val 3756"/>
                <a:gd name="f42" fmla="val 2878"/>
                <a:gd name="f43" fmla="val 3864"/>
                <a:gd name="f44" fmla="val 2978"/>
                <a:gd name="f45" fmla="val 3993"/>
                <a:gd name="f46" fmla="val 3096"/>
                <a:gd name="f47" fmla="val 4122"/>
                <a:gd name="f48" fmla="val 3126"/>
                <a:gd name="f49" fmla="val 4274"/>
                <a:gd name="f50" fmla="val 4335"/>
                <a:gd name="f51" fmla="val 4400"/>
                <a:gd name="f52" fmla="val 3121"/>
                <a:gd name="f53" fmla="val 4471"/>
                <a:gd name="f54" fmla="val 3115"/>
                <a:gd name="f55" fmla="val 4536"/>
                <a:gd name="f56" fmla="val 3110"/>
                <a:gd name="f57" fmla="val 4593"/>
                <a:gd name="f58" fmla="val 3108"/>
                <a:gd name="f59" fmla="val 4645"/>
                <a:gd name="f60" fmla="val 5015"/>
                <a:gd name="f61" fmla="val 5094"/>
                <a:gd name="f62" fmla="val 3225"/>
                <a:gd name="f63" fmla="val 5623"/>
                <a:gd name="f64" fmla="val 5879"/>
                <a:gd name="f65" fmla="val 6242"/>
                <a:gd name="f66" fmla="val 3197"/>
                <a:gd name="f67" fmla="val 6795"/>
                <a:gd name="f68" fmla="val 7558"/>
                <a:gd name="f69" fmla="val 3003"/>
                <a:gd name="f70" fmla="val 8430"/>
                <a:gd name="f71" fmla="val 2960"/>
                <a:gd name="f72" fmla="val 9209"/>
                <a:gd name="f73" fmla="val 2145"/>
                <a:gd name="f74" fmla="val 8972"/>
                <a:gd name="f75" fmla="val 2131"/>
                <a:gd name="f76" fmla="val 8734"/>
                <a:gd name="f77" fmla="val 2126"/>
                <a:gd name="f78" fmla="val 8496"/>
                <a:gd name="f79" fmla="val 7768"/>
                <a:gd name="f80" fmla="val 7040"/>
                <a:gd name="f81" fmla="val 2174"/>
                <a:gd name="f82" fmla="val 6326"/>
                <a:gd name="f83" fmla="val 5148"/>
                <a:gd name="f84" fmla="val 4003"/>
                <a:gd name="f85" fmla="val 2042"/>
                <a:gd name="f86" fmla="val 2941"/>
                <a:gd name="f87" fmla="val 1342"/>
                <a:gd name="f88" fmla="val 2816"/>
                <a:gd name="f89" fmla="val 1261"/>
                <a:gd name="f90" fmla="val 2828"/>
                <a:gd name="f91" fmla="val 1305"/>
                <a:gd name="f92" fmla="val 2893"/>
                <a:gd name="f93" fmla="val 1171"/>
                <a:gd name="f94" fmla="val 3224"/>
                <a:gd name="f95" fmla="val 485"/>
                <a:gd name="f96" fmla="val 3976"/>
                <a:gd name="f97" fmla="val 476"/>
                <a:gd name="f98" fmla="val 4366"/>
                <a:gd name="f99" fmla="val 6"/>
                <a:gd name="f100" fmla="val 4294"/>
                <a:gd name="f101" fmla="val 2"/>
                <a:gd name="f102" fmla="val 4225"/>
                <a:gd name="f103" fmla="*/ f0 1 9210"/>
                <a:gd name="f104" fmla="*/ f1 1 3336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9210"/>
                <a:gd name="f111" fmla="*/ f108 1 3336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9210" h="33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54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7"/>
                  </a:cubicBezTo>
                  <a:cubicBezTo>
                    <a:pt x="f79" y="f77"/>
                    <a:pt x="f80" y="f81"/>
                    <a:pt x="f82" y="f81"/>
                  </a:cubicBezTo>
                  <a:cubicBezTo>
                    <a:pt x="f83" y="f81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4068;p61">
              <a:extLst>
                <a:ext uri="{FF2B5EF4-FFF2-40B4-BE49-F238E27FC236}">
                  <a16:creationId xmlns:a16="http://schemas.microsoft.com/office/drawing/2014/main" id="{F91F8856-317E-45C3-A483-E0A7099C35E3}"/>
                </a:ext>
              </a:extLst>
            </p:cNvPr>
            <p:cNvSpPr/>
            <p:nvPr/>
          </p:nvSpPr>
          <p:spPr>
            <a:xfrm>
              <a:off x="4641851" y="3647514"/>
              <a:ext cx="23225" cy="2812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7948"/>
                <a:gd name="f5" fmla="val 470"/>
                <a:gd name="f6" fmla="val 296"/>
                <a:gd name="f7" fmla="val 1"/>
                <a:gd name="f8" fmla="val 1419"/>
                <a:gd name="f9" fmla="val 223"/>
                <a:gd name="f10" fmla="val 11396"/>
                <a:gd name="f11" fmla="val 233"/>
                <a:gd name="f12" fmla="val 11835"/>
                <a:gd name="f13" fmla="val 350"/>
                <a:gd name="f14" fmla="val 17767"/>
                <a:gd name="f15" fmla="val 133"/>
                <a:gd name="f16" fmla="val 17882"/>
                <a:gd name="f17" fmla="val 742"/>
                <a:gd name="f18" fmla="val 17947"/>
                <a:gd name="f19" fmla="val 749"/>
                <a:gd name="f20" fmla="val 755"/>
                <a:gd name="f21" fmla="val 762"/>
                <a:gd name="f22" fmla="val 1432"/>
                <a:gd name="f23" fmla="val 13864"/>
                <a:gd name="f24" fmla="val 1391"/>
                <a:gd name="f25" fmla="val 13064"/>
                <a:gd name="f26" fmla="val 705"/>
                <a:gd name="f27" fmla="val 797"/>
                <a:gd name="f28" fmla="val 550"/>
                <a:gd name="f29" fmla="*/ f0 1 1482"/>
                <a:gd name="f30" fmla="*/ f1 1 1794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482"/>
                <a:gd name="f37" fmla="*/ f34 1 1794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82" h="17948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4"/>
                    <a:pt x="f20" y="f4"/>
                    <a:pt x="f21" y="f4"/>
                  </a:cubicBezTo>
                  <a:cubicBezTo>
                    <a:pt x="f3" y="f4"/>
                    <a:pt x="f22" y="f23"/>
                    <a:pt x="f24" y="f25"/>
                  </a:cubicBezTo>
                  <a:cubicBezTo>
                    <a:pt x="f26" y="f2"/>
                    <a:pt x="f27" y="f28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4069;p61">
              <a:extLst>
                <a:ext uri="{FF2B5EF4-FFF2-40B4-BE49-F238E27FC236}">
                  <a16:creationId xmlns:a16="http://schemas.microsoft.com/office/drawing/2014/main" id="{EB4D60A1-5357-4AC1-B812-33B1DFE2D24D}"/>
                </a:ext>
              </a:extLst>
            </p:cNvPr>
            <p:cNvSpPr/>
            <p:nvPr/>
          </p:nvSpPr>
          <p:spPr>
            <a:xfrm>
              <a:off x="4352370" y="1902930"/>
              <a:ext cx="157313" cy="309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39"/>
                <a:gd name="f4" fmla="val 1974"/>
                <a:gd name="f5" fmla="val 9015"/>
                <a:gd name="f6" fmla="val 1"/>
                <a:gd name="f7" fmla="val 7580"/>
                <a:gd name="f8" fmla="val 4852"/>
                <a:gd name="f9" fmla="val 480"/>
                <a:gd name="f10" fmla="val 3145"/>
                <a:gd name="f11" fmla="val 2881"/>
                <a:gd name="f12" fmla="val 2641"/>
                <a:gd name="f13" fmla="val 468"/>
                <a:gd name="f14" fmla="val 2435"/>
                <a:gd name="f15" fmla="val 442"/>
                <a:gd name="f16" fmla="val 2315"/>
                <a:gd name="f17" fmla="val 427"/>
                <a:gd name="f18" fmla="val 2195"/>
                <a:gd name="f19" fmla="val 419"/>
                <a:gd name="f20" fmla="val 2076"/>
                <a:gd name="f21" fmla="val 1418"/>
                <a:gd name="f22" fmla="val 790"/>
                <a:gd name="f23" fmla="val 655"/>
                <a:gd name="f24" fmla="val 277"/>
                <a:gd name="f25" fmla="val 1130"/>
                <a:gd name="f26" fmla="val 19"/>
                <a:gd name="f27" fmla="val 1368"/>
                <a:gd name="f28" fmla="val 1548"/>
                <a:gd name="f29" fmla="val 52"/>
                <a:gd name="f30" fmla="val 1760"/>
                <a:gd name="f31" fmla="val 88"/>
                <a:gd name="f32" fmla="val 1904"/>
                <a:gd name="f33" fmla="val 178"/>
                <a:gd name="f34" fmla="val 326"/>
                <a:gd name="f35" fmla="val 688"/>
                <a:gd name="f36" fmla="val 806"/>
                <a:gd name="f37" fmla="val 1588"/>
                <a:gd name="f38" fmla="val 1879"/>
                <a:gd name="f39" fmla="val 2250"/>
                <a:gd name="f40" fmla="val 2655"/>
                <a:gd name="f41" fmla="val 1635"/>
                <a:gd name="f42" fmla="val 3114"/>
                <a:gd name="f43" fmla="val 1673"/>
                <a:gd name="f44" fmla="val 9481"/>
                <a:gd name="f45" fmla="val 1021"/>
                <a:gd name="f46" fmla="val 8537"/>
                <a:gd name="f47" fmla="val 1209"/>
                <a:gd name="f48" fmla="val 9574"/>
                <a:gd name="f49" fmla="val 666"/>
                <a:gd name="f50" fmla="val 428"/>
                <a:gd name="f51" fmla="val 9978"/>
                <a:gd name="f52" fmla="val 338"/>
                <a:gd name="f53" fmla="val 9963"/>
                <a:gd name="f54" fmla="val 265"/>
                <a:gd name="f55" fmla="val 9923"/>
                <a:gd name="f56" fmla="val 71"/>
                <a:gd name="f57" fmla="val 9564"/>
                <a:gd name="f58" fmla="*/ f0 1 10039"/>
                <a:gd name="f59" fmla="*/ f1 1 1974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0039"/>
                <a:gd name="f66" fmla="*/ f63 1 1974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0039" h="1974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cubicBezTo>
                    <a:pt x="f11" y="f9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" y="f28"/>
                    <a:pt x="f29" y="f30"/>
                  </a:cubicBezTo>
                  <a:cubicBezTo>
                    <a:pt x="f31" y="f32"/>
                    <a:pt x="f33" y="f4"/>
                    <a:pt x="f34" y="f4"/>
                  </a:cubicBezTo>
                  <a:cubicBezTo>
                    <a:pt x="f35" y="f4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3" y="f50"/>
                    <a:pt x="f51" y="f52"/>
                    <a:pt x="f53" y="f54"/>
                  </a:cubicBezTo>
                  <a:cubicBezTo>
                    <a:pt x="f55" y="f56"/>
                    <a:pt x="f57" y="f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3" name="Google Shape;4070;p61">
              <a:extLst>
                <a:ext uri="{FF2B5EF4-FFF2-40B4-BE49-F238E27FC236}">
                  <a16:creationId xmlns:a16="http://schemas.microsoft.com/office/drawing/2014/main" id="{D6F68CEB-7478-4CEE-A9D7-8CBEFD42FA1D}"/>
                </a:ext>
              </a:extLst>
            </p:cNvPr>
            <p:cNvSpPr/>
            <p:nvPr/>
          </p:nvSpPr>
          <p:spPr>
            <a:xfrm>
              <a:off x="4317751" y="1633529"/>
              <a:ext cx="158300" cy="7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02"/>
                <a:gd name="f4" fmla="val 4934"/>
                <a:gd name="f5" fmla="val 7225"/>
                <a:gd name="f6" fmla="val 6264"/>
                <a:gd name="f7" fmla="val 5250"/>
                <a:gd name="f8" fmla="val 260"/>
                <a:gd name="f9" fmla="val 4223"/>
                <a:gd name="f10" fmla="val 820"/>
                <a:gd name="f11" fmla="val 3092"/>
                <a:gd name="f12" fmla="val 1436"/>
                <a:gd name="f13" fmla="val 2181"/>
                <a:gd name="f14" fmla="val 2376"/>
                <a:gd name="f15" fmla="val 1277"/>
                <a:gd name="f16" fmla="val 3288"/>
                <a:gd name="f17" fmla="val 827"/>
                <a:gd name="f18" fmla="val 3741"/>
                <a:gd name="f19" fmla="val 243"/>
                <a:gd name="f20" fmla="val 4142"/>
                <a:gd name="f21" fmla="val 1"/>
                <a:gd name="f22" fmla="val 2024"/>
                <a:gd name="f23" fmla="val 3137"/>
                <a:gd name="f24" fmla="val 3948"/>
                <a:gd name="f25" fmla="val 942"/>
                <a:gd name="f26" fmla="val 6571"/>
                <a:gd name="f27" fmla="val 6641"/>
                <a:gd name="f28" fmla="val 6712"/>
                <a:gd name="f29" fmla="val 944"/>
                <a:gd name="f30" fmla="val 6782"/>
                <a:gd name="f31" fmla="val 947"/>
                <a:gd name="f32" fmla="val 8330"/>
                <a:gd name="f33" fmla="val 1017"/>
                <a:gd name="f34" fmla="val 9196"/>
                <a:gd name="f35" fmla="val 1341"/>
                <a:gd name="f36" fmla="val 9642"/>
                <a:gd name="f37" fmla="val 9834"/>
                <a:gd name="f38" fmla="val 9948"/>
                <a:gd name="f39" fmla="val 1281"/>
                <a:gd name="f40" fmla="val 10005"/>
                <a:gd name="f41" fmla="val 1114"/>
                <a:gd name="f42" fmla="val 10101"/>
                <a:gd name="f43" fmla="val 831"/>
                <a:gd name="f44" fmla="val 9855"/>
                <a:gd name="f45" fmla="val 689"/>
                <a:gd name="f46" fmla="val 9467"/>
                <a:gd name="f47" fmla="val 506"/>
                <a:gd name="f48" fmla="val 8771"/>
                <a:gd name="f49" fmla="val 176"/>
                <a:gd name="f50" fmla="val 8016"/>
                <a:gd name="f51" fmla="*/ f0 1 10102"/>
                <a:gd name="f52" fmla="*/ f1 1 4934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0102"/>
                <a:gd name="f59" fmla="*/ f56 1 4934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0102" h="493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4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2"/>
                    <a:pt x="f5" y="f2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4" name="Google Shape;4071;p61">
              <a:extLst>
                <a:ext uri="{FF2B5EF4-FFF2-40B4-BE49-F238E27FC236}">
                  <a16:creationId xmlns:a16="http://schemas.microsoft.com/office/drawing/2014/main" id="{62E55763-7258-49D7-8912-980BDE46DB5D}"/>
                </a:ext>
              </a:extLst>
            </p:cNvPr>
            <p:cNvSpPr/>
            <p:nvPr/>
          </p:nvSpPr>
          <p:spPr>
            <a:xfrm>
              <a:off x="5024938" y="2861450"/>
              <a:ext cx="26481" cy="1248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90"/>
                <a:gd name="f4" fmla="val 7969"/>
                <a:gd name="f5" fmla="val 1303"/>
                <a:gd name="f6" fmla="val 1"/>
                <a:gd name="f7" fmla="val 822"/>
                <a:gd name="f8" fmla="val 151"/>
                <a:gd name="f9" fmla="val 678"/>
                <a:gd name="f10" fmla="val 539"/>
                <a:gd name="f11" fmla="val 595"/>
                <a:gd name="f12" fmla="val 942"/>
                <a:gd name="f13" fmla="val 280"/>
                <a:gd name="f14" fmla="val 2505"/>
                <a:gd name="f15" fmla="val 4197"/>
                <a:gd name="f16" fmla="val 101"/>
                <a:gd name="f17" fmla="val 5934"/>
                <a:gd name="f18" fmla="val 6801"/>
                <a:gd name="f19" fmla="val 688"/>
                <a:gd name="f20" fmla="val 1083"/>
                <a:gd name="f21" fmla="val 1581"/>
                <a:gd name="f22" fmla="val 970"/>
                <a:gd name="f23" fmla="val 7813"/>
                <a:gd name="f24" fmla="val 1371"/>
                <a:gd name="f25" fmla="val 3279"/>
                <a:gd name="f26" fmla="val 1465"/>
                <a:gd name="f27" fmla="val 2202"/>
                <a:gd name="f28" fmla="val 1128"/>
                <a:gd name="f29" fmla="*/ f0 1 1690"/>
                <a:gd name="f30" fmla="*/ f1 1 7969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690"/>
                <a:gd name="f37" fmla="*/ f34 1 7969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690" h="796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2" y="f15"/>
                    <a:pt x="f16" y="f17"/>
                  </a:cubicBezTo>
                  <a:cubicBezTo>
                    <a:pt x="f8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4072;p61">
              <a:extLst>
                <a:ext uri="{FF2B5EF4-FFF2-40B4-BE49-F238E27FC236}">
                  <a16:creationId xmlns:a16="http://schemas.microsoft.com/office/drawing/2014/main" id="{B16D8830-5EED-4583-885B-EA81188180B9}"/>
                </a:ext>
              </a:extLst>
            </p:cNvPr>
            <p:cNvSpPr/>
            <p:nvPr/>
          </p:nvSpPr>
          <p:spPr>
            <a:xfrm>
              <a:off x="4584957" y="2929390"/>
              <a:ext cx="92967" cy="314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33"/>
                <a:gd name="f4" fmla="val 2005"/>
                <a:gd name="f5" fmla="val 3718"/>
                <a:gd name="f6" fmla="val 1630"/>
                <a:gd name="f7" fmla="val 1"/>
                <a:gd name="f8" fmla="val 931"/>
                <a:gd name="f9" fmla="val 1298"/>
                <a:gd name="f10" fmla="val 1868"/>
                <a:gd name="f11" fmla="val 1170"/>
                <a:gd name="f12" fmla="val 3536"/>
                <a:gd name="f13" fmla="val 3928"/>
                <a:gd name="f14" fmla="val 4381"/>
                <a:gd name="f15" fmla="val 1216"/>
                <a:gd name="f16" fmla="val 4905"/>
                <a:gd name="f17" fmla="val 1330"/>
                <a:gd name="f18" fmla="val 5087"/>
                <a:gd name="f19" fmla="val 1370"/>
                <a:gd name="f20" fmla="val 5263"/>
                <a:gd name="f21" fmla="val 1408"/>
                <a:gd name="f22" fmla="val 5430"/>
                <a:gd name="f23" fmla="val 5611"/>
                <a:gd name="f24" fmla="val 5780"/>
                <a:gd name="f25" fmla="val 1364"/>
                <a:gd name="f26" fmla="val 5932"/>
                <a:gd name="f27" fmla="val 1231"/>
                <a:gd name="f28" fmla="val 5551"/>
                <a:gd name="f29" fmla="val 522"/>
                <a:gd name="f30" fmla="val 5530"/>
                <a:gd name="f31" fmla="val 512"/>
                <a:gd name="f32" fmla="val 5053"/>
                <a:gd name="f33" fmla="val 293"/>
                <a:gd name="f34" fmla="val 4600"/>
                <a:gd name="f35" fmla="val 86"/>
                <a:gd name="f36" fmla="val 4149"/>
                <a:gd name="f37" fmla="*/ f0 1 5933"/>
                <a:gd name="f38" fmla="*/ f1 1 200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5933"/>
                <a:gd name="f45" fmla="*/ f42 1 200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5933" h="2005">
                  <a:moveTo>
                    <a:pt x="f5" y="f2"/>
                  </a:moveTo>
                  <a:cubicBezTo>
                    <a:pt x="f6" y="f2"/>
                    <a:pt x="f7" y="f4"/>
                    <a:pt x="f8" y="f4"/>
                  </a:cubicBezTo>
                  <a:cubicBezTo>
                    <a:pt x="f9" y="f4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4073;p61">
              <a:extLst>
                <a:ext uri="{FF2B5EF4-FFF2-40B4-BE49-F238E27FC236}">
                  <a16:creationId xmlns:a16="http://schemas.microsoft.com/office/drawing/2014/main" id="{C39C294D-613B-4940-B474-C5965E736D40}"/>
                </a:ext>
              </a:extLst>
            </p:cNvPr>
            <p:cNvSpPr/>
            <p:nvPr/>
          </p:nvSpPr>
          <p:spPr>
            <a:xfrm>
              <a:off x="4533979" y="2243425"/>
              <a:ext cx="78894" cy="1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35"/>
                <a:gd name="f4" fmla="val 1022"/>
                <a:gd name="f5" fmla="val 4799"/>
                <a:gd name="f6" fmla="val 1"/>
                <a:gd name="f7" fmla="val 4544"/>
                <a:gd name="f8" fmla="val 3982"/>
                <a:gd name="f9" fmla="val 248"/>
                <a:gd name="f10" fmla="val 2733"/>
                <a:gd name="f11" fmla="val 559"/>
                <a:gd name="f12" fmla="val 525"/>
                <a:gd name="f13" fmla="val 8"/>
                <a:gd name="f14" fmla="val 294"/>
                <a:gd name="f15" fmla="val 75"/>
                <a:gd name="f16" fmla="val 348"/>
                <a:gd name="f17" fmla="val 246"/>
                <a:gd name="f18" fmla="val 488"/>
                <a:gd name="f19" fmla="val 724"/>
                <a:gd name="f20" fmla="val 762"/>
                <a:gd name="f21" fmla="val 1140"/>
                <a:gd name="f22" fmla="val 1021"/>
                <a:gd name="f23" fmla="val 1587"/>
                <a:gd name="f24" fmla="val 1730"/>
                <a:gd name="f25" fmla="val 1876"/>
                <a:gd name="f26" fmla="val 995"/>
                <a:gd name="f27" fmla="val 2028"/>
                <a:gd name="f28" fmla="val 934"/>
                <a:gd name="f29" fmla="val 2207"/>
                <a:gd name="f30" fmla="val 939"/>
                <a:gd name="f31" fmla="val 2386"/>
                <a:gd name="f32" fmla="val 943"/>
                <a:gd name="f33" fmla="val 2563"/>
                <a:gd name="f34" fmla="val 3216"/>
                <a:gd name="f35" fmla="val 3850"/>
                <a:gd name="f36" fmla="val 885"/>
                <a:gd name="f37" fmla="val 4443"/>
                <a:gd name="f38" fmla="val 579"/>
                <a:gd name="f39" fmla="val 4730"/>
                <a:gd name="f40" fmla="val 432"/>
                <a:gd name="f41" fmla="val 5034"/>
                <a:gd name="f42" fmla="val 393"/>
                <a:gd name="f43" fmla="val 4987"/>
                <a:gd name="f44" fmla="val 171"/>
                <a:gd name="f45" fmla="val 4960"/>
                <a:gd name="f46" fmla="val 45"/>
                <a:gd name="f47" fmla="val 4907"/>
                <a:gd name="f48" fmla="*/ f0 1 5035"/>
                <a:gd name="f49" fmla="*/ f1 1 1022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035"/>
                <a:gd name="f56" fmla="*/ f53 1 1022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035" h="1022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cubicBezTo>
                    <a:pt x="f11" y="f9"/>
                    <a:pt x="f12" y="f13"/>
                    <a:pt x="f14" y="f13"/>
                  </a:cubicBezTo>
                  <a:cubicBezTo>
                    <a:pt x="f15" y="f13"/>
                    <a:pt x="f6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4074;p61">
              <a:extLst>
                <a:ext uri="{FF2B5EF4-FFF2-40B4-BE49-F238E27FC236}">
                  <a16:creationId xmlns:a16="http://schemas.microsoft.com/office/drawing/2014/main" id="{9B64789C-F1CD-4E1B-B277-93A70051AF92}"/>
                </a:ext>
              </a:extLst>
            </p:cNvPr>
            <p:cNvSpPr/>
            <p:nvPr/>
          </p:nvSpPr>
          <p:spPr>
            <a:xfrm>
              <a:off x="4542428" y="2118801"/>
              <a:ext cx="60972" cy="13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91"/>
                <a:gd name="f4" fmla="val 835"/>
                <a:gd name="f5" fmla="val 413"/>
                <a:gd name="f6" fmla="val 1"/>
                <a:gd name="f7" fmla="val 110"/>
                <a:gd name="f8" fmla="val 57"/>
                <a:gd name="f9" fmla="val 62"/>
                <a:gd name="f10" fmla="val 36"/>
                <a:gd name="f11" fmla="val 237"/>
                <a:gd name="f12" fmla="val 526"/>
                <a:gd name="f13" fmla="val 178"/>
                <a:gd name="f14" fmla="val 631"/>
                <a:gd name="f15" fmla="val 336"/>
                <a:gd name="f16" fmla="val 668"/>
                <a:gd name="f17" fmla="val 846"/>
                <a:gd name="f18" fmla="val 787"/>
                <a:gd name="f19" fmla="val 1316"/>
                <a:gd name="f20" fmla="val 1734"/>
                <a:gd name="f21" fmla="val 3071"/>
                <a:gd name="f22" fmla="val 348"/>
                <a:gd name="f23" fmla="val 3873"/>
                <a:gd name="f24" fmla="val 139"/>
                <a:gd name="f25" fmla="val 3865"/>
                <a:gd name="f26" fmla="val 41"/>
                <a:gd name="f27" fmla="val 3853"/>
                <a:gd name="f28" fmla="val 3612"/>
                <a:gd name="f29" fmla="val 3366"/>
                <a:gd name="f30" fmla="val 2882"/>
                <a:gd name="f31" fmla="val 42"/>
                <a:gd name="f32" fmla="val 1924"/>
                <a:gd name="f33" fmla="val 107"/>
                <a:gd name="f34" fmla="val 1133"/>
                <a:gd name="f35" fmla="val 48"/>
                <a:gd name="f36" fmla="val 678"/>
                <a:gd name="f37" fmla="*/ f0 1 3891"/>
                <a:gd name="f38" fmla="*/ f1 1 83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3891"/>
                <a:gd name="f45" fmla="*/ f42 1 83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3891" h="8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3" y="f22"/>
                    <a:pt x="f23" y="f24"/>
                  </a:cubicBezTo>
                  <a:cubicBezTo>
                    <a:pt x="f25" y="f26"/>
                    <a:pt x="f27" y="f6"/>
                    <a:pt x="f28" y="f6"/>
                  </a:cubicBezTo>
                  <a:cubicBezTo>
                    <a:pt x="f29" y="f6"/>
                    <a:pt x="f30" y="f31"/>
                    <a:pt x="f32" y="f33"/>
                  </a:cubicBezTo>
                  <a:cubicBezTo>
                    <a:pt x="f34" y="f35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4075;p61">
              <a:extLst>
                <a:ext uri="{FF2B5EF4-FFF2-40B4-BE49-F238E27FC236}">
                  <a16:creationId xmlns:a16="http://schemas.microsoft.com/office/drawing/2014/main" id="{81634F5C-8BA0-4E2A-9A95-BBF9BDD257A0}"/>
                </a:ext>
              </a:extLst>
            </p:cNvPr>
            <p:cNvSpPr/>
            <p:nvPr/>
          </p:nvSpPr>
          <p:spPr>
            <a:xfrm>
              <a:off x="4631527" y="4097060"/>
              <a:ext cx="45646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13"/>
                <a:gd name="f4" fmla="val 1900"/>
                <a:gd name="f5" fmla="val 2188"/>
                <a:gd name="f6" fmla="val 1"/>
                <a:gd name="f7" fmla="val 1811"/>
                <a:gd name="f8" fmla="val 1643"/>
                <a:gd name="f9" fmla="val 474"/>
                <a:gd name="f10" fmla="val 1348"/>
                <a:gd name="f11" fmla="val 1264"/>
                <a:gd name="f12" fmla="val 1168"/>
                <a:gd name="f13" fmla="val 435"/>
                <a:gd name="f14" fmla="val 1055"/>
                <a:gd name="f15" fmla="val 334"/>
                <a:gd name="f16" fmla="val 882"/>
                <a:gd name="f17" fmla="val 181"/>
                <a:gd name="f18" fmla="val 660"/>
                <a:gd name="f19" fmla="val 64"/>
                <a:gd name="f20" fmla="val 471"/>
                <a:gd name="f21" fmla="val 326"/>
                <a:gd name="f22" fmla="val 201"/>
                <a:gd name="f23" fmla="val 132"/>
                <a:gd name="f24" fmla="val 130"/>
                <a:gd name="f25" fmla="val 302"/>
                <a:gd name="f26" fmla="val 613"/>
                <a:gd name="f27" fmla="val 22"/>
                <a:gd name="f28" fmla="val 847"/>
                <a:gd name="f29" fmla="val 733"/>
                <a:gd name="f30" fmla="val 1719"/>
                <a:gd name="f31" fmla="val 860"/>
                <a:gd name="f32" fmla="val 1877"/>
                <a:gd name="f33" fmla="val 1297"/>
                <a:gd name="f34" fmla="val 1846"/>
                <a:gd name="f35" fmla="val 1583"/>
                <a:gd name="f36" fmla="val 2023"/>
                <a:gd name="f37" fmla="val 1830"/>
                <a:gd name="f38" fmla="val 2494"/>
                <a:gd name="f39" fmla="val 1831"/>
                <a:gd name="f40" fmla="val 2726"/>
                <a:gd name="f41" fmla="val 1092"/>
                <a:gd name="f42" fmla="val 499"/>
                <a:gd name="f43" fmla="val 2464"/>
                <a:gd name="f44" fmla="*/ f0 1 2913"/>
                <a:gd name="f45" fmla="*/ f1 1 1900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2913"/>
                <a:gd name="f52" fmla="*/ f49 1 1900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2913" h="1900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cubicBezTo>
                    <a:pt x="f11" y="f9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4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3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4076;p61">
              <a:extLst>
                <a:ext uri="{FF2B5EF4-FFF2-40B4-BE49-F238E27FC236}">
                  <a16:creationId xmlns:a16="http://schemas.microsoft.com/office/drawing/2014/main" id="{041BD054-AB0B-401E-B964-DE3EF4286D5C}"/>
                </a:ext>
              </a:extLst>
            </p:cNvPr>
            <p:cNvSpPr/>
            <p:nvPr/>
          </p:nvSpPr>
          <p:spPr>
            <a:xfrm>
              <a:off x="4373502" y="2030736"/>
              <a:ext cx="110176" cy="769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31"/>
                <a:gd name="f4" fmla="val 4908"/>
                <a:gd name="f5" fmla="val 3541"/>
                <a:gd name="f6" fmla="val 1"/>
                <a:gd name="f7" fmla="val 1611"/>
                <a:gd name="f8" fmla="val 34"/>
                <a:gd name="f9" fmla="val 1096"/>
                <a:gd name="f10" fmla="val 17"/>
                <a:gd name="f11" fmla="val 2448"/>
                <a:gd name="f12" fmla="val 3805"/>
                <a:gd name="f13" fmla="val 1560"/>
                <a:gd name="f14" fmla="val 3500"/>
                <a:gd name="f15" fmla="val 5440"/>
                <a:gd name="f16" fmla="val 7018"/>
                <a:gd name="f17" fmla="val 3806"/>
                <a:gd name="f18" fmla="val 7024"/>
                <a:gd name="f19" fmla="val 7030"/>
                <a:gd name="f20" fmla="val 1095"/>
                <a:gd name="f21" fmla="val 5470"/>
                <a:gd name="f22" fmla="*/ f0 1 7031"/>
                <a:gd name="f23" fmla="*/ f1 1 490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7031"/>
                <a:gd name="f30" fmla="*/ f27 1 490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7031" h="490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4"/>
                    <a:pt x="f14" y="f4"/>
                  </a:cubicBezTo>
                  <a:cubicBezTo>
                    <a:pt x="f15" y="f4"/>
                    <a:pt x="f16" y="f17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solidFill>
              <a:srgbClr val="FFD9E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4077;p61">
              <a:extLst>
                <a:ext uri="{FF2B5EF4-FFF2-40B4-BE49-F238E27FC236}">
                  <a16:creationId xmlns:a16="http://schemas.microsoft.com/office/drawing/2014/main" id="{385C779D-6788-46A4-A868-A8EFFCD5C459}"/>
                </a:ext>
              </a:extLst>
            </p:cNvPr>
            <p:cNvSpPr/>
            <p:nvPr/>
          </p:nvSpPr>
          <p:spPr>
            <a:xfrm>
              <a:off x="4671203" y="2027096"/>
              <a:ext cx="110377" cy="768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44"/>
                <a:gd name="f4" fmla="val 4905"/>
                <a:gd name="f5" fmla="val 3483"/>
                <a:gd name="f6" fmla="val 1555"/>
                <a:gd name="f7" fmla="val 1"/>
                <a:gd name="f8" fmla="val 1094"/>
                <a:gd name="f9" fmla="val 14"/>
                <a:gd name="f10" fmla="val 2445"/>
                <a:gd name="f11" fmla="val 26"/>
                <a:gd name="f12" fmla="val 3802"/>
                <a:gd name="f13" fmla="val 1608"/>
                <a:gd name="f14" fmla="val 3547"/>
                <a:gd name="f15" fmla="val 3548"/>
                <a:gd name="f16" fmla="val 3549"/>
                <a:gd name="f17" fmla="val 3550"/>
                <a:gd name="f18" fmla="val 5489"/>
                <a:gd name="f19" fmla="val 7043"/>
                <a:gd name="f20" fmla="val 3803"/>
                <a:gd name="f21" fmla="val 7019"/>
                <a:gd name="f22" fmla="val 6996"/>
                <a:gd name="f23" fmla="val 5413"/>
                <a:gd name="f24" fmla="*/ f0 1 7044"/>
                <a:gd name="f25" fmla="*/ f1 1 49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044"/>
                <a:gd name="f32" fmla="*/ f29 1 49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044" h="490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cubicBezTo>
                    <a:pt x="f15" y="f4"/>
                    <a:pt x="f16" y="f4"/>
                    <a:pt x="f17" y="f4"/>
                  </a:cubicBezTo>
                  <a:cubicBezTo>
                    <a:pt x="f18" y="f4"/>
                    <a:pt x="f19" y="f20"/>
                    <a:pt x="f21" y="f10"/>
                  </a:cubicBezTo>
                  <a:cubicBezTo>
                    <a:pt x="f22" y="f8"/>
                    <a:pt x="f23" y="f2"/>
                    <a:pt x="f5" y="f2"/>
                  </a:cubicBezTo>
                  <a:close/>
                </a:path>
              </a:pathLst>
            </a:custGeom>
            <a:solidFill>
              <a:srgbClr val="FFD9E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4078;p61">
              <a:extLst>
                <a:ext uri="{FF2B5EF4-FFF2-40B4-BE49-F238E27FC236}">
                  <a16:creationId xmlns:a16="http://schemas.microsoft.com/office/drawing/2014/main" id="{E6C93EA5-0171-4F9F-B2BE-1BC501BB1ACF}"/>
                </a:ext>
              </a:extLst>
            </p:cNvPr>
            <p:cNvSpPr/>
            <p:nvPr/>
          </p:nvSpPr>
          <p:spPr>
            <a:xfrm>
              <a:off x="4441076" y="2316385"/>
              <a:ext cx="17163" cy="94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5"/>
                <a:gd name="f4" fmla="val 6021"/>
                <a:gd name="f5" fmla="val 986"/>
                <a:gd name="f6" fmla="val 1"/>
                <a:gd name="f7" fmla="val 998"/>
                <a:gd name="f8" fmla="val 1018"/>
                <a:gd name="f9" fmla="val 137"/>
                <a:gd name="f10" fmla="val 1043"/>
                <a:gd name="f11" fmla="val 364"/>
                <a:gd name="f12" fmla="val 1064"/>
                <a:gd name="f13" fmla="val 592"/>
                <a:gd name="f14" fmla="val 1086"/>
                <a:gd name="f15" fmla="val 910"/>
                <a:gd name="f16" fmla="val 1275"/>
                <a:gd name="f17" fmla="val 1094"/>
                <a:gd name="f18" fmla="val 2002"/>
                <a:gd name="f19" fmla="val 1014"/>
                <a:gd name="f20" fmla="val 2906"/>
                <a:gd name="f21" fmla="val 881"/>
                <a:gd name="f22" fmla="val 3589"/>
                <a:gd name="f23" fmla="val 630"/>
                <a:gd name="f24" fmla="val 4996"/>
                <a:gd name="f25" fmla="val 123"/>
                <a:gd name="f26" fmla="val 6020"/>
                <a:gd name="f27" fmla="val 72"/>
                <a:gd name="f28" fmla="val 5994"/>
                <a:gd name="f29" fmla="val 5966"/>
                <a:gd name="f30" fmla="val 413"/>
                <a:gd name="f31" fmla="val 4949"/>
                <a:gd name="f32" fmla="val 670"/>
                <a:gd name="f33" fmla="val 3561"/>
                <a:gd name="f34" fmla="val 803"/>
                <a:gd name="f35" fmla="val 2890"/>
                <a:gd name="f36" fmla="val 916"/>
                <a:gd name="f37" fmla="val 2001"/>
                <a:gd name="f38" fmla="val 949"/>
                <a:gd name="f39" fmla="val 1279"/>
                <a:gd name="f40" fmla="val 969"/>
                <a:gd name="f41" fmla="val 917"/>
                <a:gd name="f42" fmla="val 970"/>
                <a:gd name="f43" fmla="val 598"/>
                <a:gd name="f44" fmla="val 975"/>
                <a:gd name="f45" fmla="val 371"/>
                <a:gd name="f46" fmla="val 141"/>
                <a:gd name="f47" fmla="val 977"/>
                <a:gd name="f48" fmla="*/ f0 1 1095"/>
                <a:gd name="f49" fmla="*/ f1 1 6021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1095"/>
                <a:gd name="f56" fmla="*/ f53 1 6021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1095" h="6021">
                  <a:moveTo>
                    <a:pt x="f5" y="f6"/>
                  </a:moveTo>
                  <a:cubicBezTo>
                    <a:pt x="f7" y="f2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6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4" y="f46"/>
                    <a:pt x="f47" y="f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4079;p61">
              <a:extLst>
                <a:ext uri="{FF2B5EF4-FFF2-40B4-BE49-F238E27FC236}">
                  <a16:creationId xmlns:a16="http://schemas.microsoft.com/office/drawing/2014/main" id="{B18996EB-B96A-4A59-9779-D4062691E5D8}"/>
                </a:ext>
              </a:extLst>
            </p:cNvPr>
            <p:cNvSpPr/>
            <p:nvPr/>
          </p:nvSpPr>
          <p:spPr>
            <a:xfrm>
              <a:off x="4315876" y="2157051"/>
              <a:ext cx="24771" cy="79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81"/>
                <a:gd name="f4" fmla="val 5061"/>
                <a:gd name="f5" fmla="val 748"/>
                <a:gd name="f6" fmla="val 5"/>
                <a:gd name="f7" fmla="val 779"/>
                <a:gd name="f8" fmla="val 22"/>
                <a:gd name="f9" fmla="val 471"/>
                <a:gd name="f10" fmla="val 444"/>
                <a:gd name="f11" fmla="val 337"/>
                <a:gd name="f12" fmla="val 1089"/>
                <a:gd name="f13" fmla="val 178"/>
                <a:gd name="f14" fmla="val 1726"/>
                <a:gd name="f15" fmla="val 218"/>
                <a:gd name="f16" fmla="val 2551"/>
                <a:gd name="f17" fmla="val 408"/>
                <a:gd name="f18" fmla="val 3133"/>
                <a:gd name="f19" fmla="val 583"/>
                <a:gd name="f20" fmla="val 3734"/>
                <a:gd name="f21" fmla="val 875"/>
                <a:gd name="f22" fmla="val 4219"/>
                <a:gd name="f23" fmla="val 1129"/>
                <a:gd name="f24" fmla="val 4532"/>
                <a:gd name="f25" fmla="val 1383"/>
                <a:gd name="f26" fmla="val 4847"/>
                <a:gd name="f27" fmla="val 5007"/>
                <a:gd name="f28" fmla="val 1555"/>
                <a:gd name="f29" fmla="val 5040"/>
                <a:gd name="f30" fmla="val 1542"/>
                <a:gd name="f31" fmla="val 5060"/>
                <a:gd name="f32" fmla="val 1312"/>
                <a:gd name="f33" fmla="val 4946"/>
                <a:gd name="f34" fmla="val 1020"/>
                <a:gd name="f35" fmla="val 4645"/>
                <a:gd name="f36" fmla="val 729"/>
                <a:gd name="f37" fmla="val 4347"/>
                <a:gd name="f38" fmla="val 393"/>
                <a:gd name="f39" fmla="val 3847"/>
                <a:gd name="f40" fmla="val 211"/>
                <a:gd name="f41" fmla="val 3207"/>
                <a:gd name="f42" fmla="val 11"/>
                <a:gd name="f43" fmla="val 2593"/>
                <a:gd name="f44" fmla="val 1715"/>
                <a:gd name="f45" fmla="val 206"/>
                <a:gd name="f46" fmla="val 1063"/>
                <a:gd name="f47" fmla="val 297"/>
                <a:gd name="f48" fmla="val 734"/>
                <a:gd name="f49" fmla="val 438"/>
                <a:gd name="f50" fmla="val 466"/>
                <a:gd name="f51" fmla="val 543"/>
                <a:gd name="f52" fmla="val 281"/>
                <a:gd name="f53" fmla="val 665"/>
                <a:gd name="f54" fmla="val 104"/>
                <a:gd name="f55" fmla="val 740"/>
                <a:gd name="f56" fmla="*/ f0 1 1581"/>
                <a:gd name="f57" fmla="*/ f1 1 5061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1581"/>
                <a:gd name="f64" fmla="*/ f61 1 5061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581" h="506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2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2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4080;p61">
              <a:extLst>
                <a:ext uri="{FF2B5EF4-FFF2-40B4-BE49-F238E27FC236}">
                  <a16:creationId xmlns:a16="http://schemas.microsoft.com/office/drawing/2014/main" id="{ED8CBC40-9BAB-473E-A9F7-1EBE501CA13D}"/>
                </a:ext>
              </a:extLst>
            </p:cNvPr>
            <p:cNvSpPr/>
            <p:nvPr/>
          </p:nvSpPr>
          <p:spPr>
            <a:xfrm>
              <a:off x="4331759" y="2177277"/>
              <a:ext cx="6437" cy="268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1"/>
                <a:gd name="f4" fmla="val 1714"/>
                <a:gd name="f5" fmla="val 167"/>
                <a:gd name="f6" fmla="val 5"/>
                <a:gd name="f7" fmla="val 197"/>
                <a:gd name="f8" fmla="val 17"/>
                <a:gd name="f9" fmla="val 147"/>
                <a:gd name="f10" fmla="val 629"/>
                <a:gd name="f11" fmla="val 245"/>
                <a:gd name="f12" fmla="val 989"/>
                <a:gd name="f13" fmla="val 315"/>
                <a:gd name="f14" fmla="val 1359"/>
                <a:gd name="f15" fmla="val 410"/>
                <a:gd name="f16" fmla="val 1647"/>
                <a:gd name="f17" fmla="val 351"/>
                <a:gd name="f18" fmla="val 1680"/>
                <a:gd name="f19" fmla="val 297"/>
                <a:gd name="f20" fmla="val 1713"/>
                <a:gd name="f21" fmla="val 112"/>
                <a:gd name="f22" fmla="val 1444"/>
                <a:gd name="f23" fmla="val 39"/>
                <a:gd name="f24" fmla="val 1032"/>
                <a:gd name="f25" fmla="val 833"/>
                <a:gd name="f26" fmla="val 3"/>
                <a:gd name="f27" fmla="val 566"/>
                <a:gd name="f28" fmla="val 44"/>
                <a:gd name="f29" fmla="val 358"/>
                <a:gd name="f30" fmla="val 82"/>
                <a:gd name="f31" fmla="val 149"/>
                <a:gd name="f32" fmla="val 151"/>
                <a:gd name="f33" fmla="val 1"/>
                <a:gd name="f34" fmla="*/ f0 1 411"/>
                <a:gd name="f35" fmla="*/ f1 1 1714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411"/>
                <a:gd name="f42" fmla="*/ f39 1 1714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11" h="1714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4081;p61">
              <a:extLst>
                <a:ext uri="{FF2B5EF4-FFF2-40B4-BE49-F238E27FC236}">
                  <a16:creationId xmlns:a16="http://schemas.microsoft.com/office/drawing/2014/main" id="{FD8802E1-E3D2-43DA-9627-EA9E0DCCAEA7}"/>
                </a:ext>
              </a:extLst>
            </p:cNvPr>
            <p:cNvSpPr/>
            <p:nvPr/>
          </p:nvSpPr>
          <p:spPr>
            <a:xfrm>
              <a:off x="4462765" y="2320152"/>
              <a:ext cx="9966" cy="957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6"/>
                <a:gd name="f4" fmla="val 6112"/>
                <a:gd name="f5" fmla="val 577"/>
                <a:gd name="f6" fmla="val 589"/>
                <a:gd name="f7" fmla="val 603"/>
                <a:gd name="f8" fmla="val 138"/>
                <a:gd name="f9" fmla="val 614"/>
                <a:gd name="f10" fmla="val 367"/>
                <a:gd name="f11" fmla="val 625"/>
                <a:gd name="f12" fmla="val 595"/>
                <a:gd name="f13" fmla="val 635"/>
                <a:gd name="f14" fmla="val 914"/>
                <a:gd name="f15" fmla="val 634"/>
                <a:gd name="f16" fmla="val 1278"/>
                <a:gd name="f17" fmla="val 2005"/>
                <a:gd name="f18" fmla="val 594"/>
                <a:gd name="f19" fmla="val 2907"/>
                <a:gd name="f20" fmla="val 528"/>
                <a:gd name="f21" fmla="val 3597"/>
                <a:gd name="f22" fmla="val 401"/>
                <a:gd name="f23" fmla="val 5014"/>
                <a:gd name="f24" fmla="val 130"/>
                <a:gd name="f25" fmla="val 70"/>
                <a:gd name="f26" fmla="val 6100"/>
                <a:gd name="f27" fmla="val 6087"/>
                <a:gd name="f28" fmla="val 181"/>
                <a:gd name="f29" fmla="val 5003"/>
                <a:gd name="f30" fmla="val 317"/>
                <a:gd name="f31" fmla="val 3591"/>
                <a:gd name="f32" fmla="val 386"/>
                <a:gd name="f33" fmla="val 2905"/>
                <a:gd name="f34" fmla="val 460"/>
                <a:gd name="f35" fmla="val 2009"/>
                <a:gd name="f36" fmla="val 499"/>
                <a:gd name="f37" fmla="val 1282"/>
                <a:gd name="f38" fmla="val 518"/>
                <a:gd name="f39" fmla="val 920"/>
                <a:gd name="f40" fmla="val 535"/>
                <a:gd name="f41" fmla="val 601"/>
                <a:gd name="f42" fmla="val 546"/>
                <a:gd name="f43" fmla="val 371"/>
                <a:gd name="f44" fmla="val 556"/>
                <a:gd name="f45" fmla="val 139"/>
                <a:gd name="f46" fmla="val 567"/>
                <a:gd name="f47" fmla="*/ f0 1 636"/>
                <a:gd name="f48" fmla="*/ f1 1 6112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636"/>
                <a:gd name="f55" fmla="*/ f52 1 6112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636" h="61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3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26"/>
                  </a:cubicBezTo>
                  <a:cubicBezTo>
                    <a:pt x="f2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5" name="Google Shape;4082;p61">
              <a:extLst>
                <a:ext uri="{FF2B5EF4-FFF2-40B4-BE49-F238E27FC236}">
                  <a16:creationId xmlns:a16="http://schemas.microsoft.com/office/drawing/2014/main" id="{C22663E8-3B57-4CF7-83C8-EA64A5522A90}"/>
                </a:ext>
              </a:extLst>
            </p:cNvPr>
            <p:cNvSpPr/>
            <p:nvPr/>
          </p:nvSpPr>
          <p:spPr>
            <a:xfrm>
              <a:off x="4483147" y="2333457"/>
              <a:ext cx="3511" cy="32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4"/>
                <a:gd name="f4" fmla="val 2070"/>
                <a:gd name="f5" fmla="val 105"/>
                <a:gd name="f6" fmla="val 153"/>
                <a:gd name="f7" fmla="val 206"/>
                <a:gd name="f8" fmla="val 750"/>
                <a:gd name="f9" fmla="val 214"/>
                <a:gd name="f10" fmla="val 1216"/>
                <a:gd name="f11" fmla="val 1692"/>
                <a:gd name="f12" fmla="val 164"/>
                <a:gd name="f13" fmla="val 101"/>
                <a:gd name="f14" fmla="val 33"/>
                <a:gd name="f15" fmla="val 6"/>
                <a:gd name="f16" fmla="val 1699"/>
                <a:gd name="f17" fmla="val 2"/>
                <a:gd name="f18" fmla="val 1221"/>
                <a:gd name="f19" fmla="val 753"/>
                <a:gd name="f20" fmla="val 66"/>
                <a:gd name="f21" fmla="*/ f0 1 224"/>
                <a:gd name="f22" fmla="*/ f1 1 207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24"/>
                <a:gd name="f29" fmla="*/ f26 1 207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24" h="207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3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18"/>
                  </a:cubicBezTo>
                  <a:cubicBezTo>
                    <a:pt x="f2" y="f19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4083;p61">
              <a:extLst>
                <a:ext uri="{FF2B5EF4-FFF2-40B4-BE49-F238E27FC236}">
                  <a16:creationId xmlns:a16="http://schemas.microsoft.com/office/drawing/2014/main" id="{3C2CE046-A9B1-4D64-A977-E29110268E8D}"/>
                </a:ext>
              </a:extLst>
            </p:cNvPr>
            <p:cNvSpPr/>
            <p:nvPr/>
          </p:nvSpPr>
          <p:spPr>
            <a:xfrm>
              <a:off x="4691137" y="2304973"/>
              <a:ext cx="13478" cy="843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"/>
                <a:gd name="f4" fmla="val 5382"/>
                <a:gd name="f5" fmla="val 156"/>
                <a:gd name="f6" fmla="val 1"/>
                <a:gd name="f7" fmla="val 182"/>
                <a:gd name="f8" fmla="val 3"/>
                <a:gd name="f9" fmla="val 146"/>
                <a:gd name="f10" fmla="val 491"/>
                <a:gd name="f11" fmla="val 166"/>
                <a:gd name="f12" fmla="val 1131"/>
                <a:gd name="f13" fmla="val 178"/>
                <a:gd name="f14" fmla="val 1772"/>
                <a:gd name="f15" fmla="val 255"/>
                <a:gd name="f16" fmla="val 2563"/>
                <a:gd name="f17" fmla="val 359"/>
                <a:gd name="f18" fmla="val 3161"/>
                <a:gd name="f19" fmla="val 557"/>
                <a:gd name="f20" fmla="val 4389"/>
                <a:gd name="f21" fmla="val 5334"/>
                <a:gd name="f22" fmla="val 792"/>
                <a:gd name="f23" fmla="val 5358"/>
                <a:gd name="f24" fmla="val 737"/>
                <a:gd name="f25" fmla="val 350"/>
                <a:gd name="f26" fmla="val 4465"/>
                <a:gd name="f27" fmla="val 151"/>
                <a:gd name="f28" fmla="val 3204"/>
                <a:gd name="f29" fmla="val 46"/>
                <a:gd name="f30" fmla="val 2594"/>
                <a:gd name="f31" fmla="val 1784"/>
                <a:gd name="f32" fmla="val 30"/>
                <a:gd name="f33" fmla="val 1135"/>
                <a:gd name="f34" fmla="val 41"/>
                <a:gd name="f35" fmla="val 811"/>
                <a:gd name="f36" fmla="val 70"/>
                <a:gd name="f37" fmla="val 526"/>
                <a:gd name="f38" fmla="val 94"/>
                <a:gd name="f39" fmla="val 324"/>
                <a:gd name="f40" fmla="val 124"/>
                <a:gd name="f41" fmla="val 120"/>
                <a:gd name="f42" fmla="*/ f0 1 860"/>
                <a:gd name="f43" fmla="*/ f1 1 5382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60"/>
                <a:gd name="f50" fmla="*/ f47 1 5382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60" h="5382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3" y="f21"/>
                    <a:pt x="f22" y="f23"/>
                  </a:cubicBezTo>
                  <a:cubicBezTo>
                    <a:pt x="f24" y="f4"/>
                    <a:pt x="f25" y="f26"/>
                    <a:pt x="f27" y="f28"/>
                  </a:cubicBezTo>
                  <a:cubicBezTo>
                    <a:pt x="f29" y="f30"/>
                    <a:pt x="f6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4084;p61">
              <a:extLst>
                <a:ext uri="{FF2B5EF4-FFF2-40B4-BE49-F238E27FC236}">
                  <a16:creationId xmlns:a16="http://schemas.microsoft.com/office/drawing/2014/main" id="{760A9871-01DB-4C5D-AE1E-A9DB4EFA3CAA}"/>
                </a:ext>
              </a:extLst>
            </p:cNvPr>
            <p:cNvSpPr/>
            <p:nvPr/>
          </p:nvSpPr>
          <p:spPr>
            <a:xfrm>
              <a:off x="4684617" y="2318260"/>
              <a:ext cx="3749" cy="32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"/>
                <a:gd name="f4" fmla="val 2065"/>
                <a:gd name="f5" fmla="val 95"/>
                <a:gd name="f6" fmla="val 1"/>
                <a:gd name="f7" fmla="val 143"/>
                <a:gd name="f8" fmla="val 206"/>
                <a:gd name="f9" fmla="val 748"/>
                <a:gd name="f10" fmla="val 222"/>
                <a:gd name="f11" fmla="val 1213"/>
                <a:gd name="f12" fmla="val 238"/>
                <a:gd name="f13" fmla="val 1688"/>
                <a:gd name="f14" fmla="val 185"/>
                <a:gd name="f15" fmla="val 121"/>
                <a:gd name="f16" fmla="val 53"/>
                <a:gd name="f17" fmla="val 20"/>
                <a:gd name="f18" fmla="val 1696"/>
                <a:gd name="f19" fmla="val 10"/>
                <a:gd name="f20" fmla="val 1216"/>
                <a:gd name="f21" fmla="val 750"/>
                <a:gd name="f22" fmla="val 58"/>
                <a:gd name="f23" fmla="*/ f0 1 239"/>
                <a:gd name="f24" fmla="*/ f1 1 206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239"/>
                <a:gd name="f31" fmla="*/ f28 1 206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239" h="206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4"/>
                    <a:pt x="f15" y="f4"/>
                  </a:cubicBezTo>
                  <a:cubicBezTo>
                    <a:pt x="f16" y="f4"/>
                    <a:pt x="f17" y="f18"/>
                    <a:pt x="f19" y="f20"/>
                  </a:cubicBezTo>
                  <a:cubicBezTo>
                    <a:pt x="f6" y="f21"/>
                    <a:pt x="f22" y="f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8" name="Google Shape;4085;p61">
              <a:extLst>
                <a:ext uri="{FF2B5EF4-FFF2-40B4-BE49-F238E27FC236}">
                  <a16:creationId xmlns:a16="http://schemas.microsoft.com/office/drawing/2014/main" id="{E1496FE9-CCC3-465F-9E9B-84AA244945F1}"/>
                </a:ext>
              </a:extLst>
            </p:cNvPr>
            <p:cNvSpPr/>
            <p:nvPr/>
          </p:nvSpPr>
          <p:spPr>
            <a:xfrm>
              <a:off x="4707194" y="2295473"/>
              <a:ext cx="3447" cy="57058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20"/>
                <a:gd name="f5" fmla="val 3641"/>
                <a:gd name="f6" fmla="val 133"/>
                <a:gd name="f7" fmla="val 1"/>
                <a:gd name="f8" fmla="val 3"/>
                <a:gd name="f9" fmla="val 1319"/>
                <a:gd name="f10" fmla="val 2139"/>
                <a:gd name="f11" fmla="val 2977"/>
                <a:gd name="f12" fmla="val 153"/>
                <a:gd name="f13" fmla="val 89"/>
                <a:gd name="f14" fmla="val 3639"/>
                <a:gd name="f15" fmla="val 21"/>
                <a:gd name="f16" fmla="val 3638"/>
                <a:gd name="f17" fmla="val 2984"/>
                <a:gd name="f18" fmla="val 8"/>
                <a:gd name="f19" fmla="val 2141"/>
                <a:gd name="f20" fmla="val 14"/>
                <a:gd name="f21" fmla="val 1321"/>
                <a:gd name="f22" fmla="val 96"/>
                <a:gd name="f23" fmla="*/ f1 1 220"/>
                <a:gd name="f24" fmla="*/ f2 1 3641"/>
                <a:gd name="f25" fmla="val f3"/>
                <a:gd name="f26" fmla="val f4"/>
                <a:gd name="f27" fmla="val f5"/>
                <a:gd name="f28" fmla="+- f27 0 f25"/>
                <a:gd name="f29" fmla="+- f26 0 f25"/>
                <a:gd name="f30" fmla="*/ f29 1 220"/>
                <a:gd name="f31" fmla="*/ f28 1 3641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220" h="3641">
                  <a:moveTo>
                    <a:pt x="f6" y="f7"/>
                  </a:moveTo>
                  <a:cubicBezTo>
                    <a:pt x="f0" y="f8"/>
                    <a:pt x="f4" y="f9"/>
                    <a:pt x="f4" y="f10"/>
                  </a:cubicBezTo>
                  <a:cubicBezTo>
                    <a:pt x="f4" y="f11"/>
                    <a:pt x="f12" y="f5"/>
                    <a:pt x="f13" y="f14"/>
                  </a:cubicBezTo>
                  <a:cubicBezTo>
                    <a:pt x="f15" y="f16"/>
                    <a:pt x="f7" y="f17"/>
                    <a:pt x="f18" y="f19"/>
                  </a:cubicBezTo>
                  <a:cubicBezTo>
                    <a:pt x="f20" y="f21"/>
                    <a:pt x="f22" y="f3"/>
                    <a:pt x="f6" y="f7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4086;p61">
              <a:extLst>
                <a:ext uri="{FF2B5EF4-FFF2-40B4-BE49-F238E27FC236}">
                  <a16:creationId xmlns:a16="http://schemas.microsoft.com/office/drawing/2014/main" id="{581DCB52-68E5-481B-9D0F-38432EDFFF9B}"/>
                </a:ext>
              </a:extLst>
            </p:cNvPr>
            <p:cNvSpPr/>
            <p:nvPr/>
          </p:nvSpPr>
          <p:spPr>
            <a:xfrm>
              <a:off x="4372441" y="2316696"/>
              <a:ext cx="18553" cy="106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4"/>
                <a:gd name="f4" fmla="val 6824"/>
                <a:gd name="f5" fmla="val 573"/>
                <a:gd name="f6" fmla="val 3"/>
                <a:gd name="f7" fmla="val 583"/>
                <a:gd name="f8" fmla="val 644"/>
                <a:gd name="f9" fmla="val 144"/>
                <a:gd name="f10" fmla="val 735"/>
                <a:gd name="f11" fmla="val 389"/>
                <a:gd name="f12" fmla="val 816"/>
                <a:gd name="f13" fmla="val 636"/>
                <a:gd name="f14" fmla="val 922"/>
                <a:gd name="f15" fmla="val 989"/>
                <a:gd name="f16" fmla="val 996"/>
                <a:gd name="f17" fmla="val 1399"/>
                <a:gd name="f18" fmla="val 1160"/>
                <a:gd name="f19" fmla="val 2218"/>
                <a:gd name="f20" fmla="val 3271"/>
                <a:gd name="f21" fmla="val 1063"/>
                <a:gd name="f22" fmla="val 4065"/>
                <a:gd name="f23" fmla="val 956"/>
                <a:gd name="f24" fmla="val 4880"/>
                <a:gd name="f25" fmla="val 723"/>
                <a:gd name="f26" fmla="val 5586"/>
                <a:gd name="f27" fmla="val 506"/>
                <a:gd name="f28" fmla="val 6071"/>
                <a:gd name="f29" fmla="val 287"/>
                <a:gd name="f30" fmla="val 6557"/>
                <a:gd name="f31" fmla="val 101"/>
                <a:gd name="f32" fmla="val 77"/>
                <a:gd name="f33" fmla="val 6811"/>
                <a:gd name="f34" fmla="val 6776"/>
                <a:gd name="f35" fmla="val 635"/>
                <a:gd name="f36" fmla="val 5663"/>
                <a:gd name="f37" fmla="val 850"/>
                <a:gd name="f38" fmla="val 4054"/>
                <a:gd name="f39" fmla="val 973"/>
                <a:gd name="f40" fmla="val 3279"/>
                <a:gd name="f41" fmla="val 985"/>
                <a:gd name="f42" fmla="val 2250"/>
                <a:gd name="f43" fmla="val 864"/>
                <a:gd name="f44" fmla="val 1431"/>
                <a:gd name="f45" fmla="val 811"/>
                <a:gd name="f46" fmla="val 1023"/>
                <a:gd name="f47" fmla="val 729"/>
                <a:gd name="f48" fmla="val 668"/>
                <a:gd name="f49" fmla="val 670"/>
                <a:gd name="f50" fmla="val 414"/>
                <a:gd name="f51" fmla="val 602"/>
                <a:gd name="f52" fmla="val 161"/>
                <a:gd name="f53" fmla="val 565"/>
                <a:gd name="f54" fmla="val 8"/>
                <a:gd name="f55" fmla="*/ f0 1 1184"/>
                <a:gd name="f56" fmla="*/ f1 1 6824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184"/>
                <a:gd name="f63" fmla="*/ f60 1 6824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184" h="6824">
                  <a:moveTo>
                    <a:pt x="f5" y="f6"/>
                  </a:moveTo>
                  <a:cubicBezTo>
                    <a:pt x="f7" y="f2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3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4"/>
                    <a:pt x="f32" y="f33"/>
                  </a:cubicBezTo>
                  <a:cubicBezTo>
                    <a:pt x="f2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4087;p61">
              <a:extLst>
                <a:ext uri="{FF2B5EF4-FFF2-40B4-BE49-F238E27FC236}">
                  <a16:creationId xmlns:a16="http://schemas.microsoft.com/office/drawing/2014/main" id="{C37C5A3B-49AC-4199-BB36-1C9691E67D35}"/>
                </a:ext>
              </a:extLst>
            </p:cNvPr>
            <p:cNvSpPr/>
            <p:nvPr/>
          </p:nvSpPr>
          <p:spPr>
            <a:xfrm>
              <a:off x="4398483" y="2348672"/>
              <a:ext cx="9134" cy="443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3"/>
                <a:gd name="f4" fmla="val 2831"/>
                <a:gd name="f5" fmla="val 536"/>
                <a:gd name="f6" fmla="val 8"/>
                <a:gd name="f7" fmla="val 582"/>
                <a:gd name="f8" fmla="val 15"/>
                <a:gd name="f9" fmla="val 467"/>
                <a:gd name="f10" fmla="val 1042"/>
                <a:gd name="f11" fmla="val 371"/>
                <a:gd name="f12" fmla="val 1677"/>
                <a:gd name="f13" fmla="val 273"/>
                <a:gd name="f14" fmla="val 2327"/>
                <a:gd name="f15" fmla="val 130"/>
                <a:gd name="f16" fmla="val 67"/>
                <a:gd name="f17" fmla="val 2820"/>
                <a:gd name="f18" fmla="val 2810"/>
                <a:gd name="f19" fmla="val 56"/>
                <a:gd name="f20" fmla="val 2302"/>
                <a:gd name="f21" fmla="val 162"/>
                <a:gd name="f22" fmla="val 1648"/>
                <a:gd name="f23" fmla="val 264"/>
                <a:gd name="f24" fmla="val 1013"/>
                <a:gd name="f25" fmla="val 499"/>
                <a:gd name="f26" fmla="*/ f0 1 583"/>
                <a:gd name="f27" fmla="*/ f1 1 283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83"/>
                <a:gd name="f34" fmla="*/ f31 1 283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83" h="283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4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4088;p61">
              <a:extLst>
                <a:ext uri="{FF2B5EF4-FFF2-40B4-BE49-F238E27FC236}">
                  <a16:creationId xmlns:a16="http://schemas.microsoft.com/office/drawing/2014/main" id="{532B436E-056B-4A89-9895-0CCACB0D965E}"/>
                </a:ext>
              </a:extLst>
            </p:cNvPr>
            <p:cNvSpPr/>
            <p:nvPr/>
          </p:nvSpPr>
          <p:spPr>
            <a:xfrm>
              <a:off x="4855674" y="2411940"/>
              <a:ext cx="19147" cy="8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2"/>
                <a:gd name="f4" fmla="val 5336"/>
                <a:gd name="f5" fmla="val 26"/>
                <a:gd name="f6" fmla="val 9"/>
                <a:gd name="f7" fmla="val 34"/>
                <a:gd name="f8" fmla="val 1"/>
                <a:gd name="f9" fmla="val 125"/>
                <a:gd name="f10" fmla="val 93"/>
                <a:gd name="f11" fmla="val 272"/>
                <a:gd name="f12" fmla="val 254"/>
                <a:gd name="f13" fmla="val 407"/>
                <a:gd name="f14" fmla="val 423"/>
                <a:gd name="f15" fmla="val 588"/>
                <a:gd name="f16" fmla="val 671"/>
                <a:gd name="f17" fmla="val 738"/>
                <a:gd name="f18" fmla="val 985"/>
                <a:gd name="f19" fmla="val 1056"/>
                <a:gd name="f20" fmla="val 1607"/>
                <a:gd name="f21" fmla="val 2483"/>
                <a:gd name="f22" fmla="val 1169"/>
                <a:gd name="f23" fmla="val 3147"/>
                <a:gd name="f24" fmla="val 1136"/>
                <a:gd name="f25" fmla="val 3827"/>
                <a:gd name="f26" fmla="val 926"/>
                <a:gd name="f27" fmla="val 4412"/>
                <a:gd name="f28" fmla="val 712"/>
                <a:gd name="f29" fmla="val 4784"/>
                <a:gd name="f30" fmla="val 495"/>
                <a:gd name="f31" fmla="val 5160"/>
                <a:gd name="f32" fmla="val 296"/>
                <a:gd name="f33" fmla="val 279"/>
                <a:gd name="f34" fmla="val 5320"/>
                <a:gd name="f35" fmla="val 244"/>
                <a:gd name="f36" fmla="val 5293"/>
                <a:gd name="f37" fmla="val 394"/>
                <a:gd name="f38" fmla="val 5089"/>
                <a:gd name="f39" fmla="val 565"/>
                <a:gd name="f40" fmla="val 4715"/>
                <a:gd name="f41" fmla="val 4343"/>
                <a:gd name="f42" fmla="val 920"/>
                <a:gd name="f43" fmla="val 3790"/>
                <a:gd name="f44" fmla="val 956"/>
                <a:gd name="f45" fmla="val 3139"/>
                <a:gd name="f46" fmla="val 1013"/>
                <a:gd name="f47" fmla="val 2509"/>
                <a:gd name="f48" fmla="val 888"/>
                <a:gd name="f49" fmla="val 1668"/>
                <a:gd name="f50" fmla="val 618"/>
                <a:gd name="f51" fmla="val 1048"/>
                <a:gd name="f52" fmla="val 367"/>
                <a:gd name="f53" fmla="val 413"/>
                <a:gd name="f54" fmla="val 27"/>
                <a:gd name="f55" fmla="*/ f0 1 1222"/>
                <a:gd name="f56" fmla="*/ f1 1 5336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222"/>
                <a:gd name="f63" fmla="*/ f60 1 5336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222" h="533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3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4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17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2" y="f54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4089;p61">
              <a:extLst>
                <a:ext uri="{FF2B5EF4-FFF2-40B4-BE49-F238E27FC236}">
                  <a16:creationId xmlns:a16="http://schemas.microsoft.com/office/drawing/2014/main" id="{82D0F1BA-7455-4E8A-8F41-A1F208D1F06F}"/>
                </a:ext>
              </a:extLst>
            </p:cNvPr>
            <p:cNvSpPr/>
            <p:nvPr/>
          </p:nvSpPr>
          <p:spPr>
            <a:xfrm>
              <a:off x="4850873" y="2435001"/>
              <a:ext cx="8366" cy="432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4"/>
                <a:gd name="f4" fmla="val 2758"/>
                <a:gd name="f5" fmla="val 227"/>
                <a:gd name="f6" fmla="val 7"/>
                <a:gd name="f7" fmla="val 246"/>
                <a:gd name="f8" fmla="val 362"/>
                <a:gd name="f9" fmla="val 232"/>
                <a:gd name="f10" fmla="val 433"/>
                <a:gd name="f11" fmla="val 565"/>
                <a:gd name="f12" fmla="val 512"/>
                <a:gd name="f13" fmla="val 897"/>
                <a:gd name="f14" fmla="val 1323"/>
                <a:gd name="f15" fmla="val 495"/>
                <a:gd name="f16" fmla="val 1645"/>
                <a:gd name="f17" fmla="val 427"/>
                <a:gd name="f18" fmla="val 2313"/>
                <a:gd name="f19" fmla="val 119"/>
                <a:gd name="f20" fmla="val 68"/>
                <a:gd name="f21" fmla="val 2723"/>
                <a:gd name="f22" fmla="val 2688"/>
                <a:gd name="f23" fmla="val 212"/>
                <a:gd name="f24" fmla="val 2244"/>
                <a:gd name="f25" fmla="val 282"/>
                <a:gd name="f26" fmla="val 1618"/>
                <a:gd name="f27" fmla="val 322"/>
                <a:gd name="f28" fmla="val 1316"/>
                <a:gd name="f29" fmla="val 333"/>
                <a:gd name="f30" fmla="val 914"/>
                <a:gd name="f31" fmla="val 300"/>
                <a:gd name="f32" fmla="val 587"/>
                <a:gd name="f33" fmla="val 271"/>
                <a:gd name="f34" fmla="val 260"/>
                <a:gd name="f35" fmla="val 206"/>
                <a:gd name="f36" fmla="val 14"/>
                <a:gd name="f37" fmla="*/ f0 1 534"/>
                <a:gd name="f38" fmla="*/ f1 1 275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534"/>
                <a:gd name="f45" fmla="*/ f42 1 275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534" h="2758">
                  <a:moveTo>
                    <a:pt x="f5" y="f6"/>
                  </a:moveTo>
                  <a:cubicBezTo>
                    <a:pt x="f7" y="f2"/>
                    <a:pt x="f8" y="f9"/>
                    <a:pt x="f10" y="f11"/>
                  </a:cubicBezTo>
                  <a:cubicBezTo>
                    <a:pt x="f12" y="f13"/>
                    <a:pt x="f3" y="f14"/>
                    <a:pt x="f15" y="f16"/>
                  </a:cubicBezTo>
                  <a:cubicBezTo>
                    <a:pt x="f17" y="f18"/>
                    <a:pt x="f19" y="f4"/>
                    <a:pt x="f20" y="f21"/>
                  </a:cubicBezTo>
                  <a:cubicBezTo>
                    <a:pt x="f2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4090;p61">
              <a:extLst>
                <a:ext uri="{FF2B5EF4-FFF2-40B4-BE49-F238E27FC236}">
                  <a16:creationId xmlns:a16="http://schemas.microsoft.com/office/drawing/2014/main" id="{DEF69185-2BC3-4C3C-A0CA-1B2AD91AA45D}"/>
                </a:ext>
              </a:extLst>
            </p:cNvPr>
            <p:cNvSpPr/>
            <p:nvPr/>
          </p:nvSpPr>
          <p:spPr>
            <a:xfrm>
              <a:off x="4244836" y="2489106"/>
              <a:ext cx="15681" cy="1267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1"/>
                <a:gd name="f4" fmla="val 8089"/>
                <a:gd name="f5" fmla="val 805"/>
                <a:gd name="f6" fmla="val 1"/>
                <a:gd name="f7" fmla="val 816"/>
                <a:gd name="f8" fmla="val 6"/>
                <a:gd name="f9" fmla="val 770"/>
                <a:gd name="f10" fmla="val 187"/>
                <a:gd name="f11" fmla="val 685"/>
                <a:gd name="f12" fmla="val 482"/>
                <a:gd name="f13" fmla="val 611"/>
                <a:gd name="f14" fmla="val 779"/>
                <a:gd name="f15" fmla="val 506"/>
                <a:gd name="f16" fmla="val 1196"/>
                <a:gd name="f17" fmla="val 430"/>
                <a:gd name="f18" fmla="val 1676"/>
                <a:gd name="f19" fmla="val 261"/>
                <a:gd name="f20" fmla="val 2636"/>
                <a:gd name="f21" fmla="val 213"/>
                <a:gd name="f22" fmla="val 3844"/>
                <a:gd name="f23" fmla="val 299"/>
                <a:gd name="f24" fmla="val 4760"/>
                <a:gd name="f25" fmla="val 435"/>
                <a:gd name="f26" fmla="val 6646"/>
                <a:gd name="f27" fmla="val 8048"/>
                <a:gd name="f28" fmla="val 923"/>
                <a:gd name="f29" fmla="val 8077"/>
                <a:gd name="f30" fmla="val 897"/>
                <a:gd name="f31" fmla="val 729"/>
                <a:gd name="f32" fmla="val 7760"/>
                <a:gd name="f33" fmla="val 541"/>
                <a:gd name="f34" fmla="val 7179"/>
                <a:gd name="f35" fmla="val 355"/>
                <a:gd name="f36" fmla="val 6598"/>
                <a:gd name="f37" fmla="val 159"/>
                <a:gd name="f38" fmla="val 5764"/>
                <a:gd name="f39" fmla="val 87"/>
                <a:gd name="f40" fmla="val 4801"/>
                <a:gd name="f41" fmla="val 3866"/>
                <a:gd name="f42" fmla="val 81"/>
                <a:gd name="f43" fmla="val 2629"/>
                <a:gd name="f44" fmla="val 295"/>
                <a:gd name="f45" fmla="val 1662"/>
                <a:gd name="f46" fmla="val 394"/>
                <a:gd name="f47" fmla="val 1177"/>
                <a:gd name="f48" fmla="val 522"/>
                <a:gd name="f49" fmla="val 760"/>
                <a:gd name="f50" fmla="val 621"/>
                <a:gd name="f51" fmla="val 466"/>
                <a:gd name="f52" fmla="val 675"/>
                <a:gd name="f53" fmla="val 321"/>
                <a:gd name="f54" fmla="val 720"/>
                <a:gd name="f55" fmla="val 205"/>
                <a:gd name="f56" fmla="val 750"/>
                <a:gd name="f57" fmla="val 123"/>
                <a:gd name="f58" fmla="val 781"/>
                <a:gd name="f59" fmla="val 43"/>
                <a:gd name="f60" fmla="val 800"/>
                <a:gd name="f61" fmla="*/ f0 1 1001"/>
                <a:gd name="f62" fmla="*/ f1 1 8089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1001"/>
                <a:gd name="f69" fmla="*/ f66 1 8089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1001" h="808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4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2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2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4091;p61">
              <a:extLst>
                <a:ext uri="{FF2B5EF4-FFF2-40B4-BE49-F238E27FC236}">
                  <a16:creationId xmlns:a16="http://schemas.microsoft.com/office/drawing/2014/main" id="{01CFD444-0CFA-4A6B-B507-6F3DD3022E3C}"/>
                </a:ext>
              </a:extLst>
            </p:cNvPr>
            <p:cNvSpPr/>
            <p:nvPr/>
          </p:nvSpPr>
          <p:spPr>
            <a:xfrm>
              <a:off x="4260975" y="2544052"/>
              <a:ext cx="16815" cy="706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3"/>
                <a:gd name="f4" fmla="val 4509"/>
                <a:gd name="f5" fmla="val 358"/>
                <a:gd name="f6" fmla="val 3"/>
                <a:gd name="f7" fmla="val 387"/>
                <a:gd name="f8" fmla="val 11"/>
                <a:gd name="f9" fmla="val 262"/>
                <a:gd name="f10" fmla="val 420"/>
                <a:gd name="f11" fmla="val 228"/>
                <a:gd name="f12" fmla="val 969"/>
                <a:gd name="f13" fmla="val 182"/>
                <a:gd name="f14" fmla="val 1517"/>
                <a:gd name="f15" fmla="val 239"/>
                <a:gd name="f16" fmla="val 2195"/>
                <a:gd name="f17" fmla="val 366"/>
                <a:gd name="f18" fmla="val 2690"/>
                <a:gd name="f19" fmla="val 596"/>
                <a:gd name="f20" fmla="val 3721"/>
                <a:gd name="f21" fmla="val 4419"/>
                <a:gd name="f22" fmla="val 1010"/>
                <a:gd name="f23" fmla="val 4463"/>
                <a:gd name="f24" fmla="val 970"/>
                <a:gd name="f25" fmla="val 402"/>
                <a:gd name="f26" fmla="val 3847"/>
                <a:gd name="f27" fmla="val 159"/>
                <a:gd name="f28" fmla="val 2757"/>
                <a:gd name="f29" fmla="val 28"/>
                <a:gd name="f30" fmla="val 2237"/>
                <a:gd name="f31" fmla="val 1520"/>
                <a:gd name="f32" fmla="val 91"/>
                <a:gd name="f33" fmla="val 959"/>
                <a:gd name="f34" fmla="val 132"/>
                <a:gd name="f35" fmla="val 679"/>
                <a:gd name="f36" fmla="val 197"/>
                <a:gd name="f37" fmla="val 438"/>
                <a:gd name="f38" fmla="val 250"/>
                <a:gd name="f39" fmla="val 268"/>
                <a:gd name="f40" fmla="val 310"/>
                <a:gd name="f41" fmla="val 99"/>
                <a:gd name="f42" fmla="val 349"/>
                <a:gd name="f43" fmla="*/ f0 1 1073"/>
                <a:gd name="f44" fmla="*/ f1 1 4509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073"/>
                <a:gd name="f51" fmla="*/ f48 1 4509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073" h="45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3" y="f21"/>
                    <a:pt x="f22" y="f23"/>
                  </a:cubicBezTo>
                  <a:cubicBezTo>
                    <a:pt x="f24" y="f4"/>
                    <a:pt x="f25" y="f26"/>
                    <a:pt x="f27" y="f28"/>
                  </a:cubicBezTo>
                  <a:cubicBezTo>
                    <a:pt x="f29" y="f30"/>
                    <a:pt x="f2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2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4092;p61">
              <a:extLst>
                <a:ext uri="{FF2B5EF4-FFF2-40B4-BE49-F238E27FC236}">
                  <a16:creationId xmlns:a16="http://schemas.microsoft.com/office/drawing/2014/main" id="{A59758B9-ACE0-4F72-85BC-7CD05C459347}"/>
                </a:ext>
              </a:extLst>
            </p:cNvPr>
            <p:cNvSpPr/>
            <p:nvPr/>
          </p:nvSpPr>
          <p:spPr>
            <a:xfrm>
              <a:off x="4284439" y="2587239"/>
              <a:ext cx="3557" cy="11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"/>
                <a:gd name="f4" fmla="val 758"/>
                <a:gd name="f5" fmla="val 110"/>
                <a:gd name="f6" fmla="val 1"/>
                <a:gd name="f7" fmla="val 158"/>
                <a:gd name="f8" fmla="val 211"/>
                <a:gd name="f9" fmla="val 275"/>
                <a:gd name="f10" fmla="val 218"/>
                <a:gd name="f11" fmla="val 446"/>
                <a:gd name="f12" fmla="val 619"/>
                <a:gd name="f13" fmla="val 165"/>
                <a:gd name="f14" fmla="val 101"/>
                <a:gd name="f15" fmla="val 32"/>
                <a:gd name="f16" fmla="val 6"/>
                <a:gd name="f17" fmla="val 622"/>
                <a:gd name="f18" fmla="val 4"/>
                <a:gd name="f19" fmla="val 448"/>
                <a:gd name="f20" fmla="val 276"/>
                <a:gd name="f21" fmla="val 72"/>
                <a:gd name="f22" fmla="*/ f0 1 227"/>
                <a:gd name="f23" fmla="*/ f1 1 75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227"/>
                <a:gd name="f30" fmla="*/ f27 1 75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227" h="7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3" y="f12"/>
                    <a:pt x="f13" y="f4"/>
                    <a:pt x="f14" y="f4"/>
                  </a:cubicBezTo>
                  <a:cubicBezTo>
                    <a:pt x="f15" y="f4"/>
                    <a:pt x="f16" y="f17"/>
                    <a:pt x="f18" y="f19"/>
                  </a:cubicBezTo>
                  <a:cubicBezTo>
                    <a:pt x="f2" y="f20"/>
                    <a:pt x="f21" y="f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" name="Google Shape;4093;p61">
              <a:extLst>
                <a:ext uri="{FF2B5EF4-FFF2-40B4-BE49-F238E27FC236}">
                  <a16:creationId xmlns:a16="http://schemas.microsoft.com/office/drawing/2014/main" id="{1E1C1E49-C941-41EA-A483-3751C3FF774D}"/>
                </a:ext>
              </a:extLst>
            </p:cNvPr>
            <p:cNvSpPr/>
            <p:nvPr/>
          </p:nvSpPr>
          <p:spPr>
            <a:xfrm>
              <a:off x="4187028" y="2246479"/>
              <a:ext cx="10259" cy="89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5"/>
                <a:gd name="f4" fmla="val 5696"/>
                <a:gd name="f5" fmla="val 93"/>
                <a:gd name="f6" fmla="val 4"/>
                <a:gd name="f7" fmla="val 104"/>
                <a:gd name="f8" fmla="val 154"/>
                <a:gd name="f9" fmla="val 120"/>
                <a:gd name="f10" fmla="val 225"/>
                <a:gd name="f11" fmla="val 321"/>
                <a:gd name="f12" fmla="val 291"/>
                <a:gd name="f13" fmla="val 524"/>
                <a:gd name="f14" fmla="val 377"/>
                <a:gd name="f15" fmla="val 812"/>
                <a:gd name="f16" fmla="val 445"/>
                <a:gd name="f17" fmla="val 1147"/>
                <a:gd name="f18" fmla="val 590"/>
                <a:gd name="f19" fmla="val 1815"/>
                <a:gd name="f20" fmla="val 654"/>
                <a:gd name="f21" fmla="val 2671"/>
                <a:gd name="f22" fmla="val 616"/>
                <a:gd name="f23" fmla="val 3327"/>
                <a:gd name="f24" fmla="val 561"/>
                <a:gd name="f25" fmla="val 4682"/>
                <a:gd name="f26" fmla="val 124"/>
                <a:gd name="f27" fmla="val 5695"/>
                <a:gd name="f28" fmla="val 75"/>
                <a:gd name="f29" fmla="val 5672"/>
                <a:gd name="f30" fmla="val 5651"/>
                <a:gd name="f31" fmla="val 340"/>
                <a:gd name="f32" fmla="val 4661"/>
                <a:gd name="f33" fmla="val 405"/>
                <a:gd name="f34" fmla="val 3334"/>
                <a:gd name="f35" fmla="val 448"/>
                <a:gd name="f36" fmla="val 2692"/>
                <a:gd name="f37" fmla="val 416"/>
                <a:gd name="f38" fmla="val 1851"/>
                <a:gd name="f39" fmla="val 314"/>
                <a:gd name="f40" fmla="val 1179"/>
                <a:gd name="f41" fmla="val 222"/>
                <a:gd name="f42" fmla="val 508"/>
                <a:gd name="f43" fmla="val 71"/>
                <a:gd name="f44" fmla="val 12"/>
                <a:gd name="f45" fmla="*/ f0 1 655"/>
                <a:gd name="f46" fmla="*/ f1 1 569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55"/>
                <a:gd name="f53" fmla="*/ f50 1 569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55" h="5696">
                  <a:moveTo>
                    <a:pt x="f5" y="f6"/>
                  </a:moveTo>
                  <a:cubicBezTo>
                    <a:pt x="f7" y="f2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" name="Google Shape;4094;p61">
              <a:extLst>
                <a:ext uri="{FF2B5EF4-FFF2-40B4-BE49-F238E27FC236}">
                  <a16:creationId xmlns:a16="http://schemas.microsoft.com/office/drawing/2014/main" id="{775ECAF0-A6F7-4605-AC50-151F727271AE}"/>
                </a:ext>
              </a:extLst>
            </p:cNvPr>
            <p:cNvSpPr/>
            <p:nvPr/>
          </p:nvSpPr>
          <p:spPr>
            <a:xfrm>
              <a:off x="4202518" y="2280147"/>
              <a:ext cx="5641" cy="345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207"/>
                <a:gd name="f5" fmla="val 119"/>
                <a:gd name="f6" fmla="val 18"/>
                <a:gd name="f7" fmla="val 177"/>
                <a:gd name="f8" fmla="val 787"/>
                <a:gd name="f9" fmla="val 317"/>
                <a:gd name="f10" fmla="val 1299"/>
                <a:gd name="f11" fmla="val 299"/>
                <a:gd name="f12" fmla="val 1819"/>
                <a:gd name="f13" fmla="val 127"/>
                <a:gd name="f14" fmla="val 2206"/>
                <a:gd name="f15" fmla="val 69"/>
                <a:gd name="f16" fmla="val 2189"/>
                <a:gd name="f17" fmla="val 1"/>
                <a:gd name="f18" fmla="val 2172"/>
                <a:gd name="f19" fmla="val 82"/>
                <a:gd name="f20" fmla="val 1792"/>
                <a:gd name="f21" fmla="val 106"/>
                <a:gd name="f22" fmla="val 1295"/>
                <a:gd name="f23" fmla="val 155"/>
                <a:gd name="f24" fmla="val 812"/>
                <a:gd name="f25" fmla="val 95"/>
                <a:gd name="f26" fmla="val 26"/>
                <a:gd name="f27" fmla="*/ f1 1 360"/>
                <a:gd name="f28" fmla="*/ f2 1 2207"/>
                <a:gd name="f29" fmla="val f3"/>
                <a:gd name="f30" fmla="val f0"/>
                <a:gd name="f31" fmla="val f4"/>
                <a:gd name="f32" fmla="+- f31 0 f29"/>
                <a:gd name="f33" fmla="+- f30 0 f29"/>
                <a:gd name="f34" fmla="*/ f33 1 360"/>
                <a:gd name="f35" fmla="*/ f32 1 220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60" h="2207">
                  <a:moveTo>
                    <a:pt x="f5" y="f6"/>
                  </a:moveTo>
                  <a:cubicBezTo>
                    <a:pt x="f7" y="f3"/>
                    <a:pt x="f0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" name="Google Shape;4095;p61">
              <a:extLst>
                <a:ext uri="{FF2B5EF4-FFF2-40B4-BE49-F238E27FC236}">
                  <a16:creationId xmlns:a16="http://schemas.microsoft.com/office/drawing/2014/main" id="{7EFF5C03-4CA5-4942-9B57-77D0F7CB2E65}"/>
                </a:ext>
              </a:extLst>
            </p:cNvPr>
            <p:cNvSpPr/>
            <p:nvPr/>
          </p:nvSpPr>
          <p:spPr>
            <a:xfrm>
              <a:off x="4232071" y="1923632"/>
              <a:ext cx="22439" cy="1125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2"/>
                <a:gd name="f4" fmla="val 7183"/>
                <a:gd name="f5" fmla="val 1203"/>
                <a:gd name="f6" fmla="val 2"/>
                <a:gd name="f7" fmla="val 1214"/>
                <a:gd name="f8" fmla="val 1"/>
                <a:gd name="f9" fmla="val 1246"/>
                <a:gd name="f10" fmla="val 160"/>
                <a:gd name="f11" fmla="val 1292"/>
                <a:gd name="f12" fmla="val 430"/>
                <a:gd name="f13" fmla="val 1330"/>
                <a:gd name="f14" fmla="val 700"/>
                <a:gd name="f15" fmla="val 1374"/>
                <a:gd name="f16" fmla="val 1081"/>
                <a:gd name="f17" fmla="val 1389"/>
                <a:gd name="f18" fmla="val 1516"/>
                <a:gd name="f19" fmla="val 1431"/>
                <a:gd name="f20" fmla="val 2389"/>
                <a:gd name="f21" fmla="val 1340"/>
                <a:gd name="f22" fmla="val 3478"/>
                <a:gd name="f23" fmla="val 1163"/>
                <a:gd name="f24" fmla="val 4299"/>
                <a:gd name="f25" fmla="val 993"/>
                <a:gd name="f26" fmla="val 5140"/>
                <a:gd name="f27" fmla="val 734"/>
                <a:gd name="f28" fmla="val 5872"/>
                <a:gd name="f29" fmla="val 507"/>
                <a:gd name="f30" fmla="val 6381"/>
                <a:gd name="f31" fmla="val 281"/>
                <a:gd name="f32" fmla="val 6892"/>
                <a:gd name="f33" fmla="val 97"/>
                <a:gd name="f34" fmla="val 7182"/>
                <a:gd name="f35" fmla="val 72"/>
                <a:gd name="f36" fmla="val 7170"/>
                <a:gd name="f37" fmla="val 7141"/>
                <a:gd name="f38" fmla="val 617"/>
                <a:gd name="f39" fmla="val 5948"/>
                <a:gd name="f40" fmla="val 957"/>
                <a:gd name="f41" fmla="val 4277"/>
                <a:gd name="f42" fmla="val 1136"/>
                <a:gd name="f43" fmla="val 3472"/>
                <a:gd name="f44" fmla="val 1260"/>
                <a:gd name="f45" fmla="val 2398"/>
                <a:gd name="f46" fmla="val 1258"/>
                <a:gd name="f47" fmla="val 1530"/>
                <a:gd name="f48" fmla="val 1263"/>
                <a:gd name="f49" fmla="val 1096"/>
                <a:gd name="f50" fmla="val 1241"/>
                <a:gd name="f51" fmla="val 715"/>
                <a:gd name="f52" fmla="val 1225"/>
                <a:gd name="f53" fmla="val 442"/>
                <a:gd name="f54" fmla="val 1204"/>
                <a:gd name="f55" fmla="val 169"/>
                <a:gd name="f56" fmla="val 1193"/>
                <a:gd name="f57" fmla="val 3"/>
                <a:gd name="f58" fmla="*/ f0 1 1432"/>
                <a:gd name="f59" fmla="*/ f1 1 7183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432"/>
                <a:gd name="f66" fmla="*/ f63 1 7183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432" h="718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4096;p61">
              <a:extLst>
                <a:ext uri="{FF2B5EF4-FFF2-40B4-BE49-F238E27FC236}">
                  <a16:creationId xmlns:a16="http://schemas.microsoft.com/office/drawing/2014/main" id="{54311D9E-720B-47F7-813F-014E2D816EB8}"/>
                </a:ext>
              </a:extLst>
            </p:cNvPr>
            <p:cNvSpPr/>
            <p:nvPr/>
          </p:nvSpPr>
          <p:spPr>
            <a:xfrm>
              <a:off x="4249975" y="1968511"/>
              <a:ext cx="12051" cy="492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9"/>
                <a:gd name="f4" fmla="val 3144"/>
                <a:gd name="f5" fmla="val 708"/>
                <a:gd name="f6" fmla="val 2"/>
                <a:gd name="f7" fmla="val 768"/>
                <a:gd name="f8" fmla="val 753"/>
                <a:gd name="f9" fmla="val 1169"/>
                <a:gd name="f10" fmla="val 569"/>
                <a:gd name="f11" fmla="val 1880"/>
                <a:gd name="f12" fmla="val 408"/>
                <a:gd name="f13" fmla="val 2612"/>
                <a:gd name="f14" fmla="val 119"/>
                <a:gd name="f15" fmla="val 3143"/>
                <a:gd name="f16" fmla="val 65"/>
                <a:gd name="f17" fmla="val 3120"/>
                <a:gd name="f18" fmla="val 1"/>
                <a:gd name="f19" fmla="val 3095"/>
                <a:gd name="f20" fmla="val 202"/>
                <a:gd name="f21" fmla="val 2560"/>
                <a:gd name="f22" fmla="val 367"/>
                <a:gd name="f23" fmla="val 1843"/>
                <a:gd name="f24" fmla="val 450"/>
                <a:gd name="f25" fmla="val 1497"/>
                <a:gd name="f26" fmla="val 544"/>
                <a:gd name="f27" fmla="val 1039"/>
                <a:gd name="f28" fmla="val 601"/>
                <a:gd name="f29" fmla="val 664"/>
                <a:gd name="f30" fmla="val 662"/>
                <a:gd name="f31" fmla="val 291"/>
                <a:gd name="f32" fmla="val 689"/>
                <a:gd name="f33" fmla="*/ f0 1 769"/>
                <a:gd name="f34" fmla="*/ f1 1 3144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69"/>
                <a:gd name="f41" fmla="*/ f38 1 3144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69" h="3144">
                  <a:moveTo>
                    <a:pt x="f5" y="f6"/>
                  </a:moveTo>
                  <a:cubicBezTo>
                    <a:pt x="f7" y="f2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4097;p61">
              <a:extLst>
                <a:ext uri="{FF2B5EF4-FFF2-40B4-BE49-F238E27FC236}">
                  <a16:creationId xmlns:a16="http://schemas.microsoft.com/office/drawing/2014/main" id="{2E4C2DF4-5D72-4039-AD95-A110CD2FF4F4}"/>
                </a:ext>
              </a:extLst>
            </p:cNvPr>
            <p:cNvSpPr/>
            <p:nvPr/>
          </p:nvSpPr>
          <p:spPr>
            <a:xfrm>
              <a:off x="4266764" y="1984632"/>
              <a:ext cx="5577" cy="148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"/>
                <a:gd name="f4" fmla="val 950"/>
                <a:gd name="f5" fmla="val 312"/>
                <a:gd name="f6" fmla="val 9"/>
                <a:gd name="f7" fmla="val 355"/>
                <a:gd name="f8" fmla="val 19"/>
                <a:gd name="f9" fmla="val 318"/>
                <a:gd name="f10" fmla="val 367"/>
                <a:gd name="f11" fmla="val 272"/>
                <a:gd name="f12" fmla="val 579"/>
                <a:gd name="f13" fmla="val 224"/>
                <a:gd name="f14" fmla="val 794"/>
                <a:gd name="f15" fmla="val 126"/>
                <a:gd name="f16" fmla="val 64"/>
                <a:gd name="f17" fmla="val 934"/>
                <a:gd name="f18" fmla="val 1"/>
                <a:gd name="f19" fmla="val 918"/>
                <a:gd name="f20" fmla="val 18"/>
                <a:gd name="f21" fmla="val 745"/>
                <a:gd name="f22" fmla="val 73"/>
                <a:gd name="f23" fmla="val 531"/>
                <a:gd name="f24" fmla="val 322"/>
                <a:gd name="f25" fmla="val 276"/>
                <a:gd name="f26" fmla="*/ f0 1 356"/>
                <a:gd name="f27" fmla="*/ f1 1 95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6"/>
                <a:gd name="f34" fmla="*/ f31 1 95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6" h="95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4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15" y="f24"/>
                    <a:pt x="f25" y="f2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4098;p61">
              <a:extLst>
                <a:ext uri="{FF2B5EF4-FFF2-40B4-BE49-F238E27FC236}">
                  <a16:creationId xmlns:a16="http://schemas.microsoft.com/office/drawing/2014/main" id="{5AF359D0-1BB3-4329-8B40-0D129C931AB1}"/>
                </a:ext>
              </a:extLst>
            </p:cNvPr>
            <p:cNvSpPr/>
            <p:nvPr/>
          </p:nvSpPr>
          <p:spPr>
            <a:xfrm>
              <a:off x="4393362" y="1615177"/>
              <a:ext cx="78729" cy="14310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5024"/>
                <a:gd name="f5" fmla="val 913"/>
                <a:gd name="f6" fmla="val 5018"/>
                <a:gd name="f7" fmla="val 888"/>
                <a:gd name="f8" fmla="val 5002"/>
                <a:gd name="f9" fmla="val 912"/>
                <a:gd name="f10" fmla="val 4605"/>
                <a:gd name="f11" fmla="val 656"/>
                <a:gd name="f12" fmla="val 4021"/>
                <a:gd name="f13" fmla="val 478"/>
                <a:gd name="f14" fmla="val 3443"/>
                <a:gd name="f15" fmla="val 287"/>
                <a:gd name="f16" fmla="val 2684"/>
                <a:gd name="f17" fmla="val 196"/>
                <a:gd name="f18" fmla="val 2110"/>
                <a:gd name="f19" fmla="val 235"/>
                <a:gd name="f20" fmla="val 923"/>
                <a:gd name="f21" fmla="val 276"/>
                <a:gd name="f22" fmla="val 66"/>
                <a:gd name="f23" fmla="val 724"/>
                <a:gd name="f24" fmla="val 36"/>
                <a:gd name="f25" fmla="val 657"/>
                <a:gd name="f26" fmla="val 621"/>
                <a:gd name="f27" fmla="val 842"/>
                <a:gd name="f28" fmla="val 86"/>
                <a:gd name="f29" fmla="val 2091"/>
                <a:gd name="f30" fmla="val 41"/>
                <a:gd name="f31" fmla="val 2691"/>
                <a:gd name="f32" fmla="val 1"/>
                <a:gd name="f33" fmla="val 3478"/>
                <a:gd name="f34" fmla="val 126"/>
                <a:gd name="f35" fmla="val 4060"/>
                <a:gd name="f36" fmla="val 4354"/>
                <a:gd name="f37" fmla="val 469"/>
                <a:gd name="f38" fmla="val 4596"/>
                <a:gd name="f39" fmla="val 603"/>
                <a:gd name="f40" fmla="val 4764"/>
                <a:gd name="f41" fmla="val 703"/>
                <a:gd name="f42" fmla="val 4928"/>
                <a:gd name="f43" fmla="val 812"/>
                <a:gd name="f44" fmla="val 5023"/>
                <a:gd name="f45" fmla="val 880"/>
                <a:gd name="f46" fmla="*/ f1 1 5024"/>
                <a:gd name="f47" fmla="*/ f2 1 913"/>
                <a:gd name="f48" fmla="val f3"/>
                <a:gd name="f49" fmla="val f4"/>
                <a:gd name="f50" fmla="val f5"/>
                <a:gd name="f51" fmla="+- f50 0 f48"/>
                <a:gd name="f52" fmla="+- f49 0 f48"/>
                <a:gd name="f53" fmla="*/ f52 1 5024"/>
                <a:gd name="f54" fmla="*/ f51 1 913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024" h="913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3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0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6" y="f7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4099;p61">
              <a:extLst>
                <a:ext uri="{FF2B5EF4-FFF2-40B4-BE49-F238E27FC236}">
                  <a16:creationId xmlns:a16="http://schemas.microsoft.com/office/drawing/2014/main" id="{6D63DF2D-C543-4619-8C58-FA1E9458BD06}"/>
                </a:ext>
              </a:extLst>
            </p:cNvPr>
            <p:cNvSpPr/>
            <p:nvPr/>
          </p:nvSpPr>
          <p:spPr>
            <a:xfrm>
              <a:off x="4443535" y="1598992"/>
              <a:ext cx="31885" cy="169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35"/>
                <a:gd name="f4" fmla="val 1081"/>
                <a:gd name="f5" fmla="val 2022"/>
                <a:gd name="f6" fmla="val 1066"/>
                <a:gd name="f7" fmla="val 2001"/>
                <a:gd name="f8" fmla="val 1876"/>
                <a:gd name="f9" fmla="val 913"/>
                <a:gd name="f10" fmla="val 1662"/>
                <a:gd name="f11" fmla="val 754"/>
                <a:gd name="f12" fmla="val 1455"/>
                <a:gd name="f13" fmla="val 589"/>
                <a:gd name="f14" fmla="val 1163"/>
                <a:gd name="f15" fmla="val 440"/>
                <a:gd name="f16" fmla="val 924"/>
                <a:gd name="f17" fmla="val 370"/>
                <a:gd name="f18" fmla="val 443"/>
                <a:gd name="f19" fmla="val 207"/>
                <a:gd name="f20" fmla="val 25"/>
                <a:gd name="f21" fmla="val 233"/>
                <a:gd name="f22" fmla="val 16"/>
                <a:gd name="f23" fmla="val 169"/>
                <a:gd name="f24" fmla="val 116"/>
                <a:gd name="f25" fmla="val 449"/>
                <a:gd name="f26" fmla="val 1"/>
                <a:gd name="f27" fmla="val 988"/>
                <a:gd name="f28" fmla="val 185"/>
                <a:gd name="f29" fmla="val 1248"/>
                <a:gd name="f30" fmla="val 265"/>
                <a:gd name="f31" fmla="val 1556"/>
                <a:gd name="f32" fmla="val 457"/>
                <a:gd name="f33" fmla="val 1749"/>
                <a:gd name="f34" fmla="val 661"/>
                <a:gd name="f35" fmla="val 1948"/>
                <a:gd name="f36" fmla="val 862"/>
                <a:gd name="f37" fmla="val 1059"/>
                <a:gd name="f38" fmla="*/ f0 1 2035"/>
                <a:gd name="f39" fmla="*/ f1 1 108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2035"/>
                <a:gd name="f46" fmla="*/ f43 1 108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035" h="1081">
                  <a:moveTo>
                    <a:pt x="f5" y="f6"/>
                  </a:moveTo>
                  <a:cubicBezTo>
                    <a:pt x="f7" y="f4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" y="f37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" name="Google Shape;4100;p61">
              <a:extLst>
                <a:ext uri="{FF2B5EF4-FFF2-40B4-BE49-F238E27FC236}">
                  <a16:creationId xmlns:a16="http://schemas.microsoft.com/office/drawing/2014/main" id="{B4B73AF4-4CC4-4732-B437-AEC0EA8648C2}"/>
                </a:ext>
              </a:extLst>
            </p:cNvPr>
            <p:cNvSpPr/>
            <p:nvPr/>
          </p:nvSpPr>
          <p:spPr>
            <a:xfrm>
              <a:off x="4533732" y="1675363"/>
              <a:ext cx="82003" cy="22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33"/>
                <a:gd name="f4" fmla="val 1447"/>
                <a:gd name="f5" fmla="val 5"/>
                <a:gd name="f6" fmla="val 23"/>
                <a:gd name="f7" fmla="val 17"/>
                <a:gd name="f8" fmla="val 1"/>
                <a:gd name="f9" fmla="val 461"/>
                <a:gd name="f10" fmla="val 207"/>
                <a:gd name="f11" fmla="val 1067"/>
                <a:gd name="f12" fmla="val 419"/>
                <a:gd name="f13" fmla="val 1670"/>
                <a:gd name="f14" fmla="val 637"/>
                <a:gd name="f15" fmla="val 2436"/>
                <a:gd name="f16" fmla="val 853"/>
                <a:gd name="f17" fmla="val 3031"/>
                <a:gd name="f18" fmla="val 976"/>
                <a:gd name="f19" fmla="val 4245"/>
                <a:gd name="f20" fmla="val 1241"/>
                <a:gd name="f21" fmla="val 1315"/>
                <a:gd name="f22" fmla="val 5230"/>
                <a:gd name="f23" fmla="val 1382"/>
                <a:gd name="f24" fmla="val 1437"/>
                <a:gd name="f25" fmla="val 4242"/>
                <a:gd name="f26" fmla="val 2999"/>
                <a:gd name="f27" fmla="val 1170"/>
                <a:gd name="f28" fmla="val 2394"/>
                <a:gd name="f29" fmla="val 1043"/>
                <a:gd name="f30" fmla="val 1623"/>
                <a:gd name="f31" fmla="val 796"/>
                <a:gd name="f32" fmla="val 1025"/>
                <a:gd name="f33" fmla="val 537"/>
                <a:gd name="f34" fmla="val 726"/>
                <a:gd name="f35" fmla="val 411"/>
                <a:gd name="f36" fmla="val 469"/>
                <a:gd name="f37" fmla="val 284"/>
                <a:gd name="f38" fmla="val 288"/>
                <a:gd name="f39" fmla="val 191"/>
                <a:gd name="f40" fmla="val 108"/>
                <a:gd name="f41" fmla="val 93"/>
                <a:gd name="f42" fmla="val 30"/>
                <a:gd name="f43" fmla="*/ f0 1 5233"/>
                <a:gd name="f44" fmla="*/ f1 1 1447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233"/>
                <a:gd name="f51" fmla="*/ f48 1 1447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233" h="1447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3" y="f21"/>
                    <a:pt x="f22" y="f23"/>
                  </a:cubicBezTo>
                  <a:cubicBezTo>
                    <a:pt x="f22" y="f24"/>
                    <a:pt x="f25" y="f4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8" y="f42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" name="Google Shape;4101;p61">
              <a:extLst>
                <a:ext uri="{FF2B5EF4-FFF2-40B4-BE49-F238E27FC236}">
                  <a16:creationId xmlns:a16="http://schemas.microsoft.com/office/drawing/2014/main" id="{2CF148AF-3CF1-4F94-AEB5-8F7C56579C9F}"/>
                </a:ext>
              </a:extLst>
            </p:cNvPr>
            <p:cNvSpPr/>
            <p:nvPr/>
          </p:nvSpPr>
          <p:spPr>
            <a:xfrm>
              <a:off x="4547868" y="1668487"/>
              <a:ext cx="44705" cy="139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53"/>
                <a:gd name="f4" fmla="val 892"/>
                <a:gd name="f5" fmla="val 10"/>
                <a:gd name="f6" fmla="val 21"/>
                <a:gd name="f7" fmla="val 24"/>
                <a:gd name="f8" fmla="val 263"/>
                <a:gd name="f9" fmla="val 120"/>
                <a:gd name="f10" fmla="val 592"/>
                <a:gd name="f11" fmla="val 241"/>
                <a:gd name="f12" fmla="val 918"/>
                <a:gd name="f13" fmla="val 365"/>
                <a:gd name="f14" fmla="val 1333"/>
                <a:gd name="f15" fmla="val 483"/>
                <a:gd name="f16" fmla="val 1655"/>
                <a:gd name="f17" fmla="val 548"/>
                <a:gd name="f18" fmla="val 2312"/>
                <a:gd name="f19" fmla="val 689"/>
                <a:gd name="f20" fmla="val 2848"/>
                <a:gd name="f21" fmla="val 726"/>
                <a:gd name="f22" fmla="val 2850"/>
                <a:gd name="f23" fmla="val 790"/>
                <a:gd name="f24" fmla="val 846"/>
                <a:gd name="f25" fmla="val 2305"/>
                <a:gd name="f26" fmla="val 1617"/>
                <a:gd name="f27" fmla="val 739"/>
                <a:gd name="f28" fmla="val 1282"/>
                <a:gd name="f29" fmla="val 670"/>
                <a:gd name="f30" fmla="val 860"/>
                <a:gd name="f31" fmla="val 518"/>
                <a:gd name="f32" fmla="val 541"/>
                <a:gd name="f33" fmla="val 356"/>
                <a:gd name="f34" fmla="val 220"/>
                <a:gd name="f35" fmla="val 197"/>
                <a:gd name="f36" fmla="val 1"/>
                <a:gd name="f37" fmla="val 34"/>
                <a:gd name="f38" fmla="*/ f0 1 2853"/>
                <a:gd name="f39" fmla="*/ f1 1 892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2853"/>
                <a:gd name="f46" fmla="*/ f43 1 892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853" h="892">
                  <a:moveTo>
                    <a:pt x="f5" y="f6"/>
                  </a:moveTo>
                  <a:cubicBezTo>
                    <a:pt x="f7" y="f2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3" y="f24"/>
                    <a:pt x="f25" y="f4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4102;p61">
              <a:extLst>
                <a:ext uri="{FF2B5EF4-FFF2-40B4-BE49-F238E27FC236}">
                  <a16:creationId xmlns:a16="http://schemas.microsoft.com/office/drawing/2014/main" id="{A3F2D700-36D1-4B78-811A-80502C7664C4}"/>
                </a:ext>
              </a:extLst>
            </p:cNvPr>
            <p:cNvSpPr/>
            <p:nvPr/>
          </p:nvSpPr>
          <p:spPr>
            <a:xfrm>
              <a:off x="4539227" y="1534198"/>
              <a:ext cx="98535" cy="457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88"/>
                <a:gd name="f4" fmla="val 2919"/>
                <a:gd name="f5" fmla="val 9"/>
                <a:gd name="f6" fmla="val 2912"/>
                <a:gd name="f7" fmla="val 2904"/>
                <a:gd name="f8" fmla="val 116"/>
                <a:gd name="f9" fmla="val 2796"/>
                <a:gd name="f10" fmla="val 311"/>
                <a:gd name="f11" fmla="val 2622"/>
                <a:gd name="f12" fmla="val 508"/>
                <a:gd name="f13" fmla="val 2453"/>
                <a:gd name="f14" fmla="val 793"/>
                <a:gd name="f15" fmla="val 2222"/>
                <a:gd name="f16" fmla="val 1134"/>
                <a:gd name="f17" fmla="val 1987"/>
                <a:gd name="f18" fmla="val 1811"/>
                <a:gd name="f19" fmla="val 1506"/>
                <a:gd name="f20" fmla="val 2721"/>
                <a:gd name="f21" fmla="val 1010"/>
                <a:gd name="f22" fmla="val 3460"/>
                <a:gd name="f23" fmla="val 716"/>
                <a:gd name="f24" fmla="val 4207"/>
                <a:gd name="f25" fmla="val 405"/>
                <a:gd name="f26" fmla="val 4913"/>
                <a:gd name="f27" fmla="val 216"/>
                <a:gd name="f28" fmla="val 5429"/>
                <a:gd name="f29" fmla="val 117"/>
                <a:gd name="f30" fmla="val 5944"/>
                <a:gd name="f31" fmla="val 18"/>
                <a:gd name="f32" fmla="val 6267"/>
                <a:gd name="f33" fmla="val 1"/>
                <a:gd name="f34" fmla="val 6271"/>
                <a:gd name="f35" fmla="val 25"/>
                <a:gd name="f36" fmla="val 6287"/>
                <a:gd name="f37" fmla="val 97"/>
                <a:gd name="f38" fmla="val 5038"/>
                <a:gd name="f39" fmla="val 273"/>
                <a:gd name="f40" fmla="val 3551"/>
                <a:gd name="f41" fmla="val 887"/>
                <a:gd name="f42" fmla="val 2823"/>
                <a:gd name="f43" fmla="val 1173"/>
                <a:gd name="f44" fmla="val 1909"/>
                <a:gd name="f45" fmla="val 1637"/>
                <a:gd name="f46" fmla="val 1212"/>
                <a:gd name="f47" fmla="val 2083"/>
                <a:gd name="f48" fmla="val 862"/>
                <a:gd name="f49" fmla="val 2303"/>
                <a:gd name="f50" fmla="val 566"/>
                <a:gd name="f51" fmla="val 2516"/>
                <a:gd name="f52" fmla="val 353"/>
                <a:gd name="f53" fmla="val 2669"/>
                <a:gd name="f54" fmla="val 144"/>
                <a:gd name="f55" fmla="val 2825"/>
                <a:gd name="f56" fmla="val 15"/>
                <a:gd name="f57" fmla="val 2918"/>
                <a:gd name="f58" fmla="*/ f0 1 6288"/>
                <a:gd name="f59" fmla="*/ f1 1 291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6288"/>
                <a:gd name="f66" fmla="*/ f63 1 291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6288" h="2919">
                  <a:moveTo>
                    <a:pt x="f5" y="f6"/>
                  </a:moveTo>
                  <a:cubicBezTo>
                    <a:pt x="f2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4103;p61">
              <a:extLst>
                <a:ext uri="{FF2B5EF4-FFF2-40B4-BE49-F238E27FC236}">
                  <a16:creationId xmlns:a16="http://schemas.microsoft.com/office/drawing/2014/main" id="{1260340C-9718-41D0-AC05-375488293B1F}"/>
                </a:ext>
              </a:extLst>
            </p:cNvPr>
            <p:cNvSpPr/>
            <p:nvPr/>
          </p:nvSpPr>
          <p:spPr>
            <a:xfrm>
              <a:off x="4556628" y="1566979"/>
              <a:ext cx="53245" cy="145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98"/>
                <a:gd name="f4" fmla="val 927"/>
                <a:gd name="f5" fmla="val 10"/>
                <a:gd name="f6" fmla="val 908"/>
                <a:gd name="f7" fmla="val 1"/>
                <a:gd name="f8" fmla="val 892"/>
                <a:gd name="f9" fmla="val 262"/>
                <a:gd name="f10" fmla="val 712"/>
                <a:gd name="f11" fmla="val 648"/>
                <a:gd name="f12" fmla="val 544"/>
                <a:gd name="f13" fmla="val 1029"/>
                <a:gd name="f14" fmla="val 371"/>
                <a:gd name="f15" fmla="val 1532"/>
                <a:gd name="f16" fmla="val 218"/>
                <a:gd name="f17" fmla="val 1929"/>
                <a:gd name="f18" fmla="val 151"/>
                <a:gd name="f19" fmla="val 2740"/>
                <a:gd name="f20" fmla="val 122"/>
                <a:gd name="f21" fmla="val 3389"/>
                <a:gd name="f22" fmla="val 175"/>
                <a:gd name="f23" fmla="val 3385"/>
                <a:gd name="f24" fmla="val 242"/>
                <a:gd name="f25" fmla="val 2761"/>
                <a:gd name="f26" fmla="val 202"/>
                <a:gd name="f27" fmla="val 1971"/>
                <a:gd name="f28" fmla="val 340"/>
                <a:gd name="f29" fmla="val 1586"/>
                <a:gd name="f30" fmla="val 401"/>
                <a:gd name="f31" fmla="val 1091"/>
                <a:gd name="f32" fmla="val 521"/>
                <a:gd name="f33" fmla="val 699"/>
                <a:gd name="f34" fmla="val 658"/>
                <a:gd name="f35" fmla="val 307"/>
                <a:gd name="f36" fmla="val 788"/>
                <a:gd name="f37" fmla="val 21"/>
                <a:gd name="f38" fmla="*/ f0 1 3398"/>
                <a:gd name="f39" fmla="*/ f1 1 92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3398"/>
                <a:gd name="f46" fmla="*/ f43 1 92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398" h="927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7"/>
                    <a:pt x="f3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4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4104;p61">
              <a:extLst>
                <a:ext uri="{FF2B5EF4-FFF2-40B4-BE49-F238E27FC236}">
                  <a16:creationId xmlns:a16="http://schemas.microsoft.com/office/drawing/2014/main" id="{188753E3-0DFD-41D1-990D-79B32E3688C5}"/>
                </a:ext>
              </a:extLst>
            </p:cNvPr>
            <p:cNvSpPr/>
            <p:nvPr/>
          </p:nvSpPr>
          <p:spPr>
            <a:xfrm>
              <a:off x="4272305" y="1737926"/>
              <a:ext cx="29663" cy="649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93"/>
                <a:gd name="f4" fmla="val 4147"/>
                <a:gd name="f5" fmla="val 1873"/>
                <a:gd name="f6" fmla="val 6"/>
                <a:gd name="f7" fmla="val 1892"/>
                <a:gd name="f8" fmla="val 23"/>
                <a:gd name="f9" fmla="val 1614"/>
                <a:gd name="f10" fmla="val 336"/>
                <a:gd name="f11" fmla="val 1325"/>
                <a:gd name="f12" fmla="val 796"/>
                <a:gd name="f13" fmla="val 1028"/>
                <a:gd name="f14" fmla="val 1251"/>
                <a:gd name="f15" fmla="val 736"/>
                <a:gd name="f16" fmla="val 1853"/>
                <a:gd name="f17" fmla="val 571"/>
                <a:gd name="f18" fmla="val 2335"/>
                <a:gd name="f19" fmla="val 212"/>
                <a:gd name="f20" fmla="val 3315"/>
                <a:gd name="f21" fmla="val 143"/>
                <a:gd name="f22" fmla="val 4146"/>
                <a:gd name="f23" fmla="val 73"/>
                <a:gd name="f24" fmla="val 4142"/>
                <a:gd name="f25" fmla="val 17"/>
                <a:gd name="f26" fmla="val 3299"/>
                <a:gd name="f27" fmla="val 376"/>
                <a:gd name="f28" fmla="val 2281"/>
                <a:gd name="f29" fmla="val 548"/>
                <a:gd name="f30" fmla="val 1784"/>
                <a:gd name="f31" fmla="val 877"/>
                <a:gd name="f32" fmla="val 1172"/>
                <a:gd name="f33" fmla="val 1215"/>
                <a:gd name="f34" fmla="val 730"/>
                <a:gd name="f35" fmla="val 1379"/>
                <a:gd name="f36" fmla="val 506"/>
                <a:gd name="f37" fmla="val 1543"/>
                <a:gd name="f38" fmla="val 322"/>
                <a:gd name="f39" fmla="val 1663"/>
                <a:gd name="f40" fmla="val 195"/>
                <a:gd name="f41" fmla="val 1789"/>
                <a:gd name="f42" fmla="val 71"/>
                <a:gd name="f43" fmla="val 1866"/>
                <a:gd name="f44" fmla="val 1"/>
                <a:gd name="f45" fmla="*/ f0 1 1893"/>
                <a:gd name="f46" fmla="*/ f1 1 414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893"/>
                <a:gd name="f53" fmla="*/ f50 1 414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893" h="4147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2"/>
                    <a:pt x="f2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4105;p61">
              <a:extLst>
                <a:ext uri="{FF2B5EF4-FFF2-40B4-BE49-F238E27FC236}">
                  <a16:creationId xmlns:a16="http://schemas.microsoft.com/office/drawing/2014/main" id="{41C7D5D3-6221-40D4-96A1-91AF6EEA128C}"/>
                </a:ext>
              </a:extLst>
            </p:cNvPr>
            <p:cNvSpPr/>
            <p:nvPr/>
          </p:nvSpPr>
          <p:spPr>
            <a:xfrm>
              <a:off x="4263764" y="1749896"/>
              <a:ext cx="14639" cy="338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4"/>
                <a:gd name="f4" fmla="val 2160"/>
                <a:gd name="f5" fmla="val 892"/>
                <a:gd name="f6" fmla="val 14"/>
                <a:gd name="f7" fmla="val 27"/>
                <a:gd name="f8" fmla="val 682"/>
                <a:gd name="f9" fmla="val 815"/>
                <a:gd name="f10" fmla="val 504"/>
                <a:gd name="f11" fmla="val 1297"/>
                <a:gd name="f12" fmla="val 322"/>
                <a:gd name="f13" fmla="val 1789"/>
                <a:gd name="f14" fmla="val 118"/>
                <a:gd name="f15" fmla="val 2159"/>
                <a:gd name="f16" fmla="val 61"/>
                <a:gd name="f17" fmla="val 2138"/>
                <a:gd name="f18" fmla="val 2117"/>
                <a:gd name="f19" fmla="val 124"/>
                <a:gd name="f20" fmla="val 1726"/>
                <a:gd name="f21" fmla="val 314"/>
                <a:gd name="f22" fmla="val 1233"/>
                <a:gd name="f23" fmla="val 498"/>
                <a:gd name="f24" fmla="val 752"/>
                <a:gd name="f25" fmla="val 859"/>
                <a:gd name="f26" fmla="val 1"/>
                <a:gd name="f27" fmla="*/ f0 1 934"/>
                <a:gd name="f28" fmla="*/ f1 1 2160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934"/>
                <a:gd name="f35" fmla="*/ f32 1 2160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934" h="2160">
                  <a:moveTo>
                    <a:pt x="f5" y="f6"/>
                  </a:moveTo>
                  <a:cubicBezTo>
                    <a:pt x="f3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" name="Google Shape;4106;p61">
              <a:extLst>
                <a:ext uri="{FF2B5EF4-FFF2-40B4-BE49-F238E27FC236}">
                  <a16:creationId xmlns:a16="http://schemas.microsoft.com/office/drawing/2014/main" id="{FCC9B220-55EA-46BE-AF71-FEFB4F4682B6}"/>
                </a:ext>
              </a:extLst>
            </p:cNvPr>
            <p:cNvSpPr/>
            <p:nvPr/>
          </p:nvSpPr>
          <p:spPr>
            <a:xfrm>
              <a:off x="4826367" y="2004767"/>
              <a:ext cx="13587" cy="954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7"/>
                <a:gd name="f4" fmla="val 6092"/>
                <a:gd name="f5" fmla="val 10"/>
                <a:gd name="f6" fmla="val 4"/>
                <a:gd name="f7" fmla="val 21"/>
                <a:gd name="f8" fmla="val 79"/>
                <a:gd name="f9" fmla="val 127"/>
                <a:gd name="f10" fmla="val 169"/>
                <a:gd name="f11" fmla="val 342"/>
                <a:gd name="f12" fmla="val 254"/>
                <a:gd name="f13" fmla="val 559"/>
                <a:gd name="f14" fmla="val 364"/>
                <a:gd name="f15" fmla="val 864"/>
                <a:gd name="f16" fmla="val 460"/>
                <a:gd name="f17" fmla="val 1221"/>
                <a:gd name="f18" fmla="val 662"/>
                <a:gd name="f19" fmla="val 1931"/>
                <a:gd name="f20" fmla="val 799"/>
                <a:gd name="f21" fmla="val 2841"/>
                <a:gd name="f22" fmla="val 812"/>
                <a:gd name="f23" fmla="val 3544"/>
                <a:gd name="f24" fmla="val 4990"/>
                <a:gd name="f25" fmla="val 508"/>
                <a:gd name="f26" fmla="val 6091"/>
                <a:gd name="f27" fmla="val 458"/>
                <a:gd name="f28" fmla="val 6071"/>
                <a:gd name="f29" fmla="val 383"/>
                <a:gd name="f30" fmla="val 6055"/>
                <a:gd name="f31" fmla="val 649"/>
                <a:gd name="f32" fmla="val 4980"/>
                <a:gd name="f33" fmla="val 605"/>
                <a:gd name="f34" fmla="val 3557"/>
                <a:gd name="f35" fmla="val 596"/>
                <a:gd name="f36" fmla="val 2869"/>
                <a:gd name="f37" fmla="val 494"/>
                <a:gd name="f38" fmla="val 1969"/>
                <a:gd name="f39" fmla="val 333"/>
                <a:gd name="f40" fmla="val 1255"/>
                <a:gd name="f41" fmla="val 257"/>
                <a:gd name="f42" fmla="val 898"/>
                <a:gd name="f43" fmla="val 587"/>
                <a:gd name="f44" fmla="val 107"/>
                <a:gd name="f45" fmla="val 363"/>
                <a:gd name="f46" fmla="val 39"/>
                <a:gd name="f47" fmla="val 143"/>
                <a:gd name="f48" fmla="val 1"/>
                <a:gd name="f49" fmla="val 7"/>
                <a:gd name="f50" fmla="*/ f0 1 867"/>
                <a:gd name="f51" fmla="*/ f1 1 6092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867"/>
                <a:gd name="f58" fmla="*/ f55 1 6092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67" h="6092">
                  <a:moveTo>
                    <a:pt x="f5" y="f6"/>
                  </a:moveTo>
                  <a:cubicBezTo>
                    <a:pt x="f7" y="f2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10" y="f43"/>
                    <a:pt x="f44" y="f45"/>
                  </a:cubicBezTo>
                  <a:cubicBezTo>
                    <a:pt x="f46" y="f47"/>
                    <a:pt x="f48" y="f49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4107;p61">
              <a:extLst>
                <a:ext uri="{FF2B5EF4-FFF2-40B4-BE49-F238E27FC236}">
                  <a16:creationId xmlns:a16="http://schemas.microsoft.com/office/drawing/2014/main" id="{9082B4D6-F0A2-4402-AF92-B314A3A314E9}"/>
                </a:ext>
              </a:extLst>
            </p:cNvPr>
            <p:cNvSpPr/>
            <p:nvPr/>
          </p:nvSpPr>
          <p:spPr>
            <a:xfrm>
              <a:off x="4824392" y="2035609"/>
              <a:ext cx="4023" cy="530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7"/>
                <a:gd name="f4" fmla="val 3385"/>
                <a:gd name="f5" fmla="val 75"/>
                <a:gd name="f6" fmla="val 121"/>
                <a:gd name="f7" fmla="val 202"/>
                <a:gd name="f8" fmla="val 1224"/>
                <a:gd name="f9" fmla="val 228"/>
                <a:gd name="f10" fmla="val 1986"/>
                <a:gd name="f11" fmla="val 2765"/>
                <a:gd name="f12" fmla="val 212"/>
                <a:gd name="f13" fmla="val 3384"/>
                <a:gd name="f14" fmla="val 149"/>
                <a:gd name="f15" fmla="val 83"/>
                <a:gd name="f16" fmla="val 42"/>
                <a:gd name="f17" fmla="val 2779"/>
                <a:gd name="f18" fmla="val 21"/>
                <a:gd name="f19" fmla="val 1995"/>
                <a:gd name="f20" fmla="val 1"/>
                <a:gd name="f21" fmla="val 1230"/>
                <a:gd name="f22" fmla="val 38"/>
                <a:gd name="f23" fmla="*/ f0 1 257"/>
                <a:gd name="f24" fmla="*/ f1 1 33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257"/>
                <a:gd name="f31" fmla="*/ f28 1 33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257" h="33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3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2"/>
                    <a:pt x="f5" y="f2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" name="Google Shape;4108;p61">
              <a:extLst>
                <a:ext uri="{FF2B5EF4-FFF2-40B4-BE49-F238E27FC236}">
                  <a16:creationId xmlns:a16="http://schemas.microsoft.com/office/drawing/2014/main" id="{5694BA8A-16C4-491F-80AB-BF36E7130218}"/>
                </a:ext>
              </a:extLst>
            </p:cNvPr>
            <p:cNvSpPr/>
            <p:nvPr/>
          </p:nvSpPr>
          <p:spPr>
            <a:xfrm>
              <a:off x="4948952" y="2246653"/>
              <a:ext cx="17346" cy="1010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7"/>
                <a:gd name="f4" fmla="val 6446"/>
                <a:gd name="f5" fmla="val 1076"/>
                <a:gd name="f6" fmla="val 7"/>
                <a:gd name="f7" fmla="val 24"/>
                <a:gd name="f8" fmla="val 775"/>
                <a:gd name="f9" fmla="val 528"/>
                <a:gd name="f10" fmla="val 554"/>
                <a:gd name="f11" fmla="val 1280"/>
                <a:gd name="f12" fmla="val 313"/>
                <a:gd name="f13" fmla="val 2024"/>
                <a:gd name="f14" fmla="val 211"/>
                <a:gd name="f15" fmla="val 3004"/>
                <a:gd name="f16" fmla="val 281"/>
                <a:gd name="f17" fmla="val 3749"/>
                <a:gd name="f18" fmla="val 372"/>
                <a:gd name="f19" fmla="val 5293"/>
                <a:gd name="f20" fmla="val 1006"/>
                <a:gd name="f21" fmla="val 6401"/>
                <a:gd name="f22" fmla="val 932"/>
                <a:gd name="f23" fmla="val 6433"/>
                <a:gd name="f24" fmla="val 910"/>
                <a:gd name="f25" fmla="val 6445"/>
                <a:gd name="f26" fmla="val 726"/>
                <a:gd name="f27" fmla="val 6195"/>
                <a:gd name="f28" fmla="val 526"/>
                <a:gd name="f29" fmla="val 5725"/>
                <a:gd name="f30" fmla="val 327"/>
                <a:gd name="f31" fmla="val 5258"/>
                <a:gd name="f32" fmla="val 122"/>
                <a:gd name="f33" fmla="val 4568"/>
                <a:gd name="f34" fmla="val 73"/>
                <a:gd name="f35" fmla="val 3773"/>
                <a:gd name="f36" fmla="val 1"/>
                <a:gd name="f37" fmla="val 3001"/>
                <a:gd name="f38" fmla="val 139"/>
                <a:gd name="f39" fmla="val 1988"/>
                <a:gd name="f40" fmla="val 425"/>
                <a:gd name="f41" fmla="val 1240"/>
                <a:gd name="f42" fmla="val 560"/>
                <a:gd name="f43" fmla="val 862"/>
                <a:gd name="f44" fmla="val 725"/>
                <a:gd name="f45" fmla="val 552"/>
                <a:gd name="f46" fmla="val 849"/>
                <a:gd name="f47" fmla="val 336"/>
                <a:gd name="f48" fmla="val 983"/>
                <a:gd name="f49" fmla="val 125"/>
                <a:gd name="f50" fmla="val 1069"/>
                <a:gd name="f51" fmla="*/ f0 1 1107"/>
                <a:gd name="f52" fmla="*/ f1 1 6446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107"/>
                <a:gd name="f59" fmla="*/ f56 1 6446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107" h="6446">
                  <a:moveTo>
                    <a:pt x="f5" y="f6"/>
                  </a:moveTo>
                  <a:cubicBezTo>
                    <a:pt x="f3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3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" name="Google Shape;4109;p61">
              <a:extLst>
                <a:ext uri="{FF2B5EF4-FFF2-40B4-BE49-F238E27FC236}">
                  <a16:creationId xmlns:a16="http://schemas.microsoft.com/office/drawing/2014/main" id="{EF175E84-1C2A-45B9-892B-ABAFFE2A4EFD}"/>
                </a:ext>
              </a:extLst>
            </p:cNvPr>
            <p:cNvSpPr/>
            <p:nvPr/>
          </p:nvSpPr>
          <p:spPr>
            <a:xfrm>
              <a:off x="4961570" y="2278346"/>
              <a:ext cx="8897" cy="46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8"/>
                <a:gd name="f4" fmla="val 2950"/>
                <a:gd name="f5" fmla="val 544"/>
                <a:gd name="f6" fmla="val 9"/>
                <a:gd name="f7" fmla="val 24"/>
                <a:gd name="f8" fmla="val 441"/>
                <a:gd name="f9" fmla="val 262"/>
                <a:gd name="f10" fmla="val 354"/>
                <a:gd name="f11" fmla="val 601"/>
                <a:gd name="f12" fmla="val 259"/>
                <a:gd name="f13" fmla="val 937"/>
                <a:gd name="f14" fmla="val 212"/>
                <a:gd name="f15" fmla="val 1368"/>
                <a:gd name="f16" fmla="val 229"/>
                <a:gd name="f17" fmla="val 1698"/>
                <a:gd name="f18" fmla="val 245"/>
                <a:gd name="f19" fmla="val 2374"/>
                <a:gd name="f20" fmla="val 440"/>
                <a:gd name="f21" fmla="val 2892"/>
                <a:gd name="f22" fmla="val 375"/>
                <a:gd name="f23" fmla="val 2919"/>
                <a:gd name="f24" fmla="val 324"/>
                <a:gd name="f25" fmla="val 32"/>
                <a:gd name="f26" fmla="val 2437"/>
                <a:gd name="f27" fmla="val 17"/>
                <a:gd name="f28" fmla="val 1702"/>
                <a:gd name="f29" fmla="val 1348"/>
                <a:gd name="f30" fmla="val 84"/>
                <a:gd name="f31" fmla="val 891"/>
                <a:gd name="f32" fmla="val 224"/>
                <a:gd name="f33" fmla="val 554"/>
                <a:gd name="f34" fmla="val 356"/>
                <a:gd name="f35" fmla="val 216"/>
                <a:gd name="f36" fmla="val 532"/>
                <a:gd name="f37" fmla="val 1"/>
                <a:gd name="f38" fmla="*/ f0 1 568"/>
                <a:gd name="f39" fmla="*/ f1 1 2950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568"/>
                <a:gd name="f46" fmla="*/ f43 1 2950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568" h="2950">
                  <a:moveTo>
                    <a:pt x="f5" y="f6"/>
                  </a:moveTo>
                  <a:cubicBezTo>
                    <a:pt x="f3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4"/>
                    <a:pt x="f25" y="f26"/>
                    <a:pt x="f27" y="f28"/>
                  </a:cubicBezTo>
                  <a:cubicBezTo>
                    <a:pt x="f2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" name="Google Shape;4110;p61">
              <a:extLst>
                <a:ext uri="{FF2B5EF4-FFF2-40B4-BE49-F238E27FC236}">
                  <a16:creationId xmlns:a16="http://schemas.microsoft.com/office/drawing/2014/main" id="{1452F7FC-9BC1-4B01-B66C-36225858C333}"/>
                </a:ext>
              </a:extLst>
            </p:cNvPr>
            <p:cNvSpPr/>
            <p:nvPr/>
          </p:nvSpPr>
          <p:spPr>
            <a:xfrm>
              <a:off x="4856378" y="1785356"/>
              <a:ext cx="37280" cy="9862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379"/>
                <a:gd name="f5" fmla="val 6294"/>
                <a:gd name="f6" fmla="val 415"/>
                <a:gd name="f7" fmla="val 1"/>
                <a:gd name="f8" fmla="val 444"/>
                <a:gd name="f9" fmla="val 9"/>
                <a:gd name="f10" fmla="val 164"/>
                <a:gd name="f11" fmla="val 578"/>
                <a:gd name="f12" fmla="val 181"/>
                <a:gd name="f13" fmla="val 1384"/>
                <a:gd name="f14" fmla="val 172"/>
                <a:gd name="f15" fmla="val 2188"/>
                <a:gd name="f16" fmla="val 481"/>
                <a:gd name="f17" fmla="val 3158"/>
                <a:gd name="f18" fmla="val 849"/>
                <a:gd name="f19" fmla="val 3835"/>
                <a:gd name="f20" fmla="val 1213"/>
                <a:gd name="f21" fmla="val 4537"/>
                <a:gd name="f22" fmla="val 1625"/>
                <a:gd name="f23" fmla="val 5126"/>
                <a:gd name="f24" fmla="val 1914"/>
                <a:gd name="f25" fmla="val 5556"/>
                <a:gd name="f26" fmla="val 2207"/>
                <a:gd name="f27" fmla="val 5986"/>
                <a:gd name="f28" fmla="val 2378"/>
                <a:gd name="f29" fmla="val 6256"/>
                <a:gd name="f30" fmla="val 2353"/>
                <a:gd name="f31" fmla="val 6274"/>
                <a:gd name="f32" fmla="val 2329"/>
                <a:gd name="f33" fmla="val 6293"/>
                <a:gd name="f34" fmla="val 2118"/>
                <a:gd name="f35" fmla="val 6058"/>
                <a:gd name="f36" fmla="val 1799"/>
                <a:gd name="f37" fmla="val 5651"/>
                <a:gd name="f38" fmla="val 1483"/>
                <a:gd name="f39" fmla="val 5243"/>
                <a:gd name="f40" fmla="val 1050"/>
                <a:gd name="f41" fmla="val 4661"/>
                <a:gd name="f42" fmla="val 674"/>
                <a:gd name="f43" fmla="val 3936"/>
                <a:gd name="f44" fmla="val 296"/>
                <a:gd name="f45" fmla="val 3240"/>
                <a:gd name="f46" fmla="val 2216"/>
                <a:gd name="f47" fmla="val 50"/>
                <a:gd name="f48" fmla="val 1385"/>
                <a:gd name="f49" fmla="val 68"/>
                <a:gd name="f50" fmla="val 972"/>
                <a:gd name="f51" fmla="val 150"/>
                <a:gd name="f52" fmla="val 615"/>
                <a:gd name="f53" fmla="val 239"/>
                <a:gd name="f54" fmla="val 373"/>
                <a:gd name="f55" fmla="val 285"/>
                <a:gd name="f56" fmla="val 252"/>
                <a:gd name="f57" fmla="val 325"/>
                <a:gd name="f58" fmla="val 157"/>
                <a:gd name="f59" fmla="val 95"/>
                <a:gd name="f60" fmla="val 390"/>
                <a:gd name="f61" fmla="val 33"/>
                <a:gd name="f62" fmla="val 410"/>
                <a:gd name="f63" fmla="*/ f1 1 2379"/>
                <a:gd name="f64" fmla="*/ f2 1 6294"/>
                <a:gd name="f65" fmla="val f3"/>
                <a:gd name="f66" fmla="val f4"/>
                <a:gd name="f67" fmla="val f5"/>
                <a:gd name="f68" fmla="+- f67 0 f65"/>
                <a:gd name="f69" fmla="+- f66 0 f65"/>
                <a:gd name="f70" fmla="*/ f69 1 2379"/>
                <a:gd name="f71" fmla="*/ f68 1 629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2379" h="6294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7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0" y="f59"/>
                  </a:cubicBezTo>
                  <a:cubicBezTo>
                    <a:pt x="f60" y="f61"/>
                    <a:pt x="f62" y="f3"/>
                    <a:pt x="f6" y="f7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4111;p61">
              <a:extLst>
                <a:ext uri="{FF2B5EF4-FFF2-40B4-BE49-F238E27FC236}">
                  <a16:creationId xmlns:a16="http://schemas.microsoft.com/office/drawing/2014/main" id="{D6FB6B1F-7ED4-4A4D-884E-42A0CEBB13D6}"/>
                </a:ext>
              </a:extLst>
            </p:cNvPr>
            <p:cNvSpPr/>
            <p:nvPr/>
          </p:nvSpPr>
          <p:spPr>
            <a:xfrm>
              <a:off x="4874803" y="1820360"/>
              <a:ext cx="28895" cy="416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44"/>
                <a:gd name="f4" fmla="val 2659"/>
                <a:gd name="f5" fmla="val 16"/>
                <a:gd name="f6" fmla="val 8"/>
                <a:gd name="f7" fmla="val 39"/>
                <a:gd name="f8" fmla="val 1"/>
                <a:gd name="f9" fmla="val 155"/>
                <a:gd name="f10" fmla="val 262"/>
                <a:gd name="f11" fmla="val 343"/>
                <a:gd name="f12" fmla="val 586"/>
                <a:gd name="f13" fmla="val 525"/>
                <a:gd name="f14" fmla="val 913"/>
                <a:gd name="f15" fmla="val 782"/>
                <a:gd name="f16" fmla="val 1298"/>
                <a:gd name="f17" fmla="val 1000"/>
                <a:gd name="f18" fmla="val 1577"/>
                <a:gd name="f19" fmla="val 1436"/>
                <a:gd name="f20" fmla="val 2152"/>
                <a:gd name="f21" fmla="val 2565"/>
                <a:gd name="f22" fmla="val 1800"/>
                <a:gd name="f23" fmla="val 2614"/>
                <a:gd name="f24" fmla="val 1763"/>
                <a:gd name="f25" fmla="val 1292"/>
                <a:gd name="f26" fmla="val 2302"/>
                <a:gd name="f27" fmla="val 841"/>
                <a:gd name="f28" fmla="val 1700"/>
                <a:gd name="f29" fmla="val 618"/>
                <a:gd name="f30" fmla="val 1410"/>
                <a:gd name="f31" fmla="val 378"/>
                <a:gd name="f32" fmla="val 996"/>
                <a:gd name="f33" fmla="val 227"/>
                <a:gd name="f34" fmla="val 645"/>
                <a:gd name="f35" fmla="val 73"/>
                <a:gd name="f36" fmla="val 294"/>
                <a:gd name="f37" fmla="val 13"/>
                <a:gd name="f38" fmla="*/ f0 1 1844"/>
                <a:gd name="f39" fmla="*/ f1 1 265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844"/>
                <a:gd name="f46" fmla="*/ f43 1 265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844" h="265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3" y="f21"/>
                    <a:pt x="f22" y="f23"/>
                  </a:cubicBezTo>
                  <a:cubicBezTo>
                    <a:pt x="f24" y="f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8" y="f37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4112;p61">
              <a:extLst>
                <a:ext uri="{FF2B5EF4-FFF2-40B4-BE49-F238E27FC236}">
                  <a16:creationId xmlns:a16="http://schemas.microsoft.com/office/drawing/2014/main" id="{633404EA-8749-4448-99DA-7F521E62DA24}"/>
                </a:ext>
              </a:extLst>
            </p:cNvPr>
            <p:cNvSpPr/>
            <p:nvPr/>
          </p:nvSpPr>
          <p:spPr>
            <a:xfrm>
              <a:off x="4979950" y="2485384"/>
              <a:ext cx="38331" cy="904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46"/>
                <a:gd name="f4" fmla="val 5775"/>
                <a:gd name="f5" fmla="val 2433"/>
                <a:gd name="f6" fmla="val 2"/>
                <a:gd name="f7" fmla="val 5"/>
                <a:gd name="f8" fmla="val 2435"/>
                <a:gd name="f9" fmla="val 148"/>
                <a:gd name="f10" fmla="val 2411"/>
                <a:gd name="f11" fmla="val 384"/>
                <a:gd name="f12" fmla="val 2380"/>
                <a:gd name="f13" fmla="val 620"/>
                <a:gd name="f14" fmla="val 2331"/>
                <a:gd name="f15" fmla="val 949"/>
                <a:gd name="f16" fmla="val 2248"/>
                <a:gd name="f17" fmla="val 1315"/>
                <a:gd name="f18" fmla="val 2091"/>
                <a:gd name="f19" fmla="val 2052"/>
                <a:gd name="f20" fmla="val 1792"/>
                <a:gd name="f21" fmla="val 2938"/>
                <a:gd name="f22" fmla="val 1490"/>
                <a:gd name="f23" fmla="val 3581"/>
                <a:gd name="f24" fmla="val 889"/>
                <a:gd name="f25" fmla="val 4918"/>
                <a:gd name="f26" fmla="val 104"/>
                <a:gd name="f27" fmla="val 64"/>
                <a:gd name="f28" fmla="val 5732"/>
                <a:gd name="f29" fmla="val 5682"/>
                <a:gd name="f30" fmla="val 688"/>
                <a:gd name="f31" fmla="val 4804"/>
                <a:gd name="f32" fmla="val 1290"/>
                <a:gd name="f33" fmla="val 3491"/>
                <a:gd name="f34" fmla="val 1591"/>
                <a:gd name="f35" fmla="val 2860"/>
                <a:gd name="f36" fmla="val 1916"/>
                <a:gd name="f37" fmla="val 2001"/>
                <a:gd name="f38" fmla="val 2113"/>
                <a:gd name="f39" fmla="val 1281"/>
                <a:gd name="f40" fmla="val 2216"/>
                <a:gd name="f41" fmla="val 922"/>
                <a:gd name="f42" fmla="val 2288"/>
                <a:gd name="f43" fmla="val 600"/>
                <a:gd name="f44" fmla="val 2342"/>
                <a:gd name="f45" fmla="val 371"/>
                <a:gd name="f46" fmla="val 2389"/>
                <a:gd name="f47" fmla="val 140"/>
                <a:gd name="f48" fmla="val 2422"/>
                <a:gd name="f49" fmla="*/ f0 1 2446"/>
                <a:gd name="f50" fmla="*/ f1 1 5775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2446"/>
                <a:gd name="f57" fmla="*/ f54 1 5775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2446" h="5775">
                  <a:moveTo>
                    <a:pt x="f5" y="f6"/>
                  </a:moveTo>
                  <a:cubicBezTo>
                    <a:pt x="f3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4"/>
                    <a:pt x="f27" y="f28"/>
                  </a:cubicBezTo>
                  <a:cubicBezTo>
                    <a:pt x="f2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2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" name="Google Shape;4113;p61">
              <a:extLst>
                <a:ext uri="{FF2B5EF4-FFF2-40B4-BE49-F238E27FC236}">
                  <a16:creationId xmlns:a16="http://schemas.microsoft.com/office/drawing/2014/main" id="{97D25F6A-39FA-4A4C-B3A8-586BA6B5EFDF}"/>
                </a:ext>
              </a:extLst>
            </p:cNvPr>
            <p:cNvSpPr/>
            <p:nvPr/>
          </p:nvSpPr>
          <p:spPr>
            <a:xfrm>
              <a:off x="5002965" y="2522207"/>
              <a:ext cx="26435" cy="366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"/>
                <a:gd name="f4" fmla="val 2341"/>
                <a:gd name="f5" fmla="val 1630"/>
                <a:gd name="f6" fmla="val 9"/>
                <a:gd name="f7" fmla="val 33"/>
                <a:gd name="f8" fmla="val 1290"/>
                <a:gd name="f9" fmla="val 993"/>
                <a:gd name="f10" fmla="val 895"/>
                <a:gd name="f11" fmla="val 1501"/>
                <a:gd name="f12" fmla="val 514"/>
                <a:gd name="f13" fmla="val 2036"/>
                <a:gd name="f14" fmla="val 90"/>
                <a:gd name="f15" fmla="val 50"/>
                <a:gd name="f16" fmla="val 2290"/>
                <a:gd name="f17" fmla="val 1"/>
                <a:gd name="f18" fmla="val 2235"/>
                <a:gd name="f19" fmla="val 345"/>
                <a:gd name="f20" fmla="val 1881"/>
                <a:gd name="f21" fmla="val 720"/>
                <a:gd name="f22" fmla="val 1367"/>
                <a:gd name="f23" fmla="val 906"/>
                <a:gd name="f24" fmla="val 1118"/>
                <a:gd name="f25" fmla="val 1139"/>
                <a:gd name="f26" fmla="val 785"/>
                <a:gd name="f27" fmla="val 1313"/>
                <a:gd name="f28" fmla="val 504"/>
                <a:gd name="f29" fmla="val 1489"/>
                <a:gd name="f30" fmla="val 225"/>
                <a:gd name="f31" fmla="val 1612"/>
                <a:gd name="f32" fmla="*/ f0 1 1687"/>
                <a:gd name="f33" fmla="*/ f1 1 2341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687"/>
                <a:gd name="f40" fmla="*/ f37 1 2341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687" h="2341">
                  <a:moveTo>
                    <a:pt x="f5" y="f6"/>
                  </a:moveTo>
                  <a:cubicBezTo>
                    <a:pt x="f3" y="f7"/>
                    <a:pt x="f8" y="f9"/>
                    <a:pt x="f10" y="f11"/>
                  </a:cubicBezTo>
                  <a:cubicBezTo>
                    <a:pt x="f12" y="f13"/>
                    <a:pt x="f14" y="f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" name="Google Shape;4114;p61">
              <a:extLst>
                <a:ext uri="{FF2B5EF4-FFF2-40B4-BE49-F238E27FC236}">
                  <a16:creationId xmlns:a16="http://schemas.microsoft.com/office/drawing/2014/main" id="{FAD1A8EA-B9CA-42C6-9C4A-2C497C9B1804}"/>
                </a:ext>
              </a:extLst>
            </p:cNvPr>
            <p:cNvSpPr/>
            <p:nvPr/>
          </p:nvSpPr>
          <p:spPr>
            <a:xfrm>
              <a:off x="4843384" y="2240664"/>
              <a:ext cx="23911" cy="89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6"/>
                <a:gd name="f4" fmla="val 5682"/>
                <a:gd name="f5" fmla="val 1503"/>
                <a:gd name="f6" fmla="val 5"/>
                <a:gd name="f7" fmla="val 1525"/>
                <a:gd name="f8" fmla="val 27"/>
                <a:gd name="f9" fmla="val 1072"/>
                <a:gd name="f10" fmla="val 389"/>
                <a:gd name="f11" fmla="val 734"/>
                <a:gd name="f12" fmla="val 1048"/>
                <a:gd name="f13" fmla="val 377"/>
                <a:gd name="f14" fmla="val 1694"/>
                <a:gd name="f15" fmla="val 218"/>
                <a:gd name="f16" fmla="val 2628"/>
                <a:gd name="f17" fmla="val 342"/>
                <a:gd name="f18" fmla="val 3322"/>
                <a:gd name="f19" fmla="val 443"/>
                <a:gd name="f20" fmla="val 4035"/>
                <a:gd name="f21" fmla="val 730"/>
                <a:gd name="f22" fmla="val 4634"/>
                <a:gd name="f23" fmla="val 984"/>
                <a:gd name="f24" fmla="val 5026"/>
                <a:gd name="f25" fmla="val 1239"/>
                <a:gd name="f26" fmla="val 5421"/>
                <a:gd name="f27" fmla="val 1448"/>
                <a:gd name="f28" fmla="val 5631"/>
                <a:gd name="f29" fmla="val 1422"/>
                <a:gd name="f30" fmla="val 5659"/>
                <a:gd name="f31" fmla="val 1406"/>
                <a:gd name="f32" fmla="val 5681"/>
                <a:gd name="f33" fmla="val 1159"/>
                <a:gd name="f34" fmla="val 5514"/>
                <a:gd name="f35" fmla="val 862"/>
                <a:gd name="f36" fmla="val 5125"/>
                <a:gd name="f37" fmla="val 569"/>
                <a:gd name="f38" fmla="val 4743"/>
                <a:gd name="f39" fmla="val 242"/>
                <a:gd name="f40" fmla="val 4123"/>
                <a:gd name="f41" fmla="val 132"/>
                <a:gd name="f42" fmla="val 3362"/>
                <a:gd name="f43" fmla="val 1"/>
                <a:gd name="f44" fmla="val 2622"/>
                <a:gd name="f45" fmla="val 204"/>
                <a:gd name="f46" fmla="val 1634"/>
                <a:gd name="f47" fmla="val 612"/>
                <a:gd name="f48" fmla="val 805"/>
                <a:gd name="f49" fmla="val 655"/>
                <a:gd name="f50" fmla="val 1028"/>
                <a:gd name="f51" fmla="val 402"/>
                <a:gd name="f52" fmla="val 1201"/>
                <a:gd name="f53" fmla="val 239"/>
                <a:gd name="f54" fmla="val 1290"/>
                <a:gd name="f55" fmla="val 158"/>
                <a:gd name="f56" fmla="val 1361"/>
                <a:gd name="f57" fmla="val 96"/>
                <a:gd name="f58" fmla="val 1416"/>
                <a:gd name="f59" fmla="val 59"/>
                <a:gd name="f60" fmla="val 1470"/>
                <a:gd name="f61" fmla="val 21"/>
                <a:gd name="f62" fmla="val 1499"/>
                <a:gd name="f63" fmla="*/ f0 1 1526"/>
                <a:gd name="f64" fmla="*/ f1 1 5682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526"/>
                <a:gd name="f71" fmla="*/ f68 1 5682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526" h="5682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23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43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" name="Google Shape;4115;p61">
              <a:extLst>
                <a:ext uri="{FF2B5EF4-FFF2-40B4-BE49-F238E27FC236}">
                  <a16:creationId xmlns:a16="http://schemas.microsoft.com/office/drawing/2014/main" id="{11B0B02D-4F06-4684-B61C-7EF16781E1D0}"/>
                </a:ext>
              </a:extLst>
            </p:cNvPr>
            <p:cNvSpPr/>
            <p:nvPr/>
          </p:nvSpPr>
          <p:spPr>
            <a:xfrm>
              <a:off x="4860136" y="2266861"/>
              <a:ext cx="9528" cy="426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8"/>
                <a:gd name="f4" fmla="val 2721"/>
                <a:gd name="f5" fmla="val 585"/>
                <a:gd name="f6" fmla="val 11"/>
                <a:gd name="f7" fmla="val 30"/>
                <a:gd name="f8" fmla="val 453"/>
                <a:gd name="f9" fmla="val 233"/>
                <a:gd name="f10" fmla="val 356"/>
                <a:gd name="f11" fmla="val 546"/>
                <a:gd name="f12" fmla="val 250"/>
                <a:gd name="f13" fmla="val 855"/>
                <a:gd name="f14" fmla="val 213"/>
                <a:gd name="f15" fmla="val 1261"/>
                <a:gd name="f16" fmla="val 254"/>
                <a:gd name="f17" fmla="val 1566"/>
                <a:gd name="f18" fmla="val 310"/>
                <a:gd name="f19" fmla="val 2196"/>
                <a:gd name="f20" fmla="val 602"/>
                <a:gd name="f21" fmla="val 2631"/>
                <a:gd name="f22" fmla="val 544"/>
                <a:gd name="f23" fmla="val 2673"/>
                <a:gd name="f24" fmla="val 506"/>
                <a:gd name="f25" fmla="val 106"/>
                <a:gd name="f26" fmla="val 2293"/>
                <a:gd name="f27" fmla="val 43"/>
                <a:gd name="f28" fmla="val 1587"/>
                <a:gd name="f29" fmla="val 1"/>
                <a:gd name="f30" fmla="val 1251"/>
                <a:gd name="f31" fmla="val 75"/>
                <a:gd name="f32" fmla="val 808"/>
                <a:gd name="f33" fmla="val 229"/>
                <a:gd name="f34" fmla="val 496"/>
                <a:gd name="f35" fmla="val 375"/>
                <a:gd name="f36" fmla="val 176"/>
                <a:gd name="f37" fmla="val 577"/>
                <a:gd name="f38" fmla="*/ f0 1 608"/>
                <a:gd name="f39" fmla="*/ f1 1 272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08"/>
                <a:gd name="f46" fmla="*/ f43 1 272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08" h="2721">
                  <a:moveTo>
                    <a:pt x="f5" y="f6"/>
                  </a:moveTo>
                  <a:cubicBezTo>
                    <a:pt x="f3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4116;p61">
              <a:extLst>
                <a:ext uri="{FF2B5EF4-FFF2-40B4-BE49-F238E27FC236}">
                  <a16:creationId xmlns:a16="http://schemas.microsoft.com/office/drawing/2014/main" id="{4D77FBE5-4B3B-43D8-A916-6A0E78258EE0}"/>
                </a:ext>
              </a:extLst>
            </p:cNvPr>
            <p:cNvSpPr/>
            <p:nvPr/>
          </p:nvSpPr>
          <p:spPr>
            <a:xfrm>
              <a:off x="4731471" y="1831113"/>
              <a:ext cx="96917" cy="539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85"/>
                <a:gd name="f4" fmla="val 3441"/>
                <a:gd name="f5" fmla="val 1"/>
                <a:gd name="f6" fmla="val 11"/>
                <a:gd name="f7" fmla="val 3"/>
                <a:gd name="f8" fmla="val 165"/>
                <a:gd name="f9" fmla="val 15"/>
                <a:gd name="f10" fmla="val 433"/>
                <a:gd name="f11" fmla="val 46"/>
                <a:gd name="f12" fmla="val 699"/>
                <a:gd name="f13" fmla="val 85"/>
                <a:gd name="f14" fmla="val 1072"/>
                <a:gd name="f15" fmla="val 152"/>
                <a:gd name="f16" fmla="val 1484"/>
                <a:gd name="f17" fmla="val 269"/>
                <a:gd name="f18" fmla="val 2313"/>
                <a:gd name="f19" fmla="val 488"/>
                <a:gd name="f20" fmla="val 3297"/>
                <a:gd name="f21" fmla="val 924"/>
                <a:gd name="f22" fmla="val 3986"/>
                <a:gd name="f23" fmla="val 1367"/>
                <a:gd name="f24" fmla="val 4697"/>
                <a:gd name="f25" fmla="val 1808"/>
                <a:gd name="f26" fmla="val 5264"/>
                <a:gd name="f27" fmla="val 2307"/>
                <a:gd name="f28" fmla="val 5633"/>
                <a:gd name="f29" fmla="val 2699"/>
                <a:gd name="f30" fmla="val 6003"/>
                <a:gd name="f31" fmla="val 3094"/>
                <a:gd name="f32" fmla="val 3370"/>
                <a:gd name="f33" fmla="val 6166"/>
                <a:gd name="f34" fmla="val 3386"/>
                <a:gd name="f35" fmla="val 6107"/>
                <a:gd name="f36" fmla="val 3440"/>
                <a:gd name="f37" fmla="val 5301"/>
                <a:gd name="f38" fmla="val 2419"/>
                <a:gd name="f39" fmla="val 3891"/>
                <a:gd name="f40" fmla="val 1544"/>
                <a:gd name="f41" fmla="val 3219"/>
                <a:gd name="f42" fmla="val 1106"/>
                <a:gd name="f43" fmla="val 2266"/>
                <a:gd name="f44" fmla="val 650"/>
                <a:gd name="f45" fmla="val 1455"/>
                <a:gd name="f46" fmla="val 395"/>
                <a:gd name="f47" fmla="val 1051"/>
                <a:gd name="f48" fmla="val 259"/>
                <a:gd name="f49" fmla="val 685"/>
                <a:gd name="f50" fmla="val 172"/>
                <a:gd name="f51" fmla="val 424"/>
                <a:gd name="f52" fmla="val 110"/>
                <a:gd name="f53" fmla="val 160"/>
                <a:gd name="f54" fmla="val 57"/>
                <a:gd name="f55" fmla="val 21"/>
                <a:gd name="f56" fmla="*/ f0 1 6185"/>
                <a:gd name="f57" fmla="*/ f1 1 3441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6185"/>
                <a:gd name="f64" fmla="*/ f61 1 3441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6185" h="3441">
                  <a:moveTo>
                    <a:pt x="f5" y="f6"/>
                  </a:moveTo>
                  <a:cubicBezTo>
                    <a:pt x="f7" y="f5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2" y="f55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0" name="Google Shape;4117;p61">
              <a:extLst>
                <a:ext uri="{FF2B5EF4-FFF2-40B4-BE49-F238E27FC236}">
                  <a16:creationId xmlns:a16="http://schemas.microsoft.com/office/drawing/2014/main" id="{447479FB-335A-4BCF-9594-E72BA1B70023}"/>
                </a:ext>
              </a:extLst>
            </p:cNvPr>
            <p:cNvSpPr/>
            <p:nvPr/>
          </p:nvSpPr>
          <p:spPr>
            <a:xfrm>
              <a:off x="4776258" y="1826706"/>
              <a:ext cx="29992" cy="190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14"/>
                <a:gd name="f4" fmla="val 1215"/>
                <a:gd name="f5" fmla="val 19"/>
                <a:gd name="f6" fmla="val 39"/>
                <a:gd name="f7" fmla="val 43"/>
                <a:gd name="f8" fmla="val 744"/>
                <a:gd name="f9" fmla="val 362"/>
                <a:gd name="f10" fmla="val 1168"/>
                <a:gd name="f11" fmla="val 607"/>
                <a:gd name="f12" fmla="val 1602"/>
                <a:gd name="f13" fmla="val 857"/>
                <a:gd name="f14" fmla="val 1109"/>
                <a:gd name="f15" fmla="val 1882"/>
                <a:gd name="f16" fmla="val 1159"/>
                <a:gd name="f17" fmla="val 1849"/>
                <a:gd name="f18" fmla="val 1214"/>
                <a:gd name="f19" fmla="val 1502"/>
                <a:gd name="f20" fmla="val 1037"/>
                <a:gd name="f21" fmla="val 1068"/>
                <a:gd name="f22" fmla="val 780"/>
                <a:gd name="f23" fmla="val 646"/>
                <a:gd name="f24" fmla="val 531"/>
                <a:gd name="f25" fmla="val 1"/>
                <a:gd name="f26" fmla="val 71"/>
                <a:gd name="f27" fmla="*/ f0 1 1914"/>
                <a:gd name="f28" fmla="*/ f1 1 121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1914"/>
                <a:gd name="f35" fmla="*/ f32 1 121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914" h="1215">
                  <a:moveTo>
                    <a:pt x="f5" y="f6"/>
                  </a:moveTo>
                  <a:cubicBezTo>
                    <a:pt x="f7" y="f2"/>
                    <a:pt x="f8" y="f9"/>
                    <a:pt x="f10" y="f11"/>
                  </a:cubicBezTo>
                  <a:cubicBezTo>
                    <a:pt x="f12" y="f13"/>
                    <a:pt x="f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1" name="Google Shape;4118;p61">
              <a:extLst>
                <a:ext uri="{FF2B5EF4-FFF2-40B4-BE49-F238E27FC236}">
                  <a16:creationId xmlns:a16="http://schemas.microsoft.com/office/drawing/2014/main" id="{252BE668-11D9-4DDD-BF06-FB6F450EB5EA}"/>
                </a:ext>
              </a:extLst>
            </p:cNvPr>
            <p:cNvSpPr/>
            <p:nvPr/>
          </p:nvSpPr>
          <p:spPr>
            <a:xfrm>
              <a:off x="4520885" y="1914323"/>
              <a:ext cx="22594" cy="347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442"/>
                <a:gd name="f5" fmla="val 2215"/>
                <a:gd name="f6" fmla="val 13"/>
                <a:gd name="f7" fmla="val 17"/>
                <a:gd name="f8" fmla="val 26"/>
                <a:gd name="f9" fmla="val 1"/>
                <a:gd name="f10" fmla="val 238"/>
                <a:gd name="f11" fmla="val 120"/>
                <a:gd name="f12" fmla="val 471"/>
                <a:gd name="f13" fmla="val 341"/>
                <a:gd name="f14" fmla="val 707"/>
                <a:gd name="f15" fmla="val 554"/>
                <a:gd name="f16" fmla="val 954"/>
                <a:gd name="f17" fmla="val 869"/>
                <a:gd name="f18" fmla="val 1101"/>
                <a:gd name="f19" fmla="val 1136"/>
                <a:gd name="f20" fmla="val 1416"/>
                <a:gd name="f21" fmla="val 1681"/>
                <a:gd name="f22" fmla="val 1441"/>
                <a:gd name="f23" fmla="val 2194"/>
                <a:gd name="f24" fmla="val 1384"/>
                <a:gd name="f25" fmla="val 2199"/>
                <a:gd name="f26" fmla="val 1315"/>
                <a:gd name="f27" fmla="val 2214"/>
                <a:gd name="f28" fmla="val 1217"/>
                <a:gd name="f29" fmla="val 1758"/>
                <a:gd name="f30" fmla="val 924"/>
                <a:gd name="f31" fmla="val 1237"/>
                <a:gd name="f32" fmla="val 787"/>
                <a:gd name="f33" fmla="val 983"/>
                <a:gd name="f34" fmla="val 577"/>
                <a:gd name="f35" fmla="val 668"/>
                <a:gd name="f36" fmla="val 377"/>
                <a:gd name="f37" fmla="val 432"/>
                <a:gd name="f38" fmla="val 191"/>
                <a:gd name="f39" fmla="val 32"/>
                <a:gd name="f40" fmla="*/ f1 1 1442"/>
                <a:gd name="f41" fmla="*/ f2 1 2215"/>
                <a:gd name="f42" fmla="val f3"/>
                <a:gd name="f43" fmla="val f4"/>
                <a:gd name="f44" fmla="val f5"/>
                <a:gd name="f45" fmla="+- f44 0 f42"/>
                <a:gd name="f46" fmla="+- f43 0 f42"/>
                <a:gd name="f47" fmla="*/ f46 1 1442"/>
                <a:gd name="f48" fmla="*/ f45 1 221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442" h="2215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0" y="f38"/>
                    <a:pt x="f9" y="f39"/>
                    <a:pt x="f6" y="f7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4119;p61">
              <a:extLst>
                <a:ext uri="{FF2B5EF4-FFF2-40B4-BE49-F238E27FC236}">
                  <a16:creationId xmlns:a16="http://schemas.microsoft.com/office/drawing/2014/main" id="{9877E538-4CD5-4545-9A20-D06CEE651B5F}"/>
                </a:ext>
              </a:extLst>
            </p:cNvPr>
            <p:cNvSpPr/>
            <p:nvPr/>
          </p:nvSpPr>
          <p:spPr>
            <a:xfrm>
              <a:off x="4517181" y="1926558"/>
              <a:ext cx="12097" cy="1540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772"/>
                <a:gd name="f5" fmla="val 983"/>
                <a:gd name="f6" fmla="val 30"/>
                <a:gd name="f7" fmla="val 27"/>
                <a:gd name="f8" fmla="val 67"/>
                <a:gd name="f9" fmla="val 1"/>
                <a:gd name="f10" fmla="val 359"/>
                <a:gd name="f11" fmla="val 302"/>
                <a:gd name="f12" fmla="val 523"/>
                <a:gd name="f13" fmla="val 502"/>
                <a:gd name="f14" fmla="val 691"/>
                <a:gd name="f15" fmla="val 707"/>
                <a:gd name="f16" fmla="val 771"/>
                <a:gd name="f17" fmla="val 908"/>
                <a:gd name="f18" fmla="val 722"/>
                <a:gd name="f19" fmla="val 943"/>
                <a:gd name="f20" fmla="val 669"/>
                <a:gd name="f21" fmla="val 982"/>
                <a:gd name="f22" fmla="val 835"/>
                <a:gd name="f23" fmla="val 624"/>
                <a:gd name="f24" fmla="val 202"/>
                <a:gd name="f25" fmla="val 421"/>
                <a:gd name="f26" fmla="val 51"/>
                <a:gd name="f27" fmla="*/ f1 1 772"/>
                <a:gd name="f28" fmla="*/ f2 1 983"/>
                <a:gd name="f29" fmla="val f3"/>
                <a:gd name="f30" fmla="val f4"/>
                <a:gd name="f31" fmla="val f5"/>
                <a:gd name="f32" fmla="+- f31 0 f29"/>
                <a:gd name="f33" fmla="+- f30 0 f29"/>
                <a:gd name="f34" fmla="*/ f33 1 772"/>
                <a:gd name="f35" fmla="*/ f32 1 983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72" h="983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12" y="f22"/>
                    <a:pt x="f0" y="f23"/>
                  </a:cubicBezTo>
                  <a:cubicBezTo>
                    <a:pt x="f24" y="f25"/>
                    <a:pt x="f3" y="f26"/>
                    <a:pt x="f6" y="f7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4120;p61">
              <a:extLst>
                <a:ext uri="{FF2B5EF4-FFF2-40B4-BE49-F238E27FC236}">
                  <a16:creationId xmlns:a16="http://schemas.microsoft.com/office/drawing/2014/main" id="{655217FC-E97C-4BA3-9262-649F7A8C5DF5}"/>
                </a:ext>
              </a:extLst>
            </p:cNvPr>
            <p:cNvSpPr/>
            <p:nvPr/>
          </p:nvSpPr>
          <p:spPr>
            <a:xfrm>
              <a:off x="4608255" y="1933059"/>
              <a:ext cx="30806" cy="374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66"/>
                <a:gd name="f4" fmla="val 2389"/>
                <a:gd name="f5" fmla="val 20"/>
                <a:gd name="f6" fmla="val 2384"/>
                <a:gd name="f7" fmla="val 3"/>
                <a:gd name="f8" fmla="val 2383"/>
                <a:gd name="f9" fmla="val 2086"/>
                <a:gd name="f10" fmla="val 130"/>
                <a:gd name="f11" fmla="val 1721"/>
                <a:gd name="f12" fmla="val 249"/>
                <a:gd name="f13" fmla="val 1354"/>
                <a:gd name="f14" fmla="val 507"/>
                <a:gd name="f15" fmla="val 939"/>
                <a:gd name="f16" fmla="val 770"/>
                <a:gd name="f17" fmla="val 678"/>
                <a:gd name="f18" fmla="val 1299"/>
                <a:gd name="f19" fmla="val 118"/>
                <a:gd name="f20" fmla="val 1932"/>
                <a:gd name="f21" fmla="val 1"/>
                <a:gd name="f22" fmla="val 1937"/>
                <a:gd name="f23" fmla="val 56"/>
                <a:gd name="f24" fmla="val 124"/>
                <a:gd name="f25" fmla="val 1418"/>
                <a:gd name="f26" fmla="val 299"/>
                <a:gd name="f27" fmla="val 921"/>
                <a:gd name="f28" fmla="val 816"/>
                <a:gd name="f29" fmla="val 674"/>
                <a:gd name="f30" fmla="val 1056"/>
                <a:gd name="f31" fmla="val 406"/>
                <a:gd name="f32" fmla="val 1428"/>
                <a:gd name="f33" fmla="val 254"/>
                <a:gd name="f34" fmla="val 1766"/>
                <a:gd name="f35" fmla="val 92"/>
                <a:gd name="f36" fmla="val 2102"/>
                <a:gd name="f37" fmla="val 45"/>
                <a:gd name="f38" fmla="val 2388"/>
                <a:gd name="f39" fmla="*/ f0 1 1966"/>
                <a:gd name="f40" fmla="*/ f1 1 2389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1966"/>
                <a:gd name="f47" fmla="*/ f44 1 2389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966" h="2389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4121;p61">
              <a:extLst>
                <a:ext uri="{FF2B5EF4-FFF2-40B4-BE49-F238E27FC236}">
                  <a16:creationId xmlns:a16="http://schemas.microsoft.com/office/drawing/2014/main" id="{6351DDE1-B127-42B2-9836-A8F0A97A8C65}"/>
                </a:ext>
              </a:extLst>
            </p:cNvPr>
            <p:cNvSpPr/>
            <p:nvPr/>
          </p:nvSpPr>
          <p:spPr>
            <a:xfrm>
              <a:off x="4608009" y="1927546"/>
              <a:ext cx="18205" cy="195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2"/>
                <a:gd name="f4" fmla="val 1248"/>
                <a:gd name="f5" fmla="val 24"/>
                <a:gd name="f6" fmla="val 1242"/>
                <a:gd name="f7" fmla="val 3"/>
                <a:gd name="f8" fmla="val 1239"/>
                <a:gd name="f9" fmla="val 1075"/>
                <a:gd name="f10" fmla="val 77"/>
                <a:gd name="f11" fmla="val 875"/>
                <a:gd name="f12" fmla="val 146"/>
                <a:gd name="f13" fmla="val 674"/>
                <a:gd name="f14" fmla="val 299"/>
                <a:gd name="f15" fmla="val 448"/>
                <a:gd name="f16" fmla="val 453"/>
                <a:gd name="f17" fmla="val 312"/>
                <a:gd name="f18" fmla="val 770"/>
                <a:gd name="f19" fmla="val 16"/>
                <a:gd name="f20" fmla="val 1137"/>
                <a:gd name="f21" fmla="val 1143"/>
                <a:gd name="f22" fmla="val 59"/>
                <a:gd name="f23" fmla="val 126"/>
                <a:gd name="f24" fmla="val 870"/>
                <a:gd name="f25" fmla="val 208"/>
                <a:gd name="f26" fmla="val 592"/>
                <a:gd name="f27" fmla="val 462"/>
                <a:gd name="f28" fmla="val 454"/>
                <a:gd name="f29" fmla="val 581"/>
                <a:gd name="f30" fmla="val 296"/>
                <a:gd name="f31" fmla="val 760"/>
                <a:gd name="f32" fmla="val 195"/>
                <a:gd name="f33" fmla="val 930"/>
                <a:gd name="f34" fmla="val 90"/>
                <a:gd name="f35" fmla="val 1097"/>
                <a:gd name="f36" fmla="val 45"/>
                <a:gd name="f37" fmla="val 1247"/>
                <a:gd name="f38" fmla="*/ f0 1 1162"/>
                <a:gd name="f39" fmla="*/ f1 1 1248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162"/>
                <a:gd name="f46" fmla="*/ f43 1 1248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162" h="1248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"/>
                    <a:pt x="f21" y="f22"/>
                  </a:cubicBezTo>
                  <a:cubicBezTo>
                    <a:pt x="f3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4122;p61">
              <a:extLst>
                <a:ext uri="{FF2B5EF4-FFF2-40B4-BE49-F238E27FC236}">
                  <a16:creationId xmlns:a16="http://schemas.microsoft.com/office/drawing/2014/main" id="{95E7C82F-97C9-4EFA-AAEC-3F513CBAE1FC}"/>
                </a:ext>
              </a:extLst>
            </p:cNvPr>
            <p:cNvSpPr/>
            <p:nvPr/>
          </p:nvSpPr>
          <p:spPr>
            <a:xfrm>
              <a:off x="4574578" y="2671419"/>
              <a:ext cx="61767" cy="21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42"/>
                <a:gd name="f4" fmla="val 1368"/>
                <a:gd name="f5" fmla="val 5"/>
                <a:gd name="f6" fmla="val 773"/>
                <a:gd name="f7" fmla="val 21"/>
                <a:gd name="f8" fmla="val 742"/>
                <a:gd name="f9" fmla="val 358"/>
                <a:gd name="f10" fmla="val 975"/>
                <a:gd name="f11" fmla="val 858"/>
                <a:gd name="f12" fmla="val 1065"/>
                <a:gd name="f13" fmla="val 1352"/>
                <a:gd name="f14" fmla="val 1176"/>
                <a:gd name="f15" fmla="val 1984"/>
                <a:gd name="f16" fmla="val 1128"/>
                <a:gd name="f17" fmla="val 2430"/>
                <a:gd name="f18" fmla="val 966"/>
                <a:gd name="f19" fmla="val 3371"/>
                <a:gd name="f20" fmla="val 680"/>
                <a:gd name="f21" fmla="val 3862"/>
                <a:gd name="f22" fmla="val 3919"/>
                <a:gd name="f23" fmla="val 55"/>
                <a:gd name="f24" fmla="val 3941"/>
                <a:gd name="f25" fmla="val 71"/>
                <a:gd name="f26" fmla="val 3854"/>
                <a:gd name="f27" fmla="val 262"/>
                <a:gd name="f28" fmla="val 3621"/>
                <a:gd name="f29" fmla="val 504"/>
                <a:gd name="f30" fmla="val 3390"/>
                <a:gd name="f31" fmla="val 744"/>
                <a:gd name="f32" fmla="val 3001"/>
                <a:gd name="f33" fmla="val 1023"/>
                <a:gd name="f34" fmla="val 2503"/>
                <a:gd name="f35" fmla="val 1181"/>
                <a:gd name="f36" fmla="val 2024"/>
                <a:gd name="f37" fmla="val 1351"/>
                <a:gd name="f38" fmla="val 1341"/>
                <a:gd name="f39" fmla="val 830"/>
                <a:gd name="f40" fmla="val 1207"/>
                <a:gd name="f41" fmla="val 574"/>
                <a:gd name="f42" fmla="val 1135"/>
                <a:gd name="f43" fmla="val 363"/>
                <a:gd name="f44" fmla="val 1024"/>
                <a:gd name="f45" fmla="val 219"/>
                <a:gd name="f46" fmla="val 939"/>
                <a:gd name="f47" fmla="val 80"/>
                <a:gd name="f48" fmla="val 843"/>
                <a:gd name="f49" fmla="val 780"/>
                <a:gd name="f50" fmla="*/ f0 1 3942"/>
                <a:gd name="f51" fmla="*/ f1 1 136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3942"/>
                <a:gd name="f58" fmla="*/ f55 1 136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3942" h="1368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4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2" y="f49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4123;p61">
              <a:extLst>
                <a:ext uri="{FF2B5EF4-FFF2-40B4-BE49-F238E27FC236}">
                  <a16:creationId xmlns:a16="http://schemas.microsoft.com/office/drawing/2014/main" id="{47875892-5F8A-4D69-BC33-F7A3B7088C1A}"/>
                </a:ext>
              </a:extLst>
            </p:cNvPr>
            <p:cNvSpPr/>
            <p:nvPr/>
          </p:nvSpPr>
          <p:spPr>
            <a:xfrm>
              <a:off x="4580869" y="2663976"/>
              <a:ext cx="39319" cy="131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9"/>
                <a:gd name="f4" fmla="val 837"/>
                <a:gd name="f5" fmla="val 9"/>
                <a:gd name="f6" fmla="val 544"/>
                <a:gd name="f7" fmla="val 19"/>
                <a:gd name="f8" fmla="val 515"/>
                <a:gd name="f9" fmla="val 245"/>
                <a:gd name="f10" fmla="val 603"/>
                <a:gd name="f11" fmla="val 551"/>
                <a:gd name="f12" fmla="val 619"/>
                <a:gd name="f13" fmla="val 854"/>
                <a:gd name="f14" fmla="val 646"/>
                <a:gd name="f15" fmla="val 1227"/>
                <a:gd name="f16" fmla="val 595"/>
                <a:gd name="f17" fmla="val 1494"/>
                <a:gd name="f18" fmla="val 500"/>
                <a:gd name="f19" fmla="val 2050"/>
                <a:gd name="f20" fmla="val 328"/>
                <a:gd name="f21" fmla="val 2404"/>
                <a:gd name="f22" fmla="val 1"/>
                <a:gd name="f23" fmla="val 2456"/>
                <a:gd name="f24" fmla="val 54"/>
                <a:gd name="f25" fmla="val 2508"/>
                <a:gd name="f26" fmla="val 91"/>
                <a:gd name="f27" fmla="val 2185"/>
                <a:gd name="f28" fmla="val 525"/>
                <a:gd name="f29" fmla="val 1562"/>
                <a:gd name="f30" fmla="val 714"/>
                <a:gd name="f31" fmla="val 1266"/>
                <a:gd name="f32" fmla="val 816"/>
                <a:gd name="f33" fmla="val 852"/>
                <a:gd name="f34" fmla="val 836"/>
                <a:gd name="f35" fmla="val 534"/>
                <a:gd name="f36" fmla="val 762"/>
                <a:gd name="f37" fmla="val 212"/>
                <a:gd name="f38" fmla="val 699"/>
                <a:gd name="f39" fmla="val 557"/>
                <a:gd name="f40" fmla="*/ f0 1 2509"/>
                <a:gd name="f41" fmla="*/ f1 1 837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509"/>
                <a:gd name="f48" fmla="*/ f45 1 837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509" h="837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2" y="f39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4124;p61">
              <a:extLst>
                <a:ext uri="{FF2B5EF4-FFF2-40B4-BE49-F238E27FC236}">
                  <a16:creationId xmlns:a16="http://schemas.microsoft.com/office/drawing/2014/main" id="{B72E7222-8076-4BE8-BAAD-FBE472D9148C}"/>
                </a:ext>
              </a:extLst>
            </p:cNvPr>
            <p:cNvSpPr/>
            <p:nvPr/>
          </p:nvSpPr>
          <p:spPr>
            <a:xfrm>
              <a:off x="4140165" y="2759137"/>
              <a:ext cx="22046" cy="13448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407"/>
                <a:gd name="f5" fmla="val 8582"/>
                <a:gd name="f6" fmla="val 4"/>
                <a:gd name="f7" fmla="val 17"/>
                <a:gd name="f8" fmla="val 86"/>
                <a:gd name="f9" fmla="val 194"/>
                <a:gd name="f10" fmla="val 484"/>
                <a:gd name="f11" fmla="val 299"/>
                <a:gd name="f12" fmla="val 788"/>
                <a:gd name="f13" fmla="val 438"/>
                <a:gd name="f14" fmla="val 1216"/>
                <a:gd name="f15" fmla="val 572"/>
                <a:gd name="f16" fmla="val 1713"/>
                <a:gd name="f17" fmla="val 849"/>
                <a:gd name="f18" fmla="val 2703"/>
                <a:gd name="f19" fmla="val 1103"/>
                <a:gd name="f20" fmla="val 3960"/>
                <a:gd name="f21" fmla="val 1226"/>
                <a:gd name="f22" fmla="val 4942"/>
                <a:gd name="f23" fmla="val 1362"/>
                <a:gd name="f24" fmla="val 5943"/>
                <a:gd name="f25" fmla="val 1406"/>
                <a:gd name="f26" fmla="val 6856"/>
                <a:gd name="f27" fmla="val 7514"/>
                <a:gd name="f28" fmla="val 8174"/>
                <a:gd name="f29" fmla="val 1367"/>
                <a:gd name="f30" fmla="val 8579"/>
                <a:gd name="f31" fmla="val 1337"/>
                <a:gd name="f32" fmla="val 1257"/>
                <a:gd name="f33" fmla="val 8581"/>
                <a:gd name="f34" fmla="val 1276"/>
                <a:gd name="f35" fmla="val 7002"/>
                <a:gd name="f36" fmla="val 1013"/>
                <a:gd name="f37" fmla="val 4997"/>
                <a:gd name="f38" fmla="val 893"/>
                <a:gd name="f39" fmla="val 4023"/>
                <a:gd name="f40" fmla="val 675"/>
                <a:gd name="f41" fmla="val 2763"/>
                <a:gd name="f42" fmla="val 440"/>
                <a:gd name="f43" fmla="val 1762"/>
                <a:gd name="f44" fmla="val 326"/>
                <a:gd name="f45" fmla="val 1260"/>
                <a:gd name="f46" fmla="val 210"/>
                <a:gd name="f47" fmla="val 824"/>
                <a:gd name="f48" fmla="val 129"/>
                <a:gd name="f49" fmla="val 509"/>
                <a:gd name="f50" fmla="val 87"/>
                <a:gd name="f51" fmla="val 354"/>
                <a:gd name="f52" fmla="val 55"/>
                <a:gd name="f53" fmla="val 229"/>
                <a:gd name="f54" fmla="val 30"/>
                <a:gd name="f55" fmla="val 141"/>
                <a:gd name="f56" fmla="val 9"/>
                <a:gd name="f57" fmla="val 1"/>
                <a:gd name="f58" fmla="val 5"/>
                <a:gd name="f59" fmla="*/ f1 1 1407"/>
                <a:gd name="f60" fmla="*/ f2 1 8582"/>
                <a:gd name="f61" fmla="val f3"/>
                <a:gd name="f62" fmla="val f4"/>
                <a:gd name="f63" fmla="val f5"/>
                <a:gd name="f64" fmla="+- f63 0 f61"/>
                <a:gd name="f65" fmla="+- f62 0 f61"/>
                <a:gd name="f66" fmla="*/ f65 1 1407"/>
                <a:gd name="f67" fmla="*/ f64 1 8582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407" h="8582">
                  <a:moveTo>
                    <a:pt x="f6" y="f6"/>
                  </a:moveTo>
                  <a:cubicBezTo>
                    <a:pt x="f7" y="f3"/>
                    <a:pt x="f8" y="f0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31" y="f30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2"/>
                    <a:pt x="f57" y="f58"/>
                    <a:pt x="f6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8" name="Google Shape;4125;p61">
              <a:extLst>
                <a:ext uri="{FF2B5EF4-FFF2-40B4-BE49-F238E27FC236}">
                  <a16:creationId xmlns:a16="http://schemas.microsoft.com/office/drawing/2014/main" id="{6E7B8A23-6646-4C5D-80D8-28D1998CBCBD}"/>
                </a:ext>
              </a:extLst>
            </p:cNvPr>
            <p:cNvSpPr/>
            <p:nvPr/>
          </p:nvSpPr>
          <p:spPr>
            <a:xfrm>
              <a:off x="4132612" y="2793107"/>
              <a:ext cx="10936" cy="779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8"/>
                <a:gd name="f4" fmla="val 4972"/>
                <a:gd name="f5" fmla="val 39"/>
                <a:gd name="f6" fmla="val 8"/>
                <a:gd name="f7" fmla="val 87"/>
                <a:gd name="f8" fmla="val 358"/>
                <a:gd name="f9" fmla="val 1780"/>
                <a:gd name="f10" fmla="val 502"/>
                <a:gd name="f11" fmla="val 2892"/>
                <a:gd name="f12" fmla="val 650"/>
                <a:gd name="f13" fmla="val 4032"/>
                <a:gd name="f14" fmla="val 4949"/>
                <a:gd name="f15" fmla="val 633"/>
                <a:gd name="f16" fmla="val 4960"/>
                <a:gd name="f17" fmla="val 564"/>
                <a:gd name="f18" fmla="val 4971"/>
                <a:gd name="f19" fmla="val 428"/>
                <a:gd name="f20" fmla="val 4087"/>
                <a:gd name="f21" fmla="val 287"/>
                <a:gd name="f22" fmla="val 2939"/>
                <a:gd name="f23" fmla="val 149"/>
                <a:gd name="f24" fmla="val 1823"/>
                <a:gd name="f25" fmla="val 1"/>
                <a:gd name="f26" fmla="val 15"/>
                <a:gd name="f27" fmla="*/ f0 1 698"/>
                <a:gd name="f28" fmla="*/ f1 1 497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98"/>
                <a:gd name="f35" fmla="*/ f32 1 497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98" h="4972">
                  <a:moveTo>
                    <a:pt x="f5" y="f6"/>
                  </a:moveTo>
                  <a:cubicBezTo>
                    <a:pt x="f7" y="f2"/>
                    <a:pt x="f8" y="f9"/>
                    <a:pt x="f10" y="f11"/>
                  </a:cubicBezTo>
                  <a:cubicBezTo>
                    <a:pt x="f12" y="f13"/>
                    <a:pt x="f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9" name="Google Shape;4126;p61">
              <a:extLst>
                <a:ext uri="{FF2B5EF4-FFF2-40B4-BE49-F238E27FC236}">
                  <a16:creationId xmlns:a16="http://schemas.microsoft.com/office/drawing/2014/main" id="{2E1859E8-CB8C-48FA-A3BE-1E174FDBC072}"/>
                </a:ext>
              </a:extLst>
            </p:cNvPr>
            <p:cNvSpPr/>
            <p:nvPr/>
          </p:nvSpPr>
          <p:spPr>
            <a:xfrm>
              <a:off x="4605549" y="3460711"/>
              <a:ext cx="89254" cy="405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96"/>
                <a:gd name="f4" fmla="val 2590"/>
                <a:gd name="f5" fmla="val 6"/>
                <a:gd name="f6" fmla="val 491"/>
                <a:gd name="f7" fmla="val 1"/>
                <a:gd name="f8" fmla="val 477"/>
                <a:gd name="f9" fmla="val 134"/>
                <a:gd name="f10" fmla="val 412"/>
                <a:gd name="f11" fmla="val 361"/>
                <a:gd name="f12" fmla="val 313"/>
                <a:gd name="f13" fmla="val 590"/>
                <a:gd name="f14" fmla="val 230"/>
                <a:gd name="f15" fmla="val 919"/>
                <a:gd name="f16" fmla="val 129"/>
                <a:gd name="f17" fmla="val 1308"/>
                <a:gd name="f18" fmla="val 96"/>
                <a:gd name="f19" fmla="val 2079"/>
                <a:gd name="f20" fmla="val 3057"/>
                <a:gd name="f21" fmla="val 196"/>
                <a:gd name="f22" fmla="val 3728"/>
                <a:gd name="f23" fmla="val 554"/>
                <a:gd name="f24" fmla="val 4426"/>
                <a:gd name="f25" fmla="val 895"/>
                <a:gd name="f26" fmla="val 4956"/>
                <a:gd name="f27" fmla="val 1399"/>
                <a:gd name="f28" fmla="val 5267"/>
                <a:gd name="f29" fmla="val 1816"/>
                <a:gd name="f30" fmla="val 5580"/>
                <a:gd name="f31" fmla="val 2237"/>
                <a:gd name="f32" fmla="val 2550"/>
                <a:gd name="f33" fmla="val 5673"/>
                <a:gd name="f34" fmla="val 2562"/>
                <a:gd name="f35" fmla="val 5634"/>
                <a:gd name="f36" fmla="val 5476"/>
                <a:gd name="f37" fmla="val 2323"/>
                <a:gd name="f38" fmla="val 5149"/>
                <a:gd name="f39" fmla="val 1953"/>
                <a:gd name="f40" fmla="val 4824"/>
                <a:gd name="f41" fmla="val 1583"/>
                <a:gd name="f42" fmla="val 4314"/>
                <a:gd name="f43" fmla="val 1122"/>
                <a:gd name="f44" fmla="val 3645"/>
                <a:gd name="f45" fmla="val 789"/>
                <a:gd name="f46" fmla="val 3008"/>
                <a:gd name="f47" fmla="val 442"/>
                <a:gd name="f48" fmla="val 213"/>
                <a:gd name="f49" fmla="val 1325"/>
                <a:gd name="f50" fmla="val 256"/>
                <a:gd name="f51" fmla="val 563"/>
                <a:gd name="f52" fmla="val 268"/>
                <a:gd name="f53" fmla="val 13"/>
                <a:gd name="f54" fmla="val 526"/>
                <a:gd name="f55" fmla="*/ f0 1 5696"/>
                <a:gd name="f56" fmla="*/ f1 1 2590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696"/>
                <a:gd name="f63" fmla="*/ f60 1 2590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696" h="259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7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" y="f32"/>
                    <a:pt x="f33" y="f34"/>
                  </a:cubicBezTo>
                  <a:cubicBezTo>
                    <a:pt x="f35" y="f4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19" y="f48"/>
                    <a:pt x="f49" y="f50"/>
                  </a:cubicBez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0" name="Google Shape;4127;p61">
              <a:extLst>
                <a:ext uri="{FF2B5EF4-FFF2-40B4-BE49-F238E27FC236}">
                  <a16:creationId xmlns:a16="http://schemas.microsoft.com/office/drawing/2014/main" id="{734DEBD3-8F6F-4F88-98C8-AFB6C9BBC7D1}"/>
                </a:ext>
              </a:extLst>
            </p:cNvPr>
            <p:cNvSpPr/>
            <p:nvPr/>
          </p:nvSpPr>
          <p:spPr>
            <a:xfrm>
              <a:off x="4635605" y="3484156"/>
              <a:ext cx="25008" cy="133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96"/>
                <a:gd name="f4" fmla="val 851"/>
                <a:gd name="f5" fmla="val 3"/>
                <a:gd name="f6" fmla="val 76"/>
                <a:gd name="f7" fmla="val 1"/>
                <a:gd name="f8" fmla="val 50"/>
                <a:gd name="f9" fmla="val 159"/>
                <a:gd name="f10" fmla="val 372"/>
                <a:gd name="f11" fmla="val 11"/>
                <a:gd name="f12" fmla="val 587"/>
                <a:gd name="f13" fmla="val 16"/>
                <a:gd name="f14" fmla="val 852"/>
                <a:gd name="f15" fmla="val 91"/>
                <a:gd name="f16" fmla="val 1037"/>
                <a:gd name="f17" fmla="val 194"/>
                <a:gd name="f18" fmla="val 1428"/>
                <a:gd name="f19" fmla="val 401"/>
                <a:gd name="f20" fmla="val 1595"/>
                <a:gd name="f21" fmla="val 758"/>
                <a:gd name="f22" fmla="val 1540"/>
                <a:gd name="f23" fmla="val 796"/>
                <a:gd name="f24" fmla="val 1481"/>
                <a:gd name="f25" fmla="val 850"/>
                <a:gd name="f26" fmla="val 1276"/>
                <a:gd name="f27" fmla="val 606"/>
                <a:gd name="f28" fmla="val 934"/>
                <a:gd name="f29" fmla="val 420"/>
                <a:gd name="f30" fmla="val 773"/>
                <a:gd name="f31" fmla="val 324"/>
                <a:gd name="f32" fmla="val 548"/>
                <a:gd name="f33" fmla="val 223"/>
                <a:gd name="f34" fmla="val 354"/>
                <a:gd name="f35" fmla="val 170"/>
                <a:gd name="f36" fmla="val 162"/>
                <a:gd name="f37" fmla="val 113"/>
                <a:gd name="f38" fmla="val 5"/>
                <a:gd name="f39" fmla="val 101"/>
                <a:gd name="f40" fmla="*/ f0 1 1596"/>
                <a:gd name="f41" fmla="*/ f1 1 85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1596"/>
                <a:gd name="f48" fmla="*/ f45 1 85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596" h="851">
                  <a:moveTo>
                    <a:pt x="f5" y="f6"/>
                  </a:moveTo>
                  <a:cubicBezTo>
                    <a:pt x="f7" y="f8"/>
                    <a:pt x="f9" y="f2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1" name="Google Shape;4128;p61">
              <a:extLst>
                <a:ext uri="{FF2B5EF4-FFF2-40B4-BE49-F238E27FC236}">
                  <a16:creationId xmlns:a16="http://schemas.microsoft.com/office/drawing/2014/main" id="{340C91E7-8478-46A8-A740-860B18A15CB9}"/>
                </a:ext>
              </a:extLst>
            </p:cNvPr>
            <p:cNvSpPr/>
            <p:nvPr/>
          </p:nvSpPr>
          <p:spPr>
            <a:xfrm>
              <a:off x="4276273" y="3326404"/>
              <a:ext cx="39282" cy="1345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7"/>
                <a:gd name="f4" fmla="val 8584"/>
                <a:gd name="f5" fmla="val 9"/>
                <a:gd name="f6" fmla="val 6"/>
                <a:gd name="f7" fmla="val 22"/>
                <a:gd name="f8" fmla="val 113"/>
                <a:gd name="f9" fmla="val 176"/>
                <a:gd name="f10" fmla="val 257"/>
                <a:gd name="f11" fmla="val 471"/>
                <a:gd name="f12" fmla="val 397"/>
                <a:gd name="f13" fmla="val 769"/>
                <a:gd name="f14" fmla="val 588"/>
                <a:gd name="f15" fmla="val 1189"/>
                <a:gd name="f16" fmla="val 784"/>
                <a:gd name="f17" fmla="val 1676"/>
                <a:gd name="f18" fmla="val 1182"/>
                <a:gd name="f19" fmla="val 2650"/>
                <a:gd name="f20" fmla="val 1599"/>
                <a:gd name="f21" fmla="val 3898"/>
                <a:gd name="f22" fmla="val 1855"/>
                <a:gd name="f23" fmla="val 4878"/>
                <a:gd name="f24" fmla="val 2125"/>
                <a:gd name="f25" fmla="val 5881"/>
                <a:gd name="f26" fmla="val 2299"/>
                <a:gd name="f27" fmla="val 6802"/>
                <a:gd name="f28" fmla="val 2393"/>
                <a:gd name="f29" fmla="val 7472"/>
                <a:gd name="f30" fmla="val 2486"/>
                <a:gd name="f31" fmla="val 8144"/>
                <a:gd name="f32" fmla="val 2506"/>
                <a:gd name="f33" fmla="val 8562"/>
                <a:gd name="f34" fmla="val 2474"/>
                <a:gd name="f35" fmla="val 8567"/>
                <a:gd name="f36" fmla="val 2395"/>
                <a:gd name="f37" fmla="val 8583"/>
                <a:gd name="f38" fmla="val 2174"/>
                <a:gd name="f39" fmla="val 6974"/>
                <a:gd name="f40" fmla="val 1641"/>
                <a:gd name="f41" fmla="val 4971"/>
                <a:gd name="f42" fmla="val 1390"/>
                <a:gd name="f43" fmla="val 3996"/>
                <a:gd name="f44" fmla="val 1009"/>
                <a:gd name="f45" fmla="val 2742"/>
                <a:gd name="f46" fmla="val 653"/>
                <a:gd name="f47" fmla="val 1748"/>
                <a:gd name="f48" fmla="val 478"/>
                <a:gd name="f49" fmla="val 1250"/>
                <a:gd name="f50" fmla="val 310"/>
                <a:gd name="f51" fmla="val 818"/>
                <a:gd name="f52" fmla="val 192"/>
                <a:gd name="f53" fmla="val 508"/>
                <a:gd name="f54" fmla="val 70"/>
                <a:gd name="f55" fmla="val 200"/>
                <a:gd name="f56" fmla="val 12"/>
                <a:gd name="f57" fmla="*/ f0 1 2507"/>
                <a:gd name="f58" fmla="*/ f1 1 8584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2507"/>
                <a:gd name="f65" fmla="*/ f62 1 8584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2507" h="8584">
                  <a:moveTo>
                    <a:pt x="f5" y="f6"/>
                  </a:moveTo>
                  <a:cubicBezTo>
                    <a:pt x="f7" y="f2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2" y="f5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2" name="Google Shape;4129;p61">
              <a:extLst>
                <a:ext uri="{FF2B5EF4-FFF2-40B4-BE49-F238E27FC236}">
                  <a16:creationId xmlns:a16="http://schemas.microsoft.com/office/drawing/2014/main" id="{A1C6D8EE-71F0-44B5-B7DF-E8E9EB57769A}"/>
                </a:ext>
              </a:extLst>
            </p:cNvPr>
            <p:cNvSpPr/>
            <p:nvPr/>
          </p:nvSpPr>
          <p:spPr>
            <a:xfrm>
              <a:off x="4299545" y="3334917"/>
              <a:ext cx="18909" cy="57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7"/>
                <a:gd name="f4" fmla="val 3685"/>
                <a:gd name="f5" fmla="val 40"/>
                <a:gd name="f6" fmla="val 19"/>
                <a:gd name="f7" fmla="val 87"/>
                <a:gd name="f8" fmla="val 543"/>
                <a:gd name="f9" fmla="val 1296"/>
                <a:gd name="f10" fmla="val 800"/>
                <a:gd name="f11" fmla="val 2111"/>
                <a:gd name="f12" fmla="val 1065"/>
                <a:gd name="f13" fmla="val 2946"/>
                <a:gd name="f14" fmla="val 1206"/>
                <a:gd name="f15" fmla="val 3634"/>
                <a:gd name="f16" fmla="val 1142"/>
                <a:gd name="f17" fmla="val 3658"/>
                <a:gd name="f18" fmla="val 1073"/>
                <a:gd name="f19" fmla="val 3684"/>
                <a:gd name="f20" fmla="val 846"/>
                <a:gd name="f21" fmla="val 3043"/>
                <a:gd name="f22" fmla="val 587"/>
                <a:gd name="f23" fmla="val 2201"/>
                <a:gd name="f24" fmla="val 336"/>
                <a:gd name="f25" fmla="val 1382"/>
                <a:gd name="f26" fmla="val 1"/>
                <a:gd name="f27" fmla="val 34"/>
                <a:gd name="f28" fmla="*/ f0 1 1207"/>
                <a:gd name="f29" fmla="*/ f1 1 3685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07"/>
                <a:gd name="f36" fmla="*/ f33 1 3685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07" h="3685">
                  <a:moveTo>
                    <a:pt x="f5" y="f6"/>
                  </a:moveTo>
                  <a:cubicBezTo>
                    <a:pt x="f7" y="f2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3" name="Google Shape;4130;p61">
              <a:extLst>
                <a:ext uri="{FF2B5EF4-FFF2-40B4-BE49-F238E27FC236}">
                  <a16:creationId xmlns:a16="http://schemas.microsoft.com/office/drawing/2014/main" id="{36488280-F298-422E-B932-BFCC118512A8}"/>
                </a:ext>
              </a:extLst>
            </p:cNvPr>
            <p:cNvSpPr/>
            <p:nvPr/>
          </p:nvSpPr>
          <p:spPr>
            <a:xfrm>
              <a:off x="4321719" y="3352226"/>
              <a:ext cx="15197" cy="360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"/>
                <a:gd name="f4" fmla="val 2298"/>
                <a:gd name="f5" fmla="val 38"/>
                <a:gd name="f6" fmla="val 23"/>
                <a:gd name="f7" fmla="val 84"/>
                <a:gd name="f8" fmla="val 453"/>
                <a:gd name="f9" fmla="val 787"/>
                <a:gd name="f10" fmla="val 658"/>
                <a:gd name="f11" fmla="val 1287"/>
                <a:gd name="f12" fmla="val 869"/>
                <a:gd name="f13" fmla="val 1798"/>
                <a:gd name="f14" fmla="val 2235"/>
                <a:gd name="f15" fmla="val 906"/>
                <a:gd name="f16" fmla="val 2266"/>
                <a:gd name="f17" fmla="val 839"/>
                <a:gd name="f18" fmla="val 2297"/>
                <a:gd name="f19" fmla="val 655"/>
                <a:gd name="f20" fmla="val 1910"/>
                <a:gd name="f21" fmla="val 451"/>
                <a:gd name="f22" fmla="val 1392"/>
                <a:gd name="f23" fmla="val 252"/>
                <a:gd name="f24" fmla="val 889"/>
                <a:gd name="f25" fmla="val 1"/>
                <a:gd name="f26" fmla="val 42"/>
                <a:gd name="f27" fmla="*/ f0 1 970"/>
                <a:gd name="f28" fmla="*/ f1 1 229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970"/>
                <a:gd name="f35" fmla="*/ f32 1 229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970" h="2298">
                  <a:moveTo>
                    <a:pt x="f5" y="f6"/>
                  </a:moveTo>
                  <a:cubicBezTo>
                    <a:pt x="f7" y="f2"/>
                    <a:pt x="f8" y="f9"/>
                    <a:pt x="f10" y="f11"/>
                  </a:cubicBezTo>
                  <a:cubicBezTo>
                    <a:pt x="f12" y="f13"/>
                    <a:pt x="f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4" name="Google Shape;4131;p61">
              <a:extLst>
                <a:ext uri="{FF2B5EF4-FFF2-40B4-BE49-F238E27FC236}">
                  <a16:creationId xmlns:a16="http://schemas.microsoft.com/office/drawing/2014/main" id="{47A7E86F-E102-49E1-9C85-747AEB1D76E9}"/>
                </a:ext>
              </a:extLst>
            </p:cNvPr>
            <p:cNvSpPr/>
            <p:nvPr/>
          </p:nvSpPr>
          <p:spPr>
            <a:xfrm>
              <a:off x="4930389" y="3491618"/>
              <a:ext cx="36484" cy="174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8"/>
                <a:gd name="f4" fmla="val 11128"/>
                <a:gd name="f5" fmla="val 2316"/>
                <a:gd name="f6" fmla="val 3"/>
                <a:gd name="f7" fmla="val 9"/>
                <a:gd name="f8" fmla="val 2247"/>
                <a:gd name="f9" fmla="val 250"/>
                <a:gd name="f10" fmla="val 2105"/>
                <a:gd name="f11" fmla="val 643"/>
                <a:gd name="f12" fmla="val 1968"/>
                <a:gd name="f13" fmla="val 1040"/>
                <a:gd name="f14" fmla="val 1777"/>
                <a:gd name="f15" fmla="val 1593"/>
                <a:gd name="f16" fmla="val 1587"/>
                <a:gd name="f17" fmla="val 2232"/>
                <a:gd name="f18" fmla="val 1196"/>
                <a:gd name="f19" fmla="val 3510"/>
                <a:gd name="f20" fmla="val 822"/>
                <a:gd name="f21" fmla="val 5135"/>
                <a:gd name="f22" fmla="val 623"/>
                <a:gd name="f23" fmla="val 6405"/>
                <a:gd name="f24" fmla="val 406"/>
                <a:gd name="f25" fmla="val 7702"/>
                <a:gd name="f26" fmla="val 281"/>
                <a:gd name="f27" fmla="val 8883"/>
                <a:gd name="f28" fmla="val 207"/>
                <a:gd name="f29" fmla="val 9740"/>
                <a:gd name="f30" fmla="val 132"/>
                <a:gd name="f31" fmla="val 10597"/>
                <a:gd name="f32" fmla="val 100"/>
                <a:gd name="f33" fmla="val 59"/>
                <a:gd name="f34" fmla="val 11125"/>
                <a:gd name="f35" fmla="val 27"/>
                <a:gd name="f36" fmla="val 11123"/>
                <a:gd name="f37" fmla="val 10599"/>
                <a:gd name="f38" fmla="val 33"/>
                <a:gd name="f39" fmla="val 9741"/>
                <a:gd name="f40" fmla="val 67"/>
                <a:gd name="f41" fmla="val 167"/>
                <a:gd name="f42" fmla="val 7694"/>
                <a:gd name="f43" fmla="val 391"/>
                <a:gd name="f44" fmla="val 6377"/>
                <a:gd name="f45" fmla="val 594"/>
                <a:gd name="f46" fmla="val 5095"/>
                <a:gd name="f47" fmla="val 1006"/>
                <a:gd name="f48" fmla="val 3459"/>
                <a:gd name="f49" fmla="val 1444"/>
                <a:gd name="f50" fmla="val 2188"/>
                <a:gd name="f51" fmla="val 1657"/>
                <a:gd name="f52" fmla="val 1551"/>
                <a:gd name="f53" fmla="val 1874"/>
                <a:gd name="f54" fmla="val 1003"/>
                <a:gd name="f55" fmla="val 2034"/>
                <a:gd name="f56" fmla="val 616"/>
                <a:gd name="f57" fmla="val 2118"/>
                <a:gd name="f58" fmla="val 425"/>
                <a:gd name="f59" fmla="val 2186"/>
                <a:gd name="f60" fmla="val 272"/>
                <a:gd name="f61" fmla="val 2234"/>
                <a:gd name="f62" fmla="val 164"/>
                <a:gd name="f63" fmla="val 2282"/>
                <a:gd name="f64" fmla="val 56"/>
                <a:gd name="f65" fmla="val 2312"/>
                <a:gd name="f66" fmla="val 1"/>
                <a:gd name="f67" fmla="*/ f0 1 2328"/>
                <a:gd name="f68" fmla="*/ f1 1 11128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2328"/>
                <a:gd name="f75" fmla="*/ f72 1 11128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2328" h="11128">
                  <a:moveTo>
                    <a:pt x="f5" y="f6"/>
                  </a:moveTo>
                  <a:cubicBezTo>
                    <a:pt x="f3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4"/>
                    <a:pt x="f33" y="f34"/>
                  </a:cubicBezTo>
                  <a:cubicBezTo>
                    <a:pt x="f35" y="f36"/>
                    <a:pt x="f2" y="f37"/>
                    <a:pt x="f38" y="f39"/>
                  </a:cubicBezTo>
                  <a:cubicBezTo>
                    <a:pt x="f40" y="f27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5" name="Google Shape;4132;p61">
              <a:extLst>
                <a:ext uri="{FF2B5EF4-FFF2-40B4-BE49-F238E27FC236}">
                  <a16:creationId xmlns:a16="http://schemas.microsoft.com/office/drawing/2014/main" id="{AA2BF204-73DC-41E6-982D-C3048FAE5BAD}"/>
                </a:ext>
              </a:extLst>
            </p:cNvPr>
            <p:cNvSpPr/>
            <p:nvPr/>
          </p:nvSpPr>
          <p:spPr>
            <a:xfrm>
              <a:off x="4926613" y="3491727"/>
              <a:ext cx="14621" cy="540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3"/>
                <a:gd name="f4" fmla="val 3452"/>
                <a:gd name="f5" fmla="val 907"/>
                <a:gd name="f6" fmla="val 10"/>
                <a:gd name="f7" fmla="val 932"/>
                <a:gd name="f8" fmla="val 23"/>
                <a:gd name="f9" fmla="val 818"/>
                <a:gd name="f10" fmla="val 322"/>
                <a:gd name="f11" fmla="val 701"/>
                <a:gd name="f12" fmla="val 721"/>
                <a:gd name="f13" fmla="val 579"/>
                <a:gd name="f14" fmla="val 1119"/>
                <a:gd name="f15" fmla="val 458"/>
                <a:gd name="f16" fmla="val 1621"/>
                <a:gd name="f17" fmla="val 389"/>
                <a:gd name="f18" fmla="val 2011"/>
                <a:gd name="f19" fmla="val 237"/>
                <a:gd name="f20" fmla="val 2805"/>
                <a:gd name="f21" fmla="val 168"/>
                <a:gd name="f22" fmla="val 3451"/>
                <a:gd name="f23" fmla="val 94"/>
                <a:gd name="f24" fmla="val 3447"/>
                <a:gd name="f25" fmla="val 25"/>
                <a:gd name="f26" fmla="val 3445"/>
                <a:gd name="f27" fmla="val 1"/>
                <a:gd name="f28" fmla="val 2783"/>
                <a:gd name="f29" fmla="val 163"/>
                <a:gd name="f30" fmla="val 1956"/>
                <a:gd name="f31" fmla="val 1556"/>
                <a:gd name="f32" fmla="val 396"/>
                <a:gd name="f33" fmla="val 1048"/>
                <a:gd name="f34" fmla="val 563"/>
                <a:gd name="f35" fmla="val 660"/>
                <a:gd name="f36" fmla="val 725"/>
                <a:gd name="f37" fmla="val 271"/>
                <a:gd name="f38" fmla="val 890"/>
                <a:gd name="f39" fmla="*/ f0 1 933"/>
                <a:gd name="f40" fmla="*/ f1 1 345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933"/>
                <a:gd name="f47" fmla="*/ f44 1 345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933" h="3452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19" y="f31"/>
                    <a:pt x="f32" y="f33"/>
                    <a:pt x="f34" y="f35"/>
                  </a:cubicBezTo>
                  <a:cubicBezTo>
                    <a:pt x="f36" y="f37"/>
                    <a:pt x="f38" y="f2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6" name="Google Shape;4133;p61">
              <a:extLst>
                <a:ext uri="{FF2B5EF4-FFF2-40B4-BE49-F238E27FC236}">
                  <a16:creationId xmlns:a16="http://schemas.microsoft.com/office/drawing/2014/main" id="{C44EA526-B648-4B69-B8DD-24986C7ACD7D}"/>
                </a:ext>
              </a:extLst>
            </p:cNvPr>
            <p:cNvSpPr/>
            <p:nvPr/>
          </p:nvSpPr>
          <p:spPr>
            <a:xfrm>
              <a:off x="4625309" y="3734766"/>
              <a:ext cx="4745" cy="85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3"/>
                <a:gd name="f4" fmla="val 5482"/>
                <a:gd name="f5" fmla="val 73"/>
                <a:gd name="f6" fmla="val 3"/>
                <a:gd name="f7" fmla="val 124"/>
                <a:gd name="f8" fmla="val 1"/>
                <a:gd name="f9" fmla="val 227"/>
                <a:gd name="f10" fmla="val 1978"/>
                <a:gd name="f11" fmla="val 263"/>
                <a:gd name="f12" fmla="val 3211"/>
                <a:gd name="f13" fmla="val 302"/>
                <a:gd name="f14" fmla="val 4473"/>
                <a:gd name="f15" fmla="val 259"/>
                <a:gd name="f16" fmla="val 5478"/>
                <a:gd name="f17" fmla="val 187"/>
                <a:gd name="f18" fmla="val 5479"/>
                <a:gd name="f19" fmla="val 113"/>
                <a:gd name="f20" fmla="val 5481"/>
                <a:gd name="f21" fmla="val 61"/>
                <a:gd name="f22" fmla="val 4499"/>
                <a:gd name="f23" fmla="val 29"/>
                <a:gd name="f24" fmla="val 3228"/>
                <a:gd name="f25" fmla="val 1994"/>
                <a:gd name="f26" fmla="val 31"/>
                <a:gd name="f27" fmla="val 4"/>
                <a:gd name="f28" fmla="*/ f0 1 303"/>
                <a:gd name="f29" fmla="*/ f1 1 5482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03"/>
                <a:gd name="f36" fmla="*/ f33 1 5482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03" h="5482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" y="f25"/>
                    <a:pt x="f26" y="f27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7" name="Google Shape;4134;p61">
              <a:extLst>
                <a:ext uri="{FF2B5EF4-FFF2-40B4-BE49-F238E27FC236}">
                  <a16:creationId xmlns:a16="http://schemas.microsoft.com/office/drawing/2014/main" id="{5363C9EF-2AB1-427A-A8D1-BDE3EE6A4A42}"/>
                </a:ext>
              </a:extLst>
            </p:cNvPr>
            <p:cNvSpPr/>
            <p:nvPr/>
          </p:nvSpPr>
          <p:spPr>
            <a:xfrm>
              <a:off x="4326703" y="3688808"/>
              <a:ext cx="34033" cy="153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72"/>
                <a:gd name="f4" fmla="val 9782"/>
                <a:gd name="f5" fmla="val 2121"/>
                <a:gd name="f6" fmla="val 2135"/>
                <a:gd name="f7" fmla="val 2150"/>
                <a:gd name="f8" fmla="val 227"/>
                <a:gd name="f9" fmla="val 2163"/>
                <a:gd name="f10" fmla="val 603"/>
                <a:gd name="f11" fmla="val 2171"/>
                <a:gd name="f12" fmla="val 978"/>
                <a:gd name="f13" fmla="val 1507"/>
                <a:gd name="f14" fmla="val 2105"/>
                <a:gd name="f15" fmla="val 2073"/>
                <a:gd name="f16" fmla="val 3303"/>
                <a:gd name="f17" fmla="val 1849"/>
                <a:gd name="f18" fmla="val 4783"/>
                <a:gd name="f19" fmla="val 1568"/>
                <a:gd name="f20" fmla="val 5890"/>
                <a:gd name="f21" fmla="val 1293"/>
                <a:gd name="f22" fmla="val 7027"/>
                <a:gd name="f23" fmla="val 935"/>
                <a:gd name="f24" fmla="val 8013"/>
                <a:gd name="f25" fmla="val 637"/>
                <a:gd name="f26" fmla="val 8700"/>
                <a:gd name="f27" fmla="val 336"/>
                <a:gd name="f28" fmla="val 9388"/>
                <a:gd name="f29" fmla="val 106"/>
                <a:gd name="f30" fmla="val 80"/>
                <a:gd name="f31" fmla="val 9765"/>
                <a:gd name="f32" fmla="val 1"/>
                <a:gd name="f33" fmla="val 9723"/>
                <a:gd name="f34" fmla="val 785"/>
                <a:gd name="f35" fmla="val 8109"/>
                <a:gd name="f36" fmla="val 1338"/>
                <a:gd name="f37" fmla="val 5844"/>
                <a:gd name="f38" fmla="val 1621"/>
                <a:gd name="f39" fmla="val 4752"/>
                <a:gd name="f40" fmla="val 1877"/>
                <a:gd name="f41" fmla="val 3294"/>
                <a:gd name="f42" fmla="val 1985"/>
                <a:gd name="f43" fmla="val 2102"/>
                <a:gd name="f44" fmla="val 2045"/>
                <a:gd name="f45" fmla="val 1508"/>
                <a:gd name="f46" fmla="val 2070"/>
                <a:gd name="f47" fmla="val 983"/>
                <a:gd name="f48" fmla="val 2088"/>
                <a:gd name="f49" fmla="val 605"/>
                <a:gd name="f50" fmla="val 2094"/>
                <a:gd name="f51" fmla="val 417"/>
                <a:gd name="f52" fmla="val 266"/>
                <a:gd name="f53" fmla="val 162"/>
                <a:gd name="f54" fmla="val 2110"/>
                <a:gd name="f55" fmla="val 59"/>
                <a:gd name="f56" fmla="val 2116"/>
                <a:gd name="f57" fmla="*/ f0 1 2172"/>
                <a:gd name="f58" fmla="*/ f1 1 9782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2172"/>
                <a:gd name="f65" fmla="*/ f62 1 9782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2172" h="978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3" y="f13"/>
                    <a:pt x="f6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4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43" y="f52"/>
                    <a:pt x="f14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8" name="Google Shape;4135;p61">
              <a:extLst>
                <a:ext uri="{FF2B5EF4-FFF2-40B4-BE49-F238E27FC236}">
                  <a16:creationId xmlns:a16="http://schemas.microsoft.com/office/drawing/2014/main" id="{ACD2EC82-F652-41F1-83B4-744EDDB11786}"/>
                </a:ext>
              </a:extLst>
            </p:cNvPr>
            <p:cNvSpPr/>
            <p:nvPr/>
          </p:nvSpPr>
          <p:spPr>
            <a:xfrm>
              <a:off x="4366470" y="3746223"/>
              <a:ext cx="10698" cy="513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"/>
                <a:gd name="f4" fmla="val 3279"/>
                <a:gd name="f5" fmla="val 633"/>
                <a:gd name="f6" fmla="val 10"/>
                <a:gd name="f7" fmla="val 20"/>
                <a:gd name="f8" fmla="val 540"/>
                <a:gd name="f9" fmla="val 1209"/>
                <a:gd name="f10" fmla="val 426"/>
                <a:gd name="f11" fmla="val 1945"/>
                <a:gd name="f12" fmla="val 308"/>
                <a:gd name="f13" fmla="val 2696"/>
                <a:gd name="f14" fmla="val 143"/>
                <a:gd name="f15" fmla="val 73"/>
                <a:gd name="f16" fmla="val 3264"/>
                <a:gd name="f17" fmla="val 3249"/>
                <a:gd name="f18" fmla="val 70"/>
                <a:gd name="f19" fmla="val 2659"/>
                <a:gd name="f20" fmla="val 195"/>
                <a:gd name="f21" fmla="val 1905"/>
                <a:gd name="f22" fmla="val 318"/>
                <a:gd name="f23" fmla="val 1170"/>
                <a:gd name="f24" fmla="val 592"/>
                <a:gd name="f25" fmla="*/ f0 1 683"/>
                <a:gd name="f26" fmla="*/ f1 1 327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83"/>
                <a:gd name="f33" fmla="*/ f30 1 327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83" h="3279">
                  <a:moveTo>
                    <a:pt x="f5" y="f6"/>
                  </a:moveTo>
                  <a:cubicBezTo>
                    <a:pt x="f3" y="f7"/>
                    <a:pt x="f8" y="f9"/>
                    <a:pt x="f10" y="f11"/>
                  </a:cubicBezTo>
                  <a:cubicBezTo>
                    <a:pt x="f12" y="f13"/>
                    <a:pt x="f14" y="f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9" name="Google Shape;4136;p61">
              <a:extLst>
                <a:ext uri="{FF2B5EF4-FFF2-40B4-BE49-F238E27FC236}">
                  <a16:creationId xmlns:a16="http://schemas.microsoft.com/office/drawing/2014/main" id="{E6198C97-7380-44C0-916F-DB5A7C994E4D}"/>
                </a:ext>
              </a:extLst>
            </p:cNvPr>
            <p:cNvSpPr/>
            <p:nvPr/>
          </p:nvSpPr>
          <p:spPr>
            <a:xfrm>
              <a:off x="4480468" y="3224412"/>
              <a:ext cx="64309" cy="712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04"/>
                <a:gd name="f4" fmla="val 4548"/>
                <a:gd name="f5" fmla="val 17"/>
                <a:gd name="f6" fmla="val 4538"/>
                <a:gd name="f7" fmla="val 1"/>
                <a:gd name="f8" fmla="val 4512"/>
                <a:gd name="f9" fmla="val 442"/>
                <a:gd name="f10" fmla="val 4191"/>
                <a:gd name="f11" fmla="val 969"/>
                <a:gd name="f12" fmla="val 3706"/>
                <a:gd name="f13" fmla="val 1501"/>
                <a:gd name="f14" fmla="val 3228"/>
                <a:gd name="f15" fmla="val 2111"/>
                <a:gd name="f16" fmla="val 2582"/>
                <a:gd name="f17" fmla="val 2537"/>
                <a:gd name="f18" fmla="val 2048"/>
                <a:gd name="f19" fmla="val 3421"/>
                <a:gd name="f20" fmla="val 974"/>
                <a:gd name="f21" fmla="val 3982"/>
                <a:gd name="f22" fmla="val 4048"/>
                <a:gd name="f23" fmla="val 43"/>
                <a:gd name="f24" fmla="val 74"/>
                <a:gd name="f25" fmla="val 3624"/>
                <a:gd name="f26" fmla="val 1100"/>
                <a:gd name="f27" fmla="val 2714"/>
                <a:gd name="f28" fmla="val 2202"/>
                <a:gd name="f29" fmla="val 2279"/>
                <a:gd name="f30" fmla="val 2744"/>
                <a:gd name="f31" fmla="val 1632"/>
                <a:gd name="f32" fmla="val 3379"/>
                <a:gd name="f33" fmla="val 1065"/>
                <a:gd name="f34" fmla="val 3827"/>
                <a:gd name="f35" fmla="val 782"/>
                <a:gd name="f36" fmla="val 4053"/>
                <a:gd name="f37" fmla="val 522"/>
                <a:gd name="f38" fmla="val 4234"/>
                <a:gd name="f39" fmla="val 332"/>
                <a:gd name="f40" fmla="val 4358"/>
                <a:gd name="f41" fmla="val 139"/>
                <a:gd name="f42" fmla="val 4479"/>
                <a:gd name="f43" fmla="val 22"/>
                <a:gd name="f44" fmla="*/ f0 1 4104"/>
                <a:gd name="f45" fmla="*/ f1 1 4548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104"/>
                <a:gd name="f52" fmla="*/ f49 1 4548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104" h="4548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7"/>
                    <a:pt x="f22" y="f23"/>
                  </a:cubicBezTo>
                  <a:cubicBezTo>
                    <a:pt x="f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0" name="Google Shape;4137;p61">
              <a:extLst>
                <a:ext uri="{FF2B5EF4-FFF2-40B4-BE49-F238E27FC236}">
                  <a16:creationId xmlns:a16="http://schemas.microsoft.com/office/drawing/2014/main" id="{08170735-0831-4F29-A461-F9ACADDD90C3}"/>
                </a:ext>
              </a:extLst>
            </p:cNvPr>
            <p:cNvSpPr/>
            <p:nvPr/>
          </p:nvSpPr>
          <p:spPr>
            <a:xfrm>
              <a:off x="4301483" y="3284268"/>
              <a:ext cx="91760" cy="219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56"/>
                <a:gd name="f4" fmla="val 1400"/>
                <a:gd name="f5" fmla="val 7"/>
                <a:gd name="f6" fmla="val 31"/>
                <a:gd name="f7" fmla="val 28"/>
                <a:gd name="f8" fmla="val 462"/>
                <a:gd name="f9" fmla="val 393"/>
                <a:gd name="f10" fmla="val 1138"/>
                <a:gd name="f11" fmla="val 677"/>
                <a:gd name="f12" fmla="val 1803"/>
                <a:gd name="f13" fmla="val 984"/>
                <a:gd name="f14" fmla="val 2697"/>
                <a:gd name="f15" fmla="val 1153"/>
                <a:gd name="f16" fmla="val 3381"/>
                <a:gd name="f17" fmla="val 1123"/>
                <a:gd name="f18" fmla="val 4793"/>
                <a:gd name="f19" fmla="val 1118"/>
                <a:gd name="f20" fmla="val 5809"/>
                <a:gd name="f21" fmla="val 498"/>
                <a:gd name="f22" fmla="val 5841"/>
                <a:gd name="f23" fmla="val 582"/>
                <a:gd name="f24" fmla="val 609"/>
                <a:gd name="f25" fmla="val 5627"/>
                <a:gd name="f26" fmla="val 795"/>
                <a:gd name="f27" fmla="val 5195"/>
                <a:gd name="f28" fmla="val 988"/>
                <a:gd name="f29" fmla="val 4765"/>
                <a:gd name="f30" fmla="val 1181"/>
                <a:gd name="f31" fmla="val 4127"/>
                <a:gd name="f32" fmla="val 1363"/>
                <a:gd name="f33" fmla="val 3394"/>
                <a:gd name="f34" fmla="val 1369"/>
                <a:gd name="f35" fmla="val 2681"/>
                <a:gd name="f36" fmla="val 1751"/>
                <a:gd name="f37" fmla="val 1186"/>
                <a:gd name="f38" fmla="val 1083"/>
                <a:gd name="f39" fmla="val 824"/>
                <a:gd name="f40" fmla="val 745"/>
                <a:gd name="f41" fmla="val 653"/>
                <a:gd name="f42" fmla="val 474"/>
                <a:gd name="f43" fmla="val 452"/>
                <a:gd name="f44" fmla="val 285"/>
                <a:gd name="f45" fmla="val 303"/>
                <a:gd name="f46" fmla="val 106"/>
                <a:gd name="f47" fmla="val 141"/>
                <a:gd name="f48" fmla="val 39"/>
                <a:gd name="f49" fmla="*/ f0 1 5856"/>
                <a:gd name="f50" fmla="*/ f1 1 140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56"/>
                <a:gd name="f57" fmla="*/ f54 1 140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56" h="1400">
                  <a:moveTo>
                    <a:pt x="f5" y="f6"/>
                  </a:moveTo>
                  <a:cubicBezTo>
                    <a:pt x="f7" y="f2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4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2" y="f48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1" name="Google Shape;4138;p61">
              <a:extLst>
                <a:ext uri="{FF2B5EF4-FFF2-40B4-BE49-F238E27FC236}">
                  <a16:creationId xmlns:a16="http://schemas.microsoft.com/office/drawing/2014/main" id="{503B7819-B611-4D91-A48C-76745D4A900D}"/>
                </a:ext>
              </a:extLst>
            </p:cNvPr>
            <p:cNvSpPr/>
            <p:nvPr/>
          </p:nvSpPr>
          <p:spPr>
            <a:xfrm>
              <a:off x="4336980" y="3282110"/>
              <a:ext cx="26682" cy="63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03"/>
                <a:gd name="f4" fmla="val 406"/>
                <a:gd name="f5" fmla="val 29"/>
                <a:gd name="f6" fmla="val 36"/>
                <a:gd name="f7" fmla="val 50"/>
                <a:gd name="f8" fmla="val 1"/>
                <a:gd name="f9" fmla="val 632"/>
                <a:gd name="f10" fmla="val 163"/>
                <a:gd name="f11" fmla="val 998"/>
                <a:gd name="f12" fmla="val 144"/>
                <a:gd name="f13" fmla="val 1369"/>
                <a:gd name="f14" fmla="val 151"/>
                <a:gd name="f15" fmla="val 1669"/>
                <a:gd name="f16" fmla="val 133"/>
                <a:gd name="f17" fmla="val 1685"/>
                <a:gd name="f18" fmla="val 208"/>
                <a:gd name="f19" fmla="val 1702"/>
                <a:gd name="f20" fmla="val 281"/>
                <a:gd name="f21" fmla="val 1399"/>
                <a:gd name="f22" fmla="val 405"/>
                <a:gd name="f23" fmla="val 989"/>
                <a:gd name="f24" fmla="val 389"/>
                <a:gd name="f25" fmla="val 580"/>
                <a:gd name="f26" fmla="val 401"/>
                <a:gd name="f27" fmla="val 87"/>
                <a:gd name="f28" fmla="*/ f0 1 1703"/>
                <a:gd name="f29" fmla="*/ f1 1 406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703"/>
                <a:gd name="f36" fmla="*/ f33 1 406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703" h="40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8" y="f27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2" name="Google Shape;4139;p61">
              <a:extLst>
                <a:ext uri="{FF2B5EF4-FFF2-40B4-BE49-F238E27FC236}">
                  <a16:creationId xmlns:a16="http://schemas.microsoft.com/office/drawing/2014/main" id="{B1E8C8AF-EED6-4D07-BE4A-F9CB8EB61CD5}"/>
                </a:ext>
              </a:extLst>
            </p:cNvPr>
            <p:cNvSpPr/>
            <p:nvPr/>
          </p:nvSpPr>
          <p:spPr>
            <a:xfrm>
              <a:off x="5090611" y="3196312"/>
              <a:ext cx="29333" cy="1313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72"/>
                <a:gd name="f4" fmla="val 8380"/>
                <a:gd name="f5" fmla="val 21"/>
                <a:gd name="f6" fmla="val 1"/>
                <a:gd name="f7" fmla="val 33"/>
                <a:gd name="f8" fmla="val 51"/>
                <a:gd name="f9" fmla="val 194"/>
                <a:gd name="f10" fmla="val 73"/>
                <a:gd name="f11" fmla="val 513"/>
                <a:gd name="f12" fmla="val 100"/>
                <a:gd name="f13" fmla="val 832"/>
                <a:gd name="f14" fmla="val 135"/>
                <a:gd name="f15" fmla="val 1276"/>
                <a:gd name="f16" fmla="val 197"/>
                <a:gd name="f17" fmla="val 1778"/>
                <a:gd name="f18" fmla="val 312"/>
                <a:gd name="f19" fmla="val 2785"/>
                <a:gd name="f20" fmla="val 545"/>
                <a:gd name="f21" fmla="val 4022"/>
                <a:gd name="f22" fmla="val 790"/>
                <a:gd name="f23" fmla="val 4957"/>
                <a:gd name="f24" fmla="val 1267"/>
                <a:gd name="f25" fmla="val 6875"/>
                <a:gd name="f26" fmla="val 8332"/>
                <a:gd name="f27" fmla="val 1801"/>
                <a:gd name="f28" fmla="val 8366"/>
                <a:gd name="f29" fmla="val 1771"/>
                <a:gd name="f30" fmla="val 8379"/>
                <a:gd name="f31" fmla="val 1589"/>
                <a:gd name="f32" fmla="val 8037"/>
                <a:gd name="f33" fmla="val 1350"/>
                <a:gd name="f34" fmla="val 7443"/>
                <a:gd name="f35" fmla="val 1110"/>
                <a:gd name="f36" fmla="val 6850"/>
                <a:gd name="f37" fmla="val 818"/>
                <a:gd name="f38" fmla="val 6006"/>
                <a:gd name="f39" fmla="val 575"/>
                <a:gd name="f40" fmla="val 5031"/>
                <a:gd name="f41" fmla="val 329"/>
                <a:gd name="f42" fmla="val 4085"/>
                <a:gd name="f43" fmla="val 127"/>
                <a:gd name="f44" fmla="val 2821"/>
                <a:gd name="f45" fmla="val 54"/>
                <a:gd name="f46" fmla="val 1798"/>
                <a:gd name="f47" fmla="val 13"/>
                <a:gd name="f48" fmla="val 1287"/>
                <a:gd name="f49" fmla="val 2"/>
                <a:gd name="f50" fmla="val 837"/>
                <a:gd name="f51" fmla="val 516"/>
                <a:gd name="f52" fmla="val 5"/>
                <a:gd name="f53" fmla="val 11"/>
                <a:gd name="f54" fmla="*/ f0 1 1872"/>
                <a:gd name="f55" fmla="*/ f1 1 8380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1872"/>
                <a:gd name="f62" fmla="*/ f59 1 8380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1872" h="838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2" y="f51"/>
                  </a:cubicBezTo>
                  <a:cubicBezTo>
                    <a:pt x="f52" y="f9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3" name="Google Shape;4140;p61">
              <a:extLst>
                <a:ext uri="{FF2B5EF4-FFF2-40B4-BE49-F238E27FC236}">
                  <a16:creationId xmlns:a16="http://schemas.microsoft.com/office/drawing/2014/main" id="{412EDE93-E20B-49A7-AE2F-36A6CB0B3A5C}"/>
                </a:ext>
              </a:extLst>
            </p:cNvPr>
            <p:cNvSpPr/>
            <p:nvPr/>
          </p:nvSpPr>
          <p:spPr>
            <a:xfrm>
              <a:off x="5118582" y="3256489"/>
              <a:ext cx="20811" cy="831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8"/>
                <a:gd name="f4" fmla="val 5307"/>
                <a:gd name="f5" fmla="val 1287"/>
                <a:gd name="f6" fmla="val 5295"/>
                <a:gd name="f7" fmla="val 1238"/>
                <a:gd name="f8" fmla="val 739"/>
                <a:gd name="f9" fmla="val 3400"/>
                <a:gd name="f10" fmla="val 453"/>
                <a:gd name="f11" fmla="val 2213"/>
                <a:gd name="f12" fmla="val 162"/>
                <a:gd name="f13" fmla="val 1003"/>
                <a:gd name="f14" fmla="val 1"/>
                <a:gd name="f15" fmla="val 32"/>
                <a:gd name="f16" fmla="val 68"/>
                <a:gd name="f17" fmla="val 16"/>
                <a:gd name="f18" fmla="val 138"/>
                <a:gd name="f19" fmla="val 384"/>
                <a:gd name="f20" fmla="val 932"/>
                <a:gd name="f21" fmla="val 670"/>
                <a:gd name="f22" fmla="val 2150"/>
                <a:gd name="f23" fmla="val 948"/>
                <a:gd name="f24" fmla="val 3339"/>
                <a:gd name="f25" fmla="val 1327"/>
                <a:gd name="f26" fmla="val 5286"/>
                <a:gd name="f27" fmla="*/ f0 1 1328"/>
                <a:gd name="f28" fmla="*/ f1 1 530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1328"/>
                <a:gd name="f35" fmla="*/ f32 1 530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328" h="5307">
                  <a:moveTo>
                    <a:pt x="f5" y="f6"/>
                  </a:moveTo>
                  <a:cubicBezTo>
                    <a:pt x="f7" y="f4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2"/>
                    <a:pt x="f19" y="f20"/>
                    <a:pt x="f21" y="f22"/>
                  </a:cubicBez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4" name="Google Shape;4141;p61">
              <a:extLst>
                <a:ext uri="{FF2B5EF4-FFF2-40B4-BE49-F238E27FC236}">
                  <a16:creationId xmlns:a16="http://schemas.microsoft.com/office/drawing/2014/main" id="{FEF650E6-5632-42DE-8008-6119131BE8CF}"/>
                </a:ext>
              </a:extLst>
            </p:cNvPr>
            <p:cNvSpPr/>
            <p:nvPr/>
          </p:nvSpPr>
          <p:spPr>
            <a:xfrm>
              <a:off x="5152415" y="3319656"/>
              <a:ext cx="3685" cy="308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5"/>
                <a:gd name="f4" fmla="val 1967"/>
                <a:gd name="f5" fmla="val 102"/>
                <a:gd name="f6" fmla="val 1962"/>
                <a:gd name="f7" fmla="val 52"/>
                <a:gd name="f8" fmla="val 1958"/>
                <a:gd name="f9" fmla="val 6"/>
                <a:gd name="f10" fmla="val 1244"/>
                <a:gd name="f11" fmla="val 4"/>
                <a:gd name="f12" fmla="val 803"/>
                <a:gd name="f13" fmla="val 353"/>
                <a:gd name="f14" fmla="val 69"/>
                <a:gd name="f15" fmla="val 138"/>
                <a:gd name="f16" fmla="val 211"/>
                <a:gd name="f17" fmla="val 11"/>
                <a:gd name="f18" fmla="val 234"/>
                <a:gd name="f19" fmla="val 361"/>
                <a:gd name="f20" fmla="val 231"/>
                <a:gd name="f21" fmla="val 814"/>
                <a:gd name="f22" fmla="val 227"/>
                <a:gd name="f23" fmla="val 1257"/>
                <a:gd name="f24" fmla="val 143"/>
                <a:gd name="f25" fmla="val 1966"/>
                <a:gd name="f26" fmla="*/ f0 1 235"/>
                <a:gd name="f27" fmla="*/ f1 1 1967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35"/>
                <a:gd name="f34" fmla="*/ f31 1 1967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35" h="1967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2" y="f13"/>
                    <a:pt x="f14" y="f2"/>
                    <a:pt x="f15" y="f9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5" name="Google Shape;4142;p61">
              <a:extLst>
                <a:ext uri="{FF2B5EF4-FFF2-40B4-BE49-F238E27FC236}">
                  <a16:creationId xmlns:a16="http://schemas.microsoft.com/office/drawing/2014/main" id="{BDA8E9A2-72F0-42E7-83C4-B0BD8333C025}"/>
                </a:ext>
              </a:extLst>
            </p:cNvPr>
            <p:cNvSpPr/>
            <p:nvPr/>
          </p:nvSpPr>
          <p:spPr>
            <a:xfrm>
              <a:off x="4903735" y="2661699"/>
              <a:ext cx="99587" cy="9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55"/>
                <a:gd name="f4" fmla="val 600"/>
                <a:gd name="f5" fmla="val 1"/>
                <a:gd name="f6" fmla="val 337"/>
                <a:gd name="f7" fmla="val 3"/>
                <a:gd name="f8" fmla="val 309"/>
                <a:gd name="f9" fmla="val 580"/>
                <a:gd name="f10" fmla="val 364"/>
                <a:gd name="f11" fmla="val 1336"/>
                <a:gd name="f12" fmla="val 380"/>
                <a:gd name="f13" fmla="val 2092"/>
                <a:gd name="f14" fmla="val 403"/>
                <a:gd name="f15" fmla="val 3023"/>
                <a:gd name="f16" fmla="val 377"/>
                <a:gd name="f17" fmla="val 3734"/>
                <a:gd name="f18" fmla="val 315"/>
                <a:gd name="f19" fmla="val 5185"/>
                <a:gd name="f20" fmla="val 207"/>
                <a:gd name="f21" fmla="val 6321"/>
                <a:gd name="f22" fmla="val 6338"/>
                <a:gd name="f23" fmla="val 73"/>
                <a:gd name="f24" fmla="val 136"/>
                <a:gd name="f25" fmla="val 5248"/>
                <a:gd name="f26" fmla="val 435"/>
                <a:gd name="f27" fmla="val 3770"/>
                <a:gd name="f28" fmla="val 541"/>
                <a:gd name="f29" fmla="val 3051"/>
                <a:gd name="f30" fmla="val 599"/>
                <a:gd name="f31" fmla="val 2102"/>
                <a:gd name="f32" fmla="val 592"/>
                <a:gd name="f33" fmla="val 1340"/>
                <a:gd name="f34" fmla="val 525"/>
                <a:gd name="f35" fmla="val 959"/>
                <a:gd name="f36" fmla="val 494"/>
                <a:gd name="f37" fmla="val 622"/>
                <a:gd name="f38" fmla="val 451"/>
                <a:gd name="f39" fmla="val 383"/>
                <a:gd name="f40" fmla="val 415"/>
                <a:gd name="f41" fmla="val 144"/>
                <a:gd name="f42" fmla="val 375"/>
                <a:gd name="f43" fmla="val 347"/>
                <a:gd name="f44" fmla="*/ f0 1 6355"/>
                <a:gd name="f45" fmla="*/ f1 1 600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355"/>
                <a:gd name="f52" fmla="*/ f49 1 600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355" h="60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5"/>
                    <a:pt x="f22" y="f23"/>
                  </a:cubicBezTo>
                  <a:cubicBezTo>
                    <a:pt x="f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5" y="f43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6" name="Google Shape;4143;p61">
              <a:extLst>
                <a:ext uri="{FF2B5EF4-FFF2-40B4-BE49-F238E27FC236}">
                  <a16:creationId xmlns:a16="http://schemas.microsoft.com/office/drawing/2014/main" id="{887D53BD-EBF4-48F1-8F1A-E148C25635AD}"/>
                </a:ext>
              </a:extLst>
            </p:cNvPr>
            <p:cNvSpPr/>
            <p:nvPr/>
          </p:nvSpPr>
          <p:spPr>
            <a:xfrm>
              <a:off x="4947187" y="2645670"/>
              <a:ext cx="28849" cy="77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41"/>
                <a:gd name="f4" fmla="val 493"/>
                <a:gd name="f5" fmla="val 11"/>
                <a:gd name="f6" fmla="val 453"/>
                <a:gd name="f7" fmla="val 405"/>
                <a:gd name="f8" fmla="val 644"/>
                <a:gd name="f9" fmla="val 207"/>
                <a:gd name="f10" fmla="val 1051"/>
                <a:gd name="f11" fmla="val 109"/>
                <a:gd name="f12" fmla="val 1467"/>
                <a:gd name="f13" fmla="val 10"/>
                <a:gd name="f14" fmla="val 1811"/>
                <a:gd name="f15" fmla="val 1824"/>
                <a:gd name="f16" fmla="val 68"/>
                <a:gd name="f17" fmla="val 1840"/>
                <a:gd name="f18" fmla="val 138"/>
                <a:gd name="f19" fmla="val 1523"/>
                <a:gd name="f20" fmla="val 236"/>
                <a:gd name="f21" fmla="val 1104"/>
                <a:gd name="f22" fmla="val 331"/>
                <a:gd name="f23" fmla="val 696"/>
                <a:gd name="f24" fmla="val 422"/>
                <a:gd name="f25" fmla="val 20"/>
                <a:gd name="f26" fmla="*/ f0 1 1841"/>
                <a:gd name="f27" fmla="*/ f1 1 49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841"/>
                <a:gd name="f34" fmla="*/ f31 1 49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841" h="493">
                  <a:moveTo>
                    <a:pt x="f5" y="f6"/>
                  </a:moveTo>
                  <a:cubicBezTo>
                    <a:pt x="f2" y="f7"/>
                    <a:pt x="f8" y="f9"/>
                    <a:pt x="f10" y="f11"/>
                  </a:cubicBezTo>
                  <a:cubicBezTo>
                    <a:pt x="f12" y="f13"/>
                    <a:pt x="f14" y="f2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7" name="Google Shape;4144;p61">
              <a:extLst>
                <a:ext uri="{FF2B5EF4-FFF2-40B4-BE49-F238E27FC236}">
                  <a16:creationId xmlns:a16="http://schemas.microsoft.com/office/drawing/2014/main" id="{4D05CCA1-76F3-4594-977E-4FEDF3E8EE77}"/>
                </a:ext>
              </a:extLst>
            </p:cNvPr>
            <p:cNvSpPr/>
            <p:nvPr/>
          </p:nvSpPr>
          <p:spPr>
            <a:xfrm>
              <a:off x="4245138" y="2642085"/>
              <a:ext cx="93689" cy="117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79"/>
                <a:gd name="f4" fmla="val 752"/>
                <a:gd name="f5" fmla="val 3"/>
                <a:gd name="f6" fmla="val 157"/>
                <a:gd name="f7" fmla="val 145"/>
                <a:gd name="f8" fmla="val 137"/>
                <a:gd name="f9" fmla="val 122"/>
                <a:gd name="f10" fmla="val 362"/>
                <a:gd name="f11" fmla="val 95"/>
                <a:gd name="f12" fmla="val 587"/>
                <a:gd name="f13" fmla="val 71"/>
                <a:gd name="f14" fmla="val 902"/>
                <a:gd name="f15" fmla="val 43"/>
                <a:gd name="f16" fmla="val 1260"/>
                <a:gd name="f17" fmla="val 31"/>
                <a:gd name="f18" fmla="val 1978"/>
                <a:gd name="f19" fmla="val 1"/>
                <a:gd name="f20" fmla="val 2866"/>
                <a:gd name="f21" fmla="val 3541"/>
                <a:gd name="f22" fmla="val 110"/>
                <a:gd name="f23" fmla="val 4927"/>
                <a:gd name="f24" fmla="val 254"/>
                <a:gd name="f25" fmla="val 5978"/>
                <a:gd name="f26" fmla="val 616"/>
                <a:gd name="f27" fmla="val 5959"/>
                <a:gd name="f28" fmla="val 676"/>
                <a:gd name="f29" fmla="val 5941"/>
                <a:gd name="f30" fmla="val 751"/>
                <a:gd name="f31" fmla="val 4902"/>
                <a:gd name="f32" fmla="val 487"/>
                <a:gd name="f33" fmla="val 3527"/>
                <a:gd name="f34" fmla="val 334"/>
                <a:gd name="f35" fmla="val 2859"/>
                <a:gd name="f36" fmla="val 1980"/>
                <a:gd name="f37" fmla="val 189"/>
                <a:gd name="f38" fmla="val 1265"/>
                <a:gd name="f39" fmla="val 175"/>
                <a:gd name="f40" fmla="val 910"/>
                <a:gd name="f41" fmla="val 173"/>
                <a:gd name="f42" fmla="val 595"/>
                <a:gd name="f43" fmla="val 170"/>
                <a:gd name="f44" fmla="val 368"/>
                <a:gd name="f45" fmla="val 167"/>
                <a:gd name="f46" fmla="val 140"/>
                <a:gd name="f47" fmla="val 168"/>
                <a:gd name="f48" fmla="*/ f0 1 5979"/>
                <a:gd name="f49" fmla="*/ f1 1 752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979"/>
                <a:gd name="f56" fmla="*/ f53 1 752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979" h="752">
                  <a:moveTo>
                    <a:pt x="f5" y="f6"/>
                  </a:moveTo>
                  <a:cubicBezTo>
                    <a:pt x="f2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17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24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3"/>
                    <a:pt x="f5" y="f47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8" name="Google Shape;4145;p61">
              <a:extLst>
                <a:ext uri="{FF2B5EF4-FFF2-40B4-BE49-F238E27FC236}">
                  <a16:creationId xmlns:a16="http://schemas.microsoft.com/office/drawing/2014/main" id="{6D4FF26A-14C9-4B74-8202-7B5775C90EBF}"/>
                </a:ext>
              </a:extLst>
            </p:cNvPr>
            <p:cNvSpPr/>
            <p:nvPr/>
          </p:nvSpPr>
          <p:spPr>
            <a:xfrm>
              <a:off x="4260116" y="2655947"/>
              <a:ext cx="42135" cy="58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89"/>
                <a:gd name="f4" fmla="val 374"/>
                <a:gd name="f5" fmla="val 5"/>
                <a:gd name="f6" fmla="val 51"/>
                <a:gd name="f7" fmla="val 10"/>
                <a:gd name="f8" fmla="val 1"/>
                <a:gd name="f9" fmla="val 986"/>
                <a:gd name="f10" fmla="val 35"/>
                <a:gd name="f11" fmla="val 1589"/>
                <a:gd name="f12" fmla="val 79"/>
                <a:gd name="f13" fmla="val 2206"/>
                <a:gd name="f14" fmla="val 126"/>
                <a:gd name="f15" fmla="val 2688"/>
                <a:gd name="f16" fmla="val 234"/>
                <a:gd name="f17" fmla="val 2681"/>
                <a:gd name="f18" fmla="val 301"/>
                <a:gd name="f19" fmla="val 2673"/>
                <a:gd name="f20" fmla="val 373"/>
                <a:gd name="f21" fmla="val 2193"/>
                <a:gd name="f22" fmla="val 358"/>
                <a:gd name="f23" fmla="val 1572"/>
                <a:gd name="f24" fmla="val 304"/>
                <a:gd name="f25" fmla="val 968"/>
                <a:gd name="f26" fmla="val 253"/>
                <a:gd name="f27" fmla="val 93"/>
                <a:gd name="f28" fmla="*/ f0 1 2689"/>
                <a:gd name="f29" fmla="*/ f1 1 37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2689"/>
                <a:gd name="f36" fmla="*/ f33 1 37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689" h="374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" y="f27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9" name="Google Shape;4146;p61">
              <a:extLst>
                <a:ext uri="{FF2B5EF4-FFF2-40B4-BE49-F238E27FC236}">
                  <a16:creationId xmlns:a16="http://schemas.microsoft.com/office/drawing/2014/main" id="{EC644430-84DF-47ED-993A-05945D7AC1CF}"/>
                </a:ext>
              </a:extLst>
            </p:cNvPr>
            <p:cNvSpPr/>
            <p:nvPr/>
          </p:nvSpPr>
          <p:spPr>
            <a:xfrm>
              <a:off x="3968029" y="2131493"/>
              <a:ext cx="46104" cy="985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42"/>
                <a:gd name="f4" fmla="val 6287"/>
                <a:gd name="f5" fmla="val 9"/>
                <a:gd name="f6" fmla="val 7"/>
                <a:gd name="f7" fmla="val 20"/>
                <a:gd name="f8" fmla="val 1"/>
                <a:gd name="f9" fmla="val 105"/>
                <a:gd name="f10" fmla="val 129"/>
                <a:gd name="f11" fmla="val 243"/>
                <a:gd name="f12" fmla="val 346"/>
                <a:gd name="f13" fmla="val 377"/>
                <a:gd name="f14" fmla="val 565"/>
                <a:gd name="f15" fmla="val 562"/>
                <a:gd name="f16" fmla="val 872"/>
                <a:gd name="f17" fmla="val 761"/>
                <a:gd name="f18" fmla="val 1228"/>
                <a:gd name="f19" fmla="val 1160"/>
                <a:gd name="f20" fmla="val 1938"/>
                <a:gd name="f21" fmla="val 1615"/>
                <a:gd name="f22" fmla="val 2843"/>
                <a:gd name="f23" fmla="val 1931"/>
                <a:gd name="f24" fmla="val 3556"/>
                <a:gd name="f25" fmla="val 2588"/>
                <a:gd name="f26" fmla="val 5009"/>
                <a:gd name="f27" fmla="val 2941"/>
                <a:gd name="f28" fmla="val 6238"/>
                <a:gd name="f29" fmla="val 2884"/>
                <a:gd name="f30" fmla="val 6260"/>
                <a:gd name="f31" fmla="val 2816"/>
                <a:gd name="f32" fmla="val 2395"/>
                <a:gd name="f33" fmla="val 5120"/>
                <a:gd name="f34" fmla="val 1745"/>
                <a:gd name="f35" fmla="val 3662"/>
                <a:gd name="f36" fmla="val 1433"/>
                <a:gd name="f37" fmla="val 2950"/>
                <a:gd name="f38" fmla="val 1008"/>
                <a:gd name="f39" fmla="val 2032"/>
                <a:gd name="f40" fmla="val 644"/>
                <a:gd name="f41" fmla="val 1299"/>
                <a:gd name="f42" fmla="val 461"/>
                <a:gd name="f43" fmla="val 936"/>
                <a:gd name="f44" fmla="val 300"/>
                <a:gd name="f45" fmla="val 614"/>
                <a:gd name="f46" fmla="val 184"/>
                <a:gd name="f47" fmla="val 382"/>
                <a:gd name="f48" fmla="val 68"/>
                <a:gd name="f49" fmla="val 153"/>
                <a:gd name="f50" fmla="val 13"/>
                <a:gd name="f51" fmla="*/ f0 1 2942"/>
                <a:gd name="f52" fmla="*/ f1 1 6287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2942"/>
                <a:gd name="f59" fmla="*/ f56 1 6287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2942" h="6287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4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8" y="f50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0" name="Google Shape;4147;p61">
              <a:extLst>
                <a:ext uri="{FF2B5EF4-FFF2-40B4-BE49-F238E27FC236}">
                  <a16:creationId xmlns:a16="http://schemas.microsoft.com/office/drawing/2014/main" id="{AD455122-C86D-4B54-88B9-24400C3938D8}"/>
                </a:ext>
              </a:extLst>
            </p:cNvPr>
            <p:cNvSpPr/>
            <p:nvPr/>
          </p:nvSpPr>
          <p:spPr>
            <a:xfrm>
              <a:off x="3986171" y="2149178"/>
              <a:ext cx="13441" cy="249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8"/>
                <a:gd name="f4" fmla="val 1593"/>
                <a:gd name="f5" fmla="val 36"/>
                <a:gd name="f6" fmla="val 24"/>
                <a:gd name="f7" fmla="val 77"/>
                <a:gd name="f8" fmla="val 403"/>
                <a:gd name="f9" fmla="val 532"/>
                <a:gd name="f10" fmla="val 584"/>
                <a:gd name="f11" fmla="val 873"/>
                <a:gd name="f12" fmla="val 769"/>
                <a:gd name="f13" fmla="val 1222"/>
                <a:gd name="f14" fmla="val 857"/>
                <a:gd name="f15" fmla="val 1530"/>
                <a:gd name="f16" fmla="val 800"/>
                <a:gd name="f17" fmla="val 1561"/>
                <a:gd name="f18" fmla="val 741"/>
                <a:gd name="f19" fmla="val 579"/>
                <a:gd name="f20" fmla="val 1331"/>
                <a:gd name="f21" fmla="val 398"/>
                <a:gd name="f22" fmla="val 976"/>
                <a:gd name="f23" fmla="val 222"/>
                <a:gd name="f24" fmla="val 632"/>
                <a:gd name="f25" fmla="val 1"/>
                <a:gd name="f26" fmla="val 42"/>
                <a:gd name="f27" fmla="*/ f0 1 858"/>
                <a:gd name="f28" fmla="*/ f1 1 1593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858"/>
                <a:gd name="f35" fmla="*/ f32 1 1593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858" h="1593">
                  <a:moveTo>
                    <a:pt x="f5" y="f6"/>
                  </a:moveTo>
                  <a:cubicBezTo>
                    <a:pt x="f7" y="f2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4"/>
                    <a:pt x="f19" y="f20"/>
                    <a:pt x="f21" y="f22"/>
                  </a:cubicBez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1" name="Google Shape;4148;p61">
              <a:extLst>
                <a:ext uri="{FF2B5EF4-FFF2-40B4-BE49-F238E27FC236}">
                  <a16:creationId xmlns:a16="http://schemas.microsoft.com/office/drawing/2014/main" id="{F73AB527-6C2F-45D1-AB82-721D6A74E9D1}"/>
                </a:ext>
              </a:extLst>
            </p:cNvPr>
            <p:cNvSpPr/>
            <p:nvPr/>
          </p:nvSpPr>
          <p:spPr>
            <a:xfrm>
              <a:off x="4124620" y="1890951"/>
              <a:ext cx="84426" cy="693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8"/>
                <a:gd name="f4" fmla="val 4426"/>
                <a:gd name="f5" fmla="val 5359"/>
                <a:gd name="f6" fmla="val 28"/>
                <a:gd name="f7" fmla="val 63"/>
                <a:gd name="f8" fmla="val 3499"/>
                <a:gd name="f9" fmla="val 1674"/>
                <a:gd name="f10" fmla="val 2308"/>
                <a:gd name="f11" fmla="val 2661"/>
                <a:gd name="f12" fmla="val 1089"/>
                <a:gd name="f13" fmla="val 3672"/>
                <a:gd name="f14" fmla="val 80"/>
                <a:gd name="f15" fmla="val 4425"/>
                <a:gd name="f16" fmla="val 42"/>
                <a:gd name="f17" fmla="val 4377"/>
                <a:gd name="f18" fmla="val 1"/>
                <a:gd name="f19" fmla="val 4327"/>
                <a:gd name="f20" fmla="val 938"/>
                <a:gd name="f21" fmla="val 3526"/>
                <a:gd name="f22" fmla="val 2169"/>
                <a:gd name="f23" fmla="val 2515"/>
                <a:gd name="f24" fmla="val 3365"/>
                <a:gd name="f25" fmla="val 1532"/>
                <a:gd name="f26" fmla="val 5336"/>
                <a:gd name="f27" fmla="*/ f0 1 5388"/>
                <a:gd name="f28" fmla="*/ f1 1 4426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388"/>
                <a:gd name="f35" fmla="*/ f32 1 4426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388" h="4426">
                  <a:moveTo>
                    <a:pt x="f5" y="f6"/>
                  </a:moveTo>
                  <a:cubicBezTo>
                    <a:pt x="f3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2" name="Google Shape;4149;p61">
              <a:extLst>
                <a:ext uri="{FF2B5EF4-FFF2-40B4-BE49-F238E27FC236}">
                  <a16:creationId xmlns:a16="http://schemas.microsoft.com/office/drawing/2014/main" id="{5973F33C-68A6-4067-B9E5-EC4FA3FF5605}"/>
                </a:ext>
              </a:extLst>
            </p:cNvPr>
            <p:cNvSpPr/>
            <p:nvPr/>
          </p:nvSpPr>
          <p:spPr>
            <a:xfrm>
              <a:off x="4180737" y="1878406"/>
              <a:ext cx="24926" cy="191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91"/>
                <a:gd name="f4" fmla="val 1219"/>
                <a:gd name="f5" fmla="val 1565"/>
                <a:gd name="f6" fmla="val 29"/>
                <a:gd name="f7" fmla="val 65"/>
                <a:gd name="f8" fmla="val 1071"/>
                <a:gd name="f9" fmla="val 520"/>
                <a:gd name="f10" fmla="val 732"/>
                <a:gd name="f11" fmla="val 784"/>
                <a:gd name="f12" fmla="val 387"/>
                <a:gd name="f13" fmla="val 1054"/>
                <a:gd name="f14" fmla="val 76"/>
                <a:gd name="f15" fmla="val 1218"/>
                <a:gd name="f16" fmla="val 39"/>
                <a:gd name="f17" fmla="val 1168"/>
                <a:gd name="f18" fmla="val 1"/>
                <a:gd name="f19" fmla="val 1117"/>
                <a:gd name="f20" fmla="val 257"/>
                <a:gd name="f21" fmla="val 892"/>
                <a:gd name="f22" fmla="val 609"/>
                <a:gd name="f23" fmla="val 626"/>
                <a:gd name="f24" fmla="val 951"/>
                <a:gd name="f25" fmla="val 367"/>
                <a:gd name="f26" fmla="val 1543"/>
                <a:gd name="f27" fmla="*/ f0 1 1591"/>
                <a:gd name="f28" fmla="*/ f1 1 121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1591"/>
                <a:gd name="f35" fmla="*/ f32 1 121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591" h="1219">
                  <a:moveTo>
                    <a:pt x="f5" y="f6"/>
                  </a:moveTo>
                  <a:cubicBezTo>
                    <a:pt x="f3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18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3" name="Google Shape;4150;p61">
              <a:extLst>
                <a:ext uri="{FF2B5EF4-FFF2-40B4-BE49-F238E27FC236}">
                  <a16:creationId xmlns:a16="http://schemas.microsoft.com/office/drawing/2014/main" id="{58FAAF8F-48C3-4353-91CE-ABA6E9086D6F}"/>
                </a:ext>
              </a:extLst>
            </p:cNvPr>
            <p:cNvSpPr/>
            <p:nvPr/>
          </p:nvSpPr>
          <p:spPr>
            <a:xfrm>
              <a:off x="4174025" y="1775682"/>
              <a:ext cx="42995" cy="292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4"/>
                <a:gd name="f4" fmla="val 1867"/>
                <a:gd name="f5" fmla="val 2718"/>
                <a:gd name="f6" fmla="val 31"/>
                <a:gd name="f7" fmla="val 2743"/>
                <a:gd name="f8" fmla="val 67"/>
                <a:gd name="f9" fmla="val 1801"/>
                <a:gd name="f10" fmla="val 756"/>
                <a:gd name="f11" fmla="val 1202"/>
                <a:gd name="f12" fmla="val 1165"/>
                <a:gd name="f13" fmla="val 589"/>
                <a:gd name="f14" fmla="val 1585"/>
                <a:gd name="f15" fmla="val 69"/>
                <a:gd name="f16" fmla="val 1866"/>
                <a:gd name="f17" fmla="val 35"/>
                <a:gd name="f18" fmla="val 1815"/>
                <a:gd name="f19" fmla="val 1764"/>
                <a:gd name="f20" fmla="val 466"/>
                <a:gd name="f21" fmla="val 1423"/>
                <a:gd name="f22" fmla="val 1085"/>
                <a:gd name="f23" fmla="val 1006"/>
                <a:gd name="f24" fmla="val 1689"/>
                <a:gd name="f25" fmla="val 601"/>
                <a:gd name="f26" fmla="val 2699"/>
                <a:gd name="f27" fmla="val 1"/>
                <a:gd name="f28" fmla="*/ f0 1 2744"/>
                <a:gd name="f29" fmla="*/ f1 1 1867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2744"/>
                <a:gd name="f36" fmla="*/ f33 1 1867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744" h="1867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2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4" name="Google Shape;4151;p61">
              <a:extLst>
                <a:ext uri="{FF2B5EF4-FFF2-40B4-BE49-F238E27FC236}">
                  <a16:creationId xmlns:a16="http://schemas.microsoft.com/office/drawing/2014/main" id="{E567F9DF-26FA-493F-A5AD-AE54BD8F975C}"/>
                </a:ext>
              </a:extLst>
            </p:cNvPr>
            <p:cNvSpPr/>
            <p:nvPr/>
          </p:nvSpPr>
          <p:spPr>
            <a:xfrm>
              <a:off x="4588541" y="3175711"/>
              <a:ext cx="70463" cy="33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97"/>
                <a:gd name="f4" fmla="val 2156"/>
                <a:gd name="f5" fmla="val 4"/>
                <a:gd name="f6" fmla="val 23"/>
                <a:gd name="f7" fmla="val 6"/>
                <a:gd name="f8" fmla="val 1"/>
                <a:gd name="f9" fmla="val 454"/>
                <a:gd name="f10" fmla="val 17"/>
                <a:gd name="f11" fmla="val 1027"/>
                <a:gd name="f12" fmla="val 151"/>
                <a:gd name="f13" fmla="val 1602"/>
                <a:gd name="f14" fmla="val 277"/>
                <a:gd name="f15" fmla="val 2296"/>
                <a:gd name="f16" fmla="val 532"/>
                <a:gd name="f17" fmla="val 2798"/>
                <a:gd name="f18" fmla="val 799"/>
                <a:gd name="f19" fmla="val 3843"/>
                <a:gd name="f20" fmla="val 1326"/>
                <a:gd name="f21" fmla="val 4496"/>
                <a:gd name="f22" fmla="val 2041"/>
                <a:gd name="f23" fmla="val 4454"/>
                <a:gd name="f24" fmla="val 2087"/>
                <a:gd name="f25" fmla="val 4405"/>
                <a:gd name="f26" fmla="val 2155"/>
                <a:gd name="f27" fmla="val 3728"/>
                <a:gd name="f28" fmla="val 1546"/>
                <a:gd name="f29" fmla="val 2712"/>
                <a:gd name="f30" fmla="val 1022"/>
                <a:gd name="f31" fmla="val 2221"/>
                <a:gd name="f32" fmla="val 759"/>
                <a:gd name="f33" fmla="val 1555"/>
                <a:gd name="f34" fmla="val 474"/>
                <a:gd name="f35" fmla="val 997"/>
                <a:gd name="f36" fmla="val 304"/>
                <a:gd name="f37" fmla="val 442"/>
                <a:gd name="f38" fmla="val 125"/>
                <a:gd name="f39" fmla="val 49"/>
                <a:gd name="f40" fmla="*/ f0 1 4497"/>
                <a:gd name="f41" fmla="*/ f1 1 2156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4497"/>
                <a:gd name="f48" fmla="*/ f45 1 2156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4497" h="215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8" y="f39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5" name="Google Shape;4152;p61">
              <a:extLst>
                <a:ext uri="{FF2B5EF4-FFF2-40B4-BE49-F238E27FC236}">
                  <a16:creationId xmlns:a16="http://schemas.microsoft.com/office/drawing/2014/main" id="{81C117E1-70A4-424A-B0BF-6CD349C1BD8A}"/>
                </a:ext>
              </a:extLst>
            </p:cNvPr>
            <p:cNvSpPr/>
            <p:nvPr/>
          </p:nvSpPr>
          <p:spPr>
            <a:xfrm>
              <a:off x="4615891" y="3161245"/>
              <a:ext cx="48188" cy="319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75"/>
                <a:gd name="f4" fmla="val 2042"/>
                <a:gd name="f5" fmla="val 8"/>
                <a:gd name="f6" fmla="val 24"/>
                <a:gd name="f7" fmla="val 14"/>
                <a:gd name="f8" fmla="val 1"/>
                <a:gd name="f9" fmla="val 333"/>
                <a:gd name="f10" fmla="val 68"/>
                <a:gd name="f11" fmla="val 731"/>
                <a:gd name="f12" fmla="val 230"/>
                <a:gd name="f13" fmla="val 1132"/>
                <a:gd name="f14" fmla="val 386"/>
                <a:gd name="f15" fmla="val 1608"/>
                <a:gd name="f16" fmla="val 643"/>
                <a:gd name="f17" fmla="val 1948"/>
                <a:gd name="f18" fmla="val 882"/>
                <a:gd name="f19" fmla="val 2656"/>
                <a:gd name="f20" fmla="val 1365"/>
                <a:gd name="f21" fmla="val 3074"/>
                <a:gd name="f22" fmla="val 1936"/>
                <a:gd name="f23" fmla="val 3027"/>
                <a:gd name="f24" fmla="val 1982"/>
                <a:gd name="f25" fmla="val 2974"/>
                <a:gd name="f26" fmla="val 2516"/>
                <a:gd name="f27" fmla="val 1566"/>
                <a:gd name="f28" fmla="val 1834"/>
                <a:gd name="f29" fmla="val 1090"/>
                <a:gd name="f30" fmla="val 1503"/>
                <a:gd name="f31" fmla="val 854"/>
                <a:gd name="f32" fmla="val 1057"/>
                <a:gd name="f33" fmla="val 571"/>
                <a:gd name="f34" fmla="val 678"/>
                <a:gd name="f35" fmla="val 374"/>
                <a:gd name="f36" fmla="val 304"/>
                <a:gd name="f37" fmla="val 172"/>
                <a:gd name="f38" fmla="val 47"/>
                <a:gd name="f39" fmla="*/ f0 1 3075"/>
                <a:gd name="f40" fmla="*/ f1 1 204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075"/>
                <a:gd name="f47" fmla="*/ f44 1 204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075" h="2042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2" y="f38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6" name="Google Shape;4153;p61">
              <a:extLst>
                <a:ext uri="{FF2B5EF4-FFF2-40B4-BE49-F238E27FC236}">
                  <a16:creationId xmlns:a16="http://schemas.microsoft.com/office/drawing/2014/main" id="{5619B862-1FCA-4EAE-9FA0-1CAB6037997B}"/>
                </a:ext>
              </a:extLst>
            </p:cNvPr>
            <p:cNvSpPr/>
            <p:nvPr/>
          </p:nvSpPr>
          <p:spPr>
            <a:xfrm>
              <a:off x="4703390" y="2968956"/>
              <a:ext cx="77632" cy="498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54"/>
                <a:gd name="f4" fmla="val 3181"/>
                <a:gd name="f5" fmla="val 10"/>
                <a:gd name="f6" fmla="val 3161"/>
                <a:gd name="f7" fmla="val 3153"/>
                <a:gd name="f8" fmla="val 79"/>
                <a:gd name="f9" fmla="val 3039"/>
                <a:gd name="f10" fmla="val 215"/>
                <a:gd name="f11" fmla="val 2854"/>
                <a:gd name="f12" fmla="val 357"/>
                <a:gd name="f13" fmla="val 2674"/>
                <a:gd name="f14" fmla="val 561"/>
                <a:gd name="f15" fmla="val 2430"/>
                <a:gd name="f16" fmla="val 817"/>
                <a:gd name="f17" fmla="val 2176"/>
                <a:gd name="f18" fmla="val 1321"/>
                <a:gd name="f19" fmla="val 1661"/>
                <a:gd name="f20" fmla="val 2032"/>
                <a:gd name="f21" fmla="val 1122"/>
                <a:gd name="f22" fmla="val 2624"/>
                <a:gd name="f23" fmla="val 803"/>
                <a:gd name="f24" fmla="val 3829"/>
                <a:gd name="f25" fmla="val 116"/>
                <a:gd name="f26" fmla="val 4931"/>
                <a:gd name="f27" fmla="val 4933"/>
                <a:gd name="f28" fmla="val 62"/>
                <a:gd name="f29" fmla="val 4953"/>
                <a:gd name="f30" fmla="val 145"/>
                <a:gd name="f31" fmla="val 3921"/>
                <a:gd name="f32" fmla="val 343"/>
                <a:gd name="f33" fmla="val 2740"/>
                <a:gd name="f34" fmla="val 1006"/>
                <a:gd name="f35" fmla="val 2160"/>
                <a:gd name="f36" fmla="val 1315"/>
                <a:gd name="f37" fmla="val 1444"/>
                <a:gd name="f38" fmla="val 1811"/>
                <a:gd name="f39" fmla="val 916"/>
                <a:gd name="f40" fmla="val 2286"/>
                <a:gd name="f41" fmla="val 380"/>
                <a:gd name="f42" fmla="val 2752"/>
                <a:gd name="f43" fmla="val 30"/>
                <a:gd name="f44" fmla="val 3180"/>
                <a:gd name="f45" fmla="*/ f0 1 4954"/>
                <a:gd name="f46" fmla="*/ f1 1 3181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4954"/>
                <a:gd name="f53" fmla="*/ f50 1 3181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4954" h="3181">
                  <a:moveTo>
                    <a:pt x="f5" y="f6"/>
                  </a:moveTo>
                  <a:cubicBezTo>
                    <a:pt x="f2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7" name="Google Shape;4154;p61">
              <a:extLst>
                <a:ext uri="{FF2B5EF4-FFF2-40B4-BE49-F238E27FC236}">
                  <a16:creationId xmlns:a16="http://schemas.microsoft.com/office/drawing/2014/main" id="{08171E62-CECC-41F8-B043-A767B9163C57}"/>
                </a:ext>
              </a:extLst>
            </p:cNvPr>
            <p:cNvSpPr/>
            <p:nvPr/>
          </p:nvSpPr>
          <p:spPr>
            <a:xfrm>
              <a:off x="4722299" y="2995501"/>
              <a:ext cx="31665" cy="210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21"/>
                <a:gd name="f4" fmla="val 1341"/>
                <a:gd name="f5" fmla="val 25"/>
                <a:gd name="f6" fmla="val 1305"/>
                <a:gd name="f7" fmla="val 1260"/>
                <a:gd name="f8" fmla="val 681"/>
                <a:gd name="f9" fmla="val 756"/>
                <a:gd name="f10" fmla="val 1116"/>
                <a:gd name="f11" fmla="val 466"/>
                <a:gd name="f12" fmla="val 1560"/>
                <a:gd name="f13" fmla="val 171"/>
                <a:gd name="f14" fmla="val 1948"/>
                <a:gd name="f15" fmla="val 1984"/>
                <a:gd name="f16" fmla="val 63"/>
                <a:gd name="f17" fmla="val 127"/>
                <a:gd name="f18" fmla="val 1686"/>
                <a:gd name="f19" fmla="val 376"/>
                <a:gd name="f20" fmla="val 1236"/>
                <a:gd name="f21" fmla="val 668"/>
                <a:gd name="f22" fmla="val 795"/>
                <a:gd name="f23" fmla="val 951"/>
                <a:gd name="f24" fmla="val 46"/>
                <a:gd name="f25" fmla="val 1340"/>
                <a:gd name="f26" fmla="*/ f0 1 2021"/>
                <a:gd name="f27" fmla="*/ f1 1 134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021"/>
                <a:gd name="f34" fmla="*/ f31 1 134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021" h="1341">
                  <a:moveTo>
                    <a:pt x="f5" y="f6"/>
                  </a:moveTo>
                  <a:cubicBezTo>
                    <a:pt x="f2" y="f7"/>
                    <a:pt x="f8" y="f9"/>
                    <a:pt x="f10" y="f11"/>
                  </a:cubicBezTo>
                  <a:cubicBezTo>
                    <a:pt x="f12" y="f13"/>
                    <a:pt x="f14" y="f2"/>
                    <a:pt x="f15" y="f16"/>
                  </a:cubicBezTo>
                  <a:cubicBezTo>
                    <a:pt x="f3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8" name="Google Shape;4155;p61">
              <a:extLst>
                <a:ext uri="{FF2B5EF4-FFF2-40B4-BE49-F238E27FC236}">
                  <a16:creationId xmlns:a16="http://schemas.microsoft.com/office/drawing/2014/main" id="{96FADC05-80C1-4B0C-9C2D-62DABCC88016}"/>
                </a:ext>
              </a:extLst>
            </p:cNvPr>
            <p:cNvSpPr/>
            <p:nvPr/>
          </p:nvSpPr>
          <p:spPr>
            <a:xfrm>
              <a:off x="4996720" y="3178902"/>
              <a:ext cx="31446" cy="641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07"/>
                <a:gd name="f4" fmla="val 4092"/>
                <a:gd name="f5" fmla="val 22"/>
                <a:gd name="f6" fmla="val 4084"/>
                <a:gd name="f7" fmla="val 4060"/>
                <a:gd name="f8" fmla="val 278"/>
                <a:gd name="f9" fmla="val 3762"/>
                <a:gd name="f10" fmla="val 572"/>
                <a:gd name="f11" fmla="val 3314"/>
                <a:gd name="f12" fmla="val 873"/>
                <a:gd name="f13" fmla="val 2874"/>
                <a:gd name="f14" fmla="val 1178"/>
                <a:gd name="f15" fmla="val 2284"/>
                <a:gd name="f16" fmla="val 1358"/>
                <a:gd name="f17" fmla="val 1806"/>
                <a:gd name="f18" fmla="val 1746"/>
                <a:gd name="f19" fmla="val 841"/>
                <a:gd name="f20" fmla="val 1869"/>
                <a:gd name="f21" fmla="val 1944"/>
                <a:gd name="f22" fmla="val 14"/>
                <a:gd name="f23" fmla="val 2006"/>
                <a:gd name="f24" fmla="val 17"/>
                <a:gd name="f25" fmla="val 1977"/>
                <a:gd name="f26" fmla="val 890"/>
                <a:gd name="f27" fmla="val 1568"/>
                <a:gd name="f28" fmla="val 1900"/>
                <a:gd name="f29" fmla="val 1379"/>
                <a:gd name="f30" fmla="val 2396"/>
                <a:gd name="f31" fmla="val 1033"/>
                <a:gd name="f32" fmla="val 2990"/>
                <a:gd name="f33" fmla="val 689"/>
                <a:gd name="f34" fmla="val 3411"/>
                <a:gd name="f35" fmla="val 520"/>
                <a:gd name="f36" fmla="val 3624"/>
                <a:gd name="f37" fmla="val 354"/>
                <a:gd name="f38" fmla="val 3794"/>
                <a:gd name="f39" fmla="val 232"/>
                <a:gd name="f40" fmla="val 3912"/>
                <a:gd name="f41" fmla="val 106"/>
                <a:gd name="f42" fmla="val 4027"/>
                <a:gd name="f43" fmla="val 28"/>
                <a:gd name="f44" fmla="*/ f0 1 2007"/>
                <a:gd name="f45" fmla="*/ f1 1 4092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2007"/>
                <a:gd name="f52" fmla="*/ f49 1 4092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2007" h="4092">
                  <a:moveTo>
                    <a:pt x="f5" y="f6"/>
                  </a:moveTo>
                  <a:cubicBezTo>
                    <a:pt x="f2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"/>
                    <a:pt x="f5" y="f6"/>
                  </a:cubicBezTo>
                  <a:close/>
                </a:path>
              </a:pathLst>
            </a:custGeom>
            <a:solidFill>
              <a:srgbClr val="602B6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9" name="Google Shape;4156;p61">
              <a:extLst>
                <a:ext uri="{FF2B5EF4-FFF2-40B4-BE49-F238E27FC236}">
                  <a16:creationId xmlns:a16="http://schemas.microsoft.com/office/drawing/2014/main" id="{C9C3FAC7-4884-4F1B-9EEA-DB9E253B0115}"/>
                </a:ext>
              </a:extLst>
            </p:cNvPr>
            <p:cNvSpPr/>
            <p:nvPr/>
          </p:nvSpPr>
          <p:spPr>
            <a:xfrm>
              <a:off x="4291489" y="2712942"/>
              <a:ext cx="119402" cy="2164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0"/>
                <a:gd name="f4" fmla="val 13814"/>
                <a:gd name="f5" fmla="val 3715"/>
                <a:gd name="f6" fmla="val 2017"/>
                <a:gd name="f7" fmla="val 3754"/>
                <a:gd name="f8" fmla="val 3793"/>
                <a:gd name="f9" fmla="val 2020"/>
                <a:gd name="f10" fmla="val 3832"/>
                <a:gd name="f11" fmla="val 2026"/>
                <a:gd name="f12" fmla="val 4149"/>
                <a:gd name="f13" fmla="val 2078"/>
                <a:gd name="f14" fmla="val 4476"/>
                <a:gd name="f15" fmla="val 2350"/>
                <a:gd name="f16" fmla="val 4663"/>
                <a:gd name="f17" fmla="val 2719"/>
                <a:gd name="f18" fmla="val 4859"/>
                <a:gd name="f19" fmla="val 3105"/>
                <a:gd name="f20" fmla="val 4942"/>
                <a:gd name="f21" fmla="val 3609"/>
                <a:gd name="f22" fmla="val 4907"/>
                <a:gd name="f23" fmla="val 4218"/>
                <a:gd name="f24" fmla="val 4832"/>
                <a:gd name="f25" fmla="val 5543"/>
                <a:gd name="f26" fmla="val 4272"/>
                <a:gd name="f27" fmla="val 6725"/>
                <a:gd name="f28" fmla="val 3703"/>
                <a:gd name="f29" fmla="val 7605"/>
                <a:gd name="f30" fmla="val 3401"/>
                <a:gd name="f31" fmla="val 7059"/>
                <a:gd name="f32" fmla="val 3133"/>
                <a:gd name="f33" fmla="val 6491"/>
                <a:gd name="f34" fmla="val 2899"/>
                <a:gd name="f35" fmla="val 5909"/>
                <a:gd name="f36" fmla="val 2432"/>
                <a:gd name="f37" fmla="val 4750"/>
                <a:gd name="f38" fmla="val 2299"/>
                <a:gd name="f39" fmla="val 3884"/>
                <a:gd name="f40" fmla="val 2480"/>
                <a:gd name="f41" fmla="val 3184"/>
                <a:gd name="f42" fmla="val 2630"/>
                <a:gd name="f43" fmla="val 2602"/>
                <a:gd name="f44" fmla="val 3172"/>
                <a:gd name="f45" fmla="val 3712"/>
                <a:gd name="f46" fmla="val 1"/>
                <a:gd name="f47" fmla="val 2159"/>
                <a:gd name="f48" fmla="val 880"/>
                <a:gd name="f49" fmla="val 1319"/>
                <a:gd name="f50" fmla="val 528"/>
                <a:gd name="f51" fmla="val 2683"/>
                <a:gd name="f52" fmla="val 143"/>
                <a:gd name="f53" fmla="val 4177"/>
                <a:gd name="f54" fmla="val 629"/>
                <a:gd name="f55" fmla="val 5669"/>
                <a:gd name="f56" fmla="val 1027"/>
                <a:gd name="f57" fmla="val 6662"/>
                <a:gd name="f58" fmla="val 1395"/>
                <a:gd name="f59" fmla="val 7576"/>
                <a:gd name="f60" fmla="val 1838"/>
                <a:gd name="f61" fmla="val 8457"/>
                <a:gd name="f62" fmla="val 2353"/>
                <a:gd name="f63" fmla="val 9292"/>
                <a:gd name="f64" fmla="val 1593"/>
                <a:gd name="f65" fmla="val 10092"/>
                <a:gd name="f66" fmla="val 761"/>
                <a:gd name="f67" fmla="val 10801"/>
                <a:gd name="f68" fmla="val 11431"/>
                <a:gd name="f69" fmla="val 1286"/>
                <a:gd name="f70" fmla="val 12983"/>
                <a:gd name="f71" fmla="val 2004"/>
                <a:gd name="f72" fmla="val 12389"/>
                <a:gd name="f73" fmla="val 2784"/>
                <a:gd name="f74" fmla="val 11726"/>
                <a:gd name="f75" fmla="val 3530"/>
                <a:gd name="f76" fmla="val 10974"/>
                <a:gd name="f77" fmla="val 4359"/>
                <a:gd name="f78" fmla="val 12024"/>
                <a:gd name="f79" fmla="val 5310"/>
                <a:gd name="f80" fmla="val 12977"/>
                <a:gd name="f81" fmla="val 6366"/>
                <a:gd name="f82" fmla="val 12235"/>
                <a:gd name="f83" fmla="val 6590"/>
                <a:gd name="f84" fmla="val 11418"/>
                <a:gd name="f85" fmla="val 5672"/>
                <a:gd name="f86" fmla="val 10475"/>
                <a:gd name="f87" fmla="val 4886"/>
                <a:gd name="f88" fmla="val 9431"/>
                <a:gd name="f89" fmla="val 4900"/>
                <a:gd name="f90" fmla="val 9411"/>
                <a:gd name="f91" fmla="val 4915"/>
                <a:gd name="f92" fmla="val 9393"/>
                <a:gd name="f93" fmla="val 4929"/>
                <a:gd name="f94" fmla="val 9373"/>
                <a:gd name="f95" fmla="val 6138"/>
                <a:gd name="f96" fmla="val 7764"/>
                <a:gd name="f97" fmla="val 6827"/>
                <a:gd name="f98" fmla="val 6022"/>
                <a:gd name="f99" fmla="val 6922"/>
                <a:gd name="f100" fmla="val 4335"/>
                <a:gd name="f101" fmla="val 6977"/>
                <a:gd name="f102" fmla="val 3364"/>
                <a:gd name="f103" fmla="val 6823"/>
                <a:gd name="f104" fmla="val 2513"/>
                <a:gd name="f105" fmla="val 6463"/>
                <a:gd name="f106" fmla="val 1806"/>
                <a:gd name="f107" fmla="val 5979"/>
                <a:gd name="f108" fmla="val 855"/>
                <a:gd name="f109" fmla="val 5117"/>
                <a:gd name="f110" fmla="val 194"/>
                <a:gd name="f111" fmla="val 4158"/>
                <a:gd name="f112" fmla="val 37"/>
                <a:gd name="f113" fmla="val 4007"/>
                <a:gd name="f114" fmla="val 12"/>
                <a:gd name="f115" fmla="val 3858"/>
                <a:gd name="f116" fmla="*/ f0 1 7620"/>
                <a:gd name="f117" fmla="*/ f1 1 13814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7620"/>
                <a:gd name="f124" fmla="*/ f121 1 13814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7620" h="138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2" y="f68"/>
                  </a:cubicBezTo>
                  <a:lnTo>
                    <a:pt x="f69" y="f70"/>
                  </a:ln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4"/>
                  </a:cubicBezTo>
                  <a:lnTo>
                    <a:pt x="f3" y="f82"/>
                  </a:ln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46"/>
                    <a:pt x="f45" y="f46"/>
                  </a:cubicBezTo>
                  <a:close/>
                </a:path>
              </a:pathLst>
            </a:custGeom>
            <a:solidFill>
              <a:srgbClr val="FF6B89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161;p62">
            <a:extLst>
              <a:ext uri="{FF2B5EF4-FFF2-40B4-BE49-F238E27FC236}">
                <a16:creationId xmlns:a16="http://schemas.microsoft.com/office/drawing/2014/main" id="{DBB0D750-5C2E-4A94-B954-3232DAC2ADA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675107" y="2014487"/>
            <a:ext cx="3003895" cy="1919700"/>
          </a:xfrm>
        </p:spPr>
        <p:txBody>
          <a:bodyPr/>
          <a:lstStyle/>
          <a:p>
            <a:pPr lvl="0"/>
            <a:r>
              <a:rPr lang="en-US" sz="13000">
                <a:solidFill>
                  <a:srgbClr val="FCCEEB"/>
                </a:solidFill>
              </a:rPr>
              <a:t>04</a:t>
            </a:r>
          </a:p>
        </p:txBody>
      </p:sp>
      <p:grpSp>
        <p:nvGrpSpPr>
          <p:cNvPr id="3" name="Google Shape;4162;p62">
            <a:extLst>
              <a:ext uri="{FF2B5EF4-FFF2-40B4-BE49-F238E27FC236}">
                <a16:creationId xmlns:a16="http://schemas.microsoft.com/office/drawing/2014/main" id="{DBAB4E9B-4602-4CF1-9713-87D5C86F1574}"/>
              </a:ext>
            </a:extLst>
          </p:cNvPr>
          <p:cNvGrpSpPr/>
          <p:nvPr/>
        </p:nvGrpSpPr>
        <p:grpSpPr>
          <a:xfrm>
            <a:off x="4091793" y="1734964"/>
            <a:ext cx="4170304" cy="732233"/>
            <a:chOff x="4091793" y="1734964"/>
            <a:chExt cx="4170304" cy="732233"/>
          </a:xfrm>
        </p:grpSpPr>
        <p:sp>
          <p:nvSpPr>
            <p:cNvPr id="4" name="Google Shape;4163;p62">
              <a:extLst>
                <a:ext uri="{FF2B5EF4-FFF2-40B4-BE49-F238E27FC236}">
                  <a16:creationId xmlns:a16="http://schemas.microsoft.com/office/drawing/2014/main" id="{03A55A6D-FBB6-439E-A488-3C0CD7882661}"/>
                </a:ext>
              </a:extLst>
            </p:cNvPr>
            <p:cNvSpPr/>
            <p:nvPr/>
          </p:nvSpPr>
          <p:spPr>
            <a:xfrm>
              <a:off x="4091793" y="1734964"/>
              <a:ext cx="4170304" cy="7322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4164;p62">
              <a:extLst>
                <a:ext uri="{FF2B5EF4-FFF2-40B4-BE49-F238E27FC236}">
                  <a16:creationId xmlns:a16="http://schemas.microsoft.com/office/drawing/2014/main" id="{869E3E1A-D114-4A8C-B152-0C0FB2D14947}"/>
                </a:ext>
              </a:extLst>
            </p:cNvPr>
            <p:cNvSpPr/>
            <p:nvPr/>
          </p:nvSpPr>
          <p:spPr>
            <a:xfrm>
              <a:off x="4270321" y="1812075"/>
              <a:ext cx="3868305" cy="2953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6" name="Google Shape;4165;p62">
            <a:extLst>
              <a:ext uri="{FF2B5EF4-FFF2-40B4-BE49-F238E27FC236}">
                <a16:creationId xmlns:a16="http://schemas.microsoft.com/office/drawing/2014/main" id="{BD6845F6-9892-4E4D-A312-668F53C192A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499360" y="1680164"/>
            <a:ext cx="3355500" cy="841796"/>
          </a:xfrm>
        </p:spPr>
        <p:txBody>
          <a:bodyPr/>
          <a:lstStyle/>
          <a:p>
            <a:pPr lvl="0"/>
            <a:r>
              <a:rPr lang="en-US" sz="4300">
                <a:solidFill>
                  <a:srgbClr val="FFFFFF"/>
                </a:solidFill>
              </a:rPr>
              <a:t>DIAGNOSIS</a:t>
            </a:r>
          </a:p>
        </p:txBody>
      </p:sp>
      <p:sp>
        <p:nvSpPr>
          <p:cNvPr id="7" name="Google Shape;4166;p62">
            <a:extLst>
              <a:ext uri="{FF2B5EF4-FFF2-40B4-BE49-F238E27FC236}">
                <a16:creationId xmlns:a16="http://schemas.microsoft.com/office/drawing/2014/main" id="{619660AE-678C-46C5-8592-F099B743447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 rot="447">
            <a:off x="5060564" y="1049429"/>
            <a:ext cx="2233202" cy="630597"/>
          </a:xfrm>
        </p:spPr>
        <p:txBody>
          <a:bodyPr anchorCtr="1"/>
          <a:lstStyle/>
          <a:p>
            <a:pPr marL="0" lvl="0" indent="0" algn="ctr">
              <a:spcAft>
                <a:spcPts val="1600"/>
              </a:spcAft>
              <a:buNone/>
            </a:pPr>
            <a:r>
              <a:rPr lang="en-US">
                <a:solidFill>
                  <a:srgbClr val="FFFFFF"/>
                </a:solidFill>
              </a:rPr>
              <a:t>You can enter a subtitle here if you need it</a:t>
            </a:r>
          </a:p>
        </p:txBody>
      </p:sp>
      <p:grpSp>
        <p:nvGrpSpPr>
          <p:cNvPr id="8" name="Google Shape;4191;p62">
            <a:extLst>
              <a:ext uri="{FF2B5EF4-FFF2-40B4-BE49-F238E27FC236}">
                <a16:creationId xmlns:a16="http://schemas.microsoft.com/office/drawing/2014/main" id="{9855CA33-7877-45D6-94A3-A531BBEED03D}"/>
              </a:ext>
            </a:extLst>
          </p:cNvPr>
          <p:cNvGrpSpPr/>
          <p:nvPr/>
        </p:nvGrpSpPr>
        <p:grpSpPr>
          <a:xfrm>
            <a:off x="223698" y="758375"/>
            <a:ext cx="383252" cy="360045"/>
            <a:chOff x="223698" y="758375"/>
            <a:chExt cx="383252" cy="360045"/>
          </a:xfrm>
        </p:grpSpPr>
        <p:sp>
          <p:nvSpPr>
            <p:cNvPr id="9" name="Google Shape;4192;p62">
              <a:extLst>
                <a:ext uri="{FF2B5EF4-FFF2-40B4-BE49-F238E27FC236}">
                  <a16:creationId xmlns:a16="http://schemas.microsoft.com/office/drawing/2014/main" id="{2513907B-0A6E-4EDD-91E5-BBF23329A479}"/>
                </a:ext>
              </a:extLst>
            </p:cNvPr>
            <p:cNvSpPr/>
            <p:nvPr/>
          </p:nvSpPr>
          <p:spPr>
            <a:xfrm>
              <a:off x="223698" y="758375"/>
              <a:ext cx="383252" cy="360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049"/>
                <a:gd name="f4" fmla="val 12259"/>
                <a:gd name="f5" fmla="val 2686"/>
                <a:gd name="f6" fmla="val 1555"/>
                <a:gd name="f7" fmla="val 577"/>
                <a:gd name="f8" fmla="val 843"/>
                <a:gd name="f9" fmla="val 412"/>
                <a:gd name="f10" fmla="val 1954"/>
                <a:gd name="f11" fmla="val 365"/>
                <a:gd name="f12" fmla="val 2257"/>
                <a:gd name="f13" fmla="val 5051"/>
                <a:gd name="f14" fmla="val 1615"/>
                <a:gd name="f15" fmla="val 9065"/>
                <a:gd name="f16" fmla="val 2465"/>
                <a:gd name="f17" fmla="val 11184"/>
                <a:gd name="f18" fmla="val 3682"/>
                <a:gd name="f19" fmla="val 5225"/>
                <a:gd name="f20" fmla="val 5282"/>
                <a:gd name="f21" fmla="val 5339"/>
                <a:gd name="f22" fmla="val 5384"/>
                <a:gd name="f23" fmla="val 12257"/>
                <a:gd name="f24" fmla="val 7258"/>
                <a:gd name="f25" fmla="val 12158"/>
                <a:gd name="f26" fmla="val 8398"/>
                <a:gd name="f27" fmla="val 10449"/>
                <a:gd name="f28" fmla="val 9078"/>
                <a:gd name="f29" fmla="val 8707"/>
                <a:gd name="f30" fmla="val 10745"/>
                <a:gd name="f31" fmla="val 7999"/>
                <a:gd name="f32" fmla="val 13048"/>
                <a:gd name="f33" fmla="val 6689"/>
                <a:gd name="f34" fmla="val 12726"/>
                <a:gd name="f35" fmla="val 4355"/>
                <a:gd name="f36" fmla="val 12399"/>
                <a:gd name="f37" fmla="val 1968"/>
                <a:gd name="f38" fmla="val 9607"/>
                <a:gd name="f39" fmla="val 1107"/>
                <a:gd name="f40" fmla="val 6922"/>
                <a:gd name="f41" fmla="val 580"/>
                <a:gd name="f42" fmla="val 5027"/>
                <a:gd name="f43" fmla="val 207"/>
                <a:gd name="f44" fmla="val 3162"/>
                <a:gd name="f45" fmla="val 34"/>
                <a:gd name="f46" fmla="val 2901"/>
                <a:gd name="f47" fmla="val 11"/>
                <a:gd name="f48" fmla="val 2799"/>
                <a:gd name="f49" fmla="*/ f0 1 13049"/>
                <a:gd name="f50" fmla="*/ f1 1 1225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3049"/>
                <a:gd name="f57" fmla="*/ f54 1 1225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3049" h="12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4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lnTo>
                    <a:pt x="f48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4193;p62">
              <a:extLst>
                <a:ext uri="{FF2B5EF4-FFF2-40B4-BE49-F238E27FC236}">
                  <a16:creationId xmlns:a16="http://schemas.microsoft.com/office/drawing/2014/main" id="{F026132A-BF46-4D72-92CC-F8DCBC7FF3D3}"/>
                </a:ext>
              </a:extLst>
            </p:cNvPr>
            <p:cNvSpPr/>
            <p:nvPr/>
          </p:nvSpPr>
          <p:spPr>
            <a:xfrm>
              <a:off x="302968" y="827751"/>
              <a:ext cx="226798" cy="2215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2"/>
                <a:gd name="f4" fmla="val 7543"/>
                <a:gd name="f5" fmla="val 184"/>
                <a:gd name="f6" fmla="val 1089"/>
                <a:gd name="f7" fmla="val 242"/>
                <a:gd name="f8" fmla="val 1344"/>
                <a:gd name="f9" fmla="val 319"/>
                <a:gd name="f10" fmla="val 1593"/>
                <a:gd name="f11" fmla="val 410"/>
                <a:gd name="f12" fmla="val 1835"/>
                <a:gd name="f13" fmla="val 315"/>
                <a:gd name="f14" fmla="val 1594"/>
                <a:gd name="f15" fmla="val 241"/>
                <a:gd name="f16" fmla="val 5453"/>
                <a:gd name="f17" fmla="val 3733"/>
                <a:gd name="f18" fmla="val 5319"/>
                <a:gd name="f19" fmla="val 3776"/>
                <a:gd name="f20" fmla="val 5184"/>
                <a:gd name="f21" fmla="val 3812"/>
                <a:gd name="f22" fmla="val 5043"/>
                <a:gd name="f23" fmla="val 3837"/>
                <a:gd name="f24" fmla="val 5182"/>
                <a:gd name="f25" fmla="val 3810"/>
                <a:gd name="f26" fmla="val 5318"/>
                <a:gd name="f27" fmla="val 3775"/>
                <a:gd name="f28" fmla="val 98"/>
                <a:gd name="f29" fmla="val 91"/>
                <a:gd name="f30" fmla="val 85"/>
                <a:gd name="f31" fmla="val 2"/>
                <a:gd name="f32" fmla="val 80"/>
                <a:gd name="f33" fmla="val 6"/>
                <a:gd name="f34" fmla="val 73"/>
                <a:gd name="f35" fmla="val 8"/>
                <a:gd name="f36" fmla="val 67"/>
                <a:gd name="f37" fmla="val 12"/>
                <a:gd name="f38" fmla="val 63"/>
                <a:gd name="f39" fmla="val 15"/>
                <a:gd name="f40" fmla="val 60"/>
                <a:gd name="f41" fmla="val 16"/>
                <a:gd name="f42" fmla="val 50"/>
                <a:gd name="f43" fmla="val 28"/>
                <a:gd name="f44" fmla="val 47"/>
                <a:gd name="f45" fmla="val 41"/>
                <a:gd name="f46" fmla="val 56"/>
                <a:gd name="f47" fmla="val 405"/>
                <a:gd name="f48" fmla="val 108"/>
                <a:gd name="f49" fmla="val 748"/>
                <a:gd name="f50" fmla="val 150"/>
                <a:gd name="f51" fmla="val 952"/>
                <a:gd name="f52" fmla="val 125"/>
                <a:gd name="f53" fmla="val 810"/>
                <a:gd name="f54" fmla="val 104"/>
                <a:gd name="f55" fmla="val 664"/>
                <a:gd name="f56" fmla="val 100"/>
                <a:gd name="f57" fmla="val 639"/>
                <a:gd name="f58" fmla="val 76"/>
                <a:gd name="f59" fmla="val 620"/>
                <a:gd name="f60" fmla="val 48"/>
                <a:gd name="f61" fmla="val 36"/>
                <a:gd name="f62" fmla="val 622"/>
                <a:gd name="f63" fmla="val 23"/>
                <a:gd name="f64" fmla="val 629"/>
                <a:gd name="f65" fmla="val 14"/>
                <a:gd name="f66" fmla="val 647"/>
                <a:gd name="f67" fmla="val 660"/>
                <a:gd name="f68" fmla="val 674"/>
                <a:gd name="f69" fmla="val 885"/>
                <a:gd name="f70" fmla="val 7"/>
                <a:gd name="f71" fmla="val 1151"/>
                <a:gd name="f72" fmla="val 30"/>
                <a:gd name="f73" fmla="val 1466"/>
                <a:gd name="f74" fmla="val 111"/>
                <a:gd name="f75" fmla="val 2483"/>
                <a:gd name="f76" fmla="val 367"/>
                <a:gd name="f77" fmla="val 4002"/>
                <a:gd name="f78" fmla="val 1097"/>
                <a:gd name="f79" fmla="val 5824"/>
                <a:gd name="f80" fmla="val 1551"/>
                <a:gd name="f81" fmla="val 6948"/>
                <a:gd name="f82" fmla="val 2044"/>
                <a:gd name="f83" fmla="val 7542"/>
                <a:gd name="f84" fmla="val 2528"/>
                <a:gd name="f85" fmla="val 2539"/>
                <a:gd name="f86" fmla="val 2550"/>
                <a:gd name="f87" fmla="val 2561"/>
                <a:gd name="f88" fmla="val 7541"/>
                <a:gd name="f89" fmla="val 2774"/>
                <a:gd name="f90" fmla="val 7531"/>
                <a:gd name="f91" fmla="val 2995"/>
                <a:gd name="f92" fmla="val 7408"/>
                <a:gd name="f93" fmla="val 3217"/>
                <a:gd name="f94" fmla="val 7173"/>
                <a:gd name="f95" fmla="val 3633"/>
                <a:gd name="f96" fmla="val 6734"/>
                <a:gd name="f97" fmla="val 3996"/>
                <a:gd name="f98" fmla="val 5966"/>
                <a:gd name="f99" fmla="val 4241"/>
                <a:gd name="f100" fmla="val 5325"/>
                <a:gd name="f101" fmla="val 4244"/>
                <a:gd name="f102" fmla="val 5317"/>
                <a:gd name="f103" fmla="val 4245"/>
                <a:gd name="f104" fmla="val 5311"/>
                <a:gd name="f105" fmla="val 4250"/>
                <a:gd name="f106" fmla="val 5304"/>
                <a:gd name="f107" fmla="val 4264"/>
                <a:gd name="f108" fmla="val 5264"/>
                <a:gd name="f109" fmla="val 4278"/>
                <a:gd name="f110" fmla="val 5227"/>
                <a:gd name="f111" fmla="val 4292"/>
                <a:gd name="f112" fmla="val 5192"/>
                <a:gd name="f113" fmla="val 4308"/>
                <a:gd name="f114" fmla="val 5155"/>
                <a:gd name="f115" fmla="val 4319"/>
                <a:gd name="f116" fmla="val 5120"/>
                <a:gd name="f117" fmla="val 4327"/>
                <a:gd name="f118" fmla="val 5096"/>
                <a:gd name="f119" fmla="val 4332"/>
                <a:gd name="f120" fmla="val 5079"/>
                <a:gd name="f121" fmla="val 4337"/>
                <a:gd name="f122" fmla="val 5065"/>
                <a:gd name="f123" fmla="val 4342"/>
                <a:gd name="f124" fmla="val 5055"/>
                <a:gd name="f125" fmla="val 4345"/>
                <a:gd name="f126" fmla="val 5046"/>
                <a:gd name="f127" fmla="val 4344"/>
                <a:gd name="f128" fmla="val 5041"/>
                <a:gd name="f129" fmla="val 4346"/>
                <a:gd name="f130" fmla="val 5036"/>
                <a:gd name="f131" fmla="val 5034"/>
                <a:gd name="f132" fmla="val 4408"/>
                <a:gd name="f133" fmla="val 4861"/>
                <a:gd name="f134" fmla="val 4456"/>
                <a:gd name="f135" fmla="val 4702"/>
                <a:gd name="f136" fmla="val 4493"/>
                <a:gd name="f137" fmla="val 4576"/>
                <a:gd name="f138" fmla="val 4497"/>
                <a:gd name="f139" fmla="val 4566"/>
                <a:gd name="f140" fmla="val 4500"/>
                <a:gd name="f141" fmla="val 4559"/>
                <a:gd name="f142" fmla="val 4506"/>
                <a:gd name="f143" fmla="val 4552"/>
                <a:gd name="f144" fmla="val 4509"/>
                <a:gd name="f145" fmla="val 4548"/>
                <a:gd name="f146" fmla="val 4519"/>
                <a:gd name="f147" fmla="val 4544"/>
                <a:gd name="f148" fmla="val 4526"/>
                <a:gd name="f149" fmla="val 4541"/>
                <a:gd name="f150" fmla="val 5392"/>
                <a:gd name="f151" fmla="val 4218"/>
                <a:gd name="f152" fmla="val 6085"/>
                <a:gd name="f153" fmla="val 3901"/>
                <a:gd name="f154" fmla="val 6598"/>
                <a:gd name="f155" fmla="val 3598"/>
                <a:gd name="f156" fmla="val 6944"/>
                <a:gd name="f157" fmla="val 3392"/>
                <a:gd name="f158" fmla="val 7212"/>
                <a:gd name="f159" fmla="val 3192"/>
                <a:gd name="f160" fmla="val 7394"/>
                <a:gd name="f161" fmla="val 2998"/>
                <a:gd name="f162" fmla="val 7622"/>
                <a:gd name="f163" fmla="val 2758"/>
                <a:gd name="f164" fmla="val 2526"/>
                <a:gd name="f165" fmla="val 7693"/>
                <a:gd name="f166" fmla="val 2309"/>
                <a:gd name="f167" fmla="val 7470"/>
                <a:gd name="f168" fmla="val 681"/>
                <a:gd name="f169" fmla="val 179"/>
                <a:gd name="f170" fmla="val 105"/>
                <a:gd name="f171" fmla="val 1"/>
                <a:gd name="f172" fmla="val 103"/>
                <a:gd name="f173" fmla="*/ f0 1 7722"/>
                <a:gd name="f174" fmla="*/ f1 1 7543"/>
                <a:gd name="f175" fmla="val f2"/>
                <a:gd name="f176" fmla="val f3"/>
                <a:gd name="f177" fmla="val f4"/>
                <a:gd name="f178" fmla="+- f177 0 f175"/>
                <a:gd name="f179" fmla="+- f176 0 f175"/>
                <a:gd name="f180" fmla="*/ f179 1 7722"/>
                <a:gd name="f181" fmla="*/ f178 1 7543"/>
                <a:gd name="f182" fmla="*/ f175 1 f180"/>
                <a:gd name="f183" fmla="*/ f176 1 f180"/>
                <a:gd name="f184" fmla="*/ f175 1 f181"/>
                <a:gd name="f185" fmla="*/ f177 1 f181"/>
                <a:gd name="f186" fmla="*/ f182 f173 1"/>
                <a:gd name="f187" fmla="*/ f183 f173 1"/>
                <a:gd name="f188" fmla="*/ f185 f174 1"/>
                <a:gd name="f189" fmla="*/ f184 f1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6" t="f189" r="f187" b="f188"/>
              <a:pathLst>
                <a:path w="7722" h="754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2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4" y="f46"/>
                  </a:cubicBezTo>
                  <a:cubicBezTo>
                    <a:pt x="f40" y="f47"/>
                    <a:pt x="f48" y="f49"/>
                    <a:pt x="f5" y="f6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57"/>
                  </a:cubicBezTo>
                  <a:cubicBezTo>
                    <a:pt x="f33" y="f66"/>
                    <a:pt x="f2" y="f67"/>
                    <a:pt x="f2" y="f68"/>
                  </a:cubicBezTo>
                  <a:cubicBezTo>
                    <a:pt x="f2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3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1"/>
                  </a:ln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3" y="f164"/>
                    <a:pt x="f165" y="f166"/>
                  </a:cubicBezTo>
                  <a:cubicBezTo>
                    <a:pt x="f167" y="f168"/>
                    <a:pt x="f169" y="f35"/>
                    <a:pt x="f170" y="f171"/>
                  </a:cubicBezTo>
                  <a:cubicBezTo>
                    <a:pt x="f172" y="f2"/>
                    <a:pt x="f56" y="f2"/>
                    <a:pt x="f28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4194;p62">
              <a:extLst>
                <a:ext uri="{FF2B5EF4-FFF2-40B4-BE49-F238E27FC236}">
                  <a16:creationId xmlns:a16="http://schemas.microsoft.com/office/drawing/2014/main" id="{82F733DB-9D41-4E1B-A732-79FA69BEF327}"/>
                </a:ext>
              </a:extLst>
            </p:cNvPr>
            <p:cNvSpPr/>
            <p:nvPr/>
          </p:nvSpPr>
          <p:spPr>
            <a:xfrm>
              <a:off x="289169" y="822749"/>
              <a:ext cx="247500" cy="2313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27"/>
                <a:gd name="f4" fmla="val 7876"/>
                <a:gd name="f5" fmla="val 554"/>
                <a:gd name="f6" fmla="val 229"/>
                <a:gd name="f7" fmla="val 2693"/>
                <a:gd name="f8" fmla="val 421"/>
                <a:gd name="f9" fmla="val 7925"/>
                <a:gd name="f10" fmla="val 1168"/>
                <a:gd name="f11" fmla="val 8108"/>
                <a:gd name="f12" fmla="val 2491"/>
                <a:gd name="f13" fmla="val 8167"/>
                <a:gd name="f14" fmla="val 2922"/>
                <a:gd name="f15" fmla="val 7670"/>
                <a:gd name="f16" fmla="val 3651"/>
                <a:gd name="f17" fmla="val 4975"/>
                <a:gd name="f18" fmla="val 4660"/>
                <a:gd name="f19" fmla="val 4940"/>
                <a:gd name="f20" fmla="val 4672"/>
                <a:gd name="f21" fmla="val 4915"/>
                <a:gd name="f22" fmla="val 4699"/>
                <a:gd name="f23" fmla="val 4906"/>
                <a:gd name="f24" fmla="val 4734"/>
                <a:gd name="f25" fmla="val 4678"/>
                <a:gd name="f26" fmla="val 5530"/>
                <a:gd name="f27" fmla="val 3901"/>
                <a:gd name="f28" fmla="val 7607"/>
                <a:gd name="f29" fmla="val 3026"/>
                <a:gd name="f30" fmla="val 7654"/>
                <a:gd name="f31" fmla="val 2998"/>
                <a:gd name="f32" fmla="val 2541"/>
                <a:gd name="f33" fmla="val 2065"/>
                <a:gd name="f34" fmla="val 7075"/>
                <a:gd name="f35" fmla="val 1622"/>
                <a:gd name="f36" fmla="val 5974"/>
                <a:gd name="f37" fmla="val 392"/>
                <a:gd name="f38" fmla="val 2912"/>
                <a:gd name="f39" fmla="val 507"/>
                <a:gd name="f40" fmla="val 718"/>
                <a:gd name="f41" fmla="val 457"/>
                <a:gd name="f42" fmla="val 1"/>
                <a:gd name="f43" fmla="val 404"/>
                <a:gd name="f44" fmla="val 357"/>
                <a:gd name="f45" fmla="val 40"/>
                <a:gd name="f46" fmla="val 349"/>
                <a:gd name="f47" fmla="val 94"/>
                <a:gd name="f48" fmla="val 333"/>
                <a:gd name="f49" fmla="val 192"/>
                <a:gd name="f50" fmla="val 2528"/>
                <a:gd name="f51" fmla="val 1419"/>
                <a:gd name="f52" fmla="val 6057"/>
                <a:gd name="f53" fmla="val 1913"/>
                <a:gd name="f54" fmla="val 7278"/>
                <a:gd name="f55" fmla="val 2428"/>
                <a:gd name="f56" fmla="val 7875"/>
                <a:gd name="f57" fmla="val 2996"/>
                <a:gd name="f58" fmla="val 3011"/>
                <a:gd name="f59" fmla="val 3025"/>
                <a:gd name="f60" fmla="val 3039"/>
                <a:gd name="f61" fmla="val 7874"/>
                <a:gd name="f62" fmla="val 4173"/>
                <a:gd name="f63" fmla="val 7813"/>
                <a:gd name="f64" fmla="val 4977"/>
                <a:gd name="f65" fmla="val 5262"/>
                <a:gd name="f66" fmla="val 5101"/>
                <a:gd name="f67" fmla="val 4846"/>
                <a:gd name="f68" fmla="val 7373"/>
                <a:gd name="f69" fmla="val 3989"/>
                <a:gd name="f70" fmla="val 3210"/>
                <a:gd name="f71" fmla="val 8324"/>
                <a:gd name="f72" fmla="val 2461"/>
                <a:gd name="f73" fmla="val 8219"/>
                <a:gd name="f74" fmla="val 1693"/>
                <a:gd name="f75" fmla="val 6856"/>
                <a:gd name="f76" fmla="val 1045"/>
                <a:gd name="f77" fmla="val 4268"/>
                <a:gd name="f78" fmla="val 538"/>
                <a:gd name="f79" fmla="val 2376"/>
                <a:gd name="f80" fmla="val 165"/>
                <a:gd name="f81" fmla="val 486"/>
                <a:gd name="f82" fmla="val 4"/>
                <a:gd name="f83" fmla="val 466"/>
                <a:gd name="f84" fmla="val 463"/>
                <a:gd name="f85" fmla="val 460"/>
                <a:gd name="f86" fmla="*/ f0 1 8427"/>
                <a:gd name="f87" fmla="*/ f1 1 7876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8427"/>
                <a:gd name="f94" fmla="*/ f91 1 7876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8427" h="7876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5" y="f6"/>
                  </a:cubicBezTo>
                  <a:close/>
                  <a:moveTo>
                    <a:pt x="f41" y="f42"/>
                  </a:moveTo>
                  <a:cubicBezTo>
                    <a:pt x="f43" y="f42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6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42"/>
                  </a:cubicBezTo>
                  <a:cubicBezTo>
                    <a:pt x="f84" y="f42"/>
                    <a:pt x="f85" y="f42"/>
                    <a:pt x="f41" y="f4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4195;p62">
              <a:extLst>
                <a:ext uri="{FF2B5EF4-FFF2-40B4-BE49-F238E27FC236}">
                  <a16:creationId xmlns:a16="http://schemas.microsoft.com/office/drawing/2014/main" id="{5DA639DA-DA74-4CBE-B8AE-5711E2164DF5}"/>
                </a:ext>
              </a:extLst>
            </p:cNvPr>
            <p:cNvSpPr/>
            <p:nvPr/>
          </p:nvSpPr>
          <p:spPr>
            <a:xfrm>
              <a:off x="350462" y="925345"/>
              <a:ext cx="67784" cy="34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8"/>
                <a:gd name="f4" fmla="val 1163"/>
                <a:gd name="f5" fmla="val 65"/>
                <a:gd name="f6" fmla="val 1"/>
                <a:gd name="f7" fmla="val 47"/>
                <a:gd name="f8" fmla="val 30"/>
                <a:gd name="f9" fmla="val 9"/>
                <a:gd name="f10" fmla="val 19"/>
                <a:gd name="f11" fmla="val 24"/>
                <a:gd name="f12" fmla="val 50"/>
                <a:gd name="f13" fmla="val 8"/>
                <a:gd name="f14" fmla="val 83"/>
                <a:gd name="f15" fmla="val 34"/>
                <a:gd name="f16" fmla="val 101"/>
                <a:gd name="f17" fmla="val 676"/>
                <a:gd name="f18" fmla="val 543"/>
                <a:gd name="f19" fmla="val 1404"/>
                <a:gd name="f20" fmla="val 1043"/>
                <a:gd name="f21" fmla="val 2241"/>
                <a:gd name="f22" fmla="val 1162"/>
                <a:gd name="f23" fmla="val 2248"/>
                <a:gd name="f24" fmla="val 2275"/>
                <a:gd name="f25" fmla="val 2298"/>
                <a:gd name="f26" fmla="val 1142"/>
                <a:gd name="f27" fmla="val 2304"/>
                <a:gd name="f28" fmla="val 1115"/>
                <a:gd name="f29" fmla="val 1085"/>
                <a:gd name="f30" fmla="val 2287"/>
                <a:gd name="f31" fmla="val 1057"/>
                <a:gd name="f32" fmla="val 2257"/>
                <a:gd name="f33" fmla="val 1054"/>
                <a:gd name="f34" fmla="val 1445"/>
                <a:gd name="f35" fmla="val 937"/>
                <a:gd name="f36" fmla="val 727"/>
                <a:gd name="f37" fmla="val 444"/>
                <a:gd name="f38" fmla="val 96"/>
                <a:gd name="f39" fmla="val 10"/>
                <a:gd name="f40" fmla="val 87"/>
                <a:gd name="f41" fmla="val 4"/>
                <a:gd name="f42" fmla="val 76"/>
                <a:gd name="f43" fmla="*/ f0 1 2308"/>
                <a:gd name="f44" fmla="*/ f1 1 116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2308"/>
                <a:gd name="f51" fmla="*/ f48 1 116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2308" h="116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4196;p62">
              <a:extLst>
                <a:ext uri="{FF2B5EF4-FFF2-40B4-BE49-F238E27FC236}">
                  <a16:creationId xmlns:a16="http://schemas.microsoft.com/office/drawing/2014/main" id="{25516993-631C-4A1E-8F04-12654164B384}"/>
                </a:ext>
              </a:extLst>
            </p:cNvPr>
            <p:cNvSpPr/>
            <p:nvPr/>
          </p:nvSpPr>
          <p:spPr>
            <a:xfrm>
              <a:off x="376193" y="924723"/>
              <a:ext cx="88751" cy="190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22"/>
                <a:gd name="f4" fmla="val 650"/>
                <a:gd name="f5" fmla="val 64"/>
                <a:gd name="f6" fmla="val 46"/>
                <a:gd name="f7" fmla="val 28"/>
                <a:gd name="f8" fmla="val 9"/>
                <a:gd name="f9" fmla="val 18"/>
                <a:gd name="f10" fmla="val 24"/>
                <a:gd name="f11" fmla="val 1"/>
                <a:gd name="f12" fmla="val 51"/>
                <a:gd name="f13" fmla="val 8"/>
                <a:gd name="f14" fmla="val 85"/>
                <a:gd name="f15" fmla="val 33"/>
                <a:gd name="f16" fmla="val 101"/>
                <a:gd name="f17" fmla="val 585"/>
                <a:gd name="f18" fmla="val 460"/>
                <a:gd name="f19" fmla="val 1254"/>
                <a:gd name="f20" fmla="val 649"/>
                <a:gd name="f21" fmla="val 1920"/>
                <a:gd name="f22" fmla="val 2279"/>
                <a:gd name="f23" fmla="val 2640"/>
                <a:gd name="f24" fmla="val 594"/>
                <a:gd name="f25" fmla="val 2979"/>
                <a:gd name="f26" fmla="val 480"/>
                <a:gd name="f27" fmla="val 3008"/>
                <a:gd name="f28" fmla="val 471"/>
                <a:gd name="f29" fmla="val 3021"/>
                <a:gd name="f30" fmla="val 438"/>
                <a:gd name="f31" fmla="val 3013"/>
                <a:gd name="f32" fmla="val 410"/>
                <a:gd name="f33" fmla="val 3006"/>
                <a:gd name="f34" fmla="val 388"/>
                <a:gd name="f35" fmla="val 2985"/>
                <a:gd name="f36" fmla="val 374"/>
                <a:gd name="f37" fmla="val 2962"/>
                <a:gd name="f38" fmla="val 2956"/>
                <a:gd name="f39" fmla="val 2949"/>
                <a:gd name="f40" fmla="val 375"/>
                <a:gd name="f41" fmla="val 2943"/>
                <a:gd name="f42" fmla="val 377"/>
                <a:gd name="f43" fmla="val 2616"/>
                <a:gd name="f44" fmla="val 486"/>
                <a:gd name="f45" fmla="val 2270"/>
                <a:gd name="f46" fmla="val 539"/>
                <a:gd name="f47" fmla="val 1922"/>
                <a:gd name="f48" fmla="val 1278"/>
                <a:gd name="f49" fmla="val 629"/>
                <a:gd name="f50" fmla="val 357"/>
                <a:gd name="f51" fmla="val 93"/>
                <a:gd name="f52" fmla="val 3"/>
                <a:gd name="f53" fmla="val 74"/>
                <a:gd name="f54" fmla="*/ f0 1 3022"/>
                <a:gd name="f55" fmla="*/ f1 1 650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3022"/>
                <a:gd name="f62" fmla="*/ f59 1 650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3022" h="65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13"/>
                  </a:cubicBezTo>
                  <a:cubicBezTo>
                    <a:pt x="f14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4197;p62">
              <a:extLst>
                <a:ext uri="{FF2B5EF4-FFF2-40B4-BE49-F238E27FC236}">
                  <a16:creationId xmlns:a16="http://schemas.microsoft.com/office/drawing/2014/main" id="{E5FBF619-0F43-44DA-A2EA-B99DAD864F9F}"/>
                </a:ext>
              </a:extLst>
            </p:cNvPr>
            <p:cNvSpPr/>
            <p:nvPr/>
          </p:nvSpPr>
          <p:spPr>
            <a:xfrm>
              <a:off x="398330" y="917380"/>
              <a:ext cx="20793" cy="743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08"/>
                <a:gd name="f5" fmla="val 253"/>
                <a:gd name="f6" fmla="val 63"/>
                <a:gd name="f7" fmla="val 40"/>
                <a:gd name="f8" fmla="val 19"/>
                <a:gd name="f9" fmla="val 14"/>
                <a:gd name="f10" fmla="val 11"/>
                <a:gd name="f11" fmla="val 36"/>
                <a:gd name="f12" fmla="val 65"/>
                <a:gd name="f13" fmla="val 96"/>
                <a:gd name="f14" fmla="val 43"/>
                <a:gd name="f15" fmla="val 107"/>
                <a:gd name="f16" fmla="val 236"/>
                <a:gd name="f17" fmla="val 439"/>
                <a:gd name="f18" fmla="val 228"/>
                <a:gd name="f19" fmla="val 642"/>
                <a:gd name="f20" fmla="val 649"/>
                <a:gd name="f21" fmla="val 678"/>
                <a:gd name="f22" fmla="val 702"/>
                <a:gd name="f23" fmla="val 231"/>
                <a:gd name="f24" fmla="val 705"/>
                <a:gd name="f25" fmla="val 203"/>
                <a:gd name="f26" fmla="val 173"/>
                <a:gd name="f27" fmla="val 688"/>
                <a:gd name="f28" fmla="val 146"/>
                <a:gd name="f29" fmla="val 657"/>
                <a:gd name="f30" fmla="val 143"/>
                <a:gd name="f31" fmla="val 461"/>
                <a:gd name="f32" fmla="val 119"/>
                <a:gd name="f33" fmla="val 266"/>
                <a:gd name="f34" fmla="val 73"/>
                <a:gd name="f35" fmla="val 83"/>
                <a:gd name="f36" fmla="val 3"/>
                <a:gd name="f37" fmla="val 76"/>
                <a:gd name="f38" fmla="val 1"/>
                <a:gd name="f39" fmla="val 70"/>
                <a:gd name="f40" fmla="*/ f1 1 708"/>
                <a:gd name="f41" fmla="*/ f2 1 253"/>
                <a:gd name="f42" fmla="val f3"/>
                <a:gd name="f43" fmla="val f4"/>
                <a:gd name="f44" fmla="val f5"/>
                <a:gd name="f45" fmla="+- f44 0 f42"/>
                <a:gd name="f46" fmla="+- f43 0 f42"/>
                <a:gd name="f47" fmla="*/ f46 1 708"/>
                <a:gd name="f48" fmla="*/ f45 1 253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08" h="25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3" y="f12"/>
                    <a:pt x="f9" y="f13"/>
                    <a:pt x="f14" y="f15"/>
                  </a:cubicBezTo>
                  <a:cubicBezTo>
                    <a:pt x="f16" y="f0"/>
                    <a:pt x="f17" y="f18"/>
                    <a:pt x="f19" y="f5"/>
                  </a:cubicBezTo>
                  <a:lnTo>
                    <a:pt x="f20" y="f5"/>
                  </a:lnTo>
                  <a:cubicBezTo>
                    <a:pt x="f21" y="f5"/>
                    <a:pt x="f22" y="f23"/>
                    <a:pt x="f24" y="f25"/>
                  </a:cubicBezTo>
                  <a:cubicBezTo>
                    <a:pt x="f4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4198;p62">
              <a:extLst>
                <a:ext uri="{FF2B5EF4-FFF2-40B4-BE49-F238E27FC236}">
                  <a16:creationId xmlns:a16="http://schemas.microsoft.com/office/drawing/2014/main" id="{2133F3F6-81FE-49FD-A81A-639AE8ACA73D}"/>
                </a:ext>
              </a:extLst>
            </p:cNvPr>
            <p:cNvSpPr/>
            <p:nvPr/>
          </p:nvSpPr>
          <p:spPr>
            <a:xfrm>
              <a:off x="302620" y="824752"/>
              <a:ext cx="26846" cy="844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"/>
                <a:gd name="f4" fmla="val 2875"/>
                <a:gd name="f5" fmla="val 55"/>
                <a:gd name="f6" fmla="val 25"/>
                <a:gd name="f7" fmla="val 1"/>
                <a:gd name="f8" fmla="val 24"/>
                <a:gd name="f9" fmla="val 54"/>
                <a:gd name="f10" fmla="val 21"/>
                <a:gd name="f11" fmla="val 1037"/>
                <a:gd name="f12" fmla="val 298"/>
                <a:gd name="f13" fmla="val 2004"/>
                <a:gd name="f14" fmla="val 802"/>
                <a:gd name="f15" fmla="val 2848"/>
                <a:gd name="f16" fmla="val 811"/>
                <a:gd name="f17" fmla="val 2865"/>
                <a:gd name="f18" fmla="val 831"/>
                <a:gd name="f19" fmla="val 2874"/>
                <a:gd name="f20" fmla="val 849"/>
                <a:gd name="f21" fmla="val 859"/>
                <a:gd name="f22" fmla="val 868"/>
                <a:gd name="f23" fmla="val 2871"/>
                <a:gd name="f24" fmla="val 878"/>
                <a:gd name="f25" fmla="val 2867"/>
                <a:gd name="f26" fmla="val 904"/>
                <a:gd name="f27" fmla="val 2851"/>
                <a:gd name="f28" fmla="val 2820"/>
                <a:gd name="f29" fmla="val 896"/>
                <a:gd name="f30" fmla="val 2793"/>
                <a:gd name="f31" fmla="val 402"/>
                <a:gd name="f32" fmla="val 1965"/>
                <a:gd name="f33" fmla="val 130"/>
                <a:gd name="f34" fmla="val 1018"/>
                <a:gd name="f35" fmla="val 110"/>
                <a:gd name="f36" fmla="val 53"/>
                <a:gd name="f37" fmla="val 23"/>
                <a:gd name="f38" fmla="val 90"/>
                <a:gd name="f39" fmla="val 2"/>
                <a:gd name="f40" fmla="*/ f0 1 914"/>
                <a:gd name="f41" fmla="*/ f1 1 2875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4"/>
                <a:gd name="f48" fmla="*/ f45 1 287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4" h="287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37"/>
                    <a:pt x="f38" y="f39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4199;p62">
              <a:extLst>
                <a:ext uri="{FF2B5EF4-FFF2-40B4-BE49-F238E27FC236}">
                  <a16:creationId xmlns:a16="http://schemas.microsoft.com/office/drawing/2014/main" id="{19A0226B-D5AD-404A-9EA7-1AD42BD8167D}"/>
                </a:ext>
              </a:extLst>
            </p:cNvPr>
            <p:cNvSpPr/>
            <p:nvPr/>
          </p:nvSpPr>
          <p:spPr>
            <a:xfrm>
              <a:off x="333399" y="914857"/>
              <a:ext cx="7223" cy="6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6"/>
                <a:gd name="f4" fmla="val 225"/>
                <a:gd name="f5" fmla="val 61"/>
                <a:gd name="f6" fmla="val 47"/>
                <a:gd name="f7" fmla="val 33"/>
                <a:gd name="f8" fmla="val 6"/>
                <a:gd name="f9" fmla="val 21"/>
                <a:gd name="f10" fmla="val 17"/>
                <a:gd name="f11" fmla="val 1"/>
                <a:gd name="f12" fmla="val 40"/>
                <a:gd name="f13" fmla="val 2"/>
                <a:gd name="f14" fmla="val 74"/>
                <a:gd name="f15" fmla="val 24"/>
                <a:gd name="f16" fmla="val 95"/>
                <a:gd name="f17" fmla="val 146"/>
                <a:gd name="f18" fmla="val 210"/>
                <a:gd name="f19" fmla="val 157"/>
                <a:gd name="f20" fmla="val 219"/>
                <a:gd name="f21" fmla="val 169"/>
                <a:gd name="f22" fmla="val 183"/>
                <a:gd name="f23" fmla="val 197"/>
                <a:gd name="f24" fmla="val 212"/>
                <a:gd name="f25" fmla="val 224"/>
                <a:gd name="f26" fmla="val 209"/>
                <a:gd name="f27" fmla="val 186"/>
                <a:gd name="f28" fmla="val 244"/>
                <a:gd name="f29" fmla="val 152"/>
                <a:gd name="f30" fmla="val 223"/>
                <a:gd name="f31" fmla="val 131"/>
                <a:gd name="f32" fmla="val 99"/>
                <a:gd name="f33" fmla="val 15"/>
                <a:gd name="f34" fmla="val 88"/>
                <a:gd name="f35" fmla="val 5"/>
                <a:gd name="f36" fmla="val 75"/>
                <a:gd name="f37" fmla="*/ f0 1 246"/>
                <a:gd name="f38" fmla="*/ f1 1 22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46"/>
                <a:gd name="f45" fmla="*/ f42 1 22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46" h="22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4200;p62">
              <a:extLst>
                <a:ext uri="{FF2B5EF4-FFF2-40B4-BE49-F238E27FC236}">
                  <a16:creationId xmlns:a16="http://schemas.microsoft.com/office/drawing/2014/main" id="{18268EEC-915E-4172-9F7C-50691F6CD51A}"/>
                </a:ext>
              </a:extLst>
            </p:cNvPr>
            <p:cNvSpPr/>
            <p:nvPr/>
          </p:nvSpPr>
          <p:spPr>
            <a:xfrm>
              <a:off x="394517" y="850739"/>
              <a:ext cx="77980" cy="18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5"/>
                <a:gd name="f4" fmla="val 644"/>
                <a:gd name="f5" fmla="val 59"/>
                <a:gd name="f6" fmla="val 1"/>
                <a:gd name="f7" fmla="val 32"/>
                <a:gd name="f8" fmla="val 12"/>
                <a:gd name="f9" fmla="val 19"/>
                <a:gd name="f10" fmla="val 6"/>
                <a:gd name="f11" fmla="val 45"/>
                <a:gd name="f12" fmla="val 74"/>
                <a:gd name="f13" fmla="val 18"/>
                <a:gd name="f14" fmla="val 105"/>
                <a:gd name="f15" fmla="val 49"/>
                <a:gd name="f16" fmla="val 109"/>
                <a:gd name="f17" fmla="val 2584"/>
                <a:gd name="f18" fmla="val 642"/>
                <a:gd name="f19" fmla="val 2587"/>
                <a:gd name="f20" fmla="val 643"/>
                <a:gd name="f21" fmla="val 2591"/>
                <a:gd name="f22" fmla="val 2594"/>
                <a:gd name="f23" fmla="val 2619"/>
                <a:gd name="f24" fmla="val 2642"/>
                <a:gd name="f25" fmla="val 626"/>
                <a:gd name="f26" fmla="val 2649"/>
                <a:gd name="f27" fmla="val 599"/>
                <a:gd name="f28" fmla="val 571"/>
                <a:gd name="f29" fmla="val 2637"/>
                <a:gd name="f30" fmla="val 541"/>
                <a:gd name="f31" fmla="val 2607"/>
                <a:gd name="f32" fmla="val 535"/>
                <a:gd name="f33" fmla="val 72"/>
                <a:gd name="f34" fmla="val 2"/>
                <a:gd name="f35" fmla="val 67"/>
                <a:gd name="f36" fmla="val 63"/>
                <a:gd name="f37" fmla="*/ f0 1 2655"/>
                <a:gd name="f38" fmla="*/ f1 1 644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655"/>
                <a:gd name="f45" fmla="*/ f42 1 644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655" h="6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6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4201;p62">
              <a:extLst>
                <a:ext uri="{FF2B5EF4-FFF2-40B4-BE49-F238E27FC236}">
                  <a16:creationId xmlns:a16="http://schemas.microsoft.com/office/drawing/2014/main" id="{28D82FA3-D10D-4C4E-BDB4-3769766635BD}"/>
                </a:ext>
              </a:extLst>
            </p:cNvPr>
            <p:cNvSpPr/>
            <p:nvPr/>
          </p:nvSpPr>
          <p:spPr>
            <a:xfrm>
              <a:off x="369792" y="844603"/>
              <a:ext cx="9692" cy="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0"/>
                <a:gd name="f4" fmla="val 159"/>
                <a:gd name="f5" fmla="val 69"/>
                <a:gd name="f6" fmla="val 64"/>
                <a:gd name="f7" fmla="val 59"/>
                <a:gd name="f8" fmla="val 53"/>
                <a:gd name="f9" fmla="val 1"/>
                <a:gd name="f10" fmla="val 24"/>
                <a:gd name="f11" fmla="val 25"/>
                <a:gd name="f12" fmla="val 55"/>
                <a:gd name="f13" fmla="val 83"/>
                <a:gd name="f14" fmla="val 109"/>
                <a:gd name="f15" fmla="val 115"/>
                <a:gd name="f16" fmla="val 110"/>
                <a:gd name="f17" fmla="val 186"/>
                <a:gd name="f18" fmla="val 125"/>
                <a:gd name="f19" fmla="val 243"/>
                <a:gd name="f20" fmla="val 153"/>
                <a:gd name="f21" fmla="val 250"/>
                <a:gd name="f22" fmla="val 157"/>
                <a:gd name="f23" fmla="val 259"/>
                <a:gd name="f24" fmla="val 267"/>
                <a:gd name="f25" fmla="val 288"/>
                <a:gd name="f26" fmla="val 307"/>
                <a:gd name="f27" fmla="val 147"/>
                <a:gd name="f28" fmla="val 316"/>
                <a:gd name="f29" fmla="val 129"/>
                <a:gd name="f30" fmla="val 102"/>
                <a:gd name="f31" fmla="val 318"/>
                <a:gd name="f32" fmla="val 293"/>
                <a:gd name="f33" fmla="val 222"/>
                <a:gd name="f34" fmla="val 20"/>
                <a:gd name="f35" fmla="val 146"/>
                <a:gd name="f36" fmla="*/ f0 1 330"/>
                <a:gd name="f37" fmla="*/ f1 1 15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30"/>
                <a:gd name="f44" fmla="*/ f41 1 15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30" h="1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9"/>
                    <a:pt x="f9" y="f11"/>
                    <a:pt x="f9" y="f12"/>
                  </a:cubicBezTo>
                  <a:cubicBezTo>
                    <a:pt x="f9" y="f13"/>
                    <a:pt x="f11" y="f14"/>
                    <a:pt x="f12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5"/>
                    <a:pt x="f32" y="f1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4202;p62">
              <a:extLst>
                <a:ext uri="{FF2B5EF4-FFF2-40B4-BE49-F238E27FC236}">
                  <a16:creationId xmlns:a16="http://schemas.microsoft.com/office/drawing/2014/main" id="{3E76EDF3-8DDC-4BB7-B2B9-230D603CE722}"/>
                </a:ext>
              </a:extLst>
            </p:cNvPr>
            <p:cNvSpPr/>
            <p:nvPr/>
          </p:nvSpPr>
          <p:spPr>
            <a:xfrm>
              <a:off x="410227" y="865607"/>
              <a:ext cx="14511" cy="537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94"/>
                <a:gd name="f5" fmla="val 183"/>
                <a:gd name="f6" fmla="val 60"/>
                <a:gd name="f7" fmla="val 36"/>
                <a:gd name="f8" fmla="val 13"/>
                <a:gd name="f9" fmla="val 19"/>
                <a:gd name="f10" fmla="val 8"/>
                <a:gd name="f11" fmla="val 45"/>
                <a:gd name="f12" fmla="val 1"/>
                <a:gd name="f13" fmla="val 76"/>
                <a:gd name="f14" fmla="val 21"/>
                <a:gd name="f15" fmla="val 104"/>
                <a:gd name="f16" fmla="val 51"/>
                <a:gd name="f17" fmla="val 109"/>
                <a:gd name="f18" fmla="val 422"/>
                <a:gd name="f19" fmla="val 427"/>
                <a:gd name="f20" fmla="val 430"/>
                <a:gd name="f21" fmla="val 434"/>
                <a:gd name="f22" fmla="val 461"/>
                <a:gd name="f23" fmla="val 484"/>
                <a:gd name="f24" fmla="val 164"/>
                <a:gd name="f25" fmla="val 487"/>
                <a:gd name="f26" fmla="val 137"/>
                <a:gd name="f27" fmla="val 107"/>
                <a:gd name="f28" fmla="val 475"/>
                <a:gd name="f29" fmla="val 79"/>
                <a:gd name="f30" fmla="val 444"/>
                <a:gd name="f31" fmla="val 73"/>
                <a:gd name="f32" fmla="val 72"/>
                <a:gd name="f33" fmla="val 2"/>
                <a:gd name="f34" fmla="val 68"/>
                <a:gd name="f35" fmla="val 64"/>
                <a:gd name="f36" fmla="*/ f1 1 494"/>
                <a:gd name="f37" fmla="*/ f2 1 183"/>
                <a:gd name="f38" fmla="val f3"/>
                <a:gd name="f39" fmla="val f4"/>
                <a:gd name="f40" fmla="val f5"/>
                <a:gd name="f41" fmla="+- f40 0 f38"/>
                <a:gd name="f42" fmla="+- f39 0 f38"/>
                <a:gd name="f43" fmla="*/ f42 1 494"/>
                <a:gd name="f44" fmla="*/ f41 1 18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4" h="18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0"/>
                  </a:lnTo>
                  <a:cubicBezTo>
                    <a:pt x="f19" y="f5"/>
                    <a:pt x="f20" y="f5"/>
                    <a:pt x="f21" y="f5"/>
                  </a:cubicBezTo>
                  <a:cubicBezTo>
                    <a:pt x="f22" y="f5"/>
                    <a:pt x="f23" y="f24"/>
                    <a:pt x="f25" y="f26"/>
                  </a:cubicBezTo>
                  <a:cubicBezTo>
                    <a:pt x="f4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12"/>
                    <a:pt x="f35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4203;p62">
              <a:extLst>
                <a:ext uri="{FF2B5EF4-FFF2-40B4-BE49-F238E27FC236}">
                  <a16:creationId xmlns:a16="http://schemas.microsoft.com/office/drawing/2014/main" id="{DF604A1F-59F6-4C1F-B47C-AADF707C2B9C}"/>
                </a:ext>
              </a:extLst>
            </p:cNvPr>
            <p:cNvSpPr/>
            <p:nvPr/>
          </p:nvSpPr>
          <p:spPr>
            <a:xfrm>
              <a:off x="357539" y="1012423"/>
              <a:ext cx="28520" cy="254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867"/>
                <a:gd name="f5" fmla="val 65"/>
                <a:gd name="f6" fmla="val 1"/>
                <a:gd name="f7" fmla="val 57"/>
                <a:gd name="f8" fmla="val 49"/>
                <a:gd name="f9" fmla="val 2"/>
                <a:gd name="f10" fmla="val 42"/>
                <a:gd name="f11" fmla="val 6"/>
                <a:gd name="f12" fmla="val 13"/>
                <a:gd name="f13" fmla="val 19"/>
                <a:gd name="f14" fmla="val 50"/>
                <a:gd name="f15" fmla="val 78"/>
                <a:gd name="f16" fmla="val 95"/>
                <a:gd name="f17" fmla="val 262"/>
                <a:gd name="f18" fmla="val 193"/>
                <a:gd name="f19" fmla="val 452"/>
                <a:gd name="f20" fmla="val 341"/>
                <a:gd name="f21" fmla="val 605"/>
                <a:gd name="f22" fmla="val 500"/>
                <a:gd name="f23" fmla="val 771"/>
                <a:gd name="f24" fmla="val 704"/>
                <a:gd name="f25" fmla="val 866"/>
                <a:gd name="f26" fmla="val 898"/>
                <a:gd name="f27" fmla="val 903"/>
                <a:gd name="f28" fmla="val 908"/>
                <a:gd name="f29" fmla="val 918"/>
                <a:gd name="f30" fmla="val 863"/>
                <a:gd name="f31" fmla="val 948"/>
                <a:gd name="f32" fmla="val 862"/>
                <a:gd name="f33" fmla="val 970"/>
                <a:gd name="f34" fmla="val 836"/>
                <a:gd name="f35" fmla="val 806"/>
                <a:gd name="f36" fmla="val 969"/>
                <a:gd name="f37" fmla="val 776"/>
                <a:gd name="f38" fmla="val 946"/>
                <a:gd name="f39" fmla="val 754"/>
                <a:gd name="f40" fmla="val 916"/>
                <a:gd name="f41" fmla="val 914"/>
                <a:gd name="f42" fmla="val 753"/>
                <a:gd name="f43" fmla="val 912"/>
                <a:gd name="f44" fmla="val 752"/>
                <a:gd name="f45" fmla="val 911"/>
                <a:gd name="f46" fmla="val 907"/>
                <a:gd name="f47" fmla="val 899"/>
                <a:gd name="f48" fmla="val 734"/>
                <a:gd name="f49" fmla="val 562"/>
                <a:gd name="f50" fmla="val 671"/>
                <a:gd name="f51" fmla="val 421"/>
                <a:gd name="f52" fmla="val 527"/>
                <a:gd name="f53" fmla="val 284"/>
                <a:gd name="f54" fmla="val 385"/>
                <a:gd name="f55" fmla="val 205"/>
                <a:gd name="f56" fmla="val 114"/>
                <a:gd name="f57" fmla="val 32"/>
                <a:gd name="f58" fmla="val 105"/>
                <a:gd name="f59" fmla="val 86"/>
                <a:gd name="f60" fmla="*/ f0 1 971"/>
                <a:gd name="f61" fmla="*/ f1 1 867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971"/>
                <a:gd name="f68" fmla="*/ f65 1 867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971" h="8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2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27" y="f39"/>
                    <a:pt x="f47" y="f39"/>
                  </a:cubicBezTo>
                  <a:cubicBezTo>
                    <a:pt x="f48" y="f39"/>
                    <a:pt x="f49" y="f50"/>
                    <a:pt x="f51" y="f52"/>
                  </a:cubicBezTo>
                  <a:cubicBezTo>
                    <a:pt x="f53" y="f54"/>
                    <a:pt x="f18" y="f55"/>
                    <a:pt x="f56" y="f57"/>
                  </a:cubicBezTo>
                  <a:cubicBezTo>
                    <a:pt x="f58" y="f12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4204;p62">
              <a:extLst>
                <a:ext uri="{FF2B5EF4-FFF2-40B4-BE49-F238E27FC236}">
                  <a16:creationId xmlns:a16="http://schemas.microsoft.com/office/drawing/2014/main" id="{B5717A0F-0985-49BA-B6B1-FD4142E21320}"/>
                </a:ext>
              </a:extLst>
            </p:cNvPr>
            <p:cNvSpPr/>
            <p:nvPr/>
          </p:nvSpPr>
          <p:spPr>
            <a:xfrm>
              <a:off x="372316" y="1014481"/>
              <a:ext cx="9189" cy="8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291"/>
                <a:gd name="f5" fmla="val 61"/>
                <a:gd name="f6" fmla="val 46"/>
                <a:gd name="f7" fmla="val 32"/>
                <a:gd name="f8" fmla="val 6"/>
                <a:gd name="f9" fmla="val 20"/>
                <a:gd name="f10" fmla="val 17"/>
                <a:gd name="f11" fmla="val 40"/>
                <a:gd name="f12" fmla="val 2"/>
                <a:gd name="f13" fmla="val 74"/>
                <a:gd name="f14" fmla="val 23"/>
                <a:gd name="f15" fmla="val 95"/>
                <a:gd name="f16" fmla="val 214"/>
                <a:gd name="f17" fmla="val 276"/>
                <a:gd name="f18" fmla="val 224"/>
                <a:gd name="f19" fmla="val 285"/>
                <a:gd name="f20" fmla="val 237"/>
                <a:gd name="f21" fmla="val 290"/>
                <a:gd name="f22" fmla="val 251"/>
                <a:gd name="f23" fmla="val 265"/>
                <a:gd name="f24" fmla="val 279"/>
                <a:gd name="f25" fmla="val 292"/>
                <a:gd name="f26" fmla="val 273"/>
                <a:gd name="f27" fmla="val 312"/>
                <a:gd name="f28" fmla="val 311"/>
                <a:gd name="f29" fmla="val 216"/>
                <a:gd name="f30" fmla="val 289"/>
                <a:gd name="f31" fmla="val 195"/>
                <a:gd name="f32" fmla="val 99"/>
                <a:gd name="f33" fmla="val 16"/>
                <a:gd name="f34" fmla="val 87"/>
                <a:gd name="f35" fmla="val 5"/>
                <a:gd name="f36" fmla="*/ f0 1 313"/>
                <a:gd name="f37" fmla="*/ f1 1 29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13"/>
                <a:gd name="f44" fmla="*/ f41 1 29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13" h="2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cubicBezTo>
                    <a:pt x="f27" y="f22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2" name="Google Shape;4245;p62">
            <a:extLst>
              <a:ext uri="{FF2B5EF4-FFF2-40B4-BE49-F238E27FC236}">
                <a16:creationId xmlns:a16="http://schemas.microsoft.com/office/drawing/2014/main" id="{C6C54913-8043-4060-9AD2-4DD7BF66DB7E}"/>
              </a:ext>
            </a:extLst>
          </p:cNvPr>
          <p:cNvGrpSpPr/>
          <p:nvPr/>
        </p:nvGrpSpPr>
        <p:grpSpPr>
          <a:xfrm>
            <a:off x="316044" y="4517172"/>
            <a:ext cx="383252" cy="360045"/>
            <a:chOff x="316044" y="4517172"/>
            <a:chExt cx="383252" cy="360045"/>
          </a:xfrm>
        </p:grpSpPr>
        <p:sp>
          <p:nvSpPr>
            <p:cNvPr id="23" name="Google Shape;4246;p62">
              <a:extLst>
                <a:ext uri="{FF2B5EF4-FFF2-40B4-BE49-F238E27FC236}">
                  <a16:creationId xmlns:a16="http://schemas.microsoft.com/office/drawing/2014/main" id="{278607E9-E699-40DF-851C-ECD98DE376E7}"/>
                </a:ext>
              </a:extLst>
            </p:cNvPr>
            <p:cNvSpPr/>
            <p:nvPr/>
          </p:nvSpPr>
          <p:spPr>
            <a:xfrm>
              <a:off x="316044" y="4517172"/>
              <a:ext cx="383252" cy="360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049"/>
                <a:gd name="f4" fmla="val 12259"/>
                <a:gd name="f5" fmla="val 2686"/>
                <a:gd name="f6" fmla="val 1555"/>
                <a:gd name="f7" fmla="val 577"/>
                <a:gd name="f8" fmla="val 843"/>
                <a:gd name="f9" fmla="val 412"/>
                <a:gd name="f10" fmla="val 1954"/>
                <a:gd name="f11" fmla="val 365"/>
                <a:gd name="f12" fmla="val 2257"/>
                <a:gd name="f13" fmla="val 5051"/>
                <a:gd name="f14" fmla="val 1615"/>
                <a:gd name="f15" fmla="val 9065"/>
                <a:gd name="f16" fmla="val 2465"/>
                <a:gd name="f17" fmla="val 11184"/>
                <a:gd name="f18" fmla="val 3682"/>
                <a:gd name="f19" fmla="val 5225"/>
                <a:gd name="f20" fmla="val 5282"/>
                <a:gd name="f21" fmla="val 5339"/>
                <a:gd name="f22" fmla="val 5384"/>
                <a:gd name="f23" fmla="val 12257"/>
                <a:gd name="f24" fmla="val 7258"/>
                <a:gd name="f25" fmla="val 12158"/>
                <a:gd name="f26" fmla="val 8398"/>
                <a:gd name="f27" fmla="val 10449"/>
                <a:gd name="f28" fmla="val 9078"/>
                <a:gd name="f29" fmla="val 8707"/>
                <a:gd name="f30" fmla="val 10745"/>
                <a:gd name="f31" fmla="val 7999"/>
                <a:gd name="f32" fmla="val 13048"/>
                <a:gd name="f33" fmla="val 6689"/>
                <a:gd name="f34" fmla="val 12726"/>
                <a:gd name="f35" fmla="val 4355"/>
                <a:gd name="f36" fmla="val 12399"/>
                <a:gd name="f37" fmla="val 1968"/>
                <a:gd name="f38" fmla="val 9607"/>
                <a:gd name="f39" fmla="val 1107"/>
                <a:gd name="f40" fmla="val 6922"/>
                <a:gd name="f41" fmla="val 580"/>
                <a:gd name="f42" fmla="val 5027"/>
                <a:gd name="f43" fmla="val 207"/>
                <a:gd name="f44" fmla="val 3162"/>
                <a:gd name="f45" fmla="val 34"/>
                <a:gd name="f46" fmla="val 2901"/>
                <a:gd name="f47" fmla="val 11"/>
                <a:gd name="f48" fmla="val 2799"/>
                <a:gd name="f49" fmla="*/ f0 1 13049"/>
                <a:gd name="f50" fmla="*/ f1 1 1225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3049"/>
                <a:gd name="f57" fmla="*/ f54 1 1225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3049" h="12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4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lnTo>
                    <a:pt x="f48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4247;p62">
              <a:extLst>
                <a:ext uri="{FF2B5EF4-FFF2-40B4-BE49-F238E27FC236}">
                  <a16:creationId xmlns:a16="http://schemas.microsoft.com/office/drawing/2014/main" id="{B477B548-3CB2-4EF9-A500-45A608384D48}"/>
                </a:ext>
              </a:extLst>
            </p:cNvPr>
            <p:cNvSpPr/>
            <p:nvPr/>
          </p:nvSpPr>
          <p:spPr>
            <a:xfrm>
              <a:off x="395313" y="4586538"/>
              <a:ext cx="226798" cy="2215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2"/>
                <a:gd name="f4" fmla="val 7543"/>
                <a:gd name="f5" fmla="val 184"/>
                <a:gd name="f6" fmla="val 1089"/>
                <a:gd name="f7" fmla="val 242"/>
                <a:gd name="f8" fmla="val 1344"/>
                <a:gd name="f9" fmla="val 319"/>
                <a:gd name="f10" fmla="val 1593"/>
                <a:gd name="f11" fmla="val 410"/>
                <a:gd name="f12" fmla="val 1835"/>
                <a:gd name="f13" fmla="val 315"/>
                <a:gd name="f14" fmla="val 1594"/>
                <a:gd name="f15" fmla="val 241"/>
                <a:gd name="f16" fmla="val 5453"/>
                <a:gd name="f17" fmla="val 3733"/>
                <a:gd name="f18" fmla="val 5319"/>
                <a:gd name="f19" fmla="val 3776"/>
                <a:gd name="f20" fmla="val 5184"/>
                <a:gd name="f21" fmla="val 3812"/>
                <a:gd name="f22" fmla="val 5043"/>
                <a:gd name="f23" fmla="val 3837"/>
                <a:gd name="f24" fmla="val 5182"/>
                <a:gd name="f25" fmla="val 3810"/>
                <a:gd name="f26" fmla="val 5318"/>
                <a:gd name="f27" fmla="val 3775"/>
                <a:gd name="f28" fmla="val 98"/>
                <a:gd name="f29" fmla="val 91"/>
                <a:gd name="f30" fmla="val 85"/>
                <a:gd name="f31" fmla="val 2"/>
                <a:gd name="f32" fmla="val 80"/>
                <a:gd name="f33" fmla="val 6"/>
                <a:gd name="f34" fmla="val 73"/>
                <a:gd name="f35" fmla="val 8"/>
                <a:gd name="f36" fmla="val 67"/>
                <a:gd name="f37" fmla="val 12"/>
                <a:gd name="f38" fmla="val 63"/>
                <a:gd name="f39" fmla="val 15"/>
                <a:gd name="f40" fmla="val 60"/>
                <a:gd name="f41" fmla="val 16"/>
                <a:gd name="f42" fmla="val 50"/>
                <a:gd name="f43" fmla="val 28"/>
                <a:gd name="f44" fmla="val 47"/>
                <a:gd name="f45" fmla="val 41"/>
                <a:gd name="f46" fmla="val 56"/>
                <a:gd name="f47" fmla="val 405"/>
                <a:gd name="f48" fmla="val 108"/>
                <a:gd name="f49" fmla="val 748"/>
                <a:gd name="f50" fmla="val 150"/>
                <a:gd name="f51" fmla="val 952"/>
                <a:gd name="f52" fmla="val 125"/>
                <a:gd name="f53" fmla="val 810"/>
                <a:gd name="f54" fmla="val 104"/>
                <a:gd name="f55" fmla="val 664"/>
                <a:gd name="f56" fmla="val 100"/>
                <a:gd name="f57" fmla="val 639"/>
                <a:gd name="f58" fmla="val 76"/>
                <a:gd name="f59" fmla="val 620"/>
                <a:gd name="f60" fmla="val 48"/>
                <a:gd name="f61" fmla="val 36"/>
                <a:gd name="f62" fmla="val 622"/>
                <a:gd name="f63" fmla="val 23"/>
                <a:gd name="f64" fmla="val 629"/>
                <a:gd name="f65" fmla="val 14"/>
                <a:gd name="f66" fmla="val 647"/>
                <a:gd name="f67" fmla="val 660"/>
                <a:gd name="f68" fmla="val 674"/>
                <a:gd name="f69" fmla="val 885"/>
                <a:gd name="f70" fmla="val 7"/>
                <a:gd name="f71" fmla="val 1151"/>
                <a:gd name="f72" fmla="val 30"/>
                <a:gd name="f73" fmla="val 1466"/>
                <a:gd name="f74" fmla="val 111"/>
                <a:gd name="f75" fmla="val 2483"/>
                <a:gd name="f76" fmla="val 367"/>
                <a:gd name="f77" fmla="val 4002"/>
                <a:gd name="f78" fmla="val 1097"/>
                <a:gd name="f79" fmla="val 5824"/>
                <a:gd name="f80" fmla="val 1551"/>
                <a:gd name="f81" fmla="val 6948"/>
                <a:gd name="f82" fmla="val 2044"/>
                <a:gd name="f83" fmla="val 7542"/>
                <a:gd name="f84" fmla="val 2528"/>
                <a:gd name="f85" fmla="val 2539"/>
                <a:gd name="f86" fmla="val 2550"/>
                <a:gd name="f87" fmla="val 2561"/>
                <a:gd name="f88" fmla="val 7541"/>
                <a:gd name="f89" fmla="val 2774"/>
                <a:gd name="f90" fmla="val 7531"/>
                <a:gd name="f91" fmla="val 2995"/>
                <a:gd name="f92" fmla="val 7408"/>
                <a:gd name="f93" fmla="val 3217"/>
                <a:gd name="f94" fmla="val 7173"/>
                <a:gd name="f95" fmla="val 3633"/>
                <a:gd name="f96" fmla="val 6734"/>
                <a:gd name="f97" fmla="val 3996"/>
                <a:gd name="f98" fmla="val 5966"/>
                <a:gd name="f99" fmla="val 4241"/>
                <a:gd name="f100" fmla="val 5325"/>
                <a:gd name="f101" fmla="val 4244"/>
                <a:gd name="f102" fmla="val 5317"/>
                <a:gd name="f103" fmla="val 4245"/>
                <a:gd name="f104" fmla="val 5311"/>
                <a:gd name="f105" fmla="val 4250"/>
                <a:gd name="f106" fmla="val 5304"/>
                <a:gd name="f107" fmla="val 4264"/>
                <a:gd name="f108" fmla="val 5264"/>
                <a:gd name="f109" fmla="val 4278"/>
                <a:gd name="f110" fmla="val 5227"/>
                <a:gd name="f111" fmla="val 4292"/>
                <a:gd name="f112" fmla="val 5192"/>
                <a:gd name="f113" fmla="val 4308"/>
                <a:gd name="f114" fmla="val 5155"/>
                <a:gd name="f115" fmla="val 4319"/>
                <a:gd name="f116" fmla="val 5120"/>
                <a:gd name="f117" fmla="val 4327"/>
                <a:gd name="f118" fmla="val 5096"/>
                <a:gd name="f119" fmla="val 4332"/>
                <a:gd name="f120" fmla="val 5079"/>
                <a:gd name="f121" fmla="val 4337"/>
                <a:gd name="f122" fmla="val 5065"/>
                <a:gd name="f123" fmla="val 4342"/>
                <a:gd name="f124" fmla="val 5055"/>
                <a:gd name="f125" fmla="val 4345"/>
                <a:gd name="f126" fmla="val 5046"/>
                <a:gd name="f127" fmla="val 4344"/>
                <a:gd name="f128" fmla="val 5041"/>
                <a:gd name="f129" fmla="val 4346"/>
                <a:gd name="f130" fmla="val 5036"/>
                <a:gd name="f131" fmla="val 5034"/>
                <a:gd name="f132" fmla="val 4408"/>
                <a:gd name="f133" fmla="val 4861"/>
                <a:gd name="f134" fmla="val 4456"/>
                <a:gd name="f135" fmla="val 4702"/>
                <a:gd name="f136" fmla="val 4493"/>
                <a:gd name="f137" fmla="val 4576"/>
                <a:gd name="f138" fmla="val 4497"/>
                <a:gd name="f139" fmla="val 4566"/>
                <a:gd name="f140" fmla="val 4500"/>
                <a:gd name="f141" fmla="val 4559"/>
                <a:gd name="f142" fmla="val 4506"/>
                <a:gd name="f143" fmla="val 4552"/>
                <a:gd name="f144" fmla="val 4509"/>
                <a:gd name="f145" fmla="val 4548"/>
                <a:gd name="f146" fmla="val 4519"/>
                <a:gd name="f147" fmla="val 4544"/>
                <a:gd name="f148" fmla="val 4526"/>
                <a:gd name="f149" fmla="val 4541"/>
                <a:gd name="f150" fmla="val 5392"/>
                <a:gd name="f151" fmla="val 4218"/>
                <a:gd name="f152" fmla="val 6085"/>
                <a:gd name="f153" fmla="val 3901"/>
                <a:gd name="f154" fmla="val 6598"/>
                <a:gd name="f155" fmla="val 3598"/>
                <a:gd name="f156" fmla="val 6944"/>
                <a:gd name="f157" fmla="val 3392"/>
                <a:gd name="f158" fmla="val 7212"/>
                <a:gd name="f159" fmla="val 3192"/>
                <a:gd name="f160" fmla="val 7394"/>
                <a:gd name="f161" fmla="val 2998"/>
                <a:gd name="f162" fmla="val 7622"/>
                <a:gd name="f163" fmla="val 2758"/>
                <a:gd name="f164" fmla="val 2526"/>
                <a:gd name="f165" fmla="val 7693"/>
                <a:gd name="f166" fmla="val 2309"/>
                <a:gd name="f167" fmla="val 7470"/>
                <a:gd name="f168" fmla="val 681"/>
                <a:gd name="f169" fmla="val 179"/>
                <a:gd name="f170" fmla="val 105"/>
                <a:gd name="f171" fmla="val 1"/>
                <a:gd name="f172" fmla="val 103"/>
                <a:gd name="f173" fmla="*/ f0 1 7722"/>
                <a:gd name="f174" fmla="*/ f1 1 7543"/>
                <a:gd name="f175" fmla="val f2"/>
                <a:gd name="f176" fmla="val f3"/>
                <a:gd name="f177" fmla="val f4"/>
                <a:gd name="f178" fmla="+- f177 0 f175"/>
                <a:gd name="f179" fmla="+- f176 0 f175"/>
                <a:gd name="f180" fmla="*/ f179 1 7722"/>
                <a:gd name="f181" fmla="*/ f178 1 7543"/>
                <a:gd name="f182" fmla="*/ f175 1 f180"/>
                <a:gd name="f183" fmla="*/ f176 1 f180"/>
                <a:gd name="f184" fmla="*/ f175 1 f181"/>
                <a:gd name="f185" fmla="*/ f177 1 f181"/>
                <a:gd name="f186" fmla="*/ f182 f173 1"/>
                <a:gd name="f187" fmla="*/ f183 f173 1"/>
                <a:gd name="f188" fmla="*/ f185 f174 1"/>
                <a:gd name="f189" fmla="*/ f184 f1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6" t="f189" r="f187" b="f188"/>
              <a:pathLst>
                <a:path w="7722" h="754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2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4" y="f46"/>
                  </a:cubicBezTo>
                  <a:cubicBezTo>
                    <a:pt x="f40" y="f47"/>
                    <a:pt x="f48" y="f49"/>
                    <a:pt x="f5" y="f6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57"/>
                  </a:cubicBezTo>
                  <a:cubicBezTo>
                    <a:pt x="f33" y="f66"/>
                    <a:pt x="f2" y="f67"/>
                    <a:pt x="f2" y="f68"/>
                  </a:cubicBezTo>
                  <a:cubicBezTo>
                    <a:pt x="f2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3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1"/>
                  </a:ln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3" y="f164"/>
                    <a:pt x="f165" y="f166"/>
                  </a:cubicBezTo>
                  <a:cubicBezTo>
                    <a:pt x="f167" y="f168"/>
                    <a:pt x="f169" y="f35"/>
                    <a:pt x="f170" y="f171"/>
                  </a:cubicBezTo>
                  <a:cubicBezTo>
                    <a:pt x="f172" y="f2"/>
                    <a:pt x="f56" y="f2"/>
                    <a:pt x="f28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4248;p62">
              <a:extLst>
                <a:ext uri="{FF2B5EF4-FFF2-40B4-BE49-F238E27FC236}">
                  <a16:creationId xmlns:a16="http://schemas.microsoft.com/office/drawing/2014/main" id="{DCD4A6CE-0AB6-4BD7-BF2A-9755C5F94778}"/>
                </a:ext>
              </a:extLst>
            </p:cNvPr>
            <p:cNvSpPr/>
            <p:nvPr/>
          </p:nvSpPr>
          <p:spPr>
            <a:xfrm>
              <a:off x="381505" y="4581546"/>
              <a:ext cx="247500" cy="2313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27"/>
                <a:gd name="f4" fmla="val 7876"/>
                <a:gd name="f5" fmla="val 554"/>
                <a:gd name="f6" fmla="val 229"/>
                <a:gd name="f7" fmla="val 2693"/>
                <a:gd name="f8" fmla="val 421"/>
                <a:gd name="f9" fmla="val 7925"/>
                <a:gd name="f10" fmla="val 1168"/>
                <a:gd name="f11" fmla="val 8108"/>
                <a:gd name="f12" fmla="val 2491"/>
                <a:gd name="f13" fmla="val 8167"/>
                <a:gd name="f14" fmla="val 2922"/>
                <a:gd name="f15" fmla="val 7670"/>
                <a:gd name="f16" fmla="val 3651"/>
                <a:gd name="f17" fmla="val 4975"/>
                <a:gd name="f18" fmla="val 4660"/>
                <a:gd name="f19" fmla="val 4940"/>
                <a:gd name="f20" fmla="val 4672"/>
                <a:gd name="f21" fmla="val 4915"/>
                <a:gd name="f22" fmla="val 4699"/>
                <a:gd name="f23" fmla="val 4906"/>
                <a:gd name="f24" fmla="val 4734"/>
                <a:gd name="f25" fmla="val 4678"/>
                <a:gd name="f26" fmla="val 5530"/>
                <a:gd name="f27" fmla="val 3901"/>
                <a:gd name="f28" fmla="val 7607"/>
                <a:gd name="f29" fmla="val 3026"/>
                <a:gd name="f30" fmla="val 7654"/>
                <a:gd name="f31" fmla="val 2998"/>
                <a:gd name="f32" fmla="val 2541"/>
                <a:gd name="f33" fmla="val 2065"/>
                <a:gd name="f34" fmla="val 7075"/>
                <a:gd name="f35" fmla="val 1622"/>
                <a:gd name="f36" fmla="val 5974"/>
                <a:gd name="f37" fmla="val 392"/>
                <a:gd name="f38" fmla="val 2912"/>
                <a:gd name="f39" fmla="val 507"/>
                <a:gd name="f40" fmla="val 718"/>
                <a:gd name="f41" fmla="val 457"/>
                <a:gd name="f42" fmla="val 1"/>
                <a:gd name="f43" fmla="val 404"/>
                <a:gd name="f44" fmla="val 357"/>
                <a:gd name="f45" fmla="val 40"/>
                <a:gd name="f46" fmla="val 349"/>
                <a:gd name="f47" fmla="val 94"/>
                <a:gd name="f48" fmla="val 333"/>
                <a:gd name="f49" fmla="val 192"/>
                <a:gd name="f50" fmla="val 2528"/>
                <a:gd name="f51" fmla="val 1419"/>
                <a:gd name="f52" fmla="val 6057"/>
                <a:gd name="f53" fmla="val 1913"/>
                <a:gd name="f54" fmla="val 7278"/>
                <a:gd name="f55" fmla="val 2428"/>
                <a:gd name="f56" fmla="val 7875"/>
                <a:gd name="f57" fmla="val 2996"/>
                <a:gd name="f58" fmla="val 3011"/>
                <a:gd name="f59" fmla="val 3025"/>
                <a:gd name="f60" fmla="val 3039"/>
                <a:gd name="f61" fmla="val 7874"/>
                <a:gd name="f62" fmla="val 4173"/>
                <a:gd name="f63" fmla="val 7813"/>
                <a:gd name="f64" fmla="val 4977"/>
                <a:gd name="f65" fmla="val 5262"/>
                <a:gd name="f66" fmla="val 5101"/>
                <a:gd name="f67" fmla="val 4846"/>
                <a:gd name="f68" fmla="val 7373"/>
                <a:gd name="f69" fmla="val 3989"/>
                <a:gd name="f70" fmla="val 3210"/>
                <a:gd name="f71" fmla="val 8324"/>
                <a:gd name="f72" fmla="val 2461"/>
                <a:gd name="f73" fmla="val 8219"/>
                <a:gd name="f74" fmla="val 1693"/>
                <a:gd name="f75" fmla="val 6856"/>
                <a:gd name="f76" fmla="val 1045"/>
                <a:gd name="f77" fmla="val 4268"/>
                <a:gd name="f78" fmla="val 538"/>
                <a:gd name="f79" fmla="val 2376"/>
                <a:gd name="f80" fmla="val 165"/>
                <a:gd name="f81" fmla="val 486"/>
                <a:gd name="f82" fmla="val 4"/>
                <a:gd name="f83" fmla="val 466"/>
                <a:gd name="f84" fmla="val 463"/>
                <a:gd name="f85" fmla="val 460"/>
                <a:gd name="f86" fmla="*/ f0 1 8427"/>
                <a:gd name="f87" fmla="*/ f1 1 7876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8427"/>
                <a:gd name="f94" fmla="*/ f91 1 7876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8427" h="7876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5" y="f6"/>
                  </a:cubicBezTo>
                  <a:close/>
                  <a:moveTo>
                    <a:pt x="f41" y="f42"/>
                  </a:moveTo>
                  <a:cubicBezTo>
                    <a:pt x="f43" y="f42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6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42"/>
                  </a:cubicBezTo>
                  <a:cubicBezTo>
                    <a:pt x="f84" y="f42"/>
                    <a:pt x="f85" y="f42"/>
                    <a:pt x="f41" y="f4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4249;p62">
              <a:extLst>
                <a:ext uri="{FF2B5EF4-FFF2-40B4-BE49-F238E27FC236}">
                  <a16:creationId xmlns:a16="http://schemas.microsoft.com/office/drawing/2014/main" id="{FD9AC7F6-913C-4184-BC0E-29F52EE1F18C}"/>
                </a:ext>
              </a:extLst>
            </p:cNvPr>
            <p:cNvSpPr/>
            <p:nvPr/>
          </p:nvSpPr>
          <p:spPr>
            <a:xfrm>
              <a:off x="442798" y="4684142"/>
              <a:ext cx="67784" cy="34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8"/>
                <a:gd name="f4" fmla="val 1163"/>
                <a:gd name="f5" fmla="val 65"/>
                <a:gd name="f6" fmla="val 1"/>
                <a:gd name="f7" fmla="val 47"/>
                <a:gd name="f8" fmla="val 30"/>
                <a:gd name="f9" fmla="val 9"/>
                <a:gd name="f10" fmla="val 19"/>
                <a:gd name="f11" fmla="val 24"/>
                <a:gd name="f12" fmla="val 50"/>
                <a:gd name="f13" fmla="val 8"/>
                <a:gd name="f14" fmla="val 83"/>
                <a:gd name="f15" fmla="val 34"/>
                <a:gd name="f16" fmla="val 101"/>
                <a:gd name="f17" fmla="val 676"/>
                <a:gd name="f18" fmla="val 543"/>
                <a:gd name="f19" fmla="val 1404"/>
                <a:gd name="f20" fmla="val 1043"/>
                <a:gd name="f21" fmla="val 2241"/>
                <a:gd name="f22" fmla="val 1162"/>
                <a:gd name="f23" fmla="val 2248"/>
                <a:gd name="f24" fmla="val 2275"/>
                <a:gd name="f25" fmla="val 2298"/>
                <a:gd name="f26" fmla="val 1142"/>
                <a:gd name="f27" fmla="val 2304"/>
                <a:gd name="f28" fmla="val 1115"/>
                <a:gd name="f29" fmla="val 1085"/>
                <a:gd name="f30" fmla="val 2287"/>
                <a:gd name="f31" fmla="val 1057"/>
                <a:gd name="f32" fmla="val 2257"/>
                <a:gd name="f33" fmla="val 1054"/>
                <a:gd name="f34" fmla="val 1445"/>
                <a:gd name="f35" fmla="val 937"/>
                <a:gd name="f36" fmla="val 727"/>
                <a:gd name="f37" fmla="val 444"/>
                <a:gd name="f38" fmla="val 96"/>
                <a:gd name="f39" fmla="val 10"/>
                <a:gd name="f40" fmla="val 87"/>
                <a:gd name="f41" fmla="val 4"/>
                <a:gd name="f42" fmla="val 76"/>
                <a:gd name="f43" fmla="*/ f0 1 2308"/>
                <a:gd name="f44" fmla="*/ f1 1 116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2308"/>
                <a:gd name="f51" fmla="*/ f48 1 116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2308" h="116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4250;p62">
              <a:extLst>
                <a:ext uri="{FF2B5EF4-FFF2-40B4-BE49-F238E27FC236}">
                  <a16:creationId xmlns:a16="http://schemas.microsoft.com/office/drawing/2014/main" id="{1E245DA4-1DE6-4275-8C98-8B4510873057}"/>
                </a:ext>
              </a:extLst>
            </p:cNvPr>
            <p:cNvSpPr/>
            <p:nvPr/>
          </p:nvSpPr>
          <p:spPr>
            <a:xfrm>
              <a:off x="468529" y="4683520"/>
              <a:ext cx="88751" cy="190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22"/>
                <a:gd name="f4" fmla="val 650"/>
                <a:gd name="f5" fmla="val 64"/>
                <a:gd name="f6" fmla="val 46"/>
                <a:gd name="f7" fmla="val 28"/>
                <a:gd name="f8" fmla="val 9"/>
                <a:gd name="f9" fmla="val 18"/>
                <a:gd name="f10" fmla="val 24"/>
                <a:gd name="f11" fmla="val 1"/>
                <a:gd name="f12" fmla="val 51"/>
                <a:gd name="f13" fmla="val 8"/>
                <a:gd name="f14" fmla="val 85"/>
                <a:gd name="f15" fmla="val 33"/>
                <a:gd name="f16" fmla="val 101"/>
                <a:gd name="f17" fmla="val 585"/>
                <a:gd name="f18" fmla="val 460"/>
                <a:gd name="f19" fmla="val 1254"/>
                <a:gd name="f20" fmla="val 649"/>
                <a:gd name="f21" fmla="val 1920"/>
                <a:gd name="f22" fmla="val 2279"/>
                <a:gd name="f23" fmla="val 2640"/>
                <a:gd name="f24" fmla="val 594"/>
                <a:gd name="f25" fmla="val 2979"/>
                <a:gd name="f26" fmla="val 480"/>
                <a:gd name="f27" fmla="val 3008"/>
                <a:gd name="f28" fmla="val 471"/>
                <a:gd name="f29" fmla="val 3021"/>
                <a:gd name="f30" fmla="val 438"/>
                <a:gd name="f31" fmla="val 3013"/>
                <a:gd name="f32" fmla="val 410"/>
                <a:gd name="f33" fmla="val 3006"/>
                <a:gd name="f34" fmla="val 388"/>
                <a:gd name="f35" fmla="val 2985"/>
                <a:gd name="f36" fmla="val 374"/>
                <a:gd name="f37" fmla="val 2962"/>
                <a:gd name="f38" fmla="val 2956"/>
                <a:gd name="f39" fmla="val 2949"/>
                <a:gd name="f40" fmla="val 375"/>
                <a:gd name="f41" fmla="val 2943"/>
                <a:gd name="f42" fmla="val 377"/>
                <a:gd name="f43" fmla="val 2616"/>
                <a:gd name="f44" fmla="val 486"/>
                <a:gd name="f45" fmla="val 2270"/>
                <a:gd name="f46" fmla="val 539"/>
                <a:gd name="f47" fmla="val 1922"/>
                <a:gd name="f48" fmla="val 1278"/>
                <a:gd name="f49" fmla="val 629"/>
                <a:gd name="f50" fmla="val 357"/>
                <a:gd name="f51" fmla="val 93"/>
                <a:gd name="f52" fmla="val 3"/>
                <a:gd name="f53" fmla="val 74"/>
                <a:gd name="f54" fmla="*/ f0 1 3022"/>
                <a:gd name="f55" fmla="*/ f1 1 650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3022"/>
                <a:gd name="f62" fmla="*/ f59 1 650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3022" h="65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13"/>
                  </a:cubicBezTo>
                  <a:cubicBezTo>
                    <a:pt x="f14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4251;p62">
              <a:extLst>
                <a:ext uri="{FF2B5EF4-FFF2-40B4-BE49-F238E27FC236}">
                  <a16:creationId xmlns:a16="http://schemas.microsoft.com/office/drawing/2014/main" id="{58C575AD-C01F-4438-8DED-30A55DAF164A}"/>
                </a:ext>
              </a:extLst>
            </p:cNvPr>
            <p:cNvSpPr/>
            <p:nvPr/>
          </p:nvSpPr>
          <p:spPr>
            <a:xfrm>
              <a:off x="490676" y="4676177"/>
              <a:ext cx="20793" cy="743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08"/>
                <a:gd name="f5" fmla="val 253"/>
                <a:gd name="f6" fmla="val 63"/>
                <a:gd name="f7" fmla="val 40"/>
                <a:gd name="f8" fmla="val 19"/>
                <a:gd name="f9" fmla="val 14"/>
                <a:gd name="f10" fmla="val 11"/>
                <a:gd name="f11" fmla="val 36"/>
                <a:gd name="f12" fmla="val 65"/>
                <a:gd name="f13" fmla="val 96"/>
                <a:gd name="f14" fmla="val 43"/>
                <a:gd name="f15" fmla="val 107"/>
                <a:gd name="f16" fmla="val 236"/>
                <a:gd name="f17" fmla="val 439"/>
                <a:gd name="f18" fmla="val 228"/>
                <a:gd name="f19" fmla="val 642"/>
                <a:gd name="f20" fmla="val 649"/>
                <a:gd name="f21" fmla="val 678"/>
                <a:gd name="f22" fmla="val 702"/>
                <a:gd name="f23" fmla="val 231"/>
                <a:gd name="f24" fmla="val 705"/>
                <a:gd name="f25" fmla="val 203"/>
                <a:gd name="f26" fmla="val 173"/>
                <a:gd name="f27" fmla="val 688"/>
                <a:gd name="f28" fmla="val 146"/>
                <a:gd name="f29" fmla="val 657"/>
                <a:gd name="f30" fmla="val 143"/>
                <a:gd name="f31" fmla="val 461"/>
                <a:gd name="f32" fmla="val 119"/>
                <a:gd name="f33" fmla="val 266"/>
                <a:gd name="f34" fmla="val 73"/>
                <a:gd name="f35" fmla="val 83"/>
                <a:gd name="f36" fmla="val 3"/>
                <a:gd name="f37" fmla="val 76"/>
                <a:gd name="f38" fmla="val 1"/>
                <a:gd name="f39" fmla="val 70"/>
                <a:gd name="f40" fmla="*/ f1 1 708"/>
                <a:gd name="f41" fmla="*/ f2 1 253"/>
                <a:gd name="f42" fmla="val f3"/>
                <a:gd name="f43" fmla="val f4"/>
                <a:gd name="f44" fmla="val f5"/>
                <a:gd name="f45" fmla="+- f44 0 f42"/>
                <a:gd name="f46" fmla="+- f43 0 f42"/>
                <a:gd name="f47" fmla="*/ f46 1 708"/>
                <a:gd name="f48" fmla="*/ f45 1 253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08" h="25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3" y="f12"/>
                    <a:pt x="f9" y="f13"/>
                    <a:pt x="f14" y="f15"/>
                  </a:cubicBezTo>
                  <a:cubicBezTo>
                    <a:pt x="f16" y="f0"/>
                    <a:pt x="f17" y="f18"/>
                    <a:pt x="f19" y="f5"/>
                  </a:cubicBezTo>
                  <a:lnTo>
                    <a:pt x="f20" y="f5"/>
                  </a:lnTo>
                  <a:cubicBezTo>
                    <a:pt x="f21" y="f5"/>
                    <a:pt x="f22" y="f23"/>
                    <a:pt x="f24" y="f25"/>
                  </a:cubicBezTo>
                  <a:cubicBezTo>
                    <a:pt x="f4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4252;p62">
              <a:extLst>
                <a:ext uri="{FF2B5EF4-FFF2-40B4-BE49-F238E27FC236}">
                  <a16:creationId xmlns:a16="http://schemas.microsoft.com/office/drawing/2014/main" id="{DE9190C2-BE98-476B-A60B-64E346B8BDA0}"/>
                </a:ext>
              </a:extLst>
            </p:cNvPr>
            <p:cNvSpPr/>
            <p:nvPr/>
          </p:nvSpPr>
          <p:spPr>
            <a:xfrm>
              <a:off x="394956" y="4583548"/>
              <a:ext cx="26846" cy="844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"/>
                <a:gd name="f4" fmla="val 2875"/>
                <a:gd name="f5" fmla="val 55"/>
                <a:gd name="f6" fmla="val 25"/>
                <a:gd name="f7" fmla="val 1"/>
                <a:gd name="f8" fmla="val 24"/>
                <a:gd name="f9" fmla="val 54"/>
                <a:gd name="f10" fmla="val 21"/>
                <a:gd name="f11" fmla="val 1037"/>
                <a:gd name="f12" fmla="val 298"/>
                <a:gd name="f13" fmla="val 2004"/>
                <a:gd name="f14" fmla="val 802"/>
                <a:gd name="f15" fmla="val 2848"/>
                <a:gd name="f16" fmla="val 811"/>
                <a:gd name="f17" fmla="val 2865"/>
                <a:gd name="f18" fmla="val 831"/>
                <a:gd name="f19" fmla="val 2874"/>
                <a:gd name="f20" fmla="val 849"/>
                <a:gd name="f21" fmla="val 859"/>
                <a:gd name="f22" fmla="val 868"/>
                <a:gd name="f23" fmla="val 2871"/>
                <a:gd name="f24" fmla="val 878"/>
                <a:gd name="f25" fmla="val 2867"/>
                <a:gd name="f26" fmla="val 904"/>
                <a:gd name="f27" fmla="val 2851"/>
                <a:gd name="f28" fmla="val 2820"/>
                <a:gd name="f29" fmla="val 896"/>
                <a:gd name="f30" fmla="val 2793"/>
                <a:gd name="f31" fmla="val 402"/>
                <a:gd name="f32" fmla="val 1965"/>
                <a:gd name="f33" fmla="val 130"/>
                <a:gd name="f34" fmla="val 1018"/>
                <a:gd name="f35" fmla="val 110"/>
                <a:gd name="f36" fmla="val 53"/>
                <a:gd name="f37" fmla="val 23"/>
                <a:gd name="f38" fmla="val 90"/>
                <a:gd name="f39" fmla="val 2"/>
                <a:gd name="f40" fmla="*/ f0 1 914"/>
                <a:gd name="f41" fmla="*/ f1 1 2875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4"/>
                <a:gd name="f48" fmla="*/ f45 1 287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4" h="287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37"/>
                    <a:pt x="f38" y="f39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4253;p62">
              <a:extLst>
                <a:ext uri="{FF2B5EF4-FFF2-40B4-BE49-F238E27FC236}">
                  <a16:creationId xmlns:a16="http://schemas.microsoft.com/office/drawing/2014/main" id="{3786D1B4-A52E-4D98-9AFD-927AA897BE1A}"/>
                </a:ext>
              </a:extLst>
            </p:cNvPr>
            <p:cNvSpPr/>
            <p:nvPr/>
          </p:nvSpPr>
          <p:spPr>
            <a:xfrm>
              <a:off x="425735" y="4673653"/>
              <a:ext cx="7223" cy="6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6"/>
                <a:gd name="f4" fmla="val 225"/>
                <a:gd name="f5" fmla="val 61"/>
                <a:gd name="f6" fmla="val 47"/>
                <a:gd name="f7" fmla="val 33"/>
                <a:gd name="f8" fmla="val 6"/>
                <a:gd name="f9" fmla="val 21"/>
                <a:gd name="f10" fmla="val 17"/>
                <a:gd name="f11" fmla="val 1"/>
                <a:gd name="f12" fmla="val 40"/>
                <a:gd name="f13" fmla="val 2"/>
                <a:gd name="f14" fmla="val 74"/>
                <a:gd name="f15" fmla="val 24"/>
                <a:gd name="f16" fmla="val 95"/>
                <a:gd name="f17" fmla="val 146"/>
                <a:gd name="f18" fmla="val 210"/>
                <a:gd name="f19" fmla="val 157"/>
                <a:gd name="f20" fmla="val 219"/>
                <a:gd name="f21" fmla="val 169"/>
                <a:gd name="f22" fmla="val 183"/>
                <a:gd name="f23" fmla="val 197"/>
                <a:gd name="f24" fmla="val 212"/>
                <a:gd name="f25" fmla="val 224"/>
                <a:gd name="f26" fmla="val 209"/>
                <a:gd name="f27" fmla="val 186"/>
                <a:gd name="f28" fmla="val 244"/>
                <a:gd name="f29" fmla="val 152"/>
                <a:gd name="f30" fmla="val 223"/>
                <a:gd name="f31" fmla="val 131"/>
                <a:gd name="f32" fmla="val 99"/>
                <a:gd name="f33" fmla="val 15"/>
                <a:gd name="f34" fmla="val 88"/>
                <a:gd name="f35" fmla="val 5"/>
                <a:gd name="f36" fmla="val 75"/>
                <a:gd name="f37" fmla="*/ f0 1 246"/>
                <a:gd name="f38" fmla="*/ f1 1 22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46"/>
                <a:gd name="f45" fmla="*/ f42 1 22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46" h="22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4254;p62">
              <a:extLst>
                <a:ext uri="{FF2B5EF4-FFF2-40B4-BE49-F238E27FC236}">
                  <a16:creationId xmlns:a16="http://schemas.microsoft.com/office/drawing/2014/main" id="{DEB9A4A1-02D1-40E2-A75E-267418CBC130}"/>
                </a:ext>
              </a:extLst>
            </p:cNvPr>
            <p:cNvSpPr/>
            <p:nvPr/>
          </p:nvSpPr>
          <p:spPr>
            <a:xfrm>
              <a:off x="486853" y="4609536"/>
              <a:ext cx="77980" cy="18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5"/>
                <a:gd name="f4" fmla="val 644"/>
                <a:gd name="f5" fmla="val 59"/>
                <a:gd name="f6" fmla="val 1"/>
                <a:gd name="f7" fmla="val 32"/>
                <a:gd name="f8" fmla="val 12"/>
                <a:gd name="f9" fmla="val 19"/>
                <a:gd name="f10" fmla="val 6"/>
                <a:gd name="f11" fmla="val 45"/>
                <a:gd name="f12" fmla="val 74"/>
                <a:gd name="f13" fmla="val 18"/>
                <a:gd name="f14" fmla="val 105"/>
                <a:gd name="f15" fmla="val 49"/>
                <a:gd name="f16" fmla="val 109"/>
                <a:gd name="f17" fmla="val 2584"/>
                <a:gd name="f18" fmla="val 642"/>
                <a:gd name="f19" fmla="val 2587"/>
                <a:gd name="f20" fmla="val 643"/>
                <a:gd name="f21" fmla="val 2591"/>
                <a:gd name="f22" fmla="val 2594"/>
                <a:gd name="f23" fmla="val 2619"/>
                <a:gd name="f24" fmla="val 2642"/>
                <a:gd name="f25" fmla="val 626"/>
                <a:gd name="f26" fmla="val 2649"/>
                <a:gd name="f27" fmla="val 599"/>
                <a:gd name="f28" fmla="val 571"/>
                <a:gd name="f29" fmla="val 2637"/>
                <a:gd name="f30" fmla="val 541"/>
                <a:gd name="f31" fmla="val 2607"/>
                <a:gd name="f32" fmla="val 535"/>
                <a:gd name="f33" fmla="val 72"/>
                <a:gd name="f34" fmla="val 2"/>
                <a:gd name="f35" fmla="val 67"/>
                <a:gd name="f36" fmla="val 63"/>
                <a:gd name="f37" fmla="*/ f0 1 2655"/>
                <a:gd name="f38" fmla="*/ f1 1 644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655"/>
                <a:gd name="f45" fmla="*/ f42 1 644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655" h="6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6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4255;p62">
              <a:extLst>
                <a:ext uri="{FF2B5EF4-FFF2-40B4-BE49-F238E27FC236}">
                  <a16:creationId xmlns:a16="http://schemas.microsoft.com/office/drawing/2014/main" id="{DAD57255-0FB6-4B90-A1BA-25DC0E203173}"/>
                </a:ext>
              </a:extLst>
            </p:cNvPr>
            <p:cNvSpPr/>
            <p:nvPr/>
          </p:nvSpPr>
          <p:spPr>
            <a:xfrm>
              <a:off x="462128" y="4603400"/>
              <a:ext cx="9692" cy="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0"/>
                <a:gd name="f4" fmla="val 159"/>
                <a:gd name="f5" fmla="val 69"/>
                <a:gd name="f6" fmla="val 64"/>
                <a:gd name="f7" fmla="val 59"/>
                <a:gd name="f8" fmla="val 53"/>
                <a:gd name="f9" fmla="val 1"/>
                <a:gd name="f10" fmla="val 24"/>
                <a:gd name="f11" fmla="val 25"/>
                <a:gd name="f12" fmla="val 55"/>
                <a:gd name="f13" fmla="val 83"/>
                <a:gd name="f14" fmla="val 109"/>
                <a:gd name="f15" fmla="val 115"/>
                <a:gd name="f16" fmla="val 110"/>
                <a:gd name="f17" fmla="val 186"/>
                <a:gd name="f18" fmla="val 125"/>
                <a:gd name="f19" fmla="val 243"/>
                <a:gd name="f20" fmla="val 153"/>
                <a:gd name="f21" fmla="val 250"/>
                <a:gd name="f22" fmla="val 157"/>
                <a:gd name="f23" fmla="val 259"/>
                <a:gd name="f24" fmla="val 267"/>
                <a:gd name="f25" fmla="val 288"/>
                <a:gd name="f26" fmla="val 307"/>
                <a:gd name="f27" fmla="val 147"/>
                <a:gd name="f28" fmla="val 316"/>
                <a:gd name="f29" fmla="val 129"/>
                <a:gd name="f30" fmla="val 102"/>
                <a:gd name="f31" fmla="val 318"/>
                <a:gd name="f32" fmla="val 293"/>
                <a:gd name="f33" fmla="val 222"/>
                <a:gd name="f34" fmla="val 20"/>
                <a:gd name="f35" fmla="val 146"/>
                <a:gd name="f36" fmla="*/ f0 1 330"/>
                <a:gd name="f37" fmla="*/ f1 1 15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30"/>
                <a:gd name="f44" fmla="*/ f41 1 15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30" h="1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9"/>
                    <a:pt x="f9" y="f11"/>
                    <a:pt x="f9" y="f12"/>
                  </a:cubicBezTo>
                  <a:cubicBezTo>
                    <a:pt x="f9" y="f13"/>
                    <a:pt x="f11" y="f14"/>
                    <a:pt x="f12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5"/>
                    <a:pt x="f32" y="f1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4256;p62">
              <a:extLst>
                <a:ext uri="{FF2B5EF4-FFF2-40B4-BE49-F238E27FC236}">
                  <a16:creationId xmlns:a16="http://schemas.microsoft.com/office/drawing/2014/main" id="{9B05E086-A72F-4283-ACBB-C7883CAF1033}"/>
                </a:ext>
              </a:extLst>
            </p:cNvPr>
            <p:cNvSpPr/>
            <p:nvPr/>
          </p:nvSpPr>
          <p:spPr>
            <a:xfrm>
              <a:off x="502572" y="4624404"/>
              <a:ext cx="14511" cy="537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94"/>
                <a:gd name="f5" fmla="val 183"/>
                <a:gd name="f6" fmla="val 60"/>
                <a:gd name="f7" fmla="val 36"/>
                <a:gd name="f8" fmla="val 13"/>
                <a:gd name="f9" fmla="val 19"/>
                <a:gd name="f10" fmla="val 8"/>
                <a:gd name="f11" fmla="val 45"/>
                <a:gd name="f12" fmla="val 1"/>
                <a:gd name="f13" fmla="val 76"/>
                <a:gd name="f14" fmla="val 21"/>
                <a:gd name="f15" fmla="val 104"/>
                <a:gd name="f16" fmla="val 51"/>
                <a:gd name="f17" fmla="val 109"/>
                <a:gd name="f18" fmla="val 422"/>
                <a:gd name="f19" fmla="val 427"/>
                <a:gd name="f20" fmla="val 430"/>
                <a:gd name="f21" fmla="val 434"/>
                <a:gd name="f22" fmla="val 461"/>
                <a:gd name="f23" fmla="val 484"/>
                <a:gd name="f24" fmla="val 164"/>
                <a:gd name="f25" fmla="val 487"/>
                <a:gd name="f26" fmla="val 137"/>
                <a:gd name="f27" fmla="val 107"/>
                <a:gd name="f28" fmla="val 475"/>
                <a:gd name="f29" fmla="val 79"/>
                <a:gd name="f30" fmla="val 444"/>
                <a:gd name="f31" fmla="val 73"/>
                <a:gd name="f32" fmla="val 72"/>
                <a:gd name="f33" fmla="val 2"/>
                <a:gd name="f34" fmla="val 68"/>
                <a:gd name="f35" fmla="val 64"/>
                <a:gd name="f36" fmla="*/ f1 1 494"/>
                <a:gd name="f37" fmla="*/ f2 1 183"/>
                <a:gd name="f38" fmla="val f3"/>
                <a:gd name="f39" fmla="val f4"/>
                <a:gd name="f40" fmla="val f5"/>
                <a:gd name="f41" fmla="+- f40 0 f38"/>
                <a:gd name="f42" fmla="+- f39 0 f38"/>
                <a:gd name="f43" fmla="*/ f42 1 494"/>
                <a:gd name="f44" fmla="*/ f41 1 18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4" h="18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0"/>
                  </a:lnTo>
                  <a:cubicBezTo>
                    <a:pt x="f19" y="f5"/>
                    <a:pt x="f20" y="f5"/>
                    <a:pt x="f21" y="f5"/>
                  </a:cubicBezTo>
                  <a:cubicBezTo>
                    <a:pt x="f22" y="f5"/>
                    <a:pt x="f23" y="f24"/>
                    <a:pt x="f25" y="f26"/>
                  </a:cubicBezTo>
                  <a:cubicBezTo>
                    <a:pt x="f4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12"/>
                    <a:pt x="f35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4257;p62">
              <a:extLst>
                <a:ext uri="{FF2B5EF4-FFF2-40B4-BE49-F238E27FC236}">
                  <a16:creationId xmlns:a16="http://schemas.microsoft.com/office/drawing/2014/main" id="{AD98A385-5260-490C-BF46-747CF5DCBE63}"/>
                </a:ext>
              </a:extLst>
            </p:cNvPr>
            <p:cNvSpPr/>
            <p:nvPr/>
          </p:nvSpPr>
          <p:spPr>
            <a:xfrm>
              <a:off x="449875" y="4771220"/>
              <a:ext cx="28520" cy="254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867"/>
                <a:gd name="f5" fmla="val 65"/>
                <a:gd name="f6" fmla="val 1"/>
                <a:gd name="f7" fmla="val 57"/>
                <a:gd name="f8" fmla="val 49"/>
                <a:gd name="f9" fmla="val 2"/>
                <a:gd name="f10" fmla="val 42"/>
                <a:gd name="f11" fmla="val 6"/>
                <a:gd name="f12" fmla="val 13"/>
                <a:gd name="f13" fmla="val 19"/>
                <a:gd name="f14" fmla="val 50"/>
                <a:gd name="f15" fmla="val 78"/>
                <a:gd name="f16" fmla="val 95"/>
                <a:gd name="f17" fmla="val 262"/>
                <a:gd name="f18" fmla="val 193"/>
                <a:gd name="f19" fmla="val 452"/>
                <a:gd name="f20" fmla="val 341"/>
                <a:gd name="f21" fmla="val 605"/>
                <a:gd name="f22" fmla="val 500"/>
                <a:gd name="f23" fmla="val 771"/>
                <a:gd name="f24" fmla="val 704"/>
                <a:gd name="f25" fmla="val 866"/>
                <a:gd name="f26" fmla="val 898"/>
                <a:gd name="f27" fmla="val 903"/>
                <a:gd name="f28" fmla="val 908"/>
                <a:gd name="f29" fmla="val 918"/>
                <a:gd name="f30" fmla="val 863"/>
                <a:gd name="f31" fmla="val 948"/>
                <a:gd name="f32" fmla="val 862"/>
                <a:gd name="f33" fmla="val 970"/>
                <a:gd name="f34" fmla="val 836"/>
                <a:gd name="f35" fmla="val 806"/>
                <a:gd name="f36" fmla="val 969"/>
                <a:gd name="f37" fmla="val 776"/>
                <a:gd name="f38" fmla="val 946"/>
                <a:gd name="f39" fmla="val 754"/>
                <a:gd name="f40" fmla="val 916"/>
                <a:gd name="f41" fmla="val 914"/>
                <a:gd name="f42" fmla="val 753"/>
                <a:gd name="f43" fmla="val 912"/>
                <a:gd name="f44" fmla="val 752"/>
                <a:gd name="f45" fmla="val 911"/>
                <a:gd name="f46" fmla="val 907"/>
                <a:gd name="f47" fmla="val 899"/>
                <a:gd name="f48" fmla="val 734"/>
                <a:gd name="f49" fmla="val 562"/>
                <a:gd name="f50" fmla="val 671"/>
                <a:gd name="f51" fmla="val 421"/>
                <a:gd name="f52" fmla="val 527"/>
                <a:gd name="f53" fmla="val 284"/>
                <a:gd name="f54" fmla="val 385"/>
                <a:gd name="f55" fmla="val 205"/>
                <a:gd name="f56" fmla="val 114"/>
                <a:gd name="f57" fmla="val 32"/>
                <a:gd name="f58" fmla="val 105"/>
                <a:gd name="f59" fmla="val 86"/>
                <a:gd name="f60" fmla="*/ f0 1 971"/>
                <a:gd name="f61" fmla="*/ f1 1 867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971"/>
                <a:gd name="f68" fmla="*/ f65 1 867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971" h="8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2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27" y="f39"/>
                    <a:pt x="f47" y="f39"/>
                  </a:cubicBezTo>
                  <a:cubicBezTo>
                    <a:pt x="f48" y="f39"/>
                    <a:pt x="f49" y="f50"/>
                    <a:pt x="f51" y="f52"/>
                  </a:cubicBezTo>
                  <a:cubicBezTo>
                    <a:pt x="f53" y="f54"/>
                    <a:pt x="f18" y="f55"/>
                    <a:pt x="f56" y="f57"/>
                  </a:cubicBezTo>
                  <a:cubicBezTo>
                    <a:pt x="f58" y="f12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4258;p62">
              <a:extLst>
                <a:ext uri="{FF2B5EF4-FFF2-40B4-BE49-F238E27FC236}">
                  <a16:creationId xmlns:a16="http://schemas.microsoft.com/office/drawing/2014/main" id="{D80B56A0-A0AE-4C37-A31C-F2E97F7FC560}"/>
                </a:ext>
              </a:extLst>
            </p:cNvPr>
            <p:cNvSpPr/>
            <p:nvPr/>
          </p:nvSpPr>
          <p:spPr>
            <a:xfrm>
              <a:off x="464652" y="4773277"/>
              <a:ext cx="9189" cy="8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291"/>
                <a:gd name="f5" fmla="val 61"/>
                <a:gd name="f6" fmla="val 46"/>
                <a:gd name="f7" fmla="val 32"/>
                <a:gd name="f8" fmla="val 6"/>
                <a:gd name="f9" fmla="val 20"/>
                <a:gd name="f10" fmla="val 17"/>
                <a:gd name="f11" fmla="val 40"/>
                <a:gd name="f12" fmla="val 2"/>
                <a:gd name="f13" fmla="val 74"/>
                <a:gd name="f14" fmla="val 23"/>
                <a:gd name="f15" fmla="val 95"/>
                <a:gd name="f16" fmla="val 214"/>
                <a:gd name="f17" fmla="val 276"/>
                <a:gd name="f18" fmla="val 224"/>
                <a:gd name="f19" fmla="val 285"/>
                <a:gd name="f20" fmla="val 237"/>
                <a:gd name="f21" fmla="val 290"/>
                <a:gd name="f22" fmla="val 251"/>
                <a:gd name="f23" fmla="val 265"/>
                <a:gd name="f24" fmla="val 279"/>
                <a:gd name="f25" fmla="val 292"/>
                <a:gd name="f26" fmla="val 273"/>
                <a:gd name="f27" fmla="val 312"/>
                <a:gd name="f28" fmla="val 311"/>
                <a:gd name="f29" fmla="val 216"/>
                <a:gd name="f30" fmla="val 289"/>
                <a:gd name="f31" fmla="val 195"/>
                <a:gd name="f32" fmla="val 99"/>
                <a:gd name="f33" fmla="val 16"/>
                <a:gd name="f34" fmla="val 87"/>
                <a:gd name="f35" fmla="val 5"/>
                <a:gd name="f36" fmla="*/ f0 1 313"/>
                <a:gd name="f37" fmla="*/ f1 1 29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13"/>
                <a:gd name="f44" fmla="*/ f41 1 29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13" h="2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cubicBezTo>
                    <a:pt x="f27" y="f22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6" name="Google Shape;4259;p62">
            <a:extLst>
              <a:ext uri="{FF2B5EF4-FFF2-40B4-BE49-F238E27FC236}">
                <a16:creationId xmlns:a16="http://schemas.microsoft.com/office/drawing/2014/main" id="{3E6C2CC6-7291-476A-9564-82EA0C52DDBA}"/>
              </a:ext>
            </a:extLst>
          </p:cNvPr>
          <p:cNvGrpSpPr/>
          <p:nvPr/>
        </p:nvGrpSpPr>
        <p:grpSpPr>
          <a:xfrm>
            <a:off x="8505968" y="252447"/>
            <a:ext cx="312880" cy="321420"/>
            <a:chOff x="8505968" y="252447"/>
            <a:chExt cx="312880" cy="321420"/>
          </a:xfrm>
        </p:grpSpPr>
        <p:sp>
          <p:nvSpPr>
            <p:cNvPr id="37" name="Google Shape;4260;p62">
              <a:extLst>
                <a:ext uri="{FF2B5EF4-FFF2-40B4-BE49-F238E27FC236}">
                  <a16:creationId xmlns:a16="http://schemas.microsoft.com/office/drawing/2014/main" id="{2B984345-B62A-4E36-8912-2D046285E16B}"/>
                </a:ext>
              </a:extLst>
            </p:cNvPr>
            <p:cNvSpPr/>
            <p:nvPr/>
          </p:nvSpPr>
          <p:spPr>
            <a:xfrm>
              <a:off x="8505968" y="252447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4261;p62">
              <a:extLst>
                <a:ext uri="{FF2B5EF4-FFF2-40B4-BE49-F238E27FC236}">
                  <a16:creationId xmlns:a16="http://schemas.microsoft.com/office/drawing/2014/main" id="{4710079E-87D3-4685-A0E7-3687F96274D1}"/>
                </a:ext>
              </a:extLst>
            </p:cNvPr>
            <p:cNvSpPr/>
            <p:nvPr/>
          </p:nvSpPr>
          <p:spPr>
            <a:xfrm>
              <a:off x="8578077" y="321201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4262;p62">
              <a:extLst>
                <a:ext uri="{FF2B5EF4-FFF2-40B4-BE49-F238E27FC236}">
                  <a16:creationId xmlns:a16="http://schemas.microsoft.com/office/drawing/2014/main" id="{409E4BD3-E651-4603-9FE5-EAF6E63FF96B}"/>
                </a:ext>
              </a:extLst>
            </p:cNvPr>
            <p:cNvSpPr/>
            <p:nvPr/>
          </p:nvSpPr>
          <p:spPr>
            <a:xfrm>
              <a:off x="8572344" y="316848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4263;p62">
              <a:extLst>
                <a:ext uri="{FF2B5EF4-FFF2-40B4-BE49-F238E27FC236}">
                  <a16:creationId xmlns:a16="http://schemas.microsoft.com/office/drawing/2014/main" id="{6B5C3DB2-3765-4B39-862E-80FB5780CA82}"/>
                </a:ext>
              </a:extLst>
            </p:cNvPr>
            <p:cNvSpPr/>
            <p:nvPr/>
          </p:nvSpPr>
          <p:spPr>
            <a:xfrm>
              <a:off x="8663482" y="381167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4264;p62">
              <a:extLst>
                <a:ext uri="{FF2B5EF4-FFF2-40B4-BE49-F238E27FC236}">
                  <a16:creationId xmlns:a16="http://schemas.microsoft.com/office/drawing/2014/main" id="{1AA26C20-BAA6-4A7A-88DC-190C1F4AF93C}"/>
                </a:ext>
              </a:extLst>
            </p:cNvPr>
            <p:cNvSpPr/>
            <p:nvPr/>
          </p:nvSpPr>
          <p:spPr>
            <a:xfrm>
              <a:off x="8637138" y="359496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4265;p62">
              <a:extLst>
                <a:ext uri="{FF2B5EF4-FFF2-40B4-BE49-F238E27FC236}">
                  <a16:creationId xmlns:a16="http://schemas.microsoft.com/office/drawing/2014/main" id="{ADE696C6-E1B1-4A8E-A55D-DD1325BF5823}"/>
                </a:ext>
              </a:extLst>
            </p:cNvPr>
            <p:cNvSpPr/>
            <p:nvPr/>
          </p:nvSpPr>
          <p:spPr>
            <a:xfrm>
              <a:off x="8700397" y="400790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4266;p62">
              <a:extLst>
                <a:ext uri="{FF2B5EF4-FFF2-40B4-BE49-F238E27FC236}">
                  <a16:creationId xmlns:a16="http://schemas.microsoft.com/office/drawing/2014/main" id="{1F2D7195-6B53-4D44-8857-D0989560CA5B}"/>
                </a:ext>
              </a:extLst>
            </p:cNvPr>
            <p:cNvSpPr/>
            <p:nvPr/>
          </p:nvSpPr>
          <p:spPr>
            <a:xfrm>
              <a:off x="8651174" y="392213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4267;p62">
              <a:extLst>
                <a:ext uri="{FF2B5EF4-FFF2-40B4-BE49-F238E27FC236}">
                  <a16:creationId xmlns:a16="http://schemas.microsoft.com/office/drawing/2014/main" id="{B13734F9-5DA3-4324-A810-7BBF41B6C26C}"/>
                </a:ext>
              </a:extLst>
            </p:cNvPr>
            <p:cNvSpPr/>
            <p:nvPr/>
          </p:nvSpPr>
          <p:spPr>
            <a:xfrm>
              <a:off x="8651586" y="415622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4268;p62">
              <a:extLst>
                <a:ext uri="{FF2B5EF4-FFF2-40B4-BE49-F238E27FC236}">
                  <a16:creationId xmlns:a16="http://schemas.microsoft.com/office/drawing/2014/main" id="{EFCFB0BE-FED1-4D03-BD55-976CD8C4EF4F}"/>
                </a:ext>
              </a:extLst>
            </p:cNvPr>
            <p:cNvSpPr/>
            <p:nvPr/>
          </p:nvSpPr>
          <p:spPr>
            <a:xfrm>
              <a:off x="8608298" y="383078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6" name="Google Shape;4269;p62">
            <a:extLst>
              <a:ext uri="{FF2B5EF4-FFF2-40B4-BE49-F238E27FC236}">
                <a16:creationId xmlns:a16="http://schemas.microsoft.com/office/drawing/2014/main" id="{AA3E8C2D-9B16-4CAE-978C-10253560B002}"/>
              </a:ext>
            </a:extLst>
          </p:cNvPr>
          <p:cNvGrpSpPr/>
          <p:nvPr/>
        </p:nvGrpSpPr>
        <p:grpSpPr>
          <a:xfrm>
            <a:off x="8628955" y="4632222"/>
            <a:ext cx="379786" cy="304303"/>
            <a:chOff x="8628955" y="4632222"/>
            <a:chExt cx="379786" cy="304303"/>
          </a:xfrm>
        </p:grpSpPr>
        <p:sp>
          <p:nvSpPr>
            <p:cNvPr id="47" name="Google Shape;4270;p62">
              <a:extLst>
                <a:ext uri="{FF2B5EF4-FFF2-40B4-BE49-F238E27FC236}">
                  <a16:creationId xmlns:a16="http://schemas.microsoft.com/office/drawing/2014/main" id="{89E07071-5E27-44EE-8DBA-A107F17DED83}"/>
                </a:ext>
              </a:extLst>
            </p:cNvPr>
            <p:cNvSpPr/>
            <p:nvPr/>
          </p:nvSpPr>
          <p:spPr>
            <a:xfrm>
              <a:off x="8628955" y="4632222"/>
              <a:ext cx="379786" cy="304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1"/>
                <a:gd name="f4" fmla="val 10361"/>
                <a:gd name="f5" fmla="val 6560"/>
                <a:gd name="f6" fmla="val 6016"/>
                <a:gd name="f7" fmla="val 5484"/>
                <a:gd name="f8" fmla="val 101"/>
                <a:gd name="f9" fmla="val 4977"/>
                <a:gd name="f10" fmla="val 304"/>
                <a:gd name="f11" fmla="val 2557"/>
                <a:gd name="f12" fmla="val 1269"/>
                <a:gd name="f13" fmla="val 2080"/>
                <a:gd name="f14" fmla="val 3091"/>
                <a:gd name="f15" fmla="val 1889"/>
                <a:gd name="f16" fmla="val 3962"/>
                <a:gd name="f17" fmla="val 603"/>
                <a:gd name="f18" fmla="val 4831"/>
                <a:gd name="f19" fmla="val 1"/>
                <a:gd name="f20" fmla="val 6433"/>
                <a:gd name="f21" fmla="val 475"/>
                <a:gd name="f22" fmla="val 7920"/>
                <a:gd name="f23" fmla="val 849"/>
                <a:gd name="f24" fmla="val 9100"/>
                <a:gd name="f25" fmla="val 2014"/>
                <a:gd name="f26" fmla="val 4156"/>
                <a:gd name="f27" fmla="val 4545"/>
                <a:gd name="f28" fmla="val 4961"/>
                <a:gd name="f29" fmla="val 10318"/>
                <a:gd name="f30" fmla="val 5390"/>
                <a:gd name="f31" fmla="val 10234"/>
                <a:gd name="f32" fmla="val 7156"/>
                <a:gd name="f33" fmla="val 9886"/>
                <a:gd name="f34" fmla="val 8244"/>
                <a:gd name="f35" fmla="val 9019"/>
                <a:gd name="f36" fmla="val 8963"/>
                <a:gd name="f37" fmla="val 8447"/>
                <a:gd name="f38" fmla="val 9635"/>
                <a:gd name="f39" fmla="val 7911"/>
                <a:gd name="f40" fmla="val 9753"/>
                <a:gd name="f41" fmla="val 7850"/>
                <a:gd name="f42" fmla="val 10099"/>
                <a:gd name="f43" fmla="val 10160"/>
                <a:gd name="f44" fmla="val 10227"/>
                <a:gd name="f45" fmla="val 7851"/>
                <a:gd name="f46" fmla="val 10299"/>
                <a:gd name="f47" fmla="val 7859"/>
                <a:gd name="f48" fmla="val 10334"/>
                <a:gd name="f49" fmla="val 7863"/>
                <a:gd name="f50" fmla="val 10440"/>
                <a:gd name="f51" fmla="val 7868"/>
                <a:gd name="f52" fmla="val 10502"/>
                <a:gd name="f53" fmla="val 11291"/>
                <a:gd name="f54" fmla="val 12015"/>
                <a:gd name="f55" fmla="val 7473"/>
                <a:gd name="f56" fmla="val 12440"/>
                <a:gd name="f57" fmla="val 6812"/>
                <a:gd name="f58" fmla="val 12903"/>
                <a:gd name="f59" fmla="val 6095"/>
                <a:gd name="f60" fmla="val 12930"/>
                <a:gd name="f61" fmla="val 5185"/>
                <a:gd name="f62" fmla="val 12512"/>
                <a:gd name="f63" fmla="val 4438"/>
                <a:gd name="f64" fmla="val 12482"/>
                <a:gd name="f65" fmla="val 4387"/>
                <a:gd name="f66" fmla="val 11784"/>
                <a:gd name="f67" fmla="val 3155"/>
                <a:gd name="f68" fmla="val 10710"/>
                <a:gd name="f69" fmla="val 2047"/>
                <a:gd name="f70" fmla="val 9394"/>
                <a:gd name="f71" fmla="val 688"/>
                <a:gd name="f72" fmla="val 7997"/>
                <a:gd name="f73" fmla="*/ f0 1 12931"/>
                <a:gd name="f74" fmla="*/ f1 1 10361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2931"/>
                <a:gd name="f81" fmla="*/ f78 1 10361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2931" h="103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4271;p62">
              <a:extLst>
                <a:ext uri="{FF2B5EF4-FFF2-40B4-BE49-F238E27FC236}">
                  <a16:creationId xmlns:a16="http://schemas.microsoft.com/office/drawing/2014/main" id="{4D5B153A-0CED-4242-B2FB-BD1BECE5CB14}"/>
                </a:ext>
              </a:extLst>
            </p:cNvPr>
            <p:cNvSpPr/>
            <p:nvPr/>
          </p:nvSpPr>
          <p:spPr>
            <a:xfrm>
              <a:off x="8705700" y="4701268"/>
              <a:ext cx="227731" cy="166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54"/>
                <a:gd name="f4" fmla="val 5653"/>
                <a:gd name="f5" fmla="val 3951"/>
                <a:gd name="f6" fmla="val 3715"/>
                <a:gd name="f7" fmla="val 3475"/>
                <a:gd name="f8" fmla="val 43"/>
                <a:gd name="f9" fmla="val 3235"/>
                <a:gd name="f10" fmla="val 139"/>
                <a:gd name="f11" fmla="val 2684"/>
                <a:gd name="f12" fmla="val 359"/>
                <a:gd name="f13" fmla="val 2287"/>
                <a:gd name="f14" fmla="val 641"/>
                <a:gd name="f15" fmla="val 2020"/>
                <a:gd name="f16" fmla="val 1004"/>
                <a:gd name="f17" fmla="val 1731"/>
                <a:gd name="f18" fmla="val 1396"/>
                <a:gd name="f19" fmla="val 1639"/>
                <a:gd name="f20" fmla="val 1826"/>
                <a:gd name="f21" fmla="val 1559"/>
                <a:gd name="f22" fmla="val 2206"/>
                <a:gd name="f23" fmla="val 1512"/>
                <a:gd name="f24" fmla="val 2429"/>
                <a:gd name="f25" fmla="val 1465"/>
                <a:gd name="f26" fmla="val 2642"/>
                <a:gd name="f27" fmla="val 1384"/>
                <a:gd name="f28" fmla="val 2833"/>
                <a:gd name="f29" fmla="val 1345"/>
                <a:gd name="f30" fmla="val 2930"/>
                <a:gd name="f31" fmla="val 1297"/>
                <a:gd name="f32" fmla="val 3021"/>
                <a:gd name="f33" fmla="val 1234"/>
                <a:gd name="f34" fmla="val 3105"/>
                <a:gd name="f35" fmla="val 1125"/>
                <a:gd name="f36" fmla="val 3255"/>
                <a:gd name="f37" fmla="val 981"/>
                <a:gd name="f38" fmla="val 3368"/>
                <a:gd name="f39" fmla="val 796"/>
                <a:gd name="f40" fmla="val 3453"/>
                <a:gd name="f41" fmla="val 596"/>
                <a:gd name="f42" fmla="val 3542"/>
                <a:gd name="f43" fmla="val 421"/>
                <a:gd name="f44" fmla="val 3682"/>
                <a:gd name="f45" fmla="val 292"/>
                <a:gd name="f46" fmla="val 3858"/>
                <a:gd name="f47" fmla="val 71"/>
                <a:gd name="f48" fmla="val 4157"/>
                <a:gd name="f49" fmla="val 1"/>
                <a:gd name="f50" fmla="val 4529"/>
                <a:gd name="f51" fmla="val 106"/>
                <a:gd name="f52" fmla="val 4855"/>
                <a:gd name="f53" fmla="val 148"/>
                <a:gd name="f54" fmla="val 4986"/>
                <a:gd name="f55" fmla="val 212"/>
                <a:gd name="f56" fmla="val 5102"/>
                <a:gd name="f57" fmla="val 297"/>
                <a:gd name="f58" fmla="val 5200"/>
                <a:gd name="f59" fmla="val 549"/>
                <a:gd name="f60" fmla="val 5496"/>
                <a:gd name="f61" fmla="val 984"/>
                <a:gd name="f62" fmla="val 5652"/>
                <a:gd name="f63" fmla="val 1553"/>
                <a:gd name="f64" fmla="val 1787"/>
                <a:gd name="f65" fmla="val 2044"/>
                <a:gd name="f66" fmla="val 5626"/>
                <a:gd name="f67" fmla="val 2321"/>
                <a:gd name="f68" fmla="val 5572"/>
                <a:gd name="f69" fmla="val 3523"/>
                <a:gd name="f70" fmla="val 5334"/>
                <a:gd name="f71" fmla="val 4215"/>
                <a:gd name="f72" fmla="val 4784"/>
                <a:gd name="f73" fmla="val 4880"/>
                <a:gd name="f74" fmla="val 4251"/>
                <a:gd name="f75" fmla="val 5418"/>
                <a:gd name="f76" fmla="val 3826"/>
                <a:gd name="f77" fmla="val 5934"/>
                <a:gd name="f78" fmla="val 3413"/>
                <a:gd name="f79" fmla="val 6669"/>
                <a:gd name="f80" fmla="val 6673"/>
                <a:gd name="f81" fmla="val 6919"/>
                <a:gd name="f82" fmla="val 3175"/>
                <a:gd name="f83" fmla="val 7188"/>
                <a:gd name="f84" fmla="val 3141"/>
                <a:gd name="f85" fmla="val 7492"/>
                <a:gd name="f86" fmla="val 7559"/>
                <a:gd name="f87" fmla="val 7628"/>
                <a:gd name="f88" fmla="val 3143"/>
                <a:gd name="f89" fmla="val 7698"/>
                <a:gd name="f90" fmla="val 3146"/>
                <a:gd name="f91" fmla="val 7699"/>
                <a:gd name="f92" fmla="val 7701"/>
                <a:gd name="f93" fmla="val 7702"/>
                <a:gd name="f94" fmla="val 7717"/>
                <a:gd name="f95" fmla="val 7733"/>
                <a:gd name="f96" fmla="val 3138"/>
                <a:gd name="f97" fmla="val 7743"/>
                <a:gd name="f98" fmla="val 3125"/>
                <a:gd name="f99" fmla="val 7745"/>
                <a:gd name="f100" fmla="val 3122"/>
                <a:gd name="f101" fmla="val 3121"/>
                <a:gd name="f102" fmla="val 3084"/>
                <a:gd name="f103" fmla="val 3068"/>
                <a:gd name="f104" fmla="val 3065"/>
                <a:gd name="f105" fmla="val 7738"/>
                <a:gd name="f106" fmla="val 3057"/>
                <a:gd name="f107" fmla="val 3049"/>
                <a:gd name="f108" fmla="val 7724"/>
                <a:gd name="f109" fmla="val 3040"/>
                <a:gd name="f110" fmla="val 3034"/>
                <a:gd name="f111" fmla="val 7658"/>
                <a:gd name="f112" fmla="val 2997"/>
                <a:gd name="f113" fmla="val 7597"/>
                <a:gd name="f114" fmla="val 2962"/>
                <a:gd name="f115" fmla="val 7538"/>
                <a:gd name="f116" fmla="val 2928"/>
                <a:gd name="f117" fmla="val 7545"/>
                <a:gd name="f118" fmla="val 2931"/>
                <a:gd name="f119" fmla="val 7554"/>
                <a:gd name="f120" fmla="val 2933"/>
                <a:gd name="f121" fmla="val 7561"/>
                <a:gd name="f122" fmla="val 7575"/>
                <a:gd name="f123" fmla="val 7588"/>
                <a:gd name="f124" fmla="val 7599"/>
                <a:gd name="f125" fmla="val 2918"/>
                <a:gd name="f126" fmla="val 7603"/>
                <a:gd name="f127" fmla="val 2913"/>
                <a:gd name="f128" fmla="val 7617"/>
                <a:gd name="f129" fmla="val 2894"/>
                <a:gd name="f130" fmla="val 2871"/>
                <a:gd name="f131" fmla="val 7606"/>
                <a:gd name="f132" fmla="val 2852"/>
                <a:gd name="f133" fmla="val 7562"/>
                <a:gd name="f134" fmla="val 2783"/>
                <a:gd name="f135" fmla="val 7510"/>
                <a:gd name="f136" fmla="val 2708"/>
                <a:gd name="f137" fmla="val 7455"/>
                <a:gd name="f138" fmla="val 2629"/>
                <a:gd name="f139" fmla="val 6779"/>
                <a:gd name="f140" fmla="val 1652"/>
                <a:gd name="f141" fmla="val 5421"/>
                <a:gd name="f142" fmla="*/ f0 1 7754"/>
                <a:gd name="f143" fmla="*/ f1 1 5653"/>
                <a:gd name="f144" fmla="val f2"/>
                <a:gd name="f145" fmla="val f3"/>
                <a:gd name="f146" fmla="val f4"/>
                <a:gd name="f147" fmla="+- f146 0 f144"/>
                <a:gd name="f148" fmla="+- f145 0 f144"/>
                <a:gd name="f149" fmla="*/ f148 1 7754"/>
                <a:gd name="f150" fmla="*/ f147 1 5653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7754" h="56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9"/>
                  </a:cubicBezTo>
                  <a:lnTo>
                    <a:pt x="f80" y="f9"/>
                  </a:ln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0"/>
                    <a:pt x="f92" y="f90"/>
                    <a:pt x="f93" y="f90"/>
                  </a:cubicBezTo>
                  <a:cubicBezTo>
                    <a:pt x="f94" y="f90"/>
                    <a:pt x="f95" y="f96"/>
                    <a:pt x="f97" y="f98"/>
                  </a:cubicBezTo>
                  <a:cubicBezTo>
                    <a:pt x="f97" y="f98"/>
                    <a:pt x="f99" y="f100"/>
                    <a:pt x="f99" y="f101"/>
                  </a:cubicBezTo>
                  <a:cubicBezTo>
                    <a:pt x="f3" y="f34"/>
                    <a:pt x="f3" y="f102"/>
                    <a:pt x="f99" y="f103"/>
                  </a:cubicBezTo>
                  <a:cubicBezTo>
                    <a:pt x="f97" y="f104"/>
                    <a:pt x="f105" y="f106"/>
                    <a:pt x="f105" y="f106"/>
                  </a:cubicBezTo>
                  <a:cubicBezTo>
                    <a:pt x="f95" y="f107"/>
                    <a:pt x="f108" y="f109"/>
                    <a:pt x="f94" y="f110"/>
                  </a:cubicBezTo>
                  <a:cubicBezTo>
                    <a:pt x="f111" y="f112"/>
                    <a:pt x="f113" y="f114"/>
                    <a:pt x="f115" y="f116"/>
                  </a:cubicBezTo>
                  <a:lnTo>
                    <a:pt x="f115" y="f116"/>
                  </a:ln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16"/>
                    <a:pt x="f124" y="f125"/>
                  </a:cubicBezTo>
                  <a:lnTo>
                    <a:pt x="f126" y="f127"/>
                  </a:lnTo>
                  <a:cubicBezTo>
                    <a:pt x="f128" y="f129"/>
                    <a:pt x="f128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4272;p62">
              <a:extLst>
                <a:ext uri="{FF2B5EF4-FFF2-40B4-BE49-F238E27FC236}">
                  <a16:creationId xmlns:a16="http://schemas.microsoft.com/office/drawing/2014/main" id="{90F4F630-FA44-4495-A30C-FE48B66AF918}"/>
                </a:ext>
              </a:extLst>
            </p:cNvPr>
            <p:cNvSpPr/>
            <p:nvPr/>
          </p:nvSpPr>
          <p:spPr>
            <a:xfrm>
              <a:off x="8698531" y="4696495"/>
              <a:ext cx="242306" cy="1755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0"/>
                <a:gd name="f4" fmla="val 5978"/>
                <a:gd name="f5" fmla="val 4195"/>
                <a:gd name="f6" fmla="val 220"/>
                <a:gd name="f7" fmla="val 5922"/>
                <a:gd name="f8" fmla="val 7514"/>
                <a:gd name="f9" fmla="val 2577"/>
                <a:gd name="f10" fmla="val 7932"/>
                <a:gd name="f11" fmla="val 3250"/>
                <a:gd name="f12" fmla="val 7862"/>
                <a:gd name="f13" fmla="val 3247"/>
                <a:gd name="f14" fmla="val 7794"/>
                <a:gd name="f15" fmla="val 3245"/>
                <a:gd name="f16" fmla="val 7727"/>
                <a:gd name="f17" fmla="val 6495"/>
                <a:gd name="f18" fmla="val 5811"/>
                <a:gd name="f19" fmla="val 3791"/>
                <a:gd name="f20" fmla="val 5088"/>
                <a:gd name="f21" fmla="val 4368"/>
                <a:gd name="f22" fmla="val 4426"/>
                <a:gd name="f23" fmla="val 4897"/>
                <a:gd name="f24" fmla="val 3741"/>
                <a:gd name="f25" fmla="val 5441"/>
                <a:gd name="f26" fmla="val 2552"/>
                <a:gd name="f27" fmla="val 5676"/>
                <a:gd name="f28" fmla="val 2280"/>
                <a:gd name="f29" fmla="val 5729"/>
                <a:gd name="f30" fmla="val 2026"/>
                <a:gd name="f31" fmla="val 5755"/>
                <a:gd name="f32" fmla="val 1796"/>
                <a:gd name="f33" fmla="val 1063"/>
                <a:gd name="f34" fmla="val 560"/>
                <a:gd name="f35" fmla="val 5490"/>
                <a:gd name="f36" fmla="val 403"/>
                <a:gd name="f37" fmla="val 4996"/>
                <a:gd name="f38" fmla="val 242"/>
                <a:gd name="f39" fmla="val 4489"/>
                <a:gd name="f40" fmla="val 531"/>
                <a:gd name="f41" fmla="val 3903"/>
                <a:gd name="f42" fmla="val 1062"/>
                <a:gd name="f43" fmla="val 3665"/>
                <a:gd name="f44" fmla="val 1639"/>
                <a:gd name="f45" fmla="val 3407"/>
                <a:gd name="f46" fmla="val 1745"/>
                <a:gd name="f47" fmla="val 2906"/>
                <a:gd name="f48" fmla="val 1859"/>
                <a:gd name="f49" fmla="val 2379"/>
                <a:gd name="f50" fmla="val 2009"/>
                <a:gd name="f51" fmla="val 1678"/>
                <a:gd name="f52" fmla="val 2179"/>
                <a:gd name="f53" fmla="val 882"/>
                <a:gd name="f54" fmla="val 3503"/>
                <a:gd name="f55" fmla="val 354"/>
                <a:gd name="f56" fmla="val 3734"/>
                <a:gd name="f57" fmla="val 261"/>
                <a:gd name="f58" fmla="val 3966"/>
                <a:gd name="f59" fmla="val 4191"/>
                <a:gd name="f60" fmla="val 3927"/>
                <a:gd name="f61" fmla="val 3670"/>
                <a:gd name="f62" fmla="val 49"/>
                <a:gd name="f63" fmla="val 3421"/>
                <a:gd name="f64" fmla="val 149"/>
                <a:gd name="f65" fmla="val 1990"/>
                <a:gd name="f66" fmla="val 720"/>
                <a:gd name="f67" fmla="val 1797"/>
                <a:gd name="f68" fmla="val 1614"/>
                <a:gd name="f69" fmla="val 1645"/>
                <a:gd name="f70" fmla="val 2333"/>
                <a:gd name="f71" fmla="val 1535"/>
                <a:gd name="f72" fmla="val 2846"/>
                <a:gd name="f73" fmla="val 1448"/>
                <a:gd name="f74" fmla="val 3252"/>
                <a:gd name="f75" fmla="val 973"/>
                <a:gd name="f76" fmla="val 3465"/>
                <a:gd name="f77" fmla="val 342"/>
                <a:gd name="f78" fmla="val 3749"/>
                <a:gd name="f79" fmla="val 4451"/>
                <a:gd name="f80" fmla="val 195"/>
                <a:gd name="f81" fmla="val 5063"/>
                <a:gd name="f82" fmla="val 272"/>
                <a:gd name="f83" fmla="val 5303"/>
                <a:gd name="f84" fmla="val 594"/>
                <a:gd name="f85" fmla="val 1787"/>
                <a:gd name="f86" fmla="val 2022"/>
                <a:gd name="f87" fmla="val 2290"/>
                <a:gd name="f88" fmla="val 5952"/>
                <a:gd name="f89" fmla="val 2595"/>
                <a:gd name="f90" fmla="val 5889"/>
                <a:gd name="f91" fmla="val 3835"/>
                <a:gd name="f92" fmla="val 5646"/>
                <a:gd name="f93" fmla="val 4574"/>
                <a:gd name="f94" fmla="val 5056"/>
                <a:gd name="f95" fmla="val 5227"/>
                <a:gd name="f96" fmla="val 4539"/>
                <a:gd name="f97" fmla="val 5946"/>
                <a:gd name="f98" fmla="val 3965"/>
                <a:gd name="f99" fmla="val 6579"/>
                <a:gd name="f100" fmla="val 3464"/>
                <a:gd name="f101" fmla="val 7733"/>
                <a:gd name="f102" fmla="val 7858"/>
                <a:gd name="f103" fmla="val 7988"/>
                <a:gd name="f104" fmla="val 3470"/>
                <a:gd name="f105" fmla="val 8126"/>
                <a:gd name="f106" fmla="val 3482"/>
                <a:gd name="f107" fmla="val 8129"/>
                <a:gd name="f108" fmla="val 3483"/>
                <a:gd name="f109" fmla="val 8132"/>
                <a:gd name="f110" fmla="val 8134"/>
                <a:gd name="f111" fmla="val 8172"/>
                <a:gd name="f112" fmla="val 8207"/>
                <a:gd name="f113" fmla="val 8227"/>
                <a:gd name="f114" fmla="val 3433"/>
                <a:gd name="f115" fmla="val 8249"/>
                <a:gd name="f116" fmla="val 3400"/>
                <a:gd name="f117" fmla="val 3354"/>
                <a:gd name="f118" fmla="val 8231"/>
                <a:gd name="f119" fmla="val 3319"/>
                <a:gd name="f120" fmla="val 8226"/>
                <a:gd name="f121" fmla="val 3309"/>
                <a:gd name="f122" fmla="val 7640"/>
                <a:gd name="f123" fmla="val 2279"/>
                <a:gd name="f124" fmla="val 6767"/>
                <a:gd name="f125" fmla="val 1380"/>
                <a:gd name="f126" fmla="val 5881"/>
                <a:gd name="f127" fmla="val 467"/>
                <a:gd name="f128" fmla="val 5004"/>
                <a:gd name="f129" fmla="*/ f0 1 8250"/>
                <a:gd name="f130" fmla="*/ f1 1 5978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8250"/>
                <a:gd name="f137" fmla="*/ f134 1 5978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8250" h="59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  <a:moveTo>
                    <a:pt x="f59" y="f2"/>
                  </a:moveTo>
                  <a:cubicBezTo>
                    <a:pt x="f60" y="f2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2" y="f79"/>
                    <a:pt x="f80" y="f81"/>
                  </a:cubicBezTo>
                  <a:cubicBezTo>
                    <a:pt x="f82" y="f83"/>
                    <a:pt x="f84" y="f4"/>
                    <a:pt x="f85" y="f4"/>
                  </a:cubicBezTo>
                  <a:cubicBezTo>
                    <a:pt x="f86" y="f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7" y="f108"/>
                    <a:pt x="f109" y="f108"/>
                    <a:pt x="f110" y="f108"/>
                  </a:cubicBezTo>
                  <a:cubicBezTo>
                    <a:pt x="f111" y="f108"/>
                    <a:pt x="f112" y="f76"/>
                    <a:pt x="f113" y="f114"/>
                  </a:cubicBezTo>
                  <a:cubicBezTo>
                    <a:pt x="f115" y="f116"/>
                    <a:pt x="f3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4273;p62">
              <a:extLst>
                <a:ext uri="{FF2B5EF4-FFF2-40B4-BE49-F238E27FC236}">
                  <a16:creationId xmlns:a16="http://schemas.microsoft.com/office/drawing/2014/main" id="{88312851-DACE-40D9-87BA-3BD9677489ED}"/>
                </a:ext>
              </a:extLst>
            </p:cNvPr>
            <p:cNvSpPr/>
            <p:nvPr/>
          </p:nvSpPr>
          <p:spPr>
            <a:xfrm>
              <a:off x="8793839" y="4768797"/>
              <a:ext cx="144621" cy="2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24"/>
                <a:gd name="f4" fmla="val 879"/>
                <a:gd name="f5" fmla="val 2328"/>
                <a:gd name="f6" fmla="val 1"/>
                <a:gd name="f7" fmla="val 1530"/>
                <a:gd name="f8" fmla="val 732"/>
                <a:gd name="f9" fmla="val 204"/>
                <a:gd name="f10" fmla="val 36"/>
                <a:gd name="f11" fmla="val 615"/>
                <a:gd name="f12" fmla="val 11"/>
                <a:gd name="f13" fmla="val 629"/>
                <a:gd name="f14" fmla="val 663"/>
                <a:gd name="f15" fmla="val 18"/>
                <a:gd name="f16" fmla="val 690"/>
                <a:gd name="f17" fmla="val 28"/>
                <a:gd name="f18" fmla="val 708"/>
                <a:gd name="f19" fmla="val 46"/>
                <a:gd name="f20" fmla="val 718"/>
                <a:gd name="f21" fmla="val 64"/>
                <a:gd name="f22" fmla="val 74"/>
                <a:gd name="f23" fmla="val 83"/>
                <a:gd name="f24" fmla="val 715"/>
                <a:gd name="f25" fmla="val 92"/>
                <a:gd name="f26" fmla="val 710"/>
                <a:gd name="f27" fmla="val 759"/>
                <a:gd name="f28" fmla="val 317"/>
                <a:gd name="f29" fmla="val 1541"/>
                <a:gd name="f30" fmla="val 122"/>
                <a:gd name="f31" fmla="val 2324"/>
                <a:gd name="f32" fmla="val 3213"/>
                <a:gd name="f33" fmla="val 4104"/>
                <a:gd name="f34" fmla="val 373"/>
                <a:gd name="f35" fmla="val 4830"/>
                <a:gd name="f36" fmla="val 870"/>
                <a:gd name="f37" fmla="val 4838"/>
                <a:gd name="f38" fmla="val 875"/>
                <a:gd name="f39" fmla="val 4848"/>
                <a:gd name="f40" fmla="val 878"/>
                <a:gd name="f41" fmla="val 4860"/>
                <a:gd name="f42" fmla="val 4877"/>
                <a:gd name="f43" fmla="val 4895"/>
                <a:gd name="f44" fmla="val 4905"/>
                <a:gd name="f45" fmla="val 855"/>
                <a:gd name="f46" fmla="val 831"/>
                <a:gd name="f47" fmla="val 4917"/>
                <a:gd name="f48" fmla="val 797"/>
                <a:gd name="f49" fmla="val 4891"/>
                <a:gd name="f50" fmla="val 778"/>
                <a:gd name="f51" fmla="val 4137"/>
                <a:gd name="f52" fmla="val 262"/>
                <a:gd name="f53" fmla="val 3233"/>
                <a:gd name="f54" fmla="*/ f0 1 4924"/>
                <a:gd name="f55" fmla="*/ f1 1 879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4924"/>
                <a:gd name="f62" fmla="*/ f59 1 879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4924" h="87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6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4274;p62">
              <a:extLst>
                <a:ext uri="{FF2B5EF4-FFF2-40B4-BE49-F238E27FC236}">
                  <a16:creationId xmlns:a16="http://schemas.microsoft.com/office/drawing/2014/main" id="{E2BA5829-F519-4176-A064-F37A1C2E9FC4}"/>
                </a:ext>
              </a:extLst>
            </p:cNvPr>
            <p:cNvSpPr/>
            <p:nvPr/>
          </p:nvSpPr>
          <p:spPr>
            <a:xfrm>
              <a:off x="8850642" y="4757842"/>
              <a:ext cx="37417" cy="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4"/>
                <a:gd name="f4" fmla="val 176"/>
                <a:gd name="f5" fmla="val 554"/>
                <a:gd name="f6" fmla="val 387"/>
                <a:gd name="f7" fmla="val 219"/>
                <a:gd name="f8" fmla="val 13"/>
                <a:gd name="f9" fmla="val 52"/>
                <a:gd name="f10" fmla="val 38"/>
                <a:gd name="f11" fmla="val 22"/>
                <a:gd name="f12" fmla="val 43"/>
                <a:gd name="f13" fmla="val 1"/>
                <a:gd name="f14" fmla="val 69"/>
                <a:gd name="f15" fmla="val 6"/>
                <a:gd name="f16" fmla="val 100"/>
                <a:gd name="f17" fmla="val 10"/>
                <a:gd name="f18" fmla="val 127"/>
                <a:gd name="f19" fmla="val 31"/>
                <a:gd name="f20" fmla="val 147"/>
                <a:gd name="f21" fmla="val 57"/>
                <a:gd name="f22" fmla="val 61"/>
                <a:gd name="f23" fmla="val 64"/>
                <a:gd name="f24" fmla="val 67"/>
                <a:gd name="f25" fmla="val 146"/>
                <a:gd name="f26" fmla="val 228"/>
                <a:gd name="f27" fmla="val 122"/>
                <a:gd name="f28" fmla="val 389"/>
                <a:gd name="f29" fmla="val 110"/>
                <a:gd name="f30" fmla="val 550"/>
                <a:gd name="f31" fmla="val 769"/>
                <a:gd name="f32" fmla="val 987"/>
                <a:gd name="f33" fmla="val 132"/>
                <a:gd name="f34" fmla="val 1203"/>
                <a:gd name="f35" fmla="val 174"/>
                <a:gd name="f36" fmla="val 1205"/>
                <a:gd name="f37" fmla="val 1210"/>
                <a:gd name="f38" fmla="val 1212"/>
                <a:gd name="f39" fmla="val 1238"/>
                <a:gd name="f40" fmla="val 1261"/>
                <a:gd name="f41" fmla="val 159"/>
                <a:gd name="f42" fmla="val 1268"/>
                <a:gd name="f43" fmla="val 103"/>
                <a:gd name="f44" fmla="val 1255"/>
                <a:gd name="f45" fmla="val 73"/>
                <a:gd name="f46" fmla="val 1225"/>
                <a:gd name="f47" fmla="val 68"/>
                <a:gd name="f48" fmla="val 1003"/>
                <a:gd name="f49" fmla="val 23"/>
                <a:gd name="f50" fmla="val 779"/>
                <a:gd name="f51" fmla="*/ f0 1 1274"/>
                <a:gd name="f52" fmla="*/ f1 1 176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74"/>
                <a:gd name="f59" fmla="*/ f56 1 176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74" h="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4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33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4275;p62">
              <a:extLst>
                <a:ext uri="{FF2B5EF4-FFF2-40B4-BE49-F238E27FC236}">
                  <a16:creationId xmlns:a16="http://schemas.microsoft.com/office/drawing/2014/main" id="{C9EFCB3B-57F0-4845-832E-32708ED50CCB}"/>
                </a:ext>
              </a:extLst>
            </p:cNvPr>
            <p:cNvSpPr/>
            <p:nvPr/>
          </p:nvSpPr>
          <p:spPr>
            <a:xfrm>
              <a:off x="8833405" y="4737286"/>
              <a:ext cx="24496" cy="40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"/>
                <a:gd name="f4" fmla="val 139"/>
                <a:gd name="f5" fmla="val 774"/>
                <a:gd name="f6" fmla="val 55"/>
                <a:gd name="f7" fmla="val 27"/>
                <a:gd name="f8" fmla="val 25"/>
                <a:gd name="f9" fmla="val 29"/>
                <a:gd name="f10" fmla="val 1"/>
                <a:gd name="f11" fmla="val 54"/>
                <a:gd name="f12" fmla="val 2"/>
                <a:gd name="f13" fmla="val 84"/>
                <a:gd name="f14" fmla="val 4"/>
                <a:gd name="f15" fmla="val 114"/>
                <a:gd name="f16" fmla="val 138"/>
                <a:gd name="f17" fmla="val 58"/>
                <a:gd name="f18" fmla="val 59"/>
                <a:gd name="f19" fmla="val 778"/>
                <a:gd name="f20" fmla="val 111"/>
                <a:gd name="f21" fmla="val 808"/>
                <a:gd name="f22" fmla="val 110"/>
                <a:gd name="f23" fmla="val 831"/>
                <a:gd name="f24" fmla="val 830"/>
                <a:gd name="f25" fmla="val 24"/>
                <a:gd name="f26" fmla="val 805"/>
                <a:gd name="f27" fmla="val 777"/>
                <a:gd name="f28" fmla="*/ f0 1 834"/>
                <a:gd name="f29" fmla="*/ f1 1 13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834"/>
                <a:gd name="f36" fmla="*/ f33 1 13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834" h="139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9" y="f16"/>
                    <a:pt x="f17" y="f16"/>
                  </a:cubicBezTo>
                  <a:lnTo>
                    <a:pt x="f18" y="f16"/>
                  </a:lnTo>
                  <a:lnTo>
                    <a:pt x="f19" y="f20"/>
                  </a:lnTo>
                  <a:cubicBezTo>
                    <a:pt x="f21" y="f22"/>
                    <a:pt x="f3" y="f13"/>
                    <a:pt x="f23" y="f11"/>
                  </a:cubicBezTo>
                  <a:cubicBezTo>
                    <a:pt x="f24" y="f25"/>
                    <a:pt x="f26" y="f2"/>
                    <a:pt x="f2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4276;p62">
              <a:extLst>
                <a:ext uri="{FF2B5EF4-FFF2-40B4-BE49-F238E27FC236}">
                  <a16:creationId xmlns:a16="http://schemas.microsoft.com/office/drawing/2014/main" id="{7B75145A-EF95-4DC0-BDF6-CC8724940B4C}"/>
                </a:ext>
              </a:extLst>
            </p:cNvPr>
            <p:cNvSpPr/>
            <p:nvPr/>
          </p:nvSpPr>
          <p:spPr>
            <a:xfrm>
              <a:off x="8739917" y="4818138"/>
              <a:ext cx="64968" cy="27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12"/>
                <a:gd name="f4" fmla="val 947"/>
                <a:gd name="f5" fmla="val 2149"/>
                <a:gd name="f6" fmla="val 2131"/>
                <a:gd name="f7" fmla="val 2113"/>
                <a:gd name="f8" fmla="val 9"/>
                <a:gd name="f9" fmla="val 2103"/>
                <a:gd name="f10" fmla="val 24"/>
                <a:gd name="f11" fmla="val 1916"/>
                <a:gd name="f12" fmla="val 313"/>
                <a:gd name="f13" fmla="val 1593"/>
                <a:gd name="f14" fmla="val 544"/>
                <a:gd name="f15" fmla="val 1197"/>
                <a:gd name="f16" fmla="val 675"/>
                <a:gd name="f17" fmla="val 824"/>
                <a:gd name="f18" fmla="val 797"/>
                <a:gd name="f19" fmla="val 428"/>
                <a:gd name="f20" fmla="val 54"/>
                <a:gd name="f21" fmla="val 836"/>
                <a:gd name="f22" fmla="val 839"/>
                <a:gd name="f23" fmla="val 1"/>
                <a:gd name="f24" fmla="val 863"/>
                <a:gd name="f25" fmla="val 893"/>
                <a:gd name="f26" fmla="val 2"/>
                <a:gd name="f27" fmla="val 924"/>
                <a:gd name="f28" fmla="val 25"/>
                <a:gd name="f29" fmla="val 55"/>
                <a:gd name="f30" fmla="val 440"/>
                <a:gd name="f31" fmla="val 934"/>
                <a:gd name="f32" fmla="val 848"/>
                <a:gd name="f33" fmla="val 906"/>
                <a:gd name="f34" fmla="val 1231"/>
                <a:gd name="f35" fmla="val 779"/>
                <a:gd name="f36" fmla="val 1653"/>
                <a:gd name="f37" fmla="val 642"/>
                <a:gd name="f38" fmla="val 1996"/>
                <a:gd name="f39" fmla="val 394"/>
                <a:gd name="f40" fmla="val 2195"/>
                <a:gd name="f41" fmla="val 85"/>
                <a:gd name="f42" fmla="val 2211"/>
                <a:gd name="f43" fmla="val 58"/>
                <a:gd name="f44" fmla="val 2204"/>
                <a:gd name="f45" fmla="val 2180"/>
                <a:gd name="f46" fmla="val 8"/>
                <a:gd name="f47" fmla="val 2170"/>
                <a:gd name="f48" fmla="val 3"/>
                <a:gd name="f49" fmla="val 2159"/>
                <a:gd name="f50" fmla="*/ f0 1 2212"/>
                <a:gd name="f51" fmla="*/ f1 1 9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2212"/>
                <a:gd name="f58" fmla="*/ f55 1 9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2212" h="9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7"/>
                    <a:pt x="f20" y="f21"/>
                  </a:cubicBezTo>
                  <a:cubicBezTo>
                    <a:pt x="f10" y="f22"/>
                    <a:pt x="f23" y="f24"/>
                    <a:pt x="f23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0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4277;p62">
              <a:extLst>
                <a:ext uri="{FF2B5EF4-FFF2-40B4-BE49-F238E27FC236}">
                  <a16:creationId xmlns:a16="http://schemas.microsoft.com/office/drawing/2014/main" id="{9FE761E6-545C-42F8-9A89-71C6AE931D35}"/>
                </a:ext>
              </a:extLst>
            </p:cNvPr>
            <p:cNvSpPr/>
            <p:nvPr/>
          </p:nvSpPr>
          <p:spPr>
            <a:xfrm>
              <a:off x="8747991" y="4823953"/>
              <a:ext cx="20061" cy="7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"/>
                <a:gd name="f4" fmla="val 261"/>
                <a:gd name="f5" fmla="val 621"/>
                <a:gd name="f6" fmla="val 612"/>
                <a:gd name="f7" fmla="val 603"/>
                <a:gd name="f8" fmla="val 2"/>
                <a:gd name="f9" fmla="val 595"/>
                <a:gd name="f10" fmla="val 7"/>
                <a:gd name="f11" fmla="val 432"/>
                <a:gd name="f12" fmla="val 101"/>
                <a:gd name="f13" fmla="val 247"/>
                <a:gd name="f14" fmla="val 151"/>
                <a:gd name="f15" fmla="val 58"/>
                <a:gd name="f16" fmla="val 56"/>
                <a:gd name="f17" fmla="val 26"/>
                <a:gd name="f18" fmla="val 1"/>
                <a:gd name="f19" fmla="val 175"/>
                <a:gd name="f20" fmla="val 206"/>
                <a:gd name="f21" fmla="val 235"/>
                <a:gd name="f22" fmla="val 23"/>
                <a:gd name="f23" fmla="val 51"/>
                <a:gd name="f24" fmla="val 53"/>
                <a:gd name="f25" fmla="val 260"/>
                <a:gd name="f26" fmla="val 267"/>
                <a:gd name="f27" fmla="val 469"/>
                <a:gd name="f28" fmla="val 208"/>
                <a:gd name="f29" fmla="val 649"/>
                <a:gd name="f30" fmla="val 674"/>
                <a:gd name="f31" fmla="val 87"/>
                <a:gd name="f32" fmla="val 669"/>
                <a:gd name="f33" fmla="val 25"/>
                <a:gd name="f34" fmla="val 658"/>
                <a:gd name="f35" fmla="val 9"/>
                <a:gd name="f36" fmla="val 639"/>
                <a:gd name="f37" fmla="*/ f0 1 683"/>
                <a:gd name="f38" fmla="*/ f1 1 26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83"/>
                <a:gd name="f45" fmla="*/ f42 1 26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83" h="2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18" y="f20"/>
                  </a:cubicBezTo>
                  <a:cubicBezTo>
                    <a:pt x="f18" y="f21"/>
                    <a:pt x="f22" y="f4"/>
                    <a:pt x="f23" y="f4"/>
                  </a:cubicBezTo>
                  <a:cubicBezTo>
                    <a:pt x="f24" y="f4"/>
                    <a:pt x="f16" y="f4"/>
                    <a:pt x="f15" y="f25"/>
                  </a:cubicBezTo>
                  <a:cubicBezTo>
                    <a:pt x="f26" y="f25"/>
                    <a:pt x="f27" y="f28"/>
                    <a:pt x="f29" y="f12"/>
                  </a:cubicBezTo>
                  <a:cubicBezTo>
                    <a:pt x="f30" y="f31"/>
                    <a:pt x="f3" y="f24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4278;p62">
              <a:extLst>
                <a:ext uri="{FF2B5EF4-FFF2-40B4-BE49-F238E27FC236}">
                  <a16:creationId xmlns:a16="http://schemas.microsoft.com/office/drawing/2014/main" id="{E4D6A8F6-F69B-4157-9A64-46A443A18F2A}"/>
                </a:ext>
              </a:extLst>
            </p:cNvPr>
            <p:cNvSpPr/>
            <p:nvPr/>
          </p:nvSpPr>
          <p:spPr>
            <a:xfrm>
              <a:off x="8753222" y="4810237"/>
              <a:ext cx="12746" cy="4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158"/>
                <a:gd name="f5" fmla="val 375"/>
                <a:gd name="f6" fmla="val 1"/>
                <a:gd name="f7" fmla="val 372"/>
                <a:gd name="f8" fmla="val 369"/>
                <a:gd name="f9" fmla="val 367"/>
                <a:gd name="f10" fmla="val 53"/>
                <a:gd name="f11" fmla="val 50"/>
                <a:gd name="f12" fmla="val 22"/>
                <a:gd name="f13" fmla="val 55"/>
                <a:gd name="f14" fmla="val 82"/>
                <a:gd name="f15" fmla="val 6"/>
                <a:gd name="f16" fmla="val 112"/>
                <a:gd name="f17" fmla="val 11"/>
                <a:gd name="f18" fmla="val 139"/>
                <a:gd name="f19" fmla="val 34"/>
                <a:gd name="f20" fmla="val 61"/>
                <a:gd name="f21" fmla="val 69"/>
                <a:gd name="f22" fmla="val 382"/>
                <a:gd name="f23" fmla="val 111"/>
                <a:gd name="f24" fmla="val 412"/>
                <a:gd name="f25" fmla="val 105"/>
                <a:gd name="f26" fmla="val 78"/>
                <a:gd name="f27" fmla="val 428"/>
                <a:gd name="f28" fmla="val 48"/>
                <a:gd name="f29" fmla="val 424"/>
                <a:gd name="f30" fmla="val 21"/>
                <a:gd name="f31" fmla="val 402"/>
                <a:gd name="f32" fmla="*/ f0 1 434"/>
                <a:gd name="f33" fmla="*/ f1 1 15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434"/>
                <a:gd name="f40" fmla="*/ f37 1 15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434" h="15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7" name="Group 4">
            <a:extLst>
              <a:ext uri="{FF2B5EF4-FFF2-40B4-BE49-F238E27FC236}">
                <a16:creationId xmlns:a16="http://schemas.microsoft.com/office/drawing/2014/main" id="{4E5172CC-23E8-28F4-FA16-7A8D0072937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95326" y="836612"/>
            <a:ext cx="3303588" cy="3894138"/>
            <a:chOff x="438" y="527"/>
            <a:chExt cx="2081" cy="2453"/>
          </a:xfrm>
        </p:grpSpPr>
        <p:sp>
          <p:nvSpPr>
            <p:cNvPr id="59" name="Freeform 5">
              <a:extLst>
                <a:ext uri="{FF2B5EF4-FFF2-40B4-BE49-F238E27FC236}">
                  <a16:creationId xmlns:a16="http://schemas.microsoft.com/office/drawing/2014/main" id="{CEC2A316-DEE2-8851-978E-3FD262F9D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527"/>
              <a:ext cx="558" cy="1947"/>
            </a:xfrm>
            <a:custGeom>
              <a:avLst/>
              <a:gdLst>
                <a:gd name="T0" fmla="*/ 2 w 152"/>
                <a:gd name="T1" fmla="*/ 119 h 531"/>
                <a:gd name="T2" fmla="*/ 4 w 152"/>
                <a:gd name="T3" fmla="*/ 65 h 531"/>
                <a:gd name="T4" fmla="*/ 94 w 152"/>
                <a:gd name="T5" fmla="*/ 3 h 531"/>
                <a:gd name="T6" fmla="*/ 142 w 152"/>
                <a:gd name="T7" fmla="*/ 11 h 531"/>
                <a:gd name="T8" fmla="*/ 147 w 152"/>
                <a:gd name="T9" fmla="*/ 53 h 531"/>
                <a:gd name="T10" fmla="*/ 144 w 152"/>
                <a:gd name="T11" fmla="*/ 91 h 531"/>
                <a:gd name="T12" fmla="*/ 144 w 152"/>
                <a:gd name="T13" fmla="*/ 412 h 531"/>
                <a:gd name="T14" fmla="*/ 115 w 152"/>
                <a:gd name="T15" fmla="*/ 503 h 531"/>
                <a:gd name="T16" fmla="*/ 55 w 152"/>
                <a:gd name="T17" fmla="*/ 526 h 531"/>
                <a:gd name="T18" fmla="*/ 60 w 152"/>
                <a:gd name="T19" fmla="*/ 479 h 531"/>
                <a:gd name="T20" fmla="*/ 66 w 152"/>
                <a:gd name="T21" fmla="*/ 414 h 531"/>
                <a:gd name="T22" fmla="*/ 69 w 152"/>
                <a:gd name="T23" fmla="*/ 373 h 531"/>
                <a:gd name="T24" fmla="*/ 87 w 152"/>
                <a:gd name="T25" fmla="*/ 342 h 531"/>
                <a:gd name="T26" fmla="*/ 89 w 152"/>
                <a:gd name="T27" fmla="*/ 314 h 531"/>
                <a:gd name="T28" fmla="*/ 104 w 152"/>
                <a:gd name="T29" fmla="*/ 262 h 531"/>
                <a:gd name="T30" fmla="*/ 112 w 152"/>
                <a:gd name="T31" fmla="*/ 234 h 531"/>
                <a:gd name="T32" fmla="*/ 99 w 152"/>
                <a:gd name="T33" fmla="*/ 206 h 531"/>
                <a:gd name="T34" fmla="*/ 89 w 152"/>
                <a:gd name="T35" fmla="*/ 187 h 531"/>
                <a:gd name="T36" fmla="*/ 88 w 152"/>
                <a:gd name="T37" fmla="*/ 96 h 531"/>
                <a:gd name="T38" fmla="*/ 88 w 152"/>
                <a:gd name="T39" fmla="*/ 46 h 531"/>
                <a:gd name="T40" fmla="*/ 84 w 152"/>
                <a:gd name="T41" fmla="*/ 36 h 531"/>
                <a:gd name="T42" fmla="*/ 73 w 152"/>
                <a:gd name="T43" fmla="*/ 41 h 531"/>
                <a:gd name="T44" fmla="*/ 51 w 152"/>
                <a:gd name="T45" fmla="*/ 108 h 531"/>
                <a:gd name="T46" fmla="*/ 50 w 152"/>
                <a:gd name="T47" fmla="*/ 148 h 531"/>
                <a:gd name="T48" fmla="*/ 34 w 152"/>
                <a:gd name="T49" fmla="*/ 147 h 531"/>
                <a:gd name="T50" fmla="*/ 5 w 152"/>
                <a:gd name="T51" fmla="*/ 124 h 531"/>
                <a:gd name="T52" fmla="*/ 2 w 152"/>
                <a:gd name="T53" fmla="*/ 119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2" h="531">
                  <a:moveTo>
                    <a:pt x="2" y="119"/>
                  </a:moveTo>
                  <a:cubicBezTo>
                    <a:pt x="2" y="101"/>
                    <a:pt x="0" y="83"/>
                    <a:pt x="4" y="65"/>
                  </a:cubicBezTo>
                  <a:cubicBezTo>
                    <a:pt x="13" y="23"/>
                    <a:pt x="47" y="0"/>
                    <a:pt x="94" y="3"/>
                  </a:cubicBezTo>
                  <a:cubicBezTo>
                    <a:pt x="110" y="4"/>
                    <a:pt x="128" y="0"/>
                    <a:pt x="142" y="11"/>
                  </a:cubicBezTo>
                  <a:cubicBezTo>
                    <a:pt x="151" y="24"/>
                    <a:pt x="152" y="38"/>
                    <a:pt x="147" y="53"/>
                  </a:cubicBezTo>
                  <a:cubicBezTo>
                    <a:pt x="143" y="65"/>
                    <a:pt x="144" y="78"/>
                    <a:pt x="144" y="91"/>
                  </a:cubicBezTo>
                  <a:cubicBezTo>
                    <a:pt x="144" y="198"/>
                    <a:pt x="144" y="305"/>
                    <a:pt x="144" y="412"/>
                  </a:cubicBezTo>
                  <a:cubicBezTo>
                    <a:pt x="144" y="445"/>
                    <a:pt x="139" y="477"/>
                    <a:pt x="115" y="503"/>
                  </a:cubicBezTo>
                  <a:cubicBezTo>
                    <a:pt x="100" y="521"/>
                    <a:pt x="80" y="531"/>
                    <a:pt x="55" y="526"/>
                  </a:cubicBezTo>
                  <a:cubicBezTo>
                    <a:pt x="45" y="509"/>
                    <a:pt x="56" y="494"/>
                    <a:pt x="60" y="479"/>
                  </a:cubicBezTo>
                  <a:cubicBezTo>
                    <a:pt x="75" y="459"/>
                    <a:pt x="68" y="436"/>
                    <a:pt x="66" y="414"/>
                  </a:cubicBezTo>
                  <a:cubicBezTo>
                    <a:pt x="66" y="400"/>
                    <a:pt x="62" y="386"/>
                    <a:pt x="69" y="373"/>
                  </a:cubicBezTo>
                  <a:cubicBezTo>
                    <a:pt x="76" y="364"/>
                    <a:pt x="85" y="354"/>
                    <a:pt x="87" y="342"/>
                  </a:cubicBezTo>
                  <a:cubicBezTo>
                    <a:pt x="90" y="332"/>
                    <a:pt x="89" y="323"/>
                    <a:pt x="89" y="314"/>
                  </a:cubicBezTo>
                  <a:cubicBezTo>
                    <a:pt x="88" y="295"/>
                    <a:pt x="90" y="277"/>
                    <a:pt x="104" y="262"/>
                  </a:cubicBezTo>
                  <a:cubicBezTo>
                    <a:pt x="111" y="255"/>
                    <a:pt x="113" y="245"/>
                    <a:pt x="112" y="234"/>
                  </a:cubicBezTo>
                  <a:cubicBezTo>
                    <a:pt x="112" y="223"/>
                    <a:pt x="106" y="214"/>
                    <a:pt x="99" y="206"/>
                  </a:cubicBezTo>
                  <a:cubicBezTo>
                    <a:pt x="94" y="200"/>
                    <a:pt x="90" y="195"/>
                    <a:pt x="89" y="187"/>
                  </a:cubicBezTo>
                  <a:cubicBezTo>
                    <a:pt x="87" y="156"/>
                    <a:pt x="89" y="126"/>
                    <a:pt x="88" y="96"/>
                  </a:cubicBezTo>
                  <a:cubicBezTo>
                    <a:pt x="88" y="79"/>
                    <a:pt x="89" y="63"/>
                    <a:pt x="88" y="46"/>
                  </a:cubicBezTo>
                  <a:cubicBezTo>
                    <a:pt x="88" y="42"/>
                    <a:pt x="88" y="37"/>
                    <a:pt x="84" y="36"/>
                  </a:cubicBezTo>
                  <a:cubicBezTo>
                    <a:pt x="79" y="33"/>
                    <a:pt x="75" y="38"/>
                    <a:pt x="73" y="41"/>
                  </a:cubicBezTo>
                  <a:cubicBezTo>
                    <a:pt x="59" y="61"/>
                    <a:pt x="53" y="84"/>
                    <a:pt x="51" y="108"/>
                  </a:cubicBezTo>
                  <a:cubicBezTo>
                    <a:pt x="51" y="121"/>
                    <a:pt x="53" y="135"/>
                    <a:pt x="50" y="148"/>
                  </a:cubicBezTo>
                  <a:cubicBezTo>
                    <a:pt x="44" y="158"/>
                    <a:pt x="38" y="151"/>
                    <a:pt x="34" y="147"/>
                  </a:cubicBezTo>
                  <a:cubicBezTo>
                    <a:pt x="24" y="139"/>
                    <a:pt x="14" y="132"/>
                    <a:pt x="5" y="124"/>
                  </a:cubicBezTo>
                  <a:cubicBezTo>
                    <a:pt x="3" y="122"/>
                    <a:pt x="2" y="121"/>
                    <a:pt x="2" y="119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6">
              <a:extLst>
                <a:ext uri="{FF2B5EF4-FFF2-40B4-BE49-F238E27FC236}">
                  <a16:creationId xmlns:a16="http://schemas.microsoft.com/office/drawing/2014/main" id="{FBF56E0A-BF54-91EF-3DCF-1B366CBC0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945"/>
              <a:ext cx="943" cy="1027"/>
            </a:xfrm>
            <a:custGeom>
              <a:avLst/>
              <a:gdLst>
                <a:gd name="T0" fmla="*/ 9 w 257"/>
                <a:gd name="T1" fmla="*/ 2 h 280"/>
                <a:gd name="T2" fmla="*/ 41 w 257"/>
                <a:gd name="T3" fmla="*/ 14 h 280"/>
                <a:gd name="T4" fmla="*/ 174 w 257"/>
                <a:gd name="T5" fmla="*/ 96 h 280"/>
                <a:gd name="T6" fmla="*/ 257 w 257"/>
                <a:gd name="T7" fmla="*/ 217 h 280"/>
                <a:gd name="T8" fmla="*/ 224 w 257"/>
                <a:gd name="T9" fmla="*/ 280 h 280"/>
                <a:gd name="T10" fmla="*/ 214 w 257"/>
                <a:gd name="T11" fmla="*/ 247 h 280"/>
                <a:gd name="T12" fmla="*/ 211 w 257"/>
                <a:gd name="T13" fmla="*/ 200 h 280"/>
                <a:gd name="T14" fmla="*/ 165 w 257"/>
                <a:gd name="T15" fmla="*/ 181 h 280"/>
                <a:gd name="T16" fmla="*/ 148 w 257"/>
                <a:gd name="T17" fmla="*/ 182 h 280"/>
                <a:gd name="T18" fmla="*/ 140 w 257"/>
                <a:gd name="T19" fmla="*/ 158 h 280"/>
                <a:gd name="T20" fmla="*/ 128 w 257"/>
                <a:gd name="T21" fmla="*/ 140 h 280"/>
                <a:gd name="T22" fmla="*/ 119 w 257"/>
                <a:gd name="T23" fmla="*/ 113 h 280"/>
                <a:gd name="T24" fmla="*/ 105 w 257"/>
                <a:gd name="T25" fmla="*/ 98 h 280"/>
                <a:gd name="T26" fmla="*/ 88 w 257"/>
                <a:gd name="T27" fmla="*/ 102 h 280"/>
                <a:gd name="T28" fmla="*/ 67 w 257"/>
                <a:gd name="T29" fmla="*/ 134 h 280"/>
                <a:gd name="T30" fmla="*/ 66 w 257"/>
                <a:gd name="T31" fmla="*/ 157 h 280"/>
                <a:gd name="T32" fmla="*/ 60 w 257"/>
                <a:gd name="T33" fmla="*/ 179 h 280"/>
                <a:gd name="T34" fmla="*/ 79 w 257"/>
                <a:gd name="T35" fmla="*/ 195 h 280"/>
                <a:gd name="T36" fmla="*/ 98 w 257"/>
                <a:gd name="T37" fmla="*/ 205 h 280"/>
                <a:gd name="T38" fmla="*/ 82 w 257"/>
                <a:gd name="T39" fmla="*/ 219 h 280"/>
                <a:gd name="T40" fmla="*/ 61 w 257"/>
                <a:gd name="T41" fmla="*/ 231 h 280"/>
                <a:gd name="T42" fmla="*/ 62 w 257"/>
                <a:gd name="T43" fmla="*/ 259 h 280"/>
                <a:gd name="T44" fmla="*/ 58 w 257"/>
                <a:gd name="T45" fmla="*/ 264 h 280"/>
                <a:gd name="T46" fmla="*/ 3 w 257"/>
                <a:gd name="T47" fmla="*/ 232 h 280"/>
                <a:gd name="T48" fmla="*/ 2 w 257"/>
                <a:gd name="T49" fmla="*/ 17 h 280"/>
                <a:gd name="T50" fmla="*/ 9 w 257"/>
                <a:gd name="T51" fmla="*/ 2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7" h="280">
                  <a:moveTo>
                    <a:pt x="9" y="2"/>
                  </a:moveTo>
                  <a:cubicBezTo>
                    <a:pt x="22" y="0"/>
                    <a:pt x="33" y="7"/>
                    <a:pt x="41" y="14"/>
                  </a:cubicBezTo>
                  <a:cubicBezTo>
                    <a:pt x="81" y="50"/>
                    <a:pt x="132" y="65"/>
                    <a:pt x="174" y="96"/>
                  </a:cubicBezTo>
                  <a:cubicBezTo>
                    <a:pt x="215" y="127"/>
                    <a:pt x="247" y="165"/>
                    <a:pt x="257" y="217"/>
                  </a:cubicBezTo>
                  <a:cubicBezTo>
                    <a:pt x="252" y="242"/>
                    <a:pt x="249" y="266"/>
                    <a:pt x="224" y="280"/>
                  </a:cubicBezTo>
                  <a:cubicBezTo>
                    <a:pt x="212" y="271"/>
                    <a:pt x="204" y="258"/>
                    <a:pt x="214" y="247"/>
                  </a:cubicBezTo>
                  <a:cubicBezTo>
                    <a:pt x="229" y="228"/>
                    <a:pt x="220" y="214"/>
                    <a:pt x="211" y="200"/>
                  </a:cubicBezTo>
                  <a:cubicBezTo>
                    <a:pt x="201" y="183"/>
                    <a:pt x="183" y="177"/>
                    <a:pt x="165" y="181"/>
                  </a:cubicBezTo>
                  <a:cubicBezTo>
                    <a:pt x="159" y="182"/>
                    <a:pt x="154" y="186"/>
                    <a:pt x="148" y="182"/>
                  </a:cubicBezTo>
                  <a:cubicBezTo>
                    <a:pt x="142" y="175"/>
                    <a:pt x="142" y="166"/>
                    <a:pt x="140" y="158"/>
                  </a:cubicBezTo>
                  <a:cubicBezTo>
                    <a:pt x="138" y="150"/>
                    <a:pt x="135" y="144"/>
                    <a:pt x="128" y="140"/>
                  </a:cubicBezTo>
                  <a:cubicBezTo>
                    <a:pt x="121" y="132"/>
                    <a:pt x="120" y="122"/>
                    <a:pt x="119" y="113"/>
                  </a:cubicBezTo>
                  <a:cubicBezTo>
                    <a:pt x="118" y="105"/>
                    <a:pt x="117" y="96"/>
                    <a:pt x="105" y="98"/>
                  </a:cubicBezTo>
                  <a:cubicBezTo>
                    <a:pt x="99" y="99"/>
                    <a:pt x="94" y="101"/>
                    <a:pt x="88" y="102"/>
                  </a:cubicBezTo>
                  <a:cubicBezTo>
                    <a:pt x="66" y="108"/>
                    <a:pt x="64" y="111"/>
                    <a:pt x="67" y="134"/>
                  </a:cubicBezTo>
                  <a:cubicBezTo>
                    <a:pt x="69" y="142"/>
                    <a:pt x="70" y="150"/>
                    <a:pt x="66" y="157"/>
                  </a:cubicBezTo>
                  <a:cubicBezTo>
                    <a:pt x="61" y="163"/>
                    <a:pt x="59" y="170"/>
                    <a:pt x="60" y="179"/>
                  </a:cubicBezTo>
                  <a:cubicBezTo>
                    <a:pt x="62" y="190"/>
                    <a:pt x="65" y="197"/>
                    <a:pt x="79" y="195"/>
                  </a:cubicBezTo>
                  <a:cubicBezTo>
                    <a:pt x="87" y="193"/>
                    <a:pt x="97" y="191"/>
                    <a:pt x="98" y="205"/>
                  </a:cubicBezTo>
                  <a:cubicBezTo>
                    <a:pt x="97" y="214"/>
                    <a:pt x="90" y="217"/>
                    <a:pt x="82" y="219"/>
                  </a:cubicBezTo>
                  <a:cubicBezTo>
                    <a:pt x="74" y="221"/>
                    <a:pt x="66" y="223"/>
                    <a:pt x="61" y="231"/>
                  </a:cubicBezTo>
                  <a:cubicBezTo>
                    <a:pt x="53" y="241"/>
                    <a:pt x="66" y="249"/>
                    <a:pt x="62" y="259"/>
                  </a:cubicBezTo>
                  <a:cubicBezTo>
                    <a:pt x="62" y="261"/>
                    <a:pt x="60" y="263"/>
                    <a:pt x="58" y="264"/>
                  </a:cubicBezTo>
                  <a:cubicBezTo>
                    <a:pt x="36" y="260"/>
                    <a:pt x="15" y="255"/>
                    <a:pt x="3" y="232"/>
                  </a:cubicBezTo>
                  <a:cubicBezTo>
                    <a:pt x="0" y="161"/>
                    <a:pt x="2" y="89"/>
                    <a:pt x="2" y="17"/>
                  </a:cubicBezTo>
                  <a:cubicBezTo>
                    <a:pt x="2" y="12"/>
                    <a:pt x="3" y="5"/>
                    <a:pt x="9" y="2"/>
                  </a:cubicBezTo>
                  <a:close/>
                </a:path>
              </a:pathLst>
            </a:custGeom>
            <a:solidFill>
              <a:srgbClr val="FEF4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7">
              <a:extLst>
                <a:ext uri="{FF2B5EF4-FFF2-40B4-BE49-F238E27FC236}">
                  <a16:creationId xmlns:a16="http://schemas.microsoft.com/office/drawing/2014/main" id="{C6E42659-EDEE-D693-73DA-05B3AD92F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2258"/>
              <a:ext cx="1854" cy="722"/>
            </a:xfrm>
            <a:custGeom>
              <a:avLst/>
              <a:gdLst>
                <a:gd name="T0" fmla="*/ 471 w 505"/>
                <a:gd name="T1" fmla="*/ 104 h 197"/>
                <a:gd name="T2" fmla="*/ 474 w 505"/>
                <a:gd name="T3" fmla="*/ 109 h 197"/>
                <a:gd name="T4" fmla="*/ 450 w 505"/>
                <a:gd name="T5" fmla="*/ 188 h 197"/>
                <a:gd name="T6" fmla="*/ 371 w 505"/>
                <a:gd name="T7" fmla="*/ 181 h 197"/>
                <a:gd name="T8" fmla="*/ 276 w 505"/>
                <a:gd name="T9" fmla="*/ 118 h 197"/>
                <a:gd name="T10" fmla="*/ 264 w 505"/>
                <a:gd name="T11" fmla="*/ 94 h 197"/>
                <a:gd name="T12" fmla="*/ 249 w 505"/>
                <a:gd name="T13" fmla="*/ 82 h 197"/>
                <a:gd name="T14" fmla="*/ 139 w 505"/>
                <a:gd name="T15" fmla="*/ 106 h 197"/>
                <a:gd name="T16" fmla="*/ 30 w 505"/>
                <a:gd name="T17" fmla="*/ 90 h 197"/>
                <a:gd name="T18" fmla="*/ 3 w 505"/>
                <a:gd name="T19" fmla="*/ 43 h 197"/>
                <a:gd name="T20" fmla="*/ 45 w 505"/>
                <a:gd name="T21" fmla="*/ 4 h 197"/>
                <a:gd name="T22" fmla="*/ 58 w 505"/>
                <a:gd name="T23" fmla="*/ 0 h 197"/>
                <a:gd name="T24" fmla="*/ 74 w 505"/>
                <a:gd name="T25" fmla="*/ 13 h 197"/>
                <a:gd name="T26" fmla="*/ 85 w 505"/>
                <a:gd name="T27" fmla="*/ 76 h 197"/>
                <a:gd name="T28" fmla="*/ 96 w 505"/>
                <a:gd name="T29" fmla="*/ 81 h 197"/>
                <a:gd name="T30" fmla="*/ 93 w 505"/>
                <a:gd name="T31" fmla="*/ 75 h 197"/>
                <a:gd name="T32" fmla="*/ 94 w 505"/>
                <a:gd name="T33" fmla="*/ 60 h 197"/>
                <a:gd name="T34" fmla="*/ 123 w 505"/>
                <a:gd name="T35" fmla="*/ 65 h 197"/>
                <a:gd name="T36" fmla="*/ 132 w 505"/>
                <a:gd name="T37" fmla="*/ 76 h 197"/>
                <a:gd name="T38" fmla="*/ 146 w 505"/>
                <a:gd name="T39" fmla="*/ 78 h 197"/>
                <a:gd name="T40" fmla="*/ 184 w 505"/>
                <a:gd name="T41" fmla="*/ 64 h 197"/>
                <a:gd name="T42" fmla="*/ 258 w 505"/>
                <a:gd name="T43" fmla="*/ 6 h 197"/>
                <a:gd name="T44" fmla="*/ 305 w 505"/>
                <a:gd name="T45" fmla="*/ 17 h 197"/>
                <a:gd name="T46" fmla="*/ 308 w 505"/>
                <a:gd name="T47" fmla="*/ 70 h 197"/>
                <a:gd name="T48" fmla="*/ 347 w 505"/>
                <a:gd name="T49" fmla="*/ 129 h 197"/>
                <a:gd name="T50" fmla="*/ 375 w 505"/>
                <a:gd name="T51" fmla="*/ 130 h 197"/>
                <a:gd name="T52" fmla="*/ 382 w 505"/>
                <a:gd name="T53" fmla="*/ 146 h 197"/>
                <a:gd name="T54" fmla="*/ 382 w 505"/>
                <a:gd name="T55" fmla="*/ 159 h 197"/>
                <a:gd name="T56" fmla="*/ 395 w 505"/>
                <a:gd name="T57" fmla="*/ 153 h 197"/>
                <a:gd name="T58" fmla="*/ 400 w 505"/>
                <a:gd name="T59" fmla="*/ 133 h 197"/>
                <a:gd name="T60" fmla="*/ 418 w 505"/>
                <a:gd name="T61" fmla="*/ 118 h 197"/>
                <a:gd name="T62" fmla="*/ 427 w 505"/>
                <a:gd name="T63" fmla="*/ 140 h 197"/>
                <a:gd name="T64" fmla="*/ 430 w 505"/>
                <a:gd name="T65" fmla="*/ 158 h 197"/>
                <a:gd name="T66" fmla="*/ 446 w 505"/>
                <a:gd name="T67" fmla="*/ 144 h 197"/>
                <a:gd name="T68" fmla="*/ 458 w 505"/>
                <a:gd name="T69" fmla="*/ 100 h 197"/>
                <a:gd name="T70" fmla="*/ 471 w 505"/>
                <a:gd name="T71" fmla="*/ 104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5" h="197">
                  <a:moveTo>
                    <a:pt x="471" y="104"/>
                  </a:moveTo>
                  <a:cubicBezTo>
                    <a:pt x="472" y="106"/>
                    <a:pt x="473" y="108"/>
                    <a:pt x="474" y="109"/>
                  </a:cubicBezTo>
                  <a:cubicBezTo>
                    <a:pt x="505" y="144"/>
                    <a:pt x="495" y="173"/>
                    <a:pt x="450" y="188"/>
                  </a:cubicBezTo>
                  <a:cubicBezTo>
                    <a:pt x="423" y="197"/>
                    <a:pt x="395" y="195"/>
                    <a:pt x="371" y="181"/>
                  </a:cubicBezTo>
                  <a:cubicBezTo>
                    <a:pt x="338" y="162"/>
                    <a:pt x="305" y="142"/>
                    <a:pt x="276" y="118"/>
                  </a:cubicBezTo>
                  <a:cubicBezTo>
                    <a:pt x="269" y="112"/>
                    <a:pt x="262" y="105"/>
                    <a:pt x="264" y="94"/>
                  </a:cubicBezTo>
                  <a:cubicBezTo>
                    <a:pt x="269" y="78"/>
                    <a:pt x="259" y="80"/>
                    <a:pt x="249" y="82"/>
                  </a:cubicBezTo>
                  <a:cubicBezTo>
                    <a:pt x="212" y="89"/>
                    <a:pt x="176" y="101"/>
                    <a:pt x="139" y="106"/>
                  </a:cubicBezTo>
                  <a:cubicBezTo>
                    <a:pt x="101" y="111"/>
                    <a:pt x="64" y="115"/>
                    <a:pt x="30" y="90"/>
                  </a:cubicBezTo>
                  <a:cubicBezTo>
                    <a:pt x="13" y="78"/>
                    <a:pt x="0" y="64"/>
                    <a:pt x="3" y="43"/>
                  </a:cubicBezTo>
                  <a:cubicBezTo>
                    <a:pt x="7" y="20"/>
                    <a:pt x="26" y="11"/>
                    <a:pt x="45" y="4"/>
                  </a:cubicBezTo>
                  <a:cubicBezTo>
                    <a:pt x="49" y="2"/>
                    <a:pt x="54" y="1"/>
                    <a:pt x="58" y="0"/>
                  </a:cubicBezTo>
                  <a:cubicBezTo>
                    <a:pt x="65" y="2"/>
                    <a:pt x="69" y="7"/>
                    <a:pt x="74" y="13"/>
                  </a:cubicBezTo>
                  <a:cubicBezTo>
                    <a:pt x="74" y="34"/>
                    <a:pt x="80" y="55"/>
                    <a:pt x="85" y="76"/>
                  </a:cubicBezTo>
                  <a:cubicBezTo>
                    <a:pt x="86" y="83"/>
                    <a:pt x="92" y="84"/>
                    <a:pt x="96" y="81"/>
                  </a:cubicBezTo>
                  <a:cubicBezTo>
                    <a:pt x="100" y="79"/>
                    <a:pt x="93" y="77"/>
                    <a:pt x="93" y="75"/>
                  </a:cubicBezTo>
                  <a:cubicBezTo>
                    <a:pt x="91" y="70"/>
                    <a:pt x="91" y="65"/>
                    <a:pt x="94" y="60"/>
                  </a:cubicBezTo>
                  <a:cubicBezTo>
                    <a:pt x="105" y="55"/>
                    <a:pt x="113" y="62"/>
                    <a:pt x="123" y="65"/>
                  </a:cubicBezTo>
                  <a:cubicBezTo>
                    <a:pt x="127" y="68"/>
                    <a:pt x="130" y="72"/>
                    <a:pt x="132" y="76"/>
                  </a:cubicBezTo>
                  <a:cubicBezTo>
                    <a:pt x="136" y="83"/>
                    <a:pt x="142" y="82"/>
                    <a:pt x="146" y="78"/>
                  </a:cubicBezTo>
                  <a:cubicBezTo>
                    <a:pt x="156" y="66"/>
                    <a:pt x="171" y="67"/>
                    <a:pt x="184" y="64"/>
                  </a:cubicBezTo>
                  <a:cubicBezTo>
                    <a:pt x="218" y="57"/>
                    <a:pt x="247" y="43"/>
                    <a:pt x="258" y="6"/>
                  </a:cubicBezTo>
                  <a:cubicBezTo>
                    <a:pt x="276" y="2"/>
                    <a:pt x="290" y="10"/>
                    <a:pt x="305" y="17"/>
                  </a:cubicBezTo>
                  <a:cubicBezTo>
                    <a:pt x="311" y="34"/>
                    <a:pt x="310" y="53"/>
                    <a:pt x="308" y="70"/>
                  </a:cubicBezTo>
                  <a:cubicBezTo>
                    <a:pt x="305" y="101"/>
                    <a:pt x="318" y="120"/>
                    <a:pt x="347" y="129"/>
                  </a:cubicBezTo>
                  <a:cubicBezTo>
                    <a:pt x="356" y="130"/>
                    <a:pt x="366" y="125"/>
                    <a:pt x="375" y="130"/>
                  </a:cubicBezTo>
                  <a:cubicBezTo>
                    <a:pt x="380" y="134"/>
                    <a:pt x="382" y="139"/>
                    <a:pt x="382" y="146"/>
                  </a:cubicBezTo>
                  <a:cubicBezTo>
                    <a:pt x="383" y="150"/>
                    <a:pt x="374" y="155"/>
                    <a:pt x="382" y="159"/>
                  </a:cubicBezTo>
                  <a:cubicBezTo>
                    <a:pt x="388" y="163"/>
                    <a:pt x="393" y="161"/>
                    <a:pt x="395" y="153"/>
                  </a:cubicBezTo>
                  <a:cubicBezTo>
                    <a:pt x="397" y="147"/>
                    <a:pt x="398" y="140"/>
                    <a:pt x="400" y="133"/>
                  </a:cubicBezTo>
                  <a:cubicBezTo>
                    <a:pt x="404" y="126"/>
                    <a:pt x="406" y="115"/>
                    <a:pt x="418" y="118"/>
                  </a:cubicBezTo>
                  <a:cubicBezTo>
                    <a:pt x="428" y="121"/>
                    <a:pt x="428" y="131"/>
                    <a:pt x="427" y="140"/>
                  </a:cubicBezTo>
                  <a:cubicBezTo>
                    <a:pt x="428" y="146"/>
                    <a:pt x="418" y="154"/>
                    <a:pt x="430" y="158"/>
                  </a:cubicBezTo>
                  <a:cubicBezTo>
                    <a:pt x="442" y="162"/>
                    <a:pt x="445" y="153"/>
                    <a:pt x="446" y="144"/>
                  </a:cubicBezTo>
                  <a:cubicBezTo>
                    <a:pt x="450" y="129"/>
                    <a:pt x="448" y="113"/>
                    <a:pt x="458" y="100"/>
                  </a:cubicBezTo>
                  <a:cubicBezTo>
                    <a:pt x="464" y="97"/>
                    <a:pt x="468" y="99"/>
                    <a:pt x="471" y="104"/>
                  </a:cubicBezTo>
                  <a:close/>
                </a:path>
              </a:pathLst>
            </a:custGeom>
            <a:solidFill>
              <a:srgbClr val="EAD2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8">
              <a:extLst>
                <a:ext uri="{FF2B5EF4-FFF2-40B4-BE49-F238E27FC236}">
                  <a16:creationId xmlns:a16="http://schemas.microsoft.com/office/drawing/2014/main" id="{C881BB58-936A-31BB-90C1-16AFBDB46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1293"/>
              <a:ext cx="419" cy="1038"/>
            </a:xfrm>
            <a:custGeom>
              <a:avLst/>
              <a:gdLst>
                <a:gd name="T0" fmla="*/ 112 w 114"/>
                <a:gd name="T1" fmla="*/ 164 h 283"/>
                <a:gd name="T2" fmla="*/ 110 w 114"/>
                <a:gd name="T3" fmla="*/ 203 h 283"/>
                <a:gd name="T4" fmla="*/ 112 w 114"/>
                <a:gd name="T5" fmla="*/ 260 h 283"/>
                <a:gd name="T6" fmla="*/ 99 w 114"/>
                <a:gd name="T7" fmla="*/ 272 h 283"/>
                <a:gd name="T8" fmla="*/ 64 w 114"/>
                <a:gd name="T9" fmla="*/ 283 h 283"/>
                <a:gd name="T10" fmla="*/ 55 w 114"/>
                <a:gd name="T11" fmla="*/ 282 h 283"/>
                <a:gd name="T12" fmla="*/ 18 w 114"/>
                <a:gd name="T13" fmla="*/ 238 h 283"/>
                <a:gd name="T14" fmla="*/ 18 w 114"/>
                <a:gd name="T15" fmla="*/ 113 h 283"/>
                <a:gd name="T16" fmla="*/ 21 w 114"/>
                <a:gd name="T17" fmla="*/ 95 h 283"/>
                <a:gd name="T18" fmla="*/ 15 w 114"/>
                <a:gd name="T19" fmla="*/ 91 h 283"/>
                <a:gd name="T20" fmla="*/ 8 w 114"/>
                <a:gd name="T21" fmla="*/ 51 h 283"/>
                <a:gd name="T22" fmla="*/ 8 w 114"/>
                <a:gd name="T23" fmla="*/ 40 h 283"/>
                <a:gd name="T24" fmla="*/ 29 w 114"/>
                <a:gd name="T25" fmla="*/ 8 h 283"/>
                <a:gd name="T26" fmla="*/ 40 w 114"/>
                <a:gd name="T27" fmla="*/ 3 h 283"/>
                <a:gd name="T28" fmla="*/ 56 w 114"/>
                <a:gd name="T29" fmla="*/ 9 h 283"/>
                <a:gd name="T30" fmla="*/ 88 w 114"/>
                <a:gd name="T31" fmla="*/ 48 h 283"/>
                <a:gd name="T32" fmla="*/ 96 w 114"/>
                <a:gd name="T33" fmla="*/ 86 h 283"/>
                <a:gd name="T34" fmla="*/ 112 w 114"/>
                <a:gd name="T35" fmla="*/ 16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4" h="283">
                  <a:moveTo>
                    <a:pt x="112" y="164"/>
                  </a:moveTo>
                  <a:cubicBezTo>
                    <a:pt x="105" y="176"/>
                    <a:pt x="108" y="190"/>
                    <a:pt x="110" y="203"/>
                  </a:cubicBezTo>
                  <a:cubicBezTo>
                    <a:pt x="114" y="222"/>
                    <a:pt x="111" y="241"/>
                    <a:pt x="112" y="260"/>
                  </a:cubicBezTo>
                  <a:cubicBezTo>
                    <a:pt x="112" y="269"/>
                    <a:pt x="106" y="270"/>
                    <a:pt x="99" y="272"/>
                  </a:cubicBezTo>
                  <a:cubicBezTo>
                    <a:pt x="89" y="281"/>
                    <a:pt x="76" y="282"/>
                    <a:pt x="64" y="283"/>
                  </a:cubicBezTo>
                  <a:cubicBezTo>
                    <a:pt x="61" y="283"/>
                    <a:pt x="58" y="283"/>
                    <a:pt x="55" y="282"/>
                  </a:cubicBezTo>
                  <a:cubicBezTo>
                    <a:pt x="19" y="275"/>
                    <a:pt x="20" y="275"/>
                    <a:pt x="18" y="238"/>
                  </a:cubicBezTo>
                  <a:cubicBezTo>
                    <a:pt x="16" y="196"/>
                    <a:pt x="11" y="154"/>
                    <a:pt x="18" y="113"/>
                  </a:cubicBezTo>
                  <a:cubicBezTo>
                    <a:pt x="19" y="107"/>
                    <a:pt x="19" y="101"/>
                    <a:pt x="21" y="95"/>
                  </a:cubicBezTo>
                  <a:cubicBezTo>
                    <a:pt x="26" y="82"/>
                    <a:pt x="14" y="98"/>
                    <a:pt x="15" y="91"/>
                  </a:cubicBezTo>
                  <a:cubicBezTo>
                    <a:pt x="0" y="80"/>
                    <a:pt x="6" y="65"/>
                    <a:pt x="8" y="51"/>
                  </a:cubicBezTo>
                  <a:cubicBezTo>
                    <a:pt x="8" y="47"/>
                    <a:pt x="8" y="43"/>
                    <a:pt x="8" y="40"/>
                  </a:cubicBezTo>
                  <a:cubicBezTo>
                    <a:pt x="10" y="25"/>
                    <a:pt x="17" y="15"/>
                    <a:pt x="29" y="8"/>
                  </a:cubicBezTo>
                  <a:cubicBezTo>
                    <a:pt x="32" y="6"/>
                    <a:pt x="36" y="4"/>
                    <a:pt x="40" y="3"/>
                  </a:cubicBezTo>
                  <a:cubicBezTo>
                    <a:pt x="47" y="0"/>
                    <a:pt x="53" y="3"/>
                    <a:pt x="56" y="9"/>
                  </a:cubicBezTo>
                  <a:cubicBezTo>
                    <a:pt x="65" y="24"/>
                    <a:pt x="78" y="35"/>
                    <a:pt x="88" y="48"/>
                  </a:cubicBezTo>
                  <a:cubicBezTo>
                    <a:pt x="96" y="60"/>
                    <a:pt x="91" y="74"/>
                    <a:pt x="96" y="86"/>
                  </a:cubicBezTo>
                  <a:cubicBezTo>
                    <a:pt x="107" y="111"/>
                    <a:pt x="113" y="137"/>
                    <a:pt x="112" y="164"/>
                  </a:cubicBezTo>
                  <a:close/>
                </a:path>
              </a:pathLst>
            </a:custGeom>
            <a:solidFill>
              <a:srgbClr val="A9AC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9">
              <a:extLst>
                <a:ext uri="{FF2B5EF4-FFF2-40B4-BE49-F238E27FC236}">
                  <a16:creationId xmlns:a16="http://schemas.microsoft.com/office/drawing/2014/main" id="{85DD878D-D132-C11A-9A8A-368993617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567"/>
              <a:ext cx="511" cy="2039"/>
            </a:xfrm>
            <a:custGeom>
              <a:avLst/>
              <a:gdLst>
                <a:gd name="T0" fmla="*/ 133 w 139"/>
                <a:gd name="T1" fmla="*/ 469 h 556"/>
                <a:gd name="T2" fmla="*/ 103 w 139"/>
                <a:gd name="T3" fmla="*/ 513 h 556"/>
                <a:gd name="T4" fmla="*/ 61 w 139"/>
                <a:gd name="T5" fmla="*/ 530 h 556"/>
                <a:gd name="T6" fmla="*/ 21 w 139"/>
                <a:gd name="T7" fmla="*/ 544 h 556"/>
                <a:gd name="T8" fmla="*/ 0 w 139"/>
                <a:gd name="T9" fmla="*/ 541 h 556"/>
                <a:gd name="T10" fmla="*/ 18 w 139"/>
                <a:gd name="T11" fmla="*/ 512 h 556"/>
                <a:gd name="T12" fmla="*/ 100 w 139"/>
                <a:gd name="T13" fmla="*/ 412 h 556"/>
                <a:gd name="T14" fmla="*/ 100 w 139"/>
                <a:gd name="T15" fmla="*/ 93 h 556"/>
                <a:gd name="T16" fmla="*/ 107 w 139"/>
                <a:gd name="T17" fmla="*/ 28 h 556"/>
                <a:gd name="T18" fmla="*/ 104 w 139"/>
                <a:gd name="T19" fmla="*/ 0 h 556"/>
                <a:gd name="T20" fmla="*/ 124 w 139"/>
                <a:gd name="T21" fmla="*/ 43 h 556"/>
                <a:gd name="T22" fmla="*/ 125 w 139"/>
                <a:gd name="T23" fmla="*/ 105 h 556"/>
                <a:gd name="T24" fmla="*/ 124 w 139"/>
                <a:gd name="T25" fmla="*/ 341 h 556"/>
                <a:gd name="T26" fmla="*/ 129 w 139"/>
                <a:gd name="T27" fmla="*/ 370 h 556"/>
                <a:gd name="T28" fmla="*/ 134 w 139"/>
                <a:gd name="T29" fmla="*/ 442 h 556"/>
                <a:gd name="T30" fmla="*/ 133 w 139"/>
                <a:gd name="T31" fmla="*/ 469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556">
                  <a:moveTo>
                    <a:pt x="133" y="469"/>
                  </a:moveTo>
                  <a:cubicBezTo>
                    <a:pt x="133" y="490"/>
                    <a:pt x="120" y="503"/>
                    <a:pt x="103" y="513"/>
                  </a:cubicBezTo>
                  <a:cubicBezTo>
                    <a:pt x="91" y="521"/>
                    <a:pt x="76" y="526"/>
                    <a:pt x="61" y="530"/>
                  </a:cubicBezTo>
                  <a:cubicBezTo>
                    <a:pt x="48" y="533"/>
                    <a:pt x="32" y="530"/>
                    <a:pt x="21" y="544"/>
                  </a:cubicBezTo>
                  <a:cubicBezTo>
                    <a:pt x="18" y="548"/>
                    <a:pt x="5" y="556"/>
                    <a:pt x="0" y="541"/>
                  </a:cubicBezTo>
                  <a:cubicBezTo>
                    <a:pt x="12" y="535"/>
                    <a:pt x="8" y="519"/>
                    <a:pt x="18" y="512"/>
                  </a:cubicBezTo>
                  <a:cubicBezTo>
                    <a:pt x="69" y="509"/>
                    <a:pt x="99" y="473"/>
                    <a:pt x="100" y="412"/>
                  </a:cubicBezTo>
                  <a:cubicBezTo>
                    <a:pt x="101" y="305"/>
                    <a:pt x="100" y="199"/>
                    <a:pt x="100" y="93"/>
                  </a:cubicBezTo>
                  <a:cubicBezTo>
                    <a:pt x="100" y="71"/>
                    <a:pt x="98" y="48"/>
                    <a:pt x="107" y="28"/>
                  </a:cubicBezTo>
                  <a:cubicBezTo>
                    <a:pt x="112" y="17"/>
                    <a:pt x="99" y="10"/>
                    <a:pt x="104" y="0"/>
                  </a:cubicBezTo>
                  <a:cubicBezTo>
                    <a:pt x="120" y="10"/>
                    <a:pt x="125" y="25"/>
                    <a:pt x="124" y="43"/>
                  </a:cubicBezTo>
                  <a:cubicBezTo>
                    <a:pt x="124" y="63"/>
                    <a:pt x="125" y="84"/>
                    <a:pt x="125" y="105"/>
                  </a:cubicBezTo>
                  <a:cubicBezTo>
                    <a:pt x="125" y="183"/>
                    <a:pt x="124" y="262"/>
                    <a:pt x="124" y="341"/>
                  </a:cubicBezTo>
                  <a:cubicBezTo>
                    <a:pt x="130" y="350"/>
                    <a:pt x="131" y="360"/>
                    <a:pt x="129" y="370"/>
                  </a:cubicBezTo>
                  <a:cubicBezTo>
                    <a:pt x="124" y="395"/>
                    <a:pt x="129" y="418"/>
                    <a:pt x="134" y="442"/>
                  </a:cubicBezTo>
                  <a:cubicBezTo>
                    <a:pt x="137" y="451"/>
                    <a:pt x="139" y="460"/>
                    <a:pt x="133" y="469"/>
                  </a:cubicBezTo>
                  <a:close/>
                </a:path>
              </a:pathLst>
            </a:custGeom>
            <a:solidFill>
              <a:srgbClr val="9F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10">
              <a:extLst>
                <a:ext uri="{FF2B5EF4-FFF2-40B4-BE49-F238E27FC236}">
                  <a16:creationId xmlns:a16="http://schemas.microsoft.com/office/drawing/2014/main" id="{A7A8C48E-35E5-0DED-B0AF-D4C0EAD10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689"/>
              <a:ext cx="294" cy="950"/>
            </a:xfrm>
            <a:custGeom>
              <a:avLst/>
              <a:gdLst>
                <a:gd name="T0" fmla="*/ 19 w 80"/>
                <a:gd name="T1" fmla="*/ 259 h 259"/>
                <a:gd name="T2" fmla="*/ 8 w 80"/>
                <a:gd name="T3" fmla="*/ 254 h 259"/>
                <a:gd name="T4" fmla="*/ 2 w 80"/>
                <a:gd name="T5" fmla="*/ 232 h 259"/>
                <a:gd name="T6" fmla="*/ 7 w 80"/>
                <a:gd name="T7" fmla="*/ 191 h 259"/>
                <a:gd name="T8" fmla="*/ 12 w 80"/>
                <a:gd name="T9" fmla="*/ 99 h 259"/>
                <a:gd name="T10" fmla="*/ 15 w 80"/>
                <a:gd name="T11" fmla="*/ 75 h 259"/>
                <a:gd name="T12" fmla="*/ 48 w 80"/>
                <a:gd name="T13" fmla="*/ 15 h 259"/>
                <a:gd name="T14" fmla="*/ 69 w 80"/>
                <a:gd name="T15" fmla="*/ 3 h 259"/>
                <a:gd name="T16" fmla="*/ 79 w 80"/>
                <a:gd name="T17" fmla="*/ 24 h 259"/>
                <a:gd name="T18" fmla="*/ 68 w 80"/>
                <a:gd name="T19" fmla="*/ 110 h 259"/>
                <a:gd name="T20" fmla="*/ 65 w 80"/>
                <a:gd name="T21" fmla="*/ 145 h 259"/>
                <a:gd name="T22" fmla="*/ 22 w 80"/>
                <a:gd name="T23" fmla="*/ 257 h 259"/>
                <a:gd name="T24" fmla="*/ 19 w 80"/>
                <a:gd name="T25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" h="259">
                  <a:moveTo>
                    <a:pt x="19" y="259"/>
                  </a:moveTo>
                  <a:cubicBezTo>
                    <a:pt x="15" y="257"/>
                    <a:pt x="12" y="256"/>
                    <a:pt x="8" y="254"/>
                  </a:cubicBezTo>
                  <a:cubicBezTo>
                    <a:pt x="0" y="248"/>
                    <a:pt x="1" y="240"/>
                    <a:pt x="2" y="232"/>
                  </a:cubicBezTo>
                  <a:cubicBezTo>
                    <a:pt x="5" y="219"/>
                    <a:pt x="5" y="205"/>
                    <a:pt x="7" y="191"/>
                  </a:cubicBezTo>
                  <a:cubicBezTo>
                    <a:pt x="12" y="160"/>
                    <a:pt x="15" y="130"/>
                    <a:pt x="12" y="99"/>
                  </a:cubicBezTo>
                  <a:cubicBezTo>
                    <a:pt x="11" y="91"/>
                    <a:pt x="8" y="82"/>
                    <a:pt x="15" y="75"/>
                  </a:cubicBezTo>
                  <a:cubicBezTo>
                    <a:pt x="35" y="59"/>
                    <a:pt x="36" y="34"/>
                    <a:pt x="48" y="15"/>
                  </a:cubicBezTo>
                  <a:cubicBezTo>
                    <a:pt x="53" y="7"/>
                    <a:pt x="58" y="0"/>
                    <a:pt x="69" y="3"/>
                  </a:cubicBezTo>
                  <a:cubicBezTo>
                    <a:pt x="79" y="6"/>
                    <a:pt x="80" y="16"/>
                    <a:pt x="79" y="24"/>
                  </a:cubicBezTo>
                  <a:cubicBezTo>
                    <a:pt x="74" y="53"/>
                    <a:pt x="79" y="82"/>
                    <a:pt x="68" y="110"/>
                  </a:cubicBezTo>
                  <a:cubicBezTo>
                    <a:pt x="64" y="121"/>
                    <a:pt x="62" y="133"/>
                    <a:pt x="65" y="145"/>
                  </a:cubicBezTo>
                  <a:cubicBezTo>
                    <a:pt x="68" y="157"/>
                    <a:pt x="31" y="248"/>
                    <a:pt x="22" y="257"/>
                  </a:cubicBezTo>
                  <a:cubicBezTo>
                    <a:pt x="22" y="258"/>
                    <a:pt x="20" y="258"/>
                    <a:pt x="19" y="259"/>
                  </a:cubicBezTo>
                  <a:close/>
                </a:path>
              </a:pathLst>
            </a:custGeom>
            <a:solidFill>
              <a:srgbClr val="F3B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11">
              <a:extLst>
                <a:ext uri="{FF2B5EF4-FFF2-40B4-BE49-F238E27FC236}">
                  <a16:creationId xmlns:a16="http://schemas.microsoft.com/office/drawing/2014/main" id="{57918298-FF16-2B38-6666-915D84BF0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301"/>
              <a:ext cx="301" cy="785"/>
            </a:xfrm>
            <a:custGeom>
              <a:avLst/>
              <a:gdLst>
                <a:gd name="T0" fmla="*/ 73 w 82"/>
                <a:gd name="T1" fmla="*/ 49 h 214"/>
                <a:gd name="T2" fmla="*/ 82 w 82"/>
                <a:gd name="T3" fmla="*/ 89 h 214"/>
                <a:gd name="T4" fmla="*/ 73 w 82"/>
                <a:gd name="T5" fmla="*/ 186 h 214"/>
                <a:gd name="T6" fmla="*/ 68 w 82"/>
                <a:gd name="T7" fmla="*/ 196 h 214"/>
                <a:gd name="T8" fmla="*/ 56 w 82"/>
                <a:gd name="T9" fmla="*/ 212 h 214"/>
                <a:gd name="T10" fmla="*/ 34 w 82"/>
                <a:gd name="T11" fmla="*/ 193 h 214"/>
                <a:gd name="T12" fmla="*/ 41 w 82"/>
                <a:gd name="T13" fmla="*/ 189 h 214"/>
                <a:gd name="T14" fmla="*/ 57 w 82"/>
                <a:gd name="T15" fmla="*/ 129 h 214"/>
                <a:gd name="T16" fmla="*/ 49 w 82"/>
                <a:gd name="T17" fmla="*/ 159 h 214"/>
                <a:gd name="T18" fmla="*/ 39 w 82"/>
                <a:gd name="T19" fmla="*/ 169 h 214"/>
                <a:gd name="T20" fmla="*/ 33 w 82"/>
                <a:gd name="T21" fmla="*/ 161 h 214"/>
                <a:gd name="T22" fmla="*/ 7 w 82"/>
                <a:gd name="T23" fmla="*/ 93 h 214"/>
                <a:gd name="T24" fmla="*/ 2 w 82"/>
                <a:gd name="T25" fmla="*/ 20 h 214"/>
                <a:gd name="T26" fmla="*/ 14 w 82"/>
                <a:gd name="T27" fmla="*/ 2 h 214"/>
                <a:gd name="T28" fmla="*/ 27 w 82"/>
                <a:gd name="T29" fmla="*/ 14 h 214"/>
                <a:gd name="T30" fmla="*/ 67 w 82"/>
                <a:gd name="T31" fmla="*/ 62 h 214"/>
                <a:gd name="T32" fmla="*/ 73 w 82"/>
                <a:gd name="T33" fmla="*/ 49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14">
                  <a:moveTo>
                    <a:pt x="73" y="49"/>
                  </a:moveTo>
                  <a:cubicBezTo>
                    <a:pt x="72" y="63"/>
                    <a:pt x="73" y="77"/>
                    <a:pt x="82" y="89"/>
                  </a:cubicBezTo>
                  <a:cubicBezTo>
                    <a:pt x="78" y="121"/>
                    <a:pt x="82" y="154"/>
                    <a:pt x="73" y="186"/>
                  </a:cubicBezTo>
                  <a:cubicBezTo>
                    <a:pt x="72" y="190"/>
                    <a:pt x="70" y="193"/>
                    <a:pt x="68" y="196"/>
                  </a:cubicBezTo>
                  <a:cubicBezTo>
                    <a:pt x="65" y="203"/>
                    <a:pt x="63" y="214"/>
                    <a:pt x="56" y="212"/>
                  </a:cubicBezTo>
                  <a:cubicBezTo>
                    <a:pt x="47" y="209"/>
                    <a:pt x="34" y="207"/>
                    <a:pt x="34" y="193"/>
                  </a:cubicBezTo>
                  <a:cubicBezTo>
                    <a:pt x="37" y="193"/>
                    <a:pt x="39" y="192"/>
                    <a:pt x="41" y="189"/>
                  </a:cubicBezTo>
                  <a:cubicBezTo>
                    <a:pt x="44" y="169"/>
                    <a:pt x="57" y="152"/>
                    <a:pt x="57" y="129"/>
                  </a:cubicBezTo>
                  <a:cubicBezTo>
                    <a:pt x="48" y="139"/>
                    <a:pt x="51" y="150"/>
                    <a:pt x="49" y="159"/>
                  </a:cubicBezTo>
                  <a:cubicBezTo>
                    <a:pt x="47" y="164"/>
                    <a:pt x="45" y="169"/>
                    <a:pt x="39" y="169"/>
                  </a:cubicBezTo>
                  <a:cubicBezTo>
                    <a:pt x="34" y="169"/>
                    <a:pt x="31" y="166"/>
                    <a:pt x="33" y="161"/>
                  </a:cubicBezTo>
                  <a:cubicBezTo>
                    <a:pt x="25" y="138"/>
                    <a:pt x="10" y="118"/>
                    <a:pt x="7" y="93"/>
                  </a:cubicBezTo>
                  <a:cubicBezTo>
                    <a:pt x="4" y="69"/>
                    <a:pt x="8" y="44"/>
                    <a:pt x="2" y="20"/>
                  </a:cubicBezTo>
                  <a:cubicBezTo>
                    <a:pt x="0" y="13"/>
                    <a:pt x="4" y="4"/>
                    <a:pt x="14" y="2"/>
                  </a:cubicBezTo>
                  <a:cubicBezTo>
                    <a:pt x="22" y="0"/>
                    <a:pt x="25" y="9"/>
                    <a:pt x="27" y="14"/>
                  </a:cubicBezTo>
                  <a:cubicBezTo>
                    <a:pt x="35" y="35"/>
                    <a:pt x="60" y="41"/>
                    <a:pt x="67" y="62"/>
                  </a:cubicBezTo>
                  <a:cubicBezTo>
                    <a:pt x="69" y="58"/>
                    <a:pt x="71" y="53"/>
                    <a:pt x="73" y="49"/>
                  </a:cubicBezTo>
                  <a:close/>
                </a:path>
              </a:pathLst>
            </a:custGeom>
            <a:solidFill>
              <a:srgbClr val="F0E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12">
              <a:extLst>
                <a:ext uri="{FF2B5EF4-FFF2-40B4-BE49-F238E27FC236}">
                  <a16:creationId xmlns:a16="http://schemas.microsoft.com/office/drawing/2014/main" id="{C3B19D75-DC64-3E7D-4638-C67E8A3DE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" y="864"/>
              <a:ext cx="656" cy="470"/>
            </a:xfrm>
            <a:custGeom>
              <a:avLst/>
              <a:gdLst>
                <a:gd name="T0" fmla="*/ 0 w 179"/>
                <a:gd name="T1" fmla="*/ 40 h 128"/>
                <a:gd name="T2" fmla="*/ 16 w 179"/>
                <a:gd name="T3" fmla="*/ 22 h 128"/>
                <a:gd name="T4" fmla="*/ 86 w 179"/>
                <a:gd name="T5" fmla="*/ 20 h 128"/>
                <a:gd name="T6" fmla="*/ 104 w 179"/>
                <a:gd name="T7" fmla="*/ 27 h 128"/>
                <a:gd name="T8" fmla="*/ 104 w 179"/>
                <a:gd name="T9" fmla="*/ 28 h 128"/>
                <a:gd name="T10" fmla="*/ 150 w 179"/>
                <a:gd name="T11" fmla="*/ 66 h 128"/>
                <a:gd name="T12" fmla="*/ 172 w 179"/>
                <a:gd name="T13" fmla="*/ 93 h 128"/>
                <a:gd name="T14" fmla="*/ 175 w 179"/>
                <a:gd name="T15" fmla="*/ 122 h 128"/>
                <a:gd name="T16" fmla="*/ 162 w 179"/>
                <a:gd name="T17" fmla="*/ 119 h 128"/>
                <a:gd name="T18" fmla="*/ 139 w 179"/>
                <a:gd name="T19" fmla="*/ 95 h 128"/>
                <a:gd name="T20" fmla="*/ 134 w 179"/>
                <a:gd name="T21" fmla="*/ 89 h 128"/>
                <a:gd name="T22" fmla="*/ 118 w 179"/>
                <a:gd name="T23" fmla="*/ 77 h 128"/>
                <a:gd name="T24" fmla="*/ 102 w 179"/>
                <a:gd name="T25" fmla="*/ 64 h 128"/>
                <a:gd name="T26" fmla="*/ 54 w 179"/>
                <a:gd name="T27" fmla="*/ 64 h 128"/>
                <a:gd name="T28" fmla="*/ 33 w 179"/>
                <a:gd name="T29" fmla="*/ 73 h 128"/>
                <a:gd name="T30" fmla="*/ 0 w 179"/>
                <a:gd name="T31" fmla="*/ 4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9" h="128">
                  <a:moveTo>
                    <a:pt x="0" y="40"/>
                  </a:moveTo>
                  <a:cubicBezTo>
                    <a:pt x="5" y="34"/>
                    <a:pt x="10" y="28"/>
                    <a:pt x="16" y="22"/>
                  </a:cubicBezTo>
                  <a:cubicBezTo>
                    <a:pt x="40" y="1"/>
                    <a:pt x="61" y="0"/>
                    <a:pt x="86" y="20"/>
                  </a:cubicBezTo>
                  <a:cubicBezTo>
                    <a:pt x="91" y="24"/>
                    <a:pt x="94" y="34"/>
                    <a:pt x="104" y="27"/>
                  </a:cubicBezTo>
                  <a:cubicBezTo>
                    <a:pt x="104" y="27"/>
                    <a:pt x="104" y="28"/>
                    <a:pt x="104" y="28"/>
                  </a:cubicBezTo>
                  <a:cubicBezTo>
                    <a:pt x="119" y="42"/>
                    <a:pt x="134" y="54"/>
                    <a:pt x="150" y="66"/>
                  </a:cubicBezTo>
                  <a:cubicBezTo>
                    <a:pt x="159" y="73"/>
                    <a:pt x="168" y="81"/>
                    <a:pt x="172" y="93"/>
                  </a:cubicBezTo>
                  <a:cubicBezTo>
                    <a:pt x="175" y="102"/>
                    <a:pt x="179" y="112"/>
                    <a:pt x="175" y="122"/>
                  </a:cubicBezTo>
                  <a:cubicBezTo>
                    <a:pt x="169" y="128"/>
                    <a:pt x="165" y="122"/>
                    <a:pt x="162" y="119"/>
                  </a:cubicBezTo>
                  <a:cubicBezTo>
                    <a:pt x="155" y="111"/>
                    <a:pt x="147" y="103"/>
                    <a:pt x="139" y="95"/>
                  </a:cubicBezTo>
                  <a:cubicBezTo>
                    <a:pt x="137" y="93"/>
                    <a:pt x="135" y="91"/>
                    <a:pt x="134" y="89"/>
                  </a:cubicBezTo>
                  <a:cubicBezTo>
                    <a:pt x="130" y="83"/>
                    <a:pt x="124" y="80"/>
                    <a:pt x="118" y="77"/>
                  </a:cubicBezTo>
                  <a:cubicBezTo>
                    <a:pt x="112" y="73"/>
                    <a:pt x="108" y="68"/>
                    <a:pt x="102" y="64"/>
                  </a:cubicBezTo>
                  <a:cubicBezTo>
                    <a:pt x="82" y="50"/>
                    <a:pt x="74" y="50"/>
                    <a:pt x="54" y="64"/>
                  </a:cubicBezTo>
                  <a:cubicBezTo>
                    <a:pt x="47" y="68"/>
                    <a:pt x="42" y="74"/>
                    <a:pt x="33" y="73"/>
                  </a:cubicBezTo>
                  <a:cubicBezTo>
                    <a:pt x="21" y="62"/>
                    <a:pt x="11" y="51"/>
                    <a:pt x="0" y="40"/>
                  </a:cubicBezTo>
                  <a:close/>
                </a:path>
              </a:pathLst>
            </a:custGeom>
            <a:solidFill>
              <a:srgbClr val="CD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13">
              <a:extLst>
                <a:ext uri="{FF2B5EF4-FFF2-40B4-BE49-F238E27FC236}">
                  <a16:creationId xmlns:a16="http://schemas.microsoft.com/office/drawing/2014/main" id="{F233DE49-72CD-6962-F383-BCF6FEC3E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993"/>
              <a:ext cx="356" cy="337"/>
            </a:xfrm>
            <a:custGeom>
              <a:avLst/>
              <a:gdLst>
                <a:gd name="T0" fmla="*/ 9 w 97"/>
                <a:gd name="T1" fmla="*/ 37 h 92"/>
                <a:gd name="T2" fmla="*/ 20 w 97"/>
                <a:gd name="T3" fmla="*/ 31 h 92"/>
                <a:gd name="T4" fmla="*/ 97 w 97"/>
                <a:gd name="T5" fmla="*/ 40 h 92"/>
                <a:gd name="T6" fmla="*/ 88 w 97"/>
                <a:gd name="T7" fmla="*/ 69 h 92"/>
                <a:gd name="T8" fmla="*/ 82 w 97"/>
                <a:gd name="T9" fmla="*/ 87 h 92"/>
                <a:gd name="T10" fmla="*/ 73 w 97"/>
                <a:gd name="T11" fmla="*/ 92 h 92"/>
                <a:gd name="T12" fmla="*/ 37 w 97"/>
                <a:gd name="T13" fmla="*/ 53 h 92"/>
                <a:gd name="T14" fmla="*/ 1 w 97"/>
                <a:gd name="T15" fmla="*/ 52 h 92"/>
                <a:gd name="T16" fmla="*/ 9 w 97"/>
                <a:gd name="T17" fmla="*/ 3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92">
                  <a:moveTo>
                    <a:pt x="9" y="37"/>
                  </a:moveTo>
                  <a:cubicBezTo>
                    <a:pt x="13" y="35"/>
                    <a:pt x="17" y="34"/>
                    <a:pt x="20" y="31"/>
                  </a:cubicBezTo>
                  <a:cubicBezTo>
                    <a:pt x="46" y="8"/>
                    <a:pt x="60" y="0"/>
                    <a:pt x="97" y="40"/>
                  </a:cubicBezTo>
                  <a:cubicBezTo>
                    <a:pt x="91" y="49"/>
                    <a:pt x="85" y="57"/>
                    <a:pt x="88" y="69"/>
                  </a:cubicBezTo>
                  <a:cubicBezTo>
                    <a:pt x="88" y="76"/>
                    <a:pt x="85" y="81"/>
                    <a:pt x="82" y="87"/>
                  </a:cubicBezTo>
                  <a:cubicBezTo>
                    <a:pt x="79" y="89"/>
                    <a:pt x="76" y="90"/>
                    <a:pt x="73" y="92"/>
                  </a:cubicBezTo>
                  <a:cubicBezTo>
                    <a:pt x="60" y="80"/>
                    <a:pt x="47" y="68"/>
                    <a:pt x="37" y="53"/>
                  </a:cubicBezTo>
                  <a:cubicBezTo>
                    <a:pt x="25" y="43"/>
                    <a:pt x="13" y="53"/>
                    <a:pt x="1" y="52"/>
                  </a:cubicBezTo>
                  <a:cubicBezTo>
                    <a:pt x="0" y="45"/>
                    <a:pt x="4" y="40"/>
                    <a:pt x="9" y="37"/>
                  </a:cubicBezTo>
                  <a:close/>
                </a:path>
              </a:pathLst>
            </a:custGeom>
            <a:solidFill>
              <a:srgbClr val="B2B0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14">
              <a:extLst>
                <a:ext uri="{FF2B5EF4-FFF2-40B4-BE49-F238E27FC236}">
                  <a16:creationId xmlns:a16="http://schemas.microsoft.com/office/drawing/2014/main" id="{064FD188-ABE9-528D-F28D-8BF478441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1546"/>
              <a:ext cx="206" cy="793"/>
            </a:xfrm>
            <a:custGeom>
              <a:avLst/>
              <a:gdLst>
                <a:gd name="T0" fmla="*/ 4 w 56"/>
                <a:gd name="T1" fmla="*/ 121 h 216"/>
                <a:gd name="T2" fmla="*/ 17 w 56"/>
                <a:gd name="T3" fmla="*/ 22 h 216"/>
                <a:gd name="T4" fmla="*/ 33 w 56"/>
                <a:gd name="T5" fmla="*/ 0 h 216"/>
                <a:gd name="T6" fmla="*/ 23 w 56"/>
                <a:gd name="T7" fmla="*/ 42 h 216"/>
                <a:gd name="T8" fmla="*/ 24 w 56"/>
                <a:gd name="T9" fmla="*/ 156 h 216"/>
                <a:gd name="T10" fmla="*/ 24 w 56"/>
                <a:gd name="T11" fmla="*/ 178 h 216"/>
                <a:gd name="T12" fmla="*/ 49 w 56"/>
                <a:gd name="T13" fmla="*/ 206 h 216"/>
                <a:gd name="T14" fmla="*/ 56 w 56"/>
                <a:gd name="T15" fmla="*/ 209 h 216"/>
                <a:gd name="T16" fmla="*/ 52 w 56"/>
                <a:gd name="T17" fmla="*/ 213 h 216"/>
                <a:gd name="T18" fmla="*/ 20 w 56"/>
                <a:gd name="T19" fmla="*/ 208 h 216"/>
                <a:gd name="T20" fmla="*/ 7 w 56"/>
                <a:gd name="T21" fmla="*/ 194 h 216"/>
                <a:gd name="T22" fmla="*/ 7 w 56"/>
                <a:gd name="T23" fmla="*/ 189 h 216"/>
                <a:gd name="T24" fmla="*/ 4 w 56"/>
                <a:gd name="T25" fmla="*/ 12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216">
                  <a:moveTo>
                    <a:pt x="4" y="121"/>
                  </a:moveTo>
                  <a:cubicBezTo>
                    <a:pt x="11" y="88"/>
                    <a:pt x="2" y="53"/>
                    <a:pt x="17" y="22"/>
                  </a:cubicBezTo>
                  <a:cubicBezTo>
                    <a:pt x="22" y="15"/>
                    <a:pt x="26" y="9"/>
                    <a:pt x="33" y="0"/>
                  </a:cubicBezTo>
                  <a:cubicBezTo>
                    <a:pt x="35" y="18"/>
                    <a:pt x="24" y="28"/>
                    <a:pt x="23" y="42"/>
                  </a:cubicBezTo>
                  <a:cubicBezTo>
                    <a:pt x="20" y="80"/>
                    <a:pt x="18" y="118"/>
                    <a:pt x="24" y="156"/>
                  </a:cubicBezTo>
                  <a:cubicBezTo>
                    <a:pt x="25" y="164"/>
                    <a:pt x="25" y="171"/>
                    <a:pt x="24" y="178"/>
                  </a:cubicBezTo>
                  <a:cubicBezTo>
                    <a:pt x="22" y="197"/>
                    <a:pt x="28" y="208"/>
                    <a:pt x="49" y="206"/>
                  </a:cubicBezTo>
                  <a:cubicBezTo>
                    <a:pt x="51" y="206"/>
                    <a:pt x="54" y="208"/>
                    <a:pt x="56" y="209"/>
                  </a:cubicBezTo>
                  <a:cubicBezTo>
                    <a:pt x="55" y="211"/>
                    <a:pt x="54" y="212"/>
                    <a:pt x="52" y="213"/>
                  </a:cubicBezTo>
                  <a:cubicBezTo>
                    <a:pt x="40" y="216"/>
                    <a:pt x="30" y="216"/>
                    <a:pt x="20" y="208"/>
                  </a:cubicBezTo>
                  <a:cubicBezTo>
                    <a:pt x="14" y="205"/>
                    <a:pt x="8" y="201"/>
                    <a:pt x="7" y="194"/>
                  </a:cubicBezTo>
                  <a:cubicBezTo>
                    <a:pt x="7" y="192"/>
                    <a:pt x="7" y="191"/>
                    <a:pt x="7" y="189"/>
                  </a:cubicBezTo>
                  <a:cubicBezTo>
                    <a:pt x="1" y="167"/>
                    <a:pt x="0" y="144"/>
                    <a:pt x="4" y="121"/>
                  </a:cubicBezTo>
                  <a:close/>
                </a:path>
              </a:pathLst>
            </a:custGeom>
            <a:solidFill>
              <a:srgbClr val="9C9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15">
              <a:extLst>
                <a:ext uri="{FF2B5EF4-FFF2-40B4-BE49-F238E27FC236}">
                  <a16:creationId xmlns:a16="http://schemas.microsoft.com/office/drawing/2014/main" id="{D95BBFF2-443F-AF13-18CA-490165BFD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1968"/>
              <a:ext cx="356" cy="272"/>
            </a:xfrm>
            <a:custGeom>
              <a:avLst/>
              <a:gdLst>
                <a:gd name="T0" fmla="*/ 90 w 97"/>
                <a:gd name="T1" fmla="*/ 6 h 74"/>
                <a:gd name="T2" fmla="*/ 93 w 97"/>
                <a:gd name="T3" fmla="*/ 74 h 74"/>
                <a:gd name="T4" fmla="*/ 82 w 97"/>
                <a:gd name="T5" fmla="*/ 54 h 74"/>
                <a:gd name="T6" fmla="*/ 23 w 97"/>
                <a:gd name="T7" fmla="*/ 25 h 74"/>
                <a:gd name="T8" fmla="*/ 3 w 97"/>
                <a:gd name="T9" fmla="*/ 19 h 74"/>
                <a:gd name="T10" fmla="*/ 18 w 97"/>
                <a:gd name="T11" fmla="*/ 5 h 74"/>
                <a:gd name="T12" fmla="*/ 55 w 97"/>
                <a:gd name="T13" fmla="*/ 11 h 74"/>
                <a:gd name="T14" fmla="*/ 75 w 97"/>
                <a:gd name="T15" fmla="*/ 29 h 74"/>
                <a:gd name="T16" fmla="*/ 90 w 97"/>
                <a:gd name="T17" fmla="*/ 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74">
                  <a:moveTo>
                    <a:pt x="90" y="6"/>
                  </a:moveTo>
                  <a:cubicBezTo>
                    <a:pt x="97" y="29"/>
                    <a:pt x="93" y="52"/>
                    <a:pt x="93" y="74"/>
                  </a:cubicBezTo>
                  <a:cubicBezTo>
                    <a:pt x="89" y="68"/>
                    <a:pt x="85" y="61"/>
                    <a:pt x="82" y="54"/>
                  </a:cubicBezTo>
                  <a:cubicBezTo>
                    <a:pt x="68" y="27"/>
                    <a:pt x="52" y="18"/>
                    <a:pt x="23" y="25"/>
                  </a:cubicBezTo>
                  <a:cubicBezTo>
                    <a:pt x="14" y="26"/>
                    <a:pt x="6" y="29"/>
                    <a:pt x="3" y="19"/>
                  </a:cubicBezTo>
                  <a:cubicBezTo>
                    <a:pt x="0" y="8"/>
                    <a:pt x="11" y="7"/>
                    <a:pt x="18" y="5"/>
                  </a:cubicBezTo>
                  <a:cubicBezTo>
                    <a:pt x="32" y="0"/>
                    <a:pt x="43" y="6"/>
                    <a:pt x="55" y="11"/>
                  </a:cubicBezTo>
                  <a:cubicBezTo>
                    <a:pt x="58" y="22"/>
                    <a:pt x="74" y="16"/>
                    <a:pt x="75" y="29"/>
                  </a:cubicBezTo>
                  <a:cubicBezTo>
                    <a:pt x="85" y="23"/>
                    <a:pt x="79" y="9"/>
                    <a:pt x="90" y="6"/>
                  </a:cubicBezTo>
                  <a:close/>
                </a:path>
              </a:pathLst>
            </a:custGeom>
            <a:solidFill>
              <a:srgbClr val="F1C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16">
              <a:extLst>
                <a:ext uri="{FF2B5EF4-FFF2-40B4-BE49-F238E27FC236}">
                  <a16:creationId xmlns:a16="http://schemas.microsoft.com/office/drawing/2014/main" id="{79C372A5-1C02-5C89-A7C8-20FE03065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1187"/>
              <a:ext cx="162" cy="253"/>
            </a:xfrm>
            <a:custGeom>
              <a:avLst/>
              <a:gdLst>
                <a:gd name="T0" fmla="*/ 8 w 44"/>
                <a:gd name="T1" fmla="*/ 0 h 69"/>
                <a:gd name="T2" fmla="*/ 44 w 44"/>
                <a:gd name="T3" fmla="*/ 39 h 69"/>
                <a:gd name="T4" fmla="*/ 20 w 44"/>
                <a:gd name="T5" fmla="*/ 69 h 69"/>
                <a:gd name="T6" fmla="*/ 8 w 44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69">
                  <a:moveTo>
                    <a:pt x="8" y="0"/>
                  </a:moveTo>
                  <a:cubicBezTo>
                    <a:pt x="22" y="12"/>
                    <a:pt x="37" y="21"/>
                    <a:pt x="44" y="39"/>
                  </a:cubicBezTo>
                  <a:cubicBezTo>
                    <a:pt x="32" y="46"/>
                    <a:pt x="28" y="58"/>
                    <a:pt x="20" y="69"/>
                  </a:cubicBezTo>
                  <a:cubicBezTo>
                    <a:pt x="3" y="48"/>
                    <a:pt x="0" y="25"/>
                    <a:pt x="8" y="0"/>
                  </a:cubicBezTo>
                  <a:close/>
                </a:path>
              </a:pathLst>
            </a:custGeom>
            <a:solidFill>
              <a:srgbClr val="FBF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17">
              <a:extLst>
                <a:ext uri="{FF2B5EF4-FFF2-40B4-BE49-F238E27FC236}">
                  <a16:creationId xmlns:a16="http://schemas.microsoft.com/office/drawing/2014/main" id="{793C3D14-0292-2ECF-C680-CB97BB6B0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1734"/>
              <a:ext cx="209" cy="260"/>
            </a:xfrm>
            <a:custGeom>
              <a:avLst/>
              <a:gdLst>
                <a:gd name="T0" fmla="*/ 25 w 57"/>
                <a:gd name="T1" fmla="*/ 43 h 71"/>
                <a:gd name="T2" fmla="*/ 37 w 57"/>
                <a:gd name="T3" fmla="*/ 38 h 71"/>
                <a:gd name="T4" fmla="*/ 44 w 57"/>
                <a:gd name="T5" fmla="*/ 6 h 71"/>
                <a:gd name="T6" fmla="*/ 52 w 57"/>
                <a:gd name="T7" fmla="*/ 2 h 71"/>
                <a:gd name="T8" fmla="*/ 56 w 57"/>
                <a:gd name="T9" fmla="*/ 11 h 71"/>
                <a:gd name="T10" fmla="*/ 33 w 57"/>
                <a:gd name="T11" fmla="*/ 71 h 71"/>
                <a:gd name="T12" fmla="*/ 11 w 57"/>
                <a:gd name="T13" fmla="*/ 52 h 71"/>
                <a:gd name="T14" fmla="*/ 3 w 57"/>
                <a:gd name="T15" fmla="*/ 38 h 71"/>
                <a:gd name="T16" fmla="*/ 20 w 57"/>
                <a:gd name="T17" fmla="*/ 40 h 71"/>
                <a:gd name="T18" fmla="*/ 25 w 57"/>
                <a:gd name="T19" fmla="*/ 4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71">
                  <a:moveTo>
                    <a:pt x="25" y="43"/>
                  </a:moveTo>
                  <a:cubicBezTo>
                    <a:pt x="35" y="56"/>
                    <a:pt x="36" y="45"/>
                    <a:pt x="37" y="38"/>
                  </a:cubicBezTo>
                  <a:cubicBezTo>
                    <a:pt x="37" y="27"/>
                    <a:pt x="36" y="15"/>
                    <a:pt x="44" y="6"/>
                  </a:cubicBezTo>
                  <a:cubicBezTo>
                    <a:pt x="46" y="4"/>
                    <a:pt x="48" y="0"/>
                    <a:pt x="52" y="2"/>
                  </a:cubicBezTo>
                  <a:cubicBezTo>
                    <a:pt x="56" y="3"/>
                    <a:pt x="57" y="7"/>
                    <a:pt x="56" y="11"/>
                  </a:cubicBezTo>
                  <a:cubicBezTo>
                    <a:pt x="51" y="32"/>
                    <a:pt x="47" y="53"/>
                    <a:pt x="33" y="71"/>
                  </a:cubicBezTo>
                  <a:cubicBezTo>
                    <a:pt x="28" y="62"/>
                    <a:pt x="18" y="59"/>
                    <a:pt x="11" y="52"/>
                  </a:cubicBezTo>
                  <a:cubicBezTo>
                    <a:pt x="7" y="48"/>
                    <a:pt x="0" y="43"/>
                    <a:pt x="3" y="38"/>
                  </a:cubicBezTo>
                  <a:cubicBezTo>
                    <a:pt x="8" y="31"/>
                    <a:pt x="15" y="35"/>
                    <a:pt x="20" y="40"/>
                  </a:cubicBezTo>
                  <a:cubicBezTo>
                    <a:pt x="22" y="41"/>
                    <a:pt x="23" y="42"/>
                    <a:pt x="25" y="43"/>
                  </a:cubicBezTo>
                  <a:close/>
                </a:path>
              </a:pathLst>
            </a:custGeom>
            <a:solidFill>
              <a:srgbClr val="F1C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18">
              <a:extLst>
                <a:ext uri="{FF2B5EF4-FFF2-40B4-BE49-F238E27FC236}">
                  <a16:creationId xmlns:a16="http://schemas.microsoft.com/office/drawing/2014/main" id="{63A0E926-D406-B681-44FA-D4DCD959C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" y="1011"/>
              <a:ext cx="188" cy="187"/>
            </a:xfrm>
            <a:custGeom>
              <a:avLst/>
              <a:gdLst>
                <a:gd name="T0" fmla="*/ 50 w 51"/>
                <a:gd name="T1" fmla="*/ 32 h 51"/>
                <a:gd name="T2" fmla="*/ 42 w 51"/>
                <a:gd name="T3" fmla="*/ 47 h 51"/>
                <a:gd name="T4" fmla="*/ 10 w 51"/>
                <a:gd name="T5" fmla="*/ 25 h 51"/>
                <a:gd name="T6" fmla="*/ 18 w 51"/>
                <a:gd name="T7" fmla="*/ 0 h 51"/>
                <a:gd name="T8" fmla="*/ 50 w 51"/>
                <a:gd name="T9" fmla="*/ 3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50" y="32"/>
                  </a:moveTo>
                  <a:cubicBezTo>
                    <a:pt x="51" y="38"/>
                    <a:pt x="45" y="42"/>
                    <a:pt x="42" y="47"/>
                  </a:cubicBezTo>
                  <a:cubicBezTo>
                    <a:pt x="24" y="51"/>
                    <a:pt x="18" y="34"/>
                    <a:pt x="10" y="25"/>
                  </a:cubicBezTo>
                  <a:cubicBezTo>
                    <a:pt x="0" y="14"/>
                    <a:pt x="14" y="8"/>
                    <a:pt x="18" y="0"/>
                  </a:cubicBezTo>
                  <a:cubicBezTo>
                    <a:pt x="34" y="5"/>
                    <a:pt x="44" y="17"/>
                    <a:pt x="50" y="32"/>
                  </a:cubicBezTo>
                  <a:close/>
                </a:path>
              </a:pathLst>
            </a:custGeom>
            <a:solidFill>
              <a:srgbClr val="9F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19">
              <a:extLst>
                <a:ext uri="{FF2B5EF4-FFF2-40B4-BE49-F238E27FC236}">
                  <a16:creationId xmlns:a16="http://schemas.microsoft.com/office/drawing/2014/main" id="{150D679F-C933-0A69-3F0E-55E655444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608"/>
              <a:ext cx="191" cy="550"/>
            </a:xfrm>
            <a:custGeom>
              <a:avLst/>
              <a:gdLst>
                <a:gd name="T0" fmla="*/ 2 w 52"/>
                <a:gd name="T1" fmla="*/ 129 h 150"/>
                <a:gd name="T2" fmla="*/ 7 w 52"/>
                <a:gd name="T3" fmla="*/ 56 h 150"/>
                <a:gd name="T4" fmla="*/ 31 w 52"/>
                <a:gd name="T5" fmla="*/ 9 h 150"/>
                <a:gd name="T6" fmla="*/ 47 w 52"/>
                <a:gd name="T7" fmla="*/ 3 h 150"/>
                <a:gd name="T8" fmla="*/ 52 w 52"/>
                <a:gd name="T9" fmla="*/ 17 h 150"/>
                <a:gd name="T10" fmla="*/ 50 w 52"/>
                <a:gd name="T11" fmla="*/ 69 h 150"/>
                <a:gd name="T12" fmla="*/ 49 w 52"/>
                <a:gd name="T13" fmla="*/ 122 h 150"/>
                <a:gd name="T14" fmla="*/ 21 w 52"/>
                <a:gd name="T15" fmla="*/ 147 h 150"/>
                <a:gd name="T16" fmla="*/ 2 w 52"/>
                <a:gd name="T17" fmla="*/ 12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150">
                  <a:moveTo>
                    <a:pt x="2" y="129"/>
                  </a:moveTo>
                  <a:cubicBezTo>
                    <a:pt x="5" y="105"/>
                    <a:pt x="0" y="80"/>
                    <a:pt x="7" y="56"/>
                  </a:cubicBezTo>
                  <a:cubicBezTo>
                    <a:pt x="12" y="39"/>
                    <a:pt x="17" y="22"/>
                    <a:pt x="31" y="9"/>
                  </a:cubicBezTo>
                  <a:cubicBezTo>
                    <a:pt x="35" y="5"/>
                    <a:pt x="40" y="0"/>
                    <a:pt x="47" y="3"/>
                  </a:cubicBezTo>
                  <a:cubicBezTo>
                    <a:pt x="52" y="6"/>
                    <a:pt x="52" y="12"/>
                    <a:pt x="52" y="17"/>
                  </a:cubicBezTo>
                  <a:cubicBezTo>
                    <a:pt x="51" y="35"/>
                    <a:pt x="51" y="52"/>
                    <a:pt x="50" y="69"/>
                  </a:cubicBezTo>
                  <a:cubicBezTo>
                    <a:pt x="47" y="87"/>
                    <a:pt x="49" y="104"/>
                    <a:pt x="49" y="122"/>
                  </a:cubicBezTo>
                  <a:cubicBezTo>
                    <a:pt x="49" y="149"/>
                    <a:pt x="48" y="150"/>
                    <a:pt x="21" y="147"/>
                  </a:cubicBezTo>
                  <a:cubicBezTo>
                    <a:pt x="13" y="143"/>
                    <a:pt x="3" y="141"/>
                    <a:pt x="2" y="129"/>
                  </a:cubicBez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20">
              <a:extLst>
                <a:ext uri="{FF2B5EF4-FFF2-40B4-BE49-F238E27FC236}">
                  <a16:creationId xmlns:a16="http://schemas.microsoft.com/office/drawing/2014/main" id="{06808848-8B9E-853D-2FBA-9F85F5C05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543"/>
              <a:ext cx="151" cy="352"/>
            </a:xfrm>
            <a:custGeom>
              <a:avLst/>
              <a:gdLst>
                <a:gd name="T0" fmla="*/ 21 w 41"/>
                <a:gd name="T1" fmla="*/ 96 h 96"/>
                <a:gd name="T2" fmla="*/ 14 w 41"/>
                <a:gd name="T3" fmla="*/ 66 h 96"/>
                <a:gd name="T4" fmla="*/ 0 w 41"/>
                <a:gd name="T5" fmla="*/ 19 h 96"/>
                <a:gd name="T6" fmla="*/ 32 w 41"/>
                <a:gd name="T7" fmla="*/ 4 h 96"/>
                <a:gd name="T8" fmla="*/ 39 w 41"/>
                <a:gd name="T9" fmla="*/ 14 h 96"/>
                <a:gd name="T10" fmla="*/ 37 w 41"/>
                <a:gd name="T11" fmla="*/ 67 h 96"/>
                <a:gd name="T12" fmla="*/ 21 w 41"/>
                <a:gd name="T1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96">
                  <a:moveTo>
                    <a:pt x="21" y="96"/>
                  </a:moveTo>
                  <a:cubicBezTo>
                    <a:pt x="13" y="87"/>
                    <a:pt x="16" y="76"/>
                    <a:pt x="14" y="66"/>
                  </a:cubicBezTo>
                  <a:cubicBezTo>
                    <a:pt x="11" y="50"/>
                    <a:pt x="7" y="34"/>
                    <a:pt x="0" y="19"/>
                  </a:cubicBezTo>
                  <a:cubicBezTo>
                    <a:pt x="7" y="7"/>
                    <a:pt x="21" y="0"/>
                    <a:pt x="32" y="4"/>
                  </a:cubicBezTo>
                  <a:cubicBezTo>
                    <a:pt x="37" y="6"/>
                    <a:pt x="39" y="9"/>
                    <a:pt x="39" y="14"/>
                  </a:cubicBezTo>
                  <a:cubicBezTo>
                    <a:pt x="38" y="32"/>
                    <a:pt x="41" y="50"/>
                    <a:pt x="37" y="67"/>
                  </a:cubicBezTo>
                  <a:cubicBezTo>
                    <a:pt x="37" y="79"/>
                    <a:pt x="33" y="90"/>
                    <a:pt x="21" y="96"/>
                  </a:cubicBezTo>
                  <a:close/>
                </a:path>
              </a:pathLst>
            </a:custGeom>
            <a:solidFill>
              <a:srgbClr val="676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21">
              <a:extLst>
                <a:ext uri="{FF2B5EF4-FFF2-40B4-BE49-F238E27FC236}">
                  <a16:creationId xmlns:a16="http://schemas.microsoft.com/office/drawing/2014/main" id="{72DC21AC-623E-65AE-610B-FC5661105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1367"/>
              <a:ext cx="271" cy="422"/>
            </a:xfrm>
            <a:custGeom>
              <a:avLst/>
              <a:gdLst>
                <a:gd name="T0" fmla="*/ 44 w 74"/>
                <a:gd name="T1" fmla="*/ 115 h 115"/>
                <a:gd name="T2" fmla="*/ 43 w 74"/>
                <a:gd name="T3" fmla="*/ 81 h 115"/>
                <a:gd name="T4" fmla="*/ 39 w 74"/>
                <a:gd name="T5" fmla="*/ 57 h 115"/>
                <a:gd name="T6" fmla="*/ 7 w 74"/>
                <a:gd name="T7" fmla="*/ 67 h 115"/>
                <a:gd name="T8" fmla="*/ 0 w 74"/>
                <a:gd name="T9" fmla="*/ 28 h 115"/>
                <a:gd name="T10" fmla="*/ 15 w 74"/>
                <a:gd name="T11" fmla="*/ 29 h 115"/>
                <a:gd name="T12" fmla="*/ 54 w 74"/>
                <a:gd name="T13" fmla="*/ 8 h 115"/>
                <a:gd name="T14" fmla="*/ 63 w 74"/>
                <a:gd name="T15" fmla="*/ 1 h 115"/>
                <a:gd name="T16" fmla="*/ 71 w 74"/>
                <a:gd name="T17" fmla="*/ 3 h 115"/>
                <a:gd name="T18" fmla="*/ 64 w 74"/>
                <a:gd name="T19" fmla="*/ 34 h 115"/>
                <a:gd name="T20" fmla="*/ 47 w 74"/>
                <a:gd name="T21" fmla="*/ 94 h 115"/>
                <a:gd name="T22" fmla="*/ 44 w 74"/>
                <a:gd name="T23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115">
                  <a:moveTo>
                    <a:pt x="44" y="115"/>
                  </a:moveTo>
                  <a:cubicBezTo>
                    <a:pt x="44" y="104"/>
                    <a:pt x="45" y="93"/>
                    <a:pt x="43" y="81"/>
                  </a:cubicBezTo>
                  <a:cubicBezTo>
                    <a:pt x="43" y="73"/>
                    <a:pt x="49" y="59"/>
                    <a:pt x="39" y="57"/>
                  </a:cubicBezTo>
                  <a:cubicBezTo>
                    <a:pt x="30" y="56"/>
                    <a:pt x="15" y="54"/>
                    <a:pt x="7" y="67"/>
                  </a:cubicBezTo>
                  <a:cubicBezTo>
                    <a:pt x="0" y="55"/>
                    <a:pt x="8" y="40"/>
                    <a:pt x="0" y="28"/>
                  </a:cubicBezTo>
                  <a:cubicBezTo>
                    <a:pt x="5" y="23"/>
                    <a:pt x="10" y="28"/>
                    <a:pt x="15" y="29"/>
                  </a:cubicBezTo>
                  <a:cubicBezTo>
                    <a:pt x="44" y="37"/>
                    <a:pt x="45" y="36"/>
                    <a:pt x="54" y="8"/>
                  </a:cubicBezTo>
                  <a:cubicBezTo>
                    <a:pt x="56" y="4"/>
                    <a:pt x="59" y="2"/>
                    <a:pt x="63" y="1"/>
                  </a:cubicBezTo>
                  <a:cubicBezTo>
                    <a:pt x="66" y="0"/>
                    <a:pt x="69" y="0"/>
                    <a:pt x="71" y="3"/>
                  </a:cubicBezTo>
                  <a:cubicBezTo>
                    <a:pt x="74" y="15"/>
                    <a:pt x="72" y="27"/>
                    <a:pt x="64" y="34"/>
                  </a:cubicBezTo>
                  <a:cubicBezTo>
                    <a:pt x="44" y="51"/>
                    <a:pt x="47" y="73"/>
                    <a:pt x="47" y="94"/>
                  </a:cubicBezTo>
                  <a:cubicBezTo>
                    <a:pt x="47" y="101"/>
                    <a:pt x="49" y="109"/>
                    <a:pt x="44" y="115"/>
                  </a:cubicBezTo>
                  <a:close/>
                </a:path>
              </a:pathLst>
            </a:custGeom>
            <a:solidFill>
              <a:srgbClr val="948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22">
              <a:extLst>
                <a:ext uri="{FF2B5EF4-FFF2-40B4-BE49-F238E27FC236}">
                  <a16:creationId xmlns:a16="http://schemas.microsoft.com/office/drawing/2014/main" id="{7750AD20-28FC-9BD0-672F-A92370C9E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2291"/>
              <a:ext cx="161" cy="268"/>
            </a:xfrm>
            <a:custGeom>
              <a:avLst/>
              <a:gdLst>
                <a:gd name="T0" fmla="*/ 37 w 44"/>
                <a:gd name="T1" fmla="*/ 42 h 73"/>
                <a:gd name="T2" fmla="*/ 19 w 44"/>
                <a:gd name="T3" fmla="*/ 71 h 73"/>
                <a:gd name="T4" fmla="*/ 15 w 44"/>
                <a:gd name="T5" fmla="*/ 59 h 73"/>
                <a:gd name="T6" fmla="*/ 9 w 44"/>
                <a:gd name="T7" fmla="*/ 44 h 73"/>
                <a:gd name="T8" fmla="*/ 7 w 44"/>
                <a:gd name="T9" fmla="*/ 7 h 73"/>
                <a:gd name="T10" fmla="*/ 42 w 44"/>
                <a:gd name="T11" fmla="*/ 0 h 73"/>
                <a:gd name="T12" fmla="*/ 37 w 44"/>
                <a:gd name="T13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73">
                  <a:moveTo>
                    <a:pt x="37" y="42"/>
                  </a:moveTo>
                  <a:cubicBezTo>
                    <a:pt x="31" y="52"/>
                    <a:pt x="44" y="73"/>
                    <a:pt x="19" y="71"/>
                  </a:cubicBezTo>
                  <a:cubicBezTo>
                    <a:pt x="18" y="67"/>
                    <a:pt x="17" y="63"/>
                    <a:pt x="15" y="59"/>
                  </a:cubicBezTo>
                  <a:cubicBezTo>
                    <a:pt x="11" y="55"/>
                    <a:pt x="10" y="50"/>
                    <a:pt x="9" y="44"/>
                  </a:cubicBezTo>
                  <a:cubicBezTo>
                    <a:pt x="8" y="32"/>
                    <a:pt x="0" y="20"/>
                    <a:pt x="7" y="7"/>
                  </a:cubicBezTo>
                  <a:cubicBezTo>
                    <a:pt x="19" y="5"/>
                    <a:pt x="31" y="2"/>
                    <a:pt x="42" y="0"/>
                  </a:cubicBezTo>
                  <a:cubicBezTo>
                    <a:pt x="41" y="14"/>
                    <a:pt x="39" y="28"/>
                    <a:pt x="37" y="42"/>
                  </a:cubicBezTo>
                  <a:close/>
                </a:path>
              </a:pathLst>
            </a:custGeom>
            <a:solidFill>
              <a:srgbClr val="EB8F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23">
              <a:extLst>
                <a:ext uri="{FF2B5EF4-FFF2-40B4-BE49-F238E27FC236}">
                  <a16:creationId xmlns:a16="http://schemas.microsoft.com/office/drawing/2014/main" id="{28E1249B-F77F-B9A6-9843-0DB36D0CE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967"/>
              <a:ext cx="422" cy="411"/>
            </a:xfrm>
            <a:custGeom>
              <a:avLst/>
              <a:gdLst>
                <a:gd name="T0" fmla="*/ 115 w 115"/>
                <a:gd name="T1" fmla="*/ 112 h 112"/>
                <a:gd name="T2" fmla="*/ 108 w 115"/>
                <a:gd name="T3" fmla="*/ 112 h 112"/>
                <a:gd name="T4" fmla="*/ 75 w 115"/>
                <a:gd name="T5" fmla="*/ 74 h 112"/>
                <a:gd name="T6" fmla="*/ 64 w 115"/>
                <a:gd name="T7" fmla="*/ 64 h 112"/>
                <a:gd name="T8" fmla="*/ 16 w 115"/>
                <a:gd name="T9" fmla="*/ 20 h 112"/>
                <a:gd name="T10" fmla="*/ 0 w 115"/>
                <a:gd name="T11" fmla="*/ 0 h 112"/>
                <a:gd name="T12" fmla="*/ 43 w 115"/>
                <a:gd name="T13" fmla="*/ 31 h 112"/>
                <a:gd name="T14" fmla="*/ 61 w 115"/>
                <a:gd name="T15" fmla="*/ 44 h 112"/>
                <a:gd name="T16" fmla="*/ 92 w 115"/>
                <a:gd name="T17" fmla="*/ 72 h 112"/>
                <a:gd name="T18" fmla="*/ 115 w 115"/>
                <a:gd name="T19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112">
                  <a:moveTo>
                    <a:pt x="115" y="112"/>
                  </a:moveTo>
                  <a:cubicBezTo>
                    <a:pt x="113" y="112"/>
                    <a:pt x="111" y="112"/>
                    <a:pt x="108" y="112"/>
                  </a:cubicBezTo>
                  <a:cubicBezTo>
                    <a:pt x="97" y="99"/>
                    <a:pt x="87" y="86"/>
                    <a:pt x="75" y="74"/>
                  </a:cubicBezTo>
                  <a:cubicBezTo>
                    <a:pt x="72" y="71"/>
                    <a:pt x="68" y="67"/>
                    <a:pt x="64" y="64"/>
                  </a:cubicBezTo>
                  <a:cubicBezTo>
                    <a:pt x="52" y="46"/>
                    <a:pt x="32" y="34"/>
                    <a:pt x="16" y="20"/>
                  </a:cubicBezTo>
                  <a:cubicBezTo>
                    <a:pt x="9" y="14"/>
                    <a:pt x="1" y="10"/>
                    <a:pt x="0" y="0"/>
                  </a:cubicBezTo>
                  <a:cubicBezTo>
                    <a:pt x="19" y="5"/>
                    <a:pt x="29" y="21"/>
                    <a:pt x="43" y="31"/>
                  </a:cubicBezTo>
                  <a:cubicBezTo>
                    <a:pt x="47" y="38"/>
                    <a:pt x="54" y="41"/>
                    <a:pt x="61" y="44"/>
                  </a:cubicBezTo>
                  <a:cubicBezTo>
                    <a:pt x="72" y="53"/>
                    <a:pt x="88" y="56"/>
                    <a:pt x="92" y="72"/>
                  </a:cubicBezTo>
                  <a:cubicBezTo>
                    <a:pt x="101" y="84"/>
                    <a:pt x="115" y="94"/>
                    <a:pt x="115" y="112"/>
                  </a:cubicBezTo>
                  <a:close/>
                </a:path>
              </a:pathLst>
            </a:custGeom>
            <a:solidFill>
              <a:srgbClr val="A4A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24">
              <a:extLst>
                <a:ext uri="{FF2B5EF4-FFF2-40B4-BE49-F238E27FC236}">
                  <a16:creationId xmlns:a16="http://schemas.microsoft.com/office/drawing/2014/main" id="{D279810F-5FDB-F234-4FD9-0511A2392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" y="861"/>
              <a:ext cx="114" cy="370"/>
            </a:xfrm>
            <a:custGeom>
              <a:avLst/>
              <a:gdLst>
                <a:gd name="T0" fmla="*/ 31 w 31"/>
                <a:gd name="T1" fmla="*/ 101 h 101"/>
                <a:gd name="T2" fmla="*/ 0 w 31"/>
                <a:gd name="T3" fmla="*/ 73 h 101"/>
                <a:gd name="T4" fmla="*/ 11 w 31"/>
                <a:gd name="T5" fmla="*/ 74 h 101"/>
                <a:gd name="T6" fmla="*/ 28 w 31"/>
                <a:gd name="T7" fmla="*/ 61 h 101"/>
                <a:gd name="T8" fmla="*/ 30 w 31"/>
                <a:gd name="T9" fmla="*/ 0 h 101"/>
                <a:gd name="T10" fmla="*/ 31 w 31"/>
                <a:gd name="T11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01">
                  <a:moveTo>
                    <a:pt x="31" y="101"/>
                  </a:moveTo>
                  <a:cubicBezTo>
                    <a:pt x="22" y="90"/>
                    <a:pt x="6" y="87"/>
                    <a:pt x="0" y="73"/>
                  </a:cubicBezTo>
                  <a:cubicBezTo>
                    <a:pt x="4" y="73"/>
                    <a:pt x="8" y="72"/>
                    <a:pt x="11" y="74"/>
                  </a:cubicBezTo>
                  <a:cubicBezTo>
                    <a:pt x="25" y="80"/>
                    <a:pt x="27" y="72"/>
                    <a:pt x="28" y="61"/>
                  </a:cubicBezTo>
                  <a:cubicBezTo>
                    <a:pt x="29" y="41"/>
                    <a:pt x="25" y="20"/>
                    <a:pt x="30" y="0"/>
                  </a:cubicBezTo>
                  <a:cubicBezTo>
                    <a:pt x="31" y="34"/>
                    <a:pt x="31" y="67"/>
                    <a:pt x="31" y="101"/>
                  </a:cubicBezTo>
                  <a:close/>
                </a:path>
              </a:pathLst>
            </a:custGeom>
            <a:solidFill>
              <a:srgbClr val="C6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25">
              <a:extLst>
                <a:ext uri="{FF2B5EF4-FFF2-40B4-BE49-F238E27FC236}">
                  <a16:creationId xmlns:a16="http://schemas.microsoft.com/office/drawing/2014/main" id="{5E7B7EE0-B72A-E67F-E598-CA31A311B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554"/>
              <a:ext cx="511" cy="832"/>
            </a:xfrm>
            <a:custGeom>
              <a:avLst/>
              <a:gdLst>
                <a:gd name="T0" fmla="*/ 131 w 139"/>
                <a:gd name="T1" fmla="*/ 112 h 227"/>
                <a:gd name="T2" fmla="*/ 128 w 139"/>
                <a:gd name="T3" fmla="*/ 227 h 227"/>
                <a:gd name="T4" fmla="*/ 87 w 139"/>
                <a:gd name="T5" fmla="*/ 206 h 227"/>
                <a:gd name="T6" fmla="*/ 59 w 139"/>
                <a:gd name="T7" fmla="*/ 204 h 227"/>
                <a:gd name="T8" fmla="*/ 46 w 139"/>
                <a:gd name="T9" fmla="*/ 197 h 227"/>
                <a:gd name="T10" fmla="*/ 55 w 139"/>
                <a:gd name="T11" fmla="*/ 89 h 227"/>
                <a:gd name="T12" fmla="*/ 62 w 139"/>
                <a:gd name="T13" fmla="*/ 68 h 227"/>
                <a:gd name="T14" fmla="*/ 54 w 139"/>
                <a:gd name="T15" fmla="*/ 75 h 227"/>
                <a:gd name="T16" fmla="*/ 2 w 139"/>
                <a:gd name="T17" fmla="*/ 70 h 227"/>
                <a:gd name="T18" fmla="*/ 8 w 139"/>
                <a:gd name="T19" fmla="*/ 57 h 227"/>
                <a:gd name="T20" fmla="*/ 41 w 139"/>
                <a:gd name="T21" fmla="*/ 31 h 227"/>
                <a:gd name="T22" fmla="*/ 52 w 139"/>
                <a:gd name="T23" fmla="*/ 16 h 227"/>
                <a:gd name="T24" fmla="*/ 55 w 139"/>
                <a:gd name="T25" fmla="*/ 15 h 227"/>
                <a:gd name="T26" fmla="*/ 133 w 139"/>
                <a:gd name="T27" fmla="*/ 53 h 227"/>
                <a:gd name="T28" fmla="*/ 126 w 139"/>
                <a:gd name="T29" fmla="*/ 82 h 227"/>
                <a:gd name="T30" fmla="*/ 131 w 139"/>
                <a:gd name="T31" fmla="*/ 11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227">
                  <a:moveTo>
                    <a:pt x="131" y="112"/>
                  </a:moveTo>
                  <a:cubicBezTo>
                    <a:pt x="136" y="150"/>
                    <a:pt x="137" y="189"/>
                    <a:pt x="128" y="227"/>
                  </a:cubicBezTo>
                  <a:cubicBezTo>
                    <a:pt x="122" y="205"/>
                    <a:pt x="106" y="202"/>
                    <a:pt x="87" y="206"/>
                  </a:cubicBezTo>
                  <a:cubicBezTo>
                    <a:pt x="78" y="207"/>
                    <a:pt x="69" y="205"/>
                    <a:pt x="59" y="204"/>
                  </a:cubicBezTo>
                  <a:cubicBezTo>
                    <a:pt x="54" y="204"/>
                    <a:pt x="49" y="202"/>
                    <a:pt x="46" y="197"/>
                  </a:cubicBezTo>
                  <a:cubicBezTo>
                    <a:pt x="42" y="161"/>
                    <a:pt x="44" y="124"/>
                    <a:pt x="55" y="89"/>
                  </a:cubicBezTo>
                  <a:cubicBezTo>
                    <a:pt x="57" y="82"/>
                    <a:pt x="62" y="76"/>
                    <a:pt x="62" y="68"/>
                  </a:cubicBezTo>
                  <a:cubicBezTo>
                    <a:pt x="57" y="68"/>
                    <a:pt x="57" y="73"/>
                    <a:pt x="54" y="75"/>
                  </a:cubicBezTo>
                  <a:cubicBezTo>
                    <a:pt x="33" y="89"/>
                    <a:pt x="20" y="88"/>
                    <a:pt x="2" y="70"/>
                  </a:cubicBezTo>
                  <a:cubicBezTo>
                    <a:pt x="0" y="64"/>
                    <a:pt x="4" y="60"/>
                    <a:pt x="8" y="57"/>
                  </a:cubicBezTo>
                  <a:cubicBezTo>
                    <a:pt x="23" y="53"/>
                    <a:pt x="34" y="45"/>
                    <a:pt x="41" y="31"/>
                  </a:cubicBezTo>
                  <a:cubicBezTo>
                    <a:pt x="44" y="25"/>
                    <a:pt x="46" y="19"/>
                    <a:pt x="52" y="16"/>
                  </a:cubicBezTo>
                  <a:cubicBezTo>
                    <a:pt x="53" y="16"/>
                    <a:pt x="54" y="16"/>
                    <a:pt x="55" y="15"/>
                  </a:cubicBezTo>
                  <a:cubicBezTo>
                    <a:pt x="94" y="0"/>
                    <a:pt x="121" y="13"/>
                    <a:pt x="133" y="53"/>
                  </a:cubicBezTo>
                  <a:cubicBezTo>
                    <a:pt x="136" y="63"/>
                    <a:pt x="139" y="73"/>
                    <a:pt x="126" y="82"/>
                  </a:cubicBezTo>
                  <a:cubicBezTo>
                    <a:pt x="113" y="90"/>
                    <a:pt x="129" y="102"/>
                    <a:pt x="131" y="112"/>
                  </a:cubicBezTo>
                  <a:close/>
                </a:path>
              </a:pathLst>
            </a:custGeom>
            <a:solidFill>
              <a:srgbClr val="DDE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26">
              <a:extLst>
                <a:ext uri="{FF2B5EF4-FFF2-40B4-BE49-F238E27FC236}">
                  <a16:creationId xmlns:a16="http://schemas.microsoft.com/office/drawing/2014/main" id="{11E05C5D-54ED-F8C4-95F0-3A17BC9F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1888"/>
              <a:ext cx="235" cy="865"/>
            </a:xfrm>
            <a:custGeom>
              <a:avLst/>
              <a:gdLst>
                <a:gd name="T0" fmla="*/ 56 w 64"/>
                <a:gd name="T1" fmla="*/ 236 h 236"/>
                <a:gd name="T2" fmla="*/ 12 w 64"/>
                <a:gd name="T3" fmla="*/ 176 h 236"/>
                <a:gd name="T4" fmla="*/ 11 w 64"/>
                <a:gd name="T5" fmla="*/ 117 h 236"/>
                <a:gd name="T6" fmla="*/ 6 w 64"/>
                <a:gd name="T7" fmla="*/ 100 h 236"/>
                <a:gd name="T8" fmla="*/ 10 w 64"/>
                <a:gd name="T9" fmla="*/ 5 h 236"/>
                <a:gd name="T10" fmla="*/ 12 w 64"/>
                <a:gd name="T11" fmla="*/ 0 h 236"/>
                <a:gd name="T12" fmla="*/ 61 w 64"/>
                <a:gd name="T13" fmla="*/ 39 h 236"/>
                <a:gd name="T14" fmla="*/ 62 w 64"/>
                <a:gd name="T15" fmla="*/ 220 h 236"/>
                <a:gd name="T16" fmla="*/ 56 w 64"/>
                <a:gd name="T17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236">
                  <a:moveTo>
                    <a:pt x="56" y="236"/>
                  </a:moveTo>
                  <a:cubicBezTo>
                    <a:pt x="17" y="222"/>
                    <a:pt x="12" y="215"/>
                    <a:pt x="12" y="176"/>
                  </a:cubicBezTo>
                  <a:cubicBezTo>
                    <a:pt x="12" y="157"/>
                    <a:pt x="11" y="137"/>
                    <a:pt x="11" y="117"/>
                  </a:cubicBezTo>
                  <a:cubicBezTo>
                    <a:pt x="7" y="112"/>
                    <a:pt x="6" y="106"/>
                    <a:pt x="6" y="100"/>
                  </a:cubicBezTo>
                  <a:cubicBezTo>
                    <a:pt x="8" y="69"/>
                    <a:pt x="0" y="36"/>
                    <a:pt x="10" y="5"/>
                  </a:cubicBezTo>
                  <a:cubicBezTo>
                    <a:pt x="11" y="3"/>
                    <a:pt x="11" y="2"/>
                    <a:pt x="12" y="0"/>
                  </a:cubicBezTo>
                  <a:cubicBezTo>
                    <a:pt x="32" y="8"/>
                    <a:pt x="48" y="22"/>
                    <a:pt x="61" y="39"/>
                  </a:cubicBezTo>
                  <a:cubicBezTo>
                    <a:pt x="64" y="99"/>
                    <a:pt x="62" y="159"/>
                    <a:pt x="62" y="220"/>
                  </a:cubicBezTo>
                  <a:cubicBezTo>
                    <a:pt x="62" y="226"/>
                    <a:pt x="61" y="231"/>
                    <a:pt x="56" y="236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27">
              <a:extLst>
                <a:ext uri="{FF2B5EF4-FFF2-40B4-BE49-F238E27FC236}">
                  <a16:creationId xmlns:a16="http://schemas.microsoft.com/office/drawing/2014/main" id="{9BE64332-3E04-9B91-E9BC-C775941B3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1818"/>
              <a:ext cx="210" cy="513"/>
            </a:xfrm>
            <a:custGeom>
              <a:avLst/>
              <a:gdLst>
                <a:gd name="T0" fmla="*/ 56 w 57"/>
                <a:gd name="T1" fmla="*/ 24 h 140"/>
                <a:gd name="T2" fmla="*/ 57 w 57"/>
                <a:gd name="T3" fmla="*/ 136 h 140"/>
                <a:gd name="T4" fmla="*/ 15 w 57"/>
                <a:gd name="T5" fmla="*/ 128 h 140"/>
                <a:gd name="T6" fmla="*/ 6 w 57"/>
                <a:gd name="T7" fmla="*/ 0 h 140"/>
                <a:gd name="T8" fmla="*/ 56 w 57"/>
                <a:gd name="T9" fmla="*/ 2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40">
                  <a:moveTo>
                    <a:pt x="56" y="24"/>
                  </a:moveTo>
                  <a:cubicBezTo>
                    <a:pt x="57" y="61"/>
                    <a:pt x="57" y="99"/>
                    <a:pt x="57" y="136"/>
                  </a:cubicBezTo>
                  <a:cubicBezTo>
                    <a:pt x="42" y="140"/>
                    <a:pt x="29" y="128"/>
                    <a:pt x="15" y="128"/>
                  </a:cubicBezTo>
                  <a:cubicBezTo>
                    <a:pt x="5" y="86"/>
                    <a:pt x="0" y="43"/>
                    <a:pt x="6" y="0"/>
                  </a:cubicBezTo>
                  <a:cubicBezTo>
                    <a:pt x="22" y="10"/>
                    <a:pt x="39" y="17"/>
                    <a:pt x="56" y="24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28">
              <a:extLst>
                <a:ext uri="{FF2B5EF4-FFF2-40B4-BE49-F238E27FC236}">
                  <a16:creationId xmlns:a16="http://schemas.microsoft.com/office/drawing/2014/main" id="{4F4183C7-78AD-9AAE-472B-705403A3B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1286"/>
              <a:ext cx="242" cy="385"/>
            </a:xfrm>
            <a:custGeom>
              <a:avLst/>
              <a:gdLst>
                <a:gd name="T0" fmla="*/ 6 w 66"/>
                <a:gd name="T1" fmla="*/ 64 h 105"/>
                <a:gd name="T2" fmla="*/ 2 w 66"/>
                <a:gd name="T3" fmla="*/ 29 h 105"/>
                <a:gd name="T4" fmla="*/ 17 w 66"/>
                <a:gd name="T5" fmla="*/ 7 h 105"/>
                <a:gd name="T6" fmla="*/ 50 w 66"/>
                <a:gd name="T7" fmla="*/ 0 h 105"/>
                <a:gd name="T8" fmla="*/ 61 w 66"/>
                <a:gd name="T9" fmla="*/ 20 h 105"/>
                <a:gd name="T10" fmla="*/ 49 w 66"/>
                <a:gd name="T11" fmla="*/ 40 h 105"/>
                <a:gd name="T12" fmla="*/ 40 w 66"/>
                <a:gd name="T13" fmla="*/ 64 h 105"/>
                <a:gd name="T14" fmla="*/ 57 w 66"/>
                <a:gd name="T15" fmla="*/ 80 h 105"/>
                <a:gd name="T16" fmla="*/ 61 w 66"/>
                <a:gd name="T17" fmla="*/ 91 h 105"/>
                <a:gd name="T18" fmla="*/ 42 w 66"/>
                <a:gd name="T19" fmla="*/ 98 h 105"/>
                <a:gd name="T20" fmla="*/ 6 w 66"/>
                <a:gd name="T21" fmla="*/ 6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105">
                  <a:moveTo>
                    <a:pt x="6" y="64"/>
                  </a:moveTo>
                  <a:cubicBezTo>
                    <a:pt x="5" y="53"/>
                    <a:pt x="4" y="41"/>
                    <a:pt x="2" y="29"/>
                  </a:cubicBezTo>
                  <a:cubicBezTo>
                    <a:pt x="0" y="17"/>
                    <a:pt x="2" y="8"/>
                    <a:pt x="17" y="7"/>
                  </a:cubicBezTo>
                  <a:cubicBezTo>
                    <a:pt x="28" y="5"/>
                    <a:pt x="39" y="2"/>
                    <a:pt x="50" y="0"/>
                  </a:cubicBezTo>
                  <a:cubicBezTo>
                    <a:pt x="57" y="5"/>
                    <a:pt x="60" y="12"/>
                    <a:pt x="61" y="20"/>
                  </a:cubicBezTo>
                  <a:cubicBezTo>
                    <a:pt x="63" y="30"/>
                    <a:pt x="62" y="38"/>
                    <a:pt x="49" y="40"/>
                  </a:cubicBezTo>
                  <a:cubicBezTo>
                    <a:pt x="35" y="42"/>
                    <a:pt x="31" y="53"/>
                    <a:pt x="40" y="64"/>
                  </a:cubicBezTo>
                  <a:cubicBezTo>
                    <a:pt x="45" y="70"/>
                    <a:pt x="51" y="75"/>
                    <a:pt x="57" y="80"/>
                  </a:cubicBezTo>
                  <a:cubicBezTo>
                    <a:pt x="61" y="83"/>
                    <a:pt x="66" y="86"/>
                    <a:pt x="61" y="91"/>
                  </a:cubicBezTo>
                  <a:cubicBezTo>
                    <a:pt x="55" y="95"/>
                    <a:pt x="49" y="97"/>
                    <a:pt x="42" y="98"/>
                  </a:cubicBezTo>
                  <a:cubicBezTo>
                    <a:pt x="12" y="105"/>
                    <a:pt x="2" y="96"/>
                    <a:pt x="6" y="64"/>
                  </a:cubicBezTo>
                  <a:close/>
                </a:path>
              </a:pathLst>
            </a:custGeom>
            <a:solidFill>
              <a:srgbClr val="5B5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29">
              <a:extLst>
                <a:ext uri="{FF2B5EF4-FFF2-40B4-BE49-F238E27FC236}">
                  <a16:creationId xmlns:a16="http://schemas.microsoft.com/office/drawing/2014/main" id="{A59E1353-97A7-956C-D07F-7AFEE3077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745"/>
              <a:ext cx="452" cy="546"/>
            </a:xfrm>
            <a:custGeom>
              <a:avLst/>
              <a:gdLst>
                <a:gd name="T0" fmla="*/ 59 w 123"/>
                <a:gd name="T1" fmla="*/ 72 h 149"/>
                <a:gd name="T2" fmla="*/ 15 w 123"/>
                <a:gd name="T3" fmla="*/ 39 h 149"/>
                <a:gd name="T4" fmla="*/ 11 w 123"/>
                <a:gd name="T5" fmla="*/ 12 h 149"/>
                <a:gd name="T6" fmla="*/ 36 w 123"/>
                <a:gd name="T7" fmla="*/ 40 h 149"/>
                <a:gd name="T8" fmla="*/ 60 w 123"/>
                <a:gd name="T9" fmla="*/ 56 h 149"/>
                <a:gd name="T10" fmla="*/ 86 w 123"/>
                <a:gd name="T11" fmla="*/ 36 h 149"/>
                <a:gd name="T12" fmla="*/ 99 w 123"/>
                <a:gd name="T13" fmla="*/ 20 h 149"/>
                <a:gd name="T14" fmla="*/ 115 w 123"/>
                <a:gd name="T15" fmla="*/ 4 h 149"/>
                <a:gd name="T16" fmla="*/ 113 w 123"/>
                <a:gd name="T17" fmla="*/ 25 h 149"/>
                <a:gd name="T18" fmla="*/ 95 w 123"/>
                <a:gd name="T19" fmla="*/ 143 h 149"/>
                <a:gd name="T20" fmla="*/ 77 w 123"/>
                <a:gd name="T21" fmla="*/ 143 h 149"/>
                <a:gd name="T22" fmla="*/ 74 w 123"/>
                <a:gd name="T23" fmla="*/ 98 h 149"/>
                <a:gd name="T24" fmla="*/ 59 w 123"/>
                <a:gd name="T25" fmla="*/ 7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3" h="149">
                  <a:moveTo>
                    <a:pt x="59" y="72"/>
                  </a:moveTo>
                  <a:cubicBezTo>
                    <a:pt x="40" y="67"/>
                    <a:pt x="30" y="50"/>
                    <a:pt x="15" y="39"/>
                  </a:cubicBezTo>
                  <a:cubicBezTo>
                    <a:pt x="15" y="30"/>
                    <a:pt x="0" y="23"/>
                    <a:pt x="11" y="12"/>
                  </a:cubicBezTo>
                  <a:cubicBezTo>
                    <a:pt x="22" y="19"/>
                    <a:pt x="26" y="31"/>
                    <a:pt x="36" y="40"/>
                  </a:cubicBezTo>
                  <a:cubicBezTo>
                    <a:pt x="43" y="46"/>
                    <a:pt x="51" y="53"/>
                    <a:pt x="60" y="56"/>
                  </a:cubicBezTo>
                  <a:cubicBezTo>
                    <a:pt x="78" y="61"/>
                    <a:pt x="85" y="56"/>
                    <a:pt x="86" y="36"/>
                  </a:cubicBezTo>
                  <a:cubicBezTo>
                    <a:pt x="85" y="26"/>
                    <a:pt x="101" y="31"/>
                    <a:pt x="99" y="20"/>
                  </a:cubicBezTo>
                  <a:cubicBezTo>
                    <a:pt x="103" y="13"/>
                    <a:pt x="105" y="0"/>
                    <a:pt x="115" y="4"/>
                  </a:cubicBezTo>
                  <a:cubicBezTo>
                    <a:pt x="123" y="7"/>
                    <a:pt x="116" y="20"/>
                    <a:pt x="113" y="25"/>
                  </a:cubicBezTo>
                  <a:cubicBezTo>
                    <a:pt x="93" y="62"/>
                    <a:pt x="101" y="104"/>
                    <a:pt x="95" y="143"/>
                  </a:cubicBezTo>
                  <a:cubicBezTo>
                    <a:pt x="89" y="149"/>
                    <a:pt x="83" y="145"/>
                    <a:pt x="77" y="143"/>
                  </a:cubicBezTo>
                  <a:cubicBezTo>
                    <a:pt x="64" y="129"/>
                    <a:pt x="71" y="113"/>
                    <a:pt x="74" y="98"/>
                  </a:cubicBezTo>
                  <a:cubicBezTo>
                    <a:pt x="76" y="84"/>
                    <a:pt x="73" y="75"/>
                    <a:pt x="59" y="72"/>
                  </a:cubicBezTo>
                  <a:close/>
                </a:path>
              </a:pathLst>
            </a:custGeom>
            <a:solidFill>
              <a:srgbClr val="C8D6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30">
              <a:extLst>
                <a:ext uri="{FF2B5EF4-FFF2-40B4-BE49-F238E27FC236}">
                  <a16:creationId xmlns:a16="http://schemas.microsoft.com/office/drawing/2014/main" id="{FDC8F498-57D7-DDC3-1EB1-4F726128E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649"/>
              <a:ext cx="330" cy="338"/>
            </a:xfrm>
            <a:custGeom>
              <a:avLst/>
              <a:gdLst>
                <a:gd name="T0" fmla="*/ 76 w 90"/>
                <a:gd name="T1" fmla="*/ 61 h 92"/>
                <a:gd name="T2" fmla="*/ 78 w 90"/>
                <a:gd name="T3" fmla="*/ 78 h 92"/>
                <a:gd name="T4" fmla="*/ 56 w 90"/>
                <a:gd name="T5" fmla="*/ 89 h 92"/>
                <a:gd name="T6" fmla="*/ 0 w 90"/>
                <a:gd name="T7" fmla="*/ 38 h 92"/>
                <a:gd name="T8" fmla="*/ 23 w 90"/>
                <a:gd name="T9" fmla="*/ 22 h 92"/>
                <a:gd name="T10" fmla="*/ 40 w 90"/>
                <a:gd name="T11" fmla="*/ 14 h 92"/>
                <a:gd name="T12" fmla="*/ 62 w 90"/>
                <a:gd name="T13" fmla="*/ 8 h 92"/>
                <a:gd name="T14" fmla="*/ 84 w 90"/>
                <a:gd name="T15" fmla="*/ 6 h 92"/>
                <a:gd name="T16" fmla="*/ 48 w 90"/>
                <a:gd name="T17" fmla="*/ 33 h 92"/>
                <a:gd name="T18" fmla="*/ 36 w 90"/>
                <a:gd name="T19" fmla="*/ 42 h 92"/>
                <a:gd name="T20" fmla="*/ 76 w 90"/>
                <a:gd name="T21" fmla="*/ 6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92">
                  <a:moveTo>
                    <a:pt x="76" y="61"/>
                  </a:moveTo>
                  <a:cubicBezTo>
                    <a:pt x="90" y="65"/>
                    <a:pt x="79" y="72"/>
                    <a:pt x="78" y="78"/>
                  </a:cubicBezTo>
                  <a:cubicBezTo>
                    <a:pt x="75" y="89"/>
                    <a:pt x="66" y="92"/>
                    <a:pt x="56" y="89"/>
                  </a:cubicBezTo>
                  <a:cubicBezTo>
                    <a:pt x="28" y="82"/>
                    <a:pt x="11" y="64"/>
                    <a:pt x="0" y="38"/>
                  </a:cubicBezTo>
                  <a:cubicBezTo>
                    <a:pt x="3" y="26"/>
                    <a:pt x="14" y="24"/>
                    <a:pt x="23" y="22"/>
                  </a:cubicBezTo>
                  <a:cubicBezTo>
                    <a:pt x="30" y="21"/>
                    <a:pt x="35" y="18"/>
                    <a:pt x="40" y="14"/>
                  </a:cubicBezTo>
                  <a:cubicBezTo>
                    <a:pt x="46" y="8"/>
                    <a:pt x="54" y="9"/>
                    <a:pt x="62" y="8"/>
                  </a:cubicBezTo>
                  <a:cubicBezTo>
                    <a:pt x="69" y="10"/>
                    <a:pt x="76" y="0"/>
                    <a:pt x="84" y="6"/>
                  </a:cubicBezTo>
                  <a:cubicBezTo>
                    <a:pt x="75" y="19"/>
                    <a:pt x="67" y="34"/>
                    <a:pt x="48" y="33"/>
                  </a:cubicBezTo>
                  <a:cubicBezTo>
                    <a:pt x="42" y="33"/>
                    <a:pt x="31" y="27"/>
                    <a:pt x="36" y="42"/>
                  </a:cubicBezTo>
                  <a:cubicBezTo>
                    <a:pt x="43" y="61"/>
                    <a:pt x="61" y="58"/>
                    <a:pt x="76" y="61"/>
                  </a:cubicBezTo>
                  <a:close/>
                </a:path>
              </a:pathLst>
            </a:custGeom>
            <a:solidFill>
              <a:srgbClr val="E8E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31">
              <a:extLst>
                <a:ext uri="{FF2B5EF4-FFF2-40B4-BE49-F238E27FC236}">
                  <a16:creationId xmlns:a16="http://schemas.microsoft.com/office/drawing/2014/main" id="{5D038413-E576-4B6E-778E-9CA7CDDFD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1260"/>
              <a:ext cx="194" cy="371"/>
            </a:xfrm>
            <a:custGeom>
              <a:avLst/>
              <a:gdLst>
                <a:gd name="T0" fmla="*/ 34 w 53"/>
                <a:gd name="T1" fmla="*/ 95 h 101"/>
                <a:gd name="T2" fmla="*/ 2 w 53"/>
                <a:gd name="T3" fmla="*/ 58 h 101"/>
                <a:gd name="T4" fmla="*/ 21 w 53"/>
                <a:gd name="T5" fmla="*/ 42 h 101"/>
                <a:gd name="T6" fmla="*/ 29 w 53"/>
                <a:gd name="T7" fmla="*/ 31 h 101"/>
                <a:gd name="T8" fmla="*/ 22 w 53"/>
                <a:gd name="T9" fmla="*/ 7 h 101"/>
                <a:gd name="T10" fmla="*/ 36 w 53"/>
                <a:gd name="T11" fmla="*/ 15 h 101"/>
                <a:gd name="T12" fmla="*/ 43 w 53"/>
                <a:gd name="T13" fmla="*/ 52 h 101"/>
                <a:gd name="T14" fmla="*/ 50 w 53"/>
                <a:gd name="T15" fmla="*/ 85 h 101"/>
                <a:gd name="T16" fmla="*/ 34 w 53"/>
                <a:gd name="T17" fmla="*/ 9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1">
                  <a:moveTo>
                    <a:pt x="34" y="95"/>
                  </a:moveTo>
                  <a:cubicBezTo>
                    <a:pt x="20" y="85"/>
                    <a:pt x="0" y="80"/>
                    <a:pt x="2" y="58"/>
                  </a:cubicBezTo>
                  <a:cubicBezTo>
                    <a:pt x="3" y="49"/>
                    <a:pt x="1" y="32"/>
                    <a:pt x="21" y="42"/>
                  </a:cubicBezTo>
                  <a:cubicBezTo>
                    <a:pt x="30" y="46"/>
                    <a:pt x="30" y="37"/>
                    <a:pt x="29" y="31"/>
                  </a:cubicBezTo>
                  <a:cubicBezTo>
                    <a:pt x="28" y="23"/>
                    <a:pt x="24" y="15"/>
                    <a:pt x="22" y="7"/>
                  </a:cubicBezTo>
                  <a:cubicBezTo>
                    <a:pt x="32" y="0"/>
                    <a:pt x="34" y="8"/>
                    <a:pt x="36" y="15"/>
                  </a:cubicBezTo>
                  <a:cubicBezTo>
                    <a:pt x="38" y="27"/>
                    <a:pt x="40" y="39"/>
                    <a:pt x="43" y="52"/>
                  </a:cubicBezTo>
                  <a:cubicBezTo>
                    <a:pt x="51" y="61"/>
                    <a:pt x="53" y="73"/>
                    <a:pt x="50" y="85"/>
                  </a:cubicBezTo>
                  <a:cubicBezTo>
                    <a:pt x="48" y="93"/>
                    <a:pt x="45" y="101"/>
                    <a:pt x="34" y="95"/>
                  </a:cubicBezTo>
                  <a:close/>
                </a:path>
              </a:pathLst>
            </a:custGeom>
            <a:solidFill>
              <a:srgbClr val="7272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32">
              <a:extLst>
                <a:ext uri="{FF2B5EF4-FFF2-40B4-BE49-F238E27FC236}">
                  <a16:creationId xmlns:a16="http://schemas.microsoft.com/office/drawing/2014/main" id="{AE02EE8E-D752-3791-349A-84BE425A2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1447"/>
              <a:ext cx="396" cy="261"/>
            </a:xfrm>
            <a:custGeom>
              <a:avLst/>
              <a:gdLst>
                <a:gd name="T0" fmla="*/ 80 w 108"/>
                <a:gd name="T1" fmla="*/ 44 h 71"/>
                <a:gd name="T2" fmla="*/ 92 w 108"/>
                <a:gd name="T3" fmla="*/ 29 h 71"/>
                <a:gd name="T4" fmla="*/ 89 w 108"/>
                <a:gd name="T5" fmla="*/ 1 h 71"/>
                <a:gd name="T6" fmla="*/ 105 w 108"/>
                <a:gd name="T7" fmla="*/ 21 h 71"/>
                <a:gd name="T8" fmla="*/ 108 w 108"/>
                <a:gd name="T9" fmla="*/ 44 h 71"/>
                <a:gd name="T10" fmla="*/ 108 w 108"/>
                <a:gd name="T11" fmla="*/ 45 h 71"/>
                <a:gd name="T12" fmla="*/ 80 w 108"/>
                <a:gd name="T13" fmla="*/ 65 h 71"/>
                <a:gd name="T14" fmla="*/ 56 w 108"/>
                <a:gd name="T15" fmla="*/ 69 h 71"/>
                <a:gd name="T16" fmla="*/ 38 w 108"/>
                <a:gd name="T17" fmla="*/ 63 h 71"/>
                <a:gd name="T18" fmla="*/ 18 w 108"/>
                <a:gd name="T19" fmla="*/ 56 h 71"/>
                <a:gd name="T20" fmla="*/ 24 w 108"/>
                <a:gd name="T21" fmla="*/ 20 h 71"/>
                <a:gd name="T22" fmla="*/ 74 w 108"/>
                <a:gd name="T23" fmla="*/ 45 h 71"/>
                <a:gd name="T24" fmla="*/ 80 w 108"/>
                <a:gd name="T25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71">
                  <a:moveTo>
                    <a:pt x="80" y="44"/>
                  </a:moveTo>
                  <a:cubicBezTo>
                    <a:pt x="90" y="44"/>
                    <a:pt x="94" y="39"/>
                    <a:pt x="92" y="29"/>
                  </a:cubicBezTo>
                  <a:cubicBezTo>
                    <a:pt x="91" y="20"/>
                    <a:pt x="90" y="10"/>
                    <a:pt x="89" y="1"/>
                  </a:cubicBezTo>
                  <a:cubicBezTo>
                    <a:pt x="104" y="0"/>
                    <a:pt x="103" y="11"/>
                    <a:pt x="105" y="21"/>
                  </a:cubicBezTo>
                  <a:cubicBezTo>
                    <a:pt x="107" y="29"/>
                    <a:pt x="108" y="37"/>
                    <a:pt x="108" y="44"/>
                  </a:cubicBezTo>
                  <a:cubicBezTo>
                    <a:pt x="108" y="44"/>
                    <a:pt x="108" y="45"/>
                    <a:pt x="108" y="45"/>
                  </a:cubicBezTo>
                  <a:cubicBezTo>
                    <a:pt x="99" y="52"/>
                    <a:pt x="87" y="55"/>
                    <a:pt x="80" y="65"/>
                  </a:cubicBezTo>
                  <a:cubicBezTo>
                    <a:pt x="73" y="71"/>
                    <a:pt x="64" y="69"/>
                    <a:pt x="56" y="69"/>
                  </a:cubicBezTo>
                  <a:cubicBezTo>
                    <a:pt x="53" y="56"/>
                    <a:pt x="45" y="62"/>
                    <a:pt x="38" y="63"/>
                  </a:cubicBezTo>
                  <a:cubicBezTo>
                    <a:pt x="29" y="65"/>
                    <a:pt x="17" y="67"/>
                    <a:pt x="18" y="56"/>
                  </a:cubicBezTo>
                  <a:cubicBezTo>
                    <a:pt x="18" y="45"/>
                    <a:pt x="0" y="28"/>
                    <a:pt x="24" y="20"/>
                  </a:cubicBezTo>
                  <a:cubicBezTo>
                    <a:pt x="35" y="56"/>
                    <a:pt x="35" y="56"/>
                    <a:pt x="74" y="45"/>
                  </a:cubicBezTo>
                  <a:cubicBezTo>
                    <a:pt x="76" y="45"/>
                    <a:pt x="78" y="45"/>
                    <a:pt x="80" y="44"/>
                  </a:cubicBezTo>
                  <a:close/>
                </a:path>
              </a:pathLst>
            </a:custGeom>
            <a:solidFill>
              <a:srgbClr val="C2B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33">
              <a:extLst>
                <a:ext uri="{FF2B5EF4-FFF2-40B4-BE49-F238E27FC236}">
                  <a16:creationId xmlns:a16="http://schemas.microsoft.com/office/drawing/2014/main" id="{A96F93ED-ADC0-346C-94F7-5BB2246F5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1411"/>
              <a:ext cx="132" cy="154"/>
            </a:xfrm>
            <a:custGeom>
              <a:avLst/>
              <a:gdLst>
                <a:gd name="T0" fmla="*/ 34 w 36"/>
                <a:gd name="T1" fmla="*/ 21 h 42"/>
                <a:gd name="T2" fmla="*/ 19 w 36"/>
                <a:gd name="T3" fmla="*/ 41 h 42"/>
                <a:gd name="T4" fmla="*/ 0 w 36"/>
                <a:gd name="T5" fmla="*/ 20 h 42"/>
                <a:gd name="T6" fmla="*/ 18 w 36"/>
                <a:gd name="T7" fmla="*/ 0 h 42"/>
                <a:gd name="T8" fmla="*/ 34 w 36"/>
                <a:gd name="T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2">
                  <a:moveTo>
                    <a:pt x="34" y="21"/>
                  </a:moveTo>
                  <a:cubicBezTo>
                    <a:pt x="33" y="30"/>
                    <a:pt x="31" y="42"/>
                    <a:pt x="19" y="41"/>
                  </a:cubicBezTo>
                  <a:cubicBezTo>
                    <a:pt x="9" y="41"/>
                    <a:pt x="0" y="31"/>
                    <a:pt x="0" y="20"/>
                  </a:cubicBezTo>
                  <a:cubicBezTo>
                    <a:pt x="0" y="10"/>
                    <a:pt x="6" y="0"/>
                    <a:pt x="18" y="0"/>
                  </a:cubicBezTo>
                  <a:cubicBezTo>
                    <a:pt x="29" y="0"/>
                    <a:pt x="36" y="7"/>
                    <a:pt x="34" y="21"/>
                  </a:cubicBezTo>
                  <a:close/>
                </a:path>
              </a:pathLst>
            </a:custGeom>
            <a:solidFill>
              <a:srgbClr val="E56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34">
              <a:extLst>
                <a:ext uri="{FF2B5EF4-FFF2-40B4-BE49-F238E27FC236}">
                  <a16:creationId xmlns:a16="http://schemas.microsoft.com/office/drawing/2014/main" id="{D56CA459-9674-D684-5376-CB56AFDA6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2284"/>
              <a:ext cx="323" cy="557"/>
            </a:xfrm>
            <a:custGeom>
              <a:avLst/>
              <a:gdLst>
                <a:gd name="T0" fmla="*/ 19 w 88"/>
                <a:gd name="T1" fmla="*/ 1 h 152"/>
                <a:gd name="T2" fmla="*/ 60 w 88"/>
                <a:gd name="T3" fmla="*/ 1 h 152"/>
                <a:gd name="T4" fmla="*/ 88 w 88"/>
                <a:gd name="T5" fmla="*/ 28 h 152"/>
                <a:gd name="T6" fmla="*/ 84 w 88"/>
                <a:gd name="T7" fmla="*/ 92 h 152"/>
                <a:gd name="T8" fmla="*/ 75 w 88"/>
                <a:gd name="T9" fmla="*/ 141 h 152"/>
                <a:gd name="T10" fmla="*/ 47 w 88"/>
                <a:gd name="T11" fmla="*/ 137 h 152"/>
                <a:gd name="T12" fmla="*/ 47 w 88"/>
                <a:gd name="T13" fmla="*/ 133 h 152"/>
                <a:gd name="T14" fmla="*/ 39 w 88"/>
                <a:gd name="T15" fmla="*/ 114 h 152"/>
                <a:gd name="T16" fmla="*/ 27 w 88"/>
                <a:gd name="T17" fmla="*/ 129 h 152"/>
                <a:gd name="T18" fmla="*/ 8 w 88"/>
                <a:gd name="T19" fmla="*/ 67 h 152"/>
                <a:gd name="T20" fmla="*/ 13 w 88"/>
                <a:gd name="T21" fmla="*/ 22 h 152"/>
                <a:gd name="T22" fmla="*/ 19 w 88"/>
                <a:gd name="T23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152">
                  <a:moveTo>
                    <a:pt x="19" y="1"/>
                  </a:moveTo>
                  <a:cubicBezTo>
                    <a:pt x="33" y="1"/>
                    <a:pt x="46" y="1"/>
                    <a:pt x="60" y="1"/>
                  </a:cubicBezTo>
                  <a:cubicBezTo>
                    <a:pt x="87" y="0"/>
                    <a:pt x="87" y="0"/>
                    <a:pt x="88" y="28"/>
                  </a:cubicBezTo>
                  <a:cubicBezTo>
                    <a:pt x="86" y="50"/>
                    <a:pt x="85" y="71"/>
                    <a:pt x="84" y="92"/>
                  </a:cubicBezTo>
                  <a:cubicBezTo>
                    <a:pt x="81" y="108"/>
                    <a:pt x="78" y="125"/>
                    <a:pt x="75" y="141"/>
                  </a:cubicBezTo>
                  <a:cubicBezTo>
                    <a:pt x="60" y="152"/>
                    <a:pt x="56" y="152"/>
                    <a:pt x="47" y="137"/>
                  </a:cubicBezTo>
                  <a:cubicBezTo>
                    <a:pt x="47" y="136"/>
                    <a:pt x="47" y="135"/>
                    <a:pt x="47" y="133"/>
                  </a:cubicBezTo>
                  <a:cubicBezTo>
                    <a:pt x="45" y="126"/>
                    <a:pt x="50" y="116"/>
                    <a:pt x="39" y="114"/>
                  </a:cubicBezTo>
                  <a:cubicBezTo>
                    <a:pt x="29" y="113"/>
                    <a:pt x="33" y="126"/>
                    <a:pt x="27" y="129"/>
                  </a:cubicBezTo>
                  <a:cubicBezTo>
                    <a:pt x="6" y="113"/>
                    <a:pt x="0" y="93"/>
                    <a:pt x="8" y="67"/>
                  </a:cubicBezTo>
                  <a:cubicBezTo>
                    <a:pt x="12" y="53"/>
                    <a:pt x="13" y="37"/>
                    <a:pt x="13" y="22"/>
                  </a:cubicBezTo>
                  <a:cubicBezTo>
                    <a:pt x="14" y="14"/>
                    <a:pt x="13" y="7"/>
                    <a:pt x="19" y="1"/>
                  </a:cubicBezTo>
                  <a:close/>
                </a:path>
              </a:pathLst>
            </a:custGeom>
            <a:solidFill>
              <a:srgbClr val="489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35">
              <a:extLst>
                <a:ext uri="{FF2B5EF4-FFF2-40B4-BE49-F238E27FC236}">
                  <a16:creationId xmlns:a16="http://schemas.microsoft.com/office/drawing/2014/main" id="{01B83973-F1F3-8B15-BC89-AEE0F1083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1987"/>
              <a:ext cx="128" cy="766"/>
            </a:xfrm>
            <a:custGeom>
              <a:avLst/>
              <a:gdLst>
                <a:gd name="T0" fmla="*/ 0 w 35"/>
                <a:gd name="T1" fmla="*/ 6 h 209"/>
                <a:gd name="T2" fmla="*/ 8 w 35"/>
                <a:gd name="T3" fmla="*/ 5 h 209"/>
                <a:gd name="T4" fmla="*/ 21 w 35"/>
                <a:gd name="T5" fmla="*/ 16 h 209"/>
                <a:gd name="T6" fmla="*/ 16 w 35"/>
                <a:gd name="T7" fmla="*/ 52 h 209"/>
                <a:gd name="T8" fmla="*/ 20 w 35"/>
                <a:gd name="T9" fmla="*/ 74 h 209"/>
                <a:gd name="T10" fmla="*/ 26 w 35"/>
                <a:gd name="T11" fmla="*/ 99 h 209"/>
                <a:gd name="T12" fmla="*/ 32 w 35"/>
                <a:gd name="T13" fmla="*/ 179 h 209"/>
                <a:gd name="T14" fmla="*/ 28 w 35"/>
                <a:gd name="T15" fmla="*/ 205 h 209"/>
                <a:gd name="T16" fmla="*/ 0 w 35"/>
                <a:gd name="T17" fmla="*/ 209 h 209"/>
                <a:gd name="T18" fmla="*/ 0 w 35"/>
                <a:gd name="T19" fmla="*/ 6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209">
                  <a:moveTo>
                    <a:pt x="0" y="6"/>
                  </a:moveTo>
                  <a:cubicBezTo>
                    <a:pt x="3" y="5"/>
                    <a:pt x="5" y="6"/>
                    <a:pt x="8" y="5"/>
                  </a:cubicBezTo>
                  <a:cubicBezTo>
                    <a:pt x="19" y="1"/>
                    <a:pt x="26" y="0"/>
                    <a:pt x="21" y="16"/>
                  </a:cubicBezTo>
                  <a:cubicBezTo>
                    <a:pt x="18" y="28"/>
                    <a:pt x="17" y="40"/>
                    <a:pt x="16" y="52"/>
                  </a:cubicBezTo>
                  <a:cubicBezTo>
                    <a:pt x="16" y="59"/>
                    <a:pt x="13" y="68"/>
                    <a:pt x="20" y="74"/>
                  </a:cubicBezTo>
                  <a:cubicBezTo>
                    <a:pt x="27" y="81"/>
                    <a:pt x="26" y="90"/>
                    <a:pt x="26" y="99"/>
                  </a:cubicBezTo>
                  <a:cubicBezTo>
                    <a:pt x="25" y="126"/>
                    <a:pt x="27" y="153"/>
                    <a:pt x="32" y="179"/>
                  </a:cubicBezTo>
                  <a:cubicBezTo>
                    <a:pt x="34" y="188"/>
                    <a:pt x="35" y="198"/>
                    <a:pt x="28" y="205"/>
                  </a:cubicBezTo>
                  <a:cubicBezTo>
                    <a:pt x="18" y="207"/>
                    <a:pt x="9" y="208"/>
                    <a:pt x="0" y="209"/>
                  </a:cubicBezTo>
                  <a:cubicBezTo>
                    <a:pt x="0" y="141"/>
                    <a:pt x="0" y="73"/>
                    <a:pt x="0" y="6"/>
                  </a:cubicBezTo>
                  <a:close/>
                </a:path>
              </a:pathLst>
            </a:custGeom>
            <a:solidFill>
              <a:srgbClr val="A5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36">
              <a:extLst>
                <a:ext uri="{FF2B5EF4-FFF2-40B4-BE49-F238E27FC236}">
                  <a16:creationId xmlns:a16="http://schemas.microsoft.com/office/drawing/2014/main" id="{ABA785A1-6D25-A5ED-785F-D8A7AFA70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2258"/>
              <a:ext cx="147" cy="590"/>
            </a:xfrm>
            <a:custGeom>
              <a:avLst/>
              <a:gdLst>
                <a:gd name="T0" fmla="*/ 11 w 40"/>
                <a:gd name="T1" fmla="*/ 131 h 161"/>
                <a:gd name="T2" fmla="*/ 3 w 40"/>
                <a:gd name="T3" fmla="*/ 0 h 161"/>
                <a:gd name="T4" fmla="*/ 19 w 40"/>
                <a:gd name="T5" fmla="*/ 3 h 161"/>
                <a:gd name="T6" fmla="*/ 31 w 40"/>
                <a:gd name="T7" fmla="*/ 8 h 161"/>
                <a:gd name="T8" fmla="*/ 22 w 40"/>
                <a:gd name="T9" fmla="*/ 88 h 161"/>
                <a:gd name="T10" fmla="*/ 33 w 40"/>
                <a:gd name="T11" fmla="*/ 120 h 161"/>
                <a:gd name="T12" fmla="*/ 39 w 40"/>
                <a:gd name="T13" fmla="*/ 136 h 161"/>
                <a:gd name="T14" fmla="*/ 35 w 40"/>
                <a:gd name="T15" fmla="*/ 155 h 161"/>
                <a:gd name="T16" fmla="*/ 15 w 40"/>
                <a:gd name="T17" fmla="*/ 148 h 161"/>
                <a:gd name="T18" fmla="*/ 11 w 40"/>
                <a:gd name="T19" fmla="*/ 13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61">
                  <a:moveTo>
                    <a:pt x="11" y="131"/>
                  </a:moveTo>
                  <a:cubicBezTo>
                    <a:pt x="7" y="88"/>
                    <a:pt x="0" y="44"/>
                    <a:pt x="3" y="0"/>
                  </a:cubicBezTo>
                  <a:cubicBezTo>
                    <a:pt x="9" y="1"/>
                    <a:pt x="14" y="2"/>
                    <a:pt x="19" y="3"/>
                  </a:cubicBezTo>
                  <a:cubicBezTo>
                    <a:pt x="23" y="5"/>
                    <a:pt x="27" y="6"/>
                    <a:pt x="31" y="8"/>
                  </a:cubicBezTo>
                  <a:cubicBezTo>
                    <a:pt x="31" y="35"/>
                    <a:pt x="30" y="61"/>
                    <a:pt x="22" y="88"/>
                  </a:cubicBezTo>
                  <a:cubicBezTo>
                    <a:pt x="19" y="98"/>
                    <a:pt x="19" y="113"/>
                    <a:pt x="33" y="120"/>
                  </a:cubicBezTo>
                  <a:cubicBezTo>
                    <a:pt x="39" y="124"/>
                    <a:pt x="39" y="130"/>
                    <a:pt x="39" y="136"/>
                  </a:cubicBezTo>
                  <a:cubicBezTo>
                    <a:pt x="40" y="143"/>
                    <a:pt x="40" y="150"/>
                    <a:pt x="35" y="155"/>
                  </a:cubicBezTo>
                  <a:cubicBezTo>
                    <a:pt x="25" y="161"/>
                    <a:pt x="20" y="155"/>
                    <a:pt x="15" y="148"/>
                  </a:cubicBezTo>
                  <a:cubicBezTo>
                    <a:pt x="14" y="142"/>
                    <a:pt x="12" y="137"/>
                    <a:pt x="11" y="131"/>
                  </a:cubicBezTo>
                  <a:close/>
                </a:path>
              </a:pathLst>
            </a:custGeom>
            <a:solidFill>
              <a:srgbClr val="449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37">
              <a:extLst>
                <a:ext uri="{FF2B5EF4-FFF2-40B4-BE49-F238E27FC236}">
                  <a16:creationId xmlns:a16="http://schemas.microsoft.com/office/drawing/2014/main" id="{E4C31FA3-9A11-7AC5-EFC8-D676D99AF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2309"/>
              <a:ext cx="169" cy="264"/>
            </a:xfrm>
            <a:custGeom>
              <a:avLst/>
              <a:gdLst>
                <a:gd name="T0" fmla="*/ 5 w 46"/>
                <a:gd name="T1" fmla="*/ 0 h 72"/>
                <a:gd name="T2" fmla="*/ 37 w 46"/>
                <a:gd name="T3" fmla="*/ 2 h 72"/>
                <a:gd name="T4" fmla="*/ 38 w 46"/>
                <a:gd name="T5" fmla="*/ 36 h 72"/>
                <a:gd name="T6" fmla="*/ 30 w 46"/>
                <a:gd name="T7" fmla="*/ 46 h 72"/>
                <a:gd name="T8" fmla="*/ 30 w 46"/>
                <a:gd name="T9" fmla="*/ 62 h 72"/>
                <a:gd name="T10" fmla="*/ 14 w 46"/>
                <a:gd name="T11" fmla="*/ 65 h 72"/>
                <a:gd name="T12" fmla="*/ 5 w 46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2">
                  <a:moveTo>
                    <a:pt x="5" y="0"/>
                  </a:moveTo>
                  <a:cubicBezTo>
                    <a:pt x="16" y="1"/>
                    <a:pt x="27" y="1"/>
                    <a:pt x="37" y="2"/>
                  </a:cubicBezTo>
                  <a:cubicBezTo>
                    <a:pt x="46" y="13"/>
                    <a:pt x="40" y="25"/>
                    <a:pt x="38" y="36"/>
                  </a:cubicBezTo>
                  <a:cubicBezTo>
                    <a:pt x="36" y="40"/>
                    <a:pt x="34" y="44"/>
                    <a:pt x="30" y="46"/>
                  </a:cubicBezTo>
                  <a:cubicBezTo>
                    <a:pt x="30" y="51"/>
                    <a:pt x="30" y="56"/>
                    <a:pt x="30" y="62"/>
                  </a:cubicBezTo>
                  <a:cubicBezTo>
                    <a:pt x="27" y="72"/>
                    <a:pt x="20" y="70"/>
                    <a:pt x="14" y="65"/>
                  </a:cubicBezTo>
                  <a:cubicBezTo>
                    <a:pt x="12" y="43"/>
                    <a:pt x="0" y="23"/>
                    <a:pt x="5" y="0"/>
                  </a:cubicBezTo>
                  <a:close/>
                </a:path>
              </a:pathLst>
            </a:custGeom>
            <a:solidFill>
              <a:srgbClr val="EF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38">
              <a:extLst>
                <a:ext uri="{FF2B5EF4-FFF2-40B4-BE49-F238E27FC236}">
                  <a16:creationId xmlns:a16="http://schemas.microsoft.com/office/drawing/2014/main" id="{2D0102DB-4DB3-3FC9-F602-99D10A2EB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2786"/>
              <a:ext cx="139" cy="95"/>
            </a:xfrm>
            <a:custGeom>
              <a:avLst/>
              <a:gdLst>
                <a:gd name="T0" fmla="*/ 10 w 38"/>
                <a:gd name="T1" fmla="*/ 0 h 26"/>
                <a:gd name="T2" fmla="*/ 38 w 38"/>
                <a:gd name="T3" fmla="*/ 4 h 26"/>
                <a:gd name="T4" fmla="*/ 14 w 38"/>
                <a:gd name="T5" fmla="*/ 19 h 26"/>
                <a:gd name="T6" fmla="*/ 10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10" y="0"/>
                  </a:moveTo>
                  <a:cubicBezTo>
                    <a:pt x="18" y="10"/>
                    <a:pt x="28" y="9"/>
                    <a:pt x="38" y="4"/>
                  </a:cubicBezTo>
                  <a:cubicBezTo>
                    <a:pt x="34" y="16"/>
                    <a:pt x="30" y="26"/>
                    <a:pt x="14" y="19"/>
                  </a:cubicBezTo>
                  <a:cubicBezTo>
                    <a:pt x="0" y="14"/>
                    <a:pt x="2" y="8"/>
                    <a:pt x="10" y="0"/>
                  </a:cubicBezTo>
                  <a:close/>
                </a:path>
              </a:pathLst>
            </a:custGeom>
            <a:solidFill>
              <a:srgbClr val="AFA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39">
              <a:extLst>
                <a:ext uri="{FF2B5EF4-FFF2-40B4-BE49-F238E27FC236}">
                  <a16:creationId xmlns:a16="http://schemas.microsoft.com/office/drawing/2014/main" id="{8F61557A-B84B-E9A0-C4CF-972BF8687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2801"/>
              <a:ext cx="121" cy="73"/>
            </a:xfrm>
            <a:custGeom>
              <a:avLst/>
              <a:gdLst>
                <a:gd name="T0" fmla="*/ 13 w 33"/>
                <a:gd name="T1" fmla="*/ 0 h 20"/>
                <a:gd name="T2" fmla="*/ 33 w 33"/>
                <a:gd name="T3" fmla="*/ 7 h 20"/>
                <a:gd name="T4" fmla="*/ 24 w 33"/>
                <a:gd name="T5" fmla="*/ 19 h 20"/>
                <a:gd name="T6" fmla="*/ 4 w 33"/>
                <a:gd name="T7" fmla="*/ 9 h 20"/>
                <a:gd name="T8" fmla="*/ 13 w 33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0">
                  <a:moveTo>
                    <a:pt x="13" y="0"/>
                  </a:moveTo>
                  <a:cubicBezTo>
                    <a:pt x="20" y="2"/>
                    <a:pt x="26" y="5"/>
                    <a:pt x="33" y="7"/>
                  </a:cubicBezTo>
                  <a:cubicBezTo>
                    <a:pt x="33" y="14"/>
                    <a:pt x="33" y="20"/>
                    <a:pt x="24" y="19"/>
                  </a:cubicBezTo>
                  <a:cubicBezTo>
                    <a:pt x="16" y="18"/>
                    <a:pt x="8" y="15"/>
                    <a:pt x="4" y="9"/>
                  </a:cubicBezTo>
                  <a:cubicBezTo>
                    <a:pt x="0" y="2"/>
                    <a:pt x="12" y="5"/>
                    <a:pt x="13" y="0"/>
                  </a:cubicBezTo>
                  <a:close/>
                </a:path>
              </a:pathLst>
            </a:custGeom>
            <a:solidFill>
              <a:srgbClr val="9BA7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40">
              <a:extLst>
                <a:ext uri="{FF2B5EF4-FFF2-40B4-BE49-F238E27FC236}">
                  <a16:creationId xmlns:a16="http://schemas.microsoft.com/office/drawing/2014/main" id="{FEF36943-D413-CF30-06FB-AE565B681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2423"/>
              <a:ext cx="99" cy="84"/>
            </a:xfrm>
            <a:custGeom>
              <a:avLst/>
              <a:gdLst>
                <a:gd name="T0" fmla="*/ 0 w 27"/>
                <a:gd name="T1" fmla="*/ 15 h 23"/>
                <a:gd name="T2" fmla="*/ 4 w 27"/>
                <a:gd name="T3" fmla="*/ 6 h 23"/>
                <a:gd name="T4" fmla="*/ 26 w 27"/>
                <a:gd name="T5" fmla="*/ 7 h 23"/>
                <a:gd name="T6" fmla="*/ 27 w 27"/>
                <a:gd name="T7" fmla="*/ 23 h 23"/>
                <a:gd name="T8" fmla="*/ 0 w 27"/>
                <a:gd name="T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3">
                  <a:moveTo>
                    <a:pt x="0" y="15"/>
                  </a:moveTo>
                  <a:cubicBezTo>
                    <a:pt x="1" y="12"/>
                    <a:pt x="3" y="9"/>
                    <a:pt x="4" y="6"/>
                  </a:cubicBezTo>
                  <a:cubicBezTo>
                    <a:pt x="11" y="0"/>
                    <a:pt x="19" y="1"/>
                    <a:pt x="26" y="7"/>
                  </a:cubicBezTo>
                  <a:cubicBezTo>
                    <a:pt x="26" y="12"/>
                    <a:pt x="27" y="17"/>
                    <a:pt x="27" y="23"/>
                  </a:cubicBezTo>
                  <a:cubicBezTo>
                    <a:pt x="18" y="22"/>
                    <a:pt x="9" y="19"/>
                    <a:pt x="0" y="15"/>
                  </a:cubicBezTo>
                  <a:close/>
                </a:path>
              </a:pathLst>
            </a:custGeom>
            <a:solidFill>
              <a:srgbClr val="AD9E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41">
              <a:extLst>
                <a:ext uri="{FF2B5EF4-FFF2-40B4-BE49-F238E27FC236}">
                  <a16:creationId xmlns:a16="http://schemas.microsoft.com/office/drawing/2014/main" id="{381418A1-BB99-EA1A-D554-8945B72A0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2529"/>
              <a:ext cx="110" cy="70"/>
            </a:xfrm>
            <a:custGeom>
              <a:avLst/>
              <a:gdLst>
                <a:gd name="T0" fmla="*/ 0 w 30"/>
                <a:gd name="T1" fmla="*/ 5 h 19"/>
                <a:gd name="T2" fmla="*/ 16 w 30"/>
                <a:gd name="T3" fmla="*/ 2 h 19"/>
                <a:gd name="T4" fmla="*/ 29 w 30"/>
                <a:gd name="T5" fmla="*/ 5 h 19"/>
                <a:gd name="T6" fmla="*/ 18 w 30"/>
                <a:gd name="T7" fmla="*/ 13 h 19"/>
                <a:gd name="T8" fmla="*/ 0 w 30"/>
                <a:gd name="T9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9">
                  <a:moveTo>
                    <a:pt x="0" y="5"/>
                  </a:moveTo>
                  <a:cubicBezTo>
                    <a:pt x="5" y="5"/>
                    <a:pt x="11" y="7"/>
                    <a:pt x="16" y="2"/>
                  </a:cubicBezTo>
                  <a:cubicBezTo>
                    <a:pt x="21" y="2"/>
                    <a:pt x="28" y="0"/>
                    <a:pt x="29" y="5"/>
                  </a:cubicBezTo>
                  <a:cubicBezTo>
                    <a:pt x="30" y="11"/>
                    <a:pt x="22" y="13"/>
                    <a:pt x="18" y="13"/>
                  </a:cubicBezTo>
                  <a:cubicBezTo>
                    <a:pt x="11" y="13"/>
                    <a:pt x="1" y="19"/>
                    <a:pt x="0" y="5"/>
                  </a:cubicBezTo>
                  <a:close/>
                </a:path>
              </a:pathLst>
            </a:custGeom>
            <a:solidFill>
              <a:srgbClr val="C4A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42">
              <a:extLst>
                <a:ext uri="{FF2B5EF4-FFF2-40B4-BE49-F238E27FC236}">
                  <a16:creationId xmlns:a16="http://schemas.microsoft.com/office/drawing/2014/main" id="{6C6FD068-2221-601D-7858-BB4ABB6CC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1202"/>
              <a:ext cx="374" cy="326"/>
            </a:xfrm>
            <a:custGeom>
              <a:avLst/>
              <a:gdLst>
                <a:gd name="T0" fmla="*/ 65 w 102"/>
                <a:gd name="T1" fmla="*/ 0 h 89"/>
                <a:gd name="T2" fmla="*/ 78 w 102"/>
                <a:gd name="T3" fmla="*/ 8 h 89"/>
                <a:gd name="T4" fmla="*/ 100 w 102"/>
                <a:gd name="T5" fmla="*/ 52 h 89"/>
                <a:gd name="T6" fmla="*/ 63 w 102"/>
                <a:gd name="T7" fmla="*/ 80 h 89"/>
                <a:gd name="T8" fmla="*/ 45 w 102"/>
                <a:gd name="T9" fmla="*/ 73 h 89"/>
                <a:gd name="T10" fmla="*/ 16 w 102"/>
                <a:gd name="T11" fmla="*/ 41 h 89"/>
                <a:gd name="T12" fmla="*/ 2 w 102"/>
                <a:gd name="T13" fmla="*/ 30 h 89"/>
                <a:gd name="T14" fmla="*/ 5 w 102"/>
                <a:gd name="T15" fmla="*/ 12 h 89"/>
                <a:gd name="T16" fmla="*/ 25 w 102"/>
                <a:gd name="T17" fmla="*/ 17 h 89"/>
                <a:gd name="T18" fmla="*/ 62 w 102"/>
                <a:gd name="T19" fmla="*/ 41 h 89"/>
                <a:gd name="T20" fmla="*/ 68 w 102"/>
                <a:gd name="T21" fmla="*/ 32 h 89"/>
                <a:gd name="T22" fmla="*/ 65 w 102"/>
                <a:gd name="T2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" h="89">
                  <a:moveTo>
                    <a:pt x="65" y="0"/>
                  </a:moveTo>
                  <a:cubicBezTo>
                    <a:pt x="72" y="0"/>
                    <a:pt x="77" y="1"/>
                    <a:pt x="78" y="8"/>
                  </a:cubicBezTo>
                  <a:cubicBezTo>
                    <a:pt x="87" y="22"/>
                    <a:pt x="102" y="33"/>
                    <a:pt x="100" y="52"/>
                  </a:cubicBezTo>
                  <a:cubicBezTo>
                    <a:pt x="100" y="84"/>
                    <a:pt x="93" y="89"/>
                    <a:pt x="63" y="80"/>
                  </a:cubicBezTo>
                  <a:cubicBezTo>
                    <a:pt x="57" y="78"/>
                    <a:pt x="51" y="75"/>
                    <a:pt x="45" y="73"/>
                  </a:cubicBezTo>
                  <a:cubicBezTo>
                    <a:pt x="33" y="64"/>
                    <a:pt x="25" y="52"/>
                    <a:pt x="16" y="41"/>
                  </a:cubicBezTo>
                  <a:cubicBezTo>
                    <a:pt x="13" y="36"/>
                    <a:pt x="12" y="27"/>
                    <a:pt x="2" y="30"/>
                  </a:cubicBezTo>
                  <a:cubicBezTo>
                    <a:pt x="0" y="23"/>
                    <a:pt x="1" y="17"/>
                    <a:pt x="5" y="12"/>
                  </a:cubicBezTo>
                  <a:cubicBezTo>
                    <a:pt x="14" y="7"/>
                    <a:pt x="18" y="15"/>
                    <a:pt x="25" y="17"/>
                  </a:cubicBezTo>
                  <a:cubicBezTo>
                    <a:pt x="38" y="24"/>
                    <a:pt x="50" y="34"/>
                    <a:pt x="62" y="41"/>
                  </a:cubicBezTo>
                  <a:cubicBezTo>
                    <a:pt x="65" y="39"/>
                    <a:pt x="65" y="34"/>
                    <a:pt x="68" y="32"/>
                  </a:cubicBezTo>
                  <a:cubicBezTo>
                    <a:pt x="71" y="21"/>
                    <a:pt x="65" y="11"/>
                    <a:pt x="65" y="0"/>
                  </a:cubicBezTo>
                  <a:close/>
                </a:path>
              </a:pathLst>
            </a:custGeom>
            <a:solidFill>
              <a:srgbClr val="F08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43">
              <a:extLst>
                <a:ext uri="{FF2B5EF4-FFF2-40B4-BE49-F238E27FC236}">
                  <a16:creationId xmlns:a16="http://schemas.microsoft.com/office/drawing/2014/main" id="{3755E69B-81A7-DE0B-9A9C-DE2AC77CE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2313"/>
              <a:ext cx="81" cy="136"/>
            </a:xfrm>
            <a:custGeom>
              <a:avLst/>
              <a:gdLst>
                <a:gd name="T0" fmla="*/ 22 w 22"/>
                <a:gd name="T1" fmla="*/ 37 h 37"/>
                <a:gd name="T2" fmla="*/ 0 w 22"/>
                <a:gd name="T3" fmla="*/ 36 h 37"/>
                <a:gd name="T4" fmla="*/ 3 w 22"/>
                <a:gd name="T5" fmla="*/ 1 h 37"/>
                <a:gd name="T6" fmla="*/ 7 w 22"/>
                <a:gd name="T7" fmla="*/ 0 h 37"/>
                <a:gd name="T8" fmla="*/ 15 w 22"/>
                <a:gd name="T9" fmla="*/ 1 h 37"/>
                <a:gd name="T10" fmla="*/ 22 w 22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7">
                  <a:moveTo>
                    <a:pt x="22" y="37"/>
                  </a:moveTo>
                  <a:cubicBezTo>
                    <a:pt x="14" y="36"/>
                    <a:pt x="7" y="36"/>
                    <a:pt x="0" y="36"/>
                  </a:cubicBezTo>
                  <a:cubicBezTo>
                    <a:pt x="1" y="24"/>
                    <a:pt x="2" y="13"/>
                    <a:pt x="3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10" y="0"/>
                    <a:pt x="13" y="1"/>
                    <a:pt x="15" y="1"/>
                  </a:cubicBezTo>
                  <a:cubicBezTo>
                    <a:pt x="17" y="13"/>
                    <a:pt x="20" y="25"/>
                    <a:pt x="22" y="37"/>
                  </a:cubicBezTo>
                  <a:close/>
                </a:path>
              </a:pathLst>
            </a:custGeom>
            <a:solidFill>
              <a:srgbClr val="F0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44">
              <a:extLst>
                <a:ext uri="{FF2B5EF4-FFF2-40B4-BE49-F238E27FC236}">
                  <a16:creationId xmlns:a16="http://schemas.microsoft.com/office/drawing/2014/main" id="{C656DBE5-BFB7-7D63-AA04-DFFFCD8FE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1139"/>
              <a:ext cx="147" cy="143"/>
            </a:xfrm>
            <a:custGeom>
              <a:avLst/>
              <a:gdLst>
                <a:gd name="T0" fmla="*/ 26 w 40"/>
                <a:gd name="T1" fmla="*/ 37 h 39"/>
                <a:gd name="T2" fmla="*/ 7 w 40"/>
                <a:gd name="T3" fmla="*/ 29 h 39"/>
                <a:gd name="T4" fmla="*/ 19 w 40"/>
                <a:gd name="T5" fmla="*/ 0 h 39"/>
                <a:gd name="T6" fmla="*/ 36 w 40"/>
                <a:gd name="T7" fmla="*/ 14 h 39"/>
                <a:gd name="T8" fmla="*/ 26 w 40"/>
                <a:gd name="T9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26" y="37"/>
                  </a:moveTo>
                  <a:cubicBezTo>
                    <a:pt x="17" y="39"/>
                    <a:pt x="15" y="29"/>
                    <a:pt x="7" y="29"/>
                  </a:cubicBezTo>
                  <a:cubicBezTo>
                    <a:pt x="0" y="15"/>
                    <a:pt x="5" y="6"/>
                    <a:pt x="19" y="0"/>
                  </a:cubicBezTo>
                  <a:cubicBezTo>
                    <a:pt x="28" y="0"/>
                    <a:pt x="35" y="4"/>
                    <a:pt x="36" y="14"/>
                  </a:cubicBezTo>
                  <a:cubicBezTo>
                    <a:pt x="40" y="25"/>
                    <a:pt x="39" y="34"/>
                    <a:pt x="26" y="37"/>
                  </a:cubicBezTo>
                  <a:close/>
                </a:path>
              </a:pathLst>
            </a:custGeom>
            <a:solidFill>
              <a:srgbClr val="E26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45">
              <a:extLst>
                <a:ext uri="{FF2B5EF4-FFF2-40B4-BE49-F238E27FC236}">
                  <a16:creationId xmlns:a16="http://schemas.microsoft.com/office/drawing/2014/main" id="{9F02A0F3-0761-F4AA-2107-9C88963D0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" y="1191"/>
              <a:ext cx="157" cy="187"/>
            </a:xfrm>
            <a:custGeom>
              <a:avLst/>
              <a:gdLst>
                <a:gd name="T0" fmla="*/ 0 w 43"/>
                <a:gd name="T1" fmla="*/ 23 h 51"/>
                <a:gd name="T2" fmla="*/ 10 w 43"/>
                <a:gd name="T3" fmla="*/ 0 h 51"/>
                <a:gd name="T4" fmla="*/ 14 w 43"/>
                <a:gd name="T5" fmla="*/ 3 h 51"/>
                <a:gd name="T6" fmla="*/ 32 w 43"/>
                <a:gd name="T7" fmla="*/ 29 h 51"/>
                <a:gd name="T8" fmla="*/ 41 w 43"/>
                <a:gd name="T9" fmla="*/ 51 h 51"/>
                <a:gd name="T10" fmla="*/ 0 w 43"/>
                <a:gd name="T11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51">
                  <a:moveTo>
                    <a:pt x="0" y="23"/>
                  </a:moveTo>
                  <a:cubicBezTo>
                    <a:pt x="6" y="16"/>
                    <a:pt x="10" y="9"/>
                    <a:pt x="10" y="0"/>
                  </a:cubicBezTo>
                  <a:cubicBezTo>
                    <a:pt x="11" y="1"/>
                    <a:pt x="13" y="2"/>
                    <a:pt x="14" y="3"/>
                  </a:cubicBezTo>
                  <a:cubicBezTo>
                    <a:pt x="17" y="14"/>
                    <a:pt x="25" y="21"/>
                    <a:pt x="32" y="29"/>
                  </a:cubicBezTo>
                  <a:cubicBezTo>
                    <a:pt x="37" y="35"/>
                    <a:pt x="43" y="42"/>
                    <a:pt x="41" y="51"/>
                  </a:cubicBezTo>
                  <a:cubicBezTo>
                    <a:pt x="27" y="42"/>
                    <a:pt x="13" y="32"/>
                    <a:pt x="0" y="23"/>
                  </a:cubicBezTo>
                  <a:close/>
                </a:path>
              </a:pathLst>
            </a:custGeom>
            <a:solidFill>
              <a:srgbClr val="B28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46">
              <a:extLst>
                <a:ext uri="{FF2B5EF4-FFF2-40B4-BE49-F238E27FC236}">
                  <a16:creationId xmlns:a16="http://schemas.microsoft.com/office/drawing/2014/main" id="{720C427A-255D-4071-EAB2-B34A67807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1202"/>
              <a:ext cx="132" cy="176"/>
            </a:xfrm>
            <a:custGeom>
              <a:avLst/>
              <a:gdLst>
                <a:gd name="T0" fmla="*/ 29 w 36"/>
                <a:gd name="T1" fmla="*/ 48 h 48"/>
                <a:gd name="T2" fmla="*/ 10 w 36"/>
                <a:gd name="T3" fmla="*/ 23 h 48"/>
                <a:gd name="T4" fmla="*/ 2 w 36"/>
                <a:gd name="T5" fmla="*/ 0 h 48"/>
                <a:gd name="T6" fmla="*/ 32 w 36"/>
                <a:gd name="T7" fmla="*/ 32 h 48"/>
                <a:gd name="T8" fmla="*/ 29 w 3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8">
                  <a:moveTo>
                    <a:pt x="29" y="48"/>
                  </a:moveTo>
                  <a:cubicBezTo>
                    <a:pt x="24" y="39"/>
                    <a:pt x="18" y="30"/>
                    <a:pt x="10" y="23"/>
                  </a:cubicBezTo>
                  <a:cubicBezTo>
                    <a:pt x="3" y="17"/>
                    <a:pt x="0" y="9"/>
                    <a:pt x="2" y="0"/>
                  </a:cubicBezTo>
                  <a:cubicBezTo>
                    <a:pt x="14" y="9"/>
                    <a:pt x="24" y="20"/>
                    <a:pt x="32" y="32"/>
                  </a:cubicBezTo>
                  <a:cubicBezTo>
                    <a:pt x="33" y="38"/>
                    <a:pt x="36" y="44"/>
                    <a:pt x="29" y="48"/>
                  </a:cubicBezTo>
                  <a:close/>
                </a:path>
              </a:pathLst>
            </a:custGeom>
            <a:solidFill>
              <a:srgbClr val="B4B2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47">
              <a:extLst>
                <a:ext uri="{FF2B5EF4-FFF2-40B4-BE49-F238E27FC236}">
                  <a16:creationId xmlns:a16="http://schemas.microsoft.com/office/drawing/2014/main" id="{6608EA91-16E5-1200-B83A-E674ECDB9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1044"/>
              <a:ext cx="67" cy="70"/>
            </a:xfrm>
            <a:custGeom>
              <a:avLst/>
              <a:gdLst>
                <a:gd name="T0" fmla="*/ 17 w 18"/>
                <a:gd name="T1" fmla="*/ 12 h 19"/>
                <a:gd name="T2" fmla="*/ 12 w 18"/>
                <a:gd name="T3" fmla="*/ 18 h 19"/>
                <a:gd name="T4" fmla="*/ 1 w 18"/>
                <a:gd name="T5" fmla="*/ 9 h 19"/>
                <a:gd name="T6" fmla="*/ 8 w 18"/>
                <a:gd name="T7" fmla="*/ 1 h 19"/>
                <a:gd name="T8" fmla="*/ 17 w 18"/>
                <a:gd name="T9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9">
                  <a:moveTo>
                    <a:pt x="17" y="12"/>
                  </a:moveTo>
                  <a:cubicBezTo>
                    <a:pt x="18" y="17"/>
                    <a:pt x="15" y="19"/>
                    <a:pt x="12" y="18"/>
                  </a:cubicBezTo>
                  <a:cubicBezTo>
                    <a:pt x="6" y="17"/>
                    <a:pt x="1" y="15"/>
                    <a:pt x="1" y="9"/>
                  </a:cubicBezTo>
                  <a:cubicBezTo>
                    <a:pt x="0" y="5"/>
                    <a:pt x="4" y="0"/>
                    <a:pt x="8" y="1"/>
                  </a:cubicBezTo>
                  <a:cubicBezTo>
                    <a:pt x="14" y="1"/>
                    <a:pt x="14" y="8"/>
                    <a:pt x="17" y="12"/>
                  </a:cubicBezTo>
                  <a:close/>
                </a:path>
              </a:pathLst>
            </a:custGeom>
            <a:solidFill>
              <a:srgbClr val="69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48">
              <a:extLst>
                <a:ext uri="{FF2B5EF4-FFF2-40B4-BE49-F238E27FC236}">
                  <a16:creationId xmlns:a16="http://schemas.microsoft.com/office/drawing/2014/main" id="{21FE2614-0505-2662-498D-32CBE8F7D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1231"/>
              <a:ext cx="114" cy="161"/>
            </a:xfrm>
            <a:custGeom>
              <a:avLst/>
              <a:gdLst>
                <a:gd name="T0" fmla="*/ 22 w 31"/>
                <a:gd name="T1" fmla="*/ 44 h 44"/>
                <a:gd name="T2" fmla="*/ 0 w 31"/>
                <a:gd name="T3" fmla="*/ 0 h 44"/>
                <a:gd name="T4" fmla="*/ 31 w 31"/>
                <a:gd name="T5" fmla="*/ 40 h 44"/>
                <a:gd name="T6" fmla="*/ 22 w 31"/>
                <a:gd name="T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44">
                  <a:moveTo>
                    <a:pt x="22" y="44"/>
                  </a:moveTo>
                  <a:cubicBezTo>
                    <a:pt x="15" y="29"/>
                    <a:pt x="7" y="15"/>
                    <a:pt x="0" y="0"/>
                  </a:cubicBezTo>
                  <a:cubicBezTo>
                    <a:pt x="12" y="12"/>
                    <a:pt x="28" y="21"/>
                    <a:pt x="31" y="40"/>
                  </a:cubicBezTo>
                  <a:cubicBezTo>
                    <a:pt x="28" y="41"/>
                    <a:pt x="25" y="43"/>
                    <a:pt x="22" y="44"/>
                  </a:cubicBezTo>
                  <a:close/>
                </a:path>
              </a:pathLst>
            </a:custGeom>
            <a:solidFill>
              <a:srgbClr val="D4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49">
              <a:extLst>
                <a:ext uri="{FF2B5EF4-FFF2-40B4-BE49-F238E27FC236}">
                  <a16:creationId xmlns:a16="http://schemas.microsoft.com/office/drawing/2014/main" id="{D641A4A7-5ABB-4FB5-7FA0-16E824A4E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1792"/>
              <a:ext cx="213" cy="114"/>
            </a:xfrm>
            <a:custGeom>
              <a:avLst/>
              <a:gdLst>
                <a:gd name="T0" fmla="*/ 44 w 58"/>
                <a:gd name="T1" fmla="*/ 22 h 31"/>
                <a:gd name="T2" fmla="*/ 0 w 58"/>
                <a:gd name="T3" fmla="*/ 3 h 31"/>
                <a:gd name="T4" fmla="*/ 8 w 58"/>
                <a:gd name="T5" fmla="*/ 3 h 31"/>
                <a:gd name="T6" fmla="*/ 56 w 58"/>
                <a:gd name="T7" fmla="*/ 7 h 31"/>
                <a:gd name="T8" fmla="*/ 44 w 58"/>
                <a:gd name="T9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1">
                  <a:moveTo>
                    <a:pt x="44" y="22"/>
                  </a:moveTo>
                  <a:cubicBezTo>
                    <a:pt x="23" y="31"/>
                    <a:pt x="8" y="26"/>
                    <a:pt x="0" y="3"/>
                  </a:cubicBezTo>
                  <a:cubicBezTo>
                    <a:pt x="3" y="1"/>
                    <a:pt x="5" y="0"/>
                    <a:pt x="8" y="3"/>
                  </a:cubicBezTo>
                  <a:cubicBezTo>
                    <a:pt x="23" y="14"/>
                    <a:pt x="39" y="22"/>
                    <a:pt x="56" y="7"/>
                  </a:cubicBezTo>
                  <a:cubicBezTo>
                    <a:pt x="58" y="14"/>
                    <a:pt x="58" y="14"/>
                    <a:pt x="44" y="22"/>
                  </a:cubicBezTo>
                  <a:close/>
                </a:path>
              </a:pathLst>
            </a:custGeom>
            <a:solidFill>
              <a:srgbClr val="B1B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5A8F573C-94BC-D9A9-6BD1-EBD2A7DBB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605"/>
              <a:ext cx="106" cy="103"/>
            </a:xfrm>
            <a:custGeom>
              <a:avLst/>
              <a:gdLst>
                <a:gd name="T0" fmla="*/ 1 w 29"/>
                <a:gd name="T1" fmla="*/ 22 h 28"/>
                <a:gd name="T2" fmla="*/ 29 w 29"/>
                <a:gd name="T3" fmla="*/ 2 h 28"/>
                <a:gd name="T4" fmla="*/ 21 w 29"/>
                <a:gd name="T5" fmla="*/ 18 h 28"/>
                <a:gd name="T6" fmla="*/ 1 w 29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8">
                  <a:moveTo>
                    <a:pt x="1" y="22"/>
                  </a:moveTo>
                  <a:cubicBezTo>
                    <a:pt x="0" y="0"/>
                    <a:pt x="19" y="7"/>
                    <a:pt x="29" y="2"/>
                  </a:cubicBezTo>
                  <a:cubicBezTo>
                    <a:pt x="27" y="7"/>
                    <a:pt x="21" y="11"/>
                    <a:pt x="21" y="18"/>
                  </a:cubicBezTo>
                  <a:cubicBezTo>
                    <a:pt x="14" y="16"/>
                    <a:pt x="9" y="28"/>
                    <a:pt x="1" y="22"/>
                  </a:cubicBezTo>
                  <a:close/>
                </a:path>
              </a:pathLst>
            </a:custGeom>
            <a:solidFill>
              <a:srgbClr val="F2F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51">
              <a:extLst>
                <a:ext uri="{FF2B5EF4-FFF2-40B4-BE49-F238E27FC236}">
                  <a16:creationId xmlns:a16="http://schemas.microsoft.com/office/drawing/2014/main" id="{1AD146D1-0219-93A6-11FA-32209059F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1745"/>
              <a:ext cx="85" cy="58"/>
            </a:xfrm>
            <a:custGeom>
              <a:avLst/>
              <a:gdLst>
                <a:gd name="T0" fmla="*/ 15 w 23"/>
                <a:gd name="T1" fmla="*/ 16 h 16"/>
                <a:gd name="T2" fmla="*/ 7 w 23"/>
                <a:gd name="T3" fmla="*/ 16 h 16"/>
                <a:gd name="T4" fmla="*/ 6 w 23"/>
                <a:gd name="T5" fmla="*/ 3 h 16"/>
                <a:gd name="T6" fmla="*/ 23 w 23"/>
                <a:gd name="T7" fmla="*/ 7 h 16"/>
                <a:gd name="T8" fmla="*/ 15 w 23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6">
                  <a:moveTo>
                    <a:pt x="15" y="16"/>
                  </a:moveTo>
                  <a:cubicBezTo>
                    <a:pt x="13" y="16"/>
                    <a:pt x="10" y="16"/>
                    <a:pt x="7" y="16"/>
                  </a:cubicBezTo>
                  <a:cubicBezTo>
                    <a:pt x="3" y="12"/>
                    <a:pt x="0" y="6"/>
                    <a:pt x="6" y="3"/>
                  </a:cubicBezTo>
                  <a:cubicBezTo>
                    <a:pt x="11" y="0"/>
                    <a:pt x="19" y="0"/>
                    <a:pt x="23" y="7"/>
                  </a:cubicBezTo>
                  <a:cubicBezTo>
                    <a:pt x="20" y="10"/>
                    <a:pt x="18" y="13"/>
                    <a:pt x="15" y="16"/>
                  </a:cubicBezTo>
                  <a:close/>
                </a:path>
              </a:pathLst>
            </a:custGeom>
            <a:solidFill>
              <a:srgbClr val="D4A5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52">
              <a:extLst>
                <a:ext uri="{FF2B5EF4-FFF2-40B4-BE49-F238E27FC236}">
                  <a16:creationId xmlns:a16="http://schemas.microsoft.com/office/drawing/2014/main" id="{81C516B2-E425-1891-4D36-A92CE11FD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2430"/>
              <a:ext cx="103" cy="158"/>
            </a:xfrm>
            <a:custGeom>
              <a:avLst/>
              <a:gdLst>
                <a:gd name="T0" fmla="*/ 23 w 28"/>
                <a:gd name="T1" fmla="*/ 43 h 43"/>
                <a:gd name="T2" fmla="*/ 23 w 28"/>
                <a:gd name="T3" fmla="*/ 0 h 43"/>
                <a:gd name="T4" fmla="*/ 23 w 28"/>
                <a:gd name="T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43">
                  <a:moveTo>
                    <a:pt x="23" y="43"/>
                  </a:moveTo>
                  <a:cubicBezTo>
                    <a:pt x="0" y="27"/>
                    <a:pt x="18" y="14"/>
                    <a:pt x="23" y="0"/>
                  </a:cubicBezTo>
                  <a:cubicBezTo>
                    <a:pt x="26" y="14"/>
                    <a:pt x="28" y="27"/>
                    <a:pt x="23" y="43"/>
                  </a:cubicBezTo>
                  <a:close/>
                </a:path>
              </a:pathLst>
            </a:custGeom>
            <a:solidFill>
              <a:srgbClr val="449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Google Shape;1162;p45">
            <a:extLst>
              <a:ext uri="{FF2B5EF4-FFF2-40B4-BE49-F238E27FC236}">
                <a16:creationId xmlns:a16="http://schemas.microsoft.com/office/drawing/2014/main" id="{B125E2DF-6212-4BC0-A01D-06E22440A0B9}"/>
              </a:ext>
            </a:extLst>
          </p:cNvPr>
          <p:cNvCxnSpPr>
            <a:stCxn id="186" idx="3"/>
            <a:endCxn id="43" idx="1"/>
          </p:cNvCxnSpPr>
          <p:nvPr/>
        </p:nvCxnSpPr>
        <p:spPr>
          <a:xfrm>
            <a:off x="3112836" y="1178259"/>
            <a:ext cx="716068" cy="157364"/>
          </a:xfrm>
          <a:prstGeom prst="bentConnector3">
            <a:avLst>
              <a:gd name="adj1" fmla="val 50000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3" name="Google Shape;1165;p45">
            <a:extLst>
              <a:ext uri="{FF2B5EF4-FFF2-40B4-BE49-F238E27FC236}">
                <a16:creationId xmlns:a16="http://schemas.microsoft.com/office/drawing/2014/main" id="{06472C26-6899-4B4B-A0CA-C053646A847F}"/>
              </a:ext>
            </a:extLst>
          </p:cNvPr>
          <p:cNvCxnSpPr>
            <a:stCxn id="42" idx="3"/>
            <a:endCxn id="43" idx="1"/>
          </p:cNvCxnSpPr>
          <p:nvPr/>
        </p:nvCxnSpPr>
        <p:spPr>
          <a:xfrm flipV="1">
            <a:off x="3142728" y="1335623"/>
            <a:ext cx="686176" cy="262990"/>
          </a:xfrm>
          <a:prstGeom prst="bentConnector3">
            <a:avLst>
              <a:gd name="adj1" fmla="val 50000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4" name="Google Shape;1167;p45">
            <a:extLst>
              <a:ext uri="{FF2B5EF4-FFF2-40B4-BE49-F238E27FC236}">
                <a16:creationId xmlns:a16="http://schemas.microsoft.com/office/drawing/2014/main" id="{CECCB670-8D64-44F7-A71B-D215560B06B1}"/>
              </a:ext>
            </a:extLst>
          </p:cNvPr>
          <p:cNvCxnSpPr>
            <a:endCxn id="46" idx="1"/>
          </p:cNvCxnSpPr>
          <p:nvPr/>
        </p:nvCxnSpPr>
        <p:spPr>
          <a:xfrm>
            <a:off x="2922303" y="2395243"/>
            <a:ext cx="906601" cy="196802"/>
          </a:xfrm>
          <a:prstGeom prst="bentConnector3">
            <a:avLst>
              <a:gd name="adj1" fmla="val 50000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5" name="Google Shape;1169;p45">
            <a:extLst>
              <a:ext uri="{FF2B5EF4-FFF2-40B4-BE49-F238E27FC236}">
                <a16:creationId xmlns:a16="http://schemas.microsoft.com/office/drawing/2014/main" id="{9F06133B-DE93-4C1D-9AE3-ACAF0D23B94A}"/>
              </a:ext>
            </a:extLst>
          </p:cNvPr>
          <p:cNvCxnSpPr>
            <a:stCxn id="45" idx="3"/>
            <a:endCxn id="46" idx="1"/>
          </p:cNvCxnSpPr>
          <p:nvPr/>
        </p:nvCxnSpPr>
        <p:spPr>
          <a:xfrm flipV="1">
            <a:off x="3142728" y="2592045"/>
            <a:ext cx="686176" cy="263530"/>
          </a:xfrm>
          <a:prstGeom prst="bentConnector3">
            <a:avLst>
              <a:gd name="adj1" fmla="val 50000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6" name="Google Shape;1171;p45">
            <a:extLst>
              <a:ext uri="{FF2B5EF4-FFF2-40B4-BE49-F238E27FC236}">
                <a16:creationId xmlns:a16="http://schemas.microsoft.com/office/drawing/2014/main" id="{EBB42605-D3EB-4C65-9526-14A365877D72}"/>
              </a:ext>
            </a:extLst>
          </p:cNvPr>
          <p:cNvCxnSpPr>
            <a:stCxn id="53" idx="3"/>
            <a:endCxn id="55" idx="1"/>
          </p:cNvCxnSpPr>
          <p:nvPr/>
        </p:nvCxnSpPr>
        <p:spPr>
          <a:xfrm>
            <a:off x="3142728" y="3652140"/>
            <a:ext cx="686176" cy="196327"/>
          </a:xfrm>
          <a:prstGeom prst="bentConnector3">
            <a:avLst>
              <a:gd name="adj1" fmla="val 50000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7" name="Google Shape;1174;p45">
            <a:extLst>
              <a:ext uri="{FF2B5EF4-FFF2-40B4-BE49-F238E27FC236}">
                <a16:creationId xmlns:a16="http://schemas.microsoft.com/office/drawing/2014/main" id="{4454865B-5AC8-49D3-B919-07696DC65C5B}"/>
              </a:ext>
            </a:extLst>
          </p:cNvPr>
          <p:cNvCxnSpPr>
            <a:stCxn id="54" idx="3"/>
            <a:endCxn id="55" idx="1"/>
          </p:cNvCxnSpPr>
          <p:nvPr/>
        </p:nvCxnSpPr>
        <p:spPr>
          <a:xfrm flipV="1">
            <a:off x="3142728" y="3848467"/>
            <a:ext cx="686176" cy="264042"/>
          </a:xfrm>
          <a:prstGeom prst="bentConnector3">
            <a:avLst>
              <a:gd name="adj1" fmla="val 50000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8" name="Google Shape;1176;p45">
            <a:extLst>
              <a:ext uri="{FF2B5EF4-FFF2-40B4-BE49-F238E27FC236}">
                <a16:creationId xmlns:a16="http://schemas.microsoft.com/office/drawing/2014/main" id="{E9989A89-573D-4B6E-91C2-6ADD3208AC24}"/>
              </a:ext>
            </a:extLst>
          </p:cNvPr>
          <p:cNvCxnSpPr>
            <a:stCxn id="48" idx="1"/>
            <a:endCxn id="47" idx="3"/>
          </p:cNvCxnSpPr>
          <p:nvPr/>
        </p:nvCxnSpPr>
        <p:spPr>
          <a:xfrm rot="10800000" flipV="1">
            <a:off x="5315105" y="1767012"/>
            <a:ext cx="685672" cy="197415"/>
          </a:xfrm>
          <a:prstGeom prst="bentConnector3">
            <a:avLst>
              <a:gd name="adj1" fmla="val 50000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9" name="Google Shape;1179;p45">
            <a:extLst>
              <a:ext uri="{FF2B5EF4-FFF2-40B4-BE49-F238E27FC236}">
                <a16:creationId xmlns:a16="http://schemas.microsoft.com/office/drawing/2014/main" id="{D8170F28-9915-4939-BE58-8AFA64E92EFF}"/>
              </a:ext>
            </a:extLst>
          </p:cNvPr>
          <p:cNvCxnSpPr>
            <a:stCxn id="49" idx="1"/>
            <a:endCxn id="47" idx="3"/>
          </p:cNvCxnSpPr>
          <p:nvPr/>
        </p:nvCxnSpPr>
        <p:spPr>
          <a:xfrm rot="10800000">
            <a:off x="5315105" y="1964428"/>
            <a:ext cx="685672" cy="262954"/>
          </a:xfrm>
          <a:prstGeom prst="bentConnector3">
            <a:avLst>
              <a:gd name="adj1" fmla="val 50000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10" name="Google Shape;1181;p45">
            <a:extLst>
              <a:ext uri="{FF2B5EF4-FFF2-40B4-BE49-F238E27FC236}">
                <a16:creationId xmlns:a16="http://schemas.microsoft.com/office/drawing/2014/main" id="{856AAAE0-0D17-46EE-AAEF-FCA7708C1D48}"/>
              </a:ext>
            </a:extLst>
          </p:cNvPr>
          <p:cNvCxnSpPr>
            <a:stCxn id="51" idx="1"/>
            <a:endCxn id="50" idx="3"/>
          </p:cNvCxnSpPr>
          <p:nvPr/>
        </p:nvCxnSpPr>
        <p:spPr>
          <a:xfrm rot="10800000" flipV="1">
            <a:off x="5315105" y="3023436"/>
            <a:ext cx="685672" cy="197414"/>
          </a:xfrm>
          <a:prstGeom prst="bentConnector3">
            <a:avLst>
              <a:gd name="adj1" fmla="val 50000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11" name="Google Shape;1184;p45">
            <a:extLst>
              <a:ext uri="{FF2B5EF4-FFF2-40B4-BE49-F238E27FC236}">
                <a16:creationId xmlns:a16="http://schemas.microsoft.com/office/drawing/2014/main" id="{5FC697AD-9296-4AB2-87AD-CCA2975AD4A3}"/>
              </a:ext>
            </a:extLst>
          </p:cNvPr>
          <p:cNvCxnSpPr>
            <a:stCxn id="52" idx="1"/>
            <a:endCxn id="50" idx="3"/>
          </p:cNvCxnSpPr>
          <p:nvPr/>
        </p:nvCxnSpPr>
        <p:spPr>
          <a:xfrm rot="10800000">
            <a:off x="5315105" y="3220850"/>
            <a:ext cx="685672" cy="262954"/>
          </a:xfrm>
          <a:prstGeom prst="bentConnector3">
            <a:avLst>
              <a:gd name="adj1" fmla="val 50000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grpSp>
        <p:nvGrpSpPr>
          <p:cNvPr id="12" name="Google Shape;1191;p45">
            <a:extLst>
              <a:ext uri="{FF2B5EF4-FFF2-40B4-BE49-F238E27FC236}">
                <a16:creationId xmlns:a16="http://schemas.microsoft.com/office/drawing/2014/main" id="{574E59C3-75EF-43F8-85B3-1E9DAA995FFA}"/>
              </a:ext>
            </a:extLst>
          </p:cNvPr>
          <p:cNvGrpSpPr/>
          <p:nvPr/>
        </p:nvGrpSpPr>
        <p:grpSpPr>
          <a:xfrm>
            <a:off x="719989" y="2174900"/>
            <a:ext cx="2509333" cy="440603"/>
            <a:chOff x="719989" y="2174900"/>
            <a:chExt cx="2509333" cy="440603"/>
          </a:xfrm>
        </p:grpSpPr>
        <p:sp>
          <p:nvSpPr>
            <p:cNvPr id="13" name="Google Shape;1192;p45">
              <a:extLst>
                <a:ext uri="{FF2B5EF4-FFF2-40B4-BE49-F238E27FC236}">
                  <a16:creationId xmlns:a16="http://schemas.microsoft.com/office/drawing/2014/main" id="{37CD97A7-D255-4DC2-AB5B-079F3E9BC7D9}"/>
                </a:ext>
              </a:extLst>
            </p:cNvPr>
            <p:cNvSpPr/>
            <p:nvPr/>
          </p:nvSpPr>
          <p:spPr>
            <a:xfrm>
              <a:off x="719989" y="2174900"/>
              <a:ext cx="2509333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1193;p45">
              <a:extLst>
                <a:ext uri="{FF2B5EF4-FFF2-40B4-BE49-F238E27FC236}">
                  <a16:creationId xmlns:a16="http://schemas.microsoft.com/office/drawing/2014/main" id="{F2F96EF1-B794-4DC8-99DE-D5C042E64A25}"/>
                </a:ext>
              </a:extLst>
            </p:cNvPr>
            <p:cNvSpPr/>
            <p:nvPr/>
          </p:nvSpPr>
          <p:spPr>
            <a:xfrm>
              <a:off x="827413" y="2221297"/>
              <a:ext cx="2327614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5" name="Google Shape;1194;p45">
            <a:extLst>
              <a:ext uri="{FF2B5EF4-FFF2-40B4-BE49-F238E27FC236}">
                <a16:creationId xmlns:a16="http://schemas.microsoft.com/office/drawing/2014/main" id="{3C6EFED3-B5A8-46F8-BF71-17AFB268005D}"/>
              </a:ext>
            </a:extLst>
          </p:cNvPr>
          <p:cNvGrpSpPr/>
          <p:nvPr/>
        </p:nvGrpSpPr>
        <p:grpSpPr>
          <a:xfrm>
            <a:off x="719989" y="3431852"/>
            <a:ext cx="2509333" cy="440603"/>
            <a:chOff x="719989" y="3431852"/>
            <a:chExt cx="2509333" cy="440603"/>
          </a:xfrm>
        </p:grpSpPr>
        <p:sp>
          <p:nvSpPr>
            <p:cNvPr id="16" name="Google Shape;1195;p45">
              <a:extLst>
                <a:ext uri="{FF2B5EF4-FFF2-40B4-BE49-F238E27FC236}">
                  <a16:creationId xmlns:a16="http://schemas.microsoft.com/office/drawing/2014/main" id="{1CE0F8D5-A183-4749-9E19-803116D513A4}"/>
                </a:ext>
              </a:extLst>
            </p:cNvPr>
            <p:cNvSpPr/>
            <p:nvPr/>
          </p:nvSpPr>
          <p:spPr>
            <a:xfrm>
              <a:off x="719989" y="3431852"/>
              <a:ext cx="2509333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1196;p45">
              <a:extLst>
                <a:ext uri="{FF2B5EF4-FFF2-40B4-BE49-F238E27FC236}">
                  <a16:creationId xmlns:a16="http://schemas.microsoft.com/office/drawing/2014/main" id="{B52C5DBB-F7EA-4A1A-9015-991AE55CCFE9}"/>
                </a:ext>
              </a:extLst>
            </p:cNvPr>
            <p:cNvSpPr/>
            <p:nvPr/>
          </p:nvSpPr>
          <p:spPr>
            <a:xfrm>
              <a:off x="827413" y="3478249"/>
              <a:ext cx="2327614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8" name="Google Shape;1197;p45">
            <a:extLst>
              <a:ext uri="{FF2B5EF4-FFF2-40B4-BE49-F238E27FC236}">
                <a16:creationId xmlns:a16="http://schemas.microsoft.com/office/drawing/2014/main" id="{95A1162D-4517-4CB5-BDE7-60EA9153C68B}"/>
              </a:ext>
            </a:extLst>
          </p:cNvPr>
          <p:cNvGrpSpPr/>
          <p:nvPr/>
        </p:nvGrpSpPr>
        <p:grpSpPr>
          <a:xfrm>
            <a:off x="5914640" y="2803148"/>
            <a:ext cx="2509333" cy="440603"/>
            <a:chOff x="5914640" y="2803148"/>
            <a:chExt cx="2509333" cy="440603"/>
          </a:xfrm>
        </p:grpSpPr>
        <p:sp>
          <p:nvSpPr>
            <p:cNvPr id="19" name="Google Shape;1198;p45">
              <a:extLst>
                <a:ext uri="{FF2B5EF4-FFF2-40B4-BE49-F238E27FC236}">
                  <a16:creationId xmlns:a16="http://schemas.microsoft.com/office/drawing/2014/main" id="{E15C3DDB-3C07-476B-9636-8BDFC85051A5}"/>
                </a:ext>
              </a:extLst>
            </p:cNvPr>
            <p:cNvSpPr/>
            <p:nvPr/>
          </p:nvSpPr>
          <p:spPr>
            <a:xfrm>
              <a:off x="5914640" y="2803148"/>
              <a:ext cx="2509333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1199;p45">
              <a:extLst>
                <a:ext uri="{FF2B5EF4-FFF2-40B4-BE49-F238E27FC236}">
                  <a16:creationId xmlns:a16="http://schemas.microsoft.com/office/drawing/2014/main" id="{5D774DEE-B7EE-4E17-B166-AA9BF61F5CCF}"/>
                </a:ext>
              </a:extLst>
            </p:cNvPr>
            <p:cNvSpPr/>
            <p:nvPr/>
          </p:nvSpPr>
          <p:spPr>
            <a:xfrm>
              <a:off x="6022064" y="2849544"/>
              <a:ext cx="2327614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1" name="Google Shape;1203;p45">
            <a:extLst>
              <a:ext uri="{FF2B5EF4-FFF2-40B4-BE49-F238E27FC236}">
                <a16:creationId xmlns:a16="http://schemas.microsoft.com/office/drawing/2014/main" id="{99D171A0-5100-45F2-BD98-1D2355EF1FC0}"/>
              </a:ext>
            </a:extLst>
          </p:cNvPr>
          <p:cNvGrpSpPr/>
          <p:nvPr/>
        </p:nvGrpSpPr>
        <p:grpSpPr>
          <a:xfrm>
            <a:off x="719989" y="917947"/>
            <a:ext cx="2509333" cy="440603"/>
            <a:chOff x="719989" y="917947"/>
            <a:chExt cx="2509333" cy="440603"/>
          </a:xfrm>
        </p:grpSpPr>
        <p:sp>
          <p:nvSpPr>
            <p:cNvPr id="22" name="Google Shape;1204;p45">
              <a:extLst>
                <a:ext uri="{FF2B5EF4-FFF2-40B4-BE49-F238E27FC236}">
                  <a16:creationId xmlns:a16="http://schemas.microsoft.com/office/drawing/2014/main" id="{ADCAEBA3-4192-4CF3-8CD3-CADD8B609393}"/>
                </a:ext>
              </a:extLst>
            </p:cNvPr>
            <p:cNvSpPr/>
            <p:nvPr/>
          </p:nvSpPr>
          <p:spPr>
            <a:xfrm>
              <a:off x="719989" y="917947"/>
              <a:ext cx="2509333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1205;p45">
              <a:extLst>
                <a:ext uri="{FF2B5EF4-FFF2-40B4-BE49-F238E27FC236}">
                  <a16:creationId xmlns:a16="http://schemas.microsoft.com/office/drawing/2014/main" id="{786FA263-35EF-4F4E-A1CA-F6A23A728723}"/>
                </a:ext>
              </a:extLst>
            </p:cNvPr>
            <p:cNvSpPr/>
            <p:nvPr/>
          </p:nvSpPr>
          <p:spPr>
            <a:xfrm>
              <a:off x="827413" y="964344"/>
              <a:ext cx="2327614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4" name="Google Shape;1206;p45">
            <a:extLst>
              <a:ext uri="{FF2B5EF4-FFF2-40B4-BE49-F238E27FC236}">
                <a16:creationId xmlns:a16="http://schemas.microsoft.com/office/drawing/2014/main" id="{3E4C0CBC-BB3C-43BC-AF28-631B789D729A}"/>
              </a:ext>
            </a:extLst>
          </p:cNvPr>
          <p:cNvGrpSpPr/>
          <p:nvPr/>
        </p:nvGrpSpPr>
        <p:grpSpPr>
          <a:xfrm>
            <a:off x="5914640" y="1546725"/>
            <a:ext cx="2509333" cy="440603"/>
            <a:chOff x="5914640" y="1546725"/>
            <a:chExt cx="2509333" cy="440603"/>
          </a:xfrm>
        </p:grpSpPr>
        <p:sp>
          <p:nvSpPr>
            <p:cNvPr id="25" name="Google Shape;1207;p45">
              <a:extLst>
                <a:ext uri="{FF2B5EF4-FFF2-40B4-BE49-F238E27FC236}">
                  <a16:creationId xmlns:a16="http://schemas.microsoft.com/office/drawing/2014/main" id="{CE80E934-FE80-4E45-8638-12D5B93B946D}"/>
                </a:ext>
              </a:extLst>
            </p:cNvPr>
            <p:cNvSpPr/>
            <p:nvPr/>
          </p:nvSpPr>
          <p:spPr>
            <a:xfrm>
              <a:off x="5914640" y="1546725"/>
              <a:ext cx="2509333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1208;p45">
              <a:extLst>
                <a:ext uri="{FF2B5EF4-FFF2-40B4-BE49-F238E27FC236}">
                  <a16:creationId xmlns:a16="http://schemas.microsoft.com/office/drawing/2014/main" id="{49F0F898-FE09-418E-A93F-56A34837437F}"/>
                </a:ext>
              </a:extLst>
            </p:cNvPr>
            <p:cNvSpPr/>
            <p:nvPr/>
          </p:nvSpPr>
          <p:spPr>
            <a:xfrm>
              <a:off x="6022064" y="1593122"/>
              <a:ext cx="2327614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7" name="Google Shape;1209;p45">
            <a:extLst>
              <a:ext uri="{FF2B5EF4-FFF2-40B4-BE49-F238E27FC236}">
                <a16:creationId xmlns:a16="http://schemas.microsoft.com/office/drawing/2014/main" id="{C759EFBF-9644-45E2-AFC0-C13A48C11DCF}"/>
              </a:ext>
            </a:extLst>
          </p:cNvPr>
          <p:cNvGrpSpPr/>
          <p:nvPr/>
        </p:nvGrpSpPr>
        <p:grpSpPr>
          <a:xfrm>
            <a:off x="3828976" y="2371148"/>
            <a:ext cx="1486210" cy="442359"/>
            <a:chOff x="3828976" y="2371148"/>
            <a:chExt cx="1486210" cy="442359"/>
          </a:xfrm>
        </p:grpSpPr>
        <p:sp>
          <p:nvSpPr>
            <p:cNvPr id="28" name="Google Shape;1210;p45">
              <a:extLst>
                <a:ext uri="{FF2B5EF4-FFF2-40B4-BE49-F238E27FC236}">
                  <a16:creationId xmlns:a16="http://schemas.microsoft.com/office/drawing/2014/main" id="{219D27F7-7CA6-4420-AAD9-BE62DC63B18E}"/>
                </a:ext>
              </a:extLst>
            </p:cNvPr>
            <p:cNvSpPr/>
            <p:nvPr/>
          </p:nvSpPr>
          <p:spPr>
            <a:xfrm>
              <a:off x="3828976" y="2371148"/>
              <a:ext cx="1486210" cy="4423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36A684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1211;p45">
              <a:extLst>
                <a:ext uri="{FF2B5EF4-FFF2-40B4-BE49-F238E27FC236}">
                  <a16:creationId xmlns:a16="http://schemas.microsoft.com/office/drawing/2014/main" id="{4BC2130A-E117-4B56-90AC-01C3FFC56C6E}"/>
                </a:ext>
              </a:extLst>
            </p:cNvPr>
            <p:cNvSpPr/>
            <p:nvPr/>
          </p:nvSpPr>
          <p:spPr>
            <a:xfrm>
              <a:off x="3892600" y="2417737"/>
              <a:ext cx="1378586" cy="178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0" name="Google Shape;1212;p45">
            <a:extLst>
              <a:ext uri="{FF2B5EF4-FFF2-40B4-BE49-F238E27FC236}">
                <a16:creationId xmlns:a16="http://schemas.microsoft.com/office/drawing/2014/main" id="{F652EEDB-ACA1-4AEF-ACEE-584D76B65E30}"/>
              </a:ext>
            </a:extLst>
          </p:cNvPr>
          <p:cNvGrpSpPr/>
          <p:nvPr/>
        </p:nvGrpSpPr>
        <p:grpSpPr>
          <a:xfrm>
            <a:off x="3828976" y="2999360"/>
            <a:ext cx="1486210" cy="442359"/>
            <a:chOff x="3828976" y="2999360"/>
            <a:chExt cx="1486210" cy="442359"/>
          </a:xfrm>
        </p:grpSpPr>
        <p:sp>
          <p:nvSpPr>
            <p:cNvPr id="31" name="Google Shape;1213;p45">
              <a:extLst>
                <a:ext uri="{FF2B5EF4-FFF2-40B4-BE49-F238E27FC236}">
                  <a16:creationId xmlns:a16="http://schemas.microsoft.com/office/drawing/2014/main" id="{A0C8D5E8-DBAF-4544-ADC4-FDD10D942A6C}"/>
                </a:ext>
              </a:extLst>
            </p:cNvPr>
            <p:cNvSpPr/>
            <p:nvPr/>
          </p:nvSpPr>
          <p:spPr>
            <a:xfrm>
              <a:off x="3828976" y="2999360"/>
              <a:ext cx="1486210" cy="4423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36A684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1214;p45">
              <a:extLst>
                <a:ext uri="{FF2B5EF4-FFF2-40B4-BE49-F238E27FC236}">
                  <a16:creationId xmlns:a16="http://schemas.microsoft.com/office/drawing/2014/main" id="{49BABE08-C0F7-4BF0-A61B-95CD6359A764}"/>
                </a:ext>
              </a:extLst>
            </p:cNvPr>
            <p:cNvSpPr/>
            <p:nvPr/>
          </p:nvSpPr>
          <p:spPr>
            <a:xfrm>
              <a:off x="3892600" y="3045948"/>
              <a:ext cx="1378586" cy="178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3" name="Google Shape;1215;p45">
            <a:extLst>
              <a:ext uri="{FF2B5EF4-FFF2-40B4-BE49-F238E27FC236}">
                <a16:creationId xmlns:a16="http://schemas.microsoft.com/office/drawing/2014/main" id="{9CEFDCC0-CDFE-450A-9F9A-B79011B85438}"/>
              </a:ext>
            </a:extLst>
          </p:cNvPr>
          <p:cNvGrpSpPr/>
          <p:nvPr/>
        </p:nvGrpSpPr>
        <p:grpSpPr>
          <a:xfrm>
            <a:off x="3828976" y="3627571"/>
            <a:ext cx="1486210" cy="442359"/>
            <a:chOff x="3828976" y="3627571"/>
            <a:chExt cx="1486210" cy="442359"/>
          </a:xfrm>
        </p:grpSpPr>
        <p:sp>
          <p:nvSpPr>
            <p:cNvPr id="34" name="Google Shape;1216;p45">
              <a:extLst>
                <a:ext uri="{FF2B5EF4-FFF2-40B4-BE49-F238E27FC236}">
                  <a16:creationId xmlns:a16="http://schemas.microsoft.com/office/drawing/2014/main" id="{6E54A242-2D2E-43DD-96DC-C0ED630A8545}"/>
                </a:ext>
              </a:extLst>
            </p:cNvPr>
            <p:cNvSpPr/>
            <p:nvPr/>
          </p:nvSpPr>
          <p:spPr>
            <a:xfrm>
              <a:off x="3828976" y="3627571"/>
              <a:ext cx="1486210" cy="4423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36A684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1217;p45">
              <a:extLst>
                <a:ext uri="{FF2B5EF4-FFF2-40B4-BE49-F238E27FC236}">
                  <a16:creationId xmlns:a16="http://schemas.microsoft.com/office/drawing/2014/main" id="{7FBD0937-DFE6-4532-81FD-C262DB0487FC}"/>
                </a:ext>
              </a:extLst>
            </p:cNvPr>
            <p:cNvSpPr/>
            <p:nvPr/>
          </p:nvSpPr>
          <p:spPr>
            <a:xfrm>
              <a:off x="3892600" y="3674159"/>
              <a:ext cx="1378586" cy="178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6" name="Google Shape;1221;p45">
            <a:extLst>
              <a:ext uri="{FF2B5EF4-FFF2-40B4-BE49-F238E27FC236}">
                <a16:creationId xmlns:a16="http://schemas.microsoft.com/office/drawing/2014/main" id="{E0EAE24A-46DB-4E70-A539-C02DE93DF911}"/>
              </a:ext>
            </a:extLst>
          </p:cNvPr>
          <p:cNvGrpSpPr/>
          <p:nvPr/>
        </p:nvGrpSpPr>
        <p:grpSpPr>
          <a:xfrm>
            <a:off x="3828976" y="1742937"/>
            <a:ext cx="1486210" cy="442359"/>
            <a:chOff x="3828976" y="1742937"/>
            <a:chExt cx="1486210" cy="442359"/>
          </a:xfrm>
        </p:grpSpPr>
        <p:sp>
          <p:nvSpPr>
            <p:cNvPr id="37" name="Google Shape;1222;p45">
              <a:extLst>
                <a:ext uri="{FF2B5EF4-FFF2-40B4-BE49-F238E27FC236}">
                  <a16:creationId xmlns:a16="http://schemas.microsoft.com/office/drawing/2014/main" id="{CF3A5211-56A7-4A6F-A4CC-A96927CC47C6}"/>
                </a:ext>
              </a:extLst>
            </p:cNvPr>
            <p:cNvSpPr/>
            <p:nvPr/>
          </p:nvSpPr>
          <p:spPr>
            <a:xfrm>
              <a:off x="3828976" y="1742937"/>
              <a:ext cx="1486210" cy="4423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36A684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1223;p45">
              <a:extLst>
                <a:ext uri="{FF2B5EF4-FFF2-40B4-BE49-F238E27FC236}">
                  <a16:creationId xmlns:a16="http://schemas.microsoft.com/office/drawing/2014/main" id="{29CBD97A-11A4-419C-B39C-28C301CFEFD3}"/>
                </a:ext>
              </a:extLst>
            </p:cNvPr>
            <p:cNvSpPr/>
            <p:nvPr/>
          </p:nvSpPr>
          <p:spPr>
            <a:xfrm>
              <a:off x="3892600" y="1789526"/>
              <a:ext cx="1378586" cy="178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9" name="Google Shape;1224;p45">
            <a:extLst>
              <a:ext uri="{FF2B5EF4-FFF2-40B4-BE49-F238E27FC236}">
                <a16:creationId xmlns:a16="http://schemas.microsoft.com/office/drawing/2014/main" id="{69131DCF-4F23-4C73-965B-019FC63730DD}"/>
              </a:ext>
            </a:extLst>
          </p:cNvPr>
          <p:cNvGrpSpPr/>
          <p:nvPr/>
        </p:nvGrpSpPr>
        <p:grpSpPr>
          <a:xfrm>
            <a:off x="3828976" y="1114726"/>
            <a:ext cx="1486210" cy="442359"/>
            <a:chOff x="3828976" y="1114726"/>
            <a:chExt cx="1486210" cy="442359"/>
          </a:xfrm>
        </p:grpSpPr>
        <p:sp>
          <p:nvSpPr>
            <p:cNvPr id="40" name="Google Shape;1225;p45">
              <a:extLst>
                <a:ext uri="{FF2B5EF4-FFF2-40B4-BE49-F238E27FC236}">
                  <a16:creationId xmlns:a16="http://schemas.microsoft.com/office/drawing/2014/main" id="{192AF0AE-F069-4A56-9AFE-30456B028847}"/>
                </a:ext>
              </a:extLst>
            </p:cNvPr>
            <p:cNvSpPr/>
            <p:nvPr/>
          </p:nvSpPr>
          <p:spPr>
            <a:xfrm>
              <a:off x="3828976" y="1114726"/>
              <a:ext cx="1486210" cy="4423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36A684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1226;p45">
              <a:extLst>
                <a:ext uri="{FF2B5EF4-FFF2-40B4-BE49-F238E27FC236}">
                  <a16:creationId xmlns:a16="http://schemas.microsoft.com/office/drawing/2014/main" id="{78692CC1-5A96-40F4-85AB-3FEEAF146197}"/>
                </a:ext>
              </a:extLst>
            </p:cNvPr>
            <p:cNvSpPr/>
            <p:nvPr/>
          </p:nvSpPr>
          <p:spPr>
            <a:xfrm>
              <a:off x="3892600" y="1161315"/>
              <a:ext cx="1378586" cy="1784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42" name="Google Shape;1166;p45">
            <a:extLst>
              <a:ext uri="{FF2B5EF4-FFF2-40B4-BE49-F238E27FC236}">
                <a16:creationId xmlns:a16="http://schemas.microsoft.com/office/drawing/2014/main" id="{BC18FC09-BA8F-48E7-8E11-10140CB89A8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06327" y="1400915"/>
            <a:ext cx="2336401" cy="395395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/>
              <a:t>You can describe the topic</a:t>
            </a:r>
          </a:p>
        </p:txBody>
      </p:sp>
      <p:sp>
        <p:nvSpPr>
          <p:cNvPr id="43" name="Google Shape;1164;p45">
            <a:extLst>
              <a:ext uri="{FF2B5EF4-FFF2-40B4-BE49-F238E27FC236}">
                <a16:creationId xmlns:a16="http://schemas.microsoft.com/office/drawing/2014/main" id="{66A40214-BA78-4AE5-ABCF-70D9B3D7019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 rot="1375">
            <a:off x="3828904" y="1039371"/>
            <a:ext cx="1486201" cy="593098"/>
          </a:xfrm>
        </p:spPr>
        <p:txBody>
          <a:bodyPr/>
          <a:lstStyle/>
          <a:p>
            <a:pPr lvl="0"/>
            <a:r>
              <a:rPr lang="en-US" sz="2400">
                <a:hlinkClick r:id="rId3" action="ppaction://hlinksldjump"/>
              </a:rPr>
              <a:t>01</a:t>
            </a:r>
            <a:endParaRPr lang="en-US" sz="2400"/>
          </a:p>
        </p:txBody>
      </p:sp>
      <p:sp>
        <p:nvSpPr>
          <p:cNvPr id="44" name="Google Shape;1227;p45">
            <a:extLst>
              <a:ext uri="{FF2B5EF4-FFF2-40B4-BE49-F238E27FC236}">
                <a16:creationId xmlns:a16="http://schemas.microsoft.com/office/drawing/2014/main" id="{546E46BA-85C0-49EE-84FE-E7944E8B4CA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06327" y="2131347"/>
            <a:ext cx="2336401" cy="527700"/>
          </a:xfrm>
        </p:spPr>
        <p:txBody>
          <a:bodyPr/>
          <a:lstStyle/>
          <a:p>
            <a:pPr lvl="0"/>
            <a:r>
              <a:rPr lang="en-US" sz="2000">
                <a:solidFill>
                  <a:srgbClr val="FFFFFF"/>
                </a:solidFill>
                <a:hlinkClick r:id="rId4" action="ppaction://hlinksldjump"/>
              </a:rPr>
              <a:t>PATIENT CARE</a:t>
            </a:r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45" name="Google Shape;1170;p45">
            <a:extLst>
              <a:ext uri="{FF2B5EF4-FFF2-40B4-BE49-F238E27FC236}">
                <a16:creationId xmlns:a16="http://schemas.microsoft.com/office/drawing/2014/main" id="{F3BF2C3E-A176-4994-87BC-0224272C220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06327" y="2657877"/>
            <a:ext cx="2336401" cy="395395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/>
              <a:t>You can describe the topic</a:t>
            </a:r>
          </a:p>
        </p:txBody>
      </p:sp>
      <p:sp>
        <p:nvSpPr>
          <p:cNvPr id="46" name="Google Shape;1168;p45">
            <a:extLst>
              <a:ext uri="{FF2B5EF4-FFF2-40B4-BE49-F238E27FC236}">
                <a16:creationId xmlns:a16="http://schemas.microsoft.com/office/drawing/2014/main" id="{49BE66DD-4065-426C-AF2B-3704A09214CB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 rot="1375">
            <a:off x="3828904" y="2295793"/>
            <a:ext cx="1486201" cy="593098"/>
          </a:xfrm>
        </p:spPr>
        <p:txBody>
          <a:bodyPr/>
          <a:lstStyle/>
          <a:p>
            <a:pPr lvl="0"/>
            <a:r>
              <a:rPr lang="en-US" sz="2400">
                <a:solidFill>
                  <a:srgbClr val="FFFFFF"/>
                </a:solidFill>
                <a:hlinkClick r:id="rId4" action="ppaction://hlinksldjump"/>
              </a:rPr>
              <a:t>03</a:t>
            </a:r>
            <a:endParaRPr lang="en-US" sz="2400">
              <a:solidFill>
                <a:srgbClr val="FFFFFF"/>
              </a:solidFill>
            </a:endParaRPr>
          </a:p>
        </p:txBody>
      </p:sp>
      <p:sp>
        <p:nvSpPr>
          <p:cNvPr id="47" name="Google Shape;1178;p45">
            <a:extLst>
              <a:ext uri="{FF2B5EF4-FFF2-40B4-BE49-F238E27FC236}">
                <a16:creationId xmlns:a16="http://schemas.microsoft.com/office/drawing/2014/main" id="{65628F63-DD5B-4AFE-8B96-BE1055B03F4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 rot="1375">
            <a:off x="3828904" y="1667582"/>
            <a:ext cx="1486201" cy="593098"/>
          </a:xfrm>
        </p:spPr>
        <p:txBody>
          <a:bodyPr/>
          <a:lstStyle/>
          <a:p>
            <a:pPr lvl="0"/>
            <a:r>
              <a:rPr lang="en-US" sz="2400">
                <a:solidFill>
                  <a:srgbClr val="FFFFFF"/>
                </a:solidFill>
                <a:hlinkClick r:id="rId5" action="ppaction://hlinksldjump"/>
              </a:rPr>
              <a:t>02</a:t>
            </a:r>
            <a:endParaRPr lang="en-US" sz="2400">
              <a:solidFill>
                <a:srgbClr val="FFFFFF"/>
              </a:solidFill>
            </a:endParaRPr>
          </a:p>
        </p:txBody>
      </p:sp>
      <p:sp>
        <p:nvSpPr>
          <p:cNvPr id="48" name="Google Shape;1177;p45">
            <a:extLst>
              <a:ext uri="{FF2B5EF4-FFF2-40B4-BE49-F238E27FC236}">
                <a16:creationId xmlns:a16="http://schemas.microsoft.com/office/drawing/2014/main" id="{627A7D2A-0A3C-424A-AD05-C728D8DFBC9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000777" y="1503163"/>
            <a:ext cx="2336401" cy="527700"/>
          </a:xfrm>
        </p:spPr>
        <p:txBody>
          <a:bodyPr/>
          <a:lstStyle/>
          <a:p>
            <a:pPr lvl="0"/>
            <a:r>
              <a:rPr lang="en-US" sz="2000">
                <a:solidFill>
                  <a:srgbClr val="FFFFFF"/>
                </a:solidFill>
                <a:hlinkClick r:id="rId5" action="ppaction://hlinksldjump"/>
              </a:rPr>
              <a:t>PATHOLOGY</a:t>
            </a:r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49" name="Google Shape;1180;p45">
            <a:extLst>
              <a:ext uri="{FF2B5EF4-FFF2-40B4-BE49-F238E27FC236}">
                <a16:creationId xmlns:a16="http://schemas.microsoft.com/office/drawing/2014/main" id="{C768D2B4-105D-497D-BF97-98DEBD60481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00777" y="2029684"/>
            <a:ext cx="2336401" cy="395395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/>
              <a:t>You can describe the topic</a:t>
            </a:r>
          </a:p>
        </p:txBody>
      </p:sp>
      <p:sp>
        <p:nvSpPr>
          <p:cNvPr id="50" name="Google Shape;1183;p45">
            <a:extLst>
              <a:ext uri="{FF2B5EF4-FFF2-40B4-BE49-F238E27FC236}">
                <a16:creationId xmlns:a16="http://schemas.microsoft.com/office/drawing/2014/main" id="{CBA3A105-9C80-4814-ACB4-5D977352105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 rot="1375">
            <a:off x="3828904" y="2924004"/>
            <a:ext cx="1486201" cy="593098"/>
          </a:xfrm>
        </p:spPr>
        <p:txBody>
          <a:bodyPr/>
          <a:lstStyle/>
          <a:p>
            <a:pPr lvl="0"/>
            <a:r>
              <a:rPr lang="en-US" sz="2400">
                <a:solidFill>
                  <a:srgbClr val="FFFFFF"/>
                </a:solidFill>
                <a:hlinkClick r:id="rId6" action="ppaction://hlinksldjump"/>
              </a:rPr>
              <a:t>04</a:t>
            </a:r>
            <a:endParaRPr lang="en-US" sz="2400">
              <a:solidFill>
                <a:srgbClr val="FFFFFF"/>
              </a:solidFill>
            </a:endParaRPr>
          </a:p>
        </p:txBody>
      </p:sp>
      <p:sp>
        <p:nvSpPr>
          <p:cNvPr id="51" name="Google Shape;1182;p45">
            <a:extLst>
              <a:ext uri="{FF2B5EF4-FFF2-40B4-BE49-F238E27FC236}">
                <a16:creationId xmlns:a16="http://schemas.microsoft.com/office/drawing/2014/main" id="{DFCD7C19-644D-41A9-9961-3F1D3569304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000777" y="2759586"/>
            <a:ext cx="2336401" cy="527700"/>
          </a:xfrm>
        </p:spPr>
        <p:txBody>
          <a:bodyPr/>
          <a:lstStyle/>
          <a:p>
            <a:pPr lvl="0"/>
            <a:r>
              <a:rPr lang="en-US" sz="2000">
                <a:solidFill>
                  <a:srgbClr val="FFFFFF"/>
                </a:solidFill>
                <a:hlinkClick r:id="rId6" action="ppaction://hlinksldjump"/>
              </a:rPr>
              <a:t>DIAGNOSIS</a:t>
            </a:r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52" name="Google Shape;1185;p45">
            <a:extLst>
              <a:ext uri="{FF2B5EF4-FFF2-40B4-BE49-F238E27FC236}">
                <a16:creationId xmlns:a16="http://schemas.microsoft.com/office/drawing/2014/main" id="{BFC79914-3C8B-487B-B42A-0F59BBDF41A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00777" y="3286106"/>
            <a:ext cx="2336401" cy="395395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/>
              <a:t>You can describe the topic</a:t>
            </a:r>
          </a:p>
        </p:txBody>
      </p:sp>
      <p:sp>
        <p:nvSpPr>
          <p:cNvPr id="53" name="Google Shape;1172;p45">
            <a:extLst>
              <a:ext uri="{FF2B5EF4-FFF2-40B4-BE49-F238E27FC236}">
                <a16:creationId xmlns:a16="http://schemas.microsoft.com/office/drawing/2014/main" id="{C780A8F1-6231-4068-B120-366C1D37F77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06327" y="3388290"/>
            <a:ext cx="2336401" cy="527700"/>
          </a:xfrm>
        </p:spPr>
        <p:txBody>
          <a:bodyPr/>
          <a:lstStyle/>
          <a:p>
            <a:pPr lvl="0"/>
            <a:r>
              <a:rPr lang="en-US" sz="2000">
                <a:solidFill>
                  <a:srgbClr val="FFFFFF"/>
                </a:solidFill>
                <a:hlinkClick r:id="rId7" action="ppaction://hlinksldjump"/>
              </a:rPr>
              <a:t>TREATMENT</a:t>
            </a:r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54" name="Google Shape;1175;p45">
            <a:extLst>
              <a:ext uri="{FF2B5EF4-FFF2-40B4-BE49-F238E27FC236}">
                <a16:creationId xmlns:a16="http://schemas.microsoft.com/office/drawing/2014/main" id="{05854470-24F8-4E54-ABF4-EC3A94E09CA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06327" y="3914811"/>
            <a:ext cx="2336401" cy="395395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/>
              <a:t>You can describe the topic</a:t>
            </a:r>
          </a:p>
        </p:txBody>
      </p:sp>
      <p:sp>
        <p:nvSpPr>
          <p:cNvPr id="55" name="Google Shape;1173;p45">
            <a:extLst>
              <a:ext uri="{FF2B5EF4-FFF2-40B4-BE49-F238E27FC236}">
                <a16:creationId xmlns:a16="http://schemas.microsoft.com/office/drawing/2014/main" id="{C50B9D26-7D30-4308-9043-0A95948691F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 rot="1375">
            <a:off x="3828904" y="3552215"/>
            <a:ext cx="1486201" cy="593098"/>
          </a:xfrm>
        </p:spPr>
        <p:txBody>
          <a:bodyPr/>
          <a:lstStyle/>
          <a:p>
            <a:pPr lvl="0"/>
            <a:r>
              <a:rPr lang="en-US" sz="2400">
                <a:solidFill>
                  <a:srgbClr val="FFFFFF"/>
                </a:solidFill>
                <a:hlinkClick r:id="rId7" action="ppaction://hlinksldjump"/>
              </a:rPr>
              <a:t>05</a:t>
            </a:r>
            <a:endParaRPr lang="en-US" sz="2400">
              <a:solidFill>
                <a:srgbClr val="FFFFFF"/>
              </a:solidFill>
            </a:endParaRPr>
          </a:p>
        </p:txBody>
      </p:sp>
      <p:grpSp>
        <p:nvGrpSpPr>
          <p:cNvPr id="56" name="Google Shape;1228;p45">
            <a:extLst>
              <a:ext uri="{FF2B5EF4-FFF2-40B4-BE49-F238E27FC236}">
                <a16:creationId xmlns:a16="http://schemas.microsoft.com/office/drawing/2014/main" id="{29A7E0D0-B58B-4274-A9BA-FC38C8CAB784}"/>
              </a:ext>
            </a:extLst>
          </p:cNvPr>
          <p:cNvGrpSpPr/>
          <p:nvPr/>
        </p:nvGrpSpPr>
        <p:grpSpPr>
          <a:xfrm>
            <a:off x="1575319" y="4075078"/>
            <a:ext cx="798444" cy="806409"/>
            <a:chOff x="1575319" y="4075078"/>
            <a:chExt cx="798444" cy="806409"/>
          </a:xfrm>
        </p:grpSpPr>
        <p:sp>
          <p:nvSpPr>
            <p:cNvPr id="57" name="Google Shape;1229;p45">
              <a:extLst>
                <a:ext uri="{FF2B5EF4-FFF2-40B4-BE49-F238E27FC236}">
                  <a16:creationId xmlns:a16="http://schemas.microsoft.com/office/drawing/2014/main" id="{EB24D3BA-53BE-4091-865E-005BC8623B4A}"/>
                </a:ext>
              </a:extLst>
            </p:cNvPr>
            <p:cNvSpPr/>
            <p:nvPr/>
          </p:nvSpPr>
          <p:spPr>
            <a:xfrm flipH="1">
              <a:off x="1575319" y="4075078"/>
              <a:ext cx="798444" cy="806409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6719"/>
                <a:gd name="f5" fmla="val 47185"/>
                <a:gd name="f6" fmla="val 16823"/>
                <a:gd name="f7" fmla="val 1"/>
                <a:gd name="f8" fmla="val 16701"/>
                <a:gd name="f9" fmla="val 15"/>
                <a:gd name="f10" fmla="val 15896"/>
                <a:gd name="f11" fmla="val 106"/>
                <a:gd name="f12" fmla="val 15191"/>
                <a:gd name="f13" fmla="val 622"/>
                <a:gd name="f14" fmla="val 14862"/>
                <a:gd name="f15" fmla="val 1357"/>
                <a:gd name="f16" fmla="val 14159"/>
                <a:gd name="f17" fmla="val 2916"/>
                <a:gd name="f18" fmla="val 13724"/>
                <a:gd name="f19" fmla="val 4615"/>
                <a:gd name="f20" fmla="val 13558"/>
                <a:gd name="f21" fmla="val 6438"/>
                <a:gd name="f22" fmla="val 12283"/>
                <a:gd name="f23" fmla="val 3933"/>
                <a:gd name="f24" fmla="val 11593"/>
                <a:gd name="f25" fmla="val 2349"/>
                <a:gd name="f26" fmla="val 11580"/>
                <a:gd name="f27" fmla="val 2321"/>
                <a:gd name="f28" fmla="val 11218"/>
                <a:gd name="f29" fmla="val 1469"/>
                <a:gd name="f30" fmla="val 10386"/>
                <a:gd name="f31" fmla="val 921"/>
                <a:gd name="f32" fmla="val 9463"/>
                <a:gd name="f33" fmla="val 9159"/>
                <a:gd name="f34" fmla="val 8861"/>
                <a:gd name="f35" fmla="val 979"/>
                <a:gd name="f36" fmla="val 8578"/>
                <a:gd name="f37" fmla="val 1098"/>
                <a:gd name="f38" fmla="val 8012"/>
                <a:gd name="f39" fmla="val 1332"/>
                <a:gd name="f40" fmla="val 7588"/>
                <a:gd name="f41" fmla="val 1774"/>
                <a:gd name="f42" fmla="val 7359"/>
                <a:gd name="f43" fmla="val 2297"/>
                <a:gd name="f44" fmla="val 6003"/>
                <a:gd name="f45" fmla="val 1499"/>
                <a:gd name="f46" fmla="val 4505"/>
                <a:gd name="f47" fmla="val 887"/>
                <a:gd name="f48" fmla="val 2865"/>
                <a:gd name="f49" fmla="val 578"/>
                <a:gd name="f50" fmla="val 2643"/>
                <a:gd name="f51" fmla="val 536"/>
                <a:gd name="f52" fmla="val 2438"/>
                <a:gd name="f53" fmla="val 1785"/>
                <a:gd name="f54" fmla="val 1161"/>
                <a:gd name="f55" fmla="val 816"/>
                <a:gd name="f56" fmla="val 712"/>
                <a:gd name="f57" fmla="val 1317"/>
                <a:gd name="f58" fmla="val 1922"/>
                <a:gd name="f59" fmla="val 2772"/>
                <a:gd name="f60" fmla="val 245"/>
                <a:gd name="f61" fmla="val 3540"/>
                <a:gd name="f62" fmla="val 274"/>
                <a:gd name="f63" fmla="val 3628"/>
                <a:gd name="f64" fmla="val 969"/>
                <a:gd name="f65" fmla="val 5760"/>
                <a:gd name="f66" fmla="val 2958"/>
                <a:gd name="f67" fmla="val 8282"/>
                <a:gd name="f68" fmla="val 4647"/>
                <a:gd name="f69" fmla="val 10424"/>
                <a:gd name="f70" fmla="val 7659"/>
                <a:gd name="f71" fmla="val 13326"/>
                <a:gd name="f72" fmla="val 12555"/>
                <a:gd name="f73" fmla="val 15297"/>
                <a:gd name="f74" fmla="val 12925"/>
                <a:gd name="f75" fmla="val 15985"/>
                <a:gd name="f76" fmla="val 13301"/>
                <a:gd name="f77" fmla="val 16665"/>
                <a:gd name="f78" fmla="val 13683"/>
                <a:gd name="f79" fmla="val 17340"/>
                <a:gd name="f80" fmla="val 11414"/>
                <a:gd name="f81" fmla="val 16420"/>
                <a:gd name="f82" fmla="val 8895"/>
                <a:gd name="f83" fmla="val 15836"/>
                <a:gd name="f84" fmla="val 6157"/>
                <a:gd name="f85" fmla="val 5664"/>
                <a:gd name="f86" fmla="val 5164"/>
                <a:gd name="f87" fmla="val 15854"/>
                <a:gd name="f88" fmla="val 4671"/>
                <a:gd name="f89" fmla="val 15894"/>
                <a:gd name="f90" fmla="val 3877"/>
                <a:gd name="f91" fmla="val 15957"/>
                <a:gd name="f92" fmla="val 3162"/>
                <a:gd name="f93" fmla="val 16435"/>
                <a:gd name="f94" fmla="val 2794"/>
                <a:gd name="f95" fmla="val 17154"/>
                <a:gd name="f96" fmla="val 2433"/>
                <a:gd name="f97" fmla="val 17872"/>
                <a:gd name="f98" fmla="val 2467"/>
                <a:gd name="f99" fmla="val 18708"/>
                <a:gd name="f100" fmla="val 2891"/>
                <a:gd name="f101" fmla="val 19399"/>
                <a:gd name="f102" fmla="val 2955"/>
                <a:gd name="f103" fmla="val 19503"/>
                <a:gd name="f104" fmla="val 4489"/>
                <a:gd name="f105" fmla="val 21955"/>
                <a:gd name="f106" fmla="val 7915"/>
                <a:gd name="f107" fmla="val 24594"/>
                <a:gd name="f108" fmla="val 13018"/>
                <a:gd name="f109" fmla="val 28520"/>
                <a:gd name="f110" fmla="val 18670"/>
                <a:gd name="f111" fmla="val 30046"/>
                <a:gd name="f112" fmla="val 22788"/>
                <a:gd name="f113" fmla="val 30619"/>
                <a:gd name="f114" fmla="val 22978"/>
                <a:gd name="f115" fmla="val 30849"/>
                <a:gd name="f116" fmla="val 23168"/>
                <a:gd name="f117" fmla="val 31077"/>
                <a:gd name="f118" fmla="val 23360"/>
                <a:gd name="f119" fmla="val 31304"/>
                <a:gd name="f120" fmla="val 21976"/>
                <a:gd name="f121" fmla="val 31031"/>
                <a:gd name="f122" fmla="val 20515"/>
                <a:gd name="f123" fmla="val 30864"/>
                <a:gd name="f124" fmla="val 19005"/>
                <a:gd name="f125" fmla="val 16658"/>
                <a:gd name="f126" fmla="val 14381"/>
                <a:gd name="f127" fmla="val 31269"/>
                <a:gd name="f128" fmla="val 12245"/>
                <a:gd name="f129" fmla="val 32064"/>
                <a:gd name="f130" fmla="val 11490"/>
                <a:gd name="f131" fmla="val 32343"/>
                <a:gd name="f132" fmla="val 10929"/>
                <a:gd name="f133" fmla="val 33006"/>
                <a:gd name="f134" fmla="val 10782"/>
                <a:gd name="f135" fmla="val 33798"/>
                <a:gd name="f136" fmla="val 10634"/>
                <a:gd name="f137" fmla="val 34587"/>
                <a:gd name="f138" fmla="val 10913"/>
                <a:gd name="f139" fmla="val 35407"/>
                <a:gd name="f140" fmla="val 11513"/>
                <a:gd name="f141" fmla="val 35941"/>
                <a:gd name="f142" fmla="val 11756"/>
                <a:gd name="f143" fmla="val 36158"/>
                <a:gd name="f144" fmla="val 17548"/>
                <a:gd name="f145" fmla="val 41206"/>
                <a:gd name="f146" fmla="val 28098"/>
                <a:gd name="f147" fmla="val 29689"/>
                <a:gd name="f148" fmla="val 31321"/>
                <a:gd name="f149" fmla="val 41087"/>
                <a:gd name="f150" fmla="val 32966"/>
                <a:gd name="f151" fmla="val 40852"/>
                <a:gd name="f152" fmla="val 36508"/>
                <a:gd name="f153" fmla="val 43773"/>
                <a:gd name="f154" fmla="val 39538"/>
                <a:gd name="f155" fmla="val 45667"/>
                <a:gd name="f156" fmla="val 41509"/>
                <a:gd name="f157" fmla="val 46763"/>
                <a:gd name="f158" fmla="val 42003"/>
                <a:gd name="f159" fmla="val 47040"/>
                <a:gd name="f160" fmla="val 42561"/>
                <a:gd name="f161" fmla="val 43120"/>
                <a:gd name="f162" fmla="val 43993"/>
                <a:gd name="f163" fmla="val 44817"/>
                <a:gd name="f164" fmla="val 46840"/>
                <a:gd name="f165" fmla="val 45444"/>
                <a:gd name="f166" fmla="val 46215"/>
                <a:gd name="f167" fmla="val 46495"/>
                <a:gd name="f168" fmla="val 45165"/>
                <a:gd name="f169" fmla="val 46718"/>
                <a:gd name="f170" fmla="val 43585"/>
                <a:gd name="f171" fmla="val 45995"/>
                <a:gd name="f172" fmla="val 42284"/>
                <a:gd name="f173" fmla="val 41695"/>
                <a:gd name="f174" fmla="val 45303"/>
                <a:gd name="f175" fmla="val 41037"/>
                <a:gd name="f176" fmla="val 44713"/>
                <a:gd name="f177" fmla="val 40519"/>
                <a:gd name="f178" fmla="val 44010"/>
                <a:gd name="f179" fmla="val 40238"/>
                <a:gd name="f180" fmla="val 40242"/>
                <a:gd name="f181" fmla="val 38728"/>
                <a:gd name="f182" fmla="val 36408"/>
                <a:gd name="f183" fmla="val 36209"/>
                <a:gd name="f184" fmla="val 32601"/>
                <a:gd name="f185" fmla="val 32744"/>
                <a:gd name="f186" fmla="val 34888"/>
                <a:gd name="f187" fmla="val 19415"/>
                <a:gd name="f188" fmla="val 28663"/>
                <a:gd name="f189" fmla="val 11721"/>
                <a:gd name="f190" fmla="val 28393"/>
                <a:gd name="f191" fmla="val 11394"/>
                <a:gd name="f192" fmla="val 27956"/>
                <a:gd name="f193" fmla="val 10863"/>
                <a:gd name="f194" fmla="val 27308"/>
                <a:gd name="f195" fmla="val 10559"/>
                <a:gd name="f196" fmla="val 26618"/>
                <a:gd name="f197" fmla="val 26436"/>
                <a:gd name="f198" fmla="val 10561"/>
                <a:gd name="f199" fmla="val 26272"/>
                <a:gd name="f200" fmla="val 10585"/>
                <a:gd name="f201" fmla="val 25478"/>
                <a:gd name="f202" fmla="val 10705"/>
                <a:gd name="f203" fmla="val 24794"/>
                <a:gd name="f204" fmla="val 11243"/>
                <a:gd name="f205" fmla="val 24489"/>
                <a:gd name="f206" fmla="val 11985"/>
                <a:gd name="f207" fmla="val 23186"/>
                <a:gd name="f208" fmla="val 15149"/>
                <a:gd name="f209" fmla="val 22762"/>
                <a:gd name="f210" fmla="val 18571"/>
                <a:gd name="f211" fmla="val 23218"/>
                <a:gd name="f212" fmla="val 22190"/>
                <a:gd name="f213" fmla="val 22689"/>
                <a:gd name="f214" fmla="val 21475"/>
                <a:gd name="f215" fmla="val 22164"/>
                <a:gd name="f216" fmla="val 20745"/>
                <a:gd name="f217" fmla="val 21643"/>
                <a:gd name="f218" fmla="val 19997"/>
                <a:gd name="f219" fmla="val 24326"/>
                <a:gd name="f220" fmla="val 8423"/>
                <a:gd name="f221" fmla="val 19031"/>
                <a:gd name="f222" fmla="val 1226"/>
                <a:gd name="f223" fmla="val 18793"/>
                <a:gd name="f224" fmla="val 908"/>
                <a:gd name="f225" fmla="val 18359"/>
                <a:gd name="f226" fmla="val 341"/>
                <a:gd name="f227" fmla="val 17675"/>
                <a:gd name="f228" fmla="val 16959"/>
                <a:gd name="f229" fmla="*/ f1 1 46719"/>
                <a:gd name="f230" fmla="*/ f2 1 47185"/>
                <a:gd name="f231" fmla="val f3"/>
                <a:gd name="f232" fmla="val f4"/>
                <a:gd name="f233" fmla="val f5"/>
                <a:gd name="f234" fmla="+- f233 0 f231"/>
                <a:gd name="f235" fmla="+- f232 0 f231"/>
                <a:gd name="f236" fmla="*/ f235 1 46719"/>
                <a:gd name="f237" fmla="*/ f234 1 47185"/>
                <a:gd name="f238" fmla="*/ f231 1 f236"/>
                <a:gd name="f239" fmla="*/ f232 1 f236"/>
                <a:gd name="f240" fmla="*/ f231 1 f237"/>
                <a:gd name="f241" fmla="*/ f233 1 f237"/>
                <a:gd name="f242" fmla="*/ f238 f229 1"/>
                <a:gd name="f243" fmla="*/ f239 f229 1"/>
                <a:gd name="f244" fmla="*/ f241 f230 1"/>
                <a:gd name="f245" fmla="*/ f240 f2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2" t="f245" r="f243" b="f244"/>
              <a:pathLst>
                <a:path w="46719" h="47185">
                  <a:moveTo>
                    <a:pt x="f6" y="f7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0" y="f58"/>
                    <a:pt x="f3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5"/>
                  </a:cubicBezTo>
                  <a:cubicBezTo>
                    <a:pt x="f147" y="f145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7"/>
                  </a:cubicBezTo>
                  <a:cubicBezTo>
                    <a:pt x="f158" y="f159"/>
                    <a:pt x="f160" y="f5"/>
                    <a:pt x="f161" y="f5"/>
                  </a:cubicBezTo>
                  <a:cubicBezTo>
                    <a:pt x="f162" y="f5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lnTo>
                    <a:pt x="f155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91"/>
                  </a:cubicBezTo>
                  <a:cubicBezTo>
                    <a:pt x="f192" y="f193"/>
                    <a:pt x="f194" y="f195"/>
                    <a:pt x="f196" y="f195"/>
                  </a:cubicBezTo>
                  <a:lnTo>
                    <a:pt x="f197" y="f198"/>
                  </a:lnTo>
                  <a:lnTo>
                    <a:pt x="f199" y="f200"/>
                  </a:lnTo>
                  <a:cubicBezTo>
                    <a:pt x="f201" y="f202"/>
                    <a:pt x="f203" y="f204"/>
                    <a:pt x="f205" y="f206"/>
                  </a:cubicBezTo>
                  <a:cubicBezTo>
                    <a:pt x="f207" y="f208"/>
                    <a:pt x="f209" y="f210"/>
                    <a:pt x="f211" y="f212"/>
                  </a:cubicBezTo>
                  <a:cubicBezTo>
                    <a:pt x="f213" y="f214"/>
                    <a:pt x="f215" y="f216"/>
                    <a:pt x="f217" y="f218"/>
                  </a:cubicBezTo>
                  <a:cubicBezTo>
                    <a:pt x="f219" y="f220"/>
                    <a:pt x="f221" y="f222"/>
                    <a:pt x="f223" y="f224"/>
                  </a:cubicBezTo>
                  <a:cubicBezTo>
                    <a:pt x="f225" y="f226"/>
                    <a:pt x="f227" y="f7"/>
                    <a:pt x="f228" y="f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1230;p45">
              <a:extLst>
                <a:ext uri="{FF2B5EF4-FFF2-40B4-BE49-F238E27FC236}">
                  <a16:creationId xmlns:a16="http://schemas.microsoft.com/office/drawing/2014/main" id="{133E856F-B2AF-4BF2-9477-1F7CEBCF9C87}"/>
                </a:ext>
              </a:extLst>
            </p:cNvPr>
            <p:cNvSpPr/>
            <p:nvPr/>
          </p:nvSpPr>
          <p:spPr>
            <a:xfrm flipH="1">
              <a:off x="1618762" y="4215960"/>
              <a:ext cx="554821" cy="6250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464"/>
                <a:gd name="f4" fmla="val 36573"/>
                <a:gd name="f5" fmla="val 73"/>
                <a:gd name="f6" fmla="val 64"/>
                <a:gd name="f7" fmla="val 56"/>
                <a:gd name="f8" fmla="val 2"/>
                <a:gd name="f9" fmla="val 48"/>
                <a:gd name="f10" fmla="val 5"/>
                <a:gd name="f11" fmla="val 46"/>
                <a:gd name="f12" fmla="val 6"/>
                <a:gd name="f13" fmla="val 45"/>
                <a:gd name="f14" fmla="val 12"/>
                <a:gd name="f15" fmla="val 22"/>
                <a:gd name="f16" fmla="val 1"/>
                <a:gd name="f17" fmla="val 58"/>
                <a:gd name="f18" fmla="val 15"/>
                <a:gd name="f19" fmla="val 90"/>
                <a:gd name="f20" fmla="val 670"/>
                <a:gd name="f21" fmla="val 1517"/>
                <a:gd name="f22" fmla="val 1363"/>
                <a:gd name="f23" fmla="val 2944"/>
                <a:gd name="f24" fmla="val 2077"/>
                <a:gd name="f25" fmla="val 4330"/>
                <a:gd name="f26" fmla="val 2308"/>
                <a:gd name="f27" fmla="val 4749"/>
                <a:gd name="f28" fmla="val 2450"/>
                <a:gd name="f29" fmla="val 5039"/>
                <a:gd name="f30" fmla="val 2501"/>
                <a:gd name="f31" fmla="val 5145"/>
                <a:gd name="f32" fmla="val 5100"/>
                <a:gd name="f33" fmla="val 10082"/>
                <a:gd name="f34" fmla="val 8041"/>
                <a:gd name="f35" fmla="val 14681"/>
                <a:gd name="f36" fmla="val 11245"/>
                <a:gd name="f37" fmla="val 18812"/>
                <a:gd name="f38" fmla="val 11789"/>
                <a:gd name="f39" fmla="val 19456"/>
                <a:gd name="f40" fmla="val 12128"/>
                <a:gd name="f41" fmla="val 19914"/>
                <a:gd name="f42" fmla="val 12248"/>
                <a:gd name="f43" fmla="val 20078"/>
                <a:gd name="f44" fmla="val 19854"/>
                <a:gd name="f45" fmla="val 29504"/>
                <a:gd name="f46" fmla="val 27225"/>
                <a:gd name="f47" fmla="val 34382"/>
                <a:gd name="f48" fmla="val 30942"/>
                <a:gd name="f49" fmla="val 36450"/>
                <a:gd name="f50" fmla="val 31089"/>
                <a:gd name="f51" fmla="val 36532"/>
                <a:gd name="f52" fmla="val 31246"/>
                <a:gd name="f53" fmla="val 31402"/>
                <a:gd name="f54" fmla="val 31519"/>
                <a:gd name="f55" fmla="val 31636"/>
                <a:gd name="f56" fmla="val 36549"/>
                <a:gd name="f57" fmla="val 31749"/>
                <a:gd name="f58" fmla="val 36502"/>
                <a:gd name="f59" fmla="val 31865"/>
                <a:gd name="f60" fmla="val 36454"/>
                <a:gd name="f61" fmla="val 31969"/>
                <a:gd name="f62" fmla="val 36383"/>
                <a:gd name="f63" fmla="val 32058"/>
                <a:gd name="f64" fmla="val 36296"/>
                <a:gd name="f65" fmla="val 32285"/>
                <a:gd name="f66" fmla="val 36067"/>
                <a:gd name="f67" fmla="val 32463"/>
                <a:gd name="f68" fmla="val 35639"/>
                <a:gd name="f69" fmla="val 32211"/>
                <a:gd name="f70" fmla="val 35186"/>
                <a:gd name="f71" fmla="val 31887"/>
                <a:gd name="f72" fmla="val 34598"/>
                <a:gd name="f73" fmla="val 31783"/>
                <a:gd name="f74" fmla="val 34413"/>
                <a:gd name="f75" fmla="val 31616"/>
                <a:gd name="f76" fmla="val 34268"/>
                <a:gd name="f77" fmla="val 31417"/>
                <a:gd name="f78" fmla="val 34188"/>
                <a:gd name="f79" fmla="val 27083"/>
                <a:gd name="f80" fmla="val 32452"/>
                <a:gd name="f81" fmla="val 22702"/>
                <a:gd name="f82" fmla="val 29500"/>
                <a:gd name="f83" fmla="val 18395"/>
                <a:gd name="f84" fmla="val 25411"/>
                <a:gd name="f85" fmla="val 18387"/>
                <a:gd name="f86" fmla="val 25406"/>
                <a:gd name="f87" fmla="val 18379"/>
                <a:gd name="f88" fmla="val 25400"/>
                <a:gd name="f89" fmla="val 18369"/>
                <a:gd name="f90" fmla="val 25397"/>
                <a:gd name="f91" fmla="val 18353"/>
                <a:gd name="f92" fmla="val 25391"/>
                <a:gd name="f93" fmla="val 18340"/>
                <a:gd name="f94" fmla="val 25384"/>
                <a:gd name="f95" fmla="val 18333"/>
                <a:gd name="f96" fmla="val 25376"/>
                <a:gd name="f97" fmla="val 18288"/>
                <a:gd name="f98" fmla="val 25312"/>
                <a:gd name="f99" fmla="val 14353"/>
                <a:gd name="f100" fmla="val 21555"/>
                <a:gd name="f101" fmla="val 10528"/>
                <a:gd name="f102" fmla="val 16922"/>
                <a:gd name="f103" fmla="val 6915"/>
                <a:gd name="f104" fmla="val 11533"/>
                <a:gd name="f105" fmla="val 3905"/>
                <a:gd name="f106" fmla="val 7046"/>
                <a:gd name="f107" fmla="val 1563"/>
                <a:gd name="f108" fmla="val 2803"/>
                <a:gd name="f109" fmla="val 129"/>
                <a:gd name="f110" fmla="val 33"/>
                <a:gd name="f111" fmla="val 118"/>
                <a:gd name="f112" fmla="val 13"/>
                <a:gd name="f113" fmla="val 96"/>
                <a:gd name="f114" fmla="*/ f0 1 32464"/>
                <a:gd name="f115" fmla="*/ f1 1 36573"/>
                <a:gd name="f116" fmla="val f2"/>
                <a:gd name="f117" fmla="val f3"/>
                <a:gd name="f118" fmla="val f4"/>
                <a:gd name="f119" fmla="+- f118 0 f116"/>
                <a:gd name="f120" fmla="+- f117 0 f116"/>
                <a:gd name="f121" fmla="*/ f120 1 32464"/>
                <a:gd name="f122" fmla="*/ f119 1 36573"/>
                <a:gd name="f123" fmla="*/ f116 1 f121"/>
                <a:gd name="f124" fmla="*/ f117 1 f121"/>
                <a:gd name="f125" fmla="*/ f116 1 f122"/>
                <a:gd name="f126" fmla="*/ f118 1 f122"/>
                <a:gd name="f127" fmla="*/ f123 f114 1"/>
                <a:gd name="f128" fmla="*/ f124 f114 1"/>
                <a:gd name="f129" fmla="*/ f126 f115 1"/>
                <a:gd name="f130" fmla="*/ f125 f1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7" t="f130" r="f128" b="f129"/>
              <a:pathLst>
                <a:path w="32464" h="365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2"/>
                    <a:pt x="f13" y="f12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4"/>
                    <a:pt x="f53" y="f4"/>
                  </a:cubicBezTo>
                  <a:cubicBezTo>
                    <a:pt x="f54" y="f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lnTo>
                    <a:pt x="f71" y="f72"/>
                  </a:ln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lnTo>
                    <a:pt x="f97" y="f98"/>
                  </a:ln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1231;p45">
              <a:extLst>
                <a:ext uri="{FF2B5EF4-FFF2-40B4-BE49-F238E27FC236}">
                  <a16:creationId xmlns:a16="http://schemas.microsoft.com/office/drawing/2014/main" id="{A8F8F396-DD74-455C-9168-5DE52F4F661B}"/>
                </a:ext>
              </a:extLst>
            </p:cNvPr>
            <p:cNvSpPr/>
            <p:nvPr/>
          </p:nvSpPr>
          <p:spPr>
            <a:xfrm flipH="1">
              <a:off x="1803937" y="4643067"/>
              <a:ext cx="341894" cy="95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005"/>
                <a:gd name="f4" fmla="val 5601"/>
                <a:gd name="f5" fmla="val 1054"/>
                <a:gd name="f6" fmla="val 1352"/>
                <a:gd name="f7" fmla="val 1138"/>
                <a:gd name="f8" fmla="val 1374"/>
                <a:gd name="f9" fmla="val 1225"/>
                <a:gd name="f10" fmla="val 1394"/>
                <a:gd name="f11" fmla="val 1309"/>
                <a:gd name="f12" fmla="val 1417"/>
                <a:gd name="f13" fmla="val 1222"/>
                <a:gd name="f14" fmla="val 1396"/>
                <a:gd name="f15" fmla="val 1137"/>
                <a:gd name="f16" fmla="val 1376"/>
                <a:gd name="f17" fmla="val 2282"/>
                <a:gd name="f18" fmla="val 1660"/>
                <a:gd name="f19" fmla="val 2300"/>
                <a:gd name="f20" fmla="val 1664"/>
                <a:gd name="f21" fmla="val 2319"/>
                <a:gd name="f22" fmla="val 1668"/>
                <a:gd name="f23" fmla="val 2337"/>
                <a:gd name="f24" fmla="val 1672"/>
                <a:gd name="f25" fmla="val 3015"/>
                <a:gd name="f26" fmla="val 1820"/>
                <a:gd name="f27" fmla="val 3156"/>
                <a:gd name="f28" fmla="val 1849"/>
                <a:gd name="f29" fmla="val 3297"/>
                <a:gd name="f30" fmla="val 1871"/>
                <a:gd name="f31" fmla="val 3435"/>
                <a:gd name="f32" fmla="val 1899"/>
                <a:gd name="f33" fmla="val 3294"/>
                <a:gd name="f34" fmla="val 3154"/>
                <a:gd name="f35" fmla="val 4996"/>
                <a:gd name="f36" fmla="val 2163"/>
                <a:gd name="f37" fmla="val 5238"/>
                <a:gd name="f38" fmla="val 2200"/>
                <a:gd name="f39" fmla="val 5482"/>
                <a:gd name="f40" fmla="val 2233"/>
                <a:gd name="f41" fmla="val 5724"/>
                <a:gd name="f42" fmla="val 2266"/>
                <a:gd name="f43" fmla="val 5480"/>
                <a:gd name="f44" fmla="val 2235"/>
                <a:gd name="f45" fmla="val 5988"/>
                <a:gd name="f46" fmla="val 2306"/>
                <a:gd name="f47" fmla="val 6651"/>
                <a:gd name="f48" fmla="val 2394"/>
                <a:gd name="f49" fmla="val 7309"/>
                <a:gd name="f50" fmla="val 2474"/>
                <a:gd name="f51" fmla="val 7964"/>
                <a:gd name="f52" fmla="val 2555"/>
                <a:gd name="f53" fmla="val 6649"/>
                <a:gd name="f54" fmla="val 14398"/>
                <a:gd name="f55" fmla="val 3586"/>
                <a:gd name="f56" fmla="val 14633"/>
                <a:gd name="f57" fmla="val 3637"/>
                <a:gd name="f58" fmla="val 14865"/>
                <a:gd name="f59" fmla="val 3694"/>
                <a:gd name="f60" fmla="val 15100"/>
                <a:gd name="f61" fmla="val 3750"/>
                <a:gd name="f62" fmla="val 3639"/>
                <a:gd name="f63" fmla="val 15489"/>
                <a:gd name="f64" fmla="val 3840"/>
                <a:gd name="f65" fmla="val 15741"/>
                <a:gd name="f66" fmla="val 3901"/>
                <a:gd name="f67" fmla="val 15993"/>
                <a:gd name="f68" fmla="val 3966"/>
                <a:gd name="f69" fmla="val 16244"/>
                <a:gd name="f70" fmla="val 4032"/>
                <a:gd name="f71" fmla="val 3902"/>
                <a:gd name="f72" fmla="val 16577"/>
                <a:gd name="f73" fmla="val 4117"/>
                <a:gd name="f74" fmla="val 16840"/>
                <a:gd name="f75" fmla="val 4187"/>
                <a:gd name="f76" fmla="val 17099"/>
                <a:gd name="f77" fmla="val 4260"/>
                <a:gd name="f78" fmla="val 17362"/>
                <a:gd name="f79" fmla="val 4335"/>
                <a:gd name="f80" fmla="val 16837"/>
                <a:gd name="f81" fmla="val 18737"/>
                <a:gd name="f82" fmla="val 4742"/>
                <a:gd name="f83" fmla="val 18995"/>
                <a:gd name="f84" fmla="val 4824"/>
                <a:gd name="f85" fmla="val 19256"/>
                <a:gd name="f86" fmla="val 4911"/>
                <a:gd name="f87" fmla="val 19513"/>
                <a:gd name="f88" fmla="val 18998"/>
                <a:gd name="f89" fmla="val 4825"/>
                <a:gd name="f90" fmla="val 5674"/>
                <a:gd name="f91" fmla="val 3856"/>
                <a:gd name="f92" fmla="val 1966"/>
                <a:gd name="f93" fmla="val 270"/>
                <a:gd name="f94" fmla="val 61"/>
                <a:gd name="f95" fmla="val 932"/>
                <a:gd name="f96" fmla="val 60"/>
                <a:gd name="f97" fmla="val 58"/>
                <a:gd name="f98" fmla="val 933"/>
                <a:gd name="f99" fmla="val 34"/>
                <a:gd name="f100" fmla="val 944"/>
                <a:gd name="f101" fmla="val 19"/>
                <a:gd name="f102" fmla="val 967"/>
                <a:gd name="f103" fmla="val 991"/>
                <a:gd name="f104" fmla="val 1018"/>
                <a:gd name="f105" fmla="val 37"/>
                <a:gd name="f106" fmla="val 1044"/>
                <a:gd name="f107" fmla="val 1053"/>
                <a:gd name="f108" fmla="val 65"/>
                <a:gd name="f109" fmla="val 69"/>
                <a:gd name="f110" fmla="val 1055"/>
                <a:gd name="f111" fmla="val 73"/>
                <a:gd name="f112" fmla="val 1056"/>
                <a:gd name="f113" fmla="val 71"/>
                <a:gd name="f114" fmla="val 70"/>
                <a:gd name="f115" fmla="val 52"/>
                <a:gd name="f116" fmla="val 1058"/>
                <a:gd name="f117" fmla="val 44"/>
                <a:gd name="f118" fmla="val 1061"/>
                <a:gd name="f119" fmla="val 33"/>
                <a:gd name="f120" fmla="val 1067"/>
                <a:gd name="f121" fmla="val 21"/>
                <a:gd name="f122" fmla="val 1075"/>
                <a:gd name="f123" fmla="val 14"/>
                <a:gd name="f124" fmla="val 1090"/>
                <a:gd name="f125" fmla="val 1117"/>
                <a:gd name="f126" fmla="val 7"/>
                <a:gd name="f127" fmla="val 1151"/>
                <a:gd name="f128" fmla="val 31"/>
                <a:gd name="f129" fmla="val 1169"/>
                <a:gd name="f130" fmla="val 1119"/>
                <a:gd name="f131" fmla="val 2007"/>
                <a:gd name="f132" fmla="val 6288"/>
                <a:gd name="f133" fmla="val 5600"/>
                <a:gd name="f134" fmla="val 14788"/>
                <a:gd name="f135" fmla="val 16337"/>
                <a:gd name="f136" fmla="val 17996"/>
                <a:gd name="f137" fmla="val 5481"/>
                <a:gd name="f138" fmla="val 19761"/>
                <a:gd name="f139" fmla="val 5204"/>
                <a:gd name="f140" fmla="val 19765"/>
                <a:gd name="f141" fmla="val 19771"/>
                <a:gd name="f142" fmla="val 5202"/>
                <a:gd name="f143" fmla="val 19775"/>
                <a:gd name="f144" fmla="val 5200"/>
                <a:gd name="f145" fmla="val 19797"/>
                <a:gd name="f146" fmla="val 5191"/>
                <a:gd name="f147" fmla="val 19812"/>
                <a:gd name="f148" fmla="val 5171"/>
                <a:gd name="f149" fmla="val 19814"/>
                <a:gd name="f150" fmla="val 5147"/>
                <a:gd name="f151" fmla="val 19817"/>
                <a:gd name="f152" fmla="val 5118"/>
                <a:gd name="f153" fmla="val 19800"/>
                <a:gd name="f154" fmla="val 5093"/>
                <a:gd name="f155" fmla="val 19774"/>
                <a:gd name="f156" fmla="val 5083"/>
                <a:gd name="f157" fmla="val 19820"/>
                <a:gd name="f158" fmla="val 5098"/>
                <a:gd name="f159" fmla="val 19868"/>
                <a:gd name="f160" fmla="val 5113"/>
                <a:gd name="f161" fmla="val 19914"/>
                <a:gd name="f162" fmla="val 5128"/>
                <a:gd name="f163" fmla="val 19920"/>
                <a:gd name="f164" fmla="val 5131"/>
                <a:gd name="f165" fmla="val 19927"/>
                <a:gd name="f166" fmla="val 5132"/>
                <a:gd name="f167" fmla="val 19933"/>
                <a:gd name="f168" fmla="val 19942"/>
                <a:gd name="f169" fmla="val 19951"/>
                <a:gd name="f170" fmla="val 5130"/>
                <a:gd name="f171" fmla="val 19959"/>
                <a:gd name="f172" fmla="val 5127"/>
                <a:gd name="f173" fmla="val 19971"/>
                <a:gd name="f174" fmla="val 5121"/>
                <a:gd name="f175" fmla="val 19983"/>
                <a:gd name="f176" fmla="val 5111"/>
                <a:gd name="f177" fmla="val 19990"/>
                <a:gd name="f178" fmla="val 5070"/>
                <a:gd name="f179" fmla="val 19998"/>
                <a:gd name="f180" fmla="val 5036"/>
                <a:gd name="f181" fmla="val 19973"/>
                <a:gd name="f182" fmla="val 5019"/>
                <a:gd name="f183" fmla="val 18622"/>
                <a:gd name="f184" fmla="val 4028"/>
                <a:gd name="f185" fmla="val 12697"/>
                <a:gd name="f186" fmla="*/ f0 1 20005"/>
                <a:gd name="f187" fmla="*/ f1 1 5601"/>
                <a:gd name="f188" fmla="val f2"/>
                <a:gd name="f189" fmla="val f3"/>
                <a:gd name="f190" fmla="val f4"/>
                <a:gd name="f191" fmla="+- f190 0 f188"/>
                <a:gd name="f192" fmla="+- f189 0 f188"/>
                <a:gd name="f193" fmla="*/ f192 1 20005"/>
                <a:gd name="f194" fmla="*/ f191 1 5601"/>
                <a:gd name="f195" fmla="*/ f188 1 f193"/>
                <a:gd name="f196" fmla="*/ f189 1 f193"/>
                <a:gd name="f197" fmla="*/ f188 1 f194"/>
                <a:gd name="f198" fmla="*/ f190 1 f194"/>
                <a:gd name="f199" fmla="*/ f195 f186 1"/>
                <a:gd name="f200" fmla="*/ f196 f186 1"/>
                <a:gd name="f201" fmla="*/ f198 f187 1"/>
                <a:gd name="f202" fmla="*/ f197 f1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9" t="f202" r="f200" b="f201"/>
              <a:pathLst>
                <a:path w="20005" h="560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1" y="f22"/>
                    <a:pt x="f19" y="f20"/>
                    <a:pt x="f17" y="f18"/>
                  </a:cubicBezTo>
                  <a:close/>
                  <a:moveTo>
                    <a:pt x="f25" y="f26"/>
                  </a:moveTo>
                  <a:cubicBezTo>
                    <a:pt x="f27" y="f28"/>
                    <a:pt x="f29" y="f30"/>
                    <a:pt x="f31" y="f32"/>
                  </a:cubicBezTo>
                  <a:cubicBezTo>
                    <a:pt x="f33" y="f30"/>
                    <a:pt x="f34" y="f28"/>
                    <a:pt x="f25" y="f26"/>
                  </a:cubicBezTo>
                  <a:close/>
                  <a:moveTo>
                    <a:pt x="f35" y="f36"/>
                  </a:moveTo>
                  <a:lnTo>
                    <a:pt x="f35" y="f36"/>
                  </a:ln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37" y="f38"/>
                    <a:pt x="f35" y="f3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cubicBezTo>
                    <a:pt x="f49" y="f50"/>
                    <a:pt x="f53" y="f48"/>
                    <a:pt x="f45" y="f46"/>
                  </a:cubicBezTo>
                  <a:close/>
                  <a:moveTo>
                    <a:pt x="f54" y="f55"/>
                  </a:moveTo>
                  <a:cubicBezTo>
                    <a:pt x="f56" y="f57"/>
                    <a:pt x="f58" y="f59"/>
                    <a:pt x="f60" y="f61"/>
                  </a:cubicBezTo>
                  <a:cubicBezTo>
                    <a:pt x="f58" y="f59"/>
                    <a:pt x="f56" y="f62"/>
                    <a:pt x="f54" y="f55"/>
                  </a:cubicBezTo>
                  <a:close/>
                  <a:moveTo>
                    <a:pt x="f63" y="f64"/>
                  </a:moveTo>
                  <a:lnTo>
                    <a:pt x="f63" y="f64"/>
                  </a:lnTo>
                  <a:cubicBezTo>
                    <a:pt x="f65" y="f66"/>
                    <a:pt x="f67" y="f68"/>
                    <a:pt x="f69" y="f70"/>
                  </a:cubicBezTo>
                  <a:cubicBezTo>
                    <a:pt x="f67" y="f68"/>
                    <a:pt x="f65" y="f71"/>
                    <a:pt x="f63" y="f64"/>
                  </a:cubicBezTo>
                  <a:close/>
                  <a:moveTo>
                    <a:pt x="f72" y="f73"/>
                  </a:moveTo>
                  <a:lnTo>
                    <a:pt x="f72" y="f73"/>
                  </a:lnTo>
                  <a:cubicBezTo>
                    <a:pt x="f74" y="f75"/>
                    <a:pt x="f76" y="f77"/>
                    <a:pt x="f78" y="f79"/>
                  </a:cubicBezTo>
                  <a:cubicBezTo>
                    <a:pt x="f76" y="f77"/>
                    <a:pt x="f80" y="f75"/>
                    <a:pt x="f72" y="f73"/>
                  </a:cubicBezTo>
                  <a:close/>
                  <a:moveTo>
                    <a:pt x="f81" y="f82"/>
                  </a:moveTo>
                  <a:cubicBezTo>
                    <a:pt x="f83" y="f84"/>
                    <a:pt x="f85" y="f86"/>
                    <a:pt x="f87" y="f35"/>
                  </a:cubicBezTo>
                  <a:cubicBezTo>
                    <a:pt x="f85" y="f86"/>
                    <a:pt x="f88" y="f89"/>
                    <a:pt x="f81" y="f82"/>
                  </a:cubicBezTo>
                  <a:close/>
                  <a:moveTo>
                    <a:pt x="f90" y="f2"/>
                  </a:moveTo>
                  <a:cubicBezTo>
                    <a:pt x="f91" y="f2"/>
                    <a:pt x="f92" y="f93"/>
                    <a:pt x="f94" y="f95"/>
                  </a:cubicBezTo>
                  <a:cubicBezTo>
                    <a:pt x="f96" y="f95"/>
                    <a:pt x="f96" y="f95"/>
                    <a:pt x="f97" y="f98"/>
                  </a:cubicBezTo>
                  <a:cubicBezTo>
                    <a:pt x="f99" y="f100"/>
                    <a:pt x="f101" y="f102"/>
                    <a:pt x="f101" y="f103"/>
                  </a:cubicBezTo>
                  <a:cubicBezTo>
                    <a:pt x="f101" y="f104"/>
                    <a:pt x="f105" y="f106"/>
                    <a:pt x="f94" y="f107"/>
                  </a:cubicBezTo>
                  <a:cubicBezTo>
                    <a:pt x="f108" y="f5"/>
                    <a:pt x="f109" y="f110"/>
                    <a:pt x="f111" y="f112"/>
                  </a:cubicBezTo>
                  <a:lnTo>
                    <a:pt x="f111" y="f112"/>
                  </a:lnTo>
                  <a:cubicBezTo>
                    <a:pt x="f113" y="f112"/>
                    <a:pt x="f114" y="f112"/>
                    <a:pt x="f109" y="f112"/>
                  </a:cubicBezTo>
                  <a:cubicBezTo>
                    <a:pt x="f94" y="f112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2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138" y="f139"/>
                  </a:cubicBezTo>
                  <a:cubicBezTo>
                    <a:pt x="f140" y="f139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lnTo>
                    <a:pt x="f155" y="f156"/>
                  </a:ln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6"/>
                  </a:cubicBezTo>
                  <a:cubicBezTo>
                    <a:pt x="f168" y="f166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58"/>
                  </a:cubicBezTo>
                  <a:cubicBezTo>
                    <a:pt x="f3" y="f178"/>
                    <a:pt x="f179" y="f180"/>
                    <a:pt x="f181" y="f182"/>
                  </a:cubicBezTo>
                  <a:cubicBezTo>
                    <a:pt x="f183" y="f184"/>
                    <a:pt x="f185" y="f2"/>
                    <a:pt x="f90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1232;p45">
              <a:extLst>
                <a:ext uri="{FF2B5EF4-FFF2-40B4-BE49-F238E27FC236}">
                  <a16:creationId xmlns:a16="http://schemas.microsoft.com/office/drawing/2014/main" id="{0D295DA7-93F7-4C2D-9A30-0C72FA221C22}"/>
                </a:ext>
              </a:extLst>
            </p:cNvPr>
            <p:cNvSpPr/>
            <p:nvPr/>
          </p:nvSpPr>
          <p:spPr>
            <a:xfrm flipH="1">
              <a:off x="1821109" y="4298091"/>
              <a:ext cx="159270" cy="3461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9"/>
                <a:gd name="f4" fmla="val 20251"/>
                <a:gd name="f5" fmla="val 3651"/>
                <a:gd name="f6" fmla="val 285"/>
                <a:gd name="f7" fmla="val 3692"/>
                <a:gd name="f8" fmla="val 472"/>
                <a:gd name="f9" fmla="val 3732"/>
                <a:gd name="f10" fmla="val 659"/>
                <a:gd name="f11" fmla="val 3772"/>
                <a:gd name="f12" fmla="val 848"/>
                <a:gd name="f13" fmla="val 660"/>
                <a:gd name="f14" fmla="val 3691"/>
                <a:gd name="f15" fmla="val 5247"/>
                <a:gd name="f16" fmla="val 9991"/>
                <a:gd name="f17" fmla="val 5261"/>
                <a:gd name="f18" fmla="val 10200"/>
                <a:gd name="f19" fmla="val 5277"/>
                <a:gd name="f20" fmla="val 10408"/>
                <a:gd name="f21" fmla="val 5289"/>
                <a:gd name="f22" fmla="val 10609"/>
                <a:gd name="f23" fmla="val 5275"/>
                <a:gd name="f24" fmla="val 10406"/>
                <a:gd name="f25" fmla="val 5507"/>
                <a:gd name="f26" fmla="val 13077"/>
                <a:gd name="f27" fmla="val 5557"/>
                <a:gd name="f28" fmla="val 13455"/>
                <a:gd name="f29" fmla="val 5616"/>
                <a:gd name="f30" fmla="val 13832"/>
                <a:gd name="f31" fmla="val 5681"/>
                <a:gd name="f32" fmla="val 14208"/>
                <a:gd name="f33" fmla="val 5614"/>
                <a:gd name="f34" fmla="val 5554"/>
                <a:gd name="f35" fmla="val 3633"/>
                <a:gd name="f36" fmla="val 1"/>
                <a:gd name="f37" fmla="val 3630"/>
                <a:gd name="f38" fmla="val 3627"/>
                <a:gd name="f39" fmla="val 3625"/>
                <a:gd name="f40" fmla="val 3619"/>
                <a:gd name="f41" fmla="val 4"/>
                <a:gd name="f42" fmla="val 3615"/>
                <a:gd name="f43" fmla="val 3609"/>
                <a:gd name="f44" fmla="val 5"/>
                <a:gd name="f45" fmla="val 3593"/>
                <a:gd name="f46" fmla="val 13"/>
                <a:gd name="f47" fmla="val 3580"/>
                <a:gd name="f48" fmla="val 25"/>
                <a:gd name="f49" fmla="val 3573"/>
                <a:gd name="f50" fmla="val 42"/>
                <a:gd name="f51" fmla="val 3566"/>
                <a:gd name="f52" fmla="val 61"/>
                <a:gd name="f53" fmla="val 87"/>
                <a:gd name="f54" fmla="val 3576"/>
                <a:gd name="f55" fmla="val 104"/>
                <a:gd name="f56" fmla="val 3588"/>
                <a:gd name="f57" fmla="val 119"/>
                <a:gd name="f58" fmla="val 3600"/>
                <a:gd name="f59" fmla="val 136"/>
                <a:gd name="f60" fmla="val 139"/>
                <a:gd name="f61" fmla="val 3623"/>
                <a:gd name="f62" fmla="val 142"/>
                <a:gd name="f63" fmla="val 3622"/>
                <a:gd name="f64" fmla="val 144"/>
                <a:gd name="f65" fmla="val 146"/>
                <a:gd name="f66" fmla="val 3626"/>
                <a:gd name="f67" fmla="val 167"/>
                <a:gd name="f68" fmla="val 187"/>
                <a:gd name="f69" fmla="val 3635"/>
                <a:gd name="f70" fmla="val 207"/>
                <a:gd name="f71" fmla="val 182"/>
                <a:gd name="f72" fmla="val 3606"/>
                <a:gd name="f73" fmla="val 163"/>
                <a:gd name="f74" fmla="val 3579"/>
                <a:gd name="f75" fmla="val 162"/>
                <a:gd name="f76" fmla="val 3568"/>
                <a:gd name="f77" fmla="val 3559"/>
                <a:gd name="f78" fmla="val 3548"/>
                <a:gd name="f79" fmla="val 168"/>
                <a:gd name="f80" fmla="val 3532"/>
                <a:gd name="f81" fmla="val 175"/>
                <a:gd name="f82" fmla="val 3519"/>
                <a:gd name="f83" fmla="val 186"/>
                <a:gd name="f84" fmla="val 3515"/>
                <a:gd name="f85" fmla="val 203"/>
                <a:gd name="f86" fmla="val 9356"/>
                <a:gd name="f87" fmla="val 5748"/>
                <a:gd name="f88" fmla="val 18485"/>
                <a:gd name="f89" fmla="val 6937"/>
                <a:gd name="f90" fmla="val 20222"/>
                <a:gd name="f91" fmla="val 6951"/>
                <a:gd name="f92" fmla="val 20241"/>
                <a:gd name="f93" fmla="val 6971"/>
                <a:gd name="f94" fmla="val 20250"/>
                <a:gd name="f95" fmla="val 6991"/>
                <a:gd name="f96" fmla="val 6999"/>
                <a:gd name="f97" fmla="val 7007"/>
                <a:gd name="f98" fmla="val 20249"/>
                <a:gd name="f99" fmla="val 7014"/>
                <a:gd name="f100" fmla="val 20246"/>
                <a:gd name="f101" fmla="val 7015"/>
                <a:gd name="f102" fmla="val 7044"/>
                <a:gd name="f103" fmla="val 20232"/>
                <a:gd name="f104" fmla="val 7061"/>
                <a:gd name="f105" fmla="val 20201"/>
                <a:gd name="f106" fmla="val 7054"/>
                <a:gd name="f107" fmla="val 20172"/>
                <a:gd name="f108" fmla="val 6417"/>
                <a:gd name="f109" fmla="val 17548"/>
                <a:gd name="f110" fmla="val 7004"/>
                <a:gd name="f111" fmla="val 19966"/>
                <a:gd name="f112" fmla="val 7011"/>
                <a:gd name="f113" fmla="val 19993"/>
                <a:gd name="f114" fmla="val 7035"/>
                <a:gd name="f115" fmla="val 20014"/>
                <a:gd name="f116" fmla="val 7063"/>
                <a:gd name="f117" fmla="val 7064"/>
                <a:gd name="f118" fmla="val 7065"/>
                <a:gd name="f119" fmla="val 7075"/>
                <a:gd name="f120" fmla="val 7082"/>
                <a:gd name="f121" fmla="val 20013"/>
                <a:gd name="f122" fmla="val 7090"/>
                <a:gd name="f123" fmla="val 20009"/>
                <a:gd name="f124" fmla="val 7108"/>
                <a:gd name="f125" fmla="val 20000"/>
                <a:gd name="f126" fmla="val 7122"/>
                <a:gd name="f127" fmla="val 19984"/>
                <a:gd name="f128" fmla="val 7127"/>
                <a:gd name="f129" fmla="val 19963"/>
                <a:gd name="f130" fmla="val 9318"/>
                <a:gd name="f131" fmla="val 8520"/>
                <a:gd name="f132" fmla="val 4686"/>
                <a:gd name="f133" fmla="val 1407"/>
                <a:gd name="f134" fmla="val 3736"/>
                <a:gd name="f135" fmla="val 97"/>
                <a:gd name="f136" fmla="val 3729"/>
                <a:gd name="f137" fmla="val 85"/>
                <a:gd name="f138" fmla="val 3717"/>
                <a:gd name="f139" fmla="val 79"/>
                <a:gd name="f140" fmla="val 3707"/>
                <a:gd name="f141" fmla="val 77"/>
                <a:gd name="f142" fmla="val 3704"/>
                <a:gd name="f143" fmla="val 64"/>
                <a:gd name="f144" fmla="val 3703"/>
                <a:gd name="f145" fmla="val 51"/>
                <a:gd name="f146" fmla="val 3696"/>
                <a:gd name="f147" fmla="val 3686"/>
                <a:gd name="f148" fmla="val 28"/>
                <a:gd name="f149" fmla="val 27"/>
                <a:gd name="f150" fmla="val 3673"/>
                <a:gd name="f151" fmla="val 9"/>
                <a:gd name="f152" fmla="val 3653"/>
                <a:gd name="f153" fmla="*/ f0 1 9319"/>
                <a:gd name="f154" fmla="*/ f1 1 20251"/>
                <a:gd name="f155" fmla="val f2"/>
                <a:gd name="f156" fmla="val f3"/>
                <a:gd name="f157" fmla="val f4"/>
                <a:gd name="f158" fmla="+- f157 0 f155"/>
                <a:gd name="f159" fmla="+- f156 0 f155"/>
                <a:gd name="f160" fmla="*/ f159 1 9319"/>
                <a:gd name="f161" fmla="*/ f158 1 20251"/>
                <a:gd name="f162" fmla="*/ f155 1 f160"/>
                <a:gd name="f163" fmla="*/ f156 1 f160"/>
                <a:gd name="f164" fmla="*/ f155 1 f161"/>
                <a:gd name="f165" fmla="*/ f157 1 f161"/>
                <a:gd name="f166" fmla="*/ f162 f153 1"/>
                <a:gd name="f167" fmla="*/ f163 f153 1"/>
                <a:gd name="f168" fmla="*/ f165 f154 1"/>
                <a:gd name="f169" fmla="*/ f164 f1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6" t="f169" r="f167" b="f168"/>
              <a:pathLst>
                <a:path w="9319" h="20251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2"/>
                  </a:lnTo>
                  <a:cubicBezTo>
                    <a:pt x="f9" y="f13"/>
                    <a:pt x="f14" y="f8"/>
                    <a:pt x="f5" y="f6"/>
                  </a:cubicBezTo>
                  <a:close/>
                  <a:moveTo>
                    <a:pt x="f15" y="f16"/>
                  </a:move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17" y="f18"/>
                    <a:pt x="f15" y="f16"/>
                  </a:cubicBezTo>
                  <a:close/>
                  <a:moveTo>
                    <a:pt x="f25" y="f26"/>
                  </a:moveTo>
                  <a:cubicBezTo>
                    <a:pt x="f27" y="f28"/>
                    <a:pt x="f29" y="f30"/>
                    <a:pt x="f31" y="f32"/>
                  </a:cubicBezTo>
                  <a:cubicBezTo>
                    <a:pt x="f33" y="f30"/>
                    <a:pt x="f34" y="f28"/>
                    <a:pt x="f25" y="f26"/>
                  </a:cubicBezTo>
                  <a:close/>
                  <a:moveTo>
                    <a:pt x="f35" y="f36"/>
                  </a:moveTo>
                  <a:cubicBezTo>
                    <a:pt x="f37" y="f36"/>
                    <a:pt x="f38" y="f36"/>
                    <a:pt x="f39" y="f36"/>
                  </a:cubicBezTo>
                  <a:cubicBezTo>
                    <a:pt x="f40" y="f41"/>
                    <a:pt x="f42" y="f41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1" y="f53"/>
                    <a:pt x="f54" y="f55"/>
                  </a:cubicBezTo>
                  <a:cubicBezTo>
                    <a:pt x="f56" y="f57"/>
                    <a:pt x="f58" y="f59"/>
                    <a:pt x="f40" y="f60"/>
                  </a:cubicBezTo>
                  <a:lnTo>
                    <a:pt x="f61" y="f60"/>
                  </a:lnTo>
                  <a:cubicBezTo>
                    <a:pt x="f61" y="f62"/>
                    <a:pt x="f63" y="f64"/>
                    <a:pt x="f63" y="f65"/>
                  </a:cubicBezTo>
                  <a:cubicBezTo>
                    <a:pt x="f66" y="f67"/>
                    <a:pt x="f37" y="f68"/>
                    <a:pt x="f69" y="f70"/>
                  </a:cubicBezTo>
                  <a:lnTo>
                    <a:pt x="f69" y="f70"/>
                  </a:lnTo>
                  <a:cubicBezTo>
                    <a:pt x="f38" y="f71"/>
                    <a:pt x="f72" y="f73"/>
                    <a:pt x="f74" y="f75"/>
                  </a:cubicBezTo>
                  <a:cubicBezTo>
                    <a:pt x="f76" y="f75"/>
                    <a:pt x="f77" y="f73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2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8"/>
                    <a:pt x="f99" y="f100"/>
                  </a:cubicBezTo>
                  <a:lnTo>
                    <a:pt x="f101" y="f100"/>
                  </a:lnTo>
                  <a:cubicBezTo>
                    <a:pt x="f102" y="f103"/>
                    <a:pt x="f104" y="f105"/>
                    <a:pt x="f106" y="f107"/>
                  </a:cubicBezTo>
                  <a:lnTo>
                    <a:pt x="f108" y="f109"/>
                  </a:lnTo>
                  <a:lnTo>
                    <a:pt x="f110" y="f111"/>
                  </a:lnTo>
                  <a:cubicBezTo>
                    <a:pt x="f112" y="f113"/>
                    <a:pt x="f114" y="f115"/>
                    <a:pt x="f116" y="f115"/>
                  </a:cubicBezTo>
                  <a:cubicBezTo>
                    <a:pt x="f117" y="f115"/>
                    <a:pt x="f117" y="f115"/>
                    <a:pt x="f118" y="f115"/>
                  </a:cubicBezTo>
                  <a:cubicBezTo>
                    <a:pt x="f119" y="f115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50"/>
                  </a:cubicBezTo>
                  <a:cubicBezTo>
                    <a:pt x="f146" y="f50"/>
                    <a:pt x="f147" y="f148"/>
                    <a:pt x="f147" y="f149"/>
                  </a:cubicBezTo>
                  <a:cubicBezTo>
                    <a:pt x="f150" y="f151"/>
                    <a:pt x="f152" y="f36"/>
                    <a:pt x="f35" y="f3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1233;p45">
              <a:extLst>
                <a:ext uri="{FF2B5EF4-FFF2-40B4-BE49-F238E27FC236}">
                  <a16:creationId xmlns:a16="http://schemas.microsoft.com/office/drawing/2014/main" id="{08BCC82C-AFE4-4E5D-BF8B-985FF320759B}"/>
                </a:ext>
              </a:extLst>
            </p:cNvPr>
            <p:cNvSpPr/>
            <p:nvPr/>
          </p:nvSpPr>
          <p:spPr>
            <a:xfrm flipH="1">
              <a:off x="2004693" y="4119536"/>
              <a:ext cx="130996" cy="300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65"/>
                <a:gd name="f4" fmla="val 17557"/>
                <a:gd name="f5" fmla="val 4002"/>
                <a:gd name="f6" fmla="val 4945"/>
                <a:gd name="f7" fmla="val 4060"/>
                <a:gd name="f8" fmla="val 5251"/>
                <a:gd name="f9" fmla="val 4117"/>
                <a:gd name="f10" fmla="val 5561"/>
                <a:gd name="f11" fmla="val 4166"/>
                <a:gd name="f12" fmla="val 5872"/>
                <a:gd name="f13" fmla="val 4115"/>
                <a:gd name="f14" fmla="val 4742"/>
                <a:gd name="f15" fmla="val 14125"/>
                <a:gd name="f16" fmla="val 4748"/>
                <a:gd name="f17" fmla="val 14175"/>
                <a:gd name="f18" fmla="val 4754"/>
                <a:gd name="f19" fmla="val 14225"/>
                <a:gd name="f20" fmla="val 4760"/>
                <a:gd name="f21" fmla="val 14275"/>
                <a:gd name="f22" fmla="val 4876"/>
                <a:gd name="f23" fmla="val 15182"/>
                <a:gd name="f24" fmla="val 4911"/>
                <a:gd name="f25" fmla="val 15436"/>
                <a:gd name="f26" fmla="val 4950"/>
                <a:gd name="f27" fmla="val 15689"/>
                <a:gd name="f28" fmla="val 4987"/>
                <a:gd name="f29" fmla="val 15942"/>
                <a:gd name="f30" fmla="val 4948"/>
                <a:gd name="f31" fmla="val 15688"/>
                <a:gd name="f32" fmla="val 3126"/>
                <a:gd name="f33" fmla="val 3118"/>
                <a:gd name="f34" fmla="val 3110"/>
                <a:gd name="f35" fmla="val 2"/>
                <a:gd name="f36" fmla="val 3103"/>
                <a:gd name="f37" fmla="val 5"/>
                <a:gd name="f38" fmla="val 3075"/>
                <a:gd name="f39" fmla="val 16"/>
                <a:gd name="f40" fmla="val 3061"/>
                <a:gd name="f41" fmla="val 42"/>
                <a:gd name="f42" fmla="val 3064"/>
                <a:gd name="f43" fmla="val 72"/>
                <a:gd name="f44" fmla="val 3055"/>
                <a:gd name="f45" fmla="val 49"/>
                <a:gd name="f46" fmla="val 3035"/>
                <a:gd name="f47" fmla="val 34"/>
                <a:gd name="f48" fmla="val 3012"/>
                <a:gd name="f49" fmla="val 30"/>
                <a:gd name="f50" fmla="val 3009"/>
                <a:gd name="f51" fmla="val 3006"/>
                <a:gd name="f52" fmla="val 3004"/>
                <a:gd name="f53" fmla="val 2995"/>
                <a:gd name="f54" fmla="val 2988"/>
                <a:gd name="f55" fmla="val 32"/>
                <a:gd name="f56" fmla="val 2982"/>
                <a:gd name="f57" fmla="val 36"/>
                <a:gd name="f58" fmla="val 2967"/>
                <a:gd name="f59" fmla="val 43"/>
                <a:gd name="f60" fmla="val 2955"/>
                <a:gd name="f61" fmla="val 55"/>
                <a:gd name="f62" fmla="val 2947"/>
                <a:gd name="f63" fmla="val 70"/>
                <a:gd name="f64" fmla="val 1"/>
                <a:gd name="f65" fmla="val 7186"/>
                <a:gd name="f66" fmla="val 4246"/>
                <a:gd name="f67" fmla="val 15857"/>
                <a:gd name="f68" fmla="val 5128"/>
                <a:gd name="f69" fmla="val 17523"/>
                <a:gd name="f70" fmla="val 5138"/>
                <a:gd name="f71" fmla="val 17544"/>
                <a:gd name="f72" fmla="val 5161"/>
                <a:gd name="f73" fmla="val 5183"/>
                <a:gd name="f74" fmla="val 5190"/>
                <a:gd name="f75" fmla="val 5198"/>
                <a:gd name="f76" fmla="val 17555"/>
                <a:gd name="f77" fmla="val 5205"/>
                <a:gd name="f78" fmla="val 17553"/>
                <a:gd name="f79" fmla="val 5206"/>
                <a:gd name="f80" fmla="val 5208"/>
                <a:gd name="f81" fmla="val 17551"/>
                <a:gd name="f82" fmla="val 5235"/>
                <a:gd name="f83" fmla="val 17540"/>
                <a:gd name="f84" fmla="val 5250"/>
                <a:gd name="f85" fmla="val 17510"/>
                <a:gd name="f86" fmla="val 5246"/>
                <a:gd name="f87" fmla="val 17481"/>
                <a:gd name="f88" fmla="val 5229"/>
                <a:gd name="f89" fmla="val 17393"/>
                <a:gd name="f90" fmla="val 5215"/>
                <a:gd name="f91" fmla="val 17305"/>
                <a:gd name="f92" fmla="val 5200"/>
                <a:gd name="f93" fmla="val 17217"/>
                <a:gd name="f94" fmla="val 17245"/>
                <a:gd name="f95" fmla="val 5232"/>
                <a:gd name="f96" fmla="val 17265"/>
                <a:gd name="f97" fmla="val 5260"/>
                <a:gd name="f98" fmla="val 17266"/>
                <a:gd name="f99" fmla="val 5269"/>
                <a:gd name="f100" fmla="val 5277"/>
                <a:gd name="f101" fmla="val 5286"/>
                <a:gd name="f102" fmla="val 17261"/>
                <a:gd name="f103" fmla="val 5300"/>
                <a:gd name="f104" fmla="val 17255"/>
                <a:gd name="f105" fmla="val 5314"/>
                <a:gd name="f106" fmla="val 17241"/>
                <a:gd name="f107" fmla="val 5320"/>
                <a:gd name="f108" fmla="val 17219"/>
                <a:gd name="f109" fmla="val 7664"/>
                <a:gd name="f110" fmla="val 7645"/>
                <a:gd name="f111" fmla="val 3947"/>
                <a:gd name="f112" fmla="val 1219"/>
                <a:gd name="f113" fmla="val 3178"/>
                <a:gd name="f114" fmla="val 29"/>
                <a:gd name="f115" fmla="val 3167"/>
                <a:gd name="f116" fmla="val 11"/>
                <a:gd name="f117" fmla="val 3147"/>
                <a:gd name="f118" fmla="*/ f0 1 7665"/>
                <a:gd name="f119" fmla="*/ f1 1 17557"/>
                <a:gd name="f120" fmla="val f2"/>
                <a:gd name="f121" fmla="val f3"/>
                <a:gd name="f122" fmla="val f4"/>
                <a:gd name="f123" fmla="+- f122 0 f120"/>
                <a:gd name="f124" fmla="+- f121 0 f120"/>
                <a:gd name="f125" fmla="*/ f124 1 7665"/>
                <a:gd name="f126" fmla="*/ f123 1 17557"/>
                <a:gd name="f127" fmla="*/ f120 1 f125"/>
                <a:gd name="f128" fmla="*/ f121 1 f125"/>
                <a:gd name="f129" fmla="*/ f120 1 f126"/>
                <a:gd name="f130" fmla="*/ f122 1 f126"/>
                <a:gd name="f131" fmla="*/ f127 f118 1"/>
                <a:gd name="f132" fmla="*/ f128 f118 1"/>
                <a:gd name="f133" fmla="*/ f130 f119 1"/>
                <a:gd name="f134" fmla="*/ f129 f1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1" t="f134" r="f132" b="f133"/>
              <a:pathLst>
                <a:path w="7665" h="17557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lnTo>
                    <a:pt x="f20" y="f21"/>
                  </a:lnTo>
                  <a:cubicBezTo>
                    <a:pt x="f18" y="f19"/>
                    <a:pt x="f16" y="f17"/>
                    <a:pt x="f14" y="f15"/>
                  </a:cubicBezTo>
                  <a:close/>
                  <a:moveTo>
                    <a:pt x="f22" y="f23"/>
                  </a:move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4" y="f25"/>
                    <a:pt x="f22" y="f23"/>
                  </a:cubicBezTo>
                  <a:close/>
                  <a:moveTo>
                    <a:pt x="f32" y="f2"/>
                  </a:moveTo>
                  <a:cubicBezTo>
                    <a:pt x="f33" y="f2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49"/>
                    <a:pt x="f51" y="f49"/>
                    <a:pt x="f52" y="f49"/>
                  </a:cubicBezTo>
                  <a:cubicBezTo>
                    <a:pt x="f53" y="f49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4"/>
                    <a:pt x="f73" y="f4"/>
                  </a:cubicBezTo>
                  <a:cubicBezTo>
                    <a:pt x="f74" y="f4"/>
                    <a:pt x="f75" y="f76"/>
                    <a:pt x="f77" y="f78"/>
                  </a:cubicBezTo>
                  <a:cubicBezTo>
                    <a:pt x="f79" y="f78"/>
                    <a:pt x="f80" y="f81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lnTo>
                    <a:pt x="f92" y="f93"/>
                  </a:lnTo>
                  <a:cubicBezTo>
                    <a:pt x="f80" y="f94"/>
                    <a:pt x="f95" y="f96"/>
                    <a:pt x="f97" y="f98"/>
                  </a:cubicBezTo>
                  <a:cubicBezTo>
                    <a:pt x="f99" y="f98"/>
                    <a:pt x="f100" y="f96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2"/>
                    <a:pt x="f32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1234;p45">
              <a:extLst>
                <a:ext uri="{FF2B5EF4-FFF2-40B4-BE49-F238E27FC236}">
                  <a16:creationId xmlns:a16="http://schemas.microsoft.com/office/drawing/2014/main" id="{AB625B05-DE86-4849-9E4C-774E844D2AD7}"/>
                </a:ext>
              </a:extLst>
            </p:cNvPr>
            <p:cNvSpPr/>
            <p:nvPr/>
          </p:nvSpPr>
          <p:spPr>
            <a:xfrm flipH="1">
              <a:off x="2134721" y="4126486"/>
              <a:ext cx="194831" cy="175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00"/>
                <a:gd name="f4" fmla="val 10280"/>
                <a:gd name="f5" fmla="val 1310"/>
                <a:gd name="f6" fmla="val 929"/>
                <a:gd name="f7" fmla="val 1389"/>
                <a:gd name="f8" fmla="val 998"/>
                <a:gd name="f9" fmla="val 1466"/>
                <a:gd name="f10" fmla="val 1067"/>
                <a:gd name="f11" fmla="val 1544"/>
                <a:gd name="f12" fmla="val 1137"/>
                <a:gd name="f13" fmla="val 1467"/>
                <a:gd name="f14" fmla="val 1068"/>
                <a:gd name="f15" fmla="val 1388"/>
                <a:gd name="f16" fmla="val 6351"/>
                <a:gd name="f17" fmla="val 4650"/>
                <a:gd name="f18" fmla="val 6472"/>
                <a:gd name="f19" fmla="val 4736"/>
                <a:gd name="f20" fmla="val 6585"/>
                <a:gd name="f21" fmla="val 4833"/>
                <a:gd name="f22" fmla="val 6688"/>
                <a:gd name="f23" fmla="val 4938"/>
                <a:gd name="f24" fmla="val 6469"/>
                <a:gd name="f25" fmla="val 70"/>
                <a:gd name="f26" fmla="val 1"/>
                <a:gd name="f27" fmla="val 62"/>
                <a:gd name="f28" fmla="val 53"/>
                <a:gd name="f29" fmla="val 2"/>
                <a:gd name="f30" fmla="val 45"/>
                <a:gd name="f31" fmla="val 5"/>
                <a:gd name="f32" fmla="val 41"/>
                <a:gd name="f33" fmla="val 6"/>
                <a:gd name="f34" fmla="val 35"/>
                <a:gd name="f35" fmla="val 9"/>
                <a:gd name="f36" fmla="val 29"/>
                <a:gd name="f37" fmla="val 14"/>
                <a:gd name="f38" fmla="val 8"/>
                <a:gd name="f39" fmla="val 31"/>
                <a:gd name="f40" fmla="val 59"/>
                <a:gd name="f41" fmla="val 12"/>
                <a:gd name="f42" fmla="val 86"/>
                <a:gd name="f43" fmla="val 476"/>
                <a:gd name="f44" fmla="val 1248"/>
                <a:gd name="f45" fmla="val 3205"/>
                <a:gd name="f46" fmla="val 7204"/>
                <a:gd name="f47" fmla="val 11307"/>
                <a:gd name="f48" fmla="val 10276"/>
                <a:gd name="f49" fmla="val 11315"/>
                <a:gd name="f50" fmla="val 10279"/>
                <a:gd name="f51" fmla="val 11323"/>
                <a:gd name="f52" fmla="val 11331"/>
                <a:gd name="f53" fmla="val 11339"/>
                <a:gd name="f54" fmla="val 11347"/>
                <a:gd name="f55" fmla="val 11355"/>
                <a:gd name="f56" fmla="val 11364"/>
                <a:gd name="f57" fmla="val 10273"/>
                <a:gd name="f58" fmla="val 11371"/>
                <a:gd name="f59" fmla="val 10267"/>
                <a:gd name="f60" fmla="val 11378"/>
                <a:gd name="f61" fmla="val 10260"/>
                <a:gd name="f62" fmla="val 11395"/>
                <a:gd name="f63" fmla="val 10240"/>
                <a:gd name="f64" fmla="val 11399"/>
                <a:gd name="f65" fmla="val 10212"/>
                <a:gd name="f66" fmla="val 11387"/>
                <a:gd name="f67" fmla="val 10189"/>
                <a:gd name="f68" fmla="val 11344"/>
                <a:gd name="f69" fmla="val 10109"/>
                <a:gd name="f70" fmla="val 8511"/>
                <a:gd name="f71" fmla="val 7702"/>
                <a:gd name="f72" fmla="val 5848"/>
                <a:gd name="f73" fmla="val 5219"/>
                <a:gd name="f74" fmla="val 3345"/>
                <a:gd name="f75" fmla="val 2836"/>
                <a:gd name="f76" fmla="val 5697"/>
                <a:gd name="f77" fmla="val 5073"/>
                <a:gd name="f78" fmla="val 8352"/>
                <a:gd name="f79" fmla="val 7550"/>
                <a:gd name="f80" fmla="val 11089"/>
                <a:gd name="f81" fmla="val 9884"/>
                <a:gd name="f82" fmla="val 11102"/>
                <a:gd name="f83" fmla="val 9895"/>
                <a:gd name="f84" fmla="val 11117"/>
                <a:gd name="f85" fmla="val 9900"/>
                <a:gd name="f86" fmla="val 11132"/>
                <a:gd name="f87" fmla="val 11140"/>
                <a:gd name="f88" fmla="val 11148"/>
                <a:gd name="f89" fmla="val 9899"/>
                <a:gd name="f90" fmla="val 11156"/>
                <a:gd name="f91" fmla="val 11160"/>
                <a:gd name="f92" fmla="val 9894"/>
                <a:gd name="f93" fmla="val 11166"/>
                <a:gd name="f94" fmla="val 9890"/>
                <a:gd name="f95" fmla="val 11170"/>
                <a:gd name="f96" fmla="val 9885"/>
                <a:gd name="f97" fmla="val 11193"/>
                <a:gd name="f98" fmla="val 9867"/>
                <a:gd name="f99" fmla="val 11200"/>
                <a:gd name="f100" fmla="val 9834"/>
                <a:gd name="f101" fmla="val 11186"/>
                <a:gd name="f102" fmla="val 9807"/>
                <a:gd name="f103" fmla="val 11085"/>
                <a:gd name="f104" fmla="val 9613"/>
                <a:gd name="f105" fmla="val 9740"/>
                <a:gd name="f106" fmla="val 7173"/>
                <a:gd name="f107" fmla="val 6003"/>
                <a:gd name="f108" fmla="val 1355"/>
                <a:gd name="f109" fmla="val 318"/>
                <a:gd name="f110" fmla="val 314"/>
                <a:gd name="f111" fmla="val 309"/>
                <a:gd name="f112" fmla="val 305"/>
                <a:gd name="f113" fmla="val 296"/>
                <a:gd name="f114" fmla="val 287"/>
                <a:gd name="f115" fmla="val 3"/>
                <a:gd name="f116" fmla="val 278"/>
                <a:gd name="f117" fmla="val 264"/>
                <a:gd name="f118" fmla="val 251"/>
                <a:gd name="f119" fmla="val 23"/>
                <a:gd name="f120" fmla="val 244"/>
                <a:gd name="f121" fmla="val 38"/>
                <a:gd name="f122" fmla="val 233"/>
                <a:gd name="f123" fmla="val 66"/>
                <a:gd name="f124" fmla="val 241"/>
                <a:gd name="f125" fmla="val 99"/>
                <a:gd name="f126" fmla="val 269"/>
                <a:gd name="f127" fmla="val 116"/>
                <a:gd name="f128" fmla="val 359"/>
                <a:gd name="f129" fmla="val 177"/>
                <a:gd name="f130" fmla="val 445"/>
                <a:gd name="f131" fmla="val 246"/>
                <a:gd name="f132" fmla="val 533"/>
                <a:gd name="f133" fmla="val 311"/>
                <a:gd name="f134" fmla="val 392"/>
                <a:gd name="f135" fmla="val 207"/>
                <a:gd name="f136" fmla="val 102"/>
                <a:gd name="f137" fmla="val 105"/>
                <a:gd name="f138" fmla="val 94"/>
                <a:gd name="f139" fmla="val 82"/>
                <a:gd name="f140" fmla="*/ f0 1 11400"/>
                <a:gd name="f141" fmla="*/ f1 1 10280"/>
                <a:gd name="f142" fmla="val f2"/>
                <a:gd name="f143" fmla="val f3"/>
                <a:gd name="f144" fmla="val f4"/>
                <a:gd name="f145" fmla="+- f144 0 f142"/>
                <a:gd name="f146" fmla="+- f143 0 f142"/>
                <a:gd name="f147" fmla="*/ f146 1 11400"/>
                <a:gd name="f148" fmla="*/ f145 1 10280"/>
                <a:gd name="f149" fmla="*/ f142 1 f147"/>
                <a:gd name="f150" fmla="*/ f143 1 f147"/>
                <a:gd name="f151" fmla="*/ f142 1 f148"/>
                <a:gd name="f152" fmla="*/ f144 1 f148"/>
                <a:gd name="f153" fmla="*/ f149 f140 1"/>
                <a:gd name="f154" fmla="*/ f150 f140 1"/>
                <a:gd name="f155" fmla="*/ f152 f141 1"/>
                <a:gd name="f156" fmla="*/ f151 f1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3" t="f156" r="f154" b="f155"/>
              <a:pathLst>
                <a:path w="11400" h="1028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1" y="f12"/>
                  </a:ln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lnTo>
                    <a:pt x="f16" y="f17"/>
                  </a:lnTo>
                  <a:cubicBezTo>
                    <a:pt x="f18" y="f19"/>
                    <a:pt x="f20" y="f21"/>
                    <a:pt x="f22" y="f23"/>
                  </a:cubicBezTo>
                  <a:cubicBezTo>
                    <a:pt x="f20" y="f21"/>
                    <a:pt x="f24" y="f19"/>
                    <a:pt x="f16" y="f17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26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4"/>
                    <a:pt x="f52" y="f4"/>
                  </a:cubicBezTo>
                  <a:cubicBezTo>
                    <a:pt x="f53" y="f4"/>
                    <a:pt x="f54" y="f50"/>
                    <a:pt x="f55" y="f48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70" y="f71"/>
                    <a:pt x="f72" y="f73"/>
                    <a:pt x="f74" y="f75"/>
                  </a:cubicBezTo>
                  <a:lnTo>
                    <a:pt x="f74" y="f75"/>
                  </a:ln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83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lnTo>
                    <a:pt x="f103" y="f104"/>
                  </a:lnTo>
                  <a:cubicBezTo>
                    <a:pt x="f105" y="f106"/>
                    <a:pt x="f107" y="f108"/>
                    <a:pt x="f109" y="f29"/>
                  </a:cubicBezTo>
                  <a:cubicBezTo>
                    <a:pt x="f110" y="f26"/>
                    <a:pt x="f111" y="f26"/>
                    <a:pt x="f112" y="f26"/>
                  </a:cubicBezTo>
                  <a:cubicBezTo>
                    <a:pt x="f113" y="f26"/>
                    <a:pt x="f114" y="f115"/>
                    <a:pt x="f116" y="f33"/>
                  </a:cubicBezTo>
                  <a:cubicBezTo>
                    <a:pt x="f117" y="f41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lnTo>
                    <a:pt x="f132" y="f133"/>
                  </a:lnTo>
                  <a:cubicBezTo>
                    <a:pt x="f134" y="f135"/>
                    <a:pt x="f118" y="f136"/>
                    <a:pt x="f137" y="f35"/>
                  </a:cubicBezTo>
                  <a:cubicBezTo>
                    <a:pt x="f138" y="f115"/>
                    <a:pt x="f139" y="f26"/>
                    <a:pt x="f25" y="f2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3" name="Google Shape;1235;p45">
              <a:extLst>
                <a:ext uri="{FF2B5EF4-FFF2-40B4-BE49-F238E27FC236}">
                  <a16:creationId xmlns:a16="http://schemas.microsoft.com/office/drawing/2014/main" id="{733294DD-4F7D-4CC2-BDC2-B0CC41885F70}"/>
                </a:ext>
              </a:extLst>
            </p:cNvPr>
            <p:cNvSpPr/>
            <p:nvPr/>
          </p:nvSpPr>
          <p:spPr>
            <a:xfrm flipH="1">
              <a:off x="1968684" y="4386175"/>
              <a:ext cx="318732" cy="1729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50"/>
                <a:gd name="f4" fmla="val 10119"/>
                <a:gd name="f5" fmla="val 356"/>
                <a:gd name="f6" fmla="val 285"/>
                <a:gd name="f7" fmla="val 460"/>
                <a:gd name="f8" fmla="val 354"/>
                <a:gd name="f9" fmla="val 565"/>
                <a:gd name="f10" fmla="val 421"/>
                <a:gd name="f11" fmla="val 673"/>
                <a:gd name="f12" fmla="val 484"/>
                <a:gd name="f13" fmla="val 1879"/>
                <a:gd name="f14" fmla="val 1095"/>
                <a:gd name="f15" fmla="val 2064"/>
                <a:gd name="f16" fmla="val 1179"/>
                <a:gd name="f17" fmla="val 2251"/>
                <a:gd name="f18" fmla="val 1260"/>
                <a:gd name="f19" fmla="val 2435"/>
                <a:gd name="f20" fmla="val 1343"/>
                <a:gd name="f21" fmla="val 2255"/>
                <a:gd name="f22" fmla="val 1264"/>
                <a:gd name="f23" fmla="val 2069"/>
                <a:gd name="f24" fmla="val 1182"/>
                <a:gd name="f25" fmla="val 9582"/>
                <a:gd name="f26" fmla="val 5317"/>
                <a:gd name="f27" fmla="val 9657"/>
                <a:gd name="f28" fmla="val 5354"/>
                <a:gd name="f29" fmla="val 9731"/>
                <a:gd name="f30" fmla="val 5391"/>
                <a:gd name="f31" fmla="val 9804"/>
                <a:gd name="f32" fmla="val 5429"/>
                <a:gd name="f33" fmla="val 9730"/>
                <a:gd name="f34" fmla="val 9656"/>
                <a:gd name="f35" fmla="val 11394"/>
                <a:gd name="f36" fmla="val 6257"/>
                <a:gd name="f37" fmla="val 11694"/>
                <a:gd name="f38" fmla="val 6420"/>
                <a:gd name="f39" fmla="val 11991"/>
                <a:gd name="f40" fmla="val 6585"/>
                <a:gd name="f41" fmla="val 12284"/>
                <a:gd name="f42" fmla="val 6754"/>
                <a:gd name="f43" fmla="val 11693"/>
                <a:gd name="f44" fmla="val 13887"/>
                <a:gd name="f45" fmla="val 7037"/>
                <a:gd name="f46" fmla="val 14140"/>
                <a:gd name="f47" fmla="val 7176"/>
                <a:gd name="f48" fmla="val 14392"/>
                <a:gd name="f49" fmla="val 7318"/>
                <a:gd name="f50" fmla="val 14645"/>
                <a:gd name="f51" fmla="val 7463"/>
                <a:gd name="f52" fmla="val 7320"/>
                <a:gd name="f53" fmla="val 16702"/>
                <a:gd name="f54" fmla="val 8724"/>
                <a:gd name="f55" fmla="val 16922"/>
                <a:gd name="f56" fmla="val 8870"/>
                <a:gd name="f57" fmla="val 17139"/>
                <a:gd name="f58" fmla="val 9026"/>
                <a:gd name="f59" fmla="val 17355"/>
                <a:gd name="f60" fmla="val 9178"/>
                <a:gd name="f61" fmla="val 8872"/>
                <a:gd name="f62" fmla="val 1103"/>
                <a:gd name="f63" fmla="val 1"/>
                <a:gd name="f64" fmla="val 798"/>
                <a:gd name="f65" fmla="val 490"/>
                <a:gd name="f66" fmla="val 9"/>
                <a:gd name="f67" fmla="val 179"/>
                <a:gd name="f68" fmla="val 27"/>
                <a:gd name="f69" fmla="val 172"/>
                <a:gd name="f70" fmla="val 165"/>
                <a:gd name="f71" fmla="val 28"/>
                <a:gd name="f72" fmla="val 158"/>
                <a:gd name="f73" fmla="val 31"/>
                <a:gd name="f74" fmla="val 141"/>
                <a:gd name="f75" fmla="val 38"/>
                <a:gd name="f76" fmla="val 128"/>
                <a:gd name="f77" fmla="val 52"/>
                <a:gd name="f78" fmla="val 122"/>
                <a:gd name="f79" fmla="val 72"/>
                <a:gd name="f80" fmla="val 115"/>
                <a:gd name="f81" fmla="val 98"/>
                <a:gd name="f82" fmla="val 123"/>
                <a:gd name="f83" fmla="val 121"/>
                <a:gd name="f84" fmla="val 143"/>
                <a:gd name="f85" fmla="val 136"/>
                <a:gd name="f86" fmla="val 133"/>
                <a:gd name="f87" fmla="val 129"/>
                <a:gd name="f88" fmla="val 109"/>
                <a:gd name="f89" fmla="val 114"/>
                <a:gd name="f90" fmla="val 99"/>
                <a:gd name="f91" fmla="val 106"/>
                <a:gd name="f92" fmla="val 85"/>
                <a:gd name="f93" fmla="val 102"/>
                <a:gd name="f94" fmla="val 63"/>
                <a:gd name="f95" fmla="val 55"/>
                <a:gd name="f96" fmla="val 103"/>
                <a:gd name="f97" fmla="val 48"/>
                <a:gd name="f98" fmla="val 41"/>
                <a:gd name="f99" fmla="val 34"/>
                <a:gd name="f100" fmla="val 119"/>
                <a:gd name="f101" fmla="val 5"/>
                <a:gd name="f102" fmla="val 146"/>
                <a:gd name="f103" fmla="val 19"/>
                <a:gd name="f104" fmla="val 205"/>
                <a:gd name="f105" fmla="val 1001"/>
                <a:gd name="f106" fmla="val 1595"/>
                <a:gd name="f107" fmla="val 6495"/>
                <a:gd name="f108" fmla="val 8604"/>
                <a:gd name="f109" fmla="val 18422"/>
                <a:gd name="f110" fmla="val 10118"/>
                <a:gd name="f111" fmla="val 18425"/>
                <a:gd name="f112" fmla="val 18427"/>
                <a:gd name="f113" fmla="val 18430"/>
                <a:gd name="f114" fmla="val 18439"/>
                <a:gd name="f115" fmla="val 18447"/>
                <a:gd name="f116" fmla="val 10117"/>
                <a:gd name="f117" fmla="val 18455"/>
                <a:gd name="f118" fmla="val 10112"/>
                <a:gd name="f119" fmla="val 18469"/>
                <a:gd name="f120" fmla="val 10105"/>
                <a:gd name="f121" fmla="val 18480"/>
                <a:gd name="f122" fmla="val 10095"/>
                <a:gd name="f123" fmla="val 18487"/>
                <a:gd name="f124" fmla="val 10078"/>
                <a:gd name="f125" fmla="val 18499"/>
                <a:gd name="f126" fmla="val 10054"/>
                <a:gd name="f127" fmla="val 18492"/>
                <a:gd name="f128" fmla="val 10025"/>
                <a:gd name="f129" fmla="val 18472"/>
                <a:gd name="f130" fmla="val 10007"/>
                <a:gd name="f131" fmla="val 18542"/>
                <a:gd name="f132" fmla="val 10061"/>
                <a:gd name="f133" fmla="val 18552"/>
                <a:gd name="f134" fmla="val 10070"/>
                <a:gd name="f135" fmla="val 18566"/>
                <a:gd name="f136" fmla="val 10074"/>
                <a:gd name="f137" fmla="val 18581"/>
                <a:gd name="f138" fmla="val 18589"/>
                <a:gd name="f139" fmla="val 18598"/>
                <a:gd name="f140" fmla="val 10073"/>
                <a:gd name="f141" fmla="val 18606"/>
                <a:gd name="f142" fmla="val 18613"/>
                <a:gd name="f143" fmla="val 10067"/>
                <a:gd name="f144" fmla="val 18620"/>
                <a:gd name="f145" fmla="val 10062"/>
                <a:gd name="f146" fmla="val 18626"/>
                <a:gd name="f147" fmla="val 10055"/>
                <a:gd name="f148" fmla="val 18648"/>
                <a:gd name="f149" fmla="val 10033"/>
                <a:gd name="f150" fmla="val 9997"/>
                <a:gd name="f151" fmla="val 18630"/>
                <a:gd name="f152" fmla="val 9971"/>
                <a:gd name="f153" fmla="val 18362"/>
                <a:gd name="f154" fmla="val 9635"/>
                <a:gd name="f155" fmla="val 18092"/>
                <a:gd name="f156" fmla="val 9295"/>
                <a:gd name="f157" fmla="val 17822"/>
                <a:gd name="f158" fmla="val 8947"/>
                <a:gd name="f159" fmla="val 15504"/>
                <a:gd name="f160" fmla="val 6202"/>
                <a:gd name="f161" fmla="val 9350"/>
                <a:gd name="f162" fmla="*/ f0 1 18650"/>
                <a:gd name="f163" fmla="*/ f1 1 10119"/>
                <a:gd name="f164" fmla="val f2"/>
                <a:gd name="f165" fmla="val f3"/>
                <a:gd name="f166" fmla="val f4"/>
                <a:gd name="f167" fmla="+- f166 0 f164"/>
                <a:gd name="f168" fmla="+- f165 0 f164"/>
                <a:gd name="f169" fmla="*/ f168 1 18650"/>
                <a:gd name="f170" fmla="*/ f167 1 10119"/>
                <a:gd name="f171" fmla="*/ f164 1 f169"/>
                <a:gd name="f172" fmla="*/ f165 1 f169"/>
                <a:gd name="f173" fmla="*/ f164 1 f170"/>
                <a:gd name="f174" fmla="*/ f166 1 f170"/>
                <a:gd name="f175" fmla="*/ f171 f162 1"/>
                <a:gd name="f176" fmla="*/ f172 f162 1"/>
                <a:gd name="f177" fmla="*/ f174 f163 1"/>
                <a:gd name="f178" fmla="*/ f173 f1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5" t="f178" r="f176" b="f177"/>
              <a:pathLst>
                <a:path w="18650" h="1011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9" y="f10"/>
                    <a:pt x="f7" y="f8"/>
                    <a:pt x="f5" y="f6"/>
                  </a:cubicBezTo>
                  <a:close/>
                  <a:moveTo>
                    <a:pt x="f13" y="f14"/>
                  </a:move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13" y="f14"/>
                  </a:cubicBezTo>
                  <a:close/>
                  <a:moveTo>
                    <a:pt x="f25" y="f26"/>
                  </a:moveTo>
                  <a:cubicBezTo>
                    <a:pt x="f27" y="f28"/>
                    <a:pt x="f29" y="f30"/>
                    <a:pt x="f31" y="f32"/>
                  </a:cubicBezTo>
                  <a:lnTo>
                    <a:pt x="f31" y="f32"/>
                  </a:lnTo>
                  <a:cubicBezTo>
                    <a:pt x="f33" y="f30"/>
                    <a:pt x="f34" y="f28"/>
                    <a:pt x="f25" y="f26"/>
                  </a:cubicBezTo>
                  <a:close/>
                  <a:moveTo>
                    <a:pt x="f35" y="f36"/>
                  </a:moveTo>
                  <a:lnTo>
                    <a:pt x="f35" y="f36"/>
                  </a:lnTo>
                  <a:cubicBezTo>
                    <a:pt x="f37" y="f38"/>
                    <a:pt x="f39" y="f40"/>
                    <a:pt x="f41" y="f42"/>
                  </a:cubicBezTo>
                  <a:cubicBezTo>
                    <a:pt x="f39" y="f40"/>
                    <a:pt x="f43" y="f38"/>
                    <a:pt x="f35" y="f36"/>
                  </a:cubicBezTo>
                  <a:close/>
                  <a:moveTo>
                    <a:pt x="f44" y="f45"/>
                  </a:moveTo>
                  <a:cubicBezTo>
                    <a:pt x="f46" y="f47"/>
                    <a:pt x="f48" y="f49"/>
                    <a:pt x="f50" y="f51"/>
                  </a:cubicBezTo>
                  <a:cubicBezTo>
                    <a:pt x="f48" y="f52"/>
                    <a:pt x="f46" y="f47"/>
                    <a:pt x="f44" y="f45"/>
                  </a:cubicBezTo>
                  <a:close/>
                  <a:moveTo>
                    <a:pt x="f53" y="f54"/>
                  </a:move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57" y="f58"/>
                    <a:pt x="f55" y="f61"/>
                    <a:pt x="f53" y="f54"/>
                  </a:cubicBezTo>
                  <a:close/>
                  <a:moveTo>
                    <a:pt x="f62" y="f63"/>
                  </a:moveTo>
                  <a:cubicBezTo>
                    <a:pt x="f64" y="f63"/>
                    <a:pt x="f65" y="f66"/>
                    <a:pt x="f67" y="f68"/>
                  </a:cubicBezTo>
                  <a:cubicBezTo>
                    <a:pt x="f69" y="f68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3" y="f78"/>
                    <a:pt x="f88" y="f89"/>
                  </a:cubicBezTo>
                  <a:cubicBezTo>
                    <a:pt x="f90" y="f91"/>
                    <a:pt x="f92" y="f93"/>
                    <a:pt x="f79" y="f93"/>
                  </a:cubicBezTo>
                  <a:cubicBezTo>
                    <a:pt x="f94" y="f93"/>
                    <a:pt x="f95" y="f96"/>
                    <a:pt x="f97" y="f91"/>
                  </a:cubicBezTo>
                  <a:cubicBezTo>
                    <a:pt x="f98" y="f88"/>
                    <a:pt x="f99" y="f89"/>
                    <a:pt x="f71" y="f100"/>
                  </a:cubicBezTo>
                  <a:cubicBezTo>
                    <a:pt x="f101" y="f102"/>
                    <a:pt x="f63" y="f67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0"/>
                    <a:pt x="f112" y="f110"/>
                    <a:pt x="f113" y="f110"/>
                  </a:cubicBezTo>
                  <a:cubicBezTo>
                    <a:pt x="f114" y="f110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0"/>
                  </a:lnTo>
                  <a:lnTo>
                    <a:pt x="f131" y="f132"/>
                  </a:lnTo>
                  <a:cubicBezTo>
                    <a:pt x="f133" y="f134"/>
                    <a:pt x="f135" y="f136"/>
                    <a:pt x="f137" y="f136"/>
                  </a:cubicBezTo>
                  <a:cubicBezTo>
                    <a:pt x="f138" y="f136"/>
                    <a:pt x="f139" y="f140"/>
                    <a:pt x="f141" y="f134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3" y="f150"/>
                    <a:pt x="f151" y="f152"/>
                  </a:cubicBezTo>
                  <a:cubicBezTo>
                    <a:pt x="f153" y="f154"/>
                    <a:pt x="f155" y="f156"/>
                    <a:pt x="f157" y="f158"/>
                  </a:cubicBezTo>
                  <a:cubicBezTo>
                    <a:pt x="f159" y="f160"/>
                    <a:pt x="f161" y="f63"/>
                    <a:pt x="f62" y="f63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4" name="Google Shape;1236;p45">
              <a:extLst>
                <a:ext uri="{FF2B5EF4-FFF2-40B4-BE49-F238E27FC236}">
                  <a16:creationId xmlns:a16="http://schemas.microsoft.com/office/drawing/2014/main" id="{FBA563AA-DFF5-4A04-B0D7-E4E401D5DCB3}"/>
                </a:ext>
              </a:extLst>
            </p:cNvPr>
            <p:cNvSpPr/>
            <p:nvPr/>
          </p:nvSpPr>
          <p:spPr>
            <a:xfrm flipH="1">
              <a:off x="1616247" y="4128269"/>
              <a:ext cx="597962" cy="7157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8"/>
                <a:gd name="f4" fmla="val 41880"/>
                <a:gd name="f5" fmla="val 2296"/>
                <a:gd name="f6" fmla="val 4865"/>
                <a:gd name="f7" fmla="val 3876"/>
                <a:gd name="f8" fmla="val 7934"/>
                <a:gd name="f9" fmla="val 6236"/>
                <a:gd name="f10" fmla="val 12194"/>
                <a:gd name="f11" fmla="val 9253"/>
                <a:gd name="f12" fmla="val 16693"/>
                <a:gd name="f13" fmla="val 14628"/>
                <a:gd name="f14" fmla="val 24708"/>
                <a:gd name="f15" fmla="val 23244"/>
                <a:gd name="f16" fmla="val 35146"/>
                <a:gd name="f17" fmla="val 33777"/>
                <a:gd name="f18" fmla="val 39365"/>
                <a:gd name="f19" fmla="val 33967"/>
                <a:gd name="f20" fmla="val 39442"/>
                <a:gd name="f21" fmla="val 34126"/>
                <a:gd name="f22" fmla="val 39580"/>
                <a:gd name="f23" fmla="val 34224"/>
                <a:gd name="f24" fmla="val 39756"/>
                <a:gd name="f25" fmla="val 34550"/>
                <a:gd name="f26" fmla="val 40344"/>
                <a:gd name="f27" fmla="val 34788"/>
                <a:gd name="f28" fmla="val 40775"/>
                <a:gd name="f29" fmla="val 34620"/>
                <a:gd name="f30" fmla="val 41180"/>
                <a:gd name="f31" fmla="val 34402"/>
                <a:gd name="f32" fmla="val 41398"/>
                <a:gd name="f33" fmla="val 34260"/>
                <a:gd name="f34" fmla="val 41540"/>
                <a:gd name="f35" fmla="val 34037"/>
                <a:gd name="f36" fmla="val 41661"/>
                <a:gd name="f37" fmla="val 33778"/>
                <a:gd name="f38" fmla="val 33641"/>
                <a:gd name="f39" fmla="val 33495"/>
                <a:gd name="f40" fmla="val 41627"/>
                <a:gd name="f41" fmla="val 33345"/>
                <a:gd name="f42" fmla="val 41544"/>
                <a:gd name="f43" fmla="val 17057"/>
                <a:gd name="f44" fmla="val 32480"/>
                <a:gd name="f45" fmla="val 7108"/>
                <a:gd name="f46" fmla="val 15291"/>
                <a:gd name="f47" fmla="val 125"/>
                <a:gd name="f48" fmla="val 1"/>
                <a:gd name="f49" fmla="val 111"/>
                <a:gd name="f50" fmla="val 96"/>
                <a:gd name="f51" fmla="val 3"/>
                <a:gd name="f52" fmla="val 82"/>
                <a:gd name="f53" fmla="val 9"/>
                <a:gd name="f54" fmla="val 28"/>
                <a:gd name="f55" fmla="val 32"/>
                <a:gd name="f56" fmla="val 23"/>
                <a:gd name="f57" fmla="val 152"/>
                <a:gd name="f58" fmla="val 10788"/>
                <a:gd name="f59" fmla="val 26991"/>
                <a:gd name="f60" fmla="val 26838"/>
                <a:gd name="f61" fmla="val 38173"/>
                <a:gd name="f62" fmla="val 33237"/>
                <a:gd name="f63" fmla="val 41734"/>
                <a:gd name="f64" fmla="val 33413"/>
                <a:gd name="f65" fmla="val 41833"/>
                <a:gd name="f66" fmla="val 33601"/>
                <a:gd name="f67" fmla="val 33784"/>
                <a:gd name="f68" fmla="val 34066"/>
                <a:gd name="f69" fmla="val 34342"/>
                <a:gd name="f70" fmla="val 41769"/>
                <a:gd name="f71" fmla="val 34558"/>
                <a:gd name="f72" fmla="val 41549"/>
                <a:gd name="f73" fmla="val 34914"/>
                <a:gd name="f74" fmla="val 41193"/>
                <a:gd name="f75" fmla="val 34987"/>
                <a:gd name="f76" fmla="val 40675"/>
                <a:gd name="f77" fmla="val 34742"/>
                <a:gd name="f78" fmla="val 40233"/>
                <a:gd name="f79" fmla="val 34416"/>
                <a:gd name="f80" fmla="val 39647"/>
                <a:gd name="f81" fmla="val 34294"/>
                <a:gd name="f82" fmla="val 39427"/>
                <a:gd name="f83" fmla="val 34096"/>
                <a:gd name="f84" fmla="val 39252"/>
                <a:gd name="f85" fmla="val 33859"/>
                <a:gd name="f86" fmla="val 39158"/>
                <a:gd name="f87" fmla="val 23379"/>
                <a:gd name="f88" fmla="val 34961"/>
                <a:gd name="f89" fmla="val 14793"/>
                <a:gd name="f90" fmla="val 24560"/>
                <a:gd name="f91" fmla="val 9437"/>
                <a:gd name="f92" fmla="val 16572"/>
                <a:gd name="f93" fmla="val 3628"/>
                <a:gd name="f94" fmla="val 7912"/>
                <a:gd name="f95" fmla="val 258"/>
                <a:gd name="f96" fmla="val 143"/>
                <a:gd name="f97" fmla="val 224"/>
                <a:gd name="f98" fmla="val 66"/>
                <a:gd name="f99" fmla="val 207"/>
                <a:gd name="f100" fmla="val 25"/>
                <a:gd name="f101" fmla="val 167"/>
                <a:gd name="f102" fmla="*/ f0 1 34988"/>
                <a:gd name="f103" fmla="*/ f1 1 41880"/>
                <a:gd name="f104" fmla="val f2"/>
                <a:gd name="f105" fmla="val f3"/>
                <a:gd name="f106" fmla="val f4"/>
                <a:gd name="f107" fmla="+- f106 0 f104"/>
                <a:gd name="f108" fmla="+- f105 0 f104"/>
                <a:gd name="f109" fmla="*/ f108 1 34988"/>
                <a:gd name="f110" fmla="*/ f107 1 41880"/>
                <a:gd name="f111" fmla="*/ f104 1 f109"/>
                <a:gd name="f112" fmla="*/ f105 1 f109"/>
                <a:gd name="f113" fmla="*/ f104 1 f110"/>
                <a:gd name="f114" fmla="*/ f106 1 f110"/>
                <a:gd name="f115" fmla="*/ f111 f102 1"/>
                <a:gd name="f116" fmla="*/ f112 f102 1"/>
                <a:gd name="f117" fmla="*/ f114 f103 1"/>
                <a:gd name="f118" fmla="*/ f113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5" t="f118" r="f116" b="f117"/>
              <a:pathLst>
                <a:path w="34988" h="41880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5" y="f6"/>
                  </a:cubicBezTo>
                  <a:close/>
                  <a:moveTo>
                    <a:pt x="f47" y="f48"/>
                  </a:moveTo>
                  <a:cubicBezTo>
                    <a:pt x="f49" y="f48"/>
                    <a:pt x="f50" y="f51"/>
                    <a:pt x="f52" y="f53"/>
                  </a:cubicBezTo>
                  <a:cubicBezTo>
                    <a:pt x="f54" y="f55"/>
                    <a:pt x="f48" y="f50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4"/>
                    <a:pt x="f67" y="f4"/>
                  </a:cubicBezTo>
                  <a:cubicBezTo>
                    <a:pt x="f68" y="f4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lnTo>
                    <a:pt x="f79" y="f80"/>
                  </a:ln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48"/>
                    <a:pt x="f47" y="f48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1237;p45">
              <a:extLst>
                <a:ext uri="{FF2B5EF4-FFF2-40B4-BE49-F238E27FC236}">
                  <a16:creationId xmlns:a16="http://schemas.microsoft.com/office/drawing/2014/main" id="{220FD597-3936-42E0-8504-CDB5B3CB98DD}"/>
                </a:ext>
              </a:extLst>
            </p:cNvPr>
            <p:cNvSpPr/>
            <p:nvPr/>
          </p:nvSpPr>
          <p:spPr>
            <a:xfrm flipH="1">
              <a:off x="1796933" y="4640067"/>
              <a:ext cx="355893" cy="101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24"/>
                <a:gd name="f4" fmla="val 5955"/>
                <a:gd name="f5" fmla="val 6079"/>
                <a:gd name="f6" fmla="val 217"/>
                <a:gd name="f7" fmla="val 13251"/>
                <a:gd name="f8" fmla="val 19283"/>
                <a:gd name="f9" fmla="val 4430"/>
                <a:gd name="f10" fmla="val 20439"/>
                <a:gd name="f11" fmla="val 5289"/>
                <a:gd name="f12" fmla="val 18560"/>
                <a:gd name="f13" fmla="val 5600"/>
                <a:gd name="f14" fmla="val 16801"/>
                <a:gd name="f15" fmla="val 5732"/>
                <a:gd name="f16" fmla="val 15167"/>
                <a:gd name="f17" fmla="val 6419"/>
                <a:gd name="f18" fmla="val 1243"/>
                <a:gd name="f19" fmla="val 1927"/>
                <a:gd name="f20" fmla="val 332"/>
                <a:gd name="f21" fmla="val 1199"/>
                <a:gd name="f22" fmla="val 2281"/>
                <a:gd name="f23" fmla="val 500"/>
                <a:gd name="f24" fmla="val 4218"/>
                <a:gd name="f25" fmla="val 6077"/>
                <a:gd name="f26" fmla="val 1"/>
                <a:gd name="f27" fmla="val 4136"/>
                <a:gd name="f28" fmla="val 2112"/>
                <a:gd name="f29" fmla="val 306"/>
                <a:gd name="f30" fmla="val 77"/>
                <a:gd name="f31" fmla="val 1062"/>
                <a:gd name="f32" fmla="val 42"/>
                <a:gd name="f33" fmla="val 1074"/>
                <a:gd name="f34" fmla="val 15"/>
                <a:gd name="f35" fmla="val 1107"/>
                <a:gd name="f36" fmla="val 7"/>
                <a:gd name="f37" fmla="val 1144"/>
                <a:gd name="f38" fmla="val 1181"/>
                <a:gd name="f39" fmla="val 13"/>
                <a:gd name="f40" fmla="val 1220"/>
                <a:gd name="f41" fmla="val 1245"/>
                <a:gd name="f42" fmla="val 104"/>
                <a:gd name="f43" fmla="val 1300"/>
                <a:gd name="f44" fmla="val 5460"/>
                <a:gd name="f45" fmla="val 5954"/>
                <a:gd name="f46" fmla="val 16883"/>
                <a:gd name="f47" fmla="val 18740"/>
                <a:gd name="f48" fmla="val 5808"/>
                <a:gd name="f49" fmla="val 20726"/>
                <a:gd name="f50" fmla="val 5466"/>
                <a:gd name="f51" fmla="val 20768"/>
                <a:gd name="f52" fmla="val 5459"/>
                <a:gd name="f53" fmla="val 20802"/>
                <a:gd name="f54" fmla="val 5427"/>
                <a:gd name="f55" fmla="val 20812"/>
                <a:gd name="f56" fmla="val 5386"/>
                <a:gd name="f57" fmla="val 5345"/>
                <a:gd name="f58" fmla="val 20810"/>
                <a:gd name="f59" fmla="val 5301"/>
                <a:gd name="f60" fmla="val 20775"/>
                <a:gd name="f61" fmla="val 5273"/>
                <a:gd name="f62" fmla="val 20693"/>
                <a:gd name="f63" fmla="val 5208"/>
                <a:gd name="f64" fmla="val 14096"/>
                <a:gd name="f65" fmla="*/ f0 1 20824"/>
                <a:gd name="f66" fmla="*/ f1 1 5955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20824"/>
                <a:gd name="f73" fmla="*/ f70 1 5955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20824" h="59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6"/>
                    <a:pt x="f5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2" y="f38"/>
                    <a:pt x="f39" y="f40"/>
                    <a:pt x="f32" y="f41"/>
                  </a:cubicBezTo>
                  <a:cubicBezTo>
                    <a:pt x="f42" y="f43"/>
                    <a:pt x="f44" y="f45"/>
                    <a:pt x="f16" y="f45"/>
                  </a:cubicBezTo>
                  <a:cubicBezTo>
                    <a:pt x="f46" y="f45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3" y="f57"/>
                    <a:pt x="f58" y="f59"/>
                    <a:pt x="f60" y="f61"/>
                  </a:cubicBezTo>
                  <a:cubicBezTo>
                    <a:pt x="f62" y="f63"/>
                    <a:pt x="f64" y="f26"/>
                    <a:pt x="f25" y="f2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1238;p45">
              <a:extLst>
                <a:ext uri="{FF2B5EF4-FFF2-40B4-BE49-F238E27FC236}">
                  <a16:creationId xmlns:a16="http://schemas.microsoft.com/office/drawing/2014/main" id="{9F37865F-2768-4816-A895-3C744D77A1F2}"/>
                </a:ext>
              </a:extLst>
            </p:cNvPr>
            <p:cNvSpPr/>
            <p:nvPr/>
          </p:nvSpPr>
          <p:spPr>
            <a:xfrm flipH="1">
              <a:off x="1962092" y="4383240"/>
              <a:ext cx="330802" cy="1799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356"/>
                <a:gd name="f4" fmla="val 10527"/>
                <a:gd name="f5" fmla="val 1428"/>
                <a:gd name="f6" fmla="val 218"/>
                <a:gd name="f7" fmla="val 11145"/>
                <a:gd name="f8" fmla="val 17946"/>
                <a:gd name="f9" fmla="val 8848"/>
                <a:gd name="f10" fmla="val 19007"/>
                <a:gd name="f11" fmla="val 10281"/>
                <a:gd name="f12" fmla="val 6641"/>
                <a:gd name="f13" fmla="val 8807"/>
                <a:gd name="f14" fmla="val 1108"/>
                <a:gd name="f15" fmla="val 1416"/>
                <a:gd name="f16" fmla="val 311"/>
                <a:gd name="f17" fmla="val 256"/>
                <a:gd name="f18" fmla="val 687"/>
                <a:gd name="f19" fmla="val 230"/>
                <a:gd name="f20" fmla="val 1060"/>
                <a:gd name="f21" fmla="val 1420"/>
                <a:gd name="f22" fmla="val 988"/>
                <a:gd name="f23" fmla="val 549"/>
                <a:gd name="f24" fmla="val 17"/>
                <a:gd name="f25" fmla="val 106"/>
                <a:gd name="f26" fmla="val 52"/>
                <a:gd name="f27" fmla="val 69"/>
                <a:gd name="f28" fmla="val 55"/>
                <a:gd name="f29" fmla="val 35"/>
                <a:gd name="f30" fmla="val 78"/>
                <a:gd name="f31" fmla="val 16"/>
                <a:gd name="f32" fmla="val 112"/>
                <a:gd name="f33" fmla="val 1"/>
                <a:gd name="f34" fmla="val 145"/>
                <a:gd name="f35" fmla="val 2"/>
                <a:gd name="f36" fmla="val 186"/>
                <a:gd name="f37" fmla="val 22"/>
                <a:gd name="f38" fmla="val 219"/>
                <a:gd name="f39" fmla="val 77"/>
                <a:gd name="f40" fmla="val 305"/>
                <a:gd name="f41" fmla="val 5576"/>
                <a:gd name="f42" fmla="val 8998"/>
                <a:gd name="f43" fmla="val 19230"/>
                <a:gd name="f44" fmla="val 10526"/>
                <a:gd name="f45" fmla="val 19242"/>
                <a:gd name="f46" fmla="val 19280"/>
                <a:gd name="f47" fmla="val 19316"/>
                <a:gd name="f48" fmla="val 10508"/>
                <a:gd name="f49" fmla="val 19336"/>
                <a:gd name="f50" fmla="val 10477"/>
                <a:gd name="f51" fmla="val 10439"/>
                <a:gd name="f52" fmla="val 10394"/>
                <a:gd name="f53" fmla="val 19332"/>
                <a:gd name="f54" fmla="val 10358"/>
                <a:gd name="f55" fmla="val 19256"/>
                <a:gd name="f56" fmla="val 10250"/>
                <a:gd name="f57" fmla="val 12080"/>
                <a:gd name="f58" fmla="*/ f0 1 19356"/>
                <a:gd name="f59" fmla="*/ f1 1 10527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9356"/>
                <a:gd name="f66" fmla="*/ f63 1 10527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9356" h="1052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6"/>
                    <a:pt x="f5" y="f6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lnTo>
                    <a:pt x="f45" y="f44"/>
                  </a:lnTo>
                  <a:cubicBezTo>
                    <a:pt x="f46" y="f44"/>
                    <a:pt x="f47" y="f48"/>
                    <a:pt x="f49" y="f50"/>
                  </a:cubicBezTo>
                  <a:cubicBezTo>
                    <a:pt x="f3" y="f51"/>
                    <a:pt x="f3" y="f52"/>
                    <a:pt x="f53" y="f54"/>
                  </a:cubicBezTo>
                  <a:cubicBezTo>
                    <a:pt x="f55" y="f56"/>
                    <a:pt x="f57" y="f2"/>
                    <a:pt x="f21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1239;p45">
              <a:extLst>
                <a:ext uri="{FF2B5EF4-FFF2-40B4-BE49-F238E27FC236}">
                  <a16:creationId xmlns:a16="http://schemas.microsoft.com/office/drawing/2014/main" id="{280BB7A0-CA8C-407A-B0BB-0512E446D40C}"/>
                </a:ext>
              </a:extLst>
            </p:cNvPr>
            <p:cNvSpPr/>
            <p:nvPr/>
          </p:nvSpPr>
          <p:spPr>
            <a:xfrm flipH="1">
              <a:off x="2129427" y="4121722"/>
              <a:ext cx="204725" cy="1852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9"/>
                <a:gd name="f4" fmla="val 10839"/>
                <a:gd name="f5" fmla="val 288"/>
                <a:gd name="f6" fmla="val 257"/>
                <a:gd name="f7" fmla="val 6842"/>
                <a:gd name="f8" fmla="val 1621"/>
                <a:gd name="f9" fmla="val 10907"/>
                <a:gd name="f10" fmla="val 9079"/>
                <a:gd name="f11" fmla="val 11641"/>
                <a:gd name="f12" fmla="val 10530"/>
                <a:gd name="f13" fmla="val 3383"/>
                <a:gd name="f14" fmla="val 7419"/>
                <a:gd name="f15" fmla="val 718"/>
                <a:gd name="f16" fmla="val 1373"/>
                <a:gd name="f17" fmla="val 120"/>
                <a:gd name="f18" fmla="val 88"/>
                <a:gd name="f19" fmla="val 59"/>
                <a:gd name="f20" fmla="val 14"/>
                <a:gd name="f21" fmla="val 36"/>
                <a:gd name="f22" fmla="val 38"/>
                <a:gd name="f23" fmla="val 9"/>
                <a:gd name="f24" fmla="val 69"/>
                <a:gd name="f25" fmla="val 1"/>
                <a:gd name="f26" fmla="val 107"/>
                <a:gd name="f27" fmla="val 13"/>
                <a:gd name="f28" fmla="val 144"/>
                <a:gd name="f29" fmla="val 19"/>
                <a:gd name="f30" fmla="val 163"/>
                <a:gd name="f31" fmla="val 612"/>
                <a:gd name="f32" fmla="val 1984"/>
                <a:gd name="f33" fmla="val 2359"/>
                <a:gd name="f34" fmla="val 4196"/>
                <a:gd name="f35" fmla="val 3968"/>
                <a:gd name="f36" fmla="val 6237"/>
                <a:gd name="f37" fmla="val 6916"/>
                <a:gd name="f38" fmla="val 9044"/>
                <a:gd name="f39" fmla="val 11824"/>
                <a:gd name="f40" fmla="val 10831"/>
                <a:gd name="f41" fmla="val 11835"/>
                <a:gd name="f42" fmla="val 10837"/>
                <a:gd name="f43" fmla="val 11848"/>
                <a:gd name="f44" fmla="val 10838"/>
                <a:gd name="f45" fmla="val 11861"/>
                <a:gd name="f46" fmla="val 11891"/>
                <a:gd name="f47" fmla="val 11919"/>
                <a:gd name="f48" fmla="val 10825"/>
                <a:gd name="f49" fmla="val 11942"/>
                <a:gd name="f50" fmla="val 10801"/>
                <a:gd name="f51" fmla="val 11972"/>
                <a:gd name="f52" fmla="val 10768"/>
                <a:gd name="f53" fmla="val 10723"/>
                <a:gd name="f54" fmla="val 11962"/>
                <a:gd name="f55" fmla="val 10681"/>
                <a:gd name="f56" fmla="val 10589"/>
                <a:gd name="f57" fmla="val 7600"/>
                <a:gd name="f58" fmla="val 1409"/>
                <a:gd name="f59" fmla="val 140"/>
                <a:gd name="f60" fmla="val 2"/>
                <a:gd name="f61" fmla="val 133"/>
                <a:gd name="f62" fmla="val 127"/>
                <a:gd name="f63" fmla="*/ f0 1 11979"/>
                <a:gd name="f64" fmla="*/ f1 1 10839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979"/>
                <a:gd name="f71" fmla="*/ f68 1 10839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979" h="10839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2"/>
                  </a:moveTo>
                  <a:cubicBezTo>
                    <a:pt x="f18" y="f2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cubicBezTo>
                    <a:pt x="f51" y="f52"/>
                    <a:pt x="f3" y="f53"/>
                    <a:pt x="f54" y="f55"/>
                  </a:cubicBezTo>
                  <a:cubicBezTo>
                    <a:pt x="f47" y="f56"/>
                    <a:pt x="f57" y="f58"/>
                    <a:pt x="f59" y="f60"/>
                  </a:cubicBezTo>
                  <a:cubicBezTo>
                    <a:pt x="f61" y="f25"/>
                    <a:pt x="f62" y="f2"/>
                    <a:pt x="f1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1240;p45">
              <a:extLst>
                <a:ext uri="{FF2B5EF4-FFF2-40B4-BE49-F238E27FC236}">
                  <a16:creationId xmlns:a16="http://schemas.microsoft.com/office/drawing/2014/main" id="{C10277C9-AB55-44BA-9249-7601B167C98D}"/>
                </a:ext>
              </a:extLst>
            </p:cNvPr>
            <p:cNvSpPr/>
            <p:nvPr/>
          </p:nvSpPr>
          <p:spPr>
            <a:xfrm flipH="1">
              <a:off x="1810777" y="4292979"/>
              <a:ext cx="182285" cy="3579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66"/>
                <a:gd name="f4" fmla="val 20945"/>
                <a:gd name="f5" fmla="val 4372"/>
                <a:gd name="f6" fmla="val 327"/>
                <a:gd name="f7" fmla="val 5200"/>
                <a:gd name="f8" fmla="val 1437"/>
                <a:gd name="f9" fmla="val 10153"/>
                <a:gd name="f10" fmla="val 8697"/>
                <a:gd name="f11" fmla="val 7766"/>
                <a:gd name="f12" fmla="val 20564"/>
                <a:gd name="f13" fmla="val 6735"/>
                <a:gd name="f14" fmla="val 19073"/>
                <a:gd name="f15" fmla="val 654"/>
                <a:gd name="f16" fmla="val 9668"/>
                <a:gd name="f17" fmla="val 4340"/>
                <a:gd name="f18" fmla="val 4335"/>
                <a:gd name="f19" fmla="val 4331"/>
                <a:gd name="f20" fmla="val 1"/>
                <a:gd name="f21" fmla="val 4327"/>
                <a:gd name="f22" fmla="val 4287"/>
                <a:gd name="f23" fmla="val 7"/>
                <a:gd name="f24" fmla="val 4256"/>
                <a:gd name="f25" fmla="val 32"/>
                <a:gd name="f26" fmla="val 4241"/>
                <a:gd name="f27" fmla="val 68"/>
                <a:gd name="f28" fmla="val 10371"/>
                <a:gd name="f29" fmla="val 7656"/>
                <a:gd name="f30" fmla="val 20796"/>
                <a:gd name="f31" fmla="val 7735"/>
                <a:gd name="f32" fmla="val 20899"/>
                <a:gd name="f33" fmla="val 7755"/>
                <a:gd name="f34" fmla="val 20927"/>
                <a:gd name="f35" fmla="val 7789"/>
                <a:gd name="f36" fmla="val 20944"/>
                <a:gd name="f37" fmla="val 7822"/>
                <a:gd name="f38" fmla="val 7828"/>
                <a:gd name="f39" fmla="val 7834"/>
                <a:gd name="f40" fmla="val 20943"/>
                <a:gd name="f41" fmla="val 7839"/>
                <a:gd name="f42" fmla="val 7842"/>
                <a:gd name="f43" fmla="val 7844"/>
                <a:gd name="f44" fmla="val 7847"/>
                <a:gd name="f45" fmla="val 7890"/>
                <a:gd name="f46" fmla="val 20933"/>
                <a:gd name="f47" fmla="val 7923"/>
                <a:gd name="f48" fmla="val 20901"/>
                <a:gd name="f49" fmla="val 7931"/>
                <a:gd name="f50" fmla="val 20857"/>
                <a:gd name="f51" fmla="val 7743"/>
                <a:gd name="f52" fmla="val 4491"/>
                <a:gd name="f53" fmla="val 116"/>
                <a:gd name="f54" fmla="val 4428"/>
                <a:gd name="f55" fmla="val 41"/>
                <a:gd name="f56" fmla="val 4405"/>
                <a:gd name="f57" fmla="val 15"/>
                <a:gd name="f58" fmla="val 4373"/>
                <a:gd name="f59" fmla="*/ f0 1 10666"/>
                <a:gd name="f60" fmla="*/ f1 1 20945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0666"/>
                <a:gd name="f67" fmla="*/ f64 1 20945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0666" h="20945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2"/>
                  </a:moveTo>
                  <a:cubicBezTo>
                    <a:pt x="f18" y="f2"/>
                    <a:pt x="f19" y="f20"/>
                    <a:pt x="f21" y="f20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0"/>
                  </a:cubicBezTo>
                  <a:cubicBezTo>
                    <a:pt x="f42" y="f40"/>
                    <a:pt x="f43" y="f40"/>
                    <a:pt x="f44" y="f36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3" y="f51"/>
                    <a:pt x="f52" y="f53"/>
                    <a:pt x="f54" y="f55"/>
                  </a:cubicBezTo>
                  <a:cubicBezTo>
                    <a:pt x="f56" y="f57"/>
                    <a:pt x="f58" y="f2"/>
                    <a:pt x="f1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1241;p45">
              <a:extLst>
                <a:ext uri="{FF2B5EF4-FFF2-40B4-BE49-F238E27FC236}">
                  <a16:creationId xmlns:a16="http://schemas.microsoft.com/office/drawing/2014/main" id="{9D5A3E9D-B980-4314-B4FF-3B2634946FB9}"/>
                </a:ext>
              </a:extLst>
            </p:cNvPr>
            <p:cNvSpPr/>
            <p:nvPr/>
          </p:nvSpPr>
          <p:spPr>
            <a:xfrm flipH="1">
              <a:off x="1993337" y="4112559"/>
              <a:ext cx="153911" cy="3139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06"/>
                <a:gd name="f4" fmla="val 18367"/>
                <a:gd name="f5" fmla="val 3729"/>
                <a:gd name="f6" fmla="val 331"/>
                <a:gd name="f7" fmla="val 4452"/>
                <a:gd name="f8" fmla="val 1410"/>
                <a:gd name="f9" fmla="val 8447"/>
                <a:gd name="f10" fmla="val 7960"/>
                <a:gd name="f11" fmla="val 5868"/>
                <a:gd name="f12" fmla="val 17962"/>
                <a:gd name="f13" fmla="val 5035"/>
                <a:gd name="f14" fmla="val 16401"/>
                <a:gd name="f15" fmla="val 626"/>
                <a:gd name="f16" fmla="val 7528"/>
                <a:gd name="f17" fmla="val 3706"/>
                <a:gd name="f18" fmla="val 3702"/>
                <a:gd name="f19" fmla="val 3698"/>
                <a:gd name="f20" fmla="val 1"/>
                <a:gd name="f21" fmla="val 3695"/>
                <a:gd name="f22" fmla="val 3658"/>
                <a:gd name="f23" fmla="val 7"/>
                <a:gd name="f24" fmla="val 3623"/>
                <a:gd name="f25" fmla="val 30"/>
                <a:gd name="f26" fmla="val 3608"/>
                <a:gd name="f27" fmla="val 65"/>
                <a:gd name="f28" fmla="val 8074"/>
                <a:gd name="f29" fmla="val 5751"/>
                <a:gd name="f30" fmla="val 18210"/>
                <a:gd name="f31" fmla="val 5809"/>
                <a:gd name="f32" fmla="val 18311"/>
                <a:gd name="f33" fmla="val 5829"/>
                <a:gd name="f34" fmla="val 18345"/>
                <a:gd name="f35" fmla="val 5865"/>
                <a:gd name="f36" fmla="val 5903"/>
                <a:gd name="f37" fmla="val 5909"/>
                <a:gd name="f38" fmla="val 5912"/>
                <a:gd name="f39" fmla="val 5918"/>
                <a:gd name="f40" fmla="val 18365"/>
                <a:gd name="f41" fmla="val 5960"/>
                <a:gd name="f42" fmla="val 18359"/>
                <a:gd name="f43" fmla="val 5996"/>
                <a:gd name="f44" fmla="val 18328"/>
                <a:gd name="f45" fmla="val 6009"/>
                <a:gd name="f46" fmla="val 18285"/>
                <a:gd name="f47" fmla="val 9005"/>
                <a:gd name="f48" fmla="val 7115"/>
                <a:gd name="f49" fmla="val 3846"/>
                <a:gd name="f50" fmla="val 114"/>
                <a:gd name="f51" fmla="val 3794"/>
                <a:gd name="f52" fmla="val 44"/>
                <a:gd name="f53" fmla="val 3774"/>
                <a:gd name="f54" fmla="val 17"/>
                <a:gd name="f55" fmla="val 3740"/>
                <a:gd name="f56" fmla="*/ f0 1 9006"/>
                <a:gd name="f57" fmla="*/ f1 1 18367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9006"/>
                <a:gd name="f64" fmla="*/ f61 1 18367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9006" h="18367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2"/>
                  </a:moveTo>
                  <a:cubicBezTo>
                    <a:pt x="f18" y="f2"/>
                    <a:pt x="f19" y="f20"/>
                    <a:pt x="f21" y="f20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" y="f28"/>
                    <a:pt x="f29" y="f30"/>
                    <a:pt x="f31" y="f32"/>
                  </a:cubicBez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4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2"/>
                    <a:pt x="f1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1242;p45">
              <a:extLst>
                <a:ext uri="{FF2B5EF4-FFF2-40B4-BE49-F238E27FC236}">
                  <a16:creationId xmlns:a16="http://schemas.microsoft.com/office/drawing/2014/main" id="{21C39549-8478-48A5-818D-DF4A26962CCE}"/>
                </a:ext>
              </a:extLst>
            </p:cNvPr>
            <p:cNvSpPr/>
            <p:nvPr/>
          </p:nvSpPr>
          <p:spPr>
            <a:xfrm flipH="1">
              <a:off x="1799813" y="4659041"/>
              <a:ext cx="349209" cy="74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33"/>
                <a:gd name="f4" fmla="val 4336"/>
                <a:gd name="f5" fmla="val 64"/>
                <a:gd name="f6" fmla="val 42"/>
                <a:gd name="f7" fmla="val 21"/>
                <a:gd name="f8" fmla="val 15"/>
                <a:gd name="f9" fmla="val 12"/>
                <a:gd name="f10" fmla="val 38"/>
                <a:gd name="f11" fmla="val 66"/>
                <a:gd name="f12" fmla="val 18"/>
                <a:gd name="f13" fmla="val 96"/>
                <a:gd name="f14" fmla="val 46"/>
                <a:gd name="f15" fmla="val 106"/>
                <a:gd name="f16" fmla="val 2655"/>
                <a:gd name="f17" fmla="val 1003"/>
                <a:gd name="f18" fmla="val 5446"/>
                <a:gd name="f19" fmla="val 1344"/>
                <a:gd name="f20" fmla="val 8145"/>
                <a:gd name="f21" fmla="val 1673"/>
                <a:gd name="f22" fmla="val 9173"/>
                <a:gd name="f23" fmla="val 1798"/>
                <a:gd name="f24" fmla="val 10236"/>
                <a:gd name="f25" fmla="val 1928"/>
                <a:gd name="f26" fmla="val 11271"/>
                <a:gd name="f27" fmla="val 2086"/>
                <a:gd name="f28" fmla="val 14351"/>
                <a:gd name="f29" fmla="val 2559"/>
                <a:gd name="f30" fmla="val 17408"/>
                <a:gd name="f31" fmla="val 3313"/>
                <a:gd name="f32" fmla="val 20353"/>
                <a:gd name="f33" fmla="val 4333"/>
                <a:gd name="f34" fmla="val 20357"/>
                <a:gd name="f35" fmla="val 4334"/>
                <a:gd name="f36" fmla="val 20364"/>
                <a:gd name="f37" fmla="val 20370"/>
                <a:gd name="f38" fmla="val 20391"/>
                <a:gd name="f39" fmla="val 20412"/>
                <a:gd name="f40" fmla="val 4322"/>
                <a:gd name="f41" fmla="val 20421"/>
                <a:gd name="f42" fmla="val 4297"/>
                <a:gd name="f43" fmla="val 20432"/>
                <a:gd name="f44" fmla="val 4269"/>
                <a:gd name="f45" fmla="val 20417"/>
                <a:gd name="f46" fmla="val 4239"/>
                <a:gd name="f47" fmla="val 20388"/>
                <a:gd name="f48" fmla="val 4228"/>
                <a:gd name="f49" fmla="val 17436"/>
                <a:gd name="f50" fmla="val 3206"/>
                <a:gd name="f51" fmla="val 14374"/>
                <a:gd name="f52" fmla="val 2449"/>
                <a:gd name="f53" fmla="val 11287"/>
                <a:gd name="f54" fmla="val 1977"/>
                <a:gd name="f55" fmla="val 10248"/>
                <a:gd name="f56" fmla="val 1819"/>
                <a:gd name="f57" fmla="val 9185"/>
                <a:gd name="f58" fmla="val 1690"/>
                <a:gd name="f59" fmla="val 8158"/>
                <a:gd name="f60" fmla="val 1564"/>
                <a:gd name="f61" fmla="val 5465"/>
                <a:gd name="f62" fmla="val 1236"/>
                <a:gd name="f63" fmla="val 2681"/>
                <a:gd name="f64" fmla="val 895"/>
                <a:gd name="f65" fmla="val 82"/>
                <a:gd name="f66" fmla="val 4"/>
                <a:gd name="f67" fmla="val 76"/>
                <a:gd name="f68" fmla="val 1"/>
                <a:gd name="f69" fmla="val 70"/>
                <a:gd name="f70" fmla="*/ f0 1 20433"/>
                <a:gd name="f71" fmla="*/ f1 1 4336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20433"/>
                <a:gd name="f78" fmla="*/ f75 1 4336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20433" h="43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1243;p45">
              <a:extLst>
                <a:ext uri="{FF2B5EF4-FFF2-40B4-BE49-F238E27FC236}">
                  <a16:creationId xmlns:a16="http://schemas.microsoft.com/office/drawing/2014/main" id="{3745EA23-B361-48B2-A92A-9A51AD7E8653}"/>
                </a:ext>
              </a:extLst>
            </p:cNvPr>
            <p:cNvSpPr/>
            <p:nvPr/>
          </p:nvSpPr>
          <p:spPr>
            <a:xfrm flipH="1">
              <a:off x="1857768" y="4299408"/>
              <a:ext cx="61712" cy="3482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11"/>
                <a:gd name="f4" fmla="val 20379"/>
                <a:gd name="f5" fmla="val 59"/>
                <a:gd name="f6" fmla="val 56"/>
                <a:gd name="f7" fmla="val 53"/>
                <a:gd name="f8" fmla="val 1"/>
                <a:gd name="f9" fmla="val 50"/>
                <a:gd name="f10" fmla="val 19"/>
                <a:gd name="f11" fmla="val 8"/>
                <a:gd name="f12" fmla="val 37"/>
                <a:gd name="f13" fmla="val 68"/>
                <a:gd name="f14" fmla="val 644"/>
                <a:gd name="f15" fmla="val 3023"/>
                <a:gd name="f16" fmla="val 1303"/>
                <a:gd name="f17" fmla="val 6078"/>
                <a:gd name="f18" fmla="val 1570"/>
                <a:gd name="f19" fmla="val 9141"/>
                <a:gd name="f20" fmla="val 1608"/>
                <a:gd name="f21" fmla="val 9605"/>
                <a:gd name="f22" fmla="val 1641"/>
                <a:gd name="f23" fmla="val 10077"/>
                <a:gd name="f24" fmla="val 1672"/>
                <a:gd name="f25" fmla="val 10535"/>
                <a:gd name="f26" fmla="val 1728"/>
                <a:gd name="f27" fmla="val 11347"/>
                <a:gd name="f28" fmla="val 1785"/>
                <a:gd name="f29" fmla="val 12184"/>
                <a:gd name="f30" fmla="val 1890"/>
                <a:gd name="f31" fmla="val 13006"/>
                <a:gd name="f32" fmla="val 2084"/>
                <a:gd name="f33" fmla="val 14523"/>
                <a:gd name="f34" fmla="val 2450"/>
                <a:gd name="f35" fmla="val 16028"/>
                <a:gd name="f36" fmla="val 2802"/>
                <a:gd name="f37" fmla="val 17482"/>
                <a:gd name="f38" fmla="val 3492"/>
                <a:gd name="f39" fmla="val 20336"/>
                <a:gd name="f40" fmla="val 3499"/>
                <a:gd name="f41" fmla="val 20363"/>
                <a:gd name="f42" fmla="val 3521"/>
                <a:gd name="f43" fmla="val 3546"/>
                <a:gd name="f44" fmla="val 3549"/>
                <a:gd name="f45" fmla="val 3555"/>
                <a:gd name="f46" fmla="val 3562"/>
                <a:gd name="f47" fmla="val 20376"/>
                <a:gd name="f48" fmla="val 3592"/>
                <a:gd name="f49" fmla="val 20369"/>
                <a:gd name="f50" fmla="val 20340"/>
                <a:gd name="f51" fmla="val 3603"/>
                <a:gd name="f52" fmla="val 20309"/>
                <a:gd name="f53" fmla="val 2913"/>
                <a:gd name="f54" fmla="val 17456"/>
                <a:gd name="f55" fmla="val 2560"/>
                <a:gd name="f56" fmla="val 16004"/>
                <a:gd name="f57" fmla="val 2196"/>
                <a:gd name="f58" fmla="val 14501"/>
                <a:gd name="f59" fmla="val 2003"/>
                <a:gd name="f60" fmla="val 12992"/>
                <a:gd name="f61" fmla="val 1897"/>
                <a:gd name="f62" fmla="val 12174"/>
                <a:gd name="f63" fmla="val 1840"/>
                <a:gd name="f64" fmla="val 11337"/>
                <a:gd name="f65" fmla="val 10528"/>
                <a:gd name="f66" fmla="val 1753"/>
                <a:gd name="f67" fmla="val 10070"/>
                <a:gd name="f68" fmla="val 1721"/>
                <a:gd name="f69" fmla="val 9597"/>
                <a:gd name="f70" fmla="val 1681"/>
                <a:gd name="f71" fmla="val 9132"/>
                <a:gd name="f72" fmla="val 1413"/>
                <a:gd name="f73" fmla="val 6061"/>
                <a:gd name="f74" fmla="val 752"/>
                <a:gd name="f75" fmla="val 3003"/>
                <a:gd name="f76" fmla="val 116"/>
                <a:gd name="f77" fmla="val 44"/>
                <a:gd name="f78" fmla="val 109"/>
                <a:gd name="f79" fmla="val 17"/>
                <a:gd name="f80" fmla="val 85"/>
                <a:gd name="f81" fmla="*/ f0 1 3611"/>
                <a:gd name="f82" fmla="*/ f1 1 20379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3611"/>
                <a:gd name="f89" fmla="*/ f86 1 20379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3611" h="20379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2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40" y="f41"/>
                    <a:pt x="f42" y="f4"/>
                    <a:pt x="f43" y="f4"/>
                  </a:cubicBezTo>
                  <a:cubicBezTo>
                    <a:pt x="f44" y="f4"/>
                    <a:pt x="f45" y="f4"/>
                    <a:pt x="f46" y="f47"/>
                  </a:cubicBezTo>
                  <a:cubicBezTo>
                    <a:pt x="f48" y="f49"/>
                    <a:pt x="f3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28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1244;p45">
              <a:extLst>
                <a:ext uri="{FF2B5EF4-FFF2-40B4-BE49-F238E27FC236}">
                  <a16:creationId xmlns:a16="http://schemas.microsoft.com/office/drawing/2014/main" id="{86455AC7-AF6A-4201-AED7-EF7AD02F8DB4}"/>
                </a:ext>
              </a:extLst>
            </p:cNvPr>
            <p:cNvSpPr/>
            <p:nvPr/>
          </p:nvSpPr>
          <p:spPr>
            <a:xfrm flipH="1">
              <a:off x="1965548" y="4384858"/>
              <a:ext cx="324410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982"/>
                <a:gd name="f4" fmla="val 10378"/>
                <a:gd name="f5" fmla="val 65"/>
                <a:gd name="f6" fmla="val 48"/>
                <a:gd name="f7" fmla="val 32"/>
                <a:gd name="f8" fmla="val 8"/>
                <a:gd name="f9" fmla="val 21"/>
                <a:gd name="f10" fmla="val 1"/>
                <a:gd name="f11" fmla="val 44"/>
                <a:gd name="f12" fmla="val 7"/>
                <a:gd name="f13" fmla="val 78"/>
                <a:gd name="f14" fmla="val 29"/>
                <a:gd name="f15" fmla="val 98"/>
                <a:gd name="f16" fmla="val 787"/>
                <a:gd name="f17" fmla="val 693"/>
                <a:gd name="f18" fmla="val 1687"/>
                <a:gd name="f19" fmla="val 1088"/>
                <a:gd name="f20" fmla="val 2556"/>
                <a:gd name="f21" fmla="val 1468"/>
                <a:gd name="f22" fmla="val 2735"/>
                <a:gd name="f23" fmla="val 1548"/>
                <a:gd name="f24" fmla="val 5588"/>
                <a:gd name="f25" fmla="val 2801"/>
                <a:gd name="f26" fmla="val 8407"/>
                <a:gd name="f27" fmla="val 4249"/>
                <a:gd name="f28" fmla="val 11142"/>
                <a:gd name="f29" fmla="val 5653"/>
                <a:gd name="f30" fmla="val 13798"/>
                <a:gd name="f31" fmla="val 7018"/>
                <a:gd name="f32" fmla="val 16542"/>
                <a:gd name="f33" fmla="val 8429"/>
                <a:gd name="f34" fmla="val 18886"/>
                <a:gd name="f35" fmla="val 10364"/>
                <a:gd name="f36" fmla="val 18896"/>
                <a:gd name="f37" fmla="val 10373"/>
                <a:gd name="f38" fmla="val 18909"/>
                <a:gd name="f39" fmla="val 10377"/>
                <a:gd name="f40" fmla="val 18922"/>
                <a:gd name="f41" fmla="val 18937"/>
                <a:gd name="f42" fmla="val 18953"/>
                <a:gd name="f43" fmla="val 10370"/>
                <a:gd name="f44" fmla="val 18962"/>
                <a:gd name="f45" fmla="val 10357"/>
                <a:gd name="f46" fmla="val 10335"/>
                <a:gd name="f47" fmla="val 18977"/>
                <a:gd name="f48" fmla="val 10300"/>
                <a:gd name="f49" fmla="val 18954"/>
                <a:gd name="f50" fmla="val 10280"/>
                <a:gd name="f51" fmla="val 16603"/>
                <a:gd name="f52" fmla="val 8338"/>
                <a:gd name="f53" fmla="val 13850"/>
                <a:gd name="f54" fmla="val 6925"/>
                <a:gd name="f55" fmla="val 11184"/>
                <a:gd name="f56" fmla="val 5554"/>
                <a:gd name="f57" fmla="val 8456"/>
                <a:gd name="f58" fmla="val 4154"/>
                <a:gd name="f59" fmla="val 5636"/>
                <a:gd name="f60" fmla="val 2703"/>
                <a:gd name="f61" fmla="val 2781"/>
                <a:gd name="f62" fmla="val 1448"/>
                <a:gd name="f63" fmla="val 2600"/>
                <a:gd name="f64" fmla="val 1370"/>
                <a:gd name="f65" fmla="val 1737"/>
                <a:gd name="f66" fmla="val 989"/>
                <a:gd name="f67" fmla="val 844"/>
                <a:gd name="f68" fmla="val 598"/>
                <a:gd name="f69" fmla="val 13"/>
                <a:gd name="f70" fmla="val 88"/>
                <a:gd name="f71" fmla="val 4"/>
                <a:gd name="f72" fmla="val 76"/>
                <a:gd name="f73" fmla="*/ f0 1 18982"/>
                <a:gd name="f74" fmla="*/ f1 1 10378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8982"/>
                <a:gd name="f81" fmla="*/ f78 1 10378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8982" h="10378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lnTo>
                    <a:pt x="f63" y="f64"/>
                  </a:lnTo>
                  <a:cubicBezTo>
                    <a:pt x="f65" y="f66"/>
                    <a:pt x="f67" y="f68"/>
                    <a:pt x="f15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1245;p45">
              <a:extLst>
                <a:ext uri="{FF2B5EF4-FFF2-40B4-BE49-F238E27FC236}">
                  <a16:creationId xmlns:a16="http://schemas.microsoft.com/office/drawing/2014/main" id="{21C325EF-6A23-46E9-98F5-8F855AE857DC}"/>
                </a:ext>
              </a:extLst>
            </p:cNvPr>
            <p:cNvSpPr/>
            <p:nvPr/>
          </p:nvSpPr>
          <p:spPr>
            <a:xfrm flipH="1">
              <a:off x="2044516" y="4117552"/>
              <a:ext cx="40334" cy="3052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0"/>
                <a:gd name="f4" fmla="val 17859"/>
                <a:gd name="f5" fmla="val 59"/>
                <a:gd name="f6" fmla="val 56"/>
                <a:gd name="f7" fmla="val 53"/>
                <a:gd name="f8" fmla="val 49"/>
                <a:gd name="f9" fmla="val 1"/>
                <a:gd name="f10" fmla="val 19"/>
                <a:gd name="f11" fmla="val 7"/>
                <a:gd name="f12" fmla="val 35"/>
                <a:gd name="f13" fmla="val 65"/>
                <a:gd name="f14" fmla="val 918"/>
                <a:gd name="f15" fmla="val 4780"/>
                <a:gd name="f16" fmla="val 1060"/>
                <a:gd name="f17" fmla="val 5519"/>
                <a:gd name="f18" fmla="val 1207"/>
                <a:gd name="f19" fmla="val 6283"/>
                <a:gd name="f20" fmla="val 1275"/>
                <a:gd name="f21" fmla="val 7049"/>
                <a:gd name="f22" fmla="val 1321"/>
                <a:gd name="f23" fmla="val 7573"/>
                <a:gd name="f24" fmla="val 1331"/>
                <a:gd name="f25" fmla="val 8110"/>
                <a:gd name="f26" fmla="val 1340"/>
                <a:gd name="f27" fmla="val 8630"/>
                <a:gd name="f28" fmla="val 1345"/>
                <a:gd name="f29" fmla="val 8954"/>
                <a:gd name="f30" fmla="val 1404"/>
                <a:gd name="f31" fmla="val 11917"/>
                <a:gd name="f32" fmla="val 1708"/>
                <a:gd name="f33" fmla="val 14897"/>
                <a:gd name="f34" fmla="val 2250"/>
                <a:gd name="f35" fmla="val 17812"/>
                <a:gd name="f36" fmla="val 2252"/>
                <a:gd name="f37" fmla="val 17840"/>
                <a:gd name="f38" fmla="val 2275"/>
                <a:gd name="f39" fmla="val 17858"/>
                <a:gd name="f40" fmla="val 2302"/>
                <a:gd name="f41" fmla="val 2307"/>
                <a:gd name="f42" fmla="val 2309"/>
                <a:gd name="f43" fmla="val 17855"/>
                <a:gd name="f44" fmla="val 2339"/>
                <a:gd name="f45" fmla="val 17851"/>
                <a:gd name="f46" fmla="val 2359"/>
                <a:gd name="f47" fmla="val 17822"/>
                <a:gd name="f48" fmla="val 2354"/>
                <a:gd name="f49" fmla="val 17791"/>
                <a:gd name="f50" fmla="val 1815"/>
                <a:gd name="f51" fmla="val 14882"/>
                <a:gd name="f52" fmla="val 1510"/>
                <a:gd name="f53" fmla="val 11908"/>
                <a:gd name="f54" fmla="val 1452"/>
                <a:gd name="f55" fmla="val 8952"/>
                <a:gd name="f56" fmla="val 1446"/>
                <a:gd name="f57" fmla="val 8627"/>
                <a:gd name="f58" fmla="val 1439"/>
                <a:gd name="f59" fmla="val 8107"/>
                <a:gd name="f60" fmla="val 1428"/>
                <a:gd name="f61" fmla="val 7569"/>
                <a:gd name="f62" fmla="val 1382"/>
                <a:gd name="f63" fmla="val 7039"/>
                <a:gd name="f64" fmla="val 1314"/>
                <a:gd name="f65" fmla="val 6269"/>
                <a:gd name="f66" fmla="val 1167"/>
                <a:gd name="f67" fmla="val 5501"/>
                <a:gd name="f68" fmla="val 1022"/>
                <a:gd name="f69" fmla="val 4759"/>
                <a:gd name="f70" fmla="val 113"/>
                <a:gd name="f71" fmla="val 44"/>
                <a:gd name="f72" fmla="val 108"/>
                <a:gd name="f73" fmla="val 84"/>
                <a:gd name="f74" fmla="*/ f0 1 2360"/>
                <a:gd name="f75" fmla="*/ f1 1 17859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2360"/>
                <a:gd name="f82" fmla="*/ f79 1 17859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360" h="178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1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39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56" y="f57"/>
                  </a:ln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lnTo>
                    <a:pt x="f70" y="f71"/>
                  </a:lnTo>
                  <a:cubicBezTo>
                    <a:pt x="f72" y="f10"/>
                    <a:pt x="f7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1246;p45">
              <a:extLst>
                <a:ext uri="{FF2B5EF4-FFF2-40B4-BE49-F238E27FC236}">
                  <a16:creationId xmlns:a16="http://schemas.microsoft.com/office/drawing/2014/main" id="{58A18E2C-C987-434A-A5AF-33FF3D03CA49}"/>
                </a:ext>
              </a:extLst>
            </p:cNvPr>
            <p:cNvSpPr/>
            <p:nvPr/>
          </p:nvSpPr>
          <p:spPr>
            <a:xfrm flipH="1">
              <a:off x="2131557" y="4124730"/>
              <a:ext cx="198808" cy="1779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33"/>
                <a:gd name="f4" fmla="val 10415"/>
                <a:gd name="f5" fmla="val 63"/>
                <a:gd name="f6" fmla="val 45"/>
                <a:gd name="f7" fmla="val 28"/>
                <a:gd name="f8" fmla="val 9"/>
                <a:gd name="f9" fmla="val 17"/>
                <a:gd name="f10" fmla="val 25"/>
                <a:gd name="f11" fmla="val 51"/>
                <a:gd name="f12" fmla="val 10"/>
                <a:gd name="f13" fmla="val 85"/>
                <a:gd name="f14" fmla="val 35"/>
                <a:gd name="f15" fmla="val 101"/>
                <a:gd name="f16" fmla="val 886"/>
                <a:gd name="f17" fmla="val 628"/>
                <a:gd name="f18" fmla="val 1628"/>
                <a:gd name="f19" fmla="val 1336"/>
                <a:gd name="f20" fmla="val 2354"/>
                <a:gd name="f21" fmla="val 2029"/>
                <a:gd name="f22" fmla="val 5213"/>
                <a:gd name="f23" fmla="val 4758"/>
                <a:gd name="f24" fmla="val 8279"/>
                <a:gd name="f25" fmla="val 7654"/>
                <a:gd name="f26" fmla="val 11536"/>
                <a:gd name="f27" fmla="val 10403"/>
                <a:gd name="f28" fmla="val 11547"/>
                <a:gd name="f29" fmla="val 10411"/>
                <a:gd name="f30" fmla="val 11560"/>
                <a:gd name="f31" fmla="val 10414"/>
                <a:gd name="f32" fmla="val 11571"/>
                <a:gd name="f33" fmla="val 11588"/>
                <a:gd name="f34" fmla="val 11604"/>
                <a:gd name="f35" fmla="val 10410"/>
                <a:gd name="f36" fmla="val 11613"/>
                <a:gd name="f37" fmla="val 10394"/>
                <a:gd name="f38" fmla="val 10372"/>
                <a:gd name="f39" fmla="val 11628"/>
                <a:gd name="f40" fmla="val 10337"/>
                <a:gd name="f41" fmla="val 11606"/>
                <a:gd name="f42" fmla="val 10319"/>
                <a:gd name="f43" fmla="val 8351"/>
                <a:gd name="f44" fmla="val 7572"/>
                <a:gd name="f45" fmla="val 5288"/>
                <a:gd name="f46" fmla="val 4678"/>
                <a:gd name="f47" fmla="val 2420"/>
                <a:gd name="f48" fmla="val 1941"/>
                <a:gd name="f49" fmla="val 1699"/>
                <a:gd name="f50" fmla="val 1252"/>
                <a:gd name="f51" fmla="val 953"/>
                <a:gd name="f52" fmla="val 539"/>
                <a:gd name="f53" fmla="val 92"/>
                <a:gd name="f54" fmla="val 8"/>
                <a:gd name="f55" fmla="val 83"/>
                <a:gd name="f56" fmla="val 3"/>
                <a:gd name="f57" fmla="val 73"/>
                <a:gd name="f58" fmla="*/ f0 1 11633"/>
                <a:gd name="f59" fmla="*/ f1 1 1041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1633"/>
                <a:gd name="f66" fmla="*/ f63 1 1041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1633" h="104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5" name="Google Shape;1247;p45">
              <a:extLst>
                <a:ext uri="{FF2B5EF4-FFF2-40B4-BE49-F238E27FC236}">
                  <a16:creationId xmlns:a16="http://schemas.microsoft.com/office/drawing/2014/main" id="{80F431D8-A5EA-486B-8342-2892307A5AFF}"/>
                </a:ext>
              </a:extLst>
            </p:cNvPr>
            <p:cNvSpPr/>
            <p:nvPr/>
          </p:nvSpPr>
          <p:spPr>
            <a:xfrm flipH="1">
              <a:off x="1875955" y="4503813"/>
              <a:ext cx="5705" cy="33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4"/>
                <a:gd name="f4" fmla="val 1941"/>
                <a:gd name="f5" fmla="val 55"/>
                <a:gd name="f6" fmla="val 1"/>
                <a:gd name="f7" fmla="val 25"/>
                <a:gd name="f8" fmla="val 2"/>
                <a:gd name="f9" fmla="val 26"/>
                <a:gd name="f10" fmla="val 58"/>
                <a:gd name="f11" fmla="val 16"/>
                <a:gd name="f12" fmla="val 676"/>
                <a:gd name="f13" fmla="val 89"/>
                <a:gd name="f14" fmla="val 1294"/>
                <a:gd name="f15" fmla="val 218"/>
                <a:gd name="f16" fmla="val 1898"/>
                <a:gd name="f17" fmla="val 224"/>
                <a:gd name="f18" fmla="val 1923"/>
                <a:gd name="f19" fmla="val 247"/>
                <a:gd name="f20" fmla="val 1940"/>
                <a:gd name="f21" fmla="val 271"/>
                <a:gd name="f22" fmla="val 275"/>
                <a:gd name="f23" fmla="val 280"/>
                <a:gd name="f24" fmla="val 284"/>
                <a:gd name="f25" fmla="val 1939"/>
                <a:gd name="f26" fmla="val 314"/>
                <a:gd name="f27" fmla="val 1932"/>
                <a:gd name="f28" fmla="val 1903"/>
                <a:gd name="f29" fmla="val 327"/>
                <a:gd name="f30" fmla="val 1873"/>
                <a:gd name="f31" fmla="val 197"/>
                <a:gd name="f32" fmla="val 1277"/>
                <a:gd name="f33" fmla="val 126"/>
                <a:gd name="f34" fmla="val 664"/>
                <a:gd name="f35" fmla="val 112"/>
                <a:gd name="f36" fmla="val 53"/>
                <a:gd name="f37" fmla="val 110"/>
                <a:gd name="f38" fmla="val 24"/>
                <a:gd name="f39" fmla="val 83"/>
                <a:gd name="f40" fmla="*/ f0 1 334"/>
                <a:gd name="f41" fmla="*/ f1 1 194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334"/>
                <a:gd name="f48" fmla="*/ f45 1 194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334" h="194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1248;p45">
              <a:extLst>
                <a:ext uri="{FF2B5EF4-FFF2-40B4-BE49-F238E27FC236}">
                  <a16:creationId xmlns:a16="http://schemas.microsoft.com/office/drawing/2014/main" id="{4902DB86-5F3F-4808-AD16-AB02FECA089C}"/>
                </a:ext>
              </a:extLst>
            </p:cNvPr>
            <p:cNvSpPr/>
            <p:nvPr/>
          </p:nvSpPr>
          <p:spPr>
            <a:xfrm flipH="1">
              <a:off x="1868402" y="4521397"/>
              <a:ext cx="3145" cy="120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4"/>
                <a:gd name="f4" fmla="val 705"/>
                <a:gd name="f5" fmla="val 62"/>
                <a:gd name="f6" fmla="val 57"/>
                <a:gd name="f7" fmla="val 52"/>
                <a:gd name="f8" fmla="val 1"/>
                <a:gd name="f9" fmla="val 46"/>
                <a:gd name="f10" fmla="val 3"/>
                <a:gd name="f11" fmla="val 18"/>
                <a:gd name="f12" fmla="val 11"/>
                <a:gd name="f13" fmla="val 41"/>
                <a:gd name="f14" fmla="val 8"/>
                <a:gd name="f15" fmla="val 70"/>
                <a:gd name="f16" fmla="val 58"/>
                <a:gd name="f17" fmla="val 259"/>
                <a:gd name="f18" fmla="val 74"/>
                <a:gd name="f19" fmla="val 453"/>
                <a:gd name="f20" fmla="val 647"/>
                <a:gd name="f21" fmla="val 54"/>
                <a:gd name="f22" fmla="val 676"/>
                <a:gd name="f23" fmla="val 76"/>
                <a:gd name="f24" fmla="val 704"/>
                <a:gd name="f25" fmla="val 108"/>
                <a:gd name="f26" fmla="val 112"/>
                <a:gd name="f27" fmla="val 140"/>
                <a:gd name="f28" fmla="val 165"/>
                <a:gd name="f29" fmla="val 684"/>
                <a:gd name="f30" fmla="val 168"/>
                <a:gd name="f31" fmla="val 655"/>
                <a:gd name="f32" fmla="val 183"/>
                <a:gd name="f33" fmla="val 449"/>
                <a:gd name="f34" fmla="val 166"/>
                <a:gd name="f35" fmla="val 242"/>
                <a:gd name="f36" fmla="val 115"/>
                <a:gd name="f37" fmla="val 107"/>
                <a:gd name="f38" fmla="val 86"/>
                <a:gd name="f39" fmla="*/ f0 1 184"/>
                <a:gd name="f40" fmla="*/ f1 1 705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184"/>
                <a:gd name="f47" fmla="*/ f44 1 705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84" h="70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16" y="f20"/>
                  </a:cubicBezTo>
                  <a:cubicBezTo>
                    <a:pt x="f21" y="f22"/>
                    <a:pt x="f23" y="f24"/>
                    <a:pt x="f25" y="f4"/>
                  </a:cubicBezTo>
                  <a:lnTo>
                    <a:pt x="f26" y="f4"/>
                  </a:ln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13"/>
                  </a:cubicBezTo>
                  <a:cubicBezTo>
                    <a:pt x="f37" y="f11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1249;p45">
              <a:extLst>
                <a:ext uri="{FF2B5EF4-FFF2-40B4-BE49-F238E27FC236}">
                  <a16:creationId xmlns:a16="http://schemas.microsoft.com/office/drawing/2014/main" id="{9808660F-6E41-41A6-B8FF-4BBE4FE4FA18}"/>
                </a:ext>
              </a:extLst>
            </p:cNvPr>
            <p:cNvSpPr/>
            <p:nvPr/>
          </p:nvSpPr>
          <p:spPr>
            <a:xfrm flipH="1">
              <a:off x="1898330" y="4387940"/>
              <a:ext cx="9811" cy="521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"/>
                <a:gd name="f4" fmla="val 3050"/>
                <a:gd name="f5" fmla="val 60"/>
                <a:gd name="f6" fmla="val 1"/>
                <a:gd name="f7" fmla="val 56"/>
                <a:gd name="f8" fmla="val 51"/>
                <a:gd name="f9" fmla="val 47"/>
                <a:gd name="f10" fmla="val 2"/>
                <a:gd name="f11" fmla="val 17"/>
                <a:gd name="f12" fmla="val 8"/>
                <a:gd name="f13" fmla="val 36"/>
                <a:gd name="f14" fmla="val 4"/>
                <a:gd name="f15" fmla="val 66"/>
                <a:gd name="f16" fmla="val 205"/>
                <a:gd name="f17" fmla="val 1030"/>
                <a:gd name="f18" fmla="val 359"/>
                <a:gd name="f19" fmla="val 2019"/>
                <a:gd name="f20" fmla="val 463"/>
                <a:gd name="f21" fmla="val 3000"/>
                <a:gd name="f22" fmla="val 466"/>
                <a:gd name="f23" fmla="val 3028"/>
                <a:gd name="f24" fmla="val 490"/>
                <a:gd name="f25" fmla="val 518"/>
                <a:gd name="f26" fmla="val 523"/>
                <a:gd name="f27" fmla="val 553"/>
                <a:gd name="f28" fmla="val 3045"/>
                <a:gd name="f29" fmla="val 3020"/>
                <a:gd name="f30" fmla="val 571"/>
                <a:gd name="f31" fmla="val 2988"/>
                <a:gd name="f32" fmla="val 2003"/>
                <a:gd name="f33" fmla="val 312"/>
                <a:gd name="f34" fmla="val 1013"/>
                <a:gd name="f35" fmla="val 111"/>
                <a:gd name="f36" fmla="val 45"/>
                <a:gd name="f37" fmla="val 107"/>
                <a:gd name="f38" fmla="val 19"/>
                <a:gd name="f39" fmla="val 86"/>
                <a:gd name="f40" fmla="*/ f0 1 574"/>
                <a:gd name="f41" fmla="*/ f1 1 3050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574"/>
                <a:gd name="f48" fmla="*/ f45 1 3050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74" h="3050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lnTo>
                    <a:pt x="f26" y="f4"/>
                  </a:lnTo>
                  <a:cubicBezTo>
                    <a:pt x="f27" y="f28"/>
                    <a:pt x="f3" y="f29"/>
                    <a:pt x="f30" y="f31"/>
                  </a:cubicBezTo>
                  <a:cubicBezTo>
                    <a:pt x="f22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8" name="Google Shape;1250;p45">
              <a:extLst>
                <a:ext uri="{FF2B5EF4-FFF2-40B4-BE49-F238E27FC236}">
                  <a16:creationId xmlns:a16="http://schemas.microsoft.com/office/drawing/2014/main" id="{1EA6F1B3-115D-4C4C-9880-D060B0D7D5A5}"/>
                </a:ext>
              </a:extLst>
            </p:cNvPr>
            <p:cNvSpPr/>
            <p:nvPr/>
          </p:nvSpPr>
          <p:spPr>
            <a:xfrm flipH="1">
              <a:off x="1909267" y="4406072"/>
              <a:ext cx="2871" cy="141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"/>
                <a:gd name="f4" fmla="val 827"/>
                <a:gd name="f5" fmla="val 59"/>
                <a:gd name="f6" fmla="val 56"/>
                <a:gd name="f7" fmla="val 54"/>
                <a:gd name="f8" fmla="val 52"/>
                <a:gd name="f9" fmla="val 1"/>
                <a:gd name="f10" fmla="val 22"/>
                <a:gd name="f11" fmla="val 2"/>
                <a:gd name="f12" fmla="val 29"/>
                <a:gd name="f13" fmla="val 57"/>
                <a:gd name="f14" fmla="val 777"/>
                <a:gd name="f15" fmla="val 62"/>
                <a:gd name="f16" fmla="val 805"/>
                <a:gd name="f17" fmla="val 84"/>
                <a:gd name="f18" fmla="val 113"/>
                <a:gd name="f19" fmla="val 116"/>
                <a:gd name="f20" fmla="val 146"/>
                <a:gd name="f21" fmla="val 824"/>
                <a:gd name="f22" fmla="val 167"/>
                <a:gd name="f23" fmla="val 798"/>
                <a:gd name="f24" fmla="val 166"/>
                <a:gd name="f25" fmla="val 767"/>
                <a:gd name="f26" fmla="val 110"/>
                <a:gd name="f27" fmla="val 50"/>
                <a:gd name="f28" fmla="val 109"/>
                <a:gd name="f29" fmla="val 85"/>
                <a:gd name="f30" fmla="*/ f0 1 168"/>
                <a:gd name="f31" fmla="*/ f1 1 827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68"/>
                <a:gd name="f38" fmla="*/ f35 1 827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68" h="827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1" y="f5"/>
                  </a:cubicBez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26" y="f27"/>
                  </a:lnTo>
                  <a:cubicBezTo>
                    <a:pt x="f28" y="f10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1251;p45">
              <a:extLst>
                <a:ext uri="{FF2B5EF4-FFF2-40B4-BE49-F238E27FC236}">
                  <a16:creationId xmlns:a16="http://schemas.microsoft.com/office/drawing/2014/main" id="{F4B6A992-E5A3-4A14-B913-8D69C3F4971B}"/>
                </a:ext>
              </a:extLst>
            </p:cNvPr>
            <p:cNvSpPr/>
            <p:nvPr/>
          </p:nvSpPr>
          <p:spPr>
            <a:xfrm flipH="1">
              <a:off x="1872298" y="4545747"/>
              <a:ext cx="2990" cy="6153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75"/>
                <a:gd name="f5" fmla="val 62"/>
                <a:gd name="f6" fmla="val 1"/>
                <a:gd name="f7" fmla="val 58"/>
                <a:gd name="f8" fmla="val 54"/>
                <a:gd name="f9" fmla="val 50"/>
                <a:gd name="f10" fmla="val 2"/>
                <a:gd name="f11" fmla="val 21"/>
                <a:gd name="f12" fmla="val 9"/>
                <a:gd name="f13" fmla="val 38"/>
                <a:gd name="f14" fmla="val 8"/>
                <a:gd name="f15" fmla="val 67"/>
                <a:gd name="f16" fmla="val 60"/>
                <a:gd name="f17" fmla="val 317"/>
                <a:gd name="f18" fmla="val 66"/>
                <a:gd name="f19" fmla="val 341"/>
                <a:gd name="f20" fmla="val 89"/>
                <a:gd name="f21" fmla="val 359"/>
                <a:gd name="f22" fmla="val 115"/>
                <a:gd name="f23" fmla="val 124"/>
                <a:gd name="f24" fmla="val 154"/>
                <a:gd name="f25" fmla="val 352"/>
                <a:gd name="f26" fmla="val 174"/>
                <a:gd name="f27" fmla="val 324"/>
                <a:gd name="f28" fmla="val 167"/>
                <a:gd name="f29" fmla="val 294"/>
                <a:gd name="f30" fmla="val 45"/>
                <a:gd name="f31" fmla="val 110"/>
                <a:gd name="f32" fmla="val 17"/>
                <a:gd name="f33" fmla="val 87"/>
                <a:gd name="f34" fmla="*/ f1 1 175"/>
                <a:gd name="f35" fmla="*/ f2 1 360"/>
                <a:gd name="f36" fmla="val f3"/>
                <a:gd name="f37" fmla="val f4"/>
                <a:gd name="f38" fmla="val f0"/>
                <a:gd name="f39" fmla="+- f38 0 f36"/>
                <a:gd name="f40" fmla="+- f37 0 f36"/>
                <a:gd name="f41" fmla="*/ f40 1 175"/>
                <a:gd name="f42" fmla="*/ f39 1 360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75" h="360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5"/>
                    <a:pt x="f26" y="f27"/>
                    <a:pt x="f28" y="f29"/>
                  </a:cubicBezTo>
                  <a:lnTo>
                    <a:pt x="f22" y="f30"/>
                  </a:ln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1252;p45">
              <a:extLst>
                <a:ext uri="{FF2B5EF4-FFF2-40B4-BE49-F238E27FC236}">
                  <a16:creationId xmlns:a16="http://schemas.microsoft.com/office/drawing/2014/main" id="{A33BE64A-B299-41EE-BC5C-79C2FF6CE7E7}"/>
                </a:ext>
              </a:extLst>
            </p:cNvPr>
            <p:cNvSpPr/>
            <p:nvPr/>
          </p:nvSpPr>
          <p:spPr>
            <a:xfrm flipH="1">
              <a:off x="1906048" y="4684370"/>
              <a:ext cx="59728" cy="13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5"/>
                <a:gd name="f4" fmla="val 772"/>
                <a:gd name="f5" fmla="val 55"/>
                <a:gd name="f6" fmla="val 28"/>
                <a:gd name="f7" fmla="val 8"/>
                <a:gd name="f8" fmla="val 22"/>
                <a:gd name="f9" fmla="val 5"/>
                <a:gd name="f10" fmla="val 48"/>
                <a:gd name="f11" fmla="val 1"/>
                <a:gd name="f12" fmla="val 77"/>
                <a:gd name="f13" fmla="val 105"/>
                <a:gd name="f14" fmla="val 53"/>
                <a:gd name="f15" fmla="val 110"/>
                <a:gd name="f16" fmla="val 1186"/>
                <a:gd name="f17" fmla="val 252"/>
                <a:gd name="f18" fmla="val 2318"/>
                <a:gd name="f19" fmla="val 474"/>
                <a:gd name="f20" fmla="val 3421"/>
                <a:gd name="f21" fmla="val 770"/>
                <a:gd name="f22" fmla="val 3426"/>
                <a:gd name="f23" fmla="val 3430"/>
                <a:gd name="f24" fmla="val 3436"/>
                <a:gd name="f25" fmla="val 3458"/>
                <a:gd name="f26" fmla="val 3481"/>
                <a:gd name="f27" fmla="val 756"/>
                <a:gd name="f28" fmla="val 3487"/>
                <a:gd name="f29" fmla="val 732"/>
                <a:gd name="f30" fmla="val 3494"/>
                <a:gd name="f31" fmla="val 702"/>
                <a:gd name="f32" fmla="val 3476"/>
                <a:gd name="f33" fmla="val 672"/>
                <a:gd name="f34" fmla="val 3447"/>
                <a:gd name="f35" fmla="val 665"/>
                <a:gd name="f36" fmla="val 2341"/>
                <a:gd name="f37" fmla="val 367"/>
                <a:gd name="f38" fmla="val 1201"/>
                <a:gd name="f39" fmla="val 145"/>
                <a:gd name="f40" fmla="val 65"/>
                <a:gd name="f41" fmla="val 62"/>
                <a:gd name="f42" fmla="val 58"/>
                <a:gd name="f43" fmla="*/ f0 1 3495"/>
                <a:gd name="f44" fmla="*/ f1 1 77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3495"/>
                <a:gd name="f51" fmla="*/ f48 1 77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3495" h="7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4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11"/>
                  </a:cubicBezTo>
                  <a:cubicBezTo>
                    <a:pt x="f41" y="f1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1253;p45">
              <a:extLst>
                <a:ext uri="{FF2B5EF4-FFF2-40B4-BE49-F238E27FC236}">
                  <a16:creationId xmlns:a16="http://schemas.microsoft.com/office/drawing/2014/main" id="{A890002E-BFFA-4D6A-9871-315B86C814F3}"/>
                </a:ext>
              </a:extLst>
            </p:cNvPr>
            <p:cNvSpPr/>
            <p:nvPr/>
          </p:nvSpPr>
          <p:spPr>
            <a:xfrm flipH="1">
              <a:off x="1975131" y="4682871"/>
              <a:ext cx="4306" cy="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"/>
                <a:gd name="f4" fmla="val 130"/>
                <a:gd name="f5" fmla="val 63"/>
                <a:gd name="f6" fmla="val 1"/>
                <a:gd name="f7" fmla="val 34"/>
                <a:gd name="f8" fmla="val 9"/>
                <a:gd name="f9" fmla="val 20"/>
                <a:gd name="f10" fmla="val 6"/>
                <a:gd name="f11" fmla="val 48"/>
                <a:gd name="f12" fmla="val 78"/>
                <a:gd name="f13" fmla="val 22"/>
                <a:gd name="f14" fmla="val 106"/>
                <a:gd name="f15" fmla="val 52"/>
                <a:gd name="f16" fmla="val 111"/>
                <a:gd name="f17" fmla="val 184"/>
                <a:gd name="f18" fmla="val 129"/>
                <a:gd name="f19" fmla="val 192"/>
                <a:gd name="f20" fmla="val 219"/>
                <a:gd name="f21" fmla="val 241"/>
                <a:gd name="f22" fmla="val 109"/>
                <a:gd name="f23" fmla="val 247"/>
                <a:gd name="f24" fmla="val 84"/>
                <a:gd name="f25" fmla="val 251"/>
                <a:gd name="f26" fmla="val 54"/>
                <a:gd name="f27" fmla="val 230"/>
                <a:gd name="f28" fmla="val 25"/>
                <a:gd name="f29" fmla="val 200"/>
                <a:gd name="f30" fmla="val 21"/>
                <a:gd name="f31" fmla="val 69"/>
                <a:gd name="f32" fmla="val 67"/>
                <a:gd name="f33" fmla="val 65"/>
                <a:gd name="f34" fmla="*/ f0 1 252"/>
                <a:gd name="f35" fmla="*/ f1 1 130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52"/>
                <a:gd name="f42" fmla="*/ f39 1 130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52" h="13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9" y="f18"/>
                  </a:lnTo>
                  <a:cubicBezTo>
                    <a:pt x="f20" y="f18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6"/>
                  </a:lnTo>
                  <a:cubicBezTo>
                    <a:pt x="f32" y="f6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1254;p45">
              <a:extLst>
                <a:ext uri="{FF2B5EF4-FFF2-40B4-BE49-F238E27FC236}">
                  <a16:creationId xmlns:a16="http://schemas.microsoft.com/office/drawing/2014/main" id="{7DB13C2C-FE00-4F0A-857C-1509CAE7926F}"/>
                </a:ext>
              </a:extLst>
            </p:cNvPr>
            <p:cNvSpPr/>
            <p:nvPr/>
          </p:nvSpPr>
          <p:spPr>
            <a:xfrm flipH="1">
              <a:off x="1937887" y="4678939"/>
              <a:ext cx="8220" cy="26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1"/>
                <a:gd name="f4" fmla="val 156"/>
                <a:gd name="f5" fmla="val 60"/>
                <a:gd name="f6" fmla="val 35"/>
                <a:gd name="f7" fmla="val 14"/>
                <a:gd name="f8" fmla="val 17"/>
                <a:gd name="f9" fmla="val 8"/>
                <a:gd name="f10" fmla="val 43"/>
                <a:gd name="f11" fmla="val 72"/>
                <a:gd name="f12" fmla="val 19"/>
                <a:gd name="f13" fmla="val 101"/>
                <a:gd name="f14" fmla="val 49"/>
                <a:gd name="f15" fmla="val 109"/>
                <a:gd name="f16" fmla="val 171"/>
                <a:gd name="f17" fmla="val 138"/>
                <a:gd name="f18" fmla="val 298"/>
                <a:gd name="f19" fmla="val 426"/>
                <a:gd name="f20" fmla="val 456"/>
                <a:gd name="f21" fmla="val 480"/>
                <a:gd name="f22" fmla="val 130"/>
                <a:gd name="f23" fmla="val 479"/>
                <a:gd name="f24" fmla="val 100"/>
                <a:gd name="f25" fmla="val 70"/>
                <a:gd name="f26" fmla="val 455"/>
                <a:gd name="f27" fmla="val 44"/>
                <a:gd name="f28" fmla="val 423"/>
                <a:gd name="f29" fmla="val 307"/>
                <a:gd name="f30" fmla="val 187"/>
                <a:gd name="f31" fmla="val 30"/>
                <a:gd name="f32" fmla="val 73"/>
                <a:gd name="f33" fmla="val 2"/>
                <a:gd name="f34" fmla="val 69"/>
                <a:gd name="f35" fmla="val 1"/>
                <a:gd name="f36" fmla="val 64"/>
                <a:gd name="f37" fmla="*/ f0 1 481"/>
                <a:gd name="f38" fmla="*/ f1 1 15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1"/>
                <a:gd name="f45" fmla="*/ f42 1 15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1" h="1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3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1255;p45">
              <a:extLst>
                <a:ext uri="{FF2B5EF4-FFF2-40B4-BE49-F238E27FC236}">
                  <a16:creationId xmlns:a16="http://schemas.microsoft.com/office/drawing/2014/main" id="{B1B293D4-9FFB-4B46-908A-5E13485762FE}"/>
                </a:ext>
              </a:extLst>
            </p:cNvPr>
            <p:cNvSpPr/>
            <p:nvPr/>
          </p:nvSpPr>
          <p:spPr>
            <a:xfrm flipH="1">
              <a:off x="2043034" y="4687086"/>
              <a:ext cx="27432" cy="43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05"/>
                <a:gd name="f4" fmla="val 253"/>
                <a:gd name="f5" fmla="val 58"/>
                <a:gd name="f6" fmla="val 28"/>
                <a:gd name="f7" fmla="val 6"/>
                <a:gd name="f8" fmla="val 22"/>
                <a:gd name="f9" fmla="val 2"/>
                <a:gd name="f10" fmla="val 50"/>
                <a:gd name="f11" fmla="val 1"/>
                <a:gd name="f12" fmla="val 80"/>
                <a:gd name="f13" fmla="val 107"/>
                <a:gd name="f14" fmla="val 52"/>
                <a:gd name="f15" fmla="val 110"/>
                <a:gd name="f16" fmla="val 1543"/>
                <a:gd name="f17" fmla="val 252"/>
                <a:gd name="f18" fmla="val 1547"/>
                <a:gd name="f19" fmla="val 1576"/>
                <a:gd name="f20" fmla="val 1598"/>
                <a:gd name="f21" fmla="val 231"/>
                <a:gd name="f22" fmla="val 1603"/>
                <a:gd name="f23" fmla="val 203"/>
                <a:gd name="f24" fmla="val 1604"/>
                <a:gd name="f25" fmla="val 173"/>
                <a:gd name="f26" fmla="val 1583"/>
                <a:gd name="f27" fmla="val 146"/>
                <a:gd name="f28" fmla="val 1553"/>
                <a:gd name="f29" fmla="val 143"/>
                <a:gd name="f30" fmla="val 63"/>
                <a:gd name="f31" fmla="val 61"/>
                <a:gd name="f32" fmla="val 60"/>
                <a:gd name="f33" fmla="*/ f0 1 1605"/>
                <a:gd name="f34" fmla="*/ f1 1 25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605"/>
                <a:gd name="f41" fmla="*/ f38 1 25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605" h="2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lnTo>
                    <a:pt x="f16" y="f17"/>
                  </a:lnTo>
                  <a:lnTo>
                    <a:pt x="f18" y="f17"/>
                  </a:lnTo>
                  <a:cubicBezTo>
                    <a:pt x="f19" y="f17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lnTo>
                    <a:pt x="f30" y="f2"/>
                  </a:lnTo>
                  <a:cubicBezTo>
                    <a:pt x="f31" y="f2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1256;p45">
              <a:extLst>
                <a:ext uri="{FF2B5EF4-FFF2-40B4-BE49-F238E27FC236}">
                  <a16:creationId xmlns:a16="http://schemas.microsoft.com/office/drawing/2014/main" id="{DA2B07CC-D8FA-43FA-BBDA-03DF7B538CF9}"/>
                </a:ext>
              </a:extLst>
            </p:cNvPr>
            <p:cNvSpPr/>
            <p:nvPr/>
          </p:nvSpPr>
          <p:spPr>
            <a:xfrm flipH="1">
              <a:off x="2053184" y="4696175"/>
              <a:ext cx="5879" cy="2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4"/>
                <a:gd name="f4" fmla="val 165"/>
                <a:gd name="f5" fmla="val 59"/>
                <a:gd name="f6" fmla="val 35"/>
                <a:gd name="f7" fmla="val 15"/>
                <a:gd name="f8" fmla="val 17"/>
                <a:gd name="f9" fmla="val 9"/>
                <a:gd name="f10" fmla="val 41"/>
                <a:gd name="f11" fmla="val 69"/>
                <a:gd name="f12" fmla="val 19"/>
                <a:gd name="f13" fmla="val 101"/>
                <a:gd name="f14" fmla="val 47"/>
                <a:gd name="f15" fmla="val 108"/>
                <a:gd name="f16" fmla="val 268"/>
                <a:gd name="f17" fmla="val 162"/>
                <a:gd name="f18" fmla="val 272"/>
                <a:gd name="f19" fmla="val 278"/>
                <a:gd name="f20" fmla="val 281"/>
                <a:gd name="f21" fmla="val 306"/>
                <a:gd name="f22" fmla="val 326"/>
                <a:gd name="f23" fmla="val 148"/>
                <a:gd name="f24" fmla="val 335"/>
                <a:gd name="f25" fmla="val 123"/>
                <a:gd name="f26" fmla="val 343"/>
                <a:gd name="f27" fmla="val 95"/>
                <a:gd name="f28" fmla="val 323"/>
                <a:gd name="f29" fmla="val 65"/>
                <a:gd name="f30" fmla="val 295"/>
                <a:gd name="f31" fmla="val 58"/>
                <a:gd name="f32" fmla="val 74"/>
                <a:gd name="f33" fmla="val 2"/>
                <a:gd name="f34" fmla="val 1"/>
                <a:gd name="f35" fmla="val 64"/>
                <a:gd name="f36" fmla="*/ f0 1 344"/>
                <a:gd name="f37" fmla="*/ f1 1 165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44"/>
                <a:gd name="f44" fmla="*/ f41 1 165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44" h="16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4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11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1257;p45">
              <a:extLst>
                <a:ext uri="{FF2B5EF4-FFF2-40B4-BE49-F238E27FC236}">
                  <a16:creationId xmlns:a16="http://schemas.microsoft.com/office/drawing/2014/main" id="{A767B8FD-145F-48E1-8922-49614609507D}"/>
                </a:ext>
              </a:extLst>
            </p:cNvPr>
            <p:cNvSpPr/>
            <p:nvPr/>
          </p:nvSpPr>
          <p:spPr>
            <a:xfrm flipH="1">
              <a:off x="2076410" y="4468617"/>
              <a:ext cx="64008" cy="339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45"/>
                <a:gd name="f4" fmla="val 1985"/>
                <a:gd name="f5" fmla="val 65"/>
                <a:gd name="f6" fmla="val 44"/>
                <a:gd name="f7" fmla="val 23"/>
                <a:gd name="f8" fmla="val 12"/>
                <a:gd name="f9" fmla="val 13"/>
                <a:gd name="f10" fmla="val 32"/>
                <a:gd name="f11" fmla="val 1"/>
                <a:gd name="f12" fmla="val 60"/>
                <a:gd name="f13" fmla="val 92"/>
                <a:gd name="f14" fmla="val 41"/>
                <a:gd name="f15" fmla="val 104"/>
                <a:gd name="f16" fmla="val 1265"/>
                <a:gd name="f17" fmla="val 677"/>
                <a:gd name="f18" fmla="val 2481"/>
                <a:gd name="f19" fmla="val 1306"/>
                <a:gd name="f20" fmla="val 3656"/>
                <a:gd name="f21" fmla="val 1977"/>
                <a:gd name="f22" fmla="val 3665"/>
                <a:gd name="f23" fmla="val 1983"/>
                <a:gd name="f24" fmla="val 3673"/>
                <a:gd name="f25" fmla="val 1984"/>
                <a:gd name="f26" fmla="val 3682"/>
                <a:gd name="f27" fmla="val 3702"/>
                <a:gd name="f28" fmla="val 3720"/>
                <a:gd name="f29" fmla="val 1974"/>
                <a:gd name="f30" fmla="val 3729"/>
                <a:gd name="f31" fmla="val 1956"/>
                <a:gd name="f32" fmla="val 1930"/>
                <a:gd name="f33" fmla="val 3736"/>
                <a:gd name="f34" fmla="val 1896"/>
                <a:gd name="f35" fmla="val 3709"/>
                <a:gd name="f36" fmla="val 1882"/>
                <a:gd name="f37" fmla="val 2533"/>
                <a:gd name="f38" fmla="val 1208"/>
                <a:gd name="f39" fmla="val 1312"/>
                <a:gd name="f40" fmla="val 576"/>
                <a:gd name="f41" fmla="val 86"/>
                <a:gd name="f42" fmla="val 5"/>
                <a:gd name="f43" fmla="val 79"/>
                <a:gd name="f44" fmla="val 2"/>
                <a:gd name="f45" fmla="val 72"/>
                <a:gd name="f46" fmla="*/ f0 1 3745"/>
                <a:gd name="f47" fmla="*/ f1 1 198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745"/>
                <a:gd name="f54" fmla="*/ f51 1 198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745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" name="Google Shape;1258;p45">
              <a:extLst>
                <a:ext uri="{FF2B5EF4-FFF2-40B4-BE49-F238E27FC236}">
                  <a16:creationId xmlns:a16="http://schemas.microsoft.com/office/drawing/2014/main" id="{25E5C292-28DE-4CA1-AB82-E1F4F73B13DF}"/>
                </a:ext>
              </a:extLst>
            </p:cNvPr>
            <p:cNvSpPr/>
            <p:nvPr/>
          </p:nvSpPr>
          <p:spPr>
            <a:xfrm flipH="1">
              <a:off x="2108505" y="4488496"/>
              <a:ext cx="9400" cy="60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0"/>
                <a:gd name="f4" fmla="val 352"/>
                <a:gd name="f5" fmla="val 63"/>
                <a:gd name="f6" fmla="val 44"/>
                <a:gd name="f7" fmla="val 26"/>
                <a:gd name="f8" fmla="val 10"/>
                <a:gd name="f9" fmla="val 17"/>
                <a:gd name="f10" fmla="val 28"/>
                <a:gd name="f11" fmla="val 1"/>
                <a:gd name="f12" fmla="val 55"/>
                <a:gd name="f13" fmla="val 9"/>
                <a:gd name="f14" fmla="val 88"/>
                <a:gd name="f15" fmla="val 37"/>
                <a:gd name="f16" fmla="val 102"/>
                <a:gd name="f17" fmla="val 458"/>
                <a:gd name="f18" fmla="val 344"/>
                <a:gd name="f19" fmla="val 468"/>
                <a:gd name="f20" fmla="val 350"/>
                <a:gd name="f21" fmla="val 477"/>
                <a:gd name="f22" fmla="val 351"/>
                <a:gd name="f23" fmla="val 485"/>
                <a:gd name="f24" fmla="val 505"/>
                <a:gd name="f25" fmla="val 524"/>
                <a:gd name="f26" fmla="val 341"/>
                <a:gd name="f27" fmla="val 534"/>
                <a:gd name="f28" fmla="val 326"/>
                <a:gd name="f29" fmla="val 549"/>
                <a:gd name="f30" fmla="val 299"/>
                <a:gd name="f31" fmla="val 541"/>
                <a:gd name="f32" fmla="val 264"/>
                <a:gd name="f33" fmla="val 514"/>
                <a:gd name="f34" fmla="val 250"/>
                <a:gd name="f35" fmla="val 92"/>
                <a:gd name="f36" fmla="val 8"/>
                <a:gd name="f37" fmla="val 83"/>
                <a:gd name="f38" fmla="val 3"/>
                <a:gd name="f39" fmla="val 73"/>
                <a:gd name="f40" fmla="*/ f0 1 550"/>
                <a:gd name="f41" fmla="*/ f1 1 352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550"/>
                <a:gd name="f48" fmla="*/ f45 1 352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50" h="3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7" y="f38"/>
                    <a:pt x="f3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" name="Google Shape;1259;p45">
              <a:extLst>
                <a:ext uri="{FF2B5EF4-FFF2-40B4-BE49-F238E27FC236}">
                  <a16:creationId xmlns:a16="http://schemas.microsoft.com/office/drawing/2014/main" id="{B2340961-21C2-4F1E-BAA2-A1936BAF3406}"/>
                </a:ext>
              </a:extLst>
            </p:cNvPr>
            <p:cNvSpPr/>
            <p:nvPr/>
          </p:nvSpPr>
          <p:spPr>
            <a:xfrm flipH="1">
              <a:off x="2190673" y="4417740"/>
              <a:ext cx="19467" cy="88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39"/>
                <a:gd name="f4" fmla="val 516"/>
                <a:gd name="f5" fmla="val 63"/>
                <a:gd name="f6" fmla="val 41"/>
                <a:gd name="f7" fmla="val 20"/>
                <a:gd name="f8" fmla="val 12"/>
                <a:gd name="f9" fmla="val 34"/>
                <a:gd name="f10" fmla="val 1"/>
                <a:gd name="f11" fmla="val 62"/>
                <a:gd name="f12" fmla="val 13"/>
                <a:gd name="f13" fmla="val 95"/>
                <a:gd name="f14" fmla="val 42"/>
                <a:gd name="f15" fmla="val 105"/>
                <a:gd name="f16" fmla="val 1056"/>
                <a:gd name="f17" fmla="val 511"/>
                <a:gd name="f18" fmla="val 1061"/>
                <a:gd name="f19" fmla="val 514"/>
                <a:gd name="f20" fmla="val 1069"/>
                <a:gd name="f21" fmla="val 515"/>
                <a:gd name="f22" fmla="val 1076"/>
                <a:gd name="f23" fmla="val 1097"/>
                <a:gd name="f24" fmla="val 1118"/>
                <a:gd name="f25" fmla="val 502"/>
                <a:gd name="f26" fmla="val 1127"/>
                <a:gd name="f27" fmla="val 481"/>
                <a:gd name="f28" fmla="val 1138"/>
                <a:gd name="f29" fmla="val 453"/>
                <a:gd name="f30" fmla="val 1126"/>
                <a:gd name="f31" fmla="val 420"/>
                <a:gd name="f32" fmla="val 410"/>
                <a:gd name="f33" fmla="val 83"/>
                <a:gd name="f34" fmla="val 4"/>
                <a:gd name="f35" fmla="val 77"/>
                <a:gd name="f36" fmla="val 2"/>
                <a:gd name="f37" fmla="val 70"/>
                <a:gd name="f38" fmla="*/ f0 1 1139"/>
                <a:gd name="f39" fmla="*/ f1 1 51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139"/>
                <a:gd name="f46" fmla="*/ f43 1 51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139" h="516">
                  <a:moveTo>
                    <a:pt x="f5" y="f2"/>
                  </a:moveTo>
                  <a:cubicBezTo>
                    <a:pt x="f6" y="f2"/>
                    <a:pt x="f7" y="f8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23" y="f32"/>
                  </a:cubicBezTo>
                  <a:lnTo>
                    <a:pt x="f33" y="f34"/>
                  </a:ln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" name="Google Shape;1260;p45">
              <a:extLst>
                <a:ext uri="{FF2B5EF4-FFF2-40B4-BE49-F238E27FC236}">
                  <a16:creationId xmlns:a16="http://schemas.microsoft.com/office/drawing/2014/main" id="{E18E861E-64EB-49BB-91CE-6107ABDB51B4}"/>
                </a:ext>
              </a:extLst>
            </p:cNvPr>
            <p:cNvSpPr/>
            <p:nvPr/>
          </p:nvSpPr>
          <p:spPr>
            <a:xfrm flipH="1">
              <a:off x="2220108" y="4407453"/>
              <a:ext cx="7882" cy="45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1"/>
                <a:gd name="f4" fmla="val 265"/>
                <a:gd name="f5" fmla="val 62"/>
                <a:gd name="f6" fmla="val 1"/>
                <a:gd name="f7" fmla="val 43"/>
                <a:gd name="f8" fmla="val 25"/>
                <a:gd name="f9" fmla="val 10"/>
                <a:gd name="f10" fmla="val 15"/>
                <a:gd name="f11" fmla="val 28"/>
                <a:gd name="f12" fmla="val 53"/>
                <a:gd name="f13" fmla="val 8"/>
                <a:gd name="f14" fmla="val 86"/>
                <a:gd name="f15" fmla="val 33"/>
                <a:gd name="f16" fmla="val 102"/>
                <a:gd name="f17" fmla="val 144"/>
                <a:gd name="f18" fmla="val 167"/>
                <a:gd name="f19" fmla="val 261"/>
                <a:gd name="f20" fmla="val 221"/>
                <a:gd name="f21" fmla="val 382"/>
                <a:gd name="f22" fmla="val 389"/>
                <a:gd name="f23" fmla="val 264"/>
                <a:gd name="f24" fmla="val 395"/>
                <a:gd name="f25" fmla="val 401"/>
                <a:gd name="f26" fmla="val 424"/>
                <a:gd name="f27" fmla="val 445"/>
                <a:gd name="f28" fmla="val 248"/>
                <a:gd name="f29" fmla="val 452"/>
                <a:gd name="f30" fmla="val 226"/>
                <a:gd name="f31" fmla="val 196"/>
                <a:gd name="f32" fmla="val 164"/>
                <a:gd name="f33" fmla="val 416"/>
                <a:gd name="f34" fmla="val 156"/>
                <a:gd name="f35" fmla="val 303"/>
                <a:gd name="f36" fmla="val 119"/>
                <a:gd name="f37" fmla="val 193"/>
                <a:gd name="f38" fmla="val 69"/>
                <a:gd name="f39" fmla="val 89"/>
                <a:gd name="f40" fmla="val 80"/>
                <a:gd name="f41" fmla="val 3"/>
                <a:gd name="f42" fmla="val 71"/>
                <a:gd name="f43" fmla="*/ f0 1 461"/>
                <a:gd name="f44" fmla="*/ f1 1 26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461"/>
                <a:gd name="f51" fmla="*/ f48 1 26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461" h="26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19"/>
                  </a:cubicBez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8"/>
                    <a:pt x="f29" y="f30"/>
                  </a:cubicBezTo>
                  <a:cubicBezTo>
                    <a:pt x="f3" y="f31"/>
                    <a:pt x="f27" y="f32"/>
                    <a:pt x="f33" y="f34"/>
                  </a:cubicBezTo>
                  <a:cubicBezTo>
                    <a:pt x="f35" y="f36"/>
                    <a:pt x="f37" y="f38"/>
                    <a:pt x="f39" y="f13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1261;p45">
              <a:extLst>
                <a:ext uri="{FF2B5EF4-FFF2-40B4-BE49-F238E27FC236}">
                  <a16:creationId xmlns:a16="http://schemas.microsoft.com/office/drawing/2014/main" id="{3C02549F-EE65-4C83-92A0-B256DC06781B}"/>
                </a:ext>
              </a:extLst>
            </p:cNvPr>
            <p:cNvSpPr/>
            <p:nvPr/>
          </p:nvSpPr>
          <p:spPr>
            <a:xfrm flipH="1">
              <a:off x="2193133" y="4409127"/>
              <a:ext cx="6711" cy="3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3"/>
                <a:gd name="f4" fmla="val 218"/>
                <a:gd name="f5" fmla="val 63"/>
                <a:gd name="f6" fmla="val 40"/>
                <a:gd name="f7" fmla="val 20"/>
                <a:gd name="f8" fmla="val 13"/>
                <a:gd name="f9" fmla="val 11"/>
                <a:gd name="f10" fmla="val 35"/>
                <a:gd name="f11" fmla="val 1"/>
                <a:gd name="f12" fmla="val 64"/>
                <a:gd name="f13" fmla="val 12"/>
                <a:gd name="f14" fmla="val 95"/>
                <a:gd name="f15" fmla="val 41"/>
                <a:gd name="f16" fmla="val 106"/>
                <a:gd name="f17" fmla="val 310"/>
                <a:gd name="f18" fmla="val 215"/>
                <a:gd name="f19" fmla="val 317"/>
                <a:gd name="f20" fmla="val 216"/>
                <a:gd name="f21" fmla="val 324"/>
                <a:gd name="f22" fmla="val 217"/>
                <a:gd name="f23" fmla="val 331"/>
                <a:gd name="f24" fmla="val 353"/>
                <a:gd name="f25" fmla="val 373"/>
                <a:gd name="f26" fmla="val 206"/>
                <a:gd name="f27" fmla="val 381"/>
                <a:gd name="f28" fmla="val 185"/>
                <a:gd name="f29" fmla="val 156"/>
                <a:gd name="f30" fmla="val 380"/>
                <a:gd name="f31" fmla="val 123"/>
                <a:gd name="f32" fmla="val 351"/>
                <a:gd name="f33" fmla="val 113"/>
                <a:gd name="f34" fmla="val 82"/>
                <a:gd name="f35" fmla="val 4"/>
                <a:gd name="f36" fmla="val 76"/>
                <a:gd name="f37" fmla="val 2"/>
                <a:gd name="f38" fmla="val 69"/>
                <a:gd name="f39" fmla="*/ f0 1 393"/>
                <a:gd name="f40" fmla="*/ f1 1 21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93"/>
                <a:gd name="f47" fmla="*/ f44 1 21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93" h="21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1262;p45">
              <a:extLst>
                <a:ext uri="{FF2B5EF4-FFF2-40B4-BE49-F238E27FC236}">
                  <a16:creationId xmlns:a16="http://schemas.microsoft.com/office/drawing/2014/main" id="{8E49DC91-B1B8-4DA4-A8F8-4D022844154C}"/>
                </a:ext>
              </a:extLst>
            </p:cNvPr>
            <p:cNvSpPr/>
            <p:nvPr/>
          </p:nvSpPr>
          <p:spPr>
            <a:xfrm flipH="1">
              <a:off x="2050862" y="4293885"/>
              <a:ext cx="2679" cy="273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"/>
                <a:gd name="f4" fmla="val 1602"/>
                <a:gd name="f5" fmla="val 69"/>
                <a:gd name="f6" fmla="val 1"/>
                <a:gd name="f7" fmla="val 40"/>
                <a:gd name="f8" fmla="val 4"/>
                <a:gd name="f9" fmla="val 12"/>
                <a:gd name="f10" fmla="val 24"/>
                <a:gd name="f11" fmla="val 53"/>
                <a:gd name="f12" fmla="val 550"/>
                <a:gd name="f13" fmla="val 1055"/>
                <a:gd name="f14" fmla="val 44"/>
                <a:gd name="f15" fmla="val 1549"/>
                <a:gd name="f16" fmla="val 47"/>
                <a:gd name="f17" fmla="val 1580"/>
                <a:gd name="f18" fmla="val 72"/>
                <a:gd name="f19" fmla="val 1601"/>
                <a:gd name="f20" fmla="val 100"/>
                <a:gd name="f21" fmla="val 104"/>
                <a:gd name="f22" fmla="val 1600"/>
                <a:gd name="f23" fmla="val 134"/>
                <a:gd name="f24" fmla="val 1599"/>
                <a:gd name="f25" fmla="val 1573"/>
                <a:gd name="f26" fmla="val 156"/>
                <a:gd name="f27" fmla="val 1542"/>
                <a:gd name="f28" fmla="val 121"/>
                <a:gd name="f29" fmla="val 1050"/>
                <a:gd name="f30" fmla="val 111"/>
                <a:gd name="f31" fmla="val 55"/>
                <a:gd name="f32" fmla="val 25"/>
                <a:gd name="f33" fmla="val 99"/>
                <a:gd name="f34" fmla="*/ f0 1 157"/>
                <a:gd name="f35" fmla="*/ f1 1 1602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57"/>
                <a:gd name="f42" fmla="*/ f39 1 1602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57" h="1602">
                  <a:moveTo>
                    <a:pt x="f5" y="f6"/>
                  </a:moveTo>
                  <a:cubicBezTo>
                    <a:pt x="f7" y="f8"/>
                    <a:pt x="f9" y="f10"/>
                    <a:pt x="f9" y="f11"/>
                  </a:cubicBezTo>
                  <a:cubicBezTo>
                    <a:pt x="f2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lnTo>
                    <a:pt x="f21" y="f22"/>
                  </a:lnTo>
                  <a:cubicBezTo>
                    <a:pt x="f23" y="f24"/>
                    <a:pt x="f3" y="f25"/>
                    <a:pt x="f26" y="f27"/>
                  </a:cubicBezTo>
                  <a:cubicBezTo>
                    <a:pt x="f28" y="f29"/>
                    <a:pt x="f30" y="f12"/>
                    <a:pt x="f28" y="f31"/>
                  </a:cubicBezTo>
                  <a:cubicBezTo>
                    <a:pt x="f28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1263;p45">
              <a:extLst>
                <a:ext uri="{FF2B5EF4-FFF2-40B4-BE49-F238E27FC236}">
                  <a16:creationId xmlns:a16="http://schemas.microsoft.com/office/drawing/2014/main" id="{5F310272-3DC9-4008-87EC-9E5E143DFBB4}"/>
                </a:ext>
              </a:extLst>
            </p:cNvPr>
            <p:cNvSpPr/>
            <p:nvPr/>
          </p:nvSpPr>
          <p:spPr>
            <a:xfrm flipH="1">
              <a:off x="2044552" y="4301767"/>
              <a:ext cx="2560" cy="113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"/>
                <a:gd name="f4" fmla="val 665"/>
                <a:gd name="f5" fmla="val 59"/>
                <a:gd name="f6" fmla="val 1"/>
                <a:gd name="f7" fmla="val 57"/>
                <a:gd name="f8" fmla="val 55"/>
                <a:gd name="f9" fmla="val 53"/>
                <a:gd name="f10" fmla="val 23"/>
                <a:gd name="f11" fmla="val 3"/>
                <a:gd name="f12" fmla="val 30"/>
                <a:gd name="f13" fmla="val 2"/>
                <a:gd name="f14" fmla="val 60"/>
                <a:gd name="f15" fmla="val 37"/>
                <a:gd name="f16" fmla="val 614"/>
                <a:gd name="f17" fmla="val 39"/>
                <a:gd name="f18" fmla="val 642"/>
                <a:gd name="f19" fmla="val 64"/>
                <a:gd name="f20" fmla="val 93"/>
                <a:gd name="f21" fmla="val 96"/>
                <a:gd name="f22" fmla="val 126"/>
                <a:gd name="f23" fmla="val 663"/>
                <a:gd name="f24" fmla="val 636"/>
                <a:gd name="f25" fmla="val 147"/>
                <a:gd name="f26" fmla="val 606"/>
                <a:gd name="f27" fmla="val 111"/>
                <a:gd name="f28" fmla="val 52"/>
                <a:gd name="f29" fmla="val 110"/>
                <a:gd name="f30" fmla="val 25"/>
                <a:gd name="f31" fmla="val 86"/>
                <a:gd name="f32" fmla="*/ f0 1 150"/>
                <a:gd name="f33" fmla="*/ f1 1 665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50"/>
                <a:gd name="f40" fmla="*/ f37 1 665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50" h="665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2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cubicBezTo>
                    <a:pt x="f22" y="f23"/>
                    <a:pt x="f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1264;p45">
              <a:extLst>
                <a:ext uri="{FF2B5EF4-FFF2-40B4-BE49-F238E27FC236}">
                  <a16:creationId xmlns:a16="http://schemas.microsoft.com/office/drawing/2014/main" id="{7E90CD49-96C5-46B9-B173-4D56C39BC737}"/>
                </a:ext>
              </a:extLst>
            </p:cNvPr>
            <p:cNvSpPr/>
            <p:nvPr/>
          </p:nvSpPr>
          <p:spPr>
            <a:xfrm flipH="1">
              <a:off x="2066306" y="4206779"/>
              <a:ext cx="8677" cy="374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8"/>
                <a:gd name="f4" fmla="val 2194"/>
                <a:gd name="f5" fmla="val 61"/>
                <a:gd name="f6" fmla="val 57"/>
                <a:gd name="f7" fmla="val 51"/>
                <a:gd name="f8" fmla="val 1"/>
                <a:gd name="f9" fmla="val 46"/>
                <a:gd name="f10" fmla="val 2"/>
                <a:gd name="f11" fmla="val 16"/>
                <a:gd name="f12" fmla="val 12"/>
                <a:gd name="f13" fmla="val 42"/>
                <a:gd name="f14" fmla="val 8"/>
                <a:gd name="f15" fmla="val 71"/>
                <a:gd name="f16" fmla="val 194"/>
                <a:gd name="f17" fmla="val 747"/>
                <a:gd name="f18" fmla="val 324"/>
                <a:gd name="f19" fmla="val 1445"/>
                <a:gd name="f20" fmla="val 394"/>
                <a:gd name="f21" fmla="val 2144"/>
                <a:gd name="f22" fmla="val 398"/>
                <a:gd name="f23" fmla="val 2173"/>
                <a:gd name="f24" fmla="val 421"/>
                <a:gd name="f25" fmla="val 449"/>
                <a:gd name="f26" fmla="val 454"/>
                <a:gd name="f27" fmla="val 485"/>
                <a:gd name="f28" fmla="val 2191"/>
                <a:gd name="f29" fmla="val 2164"/>
                <a:gd name="f30" fmla="val 503"/>
                <a:gd name="f31" fmla="val 2134"/>
                <a:gd name="f32" fmla="val 435"/>
                <a:gd name="f33" fmla="val 1429"/>
                <a:gd name="f34" fmla="val 303"/>
                <a:gd name="f35" fmla="val 724"/>
                <a:gd name="f36" fmla="val 115"/>
                <a:gd name="f37" fmla="val 41"/>
                <a:gd name="f38" fmla="val 106"/>
                <a:gd name="f39" fmla="val 17"/>
                <a:gd name="f40" fmla="val 86"/>
                <a:gd name="f41" fmla="*/ f0 1 508"/>
                <a:gd name="f42" fmla="*/ f1 1 2194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508"/>
                <a:gd name="f49" fmla="*/ f46 1 2194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08" h="219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lnTo>
                    <a:pt x="f26" y="f4"/>
                  </a:lnTo>
                  <a:cubicBezTo>
                    <a:pt x="f27" y="f28"/>
                    <a:pt x="f3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" name="Google Shape;1265;p45">
              <a:extLst>
                <a:ext uri="{FF2B5EF4-FFF2-40B4-BE49-F238E27FC236}">
                  <a16:creationId xmlns:a16="http://schemas.microsoft.com/office/drawing/2014/main" id="{0F927084-FB8E-446B-B541-7C7E2EADA897}"/>
                </a:ext>
              </a:extLst>
            </p:cNvPr>
            <p:cNvSpPr/>
            <p:nvPr/>
          </p:nvSpPr>
          <p:spPr>
            <a:xfrm flipH="1">
              <a:off x="2071829" y="4226621"/>
              <a:ext cx="3264" cy="7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1"/>
                <a:gd name="f4" fmla="val 451"/>
                <a:gd name="f5" fmla="val 63"/>
                <a:gd name="f6" fmla="val 1"/>
                <a:gd name="f7" fmla="val 56"/>
                <a:gd name="f8" fmla="val 49"/>
                <a:gd name="f9" fmla="val 2"/>
                <a:gd name="f10" fmla="val 42"/>
                <a:gd name="f11" fmla="val 5"/>
                <a:gd name="f12" fmla="val 15"/>
                <a:gd name="f13" fmla="val 47"/>
                <a:gd name="f14" fmla="val 12"/>
                <a:gd name="f15" fmla="val 76"/>
                <a:gd name="f16" fmla="val 52"/>
                <a:gd name="f17" fmla="val 179"/>
                <a:gd name="f18" fmla="val 74"/>
                <a:gd name="f19" fmla="val 287"/>
                <a:gd name="f20" fmla="val 78"/>
                <a:gd name="f21" fmla="val 398"/>
                <a:gd name="f22" fmla="val 79"/>
                <a:gd name="f23" fmla="val 428"/>
                <a:gd name="f24" fmla="val 102"/>
                <a:gd name="f25" fmla="val 133"/>
                <a:gd name="f26" fmla="val 165"/>
                <a:gd name="f27" fmla="val 190"/>
                <a:gd name="f28" fmla="val 425"/>
                <a:gd name="f29" fmla="val 186"/>
                <a:gd name="f30" fmla="val 394"/>
                <a:gd name="f31" fmla="val 183"/>
                <a:gd name="f32" fmla="val 270"/>
                <a:gd name="f33" fmla="val 159"/>
                <a:gd name="f34" fmla="val 149"/>
                <a:gd name="f35" fmla="val 113"/>
                <a:gd name="f36" fmla="val 35"/>
                <a:gd name="f37" fmla="val 105"/>
                <a:gd name="f38" fmla="val 14"/>
                <a:gd name="f39" fmla="val 84"/>
                <a:gd name="f40" fmla="*/ f0 1 191"/>
                <a:gd name="f41" fmla="*/ f1 1 45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191"/>
                <a:gd name="f48" fmla="*/ f45 1 45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91" h="45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2"/>
                    <a:pt x="f6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" name="Google Shape;1266;p45">
              <a:extLst>
                <a:ext uri="{FF2B5EF4-FFF2-40B4-BE49-F238E27FC236}">
                  <a16:creationId xmlns:a16="http://schemas.microsoft.com/office/drawing/2014/main" id="{1ECB1D2E-C008-4240-9CBC-E193F87EE597}"/>
                </a:ext>
              </a:extLst>
            </p:cNvPr>
            <p:cNvSpPr/>
            <p:nvPr/>
          </p:nvSpPr>
          <p:spPr>
            <a:xfrm flipH="1">
              <a:off x="2212838" y="4205755"/>
              <a:ext cx="19961" cy="171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"/>
                <a:gd name="f4" fmla="val 1001"/>
                <a:gd name="f5" fmla="val 63"/>
                <a:gd name="f6" fmla="val 1"/>
                <a:gd name="f7" fmla="val 47"/>
                <a:gd name="f8" fmla="val 31"/>
                <a:gd name="f9" fmla="val 8"/>
                <a:gd name="f10" fmla="val 21"/>
                <a:gd name="f11" fmla="val 22"/>
                <a:gd name="f12" fmla="val 45"/>
                <a:gd name="f13" fmla="val 6"/>
                <a:gd name="f14" fmla="val 79"/>
                <a:gd name="f15" fmla="val 29"/>
                <a:gd name="f16" fmla="val 98"/>
                <a:gd name="f17" fmla="val 389"/>
                <a:gd name="f18" fmla="val 380"/>
                <a:gd name="f19" fmla="val 737"/>
                <a:gd name="f20" fmla="val 679"/>
                <a:gd name="f21" fmla="val 1070"/>
                <a:gd name="f22" fmla="val 987"/>
                <a:gd name="f23" fmla="val 1082"/>
                <a:gd name="f24" fmla="val 995"/>
                <a:gd name="f25" fmla="val 1096"/>
                <a:gd name="f26" fmla="val 1109"/>
                <a:gd name="f27" fmla="val 1123"/>
                <a:gd name="f28" fmla="val 1137"/>
                <a:gd name="f29" fmla="val 1147"/>
                <a:gd name="f30" fmla="val 1167"/>
                <a:gd name="f31" fmla="val 964"/>
                <a:gd name="f32" fmla="val 930"/>
                <a:gd name="f33" fmla="val 1143"/>
                <a:gd name="f34" fmla="val 908"/>
                <a:gd name="f35" fmla="val 811"/>
                <a:gd name="f36" fmla="val 596"/>
                <a:gd name="f37" fmla="val 458"/>
                <a:gd name="f38" fmla="val 296"/>
                <a:gd name="f39" fmla="val 96"/>
                <a:gd name="f40" fmla="val 12"/>
                <a:gd name="f41" fmla="val 87"/>
                <a:gd name="f42" fmla="val 5"/>
                <a:gd name="f43" fmla="val 75"/>
                <a:gd name="f44" fmla="*/ f0 1 1168"/>
                <a:gd name="f45" fmla="*/ f1 1 1001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168"/>
                <a:gd name="f52" fmla="*/ f49 1 1001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168" h="100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4"/>
                    <a:pt x="f29" y="f22"/>
                  </a:cubicBezTo>
                  <a:cubicBezTo>
                    <a:pt x="f30" y="f31"/>
                    <a:pt x="f30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1267;p45">
              <a:extLst>
                <a:ext uri="{FF2B5EF4-FFF2-40B4-BE49-F238E27FC236}">
                  <a16:creationId xmlns:a16="http://schemas.microsoft.com/office/drawing/2014/main" id="{BE72F648-6FF0-4C53-A5BE-20062D859904}"/>
                </a:ext>
              </a:extLst>
            </p:cNvPr>
            <p:cNvSpPr/>
            <p:nvPr/>
          </p:nvSpPr>
          <p:spPr>
            <a:xfrm flipH="1">
              <a:off x="2212582" y="4205032"/>
              <a:ext cx="9537" cy="84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8"/>
                <a:gd name="f4" fmla="val 495"/>
                <a:gd name="f5" fmla="val 63"/>
                <a:gd name="f6" fmla="val 46"/>
                <a:gd name="f7" fmla="val 29"/>
                <a:gd name="f8" fmla="val 8"/>
                <a:gd name="f9" fmla="val 18"/>
                <a:gd name="f10" fmla="val 23"/>
                <a:gd name="f11" fmla="val 1"/>
                <a:gd name="f12" fmla="val 47"/>
                <a:gd name="f13" fmla="val 7"/>
                <a:gd name="f14" fmla="val 81"/>
                <a:gd name="f15" fmla="val 31"/>
                <a:gd name="f16" fmla="val 100"/>
                <a:gd name="f17" fmla="val 186"/>
                <a:gd name="f18" fmla="val 210"/>
                <a:gd name="f19" fmla="val 330"/>
                <a:gd name="f20" fmla="val 336"/>
                <a:gd name="f21" fmla="val 457"/>
                <a:gd name="f22" fmla="val 477"/>
                <a:gd name="f23" fmla="val 467"/>
                <a:gd name="f24" fmla="val 489"/>
                <a:gd name="f25" fmla="val 484"/>
                <a:gd name="f26" fmla="val 494"/>
                <a:gd name="f27" fmla="val 498"/>
                <a:gd name="f28" fmla="val 509"/>
                <a:gd name="f29" fmla="val 524"/>
                <a:gd name="f30" fmla="val 535"/>
                <a:gd name="f31" fmla="val 482"/>
                <a:gd name="f32" fmla="val 556"/>
                <a:gd name="f33" fmla="val 460"/>
                <a:gd name="f34" fmla="val 428"/>
                <a:gd name="f35" fmla="val 538"/>
                <a:gd name="f36" fmla="val 403"/>
                <a:gd name="f37" fmla="val 404"/>
                <a:gd name="f38" fmla="val 258"/>
                <a:gd name="f39" fmla="val 257"/>
                <a:gd name="f40" fmla="val 124"/>
                <a:gd name="f41" fmla="val 95"/>
                <a:gd name="f42" fmla="val 10"/>
                <a:gd name="f43" fmla="val 85"/>
                <a:gd name="f44" fmla="val 3"/>
                <a:gd name="f45" fmla="val 74"/>
                <a:gd name="f46" fmla="*/ f0 1 558"/>
                <a:gd name="f47" fmla="*/ f1 1 49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58"/>
                <a:gd name="f54" fmla="*/ f51 1 49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58" h="49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31"/>
                  </a:cubicBezTo>
                  <a:cubicBezTo>
                    <a:pt x="f32" y="f33"/>
                    <a:pt x="f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6" name="Google Shape;1268;p45">
            <a:extLst>
              <a:ext uri="{FF2B5EF4-FFF2-40B4-BE49-F238E27FC236}">
                <a16:creationId xmlns:a16="http://schemas.microsoft.com/office/drawing/2014/main" id="{5B268D5A-97D0-4F5A-9F63-93A03FD4F1DC}"/>
              </a:ext>
            </a:extLst>
          </p:cNvPr>
          <p:cNvGrpSpPr/>
          <p:nvPr/>
        </p:nvGrpSpPr>
        <p:grpSpPr>
          <a:xfrm>
            <a:off x="7376912" y="874404"/>
            <a:ext cx="312880" cy="321420"/>
            <a:chOff x="7376912" y="874404"/>
            <a:chExt cx="312880" cy="321420"/>
          </a:xfrm>
        </p:grpSpPr>
        <p:sp>
          <p:nvSpPr>
            <p:cNvPr id="97" name="Google Shape;1269;p45">
              <a:extLst>
                <a:ext uri="{FF2B5EF4-FFF2-40B4-BE49-F238E27FC236}">
                  <a16:creationId xmlns:a16="http://schemas.microsoft.com/office/drawing/2014/main" id="{FB06F645-8BE4-4E45-B618-EDA86C931C12}"/>
                </a:ext>
              </a:extLst>
            </p:cNvPr>
            <p:cNvSpPr/>
            <p:nvPr/>
          </p:nvSpPr>
          <p:spPr>
            <a:xfrm>
              <a:off x="7376912" y="874404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1270;p45">
              <a:extLst>
                <a:ext uri="{FF2B5EF4-FFF2-40B4-BE49-F238E27FC236}">
                  <a16:creationId xmlns:a16="http://schemas.microsoft.com/office/drawing/2014/main" id="{1B66B0AC-21E5-4725-9DDA-8E89A55756F8}"/>
                </a:ext>
              </a:extLst>
            </p:cNvPr>
            <p:cNvSpPr/>
            <p:nvPr/>
          </p:nvSpPr>
          <p:spPr>
            <a:xfrm>
              <a:off x="7449013" y="943157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" name="Google Shape;1271;p45">
              <a:extLst>
                <a:ext uri="{FF2B5EF4-FFF2-40B4-BE49-F238E27FC236}">
                  <a16:creationId xmlns:a16="http://schemas.microsoft.com/office/drawing/2014/main" id="{BDA46E70-BB2E-490A-83EC-2E929CF7C1E6}"/>
                </a:ext>
              </a:extLst>
            </p:cNvPr>
            <p:cNvSpPr/>
            <p:nvPr/>
          </p:nvSpPr>
          <p:spPr>
            <a:xfrm>
              <a:off x="7443289" y="938805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1272;p45">
              <a:extLst>
                <a:ext uri="{FF2B5EF4-FFF2-40B4-BE49-F238E27FC236}">
                  <a16:creationId xmlns:a16="http://schemas.microsoft.com/office/drawing/2014/main" id="{9657F7CF-526E-4FC9-B176-292BB8BAA919}"/>
                </a:ext>
              </a:extLst>
            </p:cNvPr>
            <p:cNvSpPr/>
            <p:nvPr/>
          </p:nvSpPr>
          <p:spPr>
            <a:xfrm>
              <a:off x="7534418" y="1003133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" name="Google Shape;1273;p45">
              <a:extLst>
                <a:ext uri="{FF2B5EF4-FFF2-40B4-BE49-F238E27FC236}">
                  <a16:creationId xmlns:a16="http://schemas.microsoft.com/office/drawing/2014/main" id="{1C48185F-7C48-4CA7-A12A-CC1955B9D9D9}"/>
                </a:ext>
              </a:extLst>
            </p:cNvPr>
            <p:cNvSpPr/>
            <p:nvPr/>
          </p:nvSpPr>
          <p:spPr>
            <a:xfrm>
              <a:off x="7508074" y="981452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" name="Google Shape;1274;p45">
              <a:extLst>
                <a:ext uri="{FF2B5EF4-FFF2-40B4-BE49-F238E27FC236}">
                  <a16:creationId xmlns:a16="http://schemas.microsoft.com/office/drawing/2014/main" id="{43BA64D6-8FD7-4F76-A2FD-4E13EA2CE6BF}"/>
                </a:ext>
              </a:extLst>
            </p:cNvPr>
            <p:cNvSpPr/>
            <p:nvPr/>
          </p:nvSpPr>
          <p:spPr>
            <a:xfrm>
              <a:off x="7571341" y="1022747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" name="Google Shape;1275;p45">
              <a:extLst>
                <a:ext uri="{FF2B5EF4-FFF2-40B4-BE49-F238E27FC236}">
                  <a16:creationId xmlns:a16="http://schemas.microsoft.com/office/drawing/2014/main" id="{55250C6B-19AE-43B4-B7F8-FC0F73A4AA61}"/>
                </a:ext>
              </a:extLst>
            </p:cNvPr>
            <p:cNvSpPr/>
            <p:nvPr/>
          </p:nvSpPr>
          <p:spPr>
            <a:xfrm>
              <a:off x="7522110" y="1014170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1276;p45">
              <a:extLst>
                <a:ext uri="{FF2B5EF4-FFF2-40B4-BE49-F238E27FC236}">
                  <a16:creationId xmlns:a16="http://schemas.microsoft.com/office/drawing/2014/main" id="{2C56539F-99B7-4C58-9E26-D21020E5FF85}"/>
                </a:ext>
              </a:extLst>
            </p:cNvPr>
            <p:cNvSpPr/>
            <p:nvPr/>
          </p:nvSpPr>
          <p:spPr>
            <a:xfrm>
              <a:off x="7522521" y="1037578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1277;p45">
              <a:extLst>
                <a:ext uri="{FF2B5EF4-FFF2-40B4-BE49-F238E27FC236}">
                  <a16:creationId xmlns:a16="http://schemas.microsoft.com/office/drawing/2014/main" id="{EAC7C096-72E2-49A8-BF42-743C75E27F36}"/>
                </a:ext>
              </a:extLst>
            </p:cNvPr>
            <p:cNvSpPr/>
            <p:nvPr/>
          </p:nvSpPr>
          <p:spPr>
            <a:xfrm>
              <a:off x="7479234" y="1005035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6" name="Google Shape;1278;p45">
            <a:extLst>
              <a:ext uri="{FF2B5EF4-FFF2-40B4-BE49-F238E27FC236}">
                <a16:creationId xmlns:a16="http://schemas.microsoft.com/office/drawing/2014/main" id="{41795264-6F3F-47FE-8975-70B1384C075F}"/>
              </a:ext>
            </a:extLst>
          </p:cNvPr>
          <p:cNvGrpSpPr/>
          <p:nvPr/>
        </p:nvGrpSpPr>
        <p:grpSpPr>
          <a:xfrm>
            <a:off x="2718502" y="4483604"/>
            <a:ext cx="379786" cy="304303"/>
            <a:chOff x="2718502" y="4483604"/>
            <a:chExt cx="379786" cy="304303"/>
          </a:xfrm>
        </p:grpSpPr>
        <p:sp>
          <p:nvSpPr>
            <p:cNvPr id="107" name="Google Shape;1279;p45">
              <a:extLst>
                <a:ext uri="{FF2B5EF4-FFF2-40B4-BE49-F238E27FC236}">
                  <a16:creationId xmlns:a16="http://schemas.microsoft.com/office/drawing/2014/main" id="{954CE114-2801-481D-BA66-47A6C1A51F0A}"/>
                </a:ext>
              </a:extLst>
            </p:cNvPr>
            <p:cNvSpPr/>
            <p:nvPr/>
          </p:nvSpPr>
          <p:spPr>
            <a:xfrm>
              <a:off x="2718502" y="4483604"/>
              <a:ext cx="379786" cy="304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1"/>
                <a:gd name="f4" fmla="val 10361"/>
                <a:gd name="f5" fmla="val 6560"/>
                <a:gd name="f6" fmla="val 6016"/>
                <a:gd name="f7" fmla="val 5484"/>
                <a:gd name="f8" fmla="val 101"/>
                <a:gd name="f9" fmla="val 4977"/>
                <a:gd name="f10" fmla="val 304"/>
                <a:gd name="f11" fmla="val 2557"/>
                <a:gd name="f12" fmla="val 1269"/>
                <a:gd name="f13" fmla="val 2080"/>
                <a:gd name="f14" fmla="val 3091"/>
                <a:gd name="f15" fmla="val 1889"/>
                <a:gd name="f16" fmla="val 3962"/>
                <a:gd name="f17" fmla="val 603"/>
                <a:gd name="f18" fmla="val 4831"/>
                <a:gd name="f19" fmla="val 1"/>
                <a:gd name="f20" fmla="val 6433"/>
                <a:gd name="f21" fmla="val 475"/>
                <a:gd name="f22" fmla="val 7920"/>
                <a:gd name="f23" fmla="val 849"/>
                <a:gd name="f24" fmla="val 9100"/>
                <a:gd name="f25" fmla="val 2014"/>
                <a:gd name="f26" fmla="val 4156"/>
                <a:gd name="f27" fmla="val 4545"/>
                <a:gd name="f28" fmla="val 4961"/>
                <a:gd name="f29" fmla="val 10318"/>
                <a:gd name="f30" fmla="val 5390"/>
                <a:gd name="f31" fmla="val 10234"/>
                <a:gd name="f32" fmla="val 7156"/>
                <a:gd name="f33" fmla="val 9886"/>
                <a:gd name="f34" fmla="val 8244"/>
                <a:gd name="f35" fmla="val 9019"/>
                <a:gd name="f36" fmla="val 8963"/>
                <a:gd name="f37" fmla="val 8447"/>
                <a:gd name="f38" fmla="val 9635"/>
                <a:gd name="f39" fmla="val 7911"/>
                <a:gd name="f40" fmla="val 9753"/>
                <a:gd name="f41" fmla="val 7850"/>
                <a:gd name="f42" fmla="val 10099"/>
                <a:gd name="f43" fmla="val 10160"/>
                <a:gd name="f44" fmla="val 10227"/>
                <a:gd name="f45" fmla="val 7851"/>
                <a:gd name="f46" fmla="val 10299"/>
                <a:gd name="f47" fmla="val 7859"/>
                <a:gd name="f48" fmla="val 10334"/>
                <a:gd name="f49" fmla="val 7863"/>
                <a:gd name="f50" fmla="val 10440"/>
                <a:gd name="f51" fmla="val 7868"/>
                <a:gd name="f52" fmla="val 10502"/>
                <a:gd name="f53" fmla="val 11291"/>
                <a:gd name="f54" fmla="val 12015"/>
                <a:gd name="f55" fmla="val 7473"/>
                <a:gd name="f56" fmla="val 12440"/>
                <a:gd name="f57" fmla="val 6812"/>
                <a:gd name="f58" fmla="val 12903"/>
                <a:gd name="f59" fmla="val 6095"/>
                <a:gd name="f60" fmla="val 12930"/>
                <a:gd name="f61" fmla="val 5185"/>
                <a:gd name="f62" fmla="val 12512"/>
                <a:gd name="f63" fmla="val 4438"/>
                <a:gd name="f64" fmla="val 12482"/>
                <a:gd name="f65" fmla="val 4387"/>
                <a:gd name="f66" fmla="val 11784"/>
                <a:gd name="f67" fmla="val 3155"/>
                <a:gd name="f68" fmla="val 10710"/>
                <a:gd name="f69" fmla="val 2047"/>
                <a:gd name="f70" fmla="val 9394"/>
                <a:gd name="f71" fmla="val 688"/>
                <a:gd name="f72" fmla="val 7997"/>
                <a:gd name="f73" fmla="*/ f0 1 12931"/>
                <a:gd name="f74" fmla="*/ f1 1 10361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2931"/>
                <a:gd name="f81" fmla="*/ f78 1 10361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2931" h="103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" name="Google Shape;1280;p45">
              <a:extLst>
                <a:ext uri="{FF2B5EF4-FFF2-40B4-BE49-F238E27FC236}">
                  <a16:creationId xmlns:a16="http://schemas.microsoft.com/office/drawing/2014/main" id="{7F60F295-9D49-4B98-9512-1FC43BBA161F}"/>
                </a:ext>
              </a:extLst>
            </p:cNvPr>
            <p:cNvSpPr/>
            <p:nvPr/>
          </p:nvSpPr>
          <p:spPr>
            <a:xfrm>
              <a:off x="2795247" y="4552660"/>
              <a:ext cx="227731" cy="166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54"/>
                <a:gd name="f4" fmla="val 5653"/>
                <a:gd name="f5" fmla="val 3951"/>
                <a:gd name="f6" fmla="val 3715"/>
                <a:gd name="f7" fmla="val 3475"/>
                <a:gd name="f8" fmla="val 43"/>
                <a:gd name="f9" fmla="val 3235"/>
                <a:gd name="f10" fmla="val 139"/>
                <a:gd name="f11" fmla="val 2684"/>
                <a:gd name="f12" fmla="val 359"/>
                <a:gd name="f13" fmla="val 2287"/>
                <a:gd name="f14" fmla="val 641"/>
                <a:gd name="f15" fmla="val 2020"/>
                <a:gd name="f16" fmla="val 1004"/>
                <a:gd name="f17" fmla="val 1731"/>
                <a:gd name="f18" fmla="val 1396"/>
                <a:gd name="f19" fmla="val 1639"/>
                <a:gd name="f20" fmla="val 1826"/>
                <a:gd name="f21" fmla="val 1559"/>
                <a:gd name="f22" fmla="val 2206"/>
                <a:gd name="f23" fmla="val 1512"/>
                <a:gd name="f24" fmla="val 2429"/>
                <a:gd name="f25" fmla="val 1465"/>
                <a:gd name="f26" fmla="val 2642"/>
                <a:gd name="f27" fmla="val 1384"/>
                <a:gd name="f28" fmla="val 2833"/>
                <a:gd name="f29" fmla="val 1345"/>
                <a:gd name="f30" fmla="val 2930"/>
                <a:gd name="f31" fmla="val 1297"/>
                <a:gd name="f32" fmla="val 3021"/>
                <a:gd name="f33" fmla="val 1234"/>
                <a:gd name="f34" fmla="val 3105"/>
                <a:gd name="f35" fmla="val 1125"/>
                <a:gd name="f36" fmla="val 3255"/>
                <a:gd name="f37" fmla="val 981"/>
                <a:gd name="f38" fmla="val 3368"/>
                <a:gd name="f39" fmla="val 796"/>
                <a:gd name="f40" fmla="val 3453"/>
                <a:gd name="f41" fmla="val 596"/>
                <a:gd name="f42" fmla="val 3542"/>
                <a:gd name="f43" fmla="val 421"/>
                <a:gd name="f44" fmla="val 3682"/>
                <a:gd name="f45" fmla="val 292"/>
                <a:gd name="f46" fmla="val 3858"/>
                <a:gd name="f47" fmla="val 71"/>
                <a:gd name="f48" fmla="val 4157"/>
                <a:gd name="f49" fmla="val 1"/>
                <a:gd name="f50" fmla="val 4529"/>
                <a:gd name="f51" fmla="val 106"/>
                <a:gd name="f52" fmla="val 4855"/>
                <a:gd name="f53" fmla="val 148"/>
                <a:gd name="f54" fmla="val 4986"/>
                <a:gd name="f55" fmla="val 212"/>
                <a:gd name="f56" fmla="val 5102"/>
                <a:gd name="f57" fmla="val 297"/>
                <a:gd name="f58" fmla="val 5200"/>
                <a:gd name="f59" fmla="val 549"/>
                <a:gd name="f60" fmla="val 5496"/>
                <a:gd name="f61" fmla="val 984"/>
                <a:gd name="f62" fmla="val 5652"/>
                <a:gd name="f63" fmla="val 1553"/>
                <a:gd name="f64" fmla="val 1787"/>
                <a:gd name="f65" fmla="val 2044"/>
                <a:gd name="f66" fmla="val 5626"/>
                <a:gd name="f67" fmla="val 2321"/>
                <a:gd name="f68" fmla="val 5572"/>
                <a:gd name="f69" fmla="val 3523"/>
                <a:gd name="f70" fmla="val 5334"/>
                <a:gd name="f71" fmla="val 4215"/>
                <a:gd name="f72" fmla="val 4784"/>
                <a:gd name="f73" fmla="val 4880"/>
                <a:gd name="f74" fmla="val 4251"/>
                <a:gd name="f75" fmla="val 5418"/>
                <a:gd name="f76" fmla="val 3826"/>
                <a:gd name="f77" fmla="val 5934"/>
                <a:gd name="f78" fmla="val 3413"/>
                <a:gd name="f79" fmla="val 6669"/>
                <a:gd name="f80" fmla="val 6673"/>
                <a:gd name="f81" fmla="val 6919"/>
                <a:gd name="f82" fmla="val 3175"/>
                <a:gd name="f83" fmla="val 7188"/>
                <a:gd name="f84" fmla="val 3141"/>
                <a:gd name="f85" fmla="val 7492"/>
                <a:gd name="f86" fmla="val 7559"/>
                <a:gd name="f87" fmla="val 7628"/>
                <a:gd name="f88" fmla="val 3143"/>
                <a:gd name="f89" fmla="val 7698"/>
                <a:gd name="f90" fmla="val 3146"/>
                <a:gd name="f91" fmla="val 7699"/>
                <a:gd name="f92" fmla="val 7701"/>
                <a:gd name="f93" fmla="val 7702"/>
                <a:gd name="f94" fmla="val 7717"/>
                <a:gd name="f95" fmla="val 7733"/>
                <a:gd name="f96" fmla="val 3138"/>
                <a:gd name="f97" fmla="val 7743"/>
                <a:gd name="f98" fmla="val 3125"/>
                <a:gd name="f99" fmla="val 7745"/>
                <a:gd name="f100" fmla="val 3122"/>
                <a:gd name="f101" fmla="val 3121"/>
                <a:gd name="f102" fmla="val 3084"/>
                <a:gd name="f103" fmla="val 3068"/>
                <a:gd name="f104" fmla="val 3065"/>
                <a:gd name="f105" fmla="val 7738"/>
                <a:gd name="f106" fmla="val 3057"/>
                <a:gd name="f107" fmla="val 3049"/>
                <a:gd name="f108" fmla="val 7724"/>
                <a:gd name="f109" fmla="val 3040"/>
                <a:gd name="f110" fmla="val 3034"/>
                <a:gd name="f111" fmla="val 7658"/>
                <a:gd name="f112" fmla="val 2997"/>
                <a:gd name="f113" fmla="val 7597"/>
                <a:gd name="f114" fmla="val 2962"/>
                <a:gd name="f115" fmla="val 7538"/>
                <a:gd name="f116" fmla="val 2928"/>
                <a:gd name="f117" fmla="val 7545"/>
                <a:gd name="f118" fmla="val 2931"/>
                <a:gd name="f119" fmla="val 7554"/>
                <a:gd name="f120" fmla="val 2933"/>
                <a:gd name="f121" fmla="val 7561"/>
                <a:gd name="f122" fmla="val 7575"/>
                <a:gd name="f123" fmla="val 7588"/>
                <a:gd name="f124" fmla="val 7599"/>
                <a:gd name="f125" fmla="val 2918"/>
                <a:gd name="f126" fmla="val 7603"/>
                <a:gd name="f127" fmla="val 2913"/>
                <a:gd name="f128" fmla="val 7617"/>
                <a:gd name="f129" fmla="val 2894"/>
                <a:gd name="f130" fmla="val 2871"/>
                <a:gd name="f131" fmla="val 7606"/>
                <a:gd name="f132" fmla="val 2852"/>
                <a:gd name="f133" fmla="val 7562"/>
                <a:gd name="f134" fmla="val 2783"/>
                <a:gd name="f135" fmla="val 7510"/>
                <a:gd name="f136" fmla="val 2708"/>
                <a:gd name="f137" fmla="val 7455"/>
                <a:gd name="f138" fmla="val 2629"/>
                <a:gd name="f139" fmla="val 6779"/>
                <a:gd name="f140" fmla="val 1652"/>
                <a:gd name="f141" fmla="val 5421"/>
                <a:gd name="f142" fmla="*/ f0 1 7754"/>
                <a:gd name="f143" fmla="*/ f1 1 5653"/>
                <a:gd name="f144" fmla="val f2"/>
                <a:gd name="f145" fmla="val f3"/>
                <a:gd name="f146" fmla="val f4"/>
                <a:gd name="f147" fmla="+- f146 0 f144"/>
                <a:gd name="f148" fmla="+- f145 0 f144"/>
                <a:gd name="f149" fmla="*/ f148 1 7754"/>
                <a:gd name="f150" fmla="*/ f147 1 5653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7754" h="56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9"/>
                  </a:cubicBezTo>
                  <a:lnTo>
                    <a:pt x="f80" y="f9"/>
                  </a:ln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0"/>
                    <a:pt x="f92" y="f90"/>
                    <a:pt x="f93" y="f90"/>
                  </a:cubicBezTo>
                  <a:cubicBezTo>
                    <a:pt x="f94" y="f90"/>
                    <a:pt x="f95" y="f96"/>
                    <a:pt x="f97" y="f98"/>
                  </a:cubicBezTo>
                  <a:cubicBezTo>
                    <a:pt x="f97" y="f98"/>
                    <a:pt x="f99" y="f100"/>
                    <a:pt x="f99" y="f101"/>
                  </a:cubicBezTo>
                  <a:cubicBezTo>
                    <a:pt x="f3" y="f34"/>
                    <a:pt x="f3" y="f102"/>
                    <a:pt x="f99" y="f103"/>
                  </a:cubicBezTo>
                  <a:cubicBezTo>
                    <a:pt x="f97" y="f104"/>
                    <a:pt x="f105" y="f106"/>
                    <a:pt x="f105" y="f106"/>
                  </a:cubicBezTo>
                  <a:cubicBezTo>
                    <a:pt x="f95" y="f107"/>
                    <a:pt x="f108" y="f109"/>
                    <a:pt x="f94" y="f110"/>
                  </a:cubicBezTo>
                  <a:cubicBezTo>
                    <a:pt x="f111" y="f112"/>
                    <a:pt x="f113" y="f114"/>
                    <a:pt x="f115" y="f116"/>
                  </a:cubicBezTo>
                  <a:lnTo>
                    <a:pt x="f115" y="f116"/>
                  </a:ln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16"/>
                    <a:pt x="f124" y="f125"/>
                  </a:cubicBezTo>
                  <a:lnTo>
                    <a:pt x="f126" y="f127"/>
                  </a:lnTo>
                  <a:cubicBezTo>
                    <a:pt x="f128" y="f129"/>
                    <a:pt x="f128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1281;p45">
              <a:extLst>
                <a:ext uri="{FF2B5EF4-FFF2-40B4-BE49-F238E27FC236}">
                  <a16:creationId xmlns:a16="http://schemas.microsoft.com/office/drawing/2014/main" id="{FC4CB8A7-CB58-4B2B-B4F6-A1FB91B0BA1B}"/>
                </a:ext>
              </a:extLst>
            </p:cNvPr>
            <p:cNvSpPr/>
            <p:nvPr/>
          </p:nvSpPr>
          <p:spPr>
            <a:xfrm>
              <a:off x="2788078" y="4547878"/>
              <a:ext cx="242306" cy="1755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0"/>
                <a:gd name="f4" fmla="val 5978"/>
                <a:gd name="f5" fmla="val 4195"/>
                <a:gd name="f6" fmla="val 220"/>
                <a:gd name="f7" fmla="val 5922"/>
                <a:gd name="f8" fmla="val 7514"/>
                <a:gd name="f9" fmla="val 2577"/>
                <a:gd name="f10" fmla="val 7932"/>
                <a:gd name="f11" fmla="val 3250"/>
                <a:gd name="f12" fmla="val 7862"/>
                <a:gd name="f13" fmla="val 3247"/>
                <a:gd name="f14" fmla="val 7794"/>
                <a:gd name="f15" fmla="val 3245"/>
                <a:gd name="f16" fmla="val 7727"/>
                <a:gd name="f17" fmla="val 6495"/>
                <a:gd name="f18" fmla="val 5811"/>
                <a:gd name="f19" fmla="val 3791"/>
                <a:gd name="f20" fmla="val 5088"/>
                <a:gd name="f21" fmla="val 4368"/>
                <a:gd name="f22" fmla="val 4426"/>
                <a:gd name="f23" fmla="val 4897"/>
                <a:gd name="f24" fmla="val 3741"/>
                <a:gd name="f25" fmla="val 5441"/>
                <a:gd name="f26" fmla="val 2552"/>
                <a:gd name="f27" fmla="val 5676"/>
                <a:gd name="f28" fmla="val 2280"/>
                <a:gd name="f29" fmla="val 5729"/>
                <a:gd name="f30" fmla="val 2026"/>
                <a:gd name="f31" fmla="val 5755"/>
                <a:gd name="f32" fmla="val 1796"/>
                <a:gd name="f33" fmla="val 1063"/>
                <a:gd name="f34" fmla="val 560"/>
                <a:gd name="f35" fmla="val 5490"/>
                <a:gd name="f36" fmla="val 403"/>
                <a:gd name="f37" fmla="val 4996"/>
                <a:gd name="f38" fmla="val 242"/>
                <a:gd name="f39" fmla="val 4489"/>
                <a:gd name="f40" fmla="val 531"/>
                <a:gd name="f41" fmla="val 3903"/>
                <a:gd name="f42" fmla="val 1062"/>
                <a:gd name="f43" fmla="val 3665"/>
                <a:gd name="f44" fmla="val 1639"/>
                <a:gd name="f45" fmla="val 3407"/>
                <a:gd name="f46" fmla="val 1745"/>
                <a:gd name="f47" fmla="val 2906"/>
                <a:gd name="f48" fmla="val 1859"/>
                <a:gd name="f49" fmla="val 2379"/>
                <a:gd name="f50" fmla="val 2009"/>
                <a:gd name="f51" fmla="val 1678"/>
                <a:gd name="f52" fmla="val 2179"/>
                <a:gd name="f53" fmla="val 882"/>
                <a:gd name="f54" fmla="val 3503"/>
                <a:gd name="f55" fmla="val 354"/>
                <a:gd name="f56" fmla="val 3734"/>
                <a:gd name="f57" fmla="val 261"/>
                <a:gd name="f58" fmla="val 3966"/>
                <a:gd name="f59" fmla="val 4191"/>
                <a:gd name="f60" fmla="val 3927"/>
                <a:gd name="f61" fmla="val 3670"/>
                <a:gd name="f62" fmla="val 49"/>
                <a:gd name="f63" fmla="val 3421"/>
                <a:gd name="f64" fmla="val 149"/>
                <a:gd name="f65" fmla="val 1990"/>
                <a:gd name="f66" fmla="val 720"/>
                <a:gd name="f67" fmla="val 1797"/>
                <a:gd name="f68" fmla="val 1614"/>
                <a:gd name="f69" fmla="val 1645"/>
                <a:gd name="f70" fmla="val 2333"/>
                <a:gd name="f71" fmla="val 1535"/>
                <a:gd name="f72" fmla="val 2846"/>
                <a:gd name="f73" fmla="val 1448"/>
                <a:gd name="f74" fmla="val 3252"/>
                <a:gd name="f75" fmla="val 973"/>
                <a:gd name="f76" fmla="val 3465"/>
                <a:gd name="f77" fmla="val 342"/>
                <a:gd name="f78" fmla="val 3749"/>
                <a:gd name="f79" fmla="val 4451"/>
                <a:gd name="f80" fmla="val 195"/>
                <a:gd name="f81" fmla="val 5063"/>
                <a:gd name="f82" fmla="val 272"/>
                <a:gd name="f83" fmla="val 5303"/>
                <a:gd name="f84" fmla="val 594"/>
                <a:gd name="f85" fmla="val 1787"/>
                <a:gd name="f86" fmla="val 2022"/>
                <a:gd name="f87" fmla="val 2290"/>
                <a:gd name="f88" fmla="val 5952"/>
                <a:gd name="f89" fmla="val 2595"/>
                <a:gd name="f90" fmla="val 5889"/>
                <a:gd name="f91" fmla="val 3835"/>
                <a:gd name="f92" fmla="val 5646"/>
                <a:gd name="f93" fmla="val 4574"/>
                <a:gd name="f94" fmla="val 5056"/>
                <a:gd name="f95" fmla="val 5227"/>
                <a:gd name="f96" fmla="val 4539"/>
                <a:gd name="f97" fmla="val 5946"/>
                <a:gd name="f98" fmla="val 3965"/>
                <a:gd name="f99" fmla="val 6579"/>
                <a:gd name="f100" fmla="val 3464"/>
                <a:gd name="f101" fmla="val 7733"/>
                <a:gd name="f102" fmla="val 7858"/>
                <a:gd name="f103" fmla="val 7988"/>
                <a:gd name="f104" fmla="val 3470"/>
                <a:gd name="f105" fmla="val 8126"/>
                <a:gd name="f106" fmla="val 3482"/>
                <a:gd name="f107" fmla="val 8129"/>
                <a:gd name="f108" fmla="val 3483"/>
                <a:gd name="f109" fmla="val 8132"/>
                <a:gd name="f110" fmla="val 8134"/>
                <a:gd name="f111" fmla="val 8172"/>
                <a:gd name="f112" fmla="val 8207"/>
                <a:gd name="f113" fmla="val 8227"/>
                <a:gd name="f114" fmla="val 3433"/>
                <a:gd name="f115" fmla="val 8249"/>
                <a:gd name="f116" fmla="val 3400"/>
                <a:gd name="f117" fmla="val 3354"/>
                <a:gd name="f118" fmla="val 8231"/>
                <a:gd name="f119" fmla="val 3319"/>
                <a:gd name="f120" fmla="val 8226"/>
                <a:gd name="f121" fmla="val 3309"/>
                <a:gd name="f122" fmla="val 7640"/>
                <a:gd name="f123" fmla="val 2279"/>
                <a:gd name="f124" fmla="val 6767"/>
                <a:gd name="f125" fmla="val 1380"/>
                <a:gd name="f126" fmla="val 5881"/>
                <a:gd name="f127" fmla="val 467"/>
                <a:gd name="f128" fmla="val 5004"/>
                <a:gd name="f129" fmla="*/ f0 1 8250"/>
                <a:gd name="f130" fmla="*/ f1 1 5978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8250"/>
                <a:gd name="f137" fmla="*/ f134 1 5978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8250" h="59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  <a:moveTo>
                    <a:pt x="f59" y="f2"/>
                  </a:moveTo>
                  <a:cubicBezTo>
                    <a:pt x="f60" y="f2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2" y="f79"/>
                    <a:pt x="f80" y="f81"/>
                  </a:cubicBezTo>
                  <a:cubicBezTo>
                    <a:pt x="f82" y="f83"/>
                    <a:pt x="f84" y="f4"/>
                    <a:pt x="f85" y="f4"/>
                  </a:cubicBezTo>
                  <a:cubicBezTo>
                    <a:pt x="f86" y="f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7" y="f108"/>
                    <a:pt x="f109" y="f108"/>
                    <a:pt x="f110" y="f108"/>
                  </a:cubicBezTo>
                  <a:cubicBezTo>
                    <a:pt x="f111" y="f108"/>
                    <a:pt x="f112" y="f76"/>
                    <a:pt x="f113" y="f114"/>
                  </a:cubicBezTo>
                  <a:cubicBezTo>
                    <a:pt x="f115" y="f116"/>
                    <a:pt x="f3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0" name="Google Shape;1282;p45">
              <a:extLst>
                <a:ext uri="{FF2B5EF4-FFF2-40B4-BE49-F238E27FC236}">
                  <a16:creationId xmlns:a16="http://schemas.microsoft.com/office/drawing/2014/main" id="{DA458648-43F8-4E16-8FD7-39DE29C04ACE}"/>
                </a:ext>
              </a:extLst>
            </p:cNvPr>
            <p:cNvSpPr/>
            <p:nvPr/>
          </p:nvSpPr>
          <p:spPr>
            <a:xfrm>
              <a:off x="2883386" y="4620188"/>
              <a:ext cx="144621" cy="2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24"/>
                <a:gd name="f4" fmla="val 879"/>
                <a:gd name="f5" fmla="val 2328"/>
                <a:gd name="f6" fmla="val 1"/>
                <a:gd name="f7" fmla="val 1530"/>
                <a:gd name="f8" fmla="val 732"/>
                <a:gd name="f9" fmla="val 204"/>
                <a:gd name="f10" fmla="val 36"/>
                <a:gd name="f11" fmla="val 615"/>
                <a:gd name="f12" fmla="val 11"/>
                <a:gd name="f13" fmla="val 629"/>
                <a:gd name="f14" fmla="val 663"/>
                <a:gd name="f15" fmla="val 18"/>
                <a:gd name="f16" fmla="val 690"/>
                <a:gd name="f17" fmla="val 28"/>
                <a:gd name="f18" fmla="val 708"/>
                <a:gd name="f19" fmla="val 46"/>
                <a:gd name="f20" fmla="val 718"/>
                <a:gd name="f21" fmla="val 64"/>
                <a:gd name="f22" fmla="val 74"/>
                <a:gd name="f23" fmla="val 83"/>
                <a:gd name="f24" fmla="val 715"/>
                <a:gd name="f25" fmla="val 92"/>
                <a:gd name="f26" fmla="val 710"/>
                <a:gd name="f27" fmla="val 759"/>
                <a:gd name="f28" fmla="val 317"/>
                <a:gd name="f29" fmla="val 1541"/>
                <a:gd name="f30" fmla="val 122"/>
                <a:gd name="f31" fmla="val 2324"/>
                <a:gd name="f32" fmla="val 3213"/>
                <a:gd name="f33" fmla="val 4104"/>
                <a:gd name="f34" fmla="val 373"/>
                <a:gd name="f35" fmla="val 4830"/>
                <a:gd name="f36" fmla="val 870"/>
                <a:gd name="f37" fmla="val 4838"/>
                <a:gd name="f38" fmla="val 875"/>
                <a:gd name="f39" fmla="val 4848"/>
                <a:gd name="f40" fmla="val 878"/>
                <a:gd name="f41" fmla="val 4860"/>
                <a:gd name="f42" fmla="val 4877"/>
                <a:gd name="f43" fmla="val 4895"/>
                <a:gd name="f44" fmla="val 4905"/>
                <a:gd name="f45" fmla="val 855"/>
                <a:gd name="f46" fmla="val 831"/>
                <a:gd name="f47" fmla="val 4917"/>
                <a:gd name="f48" fmla="val 797"/>
                <a:gd name="f49" fmla="val 4891"/>
                <a:gd name="f50" fmla="val 778"/>
                <a:gd name="f51" fmla="val 4137"/>
                <a:gd name="f52" fmla="val 262"/>
                <a:gd name="f53" fmla="val 3233"/>
                <a:gd name="f54" fmla="*/ f0 1 4924"/>
                <a:gd name="f55" fmla="*/ f1 1 879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4924"/>
                <a:gd name="f62" fmla="*/ f59 1 879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4924" h="87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6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1" name="Google Shape;1283;p45">
              <a:extLst>
                <a:ext uri="{FF2B5EF4-FFF2-40B4-BE49-F238E27FC236}">
                  <a16:creationId xmlns:a16="http://schemas.microsoft.com/office/drawing/2014/main" id="{D7E9BB22-1ADF-40F3-AE70-DB9C8CF29D22}"/>
                </a:ext>
              </a:extLst>
            </p:cNvPr>
            <p:cNvSpPr/>
            <p:nvPr/>
          </p:nvSpPr>
          <p:spPr>
            <a:xfrm>
              <a:off x="2940189" y="4609234"/>
              <a:ext cx="37417" cy="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4"/>
                <a:gd name="f4" fmla="val 176"/>
                <a:gd name="f5" fmla="val 554"/>
                <a:gd name="f6" fmla="val 387"/>
                <a:gd name="f7" fmla="val 219"/>
                <a:gd name="f8" fmla="val 13"/>
                <a:gd name="f9" fmla="val 52"/>
                <a:gd name="f10" fmla="val 38"/>
                <a:gd name="f11" fmla="val 22"/>
                <a:gd name="f12" fmla="val 43"/>
                <a:gd name="f13" fmla="val 1"/>
                <a:gd name="f14" fmla="val 69"/>
                <a:gd name="f15" fmla="val 6"/>
                <a:gd name="f16" fmla="val 100"/>
                <a:gd name="f17" fmla="val 10"/>
                <a:gd name="f18" fmla="val 127"/>
                <a:gd name="f19" fmla="val 31"/>
                <a:gd name="f20" fmla="val 147"/>
                <a:gd name="f21" fmla="val 57"/>
                <a:gd name="f22" fmla="val 61"/>
                <a:gd name="f23" fmla="val 64"/>
                <a:gd name="f24" fmla="val 67"/>
                <a:gd name="f25" fmla="val 146"/>
                <a:gd name="f26" fmla="val 228"/>
                <a:gd name="f27" fmla="val 122"/>
                <a:gd name="f28" fmla="val 389"/>
                <a:gd name="f29" fmla="val 110"/>
                <a:gd name="f30" fmla="val 550"/>
                <a:gd name="f31" fmla="val 769"/>
                <a:gd name="f32" fmla="val 987"/>
                <a:gd name="f33" fmla="val 132"/>
                <a:gd name="f34" fmla="val 1203"/>
                <a:gd name="f35" fmla="val 174"/>
                <a:gd name="f36" fmla="val 1205"/>
                <a:gd name="f37" fmla="val 1210"/>
                <a:gd name="f38" fmla="val 1212"/>
                <a:gd name="f39" fmla="val 1238"/>
                <a:gd name="f40" fmla="val 1261"/>
                <a:gd name="f41" fmla="val 159"/>
                <a:gd name="f42" fmla="val 1268"/>
                <a:gd name="f43" fmla="val 103"/>
                <a:gd name="f44" fmla="val 1255"/>
                <a:gd name="f45" fmla="val 73"/>
                <a:gd name="f46" fmla="val 1225"/>
                <a:gd name="f47" fmla="val 68"/>
                <a:gd name="f48" fmla="val 1003"/>
                <a:gd name="f49" fmla="val 23"/>
                <a:gd name="f50" fmla="val 779"/>
                <a:gd name="f51" fmla="*/ f0 1 1274"/>
                <a:gd name="f52" fmla="*/ f1 1 176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74"/>
                <a:gd name="f59" fmla="*/ f56 1 176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74" h="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4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33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1284;p45">
              <a:extLst>
                <a:ext uri="{FF2B5EF4-FFF2-40B4-BE49-F238E27FC236}">
                  <a16:creationId xmlns:a16="http://schemas.microsoft.com/office/drawing/2014/main" id="{1DA0AE0A-3361-418A-BA1B-D50CB8827432}"/>
                </a:ext>
              </a:extLst>
            </p:cNvPr>
            <p:cNvSpPr/>
            <p:nvPr/>
          </p:nvSpPr>
          <p:spPr>
            <a:xfrm>
              <a:off x="2922943" y="4588669"/>
              <a:ext cx="24496" cy="40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"/>
                <a:gd name="f4" fmla="val 139"/>
                <a:gd name="f5" fmla="val 774"/>
                <a:gd name="f6" fmla="val 55"/>
                <a:gd name="f7" fmla="val 27"/>
                <a:gd name="f8" fmla="val 25"/>
                <a:gd name="f9" fmla="val 29"/>
                <a:gd name="f10" fmla="val 1"/>
                <a:gd name="f11" fmla="val 54"/>
                <a:gd name="f12" fmla="val 2"/>
                <a:gd name="f13" fmla="val 84"/>
                <a:gd name="f14" fmla="val 4"/>
                <a:gd name="f15" fmla="val 114"/>
                <a:gd name="f16" fmla="val 138"/>
                <a:gd name="f17" fmla="val 58"/>
                <a:gd name="f18" fmla="val 59"/>
                <a:gd name="f19" fmla="val 778"/>
                <a:gd name="f20" fmla="val 111"/>
                <a:gd name="f21" fmla="val 808"/>
                <a:gd name="f22" fmla="val 110"/>
                <a:gd name="f23" fmla="val 831"/>
                <a:gd name="f24" fmla="val 830"/>
                <a:gd name="f25" fmla="val 24"/>
                <a:gd name="f26" fmla="val 805"/>
                <a:gd name="f27" fmla="val 777"/>
                <a:gd name="f28" fmla="*/ f0 1 834"/>
                <a:gd name="f29" fmla="*/ f1 1 13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834"/>
                <a:gd name="f36" fmla="*/ f33 1 13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834" h="139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9" y="f16"/>
                    <a:pt x="f17" y="f16"/>
                  </a:cubicBezTo>
                  <a:lnTo>
                    <a:pt x="f18" y="f16"/>
                  </a:lnTo>
                  <a:lnTo>
                    <a:pt x="f19" y="f20"/>
                  </a:lnTo>
                  <a:cubicBezTo>
                    <a:pt x="f21" y="f22"/>
                    <a:pt x="f3" y="f13"/>
                    <a:pt x="f23" y="f11"/>
                  </a:cubicBezTo>
                  <a:cubicBezTo>
                    <a:pt x="f24" y="f25"/>
                    <a:pt x="f26" y="f2"/>
                    <a:pt x="f2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1285;p45">
              <a:extLst>
                <a:ext uri="{FF2B5EF4-FFF2-40B4-BE49-F238E27FC236}">
                  <a16:creationId xmlns:a16="http://schemas.microsoft.com/office/drawing/2014/main" id="{79DA6B52-FE96-424A-9B5F-B8247B60E059}"/>
                </a:ext>
              </a:extLst>
            </p:cNvPr>
            <p:cNvSpPr/>
            <p:nvPr/>
          </p:nvSpPr>
          <p:spPr>
            <a:xfrm>
              <a:off x="2829464" y="4669529"/>
              <a:ext cx="64968" cy="27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12"/>
                <a:gd name="f4" fmla="val 947"/>
                <a:gd name="f5" fmla="val 2149"/>
                <a:gd name="f6" fmla="val 2131"/>
                <a:gd name="f7" fmla="val 2113"/>
                <a:gd name="f8" fmla="val 9"/>
                <a:gd name="f9" fmla="val 2103"/>
                <a:gd name="f10" fmla="val 24"/>
                <a:gd name="f11" fmla="val 1916"/>
                <a:gd name="f12" fmla="val 313"/>
                <a:gd name="f13" fmla="val 1593"/>
                <a:gd name="f14" fmla="val 544"/>
                <a:gd name="f15" fmla="val 1197"/>
                <a:gd name="f16" fmla="val 675"/>
                <a:gd name="f17" fmla="val 824"/>
                <a:gd name="f18" fmla="val 797"/>
                <a:gd name="f19" fmla="val 428"/>
                <a:gd name="f20" fmla="val 54"/>
                <a:gd name="f21" fmla="val 836"/>
                <a:gd name="f22" fmla="val 839"/>
                <a:gd name="f23" fmla="val 1"/>
                <a:gd name="f24" fmla="val 863"/>
                <a:gd name="f25" fmla="val 893"/>
                <a:gd name="f26" fmla="val 2"/>
                <a:gd name="f27" fmla="val 924"/>
                <a:gd name="f28" fmla="val 25"/>
                <a:gd name="f29" fmla="val 55"/>
                <a:gd name="f30" fmla="val 440"/>
                <a:gd name="f31" fmla="val 934"/>
                <a:gd name="f32" fmla="val 848"/>
                <a:gd name="f33" fmla="val 906"/>
                <a:gd name="f34" fmla="val 1231"/>
                <a:gd name="f35" fmla="val 779"/>
                <a:gd name="f36" fmla="val 1653"/>
                <a:gd name="f37" fmla="val 642"/>
                <a:gd name="f38" fmla="val 1996"/>
                <a:gd name="f39" fmla="val 394"/>
                <a:gd name="f40" fmla="val 2195"/>
                <a:gd name="f41" fmla="val 85"/>
                <a:gd name="f42" fmla="val 2211"/>
                <a:gd name="f43" fmla="val 58"/>
                <a:gd name="f44" fmla="val 2204"/>
                <a:gd name="f45" fmla="val 2180"/>
                <a:gd name="f46" fmla="val 8"/>
                <a:gd name="f47" fmla="val 2170"/>
                <a:gd name="f48" fmla="val 3"/>
                <a:gd name="f49" fmla="val 2159"/>
                <a:gd name="f50" fmla="*/ f0 1 2212"/>
                <a:gd name="f51" fmla="*/ f1 1 9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2212"/>
                <a:gd name="f58" fmla="*/ f55 1 9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2212" h="9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7"/>
                    <a:pt x="f20" y="f21"/>
                  </a:cubicBezTo>
                  <a:cubicBezTo>
                    <a:pt x="f10" y="f22"/>
                    <a:pt x="f23" y="f24"/>
                    <a:pt x="f23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0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1286;p45">
              <a:extLst>
                <a:ext uri="{FF2B5EF4-FFF2-40B4-BE49-F238E27FC236}">
                  <a16:creationId xmlns:a16="http://schemas.microsoft.com/office/drawing/2014/main" id="{5192E0A5-E7DF-4099-ADC0-BFD4D56D6024}"/>
                </a:ext>
              </a:extLst>
            </p:cNvPr>
            <p:cNvSpPr/>
            <p:nvPr/>
          </p:nvSpPr>
          <p:spPr>
            <a:xfrm>
              <a:off x="2837538" y="4675345"/>
              <a:ext cx="20061" cy="7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"/>
                <a:gd name="f4" fmla="val 261"/>
                <a:gd name="f5" fmla="val 621"/>
                <a:gd name="f6" fmla="val 612"/>
                <a:gd name="f7" fmla="val 603"/>
                <a:gd name="f8" fmla="val 2"/>
                <a:gd name="f9" fmla="val 595"/>
                <a:gd name="f10" fmla="val 7"/>
                <a:gd name="f11" fmla="val 432"/>
                <a:gd name="f12" fmla="val 101"/>
                <a:gd name="f13" fmla="val 247"/>
                <a:gd name="f14" fmla="val 151"/>
                <a:gd name="f15" fmla="val 58"/>
                <a:gd name="f16" fmla="val 56"/>
                <a:gd name="f17" fmla="val 26"/>
                <a:gd name="f18" fmla="val 1"/>
                <a:gd name="f19" fmla="val 175"/>
                <a:gd name="f20" fmla="val 206"/>
                <a:gd name="f21" fmla="val 235"/>
                <a:gd name="f22" fmla="val 23"/>
                <a:gd name="f23" fmla="val 51"/>
                <a:gd name="f24" fmla="val 53"/>
                <a:gd name="f25" fmla="val 260"/>
                <a:gd name="f26" fmla="val 267"/>
                <a:gd name="f27" fmla="val 469"/>
                <a:gd name="f28" fmla="val 208"/>
                <a:gd name="f29" fmla="val 649"/>
                <a:gd name="f30" fmla="val 674"/>
                <a:gd name="f31" fmla="val 87"/>
                <a:gd name="f32" fmla="val 669"/>
                <a:gd name="f33" fmla="val 25"/>
                <a:gd name="f34" fmla="val 658"/>
                <a:gd name="f35" fmla="val 9"/>
                <a:gd name="f36" fmla="val 639"/>
                <a:gd name="f37" fmla="*/ f0 1 683"/>
                <a:gd name="f38" fmla="*/ f1 1 26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83"/>
                <a:gd name="f45" fmla="*/ f42 1 26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83" h="2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18" y="f20"/>
                  </a:cubicBezTo>
                  <a:cubicBezTo>
                    <a:pt x="f18" y="f21"/>
                    <a:pt x="f22" y="f4"/>
                    <a:pt x="f23" y="f4"/>
                  </a:cubicBezTo>
                  <a:cubicBezTo>
                    <a:pt x="f24" y="f4"/>
                    <a:pt x="f16" y="f4"/>
                    <a:pt x="f15" y="f25"/>
                  </a:cubicBezTo>
                  <a:cubicBezTo>
                    <a:pt x="f26" y="f25"/>
                    <a:pt x="f27" y="f28"/>
                    <a:pt x="f29" y="f12"/>
                  </a:cubicBezTo>
                  <a:cubicBezTo>
                    <a:pt x="f30" y="f31"/>
                    <a:pt x="f3" y="f24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1287;p45">
              <a:extLst>
                <a:ext uri="{FF2B5EF4-FFF2-40B4-BE49-F238E27FC236}">
                  <a16:creationId xmlns:a16="http://schemas.microsoft.com/office/drawing/2014/main" id="{345FC0F8-B570-4D9A-8F44-E339AEB84974}"/>
                </a:ext>
              </a:extLst>
            </p:cNvPr>
            <p:cNvSpPr/>
            <p:nvPr/>
          </p:nvSpPr>
          <p:spPr>
            <a:xfrm>
              <a:off x="2842759" y="4661629"/>
              <a:ext cx="12746" cy="4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158"/>
                <a:gd name="f5" fmla="val 375"/>
                <a:gd name="f6" fmla="val 1"/>
                <a:gd name="f7" fmla="val 372"/>
                <a:gd name="f8" fmla="val 369"/>
                <a:gd name="f9" fmla="val 367"/>
                <a:gd name="f10" fmla="val 53"/>
                <a:gd name="f11" fmla="val 50"/>
                <a:gd name="f12" fmla="val 22"/>
                <a:gd name="f13" fmla="val 55"/>
                <a:gd name="f14" fmla="val 82"/>
                <a:gd name="f15" fmla="val 6"/>
                <a:gd name="f16" fmla="val 112"/>
                <a:gd name="f17" fmla="val 11"/>
                <a:gd name="f18" fmla="val 139"/>
                <a:gd name="f19" fmla="val 34"/>
                <a:gd name="f20" fmla="val 61"/>
                <a:gd name="f21" fmla="val 69"/>
                <a:gd name="f22" fmla="val 382"/>
                <a:gd name="f23" fmla="val 111"/>
                <a:gd name="f24" fmla="val 412"/>
                <a:gd name="f25" fmla="val 105"/>
                <a:gd name="f26" fmla="val 78"/>
                <a:gd name="f27" fmla="val 428"/>
                <a:gd name="f28" fmla="val 48"/>
                <a:gd name="f29" fmla="val 424"/>
                <a:gd name="f30" fmla="val 21"/>
                <a:gd name="f31" fmla="val 402"/>
                <a:gd name="f32" fmla="*/ f0 1 434"/>
                <a:gd name="f33" fmla="*/ f1 1 15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434"/>
                <a:gd name="f40" fmla="*/ f37 1 15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434" h="15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16" name="Google Shape;1288;p45">
            <a:extLst>
              <a:ext uri="{FF2B5EF4-FFF2-40B4-BE49-F238E27FC236}">
                <a16:creationId xmlns:a16="http://schemas.microsoft.com/office/drawing/2014/main" id="{BB16532F-8508-4D7B-B8C2-5FB93CC67D73}"/>
              </a:ext>
            </a:extLst>
          </p:cNvPr>
          <p:cNvGrpSpPr/>
          <p:nvPr/>
        </p:nvGrpSpPr>
        <p:grpSpPr>
          <a:xfrm>
            <a:off x="6356789" y="522177"/>
            <a:ext cx="798472" cy="793571"/>
            <a:chOff x="6356789" y="522177"/>
            <a:chExt cx="798472" cy="793571"/>
          </a:xfrm>
        </p:grpSpPr>
        <p:sp>
          <p:nvSpPr>
            <p:cNvPr id="117" name="Google Shape;1289;p45">
              <a:extLst>
                <a:ext uri="{FF2B5EF4-FFF2-40B4-BE49-F238E27FC236}">
                  <a16:creationId xmlns:a16="http://schemas.microsoft.com/office/drawing/2014/main" id="{D4DEC358-5455-49EE-AE32-EBB776220772}"/>
                </a:ext>
              </a:extLst>
            </p:cNvPr>
            <p:cNvSpPr/>
            <p:nvPr/>
          </p:nvSpPr>
          <p:spPr>
            <a:xfrm>
              <a:off x="6356789" y="522177"/>
              <a:ext cx="798472" cy="7935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84"/>
                <a:gd name="f4" fmla="val 24930"/>
                <a:gd name="f5" fmla="val 12240"/>
                <a:gd name="f6" fmla="val 12139"/>
                <a:gd name="f7" fmla="val 12037"/>
                <a:gd name="f8" fmla="val 3"/>
                <a:gd name="f9" fmla="val 11931"/>
                <a:gd name="f10" fmla="val 7"/>
                <a:gd name="f11" fmla="val 10197"/>
                <a:gd name="f12" fmla="val 93"/>
                <a:gd name="f13" fmla="val 8811"/>
                <a:gd name="f14" fmla="val 880"/>
                <a:gd name="f15" fmla="val 8028"/>
                <a:gd name="f16" fmla="val 2225"/>
                <a:gd name="f17" fmla="val 7965"/>
                <a:gd name="f18" fmla="val 2331"/>
                <a:gd name="f19" fmla="val 7907"/>
                <a:gd name="f20" fmla="val 2441"/>
                <a:gd name="f21" fmla="val 7853"/>
                <a:gd name="f22" fmla="val 2555"/>
                <a:gd name="f23" fmla="val 7524"/>
                <a:gd name="f24" fmla="val 2475"/>
                <a:gd name="f25" fmla="val 7195"/>
                <a:gd name="f26" fmla="val 2434"/>
                <a:gd name="f27" fmla="val 6863"/>
                <a:gd name="f28" fmla="val 2428"/>
                <a:gd name="f29" fmla="val 6779"/>
                <a:gd name="f30" fmla="val 5880"/>
                <a:gd name="f31" fmla="val 4547"/>
                <a:gd name="f32" fmla="val 2717"/>
                <a:gd name="f33" fmla="val 3304"/>
                <a:gd name="f34" fmla="val 4089"/>
                <a:gd name="f35" fmla="val 2030"/>
                <a:gd name="f36" fmla="val 5494"/>
                <a:gd name="f37" fmla="val 1890"/>
                <a:gd name="f38" fmla="val 6883"/>
                <a:gd name="f39" fmla="val 1994"/>
                <a:gd name="f40" fmla="val 7800"/>
                <a:gd name="f41" fmla="val 2032"/>
                <a:gd name="f42" fmla="val 8129"/>
                <a:gd name="f43" fmla="val 2106"/>
                <a:gd name="f44" fmla="val 8451"/>
                <a:gd name="f45" fmla="val 2219"/>
                <a:gd name="f46" fmla="val 8770"/>
                <a:gd name="f47" fmla="val 2112"/>
                <a:gd name="f48" fmla="val 8834"/>
                <a:gd name="f49" fmla="val 2011"/>
                <a:gd name="f50" fmla="val 8902"/>
                <a:gd name="f51" fmla="val 1911"/>
                <a:gd name="f52" fmla="val 8974"/>
                <a:gd name="f53" fmla="val 648"/>
                <a:gd name="f54" fmla="val 9885"/>
                <a:gd name="f55" fmla="val 11340"/>
                <a:gd name="f56" fmla="val 86"/>
                <a:gd name="f57" fmla="val 13076"/>
                <a:gd name="f58" fmla="val 171"/>
                <a:gd name="f59" fmla="val 14810"/>
                <a:gd name="f60" fmla="val 959"/>
                <a:gd name="f61" fmla="val 16197"/>
                <a:gd name="f62" fmla="val 2303"/>
                <a:gd name="f63" fmla="val 16980"/>
                <a:gd name="f64" fmla="val 2407"/>
                <a:gd name="f65" fmla="val 17043"/>
                <a:gd name="f66" fmla="val 2517"/>
                <a:gd name="f67" fmla="val 17100"/>
                <a:gd name="f68" fmla="val 2628"/>
                <a:gd name="f69" fmla="val 17152"/>
                <a:gd name="f70" fmla="val 2546"/>
                <a:gd name="f71" fmla="val 17480"/>
                <a:gd name="f72" fmla="val 2504"/>
                <a:gd name="f73" fmla="val 17809"/>
                <a:gd name="f74" fmla="val 2498"/>
                <a:gd name="f75" fmla="val 18141"/>
                <a:gd name="f76" fmla="val 2482"/>
                <a:gd name="f77" fmla="val 19065"/>
                <a:gd name="f78" fmla="val 2760"/>
                <a:gd name="f79" fmla="val 20431"/>
                <a:gd name="f80" fmla="val 4166"/>
                <a:gd name="f81" fmla="val 21707"/>
                <a:gd name="f82" fmla="val 5388"/>
                <a:gd name="f83" fmla="val 22812"/>
                <a:gd name="f84" fmla="val 6592"/>
                <a:gd name="f85" fmla="val 23045"/>
                <a:gd name="f86" fmla="val 7387"/>
                <a:gd name="f87" fmla="val 7551"/>
                <a:gd name="f88" fmla="val 7716"/>
                <a:gd name="f89" fmla="val 23035"/>
                <a:gd name="f90" fmla="val 7878"/>
                <a:gd name="f91" fmla="val 23017"/>
                <a:gd name="f92" fmla="val 8207"/>
                <a:gd name="f93" fmla="val 22980"/>
                <a:gd name="f94" fmla="val 8529"/>
                <a:gd name="f95" fmla="val 22904"/>
                <a:gd name="f96" fmla="val 8848"/>
                <a:gd name="f97" fmla="val 22792"/>
                <a:gd name="f98" fmla="val 8912"/>
                <a:gd name="f99" fmla="val 22897"/>
                <a:gd name="f100" fmla="val 8979"/>
                <a:gd name="f101" fmla="val 22998"/>
                <a:gd name="f102" fmla="val 9050"/>
                <a:gd name="f103" fmla="val 23098"/>
                <a:gd name="f104" fmla="val 9903"/>
                <a:gd name="f105" fmla="val 24280"/>
                <a:gd name="f106" fmla="val 11251"/>
                <a:gd name="f107" fmla="val 24929"/>
                <a:gd name="f108" fmla="val 12844"/>
                <a:gd name="f109" fmla="val 12945"/>
                <a:gd name="f110" fmla="val 13049"/>
                <a:gd name="f111" fmla="val 24928"/>
                <a:gd name="f112" fmla="val 13152"/>
                <a:gd name="f113" fmla="val 24925"/>
                <a:gd name="f114" fmla="val 14886"/>
                <a:gd name="f115" fmla="val 24840"/>
                <a:gd name="f116" fmla="val 16274"/>
                <a:gd name="f117" fmla="val 24052"/>
                <a:gd name="f118" fmla="val 17057"/>
                <a:gd name="f119" fmla="val 22709"/>
                <a:gd name="f120" fmla="val 17118"/>
                <a:gd name="f121" fmla="val 22604"/>
                <a:gd name="f122" fmla="val 17175"/>
                <a:gd name="f123" fmla="val 22496"/>
                <a:gd name="f124" fmla="val 17229"/>
                <a:gd name="f125" fmla="val 22383"/>
                <a:gd name="f126" fmla="val 17557"/>
                <a:gd name="f127" fmla="val 22464"/>
                <a:gd name="f128" fmla="val 17884"/>
                <a:gd name="f129" fmla="val 22507"/>
                <a:gd name="f130" fmla="val 18215"/>
                <a:gd name="f131" fmla="val 22513"/>
                <a:gd name="f132" fmla="val 18290"/>
                <a:gd name="f133" fmla="val 19193"/>
                <a:gd name="f134" fmla="val 20532"/>
                <a:gd name="f135" fmla="val 22222"/>
                <a:gd name="f136" fmla="val 21781"/>
                <a:gd name="f137" fmla="val 20845"/>
                <a:gd name="f138" fmla="val 23055"/>
                <a:gd name="f139" fmla="val 19438"/>
                <a:gd name="f140" fmla="val 23196"/>
                <a:gd name="f141" fmla="val 18049"/>
                <a:gd name="f142" fmla="val 23091"/>
                <a:gd name="f143" fmla="val 17134"/>
                <a:gd name="f144" fmla="val 23054"/>
                <a:gd name="f145" fmla="val 16803"/>
                <a:gd name="f146" fmla="val 22978"/>
                <a:gd name="f147" fmla="val 16482"/>
                <a:gd name="f148" fmla="val 22867"/>
                <a:gd name="f149" fmla="val 16163"/>
                <a:gd name="f150" fmla="val 22971"/>
                <a:gd name="f151" fmla="val 16098"/>
                <a:gd name="f152" fmla="val 23075"/>
                <a:gd name="f153" fmla="val 16032"/>
                <a:gd name="f154" fmla="val 23173"/>
                <a:gd name="f155" fmla="val 15960"/>
                <a:gd name="f156" fmla="val 24435"/>
                <a:gd name="f157" fmla="val 15049"/>
                <a:gd name="f158" fmla="val 25083"/>
                <a:gd name="f159" fmla="val 13592"/>
                <a:gd name="f160" fmla="val 24998"/>
                <a:gd name="f161" fmla="val 11857"/>
                <a:gd name="f162" fmla="val 24912"/>
                <a:gd name="f163" fmla="val 10121"/>
                <a:gd name="f164" fmla="val 24125"/>
                <a:gd name="f165" fmla="val 8734"/>
                <a:gd name="f166" fmla="val 22782"/>
                <a:gd name="f167" fmla="val 7951"/>
                <a:gd name="f168" fmla="val 22676"/>
                <a:gd name="f169" fmla="val 7888"/>
                <a:gd name="f170" fmla="val 22568"/>
                <a:gd name="f171" fmla="val 7831"/>
                <a:gd name="f172" fmla="val 22456"/>
                <a:gd name="f173" fmla="val 7779"/>
                <a:gd name="f174" fmla="val 22537"/>
                <a:gd name="f175" fmla="val 7451"/>
                <a:gd name="f176" fmla="val 22580"/>
                <a:gd name="f177" fmla="val 7122"/>
                <a:gd name="f178" fmla="val 22585"/>
                <a:gd name="f179" fmla="val 6790"/>
                <a:gd name="f180" fmla="val 22601"/>
                <a:gd name="f181" fmla="val 5869"/>
                <a:gd name="f182" fmla="val 22323"/>
                <a:gd name="f183" fmla="val 4502"/>
                <a:gd name="f184" fmla="val 20918"/>
                <a:gd name="f185" fmla="val 3224"/>
                <a:gd name="f186" fmla="val 19696"/>
                <a:gd name="f187" fmla="val 2119"/>
                <a:gd name="f188" fmla="val 18492"/>
                <a:gd name="f189" fmla="val 1886"/>
                <a:gd name="f190" fmla="val 17698"/>
                <a:gd name="f191" fmla="val 17535"/>
                <a:gd name="f192" fmla="val 17372"/>
                <a:gd name="f193" fmla="val 1896"/>
                <a:gd name="f194" fmla="val 17208"/>
                <a:gd name="f195" fmla="val 1914"/>
                <a:gd name="f196" fmla="val 16879"/>
                <a:gd name="f197" fmla="val 1951"/>
                <a:gd name="f198" fmla="val 16556"/>
                <a:gd name="f199" fmla="val 2027"/>
                <a:gd name="f200" fmla="val 16238"/>
                <a:gd name="f201" fmla="val 2139"/>
                <a:gd name="f202" fmla="val 16174"/>
                <a:gd name="f203" fmla="val 2034"/>
                <a:gd name="f204" fmla="val 16106"/>
                <a:gd name="f205" fmla="val 1933"/>
                <a:gd name="f206" fmla="val 16034"/>
                <a:gd name="f207" fmla="val 1833"/>
                <a:gd name="f208" fmla="val 15181"/>
                <a:gd name="f209" fmla="val 651"/>
                <a:gd name="f210" fmla="val 13834"/>
                <a:gd name="f211" fmla="*/ f0 1 25084"/>
                <a:gd name="f212" fmla="*/ f1 1 24930"/>
                <a:gd name="f213" fmla="val f2"/>
                <a:gd name="f214" fmla="val f3"/>
                <a:gd name="f215" fmla="val f4"/>
                <a:gd name="f216" fmla="+- f215 0 f213"/>
                <a:gd name="f217" fmla="+- f214 0 f213"/>
                <a:gd name="f218" fmla="*/ f217 1 25084"/>
                <a:gd name="f219" fmla="*/ f216 1 24930"/>
                <a:gd name="f220" fmla="*/ f213 1 f218"/>
                <a:gd name="f221" fmla="*/ f214 1 f218"/>
                <a:gd name="f222" fmla="*/ f213 1 f219"/>
                <a:gd name="f223" fmla="*/ f215 1 f219"/>
                <a:gd name="f224" fmla="*/ f220 f211 1"/>
                <a:gd name="f225" fmla="*/ f221 f211 1"/>
                <a:gd name="f226" fmla="*/ f223 f212 1"/>
                <a:gd name="f227" fmla="*/ f222 f2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4" t="f227" r="f225" b="f226"/>
              <a:pathLst>
                <a:path w="25084" h="2493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9" y="f28"/>
                  </a:ln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2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7"/>
                  </a:cubicBezTo>
                  <a:cubicBezTo>
                    <a:pt x="f109" y="f107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lnTo>
                    <a:pt x="f132" y="f131"/>
                  </a:lnTo>
                  <a:cubicBezTo>
                    <a:pt x="f133" y="f131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89"/>
                  </a:cubicBezTo>
                  <a:cubicBezTo>
                    <a:pt x="f191" y="f189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8" name="Google Shape;1290;p45">
              <a:extLst>
                <a:ext uri="{FF2B5EF4-FFF2-40B4-BE49-F238E27FC236}">
                  <a16:creationId xmlns:a16="http://schemas.microsoft.com/office/drawing/2014/main" id="{9AD9B6B2-79FA-4B0F-B05B-A3964E4EFD92}"/>
                </a:ext>
              </a:extLst>
            </p:cNvPr>
            <p:cNvSpPr/>
            <p:nvPr/>
          </p:nvSpPr>
          <p:spPr>
            <a:xfrm>
              <a:off x="6433352" y="850401"/>
              <a:ext cx="285978" cy="159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4"/>
                <a:gd name="f4" fmla="val 5009"/>
                <a:gd name="f5" fmla="val 5775"/>
                <a:gd name="f6" fmla="val 2092"/>
                <a:gd name="f7" fmla="val 5780"/>
                <a:gd name="f8" fmla="val 2153"/>
                <a:gd name="f9" fmla="val 5029"/>
                <a:gd name="f10" fmla="val 2254"/>
                <a:gd name="f11" fmla="val 5777"/>
                <a:gd name="f12" fmla="val 6195"/>
                <a:gd name="f13" fmla="val 3052"/>
                <a:gd name="f14" fmla="val 6072"/>
                <a:gd name="f15" fmla="val 3096"/>
                <a:gd name="f16" fmla="val 5943"/>
                <a:gd name="f17" fmla="val 3136"/>
                <a:gd name="f18" fmla="val 5815"/>
                <a:gd name="f19" fmla="val 3170"/>
                <a:gd name="f20" fmla="val 3134"/>
                <a:gd name="f21" fmla="val 6069"/>
                <a:gd name="f22" fmla="val 3094"/>
                <a:gd name="f23" fmla="val 3238"/>
                <a:gd name="f24" fmla="val 1"/>
                <a:gd name="f25" fmla="val 3114"/>
                <a:gd name="f26" fmla="val 2991"/>
                <a:gd name="f27" fmla="val 4"/>
                <a:gd name="f28" fmla="val 2870"/>
                <a:gd name="f29" fmla="val 10"/>
                <a:gd name="f30" fmla="val 2027"/>
                <a:gd name="f31" fmla="val 51"/>
                <a:gd name="f32" fmla="val 1361"/>
                <a:gd name="f33" fmla="val 243"/>
                <a:gd name="f34" fmla="val 892"/>
                <a:gd name="f35" fmla="val 581"/>
                <a:gd name="f36" fmla="val 285"/>
                <a:gd name="f37" fmla="val 1019"/>
                <a:gd name="f38" fmla="val 1714"/>
                <a:gd name="f39" fmla="val 47"/>
                <a:gd name="f40" fmla="val 2650"/>
                <a:gd name="f41" fmla="val 93"/>
                <a:gd name="f42" fmla="val 3584"/>
                <a:gd name="f43" fmla="val 443"/>
                <a:gd name="f44" fmla="val 4248"/>
                <a:gd name="f45" fmla="val 1090"/>
                <a:gd name="f46" fmla="val 4625"/>
                <a:gd name="f47" fmla="val 1528"/>
                <a:gd name="f48" fmla="val 4880"/>
                <a:gd name="f49" fmla="val 2106"/>
                <a:gd name="f50" fmla="val 2810"/>
                <a:gd name="f51" fmla="val 2909"/>
                <a:gd name="f52" fmla="val 3010"/>
                <a:gd name="f53" fmla="val 5006"/>
                <a:gd name="f54" fmla="val 5001"/>
                <a:gd name="f55" fmla="val 5434"/>
                <a:gd name="f56" fmla="val 4889"/>
                <a:gd name="f57" fmla="val 8379"/>
                <a:gd name="f58" fmla="val 3533"/>
                <a:gd name="f59" fmla="val 8944"/>
                <a:gd name="f60" fmla="val 3262"/>
                <a:gd name="f61" fmla="val 8962"/>
                <a:gd name="f62" fmla="val 3253"/>
                <a:gd name="f63" fmla="val 8974"/>
                <a:gd name="f64" fmla="val 3237"/>
                <a:gd name="f65" fmla="val 8980"/>
                <a:gd name="f66" fmla="val 3217"/>
                <a:gd name="f67" fmla="val 3198"/>
                <a:gd name="f68" fmla="val 8978"/>
                <a:gd name="f69" fmla="val 3178"/>
                <a:gd name="f70" fmla="val 8965"/>
                <a:gd name="f71" fmla="val 3163"/>
                <a:gd name="f72" fmla="val 8735"/>
                <a:gd name="f73" fmla="val 2896"/>
                <a:gd name="f74" fmla="val 8602"/>
                <a:gd name="f75" fmla="val 2572"/>
                <a:gd name="f76" fmla="val 8587"/>
                <a:gd name="f77" fmla="val 2223"/>
                <a:gd name="f78" fmla="val 8571"/>
                <a:gd name="f79" fmla="val 1881"/>
                <a:gd name="f80" fmla="val 8665"/>
                <a:gd name="f81" fmla="val 1549"/>
                <a:gd name="f82" fmla="val 8863"/>
                <a:gd name="f83" fmla="val 1264"/>
                <a:gd name="f84" fmla="val 8873"/>
                <a:gd name="f85" fmla="val 1249"/>
                <a:gd name="f86" fmla="val 8877"/>
                <a:gd name="f87" fmla="val 1227"/>
                <a:gd name="f88" fmla="val 8871"/>
                <a:gd name="f89" fmla="val 1209"/>
                <a:gd name="f90" fmla="val 8866"/>
                <a:gd name="f91" fmla="val 1190"/>
                <a:gd name="f92" fmla="val 8851"/>
                <a:gd name="f93" fmla="val 1176"/>
                <a:gd name="f94" fmla="val 8831"/>
                <a:gd name="f95" fmla="val 1169"/>
                <a:gd name="f96" fmla="val 8047"/>
                <a:gd name="f97" fmla="val 886"/>
                <a:gd name="f98" fmla="val 5427"/>
                <a:gd name="f99" fmla="*/ f0 1 8984"/>
                <a:gd name="f100" fmla="*/ f1 1 5009"/>
                <a:gd name="f101" fmla="val f2"/>
                <a:gd name="f102" fmla="val f3"/>
                <a:gd name="f103" fmla="val f4"/>
                <a:gd name="f104" fmla="+- f103 0 f101"/>
                <a:gd name="f105" fmla="+- f102 0 f101"/>
                <a:gd name="f106" fmla="*/ f105 1 8984"/>
                <a:gd name="f107" fmla="*/ f104 1 5009"/>
                <a:gd name="f108" fmla="*/ f101 1 f106"/>
                <a:gd name="f109" fmla="*/ f102 1 f106"/>
                <a:gd name="f110" fmla="*/ f101 1 f107"/>
                <a:gd name="f111" fmla="*/ f103 1 f107"/>
                <a:gd name="f112" fmla="*/ f108 f99 1"/>
                <a:gd name="f113" fmla="*/ f109 f99 1"/>
                <a:gd name="f114" fmla="*/ f111 f100 1"/>
                <a:gd name="f115" fmla="*/ f110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5" r="f113" b="f114"/>
              <a:pathLst>
                <a:path w="8984" h="500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9" y="f10"/>
                  </a:lnTo>
                  <a:lnTo>
                    <a:pt x="f11" y="f8"/>
                  </a:lnTo>
                  <a:lnTo>
                    <a:pt x="f5" y="f6"/>
                  </a:lnTo>
                  <a:close/>
                  <a:moveTo>
                    <a:pt x="f12" y="f13"/>
                  </a:moveTo>
                  <a:cubicBezTo>
                    <a:pt x="f14" y="f15"/>
                    <a:pt x="f16" y="f17"/>
                    <a:pt x="f18" y="f19"/>
                  </a:cubicBezTo>
                  <a:cubicBezTo>
                    <a:pt x="f16" y="f20"/>
                    <a:pt x="f21" y="f22"/>
                    <a:pt x="f12" y="f13"/>
                  </a:cubicBezTo>
                  <a:close/>
                  <a:moveTo>
                    <a:pt x="f23" y="f24"/>
                  </a:moveTo>
                  <a:cubicBezTo>
                    <a:pt x="f25" y="f2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2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4"/>
                    <a:pt x="f50" y="f4"/>
                  </a:cubicBezTo>
                  <a:cubicBezTo>
                    <a:pt x="f51" y="f4"/>
                    <a:pt x="f52" y="f53"/>
                    <a:pt x="f25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3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24"/>
                    <a:pt x="f23" y="f24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9" name="Google Shape;1291;p45">
              <a:extLst>
                <a:ext uri="{FF2B5EF4-FFF2-40B4-BE49-F238E27FC236}">
                  <a16:creationId xmlns:a16="http://schemas.microsoft.com/office/drawing/2014/main" id="{18DACC85-F079-4F19-8346-C1BCA7EF2475}"/>
                </a:ext>
              </a:extLst>
            </p:cNvPr>
            <p:cNvSpPr/>
            <p:nvPr/>
          </p:nvSpPr>
          <p:spPr>
            <a:xfrm>
              <a:off x="6511241" y="958894"/>
              <a:ext cx="209040" cy="2215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67"/>
                <a:gd name="f4" fmla="val 6961"/>
                <a:gd name="f5" fmla="val 5006"/>
                <a:gd name="f6" fmla="val 4386"/>
                <a:gd name="f7" fmla="val 4837"/>
                <a:gd name="f8" fmla="val 4659"/>
                <a:gd name="f9" fmla="val 4647"/>
                <a:gd name="f10" fmla="val 4915"/>
                <a:gd name="f11" fmla="val 4433"/>
                <a:gd name="f12" fmla="val 5155"/>
                <a:gd name="f13" fmla="val 4645"/>
                <a:gd name="f14" fmla="val 6498"/>
                <a:gd name="f15" fmla="val 1"/>
                <a:gd name="f16" fmla="val 6497"/>
                <a:gd name="f17" fmla="val 6496"/>
                <a:gd name="f18" fmla="val 6494"/>
                <a:gd name="f19" fmla="val 6484"/>
                <a:gd name="f20" fmla="val 6477"/>
                <a:gd name="f21" fmla="val 4"/>
                <a:gd name="f22" fmla="val 6468"/>
                <a:gd name="f23" fmla="val 7"/>
                <a:gd name="f24" fmla="val 5727"/>
                <a:gd name="f25" fmla="val 361"/>
                <a:gd name="f26" fmla="val 3791"/>
                <a:gd name="f27" fmla="val 1223"/>
                <a:gd name="f28" fmla="val 1873"/>
                <a:gd name="f29" fmla="val 1578"/>
                <a:gd name="f30" fmla="val 1861"/>
                <a:gd name="f31" fmla="val 1579"/>
                <a:gd name="f32" fmla="val 1851"/>
                <a:gd name="f33" fmla="val 1585"/>
                <a:gd name="f34" fmla="val 1842"/>
                <a:gd name="f35" fmla="val 1592"/>
                <a:gd name="f36" fmla="val 642"/>
                <a:gd name="f37" fmla="val 2613"/>
                <a:gd name="f38" fmla="val 24"/>
                <a:gd name="f39" fmla="val 3580"/>
                <a:gd name="f40" fmla="val 10"/>
                <a:gd name="f41" fmla="val 4463"/>
                <a:gd name="f42" fmla="val 5091"/>
                <a:gd name="f43" fmla="val 299"/>
                <a:gd name="f44" fmla="val 5688"/>
                <a:gd name="f45" fmla="val 900"/>
                <a:gd name="f46" fmla="val 6235"/>
                <a:gd name="f47" fmla="val 1432"/>
                <a:gd name="f48" fmla="val 6716"/>
                <a:gd name="f49" fmla="val 1979"/>
                <a:gd name="f50" fmla="val 6960"/>
                <a:gd name="f51" fmla="val 2529"/>
                <a:gd name="f52" fmla="val 2560"/>
                <a:gd name="f53" fmla="val 2590"/>
                <a:gd name="f54" fmla="val 6959"/>
                <a:gd name="f55" fmla="val 2621"/>
                <a:gd name="f56" fmla="val 6958"/>
                <a:gd name="f57" fmla="val 2663"/>
                <a:gd name="f58" fmla="val 6957"/>
                <a:gd name="f59" fmla="val 2707"/>
                <a:gd name="f60" fmla="val 6952"/>
                <a:gd name="f61" fmla="val 2752"/>
                <a:gd name="f62" fmla="val 6948"/>
                <a:gd name="f63" fmla="val 3629"/>
                <a:gd name="f64" fmla="val 6847"/>
                <a:gd name="f65" fmla="val 4530"/>
                <a:gd name="f66" fmla="val 6138"/>
                <a:gd name="f67" fmla="val 5430"/>
                <a:gd name="f68" fmla="val 4843"/>
                <a:gd name="f69" fmla="val 5437"/>
                <a:gd name="f70" fmla="val 4835"/>
                <a:gd name="f71" fmla="val 5443"/>
                <a:gd name="f72" fmla="val 4825"/>
                <a:gd name="f73" fmla="val 4813"/>
                <a:gd name="f74" fmla="val 5614"/>
                <a:gd name="f75" fmla="val 2812"/>
                <a:gd name="f76" fmla="val 6339"/>
                <a:gd name="f77" fmla="val 690"/>
                <a:gd name="f78" fmla="val 6558"/>
                <a:gd name="f79" fmla="val 87"/>
                <a:gd name="f80" fmla="val 62"/>
                <a:gd name="f81" fmla="val 6560"/>
                <a:gd name="f82" fmla="val 35"/>
                <a:gd name="f83" fmla="val 6540"/>
                <a:gd name="f84" fmla="val 18"/>
                <a:gd name="f85" fmla="val 6528"/>
                <a:gd name="f86" fmla="val 8"/>
                <a:gd name="f87" fmla="val 6514"/>
                <a:gd name="f88" fmla="*/ f0 1 6567"/>
                <a:gd name="f89" fmla="*/ f1 1 6961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6567"/>
                <a:gd name="f96" fmla="*/ f93 1 6961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6567" h="696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5"/>
                    <a:pt x="f18" y="f15"/>
                  </a:cubicBezTo>
                  <a:cubicBezTo>
                    <a:pt x="f19" y="f15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2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1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3" y="f80"/>
                    <a:pt x="f81" y="f82"/>
                    <a:pt x="f83" y="f84"/>
                  </a:cubicBezTo>
                  <a:cubicBezTo>
                    <a:pt x="f85" y="f86"/>
                    <a:pt x="f87" y="f15"/>
                    <a:pt x="f14" y="f15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0" name="Google Shape;1292;p45">
              <a:extLst>
                <a:ext uri="{FF2B5EF4-FFF2-40B4-BE49-F238E27FC236}">
                  <a16:creationId xmlns:a16="http://schemas.microsoft.com/office/drawing/2014/main" id="{4A802108-DFC8-4FB4-A5D4-700F1741636E}"/>
                </a:ext>
              </a:extLst>
            </p:cNvPr>
            <p:cNvSpPr/>
            <p:nvPr/>
          </p:nvSpPr>
          <p:spPr>
            <a:xfrm>
              <a:off x="6659620" y="955831"/>
              <a:ext cx="214865" cy="28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50"/>
                <a:gd name="f4" fmla="val 8943"/>
                <a:gd name="f5" fmla="val 2414"/>
                <a:gd name="f6" fmla="val 2065"/>
                <a:gd name="f7" fmla="val 2418"/>
                <a:gd name="f8" fmla="val 2124"/>
                <a:gd name="f9" fmla="val 2408"/>
                <a:gd name="f10" fmla="val 2169"/>
                <a:gd name="f11" fmla="val 2396"/>
                <a:gd name="f12" fmla="val 2213"/>
                <a:gd name="f13" fmla="val 2384"/>
                <a:gd name="f14" fmla="val 2258"/>
                <a:gd name="f15" fmla="val 2212"/>
                <a:gd name="f16" fmla="val 2167"/>
                <a:gd name="f17" fmla="val 2417"/>
                <a:gd name="f18" fmla="val 2122"/>
                <a:gd name="f19" fmla="val 5215"/>
                <a:gd name="f20" fmla="val 5043"/>
                <a:gd name="f21" fmla="val 5284"/>
                <a:gd name="f22" fmla="val 5378"/>
                <a:gd name="f23" fmla="val 5354"/>
                <a:gd name="f24" fmla="val 5722"/>
                <a:gd name="f25" fmla="val 5361"/>
                <a:gd name="f26" fmla="val 6070"/>
                <a:gd name="f27" fmla="val 5282"/>
                <a:gd name="f28" fmla="val 6076"/>
                <a:gd name="f29" fmla="val 6098"/>
                <a:gd name="f30" fmla="val 5362"/>
                <a:gd name="f31" fmla="val 6120"/>
                <a:gd name="f32" fmla="val 6143"/>
                <a:gd name="f33" fmla="val 4072"/>
                <a:gd name="f34" fmla="val 4058"/>
                <a:gd name="f35" fmla="val 4045"/>
                <a:gd name="f36" fmla="val 5"/>
                <a:gd name="f37" fmla="val 4035"/>
                <a:gd name="f38" fmla="val 15"/>
                <a:gd name="f39" fmla="val 3770"/>
                <a:gd name="f40" fmla="val 240"/>
                <a:gd name="f41" fmla="val 3450"/>
                <a:gd name="f42" fmla="val 368"/>
                <a:gd name="f43" fmla="val 3103"/>
                <a:gd name="f44" fmla="val 385"/>
                <a:gd name="f45" fmla="val 3079"/>
                <a:gd name="f46" fmla="val 386"/>
                <a:gd name="f47" fmla="val 3056"/>
                <a:gd name="f48" fmla="val 3032"/>
                <a:gd name="f49" fmla="val 2714"/>
                <a:gd name="f50" fmla="val 2407"/>
                <a:gd name="f51" fmla="val 290"/>
                <a:gd name="f52" fmla="val 2142"/>
                <a:gd name="f53" fmla="val 107"/>
                <a:gd name="f54" fmla="val 2131"/>
                <a:gd name="f55" fmla="val 99"/>
                <a:gd name="f56" fmla="val 95"/>
                <a:gd name="f57" fmla="val 2109"/>
                <a:gd name="f58" fmla="val 2107"/>
                <a:gd name="f59" fmla="val 2105"/>
                <a:gd name="f60" fmla="val 96"/>
                <a:gd name="f61" fmla="val 2102"/>
                <a:gd name="f62" fmla="val 2098"/>
                <a:gd name="f63" fmla="val 2092"/>
                <a:gd name="f64" fmla="val 97"/>
                <a:gd name="f65" fmla="val 2087"/>
                <a:gd name="f66" fmla="val 100"/>
                <a:gd name="f67" fmla="val 2067"/>
                <a:gd name="f68" fmla="val 104"/>
                <a:gd name="f69" fmla="val 2054"/>
                <a:gd name="f70" fmla="val 121"/>
                <a:gd name="f71" fmla="val 2047"/>
                <a:gd name="f72" fmla="val 138"/>
                <a:gd name="f73" fmla="val 1694"/>
                <a:gd name="f74" fmla="val 1114"/>
                <a:gd name="f75" fmla="val 6077"/>
                <a:gd name="f76" fmla="val 1456"/>
                <a:gd name="f77" fmla="val 8092"/>
                <a:gd name="f78" fmla="val 1863"/>
                <a:gd name="f79" fmla="val 8657"/>
                <a:gd name="f80" fmla="val 2494"/>
                <a:gd name="f81" fmla="val 3334"/>
                <a:gd name="f82" fmla="val 3396"/>
                <a:gd name="f83" fmla="val 3459"/>
                <a:gd name="f84" fmla="val 8941"/>
                <a:gd name="f85" fmla="val 3524"/>
                <a:gd name="f86" fmla="val 8938"/>
                <a:gd name="f87" fmla="val 4458"/>
                <a:gd name="f88" fmla="val 8891"/>
                <a:gd name="f89" fmla="val 5123"/>
                <a:gd name="f90" fmla="val 8541"/>
                <a:gd name="f91" fmla="val 5500"/>
                <a:gd name="f92" fmla="val 7894"/>
                <a:gd name="f93" fmla="val 6749"/>
                <a:gd name="f94" fmla="val 5748"/>
                <a:gd name="f95" fmla="val 4580"/>
                <a:gd name="f96" fmla="val 973"/>
                <a:gd name="f97" fmla="val 4132"/>
                <a:gd name="f98" fmla="val 37"/>
                <a:gd name="f99" fmla="val 4123"/>
                <a:gd name="f100" fmla="val 19"/>
                <a:gd name="f101" fmla="val 4107"/>
                <a:gd name="f102" fmla="val 7"/>
                <a:gd name="f103" fmla="val 4088"/>
                <a:gd name="f104" fmla="val 2"/>
                <a:gd name="f105" fmla="val 4082"/>
                <a:gd name="f106" fmla="val 4078"/>
                <a:gd name="f107" fmla="*/ f0 1 6750"/>
                <a:gd name="f108" fmla="*/ f1 1 8943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6750"/>
                <a:gd name="f115" fmla="*/ f112 1 8943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6750" h="8943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13" y="f14"/>
                  </a:lnTo>
                  <a:cubicBezTo>
                    <a:pt x="f11" y="f15"/>
                    <a:pt x="f9" y="f16"/>
                    <a:pt x="f17" y="f18"/>
                  </a:cubicBezTo>
                  <a:lnTo>
                    <a:pt x="f5" y="f6"/>
                  </a:lnTo>
                  <a:close/>
                  <a:moveTo>
                    <a:pt x="f19" y="f20"/>
                  </a:moveTo>
                  <a:cubicBezTo>
                    <a:pt x="f21" y="f22"/>
                    <a:pt x="f23" y="f24"/>
                    <a:pt x="f25" y="f26"/>
                  </a:cubicBezTo>
                  <a:cubicBezTo>
                    <a:pt x="f23" y="f24"/>
                    <a:pt x="f27" y="f22"/>
                    <a:pt x="f19" y="f20"/>
                  </a:cubicBezTo>
                  <a:close/>
                  <a:moveTo>
                    <a:pt x="f25" y="f28"/>
                  </a:moveTo>
                  <a:lnTo>
                    <a:pt x="f25" y="f28"/>
                  </a:lnTo>
                  <a:cubicBezTo>
                    <a:pt x="f25" y="f29"/>
                    <a:pt x="f30" y="f31"/>
                    <a:pt x="f30" y="f32"/>
                  </a:cubicBezTo>
                  <a:lnTo>
                    <a:pt x="f30" y="f32"/>
                  </a:lnTo>
                  <a:cubicBezTo>
                    <a:pt x="f30" y="f31"/>
                    <a:pt x="f25" y="f29"/>
                    <a:pt x="f25" y="f28"/>
                  </a:cubicBezTo>
                  <a:close/>
                  <a:moveTo>
                    <a:pt x="f33" y="f2"/>
                  </a:moveTo>
                  <a:cubicBezTo>
                    <a:pt x="f34" y="f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6"/>
                    <a:pt x="f48" y="f46"/>
                  </a:cubicBezTo>
                  <a:cubicBezTo>
                    <a:pt x="f49" y="f46"/>
                    <a:pt x="f50" y="f51"/>
                    <a:pt x="f52" y="f53"/>
                  </a:cubicBezTo>
                  <a:cubicBezTo>
                    <a:pt x="f54" y="f55"/>
                    <a:pt x="f18" y="f56"/>
                    <a:pt x="f57" y="f56"/>
                  </a:cubicBezTo>
                  <a:cubicBezTo>
                    <a:pt x="f58" y="f56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2" y="f75"/>
                    <a:pt x="f76" y="f77"/>
                  </a:cubicBezTo>
                  <a:cubicBezTo>
                    <a:pt x="f78" y="f79"/>
                    <a:pt x="f80" y="f4"/>
                    <a:pt x="f81" y="f4"/>
                  </a:cubicBezTo>
                  <a:cubicBezTo>
                    <a:pt x="f82" y="f4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2"/>
                    <a:pt x="f106" y="f2"/>
                    <a:pt x="f33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1" name="Google Shape;1293;p45">
              <a:extLst>
                <a:ext uri="{FF2B5EF4-FFF2-40B4-BE49-F238E27FC236}">
                  <a16:creationId xmlns:a16="http://schemas.microsoft.com/office/drawing/2014/main" id="{7DE4B962-0D08-46C0-AB2C-C4B914C791F7}"/>
                </a:ext>
              </a:extLst>
            </p:cNvPr>
            <p:cNvSpPr/>
            <p:nvPr/>
          </p:nvSpPr>
          <p:spPr>
            <a:xfrm>
              <a:off x="6795802" y="955008"/>
              <a:ext cx="223653" cy="2084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6"/>
                <a:gd name="f4" fmla="val 6549"/>
                <a:gd name="f5" fmla="val 4486"/>
                <a:gd name="f6" fmla="val 1707"/>
                <a:gd name="f7" fmla="val 1708"/>
                <a:gd name="f8" fmla="val 2028"/>
                <a:gd name="f9" fmla="val 3494"/>
                <a:gd name="f10" fmla="val 2377"/>
                <a:gd name="f11" fmla="val 3864"/>
                <a:gd name="f12" fmla="val 2750"/>
                <a:gd name="f13" fmla="val 4209"/>
                <a:gd name="f14" fmla="val 3148"/>
                <a:gd name="f15" fmla="val 4527"/>
                <a:gd name="f16" fmla="val 2376"/>
                <a:gd name="f17" fmla="val 64"/>
                <a:gd name="f18" fmla="val 1"/>
                <a:gd name="f19" fmla="val 49"/>
                <a:gd name="f20" fmla="val 33"/>
                <a:gd name="f21" fmla="val 8"/>
                <a:gd name="f22" fmla="val 22"/>
                <a:gd name="f23" fmla="val 21"/>
                <a:gd name="f24" fmla="val 5"/>
                <a:gd name="f25" fmla="val 41"/>
                <a:gd name="f26" fmla="val 66"/>
                <a:gd name="f27" fmla="val 12"/>
                <a:gd name="f28" fmla="val 90"/>
                <a:gd name="f29" fmla="val 287"/>
                <a:gd name="f30" fmla="val 669"/>
                <a:gd name="f31" fmla="val 1217"/>
                <a:gd name="f32" fmla="val 2711"/>
                <a:gd name="f33" fmla="val 1581"/>
                <a:gd name="f34" fmla="val 4685"/>
                <a:gd name="f35" fmla="val 1583"/>
                <a:gd name="f36" fmla="val 4695"/>
                <a:gd name="f37" fmla="val 1588"/>
                <a:gd name="f38" fmla="val 4706"/>
                <a:gd name="f39" fmla="val 1595"/>
                <a:gd name="f40" fmla="val 4715"/>
                <a:gd name="f41" fmla="val 2616"/>
                <a:gd name="f42" fmla="val 5916"/>
                <a:gd name="f43" fmla="val 3583"/>
                <a:gd name="f44" fmla="val 6532"/>
                <a:gd name="f45" fmla="val 4466"/>
                <a:gd name="f46" fmla="val 4508"/>
                <a:gd name="f47" fmla="val 4549"/>
                <a:gd name="f48" fmla="val 4587"/>
                <a:gd name="f49" fmla="val 6546"/>
                <a:gd name="f50" fmla="val 5174"/>
                <a:gd name="f51" fmla="val 6517"/>
                <a:gd name="f52" fmla="val 5730"/>
                <a:gd name="f53" fmla="val 6218"/>
                <a:gd name="f54" fmla="val 6238"/>
                <a:gd name="f55" fmla="val 5659"/>
                <a:gd name="f56" fmla="val 6785"/>
                <a:gd name="f57" fmla="val 5056"/>
                <a:gd name="f58" fmla="val 4434"/>
                <a:gd name="f59" fmla="val 6951"/>
                <a:gd name="f60" fmla="val 3809"/>
                <a:gd name="f61" fmla="val 6850"/>
                <a:gd name="f62" fmla="val 2930"/>
                <a:gd name="f63" fmla="val 6143"/>
                <a:gd name="f64" fmla="val 2030"/>
                <a:gd name="f65" fmla="val 4848"/>
                <a:gd name="f66" fmla="val 1130"/>
                <a:gd name="f67" fmla="val 4840"/>
                <a:gd name="f68" fmla="val 1123"/>
                <a:gd name="f69" fmla="val 4828"/>
                <a:gd name="f70" fmla="val 1119"/>
                <a:gd name="f71" fmla="val 4818"/>
                <a:gd name="f72" fmla="val 2817"/>
                <a:gd name="f73" fmla="val 948"/>
                <a:gd name="f74" fmla="val 692"/>
                <a:gd name="f75" fmla="val 223"/>
                <a:gd name="f76" fmla="val 80"/>
                <a:gd name="f77" fmla="val 73"/>
                <a:gd name="f78" fmla="*/ f0 1 7026"/>
                <a:gd name="f79" fmla="*/ f1 1 6549"/>
                <a:gd name="f80" fmla="val f2"/>
                <a:gd name="f81" fmla="val f3"/>
                <a:gd name="f82" fmla="val f4"/>
                <a:gd name="f83" fmla="+- f82 0 f80"/>
                <a:gd name="f84" fmla="+- f81 0 f80"/>
                <a:gd name="f85" fmla="*/ f84 1 7026"/>
                <a:gd name="f86" fmla="*/ f83 1 6549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7026" h="6549">
                  <a:moveTo>
                    <a:pt x="f5" y="f6"/>
                  </a:moveTo>
                  <a:cubicBezTo>
                    <a:pt x="f5" y="f6"/>
                    <a:pt x="f5" y="f6"/>
                    <a:pt x="f5" y="f7"/>
                  </a:cubicBezTo>
                  <a:cubicBezTo>
                    <a:pt x="f5" y="f6"/>
                    <a:pt x="f5" y="f6"/>
                    <a:pt x="f5" y="f6"/>
                  </a:cubicBezTo>
                  <a:close/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2" y="f13"/>
                    <a:pt x="f16" y="f11"/>
                    <a:pt x="f8" y="f9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"/>
                  </a:cubicBezTo>
                  <a:cubicBezTo>
                    <a:pt x="f46" y="f4"/>
                    <a:pt x="f47" y="f4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3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3"/>
                    <a:pt x="f74" y="f75"/>
                    <a:pt x="f28" y="f24"/>
                  </a:cubicBezTo>
                  <a:cubicBezTo>
                    <a:pt x="f76" y="f18"/>
                    <a:pt x="f77" y="f18"/>
                    <a:pt x="f17" y="f18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2" name="Google Shape;1294;p45">
              <a:extLst>
                <a:ext uri="{FF2B5EF4-FFF2-40B4-BE49-F238E27FC236}">
                  <a16:creationId xmlns:a16="http://schemas.microsoft.com/office/drawing/2014/main" id="{FBF75E12-31A0-4EF5-AF23-83F5B25DB402}"/>
                </a:ext>
              </a:extLst>
            </p:cNvPr>
            <p:cNvSpPr/>
            <p:nvPr/>
          </p:nvSpPr>
          <p:spPr>
            <a:xfrm>
              <a:off x="6492688" y="674909"/>
              <a:ext cx="223653" cy="2081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6"/>
                <a:gd name="f4" fmla="val 6540"/>
                <a:gd name="f5" fmla="val 1281"/>
                <a:gd name="f6" fmla="val 3727"/>
                <a:gd name="f7" fmla="val 1502"/>
                <a:gd name="f8" fmla="val 3982"/>
                <a:gd name="f9" fmla="val 1743"/>
                <a:gd name="f10" fmla="val 4216"/>
                <a:gd name="f11" fmla="val 2002"/>
                <a:gd name="f12" fmla="val 4428"/>
                <a:gd name="f13" fmla="val 1742"/>
                <a:gd name="f14" fmla="val 1501"/>
                <a:gd name="f15" fmla="val 2550"/>
                <a:gd name="f16" fmla="val 2510"/>
                <a:gd name="f17" fmla="val 2472"/>
                <a:gd name="f18" fmla="val 2432"/>
                <a:gd name="f19" fmla="val 3"/>
                <a:gd name="f20" fmla="val 1845"/>
                <a:gd name="f21" fmla="val 31"/>
                <a:gd name="f22" fmla="val 1291"/>
                <a:gd name="f23" fmla="val 326"/>
                <a:gd name="f24" fmla="val 787"/>
                <a:gd name="f25" fmla="val 882"/>
                <a:gd name="f26" fmla="val 241"/>
                <a:gd name="f27" fmla="val 1484"/>
                <a:gd name="f28" fmla="val 1"/>
                <a:gd name="f29" fmla="val 2106"/>
                <a:gd name="f30" fmla="val 73"/>
                <a:gd name="f31" fmla="val 2732"/>
                <a:gd name="f32" fmla="val 174"/>
                <a:gd name="f33" fmla="val 3609"/>
                <a:gd name="f34" fmla="val 4510"/>
                <a:gd name="f35" fmla="val 2178"/>
                <a:gd name="f36" fmla="val 5410"/>
                <a:gd name="f37" fmla="val 2187"/>
                <a:gd name="f38" fmla="val 5417"/>
                <a:gd name="f39" fmla="val 2197"/>
                <a:gd name="f40" fmla="val 5422"/>
                <a:gd name="f41" fmla="val 2208"/>
                <a:gd name="f42" fmla="val 4152"/>
                <a:gd name="f43" fmla="val 5587"/>
                <a:gd name="f44" fmla="val 6161"/>
                <a:gd name="f45" fmla="val 6256"/>
                <a:gd name="f46" fmla="val 6936"/>
                <a:gd name="f47" fmla="val 6535"/>
                <a:gd name="f48" fmla="val 6945"/>
                <a:gd name="f49" fmla="val 6952"/>
                <a:gd name="f50" fmla="val 6960"/>
                <a:gd name="f51" fmla="val 6976"/>
                <a:gd name="f52" fmla="val 6993"/>
                <a:gd name="f53" fmla="val 6530"/>
                <a:gd name="f54" fmla="val 7006"/>
                <a:gd name="f55" fmla="val 6518"/>
                <a:gd name="f56" fmla="val 7023"/>
                <a:gd name="f57" fmla="val 6498"/>
                <a:gd name="f58" fmla="val 6471"/>
                <a:gd name="f59" fmla="val 7016"/>
                <a:gd name="f60" fmla="val 6448"/>
                <a:gd name="f61" fmla="val 6738"/>
                <a:gd name="f62" fmla="val 5866"/>
                <a:gd name="f63" fmla="val 5804"/>
                <a:gd name="f64" fmla="val 3812"/>
                <a:gd name="f65" fmla="val 5441"/>
                <a:gd name="f66" fmla="val 1830"/>
                <a:gd name="f67" fmla="val 5439"/>
                <a:gd name="f68" fmla="val 1820"/>
                <a:gd name="f69" fmla="val 5434"/>
                <a:gd name="f70" fmla="val 1809"/>
                <a:gd name="f71" fmla="val 5427"/>
                <a:gd name="f72" fmla="val 1800"/>
                <a:gd name="f73" fmla="val 4407"/>
                <a:gd name="f74" fmla="val 618"/>
                <a:gd name="f75" fmla="val 3440"/>
                <a:gd name="f76" fmla="val 13"/>
                <a:gd name="f77" fmla="*/ f0 1 7026"/>
                <a:gd name="f78" fmla="*/ f1 1 6540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7026"/>
                <a:gd name="f85" fmla="*/ f82 1 6540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7026" h="654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14" y="f8"/>
                    <a:pt x="f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2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25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"/>
                    <a:pt x="f49" y="f4"/>
                    <a:pt x="f50" y="f4"/>
                  </a:cubicBezTo>
                  <a:cubicBezTo>
                    <a:pt x="f51" y="f4"/>
                    <a:pt x="f52" y="f53"/>
                    <a:pt x="f54" y="f55"/>
                  </a:cubicBezTo>
                  <a:cubicBezTo>
                    <a:pt x="f56" y="f57"/>
                    <a:pt x="f3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15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3" name="Google Shape;1295;p45">
              <a:extLst>
                <a:ext uri="{FF2B5EF4-FFF2-40B4-BE49-F238E27FC236}">
                  <a16:creationId xmlns:a16="http://schemas.microsoft.com/office/drawing/2014/main" id="{51590134-BF18-403A-B8B0-A2789BEDB826}"/>
                </a:ext>
              </a:extLst>
            </p:cNvPr>
            <p:cNvSpPr/>
            <p:nvPr/>
          </p:nvSpPr>
          <p:spPr>
            <a:xfrm>
              <a:off x="6709464" y="873261"/>
              <a:ext cx="93204" cy="90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8"/>
                <a:gd name="f4" fmla="val 2856"/>
                <a:gd name="f5" fmla="val 939"/>
                <a:gd name="f6" fmla="val 1542"/>
                <a:gd name="f7" fmla="val 944"/>
                <a:gd name="f8" fmla="val 1600"/>
                <a:gd name="f9" fmla="val 922"/>
                <a:gd name="f10" fmla="val 1666"/>
                <a:gd name="f11" fmla="val 929"/>
                <a:gd name="f12" fmla="val 1741"/>
                <a:gd name="f13" fmla="val 961"/>
                <a:gd name="f14" fmla="val 1812"/>
                <a:gd name="f15" fmla="val 941"/>
                <a:gd name="f16" fmla="val 1465"/>
                <a:gd name="f17" fmla="val 1"/>
                <a:gd name="f18" fmla="val 1442"/>
                <a:gd name="f19" fmla="val 1419"/>
                <a:gd name="f20" fmla="val 1395"/>
                <a:gd name="f21" fmla="val 2"/>
                <a:gd name="f22" fmla="val 609"/>
                <a:gd name="f23" fmla="val 41"/>
                <a:gd name="f24" fmla="val 712"/>
                <a:gd name="f25" fmla="val 39"/>
                <a:gd name="f26" fmla="val 1498"/>
                <a:gd name="f27" fmla="val 77"/>
                <a:gd name="f28" fmla="val 2259"/>
                <a:gd name="f29" fmla="val 707"/>
                <a:gd name="f30" fmla="val 2855"/>
                <a:gd name="f31" fmla="val 1462"/>
                <a:gd name="f32" fmla="val 1486"/>
                <a:gd name="f33" fmla="val 1510"/>
                <a:gd name="f34" fmla="val 1535"/>
                <a:gd name="f35" fmla="val 2854"/>
                <a:gd name="f36" fmla="val 2319"/>
                <a:gd name="f37" fmla="val 2816"/>
                <a:gd name="f38" fmla="val 2927"/>
                <a:gd name="f39" fmla="val 2146"/>
                <a:gd name="f40" fmla="val 2890"/>
                <a:gd name="f41" fmla="val 1358"/>
                <a:gd name="f42" fmla="val 2853"/>
                <a:gd name="f43" fmla="val 596"/>
                <a:gd name="f44" fmla="val 2220"/>
                <a:gd name="f45" fmla="*/ f0 1 2928"/>
                <a:gd name="f46" fmla="*/ f1 1 285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928"/>
                <a:gd name="f53" fmla="*/ f50 1 285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928" h="285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1" y="f12"/>
                    <a:pt x="f9" y="f10"/>
                    <a:pt x="f15" y="f8"/>
                  </a:cubicBezTo>
                  <a:lnTo>
                    <a:pt x="f5" y="f6"/>
                  </a:lnTo>
                  <a:close/>
                  <a:moveTo>
                    <a:pt x="f16" y="f17"/>
                  </a:moveTo>
                  <a:cubicBezTo>
                    <a:pt x="f18" y="f17"/>
                    <a:pt x="f19" y="f17"/>
                    <a:pt x="f20" y="f21"/>
                  </a:cubicBezTo>
                  <a:cubicBezTo>
                    <a:pt x="f22" y="f23"/>
                    <a:pt x="f17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0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7"/>
                    <a:pt x="f16" y="f17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4" name="Google Shape;1296;p45">
              <a:extLst>
                <a:ext uri="{FF2B5EF4-FFF2-40B4-BE49-F238E27FC236}">
                  <a16:creationId xmlns:a16="http://schemas.microsoft.com/office/drawing/2014/main" id="{9EE7BE5D-AFC1-4873-8CD1-C626E077890A}"/>
                </a:ext>
              </a:extLst>
            </p:cNvPr>
            <p:cNvSpPr/>
            <p:nvPr/>
          </p:nvSpPr>
          <p:spPr>
            <a:xfrm>
              <a:off x="6637748" y="597587"/>
              <a:ext cx="214545" cy="2841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40"/>
                <a:gd name="f4" fmla="val 8928"/>
                <a:gd name="f5" fmla="val 3418"/>
                <a:gd name="f6" fmla="val 3354"/>
                <a:gd name="f7" fmla="val 3289"/>
                <a:gd name="f8" fmla="val 2"/>
                <a:gd name="f9" fmla="val 3222"/>
                <a:gd name="f10" fmla="val 5"/>
                <a:gd name="f11" fmla="val 2288"/>
                <a:gd name="f12" fmla="val 51"/>
                <a:gd name="f13" fmla="val 1624"/>
                <a:gd name="f14" fmla="val 401"/>
                <a:gd name="f15" fmla="val 1247"/>
                <a:gd name="f16" fmla="val 1048"/>
                <a:gd name="f17" fmla="val 1"/>
                <a:gd name="f18" fmla="val 3185"/>
                <a:gd name="f19" fmla="val 2160"/>
                <a:gd name="f20" fmla="val 7955"/>
                <a:gd name="f21" fmla="val 2607"/>
                <a:gd name="f22" fmla="val 8889"/>
                <a:gd name="f23" fmla="val 2616"/>
                <a:gd name="f24" fmla="val 8907"/>
                <a:gd name="f25" fmla="val 2631"/>
                <a:gd name="f26" fmla="val 8920"/>
                <a:gd name="f27" fmla="val 2651"/>
                <a:gd name="f28" fmla="val 8924"/>
                <a:gd name="f29" fmla="val 2657"/>
                <a:gd name="f30" fmla="val 8927"/>
                <a:gd name="f31" fmla="val 2663"/>
                <a:gd name="f32" fmla="val 2667"/>
                <a:gd name="f33" fmla="val 2681"/>
                <a:gd name="f34" fmla="val 2694"/>
                <a:gd name="f35" fmla="val 8922"/>
                <a:gd name="f36" fmla="val 2705"/>
                <a:gd name="f37" fmla="val 8910"/>
                <a:gd name="f38" fmla="val 2970"/>
                <a:gd name="f39" fmla="val 8681"/>
                <a:gd name="f40" fmla="val 3293"/>
                <a:gd name="f41" fmla="val 8551"/>
                <a:gd name="f42" fmla="val 3641"/>
                <a:gd name="f43" fmla="val 8536"/>
                <a:gd name="f44" fmla="val 3669"/>
                <a:gd name="f45" fmla="val 8534"/>
                <a:gd name="f46" fmla="val 3696"/>
                <a:gd name="f47" fmla="val 8533"/>
                <a:gd name="f48" fmla="val 3724"/>
                <a:gd name="f49" fmla="val 4041"/>
                <a:gd name="f50" fmla="val 4346"/>
                <a:gd name="f51" fmla="val 8632"/>
                <a:gd name="f52" fmla="val 4609"/>
                <a:gd name="f53" fmla="val 8818"/>
                <a:gd name="f54" fmla="val 4619"/>
                <a:gd name="f55" fmla="val 8826"/>
                <a:gd name="f56" fmla="val 4631"/>
                <a:gd name="f57" fmla="val 8829"/>
                <a:gd name="f58" fmla="val 4642"/>
                <a:gd name="f59" fmla="val 4645"/>
                <a:gd name="f60" fmla="val 4647"/>
                <a:gd name="f61" fmla="val 4649"/>
                <a:gd name="f62" fmla="val 4653"/>
                <a:gd name="f63" fmla="val 4659"/>
                <a:gd name="f64" fmla="val 8828"/>
                <a:gd name="f65" fmla="val 4665"/>
                <a:gd name="f66" fmla="val 4685"/>
                <a:gd name="f67" fmla="val 8821"/>
                <a:gd name="f68" fmla="val 4699"/>
                <a:gd name="f69" fmla="val 8805"/>
                <a:gd name="f70" fmla="val 4706"/>
                <a:gd name="f71" fmla="val 8786"/>
                <a:gd name="f72" fmla="val 5058"/>
                <a:gd name="f73" fmla="val 7812"/>
                <a:gd name="f74" fmla="val 2855"/>
                <a:gd name="f75" fmla="val 5291"/>
                <a:gd name="f76" fmla="val 851"/>
                <a:gd name="f77" fmla="val 4884"/>
                <a:gd name="f78" fmla="val 286"/>
                <a:gd name="f79" fmla="val 4255"/>
                <a:gd name="f80" fmla="*/ f0 1 6740"/>
                <a:gd name="f81" fmla="*/ f1 1 8928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6740"/>
                <a:gd name="f88" fmla="*/ f85 1 8928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6740" h="89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57"/>
                    <a:pt x="f63" y="f64"/>
                    <a:pt x="f65" y="f5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3" y="f74"/>
                    <a:pt x="f75" y="f76"/>
                  </a:cubicBezTo>
                  <a:cubicBezTo>
                    <a:pt x="f77" y="f78"/>
                    <a:pt x="f79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5" name="Google Shape;1297;p45">
              <a:extLst>
                <a:ext uri="{FF2B5EF4-FFF2-40B4-BE49-F238E27FC236}">
                  <a16:creationId xmlns:a16="http://schemas.microsoft.com/office/drawing/2014/main" id="{E5462D2B-7F12-4371-B0A6-274802650C39}"/>
                </a:ext>
              </a:extLst>
            </p:cNvPr>
            <p:cNvSpPr/>
            <p:nvPr/>
          </p:nvSpPr>
          <p:spPr>
            <a:xfrm>
              <a:off x="6791879" y="657563"/>
              <a:ext cx="208976" cy="221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65"/>
                <a:gd name="f4" fmla="val 6960"/>
                <a:gd name="f5" fmla="val 4128"/>
                <a:gd name="f6" fmla="val 3299"/>
                <a:gd name="f7" fmla="val 3968"/>
                <a:gd name="f8" fmla="val 3444"/>
                <a:gd name="f9" fmla="val 3817"/>
                <a:gd name="f10" fmla="val 3603"/>
                <a:gd name="f11" fmla="val 3677"/>
                <a:gd name="f12" fmla="val 3771"/>
                <a:gd name="f13" fmla="val 3816"/>
                <a:gd name="f14" fmla="val 4031"/>
                <a:gd name="f15" fmla="val 4001"/>
                <a:gd name="f16" fmla="val 3970"/>
                <a:gd name="f17" fmla="val 1"/>
                <a:gd name="f18" fmla="val 3940"/>
                <a:gd name="f19" fmla="val 2"/>
                <a:gd name="f20" fmla="val 3897"/>
                <a:gd name="f21" fmla="val 4"/>
                <a:gd name="f22" fmla="val 3856"/>
                <a:gd name="f23" fmla="val 8"/>
                <a:gd name="f24" fmla="val 3813"/>
                <a:gd name="f25" fmla="val 14"/>
                <a:gd name="f26" fmla="val 2936"/>
                <a:gd name="f27" fmla="val 115"/>
                <a:gd name="f28" fmla="val 2036"/>
                <a:gd name="f29" fmla="val 823"/>
                <a:gd name="f30" fmla="val 1134"/>
                <a:gd name="f31" fmla="val 2117"/>
                <a:gd name="f32" fmla="val 1127"/>
                <a:gd name="f33" fmla="val 2126"/>
                <a:gd name="f34" fmla="val 1123"/>
                <a:gd name="f35" fmla="val 2137"/>
                <a:gd name="f36" fmla="val 2147"/>
                <a:gd name="f37" fmla="val 958"/>
                <a:gd name="f38" fmla="val 4094"/>
                <a:gd name="f39" fmla="val 289"/>
                <a:gd name="f40" fmla="val 6102"/>
                <a:gd name="f41" fmla="val 9"/>
                <a:gd name="f42" fmla="val 6874"/>
                <a:gd name="f43" fmla="val 6899"/>
                <a:gd name="f44" fmla="val 6925"/>
                <a:gd name="f45" fmla="val 26"/>
                <a:gd name="f46" fmla="val 6944"/>
                <a:gd name="f47" fmla="val 38"/>
                <a:gd name="f48" fmla="val 6953"/>
                <a:gd name="f49" fmla="val 52"/>
                <a:gd name="f50" fmla="val 6959"/>
                <a:gd name="f51" fmla="val 69"/>
                <a:gd name="f52" fmla="val 70"/>
                <a:gd name="f53" fmla="val 72"/>
                <a:gd name="f54" fmla="val 73"/>
                <a:gd name="f55" fmla="val 82"/>
                <a:gd name="f56" fmla="val 89"/>
                <a:gd name="f57" fmla="val 6958"/>
                <a:gd name="f58" fmla="val 98"/>
                <a:gd name="f59" fmla="val 6954"/>
                <a:gd name="f60" fmla="val 677"/>
                <a:gd name="f61" fmla="val 6679"/>
                <a:gd name="f62" fmla="val 2718"/>
                <a:gd name="f63" fmla="val 5749"/>
                <a:gd name="f64" fmla="val 4695"/>
                <a:gd name="f65" fmla="val 5384"/>
                <a:gd name="f66" fmla="val 4705"/>
                <a:gd name="f67" fmla="val 5383"/>
                <a:gd name="f68" fmla="val 4716"/>
                <a:gd name="f69" fmla="val 5377"/>
                <a:gd name="f70" fmla="val 4725"/>
                <a:gd name="f71" fmla="val 5370"/>
                <a:gd name="f72" fmla="val 5925"/>
                <a:gd name="f73" fmla="val 4347"/>
                <a:gd name="f74" fmla="val 6542"/>
                <a:gd name="f75" fmla="val 3382"/>
                <a:gd name="f76" fmla="val 6556"/>
                <a:gd name="f77" fmla="val 2499"/>
                <a:gd name="f78" fmla="val 1869"/>
                <a:gd name="f79" fmla="val 6266"/>
                <a:gd name="f80" fmla="val 1274"/>
                <a:gd name="f81" fmla="val 5663"/>
                <a:gd name="f82" fmla="val 727"/>
                <a:gd name="f83" fmla="val 5131"/>
                <a:gd name="f84" fmla="val 244"/>
                <a:gd name="f85" fmla="val 4583"/>
                <a:gd name="f86" fmla="*/ f0 1 6565"/>
                <a:gd name="f87" fmla="*/ f1 1 6960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6565"/>
                <a:gd name="f94" fmla="*/ f91 1 6960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6565" h="6960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2"/>
                  </a:moveTo>
                  <a:cubicBezTo>
                    <a:pt x="f15" y="f2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4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17" y="f43"/>
                    <a:pt x="f2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0"/>
                    <a:pt x="f54" y="f50"/>
                  </a:cubicBezTo>
                  <a:cubicBezTo>
                    <a:pt x="f55" y="f50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3" y="f78"/>
                    <a:pt x="f79" y="f80"/>
                    <a:pt x="f81" y="f82"/>
                  </a:cubicBezTo>
                  <a:cubicBezTo>
                    <a:pt x="f83" y="f84"/>
                    <a:pt x="f85" y="f2"/>
                    <a:pt x="f14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6" name="Google Shape;1298;p45">
              <a:extLst>
                <a:ext uri="{FF2B5EF4-FFF2-40B4-BE49-F238E27FC236}">
                  <a16:creationId xmlns:a16="http://schemas.microsoft.com/office/drawing/2014/main" id="{B46F244E-E75D-44AF-B194-77D650128A30}"/>
                </a:ext>
              </a:extLst>
            </p:cNvPr>
            <p:cNvSpPr/>
            <p:nvPr/>
          </p:nvSpPr>
          <p:spPr>
            <a:xfrm>
              <a:off x="6793251" y="828190"/>
              <a:ext cx="285631" cy="1595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73"/>
                <a:gd name="f4" fmla="val 5012"/>
                <a:gd name="f5" fmla="val 4643"/>
                <a:gd name="f6" fmla="val 859"/>
                <a:gd name="f7" fmla="val 4652"/>
                <a:gd name="f8" fmla="val 4657"/>
                <a:gd name="f9" fmla="val 860"/>
                <a:gd name="f10" fmla="val 863"/>
                <a:gd name="f11" fmla="val 4632"/>
                <a:gd name="f12" fmla="val 3815"/>
                <a:gd name="f13" fmla="val 903"/>
                <a:gd name="f14" fmla="val 3005"/>
                <a:gd name="f15" fmla="val 1056"/>
                <a:gd name="f16" fmla="val 2235"/>
                <a:gd name="f17" fmla="val 1314"/>
                <a:gd name="f18" fmla="val 3013"/>
                <a:gd name="f19" fmla="val 1053"/>
                <a:gd name="f20" fmla="val 3829"/>
                <a:gd name="f21" fmla="val 898"/>
                <a:gd name="f22" fmla="val 2675"/>
                <a:gd name="f23" fmla="val 1594"/>
                <a:gd name="f24" fmla="val 2473"/>
                <a:gd name="f25" fmla="val 1661"/>
                <a:gd name="f26" fmla="val 2268"/>
                <a:gd name="f27" fmla="val 1740"/>
                <a:gd name="f28" fmla="val 2073"/>
                <a:gd name="f29" fmla="val 1829"/>
                <a:gd name="f30" fmla="val 2471"/>
                <a:gd name="f31" fmla="val 7676"/>
                <a:gd name="f32" fmla="val 3762"/>
                <a:gd name="f33" fmla="val 7422"/>
                <a:gd name="f34" fmla="val 3897"/>
                <a:gd name="f35" fmla="val 7158"/>
                <a:gd name="f36" fmla="val 4012"/>
                <a:gd name="f37" fmla="val 6888"/>
                <a:gd name="f38" fmla="val 4100"/>
                <a:gd name="f39" fmla="val 4010"/>
                <a:gd name="f40" fmla="val 6695"/>
                <a:gd name="f41" fmla="val 4164"/>
                <a:gd name="f42" fmla="val 6495"/>
                <a:gd name="f43" fmla="val 4218"/>
                <a:gd name="f44" fmla="val 6284"/>
                <a:gd name="f45" fmla="val 4260"/>
                <a:gd name="f46" fmla="val 4217"/>
                <a:gd name="f47" fmla="val 4163"/>
                <a:gd name="f48" fmla="val 1653"/>
                <a:gd name="f49" fmla="val 3899"/>
                <a:gd name="f50" fmla="val 2292"/>
                <a:gd name="f51" fmla="val 4040"/>
                <a:gd name="f52" fmla="val 2944"/>
                <a:gd name="f53" fmla="val 4184"/>
                <a:gd name="f54" fmla="val 3604"/>
                <a:gd name="f55" fmla="val 4278"/>
                <a:gd name="f56" fmla="val 2943"/>
                <a:gd name="f57" fmla="val 2289"/>
                <a:gd name="f58" fmla="val 6160"/>
                <a:gd name="f59" fmla="val 1"/>
                <a:gd name="f60" fmla="val 6061"/>
                <a:gd name="f61" fmla="val 5959"/>
                <a:gd name="f62" fmla="val 3"/>
                <a:gd name="f63" fmla="val 5855"/>
                <a:gd name="f64" fmla="val 9"/>
                <a:gd name="f65" fmla="val 3601"/>
                <a:gd name="f66" fmla="val 118"/>
                <a:gd name="f67" fmla="val 832"/>
                <a:gd name="f68" fmla="val 1364"/>
                <a:gd name="f69" fmla="val 38"/>
                <a:gd name="f70" fmla="val 1743"/>
                <a:gd name="f71" fmla="val 21"/>
                <a:gd name="f72" fmla="val 1753"/>
                <a:gd name="f73" fmla="val 8"/>
                <a:gd name="f74" fmla="val 1769"/>
                <a:gd name="f75" fmla="val 1789"/>
                <a:gd name="f76" fmla="val 1807"/>
                <a:gd name="f77" fmla="val 6"/>
                <a:gd name="f78" fmla="val 1827"/>
                <a:gd name="f79" fmla="val 18"/>
                <a:gd name="f80" fmla="val 1843"/>
                <a:gd name="f81" fmla="val 243"/>
                <a:gd name="f82" fmla="val 2106"/>
                <a:gd name="f83" fmla="val 369"/>
                <a:gd name="f84" fmla="val 2427"/>
                <a:gd name="f85" fmla="val 385"/>
                <a:gd name="f86" fmla="val 2768"/>
                <a:gd name="f87" fmla="val 402"/>
                <a:gd name="f88" fmla="val 3117"/>
                <a:gd name="f89" fmla="val 303"/>
                <a:gd name="f90" fmla="val 3455"/>
                <a:gd name="f91" fmla="val 100"/>
                <a:gd name="f92" fmla="val 3743"/>
                <a:gd name="f93" fmla="val 87"/>
                <a:gd name="f94" fmla="val 3758"/>
                <a:gd name="f95" fmla="val 86"/>
                <a:gd name="f96" fmla="val 3780"/>
                <a:gd name="f97" fmla="val 92"/>
                <a:gd name="f98" fmla="val 3798"/>
                <a:gd name="f99" fmla="val 96"/>
                <a:gd name="f100" fmla="val 3817"/>
                <a:gd name="f101" fmla="val 110"/>
                <a:gd name="f102" fmla="val 3832"/>
                <a:gd name="f103" fmla="val 130"/>
                <a:gd name="f104" fmla="val 3839"/>
                <a:gd name="f105" fmla="val 690"/>
                <a:gd name="f106" fmla="val 4042"/>
                <a:gd name="f107" fmla="val 3478"/>
                <a:gd name="f108" fmla="val 5011"/>
                <a:gd name="f109" fmla="val 5744"/>
                <a:gd name="f110" fmla="val 5865"/>
                <a:gd name="f111" fmla="val 5984"/>
                <a:gd name="f112" fmla="val 5009"/>
                <a:gd name="f113" fmla="val 6102"/>
                <a:gd name="f114" fmla="val 5003"/>
                <a:gd name="f115" fmla="val 6945"/>
                <a:gd name="f116" fmla="val 4962"/>
                <a:gd name="f117" fmla="val 7611"/>
                <a:gd name="f118" fmla="val 4768"/>
                <a:gd name="f119" fmla="val 8081"/>
                <a:gd name="f120" fmla="val 4432"/>
                <a:gd name="f121" fmla="val 8688"/>
                <a:gd name="f122" fmla="val 3993"/>
                <a:gd name="f123" fmla="val 3298"/>
                <a:gd name="f124" fmla="val 8926"/>
                <a:gd name="f125" fmla="val 2363"/>
                <a:gd name="f126" fmla="val 8880"/>
                <a:gd name="f127" fmla="val 1426"/>
                <a:gd name="f128" fmla="val 8527"/>
                <a:gd name="f129" fmla="val 760"/>
                <a:gd name="f130" fmla="val 7882"/>
                <a:gd name="f131" fmla="val 383"/>
                <a:gd name="f132" fmla="val 7442"/>
                <a:gd name="f133" fmla="val 6866"/>
                <a:gd name="f134" fmla="*/ f0 1 8973"/>
                <a:gd name="f135" fmla="*/ f1 1 5012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8973"/>
                <a:gd name="f142" fmla="*/ f139 1 5012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8973" h="50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11" y="f10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5"/>
                    <a:pt x="f26" y="f27"/>
                    <a:pt x="f28" y="f29"/>
                  </a:cubicBezTo>
                  <a:cubicBezTo>
                    <a:pt x="f26" y="f27"/>
                    <a:pt x="f30" y="f25"/>
                    <a:pt x="f22" y="f23"/>
                  </a:cubicBezTo>
                  <a:close/>
                  <a:moveTo>
                    <a:pt x="f31" y="f32"/>
                  </a:moveTo>
                  <a:cubicBezTo>
                    <a:pt x="f33" y="f34"/>
                    <a:pt x="f35" y="f36"/>
                    <a:pt x="f37" y="f38"/>
                  </a:cubicBezTo>
                  <a:cubicBezTo>
                    <a:pt x="f35" y="f39"/>
                    <a:pt x="f33" y="f34"/>
                    <a:pt x="f31" y="f32"/>
                  </a:cubicBezTo>
                  <a:close/>
                  <a:moveTo>
                    <a:pt x="f37" y="f38"/>
                  </a:moveTo>
                  <a:cubicBezTo>
                    <a:pt x="f40" y="f41"/>
                    <a:pt x="f42" y="f43"/>
                    <a:pt x="f44" y="f45"/>
                  </a:cubicBezTo>
                  <a:cubicBezTo>
                    <a:pt x="f42" y="f46"/>
                    <a:pt x="f40" y="f47"/>
                    <a:pt x="f37" y="f38"/>
                  </a:cubicBezTo>
                  <a:close/>
                  <a:moveTo>
                    <a:pt x="f48" y="f49"/>
                  </a:moveTo>
                  <a:cubicBezTo>
                    <a:pt x="f50" y="f51"/>
                    <a:pt x="f52" y="f53"/>
                    <a:pt x="f54" y="f55"/>
                  </a:cubicBezTo>
                  <a:cubicBezTo>
                    <a:pt x="f56" y="f53"/>
                    <a:pt x="f57" y="f51"/>
                    <a:pt x="f48" y="f49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62" y="f75"/>
                  </a:cubicBezTo>
                  <a:cubicBezTo>
                    <a:pt x="f59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3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03"/>
                    <a:pt x="f133" y="f59"/>
                    <a:pt x="f58" y="f59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7" name="Google Shape;1299;p45">
              <a:extLst>
                <a:ext uri="{FF2B5EF4-FFF2-40B4-BE49-F238E27FC236}">
                  <a16:creationId xmlns:a16="http://schemas.microsoft.com/office/drawing/2014/main" id="{6FBD218B-2E61-4956-AF23-9028C93026E0}"/>
                </a:ext>
              </a:extLst>
            </p:cNvPr>
            <p:cNvSpPr/>
            <p:nvPr/>
          </p:nvSpPr>
          <p:spPr>
            <a:xfrm>
              <a:off x="6938604" y="675741"/>
              <a:ext cx="67738" cy="1586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8"/>
                <a:gd name="f4" fmla="val 4985"/>
                <a:gd name="f5" fmla="val 1095"/>
                <a:gd name="f6" fmla="val 1"/>
                <a:gd name="f7" fmla="val 1065"/>
                <a:gd name="f8" fmla="val 1035"/>
                <a:gd name="f9" fmla="val 13"/>
                <a:gd name="f10" fmla="val 1013"/>
                <a:gd name="f11" fmla="val 37"/>
                <a:gd name="f12" fmla="val 973"/>
                <a:gd name="f13" fmla="val 81"/>
                <a:gd name="f14" fmla="val 976"/>
                <a:gd name="f15" fmla="val 151"/>
                <a:gd name="f16" fmla="val 1020"/>
                <a:gd name="f17" fmla="val 192"/>
                <a:gd name="f18" fmla="val 1614"/>
                <a:gd name="f19" fmla="val 727"/>
                <a:gd name="f20" fmla="val 1907"/>
                <a:gd name="f21" fmla="val 1311"/>
                <a:gd name="f22" fmla="val 1896"/>
                <a:gd name="f23" fmla="val 1928"/>
                <a:gd name="f24" fmla="val 1882"/>
                <a:gd name="f25" fmla="val 2805"/>
                <a:gd name="f26" fmla="val 1261"/>
                <a:gd name="f27" fmla="val 3768"/>
                <a:gd name="f28" fmla="val 52"/>
                <a:gd name="f29" fmla="val 4790"/>
                <a:gd name="f30" fmla="val 6"/>
                <a:gd name="f31" fmla="val 4829"/>
                <a:gd name="f32" fmla="val 4899"/>
                <a:gd name="f33" fmla="val 40"/>
                <a:gd name="f34" fmla="val 4944"/>
                <a:gd name="f35" fmla="val 62"/>
                <a:gd name="f36" fmla="val 4971"/>
                <a:gd name="f37" fmla="val 93"/>
                <a:gd name="f38" fmla="val 4984"/>
                <a:gd name="f39" fmla="val 123"/>
                <a:gd name="f40" fmla="val 148"/>
                <a:gd name="f41" fmla="val 175"/>
                <a:gd name="f42" fmla="val 4976"/>
                <a:gd name="f43" fmla="val 193"/>
                <a:gd name="f44" fmla="val 4958"/>
                <a:gd name="f45" fmla="val 1452"/>
                <a:gd name="f46" fmla="val 3895"/>
                <a:gd name="f47" fmla="val 2099"/>
                <a:gd name="f48" fmla="val 2876"/>
                <a:gd name="f49" fmla="val 2115"/>
                <a:gd name="f50" fmla="val 1932"/>
                <a:gd name="f51" fmla="val 1250"/>
                <a:gd name="f52" fmla="val 1809"/>
                <a:gd name="f53" fmla="val 609"/>
                <a:gd name="f54" fmla="val 1168"/>
                <a:gd name="f55" fmla="val 30"/>
                <a:gd name="f56" fmla="val 1147"/>
                <a:gd name="f57" fmla="val 10"/>
                <a:gd name="f58" fmla="val 1121"/>
                <a:gd name="f59" fmla="*/ f0 1 2128"/>
                <a:gd name="f60" fmla="*/ f1 1 4985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128"/>
                <a:gd name="f67" fmla="*/ f64 1 4985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128" h="498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3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8" name="Google Shape;1300;p45">
              <a:extLst>
                <a:ext uri="{FF2B5EF4-FFF2-40B4-BE49-F238E27FC236}">
                  <a16:creationId xmlns:a16="http://schemas.microsoft.com/office/drawing/2014/main" id="{22808019-347A-46B9-BAE0-C00B8DB47B78}"/>
                </a:ext>
              </a:extLst>
            </p:cNvPr>
            <p:cNvSpPr/>
            <p:nvPr/>
          </p:nvSpPr>
          <p:spPr>
            <a:xfrm>
              <a:off x="6821579" y="652122"/>
              <a:ext cx="155749" cy="762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93"/>
                <a:gd name="f4" fmla="val 2396"/>
                <a:gd name="f5" fmla="val 3098"/>
                <a:gd name="f6" fmla="val 3019"/>
                <a:gd name="f7" fmla="val 2939"/>
                <a:gd name="f8" fmla="val 5"/>
                <a:gd name="f9" fmla="val 2859"/>
                <a:gd name="f10" fmla="val 14"/>
                <a:gd name="f11" fmla="val 1922"/>
                <a:gd name="f12" fmla="val 122"/>
                <a:gd name="f13" fmla="val 970"/>
                <a:gd name="f14" fmla="val 864"/>
                <a:gd name="f15" fmla="val 35"/>
                <a:gd name="f16" fmla="val 2223"/>
                <a:gd name="f17" fmla="val 1"/>
                <a:gd name="f18" fmla="val 2273"/>
                <a:gd name="f19" fmla="val 13"/>
                <a:gd name="f20" fmla="val 2342"/>
                <a:gd name="f21" fmla="val 63"/>
                <a:gd name="f22" fmla="val 2375"/>
                <a:gd name="f23" fmla="val 82"/>
                <a:gd name="f24" fmla="val 2388"/>
                <a:gd name="f25" fmla="val 103"/>
                <a:gd name="f26" fmla="val 2395"/>
                <a:gd name="f27" fmla="val 125"/>
                <a:gd name="f28" fmla="val 160"/>
                <a:gd name="f29" fmla="val 194"/>
                <a:gd name="f30" fmla="val 2378"/>
                <a:gd name="f31" fmla="val 213"/>
                <a:gd name="f32" fmla="val 2347"/>
                <a:gd name="f33" fmla="val 1113"/>
                <a:gd name="f34" fmla="val 1044"/>
                <a:gd name="f35" fmla="val 2010"/>
                <a:gd name="f36" fmla="val 332"/>
                <a:gd name="f37" fmla="val 2883"/>
                <a:gd name="f38" fmla="val 230"/>
                <a:gd name="f39" fmla="val 2954"/>
                <a:gd name="f40" fmla="val 222"/>
                <a:gd name="f41" fmla="val 3025"/>
                <a:gd name="f42" fmla="val 218"/>
                <a:gd name="f43" fmla="val 3095"/>
                <a:gd name="f44" fmla="val 3635"/>
                <a:gd name="f45" fmla="val 4173"/>
                <a:gd name="f46" fmla="val 458"/>
                <a:gd name="f47" fmla="val 4696"/>
                <a:gd name="f48" fmla="val 933"/>
                <a:gd name="f49" fmla="val 4717"/>
                <a:gd name="f50" fmla="val 951"/>
                <a:gd name="f51" fmla="val 4743"/>
                <a:gd name="f52" fmla="val 961"/>
                <a:gd name="f53" fmla="val 4770"/>
                <a:gd name="f54" fmla="val 4799"/>
                <a:gd name="f55" fmla="val 4829"/>
                <a:gd name="f56" fmla="val 949"/>
                <a:gd name="f57" fmla="val 4851"/>
                <a:gd name="f58" fmla="val 925"/>
                <a:gd name="f59" fmla="val 880"/>
                <a:gd name="f60" fmla="val 4888"/>
                <a:gd name="f61" fmla="val 811"/>
                <a:gd name="f62" fmla="val 4844"/>
                <a:gd name="f63" fmla="val 770"/>
                <a:gd name="f64" fmla="val 4280"/>
                <a:gd name="f65" fmla="val 258"/>
                <a:gd name="f66" fmla="val 3693"/>
                <a:gd name="f67" fmla="*/ f0 1 4893"/>
                <a:gd name="f68" fmla="*/ f1 1 2396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4893"/>
                <a:gd name="f75" fmla="*/ f72 1 2396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4893" h="239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3" y="f59"/>
                    <a:pt x="f60" y="f61"/>
                    <a:pt x="f62" y="f63"/>
                  </a:cubicBezTo>
                  <a:cubicBezTo>
                    <a:pt x="f64" y="f65"/>
                    <a:pt x="f6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9" name="Google Shape;1301;p45">
              <a:extLst>
                <a:ext uri="{FF2B5EF4-FFF2-40B4-BE49-F238E27FC236}">
                  <a16:creationId xmlns:a16="http://schemas.microsoft.com/office/drawing/2014/main" id="{F58E98BA-27AC-4ADA-8B0F-4EDA61BB184D}"/>
                </a:ext>
              </a:extLst>
            </p:cNvPr>
            <p:cNvSpPr/>
            <p:nvPr/>
          </p:nvSpPr>
          <p:spPr>
            <a:xfrm>
              <a:off x="6505800" y="1003645"/>
              <a:ext cx="67738" cy="1587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8"/>
                <a:gd name="f4" fmla="val 4986"/>
                <a:gd name="f5" fmla="val 2006"/>
                <a:gd name="f6" fmla="val 1"/>
                <a:gd name="f7" fmla="val 1981"/>
                <a:gd name="f8" fmla="val 1955"/>
                <a:gd name="f9" fmla="val 9"/>
                <a:gd name="f10" fmla="val 1934"/>
                <a:gd name="f11" fmla="val 26"/>
                <a:gd name="f12" fmla="val 677"/>
                <a:gd name="f13" fmla="val 1092"/>
                <a:gd name="f14" fmla="val 27"/>
                <a:gd name="f15" fmla="val 2110"/>
                <a:gd name="f16" fmla="val 12"/>
                <a:gd name="f17" fmla="val 3053"/>
                <a:gd name="f18" fmla="val 3735"/>
                <a:gd name="f19" fmla="val 318"/>
                <a:gd name="f20" fmla="val 4376"/>
                <a:gd name="f21" fmla="val 959"/>
                <a:gd name="f22" fmla="val 4957"/>
                <a:gd name="f23" fmla="val 979"/>
                <a:gd name="f24" fmla="val 4975"/>
                <a:gd name="f25" fmla="val 1006"/>
                <a:gd name="f26" fmla="val 4985"/>
                <a:gd name="f27" fmla="val 1033"/>
                <a:gd name="f28" fmla="val 1063"/>
                <a:gd name="f29" fmla="val 1091"/>
                <a:gd name="f30" fmla="val 4974"/>
                <a:gd name="f31" fmla="val 1114"/>
                <a:gd name="f32" fmla="val 4947"/>
                <a:gd name="f33" fmla="val 1155"/>
                <a:gd name="f34" fmla="val 4903"/>
                <a:gd name="f35" fmla="val 1151"/>
                <a:gd name="f36" fmla="val 4833"/>
                <a:gd name="f37" fmla="val 1107"/>
                <a:gd name="f38" fmla="val 4793"/>
                <a:gd name="f39" fmla="val 514"/>
                <a:gd name="f40" fmla="val 4256"/>
                <a:gd name="f41" fmla="val 221"/>
                <a:gd name="f42" fmla="val 3672"/>
                <a:gd name="f43" fmla="val 231"/>
                <a:gd name="f44" fmla="val 3057"/>
                <a:gd name="f45" fmla="val 247"/>
                <a:gd name="f46" fmla="val 2180"/>
                <a:gd name="f47" fmla="val 869"/>
                <a:gd name="f48" fmla="val 1216"/>
                <a:gd name="f49" fmla="val 2077"/>
                <a:gd name="f50" fmla="val 194"/>
                <a:gd name="f51" fmla="val 2124"/>
                <a:gd name="f52" fmla="val 155"/>
                <a:gd name="f53" fmla="val 86"/>
                <a:gd name="f54" fmla="val 2089"/>
                <a:gd name="f55" fmla="val 39"/>
                <a:gd name="f56" fmla="val 2068"/>
                <a:gd name="f57" fmla="val 14"/>
                <a:gd name="f58" fmla="val 2037"/>
                <a:gd name="f59" fmla="*/ f0 1 2128"/>
                <a:gd name="f60" fmla="*/ f1 1 4986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128"/>
                <a:gd name="f67" fmla="*/ f64 1 4986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128" h="49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3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0" name="Google Shape;1302;p45">
              <a:extLst>
                <a:ext uri="{FF2B5EF4-FFF2-40B4-BE49-F238E27FC236}">
                  <a16:creationId xmlns:a16="http://schemas.microsoft.com/office/drawing/2014/main" id="{CEEA57FF-2182-49C1-BBD4-8E76F8F08F5C}"/>
                </a:ext>
              </a:extLst>
            </p:cNvPr>
            <p:cNvSpPr/>
            <p:nvPr/>
          </p:nvSpPr>
          <p:spPr>
            <a:xfrm>
              <a:off x="6534805" y="1109715"/>
              <a:ext cx="155786" cy="76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94"/>
                <a:gd name="f4" fmla="val 2397"/>
                <a:gd name="f5" fmla="val 4769"/>
                <a:gd name="f6" fmla="val 1"/>
                <a:gd name="f7" fmla="val 4734"/>
                <a:gd name="f8" fmla="val 4699"/>
                <a:gd name="f9" fmla="val 17"/>
                <a:gd name="f10" fmla="val 4677"/>
                <a:gd name="f11" fmla="val 48"/>
                <a:gd name="f12" fmla="val 3779"/>
                <a:gd name="f13" fmla="val 1351"/>
                <a:gd name="f14" fmla="val 2882"/>
                <a:gd name="f15" fmla="val 2063"/>
                <a:gd name="f16" fmla="val 2010"/>
                <a:gd name="f17" fmla="val 2164"/>
                <a:gd name="f18" fmla="val 1939"/>
                <a:gd name="f19" fmla="val 2173"/>
                <a:gd name="f20" fmla="val 1868"/>
                <a:gd name="f21" fmla="val 2177"/>
                <a:gd name="f22" fmla="val 1797"/>
                <a:gd name="f23" fmla="val 1256"/>
                <a:gd name="f24" fmla="val 718"/>
                <a:gd name="f25" fmla="val 1937"/>
                <a:gd name="f26" fmla="val 196"/>
                <a:gd name="f27" fmla="val 1464"/>
                <a:gd name="f28" fmla="val 175"/>
                <a:gd name="f29" fmla="val 1444"/>
                <a:gd name="f30" fmla="val 149"/>
                <a:gd name="f31" fmla="val 1435"/>
                <a:gd name="f32" fmla="val 123"/>
                <a:gd name="f33" fmla="val 93"/>
                <a:gd name="f34" fmla="val 63"/>
                <a:gd name="f35" fmla="val 1447"/>
                <a:gd name="f36" fmla="val 41"/>
                <a:gd name="f37" fmla="val 1471"/>
                <a:gd name="f38" fmla="val 1515"/>
                <a:gd name="f39" fmla="val 4"/>
                <a:gd name="f40" fmla="val 1585"/>
                <a:gd name="f41" fmla="val 1626"/>
                <a:gd name="f42" fmla="val 613"/>
                <a:gd name="f43" fmla="val 2139"/>
                <a:gd name="f44" fmla="val 1200"/>
                <a:gd name="f45" fmla="val 1795"/>
                <a:gd name="f46" fmla="val 1875"/>
                <a:gd name="f47" fmla="val 1953"/>
                <a:gd name="f48" fmla="val 2391"/>
                <a:gd name="f49" fmla="val 2034"/>
                <a:gd name="f50" fmla="val 2382"/>
                <a:gd name="f51" fmla="val 2973"/>
                <a:gd name="f52" fmla="val 2274"/>
                <a:gd name="f53" fmla="val 3923"/>
                <a:gd name="f54" fmla="val 1532"/>
                <a:gd name="f55" fmla="val 4860"/>
                <a:gd name="f56" fmla="val 174"/>
                <a:gd name="f57" fmla="val 124"/>
                <a:gd name="f58" fmla="val 4881"/>
                <a:gd name="f59" fmla="val 54"/>
                <a:gd name="f60" fmla="val 4831"/>
                <a:gd name="f61" fmla="val 20"/>
                <a:gd name="f62" fmla="val 4812"/>
                <a:gd name="f63" fmla="val 7"/>
                <a:gd name="f64" fmla="val 4791"/>
                <a:gd name="f65" fmla="*/ f0 1 4894"/>
                <a:gd name="f66" fmla="*/ f1 1 239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4894"/>
                <a:gd name="f73" fmla="*/ f70 1 239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4894" h="239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6" y="f38"/>
                    <a:pt x="f39" y="f40"/>
                    <a:pt x="f11" y="f41"/>
                  </a:cubicBezTo>
                  <a:cubicBezTo>
                    <a:pt x="f42" y="f43"/>
                    <a:pt x="f44" y="f4"/>
                    <a:pt x="f45" y="f4"/>
                  </a:cubicBezTo>
                  <a:cubicBezTo>
                    <a:pt x="f46" y="f4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3" y="f57"/>
                    <a:pt x="f58" y="f59"/>
                    <a:pt x="f60" y="f61"/>
                  </a:cubicBezTo>
                  <a:cubicBezTo>
                    <a:pt x="f62" y="f63"/>
                    <a:pt x="f6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1" name="Google Shape;1303;p45">
              <a:extLst>
                <a:ext uri="{FF2B5EF4-FFF2-40B4-BE49-F238E27FC236}">
                  <a16:creationId xmlns:a16="http://schemas.microsoft.com/office/drawing/2014/main" id="{61427D45-147A-482E-AB3E-89659D30D6E9}"/>
                </a:ext>
              </a:extLst>
            </p:cNvPr>
            <p:cNvSpPr/>
            <p:nvPr/>
          </p:nvSpPr>
          <p:spPr>
            <a:xfrm>
              <a:off x="6840361" y="1102044"/>
              <a:ext cx="159416" cy="669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08"/>
                <a:gd name="f4" fmla="val 2104"/>
                <a:gd name="f5" fmla="val 122"/>
                <a:gd name="f6" fmla="val 97"/>
                <a:gd name="f7" fmla="val 72"/>
                <a:gd name="f8" fmla="val 9"/>
                <a:gd name="f9" fmla="val 52"/>
                <a:gd name="f10" fmla="val 26"/>
                <a:gd name="f11" fmla="val 5"/>
                <a:gd name="f12" fmla="val 66"/>
                <a:gd name="f13" fmla="val 135"/>
                <a:gd name="f14" fmla="val 39"/>
                <a:gd name="f15" fmla="val 181"/>
                <a:gd name="f16" fmla="val 1104"/>
                <a:gd name="f17" fmla="val 1440"/>
                <a:gd name="f18" fmla="val 2122"/>
                <a:gd name="f19" fmla="val 2088"/>
                <a:gd name="f20" fmla="val 3065"/>
                <a:gd name="f21" fmla="val 3101"/>
                <a:gd name="f22" fmla="val 3768"/>
                <a:gd name="f23" fmla="val 4397"/>
                <a:gd name="f24" fmla="val 1783"/>
                <a:gd name="f25" fmla="val 4966"/>
                <a:gd name="f26" fmla="val 1155"/>
                <a:gd name="f27" fmla="val 5007"/>
                <a:gd name="f28" fmla="val 1109"/>
                <a:gd name="f29" fmla="val 5003"/>
                <a:gd name="f30" fmla="val 1041"/>
                <a:gd name="f31" fmla="val 4959"/>
                <a:gd name="f32" fmla="val 1000"/>
                <a:gd name="f33" fmla="val 4938"/>
                <a:gd name="f34" fmla="val 981"/>
                <a:gd name="f35" fmla="val 4912"/>
                <a:gd name="f36" fmla="val 971"/>
                <a:gd name="f37" fmla="val 4886"/>
                <a:gd name="f38" fmla="val 4856"/>
                <a:gd name="f39" fmla="val 4826"/>
                <a:gd name="f40" fmla="val 983"/>
                <a:gd name="f41" fmla="val 4804"/>
                <a:gd name="f42" fmla="val 1007"/>
                <a:gd name="f43" fmla="val 4276"/>
                <a:gd name="f44" fmla="val 1590"/>
                <a:gd name="f45" fmla="val 3701"/>
                <a:gd name="f46" fmla="val 1883"/>
                <a:gd name="f47" fmla="val 3095"/>
                <a:gd name="f48" fmla="val 3087"/>
                <a:gd name="f49" fmla="val 3078"/>
                <a:gd name="f50" fmla="val 3069"/>
                <a:gd name="f51" fmla="val 2191"/>
                <a:gd name="f52" fmla="val 1869"/>
                <a:gd name="f53" fmla="val 1228"/>
                <a:gd name="f54" fmla="val 1248"/>
                <a:gd name="f55" fmla="val 207"/>
                <a:gd name="f56" fmla="val 185"/>
                <a:gd name="f57" fmla="val 13"/>
                <a:gd name="f58" fmla="val 153"/>
                <a:gd name="f59" fmla="*/ f0 1 5008"/>
                <a:gd name="f60" fmla="*/ f1 1 210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5008"/>
                <a:gd name="f67" fmla="*/ f64 1 210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008" h="21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46"/>
                    <a:pt x="f50" y="f46"/>
                  </a:cubicBezTo>
                  <a:cubicBezTo>
                    <a:pt x="f51" y="f52"/>
                    <a:pt x="f53" y="f54"/>
                    <a:pt x="f55" y="f14"/>
                  </a:cubicBezTo>
                  <a:cubicBezTo>
                    <a:pt x="f56" y="f57"/>
                    <a:pt x="f5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2" name="Google Shape;1304;p45">
              <a:extLst>
                <a:ext uri="{FF2B5EF4-FFF2-40B4-BE49-F238E27FC236}">
                  <a16:creationId xmlns:a16="http://schemas.microsoft.com/office/drawing/2014/main" id="{DC988FD8-A4D5-4A16-913F-FE83703B71CA}"/>
                </a:ext>
              </a:extLst>
            </p:cNvPr>
            <p:cNvSpPr/>
            <p:nvPr/>
          </p:nvSpPr>
          <p:spPr>
            <a:xfrm>
              <a:off x="6946303" y="984991"/>
              <a:ext cx="78812" cy="154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6"/>
                <a:gd name="f4" fmla="val 4868"/>
                <a:gd name="f5" fmla="val 125"/>
                <a:gd name="f6" fmla="val 1"/>
                <a:gd name="f7" fmla="val 90"/>
                <a:gd name="f8" fmla="val 56"/>
                <a:gd name="f9" fmla="val 17"/>
                <a:gd name="f10" fmla="val 35"/>
                <a:gd name="f11" fmla="val 48"/>
                <a:gd name="f12" fmla="val 98"/>
                <a:gd name="f13" fmla="val 13"/>
                <a:gd name="f14" fmla="val 168"/>
                <a:gd name="f15" fmla="val 63"/>
                <a:gd name="f16" fmla="val 202"/>
                <a:gd name="f17" fmla="val 1366"/>
                <a:gd name="f18" fmla="val 1101"/>
                <a:gd name="f19" fmla="val 2078"/>
                <a:gd name="f20" fmla="val 1998"/>
                <a:gd name="f21" fmla="val 2179"/>
                <a:gd name="f22" fmla="val 2870"/>
                <a:gd name="f23" fmla="val 2251"/>
                <a:gd name="f24" fmla="val 3482"/>
                <a:gd name="f25" fmla="val 2014"/>
                <a:gd name="f26" fmla="val 4093"/>
                <a:gd name="f27" fmla="val 1479"/>
                <a:gd name="f28" fmla="val 4684"/>
                <a:gd name="f29" fmla="val 1437"/>
                <a:gd name="f30" fmla="val 4728"/>
                <a:gd name="f31" fmla="val 1440"/>
                <a:gd name="f32" fmla="val 4798"/>
                <a:gd name="f33" fmla="val 1486"/>
                <a:gd name="f34" fmla="val 4839"/>
                <a:gd name="f35" fmla="val 1504"/>
                <a:gd name="f36" fmla="val 4859"/>
                <a:gd name="f37" fmla="val 1531"/>
                <a:gd name="f38" fmla="val 1558"/>
                <a:gd name="f39" fmla="val 1587"/>
                <a:gd name="f40" fmla="val 1617"/>
                <a:gd name="f41" fmla="val 4855"/>
                <a:gd name="f42" fmla="val 1640"/>
                <a:gd name="f43" fmla="val 4832"/>
                <a:gd name="f44" fmla="val 2221"/>
                <a:gd name="f45" fmla="val 4191"/>
                <a:gd name="f46" fmla="val 3522"/>
                <a:gd name="f47" fmla="val 2397"/>
                <a:gd name="f48" fmla="val 2845"/>
                <a:gd name="f49" fmla="val 2288"/>
                <a:gd name="f50" fmla="val 1907"/>
                <a:gd name="f51" fmla="val 1544"/>
                <a:gd name="f52" fmla="val 957"/>
                <a:gd name="f53" fmla="val 187"/>
                <a:gd name="f54" fmla="val 20"/>
                <a:gd name="f55" fmla="val 7"/>
                <a:gd name="f56" fmla="val 147"/>
                <a:gd name="f57" fmla="*/ f0 1 2476"/>
                <a:gd name="f58" fmla="*/ f1 1 4868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2476"/>
                <a:gd name="f65" fmla="*/ f62 1 4868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2476" h="48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43"/>
                  </a:cubicBezTo>
                  <a:cubicBezTo>
                    <a:pt x="f44" y="f45"/>
                    <a:pt x="f3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1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3" name="Google Shape;1305;p45">
              <a:extLst>
                <a:ext uri="{FF2B5EF4-FFF2-40B4-BE49-F238E27FC236}">
                  <a16:creationId xmlns:a16="http://schemas.microsoft.com/office/drawing/2014/main" id="{DEEFE839-70CE-471E-826E-A9D463B43D97}"/>
                </a:ext>
              </a:extLst>
            </p:cNvPr>
            <p:cNvSpPr/>
            <p:nvPr/>
          </p:nvSpPr>
          <p:spPr>
            <a:xfrm>
              <a:off x="6512356" y="669304"/>
              <a:ext cx="159288" cy="659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04"/>
                <a:gd name="f4" fmla="val 2073"/>
                <a:gd name="f5" fmla="val 1890"/>
                <a:gd name="f6" fmla="val 1231"/>
                <a:gd name="f7" fmla="val 602"/>
                <a:gd name="f8" fmla="val 318"/>
                <a:gd name="f9" fmla="val 41"/>
                <a:gd name="f10" fmla="val 938"/>
                <a:gd name="f11" fmla="val 1"/>
                <a:gd name="f12" fmla="val 984"/>
                <a:gd name="f13" fmla="val 4"/>
                <a:gd name="f14" fmla="val 1052"/>
                <a:gd name="f15" fmla="val 48"/>
                <a:gd name="f16" fmla="val 1093"/>
                <a:gd name="f17" fmla="val 69"/>
                <a:gd name="f18" fmla="val 1112"/>
                <a:gd name="f19" fmla="val 95"/>
                <a:gd name="f20" fmla="val 1122"/>
                <a:gd name="f21" fmla="val 121"/>
                <a:gd name="f22" fmla="val 151"/>
                <a:gd name="f23" fmla="val 181"/>
                <a:gd name="f24" fmla="val 1110"/>
                <a:gd name="f25" fmla="val 203"/>
                <a:gd name="f26" fmla="val 1086"/>
                <a:gd name="f27" fmla="val 728"/>
                <a:gd name="f28" fmla="val 509"/>
                <a:gd name="f29" fmla="val 1301"/>
                <a:gd name="f30" fmla="val 219"/>
                <a:gd name="f31" fmla="val 1908"/>
                <a:gd name="f32" fmla="val 1916"/>
                <a:gd name="f33" fmla="val 1923"/>
                <a:gd name="f34" fmla="val 1930"/>
                <a:gd name="f35" fmla="val 2813"/>
                <a:gd name="f36" fmla="val 233"/>
                <a:gd name="f37" fmla="val 3778"/>
                <a:gd name="f38" fmla="val 843"/>
                <a:gd name="f39" fmla="val 4797"/>
                <a:gd name="f40" fmla="val 2033"/>
                <a:gd name="f41" fmla="val 4819"/>
                <a:gd name="f42" fmla="val 2060"/>
                <a:gd name="f43" fmla="val 4851"/>
                <a:gd name="f44" fmla="val 4881"/>
                <a:gd name="f45" fmla="val 4908"/>
                <a:gd name="f46" fmla="val 4932"/>
                <a:gd name="f47" fmla="val 2066"/>
                <a:gd name="f48" fmla="val 4952"/>
                <a:gd name="f49" fmla="val 2046"/>
                <a:gd name="f50" fmla="val 4999"/>
                <a:gd name="f51" fmla="val 2006"/>
                <a:gd name="f52" fmla="val 1936"/>
                <a:gd name="f53" fmla="val 4965"/>
                <a:gd name="f54" fmla="val 1891"/>
                <a:gd name="f55" fmla="val 3904"/>
                <a:gd name="f56" fmla="val 650"/>
                <a:gd name="f57" fmla="val 2885"/>
                <a:gd name="f58" fmla="val 14"/>
                <a:gd name="f59" fmla="val 1933"/>
                <a:gd name="f60" fmla="val 1919"/>
                <a:gd name="f61" fmla="val 1904"/>
                <a:gd name="f62" fmla="*/ f0 1 5004"/>
                <a:gd name="f63" fmla="*/ f1 1 207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004"/>
                <a:gd name="f70" fmla="*/ f67 1 207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004" h="20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0"/>
                    <a:pt x="f34" y="f30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"/>
                    <a:pt x="f44" y="f4"/>
                  </a:cubicBezTo>
                  <a:cubicBezTo>
                    <a:pt x="f45" y="f4"/>
                    <a:pt x="f46" y="f47"/>
                    <a:pt x="f48" y="f49"/>
                  </a:cubicBezTo>
                  <a:cubicBezTo>
                    <a:pt x="f50" y="f51"/>
                    <a:pt x="f3" y="f52"/>
                    <a:pt x="f53" y="f54"/>
                  </a:cubicBezTo>
                  <a:cubicBezTo>
                    <a:pt x="f55" y="f56"/>
                    <a:pt x="f57" y="f58"/>
                    <a:pt x="f59" y="f11"/>
                  </a:cubicBezTo>
                  <a:cubicBezTo>
                    <a:pt x="f60" y="f11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4" name="Google Shape;1306;p45">
              <a:extLst>
                <a:ext uri="{FF2B5EF4-FFF2-40B4-BE49-F238E27FC236}">
                  <a16:creationId xmlns:a16="http://schemas.microsoft.com/office/drawing/2014/main" id="{6D8067EE-8D48-4A75-B8F1-EF83196CCA83}"/>
                </a:ext>
              </a:extLst>
            </p:cNvPr>
            <p:cNvSpPr/>
            <p:nvPr/>
          </p:nvSpPr>
          <p:spPr>
            <a:xfrm>
              <a:off x="6487082" y="698089"/>
              <a:ext cx="78757" cy="154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4"/>
                <a:gd name="f4" fmla="val 4868"/>
                <a:gd name="f5" fmla="val 916"/>
                <a:gd name="f6" fmla="val 1"/>
                <a:gd name="f7" fmla="val 886"/>
                <a:gd name="f8" fmla="val 856"/>
                <a:gd name="f9" fmla="val 13"/>
                <a:gd name="f10" fmla="val 835"/>
                <a:gd name="f11" fmla="val 37"/>
                <a:gd name="f12" fmla="val 255"/>
                <a:gd name="f13" fmla="val 678"/>
                <a:gd name="f14" fmla="val 1347"/>
                <a:gd name="f15" fmla="val 78"/>
                <a:gd name="f16" fmla="val 2023"/>
                <a:gd name="f17" fmla="val 187"/>
                <a:gd name="f18" fmla="val 2961"/>
                <a:gd name="f19" fmla="val 931"/>
                <a:gd name="f20" fmla="val 3912"/>
                <a:gd name="f21" fmla="val 2287"/>
                <a:gd name="f22" fmla="val 4847"/>
                <a:gd name="f23" fmla="val 2307"/>
                <a:gd name="f24" fmla="val 4860"/>
                <a:gd name="f25" fmla="val 2329"/>
                <a:gd name="f26" fmla="val 4867"/>
                <a:gd name="f27" fmla="val 2350"/>
                <a:gd name="f28" fmla="val 2384"/>
                <a:gd name="f29" fmla="val 2420"/>
                <a:gd name="f30" fmla="val 4852"/>
                <a:gd name="f31" fmla="val 2441"/>
                <a:gd name="f32" fmla="val 4819"/>
                <a:gd name="f33" fmla="val 4769"/>
                <a:gd name="f34" fmla="val 2462"/>
                <a:gd name="f35" fmla="val 4701"/>
                <a:gd name="f36" fmla="val 2413"/>
                <a:gd name="f37" fmla="val 4667"/>
                <a:gd name="f38" fmla="val 1109"/>
                <a:gd name="f39" fmla="val 3768"/>
                <a:gd name="f40" fmla="val 397"/>
                <a:gd name="f41" fmla="val 2871"/>
                <a:gd name="f42" fmla="val 295"/>
                <a:gd name="f43" fmla="val 1998"/>
                <a:gd name="f44" fmla="val 224"/>
                <a:gd name="f45" fmla="val 1385"/>
                <a:gd name="f46" fmla="val 461"/>
                <a:gd name="f47" fmla="val 775"/>
                <a:gd name="f48" fmla="val 997"/>
                <a:gd name="f49" fmla="val 184"/>
                <a:gd name="f50" fmla="val 1038"/>
                <a:gd name="f51" fmla="val 139"/>
                <a:gd name="f52" fmla="val 1034"/>
                <a:gd name="f53" fmla="val 70"/>
                <a:gd name="f54" fmla="val 990"/>
                <a:gd name="f55" fmla="val 30"/>
                <a:gd name="f56" fmla="val 969"/>
                <a:gd name="f57" fmla="val 10"/>
                <a:gd name="f58" fmla="val 943"/>
                <a:gd name="f59" fmla="*/ f0 1 2474"/>
                <a:gd name="f60" fmla="*/ f1 1 4868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474"/>
                <a:gd name="f67" fmla="*/ f64 1 4868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474" h="48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5" name="Google Shape;1307;p45">
              <a:extLst>
                <a:ext uri="{FF2B5EF4-FFF2-40B4-BE49-F238E27FC236}">
                  <a16:creationId xmlns:a16="http://schemas.microsoft.com/office/drawing/2014/main" id="{67E052F3-FCE3-436A-AE96-3F3B150182CE}"/>
                </a:ext>
              </a:extLst>
            </p:cNvPr>
            <p:cNvSpPr/>
            <p:nvPr/>
          </p:nvSpPr>
          <p:spPr>
            <a:xfrm>
              <a:off x="6788002" y="899650"/>
              <a:ext cx="296421" cy="93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2"/>
                <a:gd name="f4" fmla="val 2942"/>
                <a:gd name="f5" fmla="val 9158"/>
                <a:gd name="f6" fmla="val 1"/>
                <a:gd name="f7" fmla="val 9155"/>
                <a:gd name="f8" fmla="val 9153"/>
                <a:gd name="f9" fmla="val 9150"/>
                <a:gd name="f10" fmla="val 9091"/>
                <a:gd name="f11" fmla="val 4"/>
                <a:gd name="f12" fmla="val 9044"/>
                <a:gd name="f13" fmla="val 55"/>
                <a:gd name="f14" fmla="val 9046"/>
                <a:gd name="f15" fmla="val 116"/>
                <a:gd name="f16" fmla="val 1035"/>
                <a:gd name="f17" fmla="val 8811"/>
                <a:gd name="f18" fmla="val 1717"/>
                <a:gd name="f19" fmla="val 8219"/>
                <a:gd name="f20" fmla="val 2146"/>
                <a:gd name="f21" fmla="val 7641"/>
                <a:gd name="f22" fmla="val 2563"/>
                <a:gd name="f23" fmla="val 6813"/>
                <a:gd name="f24" fmla="val 2718"/>
                <a:gd name="f25" fmla="val 5906"/>
                <a:gd name="f26" fmla="val 3368"/>
                <a:gd name="f27" fmla="val 209"/>
                <a:gd name="f28" fmla="val 1512"/>
                <a:gd name="f29" fmla="val 166"/>
                <a:gd name="f30" fmla="val 1495"/>
                <a:gd name="f31" fmla="val 152"/>
                <a:gd name="f32" fmla="val 1490"/>
                <a:gd name="f33" fmla="val 138"/>
                <a:gd name="f34" fmla="val 1487"/>
                <a:gd name="f35" fmla="val 125"/>
                <a:gd name="f36" fmla="val 81"/>
                <a:gd name="f37" fmla="val 39"/>
                <a:gd name="f38" fmla="val 23"/>
                <a:gd name="f39" fmla="val 1556"/>
                <a:gd name="f40" fmla="val 1613"/>
                <a:gd name="f41" fmla="val 29"/>
                <a:gd name="f42" fmla="val 1677"/>
                <a:gd name="f43" fmla="val 86"/>
                <a:gd name="f44" fmla="val 1698"/>
                <a:gd name="f45" fmla="val 261"/>
                <a:gd name="f46" fmla="val 1767"/>
                <a:gd name="f47" fmla="val 3336"/>
                <a:gd name="f48" fmla="val 5883"/>
                <a:gd name="f49" fmla="val 6839"/>
                <a:gd name="f50" fmla="val 7721"/>
                <a:gd name="f51" fmla="val 2776"/>
                <a:gd name="f52" fmla="val 8347"/>
                <a:gd name="f53" fmla="val 2324"/>
                <a:gd name="f54" fmla="val 9004"/>
                <a:gd name="f55" fmla="val 1848"/>
                <a:gd name="f56" fmla="val 9311"/>
                <a:gd name="f57" fmla="val 1103"/>
                <a:gd name="f58" fmla="val 9264"/>
                <a:gd name="f59" fmla="val 106"/>
                <a:gd name="f60" fmla="val 9262"/>
                <a:gd name="f61" fmla="val 48"/>
                <a:gd name="f62" fmla="val 9214"/>
                <a:gd name="f63" fmla="*/ f0 1 9312"/>
                <a:gd name="f64" fmla="*/ f1 1 2942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9312"/>
                <a:gd name="f71" fmla="*/ f68 1 2942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9312" h="2942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0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28"/>
                    <a:pt x="f38" y="f39"/>
                  </a:cubicBezTo>
                  <a:cubicBezTo>
                    <a:pt x="f2" y="f40"/>
                    <a:pt x="f41" y="f42"/>
                    <a:pt x="f43" y="f44"/>
                  </a:cubicBezTo>
                  <a:cubicBezTo>
                    <a:pt x="f45" y="f46"/>
                    <a:pt x="f47" y="f4"/>
                    <a:pt x="f48" y="f4"/>
                  </a:cubicBezTo>
                  <a:cubicBezTo>
                    <a:pt x="f49" y="f4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6" name="Google Shape;1308;p45">
              <a:extLst>
                <a:ext uri="{FF2B5EF4-FFF2-40B4-BE49-F238E27FC236}">
                  <a16:creationId xmlns:a16="http://schemas.microsoft.com/office/drawing/2014/main" id="{C8B085B3-0302-48FF-B292-DA8AB52EEB00}"/>
                </a:ext>
              </a:extLst>
            </p:cNvPr>
            <p:cNvSpPr/>
            <p:nvPr/>
          </p:nvSpPr>
          <p:spPr>
            <a:xfrm>
              <a:off x="6784692" y="822521"/>
              <a:ext cx="298268" cy="841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70"/>
                <a:gd name="f4" fmla="val 2645"/>
                <a:gd name="f5" fmla="val 6416"/>
                <a:gd name="f6" fmla="val 1"/>
                <a:gd name="f7" fmla="val 3762"/>
                <a:gd name="f8" fmla="val 260"/>
                <a:gd name="f9" fmla="val 1746"/>
                <a:gd name="f10" fmla="val 76"/>
                <a:gd name="f11" fmla="val 1840"/>
                <a:gd name="f12" fmla="val 22"/>
                <a:gd name="f13" fmla="val 1868"/>
                <a:gd name="f14" fmla="val 1934"/>
                <a:gd name="f15" fmla="val 27"/>
                <a:gd name="f16" fmla="val 1987"/>
                <a:gd name="f17" fmla="val 48"/>
                <a:gd name="f18" fmla="val 2025"/>
                <a:gd name="f19" fmla="val 86"/>
                <a:gd name="f20" fmla="val 2047"/>
                <a:gd name="f21" fmla="val 126"/>
                <a:gd name="f22" fmla="val 143"/>
                <a:gd name="f23" fmla="val 160"/>
                <a:gd name="f24" fmla="val 2043"/>
                <a:gd name="f25" fmla="val 176"/>
                <a:gd name="f26" fmla="val 2035"/>
                <a:gd name="f27" fmla="val 219"/>
                <a:gd name="f28" fmla="val 2013"/>
                <a:gd name="f29" fmla="val 3809"/>
                <a:gd name="f30" fmla="val 224"/>
                <a:gd name="f31" fmla="val 6433"/>
                <a:gd name="f32" fmla="val 7078"/>
                <a:gd name="f33" fmla="val 7665"/>
                <a:gd name="f34" fmla="val 332"/>
                <a:gd name="f35" fmla="val 8126"/>
                <a:gd name="f36" fmla="val 601"/>
                <a:gd name="f37" fmla="val 8760"/>
                <a:gd name="f38" fmla="val 968"/>
                <a:gd name="f39" fmla="val 9103"/>
                <a:gd name="f40" fmla="val 1621"/>
                <a:gd name="f41" fmla="val 9149"/>
                <a:gd name="f42" fmla="val 2539"/>
                <a:gd name="f43" fmla="val 9150"/>
                <a:gd name="f44" fmla="val 2598"/>
                <a:gd name="f45" fmla="val 9199"/>
                <a:gd name="f46" fmla="val 9257"/>
                <a:gd name="f47" fmla="val 9263"/>
                <a:gd name="f48" fmla="val 9321"/>
                <a:gd name="f49" fmla="val 2640"/>
                <a:gd name="f50" fmla="val 2589"/>
                <a:gd name="f51" fmla="val 9365"/>
                <a:gd name="f52" fmla="val 2528"/>
                <a:gd name="f53" fmla="val 9316"/>
                <a:gd name="f54" fmla="val 1531"/>
                <a:gd name="f55" fmla="val 8937"/>
                <a:gd name="f56" fmla="val 817"/>
                <a:gd name="f57" fmla="val 8235"/>
                <a:gd name="f58" fmla="val 410"/>
                <a:gd name="f59" fmla="val 7733"/>
                <a:gd name="f60" fmla="val 118"/>
                <a:gd name="f61" fmla="val 7103"/>
                <a:gd name="f62" fmla="*/ f0 1 9370"/>
                <a:gd name="f63" fmla="*/ f1 1 2645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370"/>
                <a:gd name="f70" fmla="*/ f67 1 2645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370" h="264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"/>
                    <a:pt x="f46" y="f4"/>
                  </a:cubicBezTo>
                  <a:lnTo>
                    <a:pt x="f47" y="f4"/>
                  </a:lnTo>
                  <a:cubicBezTo>
                    <a:pt x="f48" y="f49"/>
                    <a:pt x="f3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7" name="Google Shape;1309;p45">
              <a:extLst>
                <a:ext uri="{FF2B5EF4-FFF2-40B4-BE49-F238E27FC236}">
                  <a16:creationId xmlns:a16="http://schemas.microsoft.com/office/drawing/2014/main" id="{5008F998-0FC1-4901-926B-3DD4144D13B6}"/>
                </a:ext>
              </a:extLst>
            </p:cNvPr>
            <p:cNvSpPr/>
            <p:nvPr/>
          </p:nvSpPr>
          <p:spPr>
            <a:xfrm>
              <a:off x="6427719" y="844768"/>
              <a:ext cx="296485" cy="93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4"/>
                <a:gd name="f4" fmla="val 2942"/>
                <a:gd name="f5" fmla="val 3429"/>
                <a:gd name="f6" fmla="val 2473"/>
                <a:gd name="f7" fmla="val 1592"/>
                <a:gd name="f8" fmla="val 166"/>
                <a:gd name="f9" fmla="val 966"/>
                <a:gd name="f10" fmla="val 617"/>
                <a:gd name="f11" fmla="val 310"/>
                <a:gd name="f12" fmla="val 1093"/>
                <a:gd name="f13" fmla="val 1"/>
                <a:gd name="f14" fmla="val 1839"/>
                <a:gd name="f15" fmla="val 49"/>
                <a:gd name="f16" fmla="val 2836"/>
                <a:gd name="f17" fmla="val 51"/>
                <a:gd name="f18" fmla="val 2894"/>
                <a:gd name="f19" fmla="val 99"/>
                <a:gd name="f20" fmla="val 2941"/>
                <a:gd name="f21" fmla="val 158"/>
                <a:gd name="f22" fmla="val 162"/>
                <a:gd name="f23" fmla="val 220"/>
                <a:gd name="f24" fmla="val 2937"/>
                <a:gd name="f25" fmla="val 269"/>
                <a:gd name="f26" fmla="val 2885"/>
                <a:gd name="f27" fmla="val 264"/>
                <a:gd name="f28" fmla="val 2824"/>
                <a:gd name="f29" fmla="val 1906"/>
                <a:gd name="f30" fmla="val 499"/>
                <a:gd name="f31" fmla="val 1225"/>
                <a:gd name="f32" fmla="val 795"/>
                <a:gd name="f33" fmla="val 1671"/>
                <a:gd name="f34" fmla="val 378"/>
                <a:gd name="f35" fmla="val 2499"/>
                <a:gd name="f36" fmla="val 224"/>
                <a:gd name="f37" fmla="val 3406"/>
                <a:gd name="f38" fmla="val 5945"/>
                <a:gd name="f39" fmla="val 9105"/>
                <a:gd name="f40" fmla="val 1430"/>
                <a:gd name="f41" fmla="val 9148"/>
                <a:gd name="f42" fmla="val 1447"/>
                <a:gd name="f43" fmla="val 9161"/>
                <a:gd name="f44" fmla="val 1452"/>
                <a:gd name="f45" fmla="val 9175"/>
                <a:gd name="f46" fmla="val 1454"/>
                <a:gd name="f47" fmla="val 9188"/>
                <a:gd name="f48" fmla="val 9232"/>
                <a:gd name="f49" fmla="val 9274"/>
                <a:gd name="f50" fmla="val 1428"/>
                <a:gd name="f51" fmla="val 9290"/>
                <a:gd name="f52" fmla="val 1384"/>
                <a:gd name="f53" fmla="val 9313"/>
                <a:gd name="f54" fmla="val 1328"/>
                <a:gd name="f55" fmla="val 9285"/>
                <a:gd name="f56" fmla="val 1263"/>
                <a:gd name="f57" fmla="val 9228"/>
                <a:gd name="f58" fmla="val 1242"/>
                <a:gd name="f59" fmla="val 9052"/>
                <a:gd name="f60" fmla="val 1174"/>
                <a:gd name="f61" fmla="val 5976"/>
                <a:gd name="f62" fmla="*/ f0 1 9314"/>
                <a:gd name="f63" fmla="*/ f1 1 2942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314"/>
                <a:gd name="f70" fmla="*/ f67 1 2942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314" h="29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3" y="f29"/>
                    <a:pt x="f30" y="f31"/>
                    <a:pt x="f12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8" name="Google Shape;1310;p45">
              <a:extLst>
                <a:ext uri="{FF2B5EF4-FFF2-40B4-BE49-F238E27FC236}">
                  <a16:creationId xmlns:a16="http://schemas.microsoft.com/office/drawing/2014/main" id="{C7B349E9-BCFC-41E9-9356-DFE21650F0A3}"/>
                </a:ext>
              </a:extLst>
            </p:cNvPr>
            <p:cNvSpPr/>
            <p:nvPr/>
          </p:nvSpPr>
          <p:spPr>
            <a:xfrm>
              <a:off x="6429082" y="931389"/>
              <a:ext cx="298268" cy="84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70"/>
                <a:gd name="f4" fmla="val 2643"/>
                <a:gd name="f5" fmla="val 117"/>
                <a:gd name="f6" fmla="val 114"/>
                <a:gd name="f7" fmla="val 111"/>
                <a:gd name="f8" fmla="val 107"/>
                <a:gd name="f9" fmla="val 1"/>
                <a:gd name="f10" fmla="val 49"/>
                <a:gd name="f11" fmla="val 4"/>
                <a:gd name="f12" fmla="val 55"/>
                <a:gd name="f13" fmla="val 5"/>
                <a:gd name="f14" fmla="val 116"/>
                <a:gd name="f15" fmla="val 1112"/>
                <a:gd name="f16" fmla="val 434"/>
                <a:gd name="f17" fmla="val 1825"/>
                <a:gd name="f18" fmla="val 1136"/>
                <a:gd name="f19" fmla="val 2232"/>
                <a:gd name="f20" fmla="val 1637"/>
                <a:gd name="f21" fmla="val 2524"/>
                <a:gd name="f22" fmla="val 2268"/>
                <a:gd name="f23" fmla="val 2642"/>
                <a:gd name="f24" fmla="val 2954"/>
                <a:gd name="f25" fmla="val 5610"/>
                <a:gd name="f26" fmla="val 9112"/>
                <a:gd name="f27" fmla="val 896"/>
                <a:gd name="f28" fmla="val 9296"/>
                <a:gd name="f29" fmla="val 804"/>
                <a:gd name="f30" fmla="val 9349"/>
                <a:gd name="f31" fmla="val 775"/>
                <a:gd name="f32" fmla="val 709"/>
                <a:gd name="f33" fmla="val 9343"/>
                <a:gd name="f34" fmla="val 656"/>
                <a:gd name="f35" fmla="val 9323"/>
                <a:gd name="f36" fmla="val 618"/>
                <a:gd name="f37" fmla="val 9284"/>
                <a:gd name="f38" fmla="val 595"/>
                <a:gd name="f39" fmla="val 9245"/>
                <a:gd name="f40" fmla="val 9228"/>
                <a:gd name="f41" fmla="val 9212"/>
                <a:gd name="f42" fmla="val 599"/>
                <a:gd name="f43" fmla="val 9196"/>
                <a:gd name="f44" fmla="val 607"/>
                <a:gd name="f45" fmla="val 9152"/>
                <a:gd name="f46" fmla="val 630"/>
                <a:gd name="f47" fmla="val 5562"/>
                <a:gd name="f48" fmla="val 2421"/>
                <a:gd name="f49" fmla="val 2937"/>
                <a:gd name="f50" fmla="val 2292"/>
                <a:gd name="f51" fmla="val 1705"/>
                <a:gd name="f52" fmla="val 2313"/>
                <a:gd name="f53" fmla="val 1244"/>
                <a:gd name="f54" fmla="val 2044"/>
                <a:gd name="f55" fmla="val 610"/>
                <a:gd name="f56" fmla="val 1675"/>
                <a:gd name="f57" fmla="val 267"/>
                <a:gd name="f58" fmla="val 1025"/>
                <a:gd name="f59" fmla="val 221"/>
                <a:gd name="f60" fmla="val 106"/>
                <a:gd name="f61" fmla="val 220"/>
                <a:gd name="f62" fmla="val 48"/>
                <a:gd name="f63" fmla="val 174"/>
                <a:gd name="f64" fmla="*/ f0 1 9370"/>
                <a:gd name="f65" fmla="*/ f1 1 2643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9370"/>
                <a:gd name="f72" fmla="*/ f69 1 2643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9370" h="2643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14"/>
                  </a:cubicBezTo>
                  <a:cubicBezTo>
                    <a:pt x="f12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9" name="Google Shape;1311;p45">
              <a:extLst>
                <a:ext uri="{FF2B5EF4-FFF2-40B4-BE49-F238E27FC236}">
                  <a16:creationId xmlns:a16="http://schemas.microsoft.com/office/drawing/2014/main" id="{626BACD6-A094-4635-8ABF-36DAA7BABFED}"/>
                </a:ext>
              </a:extLst>
            </p:cNvPr>
            <p:cNvSpPr/>
            <p:nvPr/>
          </p:nvSpPr>
          <p:spPr>
            <a:xfrm>
              <a:off x="6648821" y="951414"/>
              <a:ext cx="126626" cy="2946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9256"/>
                <a:gd name="f5" fmla="val 2381"/>
                <a:gd name="f6" fmla="val 2337"/>
                <a:gd name="f7" fmla="val 2295"/>
                <a:gd name="f8" fmla="val 27"/>
                <a:gd name="f9" fmla="val 2279"/>
                <a:gd name="f10" fmla="val 71"/>
                <a:gd name="f11" fmla="val 2184"/>
                <a:gd name="f12" fmla="val 313"/>
                <a:gd name="f13" fmla="val 6042"/>
                <a:gd name="f14" fmla="val 1654"/>
                <a:gd name="f15" fmla="val 8332"/>
                <a:gd name="f16" fmla="val 2097"/>
                <a:gd name="f17" fmla="val 8945"/>
                <a:gd name="f18" fmla="val 2773"/>
                <a:gd name="f19" fmla="val 9255"/>
                <a:gd name="f20" fmla="val 3670"/>
                <a:gd name="f21" fmla="val 3736"/>
                <a:gd name="f22" fmla="val 3804"/>
                <a:gd name="f23" fmla="val 9254"/>
                <a:gd name="f24" fmla="val 3871"/>
                <a:gd name="f25" fmla="val 3931"/>
                <a:gd name="f26" fmla="val 9249"/>
                <a:gd name="f27" fmla="val 9198"/>
                <a:gd name="f28" fmla="val 3975"/>
                <a:gd name="f29" fmla="val 9137"/>
                <a:gd name="f30" fmla="val 3974"/>
                <a:gd name="f31" fmla="val 9080"/>
                <a:gd name="f32" fmla="val 3925"/>
                <a:gd name="f33" fmla="val 9032"/>
                <a:gd name="f34" fmla="val 3870"/>
                <a:gd name="f35" fmla="val 3867"/>
                <a:gd name="f36" fmla="val 3864"/>
                <a:gd name="f37" fmla="val 9033"/>
                <a:gd name="f38" fmla="val 3861"/>
                <a:gd name="f39" fmla="val 3798"/>
                <a:gd name="f40" fmla="val 9036"/>
                <a:gd name="f41" fmla="val 9037"/>
                <a:gd name="f42" fmla="val 3675"/>
                <a:gd name="f43" fmla="val 2850"/>
                <a:gd name="f44" fmla="val 2231"/>
                <a:gd name="f45" fmla="val 8759"/>
                <a:gd name="f46" fmla="val 1832"/>
                <a:gd name="f47" fmla="val 8206"/>
                <a:gd name="f48" fmla="val 245"/>
                <a:gd name="f49" fmla="val 6010"/>
                <a:gd name="f50" fmla="val 2460"/>
                <a:gd name="f51" fmla="val 209"/>
                <a:gd name="f52" fmla="val 2483"/>
                <a:gd name="f53" fmla="val 151"/>
                <a:gd name="f54" fmla="val 2507"/>
                <a:gd name="f55" fmla="val 94"/>
                <a:gd name="f56" fmla="val 2478"/>
                <a:gd name="f57" fmla="val 30"/>
                <a:gd name="f58" fmla="val 2421"/>
                <a:gd name="f59" fmla="val 8"/>
                <a:gd name="f60" fmla="val 2408"/>
                <a:gd name="f61" fmla="val 3"/>
                <a:gd name="f62" fmla="val 2394"/>
                <a:gd name="f63" fmla="*/ f0 1 3978"/>
                <a:gd name="f64" fmla="*/ f1 1 9256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3978"/>
                <a:gd name="f71" fmla="*/ f68 1 9256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3978" h="92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3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7"/>
                  </a:cubicBezTo>
                  <a:cubicBezTo>
                    <a:pt x="f39" y="f40"/>
                    <a:pt x="f21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0" name="Google Shape;1312;p45">
              <a:extLst>
                <a:ext uri="{FF2B5EF4-FFF2-40B4-BE49-F238E27FC236}">
                  <a16:creationId xmlns:a16="http://schemas.microsoft.com/office/drawing/2014/main" id="{708DACA9-1FE1-413A-A417-9D32DA885B58}"/>
                </a:ext>
              </a:extLst>
            </p:cNvPr>
            <p:cNvSpPr/>
            <p:nvPr/>
          </p:nvSpPr>
          <p:spPr>
            <a:xfrm>
              <a:off x="6768324" y="948068"/>
              <a:ext cx="116439" cy="297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8"/>
                <a:gd name="f4" fmla="val 9355"/>
                <a:gd name="f5" fmla="val 708"/>
                <a:gd name="f6" fmla="val 691"/>
                <a:gd name="f7" fmla="val 674"/>
                <a:gd name="f8" fmla="val 4"/>
                <a:gd name="f9" fmla="val 658"/>
                <a:gd name="f10" fmla="val 12"/>
                <a:gd name="f11" fmla="val 606"/>
                <a:gd name="f12" fmla="val 41"/>
                <a:gd name="f13" fmla="val 584"/>
                <a:gd name="f14" fmla="val 106"/>
                <a:gd name="f15" fmla="val 610"/>
                <a:gd name="f16" fmla="val 160"/>
                <a:gd name="f17" fmla="val 637"/>
                <a:gd name="f18" fmla="val 216"/>
                <a:gd name="f19" fmla="val 3410"/>
                <a:gd name="f20" fmla="val 5771"/>
                <a:gd name="f21" fmla="val 2045"/>
                <a:gd name="f22" fmla="val 8113"/>
                <a:gd name="f23" fmla="val 1677"/>
                <a:gd name="f24" fmla="val 8746"/>
                <a:gd name="f25" fmla="val 1026"/>
                <a:gd name="f26" fmla="val 9090"/>
                <a:gd name="f27" fmla="val 107"/>
                <a:gd name="f28" fmla="val 9134"/>
                <a:gd name="f29" fmla="val 49"/>
                <a:gd name="f30" fmla="val 9138"/>
                <a:gd name="f31" fmla="val 9189"/>
                <a:gd name="f32" fmla="val 3"/>
                <a:gd name="f33" fmla="val 9249"/>
                <a:gd name="f34" fmla="val 6"/>
                <a:gd name="f35" fmla="val 9309"/>
                <a:gd name="f36" fmla="val 53"/>
                <a:gd name="f37" fmla="val 9354"/>
                <a:gd name="f38" fmla="val 113"/>
                <a:gd name="f39" fmla="val 114"/>
                <a:gd name="f40" fmla="val 116"/>
                <a:gd name="f41" fmla="val 120"/>
                <a:gd name="f42" fmla="val 9352"/>
                <a:gd name="f43" fmla="val 1114"/>
                <a:gd name="f44" fmla="val 9300"/>
                <a:gd name="f45" fmla="val 1829"/>
                <a:gd name="f46" fmla="val 8921"/>
                <a:gd name="f47" fmla="val 2236"/>
                <a:gd name="f48" fmla="val 8221"/>
                <a:gd name="f49" fmla="val 3657"/>
                <a:gd name="f50" fmla="val 5780"/>
                <a:gd name="f51" fmla="val 925"/>
                <a:gd name="f52" fmla="val 294"/>
                <a:gd name="f53" fmla="val 806"/>
                <a:gd name="f54" fmla="val 61"/>
                <a:gd name="f55" fmla="val 786"/>
                <a:gd name="f56" fmla="val 22"/>
                <a:gd name="f57" fmla="val 748"/>
                <a:gd name="f58" fmla="*/ f0 1 3658"/>
                <a:gd name="f59" fmla="*/ f1 1 935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658"/>
                <a:gd name="f66" fmla="*/ f63 1 935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658" h="935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2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37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1" name="Google Shape;1313;p45">
              <a:extLst>
                <a:ext uri="{FF2B5EF4-FFF2-40B4-BE49-F238E27FC236}">
                  <a16:creationId xmlns:a16="http://schemas.microsoft.com/office/drawing/2014/main" id="{B0A57C1C-27D9-448F-BE71-9689E59B6499}"/>
                </a:ext>
              </a:extLst>
            </p:cNvPr>
            <p:cNvSpPr/>
            <p:nvPr/>
          </p:nvSpPr>
          <p:spPr>
            <a:xfrm>
              <a:off x="6736622" y="591982"/>
              <a:ext cx="126690" cy="2947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80"/>
                <a:gd name="f4" fmla="val 9259"/>
                <a:gd name="f5" fmla="val 311"/>
                <a:gd name="f6" fmla="val 1"/>
                <a:gd name="f7" fmla="val 245"/>
                <a:gd name="f8" fmla="val 177"/>
                <a:gd name="f9" fmla="val 3"/>
                <a:gd name="f10" fmla="val 108"/>
                <a:gd name="f11" fmla="val 6"/>
                <a:gd name="f12" fmla="val 49"/>
                <a:gd name="f13" fmla="val 10"/>
                <a:gd name="f14" fmla="val 62"/>
                <a:gd name="f15" fmla="val 5"/>
                <a:gd name="f16" fmla="val 121"/>
                <a:gd name="f17" fmla="val 179"/>
                <a:gd name="f18" fmla="val 54"/>
                <a:gd name="f19" fmla="val 227"/>
                <a:gd name="f20" fmla="val 110"/>
                <a:gd name="f21" fmla="val 113"/>
                <a:gd name="f22" fmla="val 116"/>
                <a:gd name="f23" fmla="val 119"/>
                <a:gd name="f24" fmla="val 182"/>
                <a:gd name="f25" fmla="val 224"/>
                <a:gd name="f26" fmla="val 244"/>
                <a:gd name="f27" fmla="val 222"/>
                <a:gd name="f28" fmla="val 305"/>
                <a:gd name="f29" fmla="val 1130"/>
                <a:gd name="f30" fmla="val 1748"/>
                <a:gd name="f31" fmla="val 501"/>
                <a:gd name="f32" fmla="val 2148"/>
                <a:gd name="f33" fmla="val 1053"/>
                <a:gd name="f34" fmla="val 3733"/>
                <a:gd name="f35" fmla="val 3250"/>
                <a:gd name="f36" fmla="val 1519"/>
                <a:gd name="f37" fmla="val 9049"/>
                <a:gd name="f38" fmla="val 1496"/>
                <a:gd name="f39" fmla="val 9109"/>
                <a:gd name="f40" fmla="val 1473"/>
                <a:gd name="f41" fmla="val 9166"/>
                <a:gd name="f42" fmla="val 1502"/>
                <a:gd name="f43" fmla="val 9230"/>
                <a:gd name="f44" fmla="val 1559"/>
                <a:gd name="f45" fmla="val 9251"/>
                <a:gd name="f46" fmla="val 1572"/>
                <a:gd name="f47" fmla="val 9256"/>
                <a:gd name="f48" fmla="val 1586"/>
                <a:gd name="f49" fmla="val 1597"/>
                <a:gd name="f50" fmla="val 1643"/>
                <a:gd name="f51" fmla="val 1683"/>
                <a:gd name="f52" fmla="val 9231"/>
                <a:gd name="f53" fmla="val 1701"/>
                <a:gd name="f54" fmla="val 9184"/>
                <a:gd name="f55" fmla="val 1795"/>
                <a:gd name="f56" fmla="val 8942"/>
                <a:gd name="f57" fmla="val 3215"/>
                <a:gd name="f58" fmla="val 2326"/>
                <a:gd name="f59" fmla="val 923"/>
                <a:gd name="f60" fmla="val 1884"/>
                <a:gd name="f61" fmla="val 312"/>
                <a:gd name="f62" fmla="val 1207"/>
                <a:gd name="f63" fmla="*/ f0 1 3980"/>
                <a:gd name="f64" fmla="*/ f1 1 9259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3980"/>
                <a:gd name="f71" fmla="*/ f68 1 9259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3980" h="92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1" y="f17"/>
                    <a:pt x="f18" y="f19"/>
                    <a:pt x="f20" y="f19"/>
                  </a:cubicBezTo>
                  <a:cubicBezTo>
                    <a:pt x="f21" y="f19"/>
                    <a:pt x="f22" y="f19"/>
                    <a:pt x="f23" y="f19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52"/>
                    <a:pt x="f53" y="f54"/>
                  </a:cubicBezTo>
                  <a:cubicBezTo>
                    <a:pt x="f55" y="f56"/>
                    <a:pt x="f3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2" name="Google Shape;1314;p45">
              <a:extLst>
                <a:ext uri="{FF2B5EF4-FFF2-40B4-BE49-F238E27FC236}">
                  <a16:creationId xmlns:a16="http://schemas.microsoft.com/office/drawing/2014/main" id="{4A7B2FB0-B0C0-4EBF-9B2E-A3C6D8D65EFE}"/>
                </a:ext>
              </a:extLst>
            </p:cNvPr>
            <p:cNvSpPr/>
            <p:nvPr/>
          </p:nvSpPr>
          <p:spPr>
            <a:xfrm>
              <a:off x="6627370" y="592238"/>
              <a:ext cx="116412" cy="297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7"/>
                <a:gd name="f4" fmla="val 9352"/>
                <a:gd name="f5" fmla="val 3549"/>
                <a:gd name="f6" fmla="val 3546"/>
                <a:gd name="f7" fmla="val 3543"/>
                <a:gd name="f8" fmla="val 1"/>
                <a:gd name="f9" fmla="val 3540"/>
                <a:gd name="f10" fmla="val 2544"/>
                <a:gd name="f11" fmla="val 51"/>
                <a:gd name="f12" fmla="val 1831"/>
                <a:gd name="f13" fmla="val 430"/>
                <a:gd name="f14" fmla="val 1423"/>
                <a:gd name="f15" fmla="val 1130"/>
                <a:gd name="f16" fmla="val 3571"/>
                <a:gd name="f17" fmla="val 2735"/>
                <a:gd name="f18" fmla="val 9058"/>
                <a:gd name="f19" fmla="val 2853"/>
                <a:gd name="f20" fmla="val 9290"/>
                <a:gd name="f21" fmla="val 2872"/>
                <a:gd name="f22" fmla="val 9330"/>
                <a:gd name="f23" fmla="val 2912"/>
                <a:gd name="f24" fmla="val 2950"/>
                <a:gd name="f25" fmla="val 2967"/>
                <a:gd name="f26" fmla="val 2984"/>
                <a:gd name="f27" fmla="val 9347"/>
                <a:gd name="f28" fmla="val 2999"/>
                <a:gd name="f29" fmla="val 9343"/>
                <a:gd name="f30" fmla="val 3053"/>
                <a:gd name="f31" fmla="val 9315"/>
                <a:gd name="f32" fmla="val 3074"/>
                <a:gd name="f33" fmla="val 9248"/>
                <a:gd name="f34" fmla="val 3047"/>
                <a:gd name="f35" fmla="val 9195"/>
                <a:gd name="f36" fmla="val 3020"/>
                <a:gd name="f37" fmla="val 9139"/>
                <a:gd name="f38" fmla="val 249"/>
                <a:gd name="f39" fmla="val 3584"/>
                <a:gd name="f40" fmla="val 1611"/>
                <a:gd name="f41" fmla="val 1243"/>
                <a:gd name="f42" fmla="val 1980"/>
                <a:gd name="f43" fmla="val 609"/>
                <a:gd name="f44" fmla="val 2631"/>
                <a:gd name="f45" fmla="val 266"/>
                <a:gd name="f46" fmla="val 3550"/>
                <a:gd name="f47" fmla="val 222"/>
                <a:gd name="f48" fmla="val 3609"/>
                <a:gd name="f49" fmla="val 217"/>
                <a:gd name="f50" fmla="val 3656"/>
                <a:gd name="f51" fmla="val 166"/>
                <a:gd name="f52" fmla="val 3654"/>
                <a:gd name="f53" fmla="val 105"/>
                <a:gd name="f54" fmla="val 3652"/>
                <a:gd name="f55" fmla="val 48"/>
                <a:gd name="f56" fmla="val 3605"/>
                <a:gd name="f57" fmla="*/ f0 1 3657"/>
                <a:gd name="f58" fmla="*/ f1 1 9352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3657"/>
                <a:gd name="f65" fmla="*/ f62 1 9352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3657" h="935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8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3" name="Google Shape;1315;p45">
              <a:extLst>
                <a:ext uri="{FF2B5EF4-FFF2-40B4-BE49-F238E27FC236}">
                  <a16:creationId xmlns:a16="http://schemas.microsoft.com/office/drawing/2014/main" id="{53447AC9-CC3E-4FA3-968A-631D33ABD3B5}"/>
                </a:ext>
              </a:extLst>
            </p:cNvPr>
            <p:cNvSpPr/>
            <p:nvPr/>
          </p:nvSpPr>
          <p:spPr>
            <a:xfrm>
              <a:off x="6704435" y="867719"/>
              <a:ext cx="103162" cy="1019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41"/>
                <a:gd name="f4" fmla="val 3203"/>
                <a:gd name="f5" fmla="val 1623"/>
                <a:gd name="f6" fmla="val 221"/>
                <a:gd name="f7" fmla="val 1966"/>
                <a:gd name="f8" fmla="val 2294"/>
                <a:gd name="f9" fmla="val 347"/>
                <a:gd name="f10" fmla="val 2548"/>
                <a:gd name="f11" fmla="val 578"/>
                <a:gd name="f12" fmla="val 2822"/>
                <a:gd name="f13" fmla="val 826"/>
                <a:gd name="f14" fmla="val 2983"/>
                <a:gd name="f15" fmla="val 1166"/>
                <a:gd name="f16" fmla="val 3000"/>
                <a:gd name="f17" fmla="val 1534"/>
                <a:gd name="f18" fmla="val 3018"/>
                <a:gd name="f19" fmla="val 1902"/>
                <a:gd name="f20" fmla="val 2892"/>
                <a:gd name="f21" fmla="val 2256"/>
                <a:gd name="f22" fmla="val 2644"/>
                <a:gd name="f23" fmla="val 2529"/>
                <a:gd name="f24" fmla="val 2398"/>
                <a:gd name="f25" fmla="val 2804"/>
                <a:gd name="f26" fmla="val 2057"/>
                <a:gd name="f27" fmla="val 2963"/>
                <a:gd name="f28" fmla="val 1688"/>
                <a:gd name="f29" fmla="val 2982"/>
                <a:gd name="f30" fmla="val 1666"/>
                <a:gd name="f31" fmla="val 1645"/>
                <a:gd name="f32" fmla="val 1280"/>
                <a:gd name="f33" fmla="val 951"/>
                <a:gd name="f34" fmla="val 2858"/>
                <a:gd name="f35" fmla="val 693"/>
                <a:gd name="f36" fmla="val 2626"/>
                <a:gd name="f37" fmla="val 419"/>
                <a:gd name="f38" fmla="val 2378"/>
                <a:gd name="f39" fmla="val 258"/>
                <a:gd name="f40" fmla="val 2038"/>
                <a:gd name="f41" fmla="val 241"/>
                <a:gd name="f42" fmla="val 1669"/>
                <a:gd name="f43" fmla="val 223"/>
                <a:gd name="f44" fmla="val 1301"/>
                <a:gd name="f45" fmla="val 350"/>
                <a:gd name="f46" fmla="val 948"/>
                <a:gd name="f47" fmla="val 597"/>
                <a:gd name="f48" fmla="val 675"/>
                <a:gd name="f49" fmla="val 845"/>
                <a:gd name="f50" fmla="val 400"/>
                <a:gd name="f51" fmla="val 1184"/>
                <a:gd name="f52" fmla="val 1553"/>
                <a:gd name="f53" fmla="val 222"/>
                <a:gd name="f54" fmla="val 1576"/>
                <a:gd name="f55" fmla="val 1600"/>
                <a:gd name="f56" fmla="val 1624"/>
                <a:gd name="f57" fmla="val 1"/>
                <a:gd name="f58" fmla="val 1597"/>
                <a:gd name="f59" fmla="val 1570"/>
                <a:gd name="f60" fmla="val 1543"/>
                <a:gd name="f61" fmla="val 3"/>
                <a:gd name="f62" fmla="val 1116"/>
                <a:gd name="f63" fmla="val 24"/>
                <a:gd name="f64" fmla="val 721"/>
                <a:gd name="f65" fmla="val 209"/>
                <a:gd name="f66" fmla="val 435"/>
                <a:gd name="f67" fmla="val 527"/>
                <a:gd name="f68" fmla="val 149"/>
                <a:gd name="f69" fmla="val 843"/>
                <a:gd name="f70" fmla="val 1253"/>
                <a:gd name="f71" fmla="val 22"/>
                <a:gd name="f72" fmla="val 1680"/>
                <a:gd name="f73" fmla="val 43"/>
                <a:gd name="f74" fmla="val 2108"/>
                <a:gd name="f75" fmla="val 229"/>
                <a:gd name="f76" fmla="val 2501"/>
                <a:gd name="f77" fmla="val 546"/>
                <a:gd name="f78" fmla="val 2787"/>
                <a:gd name="f79" fmla="val 842"/>
                <a:gd name="f80" fmla="val 3056"/>
                <a:gd name="f81" fmla="val 1223"/>
                <a:gd name="f82" fmla="val 1619"/>
                <a:gd name="f83" fmla="val 1646"/>
                <a:gd name="f84" fmla="val 1673"/>
                <a:gd name="f85" fmla="val 1700"/>
                <a:gd name="f86" fmla="val 3200"/>
                <a:gd name="f87" fmla="val 2127"/>
                <a:gd name="f88" fmla="val 3178"/>
                <a:gd name="f89" fmla="val 2520"/>
                <a:gd name="f90" fmla="val 2993"/>
                <a:gd name="f91" fmla="val 2806"/>
                <a:gd name="f92" fmla="val 2677"/>
                <a:gd name="f93" fmla="val 3093"/>
                <a:gd name="f94" fmla="val 2360"/>
                <a:gd name="f95" fmla="val 1951"/>
                <a:gd name="f96" fmla="val 3219"/>
                <a:gd name="f97" fmla="val 1524"/>
                <a:gd name="f98" fmla="val 3198"/>
                <a:gd name="f99" fmla="val 1096"/>
                <a:gd name="f100" fmla="val 3013"/>
                <a:gd name="f101" fmla="val 703"/>
                <a:gd name="f102" fmla="val 2697"/>
                <a:gd name="f103" fmla="val 416"/>
                <a:gd name="f104" fmla="val 2399"/>
                <a:gd name="f105" fmla="val 148"/>
                <a:gd name="f106" fmla="val 2022"/>
                <a:gd name="f107" fmla="*/ f0 1 3241"/>
                <a:gd name="f108" fmla="*/ f1 1 3203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3241"/>
                <a:gd name="f115" fmla="*/ f112 1 3203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3241" h="320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14"/>
                    <a:pt x="f31" y="f14"/>
                    <a:pt x="f5" y="f14"/>
                  </a:cubicBezTo>
                  <a:cubicBezTo>
                    <a:pt x="f32" y="f14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41"/>
                    <a:pt x="f52" y="f53"/>
                  </a:cubicBezTo>
                  <a:cubicBezTo>
                    <a:pt x="f54" y="f6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9" y="f57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57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4"/>
                    <a:pt x="f82" y="f4"/>
                  </a:cubicBezTo>
                  <a:cubicBezTo>
                    <a:pt x="f83" y="f4"/>
                    <a:pt x="f84" y="f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3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57"/>
                    <a:pt x="f56" y="f5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4" name="Google Shape;1316;p45">
              <a:extLst>
                <a:ext uri="{FF2B5EF4-FFF2-40B4-BE49-F238E27FC236}">
                  <a16:creationId xmlns:a16="http://schemas.microsoft.com/office/drawing/2014/main" id="{D917AB16-2A98-4977-94B1-099D230A3747}"/>
                </a:ext>
              </a:extLst>
            </p:cNvPr>
            <p:cNvSpPr/>
            <p:nvPr/>
          </p:nvSpPr>
          <p:spPr>
            <a:xfrm>
              <a:off x="6914537" y="759464"/>
              <a:ext cx="68753" cy="660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60"/>
                <a:gd name="f4" fmla="val 2075"/>
                <a:gd name="f5" fmla="val 2097"/>
                <a:gd name="f6" fmla="val 2080"/>
                <a:gd name="f7" fmla="val 2063"/>
                <a:gd name="f8" fmla="val 8"/>
                <a:gd name="f9" fmla="val 2052"/>
                <a:gd name="f10" fmla="val 24"/>
                <a:gd name="f11" fmla="val 1518"/>
                <a:gd name="f12" fmla="val 790"/>
                <a:gd name="f13" fmla="val 819"/>
                <a:gd name="f14" fmla="val 1465"/>
                <a:gd name="f15" fmla="val 31"/>
                <a:gd name="f16" fmla="val 1972"/>
                <a:gd name="f17" fmla="val 7"/>
                <a:gd name="f18" fmla="val 1991"/>
                <a:gd name="f19" fmla="val 2024"/>
                <a:gd name="f20" fmla="val 16"/>
                <a:gd name="f21" fmla="val 2049"/>
                <a:gd name="f22" fmla="val 27"/>
                <a:gd name="f23" fmla="val 2065"/>
                <a:gd name="f24" fmla="val 44"/>
                <a:gd name="f25" fmla="val 63"/>
                <a:gd name="f26" fmla="val 73"/>
                <a:gd name="f27" fmla="val 84"/>
                <a:gd name="f28" fmla="val 2072"/>
                <a:gd name="f29" fmla="val 93"/>
                <a:gd name="f30" fmla="val 2064"/>
                <a:gd name="f31" fmla="val 890"/>
                <a:gd name="f32" fmla="val 1549"/>
                <a:gd name="f33" fmla="val 1601"/>
                <a:gd name="f34" fmla="val 866"/>
                <a:gd name="f35" fmla="val 2143"/>
                <a:gd name="f36" fmla="val 85"/>
                <a:gd name="f37" fmla="val 2159"/>
                <a:gd name="f38" fmla="val 61"/>
                <a:gd name="f39" fmla="val 2153"/>
                <a:gd name="f40" fmla="val 2129"/>
                <a:gd name="f41" fmla="val 10"/>
                <a:gd name="f42" fmla="val 2119"/>
                <a:gd name="f43" fmla="val 3"/>
                <a:gd name="f44" fmla="val 2108"/>
                <a:gd name="f45" fmla="*/ f0 1 2160"/>
                <a:gd name="f46" fmla="*/ f1 1 207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160"/>
                <a:gd name="f53" fmla="*/ f50 1 207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160" h="207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22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5" name="Google Shape;1317;p45">
              <a:extLst>
                <a:ext uri="{FF2B5EF4-FFF2-40B4-BE49-F238E27FC236}">
                  <a16:creationId xmlns:a16="http://schemas.microsoft.com/office/drawing/2014/main" id="{1356BA34-09F3-4FD8-9889-572C2566FFE4}"/>
                </a:ext>
              </a:extLst>
            </p:cNvPr>
            <p:cNvSpPr/>
            <p:nvPr/>
          </p:nvSpPr>
          <p:spPr>
            <a:xfrm>
              <a:off x="6917874" y="779416"/>
              <a:ext cx="25054" cy="232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7"/>
                <a:gd name="f4" fmla="val 729"/>
                <a:gd name="f5" fmla="val 724"/>
                <a:gd name="f6" fmla="val 1"/>
                <a:gd name="f7" fmla="val 711"/>
                <a:gd name="f8" fmla="val 698"/>
                <a:gd name="f9" fmla="val 5"/>
                <a:gd name="f10" fmla="val 687"/>
                <a:gd name="f11" fmla="val 14"/>
                <a:gd name="f12" fmla="val 23"/>
                <a:gd name="f13" fmla="val 633"/>
                <a:gd name="f14" fmla="val 2"/>
                <a:gd name="f15" fmla="val 653"/>
                <a:gd name="f16" fmla="val 689"/>
                <a:gd name="f17" fmla="val 22"/>
                <a:gd name="f18" fmla="val 710"/>
                <a:gd name="f19" fmla="val 32"/>
                <a:gd name="f20" fmla="val 723"/>
                <a:gd name="f21" fmla="val 46"/>
                <a:gd name="f22" fmla="val 60"/>
                <a:gd name="f23" fmla="val 75"/>
                <a:gd name="f24" fmla="val 87"/>
                <a:gd name="f25" fmla="val 100"/>
                <a:gd name="f26" fmla="val 716"/>
                <a:gd name="f27" fmla="val 764"/>
                <a:gd name="f28" fmla="val 96"/>
                <a:gd name="f29" fmla="val 785"/>
                <a:gd name="f30" fmla="val 40"/>
                <a:gd name="f31" fmla="val 765"/>
                <a:gd name="f32" fmla="val 18"/>
                <a:gd name="f33" fmla="val 754"/>
                <a:gd name="f34" fmla="val 6"/>
                <a:gd name="f35" fmla="val 739"/>
                <a:gd name="f36" fmla="*/ f0 1 787"/>
                <a:gd name="f37" fmla="*/ f1 1 72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787"/>
                <a:gd name="f44" fmla="*/ f41 1 72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87" h="7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lnTo>
                    <a:pt x="f27" y="f28"/>
                  </a:lnTo>
                  <a:cubicBezTo>
                    <a:pt x="f29" y="f23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6" name="Google Shape;1318;p45">
              <a:extLst>
                <a:ext uri="{FF2B5EF4-FFF2-40B4-BE49-F238E27FC236}">
                  <a16:creationId xmlns:a16="http://schemas.microsoft.com/office/drawing/2014/main" id="{7617F9C5-FCDE-4F21-AB5D-9BB8DDAF1E4E}"/>
                </a:ext>
              </a:extLst>
            </p:cNvPr>
            <p:cNvSpPr/>
            <p:nvPr/>
          </p:nvSpPr>
          <p:spPr>
            <a:xfrm>
              <a:off x="6904762" y="760762"/>
              <a:ext cx="20500" cy="212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4"/>
                <a:gd name="f4" fmla="val 667"/>
                <a:gd name="f5" fmla="val 581"/>
                <a:gd name="f6" fmla="val 1"/>
                <a:gd name="f7" fmla="val 568"/>
                <a:gd name="f8" fmla="val 556"/>
                <a:gd name="f9" fmla="val 5"/>
                <a:gd name="f10" fmla="val 545"/>
                <a:gd name="f11" fmla="val 15"/>
                <a:gd name="f12" fmla="val 357"/>
                <a:gd name="f13" fmla="val 187"/>
                <a:gd name="f14" fmla="val 179"/>
                <a:gd name="f15" fmla="val 376"/>
                <a:gd name="f16" fmla="val 21"/>
                <a:gd name="f17" fmla="val 577"/>
                <a:gd name="f18" fmla="val 600"/>
                <a:gd name="f19" fmla="val 7"/>
                <a:gd name="f20" fmla="val 634"/>
                <a:gd name="f21" fmla="val 29"/>
                <a:gd name="f22" fmla="val 654"/>
                <a:gd name="f23" fmla="val 39"/>
                <a:gd name="f24" fmla="val 663"/>
                <a:gd name="f25" fmla="val 51"/>
                <a:gd name="f26" fmla="val 64"/>
                <a:gd name="f27" fmla="val 79"/>
                <a:gd name="f28" fmla="val 95"/>
                <a:gd name="f29" fmla="val 660"/>
                <a:gd name="f30" fmla="val 108"/>
                <a:gd name="f31" fmla="val 643"/>
                <a:gd name="f32" fmla="val 263"/>
                <a:gd name="f33" fmla="val 448"/>
                <a:gd name="f34" fmla="val 435"/>
                <a:gd name="f35" fmla="val 262"/>
                <a:gd name="f36" fmla="val 620"/>
                <a:gd name="f37" fmla="val 94"/>
                <a:gd name="f38" fmla="val 642"/>
                <a:gd name="f39" fmla="val 76"/>
                <a:gd name="f40" fmla="val 42"/>
                <a:gd name="f41" fmla="val 623"/>
                <a:gd name="f42" fmla="val 19"/>
                <a:gd name="f43" fmla="val 612"/>
                <a:gd name="f44" fmla="val 596"/>
                <a:gd name="f45" fmla="*/ f0 1 644"/>
                <a:gd name="f46" fmla="*/ f1 1 66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44"/>
                <a:gd name="f53" fmla="*/ f50 1 66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44" h="6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31" y="f40"/>
                    <a:pt x="f41" y="f42"/>
                  </a:cubicBezTo>
                  <a:cubicBezTo>
                    <a:pt x="f43" y="f19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7" name="Google Shape;1319;p45">
              <a:extLst>
                <a:ext uri="{FF2B5EF4-FFF2-40B4-BE49-F238E27FC236}">
                  <a16:creationId xmlns:a16="http://schemas.microsoft.com/office/drawing/2014/main" id="{0B6849F9-0E9A-434D-ADB7-1CCA8CE40717}"/>
                </a:ext>
              </a:extLst>
            </p:cNvPr>
            <p:cNvSpPr/>
            <p:nvPr/>
          </p:nvSpPr>
          <p:spPr>
            <a:xfrm>
              <a:off x="6780870" y="687098"/>
              <a:ext cx="28995" cy="1653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1"/>
                <a:gd name="f4" fmla="val 5196"/>
                <a:gd name="f5" fmla="val 787"/>
                <a:gd name="f6" fmla="val 756"/>
                <a:gd name="f7" fmla="val 2"/>
                <a:gd name="f8" fmla="val 731"/>
                <a:gd name="f9" fmla="val 27"/>
                <a:gd name="f10" fmla="val 733"/>
                <a:gd name="f11" fmla="val 57"/>
                <a:gd name="f12" fmla="val 801"/>
                <a:gd name="f13" fmla="val 1782"/>
                <a:gd name="f14" fmla="val 556"/>
                <a:gd name="f15" fmla="val 3485"/>
                <a:gd name="f16" fmla="val 12"/>
                <a:gd name="f17" fmla="val 5121"/>
                <a:gd name="f18" fmla="val 1"/>
                <a:gd name="f19" fmla="val 5150"/>
                <a:gd name="f20" fmla="val 18"/>
                <a:gd name="f21" fmla="val 5183"/>
                <a:gd name="f22" fmla="val 46"/>
                <a:gd name="f23" fmla="val 5191"/>
                <a:gd name="f24" fmla="val 53"/>
                <a:gd name="f25" fmla="val 5195"/>
                <a:gd name="f26" fmla="val 58"/>
                <a:gd name="f27" fmla="val 63"/>
                <a:gd name="f28" fmla="val 86"/>
                <a:gd name="f29" fmla="val 108"/>
                <a:gd name="f30" fmla="val 5181"/>
                <a:gd name="f31" fmla="val 118"/>
                <a:gd name="f32" fmla="val 5157"/>
                <a:gd name="f33" fmla="val 667"/>
                <a:gd name="f34" fmla="val 3506"/>
                <a:gd name="f35" fmla="val 1790"/>
                <a:gd name="f36" fmla="val 844"/>
                <a:gd name="f37" fmla="val 841"/>
                <a:gd name="f38" fmla="val 23"/>
                <a:gd name="f39" fmla="val 818"/>
                <a:gd name="f40" fmla="*/ f0 1 911"/>
                <a:gd name="f41" fmla="*/ f1 1 5196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1"/>
                <a:gd name="f48" fmla="*/ f45 1 5196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1" h="5196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5"/>
                    <a:pt x="f27" y="f25"/>
                  </a:cubicBezTo>
                  <a:cubicBezTo>
                    <a:pt x="f28" y="f25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24"/>
                  </a:cubicBezTo>
                  <a:cubicBezTo>
                    <a:pt x="f37" y="f38"/>
                    <a:pt x="f39" y="f7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8" name="Google Shape;1320;p45">
              <a:extLst>
                <a:ext uri="{FF2B5EF4-FFF2-40B4-BE49-F238E27FC236}">
                  <a16:creationId xmlns:a16="http://schemas.microsoft.com/office/drawing/2014/main" id="{892EF909-7983-4281-8DEE-490E9D1E5F97}"/>
                </a:ext>
              </a:extLst>
            </p:cNvPr>
            <p:cNvSpPr/>
            <p:nvPr/>
          </p:nvSpPr>
          <p:spPr>
            <a:xfrm>
              <a:off x="6781693" y="762454"/>
              <a:ext cx="9966" cy="380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1194"/>
                <a:gd name="f5" fmla="val 251"/>
                <a:gd name="f6" fmla="val 1"/>
                <a:gd name="f7" fmla="val 223"/>
                <a:gd name="f8" fmla="val 202"/>
                <a:gd name="f9" fmla="val 21"/>
                <a:gd name="f10" fmla="val 200"/>
                <a:gd name="f11" fmla="val 48"/>
                <a:gd name="f12" fmla="val 164"/>
                <a:gd name="f13" fmla="val 410"/>
                <a:gd name="f14" fmla="val 99"/>
                <a:gd name="f15" fmla="val 772"/>
                <a:gd name="f16" fmla="val 8"/>
                <a:gd name="f17" fmla="val 1124"/>
                <a:gd name="f18" fmla="val 1155"/>
                <a:gd name="f19" fmla="val 18"/>
                <a:gd name="f20" fmla="val 1185"/>
                <a:gd name="f21" fmla="val 46"/>
                <a:gd name="f22" fmla="val 1192"/>
                <a:gd name="f23" fmla="val 52"/>
                <a:gd name="f24" fmla="val 1193"/>
                <a:gd name="f25" fmla="val 56"/>
                <a:gd name="f26" fmla="val 60"/>
                <a:gd name="f27" fmla="val 84"/>
                <a:gd name="f28" fmla="val 107"/>
                <a:gd name="f29" fmla="val 1178"/>
                <a:gd name="f30" fmla="val 114"/>
                <a:gd name="f31" fmla="val 207"/>
                <a:gd name="f32" fmla="val 796"/>
                <a:gd name="f33" fmla="val 272"/>
                <a:gd name="f34" fmla="val 429"/>
                <a:gd name="f35" fmla="val 309"/>
                <a:gd name="f36" fmla="val 61"/>
                <a:gd name="f37" fmla="val 312"/>
                <a:gd name="f38" fmla="val 31"/>
                <a:gd name="f39" fmla="val 291"/>
                <a:gd name="f40" fmla="val 4"/>
                <a:gd name="f41" fmla="val 260"/>
                <a:gd name="f42" fmla="val 257"/>
                <a:gd name="f43" fmla="val 254"/>
                <a:gd name="f44" fmla="*/ f0 1 313"/>
                <a:gd name="f45" fmla="*/ f1 1 119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13"/>
                <a:gd name="f52" fmla="*/ f49 1 119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13" h="119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18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6"/>
                  </a:cubicBezTo>
                  <a:cubicBezTo>
                    <a:pt x="f42" y="f6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9" name="Google Shape;1321;p45">
              <a:extLst>
                <a:ext uri="{FF2B5EF4-FFF2-40B4-BE49-F238E27FC236}">
                  <a16:creationId xmlns:a16="http://schemas.microsoft.com/office/drawing/2014/main" id="{E9A235CF-3C18-4093-B70F-3BAA932D8C20}"/>
                </a:ext>
              </a:extLst>
            </p:cNvPr>
            <p:cNvSpPr/>
            <p:nvPr/>
          </p:nvSpPr>
          <p:spPr>
            <a:xfrm>
              <a:off x="6682636" y="710470"/>
              <a:ext cx="39118" cy="1293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9"/>
                <a:gd name="f4" fmla="val 4064"/>
                <a:gd name="f5" fmla="val 55"/>
                <a:gd name="f6" fmla="val 1"/>
                <a:gd name="f7" fmla="val 54"/>
                <a:gd name="f8" fmla="val 53"/>
                <a:gd name="f9" fmla="val 52"/>
                <a:gd name="f10" fmla="val 22"/>
                <a:gd name="f11" fmla="val 5"/>
                <a:gd name="f12" fmla="val 32"/>
                <a:gd name="f13" fmla="val 4"/>
                <a:gd name="f14" fmla="val 62"/>
                <a:gd name="f15" fmla="val 152"/>
                <a:gd name="f16" fmla="val 1442"/>
                <a:gd name="f17" fmla="val 525"/>
                <a:gd name="f18" fmla="val 2778"/>
                <a:gd name="f19" fmla="val 1119"/>
                <a:gd name="f20" fmla="val 4031"/>
                <a:gd name="f21" fmla="val 1127"/>
                <a:gd name="f22" fmla="val 4053"/>
                <a:gd name="f23" fmla="val 1147"/>
                <a:gd name="f24" fmla="val 1169"/>
                <a:gd name="f25" fmla="val 1177"/>
                <a:gd name="f26" fmla="val 1184"/>
                <a:gd name="f27" fmla="val 4063"/>
                <a:gd name="f28" fmla="val 1190"/>
                <a:gd name="f29" fmla="val 4057"/>
                <a:gd name="f30" fmla="val 1218"/>
                <a:gd name="f31" fmla="val 4044"/>
                <a:gd name="f32" fmla="val 1228"/>
                <a:gd name="f33" fmla="val 4010"/>
                <a:gd name="f34" fmla="val 1216"/>
                <a:gd name="f35" fmla="val 3984"/>
                <a:gd name="f36" fmla="val 629"/>
                <a:gd name="f37" fmla="val 2741"/>
                <a:gd name="f38" fmla="val 258"/>
                <a:gd name="f39" fmla="val 1417"/>
                <a:gd name="f40" fmla="val 112"/>
                <a:gd name="f41" fmla="val 49"/>
                <a:gd name="f42" fmla="val 109"/>
                <a:gd name="f43" fmla="val 21"/>
                <a:gd name="f44" fmla="val 84"/>
                <a:gd name="f45" fmla="*/ f0 1 1229"/>
                <a:gd name="f46" fmla="*/ f1 1 4064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229"/>
                <a:gd name="f53" fmla="*/ f50 1 4064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29" h="4064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0" name="Google Shape;1322;p45">
              <a:extLst>
                <a:ext uri="{FF2B5EF4-FFF2-40B4-BE49-F238E27FC236}">
                  <a16:creationId xmlns:a16="http://schemas.microsoft.com/office/drawing/2014/main" id="{94C0002C-7817-41CD-9C7A-C1C7C12CC437}"/>
                </a:ext>
              </a:extLst>
            </p:cNvPr>
            <p:cNvSpPr/>
            <p:nvPr/>
          </p:nvSpPr>
          <p:spPr>
            <a:xfrm>
              <a:off x="6703996" y="758503"/>
              <a:ext cx="17538" cy="37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"/>
                <a:gd name="f4" fmla="val 1177"/>
                <a:gd name="f5" fmla="val 64"/>
                <a:gd name="f6" fmla="val 1"/>
                <a:gd name="f7" fmla="val 58"/>
                <a:gd name="f8" fmla="val 51"/>
                <a:gd name="f9" fmla="val 2"/>
                <a:gd name="f10" fmla="val 45"/>
                <a:gd name="f11" fmla="val 4"/>
                <a:gd name="f12" fmla="val 16"/>
                <a:gd name="f13" fmla="val 13"/>
                <a:gd name="f14" fmla="val 44"/>
                <a:gd name="f15" fmla="val 12"/>
                <a:gd name="f16" fmla="val 73"/>
                <a:gd name="f17" fmla="val 137"/>
                <a:gd name="f18" fmla="val 433"/>
                <a:gd name="f19" fmla="val 281"/>
                <a:gd name="f20" fmla="val 795"/>
                <a:gd name="f21" fmla="val 439"/>
                <a:gd name="f22" fmla="val 1145"/>
                <a:gd name="f23" fmla="val 448"/>
                <a:gd name="f24" fmla="val 1165"/>
                <a:gd name="f25" fmla="val 468"/>
                <a:gd name="f26" fmla="val 1176"/>
                <a:gd name="f27" fmla="val 489"/>
                <a:gd name="f28" fmla="val 496"/>
                <a:gd name="f29" fmla="val 503"/>
                <a:gd name="f30" fmla="val 1175"/>
                <a:gd name="f31" fmla="val 509"/>
                <a:gd name="f32" fmla="val 1174"/>
                <a:gd name="f33" fmla="val 537"/>
                <a:gd name="f34" fmla="val 1161"/>
                <a:gd name="f35" fmla="val 550"/>
                <a:gd name="f36" fmla="val 1129"/>
                <a:gd name="f37" fmla="val 1101"/>
                <a:gd name="f38" fmla="val 384"/>
                <a:gd name="f39" fmla="val 753"/>
                <a:gd name="f40" fmla="val 241"/>
                <a:gd name="f41" fmla="val 396"/>
                <a:gd name="f42" fmla="val 114"/>
                <a:gd name="f43" fmla="val 37"/>
                <a:gd name="f44" fmla="val 108"/>
                <a:gd name="f45" fmla="val 15"/>
                <a:gd name="f46" fmla="val 87"/>
                <a:gd name="f47" fmla="*/ f0 1 551"/>
                <a:gd name="f48" fmla="*/ f1 1 1177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551"/>
                <a:gd name="f55" fmla="*/ f52 1 1177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551" h="11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3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1" name="Google Shape;1323;p45">
              <a:extLst>
                <a:ext uri="{FF2B5EF4-FFF2-40B4-BE49-F238E27FC236}">
                  <a16:creationId xmlns:a16="http://schemas.microsoft.com/office/drawing/2014/main" id="{6FC3123E-02F4-4263-881D-0AEDC689A4E8}"/>
                </a:ext>
              </a:extLst>
            </p:cNvPr>
            <p:cNvSpPr/>
            <p:nvPr/>
          </p:nvSpPr>
          <p:spPr>
            <a:xfrm>
              <a:off x="6727835" y="739850"/>
              <a:ext cx="7955" cy="201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"/>
                <a:gd name="f4" fmla="val 634"/>
                <a:gd name="f5" fmla="val 62"/>
                <a:gd name="f6" fmla="val 1"/>
                <a:gd name="f7" fmla="val 58"/>
                <a:gd name="f8" fmla="val 53"/>
                <a:gd name="f9" fmla="val 49"/>
                <a:gd name="f10" fmla="val 2"/>
                <a:gd name="f11" fmla="val 19"/>
                <a:gd name="f12" fmla="val 9"/>
                <a:gd name="f13" fmla="val 38"/>
                <a:gd name="f14" fmla="val 8"/>
                <a:gd name="f15" fmla="val 68"/>
                <a:gd name="f16" fmla="val 136"/>
                <a:gd name="f17" fmla="val 592"/>
                <a:gd name="f18" fmla="val 143"/>
                <a:gd name="f19" fmla="val 616"/>
                <a:gd name="f20" fmla="val 164"/>
                <a:gd name="f21" fmla="val 633"/>
                <a:gd name="f22" fmla="val 190"/>
                <a:gd name="f23" fmla="val 192"/>
                <a:gd name="f24" fmla="val 195"/>
                <a:gd name="f25" fmla="val 632"/>
                <a:gd name="f26" fmla="val 198"/>
                <a:gd name="f27" fmla="val 200"/>
                <a:gd name="f28" fmla="val 201"/>
                <a:gd name="f29" fmla="val 203"/>
                <a:gd name="f30" fmla="val 233"/>
                <a:gd name="f31" fmla="val 626"/>
                <a:gd name="f32" fmla="val 598"/>
                <a:gd name="f33" fmla="val 243"/>
                <a:gd name="f34" fmla="val 566"/>
                <a:gd name="f35" fmla="val 115"/>
                <a:gd name="f36" fmla="val 44"/>
                <a:gd name="f37" fmla="val 108"/>
                <a:gd name="f38" fmla="val 18"/>
                <a:gd name="f39" fmla="val 87"/>
                <a:gd name="f40" fmla="*/ f0 1 250"/>
                <a:gd name="f41" fmla="*/ f1 1 634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50"/>
                <a:gd name="f48" fmla="*/ f45 1 634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50" h="634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21"/>
                  </a:cubicBezTo>
                  <a:cubicBezTo>
                    <a:pt x="f30" y="f31"/>
                    <a:pt x="f3" y="f32"/>
                    <a:pt x="f33" y="f34"/>
                  </a:cubicBezTo>
                  <a:lnTo>
                    <a:pt x="f35" y="f36"/>
                  </a:ln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2" name="Google Shape;1324;p45">
              <a:extLst>
                <a:ext uri="{FF2B5EF4-FFF2-40B4-BE49-F238E27FC236}">
                  <a16:creationId xmlns:a16="http://schemas.microsoft.com/office/drawing/2014/main" id="{B35EBF81-DFC9-4925-96EF-2ADE959DFD2E}"/>
                </a:ext>
              </a:extLst>
            </p:cNvPr>
            <p:cNvSpPr/>
            <p:nvPr/>
          </p:nvSpPr>
          <p:spPr>
            <a:xfrm>
              <a:off x="6683331" y="671315"/>
              <a:ext cx="3950" cy="149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"/>
                <a:gd name="f4" fmla="val 470"/>
                <a:gd name="f5" fmla="val 56"/>
                <a:gd name="f6" fmla="val 55"/>
                <a:gd name="f7" fmla="val 53"/>
                <a:gd name="f8" fmla="val 51"/>
                <a:gd name="f9" fmla="val 1"/>
                <a:gd name="f10" fmla="val 21"/>
                <a:gd name="f11" fmla="val 5"/>
                <a:gd name="f12" fmla="val 32"/>
                <a:gd name="f13" fmla="val 3"/>
                <a:gd name="f14" fmla="val 62"/>
                <a:gd name="f15" fmla="val 16"/>
                <a:gd name="f16" fmla="val 177"/>
                <a:gd name="f17" fmla="val 294"/>
                <a:gd name="f18" fmla="val 409"/>
                <a:gd name="f19" fmla="val 439"/>
                <a:gd name="f20" fmla="val 466"/>
                <a:gd name="f21" fmla="val 469"/>
                <a:gd name="f22" fmla="val 57"/>
                <a:gd name="f23" fmla="val 86"/>
                <a:gd name="f24" fmla="val 108"/>
                <a:gd name="f25" fmla="val 448"/>
                <a:gd name="f26" fmla="val 111"/>
                <a:gd name="f27" fmla="val 419"/>
                <a:gd name="f28" fmla="val 297"/>
                <a:gd name="f29" fmla="val 173"/>
                <a:gd name="f30" fmla="val 49"/>
                <a:gd name="f31" fmla="val 22"/>
                <a:gd name="f32" fmla="val 84"/>
                <a:gd name="f33" fmla="*/ f0 1 124"/>
                <a:gd name="f34" fmla="*/ f1 1 470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24"/>
                <a:gd name="f41" fmla="*/ f38 1 470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24" h="470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5" y="f17"/>
                    <a:pt x="f13" y="f18"/>
                  </a:cubicBezTo>
                  <a:cubicBezTo>
                    <a:pt x="f2" y="f19"/>
                    <a:pt x="f10" y="f20"/>
                    <a:pt x="f8" y="f21"/>
                  </a:cubicBezTo>
                  <a:lnTo>
                    <a:pt x="f22" y="f21"/>
                  </a:lnTo>
                  <a:cubicBezTo>
                    <a:pt x="f23" y="f21"/>
                    <a:pt x="f24" y="f25"/>
                    <a:pt x="f26" y="f27"/>
                  </a:cubicBezTo>
                  <a:cubicBezTo>
                    <a:pt x="f3" y="f28"/>
                    <a:pt x="f3" y="f29"/>
                    <a:pt x="f26" y="f30"/>
                  </a:cubicBezTo>
                  <a:cubicBezTo>
                    <a:pt x="f24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3" name="Google Shape;1325;p45">
              <a:extLst>
                <a:ext uri="{FF2B5EF4-FFF2-40B4-BE49-F238E27FC236}">
                  <a16:creationId xmlns:a16="http://schemas.microsoft.com/office/drawing/2014/main" id="{4CABB439-7E58-4D25-B17F-4EF6B8B63CD8}"/>
                </a:ext>
              </a:extLst>
            </p:cNvPr>
            <p:cNvSpPr/>
            <p:nvPr/>
          </p:nvSpPr>
          <p:spPr>
            <a:xfrm>
              <a:off x="6609740" y="716834"/>
              <a:ext cx="43799" cy="35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6"/>
                <a:gd name="f4" fmla="val 1102"/>
                <a:gd name="f5" fmla="val 64"/>
                <a:gd name="f6" fmla="val 1"/>
                <a:gd name="f7" fmla="val 44"/>
                <a:gd name="f8" fmla="val 24"/>
                <a:gd name="f9" fmla="val 12"/>
                <a:gd name="f10" fmla="val 14"/>
                <a:gd name="f11" fmla="val 32"/>
                <a:gd name="f12" fmla="val 57"/>
                <a:gd name="f13" fmla="val 90"/>
                <a:gd name="f14" fmla="val 39"/>
                <a:gd name="f15" fmla="val 104"/>
                <a:gd name="f16" fmla="val 509"/>
                <a:gd name="f17" fmla="val 339"/>
                <a:gd name="f18" fmla="val 936"/>
                <a:gd name="f19" fmla="val 677"/>
                <a:gd name="f20" fmla="val 1272"/>
                <a:gd name="f21" fmla="val 1081"/>
                <a:gd name="f22" fmla="val 1282"/>
                <a:gd name="f23" fmla="val 1094"/>
                <a:gd name="f24" fmla="val 1300"/>
                <a:gd name="f25" fmla="val 1101"/>
                <a:gd name="f26" fmla="val 1315"/>
                <a:gd name="f27" fmla="val 1328"/>
                <a:gd name="f28" fmla="val 1339"/>
                <a:gd name="f29" fmla="val 1097"/>
                <a:gd name="f30" fmla="val 1349"/>
                <a:gd name="f31" fmla="val 1087"/>
                <a:gd name="f32" fmla="val 1372"/>
                <a:gd name="f33" fmla="val 1067"/>
                <a:gd name="f34" fmla="val 1375"/>
                <a:gd name="f35" fmla="val 1033"/>
                <a:gd name="f36" fmla="val 1357"/>
                <a:gd name="f37" fmla="val 1010"/>
                <a:gd name="f38" fmla="val 596"/>
                <a:gd name="f39" fmla="val 570"/>
                <a:gd name="f40" fmla="val 248"/>
                <a:gd name="f41" fmla="val 86"/>
                <a:gd name="f42" fmla="val 6"/>
                <a:gd name="f43" fmla="val 79"/>
                <a:gd name="f44" fmla="val 3"/>
                <a:gd name="f45" fmla="val 72"/>
                <a:gd name="f46" fmla="*/ f0 1 1376"/>
                <a:gd name="f47" fmla="*/ f1 1 110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376"/>
                <a:gd name="f54" fmla="*/ f51 1 110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376" h="110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4" name="Google Shape;1326;p45">
              <a:extLst>
                <a:ext uri="{FF2B5EF4-FFF2-40B4-BE49-F238E27FC236}">
                  <a16:creationId xmlns:a16="http://schemas.microsoft.com/office/drawing/2014/main" id="{396771EF-7028-4752-8F75-C49887E707D8}"/>
                </a:ext>
              </a:extLst>
            </p:cNvPr>
            <p:cNvSpPr/>
            <p:nvPr/>
          </p:nvSpPr>
          <p:spPr>
            <a:xfrm>
              <a:off x="6613233" y="741633"/>
              <a:ext cx="9006" cy="70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"/>
                <a:gd name="f4" fmla="val 223"/>
                <a:gd name="f5" fmla="val 62"/>
                <a:gd name="f6" fmla="val 45"/>
                <a:gd name="f7" fmla="val 29"/>
                <a:gd name="f8" fmla="val 8"/>
                <a:gd name="f9" fmla="val 17"/>
                <a:gd name="f10" fmla="val 23"/>
                <a:gd name="f11" fmla="val 47"/>
                <a:gd name="f12" fmla="val 5"/>
                <a:gd name="f13" fmla="val 82"/>
                <a:gd name="f14" fmla="val 30"/>
                <a:gd name="f15" fmla="val 100"/>
                <a:gd name="f16" fmla="val 188"/>
                <a:gd name="f17" fmla="val 211"/>
                <a:gd name="f18" fmla="val 200"/>
                <a:gd name="f19" fmla="val 218"/>
                <a:gd name="f20" fmla="val 210"/>
                <a:gd name="f21" fmla="val 221"/>
                <a:gd name="f22" fmla="val 237"/>
                <a:gd name="f23" fmla="val 254"/>
                <a:gd name="f24" fmla="val 214"/>
                <a:gd name="f25" fmla="val 267"/>
                <a:gd name="f26" fmla="val 282"/>
                <a:gd name="f27" fmla="val 174"/>
                <a:gd name="f28" fmla="val 278"/>
                <a:gd name="f29" fmla="val 140"/>
                <a:gd name="f30" fmla="val 252"/>
                <a:gd name="f31" fmla="val 123"/>
                <a:gd name="f32" fmla="val 94"/>
                <a:gd name="f33" fmla="val 10"/>
                <a:gd name="f34" fmla="val 84"/>
                <a:gd name="f35" fmla="val 4"/>
                <a:gd name="f36" fmla="val 73"/>
                <a:gd name="f37" fmla="*/ f0 1 283"/>
                <a:gd name="f38" fmla="*/ f1 1 223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83"/>
                <a:gd name="f45" fmla="*/ f42 1 223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83" h="22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18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5" name="Google Shape;1327;p45">
              <a:extLst>
                <a:ext uri="{FF2B5EF4-FFF2-40B4-BE49-F238E27FC236}">
                  <a16:creationId xmlns:a16="http://schemas.microsoft.com/office/drawing/2014/main" id="{DD06FE3F-0A1B-4974-A859-4248590FB3CD}"/>
                </a:ext>
              </a:extLst>
            </p:cNvPr>
            <p:cNvSpPr/>
            <p:nvPr/>
          </p:nvSpPr>
          <p:spPr>
            <a:xfrm>
              <a:off x="6531394" y="791769"/>
              <a:ext cx="53538" cy="439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2"/>
                <a:gd name="f4" fmla="val 1381"/>
                <a:gd name="f5" fmla="val 61"/>
                <a:gd name="f6" fmla="val 1"/>
                <a:gd name="f7" fmla="val 48"/>
                <a:gd name="f8" fmla="val 36"/>
                <a:gd name="f9" fmla="val 6"/>
                <a:gd name="f10" fmla="val 25"/>
                <a:gd name="f11" fmla="val 15"/>
                <a:gd name="f12" fmla="val 2"/>
                <a:gd name="f13" fmla="val 35"/>
                <a:gd name="f14" fmla="val 67"/>
                <a:gd name="f15" fmla="val 19"/>
                <a:gd name="f16" fmla="val 92"/>
                <a:gd name="f17" fmla="val 468"/>
                <a:gd name="f18" fmla="val 607"/>
                <a:gd name="f19" fmla="val 995"/>
                <a:gd name="f20" fmla="val 1039"/>
                <a:gd name="f21" fmla="val 1592"/>
                <a:gd name="f22" fmla="val 1373"/>
                <a:gd name="f23" fmla="val 1600"/>
                <a:gd name="f24" fmla="val 1378"/>
                <a:gd name="f25" fmla="val 1610"/>
                <a:gd name="f26" fmla="val 1380"/>
                <a:gd name="f27" fmla="val 1619"/>
                <a:gd name="f28" fmla="val 1639"/>
                <a:gd name="f29" fmla="val 1657"/>
                <a:gd name="f30" fmla="val 1369"/>
                <a:gd name="f31" fmla="val 1667"/>
                <a:gd name="f32" fmla="val 1352"/>
                <a:gd name="f33" fmla="val 1681"/>
                <a:gd name="f34" fmla="val 1325"/>
                <a:gd name="f35" fmla="val 1671"/>
                <a:gd name="f36" fmla="val 1291"/>
                <a:gd name="f37" fmla="val 1646"/>
                <a:gd name="f38" fmla="val 1276"/>
                <a:gd name="f39" fmla="val 1062"/>
                <a:gd name="f40" fmla="val 949"/>
                <a:gd name="f41" fmla="val 542"/>
                <a:gd name="f42" fmla="val 527"/>
                <a:gd name="f43" fmla="val 103"/>
                <a:gd name="f44" fmla="val 20"/>
                <a:gd name="f45" fmla="val 7"/>
                <a:gd name="f46" fmla="val 77"/>
                <a:gd name="f47" fmla="*/ f0 1 1682"/>
                <a:gd name="f48" fmla="*/ f1 1 138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82"/>
                <a:gd name="f55" fmla="*/ f52 1 138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82" h="138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16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6" name="Google Shape;1328;p45">
              <a:extLst>
                <a:ext uri="{FF2B5EF4-FFF2-40B4-BE49-F238E27FC236}">
                  <a16:creationId xmlns:a16="http://schemas.microsoft.com/office/drawing/2014/main" id="{5826F145-4BAB-415C-AA1D-8843422B9923}"/>
                </a:ext>
              </a:extLst>
            </p:cNvPr>
            <p:cNvSpPr/>
            <p:nvPr/>
          </p:nvSpPr>
          <p:spPr>
            <a:xfrm>
              <a:off x="6555809" y="793452"/>
              <a:ext cx="18745" cy="157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"/>
                <a:gd name="f4" fmla="val 495"/>
                <a:gd name="f5" fmla="val 63"/>
                <a:gd name="f6" fmla="val 48"/>
                <a:gd name="f7" fmla="val 31"/>
                <a:gd name="f8" fmla="val 7"/>
                <a:gd name="f9" fmla="val 20"/>
                <a:gd name="f10" fmla="val 43"/>
                <a:gd name="f11" fmla="val 4"/>
                <a:gd name="f12" fmla="val 77"/>
                <a:gd name="f13" fmla="val 27"/>
                <a:gd name="f14" fmla="val 97"/>
                <a:gd name="f15" fmla="val 491"/>
                <a:gd name="f16" fmla="val 481"/>
                <a:gd name="f17" fmla="val 503"/>
                <a:gd name="f18" fmla="val 490"/>
                <a:gd name="f19" fmla="val 516"/>
                <a:gd name="f20" fmla="val 494"/>
                <a:gd name="f21" fmla="val 527"/>
                <a:gd name="f22" fmla="val 544"/>
                <a:gd name="f23" fmla="val 560"/>
                <a:gd name="f24" fmla="val 489"/>
                <a:gd name="f25" fmla="val 568"/>
                <a:gd name="f26" fmla="val 474"/>
                <a:gd name="f27" fmla="val 588"/>
                <a:gd name="f28" fmla="val 452"/>
                <a:gd name="f29" fmla="val 584"/>
                <a:gd name="f30" fmla="val 417"/>
                <a:gd name="f31" fmla="val 561"/>
                <a:gd name="f32" fmla="val 397"/>
                <a:gd name="f33" fmla="val 13"/>
                <a:gd name="f34" fmla="val 88"/>
                <a:gd name="f35" fmla="val 76"/>
                <a:gd name="f36" fmla="*/ f0 1 589"/>
                <a:gd name="f37" fmla="*/ f1 1 495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89"/>
                <a:gd name="f44" fmla="*/ f41 1 495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89" h="49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14" y="f33"/>
                  </a:lnTo>
                  <a:cubicBezTo>
                    <a:pt x="f34" y="f11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7" name="Google Shape;1329;p45">
              <a:extLst>
                <a:ext uri="{FF2B5EF4-FFF2-40B4-BE49-F238E27FC236}">
                  <a16:creationId xmlns:a16="http://schemas.microsoft.com/office/drawing/2014/main" id="{ED495C26-33E1-42FD-94FC-99A395DAE1AE}"/>
                </a:ext>
              </a:extLst>
            </p:cNvPr>
            <p:cNvSpPr/>
            <p:nvPr/>
          </p:nvSpPr>
          <p:spPr>
            <a:xfrm>
              <a:off x="6597825" y="793552"/>
              <a:ext cx="14072" cy="12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2"/>
                <a:gd name="f4" fmla="val 382"/>
                <a:gd name="f5" fmla="val 59"/>
                <a:gd name="f6" fmla="val 44"/>
                <a:gd name="f7" fmla="val 29"/>
                <a:gd name="f8" fmla="val 6"/>
                <a:gd name="f9" fmla="val 19"/>
                <a:gd name="f10" fmla="val 18"/>
                <a:gd name="f11" fmla="val 41"/>
                <a:gd name="f12" fmla="val 2"/>
                <a:gd name="f13" fmla="val 75"/>
                <a:gd name="f14" fmla="val 24"/>
                <a:gd name="f15" fmla="val 95"/>
                <a:gd name="f16" fmla="val 345"/>
                <a:gd name="f17" fmla="val 370"/>
                <a:gd name="f18" fmla="val 356"/>
                <a:gd name="f19" fmla="val 379"/>
                <a:gd name="f20" fmla="val 368"/>
                <a:gd name="f21" fmla="val 380"/>
                <a:gd name="f22" fmla="val 396"/>
                <a:gd name="f23" fmla="val 413"/>
                <a:gd name="f24" fmla="val 377"/>
                <a:gd name="f25" fmla="val 422"/>
                <a:gd name="f26" fmla="val 365"/>
                <a:gd name="f27" fmla="val 343"/>
                <a:gd name="f28" fmla="val 439"/>
                <a:gd name="f29" fmla="val 308"/>
                <a:gd name="f30" fmla="val 416"/>
                <a:gd name="f31" fmla="val 288"/>
                <a:gd name="f32" fmla="val 96"/>
                <a:gd name="f33" fmla="val 14"/>
                <a:gd name="f34" fmla="val 85"/>
                <a:gd name="f35" fmla="val 5"/>
                <a:gd name="f36" fmla="val 72"/>
                <a:gd name="f37" fmla="*/ f0 1 442"/>
                <a:gd name="f38" fmla="*/ f1 1 382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42"/>
                <a:gd name="f45" fmla="*/ f42 1 382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42" h="38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8" name="Google Shape;1330;p45">
              <a:extLst>
                <a:ext uri="{FF2B5EF4-FFF2-40B4-BE49-F238E27FC236}">
                  <a16:creationId xmlns:a16="http://schemas.microsoft.com/office/drawing/2014/main" id="{087338CE-CEE2-444B-8BC0-61F36583E3D2}"/>
                </a:ext>
              </a:extLst>
            </p:cNvPr>
            <p:cNvSpPr/>
            <p:nvPr/>
          </p:nvSpPr>
          <p:spPr>
            <a:xfrm>
              <a:off x="6539066" y="949247"/>
              <a:ext cx="144292" cy="360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33"/>
                <a:gd name="f4" fmla="val 1133"/>
                <a:gd name="f5" fmla="val 4469"/>
                <a:gd name="f6" fmla="val 4461"/>
                <a:gd name="f7" fmla="val 4454"/>
                <a:gd name="f8" fmla="val 2"/>
                <a:gd name="f9" fmla="val 4447"/>
                <a:gd name="f10" fmla="val 5"/>
                <a:gd name="f11" fmla="val 3243"/>
                <a:gd name="f12" fmla="val 568"/>
                <a:gd name="f13" fmla="val 1806"/>
                <a:gd name="f14" fmla="val 901"/>
                <a:gd name="f15" fmla="val 55"/>
                <a:gd name="f16" fmla="val 1022"/>
                <a:gd name="f17" fmla="val 25"/>
                <a:gd name="f18" fmla="val 1023"/>
                <a:gd name="f19" fmla="val 1"/>
                <a:gd name="f20" fmla="val 1050"/>
                <a:gd name="f21" fmla="val 3"/>
                <a:gd name="f22" fmla="val 1080"/>
                <a:gd name="f23" fmla="val 1112"/>
                <a:gd name="f24" fmla="val 30"/>
                <a:gd name="f25" fmla="val 59"/>
                <a:gd name="f26" fmla="val 60"/>
                <a:gd name="f27" fmla="val 62"/>
                <a:gd name="f28" fmla="val 1130"/>
                <a:gd name="f29" fmla="val 1828"/>
                <a:gd name="f30" fmla="val 1009"/>
                <a:gd name="f31" fmla="val 3276"/>
                <a:gd name="f32" fmla="val 673"/>
                <a:gd name="f33" fmla="val 4492"/>
                <a:gd name="f34" fmla="val 105"/>
                <a:gd name="f35" fmla="val 4519"/>
                <a:gd name="f36" fmla="val 93"/>
                <a:gd name="f37" fmla="val 4532"/>
                <a:gd name="f38" fmla="val 32"/>
                <a:gd name="f39" fmla="val 4510"/>
                <a:gd name="f40" fmla="val 11"/>
                <a:gd name="f41" fmla="val 4489"/>
                <a:gd name="f42" fmla="*/ f0 1 4533"/>
                <a:gd name="f43" fmla="*/ f1 1 113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4533"/>
                <a:gd name="f50" fmla="*/ f47 1 113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4533" h="11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0" y="f23"/>
                    <a:pt x="f24" y="f4"/>
                    <a:pt x="f25" y="f4"/>
                  </a:cubicBezTo>
                  <a:cubicBezTo>
                    <a:pt x="f26" y="f4"/>
                    <a:pt x="f27" y="f4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5"/>
                    <a:pt x="f35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9" name="Google Shape;1331;p45">
              <a:extLst>
                <a:ext uri="{FF2B5EF4-FFF2-40B4-BE49-F238E27FC236}">
                  <a16:creationId xmlns:a16="http://schemas.microsoft.com/office/drawing/2014/main" id="{57FCFC51-3F74-403C-9EBC-9C9F5822A598}"/>
                </a:ext>
              </a:extLst>
            </p:cNvPr>
            <p:cNvSpPr/>
            <p:nvPr/>
          </p:nvSpPr>
          <p:spPr>
            <a:xfrm>
              <a:off x="6588882" y="945809"/>
              <a:ext cx="43607" cy="126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0"/>
                <a:gd name="f4" fmla="val 398"/>
                <a:gd name="f5" fmla="val 1306"/>
                <a:gd name="f6" fmla="val 1"/>
                <a:gd name="f7" fmla="val 1301"/>
                <a:gd name="f8" fmla="val 1295"/>
                <a:gd name="f9" fmla="val 2"/>
                <a:gd name="f10" fmla="val 1289"/>
                <a:gd name="f11" fmla="val 3"/>
                <a:gd name="f12" fmla="val 889"/>
                <a:gd name="f13" fmla="val 142"/>
                <a:gd name="f14" fmla="val 473"/>
                <a:gd name="f15" fmla="val 238"/>
                <a:gd name="f16" fmla="val 52"/>
                <a:gd name="f17" fmla="val 290"/>
                <a:gd name="f18" fmla="val 22"/>
                <a:gd name="f19" fmla="val 294"/>
                <a:gd name="f20" fmla="val 320"/>
                <a:gd name="f21" fmla="val 5"/>
                <a:gd name="f22" fmla="val 351"/>
                <a:gd name="f23" fmla="val 8"/>
                <a:gd name="f24" fmla="val 379"/>
                <a:gd name="f25" fmla="val 33"/>
                <a:gd name="f26" fmla="val 60"/>
                <a:gd name="f27" fmla="val 65"/>
                <a:gd name="f28" fmla="val 492"/>
                <a:gd name="f29" fmla="val 345"/>
                <a:gd name="f30" fmla="val 918"/>
                <a:gd name="f31" fmla="val 247"/>
                <a:gd name="f32" fmla="val 1325"/>
                <a:gd name="f33" fmla="val 106"/>
                <a:gd name="f34" fmla="val 1354"/>
                <a:gd name="f35" fmla="val 97"/>
                <a:gd name="f36" fmla="val 1369"/>
                <a:gd name="f37" fmla="val 66"/>
                <a:gd name="f38" fmla="val 1359"/>
                <a:gd name="f39" fmla="val 38"/>
                <a:gd name="f40" fmla="val 1352"/>
                <a:gd name="f41" fmla="val 15"/>
                <a:gd name="f42" fmla="val 1330"/>
                <a:gd name="f43" fmla="*/ f0 1 1370"/>
                <a:gd name="f44" fmla="*/ f1 1 39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370"/>
                <a:gd name="f51" fmla="*/ f48 1 39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370" h="3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lnTo>
                    <a:pt x="f27" y="f4"/>
                  </a:ln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0" name="Google Shape;1332;p45">
              <a:extLst>
                <a:ext uri="{FF2B5EF4-FFF2-40B4-BE49-F238E27FC236}">
                  <a16:creationId xmlns:a16="http://schemas.microsoft.com/office/drawing/2014/main" id="{6A2309B3-3F1C-41C4-B42D-7585F83D525F}"/>
                </a:ext>
              </a:extLst>
            </p:cNvPr>
            <p:cNvSpPr/>
            <p:nvPr/>
          </p:nvSpPr>
          <p:spPr>
            <a:xfrm>
              <a:off x="6591562" y="917124"/>
              <a:ext cx="27505" cy="68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4"/>
                <a:gd name="f4" fmla="val 214"/>
                <a:gd name="f5" fmla="val 807"/>
                <a:gd name="f6" fmla="val 1"/>
                <a:gd name="f7" fmla="val 804"/>
                <a:gd name="f8" fmla="val 801"/>
                <a:gd name="f9" fmla="val 798"/>
                <a:gd name="f10" fmla="val 2"/>
                <a:gd name="f11" fmla="val 51"/>
                <a:gd name="f12" fmla="val 103"/>
                <a:gd name="f13" fmla="val 22"/>
                <a:gd name="f14" fmla="val 108"/>
                <a:gd name="f15" fmla="val 135"/>
                <a:gd name="f16" fmla="val 4"/>
                <a:gd name="f17" fmla="val 165"/>
                <a:gd name="f18" fmla="val 9"/>
                <a:gd name="f19" fmla="val 194"/>
                <a:gd name="f20" fmla="val 33"/>
                <a:gd name="f21" fmla="val 59"/>
                <a:gd name="f22" fmla="val 62"/>
                <a:gd name="f23" fmla="val 65"/>
                <a:gd name="f24" fmla="val 66"/>
                <a:gd name="f25" fmla="val 212"/>
                <a:gd name="f26" fmla="val 814"/>
                <a:gd name="f27" fmla="val 110"/>
                <a:gd name="f28" fmla="val 842"/>
                <a:gd name="f29" fmla="val 106"/>
                <a:gd name="f30" fmla="val 78"/>
                <a:gd name="f31" fmla="val 861"/>
                <a:gd name="f32" fmla="val 49"/>
                <a:gd name="f33" fmla="val 856"/>
                <a:gd name="f34" fmla="val 23"/>
                <a:gd name="f35" fmla="val 833"/>
                <a:gd name="f36" fmla="*/ f0 1 864"/>
                <a:gd name="f37" fmla="*/ f1 1 214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864"/>
                <a:gd name="f44" fmla="*/ f41 1 214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864" h="214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1" name="Google Shape;1333;p45">
              <a:extLst>
                <a:ext uri="{FF2B5EF4-FFF2-40B4-BE49-F238E27FC236}">
                  <a16:creationId xmlns:a16="http://schemas.microsoft.com/office/drawing/2014/main" id="{4CF21B4E-8434-4DF6-BE0E-D966ECCC3254}"/>
                </a:ext>
              </a:extLst>
            </p:cNvPr>
            <p:cNvSpPr/>
            <p:nvPr/>
          </p:nvSpPr>
          <p:spPr>
            <a:xfrm>
              <a:off x="6638928" y="1096630"/>
              <a:ext cx="33768" cy="398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1"/>
                <a:gd name="f4" fmla="val 1253"/>
                <a:gd name="f5" fmla="val 998"/>
                <a:gd name="f6" fmla="val 1"/>
                <a:gd name="f7" fmla="val 980"/>
                <a:gd name="f8" fmla="val 962"/>
                <a:gd name="f9" fmla="val 10"/>
                <a:gd name="f10" fmla="val 952"/>
                <a:gd name="f11" fmla="val 28"/>
                <a:gd name="f12" fmla="val 696"/>
                <a:gd name="f13" fmla="val 444"/>
                <a:gd name="f14" fmla="val 384"/>
                <a:gd name="f15" fmla="val 822"/>
                <a:gd name="f16" fmla="val 27"/>
                <a:gd name="f17" fmla="val 1156"/>
                <a:gd name="f18" fmla="val 2"/>
                <a:gd name="f19" fmla="val 1177"/>
                <a:gd name="f20" fmla="val 1213"/>
                <a:gd name="f21" fmla="val 22"/>
                <a:gd name="f22" fmla="val 1234"/>
                <a:gd name="f23" fmla="val 34"/>
                <a:gd name="f24" fmla="val 1247"/>
                <a:gd name="f25" fmla="val 48"/>
                <a:gd name="f26" fmla="val 1252"/>
                <a:gd name="f27" fmla="val 62"/>
                <a:gd name="f28" fmla="val 74"/>
                <a:gd name="f29" fmla="val 88"/>
                <a:gd name="f30" fmla="val 101"/>
                <a:gd name="f31" fmla="val 465"/>
                <a:gd name="f32" fmla="val 895"/>
                <a:gd name="f33" fmla="val 783"/>
                <a:gd name="f34" fmla="val 508"/>
                <a:gd name="f35" fmla="val 1045"/>
                <a:gd name="f36" fmla="val 83"/>
                <a:gd name="f37" fmla="val 1060"/>
                <a:gd name="f38" fmla="val 59"/>
                <a:gd name="f39" fmla="val 1053"/>
                <a:gd name="f40" fmla="val 25"/>
                <a:gd name="f41" fmla="val 1026"/>
                <a:gd name="f42" fmla="val 9"/>
                <a:gd name="f43" fmla="val 1018"/>
                <a:gd name="f44" fmla="val 4"/>
                <a:gd name="f45" fmla="val 1008"/>
                <a:gd name="f46" fmla="*/ f0 1 1061"/>
                <a:gd name="f47" fmla="*/ f1 1 1253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61"/>
                <a:gd name="f54" fmla="*/ f51 1 1253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61" h="125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2" name="Google Shape;1334;p45">
              <a:extLst>
                <a:ext uri="{FF2B5EF4-FFF2-40B4-BE49-F238E27FC236}">
                  <a16:creationId xmlns:a16="http://schemas.microsoft.com/office/drawing/2014/main" id="{25502A37-47B9-4F39-8CD2-8496219E2FE9}"/>
                </a:ext>
              </a:extLst>
            </p:cNvPr>
            <p:cNvSpPr/>
            <p:nvPr/>
          </p:nvSpPr>
          <p:spPr>
            <a:xfrm>
              <a:off x="6634529" y="1083518"/>
              <a:ext cx="19577" cy="204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5"/>
                <a:gd name="f4" fmla="val 642"/>
                <a:gd name="f5" fmla="val 553"/>
                <a:gd name="f6" fmla="val 1"/>
                <a:gd name="f7" fmla="val 536"/>
                <a:gd name="f8" fmla="val 518"/>
                <a:gd name="f9" fmla="val 9"/>
                <a:gd name="f10" fmla="val 508"/>
                <a:gd name="f11" fmla="val 24"/>
                <a:gd name="f12" fmla="val 372"/>
                <a:gd name="f13" fmla="val 220"/>
                <a:gd name="f14" fmla="val 210"/>
                <a:gd name="f15" fmla="val 394"/>
                <a:gd name="f16" fmla="val 26"/>
                <a:gd name="f17" fmla="val 546"/>
                <a:gd name="f18" fmla="val 4"/>
                <a:gd name="f19" fmla="val 564"/>
                <a:gd name="f20" fmla="val 599"/>
                <a:gd name="f21" fmla="val 19"/>
                <a:gd name="f22" fmla="val 622"/>
                <a:gd name="f23" fmla="val 31"/>
                <a:gd name="f24" fmla="val 635"/>
                <a:gd name="f25" fmla="val 46"/>
                <a:gd name="f26" fmla="val 62"/>
                <a:gd name="f27" fmla="val 73"/>
                <a:gd name="f28" fmla="val 86"/>
                <a:gd name="f29" fmla="val 638"/>
                <a:gd name="f30" fmla="val 98"/>
                <a:gd name="f31" fmla="val 629"/>
                <a:gd name="f32" fmla="val 288"/>
                <a:gd name="f33" fmla="val 472"/>
                <a:gd name="f34" fmla="val 456"/>
                <a:gd name="f35" fmla="val 290"/>
                <a:gd name="f36" fmla="val 87"/>
                <a:gd name="f37" fmla="val 61"/>
                <a:gd name="f38" fmla="val 609"/>
                <a:gd name="f39" fmla="val 28"/>
                <a:gd name="f40" fmla="val 585"/>
                <a:gd name="f41" fmla="val 10"/>
                <a:gd name="f42" fmla="val 575"/>
                <a:gd name="f43" fmla="*/ f0 1 615"/>
                <a:gd name="f44" fmla="*/ f1 1 64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615"/>
                <a:gd name="f51" fmla="*/ f48 1 64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615" h="64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20" y="f36"/>
                  </a:cubicBezTo>
                  <a:cubicBezTo>
                    <a:pt x="f3" y="f37"/>
                    <a:pt x="f38" y="f39"/>
                    <a:pt x="f40" y="f41"/>
                  </a:cubicBezTo>
                  <a:cubicBezTo>
                    <a:pt x="f42" y="f18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3" name="Google Shape;1335;p45">
              <a:extLst>
                <a:ext uri="{FF2B5EF4-FFF2-40B4-BE49-F238E27FC236}">
                  <a16:creationId xmlns:a16="http://schemas.microsoft.com/office/drawing/2014/main" id="{1CCA154A-D5DA-4D0B-BD13-41B3087FEAAF}"/>
                </a:ext>
              </a:extLst>
            </p:cNvPr>
            <p:cNvSpPr/>
            <p:nvPr/>
          </p:nvSpPr>
          <p:spPr>
            <a:xfrm>
              <a:off x="6638864" y="1050663"/>
              <a:ext cx="17346" cy="17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"/>
                <a:gd name="f4" fmla="val 542"/>
                <a:gd name="f5" fmla="val 483"/>
                <a:gd name="f6" fmla="val 469"/>
                <a:gd name="f7" fmla="val 455"/>
                <a:gd name="f8" fmla="val 6"/>
                <a:gd name="f9" fmla="val 444"/>
                <a:gd name="f10" fmla="val 16"/>
                <a:gd name="f11" fmla="val 21"/>
                <a:gd name="f12" fmla="val 448"/>
                <a:gd name="f13" fmla="val 471"/>
                <a:gd name="f14" fmla="val 505"/>
                <a:gd name="f15" fmla="val 526"/>
                <a:gd name="f16" fmla="val 31"/>
                <a:gd name="f17" fmla="val 536"/>
                <a:gd name="f18" fmla="val 46"/>
                <a:gd name="f19" fmla="val 60"/>
                <a:gd name="f20" fmla="val 74"/>
                <a:gd name="f21" fmla="val 88"/>
                <a:gd name="f22" fmla="val 100"/>
                <a:gd name="f23" fmla="val 523"/>
                <a:gd name="f24" fmla="val 95"/>
                <a:gd name="f25" fmla="val 544"/>
                <a:gd name="f26" fmla="val 72"/>
                <a:gd name="f27" fmla="val 38"/>
                <a:gd name="f28" fmla="val 511"/>
                <a:gd name="f29" fmla="val 497"/>
                <a:gd name="f30" fmla="*/ f0 1 545"/>
                <a:gd name="f31" fmla="*/ f1 1 542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45"/>
                <a:gd name="f38" fmla="*/ f35 1 542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45" h="5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2" y="f14"/>
                    <a:pt x="f11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17"/>
                    <a:pt x="f22" y="f15"/>
                  </a:cubicBezTo>
                  <a:lnTo>
                    <a:pt x="f23" y="f24"/>
                  </a:lnTo>
                  <a:cubicBezTo>
                    <a:pt x="f25" y="f26"/>
                    <a:pt x="f25" y="f27"/>
                    <a:pt x="f23" y="f10"/>
                  </a:cubicBezTo>
                  <a:cubicBezTo>
                    <a:pt x="f28" y="f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4" name="Google Shape;1336;p45">
              <a:extLst>
                <a:ext uri="{FF2B5EF4-FFF2-40B4-BE49-F238E27FC236}">
                  <a16:creationId xmlns:a16="http://schemas.microsoft.com/office/drawing/2014/main" id="{ED9ABCE0-0764-4E57-8D46-FA1F8AFF2C58}"/>
                </a:ext>
              </a:extLst>
            </p:cNvPr>
            <p:cNvSpPr/>
            <p:nvPr/>
          </p:nvSpPr>
          <p:spPr>
            <a:xfrm>
              <a:off x="6549636" y="1026185"/>
              <a:ext cx="30906" cy="324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1021"/>
                <a:gd name="f5" fmla="val 910"/>
                <a:gd name="f6" fmla="val 898"/>
                <a:gd name="f7" fmla="val 885"/>
                <a:gd name="f8" fmla="val 5"/>
                <a:gd name="f9" fmla="val 875"/>
                <a:gd name="f10" fmla="val 13"/>
                <a:gd name="f11" fmla="val 549"/>
                <a:gd name="f12" fmla="val 278"/>
                <a:gd name="f13" fmla="val 261"/>
                <a:gd name="f14" fmla="val 587"/>
                <a:gd name="f15" fmla="val 19"/>
                <a:gd name="f16" fmla="val 933"/>
                <a:gd name="f17" fmla="val 959"/>
                <a:gd name="f18" fmla="val 6"/>
                <a:gd name="f19" fmla="val 992"/>
                <a:gd name="f20" fmla="val 30"/>
                <a:gd name="f21" fmla="val 1010"/>
                <a:gd name="f22" fmla="val 42"/>
                <a:gd name="f23" fmla="val 1017"/>
                <a:gd name="f24" fmla="val 52"/>
                <a:gd name="f25" fmla="val 1020"/>
                <a:gd name="f26" fmla="val 63"/>
                <a:gd name="f27" fmla="val 80"/>
                <a:gd name="f28" fmla="val 97"/>
                <a:gd name="f29" fmla="val 1013"/>
                <a:gd name="f30" fmla="val 107"/>
                <a:gd name="f31" fmla="val 996"/>
                <a:gd name="f32" fmla="val 344"/>
                <a:gd name="f33" fmla="val 658"/>
                <a:gd name="f34" fmla="val 626"/>
                <a:gd name="f35" fmla="val 357"/>
                <a:gd name="f36" fmla="val 945"/>
                <a:gd name="f37" fmla="val 967"/>
                <a:gd name="f38" fmla="val 79"/>
                <a:gd name="f39" fmla="val 970"/>
                <a:gd name="f40" fmla="val 43"/>
                <a:gd name="f41" fmla="val 952"/>
                <a:gd name="f42" fmla="val 20"/>
                <a:gd name="f43" fmla="val 941"/>
                <a:gd name="f44" fmla="val 7"/>
                <a:gd name="f45" fmla="val 926"/>
                <a:gd name="f46" fmla="*/ f0 1 971"/>
                <a:gd name="f47" fmla="*/ f1 1 1021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971"/>
                <a:gd name="f54" fmla="*/ f51 1 1021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971" h="102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28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5" name="Google Shape;1337;p45">
              <a:extLst>
                <a:ext uri="{FF2B5EF4-FFF2-40B4-BE49-F238E27FC236}">
                  <a16:creationId xmlns:a16="http://schemas.microsoft.com/office/drawing/2014/main" id="{ED6783B9-4624-403B-AAF2-FC82FBFBF5FA}"/>
                </a:ext>
              </a:extLst>
            </p:cNvPr>
            <p:cNvSpPr/>
            <p:nvPr/>
          </p:nvSpPr>
          <p:spPr>
            <a:xfrm>
              <a:off x="6794558" y="1001834"/>
              <a:ext cx="37819" cy="2016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8"/>
                <a:gd name="f4" fmla="val 6336"/>
                <a:gd name="f5" fmla="val 62"/>
                <a:gd name="f6" fmla="val 56"/>
                <a:gd name="f7" fmla="val 50"/>
                <a:gd name="f8" fmla="val 1"/>
                <a:gd name="f9" fmla="val 44"/>
                <a:gd name="f10" fmla="val 4"/>
                <a:gd name="f11" fmla="val 15"/>
                <a:gd name="f12" fmla="val 14"/>
                <a:gd name="f13" fmla="val 46"/>
                <a:gd name="f14" fmla="val 11"/>
                <a:gd name="f15" fmla="val 75"/>
                <a:gd name="f16" fmla="val 430"/>
                <a:gd name="f17" fmla="val 1214"/>
                <a:gd name="f18" fmla="val 679"/>
                <a:gd name="f19" fmla="val 2425"/>
                <a:gd name="f20" fmla="val 919"/>
                <a:gd name="f21" fmla="val 3594"/>
                <a:gd name="f22" fmla="val 986"/>
                <a:gd name="f23" fmla="val 3933"/>
                <a:gd name="f24" fmla="val 1059"/>
                <a:gd name="f25" fmla="val 4280"/>
                <a:gd name="f26" fmla="val 1066"/>
                <a:gd name="f27" fmla="val 4626"/>
                <a:gd name="f28" fmla="val 1079"/>
                <a:gd name="f29" fmla="val 5116"/>
                <a:gd name="f30" fmla="val 965"/>
                <a:gd name="f31" fmla="val 5652"/>
                <a:gd name="f32" fmla="val 720"/>
                <a:gd name="f33" fmla="val 6261"/>
                <a:gd name="f34" fmla="val 709"/>
                <a:gd name="f35" fmla="val 6290"/>
                <a:gd name="f36" fmla="val 721"/>
                <a:gd name="f37" fmla="val 6321"/>
                <a:gd name="f38" fmla="val 750"/>
                <a:gd name="f39" fmla="val 6332"/>
                <a:gd name="f40" fmla="val 757"/>
                <a:gd name="f41" fmla="val 6334"/>
                <a:gd name="f42" fmla="val 764"/>
                <a:gd name="f43" fmla="val 6335"/>
                <a:gd name="f44" fmla="val 771"/>
                <a:gd name="f45" fmla="val 793"/>
                <a:gd name="f46" fmla="val 813"/>
                <a:gd name="f47" fmla="val 6324"/>
                <a:gd name="f48" fmla="val 821"/>
                <a:gd name="f49" fmla="val 6301"/>
                <a:gd name="f50" fmla="val 1072"/>
                <a:gd name="f51" fmla="val 5679"/>
                <a:gd name="f52" fmla="val 1187"/>
                <a:gd name="f53" fmla="val 5129"/>
                <a:gd name="f54" fmla="val 1177"/>
                <a:gd name="f55" fmla="val 4623"/>
                <a:gd name="f56" fmla="val 1169"/>
                <a:gd name="f57" fmla="val 4265"/>
                <a:gd name="f58" fmla="val 1095"/>
                <a:gd name="f59" fmla="val 3913"/>
                <a:gd name="f60" fmla="val 1026"/>
                <a:gd name="f61" fmla="val 3571"/>
                <a:gd name="f62" fmla="val 784"/>
                <a:gd name="f63" fmla="val 2396"/>
                <a:gd name="f64" fmla="val 535"/>
                <a:gd name="f65" fmla="val 1183"/>
                <a:gd name="f66" fmla="val 112"/>
                <a:gd name="f67" fmla="val 35"/>
                <a:gd name="f68" fmla="val 105"/>
                <a:gd name="f69" fmla="val 85"/>
                <a:gd name="f70" fmla="*/ f0 1 1188"/>
                <a:gd name="f71" fmla="*/ f1 1 6336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88"/>
                <a:gd name="f78" fmla="*/ f75 1 6336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88" h="63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12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6" name="Google Shape;1338;p45">
              <a:extLst>
                <a:ext uri="{FF2B5EF4-FFF2-40B4-BE49-F238E27FC236}">
                  <a16:creationId xmlns:a16="http://schemas.microsoft.com/office/drawing/2014/main" id="{4A11CDBD-D627-44C1-B131-63A1BFAB7926}"/>
                </a:ext>
              </a:extLst>
            </p:cNvPr>
            <p:cNvSpPr/>
            <p:nvPr/>
          </p:nvSpPr>
          <p:spPr>
            <a:xfrm>
              <a:off x="6791184" y="1059771"/>
              <a:ext cx="21579" cy="924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8"/>
                <a:gd name="f4" fmla="val 2904"/>
                <a:gd name="f5" fmla="val 63"/>
                <a:gd name="f6" fmla="val 55"/>
                <a:gd name="f7" fmla="val 47"/>
                <a:gd name="f8" fmla="val 2"/>
                <a:gd name="f9" fmla="val 40"/>
                <a:gd name="f10" fmla="val 5"/>
                <a:gd name="f11" fmla="val 11"/>
                <a:gd name="f12" fmla="val 16"/>
                <a:gd name="f13" fmla="val 49"/>
                <a:gd name="f14" fmla="val 78"/>
                <a:gd name="f15" fmla="val 399"/>
                <a:gd name="f16" fmla="val 942"/>
                <a:gd name="f17" fmla="val 565"/>
                <a:gd name="f18" fmla="val 1899"/>
                <a:gd name="f19" fmla="val 499"/>
                <a:gd name="f20" fmla="val 2843"/>
                <a:gd name="f21" fmla="val 496"/>
                <a:gd name="f22" fmla="val 2875"/>
                <a:gd name="f23" fmla="val 520"/>
                <a:gd name="f24" fmla="val 2902"/>
                <a:gd name="f25" fmla="val 550"/>
                <a:gd name="f26" fmla="val 2903"/>
                <a:gd name="f27" fmla="val 553"/>
                <a:gd name="f28" fmla="val 581"/>
                <a:gd name="f29" fmla="val 605"/>
                <a:gd name="f30" fmla="val 2882"/>
                <a:gd name="f31" fmla="val 608"/>
                <a:gd name="f32" fmla="val 2853"/>
                <a:gd name="f33" fmla="val 1891"/>
                <a:gd name="f34" fmla="val 507"/>
                <a:gd name="f35" fmla="val 914"/>
                <a:gd name="f36" fmla="val 114"/>
                <a:gd name="f37" fmla="val 34"/>
                <a:gd name="f38" fmla="val 105"/>
                <a:gd name="f39" fmla="val 13"/>
                <a:gd name="f40" fmla="val 84"/>
                <a:gd name="f41" fmla="*/ f0 1 678"/>
                <a:gd name="f42" fmla="*/ f1 1 2904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678"/>
                <a:gd name="f49" fmla="*/ f46 1 2904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78" h="29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1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6"/>
                  </a:ln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7" name="Google Shape;1339;p45">
              <a:extLst>
                <a:ext uri="{FF2B5EF4-FFF2-40B4-BE49-F238E27FC236}">
                  <a16:creationId xmlns:a16="http://schemas.microsoft.com/office/drawing/2014/main" id="{13FA5199-A745-4CC2-86B1-56115AD67ECF}"/>
                </a:ext>
              </a:extLst>
            </p:cNvPr>
            <p:cNvSpPr/>
            <p:nvPr/>
          </p:nvSpPr>
          <p:spPr>
            <a:xfrm>
              <a:off x="6770619" y="1113474"/>
              <a:ext cx="6492" cy="26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"/>
                <a:gd name="f4" fmla="val 841"/>
                <a:gd name="f5" fmla="val 60"/>
                <a:gd name="f6" fmla="val 1"/>
                <a:gd name="f7" fmla="val 57"/>
                <a:gd name="f8" fmla="val 55"/>
                <a:gd name="f9" fmla="val 52"/>
                <a:gd name="f10" fmla="val 22"/>
                <a:gd name="f11" fmla="val 6"/>
                <a:gd name="f12" fmla="val 33"/>
                <a:gd name="f13" fmla="val 5"/>
                <a:gd name="f14" fmla="val 63"/>
                <a:gd name="f15" fmla="val 92"/>
                <a:gd name="f16" fmla="val 792"/>
                <a:gd name="f17" fmla="val 95"/>
                <a:gd name="f18" fmla="val 820"/>
                <a:gd name="f19" fmla="val 121"/>
                <a:gd name="f20" fmla="val 840"/>
                <a:gd name="f21" fmla="val 148"/>
                <a:gd name="f22" fmla="val 152"/>
                <a:gd name="f23" fmla="val 182"/>
                <a:gd name="f24" fmla="val 836"/>
                <a:gd name="f25" fmla="val 203"/>
                <a:gd name="f26" fmla="val 810"/>
                <a:gd name="f27" fmla="val 200"/>
                <a:gd name="f28" fmla="val 780"/>
                <a:gd name="f29" fmla="val 113"/>
                <a:gd name="f30" fmla="val 50"/>
                <a:gd name="f31" fmla="val 110"/>
                <a:gd name="f32" fmla="val 89"/>
                <a:gd name="f33" fmla="*/ f0 1 204"/>
                <a:gd name="f34" fmla="*/ f1 1 841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204"/>
                <a:gd name="f41" fmla="*/ f38 1 841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204" h="841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10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8" name="Google Shape;1340;p45">
              <a:extLst>
                <a:ext uri="{FF2B5EF4-FFF2-40B4-BE49-F238E27FC236}">
                  <a16:creationId xmlns:a16="http://schemas.microsoft.com/office/drawing/2014/main" id="{DB0B9FAE-E32D-4BEA-B033-93AEC1B9AF5E}"/>
                </a:ext>
              </a:extLst>
            </p:cNvPr>
            <p:cNvSpPr/>
            <p:nvPr/>
          </p:nvSpPr>
          <p:spPr>
            <a:xfrm>
              <a:off x="6707078" y="985439"/>
              <a:ext cx="26993" cy="77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8"/>
                <a:gd name="f4" fmla="val 2435"/>
                <a:gd name="f5" fmla="val 785"/>
                <a:gd name="f6" fmla="val 1"/>
                <a:gd name="f7" fmla="val 762"/>
                <a:gd name="f8" fmla="val 741"/>
                <a:gd name="f9" fmla="val 14"/>
                <a:gd name="f10" fmla="val 734"/>
                <a:gd name="f11" fmla="val 36"/>
                <a:gd name="f12" fmla="val 450"/>
                <a:gd name="f13" fmla="val 798"/>
                <a:gd name="f14" fmla="val 207"/>
                <a:gd name="f15" fmla="val 1581"/>
                <a:gd name="f16" fmla="val 7"/>
                <a:gd name="f17" fmla="val 2367"/>
                <a:gd name="f18" fmla="val 2396"/>
                <a:gd name="f19" fmla="val 17"/>
                <a:gd name="f20" fmla="val 2426"/>
                <a:gd name="f21" fmla="val 46"/>
                <a:gd name="f22" fmla="val 2433"/>
                <a:gd name="f23" fmla="val 52"/>
                <a:gd name="f24" fmla="val 2434"/>
                <a:gd name="f25" fmla="val 54"/>
                <a:gd name="f26" fmla="val 60"/>
                <a:gd name="f27" fmla="val 86"/>
                <a:gd name="f28" fmla="val 107"/>
                <a:gd name="f29" fmla="val 2418"/>
                <a:gd name="f30" fmla="val 114"/>
                <a:gd name="f31" fmla="val 2393"/>
                <a:gd name="f32" fmla="val 311"/>
                <a:gd name="f33" fmla="val 1614"/>
                <a:gd name="f34" fmla="val 556"/>
                <a:gd name="f35" fmla="val 833"/>
                <a:gd name="f36" fmla="val 836"/>
                <a:gd name="f37" fmla="val 76"/>
                <a:gd name="f38" fmla="val 47"/>
                <a:gd name="f39" fmla="val 15"/>
                <a:gd name="f40" fmla="val 805"/>
                <a:gd name="f41" fmla="val 5"/>
                <a:gd name="f42" fmla="val 2"/>
                <a:gd name="f43" fmla="val 791"/>
                <a:gd name="f44" fmla="*/ f0 1 848"/>
                <a:gd name="f45" fmla="*/ f1 1 2435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848"/>
                <a:gd name="f52" fmla="*/ f49 1 2435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848" h="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" y="f38"/>
                    <a:pt x="f35" y="f39"/>
                    <a:pt x="f40" y="f41"/>
                  </a:cubicBezTo>
                  <a:cubicBezTo>
                    <a:pt x="f13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9" name="Google Shape;1341;p45">
              <a:extLst>
                <a:ext uri="{FF2B5EF4-FFF2-40B4-BE49-F238E27FC236}">
                  <a16:creationId xmlns:a16="http://schemas.microsoft.com/office/drawing/2014/main" id="{947F1823-4311-43CA-A681-6F6E099CA5DB}"/>
                </a:ext>
              </a:extLst>
            </p:cNvPr>
            <p:cNvSpPr/>
            <p:nvPr/>
          </p:nvSpPr>
          <p:spPr>
            <a:xfrm>
              <a:off x="6731245" y="1021668"/>
              <a:ext cx="7196" cy="14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"/>
                <a:gd name="f4" fmla="val 458"/>
                <a:gd name="f5" fmla="val 168"/>
                <a:gd name="f6" fmla="val 1"/>
                <a:gd name="f7" fmla="val 143"/>
                <a:gd name="f8" fmla="val 118"/>
                <a:gd name="f9" fmla="val 17"/>
                <a:gd name="f10" fmla="val 113"/>
                <a:gd name="f11" fmla="val 44"/>
                <a:gd name="f12" fmla="val 90"/>
                <a:gd name="f13" fmla="val 158"/>
                <a:gd name="f14" fmla="val 56"/>
                <a:gd name="f15" fmla="val 272"/>
                <a:gd name="f16" fmla="val 13"/>
                <a:gd name="f17" fmla="val 383"/>
                <a:gd name="f18" fmla="val 412"/>
                <a:gd name="f19" fmla="val 15"/>
                <a:gd name="f20" fmla="val 443"/>
                <a:gd name="f21" fmla="val 43"/>
                <a:gd name="f22" fmla="val 454"/>
                <a:gd name="f23" fmla="val 49"/>
                <a:gd name="f24" fmla="val 456"/>
                <a:gd name="f25" fmla="val 457"/>
                <a:gd name="f26" fmla="val 63"/>
                <a:gd name="f27" fmla="val 86"/>
                <a:gd name="f28" fmla="val 106"/>
                <a:gd name="f29" fmla="val 114"/>
                <a:gd name="f30" fmla="val 422"/>
                <a:gd name="f31" fmla="val 160"/>
                <a:gd name="f32" fmla="val 306"/>
                <a:gd name="f33" fmla="val 195"/>
                <a:gd name="f34" fmla="val 187"/>
                <a:gd name="f35" fmla="val 220"/>
                <a:gd name="f36" fmla="val 66"/>
                <a:gd name="f37" fmla="val 225"/>
                <a:gd name="f38" fmla="val 37"/>
                <a:gd name="f39" fmla="val 207"/>
                <a:gd name="f40" fmla="val 7"/>
                <a:gd name="f41" fmla="val 177"/>
                <a:gd name="f42" fmla="val 2"/>
                <a:gd name="f43" fmla="val 174"/>
                <a:gd name="f44" fmla="val 171"/>
                <a:gd name="f45" fmla="*/ f0 1 226"/>
                <a:gd name="f46" fmla="*/ f1 1 45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26"/>
                <a:gd name="f53" fmla="*/ f50 1 45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26" h="4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14" y="f25"/>
                    <a:pt x="f26" y="f25"/>
                  </a:cubicBezTo>
                  <a:cubicBezTo>
                    <a:pt x="f27" y="f25"/>
                    <a:pt x="f28" y="f20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6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0" name="Google Shape;1342;p45">
              <a:extLst>
                <a:ext uri="{FF2B5EF4-FFF2-40B4-BE49-F238E27FC236}">
                  <a16:creationId xmlns:a16="http://schemas.microsoft.com/office/drawing/2014/main" id="{5A70C175-0C8E-4AFE-B613-4AA8BE1B34D0}"/>
                </a:ext>
              </a:extLst>
            </p:cNvPr>
            <p:cNvSpPr/>
            <p:nvPr/>
          </p:nvSpPr>
          <p:spPr>
            <a:xfrm>
              <a:off x="6715006" y="1153671"/>
              <a:ext cx="6656" cy="18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9"/>
                <a:gd name="f4" fmla="val 567"/>
                <a:gd name="f5" fmla="val 59"/>
                <a:gd name="f6" fmla="val 55"/>
                <a:gd name="f7" fmla="val 51"/>
                <a:gd name="f8" fmla="val 1"/>
                <a:gd name="f9" fmla="val 48"/>
                <a:gd name="f10" fmla="val 2"/>
                <a:gd name="f11" fmla="val 19"/>
                <a:gd name="f12" fmla="val 6"/>
                <a:gd name="f13" fmla="val 34"/>
                <a:gd name="f14" fmla="val 5"/>
                <a:gd name="f15" fmla="val 66"/>
                <a:gd name="f16" fmla="val 96"/>
                <a:gd name="f17" fmla="val 523"/>
                <a:gd name="f18" fmla="val 102"/>
                <a:gd name="f19" fmla="val 550"/>
                <a:gd name="f20" fmla="val 124"/>
                <a:gd name="f21" fmla="val 150"/>
                <a:gd name="f22" fmla="val 153"/>
                <a:gd name="f23" fmla="val 157"/>
                <a:gd name="f24" fmla="val 160"/>
                <a:gd name="f25" fmla="val 566"/>
                <a:gd name="f26" fmla="val 189"/>
                <a:gd name="f27" fmla="val 560"/>
                <a:gd name="f28" fmla="val 208"/>
                <a:gd name="f29" fmla="val 531"/>
                <a:gd name="f30" fmla="val 203"/>
                <a:gd name="f31" fmla="val 501"/>
                <a:gd name="f32" fmla="val 112"/>
                <a:gd name="f33" fmla="val 44"/>
                <a:gd name="f34" fmla="val 108"/>
                <a:gd name="f35" fmla="val 20"/>
                <a:gd name="f36" fmla="val 85"/>
                <a:gd name="f37" fmla="*/ f0 1 209"/>
                <a:gd name="f38" fmla="*/ f1 1 567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09"/>
                <a:gd name="f45" fmla="*/ f42 1 567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09" h="56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1" name="Google Shape;1343;p45">
              <a:extLst>
                <a:ext uri="{FF2B5EF4-FFF2-40B4-BE49-F238E27FC236}">
                  <a16:creationId xmlns:a16="http://schemas.microsoft.com/office/drawing/2014/main" id="{B625B2B5-6B8A-48E0-A7FD-80A959EA0987}"/>
                </a:ext>
              </a:extLst>
            </p:cNvPr>
            <p:cNvSpPr/>
            <p:nvPr/>
          </p:nvSpPr>
          <p:spPr>
            <a:xfrm>
              <a:off x="6936565" y="1007559"/>
              <a:ext cx="55449" cy="51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42"/>
                <a:gd name="f4" fmla="val 1604"/>
                <a:gd name="f5" fmla="val 63"/>
                <a:gd name="f6" fmla="val 1"/>
                <a:gd name="f7" fmla="val 44"/>
                <a:gd name="f8" fmla="val 25"/>
                <a:gd name="f9" fmla="val 11"/>
                <a:gd name="f10" fmla="val 16"/>
                <a:gd name="f11" fmla="val 29"/>
                <a:gd name="f12" fmla="val 56"/>
                <a:gd name="f13" fmla="val 9"/>
                <a:gd name="f14" fmla="val 87"/>
                <a:gd name="f15" fmla="val 36"/>
                <a:gd name="f16" fmla="val 103"/>
                <a:gd name="f17" fmla="val 667"/>
                <a:gd name="f18" fmla="val 470"/>
                <a:gd name="f19" fmla="val 1218"/>
                <a:gd name="f20" fmla="val 981"/>
                <a:gd name="f21" fmla="val 1632"/>
                <a:gd name="f22" fmla="val 1581"/>
                <a:gd name="f23" fmla="val 1644"/>
                <a:gd name="f24" fmla="val 1595"/>
                <a:gd name="f25" fmla="val 1659"/>
                <a:gd name="f26" fmla="val 1678"/>
                <a:gd name="f27" fmla="val 1688"/>
                <a:gd name="f28" fmla="val 1699"/>
                <a:gd name="f29" fmla="val 1602"/>
                <a:gd name="f30" fmla="val 1709"/>
                <a:gd name="f31" fmla="val 1735"/>
                <a:gd name="f32" fmla="val 1577"/>
                <a:gd name="f33" fmla="val 1544"/>
                <a:gd name="f34" fmla="val 1723"/>
                <a:gd name="f35" fmla="val 1518"/>
                <a:gd name="f36" fmla="val 1298"/>
                <a:gd name="f37" fmla="val 906"/>
                <a:gd name="f38" fmla="val 735"/>
                <a:gd name="f39" fmla="val 385"/>
                <a:gd name="f40" fmla="val 91"/>
                <a:gd name="f41" fmla="val 82"/>
                <a:gd name="f42" fmla="val 4"/>
                <a:gd name="f43" fmla="val 72"/>
                <a:gd name="f44" fmla="*/ f0 1 1742"/>
                <a:gd name="f45" fmla="*/ f1 1 160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742"/>
                <a:gd name="f52" fmla="*/ f49 1 160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742" h="16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24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13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2" name="Google Shape;1344;p45">
              <a:extLst>
                <a:ext uri="{FF2B5EF4-FFF2-40B4-BE49-F238E27FC236}">
                  <a16:creationId xmlns:a16="http://schemas.microsoft.com/office/drawing/2014/main" id="{C29E6B51-D206-4A15-AEE7-8BA1F02AA32B}"/>
                </a:ext>
              </a:extLst>
            </p:cNvPr>
            <p:cNvSpPr/>
            <p:nvPr/>
          </p:nvSpPr>
          <p:spPr>
            <a:xfrm>
              <a:off x="6944456" y="1042900"/>
              <a:ext cx="13624" cy="134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"/>
                <a:gd name="f4" fmla="val 422"/>
                <a:gd name="f5" fmla="val 61"/>
                <a:gd name="f6" fmla="val 1"/>
                <a:gd name="f7" fmla="val 46"/>
                <a:gd name="f8" fmla="val 32"/>
                <a:gd name="f9" fmla="val 6"/>
                <a:gd name="f10" fmla="val 21"/>
                <a:gd name="f11" fmla="val 17"/>
                <a:gd name="f12" fmla="val 38"/>
                <a:gd name="f13" fmla="val 74"/>
                <a:gd name="f14" fmla="val 95"/>
                <a:gd name="f15" fmla="val 328"/>
                <a:gd name="f16" fmla="val 406"/>
                <a:gd name="f17" fmla="val 338"/>
                <a:gd name="f18" fmla="val 415"/>
                <a:gd name="f19" fmla="val 352"/>
                <a:gd name="f20" fmla="val 421"/>
                <a:gd name="f21" fmla="val 366"/>
                <a:gd name="f22" fmla="val 379"/>
                <a:gd name="f23" fmla="val 393"/>
                <a:gd name="f24" fmla="val 427"/>
                <a:gd name="f25" fmla="val 383"/>
                <a:gd name="f26" fmla="val 347"/>
                <a:gd name="f27" fmla="val 327"/>
                <a:gd name="f28" fmla="val 100"/>
                <a:gd name="f29" fmla="val 89"/>
                <a:gd name="f30" fmla="val 75"/>
                <a:gd name="f31" fmla="*/ f0 1 428"/>
                <a:gd name="f32" fmla="*/ f1 1 42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28"/>
                <a:gd name="f39" fmla="*/ f36 1 42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28" h="42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6" y="f16"/>
                  </a:cubicBezTo>
                  <a:cubicBezTo>
                    <a:pt x="f24" y="f25"/>
                    <a:pt x="f24" y="f26"/>
                    <a:pt x="f16" y="f27"/>
                  </a:cubicBezTo>
                  <a:lnTo>
                    <a:pt x="f28" y="f11"/>
                  </a:ln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3" name="Google Shape;1345;p45">
              <a:extLst>
                <a:ext uri="{FF2B5EF4-FFF2-40B4-BE49-F238E27FC236}">
                  <a16:creationId xmlns:a16="http://schemas.microsoft.com/office/drawing/2014/main" id="{D4E236BF-1D03-4728-A363-27F1EF759A02}"/>
                </a:ext>
              </a:extLst>
            </p:cNvPr>
            <p:cNvSpPr/>
            <p:nvPr/>
          </p:nvSpPr>
          <p:spPr>
            <a:xfrm>
              <a:off x="6869457" y="1100452"/>
              <a:ext cx="46981" cy="361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6"/>
                <a:gd name="f4" fmla="val 1136"/>
                <a:gd name="f5" fmla="val 62"/>
                <a:gd name="f6" fmla="val 1"/>
                <a:gd name="f7" fmla="val 47"/>
                <a:gd name="f8" fmla="val 33"/>
                <a:gd name="f9" fmla="val 6"/>
                <a:gd name="f10" fmla="val 22"/>
                <a:gd name="f11" fmla="val 17"/>
                <a:gd name="f12" fmla="val 40"/>
                <a:gd name="f13" fmla="val 74"/>
                <a:gd name="f14" fmla="val 96"/>
                <a:gd name="f15" fmla="val 432"/>
                <a:gd name="f16" fmla="val 494"/>
                <a:gd name="f17" fmla="val 889"/>
                <a:gd name="f18" fmla="val 842"/>
                <a:gd name="f19" fmla="val 1383"/>
                <a:gd name="f20" fmla="val 1128"/>
                <a:gd name="f21" fmla="val 1390"/>
                <a:gd name="f22" fmla="val 1134"/>
                <a:gd name="f23" fmla="val 1402"/>
                <a:gd name="f24" fmla="val 1135"/>
                <a:gd name="f25" fmla="val 1410"/>
                <a:gd name="f26" fmla="val 1430"/>
                <a:gd name="f27" fmla="val 1447"/>
                <a:gd name="f28" fmla="val 1127"/>
                <a:gd name="f29" fmla="val 1460"/>
                <a:gd name="f30" fmla="val 1105"/>
                <a:gd name="f31" fmla="val 1078"/>
                <a:gd name="f32" fmla="val 1467"/>
                <a:gd name="f33" fmla="val 1047"/>
                <a:gd name="f34" fmla="val 1440"/>
                <a:gd name="f35" fmla="val 1030"/>
                <a:gd name="f36" fmla="val 955"/>
                <a:gd name="f37" fmla="val 749"/>
                <a:gd name="f38" fmla="val 503"/>
                <a:gd name="f39" fmla="val 408"/>
                <a:gd name="f40" fmla="val 100"/>
                <a:gd name="f41" fmla="val 16"/>
                <a:gd name="f42" fmla="val 89"/>
                <a:gd name="f43" fmla="val 76"/>
                <a:gd name="f44" fmla="*/ f0 1 1476"/>
                <a:gd name="f45" fmla="*/ f1 1 1136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476"/>
                <a:gd name="f52" fmla="*/ f49 1 1136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476" h="11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9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4" name="Google Shape;1346;p45">
              <a:extLst>
                <a:ext uri="{FF2B5EF4-FFF2-40B4-BE49-F238E27FC236}">
                  <a16:creationId xmlns:a16="http://schemas.microsoft.com/office/drawing/2014/main" id="{6948821F-23E3-41D2-8461-17A2B14A19BB}"/>
                </a:ext>
              </a:extLst>
            </p:cNvPr>
            <p:cNvSpPr/>
            <p:nvPr/>
          </p:nvSpPr>
          <p:spPr>
            <a:xfrm>
              <a:off x="6843131" y="1047097"/>
              <a:ext cx="54818" cy="53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2"/>
                <a:gd name="f4" fmla="val 1688"/>
                <a:gd name="f5" fmla="val 61"/>
                <a:gd name="f6" fmla="val 49"/>
                <a:gd name="f7" fmla="val 37"/>
                <a:gd name="f8" fmla="val 4"/>
                <a:gd name="f9" fmla="val 27"/>
                <a:gd name="f10" fmla="val 13"/>
                <a:gd name="f11" fmla="val 3"/>
                <a:gd name="f12" fmla="val 31"/>
                <a:gd name="f13" fmla="val 67"/>
                <a:gd name="f14" fmla="val 20"/>
                <a:gd name="f15" fmla="val 90"/>
                <a:gd name="f16" fmla="val 497"/>
                <a:gd name="f17" fmla="val 672"/>
                <a:gd name="f18" fmla="val 1038"/>
                <a:gd name="f19" fmla="val 1206"/>
                <a:gd name="f20" fmla="val 1626"/>
                <a:gd name="f21" fmla="val 1676"/>
                <a:gd name="f22" fmla="val 1636"/>
                <a:gd name="f23" fmla="val 1685"/>
                <a:gd name="f24" fmla="val 1648"/>
                <a:gd name="f25" fmla="val 1661"/>
                <a:gd name="f26" fmla="val 1693"/>
                <a:gd name="f27" fmla="val 1681"/>
                <a:gd name="f28" fmla="val 1703"/>
                <a:gd name="f29" fmla="val 1666"/>
                <a:gd name="f30" fmla="val 1644"/>
                <a:gd name="f31" fmla="val 1718"/>
                <a:gd name="f32" fmla="val 1609"/>
                <a:gd name="f33" fmla="val 1695"/>
                <a:gd name="f34" fmla="val 1591"/>
                <a:gd name="f35" fmla="val 1111"/>
                <a:gd name="f36" fmla="val 1125"/>
                <a:gd name="f37" fmla="val 575"/>
                <a:gd name="f38" fmla="val 597"/>
                <a:gd name="f39" fmla="val 103"/>
                <a:gd name="f40" fmla="val 92"/>
                <a:gd name="f41" fmla="val 7"/>
                <a:gd name="f42" fmla="val 77"/>
                <a:gd name="f43" fmla="*/ f0 1 1722"/>
                <a:gd name="f44" fmla="*/ f1 1 168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722"/>
                <a:gd name="f51" fmla="*/ f48 1 168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722" h="168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1" y="f4"/>
                    <a:pt x="f26" y="f27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14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5" name="Google Shape;1347;p45">
              <a:extLst>
                <a:ext uri="{FF2B5EF4-FFF2-40B4-BE49-F238E27FC236}">
                  <a16:creationId xmlns:a16="http://schemas.microsoft.com/office/drawing/2014/main" id="{8D6E2570-E2E3-4F88-AFBB-DD992BA9B318}"/>
                </a:ext>
              </a:extLst>
            </p:cNvPr>
            <p:cNvSpPr/>
            <p:nvPr/>
          </p:nvSpPr>
          <p:spPr>
            <a:xfrm>
              <a:off x="6858576" y="1031854"/>
              <a:ext cx="11201" cy="102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2"/>
                <a:gd name="f4" fmla="val 321"/>
                <a:gd name="f5" fmla="val 61"/>
                <a:gd name="f6" fmla="val 1"/>
                <a:gd name="f7" fmla="val 46"/>
                <a:gd name="f8" fmla="val 31"/>
                <a:gd name="f9" fmla="val 6"/>
                <a:gd name="f10" fmla="val 21"/>
                <a:gd name="f11" fmla="val 18"/>
                <a:gd name="f12" fmla="val 39"/>
                <a:gd name="f13" fmla="val 75"/>
                <a:gd name="f14" fmla="val 24"/>
                <a:gd name="f15" fmla="val 95"/>
                <a:gd name="f16" fmla="val 256"/>
                <a:gd name="f17" fmla="val 307"/>
                <a:gd name="f18" fmla="val 266"/>
                <a:gd name="f19" fmla="val 315"/>
                <a:gd name="f20" fmla="val 280"/>
                <a:gd name="f21" fmla="val 293"/>
                <a:gd name="f22" fmla="val 323"/>
                <a:gd name="f23" fmla="val 333"/>
                <a:gd name="f24" fmla="val 302"/>
                <a:gd name="f25" fmla="val 351"/>
                <a:gd name="f26" fmla="val 281"/>
                <a:gd name="f27" fmla="val 246"/>
                <a:gd name="f28" fmla="val 328"/>
                <a:gd name="f29" fmla="val 227"/>
                <a:gd name="f30" fmla="val 98"/>
                <a:gd name="f31" fmla="val 15"/>
                <a:gd name="f32" fmla="val 87"/>
                <a:gd name="f33" fmla="val 5"/>
                <a:gd name="f34" fmla="val 74"/>
                <a:gd name="f35" fmla="*/ f0 1 352"/>
                <a:gd name="f36" fmla="*/ f1 1 32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352"/>
                <a:gd name="f43" fmla="*/ f40 1 32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352" h="32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17" y="f4"/>
                    <a:pt x="f22" y="f19"/>
                    <a:pt x="f23" y="f24"/>
                  </a:cubicBezTo>
                  <a:cubicBezTo>
                    <a:pt x="f25" y="f26"/>
                    <a:pt x="f25" y="f27"/>
                    <a:pt x="f28" y="f29"/>
                  </a:cubicBezTo>
                  <a:lnTo>
                    <a:pt x="f30" y="f31"/>
                  </a:ln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6" name="Google Shape;1348;p45">
              <a:extLst>
                <a:ext uri="{FF2B5EF4-FFF2-40B4-BE49-F238E27FC236}">
                  <a16:creationId xmlns:a16="http://schemas.microsoft.com/office/drawing/2014/main" id="{19A2578D-CDD1-4E12-8174-993B7C440218}"/>
                </a:ext>
              </a:extLst>
            </p:cNvPr>
            <p:cNvSpPr/>
            <p:nvPr/>
          </p:nvSpPr>
          <p:spPr>
            <a:xfrm>
              <a:off x="6843899" y="946093"/>
              <a:ext cx="195763" cy="233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50"/>
                <a:gd name="f4" fmla="val 735"/>
                <a:gd name="f5" fmla="val 6086"/>
                <a:gd name="f6" fmla="val 1"/>
                <a:gd name="f7" fmla="val 6077"/>
                <a:gd name="f8" fmla="val 6068"/>
                <a:gd name="f9" fmla="val 3"/>
                <a:gd name="f10" fmla="val 6060"/>
                <a:gd name="f11" fmla="val 7"/>
                <a:gd name="f12" fmla="val 5811"/>
                <a:gd name="f13" fmla="val 140"/>
                <a:gd name="f14" fmla="val 5547"/>
                <a:gd name="f15" fmla="val 254"/>
                <a:gd name="f16" fmla="val 5280"/>
                <a:gd name="f17" fmla="val 343"/>
                <a:gd name="f18" fmla="val 4717"/>
                <a:gd name="f19" fmla="val 530"/>
                <a:gd name="f20" fmla="val 4082"/>
                <a:gd name="f21" fmla="val 625"/>
                <a:gd name="f22" fmla="val 3384"/>
                <a:gd name="f23" fmla="val 3155"/>
                <a:gd name="f24" fmla="val 2919"/>
                <a:gd name="f25" fmla="val 614"/>
                <a:gd name="f26" fmla="val 2678"/>
                <a:gd name="f27" fmla="val 594"/>
                <a:gd name="f28" fmla="val 1799"/>
                <a:gd name="f29" fmla="val 521"/>
                <a:gd name="f30" fmla="val 922"/>
                <a:gd name="f31" fmla="val 329"/>
                <a:gd name="f32" fmla="val 73"/>
                <a:gd name="f33" fmla="val 143"/>
                <a:gd name="f34" fmla="val 69"/>
                <a:gd name="f35" fmla="val 141"/>
                <a:gd name="f36" fmla="val 65"/>
                <a:gd name="f37" fmla="val 60"/>
                <a:gd name="f38" fmla="val 37"/>
                <a:gd name="f39" fmla="val 13"/>
                <a:gd name="f40" fmla="val 157"/>
                <a:gd name="f41" fmla="val 182"/>
                <a:gd name="f42" fmla="val 214"/>
                <a:gd name="f43" fmla="val 19"/>
                <a:gd name="f44" fmla="val 242"/>
                <a:gd name="f45" fmla="val 49"/>
                <a:gd name="f46" fmla="val 249"/>
                <a:gd name="f47" fmla="val 900"/>
                <a:gd name="f48" fmla="val 437"/>
                <a:gd name="f49" fmla="val 1780"/>
                <a:gd name="f50" fmla="val 631"/>
                <a:gd name="f51" fmla="val 2668"/>
                <a:gd name="f52" fmla="val 705"/>
                <a:gd name="f53" fmla="val 2911"/>
                <a:gd name="f54" fmla="val 724"/>
                <a:gd name="f55" fmla="val 3148"/>
                <a:gd name="f56" fmla="val 3380"/>
                <a:gd name="f57" fmla="val 4092"/>
                <a:gd name="f58" fmla="val 4740"/>
                <a:gd name="f59" fmla="val 638"/>
                <a:gd name="f60" fmla="val 5312"/>
                <a:gd name="f61" fmla="val 449"/>
                <a:gd name="f62" fmla="val 5589"/>
                <a:gd name="f63" fmla="val 358"/>
                <a:gd name="f64" fmla="val 5858"/>
                <a:gd name="f65" fmla="val 6111"/>
                <a:gd name="f66" fmla="val 104"/>
                <a:gd name="f67" fmla="val 6140"/>
                <a:gd name="f68" fmla="val 90"/>
                <a:gd name="f69" fmla="val 57"/>
                <a:gd name="f70" fmla="val 6135"/>
                <a:gd name="f71" fmla="val 30"/>
                <a:gd name="f72" fmla="val 6126"/>
                <a:gd name="f73" fmla="val 11"/>
                <a:gd name="f74" fmla="val 6106"/>
                <a:gd name="f75" fmla="*/ f0 1 6150"/>
                <a:gd name="f76" fmla="*/ f1 1 735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6150"/>
                <a:gd name="f83" fmla="*/ f80 1 735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6150" h="7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5"/>
                    <a:pt x="f37" y="f35"/>
                  </a:cubicBezTo>
                  <a:cubicBezTo>
                    <a:pt x="f38" y="f35"/>
                    <a:pt x="f39" y="f40"/>
                    <a:pt x="f11" y="f41"/>
                  </a:cubicBezTo>
                  <a:cubicBezTo>
                    <a:pt x="f2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4"/>
                    <a:pt x="f56" y="f4"/>
                  </a:cubicBezTo>
                  <a:cubicBezTo>
                    <a:pt x="f57" y="f4"/>
                    <a:pt x="f58" y="f59"/>
                    <a:pt x="f60" y="f61"/>
                  </a:cubicBezTo>
                  <a:cubicBezTo>
                    <a:pt x="f62" y="f63"/>
                    <a:pt x="f64" y="f44"/>
                    <a:pt x="f65" y="f66"/>
                  </a:cubicBezTo>
                  <a:cubicBezTo>
                    <a:pt x="f67" y="f68"/>
                    <a:pt x="f3" y="f69"/>
                    <a:pt x="f70" y="f71"/>
                  </a:cubicBezTo>
                  <a:cubicBezTo>
                    <a:pt x="f72" y="f73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7" name="Google Shape;1349;p45">
              <a:extLst>
                <a:ext uri="{FF2B5EF4-FFF2-40B4-BE49-F238E27FC236}">
                  <a16:creationId xmlns:a16="http://schemas.microsoft.com/office/drawing/2014/main" id="{990EAB75-3C9A-46E0-8A1E-75ED6DD06566}"/>
                </a:ext>
              </a:extLst>
            </p:cNvPr>
            <p:cNvSpPr/>
            <p:nvPr/>
          </p:nvSpPr>
          <p:spPr>
            <a:xfrm>
              <a:off x="6903427" y="938521"/>
              <a:ext cx="58987" cy="90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3"/>
                <a:gd name="f4" fmla="val 284"/>
                <a:gd name="f5" fmla="val 58"/>
                <a:gd name="f6" fmla="val 34"/>
                <a:gd name="f7" fmla="val 13"/>
                <a:gd name="f8" fmla="val 17"/>
                <a:gd name="f9" fmla="val 7"/>
                <a:gd name="f10" fmla="val 42"/>
                <a:gd name="f11" fmla="val 70"/>
                <a:gd name="f12" fmla="val 100"/>
                <a:gd name="f13" fmla="val 46"/>
                <a:gd name="f14" fmla="val 107"/>
                <a:gd name="f15" fmla="val 501"/>
                <a:gd name="f16" fmla="val 225"/>
                <a:gd name="f17" fmla="val 969"/>
                <a:gd name="f18" fmla="val 1439"/>
                <a:gd name="f19" fmla="val 1558"/>
                <a:gd name="f20" fmla="val 1679"/>
                <a:gd name="f21" fmla="val 281"/>
                <a:gd name="f22" fmla="val 1800"/>
                <a:gd name="f23" fmla="val 275"/>
                <a:gd name="f24" fmla="val 1830"/>
                <a:gd name="f25" fmla="val 274"/>
                <a:gd name="f26" fmla="val 247"/>
                <a:gd name="f27" fmla="val 1852"/>
                <a:gd name="f28" fmla="val 217"/>
                <a:gd name="f29" fmla="val 1850"/>
                <a:gd name="f30" fmla="val 186"/>
                <a:gd name="f31" fmla="val 1825"/>
                <a:gd name="f32" fmla="val 164"/>
                <a:gd name="f33" fmla="val 1796"/>
                <a:gd name="f34" fmla="val 1795"/>
                <a:gd name="f35" fmla="val 1794"/>
                <a:gd name="f36" fmla="val 1793"/>
                <a:gd name="f37" fmla="val 1676"/>
                <a:gd name="f38" fmla="val 171"/>
                <a:gd name="f39" fmla="val 1560"/>
                <a:gd name="f40" fmla="val 175"/>
                <a:gd name="f41" fmla="val 1443"/>
                <a:gd name="f42" fmla="val 981"/>
                <a:gd name="f43" fmla="val 523"/>
                <a:gd name="f44" fmla="val 118"/>
                <a:gd name="f45" fmla="val 74"/>
                <a:gd name="f46" fmla="val 3"/>
                <a:gd name="f47" fmla="val 69"/>
                <a:gd name="f48" fmla="val 1"/>
                <a:gd name="f49" fmla="val 63"/>
                <a:gd name="f50" fmla="*/ f0 1 1853"/>
                <a:gd name="f51" fmla="*/ f1 1 284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1853"/>
                <a:gd name="f58" fmla="*/ f55 1 284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853" h="28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8" y="f12"/>
                    <a:pt x="f13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21"/>
                    <a:pt x="f22" y="f23"/>
                  </a:cubicBez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2"/>
                    <a:pt x="f36" y="f32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8" name="Google Shape;1350;p45">
              <a:extLst>
                <a:ext uri="{FF2B5EF4-FFF2-40B4-BE49-F238E27FC236}">
                  <a16:creationId xmlns:a16="http://schemas.microsoft.com/office/drawing/2014/main" id="{A924ADED-8A6D-431A-A34B-CAAB9BF4DD7C}"/>
                </a:ext>
              </a:extLst>
            </p:cNvPr>
            <p:cNvSpPr/>
            <p:nvPr/>
          </p:nvSpPr>
          <p:spPr>
            <a:xfrm>
              <a:off x="6826197" y="853747"/>
              <a:ext cx="117079" cy="32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78"/>
                <a:gd name="f4" fmla="val 1032"/>
                <a:gd name="f5" fmla="val 3621"/>
                <a:gd name="f6" fmla="val 3620"/>
                <a:gd name="f7" fmla="val 3619"/>
                <a:gd name="f8" fmla="val 3618"/>
                <a:gd name="f9" fmla="val 2385"/>
                <a:gd name="f10" fmla="val 57"/>
                <a:gd name="f11" fmla="val 1147"/>
                <a:gd name="f12" fmla="val 380"/>
                <a:gd name="f13" fmla="val 41"/>
                <a:gd name="f14" fmla="val 929"/>
                <a:gd name="f15" fmla="val 14"/>
                <a:gd name="f16" fmla="val 940"/>
                <a:gd name="f17" fmla="val 1"/>
                <a:gd name="f18" fmla="val 974"/>
                <a:gd name="f19" fmla="val 15"/>
                <a:gd name="f20" fmla="val 1001"/>
                <a:gd name="f21" fmla="val 27"/>
                <a:gd name="f22" fmla="val 1021"/>
                <a:gd name="f23" fmla="val 46"/>
                <a:gd name="f24" fmla="val 1031"/>
                <a:gd name="f25" fmla="val 65"/>
                <a:gd name="f26" fmla="val 72"/>
                <a:gd name="f27" fmla="val 82"/>
                <a:gd name="f28" fmla="val 1030"/>
                <a:gd name="f29" fmla="val 91"/>
                <a:gd name="f30" fmla="val 1026"/>
                <a:gd name="f31" fmla="val 1183"/>
                <a:gd name="f32" fmla="val 483"/>
                <a:gd name="f33" fmla="val 2405"/>
                <a:gd name="f34" fmla="val 167"/>
                <a:gd name="f35" fmla="val 3624"/>
                <a:gd name="f36" fmla="val 110"/>
                <a:gd name="f37" fmla="val 3654"/>
                <a:gd name="f38" fmla="val 107"/>
                <a:gd name="f39" fmla="val 83"/>
                <a:gd name="f40" fmla="val 3675"/>
                <a:gd name="f41" fmla="val 53"/>
                <a:gd name="f42" fmla="val 3674"/>
                <a:gd name="f43" fmla="val 23"/>
                <a:gd name="f44" fmla="val 3648"/>
                <a:gd name="f45" fmla="*/ f0 1 3678"/>
                <a:gd name="f46" fmla="*/ f1 1 1032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678"/>
                <a:gd name="f53" fmla="*/ f50 1 1032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678" h="1032">
                  <a:moveTo>
                    <a:pt x="f5" y="f2"/>
                  </a:moveTo>
                  <a:cubicBezTo>
                    <a:pt x="f6" y="f2"/>
                    <a:pt x="f7" y="f2"/>
                    <a:pt x="f8" y="f2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9" name="Google Shape;1351;p45">
              <a:extLst>
                <a:ext uri="{FF2B5EF4-FFF2-40B4-BE49-F238E27FC236}">
                  <a16:creationId xmlns:a16="http://schemas.microsoft.com/office/drawing/2014/main" id="{39C3F026-0B1A-4E3E-B6CE-91A051BD03C6}"/>
                </a:ext>
              </a:extLst>
            </p:cNvPr>
            <p:cNvSpPr/>
            <p:nvPr/>
          </p:nvSpPr>
          <p:spPr>
            <a:xfrm>
              <a:off x="6857231" y="877147"/>
              <a:ext cx="23143" cy="109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7"/>
                <a:gd name="f4" fmla="val 345"/>
                <a:gd name="f5" fmla="val 664"/>
                <a:gd name="f6" fmla="val 1"/>
                <a:gd name="f7" fmla="val 659"/>
                <a:gd name="f8" fmla="val 653"/>
                <a:gd name="f9" fmla="val 648"/>
                <a:gd name="f10" fmla="val 3"/>
                <a:gd name="f11" fmla="val 442"/>
                <a:gd name="f12" fmla="val 70"/>
                <a:gd name="f13" fmla="val 236"/>
                <a:gd name="f14" fmla="val 148"/>
                <a:gd name="f15" fmla="val 40"/>
                <a:gd name="f16" fmla="val 239"/>
                <a:gd name="f17" fmla="val 13"/>
                <a:gd name="f18" fmla="val 252"/>
                <a:gd name="f19" fmla="val 286"/>
                <a:gd name="f20" fmla="val 312"/>
                <a:gd name="f21" fmla="val 21"/>
                <a:gd name="f22" fmla="val 332"/>
                <a:gd name="f23" fmla="val 41"/>
                <a:gd name="f24" fmla="val 63"/>
                <a:gd name="f25" fmla="val 71"/>
                <a:gd name="f26" fmla="val 78"/>
                <a:gd name="f27" fmla="val 84"/>
                <a:gd name="f28" fmla="val 339"/>
                <a:gd name="f29" fmla="val 278"/>
                <a:gd name="f30" fmla="val 479"/>
                <a:gd name="f31" fmla="val 174"/>
                <a:gd name="f32" fmla="val 682"/>
                <a:gd name="f33" fmla="val 108"/>
                <a:gd name="f34" fmla="val 712"/>
                <a:gd name="f35" fmla="val 98"/>
                <a:gd name="f36" fmla="val 726"/>
                <a:gd name="f37" fmla="val 67"/>
                <a:gd name="f38" fmla="val 718"/>
                <a:gd name="f39" fmla="val 39"/>
                <a:gd name="f40" fmla="val 710"/>
                <a:gd name="f41" fmla="val 15"/>
                <a:gd name="f42" fmla="val 687"/>
                <a:gd name="f43" fmla="*/ f0 1 727"/>
                <a:gd name="f44" fmla="*/ f1 1 3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727"/>
                <a:gd name="f51" fmla="*/ f48 1 3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727" h="345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17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18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0" name="Google Shape;1352;p45">
              <a:extLst>
                <a:ext uri="{FF2B5EF4-FFF2-40B4-BE49-F238E27FC236}">
                  <a16:creationId xmlns:a16="http://schemas.microsoft.com/office/drawing/2014/main" id="{62A5316A-1352-45D1-A7A1-260D1738EC09}"/>
                </a:ext>
              </a:extLst>
            </p:cNvPr>
            <p:cNvSpPr/>
            <p:nvPr/>
          </p:nvSpPr>
          <p:spPr>
            <a:xfrm>
              <a:off x="6860606" y="903975"/>
              <a:ext cx="15727" cy="73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4"/>
                <a:gd name="f4" fmla="val 231"/>
                <a:gd name="f5" fmla="val 431"/>
                <a:gd name="f6" fmla="val 1"/>
                <a:gd name="f7" fmla="val 426"/>
                <a:gd name="f8" fmla="val 421"/>
                <a:gd name="f9" fmla="val 415"/>
                <a:gd name="f10" fmla="val 3"/>
                <a:gd name="f11" fmla="val 45"/>
                <a:gd name="f12" fmla="val 124"/>
                <a:gd name="f13" fmla="val 15"/>
                <a:gd name="f14" fmla="val 135"/>
                <a:gd name="f15" fmla="val 165"/>
                <a:gd name="f16" fmla="val 9"/>
                <a:gd name="f17" fmla="val 194"/>
                <a:gd name="f18" fmla="val 16"/>
                <a:gd name="f19" fmla="val 217"/>
                <a:gd name="f20" fmla="val 38"/>
                <a:gd name="f21" fmla="val 62"/>
                <a:gd name="f22" fmla="val 66"/>
                <a:gd name="f23" fmla="val 72"/>
                <a:gd name="f24" fmla="val 79"/>
                <a:gd name="f25" fmla="val 229"/>
                <a:gd name="f26" fmla="val 449"/>
                <a:gd name="f27" fmla="val 108"/>
                <a:gd name="f28" fmla="val 479"/>
                <a:gd name="f29" fmla="val 98"/>
                <a:gd name="f30" fmla="val 67"/>
                <a:gd name="f31" fmla="val 485"/>
                <a:gd name="f32" fmla="val 39"/>
                <a:gd name="f33" fmla="val 477"/>
                <a:gd name="f34" fmla="val 455"/>
                <a:gd name="f35" fmla="*/ f0 1 494"/>
                <a:gd name="f36" fmla="*/ f1 1 23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494"/>
                <a:gd name="f43" fmla="*/ f40 1 23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494" h="23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1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1" name="Google Shape;1353;p45">
              <a:extLst>
                <a:ext uri="{FF2B5EF4-FFF2-40B4-BE49-F238E27FC236}">
                  <a16:creationId xmlns:a16="http://schemas.microsoft.com/office/drawing/2014/main" id="{F3C2E232-1102-44B7-8E73-B7EF68CBC0C1}"/>
                </a:ext>
              </a:extLst>
            </p:cNvPr>
            <p:cNvSpPr/>
            <p:nvPr/>
          </p:nvSpPr>
          <p:spPr>
            <a:xfrm>
              <a:off x="6722266" y="909489"/>
              <a:ext cx="44823" cy="462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8"/>
                <a:gd name="f4" fmla="val 1454"/>
                <a:gd name="f5" fmla="val 167"/>
                <a:gd name="f6" fmla="val 1"/>
                <a:gd name="f7" fmla="val 148"/>
                <a:gd name="f8" fmla="val 130"/>
                <a:gd name="f9" fmla="val 10"/>
                <a:gd name="f10" fmla="val 119"/>
                <a:gd name="f11" fmla="val 28"/>
                <a:gd name="f12" fmla="val 25"/>
                <a:gd name="f13" fmla="val 183"/>
                <a:gd name="f14" fmla="val 385"/>
                <a:gd name="f15" fmla="val 46"/>
                <a:gd name="f16" fmla="val 582"/>
                <a:gd name="f17" fmla="val 87"/>
                <a:gd name="f18" fmla="val 749"/>
                <a:gd name="f19" fmla="val 176"/>
                <a:gd name="f20" fmla="val 912"/>
                <a:gd name="f21" fmla="val 314"/>
                <a:gd name="f22" fmla="val 1066"/>
                <a:gd name="f23" fmla="val 452"/>
                <a:gd name="f24" fmla="val 1223"/>
                <a:gd name="f25" fmla="val 614"/>
                <a:gd name="f26" fmla="val 1338"/>
                <a:gd name="f27" fmla="val 784"/>
                <a:gd name="f28" fmla="val 1401"/>
                <a:gd name="f29" fmla="val 881"/>
                <a:gd name="f30" fmla="val 1436"/>
                <a:gd name="f31" fmla="val 983"/>
                <a:gd name="f32" fmla="val 1453"/>
                <a:gd name="f33" fmla="val 1083"/>
                <a:gd name="f34" fmla="val 1182"/>
                <a:gd name="f35" fmla="val 1278"/>
                <a:gd name="f36" fmla="val 1368"/>
                <a:gd name="f37" fmla="val 1399"/>
                <a:gd name="f38" fmla="val 1396"/>
                <a:gd name="f39" fmla="val 1388"/>
                <a:gd name="f40" fmla="val 1407"/>
                <a:gd name="f41" fmla="val 1357"/>
                <a:gd name="f42" fmla="val 1397"/>
                <a:gd name="f43" fmla="val 1328"/>
                <a:gd name="f44" fmla="val 1389"/>
                <a:gd name="f45" fmla="val 1306"/>
                <a:gd name="f46" fmla="val 1293"/>
                <a:gd name="f47" fmla="val 1346"/>
                <a:gd name="f48" fmla="val 1339"/>
                <a:gd name="f49" fmla="val 1333"/>
                <a:gd name="f50" fmla="val 1294"/>
                <a:gd name="f51" fmla="val 1326"/>
                <a:gd name="f52" fmla="val 1297"/>
                <a:gd name="f53" fmla="val 1252"/>
                <a:gd name="f54" fmla="val 1327"/>
                <a:gd name="f55" fmla="val 1169"/>
                <a:gd name="f56" fmla="val 1343"/>
                <a:gd name="f57" fmla="val 1084"/>
                <a:gd name="f58" fmla="val 997"/>
                <a:gd name="f59" fmla="val 908"/>
                <a:gd name="f60" fmla="val 822"/>
                <a:gd name="f61" fmla="val 1295"/>
                <a:gd name="f62" fmla="val 670"/>
                <a:gd name="f63" fmla="val 1240"/>
                <a:gd name="f64" fmla="val 523"/>
                <a:gd name="f65" fmla="val 1136"/>
                <a:gd name="f66" fmla="val 395"/>
                <a:gd name="f67" fmla="val 991"/>
                <a:gd name="f68" fmla="val 271"/>
                <a:gd name="f69" fmla="val 851"/>
                <a:gd name="f70" fmla="val 188"/>
                <a:gd name="f71" fmla="val 704"/>
                <a:gd name="f72" fmla="val 153"/>
                <a:gd name="f73" fmla="val 555"/>
                <a:gd name="f74" fmla="val 114"/>
                <a:gd name="f75" fmla="val 136"/>
                <a:gd name="f76" fmla="val 214"/>
                <a:gd name="f77" fmla="val 83"/>
                <a:gd name="f78" fmla="val 228"/>
                <a:gd name="f79" fmla="val 58"/>
                <a:gd name="f80" fmla="val 221"/>
                <a:gd name="f81" fmla="val 194"/>
                <a:gd name="f82" fmla="val 8"/>
                <a:gd name="f83" fmla="val 185"/>
                <a:gd name="f84" fmla="val 3"/>
                <a:gd name="f85" fmla="*/ f0 1 1408"/>
                <a:gd name="f86" fmla="*/ f1 1 1454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1408"/>
                <a:gd name="f93" fmla="*/ f90 1 1454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1408" h="145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36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4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14"/>
                    <a:pt x="f75" y="f76"/>
                    <a:pt x="f76" y="f77"/>
                  </a:cubicBezTo>
                  <a:cubicBezTo>
                    <a:pt x="f78" y="f79"/>
                    <a:pt x="f80" y="f12"/>
                    <a:pt x="f81" y="f82"/>
                  </a:cubicBezTo>
                  <a:cubicBezTo>
                    <a:pt x="f83" y="f84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2" name="Google Shape;1354;p45">
              <a:extLst>
                <a:ext uri="{FF2B5EF4-FFF2-40B4-BE49-F238E27FC236}">
                  <a16:creationId xmlns:a16="http://schemas.microsoft.com/office/drawing/2014/main" id="{C44892B2-81C1-4549-91DC-7F0CAEB53E24}"/>
                </a:ext>
              </a:extLst>
            </p:cNvPr>
            <p:cNvSpPr/>
            <p:nvPr/>
          </p:nvSpPr>
          <p:spPr>
            <a:xfrm>
              <a:off x="6736777" y="922410"/>
              <a:ext cx="14511" cy="19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6"/>
                <a:gd name="f4" fmla="val 611"/>
                <a:gd name="f5" fmla="val 84"/>
                <a:gd name="f6" fmla="val 1"/>
                <a:gd name="f7" fmla="val 60"/>
                <a:gd name="f8" fmla="val 38"/>
                <a:gd name="f9" fmla="val 17"/>
                <a:gd name="f10" fmla="val 31"/>
                <a:gd name="f11" fmla="val 41"/>
                <a:gd name="f12" fmla="val 149"/>
                <a:gd name="f13" fmla="val 29"/>
                <a:gd name="f14" fmla="val 278"/>
                <a:gd name="f15" fmla="val 110"/>
                <a:gd name="f16" fmla="val 385"/>
                <a:gd name="f17" fmla="val 178"/>
                <a:gd name="f18" fmla="val 475"/>
                <a:gd name="f19" fmla="val 268"/>
                <a:gd name="f20" fmla="val 539"/>
                <a:gd name="f21" fmla="val 363"/>
                <a:gd name="f22" fmla="val 602"/>
                <a:gd name="f23" fmla="val 372"/>
                <a:gd name="f24" fmla="val 606"/>
                <a:gd name="f25" fmla="val 382"/>
                <a:gd name="f26" fmla="val 610"/>
                <a:gd name="f27" fmla="val 393"/>
                <a:gd name="f28" fmla="val 410"/>
                <a:gd name="f29" fmla="val 429"/>
                <a:gd name="f30" fmla="val 439"/>
                <a:gd name="f31" fmla="val 585"/>
                <a:gd name="f32" fmla="val 559"/>
                <a:gd name="f33" fmla="val 449"/>
                <a:gd name="f34" fmla="val 525"/>
                <a:gd name="f35" fmla="val 423"/>
                <a:gd name="f36" fmla="val 509"/>
                <a:gd name="f37" fmla="val 338"/>
                <a:gd name="f38" fmla="val 452"/>
                <a:gd name="f39" fmla="val 256"/>
                <a:gd name="f40" fmla="val 395"/>
                <a:gd name="f41" fmla="val 197"/>
                <a:gd name="f42" fmla="val 318"/>
                <a:gd name="f43" fmla="val 137"/>
                <a:gd name="f44" fmla="val 239"/>
                <a:gd name="f45" fmla="val 114"/>
                <a:gd name="f46" fmla="val 146"/>
                <a:gd name="f47" fmla="val 71"/>
                <a:gd name="f48" fmla="val 145"/>
                <a:gd name="f49" fmla="val 42"/>
                <a:gd name="f50" fmla="val 128"/>
                <a:gd name="f51" fmla="val 12"/>
                <a:gd name="f52" fmla="val 100"/>
                <a:gd name="f53" fmla="val 4"/>
                <a:gd name="f54" fmla="val 95"/>
                <a:gd name="f55" fmla="val 2"/>
                <a:gd name="f56" fmla="val 89"/>
                <a:gd name="f57" fmla="*/ f0 1 456"/>
                <a:gd name="f58" fmla="*/ f1 1 611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456"/>
                <a:gd name="f65" fmla="*/ f62 1 611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456" h="6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2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3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3" name="Google Shape;1355;p45">
              <a:extLst>
                <a:ext uri="{FF2B5EF4-FFF2-40B4-BE49-F238E27FC236}">
                  <a16:creationId xmlns:a16="http://schemas.microsoft.com/office/drawing/2014/main" id="{869C5538-B289-4180-8027-1BC6D5C9FC1F}"/>
                </a:ext>
              </a:extLst>
            </p:cNvPr>
            <p:cNvSpPr/>
            <p:nvPr/>
          </p:nvSpPr>
          <p:spPr>
            <a:xfrm>
              <a:off x="6756263" y="918240"/>
              <a:ext cx="3758" cy="52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"/>
                <a:gd name="f4" fmla="val 166"/>
                <a:gd name="f5" fmla="val 53"/>
                <a:gd name="f6" fmla="val 1"/>
                <a:gd name="f7" fmla="val 23"/>
                <a:gd name="f8" fmla="val 26"/>
                <a:gd name="f9" fmla="val 2"/>
                <a:gd name="f10" fmla="val 58"/>
                <a:gd name="f11" fmla="val 5"/>
                <a:gd name="f12" fmla="val 115"/>
                <a:gd name="f13" fmla="val 8"/>
                <a:gd name="f14" fmla="val 143"/>
                <a:gd name="f15" fmla="val 32"/>
                <a:gd name="f16" fmla="val 60"/>
                <a:gd name="f17" fmla="val 65"/>
                <a:gd name="f18" fmla="val 94"/>
                <a:gd name="f19" fmla="val 165"/>
                <a:gd name="f20" fmla="val 117"/>
                <a:gd name="f21" fmla="val 139"/>
                <a:gd name="f22" fmla="val 116"/>
                <a:gd name="f23" fmla="val 109"/>
                <a:gd name="f24" fmla="val 112"/>
                <a:gd name="f25" fmla="val 52"/>
                <a:gd name="f26" fmla="val 110"/>
                <a:gd name="f27" fmla="val 24"/>
                <a:gd name="f28" fmla="val 86"/>
                <a:gd name="f29" fmla="val 57"/>
                <a:gd name="f30" fmla="*/ f0 1 118"/>
                <a:gd name="f31" fmla="*/ f1 1 166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18"/>
                <a:gd name="f38" fmla="*/ f35 1 166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18" h="166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lnTo>
                    <a:pt x="f17" y="f4"/>
                  </a:ln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6"/>
                    <a:pt x="f29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4" name="Google Shape;1356;p45">
              <a:extLst>
                <a:ext uri="{FF2B5EF4-FFF2-40B4-BE49-F238E27FC236}">
                  <a16:creationId xmlns:a16="http://schemas.microsoft.com/office/drawing/2014/main" id="{0ACBB2AD-D868-4C07-9478-E94566AF6B4B}"/>
                </a:ext>
              </a:extLst>
            </p:cNvPr>
            <p:cNvSpPr/>
            <p:nvPr/>
          </p:nvSpPr>
          <p:spPr>
            <a:xfrm>
              <a:off x="6735671" y="891146"/>
              <a:ext cx="7516" cy="65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"/>
                <a:gd name="f4" fmla="val 206"/>
                <a:gd name="f5" fmla="val 175"/>
                <a:gd name="f6" fmla="val 1"/>
                <a:gd name="f7" fmla="val 167"/>
                <a:gd name="f8" fmla="val 159"/>
                <a:gd name="f9" fmla="val 2"/>
                <a:gd name="f10" fmla="val 152"/>
                <a:gd name="f11" fmla="val 6"/>
                <a:gd name="f12" fmla="val 96"/>
                <a:gd name="f13" fmla="val 29"/>
                <a:gd name="f14" fmla="val 49"/>
                <a:gd name="f15" fmla="val 70"/>
                <a:gd name="f16" fmla="val 17"/>
                <a:gd name="f17" fmla="val 120"/>
                <a:gd name="f18" fmla="val 147"/>
                <a:gd name="f19" fmla="val 8"/>
                <a:gd name="f20" fmla="val 181"/>
                <a:gd name="f21" fmla="val 32"/>
                <a:gd name="f22" fmla="val 197"/>
                <a:gd name="f23" fmla="val 42"/>
                <a:gd name="f24" fmla="val 202"/>
                <a:gd name="f25" fmla="val 52"/>
                <a:gd name="f26" fmla="val 205"/>
                <a:gd name="f27" fmla="val 64"/>
                <a:gd name="f28" fmla="val 81"/>
                <a:gd name="f29" fmla="val 99"/>
                <a:gd name="f30" fmla="val 108"/>
                <a:gd name="f31" fmla="val 178"/>
                <a:gd name="f32" fmla="val 129"/>
                <a:gd name="f33" fmla="val 121"/>
                <a:gd name="f34" fmla="val 195"/>
                <a:gd name="f35" fmla="val 105"/>
                <a:gd name="f36" fmla="val 223"/>
                <a:gd name="f37" fmla="val 63"/>
                <a:gd name="f38" fmla="val 34"/>
                <a:gd name="f39" fmla="val 216"/>
                <a:gd name="f40" fmla="val 13"/>
                <a:gd name="f41" fmla="val 196"/>
                <a:gd name="f42" fmla="*/ f0 1 236"/>
                <a:gd name="f43" fmla="*/ f1 1 20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36"/>
                <a:gd name="f50" fmla="*/ f47 1 20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36" h="2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2"/>
                    <a:pt x="f30" y="f31"/>
                  </a:cubicBezTo>
                  <a:cubicBezTo>
                    <a:pt x="f32" y="f18"/>
                    <a:pt x="f8" y="f33"/>
                    <a:pt x="f34" y="f35"/>
                  </a:cubicBezTo>
                  <a:cubicBezTo>
                    <a:pt x="f36" y="f12"/>
                    <a:pt x="f3" y="f37"/>
                    <a:pt x="f36" y="f38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5" name="Google Shape;1357;p45">
              <a:extLst>
                <a:ext uri="{FF2B5EF4-FFF2-40B4-BE49-F238E27FC236}">
                  <a16:creationId xmlns:a16="http://schemas.microsoft.com/office/drawing/2014/main" id="{4FA0BF4D-6737-4872-83BF-65C864BB5B3A}"/>
                </a:ext>
              </a:extLst>
            </p:cNvPr>
            <p:cNvSpPr/>
            <p:nvPr/>
          </p:nvSpPr>
          <p:spPr>
            <a:xfrm>
              <a:off x="6776225" y="929030"/>
              <a:ext cx="7223" cy="91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"/>
                <a:gd name="f4" fmla="val 287"/>
                <a:gd name="f5" fmla="val 166"/>
                <a:gd name="f6" fmla="val 1"/>
                <a:gd name="f7" fmla="val 147"/>
                <a:gd name="f8" fmla="val 129"/>
                <a:gd name="f9" fmla="val 10"/>
                <a:gd name="f10" fmla="val 118"/>
                <a:gd name="f11" fmla="val 28"/>
                <a:gd name="f12" fmla="val 13"/>
                <a:gd name="f13" fmla="val 204"/>
                <a:gd name="f14" fmla="val 230"/>
                <a:gd name="f15" fmla="val 6"/>
                <a:gd name="f16" fmla="val 263"/>
                <a:gd name="f17" fmla="val 33"/>
                <a:gd name="f18" fmla="val 280"/>
                <a:gd name="f19" fmla="val 41"/>
                <a:gd name="f20" fmla="val 284"/>
                <a:gd name="f21" fmla="val 53"/>
                <a:gd name="f22" fmla="val 61"/>
                <a:gd name="f23" fmla="val 80"/>
                <a:gd name="f24" fmla="val 97"/>
                <a:gd name="f25" fmla="val 277"/>
                <a:gd name="f26" fmla="val 108"/>
                <a:gd name="f27" fmla="val 260"/>
                <a:gd name="f28" fmla="val 212"/>
                <a:gd name="f29" fmla="val 83"/>
                <a:gd name="f30" fmla="val 58"/>
                <a:gd name="f31" fmla="val 219"/>
                <a:gd name="f32" fmla="val 25"/>
                <a:gd name="f33" fmla="val 194"/>
                <a:gd name="f34" fmla="val 8"/>
                <a:gd name="f35" fmla="val 185"/>
                <a:gd name="f36" fmla="val 3"/>
                <a:gd name="f37" fmla="val 176"/>
                <a:gd name="f38" fmla="*/ f0 1 227"/>
                <a:gd name="f39" fmla="*/ f1 1 28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227"/>
                <a:gd name="f46" fmla="*/ f43 1 28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27" h="2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86" name="Google Shape;1163;p45">
            <a:extLst>
              <a:ext uri="{FF2B5EF4-FFF2-40B4-BE49-F238E27FC236}">
                <a16:creationId xmlns:a16="http://schemas.microsoft.com/office/drawing/2014/main" id="{A1FDE605-8399-4699-8DD4-D606B4661F7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76435" y="914409"/>
            <a:ext cx="2336401" cy="527700"/>
          </a:xfrm>
        </p:spPr>
        <p:txBody>
          <a:bodyPr/>
          <a:lstStyle/>
          <a:p>
            <a:pPr lvl="0"/>
            <a:r>
              <a:rPr lang="en-US" sz="2000">
                <a:solidFill>
                  <a:srgbClr val="FFFFFF"/>
                </a:solidFill>
                <a:hlinkClick r:id="rId3" action="ppaction://hlinksldjump"/>
              </a:rPr>
              <a:t>THIS DAY</a:t>
            </a:r>
            <a:endParaRPr lang="en-US" sz="2000">
              <a:solidFill>
                <a:srgbClr val="FFFFFF"/>
              </a:solidFill>
            </a:endParaRPr>
          </a:p>
        </p:txBody>
      </p:sp>
      <p:sp>
        <p:nvSpPr>
          <p:cNvPr id="187" name="Triángulo isósceles 197">
            <a:extLst>
              <a:ext uri="{FF2B5EF4-FFF2-40B4-BE49-F238E27FC236}">
                <a16:creationId xmlns:a16="http://schemas.microsoft.com/office/drawing/2014/main" id="{20144665-1C99-4C90-9F52-F6D2455D6D5F}"/>
              </a:ext>
            </a:extLst>
          </p:cNvPr>
          <p:cNvSpPr/>
          <p:nvPr/>
        </p:nvSpPr>
        <p:spPr>
          <a:xfrm>
            <a:off x="0" y="4597667"/>
            <a:ext cx="9144000" cy="54583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EEB2D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188" name="Google Shape;1749;p48">
            <a:extLst>
              <a:ext uri="{FF2B5EF4-FFF2-40B4-BE49-F238E27FC236}">
                <a16:creationId xmlns:a16="http://schemas.microsoft.com/office/drawing/2014/main" id="{EB7EDB09-AD54-41D6-8D1B-255F67E8D196}"/>
              </a:ext>
            </a:extLst>
          </p:cNvPr>
          <p:cNvSpPr txBox="1"/>
          <p:nvPr/>
        </p:nvSpPr>
        <p:spPr>
          <a:xfrm>
            <a:off x="2217355" y="198004"/>
            <a:ext cx="4798798" cy="43680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800" b="1" i="0" u="sng" strike="noStrike" kern="0" cap="none" spc="0" baseline="0">
                <a:solidFill>
                  <a:srgbClr val="83D4C3"/>
                </a:solidFill>
                <a:uFillTx/>
                <a:latin typeface="Rubik"/>
                <a:ea typeface="Rubik"/>
                <a:cs typeface="Rubik"/>
              </a:rPr>
              <a:t>INTRODUCTION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lecha: cheurón 2">
            <a:extLst>
              <a:ext uri="{FF2B5EF4-FFF2-40B4-BE49-F238E27FC236}">
                <a16:creationId xmlns:a16="http://schemas.microsoft.com/office/drawing/2014/main" id="{85827F13-435D-4CF8-BF5D-FE5C04B8CD77}"/>
              </a:ext>
            </a:extLst>
          </p:cNvPr>
          <p:cNvSpPr/>
          <p:nvPr/>
        </p:nvSpPr>
        <p:spPr>
          <a:xfrm rot="16200004">
            <a:off x="3925231" y="-63866"/>
            <a:ext cx="1293537" cy="9144000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abs f4"/>
              <a:gd name="f13" fmla="abs f5"/>
              <a:gd name="f14" fmla="abs f6"/>
              <a:gd name="f15" fmla="val f7"/>
              <a:gd name="f16" fmla="val f8"/>
              <a:gd name="f17" fmla="*/ f9 f1 1"/>
              <a:gd name="f18" fmla="*/ f10 f1 1"/>
              <a:gd name="f19" fmla="*/ f11 f1 1"/>
              <a:gd name="f20" fmla="?: f12 f4 1"/>
              <a:gd name="f21" fmla="?: f13 f5 1"/>
              <a:gd name="f22" fmla="?: f14 f6 1"/>
              <a:gd name="f23" fmla="*/ f17 1 f3"/>
              <a:gd name="f24" fmla="*/ f18 1 f3"/>
              <a:gd name="f25" fmla="*/ f19 1 f3"/>
              <a:gd name="f26" fmla="*/ f20 1 21600"/>
              <a:gd name="f27" fmla="*/ f21 1 21600"/>
              <a:gd name="f28" fmla="*/ 21600 f20 1"/>
              <a:gd name="f29" fmla="*/ 21600 f21 1"/>
              <a:gd name="f30" fmla="+- f23 0 f2"/>
              <a:gd name="f31" fmla="+- f24 0 f2"/>
              <a:gd name="f32" fmla="+- f25 0 f2"/>
              <a:gd name="f33" fmla="min f27 f26"/>
              <a:gd name="f34" fmla="*/ f28 1 f22"/>
              <a:gd name="f35" fmla="*/ f29 1 f22"/>
              <a:gd name="f36" fmla="val f34"/>
              <a:gd name="f37" fmla="val f35"/>
              <a:gd name="f38" fmla="*/ f15 f33 1"/>
              <a:gd name="f39" fmla="+- f37 0 f15"/>
              <a:gd name="f40" fmla="+- f36 0 f15"/>
              <a:gd name="f41" fmla="*/ f37 f33 1"/>
              <a:gd name="f42" fmla="*/ f36 f33 1"/>
              <a:gd name="f43" fmla="*/ f39 1 2"/>
              <a:gd name="f44" fmla="min f40 f39"/>
              <a:gd name="f45" fmla="+- f15 f43 0"/>
              <a:gd name="f46" fmla="*/ f44 f16 1"/>
              <a:gd name="f47" fmla="*/ f46 1 100000"/>
              <a:gd name="f48" fmla="*/ f45 f33 1"/>
              <a:gd name="f49" fmla="+- f36 0 f47"/>
              <a:gd name="f50" fmla="*/ f47 f33 1"/>
              <a:gd name="f51" fmla="*/ f49 1 2"/>
              <a:gd name="f52" fmla="+- f49 0 f47"/>
              <a:gd name="f53" fmla="*/ f49 f33 1"/>
              <a:gd name="f54" fmla="?: f52 f47 f15"/>
              <a:gd name="f55" fmla="?: f52 f49 f36"/>
              <a:gd name="f56" fmla="*/ f51 f33 1"/>
              <a:gd name="f57" fmla="*/ f54 f33 1"/>
              <a:gd name="f58" fmla="*/ f55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56" y="f38"/>
              </a:cxn>
              <a:cxn ang="f31">
                <a:pos x="f50" y="f48"/>
              </a:cxn>
              <a:cxn ang="f32">
                <a:pos x="f56" y="f41"/>
              </a:cxn>
            </a:cxnLst>
            <a:rect l="f57" t="f38" r="f58" b="f41"/>
            <a:pathLst>
              <a:path>
                <a:moveTo>
                  <a:pt x="f38" y="f38"/>
                </a:moveTo>
                <a:lnTo>
                  <a:pt x="f53" y="f38"/>
                </a:lnTo>
                <a:lnTo>
                  <a:pt x="f42" y="f48"/>
                </a:lnTo>
                <a:lnTo>
                  <a:pt x="f53" y="f41"/>
                </a:lnTo>
                <a:lnTo>
                  <a:pt x="f38" y="f41"/>
                </a:lnTo>
                <a:lnTo>
                  <a:pt x="f50" y="f48"/>
                </a:lnTo>
                <a:close/>
              </a:path>
            </a:pathLst>
          </a:custGeom>
          <a:solidFill>
            <a:srgbClr val="F3CC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473326"/>
              </a:solidFill>
              <a:uFillTx/>
              <a:latin typeface="Arial"/>
            </a:endParaRPr>
          </a:p>
        </p:txBody>
      </p:sp>
      <p:grpSp>
        <p:nvGrpSpPr>
          <p:cNvPr id="3" name="Google Shape;2343;p50">
            <a:extLst>
              <a:ext uri="{FF2B5EF4-FFF2-40B4-BE49-F238E27FC236}">
                <a16:creationId xmlns:a16="http://schemas.microsoft.com/office/drawing/2014/main" id="{C17EB2E0-D696-4CE8-B143-0059631E64F1}"/>
              </a:ext>
            </a:extLst>
          </p:cNvPr>
          <p:cNvGrpSpPr/>
          <p:nvPr/>
        </p:nvGrpSpPr>
        <p:grpSpPr>
          <a:xfrm>
            <a:off x="4666073" y="1617765"/>
            <a:ext cx="3466773" cy="440603"/>
            <a:chOff x="4666073" y="1617765"/>
            <a:chExt cx="3466773" cy="440603"/>
          </a:xfrm>
        </p:grpSpPr>
        <p:sp>
          <p:nvSpPr>
            <p:cNvPr id="4" name="Google Shape;2344;p50">
              <a:extLst>
                <a:ext uri="{FF2B5EF4-FFF2-40B4-BE49-F238E27FC236}">
                  <a16:creationId xmlns:a16="http://schemas.microsoft.com/office/drawing/2014/main" id="{D186FA88-71B4-4968-A48D-EA2C05BC5959}"/>
                </a:ext>
              </a:extLst>
            </p:cNvPr>
            <p:cNvSpPr/>
            <p:nvPr/>
          </p:nvSpPr>
          <p:spPr>
            <a:xfrm>
              <a:off x="4666073" y="1617765"/>
              <a:ext cx="3466773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2345;p50">
              <a:extLst>
                <a:ext uri="{FF2B5EF4-FFF2-40B4-BE49-F238E27FC236}">
                  <a16:creationId xmlns:a16="http://schemas.microsoft.com/office/drawing/2014/main" id="{FB1211AF-B1A7-4FCC-A500-4ECF33EF0500}"/>
                </a:ext>
              </a:extLst>
            </p:cNvPr>
            <p:cNvSpPr/>
            <p:nvPr/>
          </p:nvSpPr>
          <p:spPr>
            <a:xfrm>
              <a:off x="4814480" y="1664162"/>
              <a:ext cx="3215716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" name="Google Shape;2346;p50">
            <a:extLst>
              <a:ext uri="{FF2B5EF4-FFF2-40B4-BE49-F238E27FC236}">
                <a16:creationId xmlns:a16="http://schemas.microsoft.com/office/drawing/2014/main" id="{8451D79E-598E-492E-9246-2BF8E6EDD821}"/>
              </a:ext>
            </a:extLst>
          </p:cNvPr>
          <p:cNvGrpSpPr/>
          <p:nvPr/>
        </p:nvGrpSpPr>
        <p:grpSpPr>
          <a:xfrm>
            <a:off x="1011161" y="1617765"/>
            <a:ext cx="3466773" cy="440603"/>
            <a:chOff x="1011161" y="1617765"/>
            <a:chExt cx="3466773" cy="440603"/>
          </a:xfrm>
        </p:grpSpPr>
        <p:sp>
          <p:nvSpPr>
            <p:cNvPr id="7" name="Google Shape;2347;p50">
              <a:extLst>
                <a:ext uri="{FF2B5EF4-FFF2-40B4-BE49-F238E27FC236}">
                  <a16:creationId xmlns:a16="http://schemas.microsoft.com/office/drawing/2014/main" id="{A78CD9F3-4A74-45C0-94C2-AAB1C978BB72}"/>
                </a:ext>
              </a:extLst>
            </p:cNvPr>
            <p:cNvSpPr/>
            <p:nvPr/>
          </p:nvSpPr>
          <p:spPr>
            <a:xfrm>
              <a:off x="1011161" y="1617765"/>
              <a:ext cx="3466773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2348;p50">
              <a:extLst>
                <a:ext uri="{FF2B5EF4-FFF2-40B4-BE49-F238E27FC236}">
                  <a16:creationId xmlns:a16="http://schemas.microsoft.com/office/drawing/2014/main" id="{586E575E-32D7-4A52-A96C-0310839D5AA3}"/>
                </a:ext>
              </a:extLst>
            </p:cNvPr>
            <p:cNvSpPr/>
            <p:nvPr/>
          </p:nvSpPr>
          <p:spPr>
            <a:xfrm>
              <a:off x="1159568" y="1664162"/>
              <a:ext cx="3215716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9" name="Google Shape;2330;p50">
            <a:extLst>
              <a:ext uri="{FF2B5EF4-FFF2-40B4-BE49-F238E27FC236}">
                <a16:creationId xmlns:a16="http://schemas.microsoft.com/office/drawing/2014/main" id="{853503D3-CCD7-44D7-9BB3-3CD8D3DC6AB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290776" y="1603464"/>
            <a:ext cx="2907599" cy="469196"/>
          </a:xfrm>
        </p:spPr>
        <p:txBody>
          <a:bodyPr anchorCtr="1"/>
          <a:lstStyle/>
          <a:p>
            <a:pPr marL="0" lvl="0" indent="0" algn="ctr">
              <a:spcAft>
                <a:spcPts val="1600"/>
              </a:spcAft>
              <a:buNone/>
            </a:pPr>
            <a:r>
              <a:rPr lang="en-US" sz="1800" b="1">
                <a:solidFill>
                  <a:srgbClr val="FFFFFF"/>
                </a:solidFill>
                <a:latin typeface="Rubik"/>
                <a:cs typeface="Rubik"/>
              </a:rPr>
              <a:t>BREAST CANCER</a:t>
            </a:r>
          </a:p>
        </p:txBody>
      </p:sp>
      <p:sp>
        <p:nvSpPr>
          <p:cNvPr id="10" name="Google Shape;2337;p50">
            <a:extLst>
              <a:ext uri="{FF2B5EF4-FFF2-40B4-BE49-F238E27FC236}">
                <a16:creationId xmlns:a16="http://schemas.microsoft.com/office/drawing/2014/main" id="{7B7F07EF-B5B9-4179-9E69-4EAF4085AD2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945651" y="1603464"/>
            <a:ext cx="2907599" cy="469196"/>
          </a:xfrm>
        </p:spPr>
        <p:txBody>
          <a:bodyPr anchorCtr="1"/>
          <a:lstStyle/>
          <a:p>
            <a:pPr marL="0" lvl="0" indent="0" algn="ctr">
              <a:spcAft>
                <a:spcPts val="1600"/>
              </a:spcAft>
              <a:buNone/>
            </a:pPr>
            <a:r>
              <a:rPr lang="en-US" sz="1800" b="1">
                <a:solidFill>
                  <a:srgbClr val="FFFFFF"/>
                </a:solidFill>
                <a:latin typeface="Rubik"/>
                <a:cs typeface="Rubik"/>
              </a:rPr>
              <a:t>HOW TO TREAT IT?</a:t>
            </a:r>
          </a:p>
        </p:txBody>
      </p:sp>
      <p:sp>
        <p:nvSpPr>
          <p:cNvPr id="11" name="Google Shape;2334;p50">
            <a:extLst>
              <a:ext uri="{FF2B5EF4-FFF2-40B4-BE49-F238E27FC236}">
                <a16:creationId xmlns:a16="http://schemas.microsoft.com/office/drawing/2014/main" id="{8346A526-6639-446E-B242-6AB2070EAFE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19776" y="3363602"/>
            <a:ext cx="1909623" cy="713396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 b="1">
                <a:solidFill>
                  <a:srgbClr val="36A684"/>
                </a:solidFill>
              </a:rPr>
              <a:t>Mercury</a:t>
            </a:r>
            <a:r>
              <a:rPr lang="en-US" b="1"/>
              <a:t> </a:t>
            </a:r>
            <a:r>
              <a:rPr lang="en-US"/>
              <a:t>is the closest planet to the Sun and the smallest one in the Solar System</a:t>
            </a:r>
          </a:p>
        </p:txBody>
      </p:sp>
      <p:sp>
        <p:nvSpPr>
          <p:cNvPr id="12" name="Google Shape;2349;p50">
            <a:extLst>
              <a:ext uri="{FF2B5EF4-FFF2-40B4-BE49-F238E27FC236}">
                <a16:creationId xmlns:a16="http://schemas.microsoft.com/office/drawing/2014/main" id="{13E33D87-7178-475B-8DD8-4A97F92E0F0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UNDERSTANDING THE CONCEPTS</a:t>
            </a:r>
          </a:p>
        </p:txBody>
      </p:sp>
      <p:sp>
        <p:nvSpPr>
          <p:cNvPr id="14" name="Google Shape;2334;p50">
            <a:extLst>
              <a:ext uri="{FF2B5EF4-FFF2-40B4-BE49-F238E27FC236}">
                <a16:creationId xmlns:a16="http://schemas.microsoft.com/office/drawing/2014/main" id="{E13A1620-6781-4556-8DF8-2D7D2BB060AC}"/>
              </a:ext>
            </a:extLst>
          </p:cNvPr>
          <p:cNvSpPr txBox="1"/>
          <p:nvPr/>
        </p:nvSpPr>
        <p:spPr>
          <a:xfrm>
            <a:off x="6120572" y="3458260"/>
            <a:ext cx="1909623" cy="7133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0" cap="none" spc="0" baseline="0">
                <a:solidFill>
                  <a:srgbClr val="36A684"/>
                </a:solidFill>
                <a:uFillTx/>
                <a:latin typeface="Nunito"/>
                <a:ea typeface="Nunito"/>
                <a:cs typeface="Nunito"/>
              </a:rPr>
              <a:t>Mercury</a:t>
            </a:r>
            <a:r>
              <a:rPr lang="en-US" sz="1400" b="1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 </a:t>
            </a:r>
            <a:r>
              <a:rPr lang="en-US" sz="1400" b="0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is the closest planet to the Sun and the smallest one in the Solar System</a:t>
            </a:r>
          </a:p>
        </p:txBody>
      </p:sp>
      <p:grpSp>
        <p:nvGrpSpPr>
          <p:cNvPr id="15" name="Group 4">
            <a:extLst>
              <a:ext uri="{FF2B5EF4-FFF2-40B4-BE49-F238E27FC236}">
                <a16:creationId xmlns:a16="http://schemas.microsoft.com/office/drawing/2014/main" id="{85C60EE1-17EB-B13A-373D-86114DA50CC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06725" y="1887538"/>
            <a:ext cx="2982913" cy="3133725"/>
            <a:chOff x="1894" y="1189"/>
            <a:chExt cx="1879" cy="1974"/>
          </a:xfrm>
        </p:grpSpPr>
        <p:sp>
          <p:nvSpPr>
            <p:cNvPr id="17" name="Freeform 5">
              <a:extLst>
                <a:ext uri="{FF2B5EF4-FFF2-40B4-BE49-F238E27FC236}">
                  <a16:creationId xmlns:a16="http://schemas.microsoft.com/office/drawing/2014/main" id="{4EC07869-C78D-235A-6C58-17F8C79B8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2003"/>
              <a:ext cx="1020" cy="462"/>
            </a:xfrm>
            <a:custGeom>
              <a:avLst/>
              <a:gdLst>
                <a:gd name="T0" fmla="*/ 513 w 1020"/>
                <a:gd name="T1" fmla="*/ 65 h 462"/>
                <a:gd name="T2" fmla="*/ 563 w 1020"/>
                <a:gd name="T3" fmla="*/ 35 h 462"/>
                <a:gd name="T4" fmla="*/ 1020 w 1020"/>
                <a:gd name="T5" fmla="*/ 291 h 462"/>
                <a:gd name="T6" fmla="*/ 533 w 1020"/>
                <a:gd name="T7" fmla="*/ 402 h 462"/>
                <a:gd name="T8" fmla="*/ 327 w 1020"/>
                <a:gd name="T9" fmla="*/ 457 h 462"/>
                <a:gd name="T10" fmla="*/ 272 w 1020"/>
                <a:gd name="T11" fmla="*/ 462 h 462"/>
                <a:gd name="T12" fmla="*/ 0 w 1020"/>
                <a:gd name="T13" fmla="*/ 311 h 462"/>
                <a:gd name="T14" fmla="*/ 0 w 1020"/>
                <a:gd name="T15" fmla="*/ 196 h 462"/>
                <a:gd name="T16" fmla="*/ 171 w 1020"/>
                <a:gd name="T17" fmla="*/ 65 h 462"/>
                <a:gd name="T18" fmla="*/ 397 w 1020"/>
                <a:gd name="T19" fmla="*/ 0 h 462"/>
                <a:gd name="T20" fmla="*/ 457 w 1020"/>
                <a:gd name="T21" fmla="*/ 5 h 462"/>
                <a:gd name="T22" fmla="*/ 513 w 1020"/>
                <a:gd name="T23" fmla="*/ 6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0" h="462">
                  <a:moveTo>
                    <a:pt x="513" y="65"/>
                  </a:moveTo>
                  <a:lnTo>
                    <a:pt x="563" y="35"/>
                  </a:lnTo>
                  <a:lnTo>
                    <a:pt x="1020" y="291"/>
                  </a:lnTo>
                  <a:lnTo>
                    <a:pt x="533" y="402"/>
                  </a:lnTo>
                  <a:lnTo>
                    <a:pt x="327" y="457"/>
                  </a:lnTo>
                  <a:lnTo>
                    <a:pt x="272" y="462"/>
                  </a:lnTo>
                  <a:lnTo>
                    <a:pt x="0" y="311"/>
                  </a:lnTo>
                  <a:lnTo>
                    <a:pt x="0" y="196"/>
                  </a:lnTo>
                  <a:lnTo>
                    <a:pt x="171" y="65"/>
                  </a:lnTo>
                  <a:lnTo>
                    <a:pt x="397" y="0"/>
                  </a:lnTo>
                  <a:lnTo>
                    <a:pt x="457" y="5"/>
                  </a:lnTo>
                  <a:lnTo>
                    <a:pt x="513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50382667-2112-9F36-C212-4584B48B4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118"/>
              <a:ext cx="915" cy="709"/>
            </a:xfrm>
            <a:custGeom>
              <a:avLst/>
              <a:gdLst>
                <a:gd name="T0" fmla="*/ 1 w 182"/>
                <a:gd name="T1" fmla="*/ 52 h 141"/>
                <a:gd name="T2" fmla="*/ 88 w 182"/>
                <a:gd name="T3" fmla="*/ 2 h 141"/>
                <a:gd name="T4" fmla="*/ 101 w 182"/>
                <a:gd name="T5" fmla="*/ 5 h 141"/>
                <a:gd name="T6" fmla="*/ 112 w 182"/>
                <a:gd name="T7" fmla="*/ 11 h 141"/>
                <a:gd name="T8" fmla="*/ 164 w 182"/>
                <a:gd name="T9" fmla="*/ 40 h 141"/>
                <a:gd name="T10" fmla="*/ 171 w 182"/>
                <a:gd name="T11" fmla="*/ 44 h 141"/>
                <a:gd name="T12" fmla="*/ 182 w 182"/>
                <a:gd name="T13" fmla="*/ 59 h 141"/>
                <a:gd name="T14" fmla="*/ 171 w 182"/>
                <a:gd name="T15" fmla="*/ 66 h 141"/>
                <a:gd name="T16" fmla="*/ 96 w 182"/>
                <a:gd name="T17" fmla="*/ 109 h 141"/>
                <a:gd name="T18" fmla="*/ 93 w 182"/>
                <a:gd name="T19" fmla="*/ 112 h 141"/>
                <a:gd name="T20" fmla="*/ 92 w 182"/>
                <a:gd name="T21" fmla="*/ 118 h 141"/>
                <a:gd name="T22" fmla="*/ 92 w 182"/>
                <a:gd name="T23" fmla="*/ 135 h 141"/>
                <a:gd name="T24" fmla="*/ 90 w 182"/>
                <a:gd name="T25" fmla="*/ 141 h 141"/>
                <a:gd name="T26" fmla="*/ 88 w 182"/>
                <a:gd name="T27" fmla="*/ 141 h 141"/>
                <a:gd name="T28" fmla="*/ 82 w 182"/>
                <a:gd name="T29" fmla="*/ 130 h 141"/>
                <a:gd name="T30" fmla="*/ 82 w 182"/>
                <a:gd name="T31" fmla="*/ 127 h 141"/>
                <a:gd name="T32" fmla="*/ 70 w 182"/>
                <a:gd name="T33" fmla="*/ 107 h 141"/>
                <a:gd name="T34" fmla="*/ 69 w 182"/>
                <a:gd name="T35" fmla="*/ 106 h 141"/>
                <a:gd name="T36" fmla="*/ 46 w 182"/>
                <a:gd name="T37" fmla="*/ 89 h 141"/>
                <a:gd name="T38" fmla="*/ 28 w 182"/>
                <a:gd name="T39" fmla="*/ 76 h 141"/>
                <a:gd name="T40" fmla="*/ 4 w 182"/>
                <a:gd name="T41" fmla="*/ 59 h 141"/>
                <a:gd name="T42" fmla="*/ 1 w 182"/>
                <a:gd name="T43" fmla="*/ 5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2" h="141">
                  <a:moveTo>
                    <a:pt x="1" y="52"/>
                  </a:moveTo>
                  <a:cubicBezTo>
                    <a:pt x="27" y="28"/>
                    <a:pt x="55" y="10"/>
                    <a:pt x="88" y="2"/>
                  </a:cubicBezTo>
                  <a:cubicBezTo>
                    <a:pt x="93" y="0"/>
                    <a:pt x="97" y="2"/>
                    <a:pt x="101" y="5"/>
                  </a:cubicBezTo>
                  <a:cubicBezTo>
                    <a:pt x="105" y="7"/>
                    <a:pt x="109" y="8"/>
                    <a:pt x="112" y="11"/>
                  </a:cubicBezTo>
                  <a:cubicBezTo>
                    <a:pt x="129" y="21"/>
                    <a:pt x="147" y="30"/>
                    <a:pt x="164" y="40"/>
                  </a:cubicBezTo>
                  <a:cubicBezTo>
                    <a:pt x="167" y="41"/>
                    <a:pt x="169" y="42"/>
                    <a:pt x="171" y="44"/>
                  </a:cubicBezTo>
                  <a:cubicBezTo>
                    <a:pt x="177" y="46"/>
                    <a:pt x="182" y="53"/>
                    <a:pt x="182" y="59"/>
                  </a:cubicBezTo>
                  <a:cubicBezTo>
                    <a:pt x="179" y="62"/>
                    <a:pt x="175" y="64"/>
                    <a:pt x="171" y="66"/>
                  </a:cubicBezTo>
                  <a:cubicBezTo>
                    <a:pt x="146" y="81"/>
                    <a:pt x="121" y="95"/>
                    <a:pt x="96" y="109"/>
                  </a:cubicBezTo>
                  <a:cubicBezTo>
                    <a:pt x="95" y="110"/>
                    <a:pt x="94" y="111"/>
                    <a:pt x="93" y="112"/>
                  </a:cubicBezTo>
                  <a:cubicBezTo>
                    <a:pt x="92" y="113"/>
                    <a:pt x="92" y="116"/>
                    <a:pt x="92" y="118"/>
                  </a:cubicBezTo>
                  <a:cubicBezTo>
                    <a:pt x="92" y="123"/>
                    <a:pt x="92" y="129"/>
                    <a:pt x="92" y="135"/>
                  </a:cubicBezTo>
                  <a:cubicBezTo>
                    <a:pt x="92" y="137"/>
                    <a:pt x="92" y="139"/>
                    <a:pt x="90" y="141"/>
                  </a:cubicBezTo>
                  <a:cubicBezTo>
                    <a:pt x="89" y="141"/>
                    <a:pt x="89" y="141"/>
                    <a:pt x="88" y="141"/>
                  </a:cubicBezTo>
                  <a:cubicBezTo>
                    <a:pt x="82" y="139"/>
                    <a:pt x="81" y="136"/>
                    <a:pt x="82" y="130"/>
                  </a:cubicBezTo>
                  <a:cubicBezTo>
                    <a:pt x="82" y="129"/>
                    <a:pt x="82" y="128"/>
                    <a:pt x="82" y="127"/>
                  </a:cubicBezTo>
                  <a:cubicBezTo>
                    <a:pt x="79" y="119"/>
                    <a:pt x="75" y="113"/>
                    <a:pt x="70" y="107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60" y="102"/>
                    <a:pt x="54" y="94"/>
                    <a:pt x="46" y="89"/>
                  </a:cubicBezTo>
                  <a:cubicBezTo>
                    <a:pt x="40" y="85"/>
                    <a:pt x="34" y="80"/>
                    <a:pt x="28" y="76"/>
                  </a:cubicBezTo>
                  <a:cubicBezTo>
                    <a:pt x="20" y="70"/>
                    <a:pt x="12" y="65"/>
                    <a:pt x="4" y="59"/>
                  </a:cubicBezTo>
                  <a:cubicBezTo>
                    <a:pt x="1" y="57"/>
                    <a:pt x="0" y="55"/>
                    <a:pt x="1" y="52"/>
                  </a:cubicBezTo>
                  <a:close/>
                </a:path>
              </a:pathLst>
            </a:custGeom>
            <a:solidFill>
              <a:srgbClr val="0B5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D4F0BBF7-E7FC-449A-FE54-8E2466761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430"/>
              <a:ext cx="980" cy="718"/>
            </a:xfrm>
            <a:custGeom>
              <a:avLst/>
              <a:gdLst>
                <a:gd name="T0" fmla="*/ 179 w 195"/>
                <a:gd name="T1" fmla="*/ 137 h 143"/>
                <a:gd name="T2" fmla="*/ 149 w 195"/>
                <a:gd name="T3" fmla="*/ 119 h 143"/>
                <a:gd name="T4" fmla="*/ 81 w 195"/>
                <a:gd name="T5" fmla="*/ 78 h 143"/>
                <a:gd name="T6" fmla="*/ 23 w 195"/>
                <a:gd name="T7" fmla="*/ 43 h 143"/>
                <a:gd name="T8" fmla="*/ 3 w 195"/>
                <a:gd name="T9" fmla="*/ 31 h 143"/>
                <a:gd name="T10" fmla="*/ 3 w 195"/>
                <a:gd name="T11" fmla="*/ 26 h 143"/>
                <a:gd name="T12" fmla="*/ 42 w 195"/>
                <a:gd name="T13" fmla="*/ 4 h 143"/>
                <a:gd name="T14" fmla="*/ 49 w 195"/>
                <a:gd name="T15" fmla="*/ 0 h 143"/>
                <a:gd name="T16" fmla="*/ 48 w 195"/>
                <a:gd name="T17" fmla="*/ 3 h 143"/>
                <a:gd name="T18" fmla="*/ 48 w 195"/>
                <a:gd name="T19" fmla="*/ 23 h 143"/>
                <a:gd name="T20" fmla="*/ 45 w 195"/>
                <a:gd name="T21" fmla="*/ 29 h 143"/>
                <a:gd name="T22" fmla="*/ 39 w 195"/>
                <a:gd name="T23" fmla="*/ 36 h 143"/>
                <a:gd name="T24" fmla="*/ 47 w 195"/>
                <a:gd name="T25" fmla="*/ 48 h 143"/>
                <a:gd name="T26" fmla="*/ 55 w 195"/>
                <a:gd name="T27" fmla="*/ 44 h 143"/>
                <a:gd name="T28" fmla="*/ 57 w 195"/>
                <a:gd name="T29" fmla="*/ 39 h 143"/>
                <a:gd name="T30" fmla="*/ 68 w 195"/>
                <a:gd name="T31" fmla="*/ 33 h 143"/>
                <a:gd name="T32" fmla="*/ 73 w 195"/>
                <a:gd name="T33" fmla="*/ 34 h 143"/>
                <a:gd name="T34" fmla="*/ 133 w 195"/>
                <a:gd name="T35" fmla="*/ 69 h 143"/>
                <a:gd name="T36" fmla="*/ 186 w 195"/>
                <a:gd name="T37" fmla="*/ 99 h 143"/>
                <a:gd name="T38" fmla="*/ 191 w 195"/>
                <a:gd name="T39" fmla="*/ 102 h 143"/>
                <a:gd name="T40" fmla="*/ 190 w 195"/>
                <a:gd name="T41" fmla="*/ 114 h 143"/>
                <a:gd name="T42" fmla="*/ 188 w 195"/>
                <a:gd name="T43" fmla="*/ 128 h 143"/>
                <a:gd name="T44" fmla="*/ 193 w 195"/>
                <a:gd name="T45" fmla="*/ 134 h 143"/>
                <a:gd name="T46" fmla="*/ 192 w 195"/>
                <a:gd name="T47" fmla="*/ 138 h 143"/>
                <a:gd name="T48" fmla="*/ 188 w 195"/>
                <a:gd name="T49" fmla="*/ 141 h 143"/>
                <a:gd name="T50" fmla="*/ 179 w 195"/>
                <a:gd name="T51" fmla="*/ 13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5" h="143">
                  <a:moveTo>
                    <a:pt x="179" y="137"/>
                  </a:moveTo>
                  <a:cubicBezTo>
                    <a:pt x="169" y="131"/>
                    <a:pt x="159" y="125"/>
                    <a:pt x="149" y="119"/>
                  </a:cubicBezTo>
                  <a:cubicBezTo>
                    <a:pt x="126" y="105"/>
                    <a:pt x="104" y="92"/>
                    <a:pt x="81" y="78"/>
                  </a:cubicBezTo>
                  <a:cubicBezTo>
                    <a:pt x="62" y="66"/>
                    <a:pt x="42" y="55"/>
                    <a:pt x="23" y="43"/>
                  </a:cubicBezTo>
                  <a:cubicBezTo>
                    <a:pt x="16" y="39"/>
                    <a:pt x="10" y="35"/>
                    <a:pt x="3" y="31"/>
                  </a:cubicBezTo>
                  <a:cubicBezTo>
                    <a:pt x="0" y="29"/>
                    <a:pt x="0" y="28"/>
                    <a:pt x="3" y="26"/>
                  </a:cubicBezTo>
                  <a:cubicBezTo>
                    <a:pt x="16" y="19"/>
                    <a:pt x="29" y="11"/>
                    <a:pt x="42" y="4"/>
                  </a:cubicBezTo>
                  <a:cubicBezTo>
                    <a:pt x="45" y="2"/>
                    <a:pt x="46" y="0"/>
                    <a:pt x="49" y="0"/>
                  </a:cubicBezTo>
                  <a:cubicBezTo>
                    <a:pt x="50" y="1"/>
                    <a:pt x="49" y="2"/>
                    <a:pt x="48" y="3"/>
                  </a:cubicBezTo>
                  <a:cubicBezTo>
                    <a:pt x="48" y="10"/>
                    <a:pt x="48" y="16"/>
                    <a:pt x="48" y="23"/>
                  </a:cubicBezTo>
                  <a:cubicBezTo>
                    <a:pt x="48" y="26"/>
                    <a:pt x="48" y="28"/>
                    <a:pt x="45" y="29"/>
                  </a:cubicBezTo>
                  <a:cubicBezTo>
                    <a:pt x="42" y="31"/>
                    <a:pt x="39" y="32"/>
                    <a:pt x="39" y="36"/>
                  </a:cubicBezTo>
                  <a:cubicBezTo>
                    <a:pt x="39" y="41"/>
                    <a:pt x="44" y="47"/>
                    <a:pt x="47" y="48"/>
                  </a:cubicBezTo>
                  <a:cubicBezTo>
                    <a:pt x="51" y="49"/>
                    <a:pt x="53" y="47"/>
                    <a:pt x="55" y="44"/>
                  </a:cubicBezTo>
                  <a:cubicBezTo>
                    <a:pt x="56" y="42"/>
                    <a:pt x="56" y="41"/>
                    <a:pt x="57" y="39"/>
                  </a:cubicBezTo>
                  <a:cubicBezTo>
                    <a:pt x="61" y="37"/>
                    <a:pt x="64" y="35"/>
                    <a:pt x="68" y="33"/>
                  </a:cubicBezTo>
                  <a:cubicBezTo>
                    <a:pt x="70" y="32"/>
                    <a:pt x="71" y="33"/>
                    <a:pt x="73" y="34"/>
                  </a:cubicBezTo>
                  <a:cubicBezTo>
                    <a:pt x="93" y="46"/>
                    <a:pt x="113" y="57"/>
                    <a:pt x="133" y="69"/>
                  </a:cubicBezTo>
                  <a:cubicBezTo>
                    <a:pt x="151" y="79"/>
                    <a:pt x="168" y="89"/>
                    <a:pt x="186" y="99"/>
                  </a:cubicBezTo>
                  <a:cubicBezTo>
                    <a:pt x="188" y="100"/>
                    <a:pt x="189" y="101"/>
                    <a:pt x="191" y="102"/>
                  </a:cubicBezTo>
                  <a:cubicBezTo>
                    <a:pt x="195" y="106"/>
                    <a:pt x="195" y="111"/>
                    <a:pt x="190" y="114"/>
                  </a:cubicBezTo>
                  <a:cubicBezTo>
                    <a:pt x="184" y="117"/>
                    <a:pt x="183" y="121"/>
                    <a:pt x="188" y="128"/>
                  </a:cubicBezTo>
                  <a:cubicBezTo>
                    <a:pt x="189" y="130"/>
                    <a:pt x="193" y="131"/>
                    <a:pt x="193" y="134"/>
                  </a:cubicBezTo>
                  <a:cubicBezTo>
                    <a:pt x="191" y="135"/>
                    <a:pt x="192" y="137"/>
                    <a:pt x="192" y="138"/>
                  </a:cubicBezTo>
                  <a:cubicBezTo>
                    <a:pt x="192" y="142"/>
                    <a:pt x="190" y="143"/>
                    <a:pt x="188" y="141"/>
                  </a:cubicBezTo>
                  <a:cubicBezTo>
                    <a:pt x="185" y="139"/>
                    <a:pt x="182" y="138"/>
                    <a:pt x="179" y="137"/>
                  </a:cubicBezTo>
                  <a:close/>
                </a:path>
              </a:pathLst>
            </a:custGeom>
            <a:solidFill>
              <a:srgbClr val="E2E4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C572EE0C-128A-9AFD-579A-B29CCADC3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349"/>
              <a:ext cx="537" cy="588"/>
            </a:xfrm>
            <a:custGeom>
              <a:avLst/>
              <a:gdLst>
                <a:gd name="T0" fmla="*/ 0 w 107"/>
                <a:gd name="T1" fmla="*/ 64 h 117"/>
                <a:gd name="T2" fmla="*/ 84 w 107"/>
                <a:gd name="T3" fmla="*/ 15 h 117"/>
                <a:gd name="T4" fmla="*/ 89 w 107"/>
                <a:gd name="T5" fmla="*/ 12 h 117"/>
                <a:gd name="T6" fmla="*/ 91 w 107"/>
                <a:gd name="T7" fmla="*/ 5 h 117"/>
                <a:gd name="T8" fmla="*/ 93 w 107"/>
                <a:gd name="T9" fmla="*/ 0 h 117"/>
                <a:gd name="T10" fmla="*/ 93 w 107"/>
                <a:gd name="T11" fmla="*/ 9 h 117"/>
                <a:gd name="T12" fmla="*/ 99 w 107"/>
                <a:gd name="T13" fmla="*/ 6 h 117"/>
                <a:gd name="T14" fmla="*/ 106 w 107"/>
                <a:gd name="T15" fmla="*/ 10 h 117"/>
                <a:gd name="T16" fmla="*/ 106 w 107"/>
                <a:gd name="T17" fmla="*/ 28 h 117"/>
                <a:gd name="T18" fmla="*/ 107 w 107"/>
                <a:gd name="T19" fmla="*/ 53 h 117"/>
                <a:gd name="T20" fmla="*/ 103 w 107"/>
                <a:gd name="T21" fmla="*/ 59 h 117"/>
                <a:gd name="T22" fmla="*/ 81 w 107"/>
                <a:gd name="T23" fmla="*/ 72 h 117"/>
                <a:gd name="T24" fmla="*/ 80 w 107"/>
                <a:gd name="T25" fmla="*/ 73 h 117"/>
                <a:gd name="T26" fmla="*/ 59 w 107"/>
                <a:gd name="T27" fmla="*/ 86 h 117"/>
                <a:gd name="T28" fmla="*/ 12 w 107"/>
                <a:gd name="T29" fmla="*/ 113 h 117"/>
                <a:gd name="T30" fmla="*/ 8 w 107"/>
                <a:gd name="T31" fmla="*/ 116 h 117"/>
                <a:gd name="T32" fmla="*/ 3 w 107"/>
                <a:gd name="T33" fmla="*/ 115 h 117"/>
                <a:gd name="T34" fmla="*/ 2 w 107"/>
                <a:gd name="T35" fmla="*/ 84 h 117"/>
                <a:gd name="T36" fmla="*/ 0 w 107"/>
                <a:gd name="T37" fmla="*/ 6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" h="117">
                  <a:moveTo>
                    <a:pt x="0" y="64"/>
                  </a:moveTo>
                  <a:cubicBezTo>
                    <a:pt x="28" y="48"/>
                    <a:pt x="56" y="31"/>
                    <a:pt x="84" y="15"/>
                  </a:cubicBezTo>
                  <a:cubicBezTo>
                    <a:pt x="86" y="14"/>
                    <a:pt x="87" y="13"/>
                    <a:pt x="89" y="12"/>
                  </a:cubicBezTo>
                  <a:cubicBezTo>
                    <a:pt x="91" y="10"/>
                    <a:pt x="91" y="8"/>
                    <a:pt x="91" y="5"/>
                  </a:cubicBezTo>
                  <a:cubicBezTo>
                    <a:pt x="91" y="3"/>
                    <a:pt x="91" y="1"/>
                    <a:pt x="93" y="0"/>
                  </a:cubicBezTo>
                  <a:cubicBezTo>
                    <a:pt x="93" y="3"/>
                    <a:pt x="93" y="6"/>
                    <a:pt x="93" y="9"/>
                  </a:cubicBezTo>
                  <a:cubicBezTo>
                    <a:pt x="96" y="8"/>
                    <a:pt x="98" y="7"/>
                    <a:pt x="99" y="6"/>
                  </a:cubicBezTo>
                  <a:cubicBezTo>
                    <a:pt x="103" y="4"/>
                    <a:pt x="106" y="6"/>
                    <a:pt x="106" y="10"/>
                  </a:cubicBezTo>
                  <a:cubicBezTo>
                    <a:pt x="107" y="16"/>
                    <a:pt x="106" y="22"/>
                    <a:pt x="106" y="28"/>
                  </a:cubicBezTo>
                  <a:cubicBezTo>
                    <a:pt x="106" y="37"/>
                    <a:pt x="106" y="45"/>
                    <a:pt x="107" y="53"/>
                  </a:cubicBezTo>
                  <a:cubicBezTo>
                    <a:pt x="107" y="56"/>
                    <a:pt x="105" y="58"/>
                    <a:pt x="103" y="59"/>
                  </a:cubicBezTo>
                  <a:cubicBezTo>
                    <a:pt x="96" y="63"/>
                    <a:pt x="89" y="67"/>
                    <a:pt x="81" y="72"/>
                  </a:cubicBezTo>
                  <a:cubicBezTo>
                    <a:pt x="81" y="72"/>
                    <a:pt x="80" y="73"/>
                    <a:pt x="80" y="73"/>
                  </a:cubicBezTo>
                  <a:cubicBezTo>
                    <a:pt x="73" y="78"/>
                    <a:pt x="66" y="82"/>
                    <a:pt x="59" y="86"/>
                  </a:cubicBezTo>
                  <a:cubicBezTo>
                    <a:pt x="43" y="95"/>
                    <a:pt x="28" y="104"/>
                    <a:pt x="12" y="113"/>
                  </a:cubicBezTo>
                  <a:cubicBezTo>
                    <a:pt x="11" y="114"/>
                    <a:pt x="9" y="115"/>
                    <a:pt x="8" y="116"/>
                  </a:cubicBezTo>
                  <a:cubicBezTo>
                    <a:pt x="6" y="117"/>
                    <a:pt x="4" y="117"/>
                    <a:pt x="3" y="115"/>
                  </a:cubicBezTo>
                  <a:cubicBezTo>
                    <a:pt x="2" y="105"/>
                    <a:pt x="3" y="95"/>
                    <a:pt x="2" y="84"/>
                  </a:cubicBezTo>
                  <a:cubicBezTo>
                    <a:pt x="2" y="78"/>
                    <a:pt x="3" y="71"/>
                    <a:pt x="0" y="64"/>
                  </a:cubicBezTo>
                  <a:close/>
                </a:path>
              </a:pathLst>
            </a:custGeom>
            <a:solidFill>
              <a:srgbClr val="CAD2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608CD53-BEE2-26CA-1DA1-AEBFE3A10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1902"/>
              <a:ext cx="1151" cy="1030"/>
            </a:xfrm>
            <a:custGeom>
              <a:avLst/>
              <a:gdLst>
                <a:gd name="T0" fmla="*/ 225 w 229"/>
                <a:gd name="T1" fmla="*/ 153 h 205"/>
                <a:gd name="T2" fmla="*/ 229 w 229"/>
                <a:gd name="T3" fmla="*/ 161 h 205"/>
                <a:gd name="T4" fmla="*/ 229 w 229"/>
                <a:gd name="T5" fmla="*/ 205 h 205"/>
                <a:gd name="T6" fmla="*/ 225 w 229"/>
                <a:gd name="T7" fmla="*/ 204 h 205"/>
                <a:gd name="T8" fmla="*/ 206 w 229"/>
                <a:gd name="T9" fmla="*/ 194 h 205"/>
                <a:gd name="T10" fmla="*/ 197 w 229"/>
                <a:gd name="T11" fmla="*/ 189 h 205"/>
                <a:gd name="T12" fmla="*/ 169 w 229"/>
                <a:gd name="T13" fmla="*/ 172 h 205"/>
                <a:gd name="T14" fmla="*/ 111 w 229"/>
                <a:gd name="T15" fmla="*/ 139 h 205"/>
                <a:gd name="T16" fmla="*/ 89 w 229"/>
                <a:gd name="T17" fmla="*/ 127 h 205"/>
                <a:gd name="T18" fmla="*/ 83 w 229"/>
                <a:gd name="T19" fmla="*/ 123 h 205"/>
                <a:gd name="T20" fmla="*/ 59 w 229"/>
                <a:gd name="T21" fmla="*/ 110 h 205"/>
                <a:gd name="T22" fmla="*/ 49 w 229"/>
                <a:gd name="T23" fmla="*/ 105 h 205"/>
                <a:gd name="T24" fmla="*/ 48 w 229"/>
                <a:gd name="T25" fmla="*/ 101 h 205"/>
                <a:gd name="T26" fmla="*/ 10 w 229"/>
                <a:gd name="T27" fmla="*/ 80 h 205"/>
                <a:gd name="T28" fmla="*/ 0 w 229"/>
                <a:gd name="T29" fmla="*/ 63 h 205"/>
                <a:gd name="T30" fmla="*/ 1 w 229"/>
                <a:gd name="T31" fmla="*/ 6 h 205"/>
                <a:gd name="T32" fmla="*/ 3 w 229"/>
                <a:gd name="T33" fmla="*/ 0 h 205"/>
                <a:gd name="T34" fmla="*/ 10 w 229"/>
                <a:gd name="T35" fmla="*/ 7 h 205"/>
                <a:gd name="T36" fmla="*/ 10 w 229"/>
                <a:gd name="T37" fmla="*/ 29 h 205"/>
                <a:gd name="T38" fmla="*/ 10 w 229"/>
                <a:gd name="T39" fmla="*/ 34 h 205"/>
                <a:gd name="T40" fmla="*/ 12 w 229"/>
                <a:gd name="T41" fmla="*/ 36 h 205"/>
                <a:gd name="T42" fmla="*/ 26 w 229"/>
                <a:gd name="T43" fmla="*/ 42 h 205"/>
                <a:gd name="T44" fmla="*/ 30 w 229"/>
                <a:gd name="T45" fmla="*/ 42 h 205"/>
                <a:gd name="T46" fmla="*/ 35 w 229"/>
                <a:gd name="T47" fmla="*/ 44 h 205"/>
                <a:gd name="T48" fmla="*/ 43 w 229"/>
                <a:gd name="T49" fmla="*/ 53 h 205"/>
                <a:gd name="T50" fmla="*/ 48 w 229"/>
                <a:gd name="T51" fmla="*/ 61 h 205"/>
                <a:gd name="T52" fmla="*/ 64 w 229"/>
                <a:gd name="T53" fmla="*/ 83 h 205"/>
                <a:gd name="T54" fmla="*/ 81 w 229"/>
                <a:gd name="T55" fmla="*/ 105 h 205"/>
                <a:gd name="T56" fmla="*/ 95 w 229"/>
                <a:gd name="T57" fmla="*/ 114 h 205"/>
                <a:gd name="T58" fmla="*/ 100 w 229"/>
                <a:gd name="T59" fmla="*/ 117 h 205"/>
                <a:gd name="T60" fmla="*/ 127 w 229"/>
                <a:gd name="T61" fmla="*/ 133 h 205"/>
                <a:gd name="T62" fmla="*/ 132 w 229"/>
                <a:gd name="T63" fmla="*/ 136 h 205"/>
                <a:gd name="T64" fmla="*/ 135 w 229"/>
                <a:gd name="T65" fmla="*/ 135 h 205"/>
                <a:gd name="T66" fmla="*/ 139 w 229"/>
                <a:gd name="T67" fmla="*/ 138 h 205"/>
                <a:gd name="T68" fmla="*/ 151 w 229"/>
                <a:gd name="T69" fmla="*/ 147 h 205"/>
                <a:gd name="T70" fmla="*/ 206 w 229"/>
                <a:gd name="T71" fmla="*/ 178 h 205"/>
                <a:gd name="T72" fmla="*/ 217 w 229"/>
                <a:gd name="T73" fmla="*/ 185 h 205"/>
                <a:gd name="T74" fmla="*/ 220 w 229"/>
                <a:gd name="T75" fmla="*/ 186 h 205"/>
                <a:gd name="T76" fmla="*/ 221 w 229"/>
                <a:gd name="T77" fmla="*/ 184 h 205"/>
                <a:gd name="T78" fmla="*/ 222 w 229"/>
                <a:gd name="T79" fmla="*/ 179 h 205"/>
                <a:gd name="T80" fmla="*/ 222 w 229"/>
                <a:gd name="T81" fmla="*/ 158 h 205"/>
                <a:gd name="T82" fmla="*/ 225 w 229"/>
                <a:gd name="T83" fmla="*/ 1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9" h="205">
                  <a:moveTo>
                    <a:pt x="225" y="153"/>
                  </a:moveTo>
                  <a:cubicBezTo>
                    <a:pt x="227" y="155"/>
                    <a:pt x="229" y="158"/>
                    <a:pt x="229" y="161"/>
                  </a:cubicBezTo>
                  <a:cubicBezTo>
                    <a:pt x="229" y="176"/>
                    <a:pt x="229" y="190"/>
                    <a:pt x="229" y="205"/>
                  </a:cubicBezTo>
                  <a:cubicBezTo>
                    <a:pt x="227" y="205"/>
                    <a:pt x="227" y="205"/>
                    <a:pt x="225" y="204"/>
                  </a:cubicBezTo>
                  <a:cubicBezTo>
                    <a:pt x="219" y="202"/>
                    <a:pt x="213" y="197"/>
                    <a:pt x="206" y="194"/>
                  </a:cubicBezTo>
                  <a:cubicBezTo>
                    <a:pt x="203" y="192"/>
                    <a:pt x="200" y="190"/>
                    <a:pt x="197" y="189"/>
                  </a:cubicBezTo>
                  <a:cubicBezTo>
                    <a:pt x="188" y="183"/>
                    <a:pt x="178" y="177"/>
                    <a:pt x="169" y="172"/>
                  </a:cubicBezTo>
                  <a:cubicBezTo>
                    <a:pt x="149" y="161"/>
                    <a:pt x="130" y="150"/>
                    <a:pt x="111" y="139"/>
                  </a:cubicBezTo>
                  <a:cubicBezTo>
                    <a:pt x="104" y="135"/>
                    <a:pt x="97" y="130"/>
                    <a:pt x="89" y="127"/>
                  </a:cubicBezTo>
                  <a:cubicBezTo>
                    <a:pt x="88" y="125"/>
                    <a:pt x="85" y="124"/>
                    <a:pt x="83" y="123"/>
                  </a:cubicBezTo>
                  <a:cubicBezTo>
                    <a:pt x="75" y="119"/>
                    <a:pt x="68" y="113"/>
                    <a:pt x="59" y="110"/>
                  </a:cubicBezTo>
                  <a:cubicBezTo>
                    <a:pt x="57" y="107"/>
                    <a:pt x="53" y="106"/>
                    <a:pt x="49" y="105"/>
                  </a:cubicBezTo>
                  <a:cubicBezTo>
                    <a:pt x="52" y="102"/>
                    <a:pt x="49" y="102"/>
                    <a:pt x="48" y="101"/>
                  </a:cubicBezTo>
                  <a:cubicBezTo>
                    <a:pt x="35" y="94"/>
                    <a:pt x="23" y="86"/>
                    <a:pt x="10" y="80"/>
                  </a:cubicBezTo>
                  <a:cubicBezTo>
                    <a:pt x="3" y="76"/>
                    <a:pt x="0" y="72"/>
                    <a:pt x="0" y="63"/>
                  </a:cubicBezTo>
                  <a:cubicBezTo>
                    <a:pt x="1" y="44"/>
                    <a:pt x="0" y="25"/>
                    <a:pt x="1" y="6"/>
                  </a:cubicBezTo>
                  <a:cubicBezTo>
                    <a:pt x="1" y="4"/>
                    <a:pt x="0" y="1"/>
                    <a:pt x="3" y="0"/>
                  </a:cubicBezTo>
                  <a:cubicBezTo>
                    <a:pt x="8" y="0"/>
                    <a:pt x="9" y="3"/>
                    <a:pt x="10" y="7"/>
                  </a:cubicBezTo>
                  <a:cubicBezTo>
                    <a:pt x="12" y="14"/>
                    <a:pt x="11" y="22"/>
                    <a:pt x="10" y="29"/>
                  </a:cubicBezTo>
                  <a:cubicBezTo>
                    <a:pt x="10" y="31"/>
                    <a:pt x="10" y="32"/>
                    <a:pt x="10" y="34"/>
                  </a:cubicBezTo>
                  <a:cubicBezTo>
                    <a:pt x="10" y="35"/>
                    <a:pt x="10" y="37"/>
                    <a:pt x="12" y="36"/>
                  </a:cubicBezTo>
                  <a:cubicBezTo>
                    <a:pt x="18" y="36"/>
                    <a:pt x="21" y="40"/>
                    <a:pt x="26" y="42"/>
                  </a:cubicBezTo>
                  <a:cubicBezTo>
                    <a:pt x="27" y="43"/>
                    <a:pt x="28" y="44"/>
                    <a:pt x="30" y="42"/>
                  </a:cubicBezTo>
                  <a:cubicBezTo>
                    <a:pt x="32" y="40"/>
                    <a:pt x="34" y="42"/>
                    <a:pt x="35" y="44"/>
                  </a:cubicBezTo>
                  <a:cubicBezTo>
                    <a:pt x="38" y="47"/>
                    <a:pt x="40" y="50"/>
                    <a:pt x="43" y="53"/>
                  </a:cubicBezTo>
                  <a:cubicBezTo>
                    <a:pt x="45" y="55"/>
                    <a:pt x="47" y="58"/>
                    <a:pt x="48" y="61"/>
                  </a:cubicBezTo>
                  <a:cubicBezTo>
                    <a:pt x="54" y="68"/>
                    <a:pt x="59" y="75"/>
                    <a:pt x="64" y="83"/>
                  </a:cubicBezTo>
                  <a:cubicBezTo>
                    <a:pt x="70" y="90"/>
                    <a:pt x="75" y="98"/>
                    <a:pt x="81" y="105"/>
                  </a:cubicBezTo>
                  <a:cubicBezTo>
                    <a:pt x="85" y="109"/>
                    <a:pt x="90" y="111"/>
                    <a:pt x="95" y="114"/>
                  </a:cubicBezTo>
                  <a:cubicBezTo>
                    <a:pt x="97" y="115"/>
                    <a:pt x="98" y="116"/>
                    <a:pt x="100" y="117"/>
                  </a:cubicBezTo>
                  <a:cubicBezTo>
                    <a:pt x="109" y="122"/>
                    <a:pt x="118" y="128"/>
                    <a:pt x="127" y="133"/>
                  </a:cubicBezTo>
                  <a:cubicBezTo>
                    <a:pt x="129" y="133"/>
                    <a:pt x="130" y="134"/>
                    <a:pt x="132" y="136"/>
                  </a:cubicBezTo>
                  <a:cubicBezTo>
                    <a:pt x="133" y="137"/>
                    <a:pt x="134" y="136"/>
                    <a:pt x="135" y="135"/>
                  </a:cubicBezTo>
                  <a:cubicBezTo>
                    <a:pt x="137" y="135"/>
                    <a:pt x="138" y="137"/>
                    <a:pt x="139" y="138"/>
                  </a:cubicBezTo>
                  <a:cubicBezTo>
                    <a:pt x="142" y="143"/>
                    <a:pt x="147" y="144"/>
                    <a:pt x="151" y="147"/>
                  </a:cubicBezTo>
                  <a:cubicBezTo>
                    <a:pt x="169" y="157"/>
                    <a:pt x="187" y="168"/>
                    <a:pt x="206" y="178"/>
                  </a:cubicBezTo>
                  <a:cubicBezTo>
                    <a:pt x="210" y="180"/>
                    <a:pt x="213" y="183"/>
                    <a:pt x="217" y="185"/>
                  </a:cubicBezTo>
                  <a:cubicBezTo>
                    <a:pt x="219" y="185"/>
                    <a:pt x="219" y="187"/>
                    <a:pt x="220" y="186"/>
                  </a:cubicBezTo>
                  <a:cubicBezTo>
                    <a:pt x="222" y="186"/>
                    <a:pt x="221" y="185"/>
                    <a:pt x="221" y="184"/>
                  </a:cubicBezTo>
                  <a:cubicBezTo>
                    <a:pt x="222" y="182"/>
                    <a:pt x="222" y="181"/>
                    <a:pt x="222" y="179"/>
                  </a:cubicBezTo>
                  <a:cubicBezTo>
                    <a:pt x="222" y="172"/>
                    <a:pt x="222" y="165"/>
                    <a:pt x="222" y="158"/>
                  </a:cubicBezTo>
                  <a:cubicBezTo>
                    <a:pt x="222" y="156"/>
                    <a:pt x="223" y="154"/>
                    <a:pt x="225" y="153"/>
                  </a:cubicBezTo>
                  <a:close/>
                </a:path>
              </a:pathLst>
            </a:custGeom>
            <a:solidFill>
              <a:srgbClr val="868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654D2935-AF8B-3B39-BD43-18C6C3BD9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792"/>
              <a:ext cx="442" cy="547"/>
            </a:xfrm>
            <a:custGeom>
              <a:avLst/>
              <a:gdLst>
                <a:gd name="T0" fmla="*/ 81 w 88"/>
                <a:gd name="T1" fmla="*/ 101 h 109"/>
                <a:gd name="T2" fmla="*/ 76 w 88"/>
                <a:gd name="T3" fmla="*/ 109 h 109"/>
                <a:gd name="T4" fmla="*/ 74 w 88"/>
                <a:gd name="T5" fmla="*/ 109 h 109"/>
                <a:gd name="T6" fmla="*/ 39 w 88"/>
                <a:gd name="T7" fmla="*/ 88 h 109"/>
                <a:gd name="T8" fmla="*/ 22 w 88"/>
                <a:gd name="T9" fmla="*/ 64 h 109"/>
                <a:gd name="T10" fmla="*/ 9 w 88"/>
                <a:gd name="T11" fmla="*/ 47 h 109"/>
                <a:gd name="T12" fmla="*/ 3 w 88"/>
                <a:gd name="T13" fmla="*/ 40 h 109"/>
                <a:gd name="T14" fmla="*/ 0 w 88"/>
                <a:gd name="T15" fmla="*/ 37 h 109"/>
                <a:gd name="T16" fmla="*/ 12 w 88"/>
                <a:gd name="T17" fmla="*/ 29 h 109"/>
                <a:gd name="T18" fmla="*/ 37 w 88"/>
                <a:gd name="T19" fmla="*/ 15 h 109"/>
                <a:gd name="T20" fmla="*/ 46 w 88"/>
                <a:gd name="T21" fmla="*/ 10 h 109"/>
                <a:gd name="T22" fmla="*/ 59 w 88"/>
                <a:gd name="T23" fmla="*/ 2 h 109"/>
                <a:gd name="T24" fmla="*/ 65 w 88"/>
                <a:gd name="T25" fmla="*/ 2 h 109"/>
                <a:gd name="T26" fmla="*/ 66 w 88"/>
                <a:gd name="T27" fmla="*/ 3 h 109"/>
                <a:gd name="T28" fmla="*/ 75 w 88"/>
                <a:gd name="T29" fmla="*/ 24 h 109"/>
                <a:gd name="T30" fmla="*/ 77 w 88"/>
                <a:gd name="T31" fmla="*/ 26 h 109"/>
                <a:gd name="T32" fmla="*/ 88 w 88"/>
                <a:gd name="T33" fmla="*/ 35 h 109"/>
                <a:gd name="T34" fmla="*/ 82 w 88"/>
                <a:gd name="T35" fmla="*/ 36 h 109"/>
                <a:gd name="T36" fmla="*/ 75 w 88"/>
                <a:gd name="T37" fmla="*/ 37 h 109"/>
                <a:gd name="T38" fmla="*/ 69 w 88"/>
                <a:gd name="T39" fmla="*/ 50 h 109"/>
                <a:gd name="T40" fmla="*/ 69 w 88"/>
                <a:gd name="T41" fmla="*/ 66 h 109"/>
                <a:gd name="T42" fmla="*/ 70 w 88"/>
                <a:gd name="T43" fmla="*/ 87 h 109"/>
                <a:gd name="T44" fmla="*/ 71 w 88"/>
                <a:gd name="T45" fmla="*/ 93 h 109"/>
                <a:gd name="T46" fmla="*/ 78 w 88"/>
                <a:gd name="T47" fmla="*/ 100 h 109"/>
                <a:gd name="T48" fmla="*/ 81 w 88"/>
                <a:gd name="T49" fmla="*/ 10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8" h="109">
                  <a:moveTo>
                    <a:pt x="81" y="101"/>
                  </a:moveTo>
                  <a:cubicBezTo>
                    <a:pt x="80" y="104"/>
                    <a:pt x="75" y="105"/>
                    <a:pt x="76" y="109"/>
                  </a:cubicBezTo>
                  <a:cubicBezTo>
                    <a:pt x="75" y="109"/>
                    <a:pt x="75" y="109"/>
                    <a:pt x="74" y="109"/>
                  </a:cubicBezTo>
                  <a:cubicBezTo>
                    <a:pt x="62" y="102"/>
                    <a:pt x="50" y="96"/>
                    <a:pt x="39" y="88"/>
                  </a:cubicBezTo>
                  <a:cubicBezTo>
                    <a:pt x="33" y="80"/>
                    <a:pt x="27" y="72"/>
                    <a:pt x="22" y="64"/>
                  </a:cubicBezTo>
                  <a:cubicBezTo>
                    <a:pt x="17" y="59"/>
                    <a:pt x="13" y="53"/>
                    <a:pt x="9" y="47"/>
                  </a:cubicBezTo>
                  <a:cubicBezTo>
                    <a:pt x="7" y="44"/>
                    <a:pt x="5" y="42"/>
                    <a:pt x="3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3" y="33"/>
                    <a:pt x="8" y="32"/>
                    <a:pt x="12" y="29"/>
                  </a:cubicBezTo>
                  <a:cubicBezTo>
                    <a:pt x="21" y="25"/>
                    <a:pt x="29" y="20"/>
                    <a:pt x="37" y="15"/>
                  </a:cubicBezTo>
                  <a:cubicBezTo>
                    <a:pt x="40" y="13"/>
                    <a:pt x="43" y="11"/>
                    <a:pt x="46" y="10"/>
                  </a:cubicBezTo>
                  <a:cubicBezTo>
                    <a:pt x="51" y="8"/>
                    <a:pt x="54" y="4"/>
                    <a:pt x="59" y="2"/>
                  </a:cubicBezTo>
                  <a:cubicBezTo>
                    <a:pt x="61" y="0"/>
                    <a:pt x="63" y="0"/>
                    <a:pt x="65" y="2"/>
                  </a:cubicBezTo>
                  <a:cubicBezTo>
                    <a:pt x="66" y="2"/>
                    <a:pt x="66" y="3"/>
                    <a:pt x="66" y="3"/>
                  </a:cubicBezTo>
                  <a:cubicBezTo>
                    <a:pt x="62" y="13"/>
                    <a:pt x="68" y="19"/>
                    <a:pt x="75" y="24"/>
                  </a:cubicBezTo>
                  <a:cubicBezTo>
                    <a:pt x="76" y="25"/>
                    <a:pt x="76" y="25"/>
                    <a:pt x="77" y="26"/>
                  </a:cubicBezTo>
                  <a:cubicBezTo>
                    <a:pt x="80" y="30"/>
                    <a:pt x="83" y="34"/>
                    <a:pt x="88" y="35"/>
                  </a:cubicBezTo>
                  <a:cubicBezTo>
                    <a:pt x="87" y="39"/>
                    <a:pt x="84" y="38"/>
                    <a:pt x="82" y="36"/>
                  </a:cubicBezTo>
                  <a:cubicBezTo>
                    <a:pt x="78" y="33"/>
                    <a:pt x="77" y="35"/>
                    <a:pt x="75" y="37"/>
                  </a:cubicBezTo>
                  <a:cubicBezTo>
                    <a:pt x="72" y="41"/>
                    <a:pt x="70" y="45"/>
                    <a:pt x="69" y="50"/>
                  </a:cubicBezTo>
                  <a:cubicBezTo>
                    <a:pt x="67" y="55"/>
                    <a:pt x="68" y="60"/>
                    <a:pt x="69" y="66"/>
                  </a:cubicBezTo>
                  <a:cubicBezTo>
                    <a:pt x="69" y="73"/>
                    <a:pt x="70" y="80"/>
                    <a:pt x="70" y="87"/>
                  </a:cubicBezTo>
                  <a:cubicBezTo>
                    <a:pt x="70" y="89"/>
                    <a:pt x="70" y="91"/>
                    <a:pt x="71" y="93"/>
                  </a:cubicBezTo>
                  <a:cubicBezTo>
                    <a:pt x="71" y="97"/>
                    <a:pt x="73" y="99"/>
                    <a:pt x="78" y="100"/>
                  </a:cubicBezTo>
                  <a:cubicBezTo>
                    <a:pt x="79" y="100"/>
                    <a:pt x="80" y="100"/>
                    <a:pt x="81" y="101"/>
                  </a:cubicBezTo>
                  <a:close/>
                </a:path>
              </a:pathLst>
            </a:custGeom>
            <a:solidFill>
              <a:srgbClr val="C0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11">
              <a:extLst>
                <a:ext uri="{FF2B5EF4-FFF2-40B4-BE49-F238E27FC236}">
                  <a16:creationId xmlns:a16="http://schemas.microsoft.com/office/drawing/2014/main" id="{5907FD2A-64AB-EC44-0A84-245A0DF8B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681"/>
              <a:ext cx="347" cy="729"/>
            </a:xfrm>
            <a:custGeom>
              <a:avLst/>
              <a:gdLst>
                <a:gd name="T0" fmla="*/ 19 w 69"/>
                <a:gd name="T1" fmla="*/ 133 h 145"/>
                <a:gd name="T2" fmla="*/ 19 w 69"/>
                <a:gd name="T3" fmla="*/ 139 h 145"/>
                <a:gd name="T4" fmla="*/ 15 w 69"/>
                <a:gd name="T5" fmla="*/ 145 h 145"/>
                <a:gd name="T6" fmla="*/ 4 w 69"/>
                <a:gd name="T7" fmla="*/ 131 h 145"/>
                <a:gd name="T8" fmla="*/ 5 w 69"/>
                <a:gd name="T9" fmla="*/ 129 h 145"/>
                <a:gd name="T10" fmla="*/ 1 w 69"/>
                <a:gd name="T11" fmla="*/ 91 h 145"/>
                <a:gd name="T12" fmla="*/ 5 w 69"/>
                <a:gd name="T13" fmla="*/ 68 h 145"/>
                <a:gd name="T14" fmla="*/ 11 w 69"/>
                <a:gd name="T15" fmla="*/ 37 h 145"/>
                <a:gd name="T16" fmla="*/ 15 w 69"/>
                <a:gd name="T17" fmla="*/ 39 h 145"/>
                <a:gd name="T18" fmla="*/ 19 w 69"/>
                <a:gd name="T19" fmla="*/ 41 h 145"/>
                <a:gd name="T20" fmla="*/ 23 w 69"/>
                <a:gd name="T21" fmla="*/ 42 h 145"/>
                <a:gd name="T22" fmla="*/ 37 w 69"/>
                <a:gd name="T23" fmla="*/ 43 h 145"/>
                <a:gd name="T24" fmla="*/ 39 w 69"/>
                <a:gd name="T25" fmla="*/ 42 h 145"/>
                <a:gd name="T26" fmla="*/ 45 w 69"/>
                <a:gd name="T27" fmla="*/ 34 h 145"/>
                <a:gd name="T28" fmla="*/ 46 w 69"/>
                <a:gd name="T29" fmla="*/ 21 h 145"/>
                <a:gd name="T30" fmla="*/ 46 w 69"/>
                <a:gd name="T31" fmla="*/ 9 h 145"/>
                <a:gd name="T32" fmla="*/ 54 w 69"/>
                <a:gd name="T33" fmla="*/ 3 h 145"/>
                <a:gd name="T34" fmla="*/ 58 w 69"/>
                <a:gd name="T35" fmla="*/ 1 h 145"/>
                <a:gd name="T36" fmla="*/ 63 w 69"/>
                <a:gd name="T37" fmla="*/ 3 h 145"/>
                <a:gd name="T38" fmla="*/ 51 w 69"/>
                <a:gd name="T39" fmla="*/ 8 h 145"/>
                <a:gd name="T40" fmla="*/ 50 w 69"/>
                <a:gd name="T41" fmla="*/ 17 h 145"/>
                <a:gd name="T42" fmla="*/ 54 w 69"/>
                <a:gd name="T43" fmla="*/ 97 h 145"/>
                <a:gd name="T44" fmla="*/ 56 w 69"/>
                <a:gd name="T45" fmla="*/ 103 h 145"/>
                <a:gd name="T46" fmla="*/ 69 w 69"/>
                <a:gd name="T47" fmla="*/ 134 h 145"/>
                <a:gd name="T48" fmla="*/ 69 w 69"/>
                <a:gd name="T49" fmla="*/ 138 h 145"/>
                <a:gd name="T50" fmla="*/ 58 w 69"/>
                <a:gd name="T51" fmla="*/ 142 h 145"/>
                <a:gd name="T52" fmla="*/ 40 w 69"/>
                <a:gd name="T53" fmla="*/ 111 h 145"/>
                <a:gd name="T54" fmla="*/ 37 w 69"/>
                <a:gd name="T55" fmla="*/ 102 h 145"/>
                <a:gd name="T56" fmla="*/ 28 w 69"/>
                <a:gd name="T57" fmla="*/ 64 h 145"/>
                <a:gd name="T58" fmla="*/ 22 w 69"/>
                <a:gd name="T59" fmla="*/ 82 h 145"/>
                <a:gd name="T60" fmla="*/ 19 w 69"/>
                <a:gd name="T61" fmla="*/ 108 h 145"/>
                <a:gd name="T62" fmla="*/ 19 w 69"/>
                <a:gd name="T63" fmla="*/ 13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9" h="145">
                  <a:moveTo>
                    <a:pt x="19" y="133"/>
                  </a:moveTo>
                  <a:cubicBezTo>
                    <a:pt x="18" y="135"/>
                    <a:pt x="19" y="137"/>
                    <a:pt x="19" y="139"/>
                  </a:cubicBezTo>
                  <a:cubicBezTo>
                    <a:pt x="19" y="142"/>
                    <a:pt x="18" y="144"/>
                    <a:pt x="15" y="145"/>
                  </a:cubicBezTo>
                  <a:cubicBezTo>
                    <a:pt x="13" y="139"/>
                    <a:pt x="9" y="135"/>
                    <a:pt x="4" y="131"/>
                  </a:cubicBezTo>
                  <a:cubicBezTo>
                    <a:pt x="5" y="131"/>
                    <a:pt x="5" y="130"/>
                    <a:pt x="5" y="129"/>
                  </a:cubicBezTo>
                  <a:cubicBezTo>
                    <a:pt x="4" y="117"/>
                    <a:pt x="3" y="104"/>
                    <a:pt x="1" y="91"/>
                  </a:cubicBezTo>
                  <a:cubicBezTo>
                    <a:pt x="0" y="83"/>
                    <a:pt x="4" y="76"/>
                    <a:pt x="5" y="68"/>
                  </a:cubicBezTo>
                  <a:cubicBezTo>
                    <a:pt x="7" y="58"/>
                    <a:pt x="9" y="47"/>
                    <a:pt x="11" y="37"/>
                  </a:cubicBezTo>
                  <a:cubicBezTo>
                    <a:pt x="14" y="34"/>
                    <a:pt x="14" y="37"/>
                    <a:pt x="15" y="39"/>
                  </a:cubicBezTo>
                  <a:cubicBezTo>
                    <a:pt x="15" y="41"/>
                    <a:pt x="16" y="42"/>
                    <a:pt x="19" y="41"/>
                  </a:cubicBezTo>
                  <a:cubicBezTo>
                    <a:pt x="20" y="41"/>
                    <a:pt x="21" y="41"/>
                    <a:pt x="23" y="42"/>
                  </a:cubicBezTo>
                  <a:cubicBezTo>
                    <a:pt x="27" y="45"/>
                    <a:pt x="32" y="44"/>
                    <a:pt x="37" y="43"/>
                  </a:cubicBezTo>
                  <a:cubicBezTo>
                    <a:pt x="37" y="43"/>
                    <a:pt x="38" y="43"/>
                    <a:pt x="39" y="42"/>
                  </a:cubicBezTo>
                  <a:cubicBezTo>
                    <a:pt x="45" y="41"/>
                    <a:pt x="45" y="41"/>
                    <a:pt x="45" y="34"/>
                  </a:cubicBezTo>
                  <a:cubicBezTo>
                    <a:pt x="45" y="29"/>
                    <a:pt x="45" y="25"/>
                    <a:pt x="46" y="21"/>
                  </a:cubicBezTo>
                  <a:cubicBezTo>
                    <a:pt x="47" y="17"/>
                    <a:pt x="46" y="13"/>
                    <a:pt x="46" y="9"/>
                  </a:cubicBezTo>
                  <a:cubicBezTo>
                    <a:pt x="47" y="4"/>
                    <a:pt x="48" y="3"/>
                    <a:pt x="54" y="3"/>
                  </a:cubicBezTo>
                  <a:cubicBezTo>
                    <a:pt x="55" y="3"/>
                    <a:pt x="57" y="2"/>
                    <a:pt x="58" y="1"/>
                  </a:cubicBezTo>
                  <a:cubicBezTo>
                    <a:pt x="60" y="1"/>
                    <a:pt x="62" y="0"/>
                    <a:pt x="63" y="3"/>
                  </a:cubicBezTo>
                  <a:cubicBezTo>
                    <a:pt x="60" y="6"/>
                    <a:pt x="56" y="8"/>
                    <a:pt x="51" y="8"/>
                  </a:cubicBezTo>
                  <a:cubicBezTo>
                    <a:pt x="50" y="10"/>
                    <a:pt x="49" y="13"/>
                    <a:pt x="50" y="17"/>
                  </a:cubicBezTo>
                  <a:cubicBezTo>
                    <a:pt x="53" y="44"/>
                    <a:pt x="53" y="70"/>
                    <a:pt x="54" y="97"/>
                  </a:cubicBezTo>
                  <a:cubicBezTo>
                    <a:pt x="54" y="99"/>
                    <a:pt x="54" y="101"/>
                    <a:pt x="56" y="103"/>
                  </a:cubicBezTo>
                  <a:cubicBezTo>
                    <a:pt x="61" y="113"/>
                    <a:pt x="65" y="124"/>
                    <a:pt x="69" y="134"/>
                  </a:cubicBezTo>
                  <a:cubicBezTo>
                    <a:pt x="69" y="135"/>
                    <a:pt x="69" y="137"/>
                    <a:pt x="69" y="138"/>
                  </a:cubicBezTo>
                  <a:cubicBezTo>
                    <a:pt x="68" y="143"/>
                    <a:pt x="63" y="145"/>
                    <a:pt x="58" y="142"/>
                  </a:cubicBezTo>
                  <a:cubicBezTo>
                    <a:pt x="53" y="131"/>
                    <a:pt x="48" y="121"/>
                    <a:pt x="40" y="111"/>
                  </a:cubicBezTo>
                  <a:cubicBezTo>
                    <a:pt x="38" y="108"/>
                    <a:pt x="37" y="106"/>
                    <a:pt x="37" y="102"/>
                  </a:cubicBezTo>
                  <a:cubicBezTo>
                    <a:pt x="35" y="90"/>
                    <a:pt x="31" y="77"/>
                    <a:pt x="28" y="64"/>
                  </a:cubicBezTo>
                  <a:cubicBezTo>
                    <a:pt x="26" y="70"/>
                    <a:pt x="24" y="76"/>
                    <a:pt x="22" y="82"/>
                  </a:cubicBezTo>
                  <a:cubicBezTo>
                    <a:pt x="20" y="90"/>
                    <a:pt x="18" y="99"/>
                    <a:pt x="19" y="108"/>
                  </a:cubicBezTo>
                  <a:cubicBezTo>
                    <a:pt x="20" y="116"/>
                    <a:pt x="19" y="125"/>
                    <a:pt x="19" y="133"/>
                  </a:cubicBezTo>
                  <a:close/>
                </a:path>
              </a:pathLst>
            </a:custGeom>
            <a:solidFill>
              <a:srgbClr val="378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12">
              <a:extLst>
                <a:ext uri="{FF2B5EF4-FFF2-40B4-BE49-F238E27FC236}">
                  <a16:creationId xmlns:a16="http://schemas.microsoft.com/office/drawing/2014/main" id="{FD6D8215-70CC-8740-BAF6-1CDA1AE85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601"/>
              <a:ext cx="553" cy="532"/>
            </a:xfrm>
            <a:custGeom>
              <a:avLst/>
              <a:gdLst>
                <a:gd name="T0" fmla="*/ 87 w 110"/>
                <a:gd name="T1" fmla="*/ 40 h 106"/>
                <a:gd name="T2" fmla="*/ 77 w 110"/>
                <a:gd name="T3" fmla="*/ 43 h 106"/>
                <a:gd name="T4" fmla="*/ 69 w 110"/>
                <a:gd name="T5" fmla="*/ 48 h 106"/>
                <a:gd name="T6" fmla="*/ 46 w 110"/>
                <a:gd name="T7" fmla="*/ 62 h 106"/>
                <a:gd name="T8" fmla="*/ 27 w 110"/>
                <a:gd name="T9" fmla="*/ 72 h 106"/>
                <a:gd name="T10" fmla="*/ 22 w 110"/>
                <a:gd name="T11" fmla="*/ 75 h 106"/>
                <a:gd name="T12" fmla="*/ 24 w 110"/>
                <a:gd name="T13" fmla="*/ 92 h 106"/>
                <a:gd name="T14" fmla="*/ 28 w 110"/>
                <a:gd name="T15" fmla="*/ 98 h 106"/>
                <a:gd name="T16" fmla="*/ 27 w 110"/>
                <a:gd name="T17" fmla="*/ 102 h 106"/>
                <a:gd name="T18" fmla="*/ 28 w 110"/>
                <a:gd name="T19" fmla="*/ 106 h 106"/>
                <a:gd name="T20" fmla="*/ 17 w 110"/>
                <a:gd name="T21" fmla="*/ 100 h 106"/>
                <a:gd name="T22" fmla="*/ 8 w 110"/>
                <a:gd name="T23" fmla="*/ 98 h 106"/>
                <a:gd name="T24" fmla="*/ 6 w 110"/>
                <a:gd name="T25" fmla="*/ 95 h 106"/>
                <a:gd name="T26" fmla="*/ 6 w 110"/>
                <a:gd name="T27" fmla="*/ 72 h 106"/>
                <a:gd name="T28" fmla="*/ 0 w 110"/>
                <a:gd name="T29" fmla="*/ 60 h 106"/>
                <a:gd name="T30" fmla="*/ 58 w 110"/>
                <a:gd name="T31" fmla="*/ 26 h 106"/>
                <a:gd name="T32" fmla="*/ 98 w 110"/>
                <a:gd name="T33" fmla="*/ 3 h 106"/>
                <a:gd name="T34" fmla="*/ 109 w 110"/>
                <a:gd name="T35" fmla="*/ 8 h 106"/>
                <a:gd name="T36" fmla="*/ 109 w 110"/>
                <a:gd name="T37" fmla="*/ 25 h 106"/>
                <a:gd name="T38" fmla="*/ 101 w 110"/>
                <a:gd name="T39" fmla="*/ 31 h 106"/>
                <a:gd name="T40" fmla="*/ 104 w 110"/>
                <a:gd name="T41" fmla="*/ 34 h 106"/>
                <a:gd name="T42" fmla="*/ 100 w 110"/>
                <a:gd name="T43" fmla="*/ 35 h 106"/>
                <a:gd name="T44" fmla="*/ 91 w 110"/>
                <a:gd name="T45" fmla="*/ 39 h 106"/>
                <a:gd name="T46" fmla="*/ 87 w 110"/>
                <a:gd name="T47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0" h="106">
                  <a:moveTo>
                    <a:pt x="87" y="40"/>
                  </a:moveTo>
                  <a:cubicBezTo>
                    <a:pt x="83" y="38"/>
                    <a:pt x="80" y="41"/>
                    <a:pt x="77" y="43"/>
                  </a:cubicBezTo>
                  <a:cubicBezTo>
                    <a:pt x="75" y="45"/>
                    <a:pt x="72" y="47"/>
                    <a:pt x="69" y="48"/>
                  </a:cubicBezTo>
                  <a:cubicBezTo>
                    <a:pt x="61" y="53"/>
                    <a:pt x="54" y="58"/>
                    <a:pt x="46" y="62"/>
                  </a:cubicBezTo>
                  <a:cubicBezTo>
                    <a:pt x="40" y="66"/>
                    <a:pt x="34" y="69"/>
                    <a:pt x="27" y="72"/>
                  </a:cubicBezTo>
                  <a:cubicBezTo>
                    <a:pt x="26" y="73"/>
                    <a:pt x="24" y="74"/>
                    <a:pt x="22" y="75"/>
                  </a:cubicBezTo>
                  <a:cubicBezTo>
                    <a:pt x="18" y="81"/>
                    <a:pt x="19" y="86"/>
                    <a:pt x="24" y="92"/>
                  </a:cubicBezTo>
                  <a:cubicBezTo>
                    <a:pt x="26" y="94"/>
                    <a:pt x="26" y="96"/>
                    <a:pt x="28" y="98"/>
                  </a:cubicBezTo>
                  <a:cubicBezTo>
                    <a:pt x="29" y="100"/>
                    <a:pt x="29" y="101"/>
                    <a:pt x="27" y="102"/>
                  </a:cubicBezTo>
                  <a:cubicBezTo>
                    <a:pt x="27" y="103"/>
                    <a:pt x="27" y="104"/>
                    <a:pt x="28" y="106"/>
                  </a:cubicBezTo>
                  <a:cubicBezTo>
                    <a:pt x="24" y="104"/>
                    <a:pt x="20" y="102"/>
                    <a:pt x="17" y="100"/>
                  </a:cubicBezTo>
                  <a:cubicBezTo>
                    <a:pt x="14" y="98"/>
                    <a:pt x="12" y="97"/>
                    <a:pt x="8" y="98"/>
                  </a:cubicBezTo>
                  <a:cubicBezTo>
                    <a:pt x="5" y="99"/>
                    <a:pt x="6" y="96"/>
                    <a:pt x="6" y="95"/>
                  </a:cubicBezTo>
                  <a:cubicBezTo>
                    <a:pt x="6" y="87"/>
                    <a:pt x="6" y="80"/>
                    <a:pt x="6" y="72"/>
                  </a:cubicBezTo>
                  <a:cubicBezTo>
                    <a:pt x="7" y="67"/>
                    <a:pt x="6" y="63"/>
                    <a:pt x="0" y="60"/>
                  </a:cubicBezTo>
                  <a:cubicBezTo>
                    <a:pt x="19" y="48"/>
                    <a:pt x="39" y="38"/>
                    <a:pt x="58" y="26"/>
                  </a:cubicBezTo>
                  <a:cubicBezTo>
                    <a:pt x="71" y="19"/>
                    <a:pt x="85" y="11"/>
                    <a:pt x="98" y="3"/>
                  </a:cubicBezTo>
                  <a:cubicBezTo>
                    <a:pt x="104" y="0"/>
                    <a:pt x="107" y="1"/>
                    <a:pt x="109" y="8"/>
                  </a:cubicBezTo>
                  <a:cubicBezTo>
                    <a:pt x="110" y="13"/>
                    <a:pt x="109" y="19"/>
                    <a:pt x="109" y="25"/>
                  </a:cubicBezTo>
                  <a:cubicBezTo>
                    <a:pt x="108" y="29"/>
                    <a:pt x="103" y="28"/>
                    <a:pt x="101" y="31"/>
                  </a:cubicBezTo>
                  <a:cubicBezTo>
                    <a:pt x="101" y="33"/>
                    <a:pt x="105" y="31"/>
                    <a:pt x="104" y="34"/>
                  </a:cubicBezTo>
                  <a:cubicBezTo>
                    <a:pt x="102" y="35"/>
                    <a:pt x="101" y="35"/>
                    <a:pt x="100" y="35"/>
                  </a:cubicBezTo>
                  <a:cubicBezTo>
                    <a:pt x="96" y="35"/>
                    <a:pt x="93" y="36"/>
                    <a:pt x="91" y="39"/>
                  </a:cubicBezTo>
                  <a:cubicBezTo>
                    <a:pt x="90" y="40"/>
                    <a:pt x="89" y="41"/>
                    <a:pt x="87" y="40"/>
                  </a:cubicBezTo>
                  <a:close/>
                </a:path>
              </a:pathLst>
            </a:custGeom>
            <a:solidFill>
              <a:srgbClr val="CAD2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13">
              <a:extLst>
                <a:ext uri="{FF2B5EF4-FFF2-40B4-BE49-F238E27FC236}">
                  <a16:creationId xmlns:a16="http://schemas.microsoft.com/office/drawing/2014/main" id="{8B390F02-1BCC-4E92-9E28-87CD50C5C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1506"/>
              <a:ext cx="332" cy="406"/>
            </a:xfrm>
            <a:custGeom>
              <a:avLst/>
              <a:gdLst>
                <a:gd name="T0" fmla="*/ 62 w 66"/>
                <a:gd name="T1" fmla="*/ 38 h 81"/>
                <a:gd name="T2" fmla="*/ 56 w 66"/>
                <a:gd name="T3" fmla="*/ 38 h 81"/>
                <a:gd name="T4" fmla="*/ 51 w 66"/>
                <a:gd name="T5" fmla="*/ 39 h 81"/>
                <a:gd name="T6" fmla="*/ 47 w 66"/>
                <a:gd name="T7" fmla="*/ 42 h 81"/>
                <a:gd name="T8" fmla="*/ 47 w 66"/>
                <a:gd name="T9" fmla="*/ 52 h 81"/>
                <a:gd name="T10" fmla="*/ 46 w 66"/>
                <a:gd name="T11" fmla="*/ 57 h 81"/>
                <a:gd name="T12" fmla="*/ 46 w 66"/>
                <a:gd name="T13" fmla="*/ 71 h 81"/>
                <a:gd name="T14" fmla="*/ 43 w 66"/>
                <a:gd name="T15" fmla="*/ 78 h 81"/>
                <a:gd name="T16" fmla="*/ 41 w 66"/>
                <a:gd name="T17" fmla="*/ 79 h 81"/>
                <a:gd name="T18" fmla="*/ 28 w 66"/>
                <a:gd name="T19" fmla="*/ 80 h 81"/>
                <a:gd name="T20" fmla="*/ 21 w 66"/>
                <a:gd name="T21" fmla="*/ 78 h 81"/>
                <a:gd name="T22" fmla="*/ 18 w 66"/>
                <a:gd name="T23" fmla="*/ 77 h 81"/>
                <a:gd name="T24" fmla="*/ 13 w 66"/>
                <a:gd name="T25" fmla="*/ 74 h 81"/>
                <a:gd name="T26" fmla="*/ 10 w 66"/>
                <a:gd name="T27" fmla="*/ 72 h 81"/>
                <a:gd name="T28" fmla="*/ 10 w 66"/>
                <a:gd name="T29" fmla="*/ 60 h 81"/>
                <a:gd name="T30" fmla="*/ 9 w 66"/>
                <a:gd name="T31" fmla="*/ 52 h 81"/>
                <a:gd name="T32" fmla="*/ 2 w 66"/>
                <a:gd name="T33" fmla="*/ 40 h 81"/>
                <a:gd name="T34" fmla="*/ 0 w 66"/>
                <a:gd name="T35" fmla="*/ 36 h 81"/>
                <a:gd name="T36" fmla="*/ 5 w 66"/>
                <a:gd name="T37" fmla="*/ 12 h 81"/>
                <a:gd name="T38" fmla="*/ 16 w 66"/>
                <a:gd name="T39" fmla="*/ 1 h 81"/>
                <a:gd name="T40" fmla="*/ 19 w 66"/>
                <a:gd name="T41" fmla="*/ 3 h 81"/>
                <a:gd name="T42" fmla="*/ 19 w 66"/>
                <a:gd name="T43" fmla="*/ 12 h 81"/>
                <a:gd name="T44" fmla="*/ 19 w 66"/>
                <a:gd name="T45" fmla="*/ 13 h 81"/>
                <a:gd name="T46" fmla="*/ 36 w 66"/>
                <a:gd name="T47" fmla="*/ 14 h 81"/>
                <a:gd name="T48" fmla="*/ 39 w 66"/>
                <a:gd name="T49" fmla="*/ 11 h 81"/>
                <a:gd name="T50" fmla="*/ 40 w 66"/>
                <a:gd name="T51" fmla="*/ 5 h 81"/>
                <a:gd name="T52" fmla="*/ 43 w 66"/>
                <a:gd name="T53" fmla="*/ 1 h 81"/>
                <a:gd name="T54" fmla="*/ 59 w 66"/>
                <a:gd name="T55" fmla="*/ 13 h 81"/>
                <a:gd name="T56" fmla="*/ 65 w 66"/>
                <a:gd name="T57" fmla="*/ 33 h 81"/>
                <a:gd name="T58" fmla="*/ 63 w 66"/>
                <a:gd name="T59" fmla="*/ 38 h 81"/>
                <a:gd name="T60" fmla="*/ 62 w 66"/>
                <a:gd name="T61" fmla="*/ 3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6" h="81">
                  <a:moveTo>
                    <a:pt x="62" y="38"/>
                  </a:moveTo>
                  <a:cubicBezTo>
                    <a:pt x="60" y="37"/>
                    <a:pt x="58" y="37"/>
                    <a:pt x="56" y="38"/>
                  </a:cubicBezTo>
                  <a:cubicBezTo>
                    <a:pt x="55" y="39"/>
                    <a:pt x="53" y="40"/>
                    <a:pt x="51" y="39"/>
                  </a:cubicBezTo>
                  <a:cubicBezTo>
                    <a:pt x="48" y="37"/>
                    <a:pt x="47" y="40"/>
                    <a:pt x="47" y="42"/>
                  </a:cubicBezTo>
                  <a:cubicBezTo>
                    <a:pt x="46" y="45"/>
                    <a:pt x="45" y="48"/>
                    <a:pt x="47" y="52"/>
                  </a:cubicBezTo>
                  <a:cubicBezTo>
                    <a:pt x="48" y="54"/>
                    <a:pt x="47" y="55"/>
                    <a:pt x="46" y="57"/>
                  </a:cubicBezTo>
                  <a:cubicBezTo>
                    <a:pt x="45" y="62"/>
                    <a:pt x="45" y="66"/>
                    <a:pt x="46" y="71"/>
                  </a:cubicBezTo>
                  <a:cubicBezTo>
                    <a:pt x="46" y="74"/>
                    <a:pt x="44" y="76"/>
                    <a:pt x="43" y="78"/>
                  </a:cubicBezTo>
                  <a:cubicBezTo>
                    <a:pt x="43" y="79"/>
                    <a:pt x="42" y="79"/>
                    <a:pt x="41" y="79"/>
                  </a:cubicBezTo>
                  <a:cubicBezTo>
                    <a:pt x="37" y="77"/>
                    <a:pt x="33" y="81"/>
                    <a:pt x="28" y="80"/>
                  </a:cubicBezTo>
                  <a:cubicBezTo>
                    <a:pt x="26" y="80"/>
                    <a:pt x="23" y="80"/>
                    <a:pt x="21" y="78"/>
                  </a:cubicBezTo>
                  <a:cubicBezTo>
                    <a:pt x="20" y="77"/>
                    <a:pt x="19" y="77"/>
                    <a:pt x="18" y="77"/>
                  </a:cubicBezTo>
                  <a:cubicBezTo>
                    <a:pt x="14" y="80"/>
                    <a:pt x="13" y="78"/>
                    <a:pt x="13" y="74"/>
                  </a:cubicBezTo>
                  <a:cubicBezTo>
                    <a:pt x="13" y="72"/>
                    <a:pt x="12" y="71"/>
                    <a:pt x="10" y="72"/>
                  </a:cubicBezTo>
                  <a:cubicBezTo>
                    <a:pt x="10" y="68"/>
                    <a:pt x="10" y="64"/>
                    <a:pt x="10" y="60"/>
                  </a:cubicBezTo>
                  <a:cubicBezTo>
                    <a:pt x="8" y="58"/>
                    <a:pt x="9" y="55"/>
                    <a:pt x="9" y="52"/>
                  </a:cubicBezTo>
                  <a:cubicBezTo>
                    <a:pt x="9" y="46"/>
                    <a:pt x="9" y="41"/>
                    <a:pt x="2" y="40"/>
                  </a:cubicBezTo>
                  <a:cubicBezTo>
                    <a:pt x="1" y="39"/>
                    <a:pt x="0" y="38"/>
                    <a:pt x="0" y="36"/>
                  </a:cubicBezTo>
                  <a:cubicBezTo>
                    <a:pt x="1" y="28"/>
                    <a:pt x="2" y="20"/>
                    <a:pt x="5" y="12"/>
                  </a:cubicBezTo>
                  <a:cubicBezTo>
                    <a:pt x="7" y="7"/>
                    <a:pt x="10" y="2"/>
                    <a:pt x="16" y="1"/>
                  </a:cubicBezTo>
                  <a:cubicBezTo>
                    <a:pt x="18" y="0"/>
                    <a:pt x="19" y="1"/>
                    <a:pt x="19" y="3"/>
                  </a:cubicBezTo>
                  <a:cubicBezTo>
                    <a:pt x="19" y="6"/>
                    <a:pt x="19" y="9"/>
                    <a:pt x="19" y="12"/>
                  </a:cubicBezTo>
                  <a:cubicBezTo>
                    <a:pt x="19" y="12"/>
                    <a:pt x="19" y="12"/>
                    <a:pt x="19" y="13"/>
                  </a:cubicBezTo>
                  <a:cubicBezTo>
                    <a:pt x="24" y="17"/>
                    <a:pt x="31" y="17"/>
                    <a:pt x="36" y="14"/>
                  </a:cubicBezTo>
                  <a:cubicBezTo>
                    <a:pt x="36" y="13"/>
                    <a:pt x="37" y="12"/>
                    <a:pt x="39" y="11"/>
                  </a:cubicBezTo>
                  <a:cubicBezTo>
                    <a:pt x="41" y="10"/>
                    <a:pt x="40" y="7"/>
                    <a:pt x="40" y="5"/>
                  </a:cubicBezTo>
                  <a:cubicBezTo>
                    <a:pt x="41" y="3"/>
                    <a:pt x="40" y="0"/>
                    <a:pt x="43" y="1"/>
                  </a:cubicBezTo>
                  <a:cubicBezTo>
                    <a:pt x="49" y="4"/>
                    <a:pt x="56" y="6"/>
                    <a:pt x="59" y="13"/>
                  </a:cubicBezTo>
                  <a:cubicBezTo>
                    <a:pt x="61" y="20"/>
                    <a:pt x="62" y="26"/>
                    <a:pt x="65" y="33"/>
                  </a:cubicBezTo>
                  <a:cubicBezTo>
                    <a:pt x="66" y="35"/>
                    <a:pt x="63" y="36"/>
                    <a:pt x="63" y="38"/>
                  </a:cubicBezTo>
                  <a:cubicBezTo>
                    <a:pt x="62" y="38"/>
                    <a:pt x="62" y="38"/>
                    <a:pt x="62" y="38"/>
                  </a:cubicBezTo>
                  <a:close/>
                </a:path>
              </a:pathLst>
            </a:custGeom>
            <a:solidFill>
              <a:srgbClr val="129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14">
              <a:extLst>
                <a:ext uri="{FF2B5EF4-FFF2-40B4-BE49-F238E27FC236}">
                  <a16:creationId xmlns:a16="http://schemas.microsoft.com/office/drawing/2014/main" id="{11E3AD8E-5974-0246-9947-223AD1469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1902"/>
              <a:ext cx="387" cy="367"/>
            </a:xfrm>
            <a:custGeom>
              <a:avLst/>
              <a:gdLst>
                <a:gd name="T0" fmla="*/ 1 w 77"/>
                <a:gd name="T1" fmla="*/ 27 h 73"/>
                <a:gd name="T2" fmla="*/ 10 w 77"/>
                <a:gd name="T3" fmla="*/ 11 h 73"/>
                <a:gd name="T4" fmla="*/ 13 w 77"/>
                <a:gd name="T5" fmla="*/ 11 h 73"/>
                <a:gd name="T6" fmla="*/ 21 w 77"/>
                <a:gd name="T7" fmla="*/ 14 h 73"/>
                <a:gd name="T8" fmla="*/ 26 w 77"/>
                <a:gd name="T9" fmla="*/ 4 h 73"/>
                <a:gd name="T10" fmla="*/ 47 w 77"/>
                <a:gd name="T11" fmla="*/ 8 h 73"/>
                <a:gd name="T12" fmla="*/ 55 w 77"/>
                <a:gd name="T13" fmla="*/ 18 h 73"/>
                <a:gd name="T14" fmla="*/ 74 w 77"/>
                <a:gd name="T15" fmla="*/ 36 h 73"/>
                <a:gd name="T16" fmla="*/ 76 w 77"/>
                <a:gd name="T17" fmla="*/ 39 h 73"/>
                <a:gd name="T18" fmla="*/ 65 w 77"/>
                <a:gd name="T19" fmla="*/ 44 h 73"/>
                <a:gd name="T20" fmla="*/ 59 w 77"/>
                <a:gd name="T21" fmla="*/ 42 h 73"/>
                <a:gd name="T22" fmla="*/ 59 w 77"/>
                <a:gd name="T23" fmla="*/ 48 h 73"/>
                <a:gd name="T24" fmla="*/ 34 w 77"/>
                <a:gd name="T25" fmla="*/ 63 h 73"/>
                <a:gd name="T26" fmla="*/ 42 w 77"/>
                <a:gd name="T27" fmla="*/ 63 h 73"/>
                <a:gd name="T28" fmla="*/ 44 w 77"/>
                <a:gd name="T29" fmla="*/ 72 h 73"/>
                <a:gd name="T30" fmla="*/ 40 w 77"/>
                <a:gd name="T31" fmla="*/ 72 h 73"/>
                <a:gd name="T32" fmla="*/ 21 w 77"/>
                <a:gd name="T33" fmla="*/ 73 h 73"/>
                <a:gd name="T34" fmla="*/ 4 w 77"/>
                <a:gd name="T35" fmla="*/ 59 h 73"/>
                <a:gd name="T36" fmla="*/ 1 w 77"/>
                <a:gd name="T37" fmla="*/ 2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7" h="73">
                  <a:moveTo>
                    <a:pt x="1" y="27"/>
                  </a:moveTo>
                  <a:cubicBezTo>
                    <a:pt x="3" y="21"/>
                    <a:pt x="6" y="16"/>
                    <a:pt x="10" y="11"/>
                  </a:cubicBezTo>
                  <a:cubicBezTo>
                    <a:pt x="11" y="10"/>
                    <a:pt x="12" y="10"/>
                    <a:pt x="13" y="11"/>
                  </a:cubicBezTo>
                  <a:cubicBezTo>
                    <a:pt x="15" y="14"/>
                    <a:pt x="18" y="15"/>
                    <a:pt x="21" y="14"/>
                  </a:cubicBezTo>
                  <a:cubicBezTo>
                    <a:pt x="23" y="11"/>
                    <a:pt x="25" y="8"/>
                    <a:pt x="26" y="4"/>
                  </a:cubicBezTo>
                  <a:cubicBezTo>
                    <a:pt x="32" y="0"/>
                    <a:pt x="41" y="2"/>
                    <a:pt x="47" y="8"/>
                  </a:cubicBezTo>
                  <a:cubicBezTo>
                    <a:pt x="49" y="12"/>
                    <a:pt x="52" y="15"/>
                    <a:pt x="55" y="18"/>
                  </a:cubicBezTo>
                  <a:cubicBezTo>
                    <a:pt x="60" y="26"/>
                    <a:pt x="66" y="31"/>
                    <a:pt x="74" y="36"/>
                  </a:cubicBezTo>
                  <a:cubicBezTo>
                    <a:pt x="75" y="36"/>
                    <a:pt x="77" y="37"/>
                    <a:pt x="76" y="39"/>
                  </a:cubicBezTo>
                  <a:cubicBezTo>
                    <a:pt x="73" y="41"/>
                    <a:pt x="69" y="43"/>
                    <a:pt x="65" y="44"/>
                  </a:cubicBezTo>
                  <a:cubicBezTo>
                    <a:pt x="63" y="44"/>
                    <a:pt x="61" y="43"/>
                    <a:pt x="59" y="42"/>
                  </a:cubicBezTo>
                  <a:cubicBezTo>
                    <a:pt x="58" y="44"/>
                    <a:pt x="61" y="46"/>
                    <a:pt x="59" y="48"/>
                  </a:cubicBezTo>
                  <a:cubicBezTo>
                    <a:pt x="51" y="52"/>
                    <a:pt x="42" y="57"/>
                    <a:pt x="34" y="63"/>
                  </a:cubicBezTo>
                  <a:cubicBezTo>
                    <a:pt x="37" y="64"/>
                    <a:pt x="40" y="62"/>
                    <a:pt x="42" y="63"/>
                  </a:cubicBezTo>
                  <a:cubicBezTo>
                    <a:pt x="45" y="66"/>
                    <a:pt x="44" y="69"/>
                    <a:pt x="44" y="72"/>
                  </a:cubicBezTo>
                  <a:cubicBezTo>
                    <a:pt x="42" y="72"/>
                    <a:pt x="41" y="72"/>
                    <a:pt x="40" y="72"/>
                  </a:cubicBezTo>
                  <a:cubicBezTo>
                    <a:pt x="34" y="73"/>
                    <a:pt x="28" y="73"/>
                    <a:pt x="21" y="73"/>
                  </a:cubicBezTo>
                  <a:cubicBezTo>
                    <a:pt x="11" y="73"/>
                    <a:pt x="7" y="71"/>
                    <a:pt x="4" y="59"/>
                  </a:cubicBezTo>
                  <a:cubicBezTo>
                    <a:pt x="1" y="48"/>
                    <a:pt x="0" y="37"/>
                    <a:pt x="1" y="27"/>
                  </a:cubicBezTo>
                  <a:close/>
                </a:path>
              </a:pathLst>
            </a:custGeom>
            <a:solidFill>
              <a:srgbClr val="368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15">
              <a:extLst>
                <a:ext uri="{FF2B5EF4-FFF2-40B4-BE49-F238E27FC236}">
                  <a16:creationId xmlns:a16="http://schemas.microsoft.com/office/drawing/2014/main" id="{F2651467-4452-EEA0-B619-390424F25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490"/>
              <a:ext cx="427" cy="608"/>
            </a:xfrm>
            <a:custGeom>
              <a:avLst/>
              <a:gdLst>
                <a:gd name="T0" fmla="*/ 66 w 85"/>
                <a:gd name="T1" fmla="*/ 121 h 121"/>
                <a:gd name="T2" fmla="*/ 66 w 85"/>
                <a:gd name="T3" fmla="*/ 120 h 121"/>
                <a:gd name="T4" fmla="*/ 38 w 85"/>
                <a:gd name="T5" fmla="*/ 94 h 121"/>
                <a:gd name="T6" fmla="*/ 16 w 85"/>
                <a:gd name="T7" fmla="*/ 86 h 121"/>
                <a:gd name="T8" fmla="*/ 14 w 85"/>
                <a:gd name="T9" fmla="*/ 77 h 121"/>
                <a:gd name="T10" fmla="*/ 9 w 85"/>
                <a:gd name="T11" fmla="*/ 64 h 121"/>
                <a:gd name="T12" fmla="*/ 5 w 85"/>
                <a:gd name="T13" fmla="*/ 56 h 121"/>
                <a:gd name="T14" fmla="*/ 4 w 85"/>
                <a:gd name="T15" fmla="*/ 55 h 121"/>
                <a:gd name="T16" fmla="*/ 0 w 85"/>
                <a:gd name="T17" fmla="*/ 54 h 121"/>
                <a:gd name="T18" fmla="*/ 4 w 85"/>
                <a:gd name="T19" fmla="*/ 50 h 121"/>
                <a:gd name="T20" fmla="*/ 10 w 85"/>
                <a:gd name="T21" fmla="*/ 47 h 121"/>
                <a:gd name="T22" fmla="*/ 20 w 85"/>
                <a:gd name="T23" fmla="*/ 41 h 121"/>
                <a:gd name="T24" fmla="*/ 31 w 85"/>
                <a:gd name="T25" fmla="*/ 41 h 121"/>
                <a:gd name="T26" fmla="*/ 34 w 85"/>
                <a:gd name="T27" fmla="*/ 42 h 121"/>
                <a:gd name="T28" fmla="*/ 34 w 85"/>
                <a:gd name="T29" fmla="*/ 39 h 121"/>
                <a:gd name="T30" fmla="*/ 35 w 85"/>
                <a:gd name="T31" fmla="*/ 0 h 121"/>
                <a:gd name="T32" fmla="*/ 37 w 85"/>
                <a:gd name="T33" fmla="*/ 6 h 121"/>
                <a:gd name="T34" fmla="*/ 37 w 85"/>
                <a:gd name="T35" fmla="*/ 39 h 121"/>
                <a:gd name="T36" fmla="*/ 39 w 85"/>
                <a:gd name="T37" fmla="*/ 50 h 121"/>
                <a:gd name="T38" fmla="*/ 51 w 85"/>
                <a:gd name="T39" fmla="*/ 68 h 121"/>
                <a:gd name="T40" fmla="*/ 73 w 85"/>
                <a:gd name="T41" fmla="*/ 99 h 121"/>
                <a:gd name="T42" fmla="*/ 83 w 85"/>
                <a:gd name="T43" fmla="*/ 111 h 121"/>
                <a:gd name="T44" fmla="*/ 81 w 85"/>
                <a:gd name="T45" fmla="*/ 116 h 121"/>
                <a:gd name="T46" fmla="*/ 66 w 85"/>
                <a:gd name="T4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5" h="121">
                  <a:moveTo>
                    <a:pt x="66" y="121"/>
                  </a:moveTo>
                  <a:cubicBezTo>
                    <a:pt x="66" y="121"/>
                    <a:pt x="66" y="121"/>
                    <a:pt x="66" y="120"/>
                  </a:cubicBezTo>
                  <a:cubicBezTo>
                    <a:pt x="54" y="114"/>
                    <a:pt x="46" y="104"/>
                    <a:pt x="38" y="94"/>
                  </a:cubicBezTo>
                  <a:cubicBezTo>
                    <a:pt x="32" y="86"/>
                    <a:pt x="25" y="83"/>
                    <a:pt x="16" y="86"/>
                  </a:cubicBezTo>
                  <a:cubicBezTo>
                    <a:pt x="13" y="83"/>
                    <a:pt x="15" y="80"/>
                    <a:pt x="14" y="77"/>
                  </a:cubicBezTo>
                  <a:cubicBezTo>
                    <a:pt x="13" y="73"/>
                    <a:pt x="11" y="68"/>
                    <a:pt x="9" y="64"/>
                  </a:cubicBezTo>
                  <a:cubicBezTo>
                    <a:pt x="11" y="59"/>
                    <a:pt x="7" y="58"/>
                    <a:pt x="5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4"/>
                    <a:pt x="0" y="56"/>
                    <a:pt x="0" y="54"/>
                  </a:cubicBezTo>
                  <a:cubicBezTo>
                    <a:pt x="0" y="52"/>
                    <a:pt x="2" y="51"/>
                    <a:pt x="4" y="50"/>
                  </a:cubicBezTo>
                  <a:cubicBezTo>
                    <a:pt x="6" y="49"/>
                    <a:pt x="8" y="48"/>
                    <a:pt x="10" y="47"/>
                  </a:cubicBezTo>
                  <a:cubicBezTo>
                    <a:pt x="14" y="46"/>
                    <a:pt x="17" y="43"/>
                    <a:pt x="20" y="41"/>
                  </a:cubicBezTo>
                  <a:cubicBezTo>
                    <a:pt x="24" y="39"/>
                    <a:pt x="27" y="37"/>
                    <a:pt x="31" y="41"/>
                  </a:cubicBezTo>
                  <a:cubicBezTo>
                    <a:pt x="32" y="42"/>
                    <a:pt x="33" y="43"/>
                    <a:pt x="34" y="42"/>
                  </a:cubicBezTo>
                  <a:cubicBezTo>
                    <a:pt x="35" y="42"/>
                    <a:pt x="34" y="40"/>
                    <a:pt x="34" y="39"/>
                  </a:cubicBezTo>
                  <a:cubicBezTo>
                    <a:pt x="34" y="26"/>
                    <a:pt x="34" y="13"/>
                    <a:pt x="35" y="0"/>
                  </a:cubicBezTo>
                  <a:cubicBezTo>
                    <a:pt x="37" y="2"/>
                    <a:pt x="37" y="4"/>
                    <a:pt x="37" y="6"/>
                  </a:cubicBezTo>
                  <a:cubicBezTo>
                    <a:pt x="37" y="17"/>
                    <a:pt x="37" y="28"/>
                    <a:pt x="37" y="39"/>
                  </a:cubicBezTo>
                  <a:cubicBezTo>
                    <a:pt x="37" y="43"/>
                    <a:pt x="37" y="47"/>
                    <a:pt x="39" y="50"/>
                  </a:cubicBezTo>
                  <a:cubicBezTo>
                    <a:pt x="41" y="57"/>
                    <a:pt x="47" y="62"/>
                    <a:pt x="51" y="68"/>
                  </a:cubicBezTo>
                  <a:cubicBezTo>
                    <a:pt x="58" y="78"/>
                    <a:pt x="66" y="88"/>
                    <a:pt x="73" y="99"/>
                  </a:cubicBezTo>
                  <a:cubicBezTo>
                    <a:pt x="76" y="103"/>
                    <a:pt x="79" y="107"/>
                    <a:pt x="83" y="111"/>
                  </a:cubicBezTo>
                  <a:cubicBezTo>
                    <a:pt x="85" y="114"/>
                    <a:pt x="84" y="115"/>
                    <a:pt x="81" y="116"/>
                  </a:cubicBezTo>
                  <a:cubicBezTo>
                    <a:pt x="76" y="118"/>
                    <a:pt x="71" y="119"/>
                    <a:pt x="66" y="121"/>
                  </a:cubicBezTo>
                  <a:close/>
                </a:path>
              </a:pathLst>
            </a:custGeom>
            <a:solidFill>
              <a:srgbClr val="C0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16">
              <a:extLst>
                <a:ext uri="{FF2B5EF4-FFF2-40B4-BE49-F238E27FC236}">
                  <a16:creationId xmlns:a16="http://schemas.microsoft.com/office/drawing/2014/main" id="{99F6BA46-643C-6C8D-5870-4BAD1FDE8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2379"/>
              <a:ext cx="468" cy="453"/>
            </a:xfrm>
            <a:custGeom>
              <a:avLst/>
              <a:gdLst>
                <a:gd name="T0" fmla="*/ 91 w 93"/>
                <a:gd name="T1" fmla="*/ 90 h 90"/>
                <a:gd name="T2" fmla="*/ 75 w 93"/>
                <a:gd name="T3" fmla="*/ 82 h 90"/>
                <a:gd name="T4" fmla="*/ 14 w 93"/>
                <a:gd name="T5" fmla="*/ 47 h 90"/>
                <a:gd name="T6" fmla="*/ 11 w 93"/>
                <a:gd name="T7" fmla="*/ 43 h 90"/>
                <a:gd name="T8" fmla="*/ 10 w 93"/>
                <a:gd name="T9" fmla="*/ 32 h 90"/>
                <a:gd name="T10" fmla="*/ 2 w 93"/>
                <a:gd name="T11" fmla="*/ 10 h 90"/>
                <a:gd name="T12" fmla="*/ 1 w 93"/>
                <a:gd name="T13" fmla="*/ 5 h 90"/>
                <a:gd name="T14" fmla="*/ 6 w 93"/>
                <a:gd name="T15" fmla="*/ 0 h 90"/>
                <a:gd name="T16" fmla="*/ 16 w 93"/>
                <a:gd name="T17" fmla="*/ 10 h 90"/>
                <a:gd name="T18" fmla="*/ 31 w 93"/>
                <a:gd name="T19" fmla="*/ 22 h 90"/>
                <a:gd name="T20" fmla="*/ 39 w 93"/>
                <a:gd name="T21" fmla="*/ 26 h 90"/>
                <a:gd name="T22" fmla="*/ 60 w 93"/>
                <a:gd name="T23" fmla="*/ 43 h 90"/>
                <a:gd name="T24" fmla="*/ 75 w 93"/>
                <a:gd name="T25" fmla="*/ 54 h 90"/>
                <a:gd name="T26" fmla="*/ 87 w 93"/>
                <a:gd name="T27" fmla="*/ 73 h 90"/>
                <a:gd name="T28" fmla="*/ 87 w 93"/>
                <a:gd name="T29" fmla="*/ 81 h 90"/>
                <a:gd name="T30" fmla="*/ 88 w 93"/>
                <a:gd name="T31" fmla="*/ 84 h 90"/>
                <a:gd name="T32" fmla="*/ 93 w 93"/>
                <a:gd name="T33" fmla="*/ 89 h 90"/>
                <a:gd name="T34" fmla="*/ 91 w 93"/>
                <a:gd name="T3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3" h="90">
                  <a:moveTo>
                    <a:pt x="91" y="90"/>
                  </a:moveTo>
                  <a:cubicBezTo>
                    <a:pt x="84" y="89"/>
                    <a:pt x="80" y="85"/>
                    <a:pt x="75" y="82"/>
                  </a:cubicBezTo>
                  <a:cubicBezTo>
                    <a:pt x="54" y="70"/>
                    <a:pt x="34" y="59"/>
                    <a:pt x="14" y="47"/>
                  </a:cubicBezTo>
                  <a:cubicBezTo>
                    <a:pt x="12" y="46"/>
                    <a:pt x="11" y="45"/>
                    <a:pt x="11" y="43"/>
                  </a:cubicBezTo>
                  <a:cubicBezTo>
                    <a:pt x="9" y="39"/>
                    <a:pt x="10" y="35"/>
                    <a:pt x="10" y="32"/>
                  </a:cubicBezTo>
                  <a:cubicBezTo>
                    <a:pt x="10" y="23"/>
                    <a:pt x="8" y="16"/>
                    <a:pt x="2" y="10"/>
                  </a:cubicBezTo>
                  <a:cubicBezTo>
                    <a:pt x="1" y="9"/>
                    <a:pt x="0" y="7"/>
                    <a:pt x="1" y="5"/>
                  </a:cubicBezTo>
                  <a:cubicBezTo>
                    <a:pt x="3" y="4"/>
                    <a:pt x="5" y="2"/>
                    <a:pt x="6" y="0"/>
                  </a:cubicBezTo>
                  <a:cubicBezTo>
                    <a:pt x="7" y="5"/>
                    <a:pt x="12" y="7"/>
                    <a:pt x="16" y="10"/>
                  </a:cubicBezTo>
                  <a:cubicBezTo>
                    <a:pt x="21" y="14"/>
                    <a:pt x="26" y="17"/>
                    <a:pt x="31" y="22"/>
                  </a:cubicBezTo>
                  <a:cubicBezTo>
                    <a:pt x="34" y="23"/>
                    <a:pt x="36" y="25"/>
                    <a:pt x="39" y="26"/>
                  </a:cubicBezTo>
                  <a:cubicBezTo>
                    <a:pt x="46" y="31"/>
                    <a:pt x="53" y="37"/>
                    <a:pt x="60" y="43"/>
                  </a:cubicBezTo>
                  <a:cubicBezTo>
                    <a:pt x="65" y="47"/>
                    <a:pt x="71" y="49"/>
                    <a:pt x="75" y="54"/>
                  </a:cubicBezTo>
                  <a:cubicBezTo>
                    <a:pt x="80" y="59"/>
                    <a:pt x="85" y="65"/>
                    <a:pt x="87" y="73"/>
                  </a:cubicBezTo>
                  <a:cubicBezTo>
                    <a:pt x="88" y="75"/>
                    <a:pt x="90" y="78"/>
                    <a:pt x="87" y="81"/>
                  </a:cubicBezTo>
                  <a:cubicBezTo>
                    <a:pt x="86" y="82"/>
                    <a:pt x="87" y="83"/>
                    <a:pt x="88" y="84"/>
                  </a:cubicBezTo>
                  <a:cubicBezTo>
                    <a:pt x="90" y="85"/>
                    <a:pt x="91" y="87"/>
                    <a:pt x="93" y="89"/>
                  </a:cubicBezTo>
                  <a:cubicBezTo>
                    <a:pt x="93" y="90"/>
                    <a:pt x="92" y="90"/>
                    <a:pt x="91" y="90"/>
                  </a:cubicBezTo>
                  <a:close/>
                </a:path>
              </a:pathLst>
            </a:custGeom>
            <a:solidFill>
              <a:srgbClr val="06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17">
              <a:extLst>
                <a:ext uri="{FF2B5EF4-FFF2-40B4-BE49-F238E27FC236}">
                  <a16:creationId xmlns:a16="http://schemas.microsoft.com/office/drawing/2014/main" id="{E8DE1A54-607D-9E27-9C79-0197F634D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821"/>
              <a:ext cx="517" cy="342"/>
            </a:xfrm>
            <a:custGeom>
              <a:avLst/>
              <a:gdLst>
                <a:gd name="T0" fmla="*/ 0 w 103"/>
                <a:gd name="T1" fmla="*/ 59 h 68"/>
                <a:gd name="T2" fmla="*/ 9 w 103"/>
                <a:gd name="T3" fmla="*/ 62 h 68"/>
                <a:gd name="T4" fmla="*/ 11 w 103"/>
                <a:gd name="T5" fmla="*/ 63 h 68"/>
                <a:gd name="T6" fmla="*/ 12 w 103"/>
                <a:gd name="T7" fmla="*/ 60 h 68"/>
                <a:gd name="T8" fmla="*/ 14 w 103"/>
                <a:gd name="T9" fmla="*/ 56 h 68"/>
                <a:gd name="T10" fmla="*/ 22 w 103"/>
                <a:gd name="T11" fmla="*/ 50 h 68"/>
                <a:gd name="T12" fmla="*/ 30 w 103"/>
                <a:gd name="T13" fmla="*/ 42 h 68"/>
                <a:gd name="T14" fmla="*/ 84 w 103"/>
                <a:gd name="T15" fmla="*/ 10 h 68"/>
                <a:gd name="T16" fmla="*/ 95 w 103"/>
                <a:gd name="T17" fmla="*/ 5 h 68"/>
                <a:gd name="T18" fmla="*/ 96 w 103"/>
                <a:gd name="T19" fmla="*/ 6 h 68"/>
                <a:gd name="T20" fmla="*/ 96 w 103"/>
                <a:gd name="T21" fmla="*/ 5 h 68"/>
                <a:gd name="T22" fmla="*/ 103 w 103"/>
                <a:gd name="T23" fmla="*/ 1 h 68"/>
                <a:gd name="T24" fmla="*/ 103 w 103"/>
                <a:gd name="T25" fmla="*/ 11 h 68"/>
                <a:gd name="T26" fmla="*/ 97 w 103"/>
                <a:gd name="T27" fmla="*/ 19 h 68"/>
                <a:gd name="T28" fmla="*/ 36 w 103"/>
                <a:gd name="T29" fmla="*/ 56 h 68"/>
                <a:gd name="T30" fmla="*/ 17 w 103"/>
                <a:gd name="T31" fmla="*/ 67 h 68"/>
                <a:gd name="T32" fmla="*/ 13 w 103"/>
                <a:gd name="T33" fmla="*/ 67 h 68"/>
                <a:gd name="T34" fmla="*/ 0 w 103"/>
                <a:gd name="T35" fmla="*/ 5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68">
                  <a:moveTo>
                    <a:pt x="0" y="59"/>
                  </a:moveTo>
                  <a:cubicBezTo>
                    <a:pt x="3" y="59"/>
                    <a:pt x="6" y="59"/>
                    <a:pt x="9" y="62"/>
                  </a:cubicBezTo>
                  <a:cubicBezTo>
                    <a:pt x="9" y="62"/>
                    <a:pt x="10" y="64"/>
                    <a:pt x="11" y="63"/>
                  </a:cubicBezTo>
                  <a:cubicBezTo>
                    <a:pt x="12" y="62"/>
                    <a:pt x="12" y="60"/>
                    <a:pt x="12" y="60"/>
                  </a:cubicBezTo>
                  <a:cubicBezTo>
                    <a:pt x="9" y="56"/>
                    <a:pt x="12" y="56"/>
                    <a:pt x="14" y="56"/>
                  </a:cubicBezTo>
                  <a:cubicBezTo>
                    <a:pt x="17" y="54"/>
                    <a:pt x="20" y="53"/>
                    <a:pt x="22" y="50"/>
                  </a:cubicBezTo>
                  <a:cubicBezTo>
                    <a:pt x="23" y="46"/>
                    <a:pt x="26" y="44"/>
                    <a:pt x="30" y="42"/>
                  </a:cubicBezTo>
                  <a:cubicBezTo>
                    <a:pt x="48" y="31"/>
                    <a:pt x="66" y="21"/>
                    <a:pt x="84" y="10"/>
                  </a:cubicBezTo>
                  <a:cubicBezTo>
                    <a:pt x="87" y="8"/>
                    <a:pt x="91" y="6"/>
                    <a:pt x="95" y="5"/>
                  </a:cubicBezTo>
                  <a:cubicBezTo>
                    <a:pt x="95" y="5"/>
                    <a:pt x="96" y="6"/>
                    <a:pt x="96" y="6"/>
                  </a:cubicBezTo>
                  <a:cubicBezTo>
                    <a:pt x="96" y="6"/>
                    <a:pt x="96" y="5"/>
                    <a:pt x="96" y="5"/>
                  </a:cubicBezTo>
                  <a:cubicBezTo>
                    <a:pt x="98" y="2"/>
                    <a:pt x="100" y="0"/>
                    <a:pt x="103" y="1"/>
                  </a:cubicBezTo>
                  <a:cubicBezTo>
                    <a:pt x="103" y="4"/>
                    <a:pt x="103" y="8"/>
                    <a:pt x="103" y="11"/>
                  </a:cubicBezTo>
                  <a:cubicBezTo>
                    <a:pt x="103" y="15"/>
                    <a:pt x="100" y="17"/>
                    <a:pt x="97" y="19"/>
                  </a:cubicBezTo>
                  <a:cubicBezTo>
                    <a:pt x="77" y="32"/>
                    <a:pt x="56" y="44"/>
                    <a:pt x="36" y="56"/>
                  </a:cubicBezTo>
                  <a:cubicBezTo>
                    <a:pt x="30" y="60"/>
                    <a:pt x="23" y="64"/>
                    <a:pt x="17" y="67"/>
                  </a:cubicBezTo>
                  <a:cubicBezTo>
                    <a:pt x="16" y="68"/>
                    <a:pt x="15" y="68"/>
                    <a:pt x="13" y="67"/>
                  </a:cubicBezTo>
                  <a:cubicBezTo>
                    <a:pt x="9" y="65"/>
                    <a:pt x="4" y="62"/>
                    <a:pt x="0" y="59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18">
              <a:extLst>
                <a:ext uri="{FF2B5EF4-FFF2-40B4-BE49-F238E27FC236}">
                  <a16:creationId xmlns:a16="http://schemas.microsoft.com/office/drawing/2014/main" id="{D025DE71-3EDC-A97F-9000-335D52EB3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606"/>
              <a:ext cx="206" cy="266"/>
            </a:xfrm>
            <a:custGeom>
              <a:avLst/>
              <a:gdLst>
                <a:gd name="T0" fmla="*/ 23 w 41"/>
                <a:gd name="T1" fmla="*/ 3 h 53"/>
                <a:gd name="T2" fmla="*/ 30 w 41"/>
                <a:gd name="T3" fmla="*/ 5 h 53"/>
                <a:gd name="T4" fmla="*/ 39 w 41"/>
                <a:gd name="T5" fmla="*/ 30 h 53"/>
                <a:gd name="T6" fmla="*/ 40 w 41"/>
                <a:gd name="T7" fmla="*/ 39 h 53"/>
                <a:gd name="T8" fmla="*/ 31 w 41"/>
                <a:gd name="T9" fmla="*/ 52 h 53"/>
                <a:gd name="T10" fmla="*/ 3 w 41"/>
                <a:gd name="T11" fmla="*/ 52 h 53"/>
                <a:gd name="T12" fmla="*/ 1 w 41"/>
                <a:gd name="T13" fmla="*/ 51 h 53"/>
                <a:gd name="T14" fmla="*/ 1 w 41"/>
                <a:gd name="T15" fmla="*/ 49 h 53"/>
                <a:gd name="T16" fmla="*/ 1 w 41"/>
                <a:gd name="T17" fmla="*/ 42 h 53"/>
                <a:gd name="T18" fmla="*/ 4 w 41"/>
                <a:gd name="T19" fmla="*/ 26 h 53"/>
                <a:gd name="T20" fmla="*/ 8 w 41"/>
                <a:gd name="T21" fmla="*/ 21 h 53"/>
                <a:gd name="T22" fmla="*/ 15 w 41"/>
                <a:gd name="T23" fmla="*/ 13 h 53"/>
                <a:gd name="T24" fmla="*/ 19 w 41"/>
                <a:gd name="T25" fmla="*/ 12 h 53"/>
                <a:gd name="T26" fmla="*/ 16 w 41"/>
                <a:gd name="T27" fmla="*/ 30 h 53"/>
                <a:gd name="T28" fmla="*/ 18 w 41"/>
                <a:gd name="T29" fmla="*/ 29 h 53"/>
                <a:gd name="T30" fmla="*/ 22 w 41"/>
                <a:gd name="T31" fmla="*/ 4 h 53"/>
                <a:gd name="T32" fmla="*/ 23 w 41"/>
                <a:gd name="T33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3">
                  <a:moveTo>
                    <a:pt x="23" y="3"/>
                  </a:moveTo>
                  <a:cubicBezTo>
                    <a:pt x="26" y="0"/>
                    <a:pt x="28" y="2"/>
                    <a:pt x="30" y="5"/>
                  </a:cubicBezTo>
                  <a:cubicBezTo>
                    <a:pt x="35" y="12"/>
                    <a:pt x="38" y="21"/>
                    <a:pt x="39" y="30"/>
                  </a:cubicBezTo>
                  <a:cubicBezTo>
                    <a:pt x="40" y="33"/>
                    <a:pt x="40" y="36"/>
                    <a:pt x="40" y="39"/>
                  </a:cubicBezTo>
                  <a:cubicBezTo>
                    <a:pt x="41" y="46"/>
                    <a:pt x="37" y="51"/>
                    <a:pt x="31" y="52"/>
                  </a:cubicBezTo>
                  <a:cubicBezTo>
                    <a:pt x="22" y="53"/>
                    <a:pt x="13" y="53"/>
                    <a:pt x="3" y="52"/>
                  </a:cubicBezTo>
                  <a:cubicBezTo>
                    <a:pt x="3" y="52"/>
                    <a:pt x="2" y="51"/>
                    <a:pt x="1" y="51"/>
                  </a:cubicBezTo>
                  <a:cubicBezTo>
                    <a:pt x="1" y="50"/>
                    <a:pt x="1" y="50"/>
                    <a:pt x="1" y="49"/>
                  </a:cubicBezTo>
                  <a:cubicBezTo>
                    <a:pt x="0" y="47"/>
                    <a:pt x="1" y="45"/>
                    <a:pt x="1" y="42"/>
                  </a:cubicBezTo>
                  <a:cubicBezTo>
                    <a:pt x="2" y="37"/>
                    <a:pt x="2" y="31"/>
                    <a:pt x="4" y="26"/>
                  </a:cubicBezTo>
                  <a:cubicBezTo>
                    <a:pt x="6" y="25"/>
                    <a:pt x="7" y="23"/>
                    <a:pt x="8" y="21"/>
                  </a:cubicBezTo>
                  <a:cubicBezTo>
                    <a:pt x="9" y="18"/>
                    <a:pt x="12" y="15"/>
                    <a:pt x="15" y="13"/>
                  </a:cubicBezTo>
                  <a:cubicBezTo>
                    <a:pt x="16" y="12"/>
                    <a:pt x="17" y="10"/>
                    <a:pt x="19" y="12"/>
                  </a:cubicBezTo>
                  <a:cubicBezTo>
                    <a:pt x="18" y="18"/>
                    <a:pt x="17" y="24"/>
                    <a:pt x="16" y="30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6" y="20"/>
                    <a:pt x="20" y="12"/>
                    <a:pt x="22" y="4"/>
                  </a:cubicBezTo>
                  <a:cubicBezTo>
                    <a:pt x="22" y="3"/>
                    <a:pt x="22" y="3"/>
                    <a:pt x="23" y="3"/>
                  </a:cubicBezTo>
                  <a:close/>
                </a:path>
              </a:pathLst>
            </a:custGeom>
            <a:solidFill>
              <a:srgbClr val="E0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19">
              <a:extLst>
                <a:ext uri="{FF2B5EF4-FFF2-40B4-BE49-F238E27FC236}">
                  <a16:creationId xmlns:a16="http://schemas.microsoft.com/office/drawing/2014/main" id="{EE43A3CA-B86C-C6E6-AF58-018D325A7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867"/>
              <a:ext cx="146" cy="286"/>
            </a:xfrm>
            <a:custGeom>
              <a:avLst/>
              <a:gdLst>
                <a:gd name="T0" fmla="*/ 22 w 29"/>
                <a:gd name="T1" fmla="*/ 56 h 57"/>
                <a:gd name="T2" fmla="*/ 9 w 29"/>
                <a:gd name="T3" fmla="*/ 52 h 57"/>
                <a:gd name="T4" fmla="*/ 12 w 29"/>
                <a:gd name="T5" fmla="*/ 50 h 57"/>
                <a:gd name="T6" fmla="*/ 1 w 29"/>
                <a:gd name="T7" fmla="*/ 45 h 57"/>
                <a:gd name="T8" fmla="*/ 1 w 29"/>
                <a:gd name="T9" fmla="*/ 13 h 57"/>
                <a:gd name="T10" fmla="*/ 1 w 29"/>
                <a:gd name="T11" fmla="*/ 3 h 57"/>
                <a:gd name="T12" fmla="*/ 5 w 29"/>
                <a:gd name="T13" fmla="*/ 0 h 57"/>
                <a:gd name="T14" fmla="*/ 20 w 29"/>
                <a:gd name="T15" fmla="*/ 2 h 57"/>
                <a:gd name="T16" fmla="*/ 25 w 29"/>
                <a:gd name="T17" fmla="*/ 7 h 57"/>
                <a:gd name="T18" fmla="*/ 27 w 29"/>
                <a:gd name="T19" fmla="*/ 44 h 57"/>
                <a:gd name="T20" fmla="*/ 25 w 29"/>
                <a:gd name="T21" fmla="*/ 53 h 57"/>
                <a:gd name="T22" fmla="*/ 22 w 29"/>
                <a:gd name="T23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57">
                  <a:moveTo>
                    <a:pt x="22" y="56"/>
                  </a:moveTo>
                  <a:cubicBezTo>
                    <a:pt x="18" y="54"/>
                    <a:pt x="14" y="51"/>
                    <a:pt x="9" y="52"/>
                  </a:cubicBezTo>
                  <a:cubicBezTo>
                    <a:pt x="10" y="51"/>
                    <a:pt x="11" y="51"/>
                    <a:pt x="12" y="50"/>
                  </a:cubicBezTo>
                  <a:cubicBezTo>
                    <a:pt x="8" y="48"/>
                    <a:pt x="5" y="46"/>
                    <a:pt x="1" y="45"/>
                  </a:cubicBezTo>
                  <a:cubicBezTo>
                    <a:pt x="0" y="34"/>
                    <a:pt x="1" y="23"/>
                    <a:pt x="1" y="13"/>
                  </a:cubicBezTo>
                  <a:cubicBezTo>
                    <a:pt x="1" y="9"/>
                    <a:pt x="1" y="6"/>
                    <a:pt x="1" y="3"/>
                  </a:cubicBezTo>
                  <a:cubicBezTo>
                    <a:pt x="1" y="1"/>
                    <a:pt x="2" y="0"/>
                    <a:pt x="5" y="0"/>
                  </a:cubicBezTo>
                  <a:cubicBezTo>
                    <a:pt x="10" y="1"/>
                    <a:pt x="15" y="1"/>
                    <a:pt x="20" y="2"/>
                  </a:cubicBezTo>
                  <a:cubicBezTo>
                    <a:pt x="23" y="2"/>
                    <a:pt x="25" y="4"/>
                    <a:pt x="25" y="7"/>
                  </a:cubicBezTo>
                  <a:cubicBezTo>
                    <a:pt x="26" y="19"/>
                    <a:pt x="29" y="32"/>
                    <a:pt x="27" y="44"/>
                  </a:cubicBezTo>
                  <a:cubicBezTo>
                    <a:pt x="27" y="47"/>
                    <a:pt x="26" y="50"/>
                    <a:pt x="25" y="53"/>
                  </a:cubicBezTo>
                  <a:cubicBezTo>
                    <a:pt x="25" y="55"/>
                    <a:pt x="25" y="57"/>
                    <a:pt x="22" y="56"/>
                  </a:cubicBezTo>
                  <a:close/>
                </a:path>
              </a:pathLst>
            </a:custGeom>
            <a:solidFill>
              <a:srgbClr val="E0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20">
              <a:extLst>
                <a:ext uri="{FF2B5EF4-FFF2-40B4-BE49-F238E27FC236}">
                  <a16:creationId xmlns:a16="http://schemas.microsoft.com/office/drawing/2014/main" id="{B246EA0F-7DAA-D0D9-9BF1-26A9B13C9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2716"/>
              <a:ext cx="533" cy="362"/>
            </a:xfrm>
            <a:custGeom>
              <a:avLst/>
              <a:gdLst>
                <a:gd name="T0" fmla="*/ 82 w 106"/>
                <a:gd name="T1" fmla="*/ 22 h 72"/>
                <a:gd name="T2" fmla="*/ 75 w 106"/>
                <a:gd name="T3" fmla="*/ 26 h 72"/>
                <a:gd name="T4" fmla="*/ 74 w 106"/>
                <a:gd name="T5" fmla="*/ 26 h 72"/>
                <a:gd name="T6" fmla="*/ 20 w 106"/>
                <a:gd name="T7" fmla="*/ 58 h 72"/>
                <a:gd name="T8" fmla="*/ 8 w 106"/>
                <a:gd name="T9" fmla="*/ 64 h 72"/>
                <a:gd name="T10" fmla="*/ 2 w 106"/>
                <a:gd name="T11" fmla="*/ 72 h 72"/>
                <a:gd name="T12" fmla="*/ 1 w 106"/>
                <a:gd name="T13" fmla="*/ 69 h 72"/>
                <a:gd name="T14" fmla="*/ 1 w 106"/>
                <a:gd name="T15" fmla="*/ 59 h 72"/>
                <a:gd name="T16" fmla="*/ 12 w 106"/>
                <a:gd name="T17" fmla="*/ 52 h 72"/>
                <a:gd name="T18" fmla="*/ 23 w 106"/>
                <a:gd name="T19" fmla="*/ 46 h 72"/>
                <a:gd name="T20" fmla="*/ 27 w 106"/>
                <a:gd name="T21" fmla="*/ 42 h 72"/>
                <a:gd name="T22" fmla="*/ 27 w 106"/>
                <a:gd name="T23" fmla="*/ 42 h 72"/>
                <a:gd name="T24" fmla="*/ 30 w 106"/>
                <a:gd name="T25" fmla="*/ 43 h 72"/>
                <a:gd name="T26" fmla="*/ 35 w 106"/>
                <a:gd name="T27" fmla="*/ 41 h 72"/>
                <a:gd name="T28" fmla="*/ 78 w 106"/>
                <a:gd name="T29" fmla="*/ 16 h 72"/>
                <a:gd name="T30" fmla="*/ 101 w 106"/>
                <a:gd name="T31" fmla="*/ 2 h 72"/>
                <a:gd name="T32" fmla="*/ 106 w 106"/>
                <a:gd name="T33" fmla="*/ 0 h 72"/>
                <a:gd name="T34" fmla="*/ 106 w 106"/>
                <a:gd name="T35" fmla="*/ 1 h 72"/>
                <a:gd name="T36" fmla="*/ 104 w 106"/>
                <a:gd name="T37" fmla="*/ 10 h 72"/>
                <a:gd name="T38" fmla="*/ 95 w 106"/>
                <a:gd name="T39" fmla="*/ 14 h 72"/>
                <a:gd name="T40" fmla="*/ 82 w 106"/>
                <a:gd name="T41" fmla="*/ 2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" h="72">
                  <a:moveTo>
                    <a:pt x="82" y="22"/>
                  </a:moveTo>
                  <a:cubicBezTo>
                    <a:pt x="80" y="23"/>
                    <a:pt x="77" y="24"/>
                    <a:pt x="75" y="26"/>
                  </a:cubicBezTo>
                  <a:cubicBezTo>
                    <a:pt x="75" y="27"/>
                    <a:pt x="75" y="27"/>
                    <a:pt x="74" y="26"/>
                  </a:cubicBezTo>
                  <a:cubicBezTo>
                    <a:pt x="56" y="37"/>
                    <a:pt x="38" y="47"/>
                    <a:pt x="20" y="58"/>
                  </a:cubicBezTo>
                  <a:cubicBezTo>
                    <a:pt x="16" y="60"/>
                    <a:pt x="12" y="63"/>
                    <a:pt x="8" y="64"/>
                  </a:cubicBezTo>
                  <a:cubicBezTo>
                    <a:pt x="4" y="66"/>
                    <a:pt x="3" y="69"/>
                    <a:pt x="2" y="72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5"/>
                    <a:pt x="0" y="62"/>
                    <a:pt x="1" y="59"/>
                  </a:cubicBezTo>
                  <a:cubicBezTo>
                    <a:pt x="4" y="55"/>
                    <a:pt x="9" y="55"/>
                    <a:pt x="12" y="52"/>
                  </a:cubicBezTo>
                  <a:cubicBezTo>
                    <a:pt x="15" y="50"/>
                    <a:pt x="19" y="48"/>
                    <a:pt x="23" y="46"/>
                  </a:cubicBezTo>
                  <a:cubicBezTo>
                    <a:pt x="24" y="45"/>
                    <a:pt x="26" y="44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8" y="42"/>
                    <a:pt x="29" y="43"/>
                    <a:pt x="30" y="43"/>
                  </a:cubicBezTo>
                  <a:cubicBezTo>
                    <a:pt x="32" y="43"/>
                    <a:pt x="33" y="42"/>
                    <a:pt x="35" y="41"/>
                  </a:cubicBezTo>
                  <a:cubicBezTo>
                    <a:pt x="49" y="32"/>
                    <a:pt x="64" y="24"/>
                    <a:pt x="78" y="16"/>
                  </a:cubicBezTo>
                  <a:cubicBezTo>
                    <a:pt x="86" y="11"/>
                    <a:pt x="94" y="7"/>
                    <a:pt x="101" y="2"/>
                  </a:cubicBezTo>
                  <a:cubicBezTo>
                    <a:pt x="103" y="1"/>
                    <a:pt x="104" y="0"/>
                    <a:pt x="106" y="0"/>
                  </a:cubicBezTo>
                  <a:cubicBezTo>
                    <a:pt x="106" y="1"/>
                    <a:pt x="106" y="1"/>
                    <a:pt x="106" y="1"/>
                  </a:cubicBezTo>
                  <a:cubicBezTo>
                    <a:pt x="106" y="4"/>
                    <a:pt x="106" y="7"/>
                    <a:pt x="104" y="10"/>
                  </a:cubicBezTo>
                  <a:cubicBezTo>
                    <a:pt x="102" y="13"/>
                    <a:pt x="100" y="15"/>
                    <a:pt x="95" y="14"/>
                  </a:cubicBezTo>
                  <a:cubicBezTo>
                    <a:pt x="91" y="17"/>
                    <a:pt x="86" y="18"/>
                    <a:pt x="82" y="22"/>
                  </a:cubicBezTo>
                  <a:close/>
                </a:path>
              </a:pathLst>
            </a:custGeom>
            <a:solidFill>
              <a:srgbClr val="B5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21">
              <a:extLst>
                <a:ext uri="{FF2B5EF4-FFF2-40B4-BE49-F238E27FC236}">
                  <a16:creationId xmlns:a16="http://schemas.microsoft.com/office/drawing/2014/main" id="{748D9211-32C1-6B77-47D7-BA3F61E17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1696"/>
              <a:ext cx="90" cy="347"/>
            </a:xfrm>
            <a:custGeom>
              <a:avLst/>
              <a:gdLst>
                <a:gd name="T0" fmla="*/ 12 w 18"/>
                <a:gd name="T1" fmla="*/ 0 h 69"/>
                <a:gd name="T2" fmla="*/ 13 w 18"/>
                <a:gd name="T3" fmla="*/ 0 h 69"/>
                <a:gd name="T4" fmla="*/ 15 w 18"/>
                <a:gd name="T5" fmla="*/ 15 h 69"/>
                <a:gd name="T6" fmla="*/ 15 w 18"/>
                <a:gd name="T7" fmla="*/ 35 h 69"/>
                <a:gd name="T8" fmla="*/ 16 w 18"/>
                <a:gd name="T9" fmla="*/ 54 h 69"/>
                <a:gd name="T10" fmla="*/ 11 w 18"/>
                <a:gd name="T11" fmla="*/ 68 h 69"/>
                <a:gd name="T12" fmla="*/ 9 w 18"/>
                <a:gd name="T13" fmla="*/ 66 h 69"/>
                <a:gd name="T14" fmla="*/ 9 w 18"/>
                <a:gd name="T15" fmla="*/ 62 h 69"/>
                <a:gd name="T16" fmla="*/ 5 w 18"/>
                <a:gd name="T17" fmla="*/ 61 h 69"/>
                <a:gd name="T18" fmla="*/ 6 w 18"/>
                <a:gd name="T19" fmla="*/ 48 h 69"/>
                <a:gd name="T20" fmla="*/ 5 w 18"/>
                <a:gd name="T21" fmla="*/ 36 h 69"/>
                <a:gd name="T22" fmla="*/ 0 w 18"/>
                <a:gd name="T23" fmla="*/ 5 h 69"/>
                <a:gd name="T24" fmla="*/ 12 w 18"/>
                <a:gd name="T2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69">
                  <a:moveTo>
                    <a:pt x="12" y="0"/>
                  </a:moveTo>
                  <a:cubicBezTo>
                    <a:pt x="12" y="0"/>
                    <a:pt x="12" y="0"/>
                    <a:pt x="13" y="0"/>
                  </a:cubicBezTo>
                  <a:cubicBezTo>
                    <a:pt x="14" y="5"/>
                    <a:pt x="15" y="10"/>
                    <a:pt x="15" y="15"/>
                  </a:cubicBezTo>
                  <a:cubicBezTo>
                    <a:pt x="15" y="22"/>
                    <a:pt x="15" y="28"/>
                    <a:pt x="15" y="35"/>
                  </a:cubicBezTo>
                  <a:cubicBezTo>
                    <a:pt x="15" y="42"/>
                    <a:pt x="14" y="48"/>
                    <a:pt x="16" y="54"/>
                  </a:cubicBezTo>
                  <a:cubicBezTo>
                    <a:pt x="18" y="60"/>
                    <a:pt x="16" y="65"/>
                    <a:pt x="11" y="68"/>
                  </a:cubicBezTo>
                  <a:cubicBezTo>
                    <a:pt x="10" y="69"/>
                    <a:pt x="9" y="68"/>
                    <a:pt x="9" y="66"/>
                  </a:cubicBezTo>
                  <a:cubicBezTo>
                    <a:pt x="9" y="65"/>
                    <a:pt x="9" y="64"/>
                    <a:pt x="9" y="62"/>
                  </a:cubicBezTo>
                  <a:cubicBezTo>
                    <a:pt x="7" y="65"/>
                    <a:pt x="6" y="64"/>
                    <a:pt x="5" y="61"/>
                  </a:cubicBezTo>
                  <a:cubicBezTo>
                    <a:pt x="5" y="56"/>
                    <a:pt x="4" y="52"/>
                    <a:pt x="6" y="48"/>
                  </a:cubicBezTo>
                  <a:cubicBezTo>
                    <a:pt x="7" y="44"/>
                    <a:pt x="6" y="40"/>
                    <a:pt x="5" y="36"/>
                  </a:cubicBezTo>
                  <a:cubicBezTo>
                    <a:pt x="4" y="25"/>
                    <a:pt x="3" y="15"/>
                    <a:pt x="0" y="5"/>
                  </a:cubicBezTo>
                  <a:cubicBezTo>
                    <a:pt x="4" y="3"/>
                    <a:pt x="8" y="1"/>
                    <a:pt x="12" y="0"/>
                  </a:cubicBezTo>
                  <a:close/>
                </a:path>
              </a:pathLst>
            </a:custGeom>
            <a:solidFill>
              <a:srgbClr val="D89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22">
              <a:extLst>
                <a:ext uri="{FF2B5EF4-FFF2-40B4-BE49-F238E27FC236}">
                  <a16:creationId xmlns:a16="http://schemas.microsoft.com/office/drawing/2014/main" id="{F1D65CED-B5EE-887A-A8DA-B45CD573D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656"/>
              <a:ext cx="156" cy="231"/>
            </a:xfrm>
            <a:custGeom>
              <a:avLst/>
              <a:gdLst>
                <a:gd name="T0" fmla="*/ 28 w 31"/>
                <a:gd name="T1" fmla="*/ 46 h 46"/>
                <a:gd name="T2" fmla="*/ 14 w 31"/>
                <a:gd name="T3" fmla="*/ 41 h 46"/>
                <a:gd name="T4" fmla="*/ 8 w 31"/>
                <a:gd name="T5" fmla="*/ 34 h 46"/>
                <a:gd name="T6" fmla="*/ 0 w 31"/>
                <a:gd name="T7" fmla="*/ 5 h 46"/>
                <a:gd name="T8" fmla="*/ 17 w 31"/>
                <a:gd name="T9" fmla="*/ 0 h 46"/>
                <a:gd name="T10" fmla="*/ 15 w 31"/>
                <a:gd name="T11" fmla="*/ 5 h 46"/>
                <a:gd name="T12" fmla="*/ 17 w 31"/>
                <a:gd name="T13" fmla="*/ 10 h 46"/>
                <a:gd name="T14" fmla="*/ 23 w 31"/>
                <a:gd name="T15" fmla="*/ 17 h 46"/>
                <a:gd name="T16" fmla="*/ 26 w 31"/>
                <a:gd name="T17" fmla="*/ 28 h 46"/>
                <a:gd name="T18" fmla="*/ 20 w 31"/>
                <a:gd name="T19" fmla="*/ 31 h 46"/>
                <a:gd name="T20" fmla="*/ 26 w 31"/>
                <a:gd name="T21" fmla="*/ 37 h 46"/>
                <a:gd name="T22" fmla="*/ 30 w 31"/>
                <a:gd name="T23" fmla="*/ 43 h 46"/>
                <a:gd name="T24" fmla="*/ 29 w 31"/>
                <a:gd name="T25" fmla="*/ 46 h 46"/>
                <a:gd name="T26" fmla="*/ 28 w 31"/>
                <a:gd name="T2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6">
                  <a:moveTo>
                    <a:pt x="28" y="46"/>
                  </a:moveTo>
                  <a:cubicBezTo>
                    <a:pt x="23" y="44"/>
                    <a:pt x="19" y="42"/>
                    <a:pt x="14" y="41"/>
                  </a:cubicBezTo>
                  <a:cubicBezTo>
                    <a:pt x="10" y="39"/>
                    <a:pt x="9" y="38"/>
                    <a:pt x="8" y="34"/>
                  </a:cubicBezTo>
                  <a:cubicBezTo>
                    <a:pt x="6" y="25"/>
                    <a:pt x="3" y="15"/>
                    <a:pt x="0" y="5"/>
                  </a:cubicBezTo>
                  <a:cubicBezTo>
                    <a:pt x="7" y="7"/>
                    <a:pt x="14" y="12"/>
                    <a:pt x="17" y="0"/>
                  </a:cubicBezTo>
                  <a:cubicBezTo>
                    <a:pt x="18" y="3"/>
                    <a:pt x="16" y="4"/>
                    <a:pt x="15" y="5"/>
                  </a:cubicBezTo>
                  <a:cubicBezTo>
                    <a:pt x="14" y="8"/>
                    <a:pt x="13" y="10"/>
                    <a:pt x="17" y="10"/>
                  </a:cubicBezTo>
                  <a:cubicBezTo>
                    <a:pt x="21" y="11"/>
                    <a:pt x="23" y="13"/>
                    <a:pt x="23" y="17"/>
                  </a:cubicBezTo>
                  <a:cubicBezTo>
                    <a:pt x="26" y="20"/>
                    <a:pt x="26" y="24"/>
                    <a:pt x="26" y="28"/>
                  </a:cubicBezTo>
                  <a:cubicBezTo>
                    <a:pt x="25" y="31"/>
                    <a:pt x="22" y="30"/>
                    <a:pt x="20" y="31"/>
                  </a:cubicBezTo>
                  <a:cubicBezTo>
                    <a:pt x="22" y="33"/>
                    <a:pt x="24" y="35"/>
                    <a:pt x="26" y="37"/>
                  </a:cubicBezTo>
                  <a:cubicBezTo>
                    <a:pt x="28" y="38"/>
                    <a:pt x="30" y="40"/>
                    <a:pt x="30" y="43"/>
                  </a:cubicBezTo>
                  <a:cubicBezTo>
                    <a:pt x="31" y="44"/>
                    <a:pt x="30" y="45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lose/>
                </a:path>
              </a:pathLst>
            </a:custGeom>
            <a:solidFill>
              <a:srgbClr val="0E5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23">
              <a:extLst>
                <a:ext uri="{FF2B5EF4-FFF2-40B4-BE49-F238E27FC236}">
                  <a16:creationId xmlns:a16="http://schemas.microsoft.com/office/drawing/2014/main" id="{CB885ACD-BA0D-82BC-45F8-F5A262AAB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1706"/>
              <a:ext cx="106" cy="297"/>
            </a:xfrm>
            <a:custGeom>
              <a:avLst/>
              <a:gdLst>
                <a:gd name="T0" fmla="*/ 13 w 21"/>
                <a:gd name="T1" fmla="*/ 0 h 59"/>
                <a:gd name="T2" fmla="*/ 21 w 21"/>
                <a:gd name="T3" fmla="*/ 8 h 59"/>
                <a:gd name="T4" fmla="*/ 21 w 21"/>
                <a:gd name="T5" fmla="*/ 20 h 59"/>
                <a:gd name="T6" fmla="*/ 13 w 21"/>
                <a:gd name="T7" fmla="*/ 38 h 59"/>
                <a:gd name="T8" fmla="*/ 10 w 21"/>
                <a:gd name="T9" fmla="*/ 52 h 59"/>
                <a:gd name="T10" fmla="*/ 9 w 21"/>
                <a:gd name="T11" fmla="*/ 56 h 59"/>
                <a:gd name="T12" fmla="*/ 5 w 21"/>
                <a:gd name="T13" fmla="*/ 59 h 59"/>
                <a:gd name="T14" fmla="*/ 2 w 21"/>
                <a:gd name="T15" fmla="*/ 54 h 59"/>
                <a:gd name="T16" fmla="*/ 4 w 21"/>
                <a:gd name="T17" fmla="*/ 39 h 59"/>
                <a:gd name="T18" fmla="*/ 9 w 21"/>
                <a:gd name="T19" fmla="*/ 21 h 59"/>
                <a:gd name="T20" fmla="*/ 13 w 21"/>
                <a:gd name="T2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59">
                  <a:moveTo>
                    <a:pt x="13" y="0"/>
                  </a:moveTo>
                  <a:cubicBezTo>
                    <a:pt x="21" y="0"/>
                    <a:pt x="21" y="1"/>
                    <a:pt x="21" y="8"/>
                  </a:cubicBezTo>
                  <a:cubicBezTo>
                    <a:pt x="21" y="12"/>
                    <a:pt x="21" y="16"/>
                    <a:pt x="21" y="20"/>
                  </a:cubicBezTo>
                  <a:cubicBezTo>
                    <a:pt x="18" y="26"/>
                    <a:pt x="16" y="32"/>
                    <a:pt x="13" y="38"/>
                  </a:cubicBezTo>
                  <a:cubicBezTo>
                    <a:pt x="11" y="42"/>
                    <a:pt x="10" y="47"/>
                    <a:pt x="10" y="52"/>
                  </a:cubicBezTo>
                  <a:cubicBezTo>
                    <a:pt x="10" y="53"/>
                    <a:pt x="11" y="55"/>
                    <a:pt x="9" y="56"/>
                  </a:cubicBezTo>
                  <a:cubicBezTo>
                    <a:pt x="7" y="56"/>
                    <a:pt x="7" y="59"/>
                    <a:pt x="5" y="59"/>
                  </a:cubicBezTo>
                  <a:cubicBezTo>
                    <a:pt x="3" y="58"/>
                    <a:pt x="3" y="56"/>
                    <a:pt x="2" y="54"/>
                  </a:cubicBezTo>
                  <a:cubicBezTo>
                    <a:pt x="0" y="49"/>
                    <a:pt x="1" y="44"/>
                    <a:pt x="4" y="39"/>
                  </a:cubicBezTo>
                  <a:cubicBezTo>
                    <a:pt x="7" y="34"/>
                    <a:pt x="7" y="27"/>
                    <a:pt x="9" y="21"/>
                  </a:cubicBezTo>
                  <a:cubicBezTo>
                    <a:pt x="11" y="14"/>
                    <a:pt x="13" y="7"/>
                    <a:pt x="13" y="0"/>
                  </a:cubicBezTo>
                  <a:close/>
                </a:path>
              </a:pathLst>
            </a:custGeom>
            <a:solidFill>
              <a:srgbClr val="D390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24">
              <a:extLst>
                <a:ext uri="{FF2B5EF4-FFF2-40B4-BE49-F238E27FC236}">
                  <a16:creationId xmlns:a16="http://schemas.microsoft.com/office/drawing/2014/main" id="{3B822F0E-F9F2-800D-2771-1EBC26F34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1189"/>
              <a:ext cx="246" cy="553"/>
            </a:xfrm>
            <a:custGeom>
              <a:avLst/>
              <a:gdLst>
                <a:gd name="T0" fmla="*/ 27 w 49"/>
                <a:gd name="T1" fmla="*/ 110 h 110"/>
                <a:gd name="T2" fmla="*/ 23 w 49"/>
                <a:gd name="T3" fmla="*/ 102 h 110"/>
                <a:gd name="T4" fmla="*/ 23 w 49"/>
                <a:gd name="T5" fmla="*/ 65 h 110"/>
                <a:gd name="T6" fmla="*/ 23 w 49"/>
                <a:gd name="T7" fmla="*/ 60 h 110"/>
                <a:gd name="T8" fmla="*/ 23 w 49"/>
                <a:gd name="T9" fmla="*/ 24 h 110"/>
                <a:gd name="T10" fmla="*/ 18 w 49"/>
                <a:gd name="T11" fmla="*/ 20 h 110"/>
                <a:gd name="T12" fmla="*/ 10 w 49"/>
                <a:gd name="T13" fmla="*/ 28 h 110"/>
                <a:gd name="T14" fmla="*/ 5 w 49"/>
                <a:gd name="T15" fmla="*/ 32 h 110"/>
                <a:gd name="T16" fmla="*/ 0 w 49"/>
                <a:gd name="T17" fmla="*/ 28 h 110"/>
                <a:gd name="T18" fmla="*/ 11 w 49"/>
                <a:gd name="T19" fmla="*/ 22 h 110"/>
                <a:gd name="T20" fmla="*/ 14 w 49"/>
                <a:gd name="T21" fmla="*/ 19 h 110"/>
                <a:gd name="T22" fmla="*/ 33 w 49"/>
                <a:gd name="T23" fmla="*/ 8 h 110"/>
                <a:gd name="T24" fmla="*/ 38 w 49"/>
                <a:gd name="T25" fmla="*/ 7 h 110"/>
                <a:gd name="T26" fmla="*/ 45 w 49"/>
                <a:gd name="T27" fmla="*/ 4 h 110"/>
                <a:gd name="T28" fmla="*/ 49 w 49"/>
                <a:gd name="T29" fmla="*/ 0 h 110"/>
                <a:gd name="T30" fmla="*/ 47 w 49"/>
                <a:gd name="T31" fmla="*/ 12 h 110"/>
                <a:gd name="T32" fmla="*/ 46 w 49"/>
                <a:gd name="T33" fmla="*/ 15 h 110"/>
                <a:gd name="T34" fmla="*/ 44 w 49"/>
                <a:gd name="T35" fmla="*/ 14 h 110"/>
                <a:gd name="T36" fmla="*/ 33 w 49"/>
                <a:gd name="T37" fmla="*/ 11 h 110"/>
                <a:gd name="T38" fmla="*/ 27 w 49"/>
                <a:gd name="T39" fmla="*/ 22 h 110"/>
                <a:gd name="T40" fmla="*/ 27 w 49"/>
                <a:gd name="T41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10">
                  <a:moveTo>
                    <a:pt x="27" y="110"/>
                  </a:moveTo>
                  <a:cubicBezTo>
                    <a:pt x="23" y="108"/>
                    <a:pt x="23" y="105"/>
                    <a:pt x="23" y="102"/>
                  </a:cubicBezTo>
                  <a:cubicBezTo>
                    <a:pt x="23" y="90"/>
                    <a:pt x="23" y="77"/>
                    <a:pt x="23" y="65"/>
                  </a:cubicBezTo>
                  <a:cubicBezTo>
                    <a:pt x="23" y="64"/>
                    <a:pt x="24" y="62"/>
                    <a:pt x="23" y="60"/>
                  </a:cubicBezTo>
                  <a:cubicBezTo>
                    <a:pt x="22" y="48"/>
                    <a:pt x="23" y="36"/>
                    <a:pt x="23" y="24"/>
                  </a:cubicBezTo>
                  <a:cubicBezTo>
                    <a:pt x="23" y="17"/>
                    <a:pt x="23" y="17"/>
                    <a:pt x="18" y="20"/>
                  </a:cubicBezTo>
                  <a:cubicBezTo>
                    <a:pt x="14" y="22"/>
                    <a:pt x="11" y="25"/>
                    <a:pt x="10" y="28"/>
                  </a:cubicBezTo>
                  <a:cubicBezTo>
                    <a:pt x="9" y="30"/>
                    <a:pt x="8" y="32"/>
                    <a:pt x="5" y="32"/>
                  </a:cubicBezTo>
                  <a:cubicBezTo>
                    <a:pt x="3" y="31"/>
                    <a:pt x="1" y="30"/>
                    <a:pt x="0" y="28"/>
                  </a:cubicBezTo>
                  <a:cubicBezTo>
                    <a:pt x="7" y="29"/>
                    <a:pt x="7" y="29"/>
                    <a:pt x="11" y="22"/>
                  </a:cubicBezTo>
                  <a:cubicBezTo>
                    <a:pt x="11" y="21"/>
                    <a:pt x="12" y="20"/>
                    <a:pt x="14" y="19"/>
                  </a:cubicBezTo>
                  <a:cubicBezTo>
                    <a:pt x="20" y="15"/>
                    <a:pt x="27" y="12"/>
                    <a:pt x="33" y="8"/>
                  </a:cubicBezTo>
                  <a:cubicBezTo>
                    <a:pt x="35" y="7"/>
                    <a:pt x="36" y="6"/>
                    <a:pt x="38" y="7"/>
                  </a:cubicBezTo>
                  <a:cubicBezTo>
                    <a:pt x="42" y="8"/>
                    <a:pt x="44" y="7"/>
                    <a:pt x="45" y="4"/>
                  </a:cubicBezTo>
                  <a:cubicBezTo>
                    <a:pt x="45" y="2"/>
                    <a:pt x="47" y="1"/>
                    <a:pt x="49" y="0"/>
                  </a:cubicBezTo>
                  <a:cubicBezTo>
                    <a:pt x="48" y="5"/>
                    <a:pt x="44" y="8"/>
                    <a:pt x="47" y="12"/>
                  </a:cubicBezTo>
                  <a:cubicBezTo>
                    <a:pt x="47" y="13"/>
                    <a:pt x="47" y="14"/>
                    <a:pt x="46" y="15"/>
                  </a:cubicBezTo>
                  <a:cubicBezTo>
                    <a:pt x="45" y="15"/>
                    <a:pt x="44" y="15"/>
                    <a:pt x="44" y="14"/>
                  </a:cubicBezTo>
                  <a:cubicBezTo>
                    <a:pt x="41" y="10"/>
                    <a:pt x="37" y="10"/>
                    <a:pt x="33" y="11"/>
                  </a:cubicBezTo>
                  <a:cubicBezTo>
                    <a:pt x="28" y="13"/>
                    <a:pt x="27" y="17"/>
                    <a:pt x="27" y="22"/>
                  </a:cubicBezTo>
                  <a:cubicBezTo>
                    <a:pt x="27" y="51"/>
                    <a:pt x="27" y="81"/>
                    <a:pt x="27" y="110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25">
              <a:extLst>
                <a:ext uri="{FF2B5EF4-FFF2-40B4-BE49-F238E27FC236}">
                  <a16:creationId xmlns:a16="http://schemas.microsoft.com/office/drawing/2014/main" id="{A3AD1A0D-1125-5B33-7EF2-4335287E3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757"/>
              <a:ext cx="216" cy="417"/>
            </a:xfrm>
            <a:custGeom>
              <a:avLst/>
              <a:gdLst>
                <a:gd name="T0" fmla="*/ 23 w 43"/>
                <a:gd name="T1" fmla="*/ 78 h 83"/>
                <a:gd name="T2" fmla="*/ 27 w 43"/>
                <a:gd name="T3" fmla="*/ 66 h 83"/>
                <a:gd name="T4" fmla="*/ 25 w 43"/>
                <a:gd name="T5" fmla="*/ 29 h 83"/>
                <a:gd name="T6" fmla="*/ 21 w 43"/>
                <a:gd name="T7" fmla="*/ 25 h 83"/>
                <a:gd name="T8" fmla="*/ 6 w 43"/>
                <a:gd name="T9" fmla="*/ 23 h 83"/>
                <a:gd name="T10" fmla="*/ 3 w 43"/>
                <a:gd name="T11" fmla="*/ 26 h 83"/>
                <a:gd name="T12" fmla="*/ 3 w 43"/>
                <a:gd name="T13" fmla="*/ 34 h 83"/>
                <a:gd name="T14" fmla="*/ 2 w 43"/>
                <a:gd name="T15" fmla="*/ 33 h 83"/>
                <a:gd name="T16" fmla="*/ 0 w 43"/>
                <a:gd name="T17" fmla="*/ 19 h 83"/>
                <a:gd name="T18" fmla="*/ 9 w 43"/>
                <a:gd name="T19" fmla="*/ 21 h 83"/>
                <a:gd name="T20" fmla="*/ 28 w 43"/>
                <a:gd name="T21" fmla="*/ 21 h 83"/>
                <a:gd name="T22" fmla="*/ 38 w 43"/>
                <a:gd name="T23" fmla="*/ 10 h 83"/>
                <a:gd name="T24" fmla="*/ 38 w 43"/>
                <a:gd name="T25" fmla="*/ 0 h 83"/>
                <a:gd name="T26" fmla="*/ 42 w 43"/>
                <a:gd name="T27" fmla="*/ 15 h 83"/>
                <a:gd name="T28" fmla="*/ 35 w 43"/>
                <a:gd name="T29" fmla="*/ 25 h 83"/>
                <a:gd name="T30" fmla="*/ 29 w 43"/>
                <a:gd name="T31" fmla="*/ 32 h 83"/>
                <a:gd name="T32" fmla="*/ 33 w 43"/>
                <a:gd name="T33" fmla="*/ 80 h 83"/>
                <a:gd name="T34" fmla="*/ 34 w 43"/>
                <a:gd name="T35" fmla="*/ 83 h 83"/>
                <a:gd name="T36" fmla="*/ 23 w 43"/>
                <a:gd name="T37" fmla="*/ 7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83">
                  <a:moveTo>
                    <a:pt x="23" y="78"/>
                  </a:moveTo>
                  <a:cubicBezTo>
                    <a:pt x="27" y="75"/>
                    <a:pt x="26" y="70"/>
                    <a:pt x="27" y="66"/>
                  </a:cubicBezTo>
                  <a:cubicBezTo>
                    <a:pt x="29" y="54"/>
                    <a:pt x="26" y="41"/>
                    <a:pt x="25" y="29"/>
                  </a:cubicBezTo>
                  <a:cubicBezTo>
                    <a:pt x="25" y="27"/>
                    <a:pt x="24" y="25"/>
                    <a:pt x="21" y="25"/>
                  </a:cubicBezTo>
                  <a:cubicBezTo>
                    <a:pt x="16" y="25"/>
                    <a:pt x="11" y="24"/>
                    <a:pt x="6" y="23"/>
                  </a:cubicBezTo>
                  <a:cubicBezTo>
                    <a:pt x="3" y="22"/>
                    <a:pt x="3" y="23"/>
                    <a:pt x="3" y="26"/>
                  </a:cubicBezTo>
                  <a:cubicBezTo>
                    <a:pt x="3" y="29"/>
                    <a:pt x="3" y="31"/>
                    <a:pt x="3" y="34"/>
                  </a:cubicBezTo>
                  <a:cubicBezTo>
                    <a:pt x="2" y="34"/>
                    <a:pt x="2" y="34"/>
                    <a:pt x="2" y="33"/>
                  </a:cubicBezTo>
                  <a:cubicBezTo>
                    <a:pt x="1" y="29"/>
                    <a:pt x="0" y="24"/>
                    <a:pt x="0" y="19"/>
                  </a:cubicBezTo>
                  <a:cubicBezTo>
                    <a:pt x="3" y="22"/>
                    <a:pt x="6" y="21"/>
                    <a:pt x="9" y="21"/>
                  </a:cubicBezTo>
                  <a:cubicBezTo>
                    <a:pt x="15" y="22"/>
                    <a:pt x="21" y="21"/>
                    <a:pt x="28" y="21"/>
                  </a:cubicBezTo>
                  <a:cubicBezTo>
                    <a:pt x="34" y="21"/>
                    <a:pt x="38" y="17"/>
                    <a:pt x="38" y="10"/>
                  </a:cubicBezTo>
                  <a:cubicBezTo>
                    <a:pt x="38" y="7"/>
                    <a:pt x="38" y="3"/>
                    <a:pt x="38" y="0"/>
                  </a:cubicBezTo>
                  <a:cubicBezTo>
                    <a:pt x="40" y="5"/>
                    <a:pt x="41" y="10"/>
                    <a:pt x="42" y="15"/>
                  </a:cubicBezTo>
                  <a:cubicBezTo>
                    <a:pt x="43" y="23"/>
                    <a:pt x="42" y="24"/>
                    <a:pt x="35" y="25"/>
                  </a:cubicBezTo>
                  <a:cubicBezTo>
                    <a:pt x="29" y="25"/>
                    <a:pt x="28" y="27"/>
                    <a:pt x="29" y="32"/>
                  </a:cubicBezTo>
                  <a:cubicBezTo>
                    <a:pt x="31" y="48"/>
                    <a:pt x="33" y="64"/>
                    <a:pt x="33" y="80"/>
                  </a:cubicBezTo>
                  <a:cubicBezTo>
                    <a:pt x="33" y="81"/>
                    <a:pt x="33" y="82"/>
                    <a:pt x="34" y="83"/>
                  </a:cubicBezTo>
                  <a:cubicBezTo>
                    <a:pt x="30" y="81"/>
                    <a:pt x="27" y="80"/>
                    <a:pt x="23" y="78"/>
                  </a:cubicBezTo>
                  <a:close/>
                </a:path>
              </a:pathLst>
            </a:cu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26">
              <a:extLst>
                <a:ext uri="{FF2B5EF4-FFF2-40B4-BE49-F238E27FC236}">
                  <a16:creationId xmlns:a16="http://schemas.microsoft.com/office/drawing/2014/main" id="{66BD1E35-F4E3-0655-20F6-1A9DA2F3E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1415"/>
              <a:ext cx="156" cy="151"/>
            </a:xfrm>
            <a:custGeom>
              <a:avLst/>
              <a:gdLst>
                <a:gd name="T0" fmla="*/ 2 w 31"/>
                <a:gd name="T1" fmla="*/ 18 h 30"/>
                <a:gd name="T2" fmla="*/ 11 w 31"/>
                <a:gd name="T3" fmla="*/ 4 h 30"/>
                <a:gd name="T4" fmla="*/ 22 w 31"/>
                <a:gd name="T5" fmla="*/ 2 h 30"/>
                <a:gd name="T6" fmla="*/ 30 w 31"/>
                <a:gd name="T7" fmla="*/ 9 h 30"/>
                <a:gd name="T8" fmla="*/ 21 w 31"/>
                <a:gd name="T9" fmla="*/ 30 h 30"/>
                <a:gd name="T10" fmla="*/ 19 w 31"/>
                <a:gd name="T11" fmla="*/ 26 h 30"/>
                <a:gd name="T12" fmla="*/ 14 w 31"/>
                <a:gd name="T13" fmla="*/ 21 h 30"/>
                <a:gd name="T14" fmla="*/ 2 w 31"/>
                <a:gd name="T15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0">
                  <a:moveTo>
                    <a:pt x="2" y="18"/>
                  </a:moveTo>
                  <a:cubicBezTo>
                    <a:pt x="0" y="12"/>
                    <a:pt x="4" y="6"/>
                    <a:pt x="11" y="4"/>
                  </a:cubicBezTo>
                  <a:cubicBezTo>
                    <a:pt x="14" y="3"/>
                    <a:pt x="18" y="3"/>
                    <a:pt x="22" y="2"/>
                  </a:cubicBezTo>
                  <a:cubicBezTo>
                    <a:pt x="25" y="0"/>
                    <a:pt x="30" y="4"/>
                    <a:pt x="30" y="9"/>
                  </a:cubicBezTo>
                  <a:cubicBezTo>
                    <a:pt x="31" y="18"/>
                    <a:pt x="27" y="24"/>
                    <a:pt x="21" y="30"/>
                  </a:cubicBezTo>
                  <a:cubicBezTo>
                    <a:pt x="18" y="30"/>
                    <a:pt x="19" y="28"/>
                    <a:pt x="19" y="26"/>
                  </a:cubicBezTo>
                  <a:cubicBezTo>
                    <a:pt x="20" y="21"/>
                    <a:pt x="19" y="20"/>
                    <a:pt x="14" y="21"/>
                  </a:cubicBezTo>
                  <a:cubicBezTo>
                    <a:pt x="10" y="21"/>
                    <a:pt x="6" y="21"/>
                    <a:pt x="2" y="18"/>
                  </a:cubicBezTo>
                  <a:close/>
                </a:path>
              </a:pathLst>
            </a:custGeom>
            <a:solidFill>
              <a:srgbClr val="C69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27">
              <a:extLst>
                <a:ext uri="{FF2B5EF4-FFF2-40B4-BE49-F238E27FC236}">
                  <a16:creationId xmlns:a16="http://schemas.microsoft.com/office/drawing/2014/main" id="{B570D52C-97C5-82DE-6B15-52690E6A7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2164"/>
              <a:ext cx="483" cy="431"/>
            </a:xfrm>
            <a:custGeom>
              <a:avLst/>
              <a:gdLst>
                <a:gd name="T0" fmla="*/ 85 w 96"/>
                <a:gd name="T1" fmla="*/ 48 h 86"/>
                <a:gd name="T2" fmla="*/ 87 w 96"/>
                <a:gd name="T3" fmla="*/ 52 h 86"/>
                <a:gd name="T4" fmla="*/ 95 w 96"/>
                <a:gd name="T5" fmla="*/ 71 h 86"/>
                <a:gd name="T6" fmla="*/ 95 w 96"/>
                <a:gd name="T7" fmla="*/ 86 h 86"/>
                <a:gd name="T8" fmla="*/ 92 w 96"/>
                <a:gd name="T9" fmla="*/ 84 h 86"/>
                <a:gd name="T10" fmla="*/ 90 w 96"/>
                <a:gd name="T11" fmla="*/ 78 h 86"/>
                <a:gd name="T12" fmla="*/ 90 w 96"/>
                <a:gd name="T13" fmla="*/ 68 h 86"/>
                <a:gd name="T14" fmla="*/ 84 w 96"/>
                <a:gd name="T15" fmla="*/ 56 h 86"/>
                <a:gd name="T16" fmla="*/ 58 w 96"/>
                <a:gd name="T17" fmla="*/ 40 h 86"/>
                <a:gd name="T18" fmla="*/ 32 w 96"/>
                <a:gd name="T19" fmla="*/ 25 h 86"/>
                <a:gd name="T20" fmla="*/ 5 w 96"/>
                <a:gd name="T21" fmla="*/ 9 h 86"/>
                <a:gd name="T22" fmla="*/ 4 w 96"/>
                <a:gd name="T23" fmla="*/ 10 h 86"/>
                <a:gd name="T24" fmla="*/ 0 w 96"/>
                <a:gd name="T25" fmla="*/ 1 h 86"/>
                <a:gd name="T26" fmla="*/ 5 w 96"/>
                <a:gd name="T27" fmla="*/ 2 h 86"/>
                <a:gd name="T28" fmla="*/ 21 w 96"/>
                <a:gd name="T29" fmla="*/ 13 h 86"/>
                <a:gd name="T30" fmla="*/ 58 w 96"/>
                <a:gd name="T31" fmla="*/ 35 h 86"/>
                <a:gd name="T32" fmla="*/ 81 w 96"/>
                <a:gd name="T33" fmla="*/ 48 h 86"/>
                <a:gd name="T34" fmla="*/ 85 w 96"/>
                <a:gd name="T35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86">
                  <a:moveTo>
                    <a:pt x="85" y="48"/>
                  </a:moveTo>
                  <a:cubicBezTo>
                    <a:pt x="85" y="50"/>
                    <a:pt x="86" y="51"/>
                    <a:pt x="87" y="52"/>
                  </a:cubicBezTo>
                  <a:cubicBezTo>
                    <a:pt x="92" y="57"/>
                    <a:pt x="96" y="63"/>
                    <a:pt x="95" y="71"/>
                  </a:cubicBezTo>
                  <a:cubicBezTo>
                    <a:pt x="95" y="76"/>
                    <a:pt x="95" y="81"/>
                    <a:pt x="95" y="86"/>
                  </a:cubicBezTo>
                  <a:cubicBezTo>
                    <a:pt x="94" y="85"/>
                    <a:pt x="93" y="84"/>
                    <a:pt x="92" y="84"/>
                  </a:cubicBezTo>
                  <a:cubicBezTo>
                    <a:pt x="90" y="82"/>
                    <a:pt x="90" y="80"/>
                    <a:pt x="90" y="78"/>
                  </a:cubicBezTo>
                  <a:cubicBezTo>
                    <a:pt x="90" y="75"/>
                    <a:pt x="90" y="71"/>
                    <a:pt x="90" y="68"/>
                  </a:cubicBezTo>
                  <a:cubicBezTo>
                    <a:pt x="90" y="63"/>
                    <a:pt x="88" y="59"/>
                    <a:pt x="84" y="56"/>
                  </a:cubicBezTo>
                  <a:cubicBezTo>
                    <a:pt x="76" y="50"/>
                    <a:pt x="66" y="46"/>
                    <a:pt x="58" y="40"/>
                  </a:cubicBezTo>
                  <a:cubicBezTo>
                    <a:pt x="49" y="35"/>
                    <a:pt x="41" y="30"/>
                    <a:pt x="32" y="25"/>
                  </a:cubicBezTo>
                  <a:cubicBezTo>
                    <a:pt x="23" y="19"/>
                    <a:pt x="13" y="15"/>
                    <a:pt x="5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6"/>
                    <a:pt x="0" y="5"/>
                    <a:pt x="0" y="1"/>
                  </a:cubicBezTo>
                  <a:cubicBezTo>
                    <a:pt x="2" y="0"/>
                    <a:pt x="3" y="2"/>
                    <a:pt x="5" y="2"/>
                  </a:cubicBezTo>
                  <a:cubicBezTo>
                    <a:pt x="10" y="6"/>
                    <a:pt x="16" y="9"/>
                    <a:pt x="21" y="13"/>
                  </a:cubicBezTo>
                  <a:cubicBezTo>
                    <a:pt x="33" y="21"/>
                    <a:pt x="46" y="28"/>
                    <a:pt x="58" y="35"/>
                  </a:cubicBezTo>
                  <a:cubicBezTo>
                    <a:pt x="66" y="39"/>
                    <a:pt x="74" y="44"/>
                    <a:pt x="81" y="48"/>
                  </a:cubicBezTo>
                  <a:cubicBezTo>
                    <a:pt x="83" y="49"/>
                    <a:pt x="84" y="50"/>
                    <a:pt x="85" y="48"/>
                  </a:cubicBezTo>
                  <a:close/>
                </a:path>
              </a:pathLst>
            </a:custGeom>
            <a:solidFill>
              <a:srgbClr val="7E8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28">
              <a:extLst>
                <a:ext uri="{FF2B5EF4-FFF2-40B4-BE49-F238E27FC236}">
                  <a16:creationId xmlns:a16="http://schemas.microsoft.com/office/drawing/2014/main" id="{1FD1EA87-A608-6D50-C44D-B5F6BE621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370"/>
              <a:ext cx="105" cy="171"/>
            </a:xfrm>
            <a:custGeom>
              <a:avLst/>
              <a:gdLst>
                <a:gd name="T0" fmla="*/ 5 w 21"/>
                <a:gd name="T1" fmla="*/ 27 h 34"/>
                <a:gd name="T2" fmla="*/ 6 w 21"/>
                <a:gd name="T3" fmla="*/ 25 h 34"/>
                <a:gd name="T4" fmla="*/ 2 w 21"/>
                <a:gd name="T5" fmla="*/ 6 h 34"/>
                <a:gd name="T6" fmla="*/ 20 w 21"/>
                <a:gd name="T7" fmla="*/ 13 h 34"/>
                <a:gd name="T8" fmla="*/ 21 w 21"/>
                <a:gd name="T9" fmla="*/ 20 h 34"/>
                <a:gd name="T10" fmla="*/ 21 w 21"/>
                <a:gd name="T11" fmla="*/ 26 h 34"/>
                <a:gd name="T12" fmla="*/ 12 w 21"/>
                <a:gd name="T13" fmla="*/ 34 h 34"/>
                <a:gd name="T14" fmla="*/ 5 w 21"/>
                <a:gd name="T15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4">
                  <a:moveTo>
                    <a:pt x="5" y="27"/>
                  </a:moveTo>
                  <a:cubicBezTo>
                    <a:pt x="5" y="26"/>
                    <a:pt x="6" y="25"/>
                    <a:pt x="6" y="25"/>
                  </a:cubicBezTo>
                  <a:cubicBezTo>
                    <a:pt x="0" y="19"/>
                    <a:pt x="2" y="13"/>
                    <a:pt x="2" y="6"/>
                  </a:cubicBezTo>
                  <a:cubicBezTo>
                    <a:pt x="9" y="0"/>
                    <a:pt x="18" y="4"/>
                    <a:pt x="20" y="13"/>
                  </a:cubicBezTo>
                  <a:cubicBezTo>
                    <a:pt x="21" y="15"/>
                    <a:pt x="21" y="17"/>
                    <a:pt x="21" y="20"/>
                  </a:cubicBezTo>
                  <a:cubicBezTo>
                    <a:pt x="20" y="22"/>
                    <a:pt x="20" y="24"/>
                    <a:pt x="21" y="26"/>
                  </a:cubicBezTo>
                  <a:cubicBezTo>
                    <a:pt x="20" y="31"/>
                    <a:pt x="17" y="34"/>
                    <a:pt x="12" y="34"/>
                  </a:cubicBezTo>
                  <a:cubicBezTo>
                    <a:pt x="9" y="34"/>
                    <a:pt x="7" y="31"/>
                    <a:pt x="5" y="27"/>
                  </a:cubicBezTo>
                  <a:close/>
                </a:path>
              </a:pathLst>
            </a:custGeom>
            <a:solidFill>
              <a:srgbClr val="DB9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29">
              <a:extLst>
                <a:ext uri="{FF2B5EF4-FFF2-40B4-BE49-F238E27FC236}">
                  <a16:creationId xmlns:a16="http://schemas.microsoft.com/office/drawing/2014/main" id="{2B750A16-14CD-9EB8-CD68-8D8963593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1842"/>
              <a:ext cx="65" cy="251"/>
            </a:xfrm>
            <a:custGeom>
              <a:avLst/>
              <a:gdLst>
                <a:gd name="T0" fmla="*/ 9 w 13"/>
                <a:gd name="T1" fmla="*/ 2 h 50"/>
                <a:gd name="T2" fmla="*/ 12 w 13"/>
                <a:gd name="T3" fmla="*/ 17 h 50"/>
                <a:gd name="T4" fmla="*/ 12 w 13"/>
                <a:gd name="T5" fmla="*/ 44 h 50"/>
                <a:gd name="T6" fmla="*/ 11 w 13"/>
                <a:gd name="T7" fmla="*/ 50 h 50"/>
                <a:gd name="T8" fmla="*/ 2 w 13"/>
                <a:gd name="T9" fmla="*/ 45 h 50"/>
                <a:gd name="T10" fmla="*/ 1 w 13"/>
                <a:gd name="T11" fmla="*/ 38 h 50"/>
                <a:gd name="T12" fmla="*/ 3 w 13"/>
                <a:gd name="T13" fmla="*/ 9 h 50"/>
                <a:gd name="T14" fmla="*/ 4 w 13"/>
                <a:gd name="T15" fmla="*/ 6 h 50"/>
                <a:gd name="T16" fmla="*/ 9 w 13"/>
                <a:gd name="T17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0">
                  <a:moveTo>
                    <a:pt x="9" y="2"/>
                  </a:moveTo>
                  <a:cubicBezTo>
                    <a:pt x="13" y="7"/>
                    <a:pt x="10" y="13"/>
                    <a:pt x="12" y="17"/>
                  </a:cubicBezTo>
                  <a:cubicBezTo>
                    <a:pt x="12" y="26"/>
                    <a:pt x="12" y="35"/>
                    <a:pt x="12" y="44"/>
                  </a:cubicBezTo>
                  <a:cubicBezTo>
                    <a:pt x="12" y="46"/>
                    <a:pt x="12" y="48"/>
                    <a:pt x="11" y="50"/>
                  </a:cubicBezTo>
                  <a:cubicBezTo>
                    <a:pt x="8" y="48"/>
                    <a:pt x="5" y="46"/>
                    <a:pt x="2" y="45"/>
                  </a:cubicBezTo>
                  <a:cubicBezTo>
                    <a:pt x="1" y="43"/>
                    <a:pt x="0" y="41"/>
                    <a:pt x="1" y="38"/>
                  </a:cubicBezTo>
                  <a:cubicBezTo>
                    <a:pt x="2" y="29"/>
                    <a:pt x="1" y="19"/>
                    <a:pt x="3" y="9"/>
                  </a:cubicBezTo>
                  <a:cubicBezTo>
                    <a:pt x="3" y="8"/>
                    <a:pt x="4" y="7"/>
                    <a:pt x="4" y="6"/>
                  </a:cubicBezTo>
                  <a:cubicBezTo>
                    <a:pt x="3" y="1"/>
                    <a:pt x="5" y="0"/>
                    <a:pt x="9" y="2"/>
                  </a:cubicBezTo>
                  <a:close/>
                </a:path>
              </a:pathLst>
            </a:custGeom>
            <a:solidFill>
              <a:srgbClr val="5F6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30">
              <a:extLst>
                <a:ext uri="{FF2B5EF4-FFF2-40B4-BE49-F238E27FC236}">
                  <a16:creationId xmlns:a16="http://schemas.microsoft.com/office/drawing/2014/main" id="{3B6E3986-3FA1-4AE8-6F39-DEF355B58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1320"/>
              <a:ext cx="156" cy="150"/>
            </a:xfrm>
            <a:custGeom>
              <a:avLst/>
              <a:gdLst>
                <a:gd name="T0" fmla="*/ 23 w 31"/>
                <a:gd name="T1" fmla="*/ 30 h 30"/>
                <a:gd name="T2" fmla="*/ 21 w 31"/>
                <a:gd name="T3" fmla="*/ 24 h 30"/>
                <a:gd name="T4" fmla="*/ 9 w 31"/>
                <a:gd name="T5" fmla="*/ 15 h 30"/>
                <a:gd name="T6" fmla="*/ 4 w 31"/>
                <a:gd name="T7" fmla="*/ 16 h 30"/>
                <a:gd name="T8" fmla="*/ 7 w 31"/>
                <a:gd name="T9" fmla="*/ 4 h 30"/>
                <a:gd name="T10" fmla="*/ 27 w 31"/>
                <a:gd name="T11" fmla="*/ 9 h 30"/>
                <a:gd name="T12" fmla="*/ 23 w 31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23" y="30"/>
                  </a:moveTo>
                  <a:cubicBezTo>
                    <a:pt x="22" y="28"/>
                    <a:pt x="22" y="26"/>
                    <a:pt x="21" y="24"/>
                  </a:cubicBezTo>
                  <a:cubicBezTo>
                    <a:pt x="20" y="17"/>
                    <a:pt x="16" y="14"/>
                    <a:pt x="9" y="15"/>
                  </a:cubicBezTo>
                  <a:cubicBezTo>
                    <a:pt x="7" y="15"/>
                    <a:pt x="5" y="16"/>
                    <a:pt x="4" y="16"/>
                  </a:cubicBezTo>
                  <a:cubicBezTo>
                    <a:pt x="0" y="11"/>
                    <a:pt x="0" y="8"/>
                    <a:pt x="7" y="4"/>
                  </a:cubicBezTo>
                  <a:cubicBezTo>
                    <a:pt x="15" y="0"/>
                    <a:pt x="23" y="2"/>
                    <a:pt x="27" y="9"/>
                  </a:cubicBezTo>
                  <a:cubicBezTo>
                    <a:pt x="31" y="15"/>
                    <a:pt x="29" y="26"/>
                    <a:pt x="23" y="30"/>
                  </a:cubicBezTo>
                  <a:close/>
                </a:path>
              </a:pathLst>
            </a:custGeom>
            <a:solidFill>
              <a:srgbClr val="3B8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31">
              <a:extLst>
                <a:ext uri="{FF2B5EF4-FFF2-40B4-BE49-F238E27FC236}">
                  <a16:creationId xmlns:a16="http://schemas.microsoft.com/office/drawing/2014/main" id="{AC7B9F21-ABC9-2BD4-2705-7A1D91BD4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506"/>
              <a:ext cx="101" cy="150"/>
            </a:xfrm>
            <a:custGeom>
              <a:avLst/>
              <a:gdLst>
                <a:gd name="T0" fmla="*/ 0 w 20"/>
                <a:gd name="T1" fmla="*/ 0 h 30"/>
                <a:gd name="T2" fmla="*/ 13 w 20"/>
                <a:gd name="T3" fmla="*/ 1 h 30"/>
                <a:gd name="T4" fmla="*/ 19 w 20"/>
                <a:gd name="T5" fmla="*/ 7 h 30"/>
                <a:gd name="T6" fmla="*/ 19 w 20"/>
                <a:gd name="T7" fmla="*/ 12 h 30"/>
                <a:gd name="T8" fmla="*/ 20 w 20"/>
                <a:gd name="T9" fmla="*/ 17 h 30"/>
                <a:gd name="T10" fmla="*/ 20 w 20"/>
                <a:gd name="T11" fmla="*/ 19 h 30"/>
                <a:gd name="T12" fmla="*/ 11 w 20"/>
                <a:gd name="T13" fmla="*/ 27 h 30"/>
                <a:gd name="T14" fmla="*/ 9 w 20"/>
                <a:gd name="T15" fmla="*/ 28 h 30"/>
                <a:gd name="T16" fmla="*/ 4 w 20"/>
                <a:gd name="T17" fmla="*/ 26 h 30"/>
                <a:gd name="T18" fmla="*/ 3 w 20"/>
                <a:gd name="T19" fmla="*/ 23 h 30"/>
                <a:gd name="T20" fmla="*/ 2 w 20"/>
                <a:gd name="T21" fmla="*/ 17 h 30"/>
                <a:gd name="T22" fmla="*/ 3 w 20"/>
                <a:gd name="T23" fmla="*/ 14 h 30"/>
                <a:gd name="T24" fmla="*/ 0 w 20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30">
                  <a:moveTo>
                    <a:pt x="0" y="0"/>
                  </a:moveTo>
                  <a:cubicBezTo>
                    <a:pt x="5" y="1"/>
                    <a:pt x="9" y="2"/>
                    <a:pt x="13" y="1"/>
                  </a:cubicBezTo>
                  <a:cubicBezTo>
                    <a:pt x="17" y="0"/>
                    <a:pt x="20" y="3"/>
                    <a:pt x="19" y="7"/>
                  </a:cubicBezTo>
                  <a:cubicBezTo>
                    <a:pt x="18" y="9"/>
                    <a:pt x="17" y="10"/>
                    <a:pt x="19" y="12"/>
                  </a:cubicBezTo>
                  <a:cubicBezTo>
                    <a:pt x="17" y="15"/>
                    <a:pt x="19" y="16"/>
                    <a:pt x="20" y="17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16" y="21"/>
                    <a:pt x="14" y="25"/>
                    <a:pt x="11" y="27"/>
                  </a:cubicBezTo>
                  <a:cubicBezTo>
                    <a:pt x="10" y="28"/>
                    <a:pt x="10" y="28"/>
                    <a:pt x="9" y="28"/>
                  </a:cubicBezTo>
                  <a:cubicBezTo>
                    <a:pt x="5" y="30"/>
                    <a:pt x="5" y="30"/>
                    <a:pt x="4" y="26"/>
                  </a:cubicBezTo>
                  <a:cubicBezTo>
                    <a:pt x="4" y="25"/>
                    <a:pt x="3" y="24"/>
                    <a:pt x="3" y="23"/>
                  </a:cubicBezTo>
                  <a:cubicBezTo>
                    <a:pt x="3" y="21"/>
                    <a:pt x="6" y="19"/>
                    <a:pt x="2" y="17"/>
                  </a:cubicBezTo>
                  <a:cubicBezTo>
                    <a:pt x="2" y="16"/>
                    <a:pt x="3" y="15"/>
                    <a:pt x="3" y="14"/>
                  </a:cubicBezTo>
                  <a:cubicBezTo>
                    <a:pt x="0" y="9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F5B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32">
              <a:extLst>
                <a:ext uri="{FF2B5EF4-FFF2-40B4-BE49-F238E27FC236}">
                  <a16:creationId xmlns:a16="http://schemas.microsoft.com/office/drawing/2014/main" id="{730B6F3B-DA27-1D6D-2F17-B4A632DB6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038"/>
              <a:ext cx="206" cy="261"/>
            </a:xfrm>
            <a:custGeom>
              <a:avLst/>
              <a:gdLst>
                <a:gd name="T0" fmla="*/ 2 w 41"/>
                <a:gd name="T1" fmla="*/ 0 h 52"/>
                <a:gd name="T2" fmla="*/ 4 w 41"/>
                <a:gd name="T3" fmla="*/ 17 h 52"/>
                <a:gd name="T4" fmla="*/ 9 w 41"/>
                <a:gd name="T5" fmla="*/ 38 h 52"/>
                <a:gd name="T6" fmla="*/ 19 w 41"/>
                <a:gd name="T7" fmla="*/ 45 h 52"/>
                <a:gd name="T8" fmla="*/ 38 w 41"/>
                <a:gd name="T9" fmla="*/ 44 h 52"/>
                <a:gd name="T10" fmla="*/ 41 w 41"/>
                <a:gd name="T11" fmla="*/ 45 h 52"/>
                <a:gd name="T12" fmla="*/ 15 w 41"/>
                <a:gd name="T13" fmla="*/ 52 h 52"/>
                <a:gd name="T14" fmla="*/ 3 w 41"/>
                <a:gd name="T15" fmla="*/ 41 h 52"/>
                <a:gd name="T16" fmla="*/ 1 w 41"/>
                <a:gd name="T17" fmla="*/ 6 h 52"/>
                <a:gd name="T18" fmla="*/ 2 w 41"/>
                <a:gd name="T1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2">
                  <a:moveTo>
                    <a:pt x="2" y="0"/>
                  </a:moveTo>
                  <a:cubicBezTo>
                    <a:pt x="4" y="5"/>
                    <a:pt x="2" y="11"/>
                    <a:pt x="4" y="17"/>
                  </a:cubicBezTo>
                  <a:cubicBezTo>
                    <a:pt x="5" y="24"/>
                    <a:pt x="5" y="32"/>
                    <a:pt x="9" y="38"/>
                  </a:cubicBezTo>
                  <a:cubicBezTo>
                    <a:pt x="11" y="43"/>
                    <a:pt x="14" y="45"/>
                    <a:pt x="19" y="45"/>
                  </a:cubicBezTo>
                  <a:cubicBezTo>
                    <a:pt x="25" y="45"/>
                    <a:pt x="32" y="45"/>
                    <a:pt x="38" y="44"/>
                  </a:cubicBezTo>
                  <a:cubicBezTo>
                    <a:pt x="40" y="44"/>
                    <a:pt x="40" y="45"/>
                    <a:pt x="41" y="45"/>
                  </a:cubicBezTo>
                  <a:cubicBezTo>
                    <a:pt x="32" y="48"/>
                    <a:pt x="23" y="50"/>
                    <a:pt x="15" y="52"/>
                  </a:cubicBezTo>
                  <a:cubicBezTo>
                    <a:pt x="5" y="52"/>
                    <a:pt x="4" y="50"/>
                    <a:pt x="3" y="41"/>
                  </a:cubicBezTo>
                  <a:cubicBezTo>
                    <a:pt x="2" y="29"/>
                    <a:pt x="1" y="18"/>
                    <a:pt x="1" y="6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3277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33">
              <a:extLst>
                <a:ext uri="{FF2B5EF4-FFF2-40B4-BE49-F238E27FC236}">
                  <a16:creationId xmlns:a16="http://schemas.microsoft.com/office/drawing/2014/main" id="{B71EDDFF-69E2-801F-338E-D93280DFE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229"/>
              <a:ext cx="95" cy="201"/>
            </a:xfrm>
            <a:custGeom>
              <a:avLst/>
              <a:gdLst>
                <a:gd name="T0" fmla="*/ 0 w 19"/>
                <a:gd name="T1" fmla="*/ 3 h 40"/>
                <a:gd name="T2" fmla="*/ 11 w 19"/>
                <a:gd name="T3" fmla="*/ 5 h 40"/>
                <a:gd name="T4" fmla="*/ 14 w 19"/>
                <a:gd name="T5" fmla="*/ 4 h 40"/>
                <a:gd name="T6" fmla="*/ 19 w 19"/>
                <a:gd name="T7" fmla="*/ 30 h 40"/>
                <a:gd name="T8" fmla="*/ 18 w 19"/>
                <a:gd name="T9" fmla="*/ 37 h 40"/>
                <a:gd name="T10" fmla="*/ 13 w 19"/>
                <a:gd name="T11" fmla="*/ 38 h 40"/>
                <a:gd name="T12" fmla="*/ 14 w 19"/>
                <a:gd name="T13" fmla="*/ 23 h 40"/>
                <a:gd name="T14" fmla="*/ 7 w 19"/>
                <a:gd name="T15" fmla="*/ 19 h 40"/>
                <a:gd name="T16" fmla="*/ 3 w 19"/>
                <a:gd name="T17" fmla="*/ 22 h 40"/>
                <a:gd name="T18" fmla="*/ 2 w 19"/>
                <a:gd name="T19" fmla="*/ 32 h 40"/>
                <a:gd name="T20" fmla="*/ 0 w 19"/>
                <a:gd name="T21" fmla="*/ 26 h 40"/>
                <a:gd name="T22" fmla="*/ 1 w 19"/>
                <a:gd name="T23" fmla="*/ 7 h 40"/>
                <a:gd name="T24" fmla="*/ 0 w 19"/>
                <a:gd name="T25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40">
                  <a:moveTo>
                    <a:pt x="0" y="3"/>
                  </a:moveTo>
                  <a:cubicBezTo>
                    <a:pt x="5" y="0"/>
                    <a:pt x="7" y="0"/>
                    <a:pt x="11" y="5"/>
                  </a:cubicBezTo>
                  <a:cubicBezTo>
                    <a:pt x="13" y="8"/>
                    <a:pt x="13" y="6"/>
                    <a:pt x="14" y="4"/>
                  </a:cubicBezTo>
                  <a:cubicBezTo>
                    <a:pt x="19" y="12"/>
                    <a:pt x="19" y="21"/>
                    <a:pt x="19" y="30"/>
                  </a:cubicBezTo>
                  <a:cubicBezTo>
                    <a:pt x="19" y="33"/>
                    <a:pt x="18" y="35"/>
                    <a:pt x="18" y="37"/>
                  </a:cubicBezTo>
                  <a:cubicBezTo>
                    <a:pt x="17" y="39"/>
                    <a:pt x="16" y="40"/>
                    <a:pt x="13" y="38"/>
                  </a:cubicBezTo>
                  <a:cubicBezTo>
                    <a:pt x="17" y="33"/>
                    <a:pt x="17" y="28"/>
                    <a:pt x="14" y="23"/>
                  </a:cubicBezTo>
                  <a:cubicBezTo>
                    <a:pt x="12" y="21"/>
                    <a:pt x="10" y="20"/>
                    <a:pt x="7" y="19"/>
                  </a:cubicBezTo>
                  <a:cubicBezTo>
                    <a:pt x="4" y="18"/>
                    <a:pt x="3" y="19"/>
                    <a:pt x="3" y="22"/>
                  </a:cubicBezTo>
                  <a:cubicBezTo>
                    <a:pt x="2" y="25"/>
                    <a:pt x="4" y="29"/>
                    <a:pt x="2" y="32"/>
                  </a:cubicBezTo>
                  <a:cubicBezTo>
                    <a:pt x="0" y="30"/>
                    <a:pt x="0" y="28"/>
                    <a:pt x="0" y="26"/>
                  </a:cubicBezTo>
                  <a:cubicBezTo>
                    <a:pt x="1" y="20"/>
                    <a:pt x="0" y="13"/>
                    <a:pt x="1" y="7"/>
                  </a:cubicBezTo>
                  <a:cubicBezTo>
                    <a:pt x="1" y="6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D6D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34">
              <a:extLst>
                <a:ext uri="{FF2B5EF4-FFF2-40B4-BE49-F238E27FC236}">
                  <a16:creationId xmlns:a16="http://schemas.microsoft.com/office/drawing/2014/main" id="{93544D0E-DF93-F0EA-8800-6A376BE67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591"/>
              <a:ext cx="75" cy="216"/>
            </a:xfrm>
            <a:custGeom>
              <a:avLst/>
              <a:gdLst>
                <a:gd name="T0" fmla="*/ 3 w 15"/>
                <a:gd name="T1" fmla="*/ 41 h 43"/>
                <a:gd name="T2" fmla="*/ 0 w 15"/>
                <a:gd name="T3" fmla="*/ 30 h 43"/>
                <a:gd name="T4" fmla="*/ 2 w 15"/>
                <a:gd name="T5" fmla="*/ 26 h 43"/>
                <a:gd name="T6" fmla="*/ 7 w 15"/>
                <a:gd name="T7" fmla="*/ 6 h 43"/>
                <a:gd name="T8" fmla="*/ 14 w 15"/>
                <a:gd name="T9" fmla="*/ 0 h 43"/>
                <a:gd name="T10" fmla="*/ 14 w 15"/>
                <a:gd name="T11" fmla="*/ 6 h 43"/>
                <a:gd name="T12" fmla="*/ 14 w 15"/>
                <a:gd name="T13" fmla="*/ 15 h 43"/>
                <a:gd name="T14" fmla="*/ 14 w 15"/>
                <a:gd name="T15" fmla="*/ 17 h 43"/>
                <a:gd name="T16" fmla="*/ 9 w 15"/>
                <a:gd name="T17" fmla="*/ 38 h 43"/>
                <a:gd name="T18" fmla="*/ 8 w 15"/>
                <a:gd name="T19" fmla="*/ 41 h 43"/>
                <a:gd name="T20" fmla="*/ 3 w 15"/>
                <a:gd name="T21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43">
                  <a:moveTo>
                    <a:pt x="3" y="41"/>
                  </a:moveTo>
                  <a:cubicBezTo>
                    <a:pt x="1" y="38"/>
                    <a:pt x="1" y="34"/>
                    <a:pt x="0" y="30"/>
                  </a:cubicBezTo>
                  <a:cubicBezTo>
                    <a:pt x="2" y="29"/>
                    <a:pt x="2" y="27"/>
                    <a:pt x="2" y="26"/>
                  </a:cubicBezTo>
                  <a:cubicBezTo>
                    <a:pt x="2" y="19"/>
                    <a:pt x="6" y="13"/>
                    <a:pt x="7" y="6"/>
                  </a:cubicBezTo>
                  <a:cubicBezTo>
                    <a:pt x="7" y="3"/>
                    <a:pt x="10" y="1"/>
                    <a:pt x="14" y="0"/>
                  </a:cubicBezTo>
                  <a:cubicBezTo>
                    <a:pt x="15" y="2"/>
                    <a:pt x="15" y="4"/>
                    <a:pt x="14" y="6"/>
                  </a:cubicBezTo>
                  <a:cubicBezTo>
                    <a:pt x="12" y="9"/>
                    <a:pt x="11" y="12"/>
                    <a:pt x="14" y="15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2" y="24"/>
                    <a:pt x="9" y="31"/>
                    <a:pt x="9" y="38"/>
                  </a:cubicBezTo>
                  <a:cubicBezTo>
                    <a:pt x="9" y="39"/>
                    <a:pt x="9" y="40"/>
                    <a:pt x="8" y="41"/>
                  </a:cubicBezTo>
                  <a:cubicBezTo>
                    <a:pt x="7" y="43"/>
                    <a:pt x="5" y="43"/>
                    <a:pt x="3" y="41"/>
                  </a:cubicBezTo>
                  <a:close/>
                </a:path>
              </a:pathLst>
            </a:custGeom>
            <a:solidFill>
              <a:srgbClr val="D1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35">
              <a:extLst>
                <a:ext uri="{FF2B5EF4-FFF2-40B4-BE49-F238E27FC236}">
                  <a16:creationId xmlns:a16="http://schemas.microsoft.com/office/drawing/2014/main" id="{4D2CD346-AFF5-2783-5644-FF5910860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374"/>
              <a:ext cx="80" cy="141"/>
            </a:xfrm>
            <a:custGeom>
              <a:avLst/>
              <a:gdLst>
                <a:gd name="T0" fmla="*/ 0 w 16"/>
                <a:gd name="T1" fmla="*/ 4 h 28"/>
                <a:gd name="T2" fmla="*/ 11 w 16"/>
                <a:gd name="T3" fmla="*/ 0 h 28"/>
                <a:gd name="T4" fmla="*/ 16 w 16"/>
                <a:gd name="T5" fmla="*/ 2 h 28"/>
                <a:gd name="T6" fmla="*/ 14 w 16"/>
                <a:gd name="T7" fmla="*/ 15 h 28"/>
                <a:gd name="T8" fmla="*/ 7 w 16"/>
                <a:gd name="T9" fmla="*/ 26 h 28"/>
                <a:gd name="T10" fmla="*/ 0 w 16"/>
                <a:gd name="T11" fmla="*/ 27 h 28"/>
                <a:gd name="T12" fmla="*/ 0 w 16"/>
                <a:gd name="T1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8">
                  <a:moveTo>
                    <a:pt x="0" y="4"/>
                  </a:moveTo>
                  <a:cubicBezTo>
                    <a:pt x="5" y="5"/>
                    <a:pt x="9" y="3"/>
                    <a:pt x="11" y="0"/>
                  </a:cubicBezTo>
                  <a:cubicBezTo>
                    <a:pt x="13" y="0"/>
                    <a:pt x="15" y="0"/>
                    <a:pt x="16" y="2"/>
                  </a:cubicBezTo>
                  <a:cubicBezTo>
                    <a:pt x="15" y="6"/>
                    <a:pt x="15" y="11"/>
                    <a:pt x="14" y="15"/>
                  </a:cubicBezTo>
                  <a:cubicBezTo>
                    <a:pt x="13" y="20"/>
                    <a:pt x="11" y="24"/>
                    <a:pt x="7" y="26"/>
                  </a:cubicBezTo>
                  <a:cubicBezTo>
                    <a:pt x="5" y="27"/>
                    <a:pt x="3" y="28"/>
                    <a:pt x="0" y="27"/>
                  </a:cubicBezTo>
                  <a:cubicBezTo>
                    <a:pt x="3" y="19"/>
                    <a:pt x="2" y="12"/>
                    <a:pt x="0" y="4"/>
                  </a:cubicBezTo>
                  <a:close/>
                </a:path>
              </a:pathLst>
            </a:custGeom>
            <a:solidFill>
              <a:srgbClr val="D3D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36">
              <a:extLst>
                <a:ext uri="{FF2B5EF4-FFF2-40B4-BE49-F238E27FC236}">
                  <a16:creationId xmlns:a16="http://schemas.microsoft.com/office/drawing/2014/main" id="{697444B1-080F-3CC8-A8B6-DD8B8577F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490"/>
              <a:ext cx="136" cy="106"/>
            </a:xfrm>
            <a:custGeom>
              <a:avLst/>
              <a:gdLst>
                <a:gd name="T0" fmla="*/ 3 w 27"/>
                <a:gd name="T1" fmla="*/ 16 h 21"/>
                <a:gd name="T2" fmla="*/ 2 w 27"/>
                <a:gd name="T3" fmla="*/ 6 h 21"/>
                <a:gd name="T4" fmla="*/ 0 w 27"/>
                <a:gd name="T5" fmla="*/ 4 h 21"/>
                <a:gd name="T6" fmla="*/ 4 w 27"/>
                <a:gd name="T7" fmla="*/ 3 h 21"/>
                <a:gd name="T8" fmla="*/ 9 w 27"/>
                <a:gd name="T9" fmla="*/ 10 h 21"/>
                <a:gd name="T10" fmla="*/ 22 w 27"/>
                <a:gd name="T11" fmla="*/ 2 h 21"/>
                <a:gd name="T12" fmla="*/ 27 w 27"/>
                <a:gd name="T13" fmla="*/ 4 h 21"/>
                <a:gd name="T14" fmla="*/ 26 w 27"/>
                <a:gd name="T15" fmla="*/ 8 h 21"/>
                <a:gd name="T16" fmla="*/ 23 w 27"/>
                <a:gd name="T17" fmla="*/ 15 h 21"/>
                <a:gd name="T18" fmla="*/ 23 w 27"/>
                <a:gd name="T19" fmla="*/ 11 h 21"/>
                <a:gd name="T20" fmla="*/ 20 w 27"/>
                <a:gd name="T21" fmla="*/ 17 h 21"/>
                <a:gd name="T22" fmla="*/ 20 w 27"/>
                <a:gd name="T23" fmla="*/ 19 h 21"/>
                <a:gd name="T24" fmla="*/ 3 w 27"/>
                <a:gd name="T25" fmla="*/ 18 h 21"/>
                <a:gd name="T26" fmla="*/ 2 w 27"/>
                <a:gd name="T27" fmla="*/ 16 h 21"/>
                <a:gd name="T28" fmla="*/ 3 w 27"/>
                <a:gd name="T29" fmla="*/ 12 h 21"/>
                <a:gd name="T30" fmla="*/ 3 w 27"/>
                <a:gd name="T3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1">
                  <a:moveTo>
                    <a:pt x="3" y="16"/>
                  </a:moveTo>
                  <a:cubicBezTo>
                    <a:pt x="1" y="13"/>
                    <a:pt x="1" y="10"/>
                    <a:pt x="2" y="6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1" y="2"/>
                    <a:pt x="3" y="3"/>
                    <a:pt x="4" y="3"/>
                  </a:cubicBezTo>
                  <a:cubicBezTo>
                    <a:pt x="6" y="5"/>
                    <a:pt x="6" y="8"/>
                    <a:pt x="9" y="10"/>
                  </a:cubicBezTo>
                  <a:cubicBezTo>
                    <a:pt x="16" y="12"/>
                    <a:pt x="20" y="9"/>
                    <a:pt x="22" y="2"/>
                  </a:cubicBezTo>
                  <a:cubicBezTo>
                    <a:pt x="25" y="0"/>
                    <a:pt x="26" y="3"/>
                    <a:pt x="27" y="4"/>
                  </a:cubicBezTo>
                  <a:cubicBezTo>
                    <a:pt x="24" y="4"/>
                    <a:pt x="26" y="7"/>
                    <a:pt x="26" y="8"/>
                  </a:cubicBezTo>
                  <a:cubicBezTo>
                    <a:pt x="26" y="13"/>
                    <a:pt x="25" y="14"/>
                    <a:pt x="23" y="15"/>
                  </a:cubicBezTo>
                  <a:cubicBezTo>
                    <a:pt x="22" y="14"/>
                    <a:pt x="23" y="12"/>
                    <a:pt x="23" y="11"/>
                  </a:cubicBezTo>
                  <a:cubicBezTo>
                    <a:pt x="21" y="12"/>
                    <a:pt x="20" y="15"/>
                    <a:pt x="20" y="17"/>
                  </a:cubicBezTo>
                  <a:cubicBezTo>
                    <a:pt x="21" y="18"/>
                    <a:pt x="21" y="19"/>
                    <a:pt x="20" y="19"/>
                  </a:cubicBezTo>
                  <a:cubicBezTo>
                    <a:pt x="17" y="21"/>
                    <a:pt x="6" y="20"/>
                    <a:pt x="3" y="18"/>
                  </a:cubicBezTo>
                  <a:cubicBezTo>
                    <a:pt x="3" y="18"/>
                    <a:pt x="3" y="17"/>
                    <a:pt x="2" y="16"/>
                  </a:cubicBezTo>
                  <a:cubicBezTo>
                    <a:pt x="3" y="15"/>
                    <a:pt x="3" y="13"/>
                    <a:pt x="3" y="12"/>
                  </a:cubicBezTo>
                  <a:cubicBezTo>
                    <a:pt x="3" y="13"/>
                    <a:pt x="3" y="15"/>
                    <a:pt x="3" y="16"/>
                  </a:cubicBezTo>
                  <a:close/>
                </a:path>
              </a:pathLst>
            </a:custGeom>
            <a:solidFill>
              <a:srgbClr val="B9D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37">
              <a:extLst>
                <a:ext uri="{FF2B5EF4-FFF2-40B4-BE49-F238E27FC236}">
                  <a16:creationId xmlns:a16="http://schemas.microsoft.com/office/drawing/2014/main" id="{31130905-0D07-C415-1002-74339C4CC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194"/>
              <a:ext cx="116" cy="70"/>
            </a:xfrm>
            <a:custGeom>
              <a:avLst/>
              <a:gdLst>
                <a:gd name="T0" fmla="*/ 2 w 23"/>
                <a:gd name="T1" fmla="*/ 14 h 14"/>
                <a:gd name="T2" fmla="*/ 0 w 23"/>
                <a:gd name="T3" fmla="*/ 5 h 14"/>
                <a:gd name="T4" fmla="*/ 19 w 23"/>
                <a:gd name="T5" fmla="*/ 2 h 14"/>
                <a:gd name="T6" fmla="*/ 22 w 23"/>
                <a:gd name="T7" fmla="*/ 8 h 14"/>
                <a:gd name="T8" fmla="*/ 17 w 23"/>
                <a:gd name="T9" fmla="*/ 11 h 14"/>
                <a:gd name="T10" fmla="*/ 3 w 23"/>
                <a:gd name="T11" fmla="*/ 11 h 14"/>
                <a:gd name="T12" fmla="*/ 2 w 23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4">
                  <a:moveTo>
                    <a:pt x="2" y="14"/>
                  </a:moveTo>
                  <a:cubicBezTo>
                    <a:pt x="2" y="11"/>
                    <a:pt x="0" y="8"/>
                    <a:pt x="0" y="5"/>
                  </a:cubicBezTo>
                  <a:cubicBezTo>
                    <a:pt x="6" y="2"/>
                    <a:pt x="11" y="0"/>
                    <a:pt x="19" y="2"/>
                  </a:cubicBezTo>
                  <a:cubicBezTo>
                    <a:pt x="23" y="3"/>
                    <a:pt x="22" y="6"/>
                    <a:pt x="22" y="8"/>
                  </a:cubicBezTo>
                  <a:cubicBezTo>
                    <a:pt x="20" y="9"/>
                    <a:pt x="20" y="12"/>
                    <a:pt x="17" y="11"/>
                  </a:cubicBezTo>
                  <a:cubicBezTo>
                    <a:pt x="12" y="10"/>
                    <a:pt x="8" y="13"/>
                    <a:pt x="3" y="11"/>
                  </a:cubicBezTo>
                  <a:cubicBezTo>
                    <a:pt x="3" y="11"/>
                    <a:pt x="2" y="13"/>
                    <a:pt x="2" y="14"/>
                  </a:cubicBezTo>
                  <a:close/>
                </a:path>
              </a:pathLst>
            </a:custGeom>
            <a:solidFill>
              <a:srgbClr val="F7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38">
              <a:extLst>
                <a:ext uri="{FF2B5EF4-FFF2-40B4-BE49-F238E27FC236}">
                  <a16:creationId xmlns:a16="http://schemas.microsoft.com/office/drawing/2014/main" id="{66F1DEAE-2575-F043-6A28-44D8660C4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310"/>
              <a:ext cx="70" cy="85"/>
            </a:xfrm>
            <a:custGeom>
              <a:avLst/>
              <a:gdLst>
                <a:gd name="T0" fmla="*/ 1 w 14"/>
                <a:gd name="T1" fmla="*/ 16 h 17"/>
                <a:gd name="T2" fmla="*/ 0 w 14"/>
                <a:gd name="T3" fmla="*/ 6 h 17"/>
                <a:gd name="T4" fmla="*/ 6 w 14"/>
                <a:gd name="T5" fmla="*/ 2 h 17"/>
                <a:gd name="T6" fmla="*/ 14 w 14"/>
                <a:gd name="T7" fmla="*/ 6 h 17"/>
                <a:gd name="T8" fmla="*/ 13 w 14"/>
                <a:gd name="T9" fmla="*/ 11 h 17"/>
                <a:gd name="T10" fmla="*/ 3 w 14"/>
                <a:gd name="T11" fmla="*/ 17 h 17"/>
                <a:gd name="T12" fmla="*/ 1 w 14"/>
                <a:gd name="T1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1" y="16"/>
                  </a:moveTo>
                  <a:cubicBezTo>
                    <a:pt x="1" y="13"/>
                    <a:pt x="0" y="9"/>
                    <a:pt x="0" y="6"/>
                  </a:cubicBezTo>
                  <a:cubicBezTo>
                    <a:pt x="1" y="1"/>
                    <a:pt x="2" y="0"/>
                    <a:pt x="6" y="2"/>
                  </a:cubicBezTo>
                  <a:cubicBezTo>
                    <a:pt x="9" y="3"/>
                    <a:pt x="12" y="4"/>
                    <a:pt x="14" y="6"/>
                  </a:cubicBezTo>
                  <a:cubicBezTo>
                    <a:pt x="14" y="8"/>
                    <a:pt x="13" y="10"/>
                    <a:pt x="13" y="11"/>
                  </a:cubicBezTo>
                  <a:cubicBezTo>
                    <a:pt x="11" y="15"/>
                    <a:pt x="7" y="17"/>
                    <a:pt x="3" y="17"/>
                  </a:cubicBezTo>
                  <a:cubicBezTo>
                    <a:pt x="2" y="17"/>
                    <a:pt x="2" y="17"/>
                    <a:pt x="1" y="16"/>
                  </a:cubicBezTo>
                  <a:close/>
                </a:path>
              </a:pathLst>
            </a:custGeom>
            <a:solidFill>
              <a:srgbClr val="5DAD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39">
              <a:extLst>
                <a:ext uri="{FF2B5EF4-FFF2-40B4-BE49-F238E27FC236}">
                  <a16:creationId xmlns:a16="http://schemas.microsoft.com/office/drawing/2014/main" id="{8F70D7AC-235C-915D-F945-AD08153C9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887"/>
              <a:ext cx="45" cy="181"/>
            </a:xfrm>
            <a:custGeom>
              <a:avLst/>
              <a:gdLst>
                <a:gd name="T0" fmla="*/ 9 w 9"/>
                <a:gd name="T1" fmla="*/ 0 h 36"/>
                <a:gd name="T2" fmla="*/ 8 w 9"/>
                <a:gd name="T3" fmla="*/ 28 h 36"/>
                <a:gd name="T4" fmla="*/ 8 w 9"/>
                <a:gd name="T5" fmla="*/ 36 h 36"/>
                <a:gd name="T6" fmla="*/ 3 w 9"/>
                <a:gd name="T7" fmla="*/ 24 h 36"/>
                <a:gd name="T8" fmla="*/ 8 w 9"/>
                <a:gd name="T9" fmla="*/ 0 h 36"/>
                <a:gd name="T10" fmla="*/ 9 w 9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36">
                  <a:moveTo>
                    <a:pt x="9" y="0"/>
                  </a:moveTo>
                  <a:cubicBezTo>
                    <a:pt x="9" y="10"/>
                    <a:pt x="9" y="19"/>
                    <a:pt x="8" y="28"/>
                  </a:cubicBezTo>
                  <a:cubicBezTo>
                    <a:pt x="8" y="31"/>
                    <a:pt x="8" y="33"/>
                    <a:pt x="8" y="36"/>
                  </a:cubicBezTo>
                  <a:cubicBezTo>
                    <a:pt x="0" y="32"/>
                    <a:pt x="0" y="32"/>
                    <a:pt x="3" y="24"/>
                  </a:cubicBezTo>
                  <a:cubicBezTo>
                    <a:pt x="4" y="16"/>
                    <a:pt x="7" y="8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lose/>
                </a:path>
              </a:pathLst>
            </a:custGeom>
            <a:solidFill>
              <a:srgbClr val="E0E0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40">
              <a:extLst>
                <a:ext uri="{FF2B5EF4-FFF2-40B4-BE49-F238E27FC236}">
                  <a16:creationId xmlns:a16="http://schemas.microsoft.com/office/drawing/2014/main" id="{5B195314-F5C5-66BB-76A5-3D0D0FC72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1340"/>
              <a:ext cx="70" cy="80"/>
            </a:xfrm>
            <a:custGeom>
              <a:avLst/>
              <a:gdLst>
                <a:gd name="T0" fmla="*/ 0 w 14"/>
                <a:gd name="T1" fmla="*/ 11 h 16"/>
                <a:gd name="T2" fmla="*/ 0 w 14"/>
                <a:gd name="T3" fmla="*/ 10 h 16"/>
                <a:gd name="T4" fmla="*/ 10 w 14"/>
                <a:gd name="T5" fmla="*/ 0 h 16"/>
                <a:gd name="T6" fmla="*/ 11 w 14"/>
                <a:gd name="T7" fmla="*/ 0 h 16"/>
                <a:gd name="T8" fmla="*/ 12 w 14"/>
                <a:gd name="T9" fmla="*/ 15 h 16"/>
                <a:gd name="T10" fmla="*/ 9 w 14"/>
                <a:gd name="T11" fmla="*/ 16 h 16"/>
                <a:gd name="T12" fmla="*/ 0 w 14"/>
                <a:gd name="T1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0" y="11"/>
                  </a:moveTo>
                  <a:cubicBezTo>
                    <a:pt x="0" y="11"/>
                    <a:pt x="0" y="10"/>
                    <a:pt x="0" y="10"/>
                  </a:cubicBezTo>
                  <a:cubicBezTo>
                    <a:pt x="6" y="10"/>
                    <a:pt x="9" y="6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3" y="2"/>
                    <a:pt x="14" y="13"/>
                    <a:pt x="12" y="15"/>
                  </a:cubicBezTo>
                  <a:cubicBezTo>
                    <a:pt x="12" y="16"/>
                    <a:pt x="10" y="16"/>
                    <a:pt x="9" y="16"/>
                  </a:cubicBezTo>
                  <a:cubicBezTo>
                    <a:pt x="6" y="16"/>
                    <a:pt x="3" y="14"/>
                    <a:pt x="0" y="11"/>
                  </a:cubicBezTo>
                  <a:close/>
                </a:path>
              </a:pathLst>
            </a:custGeom>
            <a:solidFill>
              <a:srgbClr val="5D9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41">
              <a:extLst>
                <a:ext uri="{FF2B5EF4-FFF2-40B4-BE49-F238E27FC236}">
                  <a16:creationId xmlns:a16="http://schemas.microsoft.com/office/drawing/2014/main" id="{2A01C366-1B27-CD10-56B1-59A0F4352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721"/>
              <a:ext cx="71" cy="85"/>
            </a:xfrm>
            <a:custGeom>
              <a:avLst/>
              <a:gdLst>
                <a:gd name="T0" fmla="*/ 0 w 14"/>
                <a:gd name="T1" fmla="*/ 13 h 17"/>
                <a:gd name="T2" fmla="*/ 1 w 14"/>
                <a:gd name="T3" fmla="*/ 13 h 17"/>
                <a:gd name="T4" fmla="*/ 10 w 14"/>
                <a:gd name="T5" fmla="*/ 2 h 17"/>
                <a:gd name="T6" fmla="*/ 11 w 14"/>
                <a:gd name="T7" fmla="*/ 0 h 17"/>
                <a:gd name="T8" fmla="*/ 13 w 14"/>
                <a:gd name="T9" fmla="*/ 5 h 17"/>
                <a:gd name="T10" fmla="*/ 10 w 14"/>
                <a:gd name="T11" fmla="*/ 14 h 17"/>
                <a:gd name="T12" fmla="*/ 0 w 14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0" y="13"/>
                  </a:moveTo>
                  <a:cubicBezTo>
                    <a:pt x="0" y="13"/>
                    <a:pt x="1" y="13"/>
                    <a:pt x="1" y="13"/>
                  </a:cubicBezTo>
                  <a:cubicBezTo>
                    <a:pt x="8" y="11"/>
                    <a:pt x="9" y="9"/>
                    <a:pt x="10" y="2"/>
                  </a:cubicBezTo>
                  <a:cubicBezTo>
                    <a:pt x="10" y="1"/>
                    <a:pt x="10" y="1"/>
                    <a:pt x="11" y="0"/>
                  </a:cubicBezTo>
                  <a:cubicBezTo>
                    <a:pt x="11" y="2"/>
                    <a:pt x="12" y="4"/>
                    <a:pt x="13" y="5"/>
                  </a:cubicBezTo>
                  <a:cubicBezTo>
                    <a:pt x="14" y="9"/>
                    <a:pt x="14" y="12"/>
                    <a:pt x="10" y="14"/>
                  </a:cubicBezTo>
                  <a:cubicBezTo>
                    <a:pt x="7" y="17"/>
                    <a:pt x="3" y="17"/>
                    <a:pt x="0" y="13"/>
                  </a:cubicBezTo>
                  <a:close/>
                </a:path>
              </a:pathLst>
            </a:custGeom>
            <a:solidFill>
              <a:srgbClr val="474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42">
              <a:extLst>
                <a:ext uri="{FF2B5EF4-FFF2-40B4-BE49-F238E27FC236}">
                  <a16:creationId xmlns:a16="http://schemas.microsoft.com/office/drawing/2014/main" id="{34BF1E4C-BEC2-6B42-0393-97083457D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1501"/>
              <a:ext cx="100" cy="55"/>
            </a:xfrm>
            <a:custGeom>
              <a:avLst/>
              <a:gdLst>
                <a:gd name="T0" fmla="*/ 18 w 20"/>
                <a:gd name="T1" fmla="*/ 0 h 11"/>
                <a:gd name="T2" fmla="*/ 16 w 20"/>
                <a:gd name="T3" fmla="*/ 7 h 11"/>
                <a:gd name="T4" fmla="*/ 3 w 20"/>
                <a:gd name="T5" fmla="*/ 8 h 11"/>
                <a:gd name="T6" fmla="*/ 0 w 20"/>
                <a:gd name="T7" fmla="*/ 1 h 11"/>
                <a:gd name="T8" fmla="*/ 1 w 20"/>
                <a:gd name="T9" fmla="*/ 1 h 11"/>
                <a:gd name="T10" fmla="*/ 3 w 20"/>
                <a:gd name="T11" fmla="*/ 2 h 11"/>
                <a:gd name="T12" fmla="*/ 16 w 20"/>
                <a:gd name="T13" fmla="*/ 1 h 11"/>
                <a:gd name="T14" fmla="*/ 17 w 20"/>
                <a:gd name="T15" fmla="*/ 0 h 11"/>
                <a:gd name="T16" fmla="*/ 18 w 20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1">
                  <a:moveTo>
                    <a:pt x="18" y="0"/>
                  </a:moveTo>
                  <a:cubicBezTo>
                    <a:pt x="20" y="3"/>
                    <a:pt x="18" y="6"/>
                    <a:pt x="16" y="7"/>
                  </a:cubicBezTo>
                  <a:cubicBezTo>
                    <a:pt x="12" y="11"/>
                    <a:pt x="7" y="9"/>
                    <a:pt x="3" y="8"/>
                  </a:cubicBezTo>
                  <a:cubicBezTo>
                    <a:pt x="0" y="7"/>
                    <a:pt x="0" y="4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2"/>
                    <a:pt x="3" y="2"/>
                  </a:cubicBezTo>
                  <a:cubicBezTo>
                    <a:pt x="7" y="8"/>
                    <a:pt x="12" y="8"/>
                    <a:pt x="16" y="1"/>
                  </a:cubicBezTo>
                  <a:cubicBezTo>
                    <a:pt x="16" y="1"/>
                    <a:pt x="17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519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43">
              <a:extLst>
                <a:ext uri="{FF2B5EF4-FFF2-40B4-BE49-F238E27FC236}">
                  <a16:creationId xmlns:a16="http://schemas.microsoft.com/office/drawing/2014/main" id="{2472DBF5-2DF4-C8EA-4361-3E808D51F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591"/>
              <a:ext cx="45" cy="181"/>
            </a:xfrm>
            <a:custGeom>
              <a:avLst/>
              <a:gdLst>
                <a:gd name="T0" fmla="*/ 6 w 9"/>
                <a:gd name="T1" fmla="*/ 1 h 36"/>
                <a:gd name="T2" fmla="*/ 7 w 9"/>
                <a:gd name="T3" fmla="*/ 0 h 36"/>
                <a:gd name="T4" fmla="*/ 9 w 9"/>
                <a:gd name="T5" fmla="*/ 6 h 36"/>
                <a:gd name="T6" fmla="*/ 5 w 9"/>
                <a:gd name="T7" fmla="*/ 20 h 36"/>
                <a:gd name="T8" fmla="*/ 5 w 9"/>
                <a:gd name="T9" fmla="*/ 31 h 36"/>
                <a:gd name="T10" fmla="*/ 5 w 9"/>
                <a:gd name="T11" fmla="*/ 35 h 36"/>
                <a:gd name="T12" fmla="*/ 2 w 9"/>
                <a:gd name="T13" fmla="*/ 35 h 36"/>
                <a:gd name="T14" fmla="*/ 0 w 9"/>
                <a:gd name="T15" fmla="*/ 32 h 36"/>
                <a:gd name="T16" fmla="*/ 5 w 9"/>
                <a:gd name="T17" fmla="*/ 14 h 36"/>
                <a:gd name="T18" fmla="*/ 6 w 9"/>
                <a:gd name="T19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36">
                  <a:moveTo>
                    <a:pt x="6" y="1"/>
                  </a:moveTo>
                  <a:cubicBezTo>
                    <a:pt x="7" y="1"/>
                    <a:pt x="7" y="1"/>
                    <a:pt x="7" y="0"/>
                  </a:cubicBezTo>
                  <a:cubicBezTo>
                    <a:pt x="8" y="2"/>
                    <a:pt x="8" y="4"/>
                    <a:pt x="9" y="6"/>
                  </a:cubicBezTo>
                  <a:cubicBezTo>
                    <a:pt x="8" y="11"/>
                    <a:pt x="6" y="16"/>
                    <a:pt x="5" y="20"/>
                  </a:cubicBezTo>
                  <a:cubicBezTo>
                    <a:pt x="4" y="24"/>
                    <a:pt x="3" y="28"/>
                    <a:pt x="5" y="31"/>
                  </a:cubicBezTo>
                  <a:cubicBezTo>
                    <a:pt x="6" y="32"/>
                    <a:pt x="6" y="34"/>
                    <a:pt x="5" y="35"/>
                  </a:cubicBezTo>
                  <a:cubicBezTo>
                    <a:pt x="4" y="35"/>
                    <a:pt x="3" y="36"/>
                    <a:pt x="2" y="35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3" y="26"/>
                    <a:pt x="3" y="20"/>
                    <a:pt x="5" y="14"/>
                  </a:cubicBezTo>
                  <a:cubicBezTo>
                    <a:pt x="5" y="10"/>
                    <a:pt x="5" y="6"/>
                    <a:pt x="6" y="1"/>
                  </a:cubicBezTo>
                  <a:close/>
                </a:path>
              </a:pathLst>
            </a:custGeom>
            <a:solidFill>
              <a:srgbClr val="83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44">
              <a:extLst>
                <a:ext uri="{FF2B5EF4-FFF2-40B4-BE49-F238E27FC236}">
                  <a16:creationId xmlns:a16="http://schemas.microsoft.com/office/drawing/2014/main" id="{06C1D42A-B7D8-07CE-C361-F82FD8922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385"/>
              <a:ext cx="80" cy="140"/>
            </a:xfrm>
            <a:custGeom>
              <a:avLst/>
              <a:gdLst>
                <a:gd name="T0" fmla="*/ 0 w 16"/>
                <a:gd name="T1" fmla="*/ 25 h 28"/>
                <a:gd name="T2" fmla="*/ 14 w 16"/>
                <a:gd name="T3" fmla="*/ 6 h 28"/>
                <a:gd name="T4" fmla="*/ 16 w 16"/>
                <a:gd name="T5" fmla="*/ 0 h 28"/>
                <a:gd name="T6" fmla="*/ 13 w 16"/>
                <a:gd name="T7" fmla="*/ 19 h 28"/>
                <a:gd name="T8" fmla="*/ 5 w 16"/>
                <a:gd name="T9" fmla="*/ 26 h 28"/>
                <a:gd name="T10" fmla="*/ 0 w 16"/>
                <a:gd name="T11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8">
                  <a:moveTo>
                    <a:pt x="0" y="25"/>
                  </a:moveTo>
                  <a:cubicBezTo>
                    <a:pt x="11" y="24"/>
                    <a:pt x="13" y="17"/>
                    <a:pt x="14" y="6"/>
                  </a:cubicBezTo>
                  <a:cubicBezTo>
                    <a:pt x="14" y="4"/>
                    <a:pt x="12" y="1"/>
                    <a:pt x="16" y="0"/>
                  </a:cubicBezTo>
                  <a:cubicBezTo>
                    <a:pt x="16" y="6"/>
                    <a:pt x="15" y="13"/>
                    <a:pt x="13" y="19"/>
                  </a:cubicBezTo>
                  <a:cubicBezTo>
                    <a:pt x="12" y="23"/>
                    <a:pt x="9" y="25"/>
                    <a:pt x="5" y="26"/>
                  </a:cubicBezTo>
                  <a:cubicBezTo>
                    <a:pt x="4" y="27"/>
                    <a:pt x="1" y="28"/>
                    <a:pt x="0" y="25"/>
                  </a:cubicBezTo>
                  <a:close/>
                </a:path>
              </a:pathLst>
            </a:custGeom>
            <a:solidFill>
              <a:srgbClr val="6E8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45">
              <a:extLst>
                <a:ext uri="{FF2B5EF4-FFF2-40B4-BE49-F238E27FC236}">
                  <a16:creationId xmlns:a16="http://schemas.microsoft.com/office/drawing/2014/main" id="{900D6625-FB51-6C32-45EB-2138FB15C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2425"/>
              <a:ext cx="66" cy="40"/>
            </a:xfrm>
            <a:custGeom>
              <a:avLst/>
              <a:gdLst>
                <a:gd name="T0" fmla="*/ 2 w 13"/>
                <a:gd name="T1" fmla="*/ 1 h 8"/>
                <a:gd name="T2" fmla="*/ 13 w 13"/>
                <a:gd name="T3" fmla="*/ 6 h 8"/>
                <a:gd name="T4" fmla="*/ 9 w 13"/>
                <a:gd name="T5" fmla="*/ 8 h 8"/>
                <a:gd name="T6" fmla="*/ 0 w 13"/>
                <a:gd name="T7" fmla="*/ 3 h 8"/>
                <a:gd name="T8" fmla="*/ 1 w 13"/>
                <a:gd name="T9" fmla="*/ 1 h 8"/>
                <a:gd name="T10" fmla="*/ 2 w 13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2" y="1"/>
                  </a:moveTo>
                  <a:cubicBezTo>
                    <a:pt x="7" y="0"/>
                    <a:pt x="11" y="1"/>
                    <a:pt x="13" y="6"/>
                  </a:cubicBezTo>
                  <a:cubicBezTo>
                    <a:pt x="12" y="8"/>
                    <a:pt x="11" y="8"/>
                    <a:pt x="9" y="8"/>
                  </a:cubicBezTo>
                  <a:cubicBezTo>
                    <a:pt x="5" y="8"/>
                    <a:pt x="2" y="6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46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46">
              <a:extLst>
                <a:ext uri="{FF2B5EF4-FFF2-40B4-BE49-F238E27FC236}">
                  <a16:creationId xmlns:a16="http://schemas.microsoft.com/office/drawing/2014/main" id="{8A1F87AB-ACEC-5402-74B1-7D71D119E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586"/>
              <a:ext cx="50" cy="75"/>
            </a:xfrm>
            <a:custGeom>
              <a:avLst/>
              <a:gdLst>
                <a:gd name="T0" fmla="*/ 4 w 10"/>
                <a:gd name="T1" fmla="*/ 15 h 15"/>
                <a:gd name="T2" fmla="*/ 3 w 10"/>
                <a:gd name="T3" fmla="*/ 7 h 15"/>
                <a:gd name="T4" fmla="*/ 4 w 10"/>
                <a:gd name="T5" fmla="*/ 1 h 15"/>
                <a:gd name="T6" fmla="*/ 5 w 10"/>
                <a:gd name="T7" fmla="*/ 1 h 15"/>
                <a:gd name="T8" fmla="*/ 9 w 10"/>
                <a:gd name="T9" fmla="*/ 2 h 15"/>
                <a:gd name="T10" fmla="*/ 6 w 10"/>
                <a:gd name="T11" fmla="*/ 7 h 15"/>
                <a:gd name="T12" fmla="*/ 4 w 10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4" y="15"/>
                  </a:moveTo>
                  <a:cubicBezTo>
                    <a:pt x="1" y="14"/>
                    <a:pt x="0" y="11"/>
                    <a:pt x="3" y="7"/>
                  </a:cubicBezTo>
                  <a:cubicBezTo>
                    <a:pt x="5" y="5"/>
                    <a:pt x="5" y="4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8" y="0"/>
                    <a:pt x="9" y="2"/>
                  </a:cubicBezTo>
                  <a:cubicBezTo>
                    <a:pt x="10" y="4"/>
                    <a:pt x="8" y="6"/>
                    <a:pt x="6" y="7"/>
                  </a:cubicBezTo>
                  <a:cubicBezTo>
                    <a:pt x="7" y="10"/>
                    <a:pt x="7" y="13"/>
                    <a:pt x="4" y="15"/>
                  </a:cubicBezTo>
                  <a:close/>
                </a:path>
              </a:pathLst>
            </a:custGeom>
            <a:solidFill>
              <a:srgbClr val="F7F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47">
              <a:extLst>
                <a:ext uri="{FF2B5EF4-FFF2-40B4-BE49-F238E27FC236}">
                  <a16:creationId xmlns:a16="http://schemas.microsoft.com/office/drawing/2014/main" id="{DD2391E7-66E5-C22F-8D80-9C4F9A6AF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108"/>
              <a:ext cx="40" cy="35"/>
            </a:xfrm>
            <a:custGeom>
              <a:avLst/>
              <a:gdLst>
                <a:gd name="T0" fmla="*/ 2 w 8"/>
                <a:gd name="T1" fmla="*/ 7 h 7"/>
                <a:gd name="T2" fmla="*/ 0 w 8"/>
                <a:gd name="T3" fmla="*/ 0 h 7"/>
                <a:gd name="T4" fmla="*/ 8 w 8"/>
                <a:gd name="T5" fmla="*/ 3 h 7"/>
                <a:gd name="T6" fmla="*/ 2 w 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2" y="7"/>
                  </a:moveTo>
                  <a:cubicBezTo>
                    <a:pt x="3" y="4"/>
                    <a:pt x="0" y="2"/>
                    <a:pt x="0" y="0"/>
                  </a:cubicBezTo>
                  <a:cubicBezTo>
                    <a:pt x="3" y="0"/>
                    <a:pt x="5" y="1"/>
                    <a:pt x="8" y="3"/>
                  </a:cubicBezTo>
                  <a:cubicBezTo>
                    <a:pt x="6" y="4"/>
                    <a:pt x="4" y="5"/>
                    <a:pt x="2" y="7"/>
                  </a:cubicBezTo>
                  <a:close/>
                </a:path>
              </a:pathLst>
            </a:custGeom>
            <a:solidFill>
              <a:srgbClr val="A9D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48">
              <a:extLst>
                <a:ext uri="{FF2B5EF4-FFF2-40B4-BE49-F238E27FC236}">
                  <a16:creationId xmlns:a16="http://schemas.microsoft.com/office/drawing/2014/main" id="{0F90A9D2-3F9D-C101-56C7-22F960B63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827"/>
              <a:ext cx="30" cy="25"/>
            </a:xfrm>
            <a:custGeom>
              <a:avLst/>
              <a:gdLst>
                <a:gd name="T0" fmla="*/ 0 w 6"/>
                <a:gd name="T1" fmla="*/ 1 h 5"/>
                <a:gd name="T2" fmla="*/ 2 w 6"/>
                <a:gd name="T3" fmla="*/ 0 h 5"/>
                <a:gd name="T4" fmla="*/ 3 w 6"/>
                <a:gd name="T5" fmla="*/ 0 h 5"/>
                <a:gd name="T6" fmla="*/ 4 w 6"/>
                <a:gd name="T7" fmla="*/ 4 h 5"/>
                <a:gd name="T8" fmla="*/ 0 w 6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6" y="0"/>
                    <a:pt x="5" y="3"/>
                    <a:pt x="4" y="4"/>
                  </a:cubicBezTo>
                  <a:cubicBezTo>
                    <a:pt x="2" y="5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DBD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49">
              <a:extLst>
                <a:ext uri="{FF2B5EF4-FFF2-40B4-BE49-F238E27FC236}">
                  <a16:creationId xmlns:a16="http://schemas.microsoft.com/office/drawing/2014/main" id="{892EA06D-3CAD-EFAF-58AB-2DA361177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440"/>
              <a:ext cx="809" cy="633"/>
            </a:xfrm>
            <a:custGeom>
              <a:avLst/>
              <a:gdLst>
                <a:gd name="T0" fmla="*/ 5 w 161"/>
                <a:gd name="T1" fmla="*/ 0 h 126"/>
                <a:gd name="T2" fmla="*/ 14 w 161"/>
                <a:gd name="T3" fmla="*/ 5 h 126"/>
                <a:gd name="T4" fmla="*/ 37 w 161"/>
                <a:gd name="T5" fmla="*/ 18 h 126"/>
                <a:gd name="T6" fmla="*/ 44 w 161"/>
                <a:gd name="T7" fmla="*/ 21 h 126"/>
                <a:gd name="T8" fmla="*/ 59 w 161"/>
                <a:gd name="T9" fmla="*/ 31 h 126"/>
                <a:gd name="T10" fmla="*/ 142 w 161"/>
                <a:gd name="T11" fmla="*/ 78 h 126"/>
                <a:gd name="T12" fmla="*/ 151 w 161"/>
                <a:gd name="T13" fmla="*/ 83 h 126"/>
                <a:gd name="T14" fmla="*/ 161 w 161"/>
                <a:gd name="T15" fmla="*/ 89 h 126"/>
                <a:gd name="T16" fmla="*/ 160 w 161"/>
                <a:gd name="T17" fmla="*/ 108 h 126"/>
                <a:gd name="T18" fmla="*/ 159 w 161"/>
                <a:gd name="T19" fmla="*/ 113 h 126"/>
                <a:gd name="T20" fmla="*/ 159 w 161"/>
                <a:gd name="T21" fmla="*/ 124 h 126"/>
                <a:gd name="T22" fmla="*/ 154 w 161"/>
                <a:gd name="T23" fmla="*/ 123 h 126"/>
                <a:gd name="T24" fmla="*/ 147 w 161"/>
                <a:gd name="T25" fmla="*/ 111 h 126"/>
                <a:gd name="T26" fmla="*/ 150 w 161"/>
                <a:gd name="T27" fmla="*/ 107 h 126"/>
                <a:gd name="T28" fmla="*/ 147 w 161"/>
                <a:gd name="T29" fmla="*/ 101 h 126"/>
                <a:gd name="T30" fmla="*/ 95 w 161"/>
                <a:gd name="T31" fmla="*/ 71 h 126"/>
                <a:gd name="T32" fmla="*/ 29 w 161"/>
                <a:gd name="T33" fmla="*/ 33 h 126"/>
                <a:gd name="T34" fmla="*/ 25 w 161"/>
                <a:gd name="T35" fmla="*/ 31 h 126"/>
                <a:gd name="T36" fmla="*/ 19 w 161"/>
                <a:gd name="T37" fmla="*/ 29 h 126"/>
                <a:gd name="T38" fmla="*/ 19 w 161"/>
                <a:gd name="T39" fmla="*/ 29 h 126"/>
                <a:gd name="T40" fmla="*/ 15 w 161"/>
                <a:gd name="T41" fmla="*/ 27 h 126"/>
                <a:gd name="T42" fmla="*/ 15 w 161"/>
                <a:gd name="T43" fmla="*/ 31 h 126"/>
                <a:gd name="T44" fmla="*/ 15 w 161"/>
                <a:gd name="T45" fmla="*/ 38 h 126"/>
                <a:gd name="T46" fmla="*/ 13 w 161"/>
                <a:gd name="T47" fmla="*/ 42 h 126"/>
                <a:gd name="T48" fmla="*/ 10 w 161"/>
                <a:gd name="T49" fmla="*/ 41 h 126"/>
                <a:gd name="T50" fmla="*/ 8 w 161"/>
                <a:gd name="T51" fmla="*/ 38 h 126"/>
                <a:gd name="T52" fmla="*/ 0 w 161"/>
                <a:gd name="T53" fmla="*/ 27 h 126"/>
                <a:gd name="T54" fmla="*/ 4 w 161"/>
                <a:gd name="T55" fmla="*/ 21 h 126"/>
                <a:gd name="T56" fmla="*/ 5 w 161"/>
                <a:gd name="T5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1" h="126">
                  <a:moveTo>
                    <a:pt x="5" y="0"/>
                  </a:moveTo>
                  <a:cubicBezTo>
                    <a:pt x="8" y="1"/>
                    <a:pt x="10" y="4"/>
                    <a:pt x="14" y="5"/>
                  </a:cubicBezTo>
                  <a:cubicBezTo>
                    <a:pt x="22" y="9"/>
                    <a:pt x="30" y="13"/>
                    <a:pt x="37" y="18"/>
                  </a:cubicBezTo>
                  <a:cubicBezTo>
                    <a:pt x="39" y="19"/>
                    <a:pt x="42" y="20"/>
                    <a:pt x="44" y="21"/>
                  </a:cubicBezTo>
                  <a:cubicBezTo>
                    <a:pt x="49" y="25"/>
                    <a:pt x="54" y="27"/>
                    <a:pt x="59" y="31"/>
                  </a:cubicBezTo>
                  <a:cubicBezTo>
                    <a:pt x="87" y="46"/>
                    <a:pt x="114" y="62"/>
                    <a:pt x="142" y="78"/>
                  </a:cubicBezTo>
                  <a:cubicBezTo>
                    <a:pt x="145" y="80"/>
                    <a:pt x="148" y="81"/>
                    <a:pt x="151" y="83"/>
                  </a:cubicBezTo>
                  <a:cubicBezTo>
                    <a:pt x="154" y="86"/>
                    <a:pt x="159" y="86"/>
                    <a:pt x="161" y="89"/>
                  </a:cubicBezTo>
                  <a:cubicBezTo>
                    <a:pt x="160" y="96"/>
                    <a:pt x="161" y="102"/>
                    <a:pt x="160" y="108"/>
                  </a:cubicBezTo>
                  <a:cubicBezTo>
                    <a:pt x="160" y="110"/>
                    <a:pt x="160" y="111"/>
                    <a:pt x="159" y="113"/>
                  </a:cubicBezTo>
                  <a:cubicBezTo>
                    <a:pt x="159" y="116"/>
                    <a:pt x="159" y="120"/>
                    <a:pt x="159" y="124"/>
                  </a:cubicBezTo>
                  <a:cubicBezTo>
                    <a:pt x="157" y="126"/>
                    <a:pt x="155" y="126"/>
                    <a:pt x="154" y="123"/>
                  </a:cubicBezTo>
                  <a:cubicBezTo>
                    <a:pt x="152" y="119"/>
                    <a:pt x="149" y="115"/>
                    <a:pt x="147" y="111"/>
                  </a:cubicBezTo>
                  <a:cubicBezTo>
                    <a:pt x="149" y="110"/>
                    <a:pt x="150" y="110"/>
                    <a:pt x="150" y="107"/>
                  </a:cubicBezTo>
                  <a:cubicBezTo>
                    <a:pt x="150" y="105"/>
                    <a:pt x="150" y="103"/>
                    <a:pt x="147" y="101"/>
                  </a:cubicBezTo>
                  <a:cubicBezTo>
                    <a:pt x="130" y="91"/>
                    <a:pt x="113" y="81"/>
                    <a:pt x="95" y="71"/>
                  </a:cubicBezTo>
                  <a:cubicBezTo>
                    <a:pt x="73" y="58"/>
                    <a:pt x="51" y="46"/>
                    <a:pt x="29" y="33"/>
                  </a:cubicBezTo>
                  <a:cubicBezTo>
                    <a:pt x="28" y="32"/>
                    <a:pt x="26" y="32"/>
                    <a:pt x="25" y="31"/>
                  </a:cubicBezTo>
                  <a:cubicBezTo>
                    <a:pt x="23" y="31"/>
                    <a:pt x="21" y="30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8" y="28"/>
                    <a:pt x="16" y="26"/>
                    <a:pt x="15" y="27"/>
                  </a:cubicBezTo>
                  <a:cubicBezTo>
                    <a:pt x="13" y="28"/>
                    <a:pt x="15" y="30"/>
                    <a:pt x="15" y="31"/>
                  </a:cubicBezTo>
                  <a:cubicBezTo>
                    <a:pt x="15" y="33"/>
                    <a:pt x="14" y="36"/>
                    <a:pt x="15" y="38"/>
                  </a:cubicBezTo>
                  <a:cubicBezTo>
                    <a:pt x="14" y="39"/>
                    <a:pt x="14" y="41"/>
                    <a:pt x="13" y="42"/>
                  </a:cubicBezTo>
                  <a:cubicBezTo>
                    <a:pt x="12" y="43"/>
                    <a:pt x="13" y="39"/>
                    <a:pt x="10" y="41"/>
                  </a:cubicBezTo>
                  <a:cubicBezTo>
                    <a:pt x="9" y="42"/>
                    <a:pt x="8" y="39"/>
                    <a:pt x="8" y="38"/>
                  </a:cubicBezTo>
                  <a:cubicBezTo>
                    <a:pt x="6" y="34"/>
                    <a:pt x="3" y="30"/>
                    <a:pt x="0" y="27"/>
                  </a:cubicBezTo>
                  <a:cubicBezTo>
                    <a:pt x="3" y="26"/>
                    <a:pt x="4" y="24"/>
                    <a:pt x="4" y="21"/>
                  </a:cubicBezTo>
                  <a:cubicBezTo>
                    <a:pt x="4" y="14"/>
                    <a:pt x="3" y="7"/>
                    <a:pt x="5" y="0"/>
                  </a:cubicBezTo>
                  <a:close/>
                </a:path>
              </a:pathLst>
            </a:custGeom>
            <a:solidFill>
              <a:srgbClr val="878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50">
              <a:extLst>
                <a:ext uri="{FF2B5EF4-FFF2-40B4-BE49-F238E27FC236}">
                  <a16:creationId xmlns:a16="http://schemas.microsoft.com/office/drawing/2014/main" id="{B132EAC1-ABFC-B552-76F9-C95FD0C1F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2997"/>
              <a:ext cx="105" cy="106"/>
            </a:xfrm>
            <a:custGeom>
              <a:avLst/>
              <a:gdLst>
                <a:gd name="T0" fmla="*/ 9 w 21"/>
                <a:gd name="T1" fmla="*/ 0 h 21"/>
                <a:gd name="T2" fmla="*/ 12 w 21"/>
                <a:gd name="T3" fmla="*/ 2 h 21"/>
                <a:gd name="T4" fmla="*/ 18 w 21"/>
                <a:gd name="T5" fmla="*/ 13 h 21"/>
                <a:gd name="T6" fmla="*/ 21 w 21"/>
                <a:gd name="T7" fmla="*/ 13 h 21"/>
                <a:gd name="T8" fmla="*/ 21 w 21"/>
                <a:gd name="T9" fmla="*/ 16 h 21"/>
                <a:gd name="T10" fmla="*/ 12 w 21"/>
                <a:gd name="T11" fmla="*/ 21 h 21"/>
                <a:gd name="T12" fmla="*/ 4 w 21"/>
                <a:gd name="T13" fmla="*/ 13 h 21"/>
                <a:gd name="T14" fmla="*/ 9 w 21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1">
                  <a:moveTo>
                    <a:pt x="9" y="0"/>
                  </a:moveTo>
                  <a:cubicBezTo>
                    <a:pt x="10" y="0"/>
                    <a:pt x="11" y="0"/>
                    <a:pt x="12" y="2"/>
                  </a:cubicBezTo>
                  <a:cubicBezTo>
                    <a:pt x="13" y="6"/>
                    <a:pt x="17" y="8"/>
                    <a:pt x="18" y="13"/>
                  </a:cubicBezTo>
                  <a:cubicBezTo>
                    <a:pt x="18" y="14"/>
                    <a:pt x="20" y="12"/>
                    <a:pt x="21" y="13"/>
                  </a:cubicBezTo>
                  <a:cubicBezTo>
                    <a:pt x="21" y="14"/>
                    <a:pt x="21" y="15"/>
                    <a:pt x="21" y="16"/>
                  </a:cubicBezTo>
                  <a:cubicBezTo>
                    <a:pt x="18" y="19"/>
                    <a:pt x="16" y="21"/>
                    <a:pt x="12" y="21"/>
                  </a:cubicBezTo>
                  <a:cubicBezTo>
                    <a:pt x="9" y="19"/>
                    <a:pt x="6" y="17"/>
                    <a:pt x="4" y="13"/>
                  </a:cubicBezTo>
                  <a:cubicBezTo>
                    <a:pt x="0" y="4"/>
                    <a:pt x="3" y="1"/>
                    <a:pt x="9" y="0"/>
                  </a:cubicBezTo>
                  <a:close/>
                </a:path>
              </a:pathLst>
            </a:custGeom>
            <a:solidFill>
              <a:srgbClr val="40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51">
              <a:extLst>
                <a:ext uri="{FF2B5EF4-FFF2-40B4-BE49-F238E27FC236}">
                  <a16:creationId xmlns:a16="http://schemas.microsoft.com/office/drawing/2014/main" id="{D5C09BF6-BFF2-E92D-0415-89F04768C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575"/>
              <a:ext cx="111" cy="111"/>
            </a:xfrm>
            <a:custGeom>
              <a:avLst/>
              <a:gdLst>
                <a:gd name="T0" fmla="*/ 7 w 22"/>
                <a:gd name="T1" fmla="*/ 0 h 22"/>
                <a:gd name="T2" fmla="*/ 11 w 22"/>
                <a:gd name="T3" fmla="*/ 2 h 22"/>
                <a:gd name="T4" fmla="*/ 16 w 22"/>
                <a:gd name="T5" fmla="*/ 12 h 22"/>
                <a:gd name="T6" fmla="*/ 18 w 22"/>
                <a:gd name="T7" fmla="*/ 13 h 22"/>
                <a:gd name="T8" fmla="*/ 20 w 22"/>
                <a:gd name="T9" fmla="*/ 15 h 22"/>
                <a:gd name="T10" fmla="*/ 7 w 22"/>
                <a:gd name="T11" fmla="*/ 17 h 22"/>
                <a:gd name="T12" fmla="*/ 3 w 22"/>
                <a:gd name="T13" fmla="*/ 11 h 22"/>
                <a:gd name="T14" fmla="*/ 7 w 22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2">
                  <a:moveTo>
                    <a:pt x="7" y="0"/>
                  </a:moveTo>
                  <a:cubicBezTo>
                    <a:pt x="9" y="0"/>
                    <a:pt x="10" y="0"/>
                    <a:pt x="11" y="2"/>
                  </a:cubicBezTo>
                  <a:cubicBezTo>
                    <a:pt x="12" y="6"/>
                    <a:pt x="16" y="8"/>
                    <a:pt x="16" y="12"/>
                  </a:cubicBezTo>
                  <a:cubicBezTo>
                    <a:pt x="17" y="13"/>
                    <a:pt x="17" y="13"/>
                    <a:pt x="18" y="13"/>
                  </a:cubicBezTo>
                  <a:cubicBezTo>
                    <a:pt x="22" y="11"/>
                    <a:pt x="19" y="15"/>
                    <a:pt x="20" y="15"/>
                  </a:cubicBezTo>
                  <a:cubicBezTo>
                    <a:pt x="16" y="21"/>
                    <a:pt x="11" y="22"/>
                    <a:pt x="7" y="17"/>
                  </a:cubicBezTo>
                  <a:cubicBezTo>
                    <a:pt x="5" y="16"/>
                    <a:pt x="3" y="13"/>
                    <a:pt x="3" y="11"/>
                  </a:cubicBezTo>
                  <a:cubicBezTo>
                    <a:pt x="0" y="5"/>
                    <a:pt x="1" y="3"/>
                    <a:pt x="7" y="0"/>
                  </a:cubicBezTo>
                  <a:close/>
                </a:path>
              </a:pathLst>
            </a:custGeom>
            <a:solidFill>
              <a:srgbClr val="40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52">
              <a:extLst>
                <a:ext uri="{FF2B5EF4-FFF2-40B4-BE49-F238E27FC236}">
                  <a16:creationId xmlns:a16="http://schemas.microsoft.com/office/drawing/2014/main" id="{7B36AD0A-C65F-6F4F-AA98-74265BCBC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580"/>
              <a:ext cx="70" cy="51"/>
            </a:xfrm>
            <a:custGeom>
              <a:avLst/>
              <a:gdLst>
                <a:gd name="T0" fmla="*/ 8 w 14"/>
                <a:gd name="T1" fmla="*/ 1 h 10"/>
                <a:gd name="T2" fmla="*/ 14 w 14"/>
                <a:gd name="T3" fmla="*/ 3 h 10"/>
                <a:gd name="T4" fmla="*/ 4 w 14"/>
                <a:gd name="T5" fmla="*/ 10 h 10"/>
                <a:gd name="T6" fmla="*/ 4 w 14"/>
                <a:gd name="T7" fmla="*/ 3 h 10"/>
                <a:gd name="T8" fmla="*/ 8 w 14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8" y="1"/>
                  </a:moveTo>
                  <a:cubicBezTo>
                    <a:pt x="11" y="1"/>
                    <a:pt x="13" y="2"/>
                    <a:pt x="14" y="3"/>
                  </a:cubicBezTo>
                  <a:cubicBezTo>
                    <a:pt x="11" y="6"/>
                    <a:pt x="7" y="8"/>
                    <a:pt x="4" y="10"/>
                  </a:cubicBezTo>
                  <a:cubicBezTo>
                    <a:pt x="0" y="8"/>
                    <a:pt x="4" y="5"/>
                    <a:pt x="4" y="3"/>
                  </a:cubicBezTo>
                  <a:cubicBezTo>
                    <a:pt x="5" y="1"/>
                    <a:pt x="6" y="0"/>
                    <a:pt x="8" y="1"/>
                  </a:cubicBezTo>
                  <a:close/>
                </a:path>
              </a:pathLst>
            </a:custGeom>
            <a:solidFill>
              <a:srgbClr val="64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53">
              <a:extLst>
                <a:ext uri="{FF2B5EF4-FFF2-40B4-BE49-F238E27FC236}">
                  <a16:creationId xmlns:a16="http://schemas.microsoft.com/office/drawing/2014/main" id="{D7770604-E3A4-FFAC-64A4-A4874BB78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143"/>
              <a:ext cx="312" cy="272"/>
            </a:xfrm>
            <a:custGeom>
              <a:avLst/>
              <a:gdLst>
                <a:gd name="T0" fmla="*/ 20 w 62"/>
                <a:gd name="T1" fmla="*/ 2 h 54"/>
                <a:gd name="T2" fmla="*/ 37 w 62"/>
                <a:gd name="T3" fmla="*/ 19 h 54"/>
                <a:gd name="T4" fmla="*/ 61 w 62"/>
                <a:gd name="T5" fmla="*/ 51 h 54"/>
                <a:gd name="T6" fmla="*/ 62 w 62"/>
                <a:gd name="T7" fmla="*/ 54 h 54"/>
                <a:gd name="T8" fmla="*/ 30 w 62"/>
                <a:gd name="T9" fmla="*/ 36 h 54"/>
                <a:gd name="T10" fmla="*/ 7 w 62"/>
                <a:gd name="T11" fmla="*/ 23 h 54"/>
                <a:gd name="T12" fmla="*/ 1 w 62"/>
                <a:gd name="T13" fmla="*/ 12 h 54"/>
                <a:gd name="T14" fmla="*/ 1 w 62"/>
                <a:gd name="T15" fmla="*/ 0 h 54"/>
                <a:gd name="T16" fmla="*/ 3 w 62"/>
                <a:gd name="T17" fmla="*/ 12 h 54"/>
                <a:gd name="T18" fmla="*/ 15 w 62"/>
                <a:gd name="T19" fmla="*/ 5 h 54"/>
                <a:gd name="T20" fmla="*/ 20 w 62"/>
                <a:gd name="T21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54">
                  <a:moveTo>
                    <a:pt x="20" y="2"/>
                  </a:moveTo>
                  <a:cubicBezTo>
                    <a:pt x="29" y="5"/>
                    <a:pt x="32" y="13"/>
                    <a:pt x="37" y="19"/>
                  </a:cubicBezTo>
                  <a:cubicBezTo>
                    <a:pt x="45" y="29"/>
                    <a:pt x="53" y="40"/>
                    <a:pt x="61" y="51"/>
                  </a:cubicBezTo>
                  <a:cubicBezTo>
                    <a:pt x="61" y="52"/>
                    <a:pt x="62" y="53"/>
                    <a:pt x="62" y="54"/>
                  </a:cubicBezTo>
                  <a:cubicBezTo>
                    <a:pt x="51" y="48"/>
                    <a:pt x="41" y="42"/>
                    <a:pt x="30" y="36"/>
                  </a:cubicBezTo>
                  <a:cubicBezTo>
                    <a:pt x="23" y="32"/>
                    <a:pt x="15" y="27"/>
                    <a:pt x="7" y="23"/>
                  </a:cubicBezTo>
                  <a:cubicBezTo>
                    <a:pt x="3" y="20"/>
                    <a:pt x="0" y="17"/>
                    <a:pt x="1" y="12"/>
                  </a:cubicBezTo>
                  <a:cubicBezTo>
                    <a:pt x="1" y="8"/>
                    <a:pt x="0" y="4"/>
                    <a:pt x="1" y="0"/>
                  </a:cubicBezTo>
                  <a:cubicBezTo>
                    <a:pt x="4" y="3"/>
                    <a:pt x="2" y="8"/>
                    <a:pt x="3" y="12"/>
                  </a:cubicBezTo>
                  <a:cubicBezTo>
                    <a:pt x="8" y="10"/>
                    <a:pt x="11" y="8"/>
                    <a:pt x="15" y="5"/>
                  </a:cubicBezTo>
                  <a:cubicBezTo>
                    <a:pt x="17" y="4"/>
                    <a:pt x="18" y="3"/>
                    <a:pt x="20" y="2"/>
                  </a:cubicBezTo>
                  <a:close/>
                </a:path>
              </a:pathLst>
            </a:custGeom>
            <a:solidFill>
              <a:srgbClr val="BEB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54">
              <a:extLst>
                <a:ext uri="{FF2B5EF4-FFF2-40B4-BE49-F238E27FC236}">
                  <a16:creationId xmlns:a16="http://schemas.microsoft.com/office/drawing/2014/main" id="{386857F9-2FC5-97D0-E88A-E8A119C89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2204"/>
              <a:ext cx="277" cy="291"/>
            </a:xfrm>
            <a:custGeom>
              <a:avLst/>
              <a:gdLst>
                <a:gd name="T0" fmla="*/ 0 w 55"/>
                <a:gd name="T1" fmla="*/ 2 h 58"/>
                <a:gd name="T2" fmla="*/ 1 w 55"/>
                <a:gd name="T3" fmla="*/ 0 h 58"/>
                <a:gd name="T4" fmla="*/ 28 w 55"/>
                <a:gd name="T5" fmla="*/ 16 h 58"/>
                <a:gd name="T6" fmla="*/ 46 w 55"/>
                <a:gd name="T7" fmla="*/ 36 h 58"/>
                <a:gd name="T8" fmla="*/ 53 w 55"/>
                <a:gd name="T9" fmla="*/ 42 h 58"/>
                <a:gd name="T10" fmla="*/ 52 w 55"/>
                <a:gd name="T11" fmla="*/ 58 h 58"/>
                <a:gd name="T12" fmla="*/ 40 w 55"/>
                <a:gd name="T13" fmla="*/ 51 h 58"/>
                <a:gd name="T14" fmla="*/ 26 w 55"/>
                <a:gd name="T15" fmla="*/ 36 h 58"/>
                <a:gd name="T16" fmla="*/ 4 w 55"/>
                <a:gd name="T17" fmla="*/ 7 h 58"/>
                <a:gd name="T18" fmla="*/ 0 w 55"/>
                <a:gd name="T19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58">
                  <a:moveTo>
                    <a:pt x="0" y="2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0" y="6"/>
                    <a:pt x="19" y="11"/>
                    <a:pt x="28" y="16"/>
                  </a:cubicBezTo>
                  <a:cubicBezTo>
                    <a:pt x="33" y="24"/>
                    <a:pt x="37" y="32"/>
                    <a:pt x="46" y="36"/>
                  </a:cubicBezTo>
                  <a:cubicBezTo>
                    <a:pt x="49" y="37"/>
                    <a:pt x="52" y="39"/>
                    <a:pt x="53" y="42"/>
                  </a:cubicBezTo>
                  <a:cubicBezTo>
                    <a:pt x="53" y="47"/>
                    <a:pt x="55" y="53"/>
                    <a:pt x="52" y="58"/>
                  </a:cubicBezTo>
                  <a:cubicBezTo>
                    <a:pt x="48" y="56"/>
                    <a:pt x="44" y="53"/>
                    <a:pt x="40" y="51"/>
                  </a:cubicBezTo>
                  <a:cubicBezTo>
                    <a:pt x="34" y="48"/>
                    <a:pt x="30" y="42"/>
                    <a:pt x="26" y="36"/>
                  </a:cubicBezTo>
                  <a:cubicBezTo>
                    <a:pt x="18" y="26"/>
                    <a:pt x="12" y="16"/>
                    <a:pt x="4" y="7"/>
                  </a:cubicBezTo>
                  <a:cubicBezTo>
                    <a:pt x="2" y="5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B0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55">
              <a:extLst>
                <a:ext uri="{FF2B5EF4-FFF2-40B4-BE49-F238E27FC236}">
                  <a16:creationId xmlns:a16="http://schemas.microsoft.com/office/drawing/2014/main" id="{EAB8BEF6-7A29-4244-5255-6DF2A9607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354"/>
              <a:ext cx="155" cy="221"/>
            </a:xfrm>
            <a:custGeom>
              <a:avLst/>
              <a:gdLst>
                <a:gd name="T0" fmla="*/ 1 w 31"/>
                <a:gd name="T1" fmla="*/ 28 h 44"/>
                <a:gd name="T2" fmla="*/ 1 w 31"/>
                <a:gd name="T3" fmla="*/ 10 h 44"/>
                <a:gd name="T4" fmla="*/ 0 w 31"/>
                <a:gd name="T5" fmla="*/ 3 h 44"/>
                <a:gd name="T6" fmla="*/ 3 w 31"/>
                <a:gd name="T7" fmla="*/ 1 h 44"/>
                <a:gd name="T8" fmla="*/ 29 w 31"/>
                <a:gd name="T9" fmla="*/ 17 h 44"/>
                <a:gd name="T10" fmla="*/ 31 w 31"/>
                <a:gd name="T11" fmla="*/ 21 h 44"/>
                <a:gd name="T12" fmla="*/ 31 w 31"/>
                <a:gd name="T13" fmla="*/ 39 h 44"/>
                <a:gd name="T14" fmla="*/ 29 w 31"/>
                <a:gd name="T15" fmla="*/ 44 h 44"/>
                <a:gd name="T16" fmla="*/ 1 w 31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4">
                  <a:moveTo>
                    <a:pt x="1" y="28"/>
                  </a:moveTo>
                  <a:cubicBezTo>
                    <a:pt x="1" y="22"/>
                    <a:pt x="1" y="16"/>
                    <a:pt x="1" y="10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0" y="1"/>
                    <a:pt x="1" y="0"/>
                    <a:pt x="3" y="1"/>
                  </a:cubicBezTo>
                  <a:cubicBezTo>
                    <a:pt x="12" y="6"/>
                    <a:pt x="21" y="11"/>
                    <a:pt x="29" y="17"/>
                  </a:cubicBezTo>
                  <a:cubicBezTo>
                    <a:pt x="30" y="18"/>
                    <a:pt x="30" y="20"/>
                    <a:pt x="31" y="21"/>
                  </a:cubicBezTo>
                  <a:cubicBezTo>
                    <a:pt x="31" y="27"/>
                    <a:pt x="31" y="33"/>
                    <a:pt x="31" y="39"/>
                  </a:cubicBezTo>
                  <a:cubicBezTo>
                    <a:pt x="30" y="41"/>
                    <a:pt x="30" y="43"/>
                    <a:pt x="29" y="44"/>
                  </a:cubicBezTo>
                  <a:cubicBezTo>
                    <a:pt x="19" y="39"/>
                    <a:pt x="11" y="33"/>
                    <a:pt x="1" y="28"/>
                  </a:cubicBezTo>
                  <a:close/>
                </a:path>
              </a:pathLst>
            </a:custGeom>
            <a:solidFill>
              <a:srgbClr val="E0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56">
              <a:extLst>
                <a:ext uri="{FF2B5EF4-FFF2-40B4-BE49-F238E27FC236}">
                  <a16:creationId xmlns:a16="http://schemas.microsoft.com/office/drawing/2014/main" id="{55B027DF-AD90-2B8C-275B-32547E121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535"/>
              <a:ext cx="563" cy="327"/>
            </a:xfrm>
            <a:custGeom>
              <a:avLst/>
              <a:gdLst>
                <a:gd name="T0" fmla="*/ 108 w 112"/>
                <a:gd name="T1" fmla="*/ 65 h 65"/>
                <a:gd name="T2" fmla="*/ 82 w 112"/>
                <a:gd name="T3" fmla="*/ 51 h 65"/>
                <a:gd name="T4" fmla="*/ 3 w 112"/>
                <a:gd name="T5" fmla="*/ 5 h 65"/>
                <a:gd name="T6" fmla="*/ 1 w 112"/>
                <a:gd name="T7" fmla="*/ 2 h 65"/>
                <a:gd name="T8" fmla="*/ 4 w 112"/>
                <a:gd name="T9" fmla="*/ 0 h 65"/>
                <a:gd name="T10" fmla="*/ 9 w 112"/>
                <a:gd name="T11" fmla="*/ 2 h 65"/>
                <a:gd name="T12" fmla="*/ 108 w 112"/>
                <a:gd name="T13" fmla="*/ 59 h 65"/>
                <a:gd name="T14" fmla="*/ 112 w 112"/>
                <a:gd name="T15" fmla="*/ 62 h 65"/>
                <a:gd name="T16" fmla="*/ 108 w 112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65">
                  <a:moveTo>
                    <a:pt x="108" y="65"/>
                  </a:moveTo>
                  <a:cubicBezTo>
                    <a:pt x="99" y="61"/>
                    <a:pt x="91" y="56"/>
                    <a:pt x="82" y="51"/>
                  </a:cubicBezTo>
                  <a:cubicBezTo>
                    <a:pt x="56" y="36"/>
                    <a:pt x="30" y="20"/>
                    <a:pt x="3" y="5"/>
                  </a:cubicBezTo>
                  <a:cubicBezTo>
                    <a:pt x="2" y="4"/>
                    <a:pt x="0" y="4"/>
                    <a:pt x="1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8" y="1"/>
                    <a:pt x="9" y="2"/>
                  </a:cubicBezTo>
                  <a:cubicBezTo>
                    <a:pt x="42" y="21"/>
                    <a:pt x="75" y="40"/>
                    <a:pt x="108" y="59"/>
                  </a:cubicBezTo>
                  <a:cubicBezTo>
                    <a:pt x="109" y="60"/>
                    <a:pt x="111" y="60"/>
                    <a:pt x="112" y="62"/>
                  </a:cubicBezTo>
                  <a:cubicBezTo>
                    <a:pt x="112" y="64"/>
                    <a:pt x="110" y="65"/>
                    <a:pt x="108" y="65"/>
                  </a:cubicBez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57">
              <a:extLst>
                <a:ext uri="{FF2B5EF4-FFF2-40B4-BE49-F238E27FC236}">
                  <a16:creationId xmlns:a16="http://schemas.microsoft.com/office/drawing/2014/main" id="{ED6FA197-F047-F2E4-134B-B8775E69E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1978"/>
              <a:ext cx="221" cy="251"/>
            </a:xfrm>
            <a:custGeom>
              <a:avLst/>
              <a:gdLst>
                <a:gd name="T0" fmla="*/ 44 w 44"/>
                <a:gd name="T1" fmla="*/ 50 h 50"/>
                <a:gd name="T2" fmla="*/ 23 w 44"/>
                <a:gd name="T3" fmla="*/ 38 h 50"/>
                <a:gd name="T4" fmla="*/ 15 w 44"/>
                <a:gd name="T5" fmla="*/ 30 h 50"/>
                <a:gd name="T6" fmla="*/ 10 w 44"/>
                <a:gd name="T7" fmla="*/ 27 h 50"/>
                <a:gd name="T8" fmla="*/ 5 w 44"/>
                <a:gd name="T9" fmla="*/ 16 h 50"/>
                <a:gd name="T10" fmla="*/ 5 w 44"/>
                <a:gd name="T11" fmla="*/ 0 h 50"/>
                <a:gd name="T12" fmla="*/ 29 w 44"/>
                <a:gd name="T13" fmla="*/ 29 h 50"/>
                <a:gd name="T14" fmla="*/ 44 w 44"/>
                <a:gd name="T1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0">
                  <a:moveTo>
                    <a:pt x="44" y="50"/>
                  </a:moveTo>
                  <a:cubicBezTo>
                    <a:pt x="37" y="47"/>
                    <a:pt x="31" y="42"/>
                    <a:pt x="23" y="38"/>
                  </a:cubicBezTo>
                  <a:cubicBezTo>
                    <a:pt x="19" y="37"/>
                    <a:pt x="17" y="33"/>
                    <a:pt x="15" y="30"/>
                  </a:cubicBezTo>
                  <a:cubicBezTo>
                    <a:pt x="13" y="28"/>
                    <a:pt x="13" y="27"/>
                    <a:pt x="10" y="27"/>
                  </a:cubicBezTo>
                  <a:cubicBezTo>
                    <a:pt x="11" y="22"/>
                    <a:pt x="7" y="19"/>
                    <a:pt x="5" y="16"/>
                  </a:cubicBezTo>
                  <a:cubicBezTo>
                    <a:pt x="1" y="10"/>
                    <a:pt x="0" y="4"/>
                    <a:pt x="5" y="0"/>
                  </a:cubicBezTo>
                  <a:cubicBezTo>
                    <a:pt x="16" y="7"/>
                    <a:pt x="21" y="20"/>
                    <a:pt x="29" y="29"/>
                  </a:cubicBezTo>
                  <a:cubicBezTo>
                    <a:pt x="35" y="36"/>
                    <a:pt x="40" y="43"/>
                    <a:pt x="44" y="50"/>
                  </a:cubicBezTo>
                  <a:close/>
                </a:path>
              </a:pathLst>
            </a:custGeom>
            <a:solidFill>
              <a:srgbClr val="B0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58">
              <a:extLst>
                <a:ext uri="{FF2B5EF4-FFF2-40B4-BE49-F238E27FC236}">
                  <a16:creationId xmlns:a16="http://schemas.microsoft.com/office/drawing/2014/main" id="{BDB3D96F-D8CA-4ABA-169C-34609F3DC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2872"/>
              <a:ext cx="126" cy="115"/>
            </a:xfrm>
            <a:custGeom>
              <a:avLst/>
              <a:gdLst>
                <a:gd name="T0" fmla="*/ 0 w 25"/>
                <a:gd name="T1" fmla="*/ 22 h 23"/>
                <a:gd name="T2" fmla="*/ 0 w 25"/>
                <a:gd name="T3" fmla="*/ 7 h 23"/>
                <a:gd name="T4" fmla="*/ 2 w 25"/>
                <a:gd name="T5" fmla="*/ 3 h 23"/>
                <a:gd name="T6" fmla="*/ 5 w 25"/>
                <a:gd name="T7" fmla="*/ 1 h 23"/>
                <a:gd name="T8" fmla="*/ 12 w 25"/>
                <a:gd name="T9" fmla="*/ 4 h 23"/>
                <a:gd name="T10" fmla="*/ 25 w 25"/>
                <a:gd name="T11" fmla="*/ 11 h 23"/>
                <a:gd name="T12" fmla="*/ 25 w 25"/>
                <a:gd name="T13" fmla="*/ 11 h 23"/>
                <a:gd name="T14" fmla="*/ 8 w 25"/>
                <a:gd name="T15" fmla="*/ 19 h 23"/>
                <a:gd name="T16" fmla="*/ 0 w 25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3">
                  <a:moveTo>
                    <a:pt x="0" y="22"/>
                  </a:moveTo>
                  <a:cubicBezTo>
                    <a:pt x="0" y="17"/>
                    <a:pt x="0" y="12"/>
                    <a:pt x="0" y="7"/>
                  </a:cubicBezTo>
                  <a:cubicBezTo>
                    <a:pt x="0" y="5"/>
                    <a:pt x="1" y="4"/>
                    <a:pt x="2" y="3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8" y="1"/>
                    <a:pt x="10" y="2"/>
                    <a:pt x="12" y="4"/>
                  </a:cubicBezTo>
                  <a:cubicBezTo>
                    <a:pt x="17" y="6"/>
                    <a:pt x="21" y="8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18" y="12"/>
                    <a:pt x="14" y="16"/>
                    <a:pt x="8" y="19"/>
                  </a:cubicBezTo>
                  <a:cubicBezTo>
                    <a:pt x="6" y="20"/>
                    <a:pt x="4" y="23"/>
                    <a:pt x="0" y="22"/>
                  </a:cubicBezTo>
                  <a:close/>
                </a:path>
              </a:pathLst>
            </a:custGeom>
            <a:solidFill>
              <a:srgbClr val="B4B6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59">
              <a:extLst>
                <a:ext uri="{FF2B5EF4-FFF2-40B4-BE49-F238E27FC236}">
                  <a16:creationId xmlns:a16="http://schemas.microsoft.com/office/drawing/2014/main" id="{B091805B-091D-EFB4-840A-E78BA9CA8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108"/>
              <a:ext cx="95" cy="106"/>
            </a:xfrm>
            <a:custGeom>
              <a:avLst/>
              <a:gdLst>
                <a:gd name="T0" fmla="*/ 19 w 19"/>
                <a:gd name="T1" fmla="*/ 9 h 21"/>
                <a:gd name="T2" fmla="*/ 0 w 19"/>
                <a:gd name="T3" fmla="*/ 21 h 21"/>
                <a:gd name="T4" fmla="*/ 0 w 19"/>
                <a:gd name="T5" fmla="*/ 7 h 21"/>
                <a:gd name="T6" fmla="*/ 7 w 19"/>
                <a:gd name="T7" fmla="*/ 2 h 21"/>
                <a:gd name="T8" fmla="*/ 19 w 19"/>
                <a:gd name="T9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1">
                  <a:moveTo>
                    <a:pt x="19" y="9"/>
                  </a:moveTo>
                  <a:cubicBezTo>
                    <a:pt x="14" y="15"/>
                    <a:pt x="8" y="18"/>
                    <a:pt x="0" y="21"/>
                  </a:cubicBezTo>
                  <a:cubicBezTo>
                    <a:pt x="0" y="16"/>
                    <a:pt x="0" y="11"/>
                    <a:pt x="0" y="7"/>
                  </a:cubicBezTo>
                  <a:cubicBezTo>
                    <a:pt x="1" y="1"/>
                    <a:pt x="3" y="0"/>
                    <a:pt x="7" y="2"/>
                  </a:cubicBezTo>
                  <a:cubicBezTo>
                    <a:pt x="11" y="5"/>
                    <a:pt x="16" y="6"/>
                    <a:pt x="19" y="9"/>
                  </a:cubicBezTo>
                  <a:close/>
                </a:path>
              </a:pathLst>
            </a:custGeom>
            <a:solidFill>
              <a:srgbClr val="C9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60">
              <a:extLst>
                <a:ext uri="{FF2B5EF4-FFF2-40B4-BE49-F238E27FC236}">
                  <a16:creationId xmlns:a16="http://schemas.microsoft.com/office/drawing/2014/main" id="{AE68AB9A-9456-8770-8456-A240CFC8D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2440"/>
              <a:ext cx="41" cy="160"/>
            </a:xfrm>
            <a:custGeom>
              <a:avLst/>
              <a:gdLst>
                <a:gd name="T0" fmla="*/ 0 w 8"/>
                <a:gd name="T1" fmla="*/ 27 h 32"/>
                <a:gd name="T2" fmla="*/ 0 w 8"/>
                <a:gd name="T3" fmla="*/ 0 h 32"/>
                <a:gd name="T4" fmla="*/ 7 w 8"/>
                <a:gd name="T5" fmla="*/ 12 h 32"/>
                <a:gd name="T6" fmla="*/ 8 w 8"/>
                <a:gd name="T7" fmla="*/ 29 h 32"/>
                <a:gd name="T8" fmla="*/ 5 w 8"/>
                <a:gd name="T9" fmla="*/ 30 h 32"/>
                <a:gd name="T10" fmla="*/ 0 w 8"/>
                <a:gd name="T11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2">
                  <a:moveTo>
                    <a:pt x="0" y="27"/>
                  </a:moveTo>
                  <a:cubicBezTo>
                    <a:pt x="0" y="18"/>
                    <a:pt x="0" y="9"/>
                    <a:pt x="0" y="0"/>
                  </a:cubicBezTo>
                  <a:cubicBezTo>
                    <a:pt x="6" y="2"/>
                    <a:pt x="7" y="7"/>
                    <a:pt x="7" y="12"/>
                  </a:cubicBezTo>
                  <a:cubicBezTo>
                    <a:pt x="8" y="18"/>
                    <a:pt x="8" y="23"/>
                    <a:pt x="8" y="29"/>
                  </a:cubicBezTo>
                  <a:cubicBezTo>
                    <a:pt x="8" y="30"/>
                    <a:pt x="7" y="32"/>
                    <a:pt x="5" y="30"/>
                  </a:cubicBezTo>
                  <a:cubicBezTo>
                    <a:pt x="4" y="29"/>
                    <a:pt x="2" y="28"/>
                    <a:pt x="0" y="27"/>
                  </a:cubicBezTo>
                  <a:close/>
                </a:path>
              </a:pathLst>
            </a:custGeom>
            <a:solidFill>
              <a:srgbClr val="1556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61">
              <a:extLst>
                <a:ext uri="{FF2B5EF4-FFF2-40B4-BE49-F238E27FC236}">
                  <a16:creationId xmlns:a16="http://schemas.microsoft.com/office/drawing/2014/main" id="{08696C09-D176-031F-9B1D-34A220F8E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450"/>
              <a:ext cx="140" cy="80"/>
            </a:xfrm>
            <a:custGeom>
              <a:avLst/>
              <a:gdLst>
                <a:gd name="T0" fmla="*/ 23 w 28"/>
                <a:gd name="T1" fmla="*/ 16 h 16"/>
                <a:gd name="T2" fmla="*/ 0 w 28"/>
                <a:gd name="T3" fmla="*/ 3 h 16"/>
                <a:gd name="T4" fmla="*/ 4 w 28"/>
                <a:gd name="T5" fmla="*/ 1 h 16"/>
                <a:gd name="T6" fmla="*/ 6 w 28"/>
                <a:gd name="T7" fmla="*/ 0 h 16"/>
                <a:gd name="T8" fmla="*/ 28 w 28"/>
                <a:gd name="T9" fmla="*/ 14 h 16"/>
                <a:gd name="T10" fmla="*/ 23 w 28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6">
                  <a:moveTo>
                    <a:pt x="23" y="16"/>
                  </a:moveTo>
                  <a:cubicBezTo>
                    <a:pt x="15" y="12"/>
                    <a:pt x="7" y="9"/>
                    <a:pt x="0" y="3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13" y="5"/>
                    <a:pt x="21" y="8"/>
                    <a:pt x="28" y="14"/>
                  </a:cubicBezTo>
                  <a:cubicBezTo>
                    <a:pt x="27" y="16"/>
                    <a:pt x="25" y="16"/>
                    <a:pt x="23" y="16"/>
                  </a:cubicBezTo>
                  <a:close/>
                </a:path>
              </a:pathLst>
            </a:custGeom>
            <a:solidFill>
              <a:srgbClr val="E0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62">
              <a:extLst>
                <a:ext uri="{FF2B5EF4-FFF2-40B4-BE49-F238E27FC236}">
                  <a16:creationId xmlns:a16="http://schemas.microsoft.com/office/drawing/2014/main" id="{3F947B2E-B40E-6348-2604-3FD0887DE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2847"/>
              <a:ext cx="65" cy="40"/>
            </a:xfrm>
            <a:custGeom>
              <a:avLst/>
              <a:gdLst>
                <a:gd name="T0" fmla="*/ 13 w 13"/>
                <a:gd name="T1" fmla="*/ 6 h 8"/>
                <a:gd name="T2" fmla="*/ 10 w 13"/>
                <a:gd name="T3" fmla="*/ 8 h 8"/>
                <a:gd name="T4" fmla="*/ 0 w 13"/>
                <a:gd name="T5" fmla="*/ 3 h 8"/>
                <a:gd name="T6" fmla="*/ 4 w 13"/>
                <a:gd name="T7" fmla="*/ 0 h 8"/>
                <a:gd name="T8" fmla="*/ 13 w 13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3" y="6"/>
                  </a:moveTo>
                  <a:cubicBezTo>
                    <a:pt x="12" y="6"/>
                    <a:pt x="11" y="7"/>
                    <a:pt x="10" y="8"/>
                  </a:cubicBezTo>
                  <a:cubicBezTo>
                    <a:pt x="6" y="8"/>
                    <a:pt x="3" y="6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ubicBezTo>
                    <a:pt x="7" y="2"/>
                    <a:pt x="11" y="2"/>
                    <a:pt x="13" y="6"/>
                  </a:cubicBezTo>
                  <a:close/>
                </a:path>
              </a:pathLst>
            </a:custGeom>
            <a:solidFill>
              <a:srgbClr val="63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63">
              <a:extLst>
                <a:ext uri="{FF2B5EF4-FFF2-40B4-BE49-F238E27FC236}">
                  <a16:creationId xmlns:a16="http://schemas.microsoft.com/office/drawing/2014/main" id="{3A142E32-77CD-8EFC-AA9A-6B3074D1C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520"/>
              <a:ext cx="50" cy="25"/>
            </a:xfrm>
            <a:custGeom>
              <a:avLst/>
              <a:gdLst>
                <a:gd name="T0" fmla="*/ 0 w 10"/>
                <a:gd name="T1" fmla="*/ 2 h 5"/>
                <a:gd name="T2" fmla="*/ 5 w 10"/>
                <a:gd name="T3" fmla="*/ 0 h 5"/>
                <a:gd name="T4" fmla="*/ 10 w 10"/>
                <a:gd name="T5" fmla="*/ 3 h 5"/>
                <a:gd name="T6" fmla="*/ 7 w 10"/>
                <a:gd name="T7" fmla="*/ 5 h 5"/>
                <a:gd name="T8" fmla="*/ 0 w 10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2" y="1"/>
                    <a:pt x="3" y="1"/>
                    <a:pt x="5" y="0"/>
                  </a:cubicBezTo>
                  <a:cubicBezTo>
                    <a:pt x="7" y="0"/>
                    <a:pt x="9" y="0"/>
                    <a:pt x="10" y="3"/>
                  </a:cubicBezTo>
                  <a:cubicBezTo>
                    <a:pt x="9" y="4"/>
                    <a:pt x="8" y="4"/>
                    <a:pt x="7" y="5"/>
                  </a:cubicBezTo>
                  <a:cubicBezTo>
                    <a:pt x="4" y="5"/>
                    <a:pt x="2" y="5"/>
                    <a:pt x="0" y="2"/>
                  </a:cubicBezTo>
                  <a:close/>
                </a:path>
              </a:pathLst>
            </a:custGeom>
            <a:solidFill>
              <a:srgbClr val="66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64">
              <a:extLst>
                <a:ext uri="{FF2B5EF4-FFF2-40B4-BE49-F238E27FC236}">
                  <a16:creationId xmlns:a16="http://schemas.microsoft.com/office/drawing/2014/main" id="{06B4156F-D506-1D71-AA17-C64F119BB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807"/>
              <a:ext cx="125" cy="166"/>
            </a:xfrm>
            <a:custGeom>
              <a:avLst/>
              <a:gdLst>
                <a:gd name="T0" fmla="*/ 18 w 25"/>
                <a:gd name="T1" fmla="*/ 0 h 33"/>
                <a:gd name="T2" fmla="*/ 24 w 25"/>
                <a:gd name="T3" fmla="*/ 23 h 33"/>
                <a:gd name="T4" fmla="*/ 19 w 25"/>
                <a:gd name="T5" fmla="*/ 33 h 33"/>
                <a:gd name="T6" fmla="*/ 7 w 25"/>
                <a:gd name="T7" fmla="*/ 24 h 33"/>
                <a:gd name="T8" fmla="*/ 3 w 25"/>
                <a:gd name="T9" fmla="*/ 19 h 33"/>
                <a:gd name="T10" fmla="*/ 4 w 25"/>
                <a:gd name="T11" fmla="*/ 13 h 33"/>
                <a:gd name="T12" fmla="*/ 5 w 25"/>
                <a:gd name="T13" fmla="*/ 11 h 33"/>
                <a:gd name="T14" fmla="*/ 6 w 25"/>
                <a:gd name="T15" fmla="*/ 7 h 33"/>
                <a:gd name="T16" fmla="*/ 18 w 25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3">
                  <a:moveTo>
                    <a:pt x="18" y="0"/>
                  </a:moveTo>
                  <a:cubicBezTo>
                    <a:pt x="22" y="7"/>
                    <a:pt x="25" y="15"/>
                    <a:pt x="24" y="23"/>
                  </a:cubicBezTo>
                  <a:cubicBezTo>
                    <a:pt x="24" y="27"/>
                    <a:pt x="24" y="31"/>
                    <a:pt x="19" y="33"/>
                  </a:cubicBezTo>
                  <a:cubicBezTo>
                    <a:pt x="13" y="33"/>
                    <a:pt x="10" y="28"/>
                    <a:pt x="7" y="24"/>
                  </a:cubicBezTo>
                  <a:cubicBezTo>
                    <a:pt x="7" y="21"/>
                    <a:pt x="5" y="21"/>
                    <a:pt x="3" y="19"/>
                  </a:cubicBezTo>
                  <a:cubicBezTo>
                    <a:pt x="0" y="17"/>
                    <a:pt x="0" y="14"/>
                    <a:pt x="4" y="13"/>
                  </a:cubicBezTo>
                  <a:cubicBezTo>
                    <a:pt x="5" y="12"/>
                    <a:pt x="5" y="12"/>
                    <a:pt x="5" y="11"/>
                  </a:cubicBezTo>
                  <a:cubicBezTo>
                    <a:pt x="4" y="9"/>
                    <a:pt x="4" y="8"/>
                    <a:pt x="6" y="7"/>
                  </a:cubicBezTo>
                  <a:cubicBezTo>
                    <a:pt x="9" y="3"/>
                    <a:pt x="13" y="0"/>
                    <a:pt x="18" y="0"/>
                  </a:cubicBezTo>
                  <a:close/>
                </a:path>
              </a:pathLst>
            </a:custGeom>
            <a:solidFill>
              <a:srgbClr val="F6C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65">
              <a:extLst>
                <a:ext uri="{FF2B5EF4-FFF2-40B4-BE49-F238E27FC236}">
                  <a16:creationId xmlns:a16="http://schemas.microsoft.com/office/drawing/2014/main" id="{7EA81DA7-ACE7-BA6B-00DC-967E7F2D1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1767"/>
              <a:ext cx="136" cy="160"/>
            </a:xfrm>
            <a:custGeom>
              <a:avLst/>
              <a:gdLst>
                <a:gd name="T0" fmla="*/ 25 w 27"/>
                <a:gd name="T1" fmla="*/ 8 h 32"/>
                <a:gd name="T2" fmla="*/ 18 w 27"/>
                <a:gd name="T3" fmla="*/ 12 h 32"/>
                <a:gd name="T4" fmla="*/ 14 w 27"/>
                <a:gd name="T5" fmla="*/ 20 h 32"/>
                <a:gd name="T6" fmla="*/ 14 w 27"/>
                <a:gd name="T7" fmla="*/ 22 h 32"/>
                <a:gd name="T8" fmla="*/ 12 w 27"/>
                <a:gd name="T9" fmla="*/ 22 h 32"/>
                <a:gd name="T10" fmla="*/ 9 w 27"/>
                <a:gd name="T11" fmla="*/ 23 h 32"/>
                <a:gd name="T12" fmla="*/ 11 w 27"/>
                <a:gd name="T13" fmla="*/ 27 h 32"/>
                <a:gd name="T14" fmla="*/ 14 w 27"/>
                <a:gd name="T15" fmla="*/ 32 h 32"/>
                <a:gd name="T16" fmla="*/ 5 w 27"/>
                <a:gd name="T17" fmla="*/ 23 h 32"/>
                <a:gd name="T18" fmla="*/ 3 w 27"/>
                <a:gd name="T19" fmla="*/ 7 h 32"/>
                <a:gd name="T20" fmla="*/ 20 w 27"/>
                <a:gd name="T21" fmla="*/ 1 h 32"/>
                <a:gd name="T22" fmla="*/ 25 w 27"/>
                <a:gd name="T2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32">
                  <a:moveTo>
                    <a:pt x="25" y="8"/>
                  </a:moveTo>
                  <a:cubicBezTo>
                    <a:pt x="23" y="9"/>
                    <a:pt x="20" y="11"/>
                    <a:pt x="18" y="12"/>
                  </a:cubicBezTo>
                  <a:cubicBezTo>
                    <a:pt x="14" y="14"/>
                    <a:pt x="10" y="15"/>
                    <a:pt x="14" y="20"/>
                  </a:cubicBezTo>
                  <a:cubicBezTo>
                    <a:pt x="15" y="21"/>
                    <a:pt x="15" y="22"/>
                    <a:pt x="14" y="22"/>
                  </a:cubicBezTo>
                  <a:cubicBezTo>
                    <a:pt x="14" y="23"/>
                    <a:pt x="13" y="22"/>
                    <a:pt x="12" y="22"/>
                  </a:cubicBezTo>
                  <a:cubicBezTo>
                    <a:pt x="11" y="22"/>
                    <a:pt x="9" y="20"/>
                    <a:pt x="9" y="23"/>
                  </a:cubicBezTo>
                  <a:cubicBezTo>
                    <a:pt x="8" y="25"/>
                    <a:pt x="9" y="26"/>
                    <a:pt x="11" y="27"/>
                  </a:cubicBezTo>
                  <a:cubicBezTo>
                    <a:pt x="14" y="28"/>
                    <a:pt x="15" y="29"/>
                    <a:pt x="14" y="32"/>
                  </a:cubicBezTo>
                  <a:cubicBezTo>
                    <a:pt x="11" y="29"/>
                    <a:pt x="7" y="26"/>
                    <a:pt x="5" y="23"/>
                  </a:cubicBezTo>
                  <a:cubicBezTo>
                    <a:pt x="1" y="18"/>
                    <a:pt x="0" y="13"/>
                    <a:pt x="3" y="7"/>
                  </a:cubicBezTo>
                  <a:cubicBezTo>
                    <a:pt x="7" y="2"/>
                    <a:pt x="13" y="0"/>
                    <a:pt x="20" y="1"/>
                  </a:cubicBezTo>
                  <a:cubicBezTo>
                    <a:pt x="26" y="3"/>
                    <a:pt x="27" y="4"/>
                    <a:pt x="25" y="8"/>
                  </a:cubicBezTo>
                  <a:close/>
                </a:path>
              </a:pathLst>
            </a:custGeom>
            <a:solidFill>
              <a:srgbClr val="393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66">
              <a:extLst>
                <a:ext uri="{FF2B5EF4-FFF2-40B4-BE49-F238E27FC236}">
                  <a16:creationId xmlns:a16="http://schemas.microsoft.com/office/drawing/2014/main" id="{882F6C89-9ADB-1247-C473-1D060B1F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1526"/>
              <a:ext cx="40" cy="50"/>
            </a:xfrm>
            <a:custGeom>
              <a:avLst/>
              <a:gdLst>
                <a:gd name="T0" fmla="*/ 3 w 8"/>
                <a:gd name="T1" fmla="*/ 10 h 10"/>
                <a:gd name="T2" fmla="*/ 8 w 8"/>
                <a:gd name="T3" fmla="*/ 0 h 10"/>
                <a:gd name="T4" fmla="*/ 6 w 8"/>
                <a:gd name="T5" fmla="*/ 8 h 10"/>
                <a:gd name="T6" fmla="*/ 3 w 8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3" y="10"/>
                  </a:moveTo>
                  <a:cubicBezTo>
                    <a:pt x="0" y="5"/>
                    <a:pt x="5" y="4"/>
                    <a:pt x="8" y="0"/>
                  </a:cubicBezTo>
                  <a:cubicBezTo>
                    <a:pt x="7" y="4"/>
                    <a:pt x="7" y="6"/>
                    <a:pt x="6" y="8"/>
                  </a:cubicBezTo>
                  <a:cubicBezTo>
                    <a:pt x="5" y="9"/>
                    <a:pt x="4" y="9"/>
                    <a:pt x="3" y="10"/>
                  </a:cubicBezTo>
                  <a:close/>
                </a:path>
              </a:pathLst>
            </a:custGeom>
            <a:solidFill>
              <a:srgbClr val="28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67">
              <a:extLst>
                <a:ext uri="{FF2B5EF4-FFF2-40B4-BE49-F238E27FC236}">
                  <a16:creationId xmlns:a16="http://schemas.microsoft.com/office/drawing/2014/main" id="{5F4BE841-44EF-9772-4114-932D7E241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2118"/>
              <a:ext cx="85" cy="111"/>
            </a:xfrm>
            <a:custGeom>
              <a:avLst/>
              <a:gdLst>
                <a:gd name="T0" fmla="*/ 1 w 17"/>
                <a:gd name="T1" fmla="*/ 10 h 22"/>
                <a:gd name="T2" fmla="*/ 1 w 17"/>
                <a:gd name="T3" fmla="*/ 4 h 22"/>
                <a:gd name="T4" fmla="*/ 2 w 17"/>
                <a:gd name="T5" fmla="*/ 1 h 22"/>
                <a:gd name="T6" fmla="*/ 5 w 17"/>
                <a:gd name="T7" fmla="*/ 3 h 22"/>
                <a:gd name="T8" fmla="*/ 12 w 17"/>
                <a:gd name="T9" fmla="*/ 14 h 22"/>
                <a:gd name="T10" fmla="*/ 14 w 17"/>
                <a:gd name="T11" fmla="*/ 17 h 22"/>
                <a:gd name="T12" fmla="*/ 16 w 17"/>
                <a:gd name="T13" fmla="*/ 19 h 22"/>
                <a:gd name="T14" fmla="*/ 13 w 17"/>
                <a:gd name="T15" fmla="*/ 21 h 22"/>
                <a:gd name="T16" fmla="*/ 6 w 17"/>
                <a:gd name="T17" fmla="*/ 20 h 22"/>
                <a:gd name="T18" fmla="*/ 1 w 17"/>
                <a:gd name="T19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2">
                  <a:moveTo>
                    <a:pt x="1" y="10"/>
                  </a:moveTo>
                  <a:cubicBezTo>
                    <a:pt x="0" y="8"/>
                    <a:pt x="0" y="6"/>
                    <a:pt x="1" y="4"/>
                  </a:cubicBezTo>
                  <a:cubicBezTo>
                    <a:pt x="1" y="3"/>
                    <a:pt x="0" y="1"/>
                    <a:pt x="2" y="1"/>
                  </a:cubicBezTo>
                  <a:cubicBezTo>
                    <a:pt x="3" y="0"/>
                    <a:pt x="4" y="2"/>
                    <a:pt x="5" y="3"/>
                  </a:cubicBezTo>
                  <a:cubicBezTo>
                    <a:pt x="7" y="7"/>
                    <a:pt x="9" y="11"/>
                    <a:pt x="12" y="14"/>
                  </a:cubicBezTo>
                  <a:cubicBezTo>
                    <a:pt x="12" y="15"/>
                    <a:pt x="13" y="17"/>
                    <a:pt x="14" y="17"/>
                  </a:cubicBezTo>
                  <a:cubicBezTo>
                    <a:pt x="16" y="17"/>
                    <a:pt x="17" y="18"/>
                    <a:pt x="16" y="19"/>
                  </a:cubicBezTo>
                  <a:cubicBezTo>
                    <a:pt x="16" y="21"/>
                    <a:pt x="14" y="21"/>
                    <a:pt x="13" y="21"/>
                  </a:cubicBezTo>
                  <a:cubicBezTo>
                    <a:pt x="11" y="22"/>
                    <a:pt x="8" y="21"/>
                    <a:pt x="6" y="20"/>
                  </a:cubicBezTo>
                  <a:cubicBezTo>
                    <a:pt x="4" y="18"/>
                    <a:pt x="2" y="14"/>
                    <a:pt x="1" y="10"/>
                  </a:cubicBezTo>
                  <a:close/>
                </a:path>
              </a:pathLst>
            </a:custGeom>
            <a:solidFill>
              <a:srgbClr val="2F78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68">
              <a:extLst>
                <a:ext uri="{FF2B5EF4-FFF2-40B4-BE49-F238E27FC236}">
                  <a16:creationId xmlns:a16="http://schemas.microsoft.com/office/drawing/2014/main" id="{C728C8F2-00F5-9FFF-1637-7C9872806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169"/>
              <a:ext cx="35" cy="65"/>
            </a:xfrm>
            <a:custGeom>
              <a:avLst/>
              <a:gdLst>
                <a:gd name="T0" fmla="*/ 2 w 7"/>
                <a:gd name="T1" fmla="*/ 0 h 13"/>
                <a:gd name="T2" fmla="*/ 7 w 7"/>
                <a:gd name="T3" fmla="*/ 10 h 13"/>
                <a:gd name="T4" fmla="*/ 2 w 7"/>
                <a:gd name="T5" fmla="*/ 12 h 13"/>
                <a:gd name="T6" fmla="*/ 1 w 7"/>
                <a:gd name="T7" fmla="*/ 7 h 13"/>
                <a:gd name="T8" fmla="*/ 2 w 7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2" y="0"/>
                  </a:moveTo>
                  <a:cubicBezTo>
                    <a:pt x="4" y="4"/>
                    <a:pt x="6" y="7"/>
                    <a:pt x="7" y="10"/>
                  </a:cubicBezTo>
                  <a:cubicBezTo>
                    <a:pt x="6" y="12"/>
                    <a:pt x="4" y="13"/>
                    <a:pt x="2" y="12"/>
                  </a:cubicBezTo>
                  <a:cubicBezTo>
                    <a:pt x="0" y="11"/>
                    <a:pt x="1" y="9"/>
                    <a:pt x="1" y="7"/>
                  </a:cubicBezTo>
                  <a:cubicBezTo>
                    <a:pt x="2" y="5"/>
                    <a:pt x="1" y="3"/>
                    <a:pt x="2" y="0"/>
                  </a:cubicBezTo>
                  <a:close/>
                </a:path>
              </a:pathLst>
            </a:custGeom>
            <a:solidFill>
              <a:srgbClr val="A4D3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69">
              <a:extLst>
                <a:ext uri="{FF2B5EF4-FFF2-40B4-BE49-F238E27FC236}">
                  <a16:creationId xmlns:a16="http://schemas.microsoft.com/office/drawing/2014/main" id="{3100AF5E-EB74-D8BE-AD49-201365433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2847"/>
              <a:ext cx="20" cy="15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0 h 3"/>
                <a:gd name="T4" fmla="*/ 4 w 4"/>
                <a:gd name="T5" fmla="*/ 2 h 3"/>
                <a:gd name="T6" fmla="*/ 2 w 4"/>
                <a:gd name="T7" fmla="*/ 3 h 3"/>
                <a:gd name="T8" fmla="*/ 0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70">
              <a:extLst>
                <a:ext uri="{FF2B5EF4-FFF2-40B4-BE49-F238E27FC236}">
                  <a16:creationId xmlns:a16="http://schemas.microsoft.com/office/drawing/2014/main" id="{78F4EBBF-EDE4-FC9F-D962-D65AEEECE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621"/>
              <a:ext cx="81" cy="201"/>
            </a:xfrm>
            <a:custGeom>
              <a:avLst/>
              <a:gdLst>
                <a:gd name="T0" fmla="*/ 6 w 16"/>
                <a:gd name="T1" fmla="*/ 8 h 40"/>
                <a:gd name="T2" fmla="*/ 8 w 16"/>
                <a:gd name="T3" fmla="*/ 0 h 40"/>
                <a:gd name="T4" fmla="*/ 10 w 16"/>
                <a:gd name="T5" fmla="*/ 6 h 40"/>
                <a:gd name="T6" fmla="*/ 15 w 16"/>
                <a:gd name="T7" fmla="*/ 4 h 40"/>
                <a:gd name="T8" fmla="*/ 16 w 16"/>
                <a:gd name="T9" fmla="*/ 7 h 40"/>
                <a:gd name="T10" fmla="*/ 9 w 16"/>
                <a:gd name="T11" fmla="*/ 22 h 40"/>
                <a:gd name="T12" fmla="*/ 7 w 16"/>
                <a:gd name="T13" fmla="*/ 36 h 40"/>
                <a:gd name="T14" fmla="*/ 6 w 16"/>
                <a:gd name="T15" fmla="*/ 40 h 40"/>
                <a:gd name="T16" fmla="*/ 0 w 16"/>
                <a:gd name="T17" fmla="*/ 36 h 40"/>
                <a:gd name="T18" fmla="*/ 1 w 16"/>
                <a:gd name="T19" fmla="*/ 33 h 40"/>
                <a:gd name="T20" fmla="*/ 6 w 16"/>
                <a:gd name="T21" fmla="*/ 11 h 40"/>
                <a:gd name="T22" fmla="*/ 6 w 16"/>
                <a:gd name="T23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40">
                  <a:moveTo>
                    <a:pt x="6" y="8"/>
                  </a:moveTo>
                  <a:cubicBezTo>
                    <a:pt x="7" y="6"/>
                    <a:pt x="8" y="3"/>
                    <a:pt x="8" y="0"/>
                  </a:cubicBezTo>
                  <a:cubicBezTo>
                    <a:pt x="11" y="1"/>
                    <a:pt x="9" y="4"/>
                    <a:pt x="10" y="6"/>
                  </a:cubicBezTo>
                  <a:cubicBezTo>
                    <a:pt x="12" y="6"/>
                    <a:pt x="13" y="2"/>
                    <a:pt x="15" y="4"/>
                  </a:cubicBezTo>
                  <a:cubicBezTo>
                    <a:pt x="16" y="5"/>
                    <a:pt x="16" y="6"/>
                    <a:pt x="16" y="7"/>
                  </a:cubicBezTo>
                  <a:cubicBezTo>
                    <a:pt x="13" y="12"/>
                    <a:pt x="12" y="17"/>
                    <a:pt x="9" y="22"/>
                  </a:cubicBezTo>
                  <a:cubicBezTo>
                    <a:pt x="7" y="27"/>
                    <a:pt x="8" y="31"/>
                    <a:pt x="7" y="36"/>
                  </a:cubicBezTo>
                  <a:cubicBezTo>
                    <a:pt x="7" y="37"/>
                    <a:pt x="8" y="39"/>
                    <a:pt x="6" y="40"/>
                  </a:cubicBezTo>
                  <a:cubicBezTo>
                    <a:pt x="3" y="40"/>
                    <a:pt x="1" y="39"/>
                    <a:pt x="0" y="36"/>
                  </a:cubicBezTo>
                  <a:cubicBezTo>
                    <a:pt x="0" y="35"/>
                    <a:pt x="1" y="34"/>
                    <a:pt x="1" y="33"/>
                  </a:cubicBezTo>
                  <a:cubicBezTo>
                    <a:pt x="3" y="26"/>
                    <a:pt x="6" y="19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lose/>
                </a:path>
              </a:pathLst>
            </a:custGeom>
            <a:solidFill>
              <a:srgbClr val="454E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71">
              <a:extLst>
                <a:ext uri="{FF2B5EF4-FFF2-40B4-BE49-F238E27FC236}">
                  <a16:creationId xmlns:a16="http://schemas.microsoft.com/office/drawing/2014/main" id="{FFAF0B27-E22B-BA61-7339-5EEE0964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1591"/>
              <a:ext cx="81" cy="146"/>
            </a:xfrm>
            <a:custGeom>
              <a:avLst/>
              <a:gdLst>
                <a:gd name="T0" fmla="*/ 0 w 16"/>
                <a:gd name="T1" fmla="*/ 28 h 29"/>
                <a:gd name="T2" fmla="*/ 5 w 16"/>
                <a:gd name="T3" fmla="*/ 14 h 29"/>
                <a:gd name="T4" fmla="*/ 6 w 16"/>
                <a:gd name="T5" fmla="*/ 10 h 29"/>
                <a:gd name="T6" fmla="*/ 14 w 16"/>
                <a:gd name="T7" fmla="*/ 0 h 29"/>
                <a:gd name="T8" fmla="*/ 15 w 16"/>
                <a:gd name="T9" fmla="*/ 1 h 29"/>
                <a:gd name="T10" fmla="*/ 14 w 16"/>
                <a:gd name="T11" fmla="*/ 14 h 29"/>
                <a:gd name="T12" fmla="*/ 3 w 16"/>
                <a:gd name="T13" fmla="*/ 25 h 29"/>
                <a:gd name="T14" fmla="*/ 0 w 16"/>
                <a:gd name="T15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9">
                  <a:moveTo>
                    <a:pt x="0" y="28"/>
                  </a:moveTo>
                  <a:cubicBezTo>
                    <a:pt x="1" y="23"/>
                    <a:pt x="3" y="19"/>
                    <a:pt x="5" y="14"/>
                  </a:cubicBezTo>
                  <a:cubicBezTo>
                    <a:pt x="6" y="13"/>
                    <a:pt x="7" y="11"/>
                    <a:pt x="6" y="10"/>
                  </a:cubicBezTo>
                  <a:cubicBezTo>
                    <a:pt x="9" y="6"/>
                    <a:pt x="13" y="4"/>
                    <a:pt x="14" y="0"/>
                  </a:cubicBezTo>
                  <a:cubicBezTo>
                    <a:pt x="14" y="0"/>
                    <a:pt x="15" y="1"/>
                    <a:pt x="15" y="1"/>
                  </a:cubicBezTo>
                  <a:cubicBezTo>
                    <a:pt x="16" y="6"/>
                    <a:pt x="16" y="10"/>
                    <a:pt x="14" y="14"/>
                  </a:cubicBezTo>
                  <a:cubicBezTo>
                    <a:pt x="9" y="17"/>
                    <a:pt x="6" y="20"/>
                    <a:pt x="3" y="25"/>
                  </a:cubicBezTo>
                  <a:cubicBezTo>
                    <a:pt x="3" y="27"/>
                    <a:pt x="3" y="29"/>
                    <a:pt x="0" y="28"/>
                  </a:cubicBezTo>
                  <a:close/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72">
              <a:extLst>
                <a:ext uri="{FF2B5EF4-FFF2-40B4-BE49-F238E27FC236}">
                  <a16:creationId xmlns:a16="http://schemas.microsoft.com/office/drawing/2014/main" id="{B83D166F-7637-EAD4-CBE1-ED7891444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1797"/>
              <a:ext cx="95" cy="75"/>
            </a:xfrm>
            <a:custGeom>
              <a:avLst/>
              <a:gdLst>
                <a:gd name="T0" fmla="*/ 13 w 19"/>
                <a:gd name="T1" fmla="*/ 1 h 15"/>
                <a:gd name="T2" fmla="*/ 19 w 19"/>
                <a:gd name="T3" fmla="*/ 5 h 15"/>
                <a:gd name="T4" fmla="*/ 18 w 19"/>
                <a:gd name="T5" fmla="*/ 11 h 15"/>
                <a:gd name="T6" fmla="*/ 13 w 19"/>
                <a:gd name="T7" fmla="*/ 15 h 15"/>
                <a:gd name="T8" fmla="*/ 0 w 19"/>
                <a:gd name="T9" fmla="*/ 2 h 15"/>
                <a:gd name="T10" fmla="*/ 9 w 19"/>
                <a:gd name="T11" fmla="*/ 0 h 15"/>
                <a:gd name="T12" fmla="*/ 13 w 19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5">
                  <a:moveTo>
                    <a:pt x="13" y="1"/>
                  </a:moveTo>
                  <a:cubicBezTo>
                    <a:pt x="15" y="3"/>
                    <a:pt x="17" y="4"/>
                    <a:pt x="19" y="5"/>
                  </a:cubicBezTo>
                  <a:cubicBezTo>
                    <a:pt x="19" y="7"/>
                    <a:pt x="19" y="9"/>
                    <a:pt x="18" y="11"/>
                  </a:cubicBezTo>
                  <a:cubicBezTo>
                    <a:pt x="16" y="12"/>
                    <a:pt x="12" y="9"/>
                    <a:pt x="13" y="15"/>
                  </a:cubicBezTo>
                  <a:cubicBezTo>
                    <a:pt x="10" y="9"/>
                    <a:pt x="4" y="7"/>
                    <a:pt x="0" y="2"/>
                  </a:cubicBezTo>
                  <a:cubicBezTo>
                    <a:pt x="3" y="0"/>
                    <a:pt x="6" y="3"/>
                    <a:pt x="9" y="0"/>
                  </a:cubicBezTo>
                  <a:cubicBezTo>
                    <a:pt x="10" y="0"/>
                    <a:pt x="12" y="0"/>
                    <a:pt x="13" y="1"/>
                  </a:cubicBezTo>
                  <a:close/>
                </a:path>
              </a:pathLst>
            </a:custGeom>
            <a:solidFill>
              <a:srgbClr val="ECB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73">
              <a:extLst>
                <a:ext uri="{FF2B5EF4-FFF2-40B4-BE49-F238E27FC236}">
                  <a16:creationId xmlns:a16="http://schemas.microsoft.com/office/drawing/2014/main" id="{C6F9C498-1A70-3FC9-D32E-58E4143BE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2917"/>
              <a:ext cx="131" cy="90"/>
            </a:xfrm>
            <a:custGeom>
              <a:avLst/>
              <a:gdLst>
                <a:gd name="T0" fmla="*/ 0 w 26"/>
                <a:gd name="T1" fmla="*/ 13 h 18"/>
                <a:gd name="T2" fmla="*/ 17 w 26"/>
                <a:gd name="T3" fmla="*/ 3 h 18"/>
                <a:gd name="T4" fmla="*/ 25 w 26"/>
                <a:gd name="T5" fmla="*/ 2 h 18"/>
                <a:gd name="T6" fmla="*/ 24 w 26"/>
                <a:gd name="T7" fmla="*/ 5 h 18"/>
                <a:gd name="T8" fmla="*/ 4 w 26"/>
                <a:gd name="T9" fmla="*/ 17 h 18"/>
                <a:gd name="T10" fmla="*/ 0 w 26"/>
                <a:gd name="T11" fmla="*/ 18 h 18"/>
                <a:gd name="T12" fmla="*/ 0 w 26"/>
                <a:gd name="T1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8">
                  <a:moveTo>
                    <a:pt x="0" y="13"/>
                  </a:moveTo>
                  <a:cubicBezTo>
                    <a:pt x="6" y="10"/>
                    <a:pt x="11" y="7"/>
                    <a:pt x="17" y="3"/>
                  </a:cubicBezTo>
                  <a:cubicBezTo>
                    <a:pt x="19" y="2"/>
                    <a:pt x="22" y="0"/>
                    <a:pt x="25" y="2"/>
                  </a:cubicBezTo>
                  <a:cubicBezTo>
                    <a:pt x="26" y="3"/>
                    <a:pt x="25" y="4"/>
                    <a:pt x="24" y="5"/>
                  </a:cubicBezTo>
                  <a:cubicBezTo>
                    <a:pt x="17" y="9"/>
                    <a:pt x="11" y="13"/>
                    <a:pt x="4" y="17"/>
                  </a:cubicBezTo>
                  <a:cubicBezTo>
                    <a:pt x="3" y="18"/>
                    <a:pt x="1" y="18"/>
                    <a:pt x="0" y="18"/>
                  </a:cubicBezTo>
                  <a:cubicBezTo>
                    <a:pt x="0" y="16"/>
                    <a:pt x="0" y="15"/>
                    <a:pt x="0" y="13"/>
                  </a:cubicBezTo>
                  <a:close/>
                </a:path>
              </a:pathLst>
            </a:custGeom>
            <a:solidFill>
              <a:srgbClr val="E9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74">
              <a:extLst>
                <a:ext uri="{FF2B5EF4-FFF2-40B4-BE49-F238E27FC236}">
                  <a16:creationId xmlns:a16="http://schemas.microsoft.com/office/drawing/2014/main" id="{49BF5A73-67AD-B97A-1A46-DFF1BD06D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284"/>
              <a:ext cx="131" cy="121"/>
            </a:xfrm>
            <a:custGeom>
              <a:avLst/>
              <a:gdLst>
                <a:gd name="T0" fmla="*/ 26 w 26"/>
                <a:gd name="T1" fmla="*/ 15 h 24"/>
                <a:gd name="T2" fmla="*/ 24 w 26"/>
                <a:gd name="T3" fmla="*/ 17 h 24"/>
                <a:gd name="T4" fmla="*/ 24 w 26"/>
                <a:gd name="T5" fmla="*/ 24 h 24"/>
                <a:gd name="T6" fmla="*/ 1 w 26"/>
                <a:gd name="T7" fmla="*/ 4 h 24"/>
                <a:gd name="T8" fmla="*/ 0 w 26"/>
                <a:gd name="T9" fmla="*/ 0 h 24"/>
                <a:gd name="T10" fmla="*/ 26 w 26"/>
                <a:gd name="T1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4">
                  <a:moveTo>
                    <a:pt x="26" y="15"/>
                  </a:moveTo>
                  <a:cubicBezTo>
                    <a:pt x="25" y="15"/>
                    <a:pt x="24" y="15"/>
                    <a:pt x="24" y="17"/>
                  </a:cubicBezTo>
                  <a:cubicBezTo>
                    <a:pt x="24" y="19"/>
                    <a:pt x="24" y="22"/>
                    <a:pt x="24" y="24"/>
                  </a:cubicBezTo>
                  <a:cubicBezTo>
                    <a:pt x="14" y="20"/>
                    <a:pt x="6" y="14"/>
                    <a:pt x="1" y="4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9" y="5"/>
                    <a:pt x="18" y="10"/>
                    <a:pt x="26" y="15"/>
                  </a:cubicBezTo>
                  <a:close/>
                </a:path>
              </a:pathLst>
            </a:custGeom>
            <a:solidFill>
              <a:srgbClr val="C0E1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75">
              <a:extLst>
                <a:ext uri="{FF2B5EF4-FFF2-40B4-BE49-F238E27FC236}">
                  <a16:creationId xmlns:a16="http://schemas.microsoft.com/office/drawing/2014/main" id="{B3D88929-4A74-1584-E259-0B8B89419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676"/>
              <a:ext cx="35" cy="111"/>
            </a:xfrm>
            <a:custGeom>
              <a:avLst/>
              <a:gdLst>
                <a:gd name="T0" fmla="*/ 5 w 7"/>
                <a:gd name="T1" fmla="*/ 0 h 22"/>
                <a:gd name="T2" fmla="*/ 6 w 7"/>
                <a:gd name="T3" fmla="*/ 6 h 22"/>
                <a:gd name="T4" fmla="*/ 2 w 7"/>
                <a:gd name="T5" fmla="*/ 19 h 22"/>
                <a:gd name="T6" fmla="*/ 0 w 7"/>
                <a:gd name="T7" fmla="*/ 22 h 22"/>
                <a:gd name="T8" fmla="*/ 5 w 7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2">
                  <a:moveTo>
                    <a:pt x="5" y="0"/>
                  </a:moveTo>
                  <a:cubicBezTo>
                    <a:pt x="7" y="2"/>
                    <a:pt x="6" y="4"/>
                    <a:pt x="6" y="6"/>
                  </a:cubicBezTo>
                  <a:cubicBezTo>
                    <a:pt x="4" y="11"/>
                    <a:pt x="3" y="15"/>
                    <a:pt x="2" y="19"/>
                  </a:cubicBezTo>
                  <a:cubicBezTo>
                    <a:pt x="2" y="21"/>
                    <a:pt x="1" y="21"/>
                    <a:pt x="0" y="22"/>
                  </a:cubicBezTo>
                  <a:cubicBezTo>
                    <a:pt x="0" y="14"/>
                    <a:pt x="3" y="7"/>
                    <a:pt x="5" y="0"/>
                  </a:cubicBezTo>
                  <a:close/>
                </a:path>
              </a:pathLst>
            </a:custGeom>
            <a:solidFill>
              <a:srgbClr val="666F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76">
              <a:extLst>
                <a:ext uri="{FF2B5EF4-FFF2-40B4-BE49-F238E27FC236}">
                  <a16:creationId xmlns:a16="http://schemas.microsoft.com/office/drawing/2014/main" id="{F80B4EDF-6306-6EF5-BA92-69E6D64D4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1531"/>
              <a:ext cx="15" cy="40"/>
            </a:xfrm>
            <a:custGeom>
              <a:avLst/>
              <a:gdLst>
                <a:gd name="T0" fmla="*/ 1 w 3"/>
                <a:gd name="T1" fmla="*/ 8 h 8"/>
                <a:gd name="T2" fmla="*/ 1 w 3"/>
                <a:gd name="T3" fmla="*/ 0 h 8"/>
                <a:gd name="T4" fmla="*/ 0 w 3"/>
                <a:gd name="T5" fmla="*/ 8 h 8"/>
                <a:gd name="T6" fmla="*/ 1 w 3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1" y="8"/>
                  </a:moveTo>
                  <a:cubicBezTo>
                    <a:pt x="1" y="5"/>
                    <a:pt x="1" y="3"/>
                    <a:pt x="1" y="0"/>
                  </a:cubicBezTo>
                  <a:cubicBezTo>
                    <a:pt x="3" y="3"/>
                    <a:pt x="3" y="6"/>
                    <a:pt x="0" y="8"/>
                  </a:cubicBezTo>
                  <a:lnTo>
                    <a:pt x="1" y="8"/>
                  </a:lnTo>
                  <a:close/>
                </a:path>
              </a:pathLst>
            </a:custGeom>
            <a:solidFill>
              <a:srgbClr val="129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77">
              <a:extLst>
                <a:ext uri="{FF2B5EF4-FFF2-40B4-BE49-F238E27FC236}">
                  <a16:creationId xmlns:a16="http://schemas.microsoft.com/office/drawing/2014/main" id="{8ACCE59B-7C15-8C9D-07BB-68D6C397F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560"/>
              <a:ext cx="40" cy="35"/>
            </a:xfrm>
            <a:custGeom>
              <a:avLst/>
              <a:gdLst>
                <a:gd name="T0" fmla="*/ 8 w 8"/>
                <a:gd name="T1" fmla="*/ 5 h 7"/>
                <a:gd name="T2" fmla="*/ 4 w 8"/>
                <a:gd name="T3" fmla="*/ 7 h 7"/>
                <a:gd name="T4" fmla="*/ 2 w 8"/>
                <a:gd name="T5" fmla="*/ 2 h 7"/>
                <a:gd name="T6" fmla="*/ 3 w 8"/>
                <a:gd name="T7" fmla="*/ 1 h 7"/>
                <a:gd name="T8" fmla="*/ 8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7" y="5"/>
                    <a:pt x="5" y="6"/>
                    <a:pt x="4" y="7"/>
                  </a:cubicBezTo>
                  <a:cubicBezTo>
                    <a:pt x="0" y="7"/>
                    <a:pt x="3" y="4"/>
                    <a:pt x="2" y="2"/>
                  </a:cubicBezTo>
                  <a:cubicBezTo>
                    <a:pt x="2" y="1"/>
                    <a:pt x="3" y="0"/>
                    <a:pt x="3" y="1"/>
                  </a:cubicBezTo>
                  <a:cubicBezTo>
                    <a:pt x="5" y="1"/>
                    <a:pt x="8" y="2"/>
                    <a:pt x="8" y="5"/>
                  </a:cubicBezTo>
                  <a:close/>
                </a:path>
              </a:pathLst>
            </a:custGeom>
            <a:solidFill>
              <a:srgbClr val="D5D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78">
              <a:extLst>
                <a:ext uri="{FF2B5EF4-FFF2-40B4-BE49-F238E27FC236}">
                  <a16:creationId xmlns:a16="http://schemas.microsoft.com/office/drawing/2014/main" id="{E2DFA513-56E7-229B-B190-545C2F772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3022"/>
              <a:ext cx="50" cy="66"/>
            </a:xfrm>
            <a:custGeom>
              <a:avLst/>
              <a:gdLst>
                <a:gd name="T0" fmla="*/ 0 w 10"/>
                <a:gd name="T1" fmla="*/ 3 h 13"/>
                <a:gd name="T2" fmla="*/ 3 w 10"/>
                <a:gd name="T3" fmla="*/ 0 h 13"/>
                <a:gd name="T4" fmla="*/ 10 w 10"/>
                <a:gd name="T5" fmla="*/ 9 h 13"/>
                <a:gd name="T6" fmla="*/ 7 w 10"/>
                <a:gd name="T7" fmla="*/ 12 h 13"/>
                <a:gd name="T8" fmla="*/ 0 w 10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0" y="3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6" y="0"/>
                    <a:pt x="10" y="5"/>
                    <a:pt x="10" y="9"/>
                  </a:cubicBezTo>
                  <a:cubicBezTo>
                    <a:pt x="10" y="10"/>
                    <a:pt x="10" y="12"/>
                    <a:pt x="7" y="12"/>
                  </a:cubicBezTo>
                  <a:cubicBezTo>
                    <a:pt x="5" y="13"/>
                    <a:pt x="0" y="8"/>
                    <a:pt x="0" y="3"/>
                  </a:cubicBezTo>
                  <a:close/>
                </a:path>
              </a:pathLst>
            </a:custGeom>
            <a:solidFill>
              <a:srgbClr val="C6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79">
              <a:extLst>
                <a:ext uri="{FF2B5EF4-FFF2-40B4-BE49-F238E27FC236}">
                  <a16:creationId xmlns:a16="http://schemas.microsoft.com/office/drawing/2014/main" id="{0C716CA4-9263-ED7A-CF4C-B22782278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595"/>
              <a:ext cx="50" cy="66"/>
            </a:xfrm>
            <a:custGeom>
              <a:avLst/>
              <a:gdLst>
                <a:gd name="T0" fmla="*/ 10 w 10"/>
                <a:gd name="T1" fmla="*/ 8 h 13"/>
                <a:gd name="T2" fmla="*/ 7 w 10"/>
                <a:gd name="T3" fmla="*/ 13 h 13"/>
                <a:gd name="T4" fmla="*/ 0 w 10"/>
                <a:gd name="T5" fmla="*/ 4 h 13"/>
                <a:gd name="T6" fmla="*/ 3 w 10"/>
                <a:gd name="T7" fmla="*/ 1 h 13"/>
                <a:gd name="T8" fmla="*/ 10 w 10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8"/>
                  </a:moveTo>
                  <a:cubicBezTo>
                    <a:pt x="10" y="11"/>
                    <a:pt x="9" y="13"/>
                    <a:pt x="7" y="13"/>
                  </a:cubicBezTo>
                  <a:cubicBezTo>
                    <a:pt x="4" y="13"/>
                    <a:pt x="0" y="8"/>
                    <a:pt x="0" y="4"/>
                  </a:cubicBezTo>
                  <a:cubicBezTo>
                    <a:pt x="0" y="2"/>
                    <a:pt x="1" y="1"/>
                    <a:pt x="3" y="1"/>
                  </a:cubicBezTo>
                  <a:cubicBezTo>
                    <a:pt x="6" y="0"/>
                    <a:pt x="10" y="6"/>
                    <a:pt x="10" y="8"/>
                  </a:cubicBezTo>
                  <a:close/>
                </a:path>
              </a:pathLst>
            </a:custGeom>
            <a:solidFill>
              <a:srgbClr val="C2C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4283;p63">
            <a:extLst>
              <a:ext uri="{FF2B5EF4-FFF2-40B4-BE49-F238E27FC236}">
                <a16:creationId xmlns:a16="http://schemas.microsoft.com/office/drawing/2014/main" id="{97CC5CC9-7141-4409-8747-F04B09210077}"/>
              </a:ext>
            </a:extLst>
          </p:cNvPr>
          <p:cNvGrpSpPr/>
          <p:nvPr/>
        </p:nvGrpSpPr>
        <p:grpSpPr>
          <a:xfrm>
            <a:off x="3946650" y="1118512"/>
            <a:ext cx="4477350" cy="1749448"/>
            <a:chOff x="3946650" y="1118512"/>
            <a:chExt cx="4477350" cy="1749448"/>
          </a:xfrm>
        </p:grpSpPr>
        <p:sp>
          <p:nvSpPr>
            <p:cNvPr id="3" name="Google Shape;4284;p63">
              <a:extLst>
                <a:ext uri="{FF2B5EF4-FFF2-40B4-BE49-F238E27FC236}">
                  <a16:creationId xmlns:a16="http://schemas.microsoft.com/office/drawing/2014/main" id="{211CD3B2-6452-42A4-935F-2C5F2C0CC43A}"/>
                </a:ext>
              </a:extLst>
            </p:cNvPr>
            <p:cNvSpPr/>
            <p:nvPr/>
          </p:nvSpPr>
          <p:spPr>
            <a:xfrm>
              <a:off x="3946650" y="1118512"/>
              <a:ext cx="4477350" cy="17494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36A684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Google Shape;4285;p63">
              <a:extLst>
                <a:ext uri="{FF2B5EF4-FFF2-40B4-BE49-F238E27FC236}">
                  <a16:creationId xmlns:a16="http://schemas.microsoft.com/office/drawing/2014/main" id="{A0E19A2A-46FF-43E1-ADA6-61C8AB39DA1E}"/>
                </a:ext>
              </a:extLst>
            </p:cNvPr>
            <p:cNvSpPr/>
            <p:nvPr/>
          </p:nvSpPr>
          <p:spPr>
            <a:xfrm>
              <a:off x="4138327" y="1302745"/>
              <a:ext cx="4153113" cy="7055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5" name="Google Shape;4286;p63">
            <a:extLst>
              <a:ext uri="{FF2B5EF4-FFF2-40B4-BE49-F238E27FC236}">
                <a16:creationId xmlns:a16="http://schemas.microsoft.com/office/drawing/2014/main" id="{BD65DCF7-D559-4A63-AEAA-2CC0A89F251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A PICTURE REINFORCES THE CONCEPT</a:t>
            </a:r>
          </a:p>
        </p:txBody>
      </p:sp>
      <p:sp>
        <p:nvSpPr>
          <p:cNvPr id="6" name="Google Shape;4287;p63">
            <a:extLst>
              <a:ext uri="{FF2B5EF4-FFF2-40B4-BE49-F238E27FC236}">
                <a16:creationId xmlns:a16="http://schemas.microsoft.com/office/drawing/2014/main" id="{A75DB5E6-30E5-42DD-A0F0-9634D264FA3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 rot="344">
            <a:off x="4731673" y="2989237"/>
            <a:ext cx="2907599" cy="1035603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/>
              <a:t>Images reveal large amounts of data, so remember: </a:t>
            </a:r>
            <a:r>
              <a:rPr lang="en-US" b="1">
                <a:solidFill>
                  <a:srgbClr val="A20E4A"/>
                </a:solidFill>
              </a:rPr>
              <a:t>use an image instead of a long text.</a:t>
            </a:r>
            <a:r>
              <a:rPr lang="en-US"/>
              <a:t> Your audience will appreciate it</a:t>
            </a:r>
          </a:p>
        </p:txBody>
      </p:sp>
      <p:pic>
        <p:nvPicPr>
          <p:cNvPr id="7" name="Google Shape;4288;p63">
            <a:extLst>
              <a:ext uri="{FF2B5EF4-FFF2-40B4-BE49-F238E27FC236}">
                <a16:creationId xmlns:a16="http://schemas.microsoft.com/office/drawing/2014/main" id="{C8443531-E568-4457-9A9D-571F27832BE2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883548" y="1330945"/>
            <a:ext cx="2487296" cy="2481599"/>
          </a:xfrm>
          <a:prstGeom prst="rect">
            <a:avLst/>
          </a:prstGeom>
          <a:noFill/>
          <a:ln w="152403" cap="flat">
            <a:solidFill>
              <a:srgbClr val="FFFFFF"/>
            </a:solidFill>
            <a:prstDash val="solid"/>
            <a:round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</p:pic>
      <p:grpSp>
        <p:nvGrpSpPr>
          <p:cNvPr id="8" name="Google Shape;4289;p63">
            <a:extLst>
              <a:ext uri="{FF2B5EF4-FFF2-40B4-BE49-F238E27FC236}">
                <a16:creationId xmlns:a16="http://schemas.microsoft.com/office/drawing/2014/main" id="{3B5418AC-0617-49B2-8E21-09C961F20436}"/>
              </a:ext>
            </a:extLst>
          </p:cNvPr>
          <p:cNvGrpSpPr/>
          <p:nvPr/>
        </p:nvGrpSpPr>
        <p:grpSpPr>
          <a:xfrm>
            <a:off x="875959" y="399931"/>
            <a:ext cx="1218116" cy="1399818"/>
            <a:chOff x="875959" y="399931"/>
            <a:chExt cx="1218116" cy="1399818"/>
          </a:xfrm>
        </p:grpSpPr>
        <p:sp>
          <p:nvSpPr>
            <p:cNvPr id="9" name="Google Shape;4290;p63">
              <a:extLst>
                <a:ext uri="{FF2B5EF4-FFF2-40B4-BE49-F238E27FC236}">
                  <a16:creationId xmlns:a16="http://schemas.microsoft.com/office/drawing/2014/main" id="{24949A74-35C4-4F05-9A3C-C4D1DC11F6E0}"/>
                </a:ext>
              </a:extLst>
            </p:cNvPr>
            <p:cNvSpPr/>
            <p:nvPr/>
          </p:nvSpPr>
          <p:spPr>
            <a:xfrm rot="1977358">
              <a:off x="875959" y="399931"/>
              <a:ext cx="1079211" cy="13998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745"/>
                <a:gd name="f4" fmla="val 47661"/>
                <a:gd name="f5" fmla="val 22567"/>
                <a:gd name="f6" fmla="val 1"/>
                <a:gd name="f7" fmla="val 22474"/>
                <a:gd name="f8" fmla="val 11"/>
                <a:gd name="f9" fmla="val 21611"/>
                <a:gd name="f10" fmla="val 89"/>
                <a:gd name="f11" fmla="val 20877"/>
                <a:gd name="f12" fmla="val 632"/>
                <a:gd name="f13" fmla="val 20546"/>
                <a:gd name="f14" fmla="val 1439"/>
                <a:gd name="f15" fmla="val 20424"/>
                <a:gd name="f16" fmla="val 1745"/>
                <a:gd name="f17" fmla="val 20033"/>
                <a:gd name="f18" fmla="val 2775"/>
                <a:gd name="f19" fmla="val 19833"/>
                <a:gd name="f20" fmla="val 4072"/>
                <a:gd name="f21" fmla="val 19236"/>
                <a:gd name="f22" fmla="val 4138"/>
                <a:gd name="f23" fmla="val 18691"/>
                <a:gd name="f24" fmla="val 4434"/>
                <a:gd name="f25" fmla="val 18306"/>
                <a:gd name="f26" fmla="val 4905"/>
                <a:gd name="f27" fmla="val 17823"/>
                <a:gd name="f28" fmla="val 5495"/>
                <a:gd name="f29" fmla="val 17667"/>
                <a:gd name="f30" fmla="val 6284"/>
                <a:gd name="f31" fmla="val 17880"/>
                <a:gd name="f32" fmla="val 7006"/>
                <a:gd name="f33" fmla="val 18014"/>
                <a:gd name="f34" fmla="val 7459"/>
                <a:gd name="f35" fmla="val 18208"/>
                <a:gd name="f36" fmla="val 7895"/>
                <a:gd name="f37" fmla="val 18441"/>
                <a:gd name="f38" fmla="val 8308"/>
                <a:gd name="f39" fmla="val 17125"/>
                <a:gd name="f40" fmla="val 8929"/>
                <a:gd name="f41" fmla="val 15620"/>
                <a:gd name="f42" fmla="val 9908"/>
                <a:gd name="f43" fmla="val 14113"/>
                <a:gd name="f44" fmla="val 11451"/>
                <a:gd name="f45" fmla="val 10886"/>
                <a:gd name="f46" fmla="val 14759"/>
                <a:gd name="f47" fmla="val 8581"/>
                <a:gd name="f48" fmla="val 19679"/>
                <a:gd name="f49" fmla="val 7226"/>
                <a:gd name="f50" fmla="val 26129"/>
                <a:gd name="f51" fmla="val 6983"/>
                <a:gd name="f52" fmla="val 24691"/>
                <a:gd name="f53" fmla="val 6942"/>
                <a:gd name="f54" fmla="val 23050"/>
                <a:gd name="f55" fmla="val 7283"/>
                <a:gd name="f56" fmla="val 21253"/>
                <a:gd name="f57" fmla="val 7934"/>
                <a:gd name="f58" fmla="val 17826"/>
                <a:gd name="f59" fmla="val 9172"/>
                <a:gd name="f60" fmla="val 16469"/>
                <a:gd name="f61" fmla="val 10885"/>
                <a:gd name="f62" fmla="val 14591"/>
                <a:gd name="f63" fmla="val 12154"/>
                <a:gd name="f64" fmla="val 13202"/>
                <a:gd name="f65" fmla="val 13730"/>
                <a:gd name="f66" fmla="val 11475"/>
                <a:gd name="f67" fmla="val 15228"/>
                <a:gd name="f68" fmla="val 8681"/>
                <a:gd name="f69" fmla="val 15771"/>
                <a:gd name="f70" fmla="val 7667"/>
                <a:gd name="f71" fmla="val 15475"/>
                <a:gd name="f72" fmla="val 6395"/>
                <a:gd name="f73" fmla="val 14545"/>
                <a:gd name="f74" fmla="val 5729"/>
                <a:gd name="f75" fmla="val 14149"/>
                <a:gd name="f76" fmla="val 5445"/>
                <a:gd name="f77" fmla="val 13682"/>
                <a:gd name="f78" fmla="val 5294"/>
                <a:gd name="f79" fmla="val 13196"/>
                <a:gd name="f80" fmla="val 12567"/>
                <a:gd name="f81" fmla="val 11957"/>
                <a:gd name="f82" fmla="val 5555"/>
                <a:gd name="f83" fmla="val 11523"/>
                <a:gd name="f84" fmla="val 6015"/>
                <a:gd name="f85" fmla="val 11500"/>
                <a:gd name="f86" fmla="val 6038"/>
                <a:gd name="f87" fmla="val 9192"/>
                <a:gd name="f88" fmla="val 8473"/>
                <a:gd name="f89" fmla="val 6792"/>
                <a:gd name="f90" fmla="val 10499"/>
                <a:gd name="f91" fmla="val 5015"/>
                <a:gd name="f92" fmla="val 11998"/>
                <a:gd name="f93" fmla="val 3054"/>
                <a:gd name="f94" fmla="val 13885"/>
                <a:gd name="f95" fmla="val 1974"/>
                <a:gd name="f96" fmla="val 16509"/>
                <a:gd name="f97" fmla="val 1108"/>
                <a:gd name="f98" fmla="val 18617"/>
                <a:gd name="f99" fmla="val 21875"/>
                <a:gd name="f100" fmla="val 392"/>
                <a:gd name="f101" fmla="val 25833"/>
                <a:gd name="f102" fmla="val 785"/>
                <a:gd name="f103" fmla="val 29806"/>
                <a:gd name="f104" fmla="val 2635"/>
                <a:gd name="f105" fmla="val 33695"/>
                <a:gd name="f106" fmla="val 5893"/>
                <a:gd name="f107" fmla="val 37405"/>
                <a:gd name="f108" fmla="val 5791"/>
                <a:gd name="f109" fmla="val 39708"/>
                <a:gd name="f110" fmla="val 5769"/>
                <a:gd name="f111" fmla="val 42118"/>
                <a:gd name="f112" fmla="val 5832"/>
                <a:gd name="f113" fmla="val 44586"/>
                <a:gd name="f114" fmla="val 5886"/>
                <a:gd name="f115" fmla="val 46720"/>
                <a:gd name="f116" fmla="val 7308"/>
                <a:gd name="f117" fmla="val 47367"/>
                <a:gd name="f118" fmla="val 7739"/>
                <a:gd name="f119" fmla="val 47515"/>
                <a:gd name="f120" fmla="val 8017"/>
                <a:gd name="f121" fmla="val 47612"/>
                <a:gd name="f122" fmla="val 8310"/>
                <a:gd name="f123" fmla="val 47660"/>
                <a:gd name="f124" fmla="val 8608"/>
                <a:gd name="f125" fmla="val 9476"/>
                <a:gd name="f126" fmla="val 10334"/>
                <a:gd name="f127" fmla="val 47244"/>
                <a:gd name="f128" fmla="val 10902"/>
                <a:gd name="f129" fmla="val 46547"/>
                <a:gd name="f130" fmla="val 11301"/>
                <a:gd name="f131" fmla="val 46055"/>
                <a:gd name="f132" fmla="val 11722"/>
                <a:gd name="f133" fmla="val 45235"/>
                <a:gd name="f134" fmla="val 11470"/>
                <a:gd name="f135" fmla="val 43218"/>
                <a:gd name="f136" fmla="val 11269"/>
                <a:gd name="f137" fmla="val 27556"/>
                <a:gd name="f138" fmla="val 14393"/>
                <a:gd name="f139" fmla="val 20007"/>
                <a:gd name="f140" fmla="val 17053"/>
                <a:gd name="f141" fmla="val 16432"/>
                <a:gd name="f142" fmla="val 17301"/>
                <a:gd name="f143" fmla="val 16099"/>
                <a:gd name="f144" fmla="val 17546"/>
                <a:gd name="f145" fmla="val 15797"/>
                <a:gd name="f146" fmla="val 17789"/>
                <a:gd name="f147" fmla="val 15522"/>
                <a:gd name="f148" fmla="val 18114"/>
                <a:gd name="f149" fmla="val 16133"/>
                <a:gd name="f150" fmla="val 18703"/>
                <a:gd name="f151" fmla="val 16578"/>
                <a:gd name="f152" fmla="val 19420"/>
                <a:gd name="f153" fmla="val 16711"/>
                <a:gd name="f154" fmla="val 19700"/>
                <a:gd name="f155" fmla="val 16761"/>
                <a:gd name="f156" fmla="val 19982"/>
                <a:gd name="f157" fmla="val 16787"/>
                <a:gd name="f158" fmla="val 20263"/>
                <a:gd name="f159" fmla="val 21027"/>
                <a:gd name="f160" fmla="val 21775"/>
                <a:gd name="f161" fmla="val 16599"/>
                <a:gd name="f162" fmla="val 22484"/>
                <a:gd name="f163" fmla="val 16240"/>
                <a:gd name="f164" fmla="val 22849"/>
                <a:gd name="f165" fmla="val 16979"/>
                <a:gd name="f166" fmla="val 23339"/>
                <a:gd name="f167" fmla="val 17721"/>
                <a:gd name="f168" fmla="val 23997"/>
                <a:gd name="f169" fmla="val 18393"/>
                <a:gd name="f170" fmla="val 24428"/>
                <a:gd name="f171" fmla="val 18839"/>
                <a:gd name="f172" fmla="val 25029"/>
                <a:gd name="f173" fmla="val 19094"/>
                <a:gd name="f174" fmla="val 25649"/>
                <a:gd name="f175" fmla="val 25870"/>
                <a:gd name="f176" fmla="val 26049"/>
                <a:gd name="f177" fmla="val 19060"/>
                <a:gd name="f178" fmla="val 26708"/>
                <a:gd name="f179" fmla="val 18942"/>
                <a:gd name="f180" fmla="val 27292"/>
                <a:gd name="f181" fmla="val 18540"/>
                <a:gd name="f182" fmla="val 27627"/>
                <a:gd name="f183" fmla="val 17970"/>
                <a:gd name="f184" fmla="val 27893"/>
                <a:gd name="f185" fmla="val 17520"/>
                <a:gd name="f186" fmla="val 28185"/>
                <a:gd name="f187" fmla="val 16811"/>
                <a:gd name="f188" fmla="val 28340"/>
                <a:gd name="f189" fmla="val 15947"/>
                <a:gd name="f190" fmla="val 28782"/>
                <a:gd name="f191" fmla="val 16006"/>
                <a:gd name="f192" fmla="val 29230"/>
                <a:gd name="f193" fmla="val 16042"/>
                <a:gd name="f194" fmla="val 29686"/>
                <a:gd name="f195" fmla="val 16049"/>
                <a:gd name="f196" fmla="val 29723"/>
                <a:gd name="f197" fmla="val 30559"/>
                <a:gd name="f198" fmla="val 31330"/>
                <a:gd name="f199" fmla="val 15595"/>
                <a:gd name="f200" fmla="val 31731"/>
                <a:gd name="f201" fmla="val 14873"/>
                <a:gd name="f202" fmla="val 32147"/>
                <a:gd name="f203" fmla="val 14132"/>
                <a:gd name="f204" fmla="val 32121"/>
                <a:gd name="f205" fmla="val 13227"/>
                <a:gd name="f206" fmla="val 31664"/>
                <a:gd name="f207" fmla="val 12509"/>
                <a:gd name="f208" fmla="val 31659"/>
                <a:gd name="f209" fmla="val 12502"/>
                <a:gd name="f210" fmla="val 31644"/>
                <a:gd name="f211" fmla="val 12479"/>
                <a:gd name="f212" fmla="val 31617"/>
                <a:gd name="f213" fmla="val 12439"/>
                <a:gd name="f214" fmla="val 33368"/>
                <a:gd name="f215" fmla="val 11657"/>
                <a:gd name="f216" fmla="val 34847"/>
                <a:gd name="f217" fmla="val 10272"/>
                <a:gd name="f218" fmla="val 35901"/>
                <a:gd name="f219" fmla="val 8392"/>
                <a:gd name="f220" fmla="val 36728"/>
                <a:gd name="f221" fmla="val 6913"/>
                <a:gd name="f222" fmla="val 36744"/>
                <a:gd name="f223" fmla="val 5360"/>
                <a:gd name="f224" fmla="val 35944"/>
                <a:gd name="f225" fmla="val 4126"/>
                <a:gd name="f226" fmla="val 35038"/>
                <a:gd name="f227" fmla="val 2731"/>
                <a:gd name="f228" fmla="val 33160"/>
                <a:gd name="f229" fmla="val 1930"/>
                <a:gd name="f230" fmla="val 30788"/>
                <a:gd name="f231" fmla="val 30457"/>
                <a:gd name="f232" fmla="val 30115"/>
                <a:gd name="f233" fmla="val 1945"/>
                <a:gd name="f234" fmla="val 29776"/>
                <a:gd name="f235" fmla="val 1977"/>
                <a:gd name="f236" fmla="val 29250"/>
                <a:gd name="f237" fmla="val 2026"/>
                <a:gd name="f238" fmla="val 28078"/>
                <a:gd name="f239" fmla="val 2180"/>
                <a:gd name="f240" fmla="val 26845"/>
                <a:gd name="f241" fmla="val 2661"/>
                <a:gd name="f242" fmla="val 26525"/>
                <a:gd name="f243" fmla="val 2343"/>
                <a:gd name="f244" fmla="val 26113"/>
                <a:gd name="f245" fmla="val 2120"/>
                <a:gd name="f246" fmla="val 25653"/>
                <a:gd name="f247" fmla="val 2033"/>
                <a:gd name="f248" fmla="val 25441"/>
                <a:gd name="f249" fmla="val 1992"/>
                <a:gd name="f250" fmla="val 25223"/>
                <a:gd name="f251" fmla="val 25179"/>
                <a:gd name="f252" fmla="val 25136"/>
                <a:gd name="f253" fmla="val 1993"/>
                <a:gd name="f254" fmla="val 25092"/>
                <a:gd name="f255" fmla="val 1995"/>
                <a:gd name="f256" fmla="val 24971"/>
                <a:gd name="f257" fmla="val 1714"/>
                <a:gd name="f258" fmla="val 24836"/>
                <a:gd name="f259" fmla="val 1436"/>
                <a:gd name="f260" fmla="val 24680"/>
                <a:gd name="f261" fmla="val 1164"/>
                <a:gd name="f262" fmla="val 24272"/>
                <a:gd name="f263" fmla="val 447"/>
                <a:gd name="f264" fmla="val 23505"/>
                <a:gd name="f265" fmla="val 22684"/>
                <a:gd name="f266" fmla="*/ f0 1 36745"/>
                <a:gd name="f267" fmla="*/ f1 1 47661"/>
                <a:gd name="f268" fmla="val f2"/>
                <a:gd name="f269" fmla="val f3"/>
                <a:gd name="f270" fmla="val f4"/>
                <a:gd name="f271" fmla="+- f270 0 f268"/>
                <a:gd name="f272" fmla="+- f269 0 f268"/>
                <a:gd name="f273" fmla="*/ f272 1 36745"/>
                <a:gd name="f274" fmla="*/ f271 1 47661"/>
                <a:gd name="f275" fmla="*/ f268 1 f273"/>
                <a:gd name="f276" fmla="*/ f269 1 f273"/>
                <a:gd name="f277" fmla="*/ f268 1 f274"/>
                <a:gd name="f278" fmla="*/ f270 1 f274"/>
                <a:gd name="f279" fmla="*/ f275 f266 1"/>
                <a:gd name="f280" fmla="*/ f276 f266 1"/>
                <a:gd name="f281" fmla="*/ f278 f267 1"/>
                <a:gd name="f282" fmla="*/ f277 f2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9" t="f282" r="f280" b="f281"/>
              <a:pathLst>
                <a:path w="36745" h="47661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2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7"/>
                  </a:cubicBezTo>
                  <a:cubicBezTo>
                    <a:pt x="f159" y="f157"/>
                    <a:pt x="f160" y="f161"/>
                    <a:pt x="f162" y="f163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170" y="f171"/>
                    <a:pt x="f172" y="f173"/>
                    <a:pt x="f174" y="f173"/>
                  </a:cubicBezTo>
                  <a:lnTo>
                    <a:pt x="f175" y="f173"/>
                  </a:lnTo>
                  <a:lnTo>
                    <a:pt x="f176" y="f177"/>
                  </a:lnTo>
                  <a:cubicBezTo>
                    <a:pt x="f178" y="f179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5"/>
                  </a:cubicBezTo>
                  <a:lnTo>
                    <a:pt x="f196" y="f195"/>
                  </a:lnTo>
                  <a:cubicBezTo>
                    <a:pt x="f197" y="f195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3"/>
                  </a:cubicBezTo>
                  <a:cubicBezTo>
                    <a:pt x="f214" y="f215"/>
                    <a:pt x="f216" y="f217"/>
                    <a:pt x="f218" y="f219"/>
                  </a:cubicBezTo>
                  <a:cubicBezTo>
                    <a:pt x="f220" y="f221"/>
                    <a:pt x="f222" y="f223"/>
                    <a:pt x="f224" y="f225"/>
                  </a:cubicBezTo>
                  <a:cubicBezTo>
                    <a:pt x="f226" y="f227"/>
                    <a:pt x="f228" y="f229"/>
                    <a:pt x="f230" y="f229"/>
                  </a:cubicBezTo>
                  <a:cubicBezTo>
                    <a:pt x="f231" y="f229"/>
                    <a:pt x="f232" y="f233"/>
                    <a:pt x="f234" y="f235"/>
                  </a:cubicBezTo>
                  <a:cubicBezTo>
                    <a:pt x="f236" y="f237"/>
                    <a:pt x="f238" y="f239"/>
                    <a:pt x="f240" y="f241"/>
                  </a:cubicBezTo>
                  <a:cubicBezTo>
                    <a:pt x="f242" y="f243"/>
                    <a:pt x="f244" y="f245"/>
                    <a:pt x="f246" y="f247"/>
                  </a:cubicBezTo>
                  <a:lnTo>
                    <a:pt x="f248" y="f249"/>
                  </a:lnTo>
                  <a:lnTo>
                    <a:pt x="f250" y="f249"/>
                  </a:lnTo>
                  <a:cubicBezTo>
                    <a:pt x="f251" y="f249"/>
                    <a:pt x="f252" y="f253"/>
                    <a:pt x="f254" y="f255"/>
                  </a:cubicBezTo>
                  <a:cubicBezTo>
                    <a:pt x="f256" y="f257"/>
                    <a:pt x="f258" y="f259"/>
                    <a:pt x="f260" y="f261"/>
                  </a:cubicBezTo>
                  <a:cubicBezTo>
                    <a:pt x="f262" y="f263"/>
                    <a:pt x="f264" y="f6"/>
                    <a:pt x="f26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4291;p63">
              <a:extLst>
                <a:ext uri="{FF2B5EF4-FFF2-40B4-BE49-F238E27FC236}">
                  <a16:creationId xmlns:a16="http://schemas.microsoft.com/office/drawing/2014/main" id="{34795121-86BB-48FF-AD6F-CD3EF545B4F2}"/>
                </a:ext>
              </a:extLst>
            </p:cNvPr>
            <p:cNvSpPr/>
            <p:nvPr/>
          </p:nvSpPr>
          <p:spPr>
            <a:xfrm rot="1977358">
              <a:off x="1700098" y="890150"/>
              <a:ext cx="78802" cy="1503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83"/>
                <a:gd name="f4" fmla="val 5119"/>
                <a:gd name="f5" fmla="val 187"/>
                <a:gd name="f6" fmla="val 1"/>
                <a:gd name="f7" fmla="val 184"/>
                <a:gd name="f8" fmla="val 181"/>
                <a:gd name="f9" fmla="val 179"/>
                <a:gd name="f10" fmla="val 159"/>
                <a:gd name="f11" fmla="val 6"/>
                <a:gd name="f12" fmla="val 140"/>
                <a:gd name="f13" fmla="val 20"/>
                <a:gd name="f14" fmla="val 132"/>
                <a:gd name="f15" fmla="val 38"/>
                <a:gd name="f16" fmla="val 102"/>
                <a:gd name="f17" fmla="val 59"/>
                <a:gd name="f18" fmla="val 11"/>
                <a:gd name="f19" fmla="val 269"/>
                <a:gd name="f20" fmla="val 5"/>
                <a:gd name="f21" fmla="val 278"/>
                <a:gd name="f22" fmla="val 3"/>
                <a:gd name="f23" fmla="val 289"/>
                <a:gd name="f24" fmla="val 2"/>
                <a:gd name="f25" fmla="val 299"/>
                <a:gd name="f26" fmla="val 589"/>
                <a:gd name="f27" fmla="val 26"/>
                <a:gd name="f28" fmla="val 3180"/>
                <a:gd name="f29" fmla="val 1688"/>
                <a:gd name="f30" fmla="val 5084"/>
                <a:gd name="f31" fmla="val 1691"/>
                <a:gd name="f32" fmla="val 5090"/>
                <a:gd name="f33" fmla="val 1697"/>
                <a:gd name="f34" fmla="val 5094"/>
                <a:gd name="f35" fmla="val 1704"/>
                <a:gd name="f36" fmla="val 5097"/>
                <a:gd name="f37" fmla="val 1713"/>
                <a:gd name="f38" fmla="val 5102"/>
                <a:gd name="f39" fmla="val 1725"/>
                <a:gd name="f40" fmla="val 5105"/>
                <a:gd name="f41" fmla="val 1737"/>
                <a:gd name="f42" fmla="val 1745"/>
                <a:gd name="f43" fmla="val 1753"/>
                <a:gd name="f44" fmla="val 5104"/>
                <a:gd name="f45" fmla="val 1761"/>
                <a:gd name="f46" fmla="val 5101"/>
                <a:gd name="f47" fmla="val 1783"/>
                <a:gd name="f48" fmla="val 1796"/>
                <a:gd name="f49" fmla="val 5070"/>
                <a:gd name="f50" fmla="val 1797"/>
                <a:gd name="f51" fmla="val 5044"/>
                <a:gd name="f52" fmla="val 5051"/>
                <a:gd name="f53" fmla="val 1798"/>
                <a:gd name="f54" fmla="val 5056"/>
                <a:gd name="f55" fmla="val 1799"/>
                <a:gd name="f56" fmla="val 5061"/>
                <a:gd name="f57" fmla="val 1802"/>
                <a:gd name="f58" fmla="val 5083"/>
                <a:gd name="f59" fmla="val 1813"/>
                <a:gd name="f60" fmla="val 5103"/>
                <a:gd name="f61" fmla="val 1832"/>
                <a:gd name="f62" fmla="val 5111"/>
                <a:gd name="f63" fmla="val 1839"/>
                <a:gd name="f64" fmla="val 5114"/>
                <a:gd name="f65" fmla="val 1845"/>
                <a:gd name="f66" fmla="val 5118"/>
                <a:gd name="f67" fmla="val 1855"/>
                <a:gd name="f68" fmla="val 1857"/>
                <a:gd name="f69" fmla="val 1860"/>
                <a:gd name="f70" fmla="val 1863"/>
                <a:gd name="f71" fmla="val 1887"/>
                <a:gd name="f72" fmla="val 1912"/>
                <a:gd name="f73" fmla="val 5107"/>
                <a:gd name="f74" fmla="val 1923"/>
                <a:gd name="f75" fmla="val 5081"/>
                <a:gd name="f76" fmla="val 2179"/>
                <a:gd name="f77" fmla="val 4487"/>
                <a:gd name="f78" fmla="val 2682"/>
                <a:gd name="f79" fmla="val 2928"/>
                <a:gd name="f80" fmla="val 1781"/>
                <a:gd name="f81" fmla="val 1230"/>
                <a:gd name="f82" fmla="val 1776"/>
                <a:gd name="f83" fmla="val 1219"/>
                <a:gd name="f84" fmla="val 1768"/>
                <a:gd name="f85" fmla="val 1210"/>
                <a:gd name="f86" fmla="val 1757"/>
                <a:gd name="f87" fmla="val 1205"/>
                <a:gd name="f88" fmla="val 1446"/>
                <a:gd name="f89" fmla="val 1018"/>
                <a:gd name="f90" fmla="val 1150"/>
                <a:gd name="f91" fmla="val 816"/>
                <a:gd name="f92" fmla="val 876"/>
                <a:gd name="f93" fmla="val 597"/>
                <a:gd name="f94" fmla="val 869"/>
                <a:gd name="f95" fmla="val 592"/>
                <a:gd name="f96" fmla="val 860"/>
                <a:gd name="f97" fmla="val 587"/>
                <a:gd name="f98" fmla="val 849"/>
                <a:gd name="f99" fmla="val 585"/>
                <a:gd name="f100" fmla="val 838"/>
                <a:gd name="f101" fmla="val 824"/>
                <a:gd name="f102" fmla="val 811"/>
                <a:gd name="f103" fmla="val 799"/>
                <a:gd name="f104" fmla="val 778"/>
                <a:gd name="f105" fmla="val 611"/>
                <a:gd name="f106" fmla="val 767"/>
                <a:gd name="f107" fmla="val 641"/>
                <a:gd name="f108" fmla="val 775"/>
                <a:gd name="f109" fmla="val 666"/>
                <a:gd name="f110" fmla="val 748"/>
                <a:gd name="f111" fmla="val 596"/>
                <a:gd name="f112" fmla="val 722"/>
                <a:gd name="f113" fmla="val 529"/>
                <a:gd name="f114" fmla="val 694"/>
                <a:gd name="f115" fmla="val 457"/>
                <a:gd name="f116" fmla="val 691"/>
                <a:gd name="f117" fmla="val 449"/>
                <a:gd name="f118" fmla="val 684"/>
                <a:gd name="f119" fmla="val 440"/>
                <a:gd name="f120" fmla="val 674"/>
                <a:gd name="f121" fmla="val 434"/>
                <a:gd name="f122" fmla="val 472"/>
                <a:gd name="f123" fmla="val 261"/>
                <a:gd name="f124" fmla="val 321"/>
                <a:gd name="f125" fmla="val 112"/>
                <a:gd name="f126" fmla="val 231"/>
                <a:gd name="f127" fmla="val 228"/>
                <a:gd name="f128" fmla="val 14"/>
                <a:gd name="f129" fmla="val 223"/>
                <a:gd name="f130" fmla="val 217"/>
                <a:gd name="f131" fmla="val 8"/>
                <a:gd name="f132" fmla="val 209"/>
                <a:gd name="f133" fmla="val 197"/>
                <a:gd name="f134" fmla="*/ f0 1 2683"/>
                <a:gd name="f135" fmla="*/ f1 1 5119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2683"/>
                <a:gd name="f142" fmla="*/ f139 1 5119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2683" h="511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6"/>
                    <a:pt x="f17" y="f8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6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32"/>
                    <a:pt x="f48" y="f49"/>
                    <a:pt x="f50" y="f51"/>
                  </a:cubicBezTo>
                  <a:lnTo>
                    <a:pt x="f50" y="f51"/>
                  </a:lnTo>
                  <a:cubicBezTo>
                    <a:pt x="f50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4"/>
                    <a:pt x="f70" y="f4"/>
                  </a:cubicBezTo>
                  <a:cubicBezTo>
                    <a:pt x="f71" y="f4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lnTo>
                    <a:pt x="f94" y="f95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26"/>
                    <a:pt x="f103" y="f93"/>
                  </a:cubicBezTo>
                  <a:cubicBezTo>
                    <a:pt x="f104" y="f105"/>
                    <a:pt x="f106" y="f107"/>
                    <a:pt x="f108" y="f109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3"/>
                  </a:cubicBezTo>
                  <a:cubicBezTo>
                    <a:pt x="f127" y="f128"/>
                    <a:pt x="f129" y="f18"/>
                    <a:pt x="f130" y="f131"/>
                  </a:cubicBezTo>
                  <a:cubicBezTo>
                    <a:pt x="f132" y="f22"/>
                    <a:pt x="f133" y="f6"/>
                    <a:pt x="f5" y="f6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4292;p63">
              <a:extLst>
                <a:ext uri="{FF2B5EF4-FFF2-40B4-BE49-F238E27FC236}">
                  <a16:creationId xmlns:a16="http://schemas.microsoft.com/office/drawing/2014/main" id="{14E26F7F-300C-41B0-A954-B1ACC810A40D}"/>
                </a:ext>
              </a:extLst>
            </p:cNvPr>
            <p:cNvSpPr/>
            <p:nvPr/>
          </p:nvSpPr>
          <p:spPr>
            <a:xfrm rot="1977358">
              <a:off x="1733525" y="885608"/>
              <a:ext cx="160394" cy="106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61"/>
                <a:gd name="f4" fmla="val 3618"/>
                <a:gd name="f5" fmla="val 677"/>
                <a:gd name="f6" fmla="val 1"/>
                <a:gd name="f7" fmla="val 652"/>
                <a:gd name="f8" fmla="val 628"/>
                <a:gd name="f9" fmla="val 17"/>
                <a:gd name="f10" fmla="val 617"/>
                <a:gd name="f11" fmla="val 41"/>
                <a:gd name="f12" fmla="val 525"/>
                <a:gd name="f13" fmla="val 259"/>
                <a:gd name="f14" fmla="val 417"/>
                <a:gd name="f15" fmla="val 480"/>
                <a:gd name="f16" fmla="val 298"/>
                <a:gd name="f17" fmla="val 693"/>
                <a:gd name="f18" fmla="val 291"/>
                <a:gd name="f19" fmla="val 713"/>
                <a:gd name="f20" fmla="val 290"/>
                <a:gd name="f21" fmla="val 729"/>
                <a:gd name="f22" fmla="val 296"/>
                <a:gd name="f23" fmla="val 747"/>
                <a:gd name="f24" fmla="val 300"/>
                <a:gd name="f25" fmla="val 760"/>
                <a:gd name="f26" fmla="val 310"/>
                <a:gd name="f27" fmla="val 770"/>
                <a:gd name="f28" fmla="val 317"/>
                <a:gd name="f29" fmla="val 777"/>
                <a:gd name="f30" fmla="val 774"/>
                <a:gd name="f31" fmla="val 302"/>
                <a:gd name="f32" fmla="val 772"/>
                <a:gd name="f33" fmla="val 295"/>
                <a:gd name="f34" fmla="val 272"/>
                <a:gd name="f35" fmla="val 250"/>
                <a:gd name="f36" fmla="val 786"/>
                <a:gd name="f37" fmla="val 239"/>
                <a:gd name="f38" fmla="val 806"/>
                <a:gd name="f39" fmla="val 169"/>
                <a:gd name="f40" fmla="val 932"/>
                <a:gd name="f41" fmla="val 93"/>
                <a:gd name="f42" fmla="val 1056"/>
                <a:gd name="f43" fmla="val 19"/>
                <a:gd name="f44" fmla="val 1180"/>
                <a:gd name="f45" fmla="val 1204"/>
                <a:gd name="f46" fmla="val 7"/>
                <a:gd name="f47" fmla="val 1237"/>
                <a:gd name="f48" fmla="val 25"/>
                <a:gd name="f49" fmla="val 1256"/>
                <a:gd name="f50" fmla="val 179"/>
                <a:gd name="f51" fmla="val 1424"/>
                <a:gd name="f52" fmla="val 756"/>
                <a:gd name="f53" fmla="val 2013"/>
                <a:gd name="f54" fmla="val 1708"/>
                <a:gd name="f55" fmla="val 2556"/>
                <a:gd name="f56" fmla="val 2788"/>
                <a:gd name="f57" fmla="val 3171"/>
                <a:gd name="f58" fmla="val 3971"/>
                <a:gd name="f59" fmla="val 3527"/>
                <a:gd name="f60" fmla="val 5226"/>
                <a:gd name="f61" fmla="val 3617"/>
                <a:gd name="f62" fmla="val 5228"/>
                <a:gd name="f63" fmla="val 5230"/>
                <a:gd name="f64" fmla="val 5232"/>
                <a:gd name="f65" fmla="val 5260"/>
                <a:gd name="f66" fmla="val 5285"/>
                <a:gd name="f67" fmla="val 3599"/>
                <a:gd name="f68" fmla="val 5294"/>
                <a:gd name="f69" fmla="val 3570"/>
                <a:gd name="f70" fmla="val 5301"/>
                <a:gd name="f71" fmla="val 3541"/>
                <a:gd name="f72" fmla="val 5289"/>
                <a:gd name="f73" fmla="val 3512"/>
                <a:gd name="f74" fmla="val 5266"/>
                <a:gd name="f75" fmla="val 3499"/>
                <a:gd name="f76" fmla="val 5363"/>
                <a:gd name="f77" fmla="val 3553"/>
                <a:gd name="f78" fmla="val 5372"/>
                <a:gd name="f79" fmla="val 3558"/>
                <a:gd name="f80" fmla="val 5383"/>
                <a:gd name="f81" fmla="val 3560"/>
                <a:gd name="f82" fmla="val 5393"/>
                <a:gd name="f83" fmla="val 5412"/>
                <a:gd name="f84" fmla="val 5430"/>
                <a:gd name="f85" fmla="val 3552"/>
                <a:gd name="f86" fmla="val 5441"/>
                <a:gd name="f87" fmla="val 3539"/>
                <a:gd name="f88" fmla="val 3516"/>
                <a:gd name="f89" fmla="val 3483"/>
                <a:gd name="f90" fmla="val 5445"/>
                <a:gd name="f91" fmla="val 3459"/>
                <a:gd name="f92" fmla="val 5052"/>
                <a:gd name="f93" fmla="val 2926"/>
                <a:gd name="f94" fmla="val 3970"/>
                <a:gd name="f95" fmla="val 1595"/>
                <a:gd name="f96" fmla="val 2413"/>
                <a:gd name="f97" fmla="val 705"/>
                <a:gd name="f98" fmla="val 1849"/>
                <a:gd name="f99" fmla="val 383"/>
                <a:gd name="f100" fmla="val 1268"/>
                <a:gd name="f101" fmla="val 148"/>
                <a:gd name="f102" fmla="val 690"/>
                <a:gd name="f103" fmla="val 3"/>
                <a:gd name="f104" fmla="val 686"/>
                <a:gd name="f105" fmla="val 681"/>
                <a:gd name="f106" fmla="*/ f0 1 5461"/>
                <a:gd name="f107" fmla="*/ f1 1 3618"/>
                <a:gd name="f108" fmla="val f2"/>
                <a:gd name="f109" fmla="val f3"/>
                <a:gd name="f110" fmla="val f4"/>
                <a:gd name="f111" fmla="+- f110 0 f108"/>
                <a:gd name="f112" fmla="+- f109 0 f108"/>
                <a:gd name="f113" fmla="*/ f112 1 5461"/>
                <a:gd name="f114" fmla="*/ f111 1 3618"/>
                <a:gd name="f115" fmla="*/ f108 1 f113"/>
                <a:gd name="f116" fmla="*/ f109 1 f113"/>
                <a:gd name="f117" fmla="*/ f108 1 f114"/>
                <a:gd name="f118" fmla="*/ f110 1 f114"/>
                <a:gd name="f119" fmla="*/ f115 f106 1"/>
                <a:gd name="f120" fmla="*/ f116 f106 1"/>
                <a:gd name="f121" fmla="*/ f118 f107 1"/>
                <a:gd name="f122" fmla="*/ f117 f1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9" t="f122" r="f120" b="f121"/>
              <a:pathLst>
                <a:path w="5461" h="36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6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6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1"/>
                    <a:pt x="f63" y="f61"/>
                    <a:pt x="f64" y="f61"/>
                  </a:cubicBezTo>
                  <a:cubicBezTo>
                    <a:pt x="f65" y="f61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lnTo>
                    <a:pt x="f74" y="f75"/>
                  </a:lnTo>
                  <a:lnTo>
                    <a:pt x="f76" y="f77"/>
                  </a:ln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85"/>
                    <a:pt x="f86" y="f87"/>
                  </a:cubicBezTo>
                  <a:cubicBezTo>
                    <a:pt x="f3" y="f88"/>
                    <a:pt x="f3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6"/>
                    <a:pt x="f105" y="f6"/>
                    <a:pt x="f5" y="f6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4293;p63">
              <a:extLst>
                <a:ext uri="{FF2B5EF4-FFF2-40B4-BE49-F238E27FC236}">
                  <a16:creationId xmlns:a16="http://schemas.microsoft.com/office/drawing/2014/main" id="{64271041-CB88-40FF-B0A6-36D9AAE0F2E8}"/>
                </a:ext>
              </a:extLst>
            </p:cNvPr>
            <p:cNvSpPr/>
            <p:nvPr/>
          </p:nvSpPr>
          <p:spPr>
            <a:xfrm rot="1977358">
              <a:off x="1622575" y="800722"/>
              <a:ext cx="123645" cy="1312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10"/>
                <a:gd name="f4" fmla="val 4469"/>
                <a:gd name="f5" fmla="val 3145"/>
                <a:gd name="f6" fmla="val 3137"/>
                <a:gd name="f7" fmla="val 3128"/>
                <a:gd name="f8" fmla="val 2"/>
                <a:gd name="f9" fmla="val 3121"/>
                <a:gd name="f10" fmla="val 7"/>
                <a:gd name="f11" fmla="val 1418"/>
                <a:gd name="f12" fmla="val 178"/>
                <a:gd name="f13" fmla="val 3882"/>
                <a:gd name="f14" fmla="val 245"/>
                <a:gd name="f15" fmla="val 4364"/>
                <a:gd name="f16" fmla="val 248"/>
                <a:gd name="f17" fmla="val 4383"/>
                <a:gd name="f18" fmla="val 259"/>
                <a:gd name="f19" fmla="val 4400"/>
                <a:gd name="f20" fmla="val 277"/>
                <a:gd name="f21" fmla="val 4408"/>
                <a:gd name="f22" fmla="val 287"/>
                <a:gd name="f23" fmla="val 4416"/>
                <a:gd name="f24" fmla="val 293"/>
                <a:gd name="f25" fmla="val 4418"/>
                <a:gd name="f26" fmla="val 301"/>
                <a:gd name="f27" fmla="val 4419"/>
                <a:gd name="f28" fmla="val 308"/>
                <a:gd name="f29" fmla="val 324"/>
                <a:gd name="f30" fmla="val 340"/>
                <a:gd name="f31" fmla="val 4413"/>
                <a:gd name="f32" fmla="val 351"/>
                <a:gd name="f33" fmla="val 380"/>
                <a:gd name="f34" fmla="val 4373"/>
                <a:gd name="f35" fmla="val 407"/>
                <a:gd name="f36" fmla="val 4343"/>
                <a:gd name="f37" fmla="val 434"/>
                <a:gd name="f38" fmla="val 4314"/>
                <a:gd name="f39" fmla="val 423"/>
                <a:gd name="f40" fmla="val 4327"/>
                <a:gd name="f41" fmla="val 412"/>
                <a:gd name="f42" fmla="val 4340"/>
                <a:gd name="f43" fmla="val 400"/>
                <a:gd name="f44" fmla="val 4352"/>
                <a:gd name="f45" fmla="val 383"/>
                <a:gd name="f46" fmla="val 4369"/>
                <a:gd name="f47" fmla="val 379"/>
                <a:gd name="f48" fmla="val 4394"/>
                <a:gd name="f49" fmla="val 386"/>
                <a:gd name="f50" fmla="val 392"/>
                <a:gd name="f51" fmla="val 4433"/>
                <a:gd name="f52" fmla="val 4443"/>
                <a:gd name="f53" fmla="val 415"/>
                <a:gd name="f54" fmla="val 4451"/>
                <a:gd name="f55" fmla="val 4457"/>
                <a:gd name="f56" fmla="val 430"/>
                <a:gd name="f57" fmla="val 4458"/>
                <a:gd name="f58" fmla="val 442"/>
                <a:gd name="f59" fmla="val 4461"/>
                <a:gd name="f60" fmla="val 504"/>
                <a:gd name="f61" fmla="val 4466"/>
                <a:gd name="f62" fmla="val 565"/>
                <a:gd name="f63" fmla="val 626"/>
                <a:gd name="f64" fmla="val 2585"/>
                <a:gd name="f65" fmla="val 3942"/>
                <a:gd name="f66" fmla="val 1956"/>
                <a:gd name="f67" fmla="val 4201"/>
                <a:gd name="f68" fmla="val 1438"/>
                <a:gd name="f69" fmla="val 1422"/>
                <a:gd name="f70" fmla="val 1402"/>
                <a:gd name="f71" fmla="val 4204"/>
                <a:gd name="f72" fmla="val 1386"/>
                <a:gd name="f73" fmla="val 4200"/>
                <a:gd name="f74" fmla="val 1372"/>
                <a:gd name="f75" fmla="val 4190"/>
                <a:gd name="f76" fmla="val 1361"/>
                <a:gd name="f77" fmla="val 4176"/>
                <a:gd name="f78" fmla="val 1352"/>
                <a:gd name="f79" fmla="val 4174"/>
                <a:gd name="f80" fmla="val 1351"/>
                <a:gd name="f81" fmla="val 4169"/>
                <a:gd name="f82" fmla="val 1349"/>
                <a:gd name="f83" fmla="val 4164"/>
                <a:gd name="f84" fmla="val 4088"/>
                <a:gd name="f85" fmla="val 1324"/>
                <a:gd name="f86" fmla="val 4011"/>
                <a:gd name="f87" fmla="val 1288"/>
                <a:gd name="f88" fmla="val 3939"/>
                <a:gd name="f89" fmla="val 1247"/>
                <a:gd name="f90" fmla="val 3727"/>
                <a:gd name="f91" fmla="val 1126"/>
                <a:gd name="f92" fmla="val 3556"/>
                <a:gd name="f93" fmla="val 955"/>
                <a:gd name="f94" fmla="val 3432"/>
                <a:gd name="f95" fmla="val 741"/>
                <a:gd name="f96" fmla="val 3425"/>
                <a:gd name="f97" fmla="val 733"/>
                <a:gd name="f98" fmla="val 3418"/>
                <a:gd name="f99" fmla="val 726"/>
                <a:gd name="f100" fmla="val 3407"/>
                <a:gd name="f101" fmla="val 719"/>
                <a:gd name="f102" fmla="val 3400"/>
                <a:gd name="f103" fmla="val 716"/>
                <a:gd name="f104" fmla="val 3391"/>
                <a:gd name="f105" fmla="val 710"/>
                <a:gd name="f106" fmla="val 3383"/>
                <a:gd name="f107" fmla="val 3381"/>
                <a:gd name="f108" fmla="val 3379"/>
                <a:gd name="f109" fmla="val 3378"/>
                <a:gd name="f110" fmla="val 3359"/>
                <a:gd name="f111" fmla="val 3340"/>
                <a:gd name="f112" fmla="val 717"/>
                <a:gd name="f113" fmla="val 3328"/>
                <a:gd name="f114" fmla="val 731"/>
                <a:gd name="f115" fmla="val 3310"/>
                <a:gd name="f116" fmla="val 754"/>
                <a:gd name="f117" fmla="val 3290"/>
                <a:gd name="f118" fmla="val 776"/>
                <a:gd name="f119" fmla="val 3264"/>
                <a:gd name="f120" fmla="val 797"/>
                <a:gd name="f121" fmla="val 3303"/>
                <a:gd name="f122" fmla="val 758"/>
                <a:gd name="f123" fmla="val 3333"/>
                <a:gd name="f124" fmla="val 3363"/>
                <a:gd name="f125" fmla="val 683"/>
                <a:gd name="f126" fmla="val 3377"/>
                <a:gd name="f127" fmla="val 666"/>
                <a:gd name="f128" fmla="val 640"/>
                <a:gd name="f129" fmla="val 3371"/>
                <a:gd name="f130" fmla="val 617"/>
                <a:gd name="f131" fmla="val 3370"/>
                <a:gd name="f132" fmla="val 616"/>
                <a:gd name="f133" fmla="val 3357"/>
                <a:gd name="f134" fmla="val 595"/>
                <a:gd name="f135" fmla="val 3279"/>
                <a:gd name="f136" fmla="val 418"/>
                <a:gd name="f137" fmla="val 3233"/>
                <a:gd name="f138" fmla="val 246"/>
                <a:gd name="f139" fmla="val 3210"/>
                <a:gd name="f140" fmla="val 56"/>
                <a:gd name="f141" fmla="val 3207"/>
                <a:gd name="f142" fmla="val 35"/>
                <a:gd name="f143" fmla="val 3196"/>
                <a:gd name="f144" fmla="val 19"/>
                <a:gd name="f145" fmla="val 3178"/>
                <a:gd name="f146" fmla="val 11"/>
                <a:gd name="f147" fmla="val 3168"/>
                <a:gd name="f148" fmla="val 4"/>
                <a:gd name="f149" fmla="val 3156"/>
                <a:gd name="f150" fmla="*/ f0 1 4210"/>
                <a:gd name="f151" fmla="*/ f1 1 4469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4210"/>
                <a:gd name="f158" fmla="*/ f155 1 4469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4210" h="446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19"/>
                  </a:cubicBezTo>
                  <a:cubicBezTo>
                    <a:pt x="f33" y="f34"/>
                    <a:pt x="f35" y="f36"/>
                    <a:pt x="f37" y="f38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25"/>
                  </a:cubicBezTo>
                  <a:cubicBezTo>
                    <a:pt x="f50" y="f51"/>
                    <a:pt x="f43" y="f52"/>
                    <a:pt x="f53" y="f54"/>
                  </a:cubicBezTo>
                  <a:cubicBezTo>
                    <a:pt x="f39" y="f55"/>
                    <a:pt x="f56" y="f57"/>
                    <a:pt x="f58" y="f59"/>
                  </a:cubicBezTo>
                  <a:cubicBezTo>
                    <a:pt x="f60" y="f61"/>
                    <a:pt x="f62" y="f4"/>
                    <a:pt x="f63" y="f4"/>
                  </a:cubicBezTo>
                  <a:cubicBezTo>
                    <a:pt x="f64" y="f4"/>
                    <a:pt x="f65" y="f66"/>
                    <a:pt x="f67" y="f68"/>
                  </a:cubicBezTo>
                  <a:cubicBezTo>
                    <a:pt x="f3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5"/>
                  </a:cubicBezTo>
                  <a:cubicBezTo>
                    <a:pt x="f107" y="f105"/>
                    <a:pt x="f108" y="f105"/>
                    <a:pt x="f109" y="f105"/>
                  </a:cubicBezTo>
                  <a:cubicBezTo>
                    <a:pt x="f110" y="f105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123" y="f101"/>
                    <a:pt x="f124" y="f125"/>
                  </a:cubicBezTo>
                  <a:cubicBezTo>
                    <a:pt x="f126" y="f127"/>
                    <a:pt x="f109" y="f128"/>
                    <a:pt x="f129" y="f130"/>
                  </a:cubicBezTo>
                  <a:cubicBezTo>
                    <a:pt x="f131" y="f132"/>
                    <a:pt x="f133" y="f134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4294;p63">
              <a:extLst>
                <a:ext uri="{FF2B5EF4-FFF2-40B4-BE49-F238E27FC236}">
                  <a16:creationId xmlns:a16="http://schemas.microsoft.com/office/drawing/2014/main" id="{046E80EA-30FA-4B9E-A81C-CAD790C02CC5}"/>
                </a:ext>
              </a:extLst>
            </p:cNvPr>
            <p:cNvSpPr/>
            <p:nvPr/>
          </p:nvSpPr>
          <p:spPr>
            <a:xfrm rot="1977358">
              <a:off x="1059888" y="614114"/>
              <a:ext cx="439908" cy="10485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78"/>
                <a:gd name="f4" fmla="val 35702"/>
                <a:gd name="f5" fmla="val 14744"/>
                <a:gd name="f6" fmla="val 14398"/>
                <a:gd name="f7" fmla="val 16"/>
                <a:gd name="f8" fmla="val 11265"/>
                <a:gd name="f9" fmla="val 244"/>
                <a:gd name="f10" fmla="val 8075"/>
                <a:gd name="f11" fmla="val 3519"/>
                <a:gd name="f12" fmla="val 4345"/>
                <a:gd name="f13" fmla="val 7346"/>
                <a:gd name="f14" fmla="val 15903"/>
                <a:gd name="f15" fmla="val 475"/>
                <a:gd name="f16" fmla="val 34932"/>
                <a:gd name="f17" fmla="val 483"/>
                <a:gd name="f18" fmla="val 35318"/>
                <a:gd name="f19" fmla="val 574"/>
                <a:gd name="f20" fmla="val 35569"/>
                <a:gd name="f21" fmla="val 734"/>
                <a:gd name="f22" fmla="val 35661"/>
                <a:gd name="f23" fmla="val 750"/>
                <a:gd name="f24" fmla="val 35670"/>
                <a:gd name="f25" fmla="val 767"/>
                <a:gd name="f26" fmla="val 35680"/>
                <a:gd name="f27" fmla="val 784"/>
                <a:gd name="f28" fmla="val 35684"/>
                <a:gd name="f29" fmla="val 817"/>
                <a:gd name="f30" fmla="val 35696"/>
                <a:gd name="f31" fmla="val 852"/>
                <a:gd name="f32" fmla="val 35701"/>
                <a:gd name="f33" fmla="val 889"/>
                <a:gd name="f34" fmla="val 1054"/>
                <a:gd name="f35" fmla="val 1240"/>
                <a:gd name="f36" fmla="val 35591"/>
                <a:gd name="f37" fmla="val 1348"/>
                <a:gd name="f38" fmla="val 35459"/>
                <a:gd name="f39" fmla="val 1533"/>
                <a:gd name="f40" fmla="val 35233"/>
                <a:gd name="f41" fmla="val 1439"/>
                <a:gd name="f42" fmla="val 34167"/>
                <a:gd name="f43" fmla="val 1388"/>
                <a:gd name="f44" fmla="val 33776"/>
                <a:gd name="f45" fmla="val 1160"/>
                <a:gd name="f46" fmla="val 17349"/>
                <a:gd name="f47" fmla="val 4559"/>
                <a:gd name="f48" fmla="val 9278"/>
                <a:gd name="f49" fmla="val 7453"/>
                <a:gd name="f50" fmla="val 5403"/>
                <a:gd name="f51" fmla="val 10476"/>
                <a:gd name="f52" fmla="val 1352"/>
                <a:gd name="f53" fmla="val 13515"/>
                <a:gd name="f54" fmla="val 912"/>
                <a:gd name="f55" fmla="val 13853"/>
                <a:gd name="f56" fmla="val 874"/>
                <a:gd name="f57" fmla="val 13863"/>
                <a:gd name="f58" fmla="val 13874"/>
                <a:gd name="f59" fmla="val 870"/>
                <a:gd name="f60" fmla="val 13883"/>
                <a:gd name="f61" fmla="val 863"/>
                <a:gd name="f62" fmla="val 14202"/>
                <a:gd name="f63" fmla="val 635"/>
                <a:gd name="f64" fmla="val 14555"/>
                <a:gd name="f65" fmla="val 432"/>
                <a:gd name="f66" fmla="val 14938"/>
                <a:gd name="f67" fmla="val 256"/>
                <a:gd name="f68" fmla="val 14958"/>
                <a:gd name="f69" fmla="val 248"/>
                <a:gd name="f70" fmla="val 14972"/>
                <a:gd name="f71" fmla="val 228"/>
                <a:gd name="f72" fmla="val 14974"/>
                <a:gd name="f73" fmla="val 207"/>
                <a:gd name="f74" fmla="val 185"/>
                <a:gd name="f75" fmla="val 14968"/>
                <a:gd name="f76" fmla="val 164"/>
                <a:gd name="f77" fmla="val 14951"/>
                <a:gd name="f78" fmla="val 150"/>
                <a:gd name="f79" fmla="val 14904"/>
                <a:gd name="f80" fmla="val 114"/>
                <a:gd name="f81" fmla="val 14847"/>
                <a:gd name="f82" fmla="val 66"/>
                <a:gd name="f83" fmla="val 14787"/>
                <a:gd name="f84" fmla="val 14786"/>
                <a:gd name="f85" fmla="val 13"/>
                <a:gd name="f86" fmla="val 14781"/>
                <a:gd name="f87" fmla="val 10"/>
                <a:gd name="f88" fmla="val 14779"/>
                <a:gd name="f89" fmla="val 9"/>
                <a:gd name="f90" fmla="val 14767"/>
                <a:gd name="f91" fmla="val 1"/>
                <a:gd name="f92" fmla="val 14757"/>
                <a:gd name="f93" fmla="*/ f0 1 14978"/>
                <a:gd name="f94" fmla="*/ f1 1 35702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4978"/>
                <a:gd name="f101" fmla="*/ f98 1 35702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4978" h="35702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6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7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4295;p63">
              <a:extLst>
                <a:ext uri="{FF2B5EF4-FFF2-40B4-BE49-F238E27FC236}">
                  <a16:creationId xmlns:a16="http://schemas.microsoft.com/office/drawing/2014/main" id="{75D3693E-1C55-4DC0-9E67-70C38ED318B4}"/>
                </a:ext>
              </a:extLst>
            </p:cNvPr>
            <p:cNvSpPr/>
            <p:nvPr/>
          </p:nvSpPr>
          <p:spPr>
            <a:xfrm rot="1977358">
              <a:off x="980029" y="465918"/>
              <a:ext cx="347334" cy="8222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26"/>
                <a:gd name="f4" fmla="val 27995"/>
                <a:gd name="f5" fmla="val 3366"/>
                <a:gd name="f6" fmla="val 20743"/>
                <a:gd name="f7" fmla="val 3719"/>
                <a:gd name="f8" fmla="val 21652"/>
                <a:gd name="f9" fmla="val 4102"/>
                <a:gd name="f10" fmla="val 22617"/>
                <a:gd name="f11" fmla="val 4581"/>
                <a:gd name="f12" fmla="val 23522"/>
                <a:gd name="f13" fmla="val 22619"/>
                <a:gd name="f14" fmla="val 21655"/>
                <a:gd name="f15" fmla="val 11754"/>
                <a:gd name="f16" fmla="val 1"/>
                <a:gd name="f17" fmla="val 11738"/>
                <a:gd name="f18" fmla="val 11722"/>
                <a:gd name="f19" fmla="val 7"/>
                <a:gd name="f20" fmla="val 11710"/>
                <a:gd name="f21" fmla="val 20"/>
                <a:gd name="f22" fmla="val 10864"/>
                <a:gd name="f23" fmla="val 878"/>
                <a:gd name="f24" fmla="val 9188"/>
                <a:gd name="f25" fmla="val 2533"/>
                <a:gd name="f26" fmla="val 7466"/>
                <a:gd name="f27" fmla="val 3986"/>
                <a:gd name="f28" fmla="val 5908"/>
                <a:gd name="f29" fmla="val 5302"/>
                <a:gd name="f30" fmla="val 4196"/>
                <a:gd name="f31" fmla="val 6937"/>
                <a:gd name="f32" fmla="val 3312"/>
                <a:gd name="f33" fmla="val 9088"/>
                <a:gd name="f34" fmla="val 1532"/>
                <a:gd name="f35" fmla="val 13416"/>
                <a:gd name="f36" fmla="val 20083"/>
                <a:gd name="f37" fmla="val 7224"/>
                <a:gd name="f38" fmla="val 27974"/>
                <a:gd name="f39" fmla="val 7230"/>
                <a:gd name="f40" fmla="val 27979"/>
                <a:gd name="f41" fmla="val 7233"/>
                <a:gd name="f42" fmla="val 27982"/>
                <a:gd name="f43" fmla="val 7240"/>
                <a:gd name="f44" fmla="val 27986"/>
                <a:gd name="f45" fmla="val 7251"/>
                <a:gd name="f46" fmla="val 27992"/>
                <a:gd name="f47" fmla="val 7262"/>
                <a:gd name="f48" fmla="val 27994"/>
                <a:gd name="f49" fmla="val 7274"/>
                <a:gd name="f50" fmla="val 7281"/>
                <a:gd name="f51" fmla="val 7287"/>
                <a:gd name="f52" fmla="val 7294"/>
                <a:gd name="f53" fmla="val 7317"/>
                <a:gd name="f54" fmla="val 7335"/>
                <a:gd name="f55" fmla="val 27961"/>
                <a:gd name="f56" fmla="val 7337"/>
                <a:gd name="f57" fmla="val 27937"/>
                <a:gd name="f58" fmla="val 7375"/>
                <a:gd name="f59" fmla="val 27269"/>
                <a:gd name="f60" fmla="val 7425"/>
                <a:gd name="f61" fmla="val 26572"/>
                <a:gd name="f62" fmla="val 7489"/>
                <a:gd name="f63" fmla="val 25806"/>
                <a:gd name="f64" fmla="val 7492"/>
                <a:gd name="f65" fmla="val 25788"/>
                <a:gd name="f66" fmla="val 7486"/>
                <a:gd name="f67" fmla="val 25772"/>
                <a:gd name="f68" fmla="val 7473"/>
                <a:gd name="f69" fmla="val 25759"/>
                <a:gd name="f70" fmla="val 6976"/>
                <a:gd name="f71" fmla="val 25197"/>
                <a:gd name="f72" fmla="val 2670"/>
                <a:gd name="f73" fmla="val 20060"/>
                <a:gd name="f74" fmla="val 4107"/>
                <a:gd name="f75" fmla="val 12492"/>
                <a:gd name="f76" fmla="val 4883"/>
                <a:gd name="f77" fmla="val 8406"/>
                <a:gd name="f78" fmla="val 6461"/>
                <a:gd name="f79" fmla="val 6677"/>
                <a:gd name="f80" fmla="val 8285"/>
                <a:gd name="f81" fmla="val 4676"/>
                <a:gd name="f82" fmla="val 9373"/>
                <a:gd name="f83" fmla="val 3484"/>
                <a:gd name="f84" fmla="val 10605"/>
                <a:gd name="f85" fmla="val 2134"/>
                <a:gd name="f86" fmla="val 11810"/>
                <a:gd name="f87" fmla="val 96"/>
                <a:gd name="f88" fmla="val 11825"/>
                <a:gd name="f89" fmla="val 69"/>
                <a:gd name="f90" fmla="val 11818"/>
                <a:gd name="f91" fmla="val 34"/>
                <a:gd name="f92" fmla="val 11794"/>
                <a:gd name="f93" fmla="val 15"/>
                <a:gd name="f94" fmla="val 11793"/>
                <a:gd name="f95" fmla="val 12"/>
                <a:gd name="f96" fmla="val 11788"/>
                <a:gd name="f97" fmla="val 11"/>
                <a:gd name="f98" fmla="val 11787"/>
                <a:gd name="f99" fmla="val 10"/>
                <a:gd name="f100" fmla="val 11776"/>
                <a:gd name="f101" fmla="val 4"/>
                <a:gd name="f102" fmla="val 11765"/>
                <a:gd name="f103" fmla="*/ f0 1 11826"/>
                <a:gd name="f104" fmla="*/ f1 1 27995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11826"/>
                <a:gd name="f111" fmla="*/ f108 1 27995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11826" h="27995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9" y="f13"/>
                    <a:pt x="f7" y="f14"/>
                    <a:pt x="f5" y="f6"/>
                  </a:cubicBezTo>
                  <a:close/>
                  <a:moveTo>
                    <a:pt x="f15" y="f16"/>
                  </a:moveTo>
                  <a:cubicBezTo>
                    <a:pt x="f17" y="f16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16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48"/>
                    <a:pt x="f52" y="f46"/>
                  </a:cubicBezTo>
                  <a:cubicBezTo>
                    <a:pt x="f53" y="f42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6"/>
                    <a:pt x="f15" y="f1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4296;p63">
              <a:extLst>
                <a:ext uri="{FF2B5EF4-FFF2-40B4-BE49-F238E27FC236}">
                  <a16:creationId xmlns:a16="http://schemas.microsoft.com/office/drawing/2014/main" id="{BD805856-15DD-4941-A1E0-16891FBCF065}"/>
                </a:ext>
              </a:extLst>
            </p:cNvPr>
            <p:cNvSpPr/>
            <p:nvPr/>
          </p:nvSpPr>
          <p:spPr>
            <a:xfrm rot="1977358">
              <a:off x="1794549" y="843818"/>
              <a:ext cx="133959" cy="734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561"/>
                <a:gd name="f5" fmla="val 2501"/>
                <a:gd name="f6" fmla="val 2664"/>
                <a:gd name="f7" fmla="val 1958"/>
                <a:gd name="f8" fmla="val 1169"/>
                <a:gd name="f9" fmla="val 76"/>
                <a:gd name="f10" fmla="val 463"/>
                <a:gd name="f11" fmla="val 324"/>
                <a:gd name="f12" fmla="val 443"/>
                <a:gd name="f13" fmla="val 331"/>
                <a:gd name="f14" fmla="val 428"/>
                <a:gd name="f15" fmla="val 350"/>
                <a:gd name="f16" fmla="val 423"/>
                <a:gd name="f17" fmla="val 369"/>
                <a:gd name="f18" fmla="val 317"/>
                <a:gd name="f19" fmla="val 831"/>
                <a:gd name="f20" fmla="val 179"/>
                <a:gd name="f21" fmla="val 1285"/>
                <a:gd name="f22" fmla="val 9"/>
                <a:gd name="f23" fmla="val 1712"/>
                <a:gd name="f24" fmla="val 1"/>
                <a:gd name="f25" fmla="val 1737"/>
                <a:gd name="f26" fmla="val 6"/>
                <a:gd name="f27" fmla="val 1764"/>
                <a:gd name="f28" fmla="val 25"/>
                <a:gd name="f29" fmla="val 1782"/>
                <a:gd name="f30" fmla="val 29"/>
                <a:gd name="f31" fmla="val 1784"/>
                <a:gd name="f32" fmla="val 32"/>
                <a:gd name="f33" fmla="val 1789"/>
                <a:gd name="f34" fmla="val 38"/>
                <a:gd name="f35" fmla="val 1791"/>
                <a:gd name="f36" fmla="val 48"/>
                <a:gd name="f37" fmla="val 1796"/>
                <a:gd name="f38" fmla="val 58"/>
                <a:gd name="f39" fmla="val 1799"/>
                <a:gd name="f40" fmla="val 68"/>
                <a:gd name="f41" fmla="val 77"/>
                <a:gd name="f42" fmla="val 85"/>
                <a:gd name="f43" fmla="val 1797"/>
                <a:gd name="f44" fmla="val 94"/>
                <a:gd name="f45" fmla="val 1794"/>
                <a:gd name="f46" fmla="val 122"/>
                <a:gd name="f47" fmla="val 96"/>
                <a:gd name="f48" fmla="val 80"/>
                <a:gd name="f49" fmla="val 1819"/>
                <a:gd name="f50" fmla="val 82"/>
                <a:gd name="f51" fmla="val 1846"/>
                <a:gd name="f52" fmla="val 1868"/>
                <a:gd name="f53" fmla="val 1886"/>
                <a:gd name="f54" fmla="val 114"/>
                <a:gd name="f55" fmla="val 1896"/>
                <a:gd name="f56" fmla="val 117"/>
                <a:gd name="f57" fmla="val 1898"/>
                <a:gd name="f58" fmla="val 123"/>
                <a:gd name="f59" fmla="val 1900"/>
                <a:gd name="f60" fmla="val 129"/>
                <a:gd name="f61" fmla="val 613"/>
                <a:gd name="f62" fmla="val 2034"/>
                <a:gd name="f63" fmla="val 1103"/>
                <a:gd name="f64" fmla="val 2232"/>
                <a:gd name="f65" fmla="val 1580"/>
                <a:gd name="f66" fmla="val 2494"/>
                <a:gd name="f67" fmla="val 1588"/>
                <a:gd name="f68" fmla="val 2498"/>
                <a:gd name="f69" fmla="val 1598"/>
                <a:gd name="f70" fmla="val 2500"/>
                <a:gd name="f71" fmla="val 1609"/>
                <a:gd name="f72" fmla="val 1617"/>
                <a:gd name="f73" fmla="val 1626"/>
                <a:gd name="f74" fmla="val 2499"/>
                <a:gd name="f75" fmla="val 1634"/>
                <a:gd name="f76" fmla="val 2496"/>
                <a:gd name="f77" fmla="val 1916"/>
                <a:gd name="f78" fmla="val 2385"/>
                <a:gd name="f79" fmla="val 3398"/>
                <a:gd name="f80" fmla="val 1761"/>
                <a:gd name="f81" fmla="val 4543"/>
                <a:gd name="f82" fmla="val 352"/>
                <a:gd name="f83" fmla="val 4558"/>
                <a:gd name="f84" fmla="val 301"/>
                <a:gd name="f85" fmla="val 4546"/>
                <a:gd name="f86" fmla="val 280"/>
                <a:gd name="f87" fmla="val 4539"/>
                <a:gd name="f88" fmla="val 270"/>
                <a:gd name="f89" fmla="val 4532"/>
                <a:gd name="f90" fmla="val 263"/>
                <a:gd name="f91" fmla="val 4524"/>
                <a:gd name="f92" fmla="val 258"/>
                <a:gd name="f93" fmla="val 4515"/>
                <a:gd name="f94" fmla="val 254"/>
                <a:gd name="f95" fmla="val 4503"/>
                <a:gd name="f96" fmla="val 251"/>
                <a:gd name="f97" fmla="val 4493"/>
                <a:gd name="f98" fmla="val 4488"/>
                <a:gd name="f99" fmla="val 4483"/>
                <a:gd name="f100" fmla="val 4478"/>
                <a:gd name="f101" fmla="val 253"/>
                <a:gd name="f102" fmla="val 4425"/>
                <a:gd name="f103" fmla="val 267"/>
                <a:gd name="f104" fmla="val 4374"/>
                <a:gd name="f105" fmla="val 281"/>
                <a:gd name="f106" fmla="val 4323"/>
                <a:gd name="f107" fmla="val 298"/>
                <a:gd name="f108" fmla="val 4354"/>
                <a:gd name="f109" fmla="val 284"/>
                <a:gd name="f110" fmla="val 4385"/>
                <a:gd name="f111" fmla="val 275"/>
                <a:gd name="f112" fmla="val 4421"/>
                <a:gd name="f113" fmla="val 4449"/>
                <a:gd name="f114" fmla="val 4467"/>
                <a:gd name="f115" fmla="val 231"/>
                <a:gd name="f116" fmla="val 203"/>
                <a:gd name="f117" fmla="val 4465"/>
                <a:gd name="f118" fmla="val 4452"/>
                <a:gd name="f119" fmla="val 160"/>
                <a:gd name="f120" fmla="val 4435"/>
                <a:gd name="f121" fmla="val 149"/>
                <a:gd name="f122" fmla="val 4428"/>
                <a:gd name="f123" fmla="val 146"/>
                <a:gd name="f124" fmla="val 144"/>
                <a:gd name="f125" fmla="val 4411"/>
                <a:gd name="f126" fmla="val 142"/>
                <a:gd name="f127" fmla="val 4050"/>
                <a:gd name="f128" fmla="val 84"/>
                <a:gd name="f129" fmla="val 3403"/>
                <a:gd name="f130" fmla="*/ f1 1 4561"/>
                <a:gd name="f131" fmla="*/ f2 1 2501"/>
                <a:gd name="f132" fmla="val f3"/>
                <a:gd name="f133" fmla="val f4"/>
                <a:gd name="f134" fmla="val f5"/>
                <a:gd name="f135" fmla="+- f134 0 f132"/>
                <a:gd name="f136" fmla="+- f133 0 f132"/>
                <a:gd name="f137" fmla="*/ f136 1 4561"/>
                <a:gd name="f138" fmla="*/ f135 1 2501"/>
                <a:gd name="f139" fmla="*/ f132 1 f137"/>
                <a:gd name="f140" fmla="*/ f133 1 f137"/>
                <a:gd name="f141" fmla="*/ f132 1 f138"/>
                <a:gd name="f142" fmla="*/ f134 1 f138"/>
                <a:gd name="f143" fmla="*/ f139 f130 1"/>
                <a:gd name="f144" fmla="*/ f140 f130 1"/>
                <a:gd name="f145" fmla="*/ f142 f131 1"/>
                <a:gd name="f146" fmla="*/ f141 f1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3" t="f146" r="f144" b="f145"/>
              <a:pathLst>
                <a:path w="4561" h="2501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lnTo>
                    <a:pt x="f46" y="f31"/>
                  </a:lnTo>
                  <a:lnTo>
                    <a:pt x="f46" y="f31"/>
                  </a:lnTo>
                  <a:cubicBezTo>
                    <a:pt x="f47" y="f37"/>
                    <a:pt x="f48" y="f49"/>
                    <a:pt x="f50" y="f51"/>
                  </a:cubicBezTo>
                  <a:cubicBezTo>
                    <a:pt x="f42" y="f52"/>
                    <a:pt x="f47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13"/>
                    <a:pt x="f4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6"/>
                  </a:cubicBezTo>
                  <a:cubicBezTo>
                    <a:pt x="f98" y="f96"/>
                    <a:pt x="f99" y="f96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03"/>
                  </a:cubicBezTo>
                  <a:cubicBezTo>
                    <a:pt x="f113" y="f92"/>
                    <a:pt x="f114" y="f115"/>
                    <a:pt x="f114" y="f116"/>
                  </a:cubicBezTo>
                  <a:cubicBezTo>
                    <a:pt x="f117" y="f0"/>
                    <a:pt x="f118" y="f119"/>
                    <a:pt x="f120" y="f121"/>
                  </a:cubicBezTo>
                  <a:cubicBezTo>
                    <a:pt x="f122" y="f123"/>
                    <a:pt x="f112" y="f124"/>
                    <a:pt x="f125" y="f126"/>
                  </a:cubicBezTo>
                  <a:cubicBezTo>
                    <a:pt x="f127" y="f128"/>
                    <a:pt x="f129" y="f3"/>
                    <a:pt x="f6" y="f3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4297;p63">
              <a:extLst>
                <a:ext uri="{FF2B5EF4-FFF2-40B4-BE49-F238E27FC236}">
                  <a16:creationId xmlns:a16="http://schemas.microsoft.com/office/drawing/2014/main" id="{E0CF8022-4A0D-4999-931A-6E5B691EC57A}"/>
                </a:ext>
              </a:extLst>
            </p:cNvPr>
            <p:cNvSpPr/>
            <p:nvPr/>
          </p:nvSpPr>
          <p:spPr>
            <a:xfrm rot="1977358">
              <a:off x="1775508" y="704700"/>
              <a:ext cx="76096" cy="19202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591"/>
                <a:gd name="f5" fmla="val 6538"/>
                <a:gd name="f6" fmla="val 2199"/>
                <a:gd name="f7" fmla="val 1"/>
                <a:gd name="f8" fmla="val 2178"/>
                <a:gd name="f9" fmla="val 2155"/>
                <a:gd name="f10" fmla="val 11"/>
                <a:gd name="f11" fmla="val 2142"/>
                <a:gd name="f12" fmla="val 31"/>
                <a:gd name="f13" fmla="val 1346"/>
                <a:gd name="f14" fmla="val 1240"/>
                <a:gd name="f15" fmla="val 767"/>
                <a:gd name="f16" fmla="val 2316"/>
                <a:gd name="f17" fmla="val 419"/>
                <a:gd name="f18" fmla="val 3224"/>
                <a:gd name="f19" fmla="val 418"/>
                <a:gd name="f20" fmla="val 3226"/>
                <a:gd name="f21" fmla="val 406"/>
                <a:gd name="f22" fmla="val 3258"/>
                <a:gd name="f23" fmla="val 405"/>
                <a:gd name="f24" fmla="val 3259"/>
                <a:gd name="f25" fmla="val 127"/>
                <a:gd name="f26" fmla="val 4000"/>
                <a:gd name="f27" fmla="val 4641"/>
                <a:gd name="f28" fmla="val 30"/>
                <a:gd name="f29" fmla="val 5160"/>
                <a:gd name="f30" fmla="val 29"/>
                <a:gd name="f31" fmla="val 5163"/>
                <a:gd name="f32" fmla="val 5192"/>
                <a:gd name="f33" fmla="val 47"/>
                <a:gd name="f34" fmla="val 5424"/>
                <a:gd name="f35" fmla="val 94"/>
                <a:gd name="f36" fmla="val 5636"/>
                <a:gd name="f37" fmla="val 175"/>
                <a:gd name="f38" fmla="val 5820"/>
                <a:gd name="f39" fmla="val 291"/>
                <a:gd name="f40" fmla="val 6086"/>
                <a:gd name="f41" fmla="val 477"/>
                <a:gd name="f42" fmla="val 6303"/>
                <a:gd name="f43" fmla="val 714"/>
                <a:gd name="f44" fmla="val 6438"/>
                <a:gd name="f45" fmla="val 785"/>
                <a:gd name="f46" fmla="val 6478"/>
                <a:gd name="f47" fmla="val 856"/>
                <a:gd name="f48" fmla="val 6510"/>
                <a:gd name="f49" fmla="val 933"/>
                <a:gd name="f50" fmla="val 6535"/>
                <a:gd name="f51" fmla="val 940"/>
                <a:gd name="f52" fmla="val 6537"/>
                <a:gd name="f53" fmla="val 946"/>
                <a:gd name="f54" fmla="val 952"/>
                <a:gd name="f55" fmla="val 966"/>
                <a:gd name="f56" fmla="val 979"/>
                <a:gd name="f57" fmla="val 6533"/>
                <a:gd name="f58" fmla="val 992"/>
                <a:gd name="f59" fmla="val 6525"/>
                <a:gd name="f60" fmla="val 1007"/>
                <a:gd name="f61" fmla="val 6512"/>
                <a:gd name="f62" fmla="val 1017"/>
                <a:gd name="f63" fmla="val 6492"/>
                <a:gd name="f64" fmla="val 6471"/>
                <a:gd name="f65" fmla="val 1014"/>
                <a:gd name="f66" fmla="val 6426"/>
                <a:gd name="f67" fmla="val 6384"/>
                <a:gd name="f68" fmla="val 1019"/>
                <a:gd name="f69" fmla="val 6341"/>
                <a:gd name="f70" fmla="val 1023"/>
                <a:gd name="f71" fmla="val 6355"/>
                <a:gd name="f72" fmla="val 1031"/>
                <a:gd name="f73" fmla="val 6369"/>
                <a:gd name="f74" fmla="val 1046"/>
                <a:gd name="f75" fmla="val 6377"/>
                <a:gd name="f76" fmla="val 1048"/>
                <a:gd name="f77" fmla="val 6378"/>
                <a:gd name="f78" fmla="val 1054"/>
                <a:gd name="f79" fmla="val 6382"/>
                <a:gd name="f80" fmla="val 1060"/>
                <a:gd name="f81" fmla="val 1066"/>
                <a:gd name="f82" fmla="val 1072"/>
                <a:gd name="f83" fmla="val 6385"/>
                <a:gd name="f84" fmla="val 1078"/>
                <a:gd name="f85" fmla="val 1100"/>
                <a:gd name="f86" fmla="val 1120"/>
                <a:gd name="f87" fmla="val 6374"/>
                <a:gd name="f88" fmla="val 1131"/>
                <a:gd name="f89" fmla="val 6354"/>
                <a:gd name="f90" fmla="val 3894"/>
                <a:gd name="f91" fmla="val 2470"/>
                <a:gd name="f92" fmla="val 1270"/>
                <a:gd name="f93" fmla="val 2349"/>
                <a:gd name="f94" fmla="val 254"/>
                <a:gd name="f95" fmla="val 2346"/>
                <a:gd name="f96" fmla="val 233"/>
                <a:gd name="f97" fmla="val 2334"/>
                <a:gd name="f98" fmla="val 217"/>
                <a:gd name="f99" fmla="val 206"/>
                <a:gd name="f100" fmla="val 2307"/>
                <a:gd name="f101" fmla="val 202"/>
                <a:gd name="f102" fmla="val 2299"/>
                <a:gd name="f103" fmla="val 196"/>
                <a:gd name="f104" fmla="val 2287"/>
                <a:gd name="f105" fmla="val 2258"/>
                <a:gd name="f106" fmla="val 2231"/>
                <a:gd name="f107" fmla="val 216"/>
                <a:gd name="f108" fmla="val 2223"/>
                <a:gd name="f109" fmla="val 247"/>
                <a:gd name="f110" fmla="val 2215"/>
                <a:gd name="f111" fmla="val 296"/>
                <a:gd name="f112" fmla="val 2201"/>
                <a:gd name="f113" fmla="val 340"/>
                <a:gd name="f114" fmla="val 2188"/>
                <a:gd name="f115" fmla="val 388"/>
                <a:gd name="f116" fmla="val 2213"/>
                <a:gd name="f117" fmla="val 283"/>
                <a:gd name="f118" fmla="val 2238"/>
                <a:gd name="f119" fmla="val 2256"/>
                <a:gd name="f120" fmla="val 75"/>
                <a:gd name="f121" fmla="val 2260"/>
                <a:gd name="f122" fmla="val 49"/>
                <a:gd name="f123" fmla="val 2249"/>
                <a:gd name="f124" fmla="val 21"/>
                <a:gd name="f125" fmla="val 2228"/>
                <a:gd name="f126" fmla="val 9"/>
                <a:gd name="f127" fmla="val 2218"/>
                <a:gd name="f128" fmla="val 4"/>
                <a:gd name="f129" fmla="val 2212"/>
                <a:gd name="f130" fmla="val 2"/>
                <a:gd name="f131" fmla="val 2205"/>
                <a:gd name="f132" fmla="*/ f1 1 2591"/>
                <a:gd name="f133" fmla="*/ f2 1 6538"/>
                <a:gd name="f134" fmla="val f3"/>
                <a:gd name="f135" fmla="val f4"/>
                <a:gd name="f136" fmla="val f5"/>
                <a:gd name="f137" fmla="+- f136 0 f134"/>
                <a:gd name="f138" fmla="+- f135 0 f134"/>
                <a:gd name="f139" fmla="*/ f138 1 2591"/>
                <a:gd name="f140" fmla="*/ f137 1 6538"/>
                <a:gd name="f141" fmla="*/ f134 1 f139"/>
                <a:gd name="f142" fmla="*/ f135 1 f139"/>
                <a:gd name="f143" fmla="*/ f134 1 f140"/>
                <a:gd name="f144" fmla="*/ f136 1 f140"/>
                <a:gd name="f145" fmla="*/ f141 f132 1"/>
                <a:gd name="f146" fmla="*/ f142 f132 1"/>
                <a:gd name="f147" fmla="*/ f144 f133 1"/>
                <a:gd name="f148" fmla="*/ f143 f1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5" t="f148" r="f146" b="f147"/>
              <a:pathLst>
                <a:path w="2591" h="6538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28" y="f32"/>
                    <a:pt x="f2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2"/>
                    <a:pt x="f54" y="f52"/>
                  </a:cubicBezTo>
                  <a:cubicBezTo>
                    <a:pt x="f55" y="f52"/>
                    <a:pt x="f56" y="f57"/>
                    <a:pt x="f58" y="f59"/>
                  </a:cubicBezTo>
                  <a:cubicBezTo>
                    <a:pt x="f60" y="f61"/>
                    <a:pt x="f62" y="f63"/>
                    <a:pt x="f62" y="f64"/>
                  </a:cubicBezTo>
                  <a:cubicBezTo>
                    <a:pt x="f65" y="f66"/>
                    <a:pt x="f62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79"/>
                  </a:cubicBezTo>
                  <a:cubicBezTo>
                    <a:pt x="f81" y="f67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4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16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0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lnTo>
                    <a:pt x="f127" y="f128"/>
                  </a:lnTo>
                  <a:cubicBezTo>
                    <a:pt x="f129" y="f130"/>
                    <a:pt x="f131" y="f7"/>
                    <a:pt x="f6" y="f7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4298;p63">
              <a:extLst>
                <a:ext uri="{FF2B5EF4-FFF2-40B4-BE49-F238E27FC236}">
                  <a16:creationId xmlns:a16="http://schemas.microsoft.com/office/drawing/2014/main" id="{E666C7B5-5057-4A26-9BF2-13904EB67923}"/>
                </a:ext>
              </a:extLst>
            </p:cNvPr>
            <p:cNvSpPr/>
            <p:nvPr/>
          </p:nvSpPr>
          <p:spPr>
            <a:xfrm rot="1977358">
              <a:off x="1706835" y="718114"/>
              <a:ext cx="86410" cy="92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42"/>
                <a:gd name="f4" fmla="val 3151"/>
                <a:gd name="f5" fmla="val 179"/>
                <a:gd name="f6" fmla="val 157"/>
                <a:gd name="f7" fmla="val 133"/>
                <a:gd name="f8" fmla="val 14"/>
                <a:gd name="f9" fmla="val 121"/>
                <a:gd name="f10" fmla="val 36"/>
                <a:gd name="f11" fmla="val 108"/>
                <a:gd name="f12" fmla="val 60"/>
                <a:gd name="f13" fmla="val 116"/>
                <a:gd name="f14" fmla="val 91"/>
                <a:gd name="f15" fmla="val 134"/>
                <a:gd name="f16" fmla="val 110"/>
                <a:gd name="f17" fmla="val 127"/>
                <a:gd name="f18" fmla="val 103"/>
                <a:gd name="f19" fmla="val 120"/>
                <a:gd name="f20" fmla="val 96"/>
                <a:gd name="f21" fmla="val 111"/>
                <a:gd name="f22" fmla="val 89"/>
                <a:gd name="f23" fmla="val 107"/>
                <a:gd name="f24" fmla="val 87"/>
                <a:gd name="f25" fmla="val 104"/>
                <a:gd name="f26" fmla="val 81"/>
                <a:gd name="f27" fmla="val 98"/>
                <a:gd name="f28" fmla="val 80"/>
                <a:gd name="f29" fmla="val 90"/>
                <a:gd name="f30" fmla="val 75"/>
                <a:gd name="f31" fmla="val 73"/>
                <a:gd name="f32" fmla="val 71"/>
                <a:gd name="f33" fmla="val 57"/>
                <a:gd name="f34" fmla="val 43"/>
                <a:gd name="f35" fmla="val 77"/>
                <a:gd name="f36" fmla="val 30"/>
                <a:gd name="f37" fmla="val 86"/>
                <a:gd name="f38" fmla="val 10"/>
                <a:gd name="f39" fmla="val 100"/>
                <a:gd name="f40" fmla="val 131"/>
                <a:gd name="f41" fmla="val 13"/>
                <a:gd name="f42" fmla="val 158"/>
                <a:gd name="f43" fmla="val 536"/>
                <a:gd name="f44" fmla="val 1461"/>
                <a:gd name="f45" fmla="val 1903"/>
                <a:gd name="f46" fmla="val 2676"/>
                <a:gd name="f47" fmla="val 2468"/>
                <a:gd name="f48" fmla="val 3135"/>
                <a:gd name="f49" fmla="val 2470"/>
                <a:gd name="f50" fmla="val 3139"/>
                <a:gd name="f51" fmla="val 2472"/>
                <a:gd name="f52" fmla="val 3140"/>
                <a:gd name="f53" fmla="val 2475"/>
                <a:gd name="f54" fmla="val 3142"/>
                <a:gd name="f55" fmla="val 2484"/>
                <a:gd name="f56" fmla="val 3148"/>
                <a:gd name="f57" fmla="val 2494"/>
                <a:gd name="f58" fmla="val 2504"/>
                <a:gd name="f59" fmla="val 2513"/>
                <a:gd name="f60" fmla="val 2523"/>
                <a:gd name="f61" fmla="val 2534"/>
                <a:gd name="f62" fmla="val 3143"/>
                <a:gd name="f63" fmla="val 2555"/>
                <a:gd name="f64" fmla="val 3136"/>
                <a:gd name="f65" fmla="val 2566"/>
                <a:gd name="f66" fmla="val 3113"/>
                <a:gd name="f67" fmla="val 2571"/>
                <a:gd name="f68" fmla="val 3088"/>
                <a:gd name="f69" fmla="val 2579"/>
                <a:gd name="f70" fmla="val 2854"/>
                <a:gd name="f71" fmla="val 2615"/>
                <a:gd name="f72" fmla="val 2592"/>
                <a:gd name="f73" fmla="val 2310"/>
                <a:gd name="f74" fmla="val 2680"/>
                <a:gd name="f75" fmla="val 2290"/>
                <a:gd name="f76" fmla="val 2269"/>
                <a:gd name="f77" fmla="val 2663"/>
                <a:gd name="f78" fmla="val 2253"/>
                <a:gd name="f79" fmla="val 2642"/>
                <a:gd name="f80" fmla="val 2230"/>
                <a:gd name="f81" fmla="val 2622"/>
                <a:gd name="f82" fmla="val 2209"/>
                <a:gd name="f83" fmla="val 2602"/>
                <a:gd name="f84" fmla="val 2186"/>
                <a:gd name="f85" fmla="val 2609"/>
                <a:gd name="f86" fmla="val 2189"/>
                <a:gd name="f87" fmla="val 2612"/>
                <a:gd name="f88" fmla="val 2195"/>
                <a:gd name="f89" fmla="val 2619"/>
                <a:gd name="f90" fmla="val 2198"/>
                <a:gd name="f91" fmla="val 2627"/>
                <a:gd name="f92" fmla="val 2203"/>
                <a:gd name="f93" fmla="val 2639"/>
                <a:gd name="f94" fmla="val 2205"/>
                <a:gd name="f95" fmla="val 2650"/>
                <a:gd name="f96" fmla="val 2655"/>
                <a:gd name="f97" fmla="val 2660"/>
                <a:gd name="f98" fmla="val 2665"/>
                <a:gd name="f99" fmla="val 2690"/>
                <a:gd name="f100" fmla="val 2196"/>
                <a:gd name="f101" fmla="val 2705"/>
                <a:gd name="f102" fmla="val 2181"/>
                <a:gd name="f103" fmla="val 2712"/>
                <a:gd name="f104" fmla="val 2158"/>
                <a:gd name="f105" fmla="val 2766"/>
                <a:gd name="f106" fmla="val 1933"/>
                <a:gd name="f107" fmla="val 2843"/>
                <a:gd name="f108" fmla="val 1692"/>
                <a:gd name="f109" fmla="val 2932"/>
                <a:gd name="f110" fmla="val 1449"/>
                <a:gd name="f111" fmla="val 2941"/>
                <a:gd name="f112" fmla="val 1424"/>
                <a:gd name="f113" fmla="val 1397"/>
                <a:gd name="f114" fmla="val 2915"/>
                <a:gd name="f115" fmla="val 1379"/>
                <a:gd name="f116" fmla="val 1104"/>
                <a:gd name="f117" fmla="val 2277"/>
                <a:gd name="f118" fmla="val 856"/>
                <a:gd name="f119" fmla="val 1916"/>
                <a:gd name="f120" fmla="val 651"/>
                <a:gd name="f121" fmla="val 1235"/>
                <a:gd name="f122" fmla="val 264"/>
                <a:gd name="f123" fmla="val 601"/>
                <a:gd name="f124" fmla="val 191"/>
                <a:gd name="f125" fmla="val 2"/>
                <a:gd name="f126" fmla="val 187"/>
                <a:gd name="f127" fmla="val 1"/>
                <a:gd name="f128" fmla="val 183"/>
                <a:gd name="f129" fmla="*/ f0 1 2942"/>
                <a:gd name="f130" fmla="*/ f1 1 3151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2942"/>
                <a:gd name="f137" fmla="*/ f134 1 3151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2942" h="315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26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2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4"/>
                    <a:pt x="f58" y="f4"/>
                  </a:cubicBezTo>
                  <a:cubicBezTo>
                    <a:pt x="f59" y="f4"/>
                    <a:pt x="f60" y="f56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46" y="f73"/>
                  </a:cubicBezTo>
                  <a:cubicBezTo>
                    <a:pt x="f74" y="f75"/>
                    <a:pt x="f46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4"/>
                    <a:pt x="f98" y="f92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09" y="f113"/>
                    <a:pt x="f114" y="f115"/>
                  </a:cubicBezTo>
                  <a:cubicBezTo>
                    <a:pt x="f87" y="f116"/>
                    <a:pt x="f117" y="f118"/>
                    <a:pt x="f119" y="f120"/>
                  </a:cubicBezTo>
                  <a:cubicBezTo>
                    <a:pt x="f121" y="f122"/>
                    <a:pt x="f123" y="f37"/>
                    <a:pt x="f124" y="f125"/>
                  </a:cubicBezTo>
                  <a:cubicBezTo>
                    <a:pt x="f126" y="f127"/>
                    <a:pt x="f128" y="f2"/>
                    <a:pt x="f5" y="f2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4299;p63">
              <a:extLst>
                <a:ext uri="{FF2B5EF4-FFF2-40B4-BE49-F238E27FC236}">
                  <a16:creationId xmlns:a16="http://schemas.microsoft.com/office/drawing/2014/main" id="{4CDA1506-00E8-4ACB-9FF8-E86A11B85046}"/>
                </a:ext>
              </a:extLst>
            </p:cNvPr>
            <p:cNvSpPr/>
            <p:nvPr/>
          </p:nvSpPr>
          <p:spPr>
            <a:xfrm rot="1977358">
              <a:off x="1824822" y="785171"/>
              <a:ext cx="263776" cy="1914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1"/>
                <a:gd name="f4" fmla="val 6520"/>
                <a:gd name="f5" fmla="val 5519"/>
                <a:gd name="f6" fmla="val 5255"/>
                <a:gd name="f7" fmla="val 4982"/>
                <a:gd name="f8" fmla="val 13"/>
                <a:gd name="f9" fmla="val 4704"/>
                <a:gd name="f10" fmla="val 39"/>
                <a:gd name="f11" fmla="val 3005"/>
                <a:gd name="f12" fmla="val 192"/>
                <a:gd name="f13" fmla="val 790"/>
                <a:gd name="f14" fmla="val 923"/>
                <a:gd name="f15" fmla="val 147"/>
                <a:gd name="f16" fmla="val 2461"/>
                <a:gd name="f17" fmla="val 125"/>
                <a:gd name="f18" fmla="val 2784"/>
                <a:gd name="f19" fmla="val 91"/>
                <a:gd name="f20" fmla="val 3095"/>
                <a:gd name="f21" fmla="val 46"/>
                <a:gd name="f22" fmla="val 3399"/>
                <a:gd name="f23" fmla="val 43"/>
                <a:gd name="f24" fmla="val 3418"/>
                <a:gd name="f25" fmla="val 31"/>
                <a:gd name="f26" fmla="val 3496"/>
                <a:gd name="f27" fmla="val 19"/>
                <a:gd name="f28" fmla="val 3567"/>
                <a:gd name="f29" fmla="val 4"/>
                <a:gd name="f30" fmla="val 3644"/>
                <a:gd name="f31" fmla="val 3671"/>
                <a:gd name="f32" fmla="val 11"/>
                <a:gd name="f33" fmla="val 3699"/>
                <a:gd name="f34" fmla="val 36"/>
                <a:gd name="f35" fmla="val 3713"/>
                <a:gd name="f36" fmla="val 3716"/>
                <a:gd name="f37" fmla="val 50"/>
                <a:gd name="f38" fmla="val 3719"/>
                <a:gd name="f39" fmla="val 58"/>
                <a:gd name="f40" fmla="val 3720"/>
                <a:gd name="f41" fmla="val 66"/>
                <a:gd name="f42" fmla="val 88"/>
                <a:gd name="f43" fmla="val 109"/>
                <a:gd name="f44" fmla="val 3709"/>
                <a:gd name="f45" fmla="val 121"/>
                <a:gd name="f46" fmla="val 3691"/>
                <a:gd name="f47" fmla="val 132"/>
                <a:gd name="f48" fmla="val 3673"/>
                <a:gd name="f49" fmla="val 144"/>
                <a:gd name="f50" fmla="val 3656"/>
                <a:gd name="f51" fmla="val 155"/>
                <a:gd name="f52" fmla="val 3637"/>
                <a:gd name="f53" fmla="val 3660"/>
                <a:gd name="f54" fmla="val 151"/>
                <a:gd name="f55" fmla="val 172"/>
                <a:gd name="f56" fmla="val 3708"/>
                <a:gd name="f57" fmla="val 177"/>
                <a:gd name="f58" fmla="val 3714"/>
                <a:gd name="f59" fmla="val 178"/>
                <a:gd name="f60" fmla="val 182"/>
                <a:gd name="f61" fmla="val 3717"/>
                <a:gd name="f62" fmla="val 191"/>
                <a:gd name="f63" fmla="val 3722"/>
                <a:gd name="f64" fmla="val 201"/>
                <a:gd name="f65" fmla="val 3725"/>
                <a:gd name="f66" fmla="val 212"/>
                <a:gd name="f67" fmla="val 227"/>
                <a:gd name="f68" fmla="val 243"/>
                <a:gd name="f69" fmla="val 254"/>
                <a:gd name="f70" fmla="val 315"/>
                <a:gd name="f71" fmla="val 3657"/>
                <a:gd name="f72" fmla="val 376"/>
                <a:gd name="f73" fmla="val 3607"/>
                <a:gd name="f74" fmla="val 439"/>
                <a:gd name="f75" fmla="val 3553"/>
                <a:gd name="f76" fmla="val 427"/>
                <a:gd name="f77" fmla="val 3573"/>
                <a:gd name="f78" fmla="val 426"/>
                <a:gd name="f79" fmla="val 3600"/>
                <a:gd name="f80" fmla="val 442"/>
                <a:gd name="f81" fmla="val 3620"/>
                <a:gd name="f82" fmla="val 446"/>
                <a:gd name="f83" fmla="val 3629"/>
                <a:gd name="f84" fmla="val 454"/>
                <a:gd name="f85" fmla="val 3636"/>
                <a:gd name="f86" fmla="val 461"/>
                <a:gd name="f87" fmla="val 3639"/>
                <a:gd name="f88" fmla="val 471"/>
                <a:gd name="f89" fmla="val 3645"/>
                <a:gd name="f90" fmla="val 482"/>
                <a:gd name="f91" fmla="val 3648"/>
                <a:gd name="f92" fmla="val 493"/>
                <a:gd name="f93" fmla="val 503"/>
                <a:gd name="f94" fmla="val 513"/>
                <a:gd name="f95" fmla="val 3646"/>
                <a:gd name="f96" fmla="val 521"/>
                <a:gd name="f97" fmla="val 3642"/>
                <a:gd name="f98" fmla="val 682"/>
                <a:gd name="f99" fmla="val 3560"/>
                <a:gd name="f100" fmla="val 842"/>
                <a:gd name="f101" fmla="val 3485"/>
                <a:gd name="f102" fmla="val 1004"/>
                <a:gd name="f103" fmla="val 3411"/>
                <a:gd name="f104" fmla="val 817"/>
                <a:gd name="f105" fmla="val 3501"/>
                <a:gd name="f106" fmla="val 628"/>
                <a:gd name="f107" fmla="val 3587"/>
                <a:gd name="f108" fmla="val 443"/>
                <a:gd name="f109" fmla="val 3684"/>
                <a:gd name="f110" fmla="val 414"/>
                <a:gd name="f111" fmla="val 3696"/>
                <a:gd name="f112" fmla="val 403"/>
                <a:gd name="f113" fmla="val 3730"/>
                <a:gd name="f114" fmla="val 3760"/>
                <a:gd name="f115" fmla="val 419"/>
                <a:gd name="f116" fmla="val 3774"/>
                <a:gd name="f117" fmla="val 429"/>
                <a:gd name="f118" fmla="val 3785"/>
                <a:gd name="f119" fmla="val 3794"/>
                <a:gd name="f120" fmla="val 453"/>
                <a:gd name="f121" fmla="val 3800"/>
                <a:gd name="f122" fmla="val 465"/>
                <a:gd name="f123" fmla="val 3803"/>
                <a:gd name="f124" fmla="val 478"/>
                <a:gd name="f125" fmla="val 481"/>
                <a:gd name="f126" fmla="val 485"/>
                <a:gd name="f127" fmla="val 489"/>
                <a:gd name="f128" fmla="val 3802"/>
                <a:gd name="f129" fmla="val 1050"/>
                <a:gd name="f130" fmla="val 3676"/>
                <a:gd name="f131" fmla="val 1628"/>
                <a:gd name="f132" fmla="val 3632"/>
                <a:gd name="f133" fmla="val 2159"/>
                <a:gd name="f134" fmla="val 3306"/>
                <a:gd name="f135" fmla="val 4230"/>
                <a:gd name="f136" fmla="val 3836"/>
                <a:gd name="f137" fmla="val 4284"/>
                <a:gd name="f138" fmla="val 3849"/>
                <a:gd name="f139" fmla="val 4291"/>
                <a:gd name="f140" fmla="val 3851"/>
                <a:gd name="f141" fmla="val 4297"/>
                <a:gd name="f142" fmla="val 3852"/>
                <a:gd name="f143" fmla="val 4299"/>
                <a:gd name="f144" fmla="val 3857"/>
                <a:gd name="f145" fmla="val 4317"/>
                <a:gd name="f146" fmla="val 3867"/>
                <a:gd name="f147" fmla="val 4327"/>
                <a:gd name="f148" fmla="val 3878"/>
                <a:gd name="f149" fmla="val 4331"/>
                <a:gd name="f150" fmla="val 3888"/>
                <a:gd name="f151" fmla="val 4336"/>
                <a:gd name="f152" fmla="val 3909"/>
                <a:gd name="f153" fmla="val 4334"/>
                <a:gd name="f154" fmla="val 3931"/>
                <a:gd name="f155" fmla="val 4321"/>
                <a:gd name="f156" fmla="val 3948"/>
                <a:gd name="f157" fmla="val 4039"/>
                <a:gd name="f158" fmla="val 4332"/>
                <a:gd name="f159" fmla="val 4667"/>
                <a:gd name="f160" fmla="val 4949"/>
                <a:gd name="f161" fmla="val 2905"/>
                <a:gd name="f162" fmla="val 5417"/>
                <a:gd name="f163" fmla="val 2391"/>
                <a:gd name="f164" fmla="val 5756"/>
                <a:gd name="f165" fmla="val 1985"/>
                <a:gd name="f166" fmla="val 5986"/>
                <a:gd name="f167" fmla="val 1955"/>
                <a:gd name="f168" fmla="val 6003"/>
                <a:gd name="f169" fmla="val 1944"/>
                <a:gd name="f170" fmla="val 6037"/>
                <a:gd name="f171" fmla="val 1958"/>
                <a:gd name="f172" fmla="val 6070"/>
                <a:gd name="f173" fmla="val 1964"/>
                <a:gd name="f174" fmla="val 6081"/>
                <a:gd name="f175" fmla="val 1972"/>
                <a:gd name="f176" fmla="val 6088"/>
                <a:gd name="f177" fmla="val 1984"/>
                <a:gd name="f178" fmla="val 6095"/>
                <a:gd name="f179" fmla="val 1992"/>
                <a:gd name="f180" fmla="val 6101"/>
                <a:gd name="f181" fmla="val 2001"/>
                <a:gd name="f182" fmla="val 6102"/>
                <a:gd name="f183" fmla="val 2010"/>
                <a:gd name="f184" fmla="val 2018"/>
                <a:gd name="f185" fmla="val 2026"/>
                <a:gd name="f186" fmla="val 2035"/>
                <a:gd name="f187" fmla="val 6100"/>
                <a:gd name="f188" fmla="val 2008"/>
                <a:gd name="f189" fmla="val 6110"/>
                <a:gd name="f190" fmla="val 1981"/>
                <a:gd name="f191" fmla="val 6124"/>
                <a:gd name="f192" fmla="val 6135"/>
                <a:gd name="f193" fmla="val 1927"/>
                <a:gd name="f194" fmla="val 6148"/>
                <a:gd name="f195" fmla="val 1913"/>
                <a:gd name="f196" fmla="val 6179"/>
                <a:gd name="f197" fmla="val 1920"/>
                <a:gd name="f198" fmla="val 6212"/>
                <a:gd name="f199" fmla="val 1924"/>
                <a:gd name="f200" fmla="val 6226"/>
                <a:gd name="f201" fmla="val 1935"/>
                <a:gd name="f202" fmla="val 6241"/>
                <a:gd name="f203" fmla="val 1948"/>
                <a:gd name="f204" fmla="val 6249"/>
                <a:gd name="f205" fmla="val 1951"/>
                <a:gd name="f206" fmla="val 6251"/>
                <a:gd name="f207" fmla="val 1957"/>
                <a:gd name="f208" fmla="val 6255"/>
                <a:gd name="f209" fmla="val 1962"/>
                <a:gd name="f210" fmla="val 1874"/>
                <a:gd name="f211" fmla="val 6269"/>
                <a:gd name="f212" fmla="val 1787"/>
                <a:gd name="f213" fmla="val 6283"/>
                <a:gd name="f214" fmla="val 1700"/>
                <a:gd name="f215" fmla="val 6293"/>
                <a:gd name="f216" fmla="val 1672"/>
                <a:gd name="f217" fmla="val 6298"/>
                <a:gd name="f218" fmla="val 1646"/>
                <a:gd name="f219" fmla="val 6323"/>
                <a:gd name="f220" fmla="val 6356"/>
                <a:gd name="f221" fmla="val 1645"/>
                <a:gd name="f222" fmla="val 6379"/>
                <a:gd name="f223" fmla="val 1659"/>
                <a:gd name="f224" fmla="val 6400"/>
                <a:gd name="f225" fmla="val 1679"/>
                <a:gd name="f226" fmla="val 6413"/>
                <a:gd name="f227" fmla="val 1682"/>
                <a:gd name="f228" fmla="val 6414"/>
                <a:gd name="f229" fmla="val 1692"/>
                <a:gd name="f230" fmla="val 6416"/>
                <a:gd name="f231" fmla="val 1699"/>
                <a:gd name="f232" fmla="val 6419"/>
                <a:gd name="f233" fmla="val 1998"/>
                <a:gd name="f234" fmla="val 6472"/>
                <a:gd name="f235" fmla="val 2396"/>
                <a:gd name="f236" fmla="val 6519"/>
                <a:gd name="f237" fmla="val 2859"/>
                <a:gd name="f238" fmla="val 4474"/>
                <a:gd name="f239" fmla="val 6873"/>
                <a:gd name="f240" fmla="val 5935"/>
                <a:gd name="f241" fmla="val 8550"/>
                <a:gd name="f242" fmla="val 2939"/>
                <a:gd name="f243" fmla="val 8912"/>
                <a:gd name="f244" fmla="val 2291"/>
                <a:gd name="f245" fmla="val 1729"/>
                <a:gd name="f246" fmla="val 8756"/>
                <a:gd name="f247" fmla="val 1266"/>
                <a:gd name="f248" fmla="val 8731"/>
                <a:gd name="f249" fmla="val 1215"/>
                <a:gd name="f250" fmla="val 8706"/>
                <a:gd name="f251" fmla="val 1165"/>
                <a:gd name="f252" fmla="val 8673"/>
                <a:gd name="f253" fmla="val 1117"/>
                <a:gd name="f254" fmla="val 8529"/>
                <a:gd name="f255" fmla="val 894"/>
                <a:gd name="f256" fmla="val 8308"/>
                <a:gd name="f257" fmla="val 698"/>
                <a:gd name="f258" fmla="val 8022"/>
                <a:gd name="f259" fmla="val 534"/>
                <a:gd name="f260" fmla="val 7917"/>
                <a:gd name="f261" fmla="val 474"/>
                <a:gd name="f262" fmla="val 7803"/>
                <a:gd name="f263" fmla="val 417"/>
                <a:gd name="f264" fmla="val 7677"/>
                <a:gd name="f265" fmla="val 368"/>
                <a:gd name="f266" fmla="val 7102"/>
                <a:gd name="f267" fmla="val 126"/>
                <a:gd name="f268" fmla="val 6353"/>
                <a:gd name="f269" fmla="*/ f0 1 8981"/>
                <a:gd name="f270" fmla="*/ f1 1 6520"/>
                <a:gd name="f271" fmla="val f2"/>
                <a:gd name="f272" fmla="val f3"/>
                <a:gd name="f273" fmla="val f4"/>
                <a:gd name="f274" fmla="+- f273 0 f271"/>
                <a:gd name="f275" fmla="+- f272 0 f271"/>
                <a:gd name="f276" fmla="*/ f275 1 8981"/>
                <a:gd name="f277" fmla="*/ f274 1 6520"/>
                <a:gd name="f278" fmla="*/ f271 1 f276"/>
                <a:gd name="f279" fmla="*/ f272 1 f276"/>
                <a:gd name="f280" fmla="*/ f271 1 f277"/>
                <a:gd name="f281" fmla="*/ f273 1 f277"/>
                <a:gd name="f282" fmla="*/ f278 f269 1"/>
                <a:gd name="f283" fmla="*/ f279 f269 1"/>
                <a:gd name="f284" fmla="*/ f281 f270 1"/>
                <a:gd name="f285" fmla="*/ f280 f2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2" t="f285" r="f283" b="f284"/>
              <a:pathLst>
                <a:path w="8981" h="652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2" y="f31"/>
                    <a:pt x="f32" y="f33"/>
                    <a:pt x="f34" y="f35"/>
                  </a:cubicBezTo>
                  <a:lnTo>
                    <a:pt x="f23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lnTo>
                    <a:pt x="f51" y="f52"/>
                  </a:lnTo>
                  <a:cubicBezTo>
                    <a:pt x="f49" y="f53"/>
                    <a:pt x="f54" y="f46"/>
                    <a:pt x="f55" y="f56"/>
                  </a:cubicBezTo>
                  <a:cubicBezTo>
                    <a:pt x="f57" y="f58"/>
                    <a:pt x="f59" y="f58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38"/>
                    <a:pt x="f69" y="f56"/>
                  </a:cubicBezTo>
                  <a:cubicBezTo>
                    <a:pt x="f70" y="f71"/>
                    <a:pt x="f72" y="f73"/>
                    <a:pt x="f74" y="f75"/>
                  </a:cubicBezTo>
                  <a:lnTo>
                    <a:pt x="f74" y="f75"/>
                  </a:ln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1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lnTo>
                    <a:pt x="f102" y="f103"/>
                  </a:ln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0" y="f114"/>
                  </a:cubicBezTo>
                  <a:cubicBezTo>
                    <a:pt x="f115" y="f116"/>
                    <a:pt x="f117" y="f118"/>
                    <a:pt x="f10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3"/>
                    <a:pt x="f127" y="f128"/>
                  </a:cubicBezTo>
                  <a:cubicBezTo>
                    <a:pt x="f129" y="f130"/>
                    <a:pt x="f131" y="f132"/>
                    <a:pt x="f133" y="f132"/>
                  </a:cubicBezTo>
                  <a:cubicBezTo>
                    <a:pt x="f134" y="f132"/>
                    <a:pt x="f135" y="f136"/>
                    <a:pt x="f137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13" y="f159"/>
                    <a:pt x="f24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0"/>
                    <a:pt x="f186" y="f187"/>
                  </a:cubicBezTo>
                  <a:lnTo>
                    <a:pt x="f186" y="f187"/>
                  </a:lnTo>
                  <a:cubicBezTo>
                    <a:pt x="f188" y="f189"/>
                    <a:pt x="f190" y="f191"/>
                    <a:pt x="f167" y="f192"/>
                  </a:cubicBez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08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18" y="f220"/>
                  </a:cubicBez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6"/>
                  </a:cubicBezTo>
                  <a:cubicBezTo>
                    <a:pt x="f238" y="f236"/>
                    <a:pt x="f239" y="f240"/>
                    <a:pt x="f241" y="f242"/>
                  </a:cubicBezTo>
                  <a:cubicBezTo>
                    <a:pt x="f243" y="f244"/>
                    <a:pt x="f3" y="f245"/>
                    <a:pt x="f246" y="f247"/>
                  </a:cubicBezTo>
                  <a:cubicBezTo>
                    <a:pt x="f248" y="f249"/>
                    <a:pt x="f250" y="f251"/>
                    <a:pt x="f252" y="f253"/>
                  </a:cubicBezTo>
                  <a:cubicBezTo>
                    <a:pt x="f254" y="f255"/>
                    <a:pt x="f256" y="f257"/>
                    <a:pt x="f258" y="f259"/>
                  </a:cubicBezTo>
                  <a:cubicBezTo>
                    <a:pt x="f260" y="f261"/>
                    <a:pt x="f262" y="f263"/>
                    <a:pt x="f264" y="f265"/>
                  </a:cubicBezTo>
                  <a:cubicBezTo>
                    <a:pt x="f266" y="f267"/>
                    <a:pt x="f268" y="f2"/>
                    <a:pt x="f5" y="f2"/>
                  </a:cubicBezTo>
                  <a:close/>
                </a:path>
              </a:pathLst>
            </a:custGeom>
            <a:solidFill>
              <a:srgbClr val="FCCEE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4300;p63">
              <a:extLst>
                <a:ext uri="{FF2B5EF4-FFF2-40B4-BE49-F238E27FC236}">
                  <a16:creationId xmlns:a16="http://schemas.microsoft.com/office/drawing/2014/main" id="{5ECFE079-7CBB-43F8-B8C3-7D9CFF957113}"/>
                </a:ext>
              </a:extLst>
            </p:cNvPr>
            <p:cNvSpPr/>
            <p:nvPr/>
          </p:nvSpPr>
          <p:spPr>
            <a:xfrm rot="1977358">
              <a:off x="1794126" y="636715"/>
              <a:ext cx="54809" cy="1460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6"/>
                <a:gd name="f4" fmla="val 4972"/>
                <a:gd name="f5" fmla="val 957"/>
                <a:gd name="f6" fmla="val 1"/>
                <a:gd name="f7" fmla="val 953"/>
                <a:gd name="f8" fmla="val 949"/>
                <a:gd name="f9" fmla="val 944"/>
                <a:gd name="f10" fmla="val 2"/>
                <a:gd name="f11" fmla="val 916"/>
                <a:gd name="f12" fmla="val 8"/>
                <a:gd name="f13" fmla="val 895"/>
                <a:gd name="f14" fmla="val 32"/>
                <a:gd name="f15" fmla="val 893"/>
                <a:gd name="f16" fmla="val 61"/>
                <a:gd name="f17" fmla="val 869"/>
                <a:gd name="f18" fmla="val 536"/>
                <a:gd name="f19" fmla="val 904"/>
                <a:gd name="f20" fmla="val 1022"/>
                <a:gd name="f21" fmla="val 964"/>
                <a:gd name="f22" fmla="val 1606"/>
                <a:gd name="f23" fmla="val 1031"/>
                <a:gd name="f24" fmla="val 872"/>
                <a:gd name="f25" fmla="val 585"/>
                <a:gd name="f26" fmla="val 887"/>
                <a:gd name="f27" fmla="val 138"/>
                <a:gd name="f28" fmla="val 115"/>
                <a:gd name="f29" fmla="val 875"/>
                <a:gd name="f30" fmla="val 92"/>
                <a:gd name="f31" fmla="val 855"/>
                <a:gd name="f32" fmla="val 81"/>
                <a:gd name="f33" fmla="val 850"/>
                <a:gd name="f34" fmla="val 78"/>
                <a:gd name="f35" fmla="val 843"/>
                <a:gd name="f36" fmla="val 75"/>
                <a:gd name="f37" fmla="val 836"/>
                <a:gd name="f38" fmla="val 74"/>
                <a:gd name="f39" fmla="val 832"/>
                <a:gd name="f40" fmla="val 73"/>
                <a:gd name="f41" fmla="val 829"/>
                <a:gd name="f42" fmla="val 825"/>
                <a:gd name="f43" fmla="val 798"/>
                <a:gd name="f44" fmla="val 772"/>
                <a:gd name="f45" fmla="val 90"/>
                <a:gd name="f46" fmla="val 765"/>
                <a:gd name="f47" fmla="val 116"/>
                <a:gd name="f48" fmla="val 453"/>
                <a:gd name="f49" fmla="val 1079"/>
                <a:gd name="f50" fmla="val 2912"/>
                <a:gd name="f51" fmla="val 470"/>
                <a:gd name="f52" fmla="val 4350"/>
                <a:gd name="f53" fmla="val 476"/>
                <a:gd name="f54" fmla="val 4366"/>
                <a:gd name="f55" fmla="val 487"/>
                <a:gd name="f56" fmla="val 4379"/>
                <a:gd name="f57" fmla="val 499"/>
                <a:gd name="f58" fmla="val 4386"/>
                <a:gd name="f59" fmla="val 759"/>
                <a:gd name="f60" fmla="val 4542"/>
                <a:gd name="f61" fmla="val 1014"/>
                <a:gd name="f62" fmla="val 4723"/>
                <a:gd name="f63" fmla="val 1256"/>
                <a:gd name="f64" fmla="val 4928"/>
                <a:gd name="f65" fmla="val 1258"/>
                <a:gd name="f66" fmla="val 4931"/>
                <a:gd name="f67" fmla="val 1261"/>
                <a:gd name="f68" fmla="val 4933"/>
                <a:gd name="f69" fmla="val 1265"/>
                <a:gd name="f70" fmla="val 4936"/>
                <a:gd name="f71" fmla="val 1275"/>
                <a:gd name="f72" fmla="val 4941"/>
                <a:gd name="f73" fmla="val 1285"/>
                <a:gd name="f74" fmla="val 4943"/>
                <a:gd name="f75" fmla="val 1296"/>
                <a:gd name="f76" fmla="val 1307"/>
                <a:gd name="f77" fmla="val 1317"/>
                <a:gd name="f78" fmla="val 1327"/>
                <a:gd name="f79" fmla="val 1348"/>
                <a:gd name="f80" fmla="val 4924"/>
                <a:gd name="f81" fmla="val 1361"/>
                <a:gd name="f82" fmla="val 4902"/>
                <a:gd name="f83" fmla="val 1360"/>
                <a:gd name="f84" fmla="val 4880"/>
                <a:gd name="f85" fmla="val 4892"/>
                <a:gd name="f86" fmla="val 1363"/>
                <a:gd name="f87" fmla="val 4905"/>
                <a:gd name="f88" fmla="val 1364"/>
                <a:gd name="f89" fmla="val 4917"/>
                <a:gd name="f90" fmla="val 1367"/>
                <a:gd name="f91" fmla="val 4937"/>
                <a:gd name="f92" fmla="val 1380"/>
                <a:gd name="f93" fmla="val 4955"/>
                <a:gd name="f94" fmla="val 1396"/>
                <a:gd name="f95" fmla="val 4964"/>
                <a:gd name="f96" fmla="val 1403"/>
                <a:gd name="f97" fmla="val 4967"/>
                <a:gd name="f98" fmla="val 1410"/>
                <a:gd name="f99" fmla="val 4968"/>
                <a:gd name="f100" fmla="val 1420"/>
                <a:gd name="f101" fmla="val 4971"/>
                <a:gd name="f102" fmla="val 1422"/>
                <a:gd name="f103" fmla="val 1424"/>
                <a:gd name="f104" fmla="val 1427"/>
                <a:gd name="f105" fmla="val 1452"/>
                <a:gd name="f106" fmla="val 1475"/>
                <a:gd name="f107" fmla="val 4956"/>
                <a:gd name="f108" fmla="val 1488"/>
                <a:gd name="f109" fmla="val 4930"/>
                <a:gd name="f110" fmla="val 1581"/>
                <a:gd name="f111" fmla="val 4701"/>
                <a:gd name="f112" fmla="val 1691"/>
                <a:gd name="f113" fmla="val 4460"/>
                <a:gd name="f114" fmla="val 1809"/>
                <a:gd name="f115" fmla="val 4212"/>
                <a:gd name="f116" fmla="val 1815"/>
                <a:gd name="f117" fmla="val 4204"/>
                <a:gd name="f118" fmla="val 1816"/>
                <a:gd name="f119" fmla="val 4195"/>
                <a:gd name="f120" fmla="val 4185"/>
                <a:gd name="f121" fmla="val 1819"/>
                <a:gd name="f122" fmla="val 4091"/>
                <a:gd name="f123" fmla="val 1847"/>
                <a:gd name="f124" fmla="val 1016"/>
                <a:gd name="f125" fmla="val 38"/>
                <a:gd name="f126" fmla="val 1008"/>
                <a:gd name="f127" fmla="val 25"/>
                <a:gd name="f128" fmla="val 1000"/>
                <a:gd name="f129" fmla="val 17"/>
                <a:gd name="f130" fmla="val 989"/>
                <a:gd name="f131" fmla="val 10"/>
                <a:gd name="f132" fmla="val 978"/>
                <a:gd name="f133" fmla="val 4"/>
                <a:gd name="f134" fmla="val 968"/>
                <a:gd name="f135" fmla="*/ f0 1 1866"/>
                <a:gd name="f136" fmla="*/ f1 1 4972"/>
                <a:gd name="f137" fmla="val f2"/>
                <a:gd name="f138" fmla="val f3"/>
                <a:gd name="f139" fmla="val f4"/>
                <a:gd name="f140" fmla="+- f139 0 f137"/>
                <a:gd name="f141" fmla="+- f138 0 f137"/>
                <a:gd name="f142" fmla="*/ f141 1 1866"/>
                <a:gd name="f143" fmla="*/ f140 1 4972"/>
                <a:gd name="f144" fmla="*/ f137 1 f142"/>
                <a:gd name="f145" fmla="*/ f138 1 f142"/>
                <a:gd name="f146" fmla="*/ f137 1 f143"/>
                <a:gd name="f147" fmla="*/ f139 1 f143"/>
                <a:gd name="f148" fmla="*/ f144 f135 1"/>
                <a:gd name="f149" fmla="*/ f145 f135 1"/>
                <a:gd name="f150" fmla="*/ f147 f136 1"/>
                <a:gd name="f151" fmla="*/ f146 f1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8" t="f151" r="f149" b="f150"/>
              <a:pathLst>
                <a:path w="1866" h="4972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9" y="f23"/>
                    <a:pt x="f24" y="f25"/>
                    <a:pt x="f26" y="f27"/>
                  </a:cubicBezTo>
                  <a:cubicBezTo>
                    <a:pt x="f26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0"/>
                    <a:pt x="f42" y="f40"/>
                  </a:cubicBezTo>
                  <a:cubicBezTo>
                    <a:pt x="f43" y="f40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2"/>
                    <a:pt x="f78" y="f70"/>
                  </a:cubicBezTo>
                  <a:cubicBezTo>
                    <a:pt x="f79" y="f80"/>
                    <a:pt x="f81" y="f82"/>
                    <a:pt x="f83" y="f84"/>
                  </a:cubicBezTo>
                  <a:lnTo>
                    <a:pt x="f83" y="f84"/>
                  </a:lnTo>
                  <a:cubicBezTo>
                    <a:pt x="f81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1"/>
                    <a:pt x="f103" y="f101"/>
                    <a:pt x="f104" y="f101"/>
                  </a:cubicBezTo>
                  <a:cubicBezTo>
                    <a:pt x="f105" y="f101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18" y="f120"/>
                  </a:cubicBezTo>
                  <a:cubicBezTo>
                    <a:pt x="f121" y="f122"/>
                    <a:pt x="f3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6"/>
                    <a:pt x="f5" y="f6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4301;p63">
              <a:extLst>
                <a:ext uri="{FF2B5EF4-FFF2-40B4-BE49-F238E27FC236}">
                  <a16:creationId xmlns:a16="http://schemas.microsoft.com/office/drawing/2014/main" id="{E7E7003F-6B25-450D-93BA-5F6E4EE199B2}"/>
                </a:ext>
              </a:extLst>
            </p:cNvPr>
            <p:cNvSpPr/>
            <p:nvPr/>
          </p:nvSpPr>
          <p:spPr>
            <a:xfrm rot="1977358">
              <a:off x="1647437" y="659142"/>
              <a:ext cx="207705" cy="305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72"/>
                <a:gd name="f4" fmla="val 10410"/>
                <a:gd name="f5" fmla="val 1151"/>
                <a:gd name="f6" fmla="val 2306"/>
                <a:gd name="f7" fmla="val 1604"/>
                <a:gd name="f8" fmla="val 2378"/>
                <a:gd name="f9" fmla="val 2903"/>
                <a:gd name="f10" fmla="val 2664"/>
                <a:gd name="f11" fmla="val 4038"/>
                <a:gd name="f12" fmla="val 3715"/>
                <a:gd name="f13" fmla="val 3782"/>
                <a:gd name="f14" fmla="val 4414"/>
                <a:gd name="f15" fmla="val 3679"/>
                <a:gd name="f16" fmla="val 4970"/>
                <a:gd name="f17" fmla="val 3668"/>
                <a:gd name="f18" fmla="val 5412"/>
                <a:gd name="f19" fmla="val 3150"/>
                <a:gd name="f20" fmla="val 4992"/>
                <a:gd name="f21" fmla="val 1637"/>
                <a:gd name="f22" fmla="val 3676"/>
                <a:gd name="f23" fmla="val 6069"/>
                <a:gd name="f24" fmla="val 394"/>
                <a:gd name="f25" fmla="val 6210"/>
                <a:gd name="f26" fmla="val 1274"/>
                <a:gd name="f27" fmla="val 6510"/>
                <a:gd name="f28" fmla="val 4235"/>
                <a:gd name="f29" fmla="val 4799"/>
                <a:gd name="f30" fmla="val 6965"/>
                <a:gd name="f31" fmla="val 4641"/>
                <a:gd name="f32" fmla="val 6919"/>
                <a:gd name="f33" fmla="val 4243"/>
                <a:gd name="f34" fmla="val 6760"/>
                <a:gd name="f35" fmla="val 4028"/>
                <a:gd name="f36" fmla="val 6261"/>
                <a:gd name="f37" fmla="val 3958"/>
                <a:gd name="f38" fmla="val 6097"/>
                <a:gd name="f39" fmla="val 3904"/>
                <a:gd name="f40" fmla="val 5895"/>
                <a:gd name="f41" fmla="val 3889"/>
                <a:gd name="f42" fmla="val 5646"/>
                <a:gd name="f43" fmla="val 5638"/>
                <a:gd name="f44" fmla="val 5628"/>
                <a:gd name="f45" fmla="val 3887"/>
                <a:gd name="f46" fmla="val 5623"/>
                <a:gd name="f47" fmla="val 3862"/>
                <a:gd name="f48" fmla="val 5165"/>
                <a:gd name="f49" fmla="val 3954"/>
                <a:gd name="f50" fmla="val 4552"/>
                <a:gd name="f51" fmla="val 4260"/>
                <a:gd name="f52" fmla="val 3736"/>
                <a:gd name="f53" fmla="val 4266"/>
                <a:gd name="f54" fmla="val 3726"/>
                <a:gd name="f55" fmla="val 4269"/>
                <a:gd name="f56" fmla="val 3716"/>
                <a:gd name="f57" fmla="val 4272"/>
                <a:gd name="f58" fmla="val 3705"/>
                <a:gd name="f59" fmla="val 4596"/>
                <a:gd name="f60" fmla="val 2848"/>
                <a:gd name="f61" fmla="val 5159"/>
                <a:gd name="f62" fmla="val 1761"/>
                <a:gd name="f63" fmla="val 3684"/>
                <a:gd name="f64" fmla="val 5798"/>
                <a:gd name="f65" fmla="val 3711"/>
                <a:gd name="f66" fmla="val 6018"/>
                <a:gd name="f67" fmla="val 3762"/>
                <a:gd name="f68" fmla="val 6201"/>
                <a:gd name="f69" fmla="val 3829"/>
                <a:gd name="f70" fmla="val 6352"/>
                <a:gd name="f71" fmla="val 4061"/>
                <a:gd name="f72" fmla="val 6886"/>
                <a:gd name="f73" fmla="val 4477"/>
                <a:gd name="f74" fmla="val 7087"/>
                <a:gd name="f75" fmla="val 4693"/>
                <a:gd name="f76" fmla="val 7158"/>
                <a:gd name="f77" fmla="val 4410"/>
                <a:gd name="f78" fmla="val 7730"/>
                <a:gd name="f79" fmla="val 3079"/>
                <a:gd name="f80" fmla="val 10188"/>
                <a:gd name="f81" fmla="val 1156"/>
                <a:gd name="f82" fmla="val 1047"/>
                <a:gd name="f83" fmla="val 937"/>
                <a:gd name="f84" fmla="val 10180"/>
                <a:gd name="f85" fmla="val 824"/>
                <a:gd name="f86" fmla="val 10163"/>
                <a:gd name="f87" fmla="val 793"/>
                <a:gd name="f88" fmla="val 9957"/>
                <a:gd name="f89" fmla="val 730"/>
                <a:gd name="f90" fmla="val 9329"/>
                <a:gd name="f91" fmla="val 964"/>
                <a:gd name="f92" fmla="val 8575"/>
                <a:gd name="f93" fmla="val 1332"/>
                <a:gd name="f94" fmla="val 7393"/>
                <a:gd name="f95" fmla="val 2272"/>
                <a:gd name="f96" fmla="val 6436"/>
                <a:gd name="f97" fmla="val 6127"/>
                <a:gd name="f98" fmla="val 6092"/>
                <a:gd name="f99" fmla="val 6058"/>
                <a:gd name="f100" fmla="val 19"/>
                <a:gd name="f101" fmla="val 6038"/>
                <a:gd name="f102" fmla="val 49"/>
                <a:gd name="f103" fmla="val 5081"/>
                <a:gd name="f104" fmla="val 1459"/>
                <a:gd name="f105" fmla="val 4480"/>
                <a:gd name="f106" fmla="val 2588"/>
                <a:gd name="f107" fmla="val 4122"/>
                <a:gd name="f108" fmla="val 3496"/>
                <a:gd name="f109" fmla="val 2687"/>
                <a:gd name="f110" fmla="val 2210"/>
                <a:gd name="f111" fmla="val 1070"/>
                <a:gd name="f112" fmla="val 2073"/>
                <a:gd name="f113" fmla="val 1001"/>
                <a:gd name="f114" fmla="val 2067"/>
                <a:gd name="f115" fmla="val 999"/>
                <a:gd name="f116" fmla="val 997"/>
                <a:gd name="f117" fmla="val 996"/>
                <a:gd name="f118" fmla="val 962"/>
                <a:gd name="f119" fmla="val 928"/>
                <a:gd name="f120" fmla="val 2081"/>
                <a:gd name="f121" fmla="val 907"/>
                <a:gd name="f122" fmla="val 2109"/>
                <a:gd name="f123" fmla="val 884"/>
                <a:gd name="f124" fmla="val 2137"/>
                <a:gd name="f125" fmla="val 877"/>
                <a:gd name="f126" fmla="val 2174"/>
                <a:gd name="f127" fmla="val 887"/>
                <a:gd name="f128" fmla="val 2208"/>
                <a:gd name="f129" fmla="val 1338"/>
                <a:gd name="f130" fmla="val 3748"/>
                <a:gd name="f131" fmla="val 3048"/>
                <a:gd name="f132" fmla="val 5202"/>
                <a:gd name="f133" fmla="val 3567"/>
                <a:gd name="f134" fmla="val 5615"/>
                <a:gd name="f135" fmla="val 1"/>
                <a:gd name="f136" fmla="val 7238"/>
                <a:gd name="f137" fmla="val 615"/>
                <a:gd name="f138" fmla="val 10254"/>
                <a:gd name="f139" fmla="val 622"/>
                <a:gd name="f140" fmla="val 10284"/>
                <a:gd name="f141" fmla="val 630"/>
                <a:gd name="f142" fmla="val 10327"/>
                <a:gd name="f143" fmla="val 666"/>
                <a:gd name="f144" fmla="val 10361"/>
                <a:gd name="f145" fmla="val 709"/>
                <a:gd name="f146" fmla="val 10368"/>
                <a:gd name="f147" fmla="val 867"/>
                <a:gd name="f148" fmla="val 10397"/>
                <a:gd name="f149" fmla="val 1018"/>
                <a:gd name="f150" fmla="val 1167"/>
                <a:gd name="f151" fmla="val 3430"/>
                <a:gd name="f152" fmla="val 4849"/>
                <a:gd name="f153" fmla="val 7361"/>
                <a:gd name="f154" fmla="val 4945"/>
                <a:gd name="f155" fmla="val 7143"/>
                <a:gd name="f156" fmla="val 3816"/>
                <a:gd name="f157" fmla="val 6244"/>
                <a:gd name="f158" fmla="val 123"/>
                <a:gd name="f159" fmla="val 6234"/>
                <a:gd name="f160" fmla="val 86"/>
                <a:gd name="f161" fmla="val 6224"/>
                <a:gd name="f162" fmla="val 44"/>
                <a:gd name="f163" fmla="val 6190"/>
                <a:gd name="f164" fmla="val 9"/>
                <a:gd name="f165" fmla="val 6147"/>
                <a:gd name="f166" fmla="val 2"/>
                <a:gd name="f167" fmla="val 6141"/>
                <a:gd name="f168" fmla="val 6134"/>
                <a:gd name="f169" fmla="*/ f0 1 7072"/>
                <a:gd name="f170" fmla="*/ f1 1 10410"/>
                <a:gd name="f171" fmla="val f2"/>
                <a:gd name="f172" fmla="val f3"/>
                <a:gd name="f173" fmla="val f4"/>
                <a:gd name="f174" fmla="+- f173 0 f171"/>
                <a:gd name="f175" fmla="+- f172 0 f171"/>
                <a:gd name="f176" fmla="*/ f175 1 7072"/>
                <a:gd name="f177" fmla="*/ f174 1 10410"/>
                <a:gd name="f178" fmla="*/ f171 1 f176"/>
                <a:gd name="f179" fmla="*/ f172 1 f176"/>
                <a:gd name="f180" fmla="*/ f171 1 f177"/>
                <a:gd name="f181" fmla="*/ f173 1 f177"/>
                <a:gd name="f182" fmla="*/ f178 f169 1"/>
                <a:gd name="f183" fmla="*/ f179 f169 1"/>
                <a:gd name="f184" fmla="*/ f181 f170 1"/>
                <a:gd name="f185" fmla="*/ f180 f1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2" t="f185" r="f183" b="f184"/>
              <a:pathLst>
                <a:path w="7072" h="10410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5" y="f6"/>
                  </a:cubicBezTo>
                  <a:close/>
                  <a:moveTo>
                    <a:pt x="f23" y="f24"/>
                  </a:move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1" y="f43"/>
                    <a:pt x="f41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23" y="f24"/>
                  </a:cubicBezTo>
                  <a:close/>
                  <a:moveTo>
                    <a:pt x="f63" y="f64"/>
                  </a:move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63" y="f64"/>
                  </a:cubicBezTo>
                  <a:close/>
                  <a:moveTo>
                    <a:pt x="f97" y="f2"/>
                  </a:moveTo>
                  <a:cubicBezTo>
                    <a:pt x="f98" y="f2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4"/>
                    <a:pt x="f116" y="f114"/>
                    <a:pt x="f117" y="f114"/>
                  </a:cubicBezTo>
                  <a:cubicBezTo>
                    <a:pt x="f118" y="f114"/>
                    <a:pt x="f119" y="f120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4"/>
                    <a:pt x="f150" y="f4"/>
                  </a:cubicBezTo>
                  <a:cubicBezTo>
                    <a:pt x="f151" y="f4"/>
                    <a:pt x="f152" y="f153"/>
                    <a:pt x="f154" y="f155"/>
                  </a:cubicBezTo>
                  <a:cubicBezTo>
                    <a:pt x="f3" y="f156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35"/>
                    <a:pt x="f168" y="f2"/>
                    <a:pt x="f9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4302;p63">
              <a:extLst>
                <a:ext uri="{FF2B5EF4-FFF2-40B4-BE49-F238E27FC236}">
                  <a16:creationId xmlns:a16="http://schemas.microsoft.com/office/drawing/2014/main" id="{9D9B0DEC-49EC-4D23-90FB-8A5262EB0741}"/>
                </a:ext>
              </a:extLst>
            </p:cNvPr>
            <p:cNvSpPr/>
            <p:nvPr/>
          </p:nvSpPr>
          <p:spPr>
            <a:xfrm rot="1977358">
              <a:off x="1727091" y="880972"/>
              <a:ext cx="176780" cy="117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9"/>
                <a:gd name="f4" fmla="val 4007"/>
                <a:gd name="f5" fmla="val 814"/>
                <a:gd name="f6" fmla="val 762"/>
                <a:gd name="f7" fmla="val 719"/>
                <a:gd name="f8" fmla="val 35"/>
                <a:gd name="f9" fmla="val 708"/>
                <a:gd name="f10" fmla="val 85"/>
                <a:gd name="f11" fmla="val 694"/>
                <a:gd name="f12" fmla="val 143"/>
                <a:gd name="f13" fmla="val 732"/>
                <a:gd name="f14" fmla="val 203"/>
                <a:gd name="f15" fmla="val 791"/>
                <a:gd name="f16" fmla="val 217"/>
                <a:gd name="f17" fmla="val 3400"/>
                <a:gd name="f18" fmla="val 811"/>
                <a:gd name="f19" fmla="val 5218"/>
                <a:gd name="f20" fmla="val 3124"/>
                <a:gd name="f21" fmla="val 5690"/>
                <a:gd name="f22" fmla="val 3780"/>
                <a:gd name="f23" fmla="val 2142"/>
                <a:gd name="f24" fmla="val 3635"/>
                <a:gd name="f25" fmla="val 228"/>
                <a:gd name="f26" fmla="val 1376"/>
                <a:gd name="f27" fmla="val 208"/>
                <a:gd name="f28" fmla="val 1352"/>
                <a:gd name="f29" fmla="val 187"/>
                <a:gd name="f30" fmla="val 1326"/>
                <a:gd name="f31" fmla="val 155"/>
                <a:gd name="f32" fmla="val 1313"/>
                <a:gd name="f33" fmla="val 123"/>
                <a:gd name="f34" fmla="val 99"/>
                <a:gd name="f35" fmla="val 74"/>
                <a:gd name="f36" fmla="val 1321"/>
                <a:gd name="f37" fmla="val 53"/>
                <a:gd name="f38" fmla="val 1338"/>
                <a:gd name="f39" fmla="val 8"/>
                <a:gd name="f40" fmla="val 1378"/>
                <a:gd name="f41" fmla="val 1446"/>
                <a:gd name="f42" fmla="val 39"/>
                <a:gd name="f43" fmla="val 1493"/>
                <a:gd name="f44" fmla="val 59"/>
                <a:gd name="f45" fmla="val 1517"/>
                <a:gd name="f46" fmla="val 2110"/>
                <a:gd name="f47" fmla="val 3944"/>
                <a:gd name="f48" fmla="val 5902"/>
                <a:gd name="f49" fmla="val 5942"/>
                <a:gd name="f50" fmla="val 5978"/>
                <a:gd name="f51" fmla="val 3985"/>
                <a:gd name="f52" fmla="val 5999"/>
                <a:gd name="f53" fmla="val 3950"/>
                <a:gd name="f54" fmla="val 3914"/>
                <a:gd name="f55" fmla="val 6017"/>
                <a:gd name="f56" fmla="val 3871"/>
                <a:gd name="f57" fmla="val 5996"/>
                <a:gd name="f58" fmla="val 3837"/>
                <a:gd name="f59" fmla="val 5976"/>
                <a:gd name="f60" fmla="val 3806"/>
                <a:gd name="f61" fmla="val 3964"/>
                <a:gd name="f62" fmla="val 715"/>
                <a:gd name="f63" fmla="val 841"/>
                <a:gd name="f64" fmla="val 3"/>
                <a:gd name="f65" fmla="val 832"/>
                <a:gd name="f66" fmla="val 1"/>
                <a:gd name="f67" fmla="val 823"/>
                <a:gd name="f68" fmla="*/ f0 1 6019"/>
                <a:gd name="f69" fmla="*/ f1 1 4007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6019"/>
                <a:gd name="f76" fmla="*/ f73 1 4007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6019" h="400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2" y="f41"/>
                    <a:pt x="f42" y="f43"/>
                  </a:cubicBezTo>
                  <a:cubicBezTo>
                    <a:pt x="f44" y="f45"/>
                    <a:pt x="f46" y="f47"/>
                    <a:pt x="f48" y="f4"/>
                  </a:cubicBezTo>
                  <a:cubicBezTo>
                    <a:pt x="f49" y="f4"/>
                    <a:pt x="f50" y="f51"/>
                    <a:pt x="f52" y="f53"/>
                  </a:cubicBezTo>
                  <a:cubicBezTo>
                    <a:pt x="f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4303;p63">
              <a:extLst>
                <a:ext uri="{FF2B5EF4-FFF2-40B4-BE49-F238E27FC236}">
                  <a16:creationId xmlns:a16="http://schemas.microsoft.com/office/drawing/2014/main" id="{01EE9BDA-BC3D-4098-A4E0-81472E0E326E}"/>
                </a:ext>
              </a:extLst>
            </p:cNvPr>
            <p:cNvSpPr/>
            <p:nvPr/>
          </p:nvSpPr>
          <p:spPr>
            <a:xfrm rot="1977358">
              <a:off x="1800653" y="843303"/>
              <a:ext cx="136364" cy="8420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4643"/>
                <a:gd name="f5" fmla="val 2867"/>
                <a:gd name="f6" fmla="val 2405"/>
                <a:gd name="f7" fmla="val 1665"/>
                <a:gd name="f8" fmla="val 834"/>
                <a:gd name="f9" fmla="val 85"/>
                <a:gd name="f10" fmla="val 87"/>
                <a:gd name="f11" fmla="val 30"/>
                <a:gd name="f12" fmla="val 381"/>
                <a:gd name="f13" fmla="val 444"/>
                <a:gd name="f14" fmla="val 22"/>
                <a:gd name="f15" fmla="val 501"/>
                <a:gd name="f16" fmla="val 38"/>
                <a:gd name="f17" fmla="val 546"/>
                <a:gd name="f18" fmla="val 81"/>
                <a:gd name="f19" fmla="val 573"/>
                <a:gd name="f20" fmla="val 125"/>
                <a:gd name="f21" fmla="val 138"/>
                <a:gd name="f22" fmla="val 150"/>
                <a:gd name="f23" fmla="val 571"/>
                <a:gd name="f24" fmla="val 163"/>
                <a:gd name="f25" fmla="val 567"/>
                <a:gd name="f26" fmla="val 874"/>
                <a:gd name="f27" fmla="val 305"/>
                <a:gd name="f28" fmla="val 1678"/>
                <a:gd name="f29" fmla="val 225"/>
                <a:gd name="f30" fmla="val 2399"/>
                <a:gd name="f31" fmla="val 3266"/>
                <a:gd name="f32" fmla="val 4013"/>
                <a:gd name="f33" fmla="val 341"/>
                <a:gd name="f34" fmla="val 4335"/>
                <a:gd name="f35" fmla="val 401"/>
                <a:gd name="f36" fmla="val 3076"/>
                <a:gd name="f37" fmla="val 2015"/>
                <a:gd name="f38" fmla="val 1329"/>
                <a:gd name="f39" fmla="val 2646"/>
                <a:gd name="f40" fmla="val 1310"/>
                <a:gd name="f41" fmla="val 2653"/>
                <a:gd name="f42" fmla="val 1253"/>
                <a:gd name="f43" fmla="val 2674"/>
                <a:gd name="f44" fmla="val 1224"/>
                <a:gd name="f45" fmla="val 2737"/>
                <a:gd name="f46" fmla="val 1244"/>
                <a:gd name="f47" fmla="val 2792"/>
                <a:gd name="f48" fmla="val 1259"/>
                <a:gd name="f49" fmla="val 2838"/>
                <a:gd name="f50" fmla="val 1302"/>
                <a:gd name="f51" fmla="val 2866"/>
                <a:gd name="f52" fmla="val 1346"/>
                <a:gd name="f53" fmla="val 1359"/>
                <a:gd name="f54" fmla="val 1372"/>
                <a:gd name="f55" fmla="val 2864"/>
                <a:gd name="f56" fmla="val 1383"/>
                <a:gd name="f57" fmla="val 2859"/>
                <a:gd name="f58" fmla="val 1461"/>
                <a:gd name="f59" fmla="val 2832"/>
                <a:gd name="f60" fmla="val 3311"/>
                <a:gd name="f61" fmla="val 2164"/>
                <a:gd name="f62" fmla="val 4616"/>
                <a:gd name="f63" fmla="val 391"/>
                <a:gd name="f64" fmla="val 4637"/>
                <a:gd name="f65" fmla="val 361"/>
                <a:gd name="f66" fmla="val 323"/>
                <a:gd name="f67" fmla="val 4630"/>
                <a:gd name="f68" fmla="val 289"/>
                <a:gd name="f69" fmla="val 4619"/>
                <a:gd name="f70" fmla="val 253"/>
                <a:gd name="f71" fmla="val 4587"/>
                <a:gd name="f72" fmla="val 228"/>
                <a:gd name="f73" fmla="val 4552"/>
                <a:gd name="f74" fmla="val 219"/>
                <a:gd name="f75" fmla="val 4489"/>
                <a:gd name="f76" fmla="val 205"/>
                <a:gd name="f77" fmla="val 3556"/>
                <a:gd name="f78" fmla="*/ f1 1 4643"/>
                <a:gd name="f79" fmla="*/ f2 1 2867"/>
                <a:gd name="f80" fmla="val f3"/>
                <a:gd name="f81" fmla="val f4"/>
                <a:gd name="f82" fmla="val f5"/>
                <a:gd name="f83" fmla="+- f82 0 f80"/>
                <a:gd name="f84" fmla="+- f81 0 f80"/>
                <a:gd name="f85" fmla="*/ f84 1 4643"/>
                <a:gd name="f86" fmla="*/ f83 1 2867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4643" h="2867">
                  <a:moveTo>
                    <a:pt x="f6" y="f3"/>
                  </a:moveTo>
                  <a:cubicBezTo>
                    <a:pt x="f7" y="f3"/>
                    <a:pt x="f8" y="f9"/>
                    <a:pt x="f10" y="f0"/>
                  </a:cubicBezTo>
                  <a:cubicBezTo>
                    <a:pt x="f11" y="f12"/>
                    <a:pt x="f3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4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4304;p63">
              <a:extLst>
                <a:ext uri="{FF2B5EF4-FFF2-40B4-BE49-F238E27FC236}">
                  <a16:creationId xmlns:a16="http://schemas.microsoft.com/office/drawing/2014/main" id="{5FFE6144-E56F-48B6-918D-A8CF8AE3D5EC}"/>
                </a:ext>
              </a:extLst>
            </p:cNvPr>
            <p:cNvSpPr/>
            <p:nvPr/>
          </p:nvSpPr>
          <p:spPr>
            <a:xfrm rot="1977358">
              <a:off x="1823578" y="781401"/>
              <a:ext cx="270497" cy="2013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10"/>
                <a:gd name="f4" fmla="val 6857"/>
                <a:gd name="f5" fmla="val 5541"/>
                <a:gd name="f6" fmla="val 1"/>
                <a:gd name="f7" fmla="val 5278"/>
                <a:gd name="f8" fmla="val 5006"/>
                <a:gd name="f9" fmla="val 13"/>
                <a:gd name="f10" fmla="val 4727"/>
                <a:gd name="f11" fmla="val 39"/>
                <a:gd name="f12" fmla="val 2976"/>
                <a:gd name="f13" fmla="val 200"/>
                <a:gd name="f14" fmla="val 693"/>
                <a:gd name="f15" fmla="val 957"/>
                <a:gd name="f16" fmla="val 23"/>
                <a:gd name="f17" fmla="val 2571"/>
                <a:gd name="f18" fmla="val 2626"/>
                <a:gd name="f19" fmla="val 28"/>
                <a:gd name="f20" fmla="val 2690"/>
                <a:gd name="f21" fmla="val 82"/>
                <a:gd name="f22" fmla="val 2713"/>
                <a:gd name="f23" fmla="val 95"/>
                <a:gd name="f24" fmla="val 2719"/>
                <a:gd name="f25" fmla="val 109"/>
                <a:gd name="f26" fmla="val 2721"/>
                <a:gd name="f27" fmla="val 123"/>
                <a:gd name="f28" fmla="val 166"/>
                <a:gd name="f29" fmla="val 207"/>
                <a:gd name="f30" fmla="val 2696"/>
                <a:gd name="f31" fmla="val 224"/>
                <a:gd name="f32" fmla="val 2655"/>
                <a:gd name="f33" fmla="val 857"/>
                <a:gd name="f34" fmla="val 1133"/>
                <a:gd name="f35" fmla="val 3055"/>
                <a:gd name="f36" fmla="val 412"/>
                <a:gd name="f37" fmla="val 4746"/>
                <a:gd name="f38" fmla="val 257"/>
                <a:gd name="f39" fmla="val 5022"/>
                <a:gd name="f40" fmla="val 231"/>
                <a:gd name="f41" fmla="val 5291"/>
                <a:gd name="f42" fmla="val 219"/>
                <a:gd name="f43" fmla="val 5550"/>
                <a:gd name="f44" fmla="val 7038"/>
                <a:gd name="f45" fmla="val 8221"/>
                <a:gd name="f46" fmla="val 623"/>
                <a:gd name="f47" fmla="val 8672"/>
                <a:gd name="f48" fmla="val 1316"/>
                <a:gd name="f49" fmla="val 8981"/>
                <a:gd name="f50" fmla="val 1793"/>
                <a:gd name="f51" fmla="val 8938"/>
                <a:gd name="f52" fmla="val 2389"/>
                <a:gd name="f53" fmla="val 8547"/>
                <a:gd name="f54" fmla="val 3089"/>
                <a:gd name="f55" fmla="val 6884"/>
                <a:gd name="f56" fmla="val 6057"/>
                <a:gd name="f57" fmla="val 4455"/>
                <a:gd name="f58" fmla="val 6625"/>
                <a:gd name="f59" fmla="val 2842"/>
                <a:gd name="f60" fmla="val 1856"/>
                <a:gd name="f61" fmla="val 1175"/>
                <a:gd name="f62" fmla="val 6413"/>
                <a:gd name="f63" fmla="val 1157"/>
                <a:gd name="f64" fmla="val 6407"/>
                <a:gd name="f65" fmla="val 1146"/>
                <a:gd name="f66" fmla="val 6404"/>
                <a:gd name="f67" fmla="val 1135"/>
                <a:gd name="f68" fmla="val 6402"/>
                <a:gd name="f69" fmla="val 1124"/>
                <a:gd name="f70" fmla="val 1078"/>
                <a:gd name="f71" fmla="val 1035"/>
                <a:gd name="f72" fmla="val 6433"/>
                <a:gd name="f73" fmla="val 1019"/>
                <a:gd name="f74" fmla="val 6479"/>
                <a:gd name="f75" fmla="val 999"/>
                <a:gd name="f76" fmla="val 6537"/>
                <a:gd name="f77" fmla="val 1030"/>
                <a:gd name="f78" fmla="val 6597"/>
                <a:gd name="f79" fmla="val 1089"/>
                <a:gd name="f80" fmla="val 6617"/>
                <a:gd name="f81" fmla="val 1126"/>
                <a:gd name="f82" fmla="val 6630"/>
                <a:gd name="f83" fmla="val 1834"/>
                <a:gd name="f84" fmla="val 6856"/>
                <a:gd name="f85" fmla="val 2859"/>
                <a:gd name="f86" fmla="val 3168"/>
                <a:gd name="f87" fmla="val 3505"/>
                <a:gd name="f88" fmla="val 6833"/>
                <a:gd name="f89" fmla="val 3867"/>
                <a:gd name="f90" fmla="val 6781"/>
                <a:gd name="f91" fmla="val 6568"/>
                <a:gd name="f92" fmla="val 7294"/>
                <a:gd name="f93" fmla="val 5777"/>
                <a:gd name="f94" fmla="val 8739"/>
                <a:gd name="f95" fmla="val 3196"/>
                <a:gd name="f96" fmla="val 9168"/>
                <a:gd name="f97" fmla="val 2430"/>
                <a:gd name="f98" fmla="val 9209"/>
                <a:gd name="f99" fmla="val 1739"/>
                <a:gd name="f100" fmla="val 8857"/>
                <a:gd name="f101" fmla="val 1197"/>
                <a:gd name="f102" fmla="val 8366"/>
                <a:gd name="f103" fmla="val 443"/>
                <a:gd name="f104" fmla="val 7108"/>
                <a:gd name="f105" fmla="*/ f0 1 9210"/>
                <a:gd name="f106" fmla="*/ f1 1 6857"/>
                <a:gd name="f107" fmla="val f2"/>
                <a:gd name="f108" fmla="val f3"/>
                <a:gd name="f109" fmla="val f4"/>
                <a:gd name="f110" fmla="+- f109 0 f107"/>
                <a:gd name="f111" fmla="+- f108 0 f107"/>
                <a:gd name="f112" fmla="*/ f111 1 9210"/>
                <a:gd name="f113" fmla="*/ f110 1 6857"/>
                <a:gd name="f114" fmla="*/ f107 1 f112"/>
                <a:gd name="f115" fmla="*/ f108 1 f112"/>
                <a:gd name="f116" fmla="*/ f107 1 f113"/>
                <a:gd name="f117" fmla="*/ f109 1 f113"/>
                <a:gd name="f118" fmla="*/ f114 f105 1"/>
                <a:gd name="f119" fmla="*/ f115 f105 1"/>
                <a:gd name="f120" fmla="*/ f117 f106 1"/>
                <a:gd name="f121" fmla="*/ f116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8" t="f121" r="f119" b="f120"/>
              <a:pathLst>
                <a:path w="9210" h="68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41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4305;p63">
              <a:extLst>
                <a:ext uri="{FF2B5EF4-FFF2-40B4-BE49-F238E27FC236}">
                  <a16:creationId xmlns:a16="http://schemas.microsoft.com/office/drawing/2014/main" id="{BC599D83-DD6C-4FA5-91B5-015A2864E82B}"/>
                </a:ext>
              </a:extLst>
            </p:cNvPr>
            <p:cNvSpPr/>
            <p:nvPr/>
          </p:nvSpPr>
          <p:spPr>
            <a:xfrm rot="1977358">
              <a:off x="1791078" y="623264"/>
              <a:ext cx="71725" cy="1472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42"/>
                <a:gd name="f4" fmla="val 5014"/>
                <a:gd name="f5" fmla="val 1243"/>
                <a:gd name="f6" fmla="val 1241"/>
                <a:gd name="f7" fmla="val 1238"/>
                <a:gd name="f8" fmla="val 1236"/>
                <a:gd name="f9" fmla="val 1"/>
                <a:gd name="f10" fmla="val 1193"/>
                <a:gd name="f11" fmla="val 2"/>
                <a:gd name="f12" fmla="val 1157"/>
                <a:gd name="f13" fmla="val 29"/>
                <a:gd name="f14" fmla="val 1140"/>
                <a:gd name="f15" fmla="val 69"/>
                <a:gd name="f16" fmla="val 1093"/>
                <a:gd name="f17" fmla="val 184"/>
                <a:gd name="f18" fmla="val 2921"/>
                <a:gd name="f19" fmla="val 690"/>
                <a:gd name="f20" fmla="val 4939"/>
                <a:gd name="f21" fmla="val 704"/>
                <a:gd name="f22" fmla="val 4985"/>
                <a:gd name="f23" fmla="val 747"/>
                <a:gd name="f24" fmla="val 5013"/>
                <a:gd name="f25" fmla="val 794"/>
                <a:gd name="f26" fmla="val 806"/>
                <a:gd name="f27" fmla="val 817"/>
                <a:gd name="f28" fmla="val 5012"/>
                <a:gd name="f29" fmla="val 833"/>
                <a:gd name="f30" fmla="val 5006"/>
                <a:gd name="f31" fmla="val 890"/>
                <a:gd name="f32" fmla="val 4986"/>
                <a:gd name="f33" fmla="val 919"/>
                <a:gd name="f34" fmla="val 4925"/>
                <a:gd name="f35" fmla="val 900"/>
                <a:gd name="f36" fmla="val 4868"/>
                <a:gd name="f37" fmla="val 348"/>
                <a:gd name="f38" fmla="val 3253"/>
                <a:gd name="f39" fmla="val 1018"/>
                <a:gd name="f40" fmla="val 1073"/>
                <a:gd name="f41" fmla="val 1263"/>
                <a:gd name="f42" fmla="val 375"/>
                <a:gd name="f43" fmla="val 2215"/>
                <a:gd name="f44" fmla="val 2241"/>
                <a:gd name="f45" fmla="val 2141"/>
                <a:gd name="f46" fmla="val 4666"/>
                <a:gd name="f47" fmla="val 2139"/>
                <a:gd name="f48" fmla="val 4692"/>
                <a:gd name="f49" fmla="val 2136"/>
                <a:gd name="f50" fmla="val 4751"/>
                <a:gd name="f51" fmla="val 2184"/>
                <a:gd name="f52" fmla="val 4804"/>
                <a:gd name="f53" fmla="val 2244"/>
                <a:gd name="f54" fmla="val 4805"/>
                <a:gd name="f55" fmla="val 2315"/>
                <a:gd name="f56" fmla="val 2356"/>
                <a:gd name="f57" fmla="val 4761"/>
                <a:gd name="f58" fmla="val 2358"/>
                <a:gd name="f59" fmla="val 4700"/>
                <a:gd name="f60" fmla="val 2362"/>
                <a:gd name="f61" fmla="val 4592"/>
                <a:gd name="f62" fmla="val 2000"/>
                <a:gd name="f63" fmla="val 1338"/>
                <a:gd name="f64" fmla="val 56"/>
                <a:gd name="f65" fmla="val 1318"/>
                <a:gd name="f66" fmla="val 21"/>
                <a:gd name="f67" fmla="val 1284"/>
                <a:gd name="f68" fmla="*/ f0 1 2442"/>
                <a:gd name="f69" fmla="*/ f1 1 5014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2442"/>
                <a:gd name="f76" fmla="*/ f73 1 5014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2442" h="5014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9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4"/>
                    <a:pt x="f56" y="f57"/>
                    <a:pt x="f58" y="f59"/>
                  </a:cubicBezTo>
                  <a:cubicBezTo>
                    <a:pt x="f60" y="f61"/>
                    <a:pt x="f3" y="f62"/>
                    <a:pt x="f63" y="f64"/>
                  </a:cubicBezTo>
                  <a:cubicBezTo>
                    <a:pt x="f65" y="f66"/>
                    <a:pt x="f6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4306;p63">
              <a:extLst>
                <a:ext uri="{FF2B5EF4-FFF2-40B4-BE49-F238E27FC236}">
                  <a16:creationId xmlns:a16="http://schemas.microsoft.com/office/drawing/2014/main" id="{483B8A82-F314-471C-B50B-BEDF872EFC7C}"/>
                </a:ext>
              </a:extLst>
            </p:cNvPr>
            <p:cNvSpPr/>
            <p:nvPr/>
          </p:nvSpPr>
          <p:spPr>
            <a:xfrm rot="1977358">
              <a:off x="1688137" y="895061"/>
              <a:ext cx="99303" cy="15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81"/>
                <a:gd name="f4" fmla="val 5317"/>
                <a:gd name="f5" fmla="val 197"/>
                <a:gd name="f6" fmla="val 1"/>
                <a:gd name="f7" fmla="val 135"/>
                <a:gd name="f8" fmla="val 84"/>
                <a:gd name="f9" fmla="val 46"/>
                <a:gd name="f10" fmla="val 83"/>
                <a:gd name="f11" fmla="val 106"/>
                <a:gd name="f12" fmla="val 139"/>
                <a:gd name="f13" fmla="val 3209"/>
                <a:gd name="f14" fmla="val 2031"/>
                <a:gd name="f15" fmla="val 5283"/>
                <a:gd name="f16" fmla="val 2052"/>
                <a:gd name="f17" fmla="val 5304"/>
                <a:gd name="f18" fmla="val 2081"/>
                <a:gd name="f19" fmla="val 2109"/>
                <a:gd name="f20" fmla="val 2113"/>
                <a:gd name="f21" fmla="val 2116"/>
                <a:gd name="f22" fmla="val 5316"/>
                <a:gd name="f23" fmla="val 2119"/>
                <a:gd name="f24" fmla="val 2120"/>
                <a:gd name="f25" fmla="val 2121"/>
                <a:gd name="f26" fmla="val 2122"/>
                <a:gd name="f27" fmla="val 2156"/>
                <a:gd name="f28" fmla="val 5313"/>
                <a:gd name="f29" fmla="val 2186"/>
                <a:gd name="f30" fmla="val 5291"/>
                <a:gd name="f31" fmla="val 2205"/>
                <a:gd name="f32" fmla="val 5263"/>
                <a:gd name="f33" fmla="val 2216"/>
                <a:gd name="f34" fmla="val 5241"/>
                <a:gd name="f35" fmla="val 3219"/>
                <a:gd name="f36" fmla="val 2179"/>
                <a:gd name="f37" fmla="val 976"/>
                <a:gd name="f38" fmla="val 2159"/>
                <a:gd name="f39" fmla="val 940"/>
                <a:gd name="f40" fmla="val 919"/>
                <a:gd name="f41" fmla="val 2083"/>
                <a:gd name="f42" fmla="val 2065"/>
                <a:gd name="f43" fmla="val 2048"/>
                <a:gd name="f44" fmla="val 923"/>
                <a:gd name="f45" fmla="val 932"/>
                <a:gd name="f46" fmla="val 1978"/>
                <a:gd name="f47" fmla="val 960"/>
                <a:gd name="f48" fmla="val 1958"/>
                <a:gd name="f49" fmla="val 1026"/>
                <a:gd name="f50" fmla="val 1987"/>
                <a:gd name="f51" fmla="val 1080"/>
                <a:gd name="f52" fmla="val 2957"/>
                <a:gd name="f53" fmla="val 2890"/>
                <a:gd name="f54" fmla="val 2307"/>
                <a:gd name="f55" fmla="val 4549"/>
                <a:gd name="f56" fmla="val 2084"/>
                <a:gd name="f57" fmla="val 5019"/>
                <a:gd name="f58" fmla="val 228"/>
                <a:gd name="f59" fmla="val 3017"/>
                <a:gd name="f60" fmla="val 301"/>
                <a:gd name="f61" fmla="val 143"/>
                <a:gd name="f62" fmla="val 303"/>
                <a:gd name="f63" fmla="val 114"/>
                <a:gd name="f64" fmla="val 305"/>
                <a:gd name="f65" fmla="val 55"/>
                <a:gd name="f66" fmla="val 256"/>
                <a:gd name="f67" fmla="val 3"/>
                <a:gd name="f68" fmla="*/ f0 1 3381"/>
                <a:gd name="f69" fmla="*/ f1 1 5317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3381"/>
                <a:gd name="f76" fmla="*/ f73 1 5317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3381" h="53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0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2"/>
                  </a:cubicBezTo>
                  <a:cubicBezTo>
                    <a:pt x="f24" y="f22"/>
                    <a:pt x="f25" y="f22"/>
                    <a:pt x="f26" y="f4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37"/>
                  </a:cubicBezTo>
                  <a:cubicBezTo>
                    <a:pt x="f38" y="f39"/>
                    <a:pt x="f26" y="f40"/>
                    <a:pt x="f41" y="f40"/>
                  </a:cubicBezTo>
                  <a:cubicBezTo>
                    <a:pt x="f42" y="f40"/>
                    <a:pt x="f43" y="f44"/>
                    <a:pt x="f1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4307;p63">
              <a:extLst>
                <a:ext uri="{FF2B5EF4-FFF2-40B4-BE49-F238E27FC236}">
                  <a16:creationId xmlns:a16="http://schemas.microsoft.com/office/drawing/2014/main" id="{4B58874A-1DE3-4683-BD66-F7B5BC137857}"/>
                </a:ext>
              </a:extLst>
            </p:cNvPr>
            <p:cNvSpPr/>
            <p:nvPr/>
          </p:nvSpPr>
          <p:spPr>
            <a:xfrm rot="1977358">
              <a:off x="1061079" y="608790"/>
              <a:ext cx="436589" cy="10586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65"/>
                <a:gd name="f4" fmla="val 36045"/>
                <a:gd name="f5" fmla="val 14755"/>
                <a:gd name="f6" fmla="val 14719"/>
                <a:gd name="f7" fmla="val 11361"/>
                <a:gd name="f8" fmla="val 39"/>
                <a:gd name="f9" fmla="val 7923"/>
                <a:gd name="f10" fmla="val 3560"/>
                <a:gd name="f11" fmla="val 1116"/>
                <a:gd name="f12" fmla="val 10533"/>
                <a:gd name="f13" fmla="val 1"/>
                <a:gd name="f14" fmla="val 24565"/>
                <a:gd name="f15" fmla="val 264"/>
                <a:gd name="f16" fmla="val 35108"/>
                <a:gd name="f17" fmla="val 280"/>
                <a:gd name="f18" fmla="val 35746"/>
                <a:gd name="f19" fmla="val 507"/>
                <a:gd name="f20" fmla="val 35955"/>
                <a:gd name="f21" fmla="val 692"/>
                <a:gd name="f22" fmla="val 36019"/>
                <a:gd name="f23" fmla="val 743"/>
                <a:gd name="f24" fmla="val 36037"/>
                <a:gd name="f25" fmla="val 796"/>
                <a:gd name="f26" fmla="val 850"/>
                <a:gd name="f27" fmla="val 1076"/>
                <a:gd name="f28" fmla="val 1311"/>
                <a:gd name="f29" fmla="val 35902"/>
                <a:gd name="f30" fmla="val 1448"/>
                <a:gd name="f31" fmla="val 35740"/>
                <a:gd name="f32" fmla="val 1707"/>
                <a:gd name="f33" fmla="val 35421"/>
                <a:gd name="f34" fmla="val 1558"/>
                <a:gd name="f35" fmla="val 34186"/>
                <a:gd name="f36" fmla="val 1526"/>
                <a:gd name="f37" fmla="val 33954"/>
                <a:gd name="f38" fmla="val 1399"/>
                <a:gd name="f39" fmla="val 24922"/>
                <a:gd name="f40" fmla="val 2341"/>
                <a:gd name="f41" fmla="val 12689"/>
                <a:gd name="f42" fmla="val 7539"/>
                <a:gd name="f43" fmla="val 5702"/>
                <a:gd name="f44" fmla="val 10636"/>
                <a:gd name="f45" fmla="val 1537"/>
                <a:gd name="f46" fmla="val 13829"/>
                <a:gd name="f47" fmla="val 1221"/>
                <a:gd name="f48" fmla="val 13861"/>
                <a:gd name="f49" fmla="val 1218"/>
                <a:gd name="f50" fmla="val 13922"/>
                <a:gd name="f51" fmla="val 1212"/>
                <a:gd name="f52" fmla="val 13966"/>
                <a:gd name="f53" fmla="val 1159"/>
                <a:gd name="f54" fmla="val 13960"/>
                <a:gd name="f55" fmla="val 1098"/>
                <a:gd name="f56" fmla="val 13958"/>
                <a:gd name="f57" fmla="val 1042"/>
                <a:gd name="f58" fmla="val 13904"/>
                <a:gd name="f59" fmla="val 998"/>
                <a:gd name="f60" fmla="val 13853"/>
                <a:gd name="f61" fmla="val 13850"/>
                <a:gd name="f62" fmla="val 13846"/>
                <a:gd name="f63" fmla="val 13843"/>
                <a:gd name="f64" fmla="val 13710"/>
                <a:gd name="f65" fmla="val 1011"/>
                <a:gd name="f66" fmla="val 10537"/>
                <a:gd name="f67" fmla="val 1319"/>
                <a:gd name="f68" fmla="val 7379"/>
                <a:gd name="f69" fmla="val 5549"/>
                <a:gd name="f70" fmla="val 2130"/>
                <a:gd name="f71" fmla="val 12581"/>
                <a:gd name="f72" fmla="val 1179"/>
                <a:gd name="f73" fmla="val 24880"/>
                <a:gd name="f74" fmla="val 1307"/>
                <a:gd name="f75" fmla="val 33971"/>
                <a:gd name="f76" fmla="val 1382"/>
                <a:gd name="f77" fmla="val 34538"/>
                <a:gd name="f78" fmla="val 1422"/>
                <a:gd name="f79" fmla="val 1277"/>
                <a:gd name="f80" fmla="val 35602"/>
                <a:gd name="f81" fmla="val 1178"/>
                <a:gd name="f82" fmla="val 35722"/>
                <a:gd name="f83" fmla="val 1002"/>
                <a:gd name="f84" fmla="val 35829"/>
                <a:gd name="f85" fmla="val 851"/>
                <a:gd name="f86" fmla="val 821"/>
                <a:gd name="f87" fmla="val 791"/>
                <a:gd name="f88" fmla="val 35825"/>
                <a:gd name="f89" fmla="val 763"/>
                <a:gd name="f90" fmla="val 35815"/>
                <a:gd name="f91" fmla="val 592"/>
                <a:gd name="f92" fmla="val 35755"/>
                <a:gd name="f93" fmla="val 494"/>
                <a:gd name="f94" fmla="val 35505"/>
                <a:gd name="f95" fmla="val 482"/>
                <a:gd name="f96" fmla="val 35105"/>
                <a:gd name="f97" fmla="val 222"/>
                <a:gd name="f98" fmla="val 24610"/>
                <a:gd name="f99" fmla="val 1325"/>
                <a:gd name="f100" fmla="val 10647"/>
                <a:gd name="f101" fmla="val 8071"/>
                <a:gd name="f102" fmla="val 3724"/>
                <a:gd name="f103" fmla="val 11445"/>
                <a:gd name="f104" fmla="val 14722"/>
                <a:gd name="f105" fmla="val 221"/>
                <a:gd name="f106" fmla="val 14815"/>
                <a:gd name="f107" fmla="val 171"/>
                <a:gd name="f108" fmla="val 110"/>
                <a:gd name="f109" fmla="val 50"/>
                <a:gd name="f110" fmla="*/ f0 1 14865"/>
                <a:gd name="f111" fmla="*/ f1 1 36045"/>
                <a:gd name="f112" fmla="val f2"/>
                <a:gd name="f113" fmla="val f3"/>
                <a:gd name="f114" fmla="val f4"/>
                <a:gd name="f115" fmla="+- f114 0 f112"/>
                <a:gd name="f116" fmla="+- f113 0 f112"/>
                <a:gd name="f117" fmla="*/ f116 1 14865"/>
                <a:gd name="f118" fmla="*/ f115 1 36045"/>
                <a:gd name="f119" fmla="*/ f112 1 f117"/>
                <a:gd name="f120" fmla="*/ f113 1 f117"/>
                <a:gd name="f121" fmla="*/ f112 1 f118"/>
                <a:gd name="f122" fmla="*/ f114 1 f118"/>
                <a:gd name="f123" fmla="*/ f119 f110 1"/>
                <a:gd name="f124" fmla="*/ f120 f110 1"/>
                <a:gd name="f125" fmla="*/ f122 f111 1"/>
                <a:gd name="f126" fmla="*/ f121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14865" h="360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59"/>
                    <a:pt x="f63" y="f59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33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5"/>
                    <a:pt x="f104" y="f105"/>
                    <a:pt x="f5" y="f105"/>
                  </a:cubicBezTo>
                  <a:cubicBezTo>
                    <a:pt x="f106" y="f105"/>
                    <a:pt x="f3" y="f107"/>
                    <a:pt x="f3" y="f108"/>
                  </a:cubicBezTo>
                  <a:cubicBezTo>
                    <a:pt x="f3" y="f109"/>
                    <a:pt x="f10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4308;p63">
              <a:extLst>
                <a:ext uri="{FF2B5EF4-FFF2-40B4-BE49-F238E27FC236}">
                  <a16:creationId xmlns:a16="http://schemas.microsoft.com/office/drawing/2014/main" id="{5F29CAE0-5F9B-4702-98A4-A8E3F54C8455}"/>
                </a:ext>
              </a:extLst>
            </p:cNvPr>
            <p:cNvSpPr/>
            <p:nvPr/>
          </p:nvSpPr>
          <p:spPr>
            <a:xfrm rot="1977358">
              <a:off x="976450" y="445855"/>
              <a:ext cx="372682" cy="8572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89"/>
                <a:gd name="f4" fmla="val 29187"/>
                <a:gd name="f5" fmla="val 12565"/>
                <a:gd name="f6" fmla="val 1"/>
                <a:gd name="f7" fmla="val 12535"/>
                <a:gd name="f8" fmla="val 12506"/>
                <a:gd name="f9" fmla="val 13"/>
                <a:gd name="f10" fmla="val 12484"/>
                <a:gd name="f11" fmla="val 36"/>
                <a:gd name="f12" fmla="val 12460"/>
                <a:gd name="f13" fmla="val 60"/>
                <a:gd name="f14" fmla="val 10072"/>
                <a:gd name="f15" fmla="val 2581"/>
                <a:gd name="f16" fmla="val 7573"/>
                <a:gd name="f17" fmla="val 4691"/>
                <a:gd name="f18" fmla="val 5999"/>
                <a:gd name="f19" fmla="val 6020"/>
                <a:gd name="f20" fmla="val 4269"/>
                <a:gd name="f21" fmla="val 7675"/>
                <a:gd name="f22" fmla="val 3370"/>
                <a:gd name="f23" fmla="val 9861"/>
                <a:gd name="f24" fmla="val 1552"/>
                <a:gd name="f25" fmla="val 14286"/>
                <a:gd name="f26" fmla="val 21099"/>
                <a:gd name="f27" fmla="val 7516"/>
                <a:gd name="f28" fmla="val 29151"/>
                <a:gd name="f29" fmla="val 7537"/>
                <a:gd name="f30" fmla="val 29173"/>
                <a:gd name="f31" fmla="val 7568"/>
                <a:gd name="f32" fmla="val 29186"/>
                <a:gd name="f33" fmla="val 7597"/>
                <a:gd name="f34" fmla="val 7623"/>
                <a:gd name="f35" fmla="val 7650"/>
                <a:gd name="f36" fmla="val 29176"/>
                <a:gd name="f37" fmla="val 7671"/>
                <a:gd name="f38" fmla="val 29153"/>
                <a:gd name="f39" fmla="val 7715"/>
                <a:gd name="f40" fmla="val 29112"/>
                <a:gd name="f41" fmla="val 7718"/>
                <a:gd name="f42" fmla="val 29044"/>
                <a:gd name="f43" fmla="val 7677"/>
                <a:gd name="f44" fmla="val 28998"/>
                <a:gd name="f45" fmla="val 246"/>
                <a:gd name="f46" fmla="val 21040"/>
                <a:gd name="f47" fmla="val 1777"/>
                <a:gd name="f48" fmla="val 14311"/>
                <a:gd name="f49" fmla="val 3574"/>
                <a:gd name="f50" fmla="val 9942"/>
                <a:gd name="f51" fmla="val 4454"/>
                <a:gd name="f52" fmla="val 7799"/>
                <a:gd name="f53" fmla="val 6161"/>
                <a:gd name="f54" fmla="val 6168"/>
                <a:gd name="f55" fmla="val 4856"/>
                <a:gd name="f56" fmla="val 9484"/>
                <a:gd name="f57" fmla="val 3364"/>
                <a:gd name="f58" fmla="val 11194"/>
                <a:gd name="f59" fmla="val 1669"/>
                <a:gd name="f60" fmla="val 12059"/>
                <a:gd name="f61" fmla="val 789"/>
                <a:gd name="f62" fmla="val 10834"/>
                <a:gd name="f63" fmla="val 2890"/>
                <a:gd name="f64" fmla="val 9585"/>
                <a:gd name="f65" fmla="val 4258"/>
                <a:gd name="f66" fmla="val 8470"/>
                <a:gd name="f67" fmla="val 5482"/>
                <a:gd name="f68" fmla="val 6640"/>
                <a:gd name="f69" fmla="val 7487"/>
                <a:gd name="f70" fmla="val 5059"/>
                <a:gd name="f71" fmla="val 9220"/>
                <a:gd name="f72" fmla="val 4282"/>
                <a:gd name="f73" fmla="val 13319"/>
                <a:gd name="f74" fmla="val 2773"/>
                <a:gd name="f75" fmla="val 21268"/>
                <a:gd name="f76" fmla="val 7640"/>
                <a:gd name="f77" fmla="val 26604"/>
                <a:gd name="f78" fmla="val 7689"/>
                <a:gd name="f79" fmla="val 26658"/>
                <a:gd name="f80" fmla="val 7710"/>
                <a:gd name="f81" fmla="val 26681"/>
                <a:gd name="f82" fmla="val 7739"/>
                <a:gd name="f83" fmla="val 26693"/>
                <a:gd name="f84" fmla="val 7768"/>
                <a:gd name="f85" fmla="val 7795"/>
                <a:gd name="f86" fmla="val 7822"/>
                <a:gd name="f87" fmla="val 26683"/>
                <a:gd name="f88" fmla="val 7843"/>
                <a:gd name="f89" fmla="val 26663"/>
                <a:gd name="f90" fmla="val 7889"/>
                <a:gd name="f91" fmla="val 26623"/>
                <a:gd name="f92" fmla="val 7890"/>
                <a:gd name="f93" fmla="val 26553"/>
                <a:gd name="f94" fmla="val 7849"/>
                <a:gd name="f95" fmla="val 26509"/>
                <a:gd name="f96" fmla="val 7801"/>
                <a:gd name="f97" fmla="val 26455"/>
                <a:gd name="f98" fmla="val 3008"/>
                <a:gd name="f99" fmla="val 21200"/>
                <a:gd name="f100" fmla="val 4497"/>
                <a:gd name="f101" fmla="val 13360"/>
                <a:gd name="f102" fmla="val 5263"/>
                <a:gd name="f103" fmla="val 9323"/>
                <a:gd name="f104" fmla="val 6824"/>
                <a:gd name="f105" fmla="val 7611"/>
                <a:gd name="f106" fmla="val 8632"/>
                <a:gd name="f107" fmla="val 5628"/>
                <a:gd name="f108" fmla="val 9880"/>
                <a:gd name="f109" fmla="val 4261"/>
                <a:gd name="f110" fmla="val 11294"/>
                <a:gd name="f111" fmla="val 2712"/>
                <a:gd name="f112" fmla="val 12661"/>
                <a:gd name="f113" fmla="val 163"/>
                <a:gd name="f114" fmla="val 12688"/>
                <a:gd name="f115" fmla="val 114"/>
                <a:gd name="f116" fmla="val 12674"/>
                <a:gd name="f117" fmla="val 53"/>
                <a:gd name="f118" fmla="val 12628"/>
                <a:gd name="f119" fmla="val 22"/>
                <a:gd name="f120" fmla="val 12609"/>
                <a:gd name="f121" fmla="val 8"/>
                <a:gd name="f122" fmla="val 12587"/>
                <a:gd name="f123" fmla="*/ f0 1 12689"/>
                <a:gd name="f124" fmla="*/ f1 1 29187"/>
                <a:gd name="f125" fmla="val f2"/>
                <a:gd name="f126" fmla="val f3"/>
                <a:gd name="f127" fmla="val f4"/>
                <a:gd name="f128" fmla="+- f127 0 f125"/>
                <a:gd name="f129" fmla="+- f126 0 f125"/>
                <a:gd name="f130" fmla="*/ f129 1 12689"/>
                <a:gd name="f131" fmla="*/ f128 1 29187"/>
                <a:gd name="f132" fmla="*/ f125 1 f130"/>
                <a:gd name="f133" fmla="*/ f126 1 f130"/>
                <a:gd name="f134" fmla="*/ f125 1 f131"/>
                <a:gd name="f135" fmla="*/ f127 1 f131"/>
                <a:gd name="f136" fmla="*/ f132 f123 1"/>
                <a:gd name="f137" fmla="*/ f133 f123 1"/>
                <a:gd name="f138" fmla="*/ f135 f124 1"/>
                <a:gd name="f139" fmla="*/ f134 f1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6" t="f139" r="f137" b="f138"/>
              <a:pathLst>
                <a:path w="12689" h="29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6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39" y="f55"/>
                  </a:cubicBezTo>
                  <a:cubicBezTo>
                    <a:pt x="f56" y="f57"/>
                    <a:pt x="f58" y="f59"/>
                    <a:pt x="f60" y="f61"/>
                  </a:cubicBezTo>
                  <a:lnTo>
                    <a:pt x="f60" y="f61"/>
                  </a:ln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4309;p63">
              <a:extLst>
                <a:ext uri="{FF2B5EF4-FFF2-40B4-BE49-F238E27FC236}">
                  <a16:creationId xmlns:a16="http://schemas.microsoft.com/office/drawing/2014/main" id="{4383E9B2-EE74-4346-9D0F-D2EA50F1441A}"/>
                </a:ext>
              </a:extLst>
            </p:cNvPr>
            <p:cNvSpPr/>
            <p:nvPr/>
          </p:nvSpPr>
          <p:spPr>
            <a:xfrm rot="1977358">
              <a:off x="1832310" y="886568"/>
              <a:ext cx="155841" cy="676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06"/>
                <a:gd name="f4" fmla="val 2304"/>
                <a:gd name="f5" fmla="val 5246"/>
                <a:gd name="f6" fmla="val 1"/>
                <a:gd name="f7" fmla="val 5233"/>
                <a:gd name="f8" fmla="val 5220"/>
                <a:gd name="f9" fmla="val 5"/>
                <a:gd name="f10" fmla="val 5209"/>
                <a:gd name="f11" fmla="val 15"/>
                <a:gd name="f12" fmla="val 3771"/>
                <a:gd name="f13" fmla="val 1248"/>
                <a:gd name="f14" fmla="val 1941"/>
                <a:gd name="f15" fmla="val 2023"/>
                <a:gd name="f16" fmla="val 54"/>
                <a:gd name="f17" fmla="val 2195"/>
                <a:gd name="f18" fmla="val 24"/>
                <a:gd name="f19" fmla="val 2196"/>
                <a:gd name="f20" fmla="val 2223"/>
                <a:gd name="f21" fmla="val 4"/>
                <a:gd name="f22" fmla="val 2253"/>
                <a:gd name="f23" fmla="val 8"/>
                <a:gd name="f24" fmla="val 2282"/>
                <a:gd name="f25" fmla="val 31"/>
                <a:gd name="f26" fmla="val 2303"/>
                <a:gd name="f27" fmla="val 59"/>
                <a:gd name="f28" fmla="val 62"/>
                <a:gd name="f29" fmla="val 1973"/>
                <a:gd name="f30" fmla="val 2126"/>
                <a:gd name="f31" fmla="val 3826"/>
                <a:gd name="f32" fmla="val 1343"/>
                <a:gd name="f33" fmla="val 5280"/>
                <a:gd name="f34" fmla="val 96"/>
                <a:gd name="f35" fmla="val 5303"/>
                <a:gd name="f36" fmla="val 76"/>
                <a:gd name="f37" fmla="val 43"/>
                <a:gd name="f38" fmla="val 5286"/>
                <a:gd name="f39" fmla="val 19"/>
                <a:gd name="f40" fmla="val 5276"/>
                <a:gd name="f41" fmla="val 7"/>
                <a:gd name="f42" fmla="val 5261"/>
                <a:gd name="f43" fmla="*/ f0 1 5306"/>
                <a:gd name="f44" fmla="*/ f1 1 2304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306"/>
                <a:gd name="f51" fmla="*/ f48 1 2304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306" h="23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lnTo>
                    <a:pt x="f28" y="f26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4310;p63">
              <a:extLst>
                <a:ext uri="{FF2B5EF4-FFF2-40B4-BE49-F238E27FC236}">
                  <a16:creationId xmlns:a16="http://schemas.microsoft.com/office/drawing/2014/main" id="{B4229F3F-073E-47E3-841A-CA632D02AA5F}"/>
                </a:ext>
              </a:extLst>
            </p:cNvPr>
            <p:cNvSpPr/>
            <p:nvPr/>
          </p:nvSpPr>
          <p:spPr>
            <a:xfrm rot="1977358">
              <a:off x="1835923" y="884179"/>
              <a:ext cx="98682" cy="553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60"/>
                <a:gd name="f4" fmla="val 1883"/>
                <a:gd name="f5" fmla="val 3299"/>
                <a:gd name="f6" fmla="val 3288"/>
                <a:gd name="f7" fmla="val 3276"/>
                <a:gd name="f8" fmla="val 4"/>
                <a:gd name="f9" fmla="val 3265"/>
                <a:gd name="f10" fmla="val 11"/>
                <a:gd name="f11" fmla="val 2287"/>
                <a:gd name="f12" fmla="val 759"/>
                <a:gd name="f13" fmla="val 1203"/>
                <a:gd name="f14" fmla="val 1354"/>
                <a:gd name="f15" fmla="val 44"/>
                <a:gd name="f16" fmla="val 1777"/>
                <a:gd name="f17" fmla="val 15"/>
                <a:gd name="f18" fmla="val 1787"/>
                <a:gd name="f19" fmla="val 1"/>
                <a:gd name="f20" fmla="val 1818"/>
                <a:gd name="f21" fmla="val 1847"/>
                <a:gd name="f22" fmla="val 21"/>
                <a:gd name="f23" fmla="val 1868"/>
                <a:gd name="f24" fmla="val 39"/>
                <a:gd name="f25" fmla="val 1882"/>
                <a:gd name="f26" fmla="val 64"/>
                <a:gd name="f27" fmla="val 68"/>
                <a:gd name="f28" fmla="val 75"/>
                <a:gd name="f29" fmla="val 1881"/>
                <a:gd name="f30" fmla="val 81"/>
                <a:gd name="f31" fmla="val 1250"/>
                <a:gd name="f32" fmla="val 1454"/>
                <a:gd name="f33" fmla="val 2344"/>
                <a:gd name="f34" fmla="val 854"/>
                <a:gd name="f35" fmla="val 3331"/>
                <a:gd name="f36" fmla="val 99"/>
                <a:gd name="f37" fmla="val 3356"/>
                <a:gd name="f38" fmla="val 3359"/>
                <a:gd name="f39" fmla="val 46"/>
                <a:gd name="f40" fmla="val 3342"/>
                <a:gd name="f41" fmla="val 22"/>
                <a:gd name="f42" fmla="val 7"/>
                <a:gd name="f43" fmla="val 3316"/>
                <a:gd name="f44" fmla="*/ f0 1 3360"/>
                <a:gd name="f45" fmla="*/ f1 1 188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360"/>
                <a:gd name="f52" fmla="*/ f49 1 188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360" h="18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29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0"/>
                    <a:pt x="f38" y="f39"/>
                    <a:pt x="f40" y="f41"/>
                  </a:cubicBezTo>
                  <a:cubicBezTo>
                    <a:pt x="f35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4311;p63">
              <a:extLst>
                <a:ext uri="{FF2B5EF4-FFF2-40B4-BE49-F238E27FC236}">
                  <a16:creationId xmlns:a16="http://schemas.microsoft.com/office/drawing/2014/main" id="{003FEC20-5D24-4E65-B2CC-893B6A464D9D}"/>
                </a:ext>
              </a:extLst>
            </p:cNvPr>
            <p:cNvSpPr/>
            <p:nvPr/>
          </p:nvSpPr>
          <p:spPr>
            <a:xfrm rot="1977358">
              <a:off x="1989292" y="894420"/>
              <a:ext cx="17684" cy="13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2"/>
                <a:gd name="f4" fmla="val 466"/>
                <a:gd name="f5" fmla="val 541"/>
                <a:gd name="f6" fmla="val 1"/>
                <a:gd name="f7" fmla="val 530"/>
                <a:gd name="f8" fmla="val 518"/>
                <a:gd name="f9" fmla="val 4"/>
                <a:gd name="f10" fmla="val 508"/>
                <a:gd name="f11" fmla="val 12"/>
                <a:gd name="f12" fmla="val 29"/>
                <a:gd name="f13" fmla="val 365"/>
                <a:gd name="f14" fmla="val 6"/>
                <a:gd name="f15" fmla="val 383"/>
                <a:gd name="f16" fmla="val 417"/>
                <a:gd name="f17" fmla="val 18"/>
                <a:gd name="f18" fmla="val 442"/>
                <a:gd name="f19" fmla="val 459"/>
                <a:gd name="f20" fmla="val 46"/>
                <a:gd name="f21" fmla="val 63"/>
                <a:gd name="f22" fmla="val 73"/>
                <a:gd name="f23" fmla="val 85"/>
                <a:gd name="f24" fmla="val 462"/>
                <a:gd name="f25" fmla="val 95"/>
                <a:gd name="f26" fmla="val 453"/>
                <a:gd name="f27" fmla="val 573"/>
                <a:gd name="f28" fmla="val 98"/>
                <a:gd name="f29" fmla="val 597"/>
                <a:gd name="f30" fmla="val 81"/>
                <a:gd name="f31" fmla="val 47"/>
                <a:gd name="f32" fmla="val 585"/>
                <a:gd name="f33" fmla="val 22"/>
                <a:gd name="f34" fmla="val 574"/>
                <a:gd name="f35" fmla="val 8"/>
                <a:gd name="f36" fmla="val 558"/>
                <a:gd name="f37" fmla="*/ f0 1 602"/>
                <a:gd name="f38" fmla="*/ f1 1 46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2"/>
                <a:gd name="f45" fmla="*/ f42 1 46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2" h="4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cubicBezTo>
                    <a:pt x="f12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" y="f31"/>
                    <a:pt x="f32" y="f33"/>
                  </a:cubicBezTo>
                  <a:cubicBezTo>
                    <a:pt x="f34" y="f35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4312;p63">
              <a:extLst>
                <a:ext uri="{FF2B5EF4-FFF2-40B4-BE49-F238E27FC236}">
                  <a16:creationId xmlns:a16="http://schemas.microsoft.com/office/drawing/2014/main" id="{4370FB35-8436-4A2C-AFC5-1971C1D394E6}"/>
                </a:ext>
              </a:extLst>
            </p:cNvPr>
            <p:cNvSpPr/>
            <p:nvPr/>
          </p:nvSpPr>
          <p:spPr>
            <a:xfrm rot="1977358">
              <a:off x="1834899" y="811859"/>
              <a:ext cx="108374" cy="469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90"/>
                <a:gd name="f4" fmla="val 1597"/>
                <a:gd name="f5" fmla="val 3628"/>
                <a:gd name="f6" fmla="val 1"/>
                <a:gd name="f7" fmla="val 3623"/>
                <a:gd name="f8" fmla="val 3618"/>
                <a:gd name="f9" fmla="val 3613"/>
                <a:gd name="f10" fmla="val 3"/>
                <a:gd name="f11" fmla="val 2370"/>
                <a:gd name="f12" fmla="val 358"/>
                <a:gd name="f13" fmla="val 1164"/>
                <a:gd name="f14" fmla="val 859"/>
                <a:gd name="f15" fmla="val 36"/>
                <a:gd name="f16" fmla="val 1493"/>
                <a:gd name="f17" fmla="val 9"/>
                <a:gd name="f18" fmla="val 1507"/>
                <a:gd name="f19" fmla="val 1541"/>
                <a:gd name="f20" fmla="val 14"/>
                <a:gd name="f21" fmla="val 1568"/>
                <a:gd name="f22" fmla="val 24"/>
                <a:gd name="f23" fmla="val 1585"/>
                <a:gd name="f24" fmla="val 43"/>
                <a:gd name="f25" fmla="val 63"/>
                <a:gd name="f26" fmla="val 71"/>
                <a:gd name="f27" fmla="val 80"/>
                <a:gd name="f28" fmla="val 1595"/>
                <a:gd name="f29" fmla="val 91"/>
                <a:gd name="f30" fmla="val 1588"/>
                <a:gd name="f31" fmla="val 1212"/>
                <a:gd name="f32" fmla="val 960"/>
                <a:gd name="f33" fmla="val 2408"/>
                <a:gd name="f34" fmla="val 462"/>
                <a:gd name="f35" fmla="val 3644"/>
                <a:gd name="f36" fmla="val 108"/>
                <a:gd name="f37" fmla="val 3673"/>
                <a:gd name="f38" fmla="val 100"/>
                <a:gd name="f39" fmla="val 70"/>
                <a:gd name="f40" fmla="val 3681"/>
                <a:gd name="f41" fmla="val 41"/>
                <a:gd name="f42" fmla="val 3674"/>
                <a:gd name="f43" fmla="val 17"/>
                <a:gd name="f44" fmla="val 3652"/>
                <a:gd name="f45" fmla="*/ f0 1 3690"/>
                <a:gd name="f46" fmla="*/ f1 1 159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690"/>
                <a:gd name="f53" fmla="*/ f50 1 159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690" h="1597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4313;p63">
              <a:extLst>
                <a:ext uri="{FF2B5EF4-FFF2-40B4-BE49-F238E27FC236}">
                  <a16:creationId xmlns:a16="http://schemas.microsoft.com/office/drawing/2014/main" id="{B10EDD3B-705A-4F79-83B6-AE80CFC1D490}"/>
                </a:ext>
              </a:extLst>
            </p:cNvPr>
            <p:cNvSpPr/>
            <p:nvPr/>
          </p:nvSpPr>
          <p:spPr>
            <a:xfrm rot="1977358">
              <a:off x="1840758" y="795801"/>
              <a:ext cx="153637" cy="785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31"/>
                <a:gd name="f4" fmla="val 2674"/>
                <a:gd name="f5" fmla="val 5169"/>
                <a:gd name="f6" fmla="val 5166"/>
                <a:gd name="f7" fmla="val 5163"/>
                <a:gd name="f8" fmla="val 5160"/>
                <a:gd name="f9" fmla="val 1"/>
                <a:gd name="f10" fmla="val 3261"/>
                <a:gd name="f11" fmla="val 345"/>
                <a:gd name="f12" fmla="val 1436"/>
                <a:gd name="f13" fmla="val 1260"/>
                <a:gd name="f14" fmla="val 25"/>
                <a:gd name="f15" fmla="val 2577"/>
                <a:gd name="f16" fmla="val 4"/>
                <a:gd name="f17" fmla="val 2598"/>
                <a:gd name="f18" fmla="val 2633"/>
                <a:gd name="f19" fmla="val 22"/>
                <a:gd name="f20" fmla="val 2655"/>
                <a:gd name="f21" fmla="val 34"/>
                <a:gd name="f22" fmla="val 2668"/>
                <a:gd name="f23" fmla="val 48"/>
                <a:gd name="f24" fmla="val 62"/>
                <a:gd name="f25" fmla="val 75"/>
                <a:gd name="f26" fmla="val 89"/>
                <a:gd name="f27" fmla="val 99"/>
                <a:gd name="f28" fmla="val 2657"/>
                <a:gd name="f29" fmla="val 1498"/>
                <a:gd name="f30" fmla="val 1357"/>
                <a:gd name="f31" fmla="val 3301"/>
                <a:gd name="f32" fmla="val 449"/>
                <a:gd name="f33" fmla="val 5180"/>
                <a:gd name="f34" fmla="val 110"/>
                <a:gd name="f35" fmla="val 5210"/>
                <a:gd name="f36" fmla="val 105"/>
                <a:gd name="f37" fmla="val 5230"/>
                <a:gd name="f38" fmla="val 76"/>
                <a:gd name="f39" fmla="val 5225"/>
                <a:gd name="f40" fmla="val 46"/>
                <a:gd name="f41" fmla="val 5219"/>
                <a:gd name="f42" fmla="val 18"/>
                <a:gd name="f43" fmla="val 5196"/>
                <a:gd name="f44" fmla="*/ f0 1 5231"/>
                <a:gd name="f45" fmla="*/ f1 1 267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231"/>
                <a:gd name="f52" fmla="*/ f49 1 267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231" h="2674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9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2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4314;p63">
              <a:extLst>
                <a:ext uri="{FF2B5EF4-FFF2-40B4-BE49-F238E27FC236}">
                  <a16:creationId xmlns:a16="http://schemas.microsoft.com/office/drawing/2014/main" id="{FD3889BC-0823-480A-B8E2-857D0E3F4710}"/>
                </a:ext>
              </a:extLst>
            </p:cNvPr>
            <p:cNvSpPr/>
            <p:nvPr/>
          </p:nvSpPr>
          <p:spPr>
            <a:xfrm rot="1977358">
              <a:off x="1844490" y="784723"/>
              <a:ext cx="57451" cy="614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56"/>
                <a:gd name="f4" fmla="val 2091"/>
                <a:gd name="f5" fmla="val 1893"/>
                <a:gd name="f6" fmla="val 1882"/>
                <a:gd name="f7" fmla="val 1871"/>
                <a:gd name="f8" fmla="val 3"/>
                <a:gd name="f9" fmla="val 1862"/>
                <a:gd name="f10" fmla="val 10"/>
                <a:gd name="f11" fmla="val 1107"/>
                <a:gd name="f12" fmla="val 524"/>
                <a:gd name="f13" fmla="val 469"/>
                <a:gd name="f14" fmla="val 1215"/>
                <a:gd name="f15" fmla="val 18"/>
                <a:gd name="f16" fmla="val 2009"/>
                <a:gd name="f17" fmla="val 1"/>
                <a:gd name="f18" fmla="val 2036"/>
                <a:gd name="f19" fmla="val 11"/>
                <a:gd name="f20" fmla="val 2069"/>
                <a:gd name="f21" fmla="val 36"/>
                <a:gd name="f22" fmla="val 2083"/>
                <a:gd name="f23" fmla="val 46"/>
                <a:gd name="f24" fmla="val 2089"/>
                <a:gd name="f25" fmla="val 55"/>
                <a:gd name="f26" fmla="val 2090"/>
                <a:gd name="f27" fmla="val 63"/>
                <a:gd name="f28" fmla="val 83"/>
                <a:gd name="f29" fmla="val 100"/>
                <a:gd name="f30" fmla="val 2082"/>
                <a:gd name="f31" fmla="val 113"/>
                <a:gd name="f32" fmla="val 2062"/>
                <a:gd name="f33" fmla="val 556"/>
                <a:gd name="f34" fmla="val 1284"/>
                <a:gd name="f35" fmla="val 1183"/>
                <a:gd name="f36" fmla="val 607"/>
                <a:gd name="f37" fmla="val 1923"/>
                <a:gd name="f38" fmla="val 101"/>
                <a:gd name="f39" fmla="val 1949"/>
                <a:gd name="f40" fmla="val 82"/>
                <a:gd name="f41" fmla="val 50"/>
                <a:gd name="f42" fmla="val 1937"/>
                <a:gd name="f43" fmla="val 24"/>
                <a:gd name="f44" fmla="val 1927"/>
                <a:gd name="f45" fmla="val 8"/>
                <a:gd name="f46" fmla="val 1910"/>
                <a:gd name="f47" fmla="*/ f0 1 1956"/>
                <a:gd name="f48" fmla="*/ f1 1 209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956"/>
                <a:gd name="f55" fmla="*/ f52 1 209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956" h="20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3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4315;p63">
              <a:extLst>
                <a:ext uri="{FF2B5EF4-FFF2-40B4-BE49-F238E27FC236}">
                  <a16:creationId xmlns:a16="http://schemas.microsoft.com/office/drawing/2014/main" id="{69493713-01F3-4AFD-9F58-1891C66277B9}"/>
                </a:ext>
              </a:extLst>
            </p:cNvPr>
            <p:cNvSpPr/>
            <p:nvPr/>
          </p:nvSpPr>
          <p:spPr>
            <a:xfrm rot="1977358">
              <a:off x="1935730" y="804050"/>
              <a:ext cx="15416" cy="82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5"/>
                <a:gd name="f4" fmla="val 282"/>
                <a:gd name="f5" fmla="val 467"/>
                <a:gd name="f6" fmla="val 1"/>
                <a:gd name="f7" fmla="val 464"/>
                <a:gd name="f8" fmla="val 461"/>
                <a:gd name="f9" fmla="val 457"/>
                <a:gd name="f10" fmla="val 2"/>
                <a:gd name="f11" fmla="val 301"/>
                <a:gd name="f12" fmla="val 26"/>
                <a:gd name="f13" fmla="val 153"/>
                <a:gd name="f14" fmla="val 87"/>
                <a:gd name="f15" fmla="val 29"/>
                <a:gd name="f16" fmla="val 184"/>
                <a:gd name="f17" fmla="val 3"/>
                <a:gd name="f18" fmla="val 201"/>
                <a:gd name="f19" fmla="val 235"/>
                <a:gd name="f20" fmla="val 17"/>
                <a:gd name="f21" fmla="val 261"/>
                <a:gd name="f22" fmla="val 275"/>
                <a:gd name="f23" fmla="val 44"/>
                <a:gd name="f24" fmla="val 281"/>
                <a:gd name="f25" fmla="val 60"/>
                <a:gd name="f26" fmla="val 71"/>
                <a:gd name="f27" fmla="val 83"/>
                <a:gd name="f28" fmla="val 278"/>
                <a:gd name="f29" fmla="val 96"/>
                <a:gd name="f30" fmla="val 271"/>
                <a:gd name="f31" fmla="val 207"/>
                <a:gd name="f32" fmla="val 187"/>
                <a:gd name="f33" fmla="val 336"/>
                <a:gd name="f34" fmla="val 130"/>
                <a:gd name="f35" fmla="val 473"/>
                <a:gd name="f36" fmla="val 112"/>
                <a:gd name="f37" fmla="val 503"/>
                <a:gd name="f38" fmla="val 106"/>
                <a:gd name="f39" fmla="val 524"/>
                <a:gd name="f40" fmla="val 79"/>
                <a:gd name="f41" fmla="val 520"/>
                <a:gd name="f42" fmla="val 49"/>
                <a:gd name="f43" fmla="val 515"/>
                <a:gd name="f44" fmla="val 21"/>
                <a:gd name="f45" fmla="val 493"/>
                <a:gd name="f46" fmla="*/ f0 1 525"/>
                <a:gd name="f47" fmla="*/ f1 1 28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25"/>
                <a:gd name="f54" fmla="*/ f51 1 28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25" h="282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15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4316;p63">
              <a:extLst>
                <a:ext uri="{FF2B5EF4-FFF2-40B4-BE49-F238E27FC236}">
                  <a16:creationId xmlns:a16="http://schemas.microsoft.com/office/drawing/2014/main" id="{AC396E58-5FA9-41FD-B5D7-63BCB1B63B89}"/>
                </a:ext>
              </a:extLst>
            </p:cNvPr>
            <p:cNvSpPr/>
            <p:nvPr/>
          </p:nvSpPr>
          <p:spPr>
            <a:xfrm rot="1977358">
              <a:off x="2028229" y="868613"/>
              <a:ext cx="15535" cy="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9"/>
                <a:gd name="f4" fmla="val 159"/>
                <a:gd name="f5" fmla="val 473"/>
                <a:gd name="f6" fmla="val 1"/>
                <a:gd name="f7" fmla="val 470"/>
                <a:gd name="f8" fmla="val 467"/>
                <a:gd name="f9" fmla="val 465"/>
                <a:gd name="f10" fmla="val 52"/>
                <a:gd name="f11" fmla="val 50"/>
                <a:gd name="f12" fmla="val 22"/>
                <a:gd name="f13" fmla="val 53"/>
                <a:gd name="f14" fmla="val 80"/>
                <a:gd name="f15" fmla="val 5"/>
                <a:gd name="f16" fmla="val 110"/>
                <a:gd name="f17" fmla="val 8"/>
                <a:gd name="f18" fmla="val 137"/>
                <a:gd name="f19" fmla="val 33"/>
                <a:gd name="f20" fmla="val 158"/>
                <a:gd name="f21" fmla="val 59"/>
                <a:gd name="f22" fmla="val 65"/>
                <a:gd name="f23" fmla="val 478"/>
                <a:gd name="f24" fmla="val 507"/>
                <a:gd name="f25" fmla="val 107"/>
                <a:gd name="f26" fmla="val 526"/>
                <a:gd name="f27" fmla="val 522"/>
                <a:gd name="f28" fmla="val 21"/>
                <a:gd name="f29" fmla="val 500"/>
                <a:gd name="f30" fmla="*/ f0 1 529"/>
                <a:gd name="f31" fmla="*/ f1 1 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29"/>
                <a:gd name="f38" fmla="*/ f35 1 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29" h="15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lnTo>
                    <a:pt x="f23" y="f16"/>
                  </a:lnTo>
                  <a:cubicBezTo>
                    <a:pt x="f24" y="f25"/>
                    <a:pt x="f3" y="f14"/>
                    <a:pt x="f26" y="f11"/>
                  </a:cubicBez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4317;p63">
              <a:extLst>
                <a:ext uri="{FF2B5EF4-FFF2-40B4-BE49-F238E27FC236}">
                  <a16:creationId xmlns:a16="http://schemas.microsoft.com/office/drawing/2014/main" id="{018EE387-203B-4175-887D-4F0386EFE839}"/>
                </a:ext>
              </a:extLst>
            </p:cNvPr>
            <p:cNvSpPr/>
            <p:nvPr/>
          </p:nvSpPr>
          <p:spPr>
            <a:xfrm rot="1977358">
              <a:off x="2057263" y="888959"/>
              <a:ext cx="7397" cy="58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"/>
                <a:gd name="f4" fmla="val 198"/>
                <a:gd name="f5" fmla="val 189"/>
                <a:gd name="f6" fmla="val 1"/>
                <a:gd name="f7" fmla="val 179"/>
                <a:gd name="f8" fmla="val 168"/>
                <a:gd name="f9" fmla="val 3"/>
                <a:gd name="f10" fmla="val 159"/>
                <a:gd name="f11" fmla="val 9"/>
                <a:gd name="f12" fmla="val 33"/>
                <a:gd name="f13" fmla="val 95"/>
                <a:gd name="f14" fmla="val 6"/>
                <a:gd name="f15" fmla="val 113"/>
                <a:gd name="f16" fmla="val 148"/>
                <a:gd name="f17" fmla="val 16"/>
                <a:gd name="f18" fmla="val 172"/>
                <a:gd name="f19" fmla="val 28"/>
                <a:gd name="f20" fmla="val 187"/>
                <a:gd name="f21" fmla="val 45"/>
                <a:gd name="f22" fmla="val 197"/>
                <a:gd name="f23" fmla="val 63"/>
                <a:gd name="f24" fmla="val 73"/>
                <a:gd name="f25" fmla="val 84"/>
                <a:gd name="f26" fmla="val 193"/>
                <a:gd name="f27" fmla="val 94"/>
                <a:gd name="f28" fmla="val 186"/>
                <a:gd name="f29" fmla="val 221"/>
                <a:gd name="f30" fmla="val 101"/>
                <a:gd name="f31" fmla="val 247"/>
                <a:gd name="f32" fmla="val 83"/>
                <a:gd name="f33" fmla="val 251"/>
                <a:gd name="f34" fmla="val 49"/>
                <a:gd name="f35" fmla="val 235"/>
                <a:gd name="f36" fmla="val 24"/>
                <a:gd name="f37" fmla="val 224"/>
                <a:gd name="f38" fmla="val 207"/>
                <a:gd name="f39" fmla="*/ f0 1 252"/>
                <a:gd name="f40" fmla="*/ f1 1 19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52"/>
                <a:gd name="f47" fmla="*/ f44 1 19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52" h="1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11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4318;p63">
              <a:extLst>
                <a:ext uri="{FF2B5EF4-FFF2-40B4-BE49-F238E27FC236}">
                  <a16:creationId xmlns:a16="http://schemas.microsoft.com/office/drawing/2014/main" id="{6BBE77AB-9552-409C-B0BA-28CD10428C90}"/>
                </a:ext>
              </a:extLst>
            </p:cNvPr>
            <p:cNvSpPr/>
            <p:nvPr/>
          </p:nvSpPr>
          <p:spPr>
            <a:xfrm rot="1977358">
              <a:off x="1951953" y="865151"/>
              <a:ext cx="12508" cy="50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6"/>
                <a:gd name="f4" fmla="val 171"/>
                <a:gd name="f5" fmla="val 369"/>
                <a:gd name="f6" fmla="val 1"/>
                <a:gd name="f7" fmla="val 365"/>
                <a:gd name="f8" fmla="val 361"/>
                <a:gd name="f9" fmla="val 357"/>
                <a:gd name="f10" fmla="val 2"/>
                <a:gd name="f11" fmla="val 48"/>
                <a:gd name="f12" fmla="val 62"/>
                <a:gd name="f13" fmla="val 19"/>
                <a:gd name="f14" fmla="val 66"/>
                <a:gd name="f15" fmla="val 95"/>
                <a:gd name="f16" fmla="val 5"/>
                <a:gd name="f17" fmla="val 126"/>
                <a:gd name="f18" fmla="val 11"/>
                <a:gd name="f19" fmla="val 152"/>
                <a:gd name="f20" fmla="val 32"/>
                <a:gd name="f21" fmla="val 170"/>
                <a:gd name="f22" fmla="val 59"/>
                <a:gd name="f23" fmla="val 169"/>
                <a:gd name="f24" fmla="val 68"/>
                <a:gd name="f25" fmla="val 378"/>
                <a:gd name="f26" fmla="val 109"/>
                <a:gd name="f27" fmla="val 407"/>
                <a:gd name="f28" fmla="val 103"/>
                <a:gd name="f29" fmla="val 425"/>
                <a:gd name="f30" fmla="val 75"/>
                <a:gd name="f31" fmla="val 421"/>
                <a:gd name="f32" fmla="val 45"/>
                <a:gd name="f33" fmla="val 416"/>
                <a:gd name="f34" fmla="val 20"/>
                <a:gd name="f35" fmla="val 395"/>
                <a:gd name="f36" fmla="*/ f0 1 426"/>
                <a:gd name="f37" fmla="*/ f1 1 17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26"/>
                <a:gd name="f44" fmla="*/ f41 1 17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26" h="17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12" y="f21"/>
                    <a:pt x="f14" y="f23"/>
                    <a:pt x="f24" y="f23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4319;p63">
              <a:extLst>
                <a:ext uri="{FF2B5EF4-FFF2-40B4-BE49-F238E27FC236}">
                  <a16:creationId xmlns:a16="http://schemas.microsoft.com/office/drawing/2014/main" id="{9D17717D-6B52-46EA-BA11-F7D64F5C24CB}"/>
                </a:ext>
              </a:extLst>
            </p:cNvPr>
            <p:cNvSpPr/>
            <p:nvPr/>
          </p:nvSpPr>
          <p:spPr>
            <a:xfrm rot="1977358">
              <a:off x="1980671" y="866122"/>
              <a:ext cx="11219" cy="46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2"/>
                <a:gd name="f4" fmla="val 157"/>
                <a:gd name="f5" fmla="val 324"/>
                <a:gd name="f6" fmla="val 320"/>
                <a:gd name="f7" fmla="val 316"/>
                <a:gd name="f8" fmla="val 1"/>
                <a:gd name="f9" fmla="val 312"/>
                <a:gd name="f10" fmla="val 2"/>
                <a:gd name="f11" fmla="val 50"/>
                <a:gd name="f12" fmla="val 49"/>
                <a:gd name="f13" fmla="val 20"/>
                <a:gd name="f14" fmla="val 54"/>
                <a:gd name="f15" fmla="val 83"/>
                <a:gd name="f16" fmla="val 6"/>
                <a:gd name="f17" fmla="val 113"/>
                <a:gd name="f18" fmla="val 10"/>
                <a:gd name="f19" fmla="val 140"/>
                <a:gd name="f20" fmla="val 33"/>
                <a:gd name="f21" fmla="val 60"/>
                <a:gd name="f22" fmla="val 62"/>
                <a:gd name="f23" fmla="val 63"/>
                <a:gd name="f24" fmla="val 156"/>
                <a:gd name="f25" fmla="val 66"/>
                <a:gd name="f26" fmla="val 67"/>
                <a:gd name="f27" fmla="val 68"/>
                <a:gd name="f28" fmla="val 70"/>
                <a:gd name="f29" fmla="val 332"/>
                <a:gd name="f30" fmla="val 110"/>
                <a:gd name="f31" fmla="val 362"/>
                <a:gd name="f32" fmla="val 106"/>
                <a:gd name="f33" fmla="val 77"/>
                <a:gd name="f34" fmla="val 376"/>
                <a:gd name="f35" fmla="val 46"/>
                <a:gd name="f36" fmla="val 371"/>
                <a:gd name="f37" fmla="val 349"/>
                <a:gd name="f38" fmla="*/ f0 1 382"/>
                <a:gd name="f39" fmla="*/ f1 1 15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382"/>
                <a:gd name="f46" fmla="*/ f43 1 15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82" h="1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4"/>
                  </a:cubicBezTo>
                  <a:cubicBezTo>
                    <a:pt x="f26" y="f24"/>
                    <a:pt x="f27" y="f24"/>
                    <a:pt x="f28" y="f4"/>
                  </a:cubicBezTo>
                  <a:lnTo>
                    <a:pt x="f29" y="f30"/>
                  </a:lnTo>
                  <a:cubicBezTo>
                    <a:pt x="f31" y="f32"/>
                    <a:pt x="f3" y="f33"/>
                    <a:pt x="f34" y="f35"/>
                  </a:cubicBezTo>
                  <a:cubicBezTo>
                    <a:pt x="f36" y="f13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4320;p63">
              <a:extLst>
                <a:ext uri="{FF2B5EF4-FFF2-40B4-BE49-F238E27FC236}">
                  <a16:creationId xmlns:a16="http://schemas.microsoft.com/office/drawing/2014/main" id="{75AB3AB8-1426-45A8-BAF5-C2CEC16CD2EA}"/>
                </a:ext>
              </a:extLst>
            </p:cNvPr>
            <p:cNvSpPr/>
            <p:nvPr/>
          </p:nvSpPr>
          <p:spPr>
            <a:xfrm rot="1977358">
              <a:off x="2036248" y="915302"/>
              <a:ext cx="13359" cy="81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5"/>
                <a:gd name="f4" fmla="val 278"/>
                <a:gd name="f5" fmla="val 393"/>
                <a:gd name="f6" fmla="val 1"/>
                <a:gd name="f7" fmla="val 384"/>
                <a:gd name="f8" fmla="val 375"/>
                <a:gd name="f9" fmla="val 3"/>
                <a:gd name="f10" fmla="val 367"/>
                <a:gd name="f11" fmla="val 7"/>
                <a:gd name="f12" fmla="val 38"/>
                <a:gd name="f13" fmla="val 174"/>
                <a:gd name="f14" fmla="val 11"/>
                <a:gd name="f15" fmla="val 187"/>
                <a:gd name="f16" fmla="val 221"/>
                <a:gd name="f17" fmla="val 15"/>
                <a:gd name="f18" fmla="val 247"/>
                <a:gd name="f19" fmla="val 23"/>
                <a:gd name="f20" fmla="val 267"/>
                <a:gd name="f21" fmla="val 43"/>
                <a:gd name="f22" fmla="val 63"/>
                <a:gd name="f23" fmla="val 72"/>
                <a:gd name="f24" fmla="val 80"/>
                <a:gd name="f25" fmla="val 275"/>
                <a:gd name="f26" fmla="val 88"/>
                <a:gd name="f27" fmla="val 271"/>
                <a:gd name="f28" fmla="val 418"/>
                <a:gd name="f29" fmla="val 103"/>
                <a:gd name="f30" fmla="val 444"/>
                <a:gd name="f31" fmla="val 90"/>
                <a:gd name="f32" fmla="val 57"/>
                <a:gd name="f33" fmla="val 441"/>
                <a:gd name="f34" fmla="val 30"/>
                <a:gd name="f35" fmla="val 432"/>
                <a:gd name="f36" fmla="val 413"/>
                <a:gd name="f37" fmla="*/ f0 1 455"/>
                <a:gd name="f38" fmla="*/ f1 1 27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55"/>
                <a:gd name="f45" fmla="*/ f42 1 27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55" h="2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" y="f32"/>
                    <a:pt x="f33" y="f34"/>
                  </a:cubicBezTo>
                  <a:cubicBezTo>
                    <a:pt x="f35" y="f14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4321;p63">
              <a:extLst>
                <a:ext uri="{FF2B5EF4-FFF2-40B4-BE49-F238E27FC236}">
                  <a16:creationId xmlns:a16="http://schemas.microsoft.com/office/drawing/2014/main" id="{B39F6759-BE43-43F6-9AB7-B9B6AEE8E2C4}"/>
                </a:ext>
              </a:extLst>
            </p:cNvPr>
            <p:cNvSpPr/>
            <p:nvPr/>
          </p:nvSpPr>
          <p:spPr>
            <a:xfrm rot="1977358">
              <a:off x="1793799" y="849462"/>
              <a:ext cx="141832" cy="515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9"/>
                <a:gd name="f4" fmla="val 1757"/>
                <a:gd name="f5" fmla="val 4771"/>
                <a:gd name="f6" fmla="val 1"/>
                <a:gd name="f7" fmla="val 4767"/>
                <a:gd name="f8" fmla="val 4763"/>
                <a:gd name="f9" fmla="val 4759"/>
                <a:gd name="f10" fmla="val 2"/>
                <a:gd name="f11" fmla="val 4448"/>
                <a:gd name="f12" fmla="val 55"/>
                <a:gd name="f13" fmla="val 4156"/>
                <a:gd name="f14" fmla="val 185"/>
                <a:gd name="f15" fmla="val 3873"/>
                <a:gd name="f16" fmla="val 311"/>
                <a:gd name="f17" fmla="val 3809"/>
                <a:gd name="f18" fmla="val 340"/>
                <a:gd name="f19" fmla="val 3746"/>
                <a:gd name="f20" fmla="val 368"/>
                <a:gd name="f21" fmla="val 3683"/>
                <a:gd name="f22" fmla="val 395"/>
                <a:gd name="f23" fmla="val 3097"/>
                <a:gd name="f24" fmla="val 647"/>
                <a:gd name="f25" fmla="val 2471"/>
                <a:gd name="f26" fmla="val 837"/>
                <a:gd name="f27" fmla="val 1868"/>
                <a:gd name="f28" fmla="val 1021"/>
                <a:gd name="f29" fmla="val 1261"/>
                <a:gd name="f30" fmla="val 1204"/>
                <a:gd name="f31" fmla="val 634"/>
                <a:gd name="f32" fmla="val 1394"/>
                <a:gd name="f33" fmla="val 42"/>
                <a:gd name="f34" fmla="val 1650"/>
                <a:gd name="f35" fmla="val 13"/>
                <a:gd name="f36" fmla="val 1663"/>
                <a:gd name="f37" fmla="val 1694"/>
                <a:gd name="f38" fmla="val 1723"/>
                <a:gd name="f39" fmla="val 22"/>
                <a:gd name="f40" fmla="val 1744"/>
                <a:gd name="f41" fmla="val 63"/>
                <a:gd name="f42" fmla="val 70"/>
                <a:gd name="f43" fmla="val 77"/>
                <a:gd name="f44" fmla="val 1755"/>
                <a:gd name="f45" fmla="val 90"/>
                <a:gd name="f46" fmla="val 1751"/>
                <a:gd name="f47" fmla="val 676"/>
                <a:gd name="f48" fmla="val 1499"/>
                <a:gd name="f49" fmla="val 1301"/>
                <a:gd name="f50" fmla="val 1310"/>
                <a:gd name="f51" fmla="val 1903"/>
                <a:gd name="f52" fmla="val 1127"/>
                <a:gd name="f53" fmla="val 2511"/>
                <a:gd name="f54" fmla="val 944"/>
                <a:gd name="f55" fmla="val 3138"/>
                <a:gd name="f56" fmla="val 753"/>
                <a:gd name="f57" fmla="val 3730"/>
                <a:gd name="f58" fmla="val 497"/>
                <a:gd name="f59" fmla="val 3793"/>
                <a:gd name="f60" fmla="val 469"/>
                <a:gd name="f61" fmla="val 3857"/>
                <a:gd name="f62" fmla="val 441"/>
                <a:gd name="f63" fmla="val 3918"/>
                <a:gd name="f64" fmla="val 413"/>
                <a:gd name="f65" fmla="val 4195"/>
                <a:gd name="f66" fmla="val 290"/>
                <a:gd name="f67" fmla="val 4479"/>
                <a:gd name="f68" fmla="val 162"/>
                <a:gd name="f69" fmla="val 4778"/>
                <a:gd name="f70" fmla="val 111"/>
                <a:gd name="f71" fmla="val 4808"/>
                <a:gd name="f72" fmla="val 105"/>
                <a:gd name="f73" fmla="val 4828"/>
                <a:gd name="f74" fmla="val 76"/>
                <a:gd name="f75" fmla="val 4823"/>
                <a:gd name="f76" fmla="val 47"/>
                <a:gd name="f77" fmla="val 4819"/>
                <a:gd name="f78" fmla="val 21"/>
                <a:gd name="f79" fmla="val 4797"/>
                <a:gd name="f80" fmla="*/ f0 1 4829"/>
                <a:gd name="f81" fmla="*/ f1 1 1757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4829"/>
                <a:gd name="f88" fmla="*/ f85 1 1757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4829" h="1757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6" y="f37"/>
                    <a:pt x="f35" y="f38"/>
                  </a:cubicBezTo>
                  <a:cubicBezTo>
                    <a:pt x="f39" y="f40"/>
                    <a:pt x="f33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4322;p63">
              <a:extLst>
                <a:ext uri="{FF2B5EF4-FFF2-40B4-BE49-F238E27FC236}">
                  <a16:creationId xmlns:a16="http://schemas.microsoft.com/office/drawing/2014/main" id="{DAF775F6-053C-4478-A968-E09AF43C5B4D}"/>
                </a:ext>
              </a:extLst>
            </p:cNvPr>
            <p:cNvSpPr/>
            <p:nvPr/>
          </p:nvSpPr>
          <p:spPr>
            <a:xfrm rot="1977358">
              <a:off x="1801840" y="702287"/>
              <a:ext cx="42556" cy="205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49"/>
                <a:gd name="f4" fmla="val 6996"/>
                <a:gd name="f5" fmla="val 1388"/>
                <a:gd name="f6" fmla="val 1"/>
                <a:gd name="f7" fmla="val 1363"/>
                <a:gd name="f8" fmla="val 1339"/>
                <a:gd name="f9" fmla="val 21"/>
                <a:gd name="f10" fmla="val 1335"/>
                <a:gd name="f11" fmla="val 49"/>
                <a:gd name="f12" fmla="val 1252"/>
                <a:gd name="f13" fmla="val 628"/>
                <a:gd name="f14" fmla="val 1083"/>
                <a:gd name="f15" fmla="val 1202"/>
                <a:gd name="f16" fmla="val 919"/>
                <a:gd name="f17" fmla="val 1758"/>
                <a:gd name="f18" fmla="val 842"/>
                <a:gd name="f19" fmla="val 2014"/>
                <a:gd name="f20" fmla="val 765"/>
                <a:gd name="f21" fmla="val 2279"/>
                <a:gd name="f22" fmla="val 697"/>
                <a:gd name="f23" fmla="val 2541"/>
                <a:gd name="f24" fmla="val 455"/>
                <a:gd name="f25" fmla="val 3462"/>
                <a:gd name="f26" fmla="val 307"/>
                <a:gd name="f27" fmla="val 4417"/>
                <a:gd name="f28" fmla="val 164"/>
                <a:gd name="f29" fmla="val 5341"/>
                <a:gd name="f30" fmla="val 85"/>
                <a:gd name="f31" fmla="val 5864"/>
                <a:gd name="f32" fmla="val 6405"/>
                <a:gd name="f33" fmla="val 43"/>
                <a:gd name="f34" fmla="val 6946"/>
                <a:gd name="f35" fmla="val 46"/>
                <a:gd name="f36" fmla="val 6974"/>
                <a:gd name="f37" fmla="val 70"/>
                <a:gd name="f38" fmla="val 99"/>
                <a:gd name="f39" fmla="val 100"/>
                <a:gd name="f40" fmla="val 105"/>
                <a:gd name="f41" fmla="val 6994"/>
                <a:gd name="f42" fmla="val 136"/>
                <a:gd name="f43" fmla="val 6993"/>
                <a:gd name="f44" fmla="val 157"/>
                <a:gd name="f45" fmla="val 6966"/>
                <a:gd name="f46" fmla="val 154"/>
                <a:gd name="f47" fmla="val 6936"/>
                <a:gd name="f48" fmla="val 112"/>
                <a:gd name="f49" fmla="val 6409"/>
                <a:gd name="f50" fmla="val 194"/>
                <a:gd name="f51" fmla="val 5873"/>
                <a:gd name="f52" fmla="val 274"/>
                <a:gd name="f53" fmla="val 5355"/>
                <a:gd name="f54" fmla="val 415"/>
                <a:gd name="f55" fmla="val 4435"/>
                <a:gd name="f56" fmla="val 563"/>
                <a:gd name="f57" fmla="val 3484"/>
                <a:gd name="f58" fmla="val 804"/>
                <a:gd name="f59" fmla="val 2567"/>
                <a:gd name="f60" fmla="val 871"/>
                <a:gd name="f61" fmla="val 2306"/>
                <a:gd name="f62" fmla="val 949"/>
                <a:gd name="f63" fmla="val 2043"/>
                <a:gd name="f64" fmla="val 1025"/>
                <a:gd name="f65" fmla="val 1788"/>
                <a:gd name="f66" fmla="val 1188"/>
                <a:gd name="f67" fmla="val 1228"/>
                <a:gd name="f68" fmla="val 1359"/>
                <a:gd name="f69" fmla="val 651"/>
                <a:gd name="f70" fmla="val 1445"/>
                <a:gd name="f71" fmla="val 65"/>
                <a:gd name="f72" fmla="val 35"/>
                <a:gd name="f73" fmla="val 1428"/>
                <a:gd name="f74" fmla="val 5"/>
                <a:gd name="f75" fmla="val 1398"/>
                <a:gd name="f76" fmla="val 2"/>
                <a:gd name="f77" fmla="val 1395"/>
                <a:gd name="f78" fmla="val 1391"/>
                <a:gd name="f79" fmla="*/ f0 1 1449"/>
                <a:gd name="f80" fmla="*/ f1 1 6996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1449"/>
                <a:gd name="f87" fmla="*/ f84 1 6996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1449" h="699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6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8" y="f4"/>
                    <a:pt x="f39" y="f4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3" y="f72"/>
                    <a:pt x="f73" y="f74"/>
                    <a:pt x="f75" y="f76"/>
                  </a:cubicBezTo>
                  <a:cubicBezTo>
                    <a:pt x="f77" y="f6"/>
                    <a:pt x="f7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4323;p63">
              <a:extLst>
                <a:ext uri="{FF2B5EF4-FFF2-40B4-BE49-F238E27FC236}">
                  <a16:creationId xmlns:a16="http://schemas.microsoft.com/office/drawing/2014/main" id="{05EAEB61-97C8-43F2-8B3D-5185318EEC45}"/>
                </a:ext>
              </a:extLst>
            </p:cNvPr>
            <p:cNvSpPr/>
            <p:nvPr/>
          </p:nvSpPr>
          <p:spPr>
            <a:xfrm rot="1977358">
              <a:off x="1817159" y="631387"/>
              <a:ext cx="19357" cy="1604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9"/>
                <a:gd name="f4" fmla="val 5464"/>
                <a:gd name="f5" fmla="val 122"/>
                <a:gd name="f6" fmla="val 94"/>
                <a:gd name="f7" fmla="val 70"/>
                <a:gd name="f8" fmla="val 20"/>
                <a:gd name="f9" fmla="val 68"/>
                <a:gd name="f10" fmla="val 49"/>
                <a:gd name="f11" fmla="val 1"/>
                <a:gd name="f12" fmla="val 651"/>
                <a:gd name="f13" fmla="val 50"/>
                <a:gd name="f14" fmla="val 1247"/>
                <a:gd name="f15" fmla="val 119"/>
                <a:gd name="f16" fmla="val 1907"/>
                <a:gd name="f17" fmla="val 238"/>
                <a:gd name="f18" fmla="val 3072"/>
                <a:gd name="f19" fmla="val 382"/>
                <a:gd name="f20" fmla="val 4253"/>
                <a:gd name="f21" fmla="val 547"/>
                <a:gd name="f22" fmla="val 5415"/>
                <a:gd name="f23" fmla="val 552"/>
                <a:gd name="f24" fmla="val 5442"/>
                <a:gd name="f25" fmla="val 574"/>
                <a:gd name="f26" fmla="val 5462"/>
                <a:gd name="f27" fmla="val 602"/>
                <a:gd name="f28" fmla="val 603"/>
                <a:gd name="f29" fmla="val 606"/>
                <a:gd name="f30" fmla="val 609"/>
                <a:gd name="f31" fmla="val 5463"/>
                <a:gd name="f32" fmla="val 639"/>
                <a:gd name="f33" fmla="val 5458"/>
                <a:gd name="f34" fmla="val 5432"/>
                <a:gd name="f35" fmla="val 654"/>
                <a:gd name="f36" fmla="val 5401"/>
                <a:gd name="f37" fmla="val 489"/>
                <a:gd name="f38" fmla="val 4240"/>
                <a:gd name="f39" fmla="val 345"/>
                <a:gd name="f40" fmla="val 3061"/>
                <a:gd name="f41" fmla="val 227"/>
                <a:gd name="f42" fmla="val 1896"/>
                <a:gd name="f43" fmla="val 161"/>
                <a:gd name="f44" fmla="val 1242"/>
                <a:gd name="f45" fmla="val 112"/>
                <a:gd name="f46" fmla="val 176"/>
                <a:gd name="f47" fmla="val 60"/>
                <a:gd name="f48" fmla="val 179"/>
                <a:gd name="f49" fmla="val 30"/>
                <a:gd name="f50" fmla="val 157"/>
                <a:gd name="f51" fmla="val 3"/>
                <a:gd name="f52" fmla="val 127"/>
                <a:gd name="f53" fmla="val 125"/>
                <a:gd name="f54" fmla="val 124"/>
                <a:gd name="f55" fmla="*/ f0 1 659"/>
                <a:gd name="f56" fmla="*/ f1 1 5464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659"/>
                <a:gd name="f63" fmla="*/ f60 1 5464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659" h="54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30" y="f31"/>
                  </a:cubicBezTo>
                  <a:cubicBezTo>
                    <a:pt x="f32" y="f33"/>
                    <a:pt x="f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35"/>
                    <a:pt x="f46" y="f47"/>
                  </a:cubicBezTo>
                  <a:cubicBezTo>
                    <a:pt x="f48" y="f49"/>
                    <a:pt x="f50" y="f51"/>
                    <a:pt x="f52" y="f2"/>
                  </a:cubicBezTo>
                  <a:cubicBezTo>
                    <a:pt x="f53" y="f2"/>
                    <a:pt x="f5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4324;p63">
              <a:extLst>
                <a:ext uri="{FF2B5EF4-FFF2-40B4-BE49-F238E27FC236}">
                  <a16:creationId xmlns:a16="http://schemas.microsoft.com/office/drawing/2014/main" id="{E5E4615E-1F68-430A-B532-808138AF0AF4}"/>
                </a:ext>
              </a:extLst>
            </p:cNvPr>
            <p:cNvSpPr/>
            <p:nvPr/>
          </p:nvSpPr>
          <p:spPr>
            <a:xfrm rot="1977358">
              <a:off x="1711745" y="715243"/>
              <a:ext cx="84380" cy="727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73"/>
                <a:gd name="f4" fmla="val 2476"/>
                <a:gd name="f5" fmla="val 61"/>
                <a:gd name="f6" fmla="val 1"/>
                <a:gd name="f7" fmla="val 47"/>
                <a:gd name="f8" fmla="val 32"/>
                <a:gd name="f9" fmla="val 7"/>
                <a:gd name="f10" fmla="val 21"/>
                <a:gd name="f11" fmla="val 18"/>
                <a:gd name="f12" fmla="val 40"/>
                <a:gd name="f13" fmla="val 3"/>
                <a:gd name="f14" fmla="val 75"/>
                <a:gd name="f15" fmla="val 24"/>
                <a:gd name="f16" fmla="val 96"/>
                <a:gd name="f17" fmla="val 625"/>
                <a:gd name="f18" fmla="val 671"/>
                <a:gd name="f19" fmla="val 1287"/>
                <a:gd name="f20" fmla="val 1194"/>
                <a:gd name="f21" fmla="val 1927"/>
                <a:gd name="f22" fmla="val 1702"/>
                <a:gd name="f23" fmla="val 2165"/>
                <a:gd name="f24" fmla="val 1890"/>
                <a:gd name="f25" fmla="val 2368"/>
                <a:gd name="f26" fmla="val 2053"/>
                <a:gd name="f27" fmla="val 2596"/>
                <a:gd name="f28" fmla="val 2235"/>
                <a:gd name="f29" fmla="val 2769"/>
                <a:gd name="f30" fmla="val 2456"/>
                <a:gd name="f31" fmla="val 2780"/>
                <a:gd name="f32" fmla="val 2470"/>
                <a:gd name="f33" fmla="val 2796"/>
                <a:gd name="f34" fmla="val 2811"/>
                <a:gd name="f35" fmla="val 2824"/>
                <a:gd name="f36" fmla="val 2834"/>
                <a:gd name="f37" fmla="val 2473"/>
                <a:gd name="f38" fmla="val 2845"/>
                <a:gd name="f39" fmla="val 2463"/>
                <a:gd name="f40" fmla="val 2868"/>
                <a:gd name="f41" fmla="val 2444"/>
                <a:gd name="f42" fmla="val 2409"/>
                <a:gd name="f43" fmla="val 2854"/>
                <a:gd name="f44" fmla="val 2386"/>
                <a:gd name="f45" fmla="val 2675"/>
                <a:gd name="f46" fmla="val 2154"/>
                <a:gd name="f47" fmla="val 2440"/>
                <a:gd name="f48" fmla="val 1967"/>
                <a:gd name="f49" fmla="val 2233"/>
                <a:gd name="f50" fmla="val 1803"/>
                <a:gd name="f51" fmla="val 1994"/>
                <a:gd name="f52" fmla="val 1616"/>
                <a:gd name="f53" fmla="val 1357"/>
                <a:gd name="f54" fmla="val 1109"/>
                <a:gd name="f55" fmla="val 698"/>
                <a:gd name="f56" fmla="val 586"/>
                <a:gd name="f57" fmla="val 100"/>
                <a:gd name="f58" fmla="val 16"/>
                <a:gd name="f59" fmla="val 89"/>
                <a:gd name="f60" fmla="val 6"/>
                <a:gd name="f61" fmla="*/ f0 1 2873"/>
                <a:gd name="f62" fmla="*/ f1 1 2476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2873"/>
                <a:gd name="f69" fmla="*/ f66 1 2476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2873" h="247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4"/>
                    <a:pt x="f34" y="f4"/>
                  </a:cubicBezTo>
                  <a:cubicBezTo>
                    <a:pt x="f35" y="f4"/>
                    <a:pt x="f36" y="f37"/>
                    <a:pt x="f38" y="f39"/>
                  </a:cubicBezTo>
                  <a:cubicBezTo>
                    <a:pt x="f40" y="f41"/>
                    <a:pt x="f3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1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4325;p63">
              <a:extLst>
                <a:ext uri="{FF2B5EF4-FFF2-40B4-BE49-F238E27FC236}">
                  <a16:creationId xmlns:a16="http://schemas.microsoft.com/office/drawing/2014/main" id="{C1E7E8FF-13B1-4765-A6BB-84B6FD1CE71F}"/>
                </a:ext>
              </a:extLst>
            </p:cNvPr>
            <p:cNvSpPr/>
            <p:nvPr/>
          </p:nvSpPr>
          <p:spPr>
            <a:xfrm rot="1977358">
              <a:off x="1731215" y="907213"/>
              <a:ext cx="162031" cy="899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7"/>
                <a:gd name="f4" fmla="val 3061"/>
                <a:gd name="f5" fmla="val 65"/>
                <a:gd name="f6" fmla="val 42"/>
                <a:gd name="f7" fmla="val 20"/>
                <a:gd name="f8" fmla="val 14"/>
                <a:gd name="f9" fmla="val 12"/>
                <a:gd name="f10" fmla="val 36"/>
                <a:gd name="f11" fmla="val 1"/>
                <a:gd name="f12" fmla="val 64"/>
                <a:gd name="f13" fmla="val 15"/>
                <a:gd name="f14" fmla="val 96"/>
                <a:gd name="f15" fmla="val 44"/>
                <a:gd name="f16" fmla="val 107"/>
                <a:gd name="f17" fmla="val 1032"/>
                <a:gd name="f18" fmla="val 486"/>
                <a:gd name="f19" fmla="val 1976"/>
                <a:gd name="f20" fmla="val 984"/>
                <a:gd name="f21" fmla="val 2848"/>
                <a:gd name="f22" fmla="val 1587"/>
                <a:gd name="f23" fmla="val 2970"/>
                <a:gd name="f24" fmla="val 1672"/>
                <a:gd name="f25" fmla="val 3094"/>
                <a:gd name="f26" fmla="val 1758"/>
                <a:gd name="f27" fmla="val 3222"/>
                <a:gd name="f28" fmla="val 1846"/>
                <a:gd name="f29" fmla="val 3352"/>
                <a:gd name="f30" fmla="val 1929"/>
                <a:gd name="f31" fmla="val 3521"/>
                <a:gd name="f32" fmla="val 2033"/>
                <a:gd name="f33" fmla="val 3696"/>
                <a:gd name="f34" fmla="val 2128"/>
                <a:gd name="f35" fmla="val 3873"/>
                <a:gd name="f36" fmla="val 2222"/>
                <a:gd name="f37" fmla="val 5427"/>
                <a:gd name="f38" fmla="val 3054"/>
                <a:gd name="f39" fmla="val 5437"/>
                <a:gd name="f40" fmla="val 3058"/>
                <a:gd name="f41" fmla="val 5445"/>
                <a:gd name="f42" fmla="val 5454"/>
                <a:gd name="f43" fmla="val 5474"/>
                <a:gd name="f44" fmla="val 5494"/>
                <a:gd name="f45" fmla="val 3049"/>
                <a:gd name="f46" fmla="val 5502"/>
                <a:gd name="f47" fmla="val 3029"/>
                <a:gd name="f48" fmla="val 5516"/>
                <a:gd name="f49" fmla="val 3004"/>
                <a:gd name="f50" fmla="val 5505"/>
                <a:gd name="f51" fmla="val 5479"/>
                <a:gd name="f52" fmla="val 2955"/>
                <a:gd name="f53" fmla="val 3921"/>
                <a:gd name="f54" fmla="val 2122"/>
                <a:gd name="f55" fmla="val 3752"/>
                <a:gd name="f56" fmla="val 2031"/>
                <a:gd name="f57" fmla="val 3575"/>
                <a:gd name="f58" fmla="val 1937"/>
                <a:gd name="f59" fmla="val 3410"/>
                <a:gd name="f60" fmla="val 1833"/>
                <a:gd name="f61" fmla="val 3282"/>
                <a:gd name="f62" fmla="val 1753"/>
                <a:gd name="f63" fmla="val 3158"/>
                <a:gd name="f64" fmla="val 1667"/>
                <a:gd name="f65" fmla="val 3034"/>
                <a:gd name="f66" fmla="val 1581"/>
                <a:gd name="f67" fmla="val 2910"/>
                <a:gd name="f68" fmla="val 1496"/>
                <a:gd name="f69" fmla="val 2030"/>
                <a:gd name="f70" fmla="val 889"/>
                <a:gd name="f71" fmla="val 1080"/>
                <a:gd name="f72" fmla="val 386"/>
                <a:gd name="f73" fmla="val 83"/>
                <a:gd name="f74" fmla="val 3"/>
                <a:gd name="f75" fmla="val 77"/>
                <a:gd name="f76" fmla="val 71"/>
                <a:gd name="f77" fmla="*/ f0 1 5517"/>
                <a:gd name="f78" fmla="*/ f1 1 3061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5517"/>
                <a:gd name="f85" fmla="*/ f82 1 3061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5517" h="30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38"/>
                  </a:lnTo>
                  <a:cubicBezTo>
                    <a:pt x="f39" y="f40"/>
                    <a:pt x="f41" y="f4"/>
                    <a:pt x="f42" y="f4"/>
                  </a:cubicBezTo>
                  <a:cubicBezTo>
                    <a:pt x="f43" y="f4"/>
                    <a:pt x="f44" y="f45"/>
                    <a:pt x="f46" y="f47"/>
                  </a:cubicBezTo>
                  <a:cubicBezTo>
                    <a:pt x="f48" y="f49"/>
                    <a:pt x="f50" y="f23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11"/>
                    <a:pt x="f7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4326;p63">
              <a:extLst>
                <a:ext uri="{FF2B5EF4-FFF2-40B4-BE49-F238E27FC236}">
                  <a16:creationId xmlns:a16="http://schemas.microsoft.com/office/drawing/2014/main" id="{4B6568B9-CFAE-49C6-88D4-BDDEADDB423D}"/>
                </a:ext>
              </a:extLst>
            </p:cNvPr>
            <p:cNvSpPr/>
            <p:nvPr/>
          </p:nvSpPr>
          <p:spPr>
            <a:xfrm rot="1977358">
              <a:off x="1713265" y="896393"/>
              <a:ext cx="37883" cy="149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0"/>
                <a:gd name="f4" fmla="val 5086"/>
                <a:gd name="f5" fmla="val 63"/>
                <a:gd name="f6" fmla="val 56"/>
                <a:gd name="f7" fmla="val 49"/>
                <a:gd name="f8" fmla="val 2"/>
                <a:gd name="f9" fmla="val 42"/>
                <a:gd name="f10" fmla="val 4"/>
                <a:gd name="f11" fmla="val 15"/>
                <a:gd name="f12" fmla="val 16"/>
                <a:gd name="f13" fmla="val 1"/>
                <a:gd name="f14" fmla="val 47"/>
                <a:gd name="f15" fmla="val 14"/>
                <a:gd name="f16" fmla="val 76"/>
                <a:gd name="f17" fmla="val 639"/>
                <a:gd name="f18" fmla="val 1564"/>
                <a:gd name="f19" fmla="val 1032"/>
                <a:gd name="f20" fmla="val 3234"/>
                <a:gd name="f21" fmla="val 1180"/>
                <a:gd name="f22" fmla="val 5036"/>
                <a:gd name="f23" fmla="val 1183"/>
                <a:gd name="f24" fmla="val 5064"/>
                <a:gd name="f25" fmla="val 1207"/>
                <a:gd name="f26" fmla="val 1236"/>
                <a:gd name="f27" fmla="val 1238"/>
                <a:gd name="f28" fmla="val 1268"/>
                <a:gd name="f29" fmla="val 5084"/>
                <a:gd name="f30" fmla="val 5057"/>
                <a:gd name="f31" fmla="val 1288"/>
                <a:gd name="f32" fmla="val 5027"/>
                <a:gd name="f33" fmla="val 1139"/>
                <a:gd name="f34" fmla="val 3213"/>
                <a:gd name="f35" fmla="val 744"/>
                <a:gd name="f36" fmla="val 1534"/>
                <a:gd name="f37" fmla="val 113"/>
                <a:gd name="f38" fmla="val 33"/>
                <a:gd name="f39" fmla="val 106"/>
                <a:gd name="f40" fmla="val 13"/>
                <a:gd name="f41" fmla="val 85"/>
                <a:gd name="f42" fmla="*/ f0 1 1290"/>
                <a:gd name="f43" fmla="*/ f1 1 508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290"/>
                <a:gd name="f50" fmla="*/ f47 1 508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290" h="508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lnTo>
                    <a:pt x="f27" y="f4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4327;p63">
              <a:extLst>
                <a:ext uri="{FF2B5EF4-FFF2-40B4-BE49-F238E27FC236}">
                  <a16:creationId xmlns:a16="http://schemas.microsoft.com/office/drawing/2014/main" id="{866ED88D-0712-4F8A-BE28-15E81EB283F7}"/>
                </a:ext>
              </a:extLst>
            </p:cNvPr>
            <p:cNvSpPr/>
            <p:nvPr/>
          </p:nvSpPr>
          <p:spPr>
            <a:xfrm rot="1977358">
              <a:off x="1624724" y="811411"/>
              <a:ext cx="96103" cy="1168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2"/>
                <a:gd name="f4" fmla="val 3980"/>
                <a:gd name="f5" fmla="val 3209"/>
                <a:gd name="f6" fmla="val 1"/>
                <a:gd name="f7" fmla="val 3191"/>
                <a:gd name="f8" fmla="val 3173"/>
                <a:gd name="f9" fmla="val 10"/>
                <a:gd name="f10" fmla="val 3162"/>
                <a:gd name="f11" fmla="val 28"/>
                <a:gd name="f12" fmla="val 3097"/>
                <a:gd name="f13" fmla="val 137"/>
                <a:gd name="f14" fmla="val 2997"/>
                <a:gd name="f15" fmla="val 227"/>
                <a:gd name="f16" fmla="val 2899"/>
                <a:gd name="f17" fmla="val 314"/>
                <a:gd name="f18" fmla="val 2866"/>
                <a:gd name="f19" fmla="val 344"/>
                <a:gd name="f20" fmla="val 2561"/>
                <a:gd name="f21" fmla="val 619"/>
                <a:gd name="f22" fmla="val 2283"/>
                <a:gd name="f23" fmla="val 926"/>
                <a:gd name="f24" fmla="val 2014"/>
                <a:gd name="f25" fmla="val 1225"/>
                <a:gd name="f26" fmla="val 1456"/>
                <a:gd name="f27" fmla="val 1846"/>
                <a:gd name="f28" fmla="val 1336"/>
                <a:gd name="f29" fmla="val 1979"/>
                <a:gd name="f30" fmla="val 1215"/>
                <a:gd name="f31" fmla="val 2115"/>
                <a:gd name="f32" fmla="val 1110"/>
                <a:gd name="f33" fmla="val 2263"/>
                <a:gd name="f34" fmla="val 987"/>
                <a:gd name="f35" fmla="val 2437"/>
                <a:gd name="f36" fmla="val 889"/>
                <a:gd name="f37" fmla="val 2629"/>
                <a:gd name="f38" fmla="val 795"/>
                <a:gd name="f39" fmla="val 2815"/>
                <a:gd name="f40" fmla="val 727"/>
                <a:gd name="f41" fmla="val 2947"/>
                <a:gd name="f42" fmla="val 658"/>
                <a:gd name="f43" fmla="val 3084"/>
                <a:gd name="f44" fmla="val 580"/>
                <a:gd name="f45" fmla="val 3212"/>
                <a:gd name="f46" fmla="val 426"/>
                <a:gd name="f47" fmla="val 3461"/>
                <a:gd name="f48" fmla="val 240"/>
                <a:gd name="f49" fmla="val 3688"/>
                <a:gd name="f50" fmla="val 25"/>
                <a:gd name="f51" fmla="val 3883"/>
                <a:gd name="f52" fmla="val 3"/>
                <a:gd name="f53" fmla="val 3904"/>
                <a:gd name="f54" fmla="val 3938"/>
                <a:gd name="f55" fmla="val 20"/>
                <a:gd name="f56" fmla="val 3961"/>
                <a:gd name="f57" fmla="val 32"/>
                <a:gd name="f58" fmla="val 3974"/>
                <a:gd name="f59" fmla="val 48"/>
                <a:gd name="f60" fmla="val 3979"/>
                <a:gd name="f61" fmla="val 62"/>
                <a:gd name="f62" fmla="val 76"/>
                <a:gd name="f63" fmla="val 89"/>
                <a:gd name="f64" fmla="val 93"/>
                <a:gd name="f65" fmla="val 3965"/>
                <a:gd name="f66" fmla="val 318"/>
                <a:gd name="f67" fmla="val 3762"/>
                <a:gd name="f68" fmla="val 510"/>
                <a:gd name="f69" fmla="val 3528"/>
                <a:gd name="f70" fmla="val 668"/>
                <a:gd name="f71" fmla="val 3269"/>
                <a:gd name="f72" fmla="val 748"/>
                <a:gd name="f73" fmla="val 3136"/>
                <a:gd name="f74" fmla="val 819"/>
                <a:gd name="f75" fmla="val 2998"/>
                <a:gd name="f76" fmla="val 888"/>
                <a:gd name="f77" fmla="val 2864"/>
                <a:gd name="f78" fmla="val 982"/>
                <a:gd name="f79" fmla="val 2684"/>
                <a:gd name="f80" fmla="val 1079"/>
                <a:gd name="f81" fmla="val 2494"/>
                <a:gd name="f82" fmla="val 1195"/>
                <a:gd name="f83" fmla="val 2325"/>
                <a:gd name="f84" fmla="val 1296"/>
                <a:gd name="f85" fmla="val 2182"/>
                <a:gd name="f86" fmla="val 1416"/>
                <a:gd name="f87" fmla="val 2050"/>
                <a:gd name="f88" fmla="val 1534"/>
                <a:gd name="f89" fmla="val 1919"/>
                <a:gd name="f90" fmla="val 2093"/>
                <a:gd name="f91" fmla="val 1298"/>
                <a:gd name="f92" fmla="val 2360"/>
                <a:gd name="f93" fmla="val 1003"/>
                <a:gd name="f94" fmla="val 2635"/>
                <a:gd name="f95" fmla="val 697"/>
                <a:gd name="f96" fmla="val 2937"/>
                <a:gd name="f97" fmla="val 2970"/>
                <a:gd name="f98" fmla="val 395"/>
                <a:gd name="f99" fmla="val 3074"/>
                <a:gd name="f100" fmla="val 302"/>
                <a:gd name="f101" fmla="val 3181"/>
                <a:gd name="f102" fmla="val 207"/>
                <a:gd name="f103" fmla="val 3255"/>
                <a:gd name="f104" fmla="val 85"/>
                <a:gd name="f105" fmla="val 59"/>
                <a:gd name="f106" fmla="val 3265"/>
                <a:gd name="f107" fmla="val 3238"/>
                <a:gd name="f108" fmla="val 9"/>
                <a:gd name="f109" fmla="val 3229"/>
                <a:gd name="f110" fmla="val 4"/>
                <a:gd name="f111" fmla="val 3219"/>
                <a:gd name="f112" fmla="*/ f0 1 3272"/>
                <a:gd name="f113" fmla="*/ f1 1 3980"/>
                <a:gd name="f114" fmla="val f2"/>
                <a:gd name="f115" fmla="val f3"/>
                <a:gd name="f116" fmla="val f4"/>
                <a:gd name="f117" fmla="+- f116 0 f114"/>
                <a:gd name="f118" fmla="+- f115 0 f114"/>
                <a:gd name="f119" fmla="*/ f118 1 3272"/>
                <a:gd name="f120" fmla="*/ f117 1 3980"/>
                <a:gd name="f121" fmla="*/ f114 1 f119"/>
                <a:gd name="f122" fmla="*/ f115 1 f119"/>
                <a:gd name="f123" fmla="*/ f114 1 f120"/>
                <a:gd name="f124" fmla="*/ f116 1 f120"/>
                <a:gd name="f125" fmla="*/ f121 f112 1"/>
                <a:gd name="f126" fmla="*/ f122 f112 1"/>
                <a:gd name="f127" fmla="*/ f124 f113 1"/>
                <a:gd name="f128" fmla="*/ f123 f1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5" t="f128" r="f126" b="f127"/>
              <a:pathLst>
                <a:path w="3272" h="398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6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58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lnTo>
                    <a:pt x="f90" y="f91"/>
                  </a:lnTo>
                  <a:cubicBezTo>
                    <a:pt x="f92" y="f93"/>
                    <a:pt x="f94" y="f95"/>
                    <a:pt x="f96" y="f46"/>
                  </a:cubicBezTo>
                  <a:lnTo>
                    <a:pt x="f97" y="f98"/>
                  </a:lnTo>
                  <a:cubicBezTo>
                    <a:pt x="f99" y="f100"/>
                    <a:pt x="f101" y="f102"/>
                    <a:pt x="f103" y="f104"/>
                  </a:cubicBezTo>
                  <a:cubicBezTo>
                    <a:pt x="f3" y="f105"/>
                    <a:pt x="f106" y="f50"/>
                    <a:pt x="f107" y="f108"/>
                  </a:cubicBezTo>
                  <a:cubicBezTo>
                    <a:pt x="f109" y="f110"/>
                    <a:pt x="f11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4328;p63">
              <a:extLst>
                <a:ext uri="{FF2B5EF4-FFF2-40B4-BE49-F238E27FC236}">
                  <a16:creationId xmlns:a16="http://schemas.microsoft.com/office/drawing/2014/main" id="{70B298F9-FFAA-4CE4-8038-D54809B6A05B}"/>
                </a:ext>
              </a:extLst>
            </p:cNvPr>
            <p:cNvSpPr/>
            <p:nvPr/>
          </p:nvSpPr>
          <p:spPr>
            <a:xfrm rot="1977358">
              <a:off x="967599" y="875349"/>
              <a:ext cx="66175" cy="2169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53"/>
                <a:gd name="f4" fmla="val 7386"/>
                <a:gd name="f5" fmla="val 60"/>
                <a:gd name="f6" fmla="val 1"/>
                <a:gd name="f7" fmla="val 57"/>
                <a:gd name="f8" fmla="val 55"/>
                <a:gd name="f9" fmla="val 52"/>
                <a:gd name="f10" fmla="val 22"/>
                <a:gd name="f11" fmla="val 7"/>
                <a:gd name="f12" fmla="val 34"/>
                <a:gd name="f13" fmla="val 5"/>
                <a:gd name="f14" fmla="val 64"/>
                <a:gd name="f15" fmla="val 339"/>
                <a:gd name="f16" fmla="val 2320"/>
                <a:gd name="f17" fmla="val 401"/>
                <a:gd name="f18" fmla="val 2731"/>
                <a:gd name="f19" fmla="val 465"/>
                <a:gd name="f20" fmla="val 3156"/>
                <a:gd name="f21" fmla="val 574"/>
                <a:gd name="f22" fmla="val 3566"/>
                <a:gd name="f23" fmla="val 671"/>
                <a:gd name="f24" fmla="val 3923"/>
                <a:gd name="f25" fmla="val 809"/>
                <a:gd name="f26" fmla="val 4284"/>
                <a:gd name="f27" fmla="val 922"/>
                <a:gd name="f28" fmla="val 4571"/>
                <a:gd name="f29" fmla="val 1274"/>
                <a:gd name="f30" fmla="val 5483"/>
                <a:gd name="f31" fmla="val 1660"/>
                <a:gd name="f32" fmla="val 6450"/>
                <a:gd name="f33" fmla="val 2140"/>
                <a:gd name="f34" fmla="val 7357"/>
                <a:gd name="f35" fmla="val 2148"/>
                <a:gd name="f36" fmla="val 7376"/>
                <a:gd name="f37" fmla="val 2168"/>
                <a:gd name="f38" fmla="val 7385"/>
                <a:gd name="f39" fmla="val 2188"/>
                <a:gd name="f40" fmla="val 2196"/>
                <a:gd name="f41" fmla="val 2205"/>
                <a:gd name="f42" fmla="val 7384"/>
                <a:gd name="f43" fmla="val 2215"/>
                <a:gd name="f44" fmla="val 7381"/>
                <a:gd name="f45" fmla="val 2241"/>
                <a:gd name="f46" fmla="val 7367"/>
                <a:gd name="f47" fmla="val 2252"/>
                <a:gd name="f48" fmla="val 7333"/>
                <a:gd name="f49" fmla="val 2238"/>
                <a:gd name="f50" fmla="val 7306"/>
                <a:gd name="f51" fmla="val 1759"/>
                <a:gd name="f52" fmla="val 6403"/>
                <a:gd name="f53" fmla="val 1376"/>
                <a:gd name="f54" fmla="val 5440"/>
                <a:gd name="f55" fmla="val 1024"/>
                <a:gd name="f56" fmla="val 4533"/>
                <a:gd name="f57" fmla="val 915"/>
                <a:gd name="f58" fmla="val 4245"/>
                <a:gd name="f59" fmla="val 778"/>
                <a:gd name="f60" fmla="val 3889"/>
                <a:gd name="f61" fmla="val 681"/>
                <a:gd name="f62" fmla="val 3538"/>
                <a:gd name="f63" fmla="val 572"/>
                <a:gd name="f64" fmla="val 3134"/>
                <a:gd name="f65" fmla="val 509"/>
                <a:gd name="f66" fmla="val 2712"/>
                <a:gd name="f67" fmla="val 449"/>
                <a:gd name="f68" fmla="val 2304"/>
                <a:gd name="f69" fmla="val 114"/>
                <a:gd name="f70" fmla="val 48"/>
                <a:gd name="f71" fmla="val 109"/>
                <a:gd name="f72" fmla="val 20"/>
                <a:gd name="f73" fmla="val 88"/>
                <a:gd name="f74" fmla="*/ f0 1 2253"/>
                <a:gd name="f75" fmla="*/ f1 1 738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2253"/>
                <a:gd name="f82" fmla="*/ f79 1 738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253" h="7386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2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lnTo>
                    <a:pt x="f69" y="f70"/>
                  </a:lnTo>
                  <a:cubicBezTo>
                    <a:pt x="f71" y="f72"/>
                    <a:pt x="f7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4329;p63">
              <a:extLst>
                <a:ext uri="{FF2B5EF4-FFF2-40B4-BE49-F238E27FC236}">
                  <a16:creationId xmlns:a16="http://schemas.microsoft.com/office/drawing/2014/main" id="{273C31C4-4916-4F2E-A54A-67B57CCC4661}"/>
                </a:ext>
              </a:extLst>
            </p:cNvPr>
            <p:cNvSpPr/>
            <p:nvPr/>
          </p:nvSpPr>
          <p:spPr>
            <a:xfrm rot="1977358">
              <a:off x="994564" y="934135"/>
              <a:ext cx="27111" cy="963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3"/>
                <a:gd name="f4" fmla="val 3282"/>
                <a:gd name="f5" fmla="val 56"/>
                <a:gd name="f6" fmla="val 54"/>
                <a:gd name="f7" fmla="val 52"/>
                <a:gd name="f8" fmla="val 1"/>
                <a:gd name="f9" fmla="val 51"/>
                <a:gd name="f10" fmla="val 22"/>
                <a:gd name="f11" fmla="val 6"/>
                <a:gd name="f12" fmla="val 33"/>
                <a:gd name="f13" fmla="val 4"/>
                <a:gd name="f14" fmla="val 63"/>
                <a:gd name="f15" fmla="val 149"/>
                <a:gd name="f16" fmla="val 1151"/>
                <a:gd name="f17" fmla="val 419"/>
                <a:gd name="f18" fmla="val 2221"/>
                <a:gd name="f19" fmla="val 810"/>
                <a:gd name="f20" fmla="val 3246"/>
                <a:gd name="f21" fmla="val 818"/>
                <a:gd name="f22" fmla="val 3268"/>
                <a:gd name="f23" fmla="val 839"/>
                <a:gd name="f24" fmla="val 861"/>
                <a:gd name="f25" fmla="val 868"/>
                <a:gd name="f26" fmla="val 874"/>
                <a:gd name="f27" fmla="val 881"/>
                <a:gd name="f28" fmla="val 3276"/>
                <a:gd name="f29" fmla="val 908"/>
                <a:gd name="f30" fmla="val 3266"/>
                <a:gd name="f31" fmla="val 922"/>
                <a:gd name="f32" fmla="val 3233"/>
                <a:gd name="f33" fmla="val 912"/>
                <a:gd name="f34" fmla="val 3205"/>
                <a:gd name="f35" fmla="val 526"/>
                <a:gd name="f36" fmla="val 2188"/>
                <a:gd name="f37" fmla="val 257"/>
                <a:gd name="f38" fmla="val 1126"/>
                <a:gd name="f39" fmla="val 113"/>
                <a:gd name="f40" fmla="val 48"/>
                <a:gd name="f41" fmla="val 108"/>
                <a:gd name="f42" fmla="val 21"/>
                <a:gd name="f43" fmla="val 85"/>
                <a:gd name="f44" fmla="*/ f0 1 923"/>
                <a:gd name="f45" fmla="*/ f1 1 3282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923"/>
                <a:gd name="f52" fmla="*/ f49 1 3282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923" h="328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8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4330;p63">
              <a:extLst>
                <a:ext uri="{FF2B5EF4-FFF2-40B4-BE49-F238E27FC236}">
                  <a16:creationId xmlns:a16="http://schemas.microsoft.com/office/drawing/2014/main" id="{19A6E7A6-D643-4D3C-8D29-7DECB1CE9209}"/>
                </a:ext>
              </a:extLst>
            </p:cNvPr>
            <p:cNvSpPr/>
            <p:nvPr/>
          </p:nvSpPr>
          <p:spPr>
            <a:xfrm rot="1977358">
              <a:off x="1031005" y="911691"/>
              <a:ext cx="4050" cy="122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"/>
                <a:gd name="f4" fmla="val 416"/>
                <a:gd name="f5" fmla="val 59"/>
                <a:gd name="f6" fmla="val 1"/>
                <a:gd name="f7" fmla="val 57"/>
                <a:gd name="f8" fmla="val 54"/>
                <a:gd name="f9" fmla="val 52"/>
                <a:gd name="f10" fmla="val 22"/>
                <a:gd name="f11" fmla="val 3"/>
                <a:gd name="f12" fmla="val 30"/>
                <a:gd name="f13" fmla="val 60"/>
                <a:gd name="f14" fmla="val 28"/>
                <a:gd name="f15" fmla="val 366"/>
                <a:gd name="f16" fmla="val 32"/>
                <a:gd name="f17" fmla="val 394"/>
                <a:gd name="f18" fmla="val 55"/>
                <a:gd name="f19" fmla="val 83"/>
                <a:gd name="f20" fmla="val 86"/>
                <a:gd name="f21" fmla="val 116"/>
                <a:gd name="f22" fmla="val 414"/>
                <a:gd name="f23" fmla="val 137"/>
                <a:gd name="f24" fmla="val 387"/>
                <a:gd name="f25" fmla="val 136"/>
                <a:gd name="f26" fmla="val 357"/>
                <a:gd name="f27" fmla="val 112"/>
                <a:gd name="f28" fmla="val 51"/>
                <a:gd name="f29" fmla="val 110"/>
                <a:gd name="f30" fmla="val 87"/>
                <a:gd name="f31" fmla="*/ f0 1 138"/>
                <a:gd name="f32" fmla="*/ f1 1 416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38"/>
                <a:gd name="f39" fmla="*/ f36 1 416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38" h="416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1" y="f13"/>
                  </a:cubicBezTo>
                  <a:lnTo>
                    <a:pt x="f14" y="f15"/>
                  </a:lnTo>
                  <a:cubicBezTo>
                    <a:pt x="f16" y="f17"/>
                    <a:pt x="f18" y="f4"/>
                    <a:pt x="f19" y="f4"/>
                  </a:cubicBezTo>
                  <a:lnTo>
                    <a:pt x="f20" y="f4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10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4331;p63">
              <a:extLst>
                <a:ext uri="{FF2B5EF4-FFF2-40B4-BE49-F238E27FC236}">
                  <a16:creationId xmlns:a16="http://schemas.microsoft.com/office/drawing/2014/main" id="{8337ABF0-CBF9-4D6A-BC17-FDEB95E5C67D}"/>
                </a:ext>
              </a:extLst>
            </p:cNvPr>
            <p:cNvSpPr/>
            <p:nvPr/>
          </p:nvSpPr>
          <p:spPr>
            <a:xfrm rot="1977358">
              <a:off x="1066939" y="764109"/>
              <a:ext cx="17593" cy="1121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9"/>
                <a:gd name="f4" fmla="val 3817"/>
                <a:gd name="f5" fmla="val 539"/>
                <a:gd name="f6" fmla="val 1"/>
                <a:gd name="f7" fmla="val 515"/>
                <a:gd name="f8" fmla="val 491"/>
                <a:gd name="f9" fmla="val 18"/>
                <a:gd name="f10" fmla="val 485"/>
                <a:gd name="f11" fmla="val 41"/>
                <a:gd name="f12" fmla="val 146"/>
                <a:gd name="f13" fmla="val 1253"/>
                <a:gd name="f14" fmla="val 2507"/>
                <a:gd name="f15" fmla="val 55"/>
                <a:gd name="f16" fmla="val 3765"/>
                <a:gd name="f17" fmla="val 56"/>
                <a:gd name="f18" fmla="val 3794"/>
                <a:gd name="f19" fmla="val 82"/>
                <a:gd name="f20" fmla="val 110"/>
                <a:gd name="f21" fmla="val 113"/>
                <a:gd name="f22" fmla="val 143"/>
                <a:gd name="f23" fmla="val 3815"/>
                <a:gd name="f24" fmla="val 167"/>
                <a:gd name="f25" fmla="val 3790"/>
                <a:gd name="f26" fmla="val 164"/>
                <a:gd name="f27" fmla="val 3760"/>
                <a:gd name="f28" fmla="val 2514"/>
                <a:gd name="f29" fmla="val 254"/>
                <a:gd name="f30" fmla="val 1273"/>
                <a:gd name="f31" fmla="val 590"/>
                <a:gd name="f32" fmla="val 71"/>
                <a:gd name="f33" fmla="val 43"/>
                <a:gd name="f34" fmla="val 582"/>
                <a:gd name="f35" fmla="val 13"/>
                <a:gd name="f36" fmla="val 553"/>
                <a:gd name="f37" fmla="val 3"/>
                <a:gd name="f38" fmla="val 548"/>
                <a:gd name="f39" fmla="val 2"/>
                <a:gd name="f40" fmla="val 544"/>
                <a:gd name="f41" fmla="*/ f0 1 599"/>
                <a:gd name="f42" fmla="*/ f1 1 381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599"/>
                <a:gd name="f49" fmla="*/ f46 1 381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99" h="38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0" y="f28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4332;p63">
              <a:extLst>
                <a:ext uri="{FF2B5EF4-FFF2-40B4-BE49-F238E27FC236}">
                  <a16:creationId xmlns:a16="http://schemas.microsoft.com/office/drawing/2014/main" id="{A071A4F3-444F-4065-A137-F31CAF1D01DF}"/>
                </a:ext>
              </a:extLst>
            </p:cNvPr>
            <p:cNvSpPr/>
            <p:nvPr/>
          </p:nvSpPr>
          <p:spPr>
            <a:xfrm rot="1977358">
              <a:off x="1124904" y="757453"/>
              <a:ext cx="5870" cy="105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0"/>
                <a:gd name="f4" fmla="val 358"/>
                <a:gd name="f5" fmla="val 138"/>
                <a:gd name="f6" fmla="val 114"/>
                <a:gd name="f7" fmla="val 93"/>
                <a:gd name="f8" fmla="val 15"/>
                <a:gd name="f9" fmla="val 86"/>
                <a:gd name="f10" fmla="val 38"/>
                <a:gd name="f11" fmla="val 9"/>
                <a:gd name="f12" fmla="val 288"/>
                <a:gd name="f13" fmla="val 316"/>
                <a:gd name="f14" fmla="val 16"/>
                <a:gd name="f15" fmla="val 346"/>
                <a:gd name="f16" fmla="val 45"/>
                <a:gd name="f17" fmla="val 356"/>
                <a:gd name="f18" fmla="val 50"/>
                <a:gd name="f19" fmla="val 357"/>
                <a:gd name="f20" fmla="val 56"/>
                <a:gd name="f21" fmla="val 60"/>
                <a:gd name="f22" fmla="val 84"/>
                <a:gd name="f23" fmla="val 104"/>
                <a:gd name="f24" fmla="val 343"/>
                <a:gd name="f25" fmla="val 112"/>
                <a:gd name="f26" fmla="val 322"/>
                <a:gd name="f27" fmla="val 190"/>
                <a:gd name="f28" fmla="val 72"/>
                <a:gd name="f29" fmla="val 43"/>
                <a:gd name="f30" fmla="val 183"/>
                <a:gd name="f31" fmla="val 11"/>
                <a:gd name="f32" fmla="val 154"/>
                <a:gd name="f33" fmla="val 3"/>
                <a:gd name="f34" fmla="val 149"/>
                <a:gd name="f35" fmla="val 1"/>
                <a:gd name="f36" fmla="val 143"/>
                <a:gd name="f37" fmla="*/ f0 1 200"/>
                <a:gd name="f38" fmla="*/ f1 1 35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00"/>
                <a:gd name="f45" fmla="*/ f42 1 35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00" h="3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4" y="f15"/>
                    <a:pt x="f16" y="f17"/>
                  </a:cubicBezTo>
                  <a:cubicBezTo>
                    <a:pt x="f18" y="f19"/>
                    <a:pt x="f20" y="f19"/>
                    <a:pt x="f21" y="f19"/>
                  </a:cubicBezTo>
                  <a:cubicBezTo>
                    <a:pt x="f22" y="f19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4333;p63">
              <a:extLst>
                <a:ext uri="{FF2B5EF4-FFF2-40B4-BE49-F238E27FC236}">
                  <a16:creationId xmlns:a16="http://schemas.microsoft.com/office/drawing/2014/main" id="{532D93EB-188C-4961-BDD2-61060CFD5288}"/>
                </a:ext>
              </a:extLst>
            </p:cNvPr>
            <p:cNvSpPr/>
            <p:nvPr/>
          </p:nvSpPr>
          <p:spPr>
            <a:xfrm rot="1977358">
              <a:off x="964599" y="1121733"/>
              <a:ext cx="6373" cy="76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7"/>
                <a:gd name="f4" fmla="val 259"/>
                <a:gd name="f5" fmla="val 63"/>
                <a:gd name="f6" fmla="val 54"/>
                <a:gd name="f7" fmla="val 44"/>
                <a:gd name="f8" fmla="val 3"/>
                <a:gd name="f9" fmla="val 35"/>
                <a:gd name="f10" fmla="val 8"/>
                <a:gd name="f11" fmla="val 10"/>
                <a:gd name="f12" fmla="val 22"/>
                <a:gd name="f13" fmla="val 56"/>
                <a:gd name="f14" fmla="val 18"/>
                <a:gd name="f15" fmla="val 82"/>
                <a:gd name="f16" fmla="val 107"/>
                <a:gd name="f17" fmla="val 232"/>
                <a:gd name="f18" fmla="val 117"/>
                <a:gd name="f19" fmla="val 250"/>
                <a:gd name="f20" fmla="val 136"/>
                <a:gd name="f21" fmla="val 154"/>
                <a:gd name="f22" fmla="val 163"/>
                <a:gd name="f23" fmla="val 173"/>
                <a:gd name="f24" fmla="val 256"/>
                <a:gd name="f25" fmla="val 183"/>
                <a:gd name="f26" fmla="val 207"/>
                <a:gd name="f27" fmla="val 236"/>
                <a:gd name="f28" fmla="val 202"/>
                <a:gd name="f29" fmla="val 200"/>
                <a:gd name="f30" fmla="val 175"/>
                <a:gd name="f31" fmla="val 110"/>
                <a:gd name="f32" fmla="val 25"/>
                <a:gd name="f33" fmla="val 99"/>
                <a:gd name="f34" fmla="val 9"/>
                <a:gd name="f35" fmla="*/ f0 1 217"/>
                <a:gd name="f36" fmla="*/ f1 1 259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217"/>
                <a:gd name="f43" fmla="*/ f40 1 259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217" h="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19"/>
                  </a:cubicBezTo>
                  <a:cubicBezTo>
                    <a:pt x="f26" y="f27"/>
                    <a:pt x="f3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4334;p63">
              <a:extLst>
                <a:ext uri="{FF2B5EF4-FFF2-40B4-BE49-F238E27FC236}">
                  <a16:creationId xmlns:a16="http://schemas.microsoft.com/office/drawing/2014/main" id="{F463AF2A-915B-4840-92CE-66B36D3D2104}"/>
                </a:ext>
              </a:extLst>
            </p:cNvPr>
            <p:cNvSpPr/>
            <p:nvPr/>
          </p:nvSpPr>
          <p:spPr>
            <a:xfrm rot="1977358">
              <a:off x="966505" y="1176492"/>
              <a:ext cx="7397" cy="88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"/>
                <a:gd name="f4" fmla="val 303"/>
                <a:gd name="f5" fmla="val 61"/>
                <a:gd name="f6" fmla="val 1"/>
                <a:gd name="f7" fmla="val 51"/>
                <a:gd name="f8" fmla="val 41"/>
                <a:gd name="f9" fmla="val 4"/>
                <a:gd name="f10" fmla="val 32"/>
                <a:gd name="f11" fmla="val 10"/>
                <a:gd name="f12" fmla="val 5"/>
                <a:gd name="f13" fmla="val 29"/>
                <a:gd name="f14" fmla="val 16"/>
                <a:gd name="f15" fmla="val 87"/>
                <a:gd name="f16" fmla="val 143"/>
                <a:gd name="f17" fmla="val 278"/>
                <a:gd name="f18" fmla="val 153"/>
                <a:gd name="f19" fmla="val 293"/>
                <a:gd name="f20" fmla="val 171"/>
                <a:gd name="f21" fmla="val 302"/>
                <a:gd name="f22" fmla="val 189"/>
                <a:gd name="f23" fmla="val 198"/>
                <a:gd name="f24" fmla="val 210"/>
                <a:gd name="f25" fmla="val 299"/>
                <a:gd name="f26" fmla="val 218"/>
                <a:gd name="f27" fmla="val 245"/>
                <a:gd name="f28" fmla="val 275"/>
                <a:gd name="f29" fmla="val 251"/>
                <a:gd name="f30" fmla="val 242"/>
                <a:gd name="f31" fmla="val 234"/>
                <a:gd name="f32" fmla="val 217"/>
                <a:gd name="f33" fmla="val 109"/>
                <a:gd name="f34" fmla="val 26"/>
                <a:gd name="f35" fmla="val 97"/>
                <a:gd name="f36" fmla="val 79"/>
                <a:gd name="f37" fmla="*/ f0 1 252"/>
                <a:gd name="f38" fmla="*/ f1 1 303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52"/>
                <a:gd name="f45" fmla="*/ f42 1 303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52" h="30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5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19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11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4" name="Google Shape;4335;p63">
            <a:extLst>
              <a:ext uri="{FF2B5EF4-FFF2-40B4-BE49-F238E27FC236}">
                <a16:creationId xmlns:a16="http://schemas.microsoft.com/office/drawing/2014/main" id="{6ECB4AD8-A455-4D6D-8D6E-26A3D174561C}"/>
              </a:ext>
            </a:extLst>
          </p:cNvPr>
          <p:cNvGrpSpPr/>
          <p:nvPr/>
        </p:nvGrpSpPr>
        <p:grpSpPr>
          <a:xfrm>
            <a:off x="2413549" y="4082704"/>
            <a:ext cx="312880" cy="321420"/>
            <a:chOff x="2413549" y="4082704"/>
            <a:chExt cx="312880" cy="321420"/>
          </a:xfrm>
        </p:grpSpPr>
        <p:sp>
          <p:nvSpPr>
            <p:cNvPr id="55" name="Google Shape;4336;p63">
              <a:extLst>
                <a:ext uri="{FF2B5EF4-FFF2-40B4-BE49-F238E27FC236}">
                  <a16:creationId xmlns:a16="http://schemas.microsoft.com/office/drawing/2014/main" id="{5C4E11DD-C14C-4B2D-9A17-BEA2C7042885}"/>
                </a:ext>
              </a:extLst>
            </p:cNvPr>
            <p:cNvSpPr/>
            <p:nvPr/>
          </p:nvSpPr>
          <p:spPr>
            <a:xfrm>
              <a:off x="2413549" y="4082704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4337;p63">
              <a:extLst>
                <a:ext uri="{FF2B5EF4-FFF2-40B4-BE49-F238E27FC236}">
                  <a16:creationId xmlns:a16="http://schemas.microsoft.com/office/drawing/2014/main" id="{AF2A84C2-3EFF-4845-918D-4EE6EF18ED72}"/>
                </a:ext>
              </a:extLst>
            </p:cNvPr>
            <p:cNvSpPr/>
            <p:nvPr/>
          </p:nvSpPr>
          <p:spPr>
            <a:xfrm>
              <a:off x="2485650" y="4151458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4338;p63">
              <a:extLst>
                <a:ext uri="{FF2B5EF4-FFF2-40B4-BE49-F238E27FC236}">
                  <a16:creationId xmlns:a16="http://schemas.microsoft.com/office/drawing/2014/main" id="{8015507F-25F0-486F-B776-E2787ACBDE40}"/>
                </a:ext>
              </a:extLst>
            </p:cNvPr>
            <p:cNvSpPr/>
            <p:nvPr/>
          </p:nvSpPr>
          <p:spPr>
            <a:xfrm>
              <a:off x="2479925" y="4147105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4339;p63">
              <a:extLst>
                <a:ext uri="{FF2B5EF4-FFF2-40B4-BE49-F238E27FC236}">
                  <a16:creationId xmlns:a16="http://schemas.microsoft.com/office/drawing/2014/main" id="{89C40CBE-326D-4F93-9435-80C7753886DE}"/>
                </a:ext>
              </a:extLst>
            </p:cNvPr>
            <p:cNvSpPr/>
            <p:nvPr/>
          </p:nvSpPr>
          <p:spPr>
            <a:xfrm>
              <a:off x="2571064" y="4211433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4340;p63">
              <a:extLst>
                <a:ext uri="{FF2B5EF4-FFF2-40B4-BE49-F238E27FC236}">
                  <a16:creationId xmlns:a16="http://schemas.microsoft.com/office/drawing/2014/main" id="{21663D40-A73C-4242-B19F-442A1CD17E9A}"/>
                </a:ext>
              </a:extLst>
            </p:cNvPr>
            <p:cNvSpPr/>
            <p:nvPr/>
          </p:nvSpPr>
          <p:spPr>
            <a:xfrm>
              <a:off x="2544720" y="4189753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4341;p63">
              <a:extLst>
                <a:ext uri="{FF2B5EF4-FFF2-40B4-BE49-F238E27FC236}">
                  <a16:creationId xmlns:a16="http://schemas.microsoft.com/office/drawing/2014/main" id="{8F087F88-BBEF-4E25-86AC-C24960A32FE4}"/>
                </a:ext>
              </a:extLst>
            </p:cNvPr>
            <p:cNvSpPr/>
            <p:nvPr/>
          </p:nvSpPr>
          <p:spPr>
            <a:xfrm>
              <a:off x="2607978" y="4231047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4342;p63">
              <a:extLst>
                <a:ext uri="{FF2B5EF4-FFF2-40B4-BE49-F238E27FC236}">
                  <a16:creationId xmlns:a16="http://schemas.microsoft.com/office/drawing/2014/main" id="{9CC3B858-6A77-4F4B-8BC6-53C0222A9DA0}"/>
                </a:ext>
              </a:extLst>
            </p:cNvPr>
            <p:cNvSpPr/>
            <p:nvPr/>
          </p:nvSpPr>
          <p:spPr>
            <a:xfrm>
              <a:off x="2558756" y="4222470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4343;p63">
              <a:extLst>
                <a:ext uri="{FF2B5EF4-FFF2-40B4-BE49-F238E27FC236}">
                  <a16:creationId xmlns:a16="http://schemas.microsoft.com/office/drawing/2014/main" id="{FBDC9DD0-626E-4AD6-A6E9-81B770ECDDF4}"/>
                </a:ext>
              </a:extLst>
            </p:cNvPr>
            <p:cNvSpPr/>
            <p:nvPr/>
          </p:nvSpPr>
          <p:spPr>
            <a:xfrm>
              <a:off x="2559167" y="4245879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3" name="Google Shape;4344;p63">
              <a:extLst>
                <a:ext uri="{FF2B5EF4-FFF2-40B4-BE49-F238E27FC236}">
                  <a16:creationId xmlns:a16="http://schemas.microsoft.com/office/drawing/2014/main" id="{683CDA20-130D-4180-A0F2-CA685B9547BD}"/>
                </a:ext>
              </a:extLst>
            </p:cNvPr>
            <p:cNvSpPr/>
            <p:nvPr/>
          </p:nvSpPr>
          <p:spPr>
            <a:xfrm>
              <a:off x="2515871" y="4213335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4" name="Google Shape;4345;p63">
            <a:extLst>
              <a:ext uri="{FF2B5EF4-FFF2-40B4-BE49-F238E27FC236}">
                <a16:creationId xmlns:a16="http://schemas.microsoft.com/office/drawing/2014/main" id="{38625A4D-B77B-4157-8E5F-EBA5CDFAD39C}"/>
              </a:ext>
            </a:extLst>
          </p:cNvPr>
          <p:cNvGrpSpPr/>
          <p:nvPr/>
        </p:nvGrpSpPr>
        <p:grpSpPr>
          <a:xfrm>
            <a:off x="3148178" y="3610554"/>
            <a:ext cx="798472" cy="793571"/>
            <a:chOff x="3148178" y="3610554"/>
            <a:chExt cx="798472" cy="793571"/>
          </a:xfrm>
        </p:grpSpPr>
        <p:sp>
          <p:nvSpPr>
            <p:cNvPr id="65" name="Google Shape;4346;p63">
              <a:extLst>
                <a:ext uri="{FF2B5EF4-FFF2-40B4-BE49-F238E27FC236}">
                  <a16:creationId xmlns:a16="http://schemas.microsoft.com/office/drawing/2014/main" id="{B8E4F232-CFDE-491D-97E4-E8099305893F}"/>
                </a:ext>
              </a:extLst>
            </p:cNvPr>
            <p:cNvSpPr/>
            <p:nvPr/>
          </p:nvSpPr>
          <p:spPr>
            <a:xfrm>
              <a:off x="3148178" y="3610554"/>
              <a:ext cx="798472" cy="7935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84"/>
                <a:gd name="f4" fmla="val 24930"/>
                <a:gd name="f5" fmla="val 12240"/>
                <a:gd name="f6" fmla="val 12139"/>
                <a:gd name="f7" fmla="val 12037"/>
                <a:gd name="f8" fmla="val 3"/>
                <a:gd name="f9" fmla="val 11931"/>
                <a:gd name="f10" fmla="val 7"/>
                <a:gd name="f11" fmla="val 10197"/>
                <a:gd name="f12" fmla="val 93"/>
                <a:gd name="f13" fmla="val 8811"/>
                <a:gd name="f14" fmla="val 880"/>
                <a:gd name="f15" fmla="val 8028"/>
                <a:gd name="f16" fmla="val 2225"/>
                <a:gd name="f17" fmla="val 7965"/>
                <a:gd name="f18" fmla="val 2331"/>
                <a:gd name="f19" fmla="val 7907"/>
                <a:gd name="f20" fmla="val 2441"/>
                <a:gd name="f21" fmla="val 7853"/>
                <a:gd name="f22" fmla="val 2555"/>
                <a:gd name="f23" fmla="val 7524"/>
                <a:gd name="f24" fmla="val 2475"/>
                <a:gd name="f25" fmla="val 7195"/>
                <a:gd name="f26" fmla="val 2434"/>
                <a:gd name="f27" fmla="val 6863"/>
                <a:gd name="f28" fmla="val 2428"/>
                <a:gd name="f29" fmla="val 6779"/>
                <a:gd name="f30" fmla="val 5880"/>
                <a:gd name="f31" fmla="val 4547"/>
                <a:gd name="f32" fmla="val 2717"/>
                <a:gd name="f33" fmla="val 3304"/>
                <a:gd name="f34" fmla="val 4089"/>
                <a:gd name="f35" fmla="val 2030"/>
                <a:gd name="f36" fmla="val 5494"/>
                <a:gd name="f37" fmla="val 1890"/>
                <a:gd name="f38" fmla="val 6883"/>
                <a:gd name="f39" fmla="val 1994"/>
                <a:gd name="f40" fmla="val 7800"/>
                <a:gd name="f41" fmla="val 2032"/>
                <a:gd name="f42" fmla="val 8129"/>
                <a:gd name="f43" fmla="val 2106"/>
                <a:gd name="f44" fmla="val 8451"/>
                <a:gd name="f45" fmla="val 2219"/>
                <a:gd name="f46" fmla="val 8770"/>
                <a:gd name="f47" fmla="val 2112"/>
                <a:gd name="f48" fmla="val 8834"/>
                <a:gd name="f49" fmla="val 2011"/>
                <a:gd name="f50" fmla="val 8902"/>
                <a:gd name="f51" fmla="val 1911"/>
                <a:gd name="f52" fmla="val 8974"/>
                <a:gd name="f53" fmla="val 648"/>
                <a:gd name="f54" fmla="val 9885"/>
                <a:gd name="f55" fmla="val 11340"/>
                <a:gd name="f56" fmla="val 86"/>
                <a:gd name="f57" fmla="val 13076"/>
                <a:gd name="f58" fmla="val 171"/>
                <a:gd name="f59" fmla="val 14810"/>
                <a:gd name="f60" fmla="val 959"/>
                <a:gd name="f61" fmla="val 16197"/>
                <a:gd name="f62" fmla="val 2303"/>
                <a:gd name="f63" fmla="val 16980"/>
                <a:gd name="f64" fmla="val 2407"/>
                <a:gd name="f65" fmla="val 17043"/>
                <a:gd name="f66" fmla="val 2517"/>
                <a:gd name="f67" fmla="val 17100"/>
                <a:gd name="f68" fmla="val 2628"/>
                <a:gd name="f69" fmla="val 17152"/>
                <a:gd name="f70" fmla="val 2546"/>
                <a:gd name="f71" fmla="val 17480"/>
                <a:gd name="f72" fmla="val 2504"/>
                <a:gd name="f73" fmla="val 17809"/>
                <a:gd name="f74" fmla="val 2498"/>
                <a:gd name="f75" fmla="val 18141"/>
                <a:gd name="f76" fmla="val 2482"/>
                <a:gd name="f77" fmla="val 19065"/>
                <a:gd name="f78" fmla="val 2760"/>
                <a:gd name="f79" fmla="val 20431"/>
                <a:gd name="f80" fmla="val 4166"/>
                <a:gd name="f81" fmla="val 21707"/>
                <a:gd name="f82" fmla="val 5388"/>
                <a:gd name="f83" fmla="val 22812"/>
                <a:gd name="f84" fmla="val 6592"/>
                <a:gd name="f85" fmla="val 23045"/>
                <a:gd name="f86" fmla="val 7387"/>
                <a:gd name="f87" fmla="val 7551"/>
                <a:gd name="f88" fmla="val 7716"/>
                <a:gd name="f89" fmla="val 23035"/>
                <a:gd name="f90" fmla="val 7878"/>
                <a:gd name="f91" fmla="val 23017"/>
                <a:gd name="f92" fmla="val 8207"/>
                <a:gd name="f93" fmla="val 22980"/>
                <a:gd name="f94" fmla="val 8529"/>
                <a:gd name="f95" fmla="val 22904"/>
                <a:gd name="f96" fmla="val 8848"/>
                <a:gd name="f97" fmla="val 22792"/>
                <a:gd name="f98" fmla="val 8912"/>
                <a:gd name="f99" fmla="val 22897"/>
                <a:gd name="f100" fmla="val 8979"/>
                <a:gd name="f101" fmla="val 22998"/>
                <a:gd name="f102" fmla="val 9050"/>
                <a:gd name="f103" fmla="val 23098"/>
                <a:gd name="f104" fmla="val 9903"/>
                <a:gd name="f105" fmla="val 24280"/>
                <a:gd name="f106" fmla="val 11251"/>
                <a:gd name="f107" fmla="val 24929"/>
                <a:gd name="f108" fmla="val 12844"/>
                <a:gd name="f109" fmla="val 12945"/>
                <a:gd name="f110" fmla="val 13049"/>
                <a:gd name="f111" fmla="val 24928"/>
                <a:gd name="f112" fmla="val 13152"/>
                <a:gd name="f113" fmla="val 24925"/>
                <a:gd name="f114" fmla="val 14886"/>
                <a:gd name="f115" fmla="val 24840"/>
                <a:gd name="f116" fmla="val 16274"/>
                <a:gd name="f117" fmla="val 24052"/>
                <a:gd name="f118" fmla="val 17057"/>
                <a:gd name="f119" fmla="val 22709"/>
                <a:gd name="f120" fmla="val 17118"/>
                <a:gd name="f121" fmla="val 22604"/>
                <a:gd name="f122" fmla="val 17175"/>
                <a:gd name="f123" fmla="val 22496"/>
                <a:gd name="f124" fmla="val 17229"/>
                <a:gd name="f125" fmla="val 22383"/>
                <a:gd name="f126" fmla="val 17557"/>
                <a:gd name="f127" fmla="val 22464"/>
                <a:gd name="f128" fmla="val 17884"/>
                <a:gd name="f129" fmla="val 22507"/>
                <a:gd name="f130" fmla="val 18215"/>
                <a:gd name="f131" fmla="val 22513"/>
                <a:gd name="f132" fmla="val 18290"/>
                <a:gd name="f133" fmla="val 19193"/>
                <a:gd name="f134" fmla="val 20532"/>
                <a:gd name="f135" fmla="val 22222"/>
                <a:gd name="f136" fmla="val 21781"/>
                <a:gd name="f137" fmla="val 20845"/>
                <a:gd name="f138" fmla="val 23055"/>
                <a:gd name="f139" fmla="val 19438"/>
                <a:gd name="f140" fmla="val 23196"/>
                <a:gd name="f141" fmla="val 18049"/>
                <a:gd name="f142" fmla="val 23091"/>
                <a:gd name="f143" fmla="val 17134"/>
                <a:gd name="f144" fmla="val 23054"/>
                <a:gd name="f145" fmla="val 16803"/>
                <a:gd name="f146" fmla="val 22978"/>
                <a:gd name="f147" fmla="val 16482"/>
                <a:gd name="f148" fmla="val 22867"/>
                <a:gd name="f149" fmla="val 16163"/>
                <a:gd name="f150" fmla="val 22971"/>
                <a:gd name="f151" fmla="val 16098"/>
                <a:gd name="f152" fmla="val 23075"/>
                <a:gd name="f153" fmla="val 16032"/>
                <a:gd name="f154" fmla="val 23173"/>
                <a:gd name="f155" fmla="val 15960"/>
                <a:gd name="f156" fmla="val 24435"/>
                <a:gd name="f157" fmla="val 15049"/>
                <a:gd name="f158" fmla="val 25083"/>
                <a:gd name="f159" fmla="val 13592"/>
                <a:gd name="f160" fmla="val 24998"/>
                <a:gd name="f161" fmla="val 11857"/>
                <a:gd name="f162" fmla="val 24912"/>
                <a:gd name="f163" fmla="val 10121"/>
                <a:gd name="f164" fmla="val 24125"/>
                <a:gd name="f165" fmla="val 8734"/>
                <a:gd name="f166" fmla="val 22782"/>
                <a:gd name="f167" fmla="val 7951"/>
                <a:gd name="f168" fmla="val 22676"/>
                <a:gd name="f169" fmla="val 7888"/>
                <a:gd name="f170" fmla="val 22568"/>
                <a:gd name="f171" fmla="val 7831"/>
                <a:gd name="f172" fmla="val 22456"/>
                <a:gd name="f173" fmla="val 7779"/>
                <a:gd name="f174" fmla="val 22537"/>
                <a:gd name="f175" fmla="val 7451"/>
                <a:gd name="f176" fmla="val 22580"/>
                <a:gd name="f177" fmla="val 7122"/>
                <a:gd name="f178" fmla="val 22585"/>
                <a:gd name="f179" fmla="val 6790"/>
                <a:gd name="f180" fmla="val 22601"/>
                <a:gd name="f181" fmla="val 5869"/>
                <a:gd name="f182" fmla="val 22323"/>
                <a:gd name="f183" fmla="val 4502"/>
                <a:gd name="f184" fmla="val 20918"/>
                <a:gd name="f185" fmla="val 3224"/>
                <a:gd name="f186" fmla="val 19696"/>
                <a:gd name="f187" fmla="val 2119"/>
                <a:gd name="f188" fmla="val 18492"/>
                <a:gd name="f189" fmla="val 1886"/>
                <a:gd name="f190" fmla="val 17698"/>
                <a:gd name="f191" fmla="val 17535"/>
                <a:gd name="f192" fmla="val 17372"/>
                <a:gd name="f193" fmla="val 1896"/>
                <a:gd name="f194" fmla="val 17208"/>
                <a:gd name="f195" fmla="val 1914"/>
                <a:gd name="f196" fmla="val 16879"/>
                <a:gd name="f197" fmla="val 1951"/>
                <a:gd name="f198" fmla="val 16556"/>
                <a:gd name="f199" fmla="val 2027"/>
                <a:gd name="f200" fmla="val 16238"/>
                <a:gd name="f201" fmla="val 2139"/>
                <a:gd name="f202" fmla="val 16174"/>
                <a:gd name="f203" fmla="val 2034"/>
                <a:gd name="f204" fmla="val 16106"/>
                <a:gd name="f205" fmla="val 1933"/>
                <a:gd name="f206" fmla="val 16034"/>
                <a:gd name="f207" fmla="val 1833"/>
                <a:gd name="f208" fmla="val 15181"/>
                <a:gd name="f209" fmla="val 651"/>
                <a:gd name="f210" fmla="val 13834"/>
                <a:gd name="f211" fmla="*/ f0 1 25084"/>
                <a:gd name="f212" fmla="*/ f1 1 24930"/>
                <a:gd name="f213" fmla="val f2"/>
                <a:gd name="f214" fmla="val f3"/>
                <a:gd name="f215" fmla="val f4"/>
                <a:gd name="f216" fmla="+- f215 0 f213"/>
                <a:gd name="f217" fmla="+- f214 0 f213"/>
                <a:gd name="f218" fmla="*/ f217 1 25084"/>
                <a:gd name="f219" fmla="*/ f216 1 24930"/>
                <a:gd name="f220" fmla="*/ f213 1 f218"/>
                <a:gd name="f221" fmla="*/ f214 1 f218"/>
                <a:gd name="f222" fmla="*/ f213 1 f219"/>
                <a:gd name="f223" fmla="*/ f215 1 f219"/>
                <a:gd name="f224" fmla="*/ f220 f211 1"/>
                <a:gd name="f225" fmla="*/ f221 f211 1"/>
                <a:gd name="f226" fmla="*/ f223 f212 1"/>
                <a:gd name="f227" fmla="*/ f222 f2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4" t="f227" r="f225" b="f226"/>
              <a:pathLst>
                <a:path w="25084" h="2493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9" y="f28"/>
                  </a:ln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2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7"/>
                  </a:cubicBezTo>
                  <a:cubicBezTo>
                    <a:pt x="f109" y="f107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lnTo>
                    <a:pt x="f132" y="f131"/>
                  </a:lnTo>
                  <a:cubicBezTo>
                    <a:pt x="f133" y="f131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89"/>
                  </a:cubicBezTo>
                  <a:cubicBezTo>
                    <a:pt x="f191" y="f189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4347;p63">
              <a:extLst>
                <a:ext uri="{FF2B5EF4-FFF2-40B4-BE49-F238E27FC236}">
                  <a16:creationId xmlns:a16="http://schemas.microsoft.com/office/drawing/2014/main" id="{5C332B17-C781-4303-B4D5-B27A7895CADC}"/>
                </a:ext>
              </a:extLst>
            </p:cNvPr>
            <p:cNvSpPr/>
            <p:nvPr/>
          </p:nvSpPr>
          <p:spPr>
            <a:xfrm>
              <a:off x="3224741" y="3938777"/>
              <a:ext cx="285978" cy="159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4"/>
                <a:gd name="f4" fmla="val 5009"/>
                <a:gd name="f5" fmla="val 5775"/>
                <a:gd name="f6" fmla="val 2092"/>
                <a:gd name="f7" fmla="val 5780"/>
                <a:gd name="f8" fmla="val 2153"/>
                <a:gd name="f9" fmla="val 5029"/>
                <a:gd name="f10" fmla="val 2254"/>
                <a:gd name="f11" fmla="val 5777"/>
                <a:gd name="f12" fmla="val 6195"/>
                <a:gd name="f13" fmla="val 3052"/>
                <a:gd name="f14" fmla="val 6072"/>
                <a:gd name="f15" fmla="val 3096"/>
                <a:gd name="f16" fmla="val 5943"/>
                <a:gd name="f17" fmla="val 3136"/>
                <a:gd name="f18" fmla="val 5815"/>
                <a:gd name="f19" fmla="val 3170"/>
                <a:gd name="f20" fmla="val 3134"/>
                <a:gd name="f21" fmla="val 6069"/>
                <a:gd name="f22" fmla="val 3094"/>
                <a:gd name="f23" fmla="val 3238"/>
                <a:gd name="f24" fmla="val 1"/>
                <a:gd name="f25" fmla="val 3114"/>
                <a:gd name="f26" fmla="val 2991"/>
                <a:gd name="f27" fmla="val 4"/>
                <a:gd name="f28" fmla="val 2870"/>
                <a:gd name="f29" fmla="val 10"/>
                <a:gd name="f30" fmla="val 2027"/>
                <a:gd name="f31" fmla="val 51"/>
                <a:gd name="f32" fmla="val 1361"/>
                <a:gd name="f33" fmla="val 243"/>
                <a:gd name="f34" fmla="val 892"/>
                <a:gd name="f35" fmla="val 581"/>
                <a:gd name="f36" fmla="val 285"/>
                <a:gd name="f37" fmla="val 1019"/>
                <a:gd name="f38" fmla="val 1714"/>
                <a:gd name="f39" fmla="val 47"/>
                <a:gd name="f40" fmla="val 2650"/>
                <a:gd name="f41" fmla="val 93"/>
                <a:gd name="f42" fmla="val 3584"/>
                <a:gd name="f43" fmla="val 443"/>
                <a:gd name="f44" fmla="val 4248"/>
                <a:gd name="f45" fmla="val 1090"/>
                <a:gd name="f46" fmla="val 4625"/>
                <a:gd name="f47" fmla="val 1528"/>
                <a:gd name="f48" fmla="val 4880"/>
                <a:gd name="f49" fmla="val 2106"/>
                <a:gd name="f50" fmla="val 2810"/>
                <a:gd name="f51" fmla="val 2909"/>
                <a:gd name="f52" fmla="val 3010"/>
                <a:gd name="f53" fmla="val 5006"/>
                <a:gd name="f54" fmla="val 5001"/>
                <a:gd name="f55" fmla="val 5434"/>
                <a:gd name="f56" fmla="val 4889"/>
                <a:gd name="f57" fmla="val 8379"/>
                <a:gd name="f58" fmla="val 3533"/>
                <a:gd name="f59" fmla="val 8944"/>
                <a:gd name="f60" fmla="val 3262"/>
                <a:gd name="f61" fmla="val 8962"/>
                <a:gd name="f62" fmla="val 3253"/>
                <a:gd name="f63" fmla="val 8974"/>
                <a:gd name="f64" fmla="val 3237"/>
                <a:gd name="f65" fmla="val 8980"/>
                <a:gd name="f66" fmla="val 3217"/>
                <a:gd name="f67" fmla="val 3198"/>
                <a:gd name="f68" fmla="val 8978"/>
                <a:gd name="f69" fmla="val 3178"/>
                <a:gd name="f70" fmla="val 8965"/>
                <a:gd name="f71" fmla="val 3163"/>
                <a:gd name="f72" fmla="val 8735"/>
                <a:gd name="f73" fmla="val 2896"/>
                <a:gd name="f74" fmla="val 8602"/>
                <a:gd name="f75" fmla="val 2572"/>
                <a:gd name="f76" fmla="val 8587"/>
                <a:gd name="f77" fmla="val 2223"/>
                <a:gd name="f78" fmla="val 8571"/>
                <a:gd name="f79" fmla="val 1881"/>
                <a:gd name="f80" fmla="val 8665"/>
                <a:gd name="f81" fmla="val 1549"/>
                <a:gd name="f82" fmla="val 8863"/>
                <a:gd name="f83" fmla="val 1264"/>
                <a:gd name="f84" fmla="val 8873"/>
                <a:gd name="f85" fmla="val 1249"/>
                <a:gd name="f86" fmla="val 8877"/>
                <a:gd name="f87" fmla="val 1227"/>
                <a:gd name="f88" fmla="val 8871"/>
                <a:gd name="f89" fmla="val 1209"/>
                <a:gd name="f90" fmla="val 8866"/>
                <a:gd name="f91" fmla="val 1190"/>
                <a:gd name="f92" fmla="val 8851"/>
                <a:gd name="f93" fmla="val 1176"/>
                <a:gd name="f94" fmla="val 8831"/>
                <a:gd name="f95" fmla="val 1169"/>
                <a:gd name="f96" fmla="val 8047"/>
                <a:gd name="f97" fmla="val 886"/>
                <a:gd name="f98" fmla="val 5427"/>
                <a:gd name="f99" fmla="*/ f0 1 8984"/>
                <a:gd name="f100" fmla="*/ f1 1 5009"/>
                <a:gd name="f101" fmla="val f2"/>
                <a:gd name="f102" fmla="val f3"/>
                <a:gd name="f103" fmla="val f4"/>
                <a:gd name="f104" fmla="+- f103 0 f101"/>
                <a:gd name="f105" fmla="+- f102 0 f101"/>
                <a:gd name="f106" fmla="*/ f105 1 8984"/>
                <a:gd name="f107" fmla="*/ f104 1 5009"/>
                <a:gd name="f108" fmla="*/ f101 1 f106"/>
                <a:gd name="f109" fmla="*/ f102 1 f106"/>
                <a:gd name="f110" fmla="*/ f101 1 f107"/>
                <a:gd name="f111" fmla="*/ f103 1 f107"/>
                <a:gd name="f112" fmla="*/ f108 f99 1"/>
                <a:gd name="f113" fmla="*/ f109 f99 1"/>
                <a:gd name="f114" fmla="*/ f111 f100 1"/>
                <a:gd name="f115" fmla="*/ f110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5" r="f113" b="f114"/>
              <a:pathLst>
                <a:path w="8984" h="500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9" y="f10"/>
                  </a:lnTo>
                  <a:lnTo>
                    <a:pt x="f11" y="f8"/>
                  </a:lnTo>
                  <a:lnTo>
                    <a:pt x="f5" y="f6"/>
                  </a:lnTo>
                  <a:close/>
                  <a:moveTo>
                    <a:pt x="f12" y="f13"/>
                  </a:moveTo>
                  <a:cubicBezTo>
                    <a:pt x="f14" y="f15"/>
                    <a:pt x="f16" y="f17"/>
                    <a:pt x="f18" y="f19"/>
                  </a:cubicBezTo>
                  <a:cubicBezTo>
                    <a:pt x="f16" y="f20"/>
                    <a:pt x="f21" y="f22"/>
                    <a:pt x="f12" y="f13"/>
                  </a:cubicBezTo>
                  <a:close/>
                  <a:moveTo>
                    <a:pt x="f23" y="f24"/>
                  </a:moveTo>
                  <a:cubicBezTo>
                    <a:pt x="f25" y="f2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2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4"/>
                    <a:pt x="f50" y="f4"/>
                  </a:cubicBezTo>
                  <a:cubicBezTo>
                    <a:pt x="f51" y="f4"/>
                    <a:pt x="f52" y="f53"/>
                    <a:pt x="f25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3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24"/>
                    <a:pt x="f23" y="f24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4348;p63">
              <a:extLst>
                <a:ext uri="{FF2B5EF4-FFF2-40B4-BE49-F238E27FC236}">
                  <a16:creationId xmlns:a16="http://schemas.microsoft.com/office/drawing/2014/main" id="{D60CCE4D-EC37-459D-A67B-624B180688EC}"/>
                </a:ext>
              </a:extLst>
            </p:cNvPr>
            <p:cNvSpPr/>
            <p:nvPr/>
          </p:nvSpPr>
          <p:spPr>
            <a:xfrm>
              <a:off x="3302639" y="4047271"/>
              <a:ext cx="209040" cy="2215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67"/>
                <a:gd name="f4" fmla="val 6961"/>
                <a:gd name="f5" fmla="val 5006"/>
                <a:gd name="f6" fmla="val 4386"/>
                <a:gd name="f7" fmla="val 4837"/>
                <a:gd name="f8" fmla="val 4659"/>
                <a:gd name="f9" fmla="val 4647"/>
                <a:gd name="f10" fmla="val 4915"/>
                <a:gd name="f11" fmla="val 4433"/>
                <a:gd name="f12" fmla="val 5155"/>
                <a:gd name="f13" fmla="val 4645"/>
                <a:gd name="f14" fmla="val 6498"/>
                <a:gd name="f15" fmla="val 1"/>
                <a:gd name="f16" fmla="val 6497"/>
                <a:gd name="f17" fmla="val 6496"/>
                <a:gd name="f18" fmla="val 6494"/>
                <a:gd name="f19" fmla="val 6484"/>
                <a:gd name="f20" fmla="val 6477"/>
                <a:gd name="f21" fmla="val 4"/>
                <a:gd name="f22" fmla="val 6468"/>
                <a:gd name="f23" fmla="val 7"/>
                <a:gd name="f24" fmla="val 5727"/>
                <a:gd name="f25" fmla="val 361"/>
                <a:gd name="f26" fmla="val 3791"/>
                <a:gd name="f27" fmla="val 1223"/>
                <a:gd name="f28" fmla="val 1873"/>
                <a:gd name="f29" fmla="val 1578"/>
                <a:gd name="f30" fmla="val 1861"/>
                <a:gd name="f31" fmla="val 1579"/>
                <a:gd name="f32" fmla="val 1851"/>
                <a:gd name="f33" fmla="val 1585"/>
                <a:gd name="f34" fmla="val 1842"/>
                <a:gd name="f35" fmla="val 1592"/>
                <a:gd name="f36" fmla="val 642"/>
                <a:gd name="f37" fmla="val 2613"/>
                <a:gd name="f38" fmla="val 24"/>
                <a:gd name="f39" fmla="val 3580"/>
                <a:gd name="f40" fmla="val 10"/>
                <a:gd name="f41" fmla="val 4463"/>
                <a:gd name="f42" fmla="val 5091"/>
                <a:gd name="f43" fmla="val 299"/>
                <a:gd name="f44" fmla="val 5688"/>
                <a:gd name="f45" fmla="val 900"/>
                <a:gd name="f46" fmla="val 6235"/>
                <a:gd name="f47" fmla="val 1432"/>
                <a:gd name="f48" fmla="val 6716"/>
                <a:gd name="f49" fmla="val 1979"/>
                <a:gd name="f50" fmla="val 6960"/>
                <a:gd name="f51" fmla="val 2529"/>
                <a:gd name="f52" fmla="val 2560"/>
                <a:gd name="f53" fmla="val 2590"/>
                <a:gd name="f54" fmla="val 6959"/>
                <a:gd name="f55" fmla="val 2621"/>
                <a:gd name="f56" fmla="val 6958"/>
                <a:gd name="f57" fmla="val 2663"/>
                <a:gd name="f58" fmla="val 6957"/>
                <a:gd name="f59" fmla="val 2707"/>
                <a:gd name="f60" fmla="val 6952"/>
                <a:gd name="f61" fmla="val 2752"/>
                <a:gd name="f62" fmla="val 6948"/>
                <a:gd name="f63" fmla="val 3629"/>
                <a:gd name="f64" fmla="val 6847"/>
                <a:gd name="f65" fmla="val 4530"/>
                <a:gd name="f66" fmla="val 6138"/>
                <a:gd name="f67" fmla="val 5430"/>
                <a:gd name="f68" fmla="val 4843"/>
                <a:gd name="f69" fmla="val 5437"/>
                <a:gd name="f70" fmla="val 4835"/>
                <a:gd name="f71" fmla="val 5443"/>
                <a:gd name="f72" fmla="val 4825"/>
                <a:gd name="f73" fmla="val 4813"/>
                <a:gd name="f74" fmla="val 5614"/>
                <a:gd name="f75" fmla="val 2812"/>
                <a:gd name="f76" fmla="val 6339"/>
                <a:gd name="f77" fmla="val 690"/>
                <a:gd name="f78" fmla="val 6558"/>
                <a:gd name="f79" fmla="val 87"/>
                <a:gd name="f80" fmla="val 62"/>
                <a:gd name="f81" fmla="val 6560"/>
                <a:gd name="f82" fmla="val 35"/>
                <a:gd name="f83" fmla="val 6540"/>
                <a:gd name="f84" fmla="val 18"/>
                <a:gd name="f85" fmla="val 6528"/>
                <a:gd name="f86" fmla="val 8"/>
                <a:gd name="f87" fmla="val 6514"/>
                <a:gd name="f88" fmla="*/ f0 1 6567"/>
                <a:gd name="f89" fmla="*/ f1 1 6961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6567"/>
                <a:gd name="f96" fmla="*/ f93 1 6961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6567" h="696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5"/>
                    <a:pt x="f18" y="f15"/>
                  </a:cubicBezTo>
                  <a:cubicBezTo>
                    <a:pt x="f19" y="f15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2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1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3" y="f80"/>
                    <a:pt x="f81" y="f82"/>
                    <a:pt x="f83" y="f84"/>
                  </a:cubicBezTo>
                  <a:cubicBezTo>
                    <a:pt x="f85" y="f86"/>
                    <a:pt x="f87" y="f15"/>
                    <a:pt x="f14" y="f15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4349;p63">
              <a:extLst>
                <a:ext uri="{FF2B5EF4-FFF2-40B4-BE49-F238E27FC236}">
                  <a16:creationId xmlns:a16="http://schemas.microsoft.com/office/drawing/2014/main" id="{6EB4999D-E6C2-4B1C-B4D3-DD59E9F18564}"/>
                </a:ext>
              </a:extLst>
            </p:cNvPr>
            <p:cNvSpPr/>
            <p:nvPr/>
          </p:nvSpPr>
          <p:spPr>
            <a:xfrm>
              <a:off x="3451009" y="4044208"/>
              <a:ext cx="214865" cy="28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50"/>
                <a:gd name="f4" fmla="val 8943"/>
                <a:gd name="f5" fmla="val 2414"/>
                <a:gd name="f6" fmla="val 2065"/>
                <a:gd name="f7" fmla="val 2418"/>
                <a:gd name="f8" fmla="val 2124"/>
                <a:gd name="f9" fmla="val 2408"/>
                <a:gd name="f10" fmla="val 2169"/>
                <a:gd name="f11" fmla="val 2396"/>
                <a:gd name="f12" fmla="val 2213"/>
                <a:gd name="f13" fmla="val 2384"/>
                <a:gd name="f14" fmla="val 2258"/>
                <a:gd name="f15" fmla="val 2212"/>
                <a:gd name="f16" fmla="val 2167"/>
                <a:gd name="f17" fmla="val 2417"/>
                <a:gd name="f18" fmla="val 2122"/>
                <a:gd name="f19" fmla="val 5215"/>
                <a:gd name="f20" fmla="val 5043"/>
                <a:gd name="f21" fmla="val 5284"/>
                <a:gd name="f22" fmla="val 5378"/>
                <a:gd name="f23" fmla="val 5354"/>
                <a:gd name="f24" fmla="val 5722"/>
                <a:gd name="f25" fmla="val 5361"/>
                <a:gd name="f26" fmla="val 6070"/>
                <a:gd name="f27" fmla="val 5282"/>
                <a:gd name="f28" fmla="val 6076"/>
                <a:gd name="f29" fmla="val 6098"/>
                <a:gd name="f30" fmla="val 5362"/>
                <a:gd name="f31" fmla="val 6120"/>
                <a:gd name="f32" fmla="val 6143"/>
                <a:gd name="f33" fmla="val 4072"/>
                <a:gd name="f34" fmla="val 4058"/>
                <a:gd name="f35" fmla="val 4045"/>
                <a:gd name="f36" fmla="val 5"/>
                <a:gd name="f37" fmla="val 4035"/>
                <a:gd name="f38" fmla="val 15"/>
                <a:gd name="f39" fmla="val 3770"/>
                <a:gd name="f40" fmla="val 240"/>
                <a:gd name="f41" fmla="val 3450"/>
                <a:gd name="f42" fmla="val 368"/>
                <a:gd name="f43" fmla="val 3103"/>
                <a:gd name="f44" fmla="val 385"/>
                <a:gd name="f45" fmla="val 3079"/>
                <a:gd name="f46" fmla="val 386"/>
                <a:gd name="f47" fmla="val 3056"/>
                <a:gd name="f48" fmla="val 3032"/>
                <a:gd name="f49" fmla="val 2714"/>
                <a:gd name="f50" fmla="val 2407"/>
                <a:gd name="f51" fmla="val 290"/>
                <a:gd name="f52" fmla="val 2142"/>
                <a:gd name="f53" fmla="val 107"/>
                <a:gd name="f54" fmla="val 2131"/>
                <a:gd name="f55" fmla="val 99"/>
                <a:gd name="f56" fmla="val 95"/>
                <a:gd name="f57" fmla="val 2109"/>
                <a:gd name="f58" fmla="val 2107"/>
                <a:gd name="f59" fmla="val 2105"/>
                <a:gd name="f60" fmla="val 96"/>
                <a:gd name="f61" fmla="val 2102"/>
                <a:gd name="f62" fmla="val 2098"/>
                <a:gd name="f63" fmla="val 2092"/>
                <a:gd name="f64" fmla="val 97"/>
                <a:gd name="f65" fmla="val 2087"/>
                <a:gd name="f66" fmla="val 100"/>
                <a:gd name="f67" fmla="val 2067"/>
                <a:gd name="f68" fmla="val 104"/>
                <a:gd name="f69" fmla="val 2054"/>
                <a:gd name="f70" fmla="val 121"/>
                <a:gd name="f71" fmla="val 2047"/>
                <a:gd name="f72" fmla="val 138"/>
                <a:gd name="f73" fmla="val 1694"/>
                <a:gd name="f74" fmla="val 1114"/>
                <a:gd name="f75" fmla="val 6077"/>
                <a:gd name="f76" fmla="val 1456"/>
                <a:gd name="f77" fmla="val 8092"/>
                <a:gd name="f78" fmla="val 1863"/>
                <a:gd name="f79" fmla="val 8657"/>
                <a:gd name="f80" fmla="val 2494"/>
                <a:gd name="f81" fmla="val 3334"/>
                <a:gd name="f82" fmla="val 3396"/>
                <a:gd name="f83" fmla="val 3459"/>
                <a:gd name="f84" fmla="val 8941"/>
                <a:gd name="f85" fmla="val 3524"/>
                <a:gd name="f86" fmla="val 8938"/>
                <a:gd name="f87" fmla="val 4458"/>
                <a:gd name="f88" fmla="val 8891"/>
                <a:gd name="f89" fmla="val 5123"/>
                <a:gd name="f90" fmla="val 8541"/>
                <a:gd name="f91" fmla="val 5500"/>
                <a:gd name="f92" fmla="val 7894"/>
                <a:gd name="f93" fmla="val 6749"/>
                <a:gd name="f94" fmla="val 5748"/>
                <a:gd name="f95" fmla="val 4580"/>
                <a:gd name="f96" fmla="val 973"/>
                <a:gd name="f97" fmla="val 4132"/>
                <a:gd name="f98" fmla="val 37"/>
                <a:gd name="f99" fmla="val 4123"/>
                <a:gd name="f100" fmla="val 19"/>
                <a:gd name="f101" fmla="val 4107"/>
                <a:gd name="f102" fmla="val 7"/>
                <a:gd name="f103" fmla="val 4088"/>
                <a:gd name="f104" fmla="val 2"/>
                <a:gd name="f105" fmla="val 4082"/>
                <a:gd name="f106" fmla="val 4078"/>
                <a:gd name="f107" fmla="*/ f0 1 6750"/>
                <a:gd name="f108" fmla="*/ f1 1 8943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6750"/>
                <a:gd name="f115" fmla="*/ f112 1 8943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6750" h="8943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13" y="f14"/>
                  </a:lnTo>
                  <a:cubicBezTo>
                    <a:pt x="f11" y="f15"/>
                    <a:pt x="f9" y="f16"/>
                    <a:pt x="f17" y="f18"/>
                  </a:cubicBezTo>
                  <a:lnTo>
                    <a:pt x="f5" y="f6"/>
                  </a:lnTo>
                  <a:close/>
                  <a:moveTo>
                    <a:pt x="f19" y="f20"/>
                  </a:moveTo>
                  <a:cubicBezTo>
                    <a:pt x="f21" y="f22"/>
                    <a:pt x="f23" y="f24"/>
                    <a:pt x="f25" y="f26"/>
                  </a:cubicBezTo>
                  <a:cubicBezTo>
                    <a:pt x="f23" y="f24"/>
                    <a:pt x="f27" y="f22"/>
                    <a:pt x="f19" y="f20"/>
                  </a:cubicBezTo>
                  <a:close/>
                  <a:moveTo>
                    <a:pt x="f25" y="f28"/>
                  </a:moveTo>
                  <a:lnTo>
                    <a:pt x="f25" y="f28"/>
                  </a:lnTo>
                  <a:cubicBezTo>
                    <a:pt x="f25" y="f29"/>
                    <a:pt x="f30" y="f31"/>
                    <a:pt x="f30" y="f32"/>
                  </a:cubicBezTo>
                  <a:lnTo>
                    <a:pt x="f30" y="f32"/>
                  </a:lnTo>
                  <a:cubicBezTo>
                    <a:pt x="f30" y="f31"/>
                    <a:pt x="f25" y="f29"/>
                    <a:pt x="f25" y="f28"/>
                  </a:cubicBezTo>
                  <a:close/>
                  <a:moveTo>
                    <a:pt x="f33" y="f2"/>
                  </a:moveTo>
                  <a:cubicBezTo>
                    <a:pt x="f34" y="f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6"/>
                    <a:pt x="f48" y="f46"/>
                  </a:cubicBezTo>
                  <a:cubicBezTo>
                    <a:pt x="f49" y="f46"/>
                    <a:pt x="f50" y="f51"/>
                    <a:pt x="f52" y="f53"/>
                  </a:cubicBezTo>
                  <a:cubicBezTo>
                    <a:pt x="f54" y="f55"/>
                    <a:pt x="f18" y="f56"/>
                    <a:pt x="f57" y="f56"/>
                  </a:cubicBezTo>
                  <a:cubicBezTo>
                    <a:pt x="f58" y="f56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2" y="f75"/>
                    <a:pt x="f76" y="f77"/>
                  </a:cubicBezTo>
                  <a:cubicBezTo>
                    <a:pt x="f78" y="f79"/>
                    <a:pt x="f80" y="f4"/>
                    <a:pt x="f81" y="f4"/>
                  </a:cubicBezTo>
                  <a:cubicBezTo>
                    <a:pt x="f82" y="f4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2"/>
                    <a:pt x="f106" y="f2"/>
                    <a:pt x="f33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4350;p63">
              <a:extLst>
                <a:ext uri="{FF2B5EF4-FFF2-40B4-BE49-F238E27FC236}">
                  <a16:creationId xmlns:a16="http://schemas.microsoft.com/office/drawing/2014/main" id="{25D922EB-1E36-4D7E-8369-7E80414454AC}"/>
                </a:ext>
              </a:extLst>
            </p:cNvPr>
            <p:cNvSpPr/>
            <p:nvPr/>
          </p:nvSpPr>
          <p:spPr>
            <a:xfrm>
              <a:off x="3587191" y="4043385"/>
              <a:ext cx="223653" cy="2084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6"/>
                <a:gd name="f4" fmla="val 6549"/>
                <a:gd name="f5" fmla="val 4486"/>
                <a:gd name="f6" fmla="val 1707"/>
                <a:gd name="f7" fmla="val 1708"/>
                <a:gd name="f8" fmla="val 2028"/>
                <a:gd name="f9" fmla="val 3494"/>
                <a:gd name="f10" fmla="val 2377"/>
                <a:gd name="f11" fmla="val 3864"/>
                <a:gd name="f12" fmla="val 2750"/>
                <a:gd name="f13" fmla="val 4209"/>
                <a:gd name="f14" fmla="val 3148"/>
                <a:gd name="f15" fmla="val 4527"/>
                <a:gd name="f16" fmla="val 2376"/>
                <a:gd name="f17" fmla="val 64"/>
                <a:gd name="f18" fmla="val 1"/>
                <a:gd name="f19" fmla="val 49"/>
                <a:gd name="f20" fmla="val 33"/>
                <a:gd name="f21" fmla="val 8"/>
                <a:gd name="f22" fmla="val 22"/>
                <a:gd name="f23" fmla="val 21"/>
                <a:gd name="f24" fmla="val 5"/>
                <a:gd name="f25" fmla="val 41"/>
                <a:gd name="f26" fmla="val 66"/>
                <a:gd name="f27" fmla="val 12"/>
                <a:gd name="f28" fmla="val 90"/>
                <a:gd name="f29" fmla="val 287"/>
                <a:gd name="f30" fmla="val 669"/>
                <a:gd name="f31" fmla="val 1217"/>
                <a:gd name="f32" fmla="val 2711"/>
                <a:gd name="f33" fmla="val 1581"/>
                <a:gd name="f34" fmla="val 4685"/>
                <a:gd name="f35" fmla="val 1583"/>
                <a:gd name="f36" fmla="val 4695"/>
                <a:gd name="f37" fmla="val 1588"/>
                <a:gd name="f38" fmla="val 4706"/>
                <a:gd name="f39" fmla="val 1595"/>
                <a:gd name="f40" fmla="val 4715"/>
                <a:gd name="f41" fmla="val 2616"/>
                <a:gd name="f42" fmla="val 5916"/>
                <a:gd name="f43" fmla="val 3583"/>
                <a:gd name="f44" fmla="val 6532"/>
                <a:gd name="f45" fmla="val 4466"/>
                <a:gd name="f46" fmla="val 4508"/>
                <a:gd name="f47" fmla="val 4549"/>
                <a:gd name="f48" fmla="val 4587"/>
                <a:gd name="f49" fmla="val 6546"/>
                <a:gd name="f50" fmla="val 5174"/>
                <a:gd name="f51" fmla="val 6517"/>
                <a:gd name="f52" fmla="val 5730"/>
                <a:gd name="f53" fmla="val 6218"/>
                <a:gd name="f54" fmla="val 6238"/>
                <a:gd name="f55" fmla="val 5659"/>
                <a:gd name="f56" fmla="val 6785"/>
                <a:gd name="f57" fmla="val 5056"/>
                <a:gd name="f58" fmla="val 4434"/>
                <a:gd name="f59" fmla="val 6951"/>
                <a:gd name="f60" fmla="val 3809"/>
                <a:gd name="f61" fmla="val 6850"/>
                <a:gd name="f62" fmla="val 2930"/>
                <a:gd name="f63" fmla="val 6143"/>
                <a:gd name="f64" fmla="val 2030"/>
                <a:gd name="f65" fmla="val 4848"/>
                <a:gd name="f66" fmla="val 1130"/>
                <a:gd name="f67" fmla="val 4840"/>
                <a:gd name="f68" fmla="val 1123"/>
                <a:gd name="f69" fmla="val 4828"/>
                <a:gd name="f70" fmla="val 1119"/>
                <a:gd name="f71" fmla="val 4818"/>
                <a:gd name="f72" fmla="val 2817"/>
                <a:gd name="f73" fmla="val 948"/>
                <a:gd name="f74" fmla="val 692"/>
                <a:gd name="f75" fmla="val 223"/>
                <a:gd name="f76" fmla="val 80"/>
                <a:gd name="f77" fmla="val 73"/>
                <a:gd name="f78" fmla="*/ f0 1 7026"/>
                <a:gd name="f79" fmla="*/ f1 1 6549"/>
                <a:gd name="f80" fmla="val f2"/>
                <a:gd name="f81" fmla="val f3"/>
                <a:gd name="f82" fmla="val f4"/>
                <a:gd name="f83" fmla="+- f82 0 f80"/>
                <a:gd name="f84" fmla="+- f81 0 f80"/>
                <a:gd name="f85" fmla="*/ f84 1 7026"/>
                <a:gd name="f86" fmla="*/ f83 1 6549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7026" h="6549">
                  <a:moveTo>
                    <a:pt x="f5" y="f6"/>
                  </a:moveTo>
                  <a:cubicBezTo>
                    <a:pt x="f5" y="f6"/>
                    <a:pt x="f5" y="f6"/>
                    <a:pt x="f5" y="f7"/>
                  </a:cubicBezTo>
                  <a:cubicBezTo>
                    <a:pt x="f5" y="f6"/>
                    <a:pt x="f5" y="f6"/>
                    <a:pt x="f5" y="f6"/>
                  </a:cubicBezTo>
                  <a:close/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2" y="f13"/>
                    <a:pt x="f16" y="f11"/>
                    <a:pt x="f8" y="f9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"/>
                  </a:cubicBezTo>
                  <a:cubicBezTo>
                    <a:pt x="f46" y="f4"/>
                    <a:pt x="f47" y="f4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3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3"/>
                    <a:pt x="f74" y="f75"/>
                    <a:pt x="f28" y="f24"/>
                  </a:cubicBezTo>
                  <a:cubicBezTo>
                    <a:pt x="f76" y="f18"/>
                    <a:pt x="f77" y="f18"/>
                    <a:pt x="f17" y="f18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4351;p63">
              <a:extLst>
                <a:ext uri="{FF2B5EF4-FFF2-40B4-BE49-F238E27FC236}">
                  <a16:creationId xmlns:a16="http://schemas.microsoft.com/office/drawing/2014/main" id="{C6350726-26B5-452E-934A-A65F766D4987}"/>
                </a:ext>
              </a:extLst>
            </p:cNvPr>
            <p:cNvSpPr/>
            <p:nvPr/>
          </p:nvSpPr>
          <p:spPr>
            <a:xfrm>
              <a:off x="3284076" y="3763286"/>
              <a:ext cx="223653" cy="2081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6"/>
                <a:gd name="f4" fmla="val 6540"/>
                <a:gd name="f5" fmla="val 1281"/>
                <a:gd name="f6" fmla="val 3727"/>
                <a:gd name="f7" fmla="val 1502"/>
                <a:gd name="f8" fmla="val 3982"/>
                <a:gd name="f9" fmla="val 1743"/>
                <a:gd name="f10" fmla="val 4216"/>
                <a:gd name="f11" fmla="val 2002"/>
                <a:gd name="f12" fmla="val 4428"/>
                <a:gd name="f13" fmla="val 1742"/>
                <a:gd name="f14" fmla="val 1501"/>
                <a:gd name="f15" fmla="val 2550"/>
                <a:gd name="f16" fmla="val 2510"/>
                <a:gd name="f17" fmla="val 2472"/>
                <a:gd name="f18" fmla="val 2432"/>
                <a:gd name="f19" fmla="val 3"/>
                <a:gd name="f20" fmla="val 1845"/>
                <a:gd name="f21" fmla="val 31"/>
                <a:gd name="f22" fmla="val 1291"/>
                <a:gd name="f23" fmla="val 326"/>
                <a:gd name="f24" fmla="val 787"/>
                <a:gd name="f25" fmla="val 882"/>
                <a:gd name="f26" fmla="val 241"/>
                <a:gd name="f27" fmla="val 1484"/>
                <a:gd name="f28" fmla="val 1"/>
                <a:gd name="f29" fmla="val 2106"/>
                <a:gd name="f30" fmla="val 73"/>
                <a:gd name="f31" fmla="val 2732"/>
                <a:gd name="f32" fmla="val 174"/>
                <a:gd name="f33" fmla="val 3609"/>
                <a:gd name="f34" fmla="val 4510"/>
                <a:gd name="f35" fmla="val 2178"/>
                <a:gd name="f36" fmla="val 5410"/>
                <a:gd name="f37" fmla="val 2187"/>
                <a:gd name="f38" fmla="val 5417"/>
                <a:gd name="f39" fmla="val 2197"/>
                <a:gd name="f40" fmla="val 5422"/>
                <a:gd name="f41" fmla="val 2208"/>
                <a:gd name="f42" fmla="val 4152"/>
                <a:gd name="f43" fmla="val 5587"/>
                <a:gd name="f44" fmla="val 6161"/>
                <a:gd name="f45" fmla="val 6256"/>
                <a:gd name="f46" fmla="val 6936"/>
                <a:gd name="f47" fmla="val 6535"/>
                <a:gd name="f48" fmla="val 6945"/>
                <a:gd name="f49" fmla="val 6952"/>
                <a:gd name="f50" fmla="val 6960"/>
                <a:gd name="f51" fmla="val 6976"/>
                <a:gd name="f52" fmla="val 6993"/>
                <a:gd name="f53" fmla="val 6530"/>
                <a:gd name="f54" fmla="val 7006"/>
                <a:gd name="f55" fmla="val 6518"/>
                <a:gd name="f56" fmla="val 7023"/>
                <a:gd name="f57" fmla="val 6498"/>
                <a:gd name="f58" fmla="val 6471"/>
                <a:gd name="f59" fmla="val 7016"/>
                <a:gd name="f60" fmla="val 6448"/>
                <a:gd name="f61" fmla="val 6738"/>
                <a:gd name="f62" fmla="val 5866"/>
                <a:gd name="f63" fmla="val 5804"/>
                <a:gd name="f64" fmla="val 3812"/>
                <a:gd name="f65" fmla="val 5441"/>
                <a:gd name="f66" fmla="val 1830"/>
                <a:gd name="f67" fmla="val 5439"/>
                <a:gd name="f68" fmla="val 1820"/>
                <a:gd name="f69" fmla="val 5434"/>
                <a:gd name="f70" fmla="val 1809"/>
                <a:gd name="f71" fmla="val 5427"/>
                <a:gd name="f72" fmla="val 1800"/>
                <a:gd name="f73" fmla="val 4407"/>
                <a:gd name="f74" fmla="val 618"/>
                <a:gd name="f75" fmla="val 3440"/>
                <a:gd name="f76" fmla="val 13"/>
                <a:gd name="f77" fmla="*/ f0 1 7026"/>
                <a:gd name="f78" fmla="*/ f1 1 6540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7026"/>
                <a:gd name="f85" fmla="*/ f82 1 6540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7026" h="654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14" y="f8"/>
                    <a:pt x="f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2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25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"/>
                    <a:pt x="f49" y="f4"/>
                    <a:pt x="f50" y="f4"/>
                  </a:cubicBezTo>
                  <a:cubicBezTo>
                    <a:pt x="f51" y="f4"/>
                    <a:pt x="f52" y="f53"/>
                    <a:pt x="f54" y="f55"/>
                  </a:cubicBezTo>
                  <a:cubicBezTo>
                    <a:pt x="f56" y="f57"/>
                    <a:pt x="f3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15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4352;p63">
              <a:extLst>
                <a:ext uri="{FF2B5EF4-FFF2-40B4-BE49-F238E27FC236}">
                  <a16:creationId xmlns:a16="http://schemas.microsoft.com/office/drawing/2014/main" id="{EE8C2C9E-A385-4A27-A03F-32E6CF6181F3}"/>
                </a:ext>
              </a:extLst>
            </p:cNvPr>
            <p:cNvSpPr/>
            <p:nvPr/>
          </p:nvSpPr>
          <p:spPr>
            <a:xfrm>
              <a:off x="3500853" y="3961637"/>
              <a:ext cx="93204" cy="90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8"/>
                <a:gd name="f4" fmla="val 2856"/>
                <a:gd name="f5" fmla="val 939"/>
                <a:gd name="f6" fmla="val 1542"/>
                <a:gd name="f7" fmla="val 944"/>
                <a:gd name="f8" fmla="val 1600"/>
                <a:gd name="f9" fmla="val 922"/>
                <a:gd name="f10" fmla="val 1666"/>
                <a:gd name="f11" fmla="val 929"/>
                <a:gd name="f12" fmla="val 1741"/>
                <a:gd name="f13" fmla="val 961"/>
                <a:gd name="f14" fmla="val 1812"/>
                <a:gd name="f15" fmla="val 941"/>
                <a:gd name="f16" fmla="val 1465"/>
                <a:gd name="f17" fmla="val 1"/>
                <a:gd name="f18" fmla="val 1442"/>
                <a:gd name="f19" fmla="val 1419"/>
                <a:gd name="f20" fmla="val 1395"/>
                <a:gd name="f21" fmla="val 2"/>
                <a:gd name="f22" fmla="val 609"/>
                <a:gd name="f23" fmla="val 41"/>
                <a:gd name="f24" fmla="val 712"/>
                <a:gd name="f25" fmla="val 39"/>
                <a:gd name="f26" fmla="val 1498"/>
                <a:gd name="f27" fmla="val 77"/>
                <a:gd name="f28" fmla="val 2259"/>
                <a:gd name="f29" fmla="val 707"/>
                <a:gd name="f30" fmla="val 2855"/>
                <a:gd name="f31" fmla="val 1462"/>
                <a:gd name="f32" fmla="val 1486"/>
                <a:gd name="f33" fmla="val 1510"/>
                <a:gd name="f34" fmla="val 1535"/>
                <a:gd name="f35" fmla="val 2854"/>
                <a:gd name="f36" fmla="val 2319"/>
                <a:gd name="f37" fmla="val 2816"/>
                <a:gd name="f38" fmla="val 2927"/>
                <a:gd name="f39" fmla="val 2146"/>
                <a:gd name="f40" fmla="val 2890"/>
                <a:gd name="f41" fmla="val 1358"/>
                <a:gd name="f42" fmla="val 2853"/>
                <a:gd name="f43" fmla="val 596"/>
                <a:gd name="f44" fmla="val 2220"/>
                <a:gd name="f45" fmla="*/ f0 1 2928"/>
                <a:gd name="f46" fmla="*/ f1 1 285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928"/>
                <a:gd name="f53" fmla="*/ f50 1 285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928" h="285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1" y="f12"/>
                    <a:pt x="f9" y="f10"/>
                    <a:pt x="f15" y="f8"/>
                  </a:cubicBezTo>
                  <a:lnTo>
                    <a:pt x="f5" y="f6"/>
                  </a:lnTo>
                  <a:close/>
                  <a:moveTo>
                    <a:pt x="f16" y="f17"/>
                  </a:moveTo>
                  <a:cubicBezTo>
                    <a:pt x="f18" y="f17"/>
                    <a:pt x="f19" y="f17"/>
                    <a:pt x="f20" y="f21"/>
                  </a:cubicBezTo>
                  <a:cubicBezTo>
                    <a:pt x="f22" y="f23"/>
                    <a:pt x="f17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0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7"/>
                    <a:pt x="f16" y="f17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4353;p63">
              <a:extLst>
                <a:ext uri="{FF2B5EF4-FFF2-40B4-BE49-F238E27FC236}">
                  <a16:creationId xmlns:a16="http://schemas.microsoft.com/office/drawing/2014/main" id="{887C3D4F-1586-4C5F-8C26-F71B601B059E}"/>
                </a:ext>
              </a:extLst>
            </p:cNvPr>
            <p:cNvSpPr/>
            <p:nvPr/>
          </p:nvSpPr>
          <p:spPr>
            <a:xfrm>
              <a:off x="3429137" y="3685964"/>
              <a:ext cx="214545" cy="2841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40"/>
                <a:gd name="f4" fmla="val 8928"/>
                <a:gd name="f5" fmla="val 3418"/>
                <a:gd name="f6" fmla="val 3354"/>
                <a:gd name="f7" fmla="val 3289"/>
                <a:gd name="f8" fmla="val 2"/>
                <a:gd name="f9" fmla="val 3222"/>
                <a:gd name="f10" fmla="val 5"/>
                <a:gd name="f11" fmla="val 2288"/>
                <a:gd name="f12" fmla="val 51"/>
                <a:gd name="f13" fmla="val 1624"/>
                <a:gd name="f14" fmla="val 401"/>
                <a:gd name="f15" fmla="val 1247"/>
                <a:gd name="f16" fmla="val 1048"/>
                <a:gd name="f17" fmla="val 1"/>
                <a:gd name="f18" fmla="val 3185"/>
                <a:gd name="f19" fmla="val 2160"/>
                <a:gd name="f20" fmla="val 7955"/>
                <a:gd name="f21" fmla="val 2607"/>
                <a:gd name="f22" fmla="val 8889"/>
                <a:gd name="f23" fmla="val 2616"/>
                <a:gd name="f24" fmla="val 8907"/>
                <a:gd name="f25" fmla="val 2631"/>
                <a:gd name="f26" fmla="val 8920"/>
                <a:gd name="f27" fmla="val 2651"/>
                <a:gd name="f28" fmla="val 8924"/>
                <a:gd name="f29" fmla="val 2657"/>
                <a:gd name="f30" fmla="val 8927"/>
                <a:gd name="f31" fmla="val 2663"/>
                <a:gd name="f32" fmla="val 2667"/>
                <a:gd name="f33" fmla="val 2681"/>
                <a:gd name="f34" fmla="val 2694"/>
                <a:gd name="f35" fmla="val 8922"/>
                <a:gd name="f36" fmla="val 2705"/>
                <a:gd name="f37" fmla="val 8910"/>
                <a:gd name="f38" fmla="val 2970"/>
                <a:gd name="f39" fmla="val 8681"/>
                <a:gd name="f40" fmla="val 3293"/>
                <a:gd name="f41" fmla="val 8551"/>
                <a:gd name="f42" fmla="val 3641"/>
                <a:gd name="f43" fmla="val 8536"/>
                <a:gd name="f44" fmla="val 3669"/>
                <a:gd name="f45" fmla="val 8534"/>
                <a:gd name="f46" fmla="val 3696"/>
                <a:gd name="f47" fmla="val 8533"/>
                <a:gd name="f48" fmla="val 3724"/>
                <a:gd name="f49" fmla="val 4041"/>
                <a:gd name="f50" fmla="val 4346"/>
                <a:gd name="f51" fmla="val 8632"/>
                <a:gd name="f52" fmla="val 4609"/>
                <a:gd name="f53" fmla="val 8818"/>
                <a:gd name="f54" fmla="val 4619"/>
                <a:gd name="f55" fmla="val 8826"/>
                <a:gd name="f56" fmla="val 4631"/>
                <a:gd name="f57" fmla="val 8829"/>
                <a:gd name="f58" fmla="val 4642"/>
                <a:gd name="f59" fmla="val 4645"/>
                <a:gd name="f60" fmla="val 4647"/>
                <a:gd name="f61" fmla="val 4649"/>
                <a:gd name="f62" fmla="val 4653"/>
                <a:gd name="f63" fmla="val 4659"/>
                <a:gd name="f64" fmla="val 8828"/>
                <a:gd name="f65" fmla="val 4665"/>
                <a:gd name="f66" fmla="val 4685"/>
                <a:gd name="f67" fmla="val 8821"/>
                <a:gd name="f68" fmla="val 4699"/>
                <a:gd name="f69" fmla="val 8805"/>
                <a:gd name="f70" fmla="val 4706"/>
                <a:gd name="f71" fmla="val 8786"/>
                <a:gd name="f72" fmla="val 5058"/>
                <a:gd name="f73" fmla="val 7812"/>
                <a:gd name="f74" fmla="val 2855"/>
                <a:gd name="f75" fmla="val 5291"/>
                <a:gd name="f76" fmla="val 851"/>
                <a:gd name="f77" fmla="val 4884"/>
                <a:gd name="f78" fmla="val 286"/>
                <a:gd name="f79" fmla="val 4255"/>
                <a:gd name="f80" fmla="*/ f0 1 6740"/>
                <a:gd name="f81" fmla="*/ f1 1 8928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6740"/>
                <a:gd name="f88" fmla="*/ f85 1 8928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6740" h="89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57"/>
                    <a:pt x="f63" y="f64"/>
                    <a:pt x="f65" y="f5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3" y="f74"/>
                    <a:pt x="f75" y="f76"/>
                  </a:cubicBezTo>
                  <a:cubicBezTo>
                    <a:pt x="f77" y="f78"/>
                    <a:pt x="f79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4354;p63">
              <a:extLst>
                <a:ext uri="{FF2B5EF4-FFF2-40B4-BE49-F238E27FC236}">
                  <a16:creationId xmlns:a16="http://schemas.microsoft.com/office/drawing/2014/main" id="{FDC1D19B-4577-41AF-86F0-B17EAC7272D1}"/>
                </a:ext>
              </a:extLst>
            </p:cNvPr>
            <p:cNvSpPr/>
            <p:nvPr/>
          </p:nvSpPr>
          <p:spPr>
            <a:xfrm>
              <a:off x="3583277" y="3745940"/>
              <a:ext cx="208976" cy="221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65"/>
                <a:gd name="f4" fmla="val 6960"/>
                <a:gd name="f5" fmla="val 4128"/>
                <a:gd name="f6" fmla="val 3299"/>
                <a:gd name="f7" fmla="val 3968"/>
                <a:gd name="f8" fmla="val 3444"/>
                <a:gd name="f9" fmla="val 3817"/>
                <a:gd name="f10" fmla="val 3603"/>
                <a:gd name="f11" fmla="val 3677"/>
                <a:gd name="f12" fmla="val 3771"/>
                <a:gd name="f13" fmla="val 3816"/>
                <a:gd name="f14" fmla="val 4031"/>
                <a:gd name="f15" fmla="val 4001"/>
                <a:gd name="f16" fmla="val 3970"/>
                <a:gd name="f17" fmla="val 1"/>
                <a:gd name="f18" fmla="val 3940"/>
                <a:gd name="f19" fmla="val 2"/>
                <a:gd name="f20" fmla="val 3897"/>
                <a:gd name="f21" fmla="val 4"/>
                <a:gd name="f22" fmla="val 3856"/>
                <a:gd name="f23" fmla="val 8"/>
                <a:gd name="f24" fmla="val 3813"/>
                <a:gd name="f25" fmla="val 14"/>
                <a:gd name="f26" fmla="val 2936"/>
                <a:gd name="f27" fmla="val 115"/>
                <a:gd name="f28" fmla="val 2036"/>
                <a:gd name="f29" fmla="val 823"/>
                <a:gd name="f30" fmla="val 1134"/>
                <a:gd name="f31" fmla="val 2117"/>
                <a:gd name="f32" fmla="val 1127"/>
                <a:gd name="f33" fmla="val 2126"/>
                <a:gd name="f34" fmla="val 1123"/>
                <a:gd name="f35" fmla="val 2137"/>
                <a:gd name="f36" fmla="val 2147"/>
                <a:gd name="f37" fmla="val 958"/>
                <a:gd name="f38" fmla="val 4094"/>
                <a:gd name="f39" fmla="val 289"/>
                <a:gd name="f40" fmla="val 6102"/>
                <a:gd name="f41" fmla="val 9"/>
                <a:gd name="f42" fmla="val 6874"/>
                <a:gd name="f43" fmla="val 6899"/>
                <a:gd name="f44" fmla="val 6925"/>
                <a:gd name="f45" fmla="val 26"/>
                <a:gd name="f46" fmla="val 6944"/>
                <a:gd name="f47" fmla="val 38"/>
                <a:gd name="f48" fmla="val 6953"/>
                <a:gd name="f49" fmla="val 52"/>
                <a:gd name="f50" fmla="val 6959"/>
                <a:gd name="f51" fmla="val 69"/>
                <a:gd name="f52" fmla="val 70"/>
                <a:gd name="f53" fmla="val 72"/>
                <a:gd name="f54" fmla="val 73"/>
                <a:gd name="f55" fmla="val 82"/>
                <a:gd name="f56" fmla="val 89"/>
                <a:gd name="f57" fmla="val 6958"/>
                <a:gd name="f58" fmla="val 98"/>
                <a:gd name="f59" fmla="val 6954"/>
                <a:gd name="f60" fmla="val 677"/>
                <a:gd name="f61" fmla="val 6679"/>
                <a:gd name="f62" fmla="val 2718"/>
                <a:gd name="f63" fmla="val 5749"/>
                <a:gd name="f64" fmla="val 4695"/>
                <a:gd name="f65" fmla="val 5384"/>
                <a:gd name="f66" fmla="val 4705"/>
                <a:gd name="f67" fmla="val 5383"/>
                <a:gd name="f68" fmla="val 4716"/>
                <a:gd name="f69" fmla="val 5377"/>
                <a:gd name="f70" fmla="val 4725"/>
                <a:gd name="f71" fmla="val 5370"/>
                <a:gd name="f72" fmla="val 5925"/>
                <a:gd name="f73" fmla="val 4347"/>
                <a:gd name="f74" fmla="val 6542"/>
                <a:gd name="f75" fmla="val 3382"/>
                <a:gd name="f76" fmla="val 6556"/>
                <a:gd name="f77" fmla="val 2499"/>
                <a:gd name="f78" fmla="val 1869"/>
                <a:gd name="f79" fmla="val 6266"/>
                <a:gd name="f80" fmla="val 1274"/>
                <a:gd name="f81" fmla="val 5663"/>
                <a:gd name="f82" fmla="val 727"/>
                <a:gd name="f83" fmla="val 5131"/>
                <a:gd name="f84" fmla="val 244"/>
                <a:gd name="f85" fmla="val 4583"/>
                <a:gd name="f86" fmla="*/ f0 1 6565"/>
                <a:gd name="f87" fmla="*/ f1 1 6960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6565"/>
                <a:gd name="f94" fmla="*/ f91 1 6960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6565" h="6960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2"/>
                  </a:moveTo>
                  <a:cubicBezTo>
                    <a:pt x="f15" y="f2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4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17" y="f43"/>
                    <a:pt x="f2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0"/>
                    <a:pt x="f54" y="f50"/>
                  </a:cubicBezTo>
                  <a:cubicBezTo>
                    <a:pt x="f55" y="f50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3" y="f78"/>
                    <a:pt x="f79" y="f80"/>
                    <a:pt x="f81" y="f82"/>
                  </a:cubicBezTo>
                  <a:cubicBezTo>
                    <a:pt x="f83" y="f84"/>
                    <a:pt x="f85" y="f2"/>
                    <a:pt x="f14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4355;p63">
              <a:extLst>
                <a:ext uri="{FF2B5EF4-FFF2-40B4-BE49-F238E27FC236}">
                  <a16:creationId xmlns:a16="http://schemas.microsoft.com/office/drawing/2014/main" id="{541E726D-3BA5-413A-9920-051B6FC5A5D2}"/>
                </a:ext>
              </a:extLst>
            </p:cNvPr>
            <p:cNvSpPr/>
            <p:nvPr/>
          </p:nvSpPr>
          <p:spPr>
            <a:xfrm>
              <a:off x="3584640" y="3916558"/>
              <a:ext cx="285631" cy="1595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73"/>
                <a:gd name="f4" fmla="val 5012"/>
                <a:gd name="f5" fmla="val 4643"/>
                <a:gd name="f6" fmla="val 859"/>
                <a:gd name="f7" fmla="val 4652"/>
                <a:gd name="f8" fmla="val 4657"/>
                <a:gd name="f9" fmla="val 860"/>
                <a:gd name="f10" fmla="val 863"/>
                <a:gd name="f11" fmla="val 4632"/>
                <a:gd name="f12" fmla="val 3815"/>
                <a:gd name="f13" fmla="val 903"/>
                <a:gd name="f14" fmla="val 3005"/>
                <a:gd name="f15" fmla="val 1056"/>
                <a:gd name="f16" fmla="val 2235"/>
                <a:gd name="f17" fmla="val 1314"/>
                <a:gd name="f18" fmla="val 3013"/>
                <a:gd name="f19" fmla="val 1053"/>
                <a:gd name="f20" fmla="val 3829"/>
                <a:gd name="f21" fmla="val 898"/>
                <a:gd name="f22" fmla="val 2675"/>
                <a:gd name="f23" fmla="val 1594"/>
                <a:gd name="f24" fmla="val 2473"/>
                <a:gd name="f25" fmla="val 1661"/>
                <a:gd name="f26" fmla="val 2268"/>
                <a:gd name="f27" fmla="val 1740"/>
                <a:gd name="f28" fmla="val 2073"/>
                <a:gd name="f29" fmla="val 1829"/>
                <a:gd name="f30" fmla="val 2471"/>
                <a:gd name="f31" fmla="val 7676"/>
                <a:gd name="f32" fmla="val 3762"/>
                <a:gd name="f33" fmla="val 7422"/>
                <a:gd name="f34" fmla="val 3897"/>
                <a:gd name="f35" fmla="val 7158"/>
                <a:gd name="f36" fmla="val 4012"/>
                <a:gd name="f37" fmla="val 6888"/>
                <a:gd name="f38" fmla="val 4100"/>
                <a:gd name="f39" fmla="val 4010"/>
                <a:gd name="f40" fmla="val 6695"/>
                <a:gd name="f41" fmla="val 4164"/>
                <a:gd name="f42" fmla="val 6495"/>
                <a:gd name="f43" fmla="val 4218"/>
                <a:gd name="f44" fmla="val 6284"/>
                <a:gd name="f45" fmla="val 4260"/>
                <a:gd name="f46" fmla="val 4217"/>
                <a:gd name="f47" fmla="val 4163"/>
                <a:gd name="f48" fmla="val 1653"/>
                <a:gd name="f49" fmla="val 3899"/>
                <a:gd name="f50" fmla="val 2292"/>
                <a:gd name="f51" fmla="val 4040"/>
                <a:gd name="f52" fmla="val 2944"/>
                <a:gd name="f53" fmla="val 4184"/>
                <a:gd name="f54" fmla="val 3604"/>
                <a:gd name="f55" fmla="val 4278"/>
                <a:gd name="f56" fmla="val 2943"/>
                <a:gd name="f57" fmla="val 2289"/>
                <a:gd name="f58" fmla="val 6160"/>
                <a:gd name="f59" fmla="val 1"/>
                <a:gd name="f60" fmla="val 6061"/>
                <a:gd name="f61" fmla="val 5959"/>
                <a:gd name="f62" fmla="val 3"/>
                <a:gd name="f63" fmla="val 5855"/>
                <a:gd name="f64" fmla="val 9"/>
                <a:gd name="f65" fmla="val 3601"/>
                <a:gd name="f66" fmla="val 118"/>
                <a:gd name="f67" fmla="val 832"/>
                <a:gd name="f68" fmla="val 1364"/>
                <a:gd name="f69" fmla="val 38"/>
                <a:gd name="f70" fmla="val 1743"/>
                <a:gd name="f71" fmla="val 21"/>
                <a:gd name="f72" fmla="val 1753"/>
                <a:gd name="f73" fmla="val 8"/>
                <a:gd name="f74" fmla="val 1769"/>
                <a:gd name="f75" fmla="val 1789"/>
                <a:gd name="f76" fmla="val 1807"/>
                <a:gd name="f77" fmla="val 6"/>
                <a:gd name="f78" fmla="val 1827"/>
                <a:gd name="f79" fmla="val 18"/>
                <a:gd name="f80" fmla="val 1843"/>
                <a:gd name="f81" fmla="val 243"/>
                <a:gd name="f82" fmla="val 2106"/>
                <a:gd name="f83" fmla="val 369"/>
                <a:gd name="f84" fmla="val 2427"/>
                <a:gd name="f85" fmla="val 385"/>
                <a:gd name="f86" fmla="val 2768"/>
                <a:gd name="f87" fmla="val 402"/>
                <a:gd name="f88" fmla="val 3117"/>
                <a:gd name="f89" fmla="val 303"/>
                <a:gd name="f90" fmla="val 3455"/>
                <a:gd name="f91" fmla="val 100"/>
                <a:gd name="f92" fmla="val 3743"/>
                <a:gd name="f93" fmla="val 87"/>
                <a:gd name="f94" fmla="val 3758"/>
                <a:gd name="f95" fmla="val 86"/>
                <a:gd name="f96" fmla="val 3780"/>
                <a:gd name="f97" fmla="val 92"/>
                <a:gd name="f98" fmla="val 3798"/>
                <a:gd name="f99" fmla="val 96"/>
                <a:gd name="f100" fmla="val 3817"/>
                <a:gd name="f101" fmla="val 110"/>
                <a:gd name="f102" fmla="val 3832"/>
                <a:gd name="f103" fmla="val 130"/>
                <a:gd name="f104" fmla="val 3839"/>
                <a:gd name="f105" fmla="val 690"/>
                <a:gd name="f106" fmla="val 4042"/>
                <a:gd name="f107" fmla="val 3478"/>
                <a:gd name="f108" fmla="val 5011"/>
                <a:gd name="f109" fmla="val 5744"/>
                <a:gd name="f110" fmla="val 5865"/>
                <a:gd name="f111" fmla="val 5984"/>
                <a:gd name="f112" fmla="val 5009"/>
                <a:gd name="f113" fmla="val 6102"/>
                <a:gd name="f114" fmla="val 5003"/>
                <a:gd name="f115" fmla="val 6945"/>
                <a:gd name="f116" fmla="val 4962"/>
                <a:gd name="f117" fmla="val 7611"/>
                <a:gd name="f118" fmla="val 4768"/>
                <a:gd name="f119" fmla="val 8081"/>
                <a:gd name="f120" fmla="val 4432"/>
                <a:gd name="f121" fmla="val 8688"/>
                <a:gd name="f122" fmla="val 3993"/>
                <a:gd name="f123" fmla="val 3298"/>
                <a:gd name="f124" fmla="val 8926"/>
                <a:gd name="f125" fmla="val 2363"/>
                <a:gd name="f126" fmla="val 8880"/>
                <a:gd name="f127" fmla="val 1426"/>
                <a:gd name="f128" fmla="val 8527"/>
                <a:gd name="f129" fmla="val 760"/>
                <a:gd name="f130" fmla="val 7882"/>
                <a:gd name="f131" fmla="val 383"/>
                <a:gd name="f132" fmla="val 7442"/>
                <a:gd name="f133" fmla="val 6866"/>
                <a:gd name="f134" fmla="*/ f0 1 8973"/>
                <a:gd name="f135" fmla="*/ f1 1 5012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8973"/>
                <a:gd name="f142" fmla="*/ f139 1 5012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8973" h="50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11" y="f10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5"/>
                    <a:pt x="f26" y="f27"/>
                    <a:pt x="f28" y="f29"/>
                  </a:cubicBezTo>
                  <a:cubicBezTo>
                    <a:pt x="f26" y="f27"/>
                    <a:pt x="f30" y="f25"/>
                    <a:pt x="f22" y="f23"/>
                  </a:cubicBezTo>
                  <a:close/>
                  <a:moveTo>
                    <a:pt x="f31" y="f32"/>
                  </a:moveTo>
                  <a:cubicBezTo>
                    <a:pt x="f33" y="f34"/>
                    <a:pt x="f35" y="f36"/>
                    <a:pt x="f37" y="f38"/>
                  </a:cubicBezTo>
                  <a:cubicBezTo>
                    <a:pt x="f35" y="f39"/>
                    <a:pt x="f33" y="f34"/>
                    <a:pt x="f31" y="f32"/>
                  </a:cubicBezTo>
                  <a:close/>
                  <a:moveTo>
                    <a:pt x="f37" y="f38"/>
                  </a:moveTo>
                  <a:cubicBezTo>
                    <a:pt x="f40" y="f41"/>
                    <a:pt x="f42" y="f43"/>
                    <a:pt x="f44" y="f45"/>
                  </a:cubicBezTo>
                  <a:cubicBezTo>
                    <a:pt x="f42" y="f46"/>
                    <a:pt x="f40" y="f47"/>
                    <a:pt x="f37" y="f38"/>
                  </a:cubicBezTo>
                  <a:close/>
                  <a:moveTo>
                    <a:pt x="f48" y="f49"/>
                  </a:moveTo>
                  <a:cubicBezTo>
                    <a:pt x="f50" y="f51"/>
                    <a:pt x="f52" y="f53"/>
                    <a:pt x="f54" y="f55"/>
                  </a:cubicBezTo>
                  <a:cubicBezTo>
                    <a:pt x="f56" y="f53"/>
                    <a:pt x="f57" y="f51"/>
                    <a:pt x="f48" y="f49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62" y="f75"/>
                  </a:cubicBezTo>
                  <a:cubicBezTo>
                    <a:pt x="f59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3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03"/>
                    <a:pt x="f133" y="f59"/>
                    <a:pt x="f58" y="f59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5" name="Google Shape;4356;p63">
              <a:extLst>
                <a:ext uri="{FF2B5EF4-FFF2-40B4-BE49-F238E27FC236}">
                  <a16:creationId xmlns:a16="http://schemas.microsoft.com/office/drawing/2014/main" id="{E075856C-C4C0-491D-865C-40DAE849C701}"/>
                </a:ext>
              </a:extLst>
            </p:cNvPr>
            <p:cNvSpPr/>
            <p:nvPr/>
          </p:nvSpPr>
          <p:spPr>
            <a:xfrm>
              <a:off x="3729993" y="3764118"/>
              <a:ext cx="67738" cy="1586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8"/>
                <a:gd name="f4" fmla="val 4985"/>
                <a:gd name="f5" fmla="val 1095"/>
                <a:gd name="f6" fmla="val 1"/>
                <a:gd name="f7" fmla="val 1065"/>
                <a:gd name="f8" fmla="val 1035"/>
                <a:gd name="f9" fmla="val 13"/>
                <a:gd name="f10" fmla="val 1013"/>
                <a:gd name="f11" fmla="val 37"/>
                <a:gd name="f12" fmla="val 973"/>
                <a:gd name="f13" fmla="val 81"/>
                <a:gd name="f14" fmla="val 976"/>
                <a:gd name="f15" fmla="val 151"/>
                <a:gd name="f16" fmla="val 1020"/>
                <a:gd name="f17" fmla="val 192"/>
                <a:gd name="f18" fmla="val 1614"/>
                <a:gd name="f19" fmla="val 727"/>
                <a:gd name="f20" fmla="val 1907"/>
                <a:gd name="f21" fmla="val 1311"/>
                <a:gd name="f22" fmla="val 1896"/>
                <a:gd name="f23" fmla="val 1928"/>
                <a:gd name="f24" fmla="val 1882"/>
                <a:gd name="f25" fmla="val 2805"/>
                <a:gd name="f26" fmla="val 1261"/>
                <a:gd name="f27" fmla="val 3768"/>
                <a:gd name="f28" fmla="val 52"/>
                <a:gd name="f29" fmla="val 4790"/>
                <a:gd name="f30" fmla="val 6"/>
                <a:gd name="f31" fmla="val 4829"/>
                <a:gd name="f32" fmla="val 4899"/>
                <a:gd name="f33" fmla="val 40"/>
                <a:gd name="f34" fmla="val 4944"/>
                <a:gd name="f35" fmla="val 62"/>
                <a:gd name="f36" fmla="val 4971"/>
                <a:gd name="f37" fmla="val 93"/>
                <a:gd name="f38" fmla="val 4984"/>
                <a:gd name="f39" fmla="val 123"/>
                <a:gd name="f40" fmla="val 148"/>
                <a:gd name="f41" fmla="val 175"/>
                <a:gd name="f42" fmla="val 4976"/>
                <a:gd name="f43" fmla="val 193"/>
                <a:gd name="f44" fmla="val 4958"/>
                <a:gd name="f45" fmla="val 1452"/>
                <a:gd name="f46" fmla="val 3895"/>
                <a:gd name="f47" fmla="val 2099"/>
                <a:gd name="f48" fmla="val 2876"/>
                <a:gd name="f49" fmla="val 2115"/>
                <a:gd name="f50" fmla="val 1932"/>
                <a:gd name="f51" fmla="val 1250"/>
                <a:gd name="f52" fmla="val 1809"/>
                <a:gd name="f53" fmla="val 609"/>
                <a:gd name="f54" fmla="val 1168"/>
                <a:gd name="f55" fmla="val 30"/>
                <a:gd name="f56" fmla="val 1147"/>
                <a:gd name="f57" fmla="val 10"/>
                <a:gd name="f58" fmla="val 1121"/>
                <a:gd name="f59" fmla="*/ f0 1 2128"/>
                <a:gd name="f60" fmla="*/ f1 1 4985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128"/>
                <a:gd name="f67" fmla="*/ f64 1 4985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128" h="498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3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4357;p63">
              <a:extLst>
                <a:ext uri="{FF2B5EF4-FFF2-40B4-BE49-F238E27FC236}">
                  <a16:creationId xmlns:a16="http://schemas.microsoft.com/office/drawing/2014/main" id="{20B038D1-EC10-41E9-8601-037760ED5EC8}"/>
                </a:ext>
              </a:extLst>
            </p:cNvPr>
            <p:cNvSpPr/>
            <p:nvPr/>
          </p:nvSpPr>
          <p:spPr>
            <a:xfrm>
              <a:off x="3612977" y="3740499"/>
              <a:ext cx="155749" cy="762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93"/>
                <a:gd name="f4" fmla="val 2396"/>
                <a:gd name="f5" fmla="val 3098"/>
                <a:gd name="f6" fmla="val 3019"/>
                <a:gd name="f7" fmla="val 2939"/>
                <a:gd name="f8" fmla="val 5"/>
                <a:gd name="f9" fmla="val 2859"/>
                <a:gd name="f10" fmla="val 14"/>
                <a:gd name="f11" fmla="val 1922"/>
                <a:gd name="f12" fmla="val 122"/>
                <a:gd name="f13" fmla="val 970"/>
                <a:gd name="f14" fmla="val 864"/>
                <a:gd name="f15" fmla="val 35"/>
                <a:gd name="f16" fmla="val 2223"/>
                <a:gd name="f17" fmla="val 1"/>
                <a:gd name="f18" fmla="val 2273"/>
                <a:gd name="f19" fmla="val 13"/>
                <a:gd name="f20" fmla="val 2342"/>
                <a:gd name="f21" fmla="val 63"/>
                <a:gd name="f22" fmla="val 2375"/>
                <a:gd name="f23" fmla="val 82"/>
                <a:gd name="f24" fmla="val 2388"/>
                <a:gd name="f25" fmla="val 103"/>
                <a:gd name="f26" fmla="val 2395"/>
                <a:gd name="f27" fmla="val 125"/>
                <a:gd name="f28" fmla="val 160"/>
                <a:gd name="f29" fmla="val 194"/>
                <a:gd name="f30" fmla="val 2378"/>
                <a:gd name="f31" fmla="val 213"/>
                <a:gd name="f32" fmla="val 2347"/>
                <a:gd name="f33" fmla="val 1113"/>
                <a:gd name="f34" fmla="val 1044"/>
                <a:gd name="f35" fmla="val 2010"/>
                <a:gd name="f36" fmla="val 332"/>
                <a:gd name="f37" fmla="val 2883"/>
                <a:gd name="f38" fmla="val 230"/>
                <a:gd name="f39" fmla="val 2954"/>
                <a:gd name="f40" fmla="val 222"/>
                <a:gd name="f41" fmla="val 3025"/>
                <a:gd name="f42" fmla="val 218"/>
                <a:gd name="f43" fmla="val 3095"/>
                <a:gd name="f44" fmla="val 3635"/>
                <a:gd name="f45" fmla="val 4173"/>
                <a:gd name="f46" fmla="val 458"/>
                <a:gd name="f47" fmla="val 4696"/>
                <a:gd name="f48" fmla="val 933"/>
                <a:gd name="f49" fmla="val 4717"/>
                <a:gd name="f50" fmla="val 951"/>
                <a:gd name="f51" fmla="val 4743"/>
                <a:gd name="f52" fmla="val 961"/>
                <a:gd name="f53" fmla="val 4770"/>
                <a:gd name="f54" fmla="val 4799"/>
                <a:gd name="f55" fmla="val 4829"/>
                <a:gd name="f56" fmla="val 949"/>
                <a:gd name="f57" fmla="val 4851"/>
                <a:gd name="f58" fmla="val 925"/>
                <a:gd name="f59" fmla="val 880"/>
                <a:gd name="f60" fmla="val 4888"/>
                <a:gd name="f61" fmla="val 811"/>
                <a:gd name="f62" fmla="val 4844"/>
                <a:gd name="f63" fmla="val 770"/>
                <a:gd name="f64" fmla="val 4280"/>
                <a:gd name="f65" fmla="val 258"/>
                <a:gd name="f66" fmla="val 3693"/>
                <a:gd name="f67" fmla="*/ f0 1 4893"/>
                <a:gd name="f68" fmla="*/ f1 1 2396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4893"/>
                <a:gd name="f75" fmla="*/ f72 1 2396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4893" h="239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3" y="f59"/>
                    <a:pt x="f60" y="f61"/>
                    <a:pt x="f62" y="f63"/>
                  </a:cubicBezTo>
                  <a:cubicBezTo>
                    <a:pt x="f64" y="f65"/>
                    <a:pt x="f6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4358;p63">
              <a:extLst>
                <a:ext uri="{FF2B5EF4-FFF2-40B4-BE49-F238E27FC236}">
                  <a16:creationId xmlns:a16="http://schemas.microsoft.com/office/drawing/2014/main" id="{924E42CF-5C1F-4E03-BFF1-D5508BE6E0BF}"/>
                </a:ext>
              </a:extLst>
            </p:cNvPr>
            <p:cNvSpPr/>
            <p:nvPr/>
          </p:nvSpPr>
          <p:spPr>
            <a:xfrm>
              <a:off x="3297189" y="4092022"/>
              <a:ext cx="67738" cy="1587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8"/>
                <a:gd name="f4" fmla="val 4986"/>
                <a:gd name="f5" fmla="val 2006"/>
                <a:gd name="f6" fmla="val 1"/>
                <a:gd name="f7" fmla="val 1981"/>
                <a:gd name="f8" fmla="val 1955"/>
                <a:gd name="f9" fmla="val 9"/>
                <a:gd name="f10" fmla="val 1934"/>
                <a:gd name="f11" fmla="val 26"/>
                <a:gd name="f12" fmla="val 677"/>
                <a:gd name="f13" fmla="val 1092"/>
                <a:gd name="f14" fmla="val 27"/>
                <a:gd name="f15" fmla="val 2110"/>
                <a:gd name="f16" fmla="val 12"/>
                <a:gd name="f17" fmla="val 3053"/>
                <a:gd name="f18" fmla="val 3735"/>
                <a:gd name="f19" fmla="val 318"/>
                <a:gd name="f20" fmla="val 4376"/>
                <a:gd name="f21" fmla="val 959"/>
                <a:gd name="f22" fmla="val 4957"/>
                <a:gd name="f23" fmla="val 979"/>
                <a:gd name="f24" fmla="val 4975"/>
                <a:gd name="f25" fmla="val 1006"/>
                <a:gd name="f26" fmla="val 4985"/>
                <a:gd name="f27" fmla="val 1033"/>
                <a:gd name="f28" fmla="val 1063"/>
                <a:gd name="f29" fmla="val 1091"/>
                <a:gd name="f30" fmla="val 4974"/>
                <a:gd name="f31" fmla="val 1114"/>
                <a:gd name="f32" fmla="val 4947"/>
                <a:gd name="f33" fmla="val 1155"/>
                <a:gd name="f34" fmla="val 4903"/>
                <a:gd name="f35" fmla="val 1151"/>
                <a:gd name="f36" fmla="val 4833"/>
                <a:gd name="f37" fmla="val 1107"/>
                <a:gd name="f38" fmla="val 4793"/>
                <a:gd name="f39" fmla="val 514"/>
                <a:gd name="f40" fmla="val 4256"/>
                <a:gd name="f41" fmla="val 221"/>
                <a:gd name="f42" fmla="val 3672"/>
                <a:gd name="f43" fmla="val 231"/>
                <a:gd name="f44" fmla="val 3057"/>
                <a:gd name="f45" fmla="val 247"/>
                <a:gd name="f46" fmla="val 2180"/>
                <a:gd name="f47" fmla="val 869"/>
                <a:gd name="f48" fmla="val 1216"/>
                <a:gd name="f49" fmla="val 2077"/>
                <a:gd name="f50" fmla="val 194"/>
                <a:gd name="f51" fmla="val 2124"/>
                <a:gd name="f52" fmla="val 155"/>
                <a:gd name="f53" fmla="val 86"/>
                <a:gd name="f54" fmla="val 2089"/>
                <a:gd name="f55" fmla="val 39"/>
                <a:gd name="f56" fmla="val 2068"/>
                <a:gd name="f57" fmla="val 14"/>
                <a:gd name="f58" fmla="val 2037"/>
                <a:gd name="f59" fmla="*/ f0 1 2128"/>
                <a:gd name="f60" fmla="*/ f1 1 4986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128"/>
                <a:gd name="f67" fmla="*/ f64 1 4986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128" h="49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3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8" name="Google Shape;4359;p63">
              <a:extLst>
                <a:ext uri="{FF2B5EF4-FFF2-40B4-BE49-F238E27FC236}">
                  <a16:creationId xmlns:a16="http://schemas.microsoft.com/office/drawing/2014/main" id="{1A846922-1EBA-433F-AFE7-86BF4389F693}"/>
                </a:ext>
              </a:extLst>
            </p:cNvPr>
            <p:cNvSpPr/>
            <p:nvPr/>
          </p:nvSpPr>
          <p:spPr>
            <a:xfrm>
              <a:off x="3326194" y="4198092"/>
              <a:ext cx="155786" cy="76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94"/>
                <a:gd name="f4" fmla="val 2397"/>
                <a:gd name="f5" fmla="val 4769"/>
                <a:gd name="f6" fmla="val 1"/>
                <a:gd name="f7" fmla="val 4734"/>
                <a:gd name="f8" fmla="val 4699"/>
                <a:gd name="f9" fmla="val 17"/>
                <a:gd name="f10" fmla="val 4677"/>
                <a:gd name="f11" fmla="val 48"/>
                <a:gd name="f12" fmla="val 3779"/>
                <a:gd name="f13" fmla="val 1351"/>
                <a:gd name="f14" fmla="val 2882"/>
                <a:gd name="f15" fmla="val 2063"/>
                <a:gd name="f16" fmla="val 2010"/>
                <a:gd name="f17" fmla="val 2164"/>
                <a:gd name="f18" fmla="val 1939"/>
                <a:gd name="f19" fmla="val 2173"/>
                <a:gd name="f20" fmla="val 1868"/>
                <a:gd name="f21" fmla="val 2177"/>
                <a:gd name="f22" fmla="val 1797"/>
                <a:gd name="f23" fmla="val 1256"/>
                <a:gd name="f24" fmla="val 718"/>
                <a:gd name="f25" fmla="val 1937"/>
                <a:gd name="f26" fmla="val 196"/>
                <a:gd name="f27" fmla="val 1464"/>
                <a:gd name="f28" fmla="val 175"/>
                <a:gd name="f29" fmla="val 1444"/>
                <a:gd name="f30" fmla="val 149"/>
                <a:gd name="f31" fmla="val 1435"/>
                <a:gd name="f32" fmla="val 123"/>
                <a:gd name="f33" fmla="val 93"/>
                <a:gd name="f34" fmla="val 63"/>
                <a:gd name="f35" fmla="val 1447"/>
                <a:gd name="f36" fmla="val 41"/>
                <a:gd name="f37" fmla="val 1471"/>
                <a:gd name="f38" fmla="val 1515"/>
                <a:gd name="f39" fmla="val 4"/>
                <a:gd name="f40" fmla="val 1585"/>
                <a:gd name="f41" fmla="val 1626"/>
                <a:gd name="f42" fmla="val 613"/>
                <a:gd name="f43" fmla="val 2139"/>
                <a:gd name="f44" fmla="val 1200"/>
                <a:gd name="f45" fmla="val 1795"/>
                <a:gd name="f46" fmla="val 1875"/>
                <a:gd name="f47" fmla="val 1953"/>
                <a:gd name="f48" fmla="val 2391"/>
                <a:gd name="f49" fmla="val 2034"/>
                <a:gd name="f50" fmla="val 2382"/>
                <a:gd name="f51" fmla="val 2973"/>
                <a:gd name="f52" fmla="val 2274"/>
                <a:gd name="f53" fmla="val 3923"/>
                <a:gd name="f54" fmla="val 1532"/>
                <a:gd name="f55" fmla="val 4860"/>
                <a:gd name="f56" fmla="val 174"/>
                <a:gd name="f57" fmla="val 124"/>
                <a:gd name="f58" fmla="val 4881"/>
                <a:gd name="f59" fmla="val 54"/>
                <a:gd name="f60" fmla="val 4831"/>
                <a:gd name="f61" fmla="val 20"/>
                <a:gd name="f62" fmla="val 4812"/>
                <a:gd name="f63" fmla="val 7"/>
                <a:gd name="f64" fmla="val 4791"/>
                <a:gd name="f65" fmla="*/ f0 1 4894"/>
                <a:gd name="f66" fmla="*/ f1 1 239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4894"/>
                <a:gd name="f73" fmla="*/ f70 1 239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4894" h="239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6" y="f38"/>
                    <a:pt x="f39" y="f40"/>
                    <a:pt x="f11" y="f41"/>
                  </a:cubicBezTo>
                  <a:cubicBezTo>
                    <a:pt x="f42" y="f43"/>
                    <a:pt x="f44" y="f4"/>
                    <a:pt x="f45" y="f4"/>
                  </a:cubicBezTo>
                  <a:cubicBezTo>
                    <a:pt x="f46" y="f4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3" y="f57"/>
                    <a:pt x="f58" y="f59"/>
                    <a:pt x="f60" y="f61"/>
                  </a:cubicBezTo>
                  <a:cubicBezTo>
                    <a:pt x="f62" y="f63"/>
                    <a:pt x="f6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4360;p63">
              <a:extLst>
                <a:ext uri="{FF2B5EF4-FFF2-40B4-BE49-F238E27FC236}">
                  <a16:creationId xmlns:a16="http://schemas.microsoft.com/office/drawing/2014/main" id="{F08FF973-0BC9-41D1-B61A-147C09554FAE}"/>
                </a:ext>
              </a:extLst>
            </p:cNvPr>
            <p:cNvSpPr/>
            <p:nvPr/>
          </p:nvSpPr>
          <p:spPr>
            <a:xfrm>
              <a:off x="3631749" y="4190420"/>
              <a:ext cx="159416" cy="669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08"/>
                <a:gd name="f4" fmla="val 2104"/>
                <a:gd name="f5" fmla="val 122"/>
                <a:gd name="f6" fmla="val 97"/>
                <a:gd name="f7" fmla="val 72"/>
                <a:gd name="f8" fmla="val 9"/>
                <a:gd name="f9" fmla="val 52"/>
                <a:gd name="f10" fmla="val 26"/>
                <a:gd name="f11" fmla="val 5"/>
                <a:gd name="f12" fmla="val 66"/>
                <a:gd name="f13" fmla="val 135"/>
                <a:gd name="f14" fmla="val 39"/>
                <a:gd name="f15" fmla="val 181"/>
                <a:gd name="f16" fmla="val 1104"/>
                <a:gd name="f17" fmla="val 1440"/>
                <a:gd name="f18" fmla="val 2122"/>
                <a:gd name="f19" fmla="val 2088"/>
                <a:gd name="f20" fmla="val 3065"/>
                <a:gd name="f21" fmla="val 3101"/>
                <a:gd name="f22" fmla="val 3768"/>
                <a:gd name="f23" fmla="val 4397"/>
                <a:gd name="f24" fmla="val 1783"/>
                <a:gd name="f25" fmla="val 4966"/>
                <a:gd name="f26" fmla="val 1155"/>
                <a:gd name="f27" fmla="val 5007"/>
                <a:gd name="f28" fmla="val 1109"/>
                <a:gd name="f29" fmla="val 5003"/>
                <a:gd name="f30" fmla="val 1041"/>
                <a:gd name="f31" fmla="val 4959"/>
                <a:gd name="f32" fmla="val 1000"/>
                <a:gd name="f33" fmla="val 4938"/>
                <a:gd name="f34" fmla="val 981"/>
                <a:gd name="f35" fmla="val 4912"/>
                <a:gd name="f36" fmla="val 971"/>
                <a:gd name="f37" fmla="val 4886"/>
                <a:gd name="f38" fmla="val 4856"/>
                <a:gd name="f39" fmla="val 4826"/>
                <a:gd name="f40" fmla="val 983"/>
                <a:gd name="f41" fmla="val 4804"/>
                <a:gd name="f42" fmla="val 1007"/>
                <a:gd name="f43" fmla="val 4276"/>
                <a:gd name="f44" fmla="val 1590"/>
                <a:gd name="f45" fmla="val 3701"/>
                <a:gd name="f46" fmla="val 1883"/>
                <a:gd name="f47" fmla="val 3095"/>
                <a:gd name="f48" fmla="val 3087"/>
                <a:gd name="f49" fmla="val 3078"/>
                <a:gd name="f50" fmla="val 3069"/>
                <a:gd name="f51" fmla="val 2191"/>
                <a:gd name="f52" fmla="val 1869"/>
                <a:gd name="f53" fmla="val 1228"/>
                <a:gd name="f54" fmla="val 1248"/>
                <a:gd name="f55" fmla="val 207"/>
                <a:gd name="f56" fmla="val 185"/>
                <a:gd name="f57" fmla="val 13"/>
                <a:gd name="f58" fmla="val 153"/>
                <a:gd name="f59" fmla="*/ f0 1 5008"/>
                <a:gd name="f60" fmla="*/ f1 1 210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5008"/>
                <a:gd name="f67" fmla="*/ f64 1 210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008" h="21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46"/>
                    <a:pt x="f50" y="f46"/>
                  </a:cubicBezTo>
                  <a:cubicBezTo>
                    <a:pt x="f51" y="f52"/>
                    <a:pt x="f53" y="f54"/>
                    <a:pt x="f55" y="f14"/>
                  </a:cubicBezTo>
                  <a:cubicBezTo>
                    <a:pt x="f56" y="f57"/>
                    <a:pt x="f5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4361;p63">
              <a:extLst>
                <a:ext uri="{FF2B5EF4-FFF2-40B4-BE49-F238E27FC236}">
                  <a16:creationId xmlns:a16="http://schemas.microsoft.com/office/drawing/2014/main" id="{ADA1E4A4-75D1-4444-A998-02CF802EC858}"/>
                </a:ext>
              </a:extLst>
            </p:cNvPr>
            <p:cNvSpPr/>
            <p:nvPr/>
          </p:nvSpPr>
          <p:spPr>
            <a:xfrm>
              <a:off x="3737692" y="4073368"/>
              <a:ext cx="78812" cy="154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6"/>
                <a:gd name="f4" fmla="val 4868"/>
                <a:gd name="f5" fmla="val 125"/>
                <a:gd name="f6" fmla="val 1"/>
                <a:gd name="f7" fmla="val 90"/>
                <a:gd name="f8" fmla="val 56"/>
                <a:gd name="f9" fmla="val 17"/>
                <a:gd name="f10" fmla="val 35"/>
                <a:gd name="f11" fmla="val 48"/>
                <a:gd name="f12" fmla="val 98"/>
                <a:gd name="f13" fmla="val 13"/>
                <a:gd name="f14" fmla="val 168"/>
                <a:gd name="f15" fmla="val 63"/>
                <a:gd name="f16" fmla="val 202"/>
                <a:gd name="f17" fmla="val 1366"/>
                <a:gd name="f18" fmla="val 1101"/>
                <a:gd name="f19" fmla="val 2078"/>
                <a:gd name="f20" fmla="val 1998"/>
                <a:gd name="f21" fmla="val 2179"/>
                <a:gd name="f22" fmla="val 2870"/>
                <a:gd name="f23" fmla="val 2251"/>
                <a:gd name="f24" fmla="val 3482"/>
                <a:gd name="f25" fmla="val 2014"/>
                <a:gd name="f26" fmla="val 4093"/>
                <a:gd name="f27" fmla="val 1479"/>
                <a:gd name="f28" fmla="val 4684"/>
                <a:gd name="f29" fmla="val 1437"/>
                <a:gd name="f30" fmla="val 4728"/>
                <a:gd name="f31" fmla="val 1440"/>
                <a:gd name="f32" fmla="val 4798"/>
                <a:gd name="f33" fmla="val 1486"/>
                <a:gd name="f34" fmla="val 4839"/>
                <a:gd name="f35" fmla="val 1504"/>
                <a:gd name="f36" fmla="val 4859"/>
                <a:gd name="f37" fmla="val 1531"/>
                <a:gd name="f38" fmla="val 1558"/>
                <a:gd name="f39" fmla="val 1587"/>
                <a:gd name="f40" fmla="val 1617"/>
                <a:gd name="f41" fmla="val 4855"/>
                <a:gd name="f42" fmla="val 1640"/>
                <a:gd name="f43" fmla="val 4832"/>
                <a:gd name="f44" fmla="val 2221"/>
                <a:gd name="f45" fmla="val 4191"/>
                <a:gd name="f46" fmla="val 3522"/>
                <a:gd name="f47" fmla="val 2397"/>
                <a:gd name="f48" fmla="val 2845"/>
                <a:gd name="f49" fmla="val 2288"/>
                <a:gd name="f50" fmla="val 1907"/>
                <a:gd name="f51" fmla="val 1544"/>
                <a:gd name="f52" fmla="val 957"/>
                <a:gd name="f53" fmla="val 187"/>
                <a:gd name="f54" fmla="val 20"/>
                <a:gd name="f55" fmla="val 7"/>
                <a:gd name="f56" fmla="val 147"/>
                <a:gd name="f57" fmla="*/ f0 1 2476"/>
                <a:gd name="f58" fmla="*/ f1 1 4868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2476"/>
                <a:gd name="f65" fmla="*/ f62 1 4868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2476" h="48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43"/>
                  </a:cubicBezTo>
                  <a:cubicBezTo>
                    <a:pt x="f44" y="f45"/>
                    <a:pt x="f3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1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4362;p63">
              <a:extLst>
                <a:ext uri="{FF2B5EF4-FFF2-40B4-BE49-F238E27FC236}">
                  <a16:creationId xmlns:a16="http://schemas.microsoft.com/office/drawing/2014/main" id="{0876C9C0-C787-400D-B824-648276E56ACC}"/>
                </a:ext>
              </a:extLst>
            </p:cNvPr>
            <p:cNvSpPr/>
            <p:nvPr/>
          </p:nvSpPr>
          <p:spPr>
            <a:xfrm>
              <a:off x="3303745" y="3757681"/>
              <a:ext cx="159288" cy="659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04"/>
                <a:gd name="f4" fmla="val 2073"/>
                <a:gd name="f5" fmla="val 1890"/>
                <a:gd name="f6" fmla="val 1231"/>
                <a:gd name="f7" fmla="val 602"/>
                <a:gd name="f8" fmla="val 318"/>
                <a:gd name="f9" fmla="val 41"/>
                <a:gd name="f10" fmla="val 938"/>
                <a:gd name="f11" fmla="val 1"/>
                <a:gd name="f12" fmla="val 984"/>
                <a:gd name="f13" fmla="val 4"/>
                <a:gd name="f14" fmla="val 1052"/>
                <a:gd name="f15" fmla="val 48"/>
                <a:gd name="f16" fmla="val 1093"/>
                <a:gd name="f17" fmla="val 69"/>
                <a:gd name="f18" fmla="val 1112"/>
                <a:gd name="f19" fmla="val 95"/>
                <a:gd name="f20" fmla="val 1122"/>
                <a:gd name="f21" fmla="val 121"/>
                <a:gd name="f22" fmla="val 151"/>
                <a:gd name="f23" fmla="val 181"/>
                <a:gd name="f24" fmla="val 1110"/>
                <a:gd name="f25" fmla="val 203"/>
                <a:gd name="f26" fmla="val 1086"/>
                <a:gd name="f27" fmla="val 728"/>
                <a:gd name="f28" fmla="val 509"/>
                <a:gd name="f29" fmla="val 1301"/>
                <a:gd name="f30" fmla="val 219"/>
                <a:gd name="f31" fmla="val 1908"/>
                <a:gd name="f32" fmla="val 1916"/>
                <a:gd name="f33" fmla="val 1923"/>
                <a:gd name="f34" fmla="val 1930"/>
                <a:gd name="f35" fmla="val 2813"/>
                <a:gd name="f36" fmla="val 233"/>
                <a:gd name="f37" fmla="val 3778"/>
                <a:gd name="f38" fmla="val 843"/>
                <a:gd name="f39" fmla="val 4797"/>
                <a:gd name="f40" fmla="val 2033"/>
                <a:gd name="f41" fmla="val 4819"/>
                <a:gd name="f42" fmla="val 2060"/>
                <a:gd name="f43" fmla="val 4851"/>
                <a:gd name="f44" fmla="val 4881"/>
                <a:gd name="f45" fmla="val 4908"/>
                <a:gd name="f46" fmla="val 4932"/>
                <a:gd name="f47" fmla="val 2066"/>
                <a:gd name="f48" fmla="val 4952"/>
                <a:gd name="f49" fmla="val 2046"/>
                <a:gd name="f50" fmla="val 4999"/>
                <a:gd name="f51" fmla="val 2006"/>
                <a:gd name="f52" fmla="val 1936"/>
                <a:gd name="f53" fmla="val 4965"/>
                <a:gd name="f54" fmla="val 1891"/>
                <a:gd name="f55" fmla="val 3904"/>
                <a:gd name="f56" fmla="val 650"/>
                <a:gd name="f57" fmla="val 2885"/>
                <a:gd name="f58" fmla="val 14"/>
                <a:gd name="f59" fmla="val 1933"/>
                <a:gd name="f60" fmla="val 1919"/>
                <a:gd name="f61" fmla="val 1904"/>
                <a:gd name="f62" fmla="*/ f0 1 5004"/>
                <a:gd name="f63" fmla="*/ f1 1 207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004"/>
                <a:gd name="f70" fmla="*/ f67 1 207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004" h="20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0"/>
                    <a:pt x="f34" y="f30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"/>
                    <a:pt x="f44" y="f4"/>
                  </a:cubicBezTo>
                  <a:cubicBezTo>
                    <a:pt x="f45" y="f4"/>
                    <a:pt x="f46" y="f47"/>
                    <a:pt x="f48" y="f49"/>
                  </a:cubicBezTo>
                  <a:cubicBezTo>
                    <a:pt x="f50" y="f51"/>
                    <a:pt x="f3" y="f52"/>
                    <a:pt x="f53" y="f54"/>
                  </a:cubicBezTo>
                  <a:cubicBezTo>
                    <a:pt x="f55" y="f56"/>
                    <a:pt x="f57" y="f58"/>
                    <a:pt x="f59" y="f11"/>
                  </a:cubicBezTo>
                  <a:cubicBezTo>
                    <a:pt x="f60" y="f11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4363;p63">
              <a:extLst>
                <a:ext uri="{FF2B5EF4-FFF2-40B4-BE49-F238E27FC236}">
                  <a16:creationId xmlns:a16="http://schemas.microsoft.com/office/drawing/2014/main" id="{71BA2FCB-A243-4BD0-8B20-FDCE21C3B51B}"/>
                </a:ext>
              </a:extLst>
            </p:cNvPr>
            <p:cNvSpPr/>
            <p:nvPr/>
          </p:nvSpPr>
          <p:spPr>
            <a:xfrm>
              <a:off x="3278471" y="3786466"/>
              <a:ext cx="78757" cy="154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4"/>
                <a:gd name="f4" fmla="val 4868"/>
                <a:gd name="f5" fmla="val 916"/>
                <a:gd name="f6" fmla="val 1"/>
                <a:gd name="f7" fmla="val 886"/>
                <a:gd name="f8" fmla="val 856"/>
                <a:gd name="f9" fmla="val 13"/>
                <a:gd name="f10" fmla="val 835"/>
                <a:gd name="f11" fmla="val 37"/>
                <a:gd name="f12" fmla="val 255"/>
                <a:gd name="f13" fmla="val 678"/>
                <a:gd name="f14" fmla="val 1347"/>
                <a:gd name="f15" fmla="val 78"/>
                <a:gd name="f16" fmla="val 2023"/>
                <a:gd name="f17" fmla="val 187"/>
                <a:gd name="f18" fmla="val 2961"/>
                <a:gd name="f19" fmla="val 931"/>
                <a:gd name="f20" fmla="val 3912"/>
                <a:gd name="f21" fmla="val 2287"/>
                <a:gd name="f22" fmla="val 4847"/>
                <a:gd name="f23" fmla="val 2307"/>
                <a:gd name="f24" fmla="val 4860"/>
                <a:gd name="f25" fmla="val 2329"/>
                <a:gd name="f26" fmla="val 4867"/>
                <a:gd name="f27" fmla="val 2350"/>
                <a:gd name="f28" fmla="val 2384"/>
                <a:gd name="f29" fmla="val 2420"/>
                <a:gd name="f30" fmla="val 4852"/>
                <a:gd name="f31" fmla="val 2441"/>
                <a:gd name="f32" fmla="val 4819"/>
                <a:gd name="f33" fmla="val 4769"/>
                <a:gd name="f34" fmla="val 2462"/>
                <a:gd name="f35" fmla="val 4701"/>
                <a:gd name="f36" fmla="val 2413"/>
                <a:gd name="f37" fmla="val 4667"/>
                <a:gd name="f38" fmla="val 1109"/>
                <a:gd name="f39" fmla="val 3768"/>
                <a:gd name="f40" fmla="val 397"/>
                <a:gd name="f41" fmla="val 2871"/>
                <a:gd name="f42" fmla="val 295"/>
                <a:gd name="f43" fmla="val 1998"/>
                <a:gd name="f44" fmla="val 224"/>
                <a:gd name="f45" fmla="val 1385"/>
                <a:gd name="f46" fmla="val 461"/>
                <a:gd name="f47" fmla="val 775"/>
                <a:gd name="f48" fmla="val 997"/>
                <a:gd name="f49" fmla="val 184"/>
                <a:gd name="f50" fmla="val 1038"/>
                <a:gd name="f51" fmla="val 139"/>
                <a:gd name="f52" fmla="val 1034"/>
                <a:gd name="f53" fmla="val 70"/>
                <a:gd name="f54" fmla="val 990"/>
                <a:gd name="f55" fmla="val 30"/>
                <a:gd name="f56" fmla="val 969"/>
                <a:gd name="f57" fmla="val 10"/>
                <a:gd name="f58" fmla="val 943"/>
                <a:gd name="f59" fmla="*/ f0 1 2474"/>
                <a:gd name="f60" fmla="*/ f1 1 4868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474"/>
                <a:gd name="f67" fmla="*/ f64 1 4868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474" h="48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4364;p63">
              <a:extLst>
                <a:ext uri="{FF2B5EF4-FFF2-40B4-BE49-F238E27FC236}">
                  <a16:creationId xmlns:a16="http://schemas.microsoft.com/office/drawing/2014/main" id="{21919579-58C8-4095-9FDA-5CD438EB78DE}"/>
                </a:ext>
              </a:extLst>
            </p:cNvPr>
            <p:cNvSpPr/>
            <p:nvPr/>
          </p:nvSpPr>
          <p:spPr>
            <a:xfrm>
              <a:off x="3579391" y="3988027"/>
              <a:ext cx="296421" cy="93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2"/>
                <a:gd name="f4" fmla="val 2942"/>
                <a:gd name="f5" fmla="val 9158"/>
                <a:gd name="f6" fmla="val 1"/>
                <a:gd name="f7" fmla="val 9155"/>
                <a:gd name="f8" fmla="val 9153"/>
                <a:gd name="f9" fmla="val 9150"/>
                <a:gd name="f10" fmla="val 9091"/>
                <a:gd name="f11" fmla="val 4"/>
                <a:gd name="f12" fmla="val 9044"/>
                <a:gd name="f13" fmla="val 55"/>
                <a:gd name="f14" fmla="val 9046"/>
                <a:gd name="f15" fmla="val 116"/>
                <a:gd name="f16" fmla="val 1035"/>
                <a:gd name="f17" fmla="val 8811"/>
                <a:gd name="f18" fmla="val 1717"/>
                <a:gd name="f19" fmla="val 8219"/>
                <a:gd name="f20" fmla="val 2146"/>
                <a:gd name="f21" fmla="val 7641"/>
                <a:gd name="f22" fmla="val 2563"/>
                <a:gd name="f23" fmla="val 6813"/>
                <a:gd name="f24" fmla="val 2718"/>
                <a:gd name="f25" fmla="val 5906"/>
                <a:gd name="f26" fmla="val 3368"/>
                <a:gd name="f27" fmla="val 209"/>
                <a:gd name="f28" fmla="val 1512"/>
                <a:gd name="f29" fmla="val 166"/>
                <a:gd name="f30" fmla="val 1495"/>
                <a:gd name="f31" fmla="val 152"/>
                <a:gd name="f32" fmla="val 1490"/>
                <a:gd name="f33" fmla="val 138"/>
                <a:gd name="f34" fmla="val 1487"/>
                <a:gd name="f35" fmla="val 125"/>
                <a:gd name="f36" fmla="val 81"/>
                <a:gd name="f37" fmla="val 39"/>
                <a:gd name="f38" fmla="val 23"/>
                <a:gd name="f39" fmla="val 1556"/>
                <a:gd name="f40" fmla="val 1613"/>
                <a:gd name="f41" fmla="val 29"/>
                <a:gd name="f42" fmla="val 1677"/>
                <a:gd name="f43" fmla="val 86"/>
                <a:gd name="f44" fmla="val 1698"/>
                <a:gd name="f45" fmla="val 261"/>
                <a:gd name="f46" fmla="val 1767"/>
                <a:gd name="f47" fmla="val 3336"/>
                <a:gd name="f48" fmla="val 5883"/>
                <a:gd name="f49" fmla="val 6839"/>
                <a:gd name="f50" fmla="val 7721"/>
                <a:gd name="f51" fmla="val 2776"/>
                <a:gd name="f52" fmla="val 8347"/>
                <a:gd name="f53" fmla="val 2324"/>
                <a:gd name="f54" fmla="val 9004"/>
                <a:gd name="f55" fmla="val 1848"/>
                <a:gd name="f56" fmla="val 9311"/>
                <a:gd name="f57" fmla="val 1103"/>
                <a:gd name="f58" fmla="val 9264"/>
                <a:gd name="f59" fmla="val 106"/>
                <a:gd name="f60" fmla="val 9262"/>
                <a:gd name="f61" fmla="val 48"/>
                <a:gd name="f62" fmla="val 9214"/>
                <a:gd name="f63" fmla="*/ f0 1 9312"/>
                <a:gd name="f64" fmla="*/ f1 1 2942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9312"/>
                <a:gd name="f71" fmla="*/ f68 1 2942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9312" h="2942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0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28"/>
                    <a:pt x="f38" y="f39"/>
                  </a:cubicBezTo>
                  <a:cubicBezTo>
                    <a:pt x="f2" y="f40"/>
                    <a:pt x="f41" y="f42"/>
                    <a:pt x="f43" y="f44"/>
                  </a:cubicBezTo>
                  <a:cubicBezTo>
                    <a:pt x="f45" y="f46"/>
                    <a:pt x="f47" y="f4"/>
                    <a:pt x="f48" y="f4"/>
                  </a:cubicBezTo>
                  <a:cubicBezTo>
                    <a:pt x="f49" y="f4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4365;p63">
              <a:extLst>
                <a:ext uri="{FF2B5EF4-FFF2-40B4-BE49-F238E27FC236}">
                  <a16:creationId xmlns:a16="http://schemas.microsoft.com/office/drawing/2014/main" id="{7463861E-3B01-4C91-88CF-6EC50D1B0584}"/>
                </a:ext>
              </a:extLst>
            </p:cNvPr>
            <p:cNvSpPr/>
            <p:nvPr/>
          </p:nvSpPr>
          <p:spPr>
            <a:xfrm>
              <a:off x="3576081" y="3910897"/>
              <a:ext cx="298268" cy="841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70"/>
                <a:gd name="f4" fmla="val 2645"/>
                <a:gd name="f5" fmla="val 6416"/>
                <a:gd name="f6" fmla="val 1"/>
                <a:gd name="f7" fmla="val 3762"/>
                <a:gd name="f8" fmla="val 260"/>
                <a:gd name="f9" fmla="val 1746"/>
                <a:gd name="f10" fmla="val 76"/>
                <a:gd name="f11" fmla="val 1840"/>
                <a:gd name="f12" fmla="val 22"/>
                <a:gd name="f13" fmla="val 1868"/>
                <a:gd name="f14" fmla="val 1934"/>
                <a:gd name="f15" fmla="val 27"/>
                <a:gd name="f16" fmla="val 1987"/>
                <a:gd name="f17" fmla="val 48"/>
                <a:gd name="f18" fmla="val 2025"/>
                <a:gd name="f19" fmla="val 86"/>
                <a:gd name="f20" fmla="val 2047"/>
                <a:gd name="f21" fmla="val 126"/>
                <a:gd name="f22" fmla="val 143"/>
                <a:gd name="f23" fmla="val 160"/>
                <a:gd name="f24" fmla="val 2043"/>
                <a:gd name="f25" fmla="val 176"/>
                <a:gd name="f26" fmla="val 2035"/>
                <a:gd name="f27" fmla="val 219"/>
                <a:gd name="f28" fmla="val 2013"/>
                <a:gd name="f29" fmla="val 3809"/>
                <a:gd name="f30" fmla="val 224"/>
                <a:gd name="f31" fmla="val 6433"/>
                <a:gd name="f32" fmla="val 7078"/>
                <a:gd name="f33" fmla="val 7665"/>
                <a:gd name="f34" fmla="val 332"/>
                <a:gd name="f35" fmla="val 8126"/>
                <a:gd name="f36" fmla="val 601"/>
                <a:gd name="f37" fmla="val 8760"/>
                <a:gd name="f38" fmla="val 968"/>
                <a:gd name="f39" fmla="val 9103"/>
                <a:gd name="f40" fmla="val 1621"/>
                <a:gd name="f41" fmla="val 9149"/>
                <a:gd name="f42" fmla="val 2539"/>
                <a:gd name="f43" fmla="val 9150"/>
                <a:gd name="f44" fmla="val 2598"/>
                <a:gd name="f45" fmla="val 9199"/>
                <a:gd name="f46" fmla="val 9257"/>
                <a:gd name="f47" fmla="val 9263"/>
                <a:gd name="f48" fmla="val 9321"/>
                <a:gd name="f49" fmla="val 2640"/>
                <a:gd name="f50" fmla="val 2589"/>
                <a:gd name="f51" fmla="val 9365"/>
                <a:gd name="f52" fmla="val 2528"/>
                <a:gd name="f53" fmla="val 9316"/>
                <a:gd name="f54" fmla="val 1531"/>
                <a:gd name="f55" fmla="val 8937"/>
                <a:gd name="f56" fmla="val 817"/>
                <a:gd name="f57" fmla="val 8235"/>
                <a:gd name="f58" fmla="val 410"/>
                <a:gd name="f59" fmla="val 7733"/>
                <a:gd name="f60" fmla="val 118"/>
                <a:gd name="f61" fmla="val 7103"/>
                <a:gd name="f62" fmla="*/ f0 1 9370"/>
                <a:gd name="f63" fmla="*/ f1 1 2645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370"/>
                <a:gd name="f70" fmla="*/ f67 1 2645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370" h="264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"/>
                    <a:pt x="f46" y="f4"/>
                  </a:cubicBezTo>
                  <a:lnTo>
                    <a:pt x="f47" y="f4"/>
                  </a:lnTo>
                  <a:cubicBezTo>
                    <a:pt x="f48" y="f49"/>
                    <a:pt x="f3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4366;p63">
              <a:extLst>
                <a:ext uri="{FF2B5EF4-FFF2-40B4-BE49-F238E27FC236}">
                  <a16:creationId xmlns:a16="http://schemas.microsoft.com/office/drawing/2014/main" id="{56F39A6C-A826-4C52-A01A-92064C271E28}"/>
                </a:ext>
              </a:extLst>
            </p:cNvPr>
            <p:cNvSpPr/>
            <p:nvPr/>
          </p:nvSpPr>
          <p:spPr>
            <a:xfrm>
              <a:off x="3219108" y="3933145"/>
              <a:ext cx="296485" cy="93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4"/>
                <a:gd name="f4" fmla="val 2942"/>
                <a:gd name="f5" fmla="val 3429"/>
                <a:gd name="f6" fmla="val 2473"/>
                <a:gd name="f7" fmla="val 1592"/>
                <a:gd name="f8" fmla="val 166"/>
                <a:gd name="f9" fmla="val 966"/>
                <a:gd name="f10" fmla="val 617"/>
                <a:gd name="f11" fmla="val 310"/>
                <a:gd name="f12" fmla="val 1093"/>
                <a:gd name="f13" fmla="val 1"/>
                <a:gd name="f14" fmla="val 1839"/>
                <a:gd name="f15" fmla="val 49"/>
                <a:gd name="f16" fmla="val 2836"/>
                <a:gd name="f17" fmla="val 51"/>
                <a:gd name="f18" fmla="val 2894"/>
                <a:gd name="f19" fmla="val 99"/>
                <a:gd name="f20" fmla="val 2941"/>
                <a:gd name="f21" fmla="val 158"/>
                <a:gd name="f22" fmla="val 162"/>
                <a:gd name="f23" fmla="val 220"/>
                <a:gd name="f24" fmla="val 2937"/>
                <a:gd name="f25" fmla="val 269"/>
                <a:gd name="f26" fmla="val 2885"/>
                <a:gd name="f27" fmla="val 264"/>
                <a:gd name="f28" fmla="val 2824"/>
                <a:gd name="f29" fmla="val 1906"/>
                <a:gd name="f30" fmla="val 499"/>
                <a:gd name="f31" fmla="val 1225"/>
                <a:gd name="f32" fmla="val 795"/>
                <a:gd name="f33" fmla="val 1671"/>
                <a:gd name="f34" fmla="val 378"/>
                <a:gd name="f35" fmla="val 2499"/>
                <a:gd name="f36" fmla="val 224"/>
                <a:gd name="f37" fmla="val 3406"/>
                <a:gd name="f38" fmla="val 5945"/>
                <a:gd name="f39" fmla="val 9105"/>
                <a:gd name="f40" fmla="val 1430"/>
                <a:gd name="f41" fmla="val 9148"/>
                <a:gd name="f42" fmla="val 1447"/>
                <a:gd name="f43" fmla="val 9161"/>
                <a:gd name="f44" fmla="val 1452"/>
                <a:gd name="f45" fmla="val 9175"/>
                <a:gd name="f46" fmla="val 1454"/>
                <a:gd name="f47" fmla="val 9188"/>
                <a:gd name="f48" fmla="val 9232"/>
                <a:gd name="f49" fmla="val 9274"/>
                <a:gd name="f50" fmla="val 1428"/>
                <a:gd name="f51" fmla="val 9290"/>
                <a:gd name="f52" fmla="val 1384"/>
                <a:gd name="f53" fmla="val 9313"/>
                <a:gd name="f54" fmla="val 1328"/>
                <a:gd name="f55" fmla="val 9285"/>
                <a:gd name="f56" fmla="val 1263"/>
                <a:gd name="f57" fmla="val 9228"/>
                <a:gd name="f58" fmla="val 1242"/>
                <a:gd name="f59" fmla="val 9052"/>
                <a:gd name="f60" fmla="val 1174"/>
                <a:gd name="f61" fmla="val 5976"/>
                <a:gd name="f62" fmla="*/ f0 1 9314"/>
                <a:gd name="f63" fmla="*/ f1 1 2942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314"/>
                <a:gd name="f70" fmla="*/ f67 1 2942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314" h="29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3" y="f29"/>
                    <a:pt x="f30" y="f31"/>
                    <a:pt x="f12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" name="Google Shape;4367;p63">
              <a:extLst>
                <a:ext uri="{FF2B5EF4-FFF2-40B4-BE49-F238E27FC236}">
                  <a16:creationId xmlns:a16="http://schemas.microsoft.com/office/drawing/2014/main" id="{8B460555-F911-4DA7-A683-EE22F662225A}"/>
                </a:ext>
              </a:extLst>
            </p:cNvPr>
            <p:cNvSpPr/>
            <p:nvPr/>
          </p:nvSpPr>
          <p:spPr>
            <a:xfrm>
              <a:off x="3220471" y="4019766"/>
              <a:ext cx="298268" cy="84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70"/>
                <a:gd name="f4" fmla="val 2643"/>
                <a:gd name="f5" fmla="val 117"/>
                <a:gd name="f6" fmla="val 114"/>
                <a:gd name="f7" fmla="val 111"/>
                <a:gd name="f8" fmla="val 107"/>
                <a:gd name="f9" fmla="val 1"/>
                <a:gd name="f10" fmla="val 49"/>
                <a:gd name="f11" fmla="val 4"/>
                <a:gd name="f12" fmla="val 55"/>
                <a:gd name="f13" fmla="val 5"/>
                <a:gd name="f14" fmla="val 116"/>
                <a:gd name="f15" fmla="val 1112"/>
                <a:gd name="f16" fmla="val 434"/>
                <a:gd name="f17" fmla="val 1825"/>
                <a:gd name="f18" fmla="val 1136"/>
                <a:gd name="f19" fmla="val 2232"/>
                <a:gd name="f20" fmla="val 1637"/>
                <a:gd name="f21" fmla="val 2524"/>
                <a:gd name="f22" fmla="val 2268"/>
                <a:gd name="f23" fmla="val 2642"/>
                <a:gd name="f24" fmla="val 2954"/>
                <a:gd name="f25" fmla="val 5610"/>
                <a:gd name="f26" fmla="val 9112"/>
                <a:gd name="f27" fmla="val 896"/>
                <a:gd name="f28" fmla="val 9296"/>
                <a:gd name="f29" fmla="val 804"/>
                <a:gd name="f30" fmla="val 9349"/>
                <a:gd name="f31" fmla="val 775"/>
                <a:gd name="f32" fmla="val 709"/>
                <a:gd name="f33" fmla="val 9343"/>
                <a:gd name="f34" fmla="val 656"/>
                <a:gd name="f35" fmla="val 9323"/>
                <a:gd name="f36" fmla="val 618"/>
                <a:gd name="f37" fmla="val 9284"/>
                <a:gd name="f38" fmla="val 595"/>
                <a:gd name="f39" fmla="val 9245"/>
                <a:gd name="f40" fmla="val 9228"/>
                <a:gd name="f41" fmla="val 9212"/>
                <a:gd name="f42" fmla="val 599"/>
                <a:gd name="f43" fmla="val 9196"/>
                <a:gd name="f44" fmla="val 607"/>
                <a:gd name="f45" fmla="val 9152"/>
                <a:gd name="f46" fmla="val 630"/>
                <a:gd name="f47" fmla="val 5562"/>
                <a:gd name="f48" fmla="val 2421"/>
                <a:gd name="f49" fmla="val 2937"/>
                <a:gd name="f50" fmla="val 2292"/>
                <a:gd name="f51" fmla="val 1705"/>
                <a:gd name="f52" fmla="val 2313"/>
                <a:gd name="f53" fmla="val 1244"/>
                <a:gd name="f54" fmla="val 2044"/>
                <a:gd name="f55" fmla="val 610"/>
                <a:gd name="f56" fmla="val 1675"/>
                <a:gd name="f57" fmla="val 267"/>
                <a:gd name="f58" fmla="val 1025"/>
                <a:gd name="f59" fmla="val 221"/>
                <a:gd name="f60" fmla="val 106"/>
                <a:gd name="f61" fmla="val 220"/>
                <a:gd name="f62" fmla="val 48"/>
                <a:gd name="f63" fmla="val 174"/>
                <a:gd name="f64" fmla="*/ f0 1 9370"/>
                <a:gd name="f65" fmla="*/ f1 1 2643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9370"/>
                <a:gd name="f72" fmla="*/ f69 1 2643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9370" h="2643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14"/>
                  </a:cubicBezTo>
                  <a:cubicBezTo>
                    <a:pt x="f12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" name="Google Shape;4368;p63">
              <a:extLst>
                <a:ext uri="{FF2B5EF4-FFF2-40B4-BE49-F238E27FC236}">
                  <a16:creationId xmlns:a16="http://schemas.microsoft.com/office/drawing/2014/main" id="{B669B8A8-5DA8-49BC-B953-03F8AE8F542F}"/>
                </a:ext>
              </a:extLst>
            </p:cNvPr>
            <p:cNvSpPr/>
            <p:nvPr/>
          </p:nvSpPr>
          <p:spPr>
            <a:xfrm>
              <a:off x="3440219" y="4039782"/>
              <a:ext cx="126626" cy="2946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9256"/>
                <a:gd name="f5" fmla="val 2381"/>
                <a:gd name="f6" fmla="val 2337"/>
                <a:gd name="f7" fmla="val 2295"/>
                <a:gd name="f8" fmla="val 27"/>
                <a:gd name="f9" fmla="val 2279"/>
                <a:gd name="f10" fmla="val 71"/>
                <a:gd name="f11" fmla="val 2184"/>
                <a:gd name="f12" fmla="val 313"/>
                <a:gd name="f13" fmla="val 6042"/>
                <a:gd name="f14" fmla="val 1654"/>
                <a:gd name="f15" fmla="val 8332"/>
                <a:gd name="f16" fmla="val 2097"/>
                <a:gd name="f17" fmla="val 8945"/>
                <a:gd name="f18" fmla="val 2773"/>
                <a:gd name="f19" fmla="val 9255"/>
                <a:gd name="f20" fmla="val 3670"/>
                <a:gd name="f21" fmla="val 3736"/>
                <a:gd name="f22" fmla="val 3804"/>
                <a:gd name="f23" fmla="val 9254"/>
                <a:gd name="f24" fmla="val 3871"/>
                <a:gd name="f25" fmla="val 3931"/>
                <a:gd name="f26" fmla="val 9249"/>
                <a:gd name="f27" fmla="val 9198"/>
                <a:gd name="f28" fmla="val 3975"/>
                <a:gd name="f29" fmla="val 9137"/>
                <a:gd name="f30" fmla="val 3974"/>
                <a:gd name="f31" fmla="val 9080"/>
                <a:gd name="f32" fmla="val 3925"/>
                <a:gd name="f33" fmla="val 9032"/>
                <a:gd name="f34" fmla="val 3870"/>
                <a:gd name="f35" fmla="val 3867"/>
                <a:gd name="f36" fmla="val 3864"/>
                <a:gd name="f37" fmla="val 9033"/>
                <a:gd name="f38" fmla="val 3861"/>
                <a:gd name="f39" fmla="val 3798"/>
                <a:gd name="f40" fmla="val 9036"/>
                <a:gd name="f41" fmla="val 9037"/>
                <a:gd name="f42" fmla="val 3675"/>
                <a:gd name="f43" fmla="val 2850"/>
                <a:gd name="f44" fmla="val 2231"/>
                <a:gd name="f45" fmla="val 8759"/>
                <a:gd name="f46" fmla="val 1832"/>
                <a:gd name="f47" fmla="val 8206"/>
                <a:gd name="f48" fmla="val 245"/>
                <a:gd name="f49" fmla="val 6010"/>
                <a:gd name="f50" fmla="val 2460"/>
                <a:gd name="f51" fmla="val 209"/>
                <a:gd name="f52" fmla="val 2483"/>
                <a:gd name="f53" fmla="val 151"/>
                <a:gd name="f54" fmla="val 2507"/>
                <a:gd name="f55" fmla="val 94"/>
                <a:gd name="f56" fmla="val 2478"/>
                <a:gd name="f57" fmla="val 30"/>
                <a:gd name="f58" fmla="val 2421"/>
                <a:gd name="f59" fmla="val 8"/>
                <a:gd name="f60" fmla="val 2408"/>
                <a:gd name="f61" fmla="val 3"/>
                <a:gd name="f62" fmla="val 2394"/>
                <a:gd name="f63" fmla="*/ f0 1 3978"/>
                <a:gd name="f64" fmla="*/ f1 1 9256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3978"/>
                <a:gd name="f71" fmla="*/ f68 1 9256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3978" h="92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3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7"/>
                  </a:cubicBezTo>
                  <a:cubicBezTo>
                    <a:pt x="f39" y="f40"/>
                    <a:pt x="f21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" name="Google Shape;4369;p63">
              <a:extLst>
                <a:ext uri="{FF2B5EF4-FFF2-40B4-BE49-F238E27FC236}">
                  <a16:creationId xmlns:a16="http://schemas.microsoft.com/office/drawing/2014/main" id="{02DA2961-E808-463B-8311-24E00D48A9E5}"/>
                </a:ext>
              </a:extLst>
            </p:cNvPr>
            <p:cNvSpPr/>
            <p:nvPr/>
          </p:nvSpPr>
          <p:spPr>
            <a:xfrm>
              <a:off x="3559713" y="4036445"/>
              <a:ext cx="116439" cy="297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8"/>
                <a:gd name="f4" fmla="val 9355"/>
                <a:gd name="f5" fmla="val 708"/>
                <a:gd name="f6" fmla="val 691"/>
                <a:gd name="f7" fmla="val 674"/>
                <a:gd name="f8" fmla="val 4"/>
                <a:gd name="f9" fmla="val 658"/>
                <a:gd name="f10" fmla="val 12"/>
                <a:gd name="f11" fmla="val 606"/>
                <a:gd name="f12" fmla="val 41"/>
                <a:gd name="f13" fmla="val 584"/>
                <a:gd name="f14" fmla="val 106"/>
                <a:gd name="f15" fmla="val 610"/>
                <a:gd name="f16" fmla="val 160"/>
                <a:gd name="f17" fmla="val 637"/>
                <a:gd name="f18" fmla="val 216"/>
                <a:gd name="f19" fmla="val 3410"/>
                <a:gd name="f20" fmla="val 5771"/>
                <a:gd name="f21" fmla="val 2045"/>
                <a:gd name="f22" fmla="val 8113"/>
                <a:gd name="f23" fmla="val 1677"/>
                <a:gd name="f24" fmla="val 8746"/>
                <a:gd name="f25" fmla="val 1026"/>
                <a:gd name="f26" fmla="val 9090"/>
                <a:gd name="f27" fmla="val 107"/>
                <a:gd name="f28" fmla="val 9134"/>
                <a:gd name="f29" fmla="val 49"/>
                <a:gd name="f30" fmla="val 9138"/>
                <a:gd name="f31" fmla="val 9189"/>
                <a:gd name="f32" fmla="val 3"/>
                <a:gd name="f33" fmla="val 9249"/>
                <a:gd name="f34" fmla="val 6"/>
                <a:gd name="f35" fmla="val 9309"/>
                <a:gd name="f36" fmla="val 53"/>
                <a:gd name="f37" fmla="val 9354"/>
                <a:gd name="f38" fmla="val 113"/>
                <a:gd name="f39" fmla="val 114"/>
                <a:gd name="f40" fmla="val 116"/>
                <a:gd name="f41" fmla="val 120"/>
                <a:gd name="f42" fmla="val 9352"/>
                <a:gd name="f43" fmla="val 1114"/>
                <a:gd name="f44" fmla="val 9300"/>
                <a:gd name="f45" fmla="val 1829"/>
                <a:gd name="f46" fmla="val 8921"/>
                <a:gd name="f47" fmla="val 2236"/>
                <a:gd name="f48" fmla="val 8221"/>
                <a:gd name="f49" fmla="val 3657"/>
                <a:gd name="f50" fmla="val 5780"/>
                <a:gd name="f51" fmla="val 925"/>
                <a:gd name="f52" fmla="val 294"/>
                <a:gd name="f53" fmla="val 806"/>
                <a:gd name="f54" fmla="val 61"/>
                <a:gd name="f55" fmla="val 786"/>
                <a:gd name="f56" fmla="val 22"/>
                <a:gd name="f57" fmla="val 748"/>
                <a:gd name="f58" fmla="*/ f0 1 3658"/>
                <a:gd name="f59" fmla="*/ f1 1 935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658"/>
                <a:gd name="f66" fmla="*/ f63 1 935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658" h="935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2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37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4370;p63">
              <a:extLst>
                <a:ext uri="{FF2B5EF4-FFF2-40B4-BE49-F238E27FC236}">
                  <a16:creationId xmlns:a16="http://schemas.microsoft.com/office/drawing/2014/main" id="{344103C6-7DC4-49A6-B13E-C52DEE2AECE3}"/>
                </a:ext>
              </a:extLst>
            </p:cNvPr>
            <p:cNvSpPr/>
            <p:nvPr/>
          </p:nvSpPr>
          <p:spPr>
            <a:xfrm>
              <a:off x="3528011" y="3680359"/>
              <a:ext cx="126690" cy="2947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80"/>
                <a:gd name="f4" fmla="val 9259"/>
                <a:gd name="f5" fmla="val 311"/>
                <a:gd name="f6" fmla="val 1"/>
                <a:gd name="f7" fmla="val 245"/>
                <a:gd name="f8" fmla="val 177"/>
                <a:gd name="f9" fmla="val 3"/>
                <a:gd name="f10" fmla="val 108"/>
                <a:gd name="f11" fmla="val 6"/>
                <a:gd name="f12" fmla="val 49"/>
                <a:gd name="f13" fmla="val 10"/>
                <a:gd name="f14" fmla="val 62"/>
                <a:gd name="f15" fmla="val 5"/>
                <a:gd name="f16" fmla="val 121"/>
                <a:gd name="f17" fmla="val 179"/>
                <a:gd name="f18" fmla="val 54"/>
                <a:gd name="f19" fmla="val 227"/>
                <a:gd name="f20" fmla="val 110"/>
                <a:gd name="f21" fmla="val 113"/>
                <a:gd name="f22" fmla="val 116"/>
                <a:gd name="f23" fmla="val 119"/>
                <a:gd name="f24" fmla="val 182"/>
                <a:gd name="f25" fmla="val 224"/>
                <a:gd name="f26" fmla="val 244"/>
                <a:gd name="f27" fmla="val 222"/>
                <a:gd name="f28" fmla="val 305"/>
                <a:gd name="f29" fmla="val 1130"/>
                <a:gd name="f30" fmla="val 1748"/>
                <a:gd name="f31" fmla="val 501"/>
                <a:gd name="f32" fmla="val 2148"/>
                <a:gd name="f33" fmla="val 1053"/>
                <a:gd name="f34" fmla="val 3733"/>
                <a:gd name="f35" fmla="val 3250"/>
                <a:gd name="f36" fmla="val 1519"/>
                <a:gd name="f37" fmla="val 9049"/>
                <a:gd name="f38" fmla="val 1496"/>
                <a:gd name="f39" fmla="val 9109"/>
                <a:gd name="f40" fmla="val 1473"/>
                <a:gd name="f41" fmla="val 9166"/>
                <a:gd name="f42" fmla="val 1502"/>
                <a:gd name="f43" fmla="val 9230"/>
                <a:gd name="f44" fmla="val 1559"/>
                <a:gd name="f45" fmla="val 9251"/>
                <a:gd name="f46" fmla="val 1572"/>
                <a:gd name="f47" fmla="val 9256"/>
                <a:gd name="f48" fmla="val 1586"/>
                <a:gd name="f49" fmla="val 1597"/>
                <a:gd name="f50" fmla="val 1643"/>
                <a:gd name="f51" fmla="val 1683"/>
                <a:gd name="f52" fmla="val 9231"/>
                <a:gd name="f53" fmla="val 1701"/>
                <a:gd name="f54" fmla="val 9184"/>
                <a:gd name="f55" fmla="val 1795"/>
                <a:gd name="f56" fmla="val 8942"/>
                <a:gd name="f57" fmla="val 3215"/>
                <a:gd name="f58" fmla="val 2326"/>
                <a:gd name="f59" fmla="val 923"/>
                <a:gd name="f60" fmla="val 1884"/>
                <a:gd name="f61" fmla="val 312"/>
                <a:gd name="f62" fmla="val 1207"/>
                <a:gd name="f63" fmla="*/ f0 1 3980"/>
                <a:gd name="f64" fmla="*/ f1 1 9259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3980"/>
                <a:gd name="f71" fmla="*/ f68 1 9259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3980" h="92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1" y="f17"/>
                    <a:pt x="f18" y="f19"/>
                    <a:pt x="f20" y="f19"/>
                  </a:cubicBezTo>
                  <a:cubicBezTo>
                    <a:pt x="f21" y="f19"/>
                    <a:pt x="f22" y="f19"/>
                    <a:pt x="f23" y="f19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52"/>
                    <a:pt x="f53" y="f54"/>
                  </a:cubicBezTo>
                  <a:cubicBezTo>
                    <a:pt x="f55" y="f56"/>
                    <a:pt x="f3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4371;p63">
              <a:extLst>
                <a:ext uri="{FF2B5EF4-FFF2-40B4-BE49-F238E27FC236}">
                  <a16:creationId xmlns:a16="http://schemas.microsoft.com/office/drawing/2014/main" id="{AFEBDA0B-5B7F-4B89-9A26-DDA275841800}"/>
                </a:ext>
              </a:extLst>
            </p:cNvPr>
            <p:cNvSpPr/>
            <p:nvPr/>
          </p:nvSpPr>
          <p:spPr>
            <a:xfrm>
              <a:off x="3418758" y="3680615"/>
              <a:ext cx="116412" cy="297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7"/>
                <a:gd name="f4" fmla="val 9352"/>
                <a:gd name="f5" fmla="val 3549"/>
                <a:gd name="f6" fmla="val 3546"/>
                <a:gd name="f7" fmla="val 3543"/>
                <a:gd name="f8" fmla="val 1"/>
                <a:gd name="f9" fmla="val 3540"/>
                <a:gd name="f10" fmla="val 2544"/>
                <a:gd name="f11" fmla="val 51"/>
                <a:gd name="f12" fmla="val 1831"/>
                <a:gd name="f13" fmla="val 430"/>
                <a:gd name="f14" fmla="val 1423"/>
                <a:gd name="f15" fmla="val 1130"/>
                <a:gd name="f16" fmla="val 3571"/>
                <a:gd name="f17" fmla="val 2735"/>
                <a:gd name="f18" fmla="val 9058"/>
                <a:gd name="f19" fmla="val 2853"/>
                <a:gd name="f20" fmla="val 9290"/>
                <a:gd name="f21" fmla="val 2872"/>
                <a:gd name="f22" fmla="val 9330"/>
                <a:gd name="f23" fmla="val 2912"/>
                <a:gd name="f24" fmla="val 2950"/>
                <a:gd name="f25" fmla="val 2967"/>
                <a:gd name="f26" fmla="val 2984"/>
                <a:gd name="f27" fmla="val 9347"/>
                <a:gd name="f28" fmla="val 2999"/>
                <a:gd name="f29" fmla="val 9343"/>
                <a:gd name="f30" fmla="val 3053"/>
                <a:gd name="f31" fmla="val 9315"/>
                <a:gd name="f32" fmla="val 3074"/>
                <a:gd name="f33" fmla="val 9248"/>
                <a:gd name="f34" fmla="val 3047"/>
                <a:gd name="f35" fmla="val 9195"/>
                <a:gd name="f36" fmla="val 3020"/>
                <a:gd name="f37" fmla="val 9139"/>
                <a:gd name="f38" fmla="val 249"/>
                <a:gd name="f39" fmla="val 3584"/>
                <a:gd name="f40" fmla="val 1611"/>
                <a:gd name="f41" fmla="val 1243"/>
                <a:gd name="f42" fmla="val 1980"/>
                <a:gd name="f43" fmla="val 609"/>
                <a:gd name="f44" fmla="val 2631"/>
                <a:gd name="f45" fmla="val 266"/>
                <a:gd name="f46" fmla="val 3550"/>
                <a:gd name="f47" fmla="val 222"/>
                <a:gd name="f48" fmla="val 3609"/>
                <a:gd name="f49" fmla="val 217"/>
                <a:gd name="f50" fmla="val 3656"/>
                <a:gd name="f51" fmla="val 166"/>
                <a:gd name="f52" fmla="val 3654"/>
                <a:gd name="f53" fmla="val 105"/>
                <a:gd name="f54" fmla="val 3652"/>
                <a:gd name="f55" fmla="val 48"/>
                <a:gd name="f56" fmla="val 3605"/>
                <a:gd name="f57" fmla="*/ f0 1 3657"/>
                <a:gd name="f58" fmla="*/ f1 1 9352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3657"/>
                <a:gd name="f65" fmla="*/ f62 1 9352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3657" h="935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8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4372;p63">
              <a:extLst>
                <a:ext uri="{FF2B5EF4-FFF2-40B4-BE49-F238E27FC236}">
                  <a16:creationId xmlns:a16="http://schemas.microsoft.com/office/drawing/2014/main" id="{0E0406C9-0E69-4FDA-913A-588B9489B46B}"/>
                </a:ext>
              </a:extLst>
            </p:cNvPr>
            <p:cNvSpPr/>
            <p:nvPr/>
          </p:nvSpPr>
          <p:spPr>
            <a:xfrm>
              <a:off x="3495833" y="3956096"/>
              <a:ext cx="103162" cy="1019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41"/>
                <a:gd name="f4" fmla="val 3203"/>
                <a:gd name="f5" fmla="val 1623"/>
                <a:gd name="f6" fmla="val 221"/>
                <a:gd name="f7" fmla="val 1966"/>
                <a:gd name="f8" fmla="val 2294"/>
                <a:gd name="f9" fmla="val 347"/>
                <a:gd name="f10" fmla="val 2548"/>
                <a:gd name="f11" fmla="val 578"/>
                <a:gd name="f12" fmla="val 2822"/>
                <a:gd name="f13" fmla="val 826"/>
                <a:gd name="f14" fmla="val 2983"/>
                <a:gd name="f15" fmla="val 1166"/>
                <a:gd name="f16" fmla="val 3000"/>
                <a:gd name="f17" fmla="val 1534"/>
                <a:gd name="f18" fmla="val 3018"/>
                <a:gd name="f19" fmla="val 1902"/>
                <a:gd name="f20" fmla="val 2892"/>
                <a:gd name="f21" fmla="val 2256"/>
                <a:gd name="f22" fmla="val 2644"/>
                <a:gd name="f23" fmla="val 2529"/>
                <a:gd name="f24" fmla="val 2398"/>
                <a:gd name="f25" fmla="val 2804"/>
                <a:gd name="f26" fmla="val 2057"/>
                <a:gd name="f27" fmla="val 2963"/>
                <a:gd name="f28" fmla="val 1688"/>
                <a:gd name="f29" fmla="val 2982"/>
                <a:gd name="f30" fmla="val 1666"/>
                <a:gd name="f31" fmla="val 1645"/>
                <a:gd name="f32" fmla="val 1280"/>
                <a:gd name="f33" fmla="val 951"/>
                <a:gd name="f34" fmla="val 2858"/>
                <a:gd name="f35" fmla="val 693"/>
                <a:gd name="f36" fmla="val 2626"/>
                <a:gd name="f37" fmla="val 419"/>
                <a:gd name="f38" fmla="val 2378"/>
                <a:gd name="f39" fmla="val 258"/>
                <a:gd name="f40" fmla="val 2038"/>
                <a:gd name="f41" fmla="val 241"/>
                <a:gd name="f42" fmla="val 1669"/>
                <a:gd name="f43" fmla="val 223"/>
                <a:gd name="f44" fmla="val 1301"/>
                <a:gd name="f45" fmla="val 350"/>
                <a:gd name="f46" fmla="val 948"/>
                <a:gd name="f47" fmla="val 597"/>
                <a:gd name="f48" fmla="val 675"/>
                <a:gd name="f49" fmla="val 845"/>
                <a:gd name="f50" fmla="val 400"/>
                <a:gd name="f51" fmla="val 1184"/>
                <a:gd name="f52" fmla="val 1553"/>
                <a:gd name="f53" fmla="val 222"/>
                <a:gd name="f54" fmla="val 1576"/>
                <a:gd name="f55" fmla="val 1600"/>
                <a:gd name="f56" fmla="val 1624"/>
                <a:gd name="f57" fmla="val 1"/>
                <a:gd name="f58" fmla="val 1597"/>
                <a:gd name="f59" fmla="val 1570"/>
                <a:gd name="f60" fmla="val 1543"/>
                <a:gd name="f61" fmla="val 3"/>
                <a:gd name="f62" fmla="val 1116"/>
                <a:gd name="f63" fmla="val 24"/>
                <a:gd name="f64" fmla="val 721"/>
                <a:gd name="f65" fmla="val 209"/>
                <a:gd name="f66" fmla="val 435"/>
                <a:gd name="f67" fmla="val 527"/>
                <a:gd name="f68" fmla="val 149"/>
                <a:gd name="f69" fmla="val 843"/>
                <a:gd name="f70" fmla="val 1253"/>
                <a:gd name="f71" fmla="val 22"/>
                <a:gd name="f72" fmla="val 1680"/>
                <a:gd name="f73" fmla="val 43"/>
                <a:gd name="f74" fmla="val 2108"/>
                <a:gd name="f75" fmla="val 229"/>
                <a:gd name="f76" fmla="val 2501"/>
                <a:gd name="f77" fmla="val 546"/>
                <a:gd name="f78" fmla="val 2787"/>
                <a:gd name="f79" fmla="val 842"/>
                <a:gd name="f80" fmla="val 3056"/>
                <a:gd name="f81" fmla="val 1223"/>
                <a:gd name="f82" fmla="val 1619"/>
                <a:gd name="f83" fmla="val 1646"/>
                <a:gd name="f84" fmla="val 1673"/>
                <a:gd name="f85" fmla="val 1700"/>
                <a:gd name="f86" fmla="val 3200"/>
                <a:gd name="f87" fmla="val 2127"/>
                <a:gd name="f88" fmla="val 3178"/>
                <a:gd name="f89" fmla="val 2520"/>
                <a:gd name="f90" fmla="val 2993"/>
                <a:gd name="f91" fmla="val 2806"/>
                <a:gd name="f92" fmla="val 2677"/>
                <a:gd name="f93" fmla="val 3093"/>
                <a:gd name="f94" fmla="val 2360"/>
                <a:gd name="f95" fmla="val 1951"/>
                <a:gd name="f96" fmla="val 3219"/>
                <a:gd name="f97" fmla="val 1524"/>
                <a:gd name="f98" fmla="val 3198"/>
                <a:gd name="f99" fmla="val 1096"/>
                <a:gd name="f100" fmla="val 3013"/>
                <a:gd name="f101" fmla="val 703"/>
                <a:gd name="f102" fmla="val 2697"/>
                <a:gd name="f103" fmla="val 416"/>
                <a:gd name="f104" fmla="val 2399"/>
                <a:gd name="f105" fmla="val 148"/>
                <a:gd name="f106" fmla="val 2022"/>
                <a:gd name="f107" fmla="*/ f0 1 3241"/>
                <a:gd name="f108" fmla="*/ f1 1 3203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3241"/>
                <a:gd name="f115" fmla="*/ f112 1 3203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3241" h="320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14"/>
                    <a:pt x="f31" y="f14"/>
                    <a:pt x="f5" y="f14"/>
                  </a:cubicBezTo>
                  <a:cubicBezTo>
                    <a:pt x="f32" y="f14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41"/>
                    <a:pt x="f52" y="f53"/>
                  </a:cubicBezTo>
                  <a:cubicBezTo>
                    <a:pt x="f54" y="f6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9" y="f57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57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4"/>
                    <a:pt x="f82" y="f4"/>
                  </a:cubicBezTo>
                  <a:cubicBezTo>
                    <a:pt x="f83" y="f4"/>
                    <a:pt x="f84" y="f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3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57"/>
                    <a:pt x="f56" y="f5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4373;p63">
              <a:extLst>
                <a:ext uri="{FF2B5EF4-FFF2-40B4-BE49-F238E27FC236}">
                  <a16:creationId xmlns:a16="http://schemas.microsoft.com/office/drawing/2014/main" id="{3ECA3C29-9B1E-48E8-B471-1789537D4F39}"/>
                </a:ext>
              </a:extLst>
            </p:cNvPr>
            <p:cNvSpPr/>
            <p:nvPr/>
          </p:nvSpPr>
          <p:spPr>
            <a:xfrm>
              <a:off x="3705926" y="3847831"/>
              <a:ext cx="68753" cy="660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60"/>
                <a:gd name="f4" fmla="val 2075"/>
                <a:gd name="f5" fmla="val 2097"/>
                <a:gd name="f6" fmla="val 2080"/>
                <a:gd name="f7" fmla="val 2063"/>
                <a:gd name="f8" fmla="val 8"/>
                <a:gd name="f9" fmla="val 2052"/>
                <a:gd name="f10" fmla="val 24"/>
                <a:gd name="f11" fmla="val 1518"/>
                <a:gd name="f12" fmla="val 790"/>
                <a:gd name="f13" fmla="val 819"/>
                <a:gd name="f14" fmla="val 1465"/>
                <a:gd name="f15" fmla="val 31"/>
                <a:gd name="f16" fmla="val 1972"/>
                <a:gd name="f17" fmla="val 7"/>
                <a:gd name="f18" fmla="val 1991"/>
                <a:gd name="f19" fmla="val 2024"/>
                <a:gd name="f20" fmla="val 16"/>
                <a:gd name="f21" fmla="val 2049"/>
                <a:gd name="f22" fmla="val 27"/>
                <a:gd name="f23" fmla="val 2065"/>
                <a:gd name="f24" fmla="val 44"/>
                <a:gd name="f25" fmla="val 63"/>
                <a:gd name="f26" fmla="val 73"/>
                <a:gd name="f27" fmla="val 84"/>
                <a:gd name="f28" fmla="val 2072"/>
                <a:gd name="f29" fmla="val 93"/>
                <a:gd name="f30" fmla="val 2064"/>
                <a:gd name="f31" fmla="val 890"/>
                <a:gd name="f32" fmla="val 1549"/>
                <a:gd name="f33" fmla="val 1601"/>
                <a:gd name="f34" fmla="val 866"/>
                <a:gd name="f35" fmla="val 2143"/>
                <a:gd name="f36" fmla="val 85"/>
                <a:gd name="f37" fmla="val 2159"/>
                <a:gd name="f38" fmla="val 61"/>
                <a:gd name="f39" fmla="val 2153"/>
                <a:gd name="f40" fmla="val 2129"/>
                <a:gd name="f41" fmla="val 10"/>
                <a:gd name="f42" fmla="val 2119"/>
                <a:gd name="f43" fmla="val 3"/>
                <a:gd name="f44" fmla="val 2108"/>
                <a:gd name="f45" fmla="*/ f0 1 2160"/>
                <a:gd name="f46" fmla="*/ f1 1 207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160"/>
                <a:gd name="f53" fmla="*/ f50 1 207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160" h="207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22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" name="Google Shape;4374;p63">
              <a:extLst>
                <a:ext uri="{FF2B5EF4-FFF2-40B4-BE49-F238E27FC236}">
                  <a16:creationId xmlns:a16="http://schemas.microsoft.com/office/drawing/2014/main" id="{93308899-5EC0-447D-9059-6304306C740F}"/>
                </a:ext>
              </a:extLst>
            </p:cNvPr>
            <p:cNvSpPr/>
            <p:nvPr/>
          </p:nvSpPr>
          <p:spPr>
            <a:xfrm>
              <a:off x="3709263" y="3867793"/>
              <a:ext cx="25054" cy="232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7"/>
                <a:gd name="f4" fmla="val 729"/>
                <a:gd name="f5" fmla="val 724"/>
                <a:gd name="f6" fmla="val 1"/>
                <a:gd name="f7" fmla="val 711"/>
                <a:gd name="f8" fmla="val 698"/>
                <a:gd name="f9" fmla="val 5"/>
                <a:gd name="f10" fmla="val 687"/>
                <a:gd name="f11" fmla="val 14"/>
                <a:gd name="f12" fmla="val 23"/>
                <a:gd name="f13" fmla="val 633"/>
                <a:gd name="f14" fmla="val 2"/>
                <a:gd name="f15" fmla="val 653"/>
                <a:gd name="f16" fmla="val 689"/>
                <a:gd name="f17" fmla="val 22"/>
                <a:gd name="f18" fmla="val 710"/>
                <a:gd name="f19" fmla="val 32"/>
                <a:gd name="f20" fmla="val 723"/>
                <a:gd name="f21" fmla="val 46"/>
                <a:gd name="f22" fmla="val 60"/>
                <a:gd name="f23" fmla="val 75"/>
                <a:gd name="f24" fmla="val 87"/>
                <a:gd name="f25" fmla="val 100"/>
                <a:gd name="f26" fmla="val 716"/>
                <a:gd name="f27" fmla="val 764"/>
                <a:gd name="f28" fmla="val 96"/>
                <a:gd name="f29" fmla="val 785"/>
                <a:gd name="f30" fmla="val 40"/>
                <a:gd name="f31" fmla="val 765"/>
                <a:gd name="f32" fmla="val 18"/>
                <a:gd name="f33" fmla="val 754"/>
                <a:gd name="f34" fmla="val 6"/>
                <a:gd name="f35" fmla="val 739"/>
                <a:gd name="f36" fmla="*/ f0 1 787"/>
                <a:gd name="f37" fmla="*/ f1 1 72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787"/>
                <a:gd name="f44" fmla="*/ f41 1 72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87" h="7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lnTo>
                    <a:pt x="f27" y="f28"/>
                  </a:lnTo>
                  <a:cubicBezTo>
                    <a:pt x="f29" y="f23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" name="Google Shape;4375;p63">
              <a:extLst>
                <a:ext uri="{FF2B5EF4-FFF2-40B4-BE49-F238E27FC236}">
                  <a16:creationId xmlns:a16="http://schemas.microsoft.com/office/drawing/2014/main" id="{B3E3FFEA-2E4E-4257-9B41-95C2052EF9F1}"/>
                </a:ext>
              </a:extLst>
            </p:cNvPr>
            <p:cNvSpPr/>
            <p:nvPr/>
          </p:nvSpPr>
          <p:spPr>
            <a:xfrm>
              <a:off x="3696151" y="3849139"/>
              <a:ext cx="20500" cy="212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4"/>
                <a:gd name="f4" fmla="val 667"/>
                <a:gd name="f5" fmla="val 581"/>
                <a:gd name="f6" fmla="val 1"/>
                <a:gd name="f7" fmla="val 568"/>
                <a:gd name="f8" fmla="val 556"/>
                <a:gd name="f9" fmla="val 5"/>
                <a:gd name="f10" fmla="val 545"/>
                <a:gd name="f11" fmla="val 15"/>
                <a:gd name="f12" fmla="val 357"/>
                <a:gd name="f13" fmla="val 187"/>
                <a:gd name="f14" fmla="val 179"/>
                <a:gd name="f15" fmla="val 376"/>
                <a:gd name="f16" fmla="val 21"/>
                <a:gd name="f17" fmla="val 577"/>
                <a:gd name="f18" fmla="val 600"/>
                <a:gd name="f19" fmla="val 7"/>
                <a:gd name="f20" fmla="val 634"/>
                <a:gd name="f21" fmla="val 29"/>
                <a:gd name="f22" fmla="val 654"/>
                <a:gd name="f23" fmla="val 39"/>
                <a:gd name="f24" fmla="val 663"/>
                <a:gd name="f25" fmla="val 51"/>
                <a:gd name="f26" fmla="val 64"/>
                <a:gd name="f27" fmla="val 79"/>
                <a:gd name="f28" fmla="val 95"/>
                <a:gd name="f29" fmla="val 660"/>
                <a:gd name="f30" fmla="val 108"/>
                <a:gd name="f31" fmla="val 643"/>
                <a:gd name="f32" fmla="val 263"/>
                <a:gd name="f33" fmla="val 448"/>
                <a:gd name="f34" fmla="val 435"/>
                <a:gd name="f35" fmla="val 262"/>
                <a:gd name="f36" fmla="val 620"/>
                <a:gd name="f37" fmla="val 94"/>
                <a:gd name="f38" fmla="val 642"/>
                <a:gd name="f39" fmla="val 76"/>
                <a:gd name="f40" fmla="val 42"/>
                <a:gd name="f41" fmla="val 623"/>
                <a:gd name="f42" fmla="val 19"/>
                <a:gd name="f43" fmla="val 612"/>
                <a:gd name="f44" fmla="val 596"/>
                <a:gd name="f45" fmla="*/ f0 1 644"/>
                <a:gd name="f46" fmla="*/ f1 1 66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44"/>
                <a:gd name="f53" fmla="*/ f50 1 66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44" h="6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31" y="f40"/>
                    <a:pt x="f41" y="f42"/>
                  </a:cubicBezTo>
                  <a:cubicBezTo>
                    <a:pt x="f43" y="f19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4376;p63">
              <a:extLst>
                <a:ext uri="{FF2B5EF4-FFF2-40B4-BE49-F238E27FC236}">
                  <a16:creationId xmlns:a16="http://schemas.microsoft.com/office/drawing/2014/main" id="{7D3C903F-82D6-465C-B821-35DC72C5D08F}"/>
                </a:ext>
              </a:extLst>
            </p:cNvPr>
            <p:cNvSpPr/>
            <p:nvPr/>
          </p:nvSpPr>
          <p:spPr>
            <a:xfrm>
              <a:off x="3572259" y="3775475"/>
              <a:ext cx="28995" cy="1653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1"/>
                <a:gd name="f4" fmla="val 5196"/>
                <a:gd name="f5" fmla="val 787"/>
                <a:gd name="f6" fmla="val 756"/>
                <a:gd name="f7" fmla="val 2"/>
                <a:gd name="f8" fmla="val 731"/>
                <a:gd name="f9" fmla="val 27"/>
                <a:gd name="f10" fmla="val 733"/>
                <a:gd name="f11" fmla="val 57"/>
                <a:gd name="f12" fmla="val 801"/>
                <a:gd name="f13" fmla="val 1782"/>
                <a:gd name="f14" fmla="val 556"/>
                <a:gd name="f15" fmla="val 3485"/>
                <a:gd name="f16" fmla="val 12"/>
                <a:gd name="f17" fmla="val 5121"/>
                <a:gd name="f18" fmla="val 1"/>
                <a:gd name="f19" fmla="val 5150"/>
                <a:gd name="f20" fmla="val 18"/>
                <a:gd name="f21" fmla="val 5183"/>
                <a:gd name="f22" fmla="val 46"/>
                <a:gd name="f23" fmla="val 5191"/>
                <a:gd name="f24" fmla="val 53"/>
                <a:gd name="f25" fmla="val 5195"/>
                <a:gd name="f26" fmla="val 58"/>
                <a:gd name="f27" fmla="val 63"/>
                <a:gd name="f28" fmla="val 86"/>
                <a:gd name="f29" fmla="val 108"/>
                <a:gd name="f30" fmla="val 5181"/>
                <a:gd name="f31" fmla="val 118"/>
                <a:gd name="f32" fmla="val 5157"/>
                <a:gd name="f33" fmla="val 667"/>
                <a:gd name="f34" fmla="val 3506"/>
                <a:gd name="f35" fmla="val 1790"/>
                <a:gd name="f36" fmla="val 844"/>
                <a:gd name="f37" fmla="val 841"/>
                <a:gd name="f38" fmla="val 23"/>
                <a:gd name="f39" fmla="val 818"/>
                <a:gd name="f40" fmla="*/ f0 1 911"/>
                <a:gd name="f41" fmla="*/ f1 1 5196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1"/>
                <a:gd name="f48" fmla="*/ f45 1 5196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1" h="5196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5"/>
                    <a:pt x="f27" y="f25"/>
                  </a:cubicBezTo>
                  <a:cubicBezTo>
                    <a:pt x="f28" y="f25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24"/>
                  </a:cubicBezTo>
                  <a:cubicBezTo>
                    <a:pt x="f37" y="f38"/>
                    <a:pt x="f39" y="f7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4377;p63">
              <a:extLst>
                <a:ext uri="{FF2B5EF4-FFF2-40B4-BE49-F238E27FC236}">
                  <a16:creationId xmlns:a16="http://schemas.microsoft.com/office/drawing/2014/main" id="{AC590072-6F9B-48E0-ACCD-C0F837393B0F}"/>
                </a:ext>
              </a:extLst>
            </p:cNvPr>
            <p:cNvSpPr/>
            <p:nvPr/>
          </p:nvSpPr>
          <p:spPr>
            <a:xfrm>
              <a:off x="3573091" y="3850831"/>
              <a:ext cx="9966" cy="380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1194"/>
                <a:gd name="f5" fmla="val 251"/>
                <a:gd name="f6" fmla="val 1"/>
                <a:gd name="f7" fmla="val 223"/>
                <a:gd name="f8" fmla="val 202"/>
                <a:gd name="f9" fmla="val 21"/>
                <a:gd name="f10" fmla="val 200"/>
                <a:gd name="f11" fmla="val 48"/>
                <a:gd name="f12" fmla="val 164"/>
                <a:gd name="f13" fmla="val 410"/>
                <a:gd name="f14" fmla="val 99"/>
                <a:gd name="f15" fmla="val 772"/>
                <a:gd name="f16" fmla="val 8"/>
                <a:gd name="f17" fmla="val 1124"/>
                <a:gd name="f18" fmla="val 1155"/>
                <a:gd name="f19" fmla="val 18"/>
                <a:gd name="f20" fmla="val 1185"/>
                <a:gd name="f21" fmla="val 46"/>
                <a:gd name="f22" fmla="val 1192"/>
                <a:gd name="f23" fmla="val 52"/>
                <a:gd name="f24" fmla="val 1193"/>
                <a:gd name="f25" fmla="val 56"/>
                <a:gd name="f26" fmla="val 60"/>
                <a:gd name="f27" fmla="val 84"/>
                <a:gd name="f28" fmla="val 107"/>
                <a:gd name="f29" fmla="val 1178"/>
                <a:gd name="f30" fmla="val 114"/>
                <a:gd name="f31" fmla="val 207"/>
                <a:gd name="f32" fmla="val 796"/>
                <a:gd name="f33" fmla="val 272"/>
                <a:gd name="f34" fmla="val 429"/>
                <a:gd name="f35" fmla="val 309"/>
                <a:gd name="f36" fmla="val 61"/>
                <a:gd name="f37" fmla="val 312"/>
                <a:gd name="f38" fmla="val 31"/>
                <a:gd name="f39" fmla="val 291"/>
                <a:gd name="f40" fmla="val 4"/>
                <a:gd name="f41" fmla="val 260"/>
                <a:gd name="f42" fmla="val 257"/>
                <a:gd name="f43" fmla="val 254"/>
                <a:gd name="f44" fmla="*/ f0 1 313"/>
                <a:gd name="f45" fmla="*/ f1 1 119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13"/>
                <a:gd name="f52" fmla="*/ f49 1 119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13" h="119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18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6"/>
                  </a:cubicBezTo>
                  <a:cubicBezTo>
                    <a:pt x="f42" y="f6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4378;p63">
              <a:extLst>
                <a:ext uri="{FF2B5EF4-FFF2-40B4-BE49-F238E27FC236}">
                  <a16:creationId xmlns:a16="http://schemas.microsoft.com/office/drawing/2014/main" id="{3CBE8F87-0B24-4059-AB5E-8C0B8C72CB36}"/>
                </a:ext>
              </a:extLst>
            </p:cNvPr>
            <p:cNvSpPr/>
            <p:nvPr/>
          </p:nvSpPr>
          <p:spPr>
            <a:xfrm>
              <a:off x="3474025" y="3798847"/>
              <a:ext cx="39118" cy="1293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9"/>
                <a:gd name="f4" fmla="val 4064"/>
                <a:gd name="f5" fmla="val 55"/>
                <a:gd name="f6" fmla="val 1"/>
                <a:gd name="f7" fmla="val 54"/>
                <a:gd name="f8" fmla="val 53"/>
                <a:gd name="f9" fmla="val 52"/>
                <a:gd name="f10" fmla="val 22"/>
                <a:gd name="f11" fmla="val 5"/>
                <a:gd name="f12" fmla="val 32"/>
                <a:gd name="f13" fmla="val 4"/>
                <a:gd name="f14" fmla="val 62"/>
                <a:gd name="f15" fmla="val 152"/>
                <a:gd name="f16" fmla="val 1442"/>
                <a:gd name="f17" fmla="val 525"/>
                <a:gd name="f18" fmla="val 2778"/>
                <a:gd name="f19" fmla="val 1119"/>
                <a:gd name="f20" fmla="val 4031"/>
                <a:gd name="f21" fmla="val 1127"/>
                <a:gd name="f22" fmla="val 4053"/>
                <a:gd name="f23" fmla="val 1147"/>
                <a:gd name="f24" fmla="val 1169"/>
                <a:gd name="f25" fmla="val 1177"/>
                <a:gd name="f26" fmla="val 1184"/>
                <a:gd name="f27" fmla="val 4063"/>
                <a:gd name="f28" fmla="val 1190"/>
                <a:gd name="f29" fmla="val 4057"/>
                <a:gd name="f30" fmla="val 1218"/>
                <a:gd name="f31" fmla="val 4044"/>
                <a:gd name="f32" fmla="val 1228"/>
                <a:gd name="f33" fmla="val 4010"/>
                <a:gd name="f34" fmla="val 1216"/>
                <a:gd name="f35" fmla="val 3984"/>
                <a:gd name="f36" fmla="val 629"/>
                <a:gd name="f37" fmla="val 2741"/>
                <a:gd name="f38" fmla="val 258"/>
                <a:gd name="f39" fmla="val 1417"/>
                <a:gd name="f40" fmla="val 112"/>
                <a:gd name="f41" fmla="val 49"/>
                <a:gd name="f42" fmla="val 109"/>
                <a:gd name="f43" fmla="val 21"/>
                <a:gd name="f44" fmla="val 84"/>
                <a:gd name="f45" fmla="*/ f0 1 1229"/>
                <a:gd name="f46" fmla="*/ f1 1 4064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229"/>
                <a:gd name="f53" fmla="*/ f50 1 4064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29" h="4064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4379;p63">
              <a:extLst>
                <a:ext uri="{FF2B5EF4-FFF2-40B4-BE49-F238E27FC236}">
                  <a16:creationId xmlns:a16="http://schemas.microsoft.com/office/drawing/2014/main" id="{86D46CCD-6BCA-4D69-83D7-964566F4F955}"/>
                </a:ext>
              </a:extLst>
            </p:cNvPr>
            <p:cNvSpPr/>
            <p:nvPr/>
          </p:nvSpPr>
          <p:spPr>
            <a:xfrm>
              <a:off x="3495385" y="3846880"/>
              <a:ext cx="17538" cy="37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"/>
                <a:gd name="f4" fmla="val 1177"/>
                <a:gd name="f5" fmla="val 64"/>
                <a:gd name="f6" fmla="val 1"/>
                <a:gd name="f7" fmla="val 58"/>
                <a:gd name="f8" fmla="val 51"/>
                <a:gd name="f9" fmla="val 2"/>
                <a:gd name="f10" fmla="val 45"/>
                <a:gd name="f11" fmla="val 4"/>
                <a:gd name="f12" fmla="val 16"/>
                <a:gd name="f13" fmla="val 13"/>
                <a:gd name="f14" fmla="val 44"/>
                <a:gd name="f15" fmla="val 12"/>
                <a:gd name="f16" fmla="val 73"/>
                <a:gd name="f17" fmla="val 137"/>
                <a:gd name="f18" fmla="val 433"/>
                <a:gd name="f19" fmla="val 281"/>
                <a:gd name="f20" fmla="val 795"/>
                <a:gd name="f21" fmla="val 439"/>
                <a:gd name="f22" fmla="val 1145"/>
                <a:gd name="f23" fmla="val 448"/>
                <a:gd name="f24" fmla="val 1165"/>
                <a:gd name="f25" fmla="val 468"/>
                <a:gd name="f26" fmla="val 1176"/>
                <a:gd name="f27" fmla="val 489"/>
                <a:gd name="f28" fmla="val 496"/>
                <a:gd name="f29" fmla="val 503"/>
                <a:gd name="f30" fmla="val 1175"/>
                <a:gd name="f31" fmla="val 509"/>
                <a:gd name="f32" fmla="val 1174"/>
                <a:gd name="f33" fmla="val 537"/>
                <a:gd name="f34" fmla="val 1161"/>
                <a:gd name="f35" fmla="val 550"/>
                <a:gd name="f36" fmla="val 1129"/>
                <a:gd name="f37" fmla="val 1101"/>
                <a:gd name="f38" fmla="val 384"/>
                <a:gd name="f39" fmla="val 753"/>
                <a:gd name="f40" fmla="val 241"/>
                <a:gd name="f41" fmla="val 396"/>
                <a:gd name="f42" fmla="val 114"/>
                <a:gd name="f43" fmla="val 37"/>
                <a:gd name="f44" fmla="val 108"/>
                <a:gd name="f45" fmla="val 15"/>
                <a:gd name="f46" fmla="val 87"/>
                <a:gd name="f47" fmla="*/ f0 1 551"/>
                <a:gd name="f48" fmla="*/ f1 1 1177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551"/>
                <a:gd name="f55" fmla="*/ f52 1 1177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551" h="11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3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" name="Google Shape;4380;p63">
              <a:extLst>
                <a:ext uri="{FF2B5EF4-FFF2-40B4-BE49-F238E27FC236}">
                  <a16:creationId xmlns:a16="http://schemas.microsoft.com/office/drawing/2014/main" id="{EB58596A-EBA1-479C-A0C7-ECC1DEB79066}"/>
                </a:ext>
              </a:extLst>
            </p:cNvPr>
            <p:cNvSpPr/>
            <p:nvPr/>
          </p:nvSpPr>
          <p:spPr>
            <a:xfrm>
              <a:off x="3519223" y="3828227"/>
              <a:ext cx="7955" cy="201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"/>
                <a:gd name="f4" fmla="val 634"/>
                <a:gd name="f5" fmla="val 62"/>
                <a:gd name="f6" fmla="val 1"/>
                <a:gd name="f7" fmla="val 58"/>
                <a:gd name="f8" fmla="val 53"/>
                <a:gd name="f9" fmla="val 49"/>
                <a:gd name="f10" fmla="val 2"/>
                <a:gd name="f11" fmla="val 19"/>
                <a:gd name="f12" fmla="val 9"/>
                <a:gd name="f13" fmla="val 38"/>
                <a:gd name="f14" fmla="val 8"/>
                <a:gd name="f15" fmla="val 68"/>
                <a:gd name="f16" fmla="val 136"/>
                <a:gd name="f17" fmla="val 592"/>
                <a:gd name="f18" fmla="val 143"/>
                <a:gd name="f19" fmla="val 616"/>
                <a:gd name="f20" fmla="val 164"/>
                <a:gd name="f21" fmla="val 633"/>
                <a:gd name="f22" fmla="val 190"/>
                <a:gd name="f23" fmla="val 192"/>
                <a:gd name="f24" fmla="val 195"/>
                <a:gd name="f25" fmla="val 632"/>
                <a:gd name="f26" fmla="val 198"/>
                <a:gd name="f27" fmla="val 200"/>
                <a:gd name="f28" fmla="val 201"/>
                <a:gd name="f29" fmla="val 203"/>
                <a:gd name="f30" fmla="val 233"/>
                <a:gd name="f31" fmla="val 626"/>
                <a:gd name="f32" fmla="val 598"/>
                <a:gd name="f33" fmla="val 243"/>
                <a:gd name="f34" fmla="val 566"/>
                <a:gd name="f35" fmla="val 115"/>
                <a:gd name="f36" fmla="val 44"/>
                <a:gd name="f37" fmla="val 108"/>
                <a:gd name="f38" fmla="val 18"/>
                <a:gd name="f39" fmla="val 87"/>
                <a:gd name="f40" fmla="*/ f0 1 250"/>
                <a:gd name="f41" fmla="*/ f1 1 634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50"/>
                <a:gd name="f48" fmla="*/ f45 1 634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50" h="634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21"/>
                  </a:cubicBezTo>
                  <a:cubicBezTo>
                    <a:pt x="f30" y="f31"/>
                    <a:pt x="f3" y="f32"/>
                    <a:pt x="f33" y="f34"/>
                  </a:cubicBezTo>
                  <a:lnTo>
                    <a:pt x="f35" y="f36"/>
                  </a:ln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4381;p63">
              <a:extLst>
                <a:ext uri="{FF2B5EF4-FFF2-40B4-BE49-F238E27FC236}">
                  <a16:creationId xmlns:a16="http://schemas.microsoft.com/office/drawing/2014/main" id="{7A036C62-AAD3-4639-81D4-30D9AFDA7B0B}"/>
                </a:ext>
              </a:extLst>
            </p:cNvPr>
            <p:cNvSpPr/>
            <p:nvPr/>
          </p:nvSpPr>
          <p:spPr>
            <a:xfrm>
              <a:off x="3474720" y="3759692"/>
              <a:ext cx="3950" cy="149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"/>
                <a:gd name="f4" fmla="val 470"/>
                <a:gd name="f5" fmla="val 56"/>
                <a:gd name="f6" fmla="val 55"/>
                <a:gd name="f7" fmla="val 53"/>
                <a:gd name="f8" fmla="val 51"/>
                <a:gd name="f9" fmla="val 1"/>
                <a:gd name="f10" fmla="val 21"/>
                <a:gd name="f11" fmla="val 5"/>
                <a:gd name="f12" fmla="val 32"/>
                <a:gd name="f13" fmla="val 3"/>
                <a:gd name="f14" fmla="val 62"/>
                <a:gd name="f15" fmla="val 16"/>
                <a:gd name="f16" fmla="val 177"/>
                <a:gd name="f17" fmla="val 294"/>
                <a:gd name="f18" fmla="val 409"/>
                <a:gd name="f19" fmla="val 439"/>
                <a:gd name="f20" fmla="val 466"/>
                <a:gd name="f21" fmla="val 469"/>
                <a:gd name="f22" fmla="val 57"/>
                <a:gd name="f23" fmla="val 86"/>
                <a:gd name="f24" fmla="val 108"/>
                <a:gd name="f25" fmla="val 448"/>
                <a:gd name="f26" fmla="val 111"/>
                <a:gd name="f27" fmla="val 419"/>
                <a:gd name="f28" fmla="val 297"/>
                <a:gd name="f29" fmla="val 173"/>
                <a:gd name="f30" fmla="val 49"/>
                <a:gd name="f31" fmla="val 22"/>
                <a:gd name="f32" fmla="val 84"/>
                <a:gd name="f33" fmla="*/ f0 1 124"/>
                <a:gd name="f34" fmla="*/ f1 1 470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24"/>
                <a:gd name="f41" fmla="*/ f38 1 470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24" h="470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5" y="f17"/>
                    <a:pt x="f13" y="f18"/>
                  </a:cubicBezTo>
                  <a:cubicBezTo>
                    <a:pt x="f2" y="f19"/>
                    <a:pt x="f10" y="f20"/>
                    <a:pt x="f8" y="f21"/>
                  </a:cubicBezTo>
                  <a:lnTo>
                    <a:pt x="f22" y="f21"/>
                  </a:lnTo>
                  <a:cubicBezTo>
                    <a:pt x="f23" y="f21"/>
                    <a:pt x="f24" y="f25"/>
                    <a:pt x="f26" y="f27"/>
                  </a:cubicBezTo>
                  <a:cubicBezTo>
                    <a:pt x="f3" y="f28"/>
                    <a:pt x="f3" y="f29"/>
                    <a:pt x="f26" y="f30"/>
                  </a:cubicBezTo>
                  <a:cubicBezTo>
                    <a:pt x="f24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" name="Google Shape;4382;p63">
              <a:extLst>
                <a:ext uri="{FF2B5EF4-FFF2-40B4-BE49-F238E27FC236}">
                  <a16:creationId xmlns:a16="http://schemas.microsoft.com/office/drawing/2014/main" id="{23A636B2-22FF-4BAA-8B3A-D55846624D28}"/>
                </a:ext>
              </a:extLst>
            </p:cNvPr>
            <p:cNvSpPr/>
            <p:nvPr/>
          </p:nvSpPr>
          <p:spPr>
            <a:xfrm>
              <a:off x="3401129" y="3805211"/>
              <a:ext cx="43799" cy="35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6"/>
                <a:gd name="f4" fmla="val 1102"/>
                <a:gd name="f5" fmla="val 64"/>
                <a:gd name="f6" fmla="val 1"/>
                <a:gd name="f7" fmla="val 44"/>
                <a:gd name="f8" fmla="val 24"/>
                <a:gd name="f9" fmla="val 12"/>
                <a:gd name="f10" fmla="val 14"/>
                <a:gd name="f11" fmla="val 32"/>
                <a:gd name="f12" fmla="val 57"/>
                <a:gd name="f13" fmla="val 90"/>
                <a:gd name="f14" fmla="val 39"/>
                <a:gd name="f15" fmla="val 104"/>
                <a:gd name="f16" fmla="val 509"/>
                <a:gd name="f17" fmla="val 339"/>
                <a:gd name="f18" fmla="val 936"/>
                <a:gd name="f19" fmla="val 677"/>
                <a:gd name="f20" fmla="val 1272"/>
                <a:gd name="f21" fmla="val 1081"/>
                <a:gd name="f22" fmla="val 1282"/>
                <a:gd name="f23" fmla="val 1094"/>
                <a:gd name="f24" fmla="val 1300"/>
                <a:gd name="f25" fmla="val 1101"/>
                <a:gd name="f26" fmla="val 1315"/>
                <a:gd name="f27" fmla="val 1328"/>
                <a:gd name="f28" fmla="val 1339"/>
                <a:gd name="f29" fmla="val 1097"/>
                <a:gd name="f30" fmla="val 1349"/>
                <a:gd name="f31" fmla="val 1087"/>
                <a:gd name="f32" fmla="val 1372"/>
                <a:gd name="f33" fmla="val 1067"/>
                <a:gd name="f34" fmla="val 1375"/>
                <a:gd name="f35" fmla="val 1033"/>
                <a:gd name="f36" fmla="val 1357"/>
                <a:gd name="f37" fmla="val 1010"/>
                <a:gd name="f38" fmla="val 596"/>
                <a:gd name="f39" fmla="val 570"/>
                <a:gd name="f40" fmla="val 248"/>
                <a:gd name="f41" fmla="val 86"/>
                <a:gd name="f42" fmla="val 6"/>
                <a:gd name="f43" fmla="val 79"/>
                <a:gd name="f44" fmla="val 3"/>
                <a:gd name="f45" fmla="val 72"/>
                <a:gd name="f46" fmla="*/ f0 1 1376"/>
                <a:gd name="f47" fmla="*/ f1 1 110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376"/>
                <a:gd name="f54" fmla="*/ f51 1 110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376" h="110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" name="Google Shape;4383;p63">
              <a:extLst>
                <a:ext uri="{FF2B5EF4-FFF2-40B4-BE49-F238E27FC236}">
                  <a16:creationId xmlns:a16="http://schemas.microsoft.com/office/drawing/2014/main" id="{9382D099-EAB7-4B2E-80B1-A2AE3488211C}"/>
                </a:ext>
              </a:extLst>
            </p:cNvPr>
            <p:cNvSpPr/>
            <p:nvPr/>
          </p:nvSpPr>
          <p:spPr>
            <a:xfrm>
              <a:off x="3404631" y="3830010"/>
              <a:ext cx="9006" cy="70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"/>
                <a:gd name="f4" fmla="val 223"/>
                <a:gd name="f5" fmla="val 62"/>
                <a:gd name="f6" fmla="val 45"/>
                <a:gd name="f7" fmla="val 29"/>
                <a:gd name="f8" fmla="val 8"/>
                <a:gd name="f9" fmla="val 17"/>
                <a:gd name="f10" fmla="val 23"/>
                <a:gd name="f11" fmla="val 47"/>
                <a:gd name="f12" fmla="val 5"/>
                <a:gd name="f13" fmla="val 82"/>
                <a:gd name="f14" fmla="val 30"/>
                <a:gd name="f15" fmla="val 100"/>
                <a:gd name="f16" fmla="val 188"/>
                <a:gd name="f17" fmla="val 211"/>
                <a:gd name="f18" fmla="val 200"/>
                <a:gd name="f19" fmla="val 218"/>
                <a:gd name="f20" fmla="val 210"/>
                <a:gd name="f21" fmla="val 221"/>
                <a:gd name="f22" fmla="val 237"/>
                <a:gd name="f23" fmla="val 254"/>
                <a:gd name="f24" fmla="val 214"/>
                <a:gd name="f25" fmla="val 267"/>
                <a:gd name="f26" fmla="val 282"/>
                <a:gd name="f27" fmla="val 174"/>
                <a:gd name="f28" fmla="val 278"/>
                <a:gd name="f29" fmla="val 140"/>
                <a:gd name="f30" fmla="val 252"/>
                <a:gd name="f31" fmla="val 123"/>
                <a:gd name="f32" fmla="val 94"/>
                <a:gd name="f33" fmla="val 10"/>
                <a:gd name="f34" fmla="val 84"/>
                <a:gd name="f35" fmla="val 4"/>
                <a:gd name="f36" fmla="val 73"/>
                <a:gd name="f37" fmla="*/ f0 1 283"/>
                <a:gd name="f38" fmla="*/ f1 1 223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83"/>
                <a:gd name="f45" fmla="*/ f42 1 223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83" h="22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18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" name="Google Shape;4384;p63">
              <a:extLst>
                <a:ext uri="{FF2B5EF4-FFF2-40B4-BE49-F238E27FC236}">
                  <a16:creationId xmlns:a16="http://schemas.microsoft.com/office/drawing/2014/main" id="{D740F8AC-FABB-4C24-A054-608B0F4C1D17}"/>
                </a:ext>
              </a:extLst>
            </p:cNvPr>
            <p:cNvSpPr/>
            <p:nvPr/>
          </p:nvSpPr>
          <p:spPr>
            <a:xfrm>
              <a:off x="3322783" y="3880146"/>
              <a:ext cx="53538" cy="439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2"/>
                <a:gd name="f4" fmla="val 1381"/>
                <a:gd name="f5" fmla="val 61"/>
                <a:gd name="f6" fmla="val 1"/>
                <a:gd name="f7" fmla="val 48"/>
                <a:gd name="f8" fmla="val 36"/>
                <a:gd name="f9" fmla="val 6"/>
                <a:gd name="f10" fmla="val 25"/>
                <a:gd name="f11" fmla="val 15"/>
                <a:gd name="f12" fmla="val 2"/>
                <a:gd name="f13" fmla="val 35"/>
                <a:gd name="f14" fmla="val 67"/>
                <a:gd name="f15" fmla="val 19"/>
                <a:gd name="f16" fmla="val 92"/>
                <a:gd name="f17" fmla="val 468"/>
                <a:gd name="f18" fmla="val 607"/>
                <a:gd name="f19" fmla="val 995"/>
                <a:gd name="f20" fmla="val 1039"/>
                <a:gd name="f21" fmla="val 1592"/>
                <a:gd name="f22" fmla="val 1373"/>
                <a:gd name="f23" fmla="val 1600"/>
                <a:gd name="f24" fmla="val 1378"/>
                <a:gd name="f25" fmla="val 1610"/>
                <a:gd name="f26" fmla="val 1380"/>
                <a:gd name="f27" fmla="val 1619"/>
                <a:gd name="f28" fmla="val 1639"/>
                <a:gd name="f29" fmla="val 1657"/>
                <a:gd name="f30" fmla="val 1369"/>
                <a:gd name="f31" fmla="val 1667"/>
                <a:gd name="f32" fmla="val 1352"/>
                <a:gd name="f33" fmla="val 1681"/>
                <a:gd name="f34" fmla="val 1325"/>
                <a:gd name="f35" fmla="val 1671"/>
                <a:gd name="f36" fmla="val 1291"/>
                <a:gd name="f37" fmla="val 1646"/>
                <a:gd name="f38" fmla="val 1276"/>
                <a:gd name="f39" fmla="val 1062"/>
                <a:gd name="f40" fmla="val 949"/>
                <a:gd name="f41" fmla="val 542"/>
                <a:gd name="f42" fmla="val 527"/>
                <a:gd name="f43" fmla="val 103"/>
                <a:gd name="f44" fmla="val 20"/>
                <a:gd name="f45" fmla="val 7"/>
                <a:gd name="f46" fmla="val 77"/>
                <a:gd name="f47" fmla="*/ f0 1 1682"/>
                <a:gd name="f48" fmla="*/ f1 1 138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82"/>
                <a:gd name="f55" fmla="*/ f52 1 138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82" h="138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16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4385;p63">
              <a:extLst>
                <a:ext uri="{FF2B5EF4-FFF2-40B4-BE49-F238E27FC236}">
                  <a16:creationId xmlns:a16="http://schemas.microsoft.com/office/drawing/2014/main" id="{0571E762-2C19-4497-8F7E-0002348AFBC4}"/>
                </a:ext>
              </a:extLst>
            </p:cNvPr>
            <p:cNvSpPr/>
            <p:nvPr/>
          </p:nvSpPr>
          <p:spPr>
            <a:xfrm>
              <a:off x="3347197" y="3881829"/>
              <a:ext cx="18745" cy="157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"/>
                <a:gd name="f4" fmla="val 495"/>
                <a:gd name="f5" fmla="val 63"/>
                <a:gd name="f6" fmla="val 48"/>
                <a:gd name="f7" fmla="val 31"/>
                <a:gd name="f8" fmla="val 7"/>
                <a:gd name="f9" fmla="val 20"/>
                <a:gd name="f10" fmla="val 43"/>
                <a:gd name="f11" fmla="val 4"/>
                <a:gd name="f12" fmla="val 77"/>
                <a:gd name="f13" fmla="val 27"/>
                <a:gd name="f14" fmla="val 97"/>
                <a:gd name="f15" fmla="val 491"/>
                <a:gd name="f16" fmla="val 481"/>
                <a:gd name="f17" fmla="val 503"/>
                <a:gd name="f18" fmla="val 490"/>
                <a:gd name="f19" fmla="val 516"/>
                <a:gd name="f20" fmla="val 494"/>
                <a:gd name="f21" fmla="val 527"/>
                <a:gd name="f22" fmla="val 544"/>
                <a:gd name="f23" fmla="val 560"/>
                <a:gd name="f24" fmla="val 489"/>
                <a:gd name="f25" fmla="val 568"/>
                <a:gd name="f26" fmla="val 474"/>
                <a:gd name="f27" fmla="val 588"/>
                <a:gd name="f28" fmla="val 452"/>
                <a:gd name="f29" fmla="val 584"/>
                <a:gd name="f30" fmla="val 417"/>
                <a:gd name="f31" fmla="val 561"/>
                <a:gd name="f32" fmla="val 397"/>
                <a:gd name="f33" fmla="val 13"/>
                <a:gd name="f34" fmla="val 88"/>
                <a:gd name="f35" fmla="val 76"/>
                <a:gd name="f36" fmla="*/ f0 1 589"/>
                <a:gd name="f37" fmla="*/ f1 1 495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89"/>
                <a:gd name="f44" fmla="*/ f41 1 495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89" h="49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14" y="f33"/>
                  </a:lnTo>
                  <a:cubicBezTo>
                    <a:pt x="f34" y="f11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4386;p63">
              <a:extLst>
                <a:ext uri="{FF2B5EF4-FFF2-40B4-BE49-F238E27FC236}">
                  <a16:creationId xmlns:a16="http://schemas.microsoft.com/office/drawing/2014/main" id="{72DE2489-CA76-42CA-8CDD-7D2F23ED6938}"/>
                </a:ext>
              </a:extLst>
            </p:cNvPr>
            <p:cNvSpPr/>
            <p:nvPr/>
          </p:nvSpPr>
          <p:spPr>
            <a:xfrm>
              <a:off x="3389223" y="3881929"/>
              <a:ext cx="14072" cy="12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2"/>
                <a:gd name="f4" fmla="val 382"/>
                <a:gd name="f5" fmla="val 59"/>
                <a:gd name="f6" fmla="val 44"/>
                <a:gd name="f7" fmla="val 29"/>
                <a:gd name="f8" fmla="val 6"/>
                <a:gd name="f9" fmla="val 19"/>
                <a:gd name="f10" fmla="val 18"/>
                <a:gd name="f11" fmla="val 41"/>
                <a:gd name="f12" fmla="val 2"/>
                <a:gd name="f13" fmla="val 75"/>
                <a:gd name="f14" fmla="val 24"/>
                <a:gd name="f15" fmla="val 95"/>
                <a:gd name="f16" fmla="val 345"/>
                <a:gd name="f17" fmla="val 370"/>
                <a:gd name="f18" fmla="val 356"/>
                <a:gd name="f19" fmla="val 379"/>
                <a:gd name="f20" fmla="val 368"/>
                <a:gd name="f21" fmla="val 380"/>
                <a:gd name="f22" fmla="val 396"/>
                <a:gd name="f23" fmla="val 413"/>
                <a:gd name="f24" fmla="val 377"/>
                <a:gd name="f25" fmla="val 422"/>
                <a:gd name="f26" fmla="val 365"/>
                <a:gd name="f27" fmla="val 343"/>
                <a:gd name="f28" fmla="val 439"/>
                <a:gd name="f29" fmla="val 308"/>
                <a:gd name="f30" fmla="val 416"/>
                <a:gd name="f31" fmla="val 288"/>
                <a:gd name="f32" fmla="val 96"/>
                <a:gd name="f33" fmla="val 14"/>
                <a:gd name="f34" fmla="val 85"/>
                <a:gd name="f35" fmla="val 5"/>
                <a:gd name="f36" fmla="val 72"/>
                <a:gd name="f37" fmla="*/ f0 1 442"/>
                <a:gd name="f38" fmla="*/ f1 1 382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42"/>
                <a:gd name="f45" fmla="*/ f42 1 382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42" h="38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" name="Google Shape;4387;p63">
              <a:extLst>
                <a:ext uri="{FF2B5EF4-FFF2-40B4-BE49-F238E27FC236}">
                  <a16:creationId xmlns:a16="http://schemas.microsoft.com/office/drawing/2014/main" id="{104E467B-41DF-4836-946F-408BD492B798}"/>
                </a:ext>
              </a:extLst>
            </p:cNvPr>
            <p:cNvSpPr/>
            <p:nvPr/>
          </p:nvSpPr>
          <p:spPr>
            <a:xfrm>
              <a:off x="3330455" y="4037624"/>
              <a:ext cx="144292" cy="360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33"/>
                <a:gd name="f4" fmla="val 1133"/>
                <a:gd name="f5" fmla="val 4469"/>
                <a:gd name="f6" fmla="val 4461"/>
                <a:gd name="f7" fmla="val 4454"/>
                <a:gd name="f8" fmla="val 2"/>
                <a:gd name="f9" fmla="val 4447"/>
                <a:gd name="f10" fmla="val 5"/>
                <a:gd name="f11" fmla="val 3243"/>
                <a:gd name="f12" fmla="val 568"/>
                <a:gd name="f13" fmla="val 1806"/>
                <a:gd name="f14" fmla="val 901"/>
                <a:gd name="f15" fmla="val 55"/>
                <a:gd name="f16" fmla="val 1022"/>
                <a:gd name="f17" fmla="val 25"/>
                <a:gd name="f18" fmla="val 1023"/>
                <a:gd name="f19" fmla="val 1"/>
                <a:gd name="f20" fmla="val 1050"/>
                <a:gd name="f21" fmla="val 3"/>
                <a:gd name="f22" fmla="val 1080"/>
                <a:gd name="f23" fmla="val 1112"/>
                <a:gd name="f24" fmla="val 30"/>
                <a:gd name="f25" fmla="val 59"/>
                <a:gd name="f26" fmla="val 60"/>
                <a:gd name="f27" fmla="val 62"/>
                <a:gd name="f28" fmla="val 1130"/>
                <a:gd name="f29" fmla="val 1828"/>
                <a:gd name="f30" fmla="val 1009"/>
                <a:gd name="f31" fmla="val 3276"/>
                <a:gd name="f32" fmla="val 673"/>
                <a:gd name="f33" fmla="val 4492"/>
                <a:gd name="f34" fmla="val 105"/>
                <a:gd name="f35" fmla="val 4519"/>
                <a:gd name="f36" fmla="val 93"/>
                <a:gd name="f37" fmla="val 4532"/>
                <a:gd name="f38" fmla="val 32"/>
                <a:gd name="f39" fmla="val 4510"/>
                <a:gd name="f40" fmla="val 11"/>
                <a:gd name="f41" fmla="val 4489"/>
                <a:gd name="f42" fmla="*/ f0 1 4533"/>
                <a:gd name="f43" fmla="*/ f1 1 113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4533"/>
                <a:gd name="f50" fmla="*/ f47 1 113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4533" h="11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0" y="f23"/>
                    <a:pt x="f24" y="f4"/>
                    <a:pt x="f25" y="f4"/>
                  </a:cubicBezTo>
                  <a:cubicBezTo>
                    <a:pt x="f26" y="f4"/>
                    <a:pt x="f27" y="f4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5"/>
                    <a:pt x="f35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" name="Google Shape;4388;p63">
              <a:extLst>
                <a:ext uri="{FF2B5EF4-FFF2-40B4-BE49-F238E27FC236}">
                  <a16:creationId xmlns:a16="http://schemas.microsoft.com/office/drawing/2014/main" id="{0435ED0E-DAA2-4BD2-84F0-6EDC8D56CCF0}"/>
                </a:ext>
              </a:extLst>
            </p:cNvPr>
            <p:cNvSpPr/>
            <p:nvPr/>
          </p:nvSpPr>
          <p:spPr>
            <a:xfrm>
              <a:off x="3380271" y="4034186"/>
              <a:ext cx="43607" cy="126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0"/>
                <a:gd name="f4" fmla="val 398"/>
                <a:gd name="f5" fmla="val 1306"/>
                <a:gd name="f6" fmla="val 1"/>
                <a:gd name="f7" fmla="val 1301"/>
                <a:gd name="f8" fmla="val 1295"/>
                <a:gd name="f9" fmla="val 2"/>
                <a:gd name="f10" fmla="val 1289"/>
                <a:gd name="f11" fmla="val 3"/>
                <a:gd name="f12" fmla="val 889"/>
                <a:gd name="f13" fmla="val 142"/>
                <a:gd name="f14" fmla="val 473"/>
                <a:gd name="f15" fmla="val 238"/>
                <a:gd name="f16" fmla="val 52"/>
                <a:gd name="f17" fmla="val 290"/>
                <a:gd name="f18" fmla="val 22"/>
                <a:gd name="f19" fmla="val 294"/>
                <a:gd name="f20" fmla="val 320"/>
                <a:gd name="f21" fmla="val 5"/>
                <a:gd name="f22" fmla="val 351"/>
                <a:gd name="f23" fmla="val 8"/>
                <a:gd name="f24" fmla="val 379"/>
                <a:gd name="f25" fmla="val 33"/>
                <a:gd name="f26" fmla="val 60"/>
                <a:gd name="f27" fmla="val 65"/>
                <a:gd name="f28" fmla="val 492"/>
                <a:gd name="f29" fmla="val 345"/>
                <a:gd name="f30" fmla="val 918"/>
                <a:gd name="f31" fmla="val 247"/>
                <a:gd name="f32" fmla="val 1325"/>
                <a:gd name="f33" fmla="val 106"/>
                <a:gd name="f34" fmla="val 1354"/>
                <a:gd name="f35" fmla="val 97"/>
                <a:gd name="f36" fmla="val 1369"/>
                <a:gd name="f37" fmla="val 66"/>
                <a:gd name="f38" fmla="val 1359"/>
                <a:gd name="f39" fmla="val 38"/>
                <a:gd name="f40" fmla="val 1352"/>
                <a:gd name="f41" fmla="val 15"/>
                <a:gd name="f42" fmla="val 1330"/>
                <a:gd name="f43" fmla="*/ f0 1 1370"/>
                <a:gd name="f44" fmla="*/ f1 1 39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370"/>
                <a:gd name="f51" fmla="*/ f48 1 39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370" h="3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lnTo>
                    <a:pt x="f27" y="f4"/>
                  </a:ln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" name="Google Shape;4389;p63">
              <a:extLst>
                <a:ext uri="{FF2B5EF4-FFF2-40B4-BE49-F238E27FC236}">
                  <a16:creationId xmlns:a16="http://schemas.microsoft.com/office/drawing/2014/main" id="{352F1E29-C86A-419B-A2C6-2D353B101743}"/>
                </a:ext>
              </a:extLst>
            </p:cNvPr>
            <p:cNvSpPr/>
            <p:nvPr/>
          </p:nvSpPr>
          <p:spPr>
            <a:xfrm>
              <a:off x="3382950" y="4005501"/>
              <a:ext cx="27505" cy="68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4"/>
                <a:gd name="f4" fmla="val 214"/>
                <a:gd name="f5" fmla="val 807"/>
                <a:gd name="f6" fmla="val 1"/>
                <a:gd name="f7" fmla="val 804"/>
                <a:gd name="f8" fmla="val 801"/>
                <a:gd name="f9" fmla="val 798"/>
                <a:gd name="f10" fmla="val 2"/>
                <a:gd name="f11" fmla="val 51"/>
                <a:gd name="f12" fmla="val 103"/>
                <a:gd name="f13" fmla="val 22"/>
                <a:gd name="f14" fmla="val 108"/>
                <a:gd name="f15" fmla="val 135"/>
                <a:gd name="f16" fmla="val 4"/>
                <a:gd name="f17" fmla="val 165"/>
                <a:gd name="f18" fmla="val 9"/>
                <a:gd name="f19" fmla="val 194"/>
                <a:gd name="f20" fmla="val 33"/>
                <a:gd name="f21" fmla="val 59"/>
                <a:gd name="f22" fmla="val 62"/>
                <a:gd name="f23" fmla="val 65"/>
                <a:gd name="f24" fmla="val 66"/>
                <a:gd name="f25" fmla="val 212"/>
                <a:gd name="f26" fmla="val 814"/>
                <a:gd name="f27" fmla="val 110"/>
                <a:gd name="f28" fmla="val 842"/>
                <a:gd name="f29" fmla="val 106"/>
                <a:gd name="f30" fmla="val 78"/>
                <a:gd name="f31" fmla="val 861"/>
                <a:gd name="f32" fmla="val 49"/>
                <a:gd name="f33" fmla="val 856"/>
                <a:gd name="f34" fmla="val 23"/>
                <a:gd name="f35" fmla="val 833"/>
                <a:gd name="f36" fmla="*/ f0 1 864"/>
                <a:gd name="f37" fmla="*/ f1 1 214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864"/>
                <a:gd name="f44" fmla="*/ f41 1 214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864" h="214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4390;p63">
              <a:extLst>
                <a:ext uri="{FF2B5EF4-FFF2-40B4-BE49-F238E27FC236}">
                  <a16:creationId xmlns:a16="http://schemas.microsoft.com/office/drawing/2014/main" id="{5E054D97-F0F2-472F-96F1-4BC5F37B30A1}"/>
                </a:ext>
              </a:extLst>
            </p:cNvPr>
            <p:cNvSpPr/>
            <p:nvPr/>
          </p:nvSpPr>
          <p:spPr>
            <a:xfrm>
              <a:off x="3430316" y="4185007"/>
              <a:ext cx="33768" cy="398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1"/>
                <a:gd name="f4" fmla="val 1253"/>
                <a:gd name="f5" fmla="val 998"/>
                <a:gd name="f6" fmla="val 1"/>
                <a:gd name="f7" fmla="val 980"/>
                <a:gd name="f8" fmla="val 962"/>
                <a:gd name="f9" fmla="val 10"/>
                <a:gd name="f10" fmla="val 952"/>
                <a:gd name="f11" fmla="val 28"/>
                <a:gd name="f12" fmla="val 696"/>
                <a:gd name="f13" fmla="val 444"/>
                <a:gd name="f14" fmla="val 384"/>
                <a:gd name="f15" fmla="val 822"/>
                <a:gd name="f16" fmla="val 27"/>
                <a:gd name="f17" fmla="val 1156"/>
                <a:gd name="f18" fmla="val 2"/>
                <a:gd name="f19" fmla="val 1177"/>
                <a:gd name="f20" fmla="val 1213"/>
                <a:gd name="f21" fmla="val 22"/>
                <a:gd name="f22" fmla="val 1234"/>
                <a:gd name="f23" fmla="val 34"/>
                <a:gd name="f24" fmla="val 1247"/>
                <a:gd name="f25" fmla="val 48"/>
                <a:gd name="f26" fmla="val 1252"/>
                <a:gd name="f27" fmla="val 62"/>
                <a:gd name="f28" fmla="val 74"/>
                <a:gd name="f29" fmla="val 88"/>
                <a:gd name="f30" fmla="val 101"/>
                <a:gd name="f31" fmla="val 465"/>
                <a:gd name="f32" fmla="val 895"/>
                <a:gd name="f33" fmla="val 783"/>
                <a:gd name="f34" fmla="val 508"/>
                <a:gd name="f35" fmla="val 1045"/>
                <a:gd name="f36" fmla="val 83"/>
                <a:gd name="f37" fmla="val 1060"/>
                <a:gd name="f38" fmla="val 59"/>
                <a:gd name="f39" fmla="val 1053"/>
                <a:gd name="f40" fmla="val 25"/>
                <a:gd name="f41" fmla="val 1026"/>
                <a:gd name="f42" fmla="val 9"/>
                <a:gd name="f43" fmla="val 1018"/>
                <a:gd name="f44" fmla="val 4"/>
                <a:gd name="f45" fmla="val 1008"/>
                <a:gd name="f46" fmla="*/ f0 1 1061"/>
                <a:gd name="f47" fmla="*/ f1 1 1253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61"/>
                <a:gd name="f54" fmla="*/ f51 1 1253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61" h="125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0" name="Google Shape;4391;p63">
              <a:extLst>
                <a:ext uri="{FF2B5EF4-FFF2-40B4-BE49-F238E27FC236}">
                  <a16:creationId xmlns:a16="http://schemas.microsoft.com/office/drawing/2014/main" id="{27F9C7ED-CF33-4C12-810D-57D63683F6DA}"/>
                </a:ext>
              </a:extLst>
            </p:cNvPr>
            <p:cNvSpPr/>
            <p:nvPr/>
          </p:nvSpPr>
          <p:spPr>
            <a:xfrm>
              <a:off x="3425918" y="4171895"/>
              <a:ext cx="19577" cy="204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5"/>
                <a:gd name="f4" fmla="val 642"/>
                <a:gd name="f5" fmla="val 553"/>
                <a:gd name="f6" fmla="val 1"/>
                <a:gd name="f7" fmla="val 536"/>
                <a:gd name="f8" fmla="val 518"/>
                <a:gd name="f9" fmla="val 9"/>
                <a:gd name="f10" fmla="val 508"/>
                <a:gd name="f11" fmla="val 24"/>
                <a:gd name="f12" fmla="val 372"/>
                <a:gd name="f13" fmla="val 220"/>
                <a:gd name="f14" fmla="val 210"/>
                <a:gd name="f15" fmla="val 394"/>
                <a:gd name="f16" fmla="val 26"/>
                <a:gd name="f17" fmla="val 546"/>
                <a:gd name="f18" fmla="val 4"/>
                <a:gd name="f19" fmla="val 564"/>
                <a:gd name="f20" fmla="val 599"/>
                <a:gd name="f21" fmla="val 19"/>
                <a:gd name="f22" fmla="val 622"/>
                <a:gd name="f23" fmla="val 31"/>
                <a:gd name="f24" fmla="val 635"/>
                <a:gd name="f25" fmla="val 46"/>
                <a:gd name="f26" fmla="val 62"/>
                <a:gd name="f27" fmla="val 73"/>
                <a:gd name="f28" fmla="val 86"/>
                <a:gd name="f29" fmla="val 638"/>
                <a:gd name="f30" fmla="val 98"/>
                <a:gd name="f31" fmla="val 629"/>
                <a:gd name="f32" fmla="val 288"/>
                <a:gd name="f33" fmla="val 472"/>
                <a:gd name="f34" fmla="val 456"/>
                <a:gd name="f35" fmla="val 290"/>
                <a:gd name="f36" fmla="val 87"/>
                <a:gd name="f37" fmla="val 61"/>
                <a:gd name="f38" fmla="val 609"/>
                <a:gd name="f39" fmla="val 28"/>
                <a:gd name="f40" fmla="val 585"/>
                <a:gd name="f41" fmla="val 10"/>
                <a:gd name="f42" fmla="val 575"/>
                <a:gd name="f43" fmla="*/ f0 1 615"/>
                <a:gd name="f44" fmla="*/ f1 1 64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615"/>
                <a:gd name="f51" fmla="*/ f48 1 64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615" h="64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20" y="f36"/>
                  </a:cubicBezTo>
                  <a:cubicBezTo>
                    <a:pt x="f3" y="f37"/>
                    <a:pt x="f38" y="f39"/>
                    <a:pt x="f40" y="f41"/>
                  </a:cubicBezTo>
                  <a:cubicBezTo>
                    <a:pt x="f42" y="f18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1" name="Google Shape;4392;p63">
              <a:extLst>
                <a:ext uri="{FF2B5EF4-FFF2-40B4-BE49-F238E27FC236}">
                  <a16:creationId xmlns:a16="http://schemas.microsoft.com/office/drawing/2014/main" id="{9D6367F1-AF49-4A99-9977-975F9D07D1B1}"/>
                </a:ext>
              </a:extLst>
            </p:cNvPr>
            <p:cNvSpPr/>
            <p:nvPr/>
          </p:nvSpPr>
          <p:spPr>
            <a:xfrm>
              <a:off x="3430252" y="4139040"/>
              <a:ext cx="17346" cy="17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"/>
                <a:gd name="f4" fmla="val 542"/>
                <a:gd name="f5" fmla="val 483"/>
                <a:gd name="f6" fmla="val 469"/>
                <a:gd name="f7" fmla="val 455"/>
                <a:gd name="f8" fmla="val 6"/>
                <a:gd name="f9" fmla="val 444"/>
                <a:gd name="f10" fmla="val 16"/>
                <a:gd name="f11" fmla="val 21"/>
                <a:gd name="f12" fmla="val 448"/>
                <a:gd name="f13" fmla="val 471"/>
                <a:gd name="f14" fmla="val 505"/>
                <a:gd name="f15" fmla="val 526"/>
                <a:gd name="f16" fmla="val 31"/>
                <a:gd name="f17" fmla="val 536"/>
                <a:gd name="f18" fmla="val 46"/>
                <a:gd name="f19" fmla="val 60"/>
                <a:gd name="f20" fmla="val 74"/>
                <a:gd name="f21" fmla="val 88"/>
                <a:gd name="f22" fmla="val 100"/>
                <a:gd name="f23" fmla="val 523"/>
                <a:gd name="f24" fmla="val 95"/>
                <a:gd name="f25" fmla="val 544"/>
                <a:gd name="f26" fmla="val 72"/>
                <a:gd name="f27" fmla="val 38"/>
                <a:gd name="f28" fmla="val 511"/>
                <a:gd name="f29" fmla="val 497"/>
                <a:gd name="f30" fmla="*/ f0 1 545"/>
                <a:gd name="f31" fmla="*/ f1 1 542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45"/>
                <a:gd name="f38" fmla="*/ f35 1 542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45" h="5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2" y="f14"/>
                    <a:pt x="f11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17"/>
                    <a:pt x="f22" y="f15"/>
                  </a:cubicBezTo>
                  <a:lnTo>
                    <a:pt x="f23" y="f24"/>
                  </a:lnTo>
                  <a:cubicBezTo>
                    <a:pt x="f25" y="f26"/>
                    <a:pt x="f25" y="f27"/>
                    <a:pt x="f23" y="f10"/>
                  </a:cubicBezTo>
                  <a:cubicBezTo>
                    <a:pt x="f28" y="f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4393;p63">
              <a:extLst>
                <a:ext uri="{FF2B5EF4-FFF2-40B4-BE49-F238E27FC236}">
                  <a16:creationId xmlns:a16="http://schemas.microsoft.com/office/drawing/2014/main" id="{F60BA9CB-EA6C-4A2A-A2FA-C45D4F11412A}"/>
                </a:ext>
              </a:extLst>
            </p:cNvPr>
            <p:cNvSpPr/>
            <p:nvPr/>
          </p:nvSpPr>
          <p:spPr>
            <a:xfrm>
              <a:off x="3341025" y="4114562"/>
              <a:ext cx="30906" cy="324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1021"/>
                <a:gd name="f5" fmla="val 910"/>
                <a:gd name="f6" fmla="val 898"/>
                <a:gd name="f7" fmla="val 885"/>
                <a:gd name="f8" fmla="val 5"/>
                <a:gd name="f9" fmla="val 875"/>
                <a:gd name="f10" fmla="val 13"/>
                <a:gd name="f11" fmla="val 549"/>
                <a:gd name="f12" fmla="val 278"/>
                <a:gd name="f13" fmla="val 261"/>
                <a:gd name="f14" fmla="val 587"/>
                <a:gd name="f15" fmla="val 19"/>
                <a:gd name="f16" fmla="val 933"/>
                <a:gd name="f17" fmla="val 959"/>
                <a:gd name="f18" fmla="val 6"/>
                <a:gd name="f19" fmla="val 992"/>
                <a:gd name="f20" fmla="val 30"/>
                <a:gd name="f21" fmla="val 1010"/>
                <a:gd name="f22" fmla="val 42"/>
                <a:gd name="f23" fmla="val 1017"/>
                <a:gd name="f24" fmla="val 52"/>
                <a:gd name="f25" fmla="val 1020"/>
                <a:gd name="f26" fmla="val 63"/>
                <a:gd name="f27" fmla="val 80"/>
                <a:gd name="f28" fmla="val 97"/>
                <a:gd name="f29" fmla="val 1013"/>
                <a:gd name="f30" fmla="val 107"/>
                <a:gd name="f31" fmla="val 996"/>
                <a:gd name="f32" fmla="val 344"/>
                <a:gd name="f33" fmla="val 658"/>
                <a:gd name="f34" fmla="val 626"/>
                <a:gd name="f35" fmla="val 357"/>
                <a:gd name="f36" fmla="val 945"/>
                <a:gd name="f37" fmla="val 967"/>
                <a:gd name="f38" fmla="val 79"/>
                <a:gd name="f39" fmla="val 970"/>
                <a:gd name="f40" fmla="val 43"/>
                <a:gd name="f41" fmla="val 952"/>
                <a:gd name="f42" fmla="val 20"/>
                <a:gd name="f43" fmla="val 941"/>
                <a:gd name="f44" fmla="val 7"/>
                <a:gd name="f45" fmla="val 926"/>
                <a:gd name="f46" fmla="*/ f0 1 971"/>
                <a:gd name="f47" fmla="*/ f1 1 1021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971"/>
                <a:gd name="f54" fmla="*/ f51 1 1021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971" h="102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28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4394;p63">
              <a:extLst>
                <a:ext uri="{FF2B5EF4-FFF2-40B4-BE49-F238E27FC236}">
                  <a16:creationId xmlns:a16="http://schemas.microsoft.com/office/drawing/2014/main" id="{B6C7116A-7CB7-470F-97E4-654D61F09A9D}"/>
                </a:ext>
              </a:extLst>
            </p:cNvPr>
            <p:cNvSpPr/>
            <p:nvPr/>
          </p:nvSpPr>
          <p:spPr>
            <a:xfrm>
              <a:off x="3585947" y="4090211"/>
              <a:ext cx="37819" cy="2016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8"/>
                <a:gd name="f4" fmla="val 6336"/>
                <a:gd name="f5" fmla="val 62"/>
                <a:gd name="f6" fmla="val 56"/>
                <a:gd name="f7" fmla="val 50"/>
                <a:gd name="f8" fmla="val 1"/>
                <a:gd name="f9" fmla="val 44"/>
                <a:gd name="f10" fmla="val 4"/>
                <a:gd name="f11" fmla="val 15"/>
                <a:gd name="f12" fmla="val 14"/>
                <a:gd name="f13" fmla="val 46"/>
                <a:gd name="f14" fmla="val 11"/>
                <a:gd name="f15" fmla="val 75"/>
                <a:gd name="f16" fmla="val 430"/>
                <a:gd name="f17" fmla="val 1214"/>
                <a:gd name="f18" fmla="val 679"/>
                <a:gd name="f19" fmla="val 2425"/>
                <a:gd name="f20" fmla="val 919"/>
                <a:gd name="f21" fmla="val 3594"/>
                <a:gd name="f22" fmla="val 986"/>
                <a:gd name="f23" fmla="val 3933"/>
                <a:gd name="f24" fmla="val 1059"/>
                <a:gd name="f25" fmla="val 4280"/>
                <a:gd name="f26" fmla="val 1066"/>
                <a:gd name="f27" fmla="val 4626"/>
                <a:gd name="f28" fmla="val 1079"/>
                <a:gd name="f29" fmla="val 5116"/>
                <a:gd name="f30" fmla="val 965"/>
                <a:gd name="f31" fmla="val 5652"/>
                <a:gd name="f32" fmla="val 720"/>
                <a:gd name="f33" fmla="val 6261"/>
                <a:gd name="f34" fmla="val 709"/>
                <a:gd name="f35" fmla="val 6290"/>
                <a:gd name="f36" fmla="val 721"/>
                <a:gd name="f37" fmla="val 6321"/>
                <a:gd name="f38" fmla="val 750"/>
                <a:gd name="f39" fmla="val 6332"/>
                <a:gd name="f40" fmla="val 757"/>
                <a:gd name="f41" fmla="val 6334"/>
                <a:gd name="f42" fmla="val 764"/>
                <a:gd name="f43" fmla="val 6335"/>
                <a:gd name="f44" fmla="val 771"/>
                <a:gd name="f45" fmla="val 793"/>
                <a:gd name="f46" fmla="val 813"/>
                <a:gd name="f47" fmla="val 6324"/>
                <a:gd name="f48" fmla="val 821"/>
                <a:gd name="f49" fmla="val 6301"/>
                <a:gd name="f50" fmla="val 1072"/>
                <a:gd name="f51" fmla="val 5679"/>
                <a:gd name="f52" fmla="val 1187"/>
                <a:gd name="f53" fmla="val 5129"/>
                <a:gd name="f54" fmla="val 1177"/>
                <a:gd name="f55" fmla="val 4623"/>
                <a:gd name="f56" fmla="val 1169"/>
                <a:gd name="f57" fmla="val 4265"/>
                <a:gd name="f58" fmla="val 1095"/>
                <a:gd name="f59" fmla="val 3913"/>
                <a:gd name="f60" fmla="val 1026"/>
                <a:gd name="f61" fmla="val 3571"/>
                <a:gd name="f62" fmla="val 784"/>
                <a:gd name="f63" fmla="val 2396"/>
                <a:gd name="f64" fmla="val 535"/>
                <a:gd name="f65" fmla="val 1183"/>
                <a:gd name="f66" fmla="val 112"/>
                <a:gd name="f67" fmla="val 35"/>
                <a:gd name="f68" fmla="val 105"/>
                <a:gd name="f69" fmla="val 85"/>
                <a:gd name="f70" fmla="*/ f0 1 1188"/>
                <a:gd name="f71" fmla="*/ f1 1 6336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88"/>
                <a:gd name="f78" fmla="*/ f75 1 6336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88" h="63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12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4395;p63">
              <a:extLst>
                <a:ext uri="{FF2B5EF4-FFF2-40B4-BE49-F238E27FC236}">
                  <a16:creationId xmlns:a16="http://schemas.microsoft.com/office/drawing/2014/main" id="{80EE0591-7C08-4126-B007-9DDB297F6509}"/>
                </a:ext>
              </a:extLst>
            </p:cNvPr>
            <p:cNvSpPr/>
            <p:nvPr/>
          </p:nvSpPr>
          <p:spPr>
            <a:xfrm>
              <a:off x="3582573" y="4148148"/>
              <a:ext cx="21579" cy="924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8"/>
                <a:gd name="f4" fmla="val 2904"/>
                <a:gd name="f5" fmla="val 63"/>
                <a:gd name="f6" fmla="val 55"/>
                <a:gd name="f7" fmla="val 47"/>
                <a:gd name="f8" fmla="val 2"/>
                <a:gd name="f9" fmla="val 40"/>
                <a:gd name="f10" fmla="val 5"/>
                <a:gd name="f11" fmla="val 11"/>
                <a:gd name="f12" fmla="val 16"/>
                <a:gd name="f13" fmla="val 49"/>
                <a:gd name="f14" fmla="val 78"/>
                <a:gd name="f15" fmla="val 399"/>
                <a:gd name="f16" fmla="val 942"/>
                <a:gd name="f17" fmla="val 565"/>
                <a:gd name="f18" fmla="val 1899"/>
                <a:gd name="f19" fmla="val 499"/>
                <a:gd name="f20" fmla="val 2843"/>
                <a:gd name="f21" fmla="val 496"/>
                <a:gd name="f22" fmla="val 2875"/>
                <a:gd name="f23" fmla="val 520"/>
                <a:gd name="f24" fmla="val 2902"/>
                <a:gd name="f25" fmla="val 550"/>
                <a:gd name="f26" fmla="val 2903"/>
                <a:gd name="f27" fmla="val 553"/>
                <a:gd name="f28" fmla="val 581"/>
                <a:gd name="f29" fmla="val 605"/>
                <a:gd name="f30" fmla="val 2882"/>
                <a:gd name="f31" fmla="val 608"/>
                <a:gd name="f32" fmla="val 2853"/>
                <a:gd name="f33" fmla="val 1891"/>
                <a:gd name="f34" fmla="val 507"/>
                <a:gd name="f35" fmla="val 914"/>
                <a:gd name="f36" fmla="val 114"/>
                <a:gd name="f37" fmla="val 34"/>
                <a:gd name="f38" fmla="val 105"/>
                <a:gd name="f39" fmla="val 13"/>
                <a:gd name="f40" fmla="val 84"/>
                <a:gd name="f41" fmla="*/ f0 1 678"/>
                <a:gd name="f42" fmla="*/ f1 1 2904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678"/>
                <a:gd name="f49" fmla="*/ f46 1 2904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78" h="29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1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6"/>
                  </a:ln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4396;p63">
              <a:extLst>
                <a:ext uri="{FF2B5EF4-FFF2-40B4-BE49-F238E27FC236}">
                  <a16:creationId xmlns:a16="http://schemas.microsoft.com/office/drawing/2014/main" id="{886AEFEB-D008-4054-A869-7AB71F6E5DC7}"/>
                </a:ext>
              </a:extLst>
            </p:cNvPr>
            <p:cNvSpPr/>
            <p:nvPr/>
          </p:nvSpPr>
          <p:spPr>
            <a:xfrm>
              <a:off x="3562008" y="4201850"/>
              <a:ext cx="6492" cy="26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"/>
                <a:gd name="f4" fmla="val 841"/>
                <a:gd name="f5" fmla="val 60"/>
                <a:gd name="f6" fmla="val 1"/>
                <a:gd name="f7" fmla="val 57"/>
                <a:gd name="f8" fmla="val 55"/>
                <a:gd name="f9" fmla="val 52"/>
                <a:gd name="f10" fmla="val 22"/>
                <a:gd name="f11" fmla="val 6"/>
                <a:gd name="f12" fmla="val 33"/>
                <a:gd name="f13" fmla="val 5"/>
                <a:gd name="f14" fmla="val 63"/>
                <a:gd name="f15" fmla="val 92"/>
                <a:gd name="f16" fmla="val 792"/>
                <a:gd name="f17" fmla="val 95"/>
                <a:gd name="f18" fmla="val 820"/>
                <a:gd name="f19" fmla="val 121"/>
                <a:gd name="f20" fmla="val 840"/>
                <a:gd name="f21" fmla="val 148"/>
                <a:gd name="f22" fmla="val 152"/>
                <a:gd name="f23" fmla="val 182"/>
                <a:gd name="f24" fmla="val 836"/>
                <a:gd name="f25" fmla="val 203"/>
                <a:gd name="f26" fmla="val 810"/>
                <a:gd name="f27" fmla="val 200"/>
                <a:gd name="f28" fmla="val 780"/>
                <a:gd name="f29" fmla="val 113"/>
                <a:gd name="f30" fmla="val 50"/>
                <a:gd name="f31" fmla="val 110"/>
                <a:gd name="f32" fmla="val 89"/>
                <a:gd name="f33" fmla="*/ f0 1 204"/>
                <a:gd name="f34" fmla="*/ f1 1 841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204"/>
                <a:gd name="f41" fmla="*/ f38 1 841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204" h="841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10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4397;p63">
              <a:extLst>
                <a:ext uri="{FF2B5EF4-FFF2-40B4-BE49-F238E27FC236}">
                  <a16:creationId xmlns:a16="http://schemas.microsoft.com/office/drawing/2014/main" id="{F751107D-1612-4F6A-9AD4-971C374B79EC}"/>
                </a:ext>
              </a:extLst>
            </p:cNvPr>
            <p:cNvSpPr/>
            <p:nvPr/>
          </p:nvSpPr>
          <p:spPr>
            <a:xfrm>
              <a:off x="3498466" y="4073816"/>
              <a:ext cx="26993" cy="77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8"/>
                <a:gd name="f4" fmla="val 2435"/>
                <a:gd name="f5" fmla="val 785"/>
                <a:gd name="f6" fmla="val 1"/>
                <a:gd name="f7" fmla="val 762"/>
                <a:gd name="f8" fmla="val 741"/>
                <a:gd name="f9" fmla="val 14"/>
                <a:gd name="f10" fmla="val 734"/>
                <a:gd name="f11" fmla="val 36"/>
                <a:gd name="f12" fmla="val 450"/>
                <a:gd name="f13" fmla="val 798"/>
                <a:gd name="f14" fmla="val 207"/>
                <a:gd name="f15" fmla="val 1581"/>
                <a:gd name="f16" fmla="val 7"/>
                <a:gd name="f17" fmla="val 2367"/>
                <a:gd name="f18" fmla="val 2396"/>
                <a:gd name="f19" fmla="val 17"/>
                <a:gd name="f20" fmla="val 2426"/>
                <a:gd name="f21" fmla="val 46"/>
                <a:gd name="f22" fmla="val 2433"/>
                <a:gd name="f23" fmla="val 52"/>
                <a:gd name="f24" fmla="val 2434"/>
                <a:gd name="f25" fmla="val 54"/>
                <a:gd name="f26" fmla="val 60"/>
                <a:gd name="f27" fmla="val 86"/>
                <a:gd name="f28" fmla="val 107"/>
                <a:gd name="f29" fmla="val 2418"/>
                <a:gd name="f30" fmla="val 114"/>
                <a:gd name="f31" fmla="val 2393"/>
                <a:gd name="f32" fmla="val 311"/>
                <a:gd name="f33" fmla="val 1614"/>
                <a:gd name="f34" fmla="val 556"/>
                <a:gd name="f35" fmla="val 833"/>
                <a:gd name="f36" fmla="val 836"/>
                <a:gd name="f37" fmla="val 76"/>
                <a:gd name="f38" fmla="val 47"/>
                <a:gd name="f39" fmla="val 15"/>
                <a:gd name="f40" fmla="val 805"/>
                <a:gd name="f41" fmla="val 5"/>
                <a:gd name="f42" fmla="val 2"/>
                <a:gd name="f43" fmla="val 791"/>
                <a:gd name="f44" fmla="*/ f0 1 848"/>
                <a:gd name="f45" fmla="*/ f1 1 2435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848"/>
                <a:gd name="f52" fmla="*/ f49 1 2435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848" h="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" y="f38"/>
                    <a:pt x="f35" y="f39"/>
                    <a:pt x="f40" y="f41"/>
                  </a:cubicBezTo>
                  <a:cubicBezTo>
                    <a:pt x="f13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4398;p63">
              <a:extLst>
                <a:ext uri="{FF2B5EF4-FFF2-40B4-BE49-F238E27FC236}">
                  <a16:creationId xmlns:a16="http://schemas.microsoft.com/office/drawing/2014/main" id="{6D2611F8-0B05-40FD-9215-E17AC8796156}"/>
                </a:ext>
              </a:extLst>
            </p:cNvPr>
            <p:cNvSpPr/>
            <p:nvPr/>
          </p:nvSpPr>
          <p:spPr>
            <a:xfrm>
              <a:off x="3522634" y="4110045"/>
              <a:ext cx="7196" cy="14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"/>
                <a:gd name="f4" fmla="val 458"/>
                <a:gd name="f5" fmla="val 168"/>
                <a:gd name="f6" fmla="val 1"/>
                <a:gd name="f7" fmla="val 143"/>
                <a:gd name="f8" fmla="val 118"/>
                <a:gd name="f9" fmla="val 17"/>
                <a:gd name="f10" fmla="val 113"/>
                <a:gd name="f11" fmla="val 44"/>
                <a:gd name="f12" fmla="val 90"/>
                <a:gd name="f13" fmla="val 158"/>
                <a:gd name="f14" fmla="val 56"/>
                <a:gd name="f15" fmla="val 272"/>
                <a:gd name="f16" fmla="val 13"/>
                <a:gd name="f17" fmla="val 383"/>
                <a:gd name="f18" fmla="val 412"/>
                <a:gd name="f19" fmla="val 15"/>
                <a:gd name="f20" fmla="val 443"/>
                <a:gd name="f21" fmla="val 43"/>
                <a:gd name="f22" fmla="val 454"/>
                <a:gd name="f23" fmla="val 49"/>
                <a:gd name="f24" fmla="val 456"/>
                <a:gd name="f25" fmla="val 457"/>
                <a:gd name="f26" fmla="val 63"/>
                <a:gd name="f27" fmla="val 86"/>
                <a:gd name="f28" fmla="val 106"/>
                <a:gd name="f29" fmla="val 114"/>
                <a:gd name="f30" fmla="val 422"/>
                <a:gd name="f31" fmla="val 160"/>
                <a:gd name="f32" fmla="val 306"/>
                <a:gd name="f33" fmla="val 195"/>
                <a:gd name="f34" fmla="val 187"/>
                <a:gd name="f35" fmla="val 220"/>
                <a:gd name="f36" fmla="val 66"/>
                <a:gd name="f37" fmla="val 225"/>
                <a:gd name="f38" fmla="val 37"/>
                <a:gd name="f39" fmla="val 207"/>
                <a:gd name="f40" fmla="val 7"/>
                <a:gd name="f41" fmla="val 177"/>
                <a:gd name="f42" fmla="val 2"/>
                <a:gd name="f43" fmla="val 174"/>
                <a:gd name="f44" fmla="val 171"/>
                <a:gd name="f45" fmla="*/ f0 1 226"/>
                <a:gd name="f46" fmla="*/ f1 1 45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26"/>
                <a:gd name="f53" fmla="*/ f50 1 45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26" h="4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14" y="f25"/>
                    <a:pt x="f26" y="f25"/>
                  </a:cubicBezTo>
                  <a:cubicBezTo>
                    <a:pt x="f27" y="f25"/>
                    <a:pt x="f28" y="f20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6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8" name="Google Shape;4399;p63">
              <a:extLst>
                <a:ext uri="{FF2B5EF4-FFF2-40B4-BE49-F238E27FC236}">
                  <a16:creationId xmlns:a16="http://schemas.microsoft.com/office/drawing/2014/main" id="{B334F931-74B7-4828-AAA7-597E4556CA0E}"/>
                </a:ext>
              </a:extLst>
            </p:cNvPr>
            <p:cNvSpPr/>
            <p:nvPr/>
          </p:nvSpPr>
          <p:spPr>
            <a:xfrm>
              <a:off x="3506394" y="4242047"/>
              <a:ext cx="6656" cy="18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9"/>
                <a:gd name="f4" fmla="val 567"/>
                <a:gd name="f5" fmla="val 59"/>
                <a:gd name="f6" fmla="val 55"/>
                <a:gd name="f7" fmla="val 51"/>
                <a:gd name="f8" fmla="val 1"/>
                <a:gd name="f9" fmla="val 48"/>
                <a:gd name="f10" fmla="val 2"/>
                <a:gd name="f11" fmla="val 19"/>
                <a:gd name="f12" fmla="val 6"/>
                <a:gd name="f13" fmla="val 34"/>
                <a:gd name="f14" fmla="val 5"/>
                <a:gd name="f15" fmla="val 66"/>
                <a:gd name="f16" fmla="val 96"/>
                <a:gd name="f17" fmla="val 523"/>
                <a:gd name="f18" fmla="val 102"/>
                <a:gd name="f19" fmla="val 550"/>
                <a:gd name="f20" fmla="val 124"/>
                <a:gd name="f21" fmla="val 150"/>
                <a:gd name="f22" fmla="val 153"/>
                <a:gd name="f23" fmla="val 157"/>
                <a:gd name="f24" fmla="val 160"/>
                <a:gd name="f25" fmla="val 566"/>
                <a:gd name="f26" fmla="val 189"/>
                <a:gd name="f27" fmla="val 560"/>
                <a:gd name="f28" fmla="val 208"/>
                <a:gd name="f29" fmla="val 531"/>
                <a:gd name="f30" fmla="val 203"/>
                <a:gd name="f31" fmla="val 501"/>
                <a:gd name="f32" fmla="val 112"/>
                <a:gd name="f33" fmla="val 44"/>
                <a:gd name="f34" fmla="val 108"/>
                <a:gd name="f35" fmla="val 20"/>
                <a:gd name="f36" fmla="val 85"/>
                <a:gd name="f37" fmla="*/ f0 1 209"/>
                <a:gd name="f38" fmla="*/ f1 1 567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09"/>
                <a:gd name="f45" fmla="*/ f42 1 567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09" h="56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9" name="Google Shape;4400;p63">
              <a:extLst>
                <a:ext uri="{FF2B5EF4-FFF2-40B4-BE49-F238E27FC236}">
                  <a16:creationId xmlns:a16="http://schemas.microsoft.com/office/drawing/2014/main" id="{65629242-61EB-4EC9-937F-7F5FBCB78754}"/>
                </a:ext>
              </a:extLst>
            </p:cNvPr>
            <p:cNvSpPr/>
            <p:nvPr/>
          </p:nvSpPr>
          <p:spPr>
            <a:xfrm>
              <a:off x="3727953" y="4095935"/>
              <a:ext cx="55449" cy="51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42"/>
                <a:gd name="f4" fmla="val 1604"/>
                <a:gd name="f5" fmla="val 63"/>
                <a:gd name="f6" fmla="val 1"/>
                <a:gd name="f7" fmla="val 44"/>
                <a:gd name="f8" fmla="val 25"/>
                <a:gd name="f9" fmla="val 11"/>
                <a:gd name="f10" fmla="val 16"/>
                <a:gd name="f11" fmla="val 29"/>
                <a:gd name="f12" fmla="val 56"/>
                <a:gd name="f13" fmla="val 9"/>
                <a:gd name="f14" fmla="val 87"/>
                <a:gd name="f15" fmla="val 36"/>
                <a:gd name="f16" fmla="val 103"/>
                <a:gd name="f17" fmla="val 667"/>
                <a:gd name="f18" fmla="val 470"/>
                <a:gd name="f19" fmla="val 1218"/>
                <a:gd name="f20" fmla="val 981"/>
                <a:gd name="f21" fmla="val 1632"/>
                <a:gd name="f22" fmla="val 1581"/>
                <a:gd name="f23" fmla="val 1644"/>
                <a:gd name="f24" fmla="val 1595"/>
                <a:gd name="f25" fmla="val 1659"/>
                <a:gd name="f26" fmla="val 1678"/>
                <a:gd name="f27" fmla="val 1688"/>
                <a:gd name="f28" fmla="val 1699"/>
                <a:gd name="f29" fmla="val 1602"/>
                <a:gd name="f30" fmla="val 1709"/>
                <a:gd name="f31" fmla="val 1735"/>
                <a:gd name="f32" fmla="val 1577"/>
                <a:gd name="f33" fmla="val 1544"/>
                <a:gd name="f34" fmla="val 1723"/>
                <a:gd name="f35" fmla="val 1518"/>
                <a:gd name="f36" fmla="val 1298"/>
                <a:gd name="f37" fmla="val 906"/>
                <a:gd name="f38" fmla="val 735"/>
                <a:gd name="f39" fmla="val 385"/>
                <a:gd name="f40" fmla="val 91"/>
                <a:gd name="f41" fmla="val 82"/>
                <a:gd name="f42" fmla="val 4"/>
                <a:gd name="f43" fmla="val 72"/>
                <a:gd name="f44" fmla="*/ f0 1 1742"/>
                <a:gd name="f45" fmla="*/ f1 1 160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742"/>
                <a:gd name="f52" fmla="*/ f49 1 160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742" h="16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24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13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0" name="Google Shape;4401;p63">
              <a:extLst>
                <a:ext uri="{FF2B5EF4-FFF2-40B4-BE49-F238E27FC236}">
                  <a16:creationId xmlns:a16="http://schemas.microsoft.com/office/drawing/2014/main" id="{971AFF80-5874-4736-9801-62D7291EE853}"/>
                </a:ext>
              </a:extLst>
            </p:cNvPr>
            <p:cNvSpPr/>
            <p:nvPr/>
          </p:nvSpPr>
          <p:spPr>
            <a:xfrm>
              <a:off x="3735845" y="4131277"/>
              <a:ext cx="13624" cy="134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"/>
                <a:gd name="f4" fmla="val 422"/>
                <a:gd name="f5" fmla="val 61"/>
                <a:gd name="f6" fmla="val 1"/>
                <a:gd name="f7" fmla="val 46"/>
                <a:gd name="f8" fmla="val 32"/>
                <a:gd name="f9" fmla="val 6"/>
                <a:gd name="f10" fmla="val 21"/>
                <a:gd name="f11" fmla="val 17"/>
                <a:gd name="f12" fmla="val 38"/>
                <a:gd name="f13" fmla="val 74"/>
                <a:gd name="f14" fmla="val 95"/>
                <a:gd name="f15" fmla="val 328"/>
                <a:gd name="f16" fmla="val 406"/>
                <a:gd name="f17" fmla="val 338"/>
                <a:gd name="f18" fmla="val 415"/>
                <a:gd name="f19" fmla="val 352"/>
                <a:gd name="f20" fmla="val 421"/>
                <a:gd name="f21" fmla="val 366"/>
                <a:gd name="f22" fmla="val 379"/>
                <a:gd name="f23" fmla="val 393"/>
                <a:gd name="f24" fmla="val 427"/>
                <a:gd name="f25" fmla="val 383"/>
                <a:gd name="f26" fmla="val 347"/>
                <a:gd name="f27" fmla="val 327"/>
                <a:gd name="f28" fmla="val 100"/>
                <a:gd name="f29" fmla="val 89"/>
                <a:gd name="f30" fmla="val 75"/>
                <a:gd name="f31" fmla="*/ f0 1 428"/>
                <a:gd name="f32" fmla="*/ f1 1 42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28"/>
                <a:gd name="f39" fmla="*/ f36 1 42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28" h="42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6" y="f16"/>
                  </a:cubicBezTo>
                  <a:cubicBezTo>
                    <a:pt x="f24" y="f25"/>
                    <a:pt x="f24" y="f26"/>
                    <a:pt x="f16" y="f27"/>
                  </a:cubicBezTo>
                  <a:lnTo>
                    <a:pt x="f28" y="f11"/>
                  </a:ln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1" name="Google Shape;4402;p63">
              <a:extLst>
                <a:ext uri="{FF2B5EF4-FFF2-40B4-BE49-F238E27FC236}">
                  <a16:creationId xmlns:a16="http://schemas.microsoft.com/office/drawing/2014/main" id="{A16493F2-93C4-46DE-8710-9C7894930594}"/>
                </a:ext>
              </a:extLst>
            </p:cNvPr>
            <p:cNvSpPr/>
            <p:nvPr/>
          </p:nvSpPr>
          <p:spPr>
            <a:xfrm>
              <a:off x="3660846" y="4188829"/>
              <a:ext cx="46981" cy="361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6"/>
                <a:gd name="f4" fmla="val 1136"/>
                <a:gd name="f5" fmla="val 62"/>
                <a:gd name="f6" fmla="val 1"/>
                <a:gd name="f7" fmla="val 47"/>
                <a:gd name="f8" fmla="val 33"/>
                <a:gd name="f9" fmla="val 6"/>
                <a:gd name="f10" fmla="val 22"/>
                <a:gd name="f11" fmla="val 17"/>
                <a:gd name="f12" fmla="val 40"/>
                <a:gd name="f13" fmla="val 74"/>
                <a:gd name="f14" fmla="val 96"/>
                <a:gd name="f15" fmla="val 432"/>
                <a:gd name="f16" fmla="val 494"/>
                <a:gd name="f17" fmla="val 889"/>
                <a:gd name="f18" fmla="val 842"/>
                <a:gd name="f19" fmla="val 1383"/>
                <a:gd name="f20" fmla="val 1128"/>
                <a:gd name="f21" fmla="val 1390"/>
                <a:gd name="f22" fmla="val 1134"/>
                <a:gd name="f23" fmla="val 1402"/>
                <a:gd name="f24" fmla="val 1135"/>
                <a:gd name="f25" fmla="val 1410"/>
                <a:gd name="f26" fmla="val 1430"/>
                <a:gd name="f27" fmla="val 1447"/>
                <a:gd name="f28" fmla="val 1127"/>
                <a:gd name="f29" fmla="val 1460"/>
                <a:gd name="f30" fmla="val 1105"/>
                <a:gd name="f31" fmla="val 1078"/>
                <a:gd name="f32" fmla="val 1467"/>
                <a:gd name="f33" fmla="val 1047"/>
                <a:gd name="f34" fmla="val 1440"/>
                <a:gd name="f35" fmla="val 1030"/>
                <a:gd name="f36" fmla="val 955"/>
                <a:gd name="f37" fmla="val 749"/>
                <a:gd name="f38" fmla="val 503"/>
                <a:gd name="f39" fmla="val 408"/>
                <a:gd name="f40" fmla="val 100"/>
                <a:gd name="f41" fmla="val 16"/>
                <a:gd name="f42" fmla="val 89"/>
                <a:gd name="f43" fmla="val 76"/>
                <a:gd name="f44" fmla="*/ f0 1 1476"/>
                <a:gd name="f45" fmla="*/ f1 1 1136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476"/>
                <a:gd name="f52" fmla="*/ f49 1 1136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476" h="11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9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2" name="Google Shape;4403;p63">
              <a:extLst>
                <a:ext uri="{FF2B5EF4-FFF2-40B4-BE49-F238E27FC236}">
                  <a16:creationId xmlns:a16="http://schemas.microsoft.com/office/drawing/2014/main" id="{39BDB208-3D4B-47AD-B83E-1B230E158B2C}"/>
                </a:ext>
              </a:extLst>
            </p:cNvPr>
            <p:cNvSpPr/>
            <p:nvPr/>
          </p:nvSpPr>
          <p:spPr>
            <a:xfrm>
              <a:off x="3634520" y="4135474"/>
              <a:ext cx="54818" cy="53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2"/>
                <a:gd name="f4" fmla="val 1688"/>
                <a:gd name="f5" fmla="val 61"/>
                <a:gd name="f6" fmla="val 49"/>
                <a:gd name="f7" fmla="val 37"/>
                <a:gd name="f8" fmla="val 4"/>
                <a:gd name="f9" fmla="val 27"/>
                <a:gd name="f10" fmla="val 13"/>
                <a:gd name="f11" fmla="val 3"/>
                <a:gd name="f12" fmla="val 31"/>
                <a:gd name="f13" fmla="val 67"/>
                <a:gd name="f14" fmla="val 20"/>
                <a:gd name="f15" fmla="val 90"/>
                <a:gd name="f16" fmla="val 497"/>
                <a:gd name="f17" fmla="val 672"/>
                <a:gd name="f18" fmla="val 1038"/>
                <a:gd name="f19" fmla="val 1206"/>
                <a:gd name="f20" fmla="val 1626"/>
                <a:gd name="f21" fmla="val 1676"/>
                <a:gd name="f22" fmla="val 1636"/>
                <a:gd name="f23" fmla="val 1685"/>
                <a:gd name="f24" fmla="val 1648"/>
                <a:gd name="f25" fmla="val 1661"/>
                <a:gd name="f26" fmla="val 1693"/>
                <a:gd name="f27" fmla="val 1681"/>
                <a:gd name="f28" fmla="val 1703"/>
                <a:gd name="f29" fmla="val 1666"/>
                <a:gd name="f30" fmla="val 1644"/>
                <a:gd name="f31" fmla="val 1718"/>
                <a:gd name="f32" fmla="val 1609"/>
                <a:gd name="f33" fmla="val 1695"/>
                <a:gd name="f34" fmla="val 1591"/>
                <a:gd name="f35" fmla="val 1111"/>
                <a:gd name="f36" fmla="val 1125"/>
                <a:gd name="f37" fmla="val 575"/>
                <a:gd name="f38" fmla="val 597"/>
                <a:gd name="f39" fmla="val 103"/>
                <a:gd name="f40" fmla="val 92"/>
                <a:gd name="f41" fmla="val 7"/>
                <a:gd name="f42" fmla="val 77"/>
                <a:gd name="f43" fmla="*/ f0 1 1722"/>
                <a:gd name="f44" fmla="*/ f1 1 168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722"/>
                <a:gd name="f51" fmla="*/ f48 1 168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722" h="168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1" y="f4"/>
                    <a:pt x="f26" y="f27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14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3" name="Google Shape;4404;p63">
              <a:extLst>
                <a:ext uri="{FF2B5EF4-FFF2-40B4-BE49-F238E27FC236}">
                  <a16:creationId xmlns:a16="http://schemas.microsoft.com/office/drawing/2014/main" id="{48BE7114-9C1C-4B9E-BCEC-A13156E06541}"/>
                </a:ext>
              </a:extLst>
            </p:cNvPr>
            <p:cNvSpPr/>
            <p:nvPr/>
          </p:nvSpPr>
          <p:spPr>
            <a:xfrm>
              <a:off x="3649964" y="4120231"/>
              <a:ext cx="11201" cy="102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2"/>
                <a:gd name="f4" fmla="val 321"/>
                <a:gd name="f5" fmla="val 61"/>
                <a:gd name="f6" fmla="val 1"/>
                <a:gd name="f7" fmla="val 46"/>
                <a:gd name="f8" fmla="val 31"/>
                <a:gd name="f9" fmla="val 6"/>
                <a:gd name="f10" fmla="val 21"/>
                <a:gd name="f11" fmla="val 18"/>
                <a:gd name="f12" fmla="val 39"/>
                <a:gd name="f13" fmla="val 75"/>
                <a:gd name="f14" fmla="val 24"/>
                <a:gd name="f15" fmla="val 95"/>
                <a:gd name="f16" fmla="val 256"/>
                <a:gd name="f17" fmla="val 307"/>
                <a:gd name="f18" fmla="val 266"/>
                <a:gd name="f19" fmla="val 315"/>
                <a:gd name="f20" fmla="val 280"/>
                <a:gd name="f21" fmla="val 293"/>
                <a:gd name="f22" fmla="val 323"/>
                <a:gd name="f23" fmla="val 333"/>
                <a:gd name="f24" fmla="val 302"/>
                <a:gd name="f25" fmla="val 351"/>
                <a:gd name="f26" fmla="val 281"/>
                <a:gd name="f27" fmla="val 246"/>
                <a:gd name="f28" fmla="val 328"/>
                <a:gd name="f29" fmla="val 227"/>
                <a:gd name="f30" fmla="val 98"/>
                <a:gd name="f31" fmla="val 15"/>
                <a:gd name="f32" fmla="val 87"/>
                <a:gd name="f33" fmla="val 5"/>
                <a:gd name="f34" fmla="val 74"/>
                <a:gd name="f35" fmla="*/ f0 1 352"/>
                <a:gd name="f36" fmla="*/ f1 1 32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352"/>
                <a:gd name="f43" fmla="*/ f40 1 32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352" h="32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17" y="f4"/>
                    <a:pt x="f22" y="f19"/>
                    <a:pt x="f23" y="f24"/>
                  </a:cubicBezTo>
                  <a:cubicBezTo>
                    <a:pt x="f25" y="f26"/>
                    <a:pt x="f25" y="f27"/>
                    <a:pt x="f28" y="f29"/>
                  </a:cubicBezTo>
                  <a:lnTo>
                    <a:pt x="f30" y="f31"/>
                  </a:ln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4" name="Google Shape;4405;p63">
              <a:extLst>
                <a:ext uri="{FF2B5EF4-FFF2-40B4-BE49-F238E27FC236}">
                  <a16:creationId xmlns:a16="http://schemas.microsoft.com/office/drawing/2014/main" id="{71334D86-5714-4902-B0C7-E261514513A1}"/>
                </a:ext>
              </a:extLst>
            </p:cNvPr>
            <p:cNvSpPr/>
            <p:nvPr/>
          </p:nvSpPr>
          <p:spPr>
            <a:xfrm>
              <a:off x="3635288" y="4034469"/>
              <a:ext cx="195763" cy="233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50"/>
                <a:gd name="f4" fmla="val 735"/>
                <a:gd name="f5" fmla="val 6086"/>
                <a:gd name="f6" fmla="val 1"/>
                <a:gd name="f7" fmla="val 6077"/>
                <a:gd name="f8" fmla="val 6068"/>
                <a:gd name="f9" fmla="val 3"/>
                <a:gd name="f10" fmla="val 6060"/>
                <a:gd name="f11" fmla="val 7"/>
                <a:gd name="f12" fmla="val 5811"/>
                <a:gd name="f13" fmla="val 140"/>
                <a:gd name="f14" fmla="val 5547"/>
                <a:gd name="f15" fmla="val 254"/>
                <a:gd name="f16" fmla="val 5280"/>
                <a:gd name="f17" fmla="val 343"/>
                <a:gd name="f18" fmla="val 4717"/>
                <a:gd name="f19" fmla="val 530"/>
                <a:gd name="f20" fmla="val 4082"/>
                <a:gd name="f21" fmla="val 625"/>
                <a:gd name="f22" fmla="val 3384"/>
                <a:gd name="f23" fmla="val 3155"/>
                <a:gd name="f24" fmla="val 2919"/>
                <a:gd name="f25" fmla="val 614"/>
                <a:gd name="f26" fmla="val 2678"/>
                <a:gd name="f27" fmla="val 594"/>
                <a:gd name="f28" fmla="val 1799"/>
                <a:gd name="f29" fmla="val 521"/>
                <a:gd name="f30" fmla="val 922"/>
                <a:gd name="f31" fmla="val 329"/>
                <a:gd name="f32" fmla="val 73"/>
                <a:gd name="f33" fmla="val 143"/>
                <a:gd name="f34" fmla="val 69"/>
                <a:gd name="f35" fmla="val 141"/>
                <a:gd name="f36" fmla="val 65"/>
                <a:gd name="f37" fmla="val 60"/>
                <a:gd name="f38" fmla="val 37"/>
                <a:gd name="f39" fmla="val 13"/>
                <a:gd name="f40" fmla="val 157"/>
                <a:gd name="f41" fmla="val 182"/>
                <a:gd name="f42" fmla="val 214"/>
                <a:gd name="f43" fmla="val 19"/>
                <a:gd name="f44" fmla="val 242"/>
                <a:gd name="f45" fmla="val 49"/>
                <a:gd name="f46" fmla="val 249"/>
                <a:gd name="f47" fmla="val 900"/>
                <a:gd name="f48" fmla="val 437"/>
                <a:gd name="f49" fmla="val 1780"/>
                <a:gd name="f50" fmla="val 631"/>
                <a:gd name="f51" fmla="val 2668"/>
                <a:gd name="f52" fmla="val 705"/>
                <a:gd name="f53" fmla="val 2911"/>
                <a:gd name="f54" fmla="val 724"/>
                <a:gd name="f55" fmla="val 3148"/>
                <a:gd name="f56" fmla="val 3380"/>
                <a:gd name="f57" fmla="val 4092"/>
                <a:gd name="f58" fmla="val 4740"/>
                <a:gd name="f59" fmla="val 638"/>
                <a:gd name="f60" fmla="val 5312"/>
                <a:gd name="f61" fmla="val 449"/>
                <a:gd name="f62" fmla="val 5589"/>
                <a:gd name="f63" fmla="val 358"/>
                <a:gd name="f64" fmla="val 5858"/>
                <a:gd name="f65" fmla="val 6111"/>
                <a:gd name="f66" fmla="val 104"/>
                <a:gd name="f67" fmla="val 6140"/>
                <a:gd name="f68" fmla="val 90"/>
                <a:gd name="f69" fmla="val 57"/>
                <a:gd name="f70" fmla="val 6135"/>
                <a:gd name="f71" fmla="val 30"/>
                <a:gd name="f72" fmla="val 6126"/>
                <a:gd name="f73" fmla="val 11"/>
                <a:gd name="f74" fmla="val 6106"/>
                <a:gd name="f75" fmla="*/ f0 1 6150"/>
                <a:gd name="f76" fmla="*/ f1 1 735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6150"/>
                <a:gd name="f83" fmla="*/ f80 1 735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6150" h="7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5"/>
                    <a:pt x="f37" y="f35"/>
                  </a:cubicBezTo>
                  <a:cubicBezTo>
                    <a:pt x="f38" y="f35"/>
                    <a:pt x="f39" y="f40"/>
                    <a:pt x="f11" y="f41"/>
                  </a:cubicBezTo>
                  <a:cubicBezTo>
                    <a:pt x="f2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4"/>
                    <a:pt x="f56" y="f4"/>
                  </a:cubicBezTo>
                  <a:cubicBezTo>
                    <a:pt x="f57" y="f4"/>
                    <a:pt x="f58" y="f59"/>
                    <a:pt x="f60" y="f61"/>
                  </a:cubicBezTo>
                  <a:cubicBezTo>
                    <a:pt x="f62" y="f63"/>
                    <a:pt x="f64" y="f44"/>
                    <a:pt x="f65" y="f66"/>
                  </a:cubicBezTo>
                  <a:cubicBezTo>
                    <a:pt x="f67" y="f68"/>
                    <a:pt x="f3" y="f69"/>
                    <a:pt x="f70" y="f71"/>
                  </a:cubicBezTo>
                  <a:cubicBezTo>
                    <a:pt x="f72" y="f73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5" name="Google Shape;4406;p63">
              <a:extLst>
                <a:ext uri="{FF2B5EF4-FFF2-40B4-BE49-F238E27FC236}">
                  <a16:creationId xmlns:a16="http://schemas.microsoft.com/office/drawing/2014/main" id="{88AB0A1F-AB7A-48AB-B38E-16B458170EA2}"/>
                </a:ext>
              </a:extLst>
            </p:cNvPr>
            <p:cNvSpPr/>
            <p:nvPr/>
          </p:nvSpPr>
          <p:spPr>
            <a:xfrm>
              <a:off x="3694816" y="4026898"/>
              <a:ext cx="58987" cy="90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3"/>
                <a:gd name="f4" fmla="val 284"/>
                <a:gd name="f5" fmla="val 58"/>
                <a:gd name="f6" fmla="val 34"/>
                <a:gd name="f7" fmla="val 13"/>
                <a:gd name="f8" fmla="val 17"/>
                <a:gd name="f9" fmla="val 7"/>
                <a:gd name="f10" fmla="val 42"/>
                <a:gd name="f11" fmla="val 70"/>
                <a:gd name="f12" fmla="val 100"/>
                <a:gd name="f13" fmla="val 46"/>
                <a:gd name="f14" fmla="val 107"/>
                <a:gd name="f15" fmla="val 501"/>
                <a:gd name="f16" fmla="val 225"/>
                <a:gd name="f17" fmla="val 969"/>
                <a:gd name="f18" fmla="val 1439"/>
                <a:gd name="f19" fmla="val 1558"/>
                <a:gd name="f20" fmla="val 1679"/>
                <a:gd name="f21" fmla="val 281"/>
                <a:gd name="f22" fmla="val 1800"/>
                <a:gd name="f23" fmla="val 275"/>
                <a:gd name="f24" fmla="val 1830"/>
                <a:gd name="f25" fmla="val 274"/>
                <a:gd name="f26" fmla="val 247"/>
                <a:gd name="f27" fmla="val 1852"/>
                <a:gd name="f28" fmla="val 217"/>
                <a:gd name="f29" fmla="val 1850"/>
                <a:gd name="f30" fmla="val 186"/>
                <a:gd name="f31" fmla="val 1825"/>
                <a:gd name="f32" fmla="val 164"/>
                <a:gd name="f33" fmla="val 1796"/>
                <a:gd name="f34" fmla="val 1795"/>
                <a:gd name="f35" fmla="val 1794"/>
                <a:gd name="f36" fmla="val 1793"/>
                <a:gd name="f37" fmla="val 1676"/>
                <a:gd name="f38" fmla="val 171"/>
                <a:gd name="f39" fmla="val 1560"/>
                <a:gd name="f40" fmla="val 175"/>
                <a:gd name="f41" fmla="val 1443"/>
                <a:gd name="f42" fmla="val 981"/>
                <a:gd name="f43" fmla="val 523"/>
                <a:gd name="f44" fmla="val 118"/>
                <a:gd name="f45" fmla="val 74"/>
                <a:gd name="f46" fmla="val 3"/>
                <a:gd name="f47" fmla="val 69"/>
                <a:gd name="f48" fmla="val 1"/>
                <a:gd name="f49" fmla="val 63"/>
                <a:gd name="f50" fmla="*/ f0 1 1853"/>
                <a:gd name="f51" fmla="*/ f1 1 284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1853"/>
                <a:gd name="f58" fmla="*/ f55 1 284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853" h="28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8" y="f12"/>
                    <a:pt x="f13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21"/>
                    <a:pt x="f22" y="f23"/>
                  </a:cubicBez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2"/>
                    <a:pt x="f36" y="f32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6" name="Google Shape;4407;p63">
              <a:extLst>
                <a:ext uri="{FF2B5EF4-FFF2-40B4-BE49-F238E27FC236}">
                  <a16:creationId xmlns:a16="http://schemas.microsoft.com/office/drawing/2014/main" id="{0A89ECAB-1CE4-4630-B454-40C2C5A8EF0B}"/>
                </a:ext>
              </a:extLst>
            </p:cNvPr>
            <p:cNvSpPr/>
            <p:nvPr/>
          </p:nvSpPr>
          <p:spPr>
            <a:xfrm>
              <a:off x="3617585" y="3942124"/>
              <a:ext cx="117079" cy="32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78"/>
                <a:gd name="f4" fmla="val 1032"/>
                <a:gd name="f5" fmla="val 3621"/>
                <a:gd name="f6" fmla="val 3620"/>
                <a:gd name="f7" fmla="val 3619"/>
                <a:gd name="f8" fmla="val 3618"/>
                <a:gd name="f9" fmla="val 2385"/>
                <a:gd name="f10" fmla="val 57"/>
                <a:gd name="f11" fmla="val 1147"/>
                <a:gd name="f12" fmla="val 380"/>
                <a:gd name="f13" fmla="val 41"/>
                <a:gd name="f14" fmla="val 929"/>
                <a:gd name="f15" fmla="val 14"/>
                <a:gd name="f16" fmla="val 940"/>
                <a:gd name="f17" fmla="val 1"/>
                <a:gd name="f18" fmla="val 974"/>
                <a:gd name="f19" fmla="val 15"/>
                <a:gd name="f20" fmla="val 1001"/>
                <a:gd name="f21" fmla="val 27"/>
                <a:gd name="f22" fmla="val 1021"/>
                <a:gd name="f23" fmla="val 46"/>
                <a:gd name="f24" fmla="val 1031"/>
                <a:gd name="f25" fmla="val 65"/>
                <a:gd name="f26" fmla="val 72"/>
                <a:gd name="f27" fmla="val 82"/>
                <a:gd name="f28" fmla="val 1030"/>
                <a:gd name="f29" fmla="val 91"/>
                <a:gd name="f30" fmla="val 1026"/>
                <a:gd name="f31" fmla="val 1183"/>
                <a:gd name="f32" fmla="val 483"/>
                <a:gd name="f33" fmla="val 2405"/>
                <a:gd name="f34" fmla="val 167"/>
                <a:gd name="f35" fmla="val 3624"/>
                <a:gd name="f36" fmla="val 110"/>
                <a:gd name="f37" fmla="val 3654"/>
                <a:gd name="f38" fmla="val 107"/>
                <a:gd name="f39" fmla="val 83"/>
                <a:gd name="f40" fmla="val 3675"/>
                <a:gd name="f41" fmla="val 53"/>
                <a:gd name="f42" fmla="val 3674"/>
                <a:gd name="f43" fmla="val 23"/>
                <a:gd name="f44" fmla="val 3648"/>
                <a:gd name="f45" fmla="*/ f0 1 3678"/>
                <a:gd name="f46" fmla="*/ f1 1 1032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678"/>
                <a:gd name="f53" fmla="*/ f50 1 1032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678" h="1032">
                  <a:moveTo>
                    <a:pt x="f5" y="f2"/>
                  </a:moveTo>
                  <a:cubicBezTo>
                    <a:pt x="f6" y="f2"/>
                    <a:pt x="f7" y="f2"/>
                    <a:pt x="f8" y="f2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7" name="Google Shape;4408;p63">
              <a:extLst>
                <a:ext uri="{FF2B5EF4-FFF2-40B4-BE49-F238E27FC236}">
                  <a16:creationId xmlns:a16="http://schemas.microsoft.com/office/drawing/2014/main" id="{CFE2D214-E978-4186-9170-29A592FA21A4}"/>
                </a:ext>
              </a:extLst>
            </p:cNvPr>
            <p:cNvSpPr/>
            <p:nvPr/>
          </p:nvSpPr>
          <p:spPr>
            <a:xfrm>
              <a:off x="3648629" y="3965524"/>
              <a:ext cx="23143" cy="109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7"/>
                <a:gd name="f4" fmla="val 345"/>
                <a:gd name="f5" fmla="val 664"/>
                <a:gd name="f6" fmla="val 1"/>
                <a:gd name="f7" fmla="val 659"/>
                <a:gd name="f8" fmla="val 653"/>
                <a:gd name="f9" fmla="val 648"/>
                <a:gd name="f10" fmla="val 3"/>
                <a:gd name="f11" fmla="val 442"/>
                <a:gd name="f12" fmla="val 70"/>
                <a:gd name="f13" fmla="val 236"/>
                <a:gd name="f14" fmla="val 148"/>
                <a:gd name="f15" fmla="val 40"/>
                <a:gd name="f16" fmla="val 239"/>
                <a:gd name="f17" fmla="val 13"/>
                <a:gd name="f18" fmla="val 252"/>
                <a:gd name="f19" fmla="val 286"/>
                <a:gd name="f20" fmla="val 312"/>
                <a:gd name="f21" fmla="val 21"/>
                <a:gd name="f22" fmla="val 332"/>
                <a:gd name="f23" fmla="val 41"/>
                <a:gd name="f24" fmla="val 63"/>
                <a:gd name="f25" fmla="val 71"/>
                <a:gd name="f26" fmla="val 78"/>
                <a:gd name="f27" fmla="val 84"/>
                <a:gd name="f28" fmla="val 339"/>
                <a:gd name="f29" fmla="val 278"/>
                <a:gd name="f30" fmla="val 479"/>
                <a:gd name="f31" fmla="val 174"/>
                <a:gd name="f32" fmla="val 682"/>
                <a:gd name="f33" fmla="val 108"/>
                <a:gd name="f34" fmla="val 712"/>
                <a:gd name="f35" fmla="val 98"/>
                <a:gd name="f36" fmla="val 726"/>
                <a:gd name="f37" fmla="val 67"/>
                <a:gd name="f38" fmla="val 718"/>
                <a:gd name="f39" fmla="val 39"/>
                <a:gd name="f40" fmla="val 710"/>
                <a:gd name="f41" fmla="val 15"/>
                <a:gd name="f42" fmla="val 687"/>
                <a:gd name="f43" fmla="*/ f0 1 727"/>
                <a:gd name="f44" fmla="*/ f1 1 3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727"/>
                <a:gd name="f51" fmla="*/ f48 1 3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727" h="345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17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18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8" name="Google Shape;4409;p63">
              <a:extLst>
                <a:ext uri="{FF2B5EF4-FFF2-40B4-BE49-F238E27FC236}">
                  <a16:creationId xmlns:a16="http://schemas.microsoft.com/office/drawing/2014/main" id="{CA2B0DD5-A69B-4457-9F31-6B15E0461A9E}"/>
                </a:ext>
              </a:extLst>
            </p:cNvPr>
            <p:cNvSpPr/>
            <p:nvPr/>
          </p:nvSpPr>
          <p:spPr>
            <a:xfrm>
              <a:off x="3652003" y="3992352"/>
              <a:ext cx="15727" cy="73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4"/>
                <a:gd name="f4" fmla="val 231"/>
                <a:gd name="f5" fmla="val 431"/>
                <a:gd name="f6" fmla="val 1"/>
                <a:gd name="f7" fmla="val 426"/>
                <a:gd name="f8" fmla="val 421"/>
                <a:gd name="f9" fmla="val 415"/>
                <a:gd name="f10" fmla="val 3"/>
                <a:gd name="f11" fmla="val 45"/>
                <a:gd name="f12" fmla="val 124"/>
                <a:gd name="f13" fmla="val 15"/>
                <a:gd name="f14" fmla="val 135"/>
                <a:gd name="f15" fmla="val 165"/>
                <a:gd name="f16" fmla="val 9"/>
                <a:gd name="f17" fmla="val 194"/>
                <a:gd name="f18" fmla="val 16"/>
                <a:gd name="f19" fmla="val 217"/>
                <a:gd name="f20" fmla="val 38"/>
                <a:gd name="f21" fmla="val 62"/>
                <a:gd name="f22" fmla="val 66"/>
                <a:gd name="f23" fmla="val 72"/>
                <a:gd name="f24" fmla="val 79"/>
                <a:gd name="f25" fmla="val 229"/>
                <a:gd name="f26" fmla="val 449"/>
                <a:gd name="f27" fmla="val 108"/>
                <a:gd name="f28" fmla="val 479"/>
                <a:gd name="f29" fmla="val 98"/>
                <a:gd name="f30" fmla="val 67"/>
                <a:gd name="f31" fmla="val 485"/>
                <a:gd name="f32" fmla="val 39"/>
                <a:gd name="f33" fmla="val 477"/>
                <a:gd name="f34" fmla="val 455"/>
                <a:gd name="f35" fmla="*/ f0 1 494"/>
                <a:gd name="f36" fmla="*/ f1 1 23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494"/>
                <a:gd name="f43" fmla="*/ f40 1 23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494" h="23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1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9" name="Google Shape;4410;p63">
              <a:extLst>
                <a:ext uri="{FF2B5EF4-FFF2-40B4-BE49-F238E27FC236}">
                  <a16:creationId xmlns:a16="http://schemas.microsoft.com/office/drawing/2014/main" id="{E59126F1-6AB8-4D8E-BB1F-03A1B8D1DD72}"/>
                </a:ext>
              </a:extLst>
            </p:cNvPr>
            <p:cNvSpPr/>
            <p:nvPr/>
          </p:nvSpPr>
          <p:spPr>
            <a:xfrm>
              <a:off x="3513655" y="3997866"/>
              <a:ext cx="44823" cy="462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8"/>
                <a:gd name="f4" fmla="val 1454"/>
                <a:gd name="f5" fmla="val 167"/>
                <a:gd name="f6" fmla="val 1"/>
                <a:gd name="f7" fmla="val 148"/>
                <a:gd name="f8" fmla="val 130"/>
                <a:gd name="f9" fmla="val 10"/>
                <a:gd name="f10" fmla="val 119"/>
                <a:gd name="f11" fmla="val 28"/>
                <a:gd name="f12" fmla="val 25"/>
                <a:gd name="f13" fmla="val 183"/>
                <a:gd name="f14" fmla="val 385"/>
                <a:gd name="f15" fmla="val 46"/>
                <a:gd name="f16" fmla="val 582"/>
                <a:gd name="f17" fmla="val 87"/>
                <a:gd name="f18" fmla="val 749"/>
                <a:gd name="f19" fmla="val 176"/>
                <a:gd name="f20" fmla="val 912"/>
                <a:gd name="f21" fmla="val 314"/>
                <a:gd name="f22" fmla="val 1066"/>
                <a:gd name="f23" fmla="val 452"/>
                <a:gd name="f24" fmla="val 1223"/>
                <a:gd name="f25" fmla="val 614"/>
                <a:gd name="f26" fmla="val 1338"/>
                <a:gd name="f27" fmla="val 784"/>
                <a:gd name="f28" fmla="val 1401"/>
                <a:gd name="f29" fmla="val 881"/>
                <a:gd name="f30" fmla="val 1436"/>
                <a:gd name="f31" fmla="val 983"/>
                <a:gd name="f32" fmla="val 1453"/>
                <a:gd name="f33" fmla="val 1083"/>
                <a:gd name="f34" fmla="val 1182"/>
                <a:gd name="f35" fmla="val 1278"/>
                <a:gd name="f36" fmla="val 1368"/>
                <a:gd name="f37" fmla="val 1399"/>
                <a:gd name="f38" fmla="val 1396"/>
                <a:gd name="f39" fmla="val 1388"/>
                <a:gd name="f40" fmla="val 1407"/>
                <a:gd name="f41" fmla="val 1357"/>
                <a:gd name="f42" fmla="val 1397"/>
                <a:gd name="f43" fmla="val 1328"/>
                <a:gd name="f44" fmla="val 1389"/>
                <a:gd name="f45" fmla="val 1306"/>
                <a:gd name="f46" fmla="val 1293"/>
                <a:gd name="f47" fmla="val 1346"/>
                <a:gd name="f48" fmla="val 1339"/>
                <a:gd name="f49" fmla="val 1333"/>
                <a:gd name="f50" fmla="val 1294"/>
                <a:gd name="f51" fmla="val 1326"/>
                <a:gd name="f52" fmla="val 1297"/>
                <a:gd name="f53" fmla="val 1252"/>
                <a:gd name="f54" fmla="val 1327"/>
                <a:gd name="f55" fmla="val 1169"/>
                <a:gd name="f56" fmla="val 1343"/>
                <a:gd name="f57" fmla="val 1084"/>
                <a:gd name="f58" fmla="val 997"/>
                <a:gd name="f59" fmla="val 908"/>
                <a:gd name="f60" fmla="val 822"/>
                <a:gd name="f61" fmla="val 1295"/>
                <a:gd name="f62" fmla="val 670"/>
                <a:gd name="f63" fmla="val 1240"/>
                <a:gd name="f64" fmla="val 523"/>
                <a:gd name="f65" fmla="val 1136"/>
                <a:gd name="f66" fmla="val 395"/>
                <a:gd name="f67" fmla="val 991"/>
                <a:gd name="f68" fmla="val 271"/>
                <a:gd name="f69" fmla="val 851"/>
                <a:gd name="f70" fmla="val 188"/>
                <a:gd name="f71" fmla="val 704"/>
                <a:gd name="f72" fmla="val 153"/>
                <a:gd name="f73" fmla="val 555"/>
                <a:gd name="f74" fmla="val 114"/>
                <a:gd name="f75" fmla="val 136"/>
                <a:gd name="f76" fmla="val 214"/>
                <a:gd name="f77" fmla="val 83"/>
                <a:gd name="f78" fmla="val 228"/>
                <a:gd name="f79" fmla="val 58"/>
                <a:gd name="f80" fmla="val 221"/>
                <a:gd name="f81" fmla="val 194"/>
                <a:gd name="f82" fmla="val 8"/>
                <a:gd name="f83" fmla="val 185"/>
                <a:gd name="f84" fmla="val 3"/>
                <a:gd name="f85" fmla="*/ f0 1 1408"/>
                <a:gd name="f86" fmla="*/ f1 1 1454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1408"/>
                <a:gd name="f93" fmla="*/ f90 1 1454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1408" h="145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36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4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14"/>
                    <a:pt x="f75" y="f76"/>
                    <a:pt x="f76" y="f77"/>
                  </a:cubicBezTo>
                  <a:cubicBezTo>
                    <a:pt x="f78" y="f79"/>
                    <a:pt x="f80" y="f12"/>
                    <a:pt x="f81" y="f82"/>
                  </a:cubicBezTo>
                  <a:cubicBezTo>
                    <a:pt x="f83" y="f84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0" name="Google Shape;4411;p63">
              <a:extLst>
                <a:ext uri="{FF2B5EF4-FFF2-40B4-BE49-F238E27FC236}">
                  <a16:creationId xmlns:a16="http://schemas.microsoft.com/office/drawing/2014/main" id="{50D896FF-A98B-4217-A66C-F4FBA4E14D68}"/>
                </a:ext>
              </a:extLst>
            </p:cNvPr>
            <p:cNvSpPr/>
            <p:nvPr/>
          </p:nvSpPr>
          <p:spPr>
            <a:xfrm>
              <a:off x="3528166" y="4010787"/>
              <a:ext cx="14511" cy="19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6"/>
                <a:gd name="f4" fmla="val 611"/>
                <a:gd name="f5" fmla="val 84"/>
                <a:gd name="f6" fmla="val 1"/>
                <a:gd name="f7" fmla="val 60"/>
                <a:gd name="f8" fmla="val 38"/>
                <a:gd name="f9" fmla="val 17"/>
                <a:gd name="f10" fmla="val 31"/>
                <a:gd name="f11" fmla="val 41"/>
                <a:gd name="f12" fmla="val 149"/>
                <a:gd name="f13" fmla="val 29"/>
                <a:gd name="f14" fmla="val 278"/>
                <a:gd name="f15" fmla="val 110"/>
                <a:gd name="f16" fmla="val 385"/>
                <a:gd name="f17" fmla="val 178"/>
                <a:gd name="f18" fmla="val 475"/>
                <a:gd name="f19" fmla="val 268"/>
                <a:gd name="f20" fmla="val 539"/>
                <a:gd name="f21" fmla="val 363"/>
                <a:gd name="f22" fmla="val 602"/>
                <a:gd name="f23" fmla="val 372"/>
                <a:gd name="f24" fmla="val 606"/>
                <a:gd name="f25" fmla="val 382"/>
                <a:gd name="f26" fmla="val 610"/>
                <a:gd name="f27" fmla="val 393"/>
                <a:gd name="f28" fmla="val 410"/>
                <a:gd name="f29" fmla="val 429"/>
                <a:gd name="f30" fmla="val 439"/>
                <a:gd name="f31" fmla="val 585"/>
                <a:gd name="f32" fmla="val 559"/>
                <a:gd name="f33" fmla="val 449"/>
                <a:gd name="f34" fmla="val 525"/>
                <a:gd name="f35" fmla="val 423"/>
                <a:gd name="f36" fmla="val 509"/>
                <a:gd name="f37" fmla="val 338"/>
                <a:gd name="f38" fmla="val 452"/>
                <a:gd name="f39" fmla="val 256"/>
                <a:gd name="f40" fmla="val 395"/>
                <a:gd name="f41" fmla="val 197"/>
                <a:gd name="f42" fmla="val 318"/>
                <a:gd name="f43" fmla="val 137"/>
                <a:gd name="f44" fmla="val 239"/>
                <a:gd name="f45" fmla="val 114"/>
                <a:gd name="f46" fmla="val 146"/>
                <a:gd name="f47" fmla="val 71"/>
                <a:gd name="f48" fmla="val 145"/>
                <a:gd name="f49" fmla="val 42"/>
                <a:gd name="f50" fmla="val 128"/>
                <a:gd name="f51" fmla="val 12"/>
                <a:gd name="f52" fmla="val 100"/>
                <a:gd name="f53" fmla="val 4"/>
                <a:gd name="f54" fmla="val 95"/>
                <a:gd name="f55" fmla="val 2"/>
                <a:gd name="f56" fmla="val 89"/>
                <a:gd name="f57" fmla="*/ f0 1 456"/>
                <a:gd name="f58" fmla="*/ f1 1 611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456"/>
                <a:gd name="f65" fmla="*/ f62 1 611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456" h="6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2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3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1" name="Google Shape;4412;p63">
              <a:extLst>
                <a:ext uri="{FF2B5EF4-FFF2-40B4-BE49-F238E27FC236}">
                  <a16:creationId xmlns:a16="http://schemas.microsoft.com/office/drawing/2014/main" id="{F3B6E380-71D3-4E9A-A184-29E97407CB56}"/>
                </a:ext>
              </a:extLst>
            </p:cNvPr>
            <p:cNvSpPr/>
            <p:nvPr/>
          </p:nvSpPr>
          <p:spPr>
            <a:xfrm>
              <a:off x="3547652" y="4006617"/>
              <a:ext cx="3758" cy="52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"/>
                <a:gd name="f4" fmla="val 166"/>
                <a:gd name="f5" fmla="val 53"/>
                <a:gd name="f6" fmla="val 1"/>
                <a:gd name="f7" fmla="val 23"/>
                <a:gd name="f8" fmla="val 26"/>
                <a:gd name="f9" fmla="val 2"/>
                <a:gd name="f10" fmla="val 58"/>
                <a:gd name="f11" fmla="val 5"/>
                <a:gd name="f12" fmla="val 115"/>
                <a:gd name="f13" fmla="val 8"/>
                <a:gd name="f14" fmla="val 143"/>
                <a:gd name="f15" fmla="val 32"/>
                <a:gd name="f16" fmla="val 60"/>
                <a:gd name="f17" fmla="val 65"/>
                <a:gd name="f18" fmla="val 94"/>
                <a:gd name="f19" fmla="val 165"/>
                <a:gd name="f20" fmla="val 117"/>
                <a:gd name="f21" fmla="val 139"/>
                <a:gd name="f22" fmla="val 116"/>
                <a:gd name="f23" fmla="val 109"/>
                <a:gd name="f24" fmla="val 112"/>
                <a:gd name="f25" fmla="val 52"/>
                <a:gd name="f26" fmla="val 110"/>
                <a:gd name="f27" fmla="val 24"/>
                <a:gd name="f28" fmla="val 86"/>
                <a:gd name="f29" fmla="val 57"/>
                <a:gd name="f30" fmla="*/ f0 1 118"/>
                <a:gd name="f31" fmla="*/ f1 1 166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18"/>
                <a:gd name="f38" fmla="*/ f35 1 166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18" h="166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lnTo>
                    <a:pt x="f17" y="f4"/>
                  </a:ln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6"/>
                    <a:pt x="f29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2" name="Google Shape;4413;p63">
              <a:extLst>
                <a:ext uri="{FF2B5EF4-FFF2-40B4-BE49-F238E27FC236}">
                  <a16:creationId xmlns:a16="http://schemas.microsoft.com/office/drawing/2014/main" id="{276FA6D0-074A-4135-B13B-E91AF77DA86E}"/>
                </a:ext>
              </a:extLst>
            </p:cNvPr>
            <p:cNvSpPr/>
            <p:nvPr/>
          </p:nvSpPr>
          <p:spPr>
            <a:xfrm>
              <a:off x="3527060" y="3979523"/>
              <a:ext cx="7516" cy="65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"/>
                <a:gd name="f4" fmla="val 206"/>
                <a:gd name="f5" fmla="val 175"/>
                <a:gd name="f6" fmla="val 1"/>
                <a:gd name="f7" fmla="val 167"/>
                <a:gd name="f8" fmla="val 159"/>
                <a:gd name="f9" fmla="val 2"/>
                <a:gd name="f10" fmla="val 152"/>
                <a:gd name="f11" fmla="val 6"/>
                <a:gd name="f12" fmla="val 96"/>
                <a:gd name="f13" fmla="val 29"/>
                <a:gd name="f14" fmla="val 49"/>
                <a:gd name="f15" fmla="val 70"/>
                <a:gd name="f16" fmla="val 17"/>
                <a:gd name="f17" fmla="val 120"/>
                <a:gd name="f18" fmla="val 147"/>
                <a:gd name="f19" fmla="val 8"/>
                <a:gd name="f20" fmla="val 181"/>
                <a:gd name="f21" fmla="val 32"/>
                <a:gd name="f22" fmla="val 197"/>
                <a:gd name="f23" fmla="val 42"/>
                <a:gd name="f24" fmla="val 202"/>
                <a:gd name="f25" fmla="val 52"/>
                <a:gd name="f26" fmla="val 205"/>
                <a:gd name="f27" fmla="val 64"/>
                <a:gd name="f28" fmla="val 81"/>
                <a:gd name="f29" fmla="val 99"/>
                <a:gd name="f30" fmla="val 108"/>
                <a:gd name="f31" fmla="val 178"/>
                <a:gd name="f32" fmla="val 129"/>
                <a:gd name="f33" fmla="val 121"/>
                <a:gd name="f34" fmla="val 195"/>
                <a:gd name="f35" fmla="val 105"/>
                <a:gd name="f36" fmla="val 223"/>
                <a:gd name="f37" fmla="val 63"/>
                <a:gd name="f38" fmla="val 34"/>
                <a:gd name="f39" fmla="val 216"/>
                <a:gd name="f40" fmla="val 13"/>
                <a:gd name="f41" fmla="val 196"/>
                <a:gd name="f42" fmla="*/ f0 1 236"/>
                <a:gd name="f43" fmla="*/ f1 1 20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36"/>
                <a:gd name="f50" fmla="*/ f47 1 20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36" h="2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2"/>
                    <a:pt x="f30" y="f31"/>
                  </a:cubicBezTo>
                  <a:cubicBezTo>
                    <a:pt x="f32" y="f18"/>
                    <a:pt x="f8" y="f33"/>
                    <a:pt x="f34" y="f35"/>
                  </a:cubicBezTo>
                  <a:cubicBezTo>
                    <a:pt x="f36" y="f12"/>
                    <a:pt x="f3" y="f37"/>
                    <a:pt x="f36" y="f38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3" name="Google Shape;4414;p63">
              <a:extLst>
                <a:ext uri="{FF2B5EF4-FFF2-40B4-BE49-F238E27FC236}">
                  <a16:creationId xmlns:a16="http://schemas.microsoft.com/office/drawing/2014/main" id="{E23E398A-BB9D-44DF-8D72-0AEB65848CEF}"/>
                </a:ext>
              </a:extLst>
            </p:cNvPr>
            <p:cNvSpPr/>
            <p:nvPr/>
          </p:nvSpPr>
          <p:spPr>
            <a:xfrm>
              <a:off x="3567613" y="4017407"/>
              <a:ext cx="7223" cy="91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"/>
                <a:gd name="f4" fmla="val 287"/>
                <a:gd name="f5" fmla="val 166"/>
                <a:gd name="f6" fmla="val 1"/>
                <a:gd name="f7" fmla="val 147"/>
                <a:gd name="f8" fmla="val 129"/>
                <a:gd name="f9" fmla="val 10"/>
                <a:gd name="f10" fmla="val 118"/>
                <a:gd name="f11" fmla="val 28"/>
                <a:gd name="f12" fmla="val 13"/>
                <a:gd name="f13" fmla="val 204"/>
                <a:gd name="f14" fmla="val 230"/>
                <a:gd name="f15" fmla="val 6"/>
                <a:gd name="f16" fmla="val 263"/>
                <a:gd name="f17" fmla="val 33"/>
                <a:gd name="f18" fmla="val 280"/>
                <a:gd name="f19" fmla="val 41"/>
                <a:gd name="f20" fmla="val 284"/>
                <a:gd name="f21" fmla="val 53"/>
                <a:gd name="f22" fmla="val 61"/>
                <a:gd name="f23" fmla="val 80"/>
                <a:gd name="f24" fmla="val 97"/>
                <a:gd name="f25" fmla="val 277"/>
                <a:gd name="f26" fmla="val 108"/>
                <a:gd name="f27" fmla="val 260"/>
                <a:gd name="f28" fmla="val 212"/>
                <a:gd name="f29" fmla="val 83"/>
                <a:gd name="f30" fmla="val 58"/>
                <a:gd name="f31" fmla="val 219"/>
                <a:gd name="f32" fmla="val 25"/>
                <a:gd name="f33" fmla="val 194"/>
                <a:gd name="f34" fmla="val 8"/>
                <a:gd name="f35" fmla="val 185"/>
                <a:gd name="f36" fmla="val 3"/>
                <a:gd name="f37" fmla="val 176"/>
                <a:gd name="f38" fmla="*/ f0 1 227"/>
                <a:gd name="f39" fmla="*/ f1 1 28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227"/>
                <a:gd name="f46" fmla="*/ f43 1 28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27" h="2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4" name="Google Shape;4415;p63">
            <a:extLst>
              <a:ext uri="{FF2B5EF4-FFF2-40B4-BE49-F238E27FC236}">
                <a16:creationId xmlns:a16="http://schemas.microsoft.com/office/drawing/2014/main" id="{712D1B74-2DF3-485F-AAA4-A4128BFFE11D}"/>
              </a:ext>
            </a:extLst>
          </p:cNvPr>
          <p:cNvGrpSpPr/>
          <p:nvPr/>
        </p:nvGrpSpPr>
        <p:grpSpPr>
          <a:xfrm>
            <a:off x="842775" y="3923790"/>
            <a:ext cx="312880" cy="321420"/>
            <a:chOff x="842775" y="3923790"/>
            <a:chExt cx="312880" cy="321420"/>
          </a:xfrm>
        </p:grpSpPr>
        <p:sp>
          <p:nvSpPr>
            <p:cNvPr id="135" name="Google Shape;4416;p63">
              <a:extLst>
                <a:ext uri="{FF2B5EF4-FFF2-40B4-BE49-F238E27FC236}">
                  <a16:creationId xmlns:a16="http://schemas.microsoft.com/office/drawing/2014/main" id="{07102EA6-9053-433D-8E5D-26E4F323D635}"/>
                </a:ext>
              </a:extLst>
            </p:cNvPr>
            <p:cNvSpPr/>
            <p:nvPr/>
          </p:nvSpPr>
          <p:spPr>
            <a:xfrm>
              <a:off x="842775" y="3923790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6" name="Google Shape;4417;p63">
              <a:extLst>
                <a:ext uri="{FF2B5EF4-FFF2-40B4-BE49-F238E27FC236}">
                  <a16:creationId xmlns:a16="http://schemas.microsoft.com/office/drawing/2014/main" id="{FCA54E22-ADCB-4CFC-A769-5870BF5B7759}"/>
                </a:ext>
              </a:extLst>
            </p:cNvPr>
            <p:cNvSpPr/>
            <p:nvPr/>
          </p:nvSpPr>
          <p:spPr>
            <a:xfrm>
              <a:off x="914875" y="3992544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7" name="Google Shape;4418;p63">
              <a:extLst>
                <a:ext uri="{FF2B5EF4-FFF2-40B4-BE49-F238E27FC236}">
                  <a16:creationId xmlns:a16="http://schemas.microsoft.com/office/drawing/2014/main" id="{80CAA695-8220-486A-832F-F61CB3B38839}"/>
                </a:ext>
              </a:extLst>
            </p:cNvPr>
            <p:cNvSpPr/>
            <p:nvPr/>
          </p:nvSpPr>
          <p:spPr>
            <a:xfrm>
              <a:off x="909151" y="3988201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8" name="Google Shape;4419;p63">
              <a:extLst>
                <a:ext uri="{FF2B5EF4-FFF2-40B4-BE49-F238E27FC236}">
                  <a16:creationId xmlns:a16="http://schemas.microsoft.com/office/drawing/2014/main" id="{DE70C300-A076-4A83-9C3F-5CEE21772E60}"/>
                </a:ext>
              </a:extLst>
            </p:cNvPr>
            <p:cNvSpPr/>
            <p:nvPr/>
          </p:nvSpPr>
          <p:spPr>
            <a:xfrm>
              <a:off x="1000289" y="4052520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9" name="Google Shape;4420;p63">
              <a:extLst>
                <a:ext uri="{FF2B5EF4-FFF2-40B4-BE49-F238E27FC236}">
                  <a16:creationId xmlns:a16="http://schemas.microsoft.com/office/drawing/2014/main" id="{7844A124-1371-4FC3-8714-D0F430A1503F}"/>
                </a:ext>
              </a:extLst>
            </p:cNvPr>
            <p:cNvSpPr/>
            <p:nvPr/>
          </p:nvSpPr>
          <p:spPr>
            <a:xfrm>
              <a:off x="973936" y="4030839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0" name="Google Shape;4421;p63">
              <a:extLst>
                <a:ext uri="{FF2B5EF4-FFF2-40B4-BE49-F238E27FC236}">
                  <a16:creationId xmlns:a16="http://schemas.microsoft.com/office/drawing/2014/main" id="{07DAFA6D-8F54-4822-9C69-B065006A7987}"/>
                </a:ext>
              </a:extLst>
            </p:cNvPr>
            <p:cNvSpPr/>
            <p:nvPr/>
          </p:nvSpPr>
          <p:spPr>
            <a:xfrm>
              <a:off x="1037203" y="4072134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1" name="Google Shape;4422;p63">
              <a:extLst>
                <a:ext uri="{FF2B5EF4-FFF2-40B4-BE49-F238E27FC236}">
                  <a16:creationId xmlns:a16="http://schemas.microsoft.com/office/drawing/2014/main" id="{89F3D44B-67ED-49EF-A320-F19FA625C927}"/>
                </a:ext>
              </a:extLst>
            </p:cNvPr>
            <p:cNvSpPr/>
            <p:nvPr/>
          </p:nvSpPr>
          <p:spPr>
            <a:xfrm>
              <a:off x="987981" y="4063557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2" name="Google Shape;4423;p63">
              <a:extLst>
                <a:ext uri="{FF2B5EF4-FFF2-40B4-BE49-F238E27FC236}">
                  <a16:creationId xmlns:a16="http://schemas.microsoft.com/office/drawing/2014/main" id="{3C509BE8-54C0-456C-8C4A-AED7C5A7D130}"/>
                </a:ext>
              </a:extLst>
            </p:cNvPr>
            <p:cNvSpPr/>
            <p:nvPr/>
          </p:nvSpPr>
          <p:spPr>
            <a:xfrm>
              <a:off x="988393" y="4086965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3" name="Google Shape;4424;p63">
              <a:extLst>
                <a:ext uri="{FF2B5EF4-FFF2-40B4-BE49-F238E27FC236}">
                  <a16:creationId xmlns:a16="http://schemas.microsoft.com/office/drawing/2014/main" id="{3BDF0837-B6E3-48A8-8CB7-D66C5EABBCC7}"/>
                </a:ext>
              </a:extLst>
            </p:cNvPr>
            <p:cNvSpPr/>
            <p:nvPr/>
          </p:nvSpPr>
          <p:spPr>
            <a:xfrm>
              <a:off x="945096" y="4054431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4" name="Google Shape;4425;p63">
            <a:extLst>
              <a:ext uri="{FF2B5EF4-FFF2-40B4-BE49-F238E27FC236}">
                <a16:creationId xmlns:a16="http://schemas.microsoft.com/office/drawing/2014/main" id="{CD0991B0-CB62-4727-A9A7-3104EEAD8CED}"/>
              </a:ext>
            </a:extLst>
          </p:cNvPr>
          <p:cNvGrpSpPr/>
          <p:nvPr/>
        </p:nvGrpSpPr>
        <p:grpSpPr>
          <a:xfrm>
            <a:off x="3283546" y="947702"/>
            <a:ext cx="379786" cy="304303"/>
            <a:chOff x="3283546" y="947702"/>
            <a:chExt cx="379786" cy="304303"/>
          </a:xfrm>
        </p:grpSpPr>
        <p:sp>
          <p:nvSpPr>
            <p:cNvPr id="145" name="Google Shape;4426;p63">
              <a:extLst>
                <a:ext uri="{FF2B5EF4-FFF2-40B4-BE49-F238E27FC236}">
                  <a16:creationId xmlns:a16="http://schemas.microsoft.com/office/drawing/2014/main" id="{638FDB59-373A-4B96-BB7F-82C7D6272A04}"/>
                </a:ext>
              </a:extLst>
            </p:cNvPr>
            <p:cNvSpPr/>
            <p:nvPr/>
          </p:nvSpPr>
          <p:spPr>
            <a:xfrm>
              <a:off x="3283546" y="947702"/>
              <a:ext cx="379786" cy="304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1"/>
                <a:gd name="f4" fmla="val 10361"/>
                <a:gd name="f5" fmla="val 6560"/>
                <a:gd name="f6" fmla="val 6016"/>
                <a:gd name="f7" fmla="val 5484"/>
                <a:gd name="f8" fmla="val 101"/>
                <a:gd name="f9" fmla="val 4977"/>
                <a:gd name="f10" fmla="val 304"/>
                <a:gd name="f11" fmla="val 2557"/>
                <a:gd name="f12" fmla="val 1269"/>
                <a:gd name="f13" fmla="val 2080"/>
                <a:gd name="f14" fmla="val 3091"/>
                <a:gd name="f15" fmla="val 1889"/>
                <a:gd name="f16" fmla="val 3962"/>
                <a:gd name="f17" fmla="val 603"/>
                <a:gd name="f18" fmla="val 4831"/>
                <a:gd name="f19" fmla="val 1"/>
                <a:gd name="f20" fmla="val 6433"/>
                <a:gd name="f21" fmla="val 475"/>
                <a:gd name="f22" fmla="val 7920"/>
                <a:gd name="f23" fmla="val 849"/>
                <a:gd name="f24" fmla="val 9100"/>
                <a:gd name="f25" fmla="val 2014"/>
                <a:gd name="f26" fmla="val 4156"/>
                <a:gd name="f27" fmla="val 4545"/>
                <a:gd name="f28" fmla="val 4961"/>
                <a:gd name="f29" fmla="val 10318"/>
                <a:gd name="f30" fmla="val 5390"/>
                <a:gd name="f31" fmla="val 10234"/>
                <a:gd name="f32" fmla="val 7156"/>
                <a:gd name="f33" fmla="val 9886"/>
                <a:gd name="f34" fmla="val 8244"/>
                <a:gd name="f35" fmla="val 9019"/>
                <a:gd name="f36" fmla="val 8963"/>
                <a:gd name="f37" fmla="val 8447"/>
                <a:gd name="f38" fmla="val 9635"/>
                <a:gd name="f39" fmla="val 7911"/>
                <a:gd name="f40" fmla="val 9753"/>
                <a:gd name="f41" fmla="val 7850"/>
                <a:gd name="f42" fmla="val 10099"/>
                <a:gd name="f43" fmla="val 10160"/>
                <a:gd name="f44" fmla="val 10227"/>
                <a:gd name="f45" fmla="val 7851"/>
                <a:gd name="f46" fmla="val 10299"/>
                <a:gd name="f47" fmla="val 7859"/>
                <a:gd name="f48" fmla="val 10334"/>
                <a:gd name="f49" fmla="val 7863"/>
                <a:gd name="f50" fmla="val 10440"/>
                <a:gd name="f51" fmla="val 7868"/>
                <a:gd name="f52" fmla="val 10502"/>
                <a:gd name="f53" fmla="val 11291"/>
                <a:gd name="f54" fmla="val 12015"/>
                <a:gd name="f55" fmla="val 7473"/>
                <a:gd name="f56" fmla="val 12440"/>
                <a:gd name="f57" fmla="val 6812"/>
                <a:gd name="f58" fmla="val 12903"/>
                <a:gd name="f59" fmla="val 6095"/>
                <a:gd name="f60" fmla="val 12930"/>
                <a:gd name="f61" fmla="val 5185"/>
                <a:gd name="f62" fmla="val 12512"/>
                <a:gd name="f63" fmla="val 4438"/>
                <a:gd name="f64" fmla="val 12482"/>
                <a:gd name="f65" fmla="val 4387"/>
                <a:gd name="f66" fmla="val 11784"/>
                <a:gd name="f67" fmla="val 3155"/>
                <a:gd name="f68" fmla="val 10710"/>
                <a:gd name="f69" fmla="val 2047"/>
                <a:gd name="f70" fmla="val 9394"/>
                <a:gd name="f71" fmla="val 688"/>
                <a:gd name="f72" fmla="val 7997"/>
                <a:gd name="f73" fmla="*/ f0 1 12931"/>
                <a:gd name="f74" fmla="*/ f1 1 10361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2931"/>
                <a:gd name="f81" fmla="*/ f78 1 10361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2931" h="103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6" name="Google Shape;4427;p63">
              <a:extLst>
                <a:ext uri="{FF2B5EF4-FFF2-40B4-BE49-F238E27FC236}">
                  <a16:creationId xmlns:a16="http://schemas.microsoft.com/office/drawing/2014/main" id="{BF5C9E77-719A-42AA-87EC-0CA6FD2917C1}"/>
                </a:ext>
              </a:extLst>
            </p:cNvPr>
            <p:cNvSpPr/>
            <p:nvPr/>
          </p:nvSpPr>
          <p:spPr>
            <a:xfrm>
              <a:off x="3360291" y="1016757"/>
              <a:ext cx="227731" cy="166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54"/>
                <a:gd name="f4" fmla="val 5653"/>
                <a:gd name="f5" fmla="val 3951"/>
                <a:gd name="f6" fmla="val 3715"/>
                <a:gd name="f7" fmla="val 3475"/>
                <a:gd name="f8" fmla="val 43"/>
                <a:gd name="f9" fmla="val 3235"/>
                <a:gd name="f10" fmla="val 139"/>
                <a:gd name="f11" fmla="val 2684"/>
                <a:gd name="f12" fmla="val 359"/>
                <a:gd name="f13" fmla="val 2287"/>
                <a:gd name="f14" fmla="val 641"/>
                <a:gd name="f15" fmla="val 2020"/>
                <a:gd name="f16" fmla="val 1004"/>
                <a:gd name="f17" fmla="val 1731"/>
                <a:gd name="f18" fmla="val 1396"/>
                <a:gd name="f19" fmla="val 1639"/>
                <a:gd name="f20" fmla="val 1826"/>
                <a:gd name="f21" fmla="val 1559"/>
                <a:gd name="f22" fmla="val 2206"/>
                <a:gd name="f23" fmla="val 1512"/>
                <a:gd name="f24" fmla="val 2429"/>
                <a:gd name="f25" fmla="val 1465"/>
                <a:gd name="f26" fmla="val 2642"/>
                <a:gd name="f27" fmla="val 1384"/>
                <a:gd name="f28" fmla="val 2833"/>
                <a:gd name="f29" fmla="val 1345"/>
                <a:gd name="f30" fmla="val 2930"/>
                <a:gd name="f31" fmla="val 1297"/>
                <a:gd name="f32" fmla="val 3021"/>
                <a:gd name="f33" fmla="val 1234"/>
                <a:gd name="f34" fmla="val 3105"/>
                <a:gd name="f35" fmla="val 1125"/>
                <a:gd name="f36" fmla="val 3255"/>
                <a:gd name="f37" fmla="val 981"/>
                <a:gd name="f38" fmla="val 3368"/>
                <a:gd name="f39" fmla="val 796"/>
                <a:gd name="f40" fmla="val 3453"/>
                <a:gd name="f41" fmla="val 596"/>
                <a:gd name="f42" fmla="val 3542"/>
                <a:gd name="f43" fmla="val 421"/>
                <a:gd name="f44" fmla="val 3682"/>
                <a:gd name="f45" fmla="val 292"/>
                <a:gd name="f46" fmla="val 3858"/>
                <a:gd name="f47" fmla="val 71"/>
                <a:gd name="f48" fmla="val 4157"/>
                <a:gd name="f49" fmla="val 1"/>
                <a:gd name="f50" fmla="val 4529"/>
                <a:gd name="f51" fmla="val 106"/>
                <a:gd name="f52" fmla="val 4855"/>
                <a:gd name="f53" fmla="val 148"/>
                <a:gd name="f54" fmla="val 4986"/>
                <a:gd name="f55" fmla="val 212"/>
                <a:gd name="f56" fmla="val 5102"/>
                <a:gd name="f57" fmla="val 297"/>
                <a:gd name="f58" fmla="val 5200"/>
                <a:gd name="f59" fmla="val 549"/>
                <a:gd name="f60" fmla="val 5496"/>
                <a:gd name="f61" fmla="val 984"/>
                <a:gd name="f62" fmla="val 5652"/>
                <a:gd name="f63" fmla="val 1553"/>
                <a:gd name="f64" fmla="val 1787"/>
                <a:gd name="f65" fmla="val 2044"/>
                <a:gd name="f66" fmla="val 5626"/>
                <a:gd name="f67" fmla="val 2321"/>
                <a:gd name="f68" fmla="val 5572"/>
                <a:gd name="f69" fmla="val 3523"/>
                <a:gd name="f70" fmla="val 5334"/>
                <a:gd name="f71" fmla="val 4215"/>
                <a:gd name="f72" fmla="val 4784"/>
                <a:gd name="f73" fmla="val 4880"/>
                <a:gd name="f74" fmla="val 4251"/>
                <a:gd name="f75" fmla="val 5418"/>
                <a:gd name="f76" fmla="val 3826"/>
                <a:gd name="f77" fmla="val 5934"/>
                <a:gd name="f78" fmla="val 3413"/>
                <a:gd name="f79" fmla="val 6669"/>
                <a:gd name="f80" fmla="val 6673"/>
                <a:gd name="f81" fmla="val 6919"/>
                <a:gd name="f82" fmla="val 3175"/>
                <a:gd name="f83" fmla="val 7188"/>
                <a:gd name="f84" fmla="val 3141"/>
                <a:gd name="f85" fmla="val 7492"/>
                <a:gd name="f86" fmla="val 7559"/>
                <a:gd name="f87" fmla="val 7628"/>
                <a:gd name="f88" fmla="val 3143"/>
                <a:gd name="f89" fmla="val 7698"/>
                <a:gd name="f90" fmla="val 3146"/>
                <a:gd name="f91" fmla="val 7699"/>
                <a:gd name="f92" fmla="val 7701"/>
                <a:gd name="f93" fmla="val 7702"/>
                <a:gd name="f94" fmla="val 7717"/>
                <a:gd name="f95" fmla="val 7733"/>
                <a:gd name="f96" fmla="val 3138"/>
                <a:gd name="f97" fmla="val 7743"/>
                <a:gd name="f98" fmla="val 3125"/>
                <a:gd name="f99" fmla="val 7745"/>
                <a:gd name="f100" fmla="val 3122"/>
                <a:gd name="f101" fmla="val 3121"/>
                <a:gd name="f102" fmla="val 3084"/>
                <a:gd name="f103" fmla="val 3068"/>
                <a:gd name="f104" fmla="val 3065"/>
                <a:gd name="f105" fmla="val 7738"/>
                <a:gd name="f106" fmla="val 3057"/>
                <a:gd name="f107" fmla="val 3049"/>
                <a:gd name="f108" fmla="val 7724"/>
                <a:gd name="f109" fmla="val 3040"/>
                <a:gd name="f110" fmla="val 3034"/>
                <a:gd name="f111" fmla="val 7658"/>
                <a:gd name="f112" fmla="val 2997"/>
                <a:gd name="f113" fmla="val 7597"/>
                <a:gd name="f114" fmla="val 2962"/>
                <a:gd name="f115" fmla="val 7538"/>
                <a:gd name="f116" fmla="val 2928"/>
                <a:gd name="f117" fmla="val 7545"/>
                <a:gd name="f118" fmla="val 2931"/>
                <a:gd name="f119" fmla="val 7554"/>
                <a:gd name="f120" fmla="val 2933"/>
                <a:gd name="f121" fmla="val 7561"/>
                <a:gd name="f122" fmla="val 7575"/>
                <a:gd name="f123" fmla="val 7588"/>
                <a:gd name="f124" fmla="val 7599"/>
                <a:gd name="f125" fmla="val 2918"/>
                <a:gd name="f126" fmla="val 7603"/>
                <a:gd name="f127" fmla="val 2913"/>
                <a:gd name="f128" fmla="val 7617"/>
                <a:gd name="f129" fmla="val 2894"/>
                <a:gd name="f130" fmla="val 2871"/>
                <a:gd name="f131" fmla="val 7606"/>
                <a:gd name="f132" fmla="val 2852"/>
                <a:gd name="f133" fmla="val 7562"/>
                <a:gd name="f134" fmla="val 2783"/>
                <a:gd name="f135" fmla="val 7510"/>
                <a:gd name="f136" fmla="val 2708"/>
                <a:gd name="f137" fmla="val 7455"/>
                <a:gd name="f138" fmla="val 2629"/>
                <a:gd name="f139" fmla="val 6779"/>
                <a:gd name="f140" fmla="val 1652"/>
                <a:gd name="f141" fmla="val 5421"/>
                <a:gd name="f142" fmla="*/ f0 1 7754"/>
                <a:gd name="f143" fmla="*/ f1 1 5653"/>
                <a:gd name="f144" fmla="val f2"/>
                <a:gd name="f145" fmla="val f3"/>
                <a:gd name="f146" fmla="val f4"/>
                <a:gd name="f147" fmla="+- f146 0 f144"/>
                <a:gd name="f148" fmla="+- f145 0 f144"/>
                <a:gd name="f149" fmla="*/ f148 1 7754"/>
                <a:gd name="f150" fmla="*/ f147 1 5653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7754" h="56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9"/>
                  </a:cubicBezTo>
                  <a:lnTo>
                    <a:pt x="f80" y="f9"/>
                  </a:ln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0"/>
                    <a:pt x="f92" y="f90"/>
                    <a:pt x="f93" y="f90"/>
                  </a:cubicBezTo>
                  <a:cubicBezTo>
                    <a:pt x="f94" y="f90"/>
                    <a:pt x="f95" y="f96"/>
                    <a:pt x="f97" y="f98"/>
                  </a:cubicBezTo>
                  <a:cubicBezTo>
                    <a:pt x="f97" y="f98"/>
                    <a:pt x="f99" y="f100"/>
                    <a:pt x="f99" y="f101"/>
                  </a:cubicBezTo>
                  <a:cubicBezTo>
                    <a:pt x="f3" y="f34"/>
                    <a:pt x="f3" y="f102"/>
                    <a:pt x="f99" y="f103"/>
                  </a:cubicBezTo>
                  <a:cubicBezTo>
                    <a:pt x="f97" y="f104"/>
                    <a:pt x="f105" y="f106"/>
                    <a:pt x="f105" y="f106"/>
                  </a:cubicBezTo>
                  <a:cubicBezTo>
                    <a:pt x="f95" y="f107"/>
                    <a:pt x="f108" y="f109"/>
                    <a:pt x="f94" y="f110"/>
                  </a:cubicBezTo>
                  <a:cubicBezTo>
                    <a:pt x="f111" y="f112"/>
                    <a:pt x="f113" y="f114"/>
                    <a:pt x="f115" y="f116"/>
                  </a:cubicBezTo>
                  <a:lnTo>
                    <a:pt x="f115" y="f116"/>
                  </a:ln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16"/>
                    <a:pt x="f124" y="f125"/>
                  </a:cubicBezTo>
                  <a:lnTo>
                    <a:pt x="f126" y="f127"/>
                  </a:lnTo>
                  <a:cubicBezTo>
                    <a:pt x="f128" y="f129"/>
                    <a:pt x="f128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7" name="Google Shape;4428;p63">
              <a:extLst>
                <a:ext uri="{FF2B5EF4-FFF2-40B4-BE49-F238E27FC236}">
                  <a16:creationId xmlns:a16="http://schemas.microsoft.com/office/drawing/2014/main" id="{1DCA661A-B947-4B5F-BC9F-4F06EAAE2F62}"/>
                </a:ext>
              </a:extLst>
            </p:cNvPr>
            <p:cNvSpPr/>
            <p:nvPr/>
          </p:nvSpPr>
          <p:spPr>
            <a:xfrm>
              <a:off x="3353123" y="1012030"/>
              <a:ext cx="242306" cy="1755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0"/>
                <a:gd name="f4" fmla="val 5978"/>
                <a:gd name="f5" fmla="val 4195"/>
                <a:gd name="f6" fmla="val 220"/>
                <a:gd name="f7" fmla="val 5922"/>
                <a:gd name="f8" fmla="val 7514"/>
                <a:gd name="f9" fmla="val 2577"/>
                <a:gd name="f10" fmla="val 7932"/>
                <a:gd name="f11" fmla="val 3250"/>
                <a:gd name="f12" fmla="val 7862"/>
                <a:gd name="f13" fmla="val 3247"/>
                <a:gd name="f14" fmla="val 7794"/>
                <a:gd name="f15" fmla="val 3245"/>
                <a:gd name="f16" fmla="val 7727"/>
                <a:gd name="f17" fmla="val 6495"/>
                <a:gd name="f18" fmla="val 5811"/>
                <a:gd name="f19" fmla="val 3791"/>
                <a:gd name="f20" fmla="val 5088"/>
                <a:gd name="f21" fmla="val 4368"/>
                <a:gd name="f22" fmla="val 4426"/>
                <a:gd name="f23" fmla="val 4897"/>
                <a:gd name="f24" fmla="val 3741"/>
                <a:gd name="f25" fmla="val 5441"/>
                <a:gd name="f26" fmla="val 2552"/>
                <a:gd name="f27" fmla="val 5676"/>
                <a:gd name="f28" fmla="val 2280"/>
                <a:gd name="f29" fmla="val 5729"/>
                <a:gd name="f30" fmla="val 2026"/>
                <a:gd name="f31" fmla="val 5755"/>
                <a:gd name="f32" fmla="val 1796"/>
                <a:gd name="f33" fmla="val 1063"/>
                <a:gd name="f34" fmla="val 560"/>
                <a:gd name="f35" fmla="val 5490"/>
                <a:gd name="f36" fmla="val 403"/>
                <a:gd name="f37" fmla="val 4996"/>
                <a:gd name="f38" fmla="val 242"/>
                <a:gd name="f39" fmla="val 4489"/>
                <a:gd name="f40" fmla="val 531"/>
                <a:gd name="f41" fmla="val 3903"/>
                <a:gd name="f42" fmla="val 1062"/>
                <a:gd name="f43" fmla="val 3665"/>
                <a:gd name="f44" fmla="val 1639"/>
                <a:gd name="f45" fmla="val 3407"/>
                <a:gd name="f46" fmla="val 1745"/>
                <a:gd name="f47" fmla="val 2906"/>
                <a:gd name="f48" fmla="val 1859"/>
                <a:gd name="f49" fmla="val 2379"/>
                <a:gd name="f50" fmla="val 2009"/>
                <a:gd name="f51" fmla="val 1678"/>
                <a:gd name="f52" fmla="val 2179"/>
                <a:gd name="f53" fmla="val 882"/>
                <a:gd name="f54" fmla="val 3503"/>
                <a:gd name="f55" fmla="val 354"/>
                <a:gd name="f56" fmla="val 3734"/>
                <a:gd name="f57" fmla="val 261"/>
                <a:gd name="f58" fmla="val 3966"/>
                <a:gd name="f59" fmla="val 4191"/>
                <a:gd name="f60" fmla="val 3927"/>
                <a:gd name="f61" fmla="val 3670"/>
                <a:gd name="f62" fmla="val 49"/>
                <a:gd name="f63" fmla="val 3421"/>
                <a:gd name="f64" fmla="val 149"/>
                <a:gd name="f65" fmla="val 1990"/>
                <a:gd name="f66" fmla="val 720"/>
                <a:gd name="f67" fmla="val 1797"/>
                <a:gd name="f68" fmla="val 1614"/>
                <a:gd name="f69" fmla="val 1645"/>
                <a:gd name="f70" fmla="val 2333"/>
                <a:gd name="f71" fmla="val 1535"/>
                <a:gd name="f72" fmla="val 2846"/>
                <a:gd name="f73" fmla="val 1448"/>
                <a:gd name="f74" fmla="val 3252"/>
                <a:gd name="f75" fmla="val 973"/>
                <a:gd name="f76" fmla="val 3465"/>
                <a:gd name="f77" fmla="val 342"/>
                <a:gd name="f78" fmla="val 3749"/>
                <a:gd name="f79" fmla="val 4451"/>
                <a:gd name="f80" fmla="val 195"/>
                <a:gd name="f81" fmla="val 5063"/>
                <a:gd name="f82" fmla="val 272"/>
                <a:gd name="f83" fmla="val 5303"/>
                <a:gd name="f84" fmla="val 594"/>
                <a:gd name="f85" fmla="val 1787"/>
                <a:gd name="f86" fmla="val 2022"/>
                <a:gd name="f87" fmla="val 2290"/>
                <a:gd name="f88" fmla="val 5952"/>
                <a:gd name="f89" fmla="val 2595"/>
                <a:gd name="f90" fmla="val 5889"/>
                <a:gd name="f91" fmla="val 3835"/>
                <a:gd name="f92" fmla="val 5646"/>
                <a:gd name="f93" fmla="val 4574"/>
                <a:gd name="f94" fmla="val 5056"/>
                <a:gd name="f95" fmla="val 5227"/>
                <a:gd name="f96" fmla="val 4539"/>
                <a:gd name="f97" fmla="val 5946"/>
                <a:gd name="f98" fmla="val 3965"/>
                <a:gd name="f99" fmla="val 6579"/>
                <a:gd name="f100" fmla="val 3464"/>
                <a:gd name="f101" fmla="val 7733"/>
                <a:gd name="f102" fmla="val 7858"/>
                <a:gd name="f103" fmla="val 7988"/>
                <a:gd name="f104" fmla="val 3470"/>
                <a:gd name="f105" fmla="val 8126"/>
                <a:gd name="f106" fmla="val 3482"/>
                <a:gd name="f107" fmla="val 8129"/>
                <a:gd name="f108" fmla="val 3483"/>
                <a:gd name="f109" fmla="val 8132"/>
                <a:gd name="f110" fmla="val 8134"/>
                <a:gd name="f111" fmla="val 8172"/>
                <a:gd name="f112" fmla="val 8207"/>
                <a:gd name="f113" fmla="val 8227"/>
                <a:gd name="f114" fmla="val 3433"/>
                <a:gd name="f115" fmla="val 8249"/>
                <a:gd name="f116" fmla="val 3400"/>
                <a:gd name="f117" fmla="val 3354"/>
                <a:gd name="f118" fmla="val 8231"/>
                <a:gd name="f119" fmla="val 3319"/>
                <a:gd name="f120" fmla="val 8226"/>
                <a:gd name="f121" fmla="val 3309"/>
                <a:gd name="f122" fmla="val 7640"/>
                <a:gd name="f123" fmla="val 2279"/>
                <a:gd name="f124" fmla="val 6767"/>
                <a:gd name="f125" fmla="val 1380"/>
                <a:gd name="f126" fmla="val 5881"/>
                <a:gd name="f127" fmla="val 467"/>
                <a:gd name="f128" fmla="val 5004"/>
                <a:gd name="f129" fmla="*/ f0 1 8250"/>
                <a:gd name="f130" fmla="*/ f1 1 5978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8250"/>
                <a:gd name="f137" fmla="*/ f134 1 5978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8250" h="59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  <a:moveTo>
                    <a:pt x="f59" y="f2"/>
                  </a:moveTo>
                  <a:cubicBezTo>
                    <a:pt x="f60" y="f2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2" y="f79"/>
                    <a:pt x="f80" y="f81"/>
                  </a:cubicBezTo>
                  <a:cubicBezTo>
                    <a:pt x="f82" y="f83"/>
                    <a:pt x="f84" y="f4"/>
                    <a:pt x="f85" y="f4"/>
                  </a:cubicBezTo>
                  <a:cubicBezTo>
                    <a:pt x="f86" y="f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7" y="f108"/>
                    <a:pt x="f109" y="f108"/>
                    <a:pt x="f110" y="f108"/>
                  </a:cubicBezTo>
                  <a:cubicBezTo>
                    <a:pt x="f111" y="f108"/>
                    <a:pt x="f112" y="f76"/>
                    <a:pt x="f113" y="f114"/>
                  </a:cubicBezTo>
                  <a:cubicBezTo>
                    <a:pt x="f115" y="f116"/>
                    <a:pt x="f3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9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8" name="Google Shape;4429;p63">
              <a:extLst>
                <a:ext uri="{FF2B5EF4-FFF2-40B4-BE49-F238E27FC236}">
                  <a16:creationId xmlns:a16="http://schemas.microsoft.com/office/drawing/2014/main" id="{C9DB30F9-E252-4BDE-9690-5783081DBC24}"/>
                </a:ext>
              </a:extLst>
            </p:cNvPr>
            <p:cNvSpPr/>
            <p:nvPr/>
          </p:nvSpPr>
          <p:spPr>
            <a:xfrm>
              <a:off x="3448431" y="1084341"/>
              <a:ext cx="144621" cy="2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24"/>
                <a:gd name="f4" fmla="val 879"/>
                <a:gd name="f5" fmla="val 2328"/>
                <a:gd name="f6" fmla="val 1"/>
                <a:gd name="f7" fmla="val 1530"/>
                <a:gd name="f8" fmla="val 732"/>
                <a:gd name="f9" fmla="val 204"/>
                <a:gd name="f10" fmla="val 36"/>
                <a:gd name="f11" fmla="val 615"/>
                <a:gd name="f12" fmla="val 11"/>
                <a:gd name="f13" fmla="val 629"/>
                <a:gd name="f14" fmla="val 663"/>
                <a:gd name="f15" fmla="val 18"/>
                <a:gd name="f16" fmla="val 690"/>
                <a:gd name="f17" fmla="val 28"/>
                <a:gd name="f18" fmla="val 708"/>
                <a:gd name="f19" fmla="val 46"/>
                <a:gd name="f20" fmla="val 718"/>
                <a:gd name="f21" fmla="val 64"/>
                <a:gd name="f22" fmla="val 74"/>
                <a:gd name="f23" fmla="val 83"/>
                <a:gd name="f24" fmla="val 715"/>
                <a:gd name="f25" fmla="val 92"/>
                <a:gd name="f26" fmla="val 710"/>
                <a:gd name="f27" fmla="val 759"/>
                <a:gd name="f28" fmla="val 317"/>
                <a:gd name="f29" fmla="val 1541"/>
                <a:gd name="f30" fmla="val 122"/>
                <a:gd name="f31" fmla="val 2324"/>
                <a:gd name="f32" fmla="val 3213"/>
                <a:gd name="f33" fmla="val 4104"/>
                <a:gd name="f34" fmla="val 373"/>
                <a:gd name="f35" fmla="val 4830"/>
                <a:gd name="f36" fmla="val 870"/>
                <a:gd name="f37" fmla="val 4838"/>
                <a:gd name="f38" fmla="val 875"/>
                <a:gd name="f39" fmla="val 4848"/>
                <a:gd name="f40" fmla="val 878"/>
                <a:gd name="f41" fmla="val 4860"/>
                <a:gd name="f42" fmla="val 4877"/>
                <a:gd name="f43" fmla="val 4895"/>
                <a:gd name="f44" fmla="val 4905"/>
                <a:gd name="f45" fmla="val 855"/>
                <a:gd name="f46" fmla="val 831"/>
                <a:gd name="f47" fmla="val 4917"/>
                <a:gd name="f48" fmla="val 797"/>
                <a:gd name="f49" fmla="val 4891"/>
                <a:gd name="f50" fmla="val 778"/>
                <a:gd name="f51" fmla="val 4137"/>
                <a:gd name="f52" fmla="val 262"/>
                <a:gd name="f53" fmla="val 3233"/>
                <a:gd name="f54" fmla="*/ f0 1 4924"/>
                <a:gd name="f55" fmla="*/ f1 1 879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4924"/>
                <a:gd name="f62" fmla="*/ f59 1 879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4924" h="87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6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9" name="Google Shape;4430;p63">
              <a:extLst>
                <a:ext uri="{FF2B5EF4-FFF2-40B4-BE49-F238E27FC236}">
                  <a16:creationId xmlns:a16="http://schemas.microsoft.com/office/drawing/2014/main" id="{5EA4F688-C5CE-4BCF-9F68-9E05CAAC6415}"/>
                </a:ext>
              </a:extLst>
            </p:cNvPr>
            <p:cNvSpPr/>
            <p:nvPr/>
          </p:nvSpPr>
          <p:spPr>
            <a:xfrm>
              <a:off x="3505233" y="1073377"/>
              <a:ext cx="37417" cy="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4"/>
                <a:gd name="f4" fmla="val 176"/>
                <a:gd name="f5" fmla="val 554"/>
                <a:gd name="f6" fmla="val 387"/>
                <a:gd name="f7" fmla="val 219"/>
                <a:gd name="f8" fmla="val 13"/>
                <a:gd name="f9" fmla="val 52"/>
                <a:gd name="f10" fmla="val 38"/>
                <a:gd name="f11" fmla="val 22"/>
                <a:gd name="f12" fmla="val 43"/>
                <a:gd name="f13" fmla="val 1"/>
                <a:gd name="f14" fmla="val 69"/>
                <a:gd name="f15" fmla="val 6"/>
                <a:gd name="f16" fmla="val 100"/>
                <a:gd name="f17" fmla="val 10"/>
                <a:gd name="f18" fmla="val 127"/>
                <a:gd name="f19" fmla="val 31"/>
                <a:gd name="f20" fmla="val 147"/>
                <a:gd name="f21" fmla="val 57"/>
                <a:gd name="f22" fmla="val 61"/>
                <a:gd name="f23" fmla="val 64"/>
                <a:gd name="f24" fmla="val 67"/>
                <a:gd name="f25" fmla="val 146"/>
                <a:gd name="f26" fmla="val 228"/>
                <a:gd name="f27" fmla="val 122"/>
                <a:gd name="f28" fmla="val 389"/>
                <a:gd name="f29" fmla="val 110"/>
                <a:gd name="f30" fmla="val 550"/>
                <a:gd name="f31" fmla="val 769"/>
                <a:gd name="f32" fmla="val 987"/>
                <a:gd name="f33" fmla="val 132"/>
                <a:gd name="f34" fmla="val 1203"/>
                <a:gd name="f35" fmla="val 174"/>
                <a:gd name="f36" fmla="val 1205"/>
                <a:gd name="f37" fmla="val 1210"/>
                <a:gd name="f38" fmla="val 1212"/>
                <a:gd name="f39" fmla="val 1238"/>
                <a:gd name="f40" fmla="val 1261"/>
                <a:gd name="f41" fmla="val 159"/>
                <a:gd name="f42" fmla="val 1268"/>
                <a:gd name="f43" fmla="val 103"/>
                <a:gd name="f44" fmla="val 1255"/>
                <a:gd name="f45" fmla="val 73"/>
                <a:gd name="f46" fmla="val 1225"/>
                <a:gd name="f47" fmla="val 68"/>
                <a:gd name="f48" fmla="val 1003"/>
                <a:gd name="f49" fmla="val 23"/>
                <a:gd name="f50" fmla="val 779"/>
                <a:gd name="f51" fmla="*/ f0 1 1274"/>
                <a:gd name="f52" fmla="*/ f1 1 176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74"/>
                <a:gd name="f59" fmla="*/ f56 1 176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74" h="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4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33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2"/>
                    <a:pt x="f5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0" name="Google Shape;4431;p63">
              <a:extLst>
                <a:ext uri="{FF2B5EF4-FFF2-40B4-BE49-F238E27FC236}">
                  <a16:creationId xmlns:a16="http://schemas.microsoft.com/office/drawing/2014/main" id="{0900578F-D1FA-48C2-B465-595EE95461AC}"/>
                </a:ext>
              </a:extLst>
            </p:cNvPr>
            <p:cNvSpPr/>
            <p:nvPr/>
          </p:nvSpPr>
          <p:spPr>
            <a:xfrm>
              <a:off x="3487997" y="1052821"/>
              <a:ext cx="24496" cy="40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"/>
                <a:gd name="f4" fmla="val 139"/>
                <a:gd name="f5" fmla="val 774"/>
                <a:gd name="f6" fmla="val 55"/>
                <a:gd name="f7" fmla="val 27"/>
                <a:gd name="f8" fmla="val 25"/>
                <a:gd name="f9" fmla="val 29"/>
                <a:gd name="f10" fmla="val 1"/>
                <a:gd name="f11" fmla="val 54"/>
                <a:gd name="f12" fmla="val 2"/>
                <a:gd name="f13" fmla="val 84"/>
                <a:gd name="f14" fmla="val 4"/>
                <a:gd name="f15" fmla="val 114"/>
                <a:gd name="f16" fmla="val 138"/>
                <a:gd name="f17" fmla="val 58"/>
                <a:gd name="f18" fmla="val 59"/>
                <a:gd name="f19" fmla="val 778"/>
                <a:gd name="f20" fmla="val 111"/>
                <a:gd name="f21" fmla="val 808"/>
                <a:gd name="f22" fmla="val 110"/>
                <a:gd name="f23" fmla="val 831"/>
                <a:gd name="f24" fmla="val 830"/>
                <a:gd name="f25" fmla="val 24"/>
                <a:gd name="f26" fmla="val 805"/>
                <a:gd name="f27" fmla="val 777"/>
                <a:gd name="f28" fmla="*/ f0 1 834"/>
                <a:gd name="f29" fmla="*/ f1 1 13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834"/>
                <a:gd name="f36" fmla="*/ f33 1 13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834" h="139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9" y="f16"/>
                    <a:pt x="f17" y="f16"/>
                  </a:cubicBezTo>
                  <a:lnTo>
                    <a:pt x="f18" y="f16"/>
                  </a:lnTo>
                  <a:lnTo>
                    <a:pt x="f19" y="f20"/>
                  </a:lnTo>
                  <a:cubicBezTo>
                    <a:pt x="f21" y="f22"/>
                    <a:pt x="f3" y="f13"/>
                    <a:pt x="f23" y="f11"/>
                  </a:cubicBezTo>
                  <a:cubicBezTo>
                    <a:pt x="f24" y="f25"/>
                    <a:pt x="f26" y="f2"/>
                    <a:pt x="f27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1" name="Google Shape;4432;p63">
              <a:extLst>
                <a:ext uri="{FF2B5EF4-FFF2-40B4-BE49-F238E27FC236}">
                  <a16:creationId xmlns:a16="http://schemas.microsoft.com/office/drawing/2014/main" id="{0EAF4B80-FE13-4E38-BCF7-FAFC034E3039}"/>
                </a:ext>
              </a:extLst>
            </p:cNvPr>
            <p:cNvSpPr/>
            <p:nvPr/>
          </p:nvSpPr>
          <p:spPr>
            <a:xfrm>
              <a:off x="3394508" y="1133682"/>
              <a:ext cx="64968" cy="27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12"/>
                <a:gd name="f4" fmla="val 947"/>
                <a:gd name="f5" fmla="val 2149"/>
                <a:gd name="f6" fmla="val 2131"/>
                <a:gd name="f7" fmla="val 2113"/>
                <a:gd name="f8" fmla="val 9"/>
                <a:gd name="f9" fmla="val 2103"/>
                <a:gd name="f10" fmla="val 24"/>
                <a:gd name="f11" fmla="val 1916"/>
                <a:gd name="f12" fmla="val 313"/>
                <a:gd name="f13" fmla="val 1593"/>
                <a:gd name="f14" fmla="val 544"/>
                <a:gd name="f15" fmla="val 1197"/>
                <a:gd name="f16" fmla="val 675"/>
                <a:gd name="f17" fmla="val 824"/>
                <a:gd name="f18" fmla="val 797"/>
                <a:gd name="f19" fmla="val 428"/>
                <a:gd name="f20" fmla="val 54"/>
                <a:gd name="f21" fmla="val 836"/>
                <a:gd name="f22" fmla="val 839"/>
                <a:gd name="f23" fmla="val 1"/>
                <a:gd name="f24" fmla="val 863"/>
                <a:gd name="f25" fmla="val 893"/>
                <a:gd name="f26" fmla="val 2"/>
                <a:gd name="f27" fmla="val 924"/>
                <a:gd name="f28" fmla="val 25"/>
                <a:gd name="f29" fmla="val 55"/>
                <a:gd name="f30" fmla="val 440"/>
                <a:gd name="f31" fmla="val 934"/>
                <a:gd name="f32" fmla="val 848"/>
                <a:gd name="f33" fmla="val 906"/>
                <a:gd name="f34" fmla="val 1231"/>
                <a:gd name="f35" fmla="val 779"/>
                <a:gd name="f36" fmla="val 1653"/>
                <a:gd name="f37" fmla="val 642"/>
                <a:gd name="f38" fmla="val 1996"/>
                <a:gd name="f39" fmla="val 394"/>
                <a:gd name="f40" fmla="val 2195"/>
                <a:gd name="f41" fmla="val 85"/>
                <a:gd name="f42" fmla="val 2211"/>
                <a:gd name="f43" fmla="val 58"/>
                <a:gd name="f44" fmla="val 2204"/>
                <a:gd name="f45" fmla="val 2180"/>
                <a:gd name="f46" fmla="val 8"/>
                <a:gd name="f47" fmla="val 2170"/>
                <a:gd name="f48" fmla="val 3"/>
                <a:gd name="f49" fmla="val 2159"/>
                <a:gd name="f50" fmla="*/ f0 1 2212"/>
                <a:gd name="f51" fmla="*/ f1 1 9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2212"/>
                <a:gd name="f58" fmla="*/ f55 1 9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2212" h="9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7"/>
                    <a:pt x="f20" y="f21"/>
                  </a:cubicBezTo>
                  <a:cubicBezTo>
                    <a:pt x="f10" y="f22"/>
                    <a:pt x="f23" y="f24"/>
                    <a:pt x="f23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0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2" name="Google Shape;4433;p63">
              <a:extLst>
                <a:ext uri="{FF2B5EF4-FFF2-40B4-BE49-F238E27FC236}">
                  <a16:creationId xmlns:a16="http://schemas.microsoft.com/office/drawing/2014/main" id="{099C4191-7FA5-46DB-A3CA-01E014D2FBE7}"/>
                </a:ext>
              </a:extLst>
            </p:cNvPr>
            <p:cNvSpPr/>
            <p:nvPr/>
          </p:nvSpPr>
          <p:spPr>
            <a:xfrm>
              <a:off x="3402582" y="1139488"/>
              <a:ext cx="20061" cy="7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"/>
                <a:gd name="f4" fmla="val 261"/>
                <a:gd name="f5" fmla="val 621"/>
                <a:gd name="f6" fmla="val 612"/>
                <a:gd name="f7" fmla="val 603"/>
                <a:gd name="f8" fmla="val 2"/>
                <a:gd name="f9" fmla="val 595"/>
                <a:gd name="f10" fmla="val 7"/>
                <a:gd name="f11" fmla="val 432"/>
                <a:gd name="f12" fmla="val 101"/>
                <a:gd name="f13" fmla="val 247"/>
                <a:gd name="f14" fmla="val 151"/>
                <a:gd name="f15" fmla="val 58"/>
                <a:gd name="f16" fmla="val 56"/>
                <a:gd name="f17" fmla="val 26"/>
                <a:gd name="f18" fmla="val 1"/>
                <a:gd name="f19" fmla="val 175"/>
                <a:gd name="f20" fmla="val 206"/>
                <a:gd name="f21" fmla="val 235"/>
                <a:gd name="f22" fmla="val 23"/>
                <a:gd name="f23" fmla="val 51"/>
                <a:gd name="f24" fmla="val 53"/>
                <a:gd name="f25" fmla="val 260"/>
                <a:gd name="f26" fmla="val 267"/>
                <a:gd name="f27" fmla="val 469"/>
                <a:gd name="f28" fmla="val 208"/>
                <a:gd name="f29" fmla="val 649"/>
                <a:gd name="f30" fmla="val 674"/>
                <a:gd name="f31" fmla="val 87"/>
                <a:gd name="f32" fmla="val 669"/>
                <a:gd name="f33" fmla="val 25"/>
                <a:gd name="f34" fmla="val 658"/>
                <a:gd name="f35" fmla="val 9"/>
                <a:gd name="f36" fmla="val 639"/>
                <a:gd name="f37" fmla="*/ f0 1 683"/>
                <a:gd name="f38" fmla="*/ f1 1 26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83"/>
                <a:gd name="f45" fmla="*/ f42 1 26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83" h="2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18" y="f20"/>
                  </a:cubicBezTo>
                  <a:cubicBezTo>
                    <a:pt x="f18" y="f21"/>
                    <a:pt x="f22" y="f4"/>
                    <a:pt x="f23" y="f4"/>
                  </a:cubicBezTo>
                  <a:cubicBezTo>
                    <a:pt x="f24" y="f4"/>
                    <a:pt x="f16" y="f4"/>
                    <a:pt x="f15" y="f25"/>
                  </a:cubicBezTo>
                  <a:cubicBezTo>
                    <a:pt x="f26" y="f25"/>
                    <a:pt x="f27" y="f28"/>
                    <a:pt x="f29" y="f12"/>
                  </a:cubicBezTo>
                  <a:cubicBezTo>
                    <a:pt x="f30" y="f31"/>
                    <a:pt x="f3" y="f24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3" name="Google Shape;4434;p63">
              <a:extLst>
                <a:ext uri="{FF2B5EF4-FFF2-40B4-BE49-F238E27FC236}">
                  <a16:creationId xmlns:a16="http://schemas.microsoft.com/office/drawing/2014/main" id="{D6983D1F-6693-48FC-9FC3-74627123B7F2}"/>
                </a:ext>
              </a:extLst>
            </p:cNvPr>
            <p:cNvSpPr/>
            <p:nvPr/>
          </p:nvSpPr>
          <p:spPr>
            <a:xfrm>
              <a:off x="3407813" y="1125781"/>
              <a:ext cx="12746" cy="4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158"/>
                <a:gd name="f5" fmla="val 375"/>
                <a:gd name="f6" fmla="val 1"/>
                <a:gd name="f7" fmla="val 372"/>
                <a:gd name="f8" fmla="val 369"/>
                <a:gd name="f9" fmla="val 367"/>
                <a:gd name="f10" fmla="val 53"/>
                <a:gd name="f11" fmla="val 50"/>
                <a:gd name="f12" fmla="val 22"/>
                <a:gd name="f13" fmla="val 55"/>
                <a:gd name="f14" fmla="val 82"/>
                <a:gd name="f15" fmla="val 6"/>
                <a:gd name="f16" fmla="val 112"/>
                <a:gd name="f17" fmla="val 11"/>
                <a:gd name="f18" fmla="val 139"/>
                <a:gd name="f19" fmla="val 34"/>
                <a:gd name="f20" fmla="val 61"/>
                <a:gd name="f21" fmla="val 69"/>
                <a:gd name="f22" fmla="val 382"/>
                <a:gd name="f23" fmla="val 111"/>
                <a:gd name="f24" fmla="val 412"/>
                <a:gd name="f25" fmla="val 105"/>
                <a:gd name="f26" fmla="val 78"/>
                <a:gd name="f27" fmla="val 428"/>
                <a:gd name="f28" fmla="val 48"/>
                <a:gd name="f29" fmla="val 424"/>
                <a:gd name="f30" fmla="val 21"/>
                <a:gd name="f31" fmla="val 402"/>
                <a:gd name="f32" fmla="*/ f0 1 434"/>
                <a:gd name="f33" fmla="*/ f1 1 15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434"/>
                <a:gd name="f40" fmla="*/ f37 1 15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434" h="15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439;p64">
            <a:extLst>
              <a:ext uri="{FF2B5EF4-FFF2-40B4-BE49-F238E27FC236}">
                <a16:creationId xmlns:a16="http://schemas.microsoft.com/office/drawing/2014/main" id="{AC1DFFA3-C11B-4B3C-9820-E0683855F22E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1 in 8</a:t>
            </a:r>
          </a:p>
        </p:txBody>
      </p:sp>
      <p:grpSp>
        <p:nvGrpSpPr>
          <p:cNvPr id="3" name="Google Shape;4440;p64">
            <a:extLst>
              <a:ext uri="{FF2B5EF4-FFF2-40B4-BE49-F238E27FC236}">
                <a16:creationId xmlns:a16="http://schemas.microsoft.com/office/drawing/2014/main" id="{8F5DEE49-F009-4A09-9DD7-5044BBFDD231}"/>
              </a:ext>
            </a:extLst>
          </p:cNvPr>
          <p:cNvGrpSpPr/>
          <p:nvPr/>
        </p:nvGrpSpPr>
        <p:grpSpPr>
          <a:xfrm>
            <a:off x="1963930" y="2950759"/>
            <a:ext cx="5216249" cy="826745"/>
            <a:chOff x="1963930" y="2950759"/>
            <a:chExt cx="5216249" cy="826745"/>
          </a:xfrm>
        </p:grpSpPr>
        <p:sp>
          <p:nvSpPr>
            <p:cNvPr id="4" name="Google Shape;4441;p64">
              <a:extLst>
                <a:ext uri="{FF2B5EF4-FFF2-40B4-BE49-F238E27FC236}">
                  <a16:creationId xmlns:a16="http://schemas.microsoft.com/office/drawing/2014/main" id="{80166D3A-C65C-4327-9F60-BEBC2739ED49}"/>
                </a:ext>
              </a:extLst>
            </p:cNvPr>
            <p:cNvSpPr/>
            <p:nvPr/>
          </p:nvSpPr>
          <p:spPr>
            <a:xfrm>
              <a:off x="1963930" y="2950759"/>
              <a:ext cx="5216249" cy="8267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4442;p64">
              <a:extLst>
                <a:ext uri="{FF2B5EF4-FFF2-40B4-BE49-F238E27FC236}">
                  <a16:creationId xmlns:a16="http://schemas.microsoft.com/office/drawing/2014/main" id="{04A191DC-21E4-4B7F-8BE5-8CA08254B143}"/>
                </a:ext>
              </a:extLst>
            </p:cNvPr>
            <p:cNvSpPr/>
            <p:nvPr/>
          </p:nvSpPr>
          <p:spPr>
            <a:xfrm>
              <a:off x="2187226" y="3037819"/>
              <a:ext cx="4838501" cy="3334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6" name="Google Shape;4443;p64">
            <a:extLst>
              <a:ext uri="{FF2B5EF4-FFF2-40B4-BE49-F238E27FC236}">
                <a16:creationId xmlns:a16="http://schemas.microsoft.com/office/drawing/2014/main" id="{1265EDFE-7448-46A7-815F-DCA41106578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015471" y="3060825"/>
            <a:ext cx="3112800" cy="606603"/>
          </a:xfrm>
        </p:spPr>
        <p:txBody>
          <a:bodyPr anchorCtr="1"/>
          <a:lstStyle/>
          <a:p>
            <a:pPr marL="0" lvl="0" indent="0" algn="ctr">
              <a:spcAft>
                <a:spcPts val="1600"/>
              </a:spcAft>
              <a:buNone/>
            </a:pPr>
            <a:r>
              <a:rPr lang="en-US"/>
              <a:t>Women in the U.S. will develop a breast cancer</a:t>
            </a:r>
          </a:p>
        </p:txBody>
      </p:sp>
      <p:grpSp>
        <p:nvGrpSpPr>
          <p:cNvPr id="7" name="Google Shape;4444;p64">
            <a:extLst>
              <a:ext uri="{FF2B5EF4-FFF2-40B4-BE49-F238E27FC236}">
                <a16:creationId xmlns:a16="http://schemas.microsoft.com/office/drawing/2014/main" id="{32C13A29-A6EC-4FBD-9CBB-EA3576747F23}"/>
              </a:ext>
            </a:extLst>
          </p:cNvPr>
          <p:cNvGrpSpPr/>
          <p:nvPr/>
        </p:nvGrpSpPr>
        <p:grpSpPr>
          <a:xfrm>
            <a:off x="1435763" y="972327"/>
            <a:ext cx="798444" cy="806409"/>
            <a:chOff x="1435763" y="972327"/>
            <a:chExt cx="798444" cy="806409"/>
          </a:xfrm>
        </p:grpSpPr>
        <p:sp>
          <p:nvSpPr>
            <p:cNvPr id="8" name="Google Shape;4445;p64">
              <a:extLst>
                <a:ext uri="{FF2B5EF4-FFF2-40B4-BE49-F238E27FC236}">
                  <a16:creationId xmlns:a16="http://schemas.microsoft.com/office/drawing/2014/main" id="{0556F105-D0BA-47D9-B2C3-07165C0541CA}"/>
                </a:ext>
              </a:extLst>
            </p:cNvPr>
            <p:cNvSpPr/>
            <p:nvPr/>
          </p:nvSpPr>
          <p:spPr>
            <a:xfrm flipH="1">
              <a:off x="1435763" y="972327"/>
              <a:ext cx="798444" cy="806409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6719"/>
                <a:gd name="f5" fmla="val 47185"/>
                <a:gd name="f6" fmla="val 16823"/>
                <a:gd name="f7" fmla="val 1"/>
                <a:gd name="f8" fmla="val 16701"/>
                <a:gd name="f9" fmla="val 15"/>
                <a:gd name="f10" fmla="val 15896"/>
                <a:gd name="f11" fmla="val 106"/>
                <a:gd name="f12" fmla="val 15191"/>
                <a:gd name="f13" fmla="val 622"/>
                <a:gd name="f14" fmla="val 14862"/>
                <a:gd name="f15" fmla="val 1357"/>
                <a:gd name="f16" fmla="val 14159"/>
                <a:gd name="f17" fmla="val 2916"/>
                <a:gd name="f18" fmla="val 13724"/>
                <a:gd name="f19" fmla="val 4615"/>
                <a:gd name="f20" fmla="val 13558"/>
                <a:gd name="f21" fmla="val 6438"/>
                <a:gd name="f22" fmla="val 12283"/>
                <a:gd name="f23" fmla="val 3933"/>
                <a:gd name="f24" fmla="val 11593"/>
                <a:gd name="f25" fmla="val 2349"/>
                <a:gd name="f26" fmla="val 11580"/>
                <a:gd name="f27" fmla="val 2321"/>
                <a:gd name="f28" fmla="val 11218"/>
                <a:gd name="f29" fmla="val 1469"/>
                <a:gd name="f30" fmla="val 10386"/>
                <a:gd name="f31" fmla="val 921"/>
                <a:gd name="f32" fmla="val 9463"/>
                <a:gd name="f33" fmla="val 9159"/>
                <a:gd name="f34" fmla="val 8861"/>
                <a:gd name="f35" fmla="val 979"/>
                <a:gd name="f36" fmla="val 8578"/>
                <a:gd name="f37" fmla="val 1098"/>
                <a:gd name="f38" fmla="val 8012"/>
                <a:gd name="f39" fmla="val 1332"/>
                <a:gd name="f40" fmla="val 7588"/>
                <a:gd name="f41" fmla="val 1774"/>
                <a:gd name="f42" fmla="val 7359"/>
                <a:gd name="f43" fmla="val 2297"/>
                <a:gd name="f44" fmla="val 6003"/>
                <a:gd name="f45" fmla="val 1499"/>
                <a:gd name="f46" fmla="val 4505"/>
                <a:gd name="f47" fmla="val 887"/>
                <a:gd name="f48" fmla="val 2865"/>
                <a:gd name="f49" fmla="val 578"/>
                <a:gd name="f50" fmla="val 2643"/>
                <a:gd name="f51" fmla="val 536"/>
                <a:gd name="f52" fmla="val 2438"/>
                <a:gd name="f53" fmla="val 1785"/>
                <a:gd name="f54" fmla="val 1161"/>
                <a:gd name="f55" fmla="val 816"/>
                <a:gd name="f56" fmla="val 712"/>
                <a:gd name="f57" fmla="val 1317"/>
                <a:gd name="f58" fmla="val 1922"/>
                <a:gd name="f59" fmla="val 2772"/>
                <a:gd name="f60" fmla="val 245"/>
                <a:gd name="f61" fmla="val 3540"/>
                <a:gd name="f62" fmla="val 274"/>
                <a:gd name="f63" fmla="val 3628"/>
                <a:gd name="f64" fmla="val 969"/>
                <a:gd name="f65" fmla="val 5760"/>
                <a:gd name="f66" fmla="val 2958"/>
                <a:gd name="f67" fmla="val 8282"/>
                <a:gd name="f68" fmla="val 4647"/>
                <a:gd name="f69" fmla="val 10424"/>
                <a:gd name="f70" fmla="val 7659"/>
                <a:gd name="f71" fmla="val 13326"/>
                <a:gd name="f72" fmla="val 12555"/>
                <a:gd name="f73" fmla="val 15297"/>
                <a:gd name="f74" fmla="val 12925"/>
                <a:gd name="f75" fmla="val 15985"/>
                <a:gd name="f76" fmla="val 13301"/>
                <a:gd name="f77" fmla="val 16665"/>
                <a:gd name="f78" fmla="val 13683"/>
                <a:gd name="f79" fmla="val 17340"/>
                <a:gd name="f80" fmla="val 11414"/>
                <a:gd name="f81" fmla="val 16420"/>
                <a:gd name="f82" fmla="val 8895"/>
                <a:gd name="f83" fmla="val 15836"/>
                <a:gd name="f84" fmla="val 6157"/>
                <a:gd name="f85" fmla="val 5664"/>
                <a:gd name="f86" fmla="val 5164"/>
                <a:gd name="f87" fmla="val 15854"/>
                <a:gd name="f88" fmla="val 4671"/>
                <a:gd name="f89" fmla="val 15894"/>
                <a:gd name="f90" fmla="val 3877"/>
                <a:gd name="f91" fmla="val 15957"/>
                <a:gd name="f92" fmla="val 3162"/>
                <a:gd name="f93" fmla="val 16435"/>
                <a:gd name="f94" fmla="val 2794"/>
                <a:gd name="f95" fmla="val 17154"/>
                <a:gd name="f96" fmla="val 2433"/>
                <a:gd name="f97" fmla="val 17872"/>
                <a:gd name="f98" fmla="val 2467"/>
                <a:gd name="f99" fmla="val 18708"/>
                <a:gd name="f100" fmla="val 2891"/>
                <a:gd name="f101" fmla="val 19399"/>
                <a:gd name="f102" fmla="val 2955"/>
                <a:gd name="f103" fmla="val 19503"/>
                <a:gd name="f104" fmla="val 4489"/>
                <a:gd name="f105" fmla="val 21955"/>
                <a:gd name="f106" fmla="val 7915"/>
                <a:gd name="f107" fmla="val 24594"/>
                <a:gd name="f108" fmla="val 13018"/>
                <a:gd name="f109" fmla="val 28520"/>
                <a:gd name="f110" fmla="val 18670"/>
                <a:gd name="f111" fmla="val 30046"/>
                <a:gd name="f112" fmla="val 22788"/>
                <a:gd name="f113" fmla="val 30619"/>
                <a:gd name="f114" fmla="val 22978"/>
                <a:gd name="f115" fmla="val 30849"/>
                <a:gd name="f116" fmla="val 23168"/>
                <a:gd name="f117" fmla="val 31077"/>
                <a:gd name="f118" fmla="val 23360"/>
                <a:gd name="f119" fmla="val 31304"/>
                <a:gd name="f120" fmla="val 21976"/>
                <a:gd name="f121" fmla="val 31031"/>
                <a:gd name="f122" fmla="val 20515"/>
                <a:gd name="f123" fmla="val 30864"/>
                <a:gd name="f124" fmla="val 19005"/>
                <a:gd name="f125" fmla="val 16658"/>
                <a:gd name="f126" fmla="val 14381"/>
                <a:gd name="f127" fmla="val 31269"/>
                <a:gd name="f128" fmla="val 12245"/>
                <a:gd name="f129" fmla="val 32064"/>
                <a:gd name="f130" fmla="val 11490"/>
                <a:gd name="f131" fmla="val 32343"/>
                <a:gd name="f132" fmla="val 10929"/>
                <a:gd name="f133" fmla="val 33006"/>
                <a:gd name="f134" fmla="val 10782"/>
                <a:gd name="f135" fmla="val 33798"/>
                <a:gd name="f136" fmla="val 10634"/>
                <a:gd name="f137" fmla="val 34587"/>
                <a:gd name="f138" fmla="val 10913"/>
                <a:gd name="f139" fmla="val 35407"/>
                <a:gd name="f140" fmla="val 11513"/>
                <a:gd name="f141" fmla="val 35941"/>
                <a:gd name="f142" fmla="val 11756"/>
                <a:gd name="f143" fmla="val 36158"/>
                <a:gd name="f144" fmla="val 17548"/>
                <a:gd name="f145" fmla="val 41206"/>
                <a:gd name="f146" fmla="val 28098"/>
                <a:gd name="f147" fmla="val 29689"/>
                <a:gd name="f148" fmla="val 31321"/>
                <a:gd name="f149" fmla="val 41087"/>
                <a:gd name="f150" fmla="val 32966"/>
                <a:gd name="f151" fmla="val 40852"/>
                <a:gd name="f152" fmla="val 36508"/>
                <a:gd name="f153" fmla="val 43773"/>
                <a:gd name="f154" fmla="val 39538"/>
                <a:gd name="f155" fmla="val 45667"/>
                <a:gd name="f156" fmla="val 41509"/>
                <a:gd name="f157" fmla="val 46763"/>
                <a:gd name="f158" fmla="val 42003"/>
                <a:gd name="f159" fmla="val 47040"/>
                <a:gd name="f160" fmla="val 42561"/>
                <a:gd name="f161" fmla="val 43120"/>
                <a:gd name="f162" fmla="val 43993"/>
                <a:gd name="f163" fmla="val 44817"/>
                <a:gd name="f164" fmla="val 46840"/>
                <a:gd name="f165" fmla="val 45444"/>
                <a:gd name="f166" fmla="val 46215"/>
                <a:gd name="f167" fmla="val 46495"/>
                <a:gd name="f168" fmla="val 45165"/>
                <a:gd name="f169" fmla="val 46718"/>
                <a:gd name="f170" fmla="val 43585"/>
                <a:gd name="f171" fmla="val 45995"/>
                <a:gd name="f172" fmla="val 42284"/>
                <a:gd name="f173" fmla="val 41695"/>
                <a:gd name="f174" fmla="val 45303"/>
                <a:gd name="f175" fmla="val 41037"/>
                <a:gd name="f176" fmla="val 44713"/>
                <a:gd name="f177" fmla="val 40519"/>
                <a:gd name="f178" fmla="val 44010"/>
                <a:gd name="f179" fmla="val 40238"/>
                <a:gd name="f180" fmla="val 40242"/>
                <a:gd name="f181" fmla="val 38728"/>
                <a:gd name="f182" fmla="val 36408"/>
                <a:gd name="f183" fmla="val 36209"/>
                <a:gd name="f184" fmla="val 32601"/>
                <a:gd name="f185" fmla="val 32744"/>
                <a:gd name="f186" fmla="val 34888"/>
                <a:gd name="f187" fmla="val 19415"/>
                <a:gd name="f188" fmla="val 28663"/>
                <a:gd name="f189" fmla="val 11721"/>
                <a:gd name="f190" fmla="val 28393"/>
                <a:gd name="f191" fmla="val 11394"/>
                <a:gd name="f192" fmla="val 27956"/>
                <a:gd name="f193" fmla="val 10863"/>
                <a:gd name="f194" fmla="val 27308"/>
                <a:gd name="f195" fmla="val 10559"/>
                <a:gd name="f196" fmla="val 26618"/>
                <a:gd name="f197" fmla="val 26436"/>
                <a:gd name="f198" fmla="val 10561"/>
                <a:gd name="f199" fmla="val 26272"/>
                <a:gd name="f200" fmla="val 10585"/>
                <a:gd name="f201" fmla="val 25478"/>
                <a:gd name="f202" fmla="val 10705"/>
                <a:gd name="f203" fmla="val 24794"/>
                <a:gd name="f204" fmla="val 11243"/>
                <a:gd name="f205" fmla="val 24489"/>
                <a:gd name="f206" fmla="val 11985"/>
                <a:gd name="f207" fmla="val 23186"/>
                <a:gd name="f208" fmla="val 15149"/>
                <a:gd name="f209" fmla="val 22762"/>
                <a:gd name="f210" fmla="val 18571"/>
                <a:gd name="f211" fmla="val 23218"/>
                <a:gd name="f212" fmla="val 22190"/>
                <a:gd name="f213" fmla="val 22689"/>
                <a:gd name="f214" fmla="val 21475"/>
                <a:gd name="f215" fmla="val 22164"/>
                <a:gd name="f216" fmla="val 20745"/>
                <a:gd name="f217" fmla="val 21643"/>
                <a:gd name="f218" fmla="val 19997"/>
                <a:gd name="f219" fmla="val 24326"/>
                <a:gd name="f220" fmla="val 8423"/>
                <a:gd name="f221" fmla="val 19031"/>
                <a:gd name="f222" fmla="val 1226"/>
                <a:gd name="f223" fmla="val 18793"/>
                <a:gd name="f224" fmla="val 908"/>
                <a:gd name="f225" fmla="val 18359"/>
                <a:gd name="f226" fmla="val 341"/>
                <a:gd name="f227" fmla="val 17675"/>
                <a:gd name="f228" fmla="val 16959"/>
                <a:gd name="f229" fmla="*/ f1 1 46719"/>
                <a:gd name="f230" fmla="*/ f2 1 47185"/>
                <a:gd name="f231" fmla="val f3"/>
                <a:gd name="f232" fmla="val f4"/>
                <a:gd name="f233" fmla="val f5"/>
                <a:gd name="f234" fmla="+- f233 0 f231"/>
                <a:gd name="f235" fmla="+- f232 0 f231"/>
                <a:gd name="f236" fmla="*/ f235 1 46719"/>
                <a:gd name="f237" fmla="*/ f234 1 47185"/>
                <a:gd name="f238" fmla="*/ f231 1 f236"/>
                <a:gd name="f239" fmla="*/ f232 1 f236"/>
                <a:gd name="f240" fmla="*/ f231 1 f237"/>
                <a:gd name="f241" fmla="*/ f233 1 f237"/>
                <a:gd name="f242" fmla="*/ f238 f229 1"/>
                <a:gd name="f243" fmla="*/ f239 f229 1"/>
                <a:gd name="f244" fmla="*/ f241 f230 1"/>
                <a:gd name="f245" fmla="*/ f240 f2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2" t="f245" r="f243" b="f244"/>
              <a:pathLst>
                <a:path w="46719" h="47185">
                  <a:moveTo>
                    <a:pt x="f6" y="f7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0" y="f58"/>
                    <a:pt x="f3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5"/>
                  </a:cubicBezTo>
                  <a:cubicBezTo>
                    <a:pt x="f147" y="f145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7"/>
                  </a:cubicBezTo>
                  <a:cubicBezTo>
                    <a:pt x="f158" y="f159"/>
                    <a:pt x="f160" y="f5"/>
                    <a:pt x="f161" y="f5"/>
                  </a:cubicBezTo>
                  <a:cubicBezTo>
                    <a:pt x="f162" y="f5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lnTo>
                    <a:pt x="f155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91"/>
                  </a:cubicBezTo>
                  <a:cubicBezTo>
                    <a:pt x="f192" y="f193"/>
                    <a:pt x="f194" y="f195"/>
                    <a:pt x="f196" y="f195"/>
                  </a:cubicBezTo>
                  <a:lnTo>
                    <a:pt x="f197" y="f198"/>
                  </a:lnTo>
                  <a:lnTo>
                    <a:pt x="f199" y="f200"/>
                  </a:lnTo>
                  <a:cubicBezTo>
                    <a:pt x="f201" y="f202"/>
                    <a:pt x="f203" y="f204"/>
                    <a:pt x="f205" y="f206"/>
                  </a:cubicBezTo>
                  <a:cubicBezTo>
                    <a:pt x="f207" y="f208"/>
                    <a:pt x="f209" y="f210"/>
                    <a:pt x="f211" y="f212"/>
                  </a:cubicBezTo>
                  <a:cubicBezTo>
                    <a:pt x="f213" y="f214"/>
                    <a:pt x="f215" y="f216"/>
                    <a:pt x="f217" y="f218"/>
                  </a:cubicBezTo>
                  <a:cubicBezTo>
                    <a:pt x="f219" y="f220"/>
                    <a:pt x="f221" y="f222"/>
                    <a:pt x="f223" y="f224"/>
                  </a:cubicBezTo>
                  <a:cubicBezTo>
                    <a:pt x="f225" y="f226"/>
                    <a:pt x="f227" y="f7"/>
                    <a:pt x="f228" y="f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4446;p64">
              <a:extLst>
                <a:ext uri="{FF2B5EF4-FFF2-40B4-BE49-F238E27FC236}">
                  <a16:creationId xmlns:a16="http://schemas.microsoft.com/office/drawing/2014/main" id="{29FCB313-E533-46BA-823B-1D799BD12FC0}"/>
                </a:ext>
              </a:extLst>
            </p:cNvPr>
            <p:cNvSpPr/>
            <p:nvPr/>
          </p:nvSpPr>
          <p:spPr>
            <a:xfrm flipH="1">
              <a:off x="1479215" y="1113208"/>
              <a:ext cx="554821" cy="6250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464"/>
                <a:gd name="f4" fmla="val 36573"/>
                <a:gd name="f5" fmla="val 73"/>
                <a:gd name="f6" fmla="val 64"/>
                <a:gd name="f7" fmla="val 56"/>
                <a:gd name="f8" fmla="val 2"/>
                <a:gd name="f9" fmla="val 48"/>
                <a:gd name="f10" fmla="val 5"/>
                <a:gd name="f11" fmla="val 46"/>
                <a:gd name="f12" fmla="val 6"/>
                <a:gd name="f13" fmla="val 45"/>
                <a:gd name="f14" fmla="val 12"/>
                <a:gd name="f15" fmla="val 22"/>
                <a:gd name="f16" fmla="val 1"/>
                <a:gd name="f17" fmla="val 58"/>
                <a:gd name="f18" fmla="val 15"/>
                <a:gd name="f19" fmla="val 90"/>
                <a:gd name="f20" fmla="val 670"/>
                <a:gd name="f21" fmla="val 1517"/>
                <a:gd name="f22" fmla="val 1363"/>
                <a:gd name="f23" fmla="val 2944"/>
                <a:gd name="f24" fmla="val 2077"/>
                <a:gd name="f25" fmla="val 4330"/>
                <a:gd name="f26" fmla="val 2308"/>
                <a:gd name="f27" fmla="val 4749"/>
                <a:gd name="f28" fmla="val 2450"/>
                <a:gd name="f29" fmla="val 5039"/>
                <a:gd name="f30" fmla="val 2501"/>
                <a:gd name="f31" fmla="val 5145"/>
                <a:gd name="f32" fmla="val 5100"/>
                <a:gd name="f33" fmla="val 10082"/>
                <a:gd name="f34" fmla="val 8041"/>
                <a:gd name="f35" fmla="val 14681"/>
                <a:gd name="f36" fmla="val 11245"/>
                <a:gd name="f37" fmla="val 18812"/>
                <a:gd name="f38" fmla="val 11789"/>
                <a:gd name="f39" fmla="val 19456"/>
                <a:gd name="f40" fmla="val 12128"/>
                <a:gd name="f41" fmla="val 19914"/>
                <a:gd name="f42" fmla="val 12248"/>
                <a:gd name="f43" fmla="val 20078"/>
                <a:gd name="f44" fmla="val 19854"/>
                <a:gd name="f45" fmla="val 29504"/>
                <a:gd name="f46" fmla="val 27225"/>
                <a:gd name="f47" fmla="val 34382"/>
                <a:gd name="f48" fmla="val 30942"/>
                <a:gd name="f49" fmla="val 36450"/>
                <a:gd name="f50" fmla="val 31089"/>
                <a:gd name="f51" fmla="val 36532"/>
                <a:gd name="f52" fmla="val 31246"/>
                <a:gd name="f53" fmla="val 31402"/>
                <a:gd name="f54" fmla="val 31519"/>
                <a:gd name="f55" fmla="val 31636"/>
                <a:gd name="f56" fmla="val 36549"/>
                <a:gd name="f57" fmla="val 31749"/>
                <a:gd name="f58" fmla="val 36502"/>
                <a:gd name="f59" fmla="val 31865"/>
                <a:gd name="f60" fmla="val 36454"/>
                <a:gd name="f61" fmla="val 31969"/>
                <a:gd name="f62" fmla="val 36383"/>
                <a:gd name="f63" fmla="val 32058"/>
                <a:gd name="f64" fmla="val 36296"/>
                <a:gd name="f65" fmla="val 32285"/>
                <a:gd name="f66" fmla="val 36067"/>
                <a:gd name="f67" fmla="val 32463"/>
                <a:gd name="f68" fmla="val 35639"/>
                <a:gd name="f69" fmla="val 32211"/>
                <a:gd name="f70" fmla="val 35186"/>
                <a:gd name="f71" fmla="val 31887"/>
                <a:gd name="f72" fmla="val 34598"/>
                <a:gd name="f73" fmla="val 31783"/>
                <a:gd name="f74" fmla="val 34413"/>
                <a:gd name="f75" fmla="val 31616"/>
                <a:gd name="f76" fmla="val 34268"/>
                <a:gd name="f77" fmla="val 31417"/>
                <a:gd name="f78" fmla="val 34188"/>
                <a:gd name="f79" fmla="val 27083"/>
                <a:gd name="f80" fmla="val 32452"/>
                <a:gd name="f81" fmla="val 22702"/>
                <a:gd name="f82" fmla="val 29500"/>
                <a:gd name="f83" fmla="val 18395"/>
                <a:gd name="f84" fmla="val 25411"/>
                <a:gd name="f85" fmla="val 18387"/>
                <a:gd name="f86" fmla="val 25406"/>
                <a:gd name="f87" fmla="val 18379"/>
                <a:gd name="f88" fmla="val 25400"/>
                <a:gd name="f89" fmla="val 18369"/>
                <a:gd name="f90" fmla="val 25397"/>
                <a:gd name="f91" fmla="val 18353"/>
                <a:gd name="f92" fmla="val 25391"/>
                <a:gd name="f93" fmla="val 18340"/>
                <a:gd name="f94" fmla="val 25384"/>
                <a:gd name="f95" fmla="val 18333"/>
                <a:gd name="f96" fmla="val 25376"/>
                <a:gd name="f97" fmla="val 18288"/>
                <a:gd name="f98" fmla="val 25312"/>
                <a:gd name="f99" fmla="val 14353"/>
                <a:gd name="f100" fmla="val 21555"/>
                <a:gd name="f101" fmla="val 10528"/>
                <a:gd name="f102" fmla="val 16922"/>
                <a:gd name="f103" fmla="val 6915"/>
                <a:gd name="f104" fmla="val 11533"/>
                <a:gd name="f105" fmla="val 3905"/>
                <a:gd name="f106" fmla="val 7046"/>
                <a:gd name="f107" fmla="val 1563"/>
                <a:gd name="f108" fmla="val 2803"/>
                <a:gd name="f109" fmla="val 129"/>
                <a:gd name="f110" fmla="val 33"/>
                <a:gd name="f111" fmla="val 118"/>
                <a:gd name="f112" fmla="val 13"/>
                <a:gd name="f113" fmla="val 96"/>
                <a:gd name="f114" fmla="*/ f0 1 32464"/>
                <a:gd name="f115" fmla="*/ f1 1 36573"/>
                <a:gd name="f116" fmla="val f2"/>
                <a:gd name="f117" fmla="val f3"/>
                <a:gd name="f118" fmla="val f4"/>
                <a:gd name="f119" fmla="+- f118 0 f116"/>
                <a:gd name="f120" fmla="+- f117 0 f116"/>
                <a:gd name="f121" fmla="*/ f120 1 32464"/>
                <a:gd name="f122" fmla="*/ f119 1 36573"/>
                <a:gd name="f123" fmla="*/ f116 1 f121"/>
                <a:gd name="f124" fmla="*/ f117 1 f121"/>
                <a:gd name="f125" fmla="*/ f116 1 f122"/>
                <a:gd name="f126" fmla="*/ f118 1 f122"/>
                <a:gd name="f127" fmla="*/ f123 f114 1"/>
                <a:gd name="f128" fmla="*/ f124 f114 1"/>
                <a:gd name="f129" fmla="*/ f126 f115 1"/>
                <a:gd name="f130" fmla="*/ f125 f1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7" t="f130" r="f128" b="f129"/>
              <a:pathLst>
                <a:path w="32464" h="365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2"/>
                    <a:pt x="f13" y="f12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4"/>
                    <a:pt x="f53" y="f4"/>
                  </a:cubicBezTo>
                  <a:cubicBezTo>
                    <a:pt x="f54" y="f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lnTo>
                    <a:pt x="f71" y="f72"/>
                  </a:ln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lnTo>
                    <a:pt x="f97" y="f98"/>
                  </a:ln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4447;p64">
              <a:extLst>
                <a:ext uri="{FF2B5EF4-FFF2-40B4-BE49-F238E27FC236}">
                  <a16:creationId xmlns:a16="http://schemas.microsoft.com/office/drawing/2014/main" id="{6F004ED0-D3F3-4390-93A8-1FA6A5EA0E1D}"/>
                </a:ext>
              </a:extLst>
            </p:cNvPr>
            <p:cNvSpPr/>
            <p:nvPr/>
          </p:nvSpPr>
          <p:spPr>
            <a:xfrm flipH="1">
              <a:off x="1664390" y="1540315"/>
              <a:ext cx="341894" cy="95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005"/>
                <a:gd name="f4" fmla="val 5601"/>
                <a:gd name="f5" fmla="val 1054"/>
                <a:gd name="f6" fmla="val 1352"/>
                <a:gd name="f7" fmla="val 1138"/>
                <a:gd name="f8" fmla="val 1374"/>
                <a:gd name="f9" fmla="val 1225"/>
                <a:gd name="f10" fmla="val 1394"/>
                <a:gd name="f11" fmla="val 1309"/>
                <a:gd name="f12" fmla="val 1417"/>
                <a:gd name="f13" fmla="val 1222"/>
                <a:gd name="f14" fmla="val 1396"/>
                <a:gd name="f15" fmla="val 1137"/>
                <a:gd name="f16" fmla="val 1376"/>
                <a:gd name="f17" fmla="val 2282"/>
                <a:gd name="f18" fmla="val 1660"/>
                <a:gd name="f19" fmla="val 2300"/>
                <a:gd name="f20" fmla="val 1664"/>
                <a:gd name="f21" fmla="val 2319"/>
                <a:gd name="f22" fmla="val 1668"/>
                <a:gd name="f23" fmla="val 2337"/>
                <a:gd name="f24" fmla="val 1672"/>
                <a:gd name="f25" fmla="val 3015"/>
                <a:gd name="f26" fmla="val 1820"/>
                <a:gd name="f27" fmla="val 3156"/>
                <a:gd name="f28" fmla="val 1849"/>
                <a:gd name="f29" fmla="val 3297"/>
                <a:gd name="f30" fmla="val 1871"/>
                <a:gd name="f31" fmla="val 3435"/>
                <a:gd name="f32" fmla="val 1899"/>
                <a:gd name="f33" fmla="val 3294"/>
                <a:gd name="f34" fmla="val 3154"/>
                <a:gd name="f35" fmla="val 4996"/>
                <a:gd name="f36" fmla="val 2163"/>
                <a:gd name="f37" fmla="val 5238"/>
                <a:gd name="f38" fmla="val 2200"/>
                <a:gd name="f39" fmla="val 5482"/>
                <a:gd name="f40" fmla="val 2233"/>
                <a:gd name="f41" fmla="val 5724"/>
                <a:gd name="f42" fmla="val 2266"/>
                <a:gd name="f43" fmla="val 5480"/>
                <a:gd name="f44" fmla="val 2235"/>
                <a:gd name="f45" fmla="val 5988"/>
                <a:gd name="f46" fmla="val 2306"/>
                <a:gd name="f47" fmla="val 6651"/>
                <a:gd name="f48" fmla="val 2394"/>
                <a:gd name="f49" fmla="val 7309"/>
                <a:gd name="f50" fmla="val 2474"/>
                <a:gd name="f51" fmla="val 7964"/>
                <a:gd name="f52" fmla="val 2555"/>
                <a:gd name="f53" fmla="val 6649"/>
                <a:gd name="f54" fmla="val 14398"/>
                <a:gd name="f55" fmla="val 3586"/>
                <a:gd name="f56" fmla="val 14633"/>
                <a:gd name="f57" fmla="val 3637"/>
                <a:gd name="f58" fmla="val 14865"/>
                <a:gd name="f59" fmla="val 3694"/>
                <a:gd name="f60" fmla="val 15100"/>
                <a:gd name="f61" fmla="val 3750"/>
                <a:gd name="f62" fmla="val 3639"/>
                <a:gd name="f63" fmla="val 15489"/>
                <a:gd name="f64" fmla="val 3840"/>
                <a:gd name="f65" fmla="val 15741"/>
                <a:gd name="f66" fmla="val 3901"/>
                <a:gd name="f67" fmla="val 15993"/>
                <a:gd name="f68" fmla="val 3966"/>
                <a:gd name="f69" fmla="val 16244"/>
                <a:gd name="f70" fmla="val 4032"/>
                <a:gd name="f71" fmla="val 3902"/>
                <a:gd name="f72" fmla="val 16577"/>
                <a:gd name="f73" fmla="val 4117"/>
                <a:gd name="f74" fmla="val 16840"/>
                <a:gd name="f75" fmla="val 4187"/>
                <a:gd name="f76" fmla="val 17099"/>
                <a:gd name="f77" fmla="val 4260"/>
                <a:gd name="f78" fmla="val 17362"/>
                <a:gd name="f79" fmla="val 4335"/>
                <a:gd name="f80" fmla="val 16837"/>
                <a:gd name="f81" fmla="val 18737"/>
                <a:gd name="f82" fmla="val 4742"/>
                <a:gd name="f83" fmla="val 18995"/>
                <a:gd name="f84" fmla="val 4824"/>
                <a:gd name="f85" fmla="val 19256"/>
                <a:gd name="f86" fmla="val 4911"/>
                <a:gd name="f87" fmla="val 19513"/>
                <a:gd name="f88" fmla="val 18998"/>
                <a:gd name="f89" fmla="val 4825"/>
                <a:gd name="f90" fmla="val 5674"/>
                <a:gd name="f91" fmla="val 3856"/>
                <a:gd name="f92" fmla="val 1966"/>
                <a:gd name="f93" fmla="val 270"/>
                <a:gd name="f94" fmla="val 61"/>
                <a:gd name="f95" fmla="val 932"/>
                <a:gd name="f96" fmla="val 60"/>
                <a:gd name="f97" fmla="val 58"/>
                <a:gd name="f98" fmla="val 933"/>
                <a:gd name="f99" fmla="val 34"/>
                <a:gd name="f100" fmla="val 944"/>
                <a:gd name="f101" fmla="val 19"/>
                <a:gd name="f102" fmla="val 967"/>
                <a:gd name="f103" fmla="val 991"/>
                <a:gd name="f104" fmla="val 1018"/>
                <a:gd name="f105" fmla="val 37"/>
                <a:gd name="f106" fmla="val 1044"/>
                <a:gd name="f107" fmla="val 1053"/>
                <a:gd name="f108" fmla="val 65"/>
                <a:gd name="f109" fmla="val 69"/>
                <a:gd name="f110" fmla="val 1055"/>
                <a:gd name="f111" fmla="val 73"/>
                <a:gd name="f112" fmla="val 1056"/>
                <a:gd name="f113" fmla="val 71"/>
                <a:gd name="f114" fmla="val 70"/>
                <a:gd name="f115" fmla="val 52"/>
                <a:gd name="f116" fmla="val 1058"/>
                <a:gd name="f117" fmla="val 44"/>
                <a:gd name="f118" fmla="val 1061"/>
                <a:gd name="f119" fmla="val 33"/>
                <a:gd name="f120" fmla="val 1067"/>
                <a:gd name="f121" fmla="val 21"/>
                <a:gd name="f122" fmla="val 1075"/>
                <a:gd name="f123" fmla="val 14"/>
                <a:gd name="f124" fmla="val 1090"/>
                <a:gd name="f125" fmla="val 1117"/>
                <a:gd name="f126" fmla="val 7"/>
                <a:gd name="f127" fmla="val 1151"/>
                <a:gd name="f128" fmla="val 31"/>
                <a:gd name="f129" fmla="val 1169"/>
                <a:gd name="f130" fmla="val 1119"/>
                <a:gd name="f131" fmla="val 2007"/>
                <a:gd name="f132" fmla="val 6288"/>
                <a:gd name="f133" fmla="val 5600"/>
                <a:gd name="f134" fmla="val 14788"/>
                <a:gd name="f135" fmla="val 16337"/>
                <a:gd name="f136" fmla="val 17996"/>
                <a:gd name="f137" fmla="val 5481"/>
                <a:gd name="f138" fmla="val 19761"/>
                <a:gd name="f139" fmla="val 5204"/>
                <a:gd name="f140" fmla="val 19765"/>
                <a:gd name="f141" fmla="val 19771"/>
                <a:gd name="f142" fmla="val 5202"/>
                <a:gd name="f143" fmla="val 19775"/>
                <a:gd name="f144" fmla="val 5200"/>
                <a:gd name="f145" fmla="val 19797"/>
                <a:gd name="f146" fmla="val 5191"/>
                <a:gd name="f147" fmla="val 19812"/>
                <a:gd name="f148" fmla="val 5171"/>
                <a:gd name="f149" fmla="val 19814"/>
                <a:gd name="f150" fmla="val 5147"/>
                <a:gd name="f151" fmla="val 19817"/>
                <a:gd name="f152" fmla="val 5118"/>
                <a:gd name="f153" fmla="val 19800"/>
                <a:gd name="f154" fmla="val 5093"/>
                <a:gd name="f155" fmla="val 19774"/>
                <a:gd name="f156" fmla="val 5083"/>
                <a:gd name="f157" fmla="val 19820"/>
                <a:gd name="f158" fmla="val 5098"/>
                <a:gd name="f159" fmla="val 19868"/>
                <a:gd name="f160" fmla="val 5113"/>
                <a:gd name="f161" fmla="val 19914"/>
                <a:gd name="f162" fmla="val 5128"/>
                <a:gd name="f163" fmla="val 19920"/>
                <a:gd name="f164" fmla="val 5131"/>
                <a:gd name="f165" fmla="val 19927"/>
                <a:gd name="f166" fmla="val 5132"/>
                <a:gd name="f167" fmla="val 19933"/>
                <a:gd name="f168" fmla="val 19942"/>
                <a:gd name="f169" fmla="val 19951"/>
                <a:gd name="f170" fmla="val 5130"/>
                <a:gd name="f171" fmla="val 19959"/>
                <a:gd name="f172" fmla="val 5127"/>
                <a:gd name="f173" fmla="val 19971"/>
                <a:gd name="f174" fmla="val 5121"/>
                <a:gd name="f175" fmla="val 19983"/>
                <a:gd name="f176" fmla="val 5111"/>
                <a:gd name="f177" fmla="val 19990"/>
                <a:gd name="f178" fmla="val 5070"/>
                <a:gd name="f179" fmla="val 19998"/>
                <a:gd name="f180" fmla="val 5036"/>
                <a:gd name="f181" fmla="val 19973"/>
                <a:gd name="f182" fmla="val 5019"/>
                <a:gd name="f183" fmla="val 18622"/>
                <a:gd name="f184" fmla="val 4028"/>
                <a:gd name="f185" fmla="val 12697"/>
                <a:gd name="f186" fmla="*/ f0 1 20005"/>
                <a:gd name="f187" fmla="*/ f1 1 5601"/>
                <a:gd name="f188" fmla="val f2"/>
                <a:gd name="f189" fmla="val f3"/>
                <a:gd name="f190" fmla="val f4"/>
                <a:gd name="f191" fmla="+- f190 0 f188"/>
                <a:gd name="f192" fmla="+- f189 0 f188"/>
                <a:gd name="f193" fmla="*/ f192 1 20005"/>
                <a:gd name="f194" fmla="*/ f191 1 5601"/>
                <a:gd name="f195" fmla="*/ f188 1 f193"/>
                <a:gd name="f196" fmla="*/ f189 1 f193"/>
                <a:gd name="f197" fmla="*/ f188 1 f194"/>
                <a:gd name="f198" fmla="*/ f190 1 f194"/>
                <a:gd name="f199" fmla="*/ f195 f186 1"/>
                <a:gd name="f200" fmla="*/ f196 f186 1"/>
                <a:gd name="f201" fmla="*/ f198 f187 1"/>
                <a:gd name="f202" fmla="*/ f197 f1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9" t="f202" r="f200" b="f201"/>
              <a:pathLst>
                <a:path w="20005" h="560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1" y="f22"/>
                    <a:pt x="f19" y="f20"/>
                    <a:pt x="f17" y="f18"/>
                  </a:cubicBezTo>
                  <a:close/>
                  <a:moveTo>
                    <a:pt x="f25" y="f26"/>
                  </a:moveTo>
                  <a:cubicBezTo>
                    <a:pt x="f27" y="f28"/>
                    <a:pt x="f29" y="f30"/>
                    <a:pt x="f31" y="f32"/>
                  </a:cubicBezTo>
                  <a:cubicBezTo>
                    <a:pt x="f33" y="f30"/>
                    <a:pt x="f34" y="f28"/>
                    <a:pt x="f25" y="f26"/>
                  </a:cubicBezTo>
                  <a:close/>
                  <a:moveTo>
                    <a:pt x="f35" y="f36"/>
                  </a:moveTo>
                  <a:lnTo>
                    <a:pt x="f35" y="f36"/>
                  </a:ln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37" y="f38"/>
                    <a:pt x="f35" y="f3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cubicBezTo>
                    <a:pt x="f49" y="f50"/>
                    <a:pt x="f53" y="f48"/>
                    <a:pt x="f45" y="f46"/>
                  </a:cubicBezTo>
                  <a:close/>
                  <a:moveTo>
                    <a:pt x="f54" y="f55"/>
                  </a:moveTo>
                  <a:cubicBezTo>
                    <a:pt x="f56" y="f57"/>
                    <a:pt x="f58" y="f59"/>
                    <a:pt x="f60" y="f61"/>
                  </a:cubicBezTo>
                  <a:cubicBezTo>
                    <a:pt x="f58" y="f59"/>
                    <a:pt x="f56" y="f62"/>
                    <a:pt x="f54" y="f55"/>
                  </a:cubicBezTo>
                  <a:close/>
                  <a:moveTo>
                    <a:pt x="f63" y="f64"/>
                  </a:moveTo>
                  <a:lnTo>
                    <a:pt x="f63" y="f64"/>
                  </a:lnTo>
                  <a:cubicBezTo>
                    <a:pt x="f65" y="f66"/>
                    <a:pt x="f67" y="f68"/>
                    <a:pt x="f69" y="f70"/>
                  </a:cubicBezTo>
                  <a:cubicBezTo>
                    <a:pt x="f67" y="f68"/>
                    <a:pt x="f65" y="f71"/>
                    <a:pt x="f63" y="f64"/>
                  </a:cubicBezTo>
                  <a:close/>
                  <a:moveTo>
                    <a:pt x="f72" y="f73"/>
                  </a:moveTo>
                  <a:lnTo>
                    <a:pt x="f72" y="f73"/>
                  </a:lnTo>
                  <a:cubicBezTo>
                    <a:pt x="f74" y="f75"/>
                    <a:pt x="f76" y="f77"/>
                    <a:pt x="f78" y="f79"/>
                  </a:cubicBezTo>
                  <a:cubicBezTo>
                    <a:pt x="f76" y="f77"/>
                    <a:pt x="f80" y="f75"/>
                    <a:pt x="f72" y="f73"/>
                  </a:cubicBezTo>
                  <a:close/>
                  <a:moveTo>
                    <a:pt x="f81" y="f82"/>
                  </a:moveTo>
                  <a:cubicBezTo>
                    <a:pt x="f83" y="f84"/>
                    <a:pt x="f85" y="f86"/>
                    <a:pt x="f87" y="f35"/>
                  </a:cubicBezTo>
                  <a:cubicBezTo>
                    <a:pt x="f85" y="f86"/>
                    <a:pt x="f88" y="f89"/>
                    <a:pt x="f81" y="f82"/>
                  </a:cubicBezTo>
                  <a:close/>
                  <a:moveTo>
                    <a:pt x="f90" y="f2"/>
                  </a:moveTo>
                  <a:cubicBezTo>
                    <a:pt x="f91" y="f2"/>
                    <a:pt x="f92" y="f93"/>
                    <a:pt x="f94" y="f95"/>
                  </a:cubicBezTo>
                  <a:cubicBezTo>
                    <a:pt x="f96" y="f95"/>
                    <a:pt x="f96" y="f95"/>
                    <a:pt x="f97" y="f98"/>
                  </a:cubicBezTo>
                  <a:cubicBezTo>
                    <a:pt x="f99" y="f100"/>
                    <a:pt x="f101" y="f102"/>
                    <a:pt x="f101" y="f103"/>
                  </a:cubicBezTo>
                  <a:cubicBezTo>
                    <a:pt x="f101" y="f104"/>
                    <a:pt x="f105" y="f106"/>
                    <a:pt x="f94" y="f107"/>
                  </a:cubicBezTo>
                  <a:cubicBezTo>
                    <a:pt x="f108" y="f5"/>
                    <a:pt x="f109" y="f110"/>
                    <a:pt x="f111" y="f112"/>
                  </a:cubicBezTo>
                  <a:lnTo>
                    <a:pt x="f111" y="f112"/>
                  </a:lnTo>
                  <a:cubicBezTo>
                    <a:pt x="f113" y="f112"/>
                    <a:pt x="f114" y="f112"/>
                    <a:pt x="f109" y="f112"/>
                  </a:cubicBezTo>
                  <a:cubicBezTo>
                    <a:pt x="f94" y="f112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2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138" y="f139"/>
                  </a:cubicBezTo>
                  <a:cubicBezTo>
                    <a:pt x="f140" y="f139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lnTo>
                    <a:pt x="f155" y="f156"/>
                  </a:ln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6"/>
                  </a:cubicBezTo>
                  <a:cubicBezTo>
                    <a:pt x="f168" y="f166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58"/>
                  </a:cubicBezTo>
                  <a:cubicBezTo>
                    <a:pt x="f3" y="f178"/>
                    <a:pt x="f179" y="f180"/>
                    <a:pt x="f181" y="f182"/>
                  </a:cubicBezTo>
                  <a:cubicBezTo>
                    <a:pt x="f183" y="f184"/>
                    <a:pt x="f185" y="f2"/>
                    <a:pt x="f90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4448;p64">
              <a:extLst>
                <a:ext uri="{FF2B5EF4-FFF2-40B4-BE49-F238E27FC236}">
                  <a16:creationId xmlns:a16="http://schemas.microsoft.com/office/drawing/2014/main" id="{45383E7D-B0A8-4D37-A4BB-8F4DE12ACE01}"/>
                </a:ext>
              </a:extLst>
            </p:cNvPr>
            <p:cNvSpPr/>
            <p:nvPr/>
          </p:nvSpPr>
          <p:spPr>
            <a:xfrm flipH="1">
              <a:off x="1681563" y="1195340"/>
              <a:ext cx="159270" cy="3461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9"/>
                <a:gd name="f4" fmla="val 20251"/>
                <a:gd name="f5" fmla="val 3651"/>
                <a:gd name="f6" fmla="val 285"/>
                <a:gd name="f7" fmla="val 3692"/>
                <a:gd name="f8" fmla="val 472"/>
                <a:gd name="f9" fmla="val 3732"/>
                <a:gd name="f10" fmla="val 659"/>
                <a:gd name="f11" fmla="val 3772"/>
                <a:gd name="f12" fmla="val 848"/>
                <a:gd name="f13" fmla="val 660"/>
                <a:gd name="f14" fmla="val 3691"/>
                <a:gd name="f15" fmla="val 5247"/>
                <a:gd name="f16" fmla="val 9991"/>
                <a:gd name="f17" fmla="val 5261"/>
                <a:gd name="f18" fmla="val 10200"/>
                <a:gd name="f19" fmla="val 5277"/>
                <a:gd name="f20" fmla="val 10408"/>
                <a:gd name="f21" fmla="val 5289"/>
                <a:gd name="f22" fmla="val 10609"/>
                <a:gd name="f23" fmla="val 5275"/>
                <a:gd name="f24" fmla="val 10406"/>
                <a:gd name="f25" fmla="val 5507"/>
                <a:gd name="f26" fmla="val 13077"/>
                <a:gd name="f27" fmla="val 5557"/>
                <a:gd name="f28" fmla="val 13455"/>
                <a:gd name="f29" fmla="val 5616"/>
                <a:gd name="f30" fmla="val 13832"/>
                <a:gd name="f31" fmla="val 5681"/>
                <a:gd name="f32" fmla="val 14208"/>
                <a:gd name="f33" fmla="val 5614"/>
                <a:gd name="f34" fmla="val 5554"/>
                <a:gd name="f35" fmla="val 3633"/>
                <a:gd name="f36" fmla="val 1"/>
                <a:gd name="f37" fmla="val 3630"/>
                <a:gd name="f38" fmla="val 3627"/>
                <a:gd name="f39" fmla="val 3625"/>
                <a:gd name="f40" fmla="val 3619"/>
                <a:gd name="f41" fmla="val 4"/>
                <a:gd name="f42" fmla="val 3615"/>
                <a:gd name="f43" fmla="val 3609"/>
                <a:gd name="f44" fmla="val 5"/>
                <a:gd name="f45" fmla="val 3593"/>
                <a:gd name="f46" fmla="val 13"/>
                <a:gd name="f47" fmla="val 3580"/>
                <a:gd name="f48" fmla="val 25"/>
                <a:gd name="f49" fmla="val 3573"/>
                <a:gd name="f50" fmla="val 42"/>
                <a:gd name="f51" fmla="val 3566"/>
                <a:gd name="f52" fmla="val 61"/>
                <a:gd name="f53" fmla="val 87"/>
                <a:gd name="f54" fmla="val 3576"/>
                <a:gd name="f55" fmla="val 104"/>
                <a:gd name="f56" fmla="val 3588"/>
                <a:gd name="f57" fmla="val 119"/>
                <a:gd name="f58" fmla="val 3600"/>
                <a:gd name="f59" fmla="val 136"/>
                <a:gd name="f60" fmla="val 139"/>
                <a:gd name="f61" fmla="val 3623"/>
                <a:gd name="f62" fmla="val 142"/>
                <a:gd name="f63" fmla="val 3622"/>
                <a:gd name="f64" fmla="val 144"/>
                <a:gd name="f65" fmla="val 146"/>
                <a:gd name="f66" fmla="val 3626"/>
                <a:gd name="f67" fmla="val 167"/>
                <a:gd name="f68" fmla="val 187"/>
                <a:gd name="f69" fmla="val 3635"/>
                <a:gd name="f70" fmla="val 207"/>
                <a:gd name="f71" fmla="val 182"/>
                <a:gd name="f72" fmla="val 3606"/>
                <a:gd name="f73" fmla="val 163"/>
                <a:gd name="f74" fmla="val 3579"/>
                <a:gd name="f75" fmla="val 162"/>
                <a:gd name="f76" fmla="val 3568"/>
                <a:gd name="f77" fmla="val 3559"/>
                <a:gd name="f78" fmla="val 3548"/>
                <a:gd name="f79" fmla="val 168"/>
                <a:gd name="f80" fmla="val 3532"/>
                <a:gd name="f81" fmla="val 175"/>
                <a:gd name="f82" fmla="val 3519"/>
                <a:gd name="f83" fmla="val 186"/>
                <a:gd name="f84" fmla="val 3515"/>
                <a:gd name="f85" fmla="val 203"/>
                <a:gd name="f86" fmla="val 9356"/>
                <a:gd name="f87" fmla="val 5748"/>
                <a:gd name="f88" fmla="val 18485"/>
                <a:gd name="f89" fmla="val 6937"/>
                <a:gd name="f90" fmla="val 20222"/>
                <a:gd name="f91" fmla="val 6951"/>
                <a:gd name="f92" fmla="val 20241"/>
                <a:gd name="f93" fmla="val 6971"/>
                <a:gd name="f94" fmla="val 20250"/>
                <a:gd name="f95" fmla="val 6991"/>
                <a:gd name="f96" fmla="val 6999"/>
                <a:gd name="f97" fmla="val 7007"/>
                <a:gd name="f98" fmla="val 20249"/>
                <a:gd name="f99" fmla="val 7014"/>
                <a:gd name="f100" fmla="val 20246"/>
                <a:gd name="f101" fmla="val 7015"/>
                <a:gd name="f102" fmla="val 7044"/>
                <a:gd name="f103" fmla="val 20232"/>
                <a:gd name="f104" fmla="val 7061"/>
                <a:gd name="f105" fmla="val 20201"/>
                <a:gd name="f106" fmla="val 7054"/>
                <a:gd name="f107" fmla="val 20172"/>
                <a:gd name="f108" fmla="val 6417"/>
                <a:gd name="f109" fmla="val 17548"/>
                <a:gd name="f110" fmla="val 7004"/>
                <a:gd name="f111" fmla="val 19966"/>
                <a:gd name="f112" fmla="val 7011"/>
                <a:gd name="f113" fmla="val 19993"/>
                <a:gd name="f114" fmla="val 7035"/>
                <a:gd name="f115" fmla="val 20014"/>
                <a:gd name="f116" fmla="val 7063"/>
                <a:gd name="f117" fmla="val 7064"/>
                <a:gd name="f118" fmla="val 7065"/>
                <a:gd name="f119" fmla="val 7075"/>
                <a:gd name="f120" fmla="val 7082"/>
                <a:gd name="f121" fmla="val 20013"/>
                <a:gd name="f122" fmla="val 7090"/>
                <a:gd name="f123" fmla="val 20009"/>
                <a:gd name="f124" fmla="val 7108"/>
                <a:gd name="f125" fmla="val 20000"/>
                <a:gd name="f126" fmla="val 7122"/>
                <a:gd name="f127" fmla="val 19984"/>
                <a:gd name="f128" fmla="val 7127"/>
                <a:gd name="f129" fmla="val 19963"/>
                <a:gd name="f130" fmla="val 9318"/>
                <a:gd name="f131" fmla="val 8520"/>
                <a:gd name="f132" fmla="val 4686"/>
                <a:gd name="f133" fmla="val 1407"/>
                <a:gd name="f134" fmla="val 3736"/>
                <a:gd name="f135" fmla="val 97"/>
                <a:gd name="f136" fmla="val 3729"/>
                <a:gd name="f137" fmla="val 85"/>
                <a:gd name="f138" fmla="val 3717"/>
                <a:gd name="f139" fmla="val 79"/>
                <a:gd name="f140" fmla="val 3707"/>
                <a:gd name="f141" fmla="val 77"/>
                <a:gd name="f142" fmla="val 3704"/>
                <a:gd name="f143" fmla="val 64"/>
                <a:gd name="f144" fmla="val 3703"/>
                <a:gd name="f145" fmla="val 51"/>
                <a:gd name="f146" fmla="val 3696"/>
                <a:gd name="f147" fmla="val 3686"/>
                <a:gd name="f148" fmla="val 28"/>
                <a:gd name="f149" fmla="val 27"/>
                <a:gd name="f150" fmla="val 3673"/>
                <a:gd name="f151" fmla="val 9"/>
                <a:gd name="f152" fmla="val 3653"/>
                <a:gd name="f153" fmla="*/ f0 1 9319"/>
                <a:gd name="f154" fmla="*/ f1 1 20251"/>
                <a:gd name="f155" fmla="val f2"/>
                <a:gd name="f156" fmla="val f3"/>
                <a:gd name="f157" fmla="val f4"/>
                <a:gd name="f158" fmla="+- f157 0 f155"/>
                <a:gd name="f159" fmla="+- f156 0 f155"/>
                <a:gd name="f160" fmla="*/ f159 1 9319"/>
                <a:gd name="f161" fmla="*/ f158 1 20251"/>
                <a:gd name="f162" fmla="*/ f155 1 f160"/>
                <a:gd name="f163" fmla="*/ f156 1 f160"/>
                <a:gd name="f164" fmla="*/ f155 1 f161"/>
                <a:gd name="f165" fmla="*/ f157 1 f161"/>
                <a:gd name="f166" fmla="*/ f162 f153 1"/>
                <a:gd name="f167" fmla="*/ f163 f153 1"/>
                <a:gd name="f168" fmla="*/ f165 f154 1"/>
                <a:gd name="f169" fmla="*/ f164 f1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6" t="f169" r="f167" b="f168"/>
              <a:pathLst>
                <a:path w="9319" h="20251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2"/>
                  </a:lnTo>
                  <a:cubicBezTo>
                    <a:pt x="f9" y="f13"/>
                    <a:pt x="f14" y="f8"/>
                    <a:pt x="f5" y="f6"/>
                  </a:cubicBezTo>
                  <a:close/>
                  <a:moveTo>
                    <a:pt x="f15" y="f16"/>
                  </a:move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17" y="f18"/>
                    <a:pt x="f15" y="f16"/>
                  </a:cubicBezTo>
                  <a:close/>
                  <a:moveTo>
                    <a:pt x="f25" y="f26"/>
                  </a:moveTo>
                  <a:cubicBezTo>
                    <a:pt x="f27" y="f28"/>
                    <a:pt x="f29" y="f30"/>
                    <a:pt x="f31" y="f32"/>
                  </a:cubicBezTo>
                  <a:cubicBezTo>
                    <a:pt x="f33" y="f30"/>
                    <a:pt x="f34" y="f28"/>
                    <a:pt x="f25" y="f26"/>
                  </a:cubicBezTo>
                  <a:close/>
                  <a:moveTo>
                    <a:pt x="f35" y="f36"/>
                  </a:moveTo>
                  <a:cubicBezTo>
                    <a:pt x="f37" y="f36"/>
                    <a:pt x="f38" y="f36"/>
                    <a:pt x="f39" y="f36"/>
                  </a:cubicBezTo>
                  <a:cubicBezTo>
                    <a:pt x="f40" y="f41"/>
                    <a:pt x="f42" y="f41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1" y="f53"/>
                    <a:pt x="f54" y="f55"/>
                  </a:cubicBezTo>
                  <a:cubicBezTo>
                    <a:pt x="f56" y="f57"/>
                    <a:pt x="f58" y="f59"/>
                    <a:pt x="f40" y="f60"/>
                  </a:cubicBezTo>
                  <a:lnTo>
                    <a:pt x="f61" y="f60"/>
                  </a:lnTo>
                  <a:cubicBezTo>
                    <a:pt x="f61" y="f62"/>
                    <a:pt x="f63" y="f64"/>
                    <a:pt x="f63" y="f65"/>
                  </a:cubicBezTo>
                  <a:cubicBezTo>
                    <a:pt x="f66" y="f67"/>
                    <a:pt x="f37" y="f68"/>
                    <a:pt x="f69" y="f70"/>
                  </a:cubicBezTo>
                  <a:lnTo>
                    <a:pt x="f69" y="f70"/>
                  </a:lnTo>
                  <a:cubicBezTo>
                    <a:pt x="f38" y="f71"/>
                    <a:pt x="f72" y="f73"/>
                    <a:pt x="f74" y="f75"/>
                  </a:cubicBezTo>
                  <a:cubicBezTo>
                    <a:pt x="f76" y="f75"/>
                    <a:pt x="f77" y="f73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2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8"/>
                    <a:pt x="f99" y="f100"/>
                  </a:cubicBezTo>
                  <a:lnTo>
                    <a:pt x="f101" y="f100"/>
                  </a:lnTo>
                  <a:cubicBezTo>
                    <a:pt x="f102" y="f103"/>
                    <a:pt x="f104" y="f105"/>
                    <a:pt x="f106" y="f107"/>
                  </a:cubicBezTo>
                  <a:lnTo>
                    <a:pt x="f108" y="f109"/>
                  </a:lnTo>
                  <a:lnTo>
                    <a:pt x="f110" y="f111"/>
                  </a:lnTo>
                  <a:cubicBezTo>
                    <a:pt x="f112" y="f113"/>
                    <a:pt x="f114" y="f115"/>
                    <a:pt x="f116" y="f115"/>
                  </a:cubicBezTo>
                  <a:cubicBezTo>
                    <a:pt x="f117" y="f115"/>
                    <a:pt x="f117" y="f115"/>
                    <a:pt x="f118" y="f115"/>
                  </a:cubicBezTo>
                  <a:cubicBezTo>
                    <a:pt x="f119" y="f115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50"/>
                  </a:cubicBezTo>
                  <a:cubicBezTo>
                    <a:pt x="f146" y="f50"/>
                    <a:pt x="f147" y="f148"/>
                    <a:pt x="f147" y="f149"/>
                  </a:cubicBezTo>
                  <a:cubicBezTo>
                    <a:pt x="f150" y="f151"/>
                    <a:pt x="f152" y="f36"/>
                    <a:pt x="f35" y="f3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4449;p64">
              <a:extLst>
                <a:ext uri="{FF2B5EF4-FFF2-40B4-BE49-F238E27FC236}">
                  <a16:creationId xmlns:a16="http://schemas.microsoft.com/office/drawing/2014/main" id="{4D4975D0-DEFF-4FF4-97C6-D89AA4003EFA}"/>
                </a:ext>
              </a:extLst>
            </p:cNvPr>
            <p:cNvSpPr/>
            <p:nvPr/>
          </p:nvSpPr>
          <p:spPr>
            <a:xfrm flipH="1">
              <a:off x="1865147" y="1016785"/>
              <a:ext cx="130996" cy="300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65"/>
                <a:gd name="f4" fmla="val 17557"/>
                <a:gd name="f5" fmla="val 4002"/>
                <a:gd name="f6" fmla="val 4945"/>
                <a:gd name="f7" fmla="val 4060"/>
                <a:gd name="f8" fmla="val 5251"/>
                <a:gd name="f9" fmla="val 4117"/>
                <a:gd name="f10" fmla="val 5561"/>
                <a:gd name="f11" fmla="val 4166"/>
                <a:gd name="f12" fmla="val 5872"/>
                <a:gd name="f13" fmla="val 4115"/>
                <a:gd name="f14" fmla="val 4742"/>
                <a:gd name="f15" fmla="val 14125"/>
                <a:gd name="f16" fmla="val 4748"/>
                <a:gd name="f17" fmla="val 14175"/>
                <a:gd name="f18" fmla="val 4754"/>
                <a:gd name="f19" fmla="val 14225"/>
                <a:gd name="f20" fmla="val 4760"/>
                <a:gd name="f21" fmla="val 14275"/>
                <a:gd name="f22" fmla="val 4876"/>
                <a:gd name="f23" fmla="val 15182"/>
                <a:gd name="f24" fmla="val 4911"/>
                <a:gd name="f25" fmla="val 15436"/>
                <a:gd name="f26" fmla="val 4950"/>
                <a:gd name="f27" fmla="val 15689"/>
                <a:gd name="f28" fmla="val 4987"/>
                <a:gd name="f29" fmla="val 15942"/>
                <a:gd name="f30" fmla="val 4948"/>
                <a:gd name="f31" fmla="val 15688"/>
                <a:gd name="f32" fmla="val 3126"/>
                <a:gd name="f33" fmla="val 3118"/>
                <a:gd name="f34" fmla="val 3110"/>
                <a:gd name="f35" fmla="val 2"/>
                <a:gd name="f36" fmla="val 3103"/>
                <a:gd name="f37" fmla="val 5"/>
                <a:gd name="f38" fmla="val 3075"/>
                <a:gd name="f39" fmla="val 16"/>
                <a:gd name="f40" fmla="val 3061"/>
                <a:gd name="f41" fmla="val 42"/>
                <a:gd name="f42" fmla="val 3064"/>
                <a:gd name="f43" fmla="val 72"/>
                <a:gd name="f44" fmla="val 3055"/>
                <a:gd name="f45" fmla="val 49"/>
                <a:gd name="f46" fmla="val 3035"/>
                <a:gd name="f47" fmla="val 34"/>
                <a:gd name="f48" fmla="val 3012"/>
                <a:gd name="f49" fmla="val 30"/>
                <a:gd name="f50" fmla="val 3009"/>
                <a:gd name="f51" fmla="val 3006"/>
                <a:gd name="f52" fmla="val 3004"/>
                <a:gd name="f53" fmla="val 2995"/>
                <a:gd name="f54" fmla="val 2988"/>
                <a:gd name="f55" fmla="val 32"/>
                <a:gd name="f56" fmla="val 2982"/>
                <a:gd name="f57" fmla="val 36"/>
                <a:gd name="f58" fmla="val 2967"/>
                <a:gd name="f59" fmla="val 43"/>
                <a:gd name="f60" fmla="val 2955"/>
                <a:gd name="f61" fmla="val 55"/>
                <a:gd name="f62" fmla="val 2947"/>
                <a:gd name="f63" fmla="val 70"/>
                <a:gd name="f64" fmla="val 1"/>
                <a:gd name="f65" fmla="val 7186"/>
                <a:gd name="f66" fmla="val 4246"/>
                <a:gd name="f67" fmla="val 15857"/>
                <a:gd name="f68" fmla="val 5128"/>
                <a:gd name="f69" fmla="val 17523"/>
                <a:gd name="f70" fmla="val 5138"/>
                <a:gd name="f71" fmla="val 17544"/>
                <a:gd name="f72" fmla="val 5161"/>
                <a:gd name="f73" fmla="val 5183"/>
                <a:gd name="f74" fmla="val 5190"/>
                <a:gd name="f75" fmla="val 5198"/>
                <a:gd name="f76" fmla="val 17555"/>
                <a:gd name="f77" fmla="val 5205"/>
                <a:gd name="f78" fmla="val 17553"/>
                <a:gd name="f79" fmla="val 5206"/>
                <a:gd name="f80" fmla="val 5208"/>
                <a:gd name="f81" fmla="val 17551"/>
                <a:gd name="f82" fmla="val 5235"/>
                <a:gd name="f83" fmla="val 17540"/>
                <a:gd name="f84" fmla="val 5250"/>
                <a:gd name="f85" fmla="val 17510"/>
                <a:gd name="f86" fmla="val 5246"/>
                <a:gd name="f87" fmla="val 17481"/>
                <a:gd name="f88" fmla="val 5229"/>
                <a:gd name="f89" fmla="val 17393"/>
                <a:gd name="f90" fmla="val 5215"/>
                <a:gd name="f91" fmla="val 17305"/>
                <a:gd name="f92" fmla="val 5200"/>
                <a:gd name="f93" fmla="val 17217"/>
                <a:gd name="f94" fmla="val 17245"/>
                <a:gd name="f95" fmla="val 5232"/>
                <a:gd name="f96" fmla="val 17265"/>
                <a:gd name="f97" fmla="val 5260"/>
                <a:gd name="f98" fmla="val 17266"/>
                <a:gd name="f99" fmla="val 5269"/>
                <a:gd name="f100" fmla="val 5277"/>
                <a:gd name="f101" fmla="val 5286"/>
                <a:gd name="f102" fmla="val 17261"/>
                <a:gd name="f103" fmla="val 5300"/>
                <a:gd name="f104" fmla="val 17255"/>
                <a:gd name="f105" fmla="val 5314"/>
                <a:gd name="f106" fmla="val 17241"/>
                <a:gd name="f107" fmla="val 5320"/>
                <a:gd name="f108" fmla="val 17219"/>
                <a:gd name="f109" fmla="val 7664"/>
                <a:gd name="f110" fmla="val 7645"/>
                <a:gd name="f111" fmla="val 3947"/>
                <a:gd name="f112" fmla="val 1219"/>
                <a:gd name="f113" fmla="val 3178"/>
                <a:gd name="f114" fmla="val 29"/>
                <a:gd name="f115" fmla="val 3167"/>
                <a:gd name="f116" fmla="val 11"/>
                <a:gd name="f117" fmla="val 3147"/>
                <a:gd name="f118" fmla="*/ f0 1 7665"/>
                <a:gd name="f119" fmla="*/ f1 1 17557"/>
                <a:gd name="f120" fmla="val f2"/>
                <a:gd name="f121" fmla="val f3"/>
                <a:gd name="f122" fmla="val f4"/>
                <a:gd name="f123" fmla="+- f122 0 f120"/>
                <a:gd name="f124" fmla="+- f121 0 f120"/>
                <a:gd name="f125" fmla="*/ f124 1 7665"/>
                <a:gd name="f126" fmla="*/ f123 1 17557"/>
                <a:gd name="f127" fmla="*/ f120 1 f125"/>
                <a:gd name="f128" fmla="*/ f121 1 f125"/>
                <a:gd name="f129" fmla="*/ f120 1 f126"/>
                <a:gd name="f130" fmla="*/ f122 1 f126"/>
                <a:gd name="f131" fmla="*/ f127 f118 1"/>
                <a:gd name="f132" fmla="*/ f128 f118 1"/>
                <a:gd name="f133" fmla="*/ f130 f119 1"/>
                <a:gd name="f134" fmla="*/ f129 f1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1" t="f134" r="f132" b="f133"/>
              <a:pathLst>
                <a:path w="7665" h="17557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lnTo>
                    <a:pt x="f20" y="f21"/>
                  </a:lnTo>
                  <a:cubicBezTo>
                    <a:pt x="f18" y="f19"/>
                    <a:pt x="f16" y="f17"/>
                    <a:pt x="f14" y="f15"/>
                  </a:cubicBezTo>
                  <a:close/>
                  <a:moveTo>
                    <a:pt x="f22" y="f23"/>
                  </a:move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4" y="f25"/>
                    <a:pt x="f22" y="f23"/>
                  </a:cubicBezTo>
                  <a:close/>
                  <a:moveTo>
                    <a:pt x="f32" y="f2"/>
                  </a:moveTo>
                  <a:cubicBezTo>
                    <a:pt x="f33" y="f2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49"/>
                    <a:pt x="f51" y="f49"/>
                    <a:pt x="f52" y="f49"/>
                  </a:cubicBezTo>
                  <a:cubicBezTo>
                    <a:pt x="f53" y="f49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4"/>
                    <a:pt x="f73" y="f4"/>
                  </a:cubicBezTo>
                  <a:cubicBezTo>
                    <a:pt x="f74" y="f4"/>
                    <a:pt x="f75" y="f76"/>
                    <a:pt x="f77" y="f78"/>
                  </a:cubicBezTo>
                  <a:cubicBezTo>
                    <a:pt x="f79" y="f78"/>
                    <a:pt x="f80" y="f81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lnTo>
                    <a:pt x="f92" y="f93"/>
                  </a:lnTo>
                  <a:cubicBezTo>
                    <a:pt x="f80" y="f94"/>
                    <a:pt x="f95" y="f96"/>
                    <a:pt x="f97" y="f98"/>
                  </a:cubicBezTo>
                  <a:cubicBezTo>
                    <a:pt x="f99" y="f98"/>
                    <a:pt x="f100" y="f96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2"/>
                    <a:pt x="f32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4450;p64">
              <a:extLst>
                <a:ext uri="{FF2B5EF4-FFF2-40B4-BE49-F238E27FC236}">
                  <a16:creationId xmlns:a16="http://schemas.microsoft.com/office/drawing/2014/main" id="{5031DC32-A5B3-4B2B-A891-0F4A720C8373}"/>
                </a:ext>
              </a:extLst>
            </p:cNvPr>
            <p:cNvSpPr/>
            <p:nvPr/>
          </p:nvSpPr>
          <p:spPr>
            <a:xfrm flipH="1">
              <a:off x="1995175" y="1023734"/>
              <a:ext cx="194831" cy="175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00"/>
                <a:gd name="f4" fmla="val 10280"/>
                <a:gd name="f5" fmla="val 1310"/>
                <a:gd name="f6" fmla="val 929"/>
                <a:gd name="f7" fmla="val 1389"/>
                <a:gd name="f8" fmla="val 998"/>
                <a:gd name="f9" fmla="val 1466"/>
                <a:gd name="f10" fmla="val 1067"/>
                <a:gd name="f11" fmla="val 1544"/>
                <a:gd name="f12" fmla="val 1137"/>
                <a:gd name="f13" fmla="val 1467"/>
                <a:gd name="f14" fmla="val 1068"/>
                <a:gd name="f15" fmla="val 1388"/>
                <a:gd name="f16" fmla="val 6351"/>
                <a:gd name="f17" fmla="val 4650"/>
                <a:gd name="f18" fmla="val 6472"/>
                <a:gd name="f19" fmla="val 4736"/>
                <a:gd name="f20" fmla="val 6585"/>
                <a:gd name="f21" fmla="val 4833"/>
                <a:gd name="f22" fmla="val 6688"/>
                <a:gd name="f23" fmla="val 4938"/>
                <a:gd name="f24" fmla="val 6469"/>
                <a:gd name="f25" fmla="val 70"/>
                <a:gd name="f26" fmla="val 1"/>
                <a:gd name="f27" fmla="val 62"/>
                <a:gd name="f28" fmla="val 53"/>
                <a:gd name="f29" fmla="val 2"/>
                <a:gd name="f30" fmla="val 45"/>
                <a:gd name="f31" fmla="val 5"/>
                <a:gd name="f32" fmla="val 41"/>
                <a:gd name="f33" fmla="val 6"/>
                <a:gd name="f34" fmla="val 35"/>
                <a:gd name="f35" fmla="val 9"/>
                <a:gd name="f36" fmla="val 29"/>
                <a:gd name="f37" fmla="val 14"/>
                <a:gd name="f38" fmla="val 8"/>
                <a:gd name="f39" fmla="val 31"/>
                <a:gd name="f40" fmla="val 59"/>
                <a:gd name="f41" fmla="val 12"/>
                <a:gd name="f42" fmla="val 86"/>
                <a:gd name="f43" fmla="val 476"/>
                <a:gd name="f44" fmla="val 1248"/>
                <a:gd name="f45" fmla="val 3205"/>
                <a:gd name="f46" fmla="val 7204"/>
                <a:gd name="f47" fmla="val 11307"/>
                <a:gd name="f48" fmla="val 10276"/>
                <a:gd name="f49" fmla="val 11315"/>
                <a:gd name="f50" fmla="val 10279"/>
                <a:gd name="f51" fmla="val 11323"/>
                <a:gd name="f52" fmla="val 11331"/>
                <a:gd name="f53" fmla="val 11339"/>
                <a:gd name="f54" fmla="val 11347"/>
                <a:gd name="f55" fmla="val 11355"/>
                <a:gd name="f56" fmla="val 11364"/>
                <a:gd name="f57" fmla="val 10273"/>
                <a:gd name="f58" fmla="val 11371"/>
                <a:gd name="f59" fmla="val 10267"/>
                <a:gd name="f60" fmla="val 11378"/>
                <a:gd name="f61" fmla="val 10260"/>
                <a:gd name="f62" fmla="val 11395"/>
                <a:gd name="f63" fmla="val 10240"/>
                <a:gd name="f64" fmla="val 11399"/>
                <a:gd name="f65" fmla="val 10212"/>
                <a:gd name="f66" fmla="val 11387"/>
                <a:gd name="f67" fmla="val 10189"/>
                <a:gd name="f68" fmla="val 11344"/>
                <a:gd name="f69" fmla="val 10109"/>
                <a:gd name="f70" fmla="val 8511"/>
                <a:gd name="f71" fmla="val 7702"/>
                <a:gd name="f72" fmla="val 5848"/>
                <a:gd name="f73" fmla="val 5219"/>
                <a:gd name="f74" fmla="val 3345"/>
                <a:gd name="f75" fmla="val 2836"/>
                <a:gd name="f76" fmla="val 5697"/>
                <a:gd name="f77" fmla="val 5073"/>
                <a:gd name="f78" fmla="val 8352"/>
                <a:gd name="f79" fmla="val 7550"/>
                <a:gd name="f80" fmla="val 11089"/>
                <a:gd name="f81" fmla="val 9884"/>
                <a:gd name="f82" fmla="val 11102"/>
                <a:gd name="f83" fmla="val 9895"/>
                <a:gd name="f84" fmla="val 11117"/>
                <a:gd name="f85" fmla="val 9900"/>
                <a:gd name="f86" fmla="val 11132"/>
                <a:gd name="f87" fmla="val 11140"/>
                <a:gd name="f88" fmla="val 11148"/>
                <a:gd name="f89" fmla="val 9899"/>
                <a:gd name="f90" fmla="val 11156"/>
                <a:gd name="f91" fmla="val 11160"/>
                <a:gd name="f92" fmla="val 9894"/>
                <a:gd name="f93" fmla="val 11166"/>
                <a:gd name="f94" fmla="val 9890"/>
                <a:gd name="f95" fmla="val 11170"/>
                <a:gd name="f96" fmla="val 9885"/>
                <a:gd name="f97" fmla="val 11193"/>
                <a:gd name="f98" fmla="val 9867"/>
                <a:gd name="f99" fmla="val 11200"/>
                <a:gd name="f100" fmla="val 9834"/>
                <a:gd name="f101" fmla="val 11186"/>
                <a:gd name="f102" fmla="val 9807"/>
                <a:gd name="f103" fmla="val 11085"/>
                <a:gd name="f104" fmla="val 9613"/>
                <a:gd name="f105" fmla="val 9740"/>
                <a:gd name="f106" fmla="val 7173"/>
                <a:gd name="f107" fmla="val 6003"/>
                <a:gd name="f108" fmla="val 1355"/>
                <a:gd name="f109" fmla="val 318"/>
                <a:gd name="f110" fmla="val 314"/>
                <a:gd name="f111" fmla="val 309"/>
                <a:gd name="f112" fmla="val 305"/>
                <a:gd name="f113" fmla="val 296"/>
                <a:gd name="f114" fmla="val 287"/>
                <a:gd name="f115" fmla="val 3"/>
                <a:gd name="f116" fmla="val 278"/>
                <a:gd name="f117" fmla="val 264"/>
                <a:gd name="f118" fmla="val 251"/>
                <a:gd name="f119" fmla="val 23"/>
                <a:gd name="f120" fmla="val 244"/>
                <a:gd name="f121" fmla="val 38"/>
                <a:gd name="f122" fmla="val 233"/>
                <a:gd name="f123" fmla="val 66"/>
                <a:gd name="f124" fmla="val 241"/>
                <a:gd name="f125" fmla="val 99"/>
                <a:gd name="f126" fmla="val 269"/>
                <a:gd name="f127" fmla="val 116"/>
                <a:gd name="f128" fmla="val 359"/>
                <a:gd name="f129" fmla="val 177"/>
                <a:gd name="f130" fmla="val 445"/>
                <a:gd name="f131" fmla="val 246"/>
                <a:gd name="f132" fmla="val 533"/>
                <a:gd name="f133" fmla="val 311"/>
                <a:gd name="f134" fmla="val 392"/>
                <a:gd name="f135" fmla="val 207"/>
                <a:gd name="f136" fmla="val 102"/>
                <a:gd name="f137" fmla="val 105"/>
                <a:gd name="f138" fmla="val 94"/>
                <a:gd name="f139" fmla="val 82"/>
                <a:gd name="f140" fmla="*/ f0 1 11400"/>
                <a:gd name="f141" fmla="*/ f1 1 10280"/>
                <a:gd name="f142" fmla="val f2"/>
                <a:gd name="f143" fmla="val f3"/>
                <a:gd name="f144" fmla="val f4"/>
                <a:gd name="f145" fmla="+- f144 0 f142"/>
                <a:gd name="f146" fmla="+- f143 0 f142"/>
                <a:gd name="f147" fmla="*/ f146 1 11400"/>
                <a:gd name="f148" fmla="*/ f145 1 10280"/>
                <a:gd name="f149" fmla="*/ f142 1 f147"/>
                <a:gd name="f150" fmla="*/ f143 1 f147"/>
                <a:gd name="f151" fmla="*/ f142 1 f148"/>
                <a:gd name="f152" fmla="*/ f144 1 f148"/>
                <a:gd name="f153" fmla="*/ f149 f140 1"/>
                <a:gd name="f154" fmla="*/ f150 f140 1"/>
                <a:gd name="f155" fmla="*/ f152 f141 1"/>
                <a:gd name="f156" fmla="*/ f151 f1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3" t="f156" r="f154" b="f155"/>
              <a:pathLst>
                <a:path w="11400" h="1028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1" y="f12"/>
                  </a:ln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lnTo>
                    <a:pt x="f16" y="f17"/>
                  </a:lnTo>
                  <a:cubicBezTo>
                    <a:pt x="f18" y="f19"/>
                    <a:pt x="f20" y="f21"/>
                    <a:pt x="f22" y="f23"/>
                  </a:cubicBezTo>
                  <a:cubicBezTo>
                    <a:pt x="f20" y="f21"/>
                    <a:pt x="f24" y="f19"/>
                    <a:pt x="f16" y="f17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26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4"/>
                    <a:pt x="f52" y="f4"/>
                  </a:cubicBezTo>
                  <a:cubicBezTo>
                    <a:pt x="f53" y="f4"/>
                    <a:pt x="f54" y="f50"/>
                    <a:pt x="f55" y="f48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70" y="f71"/>
                    <a:pt x="f72" y="f73"/>
                    <a:pt x="f74" y="f75"/>
                  </a:cubicBezTo>
                  <a:lnTo>
                    <a:pt x="f74" y="f75"/>
                  </a:ln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83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lnTo>
                    <a:pt x="f103" y="f104"/>
                  </a:lnTo>
                  <a:cubicBezTo>
                    <a:pt x="f105" y="f106"/>
                    <a:pt x="f107" y="f108"/>
                    <a:pt x="f109" y="f29"/>
                  </a:cubicBezTo>
                  <a:cubicBezTo>
                    <a:pt x="f110" y="f26"/>
                    <a:pt x="f111" y="f26"/>
                    <a:pt x="f112" y="f26"/>
                  </a:cubicBezTo>
                  <a:cubicBezTo>
                    <a:pt x="f113" y="f26"/>
                    <a:pt x="f114" y="f115"/>
                    <a:pt x="f116" y="f33"/>
                  </a:cubicBezTo>
                  <a:cubicBezTo>
                    <a:pt x="f117" y="f41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lnTo>
                    <a:pt x="f132" y="f133"/>
                  </a:lnTo>
                  <a:cubicBezTo>
                    <a:pt x="f134" y="f135"/>
                    <a:pt x="f118" y="f136"/>
                    <a:pt x="f137" y="f35"/>
                  </a:cubicBezTo>
                  <a:cubicBezTo>
                    <a:pt x="f138" y="f115"/>
                    <a:pt x="f139" y="f26"/>
                    <a:pt x="f25" y="f2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4451;p64">
              <a:extLst>
                <a:ext uri="{FF2B5EF4-FFF2-40B4-BE49-F238E27FC236}">
                  <a16:creationId xmlns:a16="http://schemas.microsoft.com/office/drawing/2014/main" id="{02882A5C-FD0E-4C75-98B1-97BBFB1A04C0}"/>
                </a:ext>
              </a:extLst>
            </p:cNvPr>
            <p:cNvSpPr/>
            <p:nvPr/>
          </p:nvSpPr>
          <p:spPr>
            <a:xfrm flipH="1">
              <a:off x="1829138" y="1283424"/>
              <a:ext cx="318732" cy="1729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50"/>
                <a:gd name="f4" fmla="val 10119"/>
                <a:gd name="f5" fmla="val 356"/>
                <a:gd name="f6" fmla="val 285"/>
                <a:gd name="f7" fmla="val 460"/>
                <a:gd name="f8" fmla="val 354"/>
                <a:gd name="f9" fmla="val 565"/>
                <a:gd name="f10" fmla="val 421"/>
                <a:gd name="f11" fmla="val 673"/>
                <a:gd name="f12" fmla="val 484"/>
                <a:gd name="f13" fmla="val 1879"/>
                <a:gd name="f14" fmla="val 1095"/>
                <a:gd name="f15" fmla="val 2064"/>
                <a:gd name="f16" fmla="val 1179"/>
                <a:gd name="f17" fmla="val 2251"/>
                <a:gd name="f18" fmla="val 1260"/>
                <a:gd name="f19" fmla="val 2435"/>
                <a:gd name="f20" fmla="val 1343"/>
                <a:gd name="f21" fmla="val 2255"/>
                <a:gd name="f22" fmla="val 1264"/>
                <a:gd name="f23" fmla="val 2069"/>
                <a:gd name="f24" fmla="val 1182"/>
                <a:gd name="f25" fmla="val 9582"/>
                <a:gd name="f26" fmla="val 5317"/>
                <a:gd name="f27" fmla="val 9657"/>
                <a:gd name="f28" fmla="val 5354"/>
                <a:gd name="f29" fmla="val 9731"/>
                <a:gd name="f30" fmla="val 5391"/>
                <a:gd name="f31" fmla="val 9804"/>
                <a:gd name="f32" fmla="val 5429"/>
                <a:gd name="f33" fmla="val 9730"/>
                <a:gd name="f34" fmla="val 9656"/>
                <a:gd name="f35" fmla="val 11394"/>
                <a:gd name="f36" fmla="val 6257"/>
                <a:gd name="f37" fmla="val 11694"/>
                <a:gd name="f38" fmla="val 6420"/>
                <a:gd name="f39" fmla="val 11991"/>
                <a:gd name="f40" fmla="val 6585"/>
                <a:gd name="f41" fmla="val 12284"/>
                <a:gd name="f42" fmla="val 6754"/>
                <a:gd name="f43" fmla="val 11693"/>
                <a:gd name="f44" fmla="val 13887"/>
                <a:gd name="f45" fmla="val 7037"/>
                <a:gd name="f46" fmla="val 14140"/>
                <a:gd name="f47" fmla="val 7176"/>
                <a:gd name="f48" fmla="val 14392"/>
                <a:gd name="f49" fmla="val 7318"/>
                <a:gd name="f50" fmla="val 14645"/>
                <a:gd name="f51" fmla="val 7463"/>
                <a:gd name="f52" fmla="val 7320"/>
                <a:gd name="f53" fmla="val 16702"/>
                <a:gd name="f54" fmla="val 8724"/>
                <a:gd name="f55" fmla="val 16922"/>
                <a:gd name="f56" fmla="val 8870"/>
                <a:gd name="f57" fmla="val 17139"/>
                <a:gd name="f58" fmla="val 9026"/>
                <a:gd name="f59" fmla="val 17355"/>
                <a:gd name="f60" fmla="val 9178"/>
                <a:gd name="f61" fmla="val 8872"/>
                <a:gd name="f62" fmla="val 1103"/>
                <a:gd name="f63" fmla="val 1"/>
                <a:gd name="f64" fmla="val 798"/>
                <a:gd name="f65" fmla="val 490"/>
                <a:gd name="f66" fmla="val 9"/>
                <a:gd name="f67" fmla="val 179"/>
                <a:gd name="f68" fmla="val 27"/>
                <a:gd name="f69" fmla="val 172"/>
                <a:gd name="f70" fmla="val 165"/>
                <a:gd name="f71" fmla="val 28"/>
                <a:gd name="f72" fmla="val 158"/>
                <a:gd name="f73" fmla="val 31"/>
                <a:gd name="f74" fmla="val 141"/>
                <a:gd name="f75" fmla="val 38"/>
                <a:gd name="f76" fmla="val 128"/>
                <a:gd name="f77" fmla="val 52"/>
                <a:gd name="f78" fmla="val 122"/>
                <a:gd name="f79" fmla="val 72"/>
                <a:gd name="f80" fmla="val 115"/>
                <a:gd name="f81" fmla="val 98"/>
                <a:gd name="f82" fmla="val 123"/>
                <a:gd name="f83" fmla="val 121"/>
                <a:gd name="f84" fmla="val 143"/>
                <a:gd name="f85" fmla="val 136"/>
                <a:gd name="f86" fmla="val 133"/>
                <a:gd name="f87" fmla="val 129"/>
                <a:gd name="f88" fmla="val 109"/>
                <a:gd name="f89" fmla="val 114"/>
                <a:gd name="f90" fmla="val 99"/>
                <a:gd name="f91" fmla="val 106"/>
                <a:gd name="f92" fmla="val 85"/>
                <a:gd name="f93" fmla="val 102"/>
                <a:gd name="f94" fmla="val 63"/>
                <a:gd name="f95" fmla="val 55"/>
                <a:gd name="f96" fmla="val 103"/>
                <a:gd name="f97" fmla="val 48"/>
                <a:gd name="f98" fmla="val 41"/>
                <a:gd name="f99" fmla="val 34"/>
                <a:gd name="f100" fmla="val 119"/>
                <a:gd name="f101" fmla="val 5"/>
                <a:gd name="f102" fmla="val 146"/>
                <a:gd name="f103" fmla="val 19"/>
                <a:gd name="f104" fmla="val 205"/>
                <a:gd name="f105" fmla="val 1001"/>
                <a:gd name="f106" fmla="val 1595"/>
                <a:gd name="f107" fmla="val 6495"/>
                <a:gd name="f108" fmla="val 8604"/>
                <a:gd name="f109" fmla="val 18422"/>
                <a:gd name="f110" fmla="val 10118"/>
                <a:gd name="f111" fmla="val 18425"/>
                <a:gd name="f112" fmla="val 18427"/>
                <a:gd name="f113" fmla="val 18430"/>
                <a:gd name="f114" fmla="val 18439"/>
                <a:gd name="f115" fmla="val 18447"/>
                <a:gd name="f116" fmla="val 10117"/>
                <a:gd name="f117" fmla="val 18455"/>
                <a:gd name="f118" fmla="val 10112"/>
                <a:gd name="f119" fmla="val 18469"/>
                <a:gd name="f120" fmla="val 10105"/>
                <a:gd name="f121" fmla="val 18480"/>
                <a:gd name="f122" fmla="val 10095"/>
                <a:gd name="f123" fmla="val 18487"/>
                <a:gd name="f124" fmla="val 10078"/>
                <a:gd name="f125" fmla="val 18499"/>
                <a:gd name="f126" fmla="val 10054"/>
                <a:gd name="f127" fmla="val 18492"/>
                <a:gd name="f128" fmla="val 10025"/>
                <a:gd name="f129" fmla="val 18472"/>
                <a:gd name="f130" fmla="val 10007"/>
                <a:gd name="f131" fmla="val 18542"/>
                <a:gd name="f132" fmla="val 10061"/>
                <a:gd name="f133" fmla="val 18552"/>
                <a:gd name="f134" fmla="val 10070"/>
                <a:gd name="f135" fmla="val 18566"/>
                <a:gd name="f136" fmla="val 10074"/>
                <a:gd name="f137" fmla="val 18581"/>
                <a:gd name="f138" fmla="val 18589"/>
                <a:gd name="f139" fmla="val 18598"/>
                <a:gd name="f140" fmla="val 10073"/>
                <a:gd name="f141" fmla="val 18606"/>
                <a:gd name="f142" fmla="val 18613"/>
                <a:gd name="f143" fmla="val 10067"/>
                <a:gd name="f144" fmla="val 18620"/>
                <a:gd name="f145" fmla="val 10062"/>
                <a:gd name="f146" fmla="val 18626"/>
                <a:gd name="f147" fmla="val 10055"/>
                <a:gd name="f148" fmla="val 18648"/>
                <a:gd name="f149" fmla="val 10033"/>
                <a:gd name="f150" fmla="val 9997"/>
                <a:gd name="f151" fmla="val 18630"/>
                <a:gd name="f152" fmla="val 9971"/>
                <a:gd name="f153" fmla="val 18362"/>
                <a:gd name="f154" fmla="val 9635"/>
                <a:gd name="f155" fmla="val 18092"/>
                <a:gd name="f156" fmla="val 9295"/>
                <a:gd name="f157" fmla="val 17822"/>
                <a:gd name="f158" fmla="val 8947"/>
                <a:gd name="f159" fmla="val 15504"/>
                <a:gd name="f160" fmla="val 6202"/>
                <a:gd name="f161" fmla="val 9350"/>
                <a:gd name="f162" fmla="*/ f0 1 18650"/>
                <a:gd name="f163" fmla="*/ f1 1 10119"/>
                <a:gd name="f164" fmla="val f2"/>
                <a:gd name="f165" fmla="val f3"/>
                <a:gd name="f166" fmla="val f4"/>
                <a:gd name="f167" fmla="+- f166 0 f164"/>
                <a:gd name="f168" fmla="+- f165 0 f164"/>
                <a:gd name="f169" fmla="*/ f168 1 18650"/>
                <a:gd name="f170" fmla="*/ f167 1 10119"/>
                <a:gd name="f171" fmla="*/ f164 1 f169"/>
                <a:gd name="f172" fmla="*/ f165 1 f169"/>
                <a:gd name="f173" fmla="*/ f164 1 f170"/>
                <a:gd name="f174" fmla="*/ f166 1 f170"/>
                <a:gd name="f175" fmla="*/ f171 f162 1"/>
                <a:gd name="f176" fmla="*/ f172 f162 1"/>
                <a:gd name="f177" fmla="*/ f174 f163 1"/>
                <a:gd name="f178" fmla="*/ f173 f1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5" t="f178" r="f176" b="f177"/>
              <a:pathLst>
                <a:path w="18650" h="1011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9" y="f10"/>
                    <a:pt x="f7" y="f8"/>
                    <a:pt x="f5" y="f6"/>
                  </a:cubicBezTo>
                  <a:close/>
                  <a:moveTo>
                    <a:pt x="f13" y="f14"/>
                  </a:move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13" y="f14"/>
                  </a:cubicBezTo>
                  <a:close/>
                  <a:moveTo>
                    <a:pt x="f25" y="f26"/>
                  </a:moveTo>
                  <a:cubicBezTo>
                    <a:pt x="f27" y="f28"/>
                    <a:pt x="f29" y="f30"/>
                    <a:pt x="f31" y="f32"/>
                  </a:cubicBezTo>
                  <a:lnTo>
                    <a:pt x="f31" y="f32"/>
                  </a:lnTo>
                  <a:cubicBezTo>
                    <a:pt x="f33" y="f30"/>
                    <a:pt x="f34" y="f28"/>
                    <a:pt x="f25" y="f26"/>
                  </a:cubicBezTo>
                  <a:close/>
                  <a:moveTo>
                    <a:pt x="f35" y="f36"/>
                  </a:moveTo>
                  <a:lnTo>
                    <a:pt x="f35" y="f36"/>
                  </a:lnTo>
                  <a:cubicBezTo>
                    <a:pt x="f37" y="f38"/>
                    <a:pt x="f39" y="f40"/>
                    <a:pt x="f41" y="f42"/>
                  </a:cubicBezTo>
                  <a:cubicBezTo>
                    <a:pt x="f39" y="f40"/>
                    <a:pt x="f43" y="f38"/>
                    <a:pt x="f35" y="f36"/>
                  </a:cubicBezTo>
                  <a:close/>
                  <a:moveTo>
                    <a:pt x="f44" y="f45"/>
                  </a:moveTo>
                  <a:cubicBezTo>
                    <a:pt x="f46" y="f47"/>
                    <a:pt x="f48" y="f49"/>
                    <a:pt x="f50" y="f51"/>
                  </a:cubicBezTo>
                  <a:cubicBezTo>
                    <a:pt x="f48" y="f52"/>
                    <a:pt x="f46" y="f47"/>
                    <a:pt x="f44" y="f45"/>
                  </a:cubicBezTo>
                  <a:close/>
                  <a:moveTo>
                    <a:pt x="f53" y="f54"/>
                  </a:move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57" y="f58"/>
                    <a:pt x="f55" y="f61"/>
                    <a:pt x="f53" y="f54"/>
                  </a:cubicBezTo>
                  <a:close/>
                  <a:moveTo>
                    <a:pt x="f62" y="f63"/>
                  </a:moveTo>
                  <a:cubicBezTo>
                    <a:pt x="f64" y="f63"/>
                    <a:pt x="f65" y="f66"/>
                    <a:pt x="f67" y="f68"/>
                  </a:cubicBezTo>
                  <a:cubicBezTo>
                    <a:pt x="f69" y="f68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3" y="f78"/>
                    <a:pt x="f88" y="f89"/>
                  </a:cubicBezTo>
                  <a:cubicBezTo>
                    <a:pt x="f90" y="f91"/>
                    <a:pt x="f92" y="f93"/>
                    <a:pt x="f79" y="f93"/>
                  </a:cubicBezTo>
                  <a:cubicBezTo>
                    <a:pt x="f94" y="f93"/>
                    <a:pt x="f95" y="f96"/>
                    <a:pt x="f97" y="f91"/>
                  </a:cubicBezTo>
                  <a:cubicBezTo>
                    <a:pt x="f98" y="f88"/>
                    <a:pt x="f99" y="f89"/>
                    <a:pt x="f71" y="f100"/>
                  </a:cubicBezTo>
                  <a:cubicBezTo>
                    <a:pt x="f101" y="f102"/>
                    <a:pt x="f63" y="f67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0"/>
                    <a:pt x="f112" y="f110"/>
                    <a:pt x="f113" y="f110"/>
                  </a:cubicBezTo>
                  <a:cubicBezTo>
                    <a:pt x="f114" y="f110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0"/>
                  </a:lnTo>
                  <a:lnTo>
                    <a:pt x="f131" y="f132"/>
                  </a:lnTo>
                  <a:cubicBezTo>
                    <a:pt x="f133" y="f134"/>
                    <a:pt x="f135" y="f136"/>
                    <a:pt x="f137" y="f136"/>
                  </a:cubicBezTo>
                  <a:cubicBezTo>
                    <a:pt x="f138" y="f136"/>
                    <a:pt x="f139" y="f140"/>
                    <a:pt x="f141" y="f134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3" y="f150"/>
                    <a:pt x="f151" y="f152"/>
                  </a:cubicBezTo>
                  <a:cubicBezTo>
                    <a:pt x="f153" y="f154"/>
                    <a:pt x="f155" y="f156"/>
                    <a:pt x="f157" y="f158"/>
                  </a:cubicBezTo>
                  <a:cubicBezTo>
                    <a:pt x="f159" y="f160"/>
                    <a:pt x="f161" y="f63"/>
                    <a:pt x="f62" y="f63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4452;p64">
              <a:extLst>
                <a:ext uri="{FF2B5EF4-FFF2-40B4-BE49-F238E27FC236}">
                  <a16:creationId xmlns:a16="http://schemas.microsoft.com/office/drawing/2014/main" id="{60194D14-DB9E-4825-B6F4-3E73B44E4E03}"/>
                </a:ext>
              </a:extLst>
            </p:cNvPr>
            <p:cNvSpPr/>
            <p:nvPr/>
          </p:nvSpPr>
          <p:spPr>
            <a:xfrm flipH="1">
              <a:off x="1476701" y="1025517"/>
              <a:ext cx="597962" cy="7157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8"/>
                <a:gd name="f4" fmla="val 41880"/>
                <a:gd name="f5" fmla="val 2296"/>
                <a:gd name="f6" fmla="val 4865"/>
                <a:gd name="f7" fmla="val 3876"/>
                <a:gd name="f8" fmla="val 7934"/>
                <a:gd name="f9" fmla="val 6236"/>
                <a:gd name="f10" fmla="val 12194"/>
                <a:gd name="f11" fmla="val 9253"/>
                <a:gd name="f12" fmla="val 16693"/>
                <a:gd name="f13" fmla="val 14628"/>
                <a:gd name="f14" fmla="val 24708"/>
                <a:gd name="f15" fmla="val 23244"/>
                <a:gd name="f16" fmla="val 35146"/>
                <a:gd name="f17" fmla="val 33777"/>
                <a:gd name="f18" fmla="val 39365"/>
                <a:gd name="f19" fmla="val 33967"/>
                <a:gd name="f20" fmla="val 39442"/>
                <a:gd name="f21" fmla="val 34126"/>
                <a:gd name="f22" fmla="val 39580"/>
                <a:gd name="f23" fmla="val 34224"/>
                <a:gd name="f24" fmla="val 39756"/>
                <a:gd name="f25" fmla="val 34550"/>
                <a:gd name="f26" fmla="val 40344"/>
                <a:gd name="f27" fmla="val 34788"/>
                <a:gd name="f28" fmla="val 40775"/>
                <a:gd name="f29" fmla="val 34620"/>
                <a:gd name="f30" fmla="val 41180"/>
                <a:gd name="f31" fmla="val 34402"/>
                <a:gd name="f32" fmla="val 41398"/>
                <a:gd name="f33" fmla="val 34260"/>
                <a:gd name="f34" fmla="val 41540"/>
                <a:gd name="f35" fmla="val 34037"/>
                <a:gd name="f36" fmla="val 41661"/>
                <a:gd name="f37" fmla="val 33778"/>
                <a:gd name="f38" fmla="val 33641"/>
                <a:gd name="f39" fmla="val 33495"/>
                <a:gd name="f40" fmla="val 41627"/>
                <a:gd name="f41" fmla="val 33345"/>
                <a:gd name="f42" fmla="val 41544"/>
                <a:gd name="f43" fmla="val 17057"/>
                <a:gd name="f44" fmla="val 32480"/>
                <a:gd name="f45" fmla="val 7108"/>
                <a:gd name="f46" fmla="val 15291"/>
                <a:gd name="f47" fmla="val 125"/>
                <a:gd name="f48" fmla="val 1"/>
                <a:gd name="f49" fmla="val 111"/>
                <a:gd name="f50" fmla="val 96"/>
                <a:gd name="f51" fmla="val 3"/>
                <a:gd name="f52" fmla="val 82"/>
                <a:gd name="f53" fmla="val 9"/>
                <a:gd name="f54" fmla="val 28"/>
                <a:gd name="f55" fmla="val 32"/>
                <a:gd name="f56" fmla="val 23"/>
                <a:gd name="f57" fmla="val 152"/>
                <a:gd name="f58" fmla="val 10788"/>
                <a:gd name="f59" fmla="val 26991"/>
                <a:gd name="f60" fmla="val 26838"/>
                <a:gd name="f61" fmla="val 38173"/>
                <a:gd name="f62" fmla="val 33237"/>
                <a:gd name="f63" fmla="val 41734"/>
                <a:gd name="f64" fmla="val 33413"/>
                <a:gd name="f65" fmla="val 41833"/>
                <a:gd name="f66" fmla="val 33601"/>
                <a:gd name="f67" fmla="val 33784"/>
                <a:gd name="f68" fmla="val 34066"/>
                <a:gd name="f69" fmla="val 34342"/>
                <a:gd name="f70" fmla="val 41769"/>
                <a:gd name="f71" fmla="val 34558"/>
                <a:gd name="f72" fmla="val 41549"/>
                <a:gd name="f73" fmla="val 34914"/>
                <a:gd name="f74" fmla="val 41193"/>
                <a:gd name="f75" fmla="val 34987"/>
                <a:gd name="f76" fmla="val 40675"/>
                <a:gd name="f77" fmla="val 34742"/>
                <a:gd name="f78" fmla="val 40233"/>
                <a:gd name="f79" fmla="val 34416"/>
                <a:gd name="f80" fmla="val 39647"/>
                <a:gd name="f81" fmla="val 34294"/>
                <a:gd name="f82" fmla="val 39427"/>
                <a:gd name="f83" fmla="val 34096"/>
                <a:gd name="f84" fmla="val 39252"/>
                <a:gd name="f85" fmla="val 33859"/>
                <a:gd name="f86" fmla="val 39158"/>
                <a:gd name="f87" fmla="val 23379"/>
                <a:gd name="f88" fmla="val 34961"/>
                <a:gd name="f89" fmla="val 14793"/>
                <a:gd name="f90" fmla="val 24560"/>
                <a:gd name="f91" fmla="val 9437"/>
                <a:gd name="f92" fmla="val 16572"/>
                <a:gd name="f93" fmla="val 3628"/>
                <a:gd name="f94" fmla="val 7912"/>
                <a:gd name="f95" fmla="val 258"/>
                <a:gd name="f96" fmla="val 143"/>
                <a:gd name="f97" fmla="val 224"/>
                <a:gd name="f98" fmla="val 66"/>
                <a:gd name="f99" fmla="val 207"/>
                <a:gd name="f100" fmla="val 25"/>
                <a:gd name="f101" fmla="val 167"/>
                <a:gd name="f102" fmla="*/ f0 1 34988"/>
                <a:gd name="f103" fmla="*/ f1 1 41880"/>
                <a:gd name="f104" fmla="val f2"/>
                <a:gd name="f105" fmla="val f3"/>
                <a:gd name="f106" fmla="val f4"/>
                <a:gd name="f107" fmla="+- f106 0 f104"/>
                <a:gd name="f108" fmla="+- f105 0 f104"/>
                <a:gd name="f109" fmla="*/ f108 1 34988"/>
                <a:gd name="f110" fmla="*/ f107 1 41880"/>
                <a:gd name="f111" fmla="*/ f104 1 f109"/>
                <a:gd name="f112" fmla="*/ f105 1 f109"/>
                <a:gd name="f113" fmla="*/ f104 1 f110"/>
                <a:gd name="f114" fmla="*/ f106 1 f110"/>
                <a:gd name="f115" fmla="*/ f111 f102 1"/>
                <a:gd name="f116" fmla="*/ f112 f102 1"/>
                <a:gd name="f117" fmla="*/ f114 f103 1"/>
                <a:gd name="f118" fmla="*/ f113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5" t="f118" r="f116" b="f117"/>
              <a:pathLst>
                <a:path w="34988" h="41880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5" y="f6"/>
                  </a:cubicBezTo>
                  <a:close/>
                  <a:moveTo>
                    <a:pt x="f47" y="f48"/>
                  </a:moveTo>
                  <a:cubicBezTo>
                    <a:pt x="f49" y="f48"/>
                    <a:pt x="f50" y="f51"/>
                    <a:pt x="f52" y="f53"/>
                  </a:cubicBezTo>
                  <a:cubicBezTo>
                    <a:pt x="f54" y="f55"/>
                    <a:pt x="f48" y="f50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4"/>
                    <a:pt x="f67" y="f4"/>
                  </a:cubicBezTo>
                  <a:cubicBezTo>
                    <a:pt x="f68" y="f4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lnTo>
                    <a:pt x="f79" y="f80"/>
                  </a:ln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48"/>
                    <a:pt x="f47" y="f48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4453;p64">
              <a:extLst>
                <a:ext uri="{FF2B5EF4-FFF2-40B4-BE49-F238E27FC236}">
                  <a16:creationId xmlns:a16="http://schemas.microsoft.com/office/drawing/2014/main" id="{F510D255-BF15-4331-8A98-253EB12DF5D7}"/>
                </a:ext>
              </a:extLst>
            </p:cNvPr>
            <p:cNvSpPr/>
            <p:nvPr/>
          </p:nvSpPr>
          <p:spPr>
            <a:xfrm flipH="1">
              <a:off x="1657377" y="1537325"/>
              <a:ext cx="355893" cy="101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24"/>
                <a:gd name="f4" fmla="val 5955"/>
                <a:gd name="f5" fmla="val 6079"/>
                <a:gd name="f6" fmla="val 217"/>
                <a:gd name="f7" fmla="val 13251"/>
                <a:gd name="f8" fmla="val 19283"/>
                <a:gd name="f9" fmla="val 4430"/>
                <a:gd name="f10" fmla="val 20439"/>
                <a:gd name="f11" fmla="val 5289"/>
                <a:gd name="f12" fmla="val 18560"/>
                <a:gd name="f13" fmla="val 5600"/>
                <a:gd name="f14" fmla="val 16801"/>
                <a:gd name="f15" fmla="val 5732"/>
                <a:gd name="f16" fmla="val 15167"/>
                <a:gd name="f17" fmla="val 6419"/>
                <a:gd name="f18" fmla="val 1243"/>
                <a:gd name="f19" fmla="val 1927"/>
                <a:gd name="f20" fmla="val 332"/>
                <a:gd name="f21" fmla="val 1199"/>
                <a:gd name="f22" fmla="val 2281"/>
                <a:gd name="f23" fmla="val 500"/>
                <a:gd name="f24" fmla="val 4218"/>
                <a:gd name="f25" fmla="val 6077"/>
                <a:gd name="f26" fmla="val 1"/>
                <a:gd name="f27" fmla="val 4136"/>
                <a:gd name="f28" fmla="val 2112"/>
                <a:gd name="f29" fmla="val 306"/>
                <a:gd name="f30" fmla="val 77"/>
                <a:gd name="f31" fmla="val 1062"/>
                <a:gd name="f32" fmla="val 42"/>
                <a:gd name="f33" fmla="val 1074"/>
                <a:gd name="f34" fmla="val 15"/>
                <a:gd name="f35" fmla="val 1107"/>
                <a:gd name="f36" fmla="val 7"/>
                <a:gd name="f37" fmla="val 1144"/>
                <a:gd name="f38" fmla="val 1181"/>
                <a:gd name="f39" fmla="val 13"/>
                <a:gd name="f40" fmla="val 1220"/>
                <a:gd name="f41" fmla="val 1245"/>
                <a:gd name="f42" fmla="val 104"/>
                <a:gd name="f43" fmla="val 1300"/>
                <a:gd name="f44" fmla="val 5460"/>
                <a:gd name="f45" fmla="val 5954"/>
                <a:gd name="f46" fmla="val 16883"/>
                <a:gd name="f47" fmla="val 18740"/>
                <a:gd name="f48" fmla="val 5808"/>
                <a:gd name="f49" fmla="val 20726"/>
                <a:gd name="f50" fmla="val 5466"/>
                <a:gd name="f51" fmla="val 20768"/>
                <a:gd name="f52" fmla="val 5459"/>
                <a:gd name="f53" fmla="val 20802"/>
                <a:gd name="f54" fmla="val 5427"/>
                <a:gd name="f55" fmla="val 20812"/>
                <a:gd name="f56" fmla="val 5386"/>
                <a:gd name="f57" fmla="val 5345"/>
                <a:gd name="f58" fmla="val 20810"/>
                <a:gd name="f59" fmla="val 5301"/>
                <a:gd name="f60" fmla="val 20775"/>
                <a:gd name="f61" fmla="val 5273"/>
                <a:gd name="f62" fmla="val 20693"/>
                <a:gd name="f63" fmla="val 5208"/>
                <a:gd name="f64" fmla="val 14096"/>
                <a:gd name="f65" fmla="*/ f0 1 20824"/>
                <a:gd name="f66" fmla="*/ f1 1 5955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20824"/>
                <a:gd name="f73" fmla="*/ f70 1 5955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20824" h="59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6"/>
                    <a:pt x="f5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2" y="f38"/>
                    <a:pt x="f39" y="f40"/>
                    <a:pt x="f32" y="f41"/>
                  </a:cubicBezTo>
                  <a:cubicBezTo>
                    <a:pt x="f42" y="f43"/>
                    <a:pt x="f44" y="f45"/>
                    <a:pt x="f16" y="f45"/>
                  </a:cubicBezTo>
                  <a:cubicBezTo>
                    <a:pt x="f46" y="f45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3" y="f57"/>
                    <a:pt x="f58" y="f59"/>
                    <a:pt x="f60" y="f61"/>
                  </a:cubicBezTo>
                  <a:cubicBezTo>
                    <a:pt x="f62" y="f63"/>
                    <a:pt x="f64" y="f26"/>
                    <a:pt x="f25" y="f2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4454;p64">
              <a:extLst>
                <a:ext uri="{FF2B5EF4-FFF2-40B4-BE49-F238E27FC236}">
                  <a16:creationId xmlns:a16="http://schemas.microsoft.com/office/drawing/2014/main" id="{EA83284D-FC98-475D-9692-2525822172E8}"/>
                </a:ext>
              </a:extLst>
            </p:cNvPr>
            <p:cNvSpPr/>
            <p:nvPr/>
          </p:nvSpPr>
          <p:spPr>
            <a:xfrm flipH="1">
              <a:off x="1822545" y="1280489"/>
              <a:ext cx="330802" cy="1799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356"/>
                <a:gd name="f4" fmla="val 10527"/>
                <a:gd name="f5" fmla="val 1428"/>
                <a:gd name="f6" fmla="val 218"/>
                <a:gd name="f7" fmla="val 11145"/>
                <a:gd name="f8" fmla="val 17946"/>
                <a:gd name="f9" fmla="val 8848"/>
                <a:gd name="f10" fmla="val 19007"/>
                <a:gd name="f11" fmla="val 10281"/>
                <a:gd name="f12" fmla="val 6641"/>
                <a:gd name="f13" fmla="val 8807"/>
                <a:gd name="f14" fmla="val 1108"/>
                <a:gd name="f15" fmla="val 1416"/>
                <a:gd name="f16" fmla="val 311"/>
                <a:gd name="f17" fmla="val 256"/>
                <a:gd name="f18" fmla="val 687"/>
                <a:gd name="f19" fmla="val 230"/>
                <a:gd name="f20" fmla="val 1060"/>
                <a:gd name="f21" fmla="val 1420"/>
                <a:gd name="f22" fmla="val 988"/>
                <a:gd name="f23" fmla="val 549"/>
                <a:gd name="f24" fmla="val 17"/>
                <a:gd name="f25" fmla="val 106"/>
                <a:gd name="f26" fmla="val 52"/>
                <a:gd name="f27" fmla="val 69"/>
                <a:gd name="f28" fmla="val 55"/>
                <a:gd name="f29" fmla="val 35"/>
                <a:gd name="f30" fmla="val 78"/>
                <a:gd name="f31" fmla="val 16"/>
                <a:gd name="f32" fmla="val 112"/>
                <a:gd name="f33" fmla="val 1"/>
                <a:gd name="f34" fmla="val 145"/>
                <a:gd name="f35" fmla="val 2"/>
                <a:gd name="f36" fmla="val 186"/>
                <a:gd name="f37" fmla="val 22"/>
                <a:gd name="f38" fmla="val 219"/>
                <a:gd name="f39" fmla="val 77"/>
                <a:gd name="f40" fmla="val 305"/>
                <a:gd name="f41" fmla="val 5576"/>
                <a:gd name="f42" fmla="val 8998"/>
                <a:gd name="f43" fmla="val 19230"/>
                <a:gd name="f44" fmla="val 10526"/>
                <a:gd name="f45" fmla="val 19242"/>
                <a:gd name="f46" fmla="val 19280"/>
                <a:gd name="f47" fmla="val 19316"/>
                <a:gd name="f48" fmla="val 10508"/>
                <a:gd name="f49" fmla="val 19336"/>
                <a:gd name="f50" fmla="val 10477"/>
                <a:gd name="f51" fmla="val 10439"/>
                <a:gd name="f52" fmla="val 10394"/>
                <a:gd name="f53" fmla="val 19332"/>
                <a:gd name="f54" fmla="val 10358"/>
                <a:gd name="f55" fmla="val 19256"/>
                <a:gd name="f56" fmla="val 10250"/>
                <a:gd name="f57" fmla="val 12080"/>
                <a:gd name="f58" fmla="*/ f0 1 19356"/>
                <a:gd name="f59" fmla="*/ f1 1 10527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9356"/>
                <a:gd name="f66" fmla="*/ f63 1 10527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9356" h="1052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6"/>
                    <a:pt x="f5" y="f6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lnTo>
                    <a:pt x="f45" y="f44"/>
                  </a:lnTo>
                  <a:cubicBezTo>
                    <a:pt x="f46" y="f44"/>
                    <a:pt x="f47" y="f48"/>
                    <a:pt x="f49" y="f50"/>
                  </a:cubicBezTo>
                  <a:cubicBezTo>
                    <a:pt x="f3" y="f51"/>
                    <a:pt x="f3" y="f52"/>
                    <a:pt x="f53" y="f54"/>
                  </a:cubicBezTo>
                  <a:cubicBezTo>
                    <a:pt x="f55" y="f56"/>
                    <a:pt x="f57" y="f2"/>
                    <a:pt x="f21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4455;p64">
              <a:extLst>
                <a:ext uri="{FF2B5EF4-FFF2-40B4-BE49-F238E27FC236}">
                  <a16:creationId xmlns:a16="http://schemas.microsoft.com/office/drawing/2014/main" id="{B4CB2CC9-0FF5-4F9C-BECD-2D070ADB3906}"/>
                </a:ext>
              </a:extLst>
            </p:cNvPr>
            <p:cNvSpPr/>
            <p:nvPr/>
          </p:nvSpPr>
          <p:spPr>
            <a:xfrm flipH="1">
              <a:off x="1989871" y="1018970"/>
              <a:ext cx="204725" cy="1852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9"/>
                <a:gd name="f4" fmla="val 10839"/>
                <a:gd name="f5" fmla="val 288"/>
                <a:gd name="f6" fmla="val 257"/>
                <a:gd name="f7" fmla="val 6842"/>
                <a:gd name="f8" fmla="val 1621"/>
                <a:gd name="f9" fmla="val 10907"/>
                <a:gd name="f10" fmla="val 9079"/>
                <a:gd name="f11" fmla="val 11641"/>
                <a:gd name="f12" fmla="val 10530"/>
                <a:gd name="f13" fmla="val 3383"/>
                <a:gd name="f14" fmla="val 7419"/>
                <a:gd name="f15" fmla="val 718"/>
                <a:gd name="f16" fmla="val 1373"/>
                <a:gd name="f17" fmla="val 120"/>
                <a:gd name="f18" fmla="val 88"/>
                <a:gd name="f19" fmla="val 59"/>
                <a:gd name="f20" fmla="val 14"/>
                <a:gd name="f21" fmla="val 36"/>
                <a:gd name="f22" fmla="val 38"/>
                <a:gd name="f23" fmla="val 9"/>
                <a:gd name="f24" fmla="val 69"/>
                <a:gd name="f25" fmla="val 1"/>
                <a:gd name="f26" fmla="val 107"/>
                <a:gd name="f27" fmla="val 13"/>
                <a:gd name="f28" fmla="val 144"/>
                <a:gd name="f29" fmla="val 19"/>
                <a:gd name="f30" fmla="val 163"/>
                <a:gd name="f31" fmla="val 612"/>
                <a:gd name="f32" fmla="val 1984"/>
                <a:gd name="f33" fmla="val 2359"/>
                <a:gd name="f34" fmla="val 4196"/>
                <a:gd name="f35" fmla="val 3968"/>
                <a:gd name="f36" fmla="val 6237"/>
                <a:gd name="f37" fmla="val 6916"/>
                <a:gd name="f38" fmla="val 9044"/>
                <a:gd name="f39" fmla="val 11824"/>
                <a:gd name="f40" fmla="val 10831"/>
                <a:gd name="f41" fmla="val 11835"/>
                <a:gd name="f42" fmla="val 10837"/>
                <a:gd name="f43" fmla="val 11848"/>
                <a:gd name="f44" fmla="val 10838"/>
                <a:gd name="f45" fmla="val 11861"/>
                <a:gd name="f46" fmla="val 11891"/>
                <a:gd name="f47" fmla="val 11919"/>
                <a:gd name="f48" fmla="val 10825"/>
                <a:gd name="f49" fmla="val 11942"/>
                <a:gd name="f50" fmla="val 10801"/>
                <a:gd name="f51" fmla="val 11972"/>
                <a:gd name="f52" fmla="val 10768"/>
                <a:gd name="f53" fmla="val 10723"/>
                <a:gd name="f54" fmla="val 11962"/>
                <a:gd name="f55" fmla="val 10681"/>
                <a:gd name="f56" fmla="val 10589"/>
                <a:gd name="f57" fmla="val 7600"/>
                <a:gd name="f58" fmla="val 1409"/>
                <a:gd name="f59" fmla="val 140"/>
                <a:gd name="f60" fmla="val 2"/>
                <a:gd name="f61" fmla="val 133"/>
                <a:gd name="f62" fmla="val 127"/>
                <a:gd name="f63" fmla="*/ f0 1 11979"/>
                <a:gd name="f64" fmla="*/ f1 1 10839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979"/>
                <a:gd name="f71" fmla="*/ f68 1 10839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979" h="10839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2"/>
                  </a:moveTo>
                  <a:cubicBezTo>
                    <a:pt x="f18" y="f2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cubicBezTo>
                    <a:pt x="f51" y="f52"/>
                    <a:pt x="f3" y="f53"/>
                    <a:pt x="f54" y="f55"/>
                  </a:cubicBezTo>
                  <a:cubicBezTo>
                    <a:pt x="f47" y="f56"/>
                    <a:pt x="f57" y="f58"/>
                    <a:pt x="f59" y="f60"/>
                  </a:cubicBezTo>
                  <a:cubicBezTo>
                    <a:pt x="f61" y="f25"/>
                    <a:pt x="f62" y="f2"/>
                    <a:pt x="f1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4456;p64">
              <a:extLst>
                <a:ext uri="{FF2B5EF4-FFF2-40B4-BE49-F238E27FC236}">
                  <a16:creationId xmlns:a16="http://schemas.microsoft.com/office/drawing/2014/main" id="{C97E1087-7FD8-47AA-95A5-CA9DF56C9384}"/>
                </a:ext>
              </a:extLst>
            </p:cNvPr>
            <p:cNvSpPr/>
            <p:nvPr/>
          </p:nvSpPr>
          <p:spPr>
            <a:xfrm flipH="1">
              <a:off x="1671221" y="1190228"/>
              <a:ext cx="182285" cy="3579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66"/>
                <a:gd name="f4" fmla="val 20945"/>
                <a:gd name="f5" fmla="val 4372"/>
                <a:gd name="f6" fmla="val 327"/>
                <a:gd name="f7" fmla="val 5200"/>
                <a:gd name="f8" fmla="val 1437"/>
                <a:gd name="f9" fmla="val 10153"/>
                <a:gd name="f10" fmla="val 8697"/>
                <a:gd name="f11" fmla="val 7766"/>
                <a:gd name="f12" fmla="val 20564"/>
                <a:gd name="f13" fmla="val 6735"/>
                <a:gd name="f14" fmla="val 19073"/>
                <a:gd name="f15" fmla="val 654"/>
                <a:gd name="f16" fmla="val 9668"/>
                <a:gd name="f17" fmla="val 4340"/>
                <a:gd name="f18" fmla="val 4335"/>
                <a:gd name="f19" fmla="val 4331"/>
                <a:gd name="f20" fmla="val 1"/>
                <a:gd name="f21" fmla="val 4327"/>
                <a:gd name="f22" fmla="val 4287"/>
                <a:gd name="f23" fmla="val 7"/>
                <a:gd name="f24" fmla="val 4256"/>
                <a:gd name="f25" fmla="val 32"/>
                <a:gd name="f26" fmla="val 4241"/>
                <a:gd name="f27" fmla="val 68"/>
                <a:gd name="f28" fmla="val 10371"/>
                <a:gd name="f29" fmla="val 7656"/>
                <a:gd name="f30" fmla="val 20796"/>
                <a:gd name="f31" fmla="val 7735"/>
                <a:gd name="f32" fmla="val 20899"/>
                <a:gd name="f33" fmla="val 7755"/>
                <a:gd name="f34" fmla="val 20927"/>
                <a:gd name="f35" fmla="val 7789"/>
                <a:gd name="f36" fmla="val 20944"/>
                <a:gd name="f37" fmla="val 7822"/>
                <a:gd name="f38" fmla="val 7828"/>
                <a:gd name="f39" fmla="val 7834"/>
                <a:gd name="f40" fmla="val 20943"/>
                <a:gd name="f41" fmla="val 7839"/>
                <a:gd name="f42" fmla="val 7842"/>
                <a:gd name="f43" fmla="val 7844"/>
                <a:gd name="f44" fmla="val 7847"/>
                <a:gd name="f45" fmla="val 7890"/>
                <a:gd name="f46" fmla="val 20933"/>
                <a:gd name="f47" fmla="val 7923"/>
                <a:gd name="f48" fmla="val 20901"/>
                <a:gd name="f49" fmla="val 7931"/>
                <a:gd name="f50" fmla="val 20857"/>
                <a:gd name="f51" fmla="val 7743"/>
                <a:gd name="f52" fmla="val 4491"/>
                <a:gd name="f53" fmla="val 116"/>
                <a:gd name="f54" fmla="val 4428"/>
                <a:gd name="f55" fmla="val 41"/>
                <a:gd name="f56" fmla="val 4405"/>
                <a:gd name="f57" fmla="val 15"/>
                <a:gd name="f58" fmla="val 4373"/>
                <a:gd name="f59" fmla="*/ f0 1 10666"/>
                <a:gd name="f60" fmla="*/ f1 1 20945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0666"/>
                <a:gd name="f67" fmla="*/ f64 1 20945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0666" h="20945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2"/>
                  </a:moveTo>
                  <a:cubicBezTo>
                    <a:pt x="f18" y="f2"/>
                    <a:pt x="f19" y="f20"/>
                    <a:pt x="f21" y="f20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0"/>
                  </a:cubicBezTo>
                  <a:cubicBezTo>
                    <a:pt x="f42" y="f40"/>
                    <a:pt x="f43" y="f40"/>
                    <a:pt x="f44" y="f36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3" y="f51"/>
                    <a:pt x="f52" y="f53"/>
                    <a:pt x="f54" y="f55"/>
                  </a:cubicBezTo>
                  <a:cubicBezTo>
                    <a:pt x="f56" y="f57"/>
                    <a:pt x="f58" y="f2"/>
                    <a:pt x="f1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4457;p64">
              <a:extLst>
                <a:ext uri="{FF2B5EF4-FFF2-40B4-BE49-F238E27FC236}">
                  <a16:creationId xmlns:a16="http://schemas.microsoft.com/office/drawing/2014/main" id="{6E637CC6-01AB-4171-99C9-E8F7B3757071}"/>
                </a:ext>
              </a:extLst>
            </p:cNvPr>
            <p:cNvSpPr/>
            <p:nvPr/>
          </p:nvSpPr>
          <p:spPr>
            <a:xfrm flipH="1">
              <a:off x="1853781" y="1009808"/>
              <a:ext cx="153911" cy="3139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06"/>
                <a:gd name="f4" fmla="val 18367"/>
                <a:gd name="f5" fmla="val 3729"/>
                <a:gd name="f6" fmla="val 331"/>
                <a:gd name="f7" fmla="val 4452"/>
                <a:gd name="f8" fmla="val 1410"/>
                <a:gd name="f9" fmla="val 8447"/>
                <a:gd name="f10" fmla="val 7960"/>
                <a:gd name="f11" fmla="val 5868"/>
                <a:gd name="f12" fmla="val 17962"/>
                <a:gd name="f13" fmla="val 5035"/>
                <a:gd name="f14" fmla="val 16401"/>
                <a:gd name="f15" fmla="val 626"/>
                <a:gd name="f16" fmla="val 7528"/>
                <a:gd name="f17" fmla="val 3706"/>
                <a:gd name="f18" fmla="val 3702"/>
                <a:gd name="f19" fmla="val 3698"/>
                <a:gd name="f20" fmla="val 1"/>
                <a:gd name="f21" fmla="val 3695"/>
                <a:gd name="f22" fmla="val 3658"/>
                <a:gd name="f23" fmla="val 7"/>
                <a:gd name="f24" fmla="val 3623"/>
                <a:gd name="f25" fmla="val 30"/>
                <a:gd name="f26" fmla="val 3608"/>
                <a:gd name="f27" fmla="val 65"/>
                <a:gd name="f28" fmla="val 8074"/>
                <a:gd name="f29" fmla="val 5751"/>
                <a:gd name="f30" fmla="val 18210"/>
                <a:gd name="f31" fmla="val 5809"/>
                <a:gd name="f32" fmla="val 18311"/>
                <a:gd name="f33" fmla="val 5829"/>
                <a:gd name="f34" fmla="val 18345"/>
                <a:gd name="f35" fmla="val 5865"/>
                <a:gd name="f36" fmla="val 5903"/>
                <a:gd name="f37" fmla="val 5909"/>
                <a:gd name="f38" fmla="val 5912"/>
                <a:gd name="f39" fmla="val 5918"/>
                <a:gd name="f40" fmla="val 18365"/>
                <a:gd name="f41" fmla="val 5960"/>
                <a:gd name="f42" fmla="val 18359"/>
                <a:gd name="f43" fmla="val 5996"/>
                <a:gd name="f44" fmla="val 18328"/>
                <a:gd name="f45" fmla="val 6009"/>
                <a:gd name="f46" fmla="val 18285"/>
                <a:gd name="f47" fmla="val 9005"/>
                <a:gd name="f48" fmla="val 7115"/>
                <a:gd name="f49" fmla="val 3846"/>
                <a:gd name="f50" fmla="val 114"/>
                <a:gd name="f51" fmla="val 3794"/>
                <a:gd name="f52" fmla="val 44"/>
                <a:gd name="f53" fmla="val 3774"/>
                <a:gd name="f54" fmla="val 17"/>
                <a:gd name="f55" fmla="val 3740"/>
                <a:gd name="f56" fmla="*/ f0 1 9006"/>
                <a:gd name="f57" fmla="*/ f1 1 18367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9006"/>
                <a:gd name="f64" fmla="*/ f61 1 18367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9006" h="18367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2"/>
                  </a:moveTo>
                  <a:cubicBezTo>
                    <a:pt x="f18" y="f2"/>
                    <a:pt x="f19" y="f20"/>
                    <a:pt x="f21" y="f20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" y="f28"/>
                    <a:pt x="f29" y="f30"/>
                    <a:pt x="f31" y="f32"/>
                  </a:cubicBez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4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2"/>
                    <a:pt x="f1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4458;p64">
              <a:extLst>
                <a:ext uri="{FF2B5EF4-FFF2-40B4-BE49-F238E27FC236}">
                  <a16:creationId xmlns:a16="http://schemas.microsoft.com/office/drawing/2014/main" id="{C32219FA-F315-47F5-9168-ACFCB89AA83C}"/>
                </a:ext>
              </a:extLst>
            </p:cNvPr>
            <p:cNvSpPr/>
            <p:nvPr/>
          </p:nvSpPr>
          <p:spPr>
            <a:xfrm flipH="1">
              <a:off x="1660266" y="1556290"/>
              <a:ext cx="349209" cy="74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33"/>
                <a:gd name="f4" fmla="val 4336"/>
                <a:gd name="f5" fmla="val 64"/>
                <a:gd name="f6" fmla="val 42"/>
                <a:gd name="f7" fmla="val 21"/>
                <a:gd name="f8" fmla="val 15"/>
                <a:gd name="f9" fmla="val 12"/>
                <a:gd name="f10" fmla="val 38"/>
                <a:gd name="f11" fmla="val 66"/>
                <a:gd name="f12" fmla="val 18"/>
                <a:gd name="f13" fmla="val 96"/>
                <a:gd name="f14" fmla="val 46"/>
                <a:gd name="f15" fmla="val 106"/>
                <a:gd name="f16" fmla="val 2655"/>
                <a:gd name="f17" fmla="val 1003"/>
                <a:gd name="f18" fmla="val 5446"/>
                <a:gd name="f19" fmla="val 1344"/>
                <a:gd name="f20" fmla="val 8145"/>
                <a:gd name="f21" fmla="val 1673"/>
                <a:gd name="f22" fmla="val 9173"/>
                <a:gd name="f23" fmla="val 1798"/>
                <a:gd name="f24" fmla="val 10236"/>
                <a:gd name="f25" fmla="val 1928"/>
                <a:gd name="f26" fmla="val 11271"/>
                <a:gd name="f27" fmla="val 2086"/>
                <a:gd name="f28" fmla="val 14351"/>
                <a:gd name="f29" fmla="val 2559"/>
                <a:gd name="f30" fmla="val 17408"/>
                <a:gd name="f31" fmla="val 3313"/>
                <a:gd name="f32" fmla="val 20353"/>
                <a:gd name="f33" fmla="val 4333"/>
                <a:gd name="f34" fmla="val 20357"/>
                <a:gd name="f35" fmla="val 4334"/>
                <a:gd name="f36" fmla="val 20364"/>
                <a:gd name="f37" fmla="val 20370"/>
                <a:gd name="f38" fmla="val 20391"/>
                <a:gd name="f39" fmla="val 20412"/>
                <a:gd name="f40" fmla="val 4322"/>
                <a:gd name="f41" fmla="val 20421"/>
                <a:gd name="f42" fmla="val 4297"/>
                <a:gd name="f43" fmla="val 20432"/>
                <a:gd name="f44" fmla="val 4269"/>
                <a:gd name="f45" fmla="val 20417"/>
                <a:gd name="f46" fmla="val 4239"/>
                <a:gd name="f47" fmla="val 20388"/>
                <a:gd name="f48" fmla="val 4228"/>
                <a:gd name="f49" fmla="val 17436"/>
                <a:gd name="f50" fmla="val 3206"/>
                <a:gd name="f51" fmla="val 14374"/>
                <a:gd name="f52" fmla="val 2449"/>
                <a:gd name="f53" fmla="val 11287"/>
                <a:gd name="f54" fmla="val 1977"/>
                <a:gd name="f55" fmla="val 10248"/>
                <a:gd name="f56" fmla="val 1819"/>
                <a:gd name="f57" fmla="val 9185"/>
                <a:gd name="f58" fmla="val 1690"/>
                <a:gd name="f59" fmla="val 8158"/>
                <a:gd name="f60" fmla="val 1564"/>
                <a:gd name="f61" fmla="val 5465"/>
                <a:gd name="f62" fmla="val 1236"/>
                <a:gd name="f63" fmla="val 2681"/>
                <a:gd name="f64" fmla="val 895"/>
                <a:gd name="f65" fmla="val 82"/>
                <a:gd name="f66" fmla="val 4"/>
                <a:gd name="f67" fmla="val 76"/>
                <a:gd name="f68" fmla="val 1"/>
                <a:gd name="f69" fmla="val 70"/>
                <a:gd name="f70" fmla="*/ f0 1 20433"/>
                <a:gd name="f71" fmla="*/ f1 1 4336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20433"/>
                <a:gd name="f78" fmla="*/ f75 1 4336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20433" h="43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4459;p64">
              <a:extLst>
                <a:ext uri="{FF2B5EF4-FFF2-40B4-BE49-F238E27FC236}">
                  <a16:creationId xmlns:a16="http://schemas.microsoft.com/office/drawing/2014/main" id="{9E70C8FF-EB5F-45A8-BDF8-01A1DDB21D93}"/>
                </a:ext>
              </a:extLst>
            </p:cNvPr>
            <p:cNvSpPr/>
            <p:nvPr/>
          </p:nvSpPr>
          <p:spPr>
            <a:xfrm flipH="1">
              <a:off x="1718221" y="1196656"/>
              <a:ext cx="61712" cy="3482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11"/>
                <a:gd name="f4" fmla="val 20379"/>
                <a:gd name="f5" fmla="val 59"/>
                <a:gd name="f6" fmla="val 56"/>
                <a:gd name="f7" fmla="val 53"/>
                <a:gd name="f8" fmla="val 1"/>
                <a:gd name="f9" fmla="val 50"/>
                <a:gd name="f10" fmla="val 19"/>
                <a:gd name="f11" fmla="val 8"/>
                <a:gd name="f12" fmla="val 37"/>
                <a:gd name="f13" fmla="val 68"/>
                <a:gd name="f14" fmla="val 644"/>
                <a:gd name="f15" fmla="val 3023"/>
                <a:gd name="f16" fmla="val 1303"/>
                <a:gd name="f17" fmla="val 6078"/>
                <a:gd name="f18" fmla="val 1570"/>
                <a:gd name="f19" fmla="val 9141"/>
                <a:gd name="f20" fmla="val 1608"/>
                <a:gd name="f21" fmla="val 9605"/>
                <a:gd name="f22" fmla="val 1641"/>
                <a:gd name="f23" fmla="val 10077"/>
                <a:gd name="f24" fmla="val 1672"/>
                <a:gd name="f25" fmla="val 10535"/>
                <a:gd name="f26" fmla="val 1728"/>
                <a:gd name="f27" fmla="val 11347"/>
                <a:gd name="f28" fmla="val 1785"/>
                <a:gd name="f29" fmla="val 12184"/>
                <a:gd name="f30" fmla="val 1890"/>
                <a:gd name="f31" fmla="val 13006"/>
                <a:gd name="f32" fmla="val 2084"/>
                <a:gd name="f33" fmla="val 14523"/>
                <a:gd name="f34" fmla="val 2450"/>
                <a:gd name="f35" fmla="val 16028"/>
                <a:gd name="f36" fmla="val 2802"/>
                <a:gd name="f37" fmla="val 17482"/>
                <a:gd name="f38" fmla="val 3492"/>
                <a:gd name="f39" fmla="val 20336"/>
                <a:gd name="f40" fmla="val 3499"/>
                <a:gd name="f41" fmla="val 20363"/>
                <a:gd name="f42" fmla="val 3521"/>
                <a:gd name="f43" fmla="val 3546"/>
                <a:gd name="f44" fmla="val 3549"/>
                <a:gd name="f45" fmla="val 3555"/>
                <a:gd name="f46" fmla="val 3562"/>
                <a:gd name="f47" fmla="val 20376"/>
                <a:gd name="f48" fmla="val 3592"/>
                <a:gd name="f49" fmla="val 20369"/>
                <a:gd name="f50" fmla="val 20340"/>
                <a:gd name="f51" fmla="val 3603"/>
                <a:gd name="f52" fmla="val 20309"/>
                <a:gd name="f53" fmla="val 2913"/>
                <a:gd name="f54" fmla="val 17456"/>
                <a:gd name="f55" fmla="val 2560"/>
                <a:gd name="f56" fmla="val 16004"/>
                <a:gd name="f57" fmla="val 2196"/>
                <a:gd name="f58" fmla="val 14501"/>
                <a:gd name="f59" fmla="val 2003"/>
                <a:gd name="f60" fmla="val 12992"/>
                <a:gd name="f61" fmla="val 1897"/>
                <a:gd name="f62" fmla="val 12174"/>
                <a:gd name="f63" fmla="val 1840"/>
                <a:gd name="f64" fmla="val 11337"/>
                <a:gd name="f65" fmla="val 10528"/>
                <a:gd name="f66" fmla="val 1753"/>
                <a:gd name="f67" fmla="val 10070"/>
                <a:gd name="f68" fmla="val 1721"/>
                <a:gd name="f69" fmla="val 9597"/>
                <a:gd name="f70" fmla="val 1681"/>
                <a:gd name="f71" fmla="val 9132"/>
                <a:gd name="f72" fmla="val 1413"/>
                <a:gd name="f73" fmla="val 6061"/>
                <a:gd name="f74" fmla="val 752"/>
                <a:gd name="f75" fmla="val 3003"/>
                <a:gd name="f76" fmla="val 116"/>
                <a:gd name="f77" fmla="val 44"/>
                <a:gd name="f78" fmla="val 109"/>
                <a:gd name="f79" fmla="val 17"/>
                <a:gd name="f80" fmla="val 85"/>
                <a:gd name="f81" fmla="*/ f0 1 3611"/>
                <a:gd name="f82" fmla="*/ f1 1 20379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3611"/>
                <a:gd name="f89" fmla="*/ f86 1 20379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3611" h="20379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2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40" y="f41"/>
                    <a:pt x="f42" y="f4"/>
                    <a:pt x="f43" y="f4"/>
                  </a:cubicBezTo>
                  <a:cubicBezTo>
                    <a:pt x="f44" y="f4"/>
                    <a:pt x="f45" y="f4"/>
                    <a:pt x="f46" y="f47"/>
                  </a:cubicBezTo>
                  <a:cubicBezTo>
                    <a:pt x="f48" y="f49"/>
                    <a:pt x="f3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28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4460;p64">
              <a:extLst>
                <a:ext uri="{FF2B5EF4-FFF2-40B4-BE49-F238E27FC236}">
                  <a16:creationId xmlns:a16="http://schemas.microsoft.com/office/drawing/2014/main" id="{3C987DCD-D415-4729-9AD1-23C845A021B5}"/>
                </a:ext>
              </a:extLst>
            </p:cNvPr>
            <p:cNvSpPr/>
            <p:nvPr/>
          </p:nvSpPr>
          <p:spPr>
            <a:xfrm flipH="1">
              <a:off x="1825992" y="1282107"/>
              <a:ext cx="324410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982"/>
                <a:gd name="f4" fmla="val 10378"/>
                <a:gd name="f5" fmla="val 65"/>
                <a:gd name="f6" fmla="val 48"/>
                <a:gd name="f7" fmla="val 32"/>
                <a:gd name="f8" fmla="val 8"/>
                <a:gd name="f9" fmla="val 21"/>
                <a:gd name="f10" fmla="val 1"/>
                <a:gd name="f11" fmla="val 44"/>
                <a:gd name="f12" fmla="val 7"/>
                <a:gd name="f13" fmla="val 78"/>
                <a:gd name="f14" fmla="val 29"/>
                <a:gd name="f15" fmla="val 98"/>
                <a:gd name="f16" fmla="val 787"/>
                <a:gd name="f17" fmla="val 693"/>
                <a:gd name="f18" fmla="val 1687"/>
                <a:gd name="f19" fmla="val 1088"/>
                <a:gd name="f20" fmla="val 2556"/>
                <a:gd name="f21" fmla="val 1468"/>
                <a:gd name="f22" fmla="val 2735"/>
                <a:gd name="f23" fmla="val 1548"/>
                <a:gd name="f24" fmla="val 5588"/>
                <a:gd name="f25" fmla="val 2801"/>
                <a:gd name="f26" fmla="val 8407"/>
                <a:gd name="f27" fmla="val 4249"/>
                <a:gd name="f28" fmla="val 11142"/>
                <a:gd name="f29" fmla="val 5653"/>
                <a:gd name="f30" fmla="val 13798"/>
                <a:gd name="f31" fmla="val 7018"/>
                <a:gd name="f32" fmla="val 16542"/>
                <a:gd name="f33" fmla="val 8429"/>
                <a:gd name="f34" fmla="val 18886"/>
                <a:gd name="f35" fmla="val 10364"/>
                <a:gd name="f36" fmla="val 18896"/>
                <a:gd name="f37" fmla="val 10373"/>
                <a:gd name="f38" fmla="val 18909"/>
                <a:gd name="f39" fmla="val 10377"/>
                <a:gd name="f40" fmla="val 18922"/>
                <a:gd name="f41" fmla="val 18937"/>
                <a:gd name="f42" fmla="val 18953"/>
                <a:gd name="f43" fmla="val 10370"/>
                <a:gd name="f44" fmla="val 18962"/>
                <a:gd name="f45" fmla="val 10357"/>
                <a:gd name="f46" fmla="val 10335"/>
                <a:gd name="f47" fmla="val 18977"/>
                <a:gd name="f48" fmla="val 10300"/>
                <a:gd name="f49" fmla="val 18954"/>
                <a:gd name="f50" fmla="val 10280"/>
                <a:gd name="f51" fmla="val 16603"/>
                <a:gd name="f52" fmla="val 8338"/>
                <a:gd name="f53" fmla="val 13850"/>
                <a:gd name="f54" fmla="val 6925"/>
                <a:gd name="f55" fmla="val 11184"/>
                <a:gd name="f56" fmla="val 5554"/>
                <a:gd name="f57" fmla="val 8456"/>
                <a:gd name="f58" fmla="val 4154"/>
                <a:gd name="f59" fmla="val 5636"/>
                <a:gd name="f60" fmla="val 2703"/>
                <a:gd name="f61" fmla="val 2781"/>
                <a:gd name="f62" fmla="val 1448"/>
                <a:gd name="f63" fmla="val 2600"/>
                <a:gd name="f64" fmla="val 1370"/>
                <a:gd name="f65" fmla="val 1737"/>
                <a:gd name="f66" fmla="val 989"/>
                <a:gd name="f67" fmla="val 844"/>
                <a:gd name="f68" fmla="val 598"/>
                <a:gd name="f69" fmla="val 13"/>
                <a:gd name="f70" fmla="val 88"/>
                <a:gd name="f71" fmla="val 4"/>
                <a:gd name="f72" fmla="val 76"/>
                <a:gd name="f73" fmla="*/ f0 1 18982"/>
                <a:gd name="f74" fmla="*/ f1 1 10378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8982"/>
                <a:gd name="f81" fmla="*/ f78 1 10378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8982" h="10378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lnTo>
                    <a:pt x="f63" y="f64"/>
                  </a:lnTo>
                  <a:cubicBezTo>
                    <a:pt x="f65" y="f66"/>
                    <a:pt x="f67" y="f68"/>
                    <a:pt x="f15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4461;p64">
              <a:extLst>
                <a:ext uri="{FF2B5EF4-FFF2-40B4-BE49-F238E27FC236}">
                  <a16:creationId xmlns:a16="http://schemas.microsoft.com/office/drawing/2014/main" id="{AD697073-ABA5-41C4-8BB7-235AAC2B7A2E}"/>
                </a:ext>
              </a:extLst>
            </p:cNvPr>
            <p:cNvSpPr/>
            <p:nvPr/>
          </p:nvSpPr>
          <p:spPr>
            <a:xfrm flipH="1">
              <a:off x="1904969" y="1014801"/>
              <a:ext cx="40334" cy="3052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0"/>
                <a:gd name="f4" fmla="val 17859"/>
                <a:gd name="f5" fmla="val 59"/>
                <a:gd name="f6" fmla="val 56"/>
                <a:gd name="f7" fmla="val 53"/>
                <a:gd name="f8" fmla="val 49"/>
                <a:gd name="f9" fmla="val 1"/>
                <a:gd name="f10" fmla="val 19"/>
                <a:gd name="f11" fmla="val 7"/>
                <a:gd name="f12" fmla="val 35"/>
                <a:gd name="f13" fmla="val 65"/>
                <a:gd name="f14" fmla="val 918"/>
                <a:gd name="f15" fmla="val 4780"/>
                <a:gd name="f16" fmla="val 1060"/>
                <a:gd name="f17" fmla="val 5519"/>
                <a:gd name="f18" fmla="val 1207"/>
                <a:gd name="f19" fmla="val 6283"/>
                <a:gd name="f20" fmla="val 1275"/>
                <a:gd name="f21" fmla="val 7049"/>
                <a:gd name="f22" fmla="val 1321"/>
                <a:gd name="f23" fmla="val 7573"/>
                <a:gd name="f24" fmla="val 1331"/>
                <a:gd name="f25" fmla="val 8110"/>
                <a:gd name="f26" fmla="val 1340"/>
                <a:gd name="f27" fmla="val 8630"/>
                <a:gd name="f28" fmla="val 1345"/>
                <a:gd name="f29" fmla="val 8954"/>
                <a:gd name="f30" fmla="val 1404"/>
                <a:gd name="f31" fmla="val 11917"/>
                <a:gd name="f32" fmla="val 1708"/>
                <a:gd name="f33" fmla="val 14897"/>
                <a:gd name="f34" fmla="val 2250"/>
                <a:gd name="f35" fmla="val 17812"/>
                <a:gd name="f36" fmla="val 2252"/>
                <a:gd name="f37" fmla="val 17840"/>
                <a:gd name="f38" fmla="val 2275"/>
                <a:gd name="f39" fmla="val 17858"/>
                <a:gd name="f40" fmla="val 2302"/>
                <a:gd name="f41" fmla="val 2307"/>
                <a:gd name="f42" fmla="val 2309"/>
                <a:gd name="f43" fmla="val 17855"/>
                <a:gd name="f44" fmla="val 2339"/>
                <a:gd name="f45" fmla="val 17851"/>
                <a:gd name="f46" fmla="val 2359"/>
                <a:gd name="f47" fmla="val 17822"/>
                <a:gd name="f48" fmla="val 2354"/>
                <a:gd name="f49" fmla="val 17791"/>
                <a:gd name="f50" fmla="val 1815"/>
                <a:gd name="f51" fmla="val 14882"/>
                <a:gd name="f52" fmla="val 1510"/>
                <a:gd name="f53" fmla="val 11908"/>
                <a:gd name="f54" fmla="val 1452"/>
                <a:gd name="f55" fmla="val 8952"/>
                <a:gd name="f56" fmla="val 1446"/>
                <a:gd name="f57" fmla="val 8627"/>
                <a:gd name="f58" fmla="val 1439"/>
                <a:gd name="f59" fmla="val 8107"/>
                <a:gd name="f60" fmla="val 1428"/>
                <a:gd name="f61" fmla="val 7569"/>
                <a:gd name="f62" fmla="val 1382"/>
                <a:gd name="f63" fmla="val 7039"/>
                <a:gd name="f64" fmla="val 1314"/>
                <a:gd name="f65" fmla="val 6269"/>
                <a:gd name="f66" fmla="val 1167"/>
                <a:gd name="f67" fmla="val 5501"/>
                <a:gd name="f68" fmla="val 1022"/>
                <a:gd name="f69" fmla="val 4759"/>
                <a:gd name="f70" fmla="val 113"/>
                <a:gd name="f71" fmla="val 44"/>
                <a:gd name="f72" fmla="val 108"/>
                <a:gd name="f73" fmla="val 84"/>
                <a:gd name="f74" fmla="*/ f0 1 2360"/>
                <a:gd name="f75" fmla="*/ f1 1 17859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2360"/>
                <a:gd name="f82" fmla="*/ f79 1 17859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360" h="178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1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39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56" y="f57"/>
                  </a:ln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lnTo>
                    <a:pt x="f70" y="f71"/>
                  </a:lnTo>
                  <a:cubicBezTo>
                    <a:pt x="f72" y="f10"/>
                    <a:pt x="f7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4462;p64">
              <a:extLst>
                <a:ext uri="{FF2B5EF4-FFF2-40B4-BE49-F238E27FC236}">
                  <a16:creationId xmlns:a16="http://schemas.microsoft.com/office/drawing/2014/main" id="{944DF79E-9A29-4AC0-A3BA-555AB7276D29}"/>
                </a:ext>
              </a:extLst>
            </p:cNvPr>
            <p:cNvSpPr/>
            <p:nvPr/>
          </p:nvSpPr>
          <p:spPr>
            <a:xfrm flipH="1">
              <a:off x="1992011" y="1021979"/>
              <a:ext cx="198808" cy="1779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33"/>
                <a:gd name="f4" fmla="val 10415"/>
                <a:gd name="f5" fmla="val 63"/>
                <a:gd name="f6" fmla="val 45"/>
                <a:gd name="f7" fmla="val 28"/>
                <a:gd name="f8" fmla="val 9"/>
                <a:gd name="f9" fmla="val 17"/>
                <a:gd name="f10" fmla="val 25"/>
                <a:gd name="f11" fmla="val 51"/>
                <a:gd name="f12" fmla="val 10"/>
                <a:gd name="f13" fmla="val 85"/>
                <a:gd name="f14" fmla="val 35"/>
                <a:gd name="f15" fmla="val 101"/>
                <a:gd name="f16" fmla="val 886"/>
                <a:gd name="f17" fmla="val 628"/>
                <a:gd name="f18" fmla="val 1628"/>
                <a:gd name="f19" fmla="val 1336"/>
                <a:gd name="f20" fmla="val 2354"/>
                <a:gd name="f21" fmla="val 2029"/>
                <a:gd name="f22" fmla="val 5213"/>
                <a:gd name="f23" fmla="val 4758"/>
                <a:gd name="f24" fmla="val 8279"/>
                <a:gd name="f25" fmla="val 7654"/>
                <a:gd name="f26" fmla="val 11536"/>
                <a:gd name="f27" fmla="val 10403"/>
                <a:gd name="f28" fmla="val 11547"/>
                <a:gd name="f29" fmla="val 10411"/>
                <a:gd name="f30" fmla="val 11560"/>
                <a:gd name="f31" fmla="val 10414"/>
                <a:gd name="f32" fmla="val 11571"/>
                <a:gd name="f33" fmla="val 11588"/>
                <a:gd name="f34" fmla="val 11604"/>
                <a:gd name="f35" fmla="val 10410"/>
                <a:gd name="f36" fmla="val 11613"/>
                <a:gd name="f37" fmla="val 10394"/>
                <a:gd name="f38" fmla="val 10372"/>
                <a:gd name="f39" fmla="val 11628"/>
                <a:gd name="f40" fmla="val 10337"/>
                <a:gd name="f41" fmla="val 11606"/>
                <a:gd name="f42" fmla="val 10319"/>
                <a:gd name="f43" fmla="val 8351"/>
                <a:gd name="f44" fmla="val 7572"/>
                <a:gd name="f45" fmla="val 5288"/>
                <a:gd name="f46" fmla="val 4678"/>
                <a:gd name="f47" fmla="val 2420"/>
                <a:gd name="f48" fmla="val 1941"/>
                <a:gd name="f49" fmla="val 1699"/>
                <a:gd name="f50" fmla="val 1252"/>
                <a:gd name="f51" fmla="val 953"/>
                <a:gd name="f52" fmla="val 539"/>
                <a:gd name="f53" fmla="val 92"/>
                <a:gd name="f54" fmla="val 8"/>
                <a:gd name="f55" fmla="val 83"/>
                <a:gd name="f56" fmla="val 3"/>
                <a:gd name="f57" fmla="val 73"/>
                <a:gd name="f58" fmla="*/ f0 1 11633"/>
                <a:gd name="f59" fmla="*/ f1 1 1041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1633"/>
                <a:gd name="f66" fmla="*/ f63 1 1041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1633" h="104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4463;p64">
              <a:extLst>
                <a:ext uri="{FF2B5EF4-FFF2-40B4-BE49-F238E27FC236}">
                  <a16:creationId xmlns:a16="http://schemas.microsoft.com/office/drawing/2014/main" id="{7D132E2C-BDFE-4E1C-8C31-3CA2D5AD2D18}"/>
                </a:ext>
              </a:extLst>
            </p:cNvPr>
            <p:cNvSpPr/>
            <p:nvPr/>
          </p:nvSpPr>
          <p:spPr>
            <a:xfrm flipH="1">
              <a:off x="1736409" y="1401061"/>
              <a:ext cx="5705" cy="33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4"/>
                <a:gd name="f4" fmla="val 1941"/>
                <a:gd name="f5" fmla="val 55"/>
                <a:gd name="f6" fmla="val 1"/>
                <a:gd name="f7" fmla="val 25"/>
                <a:gd name="f8" fmla="val 2"/>
                <a:gd name="f9" fmla="val 26"/>
                <a:gd name="f10" fmla="val 58"/>
                <a:gd name="f11" fmla="val 16"/>
                <a:gd name="f12" fmla="val 676"/>
                <a:gd name="f13" fmla="val 89"/>
                <a:gd name="f14" fmla="val 1294"/>
                <a:gd name="f15" fmla="val 218"/>
                <a:gd name="f16" fmla="val 1898"/>
                <a:gd name="f17" fmla="val 224"/>
                <a:gd name="f18" fmla="val 1923"/>
                <a:gd name="f19" fmla="val 247"/>
                <a:gd name="f20" fmla="val 1940"/>
                <a:gd name="f21" fmla="val 271"/>
                <a:gd name="f22" fmla="val 275"/>
                <a:gd name="f23" fmla="val 280"/>
                <a:gd name="f24" fmla="val 284"/>
                <a:gd name="f25" fmla="val 1939"/>
                <a:gd name="f26" fmla="val 314"/>
                <a:gd name="f27" fmla="val 1932"/>
                <a:gd name="f28" fmla="val 1903"/>
                <a:gd name="f29" fmla="val 327"/>
                <a:gd name="f30" fmla="val 1873"/>
                <a:gd name="f31" fmla="val 197"/>
                <a:gd name="f32" fmla="val 1277"/>
                <a:gd name="f33" fmla="val 126"/>
                <a:gd name="f34" fmla="val 664"/>
                <a:gd name="f35" fmla="val 112"/>
                <a:gd name="f36" fmla="val 53"/>
                <a:gd name="f37" fmla="val 110"/>
                <a:gd name="f38" fmla="val 24"/>
                <a:gd name="f39" fmla="val 83"/>
                <a:gd name="f40" fmla="*/ f0 1 334"/>
                <a:gd name="f41" fmla="*/ f1 1 194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334"/>
                <a:gd name="f48" fmla="*/ f45 1 194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334" h="194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4464;p64">
              <a:extLst>
                <a:ext uri="{FF2B5EF4-FFF2-40B4-BE49-F238E27FC236}">
                  <a16:creationId xmlns:a16="http://schemas.microsoft.com/office/drawing/2014/main" id="{CE51FB04-C306-415E-8950-DE18B46C1659}"/>
                </a:ext>
              </a:extLst>
            </p:cNvPr>
            <p:cNvSpPr/>
            <p:nvPr/>
          </p:nvSpPr>
          <p:spPr>
            <a:xfrm flipH="1">
              <a:off x="1728846" y="1418645"/>
              <a:ext cx="3145" cy="120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4"/>
                <a:gd name="f4" fmla="val 705"/>
                <a:gd name="f5" fmla="val 62"/>
                <a:gd name="f6" fmla="val 57"/>
                <a:gd name="f7" fmla="val 52"/>
                <a:gd name="f8" fmla="val 1"/>
                <a:gd name="f9" fmla="val 46"/>
                <a:gd name="f10" fmla="val 3"/>
                <a:gd name="f11" fmla="val 18"/>
                <a:gd name="f12" fmla="val 11"/>
                <a:gd name="f13" fmla="val 41"/>
                <a:gd name="f14" fmla="val 8"/>
                <a:gd name="f15" fmla="val 70"/>
                <a:gd name="f16" fmla="val 58"/>
                <a:gd name="f17" fmla="val 259"/>
                <a:gd name="f18" fmla="val 74"/>
                <a:gd name="f19" fmla="val 453"/>
                <a:gd name="f20" fmla="val 647"/>
                <a:gd name="f21" fmla="val 54"/>
                <a:gd name="f22" fmla="val 676"/>
                <a:gd name="f23" fmla="val 76"/>
                <a:gd name="f24" fmla="val 704"/>
                <a:gd name="f25" fmla="val 108"/>
                <a:gd name="f26" fmla="val 112"/>
                <a:gd name="f27" fmla="val 140"/>
                <a:gd name="f28" fmla="val 165"/>
                <a:gd name="f29" fmla="val 684"/>
                <a:gd name="f30" fmla="val 168"/>
                <a:gd name="f31" fmla="val 655"/>
                <a:gd name="f32" fmla="val 183"/>
                <a:gd name="f33" fmla="val 449"/>
                <a:gd name="f34" fmla="val 166"/>
                <a:gd name="f35" fmla="val 242"/>
                <a:gd name="f36" fmla="val 115"/>
                <a:gd name="f37" fmla="val 107"/>
                <a:gd name="f38" fmla="val 86"/>
                <a:gd name="f39" fmla="*/ f0 1 184"/>
                <a:gd name="f40" fmla="*/ f1 1 705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184"/>
                <a:gd name="f47" fmla="*/ f44 1 705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84" h="70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16" y="f20"/>
                  </a:cubicBezTo>
                  <a:cubicBezTo>
                    <a:pt x="f21" y="f22"/>
                    <a:pt x="f23" y="f24"/>
                    <a:pt x="f25" y="f4"/>
                  </a:cubicBezTo>
                  <a:lnTo>
                    <a:pt x="f26" y="f4"/>
                  </a:ln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13"/>
                  </a:cubicBezTo>
                  <a:cubicBezTo>
                    <a:pt x="f37" y="f11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4465;p64">
              <a:extLst>
                <a:ext uri="{FF2B5EF4-FFF2-40B4-BE49-F238E27FC236}">
                  <a16:creationId xmlns:a16="http://schemas.microsoft.com/office/drawing/2014/main" id="{1AD56E36-2569-4A34-A4F9-97A7769332FB}"/>
                </a:ext>
              </a:extLst>
            </p:cNvPr>
            <p:cNvSpPr/>
            <p:nvPr/>
          </p:nvSpPr>
          <p:spPr>
            <a:xfrm flipH="1">
              <a:off x="1758775" y="1285189"/>
              <a:ext cx="9811" cy="521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"/>
                <a:gd name="f4" fmla="val 3050"/>
                <a:gd name="f5" fmla="val 60"/>
                <a:gd name="f6" fmla="val 1"/>
                <a:gd name="f7" fmla="val 56"/>
                <a:gd name="f8" fmla="val 51"/>
                <a:gd name="f9" fmla="val 47"/>
                <a:gd name="f10" fmla="val 2"/>
                <a:gd name="f11" fmla="val 17"/>
                <a:gd name="f12" fmla="val 8"/>
                <a:gd name="f13" fmla="val 36"/>
                <a:gd name="f14" fmla="val 4"/>
                <a:gd name="f15" fmla="val 66"/>
                <a:gd name="f16" fmla="val 205"/>
                <a:gd name="f17" fmla="val 1030"/>
                <a:gd name="f18" fmla="val 359"/>
                <a:gd name="f19" fmla="val 2019"/>
                <a:gd name="f20" fmla="val 463"/>
                <a:gd name="f21" fmla="val 3000"/>
                <a:gd name="f22" fmla="val 466"/>
                <a:gd name="f23" fmla="val 3028"/>
                <a:gd name="f24" fmla="val 490"/>
                <a:gd name="f25" fmla="val 518"/>
                <a:gd name="f26" fmla="val 523"/>
                <a:gd name="f27" fmla="val 553"/>
                <a:gd name="f28" fmla="val 3045"/>
                <a:gd name="f29" fmla="val 3020"/>
                <a:gd name="f30" fmla="val 571"/>
                <a:gd name="f31" fmla="val 2988"/>
                <a:gd name="f32" fmla="val 2003"/>
                <a:gd name="f33" fmla="val 312"/>
                <a:gd name="f34" fmla="val 1013"/>
                <a:gd name="f35" fmla="val 111"/>
                <a:gd name="f36" fmla="val 45"/>
                <a:gd name="f37" fmla="val 107"/>
                <a:gd name="f38" fmla="val 19"/>
                <a:gd name="f39" fmla="val 86"/>
                <a:gd name="f40" fmla="*/ f0 1 574"/>
                <a:gd name="f41" fmla="*/ f1 1 3050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574"/>
                <a:gd name="f48" fmla="*/ f45 1 3050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74" h="3050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lnTo>
                    <a:pt x="f26" y="f4"/>
                  </a:lnTo>
                  <a:cubicBezTo>
                    <a:pt x="f27" y="f28"/>
                    <a:pt x="f3" y="f29"/>
                    <a:pt x="f30" y="f31"/>
                  </a:cubicBezTo>
                  <a:cubicBezTo>
                    <a:pt x="f22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4466;p64">
              <a:extLst>
                <a:ext uri="{FF2B5EF4-FFF2-40B4-BE49-F238E27FC236}">
                  <a16:creationId xmlns:a16="http://schemas.microsoft.com/office/drawing/2014/main" id="{5963D794-E7AC-4CE9-8ECD-125E866A1D35}"/>
                </a:ext>
              </a:extLst>
            </p:cNvPr>
            <p:cNvSpPr/>
            <p:nvPr/>
          </p:nvSpPr>
          <p:spPr>
            <a:xfrm flipH="1">
              <a:off x="1769711" y="1303321"/>
              <a:ext cx="2871" cy="141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"/>
                <a:gd name="f4" fmla="val 827"/>
                <a:gd name="f5" fmla="val 59"/>
                <a:gd name="f6" fmla="val 56"/>
                <a:gd name="f7" fmla="val 54"/>
                <a:gd name="f8" fmla="val 52"/>
                <a:gd name="f9" fmla="val 1"/>
                <a:gd name="f10" fmla="val 22"/>
                <a:gd name="f11" fmla="val 2"/>
                <a:gd name="f12" fmla="val 29"/>
                <a:gd name="f13" fmla="val 57"/>
                <a:gd name="f14" fmla="val 777"/>
                <a:gd name="f15" fmla="val 62"/>
                <a:gd name="f16" fmla="val 805"/>
                <a:gd name="f17" fmla="val 84"/>
                <a:gd name="f18" fmla="val 113"/>
                <a:gd name="f19" fmla="val 116"/>
                <a:gd name="f20" fmla="val 146"/>
                <a:gd name="f21" fmla="val 824"/>
                <a:gd name="f22" fmla="val 167"/>
                <a:gd name="f23" fmla="val 798"/>
                <a:gd name="f24" fmla="val 166"/>
                <a:gd name="f25" fmla="val 767"/>
                <a:gd name="f26" fmla="val 110"/>
                <a:gd name="f27" fmla="val 50"/>
                <a:gd name="f28" fmla="val 109"/>
                <a:gd name="f29" fmla="val 85"/>
                <a:gd name="f30" fmla="*/ f0 1 168"/>
                <a:gd name="f31" fmla="*/ f1 1 827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68"/>
                <a:gd name="f38" fmla="*/ f35 1 827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68" h="827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1" y="f5"/>
                  </a:cubicBez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26" y="f27"/>
                  </a:lnTo>
                  <a:cubicBezTo>
                    <a:pt x="f28" y="f10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4467;p64">
              <a:extLst>
                <a:ext uri="{FF2B5EF4-FFF2-40B4-BE49-F238E27FC236}">
                  <a16:creationId xmlns:a16="http://schemas.microsoft.com/office/drawing/2014/main" id="{3448F164-124F-41ED-82FC-E7DC02F4F21C}"/>
                </a:ext>
              </a:extLst>
            </p:cNvPr>
            <p:cNvSpPr/>
            <p:nvPr/>
          </p:nvSpPr>
          <p:spPr>
            <a:xfrm flipH="1">
              <a:off x="1732751" y="1442996"/>
              <a:ext cx="2990" cy="6153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75"/>
                <a:gd name="f5" fmla="val 62"/>
                <a:gd name="f6" fmla="val 1"/>
                <a:gd name="f7" fmla="val 58"/>
                <a:gd name="f8" fmla="val 54"/>
                <a:gd name="f9" fmla="val 50"/>
                <a:gd name="f10" fmla="val 2"/>
                <a:gd name="f11" fmla="val 21"/>
                <a:gd name="f12" fmla="val 9"/>
                <a:gd name="f13" fmla="val 38"/>
                <a:gd name="f14" fmla="val 8"/>
                <a:gd name="f15" fmla="val 67"/>
                <a:gd name="f16" fmla="val 60"/>
                <a:gd name="f17" fmla="val 317"/>
                <a:gd name="f18" fmla="val 66"/>
                <a:gd name="f19" fmla="val 341"/>
                <a:gd name="f20" fmla="val 89"/>
                <a:gd name="f21" fmla="val 359"/>
                <a:gd name="f22" fmla="val 115"/>
                <a:gd name="f23" fmla="val 124"/>
                <a:gd name="f24" fmla="val 154"/>
                <a:gd name="f25" fmla="val 352"/>
                <a:gd name="f26" fmla="val 174"/>
                <a:gd name="f27" fmla="val 324"/>
                <a:gd name="f28" fmla="val 167"/>
                <a:gd name="f29" fmla="val 294"/>
                <a:gd name="f30" fmla="val 45"/>
                <a:gd name="f31" fmla="val 110"/>
                <a:gd name="f32" fmla="val 17"/>
                <a:gd name="f33" fmla="val 87"/>
                <a:gd name="f34" fmla="*/ f1 1 175"/>
                <a:gd name="f35" fmla="*/ f2 1 360"/>
                <a:gd name="f36" fmla="val f3"/>
                <a:gd name="f37" fmla="val f4"/>
                <a:gd name="f38" fmla="val f0"/>
                <a:gd name="f39" fmla="+- f38 0 f36"/>
                <a:gd name="f40" fmla="+- f37 0 f36"/>
                <a:gd name="f41" fmla="*/ f40 1 175"/>
                <a:gd name="f42" fmla="*/ f39 1 360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75" h="360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5"/>
                    <a:pt x="f26" y="f27"/>
                    <a:pt x="f28" y="f29"/>
                  </a:cubicBezTo>
                  <a:lnTo>
                    <a:pt x="f22" y="f30"/>
                  </a:ln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4468;p64">
              <a:extLst>
                <a:ext uri="{FF2B5EF4-FFF2-40B4-BE49-F238E27FC236}">
                  <a16:creationId xmlns:a16="http://schemas.microsoft.com/office/drawing/2014/main" id="{5FEA3DA9-C33C-4D32-8254-D682229786EC}"/>
                </a:ext>
              </a:extLst>
            </p:cNvPr>
            <p:cNvSpPr/>
            <p:nvPr/>
          </p:nvSpPr>
          <p:spPr>
            <a:xfrm flipH="1">
              <a:off x="1766501" y="1581619"/>
              <a:ext cx="59728" cy="13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5"/>
                <a:gd name="f4" fmla="val 772"/>
                <a:gd name="f5" fmla="val 55"/>
                <a:gd name="f6" fmla="val 28"/>
                <a:gd name="f7" fmla="val 8"/>
                <a:gd name="f8" fmla="val 22"/>
                <a:gd name="f9" fmla="val 5"/>
                <a:gd name="f10" fmla="val 48"/>
                <a:gd name="f11" fmla="val 1"/>
                <a:gd name="f12" fmla="val 77"/>
                <a:gd name="f13" fmla="val 105"/>
                <a:gd name="f14" fmla="val 53"/>
                <a:gd name="f15" fmla="val 110"/>
                <a:gd name="f16" fmla="val 1186"/>
                <a:gd name="f17" fmla="val 252"/>
                <a:gd name="f18" fmla="val 2318"/>
                <a:gd name="f19" fmla="val 474"/>
                <a:gd name="f20" fmla="val 3421"/>
                <a:gd name="f21" fmla="val 770"/>
                <a:gd name="f22" fmla="val 3426"/>
                <a:gd name="f23" fmla="val 3430"/>
                <a:gd name="f24" fmla="val 3436"/>
                <a:gd name="f25" fmla="val 3458"/>
                <a:gd name="f26" fmla="val 3481"/>
                <a:gd name="f27" fmla="val 756"/>
                <a:gd name="f28" fmla="val 3487"/>
                <a:gd name="f29" fmla="val 732"/>
                <a:gd name="f30" fmla="val 3494"/>
                <a:gd name="f31" fmla="val 702"/>
                <a:gd name="f32" fmla="val 3476"/>
                <a:gd name="f33" fmla="val 672"/>
                <a:gd name="f34" fmla="val 3447"/>
                <a:gd name="f35" fmla="val 665"/>
                <a:gd name="f36" fmla="val 2341"/>
                <a:gd name="f37" fmla="val 367"/>
                <a:gd name="f38" fmla="val 1201"/>
                <a:gd name="f39" fmla="val 145"/>
                <a:gd name="f40" fmla="val 65"/>
                <a:gd name="f41" fmla="val 62"/>
                <a:gd name="f42" fmla="val 58"/>
                <a:gd name="f43" fmla="*/ f0 1 3495"/>
                <a:gd name="f44" fmla="*/ f1 1 77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3495"/>
                <a:gd name="f51" fmla="*/ f48 1 77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3495" h="7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4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11"/>
                  </a:cubicBezTo>
                  <a:cubicBezTo>
                    <a:pt x="f41" y="f1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4469;p64">
              <a:extLst>
                <a:ext uri="{FF2B5EF4-FFF2-40B4-BE49-F238E27FC236}">
                  <a16:creationId xmlns:a16="http://schemas.microsoft.com/office/drawing/2014/main" id="{B1A3A218-B2CD-47FA-BDBC-AF5CE7F318A2}"/>
                </a:ext>
              </a:extLst>
            </p:cNvPr>
            <p:cNvSpPr/>
            <p:nvPr/>
          </p:nvSpPr>
          <p:spPr>
            <a:xfrm flipH="1">
              <a:off x="1835584" y="1580119"/>
              <a:ext cx="4306" cy="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"/>
                <a:gd name="f4" fmla="val 130"/>
                <a:gd name="f5" fmla="val 63"/>
                <a:gd name="f6" fmla="val 1"/>
                <a:gd name="f7" fmla="val 34"/>
                <a:gd name="f8" fmla="val 9"/>
                <a:gd name="f9" fmla="val 20"/>
                <a:gd name="f10" fmla="val 6"/>
                <a:gd name="f11" fmla="val 48"/>
                <a:gd name="f12" fmla="val 78"/>
                <a:gd name="f13" fmla="val 22"/>
                <a:gd name="f14" fmla="val 106"/>
                <a:gd name="f15" fmla="val 52"/>
                <a:gd name="f16" fmla="val 111"/>
                <a:gd name="f17" fmla="val 184"/>
                <a:gd name="f18" fmla="val 129"/>
                <a:gd name="f19" fmla="val 192"/>
                <a:gd name="f20" fmla="val 219"/>
                <a:gd name="f21" fmla="val 241"/>
                <a:gd name="f22" fmla="val 109"/>
                <a:gd name="f23" fmla="val 247"/>
                <a:gd name="f24" fmla="val 84"/>
                <a:gd name="f25" fmla="val 251"/>
                <a:gd name="f26" fmla="val 54"/>
                <a:gd name="f27" fmla="val 230"/>
                <a:gd name="f28" fmla="val 25"/>
                <a:gd name="f29" fmla="val 200"/>
                <a:gd name="f30" fmla="val 21"/>
                <a:gd name="f31" fmla="val 69"/>
                <a:gd name="f32" fmla="val 67"/>
                <a:gd name="f33" fmla="val 65"/>
                <a:gd name="f34" fmla="*/ f0 1 252"/>
                <a:gd name="f35" fmla="*/ f1 1 130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52"/>
                <a:gd name="f42" fmla="*/ f39 1 130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52" h="13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9" y="f18"/>
                  </a:lnTo>
                  <a:cubicBezTo>
                    <a:pt x="f20" y="f18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6"/>
                  </a:lnTo>
                  <a:cubicBezTo>
                    <a:pt x="f32" y="f6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4470;p64">
              <a:extLst>
                <a:ext uri="{FF2B5EF4-FFF2-40B4-BE49-F238E27FC236}">
                  <a16:creationId xmlns:a16="http://schemas.microsoft.com/office/drawing/2014/main" id="{D85978F2-8EFF-49D3-9591-7AC5447C52FA}"/>
                </a:ext>
              </a:extLst>
            </p:cNvPr>
            <p:cNvSpPr/>
            <p:nvPr/>
          </p:nvSpPr>
          <p:spPr>
            <a:xfrm flipH="1">
              <a:off x="1798341" y="1576187"/>
              <a:ext cx="8220" cy="26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1"/>
                <a:gd name="f4" fmla="val 156"/>
                <a:gd name="f5" fmla="val 60"/>
                <a:gd name="f6" fmla="val 35"/>
                <a:gd name="f7" fmla="val 14"/>
                <a:gd name="f8" fmla="val 17"/>
                <a:gd name="f9" fmla="val 8"/>
                <a:gd name="f10" fmla="val 43"/>
                <a:gd name="f11" fmla="val 72"/>
                <a:gd name="f12" fmla="val 19"/>
                <a:gd name="f13" fmla="val 101"/>
                <a:gd name="f14" fmla="val 49"/>
                <a:gd name="f15" fmla="val 109"/>
                <a:gd name="f16" fmla="val 171"/>
                <a:gd name="f17" fmla="val 138"/>
                <a:gd name="f18" fmla="val 298"/>
                <a:gd name="f19" fmla="val 426"/>
                <a:gd name="f20" fmla="val 456"/>
                <a:gd name="f21" fmla="val 480"/>
                <a:gd name="f22" fmla="val 130"/>
                <a:gd name="f23" fmla="val 479"/>
                <a:gd name="f24" fmla="val 100"/>
                <a:gd name="f25" fmla="val 70"/>
                <a:gd name="f26" fmla="val 455"/>
                <a:gd name="f27" fmla="val 44"/>
                <a:gd name="f28" fmla="val 423"/>
                <a:gd name="f29" fmla="val 307"/>
                <a:gd name="f30" fmla="val 187"/>
                <a:gd name="f31" fmla="val 30"/>
                <a:gd name="f32" fmla="val 73"/>
                <a:gd name="f33" fmla="val 2"/>
                <a:gd name="f34" fmla="val 69"/>
                <a:gd name="f35" fmla="val 1"/>
                <a:gd name="f36" fmla="val 64"/>
                <a:gd name="f37" fmla="*/ f0 1 481"/>
                <a:gd name="f38" fmla="*/ f1 1 15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1"/>
                <a:gd name="f45" fmla="*/ f42 1 15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1" h="1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3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4471;p64">
              <a:extLst>
                <a:ext uri="{FF2B5EF4-FFF2-40B4-BE49-F238E27FC236}">
                  <a16:creationId xmlns:a16="http://schemas.microsoft.com/office/drawing/2014/main" id="{17E15B0F-C949-4EE6-B0A2-3167B0D4DAE7}"/>
                </a:ext>
              </a:extLst>
            </p:cNvPr>
            <p:cNvSpPr/>
            <p:nvPr/>
          </p:nvSpPr>
          <p:spPr>
            <a:xfrm flipH="1">
              <a:off x="1903479" y="1584335"/>
              <a:ext cx="27432" cy="43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05"/>
                <a:gd name="f4" fmla="val 253"/>
                <a:gd name="f5" fmla="val 58"/>
                <a:gd name="f6" fmla="val 28"/>
                <a:gd name="f7" fmla="val 6"/>
                <a:gd name="f8" fmla="val 22"/>
                <a:gd name="f9" fmla="val 2"/>
                <a:gd name="f10" fmla="val 50"/>
                <a:gd name="f11" fmla="val 1"/>
                <a:gd name="f12" fmla="val 80"/>
                <a:gd name="f13" fmla="val 107"/>
                <a:gd name="f14" fmla="val 52"/>
                <a:gd name="f15" fmla="val 110"/>
                <a:gd name="f16" fmla="val 1543"/>
                <a:gd name="f17" fmla="val 252"/>
                <a:gd name="f18" fmla="val 1547"/>
                <a:gd name="f19" fmla="val 1576"/>
                <a:gd name="f20" fmla="val 1598"/>
                <a:gd name="f21" fmla="val 231"/>
                <a:gd name="f22" fmla="val 1603"/>
                <a:gd name="f23" fmla="val 203"/>
                <a:gd name="f24" fmla="val 1604"/>
                <a:gd name="f25" fmla="val 173"/>
                <a:gd name="f26" fmla="val 1583"/>
                <a:gd name="f27" fmla="val 146"/>
                <a:gd name="f28" fmla="val 1553"/>
                <a:gd name="f29" fmla="val 143"/>
                <a:gd name="f30" fmla="val 63"/>
                <a:gd name="f31" fmla="val 61"/>
                <a:gd name="f32" fmla="val 60"/>
                <a:gd name="f33" fmla="*/ f0 1 1605"/>
                <a:gd name="f34" fmla="*/ f1 1 25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605"/>
                <a:gd name="f41" fmla="*/ f38 1 25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605" h="2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lnTo>
                    <a:pt x="f16" y="f17"/>
                  </a:lnTo>
                  <a:lnTo>
                    <a:pt x="f18" y="f17"/>
                  </a:lnTo>
                  <a:cubicBezTo>
                    <a:pt x="f19" y="f17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lnTo>
                    <a:pt x="f30" y="f2"/>
                  </a:lnTo>
                  <a:cubicBezTo>
                    <a:pt x="f31" y="f2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4472;p64">
              <a:extLst>
                <a:ext uri="{FF2B5EF4-FFF2-40B4-BE49-F238E27FC236}">
                  <a16:creationId xmlns:a16="http://schemas.microsoft.com/office/drawing/2014/main" id="{5C027CE3-E529-479E-A7A0-CFE3432BE717}"/>
                </a:ext>
              </a:extLst>
            </p:cNvPr>
            <p:cNvSpPr/>
            <p:nvPr/>
          </p:nvSpPr>
          <p:spPr>
            <a:xfrm flipH="1">
              <a:off x="1913628" y="1593433"/>
              <a:ext cx="5879" cy="2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4"/>
                <a:gd name="f4" fmla="val 165"/>
                <a:gd name="f5" fmla="val 59"/>
                <a:gd name="f6" fmla="val 35"/>
                <a:gd name="f7" fmla="val 15"/>
                <a:gd name="f8" fmla="val 17"/>
                <a:gd name="f9" fmla="val 9"/>
                <a:gd name="f10" fmla="val 41"/>
                <a:gd name="f11" fmla="val 69"/>
                <a:gd name="f12" fmla="val 19"/>
                <a:gd name="f13" fmla="val 101"/>
                <a:gd name="f14" fmla="val 47"/>
                <a:gd name="f15" fmla="val 108"/>
                <a:gd name="f16" fmla="val 268"/>
                <a:gd name="f17" fmla="val 162"/>
                <a:gd name="f18" fmla="val 272"/>
                <a:gd name="f19" fmla="val 278"/>
                <a:gd name="f20" fmla="val 281"/>
                <a:gd name="f21" fmla="val 306"/>
                <a:gd name="f22" fmla="val 326"/>
                <a:gd name="f23" fmla="val 148"/>
                <a:gd name="f24" fmla="val 335"/>
                <a:gd name="f25" fmla="val 123"/>
                <a:gd name="f26" fmla="val 343"/>
                <a:gd name="f27" fmla="val 95"/>
                <a:gd name="f28" fmla="val 323"/>
                <a:gd name="f29" fmla="val 65"/>
                <a:gd name="f30" fmla="val 295"/>
                <a:gd name="f31" fmla="val 58"/>
                <a:gd name="f32" fmla="val 74"/>
                <a:gd name="f33" fmla="val 2"/>
                <a:gd name="f34" fmla="val 1"/>
                <a:gd name="f35" fmla="val 64"/>
                <a:gd name="f36" fmla="*/ f0 1 344"/>
                <a:gd name="f37" fmla="*/ f1 1 165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44"/>
                <a:gd name="f44" fmla="*/ f41 1 165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44" h="16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4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11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4473;p64">
              <a:extLst>
                <a:ext uri="{FF2B5EF4-FFF2-40B4-BE49-F238E27FC236}">
                  <a16:creationId xmlns:a16="http://schemas.microsoft.com/office/drawing/2014/main" id="{85FA59D2-F97A-419F-A3A7-0093B5D80E97}"/>
                </a:ext>
              </a:extLst>
            </p:cNvPr>
            <p:cNvSpPr/>
            <p:nvPr/>
          </p:nvSpPr>
          <p:spPr>
            <a:xfrm flipH="1">
              <a:off x="1936854" y="1365866"/>
              <a:ext cx="64008" cy="339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45"/>
                <a:gd name="f4" fmla="val 1985"/>
                <a:gd name="f5" fmla="val 65"/>
                <a:gd name="f6" fmla="val 44"/>
                <a:gd name="f7" fmla="val 23"/>
                <a:gd name="f8" fmla="val 12"/>
                <a:gd name="f9" fmla="val 13"/>
                <a:gd name="f10" fmla="val 32"/>
                <a:gd name="f11" fmla="val 1"/>
                <a:gd name="f12" fmla="val 60"/>
                <a:gd name="f13" fmla="val 92"/>
                <a:gd name="f14" fmla="val 41"/>
                <a:gd name="f15" fmla="val 104"/>
                <a:gd name="f16" fmla="val 1265"/>
                <a:gd name="f17" fmla="val 677"/>
                <a:gd name="f18" fmla="val 2481"/>
                <a:gd name="f19" fmla="val 1306"/>
                <a:gd name="f20" fmla="val 3656"/>
                <a:gd name="f21" fmla="val 1977"/>
                <a:gd name="f22" fmla="val 3665"/>
                <a:gd name="f23" fmla="val 1983"/>
                <a:gd name="f24" fmla="val 3673"/>
                <a:gd name="f25" fmla="val 1984"/>
                <a:gd name="f26" fmla="val 3682"/>
                <a:gd name="f27" fmla="val 3702"/>
                <a:gd name="f28" fmla="val 3720"/>
                <a:gd name="f29" fmla="val 1974"/>
                <a:gd name="f30" fmla="val 3729"/>
                <a:gd name="f31" fmla="val 1956"/>
                <a:gd name="f32" fmla="val 1930"/>
                <a:gd name="f33" fmla="val 3736"/>
                <a:gd name="f34" fmla="val 1896"/>
                <a:gd name="f35" fmla="val 3709"/>
                <a:gd name="f36" fmla="val 1882"/>
                <a:gd name="f37" fmla="val 2533"/>
                <a:gd name="f38" fmla="val 1208"/>
                <a:gd name="f39" fmla="val 1312"/>
                <a:gd name="f40" fmla="val 576"/>
                <a:gd name="f41" fmla="val 86"/>
                <a:gd name="f42" fmla="val 5"/>
                <a:gd name="f43" fmla="val 79"/>
                <a:gd name="f44" fmla="val 2"/>
                <a:gd name="f45" fmla="val 72"/>
                <a:gd name="f46" fmla="*/ f0 1 3745"/>
                <a:gd name="f47" fmla="*/ f1 1 198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745"/>
                <a:gd name="f54" fmla="*/ f51 1 198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745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4474;p64">
              <a:extLst>
                <a:ext uri="{FF2B5EF4-FFF2-40B4-BE49-F238E27FC236}">
                  <a16:creationId xmlns:a16="http://schemas.microsoft.com/office/drawing/2014/main" id="{5D7837B2-8BA6-406E-9AA4-2BA8582E008E}"/>
                </a:ext>
              </a:extLst>
            </p:cNvPr>
            <p:cNvSpPr/>
            <p:nvPr/>
          </p:nvSpPr>
          <p:spPr>
            <a:xfrm flipH="1">
              <a:off x="1968959" y="1385745"/>
              <a:ext cx="9400" cy="60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0"/>
                <a:gd name="f4" fmla="val 352"/>
                <a:gd name="f5" fmla="val 63"/>
                <a:gd name="f6" fmla="val 44"/>
                <a:gd name="f7" fmla="val 26"/>
                <a:gd name="f8" fmla="val 10"/>
                <a:gd name="f9" fmla="val 17"/>
                <a:gd name="f10" fmla="val 28"/>
                <a:gd name="f11" fmla="val 1"/>
                <a:gd name="f12" fmla="val 55"/>
                <a:gd name="f13" fmla="val 9"/>
                <a:gd name="f14" fmla="val 88"/>
                <a:gd name="f15" fmla="val 37"/>
                <a:gd name="f16" fmla="val 102"/>
                <a:gd name="f17" fmla="val 458"/>
                <a:gd name="f18" fmla="val 344"/>
                <a:gd name="f19" fmla="val 468"/>
                <a:gd name="f20" fmla="val 350"/>
                <a:gd name="f21" fmla="val 477"/>
                <a:gd name="f22" fmla="val 351"/>
                <a:gd name="f23" fmla="val 485"/>
                <a:gd name="f24" fmla="val 505"/>
                <a:gd name="f25" fmla="val 524"/>
                <a:gd name="f26" fmla="val 341"/>
                <a:gd name="f27" fmla="val 534"/>
                <a:gd name="f28" fmla="val 326"/>
                <a:gd name="f29" fmla="val 549"/>
                <a:gd name="f30" fmla="val 299"/>
                <a:gd name="f31" fmla="val 541"/>
                <a:gd name="f32" fmla="val 264"/>
                <a:gd name="f33" fmla="val 514"/>
                <a:gd name="f34" fmla="val 250"/>
                <a:gd name="f35" fmla="val 92"/>
                <a:gd name="f36" fmla="val 8"/>
                <a:gd name="f37" fmla="val 83"/>
                <a:gd name="f38" fmla="val 3"/>
                <a:gd name="f39" fmla="val 73"/>
                <a:gd name="f40" fmla="*/ f0 1 550"/>
                <a:gd name="f41" fmla="*/ f1 1 352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550"/>
                <a:gd name="f48" fmla="*/ f45 1 352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50" h="3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7" y="f38"/>
                    <a:pt x="f3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4475;p64">
              <a:extLst>
                <a:ext uri="{FF2B5EF4-FFF2-40B4-BE49-F238E27FC236}">
                  <a16:creationId xmlns:a16="http://schemas.microsoft.com/office/drawing/2014/main" id="{47E375D1-880E-43AC-9A7F-3C5C4574F129}"/>
                </a:ext>
              </a:extLst>
            </p:cNvPr>
            <p:cNvSpPr/>
            <p:nvPr/>
          </p:nvSpPr>
          <p:spPr>
            <a:xfrm flipH="1">
              <a:off x="2051127" y="1314989"/>
              <a:ext cx="19467" cy="88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39"/>
                <a:gd name="f4" fmla="val 516"/>
                <a:gd name="f5" fmla="val 63"/>
                <a:gd name="f6" fmla="val 41"/>
                <a:gd name="f7" fmla="val 20"/>
                <a:gd name="f8" fmla="val 12"/>
                <a:gd name="f9" fmla="val 34"/>
                <a:gd name="f10" fmla="val 1"/>
                <a:gd name="f11" fmla="val 62"/>
                <a:gd name="f12" fmla="val 13"/>
                <a:gd name="f13" fmla="val 95"/>
                <a:gd name="f14" fmla="val 42"/>
                <a:gd name="f15" fmla="val 105"/>
                <a:gd name="f16" fmla="val 1056"/>
                <a:gd name="f17" fmla="val 511"/>
                <a:gd name="f18" fmla="val 1061"/>
                <a:gd name="f19" fmla="val 514"/>
                <a:gd name="f20" fmla="val 1069"/>
                <a:gd name="f21" fmla="val 515"/>
                <a:gd name="f22" fmla="val 1076"/>
                <a:gd name="f23" fmla="val 1097"/>
                <a:gd name="f24" fmla="val 1118"/>
                <a:gd name="f25" fmla="val 502"/>
                <a:gd name="f26" fmla="val 1127"/>
                <a:gd name="f27" fmla="val 481"/>
                <a:gd name="f28" fmla="val 1138"/>
                <a:gd name="f29" fmla="val 453"/>
                <a:gd name="f30" fmla="val 1126"/>
                <a:gd name="f31" fmla="val 420"/>
                <a:gd name="f32" fmla="val 410"/>
                <a:gd name="f33" fmla="val 83"/>
                <a:gd name="f34" fmla="val 4"/>
                <a:gd name="f35" fmla="val 77"/>
                <a:gd name="f36" fmla="val 2"/>
                <a:gd name="f37" fmla="val 70"/>
                <a:gd name="f38" fmla="*/ f0 1 1139"/>
                <a:gd name="f39" fmla="*/ f1 1 51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139"/>
                <a:gd name="f46" fmla="*/ f43 1 51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139" h="516">
                  <a:moveTo>
                    <a:pt x="f5" y="f2"/>
                  </a:moveTo>
                  <a:cubicBezTo>
                    <a:pt x="f6" y="f2"/>
                    <a:pt x="f7" y="f8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23" y="f32"/>
                  </a:cubicBezTo>
                  <a:lnTo>
                    <a:pt x="f33" y="f34"/>
                  </a:ln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4476;p64">
              <a:extLst>
                <a:ext uri="{FF2B5EF4-FFF2-40B4-BE49-F238E27FC236}">
                  <a16:creationId xmlns:a16="http://schemas.microsoft.com/office/drawing/2014/main" id="{7478342E-5587-43A1-A105-F43DBE0F041C}"/>
                </a:ext>
              </a:extLst>
            </p:cNvPr>
            <p:cNvSpPr/>
            <p:nvPr/>
          </p:nvSpPr>
          <p:spPr>
            <a:xfrm flipH="1">
              <a:off x="2080552" y="1304702"/>
              <a:ext cx="7882" cy="45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1"/>
                <a:gd name="f4" fmla="val 265"/>
                <a:gd name="f5" fmla="val 62"/>
                <a:gd name="f6" fmla="val 1"/>
                <a:gd name="f7" fmla="val 43"/>
                <a:gd name="f8" fmla="val 25"/>
                <a:gd name="f9" fmla="val 10"/>
                <a:gd name="f10" fmla="val 15"/>
                <a:gd name="f11" fmla="val 28"/>
                <a:gd name="f12" fmla="val 53"/>
                <a:gd name="f13" fmla="val 8"/>
                <a:gd name="f14" fmla="val 86"/>
                <a:gd name="f15" fmla="val 33"/>
                <a:gd name="f16" fmla="val 102"/>
                <a:gd name="f17" fmla="val 144"/>
                <a:gd name="f18" fmla="val 167"/>
                <a:gd name="f19" fmla="val 261"/>
                <a:gd name="f20" fmla="val 221"/>
                <a:gd name="f21" fmla="val 382"/>
                <a:gd name="f22" fmla="val 389"/>
                <a:gd name="f23" fmla="val 264"/>
                <a:gd name="f24" fmla="val 395"/>
                <a:gd name="f25" fmla="val 401"/>
                <a:gd name="f26" fmla="val 424"/>
                <a:gd name="f27" fmla="val 445"/>
                <a:gd name="f28" fmla="val 248"/>
                <a:gd name="f29" fmla="val 452"/>
                <a:gd name="f30" fmla="val 226"/>
                <a:gd name="f31" fmla="val 196"/>
                <a:gd name="f32" fmla="val 164"/>
                <a:gd name="f33" fmla="val 416"/>
                <a:gd name="f34" fmla="val 156"/>
                <a:gd name="f35" fmla="val 303"/>
                <a:gd name="f36" fmla="val 119"/>
                <a:gd name="f37" fmla="val 193"/>
                <a:gd name="f38" fmla="val 69"/>
                <a:gd name="f39" fmla="val 89"/>
                <a:gd name="f40" fmla="val 80"/>
                <a:gd name="f41" fmla="val 3"/>
                <a:gd name="f42" fmla="val 71"/>
                <a:gd name="f43" fmla="*/ f0 1 461"/>
                <a:gd name="f44" fmla="*/ f1 1 26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461"/>
                <a:gd name="f51" fmla="*/ f48 1 26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461" h="26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19"/>
                  </a:cubicBez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8"/>
                    <a:pt x="f29" y="f30"/>
                  </a:cubicBezTo>
                  <a:cubicBezTo>
                    <a:pt x="f3" y="f31"/>
                    <a:pt x="f27" y="f32"/>
                    <a:pt x="f33" y="f34"/>
                  </a:cubicBezTo>
                  <a:cubicBezTo>
                    <a:pt x="f35" y="f36"/>
                    <a:pt x="f37" y="f38"/>
                    <a:pt x="f39" y="f13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4477;p64">
              <a:extLst>
                <a:ext uri="{FF2B5EF4-FFF2-40B4-BE49-F238E27FC236}">
                  <a16:creationId xmlns:a16="http://schemas.microsoft.com/office/drawing/2014/main" id="{E64C7FF0-89EF-47C0-A24E-DCADF3494B39}"/>
                </a:ext>
              </a:extLst>
            </p:cNvPr>
            <p:cNvSpPr/>
            <p:nvPr/>
          </p:nvSpPr>
          <p:spPr>
            <a:xfrm flipH="1">
              <a:off x="2053586" y="1306375"/>
              <a:ext cx="6711" cy="3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3"/>
                <a:gd name="f4" fmla="val 218"/>
                <a:gd name="f5" fmla="val 63"/>
                <a:gd name="f6" fmla="val 40"/>
                <a:gd name="f7" fmla="val 20"/>
                <a:gd name="f8" fmla="val 13"/>
                <a:gd name="f9" fmla="val 11"/>
                <a:gd name="f10" fmla="val 35"/>
                <a:gd name="f11" fmla="val 1"/>
                <a:gd name="f12" fmla="val 64"/>
                <a:gd name="f13" fmla="val 12"/>
                <a:gd name="f14" fmla="val 95"/>
                <a:gd name="f15" fmla="val 41"/>
                <a:gd name="f16" fmla="val 106"/>
                <a:gd name="f17" fmla="val 310"/>
                <a:gd name="f18" fmla="val 215"/>
                <a:gd name="f19" fmla="val 317"/>
                <a:gd name="f20" fmla="val 216"/>
                <a:gd name="f21" fmla="val 324"/>
                <a:gd name="f22" fmla="val 217"/>
                <a:gd name="f23" fmla="val 331"/>
                <a:gd name="f24" fmla="val 353"/>
                <a:gd name="f25" fmla="val 373"/>
                <a:gd name="f26" fmla="val 206"/>
                <a:gd name="f27" fmla="val 381"/>
                <a:gd name="f28" fmla="val 185"/>
                <a:gd name="f29" fmla="val 156"/>
                <a:gd name="f30" fmla="val 380"/>
                <a:gd name="f31" fmla="val 123"/>
                <a:gd name="f32" fmla="val 351"/>
                <a:gd name="f33" fmla="val 113"/>
                <a:gd name="f34" fmla="val 82"/>
                <a:gd name="f35" fmla="val 4"/>
                <a:gd name="f36" fmla="val 76"/>
                <a:gd name="f37" fmla="val 2"/>
                <a:gd name="f38" fmla="val 69"/>
                <a:gd name="f39" fmla="*/ f0 1 393"/>
                <a:gd name="f40" fmla="*/ f1 1 21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93"/>
                <a:gd name="f47" fmla="*/ f44 1 21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93" h="21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4478;p64">
              <a:extLst>
                <a:ext uri="{FF2B5EF4-FFF2-40B4-BE49-F238E27FC236}">
                  <a16:creationId xmlns:a16="http://schemas.microsoft.com/office/drawing/2014/main" id="{8E35C9F6-8AD6-45A2-96B1-2416AA92C9D8}"/>
                </a:ext>
              </a:extLst>
            </p:cNvPr>
            <p:cNvSpPr/>
            <p:nvPr/>
          </p:nvSpPr>
          <p:spPr>
            <a:xfrm flipH="1">
              <a:off x="1911306" y="1191143"/>
              <a:ext cx="2679" cy="273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"/>
                <a:gd name="f4" fmla="val 1602"/>
                <a:gd name="f5" fmla="val 69"/>
                <a:gd name="f6" fmla="val 1"/>
                <a:gd name="f7" fmla="val 40"/>
                <a:gd name="f8" fmla="val 4"/>
                <a:gd name="f9" fmla="val 12"/>
                <a:gd name="f10" fmla="val 24"/>
                <a:gd name="f11" fmla="val 53"/>
                <a:gd name="f12" fmla="val 550"/>
                <a:gd name="f13" fmla="val 1055"/>
                <a:gd name="f14" fmla="val 44"/>
                <a:gd name="f15" fmla="val 1549"/>
                <a:gd name="f16" fmla="val 47"/>
                <a:gd name="f17" fmla="val 1580"/>
                <a:gd name="f18" fmla="val 72"/>
                <a:gd name="f19" fmla="val 1601"/>
                <a:gd name="f20" fmla="val 100"/>
                <a:gd name="f21" fmla="val 104"/>
                <a:gd name="f22" fmla="val 1600"/>
                <a:gd name="f23" fmla="val 134"/>
                <a:gd name="f24" fmla="val 1599"/>
                <a:gd name="f25" fmla="val 1573"/>
                <a:gd name="f26" fmla="val 156"/>
                <a:gd name="f27" fmla="val 1542"/>
                <a:gd name="f28" fmla="val 121"/>
                <a:gd name="f29" fmla="val 1050"/>
                <a:gd name="f30" fmla="val 111"/>
                <a:gd name="f31" fmla="val 55"/>
                <a:gd name="f32" fmla="val 25"/>
                <a:gd name="f33" fmla="val 99"/>
                <a:gd name="f34" fmla="*/ f0 1 157"/>
                <a:gd name="f35" fmla="*/ f1 1 1602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57"/>
                <a:gd name="f42" fmla="*/ f39 1 1602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57" h="1602">
                  <a:moveTo>
                    <a:pt x="f5" y="f6"/>
                  </a:moveTo>
                  <a:cubicBezTo>
                    <a:pt x="f7" y="f8"/>
                    <a:pt x="f9" y="f10"/>
                    <a:pt x="f9" y="f11"/>
                  </a:cubicBezTo>
                  <a:cubicBezTo>
                    <a:pt x="f2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lnTo>
                    <a:pt x="f21" y="f22"/>
                  </a:lnTo>
                  <a:cubicBezTo>
                    <a:pt x="f23" y="f24"/>
                    <a:pt x="f3" y="f25"/>
                    <a:pt x="f26" y="f27"/>
                  </a:cubicBezTo>
                  <a:cubicBezTo>
                    <a:pt x="f28" y="f29"/>
                    <a:pt x="f30" y="f12"/>
                    <a:pt x="f28" y="f31"/>
                  </a:cubicBezTo>
                  <a:cubicBezTo>
                    <a:pt x="f28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4479;p64">
              <a:extLst>
                <a:ext uri="{FF2B5EF4-FFF2-40B4-BE49-F238E27FC236}">
                  <a16:creationId xmlns:a16="http://schemas.microsoft.com/office/drawing/2014/main" id="{23B67131-AB12-4B9D-B789-F0D72394502E}"/>
                </a:ext>
              </a:extLst>
            </p:cNvPr>
            <p:cNvSpPr/>
            <p:nvPr/>
          </p:nvSpPr>
          <p:spPr>
            <a:xfrm flipH="1">
              <a:off x="1905006" y="1199016"/>
              <a:ext cx="2560" cy="113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"/>
                <a:gd name="f4" fmla="val 665"/>
                <a:gd name="f5" fmla="val 59"/>
                <a:gd name="f6" fmla="val 1"/>
                <a:gd name="f7" fmla="val 57"/>
                <a:gd name="f8" fmla="val 55"/>
                <a:gd name="f9" fmla="val 53"/>
                <a:gd name="f10" fmla="val 23"/>
                <a:gd name="f11" fmla="val 3"/>
                <a:gd name="f12" fmla="val 30"/>
                <a:gd name="f13" fmla="val 2"/>
                <a:gd name="f14" fmla="val 60"/>
                <a:gd name="f15" fmla="val 37"/>
                <a:gd name="f16" fmla="val 614"/>
                <a:gd name="f17" fmla="val 39"/>
                <a:gd name="f18" fmla="val 642"/>
                <a:gd name="f19" fmla="val 64"/>
                <a:gd name="f20" fmla="val 93"/>
                <a:gd name="f21" fmla="val 96"/>
                <a:gd name="f22" fmla="val 126"/>
                <a:gd name="f23" fmla="val 663"/>
                <a:gd name="f24" fmla="val 636"/>
                <a:gd name="f25" fmla="val 147"/>
                <a:gd name="f26" fmla="val 606"/>
                <a:gd name="f27" fmla="val 111"/>
                <a:gd name="f28" fmla="val 52"/>
                <a:gd name="f29" fmla="val 110"/>
                <a:gd name="f30" fmla="val 25"/>
                <a:gd name="f31" fmla="val 86"/>
                <a:gd name="f32" fmla="*/ f0 1 150"/>
                <a:gd name="f33" fmla="*/ f1 1 665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50"/>
                <a:gd name="f40" fmla="*/ f37 1 665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50" h="665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2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cubicBezTo>
                    <a:pt x="f22" y="f23"/>
                    <a:pt x="f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4480;p64">
              <a:extLst>
                <a:ext uri="{FF2B5EF4-FFF2-40B4-BE49-F238E27FC236}">
                  <a16:creationId xmlns:a16="http://schemas.microsoft.com/office/drawing/2014/main" id="{A9B6EC45-217D-481C-B424-26A3CEF4A112}"/>
                </a:ext>
              </a:extLst>
            </p:cNvPr>
            <p:cNvSpPr/>
            <p:nvPr/>
          </p:nvSpPr>
          <p:spPr>
            <a:xfrm flipH="1">
              <a:off x="1926759" y="1104028"/>
              <a:ext cx="8677" cy="374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8"/>
                <a:gd name="f4" fmla="val 2194"/>
                <a:gd name="f5" fmla="val 61"/>
                <a:gd name="f6" fmla="val 57"/>
                <a:gd name="f7" fmla="val 51"/>
                <a:gd name="f8" fmla="val 1"/>
                <a:gd name="f9" fmla="val 46"/>
                <a:gd name="f10" fmla="val 2"/>
                <a:gd name="f11" fmla="val 16"/>
                <a:gd name="f12" fmla="val 12"/>
                <a:gd name="f13" fmla="val 42"/>
                <a:gd name="f14" fmla="val 8"/>
                <a:gd name="f15" fmla="val 71"/>
                <a:gd name="f16" fmla="val 194"/>
                <a:gd name="f17" fmla="val 747"/>
                <a:gd name="f18" fmla="val 324"/>
                <a:gd name="f19" fmla="val 1445"/>
                <a:gd name="f20" fmla="val 394"/>
                <a:gd name="f21" fmla="val 2144"/>
                <a:gd name="f22" fmla="val 398"/>
                <a:gd name="f23" fmla="val 2173"/>
                <a:gd name="f24" fmla="val 421"/>
                <a:gd name="f25" fmla="val 449"/>
                <a:gd name="f26" fmla="val 454"/>
                <a:gd name="f27" fmla="val 485"/>
                <a:gd name="f28" fmla="val 2191"/>
                <a:gd name="f29" fmla="val 2164"/>
                <a:gd name="f30" fmla="val 503"/>
                <a:gd name="f31" fmla="val 2134"/>
                <a:gd name="f32" fmla="val 435"/>
                <a:gd name="f33" fmla="val 1429"/>
                <a:gd name="f34" fmla="val 303"/>
                <a:gd name="f35" fmla="val 724"/>
                <a:gd name="f36" fmla="val 115"/>
                <a:gd name="f37" fmla="val 41"/>
                <a:gd name="f38" fmla="val 106"/>
                <a:gd name="f39" fmla="val 17"/>
                <a:gd name="f40" fmla="val 86"/>
                <a:gd name="f41" fmla="*/ f0 1 508"/>
                <a:gd name="f42" fmla="*/ f1 1 2194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508"/>
                <a:gd name="f49" fmla="*/ f46 1 2194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08" h="219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lnTo>
                    <a:pt x="f26" y="f4"/>
                  </a:lnTo>
                  <a:cubicBezTo>
                    <a:pt x="f27" y="f28"/>
                    <a:pt x="f3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4481;p64">
              <a:extLst>
                <a:ext uri="{FF2B5EF4-FFF2-40B4-BE49-F238E27FC236}">
                  <a16:creationId xmlns:a16="http://schemas.microsoft.com/office/drawing/2014/main" id="{E1E6A011-B157-4323-8955-3D9F671E2180}"/>
                </a:ext>
              </a:extLst>
            </p:cNvPr>
            <p:cNvSpPr/>
            <p:nvPr/>
          </p:nvSpPr>
          <p:spPr>
            <a:xfrm flipH="1">
              <a:off x="1932282" y="1123870"/>
              <a:ext cx="3264" cy="7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1"/>
                <a:gd name="f4" fmla="val 451"/>
                <a:gd name="f5" fmla="val 63"/>
                <a:gd name="f6" fmla="val 1"/>
                <a:gd name="f7" fmla="val 56"/>
                <a:gd name="f8" fmla="val 49"/>
                <a:gd name="f9" fmla="val 2"/>
                <a:gd name="f10" fmla="val 42"/>
                <a:gd name="f11" fmla="val 5"/>
                <a:gd name="f12" fmla="val 15"/>
                <a:gd name="f13" fmla="val 47"/>
                <a:gd name="f14" fmla="val 12"/>
                <a:gd name="f15" fmla="val 76"/>
                <a:gd name="f16" fmla="val 52"/>
                <a:gd name="f17" fmla="val 179"/>
                <a:gd name="f18" fmla="val 74"/>
                <a:gd name="f19" fmla="val 287"/>
                <a:gd name="f20" fmla="val 78"/>
                <a:gd name="f21" fmla="val 398"/>
                <a:gd name="f22" fmla="val 79"/>
                <a:gd name="f23" fmla="val 428"/>
                <a:gd name="f24" fmla="val 102"/>
                <a:gd name="f25" fmla="val 133"/>
                <a:gd name="f26" fmla="val 165"/>
                <a:gd name="f27" fmla="val 190"/>
                <a:gd name="f28" fmla="val 425"/>
                <a:gd name="f29" fmla="val 186"/>
                <a:gd name="f30" fmla="val 394"/>
                <a:gd name="f31" fmla="val 183"/>
                <a:gd name="f32" fmla="val 270"/>
                <a:gd name="f33" fmla="val 159"/>
                <a:gd name="f34" fmla="val 149"/>
                <a:gd name="f35" fmla="val 113"/>
                <a:gd name="f36" fmla="val 35"/>
                <a:gd name="f37" fmla="val 105"/>
                <a:gd name="f38" fmla="val 14"/>
                <a:gd name="f39" fmla="val 84"/>
                <a:gd name="f40" fmla="*/ f0 1 191"/>
                <a:gd name="f41" fmla="*/ f1 1 45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191"/>
                <a:gd name="f48" fmla="*/ f45 1 45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91" h="45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2"/>
                    <a:pt x="f6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4482;p64">
              <a:extLst>
                <a:ext uri="{FF2B5EF4-FFF2-40B4-BE49-F238E27FC236}">
                  <a16:creationId xmlns:a16="http://schemas.microsoft.com/office/drawing/2014/main" id="{E07FCB99-A3DD-4BC8-A443-62549917EA25}"/>
                </a:ext>
              </a:extLst>
            </p:cNvPr>
            <p:cNvSpPr/>
            <p:nvPr/>
          </p:nvSpPr>
          <p:spPr>
            <a:xfrm flipH="1">
              <a:off x="2073292" y="1103004"/>
              <a:ext cx="19961" cy="171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"/>
                <a:gd name="f4" fmla="val 1001"/>
                <a:gd name="f5" fmla="val 63"/>
                <a:gd name="f6" fmla="val 1"/>
                <a:gd name="f7" fmla="val 47"/>
                <a:gd name="f8" fmla="val 31"/>
                <a:gd name="f9" fmla="val 8"/>
                <a:gd name="f10" fmla="val 21"/>
                <a:gd name="f11" fmla="val 22"/>
                <a:gd name="f12" fmla="val 45"/>
                <a:gd name="f13" fmla="val 6"/>
                <a:gd name="f14" fmla="val 79"/>
                <a:gd name="f15" fmla="val 29"/>
                <a:gd name="f16" fmla="val 98"/>
                <a:gd name="f17" fmla="val 389"/>
                <a:gd name="f18" fmla="val 380"/>
                <a:gd name="f19" fmla="val 737"/>
                <a:gd name="f20" fmla="val 679"/>
                <a:gd name="f21" fmla="val 1070"/>
                <a:gd name="f22" fmla="val 987"/>
                <a:gd name="f23" fmla="val 1082"/>
                <a:gd name="f24" fmla="val 995"/>
                <a:gd name="f25" fmla="val 1096"/>
                <a:gd name="f26" fmla="val 1109"/>
                <a:gd name="f27" fmla="val 1123"/>
                <a:gd name="f28" fmla="val 1137"/>
                <a:gd name="f29" fmla="val 1147"/>
                <a:gd name="f30" fmla="val 1167"/>
                <a:gd name="f31" fmla="val 964"/>
                <a:gd name="f32" fmla="val 930"/>
                <a:gd name="f33" fmla="val 1143"/>
                <a:gd name="f34" fmla="val 908"/>
                <a:gd name="f35" fmla="val 811"/>
                <a:gd name="f36" fmla="val 596"/>
                <a:gd name="f37" fmla="val 458"/>
                <a:gd name="f38" fmla="val 296"/>
                <a:gd name="f39" fmla="val 96"/>
                <a:gd name="f40" fmla="val 12"/>
                <a:gd name="f41" fmla="val 87"/>
                <a:gd name="f42" fmla="val 5"/>
                <a:gd name="f43" fmla="val 75"/>
                <a:gd name="f44" fmla="*/ f0 1 1168"/>
                <a:gd name="f45" fmla="*/ f1 1 1001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168"/>
                <a:gd name="f52" fmla="*/ f49 1 1001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168" h="100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4"/>
                    <a:pt x="f29" y="f22"/>
                  </a:cubicBezTo>
                  <a:cubicBezTo>
                    <a:pt x="f30" y="f31"/>
                    <a:pt x="f30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4483;p64">
              <a:extLst>
                <a:ext uri="{FF2B5EF4-FFF2-40B4-BE49-F238E27FC236}">
                  <a16:creationId xmlns:a16="http://schemas.microsoft.com/office/drawing/2014/main" id="{C3168B63-DBE7-4600-A01A-6F78ACC2403A}"/>
                </a:ext>
              </a:extLst>
            </p:cNvPr>
            <p:cNvSpPr/>
            <p:nvPr/>
          </p:nvSpPr>
          <p:spPr>
            <a:xfrm flipH="1">
              <a:off x="2073036" y="1102281"/>
              <a:ext cx="9537" cy="84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8"/>
                <a:gd name="f4" fmla="val 495"/>
                <a:gd name="f5" fmla="val 63"/>
                <a:gd name="f6" fmla="val 46"/>
                <a:gd name="f7" fmla="val 29"/>
                <a:gd name="f8" fmla="val 8"/>
                <a:gd name="f9" fmla="val 18"/>
                <a:gd name="f10" fmla="val 23"/>
                <a:gd name="f11" fmla="val 1"/>
                <a:gd name="f12" fmla="val 47"/>
                <a:gd name="f13" fmla="val 7"/>
                <a:gd name="f14" fmla="val 81"/>
                <a:gd name="f15" fmla="val 31"/>
                <a:gd name="f16" fmla="val 100"/>
                <a:gd name="f17" fmla="val 186"/>
                <a:gd name="f18" fmla="val 210"/>
                <a:gd name="f19" fmla="val 330"/>
                <a:gd name="f20" fmla="val 336"/>
                <a:gd name="f21" fmla="val 457"/>
                <a:gd name="f22" fmla="val 477"/>
                <a:gd name="f23" fmla="val 467"/>
                <a:gd name="f24" fmla="val 489"/>
                <a:gd name="f25" fmla="val 484"/>
                <a:gd name="f26" fmla="val 494"/>
                <a:gd name="f27" fmla="val 498"/>
                <a:gd name="f28" fmla="val 509"/>
                <a:gd name="f29" fmla="val 524"/>
                <a:gd name="f30" fmla="val 535"/>
                <a:gd name="f31" fmla="val 482"/>
                <a:gd name="f32" fmla="val 556"/>
                <a:gd name="f33" fmla="val 460"/>
                <a:gd name="f34" fmla="val 428"/>
                <a:gd name="f35" fmla="val 538"/>
                <a:gd name="f36" fmla="val 403"/>
                <a:gd name="f37" fmla="val 404"/>
                <a:gd name="f38" fmla="val 258"/>
                <a:gd name="f39" fmla="val 257"/>
                <a:gd name="f40" fmla="val 124"/>
                <a:gd name="f41" fmla="val 95"/>
                <a:gd name="f42" fmla="val 10"/>
                <a:gd name="f43" fmla="val 85"/>
                <a:gd name="f44" fmla="val 3"/>
                <a:gd name="f45" fmla="val 74"/>
                <a:gd name="f46" fmla="*/ f0 1 558"/>
                <a:gd name="f47" fmla="*/ f1 1 49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58"/>
                <a:gd name="f54" fmla="*/ f51 1 49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58" h="49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31"/>
                  </a:cubicBezTo>
                  <a:cubicBezTo>
                    <a:pt x="f32" y="f33"/>
                    <a:pt x="f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7" name="Google Shape;4484;p64">
            <a:extLst>
              <a:ext uri="{FF2B5EF4-FFF2-40B4-BE49-F238E27FC236}">
                <a16:creationId xmlns:a16="http://schemas.microsoft.com/office/drawing/2014/main" id="{5070A9CB-5B65-4D7B-8BAA-144D15EBFD2F}"/>
              </a:ext>
            </a:extLst>
          </p:cNvPr>
          <p:cNvGrpSpPr/>
          <p:nvPr/>
        </p:nvGrpSpPr>
        <p:grpSpPr>
          <a:xfrm>
            <a:off x="5690128" y="807003"/>
            <a:ext cx="312880" cy="321420"/>
            <a:chOff x="5690128" y="807003"/>
            <a:chExt cx="312880" cy="321420"/>
          </a:xfrm>
        </p:grpSpPr>
        <p:sp>
          <p:nvSpPr>
            <p:cNvPr id="48" name="Google Shape;4485;p64">
              <a:extLst>
                <a:ext uri="{FF2B5EF4-FFF2-40B4-BE49-F238E27FC236}">
                  <a16:creationId xmlns:a16="http://schemas.microsoft.com/office/drawing/2014/main" id="{8976AB62-A4AC-4FB4-A11C-7D149AD716E4}"/>
                </a:ext>
              </a:extLst>
            </p:cNvPr>
            <p:cNvSpPr/>
            <p:nvPr/>
          </p:nvSpPr>
          <p:spPr>
            <a:xfrm>
              <a:off x="5690128" y="807003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4486;p64">
              <a:extLst>
                <a:ext uri="{FF2B5EF4-FFF2-40B4-BE49-F238E27FC236}">
                  <a16:creationId xmlns:a16="http://schemas.microsoft.com/office/drawing/2014/main" id="{3F37B727-EDDF-4365-8719-2754C876FCC9}"/>
                </a:ext>
              </a:extLst>
            </p:cNvPr>
            <p:cNvSpPr/>
            <p:nvPr/>
          </p:nvSpPr>
          <p:spPr>
            <a:xfrm>
              <a:off x="5762228" y="875757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4487;p64">
              <a:extLst>
                <a:ext uri="{FF2B5EF4-FFF2-40B4-BE49-F238E27FC236}">
                  <a16:creationId xmlns:a16="http://schemas.microsoft.com/office/drawing/2014/main" id="{7B77D7E7-4DCC-4B13-9C42-7D0FD08D5D86}"/>
                </a:ext>
              </a:extLst>
            </p:cNvPr>
            <p:cNvSpPr/>
            <p:nvPr/>
          </p:nvSpPr>
          <p:spPr>
            <a:xfrm>
              <a:off x="5756504" y="871414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4488;p64">
              <a:extLst>
                <a:ext uri="{FF2B5EF4-FFF2-40B4-BE49-F238E27FC236}">
                  <a16:creationId xmlns:a16="http://schemas.microsoft.com/office/drawing/2014/main" id="{5F01D970-C3F1-45FD-A8C6-0BDC7F4ED28D}"/>
                </a:ext>
              </a:extLst>
            </p:cNvPr>
            <p:cNvSpPr/>
            <p:nvPr/>
          </p:nvSpPr>
          <p:spPr>
            <a:xfrm>
              <a:off x="5847633" y="935732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4489;p64">
              <a:extLst>
                <a:ext uri="{FF2B5EF4-FFF2-40B4-BE49-F238E27FC236}">
                  <a16:creationId xmlns:a16="http://schemas.microsoft.com/office/drawing/2014/main" id="{1A76BC90-F0CA-4C42-AE85-07C2A5B20C13}"/>
                </a:ext>
              </a:extLst>
            </p:cNvPr>
            <p:cNvSpPr/>
            <p:nvPr/>
          </p:nvSpPr>
          <p:spPr>
            <a:xfrm>
              <a:off x="5821289" y="914052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4490;p64">
              <a:extLst>
                <a:ext uri="{FF2B5EF4-FFF2-40B4-BE49-F238E27FC236}">
                  <a16:creationId xmlns:a16="http://schemas.microsoft.com/office/drawing/2014/main" id="{BE16C38C-F379-4B7D-B515-1935FE3F7331}"/>
                </a:ext>
              </a:extLst>
            </p:cNvPr>
            <p:cNvSpPr/>
            <p:nvPr/>
          </p:nvSpPr>
          <p:spPr>
            <a:xfrm>
              <a:off x="5884557" y="955346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4491;p64">
              <a:extLst>
                <a:ext uri="{FF2B5EF4-FFF2-40B4-BE49-F238E27FC236}">
                  <a16:creationId xmlns:a16="http://schemas.microsoft.com/office/drawing/2014/main" id="{4378E100-A241-455A-B397-FC2FC147C8B1}"/>
                </a:ext>
              </a:extLst>
            </p:cNvPr>
            <p:cNvSpPr/>
            <p:nvPr/>
          </p:nvSpPr>
          <p:spPr>
            <a:xfrm>
              <a:off x="5835325" y="946769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4492;p64">
              <a:extLst>
                <a:ext uri="{FF2B5EF4-FFF2-40B4-BE49-F238E27FC236}">
                  <a16:creationId xmlns:a16="http://schemas.microsoft.com/office/drawing/2014/main" id="{6D3E339E-B1C9-41D2-98D6-BAE94427BB4E}"/>
                </a:ext>
              </a:extLst>
            </p:cNvPr>
            <p:cNvSpPr/>
            <p:nvPr/>
          </p:nvSpPr>
          <p:spPr>
            <a:xfrm>
              <a:off x="5835737" y="970178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4493;p64">
              <a:extLst>
                <a:ext uri="{FF2B5EF4-FFF2-40B4-BE49-F238E27FC236}">
                  <a16:creationId xmlns:a16="http://schemas.microsoft.com/office/drawing/2014/main" id="{A08BCA76-5443-4160-8D04-21BDD998B344}"/>
                </a:ext>
              </a:extLst>
            </p:cNvPr>
            <p:cNvSpPr/>
            <p:nvPr/>
          </p:nvSpPr>
          <p:spPr>
            <a:xfrm>
              <a:off x="5792449" y="937634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7" name="Google Shape;4494;p64">
            <a:extLst>
              <a:ext uri="{FF2B5EF4-FFF2-40B4-BE49-F238E27FC236}">
                <a16:creationId xmlns:a16="http://schemas.microsoft.com/office/drawing/2014/main" id="{6B5B891A-4DA0-49EC-B68E-4F1B5690DFD6}"/>
              </a:ext>
            </a:extLst>
          </p:cNvPr>
          <p:cNvGrpSpPr/>
          <p:nvPr/>
        </p:nvGrpSpPr>
        <p:grpSpPr>
          <a:xfrm>
            <a:off x="900748" y="1884770"/>
            <a:ext cx="379786" cy="304303"/>
            <a:chOff x="900748" y="1884770"/>
            <a:chExt cx="379786" cy="304303"/>
          </a:xfrm>
        </p:grpSpPr>
        <p:sp>
          <p:nvSpPr>
            <p:cNvPr id="58" name="Google Shape;4495;p64">
              <a:extLst>
                <a:ext uri="{FF2B5EF4-FFF2-40B4-BE49-F238E27FC236}">
                  <a16:creationId xmlns:a16="http://schemas.microsoft.com/office/drawing/2014/main" id="{8D87495A-5339-47BD-BCA5-97C0853CF157}"/>
                </a:ext>
              </a:extLst>
            </p:cNvPr>
            <p:cNvSpPr/>
            <p:nvPr/>
          </p:nvSpPr>
          <p:spPr>
            <a:xfrm>
              <a:off x="900748" y="1884770"/>
              <a:ext cx="379786" cy="304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1"/>
                <a:gd name="f4" fmla="val 10361"/>
                <a:gd name="f5" fmla="val 6560"/>
                <a:gd name="f6" fmla="val 6016"/>
                <a:gd name="f7" fmla="val 5484"/>
                <a:gd name="f8" fmla="val 101"/>
                <a:gd name="f9" fmla="val 4977"/>
                <a:gd name="f10" fmla="val 304"/>
                <a:gd name="f11" fmla="val 2557"/>
                <a:gd name="f12" fmla="val 1269"/>
                <a:gd name="f13" fmla="val 2080"/>
                <a:gd name="f14" fmla="val 3091"/>
                <a:gd name="f15" fmla="val 1889"/>
                <a:gd name="f16" fmla="val 3962"/>
                <a:gd name="f17" fmla="val 603"/>
                <a:gd name="f18" fmla="val 4831"/>
                <a:gd name="f19" fmla="val 1"/>
                <a:gd name="f20" fmla="val 6433"/>
                <a:gd name="f21" fmla="val 475"/>
                <a:gd name="f22" fmla="val 7920"/>
                <a:gd name="f23" fmla="val 849"/>
                <a:gd name="f24" fmla="val 9100"/>
                <a:gd name="f25" fmla="val 2014"/>
                <a:gd name="f26" fmla="val 4156"/>
                <a:gd name="f27" fmla="val 4545"/>
                <a:gd name="f28" fmla="val 4961"/>
                <a:gd name="f29" fmla="val 10318"/>
                <a:gd name="f30" fmla="val 5390"/>
                <a:gd name="f31" fmla="val 10234"/>
                <a:gd name="f32" fmla="val 7156"/>
                <a:gd name="f33" fmla="val 9886"/>
                <a:gd name="f34" fmla="val 8244"/>
                <a:gd name="f35" fmla="val 9019"/>
                <a:gd name="f36" fmla="val 8963"/>
                <a:gd name="f37" fmla="val 8447"/>
                <a:gd name="f38" fmla="val 9635"/>
                <a:gd name="f39" fmla="val 7911"/>
                <a:gd name="f40" fmla="val 9753"/>
                <a:gd name="f41" fmla="val 7850"/>
                <a:gd name="f42" fmla="val 10099"/>
                <a:gd name="f43" fmla="val 10160"/>
                <a:gd name="f44" fmla="val 10227"/>
                <a:gd name="f45" fmla="val 7851"/>
                <a:gd name="f46" fmla="val 10299"/>
                <a:gd name="f47" fmla="val 7859"/>
                <a:gd name="f48" fmla="val 10334"/>
                <a:gd name="f49" fmla="val 7863"/>
                <a:gd name="f50" fmla="val 10440"/>
                <a:gd name="f51" fmla="val 7868"/>
                <a:gd name="f52" fmla="val 10502"/>
                <a:gd name="f53" fmla="val 11291"/>
                <a:gd name="f54" fmla="val 12015"/>
                <a:gd name="f55" fmla="val 7473"/>
                <a:gd name="f56" fmla="val 12440"/>
                <a:gd name="f57" fmla="val 6812"/>
                <a:gd name="f58" fmla="val 12903"/>
                <a:gd name="f59" fmla="val 6095"/>
                <a:gd name="f60" fmla="val 12930"/>
                <a:gd name="f61" fmla="val 5185"/>
                <a:gd name="f62" fmla="val 12512"/>
                <a:gd name="f63" fmla="val 4438"/>
                <a:gd name="f64" fmla="val 12482"/>
                <a:gd name="f65" fmla="val 4387"/>
                <a:gd name="f66" fmla="val 11784"/>
                <a:gd name="f67" fmla="val 3155"/>
                <a:gd name="f68" fmla="val 10710"/>
                <a:gd name="f69" fmla="val 2047"/>
                <a:gd name="f70" fmla="val 9394"/>
                <a:gd name="f71" fmla="val 688"/>
                <a:gd name="f72" fmla="val 7997"/>
                <a:gd name="f73" fmla="*/ f0 1 12931"/>
                <a:gd name="f74" fmla="*/ f1 1 10361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2931"/>
                <a:gd name="f81" fmla="*/ f78 1 10361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2931" h="103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4496;p64">
              <a:extLst>
                <a:ext uri="{FF2B5EF4-FFF2-40B4-BE49-F238E27FC236}">
                  <a16:creationId xmlns:a16="http://schemas.microsoft.com/office/drawing/2014/main" id="{9BD521D6-661E-4CEF-8024-14D586D807BA}"/>
                </a:ext>
              </a:extLst>
            </p:cNvPr>
            <p:cNvSpPr/>
            <p:nvPr/>
          </p:nvSpPr>
          <p:spPr>
            <a:xfrm>
              <a:off x="977493" y="1953816"/>
              <a:ext cx="227731" cy="166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54"/>
                <a:gd name="f4" fmla="val 5653"/>
                <a:gd name="f5" fmla="val 3951"/>
                <a:gd name="f6" fmla="val 3715"/>
                <a:gd name="f7" fmla="val 3475"/>
                <a:gd name="f8" fmla="val 43"/>
                <a:gd name="f9" fmla="val 3235"/>
                <a:gd name="f10" fmla="val 139"/>
                <a:gd name="f11" fmla="val 2684"/>
                <a:gd name="f12" fmla="val 359"/>
                <a:gd name="f13" fmla="val 2287"/>
                <a:gd name="f14" fmla="val 641"/>
                <a:gd name="f15" fmla="val 2020"/>
                <a:gd name="f16" fmla="val 1004"/>
                <a:gd name="f17" fmla="val 1731"/>
                <a:gd name="f18" fmla="val 1396"/>
                <a:gd name="f19" fmla="val 1639"/>
                <a:gd name="f20" fmla="val 1826"/>
                <a:gd name="f21" fmla="val 1559"/>
                <a:gd name="f22" fmla="val 2206"/>
                <a:gd name="f23" fmla="val 1512"/>
                <a:gd name="f24" fmla="val 2429"/>
                <a:gd name="f25" fmla="val 1465"/>
                <a:gd name="f26" fmla="val 2642"/>
                <a:gd name="f27" fmla="val 1384"/>
                <a:gd name="f28" fmla="val 2833"/>
                <a:gd name="f29" fmla="val 1345"/>
                <a:gd name="f30" fmla="val 2930"/>
                <a:gd name="f31" fmla="val 1297"/>
                <a:gd name="f32" fmla="val 3021"/>
                <a:gd name="f33" fmla="val 1234"/>
                <a:gd name="f34" fmla="val 3105"/>
                <a:gd name="f35" fmla="val 1125"/>
                <a:gd name="f36" fmla="val 3255"/>
                <a:gd name="f37" fmla="val 981"/>
                <a:gd name="f38" fmla="val 3368"/>
                <a:gd name="f39" fmla="val 796"/>
                <a:gd name="f40" fmla="val 3453"/>
                <a:gd name="f41" fmla="val 596"/>
                <a:gd name="f42" fmla="val 3542"/>
                <a:gd name="f43" fmla="val 421"/>
                <a:gd name="f44" fmla="val 3682"/>
                <a:gd name="f45" fmla="val 292"/>
                <a:gd name="f46" fmla="val 3858"/>
                <a:gd name="f47" fmla="val 71"/>
                <a:gd name="f48" fmla="val 4157"/>
                <a:gd name="f49" fmla="val 1"/>
                <a:gd name="f50" fmla="val 4529"/>
                <a:gd name="f51" fmla="val 106"/>
                <a:gd name="f52" fmla="val 4855"/>
                <a:gd name="f53" fmla="val 148"/>
                <a:gd name="f54" fmla="val 4986"/>
                <a:gd name="f55" fmla="val 212"/>
                <a:gd name="f56" fmla="val 5102"/>
                <a:gd name="f57" fmla="val 297"/>
                <a:gd name="f58" fmla="val 5200"/>
                <a:gd name="f59" fmla="val 549"/>
                <a:gd name="f60" fmla="val 5496"/>
                <a:gd name="f61" fmla="val 984"/>
                <a:gd name="f62" fmla="val 5652"/>
                <a:gd name="f63" fmla="val 1553"/>
                <a:gd name="f64" fmla="val 1787"/>
                <a:gd name="f65" fmla="val 2044"/>
                <a:gd name="f66" fmla="val 5626"/>
                <a:gd name="f67" fmla="val 2321"/>
                <a:gd name="f68" fmla="val 5572"/>
                <a:gd name="f69" fmla="val 3523"/>
                <a:gd name="f70" fmla="val 5334"/>
                <a:gd name="f71" fmla="val 4215"/>
                <a:gd name="f72" fmla="val 4784"/>
                <a:gd name="f73" fmla="val 4880"/>
                <a:gd name="f74" fmla="val 4251"/>
                <a:gd name="f75" fmla="val 5418"/>
                <a:gd name="f76" fmla="val 3826"/>
                <a:gd name="f77" fmla="val 5934"/>
                <a:gd name="f78" fmla="val 3413"/>
                <a:gd name="f79" fmla="val 6669"/>
                <a:gd name="f80" fmla="val 6673"/>
                <a:gd name="f81" fmla="val 6919"/>
                <a:gd name="f82" fmla="val 3175"/>
                <a:gd name="f83" fmla="val 7188"/>
                <a:gd name="f84" fmla="val 3141"/>
                <a:gd name="f85" fmla="val 7492"/>
                <a:gd name="f86" fmla="val 7559"/>
                <a:gd name="f87" fmla="val 7628"/>
                <a:gd name="f88" fmla="val 3143"/>
                <a:gd name="f89" fmla="val 7698"/>
                <a:gd name="f90" fmla="val 3146"/>
                <a:gd name="f91" fmla="val 7699"/>
                <a:gd name="f92" fmla="val 7701"/>
                <a:gd name="f93" fmla="val 7702"/>
                <a:gd name="f94" fmla="val 7717"/>
                <a:gd name="f95" fmla="val 7733"/>
                <a:gd name="f96" fmla="val 3138"/>
                <a:gd name="f97" fmla="val 7743"/>
                <a:gd name="f98" fmla="val 3125"/>
                <a:gd name="f99" fmla="val 7745"/>
                <a:gd name="f100" fmla="val 3122"/>
                <a:gd name="f101" fmla="val 3121"/>
                <a:gd name="f102" fmla="val 3084"/>
                <a:gd name="f103" fmla="val 3068"/>
                <a:gd name="f104" fmla="val 3065"/>
                <a:gd name="f105" fmla="val 7738"/>
                <a:gd name="f106" fmla="val 3057"/>
                <a:gd name="f107" fmla="val 3049"/>
                <a:gd name="f108" fmla="val 7724"/>
                <a:gd name="f109" fmla="val 3040"/>
                <a:gd name="f110" fmla="val 3034"/>
                <a:gd name="f111" fmla="val 7658"/>
                <a:gd name="f112" fmla="val 2997"/>
                <a:gd name="f113" fmla="val 7597"/>
                <a:gd name="f114" fmla="val 2962"/>
                <a:gd name="f115" fmla="val 7538"/>
                <a:gd name="f116" fmla="val 2928"/>
                <a:gd name="f117" fmla="val 7545"/>
                <a:gd name="f118" fmla="val 2931"/>
                <a:gd name="f119" fmla="val 7554"/>
                <a:gd name="f120" fmla="val 2933"/>
                <a:gd name="f121" fmla="val 7561"/>
                <a:gd name="f122" fmla="val 7575"/>
                <a:gd name="f123" fmla="val 7588"/>
                <a:gd name="f124" fmla="val 7599"/>
                <a:gd name="f125" fmla="val 2918"/>
                <a:gd name="f126" fmla="val 7603"/>
                <a:gd name="f127" fmla="val 2913"/>
                <a:gd name="f128" fmla="val 7617"/>
                <a:gd name="f129" fmla="val 2894"/>
                <a:gd name="f130" fmla="val 2871"/>
                <a:gd name="f131" fmla="val 7606"/>
                <a:gd name="f132" fmla="val 2852"/>
                <a:gd name="f133" fmla="val 7562"/>
                <a:gd name="f134" fmla="val 2783"/>
                <a:gd name="f135" fmla="val 7510"/>
                <a:gd name="f136" fmla="val 2708"/>
                <a:gd name="f137" fmla="val 7455"/>
                <a:gd name="f138" fmla="val 2629"/>
                <a:gd name="f139" fmla="val 6779"/>
                <a:gd name="f140" fmla="val 1652"/>
                <a:gd name="f141" fmla="val 5421"/>
                <a:gd name="f142" fmla="*/ f0 1 7754"/>
                <a:gd name="f143" fmla="*/ f1 1 5653"/>
                <a:gd name="f144" fmla="val f2"/>
                <a:gd name="f145" fmla="val f3"/>
                <a:gd name="f146" fmla="val f4"/>
                <a:gd name="f147" fmla="+- f146 0 f144"/>
                <a:gd name="f148" fmla="+- f145 0 f144"/>
                <a:gd name="f149" fmla="*/ f148 1 7754"/>
                <a:gd name="f150" fmla="*/ f147 1 5653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7754" h="56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9"/>
                  </a:cubicBezTo>
                  <a:lnTo>
                    <a:pt x="f80" y="f9"/>
                  </a:ln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0"/>
                    <a:pt x="f92" y="f90"/>
                    <a:pt x="f93" y="f90"/>
                  </a:cubicBezTo>
                  <a:cubicBezTo>
                    <a:pt x="f94" y="f90"/>
                    <a:pt x="f95" y="f96"/>
                    <a:pt x="f97" y="f98"/>
                  </a:cubicBezTo>
                  <a:cubicBezTo>
                    <a:pt x="f97" y="f98"/>
                    <a:pt x="f99" y="f100"/>
                    <a:pt x="f99" y="f101"/>
                  </a:cubicBezTo>
                  <a:cubicBezTo>
                    <a:pt x="f3" y="f34"/>
                    <a:pt x="f3" y="f102"/>
                    <a:pt x="f99" y="f103"/>
                  </a:cubicBezTo>
                  <a:cubicBezTo>
                    <a:pt x="f97" y="f104"/>
                    <a:pt x="f105" y="f106"/>
                    <a:pt x="f105" y="f106"/>
                  </a:cubicBezTo>
                  <a:cubicBezTo>
                    <a:pt x="f95" y="f107"/>
                    <a:pt x="f108" y="f109"/>
                    <a:pt x="f94" y="f110"/>
                  </a:cubicBezTo>
                  <a:cubicBezTo>
                    <a:pt x="f111" y="f112"/>
                    <a:pt x="f113" y="f114"/>
                    <a:pt x="f115" y="f116"/>
                  </a:cubicBezTo>
                  <a:lnTo>
                    <a:pt x="f115" y="f116"/>
                  </a:ln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16"/>
                    <a:pt x="f124" y="f125"/>
                  </a:cubicBezTo>
                  <a:lnTo>
                    <a:pt x="f126" y="f127"/>
                  </a:lnTo>
                  <a:cubicBezTo>
                    <a:pt x="f128" y="f129"/>
                    <a:pt x="f128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4497;p64">
              <a:extLst>
                <a:ext uri="{FF2B5EF4-FFF2-40B4-BE49-F238E27FC236}">
                  <a16:creationId xmlns:a16="http://schemas.microsoft.com/office/drawing/2014/main" id="{9645E883-6135-4B14-8E6A-E662CA7E75E0}"/>
                </a:ext>
              </a:extLst>
            </p:cNvPr>
            <p:cNvSpPr/>
            <p:nvPr/>
          </p:nvSpPr>
          <p:spPr>
            <a:xfrm>
              <a:off x="970324" y="1949043"/>
              <a:ext cx="242306" cy="1755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0"/>
                <a:gd name="f4" fmla="val 5978"/>
                <a:gd name="f5" fmla="val 4195"/>
                <a:gd name="f6" fmla="val 220"/>
                <a:gd name="f7" fmla="val 5922"/>
                <a:gd name="f8" fmla="val 7514"/>
                <a:gd name="f9" fmla="val 2577"/>
                <a:gd name="f10" fmla="val 7932"/>
                <a:gd name="f11" fmla="val 3250"/>
                <a:gd name="f12" fmla="val 7862"/>
                <a:gd name="f13" fmla="val 3247"/>
                <a:gd name="f14" fmla="val 7794"/>
                <a:gd name="f15" fmla="val 3245"/>
                <a:gd name="f16" fmla="val 7727"/>
                <a:gd name="f17" fmla="val 6495"/>
                <a:gd name="f18" fmla="val 5811"/>
                <a:gd name="f19" fmla="val 3791"/>
                <a:gd name="f20" fmla="val 5088"/>
                <a:gd name="f21" fmla="val 4368"/>
                <a:gd name="f22" fmla="val 4426"/>
                <a:gd name="f23" fmla="val 4897"/>
                <a:gd name="f24" fmla="val 3741"/>
                <a:gd name="f25" fmla="val 5441"/>
                <a:gd name="f26" fmla="val 2552"/>
                <a:gd name="f27" fmla="val 5676"/>
                <a:gd name="f28" fmla="val 2280"/>
                <a:gd name="f29" fmla="val 5729"/>
                <a:gd name="f30" fmla="val 2026"/>
                <a:gd name="f31" fmla="val 5755"/>
                <a:gd name="f32" fmla="val 1796"/>
                <a:gd name="f33" fmla="val 1063"/>
                <a:gd name="f34" fmla="val 560"/>
                <a:gd name="f35" fmla="val 5490"/>
                <a:gd name="f36" fmla="val 403"/>
                <a:gd name="f37" fmla="val 4996"/>
                <a:gd name="f38" fmla="val 242"/>
                <a:gd name="f39" fmla="val 4489"/>
                <a:gd name="f40" fmla="val 531"/>
                <a:gd name="f41" fmla="val 3903"/>
                <a:gd name="f42" fmla="val 1062"/>
                <a:gd name="f43" fmla="val 3665"/>
                <a:gd name="f44" fmla="val 1639"/>
                <a:gd name="f45" fmla="val 3407"/>
                <a:gd name="f46" fmla="val 1745"/>
                <a:gd name="f47" fmla="val 2906"/>
                <a:gd name="f48" fmla="val 1859"/>
                <a:gd name="f49" fmla="val 2379"/>
                <a:gd name="f50" fmla="val 2009"/>
                <a:gd name="f51" fmla="val 1678"/>
                <a:gd name="f52" fmla="val 2179"/>
                <a:gd name="f53" fmla="val 882"/>
                <a:gd name="f54" fmla="val 3503"/>
                <a:gd name="f55" fmla="val 354"/>
                <a:gd name="f56" fmla="val 3734"/>
                <a:gd name="f57" fmla="val 261"/>
                <a:gd name="f58" fmla="val 3966"/>
                <a:gd name="f59" fmla="val 4191"/>
                <a:gd name="f60" fmla="val 3927"/>
                <a:gd name="f61" fmla="val 3670"/>
                <a:gd name="f62" fmla="val 49"/>
                <a:gd name="f63" fmla="val 3421"/>
                <a:gd name="f64" fmla="val 149"/>
                <a:gd name="f65" fmla="val 1990"/>
                <a:gd name="f66" fmla="val 720"/>
                <a:gd name="f67" fmla="val 1797"/>
                <a:gd name="f68" fmla="val 1614"/>
                <a:gd name="f69" fmla="val 1645"/>
                <a:gd name="f70" fmla="val 2333"/>
                <a:gd name="f71" fmla="val 1535"/>
                <a:gd name="f72" fmla="val 2846"/>
                <a:gd name="f73" fmla="val 1448"/>
                <a:gd name="f74" fmla="val 3252"/>
                <a:gd name="f75" fmla="val 973"/>
                <a:gd name="f76" fmla="val 3465"/>
                <a:gd name="f77" fmla="val 342"/>
                <a:gd name="f78" fmla="val 3749"/>
                <a:gd name="f79" fmla="val 4451"/>
                <a:gd name="f80" fmla="val 195"/>
                <a:gd name="f81" fmla="val 5063"/>
                <a:gd name="f82" fmla="val 272"/>
                <a:gd name="f83" fmla="val 5303"/>
                <a:gd name="f84" fmla="val 594"/>
                <a:gd name="f85" fmla="val 1787"/>
                <a:gd name="f86" fmla="val 2022"/>
                <a:gd name="f87" fmla="val 2290"/>
                <a:gd name="f88" fmla="val 5952"/>
                <a:gd name="f89" fmla="val 2595"/>
                <a:gd name="f90" fmla="val 5889"/>
                <a:gd name="f91" fmla="val 3835"/>
                <a:gd name="f92" fmla="val 5646"/>
                <a:gd name="f93" fmla="val 4574"/>
                <a:gd name="f94" fmla="val 5056"/>
                <a:gd name="f95" fmla="val 5227"/>
                <a:gd name="f96" fmla="val 4539"/>
                <a:gd name="f97" fmla="val 5946"/>
                <a:gd name="f98" fmla="val 3965"/>
                <a:gd name="f99" fmla="val 6579"/>
                <a:gd name="f100" fmla="val 3464"/>
                <a:gd name="f101" fmla="val 7733"/>
                <a:gd name="f102" fmla="val 7858"/>
                <a:gd name="f103" fmla="val 7988"/>
                <a:gd name="f104" fmla="val 3470"/>
                <a:gd name="f105" fmla="val 8126"/>
                <a:gd name="f106" fmla="val 3482"/>
                <a:gd name="f107" fmla="val 8129"/>
                <a:gd name="f108" fmla="val 3483"/>
                <a:gd name="f109" fmla="val 8132"/>
                <a:gd name="f110" fmla="val 8134"/>
                <a:gd name="f111" fmla="val 8172"/>
                <a:gd name="f112" fmla="val 8207"/>
                <a:gd name="f113" fmla="val 8227"/>
                <a:gd name="f114" fmla="val 3433"/>
                <a:gd name="f115" fmla="val 8249"/>
                <a:gd name="f116" fmla="val 3400"/>
                <a:gd name="f117" fmla="val 3354"/>
                <a:gd name="f118" fmla="val 8231"/>
                <a:gd name="f119" fmla="val 3319"/>
                <a:gd name="f120" fmla="val 8226"/>
                <a:gd name="f121" fmla="val 3309"/>
                <a:gd name="f122" fmla="val 7640"/>
                <a:gd name="f123" fmla="val 2279"/>
                <a:gd name="f124" fmla="val 6767"/>
                <a:gd name="f125" fmla="val 1380"/>
                <a:gd name="f126" fmla="val 5881"/>
                <a:gd name="f127" fmla="val 467"/>
                <a:gd name="f128" fmla="val 5004"/>
                <a:gd name="f129" fmla="*/ f0 1 8250"/>
                <a:gd name="f130" fmla="*/ f1 1 5978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8250"/>
                <a:gd name="f137" fmla="*/ f134 1 5978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8250" h="59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  <a:moveTo>
                    <a:pt x="f59" y="f2"/>
                  </a:moveTo>
                  <a:cubicBezTo>
                    <a:pt x="f60" y="f2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2" y="f79"/>
                    <a:pt x="f80" y="f81"/>
                  </a:cubicBezTo>
                  <a:cubicBezTo>
                    <a:pt x="f82" y="f83"/>
                    <a:pt x="f84" y="f4"/>
                    <a:pt x="f85" y="f4"/>
                  </a:cubicBezTo>
                  <a:cubicBezTo>
                    <a:pt x="f86" y="f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7" y="f108"/>
                    <a:pt x="f109" y="f108"/>
                    <a:pt x="f110" y="f108"/>
                  </a:cubicBezTo>
                  <a:cubicBezTo>
                    <a:pt x="f111" y="f108"/>
                    <a:pt x="f112" y="f76"/>
                    <a:pt x="f113" y="f114"/>
                  </a:cubicBezTo>
                  <a:cubicBezTo>
                    <a:pt x="f115" y="f116"/>
                    <a:pt x="f3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4498;p64">
              <a:extLst>
                <a:ext uri="{FF2B5EF4-FFF2-40B4-BE49-F238E27FC236}">
                  <a16:creationId xmlns:a16="http://schemas.microsoft.com/office/drawing/2014/main" id="{3ACBD1DD-3EAD-4D61-A9C0-77B204EB83FA}"/>
                </a:ext>
              </a:extLst>
            </p:cNvPr>
            <p:cNvSpPr/>
            <p:nvPr/>
          </p:nvSpPr>
          <p:spPr>
            <a:xfrm>
              <a:off x="1065632" y="2021354"/>
              <a:ext cx="144621" cy="2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24"/>
                <a:gd name="f4" fmla="val 879"/>
                <a:gd name="f5" fmla="val 2328"/>
                <a:gd name="f6" fmla="val 1"/>
                <a:gd name="f7" fmla="val 1530"/>
                <a:gd name="f8" fmla="val 732"/>
                <a:gd name="f9" fmla="val 204"/>
                <a:gd name="f10" fmla="val 36"/>
                <a:gd name="f11" fmla="val 615"/>
                <a:gd name="f12" fmla="val 11"/>
                <a:gd name="f13" fmla="val 629"/>
                <a:gd name="f14" fmla="val 663"/>
                <a:gd name="f15" fmla="val 18"/>
                <a:gd name="f16" fmla="val 690"/>
                <a:gd name="f17" fmla="val 28"/>
                <a:gd name="f18" fmla="val 708"/>
                <a:gd name="f19" fmla="val 46"/>
                <a:gd name="f20" fmla="val 718"/>
                <a:gd name="f21" fmla="val 64"/>
                <a:gd name="f22" fmla="val 74"/>
                <a:gd name="f23" fmla="val 83"/>
                <a:gd name="f24" fmla="val 715"/>
                <a:gd name="f25" fmla="val 92"/>
                <a:gd name="f26" fmla="val 710"/>
                <a:gd name="f27" fmla="val 759"/>
                <a:gd name="f28" fmla="val 317"/>
                <a:gd name="f29" fmla="val 1541"/>
                <a:gd name="f30" fmla="val 122"/>
                <a:gd name="f31" fmla="val 2324"/>
                <a:gd name="f32" fmla="val 3213"/>
                <a:gd name="f33" fmla="val 4104"/>
                <a:gd name="f34" fmla="val 373"/>
                <a:gd name="f35" fmla="val 4830"/>
                <a:gd name="f36" fmla="val 870"/>
                <a:gd name="f37" fmla="val 4838"/>
                <a:gd name="f38" fmla="val 875"/>
                <a:gd name="f39" fmla="val 4848"/>
                <a:gd name="f40" fmla="val 878"/>
                <a:gd name="f41" fmla="val 4860"/>
                <a:gd name="f42" fmla="val 4877"/>
                <a:gd name="f43" fmla="val 4895"/>
                <a:gd name="f44" fmla="val 4905"/>
                <a:gd name="f45" fmla="val 855"/>
                <a:gd name="f46" fmla="val 831"/>
                <a:gd name="f47" fmla="val 4917"/>
                <a:gd name="f48" fmla="val 797"/>
                <a:gd name="f49" fmla="val 4891"/>
                <a:gd name="f50" fmla="val 778"/>
                <a:gd name="f51" fmla="val 4137"/>
                <a:gd name="f52" fmla="val 262"/>
                <a:gd name="f53" fmla="val 3233"/>
                <a:gd name="f54" fmla="*/ f0 1 4924"/>
                <a:gd name="f55" fmla="*/ f1 1 879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4924"/>
                <a:gd name="f62" fmla="*/ f59 1 879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4924" h="87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6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4499;p64">
              <a:extLst>
                <a:ext uri="{FF2B5EF4-FFF2-40B4-BE49-F238E27FC236}">
                  <a16:creationId xmlns:a16="http://schemas.microsoft.com/office/drawing/2014/main" id="{D19095B3-4C4D-48F9-A9DE-374268DC4AD9}"/>
                </a:ext>
              </a:extLst>
            </p:cNvPr>
            <p:cNvSpPr/>
            <p:nvPr/>
          </p:nvSpPr>
          <p:spPr>
            <a:xfrm>
              <a:off x="1122435" y="2010390"/>
              <a:ext cx="37417" cy="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4"/>
                <a:gd name="f4" fmla="val 176"/>
                <a:gd name="f5" fmla="val 554"/>
                <a:gd name="f6" fmla="val 387"/>
                <a:gd name="f7" fmla="val 219"/>
                <a:gd name="f8" fmla="val 13"/>
                <a:gd name="f9" fmla="val 52"/>
                <a:gd name="f10" fmla="val 38"/>
                <a:gd name="f11" fmla="val 22"/>
                <a:gd name="f12" fmla="val 43"/>
                <a:gd name="f13" fmla="val 1"/>
                <a:gd name="f14" fmla="val 69"/>
                <a:gd name="f15" fmla="val 6"/>
                <a:gd name="f16" fmla="val 100"/>
                <a:gd name="f17" fmla="val 10"/>
                <a:gd name="f18" fmla="val 127"/>
                <a:gd name="f19" fmla="val 31"/>
                <a:gd name="f20" fmla="val 147"/>
                <a:gd name="f21" fmla="val 57"/>
                <a:gd name="f22" fmla="val 61"/>
                <a:gd name="f23" fmla="val 64"/>
                <a:gd name="f24" fmla="val 67"/>
                <a:gd name="f25" fmla="val 146"/>
                <a:gd name="f26" fmla="val 228"/>
                <a:gd name="f27" fmla="val 122"/>
                <a:gd name="f28" fmla="val 389"/>
                <a:gd name="f29" fmla="val 110"/>
                <a:gd name="f30" fmla="val 550"/>
                <a:gd name="f31" fmla="val 769"/>
                <a:gd name="f32" fmla="val 987"/>
                <a:gd name="f33" fmla="val 132"/>
                <a:gd name="f34" fmla="val 1203"/>
                <a:gd name="f35" fmla="val 174"/>
                <a:gd name="f36" fmla="val 1205"/>
                <a:gd name="f37" fmla="val 1210"/>
                <a:gd name="f38" fmla="val 1212"/>
                <a:gd name="f39" fmla="val 1238"/>
                <a:gd name="f40" fmla="val 1261"/>
                <a:gd name="f41" fmla="val 159"/>
                <a:gd name="f42" fmla="val 1268"/>
                <a:gd name="f43" fmla="val 103"/>
                <a:gd name="f44" fmla="val 1255"/>
                <a:gd name="f45" fmla="val 73"/>
                <a:gd name="f46" fmla="val 1225"/>
                <a:gd name="f47" fmla="val 68"/>
                <a:gd name="f48" fmla="val 1003"/>
                <a:gd name="f49" fmla="val 23"/>
                <a:gd name="f50" fmla="val 779"/>
                <a:gd name="f51" fmla="*/ f0 1 1274"/>
                <a:gd name="f52" fmla="*/ f1 1 176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74"/>
                <a:gd name="f59" fmla="*/ f56 1 176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74" h="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4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33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3" name="Google Shape;4500;p64">
              <a:extLst>
                <a:ext uri="{FF2B5EF4-FFF2-40B4-BE49-F238E27FC236}">
                  <a16:creationId xmlns:a16="http://schemas.microsoft.com/office/drawing/2014/main" id="{CEF34A3B-03C4-4B55-8683-FE16F7BBE1B5}"/>
                </a:ext>
              </a:extLst>
            </p:cNvPr>
            <p:cNvSpPr/>
            <p:nvPr/>
          </p:nvSpPr>
          <p:spPr>
            <a:xfrm>
              <a:off x="1105189" y="1989834"/>
              <a:ext cx="24496" cy="40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"/>
                <a:gd name="f4" fmla="val 139"/>
                <a:gd name="f5" fmla="val 774"/>
                <a:gd name="f6" fmla="val 55"/>
                <a:gd name="f7" fmla="val 27"/>
                <a:gd name="f8" fmla="val 25"/>
                <a:gd name="f9" fmla="val 29"/>
                <a:gd name="f10" fmla="val 1"/>
                <a:gd name="f11" fmla="val 54"/>
                <a:gd name="f12" fmla="val 2"/>
                <a:gd name="f13" fmla="val 84"/>
                <a:gd name="f14" fmla="val 4"/>
                <a:gd name="f15" fmla="val 114"/>
                <a:gd name="f16" fmla="val 138"/>
                <a:gd name="f17" fmla="val 58"/>
                <a:gd name="f18" fmla="val 59"/>
                <a:gd name="f19" fmla="val 778"/>
                <a:gd name="f20" fmla="val 111"/>
                <a:gd name="f21" fmla="val 808"/>
                <a:gd name="f22" fmla="val 110"/>
                <a:gd name="f23" fmla="val 831"/>
                <a:gd name="f24" fmla="val 830"/>
                <a:gd name="f25" fmla="val 24"/>
                <a:gd name="f26" fmla="val 805"/>
                <a:gd name="f27" fmla="val 777"/>
                <a:gd name="f28" fmla="*/ f0 1 834"/>
                <a:gd name="f29" fmla="*/ f1 1 13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834"/>
                <a:gd name="f36" fmla="*/ f33 1 13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834" h="139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9" y="f16"/>
                    <a:pt x="f17" y="f16"/>
                  </a:cubicBezTo>
                  <a:lnTo>
                    <a:pt x="f18" y="f16"/>
                  </a:lnTo>
                  <a:lnTo>
                    <a:pt x="f19" y="f20"/>
                  </a:lnTo>
                  <a:cubicBezTo>
                    <a:pt x="f21" y="f22"/>
                    <a:pt x="f3" y="f13"/>
                    <a:pt x="f23" y="f11"/>
                  </a:cubicBezTo>
                  <a:cubicBezTo>
                    <a:pt x="f24" y="f25"/>
                    <a:pt x="f26" y="f2"/>
                    <a:pt x="f2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4" name="Google Shape;4501;p64">
              <a:extLst>
                <a:ext uri="{FF2B5EF4-FFF2-40B4-BE49-F238E27FC236}">
                  <a16:creationId xmlns:a16="http://schemas.microsoft.com/office/drawing/2014/main" id="{1E513D50-4F8A-408A-9206-F28251648A58}"/>
                </a:ext>
              </a:extLst>
            </p:cNvPr>
            <p:cNvSpPr/>
            <p:nvPr/>
          </p:nvSpPr>
          <p:spPr>
            <a:xfrm>
              <a:off x="1011710" y="2070695"/>
              <a:ext cx="64968" cy="27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12"/>
                <a:gd name="f4" fmla="val 947"/>
                <a:gd name="f5" fmla="val 2149"/>
                <a:gd name="f6" fmla="val 2131"/>
                <a:gd name="f7" fmla="val 2113"/>
                <a:gd name="f8" fmla="val 9"/>
                <a:gd name="f9" fmla="val 2103"/>
                <a:gd name="f10" fmla="val 24"/>
                <a:gd name="f11" fmla="val 1916"/>
                <a:gd name="f12" fmla="val 313"/>
                <a:gd name="f13" fmla="val 1593"/>
                <a:gd name="f14" fmla="val 544"/>
                <a:gd name="f15" fmla="val 1197"/>
                <a:gd name="f16" fmla="val 675"/>
                <a:gd name="f17" fmla="val 824"/>
                <a:gd name="f18" fmla="val 797"/>
                <a:gd name="f19" fmla="val 428"/>
                <a:gd name="f20" fmla="val 54"/>
                <a:gd name="f21" fmla="val 836"/>
                <a:gd name="f22" fmla="val 839"/>
                <a:gd name="f23" fmla="val 1"/>
                <a:gd name="f24" fmla="val 863"/>
                <a:gd name="f25" fmla="val 893"/>
                <a:gd name="f26" fmla="val 2"/>
                <a:gd name="f27" fmla="val 924"/>
                <a:gd name="f28" fmla="val 25"/>
                <a:gd name="f29" fmla="val 55"/>
                <a:gd name="f30" fmla="val 440"/>
                <a:gd name="f31" fmla="val 934"/>
                <a:gd name="f32" fmla="val 848"/>
                <a:gd name="f33" fmla="val 906"/>
                <a:gd name="f34" fmla="val 1231"/>
                <a:gd name="f35" fmla="val 779"/>
                <a:gd name="f36" fmla="val 1653"/>
                <a:gd name="f37" fmla="val 642"/>
                <a:gd name="f38" fmla="val 1996"/>
                <a:gd name="f39" fmla="val 394"/>
                <a:gd name="f40" fmla="val 2195"/>
                <a:gd name="f41" fmla="val 85"/>
                <a:gd name="f42" fmla="val 2211"/>
                <a:gd name="f43" fmla="val 58"/>
                <a:gd name="f44" fmla="val 2204"/>
                <a:gd name="f45" fmla="val 2180"/>
                <a:gd name="f46" fmla="val 8"/>
                <a:gd name="f47" fmla="val 2170"/>
                <a:gd name="f48" fmla="val 3"/>
                <a:gd name="f49" fmla="val 2159"/>
                <a:gd name="f50" fmla="*/ f0 1 2212"/>
                <a:gd name="f51" fmla="*/ f1 1 9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2212"/>
                <a:gd name="f58" fmla="*/ f55 1 9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2212" h="9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7"/>
                    <a:pt x="f20" y="f21"/>
                  </a:cubicBezTo>
                  <a:cubicBezTo>
                    <a:pt x="f10" y="f22"/>
                    <a:pt x="f23" y="f24"/>
                    <a:pt x="f23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0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4502;p64">
              <a:extLst>
                <a:ext uri="{FF2B5EF4-FFF2-40B4-BE49-F238E27FC236}">
                  <a16:creationId xmlns:a16="http://schemas.microsoft.com/office/drawing/2014/main" id="{71738D73-F9B5-45FB-BAF6-9668948253F2}"/>
                </a:ext>
              </a:extLst>
            </p:cNvPr>
            <p:cNvSpPr/>
            <p:nvPr/>
          </p:nvSpPr>
          <p:spPr>
            <a:xfrm>
              <a:off x="1019784" y="2076501"/>
              <a:ext cx="20061" cy="7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"/>
                <a:gd name="f4" fmla="val 261"/>
                <a:gd name="f5" fmla="val 621"/>
                <a:gd name="f6" fmla="val 612"/>
                <a:gd name="f7" fmla="val 603"/>
                <a:gd name="f8" fmla="val 2"/>
                <a:gd name="f9" fmla="val 595"/>
                <a:gd name="f10" fmla="val 7"/>
                <a:gd name="f11" fmla="val 432"/>
                <a:gd name="f12" fmla="val 101"/>
                <a:gd name="f13" fmla="val 247"/>
                <a:gd name="f14" fmla="val 151"/>
                <a:gd name="f15" fmla="val 58"/>
                <a:gd name="f16" fmla="val 56"/>
                <a:gd name="f17" fmla="val 26"/>
                <a:gd name="f18" fmla="val 1"/>
                <a:gd name="f19" fmla="val 175"/>
                <a:gd name="f20" fmla="val 206"/>
                <a:gd name="f21" fmla="val 235"/>
                <a:gd name="f22" fmla="val 23"/>
                <a:gd name="f23" fmla="val 51"/>
                <a:gd name="f24" fmla="val 53"/>
                <a:gd name="f25" fmla="val 260"/>
                <a:gd name="f26" fmla="val 267"/>
                <a:gd name="f27" fmla="val 469"/>
                <a:gd name="f28" fmla="val 208"/>
                <a:gd name="f29" fmla="val 649"/>
                <a:gd name="f30" fmla="val 674"/>
                <a:gd name="f31" fmla="val 87"/>
                <a:gd name="f32" fmla="val 669"/>
                <a:gd name="f33" fmla="val 25"/>
                <a:gd name="f34" fmla="val 658"/>
                <a:gd name="f35" fmla="val 9"/>
                <a:gd name="f36" fmla="val 639"/>
                <a:gd name="f37" fmla="*/ f0 1 683"/>
                <a:gd name="f38" fmla="*/ f1 1 26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83"/>
                <a:gd name="f45" fmla="*/ f42 1 26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83" h="2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18" y="f20"/>
                  </a:cubicBezTo>
                  <a:cubicBezTo>
                    <a:pt x="f18" y="f21"/>
                    <a:pt x="f22" y="f4"/>
                    <a:pt x="f23" y="f4"/>
                  </a:cubicBezTo>
                  <a:cubicBezTo>
                    <a:pt x="f24" y="f4"/>
                    <a:pt x="f16" y="f4"/>
                    <a:pt x="f15" y="f25"/>
                  </a:cubicBezTo>
                  <a:cubicBezTo>
                    <a:pt x="f26" y="f25"/>
                    <a:pt x="f27" y="f28"/>
                    <a:pt x="f29" y="f12"/>
                  </a:cubicBezTo>
                  <a:cubicBezTo>
                    <a:pt x="f30" y="f31"/>
                    <a:pt x="f3" y="f24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4503;p64">
              <a:extLst>
                <a:ext uri="{FF2B5EF4-FFF2-40B4-BE49-F238E27FC236}">
                  <a16:creationId xmlns:a16="http://schemas.microsoft.com/office/drawing/2014/main" id="{0C2E8638-5B94-433C-839D-D94A143953BA}"/>
                </a:ext>
              </a:extLst>
            </p:cNvPr>
            <p:cNvSpPr/>
            <p:nvPr/>
          </p:nvSpPr>
          <p:spPr>
            <a:xfrm>
              <a:off x="1025014" y="2062794"/>
              <a:ext cx="12746" cy="4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158"/>
                <a:gd name="f5" fmla="val 375"/>
                <a:gd name="f6" fmla="val 1"/>
                <a:gd name="f7" fmla="val 372"/>
                <a:gd name="f8" fmla="val 369"/>
                <a:gd name="f9" fmla="val 367"/>
                <a:gd name="f10" fmla="val 53"/>
                <a:gd name="f11" fmla="val 50"/>
                <a:gd name="f12" fmla="val 22"/>
                <a:gd name="f13" fmla="val 55"/>
                <a:gd name="f14" fmla="val 82"/>
                <a:gd name="f15" fmla="val 6"/>
                <a:gd name="f16" fmla="val 112"/>
                <a:gd name="f17" fmla="val 11"/>
                <a:gd name="f18" fmla="val 139"/>
                <a:gd name="f19" fmla="val 34"/>
                <a:gd name="f20" fmla="val 61"/>
                <a:gd name="f21" fmla="val 69"/>
                <a:gd name="f22" fmla="val 382"/>
                <a:gd name="f23" fmla="val 111"/>
                <a:gd name="f24" fmla="val 412"/>
                <a:gd name="f25" fmla="val 105"/>
                <a:gd name="f26" fmla="val 78"/>
                <a:gd name="f27" fmla="val 428"/>
                <a:gd name="f28" fmla="val 48"/>
                <a:gd name="f29" fmla="val 424"/>
                <a:gd name="f30" fmla="val 21"/>
                <a:gd name="f31" fmla="val 402"/>
                <a:gd name="f32" fmla="*/ f0 1 434"/>
                <a:gd name="f33" fmla="*/ f1 1 15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434"/>
                <a:gd name="f40" fmla="*/ f37 1 15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434" h="15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7" name="Google Shape;4504;p64">
            <a:extLst>
              <a:ext uri="{FF2B5EF4-FFF2-40B4-BE49-F238E27FC236}">
                <a16:creationId xmlns:a16="http://schemas.microsoft.com/office/drawing/2014/main" id="{9FC9B9A0-3C97-43DE-8014-D368D6D2EF59}"/>
              </a:ext>
            </a:extLst>
          </p:cNvPr>
          <p:cNvGrpSpPr/>
          <p:nvPr/>
        </p:nvGrpSpPr>
        <p:grpSpPr>
          <a:xfrm>
            <a:off x="7180179" y="1509299"/>
            <a:ext cx="798472" cy="793571"/>
            <a:chOff x="7180179" y="1509299"/>
            <a:chExt cx="798472" cy="793571"/>
          </a:xfrm>
        </p:grpSpPr>
        <p:sp>
          <p:nvSpPr>
            <p:cNvPr id="68" name="Google Shape;4505;p64">
              <a:extLst>
                <a:ext uri="{FF2B5EF4-FFF2-40B4-BE49-F238E27FC236}">
                  <a16:creationId xmlns:a16="http://schemas.microsoft.com/office/drawing/2014/main" id="{5D2B232A-324C-4347-B9B2-053D16AE240A}"/>
                </a:ext>
              </a:extLst>
            </p:cNvPr>
            <p:cNvSpPr/>
            <p:nvPr/>
          </p:nvSpPr>
          <p:spPr>
            <a:xfrm>
              <a:off x="7180179" y="1509299"/>
              <a:ext cx="798472" cy="7935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84"/>
                <a:gd name="f4" fmla="val 24930"/>
                <a:gd name="f5" fmla="val 12240"/>
                <a:gd name="f6" fmla="val 12139"/>
                <a:gd name="f7" fmla="val 12037"/>
                <a:gd name="f8" fmla="val 3"/>
                <a:gd name="f9" fmla="val 11931"/>
                <a:gd name="f10" fmla="val 7"/>
                <a:gd name="f11" fmla="val 10197"/>
                <a:gd name="f12" fmla="val 93"/>
                <a:gd name="f13" fmla="val 8811"/>
                <a:gd name="f14" fmla="val 880"/>
                <a:gd name="f15" fmla="val 8028"/>
                <a:gd name="f16" fmla="val 2225"/>
                <a:gd name="f17" fmla="val 7965"/>
                <a:gd name="f18" fmla="val 2331"/>
                <a:gd name="f19" fmla="val 7907"/>
                <a:gd name="f20" fmla="val 2441"/>
                <a:gd name="f21" fmla="val 7853"/>
                <a:gd name="f22" fmla="val 2555"/>
                <a:gd name="f23" fmla="val 7524"/>
                <a:gd name="f24" fmla="val 2475"/>
                <a:gd name="f25" fmla="val 7195"/>
                <a:gd name="f26" fmla="val 2434"/>
                <a:gd name="f27" fmla="val 6863"/>
                <a:gd name="f28" fmla="val 2428"/>
                <a:gd name="f29" fmla="val 6779"/>
                <a:gd name="f30" fmla="val 5880"/>
                <a:gd name="f31" fmla="val 4547"/>
                <a:gd name="f32" fmla="val 2717"/>
                <a:gd name="f33" fmla="val 3304"/>
                <a:gd name="f34" fmla="val 4089"/>
                <a:gd name="f35" fmla="val 2030"/>
                <a:gd name="f36" fmla="val 5494"/>
                <a:gd name="f37" fmla="val 1890"/>
                <a:gd name="f38" fmla="val 6883"/>
                <a:gd name="f39" fmla="val 1994"/>
                <a:gd name="f40" fmla="val 7800"/>
                <a:gd name="f41" fmla="val 2032"/>
                <a:gd name="f42" fmla="val 8129"/>
                <a:gd name="f43" fmla="val 2106"/>
                <a:gd name="f44" fmla="val 8451"/>
                <a:gd name="f45" fmla="val 2219"/>
                <a:gd name="f46" fmla="val 8770"/>
                <a:gd name="f47" fmla="val 2112"/>
                <a:gd name="f48" fmla="val 8834"/>
                <a:gd name="f49" fmla="val 2011"/>
                <a:gd name="f50" fmla="val 8902"/>
                <a:gd name="f51" fmla="val 1911"/>
                <a:gd name="f52" fmla="val 8974"/>
                <a:gd name="f53" fmla="val 648"/>
                <a:gd name="f54" fmla="val 9885"/>
                <a:gd name="f55" fmla="val 11340"/>
                <a:gd name="f56" fmla="val 86"/>
                <a:gd name="f57" fmla="val 13076"/>
                <a:gd name="f58" fmla="val 171"/>
                <a:gd name="f59" fmla="val 14810"/>
                <a:gd name="f60" fmla="val 959"/>
                <a:gd name="f61" fmla="val 16197"/>
                <a:gd name="f62" fmla="val 2303"/>
                <a:gd name="f63" fmla="val 16980"/>
                <a:gd name="f64" fmla="val 2407"/>
                <a:gd name="f65" fmla="val 17043"/>
                <a:gd name="f66" fmla="val 2517"/>
                <a:gd name="f67" fmla="val 17100"/>
                <a:gd name="f68" fmla="val 2628"/>
                <a:gd name="f69" fmla="val 17152"/>
                <a:gd name="f70" fmla="val 2546"/>
                <a:gd name="f71" fmla="val 17480"/>
                <a:gd name="f72" fmla="val 2504"/>
                <a:gd name="f73" fmla="val 17809"/>
                <a:gd name="f74" fmla="val 2498"/>
                <a:gd name="f75" fmla="val 18141"/>
                <a:gd name="f76" fmla="val 2482"/>
                <a:gd name="f77" fmla="val 19065"/>
                <a:gd name="f78" fmla="val 2760"/>
                <a:gd name="f79" fmla="val 20431"/>
                <a:gd name="f80" fmla="val 4166"/>
                <a:gd name="f81" fmla="val 21707"/>
                <a:gd name="f82" fmla="val 5388"/>
                <a:gd name="f83" fmla="val 22812"/>
                <a:gd name="f84" fmla="val 6592"/>
                <a:gd name="f85" fmla="val 23045"/>
                <a:gd name="f86" fmla="val 7387"/>
                <a:gd name="f87" fmla="val 7551"/>
                <a:gd name="f88" fmla="val 7716"/>
                <a:gd name="f89" fmla="val 23035"/>
                <a:gd name="f90" fmla="val 7878"/>
                <a:gd name="f91" fmla="val 23017"/>
                <a:gd name="f92" fmla="val 8207"/>
                <a:gd name="f93" fmla="val 22980"/>
                <a:gd name="f94" fmla="val 8529"/>
                <a:gd name="f95" fmla="val 22904"/>
                <a:gd name="f96" fmla="val 8848"/>
                <a:gd name="f97" fmla="val 22792"/>
                <a:gd name="f98" fmla="val 8912"/>
                <a:gd name="f99" fmla="val 22897"/>
                <a:gd name="f100" fmla="val 8979"/>
                <a:gd name="f101" fmla="val 22998"/>
                <a:gd name="f102" fmla="val 9050"/>
                <a:gd name="f103" fmla="val 23098"/>
                <a:gd name="f104" fmla="val 9903"/>
                <a:gd name="f105" fmla="val 24280"/>
                <a:gd name="f106" fmla="val 11251"/>
                <a:gd name="f107" fmla="val 24929"/>
                <a:gd name="f108" fmla="val 12844"/>
                <a:gd name="f109" fmla="val 12945"/>
                <a:gd name="f110" fmla="val 13049"/>
                <a:gd name="f111" fmla="val 24928"/>
                <a:gd name="f112" fmla="val 13152"/>
                <a:gd name="f113" fmla="val 24925"/>
                <a:gd name="f114" fmla="val 14886"/>
                <a:gd name="f115" fmla="val 24840"/>
                <a:gd name="f116" fmla="val 16274"/>
                <a:gd name="f117" fmla="val 24052"/>
                <a:gd name="f118" fmla="val 17057"/>
                <a:gd name="f119" fmla="val 22709"/>
                <a:gd name="f120" fmla="val 17118"/>
                <a:gd name="f121" fmla="val 22604"/>
                <a:gd name="f122" fmla="val 17175"/>
                <a:gd name="f123" fmla="val 22496"/>
                <a:gd name="f124" fmla="val 17229"/>
                <a:gd name="f125" fmla="val 22383"/>
                <a:gd name="f126" fmla="val 17557"/>
                <a:gd name="f127" fmla="val 22464"/>
                <a:gd name="f128" fmla="val 17884"/>
                <a:gd name="f129" fmla="val 22507"/>
                <a:gd name="f130" fmla="val 18215"/>
                <a:gd name="f131" fmla="val 22513"/>
                <a:gd name="f132" fmla="val 18290"/>
                <a:gd name="f133" fmla="val 19193"/>
                <a:gd name="f134" fmla="val 20532"/>
                <a:gd name="f135" fmla="val 22222"/>
                <a:gd name="f136" fmla="val 21781"/>
                <a:gd name="f137" fmla="val 20845"/>
                <a:gd name="f138" fmla="val 23055"/>
                <a:gd name="f139" fmla="val 19438"/>
                <a:gd name="f140" fmla="val 23196"/>
                <a:gd name="f141" fmla="val 18049"/>
                <a:gd name="f142" fmla="val 23091"/>
                <a:gd name="f143" fmla="val 17134"/>
                <a:gd name="f144" fmla="val 23054"/>
                <a:gd name="f145" fmla="val 16803"/>
                <a:gd name="f146" fmla="val 22978"/>
                <a:gd name="f147" fmla="val 16482"/>
                <a:gd name="f148" fmla="val 22867"/>
                <a:gd name="f149" fmla="val 16163"/>
                <a:gd name="f150" fmla="val 22971"/>
                <a:gd name="f151" fmla="val 16098"/>
                <a:gd name="f152" fmla="val 23075"/>
                <a:gd name="f153" fmla="val 16032"/>
                <a:gd name="f154" fmla="val 23173"/>
                <a:gd name="f155" fmla="val 15960"/>
                <a:gd name="f156" fmla="val 24435"/>
                <a:gd name="f157" fmla="val 15049"/>
                <a:gd name="f158" fmla="val 25083"/>
                <a:gd name="f159" fmla="val 13592"/>
                <a:gd name="f160" fmla="val 24998"/>
                <a:gd name="f161" fmla="val 11857"/>
                <a:gd name="f162" fmla="val 24912"/>
                <a:gd name="f163" fmla="val 10121"/>
                <a:gd name="f164" fmla="val 24125"/>
                <a:gd name="f165" fmla="val 8734"/>
                <a:gd name="f166" fmla="val 22782"/>
                <a:gd name="f167" fmla="val 7951"/>
                <a:gd name="f168" fmla="val 22676"/>
                <a:gd name="f169" fmla="val 7888"/>
                <a:gd name="f170" fmla="val 22568"/>
                <a:gd name="f171" fmla="val 7831"/>
                <a:gd name="f172" fmla="val 22456"/>
                <a:gd name="f173" fmla="val 7779"/>
                <a:gd name="f174" fmla="val 22537"/>
                <a:gd name="f175" fmla="val 7451"/>
                <a:gd name="f176" fmla="val 22580"/>
                <a:gd name="f177" fmla="val 7122"/>
                <a:gd name="f178" fmla="val 22585"/>
                <a:gd name="f179" fmla="val 6790"/>
                <a:gd name="f180" fmla="val 22601"/>
                <a:gd name="f181" fmla="val 5869"/>
                <a:gd name="f182" fmla="val 22323"/>
                <a:gd name="f183" fmla="val 4502"/>
                <a:gd name="f184" fmla="val 20918"/>
                <a:gd name="f185" fmla="val 3224"/>
                <a:gd name="f186" fmla="val 19696"/>
                <a:gd name="f187" fmla="val 2119"/>
                <a:gd name="f188" fmla="val 18492"/>
                <a:gd name="f189" fmla="val 1886"/>
                <a:gd name="f190" fmla="val 17698"/>
                <a:gd name="f191" fmla="val 17535"/>
                <a:gd name="f192" fmla="val 17372"/>
                <a:gd name="f193" fmla="val 1896"/>
                <a:gd name="f194" fmla="val 17208"/>
                <a:gd name="f195" fmla="val 1914"/>
                <a:gd name="f196" fmla="val 16879"/>
                <a:gd name="f197" fmla="val 1951"/>
                <a:gd name="f198" fmla="val 16556"/>
                <a:gd name="f199" fmla="val 2027"/>
                <a:gd name="f200" fmla="val 16238"/>
                <a:gd name="f201" fmla="val 2139"/>
                <a:gd name="f202" fmla="val 16174"/>
                <a:gd name="f203" fmla="val 2034"/>
                <a:gd name="f204" fmla="val 16106"/>
                <a:gd name="f205" fmla="val 1933"/>
                <a:gd name="f206" fmla="val 16034"/>
                <a:gd name="f207" fmla="val 1833"/>
                <a:gd name="f208" fmla="val 15181"/>
                <a:gd name="f209" fmla="val 651"/>
                <a:gd name="f210" fmla="val 13834"/>
                <a:gd name="f211" fmla="*/ f0 1 25084"/>
                <a:gd name="f212" fmla="*/ f1 1 24930"/>
                <a:gd name="f213" fmla="val f2"/>
                <a:gd name="f214" fmla="val f3"/>
                <a:gd name="f215" fmla="val f4"/>
                <a:gd name="f216" fmla="+- f215 0 f213"/>
                <a:gd name="f217" fmla="+- f214 0 f213"/>
                <a:gd name="f218" fmla="*/ f217 1 25084"/>
                <a:gd name="f219" fmla="*/ f216 1 24930"/>
                <a:gd name="f220" fmla="*/ f213 1 f218"/>
                <a:gd name="f221" fmla="*/ f214 1 f218"/>
                <a:gd name="f222" fmla="*/ f213 1 f219"/>
                <a:gd name="f223" fmla="*/ f215 1 f219"/>
                <a:gd name="f224" fmla="*/ f220 f211 1"/>
                <a:gd name="f225" fmla="*/ f221 f211 1"/>
                <a:gd name="f226" fmla="*/ f223 f212 1"/>
                <a:gd name="f227" fmla="*/ f222 f2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4" t="f227" r="f225" b="f226"/>
              <a:pathLst>
                <a:path w="25084" h="2493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9" y="f28"/>
                  </a:ln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2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7"/>
                  </a:cubicBezTo>
                  <a:cubicBezTo>
                    <a:pt x="f109" y="f107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lnTo>
                    <a:pt x="f132" y="f131"/>
                  </a:lnTo>
                  <a:cubicBezTo>
                    <a:pt x="f133" y="f131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89"/>
                  </a:cubicBezTo>
                  <a:cubicBezTo>
                    <a:pt x="f191" y="f189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4506;p64">
              <a:extLst>
                <a:ext uri="{FF2B5EF4-FFF2-40B4-BE49-F238E27FC236}">
                  <a16:creationId xmlns:a16="http://schemas.microsoft.com/office/drawing/2014/main" id="{7C2ADBF4-7C57-4E31-A68A-B9FC1841AFAD}"/>
                </a:ext>
              </a:extLst>
            </p:cNvPr>
            <p:cNvSpPr/>
            <p:nvPr/>
          </p:nvSpPr>
          <p:spPr>
            <a:xfrm>
              <a:off x="7256742" y="1837532"/>
              <a:ext cx="285978" cy="159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4"/>
                <a:gd name="f4" fmla="val 5009"/>
                <a:gd name="f5" fmla="val 5775"/>
                <a:gd name="f6" fmla="val 2092"/>
                <a:gd name="f7" fmla="val 5780"/>
                <a:gd name="f8" fmla="val 2153"/>
                <a:gd name="f9" fmla="val 5029"/>
                <a:gd name="f10" fmla="val 2254"/>
                <a:gd name="f11" fmla="val 5777"/>
                <a:gd name="f12" fmla="val 6195"/>
                <a:gd name="f13" fmla="val 3052"/>
                <a:gd name="f14" fmla="val 6072"/>
                <a:gd name="f15" fmla="val 3096"/>
                <a:gd name="f16" fmla="val 5943"/>
                <a:gd name="f17" fmla="val 3136"/>
                <a:gd name="f18" fmla="val 5815"/>
                <a:gd name="f19" fmla="val 3170"/>
                <a:gd name="f20" fmla="val 3134"/>
                <a:gd name="f21" fmla="val 6069"/>
                <a:gd name="f22" fmla="val 3094"/>
                <a:gd name="f23" fmla="val 3238"/>
                <a:gd name="f24" fmla="val 1"/>
                <a:gd name="f25" fmla="val 3114"/>
                <a:gd name="f26" fmla="val 2991"/>
                <a:gd name="f27" fmla="val 4"/>
                <a:gd name="f28" fmla="val 2870"/>
                <a:gd name="f29" fmla="val 10"/>
                <a:gd name="f30" fmla="val 2027"/>
                <a:gd name="f31" fmla="val 51"/>
                <a:gd name="f32" fmla="val 1361"/>
                <a:gd name="f33" fmla="val 243"/>
                <a:gd name="f34" fmla="val 892"/>
                <a:gd name="f35" fmla="val 581"/>
                <a:gd name="f36" fmla="val 285"/>
                <a:gd name="f37" fmla="val 1019"/>
                <a:gd name="f38" fmla="val 1714"/>
                <a:gd name="f39" fmla="val 47"/>
                <a:gd name="f40" fmla="val 2650"/>
                <a:gd name="f41" fmla="val 93"/>
                <a:gd name="f42" fmla="val 3584"/>
                <a:gd name="f43" fmla="val 443"/>
                <a:gd name="f44" fmla="val 4248"/>
                <a:gd name="f45" fmla="val 1090"/>
                <a:gd name="f46" fmla="val 4625"/>
                <a:gd name="f47" fmla="val 1528"/>
                <a:gd name="f48" fmla="val 4880"/>
                <a:gd name="f49" fmla="val 2106"/>
                <a:gd name="f50" fmla="val 2810"/>
                <a:gd name="f51" fmla="val 2909"/>
                <a:gd name="f52" fmla="val 3010"/>
                <a:gd name="f53" fmla="val 5006"/>
                <a:gd name="f54" fmla="val 5001"/>
                <a:gd name="f55" fmla="val 5434"/>
                <a:gd name="f56" fmla="val 4889"/>
                <a:gd name="f57" fmla="val 8379"/>
                <a:gd name="f58" fmla="val 3533"/>
                <a:gd name="f59" fmla="val 8944"/>
                <a:gd name="f60" fmla="val 3262"/>
                <a:gd name="f61" fmla="val 8962"/>
                <a:gd name="f62" fmla="val 3253"/>
                <a:gd name="f63" fmla="val 8974"/>
                <a:gd name="f64" fmla="val 3237"/>
                <a:gd name="f65" fmla="val 8980"/>
                <a:gd name="f66" fmla="val 3217"/>
                <a:gd name="f67" fmla="val 3198"/>
                <a:gd name="f68" fmla="val 8978"/>
                <a:gd name="f69" fmla="val 3178"/>
                <a:gd name="f70" fmla="val 8965"/>
                <a:gd name="f71" fmla="val 3163"/>
                <a:gd name="f72" fmla="val 8735"/>
                <a:gd name="f73" fmla="val 2896"/>
                <a:gd name="f74" fmla="val 8602"/>
                <a:gd name="f75" fmla="val 2572"/>
                <a:gd name="f76" fmla="val 8587"/>
                <a:gd name="f77" fmla="val 2223"/>
                <a:gd name="f78" fmla="val 8571"/>
                <a:gd name="f79" fmla="val 1881"/>
                <a:gd name="f80" fmla="val 8665"/>
                <a:gd name="f81" fmla="val 1549"/>
                <a:gd name="f82" fmla="val 8863"/>
                <a:gd name="f83" fmla="val 1264"/>
                <a:gd name="f84" fmla="val 8873"/>
                <a:gd name="f85" fmla="val 1249"/>
                <a:gd name="f86" fmla="val 8877"/>
                <a:gd name="f87" fmla="val 1227"/>
                <a:gd name="f88" fmla="val 8871"/>
                <a:gd name="f89" fmla="val 1209"/>
                <a:gd name="f90" fmla="val 8866"/>
                <a:gd name="f91" fmla="val 1190"/>
                <a:gd name="f92" fmla="val 8851"/>
                <a:gd name="f93" fmla="val 1176"/>
                <a:gd name="f94" fmla="val 8831"/>
                <a:gd name="f95" fmla="val 1169"/>
                <a:gd name="f96" fmla="val 8047"/>
                <a:gd name="f97" fmla="val 886"/>
                <a:gd name="f98" fmla="val 5427"/>
                <a:gd name="f99" fmla="*/ f0 1 8984"/>
                <a:gd name="f100" fmla="*/ f1 1 5009"/>
                <a:gd name="f101" fmla="val f2"/>
                <a:gd name="f102" fmla="val f3"/>
                <a:gd name="f103" fmla="val f4"/>
                <a:gd name="f104" fmla="+- f103 0 f101"/>
                <a:gd name="f105" fmla="+- f102 0 f101"/>
                <a:gd name="f106" fmla="*/ f105 1 8984"/>
                <a:gd name="f107" fmla="*/ f104 1 5009"/>
                <a:gd name="f108" fmla="*/ f101 1 f106"/>
                <a:gd name="f109" fmla="*/ f102 1 f106"/>
                <a:gd name="f110" fmla="*/ f101 1 f107"/>
                <a:gd name="f111" fmla="*/ f103 1 f107"/>
                <a:gd name="f112" fmla="*/ f108 f99 1"/>
                <a:gd name="f113" fmla="*/ f109 f99 1"/>
                <a:gd name="f114" fmla="*/ f111 f100 1"/>
                <a:gd name="f115" fmla="*/ f110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5" r="f113" b="f114"/>
              <a:pathLst>
                <a:path w="8984" h="500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9" y="f10"/>
                  </a:lnTo>
                  <a:lnTo>
                    <a:pt x="f11" y="f8"/>
                  </a:lnTo>
                  <a:lnTo>
                    <a:pt x="f5" y="f6"/>
                  </a:lnTo>
                  <a:close/>
                  <a:moveTo>
                    <a:pt x="f12" y="f13"/>
                  </a:moveTo>
                  <a:cubicBezTo>
                    <a:pt x="f14" y="f15"/>
                    <a:pt x="f16" y="f17"/>
                    <a:pt x="f18" y="f19"/>
                  </a:cubicBezTo>
                  <a:cubicBezTo>
                    <a:pt x="f16" y="f20"/>
                    <a:pt x="f21" y="f22"/>
                    <a:pt x="f12" y="f13"/>
                  </a:cubicBezTo>
                  <a:close/>
                  <a:moveTo>
                    <a:pt x="f23" y="f24"/>
                  </a:moveTo>
                  <a:cubicBezTo>
                    <a:pt x="f25" y="f2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2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4"/>
                    <a:pt x="f50" y="f4"/>
                  </a:cubicBezTo>
                  <a:cubicBezTo>
                    <a:pt x="f51" y="f4"/>
                    <a:pt x="f52" y="f53"/>
                    <a:pt x="f25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3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24"/>
                    <a:pt x="f23" y="f24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4507;p64">
              <a:extLst>
                <a:ext uri="{FF2B5EF4-FFF2-40B4-BE49-F238E27FC236}">
                  <a16:creationId xmlns:a16="http://schemas.microsoft.com/office/drawing/2014/main" id="{5B25EB39-0733-4221-B06E-AB97E04E6B5E}"/>
                </a:ext>
              </a:extLst>
            </p:cNvPr>
            <p:cNvSpPr/>
            <p:nvPr/>
          </p:nvSpPr>
          <p:spPr>
            <a:xfrm>
              <a:off x="7334630" y="1946016"/>
              <a:ext cx="209040" cy="2215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67"/>
                <a:gd name="f4" fmla="val 6961"/>
                <a:gd name="f5" fmla="val 5006"/>
                <a:gd name="f6" fmla="val 4386"/>
                <a:gd name="f7" fmla="val 4837"/>
                <a:gd name="f8" fmla="val 4659"/>
                <a:gd name="f9" fmla="val 4647"/>
                <a:gd name="f10" fmla="val 4915"/>
                <a:gd name="f11" fmla="val 4433"/>
                <a:gd name="f12" fmla="val 5155"/>
                <a:gd name="f13" fmla="val 4645"/>
                <a:gd name="f14" fmla="val 6498"/>
                <a:gd name="f15" fmla="val 1"/>
                <a:gd name="f16" fmla="val 6497"/>
                <a:gd name="f17" fmla="val 6496"/>
                <a:gd name="f18" fmla="val 6494"/>
                <a:gd name="f19" fmla="val 6484"/>
                <a:gd name="f20" fmla="val 6477"/>
                <a:gd name="f21" fmla="val 4"/>
                <a:gd name="f22" fmla="val 6468"/>
                <a:gd name="f23" fmla="val 7"/>
                <a:gd name="f24" fmla="val 5727"/>
                <a:gd name="f25" fmla="val 361"/>
                <a:gd name="f26" fmla="val 3791"/>
                <a:gd name="f27" fmla="val 1223"/>
                <a:gd name="f28" fmla="val 1873"/>
                <a:gd name="f29" fmla="val 1578"/>
                <a:gd name="f30" fmla="val 1861"/>
                <a:gd name="f31" fmla="val 1579"/>
                <a:gd name="f32" fmla="val 1851"/>
                <a:gd name="f33" fmla="val 1585"/>
                <a:gd name="f34" fmla="val 1842"/>
                <a:gd name="f35" fmla="val 1592"/>
                <a:gd name="f36" fmla="val 642"/>
                <a:gd name="f37" fmla="val 2613"/>
                <a:gd name="f38" fmla="val 24"/>
                <a:gd name="f39" fmla="val 3580"/>
                <a:gd name="f40" fmla="val 10"/>
                <a:gd name="f41" fmla="val 4463"/>
                <a:gd name="f42" fmla="val 5091"/>
                <a:gd name="f43" fmla="val 299"/>
                <a:gd name="f44" fmla="val 5688"/>
                <a:gd name="f45" fmla="val 900"/>
                <a:gd name="f46" fmla="val 6235"/>
                <a:gd name="f47" fmla="val 1432"/>
                <a:gd name="f48" fmla="val 6716"/>
                <a:gd name="f49" fmla="val 1979"/>
                <a:gd name="f50" fmla="val 6960"/>
                <a:gd name="f51" fmla="val 2529"/>
                <a:gd name="f52" fmla="val 2560"/>
                <a:gd name="f53" fmla="val 2590"/>
                <a:gd name="f54" fmla="val 6959"/>
                <a:gd name="f55" fmla="val 2621"/>
                <a:gd name="f56" fmla="val 6958"/>
                <a:gd name="f57" fmla="val 2663"/>
                <a:gd name="f58" fmla="val 6957"/>
                <a:gd name="f59" fmla="val 2707"/>
                <a:gd name="f60" fmla="val 6952"/>
                <a:gd name="f61" fmla="val 2752"/>
                <a:gd name="f62" fmla="val 6948"/>
                <a:gd name="f63" fmla="val 3629"/>
                <a:gd name="f64" fmla="val 6847"/>
                <a:gd name="f65" fmla="val 4530"/>
                <a:gd name="f66" fmla="val 6138"/>
                <a:gd name="f67" fmla="val 5430"/>
                <a:gd name="f68" fmla="val 4843"/>
                <a:gd name="f69" fmla="val 5437"/>
                <a:gd name="f70" fmla="val 4835"/>
                <a:gd name="f71" fmla="val 5443"/>
                <a:gd name="f72" fmla="val 4825"/>
                <a:gd name="f73" fmla="val 4813"/>
                <a:gd name="f74" fmla="val 5614"/>
                <a:gd name="f75" fmla="val 2812"/>
                <a:gd name="f76" fmla="val 6339"/>
                <a:gd name="f77" fmla="val 690"/>
                <a:gd name="f78" fmla="val 6558"/>
                <a:gd name="f79" fmla="val 87"/>
                <a:gd name="f80" fmla="val 62"/>
                <a:gd name="f81" fmla="val 6560"/>
                <a:gd name="f82" fmla="val 35"/>
                <a:gd name="f83" fmla="val 6540"/>
                <a:gd name="f84" fmla="val 18"/>
                <a:gd name="f85" fmla="val 6528"/>
                <a:gd name="f86" fmla="val 8"/>
                <a:gd name="f87" fmla="val 6514"/>
                <a:gd name="f88" fmla="*/ f0 1 6567"/>
                <a:gd name="f89" fmla="*/ f1 1 6961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6567"/>
                <a:gd name="f96" fmla="*/ f93 1 6961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6567" h="696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5"/>
                    <a:pt x="f18" y="f15"/>
                  </a:cubicBezTo>
                  <a:cubicBezTo>
                    <a:pt x="f19" y="f15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2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1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3" y="f80"/>
                    <a:pt x="f81" y="f82"/>
                    <a:pt x="f83" y="f84"/>
                  </a:cubicBezTo>
                  <a:cubicBezTo>
                    <a:pt x="f85" y="f86"/>
                    <a:pt x="f87" y="f15"/>
                    <a:pt x="f14" y="f15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4508;p64">
              <a:extLst>
                <a:ext uri="{FF2B5EF4-FFF2-40B4-BE49-F238E27FC236}">
                  <a16:creationId xmlns:a16="http://schemas.microsoft.com/office/drawing/2014/main" id="{336F8693-110E-4E6C-8781-559FD6395369}"/>
                </a:ext>
              </a:extLst>
            </p:cNvPr>
            <p:cNvSpPr/>
            <p:nvPr/>
          </p:nvSpPr>
          <p:spPr>
            <a:xfrm>
              <a:off x="7483010" y="1942962"/>
              <a:ext cx="214865" cy="28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50"/>
                <a:gd name="f4" fmla="val 8943"/>
                <a:gd name="f5" fmla="val 2414"/>
                <a:gd name="f6" fmla="val 2065"/>
                <a:gd name="f7" fmla="val 2418"/>
                <a:gd name="f8" fmla="val 2124"/>
                <a:gd name="f9" fmla="val 2408"/>
                <a:gd name="f10" fmla="val 2169"/>
                <a:gd name="f11" fmla="val 2396"/>
                <a:gd name="f12" fmla="val 2213"/>
                <a:gd name="f13" fmla="val 2384"/>
                <a:gd name="f14" fmla="val 2258"/>
                <a:gd name="f15" fmla="val 2212"/>
                <a:gd name="f16" fmla="val 2167"/>
                <a:gd name="f17" fmla="val 2417"/>
                <a:gd name="f18" fmla="val 2122"/>
                <a:gd name="f19" fmla="val 5215"/>
                <a:gd name="f20" fmla="val 5043"/>
                <a:gd name="f21" fmla="val 5284"/>
                <a:gd name="f22" fmla="val 5378"/>
                <a:gd name="f23" fmla="val 5354"/>
                <a:gd name="f24" fmla="val 5722"/>
                <a:gd name="f25" fmla="val 5361"/>
                <a:gd name="f26" fmla="val 6070"/>
                <a:gd name="f27" fmla="val 5282"/>
                <a:gd name="f28" fmla="val 6076"/>
                <a:gd name="f29" fmla="val 6098"/>
                <a:gd name="f30" fmla="val 5362"/>
                <a:gd name="f31" fmla="val 6120"/>
                <a:gd name="f32" fmla="val 6143"/>
                <a:gd name="f33" fmla="val 4072"/>
                <a:gd name="f34" fmla="val 4058"/>
                <a:gd name="f35" fmla="val 4045"/>
                <a:gd name="f36" fmla="val 5"/>
                <a:gd name="f37" fmla="val 4035"/>
                <a:gd name="f38" fmla="val 15"/>
                <a:gd name="f39" fmla="val 3770"/>
                <a:gd name="f40" fmla="val 240"/>
                <a:gd name="f41" fmla="val 3450"/>
                <a:gd name="f42" fmla="val 368"/>
                <a:gd name="f43" fmla="val 3103"/>
                <a:gd name="f44" fmla="val 385"/>
                <a:gd name="f45" fmla="val 3079"/>
                <a:gd name="f46" fmla="val 386"/>
                <a:gd name="f47" fmla="val 3056"/>
                <a:gd name="f48" fmla="val 3032"/>
                <a:gd name="f49" fmla="val 2714"/>
                <a:gd name="f50" fmla="val 2407"/>
                <a:gd name="f51" fmla="val 290"/>
                <a:gd name="f52" fmla="val 2142"/>
                <a:gd name="f53" fmla="val 107"/>
                <a:gd name="f54" fmla="val 2131"/>
                <a:gd name="f55" fmla="val 99"/>
                <a:gd name="f56" fmla="val 95"/>
                <a:gd name="f57" fmla="val 2109"/>
                <a:gd name="f58" fmla="val 2107"/>
                <a:gd name="f59" fmla="val 2105"/>
                <a:gd name="f60" fmla="val 96"/>
                <a:gd name="f61" fmla="val 2102"/>
                <a:gd name="f62" fmla="val 2098"/>
                <a:gd name="f63" fmla="val 2092"/>
                <a:gd name="f64" fmla="val 97"/>
                <a:gd name="f65" fmla="val 2087"/>
                <a:gd name="f66" fmla="val 100"/>
                <a:gd name="f67" fmla="val 2067"/>
                <a:gd name="f68" fmla="val 104"/>
                <a:gd name="f69" fmla="val 2054"/>
                <a:gd name="f70" fmla="val 121"/>
                <a:gd name="f71" fmla="val 2047"/>
                <a:gd name="f72" fmla="val 138"/>
                <a:gd name="f73" fmla="val 1694"/>
                <a:gd name="f74" fmla="val 1114"/>
                <a:gd name="f75" fmla="val 6077"/>
                <a:gd name="f76" fmla="val 1456"/>
                <a:gd name="f77" fmla="val 8092"/>
                <a:gd name="f78" fmla="val 1863"/>
                <a:gd name="f79" fmla="val 8657"/>
                <a:gd name="f80" fmla="val 2494"/>
                <a:gd name="f81" fmla="val 3334"/>
                <a:gd name="f82" fmla="val 3396"/>
                <a:gd name="f83" fmla="val 3459"/>
                <a:gd name="f84" fmla="val 8941"/>
                <a:gd name="f85" fmla="val 3524"/>
                <a:gd name="f86" fmla="val 8938"/>
                <a:gd name="f87" fmla="val 4458"/>
                <a:gd name="f88" fmla="val 8891"/>
                <a:gd name="f89" fmla="val 5123"/>
                <a:gd name="f90" fmla="val 8541"/>
                <a:gd name="f91" fmla="val 5500"/>
                <a:gd name="f92" fmla="val 7894"/>
                <a:gd name="f93" fmla="val 6749"/>
                <a:gd name="f94" fmla="val 5748"/>
                <a:gd name="f95" fmla="val 4580"/>
                <a:gd name="f96" fmla="val 973"/>
                <a:gd name="f97" fmla="val 4132"/>
                <a:gd name="f98" fmla="val 37"/>
                <a:gd name="f99" fmla="val 4123"/>
                <a:gd name="f100" fmla="val 19"/>
                <a:gd name="f101" fmla="val 4107"/>
                <a:gd name="f102" fmla="val 7"/>
                <a:gd name="f103" fmla="val 4088"/>
                <a:gd name="f104" fmla="val 2"/>
                <a:gd name="f105" fmla="val 4082"/>
                <a:gd name="f106" fmla="val 4078"/>
                <a:gd name="f107" fmla="*/ f0 1 6750"/>
                <a:gd name="f108" fmla="*/ f1 1 8943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6750"/>
                <a:gd name="f115" fmla="*/ f112 1 8943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6750" h="8943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13" y="f14"/>
                  </a:lnTo>
                  <a:cubicBezTo>
                    <a:pt x="f11" y="f15"/>
                    <a:pt x="f9" y="f16"/>
                    <a:pt x="f17" y="f18"/>
                  </a:cubicBezTo>
                  <a:lnTo>
                    <a:pt x="f5" y="f6"/>
                  </a:lnTo>
                  <a:close/>
                  <a:moveTo>
                    <a:pt x="f19" y="f20"/>
                  </a:moveTo>
                  <a:cubicBezTo>
                    <a:pt x="f21" y="f22"/>
                    <a:pt x="f23" y="f24"/>
                    <a:pt x="f25" y="f26"/>
                  </a:cubicBezTo>
                  <a:cubicBezTo>
                    <a:pt x="f23" y="f24"/>
                    <a:pt x="f27" y="f22"/>
                    <a:pt x="f19" y="f20"/>
                  </a:cubicBezTo>
                  <a:close/>
                  <a:moveTo>
                    <a:pt x="f25" y="f28"/>
                  </a:moveTo>
                  <a:lnTo>
                    <a:pt x="f25" y="f28"/>
                  </a:lnTo>
                  <a:cubicBezTo>
                    <a:pt x="f25" y="f29"/>
                    <a:pt x="f30" y="f31"/>
                    <a:pt x="f30" y="f32"/>
                  </a:cubicBezTo>
                  <a:lnTo>
                    <a:pt x="f30" y="f32"/>
                  </a:lnTo>
                  <a:cubicBezTo>
                    <a:pt x="f30" y="f31"/>
                    <a:pt x="f25" y="f29"/>
                    <a:pt x="f25" y="f28"/>
                  </a:cubicBezTo>
                  <a:close/>
                  <a:moveTo>
                    <a:pt x="f33" y="f2"/>
                  </a:moveTo>
                  <a:cubicBezTo>
                    <a:pt x="f34" y="f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6"/>
                    <a:pt x="f48" y="f46"/>
                  </a:cubicBezTo>
                  <a:cubicBezTo>
                    <a:pt x="f49" y="f46"/>
                    <a:pt x="f50" y="f51"/>
                    <a:pt x="f52" y="f53"/>
                  </a:cubicBezTo>
                  <a:cubicBezTo>
                    <a:pt x="f54" y="f55"/>
                    <a:pt x="f18" y="f56"/>
                    <a:pt x="f57" y="f56"/>
                  </a:cubicBezTo>
                  <a:cubicBezTo>
                    <a:pt x="f58" y="f56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2" y="f75"/>
                    <a:pt x="f76" y="f77"/>
                  </a:cubicBezTo>
                  <a:cubicBezTo>
                    <a:pt x="f78" y="f79"/>
                    <a:pt x="f80" y="f4"/>
                    <a:pt x="f81" y="f4"/>
                  </a:cubicBezTo>
                  <a:cubicBezTo>
                    <a:pt x="f82" y="f4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2"/>
                    <a:pt x="f106" y="f2"/>
                    <a:pt x="f33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4509;p64">
              <a:extLst>
                <a:ext uri="{FF2B5EF4-FFF2-40B4-BE49-F238E27FC236}">
                  <a16:creationId xmlns:a16="http://schemas.microsoft.com/office/drawing/2014/main" id="{873FA678-CA88-4774-B283-F4FFB4D85CD9}"/>
                </a:ext>
              </a:extLst>
            </p:cNvPr>
            <p:cNvSpPr/>
            <p:nvPr/>
          </p:nvSpPr>
          <p:spPr>
            <a:xfrm>
              <a:off x="7619192" y="1942130"/>
              <a:ext cx="223653" cy="2084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6"/>
                <a:gd name="f4" fmla="val 6549"/>
                <a:gd name="f5" fmla="val 4486"/>
                <a:gd name="f6" fmla="val 1707"/>
                <a:gd name="f7" fmla="val 1708"/>
                <a:gd name="f8" fmla="val 2028"/>
                <a:gd name="f9" fmla="val 3494"/>
                <a:gd name="f10" fmla="val 2377"/>
                <a:gd name="f11" fmla="val 3864"/>
                <a:gd name="f12" fmla="val 2750"/>
                <a:gd name="f13" fmla="val 4209"/>
                <a:gd name="f14" fmla="val 3148"/>
                <a:gd name="f15" fmla="val 4527"/>
                <a:gd name="f16" fmla="val 2376"/>
                <a:gd name="f17" fmla="val 64"/>
                <a:gd name="f18" fmla="val 1"/>
                <a:gd name="f19" fmla="val 49"/>
                <a:gd name="f20" fmla="val 33"/>
                <a:gd name="f21" fmla="val 8"/>
                <a:gd name="f22" fmla="val 22"/>
                <a:gd name="f23" fmla="val 21"/>
                <a:gd name="f24" fmla="val 5"/>
                <a:gd name="f25" fmla="val 41"/>
                <a:gd name="f26" fmla="val 66"/>
                <a:gd name="f27" fmla="val 12"/>
                <a:gd name="f28" fmla="val 90"/>
                <a:gd name="f29" fmla="val 287"/>
                <a:gd name="f30" fmla="val 669"/>
                <a:gd name="f31" fmla="val 1217"/>
                <a:gd name="f32" fmla="val 2711"/>
                <a:gd name="f33" fmla="val 1581"/>
                <a:gd name="f34" fmla="val 4685"/>
                <a:gd name="f35" fmla="val 1583"/>
                <a:gd name="f36" fmla="val 4695"/>
                <a:gd name="f37" fmla="val 1588"/>
                <a:gd name="f38" fmla="val 4706"/>
                <a:gd name="f39" fmla="val 1595"/>
                <a:gd name="f40" fmla="val 4715"/>
                <a:gd name="f41" fmla="val 2616"/>
                <a:gd name="f42" fmla="val 5916"/>
                <a:gd name="f43" fmla="val 3583"/>
                <a:gd name="f44" fmla="val 6532"/>
                <a:gd name="f45" fmla="val 4466"/>
                <a:gd name="f46" fmla="val 4508"/>
                <a:gd name="f47" fmla="val 4549"/>
                <a:gd name="f48" fmla="val 4587"/>
                <a:gd name="f49" fmla="val 6546"/>
                <a:gd name="f50" fmla="val 5174"/>
                <a:gd name="f51" fmla="val 6517"/>
                <a:gd name="f52" fmla="val 5730"/>
                <a:gd name="f53" fmla="val 6218"/>
                <a:gd name="f54" fmla="val 6238"/>
                <a:gd name="f55" fmla="val 5659"/>
                <a:gd name="f56" fmla="val 6785"/>
                <a:gd name="f57" fmla="val 5056"/>
                <a:gd name="f58" fmla="val 4434"/>
                <a:gd name="f59" fmla="val 6951"/>
                <a:gd name="f60" fmla="val 3809"/>
                <a:gd name="f61" fmla="val 6850"/>
                <a:gd name="f62" fmla="val 2930"/>
                <a:gd name="f63" fmla="val 6143"/>
                <a:gd name="f64" fmla="val 2030"/>
                <a:gd name="f65" fmla="val 4848"/>
                <a:gd name="f66" fmla="val 1130"/>
                <a:gd name="f67" fmla="val 4840"/>
                <a:gd name="f68" fmla="val 1123"/>
                <a:gd name="f69" fmla="val 4828"/>
                <a:gd name="f70" fmla="val 1119"/>
                <a:gd name="f71" fmla="val 4818"/>
                <a:gd name="f72" fmla="val 2817"/>
                <a:gd name="f73" fmla="val 948"/>
                <a:gd name="f74" fmla="val 692"/>
                <a:gd name="f75" fmla="val 223"/>
                <a:gd name="f76" fmla="val 80"/>
                <a:gd name="f77" fmla="val 73"/>
                <a:gd name="f78" fmla="*/ f0 1 7026"/>
                <a:gd name="f79" fmla="*/ f1 1 6549"/>
                <a:gd name="f80" fmla="val f2"/>
                <a:gd name="f81" fmla="val f3"/>
                <a:gd name="f82" fmla="val f4"/>
                <a:gd name="f83" fmla="+- f82 0 f80"/>
                <a:gd name="f84" fmla="+- f81 0 f80"/>
                <a:gd name="f85" fmla="*/ f84 1 7026"/>
                <a:gd name="f86" fmla="*/ f83 1 6549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7026" h="6549">
                  <a:moveTo>
                    <a:pt x="f5" y="f6"/>
                  </a:moveTo>
                  <a:cubicBezTo>
                    <a:pt x="f5" y="f6"/>
                    <a:pt x="f5" y="f6"/>
                    <a:pt x="f5" y="f7"/>
                  </a:cubicBezTo>
                  <a:cubicBezTo>
                    <a:pt x="f5" y="f6"/>
                    <a:pt x="f5" y="f6"/>
                    <a:pt x="f5" y="f6"/>
                  </a:cubicBezTo>
                  <a:close/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2" y="f13"/>
                    <a:pt x="f16" y="f11"/>
                    <a:pt x="f8" y="f9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"/>
                  </a:cubicBezTo>
                  <a:cubicBezTo>
                    <a:pt x="f46" y="f4"/>
                    <a:pt x="f47" y="f4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3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3"/>
                    <a:pt x="f74" y="f75"/>
                    <a:pt x="f28" y="f24"/>
                  </a:cubicBezTo>
                  <a:cubicBezTo>
                    <a:pt x="f76" y="f18"/>
                    <a:pt x="f77" y="f18"/>
                    <a:pt x="f17" y="f18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4510;p64">
              <a:extLst>
                <a:ext uri="{FF2B5EF4-FFF2-40B4-BE49-F238E27FC236}">
                  <a16:creationId xmlns:a16="http://schemas.microsoft.com/office/drawing/2014/main" id="{70F5F04F-620E-4746-99EF-DF37A103B4B8}"/>
                </a:ext>
              </a:extLst>
            </p:cNvPr>
            <p:cNvSpPr/>
            <p:nvPr/>
          </p:nvSpPr>
          <p:spPr>
            <a:xfrm>
              <a:off x="7316077" y="1662040"/>
              <a:ext cx="223653" cy="2081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6"/>
                <a:gd name="f4" fmla="val 6540"/>
                <a:gd name="f5" fmla="val 1281"/>
                <a:gd name="f6" fmla="val 3727"/>
                <a:gd name="f7" fmla="val 1502"/>
                <a:gd name="f8" fmla="val 3982"/>
                <a:gd name="f9" fmla="val 1743"/>
                <a:gd name="f10" fmla="val 4216"/>
                <a:gd name="f11" fmla="val 2002"/>
                <a:gd name="f12" fmla="val 4428"/>
                <a:gd name="f13" fmla="val 1742"/>
                <a:gd name="f14" fmla="val 1501"/>
                <a:gd name="f15" fmla="val 2550"/>
                <a:gd name="f16" fmla="val 2510"/>
                <a:gd name="f17" fmla="val 2472"/>
                <a:gd name="f18" fmla="val 2432"/>
                <a:gd name="f19" fmla="val 3"/>
                <a:gd name="f20" fmla="val 1845"/>
                <a:gd name="f21" fmla="val 31"/>
                <a:gd name="f22" fmla="val 1291"/>
                <a:gd name="f23" fmla="val 326"/>
                <a:gd name="f24" fmla="val 787"/>
                <a:gd name="f25" fmla="val 882"/>
                <a:gd name="f26" fmla="val 241"/>
                <a:gd name="f27" fmla="val 1484"/>
                <a:gd name="f28" fmla="val 1"/>
                <a:gd name="f29" fmla="val 2106"/>
                <a:gd name="f30" fmla="val 73"/>
                <a:gd name="f31" fmla="val 2732"/>
                <a:gd name="f32" fmla="val 174"/>
                <a:gd name="f33" fmla="val 3609"/>
                <a:gd name="f34" fmla="val 4510"/>
                <a:gd name="f35" fmla="val 2178"/>
                <a:gd name="f36" fmla="val 5410"/>
                <a:gd name="f37" fmla="val 2187"/>
                <a:gd name="f38" fmla="val 5417"/>
                <a:gd name="f39" fmla="val 2197"/>
                <a:gd name="f40" fmla="val 5422"/>
                <a:gd name="f41" fmla="val 2208"/>
                <a:gd name="f42" fmla="val 4152"/>
                <a:gd name="f43" fmla="val 5587"/>
                <a:gd name="f44" fmla="val 6161"/>
                <a:gd name="f45" fmla="val 6256"/>
                <a:gd name="f46" fmla="val 6936"/>
                <a:gd name="f47" fmla="val 6535"/>
                <a:gd name="f48" fmla="val 6945"/>
                <a:gd name="f49" fmla="val 6952"/>
                <a:gd name="f50" fmla="val 6960"/>
                <a:gd name="f51" fmla="val 6976"/>
                <a:gd name="f52" fmla="val 6993"/>
                <a:gd name="f53" fmla="val 6530"/>
                <a:gd name="f54" fmla="val 7006"/>
                <a:gd name="f55" fmla="val 6518"/>
                <a:gd name="f56" fmla="val 7023"/>
                <a:gd name="f57" fmla="val 6498"/>
                <a:gd name="f58" fmla="val 6471"/>
                <a:gd name="f59" fmla="val 7016"/>
                <a:gd name="f60" fmla="val 6448"/>
                <a:gd name="f61" fmla="val 6738"/>
                <a:gd name="f62" fmla="val 5866"/>
                <a:gd name="f63" fmla="val 5804"/>
                <a:gd name="f64" fmla="val 3812"/>
                <a:gd name="f65" fmla="val 5441"/>
                <a:gd name="f66" fmla="val 1830"/>
                <a:gd name="f67" fmla="val 5439"/>
                <a:gd name="f68" fmla="val 1820"/>
                <a:gd name="f69" fmla="val 5434"/>
                <a:gd name="f70" fmla="val 1809"/>
                <a:gd name="f71" fmla="val 5427"/>
                <a:gd name="f72" fmla="val 1800"/>
                <a:gd name="f73" fmla="val 4407"/>
                <a:gd name="f74" fmla="val 618"/>
                <a:gd name="f75" fmla="val 3440"/>
                <a:gd name="f76" fmla="val 13"/>
                <a:gd name="f77" fmla="*/ f0 1 7026"/>
                <a:gd name="f78" fmla="*/ f1 1 6540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7026"/>
                <a:gd name="f85" fmla="*/ f82 1 6540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7026" h="654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14" y="f8"/>
                    <a:pt x="f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2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25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"/>
                    <a:pt x="f49" y="f4"/>
                    <a:pt x="f50" y="f4"/>
                  </a:cubicBezTo>
                  <a:cubicBezTo>
                    <a:pt x="f51" y="f4"/>
                    <a:pt x="f52" y="f53"/>
                    <a:pt x="f54" y="f55"/>
                  </a:cubicBezTo>
                  <a:cubicBezTo>
                    <a:pt x="f56" y="f57"/>
                    <a:pt x="f3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15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4511;p64">
              <a:extLst>
                <a:ext uri="{FF2B5EF4-FFF2-40B4-BE49-F238E27FC236}">
                  <a16:creationId xmlns:a16="http://schemas.microsoft.com/office/drawing/2014/main" id="{0D021086-183B-4F7B-8C34-3A1ECB59ACEF}"/>
                </a:ext>
              </a:extLst>
            </p:cNvPr>
            <p:cNvSpPr/>
            <p:nvPr/>
          </p:nvSpPr>
          <p:spPr>
            <a:xfrm>
              <a:off x="7532854" y="1860392"/>
              <a:ext cx="93204" cy="90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8"/>
                <a:gd name="f4" fmla="val 2856"/>
                <a:gd name="f5" fmla="val 939"/>
                <a:gd name="f6" fmla="val 1542"/>
                <a:gd name="f7" fmla="val 944"/>
                <a:gd name="f8" fmla="val 1600"/>
                <a:gd name="f9" fmla="val 922"/>
                <a:gd name="f10" fmla="val 1666"/>
                <a:gd name="f11" fmla="val 929"/>
                <a:gd name="f12" fmla="val 1741"/>
                <a:gd name="f13" fmla="val 961"/>
                <a:gd name="f14" fmla="val 1812"/>
                <a:gd name="f15" fmla="val 941"/>
                <a:gd name="f16" fmla="val 1465"/>
                <a:gd name="f17" fmla="val 1"/>
                <a:gd name="f18" fmla="val 1442"/>
                <a:gd name="f19" fmla="val 1419"/>
                <a:gd name="f20" fmla="val 1395"/>
                <a:gd name="f21" fmla="val 2"/>
                <a:gd name="f22" fmla="val 609"/>
                <a:gd name="f23" fmla="val 41"/>
                <a:gd name="f24" fmla="val 712"/>
                <a:gd name="f25" fmla="val 39"/>
                <a:gd name="f26" fmla="val 1498"/>
                <a:gd name="f27" fmla="val 77"/>
                <a:gd name="f28" fmla="val 2259"/>
                <a:gd name="f29" fmla="val 707"/>
                <a:gd name="f30" fmla="val 2855"/>
                <a:gd name="f31" fmla="val 1462"/>
                <a:gd name="f32" fmla="val 1486"/>
                <a:gd name="f33" fmla="val 1510"/>
                <a:gd name="f34" fmla="val 1535"/>
                <a:gd name="f35" fmla="val 2854"/>
                <a:gd name="f36" fmla="val 2319"/>
                <a:gd name="f37" fmla="val 2816"/>
                <a:gd name="f38" fmla="val 2927"/>
                <a:gd name="f39" fmla="val 2146"/>
                <a:gd name="f40" fmla="val 2890"/>
                <a:gd name="f41" fmla="val 1358"/>
                <a:gd name="f42" fmla="val 2853"/>
                <a:gd name="f43" fmla="val 596"/>
                <a:gd name="f44" fmla="val 2220"/>
                <a:gd name="f45" fmla="*/ f0 1 2928"/>
                <a:gd name="f46" fmla="*/ f1 1 285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928"/>
                <a:gd name="f53" fmla="*/ f50 1 285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928" h="285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1" y="f12"/>
                    <a:pt x="f9" y="f10"/>
                    <a:pt x="f15" y="f8"/>
                  </a:cubicBezTo>
                  <a:lnTo>
                    <a:pt x="f5" y="f6"/>
                  </a:lnTo>
                  <a:close/>
                  <a:moveTo>
                    <a:pt x="f16" y="f17"/>
                  </a:moveTo>
                  <a:cubicBezTo>
                    <a:pt x="f18" y="f17"/>
                    <a:pt x="f19" y="f17"/>
                    <a:pt x="f20" y="f21"/>
                  </a:cubicBezTo>
                  <a:cubicBezTo>
                    <a:pt x="f22" y="f23"/>
                    <a:pt x="f17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0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7"/>
                    <a:pt x="f16" y="f17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5" name="Google Shape;4512;p64">
              <a:extLst>
                <a:ext uri="{FF2B5EF4-FFF2-40B4-BE49-F238E27FC236}">
                  <a16:creationId xmlns:a16="http://schemas.microsoft.com/office/drawing/2014/main" id="{46A9EBC1-6970-4DD8-8DA1-550BFD77BC4B}"/>
                </a:ext>
              </a:extLst>
            </p:cNvPr>
            <p:cNvSpPr/>
            <p:nvPr/>
          </p:nvSpPr>
          <p:spPr>
            <a:xfrm>
              <a:off x="7461138" y="1584719"/>
              <a:ext cx="214545" cy="2841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40"/>
                <a:gd name="f4" fmla="val 8928"/>
                <a:gd name="f5" fmla="val 3418"/>
                <a:gd name="f6" fmla="val 3354"/>
                <a:gd name="f7" fmla="val 3289"/>
                <a:gd name="f8" fmla="val 2"/>
                <a:gd name="f9" fmla="val 3222"/>
                <a:gd name="f10" fmla="val 5"/>
                <a:gd name="f11" fmla="val 2288"/>
                <a:gd name="f12" fmla="val 51"/>
                <a:gd name="f13" fmla="val 1624"/>
                <a:gd name="f14" fmla="val 401"/>
                <a:gd name="f15" fmla="val 1247"/>
                <a:gd name="f16" fmla="val 1048"/>
                <a:gd name="f17" fmla="val 1"/>
                <a:gd name="f18" fmla="val 3185"/>
                <a:gd name="f19" fmla="val 2160"/>
                <a:gd name="f20" fmla="val 7955"/>
                <a:gd name="f21" fmla="val 2607"/>
                <a:gd name="f22" fmla="val 8889"/>
                <a:gd name="f23" fmla="val 2616"/>
                <a:gd name="f24" fmla="val 8907"/>
                <a:gd name="f25" fmla="val 2631"/>
                <a:gd name="f26" fmla="val 8920"/>
                <a:gd name="f27" fmla="val 2651"/>
                <a:gd name="f28" fmla="val 8924"/>
                <a:gd name="f29" fmla="val 2657"/>
                <a:gd name="f30" fmla="val 8927"/>
                <a:gd name="f31" fmla="val 2663"/>
                <a:gd name="f32" fmla="val 2667"/>
                <a:gd name="f33" fmla="val 2681"/>
                <a:gd name="f34" fmla="val 2694"/>
                <a:gd name="f35" fmla="val 8922"/>
                <a:gd name="f36" fmla="val 2705"/>
                <a:gd name="f37" fmla="val 8910"/>
                <a:gd name="f38" fmla="val 2970"/>
                <a:gd name="f39" fmla="val 8681"/>
                <a:gd name="f40" fmla="val 3293"/>
                <a:gd name="f41" fmla="val 8551"/>
                <a:gd name="f42" fmla="val 3641"/>
                <a:gd name="f43" fmla="val 8536"/>
                <a:gd name="f44" fmla="val 3669"/>
                <a:gd name="f45" fmla="val 8534"/>
                <a:gd name="f46" fmla="val 3696"/>
                <a:gd name="f47" fmla="val 8533"/>
                <a:gd name="f48" fmla="val 3724"/>
                <a:gd name="f49" fmla="val 4041"/>
                <a:gd name="f50" fmla="val 4346"/>
                <a:gd name="f51" fmla="val 8632"/>
                <a:gd name="f52" fmla="val 4609"/>
                <a:gd name="f53" fmla="val 8818"/>
                <a:gd name="f54" fmla="val 4619"/>
                <a:gd name="f55" fmla="val 8826"/>
                <a:gd name="f56" fmla="val 4631"/>
                <a:gd name="f57" fmla="val 8829"/>
                <a:gd name="f58" fmla="val 4642"/>
                <a:gd name="f59" fmla="val 4645"/>
                <a:gd name="f60" fmla="val 4647"/>
                <a:gd name="f61" fmla="val 4649"/>
                <a:gd name="f62" fmla="val 4653"/>
                <a:gd name="f63" fmla="val 4659"/>
                <a:gd name="f64" fmla="val 8828"/>
                <a:gd name="f65" fmla="val 4665"/>
                <a:gd name="f66" fmla="val 4685"/>
                <a:gd name="f67" fmla="val 8821"/>
                <a:gd name="f68" fmla="val 4699"/>
                <a:gd name="f69" fmla="val 8805"/>
                <a:gd name="f70" fmla="val 4706"/>
                <a:gd name="f71" fmla="val 8786"/>
                <a:gd name="f72" fmla="val 5058"/>
                <a:gd name="f73" fmla="val 7812"/>
                <a:gd name="f74" fmla="val 2855"/>
                <a:gd name="f75" fmla="val 5291"/>
                <a:gd name="f76" fmla="val 851"/>
                <a:gd name="f77" fmla="val 4884"/>
                <a:gd name="f78" fmla="val 286"/>
                <a:gd name="f79" fmla="val 4255"/>
                <a:gd name="f80" fmla="*/ f0 1 6740"/>
                <a:gd name="f81" fmla="*/ f1 1 8928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6740"/>
                <a:gd name="f88" fmla="*/ f85 1 8928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6740" h="89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57"/>
                    <a:pt x="f63" y="f64"/>
                    <a:pt x="f65" y="f5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3" y="f74"/>
                    <a:pt x="f75" y="f76"/>
                  </a:cubicBezTo>
                  <a:cubicBezTo>
                    <a:pt x="f77" y="f78"/>
                    <a:pt x="f79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4513;p64">
              <a:extLst>
                <a:ext uri="{FF2B5EF4-FFF2-40B4-BE49-F238E27FC236}">
                  <a16:creationId xmlns:a16="http://schemas.microsoft.com/office/drawing/2014/main" id="{7CDA5AA6-49D0-4C87-8B8C-75919D6CF88B}"/>
                </a:ext>
              </a:extLst>
            </p:cNvPr>
            <p:cNvSpPr/>
            <p:nvPr/>
          </p:nvSpPr>
          <p:spPr>
            <a:xfrm>
              <a:off x="7615269" y="1644685"/>
              <a:ext cx="208976" cy="221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65"/>
                <a:gd name="f4" fmla="val 6960"/>
                <a:gd name="f5" fmla="val 4128"/>
                <a:gd name="f6" fmla="val 3299"/>
                <a:gd name="f7" fmla="val 3968"/>
                <a:gd name="f8" fmla="val 3444"/>
                <a:gd name="f9" fmla="val 3817"/>
                <a:gd name="f10" fmla="val 3603"/>
                <a:gd name="f11" fmla="val 3677"/>
                <a:gd name="f12" fmla="val 3771"/>
                <a:gd name="f13" fmla="val 3816"/>
                <a:gd name="f14" fmla="val 4031"/>
                <a:gd name="f15" fmla="val 4001"/>
                <a:gd name="f16" fmla="val 3970"/>
                <a:gd name="f17" fmla="val 1"/>
                <a:gd name="f18" fmla="val 3940"/>
                <a:gd name="f19" fmla="val 2"/>
                <a:gd name="f20" fmla="val 3897"/>
                <a:gd name="f21" fmla="val 4"/>
                <a:gd name="f22" fmla="val 3856"/>
                <a:gd name="f23" fmla="val 8"/>
                <a:gd name="f24" fmla="val 3813"/>
                <a:gd name="f25" fmla="val 14"/>
                <a:gd name="f26" fmla="val 2936"/>
                <a:gd name="f27" fmla="val 115"/>
                <a:gd name="f28" fmla="val 2036"/>
                <a:gd name="f29" fmla="val 823"/>
                <a:gd name="f30" fmla="val 1134"/>
                <a:gd name="f31" fmla="val 2117"/>
                <a:gd name="f32" fmla="val 1127"/>
                <a:gd name="f33" fmla="val 2126"/>
                <a:gd name="f34" fmla="val 1123"/>
                <a:gd name="f35" fmla="val 2137"/>
                <a:gd name="f36" fmla="val 2147"/>
                <a:gd name="f37" fmla="val 958"/>
                <a:gd name="f38" fmla="val 4094"/>
                <a:gd name="f39" fmla="val 289"/>
                <a:gd name="f40" fmla="val 6102"/>
                <a:gd name="f41" fmla="val 9"/>
                <a:gd name="f42" fmla="val 6874"/>
                <a:gd name="f43" fmla="val 6899"/>
                <a:gd name="f44" fmla="val 6925"/>
                <a:gd name="f45" fmla="val 26"/>
                <a:gd name="f46" fmla="val 6944"/>
                <a:gd name="f47" fmla="val 38"/>
                <a:gd name="f48" fmla="val 6953"/>
                <a:gd name="f49" fmla="val 52"/>
                <a:gd name="f50" fmla="val 6959"/>
                <a:gd name="f51" fmla="val 69"/>
                <a:gd name="f52" fmla="val 70"/>
                <a:gd name="f53" fmla="val 72"/>
                <a:gd name="f54" fmla="val 73"/>
                <a:gd name="f55" fmla="val 82"/>
                <a:gd name="f56" fmla="val 89"/>
                <a:gd name="f57" fmla="val 6958"/>
                <a:gd name="f58" fmla="val 98"/>
                <a:gd name="f59" fmla="val 6954"/>
                <a:gd name="f60" fmla="val 677"/>
                <a:gd name="f61" fmla="val 6679"/>
                <a:gd name="f62" fmla="val 2718"/>
                <a:gd name="f63" fmla="val 5749"/>
                <a:gd name="f64" fmla="val 4695"/>
                <a:gd name="f65" fmla="val 5384"/>
                <a:gd name="f66" fmla="val 4705"/>
                <a:gd name="f67" fmla="val 5383"/>
                <a:gd name="f68" fmla="val 4716"/>
                <a:gd name="f69" fmla="val 5377"/>
                <a:gd name="f70" fmla="val 4725"/>
                <a:gd name="f71" fmla="val 5370"/>
                <a:gd name="f72" fmla="val 5925"/>
                <a:gd name="f73" fmla="val 4347"/>
                <a:gd name="f74" fmla="val 6542"/>
                <a:gd name="f75" fmla="val 3382"/>
                <a:gd name="f76" fmla="val 6556"/>
                <a:gd name="f77" fmla="val 2499"/>
                <a:gd name="f78" fmla="val 1869"/>
                <a:gd name="f79" fmla="val 6266"/>
                <a:gd name="f80" fmla="val 1274"/>
                <a:gd name="f81" fmla="val 5663"/>
                <a:gd name="f82" fmla="val 727"/>
                <a:gd name="f83" fmla="val 5131"/>
                <a:gd name="f84" fmla="val 244"/>
                <a:gd name="f85" fmla="val 4583"/>
                <a:gd name="f86" fmla="*/ f0 1 6565"/>
                <a:gd name="f87" fmla="*/ f1 1 6960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6565"/>
                <a:gd name="f94" fmla="*/ f91 1 6960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6565" h="6960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2"/>
                  </a:moveTo>
                  <a:cubicBezTo>
                    <a:pt x="f15" y="f2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4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17" y="f43"/>
                    <a:pt x="f2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0"/>
                    <a:pt x="f54" y="f50"/>
                  </a:cubicBezTo>
                  <a:cubicBezTo>
                    <a:pt x="f55" y="f50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3" y="f78"/>
                    <a:pt x="f79" y="f80"/>
                    <a:pt x="f81" y="f82"/>
                  </a:cubicBezTo>
                  <a:cubicBezTo>
                    <a:pt x="f83" y="f84"/>
                    <a:pt x="f85" y="f2"/>
                    <a:pt x="f14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4514;p64">
              <a:extLst>
                <a:ext uri="{FF2B5EF4-FFF2-40B4-BE49-F238E27FC236}">
                  <a16:creationId xmlns:a16="http://schemas.microsoft.com/office/drawing/2014/main" id="{C9B727A4-E977-4D1E-9891-22B9CF28AA02}"/>
                </a:ext>
              </a:extLst>
            </p:cNvPr>
            <p:cNvSpPr/>
            <p:nvPr/>
          </p:nvSpPr>
          <p:spPr>
            <a:xfrm>
              <a:off x="7616641" y="1815312"/>
              <a:ext cx="285631" cy="1595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73"/>
                <a:gd name="f4" fmla="val 5012"/>
                <a:gd name="f5" fmla="val 4643"/>
                <a:gd name="f6" fmla="val 859"/>
                <a:gd name="f7" fmla="val 4652"/>
                <a:gd name="f8" fmla="val 4657"/>
                <a:gd name="f9" fmla="val 860"/>
                <a:gd name="f10" fmla="val 863"/>
                <a:gd name="f11" fmla="val 4632"/>
                <a:gd name="f12" fmla="val 3815"/>
                <a:gd name="f13" fmla="val 903"/>
                <a:gd name="f14" fmla="val 3005"/>
                <a:gd name="f15" fmla="val 1056"/>
                <a:gd name="f16" fmla="val 2235"/>
                <a:gd name="f17" fmla="val 1314"/>
                <a:gd name="f18" fmla="val 3013"/>
                <a:gd name="f19" fmla="val 1053"/>
                <a:gd name="f20" fmla="val 3829"/>
                <a:gd name="f21" fmla="val 898"/>
                <a:gd name="f22" fmla="val 2675"/>
                <a:gd name="f23" fmla="val 1594"/>
                <a:gd name="f24" fmla="val 2473"/>
                <a:gd name="f25" fmla="val 1661"/>
                <a:gd name="f26" fmla="val 2268"/>
                <a:gd name="f27" fmla="val 1740"/>
                <a:gd name="f28" fmla="val 2073"/>
                <a:gd name="f29" fmla="val 1829"/>
                <a:gd name="f30" fmla="val 2471"/>
                <a:gd name="f31" fmla="val 7676"/>
                <a:gd name="f32" fmla="val 3762"/>
                <a:gd name="f33" fmla="val 7422"/>
                <a:gd name="f34" fmla="val 3897"/>
                <a:gd name="f35" fmla="val 7158"/>
                <a:gd name="f36" fmla="val 4012"/>
                <a:gd name="f37" fmla="val 6888"/>
                <a:gd name="f38" fmla="val 4100"/>
                <a:gd name="f39" fmla="val 4010"/>
                <a:gd name="f40" fmla="val 6695"/>
                <a:gd name="f41" fmla="val 4164"/>
                <a:gd name="f42" fmla="val 6495"/>
                <a:gd name="f43" fmla="val 4218"/>
                <a:gd name="f44" fmla="val 6284"/>
                <a:gd name="f45" fmla="val 4260"/>
                <a:gd name="f46" fmla="val 4217"/>
                <a:gd name="f47" fmla="val 4163"/>
                <a:gd name="f48" fmla="val 1653"/>
                <a:gd name="f49" fmla="val 3899"/>
                <a:gd name="f50" fmla="val 2292"/>
                <a:gd name="f51" fmla="val 4040"/>
                <a:gd name="f52" fmla="val 2944"/>
                <a:gd name="f53" fmla="val 4184"/>
                <a:gd name="f54" fmla="val 3604"/>
                <a:gd name="f55" fmla="val 4278"/>
                <a:gd name="f56" fmla="val 2943"/>
                <a:gd name="f57" fmla="val 2289"/>
                <a:gd name="f58" fmla="val 6160"/>
                <a:gd name="f59" fmla="val 1"/>
                <a:gd name="f60" fmla="val 6061"/>
                <a:gd name="f61" fmla="val 5959"/>
                <a:gd name="f62" fmla="val 3"/>
                <a:gd name="f63" fmla="val 5855"/>
                <a:gd name="f64" fmla="val 9"/>
                <a:gd name="f65" fmla="val 3601"/>
                <a:gd name="f66" fmla="val 118"/>
                <a:gd name="f67" fmla="val 832"/>
                <a:gd name="f68" fmla="val 1364"/>
                <a:gd name="f69" fmla="val 38"/>
                <a:gd name="f70" fmla="val 1743"/>
                <a:gd name="f71" fmla="val 21"/>
                <a:gd name="f72" fmla="val 1753"/>
                <a:gd name="f73" fmla="val 8"/>
                <a:gd name="f74" fmla="val 1769"/>
                <a:gd name="f75" fmla="val 1789"/>
                <a:gd name="f76" fmla="val 1807"/>
                <a:gd name="f77" fmla="val 6"/>
                <a:gd name="f78" fmla="val 1827"/>
                <a:gd name="f79" fmla="val 18"/>
                <a:gd name="f80" fmla="val 1843"/>
                <a:gd name="f81" fmla="val 243"/>
                <a:gd name="f82" fmla="val 2106"/>
                <a:gd name="f83" fmla="val 369"/>
                <a:gd name="f84" fmla="val 2427"/>
                <a:gd name="f85" fmla="val 385"/>
                <a:gd name="f86" fmla="val 2768"/>
                <a:gd name="f87" fmla="val 402"/>
                <a:gd name="f88" fmla="val 3117"/>
                <a:gd name="f89" fmla="val 303"/>
                <a:gd name="f90" fmla="val 3455"/>
                <a:gd name="f91" fmla="val 100"/>
                <a:gd name="f92" fmla="val 3743"/>
                <a:gd name="f93" fmla="val 87"/>
                <a:gd name="f94" fmla="val 3758"/>
                <a:gd name="f95" fmla="val 86"/>
                <a:gd name="f96" fmla="val 3780"/>
                <a:gd name="f97" fmla="val 92"/>
                <a:gd name="f98" fmla="val 3798"/>
                <a:gd name="f99" fmla="val 96"/>
                <a:gd name="f100" fmla="val 3817"/>
                <a:gd name="f101" fmla="val 110"/>
                <a:gd name="f102" fmla="val 3832"/>
                <a:gd name="f103" fmla="val 130"/>
                <a:gd name="f104" fmla="val 3839"/>
                <a:gd name="f105" fmla="val 690"/>
                <a:gd name="f106" fmla="val 4042"/>
                <a:gd name="f107" fmla="val 3478"/>
                <a:gd name="f108" fmla="val 5011"/>
                <a:gd name="f109" fmla="val 5744"/>
                <a:gd name="f110" fmla="val 5865"/>
                <a:gd name="f111" fmla="val 5984"/>
                <a:gd name="f112" fmla="val 5009"/>
                <a:gd name="f113" fmla="val 6102"/>
                <a:gd name="f114" fmla="val 5003"/>
                <a:gd name="f115" fmla="val 6945"/>
                <a:gd name="f116" fmla="val 4962"/>
                <a:gd name="f117" fmla="val 7611"/>
                <a:gd name="f118" fmla="val 4768"/>
                <a:gd name="f119" fmla="val 8081"/>
                <a:gd name="f120" fmla="val 4432"/>
                <a:gd name="f121" fmla="val 8688"/>
                <a:gd name="f122" fmla="val 3993"/>
                <a:gd name="f123" fmla="val 3298"/>
                <a:gd name="f124" fmla="val 8926"/>
                <a:gd name="f125" fmla="val 2363"/>
                <a:gd name="f126" fmla="val 8880"/>
                <a:gd name="f127" fmla="val 1426"/>
                <a:gd name="f128" fmla="val 8527"/>
                <a:gd name="f129" fmla="val 760"/>
                <a:gd name="f130" fmla="val 7882"/>
                <a:gd name="f131" fmla="val 383"/>
                <a:gd name="f132" fmla="val 7442"/>
                <a:gd name="f133" fmla="val 6866"/>
                <a:gd name="f134" fmla="*/ f0 1 8973"/>
                <a:gd name="f135" fmla="*/ f1 1 5012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8973"/>
                <a:gd name="f142" fmla="*/ f139 1 5012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8973" h="50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11" y="f10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5"/>
                    <a:pt x="f26" y="f27"/>
                    <a:pt x="f28" y="f29"/>
                  </a:cubicBezTo>
                  <a:cubicBezTo>
                    <a:pt x="f26" y="f27"/>
                    <a:pt x="f30" y="f25"/>
                    <a:pt x="f22" y="f23"/>
                  </a:cubicBezTo>
                  <a:close/>
                  <a:moveTo>
                    <a:pt x="f31" y="f32"/>
                  </a:moveTo>
                  <a:cubicBezTo>
                    <a:pt x="f33" y="f34"/>
                    <a:pt x="f35" y="f36"/>
                    <a:pt x="f37" y="f38"/>
                  </a:cubicBezTo>
                  <a:cubicBezTo>
                    <a:pt x="f35" y="f39"/>
                    <a:pt x="f33" y="f34"/>
                    <a:pt x="f31" y="f32"/>
                  </a:cubicBezTo>
                  <a:close/>
                  <a:moveTo>
                    <a:pt x="f37" y="f38"/>
                  </a:moveTo>
                  <a:cubicBezTo>
                    <a:pt x="f40" y="f41"/>
                    <a:pt x="f42" y="f43"/>
                    <a:pt x="f44" y="f45"/>
                  </a:cubicBezTo>
                  <a:cubicBezTo>
                    <a:pt x="f42" y="f46"/>
                    <a:pt x="f40" y="f47"/>
                    <a:pt x="f37" y="f38"/>
                  </a:cubicBezTo>
                  <a:close/>
                  <a:moveTo>
                    <a:pt x="f48" y="f49"/>
                  </a:moveTo>
                  <a:cubicBezTo>
                    <a:pt x="f50" y="f51"/>
                    <a:pt x="f52" y="f53"/>
                    <a:pt x="f54" y="f55"/>
                  </a:cubicBezTo>
                  <a:cubicBezTo>
                    <a:pt x="f56" y="f53"/>
                    <a:pt x="f57" y="f51"/>
                    <a:pt x="f48" y="f49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62" y="f75"/>
                  </a:cubicBezTo>
                  <a:cubicBezTo>
                    <a:pt x="f59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3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03"/>
                    <a:pt x="f133" y="f59"/>
                    <a:pt x="f58" y="f59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8" name="Google Shape;4515;p64">
              <a:extLst>
                <a:ext uri="{FF2B5EF4-FFF2-40B4-BE49-F238E27FC236}">
                  <a16:creationId xmlns:a16="http://schemas.microsoft.com/office/drawing/2014/main" id="{FBAD25CB-B78E-4F91-9F83-3EB566686A96}"/>
                </a:ext>
              </a:extLst>
            </p:cNvPr>
            <p:cNvSpPr/>
            <p:nvPr/>
          </p:nvSpPr>
          <p:spPr>
            <a:xfrm>
              <a:off x="7761994" y="1662863"/>
              <a:ext cx="67738" cy="1586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8"/>
                <a:gd name="f4" fmla="val 4985"/>
                <a:gd name="f5" fmla="val 1095"/>
                <a:gd name="f6" fmla="val 1"/>
                <a:gd name="f7" fmla="val 1065"/>
                <a:gd name="f8" fmla="val 1035"/>
                <a:gd name="f9" fmla="val 13"/>
                <a:gd name="f10" fmla="val 1013"/>
                <a:gd name="f11" fmla="val 37"/>
                <a:gd name="f12" fmla="val 973"/>
                <a:gd name="f13" fmla="val 81"/>
                <a:gd name="f14" fmla="val 976"/>
                <a:gd name="f15" fmla="val 151"/>
                <a:gd name="f16" fmla="val 1020"/>
                <a:gd name="f17" fmla="val 192"/>
                <a:gd name="f18" fmla="val 1614"/>
                <a:gd name="f19" fmla="val 727"/>
                <a:gd name="f20" fmla="val 1907"/>
                <a:gd name="f21" fmla="val 1311"/>
                <a:gd name="f22" fmla="val 1896"/>
                <a:gd name="f23" fmla="val 1928"/>
                <a:gd name="f24" fmla="val 1882"/>
                <a:gd name="f25" fmla="val 2805"/>
                <a:gd name="f26" fmla="val 1261"/>
                <a:gd name="f27" fmla="val 3768"/>
                <a:gd name="f28" fmla="val 52"/>
                <a:gd name="f29" fmla="val 4790"/>
                <a:gd name="f30" fmla="val 6"/>
                <a:gd name="f31" fmla="val 4829"/>
                <a:gd name="f32" fmla="val 4899"/>
                <a:gd name="f33" fmla="val 40"/>
                <a:gd name="f34" fmla="val 4944"/>
                <a:gd name="f35" fmla="val 62"/>
                <a:gd name="f36" fmla="val 4971"/>
                <a:gd name="f37" fmla="val 93"/>
                <a:gd name="f38" fmla="val 4984"/>
                <a:gd name="f39" fmla="val 123"/>
                <a:gd name="f40" fmla="val 148"/>
                <a:gd name="f41" fmla="val 175"/>
                <a:gd name="f42" fmla="val 4976"/>
                <a:gd name="f43" fmla="val 193"/>
                <a:gd name="f44" fmla="val 4958"/>
                <a:gd name="f45" fmla="val 1452"/>
                <a:gd name="f46" fmla="val 3895"/>
                <a:gd name="f47" fmla="val 2099"/>
                <a:gd name="f48" fmla="val 2876"/>
                <a:gd name="f49" fmla="val 2115"/>
                <a:gd name="f50" fmla="val 1932"/>
                <a:gd name="f51" fmla="val 1250"/>
                <a:gd name="f52" fmla="val 1809"/>
                <a:gd name="f53" fmla="val 609"/>
                <a:gd name="f54" fmla="val 1168"/>
                <a:gd name="f55" fmla="val 30"/>
                <a:gd name="f56" fmla="val 1147"/>
                <a:gd name="f57" fmla="val 10"/>
                <a:gd name="f58" fmla="val 1121"/>
                <a:gd name="f59" fmla="*/ f0 1 2128"/>
                <a:gd name="f60" fmla="*/ f1 1 4985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128"/>
                <a:gd name="f67" fmla="*/ f64 1 4985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128" h="498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3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4516;p64">
              <a:extLst>
                <a:ext uri="{FF2B5EF4-FFF2-40B4-BE49-F238E27FC236}">
                  <a16:creationId xmlns:a16="http://schemas.microsoft.com/office/drawing/2014/main" id="{BD340691-FE19-421C-A8EF-C95F87444621}"/>
                </a:ext>
              </a:extLst>
            </p:cNvPr>
            <p:cNvSpPr/>
            <p:nvPr/>
          </p:nvSpPr>
          <p:spPr>
            <a:xfrm>
              <a:off x="7644969" y="1639244"/>
              <a:ext cx="155749" cy="762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93"/>
                <a:gd name="f4" fmla="val 2396"/>
                <a:gd name="f5" fmla="val 3098"/>
                <a:gd name="f6" fmla="val 3019"/>
                <a:gd name="f7" fmla="val 2939"/>
                <a:gd name="f8" fmla="val 5"/>
                <a:gd name="f9" fmla="val 2859"/>
                <a:gd name="f10" fmla="val 14"/>
                <a:gd name="f11" fmla="val 1922"/>
                <a:gd name="f12" fmla="val 122"/>
                <a:gd name="f13" fmla="val 970"/>
                <a:gd name="f14" fmla="val 864"/>
                <a:gd name="f15" fmla="val 35"/>
                <a:gd name="f16" fmla="val 2223"/>
                <a:gd name="f17" fmla="val 1"/>
                <a:gd name="f18" fmla="val 2273"/>
                <a:gd name="f19" fmla="val 13"/>
                <a:gd name="f20" fmla="val 2342"/>
                <a:gd name="f21" fmla="val 63"/>
                <a:gd name="f22" fmla="val 2375"/>
                <a:gd name="f23" fmla="val 82"/>
                <a:gd name="f24" fmla="val 2388"/>
                <a:gd name="f25" fmla="val 103"/>
                <a:gd name="f26" fmla="val 2395"/>
                <a:gd name="f27" fmla="val 125"/>
                <a:gd name="f28" fmla="val 160"/>
                <a:gd name="f29" fmla="val 194"/>
                <a:gd name="f30" fmla="val 2378"/>
                <a:gd name="f31" fmla="val 213"/>
                <a:gd name="f32" fmla="val 2347"/>
                <a:gd name="f33" fmla="val 1113"/>
                <a:gd name="f34" fmla="val 1044"/>
                <a:gd name="f35" fmla="val 2010"/>
                <a:gd name="f36" fmla="val 332"/>
                <a:gd name="f37" fmla="val 2883"/>
                <a:gd name="f38" fmla="val 230"/>
                <a:gd name="f39" fmla="val 2954"/>
                <a:gd name="f40" fmla="val 222"/>
                <a:gd name="f41" fmla="val 3025"/>
                <a:gd name="f42" fmla="val 218"/>
                <a:gd name="f43" fmla="val 3095"/>
                <a:gd name="f44" fmla="val 3635"/>
                <a:gd name="f45" fmla="val 4173"/>
                <a:gd name="f46" fmla="val 458"/>
                <a:gd name="f47" fmla="val 4696"/>
                <a:gd name="f48" fmla="val 933"/>
                <a:gd name="f49" fmla="val 4717"/>
                <a:gd name="f50" fmla="val 951"/>
                <a:gd name="f51" fmla="val 4743"/>
                <a:gd name="f52" fmla="val 961"/>
                <a:gd name="f53" fmla="val 4770"/>
                <a:gd name="f54" fmla="val 4799"/>
                <a:gd name="f55" fmla="val 4829"/>
                <a:gd name="f56" fmla="val 949"/>
                <a:gd name="f57" fmla="val 4851"/>
                <a:gd name="f58" fmla="val 925"/>
                <a:gd name="f59" fmla="val 880"/>
                <a:gd name="f60" fmla="val 4888"/>
                <a:gd name="f61" fmla="val 811"/>
                <a:gd name="f62" fmla="val 4844"/>
                <a:gd name="f63" fmla="val 770"/>
                <a:gd name="f64" fmla="val 4280"/>
                <a:gd name="f65" fmla="val 258"/>
                <a:gd name="f66" fmla="val 3693"/>
                <a:gd name="f67" fmla="*/ f0 1 4893"/>
                <a:gd name="f68" fmla="*/ f1 1 2396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4893"/>
                <a:gd name="f75" fmla="*/ f72 1 2396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4893" h="239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3" y="f59"/>
                    <a:pt x="f60" y="f61"/>
                    <a:pt x="f62" y="f63"/>
                  </a:cubicBezTo>
                  <a:cubicBezTo>
                    <a:pt x="f64" y="f65"/>
                    <a:pt x="f6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4517;p64">
              <a:extLst>
                <a:ext uri="{FF2B5EF4-FFF2-40B4-BE49-F238E27FC236}">
                  <a16:creationId xmlns:a16="http://schemas.microsoft.com/office/drawing/2014/main" id="{E199605B-D254-44BA-81FD-557989084B17}"/>
                </a:ext>
              </a:extLst>
            </p:cNvPr>
            <p:cNvSpPr/>
            <p:nvPr/>
          </p:nvSpPr>
          <p:spPr>
            <a:xfrm>
              <a:off x="7329190" y="1990776"/>
              <a:ext cx="67738" cy="1587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8"/>
                <a:gd name="f4" fmla="val 4986"/>
                <a:gd name="f5" fmla="val 2006"/>
                <a:gd name="f6" fmla="val 1"/>
                <a:gd name="f7" fmla="val 1981"/>
                <a:gd name="f8" fmla="val 1955"/>
                <a:gd name="f9" fmla="val 9"/>
                <a:gd name="f10" fmla="val 1934"/>
                <a:gd name="f11" fmla="val 26"/>
                <a:gd name="f12" fmla="val 677"/>
                <a:gd name="f13" fmla="val 1092"/>
                <a:gd name="f14" fmla="val 27"/>
                <a:gd name="f15" fmla="val 2110"/>
                <a:gd name="f16" fmla="val 12"/>
                <a:gd name="f17" fmla="val 3053"/>
                <a:gd name="f18" fmla="val 3735"/>
                <a:gd name="f19" fmla="val 318"/>
                <a:gd name="f20" fmla="val 4376"/>
                <a:gd name="f21" fmla="val 959"/>
                <a:gd name="f22" fmla="val 4957"/>
                <a:gd name="f23" fmla="val 979"/>
                <a:gd name="f24" fmla="val 4975"/>
                <a:gd name="f25" fmla="val 1006"/>
                <a:gd name="f26" fmla="val 4985"/>
                <a:gd name="f27" fmla="val 1033"/>
                <a:gd name="f28" fmla="val 1063"/>
                <a:gd name="f29" fmla="val 1091"/>
                <a:gd name="f30" fmla="val 4974"/>
                <a:gd name="f31" fmla="val 1114"/>
                <a:gd name="f32" fmla="val 4947"/>
                <a:gd name="f33" fmla="val 1155"/>
                <a:gd name="f34" fmla="val 4903"/>
                <a:gd name="f35" fmla="val 1151"/>
                <a:gd name="f36" fmla="val 4833"/>
                <a:gd name="f37" fmla="val 1107"/>
                <a:gd name="f38" fmla="val 4793"/>
                <a:gd name="f39" fmla="val 514"/>
                <a:gd name="f40" fmla="val 4256"/>
                <a:gd name="f41" fmla="val 221"/>
                <a:gd name="f42" fmla="val 3672"/>
                <a:gd name="f43" fmla="val 231"/>
                <a:gd name="f44" fmla="val 3057"/>
                <a:gd name="f45" fmla="val 247"/>
                <a:gd name="f46" fmla="val 2180"/>
                <a:gd name="f47" fmla="val 869"/>
                <a:gd name="f48" fmla="val 1216"/>
                <a:gd name="f49" fmla="val 2077"/>
                <a:gd name="f50" fmla="val 194"/>
                <a:gd name="f51" fmla="val 2124"/>
                <a:gd name="f52" fmla="val 155"/>
                <a:gd name="f53" fmla="val 86"/>
                <a:gd name="f54" fmla="val 2089"/>
                <a:gd name="f55" fmla="val 39"/>
                <a:gd name="f56" fmla="val 2068"/>
                <a:gd name="f57" fmla="val 14"/>
                <a:gd name="f58" fmla="val 2037"/>
                <a:gd name="f59" fmla="*/ f0 1 2128"/>
                <a:gd name="f60" fmla="*/ f1 1 4986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128"/>
                <a:gd name="f67" fmla="*/ f64 1 4986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128" h="49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3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4518;p64">
              <a:extLst>
                <a:ext uri="{FF2B5EF4-FFF2-40B4-BE49-F238E27FC236}">
                  <a16:creationId xmlns:a16="http://schemas.microsoft.com/office/drawing/2014/main" id="{D297C9A6-29D8-4D6B-A371-9E91FFB32B83}"/>
                </a:ext>
              </a:extLst>
            </p:cNvPr>
            <p:cNvSpPr/>
            <p:nvPr/>
          </p:nvSpPr>
          <p:spPr>
            <a:xfrm>
              <a:off x="7358195" y="2096838"/>
              <a:ext cx="155786" cy="76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94"/>
                <a:gd name="f4" fmla="val 2397"/>
                <a:gd name="f5" fmla="val 4769"/>
                <a:gd name="f6" fmla="val 1"/>
                <a:gd name="f7" fmla="val 4734"/>
                <a:gd name="f8" fmla="val 4699"/>
                <a:gd name="f9" fmla="val 17"/>
                <a:gd name="f10" fmla="val 4677"/>
                <a:gd name="f11" fmla="val 48"/>
                <a:gd name="f12" fmla="val 3779"/>
                <a:gd name="f13" fmla="val 1351"/>
                <a:gd name="f14" fmla="val 2882"/>
                <a:gd name="f15" fmla="val 2063"/>
                <a:gd name="f16" fmla="val 2010"/>
                <a:gd name="f17" fmla="val 2164"/>
                <a:gd name="f18" fmla="val 1939"/>
                <a:gd name="f19" fmla="val 2173"/>
                <a:gd name="f20" fmla="val 1868"/>
                <a:gd name="f21" fmla="val 2177"/>
                <a:gd name="f22" fmla="val 1797"/>
                <a:gd name="f23" fmla="val 1256"/>
                <a:gd name="f24" fmla="val 718"/>
                <a:gd name="f25" fmla="val 1937"/>
                <a:gd name="f26" fmla="val 196"/>
                <a:gd name="f27" fmla="val 1464"/>
                <a:gd name="f28" fmla="val 175"/>
                <a:gd name="f29" fmla="val 1444"/>
                <a:gd name="f30" fmla="val 149"/>
                <a:gd name="f31" fmla="val 1435"/>
                <a:gd name="f32" fmla="val 123"/>
                <a:gd name="f33" fmla="val 93"/>
                <a:gd name="f34" fmla="val 63"/>
                <a:gd name="f35" fmla="val 1447"/>
                <a:gd name="f36" fmla="val 41"/>
                <a:gd name="f37" fmla="val 1471"/>
                <a:gd name="f38" fmla="val 1515"/>
                <a:gd name="f39" fmla="val 4"/>
                <a:gd name="f40" fmla="val 1585"/>
                <a:gd name="f41" fmla="val 1626"/>
                <a:gd name="f42" fmla="val 613"/>
                <a:gd name="f43" fmla="val 2139"/>
                <a:gd name="f44" fmla="val 1200"/>
                <a:gd name="f45" fmla="val 1795"/>
                <a:gd name="f46" fmla="val 1875"/>
                <a:gd name="f47" fmla="val 1953"/>
                <a:gd name="f48" fmla="val 2391"/>
                <a:gd name="f49" fmla="val 2034"/>
                <a:gd name="f50" fmla="val 2382"/>
                <a:gd name="f51" fmla="val 2973"/>
                <a:gd name="f52" fmla="val 2274"/>
                <a:gd name="f53" fmla="val 3923"/>
                <a:gd name="f54" fmla="val 1532"/>
                <a:gd name="f55" fmla="val 4860"/>
                <a:gd name="f56" fmla="val 174"/>
                <a:gd name="f57" fmla="val 124"/>
                <a:gd name="f58" fmla="val 4881"/>
                <a:gd name="f59" fmla="val 54"/>
                <a:gd name="f60" fmla="val 4831"/>
                <a:gd name="f61" fmla="val 20"/>
                <a:gd name="f62" fmla="val 4812"/>
                <a:gd name="f63" fmla="val 7"/>
                <a:gd name="f64" fmla="val 4791"/>
                <a:gd name="f65" fmla="*/ f0 1 4894"/>
                <a:gd name="f66" fmla="*/ f1 1 239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4894"/>
                <a:gd name="f73" fmla="*/ f70 1 239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4894" h="239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6" y="f38"/>
                    <a:pt x="f39" y="f40"/>
                    <a:pt x="f11" y="f41"/>
                  </a:cubicBezTo>
                  <a:cubicBezTo>
                    <a:pt x="f42" y="f43"/>
                    <a:pt x="f44" y="f4"/>
                    <a:pt x="f45" y="f4"/>
                  </a:cubicBezTo>
                  <a:cubicBezTo>
                    <a:pt x="f46" y="f4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3" y="f57"/>
                    <a:pt x="f58" y="f59"/>
                    <a:pt x="f60" y="f61"/>
                  </a:cubicBezTo>
                  <a:cubicBezTo>
                    <a:pt x="f62" y="f63"/>
                    <a:pt x="f6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4519;p64">
              <a:extLst>
                <a:ext uri="{FF2B5EF4-FFF2-40B4-BE49-F238E27FC236}">
                  <a16:creationId xmlns:a16="http://schemas.microsoft.com/office/drawing/2014/main" id="{9BB071E9-4755-45DF-BBF3-450E0EA8385E}"/>
                </a:ext>
              </a:extLst>
            </p:cNvPr>
            <p:cNvSpPr/>
            <p:nvPr/>
          </p:nvSpPr>
          <p:spPr>
            <a:xfrm>
              <a:off x="7663750" y="2089166"/>
              <a:ext cx="159416" cy="669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08"/>
                <a:gd name="f4" fmla="val 2104"/>
                <a:gd name="f5" fmla="val 122"/>
                <a:gd name="f6" fmla="val 97"/>
                <a:gd name="f7" fmla="val 72"/>
                <a:gd name="f8" fmla="val 9"/>
                <a:gd name="f9" fmla="val 52"/>
                <a:gd name="f10" fmla="val 26"/>
                <a:gd name="f11" fmla="val 5"/>
                <a:gd name="f12" fmla="val 66"/>
                <a:gd name="f13" fmla="val 135"/>
                <a:gd name="f14" fmla="val 39"/>
                <a:gd name="f15" fmla="val 181"/>
                <a:gd name="f16" fmla="val 1104"/>
                <a:gd name="f17" fmla="val 1440"/>
                <a:gd name="f18" fmla="val 2122"/>
                <a:gd name="f19" fmla="val 2088"/>
                <a:gd name="f20" fmla="val 3065"/>
                <a:gd name="f21" fmla="val 3101"/>
                <a:gd name="f22" fmla="val 3768"/>
                <a:gd name="f23" fmla="val 4397"/>
                <a:gd name="f24" fmla="val 1783"/>
                <a:gd name="f25" fmla="val 4966"/>
                <a:gd name="f26" fmla="val 1155"/>
                <a:gd name="f27" fmla="val 5007"/>
                <a:gd name="f28" fmla="val 1109"/>
                <a:gd name="f29" fmla="val 5003"/>
                <a:gd name="f30" fmla="val 1041"/>
                <a:gd name="f31" fmla="val 4959"/>
                <a:gd name="f32" fmla="val 1000"/>
                <a:gd name="f33" fmla="val 4938"/>
                <a:gd name="f34" fmla="val 981"/>
                <a:gd name="f35" fmla="val 4912"/>
                <a:gd name="f36" fmla="val 971"/>
                <a:gd name="f37" fmla="val 4886"/>
                <a:gd name="f38" fmla="val 4856"/>
                <a:gd name="f39" fmla="val 4826"/>
                <a:gd name="f40" fmla="val 983"/>
                <a:gd name="f41" fmla="val 4804"/>
                <a:gd name="f42" fmla="val 1007"/>
                <a:gd name="f43" fmla="val 4276"/>
                <a:gd name="f44" fmla="val 1590"/>
                <a:gd name="f45" fmla="val 3701"/>
                <a:gd name="f46" fmla="val 1883"/>
                <a:gd name="f47" fmla="val 3095"/>
                <a:gd name="f48" fmla="val 3087"/>
                <a:gd name="f49" fmla="val 3078"/>
                <a:gd name="f50" fmla="val 3069"/>
                <a:gd name="f51" fmla="val 2191"/>
                <a:gd name="f52" fmla="val 1869"/>
                <a:gd name="f53" fmla="val 1228"/>
                <a:gd name="f54" fmla="val 1248"/>
                <a:gd name="f55" fmla="val 207"/>
                <a:gd name="f56" fmla="val 185"/>
                <a:gd name="f57" fmla="val 13"/>
                <a:gd name="f58" fmla="val 153"/>
                <a:gd name="f59" fmla="*/ f0 1 5008"/>
                <a:gd name="f60" fmla="*/ f1 1 210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5008"/>
                <a:gd name="f67" fmla="*/ f64 1 210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008" h="21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46"/>
                    <a:pt x="f50" y="f46"/>
                  </a:cubicBezTo>
                  <a:cubicBezTo>
                    <a:pt x="f51" y="f52"/>
                    <a:pt x="f53" y="f54"/>
                    <a:pt x="f55" y="f14"/>
                  </a:cubicBezTo>
                  <a:cubicBezTo>
                    <a:pt x="f56" y="f57"/>
                    <a:pt x="f5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4520;p64">
              <a:extLst>
                <a:ext uri="{FF2B5EF4-FFF2-40B4-BE49-F238E27FC236}">
                  <a16:creationId xmlns:a16="http://schemas.microsoft.com/office/drawing/2014/main" id="{36E64078-6FFB-4E26-A5A5-731EF1CAF358}"/>
                </a:ext>
              </a:extLst>
            </p:cNvPr>
            <p:cNvSpPr/>
            <p:nvPr/>
          </p:nvSpPr>
          <p:spPr>
            <a:xfrm>
              <a:off x="7769693" y="1972123"/>
              <a:ext cx="78812" cy="154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6"/>
                <a:gd name="f4" fmla="val 4868"/>
                <a:gd name="f5" fmla="val 125"/>
                <a:gd name="f6" fmla="val 1"/>
                <a:gd name="f7" fmla="val 90"/>
                <a:gd name="f8" fmla="val 56"/>
                <a:gd name="f9" fmla="val 17"/>
                <a:gd name="f10" fmla="val 35"/>
                <a:gd name="f11" fmla="val 48"/>
                <a:gd name="f12" fmla="val 98"/>
                <a:gd name="f13" fmla="val 13"/>
                <a:gd name="f14" fmla="val 168"/>
                <a:gd name="f15" fmla="val 63"/>
                <a:gd name="f16" fmla="val 202"/>
                <a:gd name="f17" fmla="val 1366"/>
                <a:gd name="f18" fmla="val 1101"/>
                <a:gd name="f19" fmla="val 2078"/>
                <a:gd name="f20" fmla="val 1998"/>
                <a:gd name="f21" fmla="val 2179"/>
                <a:gd name="f22" fmla="val 2870"/>
                <a:gd name="f23" fmla="val 2251"/>
                <a:gd name="f24" fmla="val 3482"/>
                <a:gd name="f25" fmla="val 2014"/>
                <a:gd name="f26" fmla="val 4093"/>
                <a:gd name="f27" fmla="val 1479"/>
                <a:gd name="f28" fmla="val 4684"/>
                <a:gd name="f29" fmla="val 1437"/>
                <a:gd name="f30" fmla="val 4728"/>
                <a:gd name="f31" fmla="val 1440"/>
                <a:gd name="f32" fmla="val 4798"/>
                <a:gd name="f33" fmla="val 1486"/>
                <a:gd name="f34" fmla="val 4839"/>
                <a:gd name="f35" fmla="val 1504"/>
                <a:gd name="f36" fmla="val 4859"/>
                <a:gd name="f37" fmla="val 1531"/>
                <a:gd name="f38" fmla="val 1558"/>
                <a:gd name="f39" fmla="val 1587"/>
                <a:gd name="f40" fmla="val 1617"/>
                <a:gd name="f41" fmla="val 4855"/>
                <a:gd name="f42" fmla="val 1640"/>
                <a:gd name="f43" fmla="val 4832"/>
                <a:gd name="f44" fmla="val 2221"/>
                <a:gd name="f45" fmla="val 4191"/>
                <a:gd name="f46" fmla="val 3522"/>
                <a:gd name="f47" fmla="val 2397"/>
                <a:gd name="f48" fmla="val 2845"/>
                <a:gd name="f49" fmla="val 2288"/>
                <a:gd name="f50" fmla="val 1907"/>
                <a:gd name="f51" fmla="val 1544"/>
                <a:gd name="f52" fmla="val 957"/>
                <a:gd name="f53" fmla="val 187"/>
                <a:gd name="f54" fmla="val 20"/>
                <a:gd name="f55" fmla="val 7"/>
                <a:gd name="f56" fmla="val 147"/>
                <a:gd name="f57" fmla="*/ f0 1 2476"/>
                <a:gd name="f58" fmla="*/ f1 1 4868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2476"/>
                <a:gd name="f65" fmla="*/ f62 1 4868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2476" h="48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43"/>
                  </a:cubicBezTo>
                  <a:cubicBezTo>
                    <a:pt x="f44" y="f45"/>
                    <a:pt x="f3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1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4521;p64">
              <a:extLst>
                <a:ext uri="{FF2B5EF4-FFF2-40B4-BE49-F238E27FC236}">
                  <a16:creationId xmlns:a16="http://schemas.microsoft.com/office/drawing/2014/main" id="{C95E4226-033B-45B2-9223-2277462ABA62}"/>
                </a:ext>
              </a:extLst>
            </p:cNvPr>
            <p:cNvSpPr/>
            <p:nvPr/>
          </p:nvSpPr>
          <p:spPr>
            <a:xfrm>
              <a:off x="7335746" y="1656435"/>
              <a:ext cx="159288" cy="659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04"/>
                <a:gd name="f4" fmla="val 2073"/>
                <a:gd name="f5" fmla="val 1890"/>
                <a:gd name="f6" fmla="val 1231"/>
                <a:gd name="f7" fmla="val 602"/>
                <a:gd name="f8" fmla="val 318"/>
                <a:gd name="f9" fmla="val 41"/>
                <a:gd name="f10" fmla="val 938"/>
                <a:gd name="f11" fmla="val 1"/>
                <a:gd name="f12" fmla="val 984"/>
                <a:gd name="f13" fmla="val 4"/>
                <a:gd name="f14" fmla="val 1052"/>
                <a:gd name="f15" fmla="val 48"/>
                <a:gd name="f16" fmla="val 1093"/>
                <a:gd name="f17" fmla="val 69"/>
                <a:gd name="f18" fmla="val 1112"/>
                <a:gd name="f19" fmla="val 95"/>
                <a:gd name="f20" fmla="val 1122"/>
                <a:gd name="f21" fmla="val 121"/>
                <a:gd name="f22" fmla="val 151"/>
                <a:gd name="f23" fmla="val 181"/>
                <a:gd name="f24" fmla="val 1110"/>
                <a:gd name="f25" fmla="val 203"/>
                <a:gd name="f26" fmla="val 1086"/>
                <a:gd name="f27" fmla="val 728"/>
                <a:gd name="f28" fmla="val 509"/>
                <a:gd name="f29" fmla="val 1301"/>
                <a:gd name="f30" fmla="val 219"/>
                <a:gd name="f31" fmla="val 1908"/>
                <a:gd name="f32" fmla="val 1916"/>
                <a:gd name="f33" fmla="val 1923"/>
                <a:gd name="f34" fmla="val 1930"/>
                <a:gd name="f35" fmla="val 2813"/>
                <a:gd name="f36" fmla="val 233"/>
                <a:gd name="f37" fmla="val 3778"/>
                <a:gd name="f38" fmla="val 843"/>
                <a:gd name="f39" fmla="val 4797"/>
                <a:gd name="f40" fmla="val 2033"/>
                <a:gd name="f41" fmla="val 4819"/>
                <a:gd name="f42" fmla="val 2060"/>
                <a:gd name="f43" fmla="val 4851"/>
                <a:gd name="f44" fmla="val 4881"/>
                <a:gd name="f45" fmla="val 4908"/>
                <a:gd name="f46" fmla="val 4932"/>
                <a:gd name="f47" fmla="val 2066"/>
                <a:gd name="f48" fmla="val 4952"/>
                <a:gd name="f49" fmla="val 2046"/>
                <a:gd name="f50" fmla="val 4999"/>
                <a:gd name="f51" fmla="val 2006"/>
                <a:gd name="f52" fmla="val 1936"/>
                <a:gd name="f53" fmla="val 4965"/>
                <a:gd name="f54" fmla="val 1891"/>
                <a:gd name="f55" fmla="val 3904"/>
                <a:gd name="f56" fmla="val 650"/>
                <a:gd name="f57" fmla="val 2885"/>
                <a:gd name="f58" fmla="val 14"/>
                <a:gd name="f59" fmla="val 1933"/>
                <a:gd name="f60" fmla="val 1919"/>
                <a:gd name="f61" fmla="val 1904"/>
                <a:gd name="f62" fmla="*/ f0 1 5004"/>
                <a:gd name="f63" fmla="*/ f1 1 207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004"/>
                <a:gd name="f70" fmla="*/ f67 1 207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004" h="20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0"/>
                    <a:pt x="f34" y="f30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"/>
                    <a:pt x="f44" y="f4"/>
                  </a:cubicBezTo>
                  <a:cubicBezTo>
                    <a:pt x="f45" y="f4"/>
                    <a:pt x="f46" y="f47"/>
                    <a:pt x="f48" y="f49"/>
                  </a:cubicBezTo>
                  <a:cubicBezTo>
                    <a:pt x="f50" y="f51"/>
                    <a:pt x="f3" y="f52"/>
                    <a:pt x="f53" y="f54"/>
                  </a:cubicBezTo>
                  <a:cubicBezTo>
                    <a:pt x="f55" y="f56"/>
                    <a:pt x="f57" y="f58"/>
                    <a:pt x="f59" y="f11"/>
                  </a:cubicBezTo>
                  <a:cubicBezTo>
                    <a:pt x="f60" y="f11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4522;p64">
              <a:extLst>
                <a:ext uri="{FF2B5EF4-FFF2-40B4-BE49-F238E27FC236}">
                  <a16:creationId xmlns:a16="http://schemas.microsoft.com/office/drawing/2014/main" id="{A77E19EB-6174-41E6-8684-9118CBF06186}"/>
                </a:ext>
              </a:extLst>
            </p:cNvPr>
            <p:cNvSpPr/>
            <p:nvPr/>
          </p:nvSpPr>
          <p:spPr>
            <a:xfrm>
              <a:off x="7310472" y="1685211"/>
              <a:ext cx="78757" cy="154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4"/>
                <a:gd name="f4" fmla="val 4868"/>
                <a:gd name="f5" fmla="val 916"/>
                <a:gd name="f6" fmla="val 1"/>
                <a:gd name="f7" fmla="val 886"/>
                <a:gd name="f8" fmla="val 856"/>
                <a:gd name="f9" fmla="val 13"/>
                <a:gd name="f10" fmla="val 835"/>
                <a:gd name="f11" fmla="val 37"/>
                <a:gd name="f12" fmla="val 255"/>
                <a:gd name="f13" fmla="val 678"/>
                <a:gd name="f14" fmla="val 1347"/>
                <a:gd name="f15" fmla="val 78"/>
                <a:gd name="f16" fmla="val 2023"/>
                <a:gd name="f17" fmla="val 187"/>
                <a:gd name="f18" fmla="val 2961"/>
                <a:gd name="f19" fmla="val 931"/>
                <a:gd name="f20" fmla="val 3912"/>
                <a:gd name="f21" fmla="val 2287"/>
                <a:gd name="f22" fmla="val 4847"/>
                <a:gd name="f23" fmla="val 2307"/>
                <a:gd name="f24" fmla="val 4860"/>
                <a:gd name="f25" fmla="val 2329"/>
                <a:gd name="f26" fmla="val 4867"/>
                <a:gd name="f27" fmla="val 2350"/>
                <a:gd name="f28" fmla="val 2384"/>
                <a:gd name="f29" fmla="val 2420"/>
                <a:gd name="f30" fmla="val 4852"/>
                <a:gd name="f31" fmla="val 2441"/>
                <a:gd name="f32" fmla="val 4819"/>
                <a:gd name="f33" fmla="val 4769"/>
                <a:gd name="f34" fmla="val 2462"/>
                <a:gd name="f35" fmla="val 4701"/>
                <a:gd name="f36" fmla="val 2413"/>
                <a:gd name="f37" fmla="val 4667"/>
                <a:gd name="f38" fmla="val 1109"/>
                <a:gd name="f39" fmla="val 3768"/>
                <a:gd name="f40" fmla="val 397"/>
                <a:gd name="f41" fmla="val 2871"/>
                <a:gd name="f42" fmla="val 295"/>
                <a:gd name="f43" fmla="val 1998"/>
                <a:gd name="f44" fmla="val 224"/>
                <a:gd name="f45" fmla="val 1385"/>
                <a:gd name="f46" fmla="val 461"/>
                <a:gd name="f47" fmla="val 775"/>
                <a:gd name="f48" fmla="val 997"/>
                <a:gd name="f49" fmla="val 184"/>
                <a:gd name="f50" fmla="val 1038"/>
                <a:gd name="f51" fmla="val 139"/>
                <a:gd name="f52" fmla="val 1034"/>
                <a:gd name="f53" fmla="val 70"/>
                <a:gd name="f54" fmla="val 990"/>
                <a:gd name="f55" fmla="val 30"/>
                <a:gd name="f56" fmla="val 969"/>
                <a:gd name="f57" fmla="val 10"/>
                <a:gd name="f58" fmla="val 943"/>
                <a:gd name="f59" fmla="*/ f0 1 2474"/>
                <a:gd name="f60" fmla="*/ f1 1 4868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474"/>
                <a:gd name="f67" fmla="*/ f64 1 4868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474" h="48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" name="Google Shape;4523;p64">
              <a:extLst>
                <a:ext uri="{FF2B5EF4-FFF2-40B4-BE49-F238E27FC236}">
                  <a16:creationId xmlns:a16="http://schemas.microsoft.com/office/drawing/2014/main" id="{DCF4C977-DCD6-46C8-920E-CB5A7EA0D302}"/>
                </a:ext>
              </a:extLst>
            </p:cNvPr>
            <p:cNvSpPr/>
            <p:nvPr/>
          </p:nvSpPr>
          <p:spPr>
            <a:xfrm>
              <a:off x="7611392" y="1886772"/>
              <a:ext cx="296421" cy="93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2"/>
                <a:gd name="f4" fmla="val 2942"/>
                <a:gd name="f5" fmla="val 9158"/>
                <a:gd name="f6" fmla="val 1"/>
                <a:gd name="f7" fmla="val 9155"/>
                <a:gd name="f8" fmla="val 9153"/>
                <a:gd name="f9" fmla="val 9150"/>
                <a:gd name="f10" fmla="val 9091"/>
                <a:gd name="f11" fmla="val 4"/>
                <a:gd name="f12" fmla="val 9044"/>
                <a:gd name="f13" fmla="val 55"/>
                <a:gd name="f14" fmla="val 9046"/>
                <a:gd name="f15" fmla="val 116"/>
                <a:gd name="f16" fmla="val 1035"/>
                <a:gd name="f17" fmla="val 8811"/>
                <a:gd name="f18" fmla="val 1717"/>
                <a:gd name="f19" fmla="val 8219"/>
                <a:gd name="f20" fmla="val 2146"/>
                <a:gd name="f21" fmla="val 7641"/>
                <a:gd name="f22" fmla="val 2563"/>
                <a:gd name="f23" fmla="val 6813"/>
                <a:gd name="f24" fmla="val 2718"/>
                <a:gd name="f25" fmla="val 5906"/>
                <a:gd name="f26" fmla="val 3368"/>
                <a:gd name="f27" fmla="val 209"/>
                <a:gd name="f28" fmla="val 1512"/>
                <a:gd name="f29" fmla="val 166"/>
                <a:gd name="f30" fmla="val 1495"/>
                <a:gd name="f31" fmla="val 152"/>
                <a:gd name="f32" fmla="val 1490"/>
                <a:gd name="f33" fmla="val 138"/>
                <a:gd name="f34" fmla="val 1487"/>
                <a:gd name="f35" fmla="val 125"/>
                <a:gd name="f36" fmla="val 81"/>
                <a:gd name="f37" fmla="val 39"/>
                <a:gd name="f38" fmla="val 23"/>
                <a:gd name="f39" fmla="val 1556"/>
                <a:gd name="f40" fmla="val 1613"/>
                <a:gd name="f41" fmla="val 29"/>
                <a:gd name="f42" fmla="val 1677"/>
                <a:gd name="f43" fmla="val 86"/>
                <a:gd name="f44" fmla="val 1698"/>
                <a:gd name="f45" fmla="val 261"/>
                <a:gd name="f46" fmla="val 1767"/>
                <a:gd name="f47" fmla="val 3336"/>
                <a:gd name="f48" fmla="val 5883"/>
                <a:gd name="f49" fmla="val 6839"/>
                <a:gd name="f50" fmla="val 7721"/>
                <a:gd name="f51" fmla="val 2776"/>
                <a:gd name="f52" fmla="val 8347"/>
                <a:gd name="f53" fmla="val 2324"/>
                <a:gd name="f54" fmla="val 9004"/>
                <a:gd name="f55" fmla="val 1848"/>
                <a:gd name="f56" fmla="val 9311"/>
                <a:gd name="f57" fmla="val 1103"/>
                <a:gd name="f58" fmla="val 9264"/>
                <a:gd name="f59" fmla="val 106"/>
                <a:gd name="f60" fmla="val 9262"/>
                <a:gd name="f61" fmla="val 48"/>
                <a:gd name="f62" fmla="val 9214"/>
                <a:gd name="f63" fmla="*/ f0 1 9312"/>
                <a:gd name="f64" fmla="*/ f1 1 2942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9312"/>
                <a:gd name="f71" fmla="*/ f68 1 2942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9312" h="2942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0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28"/>
                    <a:pt x="f38" y="f39"/>
                  </a:cubicBezTo>
                  <a:cubicBezTo>
                    <a:pt x="f2" y="f40"/>
                    <a:pt x="f41" y="f42"/>
                    <a:pt x="f43" y="f44"/>
                  </a:cubicBezTo>
                  <a:cubicBezTo>
                    <a:pt x="f45" y="f46"/>
                    <a:pt x="f47" y="f4"/>
                    <a:pt x="f48" y="f4"/>
                  </a:cubicBezTo>
                  <a:cubicBezTo>
                    <a:pt x="f49" y="f4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" name="Google Shape;4524;p64">
              <a:extLst>
                <a:ext uri="{FF2B5EF4-FFF2-40B4-BE49-F238E27FC236}">
                  <a16:creationId xmlns:a16="http://schemas.microsoft.com/office/drawing/2014/main" id="{DD38DAF8-239B-4D17-9376-0996D0D9BED9}"/>
                </a:ext>
              </a:extLst>
            </p:cNvPr>
            <p:cNvSpPr/>
            <p:nvPr/>
          </p:nvSpPr>
          <p:spPr>
            <a:xfrm>
              <a:off x="7608082" y="1809643"/>
              <a:ext cx="298268" cy="841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70"/>
                <a:gd name="f4" fmla="val 2645"/>
                <a:gd name="f5" fmla="val 6416"/>
                <a:gd name="f6" fmla="val 1"/>
                <a:gd name="f7" fmla="val 3762"/>
                <a:gd name="f8" fmla="val 260"/>
                <a:gd name="f9" fmla="val 1746"/>
                <a:gd name="f10" fmla="val 76"/>
                <a:gd name="f11" fmla="val 1840"/>
                <a:gd name="f12" fmla="val 22"/>
                <a:gd name="f13" fmla="val 1868"/>
                <a:gd name="f14" fmla="val 1934"/>
                <a:gd name="f15" fmla="val 27"/>
                <a:gd name="f16" fmla="val 1987"/>
                <a:gd name="f17" fmla="val 48"/>
                <a:gd name="f18" fmla="val 2025"/>
                <a:gd name="f19" fmla="val 86"/>
                <a:gd name="f20" fmla="val 2047"/>
                <a:gd name="f21" fmla="val 126"/>
                <a:gd name="f22" fmla="val 143"/>
                <a:gd name="f23" fmla="val 160"/>
                <a:gd name="f24" fmla="val 2043"/>
                <a:gd name="f25" fmla="val 176"/>
                <a:gd name="f26" fmla="val 2035"/>
                <a:gd name="f27" fmla="val 219"/>
                <a:gd name="f28" fmla="val 2013"/>
                <a:gd name="f29" fmla="val 3809"/>
                <a:gd name="f30" fmla="val 224"/>
                <a:gd name="f31" fmla="val 6433"/>
                <a:gd name="f32" fmla="val 7078"/>
                <a:gd name="f33" fmla="val 7665"/>
                <a:gd name="f34" fmla="val 332"/>
                <a:gd name="f35" fmla="val 8126"/>
                <a:gd name="f36" fmla="val 601"/>
                <a:gd name="f37" fmla="val 8760"/>
                <a:gd name="f38" fmla="val 968"/>
                <a:gd name="f39" fmla="val 9103"/>
                <a:gd name="f40" fmla="val 1621"/>
                <a:gd name="f41" fmla="val 9149"/>
                <a:gd name="f42" fmla="val 2539"/>
                <a:gd name="f43" fmla="val 9150"/>
                <a:gd name="f44" fmla="val 2598"/>
                <a:gd name="f45" fmla="val 9199"/>
                <a:gd name="f46" fmla="val 9257"/>
                <a:gd name="f47" fmla="val 9263"/>
                <a:gd name="f48" fmla="val 9321"/>
                <a:gd name="f49" fmla="val 2640"/>
                <a:gd name="f50" fmla="val 2589"/>
                <a:gd name="f51" fmla="val 9365"/>
                <a:gd name="f52" fmla="val 2528"/>
                <a:gd name="f53" fmla="val 9316"/>
                <a:gd name="f54" fmla="val 1531"/>
                <a:gd name="f55" fmla="val 8937"/>
                <a:gd name="f56" fmla="val 817"/>
                <a:gd name="f57" fmla="val 8235"/>
                <a:gd name="f58" fmla="val 410"/>
                <a:gd name="f59" fmla="val 7733"/>
                <a:gd name="f60" fmla="val 118"/>
                <a:gd name="f61" fmla="val 7103"/>
                <a:gd name="f62" fmla="*/ f0 1 9370"/>
                <a:gd name="f63" fmla="*/ f1 1 2645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370"/>
                <a:gd name="f70" fmla="*/ f67 1 2645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370" h="264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"/>
                    <a:pt x="f46" y="f4"/>
                  </a:cubicBezTo>
                  <a:lnTo>
                    <a:pt x="f47" y="f4"/>
                  </a:lnTo>
                  <a:cubicBezTo>
                    <a:pt x="f48" y="f49"/>
                    <a:pt x="f3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" name="Google Shape;4525;p64">
              <a:extLst>
                <a:ext uri="{FF2B5EF4-FFF2-40B4-BE49-F238E27FC236}">
                  <a16:creationId xmlns:a16="http://schemas.microsoft.com/office/drawing/2014/main" id="{C2984BE4-C4F9-4E14-BE49-056680150116}"/>
                </a:ext>
              </a:extLst>
            </p:cNvPr>
            <p:cNvSpPr/>
            <p:nvPr/>
          </p:nvSpPr>
          <p:spPr>
            <a:xfrm>
              <a:off x="7251109" y="1831899"/>
              <a:ext cx="296485" cy="93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4"/>
                <a:gd name="f4" fmla="val 2942"/>
                <a:gd name="f5" fmla="val 3429"/>
                <a:gd name="f6" fmla="val 2473"/>
                <a:gd name="f7" fmla="val 1592"/>
                <a:gd name="f8" fmla="val 166"/>
                <a:gd name="f9" fmla="val 966"/>
                <a:gd name="f10" fmla="val 617"/>
                <a:gd name="f11" fmla="val 310"/>
                <a:gd name="f12" fmla="val 1093"/>
                <a:gd name="f13" fmla="val 1"/>
                <a:gd name="f14" fmla="val 1839"/>
                <a:gd name="f15" fmla="val 49"/>
                <a:gd name="f16" fmla="val 2836"/>
                <a:gd name="f17" fmla="val 51"/>
                <a:gd name="f18" fmla="val 2894"/>
                <a:gd name="f19" fmla="val 99"/>
                <a:gd name="f20" fmla="val 2941"/>
                <a:gd name="f21" fmla="val 158"/>
                <a:gd name="f22" fmla="val 162"/>
                <a:gd name="f23" fmla="val 220"/>
                <a:gd name="f24" fmla="val 2937"/>
                <a:gd name="f25" fmla="val 269"/>
                <a:gd name="f26" fmla="val 2885"/>
                <a:gd name="f27" fmla="val 264"/>
                <a:gd name="f28" fmla="val 2824"/>
                <a:gd name="f29" fmla="val 1906"/>
                <a:gd name="f30" fmla="val 499"/>
                <a:gd name="f31" fmla="val 1225"/>
                <a:gd name="f32" fmla="val 795"/>
                <a:gd name="f33" fmla="val 1671"/>
                <a:gd name="f34" fmla="val 378"/>
                <a:gd name="f35" fmla="val 2499"/>
                <a:gd name="f36" fmla="val 224"/>
                <a:gd name="f37" fmla="val 3406"/>
                <a:gd name="f38" fmla="val 5945"/>
                <a:gd name="f39" fmla="val 9105"/>
                <a:gd name="f40" fmla="val 1430"/>
                <a:gd name="f41" fmla="val 9148"/>
                <a:gd name="f42" fmla="val 1447"/>
                <a:gd name="f43" fmla="val 9161"/>
                <a:gd name="f44" fmla="val 1452"/>
                <a:gd name="f45" fmla="val 9175"/>
                <a:gd name="f46" fmla="val 1454"/>
                <a:gd name="f47" fmla="val 9188"/>
                <a:gd name="f48" fmla="val 9232"/>
                <a:gd name="f49" fmla="val 9274"/>
                <a:gd name="f50" fmla="val 1428"/>
                <a:gd name="f51" fmla="val 9290"/>
                <a:gd name="f52" fmla="val 1384"/>
                <a:gd name="f53" fmla="val 9313"/>
                <a:gd name="f54" fmla="val 1328"/>
                <a:gd name="f55" fmla="val 9285"/>
                <a:gd name="f56" fmla="val 1263"/>
                <a:gd name="f57" fmla="val 9228"/>
                <a:gd name="f58" fmla="val 1242"/>
                <a:gd name="f59" fmla="val 9052"/>
                <a:gd name="f60" fmla="val 1174"/>
                <a:gd name="f61" fmla="val 5976"/>
                <a:gd name="f62" fmla="*/ f0 1 9314"/>
                <a:gd name="f63" fmla="*/ f1 1 2942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314"/>
                <a:gd name="f70" fmla="*/ f67 1 2942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314" h="29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3" y="f29"/>
                    <a:pt x="f30" y="f31"/>
                    <a:pt x="f12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4526;p64">
              <a:extLst>
                <a:ext uri="{FF2B5EF4-FFF2-40B4-BE49-F238E27FC236}">
                  <a16:creationId xmlns:a16="http://schemas.microsoft.com/office/drawing/2014/main" id="{15D0505B-FF5A-45D2-B422-89C8819E8380}"/>
                </a:ext>
              </a:extLst>
            </p:cNvPr>
            <p:cNvSpPr/>
            <p:nvPr/>
          </p:nvSpPr>
          <p:spPr>
            <a:xfrm>
              <a:off x="7252472" y="1918511"/>
              <a:ext cx="298268" cy="84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70"/>
                <a:gd name="f4" fmla="val 2643"/>
                <a:gd name="f5" fmla="val 117"/>
                <a:gd name="f6" fmla="val 114"/>
                <a:gd name="f7" fmla="val 111"/>
                <a:gd name="f8" fmla="val 107"/>
                <a:gd name="f9" fmla="val 1"/>
                <a:gd name="f10" fmla="val 49"/>
                <a:gd name="f11" fmla="val 4"/>
                <a:gd name="f12" fmla="val 55"/>
                <a:gd name="f13" fmla="val 5"/>
                <a:gd name="f14" fmla="val 116"/>
                <a:gd name="f15" fmla="val 1112"/>
                <a:gd name="f16" fmla="val 434"/>
                <a:gd name="f17" fmla="val 1825"/>
                <a:gd name="f18" fmla="val 1136"/>
                <a:gd name="f19" fmla="val 2232"/>
                <a:gd name="f20" fmla="val 1637"/>
                <a:gd name="f21" fmla="val 2524"/>
                <a:gd name="f22" fmla="val 2268"/>
                <a:gd name="f23" fmla="val 2642"/>
                <a:gd name="f24" fmla="val 2954"/>
                <a:gd name="f25" fmla="val 5610"/>
                <a:gd name="f26" fmla="val 9112"/>
                <a:gd name="f27" fmla="val 896"/>
                <a:gd name="f28" fmla="val 9296"/>
                <a:gd name="f29" fmla="val 804"/>
                <a:gd name="f30" fmla="val 9349"/>
                <a:gd name="f31" fmla="val 775"/>
                <a:gd name="f32" fmla="val 709"/>
                <a:gd name="f33" fmla="val 9343"/>
                <a:gd name="f34" fmla="val 656"/>
                <a:gd name="f35" fmla="val 9323"/>
                <a:gd name="f36" fmla="val 618"/>
                <a:gd name="f37" fmla="val 9284"/>
                <a:gd name="f38" fmla="val 595"/>
                <a:gd name="f39" fmla="val 9245"/>
                <a:gd name="f40" fmla="val 9228"/>
                <a:gd name="f41" fmla="val 9212"/>
                <a:gd name="f42" fmla="val 599"/>
                <a:gd name="f43" fmla="val 9196"/>
                <a:gd name="f44" fmla="val 607"/>
                <a:gd name="f45" fmla="val 9152"/>
                <a:gd name="f46" fmla="val 630"/>
                <a:gd name="f47" fmla="val 5562"/>
                <a:gd name="f48" fmla="val 2421"/>
                <a:gd name="f49" fmla="val 2937"/>
                <a:gd name="f50" fmla="val 2292"/>
                <a:gd name="f51" fmla="val 1705"/>
                <a:gd name="f52" fmla="val 2313"/>
                <a:gd name="f53" fmla="val 1244"/>
                <a:gd name="f54" fmla="val 2044"/>
                <a:gd name="f55" fmla="val 610"/>
                <a:gd name="f56" fmla="val 1675"/>
                <a:gd name="f57" fmla="val 267"/>
                <a:gd name="f58" fmla="val 1025"/>
                <a:gd name="f59" fmla="val 221"/>
                <a:gd name="f60" fmla="val 106"/>
                <a:gd name="f61" fmla="val 220"/>
                <a:gd name="f62" fmla="val 48"/>
                <a:gd name="f63" fmla="val 174"/>
                <a:gd name="f64" fmla="*/ f0 1 9370"/>
                <a:gd name="f65" fmla="*/ f1 1 2643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9370"/>
                <a:gd name="f72" fmla="*/ f69 1 2643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9370" h="2643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14"/>
                  </a:cubicBezTo>
                  <a:cubicBezTo>
                    <a:pt x="f12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4527;p64">
              <a:extLst>
                <a:ext uri="{FF2B5EF4-FFF2-40B4-BE49-F238E27FC236}">
                  <a16:creationId xmlns:a16="http://schemas.microsoft.com/office/drawing/2014/main" id="{9CF39BFF-075C-4C11-9C50-4192B9504612}"/>
                </a:ext>
              </a:extLst>
            </p:cNvPr>
            <p:cNvSpPr/>
            <p:nvPr/>
          </p:nvSpPr>
          <p:spPr>
            <a:xfrm>
              <a:off x="7472211" y="1938537"/>
              <a:ext cx="126626" cy="2946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9256"/>
                <a:gd name="f5" fmla="val 2381"/>
                <a:gd name="f6" fmla="val 2337"/>
                <a:gd name="f7" fmla="val 2295"/>
                <a:gd name="f8" fmla="val 27"/>
                <a:gd name="f9" fmla="val 2279"/>
                <a:gd name="f10" fmla="val 71"/>
                <a:gd name="f11" fmla="val 2184"/>
                <a:gd name="f12" fmla="val 313"/>
                <a:gd name="f13" fmla="val 6042"/>
                <a:gd name="f14" fmla="val 1654"/>
                <a:gd name="f15" fmla="val 8332"/>
                <a:gd name="f16" fmla="val 2097"/>
                <a:gd name="f17" fmla="val 8945"/>
                <a:gd name="f18" fmla="val 2773"/>
                <a:gd name="f19" fmla="val 9255"/>
                <a:gd name="f20" fmla="val 3670"/>
                <a:gd name="f21" fmla="val 3736"/>
                <a:gd name="f22" fmla="val 3804"/>
                <a:gd name="f23" fmla="val 9254"/>
                <a:gd name="f24" fmla="val 3871"/>
                <a:gd name="f25" fmla="val 3931"/>
                <a:gd name="f26" fmla="val 9249"/>
                <a:gd name="f27" fmla="val 9198"/>
                <a:gd name="f28" fmla="val 3975"/>
                <a:gd name="f29" fmla="val 9137"/>
                <a:gd name="f30" fmla="val 3974"/>
                <a:gd name="f31" fmla="val 9080"/>
                <a:gd name="f32" fmla="val 3925"/>
                <a:gd name="f33" fmla="val 9032"/>
                <a:gd name="f34" fmla="val 3870"/>
                <a:gd name="f35" fmla="val 3867"/>
                <a:gd name="f36" fmla="val 3864"/>
                <a:gd name="f37" fmla="val 9033"/>
                <a:gd name="f38" fmla="val 3861"/>
                <a:gd name="f39" fmla="val 3798"/>
                <a:gd name="f40" fmla="val 9036"/>
                <a:gd name="f41" fmla="val 9037"/>
                <a:gd name="f42" fmla="val 3675"/>
                <a:gd name="f43" fmla="val 2850"/>
                <a:gd name="f44" fmla="val 2231"/>
                <a:gd name="f45" fmla="val 8759"/>
                <a:gd name="f46" fmla="val 1832"/>
                <a:gd name="f47" fmla="val 8206"/>
                <a:gd name="f48" fmla="val 245"/>
                <a:gd name="f49" fmla="val 6010"/>
                <a:gd name="f50" fmla="val 2460"/>
                <a:gd name="f51" fmla="val 209"/>
                <a:gd name="f52" fmla="val 2483"/>
                <a:gd name="f53" fmla="val 151"/>
                <a:gd name="f54" fmla="val 2507"/>
                <a:gd name="f55" fmla="val 94"/>
                <a:gd name="f56" fmla="val 2478"/>
                <a:gd name="f57" fmla="val 30"/>
                <a:gd name="f58" fmla="val 2421"/>
                <a:gd name="f59" fmla="val 8"/>
                <a:gd name="f60" fmla="val 2408"/>
                <a:gd name="f61" fmla="val 3"/>
                <a:gd name="f62" fmla="val 2394"/>
                <a:gd name="f63" fmla="*/ f0 1 3978"/>
                <a:gd name="f64" fmla="*/ f1 1 9256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3978"/>
                <a:gd name="f71" fmla="*/ f68 1 9256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3978" h="92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3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7"/>
                  </a:cubicBezTo>
                  <a:cubicBezTo>
                    <a:pt x="f39" y="f40"/>
                    <a:pt x="f21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4528;p64">
              <a:extLst>
                <a:ext uri="{FF2B5EF4-FFF2-40B4-BE49-F238E27FC236}">
                  <a16:creationId xmlns:a16="http://schemas.microsoft.com/office/drawing/2014/main" id="{E55D926E-18F1-425A-9B07-B1F00C4178EB}"/>
                </a:ext>
              </a:extLst>
            </p:cNvPr>
            <p:cNvSpPr/>
            <p:nvPr/>
          </p:nvSpPr>
          <p:spPr>
            <a:xfrm>
              <a:off x="7591714" y="1935190"/>
              <a:ext cx="116439" cy="297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8"/>
                <a:gd name="f4" fmla="val 9355"/>
                <a:gd name="f5" fmla="val 708"/>
                <a:gd name="f6" fmla="val 691"/>
                <a:gd name="f7" fmla="val 674"/>
                <a:gd name="f8" fmla="val 4"/>
                <a:gd name="f9" fmla="val 658"/>
                <a:gd name="f10" fmla="val 12"/>
                <a:gd name="f11" fmla="val 606"/>
                <a:gd name="f12" fmla="val 41"/>
                <a:gd name="f13" fmla="val 584"/>
                <a:gd name="f14" fmla="val 106"/>
                <a:gd name="f15" fmla="val 610"/>
                <a:gd name="f16" fmla="val 160"/>
                <a:gd name="f17" fmla="val 637"/>
                <a:gd name="f18" fmla="val 216"/>
                <a:gd name="f19" fmla="val 3410"/>
                <a:gd name="f20" fmla="val 5771"/>
                <a:gd name="f21" fmla="val 2045"/>
                <a:gd name="f22" fmla="val 8113"/>
                <a:gd name="f23" fmla="val 1677"/>
                <a:gd name="f24" fmla="val 8746"/>
                <a:gd name="f25" fmla="val 1026"/>
                <a:gd name="f26" fmla="val 9090"/>
                <a:gd name="f27" fmla="val 107"/>
                <a:gd name="f28" fmla="val 9134"/>
                <a:gd name="f29" fmla="val 49"/>
                <a:gd name="f30" fmla="val 9138"/>
                <a:gd name="f31" fmla="val 9189"/>
                <a:gd name="f32" fmla="val 3"/>
                <a:gd name="f33" fmla="val 9249"/>
                <a:gd name="f34" fmla="val 6"/>
                <a:gd name="f35" fmla="val 9309"/>
                <a:gd name="f36" fmla="val 53"/>
                <a:gd name="f37" fmla="val 9354"/>
                <a:gd name="f38" fmla="val 113"/>
                <a:gd name="f39" fmla="val 114"/>
                <a:gd name="f40" fmla="val 116"/>
                <a:gd name="f41" fmla="val 120"/>
                <a:gd name="f42" fmla="val 9352"/>
                <a:gd name="f43" fmla="val 1114"/>
                <a:gd name="f44" fmla="val 9300"/>
                <a:gd name="f45" fmla="val 1829"/>
                <a:gd name="f46" fmla="val 8921"/>
                <a:gd name="f47" fmla="val 2236"/>
                <a:gd name="f48" fmla="val 8221"/>
                <a:gd name="f49" fmla="val 3657"/>
                <a:gd name="f50" fmla="val 5780"/>
                <a:gd name="f51" fmla="val 925"/>
                <a:gd name="f52" fmla="val 294"/>
                <a:gd name="f53" fmla="val 806"/>
                <a:gd name="f54" fmla="val 61"/>
                <a:gd name="f55" fmla="val 786"/>
                <a:gd name="f56" fmla="val 22"/>
                <a:gd name="f57" fmla="val 748"/>
                <a:gd name="f58" fmla="*/ f0 1 3658"/>
                <a:gd name="f59" fmla="*/ f1 1 935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658"/>
                <a:gd name="f66" fmla="*/ f63 1 935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658" h="935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2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37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4529;p64">
              <a:extLst>
                <a:ext uri="{FF2B5EF4-FFF2-40B4-BE49-F238E27FC236}">
                  <a16:creationId xmlns:a16="http://schemas.microsoft.com/office/drawing/2014/main" id="{46A48B83-8601-4177-954B-836DDD5F3370}"/>
                </a:ext>
              </a:extLst>
            </p:cNvPr>
            <p:cNvSpPr/>
            <p:nvPr/>
          </p:nvSpPr>
          <p:spPr>
            <a:xfrm>
              <a:off x="7560012" y="1579113"/>
              <a:ext cx="126690" cy="2947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80"/>
                <a:gd name="f4" fmla="val 9259"/>
                <a:gd name="f5" fmla="val 311"/>
                <a:gd name="f6" fmla="val 1"/>
                <a:gd name="f7" fmla="val 245"/>
                <a:gd name="f8" fmla="val 177"/>
                <a:gd name="f9" fmla="val 3"/>
                <a:gd name="f10" fmla="val 108"/>
                <a:gd name="f11" fmla="val 6"/>
                <a:gd name="f12" fmla="val 49"/>
                <a:gd name="f13" fmla="val 10"/>
                <a:gd name="f14" fmla="val 62"/>
                <a:gd name="f15" fmla="val 5"/>
                <a:gd name="f16" fmla="val 121"/>
                <a:gd name="f17" fmla="val 179"/>
                <a:gd name="f18" fmla="val 54"/>
                <a:gd name="f19" fmla="val 227"/>
                <a:gd name="f20" fmla="val 110"/>
                <a:gd name="f21" fmla="val 113"/>
                <a:gd name="f22" fmla="val 116"/>
                <a:gd name="f23" fmla="val 119"/>
                <a:gd name="f24" fmla="val 182"/>
                <a:gd name="f25" fmla="val 224"/>
                <a:gd name="f26" fmla="val 244"/>
                <a:gd name="f27" fmla="val 222"/>
                <a:gd name="f28" fmla="val 305"/>
                <a:gd name="f29" fmla="val 1130"/>
                <a:gd name="f30" fmla="val 1748"/>
                <a:gd name="f31" fmla="val 501"/>
                <a:gd name="f32" fmla="val 2148"/>
                <a:gd name="f33" fmla="val 1053"/>
                <a:gd name="f34" fmla="val 3733"/>
                <a:gd name="f35" fmla="val 3250"/>
                <a:gd name="f36" fmla="val 1519"/>
                <a:gd name="f37" fmla="val 9049"/>
                <a:gd name="f38" fmla="val 1496"/>
                <a:gd name="f39" fmla="val 9109"/>
                <a:gd name="f40" fmla="val 1473"/>
                <a:gd name="f41" fmla="val 9166"/>
                <a:gd name="f42" fmla="val 1502"/>
                <a:gd name="f43" fmla="val 9230"/>
                <a:gd name="f44" fmla="val 1559"/>
                <a:gd name="f45" fmla="val 9251"/>
                <a:gd name="f46" fmla="val 1572"/>
                <a:gd name="f47" fmla="val 9256"/>
                <a:gd name="f48" fmla="val 1586"/>
                <a:gd name="f49" fmla="val 1597"/>
                <a:gd name="f50" fmla="val 1643"/>
                <a:gd name="f51" fmla="val 1683"/>
                <a:gd name="f52" fmla="val 9231"/>
                <a:gd name="f53" fmla="val 1701"/>
                <a:gd name="f54" fmla="val 9184"/>
                <a:gd name="f55" fmla="val 1795"/>
                <a:gd name="f56" fmla="val 8942"/>
                <a:gd name="f57" fmla="val 3215"/>
                <a:gd name="f58" fmla="val 2326"/>
                <a:gd name="f59" fmla="val 923"/>
                <a:gd name="f60" fmla="val 1884"/>
                <a:gd name="f61" fmla="val 312"/>
                <a:gd name="f62" fmla="val 1207"/>
                <a:gd name="f63" fmla="*/ f0 1 3980"/>
                <a:gd name="f64" fmla="*/ f1 1 9259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3980"/>
                <a:gd name="f71" fmla="*/ f68 1 9259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3980" h="92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1" y="f17"/>
                    <a:pt x="f18" y="f19"/>
                    <a:pt x="f20" y="f19"/>
                  </a:cubicBezTo>
                  <a:cubicBezTo>
                    <a:pt x="f21" y="f19"/>
                    <a:pt x="f22" y="f19"/>
                    <a:pt x="f23" y="f19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52"/>
                    <a:pt x="f53" y="f54"/>
                  </a:cubicBezTo>
                  <a:cubicBezTo>
                    <a:pt x="f55" y="f56"/>
                    <a:pt x="f3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" name="Google Shape;4530;p64">
              <a:extLst>
                <a:ext uri="{FF2B5EF4-FFF2-40B4-BE49-F238E27FC236}">
                  <a16:creationId xmlns:a16="http://schemas.microsoft.com/office/drawing/2014/main" id="{5FEAD32B-F52C-4B09-AC2B-74BB43AAD040}"/>
                </a:ext>
              </a:extLst>
            </p:cNvPr>
            <p:cNvSpPr/>
            <p:nvPr/>
          </p:nvSpPr>
          <p:spPr>
            <a:xfrm>
              <a:off x="7450759" y="1579369"/>
              <a:ext cx="116412" cy="297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7"/>
                <a:gd name="f4" fmla="val 9352"/>
                <a:gd name="f5" fmla="val 3549"/>
                <a:gd name="f6" fmla="val 3546"/>
                <a:gd name="f7" fmla="val 3543"/>
                <a:gd name="f8" fmla="val 1"/>
                <a:gd name="f9" fmla="val 3540"/>
                <a:gd name="f10" fmla="val 2544"/>
                <a:gd name="f11" fmla="val 51"/>
                <a:gd name="f12" fmla="val 1831"/>
                <a:gd name="f13" fmla="val 430"/>
                <a:gd name="f14" fmla="val 1423"/>
                <a:gd name="f15" fmla="val 1130"/>
                <a:gd name="f16" fmla="val 3571"/>
                <a:gd name="f17" fmla="val 2735"/>
                <a:gd name="f18" fmla="val 9058"/>
                <a:gd name="f19" fmla="val 2853"/>
                <a:gd name="f20" fmla="val 9290"/>
                <a:gd name="f21" fmla="val 2872"/>
                <a:gd name="f22" fmla="val 9330"/>
                <a:gd name="f23" fmla="val 2912"/>
                <a:gd name="f24" fmla="val 2950"/>
                <a:gd name="f25" fmla="val 2967"/>
                <a:gd name="f26" fmla="val 2984"/>
                <a:gd name="f27" fmla="val 9347"/>
                <a:gd name="f28" fmla="val 2999"/>
                <a:gd name="f29" fmla="val 9343"/>
                <a:gd name="f30" fmla="val 3053"/>
                <a:gd name="f31" fmla="val 9315"/>
                <a:gd name="f32" fmla="val 3074"/>
                <a:gd name="f33" fmla="val 9248"/>
                <a:gd name="f34" fmla="val 3047"/>
                <a:gd name="f35" fmla="val 9195"/>
                <a:gd name="f36" fmla="val 3020"/>
                <a:gd name="f37" fmla="val 9139"/>
                <a:gd name="f38" fmla="val 249"/>
                <a:gd name="f39" fmla="val 3584"/>
                <a:gd name="f40" fmla="val 1611"/>
                <a:gd name="f41" fmla="val 1243"/>
                <a:gd name="f42" fmla="val 1980"/>
                <a:gd name="f43" fmla="val 609"/>
                <a:gd name="f44" fmla="val 2631"/>
                <a:gd name="f45" fmla="val 266"/>
                <a:gd name="f46" fmla="val 3550"/>
                <a:gd name="f47" fmla="val 222"/>
                <a:gd name="f48" fmla="val 3609"/>
                <a:gd name="f49" fmla="val 217"/>
                <a:gd name="f50" fmla="val 3656"/>
                <a:gd name="f51" fmla="val 166"/>
                <a:gd name="f52" fmla="val 3654"/>
                <a:gd name="f53" fmla="val 105"/>
                <a:gd name="f54" fmla="val 3652"/>
                <a:gd name="f55" fmla="val 48"/>
                <a:gd name="f56" fmla="val 3605"/>
                <a:gd name="f57" fmla="*/ f0 1 3657"/>
                <a:gd name="f58" fmla="*/ f1 1 9352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3657"/>
                <a:gd name="f65" fmla="*/ f62 1 9352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3657" h="935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8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" name="Google Shape;4531;p64">
              <a:extLst>
                <a:ext uri="{FF2B5EF4-FFF2-40B4-BE49-F238E27FC236}">
                  <a16:creationId xmlns:a16="http://schemas.microsoft.com/office/drawing/2014/main" id="{5BD8BE3D-6FE9-4292-AFEA-BB0571C53527}"/>
                </a:ext>
              </a:extLst>
            </p:cNvPr>
            <p:cNvSpPr/>
            <p:nvPr/>
          </p:nvSpPr>
          <p:spPr>
            <a:xfrm>
              <a:off x="7527825" y="1854851"/>
              <a:ext cx="103162" cy="1019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41"/>
                <a:gd name="f4" fmla="val 3203"/>
                <a:gd name="f5" fmla="val 1623"/>
                <a:gd name="f6" fmla="val 221"/>
                <a:gd name="f7" fmla="val 1966"/>
                <a:gd name="f8" fmla="val 2294"/>
                <a:gd name="f9" fmla="val 347"/>
                <a:gd name="f10" fmla="val 2548"/>
                <a:gd name="f11" fmla="val 578"/>
                <a:gd name="f12" fmla="val 2822"/>
                <a:gd name="f13" fmla="val 826"/>
                <a:gd name="f14" fmla="val 2983"/>
                <a:gd name="f15" fmla="val 1166"/>
                <a:gd name="f16" fmla="val 3000"/>
                <a:gd name="f17" fmla="val 1534"/>
                <a:gd name="f18" fmla="val 3018"/>
                <a:gd name="f19" fmla="val 1902"/>
                <a:gd name="f20" fmla="val 2892"/>
                <a:gd name="f21" fmla="val 2256"/>
                <a:gd name="f22" fmla="val 2644"/>
                <a:gd name="f23" fmla="val 2529"/>
                <a:gd name="f24" fmla="val 2398"/>
                <a:gd name="f25" fmla="val 2804"/>
                <a:gd name="f26" fmla="val 2057"/>
                <a:gd name="f27" fmla="val 2963"/>
                <a:gd name="f28" fmla="val 1688"/>
                <a:gd name="f29" fmla="val 2982"/>
                <a:gd name="f30" fmla="val 1666"/>
                <a:gd name="f31" fmla="val 1645"/>
                <a:gd name="f32" fmla="val 1280"/>
                <a:gd name="f33" fmla="val 951"/>
                <a:gd name="f34" fmla="val 2858"/>
                <a:gd name="f35" fmla="val 693"/>
                <a:gd name="f36" fmla="val 2626"/>
                <a:gd name="f37" fmla="val 419"/>
                <a:gd name="f38" fmla="val 2378"/>
                <a:gd name="f39" fmla="val 258"/>
                <a:gd name="f40" fmla="val 2038"/>
                <a:gd name="f41" fmla="val 241"/>
                <a:gd name="f42" fmla="val 1669"/>
                <a:gd name="f43" fmla="val 223"/>
                <a:gd name="f44" fmla="val 1301"/>
                <a:gd name="f45" fmla="val 350"/>
                <a:gd name="f46" fmla="val 948"/>
                <a:gd name="f47" fmla="val 597"/>
                <a:gd name="f48" fmla="val 675"/>
                <a:gd name="f49" fmla="val 845"/>
                <a:gd name="f50" fmla="val 400"/>
                <a:gd name="f51" fmla="val 1184"/>
                <a:gd name="f52" fmla="val 1553"/>
                <a:gd name="f53" fmla="val 222"/>
                <a:gd name="f54" fmla="val 1576"/>
                <a:gd name="f55" fmla="val 1600"/>
                <a:gd name="f56" fmla="val 1624"/>
                <a:gd name="f57" fmla="val 1"/>
                <a:gd name="f58" fmla="val 1597"/>
                <a:gd name="f59" fmla="val 1570"/>
                <a:gd name="f60" fmla="val 1543"/>
                <a:gd name="f61" fmla="val 3"/>
                <a:gd name="f62" fmla="val 1116"/>
                <a:gd name="f63" fmla="val 24"/>
                <a:gd name="f64" fmla="val 721"/>
                <a:gd name="f65" fmla="val 209"/>
                <a:gd name="f66" fmla="val 435"/>
                <a:gd name="f67" fmla="val 527"/>
                <a:gd name="f68" fmla="val 149"/>
                <a:gd name="f69" fmla="val 843"/>
                <a:gd name="f70" fmla="val 1253"/>
                <a:gd name="f71" fmla="val 22"/>
                <a:gd name="f72" fmla="val 1680"/>
                <a:gd name="f73" fmla="val 43"/>
                <a:gd name="f74" fmla="val 2108"/>
                <a:gd name="f75" fmla="val 229"/>
                <a:gd name="f76" fmla="val 2501"/>
                <a:gd name="f77" fmla="val 546"/>
                <a:gd name="f78" fmla="val 2787"/>
                <a:gd name="f79" fmla="val 842"/>
                <a:gd name="f80" fmla="val 3056"/>
                <a:gd name="f81" fmla="val 1223"/>
                <a:gd name="f82" fmla="val 1619"/>
                <a:gd name="f83" fmla="val 1646"/>
                <a:gd name="f84" fmla="val 1673"/>
                <a:gd name="f85" fmla="val 1700"/>
                <a:gd name="f86" fmla="val 3200"/>
                <a:gd name="f87" fmla="val 2127"/>
                <a:gd name="f88" fmla="val 3178"/>
                <a:gd name="f89" fmla="val 2520"/>
                <a:gd name="f90" fmla="val 2993"/>
                <a:gd name="f91" fmla="val 2806"/>
                <a:gd name="f92" fmla="val 2677"/>
                <a:gd name="f93" fmla="val 3093"/>
                <a:gd name="f94" fmla="val 2360"/>
                <a:gd name="f95" fmla="val 1951"/>
                <a:gd name="f96" fmla="val 3219"/>
                <a:gd name="f97" fmla="val 1524"/>
                <a:gd name="f98" fmla="val 3198"/>
                <a:gd name="f99" fmla="val 1096"/>
                <a:gd name="f100" fmla="val 3013"/>
                <a:gd name="f101" fmla="val 703"/>
                <a:gd name="f102" fmla="val 2697"/>
                <a:gd name="f103" fmla="val 416"/>
                <a:gd name="f104" fmla="val 2399"/>
                <a:gd name="f105" fmla="val 148"/>
                <a:gd name="f106" fmla="val 2022"/>
                <a:gd name="f107" fmla="*/ f0 1 3241"/>
                <a:gd name="f108" fmla="*/ f1 1 3203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3241"/>
                <a:gd name="f115" fmla="*/ f112 1 3203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3241" h="320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14"/>
                    <a:pt x="f31" y="f14"/>
                    <a:pt x="f5" y="f14"/>
                  </a:cubicBezTo>
                  <a:cubicBezTo>
                    <a:pt x="f32" y="f14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41"/>
                    <a:pt x="f52" y="f53"/>
                  </a:cubicBezTo>
                  <a:cubicBezTo>
                    <a:pt x="f54" y="f6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9" y="f57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57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4"/>
                    <a:pt x="f82" y="f4"/>
                  </a:cubicBezTo>
                  <a:cubicBezTo>
                    <a:pt x="f83" y="f4"/>
                    <a:pt x="f84" y="f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3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57"/>
                    <a:pt x="f56" y="f5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4532;p64">
              <a:extLst>
                <a:ext uri="{FF2B5EF4-FFF2-40B4-BE49-F238E27FC236}">
                  <a16:creationId xmlns:a16="http://schemas.microsoft.com/office/drawing/2014/main" id="{C66E3580-B6A7-4510-A4B9-DAAE2331DA01}"/>
                </a:ext>
              </a:extLst>
            </p:cNvPr>
            <p:cNvSpPr/>
            <p:nvPr/>
          </p:nvSpPr>
          <p:spPr>
            <a:xfrm>
              <a:off x="7737927" y="1746586"/>
              <a:ext cx="68753" cy="660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60"/>
                <a:gd name="f4" fmla="val 2075"/>
                <a:gd name="f5" fmla="val 2097"/>
                <a:gd name="f6" fmla="val 2080"/>
                <a:gd name="f7" fmla="val 2063"/>
                <a:gd name="f8" fmla="val 8"/>
                <a:gd name="f9" fmla="val 2052"/>
                <a:gd name="f10" fmla="val 24"/>
                <a:gd name="f11" fmla="val 1518"/>
                <a:gd name="f12" fmla="val 790"/>
                <a:gd name="f13" fmla="val 819"/>
                <a:gd name="f14" fmla="val 1465"/>
                <a:gd name="f15" fmla="val 31"/>
                <a:gd name="f16" fmla="val 1972"/>
                <a:gd name="f17" fmla="val 7"/>
                <a:gd name="f18" fmla="val 1991"/>
                <a:gd name="f19" fmla="val 2024"/>
                <a:gd name="f20" fmla="val 16"/>
                <a:gd name="f21" fmla="val 2049"/>
                <a:gd name="f22" fmla="val 27"/>
                <a:gd name="f23" fmla="val 2065"/>
                <a:gd name="f24" fmla="val 44"/>
                <a:gd name="f25" fmla="val 63"/>
                <a:gd name="f26" fmla="val 73"/>
                <a:gd name="f27" fmla="val 84"/>
                <a:gd name="f28" fmla="val 2072"/>
                <a:gd name="f29" fmla="val 93"/>
                <a:gd name="f30" fmla="val 2064"/>
                <a:gd name="f31" fmla="val 890"/>
                <a:gd name="f32" fmla="val 1549"/>
                <a:gd name="f33" fmla="val 1601"/>
                <a:gd name="f34" fmla="val 866"/>
                <a:gd name="f35" fmla="val 2143"/>
                <a:gd name="f36" fmla="val 85"/>
                <a:gd name="f37" fmla="val 2159"/>
                <a:gd name="f38" fmla="val 61"/>
                <a:gd name="f39" fmla="val 2153"/>
                <a:gd name="f40" fmla="val 2129"/>
                <a:gd name="f41" fmla="val 10"/>
                <a:gd name="f42" fmla="val 2119"/>
                <a:gd name="f43" fmla="val 3"/>
                <a:gd name="f44" fmla="val 2108"/>
                <a:gd name="f45" fmla="*/ f0 1 2160"/>
                <a:gd name="f46" fmla="*/ f1 1 207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160"/>
                <a:gd name="f53" fmla="*/ f50 1 207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160" h="207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22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4533;p64">
              <a:extLst>
                <a:ext uri="{FF2B5EF4-FFF2-40B4-BE49-F238E27FC236}">
                  <a16:creationId xmlns:a16="http://schemas.microsoft.com/office/drawing/2014/main" id="{9CF1F5F0-5DC3-4B98-90F5-43DEA58D1932}"/>
                </a:ext>
              </a:extLst>
            </p:cNvPr>
            <p:cNvSpPr/>
            <p:nvPr/>
          </p:nvSpPr>
          <p:spPr>
            <a:xfrm>
              <a:off x="7741264" y="1766547"/>
              <a:ext cx="25054" cy="232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7"/>
                <a:gd name="f4" fmla="val 729"/>
                <a:gd name="f5" fmla="val 724"/>
                <a:gd name="f6" fmla="val 1"/>
                <a:gd name="f7" fmla="val 711"/>
                <a:gd name="f8" fmla="val 698"/>
                <a:gd name="f9" fmla="val 5"/>
                <a:gd name="f10" fmla="val 687"/>
                <a:gd name="f11" fmla="val 14"/>
                <a:gd name="f12" fmla="val 23"/>
                <a:gd name="f13" fmla="val 633"/>
                <a:gd name="f14" fmla="val 2"/>
                <a:gd name="f15" fmla="val 653"/>
                <a:gd name="f16" fmla="val 689"/>
                <a:gd name="f17" fmla="val 22"/>
                <a:gd name="f18" fmla="val 710"/>
                <a:gd name="f19" fmla="val 32"/>
                <a:gd name="f20" fmla="val 723"/>
                <a:gd name="f21" fmla="val 46"/>
                <a:gd name="f22" fmla="val 60"/>
                <a:gd name="f23" fmla="val 75"/>
                <a:gd name="f24" fmla="val 87"/>
                <a:gd name="f25" fmla="val 100"/>
                <a:gd name="f26" fmla="val 716"/>
                <a:gd name="f27" fmla="val 764"/>
                <a:gd name="f28" fmla="val 96"/>
                <a:gd name="f29" fmla="val 785"/>
                <a:gd name="f30" fmla="val 40"/>
                <a:gd name="f31" fmla="val 765"/>
                <a:gd name="f32" fmla="val 18"/>
                <a:gd name="f33" fmla="val 754"/>
                <a:gd name="f34" fmla="val 6"/>
                <a:gd name="f35" fmla="val 739"/>
                <a:gd name="f36" fmla="*/ f0 1 787"/>
                <a:gd name="f37" fmla="*/ f1 1 72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787"/>
                <a:gd name="f44" fmla="*/ f41 1 72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87" h="7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lnTo>
                    <a:pt x="f27" y="f28"/>
                  </a:lnTo>
                  <a:cubicBezTo>
                    <a:pt x="f29" y="f23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4534;p64">
              <a:extLst>
                <a:ext uri="{FF2B5EF4-FFF2-40B4-BE49-F238E27FC236}">
                  <a16:creationId xmlns:a16="http://schemas.microsoft.com/office/drawing/2014/main" id="{2C5EC830-30F9-465E-953B-C968216FC892}"/>
                </a:ext>
              </a:extLst>
            </p:cNvPr>
            <p:cNvSpPr/>
            <p:nvPr/>
          </p:nvSpPr>
          <p:spPr>
            <a:xfrm>
              <a:off x="7728152" y="1747893"/>
              <a:ext cx="20500" cy="212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4"/>
                <a:gd name="f4" fmla="val 667"/>
                <a:gd name="f5" fmla="val 581"/>
                <a:gd name="f6" fmla="val 1"/>
                <a:gd name="f7" fmla="val 568"/>
                <a:gd name="f8" fmla="val 556"/>
                <a:gd name="f9" fmla="val 5"/>
                <a:gd name="f10" fmla="val 545"/>
                <a:gd name="f11" fmla="val 15"/>
                <a:gd name="f12" fmla="val 357"/>
                <a:gd name="f13" fmla="val 187"/>
                <a:gd name="f14" fmla="val 179"/>
                <a:gd name="f15" fmla="val 376"/>
                <a:gd name="f16" fmla="val 21"/>
                <a:gd name="f17" fmla="val 577"/>
                <a:gd name="f18" fmla="val 600"/>
                <a:gd name="f19" fmla="val 7"/>
                <a:gd name="f20" fmla="val 634"/>
                <a:gd name="f21" fmla="val 29"/>
                <a:gd name="f22" fmla="val 654"/>
                <a:gd name="f23" fmla="val 39"/>
                <a:gd name="f24" fmla="val 663"/>
                <a:gd name="f25" fmla="val 51"/>
                <a:gd name="f26" fmla="val 64"/>
                <a:gd name="f27" fmla="val 79"/>
                <a:gd name="f28" fmla="val 95"/>
                <a:gd name="f29" fmla="val 660"/>
                <a:gd name="f30" fmla="val 108"/>
                <a:gd name="f31" fmla="val 643"/>
                <a:gd name="f32" fmla="val 263"/>
                <a:gd name="f33" fmla="val 448"/>
                <a:gd name="f34" fmla="val 435"/>
                <a:gd name="f35" fmla="val 262"/>
                <a:gd name="f36" fmla="val 620"/>
                <a:gd name="f37" fmla="val 94"/>
                <a:gd name="f38" fmla="val 642"/>
                <a:gd name="f39" fmla="val 76"/>
                <a:gd name="f40" fmla="val 42"/>
                <a:gd name="f41" fmla="val 623"/>
                <a:gd name="f42" fmla="val 19"/>
                <a:gd name="f43" fmla="val 612"/>
                <a:gd name="f44" fmla="val 596"/>
                <a:gd name="f45" fmla="*/ f0 1 644"/>
                <a:gd name="f46" fmla="*/ f1 1 66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44"/>
                <a:gd name="f53" fmla="*/ f50 1 66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44" h="6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31" y="f40"/>
                    <a:pt x="f41" y="f42"/>
                  </a:cubicBezTo>
                  <a:cubicBezTo>
                    <a:pt x="f43" y="f19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4535;p64">
              <a:extLst>
                <a:ext uri="{FF2B5EF4-FFF2-40B4-BE49-F238E27FC236}">
                  <a16:creationId xmlns:a16="http://schemas.microsoft.com/office/drawing/2014/main" id="{C3A20913-E25B-407C-B024-EC6C6146A472}"/>
                </a:ext>
              </a:extLst>
            </p:cNvPr>
            <p:cNvSpPr/>
            <p:nvPr/>
          </p:nvSpPr>
          <p:spPr>
            <a:xfrm>
              <a:off x="7604260" y="1674229"/>
              <a:ext cx="28995" cy="1653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1"/>
                <a:gd name="f4" fmla="val 5196"/>
                <a:gd name="f5" fmla="val 787"/>
                <a:gd name="f6" fmla="val 756"/>
                <a:gd name="f7" fmla="val 2"/>
                <a:gd name="f8" fmla="val 731"/>
                <a:gd name="f9" fmla="val 27"/>
                <a:gd name="f10" fmla="val 733"/>
                <a:gd name="f11" fmla="val 57"/>
                <a:gd name="f12" fmla="val 801"/>
                <a:gd name="f13" fmla="val 1782"/>
                <a:gd name="f14" fmla="val 556"/>
                <a:gd name="f15" fmla="val 3485"/>
                <a:gd name="f16" fmla="val 12"/>
                <a:gd name="f17" fmla="val 5121"/>
                <a:gd name="f18" fmla="val 1"/>
                <a:gd name="f19" fmla="val 5150"/>
                <a:gd name="f20" fmla="val 18"/>
                <a:gd name="f21" fmla="val 5183"/>
                <a:gd name="f22" fmla="val 46"/>
                <a:gd name="f23" fmla="val 5191"/>
                <a:gd name="f24" fmla="val 53"/>
                <a:gd name="f25" fmla="val 5195"/>
                <a:gd name="f26" fmla="val 58"/>
                <a:gd name="f27" fmla="val 63"/>
                <a:gd name="f28" fmla="val 86"/>
                <a:gd name="f29" fmla="val 108"/>
                <a:gd name="f30" fmla="val 5181"/>
                <a:gd name="f31" fmla="val 118"/>
                <a:gd name="f32" fmla="val 5157"/>
                <a:gd name="f33" fmla="val 667"/>
                <a:gd name="f34" fmla="val 3506"/>
                <a:gd name="f35" fmla="val 1790"/>
                <a:gd name="f36" fmla="val 844"/>
                <a:gd name="f37" fmla="val 841"/>
                <a:gd name="f38" fmla="val 23"/>
                <a:gd name="f39" fmla="val 818"/>
                <a:gd name="f40" fmla="*/ f0 1 911"/>
                <a:gd name="f41" fmla="*/ f1 1 5196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1"/>
                <a:gd name="f48" fmla="*/ f45 1 5196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1" h="5196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5"/>
                    <a:pt x="f27" y="f25"/>
                  </a:cubicBezTo>
                  <a:cubicBezTo>
                    <a:pt x="f28" y="f25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24"/>
                  </a:cubicBezTo>
                  <a:cubicBezTo>
                    <a:pt x="f37" y="f38"/>
                    <a:pt x="f39" y="f7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" name="Google Shape;4536;p64">
              <a:extLst>
                <a:ext uri="{FF2B5EF4-FFF2-40B4-BE49-F238E27FC236}">
                  <a16:creationId xmlns:a16="http://schemas.microsoft.com/office/drawing/2014/main" id="{20456087-5991-4E69-BF11-DD2E90AF3F60}"/>
                </a:ext>
              </a:extLst>
            </p:cNvPr>
            <p:cNvSpPr/>
            <p:nvPr/>
          </p:nvSpPr>
          <p:spPr>
            <a:xfrm>
              <a:off x="7605083" y="1749576"/>
              <a:ext cx="9966" cy="380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1194"/>
                <a:gd name="f5" fmla="val 251"/>
                <a:gd name="f6" fmla="val 1"/>
                <a:gd name="f7" fmla="val 223"/>
                <a:gd name="f8" fmla="val 202"/>
                <a:gd name="f9" fmla="val 21"/>
                <a:gd name="f10" fmla="val 200"/>
                <a:gd name="f11" fmla="val 48"/>
                <a:gd name="f12" fmla="val 164"/>
                <a:gd name="f13" fmla="val 410"/>
                <a:gd name="f14" fmla="val 99"/>
                <a:gd name="f15" fmla="val 772"/>
                <a:gd name="f16" fmla="val 8"/>
                <a:gd name="f17" fmla="val 1124"/>
                <a:gd name="f18" fmla="val 1155"/>
                <a:gd name="f19" fmla="val 18"/>
                <a:gd name="f20" fmla="val 1185"/>
                <a:gd name="f21" fmla="val 46"/>
                <a:gd name="f22" fmla="val 1192"/>
                <a:gd name="f23" fmla="val 52"/>
                <a:gd name="f24" fmla="val 1193"/>
                <a:gd name="f25" fmla="val 56"/>
                <a:gd name="f26" fmla="val 60"/>
                <a:gd name="f27" fmla="val 84"/>
                <a:gd name="f28" fmla="val 107"/>
                <a:gd name="f29" fmla="val 1178"/>
                <a:gd name="f30" fmla="val 114"/>
                <a:gd name="f31" fmla="val 207"/>
                <a:gd name="f32" fmla="val 796"/>
                <a:gd name="f33" fmla="val 272"/>
                <a:gd name="f34" fmla="val 429"/>
                <a:gd name="f35" fmla="val 309"/>
                <a:gd name="f36" fmla="val 61"/>
                <a:gd name="f37" fmla="val 312"/>
                <a:gd name="f38" fmla="val 31"/>
                <a:gd name="f39" fmla="val 291"/>
                <a:gd name="f40" fmla="val 4"/>
                <a:gd name="f41" fmla="val 260"/>
                <a:gd name="f42" fmla="val 257"/>
                <a:gd name="f43" fmla="val 254"/>
                <a:gd name="f44" fmla="*/ f0 1 313"/>
                <a:gd name="f45" fmla="*/ f1 1 119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13"/>
                <a:gd name="f52" fmla="*/ f49 1 119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13" h="119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18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6"/>
                  </a:cubicBezTo>
                  <a:cubicBezTo>
                    <a:pt x="f42" y="f6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4537;p64">
              <a:extLst>
                <a:ext uri="{FF2B5EF4-FFF2-40B4-BE49-F238E27FC236}">
                  <a16:creationId xmlns:a16="http://schemas.microsoft.com/office/drawing/2014/main" id="{25781EDD-79B8-4C45-9AD4-F02D45124142}"/>
                </a:ext>
              </a:extLst>
            </p:cNvPr>
            <p:cNvSpPr/>
            <p:nvPr/>
          </p:nvSpPr>
          <p:spPr>
            <a:xfrm>
              <a:off x="7506026" y="1697592"/>
              <a:ext cx="39118" cy="1293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9"/>
                <a:gd name="f4" fmla="val 4064"/>
                <a:gd name="f5" fmla="val 55"/>
                <a:gd name="f6" fmla="val 1"/>
                <a:gd name="f7" fmla="val 54"/>
                <a:gd name="f8" fmla="val 53"/>
                <a:gd name="f9" fmla="val 52"/>
                <a:gd name="f10" fmla="val 22"/>
                <a:gd name="f11" fmla="val 5"/>
                <a:gd name="f12" fmla="val 32"/>
                <a:gd name="f13" fmla="val 4"/>
                <a:gd name="f14" fmla="val 62"/>
                <a:gd name="f15" fmla="val 152"/>
                <a:gd name="f16" fmla="val 1442"/>
                <a:gd name="f17" fmla="val 525"/>
                <a:gd name="f18" fmla="val 2778"/>
                <a:gd name="f19" fmla="val 1119"/>
                <a:gd name="f20" fmla="val 4031"/>
                <a:gd name="f21" fmla="val 1127"/>
                <a:gd name="f22" fmla="val 4053"/>
                <a:gd name="f23" fmla="val 1147"/>
                <a:gd name="f24" fmla="val 1169"/>
                <a:gd name="f25" fmla="val 1177"/>
                <a:gd name="f26" fmla="val 1184"/>
                <a:gd name="f27" fmla="val 4063"/>
                <a:gd name="f28" fmla="val 1190"/>
                <a:gd name="f29" fmla="val 4057"/>
                <a:gd name="f30" fmla="val 1218"/>
                <a:gd name="f31" fmla="val 4044"/>
                <a:gd name="f32" fmla="val 1228"/>
                <a:gd name="f33" fmla="val 4010"/>
                <a:gd name="f34" fmla="val 1216"/>
                <a:gd name="f35" fmla="val 3984"/>
                <a:gd name="f36" fmla="val 629"/>
                <a:gd name="f37" fmla="val 2741"/>
                <a:gd name="f38" fmla="val 258"/>
                <a:gd name="f39" fmla="val 1417"/>
                <a:gd name="f40" fmla="val 112"/>
                <a:gd name="f41" fmla="val 49"/>
                <a:gd name="f42" fmla="val 109"/>
                <a:gd name="f43" fmla="val 21"/>
                <a:gd name="f44" fmla="val 84"/>
                <a:gd name="f45" fmla="*/ f0 1 1229"/>
                <a:gd name="f46" fmla="*/ f1 1 4064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229"/>
                <a:gd name="f53" fmla="*/ f50 1 4064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29" h="4064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" name="Google Shape;4538;p64">
              <a:extLst>
                <a:ext uri="{FF2B5EF4-FFF2-40B4-BE49-F238E27FC236}">
                  <a16:creationId xmlns:a16="http://schemas.microsoft.com/office/drawing/2014/main" id="{031EEFFA-1C1D-47E6-BC09-77D53367BFC4}"/>
                </a:ext>
              </a:extLst>
            </p:cNvPr>
            <p:cNvSpPr/>
            <p:nvPr/>
          </p:nvSpPr>
          <p:spPr>
            <a:xfrm>
              <a:off x="7527386" y="1745626"/>
              <a:ext cx="17538" cy="37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"/>
                <a:gd name="f4" fmla="val 1177"/>
                <a:gd name="f5" fmla="val 64"/>
                <a:gd name="f6" fmla="val 1"/>
                <a:gd name="f7" fmla="val 58"/>
                <a:gd name="f8" fmla="val 51"/>
                <a:gd name="f9" fmla="val 2"/>
                <a:gd name="f10" fmla="val 45"/>
                <a:gd name="f11" fmla="val 4"/>
                <a:gd name="f12" fmla="val 16"/>
                <a:gd name="f13" fmla="val 13"/>
                <a:gd name="f14" fmla="val 44"/>
                <a:gd name="f15" fmla="val 12"/>
                <a:gd name="f16" fmla="val 73"/>
                <a:gd name="f17" fmla="val 137"/>
                <a:gd name="f18" fmla="val 433"/>
                <a:gd name="f19" fmla="val 281"/>
                <a:gd name="f20" fmla="val 795"/>
                <a:gd name="f21" fmla="val 439"/>
                <a:gd name="f22" fmla="val 1145"/>
                <a:gd name="f23" fmla="val 448"/>
                <a:gd name="f24" fmla="val 1165"/>
                <a:gd name="f25" fmla="val 468"/>
                <a:gd name="f26" fmla="val 1176"/>
                <a:gd name="f27" fmla="val 489"/>
                <a:gd name="f28" fmla="val 496"/>
                <a:gd name="f29" fmla="val 503"/>
                <a:gd name="f30" fmla="val 1175"/>
                <a:gd name="f31" fmla="val 509"/>
                <a:gd name="f32" fmla="val 1174"/>
                <a:gd name="f33" fmla="val 537"/>
                <a:gd name="f34" fmla="val 1161"/>
                <a:gd name="f35" fmla="val 550"/>
                <a:gd name="f36" fmla="val 1129"/>
                <a:gd name="f37" fmla="val 1101"/>
                <a:gd name="f38" fmla="val 384"/>
                <a:gd name="f39" fmla="val 753"/>
                <a:gd name="f40" fmla="val 241"/>
                <a:gd name="f41" fmla="val 396"/>
                <a:gd name="f42" fmla="val 114"/>
                <a:gd name="f43" fmla="val 37"/>
                <a:gd name="f44" fmla="val 108"/>
                <a:gd name="f45" fmla="val 15"/>
                <a:gd name="f46" fmla="val 87"/>
                <a:gd name="f47" fmla="*/ f0 1 551"/>
                <a:gd name="f48" fmla="*/ f1 1 1177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551"/>
                <a:gd name="f55" fmla="*/ f52 1 1177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551" h="11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3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" name="Google Shape;4539;p64">
              <a:extLst>
                <a:ext uri="{FF2B5EF4-FFF2-40B4-BE49-F238E27FC236}">
                  <a16:creationId xmlns:a16="http://schemas.microsoft.com/office/drawing/2014/main" id="{DA5EFB3D-C507-4D00-AEC2-FA47A28F1B05}"/>
                </a:ext>
              </a:extLst>
            </p:cNvPr>
            <p:cNvSpPr/>
            <p:nvPr/>
          </p:nvSpPr>
          <p:spPr>
            <a:xfrm>
              <a:off x="7551224" y="1726972"/>
              <a:ext cx="7955" cy="201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"/>
                <a:gd name="f4" fmla="val 634"/>
                <a:gd name="f5" fmla="val 62"/>
                <a:gd name="f6" fmla="val 1"/>
                <a:gd name="f7" fmla="val 58"/>
                <a:gd name="f8" fmla="val 53"/>
                <a:gd name="f9" fmla="val 49"/>
                <a:gd name="f10" fmla="val 2"/>
                <a:gd name="f11" fmla="val 19"/>
                <a:gd name="f12" fmla="val 9"/>
                <a:gd name="f13" fmla="val 38"/>
                <a:gd name="f14" fmla="val 8"/>
                <a:gd name="f15" fmla="val 68"/>
                <a:gd name="f16" fmla="val 136"/>
                <a:gd name="f17" fmla="val 592"/>
                <a:gd name="f18" fmla="val 143"/>
                <a:gd name="f19" fmla="val 616"/>
                <a:gd name="f20" fmla="val 164"/>
                <a:gd name="f21" fmla="val 633"/>
                <a:gd name="f22" fmla="val 190"/>
                <a:gd name="f23" fmla="val 192"/>
                <a:gd name="f24" fmla="val 195"/>
                <a:gd name="f25" fmla="val 632"/>
                <a:gd name="f26" fmla="val 198"/>
                <a:gd name="f27" fmla="val 200"/>
                <a:gd name="f28" fmla="val 201"/>
                <a:gd name="f29" fmla="val 203"/>
                <a:gd name="f30" fmla="val 233"/>
                <a:gd name="f31" fmla="val 626"/>
                <a:gd name="f32" fmla="val 598"/>
                <a:gd name="f33" fmla="val 243"/>
                <a:gd name="f34" fmla="val 566"/>
                <a:gd name="f35" fmla="val 115"/>
                <a:gd name="f36" fmla="val 44"/>
                <a:gd name="f37" fmla="val 108"/>
                <a:gd name="f38" fmla="val 18"/>
                <a:gd name="f39" fmla="val 87"/>
                <a:gd name="f40" fmla="*/ f0 1 250"/>
                <a:gd name="f41" fmla="*/ f1 1 634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50"/>
                <a:gd name="f48" fmla="*/ f45 1 634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50" h="634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21"/>
                  </a:cubicBezTo>
                  <a:cubicBezTo>
                    <a:pt x="f30" y="f31"/>
                    <a:pt x="f3" y="f32"/>
                    <a:pt x="f33" y="f34"/>
                  </a:cubicBezTo>
                  <a:lnTo>
                    <a:pt x="f35" y="f36"/>
                  </a:ln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" name="Google Shape;4540;p64">
              <a:extLst>
                <a:ext uri="{FF2B5EF4-FFF2-40B4-BE49-F238E27FC236}">
                  <a16:creationId xmlns:a16="http://schemas.microsoft.com/office/drawing/2014/main" id="{C2842C29-C8A9-4AB9-AD5B-C5E618C958D1}"/>
                </a:ext>
              </a:extLst>
            </p:cNvPr>
            <p:cNvSpPr/>
            <p:nvPr/>
          </p:nvSpPr>
          <p:spPr>
            <a:xfrm>
              <a:off x="7506721" y="1658438"/>
              <a:ext cx="3950" cy="149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"/>
                <a:gd name="f4" fmla="val 470"/>
                <a:gd name="f5" fmla="val 56"/>
                <a:gd name="f6" fmla="val 55"/>
                <a:gd name="f7" fmla="val 53"/>
                <a:gd name="f8" fmla="val 51"/>
                <a:gd name="f9" fmla="val 1"/>
                <a:gd name="f10" fmla="val 21"/>
                <a:gd name="f11" fmla="val 5"/>
                <a:gd name="f12" fmla="val 32"/>
                <a:gd name="f13" fmla="val 3"/>
                <a:gd name="f14" fmla="val 62"/>
                <a:gd name="f15" fmla="val 16"/>
                <a:gd name="f16" fmla="val 177"/>
                <a:gd name="f17" fmla="val 294"/>
                <a:gd name="f18" fmla="val 409"/>
                <a:gd name="f19" fmla="val 439"/>
                <a:gd name="f20" fmla="val 466"/>
                <a:gd name="f21" fmla="val 469"/>
                <a:gd name="f22" fmla="val 57"/>
                <a:gd name="f23" fmla="val 86"/>
                <a:gd name="f24" fmla="val 108"/>
                <a:gd name="f25" fmla="val 448"/>
                <a:gd name="f26" fmla="val 111"/>
                <a:gd name="f27" fmla="val 419"/>
                <a:gd name="f28" fmla="val 297"/>
                <a:gd name="f29" fmla="val 173"/>
                <a:gd name="f30" fmla="val 49"/>
                <a:gd name="f31" fmla="val 22"/>
                <a:gd name="f32" fmla="val 84"/>
                <a:gd name="f33" fmla="*/ f0 1 124"/>
                <a:gd name="f34" fmla="*/ f1 1 470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24"/>
                <a:gd name="f41" fmla="*/ f38 1 470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24" h="470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5" y="f17"/>
                    <a:pt x="f13" y="f18"/>
                  </a:cubicBezTo>
                  <a:cubicBezTo>
                    <a:pt x="f2" y="f19"/>
                    <a:pt x="f10" y="f20"/>
                    <a:pt x="f8" y="f21"/>
                  </a:cubicBezTo>
                  <a:lnTo>
                    <a:pt x="f22" y="f21"/>
                  </a:lnTo>
                  <a:cubicBezTo>
                    <a:pt x="f23" y="f21"/>
                    <a:pt x="f24" y="f25"/>
                    <a:pt x="f26" y="f27"/>
                  </a:cubicBezTo>
                  <a:cubicBezTo>
                    <a:pt x="f3" y="f28"/>
                    <a:pt x="f3" y="f29"/>
                    <a:pt x="f26" y="f30"/>
                  </a:cubicBezTo>
                  <a:cubicBezTo>
                    <a:pt x="f24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4541;p64">
              <a:extLst>
                <a:ext uri="{FF2B5EF4-FFF2-40B4-BE49-F238E27FC236}">
                  <a16:creationId xmlns:a16="http://schemas.microsoft.com/office/drawing/2014/main" id="{80EA9C09-DD5F-475B-8A24-A39AAAEC0AA7}"/>
                </a:ext>
              </a:extLst>
            </p:cNvPr>
            <p:cNvSpPr/>
            <p:nvPr/>
          </p:nvSpPr>
          <p:spPr>
            <a:xfrm>
              <a:off x="7433130" y="1703956"/>
              <a:ext cx="43799" cy="35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6"/>
                <a:gd name="f4" fmla="val 1102"/>
                <a:gd name="f5" fmla="val 64"/>
                <a:gd name="f6" fmla="val 1"/>
                <a:gd name="f7" fmla="val 44"/>
                <a:gd name="f8" fmla="val 24"/>
                <a:gd name="f9" fmla="val 12"/>
                <a:gd name="f10" fmla="val 14"/>
                <a:gd name="f11" fmla="val 32"/>
                <a:gd name="f12" fmla="val 57"/>
                <a:gd name="f13" fmla="val 90"/>
                <a:gd name="f14" fmla="val 39"/>
                <a:gd name="f15" fmla="val 104"/>
                <a:gd name="f16" fmla="val 509"/>
                <a:gd name="f17" fmla="val 339"/>
                <a:gd name="f18" fmla="val 936"/>
                <a:gd name="f19" fmla="val 677"/>
                <a:gd name="f20" fmla="val 1272"/>
                <a:gd name="f21" fmla="val 1081"/>
                <a:gd name="f22" fmla="val 1282"/>
                <a:gd name="f23" fmla="val 1094"/>
                <a:gd name="f24" fmla="val 1300"/>
                <a:gd name="f25" fmla="val 1101"/>
                <a:gd name="f26" fmla="val 1315"/>
                <a:gd name="f27" fmla="val 1328"/>
                <a:gd name="f28" fmla="val 1339"/>
                <a:gd name="f29" fmla="val 1097"/>
                <a:gd name="f30" fmla="val 1349"/>
                <a:gd name="f31" fmla="val 1087"/>
                <a:gd name="f32" fmla="val 1372"/>
                <a:gd name="f33" fmla="val 1067"/>
                <a:gd name="f34" fmla="val 1375"/>
                <a:gd name="f35" fmla="val 1033"/>
                <a:gd name="f36" fmla="val 1357"/>
                <a:gd name="f37" fmla="val 1010"/>
                <a:gd name="f38" fmla="val 596"/>
                <a:gd name="f39" fmla="val 570"/>
                <a:gd name="f40" fmla="val 248"/>
                <a:gd name="f41" fmla="val 86"/>
                <a:gd name="f42" fmla="val 6"/>
                <a:gd name="f43" fmla="val 79"/>
                <a:gd name="f44" fmla="val 3"/>
                <a:gd name="f45" fmla="val 72"/>
                <a:gd name="f46" fmla="*/ f0 1 1376"/>
                <a:gd name="f47" fmla="*/ f1 1 110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376"/>
                <a:gd name="f54" fmla="*/ f51 1 110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376" h="110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4542;p64">
              <a:extLst>
                <a:ext uri="{FF2B5EF4-FFF2-40B4-BE49-F238E27FC236}">
                  <a16:creationId xmlns:a16="http://schemas.microsoft.com/office/drawing/2014/main" id="{A7E3034F-FB1C-458E-B994-75F82E0FC53F}"/>
                </a:ext>
              </a:extLst>
            </p:cNvPr>
            <p:cNvSpPr/>
            <p:nvPr/>
          </p:nvSpPr>
          <p:spPr>
            <a:xfrm>
              <a:off x="7436623" y="1728755"/>
              <a:ext cx="9006" cy="70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"/>
                <a:gd name="f4" fmla="val 223"/>
                <a:gd name="f5" fmla="val 62"/>
                <a:gd name="f6" fmla="val 45"/>
                <a:gd name="f7" fmla="val 29"/>
                <a:gd name="f8" fmla="val 8"/>
                <a:gd name="f9" fmla="val 17"/>
                <a:gd name="f10" fmla="val 23"/>
                <a:gd name="f11" fmla="val 47"/>
                <a:gd name="f12" fmla="val 5"/>
                <a:gd name="f13" fmla="val 82"/>
                <a:gd name="f14" fmla="val 30"/>
                <a:gd name="f15" fmla="val 100"/>
                <a:gd name="f16" fmla="val 188"/>
                <a:gd name="f17" fmla="val 211"/>
                <a:gd name="f18" fmla="val 200"/>
                <a:gd name="f19" fmla="val 218"/>
                <a:gd name="f20" fmla="val 210"/>
                <a:gd name="f21" fmla="val 221"/>
                <a:gd name="f22" fmla="val 237"/>
                <a:gd name="f23" fmla="val 254"/>
                <a:gd name="f24" fmla="val 214"/>
                <a:gd name="f25" fmla="val 267"/>
                <a:gd name="f26" fmla="val 282"/>
                <a:gd name="f27" fmla="val 174"/>
                <a:gd name="f28" fmla="val 278"/>
                <a:gd name="f29" fmla="val 140"/>
                <a:gd name="f30" fmla="val 252"/>
                <a:gd name="f31" fmla="val 123"/>
                <a:gd name="f32" fmla="val 94"/>
                <a:gd name="f33" fmla="val 10"/>
                <a:gd name="f34" fmla="val 84"/>
                <a:gd name="f35" fmla="val 4"/>
                <a:gd name="f36" fmla="val 73"/>
                <a:gd name="f37" fmla="*/ f0 1 283"/>
                <a:gd name="f38" fmla="*/ f1 1 223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83"/>
                <a:gd name="f45" fmla="*/ f42 1 223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83" h="22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18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" name="Google Shape;4543;p64">
              <a:extLst>
                <a:ext uri="{FF2B5EF4-FFF2-40B4-BE49-F238E27FC236}">
                  <a16:creationId xmlns:a16="http://schemas.microsoft.com/office/drawing/2014/main" id="{902BE80D-08BC-4C87-B601-CD12EC3FA992}"/>
                </a:ext>
              </a:extLst>
            </p:cNvPr>
            <p:cNvSpPr/>
            <p:nvPr/>
          </p:nvSpPr>
          <p:spPr>
            <a:xfrm>
              <a:off x="7354784" y="1778892"/>
              <a:ext cx="53538" cy="439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2"/>
                <a:gd name="f4" fmla="val 1381"/>
                <a:gd name="f5" fmla="val 61"/>
                <a:gd name="f6" fmla="val 1"/>
                <a:gd name="f7" fmla="val 48"/>
                <a:gd name="f8" fmla="val 36"/>
                <a:gd name="f9" fmla="val 6"/>
                <a:gd name="f10" fmla="val 25"/>
                <a:gd name="f11" fmla="val 15"/>
                <a:gd name="f12" fmla="val 2"/>
                <a:gd name="f13" fmla="val 35"/>
                <a:gd name="f14" fmla="val 67"/>
                <a:gd name="f15" fmla="val 19"/>
                <a:gd name="f16" fmla="val 92"/>
                <a:gd name="f17" fmla="val 468"/>
                <a:gd name="f18" fmla="val 607"/>
                <a:gd name="f19" fmla="val 995"/>
                <a:gd name="f20" fmla="val 1039"/>
                <a:gd name="f21" fmla="val 1592"/>
                <a:gd name="f22" fmla="val 1373"/>
                <a:gd name="f23" fmla="val 1600"/>
                <a:gd name="f24" fmla="val 1378"/>
                <a:gd name="f25" fmla="val 1610"/>
                <a:gd name="f26" fmla="val 1380"/>
                <a:gd name="f27" fmla="val 1619"/>
                <a:gd name="f28" fmla="val 1639"/>
                <a:gd name="f29" fmla="val 1657"/>
                <a:gd name="f30" fmla="val 1369"/>
                <a:gd name="f31" fmla="val 1667"/>
                <a:gd name="f32" fmla="val 1352"/>
                <a:gd name="f33" fmla="val 1681"/>
                <a:gd name="f34" fmla="val 1325"/>
                <a:gd name="f35" fmla="val 1671"/>
                <a:gd name="f36" fmla="val 1291"/>
                <a:gd name="f37" fmla="val 1646"/>
                <a:gd name="f38" fmla="val 1276"/>
                <a:gd name="f39" fmla="val 1062"/>
                <a:gd name="f40" fmla="val 949"/>
                <a:gd name="f41" fmla="val 542"/>
                <a:gd name="f42" fmla="val 527"/>
                <a:gd name="f43" fmla="val 103"/>
                <a:gd name="f44" fmla="val 20"/>
                <a:gd name="f45" fmla="val 7"/>
                <a:gd name="f46" fmla="val 77"/>
                <a:gd name="f47" fmla="*/ f0 1 1682"/>
                <a:gd name="f48" fmla="*/ f1 1 138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82"/>
                <a:gd name="f55" fmla="*/ f52 1 138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82" h="138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16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" name="Google Shape;4544;p64">
              <a:extLst>
                <a:ext uri="{FF2B5EF4-FFF2-40B4-BE49-F238E27FC236}">
                  <a16:creationId xmlns:a16="http://schemas.microsoft.com/office/drawing/2014/main" id="{3213083F-4F5B-4856-A28E-7FF737698002}"/>
                </a:ext>
              </a:extLst>
            </p:cNvPr>
            <p:cNvSpPr/>
            <p:nvPr/>
          </p:nvSpPr>
          <p:spPr>
            <a:xfrm>
              <a:off x="7379198" y="1780583"/>
              <a:ext cx="18745" cy="157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"/>
                <a:gd name="f4" fmla="val 495"/>
                <a:gd name="f5" fmla="val 63"/>
                <a:gd name="f6" fmla="val 48"/>
                <a:gd name="f7" fmla="val 31"/>
                <a:gd name="f8" fmla="val 7"/>
                <a:gd name="f9" fmla="val 20"/>
                <a:gd name="f10" fmla="val 43"/>
                <a:gd name="f11" fmla="val 4"/>
                <a:gd name="f12" fmla="val 77"/>
                <a:gd name="f13" fmla="val 27"/>
                <a:gd name="f14" fmla="val 97"/>
                <a:gd name="f15" fmla="val 491"/>
                <a:gd name="f16" fmla="val 481"/>
                <a:gd name="f17" fmla="val 503"/>
                <a:gd name="f18" fmla="val 490"/>
                <a:gd name="f19" fmla="val 516"/>
                <a:gd name="f20" fmla="val 494"/>
                <a:gd name="f21" fmla="val 527"/>
                <a:gd name="f22" fmla="val 544"/>
                <a:gd name="f23" fmla="val 560"/>
                <a:gd name="f24" fmla="val 489"/>
                <a:gd name="f25" fmla="val 568"/>
                <a:gd name="f26" fmla="val 474"/>
                <a:gd name="f27" fmla="val 588"/>
                <a:gd name="f28" fmla="val 452"/>
                <a:gd name="f29" fmla="val 584"/>
                <a:gd name="f30" fmla="val 417"/>
                <a:gd name="f31" fmla="val 561"/>
                <a:gd name="f32" fmla="val 397"/>
                <a:gd name="f33" fmla="val 13"/>
                <a:gd name="f34" fmla="val 88"/>
                <a:gd name="f35" fmla="val 76"/>
                <a:gd name="f36" fmla="*/ f0 1 589"/>
                <a:gd name="f37" fmla="*/ f1 1 495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89"/>
                <a:gd name="f44" fmla="*/ f41 1 495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89" h="49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14" y="f33"/>
                  </a:lnTo>
                  <a:cubicBezTo>
                    <a:pt x="f34" y="f11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" name="Google Shape;4545;p64">
              <a:extLst>
                <a:ext uri="{FF2B5EF4-FFF2-40B4-BE49-F238E27FC236}">
                  <a16:creationId xmlns:a16="http://schemas.microsoft.com/office/drawing/2014/main" id="{A5DC451B-BD68-498D-AC09-6885DF476439}"/>
                </a:ext>
              </a:extLst>
            </p:cNvPr>
            <p:cNvSpPr/>
            <p:nvPr/>
          </p:nvSpPr>
          <p:spPr>
            <a:xfrm>
              <a:off x="7421215" y="1780675"/>
              <a:ext cx="14072" cy="12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2"/>
                <a:gd name="f4" fmla="val 382"/>
                <a:gd name="f5" fmla="val 59"/>
                <a:gd name="f6" fmla="val 44"/>
                <a:gd name="f7" fmla="val 29"/>
                <a:gd name="f8" fmla="val 6"/>
                <a:gd name="f9" fmla="val 19"/>
                <a:gd name="f10" fmla="val 18"/>
                <a:gd name="f11" fmla="val 41"/>
                <a:gd name="f12" fmla="val 2"/>
                <a:gd name="f13" fmla="val 75"/>
                <a:gd name="f14" fmla="val 24"/>
                <a:gd name="f15" fmla="val 95"/>
                <a:gd name="f16" fmla="val 345"/>
                <a:gd name="f17" fmla="val 370"/>
                <a:gd name="f18" fmla="val 356"/>
                <a:gd name="f19" fmla="val 379"/>
                <a:gd name="f20" fmla="val 368"/>
                <a:gd name="f21" fmla="val 380"/>
                <a:gd name="f22" fmla="val 396"/>
                <a:gd name="f23" fmla="val 413"/>
                <a:gd name="f24" fmla="val 377"/>
                <a:gd name="f25" fmla="val 422"/>
                <a:gd name="f26" fmla="val 365"/>
                <a:gd name="f27" fmla="val 343"/>
                <a:gd name="f28" fmla="val 439"/>
                <a:gd name="f29" fmla="val 308"/>
                <a:gd name="f30" fmla="val 416"/>
                <a:gd name="f31" fmla="val 288"/>
                <a:gd name="f32" fmla="val 96"/>
                <a:gd name="f33" fmla="val 14"/>
                <a:gd name="f34" fmla="val 85"/>
                <a:gd name="f35" fmla="val 5"/>
                <a:gd name="f36" fmla="val 72"/>
                <a:gd name="f37" fmla="*/ f0 1 442"/>
                <a:gd name="f38" fmla="*/ f1 1 382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42"/>
                <a:gd name="f45" fmla="*/ f42 1 382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42" h="38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4546;p64">
              <a:extLst>
                <a:ext uri="{FF2B5EF4-FFF2-40B4-BE49-F238E27FC236}">
                  <a16:creationId xmlns:a16="http://schemas.microsoft.com/office/drawing/2014/main" id="{B902F65F-E9F5-4340-AF39-3E56B56C81F8}"/>
                </a:ext>
              </a:extLst>
            </p:cNvPr>
            <p:cNvSpPr/>
            <p:nvPr/>
          </p:nvSpPr>
          <p:spPr>
            <a:xfrm>
              <a:off x="7362456" y="1936370"/>
              <a:ext cx="144292" cy="360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33"/>
                <a:gd name="f4" fmla="val 1133"/>
                <a:gd name="f5" fmla="val 4469"/>
                <a:gd name="f6" fmla="val 4461"/>
                <a:gd name="f7" fmla="val 4454"/>
                <a:gd name="f8" fmla="val 2"/>
                <a:gd name="f9" fmla="val 4447"/>
                <a:gd name="f10" fmla="val 5"/>
                <a:gd name="f11" fmla="val 3243"/>
                <a:gd name="f12" fmla="val 568"/>
                <a:gd name="f13" fmla="val 1806"/>
                <a:gd name="f14" fmla="val 901"/>
                <a:gd name="f15" fmla="val 55"/>
                <a:gd name="f16" fmla="val 1022"/>
                <a:gd name="f17" fmla="val 25"/>
                <a:gd name="f18" fmla="val 1023"/>
                <a:gd name="f19" fmla="val 1"/>
                <a:gd name="f20" fmla="val 1050"/>
                <a:gd name="f21" fmla="val 3"/>
                <a:gd name="f22" fmla="val 1080"/>
                <a:gd name="f23" fmla="val 1112"/>
                <a:gd name="f24" fmla="val 30"/>
                <a:gd name="f25" fmla="val 59"/>
                <a:gd name="f26" fmla="val 60"/>
                <a:gd name="f27" fmla="val 62"/>
                <a:gd name="f28" fmla="val 1130"/>
                <a:gd name="f29" fmla="val 1828"/>
                <a:gd name="f30" fmla="val 1009"/>
                <a:gd name="f31" fmla="val 3276"/>
                <a:gd name="f32" fmla="val 673"/>
                <a:gd name="f33" fmla="val 4492"/>
                <a:gd name="f34" fmla="val 105"/>
                <a:gd name="f35" fmla="val 4519"/>
                <a:gd name="f36" fmla="val 93"/>
                <a:gd name="f37" fmla="val 4532"/>
                <a:gd name="f38" fmla="val 32"/>
                <a:gd name="f39" fmla="val 4510"/>
                <a:gd name="f40" fmla="val 11"/>
                <a:gd name="f41" fmla="val 4489"/>
                <a:gd name="f42" fmla="*/ f0 1 4533"/>
                <a:gd name="f43" fmla="*/ f1 1 113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4533"/>
                <a:gd name="f50" fmla="*/ f47 1 113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4533" h="11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0" y="f23"/>
                    <a:pt x="f24" y="f4"/>
                    <a:pt x="f25" y="f4"/>
                  </a:cubicBezTo>
                  <a:cubicBezTo>
                    <a:pt x="f26" y="f4"/>
                    <a:pt x="f27" y="f4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5"/>
                    <a:pt x="f35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0" name="Google Shape;4547;p64">
              <a:extLst>
                <a:ext uri="{FF2B5EF4-FFF2-40B4-BE49-F238E27FC236}">
                  <a16:creationId xmlns:a16="http://schemas.microsoft.com/office/drawing/2014/main" id="{3E1B0910-25DB-400F-B194-81F8B0BE34DB}"/>
                </a:ext>
              </a:extLst>
            </p:cNvPr>
            <p:cNvSpPr/>
            <p:nvPr/>
          </p:nvSpPr>
          <p:spPr>
            <a:xfrm>
              <a:off x="7412272" y="1932931"/>
              <a:ext cx="43607" cy="126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0"/>
                <a:gd name="f4" fmla="val 398"/>
                <a:gd name="f5" fmla="val 1306"/>
                <a:gd name="f6" fmla="val 1"/>
                <a:gd name="f7" fmla="val 1301"/>
                <a:gd name="f8" fmla="val 1295"/>
                <a:gd name="f9" fmla="val 2"/>
                <a:gd name="f10" fmla="val 1289"/>
                <a:gd name="f11" fmla="val 3"/>
                <a:gd name="f12" fmla="val 889"/>
                <a:gd name="f13" fmla="val 142"/>
                <a:gd name="f14" fmla="val 473"/>
                <a:gd name="f15" fmla="val 238"/>
                <a:gd name="f16" fmla="val 52"/>
                <a:gd name="f17" fmla="val 290"/>
                <a:gd name="f18" fmla="val 22"/>
                <a:gd name="f19" fmla="val 294"/>
                <a:gd name="f20" fmla="val 320"/>
                <a:gd name="f21" fmla="val 5"/>
                <a:gd name="f22" fmla="val 351"/>
                <a:gd name="f23" fmla="val 8"/>
                <a:gd name="f24" fmla="val 379"/>
                <a:gd name="f25" fmla="val 33"/>
                <a:gd name="f26" fmla="val 60"/>
                <a:gd name="f27" fmla="val 65"/>
                <a:gd name="f28" fmla="val 492"/>
                <a:gd name="f29" fmla="val 345"/>
                <a:gd name="f30" fmla="val 918"/>
                <a:gd name="f31" fmla="val 247"/>
                <a:gd name="f32" fmla="val 1325"/>
                <a:gd name="f33" fmla="val 106"/>
                <a:gd name="f34" fmla="val 1354"/>
                <a:gd name="f35" fmla="val 97"/>
                <a:gd name="f36" fmla="val 1369"/>
                <a:gd name="f37" fmla="val 66"/>
                <a:gd name="f38" fmla="val 1359"/>
                <a:gd name="f39" fmla="val 38"/>
                <a:gd name="f40" fmla="val 1352"/>
                <a:gd name="f41" fmla="val 15"/>
                <a:gd name="f42" fmla="val 1330"/>
                <a:gd name="f43" fmla="*/ f0 1 1370"/>
                <a:gd name="f44" fmla="*/ f1 1 39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370"/>
                <a:gd name="f51" fmla="*/ f48 1 39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370" h="3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lnTo>
                    <a:pt x="f27" y="f4"/>
                  </a:ln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1" name="Google Shape;4548;p64">
              <a:extLst>
                <a:ext uri="{FF2B5EF4-FFF2-40B4-BE49-F238E27FC236}">
                  <a16:creationId xmlns:a16="http://schemas.microsoft.com/office/drawing/2014/main" id="{08A9F489-5469-4A01-9F4A-811929F2825A}"/>
                </a:ext>
              </a:extLst>
            </p:cNvPr>
            <p:cNvSpPr/>
            <p:nvPr/>
          </p:nvSpPr>
          <p:spPr>
            <a:xfrm>
              <a:off x="7414951" y="1904256"/>
              <a:ext cx="27505" cy="68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4"/>
                <a:gd name="f4" fmla="val 214"/>
                <a:gd name="f5" fmla="val 807"/>
                <a:gd name="f6" fmla="val 1"/>
                <a:gd name="f7" fmla="val 804"/>
                <a:gd name="f8" fmla="val 801"/>
                <a:gd name="f9" fmla="val 798"/>
                <a:gd name="f10" fmla="val 2"/>
                <a:gd name="f11" fmla="val 51"/>
                <a:gd name="f12" fmla="val 103"/>
                <a:gd name="f13" fmla="val 22"/>
                <a:gd name="f14" fmla="val 108"/>
                <a:gd name="f15" fmla="val 135"/>
                <a:gd name="f16" fmla="val 4"/>
                <a:gd name="f17" fmla="val 165"/>
                <a:gd name="f18" fmla="val 9"/>
                <a:gd name="f19" fmla="val 194"/>
                <a:gd name="f20" fmla="val 33"/>
                <a:gd name="f21" fmla="val 59"/>
                <a:gd name="f22" fmla="val 62"/>
                <a:gd name="f23" fmla="val 65"/>
                <a:gd name="f24" fmla="val 66"/>
                <a:gd name="f25" fmla="val 212"/>
                <a:gd name="f26" fmla="val 814"/>
                <a:gd name="f27" fmla="val 110"/>
                <a:gd name="f28" fmla="val 842"/>
                <a:gd name="f29" fmla="val 106"/>
                <a:gd name="f30" fmla="val 78"/>
                <a:gd name="f31" fmla="val 861"/>
                <a:gd name="f32" fmla="val 49"/>
                <a:gd name="f33" fmla="val 856"/>
                <a:gd name="f34" fmla="val 23"/>
                <a:gd name="f35" fmla="val 833"/>
                <a:gd name="f36" fmla="*/ f0 1 864"/>
                <a:gd name="f37" fmla="*/ f1 1 214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864"/>
                <a:gd name="f44" fmla="*/ f41 1 214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864" h="214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4549;p64">
              <a:extLst>
                <a:ext uri="{FF2B5EF4-FFF2-40B4-BE49-F238E27FC236}">
                  <a16:creationId xmlns:a16="http://schemas.microsoft.com/office/drawing/2014/main" id="{BB4051A5-7371-4E92-A341-D23A517089C4}"/>
                </a:ext>
              </a:extLst>
            </p:cNvPr>
            <p:cNvSpPr/>
            <p:nvPr/>
          </p:nvSpPr>
          <p:spPr>
            <a:xfrm>
              <a:off x="7462317" y="2083753"/>
              <a:ext cx="33768" cy="398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1"/>
                <a:gd name="f4" fmla="val 1253"/>
                <a:gd name="f5" fmla="val 998"/>
                <a:gd name="f6" fmla="val 1"/>
                <a:gd name="f7" fmla="val 980"/>
                <a:gd name="f8" fmla="val 962"/>
                <a:gd name="f9" fmla="val 10"/>
                <a:gd name="f10" fmla="val 952"/>
                <a:gd name="f11" fmla="val 28"/>
                <a:gd name="f12" fmla="val 696"/>
                <a:gd name="f13" fmla="val 444"/>
                <a:gd name="f14" fmla="val 384"/>
                <a:gd name="f15" fmla="val 822"/>
                <a:gd name="f16" fmla="val 27"/>
                <a:gd name="f17" fmla="val 1156"/>
                <a:gd name="f18" fmla="val 2"/>
                <a:gd name="f19" fmla="val 1177"/>
                <a:gd name="f20" fmla="val 1213"/>
                <a:gd name="f21" fmla="val 22"/>
                <a:gd name="f22" fmla="val 1234"/>
                <a:gd name="f23" fmla="val 34"/>
                <a:gd name="f24" fmla="val 1247"/>
                <a:gd name="f25" fmla="val 48"/>
                <a:gd name="f26" fmla="val 1252"/>
                <a:gd name="f27" fmla="val 62"/>
                <a:gd name="f28" fmla="val 74"/>
                <a:gd name="f29" fmla="val 88"/>
                <a:gd name="f30" fmla="val 101"/>
                <a:gd name="f31" fmla="val 465"/>
                <a:gd name="f32" fmla="val 895"/>
                <a:gd name="f33" fmla="val 783"/>
                <a:gd name="f34" fmla="val 508"/>
                <a:gd name="f35" fmla="val 1045"/>
                <a:gd name="f36" fmla="val 83"/>
                <a:gd name="f37" fmla="val 1060"/>
                <a:gd name="f38" fmla="val 59"/>
                <a:gd name="f39" fmla="val 1053"/>
                <a:gd name="f40" fmla="val 25"/>
                <a:gd name="f41" fmla="val 1026"/>
                <a:gd name="f42" fmla="val 9"/>
                <a:gd name="f43" fmla="val 1018"/>
                <a:gd name="f44" fmla="val 4"/>
                <a:gd name="f45" fmla="val 1008"/>
                <a:gd name="f46" fmla="*/ f0 1 1061"/>
                <a:gd name="f47" fmla="*/ f1 1 1253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61"/>
                <a:gd name="f54" fmla="*/ f51 1 1253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61" h="125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4550;p64">
              <a:extLst>
                <a:ext uri="{FF2B5EF4-FFF2-40B4-BE49-F238E27FC236}">
                  <a16:creationId xmlns:a16="http://schemas.microsoft.com/office/drawing/2014/main" id="{666DB77A-2540-4405-9279-183B2C61063D}"/>
                </a:ext>
              </a:extLst>
            </p:cNvPr>
            <p:cNvSpPr/>
            <p:nvPr/>
          </p:nvSpPr>
          <p:spPr>
            <a:xfrm>
              <a:off x="7457919" y="2070640"/>
              <a:ext cx="19577" cy="204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5"/>
                <a:gd name="f4" fmla="val 642"/>
                <a:gd name="f5" fmla="val 553"/>
                <a:gd name="f6" fmla="val 1"/>
                <a:gd name="f7" fmla="val 536"/>
                <a:gd name="f8" fmla="val 518"/>
                <a:gd name="f9" fmla="val 9"/>
                <a:gd name="f10" fmla="val 508"/>
                <a:gd name="f11" fmla="val 24"/>
                <a:gd name="f12" fmla="val 372"/>
                <a:gd name="f13" fmla="val 220"/>
                <a:gd name="f14" fmla="val 210"/>
                <a:gd name="f15" fmla="val 394"/>
                <a:gd name="f16" fmla="val 26"/>
                <a:gd name="f17" fmla="val 546"/>
                <a:gd name="f18" fmla="val 4"/>
                <a:gd name="f19" fmla="val 564"/>
                <a:gd name="f20" fmla="val 599"/>
                <a:gd name="f21" fmla="val 19"/>
                <a:gd name="f22" fmla="val 622"/>
                <a:gd name="f23" fmla="val 31"/>
                <a:gd name="f24" fmla="val 635"/>
                <a:gd name="f25" fmla="val 46"/>
                <a:gd name="f26" fmla="val 62"/>
                <a:gd name="f27" fmla="val 73"/>
                <a:gd name="f28" fmla="val 86"/>
                <a:gd name="f29" fmla="val 638"/>
                <a:gd name="f30" fmla="val 98"/>
                <a:gd name="f31" fmla="val 629"/>
                <a:gd name="f32" fmla="val 288"/>
                <a:gd name="f33" fmla="val 472"/>
                <a:gd name="f34" fmla="val 456"/>
                <a:gd name="f35" fmla="val 290"/>
                <a:gd name="f36" fmla="val 87"/>
                <a:gd name="f37" fmla="val 61"/>
                <a:gd name="f38" fmla="val 609"/>
                <a:gd name="f39" fmla="val 28"/>
                <a:gd name="f40" fmla="val 585"/>
                <a:gd name="f41" fmla="val 10"/>
                <a:gd name="f42" fmla="val 575"/>
                <a:gd name="f43" fmla="*/ f0 1 615"/>
                <a:gd name="f44" fmla="*/ f1 1 64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615"/>
                <a:gd name="f51" fmla="*/ f48 1 64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615" h="64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20" y="f36"/>
                  </a:cubicBezTo>
                  <a:cubicBezTo>
                    <a:pt x="f3" y="f37"/>
                    <a:pt x="f38" y="f39"/>
                    <a:pt x="f40" y="f41"/>
                  </a:cubicBezTo>
                  <a:cubicBezTo>
                    <a:pt x="f42" y="f18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4551;p64">
              <a:extLst>
                <a:ext uri="{FF2B5EF4-FFF2-40B4-BE49-F238E27FC236}">
                  <a16:creationId xmlns:a16="http://schemas.microsoft.com/office/drawing/2014/main" id="{14975FAE-8166-44CD-8237-695D91EFE1CD}"/>
                </a:ext>
              </a:extLst>
            </p:cNvPr>
            <p:cNvSpPr/>
            <p:nvPr/>
          </p:nvSpPr>
          <p:spPr>
            <a:xfrm>
              <a:off x="7462253" y="2037795"/>
              <a:ext cx="17346" cy="17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"/>
                <a:gd name="f4" fmla="val 542"/>
                <a:gd name="f5" fmla="val 483"/>
                <a:gd name="f6" fmla="val 469"/>
                <a:gd name="f7" fmla="val 455"/>
                <a:gd name="f8" fmla="val 6"/>
                <a:gd name="f9" fmla="val 444"/>
                <a:gd name="f10" fmla="val 16"/>
                <a:gd name="f11" fmla="val 21"/>
                <a:gd name="f12" fmla="val 448"/>
                <a:gd name="f13" fmla="val 471"/>
                <a:gd name="f14" fmla="val 505"/>
                <a:gd name="f15" fmla="val 526"/>
                <a:gd name="f16" fmla="val 31"/>
                <a:gd name="f17" fmla="val 536"/>
                <a:gd name="f18" fmla="val 46"/>
                <a:gd name="f19" fmla="val 60"/>
                <a:gd name="f20" fmla="val 74"/>
                <a:gd name="f21" fmla="val 88"/>
                <a:gd name="f22" fmla="val 100"/>
                <a:gd name="f23" fmla="val 523"/>
                <a:gd name="f24" fmla="val 95"/>
                <a:gd name="f25" fmla="val 544"/>
                <a:gd name="f26" fmla="val 72"/>
                <a:gd name="f27" fmla="val 38"/>
                <a:gd name="f28" fmla="val 511"/>
                <a:gd name="f29" fmla="val 497"/>
                <a:gd name="f30" fmla="*/ f0 1 545"/>
                <a:gd name="f31" fmla="*/ f1 1 542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45"/>
                <a:gd name="f38" fmla="*/ f35 1 542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45" h="5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2" y="f14"/>
                    <a:pt x="f11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17"/>
                    <a:pt x="f22" y="f15"/>
                  </a:cubicBezTo>
                  <a:lnTo>
                    <a:pt x="f23" y="f24"/>
                  </a:lnTo>
                  <a:cubicBezTo>
                    <a:pt x="f25" y="f26"/>
                    <a:pt x="f25" y="f27"/>
                    <a:pt x="f23" y="f10"/>
                  </a:cubicBezTo>
                  <a:cubicBezTo>
                    <a:pt x="f28" y="f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4552;p64">
              <a:extLst>
                <a:ext uri="{FF2B5EF4-FFF2-40B4-BE49-F238E27FC236}">
                  <a16:creationId xmlns:a16="http://schemas.microsoft.com/office/drawing/2014/main" id="{BF939C7A-B495-4910-8561-C006A602CED3}"/>
                </a:ext>
              </a:extLst>
            </p:cNvPr>
            <p:cNvSpPr/>
            <p:nvPr/>
          </p:nvSpPr>
          <p:spPr>
            <a:xfrm>
              <a:off x="7373026" y="2013307"/>
              <a:ext cx="30906" cy="324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1021"/>
                <a:gd name="f5" fmla="val 910"/>
                <a:gd name="f6" fmla="val 898"/>
                <a:gd name="f7" fmla="val 885"/>
                <a:gd name="f8" fmla="val 5"/>
                <a:gd name="f9" fmla="val 875"/>
                <a:gd name="f10" fmla="val 13"/>
                <a:gd name="f11" fmla="val 549"/>
                <a:gd name="f12" fmla="val 278"/>
                <a:gd name="f13" fmla="val 261"/>
                <a:gd name="f14" fmla="val 587"/>
                <a:gd name="f15" fmla="val 19"/>
                <a:gd name="f16" fmla="val 933"/>
                <a:gd name="f17" fmla="val 959"/>
                <a:gd name="f18" fmla="val 6"/>
                <a:gd name="f19" fmla="val 992"/>
                <a:gd name="f20" fmla="val 30"/>
                <a:gd name="f21" fmla="val 1010"/>
                <a:gd name="f22" fmla="val 42"/>
                <a:gd name="f23" fmla="val 1017"/>
                <a:gd name="f24" fmla="val 52"/>
                <a:gd name="f25" fmla="val 1020"/>
                <a:gd name="f26" fmla="val 63"/>
                <a:gd name="f27" fmla="val 80"/>
                <a:gd name="f28" fmla="val 97"/>
                <a:gd name="f29" fmla="val 1013"/>
                <a:gd name="f30" fmla="val 107"/>
                <a:gd name="f31" fmla="val 996"/>
                <a:gd name="f32" fmla="val 344"/>
                <a:gd name="f33" fmla="val 658"/>
                <a:gd name="f34" fmla="val 626"/>
                <a:gd name="f35" fmla="val 357"/>
                <a:gd name="f36" fmla="val 945"/>
                <a:gd name="f37" fmla="val 967"/>
                <a:gd name="f38" fmla="val 79"/>
                <a:gd name="f39" fmla="val 970"/>
                <a:gd name="f40" fmla="val 43"/>
                <a:gd name="f41" fmla="val 952"/>
                <a:gd name="f42" fmla="val 20"/>
                <a:gd name="f43" fmla="val 941"/>
                <a:gd name="f44" fmla="val 7"/>
                <a:gd name="f45" fmla="val 926"/>
                <a:gd name="f46" fmla="*/ f0 1 971"/>
                <a:gd name="f47" fmla="*/ f1 1 1021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971"/>
                <a:gd name="f54" fmla="*/ f51 1 1021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971" h="102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28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4553;p64">
              <a:extLst>
                <a:ext uri="{FF2B5EF4-FFF2-40B4-BE49-F238E27FC236}">
                  <a16:creationId xmlns:a16="http://schemas.microsoft.com/office/drawing/2014/main" id="{455D402A-A2EF-45ED-82EA-CB13965E678C}"/>
                </a:ext>
              </a:extLst>
            </p:cNvPr>
            <p:cNvSpPr/>
            <p:nvPr/>
          </p:nvSpPr>
          <p:spPr>
            <a:xfrm>
              <a:off x="7617948" y="1988957"/>
              <a:ext cx="37819" cy="2016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8"/>
                <a:gd name="f4" fmla="val 6336"/>
                <a:gd name="f5" fmla="val 62"/>
                <a:gd name="f6" fmla="val 56"/>
                <a:gd name="f7" fmla="val 50"/>
                <a:gd name="f8" fmla="val 1"/>
                <a:gd name="f9" fmla="val 44"/>
                <a:gd name="f10" fmla="val 4"/>
                <a:gd name="f11" fmla="val 15"/>
                <a:gd name="f12" fmla="val 14"/>
                <a:gd name="f13" fmla="val 46"/>
                <a:gd name="f14" fmla="val 11"/>
                <a:gd name="f15" fmla="val 75"/>
                <a:gd name="f16" fmla="val 430"/>
                <a:gd name="f17" fmla="val 1214"/>
                <a:gd name="f18" fmla="val 679"/>
                <a:gd name="f19" fmla="val 2425"/>
                <a:gd name="f20" fmla="val 919"/>
                <a:gd name="f21" fmla="val 3594"/>
                <a:gd name="f22" fmla="val 986"/>
                <a:gd name="f23" fmla="val 3933"/>
                <a:gd name="f24" fmla="val 1059"/>
                <a:gd name="f25" fmla="val 4280"/>
                <a:gd name="f26" fmla="val 1066"/>
                <a:gd name="f27" fmla="val 4626"/>
                <a:gd name="f28" fmla="val 1079"/>
                <a:gd name="f29" fmla="val 5116"/>
                <a:gd name="f30" fmla="val 965"/>
                <a:gd name="f31" fmla="val 5652"/>
                <a:gd name="f32" fmla="val 720"/>
                <a:gd name="f33" fmla="val 6261"/>
                <a:gd name="f34" fmla="val 709"/>
                <a:gd name="f35" fmla="val 6290"/>
                <a:gd name="f36" fmla="val 721"/>
                <a:gd name="f37" fmla="val 6321"/>
                <a:gd name="f38" fmla="val 750"/>
                <a:gd name="f39" fmla="val 6332"/>
                <a:gd name="f40" fmla="val 757"/>
                <a:gd name="f41" fmla="val 6334"/>
                <a:gd name="f42" fmla="val 764"/>
                <a:gd name="f43" fmla="val 6335"/>
                <a:gd name="f44" fmla="val 771"/>
                <a:gd name="f45" fmla="val 793"/>
                <a:gd name="f46" fmla="val 813"/>
                <a:gd name="f47" fmla="val 6324"/>
                <a:gd name="f48" fmla="val 821"/>
                <a:gd name="f49" fmla="val 6301"/>
                <a:gd name="f50" fmla="val 1072"/>
                <a:gd name="f51" fmla="val 5679"/>
                <a:gd name="f52" fmla="val 1187"/>
                <a:gd name="f53" fmla="val 5129"/>
                <a:gd name="f54" fmla="val 1177"/>
                <a:gd name="f55" fmla="val 4623"/>
                <a:gd name="f56" fmla="val 1169"/>
                <a:gd name="f57" fmla="val 4265"/>
                <a:gd name="f58" fmla="val 1095"/>
                <a:gd name="f59" fmla="val 3913"/>
                <a:gd name="f60" fmla="val 1026"/>
                <a:gd name="f61" fmla="val 3571"/>
                <a:gd name="f62" fmla="val 784"/>
                <a:gd name="f63" fmla="val 2396"/>
                <a:gd name="f64" fmla="val 535"/>
                <a:gd name="f65" fmla="val 1183"/>
                <a:gd name="f66" fmla="val 112"/>
                <a:gd name="f67" fmla="val 35"/>
                <a:gd name="f68" fmla="val 105"/>
                <a:gd name="f69" fmla="val 85"/>
                <a:gd name="f70" fmla="*/ f0 1 1188"/>
                <a:gd name="f71" fmla="*/ f1 1 6336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88"/>
                <a:gd name="f78" fmla="*/ f75 1 6336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88" h="63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12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4554;p64">
              <a:extLst>
                <a:ext uri="{FF2B5EF4-FFF2-40B4-BE49-F238E27FC236}">
                  <a16:creationId xmlns:a16="http://schemas.microsoft.com/office/drawing/2014/main" id="{8D5D4545-D93C-4BD3-92F7-EDC2CF588B7F}"/>
                </a:ext>
              </a:extLst>
            </p:cNvPr>
            <p:cNvSpPr/>
            <p:nvPr/>
          </p:nvSpPr>
          <p:spPr>
            <a:xfrm>
              <a:off x="7614574" y="2046893"/>
              <a:ext cx="21579" cy="924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8"/>
                <a:gd name="f4" fmla="val 2904"/>
                <a:gd name="f5" fmla="val 63"/>
                <a:gd name="f6" fmla="val 55"/>
                <a:gd name="f7" fmla="val 47"/>
                <a:gd name="f8" fmla="val 2"/>
                <a:gd name="f9" fmla="val 40"/>
                <a:gd name="f10" fmla="val 5"/>
                <a:gd name="f11" fmla="val 11"/>
                <a:gd name="f12" fmla="val 16"/>
                <a:gd name="f13" fmla="val 49"/>
                <a:gd name="f14" fmla="val 78"/>
                <a:gd name="f15" fmla="val 399"/>
                <a:gd name="f16" fmla="val 942"/>
                <a:gd name="f17" fmla="val 565"/>
                <a:gd name="f18" fmla="val 1899"/>
                <a:gd name="f19" fmla="val 499"/>
                <a:gd name="f20" fmla="val 2843"/>
                <a:gd name="f21" fmla="val 496"/>
                <a:gd name="f22" fmla="val 2875"/>
                <a:gd name="f23" fmla="val 520"/>
                <a:gd name="f24" fmla="val 2902"/>
                <a:gd name="f25" fmla="val 550"/>
                <a:gd name="f26" fmla="val 2903"/>
                <a:gd name="f27" fmla="val 553"/>
                <a:gd name="f28" fmla="val 581"/>
                <a:gd name="f29" fmla="val 605"/>
                <a:gd name="f30" fmla="val 2882"/>
                <a:gd name="f31" fmla="val 608"/>
                <a:gd name="f32" fmla="val 2853"/>
                <a:gd name="f33" fmla="val 1891"/>
                <a:gd name="f34" fmla="val 507"/>
                <a:gd name="f35" fmla="val 914"/>
                <a:gd name="f36" fmla="val 114"/>
                <a:gd name="f37" fmla="val 34"/>
                <a:gd name="f38" fmla="val 105"/>
                <a:gd name="f39" fmla="val 13"/>
                <a:gd name="f40" fmla="val 84"/>
                <a:gd name="f41" fmla="*/ f0 1 678"/>
                <a:gd name="f42" fmla="*/ f1 1 2904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678"/>
                <a:gd name="f49" fmla="*/ f46 1 2904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78" h="29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1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6"/>
                  </a:ln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8" name="Google Shape;4555;p64">
              <a:extLst>
                <a:ext uri="{FF2B5EF4-FFF2-40B4-BE49-F238E27FC236}">
                  <a16:creationId xmlns:a16="http://schemas.microsoft.com/office/drawing/2014/main" id="{88F5A84F-7131-4090-B850-FE9F9B185119}"/>
                </a:ext>
              </a:extLst>
            </p:cNvPr>
            <p:cNvSpPr/>
            <p:nvPr/>
          </p:nvSpPr>
          <p:spPr>
            <a:xfrm>
              <a:off x="7594009" y="2100596"/>
              <a:ext cx="6492" cy="26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"/>
                <a:gd name="f4" fmla="val 841"/>
                <a:gd name="f5" fmla="val 60"/>
                <a:gd name="f6" fmla="val 1"/>
                <a:gd name="f7" fmla="val 57"/>
                <a:gd name="f8" fmla="val 55"/>
                <a:gd name="f9" fmla="val 52"/>
                <a:gd name="f10" fmla="val 22"/>
                <a:gd name="f11" fmla="val 6"/>
                <a:gd name="f12" fmla="val 33"/>
                <a:gd name="f13" fmla="val 5"/>
                <a:gd name="f14" fmla="val 63"/>
                <a:gd name="f15" fmla="val 92"/>
                <a:gd name="f16" fmla="val 792"/>
                <a:gd name="f17" fmla="val 95"/>
                <a:gd name="f18" fmla="val 820"/>
                <a:gd name="f19" fmla="val 121"/>
                <a:gd name="f20" fmla="val 840"/>
                <a:gd name="f21" fmla="val 148"/>
                <a:gd name="f22" fmla="val 152"/>
                <a:gd name="f23" fmla="val 182"/>
                <a:gd name="f24" fmla="val 836"/>
                <a:gd name="f25" fmla="val 203"/>
                <a:gd name="f26" fmla="val 810"/>
                <a:gd name="f27" fmla="val 200"/>
                <a:gd name="f28" fmla="val 780"/>
                <a:gd name="f29" fmla="val 113"/>
                <a:gd name="f30" fmla="val 50"/>
                <a:gd name="f31" fmla="val 110"/>
                <a:gd name="f32" fmla="val 89"/>
                <a:gd name="f33" fmla="*/ f0 1 204"/>
                <a:gd name="f34" fmla="*/ f1 1 841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204"/>
                <a:gd name="f41" fmla="*/ f38 1 841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204" h="841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10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9" name="Google Shape;4556;p64">
              <a:extLst>
                <a:ext uri="{FF2B5EF4-FFF2-40B4-BE49-F238E27FC236}">
                  <a16:creationId xmlns:a16="http://schemas.microsoft.com/office/drawing/2014/main" id="{B9E23436-80BF-4C75-8C39-E9B12908CB75}"/>
                </a:ext>
              </a:extLst>
            </p:cNvPr>
            <p:cNvSpPr/>
            <p:nvPr/>
          </p:nvSpPr>
          <p:spPr>
            <a:xfrm>
              <a:off x="7530468" y="1972561"/>
              <a:ext cx="26993" cy="77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8"/>
                <a:gd name="f4" fmla="val 2435"/>
                <a:gd name="f5" fmla="val 785"/>
                <a:gd name="f6" fmla="val 1"/>
                <a:gd name="f7" fmla="val 762"/>
                <a:gd name="f8" fmla="val 741"/>
                <a:gd name="f9" fmla="val 14"/>
                <a:gd name="f10" fmla="val 734"/>
                <a:gd name="f11" fmla="val 36"/>
                <a:gd name="f12" fmla="val 450"/>
                <a:gd name="f13" fmla="val 798"/>
                <a:gd name="f14" fmla="val 207"/>
                <a:gd name="f15" fmla="val 1581"/>
                <a:gd name="f16" fmla="val 7"/>
                <a:gd name="f17" fmla="val 2367"/>
                <a:gd name="f18" fmla="val 2396"/>
                <a:gd name="f19" fmla="val 17"/>
                <a:gd name="f20" fmla="val 2426"/>
                <a:gd name="f21" fmla="val 46"/>
                <a:gd name="f22" fmla="val 2433"/>
                <a:gd name="f23" fmla="val 52"/>
                <a:gd name="f24" fmla="val 2434"/>
                <a:gd name="f25" fmla="val 54"/>
                <a:gd name="f26" fmla="val 60"/>
                <a:gd name="f27" fmla="val 86"/>
                <a:gd name="f28" fmla="val 107"/>
                <a:gd name="f29" fmla="val 2418"/>
                <a:gd name="f30" fmla="val 114"/>
                <a:gd name="f31" fmla="val 2393"/>
                <a:gd name="f32" fmla="val 311"/>
                <a:gd name="f33" fmla="val 1614"/>
                <a:gd name="f34" fmla="val 556"/>
                <a:gd name="f35" fmla="val 833"/>
                <a:gd name="f36" fmla="val 836"/>
                <a:gd name="f37" fmla="val 76"/>
                <a:gd name="f38" fmla="val 47"/>
                <a:gd name="f39" fmla="val 15"/>
                <a:gd name="f40" fmla="val 805"/>
                <a:gd name="f41" fmla="val 5"/>
                <a:gd name="f42" fmla="val 2"/>
                <a:gd name="f43" fmla="val 791"/>
                <a:gd name="f44" fmla="*/ f0 1 848"/>
                <a:gd name="f45" fmla="*/ f1 1 2435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848"/>
                <a:gd name="f52" fmla="*/ f49 1 2435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848" h="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" y="f38"/>
                    <a:pt x="f35" y="f39"/>
                    <a:pt x="f40" y="f41"/>
                  </a:cubicBezTo>
                  <a:cubicBezTo>
                    <a:pt x="f13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0" name="Google Shape;4557;p64">
              <a:extLst>
                <a:ext uri="{FF2B5EF4-FFF2-40B4-BE49-F238E27FC236}">
                  <a16:creationId xmlns:a16="http://schemas.microsoft.com/office/drawing/2014/main" id="{70C5A84A-A827-49FD-A19D-5FAC288F7CEE}"/>
                </a:ext>
              </a:extLst>
            </p:cNvPr>
            <p:cNvSpPr/>
            <p:nvPr/>
          </p:nvSpPr>
          <p:spPr>
            <a:xfrm>
              <a:off x="7554635" y="2008790"/>
              <a:ext cx="7196" cy="14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"/>
                <a:gd name="f4" fmla="val 458"/>
                <a:gd name="f5" fmla="val 168"/>
                <a:gd name="f6" fmla="val 1"/>
                <a:gd name="f7" fmla="val 143"/>
                <a:gd name="f8" fmla="val 118"/>
                <a:gd name="f9" fmla="val 17"/>
                <a:gd name="f10" fmla="val 113"/>
                <a:gd name="f11" fmla="val 44"/>
                <a:gd name="f12" fmla="val 90"/>
                <a:gd name="f13" fmla="val 158"/>
                <a:gd name="f14" fmla="val 56"/>
                <a:gd name="f15" fmla="val 272"/>
                <a:gd name="f16" fmla="val 13"/>
                <a:gd name="f17" fmla="val 383"/>
                <a:gd name="f18" fmla="val 412"/>
                <a:gd name="f19" fmla="val 15"/>
                <a:gd name="f20" fmla="val 443"/>
                <a:gd name="f21" fmla="val 43"/>
                <a:gd name="f22" fmla="val 454"/>
                <a:gd name="f23" fmla="val 49"/>
                <a:gd name="f24" fmla="val 456"/>
                <a:gd name="f25" fmla="val 457"/>
                <a:gd name="f26" fmla="val 63"/>
                <a:gd name="f27" fmla="val 86"/>
                <a:gd name="f28" fmla="val 106"/>
                <a:gd name="f29" fmla="val 114"/>
                <a:gd name="f30" fmla="val 422"/>
                <a:gd name="f31" fmla="val 160"/>
                <a:gd name="f32" fmla="val 306"/>
                <a:gd name="f33" fmla="val 195"/>
                <a:gd name="f34" fmla="val 187"/>
                <a:gd name="f35" fmla="val 220"/>
                <a:gd name="f36" fmla="val 66"/>
                <a:gd name="f37" fmla="val 225"/>
                <a:gd name="f38" fmla="val 37"/>
                <a:gd name="f39" fmla="val 207"/>
                <a:gd name="f40" fmla="val 7"/>
                <a:gd name="f41" fmla="val 177"/>
                <a:gd name="f42" fmla="val 2"/>
                <a:gd name="f43" fmla="val 174"/>
                <a:gd name="f44" fmla="val 171"/>
                <a:gd name="f45" fmla="*/ f0 1 226"/>
                <a:gd name="f46" fmla="*/ f1 1 45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26"/>
                <a:gd name="f53" fmla="*/ f50 1 45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26" h="4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14" y="f25"/>
                    <a:pt x="f26" y="f25"/>
                  </a:cubicBezTo>
                  <a:cubicBezTo>
                    <a:pt x="f27" y="f25"/>
                    <a:pt x="f28" y="f20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6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1" name="Google Shape;4558;p64">
              <a:extLst>
                <a:ext uri="{FF2B5EF4-FFF2-40B4-BE49-F238E27FC236}">
                  <a16:creationId xmlns:a16="http://schemas.microsoft.com/office/drawing/2014/main" id="{9268C47D-8FA4-4094-9B81-1DB3629D9597}"/>
                </a:ext>
              </a:extLst>
            </p:cNvPr>
            <p:cNvSpPr/>
            <p:nvPr/>
          </p:nvSpPr>
          <p:spPr>
            <a:xfrm>
              <a:off x="7538395" y="2140802"/>
              <a:ext cx="6656" cy="18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9"/>
                <a:gd name="f4" fmla="val 567"/>
                <a:gd name="f5" fmla="val 59"/>
                <a:gd name="f6" fmla="val 55"/>
                <a:gd name="f7" fmla="val 51"/>
                <a:gd name="f8" fmla="val 1"/>
                <a:gd name="f9" fmla="val 48"/>
                <a:gd name="f10" fmla="val 2"/>
                <a:gd name="f11" fmla="val 19"/>
                <a:gd name="f12" fmla="val 6"/>
                <a:gd name="f13" fmla="val 34"/>
                <a:gd name="f14" fmla="val 5"/>
                <a:gd name="f15" fmla="val 66"/>
                <a:gd name="f16" fmla="val 96"/>
                <a:gd name="f17" fmla="val 523"/>
                <a:gd name="f18" fmla="val 102"/>
                <a:gd name="f19" fmla="val 550"/>
                <a:gd name="f20" fmla="val 124"/>
                <a:gd name="f21" fmla="val 150"/>
                <a:gd name="f22" fmla="val 153"/>
                <a:gd name="f23" fmla="val 157"/>
                <a:gd name="f24" fmla="val 160"/>
                <a:gd name="f25" fmla="val 566"/>
                <a:gd name="f26" fmla="val 189"/>
                <a:gd name="f27" fmla="val 560"/>
                <a:gd name="f28" fmla="val 208"/>
                <a:gd name="f29" fmla="val 531"/>
                <a:gd name="f30" fmla="val 203"/>
                <a:gd name="f31" fmla="val 501"/>
                <a:gd name="f32" fmla="val 112"/>
                <a:gd name="f33" fmla="val 44"/>
                <a:gd name="f34" fmla="val 108"/>
                <a:gd name="f35" fmla="val 20"/>
                <a:gd name="f36" fmla="val 85"/>
                <a:gd name="f37" fmla="*/ f0 1 209"/>
                <a:gd name="f38" fmla="*/ f1 1 567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09"/>
                <a:gd name="f45" fmla="*/ f42 1 567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09" h="56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2" name="Google Shape;4559;p64">
              <a:extLst>
                <a:ext uri="{FF2B5EF4-FFF2-40B4-BE49-F238E27FC236}">
                  <a16:creationId xmlns:a16="http://schemas.microsoft.com/office/drawing/2014/main" id="{6E0CAD3A-1DC3-4396-A246-88C5A1AFD671}"/>
                </a:ext>
              </a:extLst>
            </p:cNvPr>
            <p:cNvSpPr/>
            <p:nvPr/>
          </p:nvSpPr>
          <p:spPr>
            <a:xfrm>
              <a:off x="7759955" y="1994690"/>
              <a:ext cx="55449" cy="51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42"/>
                <a:gd name="f4" fmla="val 1604"/>
                <a:gd name="f5" fmla="val 63"/>
                <a:gd name="f6" fmla="val 1"/>
                <a:gd name="f7" fmla="val 44"/>
                <a:gd name="f8" fmla="val 25"/>
                <a:gd name="f9" fmla="val 11"/>
                <a:gd name="f10" fmla="val 16"/>
                <a:gd name="f11" fmla="val 29"/>
                <a:gd name="f12" fmla="val 56"/>
                <a:gd name="f13" fmla="val 9"/>
                <a:gd name="f14" fmla="val 87"/>
                <a:gd name="f15" fmla="val 36"/>
                <a:gd name="f16" fmla="val 103"/>
                <a:gd name="f17" fmla="val 667"/>
                <a:gd name="f18" fmla="val 470"/>
                <a:gd name="f19" fmla="val 1218"/>
                <a:gd name="f20" fmla="val 981"/>
                <a:gd name="f21" fmla="val 1632"/>
                <a:gd name="f22" fmla="val 1581"/>
                <a:gd name="f23" fmla="val 1644"/>
                <a:gd name="f24" fmla="val 1595"/>
                <a:gd name="f25" fmla="val 1659"/>
                <a:gd name="f26" fmla="val 1678"/>
                <a:gd name="f27" fmla="val 1688"/>
                <a:gd name="f28" fmla="val 1699"/>
                <a:gd name="f29" fmla="val 1602"/>
                <a:gd name="f30" fmla="val 1709"/>
                <a:gd name="f31" fmla="val 1735"/>
                <a:gd name="f32" fmla="val 1577"/>
                <a:gd name="f33" fmla="val 1544"/>
                <a:gd name="f34" fmla="val 1723"/>
                <a:gd name="f35" fmla="val 1518"/>
                <a:gd name="f36" fmla="val 1298"/>
                <a:gd name="f37" fmla="val 906"/>
                <a:gd name="f38" fmla="val 735"/>
                <a:gd name="f39" fmla="val 385"/>
                <a:gd name="f40" fmla="val 91"/>
                <a:gd name="f41" fmla="val 82"/>
                <a:gd name="f42" fmla="val 4"/>
                <a:gd name="f43" fmla="val 72"/>
                <a:gd name="f44" fmla="*/ f0 1 1742"/>
                <a:gd name="f45" fmla="*/ f1 1 160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742"/>
                <a:gd name="f52" fmla="*/ f49 1 160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742" h="16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24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13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3" name="Google Shape;4560;p64">
              <a:extLst>
                <a:ext uri="{FF2B5EF4-FFF2-40B4-BE49-F238E27FC236}">
                  <a16:creationId xmlns:a16="http://schemas.microsoft.com/office/drawing/2014/main" id="{C04B1EAE-B750-4876-BF70-4B4001ADE1D2}"/>
                </a:ext>
              </a:extLst>
            </p:cNvPr>
            <p:cNvSpPr/>
            <p:nvPr/>
          </p:nvSpPr>
          <p:spPr>
            <a:xfrm>
              <a:off x="7767846" y="2030022"/>
              <a:ext cx="13624" cy="134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"/>
                <a:gd name="f4" fmla="val 422"/>
                <a:gd name="f5" fmla="val 61"/>
                <a:gd name="f6" fmla="val 1"/>
                <a:gd name="f7" fmla="val 46"/>
                <a:gd name="f8" fmla="val 32"/>
                <a:gd name="f9" fmla="val 6"/>
                <a:gd name="f10" fmla="val 21"/>
                <a:gd name="f11" fmla="val 17"/>
                <a:gd name="f12" fmla="val 38"/>
                <a:gd name="f13" fmla="val 74"/>
                <a:gd name="f14" fmla="val 95"/>
                <a:gd name="f15" fmla="val 328"/>
                <a:gd name="f16" fmla="val 406"/>
                <a:gd name="f17" fmla="val 338"/>
                <a:gd name="f18" fmla="val 415"/>
                <a:gd name="f19" fmla="val 352"/>
                <a:gd name="f20" fmla="val 421"/>
                <a:gd name="f21" fmla="val 366"/>
                <a:gd name="f22" fmla="val 379"/>
                <a:gd name="f23" fmla="val 393"/>
                <a:gd name="f24" fmla="val 427"/>
                <a:gd name="f25" fmla="val 383"/>
                <a:gd name="f26" fmla="val 347"/>
                <a:gd name="f27" fmla="val 327"/>
                <a:gd name="f28" fmla="val 100"/>
                <a:gd name="f29" fmla="val 89"/>
                <a:gd name="f30" fmla="val 75"/>
                <a:gd name="f31" fmla="*/ f0 1 428"/>
                <a:gd name="f32" fmla="*/ f1 1 42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28"/>
                <a:gd name="f39" fmla="*/ f36 1 42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28" h="42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6" y="f16"/>
                  </a:cubicBezTo>
                  <a:cubicBezTo>
                    <a:pt x="f24" y="f25"/>
                    <a:pt x="f24" y="f26"/>
                    <a:pt x="f16" y="f27"/>
                  </a:cubicBezTo>
                  <a:lnTo>
                    <a:pt x="f28" y="f11"/>
                  </a:ln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4" name="Google Shape;4561;p64">
              <a:extLst>
                <a:ext uri="{FF2B5EF4-FFF2-40B4-BE49-F238E27FC236}">
                  <a16:creationId xmlns:a16="http://schemas.microsoft.com/office/drawing/2014/main" id="{A3F55E87-00C0-48CA-AF83-498505F8B706}"/>
                </a:ext>
              </a:extLst>
            </p:cNvPr>
            <p:cNvSpPr/>
            <p:nvPr/>
          </p:nvSpPr>
          <p:spPr>
            <a:xfrm>
              <a:off x="7692847" y="2087575"/>
              <a:ext cx="46981" cy="361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6"/>
                <a:gd name="f4" fmla="val 1136"/>
                <a:gd name="f5" fmla="val 62"/>
                <a:gd name="f6" fmla="val 1"/>
                <a:gd name="f7" fmla="val 47"/>
                <a:gd name="f8" fmla="val 33"/>
                <a:gd name="f9" fmla="val 6"/>
                <a:gd name="f10" fmla="val 22"/>
                <a:gd name="f11" fmla="val 17"/>
                <a:gd name="f12" fmla="val 40"/>
                <a:gd name="f13" fmla="val 74"/>
                <a:gd name="f14" fmla="val 96"/>
                <a:gd name="f15" fmla="val 432"/>
                <a:gd name="f16" fmla="val 494"/>
                <a:gd name="f17" fmla="val 889"/>
                <a:gd name="f18" fmla="val 842"/>
                <a:gd name="f19" fmla="val 1383"/>
                <a:gd name="f20" fmla="val 1128"/>
                <a:gd name="f21" fmla="val 1390"/>
                <a:gd name="f22" fmla="val 1134"/>
                <a:gd name="f23" fmla="val 1402"/>
                <a:gd name="f24" fmla="val 1135"/>
                <a:gd name="f25" fmla="val 1410"/>
                <a:gd name="f26" fmla="val 1430"/>
                <a:gd name="f27" fmla="val 1447"/>
                <a:gd name="f28" fmla="val 1127"/>
                <a:gd name="f29" fmla="val 1460"/>
                <a:gd name="f30" fmla="val 1105"/>
                <a:gd name="f31" fmla="val 1078"/>
                <a:gd name="f32" fmla="val 1467"/>
                <a:gd name="f33" fmla="val 1047"/>
                <a:gd name="f34" fmla="val 1440"/>
                <a:gd name="f35" fmla="val 1030"/>
                <a:gd name="f36" fmla="val 955"/>
                <a:gd name="f37" fmla="val 749"/>
                <a:gd name="f38" fmla="val 503"/>
                <a:gd name="f39" fmla="val 408"/>
                <a:gd name="f40" fmla="val 100"/>
                <a:gd name="f41" fmla="val 16"/>
                <a:gd name="f42" fmla="val 89"/>
                <a:gd name="f43" fmla="val 76"/>
                <a:gd name="f44" fmla="*/ f0 1 1476"/>
                <a:gd name="f45" fmla="*/ f1 1 1136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476"/>
                <a:gd name="f52" fmla="*/ f49 1 1136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476" h="11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9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5" name="Google Shape;4562;p64">
              <a:extLst>
                <a:ext uri="{FF2B5EF4-FFF2-40B4-BE49-F238E27FC236}">
                  <a16:creationId xmlns:a16="http://schemas.microsoft.com/office/drawing/2014/main" id="{6CAD83B1-7289-4C8C-BD76-0A11A6EE0B9F}"/>
                </a:ext>
              </a:extLst>
            </p:cNvPr>
            <p:cNvSpPr/>
            <p:nvPr/>
          </p:nvSpPr>
          <p:spPr>
            <a:xfrm>
              <a:off x="7666521" y="2034229"/>
              <a:ext cx="54818" cy="53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2"/>
                <a:gd name="f4" fmla="val 1688"/>
                <a:gd name="f5" fmla="val 61"/>
                <a:gd name="f6" fmla="val 49"/>
                <a:gd name="f7" fmla="val 37"/>
                <a:gd name="f8" fmla="val 4"/>
                <a:gd name="f9" fmla="val 27"/>
                <a:gd name="f10" fmla="val 13"/>
                <a:gd name="f11" fmla="val 3"/>
                <a:gd name="f12" fmla="val 31"/>
                <a:gd name="f13" fmla="val 67"/>
                <a:gd name="f14" fmla="val 20"/>
                <a:gd name="f15" fmla="val 90"/>
                <a:gd name="f16" fmla="val 497"/>
                <a:gd name="f17" fmla="val 672"/>
                <a:gd name="f18" fmla="val 1038"/>
                <a:gd name="f19" fmla="val 1206"/>
                <a:gd name="f20" fmla="val 1626"/>
                <a:gd name="f21" fmla="val 1676"/>
                <a:gd name="f22" fmla="val 1636"/>
                <a:gd name="f23" fmla="val 1685"/>
                <a:gd name="f24" fmla="val 1648"/>
                <a:gd name="f25" fmla="val 1661"/>
                <a:gd name="f26" fmla="val 1693"/>
                <a:gd name="f27" fmla="val 1681"/>
                <a:gd name="f28" fmla="val 1703"/>
                <a:gd name="f29" fmla="val 1666"/>
                <a:gd name="f30" fmla="val 1644"/>
                <a:gd name="f31" fmla="val 1718"/>
                <a:gd name="f32" fmla="val 1609"/>
                <a:gd name="f33" fmla="val 1695"/>
                <a:gd name="f34" fmla="val 1591"/>
                <a:gd name="f35" fmla="val 1111"/>
                <a:gd name="f36" fmla="val 1125"/>
                <a:gd name="f37" fmla="val 575"/>
                <a:gd name="f38" fmla="val 597"/>
                <a:gd name="f39" fmla="val 103"/>
                <a:gd name="f40" fmla="val 92"/>
                <a:gd name="f41" fmla="val 7"/>
                <a:gd name="f42" fmla="val 77"/>
                <a:gd name="f43" fmla="*/ f0 1 1722"/>
                <a:gd name="f44" fmla="*/ f1 1 168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722"/>
                <a:gd name="f51" fmla="*/ f48 1 168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722" h="168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1" y="f4"/>
                    <a:pt x="f26" y="f27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14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6" name="Google Shape;4563;p64">
              <a:extLst>
                <a:ext uri="{FF2B5EF4-FFF2-40B4-BE49-F238E27FC236}">
                  <a16:creationId xmlns:a16="http://schemas.microsoft.com/office/drawing/2014/main" id="{37F08C11-D841-40CF-9296-66B86501D4F2}"/>
                </a:ext>
              </a:extLst>
            </p:cNvPr>
            <p:cNvSpPr/>
            <p:nvPr/>
          </p:nvSpPr>
          <p:spPr>
            <a:xfrm>
              <a:off x="7681965" y="2018976"/>
              <a:ext cx="11201" cy="102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2"/>
                <a:gd name="f4" fmla="val 321"/>
                <a:gd name="f5" fmla="val 61"/>
                <a:gd name="f6" fmla="val 1"/>
                <a:gd name="f7" fmla="val 46"/>
                <a:gd name="f8" fmla="val 31"/>
                <a:gd name="f9" fmla="val 6"/>
                <a:gd name="f10" fmla="val 21"/>
                <a:gd name="f11" fmla="val 18"/>
                <a:gd name="f12" fmla="val 39"/>
                <a:gd name="f13" fmla="val 75"/>
                <a:gd name="f14" fmla="val 24"/>
                <a:gd name="f15" fmla="val 95"/>
                <a:gd name="f16" fmla="val 256"/>
                <a:gd name="f17" fmla="val 307"/>
                <a:gd name="f18" fmla="val 266"/>
                <a:gd name="f19" fmla="val 315"/>
                <a:gd name="f20" fmla="val 280"/>
                <a:gd name="f21" fmla="val 293"/>
                <a:gd name="f22" fmla="val 323"/>
                <a:gd name="f23" fmla="val 333"/>
                <a:gd name="f24" fmla="val 302"/>
                <a:gd name="f25" fmla="val 351"/>
                <a:gd name="f26" fmla="val 281"/>
                <a:gd name="f27" fmla="val 246"/>
                <a:gd name="f28" fmla="val 328"/>
                <a:gd name="f29" fmla="val 227"/>
                <a:gd name="f30" fmla="val 98"/>
                <a:gd name="f31" fmla="val 15"/>
                <a:gd name="f32" fmla="val 87"/>
                <a:gd name="f33" fmla="val 5"/>
                <a:gd name="f34" fmla="val 74"/>
                <a:gd name="f35" fmla="*/ f0 1 352"/>
                <a:gd name="f36" fmla="*/ f1 1 32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352"/>
                <a:gd name="f43" fmla="*/ f40 1 32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352" h="32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17" y="f4"/>
                    <a:pt x="f22" y="f19"/>
                    <a:pt x="f23" y="f24"/>
                  </a:cubicBezTo>
                  <a:cubicBezTo>
                    <a:pt x="f25" y="f26"/>
                    <a:pt x="f25" y="f27"/>
                    <a:pt x="f28" y="f29"/>
                  </a:cubicBezTo>
                  <a:lnTo>
                    <a:pt x="f30" y="f31"/>
                  </a:ln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7" name="Google Shape;4564;p64">
              <a:extLst>
                <a:ext uri="{FF2B5EF4-FFF2-40B4-BE49-F238E27FC236}">
                  <a16:creationId xmlns:a16="http://schemas.microsoft.com/office/drawing/2014/main" id="{AB8B06DE-C421-4F07-A4DF-1A6CDD7E5748}"/>
                </a:ext>
              </a:extLst>
            </p:cNvPr>
            <p:cNvSpPr/>
            <p:nvPr/>
          </p:nvSpPr>
          <p:spPr>
            <a:xfrm>
              <a:off x="7667289" y="1933224"/>
              <a:ext cx="195763" cy="233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50"/>
                <a:gd name="f4" fmla="val 735"/>
                <a:gd name="f5" fmla="val 6086"/>
                <a:gd name="f6" fmla="val 1"/>
                <a:gd name="f7" fmla="val 6077"/>
                <a:gd name="f8" fmla="val 6068"/>
                <a:gd name="f9" fmla="val 3"/>
                <a:gd name="f10" fmla="val 6060"/>
                <a:gd name="f11" fmla="val 7"/>
                <a:gd name="f12" fmla="val 5811"/>
                <a:gd name="f13" fmla="val 140"/>
                <a:gd name="f14" fmla="val 5547"/>
                <a:gd name="f15" fmla="val 254"/>
                <a:gd name="f16" fmla="val 5280"/>
                <a:gd name="f17" fmla="val 343"/>
                <a:gd name="f18" fmla="val 4717"/>
                <a:gd name="f19" fmla="val 530"/>
                <a:gd name="f20" fmla="val 4082"/>
                <a:gd name="f21" fmla="val 625"/>
                <a:gd name="f22" fmla="val 3384"/>
                <a:gd name="f23" fmla="val 3155"/>
                <a:gd name="f24" fmla="val 2919"/>
                <a:gd name="f25" fmla="val 614"/>
                <a:gd name="f26" fmla="val 2678"/>
                <a:gd name="f27" fmla="val 594"/>
                <a:gd name="f28" fmla="val 1799"/>
                <a:gd name="f29" fmla="val 521"/>
                <a:gd name="f30" fmla="val 922"/>
                <a:gd name="f31" fmla="val 329"/>
                <a:gd name="f32" fmla="val 73"/>
                <a:gd name="f33" fmla="val 143"/>
                <a:gd name="f34" fmla="val 69"/>
                <a:gd name="f35" fmla="val 141"/>
                <a:gd name="f36" fmla="val 65"/>
                <a:gd name="f37" fmla="val 60"/>
                <a:gd name="f38" fmla="val 37"/>
                <a:gd name="f39" fmla="val 13"/>
                <a:gd name="f40" fmla="val 157"/>
                <a:gd name="f41" fmla="val 182"/>
                <a:gd name="f42" fmla="val 214"/>
                <a:gd name="f43" fmla="val 19"/>
                <a:gd name="f44" fmla="val 242"/>
                <a:gd name="f45" fmla="val 49"/>
                <a:gd name="f46" fmla="val 249"/>
                <a:gd name="f47" fmla="val 900"/>
                <a:gd name="f48" fmla="val 437"/>
                <a:gd name="f49" fmla="val 1780"/>
                <a:gd name="f50" fmla="val 631"/>
                <a:gd name="f51" fmla="val 2668"/>
                <a:gd name="f52" fmla="val 705"/>
                <a:gd name="f53" fmla="val 2911"/>
                <a:gd name="f54" fmla="val 724"/>
                <a:gd name="f55" fmla="val 3148"/>
                <a:gd name="f56" fmla="val 3380"/>
                <a:gd name="f57" fmla="val 4092"/>
                <a:gd name="f58" fmla="val 4740"/>
                <a:gd name="f59" fmla="val 638"/>
                <a:gd name="f60" fmla="val 5312"/>
                <a:gd name="f61" fmla="val 449"/>
                <a:gd name="f62" fmla="val 5589"/>
                <a:gd name="f63" fmla="val 358"/>
                <a:gd name="f64" fmla="val 5858"/>
                <a:gd name="f65" fmla="val 6111"/>
                <a:gd name="f66" fmla="val 104"/>
                <a:gd name="f67" fmla="val 6140"/>
                <a:gd name="f68" fmla="val 90"/>
                <a:gd name="f69" fmla="val 57"/>
                <a:gd name="f70" fmla="val 6135"/>
                <a:gd name="f71" fmla="val 30"/>
                <a:gd name="f72" fmla="val 6126"/>
                <a:gd name="f73" fmla="val 11"/>
                <a:gd name="f74" fmla="val 6106"/>
                <a:gd name="f75" fmla="*/ f0 1 6150"/>
                <a:gd name="f76" fmla="*/ f1 1 735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6150"/>
                <a:gd name="f83" fmla="*/ f80 1 735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6150" h="7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5"/>
                    <a:pt x="f37" y="f35"/>
                  </a:cubicBezTo>
                  <a:cubicBezTo>
                    <a:pt x="f38" y="f35"/>
                    <a:pt x="f39" y="f40"/>
                    <a:pt x="f11" y="f41"/>
                  </a:cubicBezTo>
                  <a:cubicBezTo>
                    <a:pt x="f2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4"/>
                    <a:pt x="f56" y="f4"/>
                  </a:cubicBezTo>
                  <a:cubicBezTo>
                    <a:pt x="f57" y="f4"/>
                    <a:pt x="f58" y="f59"/>
                    <a:pt x="f60" y="f61"/>
                  </a:cubicBezTo>
                  <a:cubicBezTo>
                    <a:pt x="f62" y="f63"/>
                    <a:pt x="f64" y="f44"/>
                    <a:pt x="f65" y="f66"/>
                  </a:cubicBezTo>
                  <a:cubicBezTo>
                    <a:pt x="f67" y="f68"/>
                    <a:pt x="f3" y="f69"/>
                    <a:pt x="f70" y="f71"/>
                  </a:cubicBezTo>
                  <a:cubicBezTo>
                    <a:pt x="f72" y="f73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8" name="Google Shape;4565;p64">
              <a:extLst>
                <a:ext uri="{FF2B5EF4-FFF2-40B4-BE49-F238E27FC236}">
                  <a16:creationId xmlns:a16="http://schemas.microsoft.com/office/drawing/2014/main" id="{2561E439-EE46-4A02-A3EC-227F2456F494}"/>
                </a:ext>
              </a:extLst>
            </p:cNvPr>
            <p:cNvSpPr/>
            <p:nvPr/>
          </p:nvSpPr>
          <p:spPr>
            <a:xfrm>
              <a:off x="7726817" y="1925644"/>
              <a:ext cx="58987" cy="90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3"/>
                <a:gd name="f4" fmla="val 284"/>
                <a:gd name="f5" fmla="val 58"/>
                <a:gd name="f6" fmla="val 34"/>
                <a:gd name="f7" fmla="val 13"/>
                <a:gd name="f8" fmla="val 17"/>
                <a:gd name="f9" fmla="val 7"/>
                <a:gd name="f10" fmla="val 42"/>
                <a:gd name="f11" fmla="val 70"/>
                <a:gd name="f12" fmla="val 100"/>
                <a:gd name="f13" fmla="val 46"/>
                <a:gd name="f14" fmla="val 107"/>
                <a:gd name="f15" fmla="val 501"/>
                <a:gd name="f16" fmla="val 225"/>
                <a:gd name="f17" fmla="val 969"/>
                <a:gd name="f18" fmla="val 1439"/>
                <a:gd name="f19" fmla="val 1558"/>
                <a:gd name="f20" fmla="val 1679"/>
                <a:gd name="f21" fmla="val 281"/>
                <a:gd name="f22" fmla="val 1800"/>
                <a:gd name="f23" fmla="val 275"/>
                <a:gd name="f24" fmla="val 1830"/>
                <a:gd name="f25" fmla="val 274"/>
                <a:gd name="f26" fmla="val 247"/>
                <a:gd name="f27" fmla="val 1852"/>
                <a:gd name="f28" fmla="val 217"/>
                <a:gd name="f29" fmla="val 1850"/>
                <a:gd name="f30" fmla="val 186"/>
                <a:gd name="f31" fmla="val 1825"/>
                <a:gd name="f32" fmla="val 164"/>
                <a:gd name="f33" fmla="val 1796"/>
                <a:gd name="f34" fmla="val 1795"/>
                <a:gd name="f35" fmla="val 1794"/>
                <a:gd name="f36" fmla="val 1793"/>
                <a:gd name="f37" fmla="val 1676"/>
                <a:gd name="f38" fmla="val 171"/>
                <a:gd name="f39" fmla="val 1560"/>
                <a:gd name="f40" fmla="val 175"/>
                <a:gd name="f41" fmla="val 1443"/>
                <a:gd name="f42" fmla="val 981"/>
                <a:gd name="f43" fmla="val 523"/>
                <a:gd name="f44" fmla="val 118"/>
                <a:gd name="f45" fmla="val 74"/>
                <a:gd name="f46" fmla="val 3"/>
                <a:gd name="f47" fmla="val 69"/>
                <a:gd name="f48" fmla="val 1"/>
                <a:gd name="f49" fmla="val 63"/>
                <a:gd name="f50" fmla="*/ f0 1 1853"/>
                <a:gd name="f51" fmla="*/ f1 1 284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1853"/>
                <a:gd name="f58" fmla="*/ f55 1 284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853" h="28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8" y="f12"/>
                    <a:pt x="f13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21"/>
                    <a:pt x="f22" y="f23"/>
                  </a:cubicBez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2"/>
                    <a:pt x="f36" y="f32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9" name="Google Shape;4566;p64">
              <a:extLst>
                <a:ext uri="{FF2B5EF4-FFF2-40B4-BE49-F238E27FC236}">
                  <a16:creationId xmlns:a16="http://schemas.microsoft.com/office/drawing/2014/main" id="{C134EA0C-E3B5-43FC-B0A6-63DA50F24DCF}"/>
                </a:ext>
              </a:extLst>
            </p:cNvPr>
            <p:cNvSpPr/>
            <p:nvPr/>
          </p:nvSpPr>
          <p:spPr>
            <a:xfrm>
              <a:off x="7649586" y="1840870"/>
              <a:ext cx="117079" cy="32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78"/>
                <a:gd name="f4" fmla="val 1032"/>
                <a:gd name="f5" fmla="val 3621"/>
                <a:gd name="f6" fmla="val 3620"/>
                <a:gd name="f7" fmla="val 3619"/>
                <a:gd name="f8" fmla="val 3618"/>
                <a:gd name="f9" fmla="val 2385"/>
                <a:gd name="f10" fmla="val 57"/>
                <a:gd name="f11" fmla="val 1147"/>
                <a:gd name="f12" fmla="val 380"/>
                <a:gd name="f13" fmla="val 41"/>
                <a:gd name="f14" fmla="val 929"/>
                <a:gd name="f15" fmla="val 14"/>
                <a:gd name="f16" fmla="val 940"/>
                <a:gd name="f17" fmla="val 1"/>
                <a:gd name="f18" fmla="val 974"/>
                <a:gd name="f19" fmla="val 15"/>
                <a:gd name="f20" fmla="val 1001"/>
                <a:gd name="f21" fmla="val 27"/>
                <a:gd name="f22" fmla="val 1021"/>
                <a:gd name="f23" fmla="val 46"/>
                <a:gd name="f24" fmla="val 1031"/>
                <a:gd name="f25" fmla="val 65"/>
                <a:gd name="f26" fmla="val 72"/>
                <a:gd name="f27" fmla="val 82"/>
                <a:gd name="f28" fmla="val 1030"/>
                <a:gd name="f29" fmla="val 91"/>
                <a:gd name="f30" fmla="val 1026"/>
                <a:gd name="f31" fmla="val 1183"/>
                <a:gd name="f32" fmla="val 483"/>
                <a:gd name="f33" fmla="val 2405"/>
                <a:gd name="f34" fmla="val 167"/>
                <a:gd name="f35" fmla="val 3624"/>
                <a:gd name="f36" fmla="val 110"/>
                <a:gd name="f37" fmla="val 3654"/>
                <a:gd name="f38" fmla="val 107"/>
                <a:gd name="f39" fmla="val 83"/>
                <a:gd name="f40" fmla="val 3675"/>
                <a:gd name="f41" fmla="val 53"/>
                <a:gd name="f42" fmla="val 3674"/>
                <a:gd name="f43" fmla="val 23"/>
                <a:gd name="f44" fmla="val 3648"/>
                <a:gd name="f45" fmla="*/ f0 1 3678"/>
                <a:gd name="f46" fmla="*/ f1 1 1032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678"/>
                <a:gd name="f53" fmla="*/ f50 1 1032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678" h="1032">
                  <a:moveTo>
                    <a:pt x="f5" y="f2"/>
                  </a:moveTo>
                  <a:cubicBezTo>
                    <a:pt x="f6" y="f2"/>
                    <a:pt x="f7" y="f2"/>
                    <a:pt x="f8" y="f2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0" name="Google Shape;4567;p64">
              <a:extLst>
                <a:ext uri="{FF2B5EF4-FFF2-40B4-BE49-F238E27FC236}">
                  <a16:creationId xmlns:a16="http://schemas.microsoft.com/office/drawing/2014/main" id="{DC5C455D-0F80-4F8C-9FCF-15C619A4E21C}"/>
                </a:ext>
              </a:extLst>
            </p:cNvPr>
            <p:cNvSpPr/>
            <p:nvPr/>
          </p:nvSpPr>
          <p:spPr>
            <a:xfrm>
              <a:off x="7680621" y="1864269"/>
              <a:ext cx="23143" cy="109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7"/>
                <a:gd name="f4" fmla="val 345"/>
                <a:gd name="f5" fmla="val 664"/>
                <a:gd name="f6" fmla="val 1"/>
                <a:gd name="f7" fmla="val 659"/>
                <a:gd name="f8" fmla="val 653"/>
                <a:gd name="f9" fmla="val 648"/>
                <a:gd name="f10" fmla="val 3"/>
                <a:gd name="f11" fmla="val 442"/>
                <a:gd name="f12" fmla="val 70"/>
                <a:gd name="f13" fmla="val 236"/>
                <a:gd name="f14" fmla="val 148"/>
                <a:gd name="f15" fmla="val 40"/>
                <a:gd name="f16" fmla="val 239"/>
                <a:gd name="f17" fmla="val 13"/>
                <a:gd name="f18" fmla="val 252"/>
                <a:gd name="f19" fmla="val 286"/>
                <a:gd name="f20" fmla="val 312"/>
                <a:gd name="f21" fmla="val 21"/>
                <a:gd name="f22" fmla="val 332"/>
                <a:gd name="f23" fmla="val 41"/>
                <a:gd name="f24" fmla="val 63"/>
                <a:gd name="f25" fmla="val 71"/>
                <a:gd name="f26" fmla="val 78"/>
                <a:gd name="f27" fmla="val 84"/>
                <a:gd name="f28" fmla="val 339"/>
                <a:gd name="f29" fmla="val 278"/>
                <a:gd name="f30" fmla="val 479"/>
                <a:gd name="f31" fmla="val 174"/>
                <a:gd name="f32" fmla="val 682"/>
                <a:gd name="f33" fmla="val 108"/>
                <a:gd name="f34" fmla="val 712"/>
                <a:gd name="f35" fmla="val 98"/>
                <a:gd name="f36" fmla="val 726"/>
                <a:gd name="f37" fmla="val 67"/>
                <a:gd name="f38" fmla="val 718"/>
                <a:gd name="f39" fmla="val 39"/>
                <a:gd name="f40" fmla="val 710"/>
                <a:gd name="f41" fmla="val 15"/>
                <a:gd name="f42" fmla="val 687"/>
                <a:gd name="f43" fmla="*/ f0 1 727"/>
                <a:gd name="f44" fmla="*/ f1 1 3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727"/>
                <a:gd name="f51" fmla="*/ f48 1 3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727" h="345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17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18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1" name="Google Shape;4568;p64">
              <a:extLst>
                <a:ext uri="{FF2B5EF4-FFF2-40B4-BE49-F238E27FC236}">
                  <a16:creationId xmlns:a16="http://schemas.microsoft.com/office/drawing/2014/main" id="{2C9929DE-7099-4DAA-90A7-51BD92B9A167}"/>
                </a:ext>
              </a:extLst>
            </p:cNvPr>
            <p:cNvSpPr/>
            <p:nvPr/>
          </p:nvSpPr>
          <p:spPr>
            <a:xfrm>
              <a:off x="7683995" y="1891107"/>
              <a:ext cx="15727" cy="73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4"/>
                <a:gd name="f4" fmla="val 231"/>
                <a:gd name="f5" fmla="val 431"/>
                <a:gd name="f6" fmla="val 1"/>
                <a:gd name="f7" fmla="val 426"/>
                <a:gd name="f8" fmla="val 421"/>
                <a:gd name="f9" fmla="val 415"/>
                <a:gd name="f10" fmla="val 3"/>
                <a:gd name="f11" fmla="val 45"/>
                <a:gd name="f12" fmla="val 124"/>
                <a:gd name="f13" fmla="val 15"/>
                <a:gd name="f14" fmla="val 135"/>
                <a:gd name="f15" fmla="val 165"/>
                <a:gd name="f16" fmla="val 9"/>
                <a:gd name="f17" fmla="val 194"/>
                <a:gd name="f18" fmla="val 16"/>
                <a:gd name="f19" fmla="val 217"/>
                <a:gd name="f20" fmla="val 38"/>
                <a:gd name="f21" fmla="val 62"/>
                <a:gd name="f22" fmla="val 66"/>
                <a:gd name="f23" fmla="val 72"/>
                <a:gd name="f24" fmla="val 79"/>
                <a:gd name="f25" fmla="val 229"/>
                <a:gd name="f26" fmla="val 449"/>
                <a:gd name="f27" fmla="val 108"/>
                <a:gd name="f28" fmla="val 479"/>
                <a:gd name="f29" fmla="val 98"/>
                <a:gd name="f30" fmla="val 67"/>
                <a:gd name="f31" fmla="val 485"/>
                <a:gd name="f32" fmla="val 39"/>
                <a:gd name="f33" fmla="val 477"/>
                <a:gd name="f34" fmla="val 455"/>
                <a:gd name="f35" fmla="*/ f0 1 494"/>
                <a:gd name="f36" fmla="*/ f1 1 23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494"/>
                <a:gd name="f43" fmla="*/ f40 1 23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494" h="23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1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2" name="Google Shape;4569;p64">
              <a:extLst>
                <a:ext uri="{FF2B5EF4-FFF2-40B4-BE49-F238E27FC236}">
                  <a16:creationId xmlns:a16="http://schemas.microsoft.com/office/drawing/2014/main" id="{2E47C1B9-26E7-4B7B-AA71-446BF76343F8}"/>
                </a:ext>
              </a:extLst>
            </p:cNvPr>
            <p:cNvSpPr/>
            <p:nvPr/>
          </p:nvSpPr>
          <p:spPr>
            <a:xfrm>
              <a:off x="7545656" y="1896611"/>
              <a:ext cx="44823" cy="462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8"/>
                <a:gd name="f4" fmla="val 1454"/>
                <a:gd name="f5" fmla="val 167"/>
                <a:gd name="f6" fmla="val 1"/>
                <a:gd name="f7" fmla="val 148"/>
                <a:gd name="f8" fmla="val 130"/>
                <a:gd name="f9" fmla="val 10"/>
                <a:gd name="f10" fmla="val 119"/>
                <a:gd name="f11" fmla="val 28"/>
                <a:gd name="f12" fmla="val 25"/>
                <a:gd name="f13" fmla="val 183"/>
                <a:gd name="f14" fmla="val 385"/>
                <a:gd name="f15" fmla="val 46"/>
                <a:gd name="f16" fmla="val 582"/>
                <a:gd name="f17" fmla="val 87"/>
                <a:gd name="f18" fmla="val 749"/>
                <a:gd name="f19" fmla="val 176"/>
                <a:gd name="f20" fmla="val 912"/>
                <a:gd name="f21" fmla="val 314"/>
                <a:gd name="f22" fmla="val 1066"/>
                <a:gd name="f23" fmla="val 452"/>
                <a:gd name="f24" fmla="val 1223"/>
                <a:gd name="f25" fmla="val 614"/>
                <a:gd name="f26" fmla="val 1338"/>
                <a:gd name="f27" fmla="val 784"/>
                <a:gd name="f28" fmla="val 1401"/>
                <a:gd name="f29" fmla="val 881"/>
                <a:gd name="f30" fmla="val 1436"/>
                <a:gd name="f31" fmla="val 983"/>
                <a:gd name="f32" fmla="val 1453"/>
                <a:gd name="f33" fmla="val 1083"/>
                <a:gd name="f34" fmla="val 1182"/>
                <a:gd name="f35" fmla="val 1278"/>
                <a:gd name="f36" fmla="val 1368"/>
                <a:gd name="f37" fmla="val 1399"/>
                <a:gd name="f38" fmla="val 1396"/>
                <a:gd name="f39" fmla="val 1388"/>
                <a:gd name="f40" fmla="val 1407"/>
                <a:gd name="f41" fmla="val 1357"/>
                <a:gd name="f42" fmla="val 1397"/>
                <a:gd name="f43" fmla="val 1328"/>
                <a:gd name="f44" fmla="val 1389"/>
                <a:gd name="f45" fmla="val 1306"/>
                <a:gd name="f46" fmla="val 1293"/>
                <a:gd name="f47" fmla="val 1346"/>
                <a:gd name="f48" fmla="val 1339"/>
                <a:gd name="f49" fmla="val 1333"/>
                <a:gd name="f50" fmla="val 1294"/>
                <a:gd name="f51" fmla="val 1326"/>
                <a:gd name="f52" fmla="val 1297"/>
                <a:gd name="f53" fmla="val 1252"/>
                <a:gd name="f54" fmla="val 1327"/>
                <a:gd name="f55" fmla="val 1169"/>
                <a:gd name="f56" fmla="val 1343"/>
                <a:gd name="f57" fmla="val 1084"/>
                <a:gd name="f58" fmla="val 997"/>
                <a:gd name="f59" fmla="val 908"/>
                <a:gd name="f60" fmla="val 822"/>
                <a:gd name="f61" fmla="val 1295"/>
                <a:gd name="f62" fmla="val 670"/>
                <a:gd name="f63" fmla="val 1240"/>
                <a:gd name="f64" fmla="val 523"/>
                <a:gd name="f65" fmla="val 1136"/>
                <a:gd name="f66" fmla="val 395"/>
                <a:gd name="f67" fmla="val 991"/>
                <a:gd name="f68" fmla="val 271"/>
                <a:gd name="f69" fmla="val 851"/>
                <a:gd name="f70" fmla="val 188"/>
                <a:gd name="f71" fmla="val 704"/>
                <a:gd name="f72" fmla="val 153"/>
                <a:gd name="f73" fmla="val 555"/>
                <a:gd name="f74" fmla="val 114"/>
                <a:gd name="f75" fmla="val 136"/>
                <a:gd name="f76" fmla="val 214"/>
                <a:gd name="f77" fmla="val 83"/>
                <a:gd name="f78" fmla="val 228"/>
                <a:gd name="f79" fmla="val 58"/>
                <a:gd name="f80" fmla="val 221"/>
                <a:gd name="f81" fmla="val 194"/>
                <a:gd name="f82" fmla="val 8"/>
                <a:gd name="f83" fmla="val 185"/>
                <a:gd name="f84" fmla="val 3"/>
                <a:gd name="f85" fmla="*/ f0 1 1408"/>
                <a:gd name="f86" fmla="*/ f1 1 1454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1408"/>
                <a:gd name="f93" fmla="*/ f90 1 1454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1408" h="145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36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4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14"/>
                    <a:pt x="f75" y="f76"/>
                    <a:pt x="f76" y="f77"/>
                  </a:cubicBezTo>
                  <a:cubicBezTo>
                    <a:pt x="f78" y="f79"/>
                    <a:pt x="f80" y="f12"/>
                    <a:pt x="f81" y="f82"/>
                  </a:cubicBezTo>
                  <a:cubicBezTo>
                    <a:pt x="f83" y="f84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3" name="Google Shape;4570;p64">
              <a:extLst>
                <a:ext uri="{FF2B5EF4-FFF2-40B4-BE49-F238E27FC236}">
                  <a16:creationId xmlns:a16="http://schemas.microsoft.com/office/drawing/2014/main" id="{DBEA0420-873F-484C-8F22-AE971A0E963B}"/>
                </a:ext>
              </a:extLst>
            </p:cNvPr>
            <p:cNvSpPr/>
            <p:nvPr/>
          </p:nvSpPr>
          <p:spPr>
            <a:xfrm>
              <a:off x="7560167" y="1909541"/>
              <a:ext cx="14511" cy="19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6"/>
                <a:gd name="f4" fmla="val 611"/>
                <a:gd name="f5" fmla="val 84"/>
                <a:gd name="f6" fmla="val 1"/>
                <a:gd name="f7" fmla="val 60"/>
                <a:gd name="f8" fmla="val 38"/>
                <a:gd name="f9" fmla="val 17"/>
                <a:gd name="f10" fmla="val 31"/>
                <a:gd name="f11" fmla="val 41"/>
                <a:gd name="f12" fmla="val 149"/>
                <a:gd name="f13" fmla="val 29"/>
                <a:gd name="f14" fmla="val 278"/>
                <a:gd name="f15" fmla="val 110"/>
                <a:gd name="f16" fmla="val 385"/>
                <a:gd name="f17" fmla="val 178"/>
                <a:gd name="f18" fmla="val 475"/>
                <a:gd name="f19" fmla="val 268"/>
                <a:gd name="f20" fmla="val 539"/>
                <a:gd name="f21" fmla="val 363"/>
                <a:gd name="f22" fmla="val 602"/>
                <a:gd name="f23" fmla="val 372"/>
                <a:gd name="f24" fmla="val 606"/>
                <a:gd name="f25" fmla="val 382"/>
                <a:gd name="f26" fmla="val 610"/>
                <a:gd name="f27" fmla="val 393"/>
                <a:gd name="f28" fmla="val 410"/>
                <a:gd name="f29" fmla="val 429"/>
                <a:gd name="f30" fmla="val 439"/>
                <a:gd name="f31" fmla="val 585"/>
                <a:gd name="f32" fmla="val 559"/>
                <a:gd name="f33" fmla="val 449"/>
                <a:gd name="f34" fmla="val 525"/>
                <a:gd name="f35" fmla="val 423"/>
                <a:gd name="f36" fmla="val 509"/>
                <a:gd name="f37" fmla="val 338"/>
                <a:gd name="f38" fmla="val 452"/>
                <a:gd name="f39" fmla="val 256"/>
                <a:gd name="f40" fmla="val 395"/>
                <a:gd name="f41" fmla="val 197"/>
                <a:gd name="f42" fmla="val 318"/>
                <a:gd name="f43" fmla="val 137"/>
                <a:gd name="f44" fmla="val 239"/>
                <a:gd name="f45" fmla="val 114"/>
                <a:gd name="f46" fmla="val 146"/>
                <a:gd name="f47" fmla="val 71"/>
                <a:gd name="f48" fmla="val 145"/>
                <a:gd name="f49" fmla="val 42"/>
                <a:gd name="f50" fmla="val 128"/>
                <a:gd name="f51" fmla="val 12"/>
                <a:gd name="f52" fmla="val 100"/>
                <a:gd name="f53" fmla="val 4"/>
                <a:gd name="f54" fmla="val 95"/>
                <a:gd name="f55" fmla="val 2"/>
                <a:gd name="f56" fmla="val 89"/>
                <a:gd name="f57" fmla="*/ f0 1 456"/>
                <a:gd name="f58" fmla="*/ f1 1 611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456"/>
                <a:gd name="f65" fmla="*/ f62 1 611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456" h="6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2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3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4" name="Google Shape;4571;p64">
              <a:extLst>
                <a:ext uri="{FF2B5EF4-FFF2-40B4-BE49-F238E27FC236}">
                  <a16:creationId xmlns:a16="http://schemas.microsoft.com/office/drawing/2014/main" id="{D5EBAF99-58AA-41FA-A7FB-8EFB56A7AB6E}"/>
                </a:ext>
              </a:extLst>
            </p:cNvPr>
            <p:cNvSpPr/>
            <p:nvPr/>
          </p:nvSpPr>
          <p:spPr>
            <a:xfrm>
              <a:off x="7579653" y="1905362"/>
              <a:ext cx="3758" cy="52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"/>
                <a:gd name="f4" fmla="val 166"/>
                <a:gd name="f5" fmla="val 53"/>
                <a:gd name="f6" fmla="val 1"/>
                <a:gd name="f7" fmla="val 23"/>
                <a:gd name="f8" fmla="val 26"/>
                <a:gd name="f9" fmla="val 2"/>
                <a:gd name="f10" fmla="val 58"/>
                <a:gd name="f11" fmla="val 5"/>
                <a:gd name="f12" fmla="val 115"/>
                <a:gd name="f13" fmla="val 8"/>
                <a:gd name="f14" fmla="val 143"/>
                <a:gd name="f15" fmla="val 32"/>
                <a:gd name="f16" fmla="val 60"/>
                <a:gd name="f17" fmla="val 65"/>
                <a:gd name="f18" fmla="val 94"/>
                <a:gd name="f19" fmla="val 165"/>
                <a:gd name="f20" fmla="val 117"/>
                <a:gd name="f21" fmla="val 139"/>
                <a:gd name="f22" fmla="val 116"/>
                <a:gd name="f23" fmla="val 109"/>
                <a:gd name="f24" fmla="val 112"/>
                <a:gd name="f25" fmla="val 52"/>
                <a:gd name="f26" fmla="val 110"/>
                <a:gd name="f27" fmla="val 24"/>
                <a:gd name="f28" fmla="val 86"/>
                <a:gd name="f29" fmla="val 57"/>
                <a:gd name="f30" fmla="*/ f0 1 118"/>
                <a:gd name="f31" fmla="*/ f1 1 166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18"/>
                <a:gd name="f38" fmla="*/ f35 1 166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18" h="166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lnTo>
                    <a:pt x="f17" y="f4"/>
                  </a:ln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6"/>
                    <a:pt x="f29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5" name="Google Shape;4572;p64">
              <a:extLst>
                <a:ext uri="{FF2B5EF4-FFF2-40B4-BE49-F238E27FC236}">
                  <a16:creationId xmlns:a16="http://schemas.microsoft.com/office/drawing/2014/main" id="{0633AFED-6B31-408C-A40E-CC358F1C34D2}"/>
                </a:ext>
              </a:extLst>
            </p:cNvPr>
            <p:cNvSpPr/>
            <p:nvPr/>
          </p:nvSpPr>
          <p:spPr>
            <a:xfrm>
              <a:off x="7559061" y="1878278"/>
              <a:ext cx="7516" cy="65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"/>
                <a:gd name="f4" fmla="val 206"/>
                <a:gd name="f5" fmla="val 175"/>
                <a:gd name="f6" fmla="val 1"/>
                <a:gd name="f7" fmla="val 167"/>
                <a:gd name="f8" fmla="val 159"/>
                <a:gd name="f9" fmla="val 2"/>
                <a:gd name="f10" fmla="val 152"/>
                <a:gd name="f11" fmla="val 6"/>
                <a:gd name="f12" fmla="val 96"/>
                <a:gd name="f13" fmla="val 29"/>
                <a:gd name="f14" fmla="val 49"/>
                <a:gd name="f15" fmla="val 70"/>
                <a:gd name="f16" fmla="val 17"/>
                <a:gd name="f17" fmla="val 120"/>
                <a:gd name="f18" fmla="val 147"/>
                <a:gd name="f19" fmla="val 8"/>
                <a:gd name="f20" fmla="val 181"/>
                <a:gd name="f21" fmla="val 32"/>
                <a:gd name="f22" fmla="val 197"/>
                <a:gd name="f23" fmla="val 42"/>
                <a:gd name="f24" fmla="val 202"/>
                <a:gd name="f25" fmla="val 52"/>
                <a:gd name="f26" fmla="val 205"/>
                <a:gd name="f27" fmla="val 64"/>
                <a:gd name="f28" fmla="val 81"/>
                <a:gd name="f29" fmla="val 99"/>
                <a:gd name="f30" fmla="val 108"/>
                <a:gd name="f31" fmla="val 178"/>
                <a:gd name="f32" fmla="val 129"/>
                <a:gd name="f33" fmla="val 121"/>
                <a:gd name="f34" fmla="val 195"/>
                <a:gd name="f35" fmla="val 105"/>
                <a:gd name="f36" fmla="val 223"/>
                <a:gd name="f37" fmla="val 63"/>
                <a:gd name="f38" fmla="val 34"/>
                <a:gd name="f39" fmla="val 216"/>
                <a:gd name="f40" fmla="val 13"/>
                <a:gd name="f41" fmla="val 196"/>
                <a:gd name="f42" fmla="*/ f0 1 236"/>
                <a:gd name="f43" fmla="*/ f1 1 20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36"/>
                <a:gd name="f50" fmla="*/ f47 1 20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36" h="2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2"/>
                    <a:pt x="f30" y="f31"/>
                  </a:cubicBezTo>
                  <a:cubicBezTo>
                    <a:pt x="f32" y="f18"/>
                    <a:pt x="f8" y="f33"/>
                    <a:pt x="f34" y="f35"/>
                  </a:cubicBezTo>
                  <a:cubicBezTo>
                    <a:pt x="f36" y="f12"/>
                    <a:pt x="f3" y="f37"/>
                    <a:pt x="f36" y="f38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6" name="Google Shape;4573;p64">
              <a:extLst>
                <a:ext uri="{FF2B5EF4-FFF2-40B4-BE49-F238E27FC236}">
                  <a16:creationId xmlns:a16="http://schemas.microsoft.com/office/drawing/2014/main" id="{C16B55A0-C5FC-40CE-A9B1-C93E25E6D192}"/>
                </a:ext>
              </a:extLst>
            </p:cNvPr>
            <p:cNvSpPr/>
            <p:nvPr/>
          </p:nvSpPr>
          <p:spPr>
            <a:xfrm>
              <a:off x="7599614" y="1916161"/>
              <a:ext cx="7223" cy="91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"/>
                <a:gd name="f4" fmla="val 287"/>
                <a:gd name="f5" fmla="val 166"/>
                <a:gd name="f6" fmla="val 1"/>
                <a:gd name="f7" fmla="val 147"/>
                <a:gd name="f8" fmla="val 129"/>
                <a:gd name="f9" fmla="val 10"/>
                <a:gd name="f10" fmla="val 118"/>
                <a:gd name="f11" fmla="val 28"/>
                <a:gd name="f12" fmla="val 13"/>
                <a:gd name="f13" fmla="val 204"/>
                <a:gd name="f14" fmla="val 230"/>
                <a:gd name="f15" fmla="val 6"/>
                <a:gd name="f16" fmla="val 263"/>
                <a:gd name="f17" fmla="val 33"/>
                <a:gd name="f18" fmla="val 280"/>
                <a:gd name="f19" fmla="val 41"/>
                <a:gd name="f20" fmla="val 284"/>
                <a:gd name="f21" fmla="val 53"/>
                <a:gd name="f22" fmla="val 61"/>
                <a:gd name="f23" fmla="val 80"/>
                <a:gd name="f24" fmla="val 97"/>
                <a:gd name="f25" fmla="val 277"/>
                <a:gd name="f26" fmla="val 108"/>
                <a:gd name="f27" fmla="val 260"/>
                <a:gd name="f28" fmla="val 212"/>
                <a:gd name="f29" fmla="val 83"/>
                <a:gd name="f30" fmla="val 58"/>
                <a:gd name="f31" fmla="val 219"/>
                <a:gd name="f32" fmla="val 25"/>
                <a:gd name="f33" fmla="val 194"/>
                <a:gd name="f34" fmla="val 8"/>
                <a:gd name="f35" fmla="val 185"/>
                <a:gd name="f36" fmla="val 3"/>
                <a:gd name="f37" fmla="val 176"/>
                <a:gd name="f38" fmla="*/ f0 1 227"/>
                <a:gd name="f39" fmla="*/ f1 1 28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227"/>
                <a:gd name="f46" fmla="*/ f43 1 28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27" h="2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7" name="Google Shape;4574;p64">
            <a:extLst>
              <a:ext uri="{FF2B5EF4-FFF2-40B4-BE49-F238E27FC236}">
                <a16:creationId xmlns:a16="http://schemas.microsoft.com/office/drawing/2014/main" id="{754D9A45-850C-4045-B622-E81DC18E3399}"/>
              </a:ext>
            </a:extLst>
          </p:cNvPr>
          <p:cNvGrpSpPr/>
          <p:nvPr/>
        </p:nvGrpSpPr>
        <p:grpSpPr>
          <a:xfrm>
            <a:off x="867765" y="2662202"/>
            <a:ext cx="921715" cy="880045"/>
            <a:chOff x="867765" y="2662202"/>
            <a:chExt cx="921715" cy="880045"/>
          </a:xfrm>
        </p:grpSpPr>
        <p:sp>
          <p:nvSpPr>
            <p:cNvPr id="138" name="Google Shape;4575;p64">
              <a:extLst>
                <a:ext uri="{FF2B5EF4-FFF2-40B4-BE49-F238E27FC236}">
                  <a16:creationId xmlns:a16="http://schemas.microsoft.com/office/drawing/2014/main" id="{0C11FA1A-A70A-4F13-8C12-6FB84EA34B89}"/>
                </a:ext>
              </a:extLst>
            </p:cNvPr>
            <p:cNvSpPr/>
            <p:nvPr/>
          </p:nvSpPr>
          <p:spPr>
            <a:xfrm>
              <a:off x="867765" y="2662202"/>
              <a:ext cx="921715" cy="880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83"/>
                <a:gd name="f4" fmla="val 29964"/>
                <a:gd name="f5" fmla="val 17754"/>
                <a:gd name="f6" fmla="val 17174"/>
                <a:gd name="f7" fmla="val 16563"/>
                <a:gd name="f8" fmla="val 77"/>
                <a:gd name="f9" fmla="val 15936"/>
                <a:gd name="f10" fmla="val 231"/>
                <a:gd name="f11" fmla="val 14472"/>
                <a:gd name="f12" fmla="val 591"/>
                <a:gd name="f13" fmla="val 13444"/>
                <a:gd name="f14" fmla="val 1240"/>
                <a:gd name="f15" fmla="val 12721"/>
                <a:gd name="f16" fmla="val 1964"/>
                <a:gd name="f17" fmla="val 11940"/>
                <a:gd name="f18" fmla="val 1608"/>
                <a:gd name="f19" fmla="val 11143"/>
                <a:gd name="f20" fmla="val 1424"/>
                <a:gd name="f21" fmla="val 10354"/>
                <a:gd name="f22" fmla="val 10129"/>
                <a:gd name="f23" fmla="val 9904"/>
                <a:gd name="f24" fmla="val 1438"/>
                <a:gd name="f25" fmla="val 9680"/>
                <a:gd name="f26" fmla="val 1468"/>
                <a:gd name="f27" fmla="val 8511"/>
                <a:gd name="f28" fmla="val 1625"/>
                <a:gd name="f29" fmla="val 6835"/>
                <a:gd name="f30" fmla="val 2279"/>
                <a:gd name="f31" fmla="val 5489"/>
                <a:gd name="f32" fmla="val 4500"/>
                <a:gd name="f33" fmla="val 4760"/>
                <a:gd name="f34" fmla="val 5704"/>
                <a:gd name="f35" fmla="val 4414"/>
                <a:gd name="f36" fmla="val 6953"/>
                <a:gd name="f37" fmla="val 4449"/>
                <a:gd name="f38" fmla="val 8177"/>
                <a:gd name="f39" fmla="val 4324"/>
                <a:gd name="f40" fmla="val 8220"/>
                <a:gd name="f41" fmla="val 4203"/>
                <a:gd name="f42" fmla="val 8266"/>
                <a:gd name="f43" fmla="val 4083"/>
                <a:gd name="f44" fmla="val 8313"/>
                <a:gd name="f45" fmla="val 3105"/>
                <a:gd name="f46" fmla="val 8708"/>
                <a:gd name="f47" fmla="val 10353"/>
                <a:gd name="f48" fmla="val 1120"/>
                <a:gd name="f49" fmla="val 14905"/>
                <a:gd name="f50" fmla="val 1456"/>
                <a:gd name="f51" fmla="val 16278"/>
                <a:gd name="f52" fmla="val 2085"/>
                <a:gd name="f53" fmla="val 17411"/>
                <a:gd name="f54" fmla="val 2971"/>
                <a:gd name="f55" fmla="val 18264"/>
                <a:gd name="f56" fmla="val 2412"/>
                <a:gd name="f57" fmla="val 19392"/>
                <a:gd name="f58" fmla="val 2332"/>
                <a:gd name="f59" fmla="val 20395"/>
                <a:gd name="f60" fmla="val 2409"/>
                <a:gd name="f61" fmla="val 21148"/>
                <a:gd name="f62" fmla="val 2528"/>
                <a:gd name="f63" fmla="val 22317"/>
                <a:gd name="f64" fmla="val 3142"/>
                <a:gd name="f65" fmla="val 23995"/>
                <a:gd name="f66" fmla="val 5386"/>
                <a:gd name="f67" fmla="val 25355"/>
                <a:gd name="f68" fmla="val 6573"/>
                <a:gd name="f69" fmla="val 26074"/>
                <a:gd name="f70" fmla="val 7776"/>
                <a:gd name="f71" fmla="val 26437"/>
                <a:gd name="f72" fmla="val 8961"/>
                <a:gd name="f73" fmla="val 9018"/>
                <a:gd name="f74" fmla="val 9056"/>
                <a:gd name="f75" fmla="val 26547"/>
                <a:gd name="f76" fmla="val 9096"/>
                <a:gd name="f77" fmla="val 26654"/>
                <a:gd name="f78" fmla="val 9139"/>
                <a:gd name="f79" fmla="val 26761"/>
                <a:gd name="f80" fmla="val 9962"/>
                <a:gd name="f81" fmla="val 28796"/>
                <a:gd name="f82" fmla="val 11710"/>
                <a:gd name="f83" fmla="val 29963"/>
                <a:gd name="f84" fmla="val 13934"/>
                <a:gd name="f85" fmla="val 14519"/>
                <a:gd name="f86" fmla="val 15145"/>
                <a:gd name="f87" fmla="val 29881"/>
                <a:gd name="f88" fmla="val 15794"/>
                <a:gd name="f89" fmla="val 29720"/>
                <a:gd name="f90" fmla="val 17323"/>
                <a:gd name="f91" fmla="val 29344"/>
                <a:gd name="f92" fmla="val 18389"/>
                <a:gd name="f93" fmla="val 28669"/>
                <a:gd name="f94" fmla="val 19134"/>
                <a:gd name="f95" fmla="val 27923"/>
                <a:gd name="f96" fmla="val 20051"/>
                <a:gd name="f97" fmla="val 28371"/>
                <a:gd name="f98" fmla="val 20870"/>
                <a:gd name="f99" fmla="val 28498"/>
                <a:gd name="f100" fmla="val 21498"/>
                <a:gd name="f101" fmla="val 21661"/>
                <a:gd name="f102" fmla="val 21827"/>
                <a:gd name="f103" fmla="val 28489"/>
                <a:gd name="f104" fmla="val 21989"/>
                <a:gd name="f105" fmla="val 28474"/>
                <a:gd name="f106" fmla="val 23167"/>
                <a:gd name="f107" fmla="val 28354"/>
                <a:gd name="f108" fmla="val 24860"/>
                <a:gd name="f109" fmla="val 27730"/>
                <a:gd name="f110" fmla="val 26240"/>
                <a:gd name="f111" fmla="val 25455"/>
                <a:gd name="f112" fmla="val 27012"/>
                <a:gd name="f113" fmla="val 24180"/>
                <a:gd name="f114" fmla="val 27304"/>
                <a:gd name="f115" fmla="val 23007"/>
                <a:gd name="f116" fmla="val 27329"/>
                <a:gd name="f117" fmla="val 21984"/>
                <a:gd name="f118" fmla="val 27372"/>
                <a:gd name="f119" fmla="val 21968"/>
                <a:gd name="f120" fmla="val 27415"/>
                <a:gd name="f121" fmla="val 21953"/>
                <a:gd name="f122" fmla="val 27458"/>
                <a:gd name="f123" fmla="val 21934"/>
                <a:gd name="f124" fmla="val 30173"/>
                <a:gd name="f125" fmla="val 20836"/>
                <a:gd name="f126" fmla="val 31382"/>
                <a:gd name="f127" fmla="val 18199"/>
                <a:gd name="f128" fmla="val 30608"/>
                <a:gd name="f129" fmla="val 15049"/>
                <a:gd name="f130" fmla="val 30252"/>
                <a:gd name="f131" fmla="val 13599"/>
                <a:gd name="f132" fmla="val 29625"/>
                <a:gd name="f133" fmla="val 12569"/>
                <a:gd name="f134" fmla="val 28924"/>
                <a:gd name="f135" fmla="val 11840"/>
                <a:gd name="f136" fmla="val 29464"/>
                <a:gd name="f137" fmla="val 10645"/>
                <a:gd name="f138" fmla="val 29507"/>
                <a:gd name="f139" fmla="val 9593"/>
                <a:gd name="f140" fmla="val 29401"/>
                <a:gd name="f141" fmla="val 8817"/>
                <a:gd name="f142" fmla="val 29243"/>
                <a:gd name="f143" fmla="val 7643"/>
                <a:gd name="f144" fmla="val 28583"/>
                <a:gd name="f145" fmla="val 5960"/>
                <a:gd name="f146" fmla="val 26341"/>
                <a:gd name="f147" fmla="val 4603"/>
                <a:gd name="f148" fmla="val 25185"/>
                <a:gd name="f149" fmla="val 3902"/>
                <a:gd name="f150" fmla="val 24005"/>
                <a:gd name="f151" fmla="val 3540"/>
                <a:gd name="f152" fmla="val 22836"/>
                <a:gd name="f153" fmla="val 3526"/>
                <a:gd name="f154" fmla="val 22818"/>
                <a:gd name="f155" fmla="val 3481"/>
                <a:gd name="f156" fmla="val 22801"/>
                <a:gd name="f157" fmla="val 3435"/>
                <a:gd name="f158" fmla="val 22782"/>
                <a:gd name="f159" fmla="val 3391"/>
                <a:gd name="f160" fmla="val 21912"/>
                <a:gd name="f161" fmla="val 1235"/>
                <a:gd name="f162" fmla="val 20079"/>
                <a:gd name="f163" fmla="*/ f0 1 31383"/>
                <a:gd name="f164" fmla="*/ f1 1 29964"/>
                <a:gd name="f165" fmla="val f2"/>
                <a:gd name="f166" fmla="val f3"/>
                <a:gd name="f167" fmla="val f4"/>
                <a:gd name="f168" fmla="+- f167 0 f165"/>
                <a:gd name="f169" fmla="+- f166 0 f165"/>
                <a:gd name="f170" fmla="*/ f169 1 31383"/>
                <a:gd name="f171" fmla="*/ f168 1 29964"/>
                <a:gd name="f172" fmla="*/ f165 1 f170"/>
                <a:gd name="f173" fmla="*/ f166 1 f170"/>
                <a:gd name="f174" fmla="*/ f165 1 f171"/>
                <a:gd name="f175" fmla="*/ f167 1 f171"/>
                <a:gd name="f176" fmla="*/ f172 f163 1"/>
                <a:gd name="f177" fmla="*/ f173 f163 1"/>
                <a:gd name="f178" fmla="*/ f175 f164 1"/>
                <a:gd name="f179" fmla="*/ f174 f1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6" t="f179" r="f177" b="f178"/>
              <a:pathLst>
                <a:path w="31383" h="299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2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9" name="Google Shape;4576;p64">
              <a:extLst>
                <a:ext uri="{FF2B5EF4-FFF2-40B4-BE49-F238E27FC236}">
                  <a16:creationId xmlns:a16="http://schemas.microsoft.com/office/drawing/2014/main" id="{782003DF-5997-454C-8858-3CE857F0465F}"/>
                </a:ext>
              </a:extLst>
            </p:cNvPr>
            <p:cNvSpPr/>
            <p:nvPr/>
          </p:nvSpPr>
          <p:spPr>
            <a:xfrm>
              <a:off x="1375129" y="3175382"/>
              <a:ext cx="232431" cy="2544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14"/>
                <a:gd name="f4" fmla="val 8663"/>
                <a:gd name="f5" fmla="val 6978"/>
                <a:gd name="f6" fmla="val 3763"/>
                <a:gd name="f7" fmla="val 6994"/>
                <a:gd name="f8" fmla="val 3922"/>
                <a:gd name="f9" fmla="val 7000"/>
                <a:gd name="f10" fmla="val 4087"/>
                <a:gd name="f11" fmla="val 6992"/>
                <a:gd name="f12" fmla="val 4248"/>
                <a:gd name="f13" fmla="val 6998"/>
                <a:gd name="f14" fmla="val 72"/>
                <a:gd name="f15" fmla="val 1"/>
                <a:gd name="f16" fmla="val 70"/>
                <a:gd name="f17" fmla="val 69"/>
                <a:gd name="f18" fmla="val 67"/>
                <a:gd name="f19" fmla="val 57"/>
                <a:gd name="f20" fmla="val 44"/>
                <a:gd name="f21" fmla="val 4"/>
                <a:gd name="f22" fmla="val 36"/>
                <a:gd name="f23" fmla="val 14"/>
                <a:gd name="f24" fmla="val 9"/>
                <a:gd name="f25" fmla="val 29"/>
                <a:gd name="f26" fmla="val 64"/>
                <a:gd name="f27" fmla="val 13"/>
                <a:gd name="f28" fmla="val 89"/>
                <a:gd name="f29" fmla="val 647"/>
                <a:gd name="f30" fmla="val 1455"/>
                <a:gd name="f31" fmla="val 1579"/>
                <a:gd name="f32" fmla="val 3877"/>
                <a:gd name="f33" fmla="val 1438"/>
                <a:gd name="f34" fmla="val 6031"/>
                <a:gd name="f35" fmla="val 1418"/>
                <a:gd name="f36" fmla="val 6374"/>
                <a:gd name="f37" fmla="val 1370"/>
                <a:gd name="f38" fmla="val 6711"/>
                <a:gd name="f39" fmla="val 1287"/>
                <a:gd name="f40" fmla="val 7036"/>
                <a:gd name="f41" fmla="val 1280"/>
                <a:gd name="f42" fmla="val 7057"/>
                <a:gd name="f43" fmla="val 7079"/>
                <a:gd name="f44" fmla="val 1303"/>
                <a:gd name="f45" fmla="val 7096"/>
                <a:gd name="f46" fmla="val 2259"/>
                <a:gd name="f47" fmla="val 8110"/>
                <a:gd name="f48" fmla="val 3297"/>
                <a:gd name="f49" fmla="val 8662"/>
                <a:gd name="f50" fmla="val 4240"/>
                <a:gd name="f51" fmla="val 4279"/>
                <a:gd name="f52" fmla="val 4319"/>
                <a:gd name="f53" fmla="val 4358"/>
                <a:gd name="f54" fmla="val 8660"/>
                <a:gd name="f55" fmla="val 4399"/>
                <a:gd name="f56" fmla="val 8658"/>
                <a:gd name="f57" fmla="val 4436"/>
                <a:gd name="f58" fmla="val 8652"/>
                <a:gd name="f59" fmla="val 4477"/>
                <a:gd name="f60" fmla="val 8651"/>
                <a:gd name="f61" fmla="val 5412"/>
                <a:gd name="f62" fmla="val 8554"/>
                <a:gd name="f63" fmla="val 6243"/>
                <a:gd name="f64" fmla="val 7918"/>
                <a:gd name="f65" fmla="val 6946"/>
                <a:gd name="f66" fmla="val 6758"/>
                <a:gd name="f67" fmla="val 7783"/>
                <a:gd name="f68" fmla="val 5376"/>
                <a:gd name="f69" fmla="val 4048"/>
                <a:gd name="f70" fmla="val 7341"/>
                <a:gd name="f71" fmla="val 2812"/>
                <a:gd name="f72" fmla="val 7333"/>
                <a:gd name="f73" fmla="val 2788"/>
                <a:gd name="f74" fmla="val 7311"/>
                <a:gd name="f75" fmla="val 2774"/>
                <a:gd name="f76" fmla="val 7288"/>
                <a:gd name="f77" fmla="val 7287"/>
                <a:gd name="f78" fmla="val 7286"/>
                <a:gd name="f79" fmla="val 7284"/>
                <a:gd name="f80" fmla="val 7228"/>
                <a:gd name="f81" fmla="val 2775"/>
                <a:gd name="f82" fmla="val 7172"/>
                <a:gd name="f83" fmla="val 7116"/>
                <a:gd name="f84" fmla="val 6533"/>
                <a:gd name="f85" fmla="val 5925"/>
                <a:gd name="f86" fmla="val 2715"/>
                <a:gd name="f87" fmla="val 5315"/>
                <a:gd name="f88" fmla="val 2596"/>
                <a:gd name="f89" fmla="val 4214"/>
                <a:gd name="f90" fmla="val 2386"/>
                <a:gd name="f91" fmla="val 3106"/>
                <a:gd name="f92" fmla="val 1995"/>
                <a:gd name="f93" fmla="val 2131"/>
                <a:gd name="f94" fmla="val 1473"/>
                <a:gd name="f95" fmla="val 2125"/>
                <a:gd name="f96" fmla="val 1471"/>
                <a:gd name="f97" fmla="val 2123"/>
                <a:gd name="f98" fmla="val 1468"/>
                <a:gd name="f99" fmla="val 2121"/>
                <a:gd name="f100" fmla="val 2113"/>
                <a:gd name="f101" fmla="val 1466"/>
                <a:gd name="f102" fmla="val 2108"/>
                <a:gd name="f103" fmla="val 1461"/>
                <a:gd name="f104" fmla="val 2102"/>
                <a:gd name="f105" fmla="val 1459"/>
                <a:gd name="f106" fmla="val 2101"/>
                <a:gd name="f107" fmla="val 1456"/>
                <a:gd name="f108" fmla="val 2096"/>
                <a:gd name="f109" fmla="val 1333"/>
                <a:gd name="f110" fmla="val 1048"/>
                <a:gd name="f111" fmla="val 651"/>
                <a:gd name="f112" fmla="val 558"/>
                <a:gd name="f113" fmla="val 117"/>
                <a:gd name="f114" fmla="val 18"/>
                <a:gd name="f115" fmla="val 106"/>
                <a:gd name="f116" fmla="val 8"/>
                <a:gd name="f117" fmla="*/ f0 1 7914"/>
                <a:gd name="f118" fmla="*/ f1 1 8663"/>
                <a:gd name="f119" fmla="val f2"/>
                <a:gd name="f120" fmla="val f3"/>
                <a:gd name="f121" fmla="val f4"/>
                <a:gd name="f122" fmla="+- f121 0 f119"/>
                <a:gd name="f123" fmla="+- f120 0 f119"/>
                <a:gd name="f124" fmla="*/ f123 1 7914"/>
                <a:gd name="f125" fmla="*/ f122 1 8663"/>
                <a:gd name="f126" fmla="*/ f119 1 f124"/>
                <a:gd name="f127" fmla="*/ f120 1 f124"/>
                <a:gd name="f128" fmla="*/ f119 1 f125"/>
                <a:gd name="f129" fmla="*/ f121 1 f125"/>
                <a:gd name="f130" fmla="*/ f126 f117 1"/>
                <a:gd name="f131" fmla="*/ f127 f117 1"/>
                <a:gd name="f132" fmla="*/ f129 f118 1"/>
                <a:gd name="f133" fmla="*/ f128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0" t="f133" r="f131" b="f132"/>
              <a:pathLst>
                <a:path w="7914" h="866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5"/>
                    <a:pt x="f18" y="f15"/>
                  </a:cubicBezTo>
                  <a:cubicBezTo>
                    <a:pt x="f19" y="f15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39" y="f43"/>
                    <a:pt x="f44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9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3" y="f69"/>
                    <a:pt x="f70" y="f71"/>
                  </a:cubicBez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80" y="f81"/>
                    <a:pt x="f82" y="f81"/>
                    <a:pt x="f83" y="f81"/>
                  </a:cubicBezTo>
                  <a:cubicBezTo>
                    <a:pt x="f84" y="f81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98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5"/>
                    <a:pt x="f106" y="f107"/>
                    <a:pt x="f108" y="f107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28" y="f15"/>
                    <a:pt x="f14" y="f15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0" name="Google Shape;4577;p64">
              <a:extLst>
                <a:ext uri="{FF2B5EF4-FFF2-40B4-BE49-F238E27FC236}">
                  <a16:creationId xmlns:a16="http://schemas.microsoft.com/office/drawing/2014/main" id="{4F994648-E8CB-4A45-8E1B-BA114E9833FE}"/>
                </a:ext>
              </a:extLst>
            </p:cNvPr>
            <p:cNvSpPr/>
            <p:nvPr/>
          </p:nvSpPr>
          <p:spPr>
            <a:xfrm>
              <a:off x="1364705" y="3024304"/>
              <a:ext cx="353205" cy="2292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26"/>
                <a:gd name="f4" fmla="val 7804"/>
                <a:gd name="f5" fmla="val 7195"/>
                <a:gd name="f6" fmla="val 7079"/>
                <a:gd name="f7" fmla="val 6961"/>
                <a:gd name="f8" fmla="val 3"/>
                <a:gd name="f9" fmla="val 6841"/>
                <a:gd name="f10" fmla="val 10"/>
                <a:gd name="f11" fmla="val 4474"/>
                <a:gd name="f12" fmla="val 125"/>
                <a:gd name="f13" fmla="val 1879"/>
                <a:gd name="f14" fmla="val 1364"/>
                <a:gd name="f15" fmla="val 873"/>
                <a:gd name="f16" fmla="val 1892"/>
                <a:gd name="f17" fmla="val 848"/>
                <a:gd name="f18" fmla="val 1904"/>
                <a:gd name="f19" fmla="val 838"/>
                <a:gd name="f20" fmla="val 1929"/>
                <a:gd name="f21" fmla="val 1955"/>
                <a:gd name="f22" fmla="val 841"/>
                <a:gd name="f23" fmla="val 1983"/>
                <a:gd name="f24" fmla="val 861"/>
                <a:gd name="f25" fmla="val 2005"/>
                <a:gd name="f26" fmla="val 885"/>
                <a:gd name="f27" fmla="val 2010"/>
                <a:gd name="f28" fmla="val 928"/>
                <a:gd name="f29" fmla="val 2019"/>
                <a:gd name="f30" fmla="val 956"/>
                <a:gd name="f31" fmla="val 2026"/>
                <a:gd name="f32" fmla="val 985"/>
                <a:gd name="f33" fmla="val 2039"/>
                <a:gd name="f34" fmla="val 1351"/>
                <a:gd name="f35" fmla="val 2190"/>
                <a:gd name="f36" fmla="val 1537"/>
                <a:gd name="f37" fmla="val 2663"/>
                <a:gd name="f38" fmla="val 1533"/>
                <a:gd name="f39" fmla="val 3442"/>
                <a:gd name="f40" fmla="val 4021"/>
                <a:gd name="f41" fmla="val 1210"/>
                <a:gd name="f42" fmla="val 4389"/>
                <a:gd name="f43" fmla="val 664"/>
                <a:gd name="f44" fmla="val 4419"/>
                <a:gd name="f45" fmla="val 640"/>
                <a:gd name="f46" fmla="val 4420"/>
                <a:gd name="f47" fmla="val 616"/>
                <a:gd name="f48" fmla="val 591"/>
                <a:gd name="f49" fmla="val 427"/>
                <a:gd name="f50" fmla="val 254"/>
                <a:gd name="f51" fmla="val 4395"/>
                <a:gd name="f52" fmla="val 84"/>
                <a:gd name="f53" fmla="val 4340"/>
                <a:gd name="f54" fmla="val 80"/>
                <a:gd name="f55" fmla="val 4337"/>
                <a:gd name="f56" fmla="val 74"/>
                <a:gd name="f57" fmla="val 4336"/>
                <a:gd name="f58" fmla="val 69"/>
                <a:gd name="f59" fmla="val 67"/>
                <a:gd name="f60" fmla="val 64"/>
                <a:gd name="f61" fmla="val 62"/>
                <a:gd name="f62" fmla="val 43"/>
                <a:gd name="f63" fmla="val 4339"/>
                <a:gd name="f64" fmla="val 26"/>
                <a:gd name="f65" fmla="val 4346"/>
                <a:gd name="f66" fmla="val 15"/>
                <a:gd name="f67" fmla="val 4362"/>
                <a:gd name="f68" fmla="val 4382"/>
                <a:gd name="f69" fmla="val 4410"/>
                <a:gd name="f70" fmla="val 4434"/>
                <a:gd name="f71" fmla="val 795"/>
                <a:gd name="f72" fmla="val 5521"/>
                <a:gd name="f73" fmla="val 2159"/>
                <a:gd name="f74" fmla="val 6457"/>
                <a:gd name="f75" fmla="val 3710"/>
                <a:gd name="f76" fmla="val 7063"/>
                <a:gd name="f77" fmla="val 4900"/>
                <a:gd name="f78" fmla="val 7533"/>
                <a:gd name="f79" fmla="val 6198"/>
                <a:gd name="f80" fmla="val 7425"/>
                <a:gd name="f81" fmla="val 7512"/>
                <a:gd name="f82" fmla="val 7598"/>
                <a:gd name="f83" fmla="val 7802"/>
                <a:gd name="f84" fmla="val 7684"/>
                <a:gd name="f85" fmla="val 7799"/>
                <a:gd name="f86" fmla="val 7719"/>
                <a:gd name="f87" fmla="val 7792"/>
                <a:gd name="f88" fmla="val 7726"/>
                <a:gd name="f89" fmla="val 7794"/>
                <a:gd name="f90" fmla="val 7753"/>
                <a:gd name="f91" fmla="val 7795"/>
                <a:gd name="f92" fmla="val 7760"/>
                <a:gd name="f93" fmla="val 8492"/>
                <a:gd name="f94" fmla="val 9115"/>
                <a:gd name="f95" fmla="val 7633"/>
                <a:gd name="f96" fmla="val 9653"/>
                <a:gd name="f97" fmla="val 7416"/>
                <a:gd name="f98" fmla="val 10795"/>
                <a:gd name="f99" fmla="val 6954"/>
                <a:gd name="f100" fmla="val 5864"/>
                <a:gd name="f101" fmla="val 11395"/>
                <a:gd name="f102" fmla="val 3288"/>
                <a:gd name="f103" fmla="val 11035"/>
                <a:gd name="f104" fmla="val 1821"/>
                <a:gd name="f105" fmla="val 10267"/>
                <a:gd name="f106" fmla="val 830"/>
                <a:gd name="f107" fmla="val 9119"/>
                <a:gd name="f108" fmla="val 349"/>
                <a:gd name="f109" fmla="val 8736"/>
                <a:gd name="f110" fmla="val 190"/>
                <a:gd name="f111" fmla="val 8309"/>
                <a:gd name="f112" fmla="val 7842"/>
                <a:gd name="f113" fmla="val 35"/>
                <a:gd name="f114" fmla="val 7634"/>
                <a:gd name="f115" fmla="val 12"/>
                <a:gd name="f116" fmla="val 7418"/>
                <a:gd name="f117" fmla="*/ f0 1 12026"/>
                <a:gd name="f118" fmla="*/ f1 1 7804"/>
                <a:gd name="f119" fmla="val f2"/>
                <a:gd name="f120" fmla="val f3"/>
                <a:gd name="f121" fmla="val f4"/>
                <a:gd name="f122" fmla="+- f121 0 f119"/>
                <a:gd name="f123" fmla="+- f120 0 f119"/>
                <a:gd name="f124" fmla="*/ f123 1 12026"/>
                <a:gd name="f125" fmla="*/ f122 1 7804"/>
                <a:gd name="f126" fmla="*/ f119 1 f124"/>
                <a:gd name="f127" fmla="*/ f120 1 f124"/>
                <a:gd name="f128" fmla="*/ f119 1 f125"/>
                <a:gd name="f129" fmla="*/ f121 1 f125"/>
                <a:gd name="f130" fmla="*/ f126 f117 1"/>
                <a:gd name="f131" fmla="*/ f127 f117 1"/>
                <a:gd name="f132" fmla="*/ f129 f118 1"/>
                <a:gd name="f133" fmla="*/ f128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0" t="f133" r="f131" b="f132"/>
              <a:pathLst>
                <a:path w="12026" h="78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38" y="f40"/>
                    <a:pt x="f41" y="f42"/>
                    <a:pt x="f43" y="f44"/>
                  </a:cubicBezTo>
                  <a:cubicBezTo>
                    <a:pt x="f45" y="f46"/>
                    <a:pt x="f47" y="f46"/>
                    <a:pt x="f48" y="f46"/>
                  </a:cubicBezTo>
                  <a:cubicBezTo>
                    <a:pt x="f49" y="f46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2" y="f68"/>
                    <a:pt x="f2" y="f69"/>
                    <a:pt x="f66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4"/>
                    <a:pt x="f80" y="f4"/>
                  </a:cubicBezTo>
                  <a:cubicBezTo>
                    <a:pt x="f81" y="f4"/>
                    <a:pt x="f82" y="f83"/>
                    <a:pt x="f84" y="f85"/>
                  </a:cubicBezTo>
                  <a:lnTo>
                    <a:pt x="f86" y="f87"/>
                  </a:lnTo>
                  <a:cubicBezTo>
                    <a:pt x="f88" y="f89"/>
                    <a:pt x="f90" y="f91"/>
                    <a:pt x="f92" y="f91"/>
                  </a:cubicBezTo>
                  <a:lnTo>
                    <a:pt x="f83" y="f89"/>
                  </a:lnTo>
                  <a:cubicBezTo>
                    <a:pt x="f93" y="f92"/>
                    <a:pt x="f94" y="f95"/>
                    <a:pt x="f96" y="f97"/>
                  </a:cubicBezTo>
                  <a:cubicBezTo>
                    <a:pt x="f98" y="f99"/>
                    <a:pt x="f3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52"/>
                    <a:pt x="f112" y="f113"/>
                  </a:cubicBezTo>
                  <a:cubicBezTo>
                    <a:pt x="f114" y="f115"/>
                    <a:pt x="f116" y="f2"/>
                    <a:pt x="f5" y="f2"/>
                  </a:cubicBezTo>
                  <a:close/>
                </a:path>
              </a:pathLst>
            </a:custGeom>
            <a:solidFill>
              <a:srgbClr val="A20E4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1" name="Google Shape;4578;p64">
              <a:extLst>
                <a:ext uri="{FF2B5EF4-FFF2-40B4-BE49-F238E27FC236}">
                  <a16:creationId xmlns:a16="http://schemas.microsoft.com/office/drawing/2014/main" id="{8B81DC41-0910-4BEA-BE72-6EEF1E4A8C5F}"/>
                </a:ext>
              </a:extLst>
            </p:cNvPr>
            <p:cNvSpPr/>
            <p:nvPr/>
          </p:nvSpPr>
          <p:spPr>
            <a:xfrm>
              <a:off x="1412373" y="2835307"/>
              <a:ext cx="255254" cy="2258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91"/>
                <a:gd name="f4" fmla="val 7689"/>
                <a:gd name="f5" fmla="val 4607"/>
                <a:gd name="f6" fmla="val 5174"/>
                <a:gd name="f7" fmla="val 4608"/>
                <a:gd name="f8" fmla="val 5177"/>
                <a:gd name="f9" fmla="val 4555"/>
                <a:gd name="f10" fmla="val 5221"/>
                <a:gd name="f11" fmla="val 4500"/>
                <a:gd name="f12" fmla="val 5260"/>
                <a:gd name="f13" fmla="val 4439"/>
                <a:gd name="f14" fmla="val 5292"/>
                <a:gd name="f15" fmla="val 4498"/>
                <a:gd name="f16" fmla="val 5258"/>
                <a:gd name="f17" fmla="val 4552"/>
                <a:gd name="f18" fmla="val 5217"/>
                <a:gd name="f19" fmla="val 4217"/>
                <a:gd name="f20" fmla="val 1"/>
                <a:gd name="f21" fmla="val 4161"/>
                <a:gd name="f22" fmla="val 4106"/>
                <a:gd name="f23" fmla="val 2"/>
                <a:gd name="f24" fmla="val 4051"/>
                <a:gd name="f25" fmla="val 5"/>
                <a:gd name="f26" fmla="val 3554"/>
                <a:gd name="f27" fmla="val 30"/>
                <a:gd name="f28" fmla="val 3069"/>
                <a:gd name="f29" fmla="val 161"/>
                <a:gd name="f30" fmla="val 2600"/>
                <a:gd name="f31" fmla="val 396"/>
                <a:gd name="f32" fmla="val 2580"/>
                <a:gd name="f33" fmla="val 408"/>
                <a:gd name="f34" fmla="val 2566"/>
                <a:gd name="f35" fmla="val 431"/>
                <a:gd name="f36" fmla="val 2567"/>
                <a:gd name="f37" fmla="val 453"/>
                <a:gd name="f38" fmla="val 2603"/>
                <a:gd name="f39" fmla="val 1734"/>
                <a:gd name="f40" fmla="val 2335"/>
                <a:gd name="f41" fmla="val 3141"/>
                <a:gd name="f42" fmla="val 1847"/>
                <a:gd name="f43" fmla="val 4437"/>
                <a:gd name="f44" fmla="val 1402"/>
                <a:gd name="f45" fmla="val 5620"/>
                <a:gd name="f46" fmla="val 773"/>
                <a:gd name="f47" fmla="val 6715"/>
                <a:gd name="f48" fmla="val 24"/>
                <a:gd name="f49" fmla="val 7538"/>
                <a:gd name="f50" fmla="val 7561"/>
                <a:gd name="f51" fmla="val 7597"/>
                <a:gd name="f52" fmla="val 27"/>
                <a:gd name="f53" fmla="val 7621"/>
                <a:gd name="f54" fmla="val 36"/>
                <a:gd name="f55" fmla="val 7634"/>
                <a:gd name="f56" fmla="val 54"/>
                <a:gd name="f57" fmla="val 7641"/>
                <a:gd name="f58" fmla="val 72"/>
                <a:gd name="f59" fmla="val 73"/>
                <a:gd name="f60" fmla="val 75"/>
                <a:gd name="f61" fmla="val 76"/>
                <a:gd name="f62" fmla="val 88"/>
                <a:gd name="f63" fmla="val 99"/>
                <a:gd name="f64" fmla="val 7637"/>
                <a:gd name="f65" fmla="val 108"/>
                <a:gd name="f66" fmla="val 7631"/>
                <a:gd name="f67" fmla="val 138"/>
                <a:gd name="f68" fmla="val 7612"/>
                <a:gd name="f69" fmla="val 166"/>
                <a:gd name="f70" fmla="val 7590"/>
                <a:gd name="f71" fmla="val 193"/>
                <a:gd name="f72" fmla="val 7571"/>
                <a:gd name="f73" fmla="val 158"/>
                <a:gd name="f74" fmla="val 7625"/>
                <a:gd name="f75" fmla="val 173"/>
                <a:gd name="f76" fmla="val 7656"/>
                <a:gd name="f77" fmla="val 184"/>
                <a:gd name="f78" fmla="val 7677"/>
                <a:gd name="f79" fmla="val 203"/>
                <a:gd name="f80" fmla="val 7688"/>
                <a:gd name="f81" fmla="val 223"/>
                <a:gd name="f82" fmla="val 226"/>
                <a:gd name="f83" fmla="val 228"/>
                <a:gd name="f84" fmla="val 230"/>
                <a:gd name="f85" fmla="val 237"/>
                <a:gd name="f86" fmla="val 249"/>
                <a:gd name="f87" fmla="val 7685"/>
                <a:gd name="f88" fmla="val 256"/>
                <a:gd name="f89" fmla="val 7681"/>
                <a:gd name="f90" fmla="val 1515"/>
                <a:gd name="f91" fmla="val 7104"/>
                <a:gd name="f92" fmla="val 3395"/>
                <a:gd name="f93" fmla="val 6396"/>
                <a:gd name="f94" fmla="val 5178"/>
                <a:gd name="f95" fmla="val 6309"/>
                <a:gd name="f96" fmla="val 5299"/>
                <a:gd name="f97" fmla="val 6304"/>
                <a:gd name="f98" fmla="val 5418"/>
                <a:gd name="f99" fmla="val 6301"/>
                <a:gd name="f100" fmla="val 5534"/>
                <a:gd name="f101" fmla="val 5677"/>
                <a:gd name="f102" fmla="val 5816"/>
                <a:gd name="f103" fmla="val 6305"/>
                <a:gd name="f104" fmla="val 5952"/>
                <a:gd name="f105" fmla="val 6314"/>
                <a:gd name="f106" fmla="val 6367"/>
                <a:gd name="f107" fmla="val 6339"/>
                <a:gd name="f108" fmla="val 6757"/>
                <a:gd name="f109" fmla="val 6406"/>
                <a:gd name="f110" fmla="val 7109"/>
                <a:gd name="f111" fmla="val 6511"/>
                <a:gd name="f112" fmla="val 7116"/>
                <a:gd name="f113" fmla="val 6513"/>
                <a:gd name="f114" fmla="val 7124"/>
                <a:gd name="f115" fmla="val 7133"/>
                <a:gd name="f116" fmla="val 7149"/>
                <a:gd name="f117" fmla="val 7163"/>
                <a:gd name="f118" fmla="val 6506"/>
                <a:gd name="f119" fmla="val 7176"/>
                <a:gd name="f120" fmla="val 6494"/>
                <a:gd name="f121" fmla="val 7883"/>
                <a:gd name="f122" fmla="val 5730"/>
                <a:gd name="f123" fmla="val 4546"/>
                <a:gd name="f124" fmla="val 8516"/>
                <a:gd name="f125" fmla="val 3243"/>
                <a:gd name="f126" fmla="val 8382"/>
                <a:gd name="f127" fmla="val 2280"/>
                <a:gd name="f128" fmla="val 7728"/>
                <a:gd name="f129" fmla="val 1436"/>
                <a:gd name="f130" fmla="val 6573"/>
                <a:gd name="f131" fmla="val 735"/>
                <a:gd name="f132" fmla="val 5766"/>
                <a:gd name="f133" fmla="val 247"/>
                <a:gd name="f134" fmla="val 4976"/>
                <a:gd name="f135" fmla="*/ f0 1 8691"/>
                <a:gd name="f136" fmla="*/ f1 1 7689"/>
                <a:gd name="f137" fmla="val f2"/>
                <a:gd name="f138" fmla="val f3"/>
                <a:gd name="f139" fmla="val f4"/>
                <a:gd name="f140" fmla="+- f139 0 f137"/>
                <a:gd name="f141" fmla="+- f138 0 f137"/>
                <a:gd name="f142" fmla="*/ f141 1 8691"/>
                <a:gd name="f143" fmla="*/ f140 1 7689"/>
                <a:gd name="f144" fmla="*/ f137 1 f142"/>
                <a:gd name="f145" fmla="*/ f138 1 f142"/>
                <a:gd name="f146" fmla="*/ f137 1 f143"/>
                <a:gd name="f147" fmla="*/ f139 1 f143"/>
                <a:gd name="f148" fmla="*/ f144 f135 1"/>
                <a:gd name="f149" fmla="*/ f145 f135 1"/>
                <a:gd name="f150" fmla="*/ f147 f136 1"/>
                <a:gd name="f151" fmla="*/ f146 f1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8" t="f151" r="f149" b="f150"/>
              <a:pathLst>
                <a:path w="8691" h="7689">
                  <a:moveTo>
                    <a:pt x="f5" y="f6"/>
                  </a:moveTo>
                  <a:cubicBezTo>
                    <a:pt x="f5" y="f6"/>
                    <a:pt x="f7" y="f6"/>
                    <a:pt x="f7" y="f8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20" y="f50"/>
                    <a:pt x="f23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57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lnTo>
                    <a:pt x="f71" y="f72"/>
                  </a:lnTo>
                  <a:cubicBezTo>
                    <a:pt x="f69" y="f70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0"/>
                    <a:pt x="f84" y="f80"/>
                  </a:cubicBezTo>
                  <a:cubicBezTo>
                    <a:pt x="f85" y="f80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3"/>
                    <a:pt x="f115" y="f113"/>
                  </a:cubicBezTo>
                  <a:cubicBezTo>
                    <a:pt x="f116" y="f113"/>
                    <a:pt x="f117" y="f118"/>
                    <a:pt x="f119" y="f120"/>
                  </a:cubicBezTo>
                  <a:cubicBezTo>
                    <a:pt x="f121" y="f122"/>
                    <a:pt x="f3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20"/>
                    <a:pt x="f19" y="f20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2" name="Google Shape;4579;p64">
              <a:extLst>
                <a:ext uri="{FF2B5EF4-FFF2-40B4-BE49-F238E27FC236}">
                  <a16:creationId xmlns:a16="http://schemas.microsoft.com/office/drawing/2014/main" id="{EDCBC544-E9FF-4892-B94F-061E1405E9EF}"/>
                </a:ext>
              </a:extLst>
            </p:cNvPr>
            <p:cNvSpPr/>
            <p:nvPr/>
          </p:nvSpPr>
          <p:spPr>
            <a:xfrm>
              <a:off x="1189927" y="3134206"/>
              <a:ext cx="245827" cy="3384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70"/>
                <a:gd name="f4" fmla="val 11523"/>
                <a:gd name="f5" fmla="val 2499"/>
                <a:gd name="f6" fmla="val 2010"/>
                <a:gd name="f7" fmla="val 2505"/>
                <a:gd name="f8" fmla="val 2072"/>
                <a:gd name="f9" fmla="val 2502"/>
                <a:gd name="f10" fmla="val 2079"/>
                <a:gd name="f11" fmla="val 2497"/>
                <a:gd name="f12" fmla="val 2084"/>
                <a:gd name="f13" fmla="val 2495"/>
                <a:gd name="f14" fmla="val 2089"/>
                <a:gd name="f15" fmla="val 2504"/>
                <a:gd name="f16" fmla="val 2074"/>
                <a:gd name="f17" fmla="val 5735"/>
                <a:gd name="f18" fmla="val 2166"/>
                <a:gd name="f19" fmla="val 5816"/>
                <a:gd name="f20" fmla="val 2363"/>
                <a:gd name="f21" fmla="val 5899"/>
                <a:gd name="f22" fmla="val 2556"/>
                <a:gd name="f23" fmla="val 5977"/>
                <a:gd name="f24" fmla="val 2750"/>
                <a:gd name="f25" fmla="val 5896"/>
                <a:gd name="f26" fmla="val 5815"/>
                <a:gd name="f27" fmla="val 2361"/>
                <a:gd name="f28" fmla="val 5732"/>
                <a:gd name="f29" fmla="val 5104"/>
                <a:gd name="f30" fmla="val 5097"/>
                <a:gd name="f31" fmla="val 5091"/>
                <a:gd name="f32" fmla="val 3"/>
                <a:gd name="f33" fmla="val 5084"/>
                <a:gd name="f34" fmla="val 6"/>
                <a:gd name="f35" fmla="val 5060"/>
                <a:gd name="f36" fmla="val 14"/>
                <a:gd name="f37" fmla="val 5044"/>
                <a:gd name="f38" fmla="val 37"/>
                <a:gd name="f39" fmla="val 63"/>
                <a:gd name="f40" fmla="val 5046"/>
                <a:gd name="f41" fmla="val 556"/>
                <a:gd name="f42" fmla="val 4930"/>
                <a:gd name="f43" fmla="val 1192"/>
                <a:gd name="f44" fmla="val 4364"/>
                <a:gd name="f45" fmla="val 1458"/>
                <a:gd name="f46" fmla="val 4184"/>
                <a:gd name="f47" fmla="val 1552"/>
                <a:gd name="f48" fmla="val 4013"/>
                <a:gd name="f49" fmla="val 1604"/>
                <a:gd name="f50" fmla="val 3852"/>
                <a:gd name="f51" fmla="val 1612"/>
                <a:gd name="f52" fmla="val 3836"/>
                <a:gd name="f53" fmla="val 1613"/>
                <a:gd name="f54" fmla="val 3819"/>
                <a:gd name="f55" fmla="val 1614"/>
                <a:gd name="f56" fmla="val 3803"/>
                <a:gd name="f57" fmla="val 3651"/>
                <a:gd name="f58" fmla="val 3519"/>
                <a:gd name="f59" fmla="val 1572"/>
                <a:gd name="f60" fmla="val 3408"/>
                <a:gd name="f61" fmla="val 1490"/>
                <a:gd name="f62" fmla="val 3183"/>
                <a:gd name="f63" fmla="val 1326"/>
                <a:gd name="f64" fmla="val 3086"/>
                <a:gd name="f65" fmla="val 1031"/>
                <a:gd name="f66" fmla="val 3146"/>
                <a:gd name="f67" fmla="val 704"/>
                <a:gd name="f68" fmla="val 3154"/>
                <a:gd name="f69" fmla="val 662"/>
                <a:gd name="f70" fmla="val 3169"/>
                <a:gd name="f71" fmla="val 604"/>
                <a:gd name="f72" fmla="val 3194"/>
                <a:gd name="f73" fmla="val 534"/>
                <a:gd name="f74" fmla="val 3203"/>
                <a:gd name="f75" fmla="val 509"/>
                <a:gd name="f76" fmla="val 476"/>
                <a:gd name="f77" fmla="val 3167"/>
                <a:gd name="f78" fmla="val 462"/>
                <a:gd name="f79" fmla="val 3158"/>
                <a:gd name="f80" fmla="val 455"/>
                <a:gd name="f81" fmla="val 3147"/>
                <a:gd name="f82" fmla="val 450"/>
                <a:gd name="f83" fmla="val 3136"/>
                <a:gd name="f84" fmla="val 3134"/>
                <a:gd name="f85" fmla="val 3133"/>
                <a:gd name="f86" fmla="val 3132"/>
                <a:gd name="f87" fmla="val 3116"/>
                <a:gd name="f88" fmla="val 3102"/>
                <a:gd name="f89" fmla="val 457"/>
                <a:gd name="f90" fmla="val 3089"/>
                <a:gd name="f91" fmla="val 469"/>
                <a:gd name="f92" fmla="val 1421"/>
                <a:gd name="f93" fmla="val 2065"/>
                <a:gd name="f94" fmla="val 168"/>
                <a:gd name="f95" fmla="val 4936"/>
                <a:gd name="f96" fmla="val 43"/>
                <a:gd name="f97" fmla="val 7450"/>
                <a:gd name="f98" fmla="val 47"/>
                <a:gd name="f99" fmla="val 7482"/>
                <a:gd name="f100" fmla="val 48"/>
                <a:gd name="f101" fmla="val 7497"/>
                <a:gd name="f102" fmla="val 7505"/>
                <a:gd name="f103" fmla="val 8411"/>
                <a:gd name="f104" fmla="val 113"/>
                <a:gd name="f105" fmla="val 9177"/>
                <a:gd name="f106" fmla="val 367"/>
                <a:gd name="f107" fmla="val 9804"/>
                <a:gd name="f108" fmla="val 608"/>
                <a:gd name="f109" fmla="val 10398"/>
                <a:gd name="f110" fmla="val 970"/>
                <a:gd name="f111" fmla="val 10843"/>
                <a:gd name="f112" fmla="val 1447"/>
                <a:gd name="f113" fmla="val 11131"/>
                <a:gd name="f114" fmla="val 1873"/>
                <a:gd name="f115" fmla="val 11390"/>
                <a:gd name="f116" fmla="val 2389"/>
                <a:gd name="f117" fmla="val 11522"/>
                <a:gd name="f118" fmla="val 2983"/>
                <a:gd name="f119" fmla="val 3052"/>
                <a:gd name="f120" fmla="val 3122"/>
                <a:gd name="f121" fmla="val 11521"/>
                <a:gd name="f122" fmla="val 3193"/>
                <a:gd name="f123" fmla="val 11517"/>
                <a:gd name="f124" fmla="val 3523"/>
                <a:gd name="f125" fmla="val 11501"/>
                <a:gd name="f126" fmla="val 3885"/>
                <a:gd name="f127" fmla="val 11446"/>
                <a:gd name="f128" fmla="val 4261"/>
                <a:gd name="f129" fmla="val 11353"/>
                <a:gd name="f130" fmla="val 4338"/>
                <a:gd name="f131" fmla="val 11335"/>
                <a:gd name="f132" fmla="val 4413"/>
                <a:gd name="f133" fmla="val 11316"/>
                <a:gd name="f134" fmla="val 4486"/>
                <a:gd name="f135" fmla="val 11295"/>
                <a:gd name="f136" fmla="val 5850"/>
                <a:gd name="f137" fmla="val 10909"/>
                <a:gd name="f138" fmla="val 6777"/>
                <a:gd name="f139" fmla="val 10153"/>
                <a:gd name="f140" fmla="val 7255"/>
                <a:gd name="f141" fmla="val 9049"/>
                <a:gd name="f142" fmla="val 6451"/>
                <a:gd name="f143" fmla="val 6722"/>
                <a:gd name="f144" fmla="val 2586"/>
                <a:gd name="f145" fmla="val 5961"/>
                <a:gd name="f146" fmla="val 1045"/>
                <a:gd name="f147" fmla="val 5940"/>
                <a:gd name="f148" fmla="val 1006"/>
                <a:gd name="f149" fmla="val 5920"/>
                <a:gd name="f150" fmla="val 963"/>
                <a:gd name="f151" fmla="val 5900"/>
                <a:gd name="f152" fmla="val 926"/>
                <a:gd name="f153" fmla="val 924"/>
                <a:gd name="f154" fmla="val 922"/>
                <a:gd name="f155" fmla="val 919"/>
                <a:gd name="f156" fmla="val 917"/>
                <a:gd name="f157" fmla="val 5775"/>
                <a:gd name="f158" fmla="val 677"/>
                <a:gd name="f159" fmla="val 5682"/>
                <a:gd name="f160" fmla="val 506"/>
                <a:gd name="f161" fmla="val 5638"/>
                <a:gd name="f162" fmla="val 427"/>
                <a:gd name="f163" fmla="val 5632"/>
                <a:gd name="f164" fmla="val 416"/>
                <a:gd name="f165" fmla="val 5624"/>
                <a:gd name="f166" fmla="val 409"/>
                <a:gd name="f167" fmla="val 5617"/>
                <a:gd name="f168" fmla="val 406"/>
                <a:gd name="f169" fmla="val 5439"/>
                <a:gd name="f170" fmla="val 301"/>
                <a:gd name="f171" fmla="val 5282"/>
                <a:gd name="f172" fmla="val 171"/>
                <a:gd name="f173" fmla="val 5155"/>
                <a:gd name="f174" fmla="val 23"/>
                <a:gd name="f175" fmla="val 5141"/>
                <a:gd name="f176" fmla="val 9"/>
                <a:gd name="f177" fmla="val 5123"/>
                <a:gd name="f178" fmla="*/ f0 1 8370"/>
                <a:gd name="f179" fmla="*/ f1 1 11523"/>
                <a:gd name="f180" fmla="val f2"/>
                <a:gd name="f181" fmla="val f3"/>
                <a:gd name="f182" fmla="val f4"/>
                <a:gd name="f183" fmla="+- f182 0 f180"/>
                <a:gd name="f184" fmla="+- f181 0 f180"/>
                <a:gd name="f185" fmla="*/ f184 1 8370"/>
                <a:gd name="f186" fmla="*/ f183 1 11523"/>
                <a:gd name="f187" fmla="*/ f180 1 f185"/>
                <a:gd name="f188" fmla="*/ f181 1 f185"/>
                <a:gd name="f189" fmla="*/ f180 1 f186"/>
                <a:gd name="f190" fmla="*/ f182 1 f186"/>
                <a:gd name="f191" fmla="*/ f187 f178 1"/>
                <a:gd name="f192" fmla="*/ f188 f178 1"/>
                <a:gd name="f193" fmla="*/ f190 f179 1"/>
                <a:gd name="f194" fmla="*/ f189 f1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1" t="f194" r="f192" b="f193"/>
              <a:pathLst>
                <a:path w="8370" h="11523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13" y="f14"/>
                  </a:lnTo>
                  <a:cubicBezTo>
                    <a:pt x="f11" y="f12"/>
                    <a:pt x="f9" y="f10"/>
                    <a:pt x="f15" y="f16"/>
                  </a:cubicBezTo>
                  <a:lnTo>
                    <a:pt x="f5" y="f6"/>
                  </a:ln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2"/>
                    <a:pt x="f26" y="f27"/>
                    <a:pt x="f28" y="f18"/>
                  </a:cubicBezTo>
                  <a:close/>
                  <a:moveTo>
                    <a:pt x="f29" y="f2"/>
                  </a:moveTo>
                  <a:cubicBezTo>
                    <a:pt x="f30" y="f2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2" y="f76"/>
                    <a:pt x="f77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2"/>
                    <a:pt x="f85" y="f82"/>
                    <a:pt x="f86" y="f82"/>
                  </a:cubicBezTo>
                  <a:cubicBezTo>
                    <a:pt x="f87" y="f82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96" y="f102"/>
                  </a:cubicBezTo>
                  <a:cubicBezTo>
                    <a:pt x="f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7"/>
                  </a:cubicBezTo>
                  <a:cubicBezTo>
                    <a:pt x="f119" y="f117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3" y="f142"/>
                    <a:pt x="f143" y="f144"/>
                    <a:pt x="f145" y="f146"/>
                  </a:cubicBezTo>
                  <a:cubicBezTo>
                    <a:pt x="f147" y="f148"/>
                    <a:pt x="f149" y="f150"/>
                    <a:pt x="f151" y="f152"/>
                  </a:cubicBezTo>
                  <a:lnTo>
                    <a:pt x="f151" y="f153"/>
                  </a:lnTo>
                  <a:cubicBezTo>
                    <a:pt x="f151" y="f154"/>
                    <a:pt x="f151" y="f154"/>
                    <a:pt x="f25" y="f155"/>
                  </a:cubicBezTo>
                  <a:lnTo>
                    <a:pt x="f25" y="f156"/>
                  </a:ln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2"/>
                    <a:pt x="f29" y="f2"/>
                  </a:cubicBezTo>
                  <a:close/>
                </a:path>
              </a:pathLst>
            </a:custGeom>
            <a:solidFill>
              <a:srgbClr val="A20E4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3" name="Google Shape;4580;p64">
              <a:extLst>
                <a:ext uri="{FF2B5EF4-FFF2-40B4-BE49-F238E27FC236}">
                  <a16:creationId xmlns:a16="http://schemas.microsoft.com/office/drawing/2014/main" id="{29D17215-EFFB-4EDD-BDAC-AA897B783BD4}"/>
                </a:ext>
              </a:extLst>
            </p:cNvPr>
            <p:cNvSpPr/>
            <p:nvPr/>
          </p:nvSpPr>
          <p:spPr>
            <a:xfrm>
              <a:off x="1323877" y="3038962"/>
              <a:ext cx="51928" cy="670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68"/>
                <a:gd name="f4" fmla="val 2284"/>
                <a:gd name="f5" fmla="val 835"/>
                <a:gd name="f6" fmla="val 816"/>
                <a:gd name="f7" fmla="val 797"/>
                <a:gd name="f8" fmla="val 1"/>
                <a:gd name="f9" fmla="val 778"/>
                <a:gd name="f10" fmla="val 2"/>
                <a:gd name="f11" fmla="val 683"/>
                <a:gd name="f12" fmla="val 6"/>
                <a:gd name="f13" fmla="val 584"/>
                <a:gd name="f14" fmla="val 23"/>
                <a:gd name="f15" fmla="val 489"/>
                <a:gd name="f16" fmla="val 52"/>
                <a:gd name="f17" fmla="val 385"/>
                <a:gd name="f18" fmla="val 83"/>
                <a:gd name="f19" fmla="val 304"/>
                <a:gd name="f20" fmla="val 153"/>
                <a:gd name="f21" fmla="val 244"/>
                <a:gd name="f22" fmla="val 262"/>
                <a:gd name="f23" fmla="val 715"/>
                <a:gd name="f24" fmla="val 194"/>
                <a:gd name="f25" fmla="val 1719"/>
                <a:gd name="f26" fmla="val 288"/>
                <a:gd name="f27" fmla="val 2128"/>
                <a:gd name="f28" fmla="val 321"/>
                <a:gd name="f29" fmla="val 2238"/>
                <a:gd name="f30" fmla="val 329"/>
                <a:gd name="f31" fmla="val 2264"/>
                <a:gd name="f32" fmla="val 355"/>
                <a:gd name="f33" fmla="val 2283"/>
                <a:gd name="f34" fmla="val 382"/>
                <a:gd name="f35" fmla="val 383"/>
                <a:gd name="f36" fmla="val 384"/>
                <a:gd name="f37" fmla="val 386"/>
                <a:gd name="f38" fmla="val 416"/>
                <a:gd name="f39" fmla="val 2280"/>
                <a:gd name="f40" fmla="val 441"/>
                <a:gd name="f41" fmla="val 2256"/>
                <a:gd name="f42" fmla="val 443"/>
                <a:gd name="f43" fmla="val 2226"/>
                <a:gd name="f44" fmla="val 459"/>
                <a:gd name="f45" fmla="val 2083"/>
                <a:gd name="f46" fmla="val 2111"/>
                <a:gd name="f47" fmla="val 478"/>
                <a:gd name="f48" fmla="val 2138"/>
                <a:gd name="f49" fmla="val 506"/>
                <a:gd name="f50" fmla="val 2145"/>
                <a:gd name="f51" fmla="val 512"/>
                <a:gd name="f52" fmla="val 2147"/>
                <a:gd name="f53" fmla="val 519"/>
                <a:gd name="f54" fmla="val 526"/>
                <a:gd name="f55" fmla="val 549"/>
                <a:gd name="f56" fmla="val 570"/>
                <a:gd name="f57" fmla="val 2132"/>
                <a:gd name="f58" fmla="val 2105"/>
                <a:gd name="f59" fmla="val 592"/>
                <a:gd name="f60" fmla="val 2091"/>
                <a:gd name="f61" fmla="val 599"/>
                <a:gd name="f62" fmla="val 2075"/>
                <a:gd name="f63" fmla="val 606"/>
                <a:gd name="f64" fmla="val 2060"/>
                <a:gd name="f65" fmla="val 596"/>
                <a:gd name="f66" fmla="val 2084"/>
                <a:gd name="f67" fmla="val 2112"/>
                <a:gd name="f68" fmla="val 629"/>
                <a:gd name="f69" fmla="val 639"/>
                <a:gd name="f70" fmla="val 653"/>
                <a:gd name="f71" fmla="val 2141"/>
                <a:gd name="f72" fmla="val 667"/>
                <a:gd name="f73" fmla="val 681"/>
                <a:gd name="f74" fmla="val 2139"/>
                <a:gd name="f75" fmla="val 698"/>
                <a:gd name="f76" fmla="val 2134"/>
                <a:gd name="f77" fmla="val 708"/>
                <a:gd name="f78" fmla="val 2124"/>
                <a:gd name="f79" fmla="val 1470"/>
                <a:gd name="f80" fmla="val 1402"/>
                <a:gd name="f81" fmla="val 774"/>
                <a:gd name="f82" fmla="val 1547"/>
                <a:gd name="f83" fmla="val 1431"/>
                <a:gd name="f84" fmla="val 137"/>
                <a:gd name="f85" fmla="val 1154"/>
                <a:gd name="f86" fmla="*/ f0 1 1768"/>
                <a:gd name="f87" fmla="*/ f1 1 2284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1768"/>
                <a:gd name="f94" fmla="*/ f91 1 2284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1768" h="228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8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3"/>
                    <a:pt x="f17" y="f33"/>
                  </a:cubicBezTo>
                  <a:lnTo>
                    <a:pt x="f37" y="f33"/>
                  </a:lnTo>
                  <a:cubicBezTo>
                    <a:pt x="f38" y="f39"/>
                    <a:pt x="f40" y="f41"/>
                    <a:pt x="f42" y="f43"/>
                  </a:cubicBezTo>
                  <a:lnTo>
                    <a:pt x="f44" y="f45"/>
                  </a:lnTo>
                  <a:cubicBezTo>
                    <a:pt x="f44" y="f46"/>
                    <a:pt x="f47" y="f48"/>
                    <a:pt x="f49" y="f50"/>
                  </a:cubicBezTo>
                  <a:cubicBezTo>
                    <a:pt x="f51" y="f52"/>
                    <a:pt x="f53" y="f52"/>
                    <a:pt x="f54" y="f52"/>
                  </a:cubicBezTo>
                  <a:cubicBezTo>
                    <a:pt x="f55" y="f52"/>
                    <a:pt x="f56" y="f57"/>
                    <a:pt x="f13" y="f58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3" y="f64"/>
                  </a:lnTo>
                  <a:cubicBezTo>
                    <a:pt x="f65" y="f66"/>
                    <a:pt x="f63" y="f67"/>
                    <a:pt x="f68" y="f27"/>
                  </a:cubicBezTo>
                  <a:cubicBezTo>
                    <a:pt x="f69" y="f48"/>
                    <a:pt x="f70" y="f71"/>
                    <a:pt x="f72" y="f71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3" y="f81"/>
                    <a:pt x="f82" y="f32"/>
                  </a:cubicBezTo>
                  <a:cubicBezTo>
                    <a:pt x="f83" y="f84"/>
                    <a:pt x="f85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4" name="Google Shape;4581;p64">
              <a:extLst>
                <a:ext uri="{FF2B5EF4-FFF2-40B4-BE49-F238E27FC236}">
                  <a16:creationId xmlns:a16="http://schemas.microsoft.com/office/drawing/2014/main" id="{B9F26321-D72F-423B-80C1-F4F61AF00005}"/>
                </a:ext>
              </a:extLst>
            </p:cNvPr>
            <p:cNvSpPr/>
            <p:nvPr/>
          </p:nvSpPr>
          <p:spPr>
            <a:xfrm>
              <a:off x="1336185" y="3086273"/>
              <a:ext cx="69896" cy="641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0"/>
                <a:gd name="f4" fmla="val 2183"/>
                <a:gd name="f5" fmla="val 1673"/>
                <a:gd name="f6" fmla="val 1659"/>
                <a:gd name="f7" fmla="val 1646"/>
                <a:gd name="f8" fmla="val 1"/>
                <a:gd name="f9" fmla="val 1632"/>
                <a:gd name="f10" fmla="val 2"/>
                <a:gd name="f11" fmla="val 1181"/>
                <a:gd name="f12" fmla="val 23"/>
                <a:gd name="f13" fmla="val 620"/>
                <a:gd name="f14" fmla="val 422"/>
                <a:gd name="f15" fmla="val 326"/>
                <a:gd name="f16" fmla="val 654"/>
                <a:gd name="f17" fmla="val 268"/>
                <a:gd name="f18" fmla="val 708"/>
                <a:gd name="f19" fmla="val 215"/>
                <a:gd name="f20" fmla="val 756"/>
                <a:gd name="f21" fmla="val 155"/>
                <a:gd name="f22" fmla="val 808"/>
                <a:gd name="f23" fmla="val 137"/>
                <a:gd name="f24" fmla="val 823"/>
                <a:gd name="f25" fmla="val 127"/>
                <a:gd name="f26" fmla="val 853"/>
                <a:gd name="f27" fmla="val 140"/>
                <a:gd name="f28" fmla="val 879"/>
                <a:gd name="f29" fmla="val 148"/>
                <a:gd name="f30" fmla="val 903"/>
                <a:gd name="f31" fmla="val 175"/>
                <a:gd name="f32" fmla="val 917"/>
                <a:gd name="f33" fmla="val 201"/>
                <a:gd name="f34" fmla="val 920"/>
                <a:gd name="f35" fmla="val 922"/>
                <a:gd name="f36" fmla="val 147"/>
                <a:gd name="f37" fmla="val 923"/>
                <a:gd name="f38" fmla="val 126"/>
                <a:gd name="f39" fmla="val 941"/>
                <a:gd name="f40" fmla="val 120"/>
                <a:gd name="f41" fmla="val 970"/>
                <a:gd name="f42" fmla="val 111"/>
                <a:gd name="f43" fmla="val 994"/>
                <a:gd name="f44" fmla="val 124"/>
                <a:gd name="f45" fmla="val 1024"/>
                <a:gd name="f46" fmla="val 1038"/>
                <a:gd name="f47" fmla="val 131"/>
                <a:gd name="f48" fmla="val 1030"/>
                <a:gd name="f49" fmla="val 116"/>
                <a:gd name="f50" fmla="val 1021"/>
                <a:gd name="f51" fmla="val 98"/>
                <a:gd name="f52" fmla="val 1010"/>
                <a:gd name="f53" fmla="val 88"/>
                <a:gd name="f54" fmla="val 1003"/>
                <a:gd name="f55" fmla="val 76"/>
                <a:gd name="f56" fmla="val 1000"/>
                <a:gd name="f57" fmla="val 63"/>
                <a:gd name="f58" fmla="val 51"/>
                <a:gd name="f59" fmla="val 40"/>
                <a:gd name="f60" fmla="val 1006"/>
                <a:gd name="f61" fmla="val 32"/>
                <a:gd name="f62" fmla="val 1013"/>
                <a:gd name="f63" fmla="val 9"/>
                <a:gd name="f64" fmla="val 1045"/>
                <a:gd name="f65" fmla="val 3"/>
                <a:gd name="f66" fmla="val 1072"/>
                <a:gd name="f67" fmla="val 10"/>
                <a:gd name="f68" fmla="val 1108"/>
                <a:gd name="f69" fmla="val 110"/>
                <a:gd name="f70" fmla="val 1436"/>
                <a:gd name="f71" fmla="val 358"/>
                <a:gd name="f72" fmla="val 1726"/>
                <a:gd name="f73" fmla="val 709"/>
                <a:gd name="f74" fmla="val 1933"/>
                <a:gd name="f75" fmla="val 712"/>
                <a:gd name="f76" fmla="val 1934"/>
                <a:gd name="f77" fmla="val 738"/>
                <a:gd name="f78" fmla="val 1953"/>
                <a:gd name="f79" fmla="val 744"/>
                <a:gd name="f80" fmla="val 1954"/>
                <a:gd name="f81" fmla="val 1009"/>
                <a:gd name="f82" fmla="val 2100"/>
                <a:gd name="f83" fmla="val 1296"/>
                <a:gd name="f84" fmla="val 2182"/>
                <a:gd name="f85" fmla="val 1557"/>
                <a:gd name="f86" fmla="val 1578"/>
                <a:gd name="f87" fmla="val 1599"/>
                <a:gd name="f88" fmla="val 1619"/>
                <a:gd name="f89" fmla="val 2180"/>
                <a:gd name="f90" fmla="val 1627"/>
                <a:gd name="f91" fmla="val 1854"/>
                <a:gd name="f92" fmla="val 2169"/>
                <a:gd name="f93" fmla="val 2377"/>
                <a:gd name="f94" fmla="val 2059"/>
                <a:gd name="f95" fmla="val 1329"/>
                <a:gd name="f96" fmla="val 608"/>
                <a:gd name="f97" fmla="val 2222"/>
                <a:gd name="f98" fmla="val 177"/>
                <a:gd name="f99" fmla="val 1907"/>
                <a:gd name="f100" fmla="val 46"/>
                <a:gd name="f101" fmla="val 1838"/>
                <a:gd name="f102" fmla="val 16"/>
                <a:gd name="f103" fmla="val 1758"/>
                <a:gd name="f104" fmla="*/ f0 1 2380"/>
                <a:gd name="f105" fmla="*/ f1 1 2183"/>
                <a:gd name="f106" fmla="val f2"/>
                <a:gd name="f107" fmla="val f3"/>
                <a:gd name="f108" fmla="val f4"/>
                <a:gd name="f109" fmla="+- f108 0 f106"/>
                <a:gd name="f110" fmla="+- f107 0 f106"/>
                <a:gd name="f111" fmla="*/ f110 1 2380"/>
                <a:gd name="f112" fmla="*/ f109 1 2183"/>
                <a:gd name="f113" fmla="*/ f106 1 f111"/>
                <a:gd name="f114" fmla="*/ f107 1 f111"/>
                <a:gd name="f115" fmla="*/ f106 1 f112"/>
                <a:gd name="f116" fmla="*/ f108 1 f112"/>
                <a:gd name="f117" fmla="*/ f113 f104 1"/>
                <a:gd name="f118" fmla="*/ f114 f104 1"/>
                <a:gd name="f119" fmla="*/ f116 f105 1"/>
                <a:gd name="f120" fmla="*/ f115 f1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7" t="f120" r="f118" b="f119"/>
              <a:pathLst>
                <a:path w="2380" h="21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1" y="f35"/>
                  </a:ln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29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50"/>
                    <a:pt x="f2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4"/>
                    <a:pt x="f88" y="f89"/>
                  </a:cubicBezTo>
                  <a:lnTo>
                    <a:pt x="f90" y="f89"/>
                  </a:lnTo>
                  <a:cubicBezTo>
                    <a:pt x="f91" y="f92"/>
                    <a:pt x="f93" y="f94"/>
                    <a:pt x="f3" y="f95"/>
                  </a:cubicBezTo>
                  <a:cubicBezTo>
                    <a:pt x="f3" y="f96"/>
                    <a:pt x="f97" y="f98"/>
                    <a:pt x="f99" y="f100"/>
                  </a:cubicBezTo>
                  <a:cubicBezTo>
                    <a:pt x="f101" y="f102"/>
                    <a:pt x="f103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5" name="Google Shape;4582;p64">
              <a:extLst>
                <a:ext uri="{FF2B5EF4-FFF2-40B4-BE49-F238E27FC236}">
                  <a16:creationId xmlns:a16="http://schemas.microsoft.com/office/drawing/2014/main" id="{C1C46B07-C545-4C33-80FA-899FF4CC1796}"/>
                </a:ext>
              </a:extLst>
            </p:cNvPr>
            <p:cNvSpPr/>
            <p:nvPr/>
          </p:nvSpPr>
          <p:spPr>
            <a:xfrm>
              <a:off x="1060987" y="2773603"/>
              <a:ext cx="238246" cy="2683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12"/>
                <a:gd name="f4" fmla="val 9137"/>
                <a:gd name="f5" fmla="val 3758"/>
                <a:gd name="f6" fmla="val 1"/>
                <a:gd name="f7" fmla="val 3715"/>
                <a:gd name="f8" fmla="val 3672"/>
                <a:gd name="f9" fmla="val 2"/>
                <a:gd name="f10" fmla="val 3630"/>
                <a:gd name="f11" fmla="val 4"/>
                <a:gd name="f12" fmla="val 3558"/>
                <a:gd name="f13" fmla="val 8"/>
                <a:gd name="f14" fmla="val 3487"/>
                <a:gd name="f15" fmla="val 12"/>
                <a:gd name="f16" fmla="val 3419"/>
                <a:gd name="f17" fmla="val 22"/>
                <a:gd name="f18" fmla="val 2463"/>
                <a:gd name="f19" fmla="val 150"/>
                <a:gd name="f20" fmla="val 1626"/>
                <a:gd name="f21" fmla="val 794"/>
                <a:gd name="f22" fmla="val 935"/>
                <a:gd name="f23" fmla="val 1935"/>
                <a:gd name="f24" fmla="val 31"/>
                <a:gd name="f25" fmla="val 3429"/>
                <a:gd name="f26" fmla="val 4874"/>
                <a:gd name="f27" fmla="val 841"/>
                <a:gd name="f28" fmla="val 6229"/>
                <a:gd name="f29" fmla="val 851"/>
                <a:gd name="f30" fmla="val 6247"/>
                <a:gd name="f31" fmla="val 870"/>
                <a:gd name="f32" fmla="val 6257"/>
                <a:gd name="f33" fmla="val 891"/>
                <a:gd name="f34" fmla="val 6260"/>
                <a:gd name="f35" fmla="val 1933"/>
                <a:gd name="f36" fmla="val 6318"/>
                <a:gd name="f37" fmla="val 3037"/>
                <a:gd name="f38" fmla="val 6559"/>
                <a:gd name="f39" fmla="val 4092"/>
                <a:gd name="f40" fmla="val 6936"/>
                <a:gd name="f41" fmla="val 5522"/>
                <a:gd name="f42" fmla="val 7446"/>
                <a:gd name="f43" fmla="val 6861"/>
                <a:gd name="f44" fmla="val 8208"/>
                <a:gd name="f45" fmla="val 7838"/>
                <a:gd name="f46" fmla="val 9111"/>
                <a:gd name="f47" fmla="val 7850"/>
                <a:gd name="f48" fmla="val 9123"/>
                <a:gd name="f49" fmla="val 7867"/>
                <a:gd name="f50" fmla="val 9130"/>
                <a:gd name="f51" fmla="val 7881"/>
                <a:gd name="f52" fmla="val 7882"/>
                <a:gd name="f53" fmla="val 7884"/>
                <a:gd name="f54" fmla="val 7885"/>
                <a:gd name="f55" fmla="val 9129"/>
                <a:gd name="f56" fmla="val 7898"/>
                <a:gd name="f57" fmla="val 7913"/>
                <a:gd name="f58" fmla="val 9122"/>
                <a:gd name="f59" fmla="val 7922"/>
                <a:gd name="f60" fmla="val 9115"/>
                <a:gd name="f61" fmla="val 7947"/>
                <a:gd name="f62" fmla="val 9094"/>
                <a:gd name="f63" fmla="val 7953"/>
                <a:gd name="f64" fmla="val 9058"/>
                <a:gd name="f65" fmla="val 7936"/>
                <a:gd name="f66" fmla="val 9033"/>
                <a:gd name="f67" fmla="val 7969"/>
                <a:gd name="f68" fmla="val 9082"/>
                <a:gd name="f69" fmla="val 7986"/>
                <a:gd name="f70" fmla="val 9105"/>
                <a:gd name="f71" fmla="val 7997"/>
                <a:gd name="f72" fmla="val 9124"/>
                <a:gd name="f73" fmla="val 8018"/>
                <a:gd name="f74" fmla="val 8039"/>
                <a:gd name="f75" fmla="val 8041"/>
                <a:gd name="f76" fmla="val 8042"/>
                <a:gd name="f77" fmla="val 8043"/>
                <a:gd name="f78" fmla="val 8050"/>
                <a:gd name="f79" fmla="val 8061"/>
                <a:gd name="f80" fmla="val 9132"/>
                <a:gd name="f81" fmla="val 8069"/>
                <a:gd name="f82" fmla="val 9127"/>
                <a:gd name="f83" fmla="val 8098"/>
                <a:gd name="f84" fmla="val 9112"/>
                <a:gd name="f85" fmla="val 8111"/>
                <a:gd name="f86" fmla="val 9077"/>
                <a:gd name="f87" fmla="val 8097"/>
                <a:gd name="f88" fmla="val 9047"/>
                <a:gd name="f89" fmla="val 7294"/>
                <a:gd name="f90" fmla="val 7281"/>
                <a:gd name="f91" fmla="val 6053"/>
                <a:gd name="f92" fmla="val 3949"/>
                <a:gd name="f93" fmla="val 6750"/>
                <a:gd name="f94" fmla="val 1472"/>
                <a:gd name="f95" fmla="val 6757"/>
                <a:gd name="f96" fmla="val 1449"/>
                <a:gd name="f97" fmla="val 1426"/>
                <a:gd name="f98" fmla="val 6731"/>
                <a:gd name="f99" fmla="val 1411"/>
                <a:gd name="f100" fmla="val 6597"/>
                <a:gd name="f101" fmla="val 1285"/>
                <a:gd name="f102" fmla="val 6462"/>
                <a:gd name="f103" fmla="val 1170"/>
                <a:gd name="f104" fmla="val 6330"/>
                <a:gd name="f105" fmla="val 1062"/>
                <a:gd name="f106" fmla="val 6327"/>
                <a:gd name="f107" fmla="val 1059"/>
                <a:gd name="f108" fmla="val 5466"/>
                <a:gd name="f109" fmla="val 372"/>
                <a:gd name="f110" fmla="val 4574"/>
                <a:gd name="f111" fmla="*/ f0 1 8112"/>
                <a:gd name="f112" fmla="*/ f1 1 9137"/>
                <a:gd name="f113" fmla="val f2"/>
                <a:gd name="f114" fmla="val f3"/>
                <a:gd name="f115" fmla="val f4"/>
                <a:gd name="f116" fmla="+- f115 0 f113"/>
                <a:gd name="f117" fmla="+- f114 0 f113"/>
                <a:gd name="f118" fmla="*/ f117 1 8112"/>
                <a:gd name="f119" fmla="*/ f116 1 9137"/>
                <a:gd name="f120" fmla="*/ f113 1 f118"/>
                <a:gd name="f121" fmla="*/ f114 1 f118"/>
                <a:gd name="f122" fmla="*/ f113 1 f119"/>
                <a:gd name="f123" fmla="*/ f115 1 f119"/>
                <a:gd name="f124" fmla="*/ f120 f111 1"/>
                <a:gd name="f125" fmla="*/ f121 f111 1"/>
                <a:gd name="f126" fmla="*/ f123 f112 1"/>
                <a:gd name="f127" fmla="*/ f122 f1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4" t="f127" r="f125" b="f126"/>
              <a:pathLst>
                <a:path w="8112" h="913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6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0"/>
                    <a:pt x="f54" y="f55"/>
                  </a:cubicBezTo>
                  <a:cubicBezTo>
                    <a:pt x="f56" y="f55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5" y="f66"/>
                  </a:lnTo>
                  <a:cubicBezTo>
                    <a:pt x="f63" y="f64"/>
                    <a:pt x="f67" y="f68"/>
                    <a:pt x="f69" y="f70"/>
                  </a:cubicBezTo>
                  <a:cubicBezTo>
                    <a:pt x="f71" y="f72"/>
                    <a:pt x="f73" y="f4"/>
                    <a:pt x="f74" y="f4"/>
                  </a:cubicBezTo>
                  <a:cubicBezTo>
                    <a:pt x="f75" y="f4"/>
                    <a:pt x="f76" y="f4"/>
                    <a:pt x="f77" y="f4"/>
                  </a:cubicBezTo>
                  <a:cubicBezTo>
                    <a:pt x="f78" y="f4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3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10" y="f6"/>
                    <a:pt x="f5" y="f6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6" name="Google Shape;4583;p64">
              <a:extLst>
                <a:ext uri="{FF2B5EF4-FFF2-40B4-BE49-F238E27FC236}">
                  <a16:creationId xmlns:a16="http://schemas.microsoft.com/office/drawing/2014/main" id="{203BD02D-BAE8-45B3-BD78-5F7EDCDCD053}"/>
                </a:ext>
              </a:extLst>
            </p:cNvPr>
            <p:cNvSpPr/>
            <p:nvPr/>
          </p:nvSpPr>
          <p:spPr>
            <a:xfrm>
              <a:off x="1284558" y="3117939"/>
              <a:ext cx="50666" cy="59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5"/>
                <a:gd name="f4" fmla="val 2042"/>
                <a:gd name="f5" fmla="val 1409"/>
                <a:gd name="f6" fmla="val 231"/>
                <a:gd name="f7" fmla="val 1399"/>
                <a:gd name="f8" fmla="val 247"/>
                <a:gd name="f9" fmla="val 1388"/>
                <a:gd name="f10" fmla="val 262"/>
                <a:gd name="f11" fmla="val 1377"/>
                <a:gd name="f12" fmla="val 276"/>
                <a:gd name="f13" fmla="val 1387"/>
                <a:gd name="f14" fmla="val 1398"/>
                <a:gd name="f15" fmla="val 1445"/>
                <a:gd name="f16" fmla="val 1444"/>
                <a:gd name="f17" fmla="val 1442"/>
                <a:gd name="f18" fmla="val 1441"/>
                <a:gd name="f19" fmla="val 1435"/>
                <a:gd name="f20" fmla="val 1429"/>
                <a:gd name="f21" fmla="val 1426"/>
                <a:gd name="f22" fmla="val 4"/>
                <a:gd name="f23" fmla="val 289"/>
                <a:gd name="f24" fmla="val 412"/>
                <a:gd name="f25" fmla="val 83"/>
                <a:gd name="f26" fmla="val 1084"/>
                <a:gd name="f27" fmla="val 46"/>
                <a:gd name="f28" fmla="val 1282"/>
                <a:gd name="f29" fmla="val 1"/>
                <a:gd name="f30" fmla="val 1560"/>
                <a:gd name="f31" fmla="val 79"/>
                <a:gd name="f32" fmla="val 1807"/>
                <a:gd name="f33" fmla="val 260"/>
                <a:gd name="f34" fmla="val 1941"/>
                <a:gd name="f35" fmla="val 354"/>
                <a:gd name="f36" fmla="val 2008"/>
                <a:gd name="f37" fmla="val 471"/>
                <a:gd name="f38" fmla="val 2041"/>
                <a:gd name="f39" fmla="val 602"/>
                <a:gd name="f40" fmla="val 610"/>
                <a:gd name="f41" fmla="val 618"/>
                <a:gd name="f42" fmla="val 626"/>
                <a:gd name="f43" fmla="val 768"/>
                <a:gd name="f44" fmla="val 2032"/>
                <a:gd name="f45" fmla="val 922"/>
                <a:gd name="f46" fmla="val 1985"/>
                <a:gd name="f47" fmla="val 1085"/>
                <a:gd name="f48" fmla="val 1899"/>
                <a:gd name="f49" fmla="val 1717"/>
                <a:gd name="f50" fmla="val 1602"/>
                <a:gd name="f51" fmla="val 1724"/>
                <a:gd name="f52" fmla="val 751"/>
                <a:gd name="f53" fmla="val 1673"/>
                <a:gd name="f54" fmla="val 271"/>
                <a:gd name="f55" fmla="val 1668"/>
                <a:gd name="f56" fmla="val 241"/>
                <a:gd name="f57" fmla="val 1641"/>
                <a:gd name="f58" fmla="val 215"/>
                <a:gd name="f59" fmla="val 1612"/>
                <a:gd name="f60" fmla="val 1610"/>
                <a:gd name="f61" fmla="val 1606"/>
                <a:gd name="f62" fmla="val 214"/>
                <a:gd name="f63" fmla="val 1577"/>
                <a:gd name="f64" fmla="val 1555"/>
                <a:gd name="f65" fmla="val 237"/>
                <a:gd name="f66" fmla="val 1547"/>
                <a:gd name="f67" fmla="val 265"/>
                <a:gd name="f68" fmla="val 258"/>
                <a:gd name="f69" fmla="val 1549"/>
                <a:gd name="f70" fmla="val 254"/>
                <a:gd name="f71" fmla="val 1552"/>
                <a:gd name="f72" fmla="val 244"/>
                <a:gd name="f73" fmla="val 1556"/>
                <a:gd name="f74" fmla="val 1542"/>
                <a:gd name="f75" fmla="val 184"/>
                <a:gd name="f76" fmla="val 1513"/>
                <a:gd name="f77" fmla="val 170"/>
                <a:gd name="f78" fmla="val 1507"/>
                <a:gd name="f79" fmla="val 166"/>
                <a:gd name="f80" fmla="val 1499"/>
                <a:gd name="f81" fmla="val 165"/>
                <a:gd name="f82" fmla="val 1493"/>
                <a:gd name="f83" fmla="val 1490"/>
                <a:gd name="f84" fmla="val 1487"/>
                <a:gd name="f85" fmla="val 1485"/>
                <a:gd name="f86" fmla="val 1469"/>
                <a:gd name="f87" fmla="val 168"/>
                <a:gd name="f88" fmla="val 1453"/>
                <a:gd name="f89" fmla="val 172"/>
                <a:gd name="f90" fmla="val 183"/>
                <a:gd name="f91" fmla="val 1462"/>
                <a:gd name="f92" fmla="val 155"/>
                <a:gd name="f93" fmla="val 1480"/>
                <a:gd name="f94" fmla="val 127"/>
                <a:gd name="f95" fmla="val 1498"/>
                <a:gd name="f96" fmla="val 98"/>
                <a:gd name="f97" fmla="val 1512"/>
                <a:gd name="f98" fmla="val 76"/>
                <a:gd name="f99" fmla="val 47"/>
                <a:gd name="f100" fmla="val 1496"/>
                <a:gd name="f101" fmla="val 26"/>
                <a:gd name="f102" fmla="val 1483"/>
                <a:gd name="f103" fmla="val 9"/>
                <a:gd name="f104" fmla="val 1465"/>
                <a:gd name="f105" fmla="*/ f0 1 1725"/>
                <a:gd name="f106" fmla="*/ f1 1 2042"/>
                <a:gd name="f107" fmla="val f2"/>
                <a:gd name="f108" fmla="val f3"/>
                <a:gd name="f109" fmla="val f4"/>
                <a:gd name="f110" fmla="+- f109 0 f107"/>
                <a:gd name="f111" fmla="+- f108 0 f107"/>
                <a:gd name="f112" fmla="*/ f111 1 1725"/>
                <a:gd name="f113" fmla="*/ f110 1 2042"/>
                <a:gd name="f114" fmla="*/ f107 1 f112"/>
                <a:gd name="f115" fmla="*/ f108 1 f112"/>
                <a:gd name="f116" fmla="*/ f107 1 f113"/>
                <a:gd name="f117" fmla="*/ f109 1 f113"/>
                <a:gd name="f118" fmla="*/ f114 f105 1"/>
                <a:gd name="f119" fmla="*/ f115 f105 1"/>
                <a:gd name="f120" fmla="*/ f117 f106 1"/>
                <a:gd name="f121" fmla="*/ f116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8" t="f121" r="f119" b="f120"/>
              <a:pathLst>
                <a:path w="1725" h="2042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14" y="f8"/>
                    <a:pt x="f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2"/>
                    <a:pt x="f18" y="f2"/>
                  </a:cubicBezTo>
                  <a:cubicBezTo>
                    <a:pt x="f19" y="f2"/>
                    <a:pt x="f20" y="f2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38"/>
                    <a:pt x="f42" y="f38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1" y="f62"/>
                  </a:cubicBezTo>
                  <a:cubicBezTo>
                    <a:pt x="f63" y="f58"/>
                    <a:pt x="f64" y="f65"/>
                    <a:pt x="f66" y="f67"/>
                  </a:cubicBezTo>
                  <a:cubicBezTo>
                    <a:pt x="f66" y="f68"/>
                    <a:pt x="f69" y="f70"/>
                    <a:pt x="f71" y="f72"/>
                  </a:cubicBezTo>
                  <a:cubicBezTo>
                    <a:pt x="f73" y="f62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81"/>
                    <a:pt x="f85" y="f81"/>
                  </a:cubicBezTo>
                  <a:cubicBezTo>
                    <a:pt x="f86" y="f87"/>
                    <a:pt x="f88" y="f89"/>
                    <a:pt x="f17" y="f90"/>
                  </a:cubicBezTo>
                  <a:lnTo>
                    <a:pt x="f17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76" y="f99"/>
                    <a:pt x="f100" y="f101"/>
                  </a:cubicBezTo>
                  <a:cubicBezTo>
                    <a:pt x="f102" y="f103"/>
                    <a:pt x="f104" y="f2"/>
                    <a:pt x="f1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7" name="Google Shape;4584;p64">
              <a:extLst>
                <a:ext uri="{FF2B5EF4-FFF2-40B4-BE49-F238E27FC236}">
                  <a16:creationId xmlns:a16="http://schemas.microsoft.com/office/drawing/2014/main" id="{C8C672E6-0F6F-425F-A341-EE1A98FAD382}"/>
                </a:ext>
              </a:extLst>
            </p:cNvPr>
            <p:cNvSpPr/>
            <p:nvPr/>
          </p:nvSpPr>
          <p:spPr>
            <a:xfrm>
              <a:off x="1259211" y="3058668"/>
              <a:ext cx="70308" cy="58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4"/>
                <a:gd name="f4" fmla="val 1998"/>
                <a:gd name="f5" fmla="val 1030"/>
                <a:gd name="f6" fmla="val 1013"/>
                <a:gd name="f7" fmla="val 996"/>
                <a:gd name="f8" fmla="val 1"/>
                <a:gd name="f9" fmla="val 979"/>
                <a:gd name="f10" fmla="val 2"/>
                <a:gd name="f11" fmla="val 872"/>
                <a:gd name="f12" fmla="val 7"/>
                <a:gd name="f13" fmla="val 758"/>
                <a:gd name="f14" fmla="val 30"/>
                <a:gd name="f15" fmla="val 643"/>
                <a:gd name="f16" fmla="val 73"/>
                <a:gd name="f17" fmla="val 311"/>
                <a:gd name="f18" fmla="val 194"/>
                <a:gd name="f19" fmla="val 102"/>
                <a:gd name="f20" fmla="val 415"/>
                <a:gd name="f21" fmla="val 54"/>
                <a:gd name="f22" fmla="val 695"/>
                <a:gd name="f23" fmla="val 1018"/>
                <a:gd name="f24" fmla="val 160"/>
                <a:gd name="f25" fmla="val 1377"/>
                <a:gd name="f26" fmla="val 474"/>
                <a:gd name="f27" fmla="val 1634"/>
                <a:gd name="f28" fmla="val 1773"/>
                <a:gd name="f29" fmla="val 1006"/>
                <a:gd name="f30" fmla="val 1570"/>
                <a:gd name="f31" fmla="val 1604"/>
                <a:gd name="f32" fmla="val 1639"/>
                <a:gd name="f33" fmla="val 1997"/>
                <a:gd name="f34" fmla="val 1674"/>
                <a:gd name="f35" fmla="val 1995"/>
                <a:gd name="f36" fmla="val 1841"/>
                <a:gd name="f37" fmla="val 1985"/>
                <a:gd name="f38" fmla="val 2016"/>
                <a:gd name="f39" fmla="val 1957"/>
                <a:gd name="f40" fmla="val 2191"/>
                <a:gd name="f41" fmla="val 1911"/>
                <a:gd name="f42" fmla="val 2194"/>
                <a:gd name="f43" fmla="val 2277"/>
                <a:gd name="f44" fmla="val 1881"/>
                <a:gd name="f45" fmla="val 2301"/>
                <a:gd name="f46" fmla="val 1872"/>
                <a:gd name="f47" fmla="val 2316"/>
                <a:gd name="f48" fmla="val 1853"/>
                <a:gd name="f49" fmla="val 2319"/>
                <a:gd name="f50" fmla="val 1827"/>
                <a:gd name="f51" fmla="val 2322"/>
                <a:gd name="f52" fmla="val 1805"/>
                <a:gd name="f53" fmla="val 2311"/>
                <a:gd name="f54" fmla="val 1779"/>
                <a:gd name="f55" fmla="val 2289"/>
                <a:gd name="f56" fmla="val 1768"/>
                <a:gd name="f57" fmla="val 2189"/>
                <a:gd name="f58" fmla="val 1708"/>
                <a:gd name="f59" fmla="val 2196"/>
                <a:gd name="f60" fmla="val 1712"/>
                <a:gd name="f61" fmla="val 2204"/>
                <a:gd name="f62" fmla="val 2211"/>
                <a:gd name="f63" fmla="val 2227"/>
                <a:gd name="f64" fmla="val 2244"/>
                <a:gd name="f65" fmla="val 1705"/>
                <a:gd name="f66" fmla="val 2255"/>
                <a:gd name="f67" fmla="val 1691"/>
                <a:gd name="f68" fmla="val 2274"/>
                <a:gd name="f69" fmla="val 1669"/>
                <a:gd name="f70" fmla="val 1642"/>
                <a:gd name="f71" fmla="val 2265"/>
                <a:gd name="f72" fmla="val 1619"/>
                <a:gd name="f73" fmla="val 2268"/>
                <a:gd name="f74" fmla="val 1622"/>
                <a:gd name="f75" fmla="val 2269"/>
                <a:gd name="f76" fmla="val 1627"/>
                <a:gd name="f77" fmla="val 1629"/>
                <a:gd name="f78" fmla="val 2286"/>
                <a:gd name="f79" fmla="val 1647"/>
                <a:gd name="f80" fmla="val 2305"/>
                <a:gd name="f81" fmla="val 1655"/>
                <a:gd name="f82" fmla="val 2324"/>
                <a:gd name="f83" fmla="val 2325"/>
                <a:gd name="f84" fmla="val 2326"/>
                <a:gd name="f85" fmla="val 2334"/>
                <a:gd name="f86" fmla="val 2343"/>
                <a:gd name="f87" fmla="val 1654"/>
                <a:gd name="f88" fmla="val 2351"/>
                <a:gd name="f89" fmla="val 1649"/>
                <a:gd name="f90" fmla="val 2379"/>
                <a:gd name="f91" fmla="val 1637"/>
                <a:gd name="f92" fmla="val 2393"/>
                <a:gd name="f93" fmla="val 1607"/>
                <a:gd name="f94" fmla="val 2386"/>
                <a:gd name="f95" fmla="val 1578"/>
                <a:gd name="f96" fmla="val 2372"/>
                <a:gd name="f97" fmla="val 1514"/>
                <a:gd name="f98" fmla="val 2312"/>
                <a:gd name="f99" fmla="val 1323"/>
                <a:gd name="f100" fmla="val 2212"/>
                <a:gd name="f101" fmla="val 1046"/>
                <a:gd name="f102" fmla="val 2067"/>
                <a:gd name="f103" fmla="val 781"/>
                <a:gd name="f104" fmla="val 2019"/>
                <a:gd name="f105" fmla="val 697"/>
                <a:gd name="f106" fmla="val 1968"/>
                <a:gd name="f107" fmla="val 617"/>
                <a:gd name="f108" fmla="val 1913"/>
                <a:gd name="f109" fmla="val 537"/>
                <a:gd name="f110" fmla="val 1777"/>
                <a:gd name="f111" fmla="val 348"/>
                <a:gd name="f112" fmla="val 1631"/>
                <a:gd name="f113" fmla="val 210"/>
                <a:gd name="f114" fmla="val 1475"/>
                <a:gd name="f115" fmla="val 120"/>
                <a:gd name="f116" fmla="val 1335"/>
                <a:gd name="f117" fmla="val 41"/>
                <a:gd name="f118" fmla="val 1184"/>
                <a:gd name="f119" fmla="*/ f0 1 2394"/>
                <a:gd name="f120" fmla="*/ f1 1 1998"/>
                <a:gd name="f121" fmla="val f2"/>
                <a:gd name="f122" fmla="val f3"/>
                <a:gd name="f123" fmla="val f4"/>
                <a:gd name="f124" fmla="+- f123 0 f121"/>
                <a:gd name="f125" fmla="+- f122 0 f121"/>
                <a:gd name="f126" fmla="*/ f125 1 2394"/>
                <a:gd name="f127" fmla="*/ f124 1 1998"/>
                <a:gd name="f128" fmla="*/ f121 1 f126"/>
                <a:gd name="f129" fmla="*/ f122 1 f126"/>
                <a:gd name="f130" fmla="*/ f121 1 f127"/>
                <a:gd name="f131" fmla="*/ f123 1 f127"/>
                <a:gd name="f132" fmla="*/ f128 f119 1"/>
                <a:gd name="f133" fmla="*/ f129 f119 1"/>
                <a:gd name="f134" fmla="*/ f131 f120 1"/>
                <a:gd name="f135" fmla="*/ f130 f1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2" t="f135" r="f133" b="f134"/>
              <a:pathLst>
                <a:path w="2394" h="19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8" y="f23"/>
                    <a:pt x="f24" y="f25"/>
                    <a:pt x="f26" y="f27"/>
                  </a:cubicBezTo>
                  <a:cubicBezTo>
                    <a:pt x="f15" y="f28"/>
                    <a:pt x="f29" y="f4"/>
                    <a:pt x="f30" y="f4"/>
                  </a:cubicBezTo>
                  <a:cubicBezTo>
                    <a:pt x="f31" y="f4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1"/>
                    <a:pt x="f43" y="f44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lnTo>
                    <a:pt x="f57" y="f58"/>
                  </a:lnTo>
                  <a:lnTo>
                    <a:pt x="f57" y="f58"/>
                  </a:lnTo>
                  <a:cubicBezTo>
                    <a:pt x="f59" y="f60"/>
                    <a:pt x="f61" y="f60"/>
                    <a:pt x="f62" y="f60"/>
                  </a:cubicBezTo>
                  <a:cubicBezTo>
                    <a:pt x="f63" y="f60"/>
                    <a:pt x="f64" y="f65"/>
                    <a:pt x="f66" y="f67"/>
                  </a:cubicBezTo>
                  <a:cubicBezTo>
                    <a:pt x="f68" y="f69"/>
                    <a:pt x="f43" y="f70"/>
                    <a:pt x="f71" y="f72"/>
                  </a:cubicBezTo>
                  <a:lnTo>
                    <a:pt x="f71" y="f72"/>
                  </a:lnTo>
                  <a:cubicBezTo>
                    <a:pt x="f73" y="f74"/>
                    <a:pt x="f75" y="f76"/>
                    <a:pt x="f68" y="f77"/>
                  </a:cubicBezTo>
                  <a:cubicBezTo>
                    <a:pt x="f78" y="f79"/>
                    <a:pt x="f80" y="f81"/>
                    <a:pt x="f51" y="f81"/>
                  </a:cubicBezTo>
                  <a:cubicBezTo>
                    <a:pt x="f82" y="f81"/>
                    <a:pt x="f83" y="f81"/>
                    <a:pt x="f84" y="f81"/>
                  </a:cubicBezTo>
                  <a:cubicBezTo>
                    <a:pt x="f85" y="f81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lnTo>
                    <a:pt x="f96" y="f97"/>
                  </a:ln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8" name="Google Shape;4585;p64">
              <a:extLst>
                <a:ext uri="{FF2B5EF4-FFF2-40B4-BE49-F238E27FC236}">
                  <a16:creationId xmlns:a16="http://schemas.microsoft.com/office/drawing/2014/main" id="{D979197B-943B-4BB9-B275-D8B542DB4017}"/>
                </a:ext>
              </a:extLst>
            </p:cNvPr>
            <p:cNvSpPr/>
            <p:nvPr/>
          </p:nvSpPr>
          <p:spPr>
            <a:xfrm>
              <a:off x="1228725" y="2731513"/>
              <a:ext cx="279687" cy="3561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23"/>
                <a:gd name="f4" fmla="val 12128"/>
                <a:gd name="f5" fmla="val 5481"/>
                <a:gd name="f6" fmla="val 5413"/>
                <a:gd name="f7" fmla="val 5343"/>
                <a:gd name="f8" fmla="val 2"/>
                <a:gd name="f9" fmla="val 5273"/>
                <a:gd name="f10" fmla="val 5"/>
                <a:gd name="f11" fmla="val 5093"/>
                <a:gd name="f12" fmla="val 14"/>
                <a:gd name="f13" fmla="val 4905"/>
                <a:gd name="f14" fmla="val 34"/>
                <a:gd name="f15" fmla="val 4710"/>
                <a:gd name="f16" fmla="val 68"/>
                <a:gd name="f17" fmla="val 4548"/>
                <a:gd name="f18" fmla="val 91"/>
                <a:gd name="f19" fmla="val 4383"/>
                <a:gd name="f20" fmla="val 127"/>
                <a:gd name="f21" fmla="val 4216"/>
                <a:gd name="f22" fmla="val 168"/>
                <a:gd name="f23" fmla="val 2803"/>
                <a:gd name="f24" fmla="val 512"/>
                <a:gd name="f25" fmla="val 1841"/>
                <a:gd name="f26" fmla="val 1264"/>
                <a:gd name="f27" fmla="val 1349"/>
                <a:gd name="f28" fmla="val 2399"/>
                <a:gd name="f29" fmla="val 1"/>
                <a:gd name="f30" fmla="val 5528"/>
                <a:gd name="f31" fmla="val 2595"/>
                <a:gd name="f32" fmla="val 10693"/>
                <a:gd name="f33" fmla="val 3129"/>
                <a:gd name="f34" fmla="val 11697"/>
                <a:gd name="f35" fmla="val 3140"/>
                <a:gd name="f36" fmla="val 11718"/>
                <a:gd name="f37" fmla="val 3161"/>
                <a:gd name="f38" fmla="val 11730"/>
                <a:gd name="f39" fmla="val 3183"/>
                <a:gd name="f40" fmla="val 3184"/>
                <a:gd name="f41" fmla="val 3185"/>
                <a:gd name="f42" fmla="val 3186"/>
                <a:gd name="f43" fmla="val 3203"/>
                <a:gd name="f44" fmla="val 3233"/>
                <a:gd name="f45" fmla="val 11720"/>
                <a:gd name="f46" fmla="val 3250"/>
                <a:gd name="f47" fmla="val 11692"/>
                <a:gd name="f48" fmla="val 3248"/>
                <a:gd name="f49" fmla="val 11663"/>
                <a:gd name="f50" fmla="val 3215"/>
                <a:gd name="f51" fmla="val 11219"/>
                <a:gd name="f52" fmla="val 3258"/>
                <a:gd name="f53" fmla="val 10886"/>
                <a:gd name="f54" fmla="val 3372"/>
                <a:gd name="f55" fmla="val 10672"/>
                <a:gd name="f56" fmla="val 3447"/>
                <a:gd name="f57" fmla="val 10534"/>
                <a:gd name="f58" fmla="val 3555"/>
                <a:gd name="f59" fmla="val 10439"/>
                <a:gd name="f60" fmla="val 3695"/>
                <a:gd name="f61" fmla="val 10400"/>
                <a:gd name="f62" fmla="val 3799"/>
                <a:gd name="f63" fmla="val 10370"/>
                <a:gd name="f64" fmla="val 3908"/>
                <a:gd name="f65" fmla="val 10349"/>
                <a:gd name="f66" fmla="val 4015"/>
                <a:gd name="f67" fmla="val 10343"/>
                <a:gd name="f68" fmla="val 4036"/>
                <a:gd name="f69" fmla="val 10342"/>
                <a:gd name="f70" fmla="val 4056"/>
                <a:gd name="f71" fmla="val 4076"/>
                <a:gd name="f72" fmla="val 4360"/>
                <a:gd name="f73" fmla="val 4608"/>
                <a:gd name="f74" fmla="val 10435"/>
                <a:gd name="f75" fmla="val 4771"/>
                <a:gd name="f76" fmla="val 10598"/>
                <a:gd name="f77" fmla="val 4824"/>
                <a:gd name="f78" fmla="val 10648"/>
                <a:gd name="f79" fmla="val 4865"/>
                <a:gd name="f80" fmla="val 10705"/>
                <a:gd name="f81" fmla="val 4900"/>
                <a:gd name="f82" fmla="val 10766"/>
                <a:gd name="f83" fmla="val 4998"/>
                <a:gd name="f84" fmla="val 10951"/>
                <a:gd name="f85" fmla="val 11363"/>
                <a:gd name="f86" fmla="val 4622"/>
                <a:gd name="f87" fmla="val 12029"/>
                <a:gd name="f88" fmla="val 4606"/>
                <a:gd name="f89" fmla="val 12052"/>
                <a:gd name="f90" fmla="val 12082"/>
                <a:gd name="f91" fmla="val 4625"/>
                <a:gd name="f92" fmla="val 12108"/>
                <a:gd name="f93" fmla="val 4630"/>
                <a:gd name="f94" fmla="val 12115"/>
                <a:gd name="f95" fmla="val 4636"/>
                <a:gd name="f96" fmla="val 12119"/>
                <a:gd name="f97" fmla="val 4643"/>
                <a:gd name="f98" fmla="val 12122"/>
                <a:gd name="f99" fmla="val 4650"/>
                <a:gd name="f100" fmla="val 12125"/>
                <a:gd name="f101" fmla="val 4658"/>
                <a:gd name="f102" fmla="val 12127"/>
                <a:gd name="f103" fmla="val 4667"/>
                <a:gd name="f104" fmla="val 4670"/>
                <a:gd name="f105" fmla="val 4673"/>
                <a:gd name="f106" fmla="val 4676"/>
                <a:gd name="f107" fmla="val 12126"/>
                <a:gd name="f108" fmla="val 4683"/>
                <a:gd name="f109" fmla="val 4693"/>
                <a:gd name="f110" fmla="val 4700"/>
                <a:gd name="f111" fmla="val 12123"/>
                <a:gd name="f112" fmla="val 12086"/>
                <a:gd name="f113" fmla="val 4845"/>
                <a:gd name="f114" fmla="val 12058"/>
                <a:gd name="f115" fmla="val 4921"/>
                <a:gd name="f116" fmla="val 12031"/>
                <a:gd name="f117" fmla="val 4925"/>
                <a:gd name="f118" fmla="val 12026"/>
                <a:gd name="f119" fmla="val 4932"/>
                <a:gd name="f120" fmla="val 12025"/>
                <a:gd name="f121" fmla="val 4939"/>
                <a:gd name="f122" fmla="val 12019"/>
                <a:gd name="f123" fmla="val 4942"/>
                <a:gd name="f124" fmla="val 7698"/>
                <a:gd name="f125" fmla="val 10406"/>
                <a:gd name="f126" fmla="val 9522"/>
                <a:gd name="f127" fmla="val 4934"/>
                <a:gd name="f128" fmla="val 8303"/>
                <a:gd name="f129" fmla="val 1918"/>
                <a:gd name="f130" fmla="val 7795"/>
                <a:gd name="f131" fmla="val 661"/>
                <a:gd name="f132" fmla="val 6822"/>
                <a:gd name="f133" fmla="*/ f0 1 9523"/>
                <a:gd name="f134" fmla="*/ f1 1 12128"/>
                <a:gd name="f135" fmla="val f2"/>
                <a:gd name="f136" fmla="val f3"/>
                <a:gd name="f137" fmla="val f4"/>
                <a:gd name="f138" fmla="+- f137 0 f135"/>
                <a:gd name="f139" fmla="+- f136 0 f135"/>
                <a:gd name="f140" fmla="*/ f139 1 9523"/>
                <a:gd name="f141" fmla="*/ f138 1 12128"/>
                <a:gd name="f142" fmla="*/ f135 1 f140"/>
                <a:gd name="f143" fmla="*/ f136 1 f140"/>
                <a:gd name="f144" fmla="*/ f135 1 f141"/>
                <a:gd name="f145" fmla="*/ f137 1 f141"/>
                <a:gd name="f146" fmla="*/ f142 f133 1"/>
                <a:gd name="f147" fmla="*/ f143 f133 1"/>
                <a:gd name="f148" fmla="*/ f145 f134 1"/>
                <a:gd name="f149" fmla="*/ f144 f1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6" t="f149" r="f147" b="f148"/>
              <a:pathLst>
                <a:path w="9523" h="121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38"/>
                    <a:pt x="f42" y="f38"/>
                  </a:cubicBezTo>
                  <a:lnTo>
                    <a:pt x="f43" y="f38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69"/>
                    <a:pt x="f71" y="f69"/>
                  </a:cubicBezTo>
                  <a:cubicBezTo>
                    <a:pt x="f72" y="f69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11" y="f85"/>
                    <a:pt x="f86" y="f87"/>
                  </a:cubicBezTo>
                  <a:cubicBezTo>
                    <a:pt x="f88" y="f89"/>
                    <a:pt x="f73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2"/>
                  </a:cubicBezTo>
                  <a:cubicBezTo>
                    <a:pt x="f104" y="f102"/>
                    <a:pt x="f105" y="f102"/>
                    <a:pt x="f106" y="f107"/>
                  </a:cubicBezTo>
                  <a:cubicBezTo>
                    <a:pt x="f108" y="f107"/>
                    <a:pt x="f109" y="f107"/>
                    <a:pt x="f110" y="f111"/>
                  </a:cubicBezTo>
                  <a:cubicBezTo>
                    <a:pt x="f75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lnTo>
                    <a:pt x="f123" y="f122"/>
                  </a:ln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2"/>
                    <a:pt x="f5" y="f2"/>
                  </a:cubicBezTo>
                  <a:close/>
                </a:path>
              </a:pathLst>
            </a:custGeom>
            <a:solidFill>
              <a:srgbClr val="A20E4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9" name="Google Shape;4586;p64">
              <a:extLst>
                <a:ext uri="{FF2B5EF4-FFF2-40B4-BE49-F238E27FC236}">
                  <a16:creationId xmlns:a16="http://schemas.microsoft.com/office/drawing/2014/main" id="{93EE03F4-91D4-4790-B4C8-291F43C43354}"/>
                </a:ext>
              </a:extLst>
            </p:cNvPr>
            <p:cNvSpPr/>
            <p:nvPr/>
          </p:nvSpPr>
          <p:spPr>
            <a:xfrm>
              <a:off x="1004632" y="3141549"/>
              <a:ext cx="274521" cy="2270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47"/>
                <a:gd name="f4" fmla="val 7731"/>
                <a:gd name="f5" fmla="val 5569"/>
                <a:gd name="f6" fmla="val 6244"/>
                <a:gd name="f7" fmla="val 5571"/>
                <a:gd name="f8" fmla="val 6246"/>
                <a:gd name="f9" fmla="val 5557"/>
                <a:gd name="f10" fmla="val 6253"/>
                <a:gd name="f11" fmla="val 5544"/>
                <a:gd name="f12" fmla="val 6258"/>
                <a:gd name="f13" fmla="val 5530"/>
                <a:gd name="f14" fmla="val 6261"/>
                <a:gd name="f15" fmla="val 5543"/>
                <a:gd name="f16" fmla="val 6257"/>
                <a:gd name="f17" fmla="val 6251"/>
                <a:gd name="f18" fmla="val 9271"/>
                <a:gd name="f19" fmla="val 1"/>
                <a:gd name="f20" fmla="val 9264"/>
                <a:gd name="f21" fmla="val 9257"/>
                <a:gd name="f22" fmla="val 4"/>
                <a:gd name="f23" fmla="val 9248"/>
                <a:gd name="f24" fmla="val 7"/>
                <a:gd name="f25" fmla="val 7887"/>
                <a:gd name="f26" fmla="val 612"/>
                <a:gd name="f27" fmla="val 5886"/>
                <a:gd name="f28" fmla="val 1347"/>
                <a:gd name="f29" fmla="val 3934"/>
                <a:gd name="f30" fmla="val 1486"/>
                <a:gd name="f31" fmla="val 3931"/>
                <a:gd name="f32" fmla="val 3858"/>
                <a:gd name="f33" fmla="val 1495"/>
                <a:gd name="f34" fmla="val 3787"/>
                <a:gd name="f35" fmla="val 1498"/>
                <a:gd name="f36" fmla="val 3714"/>
                <a:gd name="f37" fmla="val 1502"/>
                <a:gd name="f38" fmla="val 3577"/>
                <a:gd name="f39" fmla="val 1509"/>
                <a:gd name="f40" fmla="val 3442"/>
                <a:gd name="f41" fmla="val 1512"/>
                <a:gd name="f42" fmla="val 3308"/>
                <a:gd name="f43" fmla="val 2754"/>
                <a:gd name="f44" fmla="val 2237"/>
                <a:gd name="f45" fmla="val 1453"/>
                <a:gd name="f46" fmla="val 1766"/>
                <a:gd name="f47" fmla="val 1338"/>
                <a:gd name="f48" fmla="val 1759"/>
                <a:gd name="f49" fmla="val 1337"/>
                <a:gd name="f50" fmla="val 1755"/>
                <a:gd name="f51" fmla="val 1748"/>
                <a:gd name="f52" fmla="val 1735"/>
                <a:gd name="f53" fmla="val 1719"/>
                <a:gd name="f54" fmla="val 1344"/>
                <a:gd name="f55" fmla="val 1708"/>
                <a:gd name="f56" fmla="val 1354"/>
                <a:gd name="f57" fmla="val 573"/>
                <a:gd name="f58" fmla="val 2426"/>
                <a:gd name="f59" fmla="val 3574"/>
                <a:gd name="f60" fmla="val 104"/>
                <a:gd name="f61" fmla="val 4586"/>
                <a:gd name="f62" fmla="val 197"/>
                <a:gd name="f63" fmla="val 5509"/>
                <a:gd name="f64" fmla="val 822"/>
                <a:gd name="f65" fmla="val 6324"/>
                <a:gd name="f66" fmla="val 1953"/>
                <a:gd name="f67" fmla="val 7012"/>
                <a:gd name="f68" fmla="val 2594"/>
                <a:gd name="f69" fmla="val 7399"/>
                <a:gd name="f70" fmla="val 3233"/>
                <a:gd name="f71" fmla="val 7631"/>
                <a:gd name="f72" fmla="val 3860"/>
                <a:gd name="f73" fmla="val 7705"/>
                <a:gd name="f74" fmla="val 3862"/>
                <a:gd name="f75" fmla="val 4011"/>
                <a:gd name="f76" fmla="val 7722"/>
                <a:gd name="f77" fmla="val 4158"/>
                <a:gd name="f78" fmla="val 7730"/>
                <a:gd name="f79" fmla="val 4304"/>
                <a:gd name="f80" fmla="val 4359"/>
                <a:gd name="f81" fmla="val 4414"/>
                <a:gd name="f82" fmla="val 7729"/>
                <a:gd name="f83" fmla="val 4469"/>
                <a:gd name="f84" fmla="val 7727"/>
                <a:gd name="f85" fmla="val 5052"/>
                <a:gd name="f86" fmla="val 7698"/>
                <a:gd name="f87" fmla="val 5625"/>
                <a:gd name="f88" fmla="val 7527"/>
                <a:gd name="f89" fmla="val 6179"/>
                <a:gd name="f90" fmla="val 7221"/>
                <a:gd name="f91" fmla="val 6199"/>
                <a:gd name="f92" fmla="val 7210"/>
                <a:gd name="f93" fmla="val 6212"/>
                <a:gd name="f94" fmla="val 7191"/>
                <a:gd name="f95" fmla="val 7170"/>
                <a:gd name="f96" fmla="val 6336"/>
                <a:gd name="f97" fmla="val 4622"/>
                <a:gd name="f98" fmla="val 7612"/>
                <a:gd name="f99" fmla="val 1720"/>
                <a:gd name="f100" fmla="val 9318"/>
                <a:gd name="f101" fmla="val 110"/>
                <a:gd name="f102" fmla="val 9342"/>
                <a:gd name="f103" fmla="val 89"/>
                <a:gd name="f104" fmla="val 56"/>
                <a:gd name="f105" fmla="val 9328"/>
                <a:gd name="f106" fmla="val 29"/>
                <a:gd name="f107" fmla="val 9314"/>
                <a:gd name="f108" fmla="val 11"/>
                <a:gd name="f109" fmla="val 9295"/>
                <a:gd name="f110" fmla="*/ f0 1 9347"/>
                <a:gd name="f111" fmla="*/ f1 1 7731"/>
                <a:gd name="f112" fmla="val f2"/>
                <a:gd name="f113" fmla="val f3"/>
                <a:gd name="f114" fmla="val f4"/>
                <a:gd name="f115" fmla="+- f114 0 f112"/>
                <a:gd name="f116" fmla="+- f113 0 f112"/>
                <a:gd name="f117" fmla="*/ f116 1 9347"/>
                <a:gd name="f118" fmla="*/ f115 1 7731"/>
                <a:gd name="f119" fmla="*/ f112 1 f117"/>
                <a:gd name="f120" fmla="*/ f113 1 f117"/>
                <a:gd name="f121" fmla="*/ f112 1 f118"/>
                <a:gd name="f122" fmla="*/ f114 1 f118"/>
                <a:gd name="f123" fmla="*/ f119 f110 1"/>
                <a:gd name="f124" fmla="*/ f120 f110 1"/>
                <a:gd name="f125" fmla="*/ f122 f111 1"/>
                <a:gd name="f126" fmla="*/ f121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9347" h="7731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9" y="f17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49"/>
                    <a:pt x="f51" y="f49"/>
                  </a:cubicBezTo>
                  <a:cubicBezTo>
                    <a:pt x="f52" y="f49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lnTo>
                    <a:pt x="f74" y="f73"/>
                  </a:ln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3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3" y="f104"/>
                    <a:pt x="f105" y="f106"/>
                  </a:cubicBezTo>
                  <a:cubicBezTo>
                    <a:pt x="f107" y="f108"/>
                    <a:pt x="f109" y="f19"/>
                    <a:pt x="f18" y="f19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0" name="Google Shape;4587;p64">
              <a:extLst>
                <a:ext uri="{FF2B5EF4-FFF2-40B4-BE49-F238E27FC236}">
                  <a16:creationId xmlns:a16="http://schemas.microsoft.com/office/drawing/2014/main" id="{50B108B0-65CE-472F-9E72-9C4FA5EB3FA3}"/>
                </a:ext>
              </a:extLst>
            </p:cNvPr>
            <p:cNvSpPr/>
            <p:nvPr/>
          </p:nvSpPr>
          <p:spPr>
            <a:xfrm>
              <a:off x="954432" y="2960516"/>
              <a:ext cx="350416" cy="221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31"/>
                <a:gd name="f4" fmla="val 7542"/>
                <a:gd name="f5" fmla="val 3981"/>
                <a:gd name="f6" fmla="val 1"/>
                <a:gd name="f7" fmla="val 3889"/>
                <a:gd name="f8" fmla="val 3798"/>
                <a:gd name="f9" fmla="val 3"/>
                <a:gd name="f10" fmla="val 3710"/>
                <a:gd name="f11" fmla="val 7"/>
                <a:gd name="f12" fmla="val 3069"/>
                <a:gd name="f13" fmla="val 40"/>
                <a:gd name="f14" fmla="val 2502"/>
                <a:gd name="f15" fmla="val 154"/>
                <a:gd name="f16" fmla="val 2020"/>
                <a:gd name="f17" fmla="val 349"/>
                <a:gd name="f18" fmla="val 537"/>
                <a:gd name="f19" fmla="val 951"/>
                <a:gd name="f20" fmla="val 2277"/>
                <a:gd name="f21" fmla="val 469"/>
                <a:gd name="f22" fmla="val 4184"/>
                <a:gd name="f23" fmla="val 822"/>
                <a:gd name="f24" fmla="val 5621"/>
                <a:gd name="f25" fmla="val 1585"/>
                <a:gd name="f26" fmla="val 6608"/>
                <a:gd name="f27" fmla="val 2742"/>
                <a:gd name="f28" fmla="val 7120"/>
                <a:gd name="f29" fmla="val 3372"/>
                <a:gd name="f30" fmla="val 7401"/>
                <a:gd name="f31" fmla="val 4125"/>
                <a:gd name="f32" fmla="val 4987"/>
                <a:gd name="f33" fmla="val 5119"/>
                <a:gd name="f34" fmla="val 5254"/>
                <a:gd name="f35" fmla="val 7539"/>
                <a:gd name="f36" fmla="val 5391"/>
                <a:gd name="f37" fmla="val 7532"/>
                <a:gd name="f38" fmla="val 5583"/>
                <a:gd name="f39" fmla="val 7523"/>
                <a:gd name="f40" fmla="val 5778"/>
                <a:gd name="f41" fmla="val 7505"/>
                <a:gd name="f42" fmla="val 5973"/>
                <a:gd name="f43" fmla="val 7486"/>
                <a:gd name="f44" fmla="val 5979"/>
                <a:gd name="f45" fmla="val 8619"/>
                <a:gd name="f46" fmla="val 7192"/>
                <a:gd name="f47" fmla="val 11339"/>
                <a:gd name="f48" fmla="val 5867"/>
                <a:gd name="f49" fmla="val 11890"/>
                <a:gd name="f50" fmla="val 5587"/>
                <a:gd name="f51" fmla="val 11916"/>
                <a:gd name="f52" fmla="val 5572"/>
                <a:gd name="f53" fmla="val 11930"/>
                <a:gd name="f54" fmla="val 5544"/>
                <a:gd name="f55" fmla="val 11923"/>
                <a:gd name="f56" fmla="val 5517"/>
                <a:gd name="f57" fmla="val 5488"/>
                <a:gd name="f58" fmla="val 11892"/>
                <a:gd name="f59" fmla="val 5467"/>
                <a:gd name="f60" fmla="val 11863"/>
                <a:gd name="f61" fmla="val 11299"/>
                <a:gd name="f62" fmla="val 5446"/>
                <a:gd name="f63" fmla="val 10937"/>
                <a:gd name="f64" fmla="val 5212"/>
                <a:gd name="f65" fmla="val 10771"/>
                <a:gd name="f66" fmla="val 5077"/>
                <a:gd name="f67" fmla="val 10422"/>
                <a:gd name="f68" fmla="val 4792"/>
                <a:gd name="f69" fmla="val 10243"/>
                <a:gd name="f70" fmla="val 4385"/>
                <a:gd name="f71" fmla="val 10304"/>
                <a:gd name="f72" fmla="val 4019"/>
                <a:gd name="f73" fmla="val 10361"/>
                <a:gd name="f74" fmla="val 3690"/>
                <a:gd name="f75" fmla="val 10599"/>
                <a:gd name="f76" fmla="val 3432"/>
                <a:gd name="f77" fmla="val 10976"/>
                <a:gd name="f78" fmla="val 3297"/>
                <a:gd name="f79" fmla="val 11098"/>
                <a:gd name="f80" fmla="val 3252"/>
                <a:gd name="f81" fmla="val 11218"/>
                <a:gd name="f82" fmla="val 3227"/>
                <a:gd name="f83" fmla="val 11335"/>
                <a:gd name="f84" fmla="val 3220"/>
                <a:gd name="f85" fmla="val 11350"/>
                <a:gd name="f86" fmla="val 3219"/>
                <a:gd name="f87" fmla="val 11365"/>
                <a:gd name="f88" fmla="val 11379"/>
                <a:gd name="f89" fmla="val 11463"/>
                <a:gd name="f90" fmla="val 11548"/>
                <a:gd name="f91" fmla="val 3229"/>
                <a:gd name="f92" fmla="val 11631"/>
                <a:gd name="f93" fmla="val 3248"/>
                <a:gd name="f94" fmla="val 11638"/>
                <a:gd name="f95" fmla="val 11642"/>
                <a:gd name="f96" fmla="val 3251"/>
                <a:gd name="f97" fmla="val 11648"/>
                <a:gd name="f98" fmla="val 11671"/>
                <a:gd name="f99" fmla="val 11691"/>
                <a:gd name="f100" fmla="val 3237"/>
                <a:gd name="f101" fmla="val 11699"/>
                <a:gd name="f102" fmla="val 3217"/>
                <a:gd name="f103" fmla="val 11714"/>
                <a:gd name="f104" fmla="val 3194"/>
                <a:gd name="f105" fmla="val 11711"/>
                <a:gd name="f106" fmla="val 3163"/>
                <a:gd name="f107" fmla="val 3140"/>
                <a:gd name="f108" fmla="val 10698"/>
                <a:gd name="f109" fmla="val 2098"/>
                <a:gd name="f110" fmla="val 9167"/>
                <a:gd name="f111" fmla="val 1197"/>
                <a:gd name="f112" fmla="val 7530"/>
                <a:gd name="f113" fmla="val 631"/>
                <a:gd name="f114" fmla="val 7524"/>
                <a:gd name="f115" fmla="val 6508"/>
                <a:gd name="f116" fmla="val 279"/>
                <a:gd name="f117" fmla="val 5455"/>
                <a:gd name="f118" fmla="val 57"/>
                <a:gd name="f119" fmla="val 4471"/>
                <a:gd name="f120" fmla="val 8"/>
                <a:gd name="f121" fmla="val 4469"/>
                <a:gd name="f122" fmla="val 4458"/>
                <a:gd name="f123" fmla="val 4444"/>
                <a:gd name="f124" fmla="val 15"/>
                <a:gd name="f125" fmla="val 4436"/>
                <a:gd name="f126" fmla="val 18"/>
                <a:gd name="f127" fmla="val 4277"/>
                <a:gd name="f128" fmla="val 6"/>
                <a:gd name="f129" fmla="val 4126"/>
                <a:gd name="f130" fmla="*/ f0 1 11931"/>
                <a:gd name="f131" fmla="*/ f1 1 7542"/>
                <a:gd name="f132" fmla="val f2"/>
                <a:gd name="f133" fmla="val f3"/>
                <a:gd name="f134" fmla="val f4"/>
                <a:gd name="f135" fmla="+- f134 0 f132"/>
                <a:gd name="f136" fmla="+- f133 0 f132"/>
                <a:gd name="f137" fmla="*/ f136 1 11931"/>
                <a:gd name="f138" fmla="*/ f135 1 7542"/>
                <a:gd name="f139" fmla="*/ f132 1 f137"/>
                <a:gd name="f140" fmla="*/ f133 1 f137"/>
                <a:gd name="f141" fmla="*/ f132 1 f138"/>
                <a:gd name="f142" fmla="*/ f134 1 f138"/>
                <a:gd name="f143" fmla="*/ f139 f130 1"/>
                <a:gd name="f144" fmla="*/ f140 f130 1"/>
                <a:gd name="f145" fmla="*/ f142 f131 1"/>
                <a:gd name="f146" fmla="*/ f141 f1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3" t="f146" r="f144" b="f145"/>
              <a:pathLst>
                <a:path w="11931" h="754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4" y="f43"/>
                  </a:ln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1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6"/>
                    <a:pt x="f88" y="f86"/>
                  </a:cubicBezTo>
                  <a:cubicBezTo>
                    <a:pt x="f89" y="f86"/>
                    <a:pt x="f90" y="f91"/>
                    <a:pt x="f92" y="f93"/>
                  </a:cubicBezTo>
                  <a:cubicBezTo>
                    <a:pt x="f94" y="f93"/>
                    <a:pt x="f95" y="f96"/>
                    <a:pt x="f97" y="f96"/>
                  </a:cubicBezTo>
                  <a:cubicBezTo>
                    <a:pt x="f98" y="f93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99" y="f107"/>
                  </a:cubicBezTo>
                  <a:cubicBezTo>
                    <a:pt x="f108" y="f109"/>
                    <a:pt x="f110" y="f111"/>
                    <a:pt x="f112" y="f113"/>
                  </a:cubicBezTo>
                  <a:lnTo>
                    <a:pt x="f114" y="f113"/>
                  </a:lnTo>
                  <a:cubicBezTo>
                    <a:pt x="f115" y="f116"/>
                    <a:pt x="f117" y="f118"/>
                    <a:pt x="f119" y="f120"/>
                  </a:cubicBezTo>
                  <a:lnTo>
                    <a:pt x="f121" y="f120"/>
                  </a:lnTo>
                  <a:cubicBezTo>
                    <a:pt x="f122" y="f120"/>
                    <a:pt x="f123" y="f124"/>
                    <a:pt x="f125" y="f126"/>
                  </a:cubicBezTo>
                  <a:cubicBezTo>
                    <a:pt x="f127" y="f128"/>
                    <a:pt x="f129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1" name="Google Shape;4588;p64">
              <a:extLst>
                <a:ext uri="{FF2B5EF4-FFF2-40B4-BE49-F238E27FC236}">
                  <a16:creationId xmlns:a16="http://schemas.microsoft.com/office/drawing/2014/main" id="{4F20B064-BF44-4BDB-BB9C-58EF79078BDF}"/>
                </a:ext>
              </a:extLst>
            </p:cNvPr>
            <p:cNvSpPr/>
            <p:nvPr/>
          </p:nvSpPr>
          <p:spPr>
            <a:xfrm>
              <a:off x="1439274" y="3219410"/>
              <a:ext cx="7488" cy="31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5"/>
                <a:gd name="f4" fmla="val 107"/>
                <a:gd name="f5" fmla="val 1"/>
                <a:gd name="f6" fmla="val 83"/>
                <a:gd name="f7" fmla="val 41"/>
                <a:gd name="f8" fmla="val 169"/>
                <a:gd name="f9" fmla="val 73"/>
                <a:gd name="f10" fmla="val 254"/>
                <a:gd name="f11" fmla="val 147"/>
                <a:gd name="f12" fmla="val 61"/>
                <a:gd name="f13" fmla="val 60"/>
                <a:gd name="f14" fmla="val 24"/>
                <a:gd name="f15" fmla="*/ f0 1 255"/>
                <a:gd name="f16" fmla="*/ f1 1 10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55"/>
                <a:gd name="f23" fmla="*/ f20 1 10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55" h="107">
                  <a:moveTo>
                    <a:pt x="f5" y="f2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12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2" name="Google Shape;4589;p64">
              <a:extLst>
                <a:ext uri="{FF2B5EF4-FFF2-40B4-BE49-F238E27FC236}">
                  <a16:creationId xmlns:a16="http://schemas.microsoft.com/office/drawing/2014/main" id="{34179B7E-B6B9-4EC6-A253-01188981D2C2}"/>
                </a:ext>
              </a:extLst>
            </p:cNvPr>
            <p:cNvSpPr/>
            <p:nvPr/>
          </p:nvSpPr>
          <p:spPr>
            <a:xfrm>
              <a:off x="1446736" y="3222528"/>
              <a:ext cx="4901" cy="20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"/>
                <a:gd name="f4" fmla="val 71"/>
                <a:gd name="f5" fmla="val 1"/>
                <a:gd name="f6" fmla="val 16"/>
                <a:gd name="f7" fmla="val 7"/>
                <a:gd name="f8" fmla="val 31"/>
                <a:gd name="f9" fmla="val 14"/>
                <a:gd name="f10" fmla="val 47"/>
                <a:gd name="f11" fmla="val 20"/>
                <a:gd name="f12" fmla="val 86"/>
                <a:gd name="f13" fmla="val 38"/>
                <a:gd name="f14" fmla="val 126"/>
                <a:gd name="f15" fmla="val 56"/>
                <a:gd name="f16" fmla="val 124"/>
                <a:gd name="f17" fmla="val 54"/>
                <a:gd name="f18" fmla="val 85"/>
                <a:gd name="f19" fmla="val 36"/>
                <a:gd name="f20" fmla="*/ f0 1 167"/>
                <a:gd name="f21" fmla="*/ f1 1 71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7"/>
                <a:gd name="f28" fmla="*/ f25 1 71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7" h="71">
                  <a:moveTo>
                    <a:pt x="f2" y="f5"/>
                  </a:moveTo>
                  <a:lnTo>
                    <a:pt x="f2" y="f5"/>
                  </a:lnTo>
                  <a:cubicBezTo>
                    <a:pt x="f6" y="f7"/>
                    <a:pt x="f8" y="f9"/>
                    <a:pt x="f10" y="f11"/>
                  </a:cubicBezTo>
                  <a:lnTo>
                    <a:pt x="f10" y="f11"/>
                  </a:lnTo>
                  <a:cubicBezTo>
                    <a:pt x="f8" y="f9"/>
                    <a:pt x="f6" y="f7"/>
                    <a:pt x="f2" y="f5"/>
                  </a:cubicBezTo>
                  <a:close/>
                  <a:moveTo>
                    <a:pt x="f10" y="f11"/>
                  </a:moveTo>
                  <a:cubicBezTo>
                    <a:pt x="f12" y="f13"/>
                    <a:pt x="f14" y="f15"/>
                    <a:pt x="f3" y="f4"/>
                  </a:cubicBezTo>
                  <a:cubicBezTo>
                    <a:pt x="f16" y="f17"/>
                    <a:pt x="f18" y="f19"/>
                    <a:pt x="f10" y="f11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3" name="Google Shape;4590;p64">
              <a:extLst>
                <a:ext uri="{FF2B5EF4-FFF2-40B4-BE49-F238E27FC236}">
                  <a16:creationId xmlns:a16="http://schemas.microsoft.com/office/drawing/2014/main" id="{8CBF1E2F-3E89-43A1-B769-7538E361A0E5}"/>
                </a:ext>
              </a:extLst>
            </p:cNvPr>
            <p:cNvSpPr/>
            <p:nvPr/>
          </p:nvSpPr>
          <p:spPr>
            <a:xfrm>
              <a:off x="1330195" y="3081107"/>
              <a:ext cx="80997" cy="742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58"/>
                <a:gd name="f4" fmla="val 2529"/>
                <a:gd name="f5" fmla="val 1878"/>
                <a:gd name="f6" fmla="val 219"/>
                <a:gd name="f7" fmla="val 1956"/>
                <a:gd name="f8" fmla="val 2029"/>
                <a:gd name="f9" fmla="val 232"/>
                <a:gd name="f10" fmla="val 2095"/>
                <a:gd name="f11" fmla="val 260"/>
                <a:gd name="f12" fmla="val 2392"/>
                <a:gd name="f13" fmla="val 384"/>
                <a:gd name="f14" fmla="val 2540"/>
                <a:gd name="f15" fmla="val 801"/>
                <a:gd name="f16" fmla="val 1502"/>
                <a:gd name="f17" fmla="val 2168"/>
                <a:gd name="f18" fmla="val 2294"/>
                <a:gd name="f19" fmla="val 1832"/>
                <a:gd name="f20" fmla="val 2308"/>
                <a:gd name="f21" fmla="val 1812"/>
                <a:gd name="f22" fmla="val 2309"/>
                <a:gd name="f23" fmla="val 1791"/>
                <a:gd name="f24" fmla="val 2310"/>
                <a:gd name="f25" fmla="val 1770"/>
                <a:gd name="f26" fmla="val 1140"/>
                <a:gd name="f27" fmla="val 343"/>
                <a:gd name="f28" fmla="val 1816"/>
                <a:gd name="f29" fmla="val 230"/>
                <a:gd name="f30" fmla="val 1147"/>
                <a:gd name="f31" fmla="val 557"/>
                <a:gd name="f32" fmla="val 836"/>
                <a:gd name="f33" fmla="val 1333"/>
                <a:gd name="f34" fmla="val 1880"/>
                <a:gd name="f35" fmla="val 1"/>
                <a:gd name="f36" fmla="val 1095"/>
                <a:gd name="f37" fmla="val 85"/>
                <a:gd name="f38" fmla="val 981"/>
                <a:gd name="f39" fmla="val 36"/>
                <a:gd name="f40" fmla="val 1028"/>
                <a:gd name="f41" fmla="val 13"/>
                <a:gd name="f42" fmla="val 1052"/>
                <a:gd name="f43" fmla="val 1085"/>
                <a:gd name="f44" fmla="val 5"/>
                <a:gd name="f45" fmla="val 1119"/>
                <a:gd name="f46" fmla="val 97"/>
                <a:gd name="f47" fmla="val 1936"/>
                <a:gd name="f48" fmla="val 1009"/>
                <a:gd name="f49" fmla="val 1766"/>
                <a:gd name="f50" fmla="val 1792"/>
                <a:gd name="f51" fmla="val 1818"/>
                <a:gd name="f52" fmla="val 1843"/>
                <a:gd name="f53" fmla="val 2527"/>
                <a:gd name="f54" fmla="val 2414"/>
                <a:gd name="f55" fmla="val 2495"/>
                <a:gd name="f56" fmla="val 2756"/>
                <a:gd name="f57" fmla="val 2113"/>
                <a:gd name="f58" fmla="val 706"/>
                <a:gd name="f59" fmla="val 2564"/>
                <a:gd name="f60" fmla="val 220"/>
                <a:gd name="f61" fmla="val 2179"/>
                <a:gd name="f62" fmla="val 58"/>
                <a:gd name="f63" fmla="val 2085"/>
                <a:gd name="f64" fmla="val 18"/>
                <a:gd name="f65" fmla="val 1984"/>
                <a:gd name="f66" fmla="*/ f0 1 2758"/>
                <a:gd name="f67" fmla="*/ f1 1 2529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758"/>
                <a:gd name="f74" fmla="*/ f71 1 2529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758" h="25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0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  <a:moveTo>
                    <a:pt x="f34" y="f35"/>
                  </a:moveTo>
                  <a:cubicBezTo>
                    <a:pt x="f36" y="f35"/>
                    <a:pt x="f37" y="f38"/>
                    <a:pt x="f39" y="f40"/>
                  </a:cubicBezTo>
                  <a:cubicBezTo>
                    <a:pt x="f41" y="f42"/>
                    <a:pt x="f35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4"/>
                    <a:pt x="f52" y="f53"/>
                  </a:cubicBezTo>
                  <a:cubicBezTo>
                    <a:pt x="f54" y="f55"/>
                    <a:pt x="f56" y="f57"/>
                    <a:pt x="f56" y="f16"/>
                  </a:cubicBezTo>
                  <a:cubicBezTo>
                    <a:pt x="f3" y="f58"/>
                    <a:pt x="f59" y="f60"/>
                    <a:pt x="f61" y="f62"/>
                  </a:cubicBezTo>
                  <a:cubicBezTo>
                    <a:pt x="f63" y="f64"/>
                    <a:pt x="f65" y="f35"/>
                    <a:pt x="f34" y="f3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4" name="Google Shape;4591;p64">
              <a:extLst>
                <a:ext uri="{FF2B5EF4-FFF2-40B4-BE49-F238E27FC236}">
                  <a16:creationId xmlns:a16="http://schemas.microsoft.com/office/drawing/2014/main" id="{ADD1BCFB-CA2B-4A68-985A-F2BB7CBDD47C}"/>
                </a:ext>
              </a:extLst>
            </p:cNvPr>
            <p:cNvSpPr/>
            <p:nvPr/>
          </p:nvSpPr>
          <p:spPr>
            <a:xfrm>
              <a:off x="1253861" y="3053583"/>
              <a:ext cx="83173" cy="689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2"/>
                <a:gd name="f4" fmla="val 2348"/>
                <a:gd name="f5" fmla="val 1210"/>
                <a:gd name="f6" fmla="val 219"/>
                <a:gd name="f7" fmla="val 1359"/>
                <a:gd name="f8" fmla="val 1500"/>
                <a:gd name="f9" fmla="val 259"/>
                <a:gd name="f10" fmla="val 1635"/>
                <a:gd name="f11" fmla="val 333"/>
                <a:gd name="f12" fmla="val 2235"/>
                <a:gd name="f13" fmla="val 675"/>
                <a:gd name="f14" fmla="val 2513"/>
                <a:gd name="f15" fmla="val 1669"/>
                <a:gd name="f16" fmla="val 2585"/>
                <a:gd name="f17" fmla="val 1975"/>
                <a:gd name="f18" fmla="val 2271"/>
                <a:gd name="f19" fmla="val 2085"/>
                <a:gd name="f20" fmla="val 1994"/>
                <a:gd name="f21" fmla="val 2127"/>
                <a:gd name="f22" fmla="val 1754"/>
                <a:gd name="f23" fmla="val 1200"/>
                <a:gd name="f24" fmla="val 845"/>
                <a:gd name="f25" fmla="val 1902"/>
                <a:gd name="f26" fmla="val 688"/>
                <a:gd name="f27" fmla="val 1773"/>
                <a:gd name="f28" fmla="val 386"/>
                <a:gd name="f29" fmla="val 1526"/>
                <a:gd name="f30" fmla="val 233"/>
                <a:gd name="f31" fmla="val 1181"/>
                <a:gd name="f32" fmla="val 284"/>
                <a:gd name="f33" fmla="val 875"/>
                <a:gd name="f34" fmla="val 328"/>
                <a:gd name="f35" fmla="val 610"/>
                <a:gd name="f36" fmla="val 527"/>
                <a:gd name="f37" fmla="val 402"/>
                <a:gd name="f38" fmla="val 842"/>
                <a:gd name="f39" fmla="val 289"/>
                <a:gd name="f40" fmla="val 970"/>
                <a:gd name="f41" fmla="val 242"/>
                <a:gd name="f42" fmla="val 1091"/>
                <a:gd name="f43" fmla="val 1208"/>
                <a:gd name="f44" fmla="val 1"/>
                <a:gd name="f45" fmla="val 1066"/>
                <a:gd name="f46" fmla="val 920"/>
                <a:gd name="f47" fmla="val 28"/>
                <a:gd name="f48" fmla="val 768"/>
                <a:gd name="f49" fmla="val 83"/>
                <a:gd name="f50" fmla="val 375"/>
                <a:gd name="f51" fmla="val 226"/>
                <a:gd name="f52" fmla="val 126"/>
                <a:gd name="f53" fmla="val 495"/>
                <a:gd name="f54" fmla="val 66"/>
                <a:gd name="f55" fmla="val 840"/>
                <a:gd name="f56" fmla="val 1224"/>
                <a:gd name="f57" fmla="val 184"/>
                <a:gd name="f58" fmla="val 1647"/>
                <a:gd name="f59" fmla="val 547"/>
                <a:gd name="f60" fmla="val 1943"/>
                <a:gd name="f61" fmla="val 727"/>
                <a:gd name="f62" fmla="val 2090"/>
                <a:gd name="f63" fmla="val 1131"/>
                <a:gd name="f64" fmla="val 1752"/>
                <a:gd name="f65" fmla="val 2038"/>
                <a:gd name="f66" fmla="val 2372"/>
                <a:gd name="f67" fmla="val 2292"/>
                <a:gd name="f68" fmla="val 2753"/>
                <a:gd name="f69" fmla="val 2147"/>
                <a:gd name="f70" fmla="val 2800"/>
                <a:gd name="f71" fmla="val 2076"/>
                <a:gd name="f72" fmla="val 2820"/>
                <a:gd name="f73" fmla="val 2025"/>
                <a:gd name="f74" fmla="val 2810"/>
                <a:gd name="f75" fmla="val 1968"/>
                <a:gd name="f76" fmla="val 2540"/>
                <a:gd name="f77" fmla="val 596"/>
                <a:gd name="f78" fmla="val 1744"/>
                <a:gd name="f79" fmla="val 145"/>
                <a:gd name="f80" fmla="val 1575"/>
                <a:gd name="f81" fmla="val 49"/>
                <a:gd name="f82" fmla="val 1396"/>
                <a:gd name="f83" fmla="*/ f0 1 2832"/>
                <a:gd name="f84" fmla="*/ f1 1 2348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2832"/>
                <a:gd name="f91" fmla="*/ f88 1 2348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2832" h="23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  <a:moveTo>
                    <a:pt x="f43" y="f44"/>
                  </a:moveTo>
                  <a:cubicBezTo>
                    <a:pt x="f45" y="f44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44" y="f56"/>
                    <a:pt x="f57" y="f58"/>
                    <a:pt x="f59" y="f60"/>
                  </a:cubicBezTo>
                  <a:cubicBezTo>
                    <a:pt x="f61" y="f62"/>
                    <a:pt x="f63" y="f4"/>
                    <a:pt x="f64" y="f4"/>
                  </a:cubicBezTo>
                  <a:cubicBezTo>
                    <a:pt x="f65" y="f4"/>
                    <a:pt x="f66" y="f67"/>
                    <a:pt x="f68" y="f69"/>
                  </a:cubicBezTo>
                  <a:cubicBezTo>
                    <a:pt x="f70" y="f21"/>
                    <a:pt x="f3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44"/>
                    <a:pt x="f43" y="f44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5" name="Google Shape;4592;p64">
              <a:extLst>
                <a:ext uri="{FF2B5EF4-FFF2-40B4-BE49-F238E27FC236}">
                  <a16:creationId xmlns:a16="http://schemas.microsoft.com/office/drawing/2014/main" id="{EC12EAF9-54A2-43F6-B483-8BBC5B6379BB}"/>
                </a:ext>
              </a:extLst>
            </p:cNvPr>
            <p:cNvSpPr/>
            <p:nvPr/>
          </p:nvSpPr>
          <p:spPr>
            <a:xfrm>
              <a:off x="1279181" y="3110423"/>
              <a:ext cx="70107" cy="72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7"/>
                <a:gd name="f4" fmla="val 2470"/>
                <a:gd name="f5" fmla="val 1767"/>
                <a:gd name="f6" fmla="val 248"/>
                <a:gd name="f7" fmla="val 1837"/>
                <a:gd name="f8" fmla="val 612"/>
                <a:gd name="f9" fmla="val 1991"/>
                <a:gd name="f10" fmla="val 1766"/>
                <a:gd name="f11" fmla="val 1241"/>
                <a:gd name="f12" fmla="val 2116"/>
                <a:gd name="f13" fmla="val 1074"/>
                <a:gd name="f14" fmla="val 2205"/>
                <a:gd name="f15" fmla="val 914"/>
                <a:gd name="f16" fmla="val 2250"/>
                <a:gd name="f17" fmla="val 774"/>
                <a:gd name="f18" fmla="val 658"/>
                <a:gd name="f19" fmla="val 555"/>
                <a:gd name="f20" fmla="val 2220"/>
                <a:gd name="f21" fmla="val 472"/>
                <a:gd name="f22" fmla="val 2159"/>
                <a:gd name="f23" fmla="val 303"/>
                <a:gd name="f24" fmla="val 2036"/>
                <a:gd name="f25" fmla="val 232"/>
                <a:gd name="f26" fmla="val 1806"/>
                <a:gd name="f27" fmla="val 279"/>
                <a:gd name="f28" fmla="val 1544"/>
                <a:gd name="f29" fmla="val 358"/>
                <a:gd name="f30" fmla="val 1109"/>
                <a:gd name="f31" fmla="val 792"/>
                <a:gd name="f32" fmla="val 548"/>
                <a:gd name="f33" fmla="val 1852"/>
                <a:gd name="f34" fmla="val 1842"/>
                <a:gd name="f35" fmla="val 1832"/>
                <a:gd name="f36" fmla="val 2"/>
                <a:gd name="f37" fmla="val 1822"/>
                <a:gd name="f38" fmla="val 4"/>
                <a:gd name="f39" fmla="val 372"/>
                <a:gd name="f40" fmla="val 406"/>
                <a:gd name="f41" fmla="val 111"/>
                <a:gd name="f42" fmla="val 1253"/>
                <a:gd name="f43" fmla="val 64"/>
                <a:gd name="f44" fmla="val 1504"/>
                <a:gd name="f45" fmla="val 1851"/>
                <a:gd name="f46" fmla="val 104"/>
                <a:gd name="f47" fmla="val 2162"/>
                <a:gd name="f48" fmla="val 342"/>
                <a:gd name="f49" fmla="val 2335"/>
                <a:gd name="f50" fmla="val 463"/>
                <a:gd name="f51" fmla="val 2425"/>
                <a:gd name="f52" fmla="val 611"/>
                <a:gd name="f53" fmla="val 2469"/>
                <a:gd name="f54" fmla="val 773"/>
                <a:gd name="f55" fmla="val 949"/>
                <a:gd name="f56" fmla="val 1141"/>
                <a:gd name="f57" fmla="val 2418"/>
                <a:gd name="f58" fmla="val 1339"/>
                <a:gd name="f59" fmla="val 2313"/>
                <a:gd name="f60" fmla="val 1821"/>
                <a:gd name="f61" fmla="val 1974"/>
                <a:gd name="f62" fmla="val 154"/>
                <a:gd name="f63" fmla="val 1957"/>
                <a:gd name="f64" fmla="val 82"/>
                <a:gd name="f65" fmla="val 1950"/>
                <a:gd name="f66" fmla="val 54"/>
                <a:gd name="f67" fmla="val 1930"/>
                <a:gd name="f68" fmla="val 28"/>
                <a:gd name="f69" fmla="val 1904"/>
                <a:gd name="f70" fmla="val 14"/>
                <a:gd name="f71" fmla="val 1888"/>
                <a:gd name="f72" fmla="val 5"/>
                <a:gd name="f73" fmla="val 1870"/>
                <a:gd name="f74" fmla="*/ f0 1 2387"/>
                <a:gd name="f75" fmla="*/ f1 1 2470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2387"/>
                <a:gd name="f82" fmla="*/ f79 1 2470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387" h="247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5" y="f6"/>
                  </a:cubicBezTo>
                  <a:close/>
                  <a:moveTo>
                    <a:pt x="f33" y="f2"/>
                  </a:moveTo>
                  <a:cubicBezTo>
                    <a:pt x="f34" y="f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2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7"/>
                    <a:pt x="f58" y="f59"/>
                  </a:cubicBezTo>
                  <a:cubicBezTo>
                    <a:pt x="f3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2"/>
                    <a:pt x="f33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6" name="Google Shape;4593;p64">
              <a:extLst>
                <a:ext uri="{FF2B5EF4-FFF2-40B4-BE49-F238E27FC236}">
                  <a16:creationId xmlns:a16="http://schemas.microsoft.com/office/drawing/2014/main" id="{26F0ACA9-D8FD-468E-91A0-A8ADC0E88E67}"/>
                </a:ext>
              </a:extLst>
            </p:cNvPr>
            <p:cNvSpPr/>
            <p:nvPr/>
          </p:nvSpPr>
          <p:spPr>
            <a:xfrm>
              <a:off x="1315565" y="3033906"/>
              <a:ext cx="67052" cy="82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83"/>
                <a:gd name="f4" fmla="val 2825"/>
                <a:gd name="f5" fmla="val 1124"/>
                <a:gd name="f6" fmla="val 219"/>
                <a:gd name="f7" fmla="val 1419"/>
                <a:gd name="f8" fmla="val 1675"/>
                <a:gd name="f9" fmla="val 341"/>
                <a:gd name="f10" fmla="val 1787"/>
                <a:gd name="f11" fmla="val 550"/>
                <a:gd name="f12" fmla="val 2022"/>
                <a:gd name="f13" fmla="val 996"/>
                <a:gd name="f14" fmla="val 1608"/>
                <a:gd name="f15" fmla="val 1725"/>
                <a:gd name="f16" fmla="val 674"/>
                <a:gd name="f17" fmla="val 2519"/>
                <a:gd name="f18" fmla="val 561"/>
                <a:gd name="f19" fmla="val 2096"/>
                <a:gd name="f20" fmla="val 299"/>
                <a:gd name="f21" fmla="val 951"/>
                <a:gd name="f22" fmla="val 567"/>
                <a:gd name="f23" fmla="val 457"/>
                <a:gd name="f24" fmla="val 621"/>
                <a:gd name="f25" fmla="val 359"/>
                <a:gd name="f26" fmla="val 692"/>
                <a:gd name="f27" fmla="val 296"/>
                <a:gd name="f28" fmla="val 785"/>
                <a:gd name="f29" fmla="val 269"/>
                <a:gd name="f30" fmla="val 899"/>
                <a:gd name="f31" fmla="val 235"/>
                <a:gd name="f32" fmla="val 1016"/>
                <a:gd name="f33" fmla="val 1119"/>
                <a:gd name="f34" fmla="val 1"/>
                <a:gd name="f35" fmla="val 990"/>
                <a:gd name="f36" fmla="val 855"/>
                <a:gd name="f37" fmla="val 20"/>
                <a:gd name="f38" fmla="val 721"/>
                <a:gd name="f39" fmla="val 60"/>
                <a:gd name="f40" fmla="val 571"/>
                <a:gd name="f41" fmla="val 104"/>
                <a:gd name="f42" fmla="val 454"/>
                <a:gd name="f43" fmla="val 204"/>
                <a:gd name="f44" fmla="val 372"/>
                <a:gd name="f45" fmla="val 355"/>
                <a:gd name="f46" fmla="val 1044"/>
                <a:gd name="f47" fmla="val 484"/>
                <a:gd name="f48" fmla="val 2676"/>
                <a:gd name="f49" fmla="val 506"/>
                <a:gd name="f50" fmla="val 2746"/>
                <a:gd name="f51" fmla="val 517"/>
                <a:gd name="f52" fmla="val 2781"/>
                <a:gd name="f53" fmla="val 543"/>
                <a:gd name="f54" fmla="val 2808"/>
                <a:gd name="f55" fmla="val 578"/>
                <a:gd name="f56" fmla="val 2818"/>
                <a:gd name="f57" fmla="val 590"/>
                <a:gd name="f58" fmla="val 2823"/>
                <a:gd name="f59" fmla="val 600"/>
                <a:gd name="f60" fmla="val 2824"/>
                <a:gd name="f61" fmla="val 611"/>
                <a:gd name="f62" fmla="val 635"/>
                <a:gd name="f63" fmla="val 661"/>
                <a:gd name="f64" fmla="val 2816"/>
                <a:gd name="f65" fmla="val 681"/>
                <a:gd name="f66" fmla="val 2797"/>
                <a:gd name="f67" fmla="val 1493"/>
                <a:gd name="f68" fmla="val 2122"/>
                <a:gd name="f69" fmla="val 722"/>
                <a:gd name="f70" fmla="val 1980"/>
                <a:gd name="f71" fmla="val 449"/>
                <a:gd name="f72" fmla="val 1830"/>
                <a:gd name="f73" fmla="val 164"/>
                <a:gd name="f74" fmla="val 1497"/>
                <a:gd name="f75" fmla="*/ f0 1 2283"/>
                <a:gd name="f76" fmla="*/ f1 1 2825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2283"/>
                <a:gd name="f83" fmla="*/ f80 1 2825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2283" h="282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2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3" y="f67"/>
                    <a:pt x="f68" y="f69"/>
                    <a:pt x="f70" y="f71"/>
                  </a:cubicBezTo>
                  <a:cubicBezTo>
                    <a:pt x="f72" y="f73"/>
                    <a:pt x="f74" y="f34"/>
                    <a:pt x="f33" y="f34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7" name="Google Shape;4594;p64">
              <a:extLst>
                <a:ext uri="{FF2B5EF4-FFF2-40B4-BE49-F238E27FC236}">
                  <a16:creationId xmlns:a16="http://schemas.microsoft.com/office/drawing/2014/main" id="{23272365-3A4F-47D2-A038-BCFF40651E7F}"/>
                </a:ext>
              </a:extLst>
            </p:cNvPr>
            <p:cNvSpPr/>
            <p:nvPr/>
          </p:nvSpPr>
          <p:spPr>
            <a:xfrm>
              <a:off x="999338" y="3175235"/>
              <a:ext cx="192517" cy="1990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55"/>
                <a:gd name="f4" fmla="val 6777"/>
                <a:gd name="f5" fmla="val 1897"/>
                <a:gd name="f6" fmla="val 1"/>
                <a:gd name="f7" fmla="val 1870"/>
                <a:gd name="f8" fmla="val 1843"/>
                <a:gd name="f9" fmla="val 11"/>
                <a:gd name="f10" fmla="val 1822"/>
                <a:gd name="f11" fmla="val 30"/>
                <a:gd name="f12" fmla="val 592"/>
                <a:gd name="f13" fmla="val 1171"/>
                <a:gd name="f14" fmla="val 2357"/>
                <a:gd name="f15" fmla="val 113"/>
                <a:gd name="f16" fmla="val 3457"/>
                <a:gd name="f17" fmla="val 213"/>
                <a:gd name="f18" fmla="val 4436"/>
                <a:gd name="f19" fmla="val 862"/>
                <a:gd name="f20" fmla="val 5295"/>
                <a:gd name="f21" fmla="val 2044"/>
                <a:gd name="f22" fmla="val 6010"/>
                <a:gd name="f23" fmla="val 2886"/>
                <a:gd name="f24" fmla="val 6521"/>
                <a:gd name="f25" fmla="val 3695"/>
                <a:gd name="f26" fmla="val 6776"/>
                <a:gd name="f27" fmla="val 4482"/>
                <a:gd name="f28" fmla="val 5163"/>
                <a:gd name="f29" fmla="val 5827"/>
                <a:gd name="f30" fmla="val 6585"/>
                <a:gd name="f31" fmla="val 6483"/>
                <a:gd name="f32" fmla="val 6204"/>
                <a:gd name="f33" fmla="val 6537"/>
                <a:gd name="f34" fmla="val 6174"/>
                <a:gd name="f35" fmla="val 6107"/>
                <a:gd name="f36" fmla="val 6525"/>
                <a:gd name="f37" fmla="val 6054"/>
                <a:gd name="f38" fmla="val 6504"/>
                <a:gd name="f39" fmla="val 6019"/>
                <a:gd name="f40" fmla="val 6467"/>
                <a:gd name="f41" fmla="val 5999"/>
                <a:gd name="f42" fmla="val 6428"/>
                <a:gd name="f43" fmla="val 6410"/>
                <a:gd name="f44" fmla="val 6392"/>
                <a:gd name="f45" fmla="val 6003"/>
                <a:gd name="f46" fmla="val 6375"/>
                <a:gd name="f47" fmla="val 6013"/>
                <a:gd name="f48" fmla="val 5756"/>
                <a:gd name="f49" fmla="val 6371"/>
                <a:gd name="f50" fmla="val 5128"/>
                <a:gd name="f51" fmla="val 6551"/>
                <a:gd name="f52" fmla="val 4484"/>
                <a:gd name="f53" fmla="val 3734"/>
                <a:gd name="f54" fmla="val 2963"/>
                <a:gd name="f55" fmla="val 6307"/>
                <a:gd name="f56" fmla="val 2158"/>
                <a:gd name="f57" fmla="val 5821"/>
                <a:gd name="f58" fmla="val 1039"/>
                <a:gd name="f59" fmla="val 5143"/>
                <a:gd name="f60" fmla="val 424"/>
                <a:gd name="f61" fmla="val 4340"/>
                <a:gd name="f62" fmla="val 331"/>
                <a:gd name="f63" fmla="val 3434"/>
                <a:gd name="f64" fmla="val 229"/>
                <a:gd name="f65" fmla="val 2417"/>
                <a:gd name="f66" fmla="val 811"/>
                <a:gd name="f67" fmla="val 1266"/>
                <a:gd name="f68" fmla="val 1972"/>
                <a:gd name="f69" fmla="val 191"/>
                <a:gd name="f70" fmla="val 2016"/>
                <a:gd name="f71" fmla="val 150"/>
                <a:gd name="f72" fmla="val 2017"/>
                <a:gd name="f73" fmla="val 80"/>
                <a:gd name="f74" fmla="val 1976"/>
                <a:gd name="f75" fmla="val 36"/>
                <a:gd name="f76" fmla="val 1955"/>
                <a:gd name="f77" fmla="val 13"/>
                <a:gd name="f78" fmla="val 1926"/>
                <a:gd name="f79" fmla="*/ f0 1 6555"/>
                <a:gd name="f80" fmla="*/ f1 1 6777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6555"/>
                <a:gd name="f87" fmla="*/ f84 1 6777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6555" h="67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8" name="Google Shape;4595;p64">
              <a:extLst>
                <a:ext uri="{FF2B5EF4-FFF2-40B4-BE49-F238E27FC236}">
                  <a16:creationId xmlns:a16="http://schemas.microsoft.com/office/drawing/2014/main" id="{BBE762B6-6035-4C2B-803A-99B4193B0EC5}"/>
                </a:ext>
              </a:extLst>
            </p:cNvPr>
            <p:cNvSpPr/>
            <p:nvPr/>
          </p:nvSpPr>
          <p:spPr>
            <a:xfrm>
              <a:off x="1481949" y="2830196"/>
              <a:ext cx="189994" cy="201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69"/>
                <a:gd name="f4" fmla="val 6871"/>
                <a:gd name="f5" fmla="val 1849"/>
                <a:gd name="f6" fmla="val 1240"/>
                <a:gd name="f7" fmla="val 647"/>
                <a:gd name="f8" fmla="val 152"/>
                <a:gd name="f9" fmla="val 74"/>
                <a:gd name="f10" fmla="val 455"/>
                <a:gd name="f11" fmla="val 19"/>
                <a:gd name="f12" fmla="val 483"/>
                <a:gd name="f13" fmla="val 549"/>
                <a:gd name="f14" fmla="val 29"/>
                <a:gd name="f15" fmla="val 603"/>
                <a:gd name="f16" fmla="val 49"/>
                <a:gd name="f17" fmla="val 640"/>
                <a:gd name="f18" fmla="val 86"/>
                <a:gd name="f19" fmla="val 661"/>
                <a:gd name="f20" fmla="val 125"/>
                <a:gd name="f21" fmla="val 142"/>
                <a:gd name="f22" fmla="val 159"/>
                <a:gd name="f23" fmla="val 657"/>
                <a:gd name="f24" fmla="val 175"/>
                <a:gd name="f25" fmla="val 649"/>
                <a:gd name="f26" fmla="val 714"/>
                <a:gd name="f27" fmla="val 363"/>
                <a:gd name="f28" fmla="val 1273"/>
                <a:gd name="f29" fmla="val 221"/>
                <a:gd name="f30" fmla="val 2599"/>
                <a:gd name="f31" fmla="val 3379"/>
                <a:gd name="f32" fmla="val 463"/>
                <a:gd name="f33" fmla="val 4180"/>
                <a:gd name="f34" fmla="val 948"/>
                <a:gd name="f35" fmla="val 5324"/>
                <a:gd name="f36" fmla="val 1643"/>
                <a:gd name="f37" fmla="val 5970"/>
                <a:gd name="f38" fmla="val 2476"/>
                <a:gd name="f39" fmla="val 6100"/>
                <a:gd name="f40" fmla="val 3424"/>
                <a:gd name="f41" fmla="val 6278"/>
                <a:gd name="f42" fmla="val 4729"/>
                <a:gd name="f43" fmla="val 5452"/>
                <a:gd name="f44" fmla="val 5918"/>
                <a:gd name="f45" fmla="val 4730"/>
                <a:gd name="f46" fmla="val 6685"/>
                <a:gd name="f47" fmla="val 4688"/>
                <a:gd name="f48" fmla="val 6730"/>
                <a:gd name="f49" fmla="val 4690"/>
                <a:gd name="f50" fmla="val 6799"/>
                <a:gd name="f51" fmla="val 4735"/>
                <a:gd name="f52" fmla="val 6841"/>
                <a:gd name="f53" fmla="val 4757"/>
                <a:gd name="f54" fmla="val 6861"/>
                <a:gd name="f55" fmla="val 4782"/>
                <a:gd name="f56" fmla="val 4810"/>
                <a:gd name="f57" fmla="val 4838"/>
                <a:gd name="f58" fmla="val 4868"/>
                <a:gd name="f59" fmla="val 6858"/>
                <a:gd name="f60" fmla="val 4889"/>
                <a:gd name="f61" fmla="val 6836"/>
                <a:gd name="f62" fmla="val 5976"/>
                <a:gd name="f63" fmla="val 5687"/>
                <a:gd name="f64" fmla="val 4497"/>
                <a:gd name="f65" fmla="val 6319"/>
                <a:gd name="f66" fmla="val 3396"/>
                <a:gd name="f67" fmla="val 6181"/>
                <a:gd name="f68" fmla="val 2376"/>
                <a:gd name="f69" fmla="val 5499"/>
                <a:gd name="f70" fmla="val 1492"/>
                <a:gd name="f71" fmla="val 4295"/>
                <a:gd name="f72" fmla="val 761"/>
                <a:gd name="f73" fmla="val 3456"/>
                <a:gd name="f74" fmla="val 254"/>
                <a:gd name="f75" fmla="val 2639"/>
                <a:gd name="f76" fmla="*/ f0 1 6469"/>
                <a:gd name="f77" fmla="*/ f1 1 6871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6469"/>
                <a:gd name="f84" fmla="*/ f81 1 6871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6469" h="687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5" y="f29"/>
                  </a:cubicBezTo>
                  <a:cubicBezTo>
                    <a:pt x="f30" y="f29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4"/>
                    <a:pt x="f56" y="f4"/>
                  </a:cubicBezTo>
                  <a:cubicBezTo>
                    <a:pt x="f57" y="f4"/>
                    <a:pt x="f58" y="f59"/>
                    <a:pt x="f60" y="f61"/>
                  </a:cubicBezTo>
                  <a:cubicBezTo>
                    <a:pt x="f62" y="f63"/>
                    <a:pt x="f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9" name="Google Shape;4596;p64">
              <a:extLst>
                <a:ext uri="{FF2B5EF4-FFF2-40B4-BE49-F238E27FC236}">
                  <a16:creationId xmlns:a16="http://schemas.microsoft.com/office/drawing/2014/main" id="{DEFF1840-04EA-47E2-9F5F-92B90F88FCE3}"/>
                </a:ext>
              </a:extLst>
            </p:cNvPr>
            <p:cNvSpPr/>
            <p:nvPr/>
          </p:nvSpPr>
          <p:spPr>
            <a:xfrm>
              <a:off x="1055528" y="2768519"/>
              <a:ext cx="209671" cy="1938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39"/>
                <a:gd name="f4" fmla="val 6600"/>
                <a:gd name="f5" fmla="val 3966"/>
                <a:gd name="f6" fmla="val 3837"/>
                <a:gd name="f7" fmla="val 3709"/>
                <a:gd name="f8" fmla="val 9"/>
                <a:gd name="f9" fmla="val 3582"/>
                <a:gd name="f10" fmla="val 26"/>
                <a:gd name="f11" fmla="val 2569"/>
                <a:gd name="f12" fmla="val 161"/>
                <a:gd name="f13" fmla="val 1692"/>
                <a:gd name="f14" fmla="val 832"/>
                <a:gd name="f15" fmla="val 973"/>
                <a:gd name="f16" fmla="val 2020"/>
                <a:gd name="f17" fmla="val 19"/>
                <a:gd name="f18" fmla="val 3595"/>
                <a:gd name="f19" fmla="val 5120"/>
                <a:gd name="f20" fmla="val 913"/>
                <a:gd name="f21" fmla="val 6550"/>
                <a:gd name="f22" fmla="val 935"/>
                <a:gd name="f23" fmla="val 6582"/>
                <a:gd name="f24" fmla="val 970"/>
                <a:gd name="f25" fmla="val 6599"/>
                <a:gd name="f26" fmla="val 1006"/>
                <a:gd name="f27" fmla="val 1026"/>
                <a:gd name="f28" fmla="val 1044"/>
                <a:gd name="f29" fmla="val 6594"/>
                <a:gd name="f30" fmla="val 1063"/>
                <a:gd name="f31" fmla="val 6584"/>
                <a:gd name="f32" fmla="val 1114"/>
                <a:gd name="f33" fmla="val 6551"/>
                <a:gd name="f34" fmla="val 1128"/>
                <a:gd name="f35" fmla="val 6484"/>
                <a:gd name="f36" fmla="val 1095"/>
                <a:gd name="f37" fmla="val 6433"/>
                <a:gd name="f38" fmla="val 231"/>
                <a:gd name="f39" fmla="val 5080"/>
                <a:gd name="f40" fmla="val 252"/>
                <a:gd name="f41" fmla="val 3632"/>
                <a:gd name="f42" fmla="val 1160"/>
                <a:gd name="f43" fmla="val 2133"/>
                <a:gd name="f44" fmla="val 1843"/>
                <a:gd name="f45" fmla="val 1004"/>
                <a:gd name="f46" fmla="val 2668"/>
                <a:gd name="f47" fmla="val 369"/>
                <a:gd name="f48" fmla="val 3609"/>
                <a:gd name="f49" fmla="val 242"/>
                <a:gd name="f50" fmla="val 3720"/>
                <a:gd name="f51" fmla="val 228"/>
                <a:gd name="f52" fmla="val 3833"/>
                <a:gd name="f53" fmla="val 220"/>
                <a:gd name="f54" fmla="val 3947"/>
                <a:gd name="f55" fmla="val 4897"/>
                <a:gd name="f56" fmla="val 5946"/>
                <a:gd name="f57" fmla="val 725"/>
                <a:gd name="f58" fmla="val 6940"/>
                <a:gd name="f59" fmla="val 1669"/>
                <a:gd name="f60" fmla="val 6962"/>
                <a:gd name="f61" fmla="val 1690"/>
                <a:gd name="f62" fmla="val 6989"/>
                <a:gd name="f63" fmla="val 1700"/>
                <a:gd name="f64" fmla="val 7016"/>
                <a:gd name="f65" fmla="val 7045"/>
                <a:gd name="f66" fmla="val 7074"/>
                <a:gd name="f67" fmla="val 1688"/>
                <a:gd name="f68" fmla="val 7095"/>
                <a:gd name="f69" fmla="val 1665"/>
                <a:gd name="f70" fmla="val 7138"/>
                <a:gd name="f71" fmla="val 1621"/>
                <a:gd name="f72" fmla="val 7137"/>
                <a:gd name="f73" fmla="val 1551"/>
                <a:gd name="f74" fmla="val 7092"/>
                <a:gd name="f75" fmla="val 1510"/>
                <a:gd name="f76" fmla="val 6047"/>
                <a:gd name="f77" fmla="val 516"/>
                <a:gd name="f78" fmla="val 4975"/>
                <a:gd name="f79" fmla="*/ f0 1 7139"/>
                <a:gd name="f80" fmla="*/ f1 1 6600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7139"/>
                <a:gd name="f87" fmla="*/ f84 1 6600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7139" h="660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3"/>
                  </a:cubicBezTo>
                  <a:cubicBezTo>
                    <a:pt x="f65" y="f63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0" name="Google Shape;4597;p64">
              <a:extLst>
                <a:ext uri="{FF2B5EF4-FFF2-40B4-BE49-F238E27FC236}">
                  <a16:creationId xmlns:a16="http://schemas.microsoft.com/office/drawing/2014/main" id="{7F2E6709-1675-4870-8DFC-6C2B44929E14}"/>
                </a:ext>
              </a:extLst>
            </p:cNvPr>
            <p:cNvSpPr/>
            <p:nvPr/>
          </p:nvSpPr>
          <p:spPr>
            <a:xfrm>
              <a:off x="1406941" y="3251661"/>
              <a:ext cx="206087" cy="183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17"/>
                <a:gd name="f4" fmla="val 6240"/>
                <a:gd name="f5" fmla="val 6278"/>
                <a:gd name="f6" fmla="val 6262"/>
                <a:gd name="f7" fmla="val 6246"/>
                <a:gd name="f8" fmla="val 4"/>
                <a:gd name="f9" fmla="val 6230"/>
                <a:gd name="f10" fmla="val 11"/>
                <a:gd name="f11" fmla="val 6176"/>
                <a:gd name="f12" fmla="val 39"/>
                <a:gd name="f13" fmla="val 6153"/>
                <a:gd name="f14" fmla="val 103"/>
                <a:gd name="f15" fmla="val 6180"/>
                <a:gd name="f16" fmla="val 158"/>
                <a:gd name="f17" fmla="val 6787"/>
                <a:gd name="f18" fmla="val 1400"/>
                <a:gd name="f19" fmla="val 6664"/>
                <a:gd name="f20" fmla="val 2739"/>
                <a:gd name="f21" fmla="val 5818"/>
                <a:gd name="f22" fmla="val 4136"/>
                <a:gd name="f23" fmla="val 5125"/>
                <a:gd name="f24" fmla="val 5282"/>
                <a:gd name="f25" fmla="val 4306"/>
                <a:gd name="f26" fmla="val 5912"/>
                <a:gd name="f27" fmla="val 3385"/>
                <a:gd name="f28" fmla="val 6006"/>
                <a:gd name="f29" fmla="val 3307"/>
                <a:gd name="f30" fmla="val 6014"/>
                <a:gd name="f31" fmla="val 3228"/>
                <a:gd name="f32" fmla="val 6017"/>
                <a:gd name="f33" fmla="val 3149"/>
                <a:gd name="f34" fmla="val 2203"/>
                <a:gd name="f35" fmla="val 1167"/>
                <a:gd name="f36" fmla="val 5457"/>
                <a:gd name="f37" fmla="val 202"/>
                <a:gd name="f38" fmla="val 4416"/>
                <a:gd name="f39" fmla="val 181"/>
                <a:gd name="f40" fmla="val 4393"/>
                <a:gd name="f41" fmla="val 152"/>
                <a:gd name="f42" fmla="val 4381"/>
                <a:gd name="f43" fmla="val 123"/>
                <a:gd name="f44" fmla="val 96"/>
                <a:gd name="f45" fmla="val 69"/>
                <a:gd name="f46" fmla="val 4391"/>
                <a:gd name="f47" fmla="val 48"/>
                <a:gd name="f48" fmla="val 4411"/>
                <a:gd name="f49" fmla="val 2"/>
                <a:gd name="f50" fmla="val 4452"/>
                <a:gd name="f51" fmla="val 1"/>
                <a:gd name="f52" fmla="val 4520"/>
                <a:gd name="f53" fmla="val 42"/>
                <a:gd name="f54" fmla="val 4566"/>
                <a:gd name="f55" fmla="val 1063"/>
                <a:gd name="f56" fmla="val 5665"/>
                <a:gd name="f57" fmla="val 2128"/>
                <a:gd name="f58" fmla="val 6239"/>
                <a:gd name="f59" fmla="val 3140"/>
                <a:gd name="f60" fmla="val 3319"/>
                <a:gd name="f61" fmla="val 6233"/>
                <a:gd name="f62" fmla="val 3406"/>
                <a:gd name="f63" fmla="val 6225"/>
                <a:gd name="f64" fmla="val 4400"/>
                <a:gd name="f65" fmla="val 6122"/>
                <a:gd name="f66" fmla="val 5274"/>
                <a:gd name="f67" fmla="val 5459"/>
                <a:gd name="f68" fmla="val 6005"/>
                <a:gd name="f69" fmla="val 4250"/>
                <a:gd name="f70" fmla="val 6892"/>
                <a:gd name="f71" fmla="val 2786"/>
                <a:gd name="f72" fmla="val 7016"/>
                <a:gd name="f73" fmla="val 1376"/>
                <a:gd name="f74" fmla="val 6375"/>
                <a:gd name="f75" fmla="val 61"/>
                <a:gd name="f76" fmla="val 6357"/>
                <a:gd name="f77" fmla="val 23"/>
                <a:gd name="f78" fmla="val 6318"/>
                <a:gd name="f79" fmla="*/ f0 1 7017"/>
                <a:gd name="f80" fmla="*/ f1 1 6240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7017"/>
                <a:gd name="f87" fmla="*/ f84 1 6240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7017" h="624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31" y="f58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1" name="Google Shape;4598;p64">
              <a:extLst>
                <a:ext uri="{FF2B5EF4-FFF2-40B4-BE49-F238E27FC236}">
                  <a16:creationId xmlns:a16="http://schemas.microsoft.com/office/drawing/2014/main" id="{D07D5100-9954-4B4F-B82B-B00244C76F88}"/>
                </a:ext>
              </a:extLst>
            </p:cNvPr>
            <p:cNvSpPr/>
            <p:nvPr/>
          </p:nvSpPr>
          <p:spPr>
            <a:xfrm>
              <a:off x="945004" y="2955605"/>
              <a:ext cx="380372" cy="231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51"/>
                <a:gd name="f4" fmla="val 7879"/>
                <a:gd name="f5" fmla="val 4374"/>
                <a:gd name="f6" fmla="val 3600"/>
                <a:gd name="f7" fmla="val 2884"/>
                <a:gd name="f8" fmla="val 113"/>
                <a:gd name="f9" fmla="val 2278"/>
                <a:gd name="f10" fmla="val 358"/>
                <a:gd name="f11" fmla="val 1180"/>
                <a:gd name="f12" fmla="val 802"/>
                <a:gd name="f13" fmla="val 1"/>
                <a:gd name="f14" fmla="val 1862"/>
                <a:gd name="f15" fmla="val 623"/>
                <a:gd name="f16" fmla="val 4394"/>
                <a:gd name="f17" fmla="val 989"/>
                <a:gd name="f18" fmla="val 5883"/>
                <a:gd name="f19" fmla="val 1787"/>
                <a:gd name="f20" fmla="val 6910"/>
                <a:gd name="f21" fmla="val 2994"/>
                <a:gd name="f22" fmla="val 7445"/>
                <a:gd name="f23" fmla="val 3696"/>
                <a:gd name="f24" fmla="val 7757"/>
                <a:gd name="f25" fmla="val 4494"/>
                <a:gd name="f26" fmla="val 7878"/>
                <a:gd name="f27" fmla="val 5309"/>
                <a:gd name="f28" fmla="val 6617"/>
                <a:gd name="f29" fmla="val 7973"/>
                <a:gd name="f30" fmla="val 7565"/>
                <a:gd name="f31" fmla="val 9054"/>
                <a:gd name="f32" fmla="val 7226"/>
                <a:gd name="f33" fmla="val 10942"/>
                <a:gd name="f34" fmla="val 6632"/>
                <a:gd name="f35" fmla="val 12423"/>
                <a:gd name="f36" fmla="val 5838"/>
                <a:gd name="f37" fmla="val 12438"/>
                <a:gd name="f38" fmla="val 5831"/>
                <a:gd name="f39" fmla="val 12490"/>
                <a:gd name="f40" fmla="val 5801"/>
                <a:gd name="f41" fmla="val 12510"/>
                <a:gd name="f42" fmla="val 5735"/>
                <a:gd name="f43" fmla="val 12482"/>
                <a:gd name="f44" fmla="val 5682"/>
                <a:gd name="f45" fmla="val 12462"/>
                <a:gd name="f46" fmla="val 5645"/>
                <a:gd name="f47" fmla="val 12424"/>
                <a:gd name="f48" fmla="val 5625"/>
                <a:gd name="f49" fmla="val 12385"/>
                <a:gd name="f50" fmla="val 12367"/>
                <a:gd name="f51" fmla="val 12350"/>
                <a:gd name="f52" fmla="val 5629"/>
                <a:gd name="f53" fmla="val 12334"/>
                <a:gd name="f54" fmla="val 5637"/>
                <a:gd name="f55" fmla="val 12288"/>
                <a:gd name="f56" fmla="val 5663"/>
                <a:gd name="f57" fmla="val 8539"/>
                <a:gd name="f58" fmla="val 7660"/>
                <a:gd name="f59" fmla="val 5301"/>
                <a:gd name="f60" fmla="val 4510"/>
                <a:gd name="f61" fmla="val 3750"/>
                <a:gd name="f62" fmla="val 7541"/>
                <a:gd name="f63" fmla="val 3081"/>
                <a:gd name="f64" fmla="val 7245"/>
                <a:gd name="f65" fmla="val 1940"/>
                <a:gd name="f66" fmla="val 6738"/>
                <a:gd name="f67" fmla="val 1183"/>
                <a:gd name="f68" fmla="val 5761"/>
                <a:gd name="f69" fmla="val 834"/>
                <a:gd name="f70" fmla="val 4339"/>
                <a:gd name="f71" fmla="val 374"/>
                <a:gd name="f72" fmla="val 2458"/>
                <a:gd name="f73" fmla="val 901"/>
                <a:gd name="f74" fmla="val 1149"/>
                <a:gd name="f75" fmla="val 2361"/>
                <a:gd name="f76" fmla="val 561"/>
                <a:gd name="f77" fmla="val 2950"/>
                <a:gd name="f78" fmla="val 323"/>
                <a:gd name="f79" fmla="val 3647"/>
                <a:gd name="f80" fmla="val 214"/>
                <a:gd name="f81" fmla="val 4399"/>
                <a:gd name="f82" fmla="val 7441"/>
                <a:gd name="f83" fmla="val 11384"/>
                <a:gd name="f84" fmla="val 2004"/>
                <a:gd name="f85" fmla="val 12731"/>
                <a:gd name="f86" fmla="val 4318"/>
                <a:gd name="f87" fmla="val 12751"/>
                <a:gd name="f88" fmla="val 4353"/>
                <a:gd name="f89" fmla="val 12789"/>
                <a:gd name="f90" fmla="val 4372"/>
                <a:gd name="f91" fmla="val 12827"/>
                <a:gd name="f92" fmla="val 12845"/>
                <a:gd name="f93" fmla="val 12864"/>
                <a:gd name="f94" fmla="val 4368"/>
                <a:gd name="f95" fmla="val 12881"/>
                <a:gd name="f96" fmla="val 4358"/>
                <a:gd name="f97" fmla="val 12932"/>
                <a:gd name="f98" fmla="val 4327"/>
                <a:gd name="f99" fmla="val 12950"/>
                <a:gd name="f100" fmla="val 4260"/>
                <a:gd name="f101" fmla="val 12920"/>
                <a:gd name="f102" fmla="val 4208"/>
                <a:gd name="f103" fmla="val 11539"/>
                <a:gd name="f104" fmla="val 1835"/>
                <a:gd name="f105" fmla="val 7496"/>
                <a:gd name="f106" fmla="*/ f0 1 12951"/>
                <a:gd name="f107" fmla="*/ f1 1 7879"/>
                <a:gd name="f108" fmla="val f2"/>
                <a:gd name="f109" fmla="val f3"/>
                <a:gd name="f110" fmla="val f4"/>
                <a:gd name="f111" fmla="+- f110 0 f108"/>
                <a:gd name="f112" fmla="+- f109 0 f108"/>
                <a:gd name="f113" fmla="*/ f112 1 12951"/>
                <a:gd name="f114" fmla="*/ f111 1 7879"/>
                <a:gd name="f115" fmla="*/ f108 1 f113"/>
                <a:gd name="f116" fmla="*/ f109 1 f113"/>
                <a:gd name="f117" fmla="*/ f108 1 f114"/>
                <a:gd name="f118" fmla="*/ f110 1 f114"/>
                <a:gd name="f119" fmla="*/ f115 f106 1"/>
                <a:gd name="f120" fmla="*/ f116 f106 1"/>
                <a:gd name="f121" fmla="*/ f118 f107 1"/>
                <a:gd name="f122" fmla="*/ f117 f1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9" t="f122" r="f120" b="f121"/>
              <a:pathLst>
                <a:path w="12951" h="78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2" name="Google Shape;4599;p64">
              <a:extLst>
                <a:ext uri="{FF2B5EF4-FFF2-40B4-BE49-F238E27FC236}">
                  <a16:creationId xmlns:a16="http://schemas.microsoft.com/office/drawing/2014/main" id="{C943A5BD-64D7-47E5-BA0E-FFDE81AADED4}"/>
                </a:ext>
              </a:extLst>
            </p:cNvPr>
            <p:cNvSpPr/>
            <p:nvPr/>
          </p:nvSpPr>
          <p:spPr>
            <a:xfrm>
              <a:off x="1352900" y="3019138"/>
              <a:ext cx="366482" cy="239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78"/>
                <a:gd name="f4" fmla="val 8144"/>
                <a:gd name="f5" fmla="val 7593"/>
                <a:gd name="f6" fmla="val 1"/>
                <a:gd name="f7" fmla="val 6283"/>
                <a:gd name="f8" fmla="val 4918"/>
                <a:gd name="f9" fmla="val 363"/>
                <a:gd name="f10" fmla="val 3845"/>
                <a:gd name="f11" fmla="val 744"/>
                <a:gd name="f12" fmla="val 2074"/>
                <a:gd name="f13" fmla="val 1372"/>
                <a:gd name="f14" fmla="val 694"/>
                <a:gd name="f15" fmla="val 2184"/>
                <a:gd name="f16" fmla="val 680"/>
                <a:gd name="f17" fmla="val 2192"/>
                <a:gd name="f18" fmla="val 626"/>
                <a:gd name="f19" fmla="val 2223"/>
                <a:gd name="f20" fmla="val 610"/>
                <a:gd name="f21" fmla="val 2290"/>
                <a:gd name="f22" fmla="val 640"/>
                <a:gd name="f23" fmla="val 2342"/>
                <a:gd name="f24" fmla="val 661"/>
                <a:gd name="f25" fmla="val 2378"/>
                <a:gd name="f26" fmla="val 697"/>
                <a:gd name="f27" fmla="val 2397"/>
                <a:gd name="f28" fmla="val 735"/>
                <a:gd name="f29" fmla="val 753"/>
                <a:gd name="f30" fmla="val 773"/>
                <a:gd name="f31" fmla="val 2392"/>
                <a:gd name="f32" fmla="val 790"/>
                <a:gd name="f33" fmla="val 2382"/>
                <a:gd name="f34" fmla="val 834"/>
                <a:gd name="f35" fmla="val 2355"/>
                <a:gd name="f36" fmla="val 4482"/>
                <a:gd name="f37" fmla="val 219"/>
                <a:gd name="f38" fmla="val 7592"/>
                <a:gd name="f39" fmla="val 8267"/>
                <a:gd name="f40" fmla="val 8916"/>
                <a:gd name="f41" fmla="val 320"/>
                <a:gd name="f42" fmla="val 9498"/>
                <a:gd name="f43" fmla="val 564"/>
                <a:gd name="f44" fmla="val 10633"/>
                <a:gd name="f45" fmla="val 1039"/>
                <a:gd name="f46" fmla="val 11390"/>
                <a:gd name="f47" fmla="val 2018"/>
                <a:gd name="f48" fmla="val 11747"/>
                <a:gd name="f49" fmla="val 3472"/>
                <a:gd name="f50" fmla="val 12372"/>
                <a:gd name="f51" fmla="val 6014"/>
                <a:gd name="f52" fmla="val 11162"/>
                <a:gd name="f53" fmla="val 7090"/>
                <a:gd name="f54" fmla="val 10035"/>
                <a:gd name="f55" fmla="val 7545"/>
                <a:gd name="f56" fmla="val 9384"/>
                <a:gd name="f57" fmla="val 7808"/>
                <a:gd name="f58" fmla="val 8626"/>
                <a:gd name="f59" fmla="val 7929"/>
                <a:gd name="f60" fmla="val 7822"/>
                <a:gd name="f61" fmla="val 4942"/>
                <a:gd name="f62" fmla="val 1473"/>
                <a:gd name="f63" fmla="val 6378"/>
                <a:gd name="f64" fmla="val 4222"/>
                <a:gd name="f65" fmla="val 199"/>
                <a:gd name="f66" fmla="val 4187"/>
                <a:gd name="f67" fmla="val 162"/>
                <a:gd name="f68" fmla="val 4168"/>
                <a:gd name="f69" fmla="val 125"/>
                <a:gd name="f70" fmla="val 106"/>
                <a:gd name="f71" fmla="val 87"/>
                <a:gd name="f72" fmla="val 4173"/>
                <a:gd name="f73" fmla="val 69"/>
                <a:gd name="f74" fmla="val 4183"/>
                <a:gd name="f75" fmla="val 18"/>
                <a:gd name="f76" fmla="val 4213"/>
                <a:gd name="f77" fmla="val 4281"/>
                <a:gd name="f78" fmla="val 31"/>
                <a:gd name="f79" fmla="val 4333"/>
                <a:gd name="f80" fmla="val 1321"/>
                <a:gd name="f81" fmla="val 6549"/>
                <a:gd name="f82" fmla="val 4886"/>
                <a:gd name="f83" fmla="val 7843"/>
                <a:gd name="f84" fmla="val 8669"/>
                <a:gd name="f85" fmla="val 9450"/>
                <a:gd name="f86" fmla="val 8020"/>
                <a:gd name="f87" fmla="val 10116"/>
                <a:gd name="f88" fmla="val 7750"/>
                <a:gd name="f89" fmla="val 11822"/>
                <a:gd name="f90" fmla="val 7061"/>
                <a:gd name="f91" fmla="val 5523"/>
                <a:gd name="f92" fmla="val 11961"/>
                <a:gd name="f93" fmla="val 3421"/>
                <a:gd name="f94" fmla="val 11588"/>
                <a:gd name="f95" fmla="val 1896"/>
                <a:gd name="f96" fmla="val 10787"/>
                <a:gd name="f97" fmla="val 866"/>
                <a:gd name="f98" fmla="val 9584"/>
                <a:gd name="f99" fmla="val 361"/>
                <a:gd name="f100" fmla="val 8971"/>
                <a:gd name="f101" fmla="val 103"/>
                <a:gd name="f102" fmla="val 8290"/>
                <a:gd name="f103" fmla="*/ f0 1 12478"/>
                <a:gd name="f104" fmla="*/ f1 1 8144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12478"/>
                <a:gd name="f111" fmla="*/ f108 1 8144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12478" h="81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63"/>
                    <a:pt x="f37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6" y="f77"/>
                    <a:pt x="f78" y="f79"/>
                  </a:cubicBezTo>
                  <a:cubicBezTo>
                    <a:pt x="f80" y="f81"/>
                    <a:pt x="f82" y="f4"/>
                    <a:pt x="f83" y="f4"/>
                  </a:cubicBezTo>
                  <a:cubicBezTo>
                    <a:pt x="f84" y="f4"/>
                    <a:pt x="f85" y="f86"/>
                    <a:pt x="f87" y="f88"/>
                  </a:cubicBezTo>
                  <a:cubicBezTo>
                    <a:pt x="f89" y="f90"/>
                    <a:pt x="f3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3" name="Google Shape;4600;p64">
              <a:extLst>
                <a:ext uri="{FF2B5EF4-FFF2-40B4-BE49-F238E27FC236}">
                  <a16:creationId xmlns:a16="http://schemas.microsoft.com/office/drawing/2014/main" id="{BDB6AE3A-9912-4DD7-9815-0FD96C413C82}"/>
                </a:ext>
              </a:extLst>
            </p:cNvPr>
            <p:cNvSpPr/>
            <p:nvPr/>
          </p:nvSpPr>
          <p:spPr>
            <a:xfrm>
              <a:off x="1226082" y="2726667"/>
              <a:ext cx="288557" cy="3628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825"/>
                <a:gd name="f4" fmla="val 12354"/>
                <a:gd name="f5" fmla="val 5558"/>
                <a:gd name="f6" fmla="val 5155"/>
                <a:gd name="f7" fmla="val 4723"/>
                <a:gd name="f8" fmla="val 56"/>
                <a:gd name="f9" fmla="val 4263"/>
                <a:gd name="f10" fmla="val 169"/>
                <a:gd name="f11" fmla="val 2795"/>
                <a:gd name="f12" fmla="val 528"/>
                <a:gd name="f13" fmla="val 1792"/>
                <a:gd name="f14" fmla="val 1313"/>
                <a:gd name="f15" fmla="val 1280"/>
                <a:gd name="f16" fmla="val 2500"/>
                <a:gd name="f17" fmla="val 639"/>
                <a:gd name="f18" fmla="val 3986"/>
                <a:gd name="f19" fmla="val 761"/>
                <a:gd name="f20" fmla="val 6058"/>
                <a:gd name="f21" fmla="val 1644"/>
                <a:gd name="f22" fmla="val 8657"/>
                <a:gd name="f23" fmla="val 2298"/>
                <a:gd name="f24" fmla="val 10582"/>
                <a:gd name="f25" fmla="val 3151"/>
                <a:gd name="f26" fmla="val 12097"/>
                <a:gd name="f27" fmla="val 3160"/>
                <a:gd name="f28" fmla="val 12112"/>
                <a:gd name="f29" fmla="val 3180"/>
                <a:gd name="f30" fmla="val 12147"/>
                <a:gd name="f31" fmla="val 3218"/>
                <a:gd name="f32" fmla="val 12166"/>
                <a:gd name="f33" fmla="val 3257"/>
                <a:gd name="f34" fmla="val 3275"/>
                <a:gd name="f35" fmla="val 3293"/>
                <a:gd name="f36" fmla="val 12162"/>
                <a:gd name="f37" fmla="val 3309"/>
                <a:gd name="f38" fmla="val 12153"/>
                <a:gd name="f39" fmla="val 3360"/>
                <a:gd name="f40" fmla="val 12122"/>
                <a:gd name="f41" fmla="val 3380"/>
                <a:gd name="f42" fmla="val 12056"/>
                <a:gd name="f43" fmla="val 3350"/>
                <a:gd name="f44" fmla="val 12003"/>
                <a:gd name="f45" fmla="val 3316"/>
                <a:gd name="f46" fmla="val 11945"/>
                <a:gd name="f47" fmla="val 1"/>
                <a:gd name="f48" fmla="val 6016"/>
                <a:gd name="f49" fmla="val 1481"/>
                <a:gd name="f50" fmla="val 2586"/>
                <a:gd name="f51" fmla="val 1965"/>
                <a:gd name="f52" fmla="val 1466"/>
                <a:gd name="f53" fmla="val 2918"/>
                <a:gd name="f54" fmla="val 724"/>
                <a:gd name="f55" fmla="val 4315"/>
                <a:gd name="f56" fmla="val 380"/>
                <a:gd name="f57" fmla="val 4783"/>
                <a:gd name="f58" fmla="val 265"/>
                <a:gd name="f59" fmla="val 5201"/>
                <a:gd name="f60" fmla="val 214"/>
                <a:gd name="f61" fmla="val 5575"/>
                <a:gd name="f62" fmla="val 7203"/>
                <a:gd name="f63" fmla="val 7980"/>
                <a:gd name="f64" fmla="val 1186"/>
                <a:gd name="f65" fmla="val 8349"/>
                <a:gd name="f66" fmla="val 2102"/>
                <a:gd name="f67" fmla="val 9562"/>
                <a:gd name="f68" fmla="val 5104"/>
                <a:gd name="f69" fmla="val 7747"/>
                <a:gd name="f70" fmla="val 10551"/>
                <a:gd name="f71" fmla="val 5000"/>
                <a:gd name="f72" fmla="val 12149"/>
                <a:gd name="f73" fmla="val 4948"/>
                <a:gd name="f74" fmla="val 12180"/>
                <a:gd name="f75" fmla="val 4931"/>
                <a:gd name="f76" fmla="val 12247"/>
                <a:gd name="f77" fmla="val 4961"/>
                <a:gd name="f78" fmla="val 12298"/>
                <a:gd name="f79" fmla="val 4981"/>
                <a:gd name="f80" fmla="val 12334"/>
                <a:gd name="f81" fmla="val 5018"/>
                <a:gd name="f82" fmla="val 5055"/>
                <a:gd name="f83" fmla="val 5074"/>
                <a:gd name="f84" fmla="val 5092"/>
                <a:gd name="f85" fmla="val 12351"/>
                <a:gd name="f86" fmla="val 5112"/>
                <a:gd name="f87" fmla="val 12340"/>
                <a:gd name="f88" fmla="val 7990"/>
                <a:gd name="f89" fmla="val 10665"/>
                <a:gd name="f90" fmla="val 5165"/>
                <a:gd name="f91" fmla="val 8553"/>
                <a:gd name="f92" fmla="val 2020"/>
                <a:gd name="f93" fmla="val 8017"/>
                <a:gd name="f94" fmla="val 693"/>
                <a:gd name="f95" fmla="val 6974"/>
                <a:gd name="f96" fmla="*/ f0 1 9825"/>
                <a:gd name="f97" fmla="*/ f1 1 12354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825"/>
                <a:gd name="f104" fmla="*/ f101 1 12354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825" h="1235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4"/>
                    <a:pt x="f82" y="f4"/>
                  </a:cubicBezTo>
                  <a:cubicBezTo>
                    <a:pt x="f83" y="f4"/>
                    <a:pt x="f84" y="f85"/>
                    <a:pt x="f86" y="f87"/>
                  </a:cubicBezTo>
                  <a:cubicBezTo>
                    <a:pt x="f88" y="f89"/>
                    <a:pt x="f3" y="f90"/>
                    <a:pt x="f91" y="f92"/>
                  </a:cubicBezTo>
                  <a:cubicBezTo>
                    <a:pt x="f93" y="f94"/>
                    <a:pt x="f9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4" name="Google Shape;4601;p64">
              <a:extLst>
                <a:ext uri="{FF2B5EF4-FFF2-40B4-BE49-F238E27FC236}">
                  <a16:creationId xmlns:a16="http://schemas.microsoft.com/office/drawing/2014/main" id="{6FCEFE74-D052-4428-9F0E-9ECC46E6AEA5}"/>
                </a:ext>
              </a:extLst>
            </p:cNvPr>
            <p:cNvSpPr/>
            <p:nvPr/>
          </p:nvSpPr>
          <p:spPr>
            <a:xfrm>
              <a:off x="1160199" y="3120783"/>
              <a:ext cx="282513" cy="3570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19"/>
                <a:gd name="f4" fmla="val 12157"/>
                <a:gd name="f5" fmla="val 5057"/>
                <a:gd name="f6" fmla="val 1"/>
                <a:gd name="f7" fmla="val 5038"/>
                <a:gd name="f8" fmla="val 5020"/>
                <a:gd name="f9" fmla="val 6"/>
                <a:gd name="f10" fmla="val 5002"/>
                <a:gd name="f11" fmla="val 16"/>
                <a:gd name="f12" fmla="val 2055"/>
                <a:gd name="f13" fmla="val 1732"/>
                <a:gd name="f14" fmla="val 7320"/>
                <a:gd name="f15" fmla="val 1216"/>
                <a:gd name="f16" fmla="val 10325"/>
                <a:gd name="f17" fmla="val 1575"/>
                <a:gd name="f18" fmla="val 11215"/>
                <a:gd name="f19" fmla="val 2342"/>
                <a:gd name="f20" fmla="val 12156"/>
                <a:gd name="f21" fmla="val 3977"/>
                <a:gd name="f22" fmla="val 4370"/>
                <a:gd name="f23" fmla="val 4813"/>
                <a:gd name="f24" fmla="val 12102"/>
                <a:gd name="f25" fmla="val 5311"/>
                <a:gd name="f26" fmla="val 11980"/>
                <a:gd name="f27" fmla="val 6854"/>
                <a:gd name="f28" fmla="val 11602"/>
                <a:gd name="f29" fmla="val 7901"/>
                <a:gd name="f30" fmla="val 10792"/>
                <a:gd name="f31" fmla="val 8423"/>
                <a:gd name="f32" fmla="val 9574"/>
                <a:gd name="f33" fmla="val 9177"/>
                <a:gd name="f34" fmla="val 7820"/>
                <a:gd name="f35" fmla="val 8688"/>
                <a:gd name="f36" fmla="val 5514"/>
                <a:gd name="f37" fmla="val 8145"/>
                <a:gd name="f38" fmla="val 3889"/>
                <a:gd name="f39" fmla="val 7562"/>
                <a:gd name="f40" fmla="val 2138"/>
                <a:gd name="f41" fmla="val 6788"/>
                <a:gd name="f42" fmla="val 779"/>
                <a:gd name="f43" fmla="val 6781"/>
                <a:gd name="f44" fmla="val 765"/>
                <a:gd name="f45" fmla="val 6761"/>
                <a:gd name="f46" fmla="val 729"/>
                <a:gd name="f47" fmla="val 6724"/>
                <a:gd name="f48" fmla="val 709"/>
                <a:gd name="f49" fmla="val 6686"/>
                <a:gd name="f50" fmla="val 6667"/>
                <a:gd name="f51" fmla="val 6649"/>
                <a:gd name="f52" fmla="val 714"/>
                <a:gd name="f53" fmla="val 6632"/>
                <a:gd name="f54" fmla="val 723"/>
                <a:gd name="f55" fmla="val 6580"/>
                <a:gd name="f56" fmla="val 755"/>
                <a:gd name="f57" fmla="val 6560"/>
                <a:gd name="f58" fmla="val 820"/>
                <a:gd name="f59" fmla="val 6592"/>
                <a:gd name="f60" fmla="val 873"/>
                <a:gd name="f61" fmla="val 6622"/>
                <a:gd name="f62" fmla="val 926"/>
                <a:gd name="f63" fmla="val 9618"/>
                <a:gd name="f64" fmla="val 6239"/>
                <a:gd name="f65" fmla="val 8222"/>
                <a:gd name="f66" fmla="val 9488"/>
                <a:gd name="f67" fmla="val 7727"/>
                <a:gd name="f68" fmla="val 10638"/>
                <a:gd name="f69" fmla="val 6730"/>
                <a:gd name="f70" fmla="val 11404"/>
                <a:gd name="f71" fmla="val 5260"/>
                <a:gd name="f72" fmla="val 11766"/>
                <a:gd name="f73" fmla="val 4804"/>
                <a:gd name="f74" fmla="val 11878"/>
                <a:gd name="f75" fmla="val 4380"/>
                <a:gd name="f76" fmla="val 11934"/>
                <a:gd name="f77" fmla="val 3993"/>
                <a:gd name="f78" fmla="val 2750"/>
                <a:gd name="f79" fmla="val 1871"/>
                <a:gd name="f80" fmla="val 11362"/>
                <a:gd name="f81" fmla="val 1418"/>
                <a:gd name="f82" fmla="val 10242"/>
                <a:gd name="f83" fmla="val 259"/>
                <a:gd name="f84" fmla="val 7377"/>
                <a:gd name="f85" fmla="val 2298"/>
                <a:gd name="f86" fmla="val 1841"/>
                <a:gd name="f87" fmla="val 5112"/>
                <a:gd name="f88" fmla="val 204"/>
                <a:gd name="f89" fmla="val 5163"/>
                <a:gd name="f90" fmla="val 174"/>
                <a:gd name="f91" fmla="val 5182"/>
                <a:gd name="f92" fmla="val 107"/>
                <a:gd name="f93" fmla="val 5152"/>
                <a:gd name="f94" fmla="val 54"/>
                <a:gd name="f95" fmla="val 5131"/>
                <a:gd name="f96" fmla="val 20"/>
                <a:gd name="f97" fmla="val 5094"/>
                <a:gd name="f98" fmla="*/ f0 1 9619"/>
                <a:gd name="f99" fmla="*/ f1 1 12157"/>
                <a:gd name="f100" fmla="val f2"/>
                <a:gd name="f101" fmla="val f3"/>
                <a:gd name="f102" fmla="val f4"/>
                <a:gd name="f103" fmla="+- f102 0 f100"/>
                <a:gd name="f104" fmla="+- f101 0 f100"/>
                <a:gd name="f105" fmla="*/ f104 1 9619"/>
                <a:gd name="f106" fmla="*/ f103 1 12157"/>
                <a:gd name="f107" fmla="*/ f100 1 f105"/>
                <a:gd name="f108" fmla="*/ f101 1 f105"/>
                <a:gd name="f109" fmla="*/ f100 1 f106"/>
                <a:gd name="f110" fmla="*/ f102 1 f106"/>
                <a:gd name="f111" fmla="*/ f107 f98 1"/>
                <a:gd name="f112" fmla="*/ f108 f98 1"/>
                <a:gd name="f113" fmla="*/ f110 f99 1"/>
                <a:gd name="f114" fmla="*/ f109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1" t="f114" r="f112" b="f113"/>
              <a:pathLst>
                <a:path w="9619" h="121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5" name="Google Shape;4602;p64">
              <a:extLst>
                <a:ext uri="{FF2B5EF4-FFF2-40B4-BE49-F238E27FC236}">
                  <a16:creationId xmlns:a16="http://schemas.microsoft.com/office/drawing/2014/main" id="{3213C33F-77F9-4546-A745-9C2B90A2AC3C}"/>
                </a:ext>
              </a:extLst>
            </p:cNvPr>
            <p:cNvSpPr/>
            <p:nvPr/>
          </p:nvSpPr>
          <p:spPr>
            <a:xfrm>
              <a:off x="1334630" y="3075822"/>
              <a:ext cx="19970" cy="36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"/>
                <a:gd name="f4" fmla="val 1248"/>
                <a:gd name="f5" fmla="val 617"/>
                <a:gd name="f6" fmla="val 597"/>
                <a:gd name="f7" fmla="val 578"/>
                <a:gd name="f8" fmla="val 10"/>
                <a:gd name="f9" fmla="val 569"/>
                <a:gd name="f10" fmla="val 29"/>
                <a:gd name="f11" fmla="val 359"/>
                <a:gd name="f12" fmla="val 395"/>
                <a:gd name="f13" fmla="val 171"/>
                <a:gd name="f14" fmla="val 781"/>
                <a:gd name="f15" fmla="val 12"/>
                <a:gd name="f16" fmla="val 1172"/>
                <a:gd name="f17" fmla="val 1"/>
                <a:gd name="f18" fmla="val 1201"/>
                <a:gd name="f19" fmla="val 13"/>
                <a:gd name="f20" fmla="val 1233"/>
                <a:gd name="f21" fmla="val 42"/>
                <a:gd name="f22" fmla="val 1243"/>
                <a:gd name="f23" fmla="val 49"/>
                <a:gd name="f24" fmla="val 1246"/>
                <a:gd name="f25" fmla="val 56"/>
                <a:gd name="f26" fmla="val 63"/>
                <a:gd name="f27" fmla="val 85"/>
                <a:gd name="f28" fmla="val 106"/>
                <a:gd name="f29" fmla="val 113"/>
                <a:gd name="f30" fmla="val 1213"/>
                <a:gd name="f31" fmla="val 270"/>
                <a:gd name="f32" fmla="val 828"/>
                <a:gd name="f33" fmla="val 455"/>
                <a:gd name="f34" fmla="val 446"/>
                <a:gd name="f35" fmla="val 663"/>
                <a:gd name="f36" fmla="val 81"/>
                <a:gd name="f37" fmla="val 54"/>
                <a:gd name="f38" fmla="val 670"/>
                <a:gd name="f39" fmla="val 21"/>
                <a:gd name="f40" fmla="val 644"/>
                <a:gd name="f41" fmla="val 7"/>
                <a:gd name="f42" fmla="val 635"/>
                <a:gd name="f43" fmla="val 3"/>
                <a:gd name="f44" fmla="val 626"/>
                <a:gd name="f45" fmla="*/ f0 1 680"/>
                <a:gd name="f46" fmla="*/ f1 1 124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80"/>
                <a:gd name="f53" fmla="*/ f50 1 124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80" h="12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0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6" name="Google Shape;4603;p64">
              <a:extLst>
                <a:ext uri="{FF2B5EF4-FFF2-40B4-BE49-F238E27FC236}">
                  <a16:creationId xmlns:a16="http://schemas.microsoft.com/office/drawing/2014/main" id="{30D8095C-E3FB-47F6-999A-BA1AF57D6E82}"/>
                </a:ext>
              </a:extLst>
            </p:cNvPr>
            <p:cNvSpPr/>
            <p:nvPr/>
          </p:nvSpPr>
          <p:spPr>
            <a:xfrm>
              <a:off x="1334539" y="3053739"/>
              <a:ext cx="13304" cy="57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3"/>
                <a:gd name="f4" fmla="val 1974"/>
                <a:gd name="f5" fmla="val 393"/>
                <a:gd name="f6" fmla="val 367"/>
                <a:gd name="f7" fmla="val 344"/>
                <a:gd name="f8" fmla="val 17"/>
                <a:gd name="f9" fmla="val 338"/>
                <a:gd name="f10" fmla="val 41"/>
                <a:gd name="f11" fmla="val 172"/>
                <a:gd name="f12" fmla="val 651"/>
                <a:gd name="f13" fmla="val 58"/>
                <a:gd name="f14" fmla="val 1283"/>
                <a:gd name="f15" fmla="val 2"/>
                <a:gd name="f16" fmla="val 1916"/>
                <a:gd name="f17" fmla="val 1"/>
                <a:gd name="f18" fmla="val 1946"/>
                <a:gd name="f19" fmla="val 22"/>
                <a:gd name="f20" fmla="val 1971"/>
                <a:gd name="f21" fmla="val 52"/>
                <a:gd name="f22" fmla="val 86"/>
                <a:gd name="f23" fmla="val 110"/>
                <a:gd name="f24" fmla="val 1953"/>
                <a:gd name="f25" fmla="val 112"/>
                <a:gd name="f26" fmla="val 1924"/>
                <a:gd name="f27" fmla="val 167"/>
                <a:gd name="f28" fmla="val 1299"/>
                <a:gd name="f29" fmla="val 280"/>
                <a:gd name="f30" fmla="val 675"/>
                <a:gd name="f31" fmla="val 445"/>
                <a:gd name="f32" fmla="val 70"/>
                <a:gd name="f33" fmla="val 452"/>
                <a:gd name="f34" fmla="val 39"/>
                <a:gd name="f35" fmla="val 435"/>
                <a:gd name="f36" fmla="val 10"/>
                <a:gd name="f37" fmla="val 407"/>
                <a:gd name="f38" fmla="val 402"/>
                <a:gd name="f39" fmla="val 397"/>
                <a:gd name="f40" fmla="*/ f0 1 453"/>
                <a:gd name="f41" fmla="*/ f1 1 1974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453"/>
                <a:gd name="f48" fmla="*/ f45 1 1974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453" h="197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4"/>
                  </a:cubicBezTo>
                  <a:lnTo>
                    <a:pt x="f13" y="f4"/>
                  </a:ln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15"/>
                  </a:cubicBezTo>
                  <a:cubicBezTo>
                    <a:pt x="f38" y="f17"/>
                    <a:pt x="f3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7" name="Google Shape;4604;p64">
              <a:extLst>
                <a:ext uri="{FF2B5EF4-FFF2-40B4-BE49-F238E27FC236}">
                  <a16:creationId xmlns:a16="http://schemas.microsoft.com/office/drawing/2014/main" id="{F0DEDC11-4945-4ABA-8031-51F0131A2C3D}"/>
                </a:ext>
              </a:extLst>
            </p:cNvPr>
            <p:cNvSpPr/>
            <p:nvPr/>
          </p:nvSpPr>
          <p:spPr>
            <a:xfrm>
              <a:off x="1315684" y="3113586"/>
              <a:ext cx="18416" cy="45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"/>
                <a:gd name="f4" fmla="val 1559"/>
                <a:gd name="f5" fmla="val 565"/>
                <a:gd name="f6" fmla="val 539"/>
                <a:gd name="f7" fmla="val 519"/>
                <a:gd name="f8" fmla="val 18"/>
                <a:gd name="f9" fmla="val 513"/>
                <a:gd name="f10" fmla="val 44"/>
                <a:gd name="f11" fmla="val 415"/>
                <a:gd name="f12" fmla="val 514"/>
                <a:gd name="f13" fmla="val 302"/>
                <a:gd name="f14" fmla="val 1048"/>
                <a:gd name="f15" fmla="val 17"/>
                <a:gd name="f16" fmla="val 1473"/>
                <a:gd name="f17" fmla="val 1497"/>
                <a:gd name="f18" fmla="val 8"/>
                <a:gd name="f19" fmla="val 1532"/>
                <a:gd name="f20" fmla="val 32"/>
                <a:gd name="f21" fmla="val 1550"/>
                <a:gd name="f22" fmla="val 40"/>
                <a:gd name="f23" fmla="val 1555"/>
                <a:gd name="f24" fmla="val 52"/>
                <a:gd name="f25" fmla="val 1558"/>
                <a:gd name="f26" fmla="val 62"/>
                <a:gd name="f27" fmla="val 80"/>
                <a:gd name="f28" fmla="val 97"/>
                <a:gd name="f29" fmla="val 110"/>
                <a:gd name="f30" fmla="val 406"/>
                <a:gd name="f31" fmla="val 1091"/>
                <a:gd name="f32" fmla="val 520"/>
                <a:gd name="f33" fmla="val 547"/>
                <a:gd name="f34" fmla="val 621"/>
                <a:gd name="f35" fmla="val 66"/>
                <a:gd name="f36" fmla="val 37"/>
                <a:gd name="f37" fmla="val 608"/>
                <a:gd name="f38" fmla="val 7"/>
                <a:gd name="f39" fmla="val 579"/>
                <a:gd name="f40" fmla="val 2"/>
                <a:gd name="f41" fmla="val 574"/>
                <a:gd name="f42" fmla="val 1"/>
                <a:gd name="f43" fmla="val 570"/>
                <a:gd name="f44" fmla="*/ f0 1 627"/>
                <a:gd name="f45" fmla="*/ f1 1 155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"/>
                <a:gd name="f52" fmla="*/ f49 1 155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" h="15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1"/>
                    <a:pt x="f29" y="f1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8" name="Google Shape;4605;p64">
              <a:extLst>
                <a:ext uri="{FF2B5EF4-FFF2-40B4-BE49-F238E27FC236}">
                  <a16:creationId xmlns:a16="http://schemas.microsoft.com/office/drawing/2014/main" id="{AF8C2B08-2A94-4C20-9A83-13ADA6073F90}"/>
                </a:ext>
              </a:extLst>
            </p:cNvPr>
            <p:cNvSpPr/>
            <p:nvPr/>
          </p:nvSpPr>
          <p:spPr>
            <a:xfrm>
              <a:off x="1305909" y="3111620"/>
              <a:ext cx="29132" cy="37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"/>
                <a:gd name="f4" fmla="val 1268"/>
                <a:gd name="f5" fmla="val 929"/>
                <a:gd name="f6" fmla="val 909"/>
                <a:gd name="f7" fmla="val 891"/>
                <a:gd name="f8" fmla="val 10"/>
                <a:gd name="f9" fmla="val 882"/>
                <a:gd name="f10" fmla="val 29"/>
                <a:gd name="f11" fmla="val 644"/>
                <a:gd name="f12" fmla="val 444"/>
                <a:gd name="f13" fmla="val 356"/>
                <a:gd name="f14" fmla="val 829"/>
                <a:gd name="f15" fmla="val 22"/>
                <a:gd name="f16" fmla="val 1172"/>
                <a:gd name="f17" fmla="val 1196"/>
                <a:gd name="f18" fmla="val 1231"/>
                <a:gd name="f19" fmla="val 1251"/>
                <a:gd name="f20" fmla="val 31"/>
                <a:gd name="f21" fmla="val 1262"/>
                <a:gd name="f22" fmla="val 46"/>
                <a:gd name="f23" fmla="val 60"/>
                <a:gd name="f24" fmla="val 74"/>
                <a:gd name="f25" fmla="val 88"/>
                <a:gd name="f26" fmla="val 100"/>
                <a:gd name="f27" fmla="val 1249"/>
                <a:gd name="f28" fmla="val 442"/>
                <a:gd name="f29" fmla="val 900"/>
                <a:gd name="f30" fmla="val 736"/>
                <a:gd name="f31" fmla="val 507"/>
                <a:gd name="f32" fmla="val 977"/>
                <a:gd name="f33" fmla="val 81"/>
                <a:gd name="f34" fmla="val 991"/>
                <a:gd name="f35" fmla="val 54"/>
                <a:gd name="f36" fmla="val 983"/>
                <a:gd name="f37" fmla="val 956"/>
                <a:gd name="f38" fmla="val 7"/>
                <a:gd name="f39" fmla="val 947"/>
                <a:gd name="f40" fmla="val 3"/>
                <a:gd name="f41" fmla="val 938"/>
                <a:gd name="f42" fmla="*/ f0 1 992"/>
                <a:gd name="f43" fmla="*/ f1 1 1268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992"/>
                <a:gd name="f50" fmla="*/ f47 1 1268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992" h="126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2" y="f18"/>
                    <a:pt x="f15" y="f19"/>
                  </a:cubicBezTo>
                  <a:cubicBezTo>
                    <a:pt x="f20" y="f21"/>
                    <a:pt x="f22" y="f4"/>
                    <a:pt x="f23" y="f4"/>
                  </a:cubicBezTo>
                  <a:cubicBezTo>
                    <a:pt x="f24" y="f4"/>
                    <a:pt x="f25" y="f21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15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9" name="Google Shape;4606;p64">
              <a:extLst>
                <a:ext uri="{FF2B5EF4-FFF2-40B4-BE49-F238E27FC236}">
                  <a16:creationId xmlns:a16="http://schemas.microsoft.com/office/drawing/2014/main" id="{4B782B41-0247-4EFA-BA47-D0C0498EA202}"/>
                </a:ext>
              </a:extLst>
            </p:cNvPr>
            <p:cNvSpPr/>
            <p:nvPr/>
          </p:nvSpPr>
          <p:spPr>
            <a:xfrm>
              <a:off x="1297972" y="3080110"/>
              <a:ext cx="35625" cy="362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3"/>
                <a:gd name="f4" fmla="val 1233"/>
                <a:gd name="f5" fmla="val 65"/>
                <a:gd name="f6" fmla="val 47"/>
                <a:gd name="f7" fmla="val 29"/>
                <a:gd name="f8" fmla="val 9"/>
                <a:gd name="f9" fmla="val 18"/>
                <a:gd name="f10" fmla="val 25"/>
                <a:gd name="f11" fmla="val 1"/>
                <a:gd name="f12" fmla="val 49"/>
                <a:gd name="f13" fmla="val 8"/>
                <a:gd name="f14" fmla="val 83"/>
                <a:gd name="f15" fmla="val 34"/>
                <a:gd name="f16" fmla="val 100"/>
                <a:gd name="f17" fmla="val 461"/>
                <a:gd name="f18" fmla="val 390"/>
                <a:gd name="f19" fmla="val 831"/>
                <a:gd name="f20" fmla="val 773"/>
                <a:gd name="f21" fmla="val 1103"/>
                <a:gd name="f22" fmla="val 1208"/>
                <a:gd name="f23" fmla="val 1113"/>
                <a:gd name="f24" fmla="val 1224"/>
                <a:gd name="f25" fmla="val 1132"/>
                <a:gd name="f26" fmla="val 1149"/>
                <a:gd name="f27" fmla="val 1159"/>
                <a:gd name="f28" fmla="val 1169"/>
                <a:gd name="f29" fmla="val 1231"/>
                <a:gd name="f30" fmla="val 1179"/>
                <a:gd name="f31" fmla="val 1206"/>
                <a:gd name="f32" fmla="val 1174"/>
                <a:gd name="f33" fmla="val 1197"/>
                <a:gd name="f34" fmla="val 917"/>
                <a:gd name="f35" fmla="val 701"/>
                <a:gd name="f36" fmla="val 535"/>
                <a:gd name="f37" fmla="val 306"/>
                <a:gd name="f38" fmla="val 95"/>
                <a:gd name="f39" fmla="val 86"/>
                <a:gd name="f40" fmla="val 3"/>
                <a:gd name="f41" fmla="val 76"/>
                <a:gd name="f42" fmla="*/ f0 1 1213"/>
                <a:gd name="f43" fmla="*/ f1 1 123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213"/>
                <a:gd name="f50" fmla="*/ f47 1 123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213" h="12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24"/>
                  </a:cubicBezTo>
                  <a:cubicBezTo>
                    <a:pt x="f31" y="f22"/>
                    <a:pt x="f3" y="f32"/>
                    <a:pt x="f33" y="f26"/>
                  </a:cubicBezTo>
                  <a:cubicBezTo>
                    <a:pt x="f34" y="f35"/>
                    <a:pt x="f36" y="f37"/>
                    <a:pt x="f38" y="f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0" name="Google Shape;4607;p64">
              <a:extLst>
                <a:ext uri="{FF2B5EF4-FFF2-40B4-BE49-F238E27FC236}">
                  <a16:creationId xmlns:a16="http://schemas.microsoft.com/office/drawing/2014/main" id="{6072282D-11FB-4700-AE63-E717E79E9847}"/>
                </a:ext>
              </a:extLst>
            </p:cNvPr>
            <p:cNvSpPr/>
            <p:nvPr/>
          </p:nvSpPr>
          <p:spPr>
            <a:xfrm>
              <a:off x="1280617" y="3086602"/>
              <a:ext cx="54626" cy="307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1046"/>
                <a:gd name="f5" fmla="val 63"/>
                <a:gd name="f6" fmla="val 1"/>
                <a:gd name="f7" fmla="val 48"/>
                <a:gd name="f8" fmla="val 32"/>
                <a:gd name="f9" fmla="val 8"/>
                <a:gd name="f10" fmla="val 21"/>
                <a:gd name="f11" fmla="val 20"/>
                <a:gd name="f12" fmla="val 43"/>
                <a:gd name="f13" fmla="val 5"/>
                <a:gd name="f14" fmla="val 77"/>
                <a:gd name="f15" fmla="val 28"/>
                <a:gd name="f16" fmla="val 97"/>
                <a:gd name="f17" fmla="val 283"/>
                <a:gd name="f18" fmla="val 310"/>
                <a:gd name="f19" fmla="val 593"/>
                <a:gd name="f20" fmla="val 438"/>
                <a:gd name="f21" fmla="val 895"/>
                <a:gd name="f22" fmla="val 560"/>
                <a:gd name="f23" fmla="val 1202"/>
                <a:gd name="f24" fmla="val 684"/>
                <a:gd name="f25" fmla="val 1518"/>
                <a:gd name="f26" fmla="val 815"/>
                <a:gd name="f27" fmla="val 1764"/>
                <a:gd name="f28" fmla="val 1032"/>
                <a:gd name="f29" fmla="val 1773"/>
                <a:gd name="f30" fmla="val 1040"/>
                <a:gd name="f31" fmla="val 1787"/>
                <a:gd name="f32" fmla="val 1800"/>
                <a:gd name="f33" fmla="val 1815"/>
                <a:gd name="f34" fmla="val 1830"/>
                <a:gd name="f35" fmla="val 1840"/>
                <a:gd name="f36" fmla="val 1027"/>
                <a:gd name="f37" fmla="val 1859"/>
                <a:gd name="f38" fmla="val 1006"/>
                <a:gd name="f39" fmla="val 1858"/>
                <a:gd name="f40" fmla="val 970"/>
                <a:gd name="f41" fmla="val 1835"/>
                <a:gd name="f42" fmla="val 952"/>
                <a:gd name="f43" fmla="val 1575"/>
                <a:gd name="f44" fmla="val 721"/>
                <a:gd name="f45" fmla="val 1251"/>
                <a:gd name="f46" fmla="val 589"/>
                <a:gd name="f47" fmla="val 935"/>
                <a:gd name="f48" fmla="val 461"/>
                <a:gd name="f49" fmla="val 642"/>
                <a:gd name="f50" fmla="val 339"/>
                <a:gd name="f51" fmla="val 340"/>
                <a:gd name="f52" fmla="val 214"/>
                <a:gd name="f53" fmla="val 98"/>
                <a:gd name="f54" fmla="val 13"/>
                <a:gd name="f55" fmla="val 87"/>
                <a:gd name="f56" fmla="val 75"/>
                <a:gd name="f57" fmla="*/ f0 1 1860"/>
                <a:gd name="f58" fmla="*/ f1 1 1046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860"/>
                <a:gd name="f65" fmla="*/ f62 1 1046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860" h="104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0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13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1" name="Google Shape;4608;p64">
              <a:extLst>
                <a:ext uri="{FF2B5EF4-FFF2-40B4-BE49-F238E27FC236}">
                  <a16:creationId xmlns:a16="http://schemas.microsoft.com/office/drawing/2014/main" id="{F57F6F6D-16DC-4A60-9985-6940823DE3E1}"/>
                </a:ext>
              </a:extLst>
            </p:cNvPr>
            <p:cNvSpPr/>
            <p:nvPr/>
          </p:nvSpPr>
          <p:spPr>
            <a:xfrm>
              <a:off x="1328312" y="3102842"/>
              <a:ext cx="49020" cy="120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69"/>
                <a:gd name="f4" fmla="val 409"/>
                <a:gd name="f5" fmla="val 1607"/>
                <a:gd name="f6" fmla="val 1597"/>
                <a:gd name="f7" fmla="val 1587"/>
                <a:gd name="f8" fmla="val 3"/>
                <a:gd name="f9" fmla="val 1578"/>
                <a:gd name="f10" fmla="val 9"/>
                <a:gd name="f11" fmla="val 1446"/>
                <a:gd name="f12" fmla="val 93"/>
                <a:gd name="f13" fmla="val 1289"/>
                <a:gd name="f14" fmla="val 134"/>
                <a:gd name="f15" fmla="val 1138"/>
                <a:gd name="f16" fmla="val 171"/>
                <a:gd name="f17" fmla="val 895"/>
                <a:gd name="f18" fmla="val 231"/>
                <a:gd name="f19" fmla="val 627"/>
                <a:gd name="f20" fmla="val 299"/>
                <a:gd name="f21" fmla="val 362"/>
                <a:gd name="f22" fmla="val 265"/>
                <a:gd name="f23" fmla="val 168"/>
                <a:gd name="f24" fmla="val 290"/>
                <a:gd name="f25" fmla="val 73"/>
                <a:gd name="f26" fmla="val 268"/>
                <a:gd name="f27" fmla="val 69"/>
                <a:gd name="f28" fmla="val 267"/>
                <a:gd name="f29" fmla="val 66"/>
                <a:gd name="f30" fmla="val 62"/>
                <a:gd name="f31" fmla="val 37"/>
                <a:gd name="f32" fmla="val 14"/>
                <a:gd name="f33" fmla="val 283"/>
                <a:gd name="f34" fmla="val 8"/>
                <a:gd name="f35" fmla="val 309"/>
                <a:gd name="f36" fmla="val 339"/>
                <a:gd name="f37" fmla="val 19"/>
                <a:gd name="f38" fmla="val 368"/>
                <a:gd name="f39" fmla="val 49"/>
                <a:gd name="f40" fmla="val 375"/>
                <a:gd name="f41" fmla="val 151"/>
                <a:gd name="f42" fmla="val 399"/>
                <a:gd name="f43" fmla="val 257"/>
                <a:gd name="f44" fmla="val 638"/>
                <a:gd name="f45" fmla="val 913"/>
                <a:gd name="f46" fmla="val 1163"/>
                <a:gd name="f47" fmla="val 278"/>
                <a:gd name="f48" fmla="val 1315"/>
                <a:gd name="f49" fmla="val 238"/>
                <a:gd name="f50" fmla="val 1489"/>
                <a:gd name="f51" fmla="val 194"/>
                <a:gd name="f52" fmla="val 1635"/>
                <a:gd name="f53" fmla="val 101"/>
                <a:gd name="f54" fmla="val 1661"/>
                <a:gd name="f55" fmla="val 84"/>
                <a:gd name="f56" fmla="val 1668"/>
                <a:gd name="f57" fmla="val 50"/>
                <a:gd name="f58" fmla="val 1652"/>
                <a:gd name="f59" fmla="val 24"/>
                <a:gd name="f60" fmla="val 1642"/>
                <a:gd name="f61" fmla="val 1625"/>
                <a:gd name="f62" fmla="*/ f0 1 1669"/>
                <a:gd name="f63" fmla="*/ f1 1 409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669"/>
                <a:gd name="f70" fmla="*/ f67 1 409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669" h="40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28"/>
                    <a:pt x="f30" y="f28"/>
                  </a:cubicBezTo>
                  <a:cubicBezTo>
                    <a:pt x="f31" y="f28"/>
                    <a:pt x="f32" y="f33"/>
                    <a:pt x="f34" y="f35"/>
                  </a:cubicBezTo>
                  <a:cubicBezTo>
                    <a:pt x="f2" y="f36"/>
                    <a:pt x="f37" y="f38"/>
                    <a:pt x="f39" y="f40"/>
                  </a:cubicBezTo>
                  <a:cubicBezTo>
                    <a:pt x="f41" y="f42"/>
                    <a:pt x="f43" y="f4"/>
                    <a:pt x="f21" y="f4"/>
                  </a:cubicBezTo>
                  <a:cubicBezTo>
                    <a:pt x="f44" y="f4"/>
                    <a:pt x="f45" y="f36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1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2" name="Google Shape;4609;p64">
              <a:extLst>
                <a:ext uri="{FF2B5EF4-FFF2-40B4-BE49-F238E27FC236}">
                  <a16:creationId xmlns:a16="http://schemas.microsoft.com/office/drawing/2014/main" id="{111A4955-7D8D-43CD-A6C1-2B339E62C65A}"/>
                </a:ext>
              </a:extLst>
            </p:cNvPr>
            <p:cNvSpPr/>
            <p:nvPr/>
          </p:nvSpPr>
          <p:spPr>
            <a:xfrm>
              <a:off x="1331777" y="3110651"/>
              <a:ext cx="54041" cy="164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40"/>
                <a:gd name="f4" fmla="val 559"/>
                <a:gd name="f5" fmla="val 63"/>
                <a:gd name="f6" fmla="val 1"/>
                <a:gd name="f7" fmla="val 45"/>
                <a:gd name="f8" fmla="val 26"/>
                <a:gd name="f9" fmla="val 10"/>
                <a:gd name="f10" fmla="val 16"/>
                <a:gd name="f11" fmla="val 52"/>
                <a:gd name="f12" fmla="val 8"/>
                <a:gd name="f13" fmla="val 86"/>
                <a:gd name="f14" fmla="val 32"/>
                <a:gd name="f15" fmla="val 102"/>
                <a:gd name="f16" fmla="val 83"/>
                <a:gd name="f17" fmla="val 136"/>
                <a:gd name="f18" fmla="val 176"/>
                <a:gd name="f19" fmla="val 197"/>
                <a:gd name="f20" fmla="val 273"/>
                <a:gd name="f21" fmla="val 261"/>
                <a:gd name="f22" fmla="val 374"/>
                <a:gd name="f23" fmla="val 312"/>
                <a:gd name="f24" fmla="val 815"/>
                <a:gd name="f25" fmla="val 539"/>
                <a:gd name="f26" fmla="val 1329"/>
                <a:gd name="f27" fmla="val 549"/>
                <a:gd name="f28" fmla="val 1784"/>
                <a:gd name="f29" fmla="val 1814"/>
                <a:gd name="f30" fmla="val 1838"/>
                <a:gd name="f31" fmla="val 533"/>
                <a:gd name="f32" fmla="val 505"/>
                <a:gd name="f33" fmla="val 1839"/>
                <a:gd name="f34" fmla="val 475"/>
                <a:gd name="f35" fmla="val 449"/>
                <a:gd name="f36" fmla="val 1342"/>
                <a:gd name="f37" fmla="val 440"/>
                <a:gd name="f38" fmla="val 842"/>
                <a:gd name="f39" fmla="val 429"/>
                <a:gd name="f40" fmla="val 424"/>
                <a:gd name="f41" fmla="val 214"/>
                <a:gd name="f42" fmla="val 328"/>
                <a:gd name="f43" fmla="val 164"/>
                <a:gd name="f44" fmla="val 236"/>
                <a:gd name="f45" fmla="val 145"/>
                <a:gd name="f46" fmla="val 43"/>
                <a:gd name="f47" fmla="val 93"/>
                <a:gd name="f48" fmla="val 9"/>
                <a:gd name="f49" fmla="val 84"/>
                <a:gd name="f50" fmla="val 3"/>
                <a:gd name="f51" fmla="val 74"/>
                <a:gd name="f52" fmla="*/ f0 1 1840"/>
                <a:gd name="f53" fmla="*/ f1 1 559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840"/>
                <a:gd name="f60" fmla="*/ f57 1 559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840" h="559">
                  <a:moveTo>
                    <a:pt x="f5" y="f6"/>
                  </a:moveTo>
                  <a:cubicBezTo>
                    <a:pt x="f7" y="f6"/>
                    <a:pt x="f8" y="f9"/>
                    <a:pt x="f10" y="f8"/>
                  </a:cubicBezTo>
                  <a:cubicBezTo>
                    <a:pt x="f6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4"/>
                  </a:cubicBezTo>
                  <a:cubicBezTo>
                    <a:pt x="f29" y="f4"/>
                    <a:pt x="f30" y="f31"/>
                    <a:pt x="f30" y="f32"/>
                  </a:cubicBezTo>
                  <a:cubicBezTo>
                    <a:pt x="f33" y="f34"/>
                    <a:pt x="f29" y="f35"/>
                    <a:pt x="f28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5"/>
                    <a:pt x="f45" y="f46"/>
                  </a:cubicBezTo>
                  <a:lnTo>
                    <a:pt x="f47" y="f48"/>
                  </a:ln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3" name="Google Shape;4610;p64">
              <a:extLst>
                <a:ext uri="{FF2B5EF4-FFF2-40B4-BE49-F238E27FC236}">
                  <a16:creationId xmlns:a16="http://schemas.microsoft.com/office/drawing/2014/main" id="{FAC6EF47-C4CD-44AE-9A51-592AD35897BB}"/>
                </a:ext>
              </a:extLst>
            </p:cNvPr>
            <p:cNvSpPr/>
            <p:nvPr/>
          </p:nvSpPr>
          <p:spPr>
            <a:xfrm>
              <a:off x="1403942" y="2790520"/>
              <a:ext cx="64529" cy="2473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97"/>
                <a:gd name="f4" fmla="val 8423"/>
                <a:gd name="f5" fmla="val 1566"/>
                <a:gd name="f6" fmla="val 1560"/>
                <a:gd name="f7" fmla="val 1554"/>
                <a:gd name="f8" fmla="val 1"/>
                <a:gd name="f9" fmla="val 1548"/>
                <a:gd name="f10" fmla="val 3"/>
                <a:gd name="f11" fmla="val 1518"/>
                <a:gd name="f12" fmla="val 12"/>
                <a:gd name="f13" fmla="val 1504"/>
                <a:gd name="f14" fmla="val 44"/>
                <a:gd name="f15" fmla="val 1513"/>
                <a:gd name="f16" fmla="val 73"/>
                <a:gd name="f17" fmla="val 1689"/>
                <a:gd name="f18" fmla="val 607"/>
                <a:gd name="f19" fmla="val 1882"/>
                <a:gd name="f20" fmla="val 1238"/>
                <a:gd name="f21" fmla="val 1960"/>
                <a:gd name="f22" fmla="val 1881"/>
                <a:gd name="f23" fmla="val 2087"/>
                <a:gd name="f24" fmla="val 2915"/>
                <a:gd name="f25" fmla="val 1937"/>
                <a:gd name="f26" fmla="val 4049"/>
                <a:gd name="f27" fmla="val 1517"/>
                <a:gd name="f28" fmla="val 5249"/>
                <a:gd name="f29" fmla="val 1121"/>
                <a:gd name="f30" fmla="val 6376"/>
                <a:gd name="f31" fmla="val 536"/>
                <a:gd name="f32" fmla="val 7437"/>
                <a:gd name="f33" fmla="val 16"/>
                <a:gd name="f34" fmla="val 8341"/>
                <a:gd name="f35" fmla="val 8368"/>
                <a:gd name="f36" fmla="val 9"/>
                <a:gd name="f37" fmla="val 8401"/>
                <a:gd name="f38" fmla="val 36"/>
                <a:gd name="f39" fmla="val 8415"/>
                <a:gd name="f40" fmla="val 8421"/>
                <a:gd name="f41" fmla="val 53"/>
                <a:gd name="f42" fmla="val 8422"/>
                <a:gd name="f43" fmla="val 62"/>
                <a:gd name="f44" fmla="val 80"/>
                <a:gd name="f45" fmla="val 100"/>
                <a:gd name="f46" fmla="val 8412"/>
                <a:gd name="f47" fmla="val 111"/>
                <a:gd name="f48" fmla="val 8394"/>
                <a:gd name="f49" fmla="val 633"/>
                <a:gd name="f50" fmla="val 7484"/>
                <a:gd name="f51" fmla="val 1222"/>
                <a:gd name="f52" fmla="val 6420"/>
                <a:gd name="f53" fmla="val 1621"/>
                <a:gd name="f54" fmla="val 5285"/>
                <a:gd name="f55" fmla="val 2047"/>
                <a:gd name="f56" fmla="val 4069"/>
                <a:gd name="f57" fmla="val 2196"/>
                <a:gd name="f58" fmla="val 2918"/>
                <a:gd name="f59" fmla="val 2068"/>
                <a:gd name="f60" fmla="val 1869"/>
                <a:gd name="f61" fmla="val 1988"/>
                <a:gd name="f62" fmla="val 1216"/>
                <a:gd name="f63" fmla="val 1796"/>
                <a:gd name="f64" fmla="val 577"/>
                <a:gd name="f65" fmla="val 1618"/>
                <a:gd name="f66" fmla="val 39"/>
                <a:gd name="f67" fmla="val 1610"/>
                <a:gd name="f68" fmla="val 14"/>
                <a:gd name="f69" fmla="val 1589"/>
                <a:gd name="f70" fmla="*/ f0 1 2197"/>
                <a:gd name="f71" fmla="*/ f1 1 8423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2197"/>
                <a:gd name="f78" fmla="*/ f75 1 8423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2197" h="842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14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4" name="Google Shape;4611;p64">
              <a:extLst>
                <a:ext uri="{FF2B5EF4-FFF2-40B4-BE49-F238E27FC236}">
                  <a16:creationId xmlns:a16="http://schemas.microsoft.com/office/drawing/2014/main" id="{54DC60C8-545A-403D-AC24-906B4CAF5C07}"/>
                </a:ext>
              </a:extLst>
            </p:cNvPr>
            <p:cNvSpPr/>
            <p:nvPr/>
          </p:nvSpPr>
          <p:spPr>
            <a:xfrm>
              <a:off x="1416954" y="2856192"/>
              <a:ext cx="32598" cy="1230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10"/>
                <a:gd name="f4" fmla="val 4189"/>
                <a:gd name="f5" fmla="val 1053"/>
                <a:gd name="f6" fmla="val 1"/>
                <a:gd name="f7" fmla="val 1050"/>
                <a:gd name="f8" fmla="val 1048"/>
                <a:gd name="f9" fmla="val 1045"/>
                <a:gd name="f10" fmla="val 1014"/>
                <a:gd name="f11" fmla="val 990"/>
                <a:gd name="f12" fmla="val 26"/>
                <a:gd name="f13" fmla="val 56"/>
                <a:gd name="f14" fmla="val 998"/>
                <a:gd name="f15" fmla="val 1461"/>
                <a:gd name="f16" fmla="val 662"/>
                <a:gd name="f17" fmla="val 2864"/>
                <a:gd name="f18" fmla="val 14"/>
                <a:gd name="f19" fmla="val 4110"/>
                <a:gd name="f20" fmla="val 4136"/>
                <a:gd name="f21" fmla="val 10"/>
                <a:gd name="f22" fmla="val 4168"/>
                <a:gd name="f23" fmla="val 37"/>
                <a:gd name="f24" fmla="val 4183"/>
                <a:gd name="f25" fmla="val 44"/>
                <a:gd name="f26" fmla="val 4186"/>
                <a:gd name="f27" fmla="val 53"/>
                <a:gd name="f28" fmla="val 4188"/>
                <a:gd name="f29" fmla="val 63"/>
                <a:gd name="f30" fmla="val 81"/>
                <a:gd name="f31" fmla="val 100"/>
                <a:gd name="f32" fmla="val 4177"/>
                <a:gd name="f33" fmla="val 113"/>
                <a:gd name="f34" fmla="val 4161"/>
                <a:gd name="f35" fmla="val 768"/>
                <a:gd name="f36" fmla="val 2897"/>
                <a:gd name="f37" fmla="val 1478"/>
                <a:gd name="f38" fmla="val 1100"/>
                <a:gd name="f39" fmla="val 28"/>
                <a:gd name="f40" fmla="val 1079"/>
                <a:gd name="f41" fmla="*/ f0 1 1110"/>
                <a:gd name="f42" fmla="*/ f1 1 4189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110"/>
                <a:gd name="f49" fmla="*/ f46 1 4189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110" h="418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6"/>
                    <a:pt x="f11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" y="f37"/>
                    <a:pt x="f38" y="f13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5" name="Google Shape;4612;p64">
              <a:extLst>
                <a:ext uri="{FF2B5EF4-FFF2-40B4-BE49-F238E27FC236}">
                  <a16:creationId xmlns:a16="http://schemas.microsoft.com/office/drawing/2014/main" id="{E6752EBC-CC0C-417A-99E0-866352102D95}"/>
                </a:ext>
              </a:extLst>
            </p:cNvPr>
            <p:cNvSpPr/>
            <p:nvPr/>
          </p:nvSpPr>
          <p:spPr>
            <a:xfrm>
              <a:off x="1410489" y="2919871"/>
              <a:ext cx="9454" cy="215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2"/>
                <a:gd name="f4" fmla="val 735"/>
                <a:gd name="f5" fmla="val 261"/>
                <a:gd name="f6" fmla="val 236"/>
                <a:gd name="f7" fmla="val 214"/>
                <a:gd name="f8" fmla="val 15"/>
                <a:gd name="f9" fmla="val 207"/>
                <a:gd name="f10" fmla="val 38"/>
                <a:gd name="f11" fmla="val 9"/>
                <a:gd name="f12" fmla="val 663"/>
                <a:gd name="f13" fmla="val 1"/>
                <a:gd name="f14" fmla="val 693"/>
                <a:gd name="f15" fmla="val 17"/>
                <a:gd name="f16" fmla="val 724"/>
                <a:gd name="f17" fmla="val 45"/>
                <a:gd name="f18" fmla="val 733"/>
                <a:gd name="f19" fmla="val 51"/>
                <a:gd name="f20" fmla="val 734"/>
                <a:gd name="f21" fmla="val 56"/>
                <a:gd name="f22" fmla="val 62"/>
                <a:gd name="f23" fmla="val 85"/>
                <a:gd name="f24" fmla="val 106"/>
                <a:gd name="f25" fmla="val 719"/>
                <a:gd name="f26" fmla="val 115"/>
                <a:gd name="f27" fmla="val 697"/>
                <a:gd name="f28" fmla="val 313"/>
                <a:gd name="f29" fmla="val 72"/>
                <a:gd name="f30" fmla="val 321"/>
                <a:gd name="f31" fmla="val 42"/>
                <a:gd name="f32" fmla="val 306"/>
                <a:gd name="f33" fmla="val 12"/>
                <a:gd name="f34" fmla="val 277"/>
                <a:gd name="f35" fmla="val 2"/>
                <a:gd name="f36" fmla="val 272"/>
                <a:gd name="f37" fmla="val 266"/>
                <a:gd name="f38" fmla="*/ f0 1 322"/>
                <a:gd name="f39" fmla="*/ f1 1 735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322"/>
                <a:gd name="f46" fmla="*/ f43 1 735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22" h="7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13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6" name="Google Shape;4613;p64">
              <a:extLst>
                <a:ext uri="{FF2B5EF4-FFF2-40B4-BE49-F238E27FC236}">
                  <a16:creationId xmlns:a16="http://schemas.microsoft.com/office/drawing/2014/main" id="{9849A31F-7FCB-4C43-8D9C-1E88AFAC24BE}"/>
                </a:ext>
              </a:extLst>
            </p:cNvPr>
            <p:cNvSpPr/>
            <p:nvPr/>
          </p:nvSpPr>
          <p:spPr>
            <a:xfrm>
              <a:off x="1276859" y="2888525"/>
              <a:ext cx="36978" cy="1267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59"/>
                <a:gd name="f4" fmla="val 4317"/>
                <a:gd name="f5" fmla="val 59"/>
                <a:gd name="f6" fmla="val 1"/>
                <a:gd name="f7" fmla="val 57"/>
                <a:gd name="f8" fmla="val 55"/>
                <a:gd name="f9" fmla="val 52"/>
                <a:gd name="f10" fmla="val 22"/>
                <a:gd name="f11" fmla="val 6"/>
                <a:gd name="f12" fmla="val 34"/>
                <a:gd name="f13" fmla="val 64"/>
                <a:gd name="f14" fmla="val 233"/>
                <a:gd name="f15" fmla="val 1504"/>
                <a:gd name="f16" fmla="val 615"/>
                <a:gd name="f17" fmla="val 2924"/>
                <a:gd name="f18" fmla="val 1144"/>
                <a:gd name="f19" fmla="val 4281"/>
                <a:gd name="f20" fmla="val 1153"/>
                <a:gd name="f21" fmla="val 4305"/>
                <a:gd name="f22" fmla="val 1174"/>
                <a:gd name="f23" fmla="val 4316"/>
                <a:gd name="f24" fmla="val 1196"/>
                <a:gd name="f25" fmla="val 1203"/>
                <a:gd name="f26" fmla="val 1208"/>
                <a:gd name="f27" fmla="val 4315"/>
                <a:gd name="f28" fmla="val 1216"/>
                <a:gd name="f29" fmla="val 4314"/>
                <a:gd name="f30" fmla="val 1244"/>
                <a:gd name="f31" fmla="val 4302"/>
                <a:gd name="f32" fmla="val 1258"/>
                <a:gd name="f33" fmla="val 4271"/>
                <a:gd name="f34" fmla="val 1247"/>
                <a:gd name="f35" fmla="val 4242"/>
                <a:gd name="f36" fmla="val 720"/>
                <a:gd name="f37" fmla="val 2891"/>
                <a:gd name="f38" fmla="val 340"/>
                <a:gd name="f39" fmla="val 1481"/>
                <a:gd name="f40" fmla="val 115"/>
                <a:gd name="f41" fmla="val 48"/>
                <a:gd name="f42" fmla="val 112"/>
                <a:gd name="f43" fmla="val 21"/>
                <a:gd name="f44" fmla="val 86"/>
                <a:gd name="f45" fmla="*/ f0 1 1259"/>
                <a:gd name="f46" fmla="*/ f1 1 431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259"/>
                <a:gd name="f53" fmla="*/ f50 1 431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59" h="4317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7" name="Google Shape;4614;p64">
              <a:extLst>
                <a:ext uri="{FF2B5EF4-FFF2-40B4-BE49-F238E27FC236}">
                  <a16:creationId xmlns:a16="http://schemas.microsoft.com/office/drawing/2014/main" id="{1CA2C3E6-9A9D-4979-8766-2962955E5CD5}"/>
                </a:ext>
              </a:extLst>
            </p:cNvPr>
            <p:cNvSpPr/>
            <p:nvPr/>
          </p:nvSpPr>
          <p:spPr>
            <a:xfrm>
              <a:off x="1304848" y="2938689"/>
              <a:ext cx="8897" cy="297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3"/>
                <a:gd name="f4" fmla="val 1012"/>
                <a:gd name="f5" fmla="val 59"/>
                <a:gd name="f6" fmla="val 57"/>
                <a:gd name="f7" fmla="val 54"/>
                <a:gd name="f8" fmla="val 52"/>
                <a:gd name="f9" fmla="val 1"/>
                <a:gd name="f10" fmla="val 22"/>
                <a:gd name="f11" fmla="val 5"/>
                <a:gd name="f12" fmla="val 31"/>
                <a:gd name="f13" fmla="val 3"/>
                <a:gd name="f14" fmla="val 62"/>
                <a:gd name="f15" fmla="val 38"/>
                <a:gd name="f16" fmla="val 370"/>
                <a:gd name="f17" fmla="val 100"/>
                <a:gd name="f18" fmla="val 676"/>
                <a:gd name="f19" fmla="val 189"/>
                <a:gd name="f20" fmla="val 974"/>
                <a:gd name="f21" fmla="val 196"/>
                <a:gd name="f22" fmla="val 996"/>
                <a:gd name="f23" fmla="val 217"/>
                <a:gd name="f24" fmla="val 241"/>
                <a:gd name="f25" fmla="val 245"/>
                <a:gd name="f26" fmla="val 251"/>
                <a:gd name="f27" fmla="val 1011"/>
                <a:gd name="f28" fmla="val 257"/>
                <a:gd name="f29" fmla="val 1008"/>
                <a:gd name="f30" fmla="val 287"/>
                <a:gd name="f31" fmla="val 999"/>
                <a:gd name="f32" fmla="val 302"/>
                <a:gd name="f33" fmla="val 969"/>
                <a:gd name="f34" fmla="val 294"/>
                <a:gd name="f35" fmla="val 941"/>
                <a:gd name="f36" fmla="val 207"/>
                <a:gd name="f37" fmla="val 650"/>
                <a:gd name="f38" fmla="val 146"/>
                <a:gd name="f39" fmla="val 350"/>
                <a:gd name="f40" fmla="val 113"/>
                <a:gd name="f41" fmla="val 49"/>
                <a:gd name="f42" fmla="val 109"/>
                <a:gd name="f43" fmla="val 21"/>
                <a:gd name="f44" fmla="val 86"/>
                <a:gd name="f45" fmla="*/ f0 1 303"/>
                <a:gd name="f46" fmla="*/ f1 1 1012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03"/>
                <a:gd name="f53" fmla="*/ f50 1 1012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03" h="1012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8" name="Google Shape;4615;p64">
              <a:extLst>
                <a:ext uri="{FF2B5EF4-FFF2-40B4-BE49-F238E27FC236}">
                  <a16:creationId xmlns:a16="http://schemas.microsoft.com/office/drawing/2014/main" id="{05FAD418-4DCF-405C-B8B8-E7C2647F7BBB}"/>
                </a:ext>
              </a:extLst>
            </p:cNvPr>
            <p:cNvSpPr/>
            <p:nvPr/>
          </p:nvSpPr>
          <p:spPr>
            <a:xfrm>
              <a:off x="1319479" y="2881128"/>
              <a:ext cx="4142" cy="199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"/>
                <a:gd name="f4" fmla="val 678"/>
                <a:gd name="f5" fmla="val 60"/>
                <a:gd name="f6" fmla="val 1"/>
                <a:gd name="f7" fmla="val 58"/>
                <a:gd name="f8" fmla="val 56"/>
                <a:gd name="f9" fmla="val 54"/>
                <a:gd name="f10" fmla="val 24"/>
                <a:gd name="f11" fmla="val 3"/>
                <a:gd name="f12" fmla="val 27"/>
                <a:gd name="f13" fmla="val 2"/>
                <a:gd name="f14" fmla="val 31"/>
                <a:gd name="f15" fmla="val 625"/>
                <a:gd name="f16" fmla="val 32"/>
                <a:gd name="f17" fmla="val 655"/>
                <a:gd name="f18" fmla="val 86"/>
                <a:gd name="f19" fmla="val 88"/>
                <a:gd name="f20" fmla="val 118"/>
                <a:gd name="f21" fmla="val 675"/>
                <a:gd name="f22" fmla="val 651"/>
                <a:gd name="f23" fmla="val 139"/>
                <a:gd name="f24" fmla="val 621"/>
                <a:gd name="f25" fmla="val 111"/>
                <a:gd name="f26" fmla="val 53"/>
                <a:gd name="f27" fmla="val 109"/>
                <a:gd name="f28" fmla="val 25"/>
                <a:gd name="f29" fmla="*/ f0 1 141"/>
                <a:gd name="f30" fmla="*/ f1 1 67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41"/>
                <a:gd name="f37" fmla="*/ f34 1 67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" h="67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7"/>
                  </a:cubicBezTo>
                  <a:lnTo>
                    <a:pt x="f14" y="f15"/>
                  </a:lnTo>
                  <a:cubicBezTo>
                    <a:pt x="f16" y="f17"/>
                    <a:pt x="f7" y="f4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3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9" name="Google Shape;4616;p64">
              <a:extLst>
                <a:ext uri="{FF2B5EF4-FFF2-40B4-BE49-F238E27FC236}">
                  <a16:creationId xmlns:a16="http://schemas.microsoft.com/office/drawing/2014/main" id="{7DD66B66-5304-48B4-B322-E03E8845CD86}"/>
                </a:ext>
              </a:extLst>
            </p:cNvPr>
            <p:cNvSpPr/>
            <p:nvPr/>
          </p:nvSpPr>
          <p:spPr>
            <a:xfrm>
              <a:off x="1338974" y="2833963"/>
              <a:ext cx="4261" cy="11951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5"/>
                <a:gd name="f5" fmla="val 407"/>
                <a:gd name="f6" fmla="val 88"/>
                <a:gd name="f7" fmla="val 1"/>
                <a:gd name="f8" fmla="val 60"/>
                <a:gd name="f9" fmla="val 36"/>
                <a:gd name="f10" fmla="val 21"/>
                <a:gd name="f11" fmla="val 32"/>
                <a:gd name="f12" fmla="val 49"/>
                <a:gd name="f13" fmla="val 2"/>
                <a:gd name="f14" fmla="val 347"/>
                <a:gd name="f15" fmla="val 377"/>
                <a:gd name="f16" fmla="val 22"/>
                <a:gd name="f17" fmla="val 404"/>
                <a:gd name="f18" fmla="val 52"/>
                <a:gd name="f19" fmla="val 58"/>
                <a:gd name="f20" fmla="val 86"/>
                <a:gd name="f21" fmla="val 109"/>
                <a:gd name="f22" fmla="val 385"/>
                <a:gd name="f23" fmla="val 113"/>
                <a:gd name="f24" fmla="val 143"/>
                <a:gd name="f25" fmla="val 62"/>
                <a:gd name="f26" fmla="val 144"/>
                <a:gd name="f27" fmla="val 123"/>
                <a:gd name="f28" fmla="val 5"/>
                <a:gd name="f29" fmla="val 93"/>
                <a:gd name="f30" fmla="val 91"/>
                <a:gd name="f31" fmla="val 90"/>
                <a:gd name="f32" fmla="*/ f1 1 145"/>
                <a:gd name="f33" fmla="*/ f2 1 407"/>
                <a:gd name="f34" fmla="val f3"/>
                <a:gd name="f35" fmla="val f4"/>
                <a:gd name="f36" fmla="val f5"/>
                <a:gd name="f37" fmla="+- f36 0 f34"/>
                <a:gd name="f38" fmla="+- f35 0 f34"/>
                <a:gd name="f39" fmla="*/ f38 1 145"/>
                <a:gd name="f40" fmla="*/ f37 1 40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5" h="407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7" y="f15"/>
                    <a:pt x="f16" y="f17"/>
                    <a:pt x="f18" y="f5"/>
                  </a:cubicBezTo>
                  <a:lnTo>
                    <a:pt x="f19" y="f5"/>
                  </a:lnTo>
                  <a:cubicBezTo>
                    <a:pt x="f20" y="f5"/>
                    <a:pt x="f21" y="f22"/>
                    <a:pt x="f23" y="f0"/>
                  </a:cubicBezTo>
                  <a:lnTo>
                    <a:pt x="f24" y="f25"/>
                  </a:lnTo>
                  <a:cubicBezTo>
                    <a:pt x="f26" y="f11"/>
                    <a:pt x="f27" y="f28"/>
                    <a:pt x="f29" y="f7"/>
                  </a:cubicBezTo>
                  <a:cubicBezTo>
                    <a:pt x="f30" y="f7"/>
                    <a:pt x="f31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0" name="Google Shape;4617;p64">
              <a:extLst>
                <a:ext uri="{FF2B5EF4-FFF2-40B4-BE49-F238E27FC236}">
                  <a16:creationId xmlns:a16="http://schemas.microsoft.com/office/drawing/2014/main" id="{BA9C35F0-4623-4EE3-8466-8C2C17A47DE5}"/>
                </a:ext>
              </a:extLst>
            </p:cNvPr>
            <p:cNvSpPr/>
            <p:nvPr/>
          </p:nvSpPr>
          <p:spPr>
            <a:xfrm>
              <a:off x="1356448" y="3196212"/>
              <a:ext cx="43790" cy="231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1"/>
                <a:gd name="f4" fmla="val 7881"/>
                <a:gd name="f5" fmla="val 63"/>
                <a:gd name="f6" fmla="val 1"/>
                <a:gd name="f7" fmla="val 56"/>
                <a:gd name="f8" fmla="val 48"/>
                <a:gd name="f9" fmla="val 2"/>
                <a:gd name="f10" fmla="val 41"/>
                <a:gd name="f11" fmla="val 5"/>
                <a:gd name="f12" fmla="val 15"/>
                <a:gd name="f13" fmla="val 17"/>
                <a:gd name="f14" fmla="val 12"/>
                <a:gd name="f15" fmla="val 77"/>
                <a:gd name="f16" fmla="val 579"/>
                <a:gd name="f17" fmla="val 1424"/>
                <a:gd name="f18" fmla="val 1062"/>
                <a:gd name="f19" fmla="val 2646"/>
                <a:gd name="f20" fmla="val 1211"/>
                <a:gd name="f21" fmla="val 3963"/>
                <a:gd name="f22" fmla="val 1379"/>
                <a:gd name="f23" fmla="val 5454"/>
                <a:gd name="f24" fmla="val 1033"/>
                <a:gd name="f25" fmla="val 6850"/>
                <a:gd name="f26" fmla="val 259"/>
                <a:gd name="f27" fmla="val 7792"/>
                <a:gd name="f28" fmla="val 239"/>
                <a:gd name="f29" fmla="val 7815"/>
                <a:gd name="f30" fmla="val 243"/>
                <a:gd name="f31" fmla="val 7849"/>
                <a:gd name="f32" fmla="val 266"/>
                <a:gd name="f33" fmla="val 7868"/>
                <a:gd name="f34" fmla="val 276"/>
                <a:gd name="f35" fmla="val 7878"/>
                <a:gd name="f36" fmla="val 289"/>
                <a:gd name="f37" fmla="val 301"/>
                <a:gd name="f38" fmla="val 317"/>
                <a:gd name="f39" fmla="val 333"/>
                <a:gd name="f40" fmla="val 7874"/>
                <a:gd name="f41" fmla="val 343"/>
                <a:gd name="f42" fmla="val 7861"/>
                <a:gd name="f43" fmla="val 1136"/>
                <a:gd name="f44" fmla="val 6897"/>
                <a:gd name="f45" fmla="val 5471"/>
                <a:gd name="f46" fmla="val 1318"/>
                <a:gd name="f47" fmla="val 3950"/>
                <a:gd name="f48" fmla="val 1169"/>
                <a:gd name="f49" fmla="val 2620"/>
                <a:gd name="f50" fmla="val 682"/>
                <a:gd name="f51" fmla="val 1388"/>
                <a:gd name="f52" fmla="val 112"/>
                <a:gd name="f53" fmla="val 34"/>
                <a:gd name="f54" fmla="val 105"/>
                <a:gd name="f55" fmla="val 14"/>
                <a:gd name="f56" fmla="val 84"/>
                <a:gd name="f57" fmla="*/ f0 1 1491"/>
                <a:gd name="f58" fmla="*/ f1 1 7881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491"/>
                <a:gd name="f65" fmla="*/ f62 1 7881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491" h="788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8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cubicBezTo>
                    <a:pt x="f43" y="f44"/>
                    <a:pt x="f3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1" name="Google Shape;4618;p64">
              <a:extLst>
                <a:ext uri="{FF2B5EF4-FFF2-40B4-BE49-F238E27FC236}">
                  <a16:creationId xmlns:a16="http://schemas.microsoft.com/office/drawing/2014/main" id="{0FC83CE7-86F6-4AE1-AE0F-701C693B176D}"/>
                </a:ext>
              </a:extLst>
            </p:cNvPr>
            <p:cNvSpPr/>
            <p:nvPr/>
          </p:nvSpPr>
          <p:spPr>
            <a:xfrm>
              <a:off x="1358981" y="3257824"/>
              <a:ext cx="27139" cy="1259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4"/>
                <a:gd name="f4" fmla="val 4287"/>
                <a:gd name="f5" fmla="val 63"/>
                <a:gd name="f6" fmla="val 55"/>
                <a:gd name="f7" fmla="val 46"/>
                <a:gd name="f8" fmla="val 2"/>
                <a:gd name="f9" fmla="val 37"/>
                <a:gd name="f10" fmla="val 7"/>
                <a:gd name="f11" fmla="val 10"/>
                <a:gd name="f12" fmla="val 21"/>
                <a:gd name="f13" fmla="val 15"/>
                <a:gd name="f14" fmla="val 81"/>
                <a:gd name="f15" fmla="val 677"/>
                <a:gd name="f16" fmla="val 1327"/>
                <a:gd name="f17" fmla="val 808"/>
                <a:gd name="f18" fmla="val 2872"/>
                <a:gd name="f19" fmla="val 368"/>
                <a:gd name="f20" fmla="val 4213"/>
                <a:gd name="f21" fmla="val 359"/>
                <a:gd name="f22" fmla="val 4242"/>
                <a:gd name="f23" fmla="val 375"/>
                <a:gd name="f24" fmla="val 4273"/>
                <a:gd name="f25" fmla="val 403"/>
                <a:gd name="f26" fmla="val 4282"/>
                <a:gd name="f27" fmla="val 410"/>
                <a:gd name="f28" fmla="val 4286"/>
                <a:gd name="f29" fmla="val 416"/>
                <a:gd name="f30" fmla="val 422"/>
                <a:gd name="f31" fmla="val 445"/>
                <a:gd name="f32" fmla="val 466"/>
                <a:gd name="f33" fmla="val 4270"/>
                <a:gd name="f34" fmla="val 473"/>
                <a:gd name="f35" fmla="val 4246"/>
                <a:gd name="f36" fmla="val 923"/>
                <a:gd name="f37" fmla="val 2878"/>
                <a:gd name="f38" fmla="val 788"/>
                <a:gd name="f39" fmla="val 1301"/>
                <a:gd name="f40" fmla="val 111"/>
                <a:gd name="f41" fmla="val 29"/>
                <a:gd name="f42" fmla="val 102"/>
                <a:gd name="f43" fmla="val 11"/>
                <a:gd name="f44" fmla="val 83"/>
                <a:gd name="f45" fmla="*/ f0 1 924"/>
                <a:gd name="f46" fmla="*/ f1 1 428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924"/>
                <a:gd name="f53" fmla="*/ f50 1 428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924" h="42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6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8"/>
                    <a:pt x="f30" y="f28"/>
                  </a:cubicBezTo>
                  <a:cubicBezTo>
                    <a:pt x="f31" y="f28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2" name="Google Shape;4619;p64">
              <a:extLst>
                <a:ext uri="{FF2B5EF4-FFF2-40B4-BE49-F238E27FC236}">
                  <a16:creationId xmlns:a16="http://schemas.microsoft.com/office/drawing/2014/main" id="{F551080E-A864-4C45-A2D6-3017E0101FF8}"/>
                </a:ext>
              </a:extLst>
            </p:cNvPr>
            <p:cNvSpPr/>
            <p:nvPr/>
          </p:nvSpPr>
          <p:spPr>
            <a:xfrm>
              <a:off x="1353778" y="3322234"/>
              <a:ext cx="4261" cy="225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"/>
                <a:gd name="f4" fmla="val 769"/>
                <a:gd name="f5" fmla="val 61"/>
                <a:gd name="f6" fmla="val 59"/>
                <a:gd name="f7" fmla="val 56"/>
                <a:gd name="f8" fmla="val 53"/>
                <a:gd name="f9" fmla="val 1"/>
                <a:gd name="f10" fmla="val 24"/>
                <a:gd name="f11" fmla="val 2"/>
                <a:gd name="f12" fmla="val 28"/>
                <a:gd name="f13" fmla="val 58"/>
                <a:gd name="f14" fmla="val 35"/>
                <a:gd name="f15" fmla="val 717"/>
                <a:gd name="f16" fmla="val 36"/>
                <a:gd name="f17" fmla="val 746"/>
                <a:gd name="f18" fmla="val 89"/>
                <a:gd name="f19" fmla="val 92"/>
                <a:gd name="f20" fmla="val 122"/>
                <a:gd name="f21" fmla="val 767"/>
                <a:gd name="f22" fmla="val 742"/>
                <a:gd name="f23" fmla="val 143"/>
                <a:gd name="f24" fmla="val 712"/>
                <a:gd name="f25" fmla="val 110"/>
                <a:gd name="f26" fmla="val 52"/>
                <a:gd name="f27" fmla="val 109"/>
                <a:gd name="f28" fmla="val 25"/>
                <a:gd name="f29" fmla="val 87"/>
                <a:gd name="f30" fmla="*/ f0 1 145"/>
                <a:gd name="f31" fmla="*/ f1 1 76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45"/>
                <a:gd name="f38" fmla="*/ f35 1 76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45" h="76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1" y="f13"/>
                  </a:cubicBezTo>
                  <a:lnTo>
                    <a:pt x="f14" y="f15"/>
                  </a:lnTo>
                  <a:cubicBezTo>
                    <a:pt x="f16" y="f17"/>
                    <a:pt x="f5" y="f4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3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3" name="Google Shape;4620;p64">
              <a:extLst>
                <a:ext uri="{FF2B5EF4-FFF2-40B4-BE49-F238E27FC236}">
                  <a16:creationId xmlns:a16="http://schemas.microsoft.com/office/drawing/2014/main" id="{72DC0459-137B-474D-899A-AC3BF0293B48}"/>
                </a:ext>
              </a:extLst>
            </p:cNvPr>
            <p:cNvSpPr/>
            <p:nvPr/>
          </p:nvSpPr>
          <p:spPr>
            <a:xfrm>
              <a:off x="1212448" y="3193477"/>
              <a:ext cx="52779" cy="1267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97"/>
                <a:gd name="f4" fmla="val 4316"/>
                <a:gd name="f5" fmla="val 1736"/>
                <a:gd name="f6" fmla="val 1721"/>
                <a:gd name="f7" fmla="val 1705"/>
                <a:gd name="f8" fmla="val 7"/>
                <a:gd name="f9" fmla="val 1694"/>
                <a:gd name="f10" fmla="val 20"/>
                <a:gd name="f11" fmla="val 690"/>
                <a:gd name="f12" fmla="val 1228"/>
                <a:gd name="f13" fmla="val 328"/>
                <a:gd name="f14" fmla="val 2833"/>
                <a:gd name="f15" fmla="val 8"/>
                <a:gd name="f16" fmla="val 4248"/>
                <a:gd name="f17" fmla="val 1"/>
                <a:gd name="f18" fmla="val 4278"/>
                <a:gd name="f19" fmla="val 19"/>
                <a:gd name="f20" fmla="val 4307"/>
                <a:gd name="f21" fmla="val 49"/>
                <a:gd name="f22" fmla="val 4314"/>
                <a:gd name="f23" fmla="val 52"/>
                <a:gd name="f24" fmla="val 4315"/>
                <a:gd name="f25" fmla="val 58"/>
                <a:gd name="f26" fmla="val 62"/>
                <a:gd name="f27" fmla="val 86"/>
                <a:gd name="f28" fmla="val 109"/>
                <a:gd name="f29" fmla="val 4300"/>
                <a:gd name="f30" fmla="val 113"/>
                <a:gd name="f31" fmla="val 4273"/>
                <a:gd name="f32" fmla="val 429"/>
                <a:gd name="f33" fmla="val 2868"/>
                <a:gd name="f34" fmla="val 790"/>
                <a:gd name="f35" fmla="val 1278"/>
                <a:gd name="f36" fmla="val 1778"/>
                <a:gd name="f37" fmla="val 90"/>
                <a:gd name="f38" fmla="val 1796"/>
                <a:gd name="f39" fmla="val 67"/>
                <a:gd name="f40" fmla="val 1794"/>
                <a:gd name="f41" fmla="val 33"/>
                <a:gd name="f42" fmla="val 1771"/>
                <a:gd name="f43" fmla="val 13"/>
                <a:gd name="f44" fmla="val 1760"/>
                <a:gd name="f45" fmla="val 4"/>
                <a:gd name="f46" fmla="val 1748"/>
                <a:gd name="f47" fmla="*/ f0 1 1797"/>
                <a:gd name="f48" fmla="*/ f1 1 4316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797"/>
                <a:gd name="f55" fmla="*/ f52 1 4316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797" h="431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4" name="Google Shape;4621;p64">
              <a:extLst>
                <a:ext uri="{FF2B5EF4-FFF2-40B4-BE49-F238E27FC236}">
                  <a16:creationId xmlns:a16="http://schemas.microsoft.com/office/drawing/2014/main" id="{861DFC59-8416-4151-B88F-91A5E49B281D}"/>
                </a:ext>
              </a:extLst>
            </p:cNvPr>
            <p:cNvSpPr/>
            <p:nvPr/>
          </p:nvSpPr>
          <p:spPr>
            <a:xfrm>
              <a:off x="1238006" y="3261262"/>
              <a:ext cx="12015" cy="25054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409"/>
                <a:gd name="f5" fmla="val 853"/>
                <a:gd name="f6" fmla="val 347"/>
                <a:gd name="f7" fmla="val 1"/>
                <a:gd name="f8" fmla="val 324"/>
                <a:gd name="f9" fmla="val 303"/>
                <a:gd name="f10" fmla="val 13"/>
                <a:gd name="f11" fmla="val 296"/>
                <a:gd name="f12" fmla="val 35"/>
                <a:gd name="f13" fmla="val 12"/>
                <a:gd name="f14" fmla="val 778"/>
                <a:gd name="f15" fmla="val 807"/>
                <a:gd name="f16" fmla="val 15"/>
                <a:gd name="f17" fmla="val 838"/>
                <a:gd name="f18" fmla="val 44"/>
                <a:gd name="f19" fmla="val 849"/>
                <a:gd name="f20" fmla="val 51"/>
                <a:gd name="f21" fmla="val 851"/>
                <a:gd name="f22" fmla="val 56"/>
                <a:gd name="f23" fmla="val 852"/>
                <a:gd name="f24" fmla="val 63"/>
                <a:gd name="f25" fmla="val 85"/>
                <a:gd name="f26" fmla="val 106"/>
                <a:gd name="f27" fmla="val 839"/>
                <a:gd name="f28" fmla="val 115"/>
                <a:gd name="f29" fmla="val 817"/>
                <a:gd name="f30" fmla="val 398"/>
                <a:gd name="f31" fmla="val 75"/>
                <a:gd name="f32" fmla="val 408"/>
                <a:gd name="f33" fmla="val 46"/>
                <a:gd name="f34" fmla="val 395"/>
                <a:gd name="f35" fmla="val 367"/>
                <a:gd name="f36" fmla="val 3"/>
                <a:gd name="f37" fmla="val 2"/>
                <a:gd name="f38" fmla="val 354"/>
                <a:gd name="f39" fmla="*/ f1 1 409"/>
                <a:gd name="f40" fmla="*/ f2 1 853"/>
                <a:gd name="f41" fmla="val f3"/>
                <a:gd name="f42" fmla="val f4"/>
                <a:gd name="f43" fmla="val f5"/>
                <a:gd name="f44" fmla="+- f43 0 f41"/>
                <a:gd name="f45" fmla="+- f42 0 f41"/>
                <a:gd name="f46" fmla="*/ f45 1 409"/>
                <a:gd name="f47" fmla="*/ f44 1 853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09" h="85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7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lnTo>
                    <a:pt x="f30" y="f31"/>
                  </a:lnTo>
                  <a:cubicBezTo>
                    <a:pt x="f32" y="f33"/>
                    <a:pt x="f34" y="f10"/>
                    <a:pt x="f35" y="f36"/>
                  </a:cubicBezTo>
                  <a:cubicBezTo>
                    <a:pt x="f0" y="f37"/>
                    <a:pt x="f38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5" name="Google Shape;4622;p64">
              <a:extLst>
                <a:ext uri="{FF2B5EF4-FFF2-40B4-BE49-F238E27FC236}">
                  <a16:creationId xmlns:a16="http://schemas.microsoft.com/office/drawing/2014/main" id="{90DD4C68-554D-4B1B-909A-0AEE9D145DD0}"/>
                </a:ext>
              </a:extLst>
            </p:cNvPr>
            <p:cNvSpPr/>
            <p:nvPr/>
          </p:nvSpPr>
          <p:spPr>
            <a:xfrm>
              <a:off x="1037578" y="2980166"/>
              <a:ext cx="212140" cy="5668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223"/>
                <a:gd name="f5" fmla="val 1930"/>
                <a:gd name="f6" fmla="val 1645"/>
                <a:gd name="f7" fmla="val 1081"/>
                <a:gd name="f8" fmla="val 544"/>
                <a:gd name="f9" fmla="val 72"/>
                <a:gd name="f10" fmla="val 46"/>
                <a:gd name="f11" fmla="val 217"/>
                <a:gd name="f12" fmla="val 17"/>
                <a:gd name="f13" fmla="val 225"/>
                <a:gd name="f14" fmla="val 255"/>
                <a:gd name="f15" fmla="val 9"/>
                <a:gd name="f16" fmla="val 284"/>
                <a:gd name="f17" fmla="val 16"/>
                <a:gd name="f18" fmla="val 307"/>
                <a:gd name="f19" fmla="val 37"/>
                <a:gd name="f20" fmla="val 323"/>
                <a:gd name="f21" fmla="val 61"/>
                <a:gd name="f22" fmla="val 66"/>
                <a:gd name="f23" fmla="val 322"/>
                <a:gd name="f24" fmla="val 77"/>
                <a:gd name="f25" fmla="val 321"/>
                <a:gd name="f26" fmla="val 565"/>
                <a:gd name="f27" fmla="val 1092"/>
                <a:gd name="f28" fmla="val 110"/>
                <a:gd name="f29" fmla="val 1643"/>
                <a:gd name="f30" fmla="val 2311"/>
                <a:gd name="f31" fmla="val 3015"/>
                <a:gd name="f32" fmla="val 212"/>
                <a:gd name="f33" fmla="val 3734"/>
                <a:gd name="f34" fmla="val 417"/>
                <a:gd name="f35" fmla="val 4976"/>
                <a:gd name="f36" fmla="val 772"/>
                <a:gd name="f37" fmla="val 6140"/>
                <a:gd name="f38" fmla="val 1380"/>
                <a:gd name="f39" fmla="val 7134"/>
                <a:gd name="f40" fmla="val 1923"/>
                <a:gd name="f41" fmla="val 7142"/>
                <a:gd name="f42" fmla="val 1928"/>
                <a:gd name="f43" fmla="val 7151"/>
                <a:gd name="f44" fmla="val 7159"/>
                <a:gd name="f45" fmla="val 7179"/>
                <a:gd name="f46" fmla="val 7199"/>
                <a:gd name="f47" fmla="val 1921"/>
                <a:gd name="f48" fmla="val 7208"/>
                <a:gd name="f49" fmla="val 1901"/>
                <a:gd name="f50" fmla="val 7222"/>
                <a:gd name="f51" fmla="val 1876"/>
                <a:gd name="f52" fmla="val 7214"/>
                <a:gd name="f53" fmla="val 1842"/>
                <a:gd name="f54" fmla="val 7187"/>
                <a:gd name="f55" fmla="val 1827"/>
                <a:gd name="f56" fmla="val 6188"/>
                <a:gd name="f57" fmla="val 1280"/>
                <a:gd name="f58" fmla="val 5018"/>
                <a:gd name="f59" fmla="val 668"/>
                <a:gd name="f60" fmla="val 3766"/>
                <a:gd name="f61" fmla="val 312"/>
                <a:gd name="f62" fmla="val 3037"/>
                <a:gd name="f63" fmla="val 104"/>
                <a:gd name="f64" fmla="val 2322"/>
                <a:gd name="f65" fmla="*/ f1 1 7223"/>
                <a:gd name="f66" fmla="*/ f2 1 1930"/>
                <a:gd name="f67" fmla="val f3"/>
                <a:gd name="f68" fmla="val f4"/>
                <a:gd name="f69" fmla="val f5"/>
                <a:gd name="f70" fmla="+- f69 0 f67"/>
                <a:gd name="f71" fmla="+- f68 0 f67"/>
                <a:gd name="f72" fmla="*/ f71 1 7223"/>
                <a:gd name="f73" fmla="*/ f70 1 1930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7223" h="1930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9" y="f23"/>
                    <a:pt x="f24" y="f25"/>
                  </a:cubicBezTo>
                  <a:cubicBezTo>
                    <a:pt x="f26" y="f0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5"/>
                    <a:pt x="f44" y="f5"/>
                  </a:cubicBezTo>
                  <a:cubicBezTo>
                    <a:pt x="f45" y="f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6" name="Google Shape;4623;p64">
              <a:extLst>
                <a:ext uri="{FF2B5EF4-FFF2-40B4-BE49-F238E27FC236}">
                  <a16:creationId xmlns:a16="http://schemas.microsoft.com/office/drawing/2014/main" id="{FF42BEBF-9752-4733-93F3-0A135301B7A3}"/>
                </a:ext>
              </a:extLst>
            </p:cNvPr>
            <p:cNvSpPr/>
            <p:nvPr/>
          </p:nvSpPr>
          <p:spPr>
            <a:xfrm>
              <a:off x="1075380" y="3003602"/>
              <a:ext cx="108082" cy="256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0"/>
                <a:gd name="f4" fmla="val 873"/>
                <a:gd name="f5" fmla="val 407"/>
                <a:gd name="f6" fmla="val 1"/>
                <a:gd name="f7" fmla="val 289"/>
                <a:gd name="f8" fmla="val 171"/>
                <a:gd name="f9" fmla="val 4"/>
                <a:gd name="f10" fmla="val 53"/>
                <a:gd name="f11" fmla="val 10"/>
                <a:gd name="f12" fmla="val 24"/>
                <a:gd name="f13" fmla="val 11"/>
                <a:gd name="f14" fmla="val 35"/>
                <a:gd name="f15" fmla="val 2"/>
                <a:gd name="f16" fmla="val 67"/>
                <a:gd name="f17" fmla="val 95"/>
                <a:gd name="f18" fmla="val 118"/>
                <a:gd name="f19" fmla="val 54"/>
                <a:gd name="f20" fmla="val 56"/>
                <a:gd name="f21" fmla="val 57"/>
                <a:gd name="f22" fmla="val 59"/>
                <a:gd name="f23" fmla="val 176"/>
                <a:gd name="f24" fmla="val 112"/>
                <a:gd name="f25" fmla="val 293"/>
                <a:gd name="f26" fmla="val 109"/>
                <a:gd name="f27" fmla="val 410"/>
                <a:gd name="f28" fmla="val 1513"/>
                <a:gd name="f29" fmla="val 2606"/>
                <a:gd name="f30" fmla="val 369"/>
                <a:gd name="f31" fmla="val 3592"/>
                <a:gd name="f32" fmla="val 867"/>
                <a:gd name="f33" fmla="val 3601"/>
                <a:gd name="f34" fmla="val 871"/>
                <a:gd name="f35" fmla="val 3608"/>
                <a:gd name="f36" fmla="val 3618"/>
                <a:gd name="f37" fmla="val 3637"/>
                <a:gd name="f38" fmla="val 3657"/>
                <a:gd name="f39" fmla="val 861"/>
                <a:gd name="f40" fmla="val 3668"/>
                <a:gd name="f41" fmla="val 844"/>
                <a:gd name="f42" fmla="val 3679"/>
                <a:gd name="f43" fmla="val 817"/>
                <a:gd name="f44" fmla="val 3669"/>
                <a:gd name="f45" fmla="val 786"/>
                <a:gd name="f46" fmla="val 3642"/>
                <a:gd name="f47" fmla="val 772"/>
                <a:gd name="f48" fmla="val 2640"/>
                <a:gd name="f49" fmla="val 264"/>
                <a:gd name="f50" fmla="val 1527"/>
                <a:gd name="f51" fmla="*/ f0 1 3680"/>
                <a:gd name="f52" fmla="*/ f1 1 873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3680"/>
                <a:gd name="f59" fmla="*/ f56 1 873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3680" h="87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9" y="f17"/>
                    <a:pt x="f12" y="f18"/>
                    <a:pt x="f19" y="f18"/>
                  </a:cubicBezTo>
                  <a:cubicBezTo>
                    <a:pt x="f20" y="f18"/>
                    <a:pt x="f21" y="f18"/>
                    <a:pt x="f22" y="f18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7" name="Google Shape;4624;p64">
              <a:extLst>
                <a:ext uri="{FF2B5EF4-FFF2-40B4-BE49-F238E27FC236}">
                  <a16:creationId xmlns:a16="http://schemas.microsoft.com/office/drawing/2014/main" id="{05F575A4-03FE-4FEE-9440-05511D5E0415}"/>
                </a:ext>
              </a:extLst>
            </p:cNvPr>
            <p:cNvSpPr/>
            <p:nvPr/>
          </p:nvSpPr>
          <p:spPr>
            <a:xfrm>
              <a:off x="1115503" y="3048947"/>
              <a:ext cx="13953" cy="81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"/>
                <a:gd name="f4" fmla="val 276"/>
                <a:gd name="f5" fmla="val 64"/>
                <a:gd name="f6" fmla="val 44"/>
                <a:gd name="f7" fmla="val 23"/>
                <a:gd name="f8" fmla="val 12"/>
                <a:gd name="f9" fmla="val 13"/>
                <a:gd name="f10" fmla="val 32"/>
                <a:gd name="f11" fmla="val 1"/>
                <a:gd name="f12" fmla="val 58"/>
                <a:gd name="f13" fmla="val 92"/>
                <a:gd name="f14" fmla="val 40"/>
                <a:gd name="f15" fmla="val 105"/>
                <a:gd name="f16" fmla="val 389"/>
                <a:gd name="f17" fmla="val 270"/>
                <a:gd name="f18" fmla="val 396"/>
                <a:gd name="f19" fmla="val 274"/>
                <a:gd name="f20" fmla="val 405"/>
                <a:gd name="f21" fmla="val 412"/>
                <a:gd name="f22" fmla="val 433"/>
                <a:gd name="f23" fmla="val 453"/>
                <a:gd name="f24" fmla="val 263"/>
                <a:gd name="f25" fmla="val 462"/>
                <a:gd name="f26" fmla="val 243"/>
                <a:gd name="f27" fmla="val 216"/>
                <a:gd name="f28" fmla="val 183"/>
                <a:gd name="f29" fmla="val 436"/>
                <a:gd name="f30" fmla="val 170"/>
                <a:gd name="f31" fmla="val 86"/>
                <a:gd name="f32" fmla="val 5"/>
                <a:gd name="f33" fmla="val 79"/>
                <a:gd name="f34" fmla="val 2"/>
                <a:gd name="f35" fmla="val 72"/>
                <a:gd name="f36" fmla="*/ f0 1 475"/>
                <a:gd name="f37" fmla="*/ f1 1 27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75"/>
                <a:gd name="f44" fmla="*/ f41 1 27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5" h="2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8" name="Google Shape;4625;p64">
              <a:extLst>
                <a:ext uri="{FF2B5EF4-FFF2-40B4-BE49-F238E27FC236}">
                  <a16:creationId xmlns:a16="http://schemas.microsoft.com/office/drawing/2014/main" id="{A4CE134B-4BD9-494F-B7B9-A60742C0DC9B}"/>
                </a:ext>
              </a:extLst>
            </p:cNvPr>
            <p:cNvSpPr/>
            <p:nvPr/>
          </p:nvSpPr>
          <p:spPr>
            <a:xfrm>
              <a:off x="1023661" y="3133566"/>
              <a:ext cx="156069" cy="303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14"/>
                <a:gd name="f4" fmla="val 1035"/>
                <a:gd name="f5" fmla="val 64"/>
                <a:gd name="f6" fmla="val 46"/>
                <a:gd name="f7" fmla="val 28"/>
                <a:gd name="f8" fmla="val 9"/>
                <a:gd name="f9" fmla="val 17"/>
                <a:gd name="f10" fmla="val 25"/>
                <a:gd name="f11" fmla="val 51"/>
                <a:gd name="f12" fmla="val 10"/>
                <a:gd name="f13" fmla="val 85"/>
                <a:gd name="f14" fmla="val 34"/>
                <a:gd name="f15" fmla="val 100"/>
                <a:gd name="f16" fmla="val 1011"/>
                <a:gd name="f17" fmla="val 717"/>
                <a:gd name="f18" fmla="val 2155"/>
                <a:gd name="f19" fmla="val 3298"/>
                <a:gd name="f20" fmla="val 3965"/>
                <a:gd name="f21" fmla="val 4634"/>
                <a:gd name="f22" fmla="val 926"/>
                <a:gd name="f23" fmla="val 5269"/>
                <a:gd name="f24" fmla="val 707"/>
                <a:gd name="f25" fmla="val 5298"/>
                <a:gd name="f26" fmla="val 699"/>
                <a:gd name="f27" fmla="val 666"/>
                <a:gd name="f28" fmla="val 5304"/>
                <a:gd name="f29" fmla="val 637"/>
                <a:gd name="f30" fmla="val 5297"/>
                <a:gd name="f31" fmla="val 615"/>
                <a:gd name="f32" fmla="val 5276"/>
                <a:gd name="f33" fmla="val 601"/>
                <a:gd name="f34" fmla="val 5253"/>
                <a:gd name="f35" fmla="val 5247"/>
                <a:gd name="f36" fmla="val 5240"/>
                <a:gd name="f37" fmla="val 602"/>
                <a:gd name="f38" fmla="val 5234"/>
                <a:gd name="f39" fmla="val 605"/>
                <a:gd name="f40" fmla="val 4608"/>
                <a:gd name="f41" fmla="val 819"/>
                <a:gd name="f42" fmla="val 3953"/>
                <a:gd name="f43" fmla="val 925"/>
                <a:gd name="f44" fmla="val 3299"/>
                <a:gd name="f45" fmla="val 2174"/>
                <a:gd name="f46" fmla="val 1052"/>
                <a:gd name="f47" fmla="val 613"/>
                <a:gd name="f48" fmla="val 91"/>
                <a:gd name="f49" fmla="val 8"/>
                <a:gd name="f50" fmla="val 83"/>
                <a:gd name="f51" fmla="val 3"/>
                <a:gd name="f52" fmla="val 73"/>
                <a:gd name="f53" fmla="*/ f0 1 5314"/>
                <a:gd name="f54" fmla="*/ f1 1 1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5314"/>
                <a:gd name="f61" fmla="*/ f58 1 1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5314" h="10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50" y="f51"/>
                    <a:pt x="f5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9" name="Google Shape;4626;p64">
              <a:extLst>
                <a:ext uri="{FF2B5EF4-FFF2-40B4-BE49-F238E27FC236}">
                  <a16:creationId xmlns:a16="http://schemas.microsoft.com/office/drawing/2014/main" id="{E41DD324-57C1-490D-B05F-4ED9CB040C26}"/>
                </a:ext>
              </a:extLst>
            </p:cNvPr>
            <p:cNvSpPr/>
            <p:nvPr/>
          </p:nvSpPr>
          <p:spPr>
            <a:xfrm>
              <a:off x="1064635" y="3131097"/>
              <a:ext cx="41440" cy="113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1"/>
                <a:gd name="f4" fmla="val 387"/>
                <a:gd name="f5" fmla="val 64"/>
                <a:gd name="f6" fmla="val 44"/>
                <a:gd name="f7" fmla="val 25"/>
                <a:gd name="f8" fmla="val 11"/>
                <a:gd name="f9" fmla="val 15"/>
                <a:gd name="f10" fmla="val 29"/>
                <a:gd name="f11" fmla="val 1"/>
                <a:gd name="f12" fmla="val 58"/>
                <a:gd name="f13" fmla="val 12"/>
                <a:gd name="f14" fmla="val 89"/>
                <a:gd name="f15" fmla="val 38"/>
                <a:gd name="f16" fmla="val 105"/>
                <a:gd name="f17" fmla="val 394"/>
                <a:gd name="f18" fmla="val 291"/>
                <a:gd name="f19" fmla="val 791"/>
                <a:gd name="f20" fmla="val 1191"/>
                <a:gd name="f21" fmla="val 1245"/>
                <a:gd name="f22" fmla="val 1301"/>
                <a:gd name="f23" fmla="val 385"/>
                <a:gd name="f24" fmla="val 1358"/>
                <a:gd name="f25" fmla="val 382"/>
                <a:gd name="f26" fmla="val 1388"/>
                <a:gd name="f27" fmla="val 380"/>
                <a:gd name="f28" fmla="val 354"/>
                <a:gd name="f29" fmla="val 1409"/>
                <a:gd name="f30" fmla="val 323"/>
                <a:gd name="f31" fmla="val 1408"/>
                <a:gd name="f32" fmla="val 294"/>
                <a:gd name="f33" fmla="val 1382"/>
                <a:gd name="f34" fmla="val 271"/>
                <a:gd name="f35" fmla="val 1354"/>
                <a:gd name="f36" fmla="val 1353"/>
                <a:gd name="f37" fmla="val 1352"/>
                <a:gd name="f38" fmla="val 1351"/>
                <a:gd name="f39" fmla="val 1297"/>
                <a:gd name="f40" fmla="val 275"/>
                <a:gd name="f41" fmla="val 1243"/>
                <a:gd name="f42" fmla="val 277"/>
                <a:gd name="f43" fmla="val 1190"/>
                <a:gd name="f44" fmla="val 807"/>
                <a:gd name="f45" fmla="val 430"/>
                <a:gd name="f46" fmla="val 184"/>
                <a:gd name="f47" fmla="val 91"/>
                <a:gd name="f48" fmla="val 6"/>
                <a:gd name="f49" fmla="val 82"/>
                <a:gd name="f50" fmla="val 2"/>
                <a:gd name="f51" fmla="val 73"/>
                <a:gd name="f52" fmla="*/ f0 1 1411"/>
                <a:gd name="f53" fmla="*/ f1 1 387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411"/>
                <a:gd name="f60" fmla="*/ f57 1 387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411" h="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4"/>
                    <a:pt x="f38" y="f34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0" name="Google Shape;4627;p64">
              <a:extLst>
                <a:ext uri="{FF2B5EF4-FFF2-40B4-BE49-F238E27FC236}">
                  <a16:creationId xmlns:a16="http://schemas.microsoft.com/office/drawing/2014/main" id="{D51E7442-20EF-413C-B048-359950258417}"/>
                </a:ext>
              </a:extLst>
            </p:cNvPr>
            <p:cNvSpPr/>
            <p:nvPr/>
          </p:nvSpPr>
          <p:spPr>
            <a:xfrm>
              <a:off x="1022399" y="3102403"/>
              <a:ext cx="13277" cy="80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2"/>
                <a:gd name="f4" fmla="val 273"/>
                <a:gd name="f5" fmla="val 63"/>
                <a:gd name="f6" fmla="val 47"/>
                <a:gd name="f7" fmla="val 32"/>
                <a:gd name="f8" fmla="val 7"/>
                <a:gd name="f9" fmla="val 20"/>
                <a:gd name="f10" fmla="val 19"/>
                <a:gd name="f11" fmla="val 44"/>
                <a:gd name="f12" fmla="val 5"/>
                <a:gd name="f13" fmla="val 78"/>
                <a:gd name="f14" fmla="val 28"/>
                <a:gd name="f15" fmla="val 96"/>
                <a:gd name="f16" fmla="val 129"/>
                <a:gd name="f17" fmla="val 182"/>
                <a:gd name="f18" fmla="val 253"/>
                <a:gd name="f19" fmla="val 243"/>
                <a:gd name="f20" fmla="val 381"/>
                <a:gd name="f21" fmla="val 271"/>
                <a:gd name="f22" fmla="val 384"/>
                <a:gd name="f23" fmla="val 389"/>
                <a:gd name="f24" fmla="val 392"/>
                <a:gd name="f25" fmla="val 418"/>
                <a:gd name="f26" fmla="val 440"/>
                <a:gd name="f27" fmla="val 256"/>
                <a:gd name="f28" fmla="val 445"/>
                <a:gd name="f29" fmla="val 230"/>
                <a:gd name="f30" fmla="val 200"/>
                <a:gd name="f31" fmla="val 433"/>
                <a:gd name="f32" fmla="val 172"/>
                <a:gd name="f33" fmla="val 403"/>
                <a:gd name="f34" fmla="val 165"/>
                <a:gd name="f35" fmla="val 291"/>
                <a:gd name="f36" fmla="val 139"/>
                <a:gd name="f37" fmla="val 184"/>
                <a:gd name="f38" fmla="val 86"/>
                <a:gd name="f39" fmla="val 97"/>
                <a:gd name="f40" fmla="val 12"/>
                <a:gd name="f41" fmla="val 87"/>
                <a:gd name="f42" fmla="val 4"/>
                <a:gd name="f43" fmla="val 75"/>
                <a:gd name="f44" fmla="*/ f0 1 452"/>
                <a:gd name="f45" fmla="*/ f1 1 27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52"/>
                <a:gd name="f52" fmla="*/ f49 1 27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52" h="2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4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1" name="Google Shape;4628;p64">
              <a:extLst>
                <a:ext uri="{FF2B5EF4-FFF2-40B4-BE49-F238E27FC236}">
                  <a16:creationId xmlns:a16="http://schemas.microsoft.com/office/drawing/2014/main" id="{F735F5F1-80C3-40DC-B535-E04942BC8A65}"/>
                </a:ext>
              </a:extLst>
            </p:cNvPr>
            <p:cNvSpPr/>
            <p:nvPr/>
          </p:nvSpPr>
          <p:spPr>
            <a:xfrm>
              <a:off x="1148074" y="3337212"/>
              <a:ext cx="26106" cy="76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9"/>
                <a:gd name="f4" fmla="val 262"/>
                <a:gd name="f5" fmla="val 825"/>
                <a:gd name="f6" fmla="val 1"/>
                <a:gd name="f7" fmla="val 818"/>
                <a:gd name="f8" fmla="val 810"/>
                <a:gd name="f9" fmla="val 2"/>
                <a:gd name="f10" fmla="val 803"/>
                <a:gd name="f11" fmla="val 5"/>
                <a:gd name="f12" fmla="val 581"/>
                <a:gd name="f13" fmla="val 102"/>
                <a:gd name="f14" fmla="val 338"/>
                <a:gd name="f15" fmla="val 152"/>
                <a:gd name="f16" fmla="val 97"/>
                <a:gd name="f17" fmla="val 84"/>
                <a:gd name="f18" fmla="val 71"/>
                <a:gd name="f19" fmla="val 58"/>
                <a:gd name="f20" fmla="val 32"/>
                <a:gd name="f21" fmla="val 157"/>
                <a:gd name="f22" fmla="val 175"/>
                <a:gd name="f23" fmla="val 204"/>
                <a:gd name="f24" fmla="val 237"/>
                <a:gd name="f25" fmla="val 25"/>
                <a:gd name="f26" fmla="val 261"/>
                <a:gd name="f27" fmla="val 55"/>
                <a:gd name="f28" fmla="val 98"/>
                <a:gd name="f29" fmla="val 354"/>
                <a:gd name="f30" fmla="val 612"/>
                <a:gd name="f31" fmla="val 209"/>
                <a:gd name="f32" fmla="val 847"/>
                <a:gd name="f33" fmla="val 108"/>
                <a:gd name="f34" fmla="val 875"/>
                <a:gd name="f35" fmla="val 95"/>
                <a:gd name="f36" fmla="val 888"/>
                <a:gd name="f37" fmla="val 62"/>
                <a:gd name="f38" fmla="val 34"/>
                <a:gd name="f39" fmla="val 866"/>
                <a:gd name="f40" fmla="val 12"/>
                <a:gd name="f41" fmla="val 846"/>
                <a:gd name="f42" fmla="*/ f0 1 889"/>
                <a:gd name="f43" fmla="*/ f1 1 262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89"/>
                <a:gd name="f50" fmla="*/ f47 1 262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89" h="26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5"/>
                    <a:pt x="f19" y="f15"/>
                  </a:cubicBezTo>
                  <a:cubicBezTo>
                    <a:pt x="f20" y="f21"/>
                    <a:pt x="f6" y="f22"/>
                    <a:pt x="f6" y="f23"/>
                  </a:cubicBezTo>
                  <a:cubicBezTo>
                    <a:pt x="f6" y="f24"/>
                    <a:pt x="f25" y="f26"/>
                    <a:pt x="f27" y="f26"/>
                  </a:cubicBezTo>
                  <a:lnTo>
                    <a:pt x="f28" y="f26"/>
                  </a:lnTo>
                  <a:cubicBezTo>
                    <a:pt x="f29" y="f26"/>
                    <a:pt x="f30" y="f31"/>
                    <a:pt x="f32" y="f33"/>
                  </a:cubicBezTo>
                  <a:cubicBezTo>
                    <a:pt x="f34" y="f35"/>
                    <a:pt x="f36" y="f37"/>
                    <a:pt x="f34" y="f38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2" name="Google Shape;4629;p64">
              <a:extLst>
                <a:ext uri="{FF2B5EF4-FFF2-40B4-BE49-F238E27FC236}">
                  <a16:creationId xmlns:a16="http://schemas.microsoft.com/office/drawing/2014/main" id="{A82B86CC-79AA-49CF-9DED-1D8AD07CAE4C}"/>
                </a:ext>
              </a:extLst>
            </p:cNvPr>
            <p:cNvSpPr/>
            <p:nvPr/>
          </p:nvSpPr>
          <p:spPr>
            <a:xfrm>
              <a:off x="1155938" y="3323350"/>
              <a:ext cx="14100" cy="58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0"/>
                <a:gd name="f4" fmla="val 198"/>
                <a:gd name="f5" fmla="val 419"/>
                <a:gd name="f6" fmla="val 411"/>
                <a:gd name="f7" fmla="val 404"/>
                <a:gd name="f8" fmla="val 2"/>
                <a:gd name="f9" fmla="val 397"/>
                <a:gd name="f10" fmla="val 4"/>
                <a:gd name="f11" fmla="val 288"/>
                <a:gd name="f12" fmla="val 48"/>
                <a:gd name="f13" fmla="val 172"/>
                <a:gd name="f14" fmla="val 77"/>
                <a:gd name="f15" fmla="val 53"/>
                <a:gd name="f16" fmla="val 87"/>
                <a:gd name="f17" fmla="val 23"/>
                <a:gd name="f18" fmla="val 91"/>
                <a:gd name="f19" fmla="val 1"/>
                <a:gd name="f20" fmla="val 118"/>
                <a:gd name="f21" fmla="val 148"/>
                <a:gd name="f22" fmla="val 8"/>
                <a:gd name="f23" fmla="val 177"/>
                <a:gd name="f24" fmla="val 31"/>
                <a:gd name="f25" fmla="val 59"/>
                <a:gd name="f26" fmla="val 60"/>
                <a:gd name="f27" fmla="val 63"/>
                <a:gd name="f28" fmla="val 62"/>
                <a:gd name="f29" fmla="val 197"/>
                <a:gd name="f30" fmla="val 193"/>
                <a:gd name="f31" fmla="val 185"/>
                <a:gd name="f32" fmla="val 320"/>
                <a:gd name="f33" fmla="val 154"/>
                <a:gd name="f34" fmla="val 438"/>
                <a:gd name="f35" fmla="val 105"/>
                <a:gd name="f36" fmla="val 466"/>
                <a:gd name="f37" fmla="val 94"/>
                <a:gd name="f38" fmla="val 479"/>
                <a:gd name="f39" fmla="val 468"/>
                <a:gd name="f40" fmla="val 34"/>
                <a:gd name="f41" fmla="val 460"/>
                <a:gd name="f42" fmla="val 13"/>
                <a:gd name="f43" fmla="val 441"/>
                <a:gd name="f44" fmla="*/ f0 1 480"/>
                <a:gd name="f45" fmla="*/ f1 1 198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80"/>
                <a:gd name="f52" fmla="*/ f49 1 198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80" h="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4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27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3" name="Google Shape;4630;p64">
              <a:extLst>
                <a:ext uri="{FF2B5EF4-FFF2-40B4-BE49-F238E27FC236}">
                  <a16:creationId xmlns:a16="http://schemas.microsoft.com/office/drawing/2014/main" id="{6BFD4ED8-9DDF-49FE-957A-C176B8C9AC62}"/>
                </a:ext>
              </a:extLst>
            </p:cNvPr>
            <p:cNvSpPr/>
            <p:nvPr/>
          </p:nvSpPr>
          <p:spPr>
            <a:xfrm>
              <a:off x="1035530" y="3198854"/>
              <a:ext cx="29571" cy="60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7"/>
                <a:gd name="f4" fmla="val 2065"/>
                <a:gd name="f5" fmla="val 946"/>
                <a:gd name="f6" fmla="val 932"/>
                <a:gd name="f7" fmla="val 918"/>
                <a:gd name="f8" fmla="val 5"/>
                <a:gd name="f9" fmla="val 908"/>
                <a:gd name="f10" fmla="val 15"/>
                <a:gd name="f11" fmla="val 661"/>
                <a:gd name="f12" fmla="val 242"/>
                <a:gd name="f13" fmla="val 458"/>
                <a:gd name="f14" fmla="val 552"/>
                <a:gd name="f15" fmla="val 305"/>
                <a:gd name="f16" fmla="val 941"/>
                <a:gd name="f17" fmla="val 170"/>
                <a:gd name="f18" fmla="val 1284"/>
                <a:gd name="f19" fmla="val 87"/>
                <a:gd name="f20" fmla="val 1646"/>
                <a:gd name="f21" fmla="val 8"/>
                <a:gd name="f22" fmla="val 1996"/>
                <a:gd name="f23" fmla="val 1"/>
                <a:gd name="f24" fmla="val 2027"/>
                <a:gd name="f25" fmla="val 19"/>
                <a:gd name="f26" fmla="val 2054"/>
                <a:gd name="f27" fmla="val 49"/>
                <a:gd name="f28" fmla="val 2063"/>
                <a:gd name="f29" fmla="val 52"/>
                <a:gd name="f30" fmla="val 2064"/>
                <a:gd name="f31" fmla="val 58"/>
                <a:gd name="f32" fmla="val 62"/>
                <a:gd name="f33" fmla="val 86"/>
                <a:gd name="f34" fmla="val 109"/>
                <a:gd name="f35" fmla="val 2049"/>
                <a:gd name="f36" fmla="val 115"/>
                <a:gd name="f37" fmla="val 2022"/>
                <a:gd name="f38" fmla="val 194"/>
                <a:gd name="f39" fmla="val 1674"/>
                <a:gd name="f40" fmla="val 277"/>
                <a:gd name="f41" fmla="val 1317"/>
                <a:gd name="f42" fmla="val 408"/>
                <a:gd name="f43" fmla="val 982"/>
                <a:gd name="f44" fmla="val 555"/>
                <a:gd name="f45" fmla="val 610"/>
                <a:gd name="f46" fmla="val 748"/>
                <a:gd name="f47" fmla="val 313"/>
                <a:gd name="f48" fmla="val 983"/>
                <a:gd name="f49" fmla="val 96"/>
                <a:gd name="f50" fmla="val 1006"/>
                <a:gd name="f51" fmla="val 75"/>
                <a:gd name="f52" fmla="val 42"/>
                <a:gd name="f53" fmla="val 986"/>
                <a:gd name="f54" fmla="val 18"/>
                <a:gd name="f55" fmla="val 975"/>
                <a:gd name="f56" fmla="val 6"/>
                <a:gd name="f57" fmla="val 960"/>
                <a:gd name="f58" fmla="*/ f0 1 1007"/>
                <a:gd name="f59" fmla="*/ f1 1 206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007"/>
                <a:gd name="f66" fmla="*/ f63 1 206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007" h="206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0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4" name="Google Shape;4631;p64">
              <a:extLst>
                <a:ext uri="{FF2B5EF4-FFF2-40B4-BE49-F238E27FC236}">
                  <a16:creationId xmlns:a16="http://schemas.microsoft.com/office/drawing/2014/main" id="{774FBF59-AA24-4391-9E65-BA2B5932FE76}"/>
                </a:ext>
              </a:extLst>
            </p:cNvPr>
            <p:cNvSpPr/>
            <p:nvPr/>
          </p:nvSpPr>
          <p:spPr>
            <a:xfrm>
              <a:off x="1057933" y="3229980"/>
              <a:ext cx="10634" cy="129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2"/>
                <a:gd name="f4" fmla="val 442"/>
                <a:gd name="f5" fmla="val 298"/>
                <a:gd name="f6" fmla="val 281"/>
                <a:gd name="f7" fmla="val 265"/>
                <a:gd name="f8" fmla="val 8"/>
                <a:gd name="f9" fmla="val 254"/>
                <a:gd name="f10" fmla="val 23"/>
                <a:gd name="f11" fmla="val 19"/>
                <a:gd name="f12" fmla="val 354"/>
                <a:gd name="f13" fmla="val 1"/>
                <a:gd name="f14" fmla="val 379"/>
                <a:gd name="f15" fmla="val 7"/>
                <a:gd name="f16" fmla="val 413"/>
                <a:gd name="f17" fmla="val 31"/>
                <a:gd name="f18" fmla="val 430"/>
                <a:gd name="f19" fmla="val 42"/>
                <a:gd name="f20" fmla="val 438"/>
                <a:gd name="f21" fmla="val 52"/>
                <a:gd name="f22" fmla="val 64"/>
                <a:gd name="f23" fmla="val 79"/>
                <a:gd name="f24" fmla="val 98"/>
                <a:gd name="f25" fmla="val 433"/>
                <a:gd name="f26" fmla="val 108"/>
                <a:gd name="f27" fmla="val 419"/>
                <a:gd name="f28" fmla="val 343"/>
                <a:gd name="f29" fmla="val 87"/>
                <a:gd name="f30" fmla="val 361"/>
                <a:gd name="f31" fmla="val 63"/>
                <a:gd name="f32" fmla="val 356"/>
                <a:gd name="f33" fmla="val 29"/>
                <a:gd name="f34" fmla="val 331"/>
                <a:gd name="f35" fmla="val 10"/>
                <a:gd name="f36" fmla="val 321"/>
                <a:gd name="f37" fmla="val 4"/>
                <a:gd name="f38" fmla="val 309"/>
                <a:gd name="f39" fmla="*/ f0 1 362"/>
                <a:gd name="f40" fmla="*/ f1 1 44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62"/>
                <a:gd name="f47" fmla="*/ f44 1 44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62" h="4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5" name="Google Shape;4632;p64">
              <a:extLst>
                <a:ext uri="{FF2B5EF4-FFF2-40B4-BE49-F238E27FC236}">
                  <a16:creationId xmlns:a16="http://schemas.microsoft.com/office/drawing/2014/main" id="{EAAE4DCB-E266-4470-BF51-AC4AB108257A}"/>
                </a:ext>
              </a:extLst>
            </p:cNvPr>
            <p:cNvSpPr/>
            <p:nvPr/>
          </p:nvSpPr>
          <p:spPr>
            <a:xfrm>
              <a:off x="1139168" y="3212506"/>
              <a:ext cx="26819" cy="2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"/>
                <a:gd name="f4" fmla="val 744"/>
                <a:gd name="f5" fmla="val 849"/>
                <a:gd name="f6" fmla="val 837"/>
                <a:gd name="f7" fmla="val 825"/>
                <a:gd name="f8" fmla="val 4"/>
                <a:gd name="f9" fmla="val 815"/>
                <a:gd name="f10" fmla="val 13"/>
                <a:gd name="f11" fmla="val 29"/>
                <a:gd name="f12" fmla="val 647"/>
                <a:gd name="f13" fmla="val 3"/>
                <a:gd name="f14" fmla="val 664"/>
                <a:gd name="f15" fmla="val 1"/>
                <a:gd name="f16" fmla="val 699"/>
                <a:gd name="f17" fmla="val 19"/>
                <a:gd name="f18" fmla="val 724"/>
                <a:gd name="f19" fmla="val 30"/>
                <a:gd name="f20" fmla="val 735"/>
                <a:gd name="f21" fmla="val 46"/>
                <a:gd name="f22" fmla="val 62"/>
                <a:gd name="f23" fmla="val 75"/>
                <a:gd name="f24" fmla="val 87"/>
                <a:gd name="f25" fmla="val 739"/>
                <a:gd name="f26" fmla="val 96"/>
                <a:gd name="f27" fmla="val 732"/>
                <a:gd name="f28" fmla="val 884"/>
                <a:gd name="f29" fmla="val 98"/>
                <a:gd name="f30" fmla="val 908"/>
                <a:gd name="f31" fmla="val 81"/>
                <a:gd name="f32" fmla="val 912"/>
                <a:gd name="f33" fmla="val 892"/>
                <a:gd name="f34" fmla="val 21"/>
                <a:gd name="f35" fmla="val 881"/>
                <a:gd name="f36" fmla="val 8"/>
                <a:gd name="f37" fmla="val 865"/>
                <a:gd name="f38" fmla="*/ f0 1 913"/>
                <a:gd name="f39" fmla="*/ f1 1 744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913"/>
                <a:gd name="f46" fmla="*/ f43 1 744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913" h="7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21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6" name="Google Shape;4633;p64">
              <a:extLst>
                <a:ext uri="{FF2B5EF4-FFF2-40B4-BE49-F238E27FC236}">
                  <a16:creationId xmlns:a16="http://schemas.microsoft.com/office/drawing/2014/main" id="{BB2FF7FA-270E-4E84-9983-1FF14D875CEB}"/>
                </a:ext>
              </a:extLst>
            </p:cNvPr>
            <p:cNvSpPr/>
            <p:nvPr/>
          </p:nvSpPr>
          <p:spPr>
            <a:xfrm>
              <a:off x="1574935" y="3265935"/>
              <a:ext cx="7543" cy="358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7"/>
                <a:gd name="f4" fmla="val 1221"/>
                <a:gd name="f5" fmla="val 61"/>
                <a:gd name="f6" fmla="val 1"/>
                <a:gd name="f7" fmla="val 56"/>
                <a:gd name="f8" fmla="val 52"/>
                <a:gd name="f9" fmla="val 47"/>
                <a:gd name="f10" fmla="val 3"/>
                <a:gd name="f11" fmla="val 17"/>
                <a:gd name="f12" fmla="val 11"/>
                <a:gd name="f13" fmla="val 42"/>
                <a:gd name="f14" fmla="val 7"/>
                <a:gd name="f15" fmla="val 71"/>
                <a:gd name="f16" fmla="val 104"/>
                <a:gd name="f17" fmla="val 427"/>
                <a:gd name="f18" fmla="val 147"/>
                <a:gd name="f19" fmla="val 794"/>
                <a:gd name="f20" fmla="val 134"/>
                <a:gd name="f21" fmla="val 1163"/>
                <a:gd name="f22" fmla="val 1193"/>
                <a:gd name="f23" fmla="val 157"/>
                <a:gd name="f24" fmla="val 1219"/>
                <a:gd name="f25" fmla="val 189"/>
                <a:gd name="f26" fmla="val 1220"/>
                <a:gd name="f27" fmla="val 219"/>
                <a:gd name="f28" fmla="val 245"/>
                <a:gd name="f29" fmla="val 1195"/>
                <a:gd name="f30" fmla="val 1166"/>
                <a:gd name="f31" fmla="val 256"/>
                <a:gd name="f32" fmla="val 787"/>
                <a:gd name="f33" fmla="val 212"/>
                <a:gd name="f34" fmla="val 408"/>
                <a:gd name="f35" fmla="val 114"/>
                <a:gd name="f36" fmla="val 41"/>
                <a:gd name="f37" fmla="val 107"/>
                <a:gd name="f38" fmla="val 16"/>
                <a:gd name="f39" fmla="val 85"/>
                <a:gd name="f40" fmla="*/ f0 1 257"/>
                <a:gd name="f41" fmla="*/ f1 1 122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57"/>
                <a:gd name="f48" fmla="*/ f45 1 122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57" h="122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0" y="f22"/>
                    <a:pt x="f23" y="f24"/>
                    <a:pt x="f25" y="f26"/>
                  </a:cubicBezTo>
                  <a:cubicBezTo>
                    <a:pt x="f27" y="f26"/>
                    <a:pt x="f28" y="f29"/>
                    <a:pt x="f28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7" name="Google Shape;4634;p64">
              <a:extLst>
                <a:ext uri="{FF2B5EF4-FFF2-40B4-BE49-F238E27FC236}">
                  <a16:creationId xmlns:a16="http://schemas.microsoft.com/office/drawing/2014/main" id="{2591D77C-2DA9-4C65-8724-E3AE52847ED2}"/>
                </a:ext>
              </a:extLst>
            </p:cNvPr>
            <p:cNvSpPr/>
            <p:nvPr/>
          </p:nvSpPr>
          <p:spPr>
            <a:xfrm>
              <a:off x="1562718" y="3289983"/>
              <a:ext cx="3995" cy="126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6"/>
                <a:gd name="f4" fmla="val 429"/>
                <a:gd name="f5" fmla="val 64"/>
                <a:gd name="f6" fmla="val 61"/>
                <a:gd name="f7" fmla="val 58"/>
                <a:gd name="f8" fmla="val 1"/>
                <a:gd name="f9" fmla="val 56"/>
                <a:gd name="f10" fmla="val 24"/>
                <a:gd name="f11" fmla="val 4"/>
                <a:gd name="f12" fmla="val 3"/>
                <a:gd name="f13" fmla="val 32"/>
                <a:gd name="f14" fmla="val 9"/>
                <a:gd name="f15" fmla="val 162"/>
                <a:gd name="f16" fmla="val 23"/>
                <a:gd name="f17" fmla="val 264"/>
                <a:gd name="f18" fmla="val 6"/>
                <a:gd name="f19" fmla="val 364"/>
                <a:gd name="f20" fmla="val 394"/>
                <a:gd name="f21" fmla="val 20"/>
                <a:gd name="f22" fmla="val 423"/>
                <a:gd name="f23" fmla="val 50"/>
                <a:gd name="f24" fmla="val 428"/>
                <a:gd name="f25" fmla="val 59"/>
                <a:gd name="f26" fmla="val 86"/>
                <a:gd name="f27" fmla="val 108"/>
                <a:gd name="f28" fmla="val 408"/>
                <a:gd name="f29" fmla="val 114"/>
                <a:gd name="f30" fmla="val 386"/>
                <a:gd name="f31" fmla="val 134"/>
                <a:gd name="f32" fmla="val 273"/>
                <a:gd name="f33" fmla="val 159"/>
                <a:gd name="f34" fmla="val 117"/>
                <a:gd name="f35" fmla="val 47"/>
                <a:gd name="f36" fmla="val 113"/>
                <a:gd name="f37" fmla="val 19"/>
                <a:gd name="f38" fmla="val 89"/>
                <a:gd name="f39" fmla="*/ f0 1 136"/>
                <a:gd name="f40" fmla="*/ f1 1 429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136"/>
                <a:gd name="f47" fmla="*/ f44 1 429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36" h="429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5"/>
                  </a:cubicBezTo>
                  <a:cubicBezTo>
                    <a:pt x="f10" y="f15"/>
                    <a:pt x="f16" y="f17"/>
                    <a:pt x="f18" y="f19"/>
                  </a:cubicBezTo>
                  <a:cubicBezTo>
                    <a:pt x="f2" y="f20"/>
                    <a:pt x="f21" y="f22"/>
                    <a:pt x="f23" y="f24"/>
                  </a:cubicBezTo>
                  <a:lnTo>
                    <a:pt x="f25" y="f24"/>
                  </a:ln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8" name="Google Shape;4635;p64">
              <a:extLst>
                <a:ext uri="{FF2B5EF4-FFF2-40B4-BE49-F238E27FC236}">
                  <a16:creationId xmlns:a16="http://schemas.microsoft.com/office/drawing/2014/main" id="{96C89E04-DE28-4702-A22B-84705C537192}"/>
                </a:ext>
              </a:extLst>
            </p:cNvPr>
            <p:cNvSpPr/>
            <p:nvPr/>
          </p:nvSpPr>
          <p:spPr>
            <a:xfrm>
              <a:off x="1431255" y="3375251"/>
              <a:ext cx="43818" cy="327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2"/>
                <a:gd name="f4" fmla="val 1116"/>
                <a:gd name="f5" fmla="val 61"/>
                <a:gd name="f6" fmla="val 47"/>
                <a:gd name="f7" fmla="val 32"/>
                <a:gd name="f8" fmla="val 5"/>
                <a:gd name="f9" fmla="val 22"/>
                <a:gd name="f10" fmla="val 16"/>
                <a:gd name="f11" fmla="val 37"/>
                <a:gd name="f12" fmla="val 73"/>
                <a:gd name="f13" fmla="val 94"/>
                <a:gd name="f14" fmla="val 425"/>
                <a:gd name="f15" fmla="val 507"/>
                <a:gd name="f16" fmla="val 889"/>
                <a:gd name="f17" fmla="val 849"/>
                <a:gd name="f18" fmla="val 1403"/>
                <a:gd name="f19" fmla="val 1110"/>
                <a:gd name="f20" fmla="val 1410"/>
                <a:gd name="f21" fmla="val 1114"/>
                <a:gd name="f22" fmla="val 1420"/>
                <a:gd name="f23" fmla="val 1115"/>
                <a:gd name="f24" fmla="val 1429"/>
                <a:gd name="f25" fmla="val 1449"/>
                <a:gd name="f26" fmla="val 1467"/>
                <a:gd name="f27" fmla="val 1105"/>
                <a:gd name="f28" fmla="val 1477"/>
                <a:gd name="f29" fmla="val 1084"/>
                <a:gd name="f30" fmla="val 1491"/>
                <a:gd name="f31" fmla="val 1057"/>
                <a:gd name="f32" fmla="val 1480"/>
                <a:gd name="f33" fmla="val 1024"/>
                <a:gd name="f34" fmla="val 1453"/>
                <a:gd name="f35" fmla="val 1010"/>
                <a:gd name="f36" fmla="val 949"/>
                <a:gd name="f37" fmla="val 754"/>
                <a:gd name="f38" fmla="val 496"/>
                <a:gd name="f39" fmla="val 419"/>
                <a:gd name="f40" fmla="val 100"/>
                <a:gd name="f41" fmla="val 89"/>
                <a:gd name="f42" fmla="val 75"/>
                <a:gd name="f43" fmla="*/ f0 1 1492"/>
                <a:gd name="f44" fmla="*/ f1 1 1116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492"/>
                <a:gd name="f51" fmla="*/ f48 1 1116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492" h="111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2" y="f12"/>
                    <a:pt x="f9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10"/>
                  </a:cubicBezTo>
                  <a:cubicBezTo>
                    <a:pt x="f41" y="f8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9" name="Google Shape;4636;p64">
              <a:extLst>
                <a:ext uri="{FF2B5EF4-FFF2-40B4-BE49-F238E27FC236}">
                  <a16:creationId xmlns:a16="http://schemas.microsoft.com/office/drawing/2014/main" id="{19A06C16-6FA8-4FDA-B3F2-A3461CF9131D}"/>
                </a:ext>
              </a:extLst>
            </p:cNvPr>
            <p:cNvSpPr/>
            <p:nvPr/>
          </p:nvSpPr>
          <p:spPr>
            <a:xfrm>
              <a:off x="1440189" y="3367497"/>
              <a:ext cx="16267" cy="146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"/>
                <a:gd name="f4" fmla="val 498"/>
                <a:gd name="f5" fmla="val 62"/>
                <a:gd name="f6" fmla="val 1"/>
                <a:gd name="f7" fmla="val 50"/>
                <a:gd name="f8" fmla="val 37"/>
                <a:gd name="f9" fmla="val 5"/>
                <a:gd name="f10" fmla="val 27"/>
                <a:gd name="f11" fmla="val 14"/>
                <a:gd name="f12" fmla="val 2"/>
                <a:gd name="f13" fmla="val 34"/>
                <a:gd name="f14" fmla="val 68"/>
                <a:gd name="f15" fmla="val 21"/>
                <a:gd name="f16" fmla="val 91"/>
                <a:gd name="f17" fmla="val 151"/>
                <a:gd name="f18" fmla="val 239"/>
                <a:gd name="f19" fmla="val 299"/>
                <a:gd name="f20" fmla="val 373"/>
                <a:gd name="f21" fmla="val 458"/>
                <a:gd name="f22" fmla="val 488"/>
                <a:gd name="f23" fmla="val 468"/>
                <a:gd name="f24" fmla="val 495"/>
                <a:gd name="f25" fmla="val 479"/>
                <a:gd name="f26" fmla="val 491"/>
                <a:gd name="f27" fmla="val 507"/>
                <a:gd name="f28" fmla="val 525"/>
                <a:gd name="f29" fmla="val 535"/>
                <a:gd name="f30" fmla="val 477"/>
                <a:gd name="f31" fmla="val 452"/>
                <a:gd name="f32" fmla="val 548"/>
                <a:gd name="f33" fmla="val 418"/>
                <a:gd name="f34" fmla="val 522"/>
                <a:gd name="f35" fmla="val 401"/>
                <a:gd name="f36" fmla="val 368"/>
                <a:gd name="f37" fmla="val 289"/>
                <a:gd name="f38" fmla="val 227"/>
                <a:gd name="f39" fmla="val 162"/>
                <a:gd name="f40" fmla="val 102"/>
                <a:gd name="f41" fmla="val 19"/>
                <a:gd name="f42" fmla="val 92"/>
                <a:gd name="f43" fmla="val 7"/>
                <a:gd name="f44" fmla="val 77"/>
                <a:gd name="f45" fmla="*/ f0 1 554"/>
                <a:gd name="f46" fmla="*/ f1 1 49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554"/>
                <a:gd name="f53" fmla="*/ f50 1 49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554" h="4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6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0" name="Google Shape;4637;p64">
              <a:extLst>
                <a:ext uri="{FF2B5EF4-FFF2-40B4-BE49-F238E27FC236}">
                  <a16:creationId xmlns:a16="http://schemas.microsoft.com/office/drawing/2014/main" id="{EF73C641-5F67-41C3-8E8E-09C69AE3CFD5}"/>
                </a:ext>
              </a:extLst>
            </p:cNvPr>
            <p:cNvSpPr/>
            <p:nvPr/>
          </p:nvSpPr>
          <p:spPr>
            <a:xfrm>
              <a:off x="1434547" y="3259470"/>
              <a:ext cx="71807" cy="867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45"/>
                <a:gd name="f4" fmla="val 2955"/>
                <a:gd name="f5" fmla="val 63"/>
                <a:gd name="f6" fmla="val 1"/>
                <a:gd name="f7" fmla="val 53"/>
                <a:gd name="f8" fmla="val 43"/>
                <a:gd name="f9" fmla="val 4"/>
                <a:gd name="f10" fmla="val 33"/>
                <a:gd name="f11" fmla="val 10"/>
                <a:gd name="f12" fmla="val 8"/>
                <a:gd name="f13" fmla="val 29"/>
                <a:gd name="f14" fmla="val 62"/>
                <a:gd name="f15" fmla="val 19"/>
                <a:gd name="f16" fmla="val 87"/>
                <a:gd name="f17" fmla="val 333"/>
                <a:gd name="f18" fmla="val 556"/>
                <a:gd name="f19" fmla="val 721"/>
                <a:gd name="f20" fmla="val 976"/>
                <a:gd name="f21" fmla="val 1099"/>
                <a:gd name="f22" fmla="val 1383"/>
                <a:gd name="f23" fmla="val 1543"/>
                <a:gd name="f24" fmla="val 1862"/>
                <a:gd name="f25" fmla="val 2002"/>
                <a:gd name="f26" fmla="val 2357"/>
                <a:gd name="f27" fmla="val 2333"/>
                <a:gd name="f28" fmla="val 2927"/>
                <a:gd name="f29" fmla="val 2343"/>
                <a:gd name="f30" fmla="val 2944"/>
                <a:gd name="f31" fmla="val 2362"/>
                <a:gd name="f32" fmla="val 2954"/>
                <a:gd name="f33" fmla="val 2380"/>
                <a:gd name="f34" fmla="val 2390"/>
                <a:gd name="f35" fmla="val 2400"/>
                <a:gd name="f36" fmla="val 2951"/>
                <a:gd name="f37" fmla="val 2409"/>
                <a:gd name="f38" fmla="val 2436"/>
                <a:gd name="f39" fmla="val 2928"/>
                <a:gd name="f40" fmla="val 2897"/>
                <a:gd name="f41" fmla="val 2429"/>
                <a:gd name="f42" fmla="val 2870"/>
                <a:gd name="f43" fmla="val 2091"/>
                <a:gd name="f44" fmla="val 2289"/>
                <a:gd name="f45" fmla="val 1629"/>
                <a:gd name="f46" fmla="val 1789"/>
                <a:gd name="f47" fmla="val 1181"/>
                <a:gd name="f48" fmla="val 1306"/>
                <a:gd name="f49" fmla="val 805"/>
                <a:gd name="f50" fmla="val 903"/>
                <a:gd name="f51" fmla="val 419"/>
                <a:gd name="f52" fmla="val 486"/>
                <a:gd name="f53" fmla="val 109"/>
                <a:gd name="f54" fmla="val 25"/>
                <a:gd name="f55" fmla="val 98"/>
                <a:gd name="f56" fmla="val 9"/>
                <a:gd name="f57" fmla="val 81"/>
                <a:gd name="f58" fmla="*/ f0 1 2445"/>
                <a:gd name="f59" fmla="*/ f1 1 295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2445"/>
                <a:gd name="f66" fmla="*/ f63 1 295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2445" h="29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0"/>
                  </a:cubicBezTo>
                  <a:cubicBezTo>
                    <a:pt x="f38" y="f39"/>
                    <a:pt x="f3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1" name="Google Shape;4638;p64">
              <a:extLst>
                <a:ext uri="{FF2B5EF4-FFF2-40B4-BE49-F238E27FC236}">
                  <a16:creationId xmlns:a16="http://schemas.microsoft.com/office/drawing/2014/main" id="{687074E7-C56B-4736-A506-0760D7B94E04}"/>
                </a:ext>
              </a:extLst>
            </p:cNvPr>
            <p:cNvSpPr/>
            <p:nvPr/>
          </p:nvSpPr>
          <p:spPr>
            <a:xfrm>
              <a:off x="1422385" y="3227457"/>
              <a:ext cx="76096" cy="639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91"/>
                <a:gd name="f4" fmla="val 2176"/>
                <a:gd name="f5" fmla="val 62"/>
                <a:gd name="f6" fmla="val 46"/>
                <a:gd name="f7" fmla="val 31"/>
                <a:gd name="f8" fmla="val 7"/>
                <a:gd name="f9" fmla="val 20"/>
                <a:gd name="f10" fmla="val 21"/>
                <a:gd name="f11" fmla="val 44"/>
                <a:gd name="f12" fmla="val 3"/>
                <a:gd name="f13" fmla="val 78"/>
                <a:gd name="f14" fmla="val 27"/>
                <a:gd name="f15" fmla="val 96"/>
                <a:gd name="f16" fmla="val 2494"/>
                <a:gd name="f17" fmla="val 2164"/>
                <a:gd name="f18" fmla="val 2505"/>
                <a:gd name="f19" fmla="val 2173"/>
                <a:gd name="f20" fmla="val 2517"/>
                <a:gd name="f21" fmla="val 2530"/>
                <a:gd name="f22" fmla="val 2545"/>
                <a:gd name="f23" fmla="val 2562"/>
                <a:gd name="f24" fmla="val 2168"/>
                <a:gd name="f25" fmla="val 2571"/>
                <a:gd name="f26" fmla="val 2157"/>
                <a:gd name="f27" fmla="val 2133"/>
                <a:gd name="f28" fmla="val 2587"/>
                <a:gd name="f29" fmla="val 2099"/>
                <a:gd name="f30" fmla="val 2564"/>
                <a:gd name="f31" fmla="val 2080"/>
                <a:gd name="f32" fmla="val 12"/>
                <a:gd name="f33" fmla="val 86"/>
                <a:gd name="f34" fmla="val 4"/>
                <a:gd name="f35" fmla="val 74"/>
                <a:gd name="f36" fmla="*/ f0 1 2591"/>
                <a:gd name="f37" fmla="*/ f1 1 217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591"/>
                <a:gd name="f44" fmla="*/ f41 1 217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591" h="2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15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2" name="Google Shape;4639;p64">
              <a:extLst>
                <a:ext uri="{FF2B5EF4-FFF2-40B4-BE49-F238E27FC236}">
                  <a16:creationId xmlns:a16="http://schemas.microsoft.com/office/drawing/2014/main" id="{FBFC911B-42AB-4CC8-BF12-63BC20B5BEB4}"/>
                </a:ext>
              </a:extLst>
            </p:cNvPr>
            <p:cNvSpPr/>
            <p:nvPr/>
          </p:nvSpPr>
          <p:spPr>
            <a:xfrm>
              <a:off x="1441624" y="3301267"/>
              <a:ext cx="13569" cy="161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2"/>
                <a:gd name="f4" fmla="val 549"/>
                <a:gd name="f5" fmla="val 61"/>
                <a:gd name="f6" fmla="val 1"/>
                <a:gd name="f7" fmla="val 49"/>
                <a:gd name="f8" fmla="val 37"/>
                <a:gd name="f9" fmla="val 4"/>
                <a:gd name="f10" fmla="val 27"/>
                <a:gd name="f11" fmla="val 11"/>
                <a:gd name="f12" fmla="val 3"/>
                <a:gd name="f13" fmla="val 30"/>
                <a:gd name="f14" fmla="val 66"/>
                <a:gd name="f15" fmla="val 18"/>
                <a:gd name="f16" fmla="val 88"/>
                <a:gd name="f17" fmla="val 358"/>
                <a:gd name="f18" fmla="val 527"/>
                <a:gd name="f19" fmla="val 369"/>
                <a:gd name="f20" fmla="val 541"/>
                <a:gd name="f21" fmla="val 385"/>
                <a:gd name="f22" fmla="val 548"/>
                <a:gd name="f23" fmla="val 401"/>
                <a:gd name="f24" fmla="val 413"/>
                <a:gd name="f25" fmla="val 423"/>
                <a:gd name="f26" fmla="val 543"/>
                <a:gd name="f27" fmla="val 435"/>
                <a:gd name="f28" fmla="val 536"/>
                <a:gd name="f29" fmla="val 458"/>
                <a:gd name="f30" fmla="val 517"/>
                <a:gd name="f31" fmla="val 481"/>
                <a:gd name="f32" fmla="val 443"/>
                <a:gd name="f33" fmla="val 459"/>
                <a:gd name="f34" fmla="val 103"/>
                <a:gd name="f35" fmla="val 21"/>
                <a:gd name="f36" fmla="val 93"/>
                <a:gd name="f37" fmla="val 7"/>
                <a:gd name="f38" fmla="val 77"/>
                <a:gd name="f39" fmla="*/ f0 1 462"/>
                <a:gd name="f40" fmla="*/ f1 1 549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62"/>
                <a:gd name="f47" fmla="*/ f44 1 549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62" h="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3" name="Google Shape;4640;p64">
              <a:extLst>
                <a:ext uri="{FF2B5EF4-FFF2-40B4-BE49-F238E27FC236}">
                  <a16:creationId xmlns:a16="http://schemas.microsoft.com/office/drawing/2014/main" id="{8EDEDF39-72BB-43CD-AFF7-E99B8ED53EB9}"/>
                </a:ext>
              </a:extLst>
            </p:cNvPr>
            <p:cNvSpPr/>
            <p:nvPr/>
          </p:nvSpPr>
          <p:spPr>
            <a:xfrm>
              <a:off x="1448912" y="3043397"/>
              <a:ext cx="200628" cy="335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1"/>
                <a:gd name="f4" fmla="val 1143"/>
                <a:gd name="f5" fmla="val 3875"/>
                <a:gd name="f6" fmla="val 1"/>
                <a:gd name="f7" fmla="val 3304"/>
                <a:gd name="f8" fmla="val 2676"/>
                <a:gd name="f9" fmla="val 81"/>
                <a:gd name="f10" fmla="val 1916"/>
                <a:gd name="f11" fmla="val 247"/>
                <a:gd name="f12" fmla="val 1322"/>
                <a:gd name="f13" fmla="val 375"/>
                <a:gd name="f14" fmla="val 637"/>
                <a:gd name="f15" fmla="val 557"/>
                <a:gd name="f16" fmla="val 36"/>
                <a:gd name="f17" fmla="val 915"/>
                <a:gd name="f18" fmla="val 9"/>
                <a:gd name="f19" fmla="val 930"/>
                <a:gd name="f20" fmla="val 963"/>
                <a:gd name="f21" fmla="val 16"/>
                <a:gd name="f22" fmla="val 990"/>
                <a:gd name="f23" fmla="val 26"/>
                <a:gd name="f24" fmla="val 1007"/>
                <a:gd name="f25" fmla="val 44"/>
                <a:gd name="f26" fmla="val 1017"/>
                <a:gd name="f27" fmla="val 62"/>
                <a:gd name="f28" fmla="val 72"/>
                <a:gd name="f29" fmla="val 1015"/>
                <a:gd name="f30" fmla="val 90"/>
                <a:gd name="f31" fmla="val 1009"/>
                <a:gd name="f32" fmla="val 680"/>
                <a:gd name="f33" fmla="val 658"/>
                <a:gd name="f34" fmla="val 1355"/>
                <a:gd name="f35" fmla="val 482"/>
                <a:gd name="f36" fmla="val 1938"/>
                <a:gd name="f37" fmla="val 354"/>
                <a:gd name="f38" fmla="val 2692"/>
                <a:gd name="f39" fmla="val 189"/>
                <a:gd name="f40" fmla="val 3312"/>
                <a:gd name="f41" fmla="val 109"/>
                <a:gd name="f42" fmla="val 3874"/>
                <a:gd name="f43" fmla="val 4076"/>
                <a:gd name="f44" fmla="val 4270"/>
                <a:gd name="f45" fmla="val 120"/>
                <a:gd name="f46" fmla="val 4461"/>
                <a:gd name="f47" fmla="val 140"/>
                <a:gd name="f48" fmla="val 5372"/>
                <a:gd name="f49" fmla="val 237"/>
                <a:gd name="f50" fmla="val 6181"/>
                <a:gd name="f51" fmla="val 587"/>
                <a:gd name="f52" fmla="val 6732"/>
                <a:gd name="f53" fmla="val 1127"/>
                <a:gd name="f54" fmla="val 6743"/>
                <a:gd name="f55" fmla="val 1137"/>
                <a:gd name="f56" fmla="val 6758"/>
                <a:gd name="f57" fmla="val 6772"/>
                <a:gd name="f58" fmla="val 6786"/>
                <a:gd name="f59" fmla="val 6800"/>
                <a:gd name="f60" fmla="val 1135"/>
                <a:gd name="f61" fmla="val 6809"/>
                <a:gd name="f62" fmla="val 6830"/>
                <a:gd name="f63" fmla="val 1104"/>
                <a:gd name="f64" fmla="val 1070"/>
                <a:gd name="f65" fmla="val 1049"/>
                <a:gd name="f66" fmla="val 6238"/>
                <a:gd name="f67" fmla="val 492"/>
                <a:gd name="f68" fmla="val 5408"/>
                <a:gd name="f69" fmla="val 130"/>
                <a:gd name="f70" fmla="val 4472"/>
                <a:gd name="f71" fmla="val 32"/>
                <a:gd name="f72" fmla="val 4278"/>
                <a:gd name="f73" fmla="val 11"/>
                <a:gd name="f74" fmla="val 4080"/>
                <a:gd name="f75" fmla="*/ f0 1 6831"/>
                <a:gd name="f76" fmla="*/ f1 1 1143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6831"/>
                <a:gd name="f83" fmla="*/ f80 1 1143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6831" h="11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9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4"/>
                    <a:pt x="f57" y="f4"/>
                  </a:cubicBezTo>
                  <a:cubicBezTo>
                    <a:pt x="f58" y="f4"/>
                    <a:pt x="f59" y="f60"/>
                    <a:pt x="f61" y="f53"/>
                  </a:cubicBezTo>
                  <a:cubicBezTo>
                    <a:pt x="f62" y="f63"/>
                    <a:pt x="f62" y="f64"/>
                    <a:pt x="f61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4" name="Google Shape;4641;p64">
              <a:extLst>
                <a:ext uri="{FF2B5EF4-FFF2-40B4-BE49-F238E27FC236}">
                  <a16:creationId xmlns:a16="http://schemas.microsoft.com/office/drawing/2014/main" id="{40BEF786-AA0C-4EE5-B025-81CAF4FB38FC}"/>
                </a:ext>
              </a:extLst>
            </p:cNvPr>
            <p:cNvSpPr/>
            <p:nvPr/>
          </p:nvSpPr>
          <p:spPr>
            <a:xfrm>
              <a:off x="1493288" y="3065306"/>
              <a:ext cx="87142" cy="10570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967"/>
                <a:gd name="f5" fmla="val 1880"/>
                <a:gd name="f6" fmla="val 1299"/>
                <a:gd name="f7" fmla="val 695"/>
                <a:gd name="f8" fmla="val 114"/>
                <a:gd name="f9" fmla="val 50"/>
                <a:gd name="f10" fmla="val 251"/>
                <a:gd name="f11" fmla="val 20"/>
                <a:gd name="f12" fmla="val 257"/>
                <a:gd name="f13" fmla="val 287"/>
                <a:gd name="f14" fmla="val 7"/>
                <a:gd name="f15" fmla="val 317"/>
                <a:gd name="f16" fmla="val 13"/>
                <a:gd name="f17" fmla="val 341"/>
                <a:gd name="f18" fmla="val 36"/>
                <a:gd name="f19" fmla="val 60"/>
                <a:gd name="f20" fmla="val 66"/>
                <a:gd name="f21" fmla="val 70"/>
                <a:gd name="f22" fmla="val 71"/>
                <a:gd name="f23" fmla="val 358"/>
                <a:gd name="f24" fmla="val 709"/>
                <a:gd name="f25" fmla="val 222"/>
                <a:gd name="f26" fmla="val 1306"/>
                <a:gd name="f27" fmla="val 110"/>
                <a:gd name="f28" fmla="val 1878"/>
                <a:gd name="f29" fmla="val 2224"/>
                <a:gd name="f30" fmla="val 2560"/>
                <a:gd name="f31" fmla="val 151"/>
                <a:gd name="f32" fmla="val 2890"/>
                <a:gd name="f33" fmla="val 253"/>
                <a:gd name="f34" fmla="val 2896"/>
                <a:gd name="f35" fmla="val 255"/>
                <a:gd name="f36" fmla="val 2901"/>
                <a:gd name="f37" fmla="val 256"/>
                <a:gd name="f38" fmla="val 2907"/>
                <a:gd name="f39" fmla="val 2931"/>
                <a:gd name="f40" fmla="val 2951"/>
                <a:gd name="f41" fmla="val 240"/>
                <a:gd name="f42" fmla="val 2958"/>
                <a:gd name="f43" fmla="val 217"/>
                <a:gd name="f44" fmla="val 189"/>
                <a:gd name="f45" fmla="val 159"/>
                <a:gd name="f46" fmla="val 2923"/>
                <a:gd name="f47" fmla="val 149"/>
                <a:gd name="f48" fmla="val 2581"/>
                <a:gd name="f49" fmla="val 43"/>
                <a:gd name="f50" fmla="val 2235"/>
                <a:gd name="f51" fmla="*/ f1 1 2967"/>
                <a:gd name="f52" fmla="*/ f2 1 360"/>
                <a:gd name="f53" fmla="val f3"/>
                <a:gd name="f54" fmla="val f4"/>
                <a:gd name="f55" fmla="val f0"/>
                <a:gd name="f56" fmla="+- f55 0 f53"/>
                <a:gd name="f57" fmla="+- f54 0 f53"/>
                <a:gd name="f58" fmla="*/ f57 1 2967"/>
                <a:gd name="f59" fmla="*/ f56 1 360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2967" h="360">
                  <a:moveTo>
                    <a:pt x="f5" y="f3"/>
                  </a:moveTo>
                  <a:cubicBezTo>
                    <a:pt x="f6" y="f3"/>
                    <a:pt x="f7" y="f8"/>
                    <a:pt x="f9" y="f10"/>
                  </a:cubicBezTo>
                  <a:cubicBezTo>
                    <a:pt x="f11" y="f12"/>
                    <a:pt x="f3" y="f13"/>
                    <a:pt x="f14" y="f15"/>
                  </a:cubicBezTo>
                  <a:cubicBezTo>
                    <a:pt x="f16" y="f17"/>
                    <a:pt x="f18" y="f0"/>
                    <a:pt x="f19" y="f0"/>
                  </a:cubicBezTo>
                  <a:cubicBezTo>
                    <a:pt x="f20" y="f0"/>
                    <a:pt x="f21" y="f0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" y="f44"/>
                    <a:pt x="f40" y="f45"/>
                    <a:pt x="f46" y="f47"/>
                  </a:cubicBezTo>
                  <a:cubicBezTo>
                    <a:pt x="f48" y="f49"/>
                    <a:pt x="f50" y="f3"/>
                    <a:pt x="f5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5" name="Google Shape;4642;p64">
              <a:extLst>
                <a:ext uri="{FF2B5EF4-FFF2-40B4-BE49-F238E27FC236}">
                  <a16:creationId xmlns:a16="http://schemas.microsoft.com/office/drawing/2014/main" id="{D50CF59E-34F0-44CF-BFA3-F9A3870EF99C}"/>
                </a:ext>
              </a:extLst>
            </p:cNvPr>
            <p:cNvSpPr/>
            <p:nvPr/>
          </p:nvSpPr>
          <p:spPr>
            <a:xfrm>
              <a:off x="1403183" y="3169831"/>
              <a:ext cx="166320" cy="64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3"/>
                <a:gd name="f4" fmla="val 2186"/>
                <a:gd name="f5" fmla="val 62"/>
                <a:gd name="f6" fmla="val 45"/>
                <a:gd name="f7" fmla="val 29"/>
                <a:gd name="f8" fmla="val 8"/>
                <a:gd name="f9" fmla="val 18"/>
                <a:gd name="f10" fmla="val 22"/>
                <a:gd name="f11" fmla="val 1"/>
                <a:gd name="f12" fmla="val 46"/>
                <a:gd name="f13" fmla="val 5"/>
                <a:gd name="f14" fmla="val 82"/>
                <a:gd name="f15" fmla="val 99"/>
                <a:gd name="f16" fmla="val 1628"/>
                <a:gd name="f17" fmla="val 1301"/>
                <a:gd name="f18" fmla="val 3608"/>
                <a:gd name="f19" fmla="val 2043"/>
                <a:gd name="f20" fmla="val 5603"/>
                <a:gd name="f21" fmla="val 2185"/>
                <a:gd name="f22" fmla="val 5606"/>
                <a:gd name="f23" fmla="val 5634"/>
                <a:gd name="f24" fmla="val 5659"/>
                <a:gd name="f25" fmla="val 2164"/>
                <a:gd name="f26" fmla="val 5662"/>
                <a:gd name="f27" fmla="val 2135"/>
                <a:gd name="f28" fmla="val 2105"/>
                <a:gd name="f29" fmla="val 5640"/>
                <a:gd name="f30" fmla="val 2078"/>
                <a:gd name="f31" fmla="val 5610"/>
                <a:gd name="f32" fmla="val 2077"/>
                <a:gd name="f33" fmla="val 3635"/>
                <a:gd name="f34" fmla="val 1934"/>
                <a:gd name="f35" fmla="val 1677"/>
                <a:gd name="f36" fmla="val 1201"/>
                <a:gd name="f37" fmla="val 95"/>
                <a:gd name="f38" fmla="val 12"/>
                <a:gd name="f39" fmla="val 85"/>
                <a:gd name="f40" fmla="val 4"/>
                <a:gd name="f41" fmla="val 73"/>
                <a:gd name="f42" fmla="*/ f0 1 5663"/>
                <a:gd name="f43" fmla="*/ f1 1 218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5663"/>
                <a:gd name="f50" fmla="*/ f47 1 218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5663" h="218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7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22" y="f21"/>
                  </a:lnTo>
                  <a:cubicBezTo>
                    <a:pt x="f23" y="f21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6" name="Google Shape;4643;p64">
              <a:extLst>
                <a:ext uri="{FF2B5EF4-FFF2-40B4-BE49-F238E27FC236}">
                  <a16:creationId xmlns:a16="http://schemas.microsoft.com/office/drawing/2014/main" id="{7E987CE1-D0E7-49E2-B497-B4B244F4593D}"/>
                </a:ext>
              </a:extLst>
            </p:cNvPr>
            <p:cNvSpPr/>
            <p:nvPr/>
          </p:nvSpPr>
          <p:spPr>
            <a:xfrm>
              <a:off x="1437400" y="3175830"/>
              <a:ext cx="76187" cy="342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94"/>
                <a:gd name="f4" fmla="val 1166"/>
                <a:gd name="f5" fmla="val 63"/>
                <a:gd name="f6" fmla="val 1"/>
                <a:gd name="f7" fmla="val 42"/>
                <a:gd name="f8" fmla="val 21"/>
                <a:gd name="f9" fmla="val 13"/>
                <a:gd name="f10" fmla="val 12"/>
                <a:gd name="f11" fmla="val 32"/>
                <a:gd name="f12" fmla="val 60"/>
                <a:gd name="f13" fmla="val 93"/>
                <a:gd name="f14" fmla="val 39"/>
                <a:gd name="f15" fmla="val 106"/>
                <a:gd name="f16" fmla="val 848"/>
                <a:gd name="f17" fmla="val 483"/>
                <a:gd name="f18" fmla="val 1678"/>
                <a:gd name="f19" fmla="val 839"/>
                <a:gd name="f20" fmla="val 2511"/>
                <a:gd name="f21" fmla="val 1162"/>
                <a:gd name="f22" fmla="val 2518"/>
                <a:gd name="f23" fmla="val 1164"/>
                <a:gd name="f24" fmla="val 2524"/>
                <a:gd name="f25" fmla="val 1165"/>
                <a:gd name="f26" fmla="val 2531"/>
                <a:gd name="f27" fmla="val 2553"/>
                <a:gd name="f28" fmla="val 2574"/>
                <a:gd name="f29" fmla="val 1152"/>
                <a:gd name="f30" fmla="val 2583"/>
                <a:gd name="f31" fmla="val 1132"/>
                <a:gd name="f32" fmla="val 1104"/>
                <a:gd name="f33" fmla="val 2580"/>
                <a:gd name="f34" fmla="val 1071"/>
                <a:gd name="f35" fmla="val 2551"/>
                <a:gd name="f36" fmla="val 1061"/>
                <a:gd name="f37" fmla="val 1721"/>
                <a:gd name="f38" fmla="val 736"/>
                <a:gd name="f39" fmla="val 892"/>
                <a:gd name="f40" fmla="val 380"/>
                <a:gd name="f41" fmla="val 86"/>
                <a:gd name="f42" fmla="val 6"/>
                <a:gd name="f43" fmla="val 79"/>
                <a:gd name="f44" fmla="val 2"/>
                <a:gd name="f45" fmla="val 71"/>
                <a:gd name="f46" fmla="*/ f0 1 2594"/>
                <a:gd name="f47" fmla="*/ f1 1 1166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2594"/>
                <a:gd name="f54" fmla="*/ f51 1 1166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2594" h="11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0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7" name="Google Shape;4644;p64">
              <a:extLst>
                <a:ext uri="{FF2B5EF4-FFF2-40B4-BE49-F238E27FC236}">
                  <a16:creationId xmlns:a16="http://schemas.microsoft.com/office/drawing/2014/main" id="{CC970E46-F1E3-4769-B8D9-86C475C76F9C}"/>
                </a:ext>
              </a:extLst>
            </p:cNvPr>
            <p:cNvSpPr/>
            <p:nvPr/>
          </p:nvSpPr>
          <p:spPr>
            <a:xfrm>
              <a:off x="1471991" y="3171276"/>
              <a:ext cx="27633" cy="12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1"/>
                <a:gd name="f4" fmla="val 433"/>
                <a:gd name="f5" fmla="val 62"/>
                <a:gd name="f6" fmla="val 1"/>
                <a:gd name="f7" fmla="val 41"/>
                <a:gd name="f8" fmla="val 21"/>
                <a:gd name="f9" fmla="val 14"/>
                <a:gd name="f10" fmla="val 13"/>
                <a:gd name="f11" fmla="val 36"/>
                <a:gd name="f12" fmla="val 64"/>
                <a:gd name="f13" fmla="val 15"/>
                <a:gd name="f14" fmla="val 97"/>
                <a:gd name="f15" fmla="val 43"/>
                <a:gd name="f16" fmla="val 107"/>
                <a:gd name="f17" fmla="val 858"/>
                <a:gd name="f18" fmla="val 429"/>
                <a:gd name="f19" fmla="val 863"/>
                <a:gd name="f20" fmla="val 431"/>
                <a:gd name="f21" fmla="val 870"/>
                <a:gd name="f22" fmla="val 878"/>
                <a:gd name="f23" fmla="val 899"/>
                <a:gd name="f24" fmla="val 919"/>
                <a:gd name="f25" fmla="val 419"/>
                <a:gd name="f26" fmla="val 927"/>
                <a:gd name="f27" fmla="val 399"/>
                <a:gd name="f28" fmla="val 940"/>
                <a:gd name="f29" fmla="val 370"/>
                <a:gd name="f30" fmla="val 926"/>
                <a:gd name="f31" fmla="val 339"/>
                <a:gd name="f32" fmla="val 898"/>
                <a:gd name="f33" fmla="val 327"/>
                <a:gd name="f34" fmla="val 84"/>
                <a:gd name="f35" fmla="val 6"/>
                <a:gd name="f36" fmla="val 77"/>
                <a:gd name="f37" fmla="val 2"/>
                <a:gd name="f38" fmla="val 70"/>
                <a:gd name="f39" fmla="*/ f0 1 941"/>
                <a:gd name="f40" fmla="*/ f1 1 433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941"/>
                <a:gd name="f47" fmla="*/ f44 1 433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941" h="43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8" name="Google Shape;4645;p64">
              <a:extLst>
                <a:ext uri="{FF2B5EF4-FFF2-40B4-BE49-F238E27FC236}">
                  <a16:creationId xmlns:a16="http://schemas.microsoft.com/office/drawing/2014/main" id="{193F8822-255C-4E46-88E4-D9B22B4CDD3A}"/>
                </a:ext>
              </a:extLst>
            </p:cNvPr>
            <p:cNvSpPr/>
            <p:nvPr/>
          </p:nvSpPr>
          <p:spPr>
            <a:xfrm>
              <a:off x="1550319" y="3158118"/>
              <a:ext cx="11164" cy="622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380"/>
                <a:gd name="f5" fmla="val 212"/>
                <a:gd name="f6" fmla="val 61"/>
                <a:gd name="f7" fmla="val 1"/>
                <a:gd name="f8" fmla="val 40"/>
                <a:gd name="f9" fmla="val 19"/>
                <a:gd name="f10" fmla="val 13"/>
                <a:gd name="f11" fmla="val 11"/>
                <a:gd name="f12" fmla="val 35"/>
                <a:gd name="f13" fmla="val 63"/>
                <a:gd name="f14" fmla="val 12"/>
                <a:gd name="f15" fmla="val 96"/>
                <a:gd name="f16" fmla="val 41"/>
                <a:gd name="f17" fmla="val 106"/>
                <a:gd name="f18" fmla="val 297"/>
                <a:gd name="f19" fmla="val 207"/>
                <a:gd name="f20" fmla="val 303"/>
                <a:gd name="f21" fmla="val 210"/>
                <a:gd name="f22" fmla="val 310"/>
                <a:gd name="f23" fmla="val 317"/>
                <a:gd name="f24" fmla="val 338"/>
                <a:gd name="f25" fmla="val 197"/>
                <a:gd name="f26" fmla="val 367"/>
                <a:gd name="f27" fmla="val 177"/>
                <a:gd name="f28" fmla="val 149"/>
                <a:gd name="f29" fmla="val 365"/>
                <a:gd name="f30" fmla="val 118"/>
                <a:gd name="f31" fmla="val 337"/>
                <a:gd name="f32" fmla="val 82"/>
                <a:gd name="f33" fmla="val 5"/>
                <a:gd name="f34" fmla="val 75"/>
                <a:gd name="f35" fmla="val 2"/>
                <a:gd name="f36" fmla="val 68"/>
                <a:gd name="f37" fmla="*/ f1 1 380"/>
                <a:gd name="f38" fmla="*/ f2 1 212"/>
                <a:gd name="f39" fmla="val f3"/>
                <a:gd name="f40" fmla="val f4"/>
                <a:gd name="f41" fmla="val f5"/>
                <a:gd name="f42" fmla="+- f41 0 f39"/>
                <a:gd name="f43" fmla="+- f40 0 f39"/>
                <a:gd name="f44" fmla="*/ f43 1 380"/>
                <a:gd name="f45" fmla="*/ f42 1 212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380" h="212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7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5"/>
                    <a:pt x="f23" y="f5"/>
                  </a:cubicBezTo>
                  <a:cubicBezTo>
                    <a:pt x="f24" y="f5"/>
                    <a:pt x="f0" y="f25"/>
                    <a:pt x="f26" y="f27"/>
                  </a:cubicBezTo>
                  <a:cubicBezTo>
                    <a:pt x="f4" y="f28"/>
                    <a:pt x="f29" y="f30"/>
                    <a:pt x="f31" y="f17"/>
                  </a:cubicBezTo>
                  <a:lnTo>
                    <a:pt x="f32" y="f33"/>
                  </a:lnTo>
                  <a:cubicBezTo>
                    <a:pt x="f34" y="f35"/>
                    <a:pt x="f36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9" name="Google Shape;4646;p64">
              <a:extLst>
                <a:ext uri="{FF2B5EF4-FFF2-40B4-BE49-F238E27FC236}">
                  <a16:creationId xmlns:a16="http://schemas.microsoft.com/office/drawing/2014/main" id="{2167B523-10B8-4EAA-8599-D26E6C7DBE6B}"/>
                </a:ext>
              </a:extLst>
            </p:cNvPr>
            <p:cNvSpPr/>
            <p:nvPr/>
          </p:nvSpPr>
          <p:spPr>
            <a:xfrm>
              <a:off x="1618222" y="2976637"/>
              <a:ext cx="21232" cy="281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3"/>
                <a:gd name="f4" fmla="val 959"/>
                <a:gd name="f5" fmla="val 659"/>
                <a:gd name="f6" fmla="val 640"/>
                <a:gd name="f7" fmla="val 620"/>
                <a:gd name="f8" fmla="val 11"/>
                <a:gd name="f9" fmla="val 610"/>
                <a:gd name="f10" fmla="val 30"/>
                <a:gd name="f11" fmla="val 449"/>
                <a:gd name="f12" fmla="val 332"/>
                <a:gd name="f13" fmla="val 252"/>
                <a:gd name="f14" fmla="val 613"/>
                <a:gd name="f15" fmla="val 20"/>
                <a:gd name="f16" fmla="val 866"/>
                <a:gd name="f17" fmla="val 889"/>
                <a:gd name="f18" fmla="val 925"/>
                <a:gd name="f19" fmla="val 24"/>
                <a:gd name="f20" fmla="val 945"/>
                <a:gd name="f21" fmla="val 34"/>
                <a:gd name="f22" fmla="val 953"/>
                <a:gd name="f23" fmla="val 48"/>
                <a:gd name="f24" fmla="val 61"/>
                <a:gd name="f25" fmla="val 77"/>
                <a:gd name="f26" fmla="val 91"/>
                <a:gd name="f27" fmla="val 103"/>
                <a:gd name="f28" fmla="val 942"/>
                <a:gd name="f29" fmla="val 339"/>
                <a:gd name="f30" fmla="val 681"/>
                <a:gd name="f31" fmla="val 544"/>
                <a:gd name="f32" fmla="val 394"/>
                <a:gd name="f33" fmla="val 708"/>
                <a:gd name="f34" fmla="val 82"/>
                <a:gd name="f35" fmla="val 722"/>
                <a:gd name="f36" fmla="val 55"/>
                <a:gd name="f37" fmla="val 711"/>
                <a:gd name="f38" fmla="val 684"/>
                <a:gd name="f39" fmla="val 6"/>
                <a:gd name="f40" fmla="val 676"/>
                <a:gd name="f41" fmla="val 2"/>
                <a:gd name="f42" fmla="val 668"/>
                <a:gd name="f43" fmla="*/ f0 1 723"/>
                <a:gd name="f44" fmla="*/ f1 1 959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723"/>
                <a:gd name="f51" fmla="*/ f48 1 959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723" h="9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2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2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15"/>
                    <a:pt x="f38" y="f39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0" name="Google Shape;4647;p64">
              <a:extLst>
                <a:ext uri="{FF2B5EF4-FFF2-40B4-BE49-F238E27FC236}">
                  <a16:creationId xmlns:a16="http://schemas.microsoft.com/office/drawing/2014/main" id="{DD47F77A-F241-4F1C-B88A-1763303A54A2}"/>
                </a:ext>
              </a:extLst>
            </p:cNvPr>
            <p:cNvSpPr/>
            <p:nvPr/>
          </p:nvSpPr>
          <p:spPr>
            <a:xfrm>
              <a:off x="1600309" y="2980541"/>
              <a:ext cx="13834" cy="131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1"/>
                <a:gd name="f4" fmla="val 448"/>
                <a:gd name="f5" fmla="val 409"/>
                <a:gd name="f6" fmla="val 395"/>
                <a:gd name="f7" fmla="val 381"/>
                <a:gd name="f8" fmla="val 5"/>
                <a:gd name="f9" fmla="val 371"/>
                <a:gd name="f10" fmla="val 16"/>
                <a:gd name="f11" fmla="val 23"/>
                <a:gd name="f12" fmla="val 352"/>
                <a:gd name="f13" fmla="val 1"/>
                <a:gd name="f14" fmla="val 373"/>
                <a:gd name="f15" fmla="val 22"/>
                <a:gd name="f16" fmla="val 431"/>
                <a:gd name="f17" fmla="val 32"/>
                <a:gd name="f18" fmla="val 441"/>
                <a:gd name="f19" fmla="val 46"/>
                <a:gd name="f20" fmla="val 447"/>
                <a:gd name="f21" fmla="val 60"/>
                <a:gd name="f22" fmla="val 75"/>
                <a:gd name="f23" fmla="val 89"/>
                <a:gd name="f24" fmla="val 100"/>
                <a:gd name="f25" fmla="val 433"/>
                <a:gd name="f26" fmla="val 446"/>
                <a:gd name="f27" fmla="val 95"/>
                <a:gd name="f28" fmla="val 470"/>
                <a:gd name="f29" fmla="val 74"/>
                <a:gd name="f30" fmla="val 38"/>
                <a:gd name="f31" fmla="val 449"/>
                <a:gd name="f32" fmla="val 17"/>
                <a:gd name="f33" fmla="val 438"/>
                <a:gd name="f34" fmla="val 6"/>
                <a:gd name="f35" fmla="val 423"/>
                <a:gd name="f36" fmla="*/ f0 1 471"/>
                <a:gd name="f37" fmla="*/ f1 1 448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71"/>
                <a:gd name="f44" fmla="*/ f41 1 448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1" h="4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5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28" y="f30"/>
                    <a:pt x="f31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1" name="Google Shape;4648;p64">
              <a:extLst>
                <a:ext uri="{FF2B5EF4-FFF2-40B4-BE49-F238E27FC236}">
                  <a16:creationId xmlns:a16="http://schemas.microsoft.com/office/drawing/2014/main" id="{D5BE5FA1-574F-46BF-BDDE-6C5789732786}"/>
                </a:ext>
              </a:extLst>
            </p:cNvPr>
            <p:cNvSpPr/>
            <p:nvPr/>
          </p:nvSpPr>
          <p:spPr>
            <a:xfrm>
              <a:off x="1397331" y="2931145"/>
              <a:ext cx="160184" cy="1410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4"/>
                <a:gd name="f4" fmla="val 4801"/>
                <a:gd name="f5" fmla="val 5390"/>
                <a:gd name="f6" fmla="val 5375"/>
                <a:gd name="f7" fmla="val 5360"/>
                <a:gd name="f8" fmla="val 6"/>
                <a:gd name="f9" fmla="val 5349"/>
                <a:gd name="f10" fmla="val 19"/>
                <a:gd name="f11" fmla="val 3808"/>
                <a:gd name="f12" fmla="val 1824"/>
                <a:gd name="f13" fmla="val 2020"/>
                <a:gd name="f14" fmla="val 3399"/>
                <a:gd name="f15" fmla="val 33"/>
                <a:gd name="f16" fmla="val 4700"/>
                <a:gd name="f17" fmla="val 7"/>
                <a:gd name="f18" fmla="val 4717"/>
                <a:gd name="f19" fmla="val 4751"/>
                <a:gd name="f20" fmla="val 16"/>
                <a:gd name="f21" fmla="val 4777"/>
                <a:gd name="f22" fmla="val 27"/>
                <a:gd name="f23" fmla="val 4792"/>
                <a:gd name="f24" fmla="val 44"/>
                <a:gd name="f25" fmla="val 63"/>
                <a:gd name="f26" fmla="val 73"/>
                <a:gd name="f27" fmla="val 84"/>
                <a:gd name="f28" fmla="val 4799"/>
                <a:gd name="f29" fmla="val 91"/>
                <a:gd name="f30" fmla="val 2087"/>
                <a:gd name="f31" fmla="val 3486"/>
                <a:gd name="f32" fmla="val 3882"/>
                <a:gd name="f33" fmla="val 1904"/>
                <a:gd name="f34" fmla="val 5432"/>
                <a:gd name="f35" fmla="val 90"/>
                <a:gd name="f36" fmla="val 5453"/>
                <a:gd name="f37" fmla="val 67"/>
                <a:gd name="f38" fmla="val 5449"/>
                <a:gd name="f39" fmla="val 5426"/>
                <a:gd name="f40" fmla="val 14"/>
                <a:gd name="f41" fmla="val 5416"/>
                <a:gd name="f42" fmla="val 5"/>
                <a:gd name="f43" fmla="val 5403"/>
                <a:gd name="f44" fmla="*/ f0 1 5454"/>
                <a:gd name="f45" fmla="*/ f1 1 4801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454"/>
                <a:gd name="f52" fmla="*/ f49 1 4801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454" h="48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23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15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2" name="Google Shape;4649;p64">
              <a:extLst>
                <a:ext uri="{FF2B5EF4-FFF2-40B4-BE49-F238E27FC236}">
                  <a16:creationId xmlns:a16="http://schemas.microsoft.com/office/drawing/2014/main" id="{965F5A32-7F33-4CEC-9E5D-0ADDB854B91B}"/>
                </a:ext>
              </a:extLst>
            </p:cNvPr>
            <p:cNvSpPr/>
            <p:nvPr/>
          </p:nvSpPr>
          <p:spPr>
            <a:xfrm>
              <a:off x="1475869" y="2951820"/>
              <a:ext cx="42583" cy="418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0"/>
                <a:gd name="f4" fmla="val 1426"/>
                <a:gd name="f5" fmla="val 1389"/>
                <a:gd name="f6" fmla="val 1"/>
                <a:gd name="f7" fmla="val 1374"/>
                <a:gd name="f8" fmla="val 1360"/>
                <a:gd name="f9" fmla="val 6"/>
                <a:gd name="f10" fmla="val 1349"/>
                <a:gd name="f11" fmla="val 17"/>
                <a:gd name="f12" fmla="val 22"/>
                <a:gd name="f13" fmla="val 1330"/>
                <a:gd name="f14" fmla="val 1351"/>
                <a:gd name="f15" fmla="val 1387"/>
                <a:gd name="f16" fmla="val 1409"/>
                <a:gd name="f17" fmla="val 32"/>
                <a:gd name="f18" fmla="val 1419"/>
                <a:gd name="f19" fmla="val 46"/>
                <a:gd name="f20" fmla="val 1425"/>
                <a:gd name="f21" fmla="val 61"/>
                <a:gd name="f22" fmla="val 73"/>
                <a:gd name="f23" fmla="val 88"/>
                <a:gd name="f24" fmla="val 100"/>
                <a:gd name="f25" fmla="val 1428"/>
                <a:gd name="f26" fmla="val 95"/>
                <a:gd name="f27" fmla="val 1449"/>
                <a:gd name="f28" fmla="val 74"/>
                <a:gd name="f29" fmla="val 38"/>
                <a:gd name="f30" fmla="val 1417"/>
                <a:gd name="f31" fmla="val 1403"/>
                <a:gd name="f32" fmla="*/ f0 1 1450"/>
                <a:gd name="f33" fmla="*/ f1 1 142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50"/>
                <a:gd name="f40" fmla="*/ f37 1 142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50" h="142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7" y="f29"/>
                    <a:pt x="f25" y="f11"/>
                  </a:cubicBez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3" name="Google Shape;4650;p64">
              <a:extLst>
                <a:ext uri="{FF2B5EF4-FFF2-40B4-BE49-F238E27FC236}">
                  <a16:creationId xmlns:a16="http://schemas.microsoft.com/office/drawing/2014/main" id="{61D1C1C7-3DAB-4C70-9AEC-F2AF779B1D8A}"/>
                </a:ext>
              </a:extLst>
            </p:cNvPr>
            <p:cNvSpPr/>
            <p:nvPr/>
          </p:nvSpPr>
          <p:spPr>
            <a:xfrm>
              <a:off x="1495665" y="2933523"/>
              <a:ext cx="13834" cy="14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1"/>
                <a:gd name="f4" fmla="val 491"/>
                <a:gd name="f5" fmla="val 410"/>
                <a:gd name="f6" fmla="val 394"/>
                <a:gd name="f7" fmla="val 379"/>
                <a:gd name="f8" fmla="val 7"/>
                <a:gd name="f9" fmla="val 368"/>
                <a:gd name="f10" fmla="val 19"/>
                <a:gd name="f11" fmla="val 22"/>
                <a:gd name="f12" fmla="val 399"/>
                <a:gd name="f13" fmla="val 420"/>
                <a:gd name="f14" fmla="val 2"/>
                <a:gd name="f15" fmla="val 456"/>
                <a:gd name="f16" fmla="val 26"/>
                <a:gd name="f17" fmla="val 476"/>
                <a:gd name="f18" fmla="val 36"/>
                <a:gd name="f19" fmla="val 484"/>
                <a:gd name="f20" fmla="val 50"/>
                <a:gd name="f21" fmla="val 490"/>
                <a:gd name="f22" fmla="val 63"/>
                <a:gd name="f23" fmla="val 79"/>
                <a:gd name="f24" fmla="val 93"/>
                <a:gd name="f25" fmla="val 104"/>
                <a:gd name="f26" fmla="val 473"/>
                <a:gd name="f27" fmla="val 449"/>
                <a:gd name="f28" fmla="val 91"/>
                <a:gd name="f29" fmla="val 470"/>
                <a:gd name="f30" fmla="val 70"/>
                <a:gd name="f31" fmla="val 469"/>
                <a:gd name="f32" fmla="val 34"/>
                <a:gd name="f33" fmla="val 446"/>
                <a:gd name="f34" fmla="val 14"/>
                <a:gd name="f35" fmla="val 436"/>
                <a:gd name="f36" fmla="val 5"/>
                <a:gd name="f37" fmla="val 423"/>
                <a:gd name="f38" fmla="*/ f0 1 471"/>
                <a:gd name="f39" fmla="*/ f1 1 49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471"/>
                <a:gd name="f46" fmla="*/ f43 1 49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1" h="4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4" name="Google Shape;4651;p64">
              <a:extLst>
                <a:ext uri="{FF2B5EF4-FFF2-40B4-BE49-F238E27FC236}">
                  <a16:creationId xmlns:a16="http://schemas.microsoft.com/office/drawing/2014/main" id="{B0F6A566-629F-46E2-A9FF-8D8FA00DF292}"/>
                </a:ext>
              </a:extLst>
            </p:cNvPr>
            <p:cNvSpPr/>
            <p:nvPr/>
          </p:nvSpPr>
          <p:spPr>
            <a:xfrm>
              <a:off x="1507882" y="2867942"/>
              <a:ext cx="15124" cy="13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5"/>
                <a:gd name="f4" fmla="val 449"/>
                <a:gd name="f5" fmla="val 456"/>
                <a:gd name="f6" fmla="val 1"/>
                <a:gd name="f7" fmla="val 443"/>
                <a:gd name="f8" fmla="val 429"/>
                <a:gd name="f9" fmla="val 5"/>
                <a:gd name="f10" fmla="val 417"/>
                <a:gd name="f11" fmla="val 14"/>
                <a:gd name="f12" fmla="val 24"/>
                <a:gd name="f13" fmla="val 352"/>
                <a:gd name="f14" fmla="val 2"/>
                <a:gd name="f15" fmla="val 372"/>
                <a:gd name="f16" fmla="val 406"/>
                <a:gd name="f17" fmla="val 19"/>
                <a:gd name="f18" fmla="val 30"/>
                <a:gd name="f19" fmla="val 442"/>
                <a:gd name="f20" fmla="val 44"/>
                <a:gd name="f21" fmla="val 60"/>
                <a:gd name="f22" fmla="val 73"/>
                <a:gd name="f23" fmla="val 86"/>
                <a:gd name="f24" fmla="val 445"/>
                <a:gd name="f25" fmla="val 96"/>
                <a:gd name="f26" fmla="val 435"/>
                <a:gd name="f27" fmla="val 489"/>
                <a:gd name="f28" fmla="val 513"/>
                <a:gd name="f29" fmla="val 76"/>
                <a:gd name="f30" fmla="val 514"/>
                <a:gd name="f31" fmla="val 43"/>
                <a:gd name="f32" fmla="val 494"/>
                <a:gd name="f33" fmla="val 485"/>
                <a:gd name="f34" fmla="val 7"/>
                <a:gd name="f35" fmla="val 471"/>
                <a:gd name="f36" fmla="*/ f0 1 515"/>
                <a:gd name="f37" fmla="*/ f1 1 44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15"/>
                <a:gd name="f44" fmla="*/ f41 1 44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15" h="4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8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5"/>
                  </a:lnTo>
                  <a:cubicBezTo>
                    <a:pt x="f28" y="f29"/>
                    <a:pt x="f30" y="f31"/>
                    <a:pt x="f32" y="f17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5" name="Google Shape;4652;p64">
              <a:extLst>
                <a:ext uri="{FF2B5EF4-FFF2-40B4-BE49-F238E27FC236}">
                  <a16:creationId xmlns:a16="http://schemas.microsoft.com/office/drawing/2014/main" id="{A194C051-8F86-44C8-96F6-099AE965C3F3}"/>
                </a:ext>
              </a:extLst>
            </p:cNvPr>
            <p:cNvSpPr/>
            <p:nvPr/>
          </p:nvSpPr>
          <p:spPr>
            <a:xfrm>
              <a:off x="1535487" y="2985744"/>
              <a:ext cx="14036" cy="91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8"/>
                <a:gd name="f4" fmla="val 312"/>
                <a:gd name="f5" fmla="val 415"/>
                <a:gd name="f6" fmla="val 1"/>
                <a:gd name="f7" fmla="val 403"/>
                <a:gd name="f8" fmla="val 390"/>
                <a:gd name="f9" fmla="val 5"/>
                <a:gd name="f10" fmla="val 380"/>
                <a:gd name="f11" fmla="val 14"/>
                <a:gd name="f12" fmla="val 281"/>
                <a:gd name="f13" fmla="val 98"/>
                <a:gd name="f14" fmla="val 167"/>
                <a:gd name="f15" fmla="val 160"/>
                <a:gd name="f16" fmla="val 44"/>
                <a:gd name="f17" fmla="val 205"/>
                <a:gd name="f18" fmla="val 16"/>
                <a:gd name="f19" fmla="val 213"/>
                <a:gd name="f20" fmla="val 245"/>
                <a:gd name="f21" fmla="val 10"/>
                <a:gd name="f22" fmla="val 273"/>
                <a:gd name="f23" fmla="val 17"/>
                <a:gd name="f24" fmla="val 297"/>
                <a:gd name="f25" fmla="val 39"/>
                <a:gd name="f26" fmla="val 311"/>
                <a:gd name="f27" fmla="val 61"/>
                <a:gd name="f28" fmla="val 67"/>
                <a:gd name="f29" fmla="val 73"/>
                <a:gd name="f30" fmla="val 309"/>
                <a:gd name="f31" fmla="val 80"/>
                <a:gd name="f32" fmla="val 307"/>
                <a:gd name="f33" fmla="val 215"/>
                <a:gd name="f34" fmla="val 259"/>
                <a:gd name="f35" fmla="val 339"/>
                <a:gd name="f36" fmla="val 190"/>
                <a:gd name="f37" fmla="val 450"/>
                <a:gd name="f38" fmla="val 473"/>
                <a:gd name="f39" fmla="val 78"/>
                <a:gd name="f40" fmla="val 477"/>
                <a:gd name="f41" fmla="val 457"/>
                <a:gd name="f42" fmla="val 21"/>
                <a:gd name="f43" fmla="val 446"/>
                <a:gd name="f44" fmla="val 7"/>
                <a:gd name="f45" fmla="val 431"/>
                <a:gd name="f46" fmla="*/ f0 1 478"/>
                <a:gd name="f47" fmla="*/ f1 1 31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478"/>
                <a:gd name="f54" fmla="*/ f51 1 31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78" h="31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13"/>
                  </a:cubicBezTo>
                  <a:cubicBezTo>
                    <a:pt x="f38" y="f39"/>
                    <a:pt x="f40" y="f16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6" name="Google Shape;4653;p64">
              <a:extLst>
                <a:ext uri="{FF2B5EF4-FFF2-40B4-BE49-F238E27FC236}">
                  <a16:creationId xmlns:a16="http://schemas.microsoft.com/office/drawing/2014/main" id="{9D5B4163-8CC9-49E8-A986-BC5FC1578B9A}"/>
                </a:ext>
              </a:extLst>
            </p:cNvPr>
            <p:cNvSpPr/>
            <p:nvPr/>
          </p:nvSpPr>
          <p:spPr>
            <a:xfrm>
              <a:off x="1194215" y="2920044"/>
              <a:ext cx="115305" cy="1426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26"/>
                <a:gd name="f4" fmla="val 4857"/>
                <a:gd name="f5" fmla="val 60"/>
                <a:gd name="f6" fmla="val 46"/>
                <a:gd name="f7" fmla="val 32"/>
                <a:gd name="f8" fmla="val 6"/>
                <a:gd name="f9" fmla="val 21"/>
                <a:gd name="f10" fmla="val 18"/>
                <a:gd name="f11" fmla="val 1"/>
                <a:gd name="f12" fmla="val 39"/>
                <a:gd name="f13" fmla="val 73"/>
                <a:gd name="f14" fmla="val 24"/>
                <a:gd name="f15" fmla="val 95"/>
                <a:gd name="f16" fmla="val 1519"/>
                <a:gd name="f17" fmla="val 1476"/>
                <a:gd name="f18" fmla="val 2795"/>
                <a:gd name="f19" fmla="val 3070"/>
                <a:gd name="f20" fmla="val 3816"/>
                <a:gd name="f21" fmla="val 4830"/>
                <a:gd name="f22" fmla="val 3826"/>
                <a:gd name="f23" fmla="val 4848"/>
                <a:gd name="f24" fmla="val 3844"/>
                <a:gd name="f25" fmla="val 3863"/>
                <a:gd name="f26" fmla="val 3873"/>
                <a:gd name="f27" fmla="val 3883"/>
                <a:gd name="f28" fmla="val 4853"/>
                <a:gd name="f29" fmla="val 3890"/>
                <a:gd name="f30" fmla="val 4851"/>
                <a:gd name="f31" fmla="val 3917"/>
                <a:gd name="f32" fmla="val 4837"/>
                <a:gd name="f33" fmla="val 4803"/>
                <a:gd name="f34" fmla="val 3910"/>
                <a:gd name="f35" fmla="val 4777"/>
                <a:gd name="f36" fmla="val 2883"/>
                <a:gd name="f37" fmla="val 3006"/>
                <a:gd name="f38" fmla="val 1601"/>
                <a:gd name="f39" fmla="val 1403"/>
                <a:gd name="f40" fmla="val 96"/>
                <a:gd name="f41" fmla="val 15"/>
                <a:gd name="f42" fmla="val 86"/>
                <a:gd name="f43" fmla="val 5"/>
                <a:gd name="f44" fmla="*/ f0 1 3926"/>
                <a:gd name="f45" fmla="*/ f1 1 4857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926"/>
                <a:gd name="f52" fmla="*/ f49 1 4857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926" h="48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7" name="Google Shape;4654;p64">
              <a:extLst>
                <a:ext uri="{FF2B5EF4-FFF2-40B4-BE49-F238E27FC236}">
                  <a16:creationId xmlns:a16="http://schemas.microsoft.com/office/drawing/2014/main" id="{35436691-B5D0-4189-B953-EE4207F612C1}"/>
                </a:ext>
              </a:extLst>
            </p:cNvPr>
            <p:cNvSpPr/>
            <p:nvPr/>
          </p:nvSpPr>
          <p:spPr>
            <a:xfrm>
              <a:off x="1224491" y="2927972"/>
              <a:ext cx="23673" cy="283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"/>
                <a:gd name="f4" fmla="val 964"/>
                <a:gd name="f5" fmla="val 63"/>
                <a:gd name="f6" fmla="val 51"/>
                <a:gd name="f7" fmla="val 39"/>
                <a:gd name="f8" fmla="val 4"/>
                <a:gd name="f9" fmla="val 29"/>
                <a:gd name="f10" fmla="val 11"/>
                <a:gd name="f11" fmla="val 5"/>
                <a:gd name="f12" fmla="val 30"/>
                <a:gd name="f13" fmla="val 1"/>
                <a:gd name="f14" fmla="val 65"/>
                <a:gd name="f15" fmla="val 19"/>
                <a:gd name="f16" fmla="val 88"/>
                <a:gd name="f17" fmla="val 700"/>
                <a:gd name="f18" fmla="val 943"/>
                <a:gd name="f19" fmla="val 710"/>
                <a:gd name="f20" fmla="val 957"/>
                <a:gd name="f21" fmla="val 727"/>
                <a:gd name="f22" fmla="val 743"/>
                <a:gd name="f23" fmla="val 756"/>
                <a:gd name="f24" fmla="val 767"/>
                <a:gd name="f25" fmla="val 961"/>
                <a:gd name="f26" fmla="val 777"/>
                <a:gd name="f27" fmla="val 951"/>
                <a:gd name="f28" fmla="val 800"/>
                <a:gd name="f29" fmla="val 934"/>
                <a:gd name="f30" fmla="val 805"/>
                <a:gd name="f31" fmla="val 898"/>
                <a:gd name="f32" fmla="val 785"/>
                <a:gd name="f33" fmla="val 876"/>
                <a:gd name="f34" fmla="val 105"/>
                <a:gd name="f35" fmla="val 21"/>
                <a:gd name="f36" fmla="val 95"/>
                <a:gd name="f37" fmla="val 7"/>
                <a:gd name="f38" fmla="val 79"/>
                <a:gd name="f39" fmla="*/ f0 1 806"/>
                <a:gd name="f40" fmla="*/ f1 1 964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806"/>
                <a:gd name="f47" fmla="*/ f44 1 964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806" h="9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8" name="Google Shape;4655;p64">
              <a:extLst>
                <a:ext uri="{FF2B5EF4-FFF2-40B4-BE49-F238E27FC236}">
                  <a16:creationId xmlns:a16="http://schemas.microsoft.com/office/drawing/2014/main" id="{0332EF28-3831-4EDE-9394-86A6CB161A79}"/>
                </a:ext>
              </a:extLst>
            </p:cNvPr>
            <p:cNvSpPr/>
            <p:nvPr/>
          </p:nvSpPr>
          <p:spPr>
            <a:xfrm>
              <a:off x="1197388" y="2877040"/>
              <a:ext cx="12042" cy="10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0"/>
                <a:gd name="f4" fmla="val 370"/>
                <a:gd name="f5" fmla="val 62"/>
                <a:gd name="f6" fmla="val 1"/>
                <a:gd name="f7" fmla="val 50"/>
                <a:gd name="f8" fmla="val 38"/>
                <a:gd name="f9" fmla="val 5"/>
                <a:gd name="f10" fmla="val 28"/>
                <a:gd name="f11" fmla="val 14"/>
                <a:gd name="f12" fmla="val 32"/>
                <a:gd name="f13" fmla="val 68"/>
                <a:gd name="f14" fmla="val 21"/>
                <a:gd name="f15" fmla="val 90"/>
                <a:gd name="f16" fmla="val 106"/>
                <a:gd name="f17" fmla="val 196"/>
                <a:gd name="f18" fmla="val 206"/>
                <a:gd name="f19" fmla="val 286"/>
                <a:gd name="f20" fmla="val 319"/>
                <a:gd name="f21" fmla="val 361"/>
                <a:gd name="f22" fmla="val 327"/>
                <a:gd name="f23" fmla="val 367"/>
                <a:gd name="f24" fmla="val 337"/>
                <a:gd name="f25" fmla="val 348"/>
                <a:gd name="f26" fmla="val 366"/>
                <a:gd name="f27" fmla="val 384"/>
                <a:gd name="f28" fmla="val 393"/>
                <a:gd name="f29" fmla="val 347"/>
                <a:gd name="f30" fmla="val 321"/>
                <a:gd name="f31" fmla="val 403"/>
                <a:gd name="f32" fmla="val 288"/>
                <a:gd name="f33" fmla="val 378"/>
                <a:gd name="f34" fmla="val 270"/>
                <a:gd name="f35" fmla="val 276"/>
                <a:gd name="f36" fmla="val 200"/>
                <a:gd name="f37" fmla="val 182"/>
                <a:gd name="f38" fmla="val 117"/>
                <a:gd name="f39" fmla="val 105"/>
                <a:gd name="f40" fmla="val 94"/>
                <a:gd name="f41" fmla="val 8"/>
                <a:gd name="f42" fmla="val 78"/>
                <a:gd name="f43" fmla="*/ f0 1 410"/>
                <a:gd name="f44" fmla="*/ f1 1 37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410"/>
                <a:gd name="f51" fmla="*/ f48 1 37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410" h="37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9" y="f12"/>
                    <a:pt x="f6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1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14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9" name="Google Shape;4656;p64">
              <a:extLst>
                <a:ext uri="{FF2B5EF4-FFF2-40B4-BE49-F238E27FC236}">
                  <a16:creationId xmlns:a16="http://schemas.microsoft.com/office/drawing/2014/main" id="{82B2776F-99C0-48C4-BEAC-B1CC693EBBDF}"/>
                </a:ext>
              </a:extLst>
            </p:cNvPr>
            <p:cNvSpPr/>
            <p:nvPr/>
          </p:nvSpPr>
          <p:spPr>
            <a:xfrm>
              <a:off x="1084012" y="2908002"/>
              <a:ext cx="12243" cy="315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7"/>
                <a:gd name="f4" fmla="val 1075"/>
                <a:gd name="f5" fmla="val 61"/>
                <a:gd name="f6" fmla="val 1"/>
                <a:gd name="f7" fmla="val 55"/>
                <a:gd name="f8" fmla="val 50"/>
                <a:gd name="f9" fmla="val 44"/>
                <a:gd name="f10" fmla="val 3"/>
                <a:gd name="f11" fmla="val 16"/>
                <a:gd name="f12" fmla="val 12"/>
                <a:gd name="f13" fmla="val 42"/>
                <a:gd name="f14" fmla="val 9"/>
                <a:gd name="f15" fmla="val 70"/>
                <a:gd name="f16" fmla="val 305"/>
                <a:gd name="f17" fmla="val 1036"/>
                <a:gd name="f18" fmla="val 312"/>
                <a:gd name="f19" fmla="val 1059"/>
                <a:gd name="f20" fmla="val 333"/>
                <a:gd name="f21" fmla="val 1074"/>
                <a:gd name="f22" fmla="val 356"/>
                <a:gd name="f23" fmla="val 362"/>
                <a:gd name="f24" fmla="val 366"/>
                <a:gd name="f25" fmla="val 372"/>
                <a:gd name="f26" fmla="val 1071"/>
                <a:gd name="f27" fmla="val 400"/>
                <a:gd name="f28" fmla="val 1062"/>
                <a:gd name="f29" fmla="val 416"/>
                <a:gd name="f30" fmla="val 1032"/>
                <a:gd name="f31" fmla="val 407"/>
                <a:gd name="f32" fmla="val 1003"/>
                <a:gd name="f33" fmla="val 113"/>
                <a:gd name="f34" fmla="val 39"/>
                <a:gd name="f35" fmla="val 105"/>
                <a:gd name="f36" fmla="val 84"/>
                <a:gd name="f37" fmla="*/ f0 1 417"/>
                <a:gd name="f38" fmla="*/ f1 1 107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7"/>
                <a:gd name="f45" fmla="*/ f42 1 107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7" h="1075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1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11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0" name="Google Shape;4657;p64">
              <a:extLst>
                <a:ext uri="{FF2B5EF4-FFF2-40B4-BE49-F238E27FC236}">
                  <a16:creationId xmlns:a16="http://schemas.microsoft.com/office/drawing/2014/main" id="{8EFA74A6-2034-408D-B9E9-E3C45223C135}"/>
                </a:ext>
              </a:extLst>
            </p:cNvPr>
            <p:cNvSpPr/>
            <p:nvPr/>
          </p:nvSpPr>
          <p:spPr>
            <a:xfrm>
              <a:off x="1106250" y="2913644"/>
              <a:ext cx="6638" cy="224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"/>
                <a:gd name="f4" fmla="val 766"/>
                <a:gd name="f5" fmla="val 59"/>
                <a:gd name="f6" fmla="val 1"/>
                <a:gd name="f7" fmla="val 57"/>
                <a:gd name="f8" fmla="val 55"/>
                <a:gd name="f9" fmla="val 53"/>
                <a:gd name="f10" fmla="val 22"/>
                <a:gd name="f11" fmla="val 5"/>
                <a:gd name="f12" fmla="val 34"/>
                <a:gd name="f13" fmla="val 7"/>
                <a:gd name="f14" fmla="val 63"/>
                <a:gd name="f15" fmla="val 112"/>
                <a:gd name="f16" fmla="val 719"/>
                <a:gd name="f17" fmla="val 115"/>
                <a:gd name="f18" fmla="val 746"/>
                <a:gd name="f19" fmla="val 139"/>
                <a:gd name="f20" fmla="val 165"/>
                <a:gd name="f21" fmla="val 167"/>
                <a:gd name="f22" fmla="val 170"/>
                <a:gd name="f23" fmla="val 764"/>
                <a:gd name="f24" fmla="val 172"/>
                <a:gd name="f25" fmla="val 173"/>
                <a:gd name="f26" fmla="val 174"/>
                <a:gd name="f27" fmla="val 765"/>
                <a:gd name="f28" fmla="val 175"/>
                <a:gd name="f29" fmla="val 204"/>
                <a:gd name="f30" fmla="val 761"/>
                <a:gd name="f31" fmla="val 733"/>
                <a:gd name="f32" fmla="val 220"/>
                <a:gd name="f33" fmla="val 703"/>
                <a:gd name="f34" fmla="val 48"/>
                <a:gd name="f35" fmla="val 20"/>
                <a:gd name="f36" fmla="val 87"/>
                <a:gd name="f37" fmla="*/ f0 1 226"/>
                <a:gd name="f38" fmla="*/ f1 1 76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26"/>
                <a:gd name="f45" fmla="*/ f42 1 76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26" h="766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4"/>
                  </a:cubicBezTo>
                  <a:cubicBezTo>
                    <a:pt x="f29" y="f30"/>
                    <a:pt x="f3" y="f31"/>
                    <a:pt x="f32" y="f33"/>
                  </a:cubicBezTo>
                  <a:lnTo>
                    <a:pt x="f17" y="f34"/>
                  </a:lnTo>
                  <a:cubicBezTo>
                    <a:pt x="f15" y="f35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1" name="Google Shape;4658;p64">
              <a:extLst>
                <a:ext uri="{FF2B5EF4-FFF2-40B4-BE49-F238E27FC236}">
                  <a16:creationId xmlns:a16="http://schemas.microsoft.com/office/drawing/2014/main" id="{4EE5BCFB-2865-49A3-B8A4-135AB46CDC83}"/>
                </a:ext>
              </a:extLst>
            </p:cNvPr>
            <p:cNvSpPr/>
            <p:nvPr/>
          </p:nvSpPr>
          <p:spPr>
            <a:xfrm>
              <a:off x="1144106" y="2907124"/>
              <a:ext cx="4078" cy="179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9"/>
                <a:gd name="f4" fmla="val 611"/>
                <a:gd name="f5" fmla="val 59"/>
                <a:gd name="f6" fmla="val 58"/>
                <a:gd name="f7" fmla="val 56"/>
                <a:gd name="f8" fmla="val 55"/>
                <a:gd name="f9" fmla="val 1"/>
                <a:gd name="f10" fmla="val 25"/>
                <a:gd name="f11" fmla="val 2"/>
                <a:gd name="f12" fmla="val 28"/>
                <a:gd name="f13" fmla="val 3"/>
                <a:gd name="f14" fmla="val 557"/>
                <a:gd name="f15" fmla="val 29"/>
                <a:gd name="f16" fmla="val 586"/>
                <a:gd name="f17" fmla="val 610"/>
                <a:gd name="f18" fmla="val 83"/>
                <a:gd name="f19" fmla="val 85"/>
                <a:gd name="f20" fmla="val 115"/>
                <a:gd name="f21" fmla="val 607"/>
                <a:gd name="f22" fmla="val 583"/>
                <a:gd name="f23" fmla="val 136"/>
                <a:gd name="f24" fmla="val 553"/>
                <a:gd name="f25" fmla="val 112"/>
                <a:gd name="f26" fmla="val 52"/>
                <a:gd name="f27" fmla="val 110"/>
                <a:gd name="f28" fmla="val 24"/>
                <a:gd name="f29" fmla="val 86"/>
                <a:gd name="f30" fmla="*/ f0 1 139"/>
                <a:gd name="f31" fmla="*/ f1 1 61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39"/>
                <a:gd name="f38" fmla="*/ f35 1 61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39" h="611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6"/>
                  </a:cubicBezTo>
                  <a:lnTo>
                    <a:pt x="f12" y="f14"/>
                  </a:lnTo>
                  <a:cubicBezTo>
                    <a:pt x="f15" y="f16"/>
                    <a:pt x="f8" y="f17"/>
                    <a:pt x="f18" y="f17"/>
                  </a:cubicBezTo>
                  <a:lnTo>
                    <a:pt x="f19" y="f17"/>
                  </a:lnTo>
                  <a:cubicBezTo>
                    <a:pt x="f20" y="f21"/>
                    <a:pt x="f3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58;p66">
            <a:extLst>
              <a:ext uri="{FF2B5EF4-FFF2-40B4-BE49-F238E27FC236}">
                <a16:creationId xmlns:a16="http://schemas.microsoft.com/office/drawing/2014/main" id="{0193A2DA-CC7F-4C5C-8E1B-BC3B79C4CC5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DOCTOR’S NOTES</a:t>
            </a:r>
          </a:p>
        </p:txBody>
      </p:sp>
      <p:grpSp>
        <p:nvGrpSpPr>
          <p:cNvPr id="3" name="Google Shape;4860;p66">
            <a:extLst>
              <a:ext uri="{FF2B5EF4-FFF2-40B4-BE49-F238E27FC236}">
                <a16:creationId xmlns:a16="http://schemas.microsoft.com/office/drawing/2014/main" id="{7AA7F3A4-B1C0-4939-B9DB-E0B2CFCA3069}"/>
              </a:ext>
            </a:extLst>
          </p:cNvPr>
          <p:cNvGrpSpPr/>
          <p:nvPr/>
        </p:nvGrpSpPr>
        <p:grpSpPr>
          <a:xfrm>
            <a:off x="7589559" y="1015111"/>
            <a:ext cx="1488186" cy="1210787"/>
            <a:chOff x="7589559" y="1015111"/>
            <a:chExt cx="1488186" cy="1210787"/>
          </a:xfrm>
        </p:grpSpPr>
        <p:sp>
          <p:nvSpPr>
            <p:cNvPr id="4" name="Google Shape;4861;p66">
              <a:extLst>
                <a:ext uri="{FF2B5EF4-FFF2-40B4-BE49-F238E27FC236}">
                  <a16:creationId xmlns:a16="http://schemas.microsoft.com/office/drawing/2014/main" id="{541A5ACD-9A0A-4C02-A1DD-E41260DDBA85}"/>
                </a:ext>
              </a:extLst>
            </p:cNvPr>
            <p:cNvSpPr/>
            <p:nvPr/>
          </p:nvSpPr>
          <p:spPr>
            <a:xfrm rot="18074332">
              <a:off x="7757008" y="847662"/>
              <a:ext cx="1153287" cy="1488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268"/>
                <a:gd name="f4" fmla="val 50671"/>
                <a:gd name="f5" fmla="val 23016"/>
                <a:gd name="f6" fmla="val 22934"/>
                <a:gd name="f7" fmla="val 2"/>
                <a:gd name="f8" fmla="val 22782"/>
                <a:gd name="f9" fmla="val 22756"/>
                <a:gd name="f10" fmla="val 9"/>
                <a:gd name="f11" fmla="val 22597"/>
                <a:gd name="f12" fmla="val 16"/>
                <a:gd name="f13" fmla="val 22389"/>
                <a:gd name="f14" fmla="val 99"/>
                <a:gd name="f15" fmla="val 22188"/>
                <a:gd name="f16" fmla="val 151"/>
                <a:gd name="f17" fmla="val 22046"/>
                <a:gd name="f18" fmla="val 235"/>
                <a:gd name="f19" fmla="val 22004"/>
                <a:gd name="f20" fmla="val 251"/>
                <a:gd name="f21" fmla="val 21821"/>
                <a:gd name="f22" fmla="val 365"/>
                <a:gd name="f23" fmla="val 21728"/>
                <a:gd name="f24" fmla="val 423"/>
                <a:gd name="f25" fmla="val 21641"/>
                <a:gd name="f26" fmla="val 487"/>
                <a:gd name="f27" fmla="val 21560"/>
                <a:gd name="f28" fmla="val 557"/>
                <a:gd name="f29" fmla="val 21354"/>
                <a:gd name="f30" fmla="val 715"/>
                <a:gd name="f31" fmla="val 21154"/>
                <a:gd name="f32" fmla="val 1010"/>
                <a:gd name="f33" fmla="val 21127"/>
                <a:gd name="f34" fmla="val 1049"/>
                <a:gd name="f35" fmla="val 18477"/>
                <a:gd name="f36" fmla="val 4973"/>
                <a:gd name="f37" fmla="val 17057"/>
                <a:gd name="f38" fmla="val 9751"/>
                <a:gd name="f39" fmla="val 16009"/>
                <a:gd name="f40" fmla="val 13282"/>
                <a:gd name="f41" fmla="val 15882"/>
                <a:gd name="f42" fmla="val 16483"/>
                <a:gd name="f43" fmla="val 16643"/>
                <a:gd name="f44" fmla="val 19207"/>
                <a:gd name="f45" fmla="val 15472"/>
                <a:gd name="f46" fmla="val 18037"/>
                <a:gd name="f47" fmla="val 13999"/>
                <a:gd name="f48" fmla="val 16935"/>
                <a:gd name="f49" fmla="val 12154"/>
                <a:gd name="f50" fmla="val 15972"/>
                <a:gd name="f51" fmla="val 11862"/>
                <a:gd name="f52" fmla="val 15818"/>
                <a:gd name="f53" fmla="val 11608"/>
                <a:gd name="f54" fmla="val 15771"/>
                <a:gd name="f55" fmla="val 11556"/>
                <a:gd name="f56" fmla="val 15760"/>
                <a:gd name="f57" fmla="val 11503"/>
                <a:gd name="f58" fmla="val 15750"/>
                <a:gd name="f59" fmla="val 11450"/>
                <a:gd name="f60" fmla="val 15740"/>
                <a:gd name="f61" fmla="val 11423"/>
                <a:gd name="f62" fmla="val 15737"/>
                <a:gd name="f63" fmla="val 11399"/>
                <a:gd name="f64" fmla="val 15733"/>
                <a:gd name="f65" fmla="val 11373"/>
                <a:gd name="f66" fmla="val 15730"/>
                <a:gd name="f67" fmla="val 11259"/>
                <a:gd name="f68" fmla="val 15710"/>
                <a:gd name="f69" fmla="val 10945"/>
                <a:gd name="f70" fmla="val 10765"/>
                <a:gd name="f71" fmla="val 15731"/>
                <a:gd name="f72" fmla="val 10576"/>
                <a:gd name="f73" fmla="val 15747"/>
                <a:gd name="f74" fmla="val 10540"/>
                <a:gd name="f75" fmla="val 15758"/>
                <a:gd name="f76" fmla="val 10505"/>
                <a:gd name="f77" fmla="val 15761"/>
                <a:gd name="f78" fmla="val 10317"/>
                <a:gd name="f79" fmla="val 15839"/>
                <a:gd name="f80" fmla="val 10213"/>
                <a:gd name="f81" fmla="val 15878"/>
                <a:gd name="f82" fmla="val 9878"/>
                <a:gd name="f83" fmla="val 16029"/>
                <a:gd name="f84" fmla="val 9727"/>
                <a:gd name="f85" fmla="val 16151"/>
                <a:gd name="f86" fmla="val 9697"/>
                <a:gd name="f87" fmla="val 16174"/>
                <a:gd name="f88" fmla="val 9666"/>
                <a:gd name="f89" fmla="val 16195"/>
                <a:gd name="f90" fmla="val 9637"/>
                <a:gd name="f91" fmla="val 16221"/>
                <a:gd name="f92" fmla="val 9495"/>
                <a:gd name="f93" fmla="val 16334"/>
                <a:gd name="f94" fmla="val 9362"/>
                <a:gd name="f95" fmla="val 16485"/>
                <a:gd name="f96" fmla="val 9294"/>
                <a:gd name="f97" fmla="val 16561"/>
                <a:gd name="f98" fmla="val 9230"/>
                <a:gd name="f99" fmla="val 16644"/>
                <a:gd name="f100" fmla="val 9172"/>
                <a:gd name="f101" fmla="val 16732"/>
                <a:gd name="f102" fmla="val 9018"/>
                <a:gd name="f103" fmla="val 16940"/>
                <a:gd name="f104" fmla="val 8908"/>
                <a:gd name="f105" fmla="val 17262"/>
                <a:gd name="f106" fmla="val 8774"/>
                <a:gd name="f107" fmla="val 17654"/>
                <a:gd name="f108" fmla="val 7863"/>
                <a:gd name="f109" fmla="val 20516"/>
                <a:gd name="f110" fmla="val 8330"/>
                <a:gd name="f111" fmla="val 24171"/>
                <a:gd name="f112" fmla="val 8430"/>
                <a:gd name="f113" fmla="val 24940"/>
                <a:gd name="f114" fmla="val 8593"/>
                <a:gd name="f115" fmla="val 25784"/>
                <a:gd name="f116" fmla="val 8857"/>
                <a:gd name="f117" fmla="val 26670"/>
                <a:gd name="f118" fmla="val 8667"/>
                <a:gd name="f119" fmla="val 26509"/>
                <a:gd name="f120" fmla="val 8472"/>
                <a:gd name="f121" fmla="val 26347"/>
                <a:gd name="f122" fmla="val 8270"/>
                <a:gd name="f123" fmla="val 26188"/>
                <a:gd name="f124" fmla="val 8249"/>
                <a:gd name="f125" fmla="val 26169"/>
                <a:gd name="f126" fmla="val 7988"/>
                <a:gd name="f127" fmla="val 25976"/>
                <a:gd name="f128" fmla="val 7790"/>
                <a:gd name="f129" fmla="val 25898"/>
                <a:gd name="f130" fmla="val 7740"/>
                <a:gd name="f131" fmla="val 25872"/>
                <a:gd name="f132" fmla="val 7688"/>
                <a:gd name="f133" fmla="val 25851"/>
                <a:gd name="f134" fmla="val 7635"/>
                <a:gd name="f135" fmla="val 25832"/>
                <a:gd name="f136" fmla="val 7607"/>
                <a:gd name="f137" fmla="val 25822"/>
                <a:gd name="f138" fmla="val 7579"/>
                <a:gd name="f139" fmla="val 25814"/>
                <a:gd name="f140" fmla="val 7552"/>
                <a:gd name="f141" fmla="val 25805"/>
                <a:gd name="f142" fmla="val 7315"/>
                <a:gd name="f143" fmla="val 25716"/>
                <a:gd name="f144" fmla="val 7050"/>
                <a:gd name="f145" fmla="val 25699"/>
                <a:gd name="f146" fmla="val 6980"/>
                <a:gd name="f147" fmla="val 25690"/>
                <a:gd name="f148" fmla="val 6608"/>
                <a:gd name="f149" fmla="val 25691"/>
                <a:gd name="f150" fmla="val 6070"/>
                <a:gd name="f151" fmla="val 25798"/>
                <a:gd name="f152" fmla="val 5846"/>
                <a:gd name="f153" fmla="val 25919"/>
                <a:gd name="f154" fmla="val 5835"/>
                <a:gd name="f155" fmla="val 25925"/>
                <a:gd name="f156" fmla="val 5821"/>
                <a:gd name="f157" fmla="val 25929"/>
                <a:gd name="f158" fmla="val 5811"/>
                <a:gd name="f159" fmla="val 25936"/>
                <a:gd name="f160" fmla="val 5665"/>
                <a:gd name="f161" fmla="val 26010"/>
                <a:gd name="f162" fmla="val 5534"/>
                <a:gd name="f163" fmla="val 26093"/>
                <a:gd name="f164" fmla="val 5412"/>
                <a:gd name="f165" fmla="val 26190"/>
                <a:gd name="f166" fmla="val 5205"/>
                <a:gd name="f167" fmla="val 26359"/>
                <a:gd name="f168" fmla="val 5147"/>
                <a:gd name="f169" fmla="val 26432"/>
                <a:gd name="f170" fmla="val 4999"/>
                <a:gd name="f171" fmla="val 26573"/>
                <a:gd name="f172" fmla="val 4835"/>
                <a:gd name="f173" fmla="val 26865"/>
                <a:gd name="f174" fmla="val 4545"/>
                <a:gd name="f175" fmla="val 27393"/>
                <a:gd name="f176" fmla="val 35968"/>
                <a:gd name="f177" fmla="val 6548"/>
                <a:gd name="f178" fmla="val 43936"/>
                <a:gd name="f179" fmla="val 5658"/>
                <a:gd name="f180" fmla="val 44582"/>
                <a:gd name="f181" fmla="val 4731"/>
                <a:gd name="f182" fmla="val 45198"/>
                <a:gd name="f183" fmla="val 3774"/>
                <a:gd name="f184" fmla="val 45774"/>
                <a:gd name="f185" fmla="val 3055"/>
                <a:gd name="f186" fmla="val 46207"/>
                <a:gd name="f187" fmla="val 2567"/>
                <a:gd name="f188" fmla="val 46961"/>
                <a:gd name="f189" fmla="val 2471"/>
                <a:gd name="f190" fmla="val 47785"/>
                <a:gd name="f191" fmla="val 2376"/>
                <a:gd name="f192" fmla="val 48594"/>
                <a:gd name="f193" fmla="val 2652"/>
                <a:gd name="f194" fmla="val 49380"/>
                <a:gd name="f195" fmla="val 3227"/>
                <a:gd name="f196" fmla="val 49940"/>
                <a:gd name="f197" fmla="val 3710"/>
                <a:gd name="f198" fmla="val 50413"/>
                <a:gd name="f199" fmla="val 4347"/>
                <a:gd name="f200" fmla="val 50670"/>
                <a:gd name="f201" fmla="val 5027"/>
                <a:gd name="f202" fmla="val 5463"/>
                <a:gd name="f203" fmla="val 5900"/>
                <a:gd name="f204" fmla="val 50558"/>
                <a:gd name="f205" fmla="val 6288"/>
                <a:gd name="f206" fmla="val 50350"/>
                <a:gd name="f207" fmla="val 49980"/>
                <a:gd name="f208" fmla="val 9224"/>
                <a:gd name="f209" fmla="val 48705"/>
                <a:gd name="f210" fmla="val 11957"/>
                <a:gd name="f211" fmla="val 46394"/>
                <a:gd name="f212" fmla="val 13109"/>
                <a:gd name="f213" fmla="val 47035"/>
                <a:gd name="f214" fmla="val 14818"/>
                <a:gd name="f215" fmla="val 47825"/>
                <a:gd name="f216" fmla="val 16865"/>
                <a:gd name="f217" fmla="val 48262"/>
                <a:gd name="f218" fmla="val 17923"/>
                <a:gd name="f219" fmla="val 48487"/>
                <a:gd name="f220" fmla="val 18994"/>
                <a:gd name="f221" fmla="val 48601"/>
                <a:gd name="f222" fmla="val 20053"/>
                <a:gd name="f223" fmla="val 24104"/>
                <a:gd name="f224" fmla="val 27828"/>
                <a:gd name="f225" fmla="val 47006"/>
                <a:gd name="f226" fmla="val 31124"/>
                <a:gd name="f227" fmla="val 43858"/>
                <a:gd name="f228" fmla="val 31381"/>
                <a:gd name="f229" fmla="val 43600"/>
                <a:gd name="f230" fmla="val 31490"/>
                <a:gd name="f231" fmla="val 43402"/>
                <a:gd name="f232" fmla="val 31529"/>
                <a:gd name="f233" fmla="val 43343"/>
                <a:gd name="f234" fmla="val 31562"/>
                <a:gd name="f235" fmla="val 43281"/>
                <a:gd name="f236" fmla="val 31593"/>
                <a:gd name="f237" fmla="val 43221"/>
                <a:gd name="f238" fmla="val 31687"/>
                <a:gd name="f239" fmla="val 43039"/>
                <a:gd name="f240" fmla="val 31744"/>
                <a:gd name="f241" fmla="val 42832"/>
                <a:gd name="f242" fmla="val 31764"/>
                <a:gd name="f243" fmla="val 42767"/>
                <a:gd name="f244" fmla="val 31780"/>
                <a:gd name="f245" fmla="val 42698"/>
                <a:gd name="f246" fmla="val 31792"/>
                <a:gd name="f247" fmla="val 42633"/>
                <a:gd name="f248" fmla="val 31851"/>
                <a:gd name="f249" fmla="val 42395"/>
                <a:gd name="f250" fmla="val 31839"/>
                <a:gd name="f251" fmla="val 42186"/>
                <a:gd name="f252" fmla="val 31849"/>
                <a:gd name="f253" fmla="val 42062"/>
                <a:gd name="f254" fmla="val 31837"/>
                <a:gd name="f255" fmla="val 41986"/>
                <a:gd name="f256" fmla="val 41797"/>
                <a:gd name="f257" fmla="val 31751"/>
                <a:gd name="f258" fmla="val 41566"/>
                <a:gd name="f259" fmla="val 31703"/>
                <a:gd name="f260" fmla="val 41367"/>
                <a:gd name="f261" fmla="val 31643"/>
                <a:gd name="f262" fmla="val 41254"/>
                <a:gd name="f263" fmla="val 31612"/>
                <a:gd name="f264" fmla="val 41169"/>
                <a:gd name="f265" fmla="val 31482"/>
                <a:gd name="f266" fmla="val 40969"/>
                <a:gd name="f267" fmla="val 31451"/>
                <a:gd name="f268" fmla="val 40917"/>
                <a:gd name="f269" fmla="val 31415"/>
                <a:gd name="f270" fmla="val 40865"/>
                <a:gd name="f271" fmla="val 31377"/>
                <a:gd name="f272" fmla="val 40816"/>
                <a:gd name="f273" fmla="val 31257"/>
                <a:gd name="f274" fmla="val 40639"/>
                <a:gd name="f275" fmla="val 30995"/>
                <a:gd name="f276" fmla="val 40414"/>
                <a:gd name="f277" fmla="val 30956"/>
                <a:gd name="f278" fmla="val 40386"/>
                <a:gd name="f279" fmla="val 30699"/>
                <a:gd name="f280" fmla="val 40180"/>
                <a:gd name="f281" fmla="val 28325"/>
                <a:gd name="f282" fmla="val 38376"/>
                <a:gd name="f283" fmla="val 24662"/>
                <a:gd name="f284" fmla="val 37641"/>
                <a:gd name="f285" fmla="val 23661"/>
                <a:gd name="f286" fmla="val 37440"/>
                <a:gd name="f287" fmla="val 22635"/>
                <a:gd name="f288" fmla="val 37339"/>
                <a:gd name="f289" fmla="val 21613"/>
                <a:gd name="f290" fmla="val 21008"/>
                <a:gd name="f291" fmla="val 20408"/>
                <a:gd name="f292" fmla="val 37373"/>
                <a:gd name="f293" fmla="val 19811"/>
                <a:gd name="f294" fmla="val 37442"/>
                <a:gd name="f295" fmla="val 20404"/>
                <a:gd name="f296" fmla="val 36508"/>
                <a:gd name="f297" fmla="val 20955"/>
                <a:gd name="f298" fmla="val 35546"/>
                <a:gd name="f299" fmla="val 21462"/>
                <a:gd name="f300" fmla="val 34569"/>
                <a:gd name="f301" fmla="val 22217"/>
                <a:gd name="f302" fmla="val 34679"/>
                <a:gd name="f303" fmla="val 23152"/>
                <a:gd name="f304" fmla="val 34769"/>
                <a:gd name="f305" fmla="val 24205"/>
                <a:gd name="f306" fmla="val 25122"/>
                <a:gd name="f307" fmla="val 26029"/>
                <a:gd name="f308" fmla="val 34699"/>
                <a:gd name="f309" fmla="val 26902"/>
                <a:gd name="f310" fmla="val 34564"/>
                <a:gd name="f311" fmla="val 30632"/>
                <a:gd name="f312" fmla="val 33991"/>
                <a:gd name="f313" fmla="val 35739"/>
                <a:gd name="f314" fmla="val 31903"/>
                <a:gd name="f315" fmla="val 38971"/>
                <a:gd name="f316" fmla="val 25259"/>
                <a:gd name="f317" fmla="val 39050"/>
                <a:gd name="f318" fmla="val 25136"/>
                <a:gd name="f319" fmla="val 39108"/>
                <a:gd name="f320" fmla="val 24964"/>
                <a:gd name="f321" fmla="val 39196"/>
                <a:gd name="f322" fmla="val 24759"/>
                <a:gd name="f323" fmla="val 39222"/>
                <a:gd name="f324" fmla="val 24551"/>
                <a:gd name="f325" fmla="val 39243"/>
                <a:gd name="f326" fmla="val 24440"/>
                <a:gd name="f327" fmla="val 39258"/>
                <a:gd name="f328" fmla="val 24330"/>
                <a:gd name="f329" fmla="val 39259"/>
                <a:gd name="f330" fmla="val 24219"/>
                <a:gd name="f331" fmla="val 23987"/>
                <a:gd name="f332" fmla="val 39235"/>
                <a:gd name="f333" fmla="val 23793"/>
                <a:gd name="f334" fmla="val 39202"/>
                <a:gd name="f335" fmla="val 23443"/>
                <a:gd name="f336" fmla="val 39030"/>
                <a:gd name="f337" fmla="val 23115"/>
                <a:gd name="f338" fmla="val 38937"/>
                <a:gd name="f339" fmla="val 22909"/>
                <a:gd name="f340" fmla="val 38909"/>
                <a:gd name="f341" fmla="val 22873"/>
                <a:gd name="f342" fmla="val 38906"/>
                <a:gd name="f343" fmla="val 22860"/>
                <a:gd name="f344" fmla="val 38706"/>
                <a:gd name="f345" fmla="val 22622"/>
                <a:gd name="f346" fmla="val 38472"/>
                <a:gd name="f347" fmla="val 22359"/>
                <a:gd name="f348" fmla="val 38284"/>
                <a:gd name="f349" fmla="val 22239"/>
                <a:gd name="f350" fmla="val 38211"/>
                <a:gd name="f351" fmla="val 22194"/>
                <a:gd name="f352" fmla="val 38191"/>
                <a:gd name="f353" fmla="val 22181"/>
                <a:gd name="f354" fmla="val 37973"/>
                <a:gd name="f355" fmla="val 22026"/>
                <a:gd name="f356" fmla="val 37634"/>
                <a:gd name="f357" fmla="val 21923"/>
                <a:gd name="f358" fmla="val 37406"/>
                <a:gd name="f359" fmla="val 21852"/>
                <a:gd name="f360" fmla="val 35744"/>
                <a:gd name="f361" fmla="val 21368"/>
                <a:gd name="f362" fmla="val 33353"/>
                <a:gd name="f363" fmla="val 32408"/>
                <a:gd name="f364" fmla="val 31468"/>
                <a:gd name="f365" fmla="val 21443"/>
                <a:gd name="f366" fmla="val 30553"/>
                <a:gd name="f367" fmla="val 21596"/>
                <a:gd name="f368" fmla="val 29155"/>
                <a:gd name="f369" fmla="val 21828"/>
                <a:gd name="f370" fmla="val 27500"/>
                <a:gd name="f371" fmla="val 22296"/>
                <a:gd name="f372" fmla="val 25780"/>
                <a:gd name="f373" fmla="val 23188"/>
                <a:gd name="f374" fmla="val 26630"/>
                <a:gd name="f375" fmla="val 21949"/>
                <a:gd name="f376" fmla="val 27707"/>
                <a:gd name="f377" fmla="val 20069"/>
                <a:gd name="f378" fmla="val 28419"/>
                <a:gd name="f379" fmla="val 17711"/>
                <a:gd name="f380" fmla="val 29586"/>
                <a:gd name="f381" fmla="val 13831"/>
                <a:gd name="f382" fmla="val 29970"/>
                <a:gd name="f383" fmla="val 7924"/>
                <a:gd name="f384" fmla="val 25335"/>
                <a:gd name="f385" fmla="val 1509"/>
                <a:gd name="f386" fmla="val 1326"/>
                <a:gd name="f387" fmla="val 24714"/>
                <a:gd name="f388" fmla="val 705"/>
                <a:gd name="f389" fmla="val 24648"/>
                <a:gd name="f390" fmla="val 640"/>
                <a:gd name="f391" fmla="val 24509"/>
                <a:gd name="f392" fmla="val 500"/>
                <a:gd name="f393" fmla="val 24404"/>
                <a:gd name="f394" fmla="val 435"/>
                <a:gd name="f395" fmla="val 24324"/>
                <a:gd name="f396" fmla="val 376"/>
                <a:gd name="f397" fmla="val 24237"/>
                <a:gd name="f398" fmla="val 322"/>
                <a:gd name="f399" fmla="val 24146"/>
                <a:gd name="f400" fmla="val 274"/>
                <a:gd name="f401" fmla="val 23975"/>
                <a:gd name="f402" fmla="val 178"/>
                <a:gd name="f403" fmla="val 23792"/>
                <a:gd name="f404" fmla="val 120"/>
                <a:gd name="f405" fmla="val 23733"/>
                <a:gd name="f406" fmla="val 100"/>
                <a:gd name="f407" fmla="val 23672"/>
                <a:gd name="f408" fmla="val 82"/>
                <a:gd name="f409" fmla="val 23614"/>
                <a:gd name="f410" fmla="val 70"/>
                <a:gd name="f411" fmla="val 23387"/>
                <a:gd name="f412" fmla="*/ f0 1 39268"/>
                <a:gd name="f413" fmla="*/ f1 1 50671"/>
                <a:gd name="f414" fmla="val f2"/>
                <a:gd name="f415" fmla="val f3"/>
                <a:gd name="f416" fmla="val f4"/>
                <a:gd name="f417" fmla="+- f416 0 f414"/>
                <a:gd name="f418" fmla="+- f415 0 f414"/>
                <a:gd name="f419" fmla="*/ f418 1 39268"/>
                <a:gd name="f420" fmla="*/ f417 1 50671"/>
                <a:gd name="f421" fmla="*/ f414 1 f419"/>
                <a:gd name="f422" fmla="*/ f415 1 f419"/>
                <a:gd name="f423" fmla="*/ f414 1 f420"/>
                <a:gd name="f424" fmla="*/ f416 1 f420"/>
                <a:gd name="f425" fmla="*/ f421 f412 1"/>
                <a:gd name="f426" fmla="*/ f422 f412 1"/>
                <a:gd name="f427" fmla="*/ f424 f413 1"/>
                <a:gd name="f428" fmla="*/ f423 f4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5" t="f428" r="f426" b="f427"/>
              <a:pathLst>
                <a:path w="39268" h="50671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lnTo>
                    <a:pt x="f69" y="f68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lnTo>
                    <a:pt x="f94" y="f95"/>
                  </a:lnTo>
                  <a:cubicBezTo>
                    <a:pt x="f96" y="f97"/>
                    <a:pt x="f98" y="f99"/>
                    <a:pt x="f100" y="f101"/>
                  </a:cubicBezTo>
                  <a:lnTo>
                    <a:pt x="f102" y="f103"/>
                  </a:lnTo>
                  <a:lnTo>
                    <a:pt x="f104" y="f105"/>
                  </a:ln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lnTo>
                    <a:pt x="f124" y="f125"/>
                  </a:lnTo>
                  <a:lnTo>
                    <a:pt x="f126" y="f127"/>
                  </a:lnTo>
                  <a:lnTo>
                    <a:pt x="f128" y="f129"/>
                  </a:ln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lnTo>
                    <a:pt x="f142" y="f143"/>
                  </a:lnTo>
                  <a:lnTo>
                    <a:pt x="f144" y="f145"/>
                  </a:lnTo>
                  <a:lnTo>
                    <a:pt x="f146" y="f147"/>
                  </a:lnTo>
                  <a:lnTo>
                    <a:pt x="f148" y="f149"/>
                  </a:lnTo>
                  <a:lnTo>
                    <a:pt x="f150" y="f151"/>
                  </a:lnTo>
                  <a:lnTo>
                    <a:pt x="f152" y="f153"/>
                  </a:ln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lnTo>
                    <a:pt x="f166" y="f167"/>
                  </a:lnTo>
                  <a:lnTo>
                    <a:pt x="f168" y="f169"/>
                  </a:lnTo>
                  <a:lnTo>
                    <a:pt x="f170" y="f171"/>
                  </a:lnTo>
                  <a:lnTo>
                    <a:pt x="f172" y="f173"/>
                  </a:lnTo>
                  <a:cubicBezTo>
                    <a:pt x="f174" y="f175"/>
                    <a:pt x="f2" y="f176"/>
                    <a:pt x="f177" y="f178"/>
                  </a:cubicBezTo>
                  <a:cubicBezTo>
                    <a:pt x="f179" y="f180"/>
                    <a:pt x="f181" y="f182"/>
                    <a:pt x="f183" y="f184"/>
                  </a:cubicBezTo>
                  <a:cubicBezTo>
                    <a:pt x="f185" y="f186"/>
                    <a:pt x="f187" y="f188"/>
                    <a:pt x="f189" y="f190"/>
                  </a:cubicBezTo>
                  <a:cubicBezTo>
                    <a:pt x="f191" y="f192"/>
                    <a:pt x="f193" y="f194"/>
                    <a:pt x="f195" y="f196"/>
                  </a:cubicBezTo>
                  <a:cubicBezTo>
                    <a:pt x="f197" y="f198"/>
                    <a:pt x="f199" y="f200"/>
                    <a:pt x="f201" y="f200"/>
                  </a:cubicBezTo>
                  <a:cubicBezTo>
                    <a:pt x="f202" y="f200"/>
                    <a:pt x="f203" y="f204"/>
                    <a:pt x="f205" y="f206"/>
                  </a:cubicBezTo>
                  <a:cubicBezTo>
                    <a:pt x="f146" y="f207"/>
                    <a:pt x="f208" y="f209"/>
                    <a:pt x="f210" y="f211"/>
                  </a:cubicBezTo>
                  <a:cubicBezTo>
                    <a:pt x="f212" y="f213"/>
                    <a:pt x="f214" y="f215"/>
                    <a:pt x="f216" y="f217"/>
                  </a:cubicBezTo>
                  <a:cubicBezTo>
                    <a:pt x="f218" y="f219"/>
                    <a:pt x="f220" y="f221"/>
                    <a:pt x="f222" y="f221"/>
                  </a:cubicBezTo>
                  <a:cubicBezTo>
                    <a:pt x="f223" y="f221"/>
                    <a:pt x="f224" y="f225"/>
                    <a:pt x="f226" y="f227"/>
                  </a:cubicBezTo>
                  <a:lnTo>
                    <a:pt x="f228" y="f229"/>
                  </a:lnTo>
                  <a:lnTo>
                    <a:pt x="f230" y="f231"/>
                  </a:lnTo>
                  <a:cubicBezTo>
                    <a:pt x="f232" y="f233"/>
                    <a:pt x="f234" y="f235"/>
                    <a:pt x="f236" y="f237"/>
                  </a:cubicBezTo>
                  <a:lnTo>
                    <a:pt x="f238" y="f239"/>
                  </a:lnTo>
                  <a:lnTo>
                    <a:pt x="f240" y="f241"/>
                  </a:lnTo>
                  <a:cubicBezTo>
                    <a:pt x="f242" y="f243"/>
                    <a:pt x="f244" y="f245"/>
                    <a:pt x="f246" y="f247"/>
                  </a:cubicBezTo>
                  <a:lnTo>
                    <a:pt x="f248" y="f249"/>
                  </a:lnTo>
                  <a:lnTo>
                    <a:pt x="f250" y="f251"/>
                  </a:lnTo>
                  <a:lnTo>
                    <a:pt x="f252" y="f253"/>
                  </a:lnTo>
                  <a:lnTo>
                    <a:pt x="f254" y="f255"/>
                  </a:lnTo>
                  <a:lnTo>
                    <a:pt x="f254" y="f256"/>
                  </a:lnTo>
                  <a:lnTo>
                    <a:pt x="f257" y="f258"/>
                  </a:lnTo>
                  <a:lnTo>
                    <a:pt x="f259" y="f260"/>
                  </a:lnTo>
                  <a:lnTo>
                    <a:pt x="f261" y="f262"/>
                  </a:lnTo>
                  <a:lnTo>
                    <a:pt x="f263" y="f264"/>
                  </a:lnTo>
                  <a:lnTo>
                    <a:pt x="f265" y="f266"/>
                  </a:lnTo>
                  <a:cubicBezTo>
                    <a:pt x="f267" y="f268"/>
                    <a:pt x="f269" y="f270"/>
                    <a:pt x="f271" y="f272"/>
                  </a:cubicBezTo>
                  <a:lnTo>
                    <a:pt x="f273" y="f274"/>
                  </a:lnTo>
                  <a:lnTo>
                    <a:pt x="f275" y="f276"/>
                  </a:lnTo>
                  <a:lnTo>
                    <a:pt x="f277" y="f278"/>
                  </a:lnTo>
                  <a:cubicBezTo>
                    <a:pt x="f279" y="f280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89" y="f288"/>
                  </a:cubicBezTo>
                  <a:cubicBezTo>
                    <a:pt x="f290" y="f288"/>
                    <a:pt x="f291" y="f292"/>
                    <a:pt x="f293" y="f294"/>
                  </a:cubicBezTo>
                  <a:cubicBezTo>
                    <a:pt x="f295" y="f296"/>
                    <a:pt x="f297" y="f298"/>
                    <a:pt x="f299" y="f300"/>
                  </a:cubicBezTo>
                  <a:cubicBezTo>
                    <a:pt x="f301" y="f302"/>
                    <a:pt x="f303" y="f304"/>
                    <a:pt x="f305" y="f304"/>
                  </a:cubicBezTo>
                  <a:cubicBezTo>
                    <a:pt x="f306" y="f304"/>
                    <a:pt x="f307" y="f308"/>
                    <a:pt x="f309" y="f310"/>
                  </a:cubicBezTo>
                  <a:cubicBezTo>
                    <a:pt x="f311" y="f312"/>
                    <a:pt x="f313" y="f314"/>
                    <a:pt x="f315" y="f316"/>
                  </a:cubicBezTo>
                  <a:lnTo>
                    <a:pt x="f317" y="f318"/>
                  </a:lnTo>
                  <a:lnTo>
                    <a:pt x="f319" y="f320"/>
                  </a:lnTo>
                  <a:lnTo>
                    <a:pt x="f321" y="f322"/>
                  </a:lnTo>
                  <a:lnTo>
                    <a:pt x="f323" y="f324"/>
                  </a:lnTo>
                  <a:cubicBezTo>
                    <a:pt x="f325" y="f326"/>
                    <a:pt x="f327" y="f328"/>
                    <a:pt x="f329" y="f330"/>
                  </a:cubicBezTo>
                  <a:lnTo>
                    <a:pt x="f3" y="f331"/>
                  </a:lnTo>
                  <a:lnTo>
                    <a:pt x="f332" y="f333"/>
                  </a:lnTo>
                  <a:lnTo>
                    <a:pt x="f334" y="f335"/>
                  </a:lnTo>
                  <a:lnTo>
                    <a:pt x="f336" y="f337"/>
                  </a:lnTo>
                  <a:lnTo>
                    <a:pt x="f338" y="f339"/>
                  </a:lnTo>
                  <a:lnTo>
                    <a:pt x="f340" y="f341"/>
                  </a:lnTo>
                  <a:lnTo>
                    <a:pt x="f342" y="f343"/>
                  </a:lnTo>
                  <a:lnTo>
                    <a:pt x="f344" y="f345"/>
                  </a:lnTo>
                  <a:lnTo>
                    <a:pt x="f346" y="f347"/>
                  </a:lnTo>
                  <a:lnTo>
                    <a:pt x="f348" y="f349"/>
                  </a:lnTo>
                  <a:cubicBezTo>
                    <a:pt x="f348" y="f349"/>
                    <a:pt x="f350" y="f351"/>
                    <a:pt x="f352" y="f353"/>
                  </a:cubicBezTo>
                  <a:lnTo>
                    <a:pt x="f354" y="f355"/>
                  </a:lnTo>
                  <a:lnTo>
                    <a:pt x="f356" y="f357"/>
                  </a:lnTo>
                  <a:cubicBezTo>
                    <a:pt x="f358" y="f359"/>
                    <a:pt x="f360" y="f361"/>
                    <a:pt x="f362" y="f361"/>
                  </a:cubicBezTo>
                  <a:cubicBezTo>
                    <a:pt x="f363" y="f361"/>
                    <a:pt x="f364" y="f365"/>
                    <a:pt x="f366" y="f367"/>
                  </a:cubicBezTo>
                  <a:cubicBezTo>
                    <a:pt x="f368" y="f369"/>
                    <a:pt x="f370" y="f371"/>
                    <a:pt x="f372" y="f373"/>
                  </a:cubicBezTo>
                  <a:cubicBezTo>
                    <a:pt x="f374" y="f375"/>
                    <a:pt x="f376" y="f377"/>
                    <a:pt x="f378" y="f379"/>
                  </a:cubicBezTo>
                  <a:cubicBezTo>
                    <a:pt x="f380" y="f381"/>
                    <a:pt x="f382" y="f383"/>
                    <a:pt x="f384" y="f385"/>
                  </a:cubicBezTo>
                  <a:lnTo>
                    <a:pt x="f384" y="f386"/>
                  </a:lnTo>
                  <a:lnTo>
                    <a:pt x="f387" y="f388"/>
                  </a:lnTo>
                  <a:lnTo>
                    <a:pt x="f389" y="f390"/>
                  </a:lnTo>
                  <a:lnTo>
                    <a:pt x="f391" y="f392"/>
                  </a:lnTo>
                  <a:lnTo>
                    <a:pt x="f393" y="f394"/>
                  </a:lnTo>
                  <a:cubicBezTo>
                    <a:pt x="f395" y="f396"/>
                    <a:pt x="f397" y="f398"/>
                    <a:pt x="f399" y="f400"/>
                  </a:cubicBezTo>
                  <a:lnTo>
                    <a:pt x="f401" y="f402"/>
                  </a:lnTo>
                  <a:lnTo>
                    <a:pt x="f403" y="f404"/>
                  </a:lnTo>
                  <a:cubicBezTo>
                    <a:pt x="f405" y="f406"/>
                    <a:pt x="f407" y="f408"/>
                    <a:pt x="f409" y="f410"/>
                  </a:cubicBezTo>
                  <a:lnTo>
                    <a:pt x="f411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4862;p66">
              <a:extLst>
                <a:ext uri="{FF2B5EF4-FFF2-40B4-BE49-F238E27FC236}">
                  <a16:creationId xmlns:a16="http://schemas.microsoft.com/office/drawing/2014/main" id="{3C27E101-4B33-49AE-A9C4-516759D4D99E}"/>
                </a:ext>
              </a:extLst>
            </p:cNvPr>
            <p:cNvSpPr/>
            <p:nvPr/>
          </p:nvSpPr>
          <p:spPr>
            <a:xfrm rot="18074332">
              <a:off x="8148043" y="1531041"/>
              <a:ext cx="238301" cy="4583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14"/>
                <a:gd name="f4" fmla="val 15608"/>
                <a:gd name="f5" fmla="val 1541"/>
                <a:gd name="f6" fmla="val 1515"/>
                <a:gd name="f7" fmla="val 1489"/>
                <a:gd name="f8" fmla="val 19"/>
                <a:gd name="f9" fmla="val 1481"/>
                <a:gd name="f10" fmla="val 46"/>
                <a:gd name="f11" fmla="val 1467"/>
                <a:gd name="f12" fmla="val 103"/>
                <a:gd name="f13" fmla="val 1451"/>
                <a:gd name="f14" fmla="val 167"/>
                <a:gd name="f15" fmla="val 1437"/>
                <a:gd name="f16" fmla="val 234"/>
                <a:gd name="f17" fmla="val 882"/>
                <a:gd name="f18" fmla="val 2653"/>
                <a:gd name="f19" fmla="val 9891"/>
                <a:gd name="f20" fmla="val 7433"/>
                <a:gd name="f21" fmla="val 15198"/>
                <a:gd name="f22" fmla="val 7437"/>
                <a:gd name="f23" fmla="val 15200"/>
                <a:gd name="f24" fmla="val 7440"/>
                <a:gd name="f25" fmla="val 15201"/>
                <a:gd name="f26" fmla="val 15206"/>
                <a:gd name="f27" fmla="val 7622"/>
                <a:gd name="f28" fmla="val 15335"/>
                <a:gd name="f29" fmla="val 7813"/>
                <a:gd name="f30" fmla="val 15466"/>
                <a:gd name="f31" fmla="val 8009"/>
                <a:gd name="f32" fmla="val 15597"/>
                <a:gd name="f33" fmla="val 8015"/>
                <a:gd name="f34" fmla="val 15600"/>
                <a:gd name="f35" fmla="val 8025"/>
                <a:gd name="f36" fmla="val 15605"/>
                <a:gd name="f37" fmla="val 8035"/>
                <a:gd name="f38" fmla="val 15607"/>
                <a:gd name="f39" fmla="val 8045"/>
                <a:gd name="f40" fmla="val 8062"/>
                <a:gd name="f41" fmla="val 8078"/>
                <a:gd name="f42" fmla="val 15601"/>
                <a:gd name="f43" fmla="val 8091"/>
                <a:gd name="f44" fmla="val 15587"/>
                <a:gd name="f45" fmla="val 8113"/>
                <a:gd name="f46" fmla="val 15564"/>
                <a:gd name="f47" fmla="val 15530"/>
                <a:gd name="f48" fmla="val 8096"/>
                <a:gd name="f49" fmla="val 15506"/>
                <a:gd name="f50" fmla="val 6846"/>
                <a:gd name="f51" fmla="val 13817"/>
                <a:gd name="f52" fmla="val 2682"/>
                <a:gd name="f53" fmla="val 7705"/>
                <a:gd name="f54" fmla="val 1605"/>
                <a:gd name="f55" fmla="val 54"/>
                <a:gd name="f56" fmla="val 1602"/>
                <a:gd name="f57" fmla="val 33"/>
                <a:gd name="f58" fmla="val 1591"/>
                <a:gd name="f59" fmla="val 15"/>
                <a:gd name="f60" fmla="val 1574"/>
                <a:gd name="f61" fmla="val 6"/>
                <a:gd name="f62" fmla="val 1565"/>
                <a:gd name="f63" fmla="val 1555"/>
                <a:gd name="f64" fmla="val 1547"/>
                <a:gd name="f65" fmla="val 1545"/>
                <a:gd name="f66" fmla="val 1543"/>
                <a:gd name="f67" fmla="*/ f0 1 8114"/>
                <a:gd name="f68" fmla="*/ f1 1 15608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8114"/>
                <a:gd name="f75" fmla="*/ f72 1 15608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8114" h="156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4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5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2"/>
                    <a:pt x="f63" y="f2"/>
                    <a:pt x="f64" y="f2"/>
                  </a:cubicBezTo>
                  <a:cubicBezTo>
                    <a:pt x="f65" y="f2"/>
                    <a:pt x="f66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4863;p66">
              <a:extLst>
                <a:ext uri="{FF2B5EF4-FFF2-40B4-BE49-F238E27FC236}">
                  <a16:creationId xmlns:a16="http://schemas.microsoft.com/office/drawing/2014/main" id="{C584EFC8-B854-4E82-83EB-3E37736BF19A}"/>
                </a:ext>
              </a:extLst>
            </p:cNvPr>
            <p:cNvSpPr/>
            <p:nvPr/>
          </p:nvSpPr>
          <p:spPr>
            <a:xfrm rot="18074332">
              <a:off x="8322805" y="1293025"/>
              <a:ext cx="458955" cy="230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627"/>
                <a:gd name="f4" fmla="val 7841"/>
                <a:gd name="f5" fmla="val 15555"/>
                <a:gd name="f6" fmla="val 15542"/>
                <a:gd name="f7" fmla="val 15530"/>
                <a:gd name="f8" fmla="val 4"/>
                <a:gd name="f9" fmla="val 15519"/>
                <a:gd name="f10" fmla="val 13"/>
                <a:gd name="f11" fmla="val 13525"/>
                <a:gd name="f12" fmla="val 1613"/>
                <a:gd name="f13" fmla="val 6517"/>
                <a:gd name="f14" fmla="val 6873"/>
                <a:gd name="f15" fmla="val 60"/>
                <a:gd name="f16" fmla="val 7438"/>
                <a:gd name="f17" fmla="val 29"/>
                <a:gd name="f18" fmla="val 7440"/>
                <a:gd name="f19" fmla="val 3"/>
                <a:gd name="f20" fmla="val 7462"/>
                <a:gd name="f21" fmla="val 1"/>
                <a:gd name="f22" fmla="val 7496"/>
                <a:gd name="f23" fmla="val 7521"/>
                <a:gd name="f24" fmla="val 14"/>
                <a:gd name="f25" fmla="val 7542"/>
                <a:gd name="f26" fmla="val 37"/>
                <a:gd name="f27" fmla="val 7555"/>
                <a:gd name="f28" fmla="val 43"/>
                <a:gd name="f29" fmla="val 7556"/>
                <a:gd name="f30" fmla="val 46"/>
                <a:gd name="f31" fmla="val 7561"/>
                <a:gd name="f32" fmla="val 51"/>
                <a:gd name="f33" fmla="val 266"/>
                <a:gd name="f34" fmla="val 7602"/>
                <a:gd name="f35" fmla="val 524"/>
                <a:gd name="f36" fmla="val 7647"/>
                <a:gd name="f37" fmla="val 820"/>
                <a:gd name="f38" fmla="val 7687"/>
                <a:gd name="f39" fmla="val 1427"/>
                <a:gd name="f40" fmla="val 7771"/>
                <a:gd name="f41" fmla="val 2193"/>
                <a:gd name="f42" fmla="val 7840"/>
                <a:gd name="f43" fmla="val 3065"/>
                <a:gd name="f44" fmla="val 6724"/>
                <a:gd name="f45" fmla="val 12237"/>
                <a:gd name="f46" fmla="val 6619"/>
                <a:gd name="f47" fmla="val 15603"/>
                <a:gd name="f48" fmla="val 112"/>
                <a:gd name="f49" fmla="val 15613"/>
                <a:gd name="f50" fmla="val 92"/>
                <a:gd name="f51" fmla="val 65"/>
                <a:gd name="f52" fmla="val 15620"/>
                <a:gd name="f53" fmla="val 34"/>
                <a:gd name="f54" fmla="val 15597"/>
                <a:gd name="f55" fmla="val 15587"/>
                <a:gd name="f56" fmla="val 7"/>
                <a:gd name="f57" fmla="val 15576"/>
                <a:gd name="f58" fmla="val 15566"/>
                <a:gd name="f59" fmla="*/ f0 1 15627"/>
                <a:gd name="f60" fmla="*/ f1 1 7841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5627"/>
                <a:gd name="f67" fmla="*/ f64 1 7841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5627" h="784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lnTo>
                    <a:pt x="f49" y="f50"/>
                  </a:lnTo>
                  <a:cubicBezTo>
                    <a:pt x="f3" y="f51"/>
                    <a:pt x="f52" y="f53"/>
                    <a:pt x="f54" y="f10"/>
                  </a:cubicBezTo>
                  <a:lnTo>
                    <a:pt x="f55" y="f56"/>
                  </a:lnTo>
                  <a:cubicBezTo>
                    <a:pt x="f57" y="f19"/>
                    <a:pt x="f58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4864;p66">
              <a:extLst>
                <a:ext uri="{FF2B5EF4-FFF2-40B4-BE49-F238E27FC236}">
                  <a16:creationId xmlns:a16="http://schemas.microsoft.com/office/drawing/2014/main" id="{F8BE7EA8-9304-463C-B699-8EC755FB24F2}"/>
                </a:ext>
              </a:extLst>
            </p:cNvPr>
            <p:cNvSpPr/>
            <p:nvPr/>
          </p:nvSpPr>
          <p:spPr>
            <a:xfrm rot="18074332">
              <a:off x="8161344" y="1459865"/>
              <a:ext cx="281415" cy="4770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82"/>
                <a:gd name="f4" fmla="val 16243"/>
                <a:gd name="f5" fmla="val 66"/>
                <a:gd name="f6" fmla="val 1"/>
                <a:gd name="f7" fmla="val 53"/>
                <a:gd name="f8" fmla="val 40"/>
                <a:gd name="f9" fmla="val 4"/>
                <a:gd name="f10" fmla="val 30"/>
                <a:gd name="f11" fmla="val 11"/>
                <a:gd name="f12" fmla="val 9"/>
                <a:gd name="f13" fmla="val 24"/>
                <a:gd name="f14" fmla="val 49"/>
                <a:gd name="f15" fmla="val 72"/>
                <a:gd name="f16" fmla="val 1074"/>
                <a:gd name="f17" fmla="val 8470"/>
                <a:gd name="f18" fmla="val 5866"/>
                <a:gd name="f19" fmla="val 14993"/>
                <a:gd name="f20" fmla="val 6813"/>
                <a:gd name="f21" fmla="val 16217"/>
                <a:gd name="f22" fmla="val 6819"/>
                <a:gd name="f23" fmla="val 16223"/>
                <a:gd name="f24" fmla="val 6827"/>
                <a:gd name="f25" fmla="val 16230"/>
                <a:gd name="f26" fmla="val 6836"/>
                <a:gd name="f27" fmla="val 16236"/>
                <a:gd name="f28" fmla="val 6844"/>
                <a:gd name="f29" fmla="val 16240"/>
                <a:gd name="f30" fmla="val 6855"/>
                <a:gd name="f31" fmla="val 6865"/>
                <a:gd name="f32" fmla="val 6869"/>
                <a:gd name="f33" fmla="val 6872"/>
                <a:gd name="f34" fmla="val 16242"/>
                <a:gd name="f35" fmla="val 6876"/>
                <a:gd name="f36" fmla="val 16241"/>
                <a:gd name="f37" fmla="val 6899"/>
                <a:gd name="f38" fmla="val 6918"/>
                <a:gd name="f39" fmla="val 16220"/>
                <a:gd name="f40" fmla="val 6926"/>
                <a:gd name="f41" fmla="val 16194"/>
                <a:gd name="f42" fmla="val 7448"/>
                <a:gd name="f43" fmla="val 14387"/>
                <a:gd name="f44" fmla="val 5112"/>
                <a:gd name="f45" fmla="val 97"/>
                <a:gd name="f46" fmla="val 94"/>
                <a:gd name="f47" fmla="val 8"/>
                <a:gd name="f48" fmla="val 85"/>
                <a:gd name="f49" fmla="val 3"/>
                <a:gd name="f50" fmla="val 75"/>
                <a:gd name="f51" fmla="*/ f0 1 9582"/>
                <a:gd name="f52" fmla="*/ f1 1 16243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9582"/>
                <a:gd name="f59" fmla="*/ f56 1 16243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9582" h="162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6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4"/>
                    <a:pt x="f31" y="f4"/>
                  </a:cubicBezTo>
                  <a:cubicBezTo>
                    <a:pt x="f32" y="f4"/>
                    <a:pt x="f33" y="f34"/>
                    <a:pt x="f35" y="f36"/>
                  </a:cubicBezTo>
                  <a:cubicBezTo>
                    <a:pt x="f37" y="f27"/>
                    <a:pt x="f38" y="f39"/>
                    <a:pt x="f40" y="f41"/>
                  </a:cubicBezTo>
                  <a:cubicBezTo>
                    <a:pt x="f42" y="f43"/>
                    <a:pt x="f3" y="f44"/>
                    <a:pt x="f45" y="f12"/>
                  </a:cubicBezTo>
                  <a:lnTo>
                    <a:pt x="f46" y="f47"/>
                  </a:lnTo>
                  <a:cubicBezTo>
                    <a:pt x="f48" y="f49"/>
                    <a:pt x="f50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4865;p66">
              <a:extLst>
                <a:ext uri="{FF2B5EF4-FFF2-40B4-BE49-F238E27FC236}">
                  <a16:creationId xmlns:a16="http://schemas.microsoft.com/office/drawing/2014/main" id="{DD63418A-A8F3-4A70-8E9F-7864FF6C657C}"/>
                </a:ext>
              </a:extLst>
            </p:cNvPr>
            <p:cNvSpPr/>
            <p:nvPr/>
          </p:nvSpPr>
          <p:spPr>
            <a:xfrm rot="18074332">
              <a:off x="8290790" y="1285917"/>
              <a:ext cx="481897" cy="239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408"/>
                <a:gd name="f4" fmla="val 8146"/>
                <a:gd name="f5" fmla="val 13043"/>
                <a:gd name="f6" fmla="val 1"/>
                <a:gd name="f7" fmla="val 9454"/>
                <a:gd name="f8" fmla="val 3937"/>
                <a:gd name="f9" fmla="val 1272"/>
                <a:gd name="f10" fmla="val 12"/>
                <a:gd name="f11" fmla="val 8051"/>
                <a:gd name="f12" fmla="val 2"/>
                <a:gd name="f13" fmla="val 8071"/>
                <a:gd name="f14" fmla="val 8096"/>
                <a:gd name="f15" fmla="val 15"/>
                <a:gd name="f16" fmla="val 8115"/>
                <a:gd name="f17" fmla="val 19"/>
                <a:gd name="f18" fmla="val 8125"/>
                <a:gd name="f19" fmla="val 29"/>
                <a:gd name="f20" fmla="val 8133"/>
                <a:gd name="f21" fmla="val 39"/>
                <a:gd name="f22" fmla="val 8138"/>
                <a:gd name="f23" fmla="val 48"/>
                <a:gd name="f24" fmla="val 8144"/>
                <a:gd name="f25" fmla="val 59"/>
                <a:gd name="f26" fmla="val 8145"/>
                <a:gd name="f27" fmla="val 69"/>
                <a:gd name="f28" fmla="val 7036"/>
                <a:gd name="f29" fmla="val 7895"/>
                <a:gd name="f30" fmla="val 14883"/>
                <a:gd name="f31" fmla="val 1727"/>
                <a:gd name="f32" fmla="val 16382"/>
                <a:gd name="f33" fmla="val 489"/>
                <a:gd name="f34" fmla="val 16401"/>
                <a:gd name="f35" fmla="val 475"/>
                <a:gd name="f36" fmla="val 449"/>
                <a:gd name="f37" fmla="val 16404"/>
                <a:gd name="f38" fmla="val 425"/>
                <a:gd name="f39" fmla="val 410"/>
                <a:gd name="f40" fmla="val 16388"/>
                <a:gd name="f41" fmla="val 391"/>
                <a:gd name="f42" fmla="val 16372"/>
                <a:gd name="f43" fmla="val 383"/>
                <a:gd name="f44" fmla="val 16367"/>
                <a:gd name="f45" fmla="val 381"/>
                <a:gd name="f46" fmla="val 16361"/>
                <a:gd name="f47" fmla="val 16359"/>
                <a:gd name="f48" fmla="val 378"/>
                <a:gd name="f49" fmla="val 15828"/>
                <a:gd name="f50" fmla="val 247"/>
                <a:gd name="f51" fmla="val 14622"/>
                <a:gd name="f52" fmla="*/ f0 1 16408"/>
                <a:gd name="f53" fmla="*/ f1 1 8146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6408"/>
                <a:gd name="f60" fmla="*/ f57 1 8146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6408" h="814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" y="f36"/>
                    <a:pt x="f37" y="f38"/>
                  </a:cubicBezTo>
                  <a:cubicBezTo>
                    <a:pt x="f34" y="f39"/>
                    <a:pt x="f40" y="f41"/>
                    <a:pt x="f42" y="f43"/>
                  </a:cubicBezTo>
                  <a:cubicBezTo>
                    <a:pt x="f44" y="f45"/>
                    <a:pt x="f46" y="f45"/>
                    <a:pt x="f47" y="f48"/>
                  </a:cubicBez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4866;p66">
              <a:extLst>
                <a:ext uri="{FF2B5EF4-FFF2-40B4-BE49-F238E27FC236}">
                  <a16:creationId xmlns:a16="http://schemas.microsoft.com/office/drawing/2014/main" id="{2F7C97A4-C6FF-43EF-8DC8-1997A5F481D7}"/>
                </a:ext>
              </a:extLst>
            </p:cNvPr>
            <p:cNvSpPr/>
            <p:nvPr/>
          </p:nvSpPr>
          <p:spPr>
            <a:xfrm rot="18074332">
              <a:off x="7927485" y="1021553"/>
              <a:ext cx="283180" cy="6112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42"/>
                <a:gd name="f4" fmla="val 20812"/>
                <a:gd name="f5" fmla="val 5156"/>
                <a:gd name="f6" fmla="val 5134"/>
                <a:gd name="f7" fmla="val 5114"/>
                <a:gd name="f8" fmla="val 12"/>
                <a:gd name="f9" fmla="val 5102"/>
                <a:gd name="f10" fmla="val 30"/>
                <a:gd name="f11" fmla="val 4858"/>
                <a:gd name="f12" fmla="val 415"/>
                <a:gd name="f13" fmla="val 4393"/>
                <a:gd name="f14" fmla="val 1177"/>
                <a:gd name="f15" fmla="val 3849"/>
                <a:gd name="f16" fmla="val 2205"/>
                <a:gd name="f17" fmla="val 3847"/>
                <a:gd name="f18" fmla="val 2208"/>
                <a:gd name="f19" fmla="val 2968"/>
                <a:gd name="f20" fmla="val 3887"/>
                <a:gd name="f21" fmla="val 1893"/>
                <a:gd name="f22" fmla="val 6251"/>
                <a:gd name="f23" fmla="val 1248"/>
                <a:gd name="f24" fmla="val 8821"/>
                <a:gd name="f25" fmla="val 1"/>
                <a:gd name="f26" fmla="val 13806"/>
                <a:gd name="f27" fmla="val 812"/>
                <a:gd name="f28" fmla="val 17641"/>
                <a:gd name="f29" fmla="val 3658"/>
                <a:gd name="f30" fmla="val 20243"/>
                <a:gd name="f31" fmla="val 3659"/>
                <a:gd name="f32" fmla="val 20244"/>
                <a:gd name="f33" fmla="val 3662"/>
                <a:gd name="f34" fmla="val 3663"/>
                <a:gd name="f35" fmla="val 3870"/>
                <a:gd name="f36" fmla="val 20433"/>
                <a:gd name="f37" fmla="val 4092"/>
                <a:gd name="f38" fmla="val 20621"/>
                <a:gd name="f39" fmla="val 4324"/>
                <a:gd name="f40" fmla="val 20797"/>
                <a:gd name="f41" fmla="val 4328"/>
                <a:gd name="f42" fmla="val 20802"/>
                <a:gd name="f43" fmla="val 4330"/>
                <a:gd name="f44" fmla="val 4334"/>
                <a:gd name="f45" fmla="val 20805"/>
                <a:gd name="f46" fmla="val 4343"/>
                <a:gd name="f47" fmla="val 20810"/>
                <a:gd name="f48" fmla="val 4352"/>
                <a:gd name="f49" fmla="val 4360"/>
                <a:gd name="f50" fmla="val 4368"/>
                <a:gd name="f51" fmla="val 4376"/>
                <a:gd name="f52" fmla="val 4384"/>
                <a:gd name="f53" fmla="val 20807"/>
                <a:gd name="f54" fmla="val 4405"/>
                <a:gd name="f55" fmla="val 4420"/>
                <a:gd name="f56" fmla="val 20780"/>
                <a:gd name="f57" fmla="val 4425"/>
                <a:gd name="f58" fmla="val 20758"/>
                <a:gd name="f59" fmla="val 4712"/>
                <a:gd name="f60" fmla="val 19220"/>
                <a:gd name="f61" fmla="val 4794"/>
                <a:gd name="f62" fmla="val 18152"/>
                <a:gd name="f63" fmla="val 4817"/>
                <a:gd name="f64" fmla="val 17766"/>
                <a:gd name="f65" fmla="val 4824"/>
                <a:gd name="f66" fmla="val 17622"/>
                <a:gd name="f67" fmla="val 4937"/>
                <a:gd name="f68" fmla="val 17504"/>
                <a:gd name="f69" fmla="val 5078"/>
                <a:gd name="f70" fmla="val 17488"/>
                <a:gd name="f71" fmla="val 5091"/>
                <a:gd name="f72" fmla="val 17487"/>
                <a:gd name="f73" fmla="val 5103"/>
                <a:gd name="f74" fmla="val 17486"/>
                <a:gd name="f75" fmla="val 5116"/>
                <a:gd name="f76" fmla="val 5161"/>
                <a:gd name="f77" fmla="val 5204"/>
                <a:gd name="f78" fmla="val 17496"/>
                <a:gd name="f79" fmla="val 5244"/>
                <a:gd name="f80" fmla="val 17517"/>
                <a:gd name="f81" fmla="val 5271"/>
                <a:gd name="f82" fmla="val 17531"/>
                <a:gd name="f83" fmla="val 5295"/>
                <a:gd name="f84" fmla="val 17548"/>
                <a:gd name="f85" fmla="val 5320"/>
                <a:gd name="f86" fmla="val 17572"/>
                <a:gd name="f87" fmla="val 5381"/>
                <a:gd name="f88" fmla="val 17632"/>
                <a:gd name="f89" fmla="val 5415"/>
                <a:gd name="f90" fmla="val 17719"/>
                <a:gd name="f91" fmla="val 5406"/>
                <a:gd name="f92" fmla="val 17806"/>
                <a:gd name="f93" fmla="val 5335"/>
                <a:gd name="f94" fmla="val 18623"/>
                <a:gd name="f95" fmla="val 5236"/>
                <a:gd name="f96" fmla="val 19454"/>
                <a:gd name="f97" fmla="val 5107"/>
                <a:gd name="f98" fmla="val 20271"/>
                <a:gd name="f99" fmla="val 5106"/>
                <a:gd name="f100" fmla="val 20297"/>
                <a:gd name="f101" fmla="val 5117"/>
                <a:gd name="f102" fmla="val 20324"/>
                <a:gd name="f103" fmla="val 5143"/>
                <a:gd name="f104" fmla="val 20337"/>
                <a:gd name="f105" fmla="val 5144"/>
                <a:gd name="f106" fmla="val 20338"/>
                <a:gd name="f107" fmla="val 5153"/>
                <a:gd name="f108" fmla="val 20341"/>
                <a:gd name="f109" fmla="val 20343"/>
                <a:gd name="f110" fmla="val 5170"/>
                <a:gd name="f111" fmla="val 5189"/>
                <a:gd name="f112" fmla="val 5207"/>
                <a:gd name="f113" fmla="val 20335"/>
                <a:gd name="f114" fmla="val 5221"/>
                <a:gd name="f115" fmla="val 20320"/>
                <a:gd name="f116" fmla="val 5481"/>
                <a:gd name="f117" fmla="val 19999"/>
                <a:gd name="f118" fmla="val 5899"/>
                <a:gd name="f119" fmla="val 19457"/>
                <a:gd name="f120" fmla="val 6361"/>
                <a:gd name="f121" fmla="val 18722"/>
                <a:gd name="f122" fmla="val 6362"/>
                <a:gd name="f123" fmla="val 18720"/>
                <a:gd name="f124" fmla="val 18716"/>
                <a:gd name="f125" fmla="val 7029"/>
                <a:gd name="f126" fmla="val 17659"/>
                <a:gd name="f127" fmla="val 7790"/>
                <a:gd name="f128" fmla="val 16202"/>
                <a:gd name="f129" fmla="val 8316"/>
                <a:gd name="f130" fmla="val 14458"/>
                <a:gd name="f131" fmla="val 9306"/>
                <a:gd name="f132" fmla="val 11174"/>
                <a:gd name="f133" fmla="val 6114"/>
                <a:gd name="f134" fmla="val 5727"/>
                <a:gd name="f135" fmla="val 550"/>
                <a:gd name="f136" fmla="val 5660"/>
                <a:gd name="f137" fmla="val 453"/>
                <a:gd name="f138" fmla="val 5589"/>
                <a:gd name="f139" fmla="val 358"/>
                <a:gd name="f140" fmla="val 5519"/>
                <a:gd name="f141" fmla="val 259"/>
                <a:gd name="f142" fmla="val 5512"/>
                <a:gd name="f143" fmla="val 251"/>
                <a:gd name="f144" fmla="val 5505"/>
                <a:gd name="f145" fmla="val 244"/>
                <a:gd name="f146" fmla="val 5496"/>
                <a:gd name="f147" fmla="val 238"/>
                <a:gd name="f148" fmla="val 5488"/>
                <a:gd name="f149" fmla="val 234"/>
                <a:gd name="f150" fmla="val 5480"/>
                <a:gd name="f151" fmla="val 232"/>
                <a:gd name="f152" fmla="val 5471"/>
                <a:gd name="f153" fmla="val 5461"/>
                <a:gd name="f154" fmla="val 5451"/>
                <a:gd name="f155" fmla="val 5441"/>
                <a:gd name="f156" fmla="val 5414"/>
                <a:gd name="f157" fmla="val 5399"/>
                <a:gd name="f158" fmla="val 279"/>
                <a:gd name="f159" fmla="val 5405"/>
                <a:gd name="f160" fmla="val 308"/>
                <a:gd name="f161" fmla="val 5814"/>
                <a:gd name="f162" fmla="val 2273"/>
                <a:gd name="f163" fmla="val 7051"/>
                <a:gd name="f164" fmla="val 9160"/>
                <a:gd name="f165" fmla="val 5720"/>
                <a:gd name="f166" fmla="val 15338"/>
                <a:gd name="f167" fmla="val 5718"/>
                <a:gd name="f168" fmla="val 15354"/>
                <a:gd name="f169" fmla="val 5707"/>
                <a:gd name="f170" fmla="val 15368"/>
                <a:gd name="f171" fmla="val 5693"/>
                <a:gd name="f172" fmla="val 15378"/>
                <a:gd name="f173" fmla="val 5682"/>
                <a:gd name="f174" fmla="val 15384"/>
                <a:gd name="f175" fmla="val 5672"/>
                <a:gd name="f176" fmla="val 15388"/>
                <a:gd name="f177" fmla="val 5662"/>
                <a:gd name="f178" fmla="val 5657"/>
                <a:gd name="f179" fmla="val 5652"/>
                <a:gd name="f180" fmla="val 15387"/>
                <a:gd name="f181" fmla="val 5647"/>
                <a:gd name="f182" fmla="val 15385"/>
                <a:gd name="f183" fmla="val 5646"/>
                <a:gd name="f184" fmla="val 15386"/>
                <a:gd name="f185" fmla="val 5645"/>
                <a:gd name="f186" fmla="val 5644"/>
                <a:gd name="f187" fmla="val 5642"/>
                <a:gd name="f188" fmla="val 5641"/>
                <a:gd name="f189" fmla="val 5640"/>
                <a:gd name="f190" fmla="val 5604"/>
                <a:gd name="f191" fmla="val 15366"/>
                <a:gd name="f192" fmla="val 5592"/>
                <a:gd name="f193" fmla="val 5597"/>
                <a:gd name="f194" fmla="val 15311"/>
                <a:gd name="f195" fmla="val 7003"/>
                <a:gd name="f196" fmla="val 8791"/>
                <a:gd name="f197" fmla="val 5528"/>
                <a:gd name="f198" fmla="val 1453"/>
                <a:gd name="f199" fmla="val 50"/>
                <a:gd name="f200" fmla="val 5219"/>
                <a:gd name="f201" fmla="val 5206"/>
                <a:gd name="f202" fmla="val 16"/>
                <a:gd name="f203" fmla="val 5186"/>
                <a:gd name="f204" fmla="val 7"/>
                <a:gd name="f205" fmla="val 5180"/>
                <a:gd name="f206" fmla="val 5"/>
                <a:gd name="f207" fmla="val 5176"/>
                <a:gd name="f208" fmla="val 2"/>
                <a:gd name="f209" fmla="val 5169"/>
                <a:gd name="f210" fmla="val 5164"/>
                <a:gd name="f211" fmla="val 5160"/>
                <a:gd name="f212" fmla="*/ f0 1 9642"/>
                <a:gd name="f213" fmla="*/ f1 1 20812"/>
                <a:gd name="f214" fmla="val f2"/>
                <a:gd name="f215" fmla="val f3"/>
                <a:gd name="f216" fmla="val f4"/>
                <a:gd name="f217" fmla="+- f216 0 f214"/>
                <a:gd name="f218" fmla="+- f215 0 f214"/>
                <a:gd name="f219" fmla="*/ f218 1 9642"/>
                <a:gd name="f220" fmla="*/ f217 1 20812"/>
                <a:gd name="f221" fmla="*/ f214 1 f219"/>
                <a:gd name="f222" fmla="*/ f215 1 f219"/>
                <a:gd name="f223" fmla="*/ f214 1 f220"/>
                <a:gd name="f224" fmla="*/ f216 1 f220"/>
                <a:gd name="f225" fmla="*/ f221 f212 1"/>
                <a:gd name="f226" fmla="*/ f222 f212 1"/>
                <a:gd name="f227" fmla="*/ f224 f213 1"/>
                <a:gd name="f228" fmla="*/ f223 f2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5" t="f228" r="f226" b="f227"/>
              <a:pathLst>
                <a:path w="9642" h="208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3" y="f32"/>
                    <a:pt x="f34" y="f32"/>
                    <a:pt x="f34" y="f32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2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47"/>
                    <a:pt x="f52" y="f53"/>
                  </a:cubicBezTo>
                  <a:cubicBezTo>
                    <a:pt x="f54" y="f40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lnTo>
                    <a:pt x="f105" y="f106"/>
                  </a:lnTo>
                  <a:cubicBezTo>
                    <a:pt x="f107" y="f108"/>
                    <a:pt x="f76" y="f109"/>
                    <a:pt x="f110" y="f109"/>
                  </a:cubicBezTo>
                  <a:cubicBezTo>
                    <a:pt x="f111" y="f109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2" y="f123"/>
                    <a:pt x="f122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3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1"/>
                  </a:cubicBezTo>
                  <a:cubicBezTo>
                    <a:pt x="f153" y="f151"/>
                    <a:pt x="f154" y="f149"/>
                    <a:pt x="f155" y="f147"/>
                  </a:cubicBezTo>
                  <a:cubicBezTo>
                    <a:pt x="f156" y="f143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6"/>
                  </a:cubicBezTo>
                  <a:cubicBezTo>
                    <a:pt x="f178" y="f176"/>
                    <a:pt x="f179" y="f180"/>
                    <a:pt x="f181" y="f182"/>
                  </a:cubicBezTo>
                  <a:cubicBezTo>
                    <a:pt x="f183" y="f184"/>
                    <a:pt x="f185" y="f184"/>
                    <a:pt x="f186" y="f184"/>
                  </a:cubicBezTo>
                  <a:cubicBezTo>
                    <a:pt x="f187" y="f184"/>
                    <a:pt x="f188" y="f182"/>
                    <a:pt x="f189" y="f174"/>
                  </a:cubicBezTo>
                  <a:cubicBezTo>
                    <a:pt x="f190" y="f191"/>
                    <a:pt x="f192" y="f166"/>
                    <a:pt x="f193" y="f194"/>
                  </a:cubicBezTo>
                  <a:cubicBezTo>
                    <a:pt x="f195" y="f196"/>
                    <a:pt x="f197" y="f198"/>
                    <a:pt x="f114" y="f199"/>
                  </a:cubicBezTo>
                  <a:cubicBezTo>
                    <a:pt x="f200" y="f10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08"/>
                  </a:cubicBezTo>
                  <a:cubicBezTo>
                    <a:pt x="f210" y="f25"/>
                    <a:pt x="f211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4867;p66">
              <a:extLst>
                <a:ext uri="{FF2B5EF4-FFF2-40B4-BE49-F238E27FC236}">
                  <a16:creationId xmlns:a16="http://schemas.microsoft.com/office/drawing/2014/main" id="{774C5893-4C1D-486B-9B3B-816B258550BA}"/>
                </a:ext>
              </a:extLst>
            </p:cNvPr>
            <p:cNvSpPr/>
            <p:nvPr/>
          </p:nvSpPr>
          <p:spPr>
            <a:xfrm rot="18074332">
              <a:off x="8201930" y="1456501"/>
              <a:ext cx="537813" cy="826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312"/>
                <a:gd name="f4" fmla="val 28131"/>
                <a:gd name="f5" fmla="val 18141"/>
                <a:gd name="f6" fmla="val 18134"/>
                <a:gd name="f7" fmla="val 18127"/>
                <a:gd name="f8" fmla="val 1"/>
                <a:gd name="f9" fmla="val 18119"/>
                <a:gd name="f10" fmla="val 2"/>
                <a:gd name="f11" fmla="val 18038"/>
                <a:gd name="f12" fmla="val 10"/>
                <a:gd name="f13" fmla="val 17976"/>
                <a:gd name="f14" fmla="val 78"/>
                <a:gd name="f15" fmla="val 17970"/>
                <a:gd name="f16" fmla="val 160"/>
                <a:gd name="f17" fmla="val 17949"/>
                <a:gd name="f18" fmla="val 573"/>
                <a:gd name="f19" fmla="val 17860"/>
                <a:gd name="f20" fmla="val 1709"/>
                <a:gd name="f21" fmla="val 17543"/>
                <a:gd name="f22" fmla="val 3348"/>
                <a:gd name="f23" fmla="val 17541"/>
                <a:gd name="f24" fmla="val 3351"/>
                <a:gd name="f25" fmla="val 17534"/>
                <a:gd name="f26" fmla="val 3392"/>
                <a:gd name="f27" fmla="val 3395"/>
                <a:gd name="f28" fmla="val 17019"/>
                <a:gd name="f29" fmla="val 6036"/>
                <a:gd name="f30" fmla="val 15875"/>
                <a:gd name="f31" fmla="val 10089"/>
                <a:gd name="f32" fmla="val 13360"/>
                <a:gd name="f33" fmla="val 14418"/>
                <a:gd name="f34" fmla="val 13340"/>
                <a:gd name="f35" fmla="val 14472"/>
                <a:gd name="f36" fmla="val 13324"/>
                <a:gd name="f37" fmla="val 14495"/>
                <a:gd name="f38" fmla="val 13319"/>
                <a:gd name="f39" fmla="val 14501"/>
                <a:gd name="f40" fmla="val 13306"/>
                <a:gd name="f41" fmla="val 14513"/>
                <a:gd name="f42" fmla="val 13303"/>
                <a:gd name="f43" fmla="val 14520"/>
                <a:gd name="f44" fmla="val 11197"/>
                <a:gd name="f45" fmla="val 18116"/>
                <a:gd name="f46" fmla="val 8472"/>
                <a:gd name="f47" fmla="val 21325"/>
                <a:gd name="f48" fmla="val 5208"/>
                <a:gd name="f49" fmla="val 24055"/>
                <a:gd name="f50" fmla="val 5186"/>
                <a:gd name="f51" fmla="val 24078"/>
                <a:gd name="f52" fmla="val 3635"/>
                <a:gd name="f53" fmla="val 25371"/>
                <a:gd name="f54" fmla="val 1954"/>
                <a:gd name="f55" fmla="val 26563"/>
                <a:gd name="f56" fmla="val 183"/>
                <a:gd name="f57" fmla="val 27629"/>
                <a:gd name="f58" fmla="val 87"/>
                <a:gd name="f59" fmla="val 27686"/>
                <a:gd name="f60" fmla="val 22"/>
                <a:gd name="f61" fmla="val 27786"/>
                <a:gd name="f62" fmla="val 9"/>
                <a:gd name="f63" fmla="val 27889"/>
                <a:gd name="f64" fmla="val 27964"/>
                <a:gd name="f65" fmla="val 28030"/>
                <a:gd name="f66" fmla="val 67"/>
                <a:gd name="f67" fmla="val 28074"/>
                <a:gd name="f68" fmla="val 80"/>
                <a:gd name="f69" fmla="val 28088"/>
                <a:gd name="f70" fmla="val 96"/>
                <a:gd name="f71" fmla="val 28099"/>
                <a:gd name="f72" fmla="val 114"/>
                <a:gd name="f73" fmla="val 28108"/>
                <a:gd name="f74" fmla="val 144"/>
                <a:gd name="f75" fmla="val 28123"/>
                <a:gd name="f76" fmla="val 177"/>
                <a:gd name="f77" fmla="val 213"/>
                <a:gd name="f78" fmla="val 261"/>
                <a:gd name="f79" fmla="val 311"/>
                <a:gd name="f80" fmla="val 28118"/>
                <a:gd name="f81" fmla="val 359"/>
                <a:gd name="f82" fmla="val 28092"/>
                <a:gd name="f83" fmla="val 2025"/>
                <a:gd name="f84" fmla="val 27199"/>
                <a:gd name="f85" fmla="val 16680"/>
                <a:gd name="f86" fmla="val 18846"/>
                <a:gd name="f87" fmla="val 18309"/>
                <a:gd name="f88" fmla="val 184"/>
                <a:gd name="f89" fmla="val 135"/>
                <a:gd name="f90" fmla="val 18295"/>
                <a:gd name="f91" fmla="val 84"/>
                <a:gd name="f92" fmla="val 18256"/>
                <a:gd name="f93" fmla="val 49"/>
                <a:gd name="f94" fmla="val 18245"/>
                <a:gd name="f95" fmla="val 37"/>
                <a:gd name="f96" fmla="val 18231"/>
                <a:gd name="f97" fmla="val 26"/>
                <a:gd name="f98" fmla="val 18216"/>
                <a:gd name="f99" fmla="val 19"/>
                <a:gd name="f100" fmla="val 18194"/>
                <a:gd name="f101" fmla="val 6"/>
                <a:gd name="f102" fmla="val 18168"/>
                <a:gd name="f103" fmla="*/ f0 1 18312"/>
                <a:gd name="f104" fmla="*/ f1 1 28131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18312"/>
                <a:gd name="f111" fmla="*/ f108 1 28131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18312" h="2813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5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2" y="f64"/>
                    <a:pt x="f60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4"/>
                    <a:pt x="f77" y="f4"/>
                  </a:cubicBezTo>
                  <a:cubicBezTo>
                    <a:pt x="f78" y="f4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3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4868;p66">
              <a:extLst>
                <a:ext uri="{FF2B5EF4-FFF2-40B4-BE49-F238E27FC236}">
                  <a16:creationId xmlns:a16="http://schemas.microsoft.com/office/drawing/2014/main" id="{ACFF0CB3-3628-4165-B70D-DB01A5A1F35A}"/>
                </a:ext>
              </a:extLst>
            </p:cNvPr>
            <p:cNvSpPr/>
            <p:nvPr/>
          </p:nvSpPr>
          <p:spPr>
            <a:xfrm rot="18074332">
              <a:off x="8506879" y="1756623"/>
              <a:ext cx="508653" cy="120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19"/>
                <a:gd name="f4" fmla="val 4088"/>
                <a:gd name="f5" fmla="val 9580"/>
                <a:gd name="f6" fmla="val 6783"/>
                <a:gd name="f7" fmla="val 3490"/>
                <a:gd name="f8" fmla="val 897"/>
                <a:gd name="f9" fmla="val 29"/>
                <a:gd name="f10" fmla="val 3699"/>
                <a:gd name="f11" fmla="val 9"/>
                <a:gd name="f12" fmla="val 3712"/>
                <a:gd name="f13" fmla="val 3739"/>
                <a:gd name="f14" fmla="val 3763"/>
                <a:gd name="f15" fmla="val 13"/>
                <a:gd name="f16" fmla="val 3779"/>
                <a:gd name="f17" fmla="val 24"/>
                <a:gd name="f18" fmla="val 3793"/>
                <a:gd name="f19" fmla="val 41"/>
                <a:gd name="f20" fmla="val 3803"/>
                <a:gd name="f21" fmla="val 49"/>
                <a:gd name="f22" fmla="val 3806"/>
                <a:gd name="f23" fmla="val 51"/>
                <a:gd name="f24" fmla="val 3809"/>
                <a:gd name="f25" fmla="val 60"/>
                <a:gd name="f26" fmla="val 3810"/>
                <a:gd name="f27" fmla="val 1195"/>
                <a:gd name="f28" fmla="val 4007"/>
                <a:gd name="f29" fmla="val 2489"/>
                <a:gd name="f30" fmla="val 4087"/>
                <a:gd name="f31" fmla="val 3848"/>
                <a:gd name="f32" fmla="val 9285"/>
                <a:gd name="f33" fmla="val 15765"/>
                <a:gd name="f34" fmla="val 2798"/>
                <a:gd name="f35" fmla="val 17266"/>
                <a:gd name="f36" fmla="val 2480"/>
                <a:gd name="f37" fmla="val 17290"/>
                <a:gd name="f38" fmla="val 2476"/>
                <a:gd name="f39" fmla="val 17309"/>
                <a:gd name="f40" fmla="val 2457"/>
                <a:gd name="f41" fmla="val 17316"/>
                <a:gd name="f42" fmla="val 2431"/>
                <a:gd name="f43" fmla="val 2409"/>
                <a:gd name="f44" fmla="val 17310"/>
                <a:gd name="f45" fmla="val 2380"/>
                <a:gd name="f46" fmla="val 17289"/>
                <a:gd name="f47" fmla="val 2367"/>
                <a:gd name="f48" fmla="val 17011"/>
                <a:gd name="f49" fmla="val 2175"/>
                <a:gd name="f50" fmla="val 16546"/>
                <a:gd name="f51" fmla="val 1880"/>
                <a:gd name="f52" fmla="val 15913"/>
                <a:gd name="f53" fmla="val 1557"/>
                <a:gd name="f54" fmla="val 14434"/>
                <a:gd name="f55" fmla="val 805"/>
                <a:gd name="f56" fmla="val 12230"/>
                <a:gd name="f57" fmla="*/ f0 1 17319"/>
                <a:gd name="f58" fmla="*/ f1 1 4088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7319"/>
                <a:gd name="f65" fmla="*/ f62 1 4088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7319" h="408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1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4869;p66">
              <a:extLst>
                <a:ext uri="{FF2B5EF4-FFF2-40B4-BE49-F238E27FC236}">
                  <a16:creationId xmlns:a16="http://schemas.microsoft.com/office/drawing/2014/main" id="{4FD745F2-6DC3-4DB1-95FC-DC535FFB5CA7}"/>
                </a:ext>
              </a:extLst>
            </p:cNvPr>
            <p:cNvSpPr/>
            <p:nvPr/>
          </p:nvSpPr>
          <p:spPr>
            <a:xfrm rot="18074332">
              <a:off x="8576649" y="1796587"/>
              <a:ext cx="498137" cy="1140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961"/>
                <a:gd name="f4" fmla="val 3882"/>
                <a:gd name="f5" fmla="val 16890"/>
                <a:gd name="f6" fmla="val 16886"/>
                <a:gd name="f7" fmla="val 16882"/>
                <a:gd name="f8" fmla="val 1"/>
                <a:gd name="f9" fmla="val 16878"/>
                <a:gd name="f10" fmla="val 2"/>
                <a:gd name="f11" fmla="val 15401"/>
                <a:gd name="f12" fmla="val 309"/>
                <a:gd name="f13" fmla="val 8947"/>
                <a:gd name="f14" fmla="val 1574"/>
                <a:gd name="f15" fmla="val 3555"/>
                <a:gd name="f16" fmla="val 2316"/>
                <a:gd name="f17" fmla="val 1134"/>
                <a:gd name="f18" fmla="val 1507"/>
                <a:gd name="f19" fmla="val 80"/>
                <a:gd name="f20" fmla="val 1346"/>
                <a:gd name="f21" fmla="val 78"/>
                <a:gd name="f22" fmla="val 76"/>
                <a:gd name="f23" fmla="val 74"/>
                <a:gd name="f24" fmla="val 45"/>
                <a:gd name="f25" fmla="val 20"/>
                <a:gd name="f26" fmla="val 1364"/>
                <a:gd name="f27" fmla="val 12"/>
                <a:gd name="f28" fmla="val 1389"/>
                <a:gd name="f29" fmla="val 1418"/>
                <a:gd name="f30" fmla="val 9"/>
                <a:gd name="f31" fmla="val 1448"/>
                <a:gd name="f32" fmla="val 35"/>
                <a:gd name="f33" fmla="val 1465"/>
                <a:gd name="f34" fmla="val 230"/>
                <a:gd name="f35" fmla="val 1590"/>
                <a:gd name="f36" fmla="val 506"/>
                <a:gd name="f37" fmla="val 1764"/>
                <a:gd name="f38" fmla="val 851"/>
                <a:gd name="f39" fmla="val 1956"/>
                <a:gd name="f40" fmla="val 1017"/>
                <a:gd name="f41" fmla="val 2049"/>
                <a:gd name="f42" fmla="val 1198"/>
                <a:gd name="f43" fmla="val 2147"/>
                <a:gd name="f44" fmla="val 1392"/>
                <a:gd name="f45" fmla="val 2245"/>
                <a:gd name="f46" fmla="val 2943"/>
                <a:gd name="f47" fmla="val 3033"/>
                <a:gd name="f48" fmla="val 5230"/>
                <a:gd name="f49" fmla="val 3881"/>
                <a:gd name="f50" fmla="val 7883"/>
                <a:gd name="f51" fmla="val 10605"/>
                <a:gd name="f52" fmla="val 13713"/>
                <a:gd name="f53" fmla="val 2989"/>
                <a:gd name="f54" fmla="val 16808"/>
                <a:gd name="f55" fmla="val 221"/>
                <a:gd name="f56" fmla="val 16849"/>
                <a:gd name="f57" fmla="val 186"/>
                <a:gd name="f58" fmla="val 16891"/>
                <a:gd name="f59" fmla="val 150"/>
                <a:gd name="f60" fmla="val 16933"/>
                <a:gd name="f61" fmla="val 110"/>
                <a:gd name="f62" fmla="val 16955"/>
                <a:gd name="f63" fmla="val 93"/>
                <a:gd name="f64" fmla="val 62"/>
                <a:gd name="f65" fmla="val 16949"/>
                <a:gd name="f66" fmla="val 36"/>
                <a:gd name="f67" fmla="val 16942"/>
                <a:gd name="f68" fmla="val 23"/>
                <a:gd name="f69" fmla="val 16932"/>
                <a:gd name="f70" fmla="val 15"/>
                <a:gd name="f71" fmla="val 16921"/>
                <a:gd name="f72" fmla="val 16910"/>
                <a:gd name="f73" fmla="val 4"/>
                <a:gd name="f74" fmla="val 16901"/>
                <a:gd name="f75" fmla="*/ f0 1 16961"/>
                <a:gd name="f76" fmla="*/ f1 1 3882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16961"/>
                <a:gd name="f83" fmla="*/ f80 1 3882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16961" h="388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0"/>
                    <a:pt x="f22" y="f20"/>
                    <a:pt x="f23" y="f20"/>
                  </a:cubicBezTo>
                  <a:cubicBezTo>
                    <a:pt x="f24" y="f20"/>
                    <a:pt x="f25" y="f26"/>
                    <a:pt x="f27" y="f28"/>
                  </a:cubicBezTo>
                  <a:cubicBezTo>
                    <a:pt x="f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3" y="f64"/>
                    <a:pt x="f65" y="f66"/>
                  </a:cubicBezTo>
                  <a:cubicBezTo>
                    <a:pt x="f67" y="f68"/>
                    <a:pt x="f69" y="f70"/>
                    <a:pt x="f71" y="f30"/>
                  </a:cubicBezTo>
                  <a:cubicBezTo>
                    <a:pt x="f72" y="f73"/>
                    <a:pt x="f74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4870;p66">
              <a:extLst>
                <a:ext uri="{FF2B5EF4-FFF2-40B4-BE49-F238E27FC236}">
                  <a16:creationId xmlns:a16="http://schemas.microsoft.com/office/drawing/2014/main" id="{14754A46-2AA3-423D-A221-F4DDE609F585}"/>
                </a:ext>
              </a:extLst>
            </p:cNvPr>
            <p:cNvSpPr/>
            <p:nvPr/>
          </p:nvSpPr>
          <p:spPr>
            <a:xfrm rot="18074332">
              <a:off x="8324356" y="1858794"/>
              <a:ext cx="161766" cy="4404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08"/>
                <a:gd name="f4" fmla="val 14997"/>
                <a:gd name="f5" fmla="val 2740"/>
                <a:gd name="f6" fmla="val 2712"/>
                <a:gd name="f7" fmla="val 2683"/>
                <a:gd name="f8" fmla="val 16"/>
                <a:gd name="f9" fmla="val 2671"/>
                <a:gd name="f10" fmla="val 42"/>
                <a:gd name="f11" fmla="val 2644"/>
                <a:gd name="f12" fmla="val 102"/>
                <a:gd name="f13" fmla="val 2615"/>
                <a:gd name="f14" fmla="val 166"/>
                <a:gd name="f15" fmla="val 2585"/>
                <a:gd name="f16" fmla="val 237"/>
                <a:gd name="f17" fmla="val 2584"/>
                <a:gd name="f18" fmla="val 240"/>
                <a:gd name="f19" fmla="val 1745"/>
                <a:gd name="f20" fmla="val 2174"/>
                <a:gd name="f21" fmla="val 7605"/>
                <a:gd name="f22" fmla="val 3727"/>
                <a:gd name="f23" fmla="val 12976"/>
                <a:gd name="f24" fmla="val 4194"/>
                <a:gd name="f25" fmla="val 13648"/>
                <a:gd name="f26" fmla="val 4744"/>
                <a:gd name="f27" fmla="val 14317"/>
                <a:gd name="f28" fmla="val 5392"/>
                <a:gd name="f29" fmla="val 14979"/>
                <a:gd name="f30" fmla="val 5398"/>
                <a:gd name="f31" fmla="val 14984"/>
                <a:gd name="f32" fmla="val 5402"/>
                <a:gd name="f33" fmla="val 14986"/>
                <a:gd name="f34" fmla="val 5409"/>
                <a:gd name="f35" fmla="val 14989"/>
                <a:gd name="f36" fmla="val 5417"/>
                <a:gd name="f37" fmla="val 14994"/>
                <a:gd name="f38" fmla="val 5427"/>
                <a:gd name="f39" fmla="val 14996"/>
                <a:gd name="f40" fmla="val 5436"/>
                <a:gd name="f41" fmla="val 5450"/>
                <a:gd name="f42" fmla="val 5464"/>
                <a:gd name="f43" fmla="val 14991"/>
                <a:gd name="f44" fmla="val 5476"/>
                <a:gd name="f45" fmla="val 14982"/>
                <a:gd name="f46" fmla="val 5503"/>
                <a:gd name="f47" fmla="val 14965"/>
                <a:gd name="f48" fmla="val 5507"/>
                <a:gd name="f49" fmla="val 14931"/>
                <a:gd name="f50" fmla="val 5493"/>
                <a:gd name="f51" fmla="val 14902"/>
                <a:gd name="f52" fmla="val 2679"/>
                <a:gd name="f53" fmla="val 9696"/>
                <a:gd name="f54" fmla="val 2715"/>
                <a:gd name="f55" fmla="val 2229"/>
                <a:gd name="f56" fmla="val 2793"/>
                <a:gd name="f57" fmla="val 66"/>
                <a:gd name="f58" fmla="val 2794"/>
                <a:gd name="f59" fmla="val 2780"/>
                <a:gd name="f60" fmla="val 19"/>
                <a:gd name="f61" fmla="val 2757"/>
                <a:gd name="f62" fmla="val 6"/>
                <a:gd name="f63" fmla="val 2752"/>
                <a:gd name="f64" fmla="val 5"/>
                <a:gd name="f65" fmla="val 2746"/>
                <a:gd name="f66" fmla="val 2743"/>
                <a:gd name="f67" fmla="val 2742"/>
                <a:gd name="f68" fmla="val 2741"/>
                <a:gd name="f69" fmla="*/ f0 1 5508"/>
                <a:gd name="f70" fmla="*/ f1 1 14997"/>
                <a:gd name="f71" fmla="val f2"/>
                <a:gd name="f72" fmla="val f3"/>
                <a:gd name="f73" fmla="val f4"/>
                <a:gd name="f74" fmla="+- f73 0 f71"/>
                <a:gd name="f75" fmla="+- f72 0 f71"/>
                <a:gd name="f76" fmla="*/ f75 1 5508"/>
                <a:gd name="f77" fmla="*/ f74 1 14997"/>
                <a:gd name="f78" fmla="*/ f71 1 f76"/>
                <a:gd name="f79" fmla="*/ f72 1 f76"/>
                <a:gd name="f80" fmla="*/ f71 1 f77"/>
                <a:gd name="f81" fmla="*/ f73 1 f77"/>
                <a:gd name="f82" fmla="*/ f78 f69 1"/>
                <a:gd name="f83" fmla="*/ f79 f69 1"/>
                <a:gd name="f84" fmla="*/ f81 f70 1"/>
                <a:gd name="f85" fmla="*/ f8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5508" h="1499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10"/>
                    <a:pt x="f59" y="f60"/>
                    <a:pt x="f61" y="f62"/>
                  </a:cubicBezTo>
                  <a:cubicBezTo>
                    <a:pt x="f63" y="f64"/>
                    <a:pt x="f65" y="f64"/>
                    <a:pt x="f66" y="f2"/>
                  </a:cubicBezTo>
                  <a:cubicBezTo>
                    <a:pt x="f67" y="f2"/>
                    <a:pt x="f68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4871;p66">
              <a:extLst>
                <a:ext uri="{FF2B5EF4-FFF2-40B4-BE49-F238E27FC236}">
                  <a16:creationId xmlns:a16="http://schemas.microsoft.com/office/drawing/2014/main" id="{129DE634-873D-435D-B3DB-4D2C7C73A899}"/>
                </a:ext>
              </a:extLst>
            </p:cNvPr>
            <p:cNvSpPr/>
            <p:nvPr/>
          </p:nvSpPr>
          <p:spPr>
            <a:xfrm rot="18074332">
              <a:off x="8349379" y="1753319"/>
              <a:ext cx="229614" cy="4644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18"/>
                <a:gd name="f4" fmla="val 15814"/>
                <a:gd name="f5" fmla="val 390"/>
                <a:gd name="f6" fmla="val 1"/>
                <a:gd name="f7" fmla="val 382"/>
                <a:gd name="f8" fmla="val 373"/>
                <a:gd name="f9" fmla="val 3"/>
                <a:gd name="f10" fmla="val 364"/>
                <a:gd name="f11" fmla="val 6"/>
                <a:gd name="f12" fmla="val 343"/>
                <a:gd name="f13" fmla="val 17"/>
                <a:gd name="f14" fmla="val 328"/>
                <a:gd name="f15" fmla="val 39"/>
                <a:gd name="f16" fmla="val 326"/>
                <a:gd name="f17" fmla="val 63"/>
                <a:gd name="f18" fmla="val 244"/>
                <a:gd name="f19" fmla="val 1721"/>
                <a:gd name="f20" fmla="val 10282"/>
                <a:gd name="f21" fmla="val 3340"/>
                <a:gd name="f22" fmla="val 15782"/>
                <a:gd name="f23" fmla="val 3346"/>
                <a:gd name="f24" fmla="val 15794"/>
                <a:gd name="f25" fmla="val 3355"/>
                <a:gd name="f26" fmla="val 15801"/>
                <a:gd name="f27" fmla="val 3365"/>
                <a:gd name="f28" fmla="val 15807"/>
                <a:gd name="f29" fmla="val 3375"/>
                <a:gd name="f30" fmla="val 15811"/>
                <a:gd name="f31" fmla="val 3385"/>
                <a:gd name="f32" fmla="val 3396"/>
                <a:gd name="f33" fmla="val 3419"/>
                <a:gd name="f34" fmla="val 3440"/>
                <a:gd name="f35" fmla="val 15799"/>
                <a:gd name="f36" fmla="val 3452"/>
                <a:gd name="f37" fmla="val 15778"/>
                <a:gd name="f38" fmla="val 4242"/>
                <a:gd name="f39" fmla="val 14206"/>
                <a:gd name="f40" fmla="val 6063"/>
                <a:gd name="f41" fmla="val 432"/>
                <a:gd name="f42" fmla="val 14"/>
                <a:gd name="f43" fmla="val 418"/>
                <a:gd name="f44" fmla="val 7"/>
                <a:gd name="f45" fmla="val 409"/>
                <a:gd name="f46" fmla="val 400"/>
                <a:gd name="f47" fmla="*/ f0 1 7818"/>
                <a:gd name="f48" fmla="*/ f1 1 15814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7818"/>
                <a:gd name="f55" fmla="*/ f52 1 15814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7818" h="158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3" y="f40"/>
                    <a:pt x="f41" y="f42"/>
                  </a:cubicBezTo>
                  <a:lnTo>
                    <a:pt x="f43" y="f44"/>
                  </a:lnTo>
                  <a:cubicBezTo>
                    <a:pt x="f45" y="f9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4872;p66">
              <a:extLst>
                <a:ext uri="{FF2B5EF4-FFF2-40B4-BE49-F238E27FC236}">
                  <a16:creationId xmlns:a16="http://schemas.microsoft.com/office/drawing/2014/main" id="{4E4469A3-EB79-40F8-BB08-485AABB39672}"/>
                </a:ext>
              </a:extLst>
            </p:cNvPr>
            <p:cNvSpPr/>
            <p:nvPr/>
          </p:nvSpPr>
          <p:spPr>
            <a:xfrm rot="18074332">
              <a:off x="8196758" y="1451407"/>
              <a:ext cx="548301" cy="8363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69"/>
                <a:gd name="f4" fmla="val 28477"/>
                <a:gd name="f5" fmla="val 18321"/>
                <a:gd name="f6" fmla="val 221"/>
                <a:gd name="f7" fmla="val 18351"/>
                <a:gd name="f8" fmla="val 18382"/>
                <a:gd name="f9" fmla="val 232"/>
                <a:gd name="f10" fmla="val 18405"/>
                <a:gd name="f11" fmla="val 254"/>
                <a:gd name="f12" fmla="val 18432"/>
                <a:gd name="f13" fmla="val 281"/>
                <a:gd name="f14" fmla="val 18446"/>
                <a:gd name="f15" fmla="val 316"/>
                <a:gd name="f16" fmla="val 18443"/>
                <a:gd name="f17" fmla="val 353"/>
                <a:gd name="f18" fmla="val 16815"/>
                <a:gd name="f19" fmla="val 18988"/>
                <a:gd name="f20" fmla="val 2181"/>
                <a:gd name="f21" fmla="val 27333"/>
                <a:gd name="f22" fmla="val 519"/>
                <a:gd name="f23" fmla="val 28223"/>
                <a:gd name="f24" fmla="val 478"/>
                <a:gd name="f25" fmla="val 28246"/>
                <a:gd name="f26" fmla="val 436"/>
                <a:gd name="f27" fmla="val 28257"/>
                <a:gd name="f28" fmla="val 397"/>
                <a:gd name="f29" fmla="val 352"/>
                <a:gd name="f30" fmla="val 311"/>
                <a:gd name="f31" fmla="val 28242"/>
                <a:gd name="f32" fmla="val 280"/>
                <a:gd name="f33" fmla="val 28213"/>
                <a:gd name="f34" fmla="val 28165"/>
                <a:gd name="f35" fmla="val 28100"/>
                <a:gd name="f36" fmla="val 236"/>
                <a:gd name="f37" fmla="val 28065"/>
                <a:gd name="f38" fmla="val 246"/>
                <a:gd name="f39" fmla="val 27976"/>
                <a:gd name="f40" fmla="val 303"/>
                <a:gd name="f41" fmla="val 27889"/>
                <a:gd name="f42" fmla="val 387"/>
                <a:gd name="f43" fmla="val 27839"/>
                <a:gd name="f44" fmla="val 16757"/>
                <a:gd name="f45" fmla="val 17973"/>
                <a:gd name="f46" fmla="val 18097"/>
                <a:gd name="f47" fmla="val 2112"/>
                <a:gd name="f48" fmla="val 18197"/>
                <a:gd name="f49" fmla="val 336"/>
                <a:gd name="f50" fmla="val 18201"/>
                <a:gd name="f51" fmla="val 275"/>
                <a:gd name="f52" fmla="val 18245"/>
                <a:gd name="f53" fmla="val 228"/>
                <a:gd name="f54" fmla="val 18306"/>
                <a:gd name="f55" fmla="val 18318"/>
                <a:gd name="f56" fmla="val 1"/>
                <a:gd name="f57" fmla="val 18305"/>
                <a:gd name="f58" fmla="val 18291"/>
                <a:gd name="f59" fmla="val 18277"/>
                <a:gd name="f60" fmla="val 3"/>
                <a:gd name="f61" fmla="val 18111"/>
                <a:gd name="f62" fmla="val 23"/>
                <a:gd name="f63" fmla="val 17985"/>
                <a:gd name="f64" fmla="val 157"/>
                <a:gd name="f65" fmla="val 17976"/>
                <a:gd name="f66" fmla="val 324"/>
                <a:gd name="f67" fmla="val 17878"/>
                <a:gd name="f68" fmla="val 2088"/>
                <a:gd name="f69" fmla="val 16545"/>
                <a:gd name="f70" fmla="val 17842"/>
                <a:gd name="f71" fmla="val 271"/>
                <a:gd name="f72" fmla="val 27652"/>
                <a:gd name="f73" fmla="val 129"/>
                <a:gd name="f74" fmla="val 27738"/>
                <a:gd name="f75" fmla="val 32"/>
                <a:gd name="f76" fmla="val 27882"/>
                <a:gd name="f77" fmla="val 15"/>
                <a:gd name="f78" fmla="val 28041"/>
                <a:gd name="f79" fmla="val 28166"/>
                <a:gd name="f80" fmla="val 41"/>
                <a:gd name="f81" fmla="val 28288"/>
                <a:gd name="f82" fmla="val 125"/>
                <a:gd name="f83" fmla="val 28370"/>
                <a:gd name="f84" fmla="val 199"/>
                <a:gd name="f85" fmla="val 28441"/>
                <a:gd name="f86" fmla="val 293"/>
                <a:gd name="f87" fmla="val 394"/>
                <a:gd name="f88" fmla="val 469"/>
                <a:gd name="f89" fmla="val 548"/>
                <a:gd name="f90" fmla="val 28457"/>
                <a:gd name="f91" fmla="val 622"/>
                <a:gd name="f92" fmla="val 28417"/>
                <a:gd name="f93" fmla="val 2295"/>
                <a:gd name="f94" fmla="val 27523"/>
                <a:gd name="f95" fmla="val 17022"/>
                <a:gd name="f96" fmla="val 19123"/>
                <a:gd name="f97" fmla="val 18660"/>
                <a:gd name="f98" fmla="val 373"/>
                <a:gd name="f99" fmla="val 18668"/>
                <a:gd name="f100" fmla="val 18631"/>
                <a:gd name="f101" fmla="val 171"/>
                <a:gd name="f102" fmla="val 18557"/>
                <a:gd name="f103" fmla="val 97"/>
                <a:gd name="f104" fmla="val 18492"/>
                <a:gd name="f105" fmla="val 35"/>
                <a:gd name="f106" fmla="val 18407"/>
                <a:gd name="f107" fmla="*/ f0 1 18669"/>
                <a:gd name="f108" fmla="*/ f1 1 28477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18669"/>
                <a:gd name="f115" fmla="*/ f112 1 28477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18669" h="284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9" y="f34"/>
                    <a:pt x="f9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6"/>
                  </a:cubicBezTo>
                  <a:close/>
                  <a:moveTo>
                    <a:pt x="f55" y="f56"/>
                  </a:moveTo>
                  <a:cubicBezTo>
                    <a:pt x="f57" y="f56"/>
                    <a:pt x="f58" y="f56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56" y="f79"/>
                    <a:pt x="f80" y="f81"/>
                    <a:pt x="f82" y="f83"/>
                  </a:cubicBezTo>
                  <a:cubicBezTo>
                    <a:pt x="f84" y="f85"/>
                    <a:pt x="f86" y="f4"/>
                    <a:pt x="f87" y="f4"/>
                  </a:cubicBezTo>
                  <a:cubicBezTo>
                    <a:pt x="f88" y="f4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71"/>
                    <a:pt x="f100" y="f101"/>
                    <a:pt x="f102" y="f103"/>
                  </a:cubicBezTo>
                  <a:cubicBezTo>
                    <a:pt x="f104" y="f105"/>
                    <a:pt x="f106" y="f56"/>
                    <a:pt x="f55" y="f5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4873;p66">
              <a:extLst>
                <a:ext uri="{FF2B5EF4-FFF2-40B4-BE49-F238E27FC236}">
                  <a16:creationId xmlns:a16="http://schemas.microsoft.com/office/drawing/2014/main" id="{C53DA15D-CED2-463F-BC13-D1CCC01A8310}"/>
                </a:ext>
              </a:extLst>
            </p:cNvPr>
            <p:cNvSpPr/>
            <p:nvPr/>
          </p:nvSpPr>
          <p:spPr>
            <a:xfrm rot="18074332">
              <a:off x="7915364" y="1014501"/>
              <a:ext cx="301889" cy="629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79"/>
                <a:gd name="f4" fmla="val 21448"/>
                <a:gd name="f5" fmla="val 5652"/>
                <a:gd name="f6" fmla="val 5649"/>
                <a:gd name="f7" fmla="val 5647"/>
                <a:gd name="f8" fmla="val 1"/>
                <a:gd name="f9" fmla="val 5644"/>
                <a:gd name="f10" fmla="val 5608"/>
                <a:gd name="f11" fmla="val 2"/>
                <a:gd name="f12" fmla="val 5577"/>
                <a:gd name="f13" fmla="val 19"/>
                <a:gd name="f14" fmla="val 5557"/>
                <a:gd name="f15" fmla="val 48"/>
                <a:gd name="f16" fmla="val 5533"/>
                <a:gd name="f17" fmla="val 83"/>
                <a:gd name="f18" fmla="val 3069"/>
                <a:gd name="f19" fmla="val 3746"/>
                <a:gd name="f20" fmla="val 1752"/>
                <a:gd name="f21" fmla="val 8179"/>
                <a:gd name="f22" fmla="val 14075"/>
                <a:gd name="f23" fmla="val 1061"/>
                <a:gd name="f24" fmla="val 18657"/>
                <a:gd name="f25" fmla="val 4818"/>
                <a:gd name="f26" fmla="val 21427"/>
                <a:gd name="f27" fmla="val 4839"/>
                <a:gd name="f28" fmla="val 21441"/>
                <a:gd name="f29" fmla="val 4862"/>
                <a:gd name="f30" fmla="val 4885"/>
                <a:gd name="f31" fmla="val 4919"/>
                <a:gd name="f32" fmla="val 4950"/>
                <a:gd name="f33" fmla="val 21431"/>
                <a:gd name="f34" fmla="val 4973"/>
                <a:gd name="f35" fmla="val 21407"/>
                <a:gd name="f36" fmla="val 5009"/>
                <a:gd name="f37" fmla="val 21358"/>
                <a:gd name="f38" fmla="val 4999"/>
                <a:gd name="f39" fmla="val 21289"/>
                <a:gd name="f40" fmla="val 21253"/>
                <a:gd name="f41" fmla="val 306"/>
                <a:gd name="f42" fmla="val 17831"/>
                <a:gd name="f43" fmla="val 762"/>
                <a:gd name="f44" fmla="val 12292"/>
                <a:gd name="f45" fmla="val 1961"/>
                <a:gd name="f46" fmla="val 8249"/>
                <a:gd name="f47" fmla="val 3130"/>
                <a:gd name="f48" fmla="val 4310"/>
                <a:gd name="f49" fmla="val 5212"/>
                <a:gd name="f50" fmla="val 983"/>
                <a:gd name="f51" fmla="val 5655"/>
                <a:gd name="f52" fmla="val 301"/>
                <a:gd name="f53" fmla="val 10040"/>
                <a:gd name="f54" fmla="val 6086"/>
                <a:gd name="f55" fmla="val 9737"/>
                <a:gd name="f56" fmla="val 11382"/>
                <a:gd name="f57" fmla="val 8703"/>
                <a:gd name="f58" fmla="val 14814"/>
                <a:gd name="f59" fmla="val 7572"/>
                <a:gd name="f60" fmla="val 18567"/>
                <a:gd name="f61" fmla="val 5351"/>
                <a:gd name="f62" fmla="val 20972"/>
                <a:gd name="f63" fmla="val 5328"/>
                <a:gd name="f64" fmla="val 20995"/>
                <a:gd name="f65" fmla="val 5287"/>
                <a:gd name="f66" fmla="val 21039"/>
                <a:gd name="f67" fmla="val 5288"/>
                <a:gd name="f68" fmla="val 21109"/>
                <a:gd name="f69" fmla="val 5334"/>
                <a:gd name="f70" fmla="val 21150"/>
                <a:gd name="f71" fmla="val 5354"/>
                <a:gd name="f72" fmla="val 21170"/>
                <a:gd name="f73" fmla="val 5381"/>
                <a:gd name="f74" fmla="val 21180"/>
                <a:gd name="f75" fmla="val 5408"/>
                <a:gd name="f76" fmla="val 5437"/>
                <a:gd name="f77" fmla="val 5466"/>
                <a:gd name="f78" fmla="val 21168"/>
                <a:gd name="f79" fmla="val 5487"/>
                <a:gd name="f80" fmla="val 21145"/>
                <a:gd name="f81" fmla="val 5509"/>
                <a:gd name="f82" fmla="val 21120"/>
                <a:gd name="f83" fmla="val 7763"/>
                <a:gd name="f84" fmla="val 18685"/>
                <a:gd name="f85" fmla="val 8909"/>
                <a:gd name="f86" fmla="val 14886"/>
                <a:gd name="f87" fmla="val 9969"/>
                <a:gd name="f88" fmla="val 11377"/>
                <a:gd name="f89" fmla="val 10278"/>
                <a:gd name="f90" fmla="val 5955"/>
                <a:gd name="f91" fmla="val 5735"/>
                <a:gd name="f92" fmla="val 44"/>
                <a:gd name="f93" fmla="val 5714"/>
                <a:gd name="f94" fmla="val 17"/>
                <a:gd name="f95" fmla="val 5684"/>
                <a:gd name="f96" fmla="*/ f0 1 10279"/>
                <a:gd name="f97" fmla="*/ f1 1 21448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10279"/>
                <a:gd name="f104" fmla="*/ f101 1 21448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10279" h="21448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" y="f22"/>
                    <a:pt x="f23" y="f24"/>
                    <a:pt x="f25" y="f26"/>
                  </a:cubicBezTo>
                  <a:cubicBezTo>
                    <a:pt x="f27" y="f28"/>
                    <a:pt x="f29" y="f4"/>
                    <a:pt x="f30" y="f4"/>
                  </a:cubicBezTo>
                  <a:cubicBezTo>
                    <a:pt x="f31" y="f4"/>
                    <a:pt x="f32" y="f33"/>
                    <a:pt x="f34" y="f35"/>
                  </a:cubicBezTo>
                  <a:cubicBezTo>
                    <a:pt x="f36" y="f37"/>
                    <a:pt x="f38" y="f39"/>
                    <a:pt x="f32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4874;p66">
              <a:extLst>
                <a:ext uri="{FF2B5EF4-FFF2-40B4-BE49-F238E27FC236}">
                  <a16:creationId xmlns:a16="http://schemas.microsoft.com/office/drawing/2014/main" id="{29F55AE8-2150-437D-A543-C192C5F6F05C}"/>
                </a:ext>
              </a:extLst>
            </p:cNvPr>
            <p:cNvSpPr/>
            <p:nvPr/>
          </p:nvSpPr>
          <p:spPr>
            <a:xfrm rot="18074332">
              <a:off x="8288826" y="1276474"/>
              <a:ext cx="499225" cy="264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998"/>
                <a:gd name="f4" fmla="val 9012"/>
                <a:gd name="f5" fmla="val 13280"/>
                <a:gd name="f6" fmla="val 220"/>
                <a:gd name="f7" fmla="val 15039"/>
                <a:gd name="f8" fmla="val 16336"/>
                <a:gd name="f9" fmla="val 528"/>
                <a:gd name="f10" fmla="val 16728"/>
                <a:gd name="f11" fmla="val 634"/>
                <a:gd name="f12" fmla="val 13954"/>
                <a:gd name="f13" fmla="val 6342"/>
                <a:gd name="f14" fmla="val 9620"/>
                <a:gd name="f15" fmla="val 8127"/>
                <a:gd name="f16" fmla="val 6463"/>
                <a:gd name="f17" fmla="val 8617"/>
                <a:gd name="f18" fmla="val 5638"/>
                <a:gd name="f19" fmla="val 8745"/>
                <a:gd name="f20" fmla="val 4849"/>
                <a:gd name="f21" fmla="val 8794"/>
                <a:gd name="f22" fmla="val 4124"/>
                <a:gd name="f23" fmla="val 2188"/>
                <a:gd name="f24" fmla="val 717"/>
                <a:gd name="f25" fmla="val 8446"/>
                <a:gd name="f26" fmla="val 281"/>
                <a:gd name="f27" fmla="val 8330"/>
                <a:gd name="f28" fmla="val 3498"/>
                <a:gd name="f29" fmla="val 2721"/>
                <a:gd name="f30" fmla="val 7808"/>
                <a:gd name="f31" fmla="val 931"/>
                <a:gd name="f32" fmla="val 10865"/>
                <a:gd name="f33" fmla="val 419"/>
                <a:gd name="f34" fmla="val 11730"/>
                <a:gd name="f35" fmla="val 274"/>
                <a:gd name="f36" fmla="val 12545"/>
                <a:gd name="f37" fmla="val 13282"/>
                <a:gd name="f38" fmla="val 1"/>
                <a:gd name="f39" fmla="val 12539"/>
                <a:gd name="f40" fmla="val 11714"/>
                <a:gd name="f41" fmla="val 55"/>
                <a:gd name="f42" fmla="val 10841"/>
                <a:gd name="f43" fmla="val 201"/>
                <a:gd name="f44" fmla="val 7709"/>
                <a:gd name="f45" fmla="val 722"/>
                <a:gd name="f46" fmla="val 3289"/>
                <a:gd name="f47" fmla="val 2559"/>
                <a:gd name="f48" fmla="val 20"/>
                <a:gd name="f49" fmla="val 8342"/>
                <a:gd name="f50" fmla="val 3"/>
                <a:gd name="f51" fmla="val 8371"/>
                <a:gd name="f52" fmla="val 8407"/>
                <a:gd name="f53" fmla="val 13"/>
                <a:gd name="f54" fmla="val 8438"/>
                <a:gd name="f55" fmla="val 26"/>
                <a:gd name="f56" fmla="val 8468"/>
                <a:gd name="f57" fmla="val 52"/>
                <a:gd name="f58" fmla="val 8493"/>
                <a:gd name="f59" fmla="val 83"/>
                <a:gd name="f60" fmla="val 8502"/>
                <a:gd name="f61" fmla="val 106"/>
                <a:gd name="f62" fmla="val 8509"/>
                <a:gd name="f63" fmla="val 1782"/>
                <a:gd name="f64" fmla="val 4128"/>
                <a:gd name="f65" fmla="val 4860"/>
                <a:gd name="f66" fmla="val 5657"/>
                <a:gd name="f67" fmla="val 8963"/>
                <a:gd name="f68" fmla="val 6490"/>
                <a:gd name="f69" fmla="val 8834"/>
                <a:gd name="f70" fmla="val 9724"/>
                <a:gd name="f71" fmla="val 8335"/>
                <a:gd name="f72" fmla="val 14169"/>
                <a:gd name="f73" fmla="val 6504"/>
                <a:gd name="f74" fmla="val 16983"/>
                <a:gd name="f75" fmla="val 610"/>
                <a:gd name="f76" fmla="val 16997"/>
                <a:gd name="f77" fmla="val 581"/>
                <a:gd name="f78" fmla="val 548"/>
                <a:gd name="f79" fmla="val 16986"/>
                <a:gd name="f80" fmla="val 520"/>
                <a:gd name="f81" fmla="val 16973"/>
                <a:gd name="f82" fmla="val 491"/>
                <a:gd name="f83" fmla="val 16948"/>
                <a:gd name="f84" fmla="val 467"/>
                <a:gd name="f85" fmla="val 16918"/>
                <a:gd name="f86" fmla="val 459"/>
                <a:gd name="f87" fmla="val 16898"/>
                <a:gd name="f88" fmla="val 452"/>
                <a:gd name="f89" fmla="val 15427"/>
                <a:gd name="f90" fmla="*/ f0 1 16998"/>
                <a:gd name="f91" fmla="*/ f1 1 9012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16998"/>
                <a:gd name="f98" fmla="*/ f95 1 9012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16998" h="901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6"/>
                    <a:pt x="f5" y="f6"/>
                  </a:cubicBezTo>
                  <a:close/>
                  <a:moveTo>
                    <a:pt x="f37" y="f38"/>
                  </a:moveTo>
                  <a:cubicBezTo>
                    <a:pt x="f39" y="f38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38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4"/>
                    <a:pt x="f64" y="f4"/>
                  </a:cubicBezTo>
                  <a:cubicBezTo>
                    <a:pt x="f65" y="f4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6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38"/>
                    <a:pt x="f37" y="f38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4875;p66">
              <a:extLst>
                <a:ext uri="{FF2B5EF4-FFF2-40B4-BE49-F238E27FC236}">
                  <a16:creationId xmlns:a16="http://schemas.microsoft.com/office/drawing/2014/main" id="{C0B8FA93-F012-4526-8F07-B229A24AF80B}"/>
                </a:ext>
              </a:extLst>
            </p:cNvPr>
            <p:cNvSpPr/>
            <p:nvPr/>
          </p:nvSpPr>
          <p:spPr>
            <a:xfrm rot="18074332">
              <a:off x="8148620" y="1485469"/>
              <a:ext cx="266584" cy="494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77"/>
                <a:gd name="f4" fmla="val 16833"/>
                <a:gd name="f5" fmla="val 1071"/>
                <a:gd name="f6" fmla="val 268"/>
                <a:gd name="f7" fmla="val 6526"/>
                <a:gd name="f8" fmla="val 3156"/>
                <a:gd name="f9" fmla="val 8102"/>
                <a:gd name="f10" fmla="val 7442"/>
                <a:gd name="f11" fmla="val 8462"/>
                <a:gd name="f12" fmla="val 10535"/>
                <a:gd name="f13" fmla="val 8806"/>
                <a:gd name="f14" fmla="val 13501"/>
                <a:gd name="f15" fmla="val 8131"/>
                <a:gd name="f16" fmla="val 15971"/>
                <a:gd name="f17" fmla="val 7953"/>
                <a:gd name="f18" fmla="val 16554"/>
                <a:gd name="f19" fmla="val 2615"/>
                <a:gd name="f20" fmla="val 13233"/>
                <a:gd name="f21" fmla="val 1030"/>
                <a:gd name="f22" fmla="val 8974"/>
                <a:gd name="f23" fmla="val 645"/>
                <a:gd name="f24" fmla="val 5975"/>
                <a:gd name="f25" fmla="val 275"/>
                <a:gd name="f26" fmla="val 3101"/>
                <a:gd name="f27" fmla="val 903"/>
                <a:gd name="f28" fmla="val 809"/>
                <a:gd name="f29" fmla="val 1007"/>
                <a:gd name="f30" fmla="val 1"/>
                <a:gd name="f31" fmla="val 993"/>
                <a:gd name="f32" fmla="val 979"/>
                <a:gd name="f33" fmla="val 3"/>
                <a:gd name="f34" fmla="val 966"/>
                <a:gd name="f35" fmla="val 8"/>
                <a:gd name="f36" fmla="val 937"/>
                <a:gd name="f37" fmla="val 20"/>
                <a:gd name="f38" fmla="val 915"/>
                <a:gd name="f39" fmla="val 43"/>
                <a:gd name="f40" fmla="val 73"/>
                <a:gd name="f41" fmla="val 895"/>
                <a:gd name="f42" fmla="val 99"/>
                <a:gd name="f43" fmla="val 2664"/>
                <a:gd name="f44" fmla="val 426"/>
                <a:gd name="f45" fmla="val 5993"/>
                <a:gd name="f46" fmla="val 819"/>
                <a:gd name="f47" fmla="val 9065"/>
                <a:gd name="f48" fmla="val 2445"/>
                <a:gd name="f49" fmla="val 13436"/>
                <a:gd name="f50" fmla="val 7958"/>
                <a:gd name="f51" fmla="val 16817"/>
                <a:gd name="f52" fmla="val 7975"/>
                <a:gd name="f53" fmla="val 16826"/>
                <a:gd name="f54" fmla="val 7995"/>
                <a:gd name="f55" fmla="val 16832"/>
                <a:gd name="f56" fmla="val 8015"/>
                <a:gd name="f57" fmla="val 8028"/>
                <a:gd name="f58" fmla="val 8039"/>
                <a:gd name="f59" fmla="val 16828"/>
                <a:gd name="f60" fmla="val 8051"/>
                <a:gd name="f61" fmla="val 8081"/>
                <a:gd name="f62" fmla="val 8106"/>
                <a:gd name="f63" fmla="val 16791"/>
                <a:gd name="f64" fmla="val 8116"/>
                <a:gd name="f65" fmla="val 16760"/>
                <a:gd name="f66" fmla="val 8128"/>
                <a:gd name="f67" fmla="val 16731"/>
                <a:gd name="f68" fmla="val 9076"/>
                <a:gd name="f69" fmla="val 13954"/>
                <a:gd name="f70" fmla="val 8679"/>
                <a:gd name="f71" fmla="val 10519"/>
                <a:gd name="f72" fmla="val 8313"/>
                <a:gd name="f73" fmla="val 7348"/>
                <a:gd name="f74" fmla="val 6692"/>
                <a:gd name="f75" fmla="val 2950"/>
                <a:gd name="f76" fmla="val 1057"/>
                <a:gd name="f77" fmla="val 13"/>
                <a:gd name="f78" fmla="val 1041"/>
                <a:gd name="f79" fmla="val 5"/>
                <a:gd name="f80" fmla="val 1024"/>
                <a:gd name="f81" fmla="*/ f0 1 9077"/>
                <a:gd name="f82" fmla="*/ f1 1 16833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9077"/>
                <a:gd name="f89" fmla="*/ f86 1 16833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9077" h="1683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5" y="f6"/>
                  </a:cubicBezTo>
                  <a:close/>
                  <a:moveTo>
                    <a:pt x="f29" y="f30"/>
                  </a:moveTo>
                  <a:cubicBezTo>
                    <a:pt x="f31" y="f30"/>
                    <a:pt x="f32" y="f33"/>
                    <a:pt x="f34" y="f35"/>
                  </a:cubicBezTo>
                  <a:cubicBezTo>
                    <a:pt x="f36" y="f37"/>
                    <a:pt x="f38" y="f39"/>
                    <a:pt x="f27" y="f40"/>
                  </a:cubicBezTo>
                  <a:cubicBezTo>
                    <a:pt x="f41" y="f42"/>
                    <a:pt x="f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53"/>
                  </a:cubicBezTo>
                  <a:cubicBezTo>
                    <a:pt x="f61" y="f5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30"/>
                    <a:pt x="f29" y="f30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4876;p66">
              <a:extLst>
                <a:ext uri="{FF2B5EF4-FFF2-40B4-BE49-F238E27FC236}">
                  <a16:creationId xmlns:a16="http://schemas.microsoft.com/office/drawing/2014/main" id="{9E7E990D-42A3-446F-A2A8-AEC1181584B9}"/>
                </a:ext>
              </a:extLst>
            </p:cNvPr>
            <p:cNvSpPr/>
            <p:nvPr/>
          </p:nvSpPr>
          <p:spPr>
            <a:xfrm rot="18074332">
              <a:off x="8527403" y="1733899"/>
              <a:ext cx="528824" cy="2021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006"/>
                <a:gd name="f4" fmla="val 6883"/>
                <a:gd name="f5" fmla="val 9976"/>
                <a:gd name="f6" fmla="val 220"/>
                <a:gd name="f7" fmla="val 10920"/>
                <a:gd name="f8" fmla="val 11780"/>
                <a:gd name="f9" fmla="val 322"/>
                <a:gd name="f10" fmla="val 12537"/>
                <a:gd name="f11" fmla="val 473"/>
                <a:gd name="f12" fmla="val 15335"/>
                <a:gd name="f13" fmla="val 1032"/>
                <a:gd name="f14" fmla="val 17272"/>
                <a:gd name="f15" fmla="val 2344"/>
                <a:gd name="f16" fmla="val 17725"/>
                <a:gd name="f17" fmla="val 2674"/>
                <a:gd name="f18" fmla="val 14436"/>
                <a:gd name="f19" fmla="val 5772"/>
                <a:gd name="f20" fmla="val 11127"/>
                <a:gd name="f21" fmla="val 6663"/>
                <a:gd name="f22" fmla="val 8410"/>
                <a:gd name="f23" fmla="val 7433"/>
                <a:gd name="f24" fmla="val 6532"/>
                <a:gd name="f25" fmla="val 6548"/>
                <a:gd name="f26" fmla="val 5736"/>
                <a:gd name="f27" fmla="val 6378"/>
                <a:gd name="f28" fmla="val 2860"/>
                <a:gd name="f29" fmla="val 5766"/>
                <a:gd name="f30" fmla="val 776"/>
                <a:gd name="f31" fmla="val 4356"/>
                <a:gd name="f32" fmla="val 286"/>
                <a:gd name="f33" fmla="val 4002"/>
                <a:gd name="f34" fmla="val 3872"/>
                <a:gd name="f35" fmla="val 1060"/>
                <a:gd name="f36" fmla="val 7268"/>
                <a:gd name="f37" fmla="val 9971"/>
                <a:gd name="f38" fmla="val 7194"/>
                <a:gd name="f39" fmla="val 3709"/>
                <a:gd name="f40" fmla="val 869"/>
                <a:gd name="f41" fmla="val 39"/>
                <a:gd name="f42" fmla="val 3922"/>
                <a:gd name="f43" fmla="val 14"/>
                <a:gd name="f44" fmla="val 3943"/>
                <a:gd name="f45" fmla="val 3973"/>
                <a:gd name="f46" fmla="val 4007"/>
                <a:gd name="f47" fmla="val 1"/>
                <a:gd name="f48" fmla="val 4041"/>
                <a:gd name="f49" fmla="val 16"/>
                <a:gd name="f50" fmla="val 4073"/>
                <a:gd name="f51" fmla="val 43"/>
                <a:gd name="f52" fmla="val 4093"/>
                <a:gd name="f53" fmla="val 64"/>
                <a:gd name="f54" fmla="val 4110"/>
                <a:gd name="f55" fmla="val 2350"/>
                <a:gd name="f56" fmla="val 5880"/>
                <a:gd name="f57" fmla="val 5684"/>
                <a:gd name="f58" fmla="val 6591"/>
                <a:gd name="f59" fmla="val 6495"/>
                <a:gd name="f60" fmla="val 6764"/>
                <a:gd name="f61" fmla="val 7415"/>
                <a:gd name="f62" fmla="val 8414"/>
                <a:gd name="f63" fmla="val 11202"/>
                <a:gd name="f64" fmla="val 14602"/>
                <a:gd name="f65" fmla="val 5960"/>
                <a:gd name="f66" fmla="val 17970"/>
                <a:gd name="f67" fmla="val 2741"/>
                <a:gd name="f68" fmla="val 17994"/>
                <a:gd name="f69" fmla="val 2720"/>
                <a:gd name="f70" fmla="val 18005"/>
                <a:gd name="f71" fmla="val 2690"/>
                <a:gd name="f72" fmla="val 18004"/>
                <a:gd name="f73" fmla="val 2657"/>
                <a:gd name="f74" fmla="val 18002"/>
                <a:gd name="f75" fmla="val 2627"/>
                <a:gd name="f76" fmla="val 17988"/>
                <a:gd name="f77" fmla="val 2597"/>
                <a:gd name="f78" fmla="val 17963"/>
                <a:gd name="f79" fmla="val 2577"/>
                <a:gd name="f80" fmla="val 17941"/>
                <a:gd name="f81" fmla="val 2560"/>
                <a:gd name="f82" fmla="val 15836"/>
                <a:gd name="f83" fmla="val 911"/>
                <a:gd name="f84" fmla="val 12591"/>
                <a:gd name="f85" fmla="val 260"/>
                <a:gd name="f86" fmla="val 11818"/>
                <a:gd name="f87" fmla="val 105"/>
                <a:gd name="f88" fmla="val 10937"/>
                <a:gd name="f89" fmla="*/ f0 1 18006"/>
                <a:gd name="f90" fmla="*/ f1 1 6883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18006"/>
                <a:gd name="f97" fmla="*/ f94 1 6883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18006" h="688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6"/>
                    <a:pt x="f5" y="f6"/>
                  </a:cubicBezTo>
                  <a:close/>
                  <a:moveTo>
                    <a:pt x="f37" y="f2"/>
                  </a:moveTo>
                  <a:cubicBezTo>
                    <a:pt x="f38" y="f2"/>
                    <a:pt x="f39" y="f40"/>
                    <a:pt x="f41" y="f42"/>
                  </a:cubicBezTo>
                  <a:cubicBezTo>
                    <a:pt x="f43" y="f44"/>
                    <a:pt x="f2" y="f45"/>
                    <a:pt x="f2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2"/>
                    <a:pt x="f3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4877;p66">
              <a:extLst>
                <a:ext uri="{FF2B5EF4-FFF2-40B4-BE49-F238E27FC236}">
                  <a16:creationId xmlns:a16="http://schemas.microsoft.com/office/drawing/2014/main" id="{CBB6F90D-A969-4AB8-AF84-70794A4AFE39}"/>
                </a:ext>
              </a:extLst>
            </p:cNvPr>
            <p:cNvSpPr/>
            <p:nvPr/>
          </p:nvSpPr>
          <p:spPr>
            <a:xfrm rot="18074332">
              <a:off x="8259604" y="1835002"/>
              <a:ext cx="299456" cy="4823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96"/>
                <a:gd name="f4" fmla="val 16423"/>
                <a:gd name="f5" fmla="val 5107"/>
                <a:gd name="f6" fmla="val 277"/>
                <a:gd name="f7" fmla="val 9368"/>
                <a:gd name="f8" fmla="val 3715"/>
                <a:gd name="f9" fmla="val 9968"/>
                <a:gd name="f10" fmla="val 7850"/>
                <a:gd name="f11" fmla="val 9717"/>
                <a:gd name="f12" fmla="val 10724"/>
                <a:gd name="f13" fmla="val 9477"/>
                <a:gd name="f14" fmla="val 13466"/>
                <a:gd name="f15" fmla="val 8440"/>
                <a:gd name="f16" fmla="val 15612"/>
                <a:gd name="f17" fmla="val 8166"/>
                <a:gd name="f18" fmla="val 16136"/>
                <a:gd name="f19" fmla="val 811"/>
                <a:gd name="f20" fmla="val 9266"/>
                <a:gd name="f21" fmla="val 4568"/>
                <a:gd name="f22" fmla="val 1315"/>
                <a:gd name="f23" fmla="val 5074"/>
                <a:gd name="f24" fmla="val 5067"/>
                <a:gd name="f25" fmla="val 5060"/>
                <a:gd name="f26" fmla="val 1"/>
                <a:gd name="f27" fmla="val 5053"/>
                <a:gd name="f28" fmla="val 2"/>
                <a:gd name="f29" fmla="val 5020"/>
                <a:gd name="f30" fmla="val 9"/>
                <a:gd name="f31" fmla="val 4995"/>
                <a:gd name="f32" fmla="val 26"/>
                <a:gd name="f33" fmla="val 4978"/>
                <a:gd name="f34" fmla="val 55"/>
                <a:gd name="f35" fmla="val 4928"/>
                <a:gd name="f36" fmla="val 145"/>
                <a:gd name="f37" fmla="val 8926"/>
                <a:gd name="f38" fmla="val 8122"/>
                <a:gd name="f39" fmla="val 16394"/>
                <a:gd name="f40" fmla="val 8144"/>
                <a:gd name="f41" fmla="val 16411"/>
                <a:gd name="f42" fmla="val 8171"/>
                <a:gd name="f43" fmla="val 16422"/>
                <a:gd name="f44" fmla="val 8196"/>
                <a:gd name="f45" fmla="val 8202"/>
                <a:gd name="f46" fmla="val 8208"/>
                <a:gd name="f47" fmla="val 8215"/>
                <a:gd name="f48" fmla="val 16421"/>
                <a:gd name="f49" fmla="val 8249"/>
                <a:gd name="f50" fmla="val 16417"/>
                <a:gd name="f51" fmla="val 8277"/>
                <a:gd name="f52" fmla="val 16395"/>
                <a:gd name="f53" fmla="val 8293"/>
                <a:gd name="f54" fmla="val 16367"/>
                <a:gd name="f55" fmla="val 8307"/>
                <a:gd name="f56" fmla="val 16343"/>
                <a:gd name="f57" fmla="val 9655"/>
                <a:gd name="f58" fmla="val 13944"/>
                <a:gd name="f59" fmla="val 9937"/>
                <a:gd name="f60" fmla="val 10750"/>
                <a:gd name="f61" fmla="val 7796"/>
                <a:gd name="f62" fmla="val 9575"/>
                <a:gd name="f63" fmla="val 3538"/>
                <a:gd name="f64" fmla="val 5142"/>
                <a:gd name="f65" fmla="val 24"/>
                <a:gd name="f66" fmla="val 5123"/>
                <a:gd name="f67" fmla="val 8"/>
                <a:gd name="f68" fmla="val 5099"/>
                <a:gd name="f69" fmla="*/ f0 1 10196"/>
                <a:gd name="f70" fmla="*/ f1 1 16423"/>
                <a:gd name="f71" fmla="val f2"/>
                <a:gd name="f72" fmla="val f3"/>
                <a:gd name="f73" fmla="val f4"/>
                <a:gd name="f74" fmla="+- f73 0 f71"/>
                <a:gd name="f75" fmla="+- f72 0 f71"/>
                <a:gd name="f76" fmla="*/ f75 1 10196"/>
                <a:gd name="f77" fmla="*/ f74 1 16423"/>
                <a:gd name="f78" fmla="*/ f71 1 f76"/>
                <a:gd name="f79" fmla="*/ f72 1 f76"/>
                <a:gd name="f80" fmla="*/ f71 1 f77"/>
                <a:gd name="f81" fmla="*/ f73 1 f77"/>
                <a:gd name="f82" fmla="*/ f78 f69 1"/>
                <a:gd name="f83" fmla="*/ f79 f69 1"/>
                <a:gd name="f84" fmla="*/ f81 f70 1"/>
                <a:gd name="f85" fmla="*/ f8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10196" h="16423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2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3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3" y="f61"/>
                    <a:pt x="f62" y="f63"/>
                    <a:pt x="f64" y="f65"/>
                  </a:cubicBezTo>
                  <a:cubicBezTo>
                    <a:pt x="f66" y="f67"/>
                    <a:pt x="f68" y="f2"/>
                    <a:pt x="f23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4878;p66">
              <a:extLst>
                <a:ext uri="{FF2B5EF4-FFF2-40B4-BE49-F238E27FC236}">
                  <a16:creationId xmlns:a16="http://schemas.microsoft.com/office/drawing/2014/main" id="{43003FF5-6ACF-4521-B36C-60555A87F8A0}"/>
                </a:ext>
              </a:extLst>
            </p:cNvPr>
            <p:cNvSpPr/>
            <p:nvPr/>
          </p:nvSpPr>
          <p:spPr>
            <a:xfrm rot="18074332">
              <a:off x="8528505" y="1808173"/>
              <a:ext cx="529327" cy="55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023"/>
                <a:gd name="f4" fmla="val 1889"/>
                <a:gd name="f5" fmla="val 17904"/>
                <a:gd name="f6" fmla="val 1"/>
                <a:gd name="f7" fmla="val 17896"/>
                <a:gd name="f8" fmla="val 17888"/>
                <a:gd name="f9" fmla="val 17881"/>
                <a:gd name="f10" fmla="val 3"/>
                <a:gd name="f11" fmla="val 17787"/>
                <a:gd name="f12" fmla="val 25"/>
                <a:gd name="f13" fmla="val 10297"/>
                <a:gd name="f14" fmla="val 1670"/>
                <a:gd name="f15" fmla="val 4168"/>
                <a:gd name="f16" fmla="val 2709"/>
                <a:gd name="f17" fmla="val 1327"/>
                <a:gd name="f18" fmla="val 1577"/>
                <a:gd name="f19" fmla="val 140"/>
                <a:gd name="f20" fmla="val 1346"/>
                <a:gd name="f21" fmla="val 133"/>
                <a:gd name="f22" fmla="val 1345"/>
                <a:gd name="f23" fmla="val 126"/>
                <a:gd name="f24" fmla="val 1344"/>
                <a:gd name="f25" fmla="val 120"/>
                <a:gd name="f26" fmla="val 68"/>
                <a:gd name="f27" fmla="val 21"/>
                <a:gd name="f28" fmla="val 1381"/>
                <a:gd name="f29" fmla="val 12"/>
                <a:gd name="f30" fmla="val 1433"/>
                <a:gd name="f31" fmla="val 1491"/>
                <a:gd name="f32" fmla="val 41"/>
                <a:gd name="f33" fmla="val 1550"/>
                <a:gd name="f34" fmla="val 99"/>
                <a:gd name="f35" fmla="val 1561"/>
                <a:gd name="f36" fmla="val 1298"/>
                <a:gd name="f37" fmla="val 1795"/>
                <a:gd name="f38" fmla="val 2694"/>
                <a:gd name="f39" fmla="val 4166"/>
                <a:gd name="f40" fmla="val 10327"/>
                <a:gd name="f41" fmla="val 17836"/>
                <a:gd name="f42" fmla="val 239"/>
                <a:gd name="f43" fmla="val 17928"/>
                <a:gd name="f44" fmla="val 217"/>
                <a:gd name="f45" fmla="val 17986"/>
                <a:gd name="f46" fmla="val 204"/>
                <a:gd name="f47" fmla="val 145"/>
                <a:gd name="f48" fmla="val 18010"/>
                <a:gd name="f49" fmla="val 87"/>
                <a:gd name="f50" fmla="val 18000"/>
                <a:gd name="f51" fmla="val 36"/>
                <a:gd name="f52" fmla="val 17956"/>
                <a:gd name="f53" fmla="*/ f0 1 18023"/>
                <a:gd name="f54" fmla="*/ f1 1 1889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8023"/>
                <a:gd name="f61" fmla="*/ f58 1 1889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8023" h="1889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6" y="f31"/>
                    <a:pt x="f32" y="f33"/>
                    <a:pt x="f34" y="f35"/>
                  </a:cubicBez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43" y="f44"/>
                  </a:cubicBezTo>
                  <a:cubicBezTo>
                    <a:pt x="f45" y="f46"/>
                    <a:pt x="f3" y="f47"/>
                    <a:pt x="f48" y="f49"/>
                  </a:cubicBezTo>
                  <a:cubicBezTo>
                    <a:pt x="f50" y="f51"/>
                    <a:pt x="f5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4879;p66">
              <a:extLst>
                <a:ext uri="{FF2B5EF4-FFF2-40B4-BE49-F238E27FC236}">
                  <a16:creationId xmlns:a16="http://schemas.microsoft.com/office/drawing/2014/main" id="{C7CB289B-CEF9-4F26-BCD9-7776DAEAF99B}"/>
                </a:ext>
              </a:extLst>
            </p:cNvPr>
            <p:cNvSpPr/>
            <p:nvPr/>
          </p:nvSpPr>
          <p:spPr>
            <a:xfrm rot="18074332">
              <a:off x="8368102" y="1804917"/>
              <a:ext cx="118972" cy="4823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51"/>
                <a:gd name="f4" fmla="val 16423"/>
                <a:gd name="f5" fmla="val 801"/>
                <a:gd name="f6" fmla="val 748"/>
                <a:gd name="f7" fmla="val 698"/>
                <a:gd name="f8" fmla="val 44"/>
                <a:gd name="f9" fmla="val 693"/>
                <a:gd name="f10" fmla="val 102"/>
                <a:gd name="f11" fmla="val 685"/>
                <a:gd name="f12" fmla="val 203"/>
                <a:gd name="f13" fmla="val 10290"/>
                <a:gd name="f14" fmla="val 3833"/>
                <a:gd name="f15" fmla="val 16371"/>
                <a:gd name="f16" fmla="val 3854"/>
                <a:gd name="f17" fmla="val 16404"/>
                <a:gd name="f18" fmla="val 3890"/>
                <a:gd name="f19" fmla="val 16422"/>
                <a:gd name="f20" fmla="val 3925"/>
                <a:gd name="f21" fmla="val 3945"/>
                <a:gd name="f22" fmla="val 3965"/>
                <a:gd name="f23" fmla="val 16417"/>
                <a:gd name="f24" fmla="val 3985"/>
                <a:gd name="f25" fmla="val 4036"/>
                <a:gd name="f26" fmla="val 16372"/>
                <a:gd name="f27" fmla="val 16304"/>
                <a:gd name="f28" fmla="val 4019"/>
                <a:gd name="f29" fmla="val 16253"/>
                <a:gd name="f30" fmla="val 225"/>
                <a:gd name="f31" fmla="val 10234"/>
                <a:gd name="f32" fmla="val 905"/>
                <a:gd name="f33" fmla="val 217"/>
                <a:gd name="f34" fmla="val 912"/>
                <a:gd name="f35" fmla="val 118"/>
                <a:gd name="f36" fmla="val 916"/>
                <a:gd name="f37" fmla="val 58"/>
                <a:gd name="f38" fmla="val 871"/>
                <a:gd name="f39" fmla="val 4"/>
                <a:gd name="f40" fmla="val 811"/>
                <a:gd name="f41" fmla="val 1"/>
                <a:gd name="f42" fmla="val 808"/>
                <a:gd name="f43" fmla="val 804"/>
                <a:gd name="f44" fmla="*/ f0 1 4051"/>
                <a:gd name="f45" fmla="*/ f1 1 1642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51"/>
                <a:gd name="f52" fmla="*/ f49 1 1642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51" h="1642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7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4880;p66">
              <a:extLst>
                <a:ext uri="{FF2B5EF4-FFF2-40B4-BE49-F238E27FC236}">
                  <a16:creationId xmlns:a16="http://schemas.microsoft.com/office/drawing/2014/main" id="{A8F8BE00-9EC7-45A5-B6DB-8076D31FE963}"/>
                </a:ext>
              </a:extLst>
            </p:cNvPr>
            <p:cNvSpPr/>
            <p:nvPr/>
          </p:nvSpPr>
          <p:spPr>
            <a:xfrm rot="18074332">
              <a:off x="8175177" y="1486039"/>
              <a:ext cx="212844" cy="4943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47"/>
                <a:gd name="f4" fmla="val 16832"/>
                <a:gd name="f5" fmla="val 115"/>
                <a:gd name="f6" fmla="val 111"/>
                <a:gd name="f7" fmla="val 107"/>
                <a:gd name="f8" fmla="val 103"/>
                <a:gd name="f9" fmla="val 1"/>
                <a:gd name="f10" fmla="val 43"/>
                <a:gd name="f11" fmla="val 8"/>
                <a:gd name="f12" fmla="val 62"/>
                <a:gd name="f13" fmla="val 7"/>
                <a:gd name="f14" fmla="val 122"/>
                <a:gd name="f15" fmla="val 1120"/>
                <a:gd name="f16" fmla="val 9548"/>
                <a:gd name="f17" fmla="val 6980"/>
                <a:gd name="f18" fmla="val 16720"/>
                <a:gd name="f19" fmla="val 7038"/>
                <a:gd name="f20" fmla="val 16791"/>
                <a:gd name="f21" fmla="val 7060"/>
                <a:gd name="f22" fmla="val 16817"/>
                <a:gd name="f23" fmla="val 7091"/>
                <a:gd name="f24" fmla="val 16831"/>
                <a:gd name="f25" fmla="val 7122"/>
                <a:gd name="f26" fmla="val 7146"/>
                <a:gd name="f27" fmla="val 7172"/>
                <a:gd name="f28" fmla="val 16823"/>
                <a:gd name="f29" fmla="val 7193"/>
                <a:gd name="f30" fmla="val 16807"/>
                <a:gd name="f31" fmla="val 7239"/>
                <a:gd name="f32" fmla="val 16769"/>
                <a:gd name="f33" fmla="val 7246"/>
                <a:gd name="f34" fmla="val 16699"/>
                <a:gd name="f35" fmla="val 7208"/>
                <a:gd name="f36" fmla="val 16653"/>
                <a:gd name="f37" fmla="val 7149"/>
                <a:gd name="f38" fmla="val 16582"/>
                <a:gd name="f39" fmla="val 1329"/>
                <a:gd name="f40" fmla="val 9460"/>
                <a:gd name="f41" fmla="val 224"/>
                <a:gd name="f42" fmla="val 98"/>
                <a:gd name="f43" fmla="val 217"/>
                <a:gd name="f44" fmla="val 41"/>
                <a:gd name="f45" fmla="val 169"/>
                <a:gd name="f46" fmla="*/ f0 1 7247"/>
                <a:gd name="f47" fmla="*/ f1 1 1683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7247"/>
                <a:gd name="f54" fmla="*/ f51 1 1683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7247" h="16832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4881;p66">
              <a:extLst>
                <a:ext uri="{FF2B5EF4-FFF2-40B4-BE49-F238E27FC236}">
                  <a16:creationId xmlns:a16="http://schemas.microsoft.com/office/drawing/2014/main" id="{6DA6D3EE-B614-4820-BDF8-AED51559AEB2}"/>
                </a:ext>
              </a:extLst>
            </p:cNvPr>
            <p:cNvSpPr/>
            <p:nvPr/>
          </p:nvSpPr>
          <p:spPr>
            <a:xfrm rot="18074332">
              <a:off x="8288218" y="1289982"/>
              <a:ext cx="499426" cy="2366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005"/>
                <a:gd name="f4" fmla="val 8056"/>
                <a:gd name="f5" fmla="val 16881"/>
                <a:gd name="f6" fmla="val 16856"/>
                <a:gd name="f7" fmla="val 16831"/>
                <a:gd name="f8" fmla="val 9"/>
                <a:gd name="f9" fmla="val 16811"/>
                <a:gd name="f10" fmla="val 26"/>
                <a:gd name="f11" fmla="val 16720"/>
                <a:gd name="f12" fmla="val 103"/>
                <a:gd name="f13" fmla="val 7779"/>
                <a:gd name="f14" fmla="val 7703"/>
                <a:gd name="f15" fmla="val 110"/>
                <a:gd name="f16" fmla="val 7834"/>
                <a:gd name="f17" fmla="val 50"/>
                <a:gd name="f18" fmla="val 7836"/>
                <a:gd name="f19" fmla="val 7886"/>
                <a:gd name="f20" fmla="val 2"/>
                <a:gd name="f21" fmla="val 7947"/>
                <a:gd name="f22" fmla="val 3"/>
                <a:gd name="f23" fmla="val 8005"/>
                <a:gd name="f24" fmla="val 52"/>
                <a:gd name="f25" fmla="val 8054"/>
                <a:gd name="f26" fmla="val 113"/>
                <a:gd name="f27" fmla="val 114"/>
                <a:gd name="f28" fmla="val 116"/>
                <a:gd name="f29" fmla="val 8055"/>
                <a:gd name="f30" fmla="val 7863"/>
                <a:gd name="f31" fmla="val 7923"/>
                <a:gd name="f32" fmla="val 16863"/>
                <a:gd name="f33" fmla="val 271"/>
                <a:gd name="f34" fmla="val 16955"/>
                <a:gd name="f35" fmla="val 194"/>
                <a:gd name="f36" fmla="val 16999"/>
                <a:gd name="f37" fmla="val 154"/>
                <a:gd name="f38" fmla="val 17004"/>
                <a:gd name="f39" fmla="val 84"/>
                <a:gd name="f40" fmla="val 16965"/>
                <a:gd name="f41" fmla="val 39"/>
                <a:gd name="f42" fmla="val 16943"/>
                <a:gd name="f43" fmla="val 13"/>
                <a:gd name="f44" fmla="val 16912"/>
                <a:gd name="f45" fmla="*/ f0 1 17005"/>
                <a:gd name="f46" fmla="*/ f1 1 805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005"/>
                <a:gd name="f53" fmla="*/ f50 1 805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005" h="80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7" y="f25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4882;p66">
              <a:extLst>
                <a:ext uri="{FF2B5EF4-FFF2-40B4-BE49-F238E27FC236}">
                  <a16:creationId xmlns:a16="http://schemas.microsoft.com/office/drawing/2014/main" id="{7E8420A5-6692-4164-8EE3-ED71DA0282CD}"/>
                </a:ext>
              </a:extLst>
            </p:cNvPr>
            <p:cNvSpPr/>
            <p:nvPr/>
          </p:nvSpPr>
          <p:spPr>
            <a:xfrm rot="18074332">
              <a:off x="7985401" y="1016428"/>
              <a:ext cx="66019" cy="464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48"/>
                <a:gd name="f4" fmla="val 15800"/>
                <a:gd name="f5" fmla="val 122"/>
                <a:gd name="f6" fmla="val 114"/>
                <a:gd name="f7" fmla="val 105"/>
                <a:gd name="f8" fmla="val 1"/>
                <a:gd name="f9" fmla="val 96"/>
                <a:gd name="f10" fmla="val 3"/>
                <a:gd name="f11" fmla="val 36"/>
                <a:gd name="f12" fmla="val 19"/>
                <a:gd name="f13" fmla="val 77"/>
                <a:gd name="f14" fmla="val 15"/>
                <a:gd name="f15" fmla="val 137"/>
                <a:gd name="f16" fmla="val 35"/>
                <a:gd name="f17" fmla="val 218"/>
                <a:gd name="f18" fmla="val 2021"/>
                <a:gd name="f19" fmla="val 8423"/>
                <a:gd name="f20" fmla="val 459"/>
                <a:gd name="f21" fmla="val 15669"/>
                <a:gd name="f22" fmla="val 446"/>
                <a:gd name="f23" fmla="val 15727"/>
                <a:gd name="f24" fmla="val 483"/>
                <a:gd name="f25" fmla="val 15785"/>
                <a:gd name="f26" fmla="val 542"/>
                <a:gd name="f27" fmla="val 15798"/>
                <a:gd name="f28" fmla="val 549"/>
                <a:gd name="f29" fmla="val 559"/>
                <a:gd name="f30" fmla="val 566"/>
                <a:gd name="f31" fmla="val 616"/>
                <a:gd name="f32" fmla="val 661"/>
                <a:gd name="f33" fmla="val 15764"/>
                <a:gd name="f34" fmla="val 674"/>
                <a:gd name="f35" fmla="val 15714"/>
                <a:gd name="f36" fmla="val 8420"/>
                <a:gd name="f37" fmla="val 248"/>
                <a:gd name="f38" fmla="val 166"/>
                <a:gd name="f39" fmla="val 228"/>
                <a:gd name="f40" fmla="val 83"/>
                <a:gd name="f41" fmla="val 215"/>
                <a:gd name="f42" fmla="val 33"/>
                <a:gd name="f43" fmla="val 172"/>
                <a:gd name="f44" fmla="*/ f0 1 2248"/>
                <a:gd name="f45" fmla="*/ f1 1 15800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2248"/>
                <a:gd name="f52" fmla="*/ f49 1 15800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2248" h="1580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4"/>
                    <a:pt x="f29" y="f4"/>
                    <a:pt x="f30" y="f4"/>
                  </a:cubicBezTo>
                  <a:cubicBezTo>
                    <a:pt x="f31" y="f4"/>
                    <a:pt x="f32" y="f33"/>
                    <a:pt x="f34" y="f35"/>
                  </a:cubicBezTo>
                  <a:cubicBezTo>
                    <a:pt x="f3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4883;p66">
              <a:extLst>
                <a:ext uri="{FF2B5EF4-FFF2-40B4-BE49-F238E27FC236}">
                  <a16:creationId xmlns:a16="http://schemas.microsoft.com/office/drawing/2014/main" id="{2ED2B9FD-AD71-4EF3-90F2-D2C74401725D}"/>
                </a:ext>
              </a:extLst>
            </p:cNvPr>
            <p:cNvSpPr/>
            <p:nvPr/>
          </p:nvSpPr>
          <p:spPr>
            <a:xfrm rot="18074332">
              <a:off x="8691678" y="1864825"/>
              <a:ext cx="153107" cy="15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19"/>
                <a:gd name="f5" fmla="val 5156"/>
                <a:gd name="f6" fmla="val 1"/>
                <a:gd name="f7" fmla="val 5153"/>
                <a:gd name="f8" fmla="val 5151"/>
                <a:gd name="f9" fmla="val 5148"/>
                <a:gd name="f10" fmla="val 3465"/>
                <a:gd name="f11" fmla="val 182"/>
                <a:gd name="f12" fmla="val 1750"/>
                <a:gd name="f13" fmla="val 319"/>
                <a:gd name="f14" fmla="val 54"/>
                <a:gd name="f15" fmla="val 410"/>
                <a:gd name="f16" fmla="val 24"/>
                <a:gd name="f17" fmla="val 437"/>
                <a:gd name="f18" fmla="val 3"/>
                <a:gd name="f19" fmla="val 467"/>
                <a:gd name="f20" fmla="val 4"/>
                <a:gd name="f21" fmla="val 496"/>
                <a:gd name="f22" fmla="val 29"/>
                <a:gd name="f23" fmla="val 518"/>
                <a:gd name="f24" fmla="val 57"/>
                <a:gd name="f25" fmla="val 61"/>
                <a:gd name="f26" fmla="val 1759"/>
                <a:gd name="f27" fmla="val 427"/>
                <a:gd name="f28" fmla="val 3475"/>
                <a:gd name="f29" fmla="val 291"/>
                <a:gd name="f30" fmla="val 5161"/>
                <a:gd name="f31" fmla="val 110"/>
                <a:gd name="f32" fmla="val 5191"/>
                <a:gd name="f33" fmla="val 105"/>
                <a:gd name="f34" fmla="val 5212"/>
                <a:gd name="f35" fmla="val 80"/>
                <a:gd name="f36" fmla="val 5210"/>
                <a:gd name="f37" fmla="val 48"/>
                <a:gd name="f38" fmla="val 5206"/>
                <a:gd name="f39" fmla="val 21"/>
                <a:gd name="f40" fmla="val 5181"/>
                <a:gd name="f41" fmla="*/ f0 1 5213"/>
                <a:gd name="f42" fmla="*/ f1 1 519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5213"/>
                <a:gd name="f49" fmla="*/ f46 1 519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213" h="51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2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4884;p66">
              <a:extLst>
                <a:ext uri="{FF2B5EF4-FFF2-40B4-BE49-F238E27FC236}">
                  <a16:creationId xmlns:a16="http://schemas.microsoft.com/office/drawing/2014/main" id="{6DE7BDE4-6696-4F4A-8AE6-D015A6D61524}"/>
                </a:ext>
              </a:extLst>
            </p:cNvPr>
            <p:cNvSpPr/>
            <p:nvPr/>
          </p:nvSpPr>
          <p:spPr>
            <a:xfrm rot="18074332">
              <a:off x="8730580" y="1870594"/>
              <a:ext cx="35743" cy="68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7"/>
                <a:gd name="f4" fmla="val 233"/>
                <a:gd name="f5" fmla="val 1161"/>
                <a:gd name="f6" fmla="val 1159"/>
                <a:gd name="f7" fmla="val 1156"/>
                <a:gd name="f8" fmla="val 1153"/>
                <a:gd name="f9" fmla="val 1"/>
                <a:gd name="f10" fmla="val 53"/>
                <a:gd name="f11" fmla="val 124"/>
                <a:gd name="f12" fmla="val 22"/>
                <a:gd name="f13" fmla="val 129"/>
                <a:gd name="f14" fmla="val 154"/>
                <a:gd name="f15" fmla="val 5"/>
                <a:gd name="f16" fmla="val 186"/>
                <a:gd name="f17" fmla="val 9"/>
                <a:gd name="f18" fmla="val 211"/>
                <a:gd name="f19" fmla="val 32"/>
                <a:gd name="f20" fmla="val 60"/>
                <a:gd name="f21" fmla="val 65"/>
                <a:gd name="f22" fmla="val 1166"/>
                <a:gd name="f23" fmla="val 109"/>
                <a:gd name="f24" fmla="val 1195"/>
                <a:gd name="f25" fmla="val 105"/>
                <a:gd name="f26" fmla="val 79"/>
                <a:gd name="f27" fmla="val 1214"/>
                <a:gd name="f28" fmla="val 48"/>
                <a:gd name="f29" fmla="val 1210"/>
                <a:gd name="f30" fmla="val 20"/>
                <a:gd name="f31" fmla="val 1191"/>
                <a:gd name="f32" fmla="*/ f0 1 1217"/>
                <a:gd name="f33" fmla="*/ f1 1 233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217"/>
                <a:gd name="f40" fmla="*/ f37 1 233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217" h="233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lnTo>
                    <a:pt x="f10" y="f11"/>
                  </a:lnTo>
                  <a:cubicBezTo>
                    <a:pt x="f12" y="f13"/>
                    <a:pt x="f9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4885;p66">
              <a:extLst>
                <a:ext uri="{FF2B5EF4-FFF2-40B4-BE49-F238E27FC236}">
                  <a16:creationId xmlns:a16="http://schemas.microsoft.com/office/drawing/2014/main" id="{4CDD3FEF-4748-4A30-8E39-EBD3DC0BE31F}"/>
                </a:ext>
              </a:extLst>
            </p:cNvPr>
            <p:cNvSpPr/>
            <p:nvPr/>
          </p:nvSpPr>
          <p:spPr>
            <a:xfrm rot="18074332">
              <a:off x="8713050" y="1861622"/>
              <a:ext cx="27258" cy="58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8"/>
                <a:gd name="f4" fmla="val 198"/>
                <a:gd name="f5" fmla="val 871"/>
                <a:gd name="f6" fmla="val 1"/>
                <a:gd name="f7" fmla="val 868"/>
                <a:gd name="f8" fmla="val 866"/>
                <a:gd name="f9" fmla="val 863"/>
                <a:gd name="f10" fmla="val 53"/>
                <a:gd name="f11" fmla="val 88"/>
                <a:gd name="f12" fmla="val 22"/>
                <a:gd name="f13" fmla="val 91"/>
                <a:gd name="f14" fmla="val 118"/>
                <a:gd name="f15" fmla="val 5"/>
                <a:gd name="f16" fmla="val 148"/>
                <a:gd name="f17" fmla="val 9"/>
                <a:gd name="f18" fmla="val 176"/>
                <a:gd name="f19" fmla="val 32"/>
                <a:gd name="f20" fmla="val 60"/>
                <a:gd name="f21" fmla="val 61"/>
                <a:gd name="f22" fmla="val 63"/>
                <a:gd name="f23" fmla="val 64"/>
                <a:gd name="f24" fmla="val 196"/>
                <a:gd name="f25" fmla="val 875"/>
                <a:gd name="f26" fmla="val 110"/>
                <a:gd name="f27" fmla="val 906"/>
                <a:gd name="f28" fmla="val 105"/>
                <a:gd name="f29" fmla="val 927"/>
                <a:gd name="f30" fmla="val 80"/>
                <a:gd name="f31" fmla="val 923"/>
                <a:gd name="f32" fmla="val 48"/>
                <a:gd name="f33" fmla="val 920"/>
                <a:gd name="f34" fmla="val 21"/>
                <a:gd name="f35" fmla="val 896"/>
                <a:gd name="f36" fmla="*/ f0 1 928"/>
                <a:gd name="f37" fmla="*/ f1 1 198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928"/>
                <a:gd name="f44" fmla="*/ f41 1 198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928" h="19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4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4886;p66">
              <a:extLst>
                <a:ext uri="{FF2B5EF4-FFF2-40B4-BE49-F238E27FC236}">
                  <a16:creationId xmlns:a16="http://schemas.microsoft.com/office/drawing/2014/main" id="{8083AD5F-D6C1-4087-904E-2A505E7FD5C5}"/>
                </a:ext>
              </a:extLst>
            </p:cNvPr>
            <p:cNvSpPr/>
            <p:nvPr/>
          </p:nvSpPr>
          <p:spPr>
            <a:xfrm rot="18074332">
              <a:off x="8454230" y="1486782"/>
              <a:ext cx="157834" cy="558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74"/>
                <a:gd name="f4" fmla="val 1901"/>
                <a:gd name="f5" fmla="val 5311"/>
                <a:gd name="f6" fmla="val 5303"/>
                <a:gd name="f7" fmla="val 5296"/>
                <a:gd name="f8" fmla="val 2"/>
                <a:gd name="f9" fmla="val 5288"/>
                <a:gd name="f10" fmla="val 5"/>
                <a:gd name="f11" fmla="val 3611"/>
                <a:gd name="f12" fmla="val 773"/>
                <a:gd name="f13" fmla="val 1846"/>
                <a:gd name="f14" fmla="val 1374"/>
                <a:gd name="f15" fmla="val 48"/>
                <a:gd name="f16" fmla="val 1793"/>
                <a:gd name="f17" fmla="val 18"/>
                <a:gd name="f18" fmla="val 1800"/>
                <a:gd name="f19" fmla="val 1"/>
                <a:gd name="f20" fmla="val 1828"/>
                <a:gd name="f21" fmla="val 8"/>
                <a:gd name="f22" fmla="val 1858"/>
                <a:gd name="f23" fmla="val 12"/>
                <a:gd name="f24" fmla="val 1884"/>
                <a:gd name="f25" fmla="val 36"/>
                <a:gd name="f26" fmla="val 60"/>
                <a:gd name="f27" fmla="val 65"/>
                <a:gd name="f28" fmla="val 68"/>
                <a:gd name="f29" fmla="val 1899"/>
                <a:gd name="f30" fmla="val 73"/>
                <a:gd name="f31" fmla="val 1878"/>
                <a:gd name="f32" fmla="val 1481"/>
                <a:gd name="f33" fmla="val 3649"/>
                <a:gd name="f34" fmla="val 875"/>
                <a:gd name="f35" fmla="val 5335"/>
                <a:gd name="f36" fmla="val 105"/>
                <a:gd name="f37" fmla="val 5362"/>
                <a:gd name="f38" fmla="val 92"/>
                <a:gd name="f39" fmla="val 58"/>
                <a:gd name="f40" fmla="val 32"/>
                <a:gd name="f41" fmla="val 5353"/>
                <a:gd name="f42" fmla="val 13"/>
                <a:gd name="f43" fmla="val 5332"/>
                <a:gd name="f44" fmla="*/ f0 1 5374"/>
                <a:gd name="f45" fmla="*/ f1 1 1901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374"/>
                <a:gd name="f52" fmla="*/ f49 1 1901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374" h="19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29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39"/>
                    <a:pt x="f37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4887;p66">
              <a:extLst>
                <a:ext uri="{FF2B5EF4-FFF2-40B4-BE49-F238E27FC236}">
                  <a16:creationId xmlns:a16="http://schemas.microsoft.com/office/drawing/2014/main" id="{83134848-5650-43CE-B1BC-97BF33CD06BE}"/>
                </a:ext>
              </a:extLst>
            </p:cNvPr>
            <p:cNvSpPr/>
            <p:nvPr/>
          </p:nvSpPr>
          <p:spPr>
            <a:xfrm rot="18074332">
              <a:off x="8496201" y="1511096"/>
              <a:ext cx="37682" cy="155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83"/>
                <a:gd name="f4" fmla="val 528"/>
                <a:gd name="f5" fmla="val 1220"/>
                <a:gd name="f6" fmla="val 1214"/>
                <a:gd name="f7" fmla="val 1208"/>
                <a:gd name="f8" fmla="val 1"/>
                <a:gd name="f9" fmla="val 1203"/>
                <a:gd name="f10" fmla="val 3"/>
                <a:gd name="f11" fmla="val 45"/>
                <a:gd name="f12" fmla="val 422"/>
                <a:gd name="f13" fmla="val 16"/>
                <a:gd name="f14" fmla="val 430"/>
                <a:gd name="f15" fmla="val 463"/>
                <a:gd name="f16" fmla="val 12"/>
                <a:gd name="f17" fmla="val 492"/>
                <a:gd name="f18" fmla="val 21"/>
                <a:gd name="f19" fmla="val 513"/>
                <a:gd name="f20" fmla="val 40"/>
                <a:gd name="f21" fmla="val 527"/>
                <a:gd name="f22" fmla="val 63"/>
                <a:gd name="f23" fmla="val 70"/>
                <a:gd name="f24" fmla="val 76"/>
                <a:gd name="f25" fmla="val 80"/>
                <a:gd name="f26" fmla="val 524"/>
                <a:gd name="f27" fmla="val 1238"/>
                <a:gd name="f28" fmla="val 107"/>
                <a:gd name="f29" fmla="val 1267"/>
                <a:gd name="f30" fmla="val 97"/>
                <a:gd name="f31" fmla="val 1282"/>
                <a:gd name="f32" fmla="val 66"/>
                <a:gd name="f33" fmla="val 1272"/>
                <a:gd name="f34" fmla="val 37"/>
                <a:gd name="f35" fmla="val 1264"/>
                <a:gd name="f36" fmla="val 15"/>
                <a:gd name="f37" fmla="val 1243"/>
                <a:gd name="f38" fmla="*/ f0 1 1283"/>
                <a:gd name="f39" fmla="*/ f1 1 528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283"/>
                <a:gd name="f46" fmla="*/ f43 1 528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283" h="5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8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1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4888;p66">
              <a:extLst>
                <a:ext uri="{FF2B5EF4-FFF2-40B4-BE49-F238E27FC236}">
                  <a16:creationId xmlns:a16="http://schemas.microsoft.com/office/drawing/2014/main" id="{8071E464-A808-4F37-9D0A-EB8A66E266F1}"/>
                </a:ext>
              </a:extLst>
            </p:cNvPr>
            <p:cNvSpPr/>
            <p:nvPr/>
          </p:nvSpPr>
          <p:spPr>
            <a:xfrm rot="18074332">
              <a:off x="8484585" y="1504877"/>
              <a:ext cx="22494" cy="94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6"/>
                <a:gd name="f4" fmla="val 321"/>
                <a:gd name="f5" fmla="val 703"/>
                <a:gd name="f6" fmla="val 698"/>
                <a:gd name="f7" fmla="val 693"/>
                <a:gd name="f8" fmla="val 1"/>
                <a:gd name="f9" fmla="val 687"/>
                <a:gd name="f10" fmla="val 3"/>
                <a:gd name="f11" fmla="val 45"/>
                <a:gd name="f12" fmla="val 213"/>
                <a:gd name="f13" fmla="val 15"/>
                <a:gd name="f14" fmla="val 222"/>
                <a:gd name="f15" fmla="val 253"/>
                <a:gd name="f16" fmla="val 10"/>
                <a:gd name="f17" fmla="val 282"/>
                <a:gd name="f18" fmla="val 17"/>
                <a:gd name="f19" fmla="val 306"/>
                <a:gd name="f20" fmla="val 38"/>
                <a:gd name="f21" fmla="val 320"/>
                <a:gd name="f22" fmla="val 61"/>
                <a:gd name="f23" fmla="val 67"/>
                <a:gd name="f24" fmla="val 74"/>
                <a:gd name="f25" fmla="val 317"/>
                <a:gd name="f26" fmla="val 79"/>
                <a:gd name="f27" fmla="val 722"/>
                <a:gd name="f28" fmla="val 108"/>
                <a:gd name="f29" fmla="val 752"/>
                <a:gd name="f30" fmla="val 99"/>
                <a:gd name="f31" fmla="val 757"/>
                <a:gd name="f32" fmla="val 750"/>
                <a:gd name="f33" fmla="val 727"/>
                <a:gd name="f34" fmla="*/ f0 1 766"/>
                <a:gd name="f35" fmla="*/ f1 1 321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766"/>
                <a:gd name="f42" fmla="*/ f39 1 321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766" h="32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8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lnTo>
                    <a:pt x="f27" y="f28"/>
                  </a:lnTo>
                  <a:cubicBezTo>
                    <a:pt x="f29" y="f30"/>
                    <a:pt x="f3" y="f23"/>
                    <a:pt x="f31" y="f20"/>
                  </a:cubicBezTo>
                  <a:cubicBezTo>
                    <a:pt x="f32" y="f13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4889;p66">
              <a:extLst>
                <a:ext uri="{FF2B5EF4-FFF2-40B4-BE49-F238E27FC236}">
                  <a16:creationId xmlns:a16="http://schemas.microsoft.com/office/drawing/2014/main" id="{9831BD74-47AE-4B49-8A51-A7B78F181B37}"/>
                </a:ext>
              </a:extLst>
            </p:cNvPr>
            <p:cNvSpPr/>
            <p:nvPr/>
          </p:nvSpPr>
          <p:spPr>
            <a:xfrm rot="18074332">
              <a:off x="8477427" y="1476438"/>
              <a:ext cx="20674" cy="80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4"/>
                <a:gd name="f4" fmla="val 273"/>
                <a:gd name="f5" fmla="val 640"/>
                <a:gd name="f6" fmla="val 1"/>
                <a:gd name="f7" fmla="val 636"/>
                <a:gd name="f8" fmla="val 631"/>
                <a:gd name="f9" fmla="val 627"/>
                <a:gd name="f10" fmla="val 2"/>
                <a:gd name="f11" fmla="val 47"/>
                <a:gd name="f12" fmla="val 166"/>
                <a:gd name="f13" fmla="val 19"/>
                <a:gd name="f14" fmla="val 176"/>
                <a:gd name="f15" fmla="val 206"/>
                <a:gd name="f16" fmla="val 9"/>
                <a:gd name="f17" fmla="val 234"/>
                <a:gd name="f18" fmla="val 16"/>
                <a:gd name="f19" fmla="val 257"/>
                <a:gd name="f20" fmla="val 40"/>
                <a:gd name="f21" fmla="val 63"/>
                <a:gd name="f22" fmla="val 66"/>
                <a:gd name="f23" fmla="val 71"/>
                <a:gd name="f24" fmla="val 271"/>
                <a:gd name="f25" fmla="val 77"/>
                <a:gd name="f26" fmla="val 657"/>
                <a:gd name="f27" fmla="val 108"/>
                <a:gd name="f28" fmla="val 685"/>
                <a:gd name="f29" fmla="val 99"/>
                <a:gd name="f30" fmla="val 69"/>
                <a:gd name="f31" fmla="val 695"/>
                <a:gd name="f32" fmla="val 41"/>
                <a:gd name="f33" fmla="val 687"/>
                <a:gd name="f34" fmla="val 17"/>
                <a:gd name="f35" fmla="val 665"/>
                <a:gd name="f36" fmla="*/ f0 1 704"/>
                <a:gd name="f37" fmla="*/ f1 1 273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704"/>
                <a:gd name="f44" fmla="*/ f41 1 27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4" h="273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4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4890;p66">
              <a:extLst>
                <a:ext uri="{FF2B5EF4-FFF2-40B4-BE49-F238E27FC236}">
                  <a16:creationId xmlns:a16="http://schemas.microsoft.com/office/drawing/2014/main" id="{6CF2642D-00DD-4374-A2B5-8FE54D993488}"/>
                </a:ext>
              </a:extLst>
            </p:cNvPr>
            <p:cNvSpPr/>
            <p:nvPr/>
          </p:nvSpPr>
          <p:spPr>
            <a:xfrm rot="18074332">
              <a:off x="8522125" y="1289313"/>
              <a:ext cx="25786" cy="15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78"/>
                <a:gd name="f4" fmla="val 533"/>
                <a:gd name="f5" fmla="val 814"/>
                <a:gd name="f6" fmla="val 805"/>
                <a:gd name="f7" fmla="val 796"/>
                <a:gd name="f8" fmla="val 2"/>
                <a:gd name="f9" fmla="val 788"/>
                <a:gd name="f10" fmla="val 7"/>
                <a:gd name="f11" fmla="val 36"/>
                <a:gd name="f12" fmla="val 430"/>
                <a:gd name="f13" fmla="val 10"/>
                <a:gd name="f14" fmla="val 444"/>
                <a:gd name="f15" fmla="val 477"/>
                <a:gd name="f16" fmla="val 14"/>
                <a:gd name="f17" fmla="val 504"/>
                <a:gd name="f18" fmla="val 26"/>
                <a:gd name="f19" fmla="val 522"/>
                <a:gd name="f20" fmla="val 43"/>
                <a:gd name="f21" fmla="val 532"/>
                <a:gd name="f22" fmla="val 63"/>
                <a:gd name="f23" fmla="val 71"/>
                <a:gd name="f24" fmla="val 81"/>
                <a:gd name="f25" fmla="val 531"/>
                <a:gd name="f26" fmla="val 90"/>
                <a:gd name="f27" fmla="val 525"/>
                <a:gd name="f28" fmla="val 842"/>
                <a:gd name="f29" fmla="val 103"/>
                <a:gd name="f30" fmla="val 867"/>
                <a:gd name="f31" fmla="val 89"/>
                <a:gd name="f32" fmla="val 877"/>
                <a:gd name="f33" fmla="val 55"/>
                <a:gd name="f34" fmla="val 863"/>
                <a:gd name="f35" fmla="val 28"/>
                <a:gd name="f36" fmla="val 853"/>
                <a:gd name="f37" fmla="val 834"/>
                <a:gd name="f38" fmla="*/ f0 1 878"/>
                <a:gd name="f39" fmla="*/ f1 1 533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878"/>
                <a:gd name="f46" fmla="*/ f43 1 533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878" h="5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13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4891;p66">
              <a:extLst>
                <a:ext uri="{FF2B5EF4-FFF2-40B4-BE49-F238E27FC236}">
                  <a16:creationId xmlns:a16="http://schemas.microsoft.com/office/drawing/2014/main" id="{CCAB9D13-9BF1-4451-BD25-8A01D0870D73}"/>
                </a:ext>
              </a:extLst>
            </p:cNvPr>
            <p:cNvSpPr/>
            <p:nvPr/>
          </p:nvSpPr>
          <p:spPr>
            <a:xfrm rot="18074332">
              <a:off x="8080790" y="1230782"/>
              <a:ext cx="24816" cy="218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5"/>
                <a:gd name="f4" fmla="val 7451"/>
                <a:gd name="f5" fmla="val 61"/>
                <a:gd name="f6" fmla="val 57"/>
                <a:gd name="f7" fmla="val 53"/>
                <a:gd name="f8" fmla="val 1"/>
                <a:gd name="f9" fmla="val 49"/>
                <a:gd name="f10" fmla="val 2"/>
                <a:gd name="f11" fmla="val 19"/>
                <a:gd name="f12" fmla="val 9"/>
                <a:gd name="f13" fmla="val 40"/>
                <a:gd name="f14" fmla="val 7"/>
                <a:gd name="f15" fmla="val 69"/>
                <a:gd name="f16" fmla="val 595"/>
                <a:gd name="f17" fmla="val 2471"/>
                <a:gd name="f18" fmla="val 734"/>
                <a:gd name="f19" fmla="val 4935"/>
                <a:gd name="f20" fmla="val 422"/>
                <a:gd name="f21" fmla="val 7390"/>
                <a:gd name="f22" fmla="val 419"/>
                <a:gd name="f23" fmla="val 7419"/>
                <a:gd name="f24" fmla="val 440"/>
                <a:gd name="f25" fmla="val 7447"/>
                <a:gd name="f26" fmla="val 470"/>
                <a:gd name="f27" fmla="val 7450"/>
                <a:gd name="f28" fmla="val 477"/>
                <a:gd name="f29" fmla="val 504"/>
                <a:gd name="f30" fmla="val 527"/>
                <a:gd name="f31" fmla="val 7429"/>
                <a:gd name="f32" fmla="val 530"/>
                <a:gd name="f33" fmla="val 7406"/>
                <a:gd name="f34" fmla="val 4937"/>
                <a:gd name="f35" fmla="val 704"/>
                <a:gd name="f36" fmla="val 2461"/>
                <a:gd name="f37" fmla="val 114"/>
                <a:gd name="f38" fmla="val 43"/>
                <a:gd name="f39" fmla="val 108"/>
                <a:gd name="f40" fmla="val 18"/>
                <a:gd name="f41" fmla="val 86"/>
                <a:gd name="f42" fmla="*/ f0 1 845"/>
                <a:gd name="f43" fmla="*/ f1 1 7451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45"/>
                <a:gd name="f50" fmla="*/ f47 1 7451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45" h="745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2" y="f33"/>
                  </a:cubicBezTo>
                  <a:cubicBezTo>
                    <a:pt x="f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4892;p66">
              <a:extLst>
                <a:ext uri="{FF2B5EF4-FFF2-40B4-BE49-F238E27FC236}">
                  <a16:creationId xmlns:a16="http://schemas.microsoft.com/office/drawing/2014/main" id="{40885B0B-DD15-490F-B060-6DC3555F7A92}"/>
                </a:ext>
              </a:extLst>
            </p:cNvPr>
            <p:cNvSpPr/>
            <p:nvPr/>
          </p:nvSpPr>
          <p:spPr>
            <a:xfrm rot="18074332">
              <a:off x="8102316" y="1350779"/>
              <a:ext cx="6839" cy="5568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33"/>
                <a:gd name="f5" fmla="val 1896"/>
                <a:gd name="f6" fmla="val 62"/>
                <a:gd name="f7" fmla="val 1"/>
                <a:gd name="f8" fmla="val 58"/>
                <a:gd name="f9" fmla="val 55"/>
                <a:gd name="f10" fmla="val 51"/>
                <a:gd name="f11" fmla="val 2"/>
                <a:gd name="f12" fmla="val 22"/>
                <a:gd name="f13" fmla="val 5"/>
                <a:gd name="f14" fmla="val 33"/>
                <a:gd name="f15" fmla="val 6"/>
                <a:gd name="f16" fmla="val 65"/>
                <a:gd name="f17" fmla="val 100"/>
                <a:gd name="f18" fmla="val 650"/>
                <a:gd name="f19" fmla="val 123"/>
                <a:gd name="f20" fmla="val 1247"/>
                <a:gd name="f21" fmla="val 73"/>
                <a:gd name="f22" fmla="val 1838"/>
                <a:gd name="f23" fmla="val 70"/>
                <a:gd name="f24" fmla="val 1868"/>
                <a:gd name="f25" fmla="val 93"/>
                <a:gd name="f26" fmla="val 1895"/>
                <a:gd name="f27" fmla="val 128"/>
                <a:gd name="f28" fmla="val 155"/>
                <a:gd name="f29" fmla="val 1875"/>
                <a:gd name="f30" fmla="val 182"/>
                <a:gd name="f31" fmla="val 1848"/>
                <a:gd name="f32" fmla="val 232"/>
                <a:gd name="f33" fmla="val 1248"/>
                <a:gd name="f34" fmla="val 208"/>
                <a:gd name="f35" fmla="val 643"/>
                <a:gd name="f36" fmla="val 114"/>
                <a:gd name="f37" fmla="val 47"/>
                <a:gd name="f38" fmla="val 112"/>
                <a:gd name="f39" fmla="val 21"/>
                <a:gd name="f40" fmla="val 89"/>
                <a:gd name="f41" fmla="*/ f1 1 233"/>
                <a:gd name="f42" fmla="*/ f2 1 1896"/>
                <a:gd name="f43" fmla="val f3"/>
                <a:gd name="f44" fmla="val f4"/>
                <a:gd name="f45" fmla="val f5"/>
                <a:gd name="f46" fmla="+- f45 0 f43"/>
                <a:gd name="f47" fmla="+- f44 0 f43"/>
                <a:gd name="f48" fmla="*/ f47 1 233"/>
                <a:gd name="f49" fmla="*/ f46 1 1896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233" h="1896">
                  <a:moveTo>
                    <a:pt x="f6" y="f7"/>
                  </a:moveTo>
                  <a:cubicBezTo>
                    <a:pt x="f8" y="f7"/>
                    <a:pt x="f9" y="f7"/>
                    <a:pt x="f10" y="f11"/>
                  </a:cubicBezTo>
                  <a:cubicBezTo>
                    <a:pt x="f12" y="f13"/>
                    <a:pt x="f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19" y="f5"/>
                  </a:cubicBezTo>
                  <a:lnTo>
                    <a:pt x="f27" y="f5"/>
                  </a:lnTo>
                  <a:cubicBezTo>
                    <a:pt x="f28" y="f5"/>
                    <a:pt x="f0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4893;p66">
              <a:extLst>
                <a:ext uri="{FF2B5EF4-FFF2-40B4-BE49-F238E27FC236}">
                  <a16:creationId xmlns:a16="http://schemas.microsoft.com/office/drawing/2014/main" id="{D3C0B920-A00E-4B79-A725-41BB5A540610}"/>
                </a:ext>
              </a:extLst>
            </p:cNvPr>
            <p:cNvSpPr/>
            <p:nvPr/>
          </p:nvSpPr>
          <p:spPr>
            <a:xfrm rot="18074332">
              <a:off x="8109606" y="1406452"/>
              <a:ext cx="7104" cy="18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2"/>
                <a:gd name="f4" fmla="val 630"/>
                <a:gd name="f5" fmla="val 61"/>
                <a:gd name="f6" fmla="val 57"/>
                <a:gd name="f7" fmla="val 53"/>
                <a:gd name="f8" fmla="val 1"/>
                <a:gd name="f9" fmla="val 49"/>
                <a:gd name="f10" fmla="val 2"/>
                <a:gd name="f11" fmla="val 20"/>
                <a:gd name="f12" fmla="val 9"/>
                <a:gd name="f13" fmla="val 37"/>
                <a:gd name="f14" fmla="val 8"/>
                <a:gd name="f15" fmla="val 67"/>
                <a:gd name="f16" fmla="val 127"/>
                <a:gd name="f17" fmla="val 587"/>
                <a:gd name="f18" fmla="val 133"/>
                <a:gd name="f19" fmla="val 613"/>
                <a:gd name="f20" fmla="val 156"/>
                <a:gd name="f21" fmla="val 181"/>
                <a:gd name="f22" fmla="val 186"/>
                <a:gd name="f23" fmla="val 190"/>
                <a:gd name="f24" fmla="val 628"/>
                <a:gd name="f25" fmla="val 193"/>
                <a:gd name="f26" fmla="val 221"/>
                <a:gd name="f27" fmla="val 621"/>
                <a:gd name="f28" fmla="val 241"/>
                <a:gd name="f29" fmla="val 593"/>
                <a:gd name="f30" fmla="val 234"/>
                <a:gd name="f31" fmla="val 563"/>
                <a:gd name="f32" fmla="val 114"/>
                <a:gd name="f33" fmla="val 43"/>
                <a:gd name="f34" fmla="val 108"/>
                <a:gd name="f35" fmla="val 19"/>
                <a:gd name="f36" fmla="val 85"/>
                <a:gd name="f37" fmla="*/ f0 1 242"/>
                <a:gd name="f38" fmla="*/ f1 1 630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42"/>
                <a:gd name="f45" fmla="*/ f42 1 630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42" h="63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4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4894;p66">
              <a:extLst>
                <a:ext uri="{FF2B5EF4-FFF2-40B4-BE49-F238E27FC236}">
                  <a16:creationId xmlns:a16="http://schemas.microsoft.com/office/drawing/2014/main" id="{9F507690-F5FD-4A9A-959A-58D4052C367B}"/>
                </a:ext>
              </a:extLst>
            </p:cNvPr>
            <p:cNvSpPr/>
            <p:nvPr/>
          </p:nvSpPr>
          <p:spPr>
            <a:xfrm rot="18074332">
              <a:off x="8229201" y="1466143"/>
              <a:ext cx="33567" cy="456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3"/>
                <a:gd name="f4" fmla="val 1555"/>
                <a:gd name="f5" fmla="val 60"/>
                <a:gd name="f6" fmla="val 56"/>
                <a:gd name="f7" fmla="val 51"/>
                <a:gd name="f8" fmla="val 1"/>
                <a:gd name="f9" fmla="val 46"/>
                <a:gd name="f10" fmla="val 2"/>
                <a:gd name="f11" fmla="val 18"/>
                <a:gd name="f12" fmla="val 9"/>
                <a:gd name="f13" fmla="val 38"/>
                <a:gd name="f14" fmla="val 8"/>
                <a:gd name="f15" fmla="val 67"/>
                <a:gd name="f16" fmla="val 157"/>
                <a:gd name="f17" fmla="val 666"/>
                <a:gd name="f18" fmla="val 538"/>
                <a:gd name="f19" fmla="val 1205"/>
                <a:gd name="f20" fmla="val 1053"/>
                <a:gd name="f21" fmla="val 1546"/>
                <a:gd name="f22" fmla="val 1062"/>
                <a:gd name="f23" fmla="val 1550"/>
                <a:gd name="f24" fmla="val 1072"/>
                <a:gd name="f25" fmla="val 1554"/>
                <a:gd name="f26" fmla="val 1083"/>
                <a:gd name="f27" fmla="val 1100"/>
                <a:gd name="f28" fmla="val 1119"/>
                <a:gd name="f29" fmla="val 1127"/>
                <a:gd name="f30" fmla="val 1531"/>
                <a:gd name="f31" fmla="val 1506"/>
                <a:gd name="f32" fmla="val 1136"/>
                <a:gd name="f33" fmla="val 1470"/>
                <a:gd name="f34" fmla="val 1111"/>
                <a:gd name="f35" fmla="val 1455"/>
                <a:gd name="f36" fmla="val 620"/>
                <a:gd name="f37" fmla="val 1128"/>
                <a:gd name="f38" fmla="val 257"/>
                <a:gd name="f39" fmla="val 613"/>
                <a:gd name="f40" fmla="val 113"/>
                <a:gd name="f41" fmla="val 40"/>
                <a:gd name="f42" fmla="val 106"/>
                <a:gd name="f43" fmla="val 16"/>
                <a:gd name="f44" fmla="val 85"/>
                <a:gd name="f45" fmla="*/ f0 1 1143"/>
                <a:gd name="f46" fmla="*/ f1 1 155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143"/>
                <a:gd name="f53" fmla="*/ f50 1 155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143" h="155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1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4895;p66">
              <a:extLst>
                <a:ext uri="{FF2B5EF4-FFF2-40B4-BE49-F238E27FC236}">
                  <a16:creationId xmlns:a16="http://schemas.microsoft.com/office/drawing/2014/main" id="{8D611064-D521-4A2E-A62E-3EE41EBA82E6}"/>
                </a:ext>
              </a:extLst>
            </p:cNvPr>
            <p:cNvSpPr/>
            <p:nvPr/>
          </p:nvSpPr>
          <p:spPr>
            <a:xfrm rot="18074332">
              <a:off x="8243018" y="1470966"/>
              <a:ext cx="11192" cy="104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"/>
                <a:gd name="f4" fmla="val 357"/>
                <a:gd name="f5" fmla="val 62"/>
                <a:gd name="f6" fmla="val 1"/>
                <a:gd name="f7" fmla="val 47"/>
                <a:gd name="f8" fmla="val 33"/>
                <a:gd name="f9" fmla="val 7"/>
                <a:gd name="f10" fmla="val 22"/>
                <a:gd name="f11" fmla="val 18"/>
                <a:gd name="f12" fmla="val 40"/>
                <a:gd name="f13" fmla="val 2"/>
                <a:gd name="f14" fmla="val 75"/>
                <a:gd name="f15" fmla="val 23"/>
                <a:gd name="f16" fmla="val 96"/>
                <a:gd name="f17" fmla="val 283"/>
                <a:gd name="f18" fmla="val 342"/>
                <a:gd name="f19" fmla="val 293"/>
                <a:gd name="f20" fmla="val 351"/>
                <a:gd name="f21" fmla="val 305"/>
                <a:gd name="f22" fmla="val 320"/>
                <a:gd name="f23" fmla="val 334"/>
                <a:gd name="f24" fmla="val 348"/>
                <a:gd name="f25" fmla="val 361"/>
                <a:gd name="f26" fmla="val 341"/>
                <a:gd name="f27" fmla="val 317"/>
                <a:gd name="f28" fmla="val 379"/>
                <a:gd name="f29" fmla="val 358"/>
                <a:gd name="f30" fmla="val 263"/>
                <a:gd name="f31" fmla="val 100"/>
                <a:gd name="f32" fmla="val 16"/>
                <a:gd name="f33" fmla="val 89"/>
                <a:gd name="f34" fmla="val 6"/>
                <a:gd name="f35" fmla="val 76"/>
                <a:gd name="f36" fmla="*/ f0 1 381"/>
                <a:gd name="f37" fmla="*/ f1 1 35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81"/>
                <a:gd name="f44" fmla="*/ f41 1 35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81" h="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cubicBezTo>
                    <a:pt x="f3" y="f27"/>
                    <a:pt x="f28" y="f17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4896;p66">
              <a:extLst>
                <a:ext uri="{FF2B5EF4-FFF2-40B4-BE49-F238E27FC236}">
                  <a16:creationId xmlns:a16="http://schemas.microsoft.com/office/drawing/2014/main" id="{2D25D954-94AE-4BDF-BF27-543FCBEC050F}"/>
                </a:ext>
              </a:extLst>
            </p:cNvPr>
            <p:cNvSpPr/>
            <p:nvPr/>
          </p:nvSpPr>
          <p:spPr>
            <a:xfrm rot="18074332">
              <a:off x="8401332" y="1631641"/>
              <a:ext cx="21588" cy="1459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5"/>
                <a:gd name="f4" fmla="val 4971"/>
                <a:gd name="f5" fmla="val 60"/>
                <a:gd name="f6" fmla="val 1"/>
                <a:gd name="f7" fmla="val 55"/>
                <a:gd name="f8" fmla="val 49"/>
                <a:gd name="f9" fmla="val 2"/>
                <a:gd name="f10" fmla="val 44"/>
                <a:gd name="f11" fmla="val 3"/>
                <a:gd name="f12" fmla="val 16"/>
                <a:gd name="f13" fmla="val 15"/>
                <a:gd name="f14" fmla="val 45"/>
                <a:gd name="f15" fmla="val 9"/>
                <a:gd name="f16" fmla="val 73"/>
                <a:gd name="f17" fmla="val 493"/>
                <a:gd name="f18" fmla="val 1625"/>
                <a:gd name="f19" fmla="val 624"/>
                <a:gd name="f20" fmla="val 3297"/>
                <a:gd name="f21" fmla="val 387"/>
                <a:gd name="f22" fmla="val 4908"/>
                <a:gd name="f23" fmla="val 382"/>
                <a:gd name="f24" fmla="val 4938"/>
                <a:gd name="f25" fmla="val 403"/>
                <a:gd name="f26" fmla="val 4966"/>
                <a:gd name="f27" fmla="val 434"/>
                <a:gd name="f28" fmla="val 442"/>
                <a:gd name="f29" fmla="val 467"/>
                <a:gd name="f30" fmla="val 491"/>
                <a:gd name="f31" fmla="val 4949"/>
                <a:gd name="f32" fmla="val 494"/>
                <a:gd name="f33" fmla="val 4922"/>
                <a:gd name="f34" fmla="val 601"/>
                <a:gd name="f35" fmla="val 1608"/>
                <a:gd name="f36" fmla="val 111"/>
                <a:gd name="f37" fmla="val 39"/>
                <a:gd name="f38" fmla="val 104"/>
                <a:gd name="f39" fmla="val 83"/>
                <a:gd name="f40" fmla="*/ f0 1 735"/>
                <a:gd name="f41" fmla="*/ f1 1 497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35"/>
                <a:gd name="f48" fmla="*/ f45 1 497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35" h="49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4"/>
                  </a:cubicBezTo>
                  <a:lnTo>
                    <a:pt x="f28" y="f4"/>
                  </a:lnTo>
                  <a:cubicBezTo>
                    <a:pt x="f29" y="f4"/>
                    <a:pt x="f30" y="f31"/>
                    <a:pt x="f32" y="f33"/>
                  </a:cubicBezTo>
                  <a:cubicBezTo>
                    <a:pt x="f3" y="f20"/>
                    <a:pt x="f34" y="f35"/>
                    <a:pt x="f36" y="f37"/>
                  </a:cubicBezTo>
                  <a:cubicBezTo>
                    <a:pt x="f38" y="f12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4897;p66">
              <a:extLst>
                <a:ext uri="{FF2B5EF4-FFF2-40B4-BE49-F238E27FC236}">
                  <a16:creationId xmlns:a16="http://schemas.microsoft.com/office/drawing/2014/main" id="{94CC56CF-34C4-44B8-9236-9861EC870AC7}"/>
                </a:ext>
              </a:extLst>
            </p:cNvPr>
            <p:cNvSpPr/>
            <p:nvPr/>
          </p:nvSpPr>
          <p:spPr>
            <a:xfrm rot="18074332">
              <a:off x="8392416" y="1703632"/>
              <a:ext cx="5550" cy="211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9"/>
                <a:gd name="f4" fmla="val 721"/>
                <a:gd name="f5" fmla="val 60"/>
                <a:gd name="f6" fmla="val 57"/>
                <a:gd name="f7" fmla="val 54"/>
                <a:gd name="f8" fmla="val 52"/>
                <a:gd name="f9" fmla="val 1"/>
                <a:gd name="f10" fmla="val 22"/>
                <a:gd name="f11" fmla="val 4"/>
                <a:gd name="f12" fmla="val 31"/>
                <a:gd name="f13" fmla="val 3"/>
                <a:gd name="f14" fmla="val 61"/>
                <a:gd name="f15" fmla="val 77"/>
                <a:gd name="f16" fmla="val 672"/>
                <a:gd name="f17" fmla="val 80"/>
                <a:gd name="f18" fmla="val 700"/>
                <a:gd name="f19" fmla="val 106"/>
                <a:gd name="f20" fmla="val 720"/>
                <a:gd name="f21" fmla="val 131"/>
                <a:gd name="f22" fmla="val 137"/>
                <a:gd name="f23" fmla="val 167"/>
                <a:gd name="f24" fmla="val 716"/>
                <a:gd name="f25" fmla="val 188"/>
                <a:gd name="f26" fmla="val 690"/>
                <a:gd name="f27" fmla="val 185"/>
                <a:gd name="f28" fmla="val 659"/>
                <a:gd name="f29" fmla="val 113"/>
                <a:gd name="f30" fmla="val 49"/>
                <a:gd name="f31" fmla="val 109"/>
                <a:gd name="f32" fmla="val 21"/>
                <a:gd name="f33" fmla="val 86"/>
                <a:gd name="f34" fmla="*/ f0 1 189"/>
                <a:gd name="f35" fmla="*/ f1 1 721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89"/>
                <a:gd name="f42" fmla="*/ f39 1 721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89" h="721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4898;p66">
              <a:extLst>
                <a:ext uri="{FF2B5EF4-FFF2-40B4-BE49-F238E27FC236}">
                  <a16:creationId xmlns:a16="http://schemas.microsoft.com/office/drawing/2014/main" id="{C1606051-D749-41FE-8EEA-D0ECC2655ABC}"/>
                </a:ext>
              </a:extLst>
            </p:cNvPr>
            <p:cNvSpPr/>
            <p:nvPr/>
          </p:nvSpPr>
          <p:spPr>
            <a:xfrm rot="18074332">
              <a:off x="8372898" y="1716360"/>
              <a:ext cx="10981" cy="306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4"/>
                <a:gd name="f4" fmla="val 1043"/>
                <a:gd name="f5" fmla="val 59"/>
                <a:gd name="f6" fmla="val 56"/>
                <a:gd name="f7" fmla="val 52"/>
                <a:gd name="f8" fmla="val 48"/>
                <a:gd name="f9" fmla="val 1"/>
                <a:gd name="f10" fmla="val 17"/>
                <a:gd name="f11" fmla="val 5"/>
                <a:gd name="f12" fmla="val 34"/>
                <a:gd name="f13" fmla="val 6"/>
                <a:gd name="f14" fmla="val 65"/>
                <a:gd name="f15" fmla="val 68"/>
                <a:gd name="f16" fmla="val 381"/>
                <a:gd name="f17" fmla="val 155"/>
                <a:gd name="f18" fmla="val 699"/>
                <a:gd name="f19" fmla="val 259"/>
                <a:gd name="f20" fmla="val 1005"/>
                <a:gd name="f21" fmla="val 266"/>
                <a:gd name="f22" fmla="val 1028"/>
                <a:gd name="f23" fmla="val 288"/>
                <a:gd name="f24" fmla="val 1042"/>
                <a:gd name="f25" fmla="val 312"/>
                <a:gd name="f26" fmla="val 316"/>
                <a:gd name="f27" fmla="val 323"/>
                <a:gd name="f28" fmla="val 1041"/>
                <a:gd name="f29" fmla="val 329"/>
                <a:gd name="f30" fmla="val 1038"/>
                <a:gd name="f31" fmla="val 358"/>
                <a:gd name="f32" fmla="val 1029"/>
                <a:gd name="f33" fmla="val 373"/>
                <a:gd name="f34" fmla="val 998"/>
                <a:gd name="f35" fmla="val 363"/>
                <a:gd name="f36" fmla="val 970"/>
                <a:gd name="f37" fmla="val 666"/>
                <a:gd name="f38" fmla="val 177"/>
                <a:gd name="f39" fmla="val 354"/>
                <a:gd name="f40" fmla="val 113"/>
                <a:gd name="f41" fmla="val 44"/>
                <a:gd name="f42" fmla="val 108"/>
                <a:gd name="f43" fmla="val 84"/>
                <a:gd name="f44" fmla="*/ f0 1 374"/>
                <a:gd name="f45" fmla="*/ f1 1 104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74"/>
                <a:gd name="f52" fmla="*/ f49 1 104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74" h="1043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19" y="f37"/>
                    <a:pt x="f38" y="f39"/>
                    <a:pt x="f40" y="f41"/>
                  </a:cubicBezTo>
                  <a:cubicBezTo>
                    <a:pt x="f42" y="f10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4899;p66">
              <a:extLst>
                <a:ext uri="{FF2B5EF4-FFF2-40B4-BE49-F238E27FC236}">
                  <a16:creationId xmlns:a16="http://schemas.microsoft.com/office/drawing/2014/main" id="{AECC2E2F-01A9-40B2-84F2-0B11A1754C15}"/>
                </a:ext>
              </a:extLst>
            </p:cNvPr>
            <p:cNvSpPr/>
            <p:nvPr/>
          </p:nvSpPr>
          <p:spPr>
            <a:xfrm rot="18074332">
              <a:off x="8264229" y="1768997"/>
              <a:ext cx="28163" cy="65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9"/>
                <a:gd name="f4" fmla="val 2228"/>
                <a:gd name="f5" fmla="val 61"/>
                <a:gd name="f6" fmla="val 57"/>
                <a:gd name="f7" fmla="val 53"/>
                <a:gd name="f8" fmla="val 1"/>
                <a:gd name="f9" fmla="val 49"/>
                <a:gd name="f10" fmla="val 20"/>
                <a:gd name="f11" fmla="val 9"/>
                <a:gd name="f12" fmla="val 37"/>
                <a:gd name="f13" fmla="val 8"/>
                <a:gd name="f14" fmla="val 68"/>
                <a:gd name="f15" fmla="val 178"/>
                <a:gd name="f16" fmla="val 819"/>
                <a:gd name="f17" fmla="val 462"/>
                <a:gd name="f18" fmla="val 1537"/>
                <a:gd name="f19" fmla="val 848"/>
                <a:gd name="f20" fmla="val 2200"/>
                <a:gd name="f21" fmla="val 859"/>
                <a:gd name="f22" fmla="val 2219"/>
                <a:gd name="f23" fmla="val 876"/>
                <a:gd name="f24" fmla="val 2227"/>
                <a:gd name="f25" fmla="val 896"/>
                <a:gd name="f26" fmla="val 908"/>
                <a:gd name="f27" fmla="val 916"/>
                <a:gd name="f28" fmla="val 2226"/>
                <a:gd name="f29" fmla="val 923"/>
                <a:gd name="f30" fmla="val 2220"/>
                <a:gd name="f31" fmla="val 949"/>
                <a:gd name="f32" fmla="val 2205"/>
                <a:gd name="f33" fmla="val 2172"/>
                <a:gd name="f34" fmla="val 942"/>
                <a:gd name="f35" fmla="val 2145"/>
                <a:gd name="f36" fmla="val 562"/>
                <a:gd name="f37" fmla="val 1490"/>
                <a:gd name="f38" fmla="val 284"/>
                <a:gd name="f39" fmla="val 782"/>
                <a:gd name="f40" fmla="val 114"/>
                <a:gd name="f41" fmla="val 43"/>
                <a:gd name="f42" fmla="val 108"/>
                <a:gd name="f43" fmla="val 18"/>
                <a:gd name="f44" fmla="val 86"/>
                <a:gd name="f45" fmla="*/ f0 1 959"/>
                <a:gd name="f46" fmla="*/ f1 1 222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959"/>
                <a:gd name="f53" fmla="*/ f50 1 222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959" h="2228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4900;p66">
              <a:extLst>
                <a:ext uri="{FF2B5EF4-FFF2-40B4-BE49-F238E27FC236}">
                  <a16:creationId xmlns:a16="http://schemas.microsoft.com/office/drawing/2014/main" id="{EC23D453-9DC7-4AAE-980D-4149F8458245}"/>
                </a:ext>
              </a:extLst>
            </p:cNvPr>
            <p:cNvSpPr/>
            <p:nvPr/>
          </p:nvSpPr>
          <p:spPr>
            <a:xfrm rot="18074332">
              <a:off x="8268675" y="1780061"/>
              <a:ext cx="8019" cy="190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3"/>
                <a:gd name="f4" fmla="val 648"/>
                <a:gd name="f5" fmla="val 61"/>
                <a:gd name="f6" fmla="val 57"/>
                <a:gd name="f7" fmla="val 52"/>
                <a:gd name="f8" fmla="val 1"/>
                <a:gd name="f9" fmla="val 47"/>
                <a:gd name="f10" fmla="val 2"/>
                <a:gd name="f11" fmla="val 19"/>
                <a:gd name="f12" fmla="val 12"/>
                <a:gd name="f13" fmla="val 42"/>
                <a:gd name="f14" fmla="val 9"/>
                <a:gd name="f15" fmla="val 71"/>
                <a:gd name="f16" fmla="val 158"/>
                <a:gd name="f17" fmla="val 606"/>
                <a:gd name="f18" fmla="val 165"/>
                <a:gd name="f19" fmla="val 632"/>
                <a:gd name="f20" fmla="val 190"/>
                <a:gd name="f21" fmla="val 212"/>
                <a:gd name="f22" fmla="val 215"/>
                <a:gd name="f23" fmla="val 221"/>
                <a:gd name="f24" fmla="val 227"/>
                <a:gd name="f25" fmla="val 643"/>
                <a:gd name="f26" fmla="val 255"/>
                <a:gd name="f27" fmla="val 635"/>
                <a:gd name="f28" fmla="val 272"/>
                <a:gd name="f29" fmla="val 605"/>
                <a:gd name="f30" fmla="val 264"/>
                <a:gd name="f31" fmla="val 576"/>
                <a:gd name="f32" fmla="val 114"/>
                <a:gd name="f33" fmla="val 40"/>
                <a:gd name="f34" fmla="val 107"/>
                <a:gd name="f35" fmla="val 17"/>
                <a:gd name="f36" fmla="val 85"/>
                <a:gd name="f37" fmla="*/ f0 1 273"/>
                <a:gd name="f38" fmla="*/ f1 1 64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73"/>
                <a:gd name="f45" fmla="*/ f42 1 64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73" h="6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4901;p66">
              <a:extLst>
                <a:ext uri="{FF2B5EF4-FFF2-40B4-BE49-F238E27FC236}">
                  <a16:creationId xmlns:a16="http://schemas.microsoft.com/office/drawing/2014/main" id="{2D86EB95-21E1-4A80-9359-8BF99F6FA546}"/>
                </a:ext>
              </a:extLst>
            </p:cNvPr>
            <p:cNvSpPr/>
            <p:nvPr/>
          </p:nvSpPr>
          <p:spPr>
            <a:xfrm rot="18074332">
              <a:off x="8500413" y="1903362"/>
              <a:ext cx="24524" cy="210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5"/>
                <a:gd name="f4" fmla="val 7170"/>
                <a:gd name="f5" fmla="val 61"/>
                <a:gd name="f6" fmla="val 1"/>
                <a:gd name="f7" fmla="val 56"/>
                <a:gd name="f8" fmla="val 50"/>
                <a:gd name="f9" fmla="val 2"/>
                <a:gd name="f10" fmla="val 44"/>
                <a:gd name="f11" fmla="val 3"/>
                <a:gd name="f12" fmla="val 16"/>
                <a:gd name="f13" fmla="val 12"/>
                <a:gd name="f14" fmla="val 45"/>
                <a:gd name="f15" fmla="val 9"/>
                <a:gd name="f16" fmla="val 73"/>
                <a:gd name="f17" fmla="val 724"/>
                <a:gd name="f18" fmla="val 2339"/>
                <a:gd name="f19" fmla="val 4832"/>
                <a:gd name="f20" fmla="val 7098"/>
                <a:gd name="f21" fmla="val 7130"/>
                <a:gd name="f22" fmla="val 7160"/>
                <a:gd name="f23" fmla="val 7168"/>
                <a:gd name="f24" fmla="val 7169"/>
                <a:gd name="f25" fmla="val 84"/>
                <a:gd name="f26" fmla="val 106"/>
                <a:gd name="f27" fmla="val 7155"/>
                <a:gd name="f28" fmla="val 114"/>
                <a:gd name="f29" fmla="val 7131"/>
                <a:gd name="f30" fmla="val 4845"/>
                <a:gd name="f31" fmla="val 2326"/>
                <a:gd name="f32" fmla="val 39"/>
                <a:gd name="f33" fmla="val 107"/>
                <a:gd name="f34" fmla="val 86"/>
                <a:gd name="f35" fmla="*/ f0 1 835"/>
                <a:gd name="f36" fmla="*/ f1 1 7170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835"/>
                <a:gd name="f43" fmla="*/ f40 1 7170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835" h="717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7" y="f19"/>
                    <a:pt x="f15" y="f20"/>
                  </a:cubicBezTo>
                  <a:cubicBezTo>
                    <a:pt x="f2" y="f21"/>
                    <a:pt x="f12" y="f22"/>
                    <a:pt x="f10" y="f23"/>
                  </a:cubicBezTo>
                  <a:cubicBezTo>
                    <a:pt x="f8" y="f24"/>
                    <a:pt x="f7" y="f24"/>
                    <a:pt x="f5" y="f24"/>
                  </a:cubicBezTo>
                  <a:cubicBezTo>
                    <a:pt x="f25" y="f24"/>
                    <a:pt x="f26" y="f27"/>
                    <a:pt x="f28" y="f29"/>
                  </a:cubicBezTo>
                  <a:cubicBezTo>
                    <a:pt x="f3" y="f30"/>
                    <a:pt x="f3" y="f31"/>
                    <a:pt x="f28" y="f32"/>
                  </a:cubicBezTo>
                  <a:cubicBezTo>
                    <a:pt x="f33" y="f12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4902;p66">
              <a:extLst>
                <a:ext uri="{FF2B5EF4-FFF2-40B4-BE49-F238E27FC236}">
                  <a16:creationId xmlns:a16="http://schemas.microsoft.com/office/drawing/2014/main" id="{163C421B-F0E8-4C9F-AB37-A35A3824A24A}"/>
                </a:ext>
              </a:extLst>
            </p:cNvPr>
            <p:cNvSpPr/>
            <p:nvPr/>
          </p:nvSpPr>
          <p:spPr>
            <a:xfrm rot="18074332">
              <a:off x="8485626" y="1972861"/>
              <a:ext cx="7342" cy="808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"/>
                <a:gd name="f4" fmla="val 2752"/>
                <a:gd name="f5" fmla="val 63"/>
                <a:gd name="f6" fmla="val 60"/>
                <a:gd name="f7" fmla="val 56"/>
                <a:gd name="f8" fmla="val 1"/>
                <a:gd name="f9" fmla="val 53"/>
                <a:gd name="f10" fmla="val 22"/>
                <a:gd name="f11" fmla="val 5"/>
                <a:gd name="f12" fmla="val 32"/>
                <a:gd name="f13" fmla="val 6"/>
                <a:gd name="f14" fmla="val 62"/>
                <a:gd name="f15" fmla="val 136"/>
                <a:gd name="f16" fmla="val 933"/>
                <a:gd name="f17" fmla="val 138"/>
                <a:gd name="f18" fmla="val 1817"/>
                <a:gd name="f19" fmla="val 12"/>
                <a:gd name="f20" fmla="val 2688"/>
                <a:gd name="f21" fmla="val 2718"/>
                <a:gd name="f22" fmla="val 27"/>
                <a:gd name="f23" fmla="val 2747"/>
                <a:gd name="f24" fmla="val 57"/>
                <a:gd name="f25" fmla="val 2751"/>
                <a:gd name="f26" fmla="val 64"/>
                <a:gd name="f27" fmla="val 91"/>
                <a:gd name="f28" fmla="val 114"/>
                <a:gd name="f29" fmla="val 2731"/>
                <a:gd name="f30" fmla="val 120"/>
                <a:gd name="f31" fmla="val 2704"/>
                <a:gd name="f32" fmla="val 249"/>
                <a:gd name="f33" fmla="val 1821"/>
                <a:gd name="f34" fmla="val 248"/>
                <a:gd name="f35" fmla="val 928"/>
                <a:gd name="f36" fmla="val 47"/>
                <a:gd name="f37" fmla="val 110"/>
                <a:gd name="f38" fmla="val 20"/>
                <a:gd name="f39" fmla="val 90"/>
                <a:gd name="f40" fmla="*/ f0 1 250"/>
                <a:gd name="f41" fmla="*/ f1 1 2752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50"/>
                <a:gd name="f48" fmla="*/ f45 1 2752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50" h="275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3" y="f21"/>
                    <a:pt x="f22" y="f23"/>
                    <a:pt x="f24" y="f25"/>
                  </a:cubicBezTo>
                  <a:lnTo>
                    <a:pt x="f26" y="f25"/>
                  </a:ln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28" y="f36"/>
                  </a:cubicBezTo>
                  <a:cubicBezTo>
                    <a:pt x="f37" y="f38"/>
                    <a:pt x="f3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4903;p66">
              <a:extLst>
                <a:ext uri="{FF2B5EF4-FFF2-40B4-BE49-F238E27FC236}">
                  <a16:creationId xmlns:a16="http://schemas.microsoft.com/office/drawing/2014/main" id="{E87601AF-4092-4922-9DD9-922E3DA41391}"/>
                </a:ext>
              </a:extLst>
            </p:cNvPr>
            <p:cNvSpPr/>
            <p:nvPr/>
          </p:nvSpPr>
          <p:spPr>
            <a:xfrm rot="18074332">
              <a:off x="8467614" y="2018778"/>
              <a:ext cx="4462" cy="220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"/>
                <a:gd name="f4" fmla="val 752"/>
                <a:gd name="f5" fmla="val 86"/>
                <a:gd name="f6" fmla="val 83"/>
                <a:gd name="f7" fmla="val 80"/>
                <a:gd name="f8" fmla="val 1"/>
                <a:gd name="f9" fmla="val 77"/>
                <a:gd name="f10" fmla="val 47"/>
                <a:gd name="f11" fmla="val 3"/>
                <a:gd name="f12" fmla="val 24"/>
                <a:gd name="f13" fmla="val 30"/>
                <a:gd name="f14" fmla="val 26"/>
                <a:gd name="f15" fmla="val 60"/>
                <a:gd name="f16" fmla="val 40"/>
                <a:gd name="f17" fmla="val 269"/>
                <a:gd name="f18" fmla="val 34"/>
                <a:gd name="f19" fmla="val 481"/>
                <a:gd name="f20" fmla="val 6"/>
                <a:gd name="f21" fmla="val 689"/>
                <a:gd name="f22" fmla="val 719"/>
                <a:gd name="f23" fmla="val 21"/>
                <a:gd name="f24" fmla="val 749"/>
                <a:gd name="f25" fmla="val 53"/>
                <a:gd name="f26" fmla="val 110"/>
                <a:gd name="f27" fmla="val 731"/>
                <a:gd name="f28" fmla="val 115"/>
                <a:gd name="f29" fmla="val 704"/>
                <a:gd name="f30" fmla="val 145"/>
                <a:gd name="f31" fmla="val 488"/>
                <a:gd name="f32" fmla="val 151"/>
                <a:gd name="f33" fmla="val 135"/>
                <a:gd name="f34" fmla="val 134"/>
                <a:gd name="f35" fmla="val 111"/>
                <a:gd name="f36" fmla="*/ f0 1 152"/>
                <a:gd name="f37" fmla="*/ f1 1 75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52"/>
                <a:gd name="f44" fmla="*/ f41 1 75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52" h="75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" y="f22"/>
                    <a:pt x="f23" y="f24"/>
                    <a:pt x="f25" y="f4"/>
                  </a:cubicBezTo>
                  <a:lnTo>
                    <a:pt x="f15" y="f4"/>
                  </a:lnTo>
                  <a:cubicBezTo>
                    <a:pt x="f5" y="f4"/>
                    <a:pt x="f26" y="f27"/>
                    <a:pt x="f28" y="f29"/>
                  </a:cubicBezTo>
                  <a:cubicBezTo>
                    <a:pt x="f30" y="f31"/>
                    <a:pt x="f32" y="f17"/>
                    <a:pt x="f33" y="f25"/>
                  </a:cubicBezTo>
                  <a:cubicBezTo>
                    <a:pt x="f34" y="f1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4904;p66">
              <a:extLst>
                <a:ext uri="{FF2B5EF4-FFF2-40B4-BE49-F238E27FC236}">
                  <a16:creationId xmlns:a16="http://schemas.microsoft.com/office/drawing/2014/main" id="{61AFFDBC-5800-4499-BBB8-428952CE3B6B}"/>
                </a:ext>
              </a:extLst>
            </p:cNvPr>
            <p:cNvSpPr/>
            <p:nvPr/>
          </p:nvSpPr>
          <p:spPr>
            <a:xfrm rot="18074332">
              <a:off x="8346838" y="1977479"/>
              <a:ext cx="7196" cy="610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5"/>
                <a:gd name="f4" fmla="val 2079"/>
                <a:gd name="f5" fmla="val 53"/>
                <a:gd name="f6" fmla="val 1"/>
                <a:gd name="f7" fmla="val 23"/>
                <a:gd name="f8" fmla="val 2"/>
                <a:gd name="f9" fmla="val 29"/>
                <a:gd name="f10" fmla="val 59"/>
                <a:gd name="f11" fmla="val 132"/>
                <a:gd name="f12" fmla="val 2027"/>
                <a:gd name="f13" fmla="val 134"/>
                <a:gd name="f14" fmla="val 2056"/>
                <a:gd name="f15" fmla="val 159"/>
                <a:gd name="f16" fmla="val 2078"/>
                <a:gd name="f17" fmla="val 187"/>
                <a:gd name="f18" fmla="val 191"/>
                <a:gd name="f19" fmla="val 221"/>
                <a:gd name="f20" fmla="val 2076"/>
                <a:gd name="f21" fmla="val 244"/>
                <a:gd name="f22" fmla="val 2050"/>
                <a:gd name="f23" fmla="val 243"/>
                <a:gd name="f24" fmla="val 2020"/>
                <a:gd name="f25" fmla="val 113"/>
                <a:gd name="f26" fmla="val 52"/>
                <a:gd name="f27" fmla="val 110"/>
                <a:gd name="f28" fmla="val 86"/>
                <a:gd name="f29" fmla="val 58"/>
                <a:gd name="f30" fmla="*/ f0 1 245"/>
                <a:gd name="f31" fmla="*/ f1 1 207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245"/>
                <a:gd name="f38" fmla="*/ f35 1 207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245" h="2079">
                  <a:moveTo>
                    <a:pt x="f5" y="f6"/>
                  </a:moveTo>
                  <a:cubicBezTo>
                    <a:pt x="f7" y="f8"/>
                    <a:pt x="f6" y="f9"/>
                    <a:pt x="f8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lnTo>
                    <a:pt x="f18" y="f16"/>
                  </a:lnTo>
                  <a:cubicBezTo>
                    <a:pt x="f19" y="f20"/>
                    <a:pt x="f21" y="f22"/>
                    <a:pt x="f23" y="f24"/>
                  </a:cubicBezTo>
                  <a:lnTo>
                    <a:pt x="f25" y="f26"/>
                  </a:lnTo>
                  <a:cubicBezTo>
                    <a:pt x="f27" y="f7"/>
                    <a:pt x="f28" y="f6"/>
                    <a:pt x="f29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4905;p66">
              <a:extLst>
                <a:ext uri="{FF2B5EF4-FFF2-40B4-BE49-F238E27FC236}">
                  <a16:creationId xmlns:a16="http://schemas.microsoft.com/office/drawing/2014/main" id="{F3928A8C-BA6B-4F5D-B35A-37AADB18179D}"/>
                </a:ext>
              </a:extLst>
            </p:cNvPr>
            <p:cNvSpPr/>
            <p:nvPr/>
          </p:nvSpPr>
          <p:spPr>
            <a:xfrm rot="18074332">
              <a:off x="8282017" y="1963064"/>
              <a:ext cx="3374" cy="167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"/>
                <a:gd name="f4" fmla="val 569"/>
                <a:gd name="f5" fmla="val 61"/>
                <a:gd name="f6" fmla="val 60"/>
                <a:gd name="f7" fmla="val 59"/>
                <a:gd name="f8" fmla="val 29"/>
                <a:gd name="f9" fmla="val 4"/>
                <a:gd name="f10" fmla="val 26"/>
                <a:gd name="f11" fmla="val 56"/>
                <a:gd name="f12" fmla="val 513"/>
                <a:gd name="f13" fmla="val 544"/>
                <a:gd name="f14" fmla="val 24"/>
                <a:gd name="f15" fmla="val 566"/>
                <a:gd name="f16" fmla="val 86"/>
                <a:gd name="f17" fmla="val 111"/>
                <a:gd name="f18" fmla="val 114"/>
                <a:gd name="f19" fmla="val 27"/>
                <a:gd name="f20" fmla="val 87"/>
                <a:gd name="f21" fmla="*/ f0 1 115"/>
                <a:gd name="f22" fmla="*/ f1 1 569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5"/>
                <a:gd name="f29" fmla="*/ f26 1 569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5" h="569">
                  <a:moveTo>
                    <a:pt x="f5" y="f2"/>
                  </a:moveTo>
                  <a:cubicBezTo>
                    <a:pt x="f6" y="f2"/>
                    <a:pt x="f7" y="f2"/>
                    <a:pt x="f7" y="f2"/>
                  </a:cubicBezTo>
                  <a:cubicBezTo>
                    <a:pt x="f8" y="f2"/>
                    <a:pt x="f9" y="f10"/>
                    <a:pt x="f9" y="f11"/>
                  </a:cubicBezTo>
                  <a:lnTo>
                    <a:pt x="f2" y="f12"/>
                  </a:lnTo>
                  <a:cubicBezTo>
                    <a:pt x="f2" y="f13"/>
                    <a:pt x="f14" y="f15"/>
                    <a:pt x="f11" y="f4"/>
                  </a:cubicBezTo>
                  <a:cubicBezTo>
                    <a:pt x="f16" y="f4"/>
                    <a:pt x="f17" y="f13"/>
                    <a:pt x="f17" y="f12"/>
                  </a:cubicBezTo>
                  <a:lnTo>
                    <a:pt x="f18" y="f11"/>
                  </a:ln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9" name="Google Shape;4906;p66">
            <a:extLst>
              <a:ext uri="{FF2B5EF4-FFF2-40B4-BE49-F238E27FC236}">
                <a16:creationId xmlns:a16="http://schemas.microsoft.com/office/drawing/2014/main" id="{5DE58C4F-D727-4348-B5FB-0E8FC0D70B4F}"/>
              </a:ext>
            </a:extLst>
          </p:cNvPr>
          <p:cNvGrpSpPr/>
          <p:nvPr/>
        </p:nvGrpSpPr>
        <p:grpSpPr>
          <a:xfrm>
            <a:off x="8515880" y="2881365"/>
            <a:ext cx="383252" cy="360045"/>
            <a:chOff x="8515880" y="2881365"/>
            <a:chExt cx="383252" cy="360045"/>
          </a:xfrm>
        </p:grpSpPr>
        <p:sp>
          <p:nvSpPr>
            <p:cNvPr id="50" name="Google Shape;4907;p66">
              <a:extLst>
                <a:ext uri="{FF2B5EF4-FFF2-40B4-BE49-F238E27FC236}">
                  <a16:creationId xmlns:a16="http://schemas.microsoft.com/office/drawing/2014/main" id="{03EA1B13-49CE-4C73-B90B-DF2271F20193}"/>
                </a:ext>
              </a:extLst>
            </p:cNvPr>
            <p:cNvSpPr/>
            <p:nvPr/>
          </p:nvSpPr>
          <p:spPr>
            <a:xfrm>
              <a:off x="8515880" y="2881365"/>
              <a:ext cx="383252" cy="360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049"/>
                <a:gd name="f4" fmla="val 12259"/>
                <a:gd name="f5" fmla="val 2686"/>
                <a:gd name="f6" fmla="val 1555"/>
                <a:gd name="f7" fmla="val 577"/>
                <a:gd name="f8" fmla="val 843"/>
                <a:gd name="f9" fmla="val 412"/>
                <a:gd name="f10" fmla="val 1954"/>
                <a:gd name="f11" fmla="val 365"/>
                <a:gd name="f12" fmla="val 2257"/>
                <a:gd name="f13" fmla="val 5051"/>
                <a:gd name="f14" fmla="val 1615"/>
                <a:gd name="f15" fmla="val 9065"/>
                <a:gd name="f16" fmla="val 2465"/>
                <a:gd name="f17" fmla="val 11184"/>
                <a:gd name="f18" fmla="val 3682"/>
                <a:gd name="f19" fmla="val 5225"/>
                <a:gd name="f20" fmla="val 5282"/>
                <a:gd name="f21" fmla="val 5339"/>
                <a:gd name="f22" fmla="val 5384"/>
                <a:gd name="f23" fmla="val 12257"/>
                <a:gd name="f24" fmla="val 7258"/>
                <a:gd name="f25" fmla="val 12158"/>
                <a:gd name="f26" fmla="val 8398"/>
                <a:gd name="f27" fmla="val 10449"/>
                <a:gd name="f28" fmla="val 9078"/>
                <a:gd name="f29" fmla="val 8707"/>
                <a:gd name="f30" fmla="val 10745"/>
                <a:gd name="f31" fmla="val 7999"/>
                <a:gd name="f32" fmla="val 13048"/>
                <a:gd name="f33" fmla="val 6689"/>
                <a:gd name="f34" fmla="val 12726"/>
                <a:gd name="f35" fmla="val 4355"/>
                <a:gd name="f36" fmla="val 12399"/>
                <a:gd name="f37" fmla="val 1968"/>
                <a:gd name="f38" fmla="val 9607"/>
                <a:gd name="f39" fmla="val 1107"/>
                <a:gd name="f40" fmla="val 6922"/>
                <a:gd name="f41" fmla="val 580"/>
                <a:gd name="f42" fmla="val 5027"/>
                <a:gd name="f43" fmla="val 207"/>
                <a:gd name="f44" fmla="val 3162"/>
                <a:gd name="f45" fmla="val 34"/>
                <a:gd name="f46" fmla="val 2901"/>
                <a:gd name="f47" fmla="val 11"/>
                <a:gd name="f48" fmla="val 2799"/>
                <a:gd name="f49" fmla="*/ f0 1 13049"/>
                <a:gd name="f50" fmla="*/ f1 1 1225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3049"/>
                <a:gd name="f57" fmla="*/ f54 1 1225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3049" h="12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4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lnTo>
                    <a:pt x="f48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4908;p66">
              <a:extLst>
                <a:ext uri="{FF2B5EF4-FFF2-40B4-BE49-F238E27FC236}">
                  <a16:creationId xmlns:a16="http://schemas.microsoft.com/office/drawing/2014/main" id="{3D723534-6CA6-4439-A87A-D903A3DF326A}"/>
                </a:ext>
              </a:extLst>
            </p:cNvPr>
            <p:cNvSpPr/>
            <p:nvPr/>
          </p:nvSpPr>
          <p:spPr>
            <a:xfrm>
              <a:off x="8595149" y="2950732"/>
              <a:ext cx="226798" cy="2215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2"/>
                <a:gd name="f4" fmla="val 7543"/>
                <a:gd name="f5" fmla="val 184"/>
                <a:gd name="f6" fmla="val 1089"/>
                <a:gd name="f7" fmla="val 242"/>
                <a:gd name="f8" fmla="val 1344"/>
                <a:gd name="f9" fmla="val 319"/>
                <a:gd name="f10" fmla="val 1593"/>
                <a:gd name="f11" fmla="val 410"/>
                <a:gd name="f12" fmla="val 1835"/>
                <a:gd name="f13" fmla="val 315"/>
                <a:gd name="f14" fmla="val 1594"/>
                <a:gd name="f15" fmla="val 241"/>
                <a:gd name="f16" fmla="val 5453"/>
                <a:gd name="f17" fmla="val 3733"/>
                <a:gd name="f18" fmla="val 5319"/>
                <a:gd name="f19" fmla="val 3776"/>
                <a:gd name="f20" fmla="val 5184"/>
                <a:gd name="f21" fmla="val 3812"/>
                <a:gd name="f22" fmla="val 5043"/>
                <a:gd name="f23" fmla="val 3837"/>
                <a:gd name="f24" fmla="val 5182"/>
                <a:gd name="f25" fmla="val 3810"/>
                <a:gd name="f26" fmla="val 5318"/>
                <a:gd name="f27" fmla="val 3775"/>
                <a:gd name="f28" fmla="val 98"/>
                <a:gd name="f29" fmla="val 91"/>
                <a:gd name="f30" fmla="val 85"/>
                <a:gd name="f31" fmla="val 2"/>
                <a:gd name="f32" fmla="val 80"/>
                <a:gd name="f33" fmla="val 6"/>
                <a:gd name="f34" fmla="val 73"/>
                <a:gd name="f35" fmla="val 8"/>
                <a:gd name="f36" fmla="val 67"/>
                <a:gd name="f37" fmla="val 12"/>
                <a:gd name="f38" fmla="val 63"/>
                <a:gd name="f39" fmla="val 15"/>
                <a:gd name="f40" fmla="val 60"/>
                <a:gd name="f41" fmla="val 16"/>
                <a:gd name="f42" fmla="val 50"/>
                <a:gd name="f43" fmla="val 28"/>
                <a:gd name="f44" fmla="val 47"/>
                <a:gd name="f45" fmla="val 41"/>
                <a:gd name="f46" fmla="val 56"/>
                <a:gd name="f47" fmla="val 405"/>
                <a:gd name="f48" fmla="val 108"/>
                <a:gd name="f49" fmla="val 748"/>
                <a:gd name="f50" fmla="val 150"/>
                <a:gd name="f51" fmla="val 952"/>
                <a:gd name="f52" fmla="val 125"/>
                <a:gd name="f53" fmla="val 810"/>
                <a:gd name="f54" fmla="val 104"/>
                <a:gd name="f55" fmla="val 664"/>
                <a:gd name="f56" fmla="val 100"/>
                <a:gd name="f57" fmla="val 639"/>
                <a:gd name="f58" fmla="val 76"/>
                <a:gd name="f59" fmla="val 620"/>
                <a:gd name="f60" fmla="val 48"/>
                <a:gd name="f61" fmla="val 36"/>
                <a:gd name="f62" fmla="val 622"/>
                <a:gd name="f63" fmla="val 23"/>
                <a:gd name="f64" fmla="val 629"/>
                <a:gd name="f65" fmla="val 14"/>
                <a:gd name="f66" fmla="val 647"/>
                <a:gd name="f67" fmla="val 660"/>
                <a:gd name="f68" fmla="val 674"/>
                <a:gd name="f69" fmla="val 885"/>
                <a:gd name="f70" fmla="val 7"/>
                <a:gd name="f71" fmla="val 1151"/>
                <a:gd name="f72" fmla="val 30"/>
                <a:gd name="f73" fmla="val 1466"/>
                <a:gd name="f74" fmla="val 111"/>
                <a:gd name="f75" fmla="val 2483"/>
                <a:gd name="f76" fmla="val 367"/>
                <a:gd name="f77" fmla="val 4002"/>
                <a:gd name="f78" fmla="val 1097"/>
                <a:gd name="f79" fmla="val 5824"/>
                <a:gd name="f80" fmla="val 1551"/>
                <a:gd name="f81" fmla="val 6948"/>
                <a:gd name="f82" fmla="val 2044"/>
                <a:gd name="f83" fmla="val 7542"/>
                <a:gd name="f84" fmla="val 2528"/>
                <a:gd name="f85" fmla="val 2539"/>
                <a:gd name="f86" fmla="val 2550"/>
                <a:gd name="f87" fmla="val 2561"/>
                <a:gd name="f88" fmla="val 7541"/>
                <a:gd name="f89" fmla="val 2774"/>
                <a:gd name="f90" fmla="val 7531"/>
                <a:gd name="f91" fmla="val 2995"/>
                <a:gd name="f92" fmla="val 7408"/>
                <a:gd name="f93" fmla="val 3217"/>
                <a:gd name="f94" fmla="val 7173"/>
                <a:gd name="f95" fmla="val 3633"/>
                <a:gd name="f96" fmla="val 6734"/>
                <a:gd name="f97" fmla="val 3996"/>
                <a:gd name="f98" fmla="val 5966"/>
                <a:gd name="f99" fmla="val 4241"/>
                <a:gd name="f100" fmla="val 5325"/>
                <a:gd name="f101" fmla="val 4244"/>
                <a:gd name="f102" fmla="val 5317"/>
                <a:gd name="f103" fmla="val 4245"/>
                <a:gd name="f104" fmla="val 5311"/>
                <a:gd name="f105" fmla="val 4250"/>
                <a:gd name="f106" fmla="val 5304"/>
                <a:gd name="f107" fmla="val 4264"/>
                <a:gd name="f108" fmla="val 5264"/>
                <a:gd name="f109" fmla="val 4278"/>
                <a:gd name="f110" fmla="val 5227"/>
                <a:gd name="f111" fmla="val 4292"/>
                <a:gd name="f112" fmla="val 5192"/>
                <a:gd name="f113" fmla="val 4308"/>
                <a:gd name="f114" fmla="val 5155"/>
                <a:gd name="f115" fmla="val 4319"/>
                <a:gd name="f116" fmla="val 5120"/>
                <a:gd name="f117" fmla="val 4327"/>
                <a:gd name="f118" fmla="val 5096"/>
                <a:gd name="f119" fmla="val 4332"/>
                <a:gd name="f120" fmla="val 5079"/>
                <a:gd name="f121" fmla="val 4337"/>
                <a:gd name="f122" fmla="val 5065"/>
                <a:gd name="f123" fmla="val 4342"/>
                <a:gd name="f124" fmla="val 5055"/>
                <a:gd name="f125" fmla="val 4345"/>
                <a:gd name="f126" fmla="val 5046"/>
                <a:gd name="f127" fmla="val 4344"/>
                <a:gd name="f128" fmla="val 5041"/>
                <a:gd name="f129" fmla="val 4346"/>
                <a:gd name="f130" fmla="val 5036"/>
                <a:gd name="f131" fmla="val 5034"/>
                <a:gd name="f132" fmla="val 4408"/>
                <a:gd name="f133" fmla="val 4861"/>
                <a:gd name="f134" fmla="val 4456"/>
                <a:gd name="f135" fmla="val 4702"/>
                <a:gd name="f136" fmla="val 4493"/>
                <a:gd name="f137" fmla="val 4576"/>
                <a:gd name="f138" fmla="val 4497"/>
                <a:gd name="f139" fmla="val 4566"/>
                <a:gd name="f140" fmla="val 4500"/>
                <a:gd name="f141" fmla="val 4559"/>
                <a:gd name="f142" fmla="val 4506"/>
                <a:gd name="f143" fmla="val 4552"/>
                <a:gd name="f144" fmla="val 4509"/>
                <a:gd name="f145" fmla="val 4548"/>
                <a:gd name="f146" fmla="val 4519"/>
                <a:gd name="f147" fmla="val 4544"/>
                <a:gd name="f148" fmla="val 4526"/>
                <a:gd name="f149" fmla="val 4541"/>
                <a:gd name="f150" fmla="val 5392"/>
                <a:gd name="f151" fmla="val 4218"/>
                <a:gd name="f152" fmla="val 6085"/>
                <a:gd name="f153" fmla="val 3901"/>
                <a:gd name="f154" fmla="val 6598"/>
                <a:gd name="f155" fmla="val 3598"/>
                <a:gd name="f156" fmla="val 6944"/>
                <a:gd name="f157" fmla="val 3392"/>
                <a:gd name="f158" fmla="val 7212"/>
                <a:gd name="f159" fmla="val 3192"/>
                <a:gd name="f160" fmla="val 7394"/>
                <a:gd name="f161" fmla="val 2998"/>
                <a:gd name="f162" fmla="val 7622"/>
                <a:gd name="f163" fmla="val 2758"/>
                <a:gd name="f164" fmla="val 2526"/>
                <a:gd name="f165" fmla="val 7693"/>
                <a:gd name="f166" fmla="val 2309"/>
                <a:gd name="f167" fmla="val 7470"/>
                <a:gd name="f168" fmla="val 681"/>
                <a:gd name="f169" fmla="val 179"/>
                <a:gd name="f170" fmla="val 105"/>
                <a:gd name="f171" fmla="val 1"/>
                <a:gd name="f172" fmla="val 103"/>
                <a:gd name="f173" fmla="*/ f0 1 7722"/>
                <a:gd name="f174" fmla="*/ f1 1 7543"/>
                <a:gd name="f175" fmla="val f2"/>
                <a:gd name="f176" fmla="val f3"/>
                <a:gd name="f177" fmla="val f4"/>
                <a:gd name="f178" fmla="+- f177 0 f175"/>
                <a:gd name="f179" fmla="+- f176 0 f175"/>
                <a:gd name="f180" fmla="*/ f179 1 7722"/>
                <a:gd name="f181" fmla="*/ f178 1 7543"/>
                <a:gd name="f182" fmla="*/ f175 1 f180"/>
                <a:gd name="f183" fmla="*/ f176 1 f180"/>
                <a:gd name="f184" fmla="*/ f175 1 f181"/>
                <a:gd name="f185" fmla="*/ f177 1 f181"/>
                <a:gd name="f186" fmla="*/ f182 f173 1"/>
                <a:gd name="f187" fmla="*/ f183 f173 1"/>
                <a:gd name="f188" fmla="*/ f185 f174 1"/>
                <a:gd name="f189" fmla="*/ f184 f1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6" t="f189" r="f187" b="f188"/>
              <a:pathLst>
                <a:path w="7722" h="754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2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4" y="f46"/>
                  </a:cubicBezTo>
                  <a:cubicBezTo>
                    <a:pt x="f40" y="f47"/>
                    <a:pt x="f48" y="f49"/>
                    <a:pt x="f5" y="f6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57"/>
                  </a:cubicBezTo>
                  <a:cubicBezTo>
                    <a:pt x="f33" y="f66"/>
                    <a:pt x="f2" y="f67"/>
                    <a:pt x="f2" y="f68"/>
                  </a:cubicBezTo>
                  <a:cubicBezTo>
                    <a:pt x="f2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3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1"/>
                  </a:ln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3" y="f164"/>
                    <a:pt x="f165" y="f166"/>
                  </a:cubicBezTo>
                  <a:cubicBezTo>
                    <a:pt x="f167" y="f168"/>
                    <a:pt x="f169" y="f35"/>
                    <a:pt x="f170" y="f171"/>
                  </a:cubicBezTo>
                  <a:cubicBezTo>
                    <a:pt x="f172" y="f2"/>
                    <a:pt x="f56" y="f2"/>
                    <a:pt x="f28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4909;p66">
              <a:extLst>
                <a:ext uri="{FF2B5EF4-FFF2-40B4-BE49-F238E27FC236}">
                  <a16:creationId xmlns:a16="http://schemas.microsoft.com/office/drawing/2014/main" id="{D5124F0E-B1B8-4BAE-83D3-8C4C46B9AD62}"/>
                </a:ext>
              </a:extLst>
            </p:cNvPr>
            <p:cNvSpPr/>
            <p:nvPr/>
          </p:nvSpPr>
          <p:spPr>
            <a:xfrm>
              <a:off x="8581351" y="2945739"/>
              <a:ext cx="247500" cy="2313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27"/>
                <a:gd name="f4" fmla="val 7876"/>
                <a:gd name="f5" fmla="val 554"/>
                <a:gd name="f6" fmla="val 229"/>
                <a:gd name="f7" fmla="val 2693"/>
                <a:gd name="f8" fmla="val 421"/>
                <a:gd name="f9" fmla="val 7925"/>
                <a:gd name="f10" fmla="val 1168"/>
                <a:gd name="f11" fmla="val 8108"/>
                <a:gd name="f12" fmla="val 2491"/>
                <a:gd name="f13" fmla="val 8167"/>
                <a:gd name="f14" fmla="val 2922"/>
                <a:gd name="f15" fmla="val 7670"/>
                <a:gd name="f16" fmla="val 3651"/>
                <a:gd name="f17" fmla="val 4975"/>
                <a:gd name="f18" fmla="val 4660"/>
                <a:gd name="f19" fmla="val 4940"/>
                <a:gd name="f20" fmla="val 4672"/>
                <a:gd name="f21" fmla="val 4915"/>
                <a:gd name="f22" fmla="val 4699"/>
                <a:gd name="f23" fmla="val 4906"/>
                <a:gd name="f24" fmla="val 4734"/>
                <a:gd name="f25" fmla="val 4678"/>
                <a:gd name="f26" fmla="val 5530"/>
                <a:gd name="f27" fmla="val 3901"/>
                <a:gd name="f28" fmla="val 7607"/>
                <a:gd name="f29" fmla="val 3026"/>
                <a:gd name="f30" fmla="val 7654"/>
                <a:gd name="f31" fmla="val 2998"/>
                <a:gd name="f32" fmla="val 2541"/>
                <a:gd name="f33" fmla="val 2065"/>
                <a:gd name="f34" fmla="val 7075"/>
                <a:gd name="f35" fmla="val 1622"/>
                <a:gd name="f36" fmla="val 5974"/>
                <a:gd name="f37" fmla="val 392"/>
                <a:gd name="f38" fmla="val 2912"/>
                <a:gd name="f39" fmla="val 507"/>
                <a:gd name="f40" fmla="val 718"/>
                <a:gd name="f41" fmla="val 457"/>
                <a:gd name="f42" fmla="val 1"/>
                <a:gd name="f43" fmla="val 404"/>
                <a:gd name="f44" fmla="val 357"/>
                <a:gd name="f45" fmla="val 40"/>
                <a:gd name="f46" fmla="val 349"/>
                <a:gd name="f47" fmla="val 94"/>
                <a:gd name="f48" fmla="val 333"/>
                <a:gd name="f49" fmla="val 192"/>
                <a:gd name="f50" fmla="val 2528"/>
                <a:gd name="f51" fmla="val 1419"/>
                <a:gd name="f52" fmla="val 6057"/>
                <a:gd name="f53" fmla="val 1913"/>
                <a:gd name="f54" fmla="val 7278"/>
                <a:gd name="f55" fmla="val 2428"/>
                <a:gd name="f56" fmla="val 7875"/>
                <a:gd name="f57" fmla="val 2996"/>
                <a:gd name="f58" fmla="val 3011"/>
                <a:gd name="f59" fmla="val 3025"/>
                <a:gd name="f60" fmla="val 3039"/>
                <a:gd name="f61" fmla="val 7874"/>
                <a:gd name="f62" fmla="val 4173"/>
                <a:gd name="f63" fmla="val 7813"/>
                <a:gd name="f64" fmla="val 4977"/>
                <a:gd name="f65" fmla="val 5262"/>
                <a:gd name="f66" fmla="val 5101"/>
                <a:gd name="f67" fmla="val 4846"/>
                <a:gd name="f68" fmla="val 7373"/>
                <a:gd name="f69" fmla="val 3989"/>
                <a:gd name="f70" fmla="val 3210"/>
                <a:gd name="f71" fmla="val 8324"/>
                <a:gd name="f72" fmla="val 2461"/>
                <a:gd name="f73" fmla="val 8219"/>
                <a:gd name="f74" fmla="val 1693"/>
                <a:gd name="f75" fmla="val 6856"/>
                <a:gd name="f76" fmla="val 1045"/>
                <a:gd name="f77" fmla="val 4268"/>
                <a:gd name="f78" fmla="val 538"/>
                <a:gd name="f79" fmla="val 2376"/>
                <a:gd name="f80" fmla="val 165"/>
                <a:gd name="f81" fmla="val 486"/>
                <a:gd name="f82" fmla="val 4"/>
                <a:gd name="f83" fmla="val 466"/>
                <a:gd name="f84" fmla="val 463"/>
                <a:gd name="f85" fmla="val 460"/>
                <a:gd name="f86" fmla="*/ f0 1 8427"/>
                <a:gd name="f87" fmla="*/ f1 1 7876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8427"/>
                <a:gd name="f94" fmla="*/ f91 1 7876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8427" h="7876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5" y="f6"/>
                  </a:cubicBezTo>
                  <a:close/>
                  <a:moveTo>
                    <a:pt x="f41" y="f42"/>
                  </a:moveTo>
                  <a:cubicBezTo>
                    <a:pt x="f43" y="f42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6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42"/>
                  </a:cubicBezTo>
                  <a:cubicBezTo>
                    <a:pt x="f84" y="f42"/>
                    <a:pt x="f85" y="f42"/>
                    <a:pt x="f41" y="f4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4910;p66">
              <a:extLst>
                <a:ext uri="{FF2B5EF4-FFF2-40B4-BE49-F238E27FC236}">
                  <a16:creationId xmlns:a16="http://schemas.microsoft.com/office/drawing/2014/main" id="{D8270350-91B9-43DF-BD8E-C6ACC15DD018}"/>
                </a:ext>
              </a:extLst>
            </p:cNvPr>
            <p:cNvSpPr/>
            <p:nvPr/>
          </p:nvSpPr>
          <p:spPr>
            <a:xfrm>
              <a:off x="8642643" y="3048335"/>
              <a:ext cx="67784" cy="34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8"/>
                <a:gd name="f4" fmla="val 1163"/>
                <a:gd name="f5" fmla="val 65"/>
                <a:gd name="f6" fmla="val 1"/>
                <a:gd name="f7" fmla="val 47"/>
                <a:gd name="f8" fmla="val 30"/>
                <a:gd name="f9" fmla="val 9"/>
                <a:gd name="f10" fmla="val 19"/>
                <a:gd name="f11" fmla="val 24"/>
                <a:gd name="f12" fmla="val 50"/>
                <a:gd name="f13" fmla="val 8"/>
                <a:gd name="f14" fmla="val 83"/>
                <a:gd name="f15" fmla="val 34"/>
                <a:gd name="f16" fmla="val 101"/>
                <a:gd name="f17" fmla="val 676"/>
                <a:gd name="f18" fmla="val 543"/>
                <a:gd name="f19" fmla="val 1404"/>
                <a:gd name="f20" fmla="val 1043"/>
                <a:gd name="f21" fmla="val 2241"/>
                <a:gd name="f22" fmla="val 1162"/>
                <a:gd name="f23" fmla="val 2248"/>
                <a:gd name="f24" fmla="val 2275"/>
                <a:gd name="f25" fmla="val 2298"/>
                <a:gd name="f26" fmla="val 1142"/>
                <a:gd name="f27" fmla="val 2304"/>
                <a:gd name="f28" fmla="val 1115"/>
                <a:gd name="f29" fmla="val 1085"/>
                <a:gd name="f30" fmla="val 2287"/>
                <a:gd name="f31" fmla="val 1057"/>
                <a:gd name="f32" fmla="val 2257"/>
                <a:gd name="f33" fmla="val 1054"/>
                <a:gd name="f34" fmla="val 1445"/>
                <a:gd name="f35" fmla="val 937"/>
                <a:gd name="f36" fmla="val 727"/>
                <a:gd name="f37" fmla="val 444"/>
                <a:gd name="f38" fmla="val 96"/>
                <a:gd name="f39" fmla="val 10"/>
                <a:gd name="f40" fmla="val 87"/>
                <a:gd name="f41" fmla="val 4"/>
                <a:gd name="f42" fmla="val 76"/>
                <a:gd name="f43" fmla="*/ f0 1 2308"/>
                <a:gd name="f44" fmla="*/ f1 1 116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2308"/>
                <a:gd name="f51" fmla="*/ f48 1 116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2308" h="116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4911;p66">
              <a:extLst>
                <a:ext uri="{FF2B5EF4-FFF2-40B4-BE49-F238E27FC236}">
                  <a16:creationId xmlns:a16="http://schemas.microsoft.com/office/drawing/2014/main" id="{4EC65EAA-4E8B-4EB5-BE3F-DE7341B70AE5}"/>
                </a:ext>
              </a:extLst>
            </p:cNvPr>
            <p:cNvSpPr/>
            <p:nvPr/>
          </p:nvSpPr>
          <p:spPr>
            <a:xfrm>
              <a:off x="8668374" y="3047713"/>
              <a:ext cx="88751" cy="190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22"/>
                <a:gd name="f4" fmla="val 650"/>
                <a:gd name="f5" fmla="val 64"/>
                <a:gd name="f6" fmla="val 46"/>
                <a:gd name="f7" fmla="val 28"/>
                <a:gd name="f8" fmla="val 9"/>
                <a:gd name="f9" fmla="val 18"/>
                <a:gd name="f10" fmla="val 24"/>
                <a:gd name="f11" fmla="val 1"/>
                <a:gd name="f12" fmla="val 51"/>
                <a:gd name="f13" fmla="val 8"/>
                <a:gd name="f14" fmla="val 85"/>
                <a:gd name="f15" fmla="val 33"/>
                <a:gd name="f16" fmla="val 101"/>
                <a:gd name="f17" fmla="val 585"/>
                <a:gd name="f18" fmla="val 460"/>
                <a:gd name="f19" fmla="val 1254"/>
                <a:gd name="f20" fmla="val 649"/>
                <a:gd name="f21" fmla="val 1920"/>
                <a:gd name="f22" fmla="val 2279"/>
                <a:gd name="f23" fmla="val 2640"/>
                <a:gd name="f24" fmla="val 594"/>
                <a:gd name="f25" fmla="val 2979"/>
                <a:gd name="f26" fmla="val 480"/>
                <a:gd name="f27" fmla="val 3008"/>
                <a:gd name="f28" fmla="val 471"/>
                <a:gd name="f29" fmla="val 3021"/>
                <a:gd name="f30" fmla="val 438"/>
                <a:gd name="f31" fmla="val 3013"/>
                <a:gd name="f32" fmla="val 410"/>
                <a:gd name="f33" fmla="val 3006"/>
                <a:gd name="f34" fmla="val 388"/>
                <a:gd name="f35" fmla="val 2985"/>
                <a:gd name="f36" fmla="val 374"/>
                <a:gd name="f37" fmla="val 2962"/>
                <a:gd name="f38" fmla="val 2956"/>
                <a:gd name="f39" fmla="val 2949"/>
                <a:gd name="f40" fmla="val 375"/>
                <a:gd name="f41" fmla="val 2943"/>
                <a:gd name="f42" fmla="val 377"/>
                <a:gd name="f43" fmla="val 2616"/>
                <a:gd name="f44" fmla="val 486"/>
                <a:gd name="f45" fmla="val 2270"/>
                <a:gd name="f46" fmla="val 539"/>
                <a:gd name="f47" fmla="val 1922"/>
                <a:gd name="f48" fmla="val 1278"/>
                <a:gd name="f49" fmla="val 629"/>
                <a:gd name="f50" fmla="val 357"/>
                <a:gd name="f51" fmla="val 93"/>
                <a:gd name="f52" fmla="val 3"/>
                <a:gd name="f53" fmla="val 74"/>
                <a:gd name="f54" fmla="*/ f0 1 3022"/>
                <a:gd name="f55" fmla="*/ f1 1 650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3022"/>
                <a:gd name="f62" fmla="*/ f59 1 650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3022" h="65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13"/>
                  </a:cubicBezTo>
                  <a:cubicBezTo>
                    <a:pt x="f14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4912;p66">
              <a:extLst>
                <a:ext uri="{FF2B5EF4-FFF2-40B4-BE49-F238E27FC236}">
                  <a16:creationId xmlns:a16="http://schemas.microsoft.com/office/drawing/2014/main" id="{D7A50B1A-046C-4781-9B35-09B3695F5C62}"/>
                </a:ext>
              </a:extLst>
            </p:cNvPr>
            <p:cNvSpPr/>
            <p:nvPr/>
          </p:nvSpPr>
          <p:spPr>
            <a:xfrm>
              <a:off x="8690512" y="3040370"/>
              <a:ext cx="20793" cy="743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08"/>
                <a:gd name="f5" fmla="val 253"/>
                <a:gd name="f6" fmla="val 63"/>
                <a:gd name="f7" fmla="val 40"/>
                <a:gd name="f8" fmla="val 19"/>
                <a:gd name="f9" fmla="val 14"/>
                <a:gd name="f10" fmla="val 11"/>
                <a:gd name="f11" fmla="val 36"/>
                <a:gd name="f12" fmla="val 65"/>
                <a:gd name="f13" fmla="val 96"/>
                <a:gd name="f14" fmla="val 43"/>
                <a:gd name="f15" fmla="val 107"/>
                <a:gd name="f16" fmla="val 236"/>
                <a:gd name="f17" fmla="val 439"/>
                <a:gd name="f18" fmla="val 228"/>
                <a:gd name="f19" fmla="val 642"/>
                <a:gd name="f20" fmla="val 649"/>
                <a:gd name="f21" fmla="val 678"/>
                <a:gd name="f22" fmla="val 702"/>
                <a:gd name="f23" fmla="val 231"/>
                <a:gd name="f24" fmla="val 705"/>
                <a:gd name="f25" fmla="val 203"/>
                <a:gd name="f26" fmla="val 173"/>
                <a:gd name="f27" fmla="val 688"/>
                <a:gd name="f28" fmla="val 146"/>
                <a:gd name="f29" fmla="val 657"/>
                <a:gd name="f30" fmla="val 143"/>
                <a:gd name="f31" fmla="val 461"/>
                <a:gd name="f32" fmla="val 119"/>
                <a:gd name="f33" fmla="val 266"/>
                <a:gd name="f34" fmla="val 73"/>
                <a:gd name="f35" fmla="val 83"/>
                <a:gd name="f36" fmla="val 3"/>
                <a:gd name="f37" fmla="val 76"/>
                <a:gd name="f38" fmla="val 1"/>
                <a:gd name="f39" fmla="val 70"/>
                <a:gd name="f40" fmla="*/ f1 1 708"/>
                <a:gd name="f41" fmla="*/ f2 1 253"/>
                <a:gd name="f42" fmla="val f3"/>
                <a:gd name="f43" fmla="val f4"/>
                <a:gd name="f44" fmla="val f5"/>
                <a:gd name="f45" fmla="+- f44 0 f42"/>
                <a:gd name="f46" fmla="+- f43 0 f42"/>
                <a:gd name="f47" fmla="*/ f46 1 708"/>
                <a:gd name="f48" fmla="*/ f45 1 253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08" h="25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3" y="f12"/>
                    <a:pt x="f9" y="f13"/>
                    <a:pt x="f14" y="f15"/>
                  </a:cubicBezTo>
                  <a:cubicBezTo>
                    <a:pt x="f16" y="f0"/>
                    <a:pt x="f17" y="f18"/>
                    <a:pt x="f19" y="f5"/>
                  </a:cubicBezTo>
                  <a:lnTo>
                    <a:pt x="f20" y="f5"/>
                  </a:lnTo>
                  <a:cubicBezTo>
                    <a:pt x="f21" y="f5"/>
                    <a:pt x="f22" y="f23"/>
                    <a:pt x="f24" y="f25"/>
                  </a:cubicBezTo>
                  <a:cubicBezTo>
                    <a:pt x="f4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4913;p66">
              <a:extLst>
                <a:ext uri="{FF2B5EF4-FFF2-40B4-BE49-F238E27FC236}">
                  <a16:creationId xmlns:a16="http://schemas.microsoft.com/office/drawing/2014/main" id="{96FF672F-79A6-453A-86C2-D775EA793843}"/>
                </a:ext>
              </a:extLst>
            </p:cNvPr>
            <p:cNvSpPr/>
            <p:nvPr/>
          </p:nvSpPr>
          <p:spPr>
            <a:xfrm>
              <a:off x="8594802" y="2947742"/>
              <a:ext cx="26846" cy="844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"/>
                <a:gd name="f4" fmla="val 2875"/>
                <a:gd name="f5" fmla="val 55"/>
                <a:gd name="f6" fmla="val 25"/>
                <a:gd name="f7" fmla="val 1"/>
                <a:gd name="f8" fmla="val 24"/>
                <a:gd name="f9" fmla="val 54"/>
                <a:gd name="f10" fmla="val 21"/>
                <a:gd name="f11" fmla="val 1037"/>
                <a:gd name="f12" fmla="val 298"/>
                <a:gd name="f13" fmla="val 2004"/>
                <a:gd name="f14" fmla="val 802"/>
                <a:gd name="f15" fmla="val 2848"/>
                <a:gd name="f16" fmla="val 811"/>
                <a:gd name="f17" fmla="val 2865"/>
                <a:gd name="f18" fmla="val 831"/>
                <a:gd name="f19" fmla="val 2874"/>
                <a:gd name="f20" fmla="val 849"/>
                <a:gd name="f21" fmla="val 859"/>
                <a:gd name="f22" fmla="val 868"/>
                <a:gd name="f23" fmla="val 2871"/>
                <a:gd name="f24" fmla="val 878"/>
                <a:gd name="f25" fmla="val 2867"/>
                <a:gd name="f26" fmla="val 904"/>
                <a:gd name="f27" fmla="val 2851"/>
                <a:gd name="f28" fmla="val 2820"/>
                <a:gd name="f29" fmla="val 896"/>
                <a:gd name="f30" fmla="val 2793"/>
                <a:gd name="f31" fmla="val 402"/>
                <a:gd name="f32" fmla="val 1965"/>
                <a:gd name="f33" fmla="val 130"/>
                <a:gd name="f34" fmla="val 1018"/>
                <a:gd name="f35" fmla="val 110"/>
                <a:gd name="f36" fmla="val 53"/>
                <a:gd name="f37" fmla="val 23"/>
                <a:gd name="f38" fmla="val 90"/>
                <a:gd name="f39" fmla="val 2"/>
                <a:gd name="f40" fmla="*/ f0 1 914"/>
                <a:gd name="f41" fmla="*/ f1 1 2875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4"/>
                <a:gd name="f48" fmla="*/ f45 1 287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4" h="287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37"/>
                    <a:pt x="f38" y="f39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4914;p66">
              <a:extLst>
                <a:ext uri="{FF2B5EF4-FFF2-40B4-BE49-F238E27FC236}">
                  <a16:creationId xmlns:a16="http://schemas.microsoft.com/office/drawing/2014/main" id="{CCAA8F1D-6438-4D30-A6A6-14AD4A9C1DB0}"/>
                </a:ext>
              </a:extLst>
            </p:cNvPr>
            <p:cNvSpPr/>
            <p:nvPr/>
          </p:nvSpPr>
          <p:spPr>
            <a:xfrm>
              <a:off x="8625580" y="3037847"/>
              <a:ext cx="7223" cy="6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6"/>
                <a:gd name="f4" fmla="val 225"/>
                <a:gd name="f5" fmla="val 61"/>
                <a:gd name="f6" fmla="val 47"/>
                <a:gd name="f7" fmla="val 33"/>
                <a:gd name="f8" fmla="val 6"/>
                <a:gd name="f9" fmla="val 21"/>
                <a:gd name="f10" fmla="val 17"/>
                <a:gd name="f11" fmla="val 1"/>
                <a:gd name="f12" fmla="val 40"/>
                <a:gd name="f13" fmla="val 2"/>
                <a:gd name="f14" fmla="val 74"/>
                <a:gd name="f15" fmla="val 24"/>
                <a:gd name="f16" fmla="val 95"/>
                <a:gd name="f17" fmla="val 146"/>
                <a:gd name="f18" fmla="val 210"/>
                <a:gd name="f19" fmla="val 157"/>
                <a:gd name="f20" fmla="val 219"/>
                <a:gd name="f21" fmla="val 169"/>
                <a:gd name="f22" fmla="val 183"/>
                <a:gd name="f23" fmla="val 197"/>
                <a:gd name="f24" fmla="val 212"/>
                <a:gd name="f25" fmla="val 224"/>
                <a:gd name="f26" fmla="val 209"/>
                <a:gd name="f27" fmla="val 186"/>
                <a:gd name="f28" fmla="val 244"/>
                <a:gd name="f29" fmla="val 152"/>
                <a:gd name="f30" fmla="val 223"/>
                <a:gd name="f31" fmla="val 131"/>
                <a:gd name="f32" fmla="val 99"/>
                <a:gd name="f33" fmla="val 15"/>
                <a:gd name="f34" fmla="val 88"/>
                <a:gd name="f35" fmla="val 5"/>
                <a:gd name="f36" fmla="val 75"/>
                <a:gd name="f37" fmla="*/ f0 1 246"/>
                <a:gd name="f38" fmla="*/ f1 1 22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46"/>
                <a:gd name="f45" fmla="*/ f42 1 22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46" h="22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4915;p66">
              <a:extLst>
                <a:ext uri="{FF2B5EF4-FFF2-40B4-BE49-F238E27FC236}">
                  <a16:creationId xmlns:a16="http://schemas.microsoft.com/office/drawing/2014/main" id="{02C328F6-551E-42F7-A70B-08EB2F3CDB6F}"/>
                </a:ext>
              </a:extLst>
            </p:cNvPr>
            <p:cNvSpPr/>
            <p:nvPr/>
          </p:nvSpPr>
          <p:spPr>
            <a:xfrm>
              <a:off x="8686699" y="2973729"/>
              <a:ext cx="77980" cy="18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5"/>
                <a:gd name="f4" fmla="val 644"/>
                <a:gd name="f5" fmla="val 59"/>
                <a:gd name="f6" fmla="val 1"/>
                <a:gd name="f7" fmla="val 32"/>
                <a:gd name="f8" fmla="val 12"/>
                <a:gd name="f9" fmla="val 19"/>
                <a:gd name="f10" fmla="val 6"/>
                <a:gd name="f11" fmla="val 45"/>
                <a:gd name="f12" fmla="val 74"/>
                <a:gd name="f13" fmla="val 18"/>
                <a:gd name="f14" fmla="val 105"/>
                <a:gd name="f15" fmla="val 49"/>
                <a:gd name="f16" fmla="val 109"/>
                <a:gd name="f17" fmla="val 2584"/>
                <a:gd name="f18" fmla="val 642"/>
                <a:gd name="f19" fmla="val 2587"/>
                <a:gd name="f20" fmla="val 643"/>
                <a:gd name="f21" fmla="val 2591"/>
                <a:gd name="f22" fmla="val 2594"/>
                <a:gd name="f23" fmla="val 2619"/>
                <a:gd name="f24" fmla="val 2642"/>
                <a:gd name="f25" fmla="val 626"/>
                <a:gd name="f26" fmla="val 2649"/>
                <a:gd name="f27" fmla="val 599"/>
                <a:gd name="f28" fmla="val 571"/>
                <a:gd name="f29" fmla="val 2637"/>
                <a:gd name="f30" fmla="val 541"/>
                <a:gd name="f31" fmla="val 2607"/>
                <a:gd name="f32" fmla="val 535"/>
                <a:gd name="f33" fmla="val 72"/>
                <a:gd name="f34" fmla="val 2"/>
                <a:gd name="f35" fmla="val 67"/>
                <a:gd name="f36" fmla="val 63"/>
                <a:gd name="f37" fmla="*/ f0 1 2655"/>
                <a:gd name="f38" fmla="*/ f1 1 644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655"/>
                <a:gd name="f45" fmla="*/ f42 1 644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655" h="6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6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4916;p66">
              <a:extLst>
                <a:ext uri="{FF2B5EF4-FFF2-40B4-BE49-F238E27FC236}">
                  <a16:creationId xmlns:a16="http://schemas.microsoft.com/office/drawing/2014/main" id="{C3230F73-4BD7-4054-9887-0974A4AAF1D6}"/>
                </a:ext>
              </a:extLst>
            </p:cNvPr>
            <p:cNvSpPr/>
            <p:nvPr/>
          </p:nvSpPr>
          <p:spPr>
            <a:xfrm>
              <a:off x="8661964" y="2967593"/>
              <a:ext cx="9692" cy="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0"/>
                <a:gd name="f4" fmla="val 159"/>
                <a:gd name="f5" fmla="val 69"/>
                <a:gd name="f6" fmla="val 64"/>
                <a:gd name="f7" fmla="val 59"/>
                <a:gd name="f8" fmla="val 53"/>
                <a:gd name="f9" fmla="val 1"/>
                <a:gd name="f10" fmla="val 24"/>
                <a:gd name="f11" fmla="val 25"/>
                <a:gd name="f12" fmla="val 55"/>
                <a:gd name="f13" fmla="val 83"/>
                <a:gd name="f14" fmla="val 109"/>
                <a:gd name="f15" fmla="val 115"/>
                <a:gd name="f16" fmla="val 110"/>
                <a:gd name="f17" fmla="val 186"/>
                <a:gd name="f18" fmla="val 125"/>
                <a:gd name="f19" fmla="val 243"/>
                <a:gd name="f20" fmla="val 153"/>
                <a:gd name="f21" fmla="val 250"/>
                <a:gd name="f22" fmla="val 157"/>
                <a:gd name="f23" fmla="val 259"/>
                <a:gd name="f24" fmla="val 267"/>
                <a:gd name="f25" fmla="val 288"/>
                <a:gd name="f26" fmla="val 307"/>
                <a:gd name="f27" fmla="val 147"/>
                <a:gd name="f28" fmla="val 316"/>
                <a:gd name="f29" fmla="val 129"/>
                <a:gd name="f30" fmla="val 102"/>
                <a:gd name="f31" fmla="val 318"/>
                <a:gd name="f32" fmla="val 293"/>
                <a:gd name="f33" fmla="val 222"/>
                <a:gd name="f34" fmla="val 20"/>
                <a:gd name="f35" fmla="val 146"/>
                <a:gd name="f36" fmla="*/ f0 1 330"/>
                <a:gd name="f37" fmla="*/ f1 1 15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30"/>
                <a:gd name="f44" fmla="*/ f41 1 15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30" h="1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9"/>
                    <a:pt x="f9" y="f11"/>
                    <a:pt x="f9" y="f12"/>
                  </a:cubicBezTo>
                  <a:cubicBezTo>
                    <a:pt x="f9" y="f13"/>
                    <a:pt x="f11" y="f14"/>
                    <a:pt x="f12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5"/>
                    <a:pt x="f32" y="f1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4917;p66">
              <a:extLst>
                <a:ext uri="{FF2B5EF4-FFF2-40B4-BE49-F238E27FC236}">
                  <a16:creationId xmlns:a16="http://schemas.microsoft.com/office/drawing/2014/main" id="{89EFE289-2233-4237-8EE3-B517F1EB413A}"/>
                </a:ext>
              </a:extLst>
            </p:cNvPr>
            <p:cNvSpPr/>
            <p:nvPr/>
          </p:nvSpPr>
          <p:spPr>
            <a:xfrm>
              <a:off x="8702408" y="2988597"/>
              <a:ext cx="14511" cy="537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94"/>
                <a:gd name="f5" fmla="val 183"/>
                <a:gd name="f6" fmla="val 60"/>
                <a:gd name="f7" fmla="val 36"/>
                <a:gd name="f8" fmla="val 13"/>
                <a:gd name="f9" fmla="val 19"/>
                <a:gd name="f10" fmla="val 8"/>
                <a:gd name="f11" fmla="val 45"/>
                <a:gd name="f12" fmla="val 1"/>
                <a:gd name="f13" fmla="val 76"/>
                <a:gd name="f14" fmla="val 21"/>
                <a:gd name="f15" fmla="val 104"/>
                <a:gd name="f16" fmla="val 51"/>
                <a:gd name="f17" fmla="val 109"/>
                <a:gd name="f18" fmla="val 422"/>
                <a:gd name="f19" fmla="val 427"/>
                <a:gd name="f20" fmla="val 430"/>
                <a:gd name="f21" fmla="val 434"/>
                <a:gd name="f22" fmla="val 461"/>
                <a:gd name="f23" fmla="val 484"/>
                <a:gd name="f24" fmla="val 164"/>
                <a:gd name="f25" fmla="val 487"/>
                <a:gd name="f26" fmla="val 137"/>
                <a:gd name="f27" fmla="val 107"/>
                <a:gd name="f28" fmla="val 475"/>
                <a:gd name="f29" fmla="val 79"/>
                <a:gd name="f30" fmla="val 444"/>
                <a:gd name="f31" fmla="val 73"/>
                <a:gd name="f32" fmla="val 72"/>
                <a:gd name="f33" fmla="val 2"/>
                <a:gd name="f34" fmla="val 68"/>
                <a:gd name="f35" fmla="val 64"/>
                <a:gd name="f36" fmla="*/ f1 1 494"/>
                <a:gd name="f37" fmla="*/ f2 1 183"/>
                <a:gd name="f38" fmla="val f3"/>
                <a:gd name="f39" fmla="val f4"/>
                <a:gd name="f40" fmla="val f5"/>
                <a:gd name="f41" fmla="+- f40 0 f38"/>
                <a:gd name="f42" fmla="+- f39 0 f38"/>
                <a:gd name="f43" fmla="*/ f42 1 494"/>
                <a:gd name="f44" fmla="*/ f41 1 18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4" h="18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0"/>
                  </a:lnTo>
                  <a:cubicBezTo>
                    <a:pt x="f19" y="f5"/>
                    <a:pt x="f20" y="f5"/>
                    <a:pt x="f21" y="f5"/>
                  </a:cubicBezTo>
                  <a:cubicBezTo>
                    <a:pt x="f22" y="f5"/>
                    <a:pt x="f23" y="f24"/>
                    <a:pt x="f25" y="f26"/>
                  </a:cubicBezTo>
                  <a:cubicBezTo>
                    <a:pt x="f4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12"/>
                    <a:pt x="f35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4918;p66">
              <a:extLst>
                <a:ext uri="{FF2B5EF4-FFF2-40B4-BE49-F238E27FC236}">
                  <a16:creationId xmlns:a16="http://schemas.microsoft.com/office/drawing/2014/main" id="{915FD085-9987-409A-BF96-FDEC4B66BF5A}"/>
                </a:ext>
              </a:extLst>
            </p:cNvPr>
            <p:cNvSpPr/>
            <p:nvPr/>
          </p:nvSpPr>
          <p:spPr>
            <a:xfrm>
              <a:off x="8649721" y="3135413"/>
              <a:ext cx="28520" cy="254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867"/>
                <a:gd name="f5" fmla="val 65"/>
                <a:gd name="f6" fmla="val 1"/>
                <a:gd name="f7" fmla="val 57"/>
                <a:gd name="f8" fmla="val 49"/>
                <a:gd name="f9" fmla="val 2"/>
                <a:gd name="f10" fmla="val 42"/>
                <a:gd name="f11" fmla="val 6"/>
                <a:gd name="f12" fmla="val 13"/>
                <a:gd name="f13" fmla="val 19"/>
                <a:gd name="f14" fmla="val 50"/>
                <a:gd name="f15" fmla="val 78"/>
                <a:gd name="f16" fmla="val 95"/>
                <a:gd name="f17" fmla="val 262"/>
                <a:gd name="f18" fmla="val 193"/>
                <a:gd name="f19" fmla="val 452"/>
                <a:gd name="f20" fmla="val 341"/>
                <a:gd name="f21" fmla="val 605"/>
                <a:gd name="f22" fmla="val 500"/>
                <a:gd name="f23" fmla="val 771"/>
                <a:gd name="f24" fmla="val 704"/>
                <a:gd name="f25" fmla="val 866"/>
                <a:gd name="f26" fmla="val 898"/>
                <a:gd name="f27" fmla="val 903"/>
                <a:gd name="f28" fmla="val 908"/>
                <a:gd name="f29" fmla="val 918"/>
                <a:gd name="f30" fmla="val 863"/>
                <a:gd name="f31" fmla="val 948"/>
                <a:gd name="f32" fmla="val 862"/>
                <a:gd name="f33" fmla="val 970"/>
                <a:gd name="f34" fmla="val 836"/>
                <a:gd name="f35" fmla="val 806"/>
                <a:gd name="f36" fmla="val 969"/>
                <a:gd name="f37" fmla="val 776"/>
                <a:gd name="f38" fmla="val 946"/>
                <a:gd name="f39" fmla="val 754"/>
                <a:gd name="f40" fmla="val 916"/>
                <a:gd name="f41" fmla="val 914"/>
                <a:gd name="f42" fmla="val 753"/>
                <a:gd name="f43" fmla="val 912"/>
                <a:gd name="f44" fmla="val 752"/>
                <a:gd name="f45" fmla="val 911"/>
                <a:gd name="f46" fmla="val 907"/>
                <a:gd name="f47" fmla="val 899"/>
                <a:gd name="f48" fmla="val 734"/>
                <a:gd name="f49" fmla="val 562"/>
                <a:gd name="f50" fmla="val 671"/>
                <a:gd name="f51" fmla="val 421"/>
                <a:gd name="f52" fmla="val 527"/>
                <a:gd name="f53" fmla="val 284"/>
                <a:gd name="f54" fmla="val 385"/>
                <a:gd name="f55" fmla="val 205"/>
                <a:gd name="f56" fmla="val 114"/>
                <a:gd name="f57" fmla="val 32"/>
                <a:gd name="f58" fmla="val 105"/>
                <a:gd name="f59" fmla="val 86"/>
                <a:gd name="f60" fmla="*/ f0 1 971"/>
                <a:gd name="f61" fmla="*/ f1 1 867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971"/>
                <a:gd name="f68" fmla="*/ f65 1 867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971" h="8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2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27" y="f39"/>
                    <a:pt x="f47" y="f39"/>
                  </a:cubicBezTo>
                  <a:cubicBezTo>
                    <a:pt x="f48" y="f39"/>
                    <a:pt x="f49" y="f50"/>
                    <a:pt x="f51" y="f52"/>
                  </a:cubicBezTo>
                  <a:cubicBezTo>
                    <a:pt x="f53" y="f54"/>
                    <a:pt x="f18" y="f55"/>
                    <a:pt x="f56" y="f57"/>
                  </a:cubicBezTo>
                  <a:cubicBezTo>
                    <a:pt x="f58" y="f12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4919;p66">
              <a:extLst>
                <a:ext uri="{FF2B5EF4-FFF2-40B4-BE49-F238E27FC236}">
                  <a16:creationId xmlns:a16="http://schemas.microsoft.com/office/drawing/2014/main" id="{44350B69-3EB3-4B61-B575-6758592DA10F}"/>
                </a:ext>
              </a:extLst>
            </p:cNvPr>
            <p:cNvSpPr/>
            <p:nvPr/>
          </p:nvSpPr>
          <p:spPr>
            <a:xfrm>
              <a:off x="8664497" y="3137470"/>
              <a:ext cx="9189" cy="8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291"/>
                <a:gd name="f5" fmla="val 61"/>
                <a:gd name="f6" fmla="val 46"/>
                <a:gd name="f7" fmla="val 32"/>
                <a:gd name="f8" fmla="val 6"/>
                <a:gd name="f9" fmla="val 20"/>
                <a:gd name="f10" fmla="val 17"/>
                <a:gd name="f11" fmla="val 40"/>
                <a:gd name="f12" fmla="val 2"/>
                <a:gd name="f13" fmla="val 74"/>
                <a:gd name="f14" fmla="val 23"/>
                <a:gd name="f15" fmla="val 95"/>
                <a:gd name="f16" fmla="val 214"/>
                <a:gd name="f17" fmla="val 276"/>
                <a:gd name="f18" fmla="val 224"/>
                <a:gd name="f19" fmla="val 285"/>
                <a:gd name="f20" fmla="val 237"/>
                <a:gd name="f21" fmla="val 290"/>
                <a:gd name="f22" fmla="val 251"/>
                <a:gd name="f23" fmla="val 265"/>
                <a:gd name="f24" fmla="val 279"/>
                <a:gd name="f25" fmla="val 292"/>
                <a:gd name="f26" fmla="val 273"/>
                <a:gd name="f27" fmla="val 312"/>
                <a:gd name="f28" fmla="val 311"/>
                <a:gd name="f29" fmla="val 216"/>
                <a:gd name="f30" fmla="val 289"/>
                <a:gd name="f31" fmla="val 195"/>
                <a:gd name="f32" fmla="val 99"/>
                <a:gd name="f33" fmla="val 16"/>
                <a:gd name="f34" fmla="val 87"/>
                <a:gd name="f35" fmla="val 5"/>
                <a:gd name="f36" fmla="*/ f0 1 313"/>
                <a:gd name="f37" fmla="*/ f1 1 29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13"/>
                <a:gd name="f44" fmla="*/ f41 1 29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13" h="2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cubicBezTo>
                    <a:pt x="f27" y="f22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3" name="Google Shape;4920;p66">
            <a:extLst>
              <a:ext uri="{FF2B5EF4-FFF2-40B4-BE49-F238E27FC236}">
                <a16:creationId xmlns:a16="http://schemas.microsoft.com/office/drawing/2014/main" id="{211445D9-03A9-42A1-B139-8225D06C608C}"/>
              </a:ext>
            </a:extLst>
          </p:cNvPr>
          <p:cNvGrpSpPr/>
          <p:nvPr/>
        </p:nvGrpSpPr>
        <p:grpSpPr>
          <a:xfrm>
            <a:off x="503880" y="3202219"/>
            <a:ext cx="312880" cy="321420"/>
            <a:chOff x="503880" y="3202219"/>
            <a:chExt cx="312880" cy="321420"/>
          </a:xfrm>
        </p:grpSpPr>
        <p:sp>
          <p:nvSpPr>
            <p:cNvPr id="64" name="Google Shape;4921;p66">
              <a:extLst>
                <a:ext uri="{FF2B5EF4-FFF2-40B4-BE49-F238E27FC236}">
                  <a16:creationId xmlns:a16="http://schemas.microsoft.com/office/drawing/2014/main" id="{3DE05E0A-7343-42AF-A2B7-ECE635A8CD05}"/>
                </a:ext>
              </a:extLst>
            </p:cNvPr>
            <p:cNvSpPr/>
            <p:nvPr/>
          </p:nvSpPr>
          <p:spPr>
            <a:xfrm>
              <a:off x="503880" y="3202219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4922;p66">
              <a:extLst>
                <a:ext uri="{FF2B5EF4-FFF2-40B4-BE49-F238E27FC236}">
                  <a16:creationId xmlns:a16="http://schemas.microsoft.com/office/drawing/2014/main" id="{687F02B8-67D1-43E6-A6B5-9398FD3E6AE0}"/>
                </a:ext>
              </a:extLst>
            </p:cNvPr>
            <p:cNvSpPr/>
            <p:nvPr/>
          </p:nvSpPr>
          <p:spPr>
            <a:xfrm>
              <a:off x="575980" y="3270982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4923;p66">
              <a:extLst>
                <a:ext uri="{FF2B5EF4-FFF2-40B4-BE49-F238E27FC236}">
                  <a16:creationId xmlns:a16="http://schemas.microsoft.com/office/drawing/2014/main" id="{4CAA38B2-9568-4A64-8BB6-7214B79E9ACF}"/>
                </a:ext>
              </a:extLst>
            </p:cNvPr>
            <p:cNvSpPr/>
            <p:nvPr/>
          </p:nvSpPr>
          <p:spPr>
            <a:xfrm>
              <a:off x="570256" y="3266629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4924;p66">
              <a:extLst>
                <a:ext uri="{FF2B5EF4-FFF2-40B4-BE49-F238E27FC236}">
                  <a16:creationId xmlns:a16="http://schemas.microsoft.com/office/drawing/2014/main" id="{2AB231A8-19CC-4A33-A80D-0172EBCF2BDD}"/>
                </a:ext>
              </a:extLst>
            </p:cNvPr>
            <p:cNvSpPr/>
            <p:nvPr/>
          </p:nvSpPr>
          <p:spPr>
            <a:xfrm>
              <a:off x="661394" y="3330948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4925;p66">
              <a:extLst>
                <a:ext uri="{FF2B5EF4-FFF2-40B4-BE49-F238E27FC236}">
                  <a16:creationId xmlns:a16="http://schemas.microsoft.com/office/drawing/2014/main" id="{B87F89AA-87D1-464C-98B8-D00FB07E35CF}"/>
                </a:ext>
              </a:extLst>
            </p:cNvPr>
            <p:cNvSpPr/>
            <p:nvPr/>
          </p:nvSpPr>
          <p:spPr>
            <a:xfrm>
              <a:off x="635050" y="3309277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4926;p66">
              <a:extLst>
                <a:ext uri="{FF2B5EF4-FFF2-40B4-BE49-F238E27FC236}">
                  <a16:creationId xmlns:a16="http://schemas.microsoft.com/office/drawing/2014/main" id="{4F34C7E7-C409-44EF-882F-C27289DBEABD}"/>
                </a:ext>
              </a:extLst>
            </p:cNvPr>
            <p:cNvSpPr/>
            <p:nvPr/>
          </p:nvSpPr>
          <p:spPr>
            <a:xfrm>
              <a:off x="698308" y="3350571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4927;p66">
              <a:extLst>
                <a:ext uri="{FF2B5EF4-FFF2-40B4-BE49-F238E27FC236}">
                  <a16:creationId xmlns:a16="http://schemas.microsoft.com/office/drawing/2014/main" id="{067E11E2-88D6-4311-B6AA-9E88F5845E09}"/>
                </a:ext>
              </a:extLst>
            </p:cNvPr>
            <p:cNvSpPr/>
            <p:nvPr/>
          </p:nvSpPr>
          <p:spPr>
            <a:xfrm>
              <a:off x="649086" y="3341994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4928;p66">
              <a:extLst>
                <a:ext uri="{FF2B5EF4-FFF2-40B4-BE49-F238E27FC236}">
                  <a16:creationId xmlns:a16="http://schemas.microsoft.com/office/drawing/2014/main" id="{31D82B44-AD82-448F-B587-1BAD30106E48}"/>
                </a:ext>
              </a:extLst>
            </p:cNvPr>
            <p:cNvSpPr/>
            <p:nvPr/>
          </p:nvSpPr>
          <p:spPr>
            <a:xfrm>
              <a:off x="649498" y="3365403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4929;p66">
              <a:extLst>
                <a:ext uri="{FF2B5EF4-FFF2-40B4-BE49-F238E27FC236}">
                  <a16:creationId xmlns:a16="http://schemas.microsoft.com/office/drawing/2014/main" id="{264060EC-C9E3-43C5-AF1C-6C3AF814DD93}"/>
                </a:ext>
              </a:extLst>
            </p:cNvPr>
            <p:cNvSpPr/>
            <p:nvPr/>
          </p:nvSpPr>
          <p:spPr>
            <a:xfrm>
              <a:off x="606201" y="3332859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3" name="Google Shape;4930;p66">
            <a:extLst>
              <a:ext uri="{FF2B5EF4-FFF2-40B4-BE49-F238E27FC236}">
                <a16:creationId xmlns:a16="http://schemas.microsoft.com/office/drawing/2014/main" id="{E0DE385D-3370-4F03-A9F9-BE1FBD08CF8D}"/>
              </a:ext>
            </a:extLst>
          </p:cNvPr>
          <p:cNvGrpSpPr/>
          <p:nvPr/>
        </p:nvGrpSpPr>
        <p:grpSpPr>
          <a:xfrm>
            <a:off x="614129" y="449080"/>
            <a:ext cx="1079202" cy="1399800"/>
            <a:chOff x="614129" y="449080"/>
            <a:chExt cx="1079202" cy="1399800"/>
          </a:xfrm>
        </p:grpSpPr>
        <p:sp>
          <p:nvSpPr>
            <p:cNvPr id="74" name="Google Shape;4931;p66">
              <a:extLst>
                <a:ext uri="{FF2B5EF4-FFF2-40B4-BE49-F238E27FC236}">
                  <a16:creationId xmlns:a16="http://schemas.microsoft.com/office/drawing/2014/main" id="{F09A1007-DB38-44A3-B889-6F550D613FC0}"/>
                </a:ext>
              </a:extLst>
            </p:cNvPr>
            <p:cNvSpPr/>
            <p:nvPr/>
          </p:nvSpPr>
          <p:spPr>
            <a:xfrm>
              <a:off x="614129" y="449080"/>
              <a:ext cx="1079202" cy="139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745"/>
                <a:gd name="f4" fmla="val 47661"/>
                <a:gd name="f5" fmla="val 22567"/>
                <a:gd name="f6" fmla="val 1"/>
                <a:gd name="f7" fmla="val 22474"/>
                <a:gd name="f8" fmla="val 11"/>
                <a:gd name="f9" fmla="val 21611"/>
                <a:gd name="f10" fmla="val 89"/>
                <a:gd name="f11" fmla="val 20877"/>
                <a:gd name="f12" fmla="val 632"/>
                <a:gd name="f13" fmla="val 20546"/>
                <a:gd name="f14" fmla="val 1439"/>
                <a:gd name="f15" fmla="val 20424"/>
                <a:gd name="f16" fmla="val 1745"/>
                <a:gd name="f17" fmla="val 20033"/>
                <a:gd name="f18" fmla="val 2775"/>
                <a:gd name="f19" fmla="val 19833"/>
                <a:gd name="f20" fmla="val 4072"/>
                <a:gd name="f21" fmla="val 19236"/>
                <a:gd name="f22" fmla="val 4138"/>
                <a:gd name="f23" fmla="val 18691"/>
                <a:gd name="f24" fmla="val 4434"/>
                <a:gd name="f25" fmla="val 18306"/>
                <a:gd name="f26" fmla="val 4905"/>
                <a:gd name="f27" fmla="val 17823"/>
                <a:gd name="f28" fmla="val 5495"/>
                <a:gd name="f29" fmla="val 17667"/>
                <a:gd name="f30" fmla="val 6284"/>
                <a:gd name="f31" fmla="val 17880"/>
                <a:gd name="f32" fmla="val 7006"/>
                <a:gd name="f33" fmla="val 18014"/>
                <a:gd name="f34" fmla="val 7459"/>
                <a:gd name="f35" fmla="val 18208"/>
                <a:gd name="f36" fmla="val 7895"/>
                <a:gd name="f37" fmla="val 18441"/>
                <a:gd name="f38" fmla="val 8308"/>
                <a:gd name="f39" fmla="val 17125"/>
                <a:gd name="f40" fmla="val 8929"/>
                <a:gd name="f41" fmla="val 15620"/>
                <a:gd name="f42" fmla="val 9908"/>
                <a:gd name="f43" fmla="val 14113"/>
                <a:gd name="f44" fmla="val 11451"/>
                <a:gd name="f45" fmla="val 10886"/>
                <a:gd name="f46" fmla="val 14759"/>
                <a:gd name="f47" fmla="val 8581"/>
                <a:gd name="f48" fmla="val 19679"/>
                <a:gd name="f49" fmla="val 7226"/>
                <a:gd name="f50" fmla="val 26129"/>
                <a:gd name="f51" fmla="val 6983"/>
                <a:gd name="f52" fmla="val 24691"/>
                <a:gd name="f53" fmla="val 6942"/>
                <a:gd name="f54" fmla="val 23050"/>
                <a:gd name="f55" fmla="val 7283"/>
                <a:gd name="f56" fmla="val 21253"/>
                <a:gd name="f57" fmla="val 7934"/>
                <a:gd name="f58" fmla="val 17826"/>
                <a:gd name="f59" fmla="val 9172"/>
                <a:gd name="f60" fmla="val 16469"/>
                <a:gd name="f61" fmla="val 10885"/>
                <a:gd name="f62" fmla="val 14591"/>
                <a:gd name="f63" fmla="val 12154"/>
                <a:gd name="f64" fmla="val 13202"/>
                <a:gd name="f65" fmla="val 13730"/>
                <a:gd name="f66" fmla="val 11475"/>
                <a:gd name="f67" fmla="val 15228"/>
                <a:gd name="f68" fmla="val 8681"/>
                <a:gd name="f69" fmla="val 15771"/>
                <a:gd name="f70" fmla="val 7667"/>
                <a:gd name="f71" fmla="val 15475"/>
                <a:gd name="f72" fmla="val 6395"/>
                <a:gd name="f73" fmla="val 14545"/>
                <a:gd name="f74" fmla="val 5729"/>
                <a:gd name="f75" fmla="val 14149"/>
                <a:gd name="f76" fmla="val 5445"/>
                <a:gd name="f77" fmla="val 13682"/>
                <a:gd name="f78" fmla="val 5294"/>
                <a:gd name="f79" fmla="val 13196"/>
                <a:gd name="f80" fmla="val 12567"/>
                <a:gd name="f81" fmla="val 11957"/>
                <a:gd name="f82" fmla="val 5555"/>
                <a:gd name="f83" fmla="val 11523"/>
                <a:gd name="f84" fmla="val 6015"/>
                <a:gd name="f85" fmla="val 11500"/>
                <a:gd name="f86" fmla="val 6038"/>
                <a:gd name="f87" fmla="val 9192"/>
                <a:gd name="f88" fmla="val 8473"/>
                <a:gd name="f89" fmla="val 6792"/>
                <a:gd name="f90" fmla="val 10499"/>
                <a:gd name="f91" fmla="val 5015"/>
                <a:gd name="f92" fmla="val 11998"/>
                <a:gd name="f93" fmla="val 3054"/>
                <a:gd name="f94" fmla="val 13885"/>
                <a:gd name="f95" fmla="val 1974"/>
                <a:gd name="f96" fmla="val 16509"/>
                <a:gd name="f97" fmla="val 1108"/>
                <a:gd name="f98" fmla="val 18617"/>
                <a:gd name="f99" fmla="val 21875"/>
                <a:gd name="f100" fmla="val 392"/>
                <a:gd name="f101" fmla="val 25833"/>
                <a:gd name="f102" fmla="val 785"/>
                <a:gd name="f103" fmla="val 29806"/>
                <a:gd name="f104" fmla="val 2635"/>
                <a:gd name="f105" fmla="val 33695"/>
                <a:gd name="f106" fmla="val 5893"/>
                <a:gd name="f107" fmla="val 37405"/>
                <a:gd name="f108" fmla="val 5791"/>
                <a:gd name="f109" fmla="val 39708"/>
                <a:gd name="f110" fmla="val 5769"/>
                <a:gd name="f111" fmla="val 42118"/>
                <a:gd name="f112" fmla="val 5832"/>
                <a:gd name="f113" fmla="val 44586"/>
                <a:gd name="f114" fmla="val 5886"/>
                <a:gd name="f115" fmla="val 46720"/>
                <a:gd name="f116" fmla="val 7308"/>
                <a:gd name="f117" fmla="val 47367"/>
                <a:gd name="f118" fmla="val 7739"/>
                <a:gd name="f119" fmla="val 47515"/>
                <a:gd name="f120" fmla="val 8017"/>
                <a:gd name="f121" fmla="val 47612"/>
                <a:gd name="f122" fmla="val 8310"/>
                <a:gd name="f123" fmla="val 47660"/>
                <a:gd name="f124" fmla="val 8608"/>
                <a:gd name="f125" fmla="val 9476"/>
                <a:gd name="f126" fmla="val 10334"/>
                <a:gd name="f127" fmla="val 47244"/>
                <a:gd name="f128" fmla="val 10902"/>
                <a:gd name="f129" fmla="val 46547"/>
                <a:gd name="f130" fmla="val 11301"/>
                <a:gd name="f131" fmla="val 46055"/>
                <a:gd name="f132" fmla="val 11722"/>
                <a:gd name="f133" fmla="val 45235"/>
                <a:gd name="f134" fmla="val 11470"/>
                <a:gd name="f135" fmla="val 43218"/>
                <a:gd name="f136" fmla="val 11269"/>
                <a:gd name="f137" fmla="val 27556"/>
                <a:gd name="f138" fmla="val 14393"/>
                <a:gd name="f139" fmla="val 20007"/>
                <a:gd name="f140" fmla="val 17053"/>
                <a:gd name="f141" fmla="val 16432"/>
                <a:gd name="f142" fmla="val 17301"/>
                <a:gd name="f143" fmla="val 16099"/>
                <a:gd name="f144" fmla="val 17546"/>
                <a:gd name="f145" fmla="val 15797"/>
                <a:gd name="f146" fmla="val 17789"/>
                <a:gd name="f147" fmla="val 15522"/>
                <a:gd name="f148" fmla="val 18114"/>
                <a:gd name="f149" fmla="val 16133"/>
                <a:gd name="f150" fmla="val 18703"/>
                <a:gd name="f151" fmla="val 16578"/>
                <a:gd name="f152" fmla="val 19420"/>
                <a:gd name="f153" fmla="val 16711"/>
                <a:gd name="f154" fmla="val 19700"/>
                <a:gd name="f155" fmla="val 16761"/>
                <a:gd name="f156" fmla="val 19982"/>
                <a:gd name="f157" fmla="val 16787"/>
                <a:gd name="f158" fmla="val 20263"/>
                <a:gd name="f159" fmla="val 21027"/>
                <a:gd name="f160" fmla="val 21775"/>
                <a:gd name="f161" fmla="val 16599"/>
                <a:gd name="f162" fmla="val 22484"/>
                <a:gd name="f163" fmla="val 16240"/>
                <a:gd name="f164" fmla="val 22849"/>
                <a:gd name="f165" fmla="val 16979"/>
                <a:gd name="f166" fmla="val 23339"/>
                <a:gd name="f167" fmla="val 17721"/>
                <a:gd name="f168" fmla="val 23997"/>
                <a:gd name="f169" fmla="val 18393"/>
                <a:gd name="f170" fmla="val 24428"/>
                <a:gd name="f171" fmla="val 18839"/>
                <a:gd name="f172" fmla="val 25029"/>
                <a:gd name="f173" fmla="val 19094"/>
                <a:gd name="f174" fmla="val 25649"/>
                <a:gd name="f175" fmla="val 25870"/>
                <a:gd name="f176" fmla="val 26049"/>
                <a:gd name="f177" fmla="val 19060"/>
                <a:gd name="f178" fmla="val 26708"/>
                <a:gd name="f179" fmla="val 18942"/>
                <a:gd name="f180" fmla="val 27292"/>
                <a:gd name="f181" fmla="val 18540"/>
                <a:gd name="f182" fmla="val 27627"/>
                <a:gd name="f183" fmla="val 17970"/>
                <a:gd name="f184" fmla="val 27893"/>
                <a:gd name="f185" fmla="val 17520"/>
                <a:gd name="f186" fmla="val 28185"/>
                <a:gd name="f187" fmla="val 16811"/>
                <a:gd name="f188" fmla="val 28340"/>
                <a:gd name="f189" fmla="val 15947"/>
                <a:gd name="f190" fmla="val 28782"/>
                <a:gd name="f191" fmla="val 16006"/>
                <a:gd name="f192" fmla="val 29230"/>
                <a:gd name="f193" fmla="val 16042"/>
                <a:gd name="f194" fmla="val 29686"/>
                <a:gd name="f195" fmla="val 16049"/>
                <a:gd name="f196" fmla="val 29723"/>
                <a:gd name="f197" fmla="val 30559"/>
                <a:gd name="f198" fmla="val 31330"/>
                <a:gd name="f199" fmla="val 15595"/>
                <a:gd name="f200" fmla="val 31731"/>
                <a:gd name="f201" fmla="val 14873"/>
                <a:gd name="f202" fmla="val 32147"/>
                <a:gd name="f203" fmla="val 14132"/>
                <a:gd name="f204" fmla="val 32121"/>
                <a:gd name="f205" fmla="val 13227"/>
                <a:gd name="f206" fmla="val 31664"/>
                <a:gd name="f207" fmla="val 12509"/>
                <a:gd name="f208" fmla="val 31659"/>
                <a:gd name="f209" fmla="val 12502"/>
                <a:gd name="f210" fmla="val 31644"/>
                <a:gd name="f211" fmla="val 12479"/>
                <a:gd name="f212" fmla="val 31617"/>
                <a:gd name="f213" fmla="val 12439"/>
                <a:gd name="f214" fmla="val 33368"/>
                <a:gd name="f215" fmla="val 11657"/>
                <a:gd name="f216" fmla="val 34847"/>
                <a:gd name="f217" fmla="val 10272"/>
                <a:gd name="f218" fmla="val 35901"/>
                <a:gd name="f219" fmla="val 8392"/>
                <a:gd name="f220" fmla="val 36728"/>
                <a:gd name="f221" fmla="val 6913"/>
                <a:gd name="f222" fmla="val 36744"/>
                <a:gd name="f223" fmla="val 5360"/>
                <a:gd name="f224" fmla="val 35944"/>
                <a:gd name="f225" fmla="val 4126"/>
                <a:gd name="f226" fmla="val 35038"/>
                <a:gd name="f227" fmla="val 2731"/>
                <a:gd name="f228" fmla="val 33160"/>
                <a:gd name="f229" fmla="val 1930"/>
                <a:gd name="f230" fmla="val 30788"/>
                <a:gd name="f231" fmla="val 30457"/>
                <a:gd name="f232" fmla="val 30115"/>
                <a:gd name="f233" fmla="val 1945"/>
                <a:gd name="f234" fmla="val 29776"/>
                <a:gd name="f235" fmla="val 1977"/>
                <a:gd name="f236" fmla="val 29250"/>
                <a:gd name="f237" fmla="val 2026"/>
                <a:gd name="f238" fmla="val 28078"/>
                <a:gd name="f239" fmla="val 2180"/>
                <a:gd name="f240" fmla="val 26845"/>
                <a:gd name="f241" fmla="val 2661"/>
                <a:gd name="f242" fmla="val 26525"/>
                <a:gd name="f243" fmla="val 2343"/>
                <a:gd name="f244" fmla="val 26113"/>
                <a:gd name="f245" fmla="val 2120"/>
                <a:gd name="f246" fmla="val 25653"/>
                <a:gd name="f247" fmla="val 2033"/>
                <a:gd name="f248" fmla="val 25441"/>
                <a:gd name="f249" fmla="val 1992"/>
                <a:gd name="f250" fmla="val 25223"/>
                <a:gd name="f251" fmla="val 25179"/>
                <a:gd name="f252" fmla="val 25136"/>
                <a:gd name="f253" fmla="val 1993"/>
                <a:gd name="f254" fmla="val 25092"/>
                <a:gd name="f255" fmla="val 1995"/>
                <a:gd name="f256" fmla="val 24971"/>
                <a:gd name="f257" fmla="val 1714"/>
                <a:gd name="f258" fmla="val 24836"/>
                <a:gd name="f259" fmla="val 1436"/>
                <a:gd name="f260" fmla="val 24680"/>
                <a:gd name="f261" fmla="val 1164"/>
                <a:gd name="f262" fmla="val 24272"/>
                <a:gd name="f263" fmla="val 447"/>
                <a:gd name="f264" fmla="val 23505"/>
                <a:gd name="f265" fmla="val 22684"/>
                <a:gd name="f266" fmla="*/ f0 1 36745"/>
                <a:gd name="f267" fmla="*/ f1 1 47661"/>
                <a:gd name="f268" fmla="val f2"/>
                <a:gd name="f269" fmla="val f3"/>
                <a:gd name="f270" fmla="val f4"/>
                <a:gd name="f271" fmla="+- f270 0 f268"/>
                <a:gd name="f272" fmla="+- f269 0 f268"/>
                <a:gd name="f273" fmla="*/ f272 1 36745"/>
                <a:gd name="f274" fmla="*/ f271 1 47661"/>
                <a:gd name="f275" fmla="*/ f268 1 f273"/>
                <a:gd name="f276" fmla="*/ f269 1 f273"/>
                <a:gd name="f277" fmla="*/ f268 1 f274"/>
                <a:gd name="f278" fmla="*/ f270 1 f274"/>
                <a:gd name="f279" fmla="*/ f275 f266 1"/>
                <a:gd name="f280" fmla="*/ f276 f266 1"/>
                <a:gd name="f281" fmla="*/ f278 f267 1"/>
                <a:gd name="f282" fmla="*/ f277 f2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9" t="f282" r="f280" b="f281"/>
              <a:pathLst>
                <a:path w="36745" h="47661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2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7"/>
                  </a:cubicBezTo>
                  <a:cubicBezTo>
                    <a:pt x="f159" y="f157"/>
                    <a:pt x="f160" y="f161"/>
                    <a:pt x="f162" y="f163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170" y="f171"/>
                    <a:pt x="f172" y="f173"/>
                    <a:pt x="f174" y="f173"/>
                  </a:cubicBezTo>
                  <a:lnTo>
                    <a:pt x="f175" y="f173"/>
                  </a:lnTo>
                  <a:lnTo>
                    <a:pt x="f176" y="f177"/>
                  </a:lnTo>
                  <a:cubicBezTo>
                    <a:pt x="f178" y="f179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5"/>
                  </a:cubicBezTo>
                  <a:lnTo>
                    <a:pt x="f196" y="f195"/>
                  </a:lnTo>
                  <a:cubicBezTo>
                    <a:pt x="f197" y="f195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3"/>
                  </a:cubicBezTo>
                  <a:cubicBezTo>
                    <a:pt x="f214" y="f215"/>
                    <a:pt x="f216" y="f217"/>
                    <a:pt x="f218" y="f219"/>
                  </a:cubicBezTo>
                  <a:cubicBezTo>
                    <a:pt x="f220" y="f221"/>
                    <a:pt x="f222" y="f223"/>
                    <a:pt x="f224" y="f225"/>
                  </a:cubicBezTo>
                  <a:cubicBezTo>
                    <a:pt x="f226" y="f227"/>
                    <a:pt x="f228" y="f229"/>
                    <a:pt x="f230" y="f229"/>
                  </a:cubicBezTo>
                  <a:cubicBezTo>
                    <a:pt x="f231" y="f229"/>
                    <a:pt x="f232" y="f233"/>
                    <a:pt x="f234" y="f235"/>
                  </a:cubicBezTo>
                  <a:cubicBezTo>
                    <a:pt x="f236" y="f237"/>
                    <a:pt x="f238" y="f239"/>
                    <a:pt x="f240" y="f241"/>
                  </a:cubicBezTo>
                  <a:cubicBezTo>
                    <a:pt x="f242" y="f243"/>
                    <a:pt x="f244" y="f245"/>
                    <a:pt x="f246" y="f247"/>
                  </a:cubicBezTo>
                  <a:lnTo>
                    <a:pt x="f248" y="f249"/>
                  </a:lnTo>
                  <a:lnTo>
                    <a:pt x="f250" y="f249"/>
                  </a:lnTo>
                  <a:cubicBezTo>
                    <a:pt x="f251" y="f249"/>
                    <a:pt x="f252" y="f253"/>
                    <a:pt x="f254" y="f255"/>
                  </a:cubicBezTo>
                  <a:cubicBezTo>
                    <a:pt x="f256" y="f257"/>
                    <a:pt x="f258" y="f259"/>
                    <a:pt x="f260" y="f261"/>
                  </a:cubicBezTo>
                  <a:cubicBezTo>
                    <a:pt x="f262" y="f263"/>
                    <a:pt x="f264" y="f6"/>
                    <a:pt x="f26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5" name="Google Shape;4932;p66">
              <a:extLst>
                <a:ext uri="{FF2B5EF4-FFF2-40B4-BE49-F238E27FC236}">
                  <a16:creationId xmlns:a16="http://schemas.microsoft.com/office/drawing/2014/main" id="{E45CB6DB-D5D5-4220-A244-679009104B8D}"/>
                </a:ext>
              </a:extLst>
            </p:cNvPr>
            <p:cNvSpPr/>
            <p:nvPr/>
          </p:nvSpPr>
          <p:spPr>
            <a:xfrm>
              <a:off x="1312959" y="784719"/>
              <a:ext cx="78802" cy="1503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83"/>
                <a:gd name="f4" fmla="val 5119"/>
                <a:gd name="f5" fmla="val 187"/>
                <a:gd name="f6" fmla="val 1"/>
                <a:gd name="f7" fmla="val 184"/>
                <a:gd name="f8" fmla="val 181"/>
                <a:gd name="f9" fmla="val 179"/>
                <a:gd name="f10" fmla="val 159"/>
                <a:gd name="f11" fmla="val 6"/>
                <a:gd name="f12" fmla="val 140"/>
                <a:gd name="f13" fmla="val 20"/>
                <a:gd name="f14" fmla="val 132"/>
                <a:gd name="f15" fmla="val 38"/>
                <a:gd name="f16" fmla="val 102"/>
                <a:gd name="f17" fmla="val 59"/>
                <a:gd name="f18" fmla="val 11"/>
                <a:gd name="f19" fmla="val 269"/>
                <a:gd name="f20" fmla="val 5"/>
                <a:gd name="f21" fmla="val 278"/>
                <a:gd name="f22" fmla="val 3"/>
                <a:gd name="f23" fmla="val 289"/>
                <a:gd name="f24" fmla="val 2"/>
                <a:gd name="f25" fmla="val 299"/>
                <a:gd name="f26" fmla="val 589"/>
                <a:gd name="f27" fmla="val 26"/>
                <a:gd name="f28" fmla="val 3180"/>
                <a:gd name="f29" fmla="val 1688"/>
                <a:gd name="f30" fmla="val 5084"/>
                <a:gd name="f31" fmla="val 1691"/>
                <a:gd name="f32" fmla="val 5090"/>
                <a:gd name="f33" fmla="val 1697"/>
                <a:gd name="f34" fmla="val 5094"/>
                <a:gd name="f35" fmla="val 1704"/>
                <a:gd name="f36" fmla="val 5097"/>
                <a:gd name="f37" fmla="val 1713"/>
                <a:gd name="f38" fmla="val 5102"/>
                <a:gd name="f39" fmla="val 1725"/>
                <a:gd name="f40" fmla="val 5105"/>
                <a:gd name="f41" fmla="val 1737"/>
                <a:gd name="f42" fmla="val 1745"/>
                <a:gd name="f43" fmla="val 1753"/>
                <a:gd name="f44" fmla="val 5104"/>
                <a:gd name="f45" fmla="val 1761"/>
                <a:gd name="f46" fmla="val 5101"/>
                <a:gd name="f47" fmla="val 1783"/>
                <a:gd name="f48" fmla="val 1796"/>
                <a:gd name="f49" fmla="val 5070"/>
                <a:gd name="f50" fmla="val 1797"/>
                <a:gd name="f51" fmla="val 5044"/>
                <a:gd name="f52" fmla="val 5051"/>
                <a:gd name="f53" fmla="val 1798"/>
                <a:gd name="f54" fmla="val 5056"/>
                <a:gd name="f55" fmla="val 1799"/>
                <a:gd name="f56" fmla="val 5061"/>
                <a:gd name="f57" fmla="val 1802"/>
                <a:gd name="f58" fmla="val 5083"/>
                <a:gd name="f59" fmla="val 1813"/>
                <a:gd name="f60" fmla="val 5103"/>
                <a:gd name="f61" fmla="val 1832"/>
                <a:gd name="f62" fmla="val 5111"/>
                <a:gd name="f63" fmla="val 1839"/>
                <a:gd name="f64" fmla="val 5114"/>
                <a:gd name="f65" fmla="val 1845"/>
                <a:gd name="f66" fmla="val 5118"/>
                <a:gd name="f67" fmla="val 1855"/>
                <a:gd name="f68" fmla="val 1857"/>
                <a:gd name="f69" fmla="val 1860"/>
                <a:gd name="f70" fmla="val 1863"/>
                <a:gd name="f71" fmla="val 1887"/>
                <a:gd name="f72" fmla="val 1912"/>
                <a:gd name="f73" fmla="val 5107"/>
                <a:gd name="f74" fmla="val 1923"/>
                <a:gd name="f75" fmla="val 5081"/>
                <a:gd name="f76" fmla="val 2179"/>
                <a:gd name="f77" fmla="val 4487"/>
                <a:gd name="f78" fmla="val 2682"/>
                <a:gd name="f79" fmla="val 2928"/>
                <a:gd name="f80" fmla="val 1781"/>
                <a:gd name="f81" fmla="val 1230"/>
                <a:gd name="f82" fmla="val 1776"/>
                <a:gd name="f83" fmla="val 1219"/>
                <a:gd name="f84" fmla="val 1768"/>
                <a:gd name="f85" fmla="val 1210"/>
                <a:gd name="f86" fmla="val 1757"/>
                <a:gd name="f87" fmla="val 1205"/>
                <a:gd name="f88" fmla="val 1446"/>
                <a:gd name="f89" fmla="val 1018"/>
                <a:gd name="f90" fmla="val 1150"/>
                <a:gd name="f91" fmla="val 816"/>
                <a:gd name="f92" fmla="val 876"/>
                <a:gd name="f93" fmla="val 597"/>
                <a:gd name="f94" fmla="val 869"/>
                <a:gd name="f95" fmla="val 592"/>
                <a:gd name="f96" fmla="val 860"/>
                <a:gd name="f97" fmla="val 587"/>
                <a:gd name="f98" fmla="val 849"/>
                <a:gd name="f99" fmla="val 585"/>
                <a:gd name="f100" fmla="val 838"/>
                <a:gd name="f101" fmla="val 824"/>
                <a:gd name="f102" fmla="val 811"/>
                <a:gd name="f103" fmla="val 799"/>
                <a:gd name="f104" fmla="val 778"/>
                <a:gd name="f105" fmla="val 611"/>
                <a:gd name="f106" fmla="val 767"/>
                <a:gd name="f107" fmla="val 641"/>
                <a:gd name="f108" fmla="val 775"/>
                <a:gd name="f109" fmla="val 666"/>
                <a:gd name="f110" fmla="val 748"/>
                <a:gd name="f111" fmla="val 596"/>
                <a:gd name="f112" fmla="val 722"/>
                <a:gd name="f113" fmla="val 529"/>
                <a:gd name="f114" fmla="val 694"/>
                <a:gd name="f115" fmla="val 457"/>
                <a:gd name="f116" fmla="val 691"/>
                <a:gd name="f117" fmla="val 449"/>
                <a:gd name="f118" fmla="val 684"/>
                <a:gd name="f119" fmla="val 440"/>
                <a:gd name="f120" fmla="val 674"/>
                <a:gd name="f121" fmla="val 434"/>
                <a:gd name="f122" fmla="val 472"/>
                <a:gd name="f123" fmla="val 261"/>
                <a:gd name="f124" fmla="val 321"/>
                <a:gd name="f125" fmla="val 112"/>
                <a:gd name="f126" fmla="val 231"/>
                <a:gd name="f127" fmla="val 228"/>
                <a:gd name="f128" fmla="val 14"/>
                <a:gd name="f129" fmla="val 223"/>
                <a:gd name="f130" fmla="val 217"/>
                <a:gd name="f131" fmla="val 8"/>
                <a:gd name="f132" fmla="val 209"/>
                <a:gd name="f133" fmla="val 197"/>
                <a:gd name="f134" fmla="*/ f0 1 2683"/>
                <a:gd name="f135" fmla="*/ f1 1 5119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2683"/>
                <a:gd name="f142" fmla="*/ f139 1 5119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2683" h="511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6"/>
                    <a:pt x="f17" y="f8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6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32"/>
                    <a:pt x="f48" y="f49"/>
                    <a:pt x="f50" y="f51"/>
                  </a:cubicBezTo>
                  <a:lnTo>
                    <a:pt x="f50" y="f51"/>
                  </a:lnTo>
                  <a:cubicBezTo>
                    <a:pt x="f50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4"/>
                    <a:pt x="f70" y="f4"/>
                  </a:cubicBezTo>
                  <a:cubicBezTo>
                    <a:pt x="f71" y="f4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lnTo>
                    <a:pt x="f94" y="f95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26"/>
                    <a:pt x="f103" y="f93"/>
                  </a:cubicBezTo>
                  <a:cubicBezTo>
                    <a:pt x="f104" y="f105"/>
                    <a:pt x="f106" y="f107"/>
                    <a:pt x="f108" y="f109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3"/>
                  </a:cubicBezTo>
                  <a:cubicBezTo>
                    <a:pt x="f127" y="f128"/>
                    <a:pt x="f129" y="f18"/>
                    <a:pt x="f130" y="f131"/>
                  </a:cubicBezTo>
                  <a:cubicBezTo>
                    <a:pt x="f132" y="f22"/>
                    <a:pt x="f133" y="f6"/>
                    <a:pt x="f5" y="f6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4933;p66">
              <a:extLst>
                <a:ext uri="{FF2B5EF4-FFF2-40B4-BE49-F238E27FC236}">
                  <a16:creationId xmlns:a16="http://schemas.microsoft.com/office/drawing/2014/main" id="{7641BE67-2BD7-4C3F-AA26-559CB0E49F6A}"/>
                </a:ext>
              </a:extLst>
            </p:cNvPr>
            <p:cNvSpPr/>
            <p:nvPr/>
          </p:nvSpPr>
          <p:spPr>
            <a:xfrm>
              <a:off x="1319982" y="744074"/>
              <a:ext cx="160385" cy="106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61"/>
                <a:gd name="f4" fmla="val 3618"/>
                <a:gd name="f5" fmla="val 677"/>
                <a:gd name="f6" fmla="val 1"/>
                <a:gd name="f7" fmla="val 652"/>
                <a:gd name="f8" fmla="val 628"/>
                <a:gd name="f9" fmla="val 17"/>
                <a:gd name="f10" fmla="val 617"/>
                <a:gd name="f11" fmla="val 41"/>
                <a:gd name="f12" fmla="val 525"/>
                <a:gd name="f13" fmla="val 259"/>
                <a:gd name="f14" fmla="val 417"/>
                <a:gd name="f15" fmla="val 480"/>
                <a:gd name="f16" fmla="val 298"/>
                <a:gd name="f17" fmla="val 693"/>
                <a:gd name="f18" fmla="val 291"/>
                <a:gd name="f19" fmla="val 713"/>
                <a:gd name="f20" fmla="val 290"/>
                <a:gd name="f21" fmla="val 729"/>
                <a:gd name="f22" fmla="val 296"/>
                <a:gd name="f23" fmla="val 747"/>
                <a:gd name="f24" fmla="val 300"/>
                <a:gd name="f25" fmla="val 760"/>
                <a:gd name="f26" fmla="val 310"/>
                <a:gd name="f27" fmla="val 770"/>
                <a:gd name="f28" fmla="val 317"/>
                <a:gd name="f29" fmla="val 777"/>
                <a:gd name="f30" fmla="val 774"/>
                <a:gd name="f31" fmla="val 302"/>
                <a:gd name="f32" fmla="val 772"/>
                <a:gd name="f33" fmla="val 295"/>
                <a:gd name="f34" fmla="val 272"/>
                <a:gd name="f35" fmla="val 250"/>
                <a:gd name="f36" fmla="val 786"/>
                <a:gd name="f37" fmla="val 239"/>
                <a:gd name="f38" fmla="val 806"/>
                <a:gd name="f39" fmla="val 169"/>
                <a:gd name="f40" fmla="val 932"/>
                <a:gd name="f41" fmla="val 93"/>
                <a:gd name="f42" fmla="val 1056"/>
                <a:gd name="f43" fmla="val 19"/>
                <a:gd name="f44" fmla="val 1180"/>
                <a:gd name="f45" fmla="val 1204"/>
                <a:gd name="f46" fmla="val 7"/>
                <a:gd name="f47" fmla="val 1237"/>
                <a:gd name="f48" fmla="val 25"/>
                <a:gd name="f49" fmla="val 1256"/>
                <a:gd name="f50" fmla="val 179"/>
                <a:gd name="f51" fmla="val 1424"/>
                <a:gd name="f52" fmla="val 756"/>
                <a:gd name="f53" fmla="val 2013"/>
                <a:gd name="f54" fmla="val 1708"/>
                <a:gd name="f55" fmla="val 2556"/>
                <a:gd name="f56" fmla="val 2788"/>
                <a:gd name="f57" fmla="val 3171"/>
                <a:gd name="f58" fmla="val 3971"/>
                <a:gd name="f59" fmla="val 3527"/>
                <a:gd name="f60" fmla="val 5226"/>
                <a:gd name="f61" fmla="val 3617"/>
                <a:gd name="f62" fmla="val 5228"/>
                <a:gd name="f63" fmla="val 5230"/>
                <a:gd name="f64" fmla="val 5232"/>
                <a:gd name="f65" fmla="val 5260"/>
                <a:gd name="f66" fmla="val 5285"/>
                <a:gd name="f67" fmla="val 3599"/>
                <a:gd name="f68" fmla="val 5294"/>
                <a:gd name="f69" fmla="val 3570"/>
                <a:gd name="f70" fmla="val 5301"/>
                <a:gd name="f71" fmla="val 3541"/>
                <a:gd name="f72" fmla="val 5289"/>
                <a:gd name="f73" fmla="val 3512"/>
                <a:gd name="f74" fmla="val 5266"/>
                <a:gd name="f75" fmla="val 3499"/>
                <a:gd name="f76" fmla="val 5363"/>
                <a:gd name="f77" fmla="val 3553"/>
                <a:gd name="f78" fmla="val 5372"/>
                <a:gd name="f79" fmla="val 3558"/>
                <a:gd name="f80" fmla="val 5383"/>
                <a:gd name="f81" fmla="val 3560"/>
                <a:gd name="f82" fmla="val 5393"/>
                <a:gd name="f83" fmla="val 5412"/>
                <a:gd name="f84" fmla="val 5430"/>
                <a:gd name="f85" fmla="val 3552"/>
                <a:gd name="f86" fmla="val 5441"/>
                <a:gd name="f87" fmla="val 3539"/>
                <a:gd name="f88" fmla="val 3516"/>
                <a:gd name="f89" fmla="val 3483"/>
                <a:gd name="f90" fmla="val 5445"/>
                <a:gd name="f91" fmla="val 3459"/>
                <a:gd name="f92" fmla="val 5052"/>
                <a:gd name="f93" fmla="val 2926"/>
                <a:gd name="f94" fmla="val 3970"/>
                <a:gd name="f95" fmla="val 1595"/>
                <a:gd name="f96" fmla="val 2413"/>
                <a:gd name="f97" fmla="val 705"/>
                <a:gd name="f98" fmla="val 1849"/>
                <a:gd name="f99" fmla="val 383"/>
                <a:gd name="f100" fmla="val 1268"/>
                <a:gd name="f101" fmla="val 148"/>
                <a:gd name="f102" fmla="val 690"/>
                <a:gd name="f103" fmla="val 3"/>
                <a:gd name="f104" fmla="val 686"/>
                <a:gd name="f105" fmla="val 681"/>
                <a:gd name="f106" fmla="*/ f0 1 5461"/>
                <a:gd name="f107" fmla="*/ f1 1 3618"/>
                <a:gd name="f108" fmla="val f2"/>
                <a:gd name="f109" fmla="val f3"/>
                <a:gd name="f110" fmla="val f4"/>
                <a:gd name="f111" fmla="+- f110 0 f108"/>
                <a:gd name="f112" fmla="+- f109 0 f108"/>
                <a:gd name="f113" fmla="*/ f112 1 5461"/>
                <a:gd name="f114" fmla="*/ f111 1 3618"/>
                <a:gd name="f115" fmla="*/ f108 1 f113"/>
                <a:gd name="f116" fmla="*/ f109 1 f113"/>
                <a:gd name="f117" fmla="*/ f108 1 f114"/>
                <a:gd name="f118" fmla="*/ f110 1 f114"/>
                <a:gd name="f119" fmla="*/ f115 f106 1"/>
                <a:gd name="f120" fmla="*/ f116 f106 1"/>
                <a:gd name="f121" fmla="*/ f118 f107 1"/>
                <a:gd name="f122" fmla="*/ f117 f1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9" t="f122" r="f120" b="f121"/>
              <a:pathLst>
                <a:path w="5461" h="36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6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6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1"/>
                    <a:pt x="f63" y="f61"/>
                    <a:pt x="f64" y="f61"/>
                  </a:cubicBezTo>
                  <a:cubicBezTo>
                    <a:pt x="f65" y="f61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lnTo>
                    <a:pt x="f74" y="f75"/>
                  </a:lnTo>
                  <a:lnTo>
                    <a:pt x="f76" y="f77"/>
                  </a:ln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85"/>
                    <a:pt x="f86" y="f87"/>
                  </a:cubicBezTo>
                  <a:cubicBezTo>
                    <a:pt x="f3" y="f88"/>
                    <a:pt x="f3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6"/>
                    <a:pt x="f105" y="f6"/>
                    <a:pt x="f5" y="f6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4934;p66">
              <a:extLst>
                <a:ext uri="{FF2B5EF4-FFF2-40B4-BE49-F238E27FC236}">
                  <a16:creationId xmlns:a16="http://schemas.microsoft.com/office/drawing/2014/main" id="{7DDD8D6B-44D9-4A61-8968-535A15EE32C4}"/>
                </a:ext>
              </a:extLst>
            </p:cNvPr>
            <p:cNvSpPr/>
            <p:nvPr/>
          </p:nvSpPr>
          <p:spPr>
            <a:xfrm>
              <a:off x="1190457" y="741194"/>
              <a:ext cx="123645" cy="1312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10"/>
                <a:gd name="f4" fmla="val 4469"/>
                <a:gd name="f5" fmla="val 3145"/>
                <a:gd name="f6" fmla="val 3137"/>
                <a:gd name="f7" fmla="val 3128"/>
                <a:gd name="f8" fmla="val 2"/>
                <a:gd name="f9" fmla="val 3121"/>
                <a:gd name="f10" fmla="val 7"/>
                <a:gd name="f11" fmla="val 1418"/>
                <a:gd name="f12" fmla="val 178"/>
                <a:gd name="f13" fmla="val 3882"/>
                <a:gd name="f14" fmla="val 245"/>
                <a:gd name="f15" fmla="val 4364"/>
                <a:gd name="f16" fmla="val 248"/>
                <a:gd name="f17" fmla="val 4383"/>
                <a:gd name="f18" fmla="val 259"/>
                <a:gd name="f19" fmla="val 4400"/>
                <a:gd name="f20" fmla="val 277"/>
                <a:gd name="f21" fmla="val 4408"/>
                <a:gd name="f22" fmla="val 287"/>
                <a:gd name="f23" fmla="val 4416"/>
                <a:gd name="f24" fmla="val 293"/>
                <a:gd name="f25" fmla="val 4418"/>
                <a:gd name="f26" fmla="val 301"/>
                <a:gd name="f27" fmla="val 4419"/>
                <a:gd name="f28" fmla="val 308"/>
                <a:gd name="f29" fmla="val 324"/>
                <a:gd name="f30" fmla="val 340"/>
                <a:gd name="f31" fmla="val 4413"/>
                <a:gd name="f32" fmla="val 351"/>
                <a:gd name="f33" fmla="val 380"/>
                <a:gd name="f34" fmla="val 4373"/>
                <a:gd name="f35" fmla="val 407"/>
                <a:gd name="f36" fmla="val 4343"/>
                <a:gd name="f37" fmla="val 434"/>
                <a:gd name="f38" fmla="val 4314"/>
                <a:gd name="f39" fmla="val 423"/>
                <a:gd name="f40" fmla="val 4327"/>
                <a:gd name="f41" fmla="val 412"/>
                <a:gd name="f42" fmla="val 4340"/>
                <a:gd name="f43" fmla="val 400"/>
                <a:gd name="f44" fmla="val 4352"/>
                <a:gd name="f45" fmla="val 383"/>
                <a:gd name="f46" fmla="val 4369"/>
                <a:gd name="f47" fmla="val 379"/>
                <a:gd name="f48" fmla="val 4394"/>
                <a:gd name="f49" fmla="val 386"/>
                <a:gd name="f50" fmla="val 392"/>
                <a:gd name="f51" fmla="val 4433"/>
                <a:gd name="f52" fmla="val 4443"/>
                <a:gd name="f53" fmla="val 415"/>
                <a:gd name="f54" fmla="val 4451"/>
                <a:gd name="f55" fmla="val 4457"/>
                <a:gd name="f56" fmla="val 430"/>
                <a:gd name="f57" fmla="val 4458"/>
                <a:gd name="f58" fmla="val 442"/>
                <a:gd name="f59" fmla="val 4461"/>
                <a:gd name="f60" fmla="val 504"/>
                <a:gd name="f61" fmla="val 4466"/>
                <a:gd name="f62" fmla="val 565"/>
                <a:gd name="f63" fmla="val 626"/>
                <a:gd name="f64" fmla="val 2585"/>
                <a:gd name="f65" fmla="val 3942"/>
                <a:gd name="f66" fmla="val 1956"/>
                <a:gd name="f67" fmla="val 4201"/>
                <a:gd name="f68" fmla="val 1438"/>
                <a:gd name="f69" fmla="val 1422"/>
                <a:gd name="f70" fmla="val 1402"/>
                <a:gd name="f71" fmla="val 4204"/>
                <a:gd name="f72" fmla="val 1386"/>
                <a:gd name="f73" fmla="val 4200"/>
                <a:gd name="f74" fmla="val 1372"/>
                <a:gd name="f75" fmla="val 4190"/>
                <a:gd name="f76" fmla="val 1361"/>
                <a:gd name="f77" fmla="val 4176"/>
                <a:gd name="f78" fmla="val 1352"/>
                <a:gd name="f79" fmla="val 4174"/>
                <a:gd name="f80" fmla="val 1351"/>
                <a:gd name="f81" fmla="val 4169"/>
                <a:gd name="f82" fmla="val 1349"/>
                <a:gd name="f83" fmla="val 4164"/>
                <a:gd name="f84" fmla="val 4088"/>
                <a:gd name="f85" fmla="val 1324"/>
                <a:gd name="f86" fmla="val 4011"/>
                <a:gd name="f87" fmla="val 1288"/>
                <a:gd name="f88" fmla="val 3939"/>
                <a:gd name="f89" fmla="val 1247"/>
                <a:gd name="f90" fmla="val 3727"/>
                <a:gd name="f91" fmla="val 1126"/>
                <a:gd name="f92" fmla="val 3556"/>
                <a:gd name="f93" fmla="val 955"/>
                <a:gd name="f94" fmla="val 3432"/>
                <a:gd name="f95" fmla="val 741"/>
                <a:gd name="f96" fmla="val 3425"/>
                <a:gd name="f97" fmla="val 733"/>
                <a:gd name="f98" fmla="val 3418"/>
                <a:gd name="f99" fmla="val 726"/>
                <a:gd name="f100" fmla="val 3407"/>
                <a:gd name="f101" fmla="val 719"/>
                <a:gd name="f102" fmla="val 3400"/>
                <a:gd name="f103" fmla="val 716"/>
                <a:gd name="f104" fmla="val 3391"/>
                <a:gd name="f105" fmla="val 710"/>
                <a:gd name="f106" fmla="val 3383"/>
                <a:gd name="f107" fmla="val 3381"/>
                <a:gd name="f108" fmla="val 3379"/>
                <a:gd name="f109" fmla="val 3378"/>
                <a:gd name="f110" fmla="val 3359"/>
                <a:gd name="f111" fmla="val 3340"/>
                <a:gd name="f112" fmla="val 717"/>
                <a:gd name="f113" fmla="val 3328"/>
                <a:gd name="f114" fmla="val 731"/>
                <a:gd name="f115" fmla="val 3310"/>
                <a:gd name="f116" fmla="val 754"/>
                <a:gd name="f117" fmla="val 3290"/>
                <a:gd name="f118" fmla="val 776"/>
                <a:gd name="f119" fmla="val 3264"/>
                <a:gd name="f120" fmla="val 797"/>
                <a:gd name="f121" fmla="val 3303"/>
                <a:gd name="f122" fmla="val 758"/>
                <a:gd name="f123" fmla="val 3333"/>
                <a:gd name="f124" fmla="val 3363"/>
                <a:gd name="f125" fmla="val 683"/>
                <a:gd name="f126" fmla="val 3377"/>
                <a:gd name="f127" fmla="val 666"/>
                <a:gd name="f128" fmla="val 640"/>
                <a:gd name="f129" fmla="val 3371"/>
                <a:gd name="f130" fmla="val 617"/>
                <a:gd name="f131" fmla="val 3370"/>
                <a:gd name="f132" fmla="val 616"/>
                <a:gd name="f133" fmla="val 3357"/>
                <a:gd name="f134" fmla="val 595"/>
                <a:gd name="f135" fmla="val 3279"/>
                <a:gd name="f136" fmla="val 418"/>
                <a:gd name="f137" fmla="val 3233"/>
                <a:gd name="f138" fmla="val 246"/>
                <a:gd name="f139" fmla="val 3210"/>
                <a:gd name="f140" fmla="val 56"/>
                <a:gd name="f141" fmla="val 3207"/>
                <a:gd name="f142" fmla="val 35"/>
                <a:gd name="f143" fmla="val 3196"/>
                <a:gd name="f144" fmla="val 19"/>
                <a:gd name="f145" fmla="val 3178"/>
                <a:gd name="f146" fmla="val 11"/>
                <a:gd name="f147" fmla="val 3168"/>
                <a:gd name="f148" fmla="val 4"/>
                <a:gd name="f149" fmla="val 3156"/>
                <a:gd name="f150" fmla="*/ f0 1 4210"/>
                <a:gd name="f151" fmla="*/ f1 1 4469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4210"/>
                <a:gd name="f158" fmla="*/ f155 1 4469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4210" h="446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19"/>
                  </a:cubicBezTo>
                  <a:cubicBezTo>
                    <a:pt x="f33" y="f34"/>
                    <a:pt x="f35" y="f36"/>
                    <a:pt x="f37" y="f38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25"/>
                  </a:cubicBezTo>
                  <a:cubicBezTo>
                    <a:pt x="f50" y="f51"/>
                    <a:pt x="f43" y="f52"/>
                    <a:pt x="f53" y="f54"/>
                  </a:cubicBezTo>
                  <a:cubicBezTo>
                    <a:pt x="f39" y="f55"/>
                    <a:pt x="f56" y="f57"/>
                    <a:pt x="f58" y="f59"/>
                  </a:cubicBezTo>
                  <a:cubicBezTo>
                    <a:pt x="f60" y="f61"/>
                    <a:pt x="f62" y="f4"/>
                    <a:pt x="f63" y="f4"/>
                  </a:cubicBezTo>
                  <a:cubicBezTo>
                    <a:pt x="f64" y="f4"/>
                    <a:pt x="f65" y="f66"/>
                    <a:pt x="f67" y="f68"/>
                  </a:cubicBezTo>
                  <a:cubicBezTo>
                    <a:pt x="f3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5"/>
                  </a:cubicBezTo>
                  <a:cubicBezTo>
                    <a:pt x="f107" y="f105"/>
                    <a:pt x="f108" y="f105"/>
                    <a:pt x="f109" y="f105"/>
                  </a:cubicBezTo>
                  <a:cubicBezTo>
                    <a:pt x="f110" y="f105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123" y="f101"/>
                    <a:pt x="f124" y="f125"/>
                  </a:cubicBezTo>
                  <a:cubicBezTo>
                    <a:pt x="f126" y="f127"/>
                    <a:pt x="f109" y="f128"/>
                    <a:pt x="f129" y="f130"/>
                  </a:cubicBezTo>
                  <a:cubicBezTo>
                    <a:pt x="f131" y="f132"/>
                    <a:pt x="f133" y="f134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8" name="Google Shape;4935;p66">
              <a:extLst>
                <a:ext uri="{FF2B5EF4-FFF2-40B4-BE49-F238E27FC236}">
                  <a16:creationId xmlns:a16="http://schemas.microsoft.com/office/drawing/2014/main" id="{46584F8C-AD40-4BC2-89E4-20F773DE434D}"/>
                </a:ext>
              </a:extLst>
            </p:cNvPr>
            <p:cNvSpPr/>
            <p:nvPr/>
          </p:nvSpPr>
          <p:spPr>
            <a:xfrm>
              <a:off x="840863" y="730889"/>
              <a:ext cx="439899" cy="10485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78"/>
                <a:gd name="f4" fmla="val 35702"/>
                <a:gd name="f5" fmla="val 14744"/>
                <a:gd name="f6" fmla="val 14398"/>
                <a:gd name="f7" fmla="val 16"/>
                <a:gd name="f8" fmla="val 11265"/>
                <a:gd name="f9" fmla="val 244"/>
                <a:gd name="f10" fmla="val 8075"/>
                <a:gd name="f11" fmla="val 3519"/>
                <a:gd name="f12" fmla="val 4345"/>
                <a:gd name="f13" fmla="val 7346"/>
                <a:gd name="f14" fmla="val 15903"/>
                <a:gd name="f15" fmla="val 475"/>
                <a:gd name="f16" fmla="val 34932"/>
                <a:gd name="f17" fmla="val 483"/>
                <a:gd name="f18" fmla="val 35318"/>
                <a:gd name="f19" fmla="val 574"/>
                <a:gd name="f20" fmla="val 35569"/>
                <a:gd name="f21" fmla="val 734"/>
                <a:gd name="f22" fmla="val 35661"/>
                <a:gd name="f23" fmla="val 750"/>
                <a:gd name="f24" fmla="val 35670"/>
                <a:gd name="f25" fmla="val 767"/>
                <a:gd name="f26" fmla="val 35680"/>
                <a:gd name="f27" fmla="val 784"/>
                <a:gd name="f28" fmla="val 35684"/>
                <a:gd name="f29" fmla="val 817"/>
                <a:gd name="f30" fmla="val 35696"/>
                <a:gd name="f31" fmla="val 852"/>
                <a:gd name="f32" fmla="val 35701"/>
                <a:gd name="f33" fmla="val 889"/>
                <a:gd name="f34" fmla="val 1054"/>
                <a:gd name="f35" fmla="val 1240"/>
                <a:gd name="f36" fmla="val 35591"/>
                <a:gd name="f37" fmla="val 1348"/>
                <a:gd name="f38" fmla="val 35459"/>
                <a:gd name="f39" fmla="val 1533"/>
                <a:gd name="f40" fmla="val 35233"/>
                <a:gd name="f41" fmla="val 1439"/>
                <a:gd name="f42" fmla="val 34167"/>
                <a:gd name="f43" fmla="val 1388"/>
                <a:gd name="f44" fmla="val 33776"/>
                <a:gd name="f45" fmla="val 1160"/>
                <a:gd name="f46" fmla="val 17349"/>
                <a:gd name="f47" fmla="val 4559"/>
                <a:gd name="f48" fmla="val 9278"/>
                <a:gd name="f49" fmla="val 7453"/>
                <a:gd name="f50" fmla="val 5403"/>
                <a:gd name="f51" fmla="val 10476"/>
                <a:gd name="f52" fmla="val 1352"/>
                <a:gd name="f53" fmla="val 13515"/>
                <a:gd name="f54" fmla="val 912"/>
                <a:gd name="f55" fmla="val 13853"/>
                <a:gd name="f56" fmla="val 874"/>
                <a:gd name="f57" fmla="val 13863"/>
                <a:gd name="f58" fmla="val 13874"/>
                <a:gd name="f59" fmla="val 870"/>
                <a:gd name="f60" fmla="val 13883"/>
                <a:gd name="f61" fmla="val 863"/>
                <a:gd name="f62" fmla="val 14202"/>
                <a:gd name="f63" fmla="val 635"/>
                <a:gd name="f64" fmla="val 14555"/>
                <a:gd name="f65" fmla="val 432"/>
                <a:gd name="f66" fmla="val 14938"/>
                <a:gd name="f67" fmla="val 256"/>
                <a:gd name="f68" fmla="val 14958"/>
                <a:gd name="f69" fmla="val 248"/>
                <a:gd name="f70" fmla="val 14972"/>
                <a:gd name="f71" fmla="val 228"/>
                <a:gd name="f72" fmla="val 14974"/>
                <a:gd name="f73" fmla="val 207"/>
                <a:gd name="f74" fmla="val 185"/>
                <a:gd name="f75" fmla="val 14968"/>
                <a:gd name="f76" fmla="val 164"/>
                <a:gd name="f77" fmla="val 14951"/>
                <a:gd name="f78" fmla="val 150"/>
                <a:gd name="f79" fmla="val 14904"/>
                <a:gd name="f80" fmla="val 114"/>
                <a:gd name="f81" fmla="val 14847"/>
                <a:gd name="f82" fmla="val 66"/>
                <a:gd name="f83" fmla="val 14787"/>
                <a:gd name="f84" fmla="val 14786"/>
                <a:gd name="f85" fmla="val 13"/>
                <a:gd name="f86" fmla="val 14781"/>
                <a:gd name="f87" fmla="val 10"/>
                <a:gd name="f88" fmla="val 14779"/>
                <a:gd name="f89" fmla="val 9"/>
                <a:gd name="f90" fmla="val 14767"/>
                <a:gd name="f91" fmla="val 1"/>
                <a:gd name="f92" fmla="val 14757"/>
                <a:gd name="f93" fmla="*/ f0 1 14978"/>
                <a:gd name="f94" fmla="*/ f1 1 35702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4978"/>
                <a:gd name="f101" fmla="*/ f98 1 35702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4978" h="35702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6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7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4936;p66">
              <a:extLst>
                <a:ext uri="{FF2B5EF4-FFF2-40B4-BE49-F238E27FC236}">
                  <a16:creationId xmlns:a16="http://schemas.microsoft.com/office/drawing/2014/main" id="{FDF836FA-1C5A-4924-ADD2-24AC31BCE9CF}"/>
                </a:ext>
              </a:extLst>
            </p:cNvPr>
            <p:cNvSpPr/>
            <p:nvPr/>
          </p:nvSpPr>
          <p:spPr>
            <a:xfrm>
              <a:off x="639119" y="693380"/>
              <a:ext cx="347325" cy="8222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26"/>
                <a:gd name="f4" fmla="val 27995"/>
                <a:gd name="f5" fmla="val 3366"/>
                <a:gd name="f6" fmla="val 20743"/>
                <a:gd name="f7" fmla="val 3719"/>
                <a:gd name="f8" fmla="val 21652"/>
                <a:gd name="f9" fmla="val 4102"/>
                <a:gd name="f10" fmla="val 22617"/>
                <a:gd name="f11" fmla="val 4581"/>
                <a:gd name="f12" fmla="val 23522"/>
                <a:gd name="f13" fmla="val 22619"/>
                <a:gd name="f14" fmla="val 21655"/>
                <a:gd name="f15" fmla="val 11754"/>
                <a:gd name="f16" fmla="val 1"/>
                <a:gd name="f17" fmla="val 11738"/>
                <a:gd name="f18" fmla="val 11722"/>
                <a:gd name="f19" fmla="val 7"/>
                <a:gd name="f20" fmla="val 11710"/>
                <a:gd name="f21" fmla="val 20"/>
                <a:gd name="f22" fmla="val 10864"/>
                <a:gd name="f23" fmla="val 878"/>
                <a:gd name="f24" fmla="val 9188"/>
                <a:gd name="f25" fmla="val 2533"/>
                <a:gd name="f26" fmla="val 7466"/>
                <a:gd name="f27" fmla="val 3986"/>
                <a:gd name="f28" fmla="val 5908"/>
                <a:gd name="f29" fmla="val 5302"/>
                <a:gd name="f30" fmla="val 4196"/>
                <a:gd name="f31" fmla="val 6937"/>
                <a:gd name="f32" fmla="val 3312"/>
                <a:gd name="f33" fmla="val 9088"/>
                <a:gd name="f34" fmla="val 1532"/>
                <a:gd name="f35" fmla="val 13416"/>
                <a:gd name="f36" fmla="val 20083"/>
                <a:gd name="f37" fmla="val 7224"/>
                <a:gd name="f38" fmla="val 27974"/>
                <a:gd name="f39" fmla="val 7230"/>
                <a:gd name="f40" fmla="val 27979"/>
                <a:gd name="f41" fmla="val 7233"/>
                <a:gd name="f42" fmla="val 27982"/>
                <a:gd name="f43" fmla="val 7240"/>
                <a:gd name="f44" fmla="val 27986"/>
                <a:gd name="f45" fmla="val 7251"/>
                <a:gd name="f46" fmla="val 27992"/>
                <a:gd name="f47" fmla="val 7262"/>
                <a:gd name="f48" fmla="val 27994"/>
                <a:gd name="f49" fmla="val 7274"/>
                <a:gd name="f50" fmla="val 7281"/>
                <a:gd name="f51" fmla="val 7287"/>
                <a:gd name="f52" fmla="val 7294"/>
                <a:gd name="f53" fmla="val 7317"/>
                <a:gd name="f54" fmla="val 7335"/>
                <a:gd name="f55" fmla="val 27961"/>
                <a:gd name="f56" fmla="val 7337"/>
                <a:gd name="f57" fmla="val 27937"/>
                <a:gd name="f58" fmla="val 7375"/>
                <a:gd name="f59" fmla="val 27269"/>
                <a:gd name="f60" fmla="val 7425"/>
                <a:gd name="f61" fmla="val 26572"/>
                <a:gd name="f62" fmla="val 7489"/>
                <a:gd name="f63" fmla="val 25806"/>
                <a:gd name="f64" fmla="val 7492"/>
                <a:gd name="f65" fmla="val 25788"/>
                <a:gd name="f66" fmla="val 7486"/>
                <a:gd name="f67" fmla="val 25772"/>
                <a:gd name="f68" fmla="val 7473"/>
                <a:gd name="f69" fmla="val 25759"/>
                <a:gd name="f70" fmla="val 6976"/>
                <a:gd name="f71" fmla="val 25197"/>
                <a:gd name="f72" fmla="val 2670"/>
                <a:gd name="f73" fmla="val 20060"/>
                <a:gd name="f74" fmla="val 4107"/>
                <a:gd name="f75" fmla="val 12492"/>
                <a:gd name="f76" fmla="val 4883"/>
                <a:gd name="f77" fmla="val 8406"/>
                <a:gd name="f78" fmla="val 6461"/>
                <a:gd name="f79" fmla="val 6677"/>
                <a:gd name="f80" fmla="val 8285"/>
                <a:gd name="f81" fmla="val 4676"/>
                <a:gd name="f82" fmla="val 9373"/>
                <a:gd name="f83" fmla="val 3484"/>
                <a:gd name="f84" fmla="val 10605"/>
                <a:gd name="f85" fmla="val 2134"/>
                <a:gd name="f86" fmla="val 11810"/>
                <a:gd name="f87" fmla="val 96"/>
                <a:gd name="f88" fmla="val 11825"/>
                <a:gd name="f89" fmla="val 69"/>
                <a:gd name="f90" fmla="val 11818"/>
                <a:gd name="f91" fmla="val 34"/>
                <a:gd name="f92" fmla="val 11794"/>
                <a:gd name="f93" fmla="val 15"/>
                <a:gd name="f94" fmla="val 11793"/>
                <a:gd name="f95" fmla="val 12"/>
                <a:gd name="f96" fmla="val 11788"/>
                <a:gd name="f97" fmla="val 11"/>
                <a:gd name="f98" fmla="val 11787"/>
                <a:gd name="f99" fmla="val 10"/>
                <a:gd name="f100" fmla="val 11776"/>
                <a:gd name="f101" fmla="val 4"/>
                <a:gd name="f102" fmla="val 11765"/>
                <a:gd name="f103" fmla="*/ f0 1 11826"/>
                <a:gd name="f104" fmla="*/ f1 1 27995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11826"/>
                <a:gd name="f111" fmla="*/ f108 1 27995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11826" h="27995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9" y="f13"/>
                    <a:pt x="f7" y="f14"/>
                    <a:pt x="f5" y="f6"/>
                  </a:cubicBezTo>
                  <a:close/>
                  <a:moveTo>
                    <a:pt x="f15" y="f16"/>
                  </a:moveTo>
                  <a:cubicBezTo>
                    <a:pt x="f17" y="f16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16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48"/>
                    <a:pt x="f52" y="f46"/>
                  </a:cubicBezTo>
                  <a:cubicBezTo>
                    <a:pt x="f53" y="f42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6"/>
                    <a:pt x="f15" y="f1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4937;p66">
              <a:extLst>
                <a:ext uri="{FF2B5EF4-FFF2-40B4-BE49-F238E27FC236}">
                  <a16:creationId xmlns:a16="http://schemas.microsoft.com/office/drawing/2014/main" id="{C57DF1BA-6746-4A0B-8BA8-B5E5012888E1}"/>
                </a:ext>
              </a:extLst>
            </p:cNvPr>
            <p:cNvSpPr/>
            <p:nvPr/>
          </p:nvSpPr>
          <p:spPr>
            <a:xfrm>
              <a:off x="1341653" y="685662"/>
              <a:ext cx="133959" cy="734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561"/>
                <a:gd name="f5" fmla="val 2501"/>
                <a:gd name="f6" fmla="val 2664"/>
                <a:gd name="f7" fmla="val 1958"/>
                <a:gd name="f8" fmla="val 1169"/>
                <a:gd name="f9" fmla="val 76"/>
                <a:gd name="f10" fmla="val 463"/>
                <a:gd name="f11" fmla="val 324"/>
                <a:gd name="f12" fmla="val 443"/>
                <a:gd name="f13" fmla="val 331"/>
                <a:gd name="f14" fmla="val 428"/>
                <a:gd name="f15" fmla="val 350"/>
                <a:gd name="f16" fmla="val 423"/>
                <a:gd name="f17" fmla="val 369"/>
                <a:gd name="f18" fmla="val 317"/>
                <a:gd name="f19" fmla="val 831"/>
                <a:gd name="f20" fmla="val 179"/>
                <a:gd name="f21" fmla="val 1285"/>
                <a:gd name="f22" fmla="val 9"/>
                <a:gd name="f23" fmla="val 1712"/>
                <a:gd name="f24" fmla="val 1"/>
                <a:gd name="f25" fmla="val 1737"/>
                <a:gd name="f26" fmla="val 6"/>
                <a:gd name="f27" fmla="val 1764"/>
                <a:gd name="f28" fmla="val 25"/>
                <a:gd name="f29" fmla="val 1782"/>
                <a:gd name="f30" fmla="val 29"/>
                <a:gd name="f31" fmla="val 1784"/>
                <a:gd name="f32" fmla="val 32"/>
                <a:gd name="f33" fmla="val 1789"/>
                <a:gd name="f34" fmla="val 38"/>
                <a:gd name="f35" fmla="val 1791"/>
                <a:gd name="f36" fmla="val 48"/>
                <a:gd name="f37" fmla="val 1796"/>
                <a:gd name="f38" fmla="val 58"/>
                <a:gd name="f39" fmla="val 1799"/>
                <a:gd name="f40" fmla="val 68"/>
                <a:gd name="f41" fmla="val 77"/>
                <a:gd name="f42" fmla="val 85"/>
                <a:gd name="f43" fmla="val 1797"/>
                <a:gd name="f44" fmla="val 94"/>
                <a:gd name="f45" fmla="val 1794"/>
                <a:gd name="f46" fmla="val 122"/>
                <a:gd name="f47" fmla="val 96"/>
                <a:gd name="f48" fmla="val 80"/>
                <a:gd name="f49" fmla="val 1819"/>
                <a:gd name="f50" fmla="val 82"/>
                <a:gd name="f51" fmla="val 1846"/>
                <a:gd name="f52" fmla="val 1868"/>
                <a:gd name="f53" fmla="val 1886"/>
                <a:gd name="f54" fmla="val 114"/>
                <a:gd name="f55" fmla="val 1896"/>
                <a:gd name="f56" fmla="val 117"/>
                <a:gd name="f57" fmla="val 1898"/>
                <a:gd name="f58" fmla="val 123"/>
                <a:gd name="f59" fmla="val 1900"/>
                <a:gd name="f60" fmla="val 129"/>
                <a:gd name="f61" fmla="val 613"/>
                <a:gd name="f62" fmla="val 2034"/>
                <a:gd name="f63" fmla="val 1103"/>
                <a:gd name="f64" fmla="val 2232"/>
                <a:gd name="f65" fmla="val 1580"/>
                <a:gd name="f66" fmla="val 2494"/>
                <a:gd name="f67" fmla="val 1588"/>
                <a:gd name="f68" fmla="val 2498"/>
                <a:gd name="f69" fmla="val 1598"/>
                <a:gd name="f70" fmla="val 2500"/>
                <a:gd name="f71" fmla="val 1609"/>
                <a:gd name="f72" fmla="val 1617"/>
                <a:gd name="f73" fmla="val 1626"/>
                <a:gd name="f74" fmla="val 2499"/>
                <a:gd name="f75" fmla="val 1634"/>
                <a:gd name="f76" fmla="val 2496"/>
                <a:gd name="f77" fmla="val 1916"/>
                <a:gd name="f78" fmla="val 2385"/>
                <a:gd name="f79" fmla="val 3398"/>
                <a:gd name="f80" fmla="val 1761"/>
                <a:gd name="f81" fmla="val 4543"/>
                <a:gd name="f82" fmla="val 352"/>
                <a:gd name="f83" fmla="val 4558"/>
                <a:gd name="f84" fmla="val 301"/>
                <a:gd name="f85" fmla="val 4546"/>
                <a:gd name="f86" fmla="val 280"/>
                <a:gd name="f87" fmla="val 4539"/>
                <a:gd name="f88" fmla="val 270"/>
                <a:gd name="f89" fmla="val 4532"/>
                <a:gd name="f90" fmla="val 263"/>
                <a:gd name="f91" fmla="val 4524"/>
                <a:gd name="f92" fmla="val 258"/>
                <a:gd name="f93" fmla="val 4515"/>
                <a:gd name="f94" fmla="val 254"/>
                <a:gd name="f95" fmla="val 4503"/>
                <a:gd name="f96" fmla="val 251"/>
                <a:gd name="f97" fmla="val 4493"/>
                <a:gd name="f98" fmla="val 4488"/>
                <a:gd name="f99" fmla="val 4483"/>
                <a:gd name="f100" fmla="val 4478"/>
                <a:gd name="f101" fmla="val 253"/>
                <a:gd name="f102" fmla="val 4425"/>
                <a:gd name="f103" fmla="val 267"/>
                <a:gd name="f104" fmla="val 4374"/>
                <a:gd name="f105" fmla="val 281"/>
                <a:gd name="f106" fmla="val 4323"/>
                <a:gd name="f107" fmla="val 298"/>
                <a:gd name="f108" fmla="val 4354"/>
                <a:gd name="f109" fmla="val 284"/>
                <a:gd name="f110" fmla="val 4385"/>
                <a:gd name="f111" fmla="val 275"/>
                <a:gd name="f112" fmla="val 4421"/>
                <a:gd name="f113" fmla="val 4449"/>
                <a:gd name="f114" fmla="val 4467"/>
                <a:gd name="f115" fmla="val 231"/>
                <a:gd name="f116" fmla="val 203"/>
                <a:gd name="f117" fmla="val 4465"/>
                <a:gd name="f118" fmla="val 4452"/>
                <a:gd name="f119" fmla="val 160"/>
                <a:gd name="f120" fmla="val 4435"/>
                <a:gd name="f121" fmla="val 149"/>
                <a:gd name="f122" fmla="val 4428"/>
                <a:gd name="f123" fmla="val 146"/>
                <a:gd name="f124" fmla="val 144"/>
                <a:gd name="f125" fmla="val 4411"/>
                <a:gd name="f126" fmla="val 142"/>
                <a:gd name="f127" fmla="val 4050"/>
                <a:gd name="f128" fmla="val 84"/>
                <a:gd name="f129" fmla="val 3403"/>
                <a:gd name="f130" fmla="*/ f1 1 4561"/>
                <a:gd name="f131" fmla="*/ f2 1 2501"/>
                <a:gd name="f132" fmla="val f3"/>
                <a:gd name="f133" fmla="val f4"/>
                <a:gd name="f134" fmla="val f5"/>
                <a:gd name="f135" fmla="+- f134 0 f132"/>
                <a:gd name="f136" fmla="+- f133 0 f132"/>
                <a:gd name="f137" fmla="*/ f136 1 4561"/>
                <a:gd name="f138" fmla="*/ f135 1 2501"/>
                <a:gd name="f139" fmla="*/ f132 1 f137"/>
                <a:gd name="f140" fmla="*/ f133 1 f137"/>
                <a:gd name="f141" fmla="*/ f132 1 f138"/>
                <a:gd name="f142" fmla="*/ f134 1 f138"/>
                <a:gd name="f143" fmla="*/ f139 f130 1"/>
                <a:gd name="f144" fmla="*/ f140 f130 1"/>
                <a:gd name="f145" fmla="*/ f142 f131 1"/>
                <a:gd name="f146" fmla="*/ f141 f1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3" t="f146" r="f144" b="f145"/>
              <a:pathLst>
                <a:path w="4561" h="2501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lnTo>
                    <a:pt x="f46" y="f31"/>
                  </a:lnTo>
                  <a:lnTo>
                    <a:pt x="f46" y="f31"/>
                  </a:lnTo>
                  <a:cubicBezTo>
                    <a:pt x="f47" y="f37"/>
                    <a:pt x="f48" y="f49"/>
                    <a:pt x="f50" y="f51"/>
                  </a:cubicBezTo>
                  <a:cubicBezTo>
                    <a:pt x="f42" y="f52"/>
                    <a:pt x="f47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13"/>
                    <a:pt x="f4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6"/>
                  </a:cubicBezTo>
                  <a:cubicBezTo>
                    <a:pt x="f98" y="f96"/>
                    <a:pt x="f99" y="f96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03"/>
                  </a:cubicBezTo>
                  <a:cubicBezTo>
                    <a:pt x="f113" y="f92"/>
                    <a:pt x="f114" y="f115"/>
                    <a:pt x="f114" y="f116"/>
                  </a:cubicBezTo>
                  <a:cubicBezTo>
                    <a:pt x="f117" y="f0"/>
                    <a:pt x="f118" y="f119"/>
                    <a:pt x="f120" y="f121"/>
                  </a:cubicBezTo>
                  <a:cubicBezTo>
                    <a:pt x="f122" y="f123"/>
                    <a:pt x="f112" y="f124"/>
                    <a:pt x="f125" y="f126"/>
                  </a:cubicBezTo>
                  <a:cubicBezTo>
                    <a:pt x="f127" y="f128"/>
                    <a:pt x="f129" y="f3"/>
                    <a:pt x="f6" y="f3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4938;p66">
              <a:extLst>
                <a:ext uri="{FF2B5EF4-FFF2-40B4-BE49-F238E27FC236}">
                  <a16:creationId xmlns:a16="http://schemas.microsoft.com/office/drawing/2014/main" id="{DD94EF4A-B72B-4AD5-B0F0-4A60152C5A2E}"/>
                </a:ext>
              </a:extLst>
            </p:cNvPr>
            <p:cNvSpPr/>
            <p:nvPr/>
          </p:nvSpPr>
          <p:spPr>
            <a:xfrm>
              <a:off x="1286908" y="585481"/>
              <a:ext cx="76096" cy="19202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591"/>
                <a:gd name="f5" fmla="val 6538"/>
                <a:gd name="f6" fmla="val 2199"/>
                <a:gd name="f7" fmla="val 1"/>
                <a:gd name="f8" fmla="val 2178"/>
                <a:gd name="f9" fmla="val 2155"/>
                <a:gd name="f10" fmla="val 11"/>
                <a:gd name="f11" fmla="val 2142"/>
                <a:gd name="f12" fmla="val 31"/>
                <a:gd name="f13" fmla="val 1346"/>
                <a:gd name="f14" fmla="val 1240"/>
                <a:gd name="f15" fmla="val 767"/>
                <a:gd name="f16" fmla="val 2316"/>
                <a:gd name="f17" fmla="val 419"/>
                <a:gd name="f18" fmla="val 3224"/>
                <a:gd name="f19" fmla="val 418"/>
                <a:gd name="f20" fmla="val 3226"/>
                <a:gd name="f21" fmla="val 406"/>
                <a:gd name="f22" fmla="val 3258"/>
                <a:gd name="f23" fmla="val 405"/>
                <a:gd name="f24" fmla="val 3259"/>
                <a:gd name="f25" fmla="val 127"/>
                <a:gd name="f26" fmla="val 4000"/>
                <a:gd name="f27" fmla="val 4641"/>
                <a:gd name="f28" fmla="val 30"/>
                <a:gd name="f29" fmla="val 5160"/>
                <a:gd name="f30" fmla="val 29"/>
                <a:gd name="f31" fmla="val 5163"/>
                <a:gd name="f32" fmla="val 5192"/>
                <a:gd name="f33" fmla="val 47"/>
                <a:gd name="f34" fmla="val 5424"/>
                <a:gd name="f35" fmla="val 94"/>
                <a:gd name="f36" fmla="val 5636"/>
                <a:gd name="f37" fmla="val 175"/>
                <a:gd name="f38" fmla="val 5820"/>
                <a:gd name="f39" fmla="val 291"/>
                <a:gd name="f40" fmla="val 6086"/>
                <a:gd name="f41" fmla="val 477"/>
                <a:gd name="f42" fmla="val 6303"/>
                <a:gd name="f43" fmla="val 714"/>
                <a:gd name="f44" fmla="val 6438"/>
                <a:gd name="f45" fmla="val 785"/>
                <a:gd name="f46" fmla="val 6478"/>
                <a:gd name="f47" fmla="val 856"/>
                <a:gd name="f48" fmla="val 6510"/>
                <a:gd name="f49" fmla="val 933"/>
                <a:gd name="f50" fmla="val 6535"/>
                <a:gd name="f51" fmla="val 940"/>
                <a:gd name="f52" fmla="val 6537"/>
                <a:gd name="f53" fmla="val 946"/>
                <a:gd name="f54" fmla="val 952"/>
                <a:gd name="f55" fmla="val 966"/>
                <a:gd name="f56" fmla="val 979"/>
                <a:gd name="f57" fmla="val 6533"/>
                <a:gd name="f58" fmla="val 992"/>
                <a:gd name="f59" fmla="val 6525"/>
                <a:gd name="f60" fmla="val 1007"/>
                <a:gd name="f61" fmla="val 6512"/>
                <a:gd name="f62" fmla="val 1017"/>
                <a:gd name="f63" fmla="val 6492"/>
                <a:gd name="f64" fmla="val 6471"/>
                <a:gd name="f65" fmla="val 1014"/>
                <a:gd name="f66" fmla="val 6426"/>
                <a:gd name="f67" fmla="val 6384"/>
                <a:gd name="f68" fmla="val 1019"/>
                <a:gd name="f69" fmla="val 6341"/>
                <a:gd name="f70" fmla="val 1023"/>
                <a:gd name="f71" fmla="val 6355"/>
                <a:gd name="f72" fmla="val 1031"/>
                <a:gd name="f73" fmla="val 6369"/>
                <a:gd name="f74" fmla="val 1046"/>
                <a:gd name="f75" fmla="val 6377"/>
                <a:gd name="f76" fmla="val 1048"/>
                <a:gd name="f77" fmla="val 6378"/>
                <a:gd name="f78" fmla="val 1054"/>
                <a:gd name="f79" fmla="val 6382"/>
                <a:gd name="f80" fmla="val 1060"/>
                <a:gd name="f81" fmla="val 1066"/>
                <a:gd name="f82" fmla="val 1072"/>
                <a:gd name="f83" fmla="val 6385"/>
                <a:gd name="f84" fmla="val 1078"/>
                <a:gd name="f85" fmla="val 1100"/>
                <a:gd name="f86" fmla="val 1120"/>
                <a:gd name="f87" fmla="val 6374"/>
                <a:gd name="f88" fmla="val 1131"/>
                <a:gd name="f89" fmla="val 6354"/>
                <a:gd name="f90" fmla="val 3894"/>
                <a:gd name="f91" fmla="val 2470"/>
                <a:gd name="f92" fmla="val 1270"/>
                <a:gd name="f93" fmla="val 2349"/>
                <a:gd name="f94" fmla="val 254"/>
                <a:gd name="f95" fmla="val 2346"/>
                <a:gd name="f96" fmla="val 233"/>
                <a:gd name="f97" fmla="val 2334"/>
                <a:gd name="f98" fmla="val 217"/>
                <a:gd name="f99" fmla="val 206"/>
                <a:gd name="f100" fmla="val 2307"/>
                <a:gd name="f101" fmla="val 202"/>
                <a:gd name="f102" fmla="val 2299"/>
                <a:gd name="f103" fmla="val 196"/>
                <a:gd name="f104" fmla="val 2287"/>
                <a:gd name="f105" fmla="val 2258"/>
                <a:gd name="f106" fmla="val 2231"/>
                <a:gd name="f107" fmla="val 216"/>
                <a:gd name="f108" fmla="val 2223"/>
                <a:gd name="f109" fmla="val 247"/>
                <a:gd name="f110" fmla="val 2215"/>
                <a:gd name="f111" fmla="val 296"/>
                <a:gd name="f112" fmla="val 2201"/>
                <a:gd name="f113" fmla="val 340"/>
                <a:gd name="f114" fmla="val 2188"/>
                <a:gd name="f115" fmla="val 388"/>
                <a:gd name="f116" fmla="val 2213"/>
                <a:gd name="f117" fmla="val 283"/>
                <a:gd name="f118" fmla="val 2238"/>
                <a:gd name="f119" fmla="val 2256"/>
                <a:gd name="f120" fmla="val 75"/>
                <a:gd name="f121" fmla="val 2260"/>
                <a:gd name="f122" fmla="val 49"/>
                <a:gd name="f123" fmla="val 2249"/>
                <a:gd name="f124" fmla="val 21"/>
                <a:gd name="f125" fmla="val 2228"/>
                <a:gd name="f126" fmla="val 9"/>
                <a:gd name="f127" fmla="val 2218"/>
                <a:gd name="f128" fmla="val 4"/>
                <a:gd name="f129" fmla="val 2212"/>
                <a:gd name="f130" fmla="val 2"/>
                <a:gd name="f131" fmla="val 2205"/>
                <a:gd name="f132" fmla="*/ f1 1 2591"/>
                <a:gd name="f133" fmla="*/ f2 1 6538"/>
                <a:gd name="f134" fmla="val f3"/>
                <a:gd name="f135" fmla="val f4"/>
                <a:gd name="f136" fmla="val f5"/>
                <a:gd name="f137" fmla="+- f136 0 f134"/>
                <a:gd name="f138" fmla="+- f135 0 f134"/>
                <a:gd name="f139" fmla="*/ f138 1 2591"/>
                <a:gd name="f140" fmla="*/ f137 1 6538"/>
                <a:gd name="f141" fmla="*/ f134 1 f139"/>
                <a:gd name="f142" fmla="*/ f135 1 f139"/>
                <a:gd name="f143" fmla="*/ f134 1 f140"/>
                <a:gd name="f144" fmla="*/ f136 1 f140"/>
                <a:gd name="f145" fmla="*/ f141 f132 1"/>
                <a:gd name="f146" fmla="*/ f142 f132 1"/>
                <a:gd name="f147" fmla="*/ f144 f133 1"/>
                <a:gd name="f148" fmla="*/ f143 f1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5" t="f148" r="f146" b="f147"/>
              <a:pathLst>
                <a:path w="2591" h="6538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28" y="f32"/>
                    <a:pt x="f2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2"/>
                    <a:pt x="f54" y="f52"/>
                  </a:cubicBezTo>
                  <a:cubicBezTo>
                    <a:pt x="f55" y="f52"/>
                    <a:pt x="f56" y="f57"/>
                    <a:pt x="f58" y="f59"/>
                  </a:cubicBezTo>
                  <a:cubicBezTo>
                    <a:pt x="f60" y="f61"/>
                    <a:pt x="f62" y="f63"/>
                    <a:pt x="f62" y="f64"/>
                  </a:cubicBezTo>
                  <a:cubicBezTo>
                    <a:pt x="f65" y="f66"/>
                    <a:pt x="f62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79"/>
                  </a:cubicBezTo>
                  <a:cubicBezTo>
                    <a:pt x="f81" y="f67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4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16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0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lnTo>
                    <a:pt x="f127" y="f128"/>
                  </a:lnTo>
                  <a:cubicBezTo>
                    <a:pt x="f129" y="f130"/>
                    <a:pt x="f131" y="f7"/>
                    <a:pt x="f6" y="f7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4939;p66">
              <a:extLst>
                <a:ext uri="{FF2B5EF4-FFF2-40B4-BE49-F238E27FC236}">
                  <a16:creationId xmlns:a16="http://schemas.microsoft.com/office/drawing/2014/main" id="{6BC1C7ED-309B-465D-965C-D0B4599FD2D5}"/>
                </a:ext>
              </a:extLst>
            </p:cNvPr>
            <p:cNvSpPr/>
            <p:nvPr/>
          </p:nvSpPr>
          <p:spPr>
            <a:xfrm>
              <a:off x="1208699" y="639284"/>
              <a:ext cx="86410" cy="92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42"/>
                <a:gd name="f4" fmla="val 3151"/>
                <a:gd name="f5" fmla="val 179"/>
                <a:gd name="f6" fmla="val 157"/>
                <a:gd name="f7" fmla="val 133"/>
                <a:gd name="f8" fmla="val 14"/>
                <a:gd name="f9" fmla="val 121"/>
                <a:gd name="f10" fmla="val 36"/>
                <a:gd name="f11" fmla="val 108"/>
                <a:gd name="f12" fmla="val 60"/>
                <a:gd name="f13" fmla="val 116"/>
                <a:gd name="f14" fmla="val 91"/>
                <a:gd name="f15" fmla="val 134"/>
                <a:gd name="f16" fmla="val 110"/>
                <a:gd name="f17" fmla="val 127"/>
                <a:gd name="f18" fmla="val 103"/>
                <a:gd name="f19" fmla="val 120"/>
                <a:gd name="f20" fmla="val 96"/>
                <a:gd name="f21" fmla="val 111"/>
                <a:gd name="f22" fmla="val 89"/>
                <a:gd name="f23" fmla="val 107"/>
                <a:gd name="f24" fmla="val 87"/>
                <a:gd name="f25" fmla="val 104"/>
                <a:gd name="f26" fmla="val 81"/>
                <a:gd name="f27" fmla="val 98"/>
                <a:gd name="f28" fmla="val 80"/>
                <a:gd name="f29" fmla="val 90"/>
                <a:gd name="f30" fmla="val 75"/>
                <a:gd name="f31" fmla="val 73"/>
                <a:gd name="f32" fmla="val 71"/>
                <a:gd name="f33" fmla="val 57"/>
                <a:gd name="f34" fmla="val 43"/>
                <a:gd name="f35" fmla="val 77"/>
                <a:gd name="f36" fmla="val 30"/>
                <a:gd name="f37" fmla="val 86"/>
                <a:gd name="f38" fmla="val 10"/>
                <a:gd name="f39" fmla="val 100"/>
                <a:gd name="f40" fmla="val 131"/>
                <a:gd name="f41" fmla="val 13"/>
                <a:gd name="f42" fmla="val 158"/>
                <a:gd name="f43" fmla="val 536"/>
                <a:gd name="f44" fmla="val 1461"/>
                <a:gd name="f45" fmla="val 1903"/>
                <a:gd name="f46" fmla="val 2676"/>
                <a:gd name="f47" fmla="val 2468"/>
                <a:gd name="f48" fmla="val 3135"/>
                <a:gd name="f49" fmla="val 2470"/>
                <a:gd name="f50" fmla="val 3139"/>
                <a:gd name="f51" fmla="val 2472"/>
                <a:gd name="f52" fmla="val 3140"/>
                <a:gd name="f53" fmla="val 2475"/>
                <a:gd name="f54" fmla="val 3142"/>
                <a:gd name="f55" fmla="val 2484"/>
                <a:gd name="f56" fmla="val 3148"/>
                <a:gd name="f57" fmla="val 2494"/>
                <a:gd name="f58" fmla="val 2504"/>
                <a:gd name="f59" fmla="val 2513"/>
                <a:gd name="f60" fmla="val 2523"/>
                <a:gd name="f61" fmla="val 2534"/>
                <a:gd name="f62" fmla="val 3143"/>
                <a:gd name="f63" fmla="val 2555"/>
                <a:gd name="f64" fmla="val 3136"/>
                <a:gd name="f65" fmla="val 2566"/>
                <a:gd name="f66" fmla="val 3113"/>
                <a:gd name="f67" fmla="val 2571"/>
                <a:gd name="f68" fmla="val 3088"/>
                <a:gd name="f69" fmla="val 2579"/>
                <a:gd name="f70" fmla="val 2854"/>
                <a:gd name="f71" fmla="val 2615"/>
                <a:gd name="f72" fmla="val 2592"/>
                <a:gd name="f73" fmla="val 2310"/>
                <a:gd name="f74" fmla="val 2680"/>
                <a:gd name="f75" fmla="val 2290"/>
                <a:gd name="f76" fmla="val 2269"/>
                <a:gd name="f77" fmla="val 2663"/>
                <a:gd name="f78" fmla="val 2253"/>
                <a:gd name="f79" fmla="val 2642"/>
                <a:gd name="f80" fmla="val 2230"/>
                <a:gd name="f81" fmla="val 2622"/>
                <a:gd name="f82" fmla="val 2209"/>
                <a:gd name="f83" fmla="val 2602"/>
                <a:gd name="f84" fmla="val 2186"/>
                <a:gd name="f85" fmla="val 2609"/>
                <a:gd name="f86" fmla="val 2189"/>
                <a:gd name="f87" fmla="val 2612"/>
                <a:gd name="f88" fmla="val 2195"/>
                <a:gd name="f89" fmla="val 2619"/>
                <a:gd name="f90" fmla="val 2198"/>
                <a:gd name="f91" fmla="val 2627"/>
                <a:gd name="f92" fmla="val 2203"/>
                <a:gd name="f93" fmla="val 2639"/>
                <a:gd name="f94" fmla="val 2205"/>
                <a:gd name="f95" fmla="val 2650"/>
                <a:gd name="f96" fmla="val 2655"/>
                <a:gd name="f97" fmla="val 2660"/>
                <a:gd name="f98" fmla="val 2665"/>
                <a:gd name="f99" fmla="val 2690"/>
                <a:gd name="f100" fmla="val 2196"/>
                <a:gd name="f101" fmla="val 2705"/>
                <a:gd name="f102" fmla="val 2181"/>
                <a:gd name="f103" fmla="val 2712"/>
                <a:gd name="f104" fmla="val 2158"/>
                <a:gd name="f105" fmla="val 2766"/>
                <a:gd name="f106" fmla="val 1933"/>
                <a:gd name="f107" fmla="val 2843"/>
                <a:gd name="f108" fmla="val 1692"/>
                <a:gd name="f109" fmla="val 2932"/>
                <a:gd name="f110" fmla="val 1449"/>
                <a:gd name="f111" fmla="val 2941"/>
                <a:gd name="f112" fmla="val 1424"/>
                <a:gd name="f113" fmla="val 1397"/>
                <a:gd name="f114" fmla="val 2915"/>
                <a:gd name="f115" fmla="val 1379"/>
                <a:gd name="f116" fmla="val 1104"/>
                <a:gd name="f117" fmla="val 2277"/>
                <a:gd name="f118" fmla="val 856"/>
                <a:gd name="f119" fmla="val 1916"/>
                <a:gd name="f120" fmla="val 651"/>
                <a:gd name="f121" fmla="val 1235"/>
                <a:gd name="f122" fmla="val 264"/>
                <a:gd name="f123" fmla="val 601"/>
                <a:gd name="f124" fmla="val 191"/>
                <a:gd name="f125" fmla="val 2"/>
                <a:gd name="f126" fmla="val 187"/>
                <a:gd name="f127" fmla="val 1"/>
                <a:gd name="f128" fmla="val 183"/>
                <a:gd name="f129" fmla="*/ f0 1 2942"/>
                <a:gd name="f130" fmla="*/ f1 1 3151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2942"/>
                <a:gd name="f137" fmla="*/ f134 1 3151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2942" h="315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26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2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4"/>
                    <a:pt x="f58" y="f4"/>
                  </a:cubicBezTo>
                  <a:cubicBezTo>
                    <a:pt x="f59" y="f4"/>
                    <a:pt x="f60" y="f56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46" y="f73"/>
                  </a:cubicBezTo>
                  <a:cubicBezTo>
                    <a:pt x="f74" y="f75"/>
                    <a:pt x="f46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4"/>
                    <a:pt x="f98" y="f92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09" y="f113"/>
                    <a:pt x="f114" y="f115"/>
                  </a:cubicBezTo>
                  <a:cubicBezTo>
                    <a:pt x="f87" y="f116"/>
                    <a:pt x="f117" y="f118"/>
                    <a:pt x="f119" y="f120"/>
                  </a:cubicBezTo>
                  <a:cubicBezTo>
                    <a:pt x="f121" y="f122"/>
                    <a:pt x="f123" y="f37"/>
                    <a:pt x="f124" y="f125"/>
                  </a:cubicBezTo>
                  <a:cubicBezTo>
                    <a:pt x="f126" y="f127"/>
                    <a:pt x="f128" y="f2"/>
                    <a:pt x="f5" y="f2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4940;p66">
              <a:extLst>
                <a:ext uri="{FF2B5EF4-FFF2-40B4-BE49-F238E27FC236}">
                  <a16:creationId xmlns:a16="http://schemas.microsoft.com/office/drawing/2014/main" id="{C91C7965-C546-4E95-94BB-12B8AF328DF4}"/>
                </a:ext>
              </a:extLst>
            </p:cNvPr>
            <p:cNvSpPr/>
            <p:nvPr/>
          </p:nvSpPr>
          <p:spPr>
            <a:xfrm>
              <a:off x="1356805" y="575166"/>
              <a:ext cx="263767" cy="1914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1"/>
                <a:gd name="f4" fmla="val 6520"/>
                <a:gd name="f5" fmla="val 5519"/>
                <a:gd name="f6" fmla="val 5255"/>
                <a:gd name="f7" fmla="val 4982"/>
                <a:gd name="f8" fmla="val 13"/>
                <a:gd name="f9" fmla="val 4704"/>
                <a:gd name="f10" fmla="val 39"/>
                <a:gd name="f11" fmla="val 3005"/>
                <a:gd name="f12" fmla="val 192"/>
                <a:gd name="f13" fmla="val 790"/>
                <a:gd name="f14" fmla="val 923"/>
                <a:gd name="f15" fmla="val 147"/>
                <a:gd name="f16" fmla="val 2461"/>
                <a:gd name="f17" fmla="val 125"/>
                <a:gd name="f18" fmla="val 2784"/>
                <a:gd name="f19" fmla="val 91"/>
                <a:gd name="f20" fmla="val 3095"/>
                <a:gd name="f21" fmla="val 46"/>
                <a:gd name="f22" fmla="val 3399"/>
                <a:gd name="f23" fmla="val 43"/>
                <a:gd name="f24" fmla="val 3418"/>
                <a:gd name="f25" fmla="val 31"/>
                <a:gd name="f26" fmla="val 3496"/>
                <a:gd name="f27" fmla="val 19"/>
                <a:gd name="f28" fmla="val 3567"/>
                <a:gd name="f29" fmla="val 4"/>
                <a:gd name="f30" fmla="val 3644"/>
                <a:gd name="f31" fmla="val 3671"/>
                <a:gd name="f32" fmla="val 11"/>
                <a:gd name="f33" fmla="val 3699"/>
                <a:gd name="f34" fmla="val 36"/>
                <a:gd name="f35" fmla="val 3713"/>
                <a:gd name="f36" fmla="val 3716"/>
                <a:gd name="f37" fmla="val 50"/>
                <a:gd name="f38" fmla="val 3719"/>
                <a:gd name="f39" fmla="val 58"/>
                <a:gd name="f40" fmla="val 3720"/>
                <a:gd name="f41" fmla="val 66"/>
                <a:gd name="f42" fmla="val 88"/>
                <a:gd name="f43" fmla="val 109"/>
                <a:gd name="f44" fmla="val 3709"/>
                <a:gd name="f45" fmla="val 121"/>
                <a:gd name="f46" fmla="val 3691"/>
                <a:gd name="f47" fmla="val 132"/>
                <a:gd name="f48" fmla="val 3673"/>
                <a:gd name="f49" fmla="val 144"/>
                <a:gd name="f50" fmla="val 3656"/>
                <a:gd name="f51" fmla="val 155"/>
                <a:gd name="f52" fmla="val 3637"/>
                <a:gd name="f53" fmla="val 3660"/>
                <a:gd name="f54" fmla="val 151"/>
                <a:gd name="f55" fmla="val 172"/>
                <a:gd name="f56" fmla="val 3708"/>
                <a:gd name="f57" fmla="val 177"/>
                <a:gd name="f58" fmla="val 3714"/>
                <a:gd name="f59" fmla="val 178"/>
                <a:gd name="f60" fmla="val 182"/>
                <a:gd name="f61" fmla="val 3717"/>
                <a:gd name="f62" fmla="val 191"/>
                <a:gd name="f63" fmla="val 3722"/>
                <a:gd name="f64" fmla="val 201"/>
                <a:gd name="f65" fmla="val 3725"/>
                <a:gd name="f66" fmla="val 212"/>
                <a:gd name="f67" fmla="val 227"/>
                <a:gd name="f68" fmla="val 243"/>
                <a:gd name="f69" fmla="val 254"/>
                <a:gd name="f70" fmla="val 315"/>
                <a:gd name="f71" fmla="val 3657"/>
                <a:gd name="f72" fmla="val 376"/>
                <a:gd name="f73" fmla="val 3607"/>
                <a:gd name="f74" fmla="val 439"/>
                <a:gd name="f75" fmla="val 3553"/>
                <a:gd name="f76" fmla="val 427"/>
                <a:gd name="f77" fmla="val 3573"/>
                <a:gd name="f78" fmla="val 426"/>
                <a:gd name="f79" fmla="val 3600"/>
                <a:gd name="f80" fmla="val 442"/>
                <a:gd name="f81" fmla="val 3620"/>
                <a:gd name="f82" fmla="val 446"/>
                <a:gd name="f83" fmla="val 3629"/>
                <a:gd name="f84" fmla="val 454"/>
                <a:gd name="f85" fmla="val 3636"/>
                <a:gd name="f86" fmla="val 461"/>
                <a:gd name="f87" fmla="val 3639"/>
                <a:gd name="f88" fmla="val 471"/>
                <a:gd name="f89" fmla="val 3645"/>
                <a:gd name="f90" fmla="val 482"/>
                <a:gd name="f91" fmla="val 3648"/>
                <a:gd name="f92" fmla="val 493"/>
                <a:gd name="f93" fmla="val 503"/>
                <a:gd name="f94" fmla="val 513"/>
                <a:gd name="f95" fmla="val 3646"/>
                <a:gd name="f96" fmla="val 521"/>
                <a:gd name="f97" fmla="val 3642"/>
                <a:gd name="f98" fmla="val 682"/>
                <a:gd name="f99" fmla="val 3560"/>
                <a:gd name="f100" fmla="val 842"/>
                <a:gd name="f101" fmla="val 3485"/>
                <a:gd name="f102" fmla="val 1004"/>
                <a:gd name="f103" fmla="val 3411"/>
                <a:gd name="f104" fmla="val 817"/>
                <a:gd name="f105" fmla="val 3501"/>
                <a:gd name="f106" fmla="val 628"/>
                <a:gd name="f107" fmla="val 3587"/>
                <a:gd name="f108" fmla="val 443"/>
                <a:gd name="f109" fmla="val 3684"/>
                <a:gd name="f110" fmla="val 414"/>
                <a:gd name="f111" fmla="val 3696"/>
                <a:gd name="f112" fmla="val 403"/>
                <a:gd name="f113" fmla="val 3730"/>
                <a:gd name="f114" fmla="val 3760"/>
                <a:gd name="f115" fmla="val 419"/>
                <a:gd name="f116" fmla="val 3774"/>
                <a:gd name="f117" fmla="val 429"/>
                <a:gd name="f118" fmla="val 3785"/>
                <a:gd name="f119" fmla="val 3794"/>
                <a:gd name="f120" fmla="val 453"/>
                <a:gd name="f121" fmla="val 3800"/>
                <a:gd name="f122" fmla="val 465"/>
                <a:gd name="f123" fmla="val 3803"/>
                <a:gd name="f124" fmla="val 478"/>
                <a:gd name="f125" fmla="val 481"/>
                <a:gd name="f126" fmla="val 485"/>
                <a:gd name="f127" fmla="val 489"/>
                <a:gd name="f128" fmla="val 3802"/>
                <a:gd name="f129" fmla="val 1050"/>
                <a:gd name="f130" fmla="val 3676"/>
                <a:gd name="f131" fmla="val 1628"/>
                <a:gd name="f132" fmla="val 3632"/>
                <a:gd name="f133" fmla="val 2159"/>
                <a:gd name="f134" fmla="val 3306"/>
                <a:gd name="f135" fmla="val 4230"/>
                <a:gd name="f136" fmla="val 3836"/>
                <a:gd name="f137" fmla="val 4284"/>
                <a:gd name="f138" fmla="val 3849"/>
                <a:gd name="f139" fmla="val 4291"/>
                <a:gd name="f140" fmla="val 3851"/>
                <a:gd name="f141" fmla="val 4297"/>
                <a:gd name="f142" fmla="val 3852"/>
                <a:gd name="f143" fmla="val 4299"/>
                <a:gd name="f144" fmla="val 3857"/>
                <a:gd name="f145" fmla="val 4317"/>
                <a:gd name="f146" fmla="val 3867"/>
                <a:gd name="f147" fmla="val 4327"/>
                <a:gd name="f148" fmla="val 3878"/>
                <a:gd name="f149" fmla="val 4331"/>
                <a:gd name="f150" fmla="val 3888"/>
                <a:gd name="f151" fmla="val 4336"/>
                <a:gd name="f152" fmla="val 3909"/>
                <a:gd name="f153" fmla="val 4334"/>
                <a:gd name="f154" fmla="val 3931"/>
                <a:gd name="f155" fmla="val 4321"/>
                <a:gd name="f156" fmla="val 3948"/>
                <a:gd name="f157" fmla="val 4039"/>
                <a:gd name="f158" fmla="val 4332"/>
                <a:gd name="f159" fmla="val 4667"/>
                <a:gd name="f160" fmla="val 4949"/>
                <a:gd name="f161" fmla="val 2905"/>
                <a:gd name="f162" fmla="val 5417"/>
                <a:gd name="f163" fmla="val 2391"/>
                <a:gd name="f164" fmla="val 5756"/>
                <a:gd name="f165" fmla="val 1985"/>
                <a:gd name="f166" fmla="val 5986"/>
                <a:gd name="f167" fmla="val 1955"/>
                <a:gd name="f168" fmla="val 6003"/>
                <a:gd name="f169" fmla="val 1944"/>
                <a:gd name="f170" fmla="val 6037"/>
                <a:gd name="f171" fmla="val 1958"/>
                <a:gd name="f172" fmla="val 6070"/>
                <a:gd name="f173" fmla="val 1964"/>
                <a:gd name="f174" fmla="val 6081"/>
                <a:gd name="f175" fmla="val 1972"/>
                <a:gd name="f176" fmla="val 6088"/>
                <a:gd name="f177" fmla="val 1984"/>
                <a:gd name="f178" fmla="val 6095"/>
                <a:gd name="f179" fmla="val 1992"/>
                <a:gd name="f180" fmla="val 6101"/>
                <a:gd name="f181" fmla="val 2001"/>
                <a:gd name="f182" fmla="val 6102"/>
                <a:gd name="f183" fmla="val 2010"/>
                <a:gd name="f184" fmla="val 2018"/>
                <a:gd name="f185" fmla="val 2026"/>
                <a:gd name="f186" fmla="val 2035"/>
                <a:gd name="f187" fmla="val 6100"/>
                <a:gd name="f188" fmla="val 2008"/>
                <a:gd name="f189" fmla="val 6110"/>
                <a:gd name="f190" fmla="val 1981"/>
                <a:gd name="f191" fmla="val 6124"/>
                <a:gd name="f192" fmla="val 6135"/>
                <a:gd name="f193" fmla="val 1927"/>
                <a:gd name="f194" fmla="val 6148"/>
                <a:gd name="f195" fmla="val 1913"/>
                <a:gd name="f196" fmla="val 6179"/>
                <a:gd name="f197" fmla="val 1920"/>
                <a:gd name="f198" fmla="val 6212"/>
                <a:gd name="f199" fmla="val 1924"/>
                <a:gd name="f200" fmla="val 6226"/>
                <a:gd name="f201" fmla="val 1935"/>
                <a:gd name="f202" fmla="val 6241"/>
                <a:gd name="f203" fmla="val 1948"/>
                <a:gd name="f204" fmla="val 6249"/>
                <a:gd name="f205" fmla="val 1951"/>
                <a:gd name="f206" fmla="val 6251"/>
                <a:gd name="f207" fmla="val 1957"/>
                <a:gd name="f208" fmla="val 6255"/>
                <a:gd name="f209" fmla="val 1962"/>
                <a:gd name="f210" fmla="val 1874"/>
                <a:gd name="f211" fmla="val 6269"/>
                <a:gd name="f212" fmla="val 1787"/>
                <a:gd name="f213" fmla="val 6283"/>
                <a:gd name="f214" fmla="val 1700"/>
                <a:gd name="f215" fmla="val 6293"/>
                <a:gd name="f216" fmla="val 1672"/>
                <a:gd name="f217" fmla="val 6298"/>
                <a:gd name="f218" fmla="val 1646"/>
                <a:gd name="f219" fmla="val 6323"/>
                <a:gd name="f220" fmla="val 6356"/>
                <a:gd name="f221" fmla="val 1645"/>
                <a:gd name="f222" fmla="val 6379"/>
                <a:gd name="f223" fmla="val 1659"/>
                <a:gd name="f224" fmla="val 6400"/>
                <a:gd name="f225" fmla="val 1679"/>
                <a:gd name="f226" fmla="val 6413"/>
                <a:gd name="f227" fmla="val 1682"/>
                <a:gd name="f228" fmla="val 6414"/>
                <a:gd name="f229" fmla="val 1692"/>
                <a:gd name="f230" fmla="val 6416"/>
                <a:gd name="f231" fmla="val 1699"/>
                <a:gd name="f232" fmla="val 6419"/>
                <a:gd name="f233" fmla="val 1998"/>
                <a:gd name="f234" fmla="val 6472"/>
                <a:gd name="f235" fmla="val 2396"/>
                <a:gd name="f236" fmla="val 6519"/>
                <a:gd name="f237" fmla="val 2859"/>
                <a:gd name="f238" fmla="val 4474"/>
                <a:gd name="f239" fmla="val 6873"/>
                <a:gd name="f240" fmla="val 5935"/>
                <a:gd name="f241" fmla="val 8550"/>
                <a:gd name="f242" fmla="val 2939"/>
                <a:gd name="f243" fmla="val 8912"/>
                <a:gd name="f244" fmla="val 2291"/>
                <a:gd name="f245" fmla="val 1729"/>
                <a:gd name="f246" fmla="val 8756"/>
                <a:gd name="f247" fmla="val 1266"/>
                <a:gd name="f248" fmla="val 8731"/>
                <a:gd name="f249" fmla="val 1215"/>
                <a:gd name="f250" fmla="val 8706"/>
                <a:gd name="f251" fmla="val 1165"/>
                <a:gd name="f252" fmla="val 8673"/>
                <a:gd name="f253" fmla="val 1117"/>
                <a:gd name="f254" fmla="val 8529"/>
                <a:gd name="f255" fmla="val 894"/>
                <a:gd name="f256" fmla="val 8308"/>
                <a:gd name="f257" fmla="val 698"/>
                <a:gd name="f258" fmla="val 8022"/>
                <a:gd name="f259" fmla="val 534"/>
                <a:gd name="f260" fmla="val 7917"/>
                <a:gd name="f261" fmla="val 474"/>
                <a:gd name="f262" fmla="val 7803"/>
                <a:gd name="f263" fmla="val 417"/>
                <a:gd name="f264" fmla="val 7677"/>
                <a:gd name="f265" fmla="val 368"/>
                <a:gd name="f266" fmla="val 7102"/>
                <a:gd name="f267" fmla="val 126"/>
                <a:gd name="f268" fmla="val 6353"/>
                <a:gd name="f269" fmla="*/ f0 1 8981"/>
                <a:gd name="f270" fmla="*/ f1 1 6520"/>
                <a:gd name="f271" fmla="val f2"/>
                <a:gd name="f272" fmla="val f3"/>
                <a:gd name="f273" fmla="val f4"/>
                <a:gd name="f274" fmla="+- f273 0 f271"/>
                <a:gd name="f275" fmla="+- f272 0 f271"/>
                <a:gd name="f276" fmla="*/ f275 1 8981"/>
                <a:gd name="f277" fmla="*/ f274 1 6520"/>
                <a:gd name="f278" fmla="*/ f271 1 f276"/>
                <a:gd name="f279" fmla="*/ f272 1 f276"/>
                <a:gd name="f280" fmla="*/ f271 1 f277"/>
                <a:gd name="f281" fmla="*/ f273 1 f277"/>
                <a:gd name="f282" fmla="*/ f278 f269 1"/>
                <a:gd name="f283" fmla="*/ f279 f269 1"/>
                <a:gd name="f284" fmla="*/ f281 f270 1"/>
                <a:gd name="f285" fmla="*/ f280 f2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2" t="f285" r="f283" b="f284"/>
              <a:pathLst>
                <a:path w="8981" h="652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2" y="f31"/>
                    <a:pt x="f32" y="f33"/>
                    <a:pt x="f34" y="f35"/>
                  </a:cubicBezTo>
                  <a:lnTo>
                    <a:pt x="f23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lnTo>
                    <a:pt x="f51" y="f52"/>
                  </a:lnTo>
                  <a:cubicBezTo>
                    <a:pt x="f49" y="f53"/>
                    <a:pt x="f54" y="f46"/>
                    <a:pt x="f55" y="f56"/>
                  </a:cubicBezTo>
                  <a:cubicBezTo>
                    <a:pt x="f57" y="f58"/>
                    <a:pt x="f59" y="f58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38"/>
                    <a:pt x="f69" y="f56"/>
                  </a:cubicBezTo>
                  <a:cubicBezTo>
                    <a:pt x="f70" y="f71"/>
                    <a:pt x="f72" y="f73"/>
                    <a:pt x="f74" y="f75"/>
                  </a:cubicBezTo>
                  <a:lnTo>
                    <a:pt x="f74" y="f75"/>
                  </a:ln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1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lnTo>
                    <a:pt x="f102" y="f103"/>
                  </a:ln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0" y="f114"/>
                  </a:cubicBezTo>
                  <a:cubicBezTo>
                    <a:pt x="f115" y="f116"/>
                    <a:pt x="f117" y="f118"/>
                    <a:pt x="f10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3"/>
                    <a:pt x="f127" y="f128"/>
                  </a:cubicBezTo>
                  <a:cubicBezTo>
                    <a:pt x="f129" y="f130"/>
                    <a:pt x="f131" y="f132"/>
                    <a:pt x="f133" y="f132"/>
                  </a:cubicBezTo>
                  <a:cubicBezTo>
                    <a:pt x="f134" y="f132"/>
                    <a:pt x="f135" y="f136"/>
                    <a:pt x="f137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13" y="f159"/>
                    <a:pt x="f24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0"/>
                    <a:pt x="f186" y="f187"/>
                  </a:cubicBezTo>
                  <a:lnTo>
                    <a:pt x="f186" y="f187"/>
                  </a:lnTo>
                  <a:cubicBezTo>
                    <a:pt x="f188" y="f189"/>
                    <a:pt x="f190" y="f191"/>
                    <a:pt x="f167" y="f192"/>
                  </a:cubicBez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08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18" y="f220"/>
                  </a:cubicBez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6"/>
                  </a:cubicBezTo>
                  <a:cubicBezTo>
                    <a:pt x="f238" y="f236"/>
                    <a:pt x="f239" y="f240"/>
                    <a:pt x="f241" y="f242"/>
                  </a:cubicBezTo>
                  <a:cubicBezTo>
                    <a:pt x="f243" y="f244"/>
                    <a:pt x="f3" y="f245"/>
                    <a:pt x="f246" y="f247"/>
                  </a:cubicBezTo>
                  <a:cubicBezTo>
                    <a:pt x="f248" y="f249"/>
                    <a:pt x="f250" y="f251"/>
                    <a:pt x="f252" y="f253"/>
                  </a:cubicBezTo>
                  <a:cubicBezTo>
                    <a:pt x="f254" y="f255"/>
                    <a:pt x="f256" y="f257"/>
                    <a:pt x="f258" y="f259"/>
                  </a:cubicBezTo>
                  <a:cubicBezTo>
                    <a:pt x="f260" y="f261"/>
                    <a:pt x="f262" y="f263"/>
                    <a:pt x="f264" y="f265"/>
                  </a:cubicBezTo>
                  <a:cubicBezTo>
                    <a:pt x="f266" y="f267"/>
                    <a:pt x="f268" y="f2"/>
                    <a:pt x="f5" y="f2"/>
                  </a:cubicBezTo>
                  <a:close/>
                </a:path>
              </a:pathLst>
            </a:custGeom>
            <a:solidFill>
              <a:srgbClr val="FCCEE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4941;p66">
              <a:extLst>
                <a:ext uri="{FF2B5EF4-FFF2-40B4-BE49-F238E27FC236}">
                  <a16:creationId xmlns:a16="http://schemas.microsoft.com/office/drawing/2014/main" id="{FD2FDB78-6C86-4068-A488-AB6F182B0C06}"/>
                </a:ext>
              </a:extLst>
            </p:cNvPr>
            <p:cNvSpPr/>
            <p:nvPr/>
          </p:nvSpPr>
          <p:spPr>
            <a:xfrm>
              <a:off x="1254748" y="527791"/>
              <a:ext cx="54799" cy="1460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6"/>
                <a:gd name="f4" fmla="val 4972"/>
                <a:gd name="f5" fmla="val 957"/>
                <a:gd name="f6" fmla="val 1"/>
                <a:gd name="f7" fmla="val 953"/>
                <a:gd name="f8" fmla="val 949"/>
                <a:gd name="f9" fmla="val 944"/>
                <a:gd name="f10" fmla="val 2"/>
                <a:gd name="f11" fmla="val 916"/>
                <a:gd name="f12" fmla="val 8"/>
                <a:gd name="f13" fmla="val 895"/>
                <a:gd name="f14" fmla="val 32"/>
                <a:gd name="f15" fmla="val 893"/>
                <a:gd name="f16" fmla="val 61"/>
                <a:gd name="f17" fmla="val 869"/>
                <a:gd name="f18" fmla="val 536"/>
                <a:gd name="f19" fmla="val 904"/>
                <a:gd name="f20" fmla="val 1022"/>
                <a:gd name="f21" fmla="val 964"/>
                <a:gd name="f22" fmla="val 1606"/>
                <a:gd name="f23" fmla="val 1031"/>
                <a:gd name="f24" fmla="val 872"/>
                <a:gd name="f25" fmla="val 585"/>
                <a:gd name="f26" fmla="val 887"/>
                <a:gd name="f27" fmla="val 138"/>
                <a:gd name="f28" fmla="val 115"/>
                <a:gd name="f29" fmla="val 875"/>
                <a:gd name="f30" fmla="val 92"/>
                <a:gd name="f31" fmla="val 855"/>
                <a:gd name="f32" fmla="val 81"/>
                <a:gd name="f33" fmla="val 850"/>
                <a:gd name="f34" fmla="val 78"/>
                <a:gd name="f35" fmla="val 843"/>
                <a:gd name="f36" fmla="val 75"/>
                <a:gd name="f37" fmla="val 836"/>
                <a:gd name="f38" fmla="val 74"/>
                <a:gd name="f39" fmla="val 832"/>
                <a:gd name="f40" fmla="val 73"/>
                <a:gd name="f41" fmla="val 829"/>
                <a:gd name="f42" fmla="val 825"/>
                <a:gd name="f43" fmla="val 798"/>
                <a:gd name="f44" fmla="val 772"/>
                <a:gd name="f45" fmla="val 90"/>
                <a:gd name="f46" fmla="val 765"/>
                <a:gd name="f47" fmla="val 116"/>
                <a:gd name="f48" fmla="val 453"/>
                <a:gd name="f49" fmla="val 1079"/>
                <a:gd name="f50" fmla="val 2912"/>
                <a:gd name="f51" fmla="val 470"/>
                <a:gd name="f52" fmla="val 4350"/>
                <a:gd name="f53" fmla="val 476"/>
                <a:gd name="f54" fmla="val 4366"/>
                <a:gd name="f55" fmla="val 487"/>
                <a:gd name="f56" fmla="val 4379"/>
                <a:gd name="f57" fmla="val 499"/>
                <a:gd name="f58" fmla="val 4386"/>
                <a:gd name="f59" fmla="val 759"/>
                <a:gd name="f60" fmla="val 4542"/>
                <a:gd name="f61" fmla="val 1014"/>
                <a:gd name="f62" fmla="val 4723"/>
                <a:gd name="f63" fmla="val 1256"/>
                <a:gd name="f64" fmla="val 4928"/>
                <a:gd name="f65" fmla="val 1258"/>
                <a:gd name="f66" fmla="val 4931"/>
                <a:gd name="f67" fmla="val 1261"/>
                <a:gd name="f68" fmla="val 4933"/>
                <a:gd name="f69" fmla="val 1265"/>
                <a:gd name="f70" fmla="val 4936"/>
                <a:gd name="f71" fmla="val 1275"/>
                <a:gd name="f72" fmla="val 4941"/>
                <a:gd name="f73" fmla="val 1285"/>
                <a:gd name="f74" fmla="val 4943"/>
                <a:gd name="f75" fmla="val 1296"/>
                <a:gd name="f76" fmla="val 1307"/>
                <a:gd name="f77" fmla="val 1317"/>
                <a:gd name="f78" fmla="val 1327"/>
                <a:gd name="f79" fmla="val 1348"/>
                <a:gd name="f80" fmla="val 4924"/>
                <a:gd name="f81" fmla="val 1361"/>
                <a:gd name="f82" fmla="val 4902"/>
                <a:gd name="f83" fmla="val 1360"/>
                <a:gd name="f84" fmla="val 4880"/>
                <a:gd name="f85" fmla="val 4892"/>
                <a:gd name="f86" fmla="val 1363"/>
                <a:gd name="f87" fmla="val 4905"/>
                <a:gd name="f88" fmla="val 1364"/>
                <a:gd name="f89" fmla="val 4917"/>
                <a:gd name="f90" fmla="val 1367"/>
                <a:gd name="f91" fmla="val 4937"/>
                <a:gd name="f92" fmla="val 1380"/>
                <a:gd name="f93" fmla="val 4955"/>
                <a:gd name="f94" fmla="val 1396"/>
                <a:gd name="f95" fmla="val 4964"/>
                <a:gd name="f96" fmla="val 1403"/>
                <a:gd name="f97" fmla="val 4967"/>
                <a:gd name="f98" fmla="val 1410"/>
                <a:gd name="f99" fmla="val 4968"/>
                <a:gd name="f100" fmla="val 1420"/>
                <a:gd name="f101" fmla="val 4971"/>
                <a:gd name="f102" fmla="val 1422"/>
                <a:gd name="f103" fmla="val 1424"/>
                <a:gd name="f104" fmla="val 1427"/>
                <a:gd name="f105" fmla="val 1452"/>
                <a:gd name="f106" fmla="val 1475"/>
                <a:gd name="f107" fmla="val 4956"/>
                <a:gd name="f108" fmla="val 1488"/>
                <a:gd name="f109" fmla="val 4930"/>
                <a:gd name="f110" fmla="val 1581"/>
                <a:gd name="f111" fmla="val 4701"/>
                <a:gd name="f112" fmla="val 1691"/>
                <a:gd name="f113" fmla="val 4460"/>
                <a:gd name="f114" fmla="val 1809"/>
                <a:gd name="f115" fmla="val 4212"/>
                <a:gd name="f116" fmla="val 1815"/>
                <a:gd name="f117" fmla="val 4204"/>
                <a:gd name="f118" fmla="val 1816"/>
                <a:gd name="f119" fmla="val 4195"/>
                <a:gd name="f120" fmla="val 4185"/>
                <a:gd name="f121" fmla="val 1819"/>
                <a:gd name="f122" fmla="val 4091"/>
                <a:gd name="f123" fmla="val 1847"/>
                <a:gd name="f124" fmla="val 1016"/>
                <a:gd name="f125" fmla="val 38"/>
                <a:gd name="f126" fmla="val 1008"/>
                <a:gd name="f127" fmla="val 25"/>
                <a:gd name="f128" fmla="val 1000"/>
                <a:gd name="f129" fmla="val 17"/>
                <a:gd name="f130" fmla="val 989"/>
                <a:gd name="f131" fmla="val 10"/>
                <a:gd name="f132" fmla="val 978"/>
                <a:gd name="f133" fmla="val 4"/>
                <a:gd name="f134" fmla="val 968"/>
                <a:gd name="f135" fmla="*/ f0 1 1866"/>
                <a:gd name="f136" fmla="*/ f1 1 4972"/>
                <a:gd name="f137" fmla="val f2"/>
                <a:gd name="f138" fmla="val f3"/>
                <a:gd name="f139" fmla="val f4"/>
                <a:gd name="f140" fmla="+- f139 0 f137"/>
                <a:gd name="f141" fmla="+- f138 0 f137"/>
                <a:gd name="f142" fmla="*/ f141 1 1866"/>
                <a:gd name="f143" fmla="*/ f140 1 4972"/>
                <a:gd name="f144" fmla="*/ f137 1 f142"/>
                <a:gd name="f145" fmla="*/ f138 1 f142"/>
                <a:gd name="f146" fmla="*/ f137 1 f143"/>
                <a:gd name="f147" fmla="*/ f139 1 f143"/>
                <a:gd name="f148" fmla="*/ f144 f135 1"/>
                <a:gd name="f149" fmla="*/ f145 f135 1"/>
                <a:gd name="f150" fmla="*/ f147 f136 1"/>
                <a:gd name="f151" fmla="*/ f146 f1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8" t="f151" r="f149" b="f150"/>
              <a:pathLst>
                <a:path w="1866" h="4972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9" y="f23"/>
                    <a:pt x="f24" y="f25"/>
                    <a:pt x="f26" y="f27"/>
                  </a:cubicBezTo>
                  <a:cubicBezTo>
                    <a:pt x="f26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0"/>
                    <a:pt x="f42" y="f40"/>
                  </a:cubicBezTo>
                  <a:cubicBezTo>
                    <a:pt x="f43" y="f40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2"/>
                    <a:pt x="f78" y="f70"/>
                  </a:cubicBezTo>
                  <a:cubicBezTo>
                    <a:pt x="f79" y="f80"/>
                    <a:pt x="f81" y="f82"/>
                    <a:pt x="f83" y="f84"/>
                  </a:cubicBezTo>
                  <a:lnTo>
                    <a:pt x="f83" y="f84"/>
                  </a:lnTo>
                  <a:cubicBezTo>
                    <a:pt x="f81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1"/>
                    <a:pt x="f103" y="f101"/>
                    <a:pt x="f104" y="f101"/>
                  </a:cubicBezTo>
                  <a:cubicBezTo>
                    <a:pt x="f105" y="f101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18" y="f120"/>
                  </a:cubicBezTo>
                  <a:cubicBezTo>
                    <a:pt x="f121" y="f122"/>
                    <a:pt x="f3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6"/>
                    <a:pt x="f5" y="f6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4942;p66">
              <a:extLst>
                <a:ext uri="{FF2B5EF4-FFF2-40B4-BE49-F238E27FC236}">
                  <a16:creationId xmlns:a16="http://schemas.microsoft.com/office/drawing/2014/main" id="{F6E38B5B-1E0A-473B-A1D3-7D3E82AA2657}"/>
                </a:ext>
              </a:extLst>
            </p:cNvPr>
            <p:cNvSpPr/>
            <p:nvPr/>
          </p:nvSpPr>
          <p:spPr>
            <a:xfrm>
              <a:off x="1175004" y="571966"/>
              <a:ext cx="207705" cy="3057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72"/>
                <a:gd name="f4" fmla="val 10410"/>
                <a:gd name="f5" fmla="val 1151"/>
                <a:gd name="f6" fmla="val 2306"/>
                <a:gd name="f7" fmla="val 1604"/>
                <a:gd name="f8" fmla="val 2378"/>
                <a:gd name="f9" fmla="val 2903"/>
                <a:gd name="f10" fmla="val 2664"/>
                <a:gd name="f11" fmla="val 4038"/>
                <a:gd name="f12" fmla="val 3715"/>
                <a:gd name="f13" fmla="val 3782"/>
                <a:gd name="f14" fmla="val 4414"/>
                <a:gd name="f15" fmla="val 3679"/>
                <a:gd name="f16" fmla="val 4970"/>
                <a:gd name="f17" fmla="val 3668"/>
                <a:gd name="f18" fmla="val 5412"/>
                <a:gd name="f19" fmla="val 3150"/>
                <a:gd name="f20" fmla="val 4992"/>
                <a:gd name="f21" fmla="val 1637"/>
                <a:gd name="f22" fmla="val 3676"/>
                <a:gd name="f23" fmla="val 6069"/>
                <a:gd name="f24" fmla="val 394"/>
                <a:gd name="f25" fmla="val 6210"/>
                <a:gd name="f26" fmla="val 1274"/>
                <a:gd name="f27" fmla="val 6510"/>
                <a:gd name="f28" fmla="val 4235"/>
                <a:gd name="f29" fmla="val 4799"/>
                <a:gd name="f30" fmla="val 6965"/>
                <a:gd name="f31" fmla="val 4641"/>
                <a:gd name="f32" fmla="val 6919"/>
                <a:gd name="f33" fmla="val 4243"/>
                <a:gd name="f34" fmla="val 6760"/>
                <a:gd name="f35" fmla="val 4028"/>
                <a:gd name="f36" fmla="val 6261"/>
                <a:gd name="f37" fmla="val 3958"/>
                <a:gd name="f38" fmla="val 6097"/>
                <a:gd name="f39" fmla="val 3904"/>
                <a:gd name="f40" fmla="val 5895"/>
                <a:gd name="f41" fmla="val 3889"/>
                <a:gd name="f42" fmla="val 5646"/>
                <a:gd name="f43" fmla="val 5638"/>
                <a:gd name="f44" fmla="val 5628"/>
                <a:gd name="f45" fmla="val 3887"/>
                <a:gd name="f46" fmla="val 5623"/>
                <a:gd name="f47" fmla="val 3862"/>
                <a:gd name="f48" fmla="val 5165"/>
                <a:gd name="f49" fmla="val 3954"/>
                <a:gd name="f50" fmla="val 4552"/>
                <a:gd name="f51" fmla="val 4260"/>
                <a:gd name="f52" fmla="val 3736"/>
                <a:gd name="f53" fmla="val 4266"/>
                <a:gd name="f54" fmla="val 3726"/>
                <a:gd name="f55" fmla="val 4269"/>
                <a:gd name="f56" fmla="val 3716"/>
                <a:gd name="f57" fmla="val 4272"/>
                <a:gd name="f58" fmla="val 3705"/>
                <a:gd name="f59" fmla="val 4596"/>
                <a:gd name="f60" fmla="val 2848"/>
                <a:gd name="f61" fmla="val 5159"/>
                <a:gd name="f62" fmla="val 1761"/>
                <a:gd name="f63" fmla="val 3684"/>
                <a:gd name="f64" fmla="val 5798"/>
                <a:gd name="f65" fmla="val 3711"/>
                <a:gd name="f66" fmla="val 6018"/>
                <a:gd name="f67" fmla="val 3762"/>
                <a:gd name="f68" fmla="val 6201"/>
                <a:gd name="f69" fmla="val 3829"/>
                <a:gd name="f70" fmla="val 6352"/>
                <a:gd name="f71" fmla="val 4061"/>
                <a:gd name="f72" fmla="val 6886"/>
                <a:gd name="f73" fmla="val 4477"/>
                <a:gd name="f74" fmla="val 7087"/>
                <a:gd name="f75" fmla="val 4693"/>
                <a:gd name="f76" fmla="val 7158"/>
                <a:gd name="f77" fmla="val 4410"/>
                <a:gd name="f78" fmla="val 7730"/>
                <a:gd name="f79" fmla="val 3079"/>
                <a:gd name="f80" fmla="val 10188"/>
                <a:gd name="f81" fmla="val 1156"/>
                <a:gd name="f82" fmla="val 1047"/>
                <a:gd name="f83" fmla="val 937"/>
                <a:gd name="f84" fmla="val 10180"/>
                <a:gd name="f85" fmla="val 824"/>
                <a:gd name="f86" fmla="val 10163"/>
                <a:gd name="f87" fmla="val 793"/>
                <a:gd name="f88" fmla="val 9957"/>
                <a:gd name="f89" fmla="val 730"/>
                <a:gd name="f90" fmla="val 9329"/>
                <a:gd name="f91" fmla="val 964"/>
                <a:gd name="f92" fmla="val 8575"/>
                <a:gd name="f93" fmla="val 1332"/>
                <a:gd name="f94" fmla="val 7393"/>
                <a:gd name="f95" fmla="val 2272"/>
                <a:gd name="f96" fmla="val 6436"/>
                <a:gd name="f97" fmla="val 6127"/>
                <a:gd name="f98" fmla="val 6092"/>
                <a:gd name="f99" fmla="val 6058"/>
                <a:gd name="f100" fmla="val 19"/>
                <a:gd name="f101" fmla="val 6038"/>
                <a:gd name="f102" fmla="val 49"/>
                <a:gd name="f103" fmla="val 5081"/>
                <a:gd name="f104" fmla="val 1459"/>
                <a:gd name="f105" fmla="val 4480"/>
                <a:gd name="f106" fmla="val 2588"/>
                <a:gd name="f107" fmla="val 4122"/>
                <a:gd name="f108" fmla="val 3496"/>
                <a:gd name="f109" fmla="val 2687"/>
                <a:gd name="f110" fmla="val 2210"/>
                <a:gd name="f111" fmla="val 1070"/>
                <a:gd name="f112" fmla="val 2073"/>
                <a:gd name="f113" fmla="val 1001"/>
                <a:gd name="f114" fmla="val 2067"/>
                <a:gd name="f115" fmla="val 999"/>
                <a:gd name="f116" fmla="val 997"/>
                <a:gd name="f117" fmla="val 996"/>
                <a:gd name="f118" fmla="val 962"/>
                <a:gd name="f119" fmla="val 928"/>
                <a:gd name="f120" fmla="val 2081"/>
                <a:gd name="f121" fmla="val 907"/>
                <a:gd name="f122" fmla="val 2109"/>
                <a:gd name="f123" fmla="val 884"/>
                <a:gd name="f124" fmla="val 2137"/>
                <a:gd name="f125" fmla="val 877"/>
                <a:gd name="f126" fmla="val 2174"/>
                <a:gd name="f127" fmla="val 887"/>
                <a:gd name="f128" fmla="val 2208"/>
                <a:gd name="f129" fmla="val 1338"/>
                <a:gd name="f130" fmla="val 3748"/>
                <a:gd name="f131" fmla="val 3048"/>
                <a:gd name="f132" fmla="val 5202"/>
                <a:gd name="f133" fmla="val 3567"/>
                <a:gd name="f134" fmla="val 5615"/>
                <a:gd name="f135" fmla="val 1"/>
                <a:gd name="f136" fmla="val 7238"/>
                <a:gd name="f137" fmla="val 615"/>
                <a:gd name="f138" fmla="val 10254"/>
                <a:gd name="f139" fmla="val 622"/>
                <a:gd name="f140" fmla="val 10284"/>
                <a:gd name="f141" fmla="val 630"/>
                <a:gd name="f142" fmla="val 10327"/>
                <a:gd name="f143" fmla="val 666"/>
                <a:gd name="f144" fmla="val 10361"/>
                <a:gd name="f145" fmla="val 709"/>
                <a:gd name="f146" fmla="val 10368"/>
                <a:gd name="f147" fmla="val 867"/>
                <a:gd name="f148" fmla="val 10397"/>
                <a:gd name="f149" fmla="val 1018"/>
                <a:gd name="f150" fmla="val 1167"/>
                <a:gd name="f151" fmla="val 3430"/>
                <a:gd name="f152" fmla="val 4849"/>
                <a:gd name="f153" fmla="val 7361"/>
                <a:gd name="f154" fmla="val 4945"/>
                <a:gd name="f155" fmla="val 7143"/>
                <a:gd name="f156" fmla="val 3816"/>
                <a:gd name="f157" fmla="val 6244"/>
                <a:gd name="f158" fmla="val 123"/>
                <a:gd name="f159" fmla="val 6234"/>
                <a:gd name="f160" fmla="val 86"/>
                <a:gd name="f161" fmla="val 6224"/>
                <a:gd name="f162" fmla="val 44"/>
                <a:gd name="f163" fmla="val 6190"/>
                <a:gd name="f164" fmla="val 9"/>
                <a:gd name="f165" fmla="val 6147"/>
                <a:gd name="f166" fmla="val 2"/>
                <a:gd name="f167" fmla="val 6141"/>
                <a:gd name="f168" fmla="val 6134"/>
                <a:gd name="f169" fmla="*/ f0 1 7072"/>
                <a:gd name="f170" fmla="*/ f1 1 10410"/>
                <a:gd name="f171" fmla="val f2"/>
                <a:gd name="f172" fmla="val f3"/>
                <a:gd name="f173" fmla="val f4"/>
                <a:gd name="f174" fmla="+- f173 0 f171"/>
                <a:gd name="f175" fmla="+- f172 0 f171"/>
                <a:gd name="f176" fmla="*/ f175 1 7072"/>
                <a:gd name="f177" fmla="*/ f174 1 10410"/>
                <a:gd name="f178" fmla="*/ f171 1 f176"/>
                <a:gd name="f179" fmla="*/ f172 1 f176"/>
                <a:gd name="f180" fmla="*/ f171 1 f177"/>
                <a:gd name="f181" fmla="*/ f173 1 f177"/>
                <a:gd name="f182" fmla="*/ f178 f169 1"/>
                <a:gd name="f183" fmla="*/ f179 f169 1"/>
                <a:gd name="f184" fmla="*/ f181 f170 1"/>
                <a:gd name="f185" fmla="*/ f180 f1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2" t="f185" r="f183" b="f184"/>
              <a:pathLst>
                <a:path w="7072" h="10410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5" y="f6"/>
                  </a:cubicBezTo>
                  <a:close/>
                  <a:moveTo>
                    <a:pt x="f23" y="f24"/>
                  </a:move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1" y="f43"/>
                    <a:pt x="f41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23" y="f24"/>
                  </a:cubicBezTo>
                  <a:close/>
                  <a:moveTo>
                    <a:pt x="f63" y="f64"/>
                  </a:move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63" y="f64"/>
                  </a:cubicBezTo>
                  <a:close/>
                  <a:moveTo>
                    <a:pt x="f97" y="f2"/>
                  </a:moveTo>
                  <a:cubicBezTo>
                    <a:pt x="f98" y="f2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4"/>
                    <a:pt x="f116" y="f114"/>
                    <a:pt x="f117" y="f114"/>
                  </a:cubicBezTo>
                  <a:cubicBezTo>
                    <a:pt x="f118" y="f114"/>
                    <a:pt x="f119" y="f120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4"/>
                    <a:pt x="f150" y="f4"/>
                  </a:cubicBezTo>
                  <a:cubicBezTo>
                    <a:pt x="f151" y="f4"/>
                    <a:pt x="f152" y="f153"/>
                    <a:pt x="f154" y="f155"/>
                  </a:cubicBezTo>
                  <a:cubicBezTo>
                    <a:pt x="f3" y="f156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35"/>
                    <a:pt x="f168" y="f2"/>
                    <a:pt x="f9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" name="Google Shape;4943;p66">
              <a:extLst>
                <a:ext uri="{FF2B5EF4-FFF2-40B4-BE49-F238E27FC236}">
                  <a16:creationId xmlns:a16="http://schemas.microsoft.com/office/drawing/2014/main" id="{6F2C5038-78FB-4B2B-8A56-05E725FB0033}"/>
                </a:ext>
              </a:extLst>
            </p:cNvPr>
            <p:cNvSpPr/>
            <p:nvPr/>
          </p:nvSpPr>
          <p:spPr>
            <a:xfrm>
              <a:off x="1313837" y="738323"/>
              <a:ext cx="176780" cy="117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9"/>
                <a:gd name="f4" fmla="val 4007"/>
                <a:gd name="f5" fmla="val 814"/>
                <a:gd name="f6" fmla="val 762"/>
                <a:gd name="f7" fmla="val 719"/>
                <a:gd name="f8" fmla="val 35"/>
                <a:gd name="f9" fmla="val 708"/>
                <a:gd name="f10" fmla="val 85"/>
                <a:gd name="f11" fmla="val 694"/>
                <a:gd name="f12" fmla="val 143"/>
                <a:gd name="f13" fmla="val 732"/>
                <a:gd name="f14" fmla="val 203"/>
                <a:gd name="f15" fmla="val 791"/>
                <a:gd name="f16" fmla="val 217"/>
                <a:gd name="f17" fmla="val 3400"/>
                <a:gd name="f18" fmla="val 811"/>
                <a:gd name="f19" fmla="val 5218"/>
                <a:gd name="f20" fmla="val 3124"/>
                <a:gd name="f21" fmla="val 5690"/>
                <a:gd name="f22" fmla="val 3780"/>
                <a:gd name="f23" fmla="val 2142"/>
                <a:gd name="f24" fmla="val 3635"/>
                <a:gd name="f25" fmla="val 228"/>
                <a:gd name="f26" fmla="val 1376"/>
                <a:gd name="f27" fmla="val 208"/>
                <a:gd name="f28" fmla="val 1352"/>
                <a:gd name="f29" fmla="val 187"/>
                <a:gd name="f30" fmla="val 1326"/>
                <a:gd name="f31" fmla="val 155"/>
                <a:gd name="f32" fmla="val 1313"/>
                <a:gd name="f33" fmla="val 123"/>
                <a:gd name="f34" fmla="val 99"/>
                <a:gd name="f35" fmla="val 74"/>
                <a:gd name="f36" fmla="val 1321"/>
                <a:gd name="f37" fmla="val 53"/>
                <a:gd name="f38" fmla="val 1338"/>
                <a:gd name="f39" fmla="val 8"/>
                <a:gd name="f40" fmla="val 1378"/>
                <a:gd name="f41" fmla="val 1446"/>
                <a:gd name="f42" fmla="val 39"/>
                <a:gd name="f43" fmla="val 1493"/>
                <a:gd name="f44" fmla="val 59"/>
                <a:gd name="f45" fmla="val 1517"/>
                <a:gd name="f46" fmla="val 2110"/>
                <a:gd name="f47" fmla="val 3944"/>
                <a:gd name="f48" fmla="val 5902"/>
                <a:gd name="f49" fmla="val 5942"/>
                <a:gd name="f50" fmla="val 5978"/>
                <a:gd name="f51" fmla="val 3985"/>
                <a:gd name="f52" fmla="val 5999"/>
                <a:gd name="f53" fmla="val 3950"/>
                <a:gd name="f54" fmla="val 3914"/>
                <a:gd name="f55" fmla="val 6017"/>
                <a:gd name="f56" fmla="val 3871"/>
                <a:gd name="f57" fmla="val 5996"/>
                <a:gd name="f58" fmla="val 3837"/>
                <a:gd name="f59" fmla="val 5976"/>
                <a:gd name="f60" fmla="val 3806"/>
                <a:gd name="f61" fmla="val 3964"/>
                <a:gd name="f62" fmla="val 715"/>
                <a:gd name="f63" fmla="val 841"/>
                <a:gd name="f64" fmla="val 3"/>
                <a:gd name="f65" fmla="val 832"/>
                <a:gd name="f66" fmla="val 1"/>
                <a:gd name="f67" fmla="val 823"/>
                <a:gd name="f68" fmla="*/ f0 1 6019"/>
                <a:gd name="f69" fmla="*/ f1 1 4007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6019"/>
                <a:gd name="f76" fmla="*/ f73 1 4007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6019" h="400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2" y="f41"/>
                    <a:pt x="f42" y="f43"/>
                  </a:cubicBezTo>
                  <a:cubicBezTo>
                    <a:pt x="f44" y="f45"/>
                    <a:pt x="f46" y="f47"/>
                    <a:pt x="f48" y="f4"/>
                  </a:cubicBezTo>
                  <a:cubicBezTo>
                    <a:pt x="f49" y="f4"/>
                    <a:pt x="f50" y="f51"/>
                    <a:pt x="f52" y="f53"/>
                  </a:cubicBezTo>
                  <a:cubicBezTo>
                    <a:pt x="f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" name="Google Shape;4944;p66">
              <a:extLst>
                <a:ext uri="{FF2B5EF4-FFF2-40B4-BE49-F238E27FC236}">
                  <a16:creationId xmlns:a16="http://schemas.microsoft.com/office/drawing/2014/main" id="{0EDA7653-15F7-4024-9867-8938D39F226B}"/>
                </a:ext>
              </a:extLst>
            </p:cNvPr>
            <p:cNvSpPr/>
            <p:nvPr/>
          </p:nvSpPr>
          <p:spPr>
            <a:xfrm>
              <a:off x="1349233" y="680368"/>
              <a:ext cx="136364" cy="8420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4643"/>
                <a:gd name="f5" fmla="val 2867"/>
                <a:gd name="f6" fmla="val 2405"/>
                <a:gd name="f7" fmla="val 1665"/>
                <a:gd name="f8" fmla="val 834"/>
                <a:gd name="f9" fmla="val 85"/>
                <a:gd name="f10" fmla="val 87"/>
                <a:gd name="f11" fmla="val 30"/>
                <a:gd name="f12" fmla="val 381"/>
                <a:gd name="f13" fmla="val 444"/>
                <a:gd name="f14" fmla="val 22"/>
                <a:gd name="f15" fmla="val 501"/>
                <a:gd name="f16" fmla="val 38"/>
                <a:gd name="f17" fmla="val 546"/>
                <a:gd name="f18" fmla="val 81"/>
                <a:gd name="f19" fmla="val 573"/>
                <a:gd name="f20" fmla="val 125"/>
                <a:gd name="f21" fmla="val 138"/>
                <a:gd name="f22" fmla="val 150"/>
                <a:gd name="f23" fmla="val 571"/>
                <a:gd name="f24" fmla="val 163"/>
                <a:gd name="f25" fmla="val 567"/>
                <a:gd name="f26" fmla="val 874"/>
                <a:gd name="f27" fmla="val 305"/>
                <a:gd name="f28" fmla="val 1678"/>
                <a:gd name="f29" fmla="val 225"/>
                <a:gd name="f30" fmla="val 2399"/>
                <a:gd name="f31" fmla="val 3266"/>
                <a:gd name="f32" fmla="val 4013"/>
                <a:gd name="f33" fmla="val 341"/>
                <a:gd name="f34" fmla="val 4335"/>
                <a:gd name="f35" fmla="val 401"/>
                <a:gd name="f36" fmla="val 3076"/>
                <a:gd name="f37" fmla="val 2015"/>
                <a:gd name="f38" fmla="val 1329"/>
                <a:gd name="f39" fmla="val 2646"/>
                <a:gd name="f40" fmla="val 1310"/>
                <a:gd name="f41" fmla="val 2653"/>
                <a:gd name="f42" fmla="val 1253"/>
                <a:gd name="f43" fmla="val 2674"/>
                <a:gd name="f44" fmla="val 1224"/>
                <a:gd name="f45" fmla="val 2737"/>
                <a:gd name="f46" fmla="val 1244"/>
                <a:gd name="f47" fmla="val 2792"/>
                <a:gd name="f48" fmla="val 1259"/>
                <a:gd name="f49" fmla="val 2838"/>
                <a:gd name="f50" fmla="val 1302"/>
                <a:gd name="f51" fmla="val 2866"/>
                <a:gd name="f52" fmla="val 1346"/>
                <a:gd name="f53" fmla="val 1359"/>
                <a:gd name="f54" fmla="val 1372"/>
                <a:gd name="f55" fmla="val 2864"/>
                <a:gd name="f56" fmla="val 1383"/>
                <a:gd name="f57" fmla="val 2859"/>
                <a:gd name="f58" fmla="val 1461"/>
                <a:gd name="f59" fmla="val 2832"/>
                <a:gd name="f60" fmla="val 3311"/>
                <a:gd name="f61" fmla="val 2164"/>
                <a:gd name="f62" fmla="val 4616"/>
                <a:gd name="f63" fmla="val 391"/>
                <a:gd name="f64" fmla="val 4637"/>
                <a:gd name="f65" fmla="val 361"/>
                <a:gd name="f66" fmla="val 323"/>
                <a:gd name="f67" fmla="val 4630"/>
                <a:gd name="f68" fmla="val 289"/>
                <a:gd name="f69" fmla="val 4619"/>
                <a:gd name="f70" fmla="val 253"/>
                <a:gd name="f71" fmla="val 4587"/>
                <a:gd name="f72" fmla="val 228"/>
                <a:gd name="f73" fmla="val 4552"/>
                <a:gd name="f74" fmla="val 219"/>
                <a:gd name="f75" fmla="val 4489"/>
                <a:gd name="f76" fmla="val 205"/>
                <a:gd name="f77" fmla="val 3556"/>
                <a:gd name="f78" fmla="*/ f1 1 4643"/>
                <a:gd name="f79" fmla="*/ f2 1 2867"/>
                <a:gd name="f80" fmla="val f3"/>
                <a:gd name="f81" fmla="val f4"/>
                <a:gd name="f82" fmla="val f5"/>
                <a:gd name="f83" fmla="+- f82 0 f80"/>
                <a:gd name="f84" fmla="+- f81 0 f80"/>
                <a:gd name="f85" fmla="*/ f84 1 4643"/>
                <a:gd name="f86" fmla="*/ f83 1 2867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4643" h="2867">
                  <a:moveTo>
                    <a:pt x="f6" y="f3"/>
                  </a:moveTo>
                  <a:cubicBezTo>
                    <a:pt x="f7" y="f3"/>
                    <a:pt x="f8" y="f9"/>
                    <a:pt x="f10" y="f0"/>
                  </a:cubicBezTo>
                  <a:cubicBezTo>
                    <a:pt x="f11" y="f12"/>
                    <a:pt x="f3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4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" name="Google Shape;4945;p66">
              <a:extLst>
                <a:ext uri="{FF2B5EF4-FFF2-40B4-BE49-F238E27FC236}">
                  <a16:creationId xmlns:a16="http://schemas.microsoft.com/office/drawing/2014/main" id="{AB958A58-6C07-4EFA-B9B5-1EC83BDDA7E9}"/>
                </a:ext>
              </a:extLst>
            </p:cNvPr>
            <p:cNvSpPr/>
            <p:nvPr/>
          </p:nvSpPr>
          <p:spPr>
            <a:xfrm>
              <a:off x="1355872" y="570055"/>
              <a:ext cx="270497" cy="2013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10"/>
                <a:gd name="f4" fmla="val 6857"/>
                <a:gd name="f5" fmla="val 5541"/>
                <a:gd name="f6" fmla="val 1"/>
                <a:gd name="f7" fmla="val 5278"/>
                <a:gd name="f8" fmla="val 5006"/>
                <a:gd name="f9" fmla="val 13"/>
                <a:gd name="f10" fmla="val 4727"/>
                <a:gd name="f11" fmla="val 39"/>
                <a:gd name="f12" fmla="val 2976"/>
                <a:gd name="f13" fmla="val 200"/>
                <a:gd name="f14" fmla="val 693"/>
                <a:gd name="f15" fmla="val 957"/>
                <a:gd name="f16" fmla="val 23"/>
                <a:gd name="f17" fmla="val 2571"/>
                <a:gd name="f18" fmla="val 2626"/>
                <a:gd name="f19" fmla="val 28"/>
                <a:gd name="f20" fmla="val 2690"/>
                <a:gd name="f21" fmla="val 82"/>
                <a:gd name="f22" fmla="val 2713"/>
                <a:gd name="f23" fmla="val 95"/>
                <a:gd name="f24" fmla="val 2719"/>
                <a:gd name="f25" fmla="val 109"/>
                <a:gd name="f26" fmla="val 2721"/>
                <a:gd name="f27" fmla="val 123"/>
                <a:gd name="f28" fmla="val 166"/>
                <a:gd name="f29" fmla="val 207"/>
                <a:gd name="f30" fmla="val 2696"/>
                <a:gd name="f31" fmla="val 224"/>
                <a:gd name="f32" fmla="val 2655"/>
                <a:gd name="f33" fmla="val 857"/>
                <a:gd name="f34" fmla="val 1133"/>
                <a:gd name="f35" fmla="val 3055"/>
                <a:gd name="f36" fmla="val 412"/>
                <a:gd name="f37" fmla="val 4746"/>
                <a:gd name="f38" fmla="val 257"/>
                <a:gd name="f39" fmla="val 5022"/>
                <a:gd name="f40" fmla="val 231"/>
                <a:gd name="f41" fmla="val 5291"/>
                <a:gd name="f42" fmla="val 219"/>
                <a:gd name="f43" fmla="val 5550"/>
                <a:gd name="f44" fmla="val 7038"/>
                <a:gd name="f45" fmla="val 8221"/>
                <a:gd name="f46" fmla="val 623"/>
                <a:gd name="f47" fmla="val 8672"/>
                <a:gd name="f48" fmla="val 1316"/>
                <a:gd name="f49" fmla="val 8981"/>
                <a:gd name="f50" fmla="val 1793"/>
                <a:gd name="f51" fmla="val 8938"/>
                <a:gd name="f52" fmla="val 2389"/>
                <a:gd name="f53" fmla="val 8547"/>
                <a:gd name="f54" fmla="val 3089"/>
                <a:gd name="f55" fmla="val 6884"/>
                <a:gd name="f56" fmla="val 6057"/>
                <a:gd name="f57" fmla="val 4455"/>
                <a:gd name="f58" fmla="val 6625"/>
                <a:gd name="f59" fmla="val 2842"/>
                <a:gd name="f60" fmla="val 1856"/>
                <a:gd name="f61" fmla="val 1175"/>
                <a:gd name="f62" fmla="val 6413"/>
                <a:gd name="f63" fmla="val 1157"/>
                <a:gd name="f64" fmla="val 6407"/>
                <a:gd name="f65" fmla="val 1146"/>
                <a:gd name="f66" fmla="val 6404"/>
                <a:gd name="f67" fmla="val 1135"/>
                <a:gd name="f68" fmla="val 6402"/>
                <a:gd name="f69" fmla="val 1124"/>
                <a:gd name="f70" fmla="val 1078"/>
                <a:gd name="f71" fmla="val 1035"/>
                <a:gd name="f72" fmla="val 6433"/>
                <a:gd name="f73" fmla="val 1019"/>
                <a:gd name="f74" fmla="val 6479"/>
                <a:gd name="f75" fmla="val 999"/>
                <a:gd name="f76" fmla="val 6537"/>
                <a:gd name="f77" fmla="val 1030"/>
                <a:gd name="f78" fmla="val 6597"/>
                <a:gd name="f79" fmla="val 1089"/>
                <a:gd name="f80" fmla="val 6617"/>
                <a:gd name="f81" fmla="val 1126"/>
                <a:gd name="f82" fmla="val 6630"/>
                <a:gd name="f83" fmla="val 1834"/>
                <a:gd name="f84" fmla="val 6856"/>
                <a:gd name="f85" fmla="val 2859"/>
                <a:gd name="f86" fmla="val 3168"/>
                <a:gd name="f87" fmla="val 3505"/>
                <a:gd name="f88" fmla="val 6833"/>
                <a:gd name="f89" fmla="val 3867"/>
                <a:gd name="f90" fmla="val 6781"/>
                <a:gd name="f91" fmla="val 6568"/>
                <a:gd name="f92" fmla="val 7294"/>
                <a:gd name="f93" fmla="val 5777"/>
                <a:gd name="f94" fmla="val 8739"/>
                <a:gd name="f95" fmla="val 3196"/>
                <a:gd name="f96" fmla="val 9168"/>
                <a:gd name="f97" fmla="val 2430"/>
                <a:gd name="f98" fmla="val 9209"/>
                <a:gd name="f99" fmla="val 1739"/>
                <a:gd name="f100" fmla="val 8857"/>
                <a:gd name="f101" fmla="val 1197"/>
                <a:gd name="f102" fmla="val 8366"/>
                <a:gd name="f103" fmla="val 443"/>
                <a:gd name="f104" fmla="val 7108"/>
                <a:gd name="f105" fmla="*/ f0 1 9210"/>
                <a:gd name="f106" fmla="*/ f1 1 6857"/>
                <a:gd name="f107" fmla="val f2"/>
                <a:gd name="f108" fmla="val f3"/>
                <a:gd name="f109" fmla="val f4"/>
                <a:gd name="f110" fmla="+- f109 0 f107"/>
                <a:gd name="f111" fmla="+- f108 0 f107"/>
                <a:gd name="f112" fmla="*/ f111 1 9210"/>
                <a:gd name="f113" fmla="*/ f110 1 6857"/>
                <a:gd name="f114" fmla="*/ f107 1 f112"/>
                <a:gd name="f115" fmla="*/ f108 1 f112"/>
                <a:gd name="f116" fmla="*/ f107 1 f113"/>
                <a:gd name="f117" fmla="*/ f109 1 f113"/>
                <a:gd name="f118" fmla="*/ f114 f105 1"/>
                <a:gd name="f119" fmla="*/ f115 f105 1"/>
                <a:gd name="f120" fmla="*/ f117 f106 1"/>
                <a:gd name="f121" fmla="*/ f116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8" t="f121" r="f119" b="f120"/>
              <a:pathLst>
                <a:path w="9210" h="68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41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4946;p66">
              <a:extLst>
                <a:ext uri="{FF2B5EF4-FFF2-40B4-BE49-F238E27FC236}">
                  <a16:creationId xmlns:a16="http://schemas.microsoft.com/office/drawing/2014/main" id="{33505645-F327-43C7-A2C7-63D490D11DA5}"/>
                </a:ext>
              </a:extLst>
            </p:cNvPr>
            <p:cNvSpPr/>
            <p:nvPr/>
          </p:nvSpPr>
          <p:spPr>
            <a:xfrm>
              <a:off x="1243849" y="513463"/>
              <a:ext cx="71725" cy="1472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42"/>
                <a:gd name="f4" fmla="val 5014"/>
                <a:gd name="f5" fmla="val 1243"/>
                <a:gd name="f6" fmla="val 1241"/>
                <a:gd name="f7" fmla="val 1238"/>
                <a:gd name="f8" fmla="val 1236"/>
                <a:gd name="f9" fmla="val 1"/>
                <a:gd name="f10" fmla="val 1193"/>
                <a:gd name="f11" fmla="val 2"/>
                <a:gd name="f12" fmla="val 1157"/>
                <a:gd name="f13" fmla="val 29"/>
                <a:gd name="f14" fmla="val 1140"/>
                <a:gd name="f15" fmla="val 69"/>
                <a:gd name="f16" fmla="val 1093"/>
                <a:gd name="f17" fmla="val 184"/>
                <a:gd name="f18" fmla="val 2921"/>
                <a:gd name="f19" fmla="val 690"/>
                <a:gd name="f20" fmla="val 4939"/>
                <a:gd name="f21" fmla="val 704"/>
                <a:gd name="f22" fmla="val 4985"/>
                <a:gd name="f23" fmla="val 747"/>
                <a:gd name="f24" fmla="val 5013"/>
                <a:gd name="f25" fmla="val 794"/>
                <a:gd name="f26" fmla="val 806"/>
                <a:gd name="f27" fmla="val 817"/>
                <a:gd name="f28" fmla="val 5012"/>
                <a:gd name="f29" fmla="val 833"/>
                <a:gd name="f30" fmla="val 5006"/>
                <a:gd name="f31" fmla="val 890"/>
                <a:gd name="f32" fmla="val 4986"/>
                <a:gd name="f33" fmla="val 919"/>
                <a:gd name="f34" fmla="val 4925"/>
                <a:gd name="f35" fmla="val 900"/>
                <a:gd name="f36" fmla="val 4868"/>
                <a:gd name="f37" fmla="val 348"/>
                <a:gd name="f38" fmla="val 3253"/>
                <a:gd name="f39" fmla="val 1018"/>
                <a:gd name="f40" fmla="val 1073"/>
                <a:gd name="f41" fmla="val 1263"/>
                <a:gd name="f42" fmla="val 375"/>
                <a:gd name="f43" fmla="val 2215"/>
                <a:gd name="f44" fmla="val 2241"/>
                <a:gd name="f45" fmla="val 2141"/>
                <a:gd name="f46" fmla="val 4666"/>
                <a:gd name="f47" fmla="val 2139"/>
                <a:gd name="f48" fmla="val 4692"/>
                <a:gd name="f49" fmla="val 2136"/>
                <a:gd name="f50" fmla="val 4751"/>
                <a:gd name="f51" fmla="val 2184"/>
                <a:gd name="f52" fmla="val 4804"/>
                <a:gd name="f53" fmla="val 2244"/>
                <a:gd name="f54" fmla="val 4805"/>
                <a:gd name="f55" fmla="val 2315"/>
                <a:gd name="f56" fmla="val 2356"/>
                <a:gd name="f57" fmla="val 4761"/>
                <a:gd name="f58" fmla="val 2358"/>
                <a:gd name="f59" fmla="val 4700"/>
                <a:gd name="f60" fmla="val 2362"/>
                <a:gd name="f61" fmla="val 4592"/>
                <a:gd name="f62" fmla="val 2000"/>
                <a:gd name="f63" fmla="val 1338"/>
                <a:gd name="f64" fmla="val 56"/>
                <a:gd name="f65" fmla="val 1318"/>
                <a:gd name="f66" fmla="val 21"/>
                <a:gd name="f67" fmla="val 1284"/>
                <a:gd name="f68" fmla="*/ f0 1 2442"/>
                <a:gd name="f69" fmla="*/ f1 1 5014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2442"/>
                <a:gd name="f76" fmla="*/ f73 1 5014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2442" h="5014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9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4"/>
                    <a:pt x="f56" y="f57"/>
                    <a:pt x="f58" y="f59"/>
                  </a:cubicBezTo>
                  <a:cubicBezTo>
                    <a:pt x="f60" y="f61"/>
                    <a:pt x="f3" y="f62"/>
                    <a:pt x="f63" y="f64"/>
                  </a:cubicBezTo>
                  <a:cubicBezTo>
                    <a:pt x="f65" y="f66"/>
                    <a:pt x="f6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4947;p66">
              <a:extLst>
                <a:ext uri="{FF2B5EF4-FFF2-40B4-BE49-F238E27FC236}">
                  <a16:creationId xmlns:a16="http://schemas.microsoft.com/office/drawing/2014/main" id="{91806DC8-7650-482F-B823-CFD0AAB17992}"/>
                </a:ext>
              </a:extLst>
            </p:cNvPr>
            <p:cNvSpPr/>
            <p:nvPr/>
          </p:nvSpPr>
          <p:spPr>
            <a:xfrm>
              <a:off x="1305525" y="789310"/>
              <a:ext cx="99303" cy="15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81"/>
                <a:gd name="f4" fmla="val 5317"/>
                <a:gd name="f5" fmla="val 197"/>
                <a:gd name="f6" fmla="val 1"/>
                <a:gd name="f7" fmla="val 135"/>
                <a:gd name="f8" fmla="val 84"/>
                <a:gd name="f9" fmla="val 46"/>
                <a:gd name="f10" fmla="val 83"/>
                <a:gd name="f11" fmla="val 106"/>
                <a:gd name="f12" fmla="val 139"/>
                <a:gd name="f13" fmla="val 3209"/>
                <a:gd name="f14" fmla="val 2031"/>
                <a:gd name="f15" fmla="val 5283"/>
                <a:gd name="f16" fmla="val 2052"/>
                <a:gd name="f17" fmla="val 5304"/>
                <a:gd name="f18" fmla="val 2081"/>
                <a:gd name="f19" fmla="val 2109"/>
                <a:gd name="f20" fmla="val 2113"/>
                <a:gd name="f21" fmla="val 2116"/>
                <a:gd name="f22" fmla="val 5316"/>
                <a:gd name="f23" fmla="val 2119"/>
                <a:gd name="f24" fmla="val 2120"/>
                <a:gd name="f25" fmla="val 2121"/>
                <a:gd name="f26" fmla="val 2122"/>
                <a:gd name="f27" fmla="val 2156"/>
                <a:gd name="f28" fmla="val 5313"/>
                <a:gd name="f29" fmla="val 2186"/>
                <a:gd name="f30" fmla="val 5291"/>
                <a:gd name="f31" fmla="val 2205"/>
                <a:gd name="f32" fmla="val 5263"/>
                <a:gd name="f33" fmla="val 2216"/>
                <a:gd name="f34" fmla="val 5241"/>
                <a:gd name="f35" fmla="val 3219"/>
                <a:gd name="f36" fmla="val 2179"/>
                <a:gd name="f37" fmla="val 976"/>
                <a:gd name="f38" fmla="val 2159"/>
                <a:gd name="f39" fmla="val 940"/>
                <a:gd name="f40" fmla="val 919"/>
                <a:gd name="f41" fmla="val 2083"/>
                <a:gd name="f42" fmla="val 2065"/>
                <a:gd name="f43" fmla="val 2048"/>
                <a:gd name="f44" fmla="val 923"/>
                <a:gd name="f45" fmla="val 932"/>
                <a:gd name="f46" fmla="val 1978"/>
                <a:gd name="f47" fmla="val 960"/>
                <a:gd name="f48" fmla="val 1958"/>
                <a:gd name="f49" fmla="val 1026"/>
                <a:gd name="f50" fmla="val 1987"/>
                <a:gd name="f51" fmla="val 1080"/>
                <a:gd name="f52" fmla="val 2957"/>
                <a:gd name="f53" fmla="val 2890"/>
                <a:gd name="f54" fmla="val 2307"/>
                <a:gd name="f55" fmla="val 4549"/>
                <a:gd name="f56" fmla="val 2084"/>
                <a:gd name="f57" fmla="val 5019"/>
                <a:gd name="f58" fmla="val 228"/>
                <a:gd name="f59" fmla="val 3017"/>
                <a:gd name="f60" fmla="val 301"/>
                <a:gd name="f61" fmla="val 143"/>
                <a:gd name="f62" fmla="val 303"/>
                <a:gd name="f63" fmla="val 114"/>
                <a:gd name="f64" fmla="val 305"/>
                <a:gd name="f65" fmla="val 55"/>
                <a:gd name="f66" fmla="val 256"/>
                <a:gd name="f67" fmla="val 3"/>
                <a:gd name="f68" fmla="*/ f0 1 3381"/>
                <a:gd name="f69" fmla="*/ f1 1 5317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3381"/>
                <a:gd name="f76" fmla="*/ f73 1 5317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3381" h="53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0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2"/>
                  </a:cubicBezTo>
                  <a:cubicBezTo>
                    <a:pt x="f24" y="f22"/>
                    <a:pt x="f25" y="f22"/>
                    <a:pt x="f26" y="f4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37"/>
                  </a:cubicBezTo>
                  <a:cubicBezTo>
                    <a:pt x="f38" y="f39"/>
                    <a:pt x="f26" y="f40"/>
                    <a:pt x="f41" y="f40"/>
                  </a:cubicBezTo>
                  <a:cubicBezTo>
                    <a:pt x="f42" y="f40"/>
                    <a:pt x="f43" y="f44"/>
                    <a:pt x="f1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4948;p66">
              <a:extLst>
                <a:ext uri="{FF2B5EF4-FFF2-40B4-BE49-F238E27FC236}">
                  <a16:creationId xmlns:a16="http://schemas.microsoft.com/office/drawing/2014/main" id="{B91875F7-ABFE-4592-86B2-81D592202CE9}"/>
                </a:ext>
              </a:extLst>
            </p:cNvPr>
            <p:cNvSpPr/>
            <p:nvPr/>
          </p:nvSpPr>
          <p:spPr>
            <a:xfrm>
              <a:off x="841979" y="725869"/>
              <a:ext cx="436589" cy="10586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65"/>
                <a:gd name="f4" fmla="val 36045"/>
                <a:gd name="f5" fmla="val 14755"/>
                <a:gd name="f6" fmla="val 14719"/>
                <a:gd name="f7" fmla="val 11361"/>
                <a:gd name="f8" fmla="val 39"/>
                <a:gd name="f9" fmla="val 7923"/>
                <a:gd name="f10" fmla="val 3560"/>
                <a:gd name="f11" fmla="val 1116"/>
                <a:gd name="f12" fmla="val 10533"/>
                <a:gd name="f13" fmla="val 1"/>
                <a:gd name="f14" fmla="val 24565"/>
                <a:gd name="f15" fmla="val 264"/>
                <a:gd name="f16" fmla="val 35108"/>
                <a:gd name="f17" fmla="val 280"/>
                <a:gd name="f18" fmla="val 35746"/>
                <a:gd name="f19" fmla="val 507"/>
                <a:gd name="f20" fmla="val 35955"/>
                <a:gd name="f21" fmla="val 692"/>
                <a:gd name="f22" fmla="val 36019"/>
                <a:gd name="f23" fmla="val 743"/>
                <a:gd name="f24" fmla="val 36037"/>
                <a:gd name="f25" fmla="val 796"/>
                <a:gd name="f26" fmla="val 850"/>
                <a:gd name="f27" fmla="val 1076"/>
                <a:gd name="f28" fmla="val 1311"/>
                <a:gd name="f29" fmla="val 35902"/>
                <a:gd name="f30" fmla="val 1448"/>
                <a:gd name="f31" fmla="val 35740"/>
                <a:gd name="f32" fmla="val 1707"/>
                <a:gd name="f33" fmla="val 35421"/>
                <a:gd name="f34" fmla="val 1558"/>
                <a:gd name="f35" fmla="val 34186"/>
                <a:gd name="f36" fmla="val 1526"/>
                <a:gd name="f37" fmla="val 33954"/>
                <a:gd name="f38" fmla="val 1399"/>
                <a:gd name="f39" fmla="val 24922"/>
                <a:gd name="f40" fmla="val 2341"/>
                <a:gd name="f41" fmla="val 12689"/>
                <a:gd name="f42" fmla="val 7539"/>
                <a:gd name="f43" fmla="val 5702"/>
                <a:gd name="f44" fmla="val 10636"/>
                <a:gd name="f45" fmla="val 1537"/>
                <a:gd name="f46" fmla="val 13829"/>
                <a:gd name="f47" fmla="val 1221"/>
                <a:gd name="f48" fmla="val 13861"/>
                <a:gd name="f49" fmla="val 1218"/>
                <a:gd name="f50" fmla="val 13922"/>
                <a:gd name="f51" fmla="val 1212"/>
                <a:gd name="f52" fmla="val 13966"/>
                <a:gd name="f53" fmla="val 1159"/>
                <a:gd name="f54" fmla="val 13960"/>
                <a:gd name="f55" fmla="val 1098"/>
                <a:gd name="f56" fmla="val 13958"/>
                <a:gd name="f57" fmla="val 1042"/>
                <a:gd name="f58" fmla="val 13904"/>
                <a:gd name="f59" fmla="val 998"/>
                <a:gd name="f60" fmla="val 13853"/>
                <a:gd name="f61" fmla="val 13850"/>
                <a:gd name="f62" fmla="val 13846"/>
                <a:gd name="f63" fmla="val 13843"/>
                <a:gd name="f64" fmla="val 13710"/>
                <a:gd name="f65" fmla="val 1011"/>
                <a:gd name="f66" fmla="val 10537"/>
                <a:gd name="f67" fmla="val 1319"/>
                <a:gd name="f68" fmla="val 7379"/>
                <a:gd name="f69" fmla="val 5549"/>
                <a:gd name="f70" fmla="val 2130"/>
                <a:gd name="f71" fmla="val 12581"/>
                <a:gd name="f72" fmla="val 1179"/>
                <a:gd name="f73" fmla="val 24880"/>
                <a:gd name="f74" fmla="val 1307"/>
                <a:gd name="f75" fmla="val 33971"/>
                <a:gd name="f76" fmla="val 1382"/>
                <a:gd name="f77" fmla="val 34538"/>
                <a:gd name="f78" fmla="val 1422"/>
                <a:gd name="f79" fmla="val 1277"/>
                <a:gd name="f80" fmla="val 35602"/>
                <a:gd name="f81" fmla="val 1178"/>
                <a:gd name="f82" fmla="val 35722"/>
                <a:gd name="f83" fmla="val 1002"/>
                <a:gd name="f84" fmla="val 35829"/>
                <a:gd name="f85" fmla="val 851"/>
                <a:gd name="f86" fmla="val 821"/>
                <a:gd name="f87" fmla="val 791"/>
                <a:gd name="f88" fmla="val 35825"/>
                <a:gd name="f89" fmla="val 763"/>
                <a:gd name="f90" fmla="val 35815"/>
                <a:gd name="f91" fmla="val 592"/>
                <a:gd name="f92" fmla="val 35755"/>
                <a:gd name="f93" fmla="val 494"/>
                <a:gd name="f94" fmla="val 35505"/>
                <a:gd name="f95" fmla="val 482"/>
                <a:gd name="f96" fmla="val 35105"/>
                <a:gd name="f97" fmla="val 222"/>
                <a:gd name="f98" fmla="val 24610"/>
                <a:gd name="f99" fmla="val 1325"/>
                <a:gd name="f100" fmla="val 10647"/>
                <a:gd name="f101" fmla="val 8071"/>
                <a:gd name="f102" fmla="val 3724"/>
                <a:gd name="f103" fmla="val 11445"/>
                <a:gd name="f104" fmla="val 14722"/>
                <a:gd name="f105" fmla="val 221"/>
                <a:gd name="f106" fmla="val 14815"/>
                <a:gd name="f107" fmla="val 171"/>
                <a:gd name="f108" fmla="val 110"/>
                <a:gd name="f109" fmla="val 50"/>
                <a:gd name="f110" fmla="*/ f0 1 14865"/>
                <a:gd name="f111" fmla="*/ f1 1 36045"/>
                <a:gd name="f112" fmla="val f2"/>
                <a:gd name="f113" fmla="val f3"/>
                <a:gd name="f114" fmla="val f4"/>
                <a:gd name="f115" fmla="+- f114 0 f112"/>
                <a:gd name="f116" fmla="+- f113 0 f112"/>
                <a:gd name="f117" fmla="*/ f116 1 14865"/>
                <a:gd name="f118" fmla="*/ f115 1 36045"/>
                <a:gd name="f119" fmla="*/ f112 1 f117"/>
                <a:gd name="f120" fmla="*/ f113 1 f117"/>
                <a:gd name="f121" fmla="*/ f112 1 f118"/>
                <a:gd name="f122" fmla="*/ f114 1 f118"/>
                <a:gd name="f123" fmla="*/ f119 f110 1"/>
                <a:gd name="f124" fmla="*/ f120 f110 1"/>
                <a:gd name="f125" fmla="*/ f122 f111 1"/>
                <a:gd name="f126" fmla="*/ f121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14865" h="360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59"/>
                    <a:pt x="f63" y="f59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33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5"/>
                    <a:pt x="f104" y="f105"/>
                    <a:pt x="f5" y="f105"/>
                  </a:cubicBezTo>
                  <a:cubicBezTo>
                    <a:pt x="f106" y="f105"/>
                    <a:pt x="f3" y="f107"/>
                    <a:pt x="f3" y="f108"/>
                  </a:cubicBezTo>
                  <a:cubicBezTo>
                    <a:pt x="f3" y="f109"/>
                    <a:pt x="f10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4949;p66">
              <a:extLst>
                <a:ext uri="{FF2B5EF4-FFF2-40B4-BE49-F238E27FC236}">
                  <a16:creationId xmlns:a16="http://schemas.microsoft.com/office/drawing/2014/main" id="{022F1112-AC43-49A5-9319-351C0B67D518}"/>
                </a:ext>
              </a:extLst>
            </p:cNvPr>
            <p:cNvSpPr/>
            <p:nvPr/>
          </p:nvSpPr>
          <p:spPr>
            <a:xfrm>
              <a:off x="632691" y="668773"/>
              <a:ext cx="372672" cy="85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89"/>
                <a:gd name="f4" fmla="val 29187"/>
                <a:gd name="f5" fmla="val 12565"/>
                <a:gd name="f6" fmla="val 1"/>
                <a:gd name="f7" fmla="val 12535"/>
                <a:gd name="f8" fmla="val 12506"/>
                <a:gd name="f9" fmla="val 13"/>
                <a:gd name="f10" fmla="val 12484"/>
                <a:gd name="f11" fmla="val 36"/>
                <a:gd name="f12" fmla="val 12460"/>
                <a:gd name="f13" fmla="val 60"/>
                <a:gd name="f14" fmla="val 10072"/>
                <a:gd name="f15" fmla="val 2581"/>
                <a:gd name="f16" fmla="val 7573"/>
                <a:gd name="f17" fmla="val 4691"/>
                <a:gd name="f18" fmla="val 5999"/>
                <a:gd name="f19" fmla="val 6020"/>
                <a:gd name="f20" fmla="val 4269"/>
                <a:gd name="f21" fmla="val 7675"/>
                <a:gd name="f22" fmla="val 3370"/>
                <a:gd name="f23" fmla="val 9861"/>
                <a:gd name="f24" fmla="val 1552"/>
                <a:gd name="f25" fmla="val 14286"/>
                <a:gd name="f26" fmla="val 21099"/>
                <a:gd name="f27" fmla="val 7516"/>
                <a:gd name="f28" fmla="val 29151"/>
                <a:gd name="f29" fmla="val 7537"/>
                <a:gd name="f30" fmla="val 29173"/>
                <a:gd name="f31" fmla="val 7568"/>
                <a:gd name="f32" fmla="val 29186"/>
                <a:gd name="f33" fmla="val 7597"/>
                <a:gd name="f34" fmla="val 7623"/>
                <a:gd name="f35" fmla="val 7650"/>
                <a:gd name="f36" fmla="val 29176"/>
                <a:gd name="f37" fmla="val 7671"/>
                <a:gd name="f38" fmla="val 29153"/>
                <a:gd name="f39" fmla="val 7715"/>
                <a:gd name="f40" fmla="val 29112"/>
                <a:gd name="f41" fmla="val 7718"/>
                <a:gd name="f42" fmla="val 29044"/>
                <a:gd name="f43" fmla="val 7677"/>
                <a:gd name="f44" fmla="val 28998"/>
                <a:gd name="f45" fmla="val 246"/>
                <a:gd name="f46" fmla="val 21040"/>
                <a:gd name="f47" fmla="val 1777"/>
                <a:gd name="f48" fmla="val 14311"/>
                <a:gd name="f49" fmla="val 3574"/>
                <a:gd name="f50" fmla="val 9942"/>
                <a:gd name="f51" fmla="val 4454"/>
                <a:gd name="f52" fmla="val 7799"/>
                <a:gd name="f53" fmla="val 6161"/>
                <a:gd name="f54" fmla="val 6168"/>
                <a:gd name="f55" fmla="val 4856"/>
                <a:gd name="f56" fmla="val 9484"/>
                <a:gd name="f57" fmla="val 3364"/>
                <a:gd name="f58" fmla="val 11194"/>
                <a:gd name="f59" fmla="val 1669"/>
                <a:gd name="f60" fmla="val 12059"/>
                <a:gd name="f61" fmla="val 789"/>
                <a:gd name="f62" fmla="val 10834"/>
                <a:gd name="f63" fmla="val 2890"/>
                <a:gd name="f64" fmla="val 9585"/>
                <a:gd name="f65" fmla="val 4258"/>
                <a:gd name="f66" fmla="val 8470"/>
                <a:gd name="f67" fmla="val 5482"/>
                <a:gd name="f68" fmla="val 6640"/>
                <a:gd name="f69" fmla="val 7487"/>
                <a:gd name="f70" fmla="val 5059"/>
                <a:gd name="f71" fmla="val 9220"/>
                <a:gd name="f72" fmla="val 4282"/>
                <a:gd name="f73" fmla="val 13319"/>
                <a:gd name="f74" fmla="val 2773"/>
                <a:gd name="f75" fmla="val 21268"/>
                <a:gd name="f76" fmla="val 7640"/>
                <a:gd name="f77" fmla="val 26604"/>
                <a:gd name="f78" fmla="val 7689"/>
                <a:gd name="f79" fmla="val 26658"/>
                <a:gd name="f80" fmla="val 7710"/>
                <a:gd name="f81" fmla="val 26681"/>
                <a:gd name="f82" fmla="val 7739"/>
                <a:gd name="f83" fmla="val 26693"/>
                <a:gd name="f84" fmla="val 7768"/>
                <a:gd name="f85" fmla="val 7795"/>
                <a:gd name="f86" fmla="val 7822"/>
                <a:gd name="f87" fmla="val 26683"/>
                <a:gd name="f88" fmla="val 7843"/>
                <a:gd name="f89" fmla="val 26663"/>
                <a:gd name="f90" fmla="val 7889"/>
                <a:gd name="f91" fmla="val 26623"/>
                <a:gd name="f92" fmla="val 7890"/>
                <a:gd name="f93" fmla="val 26553"/>
                <a:gd name="f94" fmla="val 7849"/>
                <a:gd name="f95" fmla="val 26509"/>
                <a:gd name="f96" fmla="val 7801"/>
                <a:gd name="f97" fmla="val 26455"/>
                <a:gd name="f98" fmla="val 3008"/>
                <a:gd name="f99" fmla="val 21200"/>
                <a:gd name="f100" fmla="val 4497"/>
                <a:gd name="f101" fmla="val 13360"/>
                <a:gd name="f102" fmla="val 5263"/>
                <a:gd name="f103" fmla="val 9323"/>
                <a:gd name="f104" fmla="val 6824"/>
                <a:gd name="f105" fmla="val 7611"/>
                <a:gd name="f106" fmla="val 8632"/>
                <a:gd name="f107" fmla="val 5628"/>
                <a:gd name="f108" fmla="val 9880"/>
                <a:gd name="f109" fmla="val 4261"/>
                <a:gd name="f110" fmla="val 11294"/>
                <a:gd name="f111" fmla="val 2712"/>
                <a:gd name="f112" fmla="val 12661"/>
                <a:gd name="f113" fmla="val 163"/>
                <a:gd name="f114" fmla="val 12688"/>
                <a:gd name="f115" fmla="val 114"/>
                <a:gd name="f116" fmla="val 12674"/>
                <a:gd name="f117" fmla="val 53"/>
                <a:gd name="f118" fmla="val 12628"/>
                <a:gd name="f119" fmla="val 22"/>
                <a:gd name="f120" fmla="val 12609"/>
                <a:gd name="f121" fmla="val 8"/>
                <a:gd name="f122" fmla="val 12587"/>
                <a:gd name="f123" fmla="*/ f0 1 12689"/>
                <a:gd name="f124" fmla="*/ f1 1 29187"/>
                <a:gd name="f125" fmla="val f2"/>
                <a:gd name="f126" fmla="val f3"/>
                <a:gd name="f127" fmla="val f4"/>
                <a:gd name="f128" fmla="+- f127 0 f125"/>
                <a:gd name="f129" fmla="+- f126 0 f125"/>
                <a:gd name="f130" fmla="*/ f129 1 12689"/>
                <a:gd name="f131" fmla="*/ f128 1 29187"/>
                <a:gd name="f132" fmla="*/ f125 1 f130"/>
                <a:gd name="f133" fmla="*/ f126 1 f130"/>
                <a:gd name="f134" fmla="*/ f125 1 f131"/>
                <a:gd name="f135" fmla="*/ f127 1 f131"/>
                <a:gd name="f136" fmla="*/ f132 f123 1"/>
                <a:gd name="f137" fmla="*/ f133 f123 1"/>
                <a:gd name="f138" fmla="*/ f135 f124 1"/>
                <a:gd name="f139" fmla="*/ f134 f1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6" t="f139" r="f137" b="f138"/>
              <a:pathLst>
                <a:path w="12689" h="29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6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39" y="f55"/>
                  </a:cubicBezTo>
                  <a:cubicBezTo>
                    <a:pt x="f56" y="f57"/>
                    <a:pt x="f58" y="f59"/>
                    <a:pt x="f60" y="f61"/>
                  </a:cubicBezTo>
                  <a:lnTo>
                    <a:pt x="f60" y="f61"/>
                  </a:ln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" name="Google Shape;4950;p66">
              <a:extLst>
                <a:ext uri="{FF2B5EF4-FFF2-40B4-BE49-F238E27FC236}">
                  <a16:creationId xmlns:a16="http://schemas.microsoft.com/office/drawing/2014/main" id="{C5EA91F6-099D-44DE-BCE5-992D87316188}"/>
                </a:ext>
              </a:extLst>
            </p:cNvPr>
            <p:cNvSpPr/>
            <p:nvPr/>
          </p:nvSpPr>
          <p:spPr>
            <a:xfrm>
              <a:off x="1393252" y="695501"/>
              <a:ext cx="155841" cy="676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06"/>
                <a:gd name="f4" fmla="val 2304"/>
                <a:gd name="f5" fmla="val 5246"/>
                <a:gd name="f6" fmla="val 1"/>
                <a:gd name="f7" fmla="val 5233"/>
                <a:gd name="f8" fmla="val 5220"/>
                <a:gd name="f9" fmla="val 5"/>
                <a:gd name="f10" fmla="val 5209"/>
                <a:gd name="f11" fmla="val 15"/>
                <a:gd name="f12" fmla="val 3771"/>
                <a:gd name="f13" fmla="val 1248"/>
                <a:gd name="f14" fmla="val 1941"/>
                <a:gd name="f15" fmla="val 2023"/>
                <a:gd name="f16" fmla="val 54"/>
                <a:gd name="f17" fmla="val 2195"/>
                <a:gd name="f18" fmla="val 24"/>
                <a:gd name="f19" fmla="val 2196"/>
                <a:gd name="f20" fmla="val 2223"/>
                <a:gd name="f21" fmla="val 4"/>
                <a:gd name="f22" fmla="val 2253"/>
                <a:gd name="f23" fmla="val 8"/>
                <a:gd name="f24" fmla="val 2282"/>
                <a:gd name="f25" fmla="val 31"/>
                <a:gd name="f26" fmla="val 2303"/>
                <a:gd name="f27" fmla="val 59"/>
                <a:gd name="f28" fmla="val 62"/>
                <a:gd name="f29" fmla="val 1973"/>
                <a:gd name="f30" fmla="val 2126"/>
                <a:gd name="f31" fmla="val 3826"/>
                <a:gd name="f32" fmla="val 1343"/>
                <a:gd name="f33" fmla="val 5280"/>
                <a:gd name="f34" fmla="val 96"/>
                <a:gd name="f35" fmla="val 5303"/>
                <a:gd name="f36" fmla="val 76"/>
                <a:gd name="f37" fmla="val 43"/>
                <a:gd name="f38" fmla="val 5286"/>
                <a:gd name="f39" fmla="val 19"/>
                <a:gd name="f40" fmla="val 5276"/>
                <a:gd name="f41" fmla="val 7"/>
                <a:gd name="f42" fmla="val 5261"/>
                <a:gd name="f43" fmla="*/ f0 1 5306"/>
                <a:gd name="f44" fmla="*/ f1 1 2304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306"/>
                <a:gd name="f51" fmla="*/ f48 1 2304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306" h="23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lnTo>
                    <a:pt x="f28" y="f26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" name="Google Shape;4951;p66">
              <a:extLst>
                <a:ext uri="{FF2B5EF4-FFF2-40B4-BE49-F238E27FC236}">
                  <a16:creationId xmlns:a16="http://schemas.microsoft.com/office/drawing/2014/main" id="{73A9BA1B-54CB-434F-946F-A2861F0ADE99}"/>
                </a:ext>
              </a:extLst>
            </p:cNvPr>
            <p:cNvSpPr/>
            <p:nvPr/>
          </p:nvSpPr>
          <p:spPr>
            <a:xfrm>
              <a:off x="1396224" y="708065"/>
              <a:ext cx="98682" cy="553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60"/>
                <a:gd name="f4" fmla="val 1883"/>
                <a:gd name="f5" fmla="val 3299"/>
                <a:gd name="f6" fmla="val 3288"/>
                <a:gd name="f7" fmla="val 3276"/>
                <a:gd name="f8" fmla="val 4"/>
                <a:gd name="f9" fmla="val 3265"/>
                <a:gd name="f10" fmla="val 11"/>
                <a:gd name="f11" fmla="val 2287"/>
                <a:gd name="f12" fmla="val 759"/>
                <a:gd name="f13" fmla="val 1203"/>
                <a:gd name="f14" fmla="val 1354"/>
                <a:gd name="f15" fmla="val 44"/>
                <a:gd name="f16" fmla="val 1777"/>
                <a:gd name="f17" fmla="val 15"/>
                <a:gd name="f18" fmla="val 1787"/>
                <a:gd name="f19" fmla="val 1"/>
                <a:gd name="f20" fmla="val 1818"/>
                <a:gd name="f21" fmla="val 1847"/>
                <a:gd name="f22" fmla="val 21"/>
                <a:gd name="f23" fmla="val 1868"/>
                <a:gd name="f24" fmla="val 39"/>
                <a:gd name="f25" fmla="val 1882"/>
                <a:gd name="f26" fmla="val 64"/>
                <a:gd name="f27" fmla="val 68"/>
                <a:gd name="f28" fmla="val 75"/>
                <a:gd name="f29" fmla="val 1881"/>
                <a:gd name="f30" fmla="val 81"/>
                <a:gd name="f31" fmla="val 1250"/>
                <a:gd name="f32" fmla="val 1454"/>
                <a:gd name="f33" fmla="val 2344"/>
                <a:gd name="f34" fmla="val 854"/>
                <a:gd name="f35" fmla="val 3331"/>
                <a:gd name="f36" fmla="val 99"/>
                <a:gd name="f37" fmla="val 3356"/>
                <a:gd name="f38" fmla="val 3359"/>
                <a:gd name="f39" fmla="val 46"/>
                <a:gd name="f40" fmla="val 3342"/>
                <a:gd name="f41" fmla="val 22"/>
                <a:gd name="f42" fmla="val 7"/>
                <a:gd name="f43" fmla="val 3316"/>
                <a:gd name="f44" fmla="*/ f0 1 3360"/>
                <a:gd name="f45" fmla="*/ f1 1 188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360"/>
                <a:gd name="f52" fmla="*/ f49 1 188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360" h="18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29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0"/>
                    <a:pt x="f38" y="f39"/>
                    <a:pt x="f40" y="f41"/>
                  </a:cubicBezTo>
                  <a:cubicBezTo>
                    <a:pt x="f35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4952;p66">
              <a:extLst>
                <a:ext uri="{FF2B5EF4-FFF2-40B4-BE49-F238E27FC236}">
                  <a16:creationId xmlns:a16="http://schemas.microsoft.com/office/drawing/2014/main" id="{235B10BB-4792-4A2B-BC5D-D09500B759A5}"/>
                </a:ext>
              </a:extLst>
            </p:cNvPr>
            <p:cNvSpPr/>
            <p:nvPr/>
          </p:nvSpPr>
          <p:spPr>
            <a:xfrm>
              <a:off x="1525685" y="658605"/>
              <a:ext cx="17684" cy="13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2"/>
                <a:gd name="f4" fmla="val 466"/>
                <a:gd name="f5" fmla="val 541"/>
                <a:gd name="f6" fmla="val 1"/>
                <a:gd name="f7" fmla="val 530"/>
                <a:gd name="f8" fmla="val 518"/>
                <a:gd name="f9" fmla="val 4"/>
                <a:gd name="f10" fmla="val 508"/>
                <a:gd name="f11" fmla="val 12"/>
                <a:gd name="f12" fmla="val 29"/>
                <a:gd name="f13" fmla="val 365"/>
                <a:gd name="f14" fmla="val 6"/>
                <a:gd name="f15" fmla="val 383"/>
                <a:gd name="f16" fmla="val 417"/>
                <a:gd name="f17" fmla="val 18"/>
                <a:gd name="f18" fmla="val 442"/>
                <a:gd name="f19" fmla="val 459"/>
                <a:gd name="f20" fmla="val 46"/>
                <a:gd name="f21" fmla="val 63"/>
                <a:gd name="f22" fmla="val 73"/>
                <a:gd name="f23" fmla="val 85"/>
                <a:gd name="f24" fmla="val 462"/>
                <a:gd name="f25" fmla="val 95"/>
                <a:gd name="f26" fmla="val 453"/>
                <a:gd name="f27" fmla="val 573"/>
                <a:gd name="f28" fmla="val 98"/>
                <a:gd name="f29" fmla="val 597"/>
                <a:gd name="f30" fmla="val 81"/>
                <a:gd name="f31" fmla="val 47"/>
                <a:gd name="f32" fmla="val 585"/>
                <a:gd name="f33" fmla="val 22"/>
                <a:gd name="f34" fmla="val 574"/>
                <a:gd name="f35" fmla="val 8"/>
                <a:gd name="f36" fmla="val 558"/>
                <a:gd name="f37" fmla="*/ f0 1 602"/>
                <a:gd name="f38" fmla="*/ f1 1 46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2"/>
                <a:gd name="f45" fmla="*/ f42 1 46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2" h="4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cubicBezTo>
                    <a:pt x="f12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" y="f31"/>
                    <a:pt x="f32" y="f33"/>
                  </a:cubicBezTo>
                  <a:cubicBezTo>
                    <a:pt x="f34" y="f35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4953;p66">
              <a:extLst>
                <a:ext uri="{FF2B5EF4-FFF2-40B4-BE49-F238E27FC236}">
                  <a16:creationId xmlns:a16="http://schemas.microsoft.com/office/drawing/2014/main" id="{E29D418F-FD8E-4FAF-A6FE-C2732F76138C}"/>
                </a:ext>
              </a:extLst>
            </p:cNvPr>
            <p:cNvSpPr/>
            <p:nvPr/>
          </p:nvSpPr>
          <p:spPr>
            <a:xfrm>
              <a:off x="1352964" y="645977"/>
              <a:ext cx="108374" cy="468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90"/>
                <a:gd name="f4" fmla="val 1597"/>
                <a:gd name="f5" fmla="val 3628"/>
                <a:gd name="f6" fmla="val 1"/>
                <a:gd name="f7" fmla="val 3623"/>
                <a:gd name="f8" fmla="val 3618"/>
                <a:gd name="f9" fmla="val 3613"/>
                <a:gd name="f10" fmla="val 3"/>
                <a:gd name="f11" fmla="val 2370"/>
                <a:gd name="f12" fmla="val 358"/>
                <a:gd name="f13" fmla="val 1164"/>
                <a:gd name="f14" fmla="val 859"/>
                <a:gd name="f15" fmla="val 36"/>
                <a:gd name="f16" fmla="val 1493"/>
                <a:gd name="f17" fmla="val 9"/>
                <a:gd name="f18" fmla="val 1507"/>
                <a:gd name="f19" fmla="val 1541"/>
                <a:gd name="f20" fmla="val 14"/>
                <a:gd name="f21" fmla="val 1568"/>
                <a:gd name="f22" fmla="val 24"/>
                <a:gd name="f23" fmla="val 1585"/>
                <a:gd name="f24" fmla="val 43"/>
                <a:gd name="f25" fmla="val 63"/>
                <a:gd name="f26" fmla="val 71"/>
                <a:gd name="f27" fmla="val 80"/>
                <a:gd name="f28" fmla="val 1595"/>
                <a:gd name="f29" fmla="val 91"/>
                <a:gd name="f30" fmla="val 1588"/>
                <a:gd name="f31" fmla="val 1212"/>
                <a:gd name="f32" fmla="val 960"/>
                <a:gd name="f33" fmla="val 2408"/>
                <a:gd name="f34" fmla="val 462"/>
                <a:gd name="f35" fmla="val 3644"/>
                <a:gd name="f36" fmla="val 108"/>
                <a:gd name="f37" fmla="val 3673"/>
                <a:gd name="f38" fmla="val 100"/>
                <a:gd name="f39" fmla="val 70"/>
                <a:gd name="f40" fmla="val 3681"/>
                <a:gd name="f41" fmla="val 41"/>
                <a:gd name="f42" fmla="val 3674"/>
                <a:gd name="f43" fmla="val 17"/>
                <a:gd name="f44" fmla="val 3652"/>
                <a:gd name="f45" fmla="*/ f0 1 3690"/>
                <a:gd name="f46" fmla="*/ f1 1 159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690"/>
                <a:gd name="f53" fmla="*/ f50 1 159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690" h="1597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4954;p66">
              <a:extLst>
                <a:ext uri="{FF2B5EF4-FFF2-40B4-BE49-F238E27FC236}">
                  <a16:creationId xmlns:a16="http://schemas.microsoft.com/office/drawing/2014/main" id="{3EC6B4FC-1153-4BDA-AEAB-01C18BF9EE60}"/>
                </a:ext>
              </a:extLst>
            </p:cNvPr>
            <p:cNvSpPr/>
            <p:nvPr/>
          </p:nvSpPr>
          <p:spPr>
            <a:xfrm>
              <a:off x="1354107" y="614467"/>
              <a:ext cx="153637" cy="785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31"/>
                <a:gd name="f4" fmla="val 2674"/>
                <a:gd name="f5" fmla="val 5169"/>
                <a:gd name="f6" fmla="val 5166"/>
                <a:gd name="f7" fmla="val 5163"/>
                <a:gd name="f8" fmla="val 5160"/>
                <a:gd name="f9" fmla="val 1"/>
                <a:gd name="f10" fmla="val 3261"/>
                <a:gd name="f11" fmla="val 345"/>
                <a:gd name="f12" fmla="val 1436"/>
                <a:gd name="f13" fmla="val 1260"/>
                <a:gd name="f14" fmla="val 25"/>
                <a:gd name="f15" fmla="val 2577"/>
                <a:gd name="f16" fmla="val 4"/>
                <a:gd name="f17" fmla="val 2598"/>
                <a:gd name="f18" fmla="val 2633"/>
                <a:gd name="f19" fmla="val 22"/>
                <a:gd name="f20" fmla="val 2655"/>
                <a:gd name="f21" fmla="val 34"/>
                <a:gd name="f22" fmla="val 2668"/>
                <a:gd name="f23" fmla="val 48"/>
                <a:gd name="f24" fmla="val 62"/>
                <a:gd name="f25" fmla="val 75"/>
                <a:gd name="f26" fmla="val 89"/>
                <a:gd name="f27" fmla="val 99"/>
                <a:gd name="f28" fmla="val 2657"/>
                <a:gd name="f29" fmla="val 1498"/>
                <a:gd name="f30" fmla="val 1357"/>
                <a:gd name="f31" fmla="val 3301"/>
                <a:gd name="f32" fmla="val 449"/>
                <a:gd name="f33" fmla="val 5180"/>
                <a:gd name="f34" fmla="val 110"/>
                <a:gd name="f35" fmla="val 5210"/>
                <a:gd name="f36" fmla="val 105"/>
                <a:gd name="f37" fmla="val 5230"/>
                <a:gd name="f38" fmla="val 76"/>
                <a:gd name="f39" fmla="val 5225"/>
                <a:gd name="f40" fmla="val 46"/>
                <a:gd name="f41" fmla="val 5219"/>
                <a:gd name="f42" fmla="val 18"/>
                <a:gd name="f43" fmla="val 5196"/>
                <a:gd name="f44" fmla="*/ f0 1 5231"/>
                <a:gd name="f45" fmla="*/ f1 1 267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231"/>
                <a:gd name="f52" fmla="*/ f49 1 267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231" h="2674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9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2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4955;p66">
              <a:extLst>
                <a:ext uri="{FF2B5EF4-FFF2-40B4-BE49-F238E27FC236}">
                  <a16:creationId xmlns:a16="http://schemas.microsoft.com/office/drawing/2014/main" id="{F9285DA1-870E-444D-96B8-5824290DA08F}"/>
                </a:ext>
              </a:extLst>
            </p:cNvPr>
            <p:cNvSpPr/>
            <p:nvPr/>
          </p:nvSpPr>
          <p:spPr>
            <a:xfrm>
              <a:off x="1354281" y="630679"/>
              <a:ext cx="57451" cy="614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56"/>
                <a:gd name="f4" fmla="val 2091"/>
                <a:gd name="f5" fmla="val 1893"/>
                <a:gd name="f6" fmla="val 1882"/>
                <a:gd name="f7" fmla="val 1871"/>
                <a:gd name="f8" fmla="val 3"/>
                <a:gd name="f9" fmla="val 1862"/>
                <a:gd name="f10" fmla="val 10"/>
                <a:gd name="f11" fmla="val 1107"/>
                <a:gd name="f12" fmla="val 524"/>
                <a:gd name="f13" fmla="val 469"/>
                <a:gd name="f14" fmla="val 1215"/>
                <a:gd name="f15" fmla="val 18"/>
                <a:gd name="f16" fmla="val 2009"/>
                <a:gd name="f17" fmla="val 1"/>
                <a:gd name="f18" fmla="val 2036"/>
                <a:gd name="f19" fmla="val 11"/>
                <a:gd name="f20" fmla="val 2069"/>
                <a:gd name="f21" fmla="val 36"/>
                <a:gd name="f22" fmla="val 2083"/>
                <a:gd name="f23" fmla="val 46"/>
                <a:gd name="f24" fmla="val 2089"/>
                <a:gd name="f25" fmla="val 55"/>
                <a:gd name="f26" fmla="val 2090"/>
                <a:gd name="f27" fmla="val 63"/>
                <a:gd name="f28" fmla="val 83"/>
                <a:gd name="f29" fmla="val 100"/>
                <a:gd name="f30" fmla="val 2082"/>
                <a:gd name="f31" fmla="val 113"/>
                <a:gd name="f32" fmla="val 2062"/>
                <a:gd name="f33" fmla="val 556"/>
                <a:gd name="f34" fmla="val 1284"/>
                <a:gd name="f35" fmla="val 1183"/>
                <a:gd name="f36" fmla="val 607"/>
                <a:gd name="f37" fmla="val 1923"/>
                <a:gd name="f38" fmla="val 101"/>
                <a:gd name="f39" fmla="val 1949"/>
                <a:gd name="f40" fmla="val 82"/>
                <a:gd name="f41" fmla="val 50"/>
                <a:gd name="f42" fmla="val 1937"/>
                <a:gd name="f43" fmla="val 24"/>
                <a:gd name="f44" fmla="val 1927"/>
                <a:gd name="f45" fmla="val 8"/>
                <a:gd name="f46" fmla="val 1910"/>
                <a:gd name="f47" fmla="*/ f0 1 1956"/>
                <a:gd name="f48" fmla="*/ f1 1 209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956"/>
                <a:gd name="f55" fmla="*/ f52 1 209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956" h="20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3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" name="Google Shape;4956;p66">
              <a:extLst>
                <a:ext uri="{FF2B5EF4-FFF2-40B4-BE49-F238E27FC236}">
                  <a16:creationId xmlns:a16="http://schemas.microsoft.com/office/drawing/2014/main" id="{C38F2724-DABD-42F8-A92B-6A21F4A6C281}"/>
                </a:ext>
              </a:extLst>
            </p:cNvPr>
            <p:cNvSpPr/>
            <p:nvPr/>
          </p:nvSpPr>
          <p:spPr>
            <a:xfrm>
              <a:off x="1430295" y="612968"/>
              <a:ext cx="15416" cy="82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5"/>
                <a:gd name="f4" fmla="val 282"/>
                <a:gd name="f5" fmla="val 467"/>
                <a:gd name="f6" fmla="val 1"/>
                <a:gd name="f7" fmla="val 464"/>
                <a:gd name="f8" fmla="val 461"/>
                <a:gd name="f9" fmla="val 457"/>
                <a:gd name="f10" fmla="val 2"/>
                <a:gd name="f11" fmla="val 301"/>
                <a:gd name="f12" fmla="val 26"/>
                <a:gd name="f13" fmla="val 153"/>
                <a:gd name="f14" fmla="val 87"/>
                <a:gd name="f15" fmla="val 29"/>
                <a:gd name="f16" fmla="val 184"/>
                <a:gd name="f17" fmla="val 3"/>
                <a:gd name="f18" fmla="val 201"/>
                <a:gd name="f19" fmla="val 235"/>
                <a:gd name="f20" fmla="val 17"/>
                <a:gd name="f21" fmla="val 261"/>
                <a:gd name="f22" fmla="val 275"/>
                <a:gd name="f23" fmla="val 44"/>
                <a:gd name="f24" fmla="val 281"/>
                <a:gd name="f25" fmla="val 60"/>
                <a:gd name="f26" fmla="val 71"/>
                <a:gd name="f27" fmla="val 83"/>
                <a:gd name="f28" fmla="val 278"/>
                <a:gd name="f29" fmla="val 96"/>
                <a:gd name="f30" fmla="val 271"/>
                <a:gd name="f31" fmla="val 207"/>
                <a:gd name="f32" fmla="val 187"/>
                <a:gd name="f33" fmla="val 336"/>
                <a:gd name="f34" fmla="val 130"/>
                <a:gd name="f35" fmla="val 473"/>
                <a:gd name="f36" fmla="val 112"/>
                <a:gd name="f37" fmla="val 503"/>
                <a:gd name="f38" fmla="val 106"/>
                <a:gd name="f39" fmla="val 524"/>
                <a:gd name="f40" fmla="val 79"/>
                <a:gd name="f41" fmla="val 520"/>
                <a:gd name="f42" fmla="val 49"/>
                <a:gd name="f43" fmla="val 515"/>
                <a:gd name="f44" fmla="val 21"/>
                <a:gd name="f45" fmla="val 493"/>
                <a:gd name="f46" fmla="*/ f0 1 525"/>
                <a:gd name="f47" fmla="*/ f1 1 28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25"/>
                <a:gd name="f54" fmla="*/ f51 1 28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25" h="282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15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4957;p66">
              <a:extLst>
                <a:ext uri="{FF2B5EF4-FFF2-40B4-BE49-F238E27FC236}">
                  <a16:creationId xmlns:a16="http://schemas.microsoft.com/office/drawing/2014/main" id="{2C5CB05F-CB41-49CD-9B5F-66DDF9D5030D}"/>
                </a:ext>
              </a:extLst>
            </p:cNvPr>
            <p:cNvSpPr/>
            <p:nvPr/>
          </p:nvSpPr>
          <p:spPr>
            <a:xfrm>
              <a:off x="1542044" y="617082"/>
              <a:ext cx="15535" cy="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9"/>
                <a:gd name="f4" fmla="val 159"/>
                <a:gd name="f5" fmla="val 473"/>
                <a:gd name="f6" fmla="val 1"/>
                <a:gd name="f7" fmla="val 470"/>
                <a:gd name="f8" fmla="val 467"/>
                <a:gd name="f9" fmla="val 465"/>
                <a:gd name="f10" fmla="val 52"/>
                <a:gd name="f11" fmla="val 50"/>
                <a:gd name="f12" fmla="val 22"/>
                <a:gd name="f13" fmla="val 53"/>
                <a:gd name="f14" fmla="val 80"/>
                <a:gd name="f15" fmla="val 5"/>
                <a:gd name="f16" fmla="val 110"/>
                <a:gd name="f17" fmla="val 8"/>
                <a:gd name="f18" fmla="val 137"/>
                <a:gd name="f19" fmla="val 33"/>
                <a:gd name="f20" fmla="val 158"/>
                <a:gd name="f21" fmla="val 59"/>
                <a:gd name="f22" fmla="val 65"/>
                <a:gd name="f23" fmla="val 478"/>
                <a:gd name="f24" fmla="val 507"/>
                <a:gd name="f25" fmla="val 107"/>
                <a:gd name="f26" fmla="val 526"/>
                <a:gd name="f27" fmla="val 522"/>
                <a:gd name="f28" fmla="val 21"/>
                <a:gd name="f29" fmla="val 500"/>
                <a:gd name="f30" fmla="*/ f0 1 529"/>
                <a:gd name="f31" fmla="*/ f1 1 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29"/>
                <a:gd name="f38" fmla="*/ f35 1 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29" h="15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lnTo>
                    <a:pt x="f23" y="f16"/>
                  </a:lnTo>
                  <a:cubicBezTo>
                    <a:pt x="f24" y="f25"/>
                    <a:pt x="f3" y="f14"/>
                    <a:pt x="f26" y="f11"/>
                  </a:cubicBez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" name="Google Shape;4958;p66">
              <a:extLst>
                <a:ext uri="{FF2B5EF4-FFF2-40B4-BE49-F238E27FC236}">
                  <a16:creationId xmlns:a16="http://schemas.microsoft.com/office/drawing/2014/main" id="{6E55BC85-D967-4FAE-9535-FBB93025192E}"/>
                </a:ext>
              </a:extLst>
            </p:cNvPr>
            <p:cNvSpPr/>
            <p:nvPr/>
          </p:nvSpPr>
          <p:spPr>
            <a:xfrm>
              <a:off x="1578437" y="620484"/>
              <a:ext cx="7397" cy="58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"/>
                <a:gd name="f4" fmla="val 198"/>
                <a:gd name="f5" fmla="val 189"/>
                <a:gd name="f6" fmla="val 1"/>
                <a:gd name="f7" fmla="val 179"/>
                <a:gd name="f8" fmla="val 168"/>
                <a:gd name="f9" fmla="val 3"/>
                <a:gd name="f10" fmla="val 159"/>
                <a:gd name="f11" fmla="val 9"/>
                <a:gd name="f12" fmla="val 33"/>
                <a:gd name="f13" fmla="val 95"/>
                <a:gd name="f14" fmla="val 6"/>
                <a:gd name="f15" fmla="val 113"/>
                <a:gd name="f16" fmla="val 148"/>
                <a:gd name="f17" fmla="val 16"/>
                <a:gd name="f18" fmla="val 172"/>
                <a:gd name="f19" fmla="val 28"/>
                <a:gd name="f20" fmla="val 187"/>
                <a:gd name="f21" fmla="val 45"/>
                <a:gd name="f22" fmla="val 197"/>
                <a:gd name="f23" fmla="val 63"/>
                <a:gd name="f24" fmla="val 73"/>
                <a:gd name="f25" fmla="val 84"/>
                <a:gd name="f26" fmla="val 193"/>
                <a:gd name="f27" fmla="val 94"/>
                <a:gd name="f28" fmla="val 186"/>
                <a:gd name="f29" fmla="val 221"/>
                <a:gd name="f30" fmla="val 101"/>
                <a:gd name="f31" fmla="val 247"/>
                <a:gd name="f32" fmla="val 83"/>
                <a:gd name="f33" fmla="val 251"/>
                <a:gd name="f34" fmla="val 49"/>
                <a:gd name="f35" fmla="val 235"/>
                <a:gd name="f36" fmla="val 24"/>
                <a:gd name="f37" fmla="val 224"/>
                <a:gd name="f38" fmla="val 207"/>
                <a:gd name="f39" fmla="*/ f0 1 252"/>
                <a:gd name="f40" fmla="*/ f1 1 19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52"/>
                <a:gd name="f47" fmla="*/ f44 1 19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52" h="1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11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" name="Google Shape;4959;p66">
              <a:extLst>
                <a:ext uri="{FF2B5EF4-FFF2-40B4-BE49-F238E27FC236}">
                  <a16:creationId xmlns:a16="http://schemas.microsoft.com/office/drawing/2014/main" id="{B509BBA5-4493-4DC1-9490-84A890B2DF7A}"/>
                </a:ext>
              </a:extLst>
            </p:cNvPr>
            <p:cNvSpPr/>
            <p:nvPr/>
          </p:nvSpPr>
          <p:spPr>
            <a:xfrm>
              <a:off x="1476490" y="656466"/>
              <a:ext cx="12508" cy="50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6"/>
                <a:gd name="f4" fmla="val 171"/>
                <a:gd name="f5" fmla="val 369"/>
                <a:gd name="f6" fmla="val 1"/>
                <a:gd name="f7" fmla="val 365"/>
                <a:gd name="f8" fmla="val 361"/>
                <a:gd name="f9" fmla="val 357"/>
                <a:gd name="f10" fmla="val 2"/>
                <a:gd name="f11" fmla="val 48"/>
                <a:gd name="f12" fmla="val 62"/>
                <a:gd name="f13" fmla="val 19"/>
                <a:gd name="f14" fmla="val 66"/>
                <a:gd name="f15" fmla="val 95"/>
                <a:gd name="f16" fmla="val 5"/>
                <a:gd name="f17" fmla="val 126"/>
                <a:gd name="f18" fmla="val 11"/>
                <a:gd name="f19" fmla="val 152"/>
                <a:gd name="f20" fmla="val 32"/>
                <a:gd name="f21" fmla="val 170"/>
                <a:gd name="f22" fmla="val 59"/>
                <a:gd name="f23" fmla="val 169"/>
                <a:gd name="f24" fmla="val 68"/>
                <a:gd name="f25" fmla="val 378"/>
                <a:gd name="f26" fmla="val 109"/>
                <a:gd name="f27" fmla="val 407"/>
                <a:gd name="f28" fmla="val 103"/>
                <a:gd name="f29" fmla="val 425"/>
                <a:gd name="f30" fmla="val 75"/>
                <a:gd name="f31" fmla="val 421"/>
                <a:gd name="f32" fmla="val 45"/>
                <a:gd name="f33" fmla="val 416"/>
                <a:gd name="f34" fmla="val 20"/>
                <a:gd name="f35" fmla="val 395"/>
                <a:gd name="f36" fmla="*/ f0 1 426"/>
                <a:gd name="f37" fmla="*/ f1 1 17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26"/>
                <a:gd name="f44" fmla="*/ f41 1 17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26" h="17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12" y="f21"/>
                    <a:pt x="f14" y="f23"/>
                    <a:pt x="f24" y="f23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" name="Google Shape;4960;p66">
              <a:extLst>
                <a:ext uri="{FF2B5EF4-FFF2-40B4-BE49-F238E27FC236}">
                  <a16:creationId xmlns:a16="http://schemas.microsoft.com/office/drawing/2014/main" id="{AB503CC7-819F-435A-B227-1994F8ED75D4}"/>
                </a:ext>
              </a:extLst>
            </p:cNvPr>
            <p:cNvSpPr/>
            <p:nvPr/>
          </p:nvSpPr>
          <p:spPr>
            <a:xfrm>
              <a:off x="1501106" y="642045"/>
              <a:ext cx="11219" cy="46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2"/>
                <a:gd name="f4" fmla="val 157"/>
                <a:gd name="f5" fmla="val 324"/>
                <a:gd name="f6" fmla="val 320"/>
                <a:gd name="f7" fmla="val 316"/>
                <a:gd name="f8" fmla="val 1"/>
                <a:gd name="f9" fmla="val 312"/>
                <a:gd name="f10" fmla="val 2"/>
                <a:gd name="f11" fmla="val 50"/>
                <a:gd name="f12" fmla="val 49"/>
                <a:gd name="f13" fmla="val 20"/>
                <a:gd name="f14" fmla="val 54"/>
                <a:gd name="f15" fmla="val 83"/>
                <a:gd name="f16" fmla="val 6"/>
                <a:gd name="f17" fmla="val 113"/>
                <a:gd name="f18" fmla="val 10"/>
                <a:gd name="f19" fmla="val 140"/>
                <a:gd name="f20" fmla="val 33"/>
                <a:gd name="f21" fmla="val 60"/>
                <a:gd name="f22" fmla="val 62"/>
                <a:gd name="f23" fmla="val 63"/>
                <a:gd name="f24" fmla="val 156"/>
                <a:gd name="f25" fmla="val 66"/>
                <a:gd name="f26" fmla="val 67"/>
                <a:gd name="f27" fmla="val 68"/>
                <a:gd name="f28" fmla="val 70"/>
                <a:gd name="f29" fmla="val 332"/>
                <a:gd name="f30" fmla="val 110"/>
                <a:gd name="f31" fmla="val 362"/>
                <a:gd name="f32" fmla="val 106"/>
                <a:gd name="f33" fmla="val 77"/>
                <a:gd name="f34" fmla="val 376"/>
                <a:gd name="f35" fmla="val 46"/>
                <a:gd name="f36" fmla="val 371"/>
                <a:gd name="f37" fmla="val 349"/>
                <a:gd name="f38" fmla="*/ f0 1 382"/>
                <a:gd name="f39" fmla="*/ f1 1 15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382"/>
                <a:gd name="f46" fmla="*/ f43 1 15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82" h="1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4"/>
                  </a:cubicBezTo>
                  <a:cubicBezTo>
                    <a:pt x="f26" y="f24"/>
                    <a:pt x="f27" y="f24"/>
                    <a:pt x="f28" y="f4"/>
                  </a:cubicBezTo>
                  <a:lnTo>
                    <a:pt x="f29" y="f30"/>
                  </a:lnTo>
                  <a:cubicBezTo>
                    <a:pt x="f31" y="f32"/>
                    <a:pt x="f3" y="f33"/>
                    <a:pt x="f34" y="f35"/>
                  </a:cubicBezTo>
                  <a:cubicBezTo>
                    <a:pt x="f36" y="f13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4961;p66">
              <a:extLst>
                <a:ext uri="{FF2B5EF4-FFF2-40B4-BE49-F238E27FC236}">
                  <a16:creationId xmlns:a16="http://schemas.microsoft.com/office/drawing/2014/main" id="{7D125D22-7434-4DE1-B17E-D6AC765940BB}"/>
                </a:ext>
              </a:extLst>
            </p:cNvPr>
            <p:cNvSpPr/>
            <p:nvPr/>
          </p:nvSpPr>
          <p:spPr>
            <a:xfrm>
              <a:off x="1575291" y="652204"/>
              <a:ext cx="13359" cy="81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5"/>
                <a:gd name="f4" fmla="val 278"/>
                <a:gd name="f5" fmla="val 393"/>
                <a:gd name="f6" fmla="val 1"/>
                <a:gd name="f7" fmla="val 384"/>
                <a:gd name="f8" fmla="val 375"/>
                <a:gd name="f9" fmla="val 3"/>
                <a:gd name="f10" fmla="val 367"/>
                <a:gd name="f11" fmla="val 7"/>
                <a:gd name="f12" fmla="val 38"/>
                <a:gd name="f13" fmla="val 174"/>
                <a:gd name="f14" fmla="val 11"/>
                <a:gd name="f15" fmla="val 187"/>
                <a:gd name="f16" fmla="val 221"/>
                <a:gd name="f17" fmla="val 15"/>
                <a:gd name="f18" fmla="val 247"/>
                <a:gd name="f19" fmla="val 23"/>
                <a:gd name="f20" fmla="val 267"/>
                <a:gd name="f21" fmla="val 43"/>
                <a:gd name="f22" fmla="val 63"/>
                <a:gd name="f23" fmla="val 72"/>
                <a:gd name="f24" fmla="val 80"/>
                <a:gd name="f25" fmla="val 275"/>
                <a:gd name="f26" fmla="val 88"/>
                <a:gd name="f27" fmla="val 271"/>
                <a:gd name="f28" fmla="val 418"/>
                <a:gd name="f29" fmla="val 103"/>
                <a:gd name="f30" fmla="val 444"/>
                <a:gd name="f31" fmla="val 90"/>
                <a:gd name="f32" fmla="val 57"/>
                <a:gd name="f33" fmla="val 441"/>
                <a:gd name="f34" fmla="val 30"/>
                <a:gd name="f35" fmla="val 432"/>
                <a:gd name="f36" fmla="val 413"/>
                <a:gd name="f37" fmla="*/ f0 1 455"/>
                <a:gd name="f38" fmla="*/ f1 1 27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55"/>
                <a:gd name="f45" fmla="*/ f42 1 27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55" h="2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" y="f32"/>
                    <a:pt x="f33" y="f34"/>
                  </a:cubicBezTo>
                  <a:cubicBezTo>
                    <a:pt x="f35" y="f14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4962;p66">
              <a:extLst>
                <a:ext uri="{FF2B5EF4-FFF2-40B4-BE49-F238E27FC236}">
                  <a16:creationId xmlns:a16="http://schemas.microsoft.com/office/drawing/2014/main" id="{55458848-60F5-4AB8-A7E7-A463B0BC6483}"/>
                </a:ext>
              </a:extLst>
            </p:cNvPr>
            <p:cNvSpPr/>
            <p:nvPr/>
          </p:nvSpPr>
          <p:spPr>
            <a:xfrm>
              <a:off x="1337511" y="690417"/>
              <a:ext cx="141823" cy="515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9"/>
                <a:gd name="f4" fmla="val 1757"/>
                <a:gd name="f5" fmla="val 4771"/>
                <a:gd name="f6" fmla="val 1"/>
                <a:gd name="f7" fmla="val 4767"/>
                <a:gd name="f8" fmla="val 4763"/>
                <a:gd name="f9" fmla="val 4759"/>
                <a:gd name="f10" fmla="val 2"/>
                <a:gd name="f11" fmla="val 4448"/>
                <a:gd name="f12" fmla="val 55"/>
                <a:gd name="f13" fmla="val 4156"/>
                <a:gd name="f14" fmla="val 185"/>
                <a:gd name="f15" fmla="val 3873"/>
                <a:gd name="f16" fmla="val 311"/>
                <a:gd name="f17" fmla="val 3809"/>
                <a:gd name="f18" fmla="val 340"/>
                <a:gd name="f19" fmla="val 3746"/>
                <a:gd name="f20" fmla="val 368"/>
                <a:gd name="f21" fmla="val 3683"/>
                <a:gd name="f22" fmla="val 395"/>
                <a:gd name="f23" fmla="val 3097"/>
                <a:gd name="f24" fmla="val 647"/>
                <a:gd name="f25" fmla="val 2471"/>
                <a:gd name="f26" fmla="val 837"/>
                <a:gd name="f27" fmla="val 1868"/>
                <a:gd name="f28" fmla="val 1021"/>
                <a:gd name="f29" fmla="val 1261"/>
                <a:gd name="f30" fmla="val 1204"/>
                <a:gd name="f31" fmla="val 634"/>
                <a:gd name="f32" fmla="val 1394"/>
                <a:gd name="f33" fmla="val 42"/>
                <a:gd name="f34" fmla="val 1650"/>
                <a:gd name="f35" fmla="val 13"/>
                <a:gd name="f36" fmla="val 1663"/>
                <a:gd name="f37" fmla="val 1694"/>
                <a:gd name="f38" fmla="val 1723"/>
                <a:gd name="f39" fmla="val 22"/>
                <a:gd name="f40" fmla="val 1744"/>
                <a:gd name="f41" fmla="val 63"/>
                <a:gd name="f42" fmla="val 70"/>
                <a:gd name="f43" fmla="val 77"/>
                <a:gd name="f44" fmla="val 1755"/>
                <a:gd name="f45" fmla="val 90"/>
                <a:gd name="f46" fmla="val 1751"/>
                <a:gd name="f47" fmla="val 676"/>
                <a:gd name="f48" fmla="val 1499"/>
                <a:gd name="f49" fmla="val 1301"/>
                <a:gd name="f50" fmla="val 1310"/>
                <a:gd name="f51" fmla="val 1903"/>
                <a:gd name="f52" fmla="val 1127"/>
                <a:gd name="f53" fmla="val 2511"/>
                <a:gd name="f54" fmla="val 944"/>
                <a:gd name="f55" fmla="val 3138"/>
                <a:gd name="f56" fmla="val 753"/>
                <a:gd name="f57" fmla="val 3730"/>
                <a:gd name="f58" fmla="val 497"/>
                <a:gd name="f59" fmla="val 3793"/>
                <a:gd name="f60" fmla="val 469"/>
                <a:gd name="f61" fmla="val 3857"/>
                <a:gd name="f62" fmla="val 441"/>
                <a:gd name="f63" fmla="val 3918"/>
                <a:gd name="f64" fmla="val 413"/>
                <a:gd name="f65" fmla="val 4195"/>
                <a:gd name="f66" fmla="val 290"/>
                <a:gd name="f67" fmla="val 4479"/>
                <a:gd name="f68" fmla="val 162"/>
                <a:gd name="f69" fmla="val 4778"/>
                <a:gd name="f70" fmla="val 111"/>
                <a:gd name="f71" fmla="val 4808"/>
                <a:gd name="f72" fmla="val 105"/>
                <a:gd name="f73" fmla="val 4828"/>
                <a:gd name="f74" fmla="val 76"/>
                <a:gd name="f75" fmla="val 4823"/>
                <a:gd name="f76" fmla="val 47"/>
                <a:gd name="f77" fmla="val 4819"/>
                <a:gd name="f78" fmla="val 21"/>
                <a:gd name="f79" fmla="val 4797"/>
                <a:gd name="f80" fmla="*/ f0 1 4829"/>
                <a:gd name="f81" fmla="*/ f1 1 1757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4829"/>
                <a:gd name="f88" fmla="*/ f85 1 1757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4829" h="1757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6" y="f37"/>
                    <a:pt x="f35" y="f38"/>
                  </a:cubicBezTo>
                  <a:cubicBezTo>
                    <a:pt x="f39" y="f40"/>
                    <a:pt x="f33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" name="Google Shape;4963;p66">
              <a:extLst>
                <a:ext uri="{FF2B5EF4-FFF2-40B4-BE49-F238E27FC236}">
                  <a16:creationId xmlns:a16="http://schemas.microsoft.com/office/drawing/2014/main" id="{0BC3EDA9-3B4A-420E-9E88-90D9678FA86C}"/>
                </a:ext>
              </a:extLst>
            </p:cNvPr>
            <p:cNvSpPr/>
            <p:nvPr/>
          </p:nvSpPr>
          <p:spPr>
            <a:xfrm>
              <a:off x="1314047" y="577169"/>
              <a:ext cx="42556" cy="205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49"/>
                <a:gd name="f4" fmla="val 6996"/>
                <a:gd name="f5" fmla="val 1388"/>
                <a:gd name="f6" fmla="val 1"/>
                <a:gd name="f7" fmla="val 1363"/>
                <a:gd name="f8" fmla="val 1339"/>
                <a:gd name="f9" fmla="val 21"/>
                <a:gd name="f10" fmla="val 1335"/>
                <a:gd name="f11" fmla="val 49"/>
                <a:gd name="f12" fmla="val 1252"/>
                <a:gd name="f13" fmla="val 628"/>
                <a:gd name="f14" fmla="val 1083"/>
                <a:gd name="f15" fmla="val 1202"/>
                <a:gd name="f16" fmla="val 919"/>
                <a:gd name="f17" fmla="val 1758"/>
                <a:gd name="f18" fmla="val 842"/>
                <a:gd name="f19" fmla="val 2014"/>
                <a:gd name="f20" fmla="val 765"/>
                <a:gd name="f21" fmla="val 2279"/>
                <a:gd name="f22" fmla="val 697"/>
                <a:gd name="f23" fmla="val 2541"/>
                <a:gd name="f24" fmla="val 455"/>
                <a:gd name="f25" fmla="val 3462"/>
                <a:gd name="f26" fmla="val 307"/>
                <a:gd name="f27" fmla="val 4417"/>
                <a:gd name="f28" fmla="val 164"/>
                <a:gd name="f29" fmla="val 5341"/>
                <a:gd name="f30" fmla="val 85"/>
                <a:gd name="f31" fmla="val 5864"/>
                <a:gd name="f32" fmla="val 6405"/>
                <a:gd name="f33" fmla="val 43"/>
                <a:gd name="f34" fmla="val 6946"/>
                <a:gd name="f35" fmla="val 46"/>
                <a:gd name="f36" fmla="val 6974"/>
                <a:gd name="f37" fmla="val 70"/>
                <a:gd name="f38" fmla="val 99"/>
                <a:gd name="f39" fmla="val 100"/>
                <a:gd name="f40" fmla="val 105"/>
                <a:gd name="f41" fmla="val 6994"/>
                <a:gd name="f42" fmla="val 136"/>
                <a:gd name="f43" fmla="val 6993"/>
                <a:gd name="f44" fmla="val 157"/>
                <a:gd name="f45" fmla="val 6966"/>
                <a:gd name="f46" fmla="val 154"/>
                <a:gd name="f47" fmla="val 6936"/>
                <a:gd name="f48" fmla="val 112"/>
                <a:gd name="f49" fmla="val 6409"/>
                <a:gd name="f50" fmla="val 194"/>
                <a:gd name="f51" fmla="val 5873"/>
                <a:gd name="f52" fmla="val 274"/>
                <a:gd name="f53" fmla="val 5355"/>
                <a:gd name="f54" fmla="val 415"/>
                <a:gd name="f55" fmla="val 4435"/>
                <a:gd name="f56" fmla="val 563"/>
                <a:gd name="f57" fmla="val 3484"/>
                <a:gd name="f58" fmla="val 804"/>
                <a:gd name="f59" fmla="val 2567"/>
                <a:gd name="f60" fmla="val 871"/>
                <a:gd name="f61" fmla="val 2306"/>
                <a:gd name="f62" fmla="val 949"/>
                <a:gd name="f63" fmla="val 2043"/>
                <a:gd name="f64" fmla="val 1025"/>
                <a:gd name="f65" fmla="val 1788"/>
                <a:gd name="f66" fmla="val 1188"/>
                <a:gd name="f67" fmla="val 1228"/>
                <a:gd name="f68" fmla="val 1359"/>
                <a:gd name="f69" fmla="val 651"/>
                <a:gd name="f70" fmla="val 1445"/>
                <a:gd name="f71" fmla="val 65"/>
                <a:gd name="f72" fmla="val 35"/>
                <a:gd name="f73" fmla="val 1428"/>
                <a:gd name="f74" fmla="val 5"/>
                <a:gd name="f75" fmla="val 1398"/>
                <a:gd name="f76" fmla="val 2"/>
                <a:gd name="f77" fmla="val 1395"/>
                <a:gd name="f78" fmla="val 1391"/>
                <a:gd name="f79" fmla="*/ f0 1 1449"/>
                <a:gd name="f80" fmla="*/ f1 1 6996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1449"/>
                <a:gd name="f87" fmla="*/ f84 1 6996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1449" h="699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6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8" y="f4"/>
                    <a:pt x="f39" y="f4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3" y="f72"/>
                    <a:pt x="f73" y="f74"/>
                    <a:pt x="f75" y="f76"/>
                  </a:cubicBezTo>
                  <a:cubicBezTo>
                    <a:pt x="f77" y="f6"/>
                    <a:pt x="f7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" name="Google Shape;4964;p66">
              <a:extLst>
                <a:ext uri="{FF2B5EF4-FFF2-40B4-BE49-F238E27FC236}">
                  <a16:creationId xmlns:a16="http://schemas.microsoft.com/office/drawing/2014/main" id="{031C0B22-AB22-4381-8A6F-70D856FE0645}"/>
                </a:ext>
              </a:extLst>
            </p:cNvPr>
            <p:cNvSpPr/>
            <p:nvPr/>
          </p:nvSpPr>
          <p:spPr>
            <a:xfrm>
              <a:off x="1277947" y="519278"/>
              <a:ext cx="19357" cy="1604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9"/>
                <a:gd name="f4" fmla="val 5464"/>
                <a:gd name="f5" fmla="val 122"/>
                <a:gd name="f6" fmla="val 94"/>
                <a:gd name="f7" fmla="val 70"/>
                <a:gd name="f8" fmla="val 20"/>
                <a:gd name="f9" fmla="val 68"/>
                <a:gd name="f10" fmla="val 49"/>
                <a:gd name="f11" fmla="val 1"/>
                <a:gd name="f12" fmla="val 651"/>
                <a:gd name="f13" fmla="val 50"/>
                <a:gd name="f14" fmla="val 1247"/>
                <a:gd name="f15" fmla="val 119"/>
                <a:gd name="f16" fmla="val 1907"/>
                <a:gd name="f17" fmla="val 238"/>
                <a:gd name="f18" fmla="val 3072"/>
                <a:gd name="f19" fmla="val 382"/>
                <a:gd name="f20" fmla="val 4253"/>
                <a:gd name="f21" fmla="val 547"/>
                <a:gd name="f22" fmla="val 5415"/>
                <a:gd name="f23" fmla="val 552"/>
                <a:gd name="f24" fmla="val 5442"/>
                <a:gd name="f25" fmla="val 574"/>
                <a:gd name="f26" fmla="val 5462"/>
                <a:gd name="f27" fmla="val 602"/>
                <a:gd name="f28" fmla="val 603"/>
                <a:gd name="f29" fmla="val 606"/>
                <a:gd name="f30" fmla="val 609"/>
                <a:gd name="f31" fmla="val 5463"/>
                <a:gd name="f32" fmla="val 639"/>
                <a:gd name="f33" fmla="val 5458"/>
                <a:gd name="f34" fmla="val 5432"/>
                <a:gd name="f35" fmla="val 654"/>
                <a:gd name="f36" fmla="val 5401"/>
                <a:gd name="f37" fmla="val 489"/>
                <a:gd name="f38" fmla="val 4240"/>
                <a:gd name="f39" fmla="val 345"/>
                <a:gd name="f40" fmla="val 3061"/>
                <a:gd name="f41" fmla="val 227"/>
                <a:gd name="f42" fmla="val 1896"/>
                <a:gd name="f43" fmla="val 161"/>
                <a:gd name="f44" fmla="val 1242"/>
                <a:gd name="f45" fmla="val 112"/>
                <a:gd name="f46" fmla="val 176"/>
                <a:gd name="f47" fmla="val 60"/>
                <a:gd name="f48" fmla="val 179"/>
                <a:gd name="f49" fmla="val 30"/>
                <a:gd name="f50" fmla="val 157"/>
                <a:gd name="f51" fmla="val 3"/>
                <a:gd name="f52" fmla="val 127"/>
                <a:gd name="f53" fmla="val 125"/>
                <a:gd name="f54" fmla="val 124"/>
                <a:gd name="f55" fmla="*/ f0 1 659"/>
                <a:gd name="f56" fmla="*/ f1 1 5464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659"/>
                <a:gd name="f63" fmla="*/ f60 1 5464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659" h="54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30" y="f31"/>
                  </a:cubicBezTo>
                  <a:cubicBezTo>
                    <a:pt x="f32" y="f33"/>
                    <a:pt x="f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35"/>
                    <a:pt x="f46" y="f47"/>
                  </a:cubicBezTo>
                  <a:cubicBezTo>
                    <a:pt x="f48" y="f49"/>
                    <a:pt x="f50" y="f51"/>
                    <a:pt x="f52" y="f2"/>
                  </a:cubicBezTo>
                  <a:cubicBezTo>
                    <a:pt x="f53" y="f2"/>
                    <a:pt x="f5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" name="Google Shape;4965;p66">
              <a:extLst>
                <a:ext uri="{FF2B5EF4-FFF2-40B4-BE49-F238E27FC236}">
                  <a16:creationId xmlns:a16="http://schemas.microsoft.com/office/drawing/2014/main" id="{430ECB8C-83C0-4D70-8990-9AC12031619A}"/>
                </a:ext>
              </a:extLst>
            </p:cNvPr>
            <p:cNvSpPr/>
            <p:nvPr/>
          </p:nvSpPr>
          <p:spPr>
            <a:xfrm>
              <a:off x="1206020" y="636349"/>
              <a:ext cx="84380" cy="727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73"/>
                <a:gd name="f4" fmla="val 2476"/>
                <a:gd name="f5" fmla="val 61"/>
                <a:gd name="f6" fmla="val 1"/>
                <a:gd name="f7" fmla="val 47"/>
                <a:gd name="f8" fmla="val 32"/>
                <a:gd name="f9" fmla="val 7"/>
                <a:gd name="f10" fmla="val 21"/>
                <a:gd name="f11" fmla="val 18"/>
                <a:gd name="f12" fmla="val 40"/>
                <a:gd name="f13" fmla="val 3"/>
                <a:gd name="f14" fmla="val 75"/>
                <a:gd name="f15" fmla="val 24"/>
                <a:gd name="f16" fmla="val 96"/>
                <a:gd name="f17" fmla="val 625"/>
                <a:gd name="f18" fmla="val 671"/>
                <a:gd name="f19" fmla="val 1287"/>
                <a:gd name="f20" fmla="val 1194"/>
                <a:gd name="f21" fmla="val 1927"/>
                <a:gd name="f22" fmla="val 1702"/>
                <a:gd name="f23" fmla="val 2165"/>
                <a:gd name="f24" fmla="val 1890"/>
                <a:gd name="f25" fmla="val 2368"/>
                <a:gd name="f26" fmla="val 2053"/>
                <a:gd name="f27" fmla="val 2596"/>
                <a:gd name="f28" fmla="val 2235"/>
                <a:gd name="f29" fmla="val 2769"/>
                <a:gd name="f30" fmla="val 2456"/>
                <a:gd name="f31" fmla="val 2780"/>
                <a:gd name="f32" fmla="val 2470"/>
                <a:gd name="f33" fmla="val 2796"/>
                <a:gd name="f34" fmla="val 2811"/>
                <a:gd name="f35" fmla="val 2824"/>
                <a:gd name="f36" fmla="val 2834"/>
                <a:gd name="f37" fmla="val 2473"/>
                <a:gd name="f38" fmla="val 2845"/>
                <a:gd name="f39" fmla="val 2463"/>
                <a:gd name="f40" fmla="val 2868"/>
                <a:gd name="f41" fmla="val 2444"/>
                <a:gd name="f42" fmla="val 2409"/>
                <a:gd name="f43" fmla="val 2854"/>
                <a:gd name="f44" fmla="val 2386"/>
                <a:gd name="f45" fmla="val 2675"/>
                <a:gd name="f46" fmla="val 2154"/>
                <a:gd name="f47" fmla="val 2440"/>
                <a:gd name="f48" fmla="val 1967"/>
                <a:gd name="f49" fmla="val 2233"/>
                <a:gd name="f50" fmla="val 1803"/>
                <a:gd name="f51" fmla="val 1994"/>
                <a:gd name="f52" fmla="val 1616"/>
                <a:gd name="f53" fmla="val 1357"/>
                <a:gd name="f54" fmla="val 1109"/>
                <a:gd name="f55" fmla="val 698"/>
                <a:gd name="f56" fmla="val 586"/>
                <a:gd name="f57" fmla="val 100"/>
                <a:gd name="f58" fmla="val 16"/>
                <a:gd name="f59" fmla="val 89"/>
                <a:gd name="f60" fmla="val 6"/>
                <a:gd name="f61" fmla="*/ f0 1 2873"/>
                <a:gd name="f62" fmla="*/ f1 1 2476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2873"/>
                <a:gd name="f69" fmla="*/ f66 1 2476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2873" h="247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4"/>
                    <a:pt x="f34" y="f4"/>
                  </a:cubicBezTo>
                  <a:cubicBezTo>
                    <a:pt x="f35" y="f4"/>
                    <a:pt x="f36" y="f37"/>
                    <a:pt x="f38" y="f39"/>
                  </a:cubicBezTo>
                  <a:cubicBezTo>
                    <a:pt x="f40" y="f41"/>
                    <a:pt x="f3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1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4966;p66">
              <a:extLst>
                <a:ext uri="{FF2B5EF4-FFF2-40B4-BE49-F238E27FC236}">
                  <a16:creationId xmlns:a16="http://schemas.microsoft.com/office/drawing/2014/main" id="{D04E2D8F-0786-4DF2-AC32-82E560AFDC33}"/>
                </a:ext>
              </a:extLst>
            </p:cNvPr>
            <p:cNvSpPr/>
            <p:nvPr/>
          </p:nvSpPr>
          <p:spPr>
            <a:xfrm>
              <a:off x="1325203" y="764337"/>
              <a:ext cx="162031" cy="899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7"/>
                <a:gd name="f4" fmla="val 3061"/>
                <a:gd name="f5" fmla="val 65"/>
                <a:gd name="f6" fmla="val 42"/>
                <a:gd name="f7" fmla="val 20"/>
                <a:gd name="f8" fmla="val 14"/>
                <a:gd name="f9" fmla="val 12"/>
                <a:gd name="f10" fmla="val 36"/>
                <a:gd name="f11" fmla="val 1"/>
                <a:gd name="f12" fmla="val 64"/>
                <a:gd name="f13" fmla="val 15"/>
                <a:gd name="f14" fmla="val 96"/>
                <a:gd name="f15" fmla="val 44"/>
                <a:gd name="f16" fmla="val 107"/>
                <a:gd name="f17" fmla="val 1032"/>
                <a:gd name="f18" fmla="val 486"/>
                <a:gd name="f19" fmla="val 1976"/>
                <a:gd name="f20" fmla="val 984"/>
                <a:gd name="f21" fmla="val 2848"/>
                <a:gd name="f22" fmla="val 1587"/>
                <a:gd name="f23" fmla="val 2970"/>
                <a:gd name="f24" fmla="val 1672"/>
                <a:gd name="f25" fmla="val 3094"/>
                <a:gd name="f26" fmla="val 1758"/>
                <a:gd name="f27" fmla="val 3222"/>
                <a:gd name="f28" fmla="val 1846"/>
                <a:gd name="f29" fmla="val 3352"/>
                <a:gd name="f30" fmla="val 1929"/>
                <a:gd name="f31" fmla="val 3521"/>
                <a:gd name="f32" fmla="val 2033"/>
                <a:gd name="f33" fmla="val 3696"/>
                <a:gd name="f34" fmla="val 2128"/>
                <a:gd name="f35" fmla="val 3873"/>
                <a:gd name="f36" fmla="val 2222"/>
                <a:gd name="f37" fmla="val 5427"/>
                <a:gd name="f38" fmla="val 3054"/>
                <a:gd name="f39" fmla="val 5437"/>
                <a:gd name="f40" fmla="val 3058"/>
                <a:gd name="f41" fmla="val 5445"/>
                <a:gd name="f42" fmla="val 5454"/>
                <a:gd name="f43" fmla="val 5474"/>
                <a:gd name="f44" fmla="val 5494"/>
                <a:gd name="f45" fmla="val 3049"/>
                <a:gd name="f46" fmla="val 5502"/>
                <a:gd name="f47" fmla="val 3029"/>
                <a:gd name="f48" fmla="val 5516"/>
                <a:gd name="f49" fmla="val 3004"/>
                <a:gd name="f50" fmla="val 5505"/>
                <a:gd name="f51" fmla="val 5479"/>
                <a:gd name="f52" fmla="val 2955"/>
                <a:gd name="f53" fmla="val 3921"/>
                <a:gd name="f54" fmla="val 2122"/>
                <a:gd name="f55" fmla="val 3752"/>
                <a:gd name="f56" fmla="val 2031"/>
                <a:gd name="f57" fmla="val 3575"/>
                <a:gd name="f58" fmla="val 1937"/>
                <a:gd name="f59" fmla="val 3410"/>
                <a:gd name="f60" fmla="val 1833"/>
                <a:gd name="f61" fmla="val 3282"/>
                <a:gd name="f62" fmla="val 1753"/>
                <a:gd name="f63" fmla="val 3158"/>
                <a:gd name="f64" fmla="val 1667"/>
                <a:gd name="f65" fmla="val 3034"/>
                <a:gd name="f66" fmla="val 1581"/>
                <a:gd name="f67" fmla="val 2910"/>
                <a:gd name="f68" fmla="val 1496"/>
                <a:gd name="f69" fmla="val 2030"/>
                <a:gd name="f70" fmla="val 889"/>
                <a:gd name="f71" fmla="val 1080"/>
                <a:gd name="f72" fmla="val 386"/>
                <a:gd name="f73" fmla="val 83"/>
                <a:gd name="f74" fmla="val 3"/>
                <a:gd name="f75" fmla="val 77"/>
                <a:gd name="f76" fmla="val 71"/>
                <a:gd name="f77" fmla="*/ f0 1 5517"/>
                <a:gd name="f78" fmla="*/ f1 1 3061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5517"/>
                <a:gd name="f85" fmla="*/ f82 1 3061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5517" h="30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38"/>
                  </a:lnTo>
                  <a:cubicBezTo>
                    <a:pt x="f39" y="f40"/>
                    <a:pt x="f41" y="f4"/>
                    <a:pt x="f42" y="f4"/>
                  </a:cubicBezTo>
                  <a:cubicBezTo>
                    <a:pt x="f43" y="f4"/>
                    <a:pt x="f44" y="f45"/>
                    <a:pt x="f46" y="f47"/>
                  </a:cubicBezTo>
                  <a:cubicBezTo>
                    <a:pt x="f48" y="f49"/>
                    <a:pt x="f50" y="f23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11"/>
                    <a:pt x="f7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0" name="Google Shape;4967;p66">
              <a:extLst>
                <a:ext uri="{FF2B5EF4-FFF2-40B4-BE49-F238E27FC236}">
                  <a16:creationId xmlns:a16="http://schemas.microsoft.com/office/drawing/2014/main" id="{3E1B13D8-3311-4B0D-8E20-2FDBFE4C69D7}"/>
                </a:ext>
              </a:extLst>
            </p:cNvPr>
            <p:cNvSpPr/>
            <p:nvPr/>
          </p:nvSpPr>
          <p:spPr>
            <a:xfrm>
              <a:off x="1330433" y="794000"/>
              <a:ext cx="37883" cy="149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0"/>
                <a:gd name="f4" fmla="val 5086"/>
                <a:gd name="f5" fmla="val 63"/>
                <a:gd name="f6" fmla="val 56"/>
                <a:gd name="f7" fmla="val 49"/>
                <a:gd name="f8" fmla="val 2"/>
                <a:gd name="f9" fmla="val 42"/>
                <a:gd name="f10" fmla="val 4"/>
                <a:gd name="f11" fmla="val 15"/>
                <a:gd name="f12" fmla="val 16"/>
                <a:gd name="f13" fmla="val 1"/>
                <a:gd name="f14" fmla="val 47"/>
                <a:gd name="f15" fmla="val 14"/>
                <a:gd name="f16" fmla="val 76"/>
                <a:gd name="f17" fmla="val 639"/>
                <a:gd name="f18" fmla="val 1564"/>
                <a:gd name="f19" fmla="val 1032"/>
                <a:gd name="f20" fmla="val 3234"/>
                <a:gd name="f21" fmla="val 1180"/>
                <a:gd name="f22" fmla="val 5036"/>
                <a:gd name="f23" fmla="val 1183"/>
                <a:gd name="f24" fmla="val 5064"/>
                <a:gd name="f25" fmla="val 1207"/>
                <a:gd name="f26" fmla="val 1236"/>
                <a:gd name="f27" fmla="val 1238"/>
                <a:gd name="f28" fmla="val 1268"/>
                <a:gd name="f29" fmla="val 5084"/>
                <a:gd name="f30" fmla="val 5057"/>
                <a:gd name="f31" fmla="val 1288"/>
                <a:gd name="f32" fmla="val 5027"/>
                <a:gd name="f33" fmla="val 1139"/>
                <a:gd name="f34" fmla="val 3213"/>
                <a:gd name="f35" fmla="val 744"/>
                <a:gd name="f36" fmla="val 1534"/>
                <a:gd name="f37" fmla="val 113"/>
                <a:gd name="f38" fmla="val 33"/>
                <a:gd name="f39" fmla="val 106"/>
                <a:gd name="f40" fmla="val 13"/>
                <a:gd name="f41" fmla="val 85"/>
                <a:gd name="f42" fmla="*/ f0 1 1290"/>
                <a:gd name="f43" fmla="*/ f1 1 508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290"/>
                <a:gd name="f50" fmla="*/ f47 1 508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290" h="508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lnTo>
                    <a:pt x="f27" y="f4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1" name="Google Shape;4968;p66">
              <a:extLst>
                <a:ext uri="{FF2B5EF4-FFF2-40B4-BE49-F238E27FC236}">
                  <a16:creationId xmlns:a16="http://schemas.microsoft.com/office/drawing/2014/main" id="{59FEF5E5-B550-4D8C-9FE3-F26D427158BA}"/>
                </a:ext>
              </a:extLst>
            </p:cNvPr>
            <p:cNvSpPr/>
            <p:nvPr/>
          </p:nvSpPr>
          <p:spPr>
            <a:xfrm>
              <a:off x="1196391" y="757644"/>
              <a:ext cx="96103" cy="1168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2"/>
                <a:gd name="f4" fmla="val 3980"/>
                <a:gd name="f5" fmla="val 3209"/>
                <a:gd name="f6" fmla="val 1"/>
                <a:gd name="f7" fmla="val 3191"/>
                <a:gd name="f8" fmla="val 3173"/>
                <a:gd name="f9" fmla="val 10"/>
                <a:gd name="f10" fmla="val 3162"/>
                <a:gd name="f11" fmla="val 28"/>
                <a:gd name="f12" fmla="val 3097"/>
                <a:gd name="f13" fmla="val 137"/>
                <a:gd name="f14" fmla="val 2997"/>
                <a:gd name="f15" fmla="val 227"/>
                <a:gd name="f16" fmla="val 2899"/>
                <a:gd name="f17" fmla="val 314"/>
                <a:gd name="f18" fmla="val 2866"/>
                <a:gd name="f19" fmla="val 344"/>
                <a:gd name="f20" fmla="val 2561"/>
                <a:gd name="f21" fmla="val 619"/>
                <a:gd name="f22" fmla="val 2283"/>
                <a:gd name="f23" fmla="val 926"/>
                <a:gd name="f24" fmla="val 2014"/>
                <a:gd name="f25" fmla="val 1225"/>
                <a:gd name="f26" fmla="val 1456"/>
                <a:gd name="f27" fmla="val 1846"/>
                <a:gd name="f28" fmla="val 1336"/>
                <a:gd name="f29" fmla="val 1979"/>
                <a:gd name="f30" fmla="val 1215"/>
                <a:gd name="f31" fmla="val 2115"/>
                <a:gd name="f32" fmla="val 1110"/>
                <a:gd name="f33" fmla="val 2263"/>
                <a:gd name="f34" fmla="val 987"/>
                <a:gd name="f35" fmla="val 2437"/>
                <a:gd name="f36" fmla="val 889"/>
                <a:gd name="f37" fmla="val 2629"/>
                <a:gd name="f38" fmla="val 795"/>
                <a:gd name="f39" fmla="val 2815"/>
                <a:gd name="f40" fmla="val 727"/>
                <a:gd name="f41" fmla="val 2947"/>
                <a:gd name="f42" fmla="val 658"/>
                <a:gd name="f43" fmla="val 3084"/>
                <a:gd name="f44" fmla="val 580"/>
                <a:gd name="f45" fmla="val 3212"/>
                <a:gd name="f46" fmla="val 426"/>
                <a:gd name="f47" fmla="val 3461"/>
                <a:gd name="f48" fmla="val 240"/>
                <a:gd name="f49" fmla="val 3688"/>
                <a:gd name="f50" fmla="val 25"/>
                <a:gd name="f51" fmla="val 3883"/>
                <a:gd name="f52" fmla="val 3"/>
                <a:gd name="f53" fmla="val 3904"/>
                <a:gd name="f54" fmla="val 3938"/>
                <a:gd name="f55" fmla="val 20"/>
                <a:gd name="f56" fmla="val 3961"/>
                <a:gd name="f57" fmla="val 32"/>
                <a:gd name="f58" fmla="val 3974"/>
                <a:gd name="f59" fmla="val 48"/>
                <a:gd name="f60" fmla="val 3979"/>
                <a:gd name="f61" fmla="val 62"/>
                <a:gd name="f62" fmla="val 76"/>
                <a:gd name="f63" fmla="val 89"/>
                <a:gd name="f64" fmla="val 93"/>
                <a:gd name="f65" fmla="val 3965"/>
                <a:gd name="f66" fmla="val 318"/>
                <a:gd name="f67" fmla="val 3762"/>
                <a:gd name="f68" fmla="val 510"/>
                <a:gd name="f69" fmla="val 3528"/>
                <a:gd name="f70" fmla="val 668"/>
                <a:gd name="f71" fmla="val 3269"/>
                <a:gd name="f72" fmla="val 748"/>
                <a:gd name="f73" fmla="val 3136"/>
                <a:gd name="f74" fmla="val 819"/>
                <a:gd name="f75" fmla="val 2998"/>
                <a:gd name="f76" fmla="val 888"/>
                <a:gd name="f77" fmla="val 2864"/>
                <a:gd name="f78" fmla="val 982"/>
                <a:gd name="f79" fmla="val 2684"/>
                <a:gd name="f80" fmla="val 1079"/>
                <a:gd name="f81" fmla="val 2494"/>
                <a:gd name="f82" fmla="val 1195"/>
                <a:gd name="f83" fmla="val 2325"/>
                <a:gd name="f84" fmla="val 1296"/>
                <a:gd name="f85" fmla="val 2182"/>
                <a:gd name="f86" fmla="val 1416"/>
                <a:gd name="f87" fmla="val 2050"/>
                <a:gd name="f88" fmla="val 1534"/>
                <a:gd name="f89" fmla="val 1919"/>
                <a:gd name="f90" fmla="val 2093"/>
                <a:gd name="f91" fmla="val 1298"/>
                <a:gd name="f92" fmla="val 2360"/>
                <a:gd name="f93" fmla="val 1003"/>
                <a:gd name="f94" fmla="val 2635"/>
                <a:gd name="f95" fmla="val 697"/>
                <a:gd name="f96" fmla="val 2937"/>
                <a:gd name="f97" fmla="val 2970"/>
                <a:gd name="f98" fmla="val 395"/>
                <a:gd name="f99" fmla="val 3074"/>
                <a:gd name="f100" fmla="val 302"/>
                <a:gd name="f101" fmla="val 3181"/>
                <a:gd name="f102" fmla="val 207"/>
                <a:gd name="f103" fmla="val 3255"/>
                <a:gd name="f104" fmla="val 85"/>
                <a:gd name="f105" fmla="val 59"/>
                <a:gd name="f106" fmla="val 3265"/>
                <a:gd name="f107" fmla="val 3238"/>
                <a:gd name="f108" fmla="val 9"/>
                <a:gd name="f109" fmla="val 3229"/>
                <a:gd name="f110" fmla="val 4"/>
                <a:gd name="f111" fmla="val 3219"/>
                <a:gd name="f112" fmla="*/ f0 1 3272"/>
                <a:gd name="f113" fmla="*/ f1 1 3980"/>
                <a:gd name="f114" fmla="val f2"/>
                <a:gd name="f115" fmla="val f3"/>
                <a:gd name="f116" fmla="val f4"/>
                <a:gd name="f117" fmla="+- f116 0 f114"/>
                <a:gd name="f118" fmla="+- f115 0 f114"/>
                <a:gd name="f119" fmla="*/ f118 1 3272"/>
                <a:gd name="f120" fmla="*/ f117 1 3980"/>
                <a:gd name="f121" fmla="*/ f114 1 f119"/>
                <a:gd name="f122" fmla="*/ f115 1 f119"/>
                <a:gd name="f123" fmla="*/ f114 1 f120"/>
                <a:gd name="f124" fmla="*/ f116 1 f120"/>
                <a:gd name="f125" fmla="*/ f121 f112 1"/>
                <a:gd name="f126" fmla="*/ f122 f112 1"/>
                <a:gd name="f127" fmla="*/ f124 f113 1"/>
                <a:gd name="f128" fmla="*/ f123 f1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5" t="f128" r="f126" b="f127"/>
              <a:pathLst>
                <a:path w="3272" h="398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6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58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lnTo>
                    <a:pt x="f90" y="f91"/>
                  </a:lnTo>
                  <a:cubicBezTo>
                    <a:pt x="f92" y="f93"/>
                    <a:pt x="f94" y="f95"/>
                    <a:pt x="f96" y="f46"/>
                  </a:cubicBezTo>
                  <a:lnTo>
                    <a:pt x="f97" y="f98"/>
                  </a:lnTo>
                  <a:cubicBezTo>
                    <a:pt x="f99" y="f100"/>
                    <a:pt x="f101" y="f102"/>
                    <a:pt x="f103" y="f104"/>
                  </a:cubicBezTo>
                  <a:cubicBezTo>
                    <a:pt x="f3" y="f105"/>
                    <a:pt x="f106" y="f50"/>
                    <a:pt x="f107" y="f108"/>
                  </a:cubicBezTo>
                  <a:cubicBezTo>
                    <a:pt x="f109" y="f110"/>
                    <a:pt x="f11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4969;p66">
              <a:extLst>
                <a:ext uri="{FF2B5EF4-FFF2-40B4-BE49-F238E27FC236}">
                  <a16:creationId xmlns:a16="http://schemas.microsoft.com/office/drawing/2014/main" id="{379AE37C-F5CB-423F-9AB6-1FC4B8355C7F}"/>
                </a:ext>
              </a:extLst>
            </p:cNvPr>
            <p:cNvSpPr/>
            <p:nvPr/>
          </p:nvSpPr>
          <p:spPr>
            <a:xfrm>
              <a:off x="709409" y="1168850"/>
              <a:ext cx="66175" cy="2169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53"/>
                <a:gd name="f4" fmla="val 7386"/>
                <a:gd name="f5" fmla="val 60"/>
                <a:gd name="f6" fmla="val 1"/>
                <a:gd name="f7" fmla="val 57"/>
                <a:gd name="f8" fmla="val 55"/>
                <a:gd name="f9" fmla="val 52"/>
                <a:gd name="f10" fmla="val 22"/>
                <a:gd name="f11" fmla="val 7"/>
                <a:gd name="f12" fmla="val 34"/>
                <a:gd name="f13" fmla="val 5"/>
                <a:gd name="f14" fmla="val 64"/>
                <a:gd name="f15" fmla="val 339"/>
                <a:gd name="f16" fmla="val 2320"/>
                <a:gd name="f17" fmla="val 401"/>
                <a:gd name="f18" fmla="val 2731"/>
                <a:gd name="f19" fmla="val 465"/>
                <a:gd name="f20" fmla="val 3156"/>
                <a:gd name="f21" fmla="val 574"/>
                <a:gd name="f22" fmla="val 3566"/>
                <a:gd name="f23" fmla="val 671"/>
                <a:gd name="f24" fmla="val 3923"/>
                <a:gd name="f25" fmla="val 809"/>
                <a:gd name="f26" fmla="val 4284"/>
                <a:gd name="f27" fmla="val 922"/>
                <a:gd name="f28" fmla="val 4571"/>
                <a:gd name="f29" fmla="val 1274"/>
                <a:gd name="f30" fmla="val 5483"/>
                <a:gd name="f31" fmla="val 1660"/>
                <a:gd name="f32" fmla="val 6450"/>
                <a:gd name="f33" fmla="val 2140"/>
                <a:gd name="f34" fmla="val 7357"/>
                <a:gd name="f35" fmla="val 2148"/>
                <a:gd name="f36" fmla="val 7376"/>
                <a:gd name="f37" fmla="val 2168"/>
                <a:gd name="f38" fmla="val 7385"/>
                <a:gd name="f39" fmla="val 2188"/>
                <a:gd name="f40" fmla="val 2196"/>
                <a:gd name="f41" fmla="val 2205"/>
                <a:gd name="f42" fmla="val 7384"/>
                <a:gd name="f43" fmla="val 2215"/>
                <a:gd name="f44" fmla="val 7381"/>
                <a:gd name="f45" fmla="val 2241"/>
                <a:gd name="f46" fmla="val 7367"/>
                <a:gd name="f47" fmla="val 2252"/>
                <a:gd name="f48" fmla="val 7333"/>
                <a:gd name="f49" fmla="val 2238"/>
                <a:gd name="f50" fmla="val 7306"/>
                <a:gd name="f51" fmla="val 1759"/>
                <a:gd name="f52" fmla="val 6403"/>
                <a:gd name="f53" fmla="val 1376"/>
                <a:gd name="f54" fmla="val 5440"/>
                <a:gd name="f55" fmla="val 1024"/>
                <a:gd name="f56" fmla="val 4533"/>
                <a:gd name="f57" fmla="val 915"/>
                <a:gd name="f58" fmla="val 4245"/>
                <a:gd name="f59" fmla="val 778"/>
                <a:gd name="f60" fmla="val 3889"/>
                <a:gd name="f61" fmla="val 681"/>
                <a:gd name="f62" fmla="val 3538"/>
                <a:gd name="f63" fmla="val 572"/>
                <a:gd name="f64" fmla="val 3134"/>
                <a:gd name="f65" fmla="val 509"/>
                <a:gd name="f66" fmla="val 2712"/>
                <a:gd name="f67" fmla="val 449"/>
                <a:gd name="f68" fmla="val 2304"/>
                <a:gd name="f69" fmla="val 114"/>
                <a:gd name="f70" fmla="val 48"/>
                <a:gd name="f71" fmla="val 109"/>
                <a:gd name="f72" fmla="val 20"/>
                <a:gd name="f73" fmla="val 88"/>
                <a:gd name="f74" fmla="*/ f0 1 2253"/>
                <a:gd name="f75" fmla="*/ f1 1 738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2253"/>
                <a:gd name="f82" fmla="*/ f79 1 738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253" h="7386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2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lnTo>
                    <a:pt x="f69" y="f70"/>
                  </a:lnTo>
                  <a:cubicBezTo>
                    <a:pt x="f71" y="f72"/>
                    <a:pt x="f7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4970;p66">
              <a:extLst>
                <a:ext uri="{FF2B5EF4-FFF2-40B4-BE49-F238E27FC236}">
                  <a16:creationId xmlns:a16="http://schemas.microsoft.com/office/drawing/2014/main" id="{4E9E12BD-F437-491B-B6C4-E08A4F6565C7}"/>
                </a:ext>
              </a:extLst>
            </p:cNvPr>
            <p:cNvSpPr/>
            <p:nvPr/>
          </p:nvSpPr>
          <p:spPr>
            <a:xfrm>
              <a:off x="734372" y="1223832"/>
              <a:ext cx="27111" cy="963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3"/>
                <a:gd name="f4" fmla="val 3282"/>
                <a:gd name="f5" fmla="val 56"/>
                <a:gd name="f6" fmla="val 54"/>
                <a:gd name="f7" fmla="val 52"/>
                <a:gd name="f8" fmla="val 1"/>
                <a:gd name="f9" fmla="val 51"/>
                <a:gd name="f10" fmla="val 22"/>
                <a:gd name="f11" fmla="val 6"/>
                <a:gd name="f12" fmla="val 33"/>
                <a:gd name="f13" fmla="val 4"/>
                <a:gd name="f14" fmla="val 63"/>
                <a:gd name="f15" fmla="val 149"/>
                <a:gd name="f16" fmla="val 1151"/>
                <a:gd name="f17" fmla="val 419"/>
                <a:gd name="f18" fmla="val 2221"/>
                <a:gd name="f19" fmla="val 810"/>
                <a:gd name="f20" fmla="val 3246"/>
                <a:gd name="f21" fmla="val 818"/>
                <a:gd name="f22" fmla="val 3268"/>
                <a:gd name="f23" fmla="val 839"/>
                <a:gd name="f24" fmla="val 861"/>
                <a:gd name="f25" fmla="val 868"/>
                <a:gd name="f26" fmla="val 874"/>
                <a:gd name="f27" fmla="val 881"/>
                <a:gd name="f28" fmla="val 3276"/>
                <a:gd name="f29" fmla="val 908"/>
                <a:gd name="f30" fmla="val 3266"/>
                <a:gd name="f31" fmla="val 922"/>
                <a:gd name="f32" fmla="val 3233"/>
                <a:gd name="f33" fmla="val 912"/>
                <a:gd name="f34" fmla="val 3205"/>
                <a:gd name="f35" fmla="val 526"/>
                <a:gd name="f36" fmla="val 2188"/>
                <a:gd name="f37" fmla="val 257"/>
                <a:gd name="f38" fmla="val 1126"/>
                <a:gd name="f39" fmla="val 113"/>
                <a:gd name="f40" fmla="val 48"/>
                <a:gd name="f41" fmla="val 108"/>
                <a:gd name="f42" fmla="val 21"/>
                <a:gd name="f43" fmla="val 85"/>
                <a:gd name="f44" fmla="*/ f0 1 923"/>
                <a:gd name="f45" fmla="*/ f1 1 3282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923"/>
                <a:gd name="f52" fmla="*/ f49 1 3282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923" h="328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8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4971;p66">
              <a:extLst>
                <a:ext uri="{FF2B5EF4-FFF2-40B4-BE49-F238E27FC236}">
                  <a16:creationId xmlns:a16="http://schemas.microsoft.com/office/drawing/2014/main" id="{F5797E59-3552-4418-AA2D-48A5384911AB}"/>
                </a:ext>
              </a:extLst>
            </p:cNvPr>
            <p:cNvSpPr/>
            <p:nvPr/>
          </p:nvSpPr>
          <p:spPr>
            <a:xfrm>
              <a:off x="731693" y="1198220"/>
              <a:ext cx="4050" cy="122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"/>
                <a:gd name="f4" fmla="val 416"/>
                <a:gd name="f5" fmla="val 59"/>
                <a:gd name="f6" fmla="val 1"/>
                <a:gd name="f7" fmla="val 57"/>
                <a:gd name="f8" fmla="val 54"/>
                <a:gd name="f9" fmla="val 52"/>
                <a:gd name="f10" fmla="val 22"/>
                <a:gd name="f11" fmla="val 3"/>
                <a:gd name="f12" fmla="val 30"/>
                <a:gd name="f13" fmla="val 60"/>
                <a:gd name="f14" fmla="val 28"/>
                <a:gd name="f15" fmla="val 366"/>
                <a:gd name="f16" fmla="val 32"/>
                <a:gd name="f17" fmla="val 394"/>
                <a:gd name="f18" fmla="val 55"/>
                <a:gd name="f19" fmla="val 83"/>
                <a:gd name="f20" fmla="val 86"/>
                <a:gd name="f21" fmla="val 116"/>
                <a:gd name="f22" fmla="val 414"/>
                <a:gd name="f23" fmla="val 137"/>
                <a:gd name="f24" fmla="val 387"/>
                <a:gd name="f25" fmla="val 136"/>
                <a:gd name="f26" fmla="val 357"/>
                <a:gd name="f27" fmla="val 112"/>
                <a:gd name="f28" fmla="val 51"/>
                <a:gd name="f29" fmla="val 110"/>
                <a:gd name="f30" fmla="val 87"/>
                <a:gd name="f31" fmla="*/ f0 1 138"/>
                <a:gd name="f32" fmla="*/ f1 1 416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38"/>
                <a:gd name="f39" fmla="*/ f36 1 416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38" h="416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1" y="f13"/>
                  </a:cubicBezTo>
                  <a:lnTo>
                    <a:pt x="f14" y="f15"/>
                  </a:lnTo>
                  <a:cubicBezTo>
                    <a:pt x="f16" y="f17"/>
                    <a:pt x="f18" y="f4"/>
                    <a:pt x="f19" y="f4"/>
                  </a:cubicBezTo>
                  <a:lnTo>
                    <a:pt x="f20" y="f4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10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4972;p66">
              <a:extLst>
                <a:ext uri="{FF2B5EF4-FFF2-40B4-BE49-F238E27FC236}">
                  <a16:creationId xmlns:a16="http://schemas.microsoft.com/office/drawing/2014/main" id="{2B8DE2DA-492E-4200-83F6-25F3CB1823DF}"/>
                </a:ext>
              </a:extLst>
            </p:cNvPr>
            <p:cNvSpPr/>
            <p:nvPr/>
          </p:nvSpPr>
          <p:spPr>
            <a:xfrm>
              <a:off x="707645" y="1043120"/>
              <a:ext cx="17593" cy="1121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9"/>
                <a:gd name="f4" fmla="val 3817"/>
                <a:gd name="f5" fmla="val 539"/>
                <a:gd name="f6" fmla="val 1"/>
                <a:gd name="f7" fmla="val 515"/>
                <a:gd name="f8" fmla="val 491"/>
                <a:gd name="f9" fmla="val 18"/>
                <a:gd name="f10" fmla="val 485"/>
                <a:gd name="f11" fmla="val 41"/>
                <a:gd name="f12" fmla="val 146"/>
                <a:gd name="f13" fmla="val 1253"/>
                <a:gd name="f14" fmla="val 2507"/>
                <a:gd name="f15" fmla="val 55"/>
                <a:gd name="f16" fmla="val 3765"/>
                <a:gd name="f17" fmla="val 56"/>
                <a:gd name="f18" fmla="val 3794"/>
                <a:gd name="f19" fmla="val 82"/>
                <a:gd name="f20" fmla="val 110"/>
                <a:gd name="f21" fmla="val 113"/>
                <a:gd name="f22" fmla="val 143"/>
                <a:gd name="f23" fmla="val 3815"/>
                <a:gd name="f24" fmla="val 167"/>
                <a:gd name="f25" fmla="val 3790"/>
                <a:gd name="f26" fmla="val 164"/>
                <a:gd name="f27" fmla="val 3760"/>
                <a:gd name="f28" fmla="val 2514"/>
                <a:gd name="f29" fmla="val 254"/>
                <a:gd name="f30" fmla="val 1273"/>
                <a:gd name="f31" fmla="val 590"/>
                <a:gd name="f32" fmla="val 71"/>
                <a:gd name="f33" fmla="val 43"/>
                <a:gd name="f34" fmla="val 582"/>
                <a:gd name="f35" fmla="val 13"/>
                <a:gd name="f36" fmla="val 553"/>
                <a:gd name="f37" fmla="val 3"/>
                <a:gd name="f38" fmla="val 548"/>
                <a:gd name="f39" fmla="val 2"/>
                <a:gd name="f40" fmla="val 544"/>
                <a:gd name="f41" fmla="*/ f0 1 599"/>
                <a:gd name="f42" fmla="*/ f1 1 381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599"/>
                <a:gd name="f49" fmla="*/ f46 1 381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99" h="38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0" y="f28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4973;p66">
              <a:extLst>
                <a:ext uri="{FF2B5EF4-FFF2-40B4-BE49-F238E27FC236}">
                  <a16:creationId xmlns:a16="http://schemas.microsoft.com/office/drawing/2014/main" id="{1EAF56B3-D875-4FA2-A598-CF45A22FCDE1}"/>
                </a:ext>
              </a:extLst>
            </p:cNvPr>
            <p:cNvSpPr/>
            <p:nvPr/>
          </p:nvSpPr>
          <p:spPr>
            <a:xfrm>
              <a:off x="725969" y="1017361"/>
              <a:ext cx="5870" cy="105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0"/>
                <a:gd name="f4" fmla="val 358"/>
                <a:gd name="f5" fmla="val 138"/>
                <a:gd name="f6" fmla="val 114"/>
                <a:gd name="f7" fmla="val 93"/>
                <a:gd name="f8" fmla="val 15"/>
                <a:gd name="f9" fmla="val 86"/>
                <a:gd name="f10" fmla="val 38"/>
                <a:gd name="f11" fmla="val 9"/>
                <a:gd name="f12" fmla="val 288"/>
                <a:gd name="f13" fmla="val 316"/>
                <a:gd name="f14" fmla="val 16"/>
                <a:gd name="f15" fmla="val 346"/>
                <a:gd name="f16" fmla="val 45"/>
                <a:gd name="f17" fmla="val 356"/>
                <a:gd name="f18" fmla="val 50"/>
                <a:gd name="f19" fmla="val 357"/>
                <a:gd name="f20" fmla="val 56"/>
                <a:gd name="f21" fmla="val 60"/>
                <a:gd name="f22" fmla="val 84"/>
                <a:gd name="f23" fmla="val 104"/>
                <a:gd name="f24" fmla="val 343"/>
                <a:gd name="f25" fmla="val 112"/>
                <a:gd name="f26" fmla="val 322"/>
                <a:gd name="f27" fmla="val 190"/>
                <a:gd name="f28" fmla="val 72"/>
                <a:gd name="f29" fmla="val 43"/>
                <a:gd name="f30" fmla="val 183"/>
                <a:gd name="f31" fmla="val 11"/>
                <a:gd name="f32" fmla="val 154"/>
                <a:gd name="f33" fmla="val 3"/>
                <a:gd name="f34" fmla="val 149"/>
                <a:gd name="f35" fmla="val 1"/>
                <a:gd name="f36" fmla="val 143"/>
                <a:gd name="f37" fmla="*/ f0 1 200"/>
                <a:gd name="f38" fmla="*/ f1 1 35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00"/>
                <a:gd name="f45" fmla="*/ f42 1 35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00" h="3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4" y="f15"/>
                    <a:pt x="f16" y="f17"/>
                  </a:cubicBezTo>
                  <a:cubicBezTo>
                    <a:pt x="f18" y="f19"/>
                    <a:pt x="f20" y="f19"/>
                    <a:pt x="f21" y="f19"/>
                  </a:cubicBezTo>
                  <a:cubicBezTo>
                    <a:pt x="f22" y="f19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4974;p66">
              <a:extLst>
                <a:ext uri="{FF2B5EF4-FFF2-40B4-BE49-F238E27FC236}">
                  <a16:creationId xmlns:a16="http://schemas.microsoft.com/office/drawing/2014/main" id="{84FC78A7-17AB-4266-AC2C-21FB4F7F26ED}"/>
                </a:ext>
              </a:extLst>
            </p:cNvPr>
            <p:cNvSpPr/>
            <p:nvPr/>
          </p:nvSpPr>
          <p:spPr>
            <a:xfrm>
              <a:off x="788788" y="1410333"/>
              <a:ext cx="6373" cy="76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7"/>
                <a:gd name="f4" fmla="val 259"/>
                <a:gd name="f5" fmla="val 63"/>
                <a:gd name="f6" fmla="val 54"/>
                <a:gd name="f7" fmla="val 44"/>
                <a:gd name="f8" fmla="val 3"/>
                <a:gd name="f9" fmla="val 35"/>
                <a:gd name="f10" fmla="val 8"/>
                <a:gd name="f11" fmla="val 10"/>
                <a:gd name="f12" fmla="val 22"/>
                <a:gd name="f13" fmla="val 56"/>
                <a:gd name="f14" fmla="val 18"/>
                <a:gd name="f15" fmla="val 82"/>
                <a:gd name="f16" fmla="val 107"/>
                <a:gd name="f17" fmla="val 232"/>
                <a:gd name="f18" fmla="val 117"/>
                <a:gd name="f19" fmla="val 250"/>
                <a:gd name="f20" fmla="val 136"/>
                <a:gd name="f21" fmla="val 154"/>
                <a:gd name="f22" fmla="val 163"/>
                <a:gd name="f23" fmla="val 173"/>
                <a:gd name="f24" fmla="val 256"/>
                <a:gd name="f25" fmla="val 183"/>
                <a:gd name="f26" fmla="val 207"/>
                <a:gd name="f27" fmla="val 236"/>
                <a:gd name="f28" fmla="val 202"/>
                <a:gd name="f29" fmla="val 200"/>
                <a:gd name="f30" fmla="val 175"/>
                <a:gd name="f31" fmla="val 110"/>
                <a:gd name="f32" fmla="val 25"/>
                <a:gd name="f33" fmla="val 99"/>
                <a:gd name="f34" fmla="val 9"/>
                <a:gd name="f35" fmla="*/ f0 1 217"/>
                <a:gd name="f36" fmla="*/ f1 1 259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217"/>
                <a:gd name="f43" fmla="*/ f40 1 259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217" h="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19"/>
                  </a:cubicBezTo>
                  <a:cubicBezTo>
                    <a:pt x="f26" y="f27"/>
                    <a:pt x="f3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8" name="Google Shape;4975;p66">
              <a:extLst>
                <a:ext uri="{FF2B5EF4-FFF2-40B4-BE49-F238E27FC236}">
                  <a16:creationId xmlns:a16="http://schemas.microsoft.com/office/drawing/2014/main" id="{9546B431-2F5A-4AFD-A112-1B8BEA8C6FC5}"/>
                </a:ext>
              </a:extLst>
            </p:cNvPr>
            <p:cNvSpPr/>
            <p:nvPr/>
          </p:nvSpPr>
          <p:spPr>
            <a:xfrm>
              <a:off x="820454" y="1454856"/>
              <a:ext cx="7397" cy="88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"/>
                <a:gd name="f4" fmla="val 303"/>
                <a:gd name="f5" fmla="val 61"/>
                <a:gd name="f6" fmla="val 1"/>
                <a:gd name="f7" fmla="val 51"/>
                <a:gd name="f8" fmla="val 41"/>
                <a:gd name="f9" fmla="val 4"/>
                <a:gd name="f10" fmla="val 32"/>
                <a:gd name="f11" fmla="val 10"/>
                <a:gd name="f12" fmla="val 5"/>
                <a:gd name="f13" fmla="val 29"/>
                <a:gd name="f14" fmla="val 16"/>
                <a:gd name="f15" fmla="val 87"/>
                <a:gd name="f16" fmla="val 143"/>
                <a:gd name="f17" fmla="val 278"/>
                <a:gd name="f18" fmla="val 153"/>
                <a:gd name="f19" fmla="val 293"/>
                <a:gd name="f20" fmla="val 171"/>
                <a:gd name="f21" fmla="val 302"/>
                <a:gd name="f22" fmla="val 189"/>
                <a:gd name="f23" fmla="val 198"/>
                <a:gd name="f24" fmla="val 210"/>
                <a:gd name="f25" fmla="val 299"/>
                <a:gd name="f26" fmla="val 218"/>
                <a:gd name="f27" fmla="val 245"/>
                <a:gd name="f28" fmla="val 275"/>
                <a:gd name="f29" fmla="val 251"/>
                <a:gd name="f30" fmla="val 242"/>
                <a:gd name="f31" fmla="val 234"/>
                <a:gd name="f32" fmla="val 217"/>
                <a:gd name="f33" fmla="val 109"/>
                <a:gd name="f34" fmla="val 26"/>
                <a:gd name="f35" fmla="val 97"/>
                <a:gd name="f36" fmla="val 79"/>
                <a:gd name="f37" fmla="*/ f0 1 252"/>
                <a:gd name="f38" fmla="*/ f1 1 303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52"/>
                <a:gd name="f45" fmla="*/ f42 1 303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52" h="30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5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19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11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19" name="Google Shape;4976;p66">
            <a:extLst>
              <a:ext uri="{FF2B5EF4-FFF2-40B4-BE49-F238E27FC236}">
                <a16:creationId xmlns:a16="http://schemas.microsoft.com/office/drawing/2014/main" id="{814C878F-20A7-4210-9B8D-3B70A35F07C4}"/>
              </a:ext>
            </a:extLst>
          </p:cNvPr>
          <p:cNvGrpSpPr/>
          <p:nvPr/>
        </p:nvGrpSpPr>
        <p:grpSpPr>
          <a:xfrm>
            <a:off x="8443935" y="4509573"/>
            <a:ext cx="383252" cy="360045"/>
            <a:chOff x="8443935" y="4509573"/>
            <a:chExt cx="383252" cy="360045"/>
          </a:xfrm>
        </p:grpSpPr>
        <p:sp>
          <p:nvSpPr>
            <p:cNvPr id="120" name="Google Shape;4977;p66">
              <a:extLst>
                <a:ext uri="{FF2B5EF4-FFF2-40B4-BE49-F238E27FC236}">
                  <a16:creationId xmlns:a16="http://schemas.microsoft.com/office/drawing/2014/main" id="{ACAC85D5-F40C-4CC3-839E-2B5E21BF906C}"/>
                </a:ext>
              </a:extLst>
            </p:cNvPr>
            <p:cNvSpPr/>
            <p:nvPr/>
          </p:nvSpPr>
          <p:spPr>
            <a:xfrm rot="10799991">
              <a:off x="8443935" y="4509573"/>
              <a:ext cx="383252" cy="360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049"/>
                <a:gd name="f4" fmla="val 12259"/>
                <a:gd name="f5" fmla="val 2686"/>
                <a:gd name="f6" fmla="val 1555"/>
                <a:gd name="f7" fmla="val 577"/>
                <a:gd name="f8" fmla="val 843"/>
                <a:gd name="f9" fmla="val 412"/>
                <a:gd name="f10" fmla="val 1954"/>
                <a:gd name="f11" fmla="val 365"/>
                <a:gd name="f12" fmla="val 2257"/>
                <a:gd name="f13" fmla="val 5051"/>
                <a:gd name="f14" fmla="val 1615"/>
                <a:gd name="f15" fmla="val 9065"/>
                <a:gd name="f16" fmla="val 2465"/>
                <a:gd name="f17" fmla="val 11184"/>
                <a:gd name="f18" fmla="val 3682"/>
                <a:gd name="f19" fmla="val 5225"/>
                <a:gd name="f20" fmla="val 5282"/>
                <a:gd name="f21" fmla="val 5339"/>
                <a:gd name="f22" fmla="val 5384"/>
                <a:gd name="f23" fmla="val 12257"/>
                <a:gd name="f24" fmla="val 7258"/>
                <a:gd name="f25" fmla="val 12158"/>
                <a:gd name="f26" fmla="val 8398"/>
                <a:gd name="f27" fmla="val 10449"/>
                <a:gd name="f28" fmla="val 9078"/>
                <a:gd name="f29" fmla="val 8707"/>
                <a:gd name="f30" fmla="val 10745"/>
                <a:gd name="f31" fmla="val 7999"/>
                <a:gd name="f32" fmla="val 13048"/>
                <a:gd name="f33" fmla="val 6689"/>
                <a:gd name="f34" fmla="val 12726"/>
                <a:gd name="f35" fmla="val 4355"/>
                <a:gd name="f36" fmla="val 12399"/>
                <a:gd name="f37" fmla="val 1968"/>
                <a:gd name="f38" fmla="val 9607"/>
                <a:gd name="f39" fmla="val 1107"/>
                <a:gd name="f40" fmla="val 6922"/>
                <a:gd name="f41" fmla="val 580"/>
                <a:gd name="f42" fmla="val 5027"/>
                <a:gd name="f43" fmla="val 207"/>
                <a:gd name="f44" fmla="val 3162"/>
                <a:gd name="f45" fmla="val 34"/>
                <a:gd name="f46" fmla="val 2901"/>
                <a:gd name="f47" fmla="val 11"/>
                <a:gd name="f48" fmla="val 2799"/>
                <a:gd name="f49" fmla="*/ f0 1 13049"/>
                <a:gd name="f50" fmla="*/ f1 1 1225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3049"/>
                <a:gd name="f57" fmla="*/ f54 1 1225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3049" h="12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4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lnTo>
                    <a:pt x="f48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1" name="Google Shape;4978;p66">
              <a:extLst>
                <a:ext uri="{FF2B5EF4-FFF2-40B4-BE49-F238E27FC236}">
                  <a16:creationId xmlns:a16="http://schemas.microsoft.com/office/drawing/2014/main" id="{D2B9B4E5-4FDE-4258-8B4A-26976B72DF4F}"/>
                </a:ext>
              </a:extLst>
            </p:cNvPr>
            <p:cNvSpPr/>
            <p:nvPr/>
          </p:nvSpPr>
          <p:spPr>
            <a:xfrm rot="10799991">
              <a:off x="8521119" y="4578702"/>
              <a:ext cx="226798" cy="2215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2"/>
                <a:gd name="f4" fmla="val 7543"/>
                <a:gd name="f5" fmla="val 184"/>
                <a:gd name="f6" fmla="val 1089"/>
                <a:gd name="f7" fmla="val 242"/>
                <a:gd name="f8" fmla="val 1344"/>
                <a:gd name="f9" fmla="val 319"/>
                <a:gd name="f10" fmla="val 1593"/>
                <a:gd name="f11" fmla="val 410"/>
                <a:gd name="f12" fmla="val 1835"/>
                <a:gd name="f13" fmla="val 315"/>
                <a:gd name="f14" fmla="val 1594"/>
                <a:gd name="f15" fmla="val 241"/>
                <a:gd name="f16" fmla="val 5453"/>
                <a:gd name="f17" fmla="val 3733"/>
                <a:gd name="f18" fmla="val 5319"/>
                <a:gd name="f19" fmla="val 3776"/>
                <a:gd name="f20" fmla="val 5184"/>
                <a:gd name="f21" fmla="val 3812"/>
                <a:gd name="f22" fmla="val 5043"/>
                <a:gd name="f23" fmla="val 3837"/>
                <a:gd name="f24" fmla="val 5182"/>
                <a:gd name="f25" fmla="val 3810"/>
                <a:gd name="f26" fmla="val 5318"/>
                <a:gd name="f27" fmla="val 3775"/>
                <a:gd name="f28" fmla="val 98"/>
                <a:gd name="f29" fmla="val 91"/>
                <a:gd name="f30" fmla="val 85"/>
                <a:gd name="f31" fmla="val 2"/>
                <a:gd name="f32" fmla="val 80"/>
                <a:gd name="f33" fmla="val 6"/>
                <a:gd name="f34" fmla="val 73"/>
                <a:gd name="f35" fmla="val 8"/>
                <a:gd name="f36" fmla="val 67"/>
                <a:gd name="f37" fmla="val 12"/>
                <a:gd name="f38" fmla="val 63"/>
                <a:gd name="f39" fmla="val 15"/>
                <a:gd name="f40" fmla="val 60"/>
                <a:gd name="f41" fmla="val 16"/>
                <a:gd name="f42" fmla="val 50"/>
                <a:gd name="f43" fmla="val 28"/>
                <a:gd name="f44" fmla="val 47"/>
                <a:gd name="f45" fmla="val 41"/>
                <a:gd name="f46" fmla="val 56"/>
                <a:gd name="f47" fmla="val 405"/>
                <a:gd name="f48" fmla="val 108"/>
                <a:gd name="f49" fmla="val 748"/>
                <a:gd name="f50" fmla="val 150"/>
                <a:gd name="f51" fmla="val 952"/>
                <a:gd name="f52" fmla="val 125"/>
                <a:gd name="f53" fmla="val 810"/>
                <a:gd name="f54" fmla="val 104"/>
                <a:gd name="f55" fmla="val 664"/>
                <a:gd name="f56" fmla="val 100"/>
                <a:gd name="f57" fmla="val 639"/>
                <a:gd name="f58" fmla="val 76"/>
                <a:gd name="f59" fmla="val 620"/>
                <a:gd name="f60" fmla="val 48"/>
                <a:gd name="f61" fmla="val 36"/>
                <a:gd name="f62" fmla="val 622"/>
                <a:gd name="f63" fmla="val 23"/>
                <a:gd name="f64" fmla="val 629"/>
                <a:gd name="f65" fmla="val 14"/>
                <a:gd name="f66" fmla="val 647"/>
                <a:gd name="f67" fmla="val 660"/>
                <a:gd name="f68" fmla="val 674"/>
                <a:gd name="f69" fmla="val 885"/>
                <a:gd name="f70" fmla="val 7"/>
                <a:gd name="f71" fmla="val 1151"/>
                <a:gd name="f72" fmla="val 30"/>
                <a:gd name="f73" fmla="val 1466"/>
                <a:gd name="f74" fmla="val 111"/>
                <a:gd name="f75" fmla="val 2483"/>
                <a:gd name="f76" fmla="val 367"/>
                <a:gd name="f77" fmla="val 4002"/>
                <a:gd name="f78" fmla="val 1097"/>
                <a:gd name="f79" fmla="val 5824"/>
                <a:gd name="f80" fmla="val 1551"/>
                <a:gd name="f81" fmla="val 6948"/>
                <a:gd name="f82" fmla="val 2044"/>
                <a:gd name="f83" fmla="val 7542"/>
                <a:gd name="f84" fmla="val 2528"/>
                <a:gd name="f85" fmla="val 2539"/>
                <a:gd name="f86" fmla="val 2550"/>
                <a:gd name="f87" fmla="val 2561"/>
                <a:gd name="f88" fmla="val 7541"/>
                <a:gd name="f89" fmla="val 2774"/>
                <a:gd name="f90" fmla="val 7531"/>
                <a:gd name="f91" fmla="val 2995"/>
                <a:gd name="f92" fmla="val 7408"/>
                <a:gd name="f93" fmla="val 3217"/>
                <a:gd name="f94" fmla="val 7173"/>
                <a:gd name="f95" fmla="val 3633"/>
                <a:gd name="f96" fmla="val 6734"/>
                <a:gd name="f97" fmla="val 3996"/>
                <a:gd name="f98" fmla="val 5966"/>
                <a:gd name="f99" fmla="val 4241"/>
                <a:gd name="f100" fmla="val 5325"/>
                <a:gd name="f101" fmla="val 4244"/>
                <a:gd name="f102" fmla="val 5317"/>
                <a:gd name="f103" fmla="val 4245"/>
                <a:gd name="f104" fmla="val 5311"/>
                <a:gd name="f105" fmla="val 4250"/>
                <a:gd name="f106" fmla="val 5304"/>
                <a:gd name="f107" fmla="val 4264"/>
                <a:gd name="f108" fmla="val 5264"/>
                <a:gd name="f109" fmla="val 4278"/>
                <a:gd name="f110" fmla="val 5227"/>
                <a:gd name="f111" fmla="val 4292"/>
                <a:gd name="f112" fmla="val 5192"/>
                <a:gd name="f113" fmla="val 4308"/>
                <a:gd name="f114" fmla="val 5155"/>
                <a:gd name="f115" fmla="val 4319"/>
                <a:gd name="f116" fmla="val 5120"/>
                <a:gd name="f117" fmla="val 4327"/>
                <a:gd name="f118" fmla="val 5096"/>
                <a:gd name="f119" fmla="val 4332"/>
                <a:gd name="f120" fmla="val 5079"/>
                <a:gd name="f121" fmla="val 4337"/>
                <a:gd name="f122" fmla="val 5065"/>
                <a:gd name="f123" fmla="val 4342"/>
                <a:gd name="f124" fmla="val 5055"/>
                <a:gd name="f125" fmla="val 4345"/>
                <a:gd name="f126" fmla="val 5046"/>
                <a:gd name="f127" fmla="val 4344"/>
                <a:gd name="f128" fmla="val 5041"/>
                <a:gd name="f129" fmla="val 4346"/>
                <a:gd name="f130" fmla="val 5036"/>
                <a:gd name="f131" fmla="val 5034"/>
                <a:gd name="f132" fmla="val 4408"/>
                <a:gd name="f133" fmla="val 4861"/>
                <a:gd name="f134" fmla="val 4456"/>
                <a:gd name="f135" fmla="val 4702"/>
                <a:gd name="f136" fmla="val 4493"/>
                <a:gd name="f137" fmla="val 4576"/>
                <a:gd name="f138" fmla="val 4497"/>
                <a:gd name="f139" fmla="val 4566"/>
                <a:gd name="f140" fmla="val 4500"/>
                <a:gd name="f141" fmla="val 4559"/>
                <a:gd name="f142" fmla="val 4506"/>
                <a:gd name="f143" fmla="val 4552"/>
                <a:gd name="f144" fmla="val 4509"/>
                <a:gd name="f145" fmla="val 4548"/>
                <a:gd name="f146" fmla="val 4519"/>
                <a:gd name="f147" fmla="val 4544"/>
                <a:gd name="f148" fmla="val 4526"/>
                <a:gd name="f149" fmla="val 4541"/>
                <a:gd name="f150" fmla="val 5392"/>
                <a:gd name="f151" fmla="val 4218"/>
                <a:gd name="f152" fmla="val 6085"/>
                <a:gd name="f153" fmla="val 3901"/>
                <a:gd name="f154" fmla="val 6598"/>
                <a:gd name="f155" fmla="val 3598"/>
                <a:gd name="f156" fmla="val 6944"/>
                <a:gd name="f157" fmla="val 3392"/>
                <a:gd name="f158" fmla="val 7212"/>
                <a:gd name="f159" fmla="val 3192"/>
                <a:gd name="f160" fmla="val 7394"/>
                <a:gd name="f161" fmla="val 2998"/>
                <a:gd name="f162" fmla="val 7622"/>
                <a:gd name="f163" fmla="val 2758"/>
                <a:gd name="f164" fmla="val 2526"/>
                <a:gd name="f165" fmla="val 7693"/>
                <a:gd name="f166" fmla="val 2309"/>
                <a:gd name="f167" fmla="val 7470"/>
                <a:gd name="f168" fmla="val 681"/>
                <a:gd name="f169" fmla="val 179"/>
                <a:gd name="f170" fmla="val 105"/>
                <a:gd name="f171" fmla="val 1"/>
                <a:gd name="f172" fmla="val 103"/>
                <a:gd name="f173" fmla="*/ f0 1 7722"/>
                <a:gd name="f174" fmla="*/ f1 1 7543"/>
                <a:gd name="f175" fmla="val f2"/>
                <a:gd name="f176" fmla="val f3"/>
                <a:gd name="f177" fmla="val f4"/>
                <a:gd name="f178" fmla="+- f177 0 f175"/>
                <a:gd name="f179" fmla="+- f176 0 f175"/>
                <a:gd name="f180" fmla="*/ f179 1 7722"/>
                <a:gd name="f181" fmla="*/ f178 1 7543"/>
                <a:gd name="f182" fmla="*/ f175 1 f180"/>
                <a:gd name="f183" fmla="*/ f176 1 f180"/>
                <a:gd name="f184" fmla="*/ f175 1 f181"/>
                <a:gd name="f185" fmla="*/ f177 1 f181"/>
                <a:gd name="f186" fmla="*/ f182 f173 1"/>
                <a:gd name="f187" fmla="*/ f183 f173 1"/>
                <a:gd name="f188" fmla="*/ f185 f174 1"/>
                <a:gd name="f189" fmla="*/ f184 f1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6" t="f189" r="f187" b="f188"/>
              <a:pathLst>
                <a:path w="7722" h="754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2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4" y="f46"/>
                  </a:cubicBezTo>
                  <a:cubicBezTo>
                    <a:pt x="f40" y="f47"/>
                    <a:pt x="f48" y="f49"/>
                    <a:pt x="f5" y="f6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57"/>
                  </a:cubicBezTo>
                  <a:cubicBezTo>
                    <a:pt x="f33" y="f66"/>
                    <a:pt x="f2" y="f67"/>
                    <a:pt x="f2" y="f68"/>
                  </a:cubicBezTo>
                  <a:cubicBezTo>
                    <a:pt x="f2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3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1"/>
                  </a:ln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3" y="f164"/>
                    <a:pt x="f165" y="f166"/>
                  </a:cubicBezTo>
                  <a:cubicBezTo>
                    <a:pt x="f167" y="f168"/>
                    <a:pt x="f169" y="f35"/>
                    <a:pt x="f170" y="f171"/>
                  </a:cubicBezTo>
                  <a:cubicBezTo>
                    <a:pt x="f172" y="f2"/>
                    <a:pt x="f56" y="f2"/>
                    <a:pt x="f28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2" name="Google Shape;4979;p66">
              <a:extLst>
                <a:ext uri="{FF2B5EF4-FFF2-40B4-BE49-F238E27FC236}">
                  <a16:creationId xmlns:a16="http://schemas.microsoft.com/office/drawing/2014/main" id="{FA007166-A2AC-4DFC-AA1B-8F2AF0A4FC74}"/>
                </a:ext>
              </a:extLst>
            </p:cNvPr>
            <p:cNvSpPr/>
            <p:nvPr/>
          </p:nvSpPr>
          <p:spPr>
            <a:xfrm rot="10799991">
              <a:off x="8514225" y="4573929"/>
              <a:ext cx="247500" cy="2313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27"/>
                <a:gd name="f4" fmla="val 7876"/>
                <a:gd name="f5" fmla="val 554"/>
                <a:gd name="f6" fmla="val 229"/>
                <a:gd name="f7" fmla="val 2693"/>
                <a:gd name="f8" fmla="val 421"/>
                <a:gd name="f9" fmla="val 7925"/>
                <a:gd name="f10" fmla="val 1168"/>
                <a:gd name="f11" fmla="val 8108"/>
                <a:gd name="f12" fmla="val 2491"/>
                <a:gd name="f13" fmla="val 8167"/>
                <a:gd name="f14" fmla="val 2922"/>
                <a:gd name="f15" fmla="val 7670"/>
                <a:gd name="f16" fmla="val 3651"/>
                <a:gd name="f17" fmla="val 4975"/>
                <a:gd name="f18" fmla="val 4660"/>
                <a:gd name="f19" fmla="val 4940"/>
                <a:gd name="f20" fmla="val 4672"/>
                <a:gd name="f21" fmla="val 4915"/>
                <a:gd name="f22" fmla="val 4699"/>
                <a:gd name="f23" fmla="val 4906"/>
                <a:gd name="f24" fmla="val 4734"/>
                <a:gd name="f25" fmla="val 4678"/>
                <a:gd name="f26" fmla="val 5530"/>
                <a:gd name="f27" fmla="val 3901"/>
                <a:gd name="f28" fmla="val 7607"/>
                <a:gd name="f29" fmla="val 3026"/>
                <a:gd name="f30" fmla="val 7654"/>
                <a:gd name="f31" fmla="val 2998"/>
                <a:gd name="f32" fmla="val 2541"/>
                <a:gd name="f33" fmla="val 2065"/>
                <a:gd name="f34" fmla="val 7075"/>
                <a:gd name="f35" fmla="val 1622"/>
                <a:gd name="f36" fmla="val 5974"/>
                <a:gd name="f37" fmla="val 392"/>
                <a:gd name="f38" fmla="val 2912"/>
                <a:gd name="f39" fmla="val 507"/>
                <a:gd name="f40" fmla="val 718"/>
                <a:gd name="f41" fmla="val 457"/>
                <a:gd name="f42" fmla="val 1"/>
                <a:gd name="f43" fmla="val 404"/>
                <a:gd name="f44" fmla="val 357"/>
                <a:gd name="f45" fmla="val 40"/>
                <a:gd name="f46" fmla="val 349"/>
                <a:gd name="f47" fmla="val 94"/>
                <a:gd name="f48" fmla="val 333"/>
                <a:gd name="f49" fmla="val 192"/>
                <a:gd name="f50" fmla="val 2528"/>
                <a:gd name="f51" fmla="val 1419"/>
                <a:gd name="f52" fmla="val 6057"/>
                <a:gd name="f53" fmla="val 1913"/>
                <a:gd name="f54" fmla="val 7278"/>
                <a:gd name="f55" fmla="val 2428"/>
                <a:gd name="f56" fmla="val 7875"/>
                <a:gd name="f57" fmla="val 2996"/>
                <a:gd name="f58" fmla="val 3011"/>
                <a:gd name="f59" fmla="val 3025"/>
                <a:gd name="f60" fmla="val 3039"/>
                <a:gd name="f61" fmla="val 7874"/>
                <a:gd name="f62" fmla="val 4173"/>
                <a:gd name="f63" fmla="val 7813"/>
                <a:gd name="f64" fmla="val 4977"/>
                <a:gd name="f65" fmla="val 5262"/>
                <a:gd name="f66" fmla="val 5101"/>
                <a:gd name="f67" fmla="val 4846"/>
                <a:gd name="f68" fmla="val 7373"/>
                <a:gd name="f69" fmla="val 3989"/>
                <a:gd name="f70" fmla="val 3210"/>
                <a:gd name="f71" fmla="val 8324"/>
                <a:gd name="f72" fmla="val 2461"/>
                <a:gd name="f73" fmla="val 8219"/>
                <a:gd name="f74" fmla="val 1693"/>
                <a:gd name="f75" fmla="val 6856"/>
                <a:gd name="f76" fmla="val 1045"/>
                <a:gd name="f77" fmla="val 4268"/>
                <a:gd name="f78" fmla="val 538"/>
                <a:gd name="f79" fmla="val 2376"/>
                <a:gd name="f80" fmla="val 165"/>
                <a:gd name="f81" fmla="val 486"/>
                <a:gd name="f82" fmla="val 4"/>
                <a:gd name="f83" fmla="val 466"/>
                <a:gd name="f84" fmla="val 463"/>
                <a:gd name="f85" fmla="val 460"/>
                <a:gd name="f86" fmla="*/ f0 1 8427"/>
                <a:gd name="f87" fmla="*/ f1 1 7876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8427"/>
                <a:gd name="f94" fmla="*/ f91 1 7876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8427" h="7876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5" y="f6"/>
                  </a:cubicBezTo>
                  <a:close/>
                  <a:moveTo>
                    <a:pt x="f41" y="f42"/>
                  </a:moveTo>
                  <a:cubicBezTo>
                    <a:pt x="f43" y="f42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6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42"/>
                  </a:cubicBezTo>
                  <a:cubicBezTo>
                    <a:pt x="f84" y="f42"/>
                    <a:pt x="f85" y="f42"/>
                    <a:pt x="f41" y="f4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3" name="Google Shape;4980;p66">
              <a:extLst>
                <a:ext uri="{FF2B5EF4-FFF2-40B4-BE49-F238E27FC236}">
                  <a16:creationId xmlns:a16="http://schemas.microsoft.com/office/drawing/2014/main" id="{67B274AA-F32E-4E31-9EDE-6437DE8F7A48}"/>
                </a:ext>
              </a:extLst>
            </p:cNvPr>
            <p:cNvSpPr/>
            <p:nvPr/>
          </p:nvSpPr>
          <p:spPr>
            <a:xfrm rot="10799991">
              <a:off x="8632648" y="4668496"/>
              <a:ext cx="67784" cy="34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8"/>
                <a:gd name="f4" fmla="val 1163"/>
                <a:gd name="f5" fmla="val 65"/>
                <a:gd name="f6" fmla="val 1"/>
                <a:gd name="f7" fmla="val 47"/>
                <a:gd name="f8" fmla="val 30"/>
                <a:gd name="f9" fmla="val 9"/>
                <a:gd name="f10" fmla="val 19"/>
                <a:gd name="f11" fmla="val 24"/>
                <a:gd name="f12" fmla="val 50"/>
                <a:gd name="f13" fmla="val 8"/>
                <a:gd name="f14" fmla="val 83"/>
                <a:gd name="f15" fmla="val 34"/>
                <a:gd name="f16" fmla="val 101"/>
                <a:gd name="f17" fmla="val 676"/>
                <a:gd name="f18" fmla="val 543"/>
                <a:gd name="f19" fmla="val 1404"/>
                <a:gd name="f20" fmla="val 1043"/>
                <a:gd name="f21" fmla="val 2241"/>
                <a:gd name="f22" fmla="val 1162"/>
                <a:gd name="f23" fmla="val 2248"/>
                <a:gd name="f24" fmla="val 2275"/>
                <a:gd name="f25" fmla="val 2298"/>
                <a:gd name="f26" fmla="val 1142"/>
                <a:gd name="f27" fmla="val 2304"/>
                <a:gd name="f28" fmla="val 1115"/>
                <a:gd name="f29" fmla="val 1085"/>
                <a:gd name="f30" fmla="val 2287"/>
                <a:gd name="f31" fmla="val 1057"/>
                <a:gd name="f32" fmla="val 2257"/>
                <a:gd name="f33" fmla="val 1054"/>
                <a:gd name="f34" fmla="val 1445"/>
                <a:gd name="f35" fmla="val 937"/>
                <a:gd name="f36" fmla="val 727"/>
                <a:gd name="f37" fmla="val 444"/>
                <a:gd name="f38" fmla="val 96"/>
                <a:gd name="f39" fmla="val 10"/>
                <a:gd name="f40" fmla="val 87"/>
                <a:gd name="f41" fmla="val 4"/>
                <a:gd name="f42" fmla="val 76"/>
                <a:gd name="f43" fmla="*/ f0 1 2308"/>
                <a:gd name="f44" fmla="*/ f1 1 116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2308"/>
                <a:gd name="f51" fmla="*/ f48 1 116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2308" h="116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4" name="Google Shape;4981;p66">
              <a:extLst>
                <a:ext uri="{FF2B5EF4-FFF2-40B4-BE49-F238E27FC236}">
                  <a16:creationId xmlns:a16="http://schemas.microsoft.com/office/drawing/2014/main" id="{A7E46581-44DF-4BAD-87AF-2C1CE053A950}"/>
                </a:ext>
              </a:extLst>
            </p:cNvPr>
            <p:cNvSpPr/>
            <p:nvPr/>
          </p:nvSpPr>
          <p:spPr>
            <a:xfrm rot="10799991">
              <a:off x="8585950" y="4684169"/>
              <a:ext cx="88751" cy="190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22"/>
                <a:gd name="f4" fmla="val 650"/>
                <a:gd name="f5" fmla="val 64"/>
                <a:gd name="f6" fmla="val 46"/>
                <a:gd name="f7" fmla="val 28"/>
                <a:gd name="f8" fmla="val 9"/>
                <a:gd name="f9" fmla="val 18"/>
                <a:gd name="f10" fmla="val 24"/>
                <a:gd name="f11" fmla="val 1"/>
                <a:gd name="f12" fmla="val 51"/>
                <a:gd name="f13" fmla="val 8"/>
                <a:gd name="f14" fmla="val 85"/>
                <a:gd name="f15" fmla="val 33"/>
                <a:gd name="f16" fmla="val 101"/>
                <a:gd name="f17" fmla="val 585"/>
                <a:gd name="f18" fmla="val 460"/>
                <a:gd name="f19" fmla="val 1254"/>
                <a:gd name="f20" fmla="val 649"/>
                <a:gd name="f21" fmla="val 1920"/>
                <a:gd name="f22" fmla="val 2279"/>
                <a:gd name="f23" fmla="val 2640"/>
                <a:gd name="f24" fmla="val 594"/>
                <a:gd name="f25" fmla="val 2979"/>
                <a:gd name="f26" fmla="val 480"/>
                <a:gd name="f27" fmla="val 3008"/>
                <a:gd name="f28" fmla="val 471"/>
                <a:gd name="f29" fmla="val 3021"/>
                <a:gd name="f30" fmla="val 438"/>
                <a:gd name="f31" fmla="val 3013"/>
                <a:gd name="f32" fmla="val 410"/>
                <a:gd name="f33" fmla="val 3006"/>
                <a:gd name="f34" fmla="val 388"/>
                <a:gd name="f35" fmla="val 2985"/>
                <a:gd name="f36" fmla="val 374"/>
                <a:gd name="f37" fmla="val 2962"/>
                <a:gd name="f38" fmla="val 2956"/>
                <a:gd name="f39" fmla="val 2949"/>
                <a:gd name="f40" fmla="val 375"/>
                <a:gd name="f41" fmla="val 2943"/>
                <a:gd name="f42" fmla="val 377"/>
                <a:gd name="f43" fmla="val 2616"/>
                <a:gd name="f44" fmla="val 486"/>
                <a:gd name="f45" fmla="val 2270"/>
                <a:gd name="f46" fmla="val 539"/>
                <a:gd name="f47" fmla="val 1922"/>
                <a:gd name="f48" fmla="val 1278"/>
                <a:gd name="f49" fmla="val 629"/>
                <a:gd name="f50" fmla="val 357"/>
                <a:gd name="f51" fmla="val 93"/>
                <a:gd name="f52" fmla="val 3"/>
                <a:gd name="f53" fmla="val 74"/>
                <a:gd name="f54" fmla="*/ f0 1 3022"/>
                <a:gd name="f55" fmla="*/ f1 1 650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3022"/>
                <a:gd name="f62" fmla="*/ f59 1 650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3022" h="65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13"/>
                  </a:cubicBezTo>
                  <a:cubicBezTo>
                    <a:pt x="f14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5" name="Google Shape;4982;p66">
              <a:extLst>
                <a:ext uri="{FF2B5EF4-FFF2-40B4-BE49-F238E27FC236}">
                  <a16:creationId xmlns:a16="http://schemas.microsoft.com/office/drawing/2014/main" id="{21197BE1-FE1A-4176-B37D-0956D62DB237}"/>
                </a:ext>
              </a:extLst>
            </p:cNvPr>
            <p:cNvSpPr/>
            <p:nvPr/>
          </p:nvSpPr>
          <p:spPr>
            <a:xfrm rot="10799991">
              <a:off x="8631761" y="4703170"/>
              <a:ext cx="20793" cy="743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08"/>
                <a:gd name="f5" fmla="val 253"/>
                <a:gd name="f6" fmla="val 63"/>
                <a:gd name="f7" fmla="val 40"/>
                <a:gd name="f8" fmla="val 19"/>
                <a:gd name="f9" fmla="val 14"/>
                <a:gd name="f10" fmla="val 11"/>
                <a:gd name="f11" fmla="val 36"/>
                <a:gd name="f12" fmla="val 65"/>
                <a:gd name="f13" fmla="val 96"/>
                <a:gd name="f14" fmla="val 43"/>
                <a:gd name="f15" fmla="val 107"/>
                <a:gd name="f16" fmla="val 236"/>
                <a:gd name="f17" fmla="val 439"/>
                <a:gd name="f18" fmla="val 228"/>
                <a:gd name="f19" fmla="val 642"/>
                <a:gd name="f20" fmla="val 649"/>
                <a:gd name="f21" fmla="val 678"/>
                <a:gd name="f22" fmla="val 702"/>
                <a:gd name="f23" fmla="val 231"/>
                <a:gd name="f24" fmla="val 705"/>
                <a:gd name="f25" fmla="val 203"/>
                <a:gd name="f26" fmla="val 173"/>
                <a:gd name="f27" fmla="val 688"/>
                <a:gd name="f28" fmla="val 146"/>
                <a:gd name="f29" fmla="val 657"/>
                <a:gd name="f30" fmla="val 143"/>
                <a:gd name="f31" fmla="val 461"/>
                <a:gd name="f32" fmla="val 119"/>
                <a:gd name="f33" fmla="val 266"/>
                <a:gd name="f34" fmla="val 73"/>
                <a:gd name="f35" fmla="val 83"/>
                <a:gd name="f36" fmla="val 3"/>
                <a:gd name="f37" fmla="val 76"/>
                <a:gd name="f38" fmla="val 1"/>
                <a:gd name="f39" fmla="val 70"/>
                <a:gd name="f40" fmla="*/ f1 1 708"/>
                <a:gd name="f41" fmla="*/ f2 1 253"/>
                <a:gd name="f42" fmla="val f3"/>
                <a:gd name="f43" fmla="val f4"/>
                <a:gd name="f44" fmla="val f5"/>
                <a:gd name="f45" fmla="+- f44 0 f42"/>
                <a:gd name="f46" fmla="+- f43 0 f42"/>
                <a:gd name="f47" fmla="*/ f46 1 708"/>
                <a:gd name="f48" fmla="*/ f45 1 253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08" h="25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3" y="f12"/>
                    <a:pt x="f9" y="f13"/>
                    <a:pt x="f14" y="f15"/>
                  </a:cubicBezTo>
                  <a:cubicBezTo>
                    <a:pt x="f16" y="f0"/>
                    <a:pt x="f17" y="f18"/>
                    <a:pt x="f19" y="f5"/>
                  </a:cubicBezTo>
                  <a:lnTo>
                    <a:pt x="f20" y="f5"/>
                  </a:lnTo>
                  <a:cubicBezTo>
                    <a:pt x="f21" y="f5"/>
                    <a:pt x="f22" y="f23"/>
                    <a:pt x="f24" y="f25"/>
                  </a:cubicBezTo>
                  <a:cubicBezTo>
                    <a:pt x="f4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6" name="Google Shape;4983;p66">
              <a:extLst>
                <a:ext uri="{FF2B5EF4-FFF2-40B4-BE49-F238E27FC236}">
                  <a16:creationId xmlns:a16="http://schemas.microsoft.com/office/drawing/2014/main" id="{797FBFF5-7AA3-4689-9133-F42108DBA62D}"/>
                </a:ext>
              </a:extLst>
            </p:cNvPr>
            <p:cNvSpPr/>
            <p:nvPr/>
          </p:nvSpPr>
          <p:spPr>
            <a:xfrm rot="10799991">
              <a:off x="8721428" y="4718806"/>
              <a:ext cx="26846" cy="844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"/>
                <a:gd name="f4" fmla="val 2875"/>
                <a:gd name="f5" fmla="val 55"/>
                <a:gd name="f6" fmla="val 25"/>
                <a:gd name="f7" fmla="val 1"/>
                <a:gd name="f8" fmla="val 24"/>
                <a:gd name="f9" fmla="val 54"/>
                <a:gd name="f10" fmla="val 21"/>
                <a:gd name="f11" fmla="val 1037"/>
                <a:gd name="f12" fmla="val 298"/>
                <a:gd name="f13" fmla="val 2004"/>
                <a:gd name="f14" fmla="val 802"/>
                <a:gd name="f15" fmla="val 2848"/>
                <a:gd name="f16" fmla="val 811"/>
                <a:gd name="f17" fmla="val 2865"/>
                <a:gd name="f18" fmla="val 831"/>
                <a:gd name="f19" fmla="val 2874"/>
                <a:gd name="f20" fmla="val 849"/>
                <a:gd name="f21" fmla="val 859"/>
                <a:gd name="f22" fmla="val 868"/>
                <a:gd name="f23" fmla="val 2871"/>
                <a:gd name="f24" fmla="val 878"/>
                <a:gd name="f25" fmla="val 2867"/>
                <a:gd name="f26" fmla="val 904"/>
                <a:gd name="f27" fmla="val 2851"/>
                <a:gd name="f28" fmla="val 2820"/>
                <a:gd name="f29" fmla="val 896"/>
                <a:gd name="f30" fmla="val 2793"/>
                <a:gd name="f31" fmla="val 402"/>
                <a:gd name="f32" fmla="val 1965"/>
                <a:gd name="f33" fmla="val 130"/>
                <a:gd name="f34" fmla="val 1018"/>
                <a:gd name="f35" fmla="val 110"/>
                <a:gd name="f36" fmla="val 53"/>
                <a:gd name="f37" fmla="val 23"/>
                <a:gd name="f38" fmla="val 90"/>
                <a:gd name="f39" fmla="val 2"/>
                <a:gd name="f40" fmla="*/ f0 1 914"/>
                <a:gd name="f41" fmla="*/ f1 1 2875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4"/>
                <a:gd name="f48" fmla="*/ f45 1 287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4" h="287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37"/>
                    <a:pt x="f38" y="f39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7" name="Google Shape;4984;p66">
              <a:extLst>
                <a:ext uri="{FF2B5EF4-FFF2-40B4-BE49-F238E27FC236}">
                  <a16:creationId xmlns:a16="http://schemas.microsoft.com/office/drawing/2014/main" id="{07B8B2C5-A758-45CB-B5C1-70A6B34F7FB6}"/>
                </a:ext>
              </a:extLst>
            </p:cNvPr>
            <p:cNvSpPr/>
            <p:nvPr/>
          </p:nvSpPr>
          <p:spPr>
            <a:xfrm rot="10799991">
              <a:off x="8710272" y="4706516"/>
              <a:ext cx="7223" cy="6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6"/>
                <a:gd name="f4" fmla="val 225"/>
                <a:gd name="f5" fmla="val 61"/>
                <a:gd name="f6" fmla="val 47"/>
                <a:gd name="f7" fmla="val 33"/>
                <a:gd name="f8" fmla="val 6"/>
                <a:gd name="f9" fmla="val 21"/>
                <a:gd name="f10" fmla="val 17"/>
                <a:gd name="f11" fmla="val 1"/>
                <a:gd name="f12" fmla="val 40"/>
                <a:gd name="f13" fmla="val 2"/>
                <a:gd name="f14" fmla="val 74"/>
                <a:gd name="f15" fmla="val 24"/>
                <a:gd name="f16" fmla="val 95"/>
                <a:gd name="f17" fmla="val 146"/>
                <a:gd name="f18" fmla="val 210"/>
                <a:gd name="f19" fmla="val 157"/>
                <a:gd name="f20" fmla="val 219"/>
                <a:gd name="f21" fmla="val 169"/>
                <a:gd name="f22" fmla="val 183"/>
                <a:gd name="f23" fmla="val 197"/>
                <a:gd name="f24" fmla="val 212"/>
                <a:gd name="f25" fmla="val 224"/>
                <a:gd name="f26" fmla="val 209"/>
                <a:gd name="f27" fmla="val 186"/>
                <a:gd name="f28" fmla="val 244"/>
                <a:gd name="f29" fmla="val 152"/>
                <a:gd name="f30" fmla="val 223"/>
                <a:gd name="f31" fmla="val 131"/>
                <a:gd name="f32" fmla="val 99"/>
                <a:gd name="f33" fmla="val 15"/>
                <a:gd name="f34" fmla="val 88"/>
                <a:gd name="f35" fmla="val 5"/>
                <a:gd name="f36" fmla="val 75"/>
                <a:gd name="f37" fmla="*/ f0 1 246"/>
                <a:gd name="f38" fmla="*/ f1 1 22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46"/>
                <a:gd name="f45" fmla="*/ f42 1 22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46" h="22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8" name="Google Shape;4985;p66">
              <a:extLst>
                <a:ext uri="{FF2B5EF4-FFF2-40B4-BE49-F238E27FC236}">
                  <a16:creationId xmlns:a16="http://schemas.microsoft.com/office/drawing/2014/main" id="{ABA3AC91-BF1A-4714-B816-2C4C5A14E6BE}"/>
                </a:ext>
              </a:extLst>
            </p:cNvPr>
            <p:cNvSpPr/>
            <p:nvPr/>
          </p:nvSpPr>
          <p:spPr>
            <a:xfrm rot="10799991">
              <a:off x="8578397" y="4758336"/>
              <a:ext cx="77980" cy="18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5"/>
                <a:gd name="f4" fmla="val 644"/>
                <a:gd name="f5" fmla="val 59"/>
                <a:gd name="f6" fmla="val 1"/>
                <a:gd name="f7" fmla="val 32"/>
                <a:gd name="f8" fmla="val 12"/>
                <a:gd name="f9" fmla="val 19"/>
                <a:gd name="f10" fmla="val 6"/>
                <a:gd name="f11" fmla="val 45"/>
                <a:gd name="f12" fmla="val 74"/>
                <a:gd name="f13" fmla="val 18"/>
                <a:gd name="f14" fmla="val 105"/>
                <a:gd name="f15" fmla="val 49"/>
                <a:gd name="f16" fmla="val 109"/>
                <a:gd name="f17" fmla="val 2584"/>
                <a:gd name="f18" fmla="val 642"/>
                <a:gd name="f19" fmla="val 2587"/>
                <a:gd name="f20" fmla="val 643"/>
                <a:gd name="f21" fmla="val 2591"/>
                <a:gd name="f22" fmla="val 2594"/>
                <a:gd name="f23" fmla="val 2619"/>
                <a:gd name="f24" fmla="val 2642"/>
                <a:gd name="f25" fmla="val 626"/>
                <a:gd name="f26" fmla="val 2649"/>
                <a:gd name="f27" fmla="val 599"/>
                <a:gd name="f28" fmla="val 571"/>
                <a:gd name="f29" fmla="val 2637"/>
                <a:gd name="f30" fmla="val 541"/>
                <a:gd name="f31" fmla="val 2607"/>
                <a:gd name="f32" fmla="val 535"/>
                <a:gd name="f33" fmla="val 72"/>
                <a:gd name="f34" fmla="val 2"/>
                <a:gd name="f35" fmla="val 67"/>
                <a:gd name="f36" fmla="val 63"/>
                <a:gd name="f37" fmla="*/ f0 1 2655"/>
                <a:gd name="f38" fmla="*/ f1 1 644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655"/>
                <a:gd name="f45" fmla="*/ f42 1 644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655" h="6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6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9" name="Google Shape;4986;p66">
              <a:extLst>
                <a:ext uri="{FF2B5EF4-FFF2-40B4-BE49-F238E27FC236}">
                  <a16:creationId xmlns:a16="http://schemas.microsoft.com/office/drawing/2014/main" id="{A4070B62-C9E0-40DF-8175-501D98A9CB6F}"/>
                </a:ext>
              </a:extLst>
            </p:cNvPr>
            <p:cNvSpPr/>
            <p:nvPr/>
          </p:nvSpPr>
          <p:spPr>
            <a:xfrm rot="10799991">
              <a:off x="8671410" y="4778709"/>
              <a:ext cx="9692" cy="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0"/>
                <a:gd name="f4" fmla="val 159"/>
                <a:gd name="f5" fmla="val 69"/>
                <a:gd name="f6" fmla="val 64"/>
                <a:gd name="f7" fmla="val 59"/>
                <a:gd name="f8" fmla="val 53"/>
                <a:gd name="f9" fmla="val 1"/>
                <a:gd name="f10" fmla="val 24"/>
                <a:gd name="f11" fmla="val 25"/>
                <a:gd name="f12" fmla="val 55"/>
                <a:gd name="f13" fmla="val 83"/>
                <a:gd name="f14" fmla="val 109"/>
                <a:gd name="f15" fmla="val 115"/>
                <a:gd name="f16" fmla="val 110"/>
                <a:gd name="f17" fmla="val 186"/>
                <a:gd name="f18" fmla="val 125"/>
                <a:gd name="f19" fmla="val 243"/>
                <a:gd name="f20" fmla="val 153"/>
                <a:gd name="f21" fmla="val 250"/>
                <a:gd name="f22" fmla="val 157"/>
                <a:gd name="f23" fmla="val 259"/>
                <a:gd name="f24" fmla="val 267"/>
                <a:gd name="f25" fmla="val 288"/>
                <a:gd name="f26" fmla="val 307"/>
                <a:gd name="f27" fmla="val 147"/>
                <a:gd name="f28" fmla="val 316"/>
                <a:gd name="f29" fmla="val 129"/>
                <a:gd name="f30" fmla="val 102"/>
                <a:gd name="f31" fmla="val 318"/>
                <a:gd name="f32" fmla="val 293"/>
                <a:gd name="f33" fmla="val 222"/>
                <a:gd name="f34" fmla="val 20"/>
                <a:gd name="f35" fmla="val 146"/>
                <a:gd name="f36" fmla="*/ f0 1 330"/>
                <a:gd name="f37" fmla="*/ f1 1 15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30"/>
                <a:gd name="f44" fmla="*/ f41 1 15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30" h="1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9"/>
                    <a:pt x="f9" y="f11"/>
                    <a:pt x="f9" y="f12"/>
                  </a:cubicBezTo>
                  <a:cubicBezTo>
                    <a:pt x="f9" y="f13"/>
                    <a:pt x="f11" y="f14"/>
                    <a:pt x="f12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5"/>
                    <a:pt x="f32" y="f1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0" name="Google Shape;4987;p66">
              <a:extLst>
                <a:ext uri="{FF2B5EF4-FFF2-40B4-BE49-F238E27FC236}">
                  <a16:creationId xmlns:a16="http://schemas.microsoft.com/office/drawing/2014/main" id="{6AD6D518-28B3-4811-87FE-82D70A680B6D}"/>
                </a:ext>
              </a:extLst>
            </p:cNvPr>
            <p:cNvSpPr/>
            <p:nvPr/>
          </p:nvSpPr>
          <p:spPr>
            <a:xfrm rot="10799991">
              <a:off x="8626148" y="4757010"/>
              <a:ext cx="14511" cy="537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94"/>
                <a:gd name="f5" fmla="val 183"/>
                <a:gd name="f6" fmla="val 60"/>
                <a:gd name="f7" fmla="val 36"/>
                <a:gd name="f8" fmla="val 13"/>
                <a:gd name="f9" fmla="val 19"/>
                <a:gd name="f10" fmla="val 8"/>
                <a:gd name="f11" fmla="val 45"/>
                <a:gd name="f12" fmla="val 1"/>
                <a:gd name="f13" fmla="val 76"/>
                <a:gd name="f14" fmla="val 21"/>
                <a:gd name="f15" fmla="val 104"/>
                <a:gd name="f16" fmla="val 51"/>
                <a:gd name="f17" fmla="val 109"/>
                <a:gd name="f18" fmla="val 422"/>
                <a:gd name="f19" fmla="val 427"/>
                <a:gd name="f20" fmla="val 430"/>
                <a:gd name="f21" fmla="val 434"/>
                <a:gd name="f22" fmla="val 461"/>
                <a:gd name="f23" fmla="val 484"/>
                <a:gd name="f24" fmla="val 164"/>
                <a:gd name="f25" fmla="val 487"/>
                <a:gd name="f26" fmla="val 137"/>
                <a:gd name="f27" fmla="val 107"/>
                <a:gd name="f28" fmla="val 475"/>
                <a:gd name="f29" fmla="val 79"/>
                <a:gd name="f30" fmla="val 444"/>
                <a:gd name="f31" fmla="val 73"/>
                <a:gd name="f32" fmla="val 72"/>
                <a:gd name="f33" fmla="val 2"/>
                <a:gd name="f34" fmla="val 68"/>
                <a:gd name="f35" fmla="val 64"/>
                <a:gd name="f36" fmla="*/ f1 1 494"/>
                <a:gd name="f37" fmla="*/ f2 1 183"/>
                <a:gd name="f38" fmla="val f3"/>
                <a:gd name="f39" fmla="val f4"/>
                <a:gd name="f40" fmla="val f5"/>
                <a:gd name="f41" fmla="+- f40 0 f38"/>
                <a:gd name="f42" fmla="+- f39 0 f38"/>
                <a:gd name="f43" fmla="*/ f42 1 494"/>
                <a:gd name="f44" fmla="*/ f41 1 18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4" h="18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0"/>
                  </a:lnTo>
                  <a:cubicBezTo>
                    <a:pt x="f19" y="f5"/>
                    <a:pt x="f20" y="f5"/>
                    <a:pt x="f21" y="f5"/>
                  </a:cubicBezTo>
                  <a:cubicBezTo>
                    <a:pt x="f22" y="f5"/>
                    <a:pt x="f23" y="f24"/>
                    <a:pt x="f25" y="f26"/>
                  </a:cubicBezTo>
                  <a:cubicBezTo>
                    <a:pt x="f4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12"/>
                    <a:pt x="f35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1" name="Google Shape;4988;p66">
              <a:extLst>
                <a:ext uri="{FF2B5EF4-FFF2-40B4-BE49-F238E27FC236}">
                  <a16:creationId xmlns:a16="http://schemas.microsoft.com/office/drawing/2014/main" id="{8780EF51-E7B0-48E1-A75A-01D35E448A4C}"/>
                </a:ext>
              </a:extLst>
            </p:cNvPr>
            <p:cNvSpPr/>
            <p:nvPr/>
          </p:nvSpPr>
          <p:spPr>
            <a:xfrm rot="10799991">
              <a:off x="8664826" y="4590095"/>
              <a:ext cx="28520" cy="254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867"/>
                <a:gd name="f5" fmla="val 65"/>
                <a:gd name="f6" fmla="val 1"/>
                <a:gd name="f7" fmla="val 57"/>
                <a:gd name="f8" fmla="val 49"/>
                <a:gd name="f9" fmla="val 2"/>
                <a:gd name="f10" fmla="val 42"/>
                <a:gd name="f11" fmla="val 6"/>
                <a:gd name="f12" fmla="val 13"/>
                <a:gd name="f13" fmla="val 19"/>
                <a:gd name="f14" fmla="val 50"/>
                <a:gd name="f15" fmla="val 78"/>
                <a:gd name="f16" fmla="val 95"/>
                <a:gd name="f17" fmla="val 262"/>
                <a:gd name="f18" fmla="val 193"/>
                <a:gd name="f19" fmla="val 452"/>
                <a:gd name="f20" fmla="val 341"/>
                <a:gd name="f21" fmla="val 605"/>
                <a:gd name="f22" fmla="val 500"/>
                <a:gd name="f23" fmla="val 771"/>
                <a:gd name="f24" fmla="val 704"/>
                <a:gd name="f25" fmla="val 866"/>
                <a:gd name="f26" fmla="val 898"/>
                <a:gd name="f27" fmla="val 903"/>
                <a:gd name="f28" fmla="val 908"/>
                <a:gd name="f29" fmla="val 918"/>
                <a:gd name="f30" fmla="val 863"/>
                <a:gd name="f31" fmla="val 948"/>
                <a:gd name="f32" fmla="val 862"/>
                <a:gd name="f33" fmla="val 970"/>
                <a:gd name="f34" fmla="val 836"/>
                <a:gd name="f35" fmla="val 806"/>
                <a:gd name="f36" fmla="val 969"/>
                <a:gd name="f37" fmla="val 776"/>
                <a:gd name="f38" fmla="val 946"/>
                <a:gd name="f39" fmla="val 754"/>
                <a:gd name="f40" fmla="val 916"/>
                <a:gd name="f41" fmla="val 914"/>
                <a:gd name="f42" fmla="val 753"/>
                <a:gd name="f43" fmla="val 912"/>
                <a:gd name="f44" fmla="val 752"/>
                <a:gd name="f45" fmla="val 911"/>
                <a:gd name="f46" fmla="val 907"/>
                <a:gd name="f47" fmla="val 899"/>
                <a:gd name="f48" fmla="val 734"/>
                <a:gd name="f49" fmla="val 562"/>
                <a:gd name="f50" fmla="val 671"/>
                <a:gd name="f51" fmla="val 421"/>
                <a:gd name="f52" fmla="val 527"/>
                <a:gd name="f53" fmla="val 284"/>
                <a:gd name="f54" fmla="val 385"/>
                <a:gd name="f55" fmla="val 205"/>
                <a:gd name="f56" fmla="val 114"/>
                <a:gd name="f57" fmla="val 32"/>
                <a:gd name="f58" fmla="val 105"/>
                <a:gd name="f59" fmla="val 86"/>
                <a:gd name="f60" fmla="*/ f0 1 971"/>
                <a:gd name="f61" fmla="*/ f1 1 867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971"/>
                <a:gd name="f68" fmla="*/ f65 1 867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971" h="8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2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27" y="f39"/>
                    <a:pt x="f47" y="f39"/>
                  </a:cubicBezTo>
                  <a:cubicBezTo>
                    <a:pt x="f48" y="f39"/>
                    <a:pt x="f49" y="f50"/>
                    <a:pt x="f51" y="f52"/>
                  </a:cubicBezTo>
                  <a:cubicBezTo>
                    <a:pt x="f53" y="f54"/>
                    <a:pt x="f18" y="f55"/>
                    <a:pt x="f56" y="f57"/>
                  </a:cubicBezTo>
                  <a:cubicBezTo>
                    <a:pt x="f58" y="f12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2" name="Google Shape;4989;p66">
              <a:extLst>
                <a:ext uri="{FF2B5EF4-FFF2-40B4-BE49-F238E27FC236}">
                  <a16:creationId xmlns:a16="http://schemas.microsoft.com/office/drawing/2014/main" id="{59ADC894-F0FC-4B1B-97FC-46847CE64946}"/>
                </a:ext>
              </a:extLst>
            </p:cNvPr>
            <p:cNvSpPr/>
            <p:nvPr/>
          </p:nvSpPr>
          <p:spPr>
            <a:xfrm rot="10799991">
              <a:off x="8669399" y="4604955"/>
              <a:ext cx="9189" cy="8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291"/>
                <a:gd name="f5" fmla="val 61"/>
                <a:gd name="f6" fmla="val 46"/>
                <a:gd name="f7" fmla="val 32"/>
                <a:gd name="f8" fmla="val 6"/>
                <a:gd name="f9" fmla="val 20"/>
                <a:gd name="f10" fmla="val 17"/>
                <a:gd name="f11" fmla="val 40"/>
                <a:gd name="f12" fmla="val 2"/>
                <a:gd name="f13" fmla="val 74"/>
                <a:gd name="f14" fmla="val 23"/>
                <a:gd name="f15" fmla="val 95"/>
                <a:gd name="f16" fmla="val 214"/>
                <a:gd name="f17" fmla="val 276"/>
                <a:gd name="f18" fmla="val 224"/>
                <a:gd name="f19" fmla="val 285"/>
                <a:gd name="f20" fmla="val 237"/>
                <a:gd name="f21" fmla="val 290"/>
                <a:gd name="f22" fmla="val 251"/>
                <a:gd name="f23" fmla="val 265"/>
                <a:gd name="f24" fmla="val 279"/>
                <a:gd name="f25" fmla="val 292"/>
                <a:gd name="f26" fmla="val 273"/>
                <a:gd name="f27" fmla="val 312"/>
                <a:gd name="f28" fmla="val 311"/>
                <a:gd name="f29" fmla="val 216"/>
                <a:gd name="f30" fmla="val 289"/>
                <a:gd name="f31" fmla="val 195"/>
                <a:gd name="f32" fmla="val 99"/>
                <a:gd name="f33" fmla="val 16"/>
                <a:gd name="f34" fmla="val 87"/>
                <a:gd name="f35" fmla="val 5"/>
                <a:gd name="f36" fmla="*/ f0 1 313"/>
                <a:gd name="f37" fmla="*/ f1 1 29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13"/>
                <a:gd name="f44" fmla="*/ f41 1 29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13" h="2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cubicBezTo>
                    <a:pt x="f27" y="f22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3" name="Google Shape;4990;p66">
            <a:extLst>
              <a:ext uri="{FF2B5EF4-FFF2-40B4-BE49-F238E27FC236}">
                <a16:creationId xmlns:a16="http://schemas.microsoft.com/office/drawing/2014/main" id="{7C34E3B5-EF15-4B5A-A268-B548DC6A4B8B}"/>
              </a:ext>
            </a:extLst>
          </p:cNvPr>
          <p:cNvGrpSpPr/>
          <p:nvPr/>
        </p:nvGrpSpPr>
        <p:grpSpPr>
          <a:xfrm>
            <a:off x="480087" y="4463488"/>
            <a:ext cx="379786" cy="304303"/>
            <a:chOff x="480087" y="4463488"/>
            <a:chExt cx="379786" cy="304303"/>
          </a:xfrm>
        </p:grpSpPr>
        <p:sp>
          <p:nvSpPr>
            <p:cNvPr id="134" name="Google Shape;4991;p66">
              <a:extLst>
                <a:ext uri="{FF2B5EF4-FFF2-40B4-BE49-F238E27FC236}">
                  <a16:creationId xmlns:a16="http://schemas.microsoft.com/office/drawing/2014/main" id="{DB6C37B0-2248-4891-BEC1-919B8D740049}"/>
                </a:ext>
              </a:extLst>
            </p:cNvPr>
            <p:cNvSpPr/>
            <p:nvPr/>
          </p:nvSpPr>
          <p:spPr>
            <a:xfrm>
              <a:off x="480087" y="4463488"/>
              <a:ext cx="379786" cy="304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1"/>
                <a:gd name="f4" fmla="val 10361"/>
                <a:gd name="f5" fmla="val 6560"/>
                <a:gd name="f6" fmla="val 6016"/>
                <a:gd name="f7" fmla="val 5484"/>
                <a:gd name="f8" fmla="val 101"/>
                <a:gd name="f9" fmla="val 4977"/>
                <a:gd name="f10" fmla="val 304"/>
                <a:gd name="f11" fmla="val 2557"/>
                <a:gd name="f12" fmla="val 1269"/>
                <a:gd name="f13" fmla="val 2080"/>
                <a:gd name="f14" fmla="val 3091"/>
                <a:gd name="f15" fmla="val 1889"/>
                <a:gd name="f16" fmla="val 3962"/>
                <a:gd name="f17" fmla="val 603"/>
                <a:gd name="f18" fmla="val 4831"/>
                <a:gd name="f19" fmla="val 1"/>
                <a:gd name="f20" fmla="val 6433"/>
                <a:gd name="f21" fmla="val 475"/>
                <a:gd name="f22" fmla="val 7920"/>
                <a:gd name="f23" fmla="val 849"/>
                <a:gd name="f24" fmla="val 9100"/>
                <a:gd name="f25" fmla="val 2014"/>
                <a:gd name="f26" fmla="val 4156"/>
                <a:gd name="f27" fmla="val 4545"/>
                <a:gd name="f28" fmla="val 4961"/>
                <a:gd name="f29" fmla="val 10318"/>
                <a:gd name="f30" fmla="val 5390"/>
                <a:gd name="f31" fmla="val 10234"/>
                <a:gd name="f32" fmla="val 7156"/>
                <a:gd name="f33" fmla="val 9886"/>
                <a:gd name="f34" fmla="val 8244"/>
                <a:gd name="f35" fmla="val 9019"/>
                <a:gd name="f36" fmla="val 8963"/>
                <a:gd name="f37" fmla="val 8447"/>
                <a:gd name="f38" fmla="val 9635"/>
                <a:gd name="f39" fmla="val 7911"/>
                <a:gd name="f40" fmla="val 9753"/>
                <a:gd name="f41" fmla="val 7850"/>
                <a:gd name="f42" fmla="val 10099"/>
                <a:gd name="f43" fmla="val 10160"/>
                <a:gd name="f44" fmla="val 10227"/>
                <a:gd name="f45" fmla="val 7851"/>
                <a:gd name="f46" fmla="val 10299"/>
                <a:gd name="f47" fmla="val 7859"/>
                <a:gd name="f48" fmla="val 10334"/>
                <a:gd name="f49" fmla="val 7863"/>
                <a:gd name="f50" fmla="val 10440"/>
                <a:gd name="f51" fmla="val 7868"/>
                <a:gd name="f52" fmla="val 10502"/>
                <a:gd name="f53" fmla="val 11291"/>
                <a:gd name="f54" fmla="val 12015"/>
                <a:gd name="f55" fmla="val 7473"/>
                <a:gd name="f56" fmla="val 12440"/>
                <a:gd name="f57" fmla="val 6812"/>
                <a:gd name="f58" fmla="val 12903"/>
                <a:gd name="f59" fmla="val 6095"/>
                <a:gd name="f60" fmla="val 12930"/>
                <a:gd name="f61" fmla="val 5185"/>
                <a:gd name="f62" fmla="val 12512"/>
                <a:gd name="f63" fmla="val 4438"/>
                <a:gd name="f64" fmla="val 12482"/>
                <a:gd name="f65" fmla="val 4387"/>
                <a:gd name="f66" fmla="val 11784"/>
                <a:gd name="f67" fmla="val 3155"/>
                <a:gd name="f68" fmla="val 10710"/>
                <a:gd name="f69" fmla="val 2047"/>
                <a:gd name="f70" fmla="val 9394"/>
                <a:gd name="f71" fmla="val 688"/>
                <a:gd name="f72" fmla="val 7997"/>
                <a:gd name="f73" fmla="*/ f0 1 12931"/>
                <a:gd name="f74" fmla="*/ f1 1 10361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2931"/>
                <a:gd name="f81" fmla="*/ f78 1 10361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2931" h="103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5" name="Google Shape;4992;p66">
              <a:extLst>
                <a:ext uri="{FF2B5EF4-FFF2-40B4-BE49-F238E27FC236}">
                  <a16:creationId xmlns:a16="http://schemas.microsoft.com/office/drawing/2014/main" id="{0E08DFA4-77AB-44C1-8E48-2469035D76D2}"/>
                </a:ext>
              </a:extLst>
            </p:cNvPr>
            <p:cNvSpPr/>
            <p:nvPr/>
          </p:nvSpPr>
          <p:spPr>
            <a:xfrm>
              <a:off x="556833" y="4532534"/>
              <a:ext cx="227731" cy="166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54"/>
                <a:gd name="f4" fmla="val 5653"/>
                <a:gd name="f5" fmla="val 3951"/>
                <a:gd name="f6" fmla="val 3715"/>
                <a:gd name="f7" fmla="val 3475"/>
                <a:gd name="f8" fmla="val 43"/>
                <a:gd name="f9" fmla="val 3235"/>
                <a:gd name="f10" fmla="val 139"/>
                <a:gd name="f11" fmla="val 2684"/>
                <a:gd name="f12" fmla="val 359"/>
                <a:gd name="f13" fmla="val 2287"/>
                <a:gd name="f14" fmla="val 641"/>
                <a:gd name="f15" fmla="val 2020"/>
                <a:gd name="f16" fmla="val 1004"/>
                <a:gd name="f17" fmla="val 1731"/>
                <a:gd name="f18" fmla="val 1396"/>
                <a:gd name="f19" fmla="val 1639"/>
                <a:gd name="f20" fmla="val 1826"/>
                <a:gd name="f21" fmla="val 1559"/>
                <a:gd name="f22" fmla="val 2206"/>
                <a:gd name="f23" fmla="val 1512"/>
                <a:gd name="f24" fmla="val 2429"/>
                <a:gd name="f25" fmla="val 1465"/>
                <a:gd name="f26" fmla="val 2642"/>
                <a:gd name="f27" fmla="val 1384"/>
                <a:gd name="f28" fmla="val 2833"/>
                <a:gd name="f29" fmla="val 1345"/>
                <a:gd name="f30" fmla="val 2930"/>
                <a:gd name="f31" fmla="val 1297"/>
                <a:gd name="f32" fmla="val 3021"/>
                <a:gd name="f33" fmla="val 1234"/>
                <a:gd name="f34" fmla="val 3105"/>
                <a:gd name="f35" fmla="val 1125"/>
                <a:gd name="f36" fmla="val 3255"/>
                <a:gd name="f37" fmla="val 981"/>
                <a:gd name="f38" fmla="val 3368"/>
                <a:gd name="f39" fmla="val 796"/>
                <a:gd name="f40" fmla="val 3453"/>
                <a:gd name="f41" fmla="val 596"/>
                <a:gd name="f42" fmla="val 3542"/>
                <a:gd name="f43" fmla="val 421"/>
                <a:gd name="f44" fmla="val 3682"/>
                <a:gd name="f45" fmla="val 292"/>
                <a:gd name="f46" fmla="val 3858"/>
                <a:gd name="f47" fmla="val 71"/>
                <a:gd name="f48" fmla="val 4157"/>
                <a:gd name="f49" fmla="val 1"/>
                <a:gd name="f50" fmla="val 4529"/>
                <a:gd name="f51" fmla="val 106"/>
                <a:gd name="f52" fmla="val 4855"/>
                <a:gd name="f53" fmla="val 148"/>
                <a:gd name="f54" fmla="val 4986"/>
                <a:gd name="f55" fmla="val 212"/>
                <a:gd name="f56" fmla="val 5102"/>
                <a:gd name="f57" fmla="val 297"/>
                <a:gd name="f58" fmla="val 5200"/>
                <a:gd name="f59" fmla="val 549"/>
                <a:gd name="f60" fmla="val 5496"/>
                <a:gd name="f61" fmla="val 984"/>
                <a:gd name="f62" fmla="val 5652"/>
                <a:gd name="f63" fmla="val 1553"/>
                <a:gd name="f64" fmla="val 1787"/>
                <a:gd name="f65" fmla="val 2044"/>
                <a:gd name="f66" fmla="val 5626"/>
                <a:gd name="f67" fmla="val 2321"/>
                <a:gd name="f68" fmla="val 5572"/>
                <a:gd name="f69" fmla="val 3523"/>
                <a:gd name="f70" fmla="val 5334"/>
                <a:gd name="f71" fmla="val 4215"/>
                <a:gd name="f72" fmla="val 4784"/>
                <a:gd name="f73" fmla="val 4880"/>
                <a:gd name="f74" fmla="val 4251"/>
                <a:gd name="f75" fmla="val 5418"/>
                <a:gd name="f76" fmla="val 3826"/>
                <a:gd name="f77" fmla="val 5934"/>
                <a:gd name="f78" fmla="val 3413"/>
                <a:gd name="f79" fmla="val 6669"/>
                <a:gd name="f80" fmla="val 6673"/>
                <a:gd name="f81" fmla="val 6919"/>
                <a:gd name="f82" fmla="val 3175"/>
                <a:gd name="f83" fmla="val 7188"/>
                <a:gd name="f84" fmla="val 3141"/>
                <a:gd name="f85" fmla="val 7492"/>
                <a:gd name="f86" fmla="val 7559"/>
                <a:gd name="f87" fmla="val 7628"/>
                <a:gd name="f88" fmla="val 3143"/>
                <a:gd name="f89" fmla="val 7698"/>
                <a:gd name="f90" fmla="val 3146"/>
                <a:gd name="f91" fmla="val 7699"/>
                <a:gd name="f92" fmla="val 7701"/>
                <a:gd name="f93" fmla="val 7702"/>
                <a:gd name="f94" fmla="val 7717"/>
                <a:gd name="f95" fmla="val 7733"/>
                <a:gd name="f96" fmla="val 3138"/>
                <a:gd name="f97" fmla="val 7743"/>
                <a:gd name="f98" fmla="val 3125"/>
                <a:gd name="f99" fmla="val 7745"/>
                <a:gd name="f100" fmla="val 3122"/>
                <a:gd name="f101" fmla="val 3121"/>
                <a:gd name="f102" fmla="val 3084"/>
                <a:gd name="f103" fmla="val 3068"/>
                <a:gd name="f104" fmla="val 3065"/>
                <a:gd name="f105" fmla="val 7738"/>
                <a:gd name="f106" fmla="val 3057"/>
                <a:gd name="f107" fmla="val 3049"/>
                <a:gd name="f108" fmla="val 7724"/>
                <a:gd name="f109" fmla="val 3040"/>
                <a:gd name="f110" fmla="val 3034"/>
                <a:gd name="f111" fmla="val 7658"/>
                <a:gd name="f112" fmla="val 2997"/>
                <a:gd name="f113" fmla="val 7597"/>
                <a:gd name="f114" fmla="val 2962"/>
                <a:gd name="f115" fmla="val 7538"/>
                <a:gd name="f116" fmla="val 2928"/>
                <a:gd name="f117" fmla="val 7545"/>
                <a:gd name="f118" fmla="val 2931"/>
                <a:gd name="f119" fmla="val 7554"/>
                <a:gd name="f120" fmla="val 2933"/>
                <a:gd name="f121" fmla="val 7561"/>
                <a:gd name="f122" fmla="val 7575"/>
                <a:gd name="f123" fmla="val 7588"/>
                <a:gd name="f124" fmla="val 7599"/>
                <a:gd name="f125" fmla="val 2918"/>
                <a:gd name="f126" fmla="val 7603"/>
                <a:gd name="f127" fmla="val 2913"/>
                <a:gd name="f128" fmla="val 7617"/>
                <a:gd name="f129" fmla="val 2894"/>
                <a:gd name="f130" fmla="val 2871"/>
                <a:gd name="f131" fmla="val 7606"/>
                <a:gd name="f132" fmla="val 2852"/>
                <a:gd name="f133" fmla="val 7562"/>
                <a:gd name="f134" fmla="val 2783"/>
                <a:gd name="f135" fmla="val 7510"/>
                <a:gd name="f136" fmla="val 2708"/>
                <a:gd name="f137" fmla="val 7455"/>
                <a:gd name="f138" fmla="val 2629"/>
                <a:gd name="f139" fmla="val 6779"/>
                <a:gd name="f140" fmla="val 1652"/>
                <a:gd name="f141" fmla="val 5421"/>
                <a:gd name="f142" fmla="*/ f0 1 7754"/>
                <a:gd name="f143" fmla="*/ f1 1 5653"/>
                <a:gd name="f144" fmla="val f2"/>
                <a:gd name="f145" fmla="val f3"/>
                <a:gd name="f146" fmla="val f4"/>
                <a:gd name="f147" fmla="+- f146 0 f144"/>
                <a:gd name="f148" fmla="+- f145 0 f144"/>
                <a:gd name="f149" fmla="*/ f148 1 7754"/>
                <a:gd name="f150" fmla="*/ f147 1 5653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7754" h="56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9"/>
                  </a:cubicBezTo>
                  <a:lnTo>
                    <a:pt x="f80" y="f9"/>
                  </a:ln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0"/>
                    <a:pt x="f92" y="f90"/>
                    <a:pt x="f93" y="f90"/>
                  </a:cubicBezTo>
                  <a:cubicBezTo>
                    <a:pt x="f94" y="f90"/>
                    <a:pt x="f95" y="f96"/>
                    <a:pt x="f97" y="f98"/>
                  </a:cubicBezTo>
                  <a:cubicBezTo>
                    <a:pt x="f97" y="f98"/>
                    <a:pt x="f99" y="f100"/>
                    <a:pt x="f99" y="f101"/>
                  </a:cubicBezTo>
                  <a:cubicBezTo>
                    <a:pt x="f3" y="f34"/>
                    <a:pt x="f3" y="f102"/>
                    <a:pt x="f99" y="f103"/>
                  </a:cubicBezTo>
                  <a:cubicBezTo>
                    <a:pt x="f97" y="f104"/>
                    <a:pt x="f105" y="f106"/>
                    <a:pt x="f105" y="f106"/>
                  </a:cubicBezTo>
                  <a:cubicBezTo>
                    <a:pt x="f95" y="f107"/>
                    <a:pt x="f108" y="f109"/>
                    <a:pt x="f94" y="f110"/>
                  </a:cubicBezTo>
                  <a:cubicBezTo>
                    <a:pt x="f111" y="f112"/>
                    <a:pt x="f113" y="f114"/>
                    <a:pt x="f115" y="f116"/>
                  </a:cubicBezTo>
                  <a:lnTo>
                    <a:pt x="f115" y="f116"/>
                  </a:ln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16"/>
                    <a:pt x="f124" y="f125"/>
                  </a:cubicBezTo>
                  <a:lnTo>
                    <a:pt x="f126" y="f127"/>
                  </a:lnTo>
                  <a:cubicBezTo>
                    <a:pt x="f128" y="f129"/>
                    <a:pt x="f128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6" name="Google Shape;4993;p66">
              <a:extLst>
                <a:ext uri="{FF2B5EF4-FFF2-40B4-BE49-F238E27FC236}">
                  <a16:creationId xmlns:a16="http://schemas.microsoft.com/office/drawing/2014/main" id="{2B3A0FB0-9E1F-41C3-B7D8-EC2ED56A26C6}"/>
                </a:ext>
              </a:extLst>
            </p:cNvPr>
            <p:cNvSpPr/>
            <p:nvPr/>
          </p:nvSpPr>
          <p:spPr>
            <a:xfrm>
              <a:off x="549664" y="4527761"/>
              <a:ext cx="242306" cy="1755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0"/>
                <a:gd name="f4" fmla="val 5978"/>
                <a:gd name="f5" fmla="val 4195"/>
                <a:gd name="f6" fmla="val 220"/>
                <a:gd name="f7" fmla="val 5922"/>
                <a:gd name="f8" fmla="val 7514"/>
                <a:gd name="f9" fmla="val 2577"/>
                <a:gd name="f10" fmla="val 7932"/>
                <a:gd name="f11" fmla="val 3250"/>
                <a:gd name="f12" fmla="val 7862"/>
                <a:gd name="f13" fmla="val 3247"/>
                <a:gd name="f14" fmla="val 7794"/>
                <a:gd name="f15" fmla="val 3245"/>
                <a:gd name="f16" fmla="val 7727"/>
                <a:gd name="f17" fmla="val 6495"/>
                <a:gd name="f18" fmla="val 5811"/>
                <a:gd name="f19" fmla="val 3791"/>
                <a:gd name="f20" fmla="val 5088"/>
                <a:gd name="f21" fmla="val 4368"/>
                <a:gd name="f22" fmla="val 4426"/>
                <a:gd name="f23" fmla="val 4897"/>
                <a:gd name="f24" fmla="val 3741"/>
                <a:gd name="f25" fmla="val 5441"/>
                <a:gd name="f26" fmla="val 2552"/>
                <a:gd name="f27" fmla="val 5676"/>
                <a:gd name="f28" fmla="val 2280"/>
                <a:gd name="f29" fmla="val 5729"/>
                <a:gd name="f30" fmla="val 2026"/>
                <a:gd name="f31" fmla="val 5755"/>
                <a:gd name="f32" fmla="val 1796"/>
                <a:gd name="f33" fmla="val 1063"/>
                <a:gd name="f34" fmla="val 560"/>
                <a:gd name="f35" fmla="val 5490"/>
                <a:gd name="f36" fmla="val 403"/>
                <a:gd name="f37" fmla="val 4996"/>
                <a:gd name="f38" fmla="val 242"/>
                <a:gd name="f39" fmla="val 4489"/>
                <a:gd name="f40" fmla="val 531"/>
                <a:gd name="f41" fmla="val 3903"/>
                <a:gd name="f42" fmla="val 1062"/>
                <a:gd name="f43" fmla="val 3665"/>
                <a:gd name="f44" fmla="val 1639"/>
                <a:gd name="f45" fmla="val 3407"/>
                <a:gd name="f46" fmla="val 1745"/>
                <a:gd name="f47" fmla="val 2906"/>
                <a:gd name="f48" fmla="val 1859"/>
                <a:gd name="f49" fmla="val 2379"/>
                <a:gd name="f50" fmla="val 2009"/>
                <a:gd name="f51" fmla="val 1678"/>
                <a:gd name="f52" fmla="val 2179"/>
                <a:gd name="f53" fmla="val 882"/>
                <a:gd name="f54" fmla="val 3503"/>
                <a:gd name="f55" fmla="val 354"/>
                <a:gd name="f56" fmla="val 3734"/>
                <a:gd name="f57" fmla="val 261"/>
                <a:gd name="f58" fmla="val 3966"/>
                <a:gd name="f59" fmla="val 4191"/>
                <a:gd name="f60" fmla="val 3927"/>
                <a:gd name="f61" fmla="val 3670"/>
                <a:gd name="f62" fmla="val 49"/>
                <a:gd name="f63" fmla="val 3421"/>
                <a:gd name="f64" fmla="val 149"/>
                <a:gd name="f65" fmla="val 1990"/>
                <a:gd name="f66" fmla="val 720"/>
                <a:gd name="f67" fmla="val 1797"/>
                <a:gd name="f68" fmla="val 1614"/>
                <a:gd name="f69" fmla="val 1645"/>
                <a:gd name="f70" fmla="val 2333"/>
                <a:gd name="f71" fmla="val 1535"/>
                <a:gd name="f72" fmla="val 2846"/>
                <a:gd name="f73" fmla="val 1448"/>
                <a:gd name="f74" fmla="val 3252"/>
                <a:gd name="f75" fmla="val 973"/>
                <a:gd name="f76" fmla="val 3465"/>
                <a:gd name="f77" fmla="val 342"/>
                <a:gd name="f78" fmla="val 3749"/>
                <a:gd name="f79" fmla="val 4451"/>
                <a:gd name="f80" fmla="val 195"/>
                <a:gd name="f81" fmla="val 5063"/>
                <a:gd name="f82" fmla="val 272"/>
                <a:gd name="f83" fmla="val 5303"/>
                <a:gd name="f84" fmla="val 594"/>
                <a:gd name="f85" fmla="val 1787"/>
                <a:gd name="f86" fmla="val 2022"/>
                <a:gd name="f87" fmla="val 2290"/>
                <a:gd name="f88" fmla="val 5952"/>
                <a:gd name="f89" fmla="val 2595"/>
                <a:gd name="f90" fmla="val 5889"/>
                <a:gd name="f91" fmla="val 3835"/>
                <a:gd name="f92" fmla="val 5646"/>
                <a:gd name="f93" fmla="val 4574"/>
                <a:gd name="f94" fmla="val 5056"/>
                <a:gd name="f95" fmla="val 5227"/>
                <a:gd name="f96" fmla="val 4539"/>
                <a:gd name="f97" fmla="val 5946"/>
                <a:gd name="f98" fmla="val 3965"/>
                <a:gd name="f99" fmla="val 6579"/>
                <a:gd name="f100" fmla="val 3464"/>
                <a:gd name="f101" fmla="val 7733"/>
                <a:gd name="f102" fmla="val 7858"/>
                <a:gd name="f103" fmla="val 7988"/>
                <a:gd name="f104" fmla="val 3470"/>
                <a:gd name="f105" fmla="val 8126"/>
                <a:gd name="f106" fmla="val 3482"/>
                <a:gd name="f107" fmla="val 8129"/>
                <a:gd name="f108" fmla="val 3483"/>
                <a:gd name="f109" fmla="val 8132"/>
                <a:gd name="f110" fmla="val 8134"/>
                <a:gd name="f111" fmla="val 8172"/>
                <a:gd name="f112" fmla="val 8207"/>
                <a:gd name="f113" fmla="val 8227"/>
                <a:gd name="f114" fmla="val 3433"/>
                <a:gd name="f115" fmla="val 8249"/>
                <a:gd name="f116" fmla="val 3400"/>
                <a:gd name="f117" fmla="val 3354"/>
                <a:gd name="f118" fmla="val 8231"/>
                <a:gd name="f119" fmla="val 3319"/>
                <a:gd name="f120" fmla="val 8226"/>
                <a:gd name="f121" fmla="val 3309"/>
                <a:gd name="f122" fmla="val 7640"/>
                <a:gd name="f123" fmla="val 2279"/>
                <a:gd name="f124" fmla="val 6767"/>
                <a:gd name="f125" fmla="val 1380"/>
                <a:gd name="f126" fmla="val 5881"/>
                <a:gd name="f127" fmla="val 467"/>
                <a:gd name="f128" fmla="val 5004"/>
                <a:gd name="f129" fmla="*/ f0 1 8250"/>
                <a:gd name="f130" fmla="*/ f1 1 5978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8250"/>
                <a:gd name="f137" fmla="*/ f134 1 5978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8250" h="59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  <a:moveTo>
                    <a:pt x="f59" y="f2"/>
                  </a:moveTo>
                  <a:cubicBezTo>
                    <a:pt x="f60" y="f2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2" y="f79"/>
                    <a:pt x="f80" y="f81"/>
                  </a:cubicBezTo>
                  <a:cubicBezTo>
                    <a:pt x="f82" y="f83"/>
                    <a:pt x="f84" y="f4"/>
                    <a:pt x="f85" y="f4"/>
                  </a:cubicBezTo>
                  <a:cubicBezTo>
                    <a:pt x="f86" y="f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7" y="f108"/>
                    <a:pt x="f109" y="f108"/>
                    <a:pt x="f110" y="f108"/>
                  </a:cubicBezTo>
                  <a:cubicBezTo>
                    <a:pt x="f111" y="f108"/>
                    <a:pt x="f112" y="f76"/>
                    <a:pt x="f113" y="f114"/>
                  </a:cubicBezTo>
                  <a:cubicBezTo>
                    <a:pt x="f115" y="f116"/>
                    <a:pt x="f3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7" name="Google Shape;4994;p66">
              <a:extLst>
                <a:ext uri="{FF2B5EF4-FFF2-40B4-BE49-F238E27FC236}">
                  <a16:creationId xmlns:a16="http://schemas.microsoft.com/office/drawing/2014/main" id="{FAD66A7E-ADBD-447E-9C7A-99E9D0EFADBC}"/>
                </a:ext>
              </a:extLst>
            </p:cNvPr>
            <p:cNvSpPr/>
            <p:nvPr/>
          </p:nvSpPr>
          <p:spPr>
            <a:xfrm>
              <a:off x="644972" y="4600072"/>
              <a:ext cx="144621" cy="2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24"/>
                <a:gd name="f4" fmla="val 879"/>
                <a:gd name="f5" fmla="val 2328"/>
                <a:gd name="f6" fmla="val 1"/>
                <a:gd name="f7" fmla="val 1530"/>
                <a:gd name="f8" fmla="val 732"/>
                <a:gd name="f9" fmla="val 204"/>
                <a:gd name="f10" fmla="val 36"/>
                <a:gd name="f11" fmla="val 615"/>
                <a:gd name="f12" fmla="val 11"/>
                <a:gd name="f13" fmla="val 629"/>
                <a:gd name="f14" fmla="val 663"/>
                <a:gd name="f15" fmla="val 18"/>
                <a:gd name="f16" fmla="val 690"/>
                <a:gd name="f17" fmla="val 28"/>
                <a:gd name="f18" fmla="val 708"/>
                <a:gd name="f19" fmla="val 46"/>
                <a:gd name="f20" fmla="val 718"/>
                <a:gd name="f21" fmla="val 64"/>
                <a:gd name="f22" fmla="val 74"/>
                <a:gd name="f23" fmla="val 83"/>
                <a:gd name="f24" fmla="val 715"/>
                <a:gd name="f25" fmla="val 92"/>
                <a:gd name="f26" fmla="val 710"/>
                <a:gd name="f27" fmla="val 759"/>
                <a:gd name="f28" fmla="val 317"/>
                <a:gd name="f29" fmla="val 1541"/>
                <a:gd name="f30" fmla="val 122"/>
                <a:gd name="f31" fmla="val 2324"/>
                <a:gd name="f32" fmla="val 3213"/>
                <a:gd name="f33" fmla="val 4104"/>
                <a:gd name="f34" fmla="val 373"/>
                <a:gd name="f35" fmla="val 4830"/>
                <a:gd name="f36" fmla="val 870"/>
                <a:gd name="f37" fmla="val 4838"/>
                <a:gd name="f38" fmla="val 875"/>
                <a:gd name="f39" fmla="val 4848"/>
                <a:gd name="f40" fmla="val 878"/>
                <a:gd name="f41" fmla="val 4860"/>
                <a:gd name="f42" fmla="val 4877"/>
                <a:gd name="f43" fmla="val 4895"/>
                <a:gd name="f44" fmla="val 4905"/>
                <a:gd name="f45" fmla="val 855"/>
                <a:gd name="f46" fmla="val 831"/>
                <a:gd name="f47" fmla="val 4917"/>
                <a:gd name="f48" fmla="val 797"/>
                <a:gd name="f49" fmla="val 4891"/>
                <a:gd name="f50" fmla="val 778"/>
                <a:gd name="f51" fmla="val 4137"/>
                <a:gd name="f52" fmla="val 262"/>
                <a:gd name="f53" fmla="val 3233"/>
                <a:gd name="f54" fmla="*/ f0 1 4924"/>
                <a:gd name="f55" fmla="*/ f1 1 879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4924"/>
                <a:gd name="f62" fmla="*/ f59 1 879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4924" h="87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6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8" name="Google Shape;4995;p66">
              <a:extLst>
                <a:ext uri="{FF2B5EF4-FFF2-40B4-BE49-F238E27FC236}">
                  <a16:creationId xmlns:a16="http://schemas.microsoft.com/office/drawing/2014/main" id="{54A780C6-B609-4BE0-B84B-B1BACF9EE575}"/>
                </a:ext>
              </a:extLst>
            </p:cNvPr>
            <p:cNvSpPr/>
            <p:nvPr/>
          </p:nvSpPr>
          <p:spPr>
            <a:xfrm>
              <a:off x="701774" y="4589117"/>
              <a:ext cx="37417" cy="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4"/>
                <a:gd name="f4" fmla="val 176"/>
                <a:gd name="f5" fmla="val 554"/>
                <a:gd name="f6" fmla="val 387"/>
                <a:gd name="f7" fmla="val 219"/>
                <a:gd name="f8" fmla="val 13"/>
                <a:gd name="f9" fmla="val 52"/>
                <a:gd name="f10" fmla="val 38"/>
                <a:gd name="f11" fmla="val 22"/>
                <a:gd name="f12" fmla="val 43"/>
                <a:gd name="f13" fmla="val 1"/>
                <a:gd name="f14" fmla="val 69"/>
                <a:gd name="f15" fmla="val 6"/>
                <a:gd name="f16" fmla="val 100"/>
                <a:gd name="f17" fmla="val 10"/>
                <a:gd name="f18" fmla="val 127"/>
                <a:gd name="f19" fmla="val 31"/>
                <a:gd name="f20" fmla="val 147"/>
                <a:gd name="f21" fmla="val 57"/>
                <a:gd name="f22" fmla="val 61"/>
                <a:gd name="f23" fmla="val 64"/>
                <a:gd name="f24" fmla="val 67"/>
                <a:gd name="f25" fmla="val 146"/>
                <a:gd name="f26" fmla="val 228"/>
                <a:gd name="f27" fmla="val 122"/>
                <a:gd name="f28" fmla="val 389"/>
                <a:gd name="f29" fmla="val 110"/>
                <a:gd name="f30" fmla="val 550"/>
                <a:gd name="f31" fmla="val 769"/>
                <a:gd name="f32" fmla="val 987"/>
                <a:gd name="f33" fmla="val 132"/>
                <a:gd name="f34" fmla="val 1203"/>
                <a:gd name="f35" fmla="val 174"/>
                <a:gd name="f36" fmla="val 1205"/>
                <a:gd name="f37" fmla="val 1210"/>
                <a:gd name="f38" fmla="val 1212"/>
                <a:gd name="f39" fmla="val 1238"/>
                <a:gd name="f40" fmla="val 1261"/>
                <a:gd name="f41" fmla="val 159"/>
                <a:gd name="f42" fmla="val 1268"/>
                <a:gd name="f43" fmla="val 103"/>
                <a:gd name="f44" fmla="val 1255"/>
                <a:gd name="f45" fmla="val 73"/>
                <a:gd name="f46" fmla="val 1225"/>
                <a:gd name="f47" fmla="val 68"/>
                <a:gd name="f48" fmla="val 1003"/>
                <a:gd name="f49" fmla="val 23"/>
                <a:gd name="f50" fmla="val 779"/>
                <a:gd name="f51" fmla="*/ f0 1 1274"/>
                <a:gd name="f52" fmla="*/ f1 1 176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74"/>
                <a:gd name="f59" fmla="*/ f56 1 176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74" h="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4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33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9" name="Google Shape;4996;p66">
              <a:extLst>
                <a:ext uri="{FF2B5EF4-FFF2-40B4-BE49-F238E27FC236}">
                  <a16:creationId xmlns:a16="http://schemas.microsoft.com/office/drawing/2014/main" id="{1D0D4FDF-544E-44D6-B125-45596A5D8DAC}"/>
                </a:ext>
              </a:extLst>
            </p:cNvPr>
            <p:cNvSpPr/>
            <p:nvPr/>
          </p:nvSpPr>
          <p:spPr>
            <a:xfrm>
              <a:off x="684528" y="4568552"/>
              <a:ext cx="24496" cy="40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"/>
                <a:gd name="f4" fmla="val 139"/>
                <a:gd name="f5" fmla="val 774"/>
                <a:gd name="f6" fmla="val 55"/>
                <a:gd name="f7" fmla="val 27"/>
                <a:gd name="f8" fmla="val 25"/>
                <a:gd name="f9" fmla="val 29"/>
                <a:gd name="f10" fmla="val 1"/>
                <a:gd name="f11" fmla="val 54"/>
                <a:gd name="f12" fmla="val 2"/>
                <a:gd name="f13" fmla="val 84"/>
                <a:gd name="f14" fmla="val 4"/>
                <a:gd name="f15" fmla="val 114"/>
                <a:gd name="f16" fmla="val 138"/>
                <a:gd name="f17" fmla="val 58"/>
                <a:gd name="f18" fmla="val 59"/>
                <a:gd name="f19" fmla="val 778"/>
                <a:gd name="f20" fmla="val 111"/>
                <a:gd name="f21" fmla="val 808"/>
                <a:gd name="f22" fmla="val 110"/>
                <a:gd name="f23" fmla="val 831"/>
                <a:gd name="f24" fmla="val 830"/>
                <a:gd name="f25" fmla="val 24"/>
                <a:gd name="f26" fmla="val 805"/>
                <a:gd name="f27" fmla="val 777"/>
                <a:gd name="f28" fmla="*/ f0 1 834"/>
                <a:gd name="f29" fmla="*/ f1 1 13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834"/>
                <a:gd name="f36" fmla="*/ f33 1 13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834" h="139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9" y="f16"/>
                    <a:pt x="f17" y="f16"/>
                  </a:cubicBezTo>
                  <a:lnTo>
                    <a:pt x="f18" y="f16"/>
                  </a:lnTo>
                  <a:lnTo>
                    <a:pt x="f19" y="f20"/>
                  </a:lnTo>
                  <a:cubicBezTo>
                    <a:pt x="f21" y="f22"/>
                    <a:pt x="f3" y="f13"/>
                    <a:pt x="f23" y="f11"/>
                  </a:cubicBezTo>
                  <a:cubicBezTo>
                    <a:pt x="f24" y="f25"/>
                    <a:pt x="f26" y="f2"/>
                    <a:pt x="f2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0" name="Google Shape;4997;p66">
              <a:extLst>
                <a:ext uri="{FF2B5EF4-FFF2-40B4-BE49-F238E27FC236}">
                  <a16:creationId xmlns:a16="http://schemas.microsoft.com/office/drawing/2014/main" id="{64326732-7255-4222-8099-95C96B462191}"/>
                </a:ext>
              </a:extLst>
            </p:cNvPr>
            <p:cNvSpPr/>
            <p:nvPr/>
          </p:nvSpPr>
          <p:spPr>
            <a:xfrm>
              <a:off x="591049" y="4649413"/>
              <a:ext cx="64968" cy="27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12"/>
                <a:gd name="f4" fmla="val 947"/>
                <a:gd name="f5" fmla="val 2149"/>
                <a:gd name="f6" fmla="val 2131"/>
                <a:gd name="f7" fmla="val 2113"/>
                <a:gd name="f8" fmla="val 9"/>
                <a:gd name="f9" fmla="val 2103"/>
                <a:gd name="f10" fmla="val 24"/>
                <a:gd name="f11" fmla="val 1916"/>
                <a:gd name="f12" fmla="val 313"/>
                <a:gd name="f13" fmla="val 1593"/>
                <a:gd name="f14" fmla="val 544"/>
                <a:gd name="f15" fmla="val 1197"/>
                <a:gd name="f16" fmla="val 675"/>
                <a:gd name="f17" fmla="val 824"/>
                <a:gd name="f18" fmla="val 797"/>
                <a:gd name="f19" fmla="val 428"/>
                <a:gd name="f20" fmla="val 54"/>
                <a:gd name="f21" fmla="val 836"/>
                <a:gd name="f22" fmla="val 839"/>
                <a:gd name="f23" fmla="val 1"/>
                <a:gd name="f24" fmla="val 863"/>
                <a:gd name="f25" fmla="val 893"/>
                <a:gd name="f26" fmla="val 2"/>
                <a:gd name="f27" fmla="val 924"/>
                <a:gd name="f28" fmla="val 25"/>
                <a:gd name="f29" fmla="val 55"/>
                <a:gd name="f30" fmla="val 440"/>
                <a:gd name="f31" fmla="val 934"/>
                <a:gd name="f32" fmla="val 848"/>
                <a:gd name="f33" fmla="val 906"/>
                <a:gd name="f34" fmla="val 1231"/>
                <a:gd name="f35" fmla="val 779"/>
                <a:gd name="f36" fmla="val 1653"/>
                <a:gd name="f37" fmla="val 642"/>
                <a:gd name="f38" fmla="val 1996"/>
                <a:gd name="f39" fmla="val 394"/>
                <a:gd name="f40" fmla="val 2195"/>
                <a:gd name="f41" fmla="val 85"/>
                <a:gd name="f42" fmla="val 2211"/>
                <a:gd name="f43" fmla="val 58"/>
                <a:gd name="f44" fmla="val 2204"/>
                <a:gd name="f45" fmla="val 2180"/>
                <a:gd name="f46" fmla="val 8"/>
                <a:gd name="f47" fmla="val 2170"/>
                <a:gd name="f48" fmla="val 3"/>
                <a:gd name="f49" fmla="val 2159"/>
                <a:gd name="f50" fmla="*/ f0 1 2212"/>
                <a:gd name="f51" fmla="*/ f1 1 9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2212"/>
                <a:gd name="f58" fmla="*/ f55 1 9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2212" h="9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7"/>
                    <a:pt x="f20" y="f21"/>
                  </a:cubicBezTo>
                  <a:cubicBezTo>
                    <a:pt x="f10" y="f22"/>
                    <a:pt x="f23" y="f24"/>
                    <a:pt x="f23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0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1" name="Google Shape;4998;p66">
              <a:extLst>
                <a:ext uri="{FF2B5EF4-FFF2-40B4-BE49-F238E27FC236}">
                  <a16:creationId xmlns:a16="http://schemas.microsoft.com/office/drawing/2014/main" id="{023B6AC0-0B27-49B7-9065-275B7F95F059}"/>
                </a:ext>
              </a:extLst>
            </p:cNvPr>
            <p:cNvSpPr/>
            <p:nvPr/>
          </p:nvSpPr>
          <p:spPr>
            <a:xfrm>
              <a:off x="599124" y="4655219"/>
              <a:ext cx="20061" cy="7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"/>
                <a:gd name="f4" fmla="val 261"/>
                <a:gd name="f5" fmla="val 621"/>
                <a:gd name="f6" fmla="val 612"/>
                <a:gd name="f7" fmla="val 603"/>
                <a:gd name="f8" fmla="val 2"/>
                <a:gd name="f9" fmla="val 595"/>
                <a:gd name="f10" fmla="val 7"/>
                <a:gd name="f11" fmla="val 432"/>
                <a:gd name="f12" fmla="val 101"/>
                <a:gd name="f13" fmla="val 247"/>
                <a:gd name="f14" fmla="val 151"/>
                <a:gd name="f15" fmla="val 58"/>
                <a:gd name="f16" fmla="val 56"/>
                <a:gd name="f17" fmla="val 26"/>
                <a:gd name="f18" fmla="val 1"/>
                <a:gd name="f19" fmla="val 175"/>
                <a:gd name="f20" fmla="val 206"/>
                <a:gd name="f21" fmla="val 235"/>
                <a:gd name="f22" fmla="val 23"/>
                <a:gd name="f23" fmla="val 51"/>
                <a:gd name="f24" fmla="val 53"/>
                <a:gd name="f25" fmla="val 260"/>
                <a:gd name="f26" fmla="val 267"/>
                <a:gd name="f27" fmla="val 469"/>
                <a:gd name="f28" fmla="val 208"/>
                <a:gd name="f29" fmla="val 649"/>
                <a:gd name="f30" fmla="val 674"/>
                <a:gd name="f31" fmla="val 87"/>
                <a:gd name="f32" fmla="val 669"/>
                <a:gd name="f33" fmla="val 25"/>
                <a:gd name="f34" fmla="val 658"/>
                <a:gd name="f35" fmla="val 9"/>
                <a:gd name="f36" fmla="val 639"/>
                <a:gd name="f37" fmla="*/ f0 1 683"/>
                <a:gd name="f38" fmla="*/ f1 1 26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83"/>
                <a:gd name="f45" fmla="*/ f42 1 26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83" h="2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18" y="f20"/>
                  </a:cubicBezTo>
                  <a:cubicBezTo>
                    <a:pt x="f18" y="f21"/>
                    <a:pt x="f22" y="f4"/>
                    <a:pt x="f23" y="f4"/>
                  </a:cubicBezTo>
                  <a:cubicBezTo>
                    <a:pt x="f24" y="f4"/>
                    <a:pt x="f16" y="f4"/>
                    <a:pt x="f15" y="f25"/>
                  </a:cubicBezTo>
                  <a:cubicBezTo>
                    <a:pt x="f26" y="f25"/>
                    <a:pt x="f27" y="f28"/>
                    <a:pt x="f29" y="f12"/>
                  </a:cubicBezTo>
                  <a:cubicBezTo>
                    <a:pt x="f30" y="f31"/>
                    <a:pt x="f3" y="f24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2" name="Google Shape;4999;p66">
              <a:extLst>
                <a:ext uri="{FF2B5EF4-FFF2-40B4-BE49-F238E27FC236}">
                  <a16:creationId xmlns:a16="http://schemas.microsoft.com/office/drawing/2014/main" id="{7FF877DE-DB25-4F3D-9ED7-171E8920DAB4}"/>
                </a:ext>
              </a:extLst>
            </p:cNvPr>
            <p:cNvSpPr/>
            <p:nvPr/>
          </p:nvSpPr>
          <p:spPr>
            <a:xfrm>
              <a:off x="604354" y="4641512"/>
              <a:ext cx="12746" cy="4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158"/>
                <a:gd name="f5" fmla="val 375"/>
                <a:gd name="f6" fmla="val 1"/>
                <a:gd name="f7" fmla="val 372"/>
                <a:gd name="f8" fmla="val 369"/>
                <a:gd name="f9" fmla="val 367"/>
                <a:gd name="f10" fmla="val 53"/>
                <a:gd name="f11" fmla="val 50"/>
                <a:gd name="f12" fmla="val 22"/>
                <a:gd name="f13" fmla="val 55"/>
                <a:gd name="f14" fmla="val 82"/>
                <a:gd name="f15" fmla="val 6"/>
                <a:gd name="f16" fmla="val 112"/>
                <a:gd name="f17" fmla="val 11"/>
                <a:gd name="f18" fmla="val 139"/>
                <a:gd name="f19" fmla="val 34"/>
                <a:gd name="f20" fmla="val 61"/>
                <a:gd name="f21" fmla="val 69"/>
                <a:gd name="f22" fmla="val 382"/>
                <a:gd name="f23" fmla="val 111"/>
                <a:gd name="f24" fmla="val 412"/>
                <a:gd name="f25" fmla="val 105"/>
                <a:gd name="f26" fmla="val 78"/>
                <a:gd name="f27" fmla="val 428"/>
                <a:gd name="f28" fmla="val 48"/>
                <a:gd name="f29" fmla="val 424"/>
                <a:gd name="f30" fmla="val 21"/>
                <a:gd name="f31" fmla="val 402"/>
                <a:gd name="f32" fmla="*/ f0 1 434"/>
                <a:gd name="f33" fmla="*/ f1 1 15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434"/>
                <a:gd name="f40" fmla="*/ f37 1 15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434" h="15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3" name="Google Shape;5000;p66">
            <a:extLst>
              <a:ext uri="{FF2B5EF4-FFF2-40B4-BE49-F238E27FC236}">
                <a16:creationId xmlns:a16="http://schemas.microsoft.com/office/drawing/2014/main" id="{99C1A048-3B75-4EF2-9356-E39F6D1EAA74}"/>
              </a:ext>
            </a:extLst>
          </p:cNvPr>
          <p:cNvGrpSpPr/>
          <p:nvPr/>
        </p:nvGrpSpPr>
        <p:grpSpPr>
          <a:xfrm>
            <a:off x="8011488" y="-57890"/>
            <a:ext cx="921715" cy="880045"/>
            <a:chOff x="8011488" y="-57890"/>
            <a:chExt cx="921715" cy="880045"/>
          </a:xfrm>
        </p:grpSpPr>
        <p:sp>
          <p:nvSpPr>
            <p:cNvPr id="144" name="Google Shape;5001;p66">
              <a:extLst>
                <a:ext uri="{FF2B5EF4-FFF2-40B4-BE49-F238E27FC236}">
                  <a16:creationId xmlns:a16="http://schemas.microsoft.com/office/drawing/2014/main" id="{150480E4-8453-4BF4-BEC4-889FA6DA65AF}"/>
                </a:ext>
              </a:extLst>
            </p:cNvPr>
            <p:cNvSpPr/>
            <p:nvPr/>
          </p:nvSpPr>
          <p:spPr>
            <a:xfrm>
              <a:off x="8011488" y="-57890"/>
              <a:ext cx="921715" cy="880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83"/>
                <a:gd name="f4" fmla="val 29964"/>
                <a:gd name="f5" fmla="val 17754"/>
                <a:gd name="f6" fmla="val 17174"/>
                <a:gd name="f7" fmla="val 16563"/>
                <a:gd name="f8" fmla="val 77"/>
                <a:gd name="f9" fmla="val 15936"/>
                <a:gd name="f10" fmla="val 231"/>
                <a:gd name="f11" fmla="val 14472"/>
                <a:gd name="f12" fmla="val 591"/>
                <a:gd name="f13" fmla="val 13444"/>
                <a:gd name="f14" fmla="val 1240"/>
                <a:gd name="f15" fmla="val 12721"/>
                <a:gd name="f16" fmla="val 1964"/>
                <a:gd name="f17" fmla="val 11940"/>
                <a:gd name="f18" fmla="val 1608"/>
                <a:gd name="f19" fmla="val 11143"/>
                <a:gd name="f20" fmla="val 1424"/>
                <a:gd name="f21" fmla="val 10354"/>
                <a:gd name="f22" fmla="val 10129"/>
                <a:gd name="f23" fmla="val 9904"/>
                <a:gd name="f24" fmla="val 1438"/>
                <a:gd name="f25" fmla="val 9680"/>
                <a:gd name="f26" fmla="val 1468"/>
                <a:gd name="f27" fmla="val 8511"/>
                <a:gd name="f28" fmla="val 1625"/>
                <a:gd name="f29" fmla="val 6835"/>
                <a:gd name="f30" fmla="val 2279"/>
                <a:gd name="f31" fmla="val 5489"/>
                <a:gd name="f32" fmla="val 4500"/>
                <a:gd name="f33" fmla="val 4760"/>
                <a:gd name="f34" fmla="val 5704"/>
                <a:gd name="f35" fmla="val 4414"/>
                <a:gd name="f36" fmla="val 6953"/>
                <a:gd name="f37" fmla="val 4449"/>
                <a:gd name="f38" fmla="val 8177"/>
                <a:gd name="f39" fmla="val 4324"/>
                <a:gd name="f40" fmla="val 8220"/>
                <a:gd name="f41" fmla="val 4203"/>
                <a:gd name="f42" fmla="val 8266"/>
                <a:gd name="f43" fmla="val 4083"/>
                <a:gd name="f44" fmla="val 8313"/>
                <a:gd name="f45" fmla="val 3105"/>
                <a:gd name="f46" fmla="val 8708"/>
                <a:gd name="f47" fmla="val 10353"/>
                <a:gd name="f48" fmla="val 1120"/>
                <a:gd name="f49" fmla="val 14905"/>
                <a:gd name="f50" fmla="val 1456"/>
                <a:gd name="f51" fmla="val 16278"/>
                <a:gd name="f52" fmla="val 2085"/>
                <a:gd name="f53" fmla="val 17411"/>
                <a:gd name="f54" fmla="val 2971"/>
                <a:gd name="f55" fmla="val 18264"/>
                <a:gd name="f56" fmla="val 2412"/>
                <a:gd name="f57" fmla="val 19392"/>
                <a:gd name="f58" fmla="val 2332"/>
                <a:gd name="f59" fmla="val 20395"/>
                <a:gd name="f60" fmla="val 2409"/>
                <a:gd name="f61" fmla="val 21148"/>
                <a:gd name="f62" fmla="val 2528"/>
                <a:gd name="f63" fmla="val 22317"/>
                <a:gd name="f64" fmla="val 3142"/>
                <a:gd name="f65" fmla="val 23995"/>
                <a:gd name="f66" fmla="val 5386"/>
                <a:gd name="f67" fmla="val 25355"/>
                <a:gd name="f68" fmla="val 6573"/>
                <a:gd name="f69" fmla="val 26074"/>
                <a:gd name="f70" fmla="val 7776"/>
                <a:gd name="f71" fmla="val 26437"/>
                <a:gd name="f72" fmla="val 8961"/>
                <a:gd name="f73" fmla="val 9018"/>
                <a:gd name="f74" fmla="val 9056"/>
                <a:gd name="f75" fmla="val 26547"/>
                <a:gd name="f76" fmla="val 9096"/>
                <a:gd name="f77" fmla="val 26654"/>
                <a:gd name="f78" fmla="val 9139"/>
                <a:gd name="f79" fmla="val 26761"/>
                <a:gd name="f80" fmla="val 9962"/>
                <a:gd name="f81" fmla="val 28796"/>
                <a:gd name="f82" fmla="val 11710"/>
                <a:gd name="f83" fmla="val 29963"/>
                <a:gd name="f84" fmla="val 13934"/>
                <a:gd name="f85" fmla="val 14519"/>
                <a:gd name="f86" fmla="val 15145"/>
                <a:gd name="f87" fmla="val 29881"/>
                <a:gd name="f88" fmla="val 15794"/>
                <a:gd name="f89" fmla="val 29720"/>
                <a:gd name="f90" fmla="val 17323"/>
                <a:gd name="f91" fmla="val 29344"/>
                <a:gd name="f92" fmla="val 18389"/>
                <a:gd name="f93" fmla="val 28669"/>
                <a:gd name="f94" fmla="val 19134"/>
                <a:gd name="f95" fmla="val 27923"/>
                <a:gd name="f96" fmla="val 20051"/>
                <a:gd name="f97" fmla="val 28371"/>
                <a:gd name="f98" fmla="val 20870"/>
                <a:gd name="f99" fmla="val 28498"/>
                <a:gd name="f100" fmla="val 21498"/>
                <a:gd name="f101" fmla="val 21661"/>
                <a:gd name="f102" fmla="val 21827"/>
                <a:gd name="f103" fmla="val 28489"/>
                <a:gd name="f104" fmla="val 21989"/>
                <a:gd name="f105" fmla="val 28474"/>
                <a:gd name="f106" fmla="val 23167"/>
                <a:gd name="f107" fmla="val 28354"/>
                <a:gd name="f108" fmla="val 24860"/>
                <a:gd name="f109" fmla="val 27730"/>
                <a:gd name="f110" fmla="val 26240"/>
                <a:gd name="f111" fmla="val 25455"/>
                <a:gd name="f112" fmla="val 27012"/>
                <a:gd name="f113" fmla="val 24180"/>
                <a:gd name="f114" fmla="val 27304"/>
                <a:gd name="f115" fmla="val 23007"/>
                <a:gd name="f116" fmla="val 27329"/>
                <a:gd name="f117" fmla="val 21984"/>
                <a:gd name="f118" fmla="val 27372"/>
                <a:gd name="f119" fmla="val 21968"/>
                <a:gd name="f120" fmla="val 27415"/>
                <a:gd name="f121" fmla="val 21953"/>
                <a:gd name="f122" fmla="val 27458"/>
                <a:gd name="f123" fmla="val 21934"/>
                <a:gd name="f124" fmla="val 30173"/>
                <a:gd name="f125" fmla="val 20836"/>
                <a:gd name="f126" fmla="val 31382"/>
                <a:gd name="f127" fmla="val 18199"/>
                <a:gd name="f128" fmla="val 30608"/>
                <a:gd name="f129" fmla="val 15049"/>
                <a:gd name="f130" fmla="val 30252"/>
                <a:gd name="f131" fmla="val 13599"/>
                <a:gd name="f132" fmla="val 29625"/>
                <a:gd name="f133" fmla="val 12569"/>
                <a:gd name="f134" fmla="val 28924"/>
                <a:gd name="f135" fmla="val 11840"/>
                <a:gd name="f136" fmla="val 29464"/>
                <a:gd name="f137" fmla="val 10645"/>
                <a:gd name="f138" fmla="val 29507"/>
                <a:gd name="f139" fmla="val 9593"/>
                <a:gd name="f140" fmla="val 29401"/>
                <a:gd name="f141" fmla="val 8817"/>
                <a:gd name="f142" fmla="val 29243"/>
                <a:gd name="f143" fmla="val 7643"/>
                <a:gd name="f144" fmla="val 28583"/>
                <a:gd name="f145" fmla="val 5960"/>
                <a:gd name="f146" fmla="val 26341"/>
                <a:gd name="f147" fmla="val 4603"/>
                <a:gd name="f148" fmla="val 25185"/>
                <a:gd name="f149" fmla="val 3902"/>
                <a:gd name="f150" fmla="val 24005"/>
                <a:gd name="f151" fmla="val 3540"/>
                <a:gd name="f152" fmla="val 22836"/>
                <a:gd name="f153" fmla="val 3526"/>
                <a:gd name="f154" fmla="val 22818"/>
                <a:gd name="f155" fmla="val 3481"/>
                <a:gd name="f156" fmla="val 22801"/>
                <a:gd name="f157" fmla="val 3435"/>
                <a:gd name="f158" fmla="val 22782"/>
                <a:gd name="f159" fmla="val 3391"/>
                <a:gd name="f160" fmla="val 21912"/>
                <a:gd name="f161" fmla="val 1235"/>
                <a:gd name="f162" fmla="val 20079"/>
                <a:gd name="f163" fmla="*/ f0 1 31383"/>
                <a:gd name="f164" fmla="*/ f1 1 29964"/>
                <a:gd name="f165" fmla="val f2"/>
                <a:gd name="f166" fmla="val f3"/>
                <a:gd name="f167" fmla="val f4"/>
                <a:gd name="f168" fmla="+- f167 0 f165"/>
                <a:gd name="f169" fmla="+- f166 0 f165"/>
                <a:gd name="f170" fmla="*/ f169 1 31383"/>
                <a:gd name="f171" fmla="*/ f168 1 29964"/>
                <a:gd name="f172" fmla="*/ f165 1 f170"/>
                <a:gd name="f173" fmla="*/ f166 1 f170"/>
                <a:gd name="f174" fmla="*/ f165 1 f171"/>
                <a:gd name="f175" fmla="*/ f167 1 f171"/>
                <a:gd name="f176" fmla="*/ f172 f163 1"/>
                <a:gd name="f177" fmla="*/ f173 f163 1"/>
                <a:gd name="f178" fmla="*/ f175 f164 1"/>
                <a:gd name="f179" fmla="*/ f174 f1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6" t="f179" r="f177" b="f178"/>
              <a:pathLst>
                <a:path w="31383" h="299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2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000000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5" name="Google Shape;5002;p66">
              <a:extLst>
                <a:ext uri="{FF2B5EF4-FFF2-40B4-BE49-F238E27FC236}">
                  <a16:creationId xmlns:a16="http://schemas.microsoft.com/office/drawing/2014/main" id="{41432E09-7A5C-4749-86DD-73352D90BE15}"/>
                </a:ext>
              </a:extLst>
            </p:cNvPr>
            <p:cNvSpPr/>
            <p:nvPr/>
          </p:nvSpPr>
          <p:spPr>
            <a:xfrm>
              <a:off x="8518852" y="455288"/>
              <a:ext cx="232431" cy="2544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14"/>
                <a:gd name="f4" fmla="val 8663"/>
                <a:gd name="f5" fmla="val 6978"/>
                <a:gd name="f6" fmla="val 3763"/>
                <a:gd name="f7" fmla="val 6994"/>
                <a:gd name="f8" fmla="val 3922"/>
                <a:gd name="f9" fmla="val 7000"/>
                <a:gd name="f10" fmla="val 4087"/>
                <a:gd name="f11" fmla="val 6992"/>
                <a:gd name="f12" fmla="val 4248"/>
                <a:gd name="f13" fmla="val 6998"/>
                <a:gd name="f14" fmla="val 72"/>
                <a:gd name="f15" fmla="val 1"/>
                <a:gd name="f16" fmla="val 70"/>
                <a:gd name="f17" fmla="val 69"/>
                <a:gd name="f18" fmla="val 67"/>
                <a:gd name="f19" fmla="val 57"/>
                <a:gd name="f20" fmla="val 44"/>
                <a:gd name="f21" fmla="val 4"/>
                <a:gd name="f22" fmla="val 36"/>
                <a:gd name="f23" fmla="val 14"/>
                <a:gd name="f24" fmla="val 9"/>
                <a:gd name="f25" fmla="val 29"/>
                <a:gd name="f26" fmla="val 64"/>
                <a:gd name="f27" fmla="val 13"/>
                <a:gd name="f28" fmla="val 89"/>
                <a:gd name="f29" fmla="val 647"/>
                <a:gd name="f30" fmla="val 1455"/>
                <a:gd name="f31" fmla="val 1579"/>
                <a:gd name="f32" fmla="val 3877"/>
                <a:gd name="f33" fmla="val 1438"/>
                <a:gd name="f34" fmla="val 6031"/>
                <a:gd name="f35" fmla="val 1418"/>
                <a:gd name="f36" fmla="val 6374"/>
                <a:gd name="f37" fmla="val 1370"/>
                <a:gd name="f38" fmla="val 6711"/>
                <a:gd name="f39" fmla="val 1287"/>
                <a:gd name="f40" fmla="val 7036"/>
                <a:gd name="f41" fmla="val 1280"/>
                <a:gd name="f42" fmla="val 7057"/>
                <a:gd name="f43" fmla="val 7079"/>
                <a:gd name="f44" fmla="val 1303"/>
                <a:gd name="f45" fmla="val 7096"/>
                <a:gd name="f46" fmla="val 2259"/>
                <a:gd name="f47" fmla="val 8110"/>
                <a:gd name="f48" fmla="val 3297"/>
                <a:gd name="f49" fmla="val 8662"/>
                <a:gd name="f50" fmla="val 4240"/>
                <a:gd name="f51" fmla="val 4279"/>
                <a:gd name="f52" fmla="val 4319"/>
                <a:gd name="f53" fmla="val 4358"/>
                <a:gd name="f54" fmla="val 8660"/>
                <a:gd name="f55" fmla="val 4399"/>
                <a:gd name="f56" fmla="val 8658"/>
                <a:gd name="f57" fmla="val 4436"/>
                <a:gd name="f58" fmla="val 8652"/>
                <a:gd name="f59" fmla="val 4477"/>
                <a:gd name="f60" fmla="val 8651"/>
                <a:gd name="f61" fmla="val 5412"/>
                <a:gd name="f62" fmla="val 8554"/>
                <a:gd name="f63" fmla="val 6243"/>
                <a:gd name="f64" fmla="val 7918"/>
                <a:gd name="f65" fmla="val 6946"/>
                <a:gd name="f66" fmla="val 6758"/>
                <a:gd name="f67" fmla="val 7783"/>
                <a:gd name="f68" fmla="val 5376"/>
                <a:gd name="f69" fmla="val 4048"/>
                <a:gd name="f70" fmla="val 7341"/>
                <a:gd name="f71" fmla="val 2812"/>
                <a:gd name="f72" fmla="val 7333"/>
                <a:gd name="f73" fmla="val 2788"/>
                <a:gd name="f74" fmla="val 7311"/>
                <a:gd name="f75" fmla="val 2774"/>
                <a:gd name="f76" fmla="val 7288"/>
                <a:gd name="f77" fmla="val 7287"/>
                <a:gd name="f78" fmla="val 7286"/>
                <a:gd name="f79" fmla="val 7284"/>
                <a:gd name="f80" fmla="val 7228"/>
                <a:gd name="f81" fmla="val 2775"/>
                <a:gd name="f82" fmla="val 7172"/>
                <a:gd name="f83" fmla="val 7116"/>
                <a:gd name="f84" fmla="val 6533"/>
                <a:gd name="f85" fmla="val 5925"/>
                <a:gd name="f86" fmla="val 2715"/>
                <a:gd name="f87" fmla="val 5315"/>
                <a:gd name="f88" fmla="val 2596"/>
                <a:gd name="f89" fmla="val 4214"/>
                <a:gd name="f90" fmla="val 2386"/>
                <a:gd name="f91" fmla="val 3106"/>
                <a:gd name="f92" fmla="val 1995"/>
                <a:gd name="f93" fmla="val 2131"/>
                <a:gd name="f94" fmla="val 1473"/>
                <a:gd name="f95" fmla="val 2125"/>
                <a:gd name="f96" fmla="val 1471"/>
                <a:gd name="f97" fmla="val 2123"/>
                <a:gd name="f98" fmla="val 1468"/>
                <a:gd name="f99" fmla="val 2121"/>
                <a:gd name="f100" fmla="val 2113"/>
                <a:gd name="f101" fmla="val 1466"/>
                <a:gd name="f102" fmla="val 2108"/>
                <a:gd name="f103" fmla="val 1461"/>
                <a:gd name="f104" fmla="val 2102"/>
                <a:gd name="f105" fmla="val 1459"/>
                <a:gd name="f106" fmla="val 2101"/>
                <a:gd name="f107" fmla="val 1456"/>
                <a:gd name="f108" fmla="val 2096"/>
                <a:gd name="f109" fmla="val 1333"/>
                <a:gd name="f110" fmla="val 1048"/>
                <a:gd name="f111" fmla="val 651"/>
                <a:gd name="f112" fmla="val 558"/>
                <a:gd name="f113" fmla="val 117"/>
                <a:gd name="f114" fmla="val 18"/>
                <a:gd name="f115" fmla="val 106"/>
                <a:gd name="f116" fmla="val 8"/>
                <a:gd name="f117" fmla="*/ f0 1 7914"/>
                <a:gd name="f118" fmla="*/ f1 1 8663"/>
                <a:gd name="f119" fmla="val f2"/>
                <a:gd name="f120" fmla="val f3"/>
                <a:gd name="f121" fmla="val f4"/>
                <a:gd name="f122" fmla="+- f121 0 f119"/>
                <a:gd name="f123" fmla="+- f120 0 f119"/>
                <a:gd name="f124" fmla="*/ f123 1 7914"/>
                <a:gd name="f125" fmla="*/ f122 1 8663"/>
                <a:gd name="f126" fmla="*/ f119 1 f124"/>
                <a:gd name="f127" fmla="*/ f120 1 f124"/>
                <a:gd name="f128" fmla="*/ f119 1 f125"/>
                <a:gd name="f129" fmla="*/ f121 1 f125"/>
                <a:gd name="f130" fmla="*/ f126 f117 1"/>
                <a:gd name="f131" fmla="*/ f127 f117 1"/>
                <a:gd name="f132" fmla="*/ f129 f118 1"/>
                <a:gd name="f133" fmla="*/ f128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0" t="f133" r="f131" b="f132"/>
              <a:pathLst>
                <a:path w="7914" h="866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5"/>
                    <a:pt x="f18" y="f15"/>
                  </a:cubicBezTo>
                  <a:cubicBezTo>
                    <a:pt x="f19" y="f15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39" y="f43"/>
                    <a:pt x="f44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9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3" y="f69"/>
                    <a:pt x="f70" y="f71"/>
                  </a:cubicBez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80" y="f81"/>
                    <a:pt x="f82" y="f81"/>
                    <a:pt x="f83" y="f81"/>
                  </a:cubicBezTo>
                  <a:cubicBezTo>
                    <a:pt x="f84" y="f81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98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5"/>
                    <a:pt x="f106" y="f107"/>
                    <a:pt x="f108" y="f107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28" y="f15"/>
                    <a:pt x="f14" y="f15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6" name="Google Shape;5003;p66">
              <a:extLst>
                <a:ext uri="{FF2B5EF4-FFF2-40B4-BE49-F238E27FC236}">
                  <a16:creationId xmlns:a16="http://schemas.microsoft.com/office/drawing/2014/main" id="{C6C35A7C-C124-40BE-96E8-D94D64D0190E}"/>
                </a:ext>
              </a:extLst>
            </p:cNvPr>
            <p:cNvSpPr/>
            <p:nvPr/>
          </p:nvSpPr>
          <p:spPr>
            <a:xfrm>
              <a:off x="8508427" y="304211"/>
              <a:ext cx="353205" cy="2292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26"/>
                <a:gd name="f4" fmla="val 7804"/>
                <a:gd name="f5" fmla="val 7195"/>
                <a:gd name="f6" fmla="val 7079"/>
                <a:gd name="f7" fmla="val 6961"/>
                <a:gd name="f8" fmla="val 3"/>
                <a:gd name="f9" fmla="val 6841"/>
                <a:gd name="f10" fmla="val 10"/>
                <a:gd name="f11" fmla="val 4474"/>
                <a:gd name="f12" fmla="val 125"/>
                <a:gd name="f13" fmla="val 1879"/>
                <a:gd name="f14" fmla="val 1364"/>
                <a:gd name="f15" fmla="val 873"/>
                <a:gd name="f16" fmla="val 1892"/>
                <a:gd name="f17" fmla="val 848"/>
                <a:gd name="f18" fmla="val 1904"/>
                <a:gd name="f19" fmla="val 838"/>
                <a:gd name="f20" fmla="val 1929"/>
                <a:gd name="f21" fmla="val 1955"/>
                <a:gd name="f22" fmla="val 841"/>
                <a:gd name="f23" fmla="val 1983"/>
                <a:gd name="f24" fmla="val 861"/>
                <a:gd name="f25" fmla="val 2005"/>
                <a:gd name="f26" fmla="val 885"/>
                <a:gd name="f27" fmla="val 2010"/>
                <a:gd name="f28" fmla="val 928"/>
                <a:gd name="f29" fmla="val 2019"/>
                <a:gd name="f30" fmla="val 956"/>
                <a:gd name="f31" fmla="val 2026"/>
                <a:gd name="f32" fmla="val 985"/>
                <a:gd name="f33" fmla="val 2039"/>
                <a:gd name="f34" fmla="val 1351"/>
                <a:gd name="f35" fmla="val 2190"/>
                <a:gd name="f36" fmla="val 1537"/>
                <a:gd name="f37" fmla="val 2663"/>
                <a:gd name="f38" fmla="val 1533"/>
                <a:gd name="f39" fmla="val 3442"/>
                <a:gd name="f40" fmla="val 4021"/>
                <a:gd name="f41" fmla="val 1210"/>
                <a:gd name="f42" fmla="val 4389"/>
                <a:gd name="f43" fmla="val 664"/>
                <a:gd name="f44" fmla="val 4419"/>
                <a:gd name="f45" fmla="val 640"/>
                <a:gd name="f46" fmla="val 4420"/>
                <a:gd name="f47" fmla="val 616"/>
                <a:gd name="f48" fmla="val 591"/>
                <a:gd name="f49" fmla="val 427"/>
                <a:gd name="f50" fmla="val 254"/>
                <a:gd name="f51" fmla="val 4395"/>
                <a:gd name="f52" fmla="val 84"/>
                <a:gd name="f53" fmla="val 4340"/>
                <a:gd name="f54" fmla="val 80"/>
                <a:gd name="f55" fmla="val 4337"/>
                <a:gd name="f56" fmla="val 74"/>
                <a:gd name="f57" fmla="val 4336"/>
                <a:gd name="f58" fmla="val 69"/>
                <a:gd name="f59" fmla="val 67"/>
                <a:gd name="f60" fmla="val 64"/>
                <a:gd name="f61" fmla="val 62"/>
                <a:gd name="f62" fmla="val 43"/>
                <a:gd name="f63" fmla="val 4339"/>
                <a:gd name="f64" fmla="val 26"/>
                <a:gd name="f65" fmla="val 4346"/>
                <a:gd name="f66" fmla="val 15"/>
                <a:gd name="f67" fmla="val 4362"/>
                <a:gd name="f68" fmla="val 4382"/>
                <a:gd name="f69" fmla="val 4410"/>
                <a:gd name="f70" fmla="val 4434"/>
                <a:gd name="f71" fmla="val 795"/>
                <a:gd name="f72" fmla="val 5521"/>
                <a:gd name="f73" fmla="val 2159"/>
                <a:gd name="f74" fmla="val 6457"/>
                <a:gd name="f75" fmla="val 3710"/>
                <a:gd name="f76" fmla="val 7063"/>
                <a:gd name="f77" fmla="val 4900"/>
                <a:gd name="f78" fmla="val 7533"/>
                <a:gd name="f79" fmla="val 6198"/>
                <a:gd name="f80" fmla="val 7425"/>
                <a:gd name="f81" fmla="val 7512"/>
                <a:gd name="f82" fmla="val 7598"/>
                <a:gd name="f83" fmla="val 7802"/>
                <a:gd name="f84" fmla="val 7684"/>
                <a:gd name="f85" fmla="val 7799"/>
                <a:gd name="f86" fmla="val 7719"/>
                <a:gd name="f87" fmla="val 7792"/>
                <a:gd name="f88" fmla="val 7726"/>
                <a:gd name="f89" fmla="val 7794"/>
                <a:gd name="f90" fmla="val 7753"/>
                <a:gd name="f91" fmla="val 7795"/>
                <a:gd name="f92" fmla="val 7760"/>
                <a:gd name="f93" fmla="val 8492"/>
                <a:gd name="f94" fmla="val 9115"/>
                <a:gd name="f95" fmla="val 7633"/>
                <a:gd name="f96" fmla="val 9653"/>
                <a:gd name="f97" fmla="val 7416"/>
                <a:gd name="f98" fmla="val 10795"/>
                <a:gd name="f99" fmla="val 6954"/>
                <a:gd name="f100" fmla="val 5864"/>
                <a:gd name="f101" fmla="val 11395"/>
                <a:gd name="f102" fmla="val 3288"/>
                <a:gd name="f103" fmla="val 11035"/>
                <a:gd name="f104" fmla="val 1821"/>
                <a:gd name="f105" fmla="val 10267"/>
                <a:gd name="f106" fmla="val 830"/>
                <a:gd name="f107" fmla="val 9119"/>
                <a:gd name="f108" fmla="val 349"/>
                <a:gd name="f109" fmla="val 8736"/>
                <a:gd name="f110" fmla="val 190"/>
                <a:gd name="f111" fmla="val 8309"/>
                <a:gd name="f112" fmla="val 7842"/>
                <a:gd name="f113" fmla="val 35"/>
                <a:gd name="f114" fmla="val 7634"/>
                <a:gd name="f115" fmla="val 12"/>
                <a:gd name="f116" fmla="val 7418"/>
                <a:gd name="f117" fmla="*/ f0 1 12026"/>
                <a:gd name="f118" fmla="*/ f1 1 7804"/>
                <a:gd name="f119" fmla="val f2"/>
                <a:gd name="f120" fmla="val f3"/>
                <a:gd name="f121" fmla="val f4"/>
                <a:gd name="f122" fmla="+- f121 0 f119"/>
                <a:gd name="f123" fmla="+- f120 0 f119"/>
                <a:gd name="f124" fmla="*/ f123 1 12026"/>
                <a:gd name="f125" fmla="*/ f122 1 7804"/>
                <a:gd name="f126" fmla="*/ f119 1 f124"/>
                <a:gd name="f127" fmla="*/ f120 1 f124"/>
                <a:gd name="f128" fmla="*/ f119 1 f125"/>
                <a:gd name="f129" fmla="*/ f121 1 f125"/>
                <a:gd name="f130" fmla="*/ f126 f117 1"/>
                <a:gd name="f131" fmla="*/ f127 f117 1"/>
                <a:gd name="f132" fmla="*/ f129 f118 1"/>
                <a:gd name="f133" fmla="*/ f128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0" t="f133" r="f131" b="f132"/>
              <a:pathLst>
                <a:path w="12026" h="78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38" y="f40"/>
                    <a:pt x="f41" y="f42"/>
                    <a:pt x="f43" y="f44"/>
                  </a:cubicBezTo>
                  <a:cubicBezTo>
                    <a:pt x="f45" y="f46"/>
                    <a:pt x="f47" y="f46"/>
                    <a:pt x="f48" y="f46"/>
                  </a:cubicBezTo>
                  <a:cubicBezTo>
                    <a:pt x="f49" y="f46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2" y="f68"/>
                    <a:pt x="f2" y="f69"/>
                    <a:pt x="f66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4"/>
                    <a:pt x="f80" y="f4"/>
                  </a:cubicBezTo>
                  <a:cubicBezTo>
                    <a:pt x="f81" y="f4"/>
                    <a:pt x="f82" y="f83"/>
                    <a:pt x="f84" y="f85"/>
                  </a:cubicBezTo>
                  <a:lnTo>
                    <a:pt x="f86" y="f87"/>
                  </a:lnTo>
                  <a:cubicBezTo>
                    <a:pt x="f88" y="f89"/>
                    <a:pt x="f90" y="f91"/>
                    <a:pt x="f92" y="f91"/>
                  </a:cubicBezTo>
                  <a:lnTo>
                    <a:pt x="f83" y="f89"/>
                  </a:lnTo>
                  <a:cubicBezTo>
                    <a:pt x="f93" y="f92"/>
                    <a:pt x="f94" y="f95"/>
                    <a:pt x="f96" y="f97"/>
                  </a:cubicBezTo>
                  <a:cubicBezTo>
                    <a:pt x="f98" y="f99"/>
                    <a:pt x="f3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52"/>
                    <a:pt x="f112" y="f113"/>
                  </a:cubicBezTo>
                  <a:cubicBezTo>
                    <a:pt x="f114" y="f115"/>
                    <a:pt x="f116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7" name="Google Shape;5004;p66">
              <a:extLst>
                <a:ext uri="{FF2B5EF4-FFF2-40B4-BE49-F238E27FC236}">
                  <a16:creationId xmlns:a16="http://schemas.microsoft.com/office/drawing/2014/main" id="{610FFE24-CC7C-4844-A853-D7B46595221B}"/>
                </a:ext>
              </a:extLst>
            </p:cNvPr>
            <p:cNvSpPr/>
            <p:nvPr/>
          </p:nvSpPr>
          <p:spPr>
            <a:xfrm>
              <a:off x="8556095" y="115214"/>
              <a:ext cx="255254" cy="2258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91"/>
                <a:gd name="f4" fmla="val 7689"/>
                <a:gd name="f5" fmla="val 4607"/>
                <a:gd name="f6" fmla="val 5174"/>
                <a:gd name="f7" fmla="val 4608"/>
                <a:gd name="f8" fmla="val 5177"/>
                <a:gd name="f9" fmla="val 4555"/>
                <a:gd name="f10" fmla="val 5221"/>
                <a:gd name="f11" fmla="val 4500"/>
                <a:gd name="f12" fmla="val 5260"/>
                <a:gd name="f13" fmla="val 4439"/>
                <a:gd name="f14" fmla="val 5292"/>
                <a:gd name="f15" fmla="val 4498"/>
                <a:gd name="f16" fmla="val 5258"/>
                <a:gd name="f17" fmla="val 4552"/>
                <a:gd name="f18" fmla="val 5217"/>
                <a:gd name="f19" fmla="val 4217"/>
                <a:gd name="f20" fmla="val 1"/>
                <a:gd name="f21" fmla="val 4161"/>
                <a:gd name="f22" fmla="val 4106"/>
                <a:gd name="f23" fmla="val 2"/>
                <a:gd name="f24" fmla="val 4051"/>
                <a:gd name="f25" fmla="val 5"/>
                <a:gd name="f26" fmla="val 3554"/>
                <a:gd name="f27" fmla="val 30"/>
                <a:gd name="f28" fmla="val 3069"/>
                <a:gd name="f29" fmla="val 161"/>
                <a:gd name="f30" fmla="val 2600"/>
                <a:gd name="f31" fmla="val 396"/>
                <a:gd name="f32" fmla="val 2580"/>
                <a:gd name="f33" fmla="val 408"/>
                <a:gd name="f34" fmla="val 2566"/>
                <a:gd name="f35" fmla="val 431"/>
                <a:gd name="f36" fmla="val 2567"/>
                <a:gd name="f37" fmla="val 453"/>
                <a:gd name="f38" fmla="val 2603"/>
                <a:gd name="f39" fmla="val 1734"/>
                <a:gd name="f40" fmla="val 2335"/>
                <a:gd name="f41" fmla="val 3141"/>
                <a:gd name="f42" fmla="val 1847"/>
                <a:gd name="f43" fmla="val 4437"/>
                <a:gd name="f44" fmla="val 1402"/>
                <a:gd name="f45" fmla="val 5620"/>
                <a:gd name="f46" fmla="val 773"/>
                <a:gd name="f47" fmla="val 6715"/>
                <a:gd name="f48" fmla="val 24"/>
                <a:gd name="f49" fmla="val 7538"/>
                <a:gd name="f50" fmla="val 7561"/>
                <a:gd name="f51" fmla="val 7597"/>
                <a:gd name="f52" fmla="val 27"/>
                <a:gd name="f53" fmla="val 7621"/>
                <a:gd name="f54" fmla="val 36"/>
                <a:gd name="f55" fmla="val 7634"/>
                <a:gd name="f56" fmla="val 54"/>
                <a:gd name="f57" fmla="val 7641"/>
                <a:gd name="f58" fmla="val 72"/>
                <a:gd name="f59" fmla="val 73"/>
                <a:gd name="f60" fmla="val 75"/>
                <a:gd name="f61" fmla="val 76"/>
                <a:gd name="f62" fmla="val 88"/>
                <a:gd name="f63" fmla="val 99"/>
                <a:gd name="f64" fmla="val 7637"/>
                <a:gd name="f65" fmla="val 108"/>
                <a:gd name="f66" fmla="val 7631"/>
                <a:gd name="f67" fmla="val 138"/>
                <a:gd name="f68" fmla="val 7612"/>
                <a:gd name="f69" fmla="val 166"/>
                <a:gd name="f70" fmla="val 7590"/>
                <a:gd name="f71" fmla="val 193"/>
                <a:gd name="f72" fmla="val 7571"/>
                <a:gd name="f73" fmla="val 158"/>
                <a:gd name="f74" fmla="val 7625"/>
                <a:gd name="f75" fmla="val 173"/>
                <a:gd name="f76" fmla="val 7656"/>
                <a:gd name="f77" fmla="val 184"/>
                <a:gd name="f78" fmla="val 7677"/>
                <a:gd name="f79" fmla="val 203"/>
                <a:gd name="f80" fmla="val 7688"/>
                <a:gd name="f81" fmla="val 223"/>
                <a:gd name="f82" fmla="val 226"/>
                <a:gd name="f83" fmla="val 228"/>
                <a:gd name="f84" fmla="val 230"/>
                <a:gd name="f85" fmla="val 237"/>
                <a:gd name="f86" fmla="val 249"/>
                <a:gd name="f87" fmla="val 7685"/>
                <a:gd name="f88" fmla="val 256"/>
                <a:gd name="f89" fmla="val 7681"/>
                <a:gd name="f90" fmla="val 1515"/>
                <a:gd name="f91" fmla="val 7104"/>
                <a:gd name="f92" fmla="val 3395"/>
                <a:gd name="f93" fmla="val 6396"/>
                <a:gd name="f94" fmla="val 5178"/>
                <a:gd name="f95" fmla="val 6309"/>
                <a:gd name="f96" fmla="val 5299"/>
                <a:gd name="f97" fmla="val 6304"/>
                <a:gd name="f98" fmla="val 5418"/>
                <a:gd name="f99" fmla="val 6301"/>
                <a:gd name="f100" fmla="val 5534"/>
                <a:gd name="f101" fmla="val 5677"/>
                <a:gd name="f102" fmla="val 5816"/>
                <a:gd name="f103" fmla="val 6305"/>
                <a:gd name="f104" fmla="val 5952"/>
                <a:gd name="f105" fmla="val 6314"/>
                <a:gd name="f106" fmla="val 6367"/>
                <a:gd name="f107" fmla="val 6339"/>
                <a:gd name="f108" fmla="val 6757"/>
                <a:gd name="f109" fmla="val 6406"/>
                <a:gd name="f110" fmla="val 7109"/>
                <a:gd name="f111" fmla="val 6511"/>
                <a:gd name="f112" fmla="val 7116"/>
                <a:gd name="f113" fmla="val 6513"/>
                <a:gd name="f114" fmla="val 7124"/>
                <a:gd name="f115" fmla="val 7133"/>
                <a:gd name="f116" fmla="val 7149"/>
                <a:gd name="f117" fmla="val 7163"/>
                <a:gd name="f118" fmla="val 6506"/>
                <a:gd name="f119" fmla="val 7176"/>
                <a:gd name="f120" fmla="val 6494"/>
                <a:gd name="f121" fmla="val 7883"/>
                <a:gd name="f122" fmla="val 5730"/>
                <a:gd name="f123" fmla="val 4546"/>
                <a:gd name="f124" fmla="val 8516"/>
                <a:gd name="f125" fmla="val 3243"/>
                <a:gd name="f126" fmla="val 8382"/>
                <a:gd name="f127" fmla="val 2280"/>
                <a:gd name="f128" fmla="val 7728"/>
                <a:gd name="f129" fmla="val 1436"/>
                <a:gd name="f130" fmla="val 6573"/>
                <a:gd name="f131" fmla="val 735"/>
                <a:gd name="f132" fmla="val 5766"/>
                <a:gd name="f133" fmla="val 247"/>
                <a:gd name="f134" fmla="val 4976"/>
                <a:gd name="f135" fmla="*/ f0 1 8691"/>
                <a:gd name="f136" fmla="*/ f1 1 7689"/>
                <a:gd name="f137" fmla="val f2"/>
                <a:gd name="f138" fmla="val f3"/>
                <a:gd name="f139" fmla="val f4"/>
                <a:gd name="f140" fmla="+- f139 0 f137"/>
                <a:gd name="f141" fmla="+- f138 0 f137"/>
                <a:gd name="f142" fmla="*/ f141 1 8691"/>
                <a:gd name="f143" fmla="*/ f140 1 7689"/>
                <a:gd name="f144" fmla="*/ f137 1 f142"/>
                <a:gd name="f145" fmla="*/ f138 1 f142"/>
                <a:gd name="f146" fmla="*/ f137 1 f143"/>
                <a:gd name="f147" fmla="*/ f139 1 f143"/>
                <a:gd name="f148" fmla="*/ f144 f135 1"/>
                <a:gd name="f149" fmla="*/ f145 f135 1"/>
                <a:gd name="f150" fmla="*/ f147 f136 1"/>
                <a:gd name="f151" fmla="*/ f146 f1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8" t="f151" r="f149" b="f150"/>
              <a:pathLst>
                <a:path w="8691" h="7689">
                  <a:moveTo>
                    <a:pt x="f5" y="f6"/>
                  </a:moveTo>
                  <a:cubicBezTo>
                    <a:pt x="f5" y="f6"/>
                    <a:pt x="f7" y="f6"/>
                    <a:pt x="f7" y="f8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20" y="f50"/>
                    <a:pt x="f23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57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lnTo>
                    <a:pt x="f71" y="f72"/>
                  </a:lnTo>
                  <a:cubicBezTo>
                    <a:pt x="f69" y="f70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0"/>
                    <a:pt x="f84" y="f80"/>
                  </a:cubicBezTo>
                  <a:cubicBezTo>
                    <a:pt x="f85" y="f80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3"/>
                    <a:pt x="f115" y="f113"/>
                  </a:cubicBezTo>
                  <a:cubicBezTo>
                    <a:pt x="f116" y="f113"/>
                    <a:pt x="f117" y="f118"/>
                    <a:pt x="f119" y="f120"/>
                  </a:cubicBezTo>
                  <a:cubicBezTo>
                    <a:pt x="f121" y="f122"/>
                    <a:pt x="f3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20"/>
                    <a:pt x="f19" y="f20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8" name="Google Shape;5005;p66">
              <a:extLst>
                <a:ext uri="{FF2B5EF4-FFF2-40B4-BE49-F238E27FC236}">
                  <a16:creationId xmlns:a16="http://schemas.microsoft.com/office/drawing/2014/main" id="{9DA646D9-FA36-46E6-A604-5FA29C3E31C0}"/>
                </a:ext>
              </a:extLst>
            </p:cNvPr>
            <p:cNvSpPr/>
            <p:nvPr/>
          </p:nvSpPr>
          <p:spPr>
            <a:xfrm>
              <a:off x="8333649" y="414113"/>
              <a:ext cx="245827" cy="3384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70"/>
                <a:gd name="f4" fmla="val 11523"/>
                <a:gd name="f5" fmla="val 2499"/>
                <a:gd name="f6" fmla="val 2010"/>
                <a:gd name="f7" fmla="val 2505"/>
                <a:gd name="f8" fmla="val 2072"/>
                <a:gd name="f9" fmla="val 2502"/>
                <a:gd name="f10" fmla="val 2079"/>
                <a:gd name="f11" fmla="val 2497"/>
                <a:gd name="f12" fmla="val 2084"/>
                <a:gd name="f13" fmla="val 2495"/>
                <a:gd name="f14" fmla="val 2089"/>
                <a:gd name="f15" fmla="val 2504"/>
                <a:gd name="f16" fmla="val 2074"/>
                <a:gd name="f17" fmla="val 5735"/>
                <a:gd name="f18" fmla="val 2166"/>
                <a:gd name="f19" fmla="val 5816"/>
                <a:gd name="f20" fmla="val 2363"/>
                <a:gd name="f21" fmla="val 5899"/>
                <a:gd name="f22" fmla="val 2556"/>
                <a:gd name="f23" fmla="val 5977"/>
                <a:gd name="f24" fmla="val 2750"/>
                <a:gd name="f25" fmla="val 5896"/>
                <a:gd name="f26" fmla="val 5815"/>
                <a:gd name="f27" fmla="val 2361"/>
                <a:gd name="f28" fmla="val 5732"/>
                <a:gd name="f29" fmla="val 5104"/>
                <a:gd name="f30" fmla="val 5097"/>
                <a:gd name="f31" fmla="val 5091"/>
                <a:gd name="f32" fmla="val 3"/>
                <a:gd name="f33" fmla="val 5084"/>
                <a:gd name="f34" fmla="val 6"/>
                <a:gd name="f35" fmla="val 5060"/>
                <a:gd name="f36" fmla="val 14"/>
                <a:gd name="f37" fmla="val 5044"/>
                <a:gd name="f38" fmla="val 37"/>
                <a:gd name="f39" fmla="val 63"/>
                <a:gd name="f40" fmla="val 5046"/>
                <a:gd name="f41" fmla="val 556"/>
                <a:gd name="f42" fmla="val 4930"/>
                <a:gd name="f43" fmla="val 1192"/>
                <a:gd name="f44" fmla="val 4364"/>
                <a:gd name="f45" fmla="val 1458"/>
                <a:gd name="f46" fmla="val 4184"/>
                <a:gd name="f47" fmla="val 1552"/>
                <a:gd name="f48" fmla="val 4013"/>
                <a:gd name="f49" fmla="val 1604"/>
                <a:gd name="f50" fmla="val 3852"/>
                <a:gd name="f51" fmla="val 1612"/>
                <a:gd name="f52" fmla="val 3836"/>
                <a:gd name="f53" fmla="val 1613"/>
                <a:gd name="f54" fmla="val 3819"/>
                <a:gd name="f55" fmla="val 1614"/>
                <a:gd name="f56" fmla="val 3803"/>
                <a:gd name="f57" fmla="val 3651"/>
                <a:gd name="f58" fmla="val 3519"/>
                <a:gd name="f59" fmla="val 1572"/>
                <a:gd name="f60" fmla="val 3408"/>
                <a:gd name="f61" fmla="val 1490"/>
                <a:gd name="f62" fmla="val 3183"/>
                <a:gd name="f63" fmla="val 1326"/>
                <a:gd name="f64" fmla="val 3086"/>
                <a:gd name="f65" fmla="val 1031"/>
                <a:gd name="f66" fmla="val 3146"/>
                <a:gd name="f67" fmla="val 704"/>
                <a:gd name="f68" fmla="val 3154"/>
                <a:gd name="f69" fmla="val 662"/>
                <a:gd name="f70" fmla="val 3169"/>
                <a:gd name="f71" fmla="val 604"/>
                <a:gd name="f72" fmla="val 3194"/>
                <a:gd name="f73" fmla="val 534"/>
                <a:gd name="f74" fmla="val 3203"/>
                <a:gd name="f75" fmla="val 509"/>
                <a:gd name="f76" fmla="val 476"/>
                <a:gd name="f77" fmla="val 3167"/>
                <a:gd name="f78" fmla="val 462"/>
                <a:gd name="f79" fmla="val 3158"/>
                <a:gd name="f80" fmla="val 455"/>
                <a:gd name="f81" fmla="val 3147"/>
                <a:gd name="f82" fmla="val 450"/>
                <a:gd name="f83" fmla="val 3136"/>
                <a:gd name="f84" fmla="val 3134"/>
                <a:gd name="f85" fmla="val 3133"/>
                <a:gd name="f86" fmla="val 3132"/>
                <a:gd name="f87" fmla="val 3116"/>
                <a:gd name="f88" fmla="val 3102"/>
                <a:gd name="f89" fmla="val 457"/>
                <a:gd name="f90" fmla="val 3089"/>
                <a:gd name="f91" fmla="val 469"/>
                <a:gd name="f92" fmla="val 1421"/>
                <a:gd name="f93" fmla="val 2065"/>
                <a:gd name="f94" fmla="val 168"/>
                <a:gd name="f95" fmla="val 4936"/>
                <a:gd name="f96" fmla="val 43"/>
                <a:gd name="f97" fmla="val 7450"/>
                <a:gd name="f98" fmla="val 47"/>
                <a:gd name="f99" fmla="val 7482"/>
                <a:gd name="f100" fmla="val 48"/>
                <a:gd name="f101" fmla="val 7497"/>
                <a:gd name="f102" fmla="val 7505"/>
                <a:gd name="f103" fmla="val 8411"/>
                <a:gd name="f104" fmla="val 113"/>
                <a:gd name="f105" fmla="val 9177"/>
                <a:gd name="f106" fmla="val 367"/>
                <a:gd name="f107" fmla="val 9804"/>
                <a:gd name="f108" fmla="val 608"/>
                <a:gd name="f109" fmla="val 10398"/>
                <a:gd name="f110" fmla="val 970"/>
                <a:gd name="f111" fmla="val 10843"/>
                <a:gd name="f112" fmla="val 1447"/>
                <a:gd name="f113" fmla="val 11131"/>
                <a:gd name="f114" fmla="val 1873"/>
                <a:gd name="f115" fmla="val 11390"/>
                <a:gd name="f116" fmla="val 2389"/>
                <a:gd name="f117" fmla="val 11522"/>
                <a:gd name="f118" fmla="val 2983"/>
                <a:gd name="f119" fmla="val 3052"/>
                <a:gd name="f120" fmla="val 3122"/>
                <a:gd name="f121" fmla="val 11521"/>
                <a:gd name="f122" fmla="val 3193"/>
                <a:gd name="f123" fmla="val 11517"/>
                <a:gd name="f124" fmla="val 3523"/>
                <a:gd name="f125" fmla="val 11501"/>
                <a:gd name="f126" fmla="val 3885"/>
                <a:gd name="f127" fmla="val 11446"/>
                <a:gd name="f128" fmla="val 4261"/>
                <a:gd name="f129" fmla="val 11353"/>
                <a:gd name="f130" fmla="val 4338"/>
                <a:gd name="f131" fmla="val 11335"/>
                <a:gd name="f132" fmla="val 4413"/>
                <a:gd name="f133" fmla="val 11316"/>
                <a:gd name="f134" fmla="val 4486"/>
                <a:gd name="f135" fmla="val 11295"/>
                <a:gd name="f136" fmla="val 5850"/>
                <a:gd name="f137" fmla="val 10909"/>
                <a:gd name="f138" fmla="val 6777"/>
                <a:gd name="f139" fmla="val 10153"/>
                <a:gd name="f140" fmla="val 7255"/>
                <a:gd name="f141" fmla="val 9049"/>
                <a:gd name="f142" fmla="val 6451"/>
                <a:gd name="f143" fmla="val 6722"/>
                <a:gd name="f144" fmla="val 2586"/>
                <a:gd name="f145" fmla="val 5961"/>
                <a:gd name="f146" fmla="val 1045"/>
                <a:gd name="f147" fmla="val 5940"/>
                <a:gd name="f148" fmla="val 1006"/>
                <a:gd name="f149" fmla="val 5920"/>
                <a:gd name="f150" fmla="val 963"/>
                <a:gd name="f151" fmla="val 5900"/>
                <a:gd name="f152" fmla="val 926"/>
                <a:gd name="f153" fmla="val 924"/>
                <a:gd name="f154" fmla="val 922"/>
                <a:gd name="f155" fmla="val 919"/>
                <a:gd name="f156" fmla="val 917"/>
                <a:gd name="f157" fmla="val 5775"/>
                <a:gd name="f158" fmla="val 677"/>
                <a:gd name="f159" fmla="val 5682"/>
                <a:gd name="f160" fmla="val 506"/>
                <a:gd name="f161" fmla="val 5638"/>
                <a:gd name="f162" fmla="val 427"/>
                <a:gd name="f163" fmla="val 5632"/>
                <a:gd name="f164" fmla="val 416"/>
                <a:gd name="f165" fmla="val 5624"/>
                <a:gd name="f166" fmla="val 409"/>
                <a:gd name="f167" fmla="val 5617"/>
                <a:gd name="f168" fmla="val 406"/>
                <a:gd name="f169" fmla="val 5439"/>
                <a:gd name="f170" fmla="val 301"/>
                <a:gd name="f171" fmla="val 5282"/>
                <a:gd name="f172" fmla="val 171"/>
                <a:gd name="f173" fmla="val 5155"/>
                <a:gd name="f174" fmla="val 23"/>
                <a:gd name="f175" fmla="val 5141"/>
                <a:gd name="f176" fmla="val 9"/>
                <a:gd name="f177" fmla="val 5123"/>
                <a:gd name="f178" fmla="*/ f0 1 8370"/>
                <a:gd name="f179" fmla="*/ f1 1 11523"/>
                <a:gd name="f180" fmla="val f2"/>
                <a:gd name="f181" fmla="val f3"/>
                <a:gd name="f182" fmla="val f4"/>
                <a:gd name="f183" fmla="+- f182 0 f180"/>
                <a:gd name="f184" fmla="+- f181 0 f180"/>
                <a:gd name="f185" fmla="*/ f184 1 8370"/>
                <a:gd name="f186" fmla="*/ f183 1 11523"/>
                <a:gd name="f187" fmla="*/ f180 1 f185"/>
                <a:gd name="f188" fmla="*/ f181 1 f185"/>
                <a:gd name="f189" fmla="*/ f180 1 f186"/>
                <a:gd name="f190" fmla="*/ f182 1 f186"/>
                <a:gd name="f191" fmla="*/ f187 f178 1"/>
                <a:gd name="f192" fmla="*/ f188 f178 1"/>
                <a:gd name="f193" fmla="*/ f190 f179 1"/>
                <a:gd name="f194" fmla="*/ f189 f1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1" t="f194" r="f192" b="f193"/>
              <a:pathLst>
                <a:path w="8370" h="11523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13" y="f14"/>
                  </a:lnTo>
                  <a:cubicBezTo>
                    <a:pt x="f11" y="f12"/>
                    <a:pt x="f9" y="f10"/>
                    <a:pt x="f15" y="f16"/>
                  </a:cubicBezTo>
                  <a:lnTo>
                    <a:pt x="f5" y="f6"/>
                  </a:ln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2"/>
                    <a:pt x="f26" y="f27"/>
                    <a:pt x="f28" y="f18"/>
                  </a:cubicBezTo>
                  <a:close/>
                  <a:moveTo>
                    <a:pt x="f29" y="f2"/>
                  </a:moveTo>
                  <a:cubicBezTo>
                    <a:pt x="f30" y="f2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2" y="f76"/>
                    <a:pt x="f77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2"/>
                    <a:pt x="f85" y="f82"/>
                    <a:pt x="f86" y="f82"/>
                  </a:cubicBezTo>
                  <a:cubicBezTo>
                    <a:pt x="f87" y="f82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96" y="f102"/>
                  </a:cubicBezTo>
                  <a:cubicBezTo>
                    <a:pt x="f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7"/>
                  </a:cubicBezTo>
                  <a:cubicBezTo>
                    <a:pt x="f119" y="f117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3" y="f142"/>
                    <a:pt x="f143" y="f144"/>
                    <a:pt x="f145" y="f146"/>
                  </a:cubicBezTo>
                  <a:cubicBezTo>
                    <a:pt x="f147" y="f148"/>
                    <a:pt x="f149" y="f150"/>
                    <a:pt x="f151" y="f152"/>
                  </a:cubicBezTo>
                  <a:lnTo>
                    <a:pt x="f151" y="f153"/>
                  </a:lnTo>
                  <a:cubicBezTo>
                    <a:pt x="f151" y="f154"/>
                    <a:pt x="f151" y="f154"/>
                    <a:pt x="f25" y="f155"/>
                  </a:cubicBezTo>
                  <a:lnTo>
                    <a:pt x="f25" y="f156"/>
                  </a:ln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2"/>
                    <a:pt x="f29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9" name="Google Shape;5006;p66">
              <a:extLst>
                <a:ext uri="{FF2B5EF4-FFF2-40B4-BE49-F238E27FC236}">
                  <a16:creationId xmlns:a16="http://schemas.microsoft.com/office/drawing/2014/main" id="{46BC9647-8D08-4417-9A62-B412F6AA5B7C}"/>
                </a:ext>
              </a:extLst>
            </p:cNvPr>
            <p:cNvSpPr/>
            <p:nvPr/>
          </p:nvSpPr>
          <p:spPr>
            <a:xfrm>
              <a:off x="8467600" y="318869"/>
              <a:ext cx="51928" cy="670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68"/>
                <a:gd name="f4" fmla="val 2284"/>
                <a:gd name="f5" fmla="val 835"/>
                <a:gd name="f6" fmla="val 816"/>
                <a:gd name="f7" fmla="val 797"/>
                <a:gd name="f8" fmla="val 1"/>
                <a:gd name="f9" fmla="val 778"/>
                <a:gd name="f10" fmla="val 2"/>
                <a:gd name="f11" fmla="val 683"/>
                <a:gd name="f12" fmla="val 6"/>
                <a:gd name="f13" fmla="val 584"/>
                <a:gd name="f14" fmla="val 23"/>
                <a:gd name="f15" fmla="val 489"/>
                <a:gd name="f16" fmla="val 52"/>
                <a:gd name="f17" fmla="val 385"/>
                <a:gd name="f18" fmla="val 83"/>
                <a:gd name="f19" fmla="val 304"/>
                <a:gd name="f20" fmla="val 153"/>
                <a:gd name="f21" fmla="val 244"/>
                <a:gd name="f22" fmla="val 262"/>
                <a:gd name="f23" fmla="val 715"/>
                <a:gd name="f24" fmla="val 194"/>
                <a:gd name="f25" fmla="val 1719"/>
                <a:gd name="f26" fmla="val 288"/>
                <a:gd name="f27" fmla="val 2128"/>
                <a:gd name="f28" fmla="val 321"/>
                <a:gd name="f29" fmla="val 2238"/>
                <a:gd name="f30" fmla="val 329"/>
                <a:gd name="f31" fmla="val 2264"/>
                <a:gd name="f32" fmla="val 355"/>
                <a:gd name="f33" fmla="val 2283"/>
                <a:gd name="f34" fmla="val 382"/>
                <a:gd name="f35" fmla="val 383"/>
                <a:gd name="f36" fmla="val 384"/>
                <a:gd name="f37" fmla="val 386"/>
                <a:gd name="f38" fmla="val 416"/>
                <a:gd name="f39" fmla="val 2280"/>
                <a:gd name="f40" fmla="val 441"/>
                <a:gd name="f41" fmla="val 2256"/>
                <a:gd name="f42" fmla="val 443"/>
                <a:gd name="f43" fmla="val 2226"/>
                <a:gd name="f44" fmla="val 459"/>
                <a:gd name="f45" fmla="val 2083"/>
                <a:gd name="f46" fmla="val 2111"/>
                <a:gd name="f47" fmla="val 478"/>
                <a:gd name="f48" fmla="val 2138"/>
                <a:gd name="f49" fmla="val 506"/>
                <a:gd name="f50" fmla="val 2145"/>
                <a:gd name="f51" fmla="val 512"/>
                <a:gd name="f52" fmla="val 2147"/>
                <a:gd name="f53" fmla="val 519"/>
                <a:gd name="f54" fmla="val 526"/>
                <a:gd name="f55" fmla="val 549"/>
                <a:gd name="f56" fmla="val 570"/>
                <a:gd name="f57" fmla="val 2132"/>
                <a:gd name="f58" fmla="val 2105"/>
                <a:gd name="f59" fmla="val 592"/>
                <a:gd name="f60" fmla="val 2091"/>
                <a:gd name="f61" fmla="val 599"/>
                <a:gd name="f62" fmla="val 2075"/>
                <a:gd name="f63" fmla="val 606"/>
                <a:gd name="f64" fmla="val 2060"/>
                <a:gd name="f65" fmla="val 596"/>
                <a:gd name="f66" fmla="val 2084"/>
                <a:gd name="f67" fmla="val 2112"/>
                <a:gd name="f68" fmla="val 629"/>
                <a:gd name="f69" fmla="val 639"/>
                <a:gd name="f70" fmla="val 653"/>
                <a:gd name="f71" fmla="val 2141"/>
                <a:gd name="f72" fmla="val 667"/>
                <a:gd name="f73" fmla="val 681"/>
                <a:gd name="f74" fmla="val 2139"/>
                <a:gd name="f75" fmla="val 698"/>
                <a:gd name="f76" fmla="val 2134"/>
                <a:gd name="f77" fmla="val 708"/>
                <a:gd name="f78" fmla="val 2124"/>
                <a:gd name="f79" fmla="val 1470"/>
                <a:gd name="f80" fmla="val 1402"/>
                <a:gd name="f81" fmla="val 774"/>
                <a:gd name="f82" fmla="val 1547"/>
                <a:gd name="f83" fmla="val 1431"/>
                <a:gd name="f84" fmla="val 137"/>
                <a:gd name="f85" fmla="val 1154"/>
                <a:gd name="f86" fmla="*/ f0 1 1768"/>
                <a:gd name="f87" fmla="*/ f1 1 2284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1768"/>
                <a:gd name="f94" fmla="*/ f91 1 2284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1768" h="228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8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3"/>
                    <a:pt x="f17" y="f33"/>
                  </a:cubicBezTo>
                  <a:lnTo>
                    <a:pt x="f37" y="f33"/>
                  </a:lnTo>
                  <a:cubicBezTo>
                    <a:pt x="f38" y="f39"/>
                    <a:pt x="f40" y="f41"/>
                    <a:pt x="f42" y="f43"/>
                  </a:cubicBezTo>
                  <a:lnTo>
                    <a:pt x="f44" y="f45"/>
                  </a:lnTo>
                  <a:cubicBezTo>
                    <a:pt x="f44" y="f46"/>
                    <a:pt x="f47" y="f48"/>
                    <a:pt x="f49" y="f50"/>
                  </a:cubicBezTo>
                  <a:cubicBezTo>
                    <a:pt x="f51" y="f52"/>
                    <a:pt x="f53" y="f52"/>
                    <a:pt x="f54" y="f52"/>
                  </a:cubicBezTo>
                  <a:cubicBezTo>
                    <a:pt x="f55" y="f52"/>
                    <a:pt x="f56" y="f57"/>
                    <a:pt x="f13" y="f58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3" y="f64"/>
                  </a:lnTo>
                  <a:cubicBezTo>
                    <a:pt x="f65" y="f66"/>
                    <a:pt x="f63" y="f67"/>
                    <a:pt x="f68" y="f27"/>
                  </a:cubicBezTo>
                  <a:cubicBezTo>
                    <a:pt x="f69" y="f48"/>
                    <a:pt x="f70" y="f71"/>
                    <a:pt x="f72" y="f71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3" y="f81"/>
                    <a:pt x="f82" y="f32"/>
                  </a:cubicBezTo>
                  <a:cubicBezTo>
                    <a:pt x="f83" y="f84"/>
                    <a:pt x="f85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0" name="Google Shape;5007;p66">
              <a:extLst>
                <a:ext uri="{FF2B5EF4-FFF2-40B4-BE49-F238E27FC236}">
                  <a16:creationId xmlns:a16="http://schemas.microsoft.com/office/drawing/2014/main" id="{9733AF3F-D3DE-407F-852E-C1FC8EAD2370}"/>
                </a:ext>
              </a:extLst>
            </p:cNvPr>
            <p:cNvSpPr/>
            <p:nvPr/>
          </p:nvSpPr>
          <p:spPr>
            <a:xfrm>
              <a:off x="8479907" y="366180"/>
              <a:ext cx="69896" cy="641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0"/>
                <a:gd name="f4" fmla="val 2183"/>
                <a:gd name="f5" fmla="val 1673"/>
                <a:gd name="f6" fmla="val 1659"/>
                <a:gd name="f7" fmla="val 1646"/>
                <a:gd name="f8" fmla="val 1"/>
                <a:gd name="f9" fmla="val 1632"/>
                <a:gd name="f10" fmla="val 2"/>
                <a:gd name="f11" fmla="val 1181"/>
                <a:gd name="f12" fmla="val 23"/>
                <a:gd name="f13" fmla="val 620"/>
                <a:gd name="f14" fmla="val 422"/>
                <a:gd name="f15" fmla="val 326"/>
                <a:gd name="f16" fmla="val 654"/>
                <a:gd name="f17" fmla="val 268"/>
                <a:gd name="f18" fmla="val 708"/>
                <a:gd name="f19" fmla="val 215"/>
                <a:gd name="f20" fmla="val 756"/>
                <a:gd name="f21" fmla="val 155"/>
                <a:gd name="f22" fmla="val 808"/>
                <a:gd name="f23" fmla="val 137"/>
                <a:gd name="f24" fmla="val 823"/>
                <a:gd name="f25" fmla="val 127"/>
                <a:gd name="f26" fmla="val 853"/>
                <a:gd name="f27" fmla="val 140"/>
                <a:gd name="f28" fmla="val 879"/>
                <a:gd name="f29" fmla="val 148"/>
                <a:gd name="f30" fmla="val 903"/>
                <a:gd name="f31" fmla="val 175"/>
                <a:gd name="f32" fmla="val 917"/>
                <a:gd name="f33" fmla="val 201"/>
                <a:gd name="f34" fmla="val 920"/>
                <a:gd name="f35" fmla="val 922"/>
                <a:gd name="f36" fmla="val 147"/>
                <a:gd name="f37" fmla="val 923"/>
                <a:gd name="f38" fmla="val 126"/>
                <a:gd name="f39" fmla="val 941"/>
                <a:gd name="f40" fmla="val 120"/>
                <a:gd name="f41" fmla="val 970"/>
                <a:gd name="f42" fmla="val 111"/>
                <a:gd name="f43" fmla="val 994"/>
                <a:gd name="f44" fmla="val 124"/>
                <a:gd name="f45" fmla="val 1024"/>
                <a:gd name="f46" fmla="val 1038"/>
                <a:gd name="f47" fmla="val 131"/>
                <a:gd name="f48" fmla="val 1030"/>
                <a:gd name="f49" fmla="val 116"/>
                <a:gd name="f50" fmla="val 1021"/>
                <a:gd name="f51" fmla="val 98"/>
                <a:gd name="f52" fmla="val 1010"/>
                <a:gd name="f53" fmla="val 88"/>
                <a:gd name="f54" fmla="val 1003"/>
                <a:gd name="f55" fmla="val 76"/>
                <a:gd name="f56" fmla="val 1000"/>
                <a:gd name="f57" fmla="val 63"/>
                <a:gd name="f58" fmla="val 51"/>
                <a:gd name="f59" fmla="val 40"/>
                <a:gd name="f60" fmla="val 1006"/>
                <a:gd name="f61" fmla="val 32"/>
                <a:gd name="f62" fmla="val 1013"/>
                <a:gd name="f63" fmla="val 9"/>
                <a:gd name="f64" fmla="val 1045"/>
                <a:gd name="f65" fmla="val 3"/>
                <a:gd name="f66" fmla="val 1072"/>
                <a:gd name="f67" fmla="val 10"/>
                <a:gd name="f68" fmla="val 1108"/>
                <a:gd name="f69" fmla="val 110"/>
                <a:gd name="f70" fmla="val 1436"/>
                <a:gd name="f71" fmla="val 358"/>
                <a:gd name="f72" fmla="val 1726"/>
                <a:gd name="f73" fmla="val 709"/>
                <a:gd name="f74" fmla="val 1933"/>
                <a:gd name="f75" fmla="val 712"/>
                <a:gd name="f76" fmla="val 1934"/>
                <a:gd name="f77" fmla="val 738"/>
                <a:gd name="f78" fmla="val 1953"/>
                <a:gd name="f79" fmla="val 744"/>
                <a:gd name="f80" fmla="val 1954"/>
                <a:gd name="f81" fmla="val 1009"/>
                <a:gd name="f82" fmla="val 2100"/>
                <a:gd name="f83" fmla="val 1296"/>
                <a:gd name="f84" fmla="val 2182"/>
                <a:gd name="f85" fmla="val 1557"/>
                <a:gd name="f86" fmla="val 1578"/>
                <a:gd name="f87" fmla="val 1599"/>
                <a:gd name="f88" fmla="val 1619"/>
                <a:gd name="f89" fmla="val 2180"/>
                <a:gd name="f90" fmla="val 1627"/>
                <a:gd name="f91" fmla="val 1854"/>
                <a:gd name="f92" fmla="val 2169"/>
                <a:gd name="f93" fmla="val 2377"/>
                <a:gd name="f94" fmla="val 2059"/>
                <a:gd name="f95" fmla="val 1329"/>
                <a:gd name="f96" fmla="val 608"/>
                <a:gd name="f97" fmla="val 2222"/>
                <a:gd name="f98" fmla="val 177"/>
                <a:gd name="f99" fmla="val 1907"/>
                <a:gd name="f100" fmla="val 46"/>
                <a:gd name="f101" fmla="val 1838"/>
                <a:gd name="f102" fmla="val 16"/>
                <a:gd name="f103" fmla="val 1758"/>
                <a:gd name="f104" fmla="*/ f0 1 2380"/>
                <a:gd name="f105" fmla="*/ f1 1 2183"/>
                <a:gd name="f106" fmla="val f2"/>
                <a:gd name="f107" fmla="val f3"/>
                <a:gd name="f108" fmla="val f4"/>
                <a:gd name="f109" fmla="+- f108 0 f106"/>
                <a:gd name="f110" fmla="+- f107 0 f106"/>
                <a:gd name="f111" fmla="*/ f110 1 2380"/>
                <a:gd name="f112" fmla="*/ f109 1 2183"/>
                <a:gd name="f113" fmla="*/ f106 1 f111"/>
                <a:gd name="f114" fmla="*/ f107 1 f111"/>
                <a:gd name="f115" fmla="*/ f106 1 f112"/>
                <a:gd name="f116" fmla="*/ f108 1 f112"/>
                <a:gd name="f117" fmla="*/ f113 f104 1"/>
                <a:gd name="f118" fmla="*/ f114 f104 1"/>
                <a:gd name="f119" fmla="*/ f116 f105 1"/>
                <a:gd name="f120" fmla="*/ f115 f1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7" t="f120" r="f118" b="f119"/>
              <a:pathLst>
                <a:path w="2380" h="21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1" y="f35"/>
                  </a:ln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29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50"/>
                    <a:pt x="f2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4"/>
                    <a:pt x="f88" y="f89"/>
                  </a:cubicBezTo>
                  <a:lnTo>
                    <a:pt x="f90" y="f89"/>
                  </a:lnTo>
                  <a:cubicBezTo>
                    <a:pt x="f91" y="f92"/>
                    <a:pt x="f93" y="f94"/>
                    <a:pt x="f3" y="f95"/>
                  </a:cubicBezTo>
                  <a:cubicBezTo>
                    <a:pt x="f3" y="f96"/>
                    <a:pt x="f97" y="f98"/>
                    <a:pt x="f99" y="f100"/>
                  </a:cubicBezTo>
                  <a:cubicBezTo>
                    <a:pt x="f101" y="f102"/>
                    <a:pt x="f103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1" name="Google Shape;5008;p66">
              <a:extLst>
                <a:ext uri="{FF2B5EF4-FFF2-40B4-BE49-F238E27FC236}">
                  <a16:creationId xmlns:a16="http://schemas.microsoft.com/office/drawing/2014/main" id="{2732E662-C164-469E-A0EF-0351D2911706}"/>
                </a:ext>
              </a:extLst>
            </p:cNvPr>
            <p:cNvSpPr/>
            <p:nvPr/>
          </p:nvSpPr>
          <p:spPr>
            <a:xfrm>
              <a:off x="8204710" y="53510"/>
              <a:ext cx="238246" cy="2683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12"/>
                <a:gd name="f4" fmla="val 9137"/>
                <a:gd name="f5" fmla="val 3758"/>
                <a:gd name="f6" fmla="val 1"/>
                <a:gd name="f7" fmla="val 3715"/>
                <a:gd name="f8" fmla="val 3672"/>
                <a:gd name="f9" fmla="val 2"/>
                <a:gd name="f10" fmla="val 3630"/>
                <a:gd name="f11" fmla="val 4"/>
                <a:gd name="f12" fmla="val 3558"/>
                <a:gd name="f13" fmla="val 8"/>
                <a:gd name="f14" fmla="val 3487"/>
                <a:gd name="f15" fmla="val 12"/>
                <a:gd name="f16" fmla="val 3419"/>
                <a:gd name="f17" fmla="val 22"/>
                <a:gd name="f18" fmla="val 2463"/>
                <a:gd name="f19" fmla="val 150"/>
                <a:gd name="f20" fmla="val 1626"/>
                <a:gd name="f21" fmla="val 794"/>
                <a:gd name="f22" fmla="val 935"/>
                <a:gd name="f23" fmla="val 1935"/>
                <a:gd name="f24" fmla="val 31"/>
                <a:gd name="f25" fmla="val 3429"/>
                <a:gd name="f26" fmla="val 4874"/>
                <a:gd name="f27" fmla="val 841"/>
                <a:gd name="f28" fmla="val 6229"/>
                <a:gd name="f29" fmla="val 851"/>
                <a:gd name="f30" fmla="val 6247"/>
                <a:gd name="f31" fmla="val 870"/>
                <a:gd name="f32" fmla="val 6257"/>
                <a:gd name="f33" fmla="val 891"/>
                <a:gd name="f34" fmla="val 6260"/>
                <a:gd name="f35" fmla="val 1933"/>
                <a:gd name="f36" fmla="val 6318"/>
                <a:gd name="f37" fmla="val 3037"/>
                <a:gd name="f38" fmla="val 6559"/>
                <a:gd name="f39" fmla="val 4092"/>
                <a:gd name="f40" fmla="val 6936"/>
                <a:gd name="f41" fmla="val 5522"/>
                <a:gd name="f42" fmla="val 7446"/>
                <a:gd name="f43" fmla="val 6861"/>
                <a:gd name="f44" fmla="val 8208"/>
                <a:gd name="f45" fmla="val 7838"/>
                <a:gd name="f46" fmla="val 9111"/>
                <a:gd name="f47" fmla="val 7850"/>
                <a:gd name="f48" fmla="val 9123"/>
                <a:gd name="f49" fmla="val 7867"/>
                <a:gd name="f50" fmla="val 9130"/>
                <a:gd name="f51" fmla="val 7881"/>
                <a:gd name="f52" fmla="val 7882"/>
                <a:gd name="f53" fmla="val 7884"/>
                <a:gd name="f54" fmla="val 7885"/>
                <a:gd name="f55" fmla="val 9129"/>
                <a:gd name="f56" fmla="val 7898"/>
                <a:gd name="f57" fmla="val 7913"/>
                <a:gd name="f58" fmla="val 9122"/>
                <a:gd name="f59" fmla="val 7922"/>
                <a:gd name="f60" fmla="val 9115"/>
                <a:gd name="f61" fmla="val 7947"/>
                <a:gd name="f62" fmla="val 9094"/>
                <a:gd name="f63" fmla="val 7953"/>
                <a:gd name="f64" fmla="val 9058"/>
                <a:gd name="f65" fmla="val 7936"/>
                <a:gd name="f66" fmla="val 9033"/>
                <a:gd name="f67" fmla="val 7969"/>
                <a:gd name="f68" fmla="val 9082"/>
                <a:gd name="f69" fmla="val 7986"/>
                <a:gd name="f70" fmla="val 9105"/>
                <a:gd name="f71" fmla="val 7997"/>
                <a:gd name="f72" fmla="val 9124"/>
                <a:gd name="f73" fmla="val 8018"/>
                <a:gd name="f74" fmla="val 8039"/>
                <a:gd name="f75" fmla="val 8041"/>
                <a:gd name="f76" fmla="val 8042"/>
                <a:gd name="f77" fmla="val 8043"/>
                <a:gd name="f78" fmla="val 8050"/>
                <a:gd name="f79" fmla="val 8061"/>
                <a:gd name="f80" fmla="val 9132"/>
                <a:gd name="f81" fmla="val 8069"/>
                <a:gd name="f82" fmla="val 9127"/>
                <a:gd name="f83" fmla="val 8098"/>
                <a:gd name="f84" fmla="val 9112"/>
                <a:gd name="f85" fmla="val 8111"/>
                <a:gd name="f86" fmla="val 9077"/>
                <a:gd name="f87" fmla="val 8097"/>
                <a:gd name="f88" fmla="val 9047"/>
                <a:gd name="f89" fmla="val 7294"/>
                <a:gd name="f90" fmla="val 7281"/>
                <a:gd name="f91" fmla="val 6053"/>
                <a:gd name="f92" fmla="val 3949"/>
                <a:gd name="f93" fmla="val 6750"/>
                <a:gd name="f94" fmla="val 1472"/>
                <a:gd name="f95" fmla="val 6757"/>
                <a:gd name="f96" fmla="val 1449"/>
                <a:gd name="f97" fmla="val 1426"/>
                <a:gd name="f98" fmla="val 6731"/>
                <a:gd name="f99" fmla="val 1411"/>
                <a:gd name="f100" fmla="val 6597"/>
                <a:gd name="f101" fmla="val 1285"/>
                <a:gd name="f102" fmla="val 6462"/>
                <a:gd name="f103" fmla="val 1170"/>
                <a:gd name="f104" fmla="val 6330"/>
                <a:gd name="f105" fmla="val 1062"/>
                <a:gd name="f106" fmla="val 6327"/>
                <a:gd name="f107" fmla="val 1059"/>
                <a:gd name="f108" fmla="val 5466"/>
                <a:gd name="f109" fmla="val 372"/>
                <a:gd name="f110" fmla="val 4574"/>
                <a:gd name="f111" fmla="*/ f0 1 8112"/>
                <a:gd name="f112" fmla="*/ f1 1 9137"/>
                <a:gd name="f113" fmla="val f2"/>
                <a:gd name="f114" fmla="val f3"/>
                <a:gd name="f115" fmla="val f4"/>
                <a:gd name="f116" fmla="+- f115 0 f113"/>
                <a:gd name="f117" fmla="+- f114 0 f113"/>
                <a:gd name="f118" fmla="*/ f117 1 8112"/>
                <a:gd name="f119" fmla="*/ f116 1 9137"/>
                <a:gd name="f120" fmla="*/ f113 1 f118"/>
                <a:gd name="f121" fmla="*/ f114 1 f118"/>
                <a:gd name="f122" fmla="*/ f113 1 f119"/>
                <a:gd name="f123" fmla="*/ f115 1 f119"/>
                <a:gd name="f124" fmla="*/ f120 f111 1"/>
                <a:gd name="f125" fmla="*/ f121 f111 1"/>
                <a:gd name="f126" fmla="*/ f123 f112 1"/>
                <a:gd name="f127" fmla="*/ f122 f1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4" t="f127" r="f125" b="f126"/>
              <a:pathLst>
                <a:path w="8112" h="913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6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0"/>
                    <a:pt x="f54" y="f55"/>
                  </a:cubicBezTo>
                  <a:cubicBezTo>
                    <a:pt x="f56" y="f55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5" y="f66"/>
                  </a:lnTo>
                  <a:cubicBezTo>
                    <a:pt x="f63" y="f64"/>
                    <a:pt x="f67" y="f68"/>
                    <a:pt x="f69" y="f70"/>
                  </a:cubicBezTo>
                  <a:cubicBezTo>
                    <a:pt x="f71" y="f72"/>
                    <a:pt x="f73" y="f4"/>
                    <a:pt x="f74" y="f4"/>
                  </a:cubicBezTo>
                  <a:cubicBezTo>
                    <a:pt x="f75" y="f4"/>
                    <a:pt x="f76" y="f4"/>
                    <a:pt x="f77" y="f4"/>
                  </a:cubicBezTo>
                  <a:cubicBezTo>
                    <a:pt x="f78" y="f4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3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10" y="f6"/>
                    <a:pt x="f5" y="f6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2" name="Google Shape;5009;p66">
              <a:extLst>
                <a:ext uri="{FF2B5EF4-FFF2-40B4-BE49-F238E27FC236}">
                  <a16:creationId xmlns:a16="http://schemas.microsoft.com/office/drawing/2014/main" id="{F2290687-7C85-4539-A6B0-3C85C310060E}"/>
                </a:ext>
              </a:extLst>
            </p:cNvPr>
            <p:cNvSpPr/>
            <p:nvPr/>
          </p:nvSpPr>
          <p:spPr>
            <a:xfrm>
              <a:off x="8428280" y="397837"/>
              <a:ext cx="50666" cy="59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5"/>
                <a:gd name="f4" fmla="val 2042"/>
                <a:gd name="f5" fmla="val 1409"/>
                <a:gd name="f6" fmla="val 231"/>
                <a:gd name="f7" fmla="val 1399"/>
                <a:gd name="f8" fmla="val 247"/>
                <a:gd name="f9" fmla="val 1388"/>
                <a:gd name="f10" fmla="val 262"/>
                <a:gd name="f11" fmla="val 1377"/>
                <a:gd name="f12" fmla="val 276"/>
                <a:gd name="f13" fmla="val 1387"/>
                <a:gd name="f14" fmla="val 1398"/>
                <a:gd name="f15" fmla="val 1445"/>
                <a:gd name="f16" fmla="val 1444"/>
                <a:gd name="f17" fmla="val 1442"/>
                <a:gd name="f18" fmla="val 1441"/>
                <a:gd name="f19" fmla="val 1435"/>
                <a:gd name="f20" fmla="val 1429"/>
                <a:gd name="f21" fmla="val 1426"/>
                <a:gd name="f22" fmla="val 4"/>
                <a:gd name="f23" fmla="val 289"/>
                <a:gd name="f24" fmla="val 412"/>
                <a:gd name="f25" fmla="val 83"/>
                <a:gd name="f26" fmla="val 1084"/>
                <a:gd name="f27" fmla="val 46"/>
                <a:gd name="f28" fmla="val 1282"/>
                <a:gd name="f29" fmla="val 1"/>
                <a:gd name="f30" fmla="val 1560"/>
                <a:gd name="f31" fmla="val 79"/>
                <a:gd name="f32" fmla="val 1807"/>
                <a:gd name="f33" fmla="val 260"/>
                <a:gd name="f34" fmla="val 1941"/>
                <a:gd name="f35" fmla="val 354"/>
                <a:gd name="f36" fmla="val 2008"/>
                <a:gd name="f37" fmla="val 471"/>
                <a:gd name="f38" fmla="val 2041"/>
                <a:gd name="f39" fmla="val 602"/>
                <a:gd name="f40" fmla="val 610"/>
                <a:gd name="f41" fmla="val 618"/>
                <a:gd name="f42" fmla="val 626"/>
                <a:gd name="f43" fmla="val 768"/>
                <a:gd name="f44" fmla="val 2032"/>
                <a:gd name="f45" fmla="val 922"/>
                <a:gd name="f46" fmla="val 1985"/>
                <a:gd name="f47" fmla="val 1085"/>
                <a:gd name="f48" fmla="val 1899"/>
                <a:gd name="f49" fmla="val 1717"/>
                <a:gd name="f50" fmla="val 1602"/>
                <a:gd name="f51" fmla="val 1724"/>
                <a:gd name="f52" fmla="val 751"/>
                <a:gd name="f53" fmla="val 1673"/>
                <a:gd name="f54" fmla="val 271"/>
                <a:gd name="f55" fmla="val 1668"/>
                <a:gd name="f56" fmla="val 241"/>
                <a:gd name="f57" fmla="val 1641"/>
                <a:gd name="f58" fmla="val 215"/>
                <a:gd name="f59" fmla="val 1612"/>
                <a:gd name="f60" fmla="val 1610"/>
                <a:gd name="f61" fmla="val 1606"/>
                <a:gd name="f62" fmla="val 214"/>
                <a:gd name="f63" fmla="val 1577"/>
                <a:gd name="f64" fmla="val 1555"/>
                <a:gd name="f65" fmla="val 237"/>
                <a:gd name="f66" fmla="val 1547"/>
                <a:gd name="f67" fmla="val 265"/>
                <a:gd name="f68" fmla="val 258"/>
                <a:gd name="f69" fmla="val 1549"/>
                <a:gd name="f70" fmla="val 254"/>
                <a:gd name="f71" fmla="val 1552"/>
                <a:gd name="f72" fmla="val 244"/>
                <a:gd name="f73" fmla="val 1556"/>
                <a:gd name="f74" fmla="val 1542"/>
                <a:gd name="f75" fmla="val 184"/>
                <a:gd name="f76" fmla="val 1513"/>
                <a:gd name="f77" fmla="val 170"/>
                <a:gd name="f78" fmla="val 1507"/>
                <a:gd name="f79" fmla="val 166"/>
                <a:gd name="f80" fmla="val 1499"/>
                <a:gd name="f81" fmla="val 165"/>
                <a:gd name="f82" fmla="val 1493"/>
                <a:gd name="f83" fmla="val 1490"/>
                <a:gd name="f84" fmla="val 1487"/>
                <a:gd name="f85" fmla="val 1485"/>
                <a:gd name="f86" fmla="val 1469"/>
                <a:gd name="f87" fmla="val 168"/>
                <a:gd name="f88" fmla="val 1453"/>
                <a:gd name="f89" fmla="val 172"/>
                <a:gd name="f90" fmla="val 183"/>
                <a:gd name="f91" fmla="val 1462"/>
                <a:gd name="f92" fmla="val 155"/>
                <a:gd name="f93" fmla="val 1480"/>
                <a:gd name="f94" fmla="val 127"/>
                <a:gd name="f95" fmla="val 1498"/>
                <a:gd name="f96" fmla="val 98"/>
                <a:gd name="f97" fmla="val 1512"/>
                <a:gd name="f98" fmla="val 76"/>
                <a:gd name="f99" fmla="val 47"/>
                <a:gd name="f100" fmla="val 1496"/>
                <a:gd name="f101" fmla="val 26"/>
                <a:gd name="f102" fmla="val 1483"/>
                <a:gd name="f103" fmla="val 9"/>
                <a:gd name="f104" fmla="val 1465"/>
                <a:gd name="f105" fmla="*/ f0 1 1725"/>
                <a:gd name="f106" fmla="*/ f1 1 2042"/>
                <a:gd name="f107" fmla="val f2"/>
                <a:gd name="f108" fmla="val f3"/>
                <a:gd name="f109" fmla="val f4"/>
                <a:gd name="f110" fmla="+- f109 0 f107"/>
                <a:gd name="f111" fmla="+- f108 0 f107"/>
                <a:gd name="f112" fmla="*/ f111 1 1725"/>
                <a:gd name="f113" fmla="*/ f110 1 2042"/>
                <a:gd name="f114" fmla="*/ f107 1 f112"/>
                <a:gd name="f115" fmla="*/ f108 1 f112"/>
                <a:gd name="f116" fmla="*/ f107 1 f113"/>
                <a:gd name="f117" fmla="*/ f109 1 f113"/>
                <a:gd name="f118" fmla="*/ f114 f105 1"/>
                <a:gd name="f119" fmla="*/ f115 f105 1"/>
                <a:gd name="f120" fmla="*/ f117 f106 1"/>
                <a:gd name="f121" fmla="*/ f116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8" t="f121" r="f119" b="f120"/>
              <a:pathLst>
                <a:path w="1725" h="2042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14" y="f8"/>
                    <a:pt x="f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2"/>
                    <a:pt x="f18" y="f2"/>
                  </a:cubicBezTo>
                  <a:cubicBezTo>
                    <a:pt x="f19" y="f2"/>
                    <a:pt x="f20" y="f2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38"/>
                    <a:pt x="f42" y="f38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1" y="f62"/>
                  </a:cubicBezTo>
                  <a:cubicBezTo>
                    <a:pt x="f63" y="f58"/>
                    <a:pt x="f64" y="f65"/>
                    <a:pt x="f66" y="f67"/>
                  </a:cubicBezTo>
                  <a:cubicBezTo>
                    <a:pt x="f66" y="f68"/>
                    <a:pt x="f69" y="f70"/>
                    <a:pt x="f71" y="f72"/>
                  </a:cubicBezTo>
                  <a:cubicBezTo>
                    <a:pt x="f73" y="f62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81"/>
                    <a:pt x="f85" y="f81"/>
                  </a:cubicBezTo>
                  <a:cubicBezTo>
                    <a:pt x="f86" y="f87"/>
                    <a:pt x="f88" y="f89"/>
                    <a:pt x="f17" y="f90"/>
                  </a:cubicBezTo>
                  <a:lnTo>
                    <a:pt x="f17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76" y="f99"/>
                    <a:pt x="f100" y="f101"/>
                  </a:cubicBezTo>
                  <a:cubicBezTo>
                    <a:pt x="f102" y="f103"/>
                    <a:pt x="f104" y="f2"/>
                    <a:pt x="f1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3" name="Google Shape;5010;p66">
              <a:extLst>
                <a:ext uri="{FF2B5EF4-FFF2-40B4-BE49-F238E27FC236}">
                  <a16:creationId xmlns:a16="http://schemas.microsoft.com/office/drawing/2014/main" id="{C8CF8580-4E3A-469A-9262-F331A365D3B7}"/>
                </a:ext>
              </a:extLst>
            </p:cNvPr>
            <p:cNvSpPr/>
            <p:nvPr/>
          </p:nvSpPr>
          <p:spPr>
            <a:xfrm>
              <a:off x="8402933" y="338574"/>
              <a:ext cx="70308" cy="58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4"/>
                <a:gd name="f4" fmla="val 1998"/>
                <a:gd name="f5" fmla="val 1030"/>
                <a:gd name="f6" fmla="val 1013"/>
                <a:gd name="f7" fmla="val 996"/>
                <a:gd name="f8" fmla="val 1"/>
                <a:gd name="f9" fmla="val 979"/>
                <a:gd name="f10" fmla="val 2"/>
                <a:gd name="f11" fmla="val 872"/>
                <a:gd name="f12" fmla="val 7"/>
                <a:gd name="f13" fmla="val 758"/>
                <a:gd name="f14" fmla="val 30"/>
                <a:gd name="f15" fmla="val 643"/>
                <a:gd name="f16" fmla="val 73"/>
                <a:gd name="f17" fmla="val 311"/>
                <a:gd name="f18" fmla="val 194"/>
                <a:gd name="f19" fmla="val 102"/>
                <a:gd name="f20" fmla="val 415"/>
                <a:gd name="f21" fmla="val 54"/>
                <a:gd name="f22" fmla="val 695"/>
                <a:gd name="f23" fmla="val 1018"/>
                <a:gd name="f24" fmla="val 160"/>
                <a:gd name="f25" fmla="val 1377"/>
                <a:gd name="f26" fmla="val 474"/>
                <a:gd name="f27" fmla="val 1634"/>
                <a:gd name="f28" fmla="val 1773"/>
                <a:gd name="f29" fmla="val 1006"/>
                <a:gd name="f30" fmla="val 1570"/>
                <a:gd name="f31" fmla="val 1604"/>
                <a:gd name="f32" fmla="val 1639"/>
                <a:gd name="f33" fmla="val 1997"/>
                <a:gd name="f34" fmla="val 1674"/>
                <a:gd name="f35" fmla="val 1995"/>
                <a:gd name="f36" fmla="val 1841"/>
                <a:gd name="f37" fmla="val 1985"/>
                <a:gd name="f38" fmla="val 2016"/>
                <a:gd name="f39" fmla="val 1957"/>
                <a:gd name="f40" fmla="val 2191"/>
                <a:gd name="f41" fmla="val 1911"/>
                <a:gd name="f42" fmla="val 2194"/>
                <a:gd name="f43" fmla="val 2277"/>
                <a:gd name="f44" fmla="val 1881"/>
                <a:gd name="f45" fmla="val 2301"/>
                <a:gd name="f46" fmla="val 1872"/>
                <a:gd name="f47" fmla="val 2316"/>
                <a:gd name="f48" fmla="val 1853"/>
                <a:gd name="f49" fmla="val 2319"/>
                <a:gd name="f50" fmla="val 1827"/>
                <a:gd name="f51" fmla="val 2322"/>
                <a:gd name="f52" fmla="val 1805"/>
                <a:gd name="f53" fmla="val 2311"/>
                <a:gd name="f54" fmla="val 1779"/>
                <a:gd name="f55" fmla="val 2289"/>
                <a:gd name="f56" fmla="val 1768"/>
                <a:gd name="f57" fmla="val 2189"/>
                <a:gd name="f58" fmla="val 1708"/>
                <a:gd name="f59" fmla="val 2196"/>
                <a:gd name="f60" fmla="val 1712"/>
                <a:gd name="f61" fmla="val 2204"/>
                <a:gd name="f62" fmla="val 2211"/>
                <a:gd name="f63" fmla="val 2227"/>
                <a:gd name="f64" fmla="val 2244"/>
                <a:gd name="f65" fmla="val 1705"/>
                <a:gd name="f66" fmla="val 2255"/>
                <a:gd name="f67" fmla="val 1691"/>
                <a:gd name="f68" fmla="val 2274"/>
                <a:gd name="f69" fmla="val 1669"/>
                <a:gd name="f70" fmla="val 1642"/>
                <a:gd name="f71" fmla="val 2265"/>
                <a:gd name="f72" fmla="val 1619"/>
                <a:gd name="f73" fmla="val 2268"/>
                <a:gd name="f74" fmla="val 1622"/>
                <a:gd name="f75" fmla="val 2269"/>
                <a:gd name="f76" fmla="val 1627"/>
                <a:gd name="f77" fmla="val 1629"/>
                <a:gd name="f78" fmla="val 2286"/>
                <a:gd name="f79" fmla="val 1647"/>
                <a:gd name="f80" fmla="val 2305"/>
                <a:gd name="f81" fmla="val 1655"/>
                <a:gd name="f82" fmla="val 2324"/>
                <a:gd name="f83" fmla="val 2325"/>
                <a:gd name="f84" fmla="val 2326"/>
                <a:gd name="f85" fmla="val 2334"/>
                <a:gd name="f86" fmla="val 2343"/>
                <a:gd name="f87" fmla="val 1654"/>
                <a:gd name="f88" fmla="val 2351"/>
                <a:gd name="f89" fmla="val 1649"/>
                <a:gd name="f90" fmla="val 2379"/>
                <a:gd name="f91" fmla="val 1637"/>
                <a:gd name="f92" fmla="val 2393"/>
                <a:gd name="f93" fmla="val 1607"/>
                <a:gd name="f94" fmla="val 2386"/>
                <a:gd name="f95" fmla="val 1578"/>
                <a:gd name="f96" fmla="val 2372"/>
                <a:gd name="f97" fmla="val 1514"/>
                <a:gd name="f98" fmla="val 2312"/>
                <a:gd name="f99" fmla="val 1323"/>
                <a:gd name="f100" fmla="val 2212"/>
                <a:gd name="f101" fmla="val 1046"/>
                <a:gd name="f102" fmla="val 2067"/>
                <a:gd name="f103" fmla="val 781"/>
                <a:gd name="f104" fmla="val 2019"/>
                <a:gd name="f105" fmla="val 697"/>
                <a:gd name="f106" fmla="val 1968"/>
                <a:gd name="f107" fmla="val 617"/>
                <a:gd name="f108" fmla="val 1913"/>
                <a:gd name="f109" fmla="val 537"/>
                <a:gd name="f110" fmla="val 1777"/>
                <a:gd name="f111" fmla="val 348"/>
                <a:gd name="f112" fmla="val 1631"/>
                <a:gd name="f113" fmla="val 210"/>
                <a:gd name="f114" fmla="val 1475"/>
                <a:gd name="f115" fmla="val 120"/>
                <a:gd name="f116" fmla="val 1335"/>
                <a:gd name="f117" fmla="val 41"/>
                <a:gd name="f118" fmla="val 1184"/>
                <a:gd name="f119" fmla="*/ f0 1 2394"/>
                <a:gd name="f120" fmla="*/ f1 1 1998"/>
                <a:gd name="f121" fmla="val f2"/>
                <a:gd name="f122" fmla="val f3"/>
                <a:gd name="f123" fmla="val f4"/>
                <a:gd name="f124" fmla="+- f123 0 f121"/>
                <a:gd name="f125" fmla="+- f122 0 f121"/>
                <a:gd name="f126" fmla="*/ f125 1 2394"/>
                <a:gd name="f127" fmla="*/ f124 1 1998"/>
                <a:gd name="f128" fmla="*/ f121 1 f126"/>
                <a:gd name="f129" fmla="*/ f122 1 f126"/>
                <a:gd name="f130" fmla="*/ f121 1 f127"/>
                <a:gd name="f131" fmla="*/ f123 1 f127"/>
                <a:gd name="f132" fmla="*/ f128 f119 1"/>
                <a:gd name="f133" fmla="*/ f129 f119 1"/>
                <a:gd name="f134" fmla="*/ f131 f120 1"/>
                <a:gd name="f135" fmla="*/ f130 f1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2" t="f135" r="f133" b="f134"/>
              <a:pathLst>
                <a:path w="2394" h="19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8" y="f23"/>
                    <a:pt x="f24" y="f25"/>
                    <a:pt x="f26" y="f27"/>
                  </a:cubicBezTo>
                  <a:cubicBezTo>
                    <a:pt x="f15" y="f28"/>
                    <a:pt x="f29" y="f4"/>
                    <a:pt x="f30" y="f4"/>
                  </a:cubicBezTo>
                  <a:cubicBezTo>
                    <a:pt x="f31" y="f4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1"/>
                    <a:pt x="f43" y="f44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lnTo>
                    <a:pt x="f57" y="f58"/>
                  </a:lnTo>
                  <a:lnTo>
                    <a:pt x="f57" y="f58"/>
                  </a:lnTo>
                  <a:cubicBezTo>
                    <a:pt x="f59" y="f60"/>
                    <a:pt x="f61" y="f60"/>
                    <a:pt x="f62" y="f60"/>
                  </a:cubicBezTo>
                  <a:cubicBezTo>
                    <a:pt x="f63" y="f60"/>
                    <a:pt x="f64" y="f65"/>
                    <a:pt x="f66" y="f67"/>
                  </a:cubicBezTo>
                  <a:cubicBezTo>
                    <a:pt x="f68" y="f69"/>
                    <a:pt x="f43" y="f70"/>
                    <a:pt x="f71" y="f72"/>
                  </a:cubicBezTo>
                  <a:lnTo>
                    <a:pt x="f71" y="f72"/>
                  </a:lnTo>
                  <a:cubicBezTo>
                    <a:pt x="f73" y="f74"/>
                    <a:pt x="f75" y="f76"/>
                    <a:pt x="f68" y="f77"/>
                  </a:cubicBezTo>
                  <a:cubicBezTo>
                    <a:pt x="f78" y="f79"/>
                    <a:pt x="f80" y="f81"/>
                    <a:pt x="f51" y="f81"/>
                  </a:cubicBezTo>
                  <a:cubicBezTo>
                    <a:pt x="f82" y="f81"/>
                    <a:pt x="f83" y="f81"/>
                    <a:pt x="f84" y="f81"/>
                  </a:cubicBezTo>
                  <a:cubicBezTo>
                    <a:pt x="f85" y="f81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lnTo>
                    <a:pt x="f96" y="f97"/>
                  </a:ln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4" name="Google Shape;5011;p66">
              <a:extLst>
                <a:ext uri="{FF2B5EF4-FFF2-40B4-BE49-F238E27FC236}">
                  <a16:creationId xmlns:a16="http://schemas.microsoft.com/office/drawing/2014/main" id="{1D981F14-5B12-49A1-B779-C4EE8448A97C}"/>
                </a:ext>
              </a:extLst>
            </p:cNvPr>
            <p:cNvSpPr/>
            <p:nvPr/>
          </p:nvSpPr>
          <p:spPr>
            <a:xfrm>
              <a:off x="8372447" y="11420"/>
              <a:ext cx="279687" cy="3561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23"/>
                <a:gd name="f4" fmla="val 12128"/>
                <a:gd name="f5" fmla="val 5481"/>
                <a:gd name="f6" fmla="val 5413"/>
                <a:gd name="f7" fmla="val 5343"/>
                <a:gd name="f8" fmla="val 2"/>
                <a:gd name="f9" fmla="val 5273"/>
                <a:gd name="f10" fmla="val 5"/>
                <a:gd name="f11" fmla="val 5093"/>
                <a:gd name="f12" fmla="val 14"/>
                <a:gd name="f13" fmla="val 4905"/>
                <a:gd name="f14" fmla="val 34"/>
                <a:gd name="f15" fmla="val 4710"/>
                <a:gd name="f16" fmla="val 68"/>
                <a:gd name="f17" fmla="val 4548"/>
                <a:gd name="f18" fmla="val 91"/>
                <a:gd name="f19" fmla="val 4383"/>
                <a:gd name="f20" fmla="val 127"/>
                <a:gd name="f21" fmla="val 4216"/>
                <a:gd name="f22" fmla="val 168"/>
                <a:gd name="f23" fmla="val 2803"/>
                <a:gd name="f24" fmla="val 512"/>
                <a:gd name="f25" fmla="val 1841"/>
                <a:gd name="f26" fmla="val 1264"/>
                <a:gd name="f27" fmla="val 1349"/>
                <a:gd name="f28" fmla="val 2399"/>
                <a:gd name="f29" fmla="val 1"/>
                <a:gd name="f30" fmla="val 5528"/>
                <a:gd name="f31" fmla="val 2595"/>
                <a:gd name="f32" fmla="val 10693"/>
                <a:gd name="f33" fmla="val 3129"/>
                <a:gd name="f34" fmla="val 11697"/>
                <a:gd name="f35" fmla="val 3140"/>
                <a:gd name="f36" fmla="val 11718"/>
                <a:gd name="f37" fmla="val 3161"/>
                <a:gd name="f38" fmla="val 11730"/>
                <a:gd name="f39" fmla="val 3183"/>
                <a:gd name="f40" fmla="val 3184"/>
                <a:gd name="f41" fmla="val 3185"/>
                <a:gd name="f42" fmla="val 3186"/>
                <a:gd name="f43" fmla="val 3203"/>
                <a:gd name="f44" fmla="val 3233"/>
                <a:gd name="f45" fmla="val 11720"/>
                <a:gd name="f46" fmla="val 3250"/>
                <a:gd name="f47" fmla="val 11692"/>
                <a:gd name="f48" fmla="val 3248"/>
                <a:gd name="f49" fmla="val 11663"/>
                <a:gd name="f50" fmla="val 3215"/>
                <a:gd name="f51" fmla="val 11219"/>
                <a:gd name="f52" fmla="val 3258"/>
                <a:gd name="f53" fmla="val 10886"/>
                <a:gd name="f54" fmla="val 3372"/>
                <a:gd name="f55" fmla="val 10672"/>
                <a:gd name="f56" fmla="val 3447"/>
                <a:gd name="f57" fmla="val 10534"/>
                <a:gd name="f58" fmla="val 3555"/>
                <a:gd name="f59" fmla="val 10439"/>
                <a:gd name="f60" fmla="val 3695"/>
                <a:gd name="f61" fmla="val 10400"/>
                <a:gd name="f62" fmla="val 3799"/>
                <a:gd name="f63" fmla="val 10370"/>
                <a:gd name="f64" fmla="val 3908"/>
                <a:gd name="f65" fmla="val 10349"/>
                <a:gd name="f66" fmla="val 4015"/>
                <a:gd name="f67" fmla="val 10343"/>
                <a:gd name="f68" fmla="val 4036"/>
                <a:gd name="f69" fmla="val 10342"/>
                <a:gd name="f70" fmla="val 4056"/>
                <a:gd name="f71" fmla="val 4076"/>
                <a:gd name="f72" fmla="val 4360"/>
                <a:gd name="f73" fmla="val 4608"/>
                <a:gd name="f74" fmla="val 10435"/>
                <a:gd name="f75" fmla="val 4771"/>
                <a:gd name="f76" fmla="val 10598"/>
                <a:gd name="f77" fmla="val 4824"/>
                <a:gd name="f78" fmla="val 10648"/>
                <a:gd name="f79" fmla="val 4865"/>
                <a:gd name="f80" fmla="val 10705"/>
                <a:gd name="f81" fmla="val 4900"/>
                <a:gd name="f82" fmla="val 10766"/>
                <a:gd name="f83" fmla="val 4998"/>
                <a:gd name="f84" fmla="val 10951"/>
                <a:gd name="f85" fmla="val 11363"/>
                <a:gd name="f86" fmla="val 4622"/>
                <a:gd name="f87" fmla="val 12029"/>
                <a:gd name="f88" fmla="val 4606"/>
                <a:gd name="f89" fmla="val 12052"/>
                <a:gd name="f90" fmla="val 12082"/>
                <a:gd name="f91" fmla="val 4625"/>
                <a:gd name="f92" fmla="val 12108"/>
                <a:gd name="f93" fmla="val 4630"/>
                <a:gd name="f94" fmla="val 12115"/>
                <a:gd name="f95" fmla="val 4636"/>
                <a:gd name="f96" fmla="val 12119"/>
                <a:gd name="f97" fmla="val 4643"/>
                <a:gd name="f98" fmla="val 12122"/>
                <a:gd name="f99" fmla="val 4650"/>
                <a:gd name="f100" fmla="val 12125"/>
                <a:gd name="f101" fmla="val 4658"/>
                <a:gd name="f102" fmla="val 12127"/>
                <a:gd name="f103" fmla="val 4667"/>
                <a:gd name="f104" fmla="val 4670"/>
                <a:gd name="f105" fmla="val 4673"/>
                <a:gd name="f106" fmla="val 4676"/>
                <a:gd name="f107" fmla="val 12126"/>
                <a:gd name="f108" fmla="val 4683"/>
                <a:gd name="f109" fmla="val 4693"/>
                <a:gd name="f110" fmla="val 4700"/>
                <a:gd name="f111" fmla="val 12123"/>
                <a:gd name="f112" fmla="val 12086"/>
                <a:gd name="f113" fmla="val 4845"/>
                <a:gd name="f114" fmla="val 12058"/>
                <a:gd name="f115" fmla="val 4921"/>
                <a:gd name="f116" fmla="val 12031"/>
                <a:gd name="f117" fmla="val 4925"/>
                <a:gd name="f118" fmla="val 12026"/>
                <a:gd name="f119" fmla="val 4932"/>
                <a:gd name="f120" fmla="val 12025"/>
                <a:gd name="f121" fmla="val 4939"/>
                <a:gd name="f122" fmla="val 12019"/>
                <a:gd name="f123" fmla="val 4942"/>
                <a:gd name="f124" fmla="val 7698"/>
                <a:gd name="f125" fmla="val 10406"/>
                <a:gd name="f126" fmla="val 9522"/>
                <a:gd name="f127" fmla="val 4934"/>
                <a:gd name="f128" fmla="val 8303"/>
                <a:gd name="f129" fmla="val 1918"/>
                <a:gd name="f130" fmla="val 7795"/>
                <a:gd name="f131" fmla="val 661"/>
                <a:gd name="f132" fmla="val 6822"/>
                <a:gd name="f133" fmla="*/ f0 1 9523"/>
                <a:gd name="f134" fmla="*/ f1 1 12128"/>
                <a:gd name="f135" fmla="val f2"/>
                <a:gd name="f136" fmla="val f3"/>
                <a:gd name="f137" fmla="val f4"/>
                <a:gd name="f138" fmla="+- f137 0 f135"/>
                <a:gd name="f139" fmla="+- f136 0 f135"/>
                <a:gd name="f140" fmla="*/ f139 1 9523"/>
                <a:gd name="f141" fmla="*/ f138 1 12128"/>
                <a:gd name="f142" fmla="*/ f135 1 f140"/>
                <a:gd name="f143" fmla="*/ f136 1 f140"/>
                <a:gd name="f144" fmla="*/ f135 1 f141"/>
                <a:gd name="f145" fmla="*/ f137 1 f141"/>
                <a:gd name="f146" fmla="*/ f142 f133 1"/>
                <a:gd name="f147" fmla="*/ f143 f133 1"/>
                <a:gd name="f148" fmla="*/ f145 f134 1"/>
                <a:gd name="f149" fmla="*/ f144 f1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6" t="f149" r="f147" b="f148"/>
              <a:pathLst>
                <a:path w="9523" h="121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38"/>
                    <a:pt x="f42" y="f38"/>
                  </a:cubicBezTo>
                  <a:lnTo>
                    <a:pt x="f43" y="f38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69"/>
                    <a:pt x="f71" y="f69"/>
                  </a:cubicBezTo>
                  <a:cubicBezTo>
                    <a:pt x="f72" y="f69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11" y="f85"/>
                    <a:pt x="f86" y="f87"/>
                  </a:cubicBezTo>
                  <a:cubicBezTo>
                    <a:pt x="f88" y="f89"/>
                    <a:pt x="f73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2"/>
                  </a:cubicBezTo>
                  <a:cubicBezTo>
                    <a:pt x="f104" y="f102"/>
                    <a:pt x="f105" y="f102"/>
                    <a:pt x="f106" y="f107"/>
                  </a:cubicBezTo>
                  <a:cubicBezTo>
                    <a:pt x="f108" y="f107"/>
                    <a:pt x="f109" y="f107"/>
                    <a:pt x="f110" y="f111"/>
                  </a:cubicBezTo>
                  <a:cubicBezTo>
                    <a:pt x="f75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lnTo>
                    <a:pt x="f123" y="f122"/>
                  </a:ln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5" name="Google Shape;5012;p66">
              <a:extLst>
                <a:ext uri="{FF2B5EF4-FFF2-40B4-BE49-F238E27FC236}">
                  <a16:creationId xmlns:a16="http://schemas.microsoft.com/office/drawing/2014/main" id="{DFE61192-D580-4519-A733-88732D91B019}"/>
                </a:ext>
              </a:extLst>
            </p:cNvPr>
            <p:cNvSpPr/>
            <p:nvPr/>
          </p:nvSpPr>
          <p:spPr>
            <a:xfrm>
              <a:off x="8148355" y="421456"/>
              <a:ext cx="274521" cy="2270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47"/>
                <a:gd name="f4" fmla="val 7731"/>
                <a:gd name="f5" fmla="val 5569"/>
                <a:gd name="f6" fmla="val 6244"/>
                <a:gd name="f7" fmla="val 5571"/>
                <a:gd name="f8" fmla="val 6246"/>
                <a:gd name="f9" fmla="val 5557"/>
                <a:gd name="f10" fmla="val 6253"/>
                <a:gd name="f11" fmla="val 5544"/>
                <a:gd name="f12" fmla="val 6258"/>
                <a:gd name="f13" fmla="val 5530"/>
                <a:gd name="f14" fmla="val 6261"/>
                <a:gd name="f15" fmla="val 5543"/>
                <a:gd name="f16" fmla="val 6257"/>
                <a:gd name="f17" fmla="val 6251"/>
                <a:gd name="f18" fmla="val 9271"/>
                <a:gd name="f19" fmla="val 1"/>
                <a:gd name="f20" fmla="val 9264"/>
                <a:gd name="f21" fmla="val 9257"/>
                <a:gd name="f22" fmla="val 4"/>
                <a:gd name="f23" fmla="val 9248"/>
                <a:gd name="f24" fmla="val 7"/>
                <a:gd name="f25" fmla="val 7887"/>
                <a:gd name="f26" fmla="val 612"/>
                <a:gd name="f27" fmla="val 5886"/>
                <a:gd name="f28" fmla="val 1347"/>
                <a:gd name="f29" fmla="val 3934"/>
                <a:gd name="f30" fmla="val 1486"/>
                <a:gd name="f31" fmla="val 3931"/>
                <a:gd name="f32" fmla="val 3858"/>
                <a:gd name="f33" fmla="val 1495"/>
                <a:gd name="f34" fmla="val 3787"/>
                <a:gd name="f35" fmla="val 1498"/>
                <a:gd name="f36" fmla="val 3714"/>
                <a:gd name="f37" fmla="val 1502"/>
                <a:gd name="f38" fmla="val 3577"/>
                <a:gd name="f39" fmla="val 1509"/>
                <a:gd name="f40" fmla="val 3442"/>
                <a:gd name="f41" fmla="val 1512"/>
                <a:gd name="f42" fmla="val 3308"/>
                <a:gd name="f43" fmla="val 2754"/>
                <a:gd name="f44" fmla="val 2237"/>
                <a:gd name="f45" fmla="val 1453"/>
                <a:gd name="f46" fmla="val 1766"/>
                <a:gd name="f47" fmla="val 1338"/>
                <a:gd name="f48" fmla="val 1759"/>
                <a:gd name="f49" fmla="val 1337"/>
                <a:gd name="f50" fmla="val 1755"/>
                <a:gd name="f51" fmla="val 1748"/>
                <a:gd name="f52" fmla="val 1735"/>
                <a:gd name="f53" fmla="val 1719"/>
                <a:gd name="f54" fmla="val 1344"/>
                <a:gd name="f55" fmla="val 1708"/>
                <a:gd name="f56" fmla="val 1354"/>
                <a:gd name="f57" fmla="val 573"/>
                <a:gd name="f58" fmla="val 2426"/>
                <a:gd name="f59" fmla="val 3574"/>
                <a:gd name="f60" fmla="val 104"/>
                <a:gd name="f61" fmla="val 4586"/>
                <a:gd name="f62" fmla="val 197"/>
                <a:gd name="f63" fmla="val 5509"/>
                <a:gd name="f64" fmla="val 822"/>
                <a:gd name="f65" fmla="val 6324"/>
                <a:gd name="f66" fmla="val 1953"/>
                <a:gd name="f67" fmla="val 7012"/>
                <a:gd name="f68" fmla="val 2594"/>
                <a:gd name="f69" fmla="val 7399"/>
                <a:gd name="f70" fmla="val 3233"/>
                <a:gd name="f71" fmla="val 7631"/>
                <a:gd name="f72" fmla="val 3860"/>
                <a:gd name="f73" fmla="val 7705"/>
                <a:gd name="f74" fmla="val 3862"/>
                <a:gd name="f75" fmla="val 4011"/>
                <a:gd name="f76" fmla="val 7722"/>
                <a:gd name="f77" fmla="val 4158"/>
                <a:gd name="f78" fmla="val 7730"/>
                <a:gd name="f79" fmla="val 4304"/>
                <a:gd name="f80" fmla="val 4359"/>
                <a:gd name="f81" fmla="val 4414"/>
                <a:gd name="f82" fmla="val 7729"/>
                <a:gd name="f83" fmla="val 4469"/>
                <a:gd name="f84" fmla="val 7727"/>
                <a:gd name="f85" fmla="val 5052"/>
                <a:gd name="f86" fmla="val 7698"/>
                <a:gd name="f87" fmla="val 5625"/>
                <a:gd name="f88" fmla="val 7527"/>
                <a:gd name="f89" fmla="val 6179"/>
                <a:gd name="f90" fmla="val 7221"/>
                <a:gd name="f91" fmla="val 6199"/>
                <a:gd name="f92" fmla="val 7210"/>
                <a:gd name="f93" fmla="val 6212"/>
                <a:gd name="f94" fmla="val 7191"/>
                <a:gd name="f95" fmla="val 7170"/>
                <a:gd name="f96" fmla="val 6336"/>
                <a:gd name="f97" fmla="val 4622"/>
                <a:gd name="f98" fmla="val 7612"/>
                <a:gd name="f99" fmla="val 1720"/>
                <a:gd name="f100" fmla="val 9318"/>
                <a:gd name="f101" fmla="val 110"/>
                <a:gd name="f102" fmla="val 9342"/>
                <a:gd name="f103" fmla="val 89"/>
                <a:gd name="f104" fmla="val 56"/>
                <a:gd name="f105" fmla="val 9328"/>
                <a:gd name="f106" fmla="val 29"/>
                <a:gd name="f107" fmla="val 9314"/>
                <a:gd name="f108" fmla="val 11"/>
                <a:gd name="f109" fmla="val 9295"/>
                <a:gd name="f110" fmla="*/ f0 1 9347"/>
                <a:gd name="f111" fmla="*/ f1 1 7731"/>
                <a:gd name="f112" fmla="val f2"/>
                <a:gd name="f113" fmla="val f3"/>
                <a:gd name="f114" fmla="val f4"/>
                <a:gd name="f115" fmla="+- f114 0 f112"/>
                <a:gd name="f116" fmla="+- f113 0 f112"/>
                <a:gd name="f117" fmla="*/ f116 1 9347"/>
                <a:gd name="f118" fmla="*/ f115 1 7731"/>
                <a:gd name="f119" fmla="*/ f112 1 f117"/>
                <a:gd name="f120" fmla="*/ f113 1 f117"/>
                <a:gd name="f121" fmla="*/ f112 1 f118"/>
                <a:gd name="f122" fmla="*/ f114 1 f118"/>
                <a:gd name="f123" fmla="*/ f119 f110 1"/>
                <a:gd name="f124" fmla="*/ f120 f110 1"/>
                <a:gd name="f125" fmla="*/ f122 f111 1"/>
                <a:gd name="f126" fmla="*/ f121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9347" h="7731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9" y="f17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49"/>
                    <a:pt x="f51" y="f49"/>
                  </a:cubicBezTo>
                  <a:cubicBezTo>
                    <a:pt x="f52" y="f49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lnTo>
                    <a:pt x="f74" y="f73"/>
                  </a:ln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3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3" y="f104"/>
                    <a:pt x="f105" y="f106"/>
                  </a:cubicBezTo>
                  <a:cubicBezTo>
                    <a:pt x="f107" y="f108"/>
                    <a:pt x="f109" y="f19"/>
                    <a:pt x="f18" y="f19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6" name="Google Shape;5013;p66">
              <a:extLst>
                <a:ext uri="{FF2B5EF4-FFF2-40B4-BE49-F238E27FC236}">
                  <a16:creationId xmlns:a16="http://schemas.microsoft.com/office/drawing/2014/main" id="{039D65CF-E572-4790-9109-042CEBF4D4AB}"/>
                </a:ext>
              </a:extLst>
            </p:cNvPr>
            <p:cNvSpPr/>
            <p:nvPr/>
          </p:nvSpPr>
          <p:spPr>
            <a:xfrm>
              <a:off x="8098155" y="240414"/>
              <a:ext cx="350416" cy="221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31"/>
                <a:gd name="f4" fmla="val 7542"/>
                <a:gd name="f5" fmla="val 3981"/>
                <a:gd name="f6" fmla="val 1"/>
                <a:gd name="f7" fmla="val 3889"/>
                <a:gd name="f8" fmla="val 3798"/>
                <a:gd name="f9" fmla="val 3"/>
                <a:gd name="f10" fmla="val 3710"/>
                <a:gd name="f11" fmla="val 7"/>
                <a:gd name="f12" fmla="val 3069"/>
                <a:gd name="f13" fmla="val 40"/>
                <a:gd name="f14" fmla="val 2502"/>
                <a:gd name="f15" fmla="val 154"/>
                <a:gd name="f16" fmla="val 2020"/>
                <a:gd name="f17" fmla="val 349"/>
                <a:gd name="f18" fmla="val 537"/>
                <a:gd name="f19" fmla="val 951"/>
                <a:gd name="f20" fmla="val 2277"/>
                <a:gd name="f21" fmla="val 469"/>
                <a:gd name="f22" fmla="val 4184"/>
                <a:gd name="f23" fmla="val 822"/>
                <a:gd name="f24" fmla="val 5621"/>
                <a:gd name="f25" fmla="val 1585"/>
                <a:gd name="f26" fmla="val 6608"/>
                <a:gd name="f27" fmla="val 2742"/>
                <a:gd name="f28" fmla="val 7120"/>
                <a:gd name="f29" fmla="val 3372"/>
                <a:gd name="f30" fmla="val 7401"/>
                <a:gd name="f31" fmla="val 4125"/>
                <a:gd name="f32" fmla="val 4987"/>
                <a:gd name="f33" fmla="val 5119"/>
                <a:gd name="f34" fmla="val 5254"/>
                <a:gd name="f35" fmla="val 7539"/>
                <a:gd name="f36" fmla="val 5391"/>
                <a:gd name="f37" fmla="val 7532"/>
                <a:gd name="f38" fmla="val 5583"/>
                <a:gd name="f39" fmla="val 7523"/>
                <a:gd name="f40" fmla="val 5778"/>
                <a:gd name="f41" fmla="val 7505"/>
                <a:gd name="f42" fmla="val 5973"/>
                <a:gd name="f43" fmla="val 7486"/>
                <a:gd name="f44" fmla="val 5979"/>
                <a:gd name="f45" fmla="val 8619"/>
                <a:gd name="f46" fmla="val 7192"/>
                <a:gd name="f47" fmla="val 11339"/>
                <a:gd name="f48" fmla="val 5867"/>
                <a:gd name="f49" fmla="val 11890"/>
                <a:gd name="f50" fmla="val 5587"/>
                <a:gd name="f51" fmla="val 11916"/>
                <a:gd name="f52" fmla="val 5572"/>
                <a:gd name="f53" fmla="val 11930"/>
                <a:gd name="f54" fmla="val 5544"/>
                <a:gd name="f55" fmla="val 11923"/>
                <a:gd name="f56" fmla="val 5517"/>
                <a:gd name="f57" fmla="val 5488"/>
                <a:gd name="f58" fmla="val 11892"/>
                <a:gd name="f59" fmla="val 5467"/>
                <a:gd name="f60" fmla="val 11863"/>
                <a:gd name="f61" fmla="val 11299"/>
                <a:gd name="f62" fmla="val 5446"/>
                <a:gd name="f63" fmla="val 10937"/>
                <a:gd name="f64" fmla="val 5212"/>
                <a:gd name="f65" fmla="val 10771"/>
                <a:gd name="f66" fmla="val 5077"/>
                <a:gd name="f67" fmla="val 10422"/>
                <a:gd name="f68" fmla="val 4792"/>
                <a:gd name="f69" fmla="val 10243"/>
                <a:gd name="f70" fmla="val 4385"/>
                <a:gd name="f71" fmla="val 10304"/>
                <a:gd name="f72" fmla="val 4019"/>
                <a:gd name="f73" fmla="val 10361"/>
                <a:gd name="f74" fmla="val 3690"/>
                <a:gd name="f75" fmla="val 10599"/>
                <a:gd name="f76" fmla="val 3432"/>
                <a:gd name="f77" fmla="val 10976"/>
                <a:gd name="f78" fmla="val 3297"/>
                <a:gd name="f79" fmla="val 11098"/>
                <a:gd name="f80" fmla="val 3252"/>
                <a:gd name="f81" fmla="val 11218"/>
                <a:gd name="f82" fmla="val 3227"/>
                <a:gd name="f83" fmla="val 11335"/>
                <a:gd name="f84" fmla="val 3220"/>
                <a:gd name="f85" fmla="val 11350"/>
                <a:gd name="f86" fmla="val 3219"/>
                <a:gd name="f87" fmla="val 11365"/>
                <a:gd name="f88" fmla="val 11379"/>
                <a:gd name="f89" fmla="val 11463"/>
                <a:gd name="f90" fmla="val 11548"/>
                <a:gd name="f91" fmla="val 3229"/>
                <a:gd name="f92" fmla="val 11631"/>
                <a:gd name="f93" fmla="val 3248"/>
                <a:gd name="f94" fmla="val 11638"/>
                <a:gd name="f95" fmla="val 11642"/>
                <a:gd name="f96" fmla="val 3251"/>
                <a:gd name="f97" fmla="val 11648"/>
                <a:gd name="f98" fmla="val 11671"/>
                <a:gd name="f99" fmla="val 11691"/>
                <a:gd name="f100" fmla="val 3237"/>
                <a:gd name="f101" fmla="val 11699"/>
                <a:gd name="f102" fmla="val 3217"/>
                <a:gd name="f103" fmla="val 11714"/>
                <a:gd name="f104" fmla="val 3194"/>
                <a:gd name="f105" fmla="val 11711"/>
                <a:gd name="f106" fmla="val 3163"/>
                <a:gd name="f107" fmla="val 3140"/>
                <a:gd name="f108" fmla="val 10698"/>
                <a:gd name="f109" fmla="val 2098"/>
                <a:gd name="f110" fmla="val 9167"/>
                <a:gd name="f111" fmla="val 1197"/>
                <a:gd name="f112" fmla="val 7530"/>
                <a:gd name="f113" fmla="val 631"/>
                <a:gd name="f114" fmla="val 7524"/>
                <a:gd name="f115" fmla="val 6508"/>
                <a:gd name="f116" fmla="val 279"/>
                <a:gd name="f117" fmla="val 5455"/>
                <a:gd name="f118" fmla="val 57"/>
                <a:gd name="f119" fmla="val 4471"/>
                <a:gd name="f120" fmla="val 8"/>
                <a:gd name="f121" fmla="val 4469"/>
                <a:gd name="f122" fmla="val 4458"/>
                <a:gd name="f123" fmla="val 4444"/>
                <a:gd name="f124" fmla="val 15"/>
                <a:gd name="f125" fmla="val 4436"/>
                <a:gd name="f126" fmla="val 18"/>
                <a:gd name="f127" fmla="val 4277"/>
                <a:gd name="f128" fmla="val 6"/>
                <a:gd name="f129" fmla="val 4126"/>
                <a:gd name="f130" fmla="*/ f0 1 11931"/>
                <a:gd name="f131" fmla="*/ f1 1 7542"/>
                <a:gd name="f132" fmla="val f2"/>
                <a:gd name="f133" fmla="val f3"/>
                <a:gd name="f134" fmla="val f4"/>
                <a:gd name="f135" fmla="+- f134 0 f132"/>
                <a:gd name="f136" fmla="+- f133 0 f132"/>
                <a:gd name="f137" fmla="*/ f136 1 11931"/>
                <a:gd name="f138" fmla="*/ f135 1 7542"/>
                <a:gd name="f139" fmla="*/ f132 1 f137"/>
                <a:gd name="f140" fmla="*/ f133 1 f137"/>
                <a:gd name="f141" fmla="*/ f132 1 f138"/>
                <a:gd name="f142" fmla="*/ f134 1 f138"/>
                <a:gd name="f143" fmla="*/ f139 f130 1"/>
                <a:gd name="f144" fmla="*/ f140 f130 1"/>
                <a:gd name="f145" fmla="*/ f142 f131 1"/>
                <a:gd name="f146" fmla="*/ f141 f1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3" t="f146" r="f144" b="f145"/>
              <a:pathLst>
                <a:path w="11931" h="754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4" y="f43"/>
                  </a:ln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1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6"/>
                    <a:pt x="f88" y="f86"/>
                  </a:cubicBezTo>
                  <a:cubicBezTo>
                    <a:pt x="f89" y="f86"/>
                    <a:pt x="f90" y="f91"/>
                    <a:pt x="f92" y="f93"/>
                  </a:cubicBezTo>
                  <a:cubicBezTo>
                    <a:pt x="f94" y="f93"/>
                    <a:pt x="f95" y="f96"/>
                    <a:pt x="f97" y="f96"/>
                  </a:cubicBezTo>
                  <a:cubicBezTo>
                    <a:pt x="f98" y="f93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99" y="f107"/>
                  </a:cubicBezTo>
                  <a:cubicBezTo>
                    <a:pt x="f108" y="f109"/>
                    <a:pt x="f110" y="f111"/>
                    <a:pt x="f112" y="f113"/>
                  </a:cubicBezTo>
                  <a:lnTo>
                    <a:pt x="f114" y="f113"/>
                  </a:lnTo>
                  <a:cubicBezTo>
                    <a:pt x="f115" y="f116"/>
                    <a:pt x="f117" y="f118"/>
                    <a:pt x="f119" y="f120"/>
                  </a:cubicBezTo>
                  <a:lnTo>
                    <a:pt x="f121" y="f120"/>
                  </a:lnTo>
                  <a:cubicBezTo>
                    <a:pt x="f122" y="f120"/>
                    <a:pt x="f123" y="f124"/>
                    <a:pt x="f125" y="f126"/>
                  </a:cubicBezTo>
                  <a:cubicBezTo>
                    <a:pt x="f127" y="f128"/>
                    <a:pt x="f129" y="f6"/>
                    <a:pt x="f5" y="f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7" name="Google Shape;5014;p66">
              <a:extLst>
                <a:ext uri="{FF2B5EF4-FFF2-40B4-BE49-F238E27FC236}">
                  <a16:creationId xmlns:a16="http://schemas.microsoft.com/office/drawing/2014/main" id="{4DAB3ED8-2464-4487-BB7A-85F6833F82A4}"/>
                </a:ext>
              </a:extLst>
            </p:cNvPr>
            <p:cNvSpPr/>
            <p:nvPr/>
          </p:nvSpPr>
          <p:spPr>
            <a:xfrm>
              <a:off x="8582997" y="499317"/>
              <a:ext cx="7488" cy="31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5"/>
                <a:gd name="f4" fmla="val 107"/>
                <a:gd name="f5" fmla="val 1"/>
                <a:gd name="f6" fmla="val 83"/>
                <a:gd name="f7" fmla="val 41"/>
                <a:gd name="f8" fmla="val 169"/>
                <a:gd name="f9" fmla="val 73"/>
                <a:gd name="f10" fmla="val 254"/>
                <a:gd name="f11" fmla="val 147"/>
                <a:gd name="f12" fmla="val 61"/>
                <a:gd name="f13" fmla="val 60"/>
                <a:gd name="f14" fmla="val 24"/>
                <a:gd name="f15" fmla="*/ f0 1 255"/>
                <a:gd name="f16" fmla="*/ f1 1 10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55"/>
                <a:gd name="f23" fmla="*/ f20 1 10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55" h="107">
                  <a:moveTo>
                    <a:pt x="f5" y="f2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12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8" name="Google Shape;5015;p66">
              <a:extLst>
                <a:ext uri="{FF2B5EF4-FFF2-40B4-BE49-F238E27FC236}">
                  <a16:creationId xmlns:a16="http://schemas.microsoft.com/office/drawing/2014/main" id="{0C888F03-C797-453D-AFD9-75F64FE6671C}"/>
                </a:ext>
              </a:extLst>
            </p:cNvPr>
            <p:cNvSpPr/>
            <p:nvPr/>
          </p:nvSpPr>
          <p:spPr>
            <a:xfrm>
              <a:off x="8590458" y="502426"/>
              <a:ext cx="4901" cy="20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"/>
                <a:gd name="f4" fmla="val 71"/>
                <a:gd name="f5" fmla="val 1"/>
                <a:gd name="f6" fmla="val 16"/>
                <a:gd name="f7" fmla="val 7"/>
                <a:gd name="f8" fmla="val 31"/>
                <a:gd name="f9" fmla="val 14"/>
                <a:gd name="f10" fmla="val 47"/>
                <a:gd name="f11" fmla="val 20"/>
                <a:gd name="f12" fmla="val 86"/>
                <a:gd name="f13" fmla="val 38"/>
                <a:gd name="f14" fmla="val 126"/>
                <a:gd name="f15" fmla="val 56"/>
                <a:gd name="f16" fmla="val 124"/>
                <a:gd name="f17" fmla="val 54"/>
                <a:gd name="f18" fmla="val 85"/>
                <a:gd name="f19" fmla="val 36"/>
                <a:gd name="f20" fmla="*/ f0 1 167"/>
                <a:gd name="f21" fmla="*/ f1 1 71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7"/>
                <a:gd name="f28" fmla="*/ f25 1 71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7" h="71">
                  <a:moveTo>
                    <a:pt x="f2" y="f5"/>
                  </a:moveTo>
                  <a:lnTo>
                    <a:pt x="f2" y="f5"/>
                  </a:lnTo>
                  <a:cubicBezTo>
                    <a:pt x="f6" y="f7"/>
                    <a:pt x="f8" y="f9"/>
                    <a:pt x="f10" y="f11"/>
                  </a:cubicBezTo>
                  <a:lnTo>
                    <a:pt x="f10" y="f11"/>
                  </a:lnTo>
                  <a:cubicBezTo>
                    <a:pt x="f8" y="f9"/>
                    <a:pt x="f6" y="f7"/>
                    <a:pt x="f2" y="f5"/>
                  </a:cubicBezTo>
                  <a:close/>
                  <a:moveTo>
                    <a:pt x="f10" y="f11"/>
                  </a:moveTo>
                  <a:cubicBezTo>
                    <a:pt x="f12" y="f13"/>
                    <a:pt x="f14" y="f15"/>
                    <a:pt x="f3" y="f4"/>
                  </a:cubicBezTo>
                  <a:cubicBezTo>
                    <a:pt x="f16" y="f17"/>
                    <a:pt x="f18" y="f19"/>
                    <a:pt x="f10" y="f11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9" name="Google Shape;5016;p66">
              <a:extLst>
                <a:ext uri="{FF2B5EF4-FFF2-40B4-BE49-F238E27FC236}">
                  <a16:creationId xmlns:a16="http://schemas.microsoft.com/office/drawing/2014/main" id="{DB336BA2-696E-470B-B624-D31521BDDF84}"/>
                </a:ext>
              </a:extLst>
            </p:cNvPr>
            <p:cNvSpPr/>
            <p:nvPr/>
          </p:nvSpPr>
          <p:spPr>
            <a:xfrm>
              <a:off x="8473918" y="361014"/>
              <a:ext cx="80997" cy="742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58"/>
                <a:gd name="f4" fmla="val 2529"/>
                <a:gd name="f5" fmla="val 1878"/>
                <a:gd name="f6" fmla="val 219"/>
                <a:gd name="f7" fmla="val 1956"/>
                <a:gd name="f8" fmla="val 2029"/>
                <a:gd name="f9" fmla="val 232"/>
                <a:gd name="f10" fmla="val 2095"/>
                <a:gd name="f11" fmla="val 260"/>
                <a:gd name="f12" fmla="val 2392"/>
                <a:gd name="f13" fmla="val 384"/>
                <a:gd name="f14" fmla="val 2540"/>
                <a:gd name="f15" fmla="val 801"/>
                <a:gd name="f16" fmla="val 1502"/>
                <a:gd name="f17" fmla="val 2168"/>
                <a:gd name="f18" fmla="val 2294"/>
                <a:gd name="f19" fmla="val 1832"/>
                <a:gd name="f20" fmla="val 2308"/>
                <a:gd name="f21" fmla="val 1812"/>
                <a:gd name="f22" fmla="val 2309"/>
                <a:gd name="f23" fmla="val 1791"/>
                <a:gd name="f24" fmla="val 2310"/>
                <a:gd name="f25" fmla="val 1770"/>
                <a:gd name="f26" fmla="val 1140"/>
                <a:gd name="f27" fmla="val 343"/>
                <a:gd name="f28" fmla="val 1816"/>
                <a:gd name="f29" fmla="val 230"/>
                <a:gd name="f30" fmla="val 1147"/>
                <a:gd name="f31" fmla="val 557"/>
                <a:gd name="f32" fmla="val 836"/>
                <a:gd name="f33" fmla="val 1333"/>
                <a:gd name="f34" fmla="val 1880"/>
                <a:gd name="f35" fmla="val 1"/>
                <a:gd name="f36" fmla="val 1095"/>
                <a:gd name="f37" fmla="val 85"/>
                <a:gd name="f38" fmla="val 981"/>
                <a:gd name="f39" fmla="val 36"/>
                <a:gd name="f40" fmla="val 1028"/>
                <a:gd name="f41" fmla="val 13"/>
                <a:gd name="f42" fmla="val 1052"/>
                <a:gd name="f43" fmla="val 1085"/>
                <a:gd name="f44" fmla="val 5"/>
                <a:gd name="f45" fmla="val 1119"/>
                <a:gd name="f46" fmla="val 97"/>
                <a:gd name="f47" fmla="val 1936"/>
                <a:gd name="f48" fmla="val 1009"/>
                <a:gd name="f49" fmla="val 1766"/>
                <a:gd name="f50" fmla="val 1792"/>
                <a:gd name="f51" fmla="val 1818"/>
                <a:gd name="f52" fmla="val 1843"/>
                <a:gd name="f53" fmla="val 2527"/>
                <a:gd name="f54" fmla="val 2414"/>
                <a:gd name="f55" fmla="val 2495"/>
                <a:gd name="f56" fmla="val 2756"/>
                <a:gd name="f57" fmla="val 2113"/>
                <a:gd name="f58" fmla="val 706"/>
                <a:gd name="f59" fmla="val 2564"/>
                <a:gd name="f60" fmla="val 220"/>
                <a:gd name="f61" fmla="val 2179"/>
                <a:gd name="f62" fmla="val 58"/>
                <a:gd name="f63" fmla="val 2085"/>
                <a:gd name="f64" fmla="val 18"/>
                <a:gd name="f65" fmla="val 1984"/>
                <a:gd name="f66" fmla="*/ f0 1 2758"/>
                <a:gd name="f67" fmla="*/ f1 1 2529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758"/>
                <a:gd name="f74" fmla="*/ f71 1 2529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758" h="25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0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  <a:moveTo>
                    <a:pt x="f34" y="f35"/>
                  </a:moveTo>
                  <a:cubicBezTo>
                    <a:pt x="f36" y="f35"/>
                    <a:pt x="f37" y="f38"/>
                    <a:pt x="f39" y="f40"/>
                  </a:cubicBezTo>
                  <a:cubicBezTo>
                    <a:pt x="f41" y="f42"/>
                    <a:pt x="f35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4"/>
                    <a:pt x="f52" y="f53"/>
                  </a:cubicBezTo>
                  <a:cubicBezTo>
                    <a:pt x="f54" y="f55"/>
                    <a:pt x="f56" y="f57"/>
                    <a:pt x="f56" y="f16"/>
                  </a:cubicBezTo>
                  <a:cubicBezTo>
                    <a:pt x="f3" y="f58"/>
                    <a:pt x="f59" y="f60"/>
                    <a:pt x="f61" y="f62"/>
                  </a:cubicBezTo>
                  <a:cubicBezTo>
                    <a:pt x="f63" y="f64"/>
                    <a:pt x="f65" y="f35"/>
                    <a:pt x="f34" y="f3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0" name="Google Shape;5017;p66">
              <a:extLst>
                <a:ext uri="{FF2B5EF4-FFF2-40B4-BE49-F238E27FC236}">
                  <a16:creationId xmlns:a16="http://schemas.microsoft.com/office/drawing/2014/main" id="{383B9EFD-F28B-4F7A-8281-D76B83344870}"/>
                </a:ext>
              </a:extLst>
            </p:cNvPr>
            <p:cNvSpPr/>
            <p:nvPr/>
          </p:nvSpPr>
          <p:spPr>
            <a:xfrm>
              <a:off x="8397584" y="333490"/>
              <a:ext cx="83173" cy="689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2"/>
                <a:gd name="f4" fmla="val 2348"/>
                <a:gd name="f5" fmla="val 1210"/>
                <a:gd name="f6" fmla="val 219"/>
                <a:gd name="f7" fmla="val 1359"/>
                <a:gd name="f8" fmla="val 1500"/>
                <a:gd name="f9" fmla="val 259"/>
                <a:gd name="f10" fmla="val 1635"/>
                <a:gd name="f11" fmla="val 333"/>
                <a:gd name="f12" fmla="val 2235"/>
                <a:gd name="f13" fmla="val 675"/>
                <a:gd name="f14" fmla="val 2513"/>
                <a:gd name="f15" fmla="val 1669"/>
                <a:gd name="f16" fmla="val 2585"/>
                <a:gd name="f17" fmla="val 1975"/>
                <a:gd name="f18" fmla="val 2271"/>
                <a:gd name="f19" fmla="val 2085"/>
                <a:gd name="f20" fmla="val 1994"/>
                <a:gd name="f21" fmla="val 2127"/>
                <a:gd name="f22" fmla="val 1754"/>
                <a:gd name="f23" fmla="val 1200"/>
                <a:gd name="f24" fmla="val 845"/>
                <a:gd name="f25" fmla="val 1902"/>
                <a:gd name="f26" fmla="val 688"/>
                <a:gd name="f27" fmla="val 1773"/>
                <a:gd name="f28" fmla="val 386"/>
                <a:gd name="f29" fmla="val 1526"/>
                <a:gd name="f30" fmla="val 233"/>
                <a:gd name="f31" fmla="val 1181"/>
                <a:gd name="f32" fmla="val 284"/>
                <a:gd name="f33" fmla="val 875"/>
                <a:gd name="f34" fmla="val 328"/>
                <a:gd name="f35" fmla="val 610"/>
                <a:gd name="f36" fmla="val 527"/>
                <a:gd name="f37" fmla="val 402"/>
                <a:gd name="f38" fmla="val 842"/>
                <a:gd name="f39" fmla="val 289"/>
                <a:gd name="f40" fmla="val 970"/>
                <a:gd name="f41" fmla="val 242"/>
                <a:gd name="f42" fmla="val 1091"/>
                <a:gd name="f43" fmla="val 1208"/>
                <a:gd name="f44" fmla="val 1"/>
                <a:gd name="f45" fmla="val 1066"/>
                <a:gd name="f46" fmla="val 920"/>
                <a:gd name="f47" fmla="val 28"/>
                <a:gd name="f48" fmla="val 768"/>
                <a:gd name="f49" fmla="val 83"/>
                <a:gd name="f50" fmla="val 375"/>
                <a:gd name="f51" fmla="val 226"/>
                <a:gd name="f52" fmla="val 126"/>
                <a:gd name="f53" fmla="val 495"/>
                <a:gd name="f54" fmla="val 66"/>
                <a:gd name="f55" fmla="val 840"/>
                <a:gd name="f56" fmla="val 1224"/>
                <a:gd name="f57" fmla="val 184"/>
                <a:gd name="f58" fmla="val 1647"/>
                <a:gd name="f59" fmla="val 547"/>
                <a:gd name="f60" fmla="val 1943"/>
                <a:gd name="f61" fmla="val 727"/>
                <a:gd name="f62" fmla="val 2090"/>
                <a:gd name="f63" fmla="val 1131"/>
                <a:gd name="f64" fmla="val 1752"/>
                <a:gd name="f65" fmla="val 2038"/>
                <a:gd name="f66" fmla="val 2372"/>
                <a:gd name="f67" fmla="val 2292"/>
                <a:gd name="f68" fmla="val 2753"/>
                <a:gd name="f69" fmla="val 2147"/>
                <a:gd name="f70" fmla="val 2800"/>
                <a:gd name="f71" fmla="val 2076"/>
                <a:gd name="f72" fmla="val 2820"/>
                <a:gd name="f73" fmla="val 2025"/>
                <a:gd name="f74" fmla="val 2810"/>
                <a:gd name="f75" fmla="val 1968"/>
                <a:gd name="f76" fmla="val 2540"/>
                <a:gd name="f77" fmla="val 596"/>
                <a:gd name="f78" fmla="val 1744"/>
                <a:gd name="f79" fmla="val 145"/>
                <a:gd name="f80" fmla="val 1575"/>
                <a:gd name="f81" fmla="val 49"/>
                <a:gd name="f82" fmla="val 1396"/>
                <a:gd name="f83" fmla="*/ f0 1 2832"/>
                <a:gd name="f84" fmla="*/ f1 1 2348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2832"/>
                <a:gd name="f91" fmla="*/ f88 1 2348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2832" h="23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  <a:moveTo>
                    <a:pt x="f43" y="f44"/>
                  </a:moveTo>
                  <a:cubicBezTo>
                    <a:pt x="f45" y="f44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44" y="f56"/>
                    <a:pt x="f57" y="f58"/>
                    <a:pt x="f59" y="f60"/>
                  </a:cubicBezTo>
                  <a:cubicBezTo>
                    <a:pt x="f61" y="f62"/>
                    <a:pt x="f63" y="f4"/>
                    <a:pt x="f64" y="f4"/>
                  </a:cubicBezTo>
                  <a:cubicBezTo>
                    <a:pt x="f65" y="f4"/>
                    <a:pt x="f66" y="f67"/>
                    <a:pt x="f68" y="f69"/>
                  </a:cubicBezTo>
                  <a:cubicBezTo>
                    <a:pt x="f70" y="f21"/>
                    <a:pt x="f3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44"/>
                    <a:pt x="f43" y="f44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1" name="Google Shape;5018;p66">
              <a:extLst>
                <a:ext uri="{FF2B5EF4-FFF2-40B4-BE49-F238E27FC236}">
                  <a16:creationId xmlns:a16="http://schemas.microsoft.com/office/drawing/2014/main" id="{F450C9C9-4FFC-4B6D-AC22-010F1D13C782}"/>
                </a:ext>
              </a:extLst>
            </p:cNvPr>
            <p:cNvSpPr/>
            <p:nvPr/>
          </p:nvSpPr>
          <p:spPr>
            <a:xfrm>
              <a:off x="8422904" y="390320"/>
              <a:ext cx="70107" cy="72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7"/>
                <a:gd name="f4" fmla="val 2470"/>
                <a:gd name="f5" fmla="val 1767"/>
                <a:gd name="f6" fmla="val 248"/>
                <a:gd name="f7" fmla="val 1837"/>
                <a:gd name="f8" fmla="val 612"/>
                <a:gd name="f9" fmla="val 1991"/>
                <a:gd name="f10" fmla="val 1766"/>
                <a:gd name="f11" fmla="val 1241"/>
                <a:gd name="f12" fmla="val 2116"/>
                <a:gd name="f13" fmla="val 1074"/>
                <a:gd name="f14" fmla="val 2205"/>
                <a:gd name="f15" fmla="val 914"/>
                <a:gd name="f16" fmla="val 2250"/>
                <a:gd name="f17" fmla="val 774"/>
                <a:gd name="f18" fmla="val 658"/>
                <a:gd name="f19" fmla="val 555"/>
                <a:gd name="f20" fmla="val 2220"/>
                <a:gd name="f21" fmla="val 472"/>
                <a:gd name="f22" fmla="val 2159"/>
                <a:gd name="f23" fmla="val 303"/>
                <a:gd name="f24" fmla="val 2036"/>
                <a:gd name="f25" fmla="val 232"/>
                <a:gd name="f26" fmla="val 1806"/>
                <a:gd name="f27" fmla="val 279"/>
                <a:gd name="f28" fmla="val 1544"/>
                <a:gd name="f29" fmla="val 358"/>
                <a:gd name="f30" fmla="val 1109"/>
                <a:gd name="f31" fmla="val 792"/>
                <a:gd name="f32" fmla="val 548"/>
                <a:gd name="f33" fmla="val 1852"/>
                <a:gd name="f34" fmla="val 1842"/>
                <a:gd name="f35" fmla="val 1832"/>
                <a:gd name="f36" fmla="val 2"/>
                <a:gd name="f37" fmla="val 1822"/>
                <a:gd name="f38" fmla="val 4"/>
                <a:gd name="f39" fmla="val 372"/>
                <a:gd name="f40" fmla="val 406"/>
                <a:gd name="f41" fmla="val 111"/>
                <a:gd name="f42" fmla="val 1253"/>
                <a:gd name="f43" fmla="val 64"/>
                <a:gd name="f44" fmla="val 1504"/>
                <a:gd name="f45" fmla="val 1851"/>
                <a:gd name="f46" fmla="val 104"/>
                <a:gd name="f47" fmla="val 2162"/>
                <a:gd name="f48" fmla="val 342"/>
                <a:gd name="f49" fmla="val 2335"/>
                <a:gd name="f50" fmla="val 463"/>
                <a:gd name="f51" fmla="val 2425"/>
                <a:gd name="f52" fmla="val 611"/>
                <a:gd name="f53" fmla="val 2469"/>
                <a:gd name="f54" fmla="val 773"/>
                <a:gd name="f55" fmla="val 949"/>
                <a:gd name="f56" fmla="val 1141"/>
                <a:gd name="f57" fmla="val 2418"/>
                <a:gd name="f58" fmla="val 1339"/>
                <a:gd name="f59" fmla="val 2313"/>
                <a:gd name="f60" fmla="val 1821"/>
                <a:gd name="f61" fmla="val 1974"/>
                <a:gd name="f62" fmla="val 154"/>
                <a:gd name="f63" fmla="val 1957"/>
                <a:gd name="f64" fmla="val 82"/>
                <a:gd name="f65" fmla="val 1950"/>
                <a:gd name="f66" fmla="val 54"/>
                <a:gd name="f67" fmla="val 1930"/>
                <a:gd name="f68" fmla="val 28"/>
                <a:gd name="f69" fmla="val 1904"/>
                <a:gd name="f70" fmla="val 14"/>
                <a:gd name="f71" fmla="val 1888"/>
                <a:gd name="f72" fmla="val 5"/>
                <a:gd name="f73" fmla="val 1870"/>
                <a:gd name="f74" fmla="*/ f0 1 2387"/>
                <a:gd name="f75" fmla="*/ f1 1 2470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2387"/>
                <a:gd name="f82" fmla="*/ f79 1 2470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387" h="247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5" y="f6"/>
                  </a:cubicBezTo>
                  <a:close/>
                  <a:moveTo>
                    <a:pt x="f33" y="f2"/>
                  </a:moveTo>
                  <a:cubicBezTo>
                    <a:pt x="f34" y="f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2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7"/>
                    <a:pt x="f58" y="f59"/>
                  </a:cubicBezTo>
                  <a:cubicBezTo>
                    <a:pt x="f3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2"/>
                    <a:pt x="f33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2" name="Google Shape;5019;p66">
              <a:extLst>
                <a:ext uri="{FF2B5EF4-FFF2-40B4-BE49-F238E27FC236}">
                  <a16:creationId xmlns:a16="http://schemas.microsoft.com/office/drawing/2014/main" id="{14A431B0-4BAC-4057-9DDF-ED2184836FC1}"/>
                </a:ext>
              </a:extLst>
            </p:cNvPr>
            <p:cNvSpPr/>
            <p:nvPr/>
          </p:nvSpPr>
          <p:spPr>
            <a:xfrm>
              <a:off x="8459288" y="313812"/>
              <a:ext cx="67052" cy="82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83"/>
                <a:gd name="f4" fmla="val 2825"/>
                <a:gd name="f5" fmla="val 1124"/>
                <a:gd name="f6" fmla="val 219"/>
                <a:gd name="f7" fmla="val 1419"/>
                <a:gd name="f8" fmla="val 1675"/>
                <a:gd name="f9" fmla="val 341"/>
                <a:gd name="f10" fmla="val 1787"/>
                <a:gd name="f11" fmla="val 550"/>
                <a:gd name="f12" fmla="val 2022"/>
                <a:gd name="f13" fmla="val 996"/>
                <a:gd name="f14" fmla="val 1608"/>
                <a:gd name="f15" fmla="val 1725"/>
                <a:gd name="f16" fmla="val 674"/>
                <a:gd name="f17" fmla="val 2519"/>
                <a:gd name="f18" fmla="val 561"/>
                <a:gd name="f19" fmla="val 2096"/>
                <a:gd name="f20" fmla="val 299"/>
                <a:gd name="f21" fmla="val 951"/>
                <a:gd name="f22" fmla="val 567"/>
                <a:gd name="f23" fmla="val 457"/>
                <a:gd name="f24" fmla="val 621"/>
                <a:gd name="f25" fmla="val 359"/>
                <a:gd name="f26" fmla="val 692"/>
                <a:gd name="f27" fmla="val 296"/>
                <a:gd name="f28" fmla="val 785"/>
                <a:gd name="f29" fmla="val 269"/>
                <a:gd name="f30" fmla="val 899"/>
                <a:gd name="f31" fmla="val 235"/>
                <a:gd name="f32" fmla="val 1016"/>
                <a:gd name="f33" fmla="val 1119"/>
                <a:gd name="f34" fmla="val 1"/>
                <a:gd name="f35" fmla="val 990"/>
                <a:gd name="f36" fmla="val 855"/>
                <a:gd name="f37" fmla="val 20"/>
                <a:gd name="f38" fmla="val 721"/>
                <a:gd name="f39" fmla="val 60"/>
                <a:gd name="f40" fmla="val 571"/>
                <a:gd name="f41" fmla="val 104"/>
                <a:gd name="f42" fmla="val 454"/>
                <a:gd name="f43" fmla="val 204"/>
                <a:gd name="f44" fmla="val 372"/>
                <a:gd name="f45" fmla="val 355"/>
                <a:gd name="f46" fmla="val 1044"/>
                <a:gd name="f47" fmla="val 484"/>
                <a:gd name="f48" fmla="val 2676"/>
                <a:gd name="f49" fmla="val 506"/>
                <a:gd name="f50" fmla="val 2746"/>
                <a:gd name="f51" fmla="val 517"/>
                <a:gd name="f52" fmla="val 2781"/>
                <a:gd name="f53" fmla="val 543"/>
                <a:gd name="f54" fmla="val 2808"/>
                <a:gd name="f55" fmla="val 578"/>
                <a:gd name="f56" fmla="val 2818"/>
                <a:gd name="f57" fmla="val 590"/>
                <a:gd name="f58" fmla="val 2823"/>
                <a:gd name="f59" fmla="val 600"/>
                <a:gd name="f60" fmla="val 2824"/>
                <a:gd name="f61" fmla="val 611"/>
                <a:gd name="f62" fmla="val 635"/>
                <a:gd name="f63" fmla="val 661"/>
                <a:gd name="f64" fmla="val 2816"/>
                <a:gd name="f65" fmla="val 681"/>
                <a:gd name="f66" fmla="val 2797"/>
                <a:gd name="f67" fmla="val 1493"/>
                <a:gd name="f68" fmla="val 2122"/>
                <a:gd name="f69" fmla="val 722"/>
                <a:gd name="f70" fmla="val 1980"/>
                <a:gd name="f71" fmla="val 449"/>
                <a:gd name="f72" fmla="val 1830"/>
                <a:gd name="f73" fmla="val 164"/>
                <a:gd name="f74" fmla="val 1497"/>
                <a:gd name="f75" fmla="*/ f0 1 2283"/>
                <a:gd name="f76" fmla="*/ f1 1 2825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2283"/>
                <a:gd name="f83" fmla="*/ f80 1 2825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2283" h="282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2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3" y="f67"/>
                    <a:pt x="f68" y="f69"/>
                    <a:pt x="f70" y="f71"/>
                  </a:cubicBezTo>
                  <a:cubicBezTo>
                    <a:pt x="f72" y="f73"/>
                    <a:pt x="f74" y="f34"/>
                    <a:pt x="f33" y="f34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3" name="Google Shape;5020;p66">
              <a:extLst>
                <a:ext uri="{FF2B5EF4-FFF2-40B4-BE49-F238E27FC236}">
                  <a16:creationId xmlns:a16="http://schemas.microsoft.com/office/drawing/2014/main" id="{C59C78D7-742B-4CEE-9CA0-DAED8CC6FD45}"/>
                </a:ext>
              </a:extLst>
            </p:cNvPr>
            <p:cNvSpPr/>
            <p:nvPr/>
          </p:nvSpPr>
          <p:spPr>
            <a:xfrm>
              <a:off x="8143070" y="455142"/>
              <a:ext cx="192517" cy="1990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55"/>
                <a:gd name="f4" fmla="val 6777"/>
                <a:gd name="f5" fmla="val 1897"/>
                <a:gd name="f6" fmla="val 1"/>
                <a:gd name="f7" fmla="val 1870"/>
                <a:gd name="f8" fmla="val 1843"/>
                <a:gd name="f9" fmla="val 11"/>
                <a:gd name="f10" fmla="val 1822"/>
                <a:gd name="f11" fmla="val 30"/>
                <a:gd name="f12" fmla="val 592"/>
                <a:gd name="f13" fmla="val 1171"/>
                <a:gd name="f14" fmla="val 2357"/>
                <a:gd name="f15" fmla="val 113"/>
                <a:gd name="f16" fmla="val 3457"/>
                <a:gd name="f17" fmla="val 213"/>
                <a:gd name="f18" fmla="val 4436"/>
                <a:gd name="f19" fmla="val 862"/>
                <a:gd name="f20" fmla="val 5295"/>
                <a:gd name="f21" fmla="val 2044"/>
                <a:gd name="f22" fmla="val 6010"/>
                <a:gd name="f23" fmla="val 2886"/>
                <a:gd name="f24" fmla="val 6521"/>
                <a:gd name="f25" fmla="val 3695"/>
                <a:gd name="f26" fmla="val 6776"/>
                <a:gd name="f27" fmla="val 4482"/>
                <a:gd name="f28" fmla="val 5163"/>
                <a:gd name="f29" fmla="val 5827"/>
                <a:gd name="f30" fmla="val 6585"/>
                <a:gd name="f31" fmla="val 6483"/>
                <a:gd name="f32" fmla="val 6204"/>
                <a:gd name="f33" fmla="val 6537"/>
                <a:gd name="f34" fmla="val 6174"/>
                <a:gd name="f35" fmla="val 6107"/>
                <a:gd name="f36" fmla="val 6525"/>
                <a:gd name="f37" fmla="val 6054"/>
                <a:gd name="f38" fmla="val 6504"/>
                <a:gd name="f39" fmla="val 6019"/>
                <a:gd name="f40" fmla="val 6467"/>
                <a:gd name="f41" fmla="val 5999"/>
                <a:gd name="f42" fmla="val 6428"/>
                <a:gd name="f43" fmla="val 6410"/>
                <a:gd name="f44" fmla="val 6392"/>
                <a:gd name="f45" fmla="val 6003"/>
                <a:gd name="f46" fmla="val 6375"/>
                <a:gd name="f47" fmla="val 6013"/>
                <a:gd name="f48" fmla="val 5756"/>
                <a:gd name="f49" fmla="val 6371"/>
                <a:gd name="f50" fmla="val 5128"/>
                <a:gd name="f51" fmla="val 6551"/>
                <a:gd name="f52" fmla="val 4484"/>
                <a:gd name="f53" fmla="val 3734"/>
                <a:gd name="f54" fmla="val 2963"/>
                <a:gd name="f55" fmla="val 6307"/>
                <a:gd name="f56" fmla="val 2158"/>
                <a:gd name="f57" fmla="val 5821"/>
                <a:gd name="f58" fmla="val 1039"/>
                <a:gd name="f59" fmla="val 5143"/>
                <a:gd name="f60" fmla="val 424"/>
                <a:gd name="f61" fmla="val 4340"/>
                <a:gd name="f62" fmla="val 331"/>
                <a:gd name="f63" fmla="val 3434"/>
                <a:gd name="f64" fmla="val 229"/>
                <a:gd name="f65" fmla="val 2417"/>
                <a:gd name="f66" fmla="val 811"/>
                <a:gd name="f67" fmla="val 1266"/>
                <a:gd name="f68" fmla="val 1972"/>
                <a:gd name="f69" fmla="val 191"/>
                <a:gd name="f70" fmla="val 2016"/>
                <a:gd name="f71" fmla="val 150"/>
                <a:gd name="f72" fmla="val 2017"/>
                <a:gd name="f73" fmla="val 80"/>
                <a:gd name="f74" fmla="val 1976"/>
                <a:gd name="f75" fmla="val 36"/>
                <a:gd name="f76" fmla="val 1955"/>
                <a:gd name="f77" fmla="val 13"/>
                <a:gd name="f78" fmla="val 1926"/>
                <a:gd name="f79" fmla="*/ f0 1 6555"/>
                <a:gd name="f80" fmla="*/ f1 1 6777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6555"/>
                <a:gd name="f87" fmla="*/ f84 1 6777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6555" h="67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4" name="Google Shape;5021;p66">
              <a:extLst>
                <a:ext uri="{FF2B5EF4-FFF2-40B4-BE49-F238E27FC236}">
                  <a16:creationId xmlns:a16="http://schemas.microsoft.com/office/drawing/2014/main" id="{31735759-AD4A-4E87-B54A-528209EA6A01}"/>
                </a:ext>
              </a:extLst>
            </p:cNvPr>
            <p:cNvSpPr/>
            <p:nvPr/>
          </p:nvSpPr>
          <p:spPr>
            <a:xfrm>
              <a:off x="8625672" y="110102"/>
              <a:ext cx="189994" cy="201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69"/>
                <a:gd name="f4" fmla="val 6871"/>
                <a:gd name="f5" fmla="val 1849"/>
                <a:gd name="f6" fmla="val 1240"/>
                <a:gd name="f7" fmla="val 647"/>
                <a:gd name="f8" fmla="val 152"/>
                <a:gd name="f9" fmla="val 74"/>
                <a:gd name="f10" fmla="val 455"/>
                <a:gd name="f11" fmla="val 19"/>
                <a:gd name="f12" fmla="val 483"/>
                <a:gd name="f13" fmla="val 549"/>
                <a:gd name="f14" fmla="val 29"/>
                <a:gd name="f15" fmla="val 603"/>
                <a:gd name="f16" fmla="val 49"/>
                <a:gd name="f17" fmla="val 640"/>
                <a:gd name="f18" fmla="val 86"/>
                <a:gd name="f19" fmla="val 661"/>
                <a:gd name="f20" fmla="val 125"/>
                <a:gd name="f21" fmla="val 142"/>
                <a:gd name="f22" fmla="val 159"/>
                <a:gd name="f23" fmla="val 657"/>
                <a:gd name="f24" fmla="val 175"/>
                <a:gd name="f25" fmla="val 649"/>
                <a:gd name="f26" fmla="val 714"/>
                <a:gd name="f27" fmla="val 363"/>
                <a:gd name="f28" fmla="val 1273"/>
                <a:gd name="f29" fmla="val 221"/>
                <a:gd name="f30" fmla="val 2599"/>
                <a:gd name="f31" fmla="val 3379"/>
                <a:gd name="f32" fmla="val 463"/>
                <a:gd name="f33" fmla="val 4180"/>
                <a:gd name="f34" fmla="val 948"/>
                <a:gd name="f35" fmla="val 5324"/>
                <a:gd name="f36" fmla="val 1643"/>
                <a:gd name="f37" fmla="val 5970"/>
                <a:gd name="f38" fmla="val 2476"/>
                <a:gd name="f39" fmla="val 6100"/>
                <a:gd name="f40" fmla="val 3424"/>
                <a:gd name="f41" fmla="val 6278"/>
                <a:gd name="f42" fmla="val 4729"/>
                <a:gd name="f43" fmla="val 5452"/>
                <a:gd name="f44" fmla="val 5918"/>
                <a:gd name="f45" fmla="val 4730"/>
                <a:gd name="f46" fmla="val 6685"/>
                <a:gd name="f47" fmla="val 4688"/>
                <a:gd name="f48" fmla="val 6730"/>
                <a:gd name="f49" fmla="val 4690"/>
                <a:gd name="f50" fmla="val 6799"/>
                <a:gd name="f51" fmla="val 4735"/>
                <a:gd name="f52" fmla="val 6841"/>
                <a:gd name="f53" fmla="val 4757"/>
                <a:gd name="f54" fmla="val 6861"/>
                <a:gd name="f55" fmla="val 4782"/>
                <a:gd name="f56" fmla="val 4810"/>
                <a:gd name="f57" fmla="val 4838"/>
                <a:gd name="f58" fmla="val 4868"/>
                <a:gd name="f59" fmla="val 6858"/>
                <a:gd name="f60" fmla="val 4889"/>
                <a:gd name="f61" fmla="val 6836"/>
                <a:gd name="f62" fmla="val 5976"/>
                <a:gd name="f63" fmla="val 5687"/>
                <a:gd name="f64" fmla="val 4497"/>
                <a:gd name="f65" fmla="val 6319"/>
                <a:gd name="f66" fmla="val 3396"/>
                <a:gd name="f67" fmla="val 6181"/>
                <a:gd name="f68" fmla="val 2376"/>
                <a:gd name="f69" fmla="val 5499"/>
                <a:gd name="f70" fmla="val 1492"/>
                <a:gd name="f71" fmla="val 4295"/>
                <a:gd name="f72" fmla="val 761"/>
                <a:gd name="f73" fmla="val 3456"/>
                <a:gd name="f74" fmla="val 254"/>
                <a:gd name="f75" fmla="val 2639"/>
                <a:gd name="f76" fmla="*/ f0 1 6469"/>
                <a:gd name="f77" fmla="*/ f1 1 6871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6469"/>
                <a:gd name="f84" fmla="*/ f81 1 6871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6469" h="687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5" y="f29"/>
                  </a:cubicBezTo>
                  <a:cubicBezTo>
                    <a:pt x="f30" y="f29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4"/>
                    <a:pt x="f56" y="f4"/>
                  </a:cubicBezTo>
                  <a:cubicBezTo>
                    <a:pt x="f57" y="f4"/>
                    <a:pt x="f58" y="f59"/>
                    <a:pt x="f60" y="f61"/>
                  </a:cubicBezTo>
                  <a:cubicBezTo>
                    <a:pt x="f62" y="f63"/>
                    <a:pt x="f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5" name="Google Shape;5022;p66">
              <a:extLst>
                <a:ext uri="{FF2B5EF4-FFF2-40B4-BE49-F238E27FC236}">
                  <a16:creationId xmlns:a16="http://schemas.microsoft.com/office/drawing/2014/main" id="{B008A93D-07F6-44C1-A219-90BE705EE5A2}"/>
                </a:ext>
              </a:extLst>
            </p:cNvPr>
            <p:cNvSpPr/>
            <p:nvPr/>
          </p:nvSpPr>
          <p:spPr>
            <a:xfrm>
              <a:off x="8199251" y="48426"/>
              <a:ext cx="209671" cy="1938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39"/>
                <a:gd name="f4" fmla="val 6600"/>
                <a:gd name="f5" fmla="val 3966"/>
                <a:gd name="f6" fmla="val 3837"/>
                <a:gd name="f7" fmla="val 3709"/>
                <a:gd name="f8" fmla="val 9"/>
                <a:gd name="f9" fmla="val 3582"/>
                <a:gd name="f10" fmla="val 26"/>
                <a:gd name="f11" fmla="val 2569"/>
                <a:gd name="f12" fmla="val 161"/>
                <a:gd name="f13" fmla="val 1692"/>
                <a:gd name="f14" fmla="val 832"/>
                <a:gd name="f15" fmla="val 973"/>
                <a:gd name="f16" fmla="val 2020"/>
                <a:gd name="f17" fmla="val 19"/>
                <a:gd name="f18" fmla="val 3595"/>
                <a:gd name="f19" fmla="val 5120"/>
                <a:gd name="f20" fmla="val 913"/>
                <a:gd name="f21" fmla="val 6550"/>
                <a:gd name="f22" fmla="val 935"/>
                <a:gd name="f23" fmla="val 6582"/>
                <a:gd name="f24" fmla="val 970"/>
                <a:gd name="f25" fmla="val 6599"/>
                <a:gd name="f26" fmla="val 1006"/>
                <a:gd name="f27" fmla="val 1026"/>
                <a:gd name="f28" fmla="val 1044"/>
                <a:gd name="f29" fmla="val 6594"/>
                <a:gd name="f30" fmla="val 1063"/>
                <a:gd name="f31" fmla="val 6584"/>
                <a:gd name="f32" fmla="val 1114"/>
                <a:gd name="f33" fmla="val 6551"/>
                <a:gd name="f34" fmla="val 1128"/>
                <a:gd name="f35" fmla="val 6484"/>
                <a:gd name="f36" fmla="val 1095"/>
                <a:gd name="f37" fmla="val 6433"/>
                <a:gd name="f38" fmla="val 231"/>
                <a:gd name="f39" fmla="val 5080"/>
                <a:gd name="f40" fmla="val 252"/>
                <a:gd name="f41" fmla="val 3632"/>
                <a:gd name="f42" fmla="val 1160"/>
                <a:gd name="f43" fmla="val 2133"/>
                <a:gd name="f44" fmla="val 1843"/>
                <a:gd name="f45" fmla="val 1004"/>
                <a:gd name="f46" fmla="val 2668"/>
                <a:gd name="f47" fmla="val 369"/>
                <a:gd name="f48" fmla="val 3609"/>
                <a:gd name="f49" fmla="val 242"/>
                <a:gd name="f50" fmla="val 3720"/>
                <a:gd name="f51" fmla="val 228"/>
                <a:gd name="f52" fmla="val 3833"/>
                <a:gd name="f53" fmla="val 220"/>
                <a:gd name="f54" fmla="val 3947"/>
                <a:gd name="f55" fmla="val 4897"/>
                <a:gd name="f56" fmla="val 5946"/>
                <a:gd name="f57" fmla="val 725"/>
                <a:gd name="f58" fmla="val 6940"/>
                <a:gd name="f59" fmla="val 1669"/>
                <a:gd name="f60" fmla="val 6962"/>
                <a:gd name="f61" fmla="val 1690"/>
                <a:gd name="f62" fmla="val 6989"/>
                <a:gd name="f63" fmla="val 1700"/>
                <a:gd name="f64" fmla="val 7016"/>
                <a:gd name="f65" fmla="val 7045"/>
                <a:gd name="f66" fmla="val 7074"/>
                <a:gd name="f67" fmla="val 1688"/>
                <a:gd name="f68" fmla="val 7095"/>
                <a:gd name="f69" fmla="val 1665"/>
                <a:gd name="f70" fmla="val 7138"/>
                <a:gd name="f71" fmla="val 1621"/>
                <a:gd name="f72" fmla="val 7137"/>
                <a:gd name="f73" fmla="val 1551"/>
                <a:gd name="f74" fmla="val 7092"/>
                <a:gd name="f75" fmla="val 1510"/>
                <a:gd name="f76" fmla="val 6047"/>
                <a:gd name="f77" fmla="val 516"/>
                <a:gd name="f78" fmla="val 4975"/>
                <a:gd name="f79" fmla="*/ f0 1 7139"/>
                <a:gd name="f80" fmla="*/ f1 1 6600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7139"/>
                <a:gd name="f87" fmla="*/ f84 1 6600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7139" h="660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3"/>
                  </a:cubicBezTo>
                  <a:cubicBezTo>
                    <a:pt x="f65" y="f63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6" name="Google Shape;5023;p66">
              <a:extLst>
                <a:ext uri="{FF2B5EF4-FFF2-40B4-BE49-F238E27FC236}">
                  <a16:creationId xmlns:a16="http://schemas.microsoft.com/office/drawing/2014/main" id="{7D5C13EC-34A6-470D-9C65-B4C26C635F10}"/>
                </a:ext>
              </a:extLst>
            </p:cNvPr>
            <p:cNvSpPr/>
            <p:nvPr/>
          </p:nvSpPr>
          <p:spPr>
            <a:xfrm>
              <a:off x="8550664" y="531559"/>
              <a:ext cx="206087" cy="183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17"/>
                <a:gd name="f4" fmla="val 6240"/>
                <a:gd name="f5" fmla="val 6278"/>
                <a:gd name="f6" fmla="val 6262"/>
                <a:gd name="f7" fmla="val 6246"/>
                <a:gd name="f8" fmla="val 4"/>
                <a:gd name="f9" fmla="val 6230"/>
                <a:gd name="f10" fmla="val 11"/>
                <a:gd name="f11" fmla="val 6176"/>
                <a:gd name="f12" fmla="val 39"/>
                <a:gd name="f13" fmla="val 6153"/>
                <a:gd name="f14" fmla="val 103"/>
                <a:gd name="f15" fmla="val 6180"/>
                <a:gd name="f16" fmla="val 158"/>
                <a:gd name="f17" fmla="val 6787"/>
                <a:gd name="f18" fmla="val 1400"/>
                <a:gd name="f19" fmla="val 6664"/>
                <a:gd name="f20" fmla="val 2739"/>
                <a:gd name="f21" fmla="val 5818"/>
                <a:gd name="f22" fmla="val 4136"/>
                <a:gd name="f23" fmla="val 5125"/>
                <a:gd name="f24" fmla="val 5282"/>
                <a:gd name="f25" fmla="val 4306"/>
                <a:gd name="f26" fmla="val 5912"/>
                <a:gd name="f27" fmla="val 3385"/>
                <a:gd name="f28" fmla="val 6006"/>
                <a:gd name="f29" fmla="val 3307"/>
                <a:gd name="f30" fmla="val 6014"/>
                <a:gd name="f31" fmla="val 3228"/>
                <a:gd name="f32" fmla="val 6017"/>
                <a:gd name="f33" fmla="val 3149"/>
                <a:gd name="f34" fmla="val 2203"/>
                <a:gd name="f35" fmla="val 1167"/>
                <a:gd name="f36" fmla="val 5457"/>
                <a:gd name="f37" fmla="val 202"/>
                <a:gd name="f38" fmla="val 4416"/>
                <a:gd name="f39" fmla="val 181"/>
                <a:gd name="f40" fmla="val 4393"/>
                <a:gd name="f41" fmla="val 152"/>
                <a:gd name="f42" fmla="val 4381"/>
                <a:gd name="f43" fmla="val 123"/>
                <a:gd name="f44" fmla="val 96"/>
                <a:gd name="f45" fmla="val 69"/>
                <a:gd name="f46" fmla="val 4391"/>
                <a:gd name="f47" fmla="val 48"/>
                <a:gd name="f48" fmla="val 4411"/>
                <a:gd name="f49" fmla="val 2"/>
                <a:gd name="f50" fmla="val 4452"/>
                <a:gd name="f51" fmla="val 1"/>
                <a:gd name="f52" fmla="val 4520"/>
                <a:gd name="f53" fmla="val 42"/>
                <a:gd name="f54" fmla="val 4566"/>
                <a:gd name="f55" fmla="val 1063"/>
                <a:gd name="f56" fmla="val 5665"/>
                <a:gd name="f57" fmla="val 2128"/>
                <a:gd name="f58" fmla="val 6239"/>
                <a:gd name="f59" fmla="val 3140"/>
                <a:gd name="f60" fmla="val 3319"/>
                <a:gd name="f61" fmla="val 6233"/>
                <a:gd name="f62" fmla="val 3406"/>
                <a:gd name="f63" fmla="val 6225"/>
                <a:gd name="f64" fmla="val 4400"/>
                <a:gd name="f65" fmla="val 6122"/>
                <a:gd name="f66" fmla="val 5274"/>
                <a:gd name="f67" fmla="val 5459"/>
                <a:gd name="f68" fmla="val 6005"/>
                <a:gd name="f69" fmla="val 4250"/>
                <a:gd name="f70" fmla="val 6892"/>
                <a:gd name="f71" fmla="val 2786"/>
                <a:gd name="f72" fmla="val 7016"/>
                <a:gd name="f73" fmla="val 1376"/>
                <a:gd name="f74" fmla="val 6375"/>
                <a:gd name="f75" fmla="val 61"/>
                <a:gd name="f76" fmla="val 6357"/>
                <a:gd name="f77" fmla="val 23"/>
                <a:gd name="f78" fmla="val 6318"/>
                <a:gd name="f79" fmla="*/ f0 1 7017"/>
                <a:gd name="f80" fmla="*/ f1 1 6240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7017"/>
                <a:gd name="f87" fmla="*/ f84 1 6240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7017" h="624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31" y="f58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7" name="Google Shape;5024;p66">
              <a:extLst>
                <a:ext uri="{FF2B5EF4-FFF2-40B4-BE49-F238E27FC236}">
                  <a16:creationId xmlns:a16="http://schemas.microsoft.com/office/drawing/2014/main" id="{2BC8963D-B675-45F4-9771-9666CD2B534A}"/>
                </a:ext>
              </a:extLst>
            </p:cNvPr>
            <p:cNvSpPr/>
            <p:nvPr/>
          </p:nvSpPr>
          <p:spPr>
            <a:xfrm>
              <a:off x="8088727" y="235512"/>
              <a:ext cx="380372" cy="231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51"/>
                <a:gd name="f4" fmla="val 7879"/>
                <a:gd name="f5" fmla="val 4374"/>
                <a:gd name="f6" fmla="val 3600"/>
                <a:gd name="f7" fmla="val 2884"/>
                <a:gd name="f8" fmla="val 113"/>
                <a:gd name="f9" fmla="val 2278"/>
                <a:gd name="f10" fmla="val 358"/>
                <a:gd name="f11" fmla="val 1180"/>
                <a:gd name="f12" fmla="val 802"/>
                <a:gd name="f13" fmla="val 1"/>
                <a:gd name="f14" fmla="val 1862"/>
                <a:gd name="f15" fmla="val 623"/>
                <a:gd name="f16" fmla="val 4394"/>
                <a:gd name="f17" fmla="val 989"/>
                <a:gd name="f18" fmla="val 5883"/>
                <a:gd name="f19" fmla="val 1787"/>
                <a:gd name="f20" fmla="val 6910"/>
                <a:gd name="f21" fmla="val 2994"/>
                <a:gd name="f22" fmla="val 7445"/>
                <a:gd name="f23" fmla="val 3696"/>
                <a:gd name="f24" fmla="val 7757"/>
                <a:gd name="f25" fmla="val 4494"/>
                <a:gd name="f26" fmla="val 7878"/>
                <a:gd name="f27" fmla="val 5309"/>
                <a:gd name="f28" fmla="val 6617"/>
                <a:gd name="f29" fmla="val 7973"/>
                <a:gd name="f30" fmla="val 7565"/>
                <a:gd name="f31" fmla="val 9054"/>
                <a:gd name="f32" fmla="val 7226"/>
                <a:gd name="f33" fmla="val 10942"/>
                <a:gd name="f34" fmla="val 6632"/>
                <a:gd name="f35" fmla="val 12423"/>
                <a:gd name="f36" fmla="val 5838"/>
                <a:gd name="f37" fmla="val 12438"/>
                <a:gd name="f38" fmla="val 5831"/>
                <a:gd name="f39" fmla="val 12490"/>
                <a:gd name="f40" fmla="val 5801"/>
                <a:gd name="f41" fmla="val 12510"/>
                <a:gd name="f42" fmla="val 5735"/>
                <a:gd name="f43" fmla="val 12482"/>
                <a:gd name="f44" fmla="val 5682"/>
                <a:gd name="f45" fmla="val 12462"/>
                <a:gd name="f46" fmla="val 5645"/>
                <a:gd name="f47" fmla="val 12424"/>
                <a:gd name="f48" fmla="val 5625"/>
                <a:gd name="f49" fmla="val 12385"/>
                <a:gd name="f50" fmla="val 12367"/>
                <a:gd name="f51" fmla="val 12350"/>
                <a:gd name="f52" fmla="val 5629"/>
                <a:gd name="f53" fmla="val 12334"/>
                <a:gd name="f54" fmla="val 5637"/>
                <a:gd name="f55" fmla="val 12288"/>
                <a:gd name="f56" fmla="val 5663"/>
                <a:gd name="f57" fmla="val 8539"/>
                <a:gd name="f58" fmla="val 7660"/>
                <a:gd name="f59" fmla="val 5301"/>
                <a:gd name="f60" fmla="val 4510"/>
                <a:gd name="f61" fmla="val 3750"/>
                <a:gd name="f62" fmla="val 7541"/>
                <a:gd name="f63" fmla="val 3081"/>
                <a:gd name="f64" fmla="val 7245"/>
                <a:gd name="f65" fmla="val 1940"/>
                <a:gd name="f66" fmla="val 6738"/>
                <a:gd name="f67" fmla="val 1183"/>
                <a:gd name="f68" fmla="val 5761"/>
                <a:gd name="f69" fmla="val 834"/>
                <a:gd name="f70" fmla="val 4339"/>
                <a:gd name="f71" fmla="val 374"/>
                <a:gd name="f72" fmla="val 2458"/>
                <a:gd name="f73" fmla="val 901"/>
                <a:gd name="f74" fmla="val 1149"/>
                <a:gd name="f75" fmla="val 2361"/>
                <a:gd name="f76" fmla="val 561"/>
                <a:gd name="f77" fmla="val 2950"/>
                <a:gd name="f78" fmla="val 323"/>
                <a:gd name="f79" fmla="val 3647"/>
                <a:gd name="f80" fmla="val 214"/>
                <a:gd name="f81" fmla="val 4399"/>
                <a:gd name="f82" fmla="val 7441"/>
                <a:gd name="f83" fmla="val 11384"/>
                <a:gd name="f84" fmla="val 2004"/>
                <a:gd name="f85" fmla="val 12731"/>
                <a:gd name="f86" fmla="val 4318"/>
                <a:gd name="f87" fmla="val 12751"/>
                <a:gd name="f88" fmla="val 4353"/>
                <a:gd name="f89" fmla="val 12789"/>
                <a:gd name="f90" fmla="val 4372"/>
                <a:gd name="f91" fmla="val 12827"/>
                <a:gd name="f92" fmla="val 12845"/>
                <a:gd name="f93" fmla="val 12864"/>
                <a:gd name="f94" fmla="val 4368"/>
                <a:gd name="f95" fmla="val 12881"/>
                <a:gd name="f96" fmla="val 4358"/>
                <a:gd name="f97" fmla="val 12932"/>
                <a:gd name="f98" fmla="val 4327"/>
                <a:gd name="f99" fmla="val 12950"/>
                <a:gd name="f100" fmla="val 4260"/>
                <a:gd name="f101" fmla="val 12920"/>
                <a:gd name="f102" fmla="val 4208"/>
                <a:gd name="f103" fmla="val 11539"/>
                <a:gd name="f104" fmla="val 1835"/>
                <a:gd name="f105" fmla="val 7496"/>
                <a:gd name="f106" fmla="*/ f0 1 12951"/>
                <a:gd name="f107" fmla="*/ f1 1 7879"/>
                <a:gd name="f108" fmla="val f2"/>
                <a:gd name="f109" fmla="val f3"/>
                <a:gd name="f110" fmla="val f4"/>
                <a:gd name="f111" fmla="+- f110 0 f108"/>
                <a:gd name="f112" fmla="+- f109 0 f108"/>
                <a:gd name="f113" fmla="*/ f112 1 12951"/>
                <a:gd name="f114" fmla="*/ f111 1 7879"/>
                <a:gd name="f115" fmla="*/ f108 1 f113"/>
                <a:gd name="f116" fmla="*/ f109 1 f113"/>
                <a:gd name="f117" fmla="*/ f108 1 f114"/>
                <a:gd name="f118" fmla="*/ f110 1 f114"/>
                <a:gd name="f119" fmla="*/ f115 f106 1"/>
                <a:gd name="f120" fmla="*/ f116 f106 1"/>
                <a:gd name="f121" fmla="*/ f118 f107 1"/>
                <a:gd name="f122" fmla="*/ f117 f1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9" t="f122" r="f120" b="f121"/>
              <a:pathLst>
                <a:path w="12951" h="78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8" name="Google Shape;5025;p66">
              <a:extLst>
                <a:ext uri="{FF2B5EF4-FFF2-40B4-BE49-F238E27FC236}">
                  <a16:creationId xmlns:a16="http://schemas.microsoft.com/office/drawing/2014/main" id="{B44BE662-C1B7-44F9-8825-9E94A69BA2B3}"/>
                </a:ext>
              </a:extLst>
            </p:cNvPr>
            <p:cNvSpPr/>
            <p:nvPr/>
          </p:nvSpPr>
          <p:spPr>
            <a:xfrm>
              <a:off x="8496623" y="299036"/>
              <a:ext cx="366482" cy="239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78"/>
                <a:gd name="f4" fmla="val 8144"/>
                <a:gd name="f5" fmla="val 7593"/>
                <a:gd name="f6" fmla="val 1"/>
                <a:gd name="f7" fmla="val 6283"/>
                <a:gd name="f8" fmla="val 4918"/>
                <a:gd name="f9" fmla="val 363"/>
                <a:gd name="f10" fmla="val 3845"/>
                <a:gd name="f11" fmla="val 744"/>
                <a:gd name="f12" fmla="val 2074"/>
                <a:gd name="f13" fmla="val 1372"/>
                <a:gd name="f14" fmla="val 694"/>
                <a:gd name="f15" fmla="val 2184"/>
                <a:gd name="f16" fmla="val 680"/>
                <a:gd name="f17" fmla="val 2192"/>
                <a:gd name="f18" fmla="val 626"/>
                <a:gd name="f19" fmla="val 2223"/>
                <a:gd name="f20" fmla="val 610"/>
                <a:gd name="f21" fmla="val 2290"/>
                <a:gd name="f22" fmla="val 640"/>
                <a:gd name="f23" fmla="val 2342"/>
                <a:gd name="f24" fmla="val 661"/>
                <a:gd name="f25" fmla="val 2378"/>
                <a:gd name="f26" fmla="val 697"/>
                <a:gd name="f27" fmla="val 2397"/>
                <a:gd name="f28" fmla="val 735"/>
                <a:gd name="f29" fmla="val 753"/>
                <a:gd name="f30" fmla="val 773"/>
                <a:gd name="f31" fmla="val 2392"/>
                <a:gd name="f32" fmla="val 790"/>
                <a:gd name="f33" fmla="val 2382"/>
                <a:gd name="f34" fmla="val 834"/>
                <a:gd name="f35" fmla="val 2355"/>
                <a:gd name="f36" fmla="val 4482"/>
                <a:gd name="f37" fmla="val 219"/>
                <a:gd name="f38" fmla="val 7592"/>
                <a:gd name="f39" fmla="val 8267"/>
                <a:gd name="f40" fmla="val 8916"/>
                <a:gd name="f41" fmla="val 320"/>
                <a:gd name="f42" fmla="val 9498"/>
                <a:gd name="f43" fmla="val 564"/>
                <a:gd name="f44" fmla="val 10633"/>
                <a:gd name="f45" fmla="val 1039"/>
                <a:gd name="f46" fmla="val 11390"/>
                <a:gd name="f47" fmla="val 2018"/>
                <a:gd name="f48" fmla="val 11747"/>
                <a:gd name="f49" fmla="val 3472"/>
                <a:gd name="f50" fmla="val 12372"/>
                <a:gd name="f51" fmla="val 6014"/>
                <a:gd name="f52" fmla="val 11162"/>
                <a:gd name="f53" fmla="val 7090"/>
                <a:gd name="f54" fmla="val 10035"/>
                <a:gd name="f55" fmla="val 7545"/>
                <a:gd name="f56" fmla="val 9384"/>
                <a:gd name="f57" fmla="val 7808"/>
                <a:gd name="f58" fmla="val 8626"/>
                <a:gd name="f59" fmla="val 7929"/>
                <a:gd name="f60" fmla="val 7822"/>
                <a:gd name="f61" fmla="val 4942"/>
                <a:gd name="f62" fmla="val 1473"/>
                <a:gd name="f63" fmla="val 6378"/>
                <a:gd name="f64" fmla="val 4222"/>
                <a:gd name="f65" fmla="val 199"/>
                <a:gd name="f66" fmla="val 4187"/>
                <a:gd name="f67" fmla="val 162"/>
                <a:gd name="f68" fmla="val 4168"/>
                <a:gd name="f69" fmla="val 125"/>
                <a:gd name="f70" fmla="val 106"/>
                <a:gd name="f71" fmla="val 87"/>
                <a:gd name="f72" fmla="val 4173"/>
                <a:gd name="f73" fmla="val 69"/>
                <a:gd name="f74" fmla="val 4183"/>
                <a:gd name="f75" fmla="val 18"/>
                <a:gd name="f76" fmla="val 4213"/>
                <a:gd name="f77" fmla="val 4281"/>
                <a:gd name="f78" fmla="val 31"/>
                <a:gd name="f79" fmla="val 4333"/>
                <a:gd name="f80" fmla="val 1321"/>
                <a:gd name="f81" fmla="val 6549"/>
                <a:gd name="f82" fmla="val 4886"/>
                <a:gd name="f83" fmla="val 7843"/>
                <a:gd name="f84" fmla="val 8669"/>
                <a:gd name="f85" fmla="val 9450"/>
                <a:gd name="f86" fmla="val 8020"/>
                <a:gd name="f87" fmla="val 10116"/>
                <a:gd name="f88" fmla="val 7750"/>
                <a:gd name="f89" fmla="val 11822"/>
                <a:gd name="f90" fmla="val 7061"/>
                <a:gd name="f91" fmla="val 5523"/>
                <a:gd name="f92" fmla="val 11961"/>
                <a:gd name="f93" fmla="val 3421"/>
                <a:gd name="f94" fmla="val 11588"/>
                <a:gd name="f95" fmla="val 1896"/>
                <a:gd name="f96" fmla="val 10787"/>
                <a:gd name="f97" fmla="val 866"/>
                <a:gd name="f98" fmla="val 9584"/>
                <a:gd name="f99" fmla="val 361"/>
                <a:gd name="f100" fmla="val 8971"/>
                <a:gd name="f101" fmla="val 103"/>
                <a:gd name="f102" fmla="val 8290"/>
                <a:gd name="f103" fmla="*/ f0 1 12478"/>
                <a:gd name="f104" fmla="*/ f1 1 8144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12478"/>
                <a:gd name="f111" fmla="*/ f108 1 8144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12478" h="81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63"/>
                    <a:pt x="f37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6" y="f77"/>
                    <a:pt x="f78" y="f79"/>
                  </a:cubicBezTo>
                  <a:cubicBezTo>
                    <a:pt x="f80" y="f81"/>
                    <a:pt x="f82" y="f4"/>
                    <a:pt x="f83" y="f4"/>
                  </a:cubicBezTo>
                  <a:cubicBezTo>
                    <a:pt x="f84" y="f4"/>
                    <a:pt x="f85" y="f86"/>
                    <a:pt x="f87" y="f88"/>
                  </a:cubicBezTo>
                  <a:cubicBezTo>
                    <a:pt x="f89" y="f90"/>
                    <a:pt x="f3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9" name="Google Shape;5026;p66">
              <a:extLst>
                <a:ext uri="{FF2B5EF4-FFF2-40B4-BE49-F238E27FC236}">
                  <a16:creationId xmlns:a16="http://schemas.microsoft.com/office/drawing/2014/main" id="{48756882-C4EE-499E-87F2-3FD029748F5A}"/>
                </a:ext>
              </a:extLst>
            </p:cNvPr>
            <p:cNvSpPr/>
            <p:nvPr/>
          </p:nvSpPr>
          <p:spPr>
            <a:xfrm>
              <a:off x="8369804" y="6574"/>
              <a:ext cx="288557" cy="3628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825"/>
                <a:gd name="f4" fmla="val 12354"/>
                <a:gd name="f5" fmla="val 5558"/>
                <a:gd name="f6" fmla="val 5155"/>
                <a:gd name="f7" fmla="val 4723"/>
                <a:gd name="f8" fmla="val 56"/>
                <a:gd name="f9" fmla="val 4263"/>
                <a:gd name="f10" fmla="val 169"/>
                <a:gd name="f11" fmla="val 2795"/>
                <a:gd name="f12" fmla="val 528"/>
                <a:gd name="f13" fmla="val 1792"/>
                <a:gd name="f14" fmla="val 1313"/>
                <a:gd name="f15" fmla="val 1280"/>
                <a:gd name="f16" fmla="val 2500"/>
                <a:gd name="f17" fmla="val 639"/>
                <a:gd name="f18" fmla="val 3986"/>
                <a:gd name="f19" fmla="val 761"/>
                <a:gd name="f20" fmla="val 6058"/>
                <a:gd name="f21" fmla="val 1644"/>
                <a:gd name="f22" fmla="val 8657"/>
                <a:gd name="f23" fmla="val 2298"/>
                <a:gd name="f24" fmla="val 10582"/>
                <a:gd name="f25" fmla="val 3151"/>
                <a:gd name="f26" fmla="val 12097"/>
                <a:gd name="f27" fmla="val 3160"/>
                <a:gd name="f28" fmla="val 12112"/>
                <a:gd name="f29" fmla="val 3180"/>
                <a:gd name="f30" fmla="val 12147"/>
                <a:gd name="f31" fmla="val 3218"/>
                <a:gd name="f32" fmla="val 12166"/>
                <a:gd name="f33" fmla="val 3257"/>
                <a:gd name="f34" fmla="val 3275"/>
                <a:gd name="f35" fmla="val 3293"/>
                <a:gd name="f36" fmla="val 12162"/>
                <a:gd name="f37" fmla="val 3309"/>
                <a:gd name="f38" fmla="val 12153"/>
                <a:gd name="f39" fmla="val 3360"/>
                <a:gd name="f40" fmla="val 12122"/>
                <a:gd name="f41" fmla="val 3380"/>
                <a:gd name="f42" fmla="val 12056"/>
                <a:gd name="f43" fmla="val 3350"/>
                <a:gd name="f44" fmla="val 12003"/>
                <a:gd name="f45" fmla="val 3316"/>
                <a:gd name="f46" fmla="val 11945"/>
                <a:gd name="f47" fmla="val 1"/>
                <a:gd name="f48" fmla="val 6016"/>
                <a:gd name="f49" fmla="val 1481"/>
                <a:gd name="f50" fmla="val 2586"/>
                <a:gd name="f51" fmla="val 1965"/>
                <a:gd name="f52" fmla="val 1466"/>
                <a:gd name="f53" fmla="val 2918"/>
                <a:gd name="f54" fmla="val 724"/>
                <a:gd name="f55" fmla="val 4315"/>
                <a:gd name="f56" fmla="val 380"/>
                <a:gd name="f57" fmla="val 4783"/>
                <a:gd name="f58" fmla="val 265"/>
                <a:gd name="f59" fmla="val 5201"/>
                <a:gd name="f60" fmla="val 214"/>
                <a:gd name="f61" fmla="val 5575"/>
                <a:gd name="f62" fmla="val 7203"/>
                <a:gd name="f63" fmla="val 7980"/>
                <a:gd name="f64" fmla="val 1186"/>
                <a:gd name="f65" fmla="val 8349"/>
                <a:gd name="f66" fmla="val 2102"/>
                <a:gd name="f67" fmla="val 9562"/>
                <a:gd name="f68" fmla="val 5104"/>
                <a:gd name="f69" fmla="val 7747"/>
                <a:gd name="f70" fmla="val 10551"/>
                <a:gd name="f71" fmla="val 5000"/>
                <a:gd name="f72" fmla="val 12149"/>
                <a:gd name="f73" fmla="val 4948"/>
                <a:gd name="f74" fmla="val 12180"/>
                <a:gd name="f75" fmla="val 4931"/>
                <a:gd name="f76" fmla="val 12247"/>
                <a:gd name="f77" fmla="val 4961"/>
                <a:gd name="f78" fmla="val 12298"/>
                <a:gd name="f79" fmla="val 4981"/>
                <a:gd name="f80" fmla="val 12334"/>
                <a:gd name="f81" fmla="val 5018"/>
                <a:gd name="f82" fmla="val 5055"/>
                <a:gd name="f83" fmla="val 5074"/>
                <a:gd name="f84" fmla="val 5092"/>
                <a:gd name="f85" fmla="val 12351"/>
                <a:gd name="f86" fmla="val 5112"/>
                <a:gd name="f87" fmla="val 12340"/>
                <a:gd name="f88" fmla="val 7990"/>
                <a:gd name="f89" fmla="val 10665"/>
                <a:gd name="f90" fmla="val 5165"/>
                <a:gd name="f91" fmla="val 8553"/>
                <a:gd name="f92" fmla="val 2020"/>
                <a:gd name="f93" fmla="val 8017"/>
                <a:gd name="f94" fmla="val 693"/>
                <a:gd name="f95" fmla="val 6974"/>
                <a:gd name="f96" fmla="*/ f0 1 9825"/>
                <a:gd name="f97" fmla="*/ f1 1 12354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825"/>
                <a:gd name="f104" fmla="*/ f101 1 12354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825" h="1235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4"/>
                    <a:pt x="f82" y="f4"/>
                  </a:cubicBezTo>
                  <a:cubicBezTo>
                    <a:pt x="f83" y="f4"/>
                    <a:pt x="f84" y="f85"/>
                    <a:pt x="f86" y="f87"/>
                  </a:cubicBezTo>
                  <a:cubicBezTo>
                    <a:pt x="f88" y="f89"/>
                    <a:pt x="f3" y="f90"/>
                    <a:pt x="f91" y="f92"/>
                  </a:cubicBezTo>
                  <a:cubicBezTo>
                    <a:pt x="f93" y="f94"/>
                    <a:pt x="f9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0" name="Google Shape;5027;p66">
              <a:extLst>
                <a:ext uri="{FF2B5EF4-FFF2-40B4-BE49-F238E27FC236}">
                  <a16:creationId xmlns:a16="http://schemas.microsoft.com/office/drawing/2014/main" id="{40CD6DCB-2622-4780-8451-80F9DA402830}"/>
                </a:ext>
              </a:extLst>
            </p:cNvPr>
            <p:cNvSpPr/>
            <p:nvPr/>
          </p:nvSpPr>
          <p:spPr>
            <a:xfrm>
              <a:off x="8303922" y="400690"/>
              <a:ext cx="282513" cy="3570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19"/>
                <a:gd name="f4" fmla="val 12157"/>
                <a:gd name="f5" fmla="val 5057"/>
                <a:gd name="f6" fmla="val 1"/>
                <a:gd name="f7" fmla="val 5038"/>
                <a:gd name="f8" fmla="val 5020"/>
                <a:gd name="f9" fmla="val 6"/>
                <a:gd name="f10" fmla="val 5002"/>
                <a:gd name="f11" fmla="val 16"/>
                <a:gd name="f12" fmla="val 2055"/>
                <a:gd name="f13" fmla="val 1732"/>
                <a:gd name="f14" fmla="val 7320"/>
                <a:gd name="f15" fmla="val 1216"/>
                <a:gd name="f16" fmla="val 10325"/>
                <a:gd name="f17" fmla="val 1575"/>
                <a:gd name="f18" fmla="val 11215"/>
                <a:gd name="f19" fmla="val 2342"/>
                <a:gd name="f20" fmla="val 12156"/>
                <a:gd name="f21" fmla="val 3977"/>
                <a:gd name="f22" fmla="val 4370"/>
                <a:gd name="f23" fmla="val 4813"/>
                <a:gd name="f24" fmla="val 12102"/>
                <a:gd name="f25" fmla="val 5311"/>
                <a:gd name="f26" fmla="val 11980"/>
                <a:gd name="f27" fmla="val 6854"/>
                <a:gd name="f28" fmla="val 11602"/>
                <a:gd name="f29" fmla="val 7901"/>
                <a:gd name="f30" fmla="val 10792"/>
                <a:gd name="f31" fmla="val 8423"/>
                <a:gd name="f32" fmla="val 9574"/>
                <a:gd name="f33" fmla="val 9177"/>
                <a:gd name="f34" fmla="val 7820"/>
                <a:gd name="f35" fmla="val 8688"/>
                <a:gd name="f36" fmla="val 5514"/>
                <a:gd name="f37" fmla="val 8145"/>
                <a:gd name="f38" fmla="val 3889"/>
                <a:gd name="f39" fmla="val 7562"/>
                <a:gd name="f40" fmla="val 2138"/>
                <a:gd name="f41" fmla="val 6788"/>
                <a:gd name="f42" fmla="val 779"/>
                <a:gd name="f43" fmla="val 6781"/>
                <a:gd name="f44" fmla="val 765"/>
                <a:gd name="f45" fmla="val 6761"/>
                <a:gd name="f46" fmla="val 729"/>
                <a:gd name="f47" fmla="val 6724"/>
                <a:gd name="f48" fmla="val 709"/>
                <a:gd name="f49" fmla="val 6686"/>
                <a:gd name="f50" fmla="val 6667"/>
                <a:gd name="f51" fmla="val 6649"/>
                <a:gd name="f52" fmla="val 714"/>
                <a:gd name="f53" fmla="val 6632"/>
                <a:gd name="f54" fmla="val 723"/>
                <a:gd name="f55" fmla="val 6580"/>
                <a:gd name="f56" fmla="val 755"/>
                <a:gd name="f57" fmla="val 6560"/>
                <a:gd name="f58" fmla="val 820"/>
                <a:gd name="f59" fmla="val 6592"/>
                <a:gd name="f60" fmla="val 873"/>
                <a:gd name="f61" fmla="val 6622"/>
                <a:gd name="f62" fmla="val 926"/>
                <a:gd name="f63" fmla="val 9618"/>
                <a:gd name="f64" fmla="val 6239"/>
                <a:gd name="f65" fmla="val 8222"/>
                <a:gd name="f66" fmla="val 9488"/>
                <a:gd name="f67" fmla="val 7727"/>
                <a:gd name="f68" fmla="val 10638"/>
                <a:gd name="f69" fmla="val 6730"/>
                <a:gd name="f70" fmla="val 11404"/>
                <a:gd name="f71" fmla="val 5260"/>
                <a:gd name="f72" fmla="val 11766"/>
                <a:gd name="f73" fmla="val 4804"/>
                <a:gd name="f74" fmla="val 11878"/>
                <a:gd name="f75" fmla="val 4380"/>
                <a:gd name="f76" fmla="val 11934"/>
                <a:gd name="f77" fmla="val 3993"/>
                <a:gd name="f78" fmla="val 2750"/>
                <a:gd name="f79" fmla="val 1871"/>
                <a:gd name="f80" fmla="val 11362"/>
                <a:gd name="f81" fmla="val 1418"/>
                <a:gd name="f82" fmla="val 10242"/>
                <a:gd name="f83" fmla="val 259"/>
                <a:gd name="f84" fmla="val 7377"/>
                <a:gd name="f85" fmla="val 2298"/>
                <a:gd name="f86" fmla="val 1841"/>
                <a:gd name="f87" fmla="val 5112"/>
                <a:gd name="f88" fmla="val 204"/>
                <a:gd name="f89" fmla="val 5163"/>
                <a:gd name="f90" fmla="val 174"/>
                <a:gd name="f91" fmla="val 5182"/>
                <a:gd name="f92" fmla="val 107"/>
                <a:gd name="f93" fmla="val 5152"/>
                <a:gd name="f94" fmla="val 54"/>
                <a:gd name="f95" fmla="val 5131"/>
                <a:gd name="f96" fmla="val 20"/>
                <a:gd name="f97" fmla="val 5094"/>
                <a:gd name="f98" fmla="*/ f0 1 9619"/>
                <a:gd name="f99" fmla="*/ f1 1 12157"/>
                <a:gd name="f100" fmla="val f2"/>
                <a:gd name="f101" fmla="val f3"/>
                <a:gd name="f102" fmla="val f4"/>
                <a:gd name="f103" fmla="+- f102 0 f100"/>
                <a:gd name="f104" fmla="+- f101 0 f100"/>
                <a:gd name="f105" fmla="*/ f104 1 9619"/>
                <a:gd name="f106" fmla="*/ f103 1 12157"/>
                <a:gd name="f107" fmla="*/ f100 1 f105"/>
                <a:gd name="f108" fmla="*/ f101 1 f105"/>
                <a:gd name="f109" fmla="*/ f100 1 f106"/>
                <a:gd name="f110" fmla="*/ f102 1 f106"/>
                <a:gd name="f111" fmla="*/ f107 f98 1"/>
                <a:gd name="f112" fmla="*/ f108 f98 1"/>
                <a:gd name="f113" fmla="*/ f110 f99 1"/>
                <a:gd name="f114" fmla="*/ f109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1" t="f114" r="f112" b="f113"/>
              <a:pathLst>
                <a:path w="9619" h="121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1" name="Google Shape;5028;p66">
              <a:extLst>
                <a:ext uri="{FF2B5EF4-FFF2-40B4-BE49-F238E27FC236}">
                  <a16:creationId xmlns:a16="http://schemas.microsoft.com/office/drawing/2014/main" id="{17632801-3454-4F8F-94F4-7883005A576C}"/>
                </a:ext>
              </a:extLst>
            </p:cNvPr>
            <p:cNvSpPr/>
            <p:nvPr/>
          </p:nvSpPr>
          <p:spPr>
            <a:xfrm>
              <a:off x="8478353" y="355719"/>
              <a:ext cx="19970" cy="36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"/>
                <a:gd name="f4" fmla="val 1248"/>
                <a:gd name="f5" fmla="val 617"/>
                <a:gd name="f6" fmla="val 597"/>
                <a:gd name="f7" fmla="val 578"/>
                <a:gd name="f8" fmla="val 10"/>
                <a:gd name="f9" fmla="val 569"/>
                <a:gd name="f10" fmla="val 29"/>
                <a:gd name="f11" fmla="val 359"/>
                <a:gd name="f12" fmla="val 395"/>
                <a:gd name="f13" fmla="val 171"/>
                <a:gd name="f14" fmla="val 781"/>
                <a:gd name="f15" fmla="val 12"/>
                <a:gd name="f16" fmla="val 1172"/>
                <a:gd name="f17" fmla="val 1"/>
                <a:gd name="f18" fmla="val 1201"/>
                <a:gd name="f19" fmla="val 13"/>
                <a:gd name="f20" fmla="val 1233"/>
                <a:gd name="f21" fmla="val 42"/>
                <a:gd name="f22" fmla="val 1243"/>
                <a:gd name="f23" fmla="val 49"/>
                <a:gd name="f24" fmla="val 1246"/>
                <a:gd name="f25" fmla="val 56"/>
                <a:gd name="f26" fmla="val 63"/>
                <a:gd name="f27" fmla="val 85"/>
                <a:gd name="f28" fmla="val 106"/>
                <a:gd name="f29" fmla="val 113"/>
                <a:gd name="f30" fmla="val 1213"/>
                <a:gd name="f31" fmla="val 270"/>
                <a:gd name="f32" fmla="val 828"/>
                <a:gd name="f33" fmla="val 455"/>
                <a:gd name="f34" fmla="val 446"/>
                <a:gd name="f35" fmla="val 663"/>
                <a:gd name="f36" fmla="val 81"/>
                <a:gd name="f37" fmla="val 54"/>
                <a:gd name="f38" fmla="val 670"/>
                <a:gd name="f39" fmla="val 21"/>
                <a:gd name="f40" fmla="val 644"/>
                <a:gd name="f41" fmla="val 7"/>
                <a:gd name="f42" fmla="val 635"/>
                <a:gd name="f43" fmla="val 3"/>
                <a:gd name="f44" fmla="val 626"/>
                <a:gd name="f45" fmla="*/ f0 1 680"/>
                <a:gd name="f46" fmla="*/ f1 1 124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80"/>
                <a:gd name="f53" fmla="*/ f50 1 124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80" h="12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0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2" name="Google Shape;5029;p66">
              <a:extLst>
                <a:ext uri="{FF2B5EF4-FFF2-40B4-BE49-F238E27FC236}">
                  <a16:creationId xmlns:a16="http://schemas.microsoft.com/office/drawing/2014/main" id="{9632A5F9-5353-46AE-8F53-9F81839926E2}"/>
                </a:ext>
              </a:extLst>
            </p:cNvPr>
            <p:cNvSpPr/>
            <p:nvPr/>
          </p:nvSpPr>
          <p:spPr>
            <a:xfrm>
              <a:off x="8478261" y="333637"/>
              <a:ext cx="13304" cy="57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3"/>
                <a:gd name="f4" fmla="val 1974"/>
                <a:gd name="f5" fmla="val 393"/>
                <a:gd name="f6" fmla="val 367"/>
                <a:gd name="f7" fmla="val 344"/>
                <a:gd name="f8" fmla="val 17"/>
                <a:gd name="f9" fmla="val 338"/>
                <a:gd name="f10" fmla="val 41"/>
                <a:gd name="f11" fmla="val 172"/>
                <a:gd name="f12" fmla="val 651"/>
                <a:gd name="f13" fmla="val 58"/>
                <a:gd name="f14" fmla="val 1283"/>
                <a:gd name="f15" fmla="val 2"/>
                <a:gd name="f16" fmla="val 1916"/>
                <a:gd name="f17" fmla="val 1"/>
                <a:gd name="f18" fmla="val 1946"/>
                <a:gd name="f19" fmla="val 22"/>
                <a:gd name="f20" fmla="val 1971"/>
                <a:gd name="f21" fmla="val 52"/>
                <a:gd name="f22" fmla="val 86"/>
                <a:gd name="f23" fmla="val 110"/>
                <a:gd name="f24" fmla="val 1953"/>
                <a:gd name="f25" fmla="val 112"/>
                <a:gd name="f26" fmla="val 1924"/>
                <a:gd name="f27" fmla="val 167"/>
                <a:gd name="f28" fmla="val 1299"/>
                <a:gd name="f29" fmla="val 280"/>
                <a:gd name="f30" fmla="val 675"/>
                <a:gd name="f31" fmla="val 445"/>
                <a:gd name="f32" fmla="val 70"/>
                <a:gd name="f33" fmla="val 452"/>
                <a:gd name="f34" fmla="val 39"/>
                <a:gd name="f35" fmla="val 435"/>
                <a:gd name="f36" fmla="val 10"/>
                <a:gd name="f37" fmla="val 407"/>
                <a:gd name="f38" fmla="val 402"/>
                <a:gd name="f39" fmla="val 397"/>
                <a:gd name="f40" fmla="*/ f0 1 453"/>
                <a:gd name="f41" fmla="*/ f1 1 1974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453"/>
                <a:gd name="f48" fmla="*/ f45 1 1974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453" h="197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4"/>
                  </a:cubicBezTo>
                  <a:lnTo>
                    <a:pt x="f13" y="f4"/>
                  </a:ln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15"/>
                  </a:cubicBezTo>
                  <a:cubicBezTo>
                    <a:pt x="f38" y="f17"/>
                    <a:pt x="f3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3" name="Google Shape;5030;p66">
              <a:extLst>
                <a:ext uri="{FF2B5EF4-FFF2-40B4-BE49-F238E27FC236}">
                  <a16:creationId xmlns:a16="http://schemas.microsoft.com/office/drawing/2014/main" id="{92DBA9A2-2F0C-4DF7-AC1E-E9D4C14180C1}"/>
                </a:ext>
              </a:extLst>
            </p:cNvPr>
            <p:cNvSpPr/>
            <p:nvPr/>
          </p:nvSpPr>
          <p:spPr>
            <a:xfrm>
              <a:off x="8459407" y="393493"/>
              <a:ext cx="18416" cy="45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"/>
                <a:gd name="f4" fmla="val 1559"/>
                <a:gd name="f5" fmla="val 565"/>
                <a:gd name="f6" fmla="val 539"/>
                <a:gd name="f7" fmla="val 519"/>
                <a:gd name="f8" fmla="val 18"/>
                <a:gd name="f9" fmla="val 513"/>
                <a:gd name="f10" fmla="val 44"/>
                <a:gd name="f11" fmla="val 415"/>
                <a:gd name="f12" fmla="val 514"/>
                <a:gd name="f13" fmla="val 302"/>
                <a:gd name="f14" fmla="val 1048"/>
                <a:gd name="f15" fmla="val 17"/>
                <a:gd name="f16" fmla="val 1473"/>
                <a:gd name="f17" fmla="val 1497"/>
                <a:gd name="f18" fmla="val 8"/>
                <a:gd name="f19" fmla="val 1532"/>
                <a:gd name="f20" fmla="val 32"/>
                <a:gd name="f21" fmla="val 1550"/>
                <a:gd name="f22" fmla="val 40"/>
                <a:gd name="f23" fmla="val 1555"/>
                <a:gd name="f24" fmla="val 52"/>
                <a:gd name="f25" fmla="val 1558"/>
                <a:gd name="f26" fmla="val 62"/>
                <a:gd name="f27" fmla="val 80"/>
                <a:gd name="f28" fmla="val 97"/>
                <a:gd name="f29" fmla="val 110"/>
                <a:gd name="f30" fmla="val 406"/>
                <a:gd name="f31" fmla="val 1091"/>
                <a:gd name="f32" fmla="val 520"/>
                <a:gd name="f33" fmla="val 547"/>
                <a:gd name="f34" fmla="val 621"/>
                <a:gd name="f35" fmla="val 66"/>
                <a:gd name="f36" fmla="val 37"/>
                <a:gd name="f37" fmla="val 608"/>
                <a:gd name="f38" fmla="val 7"/>
                <a:gd name="f39" fmla="val 579"/>
                <a:gd name="f40" fmla="val 2"/>
                <a:gd name="f41" fmla="val 574"/>
                <a:gd name="f42" fmla="val 1"/>
                <a:gd name="f43" fmla="val 570"/>
                <a:gd name="f44" fmla="*/ f0 1 627"/>
                <a:gd name="f45" fmla="*/ f1 1 155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"/>
                <a:gd name="f52" fmla="*/ f49 1 155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" h="15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1"/>
                    <a:pt x="f29" y="f1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4" name="Google Shape;5031;p66">
              <a:extLst>
                <a:ext uri="{FF2B5EF4-FFF2-40B4-BE49-F238E27FC236}">
                  <a16:creationId xmlns:a16="http://schemas.microsoft.com/office/drawing/2014/main" id="{F2A24DDE-4B11-4276-8D77-1C8633FA27D1}"/>
                </a:ext>
              </a:extLst>
            </p:cNvPr>
            <p:cNvSpPr/>
            <p:nvPr/>
          </p:nvSpPr>
          <p:spPr>
            <a:xfrm>
              <a:off x="8449632" y="391527"/>
              <a:ext cx="29132" cy="37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"/>
                <a:gd name="f4" fmla="val 1268"/>
                <a:gd name="f5" fmla="val 929"/>
                <a:gd name="f6" fmla="val 909"/>
                <a:gd name="f7" fmla="val 891"/>
                <a:gd name="f8" fmla="val 10"/>
                <a:gd name="f9" fmla="val 882"/>
                <a:gd name="f10" fmla="val 29"/>
                <a:gd name="f11" fmla="val 644"/>
                <a:gd name="f12" fmla="val 444"/>
                <a:gd name="f13" fmla="val 356"/>
                <a:gd name="f14" fmla="val 829"/>
                <a:gd name="f15" fmla="val 22"/>
                <a:gd name="f16" fmla="val 1172"/>
                <a:gd name="f17" fmla="val 1196"/>
                <a:gd name="f18" fmla="val 1231"/>
                <a:gd name="f19" fmla="val 1251"/>
                <a:gd name="f20" fmla="val 31"/>
                <a:gd name="f21" fmla="val 1262"/>
                <a:gd name="f22" fmla="val 46"/>
                <a:gd name="f23" fmla="val 60"/>
                <a:gd name="f24" fmla="val 74"/>
                <a:gd name="f25" fmla="val 88"/>
                <a:gd name="f26" fmla="val 100"/>
                <a:gd name="f27" fmla="val 1249"/>
                <a:gd name="f28" fmla="val 442"/>
                <a:gd name="f29" fmla="val 900"/>
                <a:gd name="f30" fmla="val 736"/>
                <a:gd name="f31" fmla="val 507"/>
                <a:gd name="f32" fmla="val 977"/>
                <a:gd name="f33" fmla="val 81"/>
                <a:gd name="f34" fmla="val 991"/>
                <a:gd name="f35" fmla="val 54"/>
                <a:gd name="f36" fmla="val 983"/>
                <a:gd name="f37" fmla="val 956"/>
                <a:gd name="f38" fmla="val 7"/>
                <a:gd name="f39" fmla="val 947"/>
                <a:gd name="f40" fmla="val 3"/>
                <a:gd name="f41" fmla="val 938"/>
                <a:gd name="f42" fmla="*/ f0 1 992"/>
                <a:gd name="f43" fmla="*/ f1 1 1268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992"/>
                <a:gd name="f50" fmla="*/ f47 1 1268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992" h="126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2" y="f18"/>
                    <a:pt x="f15" y="f19"/>
                  </a:cubicBezTo>
                  <a:cubicBezTo>
                    <a:pt x="f20" y="f21"/>
                    <a:pt x="f22" y="f4"/>
                    <a:pt x="f23" y="f4"/>
                  </a:cubicBezTo>
                  <a:cubicBezTo>
                    <a:pt x="f24" y="f4"/>
                    <a:pt x="f25" y="f21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15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5" name="Google Shape;5032;p66">
              <a:extLst>
                <a:ext uri="{FF2B5EF4-FFF2-40B4-BE49-F238E27FC236}">
                  <a16:creationId xmlns:a16="http://schemas.microsoft.com/office/drawing/2014/main" id="{9141E503-A6E1-4C21-BBF2-8DB25D6C4E4B}"/>
                </a:ext>
              </a:extLst>
            </p:cNvPr>
            <p:cNvSpPr/>
            <p:nvPr/>
          </p:nvSpPr>
          <p:spPr>
            <a:xfrm>
              <a:off x="8441704" y="360008"/>
              <a:ext cx="35625" cy="362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3"/>
                <a:gd name="f4" fmla="val 1233"/>
                <a:gd name="f5" fmla="val 65"/>
                <a:gd name="f6" fmla="val 47"/>
                <a:gd name="f7" fmla="val 29"/>
                <a:gd name="f8" fmla="val 9"/>
                <a:gd name="f9" fmla="val 18"/>
                <a:gd name="f10" fmla="val 25"/>
                <a:gd name="f11" fmla="val 1"/>
                <a:gd name="f12" fmla="val 49"/>
                <a:gd name="f13" fmla="val 8"/>
                <a:gd name="f14" fmla="val 83"/>
                <a:gd name="f15" fmla="val 34"/>
                <a:gd name="f16" fmla="val 100"/>
                <a:gd name="f17" fmla="val 461"/>
                <a:gd name="f18" fmla="val 390"/>
                <a:gd name="f19" fmla="val 831"/>
                <a:gd name="f20" fmla="val 773"/>
                <a:gd name="f21" fmla="val 1103"/>
                <a:gd name="f22" fmla="val 1208"/>
                <a:gd name="f23" fmla="val 1113"/>
                <a:gd name="f24" fmla="val 1224"/>
                <a:gd name="f25" fmla="val 1132"/>
                <a:gd name="f26" fmla="val 1149"/>
                <a:gd name="f27" fmla="val 1159"/>
                <a:gd name="f28" fmla="val 1169"/>
                <a:gd name="f29" fmla="val 1231"/>
                <a:gd name="f30" fmla="val 1179"/>
                <a:gd name="f31" fmla="val 1206"/>
                <a:gd name="f32" fmla="val 1174"/>
                <a:gd name="f33" fmla="val 1197"/>
                <a:gd name="f34" fmla="val 917"/>
                <a:gd name="f35" fmla="val 701"/>
                <a:gd name="f36" fmla="val 535"/>
                <a:gd name="f37" fmla="val 306"/>
                <a:gd name="f38" fmla="val 95"/>
                <a:gd name="f39" fmla="val 86"/>
                <a:gd name="f40" fmla="val 3"/>
                <a:gd name="f41" fmla="val 76"/>
                <a:gd name="f42" fmla="*/ f0 1 1213"/>
                <a:gd name="f43" fmla="*/ f1 1 123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213"/>
                <a:gd name="f50" fmla="*/ f47 1 123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213" h="12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24"/>
                  </a:cubicBezTo>
                  <a:cubicBezTo>
                    <a:pt x="f31" y="f22"/>
                    <a:pt x="f3" y="f32"/>
                    <a:pt x="f33" y="f26"/>
                  </a:cubicBezTo>
                  <a:cubicBezTo>
                    <a:pt x="f34" y="f35"/>
                    <a:pt x="f36" y="f37"/>
                    <a:pt x="f38" y="f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6" name="Google Shape;5033;p66">
              <a:extLst>
                <a:ext uri="{FF2B5EF4-FFF2-40B4-BE49-F238E27FC236}">
                  <a16:creationId xmlns:a16="http://schemas.microsoft.com/office/drawing/2014/main" id="{35B3926F-8ADD-4D48-9F8C-6DFC4F6340ED}"/>
                </a:ext>
              </a:extLst>
            </p:cNvPr>
            <p:cNvSpPr/>
            <p:nvPr/>
          </p:nvSpPr>
          <p:spPr>
            <a:xfrm>
              <a:off x="8424339" y="366500"/>
              <a:ext cx="54626" cy="307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1046"/>
                <a:gd name="f5" fmla="val 63"/>
                <a:gd name="f6" fmla="val 1"/>
                <a:gd name="f7" fmla="val 48"/>
                <a:gd name="f8" fmla="val 32"/>
                <a:gd name="f9" fmla="val 8"/>
                <a:gd name="f10" fmla="val 21"/>
                <a:gd name="f11" fmla="val 20"/>
                <a:gd name="f12" fmla="val 43"/>
                <a:gd name="f13" fmla="val 5"/>
                <a:gd name="f14" fmla="val 77"/>
                <a:gd name="f15" fmla="val 28"/>
                <a:gd name="f16" fmla="val 97"/>
                <a:gd name="f17" fmla="val 283"/>
                <a:gd name="f18" fmla="val 310"/>
                <a:gd name="f19" fmla="val 593"/>
                <a:gd name="f20" fmla="val 438"/>
                <a:gd name="f21" fmla="val 895"/>
                <a:gd name="f22" fmla="val 560"/>
                <a:gd name="f23" fmla="val 1202"/>
                <a:gd name="f24" fmla="val 684"/>
                <a:gd name="f25" fmla="val 1518"/>
                <a:gd name="f26" fmla="val 815"/>
                <a:gd name="f27" fmla="val 1764"/>
                <a:gd name="f28" fmla="val 1032"/>
                <a:gd name="f29" fmla="val 1773"/>
                <a:gd name="f30" fmla="val 1040"/>
                <a:gd name="f31" fmla="val 1787"/>
                <a:gd name="f32" fmla="val 1800"/>
                <a:gd name="f33" fmla="val 1815"/>
                <a:gd name="f34" fmla="val 1830"/>
                <a:gd name="f35" fmla="val 1840"/>
                <a:gd name="f36" fmla="val 1027"/>
                <a:gd name="f37" fmla="val 1859"/>
                <a:gd name="f38" fmla="val 1006"/>
                <a:gd name="f39" fmla="val 1858"/>
                <a:gd name="f40" fmla="val 970"/>
                <a:gd name="f41" fmla="val 1835"/>
                <a:gd name="f42" fmla="val 952"/>
                <a:gd name="f43" fmla="val 1575"/>
                <a:gd name="f44" fmla="val 721"/>
                <a:gd name="f45" fmla="val 1251"/>
                <a:gd name="f46" fmla="val 589"/>
                <a:gd name="f47" fmla="val 935"/>
                <a:gd name="f48" fmla="val 461"/>
                <a:gd name="f49" fmla="val 642"/>
                <a:gd name="f50" fmla="val 339"/>
                <a:gd name="f51" fmla="val 340"/>
                <a:gd name="f52" fmla="val 214"/>
                <a:gd name="f53" fmla="val 98"/>
                <a:gd name="f54" fmla="val 13"/>
                <a:gd name="f55" fmla="val 87"/>
                <a:gd name="f56" fmla="val 75"/>
                <a:gd name="f57" fmla="*/ f0 1 1860"/>
                <a:gd name="f58" fmla="*/ f1 1 1046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860"/>
                <a:gd name="f65" fmla="*/ f62 1 1046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860" h="104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0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13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7" name="Google Shape;5034;p66">
              <a:extLst>
                <a:ext uri="{FF2B5EF4-FFF2-40B4-BE49-F238E27FC236}">
                  <a16:creationId xmlns:a16="http://schemas.microsoft.com/office/drawing/2014/main" id="{0092CD5F-0DA8-41DD-AFF7-D873D8FF5F78}"/>
                </a:ext>
              </a:extLst>
            </p:cNvPr>
            <p:cNvSpPr/>
            <p:nvPr/>
          </p:nvSpPr>
          <p:spPr>
            <a:xfrm>
              <a:off x="8472034" y="382749"/>
              <a:ext cx="49020" cy="120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69"/>
                <a:gd name="f4" fmla="val 409"/>
                <a:gd name="f5" fmla="val 1607"/>
                <a:gd name="f6" fmla="val 1597"/>
                <a:gd name="f7" fmla="val 1587"/>
                <a:gd name="f8" fmla="val 3"/>
                <a:gd name="f9" fmla="val 1578"/>
                <a:gd name="f10" fmla="val 9"/>
                <a:gd name="f11" fmla="val 1446"/>
                <a:gd name="f12" fmla="val 93"/>
                <a:gd name="f13" fmla="val 1289"/>
                <a:gd name="f14" fmla="val 134"/>
                <a:gd name="f15" fmla="val 1138"/>
                <a:gd name="f16" fmla="val 171"/>
                <a:gd name="f17" fmla="val 895"/>
                <a:gd name="f18" fmla="val 231"/>
                <a:gd name="f19" fmla="val 627"/>
                <a:gd name="f20" fmla="val 299"/>
                <a:gd name="f21" fmla="val 362"/>
                <a:gd name="f22" fmla="val 265"/>
                <a:gd name="f23" fmla="val 168"/>
                <a:gd name="f24" fmla="val 290"/>
                <a:gd name="f25" fmla="val 73"/>
                <a:gd name="f26" fmla="val 268"/>
                <a:gd name="f27" fmla="val 69"/>
                <a:gd name="f28" fmla="val 267"/>
                <a:gd name="f29" fmla="val 66"/>
                <a:gd name="f30" fmla="val 62"/>
                <a:gd name="f31" fmla="val 37"/>
                <a:gd name="f32" fmla="val 14"/>
                <a:gd name="f33" fmla="val 283"/>
                <a:gd name="f34" fmla="val 8"/>
                <a:gd name="f35" fmla="val 309"/>
                <a:gd name="f36" fmla="val 339"/>
                <a:gd name="f37" fmla="val 19"/>
                <a:gd name="f38" fmla="val 368"/>
                <a:gd name="f39" fmla="val 49"/>
                <a:gd name="f40" fmla="val 375"/>
                <a:gd name="f41" fmla="val 151"/>
                <a:gd name="f42" fmla="val 399"/>
                <a:gd name="f43" fmla="val 257"/>
                <a:gd name="f44" fmla="val 638"/>
                <a:gd name="f45" fmla="val 913"/>
                <a:gd name="f46" fmla="val 1163"/>
                <a:gd name="f47" fmla="val 278"/>
                <a:gd name="f48" fmla="val 1315"/>
                <a:gd name="f49" fmla="val 238"/>
                <a:gd name="f50" fmla="val 1489"/>
                <a:gd name="f51" fmla="val 194"/>
                <a:gd name="f52" fmla="val 1635"/>
                <a:gd name="f53" fmla="val 101"/>
                <a:gd name="f54" fmla="val 1661"/>
                <a:gd name="f55" fmla="val 84"/>
                <a:gd name="f56" fmla="val 1668"/>
                <a:gd name="f57" fmla="val 50"/>
                <a:gd name="f58" fmla="val 1652"/>
                <a:gd name="f59" fmla="val 24"/>
                <a:gd name="f60" fmla="val 1642"/>
                <a:gd name="f61" fmla="val 1625"/>
                <a:gd name="f62" fmla="*/ f0 1 1669"/>
                <a:gd name="f63" fmla="*/ f1 1 409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669"/>
                <a:gd name="f70" fmla="*/ f67 1 409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669" h="40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28"/>
                    <a:pt x="f30" y="f28"/>
                  </a:cubicBezTo>
                  <a:cubicBezTo>
                    <a:pt x="f31" y="f28"/>
                    <a:pt x="f32" y="f33"/>
                    <a:pt x="f34" y="f35"/>
                  </a:cubicBezTo>
                  <a:cubicBezTo>
                    <a:pt x="f2" y="f36"/>
                    <a:pt x="f37" y="f38"/>
                    <a:pt x="f39" y="f40"/>
                  </a:cubicBezTo>
                  <a:cubicBezTo>
                    <a:pt x="f41" y="f42"/>
                    <a:pt x="f43" y="f4"/>
                    <a:pt x="f21" y="f4"/>
                  </a:cubicBezTo>
                  <a:cubicBezTo>
                    <a:pt x="f44" y="f4"/>
                    <a:pt x="f45" y="f36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1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8" name="Google Shape;5035;p66">
              <a:extLst>
                <a:ext uri="{FF2B5EF4-FFF2-40B4-BE49-F238E27FC236}">
                  <a16:creationId xmlns:a16="http://schemas.microsoft.com/office/drawing/2014/main" id="{2137FBB6-5D0A-41ED-9733-98F849F751BE}"/>
                </a:ext>
              </a:extLst>
            </p:cNvPr>
            <p:cNvSpPr/>
            <p:nvPr/>
          </p:nvSpPr>
          <p:spPr>
            <a:xfrm>
              <a:off x="8475500" y="390558"/>
              <a:ext cx="54041" cy="164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40"/>
                <a:gd name="f4" fmla="val 559"/>
                <a:gd name="f5" fmla="val 63"/>
                <a:gd name="f6" fmla="val 1"/>
                <a:gd name="f7" fmla="val 45"/>
                <a:gd name="f8" fmla="val 26"/>
                <a:gd name="f9" fmla="val 10"/>
                <a:gd name="f10" fmla="val 16"/>
                <a:gd name="f11" fmla="val 52"/>
                <a:gd name="f12" fmla="val 8"/>
                <a:gd name="f13" fmla="val 86"/>
                <a:gd name="f14" fmla="val 32"/>
                <a:gd name="f15" fmla="val 102"/>
                <a:gd name="f16" fmla="val 83"/>
                <a:gd name="f17" fmla="val 136"/>
                <a:gd name="f18" fmla="val 176"/>
                <a:gd name="f19" fmla="val 197"/>
                <a:gd name="f20" fmla="val 273"/>
                <a:gd name="f21" fmla="val 261"/>
                <a:gd name="f22" fmla="val 374"/>
                <a:gd name="f23" fmla="val 312"/>
                <a:gd name="f24" fmla="val 815"/>
                <a:gd name="f25" fmla="val 539"/>
                <a:gd name="f26" fmla="val 1329"/>
                <a:gd name="f27" fmla="val 549"/>
                <a:gd name="f28" fmla="val 1784"/>
                <a:gd name="f29" fmla="val 1814"/>
                <a:gd name="f30" fmla="val 1838"/>
                <a:gd name="f31" fmla="val 533"/>
                <a:gd name="f32" fmla="val 505"/>
                <a:gd name="f33" fmla="val 1839"/>
                <a:gd name="f34" fmla="val 475"/>
                <a:gd name="f35" fmla="val 449"/>
                <a:gd name="f36" fmla="val 1342"/>
                <a:gd name="f37" fmla="val 440"/>
                <a:gd name="f38" fmla="val 842"/>
                <a:gd name="f39" fmla="val 429"/>
                <a:gd name="f40" fmla="val 424"/>
                <a:gd name="f41" fmla="val 214"/>
                <a:gd name="f42" fmla="val 328"/>
                <a:gd name="f43" fmla="val 164"/>
                <a:gd name="f44" fmla="val 236"/>
                <a:gd name="f45" fmla="val 145"/>
                <a:gd name="f46" fmla="val 43"/>
                <a:gd name="f47" fmla="val 93"/>
                <a:gd name="f48" fmla="val 9"/>
                <a:gd name="f49" fmla="val 84"/>
                <a:gd name="f50" fmla="val 3"/>
                <a:gd name="f51" fmla="val 74"/>
                <a:gd name="f52" fmla="*/ f0 1 1840"/>
                <a:gd name="f53" fmla="*/ f1 1 559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840"/>
                <a:gd name="f60" fmla="*/ f57 1 559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840" h="559">
                  <a:moveTo>
                    <a:pt x="f5" y="f6"/>
                  </a:moveTo>
                  <a:cubicBezTo>
                    <a:pt x="f7" y="f6"/>
                    <a:pt x="f8" y="f9"/>
                    <a:pt x="f10" y="f8"/>
                  </a:cubicBezTo>
                  <a:cubicBezTo>
                    <a:pt x="f6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4"/>
                  </a:cubicBezTo>
                  <a:cubicBezTo>
                    <a:pt x="f29" y="f4"/>
                    <a:pt x="f30" y="f31"/>
                    <a:pt x="f30" y="f32"/>
                  </a:cubicBezTo>
                  <a:cubicBezTo>
                    <a:pt x="f33" y="f34"/>
                    <a:pt x="f29" y="f35"/>
                    <a:pt x="f28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5"/>
                    <a:pt x="f45" y="f46"/>
                  </a:cubicBezTo>
                  <a:lnTo>
                    <a:pt x="f47" y="f48"/>
                  </a:ln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9" name="Google Shape;5036;p66">
              <a:extLst>
                <a:ext uri="{FF2B5EF4-FFF2-40B4-BE49-F238E27FC236}">
                  <a16:creationId xmlns:a16="http://schemas.microsoft.com/office/drawing/2014/main" id="{10F98FC7-72C6-4C0C-BD69-334B81BB88EA}"/>
                </a:ext>
              </a:extLst>
            </p:cNvPr>
            <p:cNvSpPr/>
            <p:nvPr/>
          </p:nvSpPr>
          <p:spPr>
            <a:xfrm>
              <a:off x="8547664" y="70427"/>
              <a:ext cx="64529" cy="2473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97"/>
                <a:gd name="f4" fmla="val 8423"/>
                <a:gd name="f5" fmla="val 1566"/>
                <a:gd name="f6" fmla="val 1560"/>
                <a:gd name="f7" fmla="val 1554"/>
                <a:gd name="f8" fmla="val 1"/>
                <a:gd name="f9" fmla="val 1548"/>
                <a:gd name="f10" fmla="val 3"/>
                <a:gd name="f11" fmla="val 1518"/>
                <a:gd name="f12" fmla="val 12"/>
                <a:gd name="f13" fmla="val 1504"/>
                <a:gd name="f14" fmla="val 44"/>
                <a:gd name="f15" fmla="val 1513"/>
                <a:gd name="f16" fmla="val 73"/>
                <a:gd name="f17" fmla="val 1689"/>
                <a:gd name="f18" fmla="val 607"/>
                <a:gd name="f19" fmla="val 1882"/>
                <a:gd name="f20" fmla="val 1238"/>
                <a:gd name="f21" fmla="val 1960"/>
                <a:gd name="f22" fmla="val 1881"/>
                <a:gd name="f23" fmla="val 2087"/>
                <a:gd name="f24" fmla="val 2915"/>
                <a:gd name="f25" fmla="val 1937"/>
                <a:gd name="f26" fmla="val 4049"/>
                <a:gd name="f27" fmla="val 1517"/>
                <a:gd name="f28" fmla="val 5249"/>
                <a:gd name="f29" fmla="val 1121"/>
                <a:gd name="f30" fmla="val 6376"/>
                <a:gd name="f31" fmla="val 536"/>
                <a:gd name="f32" fmla="val 7437"/>
                <a:gd name="f33" fmla="val 16"/>
                <a:gd name="f34" fmla="val 8341"/>
                <a:gd name="f35" fmla="val 8368"/>
                <a:gd name="f36" fmla="val 9"/>
                <a:gd name="f37" fmla="val 8401"/>
                <a:gd name="f38" fmla="val 36"/>
                <a:gd name="f39" fmla="val 8415"/>
                <a:gd name="f40" fmla="val 8421"/>
                <a:gd name="f41" fmla="val 53"/>
                <a:gd name="f42" fmla="val 8422"/>
                <a:gd name="f43" fmla="val 62"/>
                <a:gd name="f44" fmla="val 80"/>
                <a:gd name="f45" fmla="val 100"/>
                <a:gd name="f46" fmla="val 8412"/>
                <a:gd name="f47" fmla="val 111"/>
                <a:gd name="f48" fmla="val 8394"/>
                <a:gd name="f49" fmla="val 633"/>
                <a:gd name="f50" fmla="val 7484"/>
                <a:gd name="f51" fmla="val 1222"/>
                <a:gd name="f52" fmla="val 6420"/>
                <a:gd name="f53" fmla="val 1621"/>
                <a:gd name="f54" fmla="val 5285"/>
                <a:gd name="f55" fmla="val 2047"/>
                <a:gd name="f56" fmla="val 4069"/>
                <a:gd name="f57" fmla="val 2196"/>
                <a:gd name="f58" fmla="val 2918"/>
                <a:gd name="f59" fmla="val 2068"/>
                <a:gd name="f60" fmla="val 1869"/>
                <a:gd name="f61" fmla="val 1988"/>
                <a:gd name="f62" fmla="val 1216"/>
                <a:gd name="f63" fmla="val 1796"/>
                <a:gd name="f64" fmla="val 577"/>
                <a:gd name="f65" fmla="val 1618"/>
                <a:gd name="f66" fmla="val 39"/>
                <a:gd name="f67" fmla="val 1610"/>
                <a:gd name="f68" fmla="val 14"/>
                <a:gd name="f69" fmla="val 1589"/>
                <a:gd name="f70" fmla="*/ f0 1 2197"/>
                <a:gd name="f71" fmla="*/ f1 1 8423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2197"/>
                <a:gd name="f78" fmla="*/ f75 1 8423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2197" h="842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14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0" name="Google Shape;5037;p66">
              <a:extLst>
                <a:ext uri="{FF2B5EF4-FFF2-40B4-BE49-F238E27FC236}">
                  <a16:creationId xmlns:a16="http://schemas.microsoft.com/office/drawing/2014/main" id="{EE400B3B-2941-414A-8D17-56F9670242F3}"/>
                </a:ext>
              </a:extLst>
            </p:cNvPr>
            <p:cNvSpPr/>
            <p:nvPr/>
          </p:nvSpPr>
          <p:spPr>
            <a:xfrm>
              <a:off x="8560676" y="136099"/>
              <a:ext cx="32598" cy="1230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10"/>
                <a:gd name="f4" fmla="val 4189"/>
                <a:gd name="f5" fmla="val 1053"/>
                <a:gd name="f6" fmla="val 1"/>
                <a:gd name="f7" fmla="val 1050"/>
                <a:gd name="f8" fmla="val 1048"/>
                <a:gd name="f9" fmla="val 1045"/>
                <a:gd name="f10" fmla="val 1014"/>
                <a:gd name="f11" fmla="val 990"/>
                <a:gd name="f12" fmla="val 26"/>
                <a:gd name="f13" fmla="val 56"/>
                <a:gd name="f14" fmla="val 998"/>
                <a:gd name="f15" fmla="val 1461"/>
                <a:gd name="f16" fmla="val 662"/>
                <a:gd name="f17" fmla="val 2864"/>
                <a:gd name="f18" fmla="val 14"/>
                <a:gd name="f19" fmla="val 4110"/>
                <a:gd name="f20" fmla="val 4136"/>
                <a:gd name="f21" fmla="val 10"/>
                <a:gd name="f22" fmla="val 4168"/>
                <a:gd name="f23" fmla="val 37"/>
                <a:gd name="f24" fmla="val 4183"/>
                <a:gd name="f25" fmla="val 44"/>
                <a:gd name="f26" fmla="val 4186"/>
                <a:gd name="f27" fmla="val 53"/>
                <a:gd name="f28" fmla="val 4188"/>
                <a:gd name="f29" fmla="val 63"/>
                <a:gd name="f30" fmla="val 81"/>
                <a:gd name="f31" fmla="val 100"/>
                <a:gd name="f32" fmla="val 4177"/>
                <a:gd name="f33" fmla="val 113"/>
                <a:gd name="f34" fmla="val 4161"/>
                <a:gd name="f35" fmla="val 768"/>
                <a:gd name="f36" fmla="val 2897"/>
                <a:gd name="f37" fmla="val 1478"/>
                <a:gd name="f38" fmla="val 1100"/>
                <a:gd name="f39" fmla="val 28"/>
                <a:gd name="f40" fmla="val 1079"/>
                <a:gd name="f41" fmla="*/ f0 1 1110"/>
                <a:gd name="f42" fmla="*/ f1 1 4189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110"/>
                <a:gd name="f49" fmla="*/ f46 1 4189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110" h="418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6"/>
                    <a:pt x="f11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" y="f37"/>
                    <a:pt x="f38" y="f13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1" name="Google Shape;5038;p66">
              <a:extLst>
                <a:ext uri="{FF2B5EF4-FFF2-40B4-BE49-F238E27FC236}">
                  <a16:creationId xmlns:a16="http://schemas.microsoft.com/office/drawing/2014/main" id="{727FB202-8529-462F-B97B-CAC4BE46A87A}"/>
                </a:ext>
              </a:extLst>
            </p:cNvPr>
            <p:cNvSpPr/>
            <p:nvPr/>
          </p:nvSpPr>
          <p:spPr>
            <a:xfrm>
              <a:off x="8554212" y="199768"/>
              <a:ext cx="9454" cy="215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2"/>
                <a:gd name="f4" fmla="val 735"/>
                <a:gd name="f5" fmla="val 261"/>
                <a:gd name="f6" fmla="val 236"/>
                <a:gd name="f7" fmla="val 214"/>
                <a:gd name="f8" fmla="val 15"/>
                <a:gd name="f9" fmla="val 207"/>
                <a:gd name="f10" fmla="val 38"/>
                <a:gd name="f11" fmla="val 9"/>
                <a:gd name="f12" fmla="val 663"/>
                <a:gd name="f13" fmla="val 1"/>
                <a:gd name="f14" fmla="val 693"/>
                <a:gd name="f15" fmla="val 17"/>
                <a:gd name="f16" fmla="val 724"/>
                <a:gd name="f17" fmla="val 45"/>
                <a:gd name="f18" fmla="val 733"/>
                <a:gd name="f19" fmla="val 51"/>
                <a:gd name="f20" fmla="val 734"/>
                <a:gd name="f21" fmla="val 56"/>
                <a:gd name="f22" fmla="val 62"/>
                <a:gd name="f23" fmla="val 85"/>
                <a:gd name="f24" fmla="val 106"/>
                <a:gd name="f25" fmla="val 719"/>
                <a:gd name="f26" fmla="val 115"/>
                <a:gd name="f27" fmla="val 697"/>
                <a:gd name="f28" fmla="val 313"/>
                <a:gd name="f29" fmla="val 72"/>
                <a:gd name="f30" fmla="val 321"/>
                <a:gd name="f31" fmla="val 42"/>
                <a:gd name="f32" fmla="val 306"/>
                <a:gd name="f33" fmla="val 12"/>
                <a:gd name="f34" fmla="val 277"/>
                <a:gd name="f35" fmla="val 2"/>
                <a:gd name="f36" fmla="val 272"/>
                <a:gd name="f37" fmla="val 266"/>
                <a:gd name="f38" fmla="*/ f0 1 322"/>
                <a:gd name="f39" fmla="*/ f1 1 735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322"/>
                <a:gd name="f46" fmla="*/ f43 1 735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22" h="7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13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2" name="Google Shape;5039;p66">
              <a:extLst>
                <a:ext uri="{FF2B5EF4-FFF2-40B4-BE49-F238E27FC236}">
                  <a16:creationId xmlns:a16="http://schemas.microsoft.com/office/drawing/2014/main" id="{A92F4E4A-B8B5-4150-BA0E-FE33DE1AC9F7}"/>
                </a:ext>
              </a:extLst>
            </p:cNvPr>
            <p:cNvSpPr/>
            <p:nvPr/>
          </p:nvSpPr>
          <p:spPr>
            <a:xfrm>
              <a:off x="8420581" y="168432"/>
              <a:ext cx="36978" cy="1267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59"/>
                <a:gd name="f4" fmla="val 4317"/>
                <a:gd name="f5" fmla="val 59"/>
                <a:gd name="f6" fmla="val 1"/>
                <a:gd name="f7" fmla="val 57"/>
                <a:gd name="f8" fmla="val 55"/>
                <a:gd name="f9" fmla="val 52"/>
                <a:gd name="f10" fmla="val 22"/>
                <a:gd name="f11" fmla="val 6"/>
                <a:gd name="f12" fmla="val 34"/>
                <a:gd name="f13" fmla="val 64"/>
                <a:gd name="f14" fmla="val 233"/>
                <a:gd name="f15" fmla="val 1504"/>
                <a:gd name="f16" fmla="val 615"/>
                <a:gd name="f17" fmla="val 2924"/>
                <a:gd name="f18" fmla="val 1144"/>
                <a:gd name="f19" fmla="val 4281"/>
                <a:gd name="f20" fmla="val 1153"/>
                <a:gd name="f21" fmla="val 4305"/>
                <a:gd name="f22" fmla="val 1174"/>
                <a:gd name="f23" fmla="val 4316"/>
                <a:gd name="f24" fmla="val 1196"/>
                <a:gd name="f25" fmla="val 1203"/>
                <a:gd name="f26" fmla="val 1208"/>
                <a:gd name="f27" fmla="val 4315"/>
                <a:gd name="f28" fmla="val 1216"/>
                <a:gd name="f29" fmla="val 4314"/>
                <a:gd name="f30" fmla="val 1244"/>
                <a:gd name="f31" fmla="val 4302"/>
                <a:gd name="f32" fmla="val 1258"/>
                <a:gd name="f33" fmla="val 4271"/>
                <a:gd name="f34" fmla="val 1247"/>
                <a:gd name="f35" fmla="val 4242"/>
                <a:gd name="f36" fmla="val 720"/>
                <a:gd name="f37" fmla="val 2891"/>
                <a:gd name="f38" fmla="val 340"/>
                <a:gd name="f39" fmla="val 1481"/>
                <a:gd name="f40" fmla="val 115"/>
                <a:gd name="f41" fmla="val 48"/>
                <a:gd name="f42" fmla="val 112"/>
                <a:gd name="f43" fmla="val 21"/>
                <a:gd name="f44" fmla="val 86"/>
                <a:gd name="f45" fmla="*/ f0 1 1259"/>
                <a:gd name="f46" fmla="*/ f1 1 431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259"/>
                <a:gd name="f53" fmla="*/ f50 1 431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59" h="4317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3" name="Google Shape;5040;p66">
              <a:extLst>
                <a:ext uri="{FF2B5EF4-FFF2-40B4-BE49-F238E27FC236}">
                  <a16:creationId xmlns:a16="http://schemas.microsoft.com/office/drawing/2014/main" id="{05A5F290-EEE0-43C7-A425-7EAAC0FB85C5}"/>
                </a:ext>
              </a:extLst>
            </p:cNvPr>
            <p:cNvSpPr/>
            <p:nvPr/>
          </p:nvSpPr>
          <p:spPr>
            <a:xfrm>
              <a:off x="8448571" y="218596"/>
              <a:ext cx="8897" cy="297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3"/>
                <a:gd name="f4" fmla="val 1012"/>
                <a:gd name="f5" fmla="val 59"/>
                <a:gd name="f6" fmla="val 57"/>
                <a:gd name="f7" fmla="val 54"/>
                <a:gd name="f8" fmla="val 52"/>
                <a:gd name="f9" fmla="val 1"/>
                <a:gd name="f10" fmla="val 22"/>
                <a:gd name="f11" fmla="val 5"/>
                <a:gd name="f12" fmla="val 31"/>
                <a:gd name="f13" fmla="val 3"/>
                <a:gd name="f14" fmla="val 62"/>
                <a:gd name="f15" fmla="val 38"/>
                <a:gd name="f16" fmla="val 370"/>
                <a:gd name="f17" fmla="val 100"/>
                <a:gd name="f18" fmla="val 676"/>
                <a:gd name="f19" fmla="val 189"/>
                <a:gd name="f20" fmla="val 974"/>
                <a:gd name="f21" fmla="val 196"/>
                <a:gd name="f22" fmla="val 996"/>
                <a:gd name="f23" fmla="val 217"/>
                <a:gd name="f24" fmla="val 241"/>
                <a:gd name="f25" fmla="val 245"/>
                <a:gd name="f26" fmla="val 251"/>
                <a:gd name="f27" fmla="val 1011"/>
                <a:gd name="f28" fmla="val 257"/>
                <a:gd name="f29" fmla="val 1008"/>
                <a:gd name="f30" fmla="val 287"/>
                <a:gd name="f31" fmla="val 999"/>
                <a:gd name="f32" fmla="val 302"/>
                <a:gd name="f33" fmla="val 969"/>
                <a:gd name="f34" fmla="val 294"/>
                <a:gd name="f35" fmla="val 941"/>
                <a:gd name="f36" fmla="val 207"/>
                <a:gd name="f37" fmla="val 650"/>
                <a:gd name="f38" fmla="val 146"/>
                <a:gd name="f39" fmla="val 350"/>
                <a:gd name="f40" fmla="val 113"/>
                <a:gd name="f41" fmla="val 49"/>
                <a:gd name="f42" fmla="val 109"/>
                <a:gd name="f43" fmla="val 21"/>
                <a:gd name="f44" fmla="val 86"/>
                <a:gd name="f45" fmla="*/ f0 1 303"/>
                <a:gd name="f46" fmla="*/ f1 1 1012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03"/>
                <a:gd name="f53" fmla="*/ f50 1 1012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03" h="1012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4" name="Google Shape;5041;p66">
              <a:extLst>
                <a:ext uri="{FF2B5EF4-FFF2-40B4-BE49-F238E27FC236}">
                  <a16:creationId xmlns:a16="http://schemas.microsoft.com/office/drawing/2014/main" id="{57A60B62-B01D-4397-BAED-67DCF1BC5879}"/>
                </a:ext>
              </a:extLst>
            </p:cNvPr>
            <p:cNvSpPr/>
            <p:nvPr/>
          </p:nvSpPr>
          <p:spPr>
            <a:xfrm>
              <a:off x="8463201" y="161034"/>
              <a:ext cx="4142" cy="199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"/>
                <a:gd name="f4" fmla="val 678"/>
                <a:gd name="f5" fmla="val 60"/>
                <a:gd name="f6" fmla="val 1"/>
                <a:gd name="f7" fmla="val 58"/>
                <a:gd name="f8" fmla="val 56"/>
                <a:gd name="f9" fmla="val 54"/>
                <a:gd name="f10" fmla="val 24"/>
                <a:gd name="f11" fmla="val 3"/>
                <a:gd name="f12" fmla="val 27"/>
                <a:gd name="f13" fmla="val 2"/>
                <a:gd name="f14" fmla="val 31"/>
                <a:gd name="f15" fmla="val 625"/>
                <a:gd name="f16" fmla="val 32"/>
                <a:gd name="f17" fmla="val 655"/>
                <a:gd name="f18" fmla="val 86"/>
                <a:gd name="f19" fmla="val 88"/>
                <a:gd name="f20" fmla="val 118"/>
                <a:gd name="f21" fmla="val 675"/>
                <a:gd name="f22" fmla="val 651"/>
                <a:gd name="f23" fmla="val 139"/>
                <a:gd name="f24" fmla="val 621"/>
                <a:gd name="f25" fmla="val 111"/>
                <a:gd name="f26" fmla="val 53"/>
                <a:gd name="f27" fmla="val 109"/>
                <a:gd name="f28" fmla="val 25"/>
                <a:gd name="f29" fmla="*/ f0 1 141"/>
                <a:gd name="f30" fmla="*/ f1 1 67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41"/>
                <a:gd name="f37" fmla="*/ f34 1 67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" h="67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7"/>
                  </a:cubicBezTo>
                  <a:lnTo>
                    <a:pt x="f14" y="f15"/>
                  </a:lnTo>
                  <a:cubicBezTo>
                    <a:pt x="f16" y="f17"/>
                    <a:pt x="f7" y="f4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3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5" name="Google Shape;5042;p66">
              <a:extLst>
                <a:ext uri="{FF2B5EF4-FFF2-40B4-BE49-F238E27FC236}">
                  <a16:creationId xmlns:a16="http://schemas.microsoft.com/office/drawing/2014/main" id="{52F2D92B-C93D-4C16-B89F-C024A0E6CBCD}"/>
                </a:ext>
              </a:extLst>
            </p:cNvPr>
            <p:cNvSpPr/>
            <p:nvPr/>
          </p:nvSpPr>
          <p:spPr>
            <a:xfrm>
              <a:off x="8482696" y="113861"/>
              <a:ext cx="4261" cy="11951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5"/>
                <a:gd name="f5" fmla="val 407"/>
                <a:gd name="f6" fmla="val 88"/>
                <a:gd name="f7" fmla="val 1"/>
                <a:gd name="f8" fmla="val 60"/>
                <a:gd name="f9" fmla="val 36"/>
                <a:gd name="f10" fmla="val 21"/>
                <a:gd name="f11" fmla="val 32"/>
                <a:gd name="f12" fmla="val 49"/>
                <a:gd name="f13" fmla="val 2"/>
                <a:gd name="f14" fmla="val 347"/>
                <a:gd name="f15" fmla="val 377"/>
                <a:gd name="f16" fmla="val 22"/>
                <a:gd name="f17" fmla="val 404"/>
                <a:gd name="f18" fmla="val 52"/>
                <a:gd name="f19" fmla="val 58"/>
                <a:gd name="f20" fmla="val 86"/>
                <a:gd name="f21" fmla="val 109"/>
                <a:gd name="f22" fmla="val 385"/>
                <a:gd name="f23" fmla="val 113"/>
                <a:gd name="f24" fmla="val 143"/>
                <a:gd name="f25" fmla="val 62"/>
                <a:gd name="f26" fmla="val 144"/>
                <a:gd name="f27" fmla="val 123"/>
                <a:gd name="f28" fmla="val 5"/>
                <a:gd name="f29" fmla="val 93"/>
                <a:gd name="f30" fmla="val 91"/>
                <a:gd name="f31" fmla="val 90"/>
                <a:gd name="f32" fmla="*/ f1 1 145"/>
                <a:gd name="f33" fmla="*/ f2 1 407"/>
                <a:gd name="f34" fmla="val f3"/>
                <a:gd name="f35" fmla="val f4"/>
                <a:gd name="f36" fmla="val f5"/>
                <a:gd name="f37" fmla="+- f36 0 f34"/>
                <a:gd name="f38" fmla="+- f35 0 f34"/>
                <a:gd name="f39" fmla="*/ f38 1 145"/>
                <a:gd name="f40" fmla="*/ f37 1 40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5" h="407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7" y="f15"/>
                    <a:pt x="f16" y="f17"/>
                    <a:pt x="f18" y="f5"/>
                  </a:cubicBezTo>
                  <a:lnTo>
                    <a:pt x="f19" y="f5"/>
                  </a:lnTo>
                  <a:cubicBezTo>
                    <a:pt x="f20" y="f5"/>
                    <a:pt x="f21" y="f22"/>
                    <a:pt x="f23" y="f0"/>
                  </a:cubicBezTo>
                  <a:lnTo>
                    <a:pt x="f24" y="f25"/>
                  </a:lnTo>
                  <a:cubicBezTo>
                    <a:pt x="f26" y="f11"/>
                    <a:pt x="f27" y="f28"/>
                    <a:pt x="f29" y="f7"/>
                  </a:cubicBezTo>
                  <a:cubicBezTo>
                    <a:pt x="f30" y="f7"/>
                    <a:pt x="f31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6" name="Google Shape;5043;p66">
              <a:extLst>
                <a:ext uri="{FF2B5EF4-FFF2-40B4-BE49-F238E27FC236}">
                  <a16:creationId xmlns:a16="http://schemas.microsoft.com/office/drawing/2014/main" id="{09A37490-D755-4F23-B335-D3F93B6472BD}"/>
                </a:ext>
              </a:extLst>
            </p:cNvPr>
            <p:cNvSpPr/>
            <p:nvPr/>
          </p:nvSpPr>
          <p:spPr>
            <a:xfrm>
              <a:off x="8500180" y="476109"/>
              <a:ext cx="43790" cy="231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1"/>
                <a:gd name="f4" fmla="val 7881"/>
                <a:gd name="f5" fmla="val 63"/>
                <a:gd name="f6" fmla="val 1"/>
                <a:gd name="f7" fmla="val 56"/>
                <a:gd name="f8" fmla="val 48"/>
                <a:gd name="f9" fmla="val 2"/>
                <a:gd name="f10" fmla="val 41"/>
                <a:gd name="f11" fmla="val 5"/>
                <a:gd name="f12" fmla="val 15"/>
                <a:gd name="f13" fmla="val 17"/>
                <a:gd name="f14" fmla="val 12"/>
                <a:gd name="f15" fmla="val 77"/>
                <a:gd name="f16" fmla="val 579"/>
                <a:gd name="f17" fmla="val 1424"/>
                <a:gd name="f18" fmla="val 1062"/>
                <a:gd name="f19" fmla="val 2646"/>
                <a:gd name="f20" fmla="val 1211"/>
                <a:gd name="f21" fmla="val 3963"/>
                <a:gd name="f22" fmla="val 1379"/>
                <a:gd name="f23" fmla="val 5454"/>
                <a:gd name="f24" fmla="val 1033"/>
                <a:gd name="f25" fmla="val 6850"/>
                <a:gd name="f26" fmla="val 259"/>
                <a:gd name="f27" fmla="val 7792"/>
                <a:gd name="f28" fmla="val 239"/>
                <a:gd name="f29" fmla="val 7815"/>
                <a:gd name="f30" fmla="val 243"/>
                <a:gd name="f31" fmla="val 7849"/>
                <a:gd name="f32" fmla="val 266"/>
                <a:gd name="f33" fmla="val 7868"/>
                <a:gd name="f34" fmla="val 276"/>
                <a:gd name="f35" fmla="val 7878"/>
                <a:gd name="f36" fmla="val 289"/>
                <a:gd name="f37" fmla="val 301"/>
                <a:gd name="f38" fmla="val 317"/>
                <a:gd name="f39" fmla="val 333"/>
                <a:gd name="f40" fmla="val 7874"/>
                <a:gd name="f41" fmla="val 343"/>
                <a:gd name="f42" fmla="val 7861"/>
                <a:gd name="f43" fmla="val 1136"/>
                <a:gd name="f44" fmla="val 6897"/>
                <a:gd name="f45" fmla="val 5471"/>
                <a:gd name="f46" fmla="val 1318"/>
                <a:gd name="f47" fmla="val 3950"/>
                <a:gd name="f48" fmla="val 1169"/>
                <a:gd name="f49" fmla="val 2620"/>
                <a:gd name="f50" fmla="val 682"/>
                <a:gd name="f51" fmla="val 1388"/>
                <a:gd name="f52" fmla="val 112"/>
                <a:gd name="f53" fmla="val 34"/>
                <a:gd name="f54" fmla="val 105"/>
                <a:gd name="f55" fmla="val 14"/>
                <a:gd name="f56" fmla="val 84"/>
                <a:gd name="f57" fmla="*/ f0 1 1491"/>
                <a:gd name="f58" fmla="*/ f1 1 7881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491"/>
                <a:gd name="f65" fmla="*/ f62 1 7881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491" h="788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8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cubicBezTo>
                    <a:pt x="f43" y="f44"/>
                    <a:pt x="f3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7" name="Google Shape;5044;p66">
              <a:extLst>
                <a:ext uri="{FF2B5EF4-FFF2-40B4-BE49-F238E27FC236}">
                  <a16:creationId xmlns:a16="http://schemas.microsoft.com/office/drawing/2014/main" id="{9851B394-5790-4A0B-9EA6-A1C6F60DAC2F}"/>
                </a:ext>
              </a:extLst>
            </p:cNvPr>
            <p:cNvSpPr/>
            <p:nvPr/>
          </p:nvSpPr>
          <p:spPr>
            <a:xfrm>
              <a:off x="8502703" y="537731"/>
              <a:ext cx="27139" cy="1259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4"/>
                <a:gd name="f4" fmla="val 4287"/>
                <a:gd name="f5" fmla="val 63"/>
                <a:gd name="f6" fmla="val 55"/>
                <a:gd name="f7" fmla="val 46"/>
                <a:gd name="f8" fmla="val 2"/>
                <a:gd name="f9" fmla="val 37"/>
                <a:gd name="f10" fmla="val 7"/>
                <a:gd name="f11" fmla="val 10"/>
                <a:gd name="f12" fmla="val 21"/>
                <a:gd name="f13" fmla="val 15"/>
                <a:gd name="f14" fmla="val 81"/>
                <a:gd name="f15" fmla="val 677"/>
                <a:gd name="f16" fmla="val 1327"/>
                <a:gd name="f17" fmla="val 808"/>
                <a:gd name="f18" fmla="val 2872"/>
                <a:gd name="f19" fmla="val 368"/>
                <a:gd name="f20" fmla="val 4213"/>
                <a:gd name="f21" fmla="val 359"/>
                <a:gd name="f22" fmla="val 4242"/>
                <a:gd name="f23" fmla="val 375"/>
                <a:gd name="f24" fmla="val 4273"/>
                <a:gd name="f25" fmla="val 403"/>
                <a:gd name="f26" fmla="val 4282"/>
                <a:gd name="f27" fmla="val 410"/>
                <a:gd name="f28" fmla="val 4286"/>
                <a:gd name="f29" fmla="val 416"/>
                <a:gd name="f30" fmla="val 422"/>
                <a:gd name="f31" fmla="val 445"/>
                <a:gd name="f32" fmla="val 466"/>
                <a:gd name="f33" fmla="val 4270"/>
                <a:gd name="f34" fmla="val 473"/>
                <a:gd name="f35" fmla="val 4246"/>
                <a:gd name="f36" fmla="val 923"/>
                <a:gd name="f37" fmla="val 2878"/>
                <a:gd name="f38" fmla="val 788"/>
                <a:gd name="f39" fmla="val 1301"/>
                <a:gd name="f40" fmla="val 111"/>
                <a:gd name="f41" fmla="val 29"/>
                <a:gd name="f42" fmla="val 102"/>
                <a:gd name="f43" fmla="val 11"/>
                <a:gd name="f44" fmla="val 83"/>
                <a:gd name="f45" fmla="*/ f0 1 924"/>
                <a:gd name="f46" fmla="*/ f1 1 428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924"/>
                <a:gd name="f53" fmla="*/ f50 1 428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924" h="42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6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8"/>
                    <a:pt x="f30" y="f28"/>
                  </a:cubicBezTo>
                  <a:cubicBezTo>
                    <a:pt x="f31" y="f28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8" name="Google Shape;5045;p66">
              <a:extLst>
                <a:ext uri="{FF2B5EF4-FFF2-40B4-BE49-F238E27FC236}">
                  <a16:creationId xmlns:a16="http://schemas.microsoft.com/office/drawing/2014/main" id="{627F7844-3458-41D2-8B83-5FC091406ACD}"/>
                </a:ext>
              </a:extLst>
            </p:cNvPr>
            <p:cNvSpPr/>
            <p:nvPr/>
          </p:nvSpPr>
          <p:spPr>
            <a:xfrm>
              <a:off x="8497500" y="602141"/>
              <a:ext cx="4261" cy="225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"/>
                <a:gd name="f4" fmla="val 769"/>
                <a:gd name="f5" fmla="val 61"/>
                <a:gd name="f6" fmla="val 59"/>
                <a:gd name="f7" fmla="val 56"/>
                <a:gd name="f8" fmla="val 53"/>
                <a:gd name="f9" fmla="val 1"/>
                <a:gd name="f10" fmla="val 24"/>
                <a:gd name="f11" fmla="val 2"/>
                <a:gd name="f12" fmla="val 28"/>
                <a:gd name="f13" fmla="val 58"/>
                <a:gd name="f14" fmla="val 35"/>
                <a:gd name="f15" fmla="val 717"/>
                <a:gd name="f16" fmla="val 36"/>
                <a:gd name="f17" fmla="val 746"/>
                <a:gd name="f18" fmla="val 89"/>
                <a:gd name="f19" fmla="val 92"/>
                <a:gd name="f20" fmla="val 122"/>
                <a:gd name="f21" fmla="val 767"/>
                <a:gd name="f22" fmla="val 742"/>
                <a:gd name="f23" fmla="val 143"/>
                <a:gd name="f24" fmla="val 712"/>
                <a:gd name="f25" fmla="val 110"/>
                <a:gd name="f26" fmla="val 52"/>
                <a:gd name="f27" fmla="val 109"/>
                <a:gd name="f28" fmla="val 25"/>
                <a:gd name="f29" fmla="val 87"/>
                <a:gd name="f30" fmla="*/ f0 1 145"/>
                <a:gd name="f31" fmla="*/ f1 1 76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45"/>
                <a:gd name="f38" fmla="*/ f35 1 76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45" h="76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1" y="f13"/>
                  </a:cubicBezTo>
                  <a:lnTo>
                    <a:pt x="f14" y="f15"/>
                  </a:lnTo>
                  <a:cubicBezTo>
                    <a:pt x="f16" y="f17"/>
                    <a:pt x="f5" y="f4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3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9" name="Google Shape;5046;p66">
              <a:extLst>
                <a:ext uri="{FF2B5EF4-FFF2-40B4-BE49-F238E27FC236}">
                  <a16:creationId xmlns:a16="http://schemas.microsoft.com/office/drawing/2014/main" id="{53ED6B51-147F-4C96-A596-82C52F4729B3}"/>
                </a:ext>
              </a:extLst>
            </p:cNvPr>
            <p:cNvSpPr/>
            <p:nvPr/>
          </p:nvSpPr>
          <p:spPr>
            <a:xfrm>
              <a:off x="8356171" y="473384"/>
              <a:ext cx="52779" cy="1267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97"/>
                <a:gd name="f4" fmla="val 4316"/>
                <a:gd name="f5" fmla="val 1736"/>
                <a:gd name="f6" fmla="val 1721"/>
                <a:gd name="f7" fmla="val 1705"/>
                <a:gd name="f8" fmla="val 7"/>
                <a:gd name="f9" fmla="val 1694"/>
                <a:gd name="f10" fmla="val 20"/>
                <a:gd name="f11" fmla="val 690"/>
                <a:gd name="f12" fmla="val 1228"/>
                <a:gd name="f13" fmla="val 328"/>
                <a:gd name="f14" fmla="val 2833"/>
                <a:gd name="f15" fmla="val 8"/>
                <a:gd name="f16" fmla="val 4248"/>
                <a:gd name="f17" fmla="val 1"/>
                <a:gd name="f18" fmla="val 4278"/>
                <a:gd name="f19" fmla="val 19"/>
                <a:gd name="f20" fmla="val 4307"/>
                <a:gd name="f21" fmla="val 49"/>
                <a:gd name="f22" fmla="val 4314"/>
                <a:gd name="f23" fmla="val 52"/>
                <a:gd name="f24" fmla="val 4315"/>
                <a:gd name="f25" fmla="val 58"/>
                <a:gd name="f26" fmla="val 62"/>
                <a:gd name="f27" fmla="val 86"/>
                <a:gd name="f28" fmla="val 109"/>
                <a:gd name="f29" fmla="val 4300"/>
                <a:gd name="f30" fmla="val 113"/>
                <a:gd name="f31" fmla="val 4273"/>
                <a:gd name="f32" fmla="val 429"/>
                <a:gd name="f33" fmla="val 2868"/>
                <a:gd name="f34" fmla="val 790"/>
                <a:gd name="f35" fmla="val 1278"/>
                <a:gd name="f36" fmla="val 1778"/>
                <a:gd name="f37" fmla="val 90"/>
                <a:gd name="f38" fmla="val 1796"/>
                <a:gd name="f39" fmla="val 67"/>
                <a:gd name="f40" fmla="val 1794"/>
                <a:gd name="f41" fmla="val 33"/>
                <a:gd name="f42" fmla="val 1771"/>
                <a:gd name="f43" fmla="val 13"/>
                <a:gd name="f44" fmla="val 1760"/>
                <a:gd name="f45" fmla="val 4"/>
                <a:gd name="f46" fmla="val 1748"/>
                <a:gd name="f47" fmla="*/ f0 1 1797"/>
                <a:gd name="f48" fmla="*/ f1 1 4316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797"/>
                <a:gd name="f55" fmla="*/ f52 1 4316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797" h="431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0" name="Google Shape;5047;p66">
              <a:extLst>
                <a:ext uri="{FF2B5EF4-FFF2-40B4-BE49-F238E27FC236}">
                  <a16:creationId xmlns:a16="http://schemas.microsoft.com/office/drawing/2014/main" id="{AC08216B-6A0E-4E90-89C2-A83582A245B1}"/>
                </a:ext>
              </a:extLst>
            </p:cNvPr>
            <p:cNvSpPr/>
            <p:nvPr/>
          </p:nvSpPr>
          <p:spPr>
            <a:xfrm>
              <a:off x="8381728" y="541169"/>
              <a:ext cx="12015" cy="25054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409"/>
                <a:gd name="f5" fmla="val 853"/>
                <a:gd name="f6" fmla="val 347"/>
                <a:gd name="f7" fmla="val 1"/>
                <a:gd name="f8" fmla="val 324"/>
                <a:gd name="f9" fmla="val 303"/>
                <a:gd name="f10" fmla="val 13"/>
                <a:gd name="f11" fmla="val 296"/>
                <a:gd name="f12" fmla="val 35"/>
                <a:gd name="f13" fmla="val 12"/>
                <a:gd name="f14" fmla="val 778"/>
                <a:gd name="f15" fmla="val 807"/>
                <a:gd name="f16" fmla="val 15"/>
                <a:gd name="f17" fmla="val 838"/>
                <a:gd name="f18" fmla="val 44"/>
                <a:gd name="f19" fmla="val 849"/>
                <a:gd name="f20" fmla="val 51"/>
                <a:gd name="f21" fmla="val 851"/>
                <a:gd name="f22" fmla="val 56"/>
                <a:gd name="f23" fmla="val 852"/>
                <a:gd name="f24" fmla="val 63"/>
                <a:gd name="f25" fmla="val 85"/>
                <a:gd name="f26" fmla="val 106"/>
                <a:gd name="f27" fmla="val 839"/>
                <a:gd name="f28" fmla="val 115"/>
                <a:gd name="f29" fmla="val 817"/>
                <a:gd name="f30" fmla="val 398"/>
                <a:gd name="f31" fmla="val 75"/>
                <a:gd name="f32" fmla="val 408"/>
                <a:gd name="f33" fmla="val 46"/>
                <a:gd name="f34" fmla="val 395"/>
                <a:gd name="f35" fmla="val 367"/>
                <a:gd name="f36" fmla="val 3"/>
                <a:gd name="f37" fmla="val 2"/>
                <a:gd name="f38" fmla="val 354"/>
                <a:gd name="f39" fmla="*/ f1 1 409"/>
                <a:gd name="f40" fmla="*/ f2 1 853"/>
                <a:gd name="f41" fmla="val f3"/>
                <a:gd name="f42" fmla="val f4"/>
                <a:gd name="f43" fmla="val f5"/>
                <a:gd name="f44" fmla="+- f43 0 f41"/>
                <a:gd name="f45" fmla="+- f42 0 f41"/>
                <a:gd name="f46" fmla="*/ f45 1 409"/>
                <a:gd name="f47" fmla="*/ f44 1 853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09" h="85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7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lnTo>
                    <a:pt x="f30" y="f31"/>
                  </a:lnTo>
                  <a:cubicBezTo>
                    <a:pt x="f32" y="f33"/>
                    <a:pt x="f34" y="f10"/>
                    <a:pt x="f35" y="f36"/>
                  </a:cubicBezTo>
                  <a:cubicBezTo>
                    <a:pt x="f0" y="f37"/>
                    <a:pt x="f38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1" name="Google Shape;5048;p66">
              <a:extLst>
                <a:ext uri="{FF2B5EF4-FFF2-40B4-BE49-F238E27FC236}">
                  <a16:creationId xmlns:a16="http://schemas.microsoft.com/office/drawing/2014/main" id="{908A854F-774D-46E6-8146-D7FE06BF26E0}"/>
                </a:ext>
              </a:extLst>
            </p:cNvPr>
            <p:cNvSpPr/>
            <p:nvPr/>
          </p:nvSpPr>
          <p:spPr>
            <a:xfrm>
              <a:off x="8181301" y="260064"/>
              <a:ext cx="212140" cy="5668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223"/>
                <a:gd name="f5" fmla="val 1930"/>
                <a:gd name="f6" fmla="val 1645"/>
                <a:gd name="f7" fmla="val 1081"/>
                <a:gd name="f8" fmla="val 544"/>
                <a:gd name="f9" fmla="val 72"/>
                <a:gd name="f10" fmla="val 46"/>
                <a:gd name="f11" fmla="val 217"/>
                <a:gd name="f12" fmla="val 17"/>
                <a:gd name="f13" fmla="val 225"/>
                <a:gd name="f14" fmla="val 255"/>
                <a:gd name="f15" fmla="val 9"/>
                <a:gd name="f16" fmla="val 284"/>
                <a:gd name="f17" fmla="val 16"/>
                <a:gd name="f18" fmla="val 307"/>
                <a:gd name="f19" fmla="val 37"/>
                <a:gd name="f20" fmla="val 323"/>
                <a:gd name="f21" fmla="val 61"/>
                <a:gd name="f22" fmla="val 66"/>
                <a:gd name="f23" fmla="val 322"/>
                <a:gd name="f24" fmla="val 77"/>
                <a:gd name="f25" fmla="val 321"/>
                <a:gd name="f26" fmla="val 565"/>
                <a:gd name="f27" fmla="val 1092"/>
                <a:gd name="f28" fmla="val 110"/>
                <a:gd name="f29" fmla="val 1643"/>
                <a:gd name="f30" fmla="val 2311"/>
                <a:gd name="f31" fmla="val 3015"/>
                <a:gd name="f32" fmla="val 212"/>
                <a:gd name="f33" fmla="val 3734"/>
                <a:gd name="f34" fmla="val 417"/>
                <a:gd name="f35" fmla="val 4976"/>
                <a:gd name="f36" fmla="val 772"/>
                <a:gd name="f37" fmla="val 6140"/>
                <a:gd name="f38" fmla="val 1380"/>
                <a:gd name="f39" fmla="val 7134"/>
                <a:gd name="f40" fmla="val 1923"/>
                <a:gd name="f41" fmla="val 7142"/>
                <a:gd name="f42" fmla="val 1928"/>
                <a:gd name="f43" fmla="val 7151"/>
                <a:gd name="f44" fmla="val 7159"/>
                <a:gd name="f45" fmla="val 7179"/>
                <a:gd name="f46" fmla="val 7199"/>
                <a:gd name="f47" fmla="val 1921"/>
                <a:gd name="f48" fmla="val 7208"/>
                <a:gd name="f49" fmla="val 1901"/>
                <a:gd name="f50" fmla="val 7222"/>
                <a:gd name="f51" fmla="val 1876"/>
                <a:gd name="f52" fmla="val 7214"/>
                <a:gd name="f53" fmla="val 1842"/>
                <a:gd name="f54" fmla="val 7187"/>
                <a:gd name="f55" fmla="val 1827"/>
                <a:gd name="f56" fmla="val 6188"/>
                <a:gd name="f57" fmla="val 1280"/>
                <a:gd name="f58" fmla="val 5018"/>
                <a:gd name="f59" fmla="val 668"/>
                <a:gd name="f60" fmla="val 3766"/>
                <a:gd name="f61" fmla="val 312"/>
                <a:gd name="f62" fmla="val 3037"/>
                <a:gd name="f63" fmla="val 104"/>
                <a:gd name="f64" fmla="val 2322"/>
                <a:gd name="f65" fmla="*/ f1 1 7223"/>
                <a:gd name="f66" fmla="*/ f2 1 1930"/>
                <a:gd name="f67" fmla="val f3"/>
                <a:gd name="f68" fmla="val f4"/>
                <a:gd name="f69" fmla="val f5"/>
                <a:gd name="f70" fmla="+- f69 0 f67"/>
                <a:gd name="f71" fmla="+- f68 0 f67"/>
                <a:gd name="f72" fmla="*/ f71 1 7223"/>
                <a:gd name="f73" fmla="*/ f70 1 1930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7223" h="1930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9" y="f23"/>
                    <a:pt x="f24" y="f25"/>
                  </a:cubicBezTo>
                  <a:cubicBezTo>
                    <a:pt x="f26" y="f0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5"/>
                    <a:pt x="f44" y="f5"/>
                  </a:cubicBezTo>
                  <a:cubicBezTo>
                    <a:pt x="f45" y="f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2" name="Google Shape;5049;p66">
              <a:extLst>
                <a:ext uri="{FF2B5EF4-FFF2-40B4-BE49-F238E27FC236}">
                  <a16:creationId xmlns:a16="http://schemas.microsoft.com/office/drawing/2014/main" id="{2A148B17-BEAF-43E7-BCAD-7FFFE283E78E}"/>
                </a:ext>
              </a:extLst>
            </p:cNvPr>
            <p:cNvSpPr/>
            <p:nvPr/>
          </p:nvSpPr>
          <p:spPr>
            <a:xfrm>
              <a:off x="8219102" y="283500"/>
              <a:ext cx="108082" cy="256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0"/>
                <a:gd name="f4" fmla="val 873"/>
                <a:gd name="f5" fmla="val 407"/>
                <a:gd name="f6" fmla="val 1"/>
                <a:gd name="f7" fmla="val 289"/>
                <a:gd name="f8" fmla="val 171"/>
                <a:gd name="f9" fmla="val 4"/>
                <a:gd name="f10" fmla="val 53"/>
                <a:gd name="f11" fmla="val 10"/>
                <a:gd name="f12" fmla="val 24"/>
                <a:gd name="f13" fmla="val 11"/>
                <a:gd name="f14" fmla="val 35"/>
                <a:gd name="f15" fmla="val 2"/>
                <a:gd name="f16" fmla="val 67"/>
                <a:gd name="f17" fmla="val 95"/>
                <a:gd name="f18" fmla="val 118"/>
                <a:gd name="f19" fmla="val 54"/>
                <a:gd name="f20" fmla="val 56"/>
                <a:gd name="f21" fmla="val 57"/>
                <a:gd name="f22" fmla="val 59"/>
                <a:gd name="f23" fmla="val 176"/>
                <a:gd name="f24" fmla="val 112"/>
                <a:gd name="f25" fmla="val 293"/>
                <a:gd name="f26" fmla="val 109"/>
                <a:gd name="f27" fmla="val 410"/>
                <a:gd name="f28" fmla="val 1513"/>
                <a:gd name="f29" fmla="val 2606"/>
                <a:gd name="f30" fmla="val 369"/>
                <a:gd name="f31" fmla="val 3592"/>
                <a:gd name="f32" fmla="val 867"/>
                <a:gd name="f33" fmla="val 3601"/>
                <a:gd name="f34" fmla="val 871"/>
                <a:gd name="f35" fmla="val 3608"/>
                <a:gd name="f36" fmla="val 3618"/>
                <a:gd name="f37" fmla="val 3637"/>
                <a:gd name="f38" fmla="val 3657"/>
                <a:gd name="f39" fmla="val 861"/>
                <a:gd name="f40" fmla="val 3668"/>
                <a:gd name="f41" fmla="val 844"/>
                <a:gd name="f42" fmla="val 3679"/>
                <a:gd name="f43" fmla="val 817"/>
                <a:gd name="f44" fmla="val 3669"/>
                <a:gd name="f45" fmla="val 786"/>
                <a:gd name="f46" fmla="val 3642"/>
                <a:gd name="f47" fmla="val 772"/>
                <a:gd name="f48" fmla="val 2640"/>
                <a:gd name="f49" fmla="val 264"/>
                <a:gd name="f50" fmla="val 1527"/>
                <a:gd name="f51" fmla="*/ f0 1 3680"/>
                <a:gd name="f52" fmla="*/ f1 1 873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3680"/>
                <a:gd name="f59" fmla="*/ f56 1 873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3680" h="87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9" y="f17"/>
                    <a:pt x="f12" y="f18"/>
                    <a:pt x="f19" y="f18"/>
                  </a:cubicBezTo>
                  <a:cubicBezTo>
                    <a:pt x="f20" y="f18"/>
                    <a:pt x="f21" y="f18"/>
                    <a:pt x="f22" y="f18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3" name="Google Shape;5050;p66">
              <a:extLst>
                <a:ext uri="{FF2B5EF4-FFF2-40B4-BE49-F238E27FC236}">
                  <a16:creationId xmlns:a16="http://schemas.microsoft.com/office/drawing/2014/main" id="{161B05A2-171F-468C-9390-67FFDF4B6EBF}"/>
                </a:ext>
              </a:extLst>
            </p:cNvPr>
            <p:cNvSpPr/>
            <p:nvPr/>
          </p:nvSpPr>
          <p:spPr>
            <a:xfrm>
              <a:off x="8259226" y="328854"/>
              <a:ext cx="13953" cy="81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"/>
                <a:gd name="f4" fmla="val 276"/>
                <a:gd name="f5" fmla="val 64"/>
                <a:gd name="f6" fmla="val 44"/>
                <a:gd name="f7" fmla="val 23"/>
                <a:gd name="f8" fmla="val 12"/>
                <a:gd name="f9" fmla="val 13"/>
                <a:gd name="f10" fmla="val 32"/>
                <a:gd name="f11" fmla="val 1"/>
                <a:gd name="f12" fmla="val 58"/>
                <a:gd name="f13" fmla="val 92"/>
                <a:gd name="f14" fmla="val 40"/>
                <a:gd name="f15" fmla="val 105"/>
                <a:gd name="f16" fmla="val 389"/>
                <a:gd name="f17" fmla="val 270"/>
                <a:gd name="f18" fmla="val 396"/>
                <a:gd name="f19" fmla="val 274"/>
                <a:gd name="f20" fmla="val 405"/>
                <a:gd name="f21" fmla="val 412"/>
                <a:gd name="f22" fmla="val 433"/>
                <a:gd name="f23" fmla="val 453"/>
                <a:gd name="f24" fmla="val 263"/>
                <a:gd name="f25" fmla="val 462"/>
                <a:gd name="f26" fmla="val 243"/>
                <a:gd name="f27" fmla="val 216"/>
                <a:gd name="f28" fmla="val 183"/>
                <a:gd name="f29" fmla="val 436"/>
                <a:gd name="f30" fmla="val 170"/>
                <a:gd name="f31" fmla="val 86"/>
                <a:gd name="f32" fmla="val 5"/>
                <a:gd name="f33" fmla="val 79"/>
                <a:gd name="f34" fmla="val 2"/>
                <a:gd name="f35" fmla="val 72"/>
                <a:gd name="f36" fmla="*/ f0 1 475"/>
                <a:gd name="f37" fmla="*/ f1 1 27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75"/>
                <a:gd name="f44" fmla="*/ f41 1 27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5" h="2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4" name="Google Shape;5051;p66">
              <a:extLst>
                <a:ext uri="{FF2B5EF4-FFF2-40B4-BE49-F238E27FC236}">
                  <a16:creationId xmlns:a16="http://schemas.microsoft.com/office/drawing/2014/main" id="{F18F13AB-9881-467E-A0F8-43C3FACA1D58}"/>
                </a:ext>
              </a:extLst>
            </p:cNvPr>
            <p:cNvSpPr/>
            <p:nvPr/>
          </p:nvSpPr>
          <p:spPr>
            <a:xfrm>
              <a:off x="8167384" y="413464"/>
              <a:ext cx="156069" cy="303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14"/>
                <a:gd name="f4" fmla="val 1035"/>
                <a:gd name="f5" fmla="val 64"/>
                <a:gd name="f6" fmla="val 46"/>
                <a:gd name="f7" fmla="val 28"/>
                <a:gd name="f8" fmla="val 9"/>
                <a:gd name="f9" fmla="val 17"/>
                <a:gd name="f10" fmla="val 25"/>
                <a:gd name="f11" fmla="val 51"/>
                <a:gd name="f12" fmla="val 10"/>
                <a:gd name="f13" fmla="val 85"/>
                <a:gd name="f14" fmla="val 34"/>
                <a:gd name="f15" fmla="val 100"/>
                <a:gd name="f16" fmla="val 1011"/>
                <a:gd name="f17" fmla="val 717"/>
                <a:gd name="f18" fmla="val 2155"/>
                <a:gd name="f19" fmla="val 3298"/>
                <a:gd name="f20" fmla="val 3965"/>
                <a:gd name="f21" fmla="val 4634"/>
                <a:gd name="f22" fmla="val 926"/>
                <a:gd name="f23" fmla="val 5269"/>
                <a:gd name="f24" fmla="val 707"/>
                <a:gd name="f25" fmla="val 5298"/>
                <a:gd name="f26" fmla="val 699"/>
                <a:gd name="f27" fmla="val 666"/>
                <a:gd name="f28" fmla="val 5304"/>
                <a:gd name="f29" fmla="val 637"/>
                <a:gd name="f30" fmla="val 5297"/>
                <a:gd name="f31" fmla="val 615"/>
                <a:gd name="f32" fmla="val 5276"/>
                <a:gd name="f33" fmla="val 601"/>
                <a:gd name="f34" fmla="val 5253"/>
                <a:gd name="f35" fmla="val 5247"/>
                <a:gd name="f36" fmla="val 5240"/>
                <a:gd name="f37" fmla="val 602"/>
                <a:gd name="f38" fmla="val 5234"/>
                <a:gd name="f39" fmla="val 605"/>
                <a:gd name="f40" fmla="val 4608"/>
                <a:gd name="f41" fmla="val 819"/>
                <a:gd name="f42" fmla="val 3953"/>
                <a:gd name="f43" fmla="val 925"/>
                <a:gd name="f44" fmla="val 3299"/>
                <a:gd name="f45" fmla="val 2174"/>
                <a:gd name="f46" fmla="val 1052"/>
                <a:gd name="f47" fmla="val 613"/>
                <a:gd name="f48" fmla="val 91"/>
                <a:gd name="f49" fmla="val 8"/>
                <a:gd name="f50" fmla="val 83"/>
                <a:gd name="f51" fmla="val 3"/>
                <a:gd name="f52" fmla="val 73"/>
                <a:gd name="f53" fmla="*/ f0 1 5314"/>
                <a:gd name="f54" fmla="*/ f1 1 1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5314"/>
                <a:gd name="f61" fmla="*/ f58 1 1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5314" h="10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50" y="f51"/>
                    <a:pt x="f5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5" name="Google Shape;5052;p66">
              <a:extLst>
                <a:ext uri="{FF2B5EF4-FFF2-40B4-BE49-F238E27FC236}">
                  <a16:creationId xmlns:a16="http://schemas.microsoft.com/office/drawing/2014/main" id="{D0CAAF2F-01DC-4A72-A3B0-0CBC7E2D96D0}"/>
                </a:ext>
              </a:extLst>
            </p:cNvPr>
            <p:cNvSpPr/>
            <p:nvPr/>
          </p:nvSpPr>
          <p:spPr>
            <a:xfrm>
              <a:off x="8208358" y="410995"/>
              <a:ext cx="41440" cy="113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1"/>
                <a:gd name="f4" fmla="val 387"/>
                <a:gd name="f5" fmla="val 64"/>
                <a:gd name="f6" fmla="val 44"/>
                <a:gd name="f7" fmla="val 25"/>
                <a:gd name="f8" fmla="val 11"/>
                <a:gd name="f9" fmla="val 15"/>
                <a:gd name="f10" fmla="val 29"/>
                <a:gd name="f11" fmla="val 1"/>
                <a:gd name="f12" fmla="val 58"/>
                <a:gd name="f13" fmla="val 12"/>
                <a:gd name="f14" fmla="val 89"/>
                <a:gd name="f15" fmla="val 38"/>
                <a:gd name="f16" fmla="val 105"/>
                <a:gd name="f17" fmla="val 394"/>
                <a:gd name="f18" fmla="val 291"/>
                <a:gd name="f19" fmla="val 791"/>
                <a:gd name="f20" fmla="val 1191"/>
                <a:gd name="f21" fmla="val 1245"/>
                <a:gd name="f22" fmla="val 1301"/>
                <a:gd name="f23" fmla="val 385"/>
                <a:gd name="f24" fmla="val 1358"/>
                <a:gd name="f25" fmla="val 382"/>
                <a:gd name="f26" fmla="val 1388"/>
                <a:gd name="f27" fmla="val 380"/>
                <a:gd name="f28" fmla="val 354"/>
                <a:gd name="f29" fmla="val 1409"/>
                <a:gd name="f30" fmla="val 323"/>
                <a:gd name="f31" fmla="val 1408"/>
                <a:gd name="f32" fmla="val 294"/>
                <a:gd name="f33" fmla="val 1382"/>
                <a:gd name="f34" fmla="val 271"/>
                <a:gd name="f35" fmla="val 1354"/>
                <a:gd name="f36" fmla="val 1353"/>
                <a:gd name="f37" fmla="val 1352"/>
                <a:gd name="f38" fmla="val 1351"/>
                <a:gd name="f39" fmla="val 1297"/>
                <a:gd name="f40" fmla="val 275"/>
                <a:gd name="f41" fmla="val 1243"/>
                <a:gd name="f42" fmla="val 277"/>
                <a:gd name="f43" fmla="val 1190"/>
                <a:gd name="f44" fmla="val 807"/>
                <a:gd name="f45" fmla="val 430"/>
                <a:gd name="f46" fmla="val 184"/>
                <a:gd name="f47" fmla="val 91"/>
                <a:gd name="f48" fmla="val 6"/>
                <a:gd name="f49" fmla="val 82"/>
                <a:gd name="f50" fmla="val 2"/>
                <a:gd name="f51" fmla="val 73"/>
                <a:gd name="f52" fmla="*/ f0 1 1411"/>
                <a:gd name="f53" fmla="*/ f1 1 387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411"/>
                <a:gd name="f60" fmla="*/ f57 1 387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411" h="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4"/>
                    <a:pt x="f38" y="f34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6" name="Google Shape;5053;p66">
              <a:extLst>
                <a:ext uri="{FF2B5EF4-FFF2-40B4-BE49-F238E27FC236}">
                  <a16:creationId xmlns:a16="http://schemas.microsoft.com/office/drawing/2014/main" id="{EB379E8F-D53A-4B27-9861-D70A5836F719}"/>
                </a:ext>
              </a:extLst>
            </p:cNvPr>
            <p:cNvSpPr/>
            <p:nvPr/>
          </p:nvSpPr>
          <p:spPr>
            <a:xfrm>
              <a:off x="8166122" y="382301"/>
              <a:ext cx="13277" cy="80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2"/>
                <a:gd name="f4" fmla="val 273"/>
                <a:gd name="f5" fmla="val 63"/>
                <a:gd name="f6" fmla="val 47"/>
                <a:gd name="f7" fmla="val 32"/>
                <a:gd name="f8" fmla="val 7"/>
                <a:gd name="f9" fmla="val 20"/>
                <a:gd name="f10" fmla="val 19"/>
                <a:gd name="f11" fmla="val 44"/>
                <a:gd name="f12" fmla="val 5"/>
                <a:gd name="f13" fmla="val 78"/>
                <a:gd name="f14" fmla="val 28"/>
                <a:gd name="f15" fmla="val 96"/>
                <a:gd name="f16" fmla="val 129"/>
                <a:gd name="f17" fmla="val 182"/>
                <a:gd name="f18" fmla="val 253"/>
                <a:gd name="f19" fmla="val 243"/>
                <a:gd name="f20" fmla="val 381"/>
                <a:gd name="f21" fmla="val 271"/>
                <a:gd name="f22" fmla="val 384"/>
                <a:gd name="f23" fmla="val 389"/>
                <a:gd name="f24" fmla="val 392"/>
                <a:gd name="f25" fmla="val 418"/>
                <a:gd name="f26" fmla="val 440"/>
                <a:gd name="f27" fmla="val 256"/>
                <a:gd name="f28" fmla="val 445"/>
                <a:gd name="f29" fmla="val 230"/>
                <a:gd name="f30" fmla="val 200"/>
                <a:gd name="f31" fmla="val 433"/>
                <a:gd name="f32" fmla="val 172"/>
                <a:gd name="f33" fmla="val 403"/>
                <a:gd name="f34" fmla="val 165"/>
                <a:gd name="f35" fmla="val 291"/>
                <a:gd name="f36" fmla="val 139"/>
                <a:gd name="f37" fmla="val 184"/>
                <a:gd name="f38" fmla="val 86"/>
                <a:gd name="f39" fmla="val 97"/>
                <a:gd name="f40" fmla="val 12"/>
                <a:gd name="f41" fmla="val 87"/>
                <a:gd name="f42" fmla="val 4"/>
                <a:gd name="f43" fmla="val 75"/>
                <a:gd name="f44" fmla="*/ f0 1 452"/>
                <a:gd name="f45" fmla="*/ f1 1 27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52"/>
                <a:gd name="f52" fmla="*/ f49 1 27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52" h="2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4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7" name="Google Shape;5054;p66">
              <a:extLst>
                <a:ext uri="{FF2B5EF4-FFF2-40B4-BE49-F238E27FC236}">
                  <a16:creationId xmlns:a16="http://schemas.microsoft.com/office/drawing/2014/main" id="{788A0DB6-0B9B-483C-B16B-B1C20535D310}"/>
                </a:ext>
              </a:extLst>
            </p:cNvPr>
            <p:cNvSpPr/>
            <p:nvPr/>
          </p:nvSpPr>
          <p:spPr>
            <a:xfrm>
              <a:off x="8291797" y="617119"/>
              <a:ext cx="26106" cy="76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9"/>
                <a:gd name="f4" fmla="val 262"/>
                <a:gd name="f5" fmla="val 825"/>
                <a:gd name="f6" fmla="val 1"/>
                <a:gd name="f7" fmla="val 818"/>
                <a:gd name="f8" fmla="val 810"/>
                <a:gd name="f9" fmla="val 2"/>
                <a:gd name="f10" fmla="val 803"/>
                <a:gd name="f11" fmla="val 5"/>
                <a:gd name="f12" fmla="val 581"/>
                <a:gd name="f13" fmla="val 102"/>
                <a:gd name="f14" fmla="val 338"/>
                <a:gd name="f15" fmla="val 152"/>
                <a:gd name="f16" fmla="val 97"/>
                <a:gd name="f17" fmla="val 84"/>
                <a:gd name="f18" fmla="val 71"/>
                <a:gd name="f19" fmla="val 58"/>
                <a:gd name="f20" fmla="val 32"/>
                <a:gd name="f21" fmla="val 157"/>
                <a:gd name="f22" fmla="val 175"/>
                <a:gd name="f23" fmla="val 204"/>
                <a:gd name="f24" fmla="val 237"/>
                <a:gd name="f25" fmla="val 25"/>
                <a:gd name="f26" fmla="val 261"/>
                <a:gd name="f27" fmla="val 55"/>
                <a:gd name="f28" fmla="val 98"/>
                <a:gd name="f29" fmla="val 354"/>
                <a:gd name="f30" fmla="val 612"/>
                <a:gd name="f31" fmla="val 209"/>
                <a:gd name="f32" fmla="val 847"/>
                <a:gd name="f33" fmla="val 108"/>
                <a:gd name="f34" fmla="val 875"/>
                <a:gd name="f35" fmla="val 95"/>
                <a:gd name="f36" fmla="val 888"/>
                <a:gd name="f37" fmla="val 62"/>
                <a:gd name="f38" fmla="val 34"/>
                <a:gd name="f39" fmla="val 866"/>
                <a:gd name="f40" fmla="val 12"/>
                <a:gd name="f41" fmla="val 846"/>
                <a:gd name="f42" fmla="*/ f0 1 889"/>
                <a:gd name="f43" fmla="*/ f1 1 262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89"/>
                <a:gd name="f50" fmla="*/ f47 1 262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89" h="26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5"/>
                    <a:pt x="f19" y="f15"/>
                  </a:cubicBezTo>
                  <a:cubicBezTo>
                    <a:pt x="f20" y="f21"/>
                    <a:pt x="f6" y="f22"/>
                    <a:pt x="f6" y="f23"/>
                  </a:cubicBezTo>
                  <a:cubicBezTo>
                    <a:pt x="f6" y="f24"/>
                    <a:pt x="f25" y="f26"/>
                    <a:pt x="f27" y="f26"/>
                  </a:cubicBezTo>
                  <a:lnTo>
                    <a:pt x="f28" y="f26"/>
                  </a:lnTo>
                  <a:cubicBezTo>
                    <a:pt x="f29" y="f26"/>
                    <a:pt x="f30" y="f31"/>
                    <a:pt x="f32" y="f33"/>
                  </a:cubicBezTo>
                  <a:cubicBezTo>
                    <a:pt x="f34" y="f35"/>
                    <a:pt x="f36" y="f37"/>
                    <a:pt x="f34" y="f38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8" name="Google Shape;5055;p66">
              <a:extLst>
                <a:ext uri="{FF2B5EF4-FFF2-40B4-BE49-F238E27FC236}">
                  <a16:creationId xmlns:a16="http://schemas.microsoft.com/office/drawing/2014/main" id="{6E79181E-E8F3-44B4-9F48-2AE95F2617C5}"/>
                </a:ext>
              </a:extLst>
            </p:cNvPr>
            <p:cNvSpPr/>
            <p:nvPr/>
          </p:nvSpPr>
          <p:spPr>
            <a:xfrm>
              <a:off x="8299670" y="603257"/>
              <a:ext cx="14100" cy="58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0"/>
                <a:gd name="f4" fmla="val 198"/>
                <a:gd name="f5" fmla="val 419"/>
                <a:gd name="f6" fmla="val 411"/>
                <a:gd name="f7" fmla="val 404"/>
                <a:gd name="f8" fmla="val 2"/>
                <a:gd name="f9" fmla="val 397"/>
                <a:gd name="f10" fmla="val 4"/>
                <a:gd name="f11" fmla="val 288"/>
                <a:gd name="f12" fmla="val 48"/>
                <a:gd name="f13" fmla="val 172"/>
                <a:gd name="f14" fmla="val 77"/>
                <a:gd name="f15" fmla="val 53"/>
                <a:gd name="f16" fmla="val 87"/>
                <a:gd name="f17" fmla="val 23"/>
                <a:gd name="f18" fmla="val 91"/>
                <a:gd name="f19" fmla="val 1"/>
                <a:gd name="f20" fmla="val 118"/>
                <a:gd name="f21" fmla="val 148"/>
                <a:gd name="f22" fmla="val 8"/>
                <a:gd name="f23" fmla="val 177"/>
                <a:gd name="f24" fmla="val 31"/>
                <a:gd name="f25" fmla="val 59"/>
                <a:gd name="f26" fmla="val 60"/>
                <a:gd name="f27" fmla="val 63"/>
                <a:gd name="f28" fmla="val 62"/>
                <a:gd name="f29" fmla="val 197"/>
                <a:gd name="f30" fmla="val 193"/>
                <a:gd name="f31" fmla="val 185"/>
                <a:gd name="f32" fmla="val 320"/>
                <a:gd name="f33" fmla="val 154"/>
                <a:gd name="f34" fmla="val 438"/>
                <a:gd name="f35" fmla="val 105"/>
                <a:gd name="f36" fmla="val 466"/>
                <a:gd name="f37" fmla="val 94"/>
                <a:gd name="f38" fmla="val 479"/>
                <a:gd name="f39" fmla="val 468"/>
                <a:gd name="f40" fmla="val 34"/>
                <a:gd name="f41" fmla="val 460"/>
                <a:gd name="f42" fmla="val 13"/>
                <a:gd name="f43" fmla="val 441"/>
                <a:gd name="f44" fmla="*/ f0 1 480"/>
                <a:gd name="f45" fmla="*/ f1 1 198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80"/>
                <a:gd name="f52" fmla="*/ f49 1 198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80" h="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4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27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9" name="Google Shape;5056;p66">
              <a:extLst>
                <a:ext uri="{FF2B5EF4-FFF2-40B4-BE49-F238E27FC236}">
                  <a16:creationId xmlns:a16="http://schemas.microsoft.com/office/drawing/2014/main" id="{2FF6336D-B97A-4554-A2FD-117ADD36B72E}"/>
                </a:ext>
              </a:extLst>
            </p:cNvPr>
            <p:cNvSpPr/>
            <p:nvPr/>
          </p:nvSpPr>
          <p:spPr>
            <a:xfrm>
              <a:off x="8179253" y="478752"/>
              <a:ext cx="29571" cy="60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7"/>
                <a:gd name="f4" fmla="val 2065"/>
                <a:gd name="f5" fmla="val 946"/>
                <a:gd name="f6" fmla="val 932"/>
                <a:gd name="f7" fmla="val 918"/>
                <a:gd name="f8" fmla="val 5"/>
                <a:gd name="f9" fmla="val 908"/>
                <a:gd name="f10" fmla="val 15"/>
                <a:gd name="f11" fmla="val 661"/>
                <a:gd name="f12" fmla="val 242"/>
                <a:gd name="f13" fmla="val 458"/>
                <a:gd name="f14" fmla="val 552"/>
                <a:gd name="f15" fmla="val 305"/>
                <a:gd name="f16" fmla="val 941"/>
                <a:gd name="f17" fmla="val 170"/>
                <a:gd name="f18" fmla="val 1284"/>
                <a:gd name="f19" fmla="val 87"/>
                <a:gd name="f20" fmla="val 1646"/>
                <a:gd name="f21" fmla="val 8"/>
                <a:gd name="f22" fmla="val 1996"/>
                <a:gd name="f23" fmla="val 1"/>
                <a:gd name="f24" fmla="val 2027"/>
                <a:gd name="f25" fmla="val 19"/>
                <a:gd name="f26" fmla="val 2054"/>
                <a:gd name="f27" fmla="val 49"/>
                <a:gd name="f28" fmla="val 2063"/>
                <a:gd name="f29" fmla="val 52"/>
                <a:gd name="f30" fmla="val 2064"/>
                <a:gd name="f31" fmla="val 58"/>
                <a:gd name="f32" fmla="val 62"/>
                <a:gd name="f33" fmla="val 86"/>
                <a:gd name="f34" fmla="val 109"/>
                <a:gd name="f35" fmla="val 2049"/>
                <a:gd name="f36" fmla="val 115"/>
                <a:gd name="f37" fmla="val 2022"/>
                <a:gd name="f38" fmla="val 194"/>
                <a:gd name="f39" fmla="val 1674"/>
                <a:gd name="f40" fmla="val 277"/>
                <a:gd name="f41" fmla="val 1317"/>
                <a:gd name="f42" fmla="val 408"/>
                <a:gd name="f43" fmla="val 982"/>
                <a:gd name="f44" fmla="val 555"/>
                <a:gd name="f45" fmla="val 610"/>
                <a:gd name="f46" fmla="val 748"/>
                <a:gd name="f47" fmla="val 313"/>
                <a:gd name="f48" fmla="val 983"/>
                <a:gd name="f49" fmla="val 96"/>
                <a:gd name="f50" fmla="val 1006"/>
                <a:gd name="f51" fmla="val 75"/>
                <a:gd name="f52" fmla="val 42"/>
                <a:gd name="f53" fmla="val 986"/>
                <a:gd name="f54" fmla="val 18"/>
                <a:gd name="f55" fmla="val 975"/>
                <a:gd name="f56" fmla="val 6"/>
                <a:gd name="f57" fmla="val 960"/>
                <a:gd name="f58" fmla="*/ f0 1 1007"/>
                <a:gd name="f59" fmla="*/ f1 1 206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007"/>
                <a:gd name="f66" fmla="*/ f63 1 206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007" h="206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0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0" name="Google Shape;5057;p66">
              <a:extLst>
                <a:ext uri="{FF2B5EF4-FFF2-40B4-BE49-F238E27FC236}">
                  <a16:creationId xmlns:a16="http://schemas.microsoft.com/office/drawing/2014/main" id="{2E5B140E-5013-4BB8-8FB7-EF2AB459D856}"/>
                </a:ext>
              </a:extLst>
            </p:cNvPr>
            <p:cNvSpPr/>
            <p:nvPr/>
          </p:nvSpPr>
          <p:spPr>
            <a:xfrm>
              <a:off x="8201655" y="509887"/>
              <a:ext cx="10634" cy="129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2"/>
                <a:gd name="f4" fmla="val 442"/>
                <a:gd name="f5" fmla="val 298"/>
                <a:gd name="f6" fmla="val 281"/>
                <a:gd name="f7" fmla="val 265"/>
                <a:gd name="f8" fmla="val 8"/>
                <a:gd name="f9" fmla="val 254"/>
                <a:gd name="f10" fmla="val 23"/>
                <a:gd name="f11" fmla="val 19"/>
                <a:gd name="f12" fmla="val 354"/>
                <a:gd name="f13" fmla="val 1"/>
                <a:gd name="f14" fmla="val 379"/>
                <a:gd name="f15" fmla="val 7"/>
                <a:gd name="f16" fmla="val 413"/>
                <a:gd name="f17" fmla="val 31"/>
                <a:gd name="f18" fmla="val 430"/>
                <a:gd name="f19" fmla="val 42"/>
                <a:gd name="f20" fmla="val 438"/>
                <a:gd name="f21" fmla="val 52"/>
                <a:gd name="f22" fmla="val 64"/>
                <a:gd name="f23" fmla="val 79"/>
                <a:gd name="f24" fmla="val 98"/>
                <a:gd name="f25" fmla="val 433"/>
                <a:gd name="f26" fmla="val 108"/>
                <a:gd name="f27" fmla="val 419"/>
                <a:gd name="f28" fmla="val 343"/>
                <a:gd name="f29" fmla="val 87"/>
                <a:gd name="f30" fmla="val 361"/>
                <a:gd name="f31" fmla="val 63"/>
                <a:gd name="f32" fmla="val 356"/>
                <a:gd name="f33" fmla="val 29"/>
                <a:gd name="f34" fmla="val 331"/>
                <a:gd name="f35" fmla="val 10"/>
                <a:gd name="f36" fmla="val 321"/>
                <a:gd name="f37" fmla="val 4"/>
                <a:gd name="f38" fmla="val 309"/>
                <a:gd name="f39" fmla="*/ f0 1 362"/>
                <a:gd name="f40" fmla="*/ f1 1 44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62"/>
                <a:gd name="f47" fmla="*/ f44 1 44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62" h="4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1" name="Google Shape;5058;p66">
              <a:extLst>
                <a:ext uri="{FF2B5EF4-FFF2-40B4-BE49-F238E27FC236}">
                  <a16:creationId xmlns:a16="http://schemas.microsoft.com/office/drawing/2014/main" id="{7A410F4A-EF2D-480B-9A02-1D68589498C7}"/>
                </a:ext>
              </a:extLst>
            </p:cNvPr>
            <p:cNvSpPr/>
            <p:nvPr/>
          </p:nvSpPr>
          <p:spPr>
            <a:xfrm>
              <a:off x="8282900" y="492413"/>
              <a:ext cx="26819" cy="2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"/>
                <a:gd name="f4" fmla="val 744"/>
                <a:gd name="f5" fmla="val 849"/>
                <a:gd name="f6" fmla="val 837"/>
                <a:gd name="f7" fmla="val 825"/>
                <a:gd name="f8" fmla="val 4"/>
                <a:gd name="f9" fmla="val 815"/>
                <a:gd name="f10" fmla="val 13"/>
                <a:gd name="f11" fmla="val 29"/>
                <a:gd name="f12" fmla="val 647"/>
                <a:gd name="f13" fmla="val 3"/>
                <a:gd name="f14" fmla="val 664"/>
                <a:gd name="f15" fmla="val 1"/>
                <a:gd name="f16" fmla="val 699"/>
                <a:gd name="f17" fmla="val 19"/>
                <a:gd name="f18" fmla="val 724"/>
                <a:gd name="f19" fmla="val 30"/>
                <a:gd name="f20" fmla="val 735"/>
                <a:gd name="f21" fmla="val 46"/>
                <a:gd name="f22" fmla="val 62"/>
                <a:gd name="f23" fmla="val 75"/>
                <a:gd name="f24" fmla="val 87"/>
                <a:gd name="f25" fmla="val 739"/>
                <a:gd name="f26" fmla="val 96"/>
                <a:gd name="f27" fmla="val 732"/>
                <a:gd name="f28" fmla="val 884"/>
                <a:gd name="f29" fmla="val 98"/>
                <a:gd name="f30" fmla="val 908"/>
                <a:gd name="f31" fmla="val 81"/>
                <a:gd name="f32" fmla="val 912"/>
                <a:gd name="f33" fmla="val 892"/>
                <a:gd name="f34" fmla="val 21"/>
                <a:gd name="f35" fmla="val 881"/>
                <a:gd name="f36" fmla="val 8"/>
                <a:gd name="f37" fmla="val 865"/>
                <a:gd name="f38" fmla="*/ f0 1 913"/>
                <a:gd name="f39" fmla="*/ f1 1 744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913"/>
                <a:gd name="f46" fmla="*/ f43 1 744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913" h="7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21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2" name="Google Shape;5059;p66">
              <a:extLst>
                <a:ext uri="{FF2B5EF4-FFF2-40B4-BE49-F238E27FC236}">
                  <a16:creationId xmlns:a16="http://schemas.microsoft.com/office/drawing/2014/main" id="{389F4E22-09BF-4926-AB98-91AC3AF65AEF}"/>
                </a:ext>
              </a:extLst>
            </p:cNvPr>
            <p:cNvSpPr/>
            <p:nvPr/>
          </p:nvSpPr>
          <p:spPr>
            <a:xfrm>
              <a:off x="8718657" y="545832"/>
              <a:ext cx="7543" cy="358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7"/>
                <a:gd name="f4" fmla="val 1221"/>
                <a:gd name="f5" fmla="val 61"/>
                <a:gd name="f6" fmla="val 1"/>
                <a:gd name="f7" fmla="val 56"/>
                <a:gd name="f8" fmla="val 52"/>
                <a:gd name="f9" fmla="val 47"/>
                <a:gd name="f10" fmla="val 3"/>
                <a:gd name="f11" fmla="val 17"/>
                <a:gd name="f12" fmla="val 11"/>
                <a:gd name="f13" fmla="val 42"/>
                <a:gd name="f14" fmla="val 7"/>
                <a:gd name="f15" fmla="val 71"/>
                <a:gd name="f16" fmla="val 104"/>
                <a:gd name="f17" fmla="val 427"/>
                <a:gd name="f18" fmla="val 147"/>
                <a:gd name="f19" fmla="val 794"/>
                <a:gd name="f20" fmla="val 134"/>
                <a:gd name="f21" fmla="val 1163"/>
                <a:gd name="f22" fmla="val 1193"/>
                <a:gd name="f23" fmla="val 157"/>
                <a:gd name="f24" fmla="val 1219"/>
                <a:gd name="f25" fmla="val 189"/>
                <a:gd name="f26" fmla="val 1220"/>
                <a:gd name="f27" fmla="val 219"/>
                <a:gd name="f28" fmla="val 245"/>
                <a:gd name="f29" fmla="val 1195"/>
                <a:gd name="f30" fmla="val 1166"/>
                <a:gd name="f31" fmla="val 256"/>
                <a:gd name="f32" fmla="val 787"/>
                <a:gd name="f33" fmla="val 212"/>
                <a:gd name="f34" fmla="val 408"/>
                <a:gd name="f35" fmla="val 114"/>
                <a:gd name="f36" fmla="val 41"/>
                <a:gd name="f37" fmla="val 107"/>
                <a:gd name="f38" fmla="val 16"/>
                <a:gd name="f39" fmla="val 85"/>
                <a:gd name="f40" fmla="*/ f0 1 257"/>
                <a:gd name="f41" fmla="*/ f1 1 122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57"/>
                <a:gd name="f48" fmla="*/ f45 1 122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57" h="122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0" y="f22"/>
                    <a:pt x="f23" y="f24"/>
                    <a:pt x="f25" y="f26"/>
                  </a:cubicBezTo>
                  <a:cubicBezTo>
                    <a:pt x="f27" y="f26"/>
                    <a:pt x="f28" y="f29"/>
                    <a:pt x="f28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3" name="Google Shape;5060;p66">
              <a:extLst>
                <a:ext uri="{FF2B5EF4-FFF2-40B4-BE49-F238E27FC236}">
                  <a16:creationId xmlns:a16="http://schemas.microsoft.com/office/drawing/2014/main" id="{AB2756C6-6217-4CC4-AC0A-C4ADB4FD09D5}"/>
                </a:ext>
              </a:extLst>
            </p:cNvPr>
            <p:cNvSpPr/>
            <p:nvPr/>
          </p:nvSpPr>
          <p:spPr>
            <a:xfrm>
              <a:off x="8706441" y="569890"/>
              <a:ext cx="3995" cy="126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6"/>
                <a:gd name="f4" fmla="val 429"/>
                <a:gd name="f5" fmla="val 64"/>
                <a:gd name="f6" fmla="val 61"/>
                <a:gd name="f7" fmla="val 58"/>
                <a:gd name="f8" fmla="val 1"/>
                <a:gd name="f9" fmla="val 56"/>
                <a:gd name="f10" fmla="val 24"/>
                <a:gd name="f11" fmla="val 4"/>
                <a:gd name="f12" fmla="val 3"/>
                <a:gd name="f13" fmla="val 32"/>
                <a:gd name="f14" fmla="val 9"/>
                <a:gd name="f15" fmla="val 162"/>
                <a:gd name="f16" fmla="val 23"/>
                <a:gd name="f17" fmla="val 264"/>
                <a:gd name="f18" fmla="val 6"/>
                <a:gd name="f19" fmla="val 364"/>
                <a:gd name="f20" fmla="val 394"/>
                <a:gd name="f21" fmla="val 20"/>
                <a:gd name="f22" fmla="val 423"/>
                <a:gd name="f23" fmla="val 50"/>
                <a:gd name="f24" fmla="val 428"/>
                <a:gd name="f25" fmla="val 59"/>
                <a:gd name="f26" fmla="val 86"/>
                <a:gd name="f27" fmla="val 108"/>
                <a:gd name="f28" fmla="val 408"/>
                <a:gd name="f29" fmla="val 114"/>
                <a:gd name="f30" fmla="val 386"/>
                <a:gd name="f31" fmla="val 134"/>
                <a:gd name="f32" fmla="val 273"/>
                <a:gd name="f33" fmla="val 159"/>
                <a:gd name="f34" fmla="val 117"/>
                <a:gd name="f35" fmla="val 47"/>
                <a:gd name="f36" fmla="val 113"/>
                <a:gd name="f37" fmla="val 19"/>
                <a:gd name="f38" fmla="val 89"/>
                <a:gd name="f39" fmla="*/ f0 1 136"/>
                <a:gd name="f40" fmla="*/ f1 1 429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136"/>
                <a:gd name="f47" fmla="*/ f44 1 429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36" h="429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5"/>
                  </a:cubicBezTo>
                  <a:cubicBezTo>
                    <a:pt x="f10" y="f15"/>
                    <a:pt x="f16" y="f17"/>
                    <a:pt x="f18" y="f19"/>
                  </a:cubicBezTo>
                  <a:cubicBezTo>
                    <a:pt x="f2" y="f20"/>
                    <a:pt x="f21" y="f22"/>
                    <a:pt x="f23" y="f24"/>
                  </a:cubicBezTo>
                  <a:lnTo>
                    <a:pt x="f25" y="f24"/>
                  </a:ln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4" name="Google Shape;5061;p66">
              <a:extLst>
                <a:ext uri="{FF2B5EF4-FFF2-40B4-BE49-F238E27FC236}">
                  <a16:creationId xmlns:a16="http://schemas.microsoft.com/office/drawing/2014/main" id="{7590D387-93A6-4B80-8EB1-9F61038DDEE5}"/>
                </a:ext>
              </a:extLst>
            </p:cNvPr>
            <p:cNvSpPr/>
            <p:nvPr/>
          </p:nvSpPr>
          <p:spPr>
            <a:xfrm>
              <a:off x="8574978" y="655149"/>
              <a:ext cx="43818" cy="327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2"/>
                <a:gd name="f4" fmla="val 1116"/>
                <a:gd name="f5" fmla="val 61"/>
                <a:gd name="f6" fmla="val 47"/>
                <a:gd name="f7" fmla="val 32"/>
                <a:gd name="f8" fmla="val 5"/>
                <a:gd name="f9" fmla="val 22"/>
                <a:gd name="f10" fmla="val 16"/>
                <a:gd name="f11" fmla="val 37"/>
                <a:gd name="f12" fmla="val 73"/>
                <a:gd name="f13" fmla="val 94"/>
                <a:gd name="f14" fmla="val 425"/>
                <a:gd name="f15" fmla="val 507"/>
                <a:gd name="f16" fmla="val 889"/>
                <a:gd name="f17" fmla="val 849"/>
                <a:gd name="f18" fmla="val 1403"/>
                <a:gd name="f19" fmla="val 1110"/>
                <a:gd name="f20" fmla="val 1410"/>
                <a:gd name="f21" fmla="val 1114"/>
                <a:gd name="f22" fmla="val 1420"/>
                <a:gd name="f23" fmla="val 1115"/>
                <a:gd name="f24" fmla="val 1429"/>
                <a:gd name="f25" fmla="val 1449"/>
                <a:gd name="f26" fmla="val 1467"/>
                <a:gd name="f27" fmla="val 1105"/>
                <a:gd name="f28" fmla="val 1477"/>
                <a:gd name="f29" fmla="val 1084"/>
                <a:gd name="f30" fmla="val 1491"/>
                <a:gd name="f31" fmla="val 1057"/>
                <a:gd name="f32" fmla="val 1480"/>
                <a:gd name="f33" fmla="val 1024"/>
                <a:gd name="f34" fmla="val 1453"/>
                <a:gd name="f35" fmla="val 1010"/>
                <a:gd name="f36" fmla="val 949"/>
                <a:gd name="f37" fmla="val 754"/>
                <a:gd name="f38" fmla="val 496"/>
                <a:gd name="f39" fmla="val 419"/>
                <a:gd name="f40" fmla="val 100"/>
                <a:gd name="f41" fmla="val 89"/>
                <a:gd name="f42" fmla="val 75"/>
                <a:gd name="f43" fmla="*/ f0 1 1492"/>
                <a:gd name="f44" fmla="*/ f1 1 1116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492"/>
                <a:gd name="f51" fmla="*/ f48 1 1116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492" h="111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2" y="f12"/>
                    <a:pt x="f9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10"/>
                  </a:cubicBezTo>
                  <a:cubicBezTo>
                    <a:pt x="f41" y="f8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5" name="Google Shape;5062;p66">
              <a:extLst>
                <a:ext uri="{FF2B5EF4-FFF2-40B4-BE49-F238E27FC236}">
                  <a16:creationId xmlns:a16="http://schemas.microsoft.com/office/drawing/2014/main" id="{C60E8A2C-45BD-474C-B966-AEF17B3BF644}"/>
                </a:ext>
              </a:extLst>
            </p:cNvPr>
            <p:cNvSpPr/>
            <p:nvPr/>
          </p:nvSpPr>
          <p:spPr>
            <a:xfrm>
              <a:off x="8583911" y="647395"/>
              <a:ext cx="16267" cy="146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"/>
                <a:gd name="f4" fmla="val 498"/>
                <a:gd name="f5" fmla="val 62"/>
                <a:gd name="f6" fmla="val 1"/>
                <a:gd name="f7" fmla="val 50"/>
                <a:gd name="f8" fmla="val 37"/>
                <a:gd name="f9" fmla="val 5"/>
                <a:gd name="f10" fmla="val 27"/>
                <a:gd name="f11" fmla="val 14"/>
                <a:gd name="f12" fmla="val 2"/>
                <a:gd name="f13" fmla="val 34"/>
                <a:gd name="f14" fmla="val 68"/>
                <a:gd name="f15" fmla="val 21"/>
                <a:gd name="f16" fmla="val 91"/>
                <a:gd name="f17" fmla="val 151"/>
                <a:gd name="f18" fmla="val 239"/>
                <a:gd name="f19" fmla="val 299"/>
                <a:gd name="f20" fmla="val 373"/>
                <a:gd name="f21" fmla="val 458"/>
                <a:gd name="f22" fmla="val 488"/>
                <a:gd name="f23" fmla="val 468"/>
                <a:gd name="f24" fmla="val 495"/>
                <a:gd name="f25" fmla="val 479"/>
                <a:gd name="f26" fmla="val 491"/>
                <a:gd name="f27" fmla="val 507"/>
                <a:gd name="f28" fmla="val 525"/>
                <a:gd name="f29" fmla="val 535"/>
                <a:gd name="f30" fmla="val 477"/>
                <a:gd name="f31" fmla="val 452"/>
                <a:gd name="f32" fmla="val 548"/>
                <a:gd name="f33" fmla="val 418"/>
                <a:gd name="f34" fmla="val 522"/>
                <a:gd name="f35" fmla="val 401"/>
                <a:gd name="f36" fmla="val 368"/>
                <a:gd name="f37" fmla="val 289"/>
                <a:gd name="f38" fmla="val 227"/>
                <a:gd name="f39" fmla="val 162"/>
                <a:gd name="f40" fmla="val 102"/>
                <a:gd name="f41" fmla="val 19"/>
                <a:gd name="f42" fmla="val 92"/>
                <a:gd name="f43" fmla="val 7"/>
                <a:gd name="f44" fmla="val 77"/>
                <a:gd name="f45" fmla="*/ f0 1 554"/>
                <a:gd name="f46" fmla="*/ f1 1 49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554"/>
                <a:gd name="f53" fmla="*/ f50 1 49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554" h="4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6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6" name="Google Shape;5063;p66">
              <a:extLst>
                <a:ext uri="{FF2B5EF4-FFF2-40B4-BE49-F238E27FC236}">
                  <a16:creationId xmlns:a16="http://schemas.microsoft.com/office/drawing/2014/main" id="{71198CC8-16A9-4722-AF84-B007BAE1F30E}"/>
                </a:ext>
              </a:extLst>
            </p:cNvPr>
            <p:cNvSpPr/>
            <p:nvPr/>
          </p:nvSpPr>
          <p:spPr>
            <a:xfrm>
              <a:off x="8578269" y="539377"/>
              <a:ext cx="71807" cy="867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45"/>
                <a:gd name="f4" fmla="val 2955"/>
                <a:gd name="f5" fmla="val 63"/>
                <a:gd name="f6" fmla="val 1"/>
                <a:gd name="f7" fmla="val 53"/>
                <a:gd name="f8" fmla="val 43"/>
                <a:gd name="f9" fmla="val 4"/>
                <a:gd name="f10" fmla="val 33"/>
                <a:gd name="f11" fmla="val 10"/>
                <a:gd name="f12" fmla="val 8"/>
                <a:gd name="f13" fmla="val 29"/>
                <a:gd name="f14" fmla="val 62"/>
                <a:gd name="f15" fmla="val 19"/>
                <a:gd name="f16" fmla="val 87"/>
                <a:gd name="f17" fmla="val 333"/>
                <a:gd name="f18" fmla="val 556"/>
                <a:gd name="f19" fmla="val 721"/>
                <a:gd name="f20" fmla="val 976"/>
                <a:gd name="f21" fmla="val 1099"/>
                <a:gd name="f22" fmla="val 1383"/>
                <a:gd name="f23" fmla="val 1543"/>
                <a:gd name="f24" fmla="val 1862"/>
                <a:gd name="f25" fmla="val 2002"/>
                <a:gd name="f26" fmla="val 2357"/>
                <a:gd name="f27" fmla="val 2333"/>
                <a:gd name="f28" fmla="val 2927"/>
                <a:gd name="f29" fmla="val 2343"/>
                <a:gd name="f30" fmla="val 2944"/>
                <a:gd name="f31" fmla="val 2362"/>
                <a:gd name="f32" fmla="val 2954"/>
                <a:gd name="f33" fmla="val 2380"/>
                <a:gd name="f34" fmla="val 2390"/>
                <a:gd name="f35" fmla="val 2400"/>
                <a:gd name="f36" fmla="val 2951"/>
                <a:gd name="f37" fmla="val 2409"/>
                <a:gd name="f38" fmla="val 2436"/>
                <a:gd name="f39" fmla="val 2928"/>
                <a:gd name="f40" fmla="val 2897"/>
                <a:gd name="f41" fmla="val 2429"/>
                <a:gd name="f42" fmla="val 2870"/>
                <a:gd name="f43" fmla="val 2091"/>
                <a:gd name="f44" fmla="val 2289"/>
                <a:gd name="f45" fmla="val 1629"/>
                <a:gd name="f46" fmla="val 1789"/>
                <a:gd name="f47" fmla="val 1181"/>
                <a:gd name="f48" fmla="val 1306"/>
                <a:gd name="f49" fmla="val 805"/>
                <a:gd name="f50" fmla="val 903"/>
                <a:gd name="f51" fmla="val 419"/>
                <a:gd name="f52" fmla="val 486"/>
                <a:gd name="f53" fmla="val 109"/>
                <a:gd name="f54" fmla="val 25"/>
                <a:gd name="f55" fmla="val 98"/>
                <a:gd name="f56" fmla="val 9"/>
                <a:gd name="f57" fmla="val 81"/>
                <a:gd name="f58" fmla="*/ f0 1 2445"/>
                <a:gd name="f59" fmla="*/ f1 1 295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2445"/>
                <a:gd name="f66" fmla="*/ f63 1 295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2445" h="29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0"/>
                  </a:cubicBezTo>
                  <a:cubicBezTo>
                    <a:pt x="f38" y="f39"/>
                    <a:pt x="f3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7" name="Google Shape;5064;p66">
              <a:extLst>
                <a:ext uri="{FF2B5EF4-FFF2-40B4-BE49-F238E27FC236}">
                  <a16:creationId xmlns:a16="http://schemas.microsoft.com/office/drawing/2014/main" id="{7A02F4BE-0CB0-43F1-8F2A-CEA62C8F0D6C}"/>
                </a:ext>
              </a:extLst>
            </p:cNvPr>
            <p:cNvSpPr/>
            <p:nvPr/>
          </p:nvSpPr>
          <p:spPr>
            <a:xfrm>
              <a:off x="8566108" y="507363"/>
              <a:ext cx="76096" cy="639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91"/>
                <a:gd name="f4" fmla="val 2176"/>
                <a:gd name="f5" fmla="val 62"/>
                <a:gd name="f6" fmla="val 46"/>
                <a:gd name="f7" fmla="val 31"/>
                <a:gd name="f8" fmla="val 7"/>
                <a:gd name="f9" fmla="val 20"/>
                <a:gd name="f10" fmla="val 21"/>
                <a:gd name="f11" fmla="val 44"/>
                <a:gd name="f12" fmla="val 3"/>
                <a:gd name="f13" fmla="val 78"/>
                <a:gd name="f14" fmla="val 27"/>
                <a:gd name="f15" fmla="val 96"/>
                <a:gd name="f16" fmla="val 2494"/>
                <a:gd name="f17" fmla="val 2164"/>
                <a:gd name="f18" fmla="val 2505"/>
                <a:gd name="f19" fmla="val 2173"/>
                <a:gd name="f20" fmla="val 2517"/>
                <a:gd name="f21" fmla="val 2530"/>
                <a:gd name="f22" fmla="val 2545"/>
                <a:gd name="f23" fmla="val 2562"/>
                <a:gd name="f24" fmla="val 2168"/>
                <a:gd name="f25" fmla="val 2571"/>
                <a:gd name="f26" fmla="val 2157"/>
                <a:gd name="f27" fmla="val 2133"/>
                <a:gd name="f28" fmla="val 2587"/>
                <a:gd name="f29" fmla="val 2099"/>
                <a:gd name="f30" fmla="val 2564"/>
                <a:gd name="f31" fmla="val 2080"/>
                <a:gd name="f32" fmla="val 12"/>
                <a:gd name="f33" fmla="val 86"/>
                <a:gd name="f34" fmla="val 4"/>
                <a:gd name="f35" fmla="val 74"/>
                <a:gd name="f36" fmla="*/ f0 1 2591"/>
                <a:gd name="f37" fmla="*/ f1 1 217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591"/>
                <a:gd name="f44" fmla="*/ f41 1 217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591" h="2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15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8" name="Google Shape;5065;p66">
              <a:extLst>
                <a:ext uri="{FF2B5EF4-FFF2-40B4-BE49-F238E27FC236}">
                  <a16:creationId xmlns:a16="http://schemas.microsoft.com/office/drawing/2014/main" id="{63728403-F539-4DEC-B2FE-D86B486A67C6}"/>
                </a:ext>
              </a:extLst>
            </p:cNvPr>
            <p:cNvSpPr/>
            <p:nvPr/>
          </p:nvSpPr>
          <p:spPr>
            <a:xfrm>
              <a:off x="8585347" y="581165"/>
              <a:ext cx="13569" cy="161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2"/>
                <a:gd name="f4" fmla="val 549"/>
                <a:gd name="f5" fmla="val 61"/>
                <a:gd name="f6" fmla="val 1"/>
                <a:gd name="f7" fmla="val 49"/>
                <a:gd name="f8" fmla="val 37"/>
                <a:gd name="f9" fmla="val 4"/>
                <a:gd name="f10" fmla="val 27"/>
                <a:gd name="f11" fmla="val 11"/>
                <a:gd name="f12" fmla="val 3"/>
                <a:gd name="f13" fmla="val 30"/>
                <a:gd name="f14" fmla="val 66"/>
                <a:gd name="f15" fmla="val 18"/>
                <a:gd name="f16" fmla="val 88"/>
                <a:gd name="f17" fmla="val 358"/>
                <a:gd name="f18" fmla="val 527"/>
                <a:gd name="f19" fmla="val 369"/>
                <a:gd name="f20" fmla="val 541"/>
                <a:gd name="f21" fmla="val 385"/>
                <a:gd name="f22" fmla="val 548"/>
                <a:gd name="f23" fmla="val 401"/>
                <a:gd name="f24" fmla="val 413"/>
                <a:gd name="f25" fmla="val 423"/>
                <a:gd name="f26" fmla="val 543"/>
                <a:gd name="f27" fmla="val 435"/>
                <a:gd name="f28" fmla="val 536"/>
                <a:gd name="f29" fmla="val 458"/>
                <a:gd name="f30" fmla="val 517"/>
                <a:gd name="f31" fmla="val 481"/>
                <a:gd name="f32" fmla="val 443"/>
                <a:gd name="f33" fmla="val 459"/>
                <a:gd name="f34" fmla="val 103"/>
                <a:gd name="f35" fmla="val 21"/>
                <a:gd name="f36" fmla="val 93"/>
                <a:gd name="f37" fmla="val 7"/>
                <a:gd name="f38" fmla="val 77"/>
                <a:gd name="f39" fmla="*/ f0 1 462"/>
                <a:gd name="f40" fmla="*/ f1 1 549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62"/>
                <a:gd name="f47" fmla="*/ f44 1 549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62" h="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9" name="Google Shape;5066;p66">
              <a:extLst>
                <a:ext uri="{FF2B5EF4-FFF2-40B4-BE49-F238E27FC236}">
                  <a16:creationId xmlns:a16="http://schemas.microsoft.com/office/drawing/2014/main" id="{6258B969-6EA6-4ACA-A27C-929D936EABAD}"/>
                </a:ext>
              </a:extLst>
            </p:cNvPr>
            <p:cNvSpPr/>
            <p:nvPr/>
          </p:nvSpPr>
          <p:spPr>
            <a:xfrm>
              <a:off x="8592635" y="323304"/>
              <a:ext cx="200628" cy="335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1"/>
                <a:gd name="f4" fmla="val 1143"/>
                <a:gd name="f5" fmla="val 3875"/>
                <a:gd name="f6" fmla="val 1"/>
                <a:gd name="f7" fmla="val 3304"/>
                <a:gd name="f8" fmla="val 2676"/>
                <a:gd name="f9" fmla="val 81"/>
                <a:gd name="f10" fmla="val 1916"/>
                <a:gd name="f11" fmla="val 247"/>
                <a:gd name="f12" fmla="val 1322"/>
                <a:gd name="f13" fmla="val 375"/>
                <a:gd name="f14" fmla="val 637"/>
                <a:gd name="f15" fmla="val 557"/>
                <a:gd name="f16" fmla="val 36"/>
                <a:gd name="f17" fmla="val 915"/>
                <a:gd name="f18" fmla="val 9"/>
                <a:gd name="f19" fmla="val 930"/>
                <a:gd name="f20" fmla="val 963"/>
                <a:gd name="f21" fmla="val 16"/>
                <a:gd name="f22" fmla="val 990"/>
                <a:gd name="f23" fmla="val 26"/>
                <a:gd name="f24" fmla="val 1007"/>
                <a:gd name="f25" fmla="val 44"/>
                <a:gd name="f26" fmla="val 1017"/>
                <a:gd name="f27" fmla="val 62"/>
                <a:gd name="f28" fmla="val 72"/>
                <a:gd name="f29" fmla="val 1015"/>
                <a:gd name="f30" fmla="val 90"/>
                <a:gd name="f31" fmla="val 1009"/>
                <a:gd name="f32" fmla="val 680"/>
                <a:gd name="f33" fmla="val 658"/>
                <a:gd name="f34" fmla="val 1355"/>
                <a:gd name="f35" fmla="val 482"/>
                <a:gd name="f36" fmla="val 1938"/>
                <a:gd name="f37" fmla="val 354"/>
                <a:gd name="f38" fmla="val 2692"/>
                <a:gd name="f39" fmla="val 189"/>
                <a:gd name="f40" fmla="val 3312"/>
                <a:gd name="f41" fmla="val 109"/>
                <a:gd name="f42" fmla="val 3874"/>
                <a:gd name="f43" fmla="val 4076"/>
                <a:gd name="f44" fmla="val 4270"/>
                <a:gd name="f45" fmla="val 120"/>
                <a:gd name="f46" fmla="val 4461"/>
                <a:gd name="f47" fmla="val 140"/>
                <a:gd name="f48" fmla="val 5372"/>
                <a:gd name="f49" fmla="val 237"/>
                <a:gd name="f50" fmla="val 6181"/>
                <a:gd name="f51" fmla="val 587"/>
                <a:gd name="f52" fmla="val 6732"/>
                <a:gd name="f53" fmla="val 1127"/>
                <a:gd name="f54" fmla="val 6743"/>
                <a:gd name="f55" fmla="val 1137"/>
                <a:gd name="f56" fmla="val 6758"/>
                <a:gd name="f57" fmla="val 6772"/>
                <a:gd name="f58" fmla="val 6786"/>
                <a:gd name="f59" fmla="val 6800"/>
                <a:gd name="f60" fmla="val 1135"/>
                <a:gd name="f61" fmla="val 6809"/>
                <a:gd name="f62" fmla="val 6830"/>
                <a:gd name="f63" fmla="val 1104"/>
                <a:gd name="f64" fmla="val 1070"/>
                <a:gd name="f65" fmla="val 1049"/>
                <a:gd name="f66" fmla="val 6238"/>
                <a:gd name="f67" fmla="val 492"/>
                <a:gd name="f68" fmla="val 5408"/>
                <a:gd name="f69" fmla="val 130"/>
                <a:gd name="f70" fmla="val 4472"/>
                <a:gd name="f71" fmla="val 32"/>
                <a:gd name="f72" fmla="val 4278"/>
                <a:gd name="f73" fmla="val 11"/>
                <a:gd name="f74" fmla="val 4080"/>
                <a:gd name="f75" fmla="*/ f0 1 6831"/>
                <a:gd name="f76" fmla="*/ f1 1 1143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6831"/>
                <a:gd name="f83" fmla="*/ f80 1 1143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6831" h="11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9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4"/>
                    <a:pt x="f57" y="f4"/>
                  </a:cubicBezTo>
                  <a:cubicBezTo>
                    <a:pt x="f58" y="f4"/>
                    <a:pt x="f59" y="f60"/>
                    <a:pt x="f61" y="f53"/>
                  </a:cubicBezTo>
                  <a:cubicBezTo>
                    <a:pt x="f62" y="f63"/>
                    <a:pt x="f62" y="f64"/>
                    <a:pt x="f61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0" name="Google Shape;5067;p66">
              <a:extLst>
                <a:ext uri="{FF2B5EF4-FFF2-40B4-BE49-F238E27FC236}">
                  <a16:creationId xmlns:a16="http://schemas.microsoft.com/office/drawing/2014/main" id="{D8C78399-8C62-4D86-B3CC-13D844A095B1}"/>
                </a:ext>
              </a:extLst>
            </p:cNvPr>
            <p:cNvSpPr/>
            <p:nvPr/>
          </p:nvSpPr>
          <p:spPr>
            <a:xfrm>
              <a:off x="8637010" y="345213"/>
              <a:ext cx="87142" cy="10570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967"/>
                <a:gd name="f5" fmla="val 1880"/>
                <a:gd name="f6" fmla="val 1299"/>
                <a:gd name="f7" fmla="val 695"/>
                <a:gd name="f8" fmla="val 114"/>
                <a:gd name="f9" fmla="val 50"/>
                <a:gd name="f10" fmla="val 251"/>
                <a:gd name="f11" fmla="val 20"/>
                <a:gd name="f12" fmla="val 257"/>
                <a:gd name="f13" fmla="val 287"/>
                <a:gd name="f14" fmla="val 7"/>
                <a:gd name="f15" fmla="val 317"/>
                <a:gd name="f16" fmla="val 13"/>
                <a:gd name="f17" fmla="val 341"/>
                <a:gd name="f18" fmla="val 36"/>
                <a:gd name="f19" fmla="val 60"/>
                <a:gd name="f20" fmla="val 66"/>
                <a:gd name="f21" fmla="val 70"/>
                <a:gd name="f22" fmla="val 71"/>
                <a:gd name="f23" fmla="val 358"/>
                <a:gd name="f24" fmla="val 709"/>
                <a:gd name="f25" fmla="val 222"/>
                <a:gd name="f26" fmla="val 1306"/>
                <a:gd name="f27" fmla="val 110"/>
                <a:gd name="f28" fmla="val 1878"/>
                <a:gd name="f29" fmla="val 2224"/>
                <a:gd name="f30" fmla="val 2560"/>
                <a:gd name="f31" fmla="val 151"/>
                <a:gd name="f32" fmla="val 2890"/>
                <a:gd name="f33" fmla="val 253"/>
                <a:gd name="f34" fmla="val 2896"/>
                <a:gd name="f35" fmla="val 255"/>
                <a:gd name="f36" fmla="val 2901"/>
                <a:gd name="f37" fmla="val 256"/>
                <a:gd name="f38" fmla="val 2907"/>
                <a:gd name="f39" fmla="val 2931"/>
                <a:gd name="f40" fmla="val 2951"/>
                <a:gd name="f41" fmla="val 240"/>
                <a:gd name="f42" fmla="val 2958"/>
                <a:gd name="f43" fmla="val 217"/>
                <a:gd name="f44" fmla="val 189"/>
                <a:gd name="f45" fmla="val 159"/>
                <a:gd name="f46" fmla="val 2923"/>
                <a:gd name="f47" fmla="val 149"/>
                <a:gd name="f48" fmla="val 2581"/>
                <a:gd name="f49" fmla="val 43"/>
                <a:gd name="f50" fmla="val 2235"/>
                <a:gd name="f51" fmla="*/ f1 1 2967"/>
                <a:gd name="f52" fmla="*/ f2 1 360"/>
                <a:gd name="f53" fmla="val f3"/>
                <a:gd name="f54" fmla="val f4"/>
                <a:gd name="f55" fmla="val f0"/>
                <a:gd name="f56" fmla="+- f55 0 f53"/>
                <a:gd name="f57" fmla="+- f54 0 f53"/>
                <a:gd name="f58" fmla="*/ f57 1 2967"/>
                <a:gd name="f59" fmla="*/ f56 1 360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2967" h="360">
                  <a:moveTo>
                    <a:pt x="f5" y="f3"/>
                  </a:moveTo>
                  <a:cubicBezTo>
                    <a:pt x="f6" y="f3"/>
                    <a:pt x="f7" y="f8"/>
                    <a:pt x="f9" y="f10"/>
                  </a:cubicBezTo>
                  <a:cubicBezTo>
                    <a:pt x="f11" y="f12"/>
                    <a:pt x="f3" y="f13"/>
                    <a:pt x="f14" y="f15"/>
                  </a:cubicBezTo>
                  <a:cubicBezTo>
                    <a:pt x="f16" y="f17"/>
                    <a:pt x="f18" y="f0"/>
                    <a:pt x="f19" y="f0"/>
                  </a:cubicBezTo>
                  <a:cubicBezTo>
                    <a:pt x="f20" y="f0"/>
                    <a:pt x="f21" y="f0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" y="f44"/>
                    <a:pt x="f40" y="f45"/>
                    <a:pt x="f46" y="f47"/>
                  </a:cubicBezTo>
                  <a:cubicBezTo>
                    <a:pt x="f48" y="f49"/>
                    <a:pt x="f50" y="f3"/>
                    <a:pt x="f5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1" name="Google Shape;5068;p66">
              <a:extLst>
                <a:ext uri="{FF2B5EF4-FFF2-40B4-BE49-F238E27FC236}">
                  <a16:creationId xmlns:a16="http://schemas.microsoft.com/office/drawing/2014/main" id="{D50A93B8-72A7-4EE5-9D41-A324D11A6190}"/>
                </a:ext>
              </a:extLst>
            </p:cNvPr>
            <p:cNvSpPr/>
            <p:nvPr/>
          </p:nvSpPr>
          <p:spPr>
            <a:xfrm>
              <a:off x="8546905" y="449738"/>
              <a:ext cx="166320" cy="64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3"/>
                <a:gd name="f4" fmla="val 2186"/>
                <a:gd name="f5" fmla="val 62"/>
                <a:gd name="f6" fmla="val 45"/>
                <a:gd name="f7" fmla="val 29"/>
                <a:gd name="f8" fmla="val 8"/>
                <a:gd name="f9" fmla="val 18"/>
                <a:gd name="f10" fmla="val 22"/>
                <a:gd name="f11" fmla="val 1"/>
                <a:gd name="f12" fmla="val 46"/>
                <a:gd name="f13" fmla="val 5"/>
                <a:gd name="f14" fmla="val 82"/>
                <a:gd name="f15" fmla="val 99"/>
                <a:gd name="f16" fmla="val 1628"/>
                <a:gd name="f17" fmla="val 1301"/>
                <a:gd name="f18" fmla="val 3608"/>
                <a:gd name="f19" fmla="val 2043"/>
                <a:gd name="f20" fmla="val 5603"/>
                <a:gd name="f21" fmla="val 2185"/>
                <a:gd name="f22" fmla="val 5606"/>
                <a:gd name="f23" fmla="val 5634"/>
                <a:gd name="f24" fmla="val 5659"/>
                <a:gd name="f25" fmla="val 2164"/>
                <a:gd name="f26" fmla="val 5662"/>
                <a:gd name="f27" fmla="val 2135"/>
                <a:gd name="f28" fmla="val 2105"/>
                <a:gd name="f29" fmla="val 5640"/>
                <a:gd name="f30" fmla="val 2078"/>
                <a:gd name="f31" fmla="val 5610"/>
                <a:gd name="f32" fmla="val 2077"/>
                <a:gd name="f33" fmla="val 3635"/>
                <a:gd name="f34" fmla="val 1934"/>
                <a:gd name="f35" fmla="val 1677"/>
                <a:gd name="f36" fmla="val 1201"/>
                <a:gd name="f37" fmla="val 95"/>
                <a:gd name="f38" fmla="val 12"/>
                <a:gd name="f39" fmla="val 85"/>
                <a:gd name="f40" fmla="val 4"/>
                <a:gd name="f41" fmla="val 73"/>
                <a:gd name="f42" fmla="*/ f0 1 5663"/>
                <a:gd name="f43" fmla="*/ f1 1 218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5663"/>
                <a:gd name="f50" fmla="*/ f47 1 218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5663" h="218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7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22" y="f21"/>
                  </a:lnTo>
                  <a:cubicBezTo>
                    <a:pt x="f23" y="f21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2" name="Google Shape;5069;p66">
              <a:extLst>
                <a:ext uri="{FF2B5EF4-FFF2-40B4-BE49-F238E27FC236}">
                  <a16:creationId xmlns:a16="http://schemas.microsoft.com/office/drawing/2014/main" id="{B483FA1D-178D-48DA-8BE2-E15C0879386C}"/>
                </a:ext>
              </a:extLst>
            </p:cNvPr>
            <p:cNvSpPr/>
            <p:nvPr/>
          </p:nvSpPr>
          <p:spPr>
            <a:xfrm>
              <a:off x="8581122" y="455727"/>
              <a:ext cx="76187" cy="342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94"/>
                <a:gd name="f4" fmla="val 1166"/>
                <a:gd name="f5" fmla="val 63"/>
                <a:gd name="f6" fmla="val 1"/>
                <a:gd name="f7" fmla="val 42"/>
                <a:gd name="f8" fmla="val 21"/>
                <a:gd name="f9" fmla="val 13"/>
                <a:gd name="f10" fmla="val 12"/>
                <a:gd name="f11" fmla="val 32"/>
                <a:gd name="f12" fmla="val 60"/>
                <a:gd name="f13" fmla="val 93"/>
                <a:gd name="f14" fmla="val 39"/>
                <a:gd name="f15" fmla="val 106"/>
                <a:gd name="f16" fmla="val 848"/>
                <a:gd name="f17" fmla="val 483"/>
                <a:gd name="f18" fmla="val 1678"/>
                <a:gd name="f19" fmla="val 839"/>
                <a:gd name="f20" fmla="val 2511"/>
                <a:gd name="f21" fmla="val 1162"/>
                <a:gd name="f22" fmla="val 2518"/>
                <a:gd name="f23" fmla="val 1164"/>
                <a:gd name="f24" fmla="val 2524"/>
                <a:gd name="f25" fmla="val 1165"/>
                <a:gd name="f26" fmla="val 2531"/>
                <a:gd name="f27" fmla="val 2553"/>
                <a:gd name="f28" fmla="val 2574"/>
                <a:gd name="f29" fmla="val 1152"/>
                <a:gd name="f30" fmla="val 2583"/>
                <a:gd name="f31" fmla="val 1132"/>
                <a:gd name="f32" fmla="val 1104"/>
                <a:gd name="f33" fmla="val 2580"/>
                <a:gd name="f34" fmla="val 1071"/>
                <a:gd name="f35" fmla="val 2551"/>
                <a:gd name="f36" fmla="val 1061"/>
                <a:gd name="f37" fmla="val 1721"/>
                <a:gd name="f38" fmla="val 736"/>
                <a:gd name="f39" fmla="val 892"/>
                <a:gd name="f40" fmla="val 380"/>
                <a:gd name="f41" fmla="val 86"/>
                <a:gd name="f42" fmla="val 6"/>
                <a:gd name="f43" fmla="val 79"/>
                <a:gd name="f44" fmla="val 2"/>
                <a:gd name="f45" fmla="val 71"/>
                <a:gd name="f46" fmla="*/ f0 1 2594"/>
                <a:gd name="f47" fmla="*/ f1 1 1166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2594"/>
                <a:gd name="f54" fmla="*/ f51 1 1166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2594" h="11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0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3" name="Google Shape;5070;p66">
              <a:extLst>
                <a:ext uri="{FF2B5EF4-FFF2-40B4-BE49-F238E27FC236}">
                  <a16:creationId xmlns:a16="http://schemas.microsoft.com/office/drawing/2014/main" id="{18E80384-0116-4924-B137-FB335CF6C2B6}"/>
                </a:ext>
              </a:extLst>
            </p:cNvPr>
            <p:cNvSpPr/>
            <p:nvPr/>
          </p:nvSpPr>
          <p:spPr>
            <a:xfrm>
              <a:off x="8615714" y="451174"/>
              <a:ext cx="27633" cy="12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1"/>
                <a:gd name="f4" fmla="val 433"/>
                <a:gd name="f5" fmla="val 62"/>
                <a:gd name="f6" fmla="val 1"/>
                <a:gd name="f7" fmla="val 41"/>
                <a:gd name="f8" fmla="val 21"/>
                <a:gd name="f9" fmla="val 14"/>
                <a:gd name="f10" fmla="val 13"/>
                <a:gd name="f11" fmla="val 36"/>
                <a:gd name="f12" fmla="val 64"/>
                <a:gd name="f13" fmla="val 15"/>
                <a:gd name="f14" fmla="val 97"/>
                <a:gd name="f15" fmla="val 43"/>
                <a:gd name="f16" fmla="val 107"/>
                <a:gd name="f17" fmla="val 858"/>
                <a:gd name="f18" fmla="val 429"/>
                <a:gd name="f19" fmla="val 863"/>
                <a:gd name="f20" fmla="val 431"/>
                <a:gd name="f21" fmla="val 870"/>
                <a:gd name="f22" fmla="val 878"/>
                <a:gd name="f23" fmla="val 899"/>
                <a:gd name="f24" fmla="val 919"/>
                <a:gd name="f25" fmla="val 419"/>
                <a:gd name="f26" fmla="val 927"/>
                <a:gd name="f27" fmla="val 399"/>
                <a:gd name="f28" fmla="val 940"/>
                <a:gd name="f29" fmla="val 370"/>
                <a:gd name="f30" fmla="val 926"/>
                <a:gd name="f31" fmla="val 339"/>
                <a:gd name="f32" fmla="val 898"/>
                <a:gd name="f33" fmla="val 327"/>
                <a:gd name="f34" fmla="val 84"/>
                <a:gd name="f35" fmla="val 6"/>
                <a:gd name="f36" fmla="val 77"/>
                <a:gd name="f37" fmla="val 2"/>
                <a:gd name="f38" fmla="val 70"/>
                <a:gd name="f39" fmla="*/ f0 1 941"/>
                <a:gd name="f40" fmla="*/ f1 1 433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941"/>
                <a:gd name="f47" fmla="*/ f44 1 433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941" h="43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4" name="Google Shape;5071;p66">
              <a:extLst>
                <a:ext uri="{FF2B5EF4-FFF2-40B4-BE49-F238E27FC236}">
                  <a16:creationId xmlns:a16="http://schemas.microsoft.com/office/drawing/2014/main" id="{5A96CC1F-A1D2-4A60-ACC9-8498714C4862}"/>
                </a:ext>
              </a:extLst>
            </p:cNvPr>
            <p:cNvSpPr/>
            <p:nvPr/>
          </p:nvSpPr>
          <p:spPr>
            <a:xfrm>
              <a:off x="8694051" y="438015"/>
              <a:ext cx="11164" cy="622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380"/>
                <a:gd name="f5" fmla="val 212"/>
                <a:gd name="f6" fmla="val 61"/>
                <a:gd name="f7" fmla="val 1"/>
                <a:gd name="f8" fmla="val 40"/>
                <a:gd name="f9" fmla="val 19"/>
                <a:gd name="f10" fmla="val 13"/>
                <a:gd name="f11" fmla="val 11"/>
                <a:gd name="f12" fmla="val 35"/>
                <a:gd name="f13" fmla="val 63"/>
                <a:gd name="f14" fmla="val 12"/>
                <a:gd name="f15" fmla="val 96"/>
                <a:gd name="f16" fmla="val 41"/>
                <a:gd name="f17" fmla="val 106"/>
                <a:gd name="f18" fmla="val 297"/>
                <a:gd name="f19" fmla="val 207"/>
                <a:gd name="f20" fmla="val 303"/>
                <a:gd name="f21" fmla="val 210"/>
                <a:gd name="f22" fmla="val 310"/>
                <a:gd name="f23" fmla="val 317"/>
                <a:gd name="f24" fmla="val 338"/>
                <a:gd name="f25" fmla="val 197"/>
                <a:gd name="f26" fmla="val 367"/>
                <a:gd name="f27" fmla="val 177"/>
                <a:gd name="f28" fmla="val 149"/>
                <a:gd name="f29" fmla="val 365"/>
                <a:gd name="f30" fmla="val 118"/>
                <a:gd name="f31" fmla="val 337"/>
                <a:gd name="f32" fmla="val 82"/>
                <a:gd name="f33" fmla="val 5"/>
                <a:gd name="f34" fmla="val 75"/>
                <a:gd name="f35" fmla="val 2"/>
                <a:gd name="f36" fmla="val 68"/>
                <a:gd name="f37" fmla="*/ f1 1 380"/>
                <a:gd name="f38" fmla="*/ f2 1 212"/>
                <a:gd name="f39" fmla="val f3"/>
                <a:gd name="f40" fmla="val f4"/>
                <a:gd name="f41" fmla="val f5"/>
                <a:gd name="f42" fmla="+- f41 0 f39"/>
                <a:gd name="f43" fmla="+- f40 0 f39"/>
                <a:gd name="f44" fmla="*/ f43 1 380"/>
                <a:gd name="f45" fmla="*/ f42 1 212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380" h="212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7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5"/>
                    <a:pt x="f23" y="f5"/>
                  </a:cubicBezTo>
                  <a:cubicBezTo>
                    <a:pt x="f24" y="f5"/>
                    <a:pt x="f0" y="f25"/>
                    <a:pt x="f26" y="f27"/>
                  </a:cubicBezTo>
                  <a:cubicBezTo>
                    <a:pt x="f4" y="f28"/>
                    <a:pt x="f29" y="f30"/>
                    <a:pt x="f31" y="f17"/>
                  </a:cubicBezTo>
                  <a:lnTo>
                    <a:pt x="f32" y="f33"/>
                  </a:lnTo>
                  <a:cubicBezTo>
                    <a:pt x="f34" y="f35"/>
                    <a:pt x="f36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5" name="Google Shape;5072;p66">
              <a:extLst>
                <a:ext uri="{FF2B5EF4-FFF2-40B4-BE49-F238E27FC236}">
                  <a16:creationId xmlns:a16="http://schemas.microsoft.com/office/drawing/2014/main" id="{97CF86D5-BBFF-43E3-8134-BADFCE821A7B}"/>
                </a:ext>
              </a:extLst>
            </p:cNvPr>
            <p:cNvSpPr/>
            <p:nvPr/>
          </p:nvSpPr>
          <p:spPr>
            <a:xfrm>
              <a:off x="8761954" y="256544"/>
              <a:ext cx="21232" cy="281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3"/>
                <a:gd name="f4" fmla="val 959"/>
                <a:gd name="f5" fmla="val 659"/>
                <a:gd name="f6" fmla="val 640"/>
                <a:gd name="f7" fmla="val 620"/>
                <a:gd name="f8" fmla="val 11"/>
                <a:gd name="f9" fmla="val 610"/>
                <a:gd name="f10" fmla="val 30"/>
                <a:gd name="f11" fmla="val 449"/>
                <a:gd name="f12" fmla="val 332"/>
                <a:gd name="f13" fmla="val 252"/>
                <a:gd name="f14" fmla="val 613"/>
                <a:gd name="f15" fmla="val 20"/>
                <a:gd name="f16" fmla="val 866"/>
                <a:gd name="f17" fmla="val 889"/>
                <a:gd name="f18" fmla="val 925"/>
                <a:gd name="f19" fmla="val 24"/>
                <a:gd name="f20" fmla="val 945"/>
                <a:gd name="f21" fmla="val 34"/>
                <a:gd name="f22" fmla="val 953"/>
                <a:gd name="f23" fmla="val 48"/>
                <a:gd name="f24" fmla="val 61"/>
                <a:gd name="f25" fmla="val 77"/>
                <a:gd name="f26" fmla="val 91"/>
                <a:gd name="f27" fmla="val 103"/>
                <a:gd name="f28" fmla="val 942"/>
                <a:gd name="f29" fmla="val 339"/>
                <a:gd name="f30" fmla="val 681"/>
                <a:gd name="f31" fmla="val 544"/>
                <a:gd name="f32" fmla="val 394"/>
                <a:gd name="f33" fmla="val 708"/>
                <a:gd name="f34" fmla="val 82"/>
                <a:gd name="f35" fmla="val 722"/>
                <a:gd name="f36" fmla="val 55"/>
                <a:gd name="f37" fmla="val 711"/>
                <a:gd name="f38" fmla="val 684"/>
                <a:gd name="f39" fmla="val 6"/>
                <a:gd name="f40" fmla="val 676"/>
                <a:gd name="f41" fmla="val 2"/>
                <a:gd name="f42" fmla="val 668"/>
                <a:gd name="f43" fmla="*/ f0 1 723"/>
                <a:gd name="f44" fmla="*/ f1 1 959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723"/>
                <a:gd name="f51" fmla="*/ f48 1 959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723" h="9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2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2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15"/>
                    <a:pt x="f38" y="f39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6" name="Google Shape;5073;p66">
              <a:extLst>
                <a:ext uri="{FF2B5EF4-FFF2-40B4-BE49-F238E27FC236}">
                  <a16:creationId xmlns:a16="http://schemas.microsoft.com/office/drawing/2014/main" id="{1205617D-6440-4903-B374-12302338F5C6}"/>
                </a:ext>
              </a:extLst>
            </p:cNvPr>
            <p:cNvSpPr/>
            <p:nvPr/>
          </p:nvSpPr>
          <p:spPr>
            <a:xfrm>
              <a:off x="8744032" y="260448"/>
              <a:ext cx="13834" cy="131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1"/>
                <a:gd name="f4" fmla="val 448"/>
                <a:gd name="f5" fmla="val 409"/>
                <a:gd name="f6" fmla="val 395"/>
                <a:gd name="f7" fmla="val 381"/>
                <a:gd name="f8" fmla="val 5"/>
                <a:gd name="f9" fmla="val 371"/>
                <a:gd name="f10" fmla="val 16"/>
                <a:gd name="f11" fmla="val 23"/>
                <a:gd name="f12" fmla="val 352"/>
                <a:gd name="f13" fmla="val 1"/>
                <a:gd name="f14" fmla="val 373"/>
                <a:gd name="f15" fmla="val 22"/>
                <a:gd name="f16" fmla="val 431"/>
                <a:gd name="f17" fmla="val 32"/>
                <a:gd name="f18" fmla="val 441"/>
                <a:gd name="f19" fmla="val 46"/>
                <a:gd name="f20" fmla="val 447"/>
                <a:gd name="f21" fmla="val 60"/>
                <a:gd name="f22" fmla="val 75"/>
                <a:gd name="f23" fmla="val 89"/>
                <a:gd name="f24" fmla="val 100"/>
                <a:gd name="f25" fmla="val 433"/>
                <a:gd name="f26" fmla="val 446"/>
                <a:gd name="f27" fmla="val 95"/>
                <a:gd name="f28" fmla="val 470"/>
                <a:gd name="f29" fmla="val 74"/>
                <a:gd name="f30" fmla="val 38"/>
                <a:gd name="f31" fmla="val 449"/>
                <a:gd name="f32" fmla="val 17"/>
                <a:gd name="f33" fmla="val 438"/>
                <a:gd name="f34" fmla="val 6"/>
                <a:gd name="f35" fmla="val 423"/>
                <a:gd name="f36" fmla="*/ f0 1 471"/>
                <a:gd name="f37" fmla="*/ f1 1 448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71"/>
                <a:gd name="f44" fmla="*/ f41 1 448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1" h="4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5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28" y="f30"/>
                    <a:pt x="f31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7" name="Google Shape;5074;p66">
              <a:extLst>
                <a:ext uri="{FF2B5EF4-FFF2-40B4-BE49-F238E27FC236}">
                  <a16:creationId xmlns:a16="http://schemas.microsoft.com/office/drawing/2014/main" id="{76F5842D-081D-442E-9042-ED82EE226354}"/>
                </a:ext>
              </a:extLst>
            </p:cNvPr>
            <p:cNvSpPr/>
            <p:nvPr/>
          </p:nvSpPr>
          <p:spPr>
            <a:xfrm>
              <a:off x="8541062" y="211043"/>
              <a:ext cx="160184" cy="1410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4"/>
                <a:gd name="f4" fmla="val 4801"/>
                <a:gd name="f5" fmla="val 5390"/>
                <a:gd name="f6" fmla="val 5375"/>
                <a:gd name="f7" fmla="val 5360"/>
                <a:gd name="f8" fmla="val 6"/>
                <a:gd name="f9" fmla="val 5349"/>
                <a:gd name="f10" fmla="val 19"/>
                <a:gd name="f11" fmla="val 3808"/>
                <a:gd name="f12" fmla="val 1824"/>
                <a:gd name="f13" fmla="val 2020"/>
                <a:gd name="f14" fmla="val 3399"/>
                <a:gd name="f15" fmla="val 33"/>
                <a:gd name="f16" fmla="val 4700"/>
                <a:gd name="f17" fmla="val 7"/>
                <a:gd name="f18" fmla="val 4717"/>
                <a:gd name="f19" fmla="val 4751"/>
                <a:gd name="f20" fmla="val 16"/>
                <a:gd name="f21" fmla="val 4777"/>
                <a:gd name="f22" fmla="val 27"/>
                <a:gd name="f23" fmla="val 4792"/>
                <a:gd name="f24" fmla="val 44"/>
                <a:gd name="f25" fmla="val 63"/>
                <a:gd name="f26" fmla="val 73"/>
                <a:gd name="f27" fmla="val 84"/>
                <a:gd name="f28" fmla="val 4799"/>
                <a:gd name="f29" fmla="val 91"/>
                <a:gd name="f30" fmla="val 2087"/>
                <a:gd name="f31" fmla="val 3486"/>
                <a:gd name="f32" fmla="val 3882"/>
                <a:gd name="f33" fmla="val 1904"/>
                <a:gd name="f34" fmla="val 5432"/>
                <a:gd name="f35" fmla="val 90"/>
                <a:gd name="f36" fmla="val 5453"/>
                <a:gd name="f37" fmla="val 67"/>
                <a:gd name="f38" fmla="val 5449"/>
                <a:gd name="f39" fmla="val 5426"/>
                <a:gd name="f40" fmla="val 14"/>
                <a:gd name="f41" fmla="val 5416"/>
                <a:gd name="f42" fmla="val 5"/>
                <a:gd name="f43" fmla="val 5403"/>
                <a:gd name="f44" fmla="*/ f0 1 5454"/>
                <a:gd name="f45" fmla="*/ f1 1 4801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454"/>
                <a:gd name="f52" fmla="*/ f49 1 4801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454" h="48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23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15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8" name="Google Shape;5075;p66">
              <a:extLst>
                <a:ext uri="{FF2B5EF4-FFF2-40B4-BE49-F238E27FC236}">
                  <a16:creationId xmlns:a16="http://schemas.microsoft.com/office/drawing/2014/main" id="{C413F566-A521-45BF-AA66-523F147D93C6}"/>
                </a:ext>
              </a:extLst>
            </p:cNvPr>
            <p:cNvSpPr/>
            <p:nvPr/>
          </p:nvSpPr>
          <p:spPr>
            <a:xfrm>
              <a:off x="8619591" y="231727"/>
              <a:ext cx="42583" cy="418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0"/>
                <a:gd name="f4" fmla="val 1426"/>
                <a:gd name="f5" fmla="val 1389"/>
                <a:gd name="f6" fmla="val 1"/>
                <a:gd name="f7" fmla="val 1374"/>
                <a:gd name="f8" fmla="val 1360"/>
                <a:gd name="f9" fmla="val 6"/>
                <a:gd name="f10" fmla="val 1349"/>
                <a:gd name="f11" fmla="val 17"/>
                <a:gd name="f12" fmla="val 22"/>
                <a:gd name="f13" fmla="val 1330"/>
                <a:gd name="f14" fmla="val 1351"/>
                <a:gd name="f15" fmla="val 1387"/>
                <a:gd name="f16" fmla="val 1409"/>
                <a:gd name="f17" fmla="val 32"/>
                <a:gd name="f18" fmla="val 1419"/>
                <a:gd name="f19" fmla="val 46"/>
                <a:gd name="f20" fmla="val 1425"/>
                <a:gd name="f21" fmla="val 61"/>
                <a:gd name="f22" fmla="val 73"/>
                <a:gd name="f23" fmla="val 88"/>
                <a:gd name="f24" fmla="val 100"/>
                <a:gd name="f25" fmla="val 1428"/>
                <a:gd name="f26" fmla="val 95"/>
                <a:gd name="f27" fmla="val 1449"/>
                <a:gd name="f28" fmla="val 74"/>
                <a:gd name="f29" fmla="val 38"/>
                <a:gd name="f30" fmla="val 1417"/>
                <a:gd name="f31" fmla="val 1403"/>
                <a:gd name="f32" fmla="*/ f0 1 1450"/>
                <a:gd name="f33" fmla="*/ f1 1 142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50"/>
                <a:gd name="f40" fmla="*/ f37 1 142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50" h="142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7" y="f29"/>
                    <a:pt x="f25" y="f11"/>
                  </a:cubicBez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9" name="Google Shape;5076;p66">
              <a:extLst>
                <a:ext uri="{FF2B5EF4-FFF2-40B4-BE49-F238E27FC236}">
                  <a16:creationId xmlns:a16="http://schemas.microsoft.com/office/drawing/2014/main" id="{08FD892C-2D5B-484D-A177-F07A6F514C2C}"/>
                </a:ext>
              </a:extLst>
            </p:cNvPr>
            <p:cNvSpPr/>
            <p:nvPr/>
          </p:nvSpPr>
          <p:spPr>
            <a:xfrm>
              <a:off x="8639388" y="213430"/>
              <a:ext cx="13834" cy="14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1"/>
                <a:gd name="f4" fmla="val 491"/>
                <a:gd name="f5" fmla="val 410"/>
                <a:gd name="f6" fmla="val 394"/>
                <a:gd name="f7" fmla="val 379"/>
                <a:gd name="f8" fmla="val 7"/>
                <a:gd name="f9" fmla="val 368"/>
                <a:gd name="f10" fmla="val 19"/>
                <a:gd name="f11" fmla="val 22"/>
                <a:gd name="f12" fmla="val 399"/>
                <a:gd name="f13" fmla="val 420"/>
                <a:gd name="f14" fmla="val 2"/>
                <a:gd name="f15" fmla="val 456"/>
                <a:gd name="f16" fmla="val 26"/>
                <a:gd name="f17" fmla="val 476"/>
                <a:gd name="f18" fmla="val 36"/>
                <a:gd name="f19" fmla="val 484"/>
                <a:gd name="f20" fmla="val 50"/>
                <a:gd name="f21" fmla="val 490"/>
                <a:gd name="f22" fmla="val 63"/>
                <a:gd name="f23" fmla="val 79"/>
                <a:gd name="f24" fmla="val 93"/>
                <a:gd name="f25" fmla="val 104"/>
                <a:gd name="f26" fmla="val 473"/>
                <a:gd name="f27" fmla="val 449"/>
                <a:gd name="f28" fmla="val 91"/>
                <a:gd name="f29" fmla="val 470"/>
                <a:gd name="f30" fmla="val 70"/>
                <a:gd name="f31" fmla="val 469"/>
                <a:gd name="f32" fmla="val 34"/>
                <a:gd name="f33" fmla="val 446"/>
                <a:gd name="f34" fmla="val 14"/>
                <a:gd name="f35" fmla="val 436"/>
                <a:gd name="f36" fmla="val 5"/>
                <a:gd name="f37" fmla="val 423"/>
                <a:gd name="f38" fmla="*/ f0 1 471"/>
                <a:gd name="f39" fmla="*/ f1 1 49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471"/>
                <a:gd name="f46" fmla="*/ f43 1 49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1" h="4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0" name="Google Shape;5077;p66">
              <a:extLst>
                <a:ext uri="{FF2B5EF4-FFF2-40B4-BE49-F238E27FC236}">
                  <a16:creationId xmlns:a16="http://schemas.microsoft.com/office/drawing/2014/main" id="{F3F968D3-EBEA-45DA-8D98-AC45D237E252}"/>
                </a:ext>
              </a:extLst>
            </p:cNvPr>
            <p:cNvSpPr/>
            <p:nvPr/>
          </p:nvSpPr>
          <p:spPr>
            <a:xfrm>
              <a:off x="8651604" y="147840"/>
              <a:ext cx="15124" cy="13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5"/>
                <a:gd name="f4" fmla="val 449"/>
                <a:gd name="f5" fmla="val 456"/>
                <a:gd name="f6" fmla="val 1"/>
                <a:gd name="f7" fmla="val 443"/>
                <a:gd name="f8" fmla="val 429"/>
                <a:gd name="f9" fmla="val 5"/>
                <a:gd name="f10" fmla="val 417"/>
                <a:gd name="f11" fmla="val 14"/>
                <a:gd name="f12" fmla="val 24"/>
                <a:gd name="f13" fmla="val 352"/>
                <a:gd name="f14" fmla="val 2"/>
                <a:gd name="f15" fmla="val 372"/>
                <a:gd name="f16" fmla="val 406"/>
                <a:gd name="f17" fmla="val 19"/>
                <a:gd name="f18" fmla="val 30"/>
                <a:gd name="f19" fmla="val 442"/>
                <a:gd name="f20" fmla="val 44"/>
                <a:gd name="f21" fmla="val 60"/>
                <a:gd name="f22" fmla="val 73"/>
                <a:gd name="f23" fmla="val 86"/>
                <a:gd name="f24" fmla="val 445"/>
                <a:gd name="f25" fmla="val 96"/>
                <a:gd name="f26" fmla="val 435"/>
                <a:gd name="f27" fmla="val 489"/>
                <a:gd name="f28" fmla="val 513"/>
                <a:gd name="f29" fmla="val 76"/>
                <a:gd name="f30" fmla="val 514"/>
                <a:gd name="f31" fmla="val 43"/>
                <a:gd name="f32" fmla="val 494"/>
                <a:gd name="f33" fmla="val 485"/>
                <a:gd name="f34" fmla="val 7"/>
                <a:gd name="f35" fmla="val 471"/>
                <a:gd name="f36" fmla="*/ f0 1 515"/>
                <a:gd name="f37" fmla="*/ f1 1 44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15"/>
                <a:gd name="f44" fmla="*/ f41 1 44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15" h="4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8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5"/>
                  </a:lnTo>
                  <a:cubicBezTo>
                    <a:pt x="f28" y="f29"/>
                    <a:pt x="f30" y="f31"/>
                    <a:pt x="f32" y="f17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1" name="Google Shape;5078;p66">
              <a:extLst>
                <a:ext uri="{FF2B5EF4-FFF2-40B4-BE49-F238E27FC236}">
                  <a16:creationId xmlns:a16="http://schemas.microsoft.com/office/drawing/2014/main" id="{705F87F1-4284-4593-A208-7BC4982CC9B5}"/>
                </a:ext>
              </a:extLst>
            </p:cNvPr>
            <p:cNvSpPr/>
            <p:nvPr/>
          </p:nvSpPr>
          <p:spPr>
            <a:xfrm>
              <a:off x="8679210" y="265651"/>
              <a:ext cx="14036" cy="91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8"/>
                <a:gd name="f4" fmla="val 312"/>
                <a:gd name="f5" fmla="val 415"/>
                <a:gd name="f6" fmla="val 1"/>
                <a:gd name="f7" fmla="val 403"/>
                <a:gd name="f8" fmla="val 390"/>
                <a:gd name="f9" fmla="val 5"/>
                <a:gd name="f10" fmla="val 380"/>
                <a:gd name="f11" fmla="val 14"/>
                <a:gd name="f12" fmla="val 281"/>
                <a:gd name="f13" fmla="val 98"/>
                <a:gd name="f14" fmla="val 167"/>
                <a:gd name="f15" fmla="val 160"/>
                <a:gd name="f16" fmla="val 44"/>
                <a:gd name="f17" fmla="val 205"/>
                <a:gd name="f18" fmla="val 16"/>
                <a:gd name="f19" fmla="val 213"/>
                <a:gd name="f20" fmla="val 245"/>
                <a:gd name="f21" fmla="val 10"/>
                <a:gd name="f22" fmla="val 273"/>
                <a:gd name="f23" fmla="val 17"/>
                <a:gd name="f24" fmla="val 297"/>
                <a:gd name="f25" fmla="val 39"/>
                <a:gd name="f26" fmla="val 311"/>
                <a:gd name="f27" fmla="val 61"/>
                <a:gd name="f28" fmla="val 67"/>
                <a:gd name="f29" fmla="val 73"/>
                <a:gd name="f30" fmla="val 309"/>
                <a:gd name="f31" fmla="val 80"/>
                <a:gd name="f32" fmla="val 307"/>
                <a:gd name="f33" fmla="val 215"/>
                <a:gd name="f34" fmla="val 259"/>
                <a:gd name="f35" fmla="val 339"/>
                <a:gd name="f36" fmla="val 190"/>
                <a:gd name="f37" fmla="val 450"/>
                <a:gd name="f38" fmla="val 473"/>
                <a:gd name="f39" fmla="val 78"/>
                <a:gd name="f40" fmla="val 477"/>
                <a:gd name="f41" fmla="val 457"/>
                <a:gd name="f42" fmla="val 21"/>
                <a:gd name="f43" fmla="val 446"/>
                <a:gd name="f44" fmla="val 7"/>
                <a:gd name="f45" fmla="val 431"/>
                <a:gd name="f46" fmla="*/ f0 1 478"/>
                <a:gd name="f47" fmla="*/ f1 1 31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478"/>
                <a:gd name="f54" fmla="*/ f51 1 31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78" h="31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13"/>
                  </a:cubicBezTo>
                  <a:cubicBezTo>
                    <a:pt x="f38" y="f39"/>
                    <a:pt x="f40" y="f16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2" name="Google Shape;5079;p66">
              <a:extLst>
                <a:ext uri="{FF2B5EF4-FFF2-40B4-BE49-F238E27FC236}">
                  <a16:creationId xmlns:a16="http://schemas.microsoft.com/office/drawing/2014/main" id="{157C02FB-8F33-4095-97B8-4D60C433AD4F}"/>
                </a:ext>
              </a:extLst>
            </p:cNvPr>
            <p:cNvSpPr/>
            <p:nvPr/>
          </p:nvSpPr>
          <p:spPr>
            <a:xfrm>
              <a:off x="8337938" y="199942"/>
              <a:ext cx="115305" cy="1426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26"/>
                <a:gd name="f4" fmla="val 4857"/>
                <a:gd name="f5" fmla="val 60"/>
                <a:gd name="f6" fmla="val 46"/>
                <a:gd name="f7" fmla="val 32"/>
                <a:gd name="f8" fmla="val 6"/>
                <a:gd name="f9" fmla="val 21"/>
                <a:gd name="f10" fmla="val 18"/>
                <a:gd name="f11" fmla="val 1"/>
                <a:gd name="f12" fmla="val 39"/>
                <a:gd name="f13" fmla="val 73"/>
                <a:gd name="f14" fmla="val 24"/>
                <a:gd name="f15" fmla="val 95"/>
                <a:gd name="f16" fmla="val 1519"/>
                <a:gd name="f17" fmla="val 1476"/>
                <a:gd name="f18" fmla="val 2795"/>
                <a:gd name="f19" fmla="val 3070"/>
                <a:gd name="f20" fmla="val 3816"/>
                <a:gd name="f21" fmla="val 4830"/>
                <a:gd name="f22" fmla="val 3826"/>
                <a:gd name="f23" fmla="val 4848"/>
                <a:gd name="f24" fmla="val 3844"/>
                <a:gd name="f25" fmla="val 3863"/>
                <a:gd name="f26" fmla="val 3873"/>
                <a:gd name="f27" fmla="val 3883"/>
                <a:gd name="f28" fmla="val 4853"/>
                <a:gd name="f29" fmla="val 3890"/>
                <a:gd name="f30" fmla="val 4851"/>
                <a:gd name="f31" fmla="val 3917"/>
                <a:gd name="f32" fmla="val 4837"/>
                <a:gd name="f33" fmla="val 4803"/>
                <a:gd name="f34" fmla="val 3910"/>
                <a:gd name="f35" fmla="val 4777"/>
                <a:gd name="f36" fmla="val 2883"/>
                <a:gd name="f37" fmla="val 3006"/>
                <a:gd name="f38" fmla="val 1601"/>
                <a:gd name="f39" fmla="val 1403"/>
                <a:gd name="f40" fmla="val 96"/>
                <a:gd name="f41" fmla="val 15"/>
                <a:gd name="f42" fmla="val 86"/>
                <a:gd name="f43" fmla="val 5"/>
                <a:gd name="f44" fmla="*/ f0 1 3926"/>
                <a:gd name="f45" fmla="*/ f1 1 4857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926"/>
                <a:gd name="f52" fmla="*/ f49 1 4857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926" h="48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3" name="Google Shape;5080;p66">
              <a:extLst>
                <a:ext uri="{FF2B5EF4-FFF2-40B4-BE49-F238E27FC236}">
                  <a16:creationId xmlns:a16="http://schemas.microsoft.com/office/drawing/2014/main" id="{CF6219DC-10A2-4979-AC27-3565AD47790D}"/>
                </a:ext>
              </a:extLst>
            </p:cNvPr>
            <p:cNvSpPr/>
            <p:nvPr/>
          </p:nvSpPr>
          <p:spPr>
            <a:xfrm>
              <a:off x="8368213" y="207879"/>
              <a:ext cx="23673" cy="283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"/>
                <a:gd name="f4" fmla="val 964"/>
                <a:gd name="f5" fmla="val 63"/>
                <a:gd name="f6" fmla="val 51"/>
                <a:gd name="f7" fmla="val 39"/>
                <a:gd name="f8" fmla="val 4"/>
                <a:gd name="f9" fmla="val 29"/>
                <a:gd name="f10" fmla="val 11"/>
                <a:gd name="f11" fmla="val 5"/>
                <a:gd name="f12" fmla="val 30"/>
                <a:gd name="f13" fmla="val 1"/>
                <a:gd name="f14" fmla="val 65"/>
                <a:gd name="f15" fmla="val 19"/>
                <a:gd name="f16" fmla="val 88"/>
                <a:gd name="f17" fmla="val 700"/>
                <a:gd name="f18" fmla="val 943"/>
                <a:gd name="f19" fmla="val 710"/>
                <a:gd name="f20" fmla="val 957"/>
                <a:gd name="f21" fmla="val 727"/>
                <a:gd name="f22" fmla="val 743"/>
                <a:gd name="f23" fmla="val 756"/>
                <a:gd name="f24" fmla="val 767"/>
                <a:gd name="f25" fmla="val 961"/>
                <a:gd name="f26" fmla="val 777"/>
                <a:gd name="f27" fmla="val 951"/>
                <a:gd name="f28" fmla="val 800"/>
                <a:gd name="f29" fmla="val 934"/>
                <a:gd name="f30" fmla="val 805"/>
                <a:gd name="f31" fmla="val 898"/>
                <a:gd name="f32" fmla="val 785"/>
                <a:gd name="f33" fmla="val 876"/>
                <a:gd name="f34" fmla="val 105"/>
                <a:gd name="f35" fmla="val 21"/>
                <a:gd name="f36" fmla="val 95"/>
                <a:gd name="f37" fmla="val 7"/>
                <a:gd name="f38" fmla="val 79"/>
                <a:gd name="f39" fmla="*/ f0 1 806"/>
                <a:gd name="f40" fmla="*/ f1 1 964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806"/>
                <a:gd name="f47" fmla="*/ f44 1 964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806" h="9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4" name="Google Shape;5081;p66">
              <a:extLst>
                <a:ext uri="{FF2B5EF4-FFF2-40B4-BE49-F238E27FC236}">
                  <a16:creationId xmlns:a16="http://schemas.microsoft.com/office/drawing/2014/main" id="{72F347A9-E329-4417-A0FC-A5EE53903BE7}"/>
                </a:ext>
              </a:extLst>
            </p:cNvPr>
            <p:cNvSpPr/>
            <p:nvPr/>
          </p:nvSpPr>
          <p:spPr>
            <a:xfrm>
              <a:off x="8341111" y="156947"/>
              <a:ext cx="12042" cy="10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0"/>
                <a:gd name="f4" fmla="val 370"/>
                <a:gd name="f5" fmla="val 62"/>
                <a:gd name="f6" fmla="val 1"/>
                <a:gd name="f7" fmla="val 50"/>
                <a:gd name="f8" fmla="val 38"/>
                <a:gd name="f9" fmla="val 5"/>
                <a:gd name="f10" fmla="val 28"/>
                <a:gd name="f11" fmla="val 14"/>
                <a:gd name="f12" fmla="val 32"/>
                <a:gd name="f13" fmla="val 68"/>
                <a:gd name="f14" fmla="val 21"/>
                <a:gd name="f15" fmla="val 90"/>
                <a:gd name="f16" fmla="val 106"/>
                <a:gd name="f17" fmla="val 196"/>
                <a:gd name="f18" fmla="val 206"/>
                <a:gd name="f19" fmla="val 286"/>
                <a:gd name="f20" fmla="val 319"/>
                <a:gd name="f21" fmla="val 361"/>
                <a:gd name="f22" fmla="val 327"/>
                <a:gd name="f23" fmla="val 367"/>
                <a:gd name="f24" fmla="val 337"/>
                <a:gd name="f25" fmla="val 348"/>
                <a:gd name="f26" fmla="val 366"/>
                <a:gd name="f27" fmla="val 384"/>
                <a:gd name="f28" fmla="val 393"/>
                <a:gd name="f29" fmla="val 347"/>
                <a:gd name="f30" fmla="val 321"/>
                <a:gd name="f31" fmla="val 403"/>
                <a:gd name="f32" fmla="val 288"/>
                <a:gd name="f33" fmla="val 378"/>
                <a:gd name="f34" fmla="val 270"/>
                <a:gd name="f35" fmla="val 276"/>
                <a:gd name="f36" fmla="val 200"/>
                <a:gd name="f37" fmla="val 182"/>
                <a:gd name="f38" fmla="val 117"/>
                <a:gd name="f39" fmla="val 105"/>
                <a:gd name="f40" fmla="val 94"/>
                <a:gd name="f41" fmla="val 8"/>
                <a:gd name="f42" fmla="val 78"/>
                <a:gd name="f43" fmla="*/ f0 1 410"/>
                <a:gd name="f44" fmla="*/ f1 1 37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410"/>
                <a:gd name="f51" fmla="*/ f48 1 37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410" h="37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9" y="f12"/>
                    <a:pt x="f6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1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14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5" name="Google Shape;5082;p66">
              <a:extLst>
                <a:ext uri="{FF2B5EF4-FFF2-40B4-BE49-F238E27FC236}">
                  <a16:creationId xmlns:a16="http://schemas.microsoft.com/office/drawing/2014/main" id="{945E63EA-92B1-48AB-A079-105FCC230825}"/>
                </a:ext>
              </a:extLst>
            </p:cNvPr>
            <p:cNvSpPr/>
            <p:nvPr/>
          </p:nvSpPr>
          <p:spPr>
            <a:xfrm>
              <a:off x="8227734" y="187900"/>
              <a:ext cx="12243" cy="315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7"/>
                <a:gd name="f4" fmla="val 1075"/>
                <a:gd name="f5" fmla="val 61"/>
                <a:gd name="f6" fmla="val 1"/>
                <a:gd name="f7" fmla="val 55"/>
                <a:gd name="f8" fmla="val 50"/>
                <a:gd name="f9" fmla="val 44"/>
                <a:gd name="f10" fmla="val 3"/>
                <a:gd name="f11" fmla="val 16"/>
                <a:gd name="f12" fmla="val 12"/>
                <a:gd name="f13" fmla="val 42"/>
                <a:gd name="f14" fmla="val 9"/>
                <a:gd name="f15" fmla="val 70"/>
                <a:gd name="f16" fmla="val 305"/>
                <a:gd name="f17" fmla="val 1036"/>
                <a:gd name="f18" fmla="val 312"/>
                <a:gd name="f19" fmla="val 1059"/>
                <a:gd name="f20" fmla="val 333"/>
                <a:gd name="f21" fmla="val 1074"/>
                <a:gd name="f22" fmla="val 356"/>
                <a:gd name="f23" fmla="val 362"/>
                <a:gd name="f24" fmla="val 366"/>
                <a:gd name="f25" fmla="val 372"/>
                <a:gd name="f26" fmla="val 1071"/>
                <a:gd name="f27" fmla="val 400"/>
                <a:gd name="f28" fmla="val 1062"/>
                <a:gd name="f29" fmla="val 416"/>
                <a:gd name="f30" fmla="val 1032"/>
                <a:gd name="f31" fmla="val 407"/>
                <a:gd name="f32" fmla="val 1003"/>
                <a:gd name="f33" fmla="val 113"/>
                <a:gd name="f34" fmla="val 39"/>
                <a:gd name="f35" fmla="val 105"/>
                <a:gd name="f36" fmla="val 84"/>
                <a:gd name="f37" fmla="*/ f0 1 417"/>
                <a:gd name="f38" fmla="*/ f1 1 107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7"/>
                <a:gd name="f45" fmla="*/ f42 1 107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7" h="1075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1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11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6" name="Google Shape;5083;p66">
              <a:extLst>
                <a:ext uri="{FF2B5EF4-FFF2-40B4-BE49-F238E27FC236}">
                  <a16:creationId xmlns:a16="http://schemas.microsoft.com/office/drawing/2014/main" id="{B59EE037-C088-44B3-BA96-52C6F894489B}"/>
                </a:ext>
              </a:extLst>
            </p:cNvPr>
            <p:cNvSpPr/>
            <p:nvPr/>
          </p:nvSpPr>
          <p:spPr>
            <a:xfrm>
              <a:off x="8249972" y="193541"/>
              <a:ext cx="6638" cy="224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"/>
                <a:gd name="f4" fmla="val 766"/>
                <a:gd name="f5" fmla="val 59"/>
                <a:gd name="f6" fmla="val 1"/>
                <a:gd name="f7" fmla="val 57"/>
                <a:gd name="f8" fmla="val 55"/>
                <a:gd name="f9" fmla="val 53"/>
                <a:gd name="f10" fmla="val 22"/>
                <a:gd name="f11" fmla="val 5"/>
                <a:gd name="f12" fmla="val 34"/>
                <a:gd name="f13" fmla="val 7"/>
                <a:gd name="f14" fmla="val 63"/>
                <a:gd name="f15" fmla="val 112"/>
                <a:gd name="f16" fmla="val 719"/>
                <a:gd name="f17" fmla="val 115"/>
                <a:gd name="f18" fmla="val 746"/>
                <a:gd name="f19" fmla="val 139"/>
                <a:gd name="f20" fmla="val 165"/>
                <a:gd name="f21" fmla="val 167"/>
                <a:gd name="f22" fmla="val 170"/>
                <a:gd name="f23" fmla="val 764"/>
                <a:gd name="f24" fmla="val 172"/>
                <a:gd name="f25" fmla="val 173"/>
                <a:gd name="f26" fmla="val 174"/>
                <a:gd name="f27" fmla="val 765"/>
                <a:gd name="f28" fmla="val 175"/>
                <a:gd name="f29" fmla="val 204"/>
                <a:gd name="f30" fmla="val 761"/>
                <a:gd name="f31" fmla="val 733"/>
                <a:gd name="f32" fmla="val 220"/>
                <a:gd name="f33" fmla="val 703"/>
                <a:gd name="f34" fmla="val 48"/>
                <a:gd name="f35" fmla="val 20"/>
                <a:gd name="f36" fmla="val 87"/>
                <a:gd name="f37" fmla="*/ f0 1 226"/>
                <a:gd name="f38" fmla="*/ f1 1 76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26"/>
                <a:gd name="f45" fmla="*/ f42 1 76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26" h="766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4"/>
                  </a:cubicBezTo>
                  <a:cubicBezTo>
                    <a:pt x="f29" y="f30"/>
                    <a:pt x="f3" y="f31"/>
                    <a:pt x="f32" y="f33"/>
                  </a:cubicBezTo>
                  <a:lnTo>
                    <a:pt x="f17" y="f34"/>
                  </a:lnTo>
                  <a:cubicBezTo>
                    <a:pt x="f15" y="f35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7" name="Google Shape;5084;p66">
              <a:extLst>
                <a:ext uri="{FF2B5EF4-FFF2-40B4-BE49-F238E27FC236}">
                  <a16:creationId xmlns:a16="http://schemas.microsoft.com/office/drawing/2014/main" id="{8C37DE56-5FB9-432F-9F45-02B58ED7CEC2}"/>
                </a:ext>
              </a:extLst>
            </p:cNvPr>
            <p:cNvSpPr/>
            <p:nvPr/>
          </p:nvSpPr>
          <p:spPr>
            <a:xfrm>
              <a:off x="8287828" y="187022"/>
              <a:ext cx="4078" cy="179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9"/>
                <a:gd name="f4" fmla="val 611"/>
                <a:gd name="f5" fmla="val 59"/>
                <a:gd name="f6" fmla="val 58"/>
                <a:gd name="f7" fmla="val 56"/>
                <a:gd name="f8" fmla="val 55"/>
                <a:gd name="f9" fmla="val 1"/>
                <a:gd name="f10" fmla="val 25"/>
                <a:gd name="f11" fmla="val 2"/>
                <a:gd name="f12" fmla="val 28"/>
                <a:gd name="f13" fmla="val 3"/>
                <a:gd name="f14" fmla="val 557"/>
                <a:gd name="f15" fmla="val 29"/>
                <a:gd name="f16" fmla="val 586"/>
                <a:gd name="f17" fmla="val 610"/>
                <a:gd name="f18" fmla="val 83"/>
                <a:gd name="f19" fmla="val 85"/>
                <a:gd name="f20" fmla="val 115"/>
                <a:gd name="f21" fmla="val 607"/>
                <a:gd name="f22" fmla="val 583"/>
                <a:gd name="f23" fmla="val 136"/>
                <a:gd name="f24" fmla="val 553"/>
                <a:gd name="f25" fmla="val 112"/>
                <a:gd name="f26" fmla="val 52"/>
                <a:gd name="f27" fmla="val 110"/>
                <a:gd name="f28" fmla="val 24"/>
                <a:gd name="f29" fmla="val 86"/>
                <a:gd name="f30" fmla="*/ f0 1 139"/>
                <a:gd name="f31" fmla="*/ f1 1 61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39"/>
                <a:gd name="f38" fmla="*/ f35 1 61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39" h="611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6"/>
                  </a:cubicBezTo>
                  <a:lnTo>
                    <a:pt x="f12" y="f14"/>
                  </a:lnTo>
                  <a:cubicBezTo>
                    <a:pt x="f15" y="f16"/>
                    <a:pt x="f8" y="f17"/>
                    <a:pt x="f18" y="f17"/>
                  </a:cubicBezTo>
                  <a:lnTo>
                    <a:pt x="f19" y="f17"/>
                  </a:lnTo>
                  <a:cubicBezTo>
                    <a:pt x="f20" y="f21"/>
                    <a:pt x="f3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29" name="Group 4">
            <a:extLst>
              <a:ext uri="{FF2B5EF4-FFF2-40B4-BE49-F238E27FC236}">
                <a16:creationId xmlns:a16="http://schemas.microsoft.com/office/drawing/2014/main" id="{7E6DCD94-31FC-D142-C5EF-4E3772736A7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22313" y="1839913"/>
            <a:ext cx="7477125" cy="3382963"/>
            <a:chOff x="455" y="1159"/>
            <a:chExt cx="4710" cy="2131"/>
          </a:xfrm>
        </p:grpSpPr>
        <p:sp>
          <p:nvSpPr>
            <p:cNvPr id="231" name="Freeform 5">
              <a:extLst>
                <a:ext uri="{FF2B5EF4-FFF2-40B4-BE49-F238E27FC236}">
                  <a16:creationId xmlns:a16="http://schemas.microsoft.com/office/drawing/2014/main" id="{2E13570F-2523-DAF9-F7D5-32847D34F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1323"/>
              <a:ext cx="3006" cy="1945"/>
            </a:xfrm>
            <a:custGeom>
              <a:avLst/>
              <a:gdLst>
                <a:gd name="T0" fmla="*/ 4 w 1090"/>
                <a:gd name="T1" fmla="*/ 165 h 704"/>
                <a:gd name="T2" fmla="*/ 133 w 1090"/>
                <a:gd name="T3" fmla="*/ 108 h 704"/>
                <a:gd name="T4" fmla="*/ 371 w 1090"/>
                <a:gd name="T5" fmla="*/ 21 h 704"/>
                <a:gd name="T6" fmla="*/ 625 w 1090"/>
                <a:gd name="T7" fmla="*/ 10 h 704"/>
                <a:gd name="T8" fmla="*/ 851 w 1090"/>
                <a:gd name="T9" fmla="*/ 68 h 704"/>
                <a:gd name="T10" fmla="*/ 1023 w 1090"/>
                <a:gd name="T11" fmla="*/ 220 h 704"/>
                <a:gd name="T12" fmla="*/ 1084 w 1090"/>
                <a:gd name="T13" fmla="*/ 534 h 704"/>
                <a:gd name="T14" fmla="*/ 1056 w 1090"/>
                <a:gd name="T15" fmla="*/ 688 h 704"/>
                <a:gd name="T16" fmla="*/ 1050 w 1090"/>
                <a:gd name="T17" fmla="*/ 702 h 704"/>
                <a:gd name="T18" fmla="*/ 1032 w 1090"/>
                <a:gd name="T19" fmla="*/ 681 h 704"/>
                <a:gd name="T20" fmla="*/ 1020 w 1090"/>
                <a:gd name="T21" fmla="*/ 656 h 704"/>
                <a:gd name="T22" fmla="*/ 995 w 1090"/>
                <a:gd name="T23" fmla="*/ 624 h 704"/>
                <a:gd name="T24" fmla="*/ 961 w 1090"/>
                <a:gd name="T25" fmla="*/ 604 h 704"/>
                <a:gd name="T26" fmla="*/ 925 w 1090"/>
                <a:gd name="T27" fmla="*/ 497 h 704"/>
                <a:gd name="T28" fmla="*/ 913 w 1090"/>
                <a:gd name="T29" fmla="*/ 455 h 704"/>
                <a:gd name="T30" fmla="*/ 911 w 1090"/>
                <a:gd name="T31" fmla="*/ 331 h 704"/>
                <a:gd name="T32" fmla="*/ 801 w 1090"/>
                <a:gd name="T33" fmla="*/ 181 h 704"/>
                <a:gd name="T34" fmla="*/ 720 w 1090"/>
                <a:gd name="T35" fmla="*/ 167 h 704"/>
                <a:gd name="T36" fmla="*/ 344 w 1090"/>
                <a:gd name="T37" fmla="*/ 167 h 704"/>
                <a:gd name="T38" fmla="*/ 199 w 1090"/>
                <a:gd name="T39" fmla="*/ 229 h 704"/>
                <a:gd name="T40" fmla="*/ 161 w 1090"/>
                <a:gd name="T41" fmla="*/ 321 h 704"/>
                <a:gd name="T42" fmla="*/ 159 w 1090"/>
                <a:gd name="T43" fmla="*/ 455 h 704"/>
                <a:gd name="T44" fmla="*/ 143 w 1090"/>
                <a:gd name="T45" fmla="*/ 512 h 704"/>
                <a:gd name="T46" fmla="*/ 127 w 1090"/>
                <a:gd name="T47" fmla="*/ 527 h 704"/>
                <a:gd name="T48" fmla="*/ 89 w 1090"/>
                <a:gd name="T49" fmla="*/ 503 h 704"/>
                <a:gd name="T50" fmla="*/ 23 w 1090"/>
                <a:gd name="T51" fmla="*/ 392 h 704"/>
                <a:gd name="T52" fmla="*/ 15 w 1090"/>
                <a:gd name="T53" fmla="*/ 352 h 704"/>
                <a:gd name="T54" fmla="*/ 43 w 1090"/>
                <a:gd name="T55" fmla="*/ 349 h 704"/>
                <a:gd name="T56" fmla="*/ 65 w 1090"/>
                <a:gd name="T57" fmla="*/ 342 h 704"/>
                <a:gd name="T58" fmla="*/ 33 w 1090"/>
                <a:gd name="T59" fmla="*/ 339 h 704"/>
                <a:gd name="T60" fmla="*/ 15 w 1090"/>
                <a:gd name="T61" fmla="*/ 255 h 704"/>
                <a:gd name="T62" fmla="*/ 2 w 1090"/>
                <a:gd name="T63" fmla="*/ 181 h 704"/>
                <a:gd name="T64" fmla="*/ 4 w 1090"/>
                <a:gd name="T65" fmla="*/ 1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0" h="704">
                  <a:moveTo>
                    <a:pt x="4" y="165"/>
                  </a:moveTo>
                  <a:cubicBezTo>
                    <a:pt x="51" y="153"/>
                    <a:pt x="91" y="128"/>
                    <a:pt x="133" y="108"/>
                  </a:cubicBezTo>
                  <a:cubicBezTo>
                    <a:pt x="210" y="71"/>
                    <a:pt x="288" y="39"/>
                    <a:pt x="371" y="21"/>
                  </a:cubicBezTo>
                  <a:cubicBezTo>
                    <a:pt x="455" y="3"/>
                    <a:pt x="540" y="0"/>
                    <a:pt x="625" y="10"/>
                  </a:cubicBezTo>
                  <a:cubicBezTo>
                    <a:pt x="703" y="20"/>
                    <a:pt x="778" y="39"/>
                    <a:pt x="851" y="68"/>
                  </a:cubicBezTo>
                  <a:cubicBezTo>
                    <a:pt x="926" y="99"/>
                    <a:pt x="982" y="151"/>
                    <a:pt x="1023" y="220"/>
                  </a:cubicBezTo>
                  <a:cubicBezTo>
                    <a:pt x="1079" y="318"/>
                    <a:pt x="1090" y="425"/>
                    <a:pt x="1084" y="534"/>
                  </a:cubicBezTo>
                  <a:cubicBezTo>
                    <a:pt x="1080" y="586"/>
                    <a:pt x="1069" y="637"/>
                    <a:pt x="1056" y="688"/>
                  </a:cubicBezTo>
                  <a:cubicBezTo>
                    <a:pt x="1055" y="693"/>
                    <a:pt x="1052" y="697"/>
                    <a:pt x="1050" y="702"/>
                  </a:cubicBezTo>
                  <a:cubicBezTo>
                    <a:pt x="1034" y="704"/>
                    <a:pt x="1039" y="688"/>
                    <a:pt x="1032" y="681"/>
                  </a:cubicBezTo>
                  <a:cubicBezTo>
                    <a:pt x="1029" y="672"/>
                    <a:pt x="1026" y="664"/>
                    <a:pt x="1020" y="656"/>
                  </a:cubicBezTo>
                  <a:cubicBezTo>
                    <a:pt x="1012" y="645"/>
                    <a:pt x="1006" y="633"/>
                    <a:pt x="995" y="624"/>
                  </a:cubicBezTo>
                  <a:cubicBezTo>
                    <a:pt x="984" y="617"/>
                    <a:pt x="970" y="613"/>
                    <a:pt x="961" y="604"/>
                  </a:cubicBezTo>
                  <a:cubicBezTo>
                    <a:pt x="945" y="569"/>
                    <a:pt x="938" y="532"/>
                    <a:pt x="925" y="497"/>
                  </a:cubicBezTo>
                  <a:cubicBezTo>
                    <a:pt x="920" y="483"/>
                    <a:pt x="916" y="469"/>
                    <a:pt x="913" y="455"/>
                  </a:cubicBezTo>
                  <a:cubicBezTo>
                    <a:pt x="908" y="414"/>
                    <a:pt x="909" y="372"/>
                    <a:pt x="911" y="331"/>
                  </a:cubicBezTo>
                  <a:cubicBezTo>
                    <a:pt x="915" y="255"/>
                    <a:pt x="864" y="203"/>
                    <a:pt x="801" y="181"/>
                  </a:cubicBezTo>
                  <a:cubicBezTo>
                    <a:pt x="775" y="171"/>
                    <a:pt x="748" y="167"/>
                    <a:pt x="720" y="167"/>
                  </a:cubicBezTo>
                  <a:cubicBezTo>
                    <a:pt x="595" y="167"/>
                    <a:pt x="469" y="167"/>
                    <a:pt x="344" y="167"/>
                  </a:cubicBezTo>
                  <a:cubicBezTo>
                    <a:pt x="286" y="167"/>
                    <a:pt x="239" y="190"/>
                    <a:pt x="199" y="229"/>
                  </a:cubicBezTo>
                  <a:cubicBezTo>
                    <a:pt x="173" y="254"/>
                    <a:pt x="161" y="285"/>
                    <a:pt x="161" y="321"/>
                  </a:cubicBezTo>
                  <a:cubicBezTo>
                    <a:pt x="160" y="366"/>
                    <a:pt x="162" y="410"/>
                    <a:pt x="159" y="455"/>
                  </a:cubicBezTo>
                  <a:cubicBezTo>
                    <a:pt x="155" y="475"/>
                    <a:pt x="147" y="493"/>
                    <a:pt x="143" y="512"/>
                  </a:cubicBezTo>
                  <a:cubicBezTo>
                    <a:pt x="141" y="520"/>
                    <a:pt x="137" y="527"/>
                    <a:pt x="127" y="527"/>
                  </a:cubicBezTo>
                  <a:cubicBezTo>
                    <a:pt x="110" y="525"/>
                    <a:pt x="100" y="513"/>
                    <a:pt x="89" y="503"/>
                  </a:cubicBezTo>
                  <a:cubicBezTo>
                    <a:pt x="56" y="472"/>
                    <a:pt x="38" y="432"/>
                    <a:pt x="23" y="392"/>
                  </a:cubicBezTo>
                  <a:cubicBezTo>
                    <a:pt x="18" y="379"/>
                    <a:pt x="10" y="367"/>
                    <a:pt x="15" y="352"/>
                  </a:cubicBezTo>
                  <a:cubicBezTo>
                    <a:pt x="24" y="347"/>
                    <a:pt x="34" y="349"/>
                    <a:pt x="43" y="349"/>
                  </a:cubicBezTo>
                  <a:cubicBezTo>
                    <a:pt x="50" y="348"/>
                    <a:pt x="58" y="350"/>
                    <a:pt x="65" y="342"/>
                  </a:cubicBezTo>
                  <a:cubicBezTo>
                    <a:pt x="54" y="341"/>
                    <a:pt x="42" y="348"/>
                    <a:pt x="33" y="339"/>
                  </a:cubicBezTo>
                  <a:cubicBezTo>
                    <a:pt x="24" y="311"/>
                    <a:pt x="21" y="283"/>
                    <a:pt x="15" y="255"/>
                  </a:cubicBezTo>
                  <a:cubicBezTo>
                    <a:pt x="10" y="231"/>
                    <a:pt x="7" y="206"/>
                    <a:pt x="2" y="181"/>
                  </a:cubicBezTo>
                  <a:cubicBezTo>
                    <a:pt x="1" y="176"/>
                    <a:pt x="0" y="170"/>
                    <a:pt x="4" y="165"/>
                  </a:cubicBezTo>
                  <a:close/>
                </a:path>
              </a:pathLst>
            </a:custGeom>
            <a:solidFill>
              <a:srgbClr val="93C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6">
              <a:extLst>
                <a:ext uri="{FF2B5EF4-FFF2-40B4-BE49-F238E27FC236}">
                  <a16:creationId xmlns:a16="http://schemas.microsoft.com/office/drawing/2014/main" id="{7F50062A-CCEA-687C-BDA7-E3371AECF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1895"/>
              <a:ext cx="516" cy="1387"/>
            </a:xfrm>
            <a:custGeom>
              <a:avLst/>
              <a:gdLst>
                <a:gd name="T0" fmla="*/ 174 w 187"/>
                <a:gd name="T1" fmla="*/ 497 h 502"/>
                <a:gd name="T2" fmla="*/ 49 w 187"/>
                <a:gd name="T3" fmla="*/ 356 h 502"/>
                <a:gd name="T4" fmla="*/ 1 w 187"/>
                <a:gd name="T5" fmla="*/ 163 h 502"/>
                <a:gd name="T6" fmla="*/ 62 w 187"/>
                <a:gd name="T7" fmla="*/ 9 h 502"/>
                <a:gd name="T8" fmla="*/ 67 w 187"/>
                <a:gd name="T9" fmla="*/ 2 h 502"/>
                <a:gd name="T10" fmla="*/ 76 w 187"/>
                <a:gd name="T11" fmla="*/ 3 h 502"/>
                <a:gd name="T12" fmla="*/ 82 w 187"/>
                <a:gd name="T13" fmla="*/ 95 h 502"/>
                <a:gd name="T14" fmla="*/ 81 w 187"/>
                <a:gd name="T15" fmla="*/ 137 h 502"/>
                <a:gd name="T16" fmla="*/ 72 w 187"/>
                <a:gd name="T17" fmla="*/ 157 h 502"/>
                <a:gd name="T18" fmla="*/ 65 w 187"/>
                <a:gd name="T19" fmla="*/ 171 h 502"/>
                <a:gd name="T20" fmla="*/ 81 w 187"/>
                <a:gd name="T21" fmla="*/ 175 h 502"/>
                <a:gd name="T22" fmla="*/ 129 w 187"/>
                <a:gd name="T23" fmla="*/ 178 h 502"/>
                <a:gd name="T24" fmla="*/ 137 w 187"/>
                <a:gd name="T25" fmla="*/ 212 h 502"/>
                <a:gd name="T26" fmla="*/ 149 w 187"/>
                <a:gd name="T27" fmla="*/ 259 h 502"/>
                <a:gd name="T28" fmla="*/ 173 w 187"/>
                <a:gd name="T29" fmla="*/ 288 h 502"/>
                <a:gd name="T30" fmla="*/ 187 w 187"/>
                <a:gd name="T31" fmla="*/ 304 h 502"/>
                <a:gd name="T32" fmla="*/ 186 w 187"/>
                <a:gd name="T33" fmla="*/ 471 h 502"/>
                <a:gd name="T34" fmla="*/ 185 w 187"/>
                <a:gd name="T35" fmla="*/ 489 h 502"/>
                <a:gd name="T36" fmla="*/ 174 w 187"/>
                <a:gd name="T37" fmla="*/ 497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7" h="502">
                  <a:moveTo>
                    <a:pt x="174" y="497"/>
                  </a:moveTo>
                  <a:cubicBezTo>
                    <a:pt x="115" y="465"/>
                    <a:pt x="79" y="413"/>
                    <a:pt x="49" y="356"/>
                  </a:cubicBezTo>
                  <a:cubicBezTo>
                    <a:pt x="17" y="295"/>
                    <a:pt x="0" y="232"/>
                    <a:pt x="1" y="163"/>
                  </a:cubicBezTo>
                  <a:cubicBezTo>
                    <a:pt x="2" y="104"/>
                    <a:pt x="21" y="52"/>
                    <a:pt x="62" y="9"/>
                  </a:cubicBezTo>
                  <a:cubicBezTo>
                    <a:pt x="64" y="6"/>
                    <a:pt x="65" y="4"/>
                    <a:pt x="67" y="2"/>
                  </a:cubicBezTo>
                  <a:cubicBezTo>
                    <a:pt x="70" y="0"/>
                    <a:pt x="73" y="0"/>
                    <a:pt x="76" y="3"/>
                  </a:cubicBezTo>
                  <a:cubicBezTo>
                    <a:pt x="82" y="33"/>
                    <a:pt x="83" y="64"/>
                    <a:pt x="82" y="95"/>
                  </a:cubicBezTo>
                  <a:cubicBezTo>
                    <a:pt x="82" y="109"/>
                    <a:pt x="84" y="123"/>
                    <a:pt x="81" y="137"/>
                  </a:cubicBezTo>
                  <a:cubicBezTo>
                    <a:pt x="78" y="143"/>
                    <a:pt x="75" y="150"/>
                    <a:pt x="72" y="157"/>
                  </a:cubicBezTo>
                  <a:cubicBezTo>
                    <a:pt x="69" y="161"/>
                    <a:pt x="62" y="164"/>
                    <a:pt x="65" y="171"/>
                  </a:cubicBezTo>
                  <a:cubicBezTo>
                    <a:pt x="68" y="176"/>
                    <a:pt x="75" y="174"/>
                    <a:pt x="81" y="175"/>
                  </a:cubicBezTo>
                  <a:cubicBezTo>
                    <a:pt x="97" y="176"/>
                    <a:pt x="114" y="172"/>
                    <a:pt x="129" y="178"/>
                  </a:cubicBezTo>
                  <a:cubicBezTo>
                    <a:pt x="136" y="189"/>
                    <a:pt x="136" y="201"/>
                    <a:pt x="137" y="212"/>
                  </a:cubicBezTo>
                  <a:cubicBezTo>
                    <a:pt x="139" y="228"/>
                    <a:pt x="143" y="244"/>
                    <a:pt x="149" y="259"/>
                  </a:cubicBezTo>
                  <a:cubicBezTo>
                    <a:pt x="154" y="271"/>
                    <a:pt x="161" y="281"/>
                    <a:pt x="173" y="288"/>
                  </a:cubicBezTo>
                  <a:cubicBezTo>
                    <a:pt x="179" y="292"/>
                    <a:pt x="186" y="296"/>
                    <a:pt x="187" y="304"/>
                  </a:cubicBezTo>
                  <a:cubicBezTo>
                    <a:pt x="185" y="360"/>
                    <a:pt x="186" y="416"/>
                    <a:pt x="186" y="471"/>
                  </a:cubicBezTo>
                  <a:cubicBezTo>
                    <a:pt x="186" y="477"/>
                    <a:pt x="186" y="484"/>
                    <a:pt x="185" y="489"/>
                  </a:cubicBezTo>
                  <a:cubicBezTo>
                    <a:pt x="183" y="494"/>
                    <a:pt x="183" y="502"/>
                    <a:pt x="174" y="497"/>
                  </a:cubicBezTo>
                  <a:close/>
                </a:path>
              </a:pathLst>
            </a:custGeom>
            <a:solidFill>
              <a:srgbClr val="93C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7">
              <a:extLst>
                <a:ext uri="{FF2B5EF4-FFF2-40B4-BE49-F238E27FC236}">
                  <a16:creationId xmlns:a16="http://schemas.microsoft.com/office/drawing/2014/main" id="{59426A3A-D5EE-0EAD-559B-6F41AFF6A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1541"/>
              <a:ext cx="1147" cy="633"/>
            </a:xfrm>
            <a:custGeom>
              <a:avLst/>
              <a:gdLst>
                <a:gd name="T0" fmla="*/ 4 w 416"/>
                <a:gd name="T1" fmla="*/ 224 h 229"/>
                <a:gd name="T2" fmla="*/ 0 w 416"/>
                <a:gd name="T3" fmla="*/ 130 h 229"/>
                <a:gd name="T4" fmla="*/ 33 w 416"/>
                <a:gd name="T5" fmla="*/ 136 h 229"/>
                <a:gd name="T6" fmla="*/ 34 w 416"/>
                <a:gd name="T7" fmla="*/ 138 h 229"/>
                <a:gd name="T8" fmla="*/ 65 w 416"/>
                <a:gd name="T9" fmla="*/ 167 h 229"/>
                <a:gd name="T10" fmla="*/ 196 w 416"/>
                <a:gd name="T11" fmla="*/ 172 h 229"/>
                <a:gd name="T12" fmla="*/ 202 w 416"/>
                <a:gd name="T13" fmla="*/ 167 h 229"/>
                <a:gd name="T14" fmla="*/ 287 w 416"/>
                <a:gd name="T15" fmla="*/ 171 h 229"/>
                <a:gd name="T16" fmla="*/ 330 w 416"/>
                <a:gd name="T17" fmla="*/ 172 h 229"/>
                <a:gd name="T18" fmla="*/ 346 w 416"/>
                <a:gd name="T19" fmla="*/ 156 h 229"/>
                <a:gd name="T20" fmla="*/ 354 w 416"/>
                <a:gd name="T21" fmla="*/ 44 h 229"/>
                <a:gd name="T22" fmla="*/ 357 w 416"/>
                <a:gd name="T23" fmla="*/ 33 h 229"/>
                <a:gd name="T24" fmla="*/ 348 w 416"/>
                <a:gd name="T25" fmla="*/ 17 h 229"/>
                <a:gd name="T26" fmla="*/ 333 w 416"/>
                <a:gd name="T27" fmla="*/ 10 h 229"/>
                <a:gd name="T28" fmla="*/ 398 w 416"/>
                <a:gd name="T29" fmla="*/ 6 h 229"/>
                <a:gd name="T30" fmla="*/ 402 w 416"/>
                <a:gd name="T31" fmla="*/ 10 h 229"/>
                <a:gd name="T32" fmla="*/ 395 w 416"/>
                <a:gd name="T33" fmla="*/ 79 h 229"/>
                <a:gd name="T34" fmla="*/ 416 w 416"/>
                <a:gd name="T35" fmla="*/ 100 h 229"/>
                <a:gd name="T36" fmla="*/ 416 w 416"/>
                <a:gd name="T37" fmla="*/ 102 h 229"/>
                <a:gd name="T38" fmla="*/ 395 w 416"/>
                <a:gd name="T39" fmla="*/ 142 h 229"/>
                <a:gd name="T40" fmla="*/ 390 w 416"/>
                <a:gd name="T41" fmla="*/ 193 h 229"/>
                <a:gd name="T42" fmla="*/ 389 w 416"/>
                <a:gd name="T43" fmla="*/ 211 h 229"/>
                <a:gd name="T44" fmla="*/ 379 w 416"/>
                <a:gd name="T45" fmla="*/ 223 h 229"/>
                <a:gd name="T46" fmla="*/ 287 w 416"/>
                <a:gd name="T47" fmla="*/ 225 h 229"/>
                <a:gd name="T48" fmla="*/ 93 w 416"/>
                <a:gd name="T49" fmla="*/ 229 h 229"/>
                <a:gd name="T50" fmla="*/ 26 w 416"/>
                <a:gd name="T51" fmla="*/ 229 h 229"/>
                <a:gd name="T52" fmla="*/ 4 w 416"/>
                <a:gd name="T53" fmla="*/ 22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6" h="229">
                  <a:moveTo>
                    <a:pt x="4" y="224"/>
                  </a:moveTo>
                  <a:cubicBezTo>
                    <a:pt x="2" y="192"/>
                    <a:pt x="1" y="161"/>
                    <a:pt x="0" y="130"/>
                  </a:cubicBezTo>
                  <a:cubicBezTo>
                    <a:pt x="10" y="135"/>
                    <a:pt x="21" y="138"/>
                    <a:pt x="33" y="136"/>
                  </a:cubicBezTo>
                  <a:cubicBezTo>
                    <a:pt x="34" y="138"/>
                    <a:pt x="34" y="135"/>
                    <a:pt x="34" y="138"/>
                  </a:cubicBezTo>
                  <a:cubicBezTo>
                    <a:pt x="39" y="163"/>
                    <a:pt x="39" y="163"/>
                    <a:pt x="65" y="167"/>
                  </a:cubicBezTo>
                  <a:cubicBezTo>
                    <a:pt x="108" y="185"/>
                    <a:pt x="152" y="177"/>
                    <a:pt x="196" y="172"/>
                  </a:cubicBezTo>
                  <a:cubicBezTo>
                    <a:pt x="200" y="172"/>
                    <a:pt x="200" y="168"/>
                    <a:pt x="202" y="167"/>
                  </a:cubicBezTo>
                  <a:cubicBezTo>
                    <a:pt x="231" y="164"/>
                    <a:pt x="259" y="169"/>
                    <a:pt x="287" y="171"/>
                  </a:cubicBezTo>
                  <a:cubicBezTo>
                    <a:pt x="301" y="171"/>
                    <a:pt x="315" y="171"/>
                    <a:pt x="330" y="172"/>
                  </a:cubicBezTo>
                  <a:cubicBezTo>
                    <a:pt x="341" y="173"/>
                    <a:pt x="346" y="167"/>
                    <a:pt x="346" y="156"/>
                  </a:cubicBezTo>
                  <a:cubicBezTo>
                    <a:pt x="346" y="118"/>
                    <a:pt x="353" y="81"/>
                    <a:pt x="354" y="44"/>
                  </a:cubicBezTo>
                  <a:cubicBezTo>
                    <a:pt x="354" y="40"/>
                    <a:pt x="356" y="36"/>
                    <a:pt x="357" y="33"/>
                  </a:cubicBezTo>
                  <a:cubicBezTo>
                    <a:pt x="362" y="23"/>
                    <a:pt x="359" y="18"/>
                    <a:pt x="348" y="17"/>
                  </a:cubicBezTo>
                  <a:cubicBezTo>
                    <a:pt x="342" y="16"/>
                    <a:pt x="335" y="19"/>
                    <a:pt x="333" y="10"/>
                  </a:cubicBezTo>
                  <a:cubicBezTo>
                    <a:pt x="354" y="0"/>
                    <a:pt x="376" y="5"/>
                    <a:pt x="398" y="6"/>
                  </a:cubicBezTo>
                  <a:cubicBezTo>
                    <a:pt x="400" y="7"/>
                    <a:pt x="401" y="8"/>
                    <a:pt x="402" y="10"/>
                  </a:cubicBezTo>
                  <a:cubicBezTo>
                    <a:pt x="400" y="33"/>
                    <a:pt x="398" y="56"/>
                    <a:pt x="395" y="79"/>
                  </a:cubicBezTo>
                  <a:cubicBezTo>
                    <a:pt x="393" y="96"/>
                    <a:pt x="399" y="102"/>
                    <a:pt x="416" y="100"/>
                  </a:cubicBezTo>
                  <a:cubicBezTo>
                    <a:pt x="416" y="101"/>
                    <a:pt x="416" y="102"/>
                    <a:pt x="416" y="102"/>
                  </a:cubicBezTo>
                  <a:cubicBezTo>
                    <a:pt x="394" y="108"/>
                    <a:pt x="396" y="126"/>
                    <a:pt x="395" y="142"/>
                  </a:cubicBezTo>
                  <a:cubicBezTo>
                    <a:pt x="393" y="159"/>
                    <a:pt x="391" y="176"/>
                    <a:pt x="390" y="193"/>
                  </a:cubicBezTo>
                  <a:cubicBezTo>
                    <a:pt x="390" y="199"/>
                    <a:pt x="390" y="205"/>
                    <a:pt x="389" y="211"/>
                  </a:cubicBezTo>
                  <a:cubicBezTo>
                    <a:pt x="388" y="217"/>
                    <a:pt x="385" y="221"/>
                    <a:pt x="379" y="223"/>
                  </a:cubicBezTo>
                  <a:cubicBezTo>
                    <a:pt x="349" y="227"/>
                    <a:pt x="318" y="225"/>
                    <a:pt x="287" y="225"/>
                  </a:cubicBezTo>
                  <a:cubicBezTo>
                    <a:pt x="222" y="225"/>
                    <a:pt x="158" y="228"/>
                    <a:pt x="93" y="229"/>
                  </a:cubicBezTo>
                  <a:cubicBezTo>
                    <a:pt x="71" y="229"/>
                    <a:pt x="49" y="229"/>
                    <a:pt x="26" y="229"/>
                  </a:cubicBezTo>
                  <a:cubicBezTo>
                    <a:pt x="18" y="229"/>
                    <a:pt x="10" y="229"/>
                    <a:pt x="4" y="224"/>
                  </a:cubicBezTo>
                  <a:close/>
                </a:path>
              </a:pathLst>
            </a:custGeom>
            <a:solidFill>
              <a:srgbClr val="E4E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" name="Freeform 8">
              <a:extLst>
                <a:ext uri="{FF2B5EF4-FFF2-40B4-BE49-F238E27FC236}">
                  <a16:creationId xmlns:a16="http://schemas.microsoft.com/office/drawing/2014/main" id="{90798D4D-0857-0D3F-B6E8-63F215268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3179"/>
              <a:ext cx="2838" cy="100"/>
            </a:xfrm>
            <a:custGeom>
              <a:avLst/>
              <a:gdLst>
                <a:gd name="T0" fmla="*/ 1015 w 1029"/>
                <a:gd name="T1" fmla="*/ 6 h 36"/>
                <a:gd name="T2" fmla="*/ 1029 w 1029"/>
                <a:gd name="T3" fmla="*/ 30 h 36"/>
                <a:gd name="T4" fmla="*/ 1029 w 1029"/>
                <a:gd name="T5" fmla="*/ 33 h 36"/>
                <a:gd name="T6" fmla="*/ 1010 w 1029"/>
                <a:gd name="T7" fmla="*/ 34 h 36"/>
                <a:gd name="T8" fmla="*/ 8 w 1029"/>
                <a:gd name="T9" fmla="*/ 34 h 36"/>
                <a:gd name="T10" fmla="*/ 21 w 1029"/>
                <a:gd name="T11" fmla="*/ 0 h 36"/>
                <a:gd name="T12" fmla="*/ 38 w 1029"/>
                <a:gd name="T13" fmla="*/ 5 h 36"/>
                <a:gd name="T14" fmla="*/ 984 w 1029"/>
                <a:gd name="T15" fmla="*/ 4 h 36"/>
                <a:gd name="T16" fmla="*/ 1015 w 1029"/>
                <a:gd name="T17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9" h="36">
                  <a:moveTo>
                    <a:pt x="1015" y="6"/>
                  </a:moveTo>
                  <a:cubicBezTo>
                    <a:pt x="1021" y="13"/>
                    <a:pt x="1018" y="25"/>
                    <a:pt x="1029" y="30"/>
                  </a:cubicBezTo>
                  <a:cubicBezTo>
                    <a:pt x="1029" y="31"/>
                    <a:pt x="1029" y="32"/>
                    <a:pt x="1029" y="33"/>
                  </a:cubicBezTo>
                  <a:cubicBezTo>
                    <a:pt x="1023" y="36"/>
                    <a:pt x="1016" y="34"/>
                    <a:pt x="1010" y="34"/>
                  </a:cubicBezTo>
                  <a:cubicBezTo>
                    <a:pt x="676" y="34"/>
                    <a:pt x="342" y="34"/>
                    <a:pt x="8" y="34"/>
                  </a:cubicBezTo>
                  <a:cubicBezTo>
                    <a:pt x="0" y="23"/>
                    <a:pt x="7" y="3"/>
                    <a:pt x="21" y="0"/>
                  </a:cubicBezTo>
                  <a:cubicBezTo>
                    <a:pt x="26" y="4"/>
                    <a:pt x="32" y="5"/>
                    <a:pt x="38" y="5"/>
                  </a:cubicBezTo>
                  <a:cubicBezTo>
                    <a:pt x="353" y="3"/>
                    <a:pt x="669" y="4"/>
                    <a:pt x="984" y="4"/>
                  </a:cubicBezTo>
                  <a:cubicBezTo>
                    <a:pt x="994" y="4"/>
                    <a:pt x="1005" y="4"/>
                    <a:pt x="1015" y="6"/>
                  </a:cubicBezTo>
                  <a:close/>
                </a:path>
              </a:pathLst>
            </a:custGeom>
            <a:solidFill>
              <a:srgbClr val="C7D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" name="Freeform 9">
              <a:extLst>
                <a:ext uri="{FF2B5EF4-FFF2-40B4-BE49-F238E27FC236}">
                  <a16:creationId xmlns:a16="http://schemas.microsoft.com/office/drawing/2014/main" id="{565F64A5-7B46-F441-ADBF-E48B6E00E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2715"/>
              <a:ext cx="3982" cy="575"/>
            </a:xfrm>
            <a:custGeom>
              <a:avLst/>
              <a:gdLst>
                <a:gd name="T0" fmla="*/ 419 w 1444"/>
                <a:gd name="T1" fmla="*/ 201 h 208"/>
                <a:gd name="T2" fmla="*/ 1444 w 1444"/>
                <a:gd name="T3" fmla="*/ 201 h 208"/>
                <a:gd name="T4" fmla="*/ 1426 w 1444"/>
                <a:gd name="T5" fmla="*/ 204 h 208"/>
                <a:gd name="T6" fmla="*/ 166 w 1444"/>
                <a:gd name="T7" fmla="*/ 203 h 208"/>
                <a:gd name="T8" fmla="*/ 27 w 1444"/>
                <a:gd name="T9" fmla="*/ 200 h 208"/>
                <a:gd name="T10" fmla="*/ 0 w 1444"/>
                <a:gd name="T11" fmla="*/ 200 h 208"/>
                <a:gd name="T12" fmla="*/ 6 w 1444"/>
                <a:gd name="T13" fmla="*/ 184 h 208"/>
                <a:gd name="T14" fmla="*/ 7 w 1444"/>
                <a:gd name="T15" fmla="*/ 31 h 208"/>
                <a:gd name="T16" fmla="*/ 9 w 1444"/>
                <a:gd name="T17" fmla="*/ 3 h 208"/>
                <a:gd name="T18" fmla="*/ 25 w 1444"/>
                <a:gd name="T19" fmla="*/ 6 h 208"/>
                <a:gd name="T20" fmla="*/ 56 w 1444"/>
                <a:gd name="T21" fmla="*/ 32 h 208"/>
                <a:gd name="T22" fmla="*/ 50 w 1444"/>
                <a:gd name="T23" fmla="*/ 44 h 208"/>
                <a:gd name="T24" fmla="*/ 35 w 1444"/>
                <a:gd name="T25" fmla="*/ 81 h 208"/>
                <a:gd name="T26" fmla="*/ 35 w 1444"/>
                <a:gd name="T27" fmla="*/ 129 h 208"/>
                <a:gd name="T28" fmla="*/ 49 w 1444"/>
                <a:gd name="T29" fmla="*/ 142 h 208"/>
                <a:gd name="T30" fmla="*/ 100 w 1444"/>
                <a:gd name="T31" fmla="*/ 142 h 208"/>
                <a:gd name="T32" fmla="*/ 116 w 1444"/>
                <a:gd name="T33" fmla="*/ 130 h 208"/>
                <a:gd name="T34" fmla="*/ 123 w 1444"/>
                <a:gd name="T35" fmla="*/ 75 h 208"/>
                <a:gd name="T36" fmla="*/ 118 w 1444"/>
                <a:gd name="T37" fmla="*/ 60 h 208"/>
                <a:gd name="T38" fmla="*/ 111 w 1444"/>
                <a:gd name="T39" fmla="*/ 44 h 208"/>
                <a:gd name="T40" fmla="*/ 138 w 1444"/>
                <a:gd name="T41" fmla="*/ 35 h 208"/>
                <a:gd name="T42" fmla="*/ 203 w 1444"/>
                <a:gd name="T43" fmla="*/ 54 h 208"/>
                <a:gd name="T44" fmla="*/ 189 w 1444"/>
                <a:gd name="T45" fmla="*/ 67 h 208"/>
                <a:gd name="T46" fmla="*/ 151 w 1444"/>
                <a:gd name="T47" fmla="*/ 51 h 208"/>
                <a:gd name="T48" fmla="*/ 159 w 1444"/>
                <a:gd name="T49" fmla="*/ 67 h 208"/>
                <a:gd name="T50" fmla="*/ 166 w 1444"/>
                <a:gd name="T51" fmla="*/ 184 h 208"/>
                <a:gd name="T52" fmla="*/ 178 w 1444"/>
                <a:gd name="T53" fmla="*/ 196 h 208"/>
                <a:gd name="T54" fmla="*/ 195 w 1444"/>
                <a:gd name="T55" fmla="*/ 196 h 208"/>
                <a:gd name="T56" fmla="*/ 400 w 1444"/>
                <a:gd name="T57" fmla="*/ 195 h 208"/>
                <a:gd name="T58" fmla="*/ 419 w 1444"/>
                <a:gd name="T59" fmla="*/ 20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44" h="208">
                  <a:moveTo>
                    <a:pt x="419" y="201"/>
                  </a:moveTo>
                  <a:cubicBezTo>
                    <a:pt x="761" y="201"/>
                    <a:pt x="1102" y="201"/>
                    <a:pt x="1444" y="201"/>
                  </a:cubicBezTo>
                  <a:cubicBezTo>
                    <a:pt x="1439" y="206"/>
                    <a:pt x="1432" y="204"/>
                    <a:pt x="1426" y="204"/>
                  </a:cubicBezTo>
                  <a:cubicBezTo>
                    <a:pt x="1006" y="204"/>
                    <a:pt x="586" y="205"/>
                    <a:pt x="166" y="203"/>
                  </a:cubicBezTo>
                  <a:cubicBezTo>
                    <a:pt x="120" y="203"/>
                    <a:pt x="73" y="202"/>
                    <a:pt x="27" y="200"/>
                  </a:cubicBezTo>
                  <a:cubicBezTo>
                    <a:pt x="18" y="200"/>
                    <a:pt x="9" y="208"/>
                    <a:pt x="0" y="200"/>
                  </a:cubicBezTo>
                  <a:cubicBezTo>
                    <a:pt x="11" y="198"/>
                    <a:pt x="6" y="190"/>
                    <a:pt x="6" y="184"/>
                  </a:cubicBezTo>
                  <a:cubicBezTo>
                    <a:pt x="7" y="133"/>
                    <a:pt x="7" y="82"/>
                    <a:pt x="7" y="31"/>
                  </a:cubicBezTo>
                  <a:cubicBezTo>
                    <a:pt x="7" y="22"/>
                    <a:pt x="7" y="12"/>
                    <a:pt x="9" y="3"/>
                  </a:cubicBezTo>
                  <a:cubicBezTo>
                    <a:pt x="15" y="0"/>
                    <a:pt x="21" y="3"/>
                    <a:pt x="25" y="6"/>
                  </a:cubicBezTo>
                  <a:cubicBezTo>
                    <a:pt x="36" y="14"/>
                    <a:pt x="47" y="22"/>
                    <a:pt x="56" y="32"/>
                  </a:cubicBezTo>
                  <a:cubicBezTo>
                    <a:pt x="55" y="37"/>
                    <a:pt x="53" y="42"/>
                    <a:pt x="50" y="44"/>
                  </a:cubicBezTo>
                  <a:cubicBezTo>
                    <a:pt x="36" y="53"/>
                    <a:pt x="35" y="66"/>
                    <a:pt x="35" y="81"/>
                  </a:cubicBezTo>
                  <a:cubicBezTo>
                    <a:pt x="36" y="97"/>
                    <a:pt x="35" y="113"/>
                    <a:pt x="35" y="129"/>
                  </a:cubicBezTo>
                  <a:cubicBezTo>
                    <a:pt x="35" y="138"/>
                    <a:pt x="40" y="142"/>
                    <a:pt x="49" y="142"/>
                  </a:cubicBezTo>
                  <a:cubicBezTo>
                    <a:pt x="66" y="142"/>
                    <a:pt x="83" y="142"/>
                    <a:pt x="100" y="142"/>
                  </a:cubicBezTo>
                  <a:cubicBezTo>
                    <a:pt x="109" y="142"/>
                    <a:pt x="114" y="139"/>
                    <a:pt x="116" y="130"/>
                  </a:cubicBezTo>
                  <a:cubicBezTo>
                    <a:pt x="119" y="112"/>
                    <a:pt x="121" y="94"/>
                    <a:pt x="123" y="75"/>
                  </a:cubicBezTo>
                  <a:cubicBezTo>
                    <a:pt x="124" y="69"/>
                    <a:pt x="122" y="64"/>
                    <a:pt x="118" y="60"/>
                  </a:cubicBezTo>
                  <a:cubicBezTo>
                    <a:pt x="113" y="56"/>
                    <a:pt x="109" y="51"/>
                    <a:pt x="111" y="44"/>
                  </a:cubicBezTo>
                  <a:cubicBezTo>
                    <a:pt x="118" y="35"/>
                    <a:pt x="128" y="36"/>
                    <a:pt x="138" y="35"/>
                  </a:cubicBezTo>
                  <a:cubicBezTo>
                    <a:pt x="162" y="34"/>
                    <a:pt x="184" y="39"/>
                    <a:pt x="203" y="54"/>
                  </a:cubicBezTo>
                  <a:cubicBezTo>
                    <a:pt x="202" y="62"/>
                    <a:pt x="194" y="63"/>
                    <a:pt x="189" y="67"/>
                  </a:cubicBezTo>
                  <a:cubicBezTo>
                    <a:pt x="174" y="67"/>
                    <a:pt x="167" y="50"/>
                    <a:pt x="151" y="51"/>
                  </a:cubicBezTo>
                  <a:cubicBezTo>
                    <a:pt x="157" y="54"/>
                    <a:pt x="162" y="59"/>
                    <a:pt x="159" y="67"/>
                  </a:cubicBezTo>
                  <a:cubicBezTo>
                    <a:pt x="163" y="106"/>
                    <a:pt x="168" y="145"/>
                    <a:pt x="166" y="184"/>
                  </a:cubicBezTo>
                  <a:cubicBezTo>
                    <a:pt x="166" y="192"/>
                    <a:pt x="170" y="196"/>
                    <a:pt x="178" y="196"/>
                  </a:cubicBezTo>
                  <a:cubicBezTo>
                    <a:pt x="184" y="196"/>
                    <a:pt x="189" y="196"/>
                    <a:pt x="195" y="196"/>
                  </a:cubicBezTo>
                  <a:cubicBezTo>
                    <a:pt x="264" y="195"/>
                    <a:pt x="332" y="195"/>
                    <a:pt x="400" y="195"/>
                  </a:cubicBezTo>
                  <a:cubicBezTo>
                    <a:pt x="407" y="195"/>
                    <a:pt x="414" y="195"/>
                    <a:pt x="419" y="201"/>
                  </a:cubicBezTo>
                  <a:close/>
                </a:path>
              </a:pathLst>
            </a:custGeom>
            <a:solidFill>
              <a:srgbClr val="E4E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Freeform 10">
              <a:extLst>
                <a:ext uri="{FF2B5EF4-FFF2-40B4-BE49-F238E27FC236}">
                  <a16:creationId xmlns:a16="http://schemas.microsoft.com/office/drawing/2014/main" id="{0BC37A07-C626-386A-0818-C3C9219F3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1557"/>
              <a:ext cx="1034" cy="498"/>
            </a:xfrm>
            <a:custGeom>
              <a:avLst/>
              <a:gdLst>
                <a:gd name="T0" fmla="*/ 340 w 375"/>
                <a:gd name="T1" fmla="*/ 6 h 180"/>
                <a:gd name="T2" fmla="*/ 352 w 375"/>
                <a:gd name="T3" fmla="*/ 7 h 180"/>
                <a:gd name="T4" fmla="*/ 371 w 375"/>
                <a:gd name="T5" fmla="*/ 12 h 180"/>
                <a:gd name="T6" fmla="*/ 364 w 375"/>
                <a:gd name="T7" fmla="*/ 34 h 180"/>
                <a:gd name="T8" fmla="*/ 321 w 375"/>
                <a:gd name="T9" fmla="*/ 42 h 180"/>
                <a:gd name="T10" fmla="*/ 209 w 375"/>
                <a:gd name="T11" fmla="*/ 44 h 180"/>
                <a:gd name="T12" fmla="*/ 194 w 375"/>
                <a:gd name="T13" fmla="*/ 61 h 180"/>
                <a:gd name="T14" fmla="*/ 194 w 375"/>
                <a:gd name="T15" fmla="*/ 140 h 180"/>
                <a:gd name="T16" fmla="*/ 206 w 375"/>
                <a:gd name="T17" fmla="*/ 165 h 180"/>
                <a:gd name="T18" fmla="*/ 204 w 375"/>
                <a:gd name="T19" fmla="*/ 171 h 180"/>
                <a:gd name="T20" fmla="*/ 120 w 375"/>
                <a:gd name="T21" fmla="*/ 178 h 180"/>
                <a:gd name="T22" fmla="*/ 72 w 375"/>
                <a:gd name="T23" fmla="*/ 164 h 180"/>
                <a:gd name="T24" fmla="*/ 74 w 375"/>
                <a:gd name="T25" fmla="*/ 162 h 180"/>
                <a:gd name="T26" fmla="*/ 81 w 375"/>
                <a:gd name="T27" fmla="*/ 160 h 180"/>
                <a:gd name="T28" fmla="*/ 85 w 375"/>
                <a:gd name="T29" fmla="*/ 160 h 180"/>
                <a:gd name="T30" fmla="*/ 113 w 375"/>
                <a:gd name="T31" fmla="*/ 127 h 180"/>
                <a:gd name="T32" fmla="*/ 113 w 375"/>
                <a:gd name="T33" fmla="*/ 120 h 180"/>
                <a:gd name="T34" fmla="*/ 115 w 375"/>
                <a:gd name="T35" fmla="*/ 107 h 180"/>
                <a:gd name="T36" fmla="*/ 104 w 375"/>
                <a:gd name="T37" fmla="*/ 88 h 180"/>
                <a:gd name="T38" fmla="*/ 84 w 375"/>
                <a:gd name="T39" fmla="*/ 102 h 180"/>
                <a:gd name="T40" fmla="*/ 77 w 375"/>
                <a:gd name="T41" fmla="*/ 115 h 180"/>
                <a:gd name="T42" fmla="*/ 76 w 375"/>
                <a:gd name="T43" fmla="*/ 114 h 180"/>
                <a:gd name="T44" fmla="*/ 43 w 375"/>
                <a:gd name="T45" fmla="*/ 87 h 180"/>
                <a:gd name="T46" fmla="*/ 38 w 375"/>
                <a:gd name="T47" fmla="*/ 83 h 180"/>
                <a:gd name="T48" fmla="*/ 43 w 375"/>
                <a:gd name="T49" fmla="*/ 77 h 180"/>
                <a:gd name="T50" fmla="*/ 64 w 375"/>
                <a:gd name="T51" fmla="*/ 75 h 180"/>
                <a:gd name="T52" fmla="*/ 68 w 375"/>
                <a:gd name="T53" fmla="*/ 54 h 180"/>
                <a:gd name="T54" fmla="*/ 47 w 375"/>
                <a:gd name="T55" fmla="*/ 49 h 180"/>
                <a:gd name="T56" fmla="*/ 39 w 375"/>
                <a:gd name="T57" fmla="*/ 64 h 180"/>
                <a:gd name="T58" fmla="*/ 38 w 375"/>
                <a:gd name="T59" fmla="*/ 77 h 180"/>
                <a:gd name="T60" fmla="*/ 38 w 375"/>
                <a:gd name="T61" fmla="*/ 87 h 180"/>
                <a:gd name="T62" fmla="*/ 39 w 375"/>
                <a:gd name="T63" fmla="*/ 90 h 180"/>
                <a:gd name="T64" fmla="*/ 61 w 375"/>
                <a:gd name="T65" fmla="*/ 119 h 180"/>
                <a:gd name="T66" fmla="*/ 41 w 375"/>
                <a:gd name="T67" fmla="*/ 128 h 180"/>
                <a:gd name="T68" fmla="*/ 38 w 375"/>
                <a:gd name="T69" fmla="*/ 127 h 180"/>
                <a:gd name="T70" fmla="*/ 7 w 375"/>
                <a:gd name="T71" fmla="*/ 124 h 180"/>
                <a:gd name="T72" fmla="*/ 0 w 375"/>
                <a:gd name="T73" fmla="*/ 124 h 180"/>
                <a:gd name="T74" fmla="*/ 3 w 375"/>
                <a:gd name="T75" fmla="*/ 91 h 180"/>
                <a:gd name="T76" fmla="*/ 4 w 375"/>
                <a:gd name="T77" fmla="*/ 13 h 180"/>
                <a:gd name="T78" fmla="*/ 18 w 375"/>
                <a:gd name="T79" fmla="*/ 8 h 180"/>
                <a:gd name="T80" fmla="*/ 79 w 375"/>
                <a:gd name="T81" fmla="*/ 6 h 180"/>
                <a:gd name="T82" fmla="*/ 314 w 375"/>
                <a:gd name="T83" fmla="*/ 1 h 180"/>
                <a:gd name="T84" fmla="*/ 340 w 375"/>
                <a:gd name="T85" fmla="*/ 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5" h="180">
                  <a:moveTo>
                    <a:pt x="340" y="6"/>
                  </a:moveTo>
                  <a:cubicBezTo>
                    <a:pt x="344" y="6"/>
                    <a:pt x="348" y="6"/>
                    <a:pt x="352" y="7"/>
                  </a:cubicBezTo>
                  <a:cubicBezTo>
                    <a:pt x="358" y="8"/>
                    <a:pt x="368" y="3"/>
                    <a:pt x="371" y="12"/>
                  </a:cubicBezTo>
                  <a:cubicBezTo>
                    <a:pt x="375" y="20"/>
                    <a:pt x="371" y="28"/>
                    <a:pt x="364" y="34"/>
                  </a:cubicBezTo>
                  <a:cubicBezTo>
                    <a:pt x="350" y="40"/>
                    <a:pt x="336" y="41"/>
                    <a:pt x="321" y="42"/>
                  </a:cubicBezTo>
                  <a:cubicBezTo>
                    <a:pt x="284" y="43"/>
                    <a:pt x="247" y="39"/>
                    <a:pt x="209" y="44"/>
                  </a:cubicBezTo>
                  <a:cubicBezTo>
                    <a:pt x="198" y="46"/>
                    <a:pt x="194" y="50"/>
                    <a:pt x="194" y="61"/>
                  </a:cubicBezTo>
                  <a:cubicBezTo>
                    <a:pt x="194" y="87"/>
                    <a:pt x="195" y="113"/>
                    <a:pt x="194" y="140"/>
                  </a:cubicBezTo>
                  <a:cubicBezTo>
                    <a:pt x="193" y="151"/>
                    <a:pt x="197" y="159"/>
                    <a:pt x="206" y="165"/>
                  </a:cubicBezTo>
                  <a:cubicBezTo>
                    <a:pt x="207" y="167"/>
                    <a:pt x="209" y="171"/>
                    <a:pt x="204" y="171"/>
                  </a:cubicBezTo>
                  <a:cubicBezTo>
                    <a:pt x="176" y="171"/>
                    <a:pt x="148" y="180"/>
                    <a:pt x="120" y="178"/>
                  </a:cubicBezTo>
                  <a:cubicBezTo>
                    <a:pt x="103" y="176"/>
                    <a:pt x="88" y="168"/>
                    <a:pt x="72" y="164"/>
                  </a:cubicBezTo>
                  <a:cubicBezTo>
                    <a:pt x="73" y="164"/>
                    <a:pt x="74" y="163"/>
                    <a:pt x="74" y="162"/>
                  </a:cubicBezTo>
                  <a:cubicBezTo>
                    <a:pt x="76" y="161"/>
                    <a:pt x="79" y="160"/>
                    <a:pt x="81" y="160"/>
                  </a:cubicBezTo>
                  <a:cubicBezTo>
                    <a:pt x="83" y="160"/>
                    <a:pt x="84" y="160"/>
                    <a:pt x="85" y="160"/>
                  </a:cubicBezTo>
                  <a:cubicBezTo>
                    <a:pt x="119" y="160"/>
                    <a:pt x="119" y="160"/>
                    <a:pt x="113" y="127"/>
                  </a:cubicBezTo>
                  <a:cubicBezTo>
                    <a:pt x="113" y="125"/>
                    <a:pt x="113" y="122"/>
                    <a:pt x="113" y="120"/>
                  </a:cubicBezTo>
                  <a:cubicBezTo>
                    <a:pt x="114" y="115"/>
                    <a:pt x="115" y="111"/>
                    <a:pt x="115" y="107"/>
                  </a:cubicBezTo>
                  <a:cubicBezTo>
                    <a:pt x="116" y="98"/>
                    <a:pt x="116" y="89"/>
                    <a:pt x="104" y="88"/>
                  </a:cubicBezTo>
                  <a:cubicBezTo>
                    <a:pt x="93" y="88"/>
                    <a:pt x="84" y="88"/>
                    <a:pt x="84" y="102"/>
                  </a:cubicBezTo>
                  <a:cubicBezTo>
                    <a:pt x="83" y="107"/>
                    <a:pt x="84" y="112"/>
                    <a:pt x="77" y="115"/>
                  </a:cubicBezTo>
                  <a:cubicBezTo>
                    <a:pt x="77" y="114"/>
                    <a:pt x="76" y="114"/>
                    <a:pt x="76" y="114"/>
                  </a:cubicBezTo>
                  <a:cubicBezTo>
                    <a:pt x="72" y="96"/>
                    <a:pt x="64" y="84"/>
                    <a:pt x="43" y="87"/>
                  </a:cubicBezTo>
                  <a:cubicBezTo>
                    <a:pt x="41" y="87"/>
                    <a:pt x="38" y="85"/>
                    <a:pt x="38" y="83"/>
                  </a:cubicBezTo>
                  <a:cubicBezTo>
                    <a:pt x="38" y="79"/>
                    <a:pt x="41" y="78"/>
                    <a:pt x="43" y="77"/>
                  </a:cubicBezTo>
                  <a:cubicBezTo>
                    <a:pt x="50" y="75"/>
                    <a:pt x="57" y="76"/>
                    <a:pt x="64" y="75"/>
                  </a:cubicBezTo>
                  <a:cubicBezTo>
                    <a:pt x="74" y="70"/>
                    <a:pt x="72" y="61"/>
                    <a:pt x="68" y="54"/>
                  </a:cubicBezTo>
                  <a:cubicBezTo>
                    <a:pt x="64" y="45"/>
                    <a:pt x="55" y="48"/>
                    <a:pt x="47" y="49"/>
                  </a:cubicBezTo>
                  <a:cubicBezTo>
                    <a:pt x="37" y="50"/>
                    <a:pt x="39" y="58"/>
                    <a:pt x="39" y="64"/>
                  </a:cubicBezTo>
                  <a:cubicBezTo>
                    <a:pt x="39" y="69"/>
                    <a:pt x="39" y="73"/>
                    <a:pt x="38" y="77"/>
                  </a:cubicBezTo>
                  <a:cubicBezTo>
                    <a:pt x="36" y="81"/>
                    <a:pt x="37" y="84"/>
                    <a:pt x="38" y="87"/>
                  </a:cubicBezTo>
                  <a:cubicBezTo>
                    <a:pt x="38" y="88"/>
                    <a:pt x="39" y="89"/>
                    <a:pt x="39" y="90"/>
                  </a:cubicBezTo>
                  <a:cubicBezTo>
                    <a:pt x="36" y="107"/>
                    <a:pt x="43" y="117"/>
                    <a:pt x="61" y="119"/>
                  </a:cubicBezTo>
                  <a:cubicBezTo>
                    <a:pt x="58" y="128"/>
                    <a:pt x="58" y="128"/>
                    <a:pt x="41" y="128"/>
                  </a:cubicBezTo>
                  <a:cubicBezTo>
                    <a:pt x="40" y="128"/>
                    <a:pt x="39" y="128"/>
                    <a:pt x="38" y="127"/>
                  </a:cubicBezTo>
                  <a:cubicBezTo>
                    <a:pt x="30" y="145"/>
                    <a:pt x="30" y="145"/>
                    <a:pt x="7" y="124"/>
                  </a:cubicBezTo>
                  <a:cubicBezTo>
                    <a:pt x="5" y="124"/>
                    <a:pt x="2" y="124"/>
                    <a:pt x="0" y="124"/>
                  </a:cubicBezTo>
                  <a:cubicBezTo>
                    <a:pt x="6" y="113"/>
                    <a:pt x="3" y="102"/>
                    <a:pt x="3" y="91"/>
                  </a:cubicBezTo>
                  <a:cubicBezTo>
                    <a:pt x="4" y="65"/>
                    <a:pt x="4" y="39"/>
                    <a:pt x="4" y="13"/>
                  </a:cubicBezTo>
                  <a:cubicBezTo>
                    <a:pt x="8" y="9"/>
                    <a:pt x="13" y="8"/>
                    <a:pt x="18" y="8"/>
                  </a:cubicBezTo>
                  <a:cubicBezTo>
                    <a:pt x="38" y="9"/>
                    <a:pt x="59" y="6"/>
                    <a:pt x="79" y="6"/>
                  </a:cubicBezTo>
                  <a:cubicBezTo>
                    <a:pt x="157" y="6"/>
                    <a:pt x="235" y="0"/>
                    <a:pt x="314" y="1"/>
                  </a:cubicBezTo>
                  <a:cubicBezTo>
                    <a:pt x="322" y="2"/>
                    <a:pt x="332" y="0"/>
                    <a:pt x="340" y="6"/>
                  </a:cubicBezTo>
                  <a:close/>
                </a:path>
              </a:pathLst>
            </a:custGeom>
            <a:solidFill>
              <a:srgbClr val="F0F8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11">
              <a:extLst>
                <a:ext uri="{FF2B5EF4-FFF2-40B4-BE49-F238E27FC236}">
                  <a16:creationId xmlns:a16="http://schemas.microsoft.com/office/drawing/2014/main" id="{C9D7FDC4-EA53-E655-6893-755F33C64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1441"/>
              <a:ext cx="1133" cy="141"/>
            </a:xfrm>
            <a:custGeom>
              <a:avLst/>
              <a:gdLst>
                <a:gd name="T0" fmla="*/ 0 w 411"/>
                <a:gd name="T1" fmla="*/ 46 h 51"/>
                <a:gd name="T2" fmla="*/ 86 w 411"/>
                <a:gd name="T3" fmla="*/ 9 h 51"/>
                <a:gd name="T4" fmla="*/ 166 w 411"/>
                <a:gd name="T5" fmla="*/ 8 h 51"/>
                <a:gd name="T6" fmla="*/ 325 w 411"/>
                <a:gd name="T7" fmla="*/ 2 h 51"/>
                <a:gd name="T8" fmla="*/ 381 w 411"/>
                <a:gd name="T9" fmla="*/ 17 h 51"/>
                <a:gd name="T10" fmla="*/ 401 w 411"/>
                <a:gd name="T11" fmla="*/ 29 h 51"/>
                <a:gd name="T12" fmla="*/ 405 w 411"/>
                <a:gd name="T13" fmla="*/ 46 h 51"/>
                <a:gd name="T14" fmla="*/ 405 w 411"/>
                <a:gd name="T15" fmla="*/ 45 h 51"/>
                <a:gd name="T16" fmla="*/ 387 w 411"/>
                <a:gd name="T17" fmla="*/ 40 h 51"/>
                <a:gd name="T18" fmla="*/ 166 w 411"/>
                <a:gd name="T19" fmla="*/ 47 h 51"/>
                <a:gd name="T20" fmla="*/ 156 w 411"/>
                <a:gd name="T21" fmla="*/ 47 h 51"/>
                <a:gd name="T22" fmla="*/ 22 w 411"/>
                <a:gd name="T23" fmla="*/ 50 h 51"/>
                <a:gd name="T24" fmla="*/ 0 w 411"/>
                <a:gd name="T25" fmla="*/ 4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1" h="51">
                  <a:moveTo>
                    <a:pt x="0" y="46"/>
                  </a:moveTo>
                  <a:cubicBezTo>
                    <a:pt x="19" y="12"/>
                    <a:pt x="51" y="8"/>
                    <a:pt x="86" y="9"/>
                  </a:cubicBezTo>
                  <a:cubicBezTo>
                    <a:pt x="112" y="9"/>
                    <a:pt x="139" y="10"/>
                    <a:pt x="166" y="8"/>
                  </a:cubicBezTo>
                  <a:cubicBezTo>
                    <a:pt x="219" y="5"/>
                    <a:pt x="272" y="8"/>
                    <a:pt x="325" y="2"/>
                  </a:cubicBezTo>
                  <a:cubicBezTo>
                    <a:pt x="345" y="0"/>
                    <a:pt x="364" y="4"/>
                    <a:pt x="381" y="17"/>
                  </a:cubicBezTo>
                  <a:cubicBezTo>
                    <a:pt x="387" y="22"/>
                    <a:pt x="394" y="25"/>
                    <a:pt x="401" y="29"/>
                  </a:cubicBezTo>
                  <a:cubicBezTo>
                    <a:pt x="410" y="33"/>
                    <a:pt x="411" y="39"/>
                    <a:pt x="405" y="46"/>
                  </a:cubicBezTo>
                  <a:cubicBezTo>
                    <a:pt x="405" y="46"/>
                    <a:pt x="405" y="45"/>
                    <a:pt x="405" y="45"/>
                  </a:cubicBezTo>
                  <a:cubicBezTo>
                    <a:pt x="400" y="39"/>
                    <a:pt x="393" y="40"/>
                    <a:pt x="387" y="40"/>
                  </a:cubicBezTo>
                  <a:cubicBezTo>
                    <a:pt x="313" y="40"/>
                    <a:pt x="240" y="43"/>
                    <a:pt x="166" y="47"/>
                  </a:cubicBezTo>
                  <a:cubicBezTo>
                    <a:pt x="163" y="47"/>
                    <a:pt x="159" y="47"/>
                    <a:pt x="156" y="47"/>
                  </a:cubicBezTo>
                  <a:cubicBezTo>
                    <a:pt x="111" y="46"/>
                    <a:pt x="67" y="47"/>
                    <a:pt x="22" y="50"/>
                  </a:cubicBezTo>
                  <a:cubicBezTo>
                    <a:pt x="15" y="51"/>
                    <a:pt x="6" y="51"/>
                    <a:pt x="0" y="46"/>
                  </a:cubicBezTo>
                  <a:close/>
                </a:path>
              </a:pathLst>
            </a:custGeom>
            <a:solidFill>
              <a:srgbClr val="CFD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12">
              <a:extLst>
                <a:ext uri="{FF2B5EF4-FFF2-40B4-BE49-F238E27FC236}">
                  <a16:creationId xmlns:a16="http://schemas.microsoft.com/office/drawing/2014/main" id="{869F2BA4-7F17-1C20-F879-E8DD05F19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1223"/>
              <a:ext cx="1486" cy="558"/>
            </a:xfrm>
            <a:custGeom>
              <a:avLst/>
              <a:gdLst>
                <a:gd name="T0" fmla="*/ 0 w 539"/>
                <a:gd name="T1" fmla="*/ 19 h 202"/>
                <a:gd name="T2" fmla="*/ 92 w 539"/>
                <a:gd name="T3" fmla="*/ 4 h 202"/>
                <a:gd name="T4" fmla="*/ 270 w 539"/>
                <a:gd name="T5" fmla="*/ 14 h 202"/>
                <a:gd name="T6" fmla="*/ 490 w 539"/>
                <a:gd name="T7" fmla="*/ 134 h 202"/>
                <a:gd name="T8" fmla="*/ 539 w 539"/>
                <a:gd name="T9" fmla="*/ 199 h 202"/>
                <a:gd name="T10" fmla="*/ 530 w 539"/>
                <a:gd name="T11" fmla="*/ 194 h 202"/>
                <a:gd name="T12" fmla="*/ 319 w 539"/>
                <a:gd name="T13" fmla="*/ 57 h 202"/>
                <a:gd name="T14" fmla="*/ 145 w 539"/>
                <a:gd name="T15" fmla="*/ 23 h 202"/>
                <a:gd name="T16" fmla="*/ 0 w 539"/>
                <a:gd name="T17" fmla="*/ 19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9" h="202">
                  <a:moveTo>
                    <a:pt x="0" y="19"/>
                  </a:moveTo>
                  <a:cubicBezTo>
                    <a:pt x="30" y="11"/>
                    <a:pt x="61" y="7"/>
                    <a:pt x="92" y="4"/>
                  </a:cubicBezTo>
                  <a:cubicBezTo>
                    <a:pt x="152" y="0"/>
                    <a:pt x="211" y="1"/>
                    <a:pt x="270" y="14"/>
                  </a:cubicBezTo>
                  <a:cubicBezTo>
                    <a:pt x="356" y="32"/>
                    <a:pt x="431" y="69"/>
                    <a:pt x="490" y="134"/>
                  </a:cubicBezTo>
                  <a:cubicBezTo>
                    <a:pt x="509" y="154"/>
                    <a:pt x="525" y="175"/>
                    <a:pt x="539" y="199"/>
                  </a:cubicBezTo>
                  <a:cubicBezTo>
                    <a:pt x="532" y="202"/>
                    <a:pt x="531" y="196"/>
                    <a:pt x="530" y="194"/>
                  </a:cubicBezTo>
                  <a:cubicBezTo>
                    <a:pt x="475" y="126"/>
                    <a:pt x="401" y="84"/>
                    <a:pt x="319" y="57"/>
                  </a:cubicBezTo>
                  <a:cubicBezTo>
                    <a:pt x="262" y="39"/>
                    <a:pt x="204" y="29"/>
                    <a:pt x="145" y="23"/>
                  </a:cubicBezTo>
                  <a:cubicBezTo>
                    <a:pt x="96" y="19"/>
                    <a:pt x="48" y="22"/>
                    <a:pt x="0" y="19"/>
                  </a:cubicBezTo>
                  <a:close/>
                </a:path>
              </a:pathLst>
            </a:custGeom>
            <a:solidFill>
              <a:srgbClr val="93C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13">
              <a:extLst>
                <a:ext uri="{FF2B5EF4-FFF2-40B4-BE49-F238E27FC236}">
                  <a16:creationId xmlns:a16="http://schemas.microsoft.com/office/drawing/2014/main" id="{64BE3AE5-0980-15C1-1178-C2B33921B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159"/>
              <a:ext cx="286" cy="1131"/>
            </a:xfrm>
            <a:custGeom>
              <a:avLst/>
              <a:gdLst>
                <a:gd name="T0" fmla="*/ 72 w 104"/>
                <a:gd name="T1" fmla="*/ 224 h 409"/>
                <a:gd name="T2" fmla="*/ 98 w 104"/>
                <a:gd name="T3" fmla="*/ 365 h 409"/>
                <a:gd name="T4" fmla="*/ 104 w 104"/>
                <a:gd name="T5" fmla="*/ 399 h 409"/>
                <a:gd name="T6" fmla="*/ 87 w 104"/>
                <a:gd name="T7" fmla="*/ 400 h 409"/>
                <a:gd name="T8" fmla="*/ 58 w 104"/>
                <a:gd name="T9" fmla="*/ 254 h 409"/>
                <a:gd name="T10" fmla="*/ 48 w 104"/>
                <a:gd name="T11" fmla="*/ 232 h 409"/>
                <a:gd name="T12" fmla="*/ 37 w 104"/>
                <a:gd name="T13" fmla="*/ 146 h 409"/>
                <a:gd name="T14" fmla="*/ 32 w 104"/>
                <a:gd name="T15" fmla="*/ 119 h 409"/>
                <a:gd name="T16" fmla="*/ 32 w 104"/>
                <a:gd name="T17" fmla="*/ 204 h 409"/>
                <a:gd name="T18" fmla="*/ 46 w 104"/>
                <a:gd name="T19" fmla="*/ 232 h 409"/>
                <a:gd name="T20" fmla="*/ 29 w 104"/>
                <a:gd name="T21" fmla="*/ 272 h 409"/>
                <a:gd name="T22" fmla="*/ 25 w 104"/>
                <a:gd name="T23" fmla="*/ 332 h 409"/>
                <a:gd name="T24" fmla="*/ 7 w 104"/>
                <a:gd name="T25" fmla="*/ 333 h 409"/>
                <a:gd name="T26" fmla="*/ 2 w 104"/>
                <a:gd name="T27" fmla="*/ 309 h 409"/>
                <a:gd name="T28" fmla="*/ 0 w 104"/>
                <a:gd name="T29" fmla="*/ 238 h 409"/>
                <a:gd name="T30" fmla="*/ 11 w 104"/>
                <a:gd name="T31" fmla="*/ 219 h 409"/>
                <a:gd name="T32" fmla="*/ 16 w 104"/>
                <a:gd name="T33" fmla="*/ 41 h 409"/>
                <a:gd name="T34" fmla="*/ 16 w 104"/>
                <a:gd name="T35" fmla="*/ 9 h 409"/>
                <a:gd name="T36" fmla="*/ 23 w 104"/>
                <a:gd name="T37" fmla="*/ 1 h 409"/>
                <a:gd name="T38" fmla="*/ 32 w 104"/>
                <a:gd name="T39" fmla="*/ 9 h 409"/>
                <a:gd name="T40" fmla="*/ 38 w 104"/>
                <a:gd name="T41" fmla="*/ 45 h 409"/>
                <a:gd name="T42" fmla="*/ 72 w 104"/>
                <a:gd name="T43" fmla="*/ 224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4" h="409">
                  <a:moveTo>
                    <a:pt x="72" y="224"/>
                  </a:moveTo>
                  <a:cubicBezTo>
                    <a:pt x="81" y="271"/>
                    <a:pt x="90" y="318"/>
                    <a:pt x="98" y="365"/>
                  </a:cubicBezTo>
                  <a:cubicBezTo>
                    <a:pt x="100" y="376"/>
                    <a:pt x="102" y="387"/>
                    <a:pt x="104" y="399"/>
                  </a:cubicBezTo>
                  <a:cubicBezTo>
                    <a:pt x="99" y="409"/>
                    <a:pt x="93" y="405"/>
                    <a:pt x="87" y="400"/>
                  </a:cubicBezTo>
                  <a:cubicBezTo>
                    <a:pt x="74" y="352"/>
                    <a:pt x="68" y="303"/>
                    <a:pt x="58" y="254"/>
                  </a:cubicBezTo>
                  <a:cubicBezTo>
                    <a:pt x="56" y="246"/>
                    <a:pt x="54" y="238"/>
                    <a:pt x="48" y="232"/>
                  </a:cubicBezTo>
                  <a:cubicBezTo>
                    <a:pt x="50" y="203"/>
                    <a:pt x="42" y="175"/>
                    <a:pt x="37" y="146"/>
                  </a:cubicBezTo>
                  <a:cubicBezTo>
                    <a:pt x="36" y="138"/>
                    <a:pt x="34" y="129"/>
                    <a:pt x="32" y="119"/>
                  </a:cubicBezTo>
                  <a:cubicBezTo>
                    <a:pt x="33" y="148"/>
                    <a:pt x="33" y="176"/>
                    <a:pt x="32" y="204"/>
                  </a:cubicBezTo>
                  <a:cubicBezTo>
                    <a:pt x="32" y="216"/>
                    <a:pt x="34" y="226"/>
                    <a:pt x="46" y="232"/>
                  </a:cubicBezTo>
                  <a:cubicBezTo>
                    <a:pt x="30" y="241"/>
                    <a:pt x="29" y="256"/>
                    <a:pt x="29" y="272"/>
                  </a:cubicBezTo>
                  <a:cubicBezTo>
                    <a:pt x="29" y="292"/>
                    <a:pt x="34" y="313"/>
                    <a:pt x="25" y="332"/>
                  </a:cubicBezTo>
                  <a:cubicBezTo>
                    <a:pt x="19" y="336"/>
                    <a:pt x="13" y="336"/>
                    <a:pt x="7" y="333"/>
                  </a:cubicBezTo>
                  <a:cubicBezTo>
                    <a:pt x="1" y="326"/>
                    <a:pt x="3" y="317"/>
                    <a:pt x="2" y="309"/>
                  </a:cubicBezTo>
                  <a:cubicBezTo>
                    <a:pt x="1" y="285"/>
                    <a:pt x="4" y="262"/>
                    <a:pt x="0" y="238"/>
                  </a:cubicBezTo>
                  <a:cubicBezTo>
                    <a:pt x="8" y="234"/>
                    <a:pt x="11" y="229"/>
                    <a:pt x="11" y="219"/>
                  </a:cubicBezTo>
                  <a:cubicBezTo>
                    <a:pt x="9" y="160"/>
                    <a:pt x="13" y="101"/>
                    <a:pt x="16" y="41"/>
                  </a:cubicBezTo>
                  <a:cubicBezTo>
                    <a:pt x="16" y="31"/>
                    <a:pt x="12" y="20"/>
                    <a:pt x="16" y="9"/>
                  </a:cubicBezTo>
                  <a:cubicBezTo>
                    <a:pt x="18" y="5"/>
                    <a:pt x="18" y="0"/>
                    <a:pt x="23" y="1"/>
                  </a:cubicBezTo>
                  <a:cubicBezTo>
                    <a:pt x="29" y="1"/>
                    <a:pt x="31" y="5"/>
                    <a:pt x="32" y="9"/>
                  </a:cubicBezTo>
                  <a:cubicBezTo>
                    <a:pt x="35" y="21"/>
                    <a:pt x="36" y="33"/>
                    <a:pt x="38" y="45"/>
                  </a:cubicBezTo>
                  <a:cubicBezTo>
                    <a:pt x="49" y="105"/>
                    <a:pt x="61" y="165"/>
                    <a:pt x="72" y="224"/>
                  </a:cubicBezTo>
                  <a:close/>
                </a:path>
              </a:pathLst>
            </a:custGeom>
            <a:solidFill>
              <a:srgbClr val="E5F0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14">
              <a:extLst>
                <a:ext uri="{FF2B5EF4-FFF2-40B4-BE49-F238E27FC236}">
                  <a16:creationId xmlns:a16="http://schemas.microsoft.com/office/drawing/2014/main" id="{D2B08875-D11C-4601-1FA2-A8EE10C44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" y="2279"/>
              <a:ext cx="323" cy="807"/>
            </a:xfrm>
            <a:custGeom>
              <a:avLst/>
              <a:gdLst>
                <a:gd name="T0" fmla="*/ 23 w 117"/>
                <a:gd name="T1" fmla="*/ 0 h 292"/>
                <a:gd name="T2" fmla="*/ 117 w 117"/>
                <a:gd name="T3" fmla="*/ 292 h 292"/>
                <a:gd name="T4" fmla="*/ 36 w 117"/>
                <a:gd name="T5" fmla="*/ 207 h 292"/>
                <a:gd name="T6" fmla="*/ 23 w 117"/>
                <a:gd name="T7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92">
                  <a:moveTo>
                    <a:pt x="23" y="0"/>
                  </a:moveTo>
                  <a:cubicBezTo>
                    <a:pt x="19" y="108"/>
                    <a:pt x="45" y="207"/>
                    <a:pt x="117" y="292"/>
                  </a:cubicBezTo>
                  <a:cubicBezTo>
                    <a:pt x="97" y="289"/>
                    <a:pt x="58" y="248"/>
                    <a:pt x="36" y="207"/>
                  </a:cubicBezTo>
                  <a:cubicBezTo>
                    <a:pt x="2" y="140"/>
                    <a:pt x="0" y="71"/>
                    <a:pt x="23" y="0"/>
                  </a:cubicBezTo>
                  <a:close/>
                </a:path>
              </a:pathLst>
            </a:custGeom>
            <a:solidFill>
              <a:srgbClr val="94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15">
              <a:extLst>
                <a:ext uri="{FF2B5EF4-FFF2-40B4-BE49-F238E27FC236}">
                  <a16:creationId xmlns:a16="http://schemas.microsoft.com/office/drawing/2014/main" id="{C34827B4-EB2B-9723-6B8A-0CE128727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1535"/>
              <a:ext cx="1122" cy="58"/>
            </a:xfrm>
            <a:custGeom>
              <a:avLst/>
              <a:gdLst>
                <a:gd name="T0" fmla="*/ 0 w 407"/>
                <a:gd name="T1" fmla="*/ 12 h 21"/>
                <a:gd name="T2" fmla="*/ 276 w 407"/>
                <a:gd name="T3" fmla="*/ 4 h 21"/>
                <a:gd name="T4" fmla="*/ 392 w 407"/>
                <a:gd name="T5" fmla="*/ 1 h 21"/>
                <a:gd name="T6" fmla="*/ 405 w 407"/>
                <a:gd name="T7" fmla="*/ 11 h 21"/>
                <a:gd name="T8" fmla="*/ 336 w 407"/>
                <a:gd name="T9" fmla="*/ 14 h 21"/>
                <a:gd name="T10" fmla="*/ 34 w 407"/>
                <a:gd name="T11" fmla="*/ 21 h 21"/>
                <a:gd name="T12" fmla="*/ 0 w 407"/>
                <a:gd name="T13" fmla="*/ 21 h 21"/>
                <a:gd name="T14" fmla="*/ 0 w 407"/>
                <a:gd name="T15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7" h="21">
                  <a:moveTo>
                    <a:pt x="0" y="12"/>
                  </a:moveTo>
                  <a:cubicBezTo>
                    <a:pt x="92" y="9"/>
                    <a:pt x="184" y="7"/>
                    <a:pt x="276" y="4"/>
                  </a:cubicBezTo>
                  <a:cubicBezTo>
                    <a:pt x="314" y="2"/>
                    <a:pt x="353" y="2"/>
                    <a:pt x="392" y="1"/>
                  </a:cubicBezTo>
                  <a:cubicBezTo>
                    <a:pt x="399" y="0"/>
                    <a:pt x="407" y="0"/>
                    <a:pt x="405" y="11"/>
                  </a:cubicBezTo>
                  <a:cubicBezTo>
                    <a:pt x="382" y="14"/>
                    <a:pt x="358" y="9"/>
                    <a:pt x="336" y="14"/>
                  </a:cubicBezTo>
                  <a:cubicBezTo>
                    <a:pt x="235" y="14"/>
                    <a:pt x="135" y="18"/>
                    <a:pt x="34" y="21"/>
                  </a:cubicBezTo>
                  <a:cubicBezTo>
                    <a:pt x="23" y="21"/>
                    <a:pt x="11" y="21"/>
                    <a:pt x="0" y="21"/>
                  </a:cubicBezTo>
                  <a:cubicBezTo>
                    <a:pt x="0" y="18"/>
                    <a:pt x="0" y="15"/>
                    <a:pt x="0" y="12"/>
                  </a:cubicBezTo>
                  <a:close/>
                </a:path>
              </a:pathLst>
            </a:custGeom>
            <a:solidFill>
              <a:srgbClr val="6B8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16">
              <a:extLst>
                <a:ext uri="{FF2B5EF4-FFF2-40B4-BE49-F238E27FC236}">
                  <a16:creationId xmlns:a16="http://schemas.microsoft.com/office/drawing/2014/main" id="{D04DDB4D-4229-2D67-DB75-CD777D56E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1817"/>
              <a:ext cx="135" cy="282"/>
            </a:xfrm>
            <a:custGeom>
              <a:avLst/>
              <a:gdLst>
                <a:gd name="T0" fmla="*/ 41 w 49"/>
                <a:gd name="T1" fmla="*/ 0 h 102"/>
                <a:gd name="T2" fmla="*/ 49 w 49"/>
                <a:gd name="T3" fmla="*/ 11 h 102"/>
                <a:gd name="T4" fmla="*/ 48 w 49"/>
                <a:gd name="T5" fmla="*/ 93 h 102"/>
                <a:gd name="T6" fmla="*/ 0 w 49"/>
                <a:gd name="T7" fmla="*/ 93 h 102"/>
                <a:gd name="T8" fmla="*/ 7 w 49"/>
                <a:gd name="T9" fmla="*/ 12 h 102"/>
                <a:gd name="T10" fmla="*/ 17 w 49"/>
                <a:gd name="T11" fmla="*/ 3 h 102"/>
                <a:gd name="T12" fmla="*/ 31 w 49"/>
                <a:gd name="T13" fmla="*/ 0 h 102"/>
                <a:gd name="T14" fmla="*/ 41 w 49"/>
                <a:gd name="T1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102">
                  <a:moveTo>
                    <a:pt x="41" y="0"/>
                  </a:moveTo>
                  <a:cubicBezTo>
                    <a:pt x="49" y="0"/>
                    <a:pt x="49" y="4"/>
                    <a:pt x="49" y="11"/>
                  </a:cubicBezTo>
                  <a:cubicBezTo>
                    <a:pt x="48" y="38"/>
                    <a:pt x="48" y="66"/>
                    <a:pt x="48" y="93"/>
                  </a:cubicBezTo>
                  <a:cubicBezTo>
                    <a:pt x="32" y="102"/>
                    <a:pt x="16" y="101"/>
                    <a:pt x="0" y="93"/>
                  </a:cubicBezTo>
                  <a:cubicBezTo>
                    <a:pt x="3" y="66"/>
                    <a:pt x="5" y="39"/>
                    <a:pt x="7" y="12"/>
                  </a:cubicBezTo>
                  <a:cubicBezTo>
                    <a:pt x="8" y="5"/>
                    <a:pt x="11" y="3"/>
                    <a:pt x="17" y="3"/>
                  </a:cubicBezTo>
                  <a:cubicBezTo>
                    <a:pt x="22" y="3"/>
                    <a:pt x="27" y="4"/>
                    <a:pt x="31" y="0"/>
                  </a:cubicBezTo>
                  <a:cubicBezTo>
                    <a:pt x="35" y="0"/>
                    <a:pt x="38" y="0"/>
                    <a:pt x="41" y="0"/>
                  </a:cubicBezTo>
                  <a:close/>
                </a:path>
              </a:pathLst>
            </a:custGeom>
            <a:solidFill>
              <a:srgbClr val="94C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17">
              <a:extLst>
                <a:ext uri="{FF2B5EF4-FFF2-40B4-BE49-F238E27FC236}">
                  <a16:creationId xmlns:a16="http://schemas.microsoft.com/office/drawing/2014/main" id="{5DFFC448-A1AB-D84C-7D67-8EC4DC613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804"/>
              <a:ext cx="2614" cy="301"/>
            </a:xfrm>
            <a:custGeom>
              <a:avLst/>
              <a:gdLst>
                <a:gd name="T0" fmla="*/ 911 w 948"/>
                <a:gd name="T1" fmla="*/ 68 h 109"/>
                <a:gd name="T2" fmla="*/ 945 w 948"/>
                <a:gd name="T3" fmla="*/ 86 h 109"/>
                <a:gd name="T4" fmla="*/ 931 w 948"/>
                <a:gd name="T5" fmla="*/ 102 h 109"/>
                <a:gd name="T6" fmla="*/ 904 w 948"/>
                <a:gd name="T7" fmla="*/ 104 h 109"/>
                <a:gd name="T8" fmla="*/ 71 w 948"/>
                <a:gd name="T9" fmla="*/ 104 h 109"/>
                <a:gd name="T10" fmla="*/ 8 w 948"/>
                <a:gd name="T11" fmla="*/ 109 h 109"/>
                <a:gd name="T12" fmla="*/ 5 w 948"/>
                <a:gd name="T13" fmla="*/ 96 h 109"/>
                <a:gd name="T14" fmla="*/ 27 w 948"/>
                <a:gd name="T15" fmla="*/ 76 h 109"/>
                <a:gd name="T16" fmla="*/ 64 w 948"/>
                <a:gd name="T17" fmla="*/ 55 h 109"/>
                <a:gd name="T18" fmla="*/ 190 w 948"/>
                <a:gd name="T19" fmla="*/ 24 h 109"/>
                <a:gd name="T20" fmla="*/ 321 w 948"/>
                <a:gd name="T21" fmla="*/ 10 h 109"/>
                <a:gd name="T22" fmla="*/ 337 w 948"/>
                <a:gd name="T23" fmla="*/ 8 h 109"/>
                <a:gd name="T24" fmla="*/ 366 w 948"/>
                <a:gd name="T25" fmla="*/ 6 h 109"/>
                <a:gd name="T26" fmla="*/ 540 w 948"/>
                <a:gd name="T27" fmla="*/ 3 h 109"/>
                <a:gd name="T28" fmla="*/ 560 w 948"/>
                <a:gd name="T29" fmla="*/ 3 h 109"/>
                <a:gd name="T30" fmla="*/ 567 w 948"/>
                <a:gd name="T31" fmla="*/ 4 h 109"/>
                <a:gd name="T32" fmla="*/ 621 w 948"/>
                <a:gd name="T33" fmla="*/ 7 h 109"/>
                <a:gd name="T34" fmla="*/ 633 w 948"/>
                <a:gd name="T35" fmla="*/ 7 h 109"/>
                <a:gd name="T36" fmla="*/ 692 w 948"/>
                <a:gd name="T37" fmla="*/ 12 h 109"/>
                <a:gd name="T38" fmla="*/ 890 w 948"/>
                <a:gd name="T39" fmla="*/ 52 h 109"/>
                <a:gd name="T40" fmla="*/ 911 w 948"/>
                <a:gd name="T41" fmla="*/ 6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8" h="109">
                  <a:moveTo>
                    <a:pt x="911" y="68"/>
                  </a:moveTo>
                  <a:cubicBezTo>
                    <a:pt x="922" y="74"/>
                    <a:pt x="934" y="80"/>
                    <a:pt x="945" y="86"/>
                  </a:cubicBezTo>
                  <a:cubicBezTo>
                    <a:pt x="948" y="97"/>
                    <a:pt x="940" y="100"/>
                    <a:pt x="931" y="102"/>
                  </a:cubicBezTo>
                  <a:cubicBezTo>
                    <a:pt x="922" y="105"/>
                    <a:pt x="913" y="104"/>
                    <a:pt x="904" y="104"/>
                  </a:cubicBezTo>
                  <a:cubicBezTo>
                    <a:pt x="626" y="104"/>
                    <a:pt x="348" y="104"/>
                    <a:pt x="71" y="104"/>
                  </a:cubicBezTo>
                  <a:cubicBezTo>
                    <a:pt x="50" y="104"/>
                    <a:pt x="28" y="102"/>
                    <a:pt x="8" y="109"/>
                  </a:cubicBezTo>
                  <a:cubicBezTo>
                    <a:pt x="0" y="106"/>
                    <a:pt x="2" y="101"/>
                    <a:pt x="5" y="96"/>
                  </a:cubicBezTo>
                  <a:cubicBezTo>
                    <a:pt x="11" y="88"/>
                    <a:pt x="18" y="80"/>
                    <a:pt x="27" y="76"/>
                  </a:cubicBezTo>
                  <a:cubicBezTo>
                    <a:pt x="40" y="69"/>
                    <a:pt x="52" y="62"/>
                    <a:pt x="64" y="55"/>
                  </a:cubicBezTo>
                  <a:cubicBezTo>
                    <a:pt x="106" y="44"/>
                    <a:pt x="147" y="31"/>
                    <a:pt x="190" y="24"/>
                  </a:cubicBezTo>
                  <a:cubicBezTo>
                    <a:pt x="233" y="17"/>
                    <a:pt x="276" y="10"/>
                    <a:pt x="321" y="10"/>
                  </a:cubicBezTo>
                  <a:cubicBezTo>
                    <a:pt x="326" y="10"/>
                    <a:pt x="332" y="9"/>
                    <a:pt x="337" y="8"/>
                  </a:cubicBezTo>
                  <a:cubicBezTo>
                    <a:pt x="347" y="6"/>
                    <a:pt x="356" y="6"/>
                    <a:pt x="366" y="6"/>
                  </a:cubicBezTo>
                  <a:cubicBezTo>
                    <a:pt x="424" y="0"/>
                    <a:pt x="482" y="4"/>
                    <a:pt x="540" y="3"/>
                  </a:cubicBezTo>
                  <a:cubicBezTo>
                    <a:pt x="547" y="3"/>
                    <a:pt x="554" y="3"/>
                    <a:pt x="560" y="3"/>
                  </a:cubicBezTo>
                  <a:cubicBezTo>
                    <a:pt x="562" y="3"/>
                    <a:pt x="565" y="4"/>
                    <a:pt x="567" y="4"/>
                  </a:cubicBezTo>
                  <a:cubicBezTo>
                    <a:pt x="584" y="9"/>
                    <a:pt x="603" y="6"/>
                    <a:pt x="621" y="7"/>
                  </a:cubicBezTo>
                  <a:cubicBezTo>
                    <a:pt x="625" y="6"/>
                    <a:pt x="629" y="7"/>
                    <a:pt x="633" y="7"/>
                  </a:cubicBezTo>
                  <a:cubicBezTo>
                    <a:pt x="652" y="12"/>
                    <a:pt x="673" y="10"/>
                    <a:pt x="692" y="12"/>
                  </a:cubicBezTo>
                  <a:cubicBezTo>
                    <a:pt x="760" y="19"/>
                    <a:pt x="826" y="32"/>
                    <a:pt x="890" y="52"/>
                  </a:cubicBezTo>
                  <a:cubicBezTo>
                    <a:pt x="899" y="55"/>
                    <a:pt x="906" y="61"/>
                    <a:pt x="911" y="68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18">
              <a:extLst>
                <a:ext uri="{FF2B5EF4-FFF2-40B4-BE49-F238E27FC236}">
                  <a16:creationId xmlns:a16="http://schemas.microsoft.com/office/drawing/2014/main" id="{F8827E99-3006-AA6F-F8D8-59D13C293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1767"/>
              <a:ext cx="2098" cy="840"/>
            </a:xfrm>
            <a:custGeom>
              <a:avLst/>
              <a:gdLst>
                <a:gd name="T0" fmla="*/ 1 w 761"/>
                <a:gd name="T1" fmla="*/ 295 h 304"/>
                <a:gd name="T2" fmla="*/ 1 w 761"/>
                <a:gd name="T3" fmla="*/ 150 h 304"/>
                <a:gd name="T4" fmla="*/ 62 w 761"/>
                <a:gd name="T5" fmla="*/ 45 h 304"/>
                <a:gd name="T6" fmla="*/ 202 w 761"/>
                <a:gd name="T7" fmla="*/ 1 h 304"/>
                <a:gd name="T8" fmla="*/ 573 w 761"/>
                <a:gd name="T9" fmla="*/ 2 h 304"/>
                <a:gd name="T10" fmla="*/ 723 w 761"/>
                <a:gd name="T11" fmla="*/ 63 h 304"/>
                <a:gd name="T12" fmla="*/ 761 w 761"/>
                <a:gd name="T13" fmla="*/ 154 h 304"/>
                <a:gd name="T14" fmla="*/ 760 w 761"/>
                <a:gd name="T15" fmla="*/ 295 h 304"/>
                <a:gd name="T16" fmla="*/ 723 w 761"/>
                <a:gd name="T17" fmla="*/ 297 h 304"/>
                <a:gd name="T18" fmla="*/ 718 w 761"/>
                <a:gd name="T19" fmla="*/ 276 h 304"/>
                <a:gd name="T20" fmla="*/ 718 w 761"/>
                <a:gd name="T21" fmla="*/ 219 h 304"/>
                <a:gd name="T22" fmla="*/ 718 w 761"/>
                <a:gd name="T23" fmla="*/ 164 h 304"/>
                <a:gd name="T24" fmla="*/ 631 w 761"/>
                <a:gd name="T25" fmla="*/ 53 h 304"/>
                <a:gd name="T26" fmla="*/ 618 w 761"/>
                <a:gd name="T27" fmla="*/ 48 h 304"/>
                <a:gd name="T28" fmla="*/ 504 w 761"/>
                <a:gd name="T29" fmla="*/ 40 h 304"/>
                <a:gd name="T30" fmla="*/ 448 w 761"/>
                <a:gd name="T31" fmla="*/ 40 h 304"/>
                <a:gd name="T32" fmla="*/ 183 w 761"/>
                <a:gd name="T33" fmla="*/ 40 h 304"/>
                <a:gd name="T34" fmla="*/ 103 w 761"/>
                <a:gd name="T35" fmla="*/ 67 h 304"/>
                <a:gd name="T36" fmla="*/ 71 w 761"/>
                <a:gd name="T37" fmla="*/ 95 h 304"/>
                <a:gd name="T38" fmla="*/ 44 w 761"/>
                <a:gd name="T39" fmla="*/ 182 h 304"/>
                <a:gd name="T40" fmla="*/ 44 w 761"/>
                <a:gd name="T41" fmla="*/ 249 h 304"/>
                <a:gd name="T42" fmla="*/ 40 w 761"/>
                <a:gd name="T43" fmla="*/ 296 h 304"/>
                <a:gd name="T44" fmla="*/ 1 w 761"/>
                <a:gd name="T45" fmla="*/ 29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61" h="304">
                  <a:moveTo>
                    <a:pt x="1" y="295"/>
                  </a:moveTo>
                  <a:cubicBezTo>
                    <a:pt x="1" y="247"/>
                    <a:pt x="0" y="198"/>
                    <a:pt x="1" y="150"/>
                  </a:cubicBezTo>
                  <a:cubicBezTo>
                    <a:pt x="3" y="105"/>
                    <a:pt x="27" y="72"/>
                    <a:pt x="62" y="45"/>
                  </a:cubicBezTo>
                  <a:cubicBezTo>
                    <a:pt x="103" y="13"/>
                    <a:pt x="150" y="0"/>
                    <a:pt x="202" y="1"/>
                  </a:cubicBezTo>
                  <a:cubicBezTo>
                    <a:pt x="326" y="2"/>
                    <a:pt x="450" y="0"/>
                    <a:pt x="573" y="2"/>
                  </a:cubicBezTo>
                  <a:cubicBezTo>
                    <a:pt x="631" y="2"/>
                    <a:pt x="683" y="21"/>
                    <a:pt x="723" y="63"/>
                  </a:cubicBezTo>
                  <a:cubicBezTo>
                    <a:pt x="747" y="89"/>
                    <a:pt x="761" y="119"/>
                    <a:pt x="761" y="154"/>
                  </a:cubicBezTo>
                  <a:cubicBezTo>
                    <a:pt x="761" y="201"/>
                    <a:pt x="760" y="248"/>
                    <a:pt x="760" y="295"/>
                  </a:cubicBezTo>
                  <a:cubicBezTo>
                    <a:pt x="748" y="304"/>
                    <a:pt x="735" y="302"/>
                    <a:pt x="723" y="297"/>
                  </a:cubicBezTo>
                  <a:cubicBezTo>
                    <a:pt x="717" y="291"/>
                    <a:pt x="718" y="283"/>
                    <a:pt x="718" y="276"/>
                  </a:cubicBezTo>
                  <a:cubicBezTo>
                    <a:pt x="719" y="257"/>
                    <a:pt x="717" y="238"/>
                    <a:pt x="718" y="219"/>
                  </a:cubicBezTo>
                  <a:cubicBezTo>
                    <a:pt x="719" y="200"/>
                    <a:pt x="719" y="182"/>
                    <a:pt x="718" y="164"/>
                  </a:cubicBezTo>
                  <a:cubicBezTo>
                    <a:pt x="714" y="108"/>
                    <a:pt x="679" y="75"/>
                    <a:pt x="631" y="53"/>
                  </a:cubicBezTo>
                  <a:cubicBezTo>
                    <a:pt x="627" y="51"/>
                    <a:pt x="622" y="49"/>
                    <a:pt x="618" y="48"/>
                  </a:cubicBezTo>
                  <a:cubicBezTo>
                    <a:pt x="581" y="36"/>
                    <a:pt x="543" y="40"/>
                    <a:pt x="504" y="40"/>
                  </a:cubicBezTo>
                  <a:cubicBezTo>
                    <a:pt x="486" y="39"/>
                    <a:pt x="467" y="40"/>
                    <a:pt x="448" y="40"/>
                  </a:cubicBezTo>
                  <a:cubicBezTo>
                    <a:pt x="360" y="39"/>
                    <a:pt x="271" y="39"/>
                    <a:pt x="183" y="40"/>
                  </a:cubicBezTo>
                  <a:cubicBezTo>
                    <a:pt x="154" y="40"/>
                    <a:pt x="127" y="51"/>
                    <a:pt x="103" y="67"/>
                  </a:cubicBezTo>
                  <a:cubicBezTo>
                    <a:pt x="93" y="77"/>
                    <a:pt x="81" y="85"/>
                    <a:pt x="71" y="95"/>
                  </a:cubicBezTo>
                  <a:cubicBezTo>
                    <a:pt x="50" y="120"/>
                    <a:pt x="41" y="150"/>
                    <a:pt x="44" y="182"/>
                  </a:cubicBezTo>
                  <a:cubicBezTo>
                    <a:pt x="44" y="205"/>
                    <a:pt x="44" y="227"/>
                    <a:pt x="44" y="249"/>
                  </a:cubicBezTo>
                  <a:cubicBezTo>
                    <a:pt x="43" y="265"/>
                    <a:pt x="47" y="281"/>
                    <a:pt x="40" y="296"/>
                  </a:cubicBezTo>
                  <a:cubicBezTo>
                    <a:pt x="27" y="302"/>
                    <a:pt x="14" y="304"/>
                    <a:pt x="1" y="295"/>
                  </a:cubicBezTo>
                  <a:close/>
                </a:path>
              </a:pathLst>
            </a:custGeom>
            <a:solidFill>
              <a:srgbClr val="6E95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19">
              <a:extLst>
                <a:ext uri="{FF2B5EF4-FFF2-40B4-BE49-F238E27FC236}">
                  <a16:creationId xmlns:a16="http://schemas.microsoft.com/office/drawing/2014/main" id="{06CE064D-559A-495F-A1D9-C6697579F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3113"/>
              <a:ext cx="2749" cy="108"/>
            </a:xfrm>
            <a:custGeom>
              <a:avLst/>
              <a:gdLst>
                <a:gd name="T0" fmla="*/ 997 w 997"/>
                <a:gd name="T1" fmla="*/ 30 h 39"/>
                <a:gd name="T2" fmla="*/ 987 w 997"/>
                <a:gd name="T3" fmla="*/ 35 h 39"/>
                <a:gd name="T4" fmla="*/ 895 w 997"/>
                <a:gd name="T5" fmla="*/ 33 h 39"/>
                <a:gd name="T6" fmla="*/ 40 w 997"/>
                <a:gd name="T7" fmla="*/ 33 h 39"/>
                <a:gd name="T8" fmla="*/ 16 w 997"/>
                <a:gd name="T9" fmla="*/ 35 h 39"/>
                <a:gd name="T10" fmla="*/ 0 w 997"/>
                <a:gd name="T11" fmla="*/ 23 h 39"/>
                <a:gd name="T12" fmla="*/ 18 w 997"/>
                <a:gd name="T13" fmla="*/ 1 h 39"/>
                <a:gd name="T14" fmla="*/ 50 w 997"/>
                <a:gd name="T15" fmla="*/ 4 h 39"/>
                <a:gd name="T16" fmla="*/ 961 w 997"/>
                <a:gd name="T17" fmla="*/ 4 h 39"/>
                <a:gd name="T18" fmla="*/ 983 w 997"/>
                <a:gd name="T19" fmla="*/ 6 h 39"/>
                <a:gd name="T20" fmla="*/ 997 w 997"/>
                <a:gd name="T21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7" h="39">
                  <a:moveTo>
                    <a:pt x="997" y="30"/>
                  </a:moveTo>
                  <a:cubicBezTo>
                    <a:pt x="994" y="32"/>
                    <a:pt x="993" y="36"/>
                    <a:pt x="987" y="35"/>
                  </a:cubicBezTo>
                  <a:cubicBezTo>
                    <a:pt x="956" y="31"/>
                    <a:pt x="925" y="33"/>
                    <a:pt x="895" y="33"/>
                  </a:cubicBezTo>
                  <a:cubicBezTo>
                    <a:pt x="610" y="33"/>
                    <a:pt x="325" y="33"/>
                    <a:pt x="40" y="33"/>
                  </a:cubicBezTo>
                  <a:cubicBezTo>
                    <a:pt x="32" y="33"/>
                    <a:pt x="24" y="33"/>
                    <a:pt x="16" y="35"/>
                  </a:cubicBezTo>
                  <a:cubicBezTo>
                    <a:pt x="5" y="39"/>
                    <a:pt x="0" y="34"/>
                    <a:pt x="0" y="23"/>
                  </a:cubicBezTo>
                  <a:cubicBezTo>
                    <a:pt x="0" y="5"/>
                    <a:pt x="4" y="0"/>
                    <a:pt x="18" y="1"/>
                  </a:cubicBezTo>
                  <a:cubicBezTo>
                    <a:pt x="28" y="6"/>
                    <a:pt x="39" y="4"/>
                    <a:pt x="50" y="4"/>
                  </a:cubicBezTo>
                  <a:cubicBezTo>
                    <a:pt x="354" y="4"/>
                    <a:pt x="657" y="4"/>
                    <a:pt x="961" y="4"/>
                  </a:cubicBezTo>
                  <a:cubicBezTo>
                    <a:pt x="969" y="4"/>
                    <a:pt x="976" y="4"/>
                    <a:pt x="983" y="6"/>
                  </a:cubicBezTo>
                  <a:cubicBezTo>
                    <a:pt x="993" y="12"/>
                    <a:pt x="992" y="22"/>
                    <a:pt x="997" y="30"/>
                  </a:cubicBezTo>
                  <a:close/>
                </a:path>
              </a:pathLst>
            </a:custGeom>
            <a:solidFill>
              <a:srgbClr val="E5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20">
              <a:extLst>
                <a:ext uri="{FF2B5EF4-FFF2-40B4-BE49-F238E27FC236}">
                  <a16:creationId xmlns:a16="http://schemas.microsoft.com/office/drawing/2014/main" id="{C661DDC0-BE88-029E-9262-1DE4A655B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3041"/>
              <a:ext cx="2677" cy="111"/>
            </a:xfrm>
            <a:custGeom>
              <a:avLst/>
              <a:gdLst>
                <a:gd name="T0" fmla="*/ 971 w 971"/>
                <a:gd name="T1" fmla="*/ 32 h 40"/>
                <a:gd name="T2" fmla="*/ 953 w 971"/>
                <a:gd name="T3" fmla="*/ 36 h 40"/>
                <a:gd name="T4" fmla="*/ 20 w 971"/>
                <a:gd name="T5" fmla="*/ 36 h 40"/>
                <a:gd name="T6" fmla="*/ 2 w 971"/>
                <a:gd name="T7" fmla="*/ 26 h 40"/>
                <a:gd name="T8" fmla="*/ 5 w 971"/>
                <a:gd name="T9" fmla="*/ 19 h 40"/>
                <a:gd name="T10" fmla="*/ 248 w 971"/>
                <a:gd name="T11" fmla="*/ 13 h 40"/>
                <a:gd name="T12" fmla="*/ 921 w 971"/>
                <a:gd name="T13" fmla="*/ 12 h 40"/>
                <a:gd name="T14" fmla="*/ 947 w 971"/>
                <a:gd name="T15" fmla="*/ 0 h 40"/>
                <a:gd name="T16" fmla="*/ 971 w 971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1" h="40">
                  <a:moveTo>
                    <a:pt x="971" y="32"/>
                  </a:moveTo>
                  <a:cubicBezTo>
                    <a:pt x="966" y="38"/>
                    <a:pt x="959" y="36"/>
                    <a:pt x="953" y="36"/>
                  </a:cubicBezTo>
                  <a:cubicBezTo>
                    <a:pt x="642" y="36"/>
                    <a:pt x="331" y="36"/>
                    <a:pt x="20" y="36"/>
                  </a:cubicBezTo>
                  <a:cubicBezTo>
                    <a:pt x="13" y="36"/>
                    <a:pt x="1" y="40"/>
                    <a:pt x="2" y="26"/>
                  </a:cubicBezTo>
                  <a:cubicBezTo>
                    <a:pt x="0" y="22"/>
                    <a:pt x="2" y="20"/>
                    <a:pt x="5" y="19"/>
                  </a:cubicBezTo>
                  <a:cubicBezTo>
                    <a:pt x="86" y="4"/>
                    <a:pt x="167" y="13"/>
                    <a:pt x="248" y="13"/>
                  </a:cubicBezTo>
                  <a:cubicBezTo>
                    <a:pt x="472" y="11"/>
                    <a:pt x="697" y="12"/>
                    <a:pt x="921" y="12"/>
                  </a:cubicBezTo>
                  <a:cubicBezTo>
                    <a:pt x="932" y="12"/>
                    <a:pt x="944" y="15"/>
                    <a:pt x="947" y="0"/>
                  </a:cubicBezTo>
                  <a:cubicBezTo>
                    <a:pt x="958" y="9"/>
                    <a:pt x="966" y="20"/>
                    <a:pt x="971" y="32"/>
                  </a:cubicBezTo>
                  <a:close/>
                </a:path>
              </a:pathLst>
            </a:custGeom>
            <a:solidFill>
              <a:srgbClr val="F0F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21">
              <a:extLst>
                <a:ext uri="{FF2B5EF4-FFF2-40B4-BE49-F238E27FC236}">
                  <a16:creationId xmlns:a16="http://schemas.microsoft.com/office/drawing/2014/main" id="{492F027B-6E26-76FD-6E85-478938631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2569"/>
              <a:ext cx="816" cy="423"/>
            </a:xfrm>
            <a:custGeom>
              <a:avLst/>
              <a:gdLst>
                <a:gd name="T0" fmla="*/ 210 w 296"/>
                <a:gd name="T1" fmla="*/ 5 h 153"/>
                <a:gd name="T2" fmla="*/ 247 w 296"/>
                <a:gd name="T3" fmla="*/ 5 h 153"/>
                <a:gd name="T4" fmla="*/ 271 w 296"/>
                <a:gd name="T5" fmla="*/ 74 h 153"/>
                <a:gd name="T6" fmla="*/ 296 w 296"/>
                <a:gd name="T7" fmla="*/ 153 h 153"/>
                <a:gd name="T8" fmla="*/ 210 w 296"/>
                <a:gd name="T9" fmla="*/ 124 h 153"/>
                <a:gd name="T10" fmla="*/ 33 w 296"/>
                <a:gd name="T11" fmla="*/ 99 h 153"/>
                <a:gd name="T12" fmla="*/ 16 w 296"/>
                <a:gd name="T13" fmla="*/ 96 h 153"/>
                <a:gd name="T14" fmla="*/ 2 w 296"/>
                <a:gd name="T15" fmla="*/ 69 h 153"/>
                <a:gd name="T16" fmla="*/ 15 w 296"/>
                <a:gd name="T17" fmla="*/ 64 h 153"/>
                <a:gd name="T18" fmla="*/ 150 w 296"/>
                <a:gd name="T19" fmla="*/ 70 h 153"/>
                <a:gd name="T20" fmla="*/ 168 w 296"/>
                <a:gd name="T21" fmla="*/ 56 h 153"/>
                <a:gd name="T22" fmla="*/ 189 w 296"/>
                <a:gd name="T23" fmla="*/ 4 h 153"/>
                <a:gd name="T24" fmla="*/ 210 w 296"/>
                <a:gd name="T25" fmla="*/ 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6" h="153">
                  <a:moveTo>
                    <a:pt x="210" y="5"/>
                  </a:moveTo>
                  <a:cubicBezTo>
                    <a:pt x="223" y="5"/>
                    <a:pt x="235" y="5"/>
                    <a:pt x="247" y="5"/>
                  </a:cubicBezTo>
                  <a:cubicBezTo>
                    <a:pt x="260" y="26"/>
                    <a:pt x="262" y="51"/>
                    <a:pt x="271" y="74"/>
                  </a:cubicBezTo>
                  <a:cubicBezTo>
                    <a:pt x="281" y="100"/>
                    <a:pt x="288" y="127"/>
                    <a:pt x="296" y="153"/>
                  </a:cubicBezTo>
                  <a:cubicBezTo>
                    <a:pt x="270" y="136"/>
                    <a:pt x="240" y="131"/>
                    <a:pt x="210" y="124"/>
                  </a:cubicBezTo>
                  <a:cubicBezTo>
                    <a:pt x="152" y="110"/>
                    <a:pt x="93" y="101"/>
                    <a:pt x="33" y="99"/>
                  </a:cubicBezTo>
                  <a:cubicBezTo>
                    <a:pt x="27" y="99"/>
                    <a:pt x="22" y="97"/>
                    <a:pt x="16" y="96"/>
                  </a:cubicBezTo>
                  <a:cubicBezTo>
                    <a:pt x="8" y="88"/>
                    <a:pt x="0" y="81"/>
                    <a:pt x="2" y="69"/>
                  </a:cubicBezTo>
                  <a:cubicBezTo>
                    <a:pt x="4" y="63"/>
                    <a:pt x="10" y="64"/>
                    <a:pt x="15" y="64"/>
                  </a:cubicBezTo>
                  <a:cubicBezTo>
                    <a:pt x="60" y="65"/>
                    <a:pt x="105" y="63"/>
                    <a:pt x="150" y="70"/>
                  </a:cubicBezTo>
                  <a:cubicBezTo>
                    <a:pt x="162" y="72"/>
                    <a:pt x="166" y="67"/>
                    <a:pt x="168" y="56"/>
                  </a:cubicBezTo>
                  <a:cubicBezTo>
                    <a:pt x="171" y="37"/>
                    <a:pt x="176" y="19"/>
                    <a:pt x="189" y="4"/>
                  </a:cubicBezTo>
                  <a:cubicBezTo>
                    <a:pt x="197" y="0"/>
                    <a:pt x="204" y="1"/>
                    <a:pt x="210" y="5"/>
                  </a:cubicBezTo>
                  <a:close/>
                </a:path>
              </a:pathLst>
            </a:custGeom>
            <a:solidFill>
              <a:srgbClr val="DDEF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22">
              <a:extLst>
                <a:ext uri="{FF2B5EF4-FFF2-40B4-BE49-F238E27FC236}">
                  <a16:creationId xmlns:a16="http://schemas.microsoft.com/office/drawing/2014/main" id="{7335CDCE-8D77-6F33-86DB-0CB3D7A95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572"/>
              <a:ext cx="317" cy="243"/>
            </a:xfrm>
            <a:custGeom>
              <a:avLst/>
              <a:gdLst>
                <a:gd name="T0" fmla="*/ 32 w 115"/>
                <a:gd name="T1" fmla="*/ 4 h 88"/>
                <a:gd name="T2" fmla="*/ 70 w 115"/>
                <a:gd name="T3" fmla="*/ 4 h 88"/>
                <a:gd name="T4" fmla="*/ 87 w 115"/>
                <a:gd name="T5" fmla="*/ 3 h 88"/>
                <a:gd name="T6" fmla="*/ 106 w 115"/>
                <a:gd name="T7" fmla="*/ 77 h 88"/>
                <a:gd name="T8" fmla="*/ 7 w 115"/>
                <a:gd name="T9" fmla="*/ 79 h 88"/>
                <a:gd name="T10" fmla="*/ 1 w 115"/>
                <a:gd name="T11" fmla="*/ 72 h 88"/>
                <a:gd name="T12" fmla="*/ 15 w 115"/>
                <a:gd name="T13" fmla="*/ 59 h 88"/>
                <a:gd name="T14" fmla="*/ 32 w 115"/>
                <a:gd name="T15" fmla="*/ 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88">
                  <a:moveTo>
                    <a:pt x="32" y="4"/>
                  </a:moveTo>
                  <a:cubicBezTo>
                    <a:pt x="45" y="4"/>
                    <a:pt x="57" y="4"/>
                    <a:pt x="70" y="4"/>
                  </a:cubicBezTo>
                  <a:cubicBezTo>
                    <a:pt x="75" y="0"/>
                    <a:pt x="81" y="0"/>
                    <a:pt x="87" y="3"/>
                  </a:cubicBezTo>
                  <a:cubicBezTo>
                    <a:pt x="104" y="25"/>
                    <a:pt x="115" y="49"/>
                    <a:pt x="106" y="77"/>
                  </a:cubicBezTo>
                  <a:cubicBezTo>
                    <a:pt x="73" y="88"/>
                    <a:pt x="40" y="84"/>
                    <a:pt x="7" y="79"/>
                  </a:cubicBezTo>
                  <a:cubicBezTo>
                    <a:pt x="4" y="78"/>
                    <a:pt x="0" y="76"/>
                    <a:pt x="1" y="72"/>
                  </a:cubicBezTo>
                  <a:cubicBezTo>
                    <a:pt x="11" y="73"/>
                    <a:pt x="13" y="66"/>
                    <a:pt x="15" y="59"/>
                  </a:cubicBezTo>
                  <a:cubicBezTo>
                    <a:pt x="19" y="40"/>
                    <a:pt x="24" y="22"/>
                    <a:pt x="32" y="4"/>
                  </a:cubicBezTo>
                  <a:close/>
                </a:path>
              </a:pathLst>
            </a:custGeom>
            <a:solidFill>
              <a:srgbClr val="DE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23">
              <a:extLst>
                <a:ext uri="{FF2B5EF4-FFF2-40B4-BE49-F238E27FC236}">
                  <a16:creationId xmlns:a16="http://schemas.microsoft.com/office/drawing/2014/main" id="{BA715955-5D18-13B2-6062-96D94852C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290"/>
              <a:ext cx="1288" cy="550"/>
            </a:xfrm>
            <a:custGeom>
              <a:avLst/>
              <a:gdLst>
                <a:gd name="T0" fmla="*/ 128 w 467"/>
                <a:gd name="T1" fmla="*/ 174 h 199"/>
                <a:gd name="T2" fmla="*/ 216 w 467"/>
                <a:gd name="T3" fmla="*/ 179 h 199"/>
                <a:gd name="T4" fmla="*/ 234 w 467"/>
                <a:gd name="T5" fmla="*/ 177 h 199"/>
                <a:gd name="T6" fmla="*/ 294 w 467"/>
                <a:gd name="T7" fmla="*/ 163 h 199"/>
                <a:gd name="T8" fmla="*/ 397 w 467"/>
                <a:gd name="T9" fmla="*/ 136 h 199"/>
                <a:gd name="T10" fmla="*/ 445 w 467"/>
                <a:gd name="T11" fmla="*/ 136 h 199"/>
                <a:gd name="T12" fmla="*/ 458 w 467"/>
                <a:gd name="T13" fmla="*/ 136 h 199"/>
                <a:gd name="T14" fmla="*/ 466 w 467"/>
                <a:gd name="T15" fmla="*/ 146 h 199"/>
                <a:gd name="T16" fmla="*/ 460 w 467"/>
                <a:gd name="T17" fmla="*/ 153 h 199"/>
                <a:gd name="T18" fmla="*/ 345 w 467"/>
                <a:gd name="T19" fmla="*/ 169 h 199"/>
                <a:gd name="T20" fmla="*/ 156 w 467"/>
                <a:gd name="T21" fmla="*/ 195 h 199"/>
                <a:gd name="T22" fmla="*/ 130 w 467"/>
                <a:gd name="T23" fmla="*/ 189 h 199"/>
                <a:gd name="T24" fmla="*/ 50 w 467"/>
                <a:gd name="T25" fmla="*/ 120 h 199"/>
                <a:gd name="T26" fmla="*/ 9 w 467"/>
                <a:gd name="T27" fmla="*/ 30 h 199"/>
                <a:gd name="T28" fmla="*/ 8 w 467"/>
                <a:gd name="T29" fmla="*/ 2 h 199"/>
                <a:gd name="T30" fmla="*/ 18 w 467"/>
                <a:gd name="T31" fmla="*/ 3 h 199"/>
                <a:gd name="T32" fmla="*/ 63 w 467"/>
                <a:gd name="T33" fmla="*/ 110 h 199"/>
                <a:gd name="T34" fmla="*/ 128 w 467"/>
                <a:gd name="T35" fmla="*/ 17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7" h="199">
                  <a:moveTo>
                    <a:pt x="128" y="174"/>
                  </a:moveTo>
                  <a:cubicBezTo>
                    <a:pt x="157" y="182"/>
                    <a:pt x="186" y="182"/>
                    <a:pt x="216" y="179"/>
                  </a:cubicBezTo>
                  <a:cubicBezTo>
                    <a:pt x="222" y="179"/>
                    <a:pt x="228" y="178"/>
                    <a:pt x="234" y="177"/>
                  </a:cubicBezTo>
                  <a:cubicBezTo>
                    <a:pt x="253" y="168"/>
                    <a:pt x="274" y="167"/>
                    <a:pt x="294" y="163"/>
                  </a:cubicBezTo>
                  <a:cubicBezTo>
                    <a:pt x="329" y="157"/>
                    <a:pt x="362" y="143"/>
                    <a:pt x="397" y="136"/>
                  </a:cubicBezTo>
                  <a:cubicBezTo>
                    <a:pt x="413" y="135"/>
                    <a:pt x="429" y="136"/>
                    <a:pt x="445" y="136"/>
                  </a:cubicBezTo>
                  <a:cubicBezTo>
                    <a:pt x="450" y="135"/>
                    <a:pt x="454" y="136"/>
                    <a:pt x="458" y="136"/>
                  </a:cubicBezTo>
                  <a:cubicBezTo>
                    <a:pt x="463" y="138"/>
                    <a:pt x="467" y="140"/>
                    <a:pt x="466" y="146"/>
                  </a:cubicBezTo>
                  <a:cubicBezTo>
                    <a:pt x="465" y="149"/>
                    <a:pt x="463" y="151"/>
                    <a:pt x="460" y="153"/>
                  </a:cubicBezTo>
                  <a:cubicBezTo>
                    <a:pt x="421" y="149"/>
                    <a:pt x="383" y="159"/>
                    <a:pt x="345" y="169"/>
                  </a:cubicBezTo>
                  <a:cubicBezTo>
                    <a:pt x="283" y="188"/>
                    <a:pt x="221" y="199"/>
                    <a:pt x="156" y="195"/>
                  </a:cubicBezTo>
                  <a:cubicBezTo>
                    <a:pt x="147" y="195"/>
                    <a:pt x="138" y="192"/>
                    <a:pt x="130" y="189"/>
                  </a:cubicBezTo>
                  <a:cubicBezTo>
                    <a:pt x="92" y="178"/>
                    <a:pt x="69" y="150"/>
                    <a:pt x="50" y="120"/>
                  </a:cubicBezTo>
                  <a:cubicBezTo>
                    <a:pt x="32" y="92"/>
                    <a:pt x="20" y="61"/>
                    <a:pt x="9" y="30"/>
                  </a:cubicBezTo>
                  <a:cubicBezTo>
                    <a:pt x="6" y="21"/>
                    <a:pt x="0" y="12"/>
                    <a:pt x="8" y="2"/>
                  </a:cubicBezTo>
                  <a:cubicBezTo>
                    <a:pt x="11" y="0"/>
                    <a:pt x="15" y="0"/>
                    <a:pt x="18" y="3"/>
                  </a:cubicBezTo>
                  <a:cubicBezTo>
                    <a:pt x="29" y="41"/>
                    <a:pt x="43" y="77"/>
                    <a:pt x="63" y="110"/>
                  </a:cubicBezTo>
                  <a:cubicBezTo>
                    <a:pt x="79" y="136"/>
                    <a:pt x="99" y="159"/>
                    <a:pt x="128" y="174"/>
                  </a:cubicBezTo>
                  <a:close/>
                </a:path>
              </a:pathLst>
            </a:custGeom>
            <a:solidFill>
              <a:srgbClr val="EE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24">
              <a:extLst>
                <a:ext uri="{FF2B5EF4-FFF2-40B4-BE49-F238E27FC236}">
                  <a16:creationId xmlns:a16="http://schemas.microsoft.com/office/drawing/2014/main" id="{136364A4-98A5-8239-2C64-D307C1703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221"/>
              <a:ext cx="254" cy="96"/>
            </a:xfrm>
            <a:custGeom>
              <a:avLst/>
              <a:gdLst>
                <a:gd name="T0" fmla="*/ 33 w 92"/>
                <a:gd name="T1" fmla="*/ 28 h 35"/>
                <a:gd name="T2" fmla="*/ 23 w 92"/>
                <a:gd name="T3" fmla="*/ 28 h 35"/>
                <a:gd name="T4" fmla="*/ 0 w 92"/>
                <a:gd name="T5" fmla="*/ 17 h 35"/>
                <a:gd name="T6" fmla="*/ 17 w 92"/>
                <a:gd name="T7" fmla="*/ 7 h 35"/>
                <a:gd name="T8" fmla="*/ 28 w 92"/>
                <a:gd name="T9" fmla="*/ 13 h 35"/>
                <a:gd name="T10" fmla="*/ 39 w 92"/>
                <a:gd name="T11" fmla="*/ 15 h 35"/>
                <a:gd name="T12" fmla="*/ 54 w 92"/>
                <a:gd name="T13" fmla="*/ 15 h 35"/>
                <a:gd name="T14" fmla="*/ 81 w 92"/>
                <a:gd name="T15" fmla="*/ 10 h 35"/>
                <a:gd name="T16" fmla="*/ 89 w 92"/>
                <a:gd name="T17" fmla="*/ 10 h 35"/>
                <a:gd name="T18" fmla="*/ 89 w 92"/>
                <a:gd name="T19" fmla="*/ 19 h 35"/>
                <a:gd name="T20" fmla="*/ 73 w 92"/>
                <a:gd name="T21" fmla="*/ 28 h 35"/>
                <a:gd name="T22" fmla="*/ 33 w 92"/>
                <a:gd name="T23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35">
                  <a:moveTo>
                    <a:pt x="33" y="28"/>
                  </a:moveTo>
                  <a:cubicBezTo>
                    <a:pt x="29" y="28"/>
                    <a:pt x="26" y="28"/>
                    <a:pt x="23" y="28"/>
                  </a:cubicBezTo>
                  <a:cubicBezTo>
                    <a:pt x="9" y="35"/>
                    <a:pt x="5" y="26"/>
                    <a:pt x="0" y="17"/>
                  </a:cubicBezTo>
                  <a:cubicBezTo>
                    <a:pt x="2" y="2"/>
                    <a:pt x="6" y="0"/>
                    <a:pt x="17" y="7"/>
                  </a:cubicBezTo>
                  <a:cubicBezTo>
                    <a:pt x="21" y="9"/>
                    <a:pt x="24" y="12"/>
                    <a:pt x="28" y="13"/>
                  </a:cubicBezTo>
                  <a:cubicBezTo>
                    <a:pt x="32" y="13"/>
                    <a:pt x="36" y="11"/>
                    <a:pt x="39" y="15"/>
                  </a:cubicBezTo>
                  <a:cubicBezTo>
                    <a:pt x="44" y="19"/>
                    <a:pt x="49" y="19"/>
                    <a:pt x="54" y="15"/>
                  </a:cubicBezTo>
                  <a:cubicBezTo>
                    <a:pt x="63" y="14"/>
                    <a:pt x="73" y="17"/>
                    <a:pt x="81" y="10"/>
                  </a:cubicBezTo>
                  <a:cubicBezTo>
                    <a:pt x="83" y="8"/>
                    <a:pt x="87" y="7"/>
                    <a:pt x="89" y="10"/>
                  </a:cubicBezTo>
                  <a:cubicBezTo>
                    <a:pt x="92" y="12"/>
                    <a:pt x="90" y="15"/>
                    <a:pt x="89" y="19"/>
                  </a:cubicBezTo>
                  <a:cubicBezTo>
                    <a:pt x="86" y="26"/>
                    <a:pt x="81" y="28"/>
                    <a:pt x="73" y="28"/>
                  </a:cubicBezTo>
                  <a:cubicBezTo>
                    <a:pt x="60" y="28"/>
                    <a:pt x="46" y="28"/>
                    <a:pt x="33" y="28"/>
                  </a:cubicBezTo>
                  <a:close/>
                </a:path>
              </a:pathLst>
            </a:custGeom>
            <a:solidFill>
              <a:srgbClr val="A5B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25">
              <a:extLst>
                <a:ext uri="{FF2B5EF4-FFF2-40B4-BE49-F238E27FC236}">
                  <a16:creationId xmlns:a16="http://schemas.microsoft.com/office/drawing/2014/main" id="{532D0E67-BE4E-9A69-8C8D-9E0F18873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2157"/>
              <a:ext cx="1308" cy="948"/>
            </a:xfrm>
            <a:custGeom>
              <a:avLst/>
              <a:gdLst>
                <a:gd name="T0" fmla="*/ 466 w 474"/>
                <a:gd name="T1" fmla="*/ 40 h 343"/>
                <a:gd name="T2" fmla="*/ 452 w 474"/>
                <a:gd name="T3" fmla="*/ 34 h 343"/>
                <a:gd name="T4" fmla="*/ 439 w 474"/>
                <a:gd name="T5" fmla="*/ 37 h 343"/>
                <a:gd name="T6" fmla="*/ 426 w 474"/>
                <a:gd name="T7" fmla="*/ 199 h 343"/>
                <a:gd name="T8" fmla="*/ 422 w 474"/>
                <a:gd name="T9" fmla="*/ 274 h 343"/>
                <a:gd name="T10" fmla="*/ 349 w 474"/>
                <a:gd name="T11" fmla="*/ 327 h 343"/>
                <a:gd name="T12" fmla="*/ 333 w 474"/>
                <a:gd name="T13" fmla="*/ 330 h 343"/>
                <a:gd name="T14" fmla="*/ 269 w 474"/>
                <a:gd name="T15" fmla="*/ 319 h 343"/>
                <a:gd name="T16" fmla="*/ 259 w 474"/>
                <a:gd name="T17" fmla="*/ 308 h 343"/>
                <a:gd name="T18" fmla="*/ 230 w 474"/>
                <a:gd name="T19" fmla="*/ 278 h 343"/>
                <a:gd name="T20" fmla="*/ 219 w 474"/>
                <a:gd name="T21" fmla="*/ 265 h 343"/>
                <a:gd name="T22" fmla="*/ 203 w 474"/>
                <a:gd name="T23" fmla="*/ 250 h 343"/>
                <a:gd name="T24" fmla="*/ 250 w 474"/>
                <a:gd name="T25" fmla="*/ 269 h 343"/>
                <a:gd name="T26" fmla="*/ 263 w 474"/>
                <a:gd name="T27" fmla="*/ 277 h 343"/>
                <a:gd name="T28" fmla="*/ 299 w 474"/>
                <a:gd name="T29" fmla="*/ 311 h 343"/>
                <a:gd name="T30" fmla="*/ 313 w 474"/>
                <a:gd name="T31" fmla="*/ 312 h 343"/>
                <a:gd name="T32" fmla="*/ 308 w 474"/>
                <a:gd name="T33" fmla="*/ 302 h 343"/>
                <a:gd name="T34" fmla="*/ 264 w 474"/>
                <a:gd name="T35" fmla="*/ 258 h 343"/>
                <a:gd name="T36" fmla="*/ 174 w 474"/>
                <a:gd name="T37" fmla="*/ 245 h 343"/>
                <a:gd name="T38" fmla="*/ 116 w 474"/>
                <a:gd name="T39" fmla="*/ 232 h 343"/>
                <a:gd name="T40" fmla="*/ 98 w 474"/>
                <a:gd name="T41" fmla="*/ 223 h 343"/>
                <a:gd name="T42" fmla="*/ 70 w 474"/>
                <a:gd name="T43" fmla="*/ 205 h 343"/>
                <a:gd name="T44" fmla="*/ 19 w 474"/>
                <a:gd name="T45" fmla="*/ 114 h 343"/>
                <a:gd name="T46" fmla="*/ 16 w 474"/>
                <a:gd name="T47" fmla="*/ 85 h 343"/>
                <a:gd name="T48" fmla="*/ 11 w 474"/>
                <a:gd name="T49" fmla="*/ 54 h 343"/>
                <a:gd name="T50" fmla="*/ 8 w 474"/>
                <a:gd name="T51" fmla="*/ 39 h 343"/>
                <a:gd name="T52" fmla="*/ 6 w 474"/>
                <a:gd name="T53" fmla="*/ 15 h 343"/>
                <a:gd name="T54" fmla="*/ 34 w 474"/>
                <a:gd name="T55" fmla="*/ 6 h 343"/>
                <a:gd name="T56" fmla="*/ 43 w 474"/>
                <a:gd name="T57" fmla="*/ 33 h 343"/>
                <a:gd name="T58" fmla="*/ 38 w 474"/>
                <a:gd name="T59" fmla="*/ 49 h 343"/>
                <a:gd name="T60" fmla="*/ 41 w 474"/>
                <a:gd name="T61" fmla="*/ 87 h 343"/>
                <a:gd name="T62" fmla="*/ 63 w 474"/>
                <a:gd name="T63" fmla="*/ 172 h 343"/>
                <a:gd name="T64" fmla="*/ 117 w 474"/>
                <a:gd name="T65" fmla="*/ 205 h 343"/>
                <a:gd name="T66" fmla="*/ 164 w 474"/>
                <a:gd name="T67" fmla="*/ 183 h 343"/>
                <a:gd name="T68" fmla="*/ 183 w 474"/>
                <a:gd name="T69" fmla="*/ 91 h 343"/>
                <a:gd name="T70" fmla="*/ 184 w 474"/>
                <a:gd name="T71" fmla="*/ 84 h 343"/>
                <a:gd name="T72" fmla="*/ 187 w 474"/>
                <a:gd name="T73" fmla="*/ 61 h 343"/>
                <a:gd name="T74" fmla="*/ 187 w 474"/>
                <a:gd name="T75" fmla="*/ 47 h 343"/>
                <a:gd name="T76" fmla="*/ 184 w 474"/>
                <a:gd name="T77" fmla="*/ 22 h 343"/>
                <a:gd name="T78" fmla="*/ 195 w 474"/>
                <a:gd name="T79" fmla="*/ 3 h 343"/>
                <a:gd name="T80" fmla="*/ 217 w 474"/>
                <a:gd name="T81" fmla="*/ 7 h 343"/>
                <a:gd name="T82" fmla="*/ 224 w 474"/>
                <a:gd name="T83" fmla="*/ 28 h 343"/>
                <a:gd name="T84" fmla="*/ 217 w 474"/>
                <a:gd name="T85" fmla="*/ 48 h 343"/>
                <a:gd name="T86" fmla="*/ 216 w 474"/>
                <a:gd name="T87" fmla="*/ 62 h 343"/>
                <a:gd name="T88" fmla="*/ 213 w 474"/>
                <a:gd name="T89" fmla="*/ 94 h 343"/>
                <a:gd name="T90" fmla="*/ 191 w 474"/>
                <a:gd name="T91" fmla="*/ 197 h 343"/>
                <a:gd name="T92" fmla="*/ 206 w 474"/>
                <a:gd name="T93" fmla="*/ 221 h 343"/>
                <a:gd name="T94" fmla="*/ 253 w 474"/>
                <a:gd name="T95" fmla="*/ 232 h 343"/>
                <a:gd name="T96" fmla="*/ 319 w 474"/>
                <a:gd name="T97" fmla="*/ 275 h 343"/>
                <a:gd name="T98" fmla="*/ 340 w 474"/>
                <a:gd name="T99" fmla="*/ 271 h 343"/>
                <a:gd name="T100" fmla="*/ 375 w 474"/>
                <a:gd name="T101" fmla="*/ 147 h 343"/>
                <a:gd name="T102" fmla="*/ 398 w 474"/>
                <a:gd name="T103" fmla="*/ 44 h 343"/>
                <a:gd name="T104" fmla="*/ 424 w 474"/>
                <a:gd name="T105" fmla="*/ 11 h 343"/>
                <a:gd name="T106" fmla="*/ 458 w 474"/>
                <a:gd name="T107" fmla="*/ 13 h 343"/>
                <a:gd name="T108" fmla="*/ 466 w 474"/>
                <a:gd name="T109" fmla="*/ 4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4" h="343">
                  <a:moveTo>
                    <a:pt x="466" y="40"/>
                  </a:moveTo>
                  <a:cubicBezTo>
                    <a:pt x="460" y="41"/>
                    <a:pt x="456" y="39"/>
                    <a:pt x="452" y="34"/>
                  </a:cubicBezTo>
                  <a:cubicBezTo>
                    <a:pt x="445" y="24"/>
                    <a:pt x="441" y="29"/>
                    <a:pt x="439" y="37"/>
                  </a:cubicBezTo>
                  <a:cubicBezTo>
                    <a:pt x="432" y="91"/>
                    <a:pt x="427" y="145"/>
                    <a:pt x="426" y="199"/>
                  </a:cubicBezTo>
                  <a:cubicBezTo>
                    <a:pt x="426" y="224"/>
                    <a:pt x="424" y="249"/>
                    <a:pt x="422" y="274"/>
                  </a:cubicBezTo>
                  <a:cubicBezTo>
                    <a:pt x="420" y="315"/>
                    <a:pt x="392" y="334"/>
                    <a:pt x="349" y="327"/>
                  </a:cubicBezTo>
                  <a:cubicBezTo>
                    <a:pt x="343" y="326"/>
                    <a:pt x="338" y="327"/>
                    <a:pt x="333" y="330"/>
                  </a:cubicBezTo>
                  <a:cubicBezTo>
                    <a:pt x="305" y="343"/>
                    <a:pt x="291" y="341"/>
                    <a:pt x="269" y="319"/>
                  </a:cubicBezTo>
                  <a:cubicBezTo>
                    <a:pt x="265" y="316"/>
                    <a:pt x="262" y="312"/>
                    <a:pt x="259" y="308"/>
                  </a:cubicBezTo>
                  <a:cubicBezTo>
                    <a:pt x="251" y="296"/>
                    <a:pt x="241" y="287"/>
                    <a:pt x="230" y="278"/>
                  </a:cubicBezTo>
                  <a:cubicBezTo>
                    <a:pt x="226" y="274"/>
                    <a:pt x="220" y="272"/>
                    <a:pt x="219" y="265"/>
                  </a:cubicBezTo>
                  <a:cubicBezTo>
                    <a:pt x="218" y="256"/>
                    <a:pt x="207" y="258"/>
                    <a:pt x="203" y="250"/>
                  </a:cubicBezTo>
                  <a:cubicBezTo>
                    <a:pt x="225" y="244"/>
                    <a:pt x="236" y="261"/>
                    <a:pt x="250" y="269"/>
                  </a:cubicBezTo>
                  <a:cubicBezTo>
                    <a:pt x="257" y="267"/>
                    <a:pt x="259" y="274"/>
                    <a:pt x="263" y="277"/>
                  </a:cubicBezTo>
                  <a:cubicBezTo>
                    <a:pt x="275" y="289"/>
                    <a:pt x="286" y="301"/>
                    <a:pt x="299" y="311"/>
                  </a:cubicBezTo>
                  <a:cubicBezTo>
                    <a:pt x="303" y="315"/>
                    <a:pt x="309" y="317"/>
                    <a:pt x="313" y="312"/>
                  </a:cubicBezTo>
                  <a:cubicBezTo>
                    <a:pt x="317" y="307"/>
                    <a:pt x="310" y="305"/>
                    <a:pt x="308" y="302"/>
                  </a:cubicBezTo>
                  <a:cubicBezTo>
                    <a:pt x="294" y="287"/>
                    <a:pt x="276" y="275"/>
                    <a:pt x="264" y="258"/>
                  </a:cubicBezTo>
                  <a:cubicBezTo>
                    <a:pt x="235" y="243"/>
                    <a:pt x="206" y="237"/>
                    <a:pt x="174" y="245"/>
                  </a:cubicBezTo>
                  <a:cubicBezTo>
                    <a:pt x="158" y="227"/>
                    <a:pt x="137" y="230"/>
                    <a:pt x="116" y="232"/>
                  </a:cubicBezTo>
                  <a:cubicBezTo>
                    <a:pt x="108" y="233"/>
                    <a:pt x="103" y="229"/>
                    <a:pt x="98" y="223"/>
                  </a:cubicBezTo>
                  <a:cubicBezTo>
                    <a:pt x="91" y="215"/>
                    <a:pt x="81" y="209"/>
                    <a:pt x="70" y="205"/>
                  </a:cubicBezTo>
                  <a:cubicBezTo>
                    <a:pt x="30" y="187"/>
                    <a:pt x="24" y="151"/>
                    <a:pt x="19" y="114"/>
                  </a:cubicBezTo>
                  <a:cubicBezTo>
                    <a:pt x="18" y="104"/>
                    <a:pt x="17" y="95"/>
                    <a:pt x="16" y="85"/>
                  </a:cubicBezTo>
                  <a:cubicBezTo>
                    <a:pt x="9" y="75"/>
                    <a:pt x="12" y="65"/>
                    <a:pt x="11" y="54"/>
                  </a:cubicBezTo>
                  <a:cubicBezTo>
                    <a:pt x="11" y="49"/>
                    <a:pt x="11" y="44"/>
                    <a:pt x="8" y="39"/>
                  </a:cubicBezTo>
                  <a:cubicBezTo>
                    <a:pt x="3" y="31"/>
                    <a:pt x="0" y="23"/>
                    <a:pt x="6" y="15"/>
                  </a:cubicBezTo>
                  <a:cubicBezTo>
                    <a:pt x="12" y="6"/>
                    <a:pt x="26" y="1"/>
                    <a:pt x="34" y="6"/>
                  </a:cubicBezTo>
                  <a:cubicBezTo>
                    <a:pt x="44" y="13"/>
                    <a:pt x="49" y="22"/>
                    <a:pt x="43" y="33"/>
                  </a:cubicBezTo>
                  <a:cubicBezTo>
                    <a:pt x="41" y="38"/>
                    <a:pt x="38" y="43"/>
                    <a:pt x="38" y="49"/>
                  </a:cubicBezTo>
                  <a:cubicBezTo>
                    <a:pt x="37" y="62"/>
                    <a:pt x="43" y="74"/>
                    <a:pt x="41" y="87"/>
                  </a:cubicBezTo>
                  <a:cubicBezTo>
                    <a:pt x="43" y="117"/>
                    <a:pt x="48" y="146"/>
                    <a:pt x="63" y="172"/>
                  </a:cubicBezTo>
                  <a:cubicBezTo>
                    <a:pt x="80" y="185"/>
                    <a:pt x="99" y="194"/>
                    <a:pt x="117" y="205"/>
                  </a:cubicBezTo>
                  <a:cubicBezTo>
                    <a:pt x="133" y="214"/>
                    <a:pt x="159" y="201"/>
                    <a:pt x="164" y="183"/>
                  </a:cubicBezTo>
                  <a:cubicBezTo>
                    <a:pt x="174" y="153"/>
                    <a:pt x="179" y="122"/>
                    <a:pt x="183" y="91"/>
                  </a:cubicBezTo>
                  <a:cubicBezTo>
                    <a:pt x="183" y="89"/>
                    <a:pt x="183" y="86"/>
                    <a:pt x="184" y="84"/>
                  </a:cubicBezTo>
                  <a:cubicBezTo>
                    <a:pt x="184" y="76"/>
                    <a:pt x="187" y="68"/>
                    <a:pt x="187" y="61"/>
                  </a:cubicBezTo>
                  <a:cubicBezTo>
                    <a:pt x="187" y="56"/>
                    <a:pt x="187" y="52"/>
                    <a:pt x="187" y="47"/>
                  </a:cubicBezTo>
                  <a:cubicBezTo>
                    <a:pt x="187" y="39"/>
                    <a:pt x="184" y="31"/>
                    <a:pt x="184" y="22"/>
                  </a:cubicBezTo>
                  <a:cubicBezTo>
                    <a:pt x="183" y="14"/>
                    <a:pt x="186" y="7"/>
                    <a:pt x="195" y="3"/>
                  </a:cubicBezTo>
                  <a:cubicBezTo>
                    <a:pt x="203" y="0"/>
                    <a:pt x="210" y="2"/>
                    <a:pt x="217" y="7"/>
                  </a:cubicBezTo>
                  <a:cubicBezTo>
                    <a:pt x="224" y="12"/>
                    <a:pt x="227" y="19"/>
                    <a:pt x="224" y="28"/>
                  </a:cubicBezTo>
                  <a:cubicBezTo>
                    <a:pt x="223" y="35"/>
                    <a:pt x="218" y="40"/>
                    <a:pt x="217" y="48"/>
                  </a:cubicBezTo>
                  <a:cubicBezTo>
                    <a:pt x="217" y="52"/>
                    <a:pt x="217" y="57"/>
                    <a:pt x="216" y="62"/>
                  </a:cubicBezTo>
                  <a:cubicBezTo>
                    <a:pt x="215" y="72"/>
                    <a:pt x="213" y="83"/>
                    <a:pt x="213" y="94"/>
                  </a:cubicBezTo>
                  <a:cubicBezTo>
                    <a:pt x="207" y="129"/>
                    <a:pt x="202" y="164"/>
                    <a:pt x="191" y="197"/>
                  </a:cubicBezTo>
                  <a:cubicBezTo>
                    <a:pt x="184" y="217"/>
                    <a:pt x="185" y="218"/>
                    <a:pt x="206" y="221"/>
                  </a:cubicBezTo>
                  <a:cubicBezTo>
                    <a:pt x="222" y="224"/>
                    <a:pt x="238" y="223"/>
                    <a:pt x="253" y="232"/>
                  </a:cubicBezTo>
                  <a:cubicBezTo>
                    <a:pt x="278" y="242"/>
                    <a:pt x="300" y="256"/>
                    <a:pt x="319" y="275"/>
                  </a:cubicBezTo>
                  <a:cubicBezTo>
                    <a:pt x="330" y="286"/>
                    <a:pt x="334" y="285"/>
                    <a:pt x="340" y="271"/>
                  </a:cubicBezTo>
                  <a:cubicBezTo>
                    <a:pt x="357" y="232"/>
                    <a:pt x="367" y="190"/>
                    <a:pt x="375" y="147"/>
                  </a:cubicBezTo>
                  <a:cubicBezTo>
                    <a:pt x="382" y="113"/>
                    <a:pt x="388" y="78"/>
                    <a:pt x="398" y="44"/>
                  </a:cubicBezTo>
                  <a:cubicBezTo>
                    <a:pt x="403" y="30"/>
                    <a:pt x="410" y="18"/>
                    <a:pt x="424" y="11"/>
                  </a:cubicBezTo>
                  <a:cubicBezTo>
                    <a:pt x="436" y="5"/>
                    <a:pt x="448" y="4"/>
                    <a:pt x="458" y="13"/>
                  </a:cubicBezTo>
                  <a:cubicBezTo>
                    <a:pt x="465" y="20"/>
                    <a:pt x="474" y="28"/>
                    <a:pt x="466" y="40"/>
                  </a:cubicBezTo>
                  <a:close/>
                </a:path>
              </a:pathLst>
            </a:custGeom>
            <a:solidFill>
              <a:srgbClr val="EE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26">
              <a:extLst>
                <a:ext uri="{FF2B5EF4-FFF2-40B4-BE49-F238E27FC236}">
                  <a16:creationId xmlns:a16="http://schemas.microsoft.com/office/drawing/2014/main" id="{100DEB39-89A8-E13A-6F43-317FA5E15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2149"/>
              <a:ext cx="1062" cy="163"/>
            </a:xfrm>
            <a:custGeom>
              <a:avLst/>
              <a:gdLst>
                <a:gd name="T0" fmla="*/ 249 w 385"/>
                <a:gd name="T1" fmla="*/ 50 h 59"/>
                <a:gd name="T2" fmla="*/ 255 w 385"/>
                <a:gd name="T3" fmla="*/ 34 h 59"/>
                <a:gd name="T4" fmla="*/ 251 w 385"/>
                <a:gd name="T5" fmla="*/ 13 h 59"/>
                <a:gd name="T6" fmla="*/ 230 w 385"/>
                <a:gd name="T7" fmla="*/ 11 h 59"/>
                <a:gd name="T8" fmla="*/ 224 w 385"/>
                <a:gd name="T9" fmla="*/ 30 h 59"/>
                <a:gd name="T10" fmla="*/ 227 w 385"/>
                <a:gd name="T11" fmla="*/ 51 h 59"/>
                <a:gd name="T12" fmla="*/ 216 w 385"/>
                <a:gd name="T13" fmla="*/ 55 h 59"/>
                <a:gd name="T14" fmla="*/ 75 w 385"/>
                <a:gd name="T15" fmla="*/ 54 h 59"/>
                <a:gd name="T16" fmla="*/ 70 w 385"/>
                <a:gd name="T17" fmla="*/ 50 h 59"/>
                <a:gd name="T18" fmla="*/ 73 w 385"/>
                <a:gd name="T19" fmla="*/ 39 h 59"/>
                <a:gd name="T20" fmla="*/ 71 w 385"/>
                <a:gd name="T21" fmla="*/ 15 h 59"/>
                <a:gd name="T22" fmla="*/ 48 w 385"/>
                <a:gd name="T23" fmla="*/ 16 h 59"/>
                <a:gd name="T24" fmla="*/ 48 w 385"/>
                <a:gd name="T25" fmla="*/ 41 h 59"/>
                <a:gd name="T26" fmla="*/ 48 w 385"/>
                <a:gd name="T27" fmla="*/ 51 h 59"/>
                <a:gd name="T28" fmla="*/ 0 w 385"/>
                <a:gd name="T29" fmla="*/ 47 h 59"/>
                <a:gd name="T30" fmla="*/ 1 w 385"/>
                <a:gd name="T31" fmla="*/ 4 h 59"/>
                <a:gd name="T32" fmla="*/ 378 w 385"/>
                <a:gd name="T33" fmla="*/ 0 h 59"/>
                <a:gd name="T34" fmla="*/ 382 w 385"/>
                <a:gd name="T35" fmla="*/ 22 h 59"/>
                <a:gd name="T36" fmla="*/ 381 w 385"/>
                <a:gd name="T37" fmla="*/ 27 h 59"/>
                <a:gd name="T38" fmla="*/ 346 w 385"/>
                <a:gd name="T39" fmla="*/ 56 h 59"/>
                <a:gd name="T40" fmla="*/ 271 w 385"/>
                <a:gd name="T41" fmla="*/ 56 h 59"/>
                <a:gd name="T42" fmla="*/ 249 w 385"/>
                <a:gd name="T43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5" h="59">
                  <a:moveTo>
                    <a:pt x="249" y="50"/>
                  </a:moveTo>
                  <a:cubicBezTo>
                    <a:pt x="247" y="43"/>
                    <a:pt x="252" y="39"/>
                    <a:pt x="255" y="34"/>
                  </a:cubicBezTo>
                  <a:cubicBezTo>
                    <a:pt x="259" y="26"/>
                    <a:pt x="258" y="18"/>
                    <a:pt x="251" y="13"/>
                  </a:cubicBezTo>
                  <a:cubicBezTo>
                    <a:pt x="245" y="8"/>
                    <a:pt x="238" y="7"/>
                    <a:pt x="230" y="11"/>
                  </a:cubicBezTo>
                  <a:cubicBezTo>
                    <a:pt x="223" y="15"/>
                    <a:pt x="222" y="23"/>
                    <a:pt x="224" y="30"/>
                  </a:cubicBezTo>
                  <a:cubicBezTo>
                    <a:pt x="226" y="37"/>
                    <a:pt x="230" y="43"/>
                    <a:pt x="227" y="51"/>
                  </a:cubicBezTo>
                  <a:cubicBezTo>
                    <a:pt x="224" y="53"/>
                    <a:pt x="221" y="55"/>
                    <a:pt x="216" y="55"/>
                  </a:cubicBezTo>
                  <a:cubicBezTo>
                    <a:pt x="169" y="56"/>
                    <a:pt x="122" y="58"/>
                    <a:pt x="75" y="54"/>
                  </a:cubicBezTo>
                  <a:cubicBezTo>
                    <a:pt x="73" y="53"/>
                    <a:pt x="71" y="52"/>
                    <a:pt x="70" y="50"/>
                  </a:cubicBezTo>
                  <a:cubicBezTo>
                    <a:pt x="69" y="46"/>
                    <a:pt x="70" y="43"/>
                    <a:pt x="73" y="39"/>
                  </a:cubicBezTo>
                  <a:cubicBezTo>
                    <a:pt x="80" y="31"/>
                    <a:pt x="80" y="22"/>
                    <a:pt x="71" y="15"/>
                  </a:cubicBezTo>
                  <a:cubicBezTo>
                    <a:pt x="63" y="8"/>
                    <a:pt x="55" y="10"/>
                    <a:pt x="48" y="16"/>
                  </a:cubicBezTo>
                  <a:cubicBezTo>
                    <a:pt x="39" y="24"/>
                    <a:pt x="41" y="33"/>
                    <a:pt x="48" y="41"/>
                  </a:cubicBezTo>
                  <a:cubicBezTo>
                    <a:pt x="51" y="44"/>
                    <a:pt x="51" y="48"/>
                    <a:pt x="48" y="51"/>
                  </a:cubicBezTo>
                  <a:cubicBezTo>
                    <a:pt x="40" y="59"/>
                    <a:pt x="9" y="57"/>
                    <a:pt x="0" y="47"/>
                  </a:cubicBezTo>
                  <a:cubicBezTo>
                    <a:pt x="0" y="33"/>
                    <a:pt x="0" y="18"/>
                    <a:pt x="1" y="4"/>
                  </a:cubicBezTo>
                  <a:cubicBezTo>
                    <a:pt x="127" y="2"/>
                    <a:pt x="252" y="1"/>
                    <a:pt x="378" y="0"/>
                  </a:cubicBezTo>
                  <a:cubicBezTo>
                    <a:pt x="385" y="7"/>
                    <a:pt x="383" y="14"/>
                    <a:pt x="382" y="22"/>
                  </a:cubicBezTo>
                  <a:cubicBezTo>
                    <a:pt x="382" y="23"/>
                    <a:pt x="381" y="25"/>
                    <a:pt x="381" y="27"/>
                  </a:cubicBezTo>
                  <a:cubicBezTo>
                    <a:pt x="376" y="56"/>
                    <a:pt x="376" y="56"/>
                    <a:pt x="346" y="56"/>
                  </a:cubicBezTo>
                  <a:cubicBezTo>
                    <a:pt x="321" y="56"/>
                    <a:pt x="296" y="56"/>
                    <a:pt x="271" y="56"/>
                  </a:cubicBezTo>
                  <a:cubicBezTo>
                    <a:pt x="263" y="56"/>
                    <a:pt x="255" y="57"/>
                    <a:pt x="249" y="50"/>
                  </a:cubicBezTo>
                  <a:close/>
                </a:path>
              </a:pathLst>
            </a:custGeom>
            <a:solidFill>
              <a:srgbClr val="678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27">
              <a:extLst>
                <a:ext uri="{FF2B5EF4-FFF2-40B4-BE49-F238E27FC236}">
                  <a16:creationId xmlns:a16="http://schemas.microsoft.com/office/drawing/2014/main" id="{B4D744AF-CB82-2574-B680-C314C036E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2298"/>
              <a:ext cx="202" cy="97"/>
            </a:xfrm>
            <a:custGeom>
              <a:avLst/>
              <a:gdLst>
                <a:gd name="T0" fmla="*/ 72 w 73"/>
                <a:gd name="T1" fmla="*/ 0 h 35"/>
                <a:gd name="T2" fmla="*/ 73 w 73"/>
                <a:gd name="T3" fmla="*/ 34 h 35"/>
                <a:gd name="T4" fmla="*/ 18 w 73"/>
                <a:gd name="T5" fmla="*/ 33 h 35"/>
                <a:gd name="T6" fmla="*/ 1 w 73"/>
                <a:gd name="T7" fmla="*/ 26 h 35"/>
                <a:gd name="T8" fmla="*/ 15 w 73"/>
                <a:gd name="T9" fmla="*/ 10 h 35"/>
                <a:gd name="T10" fmla="*/ 37 w 73"/>
                <a:gd name="T11" fmla="*/ 5 h 35"/>
                <a:gd name="T12" fmla="*/ 72 w 73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35">
                  <a:moveTo>
                    <a:pt x="72" y="0"/>
                  </a:moveTo>
                  <a:cubicBezTo>
                    <a:pt x="72" y="11"/>
                    <a:pt x="73" y="22"/>
                    <a:pt x="73" y="34"/>
                  </a:cubicBezTo>
                  <a:cubicBezTo>
                    <a:pt x="54" y="34"/>
                    <a:pt x="36" y="34"/>
                    <a:pt x="18" y="33"/>
                  </a:cubicBezTo>
                  <a:cubicBezTo>
                    <a:pt x="11" y="33"/>
                    <a:pt x="3" y="35"/>
                    <a:pt x="1" y="26"/>
                  </a:cubicBezTo>
                  <a:cubicBezTo>
                    <a:pt x="0" y="16"/>
                    <a:pt x="6" y="11"/>
                    <a:pt x="15" y="10"/>
                  </a:cubicBezTo>
                  <a:cubicBezTo>
                    <a:pt x="21" y="4"/>
                    <a:pt x="30" y="5"/>
                    <a:pt x="37" y="5"/>
                  </a:cubicBezTo>
                  <a:cubicBezTo>
                    <a:pt x="50" y="6"/>
                    <a:pt x="61" y="4"/>
                    <a:pt x="72" y="0"/>
                  </a:cubicBezTo>
                  <a:close/>
                </a:path>
              </a:pathLst>
            </a:custGeom>
            <a:solidFill>
              <a:srgbClr val="CAD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28">
              <a:extLst>
                <a:ext uri="{FF2B5EF4-FFF2-40B4-BE49-F238E27FC236}">
                  <a16:creationId xmlns:a16="http://schemas.microsoft.com/office/drawing/2014/main" id="{46B7D18E-941B-1574-CB30-43219AE34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2262"/>
              <a:ext cx="168" cy="66"/>
            </a:xfrm>
            <a:custGeom>
              <a:avLst/>
              <a:gdLst>
                <a:gd name="T0" fmla="*/ 58 w 61"/>
                <a:gd name="T1" fmla="*/ 13 h 24"/>
                <a:gd name="T2" fmla="*/ 42 w 61"/>
                <a:gd name="T3" fmla="*/ 23 h 24"/>
                <a:gd name="T4" fmla="*/ 1 w 61"/>
                <a:gd name="T5" fmla="*/ 23 h 24"/>
                <a:gd name="T6" fmla="*/ 7 w 61"/>
                <a:gd name="T7" fmla="*/ 6 h 24"/>
                <a:gd name="T8" fmla="*/ 49 w 61"/>
                <a:gd name="T9" fmla="*/ 9 h 24"/>
                <a:gd name="T10" fmla="*/ 55 w 61"/>
                <a:gd name="T11" fmla="*/ 0 h 24"/>
                <a:gd name="T12" fmla="*/ 58 w 61"/>
                <a:gd name="T1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24">
                  <a:moveTo>
                    <a:pt x="58" y="13"/>
                  </a:moveTo>
                  <a:cubicBezTo>
                    <a:pt x="55" y="20"/>
                    <a:pt x="51" y="24"/>
                    <a:pt x="42" y="23"/>
                  </a:cubicBezTo>
                  <a:cubicBezTo>
                    <a:pt x="28" y="22"/>
                    <a:pt x="14" y="23"/>
                    <a:pt x="1" y="23"/>
                  </a:cubicBezTo>
                  <a:cubicBezTo>
                    <a:pt x="1" y="17"/>
                    <a:pt x="0" y="10"/>
                    <a:pt x="7" y="6"/>
                  </a:cubicBezTo>
                  <a:cubicBezTo>
                    <a:pt x="21" y="14"/>
                    <a:pt x="35" y="9"/>
                    <a:pt x="49" y="9"/>
                  </a:cubicBezTo>
                  <a:cubicBezTo>
                    <a:pt x="56" y="10"/>
                    <a:pt x="55" y="4"/>
                    <a:pt x="55" y="0"/>
                  </a:cubicBezTo>
                  <a:cubicBezTo>
                    <a:pt x="61" y="3"/>
                    <a:pt x="58" y="8"/>
                    <a:pt x="58" y="13"/>
                  </a:cubicBezTo>
                  <a:close/>
                </a:path>
              </a:pathLst>
            </a:custGeom>
            <a:solidFill>
              <a:srgbClr val="A4B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Freeform 29">
              <a:extLst>
                <a:ext uri="{FF2B5EF4-FFF2-40B4-BE49-F238E27FC236}">
                  <a16:creationId xmlns:a16="http://schemas.microsoft.com/office/drawing/2014/main" id="{97922035-8933-1946-67B3-32DE8EE3D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1795"/>
              <a:ext cx="634" cy="1180"/>
            </a:xfrm>
            <a:custGeom>
              <a:avLst/>
              <a:gdLst>
                <a:gd name="T0" fmla="*/ 95 w 230"/>
                <a:gd name="T1" fmla="*/ 149 h 427"/>
                <a:gd name="T2" fmla="*/ 95 w 230"/>
                <a:gd name="T3" fmla="*/ 128 h 427"/>
                <a:gd name="T4" fmla="*/ 99 w 230"/>
                <a:gd name="T5" fmla="*/ 118 h 427"/>
                <a:gd name="T6" fmla="*/ 118 w 230"/>
                <a:gd name="T7" fmla="*/ 111 h 427"/>
                <a:gd name="T8" fmla="*/ 157 w 230"/>
                <a:gd name="T9" fmla="*/ 110 h 427"/>
                <a:gd name="T10" fmla="*/ 164 w 230"/>
                <a:gd name="T11" fmla="*/ 101 h 427"/>
                <a:gd name="T12" fmla="*/ 164 w 230"/>
                <a:gd name="T13" fmla="*/ 31 h 427"/>
                <a:gd name="T14" fmla="*/ 185 w 230"/>
                <a:gd name="T15" fmla="*/ 1 h 427"/>
                <a:gd name="T16" fmla="*/ 188 w 230"/>
                <a:gd name="T17" fmla="*/ 1 h 427"/>
                <a:gd name="T18" fmla="*/ 201 w 230"/>
                <a:gd name="T19" fmla="*/ 11 h 427"/>
                <a:gd name="T20" fmla="*/ 229 w 230"/>
                <a:gd name="T21" fmla="*/ 165 h 427"/>
                <a:gd name="T22" fmla="*/ 229 w 230"/>
                <a:gd name="T23" fmla="*/ 169 h 427"/>
                <a:gd name="T24" fmla="*/ 219 w 230"/>
                <a:gd name="T25" fmla="*/ 171 h 427"/>
                <a:gd name="T26" fmla="*/ 201 w 230"/>
                <a:gd name="T27" fmla="*/ 143 h 427"/>
                <a:gd name="T28" fmla="*/ 165 w 230"/>
                <a:gd name="T29" fmla="*/ 157 h 427"/>
                <a:gd name="T30" fmla="*/ 140 w 230"/>
                <a:gd name="T31" fmla="*/ 241 h 427"/>
                <a:gd name="T32" fmla="*/ 96 w 230"/>
                <a:gd name="T33" fmla="*/ 408 h 427"/>
                <a:gd name="T34" fmla="*/ 72 w 230"/>
                <a:gd name="T35" fmla="*/ 412 h 427"/>
                <a:gd name="T36" fmla="*/ 6 w 230"/>
                <a:gd name="T37" fmla="*/ 366 h 427"/>
                <a:gd name="T38" fmla="*/ 1 w 230"/>
                <a:gd name="T39" fmla="*/ 344 h 427"/>
                <a:gd name="T40" fmla="*/ 1 w 230"/>
                <a:gd name="T41" fmla="*/ 235 h 427"/>
                <a:gd name="T42" fmla="*/ 28 w 230"/>
                <a:gd name="T43" fmla="*/ 211 h 427"/>
                <a:gd name="T44" fmla="*/ 108 w 230"/>
                <a:gd name="T45" fmla="*/ 210 h 427"/>
                <a:gd name="T46" fmla="*/ 121 w 230"/>
                <a:gd name="T47" fmla="*/ 206 h 427"/>
                <a:gd name="T48" fmla="*/ 114 w 230"/>
                <a:gd name="T49" fmla="*/ 195 h 427"/>
                <a:gd name="T50" fmla="*/ 95 w 230"/>
                <a:gd name="T51" fmla="*/ 149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427">
                  <a:moveTo>
                    <a:pt x="95" y="149"/>
                  </a:moveTo>
                  <a:cubicBezTo>
                    <a:pt x="95" y="142"/>
                    <a:pt x="95" y="135"/>
                    <a:pt x="95" y="128"/>
                  </a:cubicBezTo>
                  <a:cubicBezTo>
                    <a:pt x="97" y="125"/>
                    <a:pt x="98" y="121"/>
                    <a:pt x="99" y="118"/>
                  </a:cubicBezTo>
                  <a:cubicBezTo>
                    <a:pt x="103" y="111"/>
                    <a:pt x="111" y="111"/>
                    <a:pt x="118" y="111"/>
                  </a:cubicBezTo>
                  <a:cubicBezTo>
                    <a:pt x="131" y="110"/>
                    <a:pt x="144" y="111"/>
                    <a:pt x="157" y="110"/>
                  </a:cubicBezTo>
                  <a:cubicBezTo>
                    <a:pt x="164" y="110"/>
                    <a:pt x="169" y="109"/>
                    <a:pt x="164" y="101"/>
                  </a:cubicBezTo>
                  <a:cubicBezTo>
                    <a:pt x="164" y="78"/>
                    <a:pt x="165" y="54"/>
                    <a:pt x="164" y="31"/>
                  </a:cubicBezTo>
                  <a:cubicBezTo>
                    <a:pt x="163" y="15"/>
                    <a:pt x="166" y="3"/>
                    <a:pt x="185" y="1"/>
                  </a:cubicBezTo>
                  <a:cubicBezTo>
                    <a:pt x="186" y="0"/>
                    <a:pt x="187" y="0"/>
                    <a:pt x="188" y="1"/>
                  </a:cubicBezTo>
                  <a:cubicBezTo>
                    <a:pt x="196" y="0"/>
                    <a:pt x="200" y="4"/>
                    <a:pt x="201" y="11"/>
                  </a:cubicBezTo>
                  <a:cubicBezTo>
                    <a:pt x="211" y="63"/>
                    <a:pt x="220" y="114"/>
                    <a:pt x="229" y="165"/>
                  </a:cubicBezTo>
                  <a:cubicBezTo>
                    <a:pt x="230" y="166"/>
                    <a:pt x="229" y="167"/>
                    <a:pt x="229" y="169"/>
                  </a:cubicBezTo>
                  <a:cubicBezTo>
                    <a:pt x="226" y="170"/>
                    <a:pt x="222" y="170"/>
                    <a:pt x="219" y="171"/>
                  </a:cubicBezTo>
                  <a:cubicBezTo>
                    <a:pt x="220" y="158"/>
                    <a:pt x="214" y="147"/>
                    <a:pt x="201" y="143"/>
                  </a:cubicBezTo>
                  <a:cubicBezTo>
                    <a:pt x="186" y="138"/>
                    <a:pt x="173" y="144"/>
                    <a:pt x="165" y="157"/>
                  </a:cubicBezTo>
                  <a:cubicBezTo>
                    <a:pt x="149" y="182"/>
                    <a:pt x="146" y="212"/>
                    <a:pt x="140" y="241"/>
                  </a:cubicBezTo>
                  <a:cubicBezTo>
                    <a:pt x="129" y="297"/>
                    <a:pt x="119" y="354"/>
                    <a:pt x="96" y="408"/>
                  </a:cubicBezTo>
                  <a:cubicBezTo>
                    <a:pt x="88" y="426"/>
                    <a:pt x="86" y="427"/>
                    <a:pt x="72" y="412"/>
                  </a:cubicBezTo>
                  <a:cubicBezTo>
                    <a:pt x="53" y="392"/>
                    <a:pt x="31" y="378"/>
                    <a:pt x="6" y="366"/>
                  </a:cubicBezTo>
                  <a:cubicBezTo>
                    <a:pt x="0" y="360"/>
                    <a:pt x="1" y="352"/>
                    <a:pt x="1" y="344"/>
                  </a:cubicBezTo>
                  <a:cubicBezTo>
                    <a:pt x="1" y="308"/>
                    <a:pt x="0" y="271"/>
                    <a:pt x="1" y="235"/>
                  </a:cubicBezTo>
                  <a:cubicBezTo>
                    <a:pt x="4" y="214"/>
                    <a:pt x="7" y="211"/>
                    <a:pt x="28" y="211"/>
                  </a:cubicBezTo>
                  <a:cubicBezTo>
                    <a:pt x="55" y="210"/>
                    <a:pt x="81" y="211"/>
                    <a:pt x="108" y="210"/>
                  </a:cubicBezTo>
                  <a:cubicBezTo>
                    <a:pt x="113" y="210"/>
                    <a:pt x="119" y="212"/>
                    <a:pt x="121" y="206"/>
                  </a:cubicBezTo>
                  <a:cubicBezTo>
                    <a:pt x="124" y="200"/>
                    <a:pt x="117" y="198"/>
                    <a:pt x="114" y="195"/>
                  </a:cubicBezTo>
                  <a:cubicBezTo>
                    <a:pt x="104" y="181"/>
                    <a:pt x="90" y="168"/>
                    <a:pt x="95" y="149"/>
                  </a:cubicBezTo>
                  <a:close/>
                </a:path>
              </a:pathLst>
            </a:custGeom>
            <a:solidFill>
              <a:srgbClr val="93C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30">
              <a:extLst>
                <a:ext uri="{FF2B5EF4-FFF2-40B4-BE49-F238E27FC236}">
                  <a16:creationId xmlns:a16="http://schemas.microsoft.com/office/drawing/2014/main" id="{6E84431B-D0A5-1F85-6C02-A26B61D7C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651"/>
              <a:ext cx="491" cy="382"/>
            </a:xfrm>
            <a:custGeom>
              <a:avLst/>
              <a:gdLst>
                <a:gd name="T0" fmla="*/ 18 w 178"/>
                <a:gd name="T1" fmla="*/ 131 h 138"/>
                <a:gd name="T2" fmla="*/ 1 w 178"/>
                <a:gd name="T3" fmla="*/ 113 h 138"/>
                <a:gd name="T4" fmla="*/ 1 w 178"/>
                <a:gd name="T5" fmla="*/ 19 h 138"/>
                <a:gd name="T6" fmla="*/ 15 w 178"/>
                <a:gd name="T7" fmla="*/ 5 h 138"/>
                <a:gd name="T8" fmla="*/ 176 w 178"/>
                <a:gd name="T9" fmla="*/ 0 h 138"/>
                <a:gd name="T10" fmla="*/ 169 w 178"/>
                <a:gd name="T11" fmla="*/ 127 h 138"/>
                <a:gd name="T12" fmla="*/ 153 w 178"/>
                <a:gd name="T13" fmla="*/ 137 h 138"/>
                <a:gd name="T14" fmla="*/ 46 w 178"/>
                <a:gd name="T15" fmla="*/ 131 h 138"/>
                <a:gd name="T16" fmla="*/ 18 w 178"/>
                <a:gd name="T17" fmla="*/ 13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38">
                  <a:moveTo>
                    <a:pt x="18" y="131"/>
                  </a:moveTo>
                  <a:cubicBezTo>
                    <a:pt x="5" y="132"/>
                    <a:pt x="0" y="127"/>
                    <a:pt x="1" y="113"/>
                  </a:cubicBezTo>
                  <a:cubicBezTo>
                    <a:pt x="2" y="82"/>
                    <a:pt x="2" y="50"/>
                    <a:pt x="1" y="19"/>
                  </a:cubicBezTo>
                  <a:cubicBezTo>
                    <a:pt x="1" y="8"/>
                    <a:pt x="4" y="5"/>
                    <a:pt x="15" y="5"/>
                  </a:cubicBezTo>
                  <a:cubicBezTo>
                    <a:pt x="69" y="4"/>
                    <a:pt x="123" y="2"/>
                    <a:pt x="176" y="0"/>
                  </a:cubicBezTo>
                  <a:cubicBezTo>
                    <a:pt x="178" y="42"/>
                    <a:pt x="170" y="85"/>
                    <a:pt x="169" y="127"/>
                  </a:cubicBezTo>
                  <a:cubicBezTo>
                    <a:pt x="168" y="137"/>
                    <a:pt x="161" y="138"/>
                    <a:pt x="153" y="137"/>
                  </a:cubicBezTo>
                  <a:cubicBezTo>
                    <a:pt x="117" y="135"/>
                    <a:pt x="81" y="133"/>
                    <a:pt x="46" y="131"/>
                  </a:cubicBezTo>
                  <a:cubicBezTo>
                    <a:pt x="36" y="131"/>
                    <a:pt x="27" y="131"/>
                    <a:pt x="18" y="131"/>
                  </a:cubicBezTo>
                  <a:close/>
                </a:path>
              </a:pathLst>
            </a:custGeom>
            <a:solidFill>
              <a:srgbClr val="778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Freeform 31">
              <a:extLst>
                <a:ext uri="{FF2B5EF4-FFF2-40B4-BE49-F238E27FC236}">
                  <a16:creationId xmlns:a16="http://schemas.microsoft.com/office/drawing/2014/main" id="{7AD56795-F642-5020-38A1-0984EDF39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897"/>
              <a:ext cx="113" cy="114"/>
            </a:xfrm>
            <a:custGeom>
              <a:avLst/>
              <a:gdLst>
                <a:gd name="T0" fmla="*/ 34 w 41"/>
                <a:gd name="T1" fmla="*/ 41 h 41"/>
                <a:gd name="T2" fmla="*/ 0 w 41"/>
                <a:gd name="T3" fmla="*/ 4 h 41"/>
                <a:gd name="T4" fmla="*/ 0 w 41"/>
                <a:gd name="T5" fmla="*/ 4 h 41"/>
                <a:gd name="T6" fmla="*/ 27 w 41"/>
                <a:gd name="T7" fmla="*/ 2 h 41"/>
                <a:gd name="T8" fmla="*/ 38 w 41"/>
                <a:gd name="T9" fmla="*/ 11 h 41"/>
                <a:gd name="T10" fmla="*/ 34 w 41"/>
                <a:gd name="T1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34" y="41"/>
                  </a:moveTo>
                  <a:cubicBezTo>
                    <a:pt x="0" y="41"/>
                    <a:pt x="0" y="41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0"/>
                    <a:pt x="18" y="4"/>
                    <a:pt x="27" y="2"/>
                  </a:cubicBezTo>
                  <a:cubicBezTo>
                    <a:pt x="33" y="0"/>
                    <a:pt x="37" y="5"/>
                    <a:pt x="38" y="11"/>
                  </a:cubicBezTo>
                  <a:cubicBezTo>
                    <a:pt x="39" y="21"/>
                    <a:pt x="41" y="32"/>
                    <a:pt x="34" y="41"/>
                  </a:cubicBezTo>
                  <a:close/>
                </a:path>
              </a:pathLst>
            </a:custGeom>
            <a:solidFill>
              <a:srgbClr val="B7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32">
              <a:extLst>
                <a:ext uri="{FF2B5EF4-FFF2-40B4-BE49-F238E27FC236}">
                  <a16:creationId xmlns:a16="http://schemas.microsoft.com/office/drawing/2014/main" id="{BE393074-9B33-E31F-BE77-06E9AA055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074"/>
              <a:ext cx="215" cy="47"/>
            </a:xfrm>
            <a:custGeom>
              <a:avLst/>
              <a:gdLst>
                <a:gd name="T0" fmla="*/ 65 w 78"/>
                <a:gd name="T1" fmla="*/ 0 h 17"/>
                <a:gd name="T2" fmla="*/ 78 w 78"/>
                <a:gd name="T3" fmla="*/ 8 h 17"/>
                <a:gd name="T4" fmla="*/ 64 w 78"/>
                <a:gd name="T5" fmla="*/ 14 h 17"/>
                <a:gd name="T6" fmla="*/ 0 w 78"/>
                <a:gd name="T7" fmla="*/ 17 h 17"/>
                <a:gd name="T8" fmla="*/ 0 w 78"/>
                <a:gd name="T9" fmla="*/ 0 h 17"/>
                <a:gd name="T10" fmla="*/ 48 w 78"/>
                <a:gd name="T11" fmla="*/ 0 h 17"/>
                <a:gd name="T12" fmla="*/ 65 w 78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17">
                  <a:moveTo>
                    <a:pt x="65" y="0"/>
                  </a:moveTo>
                  <a:cubicBezTo>
                    <a:pt x="70" y="1"/>
                    <a:pt x="78" y="0"/>
                    <a:pt x="78" y="8"/>
                  </a:cubicBezTo>
                  <a:cubicBezTo>
                    <a:pt x="77" y="15"/>
                    <a:pt x="70" y="14"/>
                    <a:pt x="64" y="14"/>
                  </a:cubicBezTo>
                  <a:cubicBezTo>
                    <a:pt x="43" y="16"/>
                    <a:pt x="21" y="11"/>
                    <a:pt x="0" y="17"/>
                  </a:cubicBezTo>
                  <a:cubicBezTo>
                    <a:pt x="0" y="11"/>
                    <a:pt x="0" y="6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54" y="0"/>
                    <a:pt x="59" y="0"/>
                    <a:pt x="65" y="0"/>
                  </a:cubicBezTo>
                  <a:close/>
                </a:path>
              </a:pathLst>
            </a:custGeom>
            <a:solidFill>
              <a:srgbClr val="A9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33">
              <a:extLst>
                <a:ext uri="{FF2B5EF4-FFF2-40B4-BE49-F238E27FC236}">
                  <a16:creationId xmlns:a16="http://schemas.microsoft.com/office/drawing/2014/main" id="{860F6732-7E22-8891-71AC-D34A64767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259"/>
              <a:ext cx="937" cy="1012"/>
            </a:xfrm>
            <a:custGeom>
              <a:avLst/>
              <a:gdLst>
                <a:gd name="T0" fmla="*/ 13 w 340"/>
                <a:gd name="T1" fmla="*/ 265 h 366"/>
                <a:gd name="T2" fmla="*/ 34 w 340"/>
                <a:gd name="T3" fmla="*/ 287 h 366"/>
                <a:gd name="T4" fmla="*/ 84 w 340"/>
                <a:gd name="T5" fmla="*/ 288 h 366"/>
                <a:gd name="T6" fmla="*/ 99 w 340"/>
                <a:gd name="T7" fmla="*/ 284 h 366"/>
                <a:gd name="T8" fmla="*/ 171 w 340"/>
                <a:gd name="T9" fmla="*/ 233 h 366"/>
                <a:gd name="T10" fmla="*/ 174 w 340"/>
                <a:gd name="T11" fmla="*/ 154 h 366"/>
                <a:gd name="T12" fmla="*/ 185 w 340"/>
                <a:gd name="T13" fmla="*/ 13 h 366"/>
                <a:gd name="T14" fmla="*/ 192 w 340"/>
                <a:gd name="T15" fmla="*/ 0 h 366"/>
                <a:gd name="T16" fmla="*/ 213 w 340"/>
                <a:gd name="T17" fmla="*/ 14 h 366"/>
                <a:gd name="T18" fmla="*/ 233 w 340"/>
                <a:gd name="T19" fmla="*/ 77 h 366"/>
                <a:gd name="T20" fmla="*/ 294 w 340"/>
                <a:gd name="T21" fmla="*/ 172 h 366"/>
                <a:gd name="T22" fmla="*/ 333 w 340"/>
                <a:gd name="T23" fmla="*/ 195 h 366"/>
                <a:gd name="T24" fmla="*/ 338 w 340"/>
                <a:gd name="T25" fmla="*/ 212 h 366"/>
                <a:gd name="T26" fmla="*/ 322 w 340"/>
                <a:gd name="T27" fmla="*/ 255 h 366"/>
                <a:gd name="T28" fmla="*/ 301 w 340"/>
                <a:gd name="T29" fmla="*/ 271 h 366"/>
                <a:gd name="T30" fmla="*/ 264 w 340"/>
                <a:gd name="T31" fmla="*/ 302 h 366"/>
                <a:gd name="T32" fmla="*/ 261 w 340"/>
                <a:gd name="T33" fmla="*/ 309 h 366"/>
                <a:gd name="T34" fmla="*/ 247 w 340"/>
                <a:gd name="T35" fmla="*/ 332 h 366"/>
                <a:gd name="T36" fmla="*/ 233 w 340"/>
                <a:gd name="T37" fmla="*/ 366 h 366"/>
                <a:gd name="T38" fmla="*/ 6 w 340"/>
                <a:gd name="T39" fmla="*/ 366 h 366"/>
                <a:gd name="T40" fmla="*/ 1 w 340"/>
                <a:gd name="T41" fmla="*/ 350 h 366"/>
                <a:gd name="T42" fmla="*/ 1 w 340"/>
                <a:gd name="T43" fmla="*/ 280 h 366"/>
                <a:gd name="T44" fmla="*/ 13 w 340"/>
                <a:gd name="T45" fmla="*/ 265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0" h="366">
                  <a:moveTo>
                    <a:pt x="13" y="265"/>
                  </a:moveTo>
                  <a:cubicBezTo>
                    <a:pt x="20" y="273"/>
                    <a:pt x="27" y="280"/>
                    <a:pt x="34" y="287"/>
                  </a:cubicBezTo>
                  <a:cubicBezTo>
                    <a:pt x="51" y="302"/>
                    <a:pt x="65" y="302"/>
                    <a:pt x="84" y="288"/>
                  </a:cubicBezTo>
                  <a:cubicBezTo>
                    <a:pt x="88" y="285"/>
                    <a:pt x="92" y="282"/>
                    <a:pt x="99" y="284"/>
                  </a:cubicBezTo>
                  <a:cubicBezTo>
                    <a:pt x="141" y="296"/>
                    <a:pt x="169" y="276"/>
                    <a:pt x="171" y="233"/>
                  </a:cubicBezTo>
                  <a:cubicBezTo>
                    <a:pt x="173" y="207"/>
                    <a:pt x="174" y="180"/>
                    <a:pt x="174" y="154"/>
                  </a:cubicBezTo>
                  <a:cubicBezTo>
                    <a:pt x="175" y="107"/>
                    <a:pt x="181" y="60"/>
                    <a:pt x="185" y="13"/>
                  </a:cubicBezTo>
                  <a:cubicBezTo>
                    <a:pt x="185" y="8"/>
                    <a:pt x="187" y="3"/>
                    <a:pt x="192" y="0"/>
                  </a:cubicBezTo>
                  <a:cubicBezTo>
                    <a:pt x="198" y="6"/>
                    <a:pt x="201" y="17"/>
                    <a:pt x="213" y="14"/>
                  </a:cubicBezTo>
                  <a:cubicBezTo>
                    <a:pt x="214" y="37"/>
                    <a:pt x="224" y="57"/>
                    <a:pt x="233" y="77"/>
                  </a:cubicBezTo>
                  <a:cubicBezTo>
                    <a:pt x="247" y="112"/>
                    <a:pt x="265" y="146"/>
                    <a:pt x="294" y="172"/>
                  </a:cubicBezTo>
                  <a:cubicBezTo>
                    <a:pt x="305" y="182"/>
                    <a:pt x="317" y="192"/>
                    <a:pt x="333" y="195"/>
                  </a:cubicBezTo>
                  <a:cubicBezTo>
                    <a:pt x="340" y="199"/>
                    <a:pt x="340" y="205"/>
                    <a:pt x="338" y="212"/>
                  </a:cubicBezTo>
                  <a:cubicBezTo>
                    <a:pt x="334" y="227"/>
                    <a:pt x="330" y="242"/>
                    <a:pt x="322" y="255"/>
                  </a:cubicBezTo>
                  <a:cubicBezTo>
                    <a:pt x="318" y="264"/>
                    <a:pt x="309" y="267"/>
                    <a:pt x="301" y="271"/>
                  </a:cubicBezTo>
                  <a:cubicBezTo>
                    <a:pt x="286" y="278"/>
                    <a:pt x="273" y="288"/>
                    <a:pt x="264" y="302"/>
                  </a:cubicBezTo>
                  <a:cubicBezTo>
                    <a:pt x="263" y="304"/>
                    <a:pt x="262" y="306"/>
                    <a:pt x="261" y="309"/>
                  </a:cubicBezTo>
                  <a:cubicBezTo>
                    <a:pt x="253" y="315"/>
                    <a:pt x="251" y="324"/>
                    <a:pt x="247" y="332"/>
                  </a:cubicBezTo>
                  <a:cubicBezTo>
                    <a:pt x="238" y="342"/>
                    <a:pt x="243" y="357"/>
                    <a:pt x="233" y="366"/>
                  </a:cubicBezTo>
                  <a:cubicBezTo>
                    <a:pt x="157" y="366"/>
                    <a:pt x="82" y="366"/>
                    <a:pt x="6" y="366"/>
                  </a:cubicBezTo>
                  <a:cubicBezTo>
                    <a:pt x="2" y="361"/>
                    <a:pt x="1" y="356"/>
                    <a:pt x="1" y="350"/>
                  </a:cubicBezTo>
                  <a:cubicBezTo>
                    <a:pt x="1" y="327"/>
                    <a:pt x="0" y="303"/>
                    <a:pt x="1" y="280"/>
                  </a:cubicBezTo>
                  <a:cubicBezTo>
                    <a:pt x="2" y="273"/>
                    <a:pt x="0" y="263"/>
                    <a:pt x="13" y="265"/>
                  </a:cubicBezTo>
                  <a:close/>
                </a:path>
              </a:pathLst>
            </a:custGeom>
            <a:solidFill>
              <a:srgbClr val="93CF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34">
              <a:extLst>
                <a:ext uri="{FF2B5EF4-FFF2-40B4-BE49-F238E27FC236}">
                  <a16:creationId xmlns:a16="http://schemas.microsoft.com/office/drawing/2014/main" id="{A8152540-59DC-D34E-1EC1-77A420B18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765"/>
              <a:ext cx="304" cy="356"/>
            </a:xfrm>
            <a:custGeom>
              <a:avLst/>
              <a:gdLst>
                <a:gd name="T0" fmla="*/ 25 w 110"/>
                <a:gd name="T1" fmla="*/ 12 h 129"/>
                <a:gd name="T2" fmla="*/ 83 w 110"/>
                <a:gd name="T3" fmla="*/ 25 h 129"/>
                <a:gd name="T4" fmla="*/ 83 w 110"/>
                <a:gd name="T5" fmla="*/ 29 h 129"/>
                <a:gd name="T6" fmla="*/ 93 w 110"/>
                <a:gd name="T7" fmla="*/ 102 h 129"/>
                <a:gd name="T8" fmla="*/ 90 w 110"/>
                <a:gd name="T9" fmla="*/ 118 h 129"/>
                <a:gd name="T10" fmla="*/ 78 w 110"/>
                <a:gd name="T11" fmla="*/ 129 h 129"/>
                <a:gd name="T12" fmla="*/ 11 w 110"/>
                <a:gd name="T13" fmla="*/ 129 h 129"/>
                <a:gd name="T14" fmla="*/ 0 w 110"/>
                <a:gd name="T15" fmla="*/ 118 h 129"/>
                <a:gd name="T16" fmla="*/ 0 w 110"/>
                <a:gd name="T17" fmla="*/ 41 h 129"/>
                <a:gd name="T18" fmla="*/ 12 w 110"/>
                <a:gd name="T19" fmla="*/ 27 h 129"/>
                <a:gd name="T20" fmla="*/ 25 w 110"/>
                <a:gd name="T21" fmla="*/ 1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" h="129">
                  <a:moveTo>
                    <a:pt x="25" y="12"/>
                  </a:moveTo>
                  <a:cubicBezTo>
                    <a:pt x="55" y="0"/>
                    <a:pt x="73" y="4"/>
                    <a:pt x="83" y="25"/>
                  </a:cubicBezTo>
                  <a:cubicBezTo>
                    <a:pt x="83" y="26"/>
                    <a:pt x="83" y="28"/>
                    <a:pt x="83" y="29"/>
                  </a:cubicBezTo>
                  <a:cubicBezTo>
                    <a:pt x="110" y="50"/>
                    <a:pt x="93" y="77"/>
                    <a:pt x="93" y="102"/>
                  </a:cubicBezTo>
                  <a:cubicBezTo>
                    <a:pt x="93" y="107"/>
                    <a:pt x="90" y="112"/>
                    <a:pt x="90" y="118"/>
                  </a:cubicBezTo>
                  <a:cubicBezTo>
                    <a:pt x="90" y="125"/>
                    <a:pt x="86" y="129"/>
                    <a:pt x="78" y="129"/>
                  </a:cubicBezTo>
                  <a:cubicBezTo>
                    <a:pt x="56" y="129"/>
                    <a:pt x="34" y="129"/>
                    <a:pt x="11" y="129"/>
                  </a:cubicBezTo>
                  <a:cubicBezTo>
                    <a:pt x="3" y="129"/>
                    <a:pt x="0" y="126"/>
                    <a:pt x="0" y="118"/>
                  </a:cubicBezTo>
                  <a:cubicBezTo>
                    <a:pt x="1" y="92"/>
                    <a:pt x="1" y="67"/>
                    <a:pt x="0" y="41"/>
                  </a:cubicBezTo>
                  <a:cubicBezTo>
                    <a:pt x="0" y="33"/>
                    <a:pt x="6" y="31"/>
                    <a:pt x="12" y="27"/>
                  </a:cubicBezTo>
                  <a:cubicBezTo>
                    <a:pt x="18" y="24"/>
                    <a:pt x="21" y="17"/>
                    <a:pt x="25" y="12"/>
                  </a:cubicBezTo>
                  <a:close/>
                </a:path>
              </a:pathLst>
            </a:custGeom>
            <a:solidFill>
              <a:srgbClr val="BDC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Freeform 35">
              <a:extLst>
                <a:ext uri="{FF2B5EF4-FFF2-40B4-BE49-F238E27FC236}">
                  <a16:creationId xmlns:a16="http://schemas.microsoft.com/office/drawing/2014/main" id="{2D58A108-2A9B-45C3-542B-45A3319C2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889"/>
              <a:ext cx="132" cy="382"/>
            </a:xfrm>
            <a:custGeom>
              <a:avLst/>
              <a:gdLst>
                <a:gd name="T0" fmla="*/ 48 w 48"/>
                <a:gd name="T1" fmla="*/ 37 h 138"/>
                <a:gd name="T2" fmla="*/ 41 w 48"/>
                <a:gd name="T3" fmla="*/ 52 h 138"/>
                <a:gd name="T4" fmla="*/ 41 w 48"/>
                <a:gd name="T5" fmla="*/ 138 h 138"/>
                <a:gd name="T6" fmla="*/ 10 w 48"/>
                <a:gd name="T7" fmla="*/ 108 h 138"/>
                <a:gd name="T8" fmla="*/ 3 w 48"/>
                <a:gd name="T9" fmla="*/ 10 h 138"/>
                <a:gd name="T10" fmla="*/ 7 w 48"/>
                <a:gd name="T11" fmla="*/ 0 h 138"/>
                <a:gd name="T12" fmla="*/ 48 w 48"/>
                <a:gd name="T13" fmla="*/ 3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38">
                  <a:moveTo>
                    <a:pt x="48" y="37"/>
                  </a:moveTo>
                  <a:cubicBezTo>
                    <a:pt x="38" y="39"/>
                    <a:pt x="41" y="46"/>
                    <a:pt x="41" y="52"/>
                  </a:cubicBezTo>
                  <a:cubicBezTo>
                    <a:pt x="41" y="80"/>
                    <a:pt x="41" y="109"/>
                    <a:pt x="41" y="138"/>
                  </a:cubicBezTo>
                  <a:cubicBezTo>
                    <a:pt x="10" y="138"/>
                    <a:pt x="10" y="138"/>
                    <a:pt x="10" y="108"/>
                  </a:cubicBezTo>
                  <a:cubicBezTo>
                    <a:pt x="11" y="75"/>
                    <a:pt x="8" y="42"/>
                    <a:pt x="3" y="10"/>
                  </a:cubicBezTo>
                  <a:cubicBezTo>
                    <a:pt x="2" y="5"/>
                    <a:pt x="0" y="1"/>
                    <a:pt x="7" y="0"/>
                  </a:cubicBezTo>
                  <a:cubicBezTo>
                    <a:pt x="23" y="10"/>
                    <a:pt x="36" y="23"/>
                    <a:pt x="48" y="37"/>
                  </a:cubicBezTo>
                  <a:close/>
                </a:path>
              </a:pathLst>
            </a:custGeom>
            <a:solidFill>
              <a:srgbClr val="D7E2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Freeform 36">
              <a:extLst>
                <a:ext uri="{FF2B5EF4-FFF2-40B4-BE49-F238E27FC236}">
                  <a16:creationId xmlns:a16="http://schemas.microsoft.com/office/drawing/2014/main" id="{E2125A5D-ED92-2FCF-D020-99EF0EE2F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2870"/>
              <a:ext cx="207" cy="174"/>
            </a:xfrm>
            <a:custGeom>
              <a:avLst/>
              <a:gdLst>
                <a:gd name="T0" fmla="*/ 14 w 75"/>
                <a:gd name="T1" fmla="*/ 0 h 63"/>
                <a:gd name="T2" fmla="*/ 68 w 75"/>
                <a:gd name="T3" fmla="*/ 48 h 63"/>
                <a:gd name="T4" fmla="*/ 65 w 75"/>
                <a:gd name="T5" fmla="*/ 60 h 63"/>
                <a:gd name="T6" fmla="*/ 42 w 75"/>
                <a:gd name="T7" fmla="*/ 54 h 63"/>
                <a:gd name="T8" fmla="*/ 0 w 75"/>
                <a:gd name="T9" fmla="*/ 11 h 63"/>
                <a:gd name="T10" fmla="*/ 14 w 75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63">
                  <a:moveTo>
                    <a:pt x="14" y="0"/>
                  </a:moveTo>
                  <a:cubicBezTo>
                    <a:pt x="35" y="12"/>
                    <a:pt x="49" y="33"/>
                    <a:pt x="68" y="48"/>
                  </a:cubicBezTo>
                  <a:cubicBezTo>
                    <a:pt x="75" y="53"/>
                    <a:pt x="71" y="58"/>
                    <a:pt x="65" y="60"/>
                  </a:cubicBezTo>
                  <a:cubicBezTo>
                    <a:pt x="56" y="63"/>
                    <a:pt x="48" y="61"/>
                    <a:pt x="42" y="54"/>
                  </a:cubicBezTo>
                  <a:cubicBezTo>
                    <a:pt x="28" y="39"/>
                    <a:pt x="14" y="25"/>
                    <a:pt x="0" y="11"/>
                  </a:cubicBezTo>
                  <a:cubicBezTo>
                    <a:pt x="0" y="2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95C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37">
              <a:extLst>
                <a:ext uri="{FF2B5EF4-FFF2-40B4-BE49-F238E27FC236}">
                  <a16:creationId xmlns:a16="http://schemas.microsoft.com/office/drawing/2014/main" id="{0E43E933-0121-B45E-2D01-C7AA07F24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1889"/>
              <a:ext cx="146" cy="124"/>
            </a:xfrm>
            <a:custGeom>
              <a:avLst/>
              <a:gdLst>
                <a:gd name="T0" fmla="*/ 44 w 53"/>
                <a:gd name="T1" fmla="*/ 7 h 45"/>
                <a:gd name="T2" fmla="*/ 15 w 53"/>
                <a:gd name="T3" fmla="*/ 44 h 45"/>
                <a:gd name="T4" fmla="*/ 6 w 53"/>
                <a:gd name="T5" fmla="*/ 44 h 45"/>
                <a:gd name="T6" fmla="*/ 3 w 53"/>
                <a:gd name="T7" fmla="*/ 13 h 45"/>
                <a:gd name="T8" fmla="*/ 13 w 53"/>
                <a:gd name="T9" fmla="*/ 4 h 45"/>
                <a:gd name="T10" fmla="*/ 44 w 53"/>
                <a:gd name="T1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5">
                  <a:moveTo>
                    <a:pt x="44" y="7"/>
                  </a:moveTo>
                  <a:cubicBezTo>
                    <a:pt x="53" y="43"/>
                    <a:pt x="51" y="45"/>
                    <a:pt x="15" y="44"/>
                  </a:cubicBezTo>
                  <a:cubicBezTo>
                    <a:pt x="12" y="44"/>
                    <a:pt x="9" y="44"/>
                    <a:pt x="6" y="44"/>
                  </a:cubicBezTo>
                  <a:cubicBezTo>
                    <a:pt x="0" y="34"/>
                    <a:pt x="3" y="24"/>
                    <a:pt x="3" y="13"/>
                  </a:cubicBezTo>
                  <a:cubicBezTo>
                    <a:pt x="3" y="8"/>
                    <a:pt x="7" y="4"/>
                    <a:pt x="13" y="4"/>
                  </a:cubicBezTo>
                  <a:cubicBezTo>
                    <a:pt x="23" y="2"/>
                    <a:pt x="34" y="0"/>
                    <a:pt x="44" y="7"/>
                  </a:cubicBezTo>
                  <a:close/>
                </a:path>
              </a:pathLst>
            </a:custGeom>
            <a:solidFill>
              <a:srgbClr val="BAC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38">
              <a:extLst>
                <a:ext uri="{FF2B5EF4-FFF2-40B4-BE49-F238E27FC236}">
                  <a16:creationId xmlns:a16="http://schemas.microsoft.com/office/drawing/2014/main" id="{AA92BAED-E0B2-DC17-ACA3-39E1C9F69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654"/>
              <a:ext cx="127" cy="130"/>
            </a:xfrm>
            <a:custGeom>
              <a:avLst/>
              <a:gdLst>
                <a:gd name="T0" fmla="*/ 21 w 46"/>
                <a:gd name="T1" fmla="*/ 42 h 47"/>
                <a:gd name="T2" fmla="*/ 1 w 46"/>
                <a:gd name="T3" fmla="*/ 21 h 47"/>
                <a:gd name="T4" fmla="*/ 26 w 46"/>
                <a:gd name="T5" fmla="*/ 5 h 47"/>
                <a:gd name="T6" fmla="*/ 42 w 46"/>
                <a:gd name="T7" fmla="*/ 29 h 47"/>
                <a:gd name="T8" fmla="*/ 21 w 46"/>
                <a:gd name="T9" fmla="*/ 4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21" y="42"/>
                  </a:moveTo>
                  <a:cubicBezTo>
                    <a:pt x="3" y="47"/>
                    <a:pt x="1" y="37"/>
                    <a:pt x="1" y="21"/>
                  </a:cubicBezTo>
                  <a:cubicBezTo>
                    <a:pt x="0" y="0"/>
                    <a:pt x="15" y="7"/>
                    <a:pt x="26" y="5"/>
                  </a:cubicBezTo>
                  <a:cubicBezTo>
                    <a:pt x="46" y="3"/>
                    <a:pt x="41" y="17"/>
                    <a:pt x="42" y="29"/>
                  </a:cubicBezTo>
                  <a:cubicBezTo>
                    <a:pt x="45" y="47"/>
                    <a:pt x="33" y="43"/>
                    <a:pt x="21" y="42"/>
                  </a:cubicBezTo>
                  <a:close/>
                </a:path>
              </a:pathLst>
            </a:custGeom>
            <a:solidFill>
              <a:srgbClr val="C0C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39">
              <a:extLst>
                <a:ext uri="{FF2B5EF4-FFF2-40B4-BE49-F238E27FC236}">
                  <a16:creationId xmlns:a16="http://schemas.microsoft.com/office/drawing/2014/main" id="{5CF37058-0EF5-4152-4FD3-13284EFC9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1770"/>
              <a:ext cx="124" cy="138"/>
            </a:xfrm>
            <a:custGeom>
              <a:avLst/>
              <a:gdLst>
                <a:gd name="T0" fmla="*/ 3 w 45"/>
                <a:gd name="T1" fmla="*/ 37 h 50"/>
                <a:gd name="T2" fmla="*/ 3 w 45"/>
                <a:gd name="T3" fmla="*/ 30 h 50"/>
                <a:gd name="T4" fmla="*/ 37 w 45"/>
                <a:gd name="T5" fmla="*/ 7 h 50"/>
                <a:gd name="T6" fmla="*/ 44 w 45"/>
                <a:gd name="T7" fmla="*/ 22 h 50"/>
                <a:gd name="T8" fmla="*/ 41 w 45"/>
                <a:gd name="T9" fmla="*/ 43 h 50"/>
                <a:gd name="T10" fmla="*/ 10 w 45"/>
                <a:gd name="T11" fmla="*/ 46 h 50"/>
                <a:gd name="T12" fmla="*/ 3 w 45"/>
                <a:gd name="T13" fmla="*/ 3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0">
                  <a:moveTo>
                    <a:pt x="3" y="37"/>
                  </a:moveTo>
                  <a:cubicBezTo>
                    <a:pt x="3" y="34"/>
                    <a:pt x="3" y="32"/>
                    <a:pt x="3" y="30"/>
                  </a:cubicBezTo>
                  <a:cubicBezTo>
                    <a:pt x="4" y="8"/>
                    <a:pt x="16" y="0"/>
                    <a:pt x="37" y="7"/>
                  </a:cubicBezTo>
                  <a:cubicBezTo>
                    <a:pt x="45" y="10"/>
                    <a:pt x="44" y="16"/>
                    <a:pt x="44" y="22"/>
                  </a:cubicBezTo>
                  <a:cubicBezTo>
                    <a:pt x="44" y="30"/>
                    <a:pt x="45" y="37"/>
                    <a:pt x="41" y="43"/>
                  </a:cubicBezTo>
                  <a:cubicBezTo>
                    <a:pt x="31" y="50"/>
                    <a:pt x="20" y="47"/>
                    <a:pt x="10" y="46"/>
                  </a:cubicBezTo>
                  <a:cubicBezTo>
                    <a:pt x="4" y="46"/>
                    <a:pt x="0" y="43"/>
                    <a:pt x="3" y="37"/>
                  </a:cubicBezTo>
                  <a:close/>
                </a:path>
              </a:pathLst>
            </a:custGeom>
            <a:solidFill>
              <a:srgbClr val="BEC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40">
              <a:extLst>
                <a:ext uri="{FF2B5EF4-FFF2-40B4-BE49-F238E27FC236}">
                  <a16:creationId xmlns:a16="http://schemas.microsoft.com/office/drawing/2014/main" id="{6466175F-41FA-D734-BFE0-2B5197CCE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1665"/>
              <a:ext cx="127" cy="111"/>
            </a:xfrm>
            <a:custGeom>
              <a:avLst/>
              <a:gdLst>
                <a:gd name="T0" fmla="*/ 38 w 46"/>
                <a:gd name="T1" fmla="*/ 25 h 40"/>
                <a:gd name="T2" fmla="*/ 31 w 46"/>
                <a:gd name="T3" fmla="*/ 39 h 40"/>
                <a:gd name="T4" fmla="*/ 1 w 46"/>
                <a:gd name="T5" fmla="*/ 21 h 40"/>
                <a:gd name="T6" fmla="*/ 19 w 46"/>
                <a:gd name="T7" fmla="*/ 0 h 40"/>
                <a:gd name="T8" fmla="*/ 38 w 46"/>
                <a:gd name="T9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0">
                  <a:moveTo>
                    <a:pt x="38" y="25"/>
                  </a:moveTo>
                  <a:cubicBezTo>
                    <a:pt x="35" y="27"/>
                    <a:pt x="46" y="39"/>
                    <a:pt x="31" y="39"/>
                  </a:cubicBezTo>
                  <a:cubicBezTo>
                    <a:pt x="2" y="40"/>
                    <a:pt x="2" y="39"/>
                    <a:pt x="1" y="21"/>
                  </a:cubicBezTo>
                  <a:cubicBezTo>
                    <a:pt x="0" y="8"/>
                    <a:pt x="2" y="0"/>
                    <a:pt x="19" y="0"/>
                  </a:cubicBezTo>
                  <a:cubicBezTo>
                    <a:pt x="38" y="1"/>
                    <a:pt x="41" y="7"/>
                    <a:pt x="38" y="25"/>
                  </a:cubicBezTo>
                  <a:close/>
                </a:path>
              </a:pathLst>
            </a:custGeom>
            <a:solidFill>
              <a:srgbClr val="C0C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Freeform 41">
              <a:extLst>
                <a:ext uri="{FF2B5EF4-FFF2-40B4-BE49-F238E27FC236}">
                  <a16:creationId xmlns:a16="http://schemas.microsoft.com/office/drawing/2014/main" id="{22F47BF4-3FBA-5D0B-2138-98820689E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1773"/>
              <a:ext cx="113" cy="144"/>
            </a:xfrm>
            <a:custGeom>
              <a:avLst/>
              <a:gdLst>
                <a:gd name="T0" fmla="*/ 0 w 41"/>
                <a:gd name="T1" fmla="*/ 42 h 52"/>
                <a:gd name="T2" fmla="*/ 0 w 41"/>
                <a:gd name="T3" fmla="*/ 29 h 52"/>
                <a:gd name="T4" fmla="*/ 31 w 41"/>
                <a:gd name="T5" fmla="*/ 6 h 52"/>
                <a:gd name="T6" fmla="*/ 37 w 41"/>
                <a:gd name="T7" fmla="*/ 12 h 52"/>
                <a:gd name="T8" fmla="*/ 34 w 41"/>
                <a:gd name="T9" fmla="*/ 43 h 52"/>
                <a:gd name="T10" fmla="*/ 0 w 41"/>
                <a:gd name="T11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52">
                  <a:moveTo>
                    <a:pt x="0" y="42"/>
                  </a:moveTo>
                  <a:cubicBezTo>
                    <a:pt x="0" y="38"/>
                    <a:pt x="0" y="33"/>
                    <a:pt x="0" y="29"/>
                  </a:cubicBezTo>
                  <a:cubicBezTo>
                    <a:pt x="0" y="6"/>
                    <a:pt x="8" y="0"/>
                    <a:pt x="31" y="6"/>
                  </a:cubicBezTo>
                  <a:cubicBezTo>
                    <a:pt x="34" y="7"/>
                    <a:pt x="37" y="8"/>
                    <a:pt x="37" y="12"/>
                  </a:cubicBezTo>
                  <a:cubicBezTo>
                    <a:pt x="37" y="22"/>
                    <a:pt x="41" y="33"/>
                    <a:pt x="34" y="43"/>
                  </a:cubicBezTo>
                  <a:cubicBezTo>
                    <a:pt x="23" y="48"/>
                    <a:pt x="11" y="52"/>
                    <a:pt x="0" y="42"/>
                  </a:cubicBezTo>
                  <a:close/>
                </a:path>
              </a:pathLst>
            </a:custGeom>
            <a:solidFill>
              <a:srgbClr val="BF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Freeform 42">
              <a:extLst>
                <a:ext uri="{FF2B5EF4-FFF2-40B4-BE49-F238E27FC236}">
                  <a16:creationId xmlns:a16="http://schemas.microsoft.com/office/drawing/2014/main" id="{4636623B-10EE-8628-0BD8-0DCEA989B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1660"/>
              <a:ext cx="124" cy="124"/>
            </a:xfrm>
            <a:custGeom>
              <a:avLst/>
              <a:gdLst>
                <a:gd name="T0" fmla="*/ 1 w 45"/>
                <a:gd name="T1" fmla="*/ 40 h 45"/>
                <a:gd name="T2" fmla="*/ 0 w 45"/>
                <a:gd name="T3" fmla="*/ 30 h 45"/>
                <a:gd name="T4" fmla="*/ 32 w 45"/>
                <a:gd name="T5" fmla="*/ 7 h 45"/>
                <a:gd name="T6" fmla="*/ 35 w 45"/>
                <a:gd name="T7" fmla="*/ 43 h 45"/>
                <a:gd name="T8" fmla="*/ 1 w 45"/>
                <a:gd name="T9" fmla="*/ 4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1" y="40"/>
                  </a:moveTo>
                  <a:cubicBezTo>
                    <a:pt x="1" y="37"/>
                    <a:pt x="0" y="33"/>
                    <a:pt x="0" y="30"/>
                  </a:cubicBezTo>
                  <a:cubicBezTo>
                    <a:pt x="0" y="7"/>
                    <a:pt x="10" y="0"/>
                    <a:pt x="32" y="7"/>
                  </a:cubicBezTo>
                  <a:cubicBezTo>
                    <a:pt x="43" y="10"/>
                    <a:pt x="45" y="31"/>
                    <a:pt x="35" y="43"/>
                  </a:cubicBezTo>
                  <a:cubicBezTo>
                    <a:pt x="24" y="39"/>
                    <a:pt x="12" y="45"/>
                    <a:pt x="1" y="40"/>
                  </a:cubicBezTo>
                  <a:close/>
                </a:path>
              </a:pathLst>
            </a:custGeom>
            <a:solidFill>
              <a:srgbClr val="BBC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Freeform 43">
              <a:extLst>
                <a:ext uri="{FF2B5EF4-FFF2-40B4-BE49-F238E27FC236}">
                  <a16:creationId xmlns:a16="http://schemas.microsoft.com/office/drawing/2014/main" id="{B5719983-1F59-3929-0878-BAE3FDD87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1892"/>
              <a:ext cx="102" cy="141"/>
            </a:xfrm>
            <a:custGeom>
              <a:avLst/>
              <a:gdLst>
                <a:gd name="T0" fmla="*/ 34 w 37"/>
                <a:gd name="T1" fmla="*/ 43 h 51"/>
                <a:gd name="T2" fmla="*/ 0 w 37"/>
                <a:gd name="T3" fmla="*/ 21 h 51"/>
                <a:gd name="T4" fmla="*/ 0 w 37"/>
                <a:gd name="T5" fmla="*/ 10 h 51"/>
                <a:gd name="T6" fmla="*/ 30 w 37"/>
                <a:gd name="T7" fmla="*/ 4 h 51"/>
                <a:gd name="T8" fmla="*/ 36 w 37"/>
                <a:gd name="T9" fmla="*/ 12 h 51"/>
                <a:gd name="T10" fmla="*/ 34 w 37"/>
                <a:gd name="T11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51">
                  <a:moveTo>
                    <a:pt x="34" y="43"/>
                  </a:moveTo>
                  <a:cubicBezTo>
                    <a:pt x="11" y="51"/>
                    <a:pt x="0" y="45"/>
                    <a:pt x="0" y="21"/>
                  </a:cubicBezTo>
                  <a:cubicBezTo>
                    <a:pt x="0" y="17"/>
                    <a:pt x="0" y="13"/>
                    <a:pt x="0" y="10"/>
                  </a:cubicBezTo>
                  <a:cubicBezTo>
                    <a:pt x="8" y="0"/>
                    <a:pt x="19" y="3"/>
                    <a:pt x="30" y="4"/>
                  </a:cubicBezTo>
                  <a:cubicBezTo>
                    <a:pt x="34" y="4"/>
                    <a:pt x="36" y="8"/>
                    <a:pt x="36" y="12"/>
                  </a:cubicBezTo>
                  <a:cubicBezTo>
                    <a:pt x="35" y="22"/>
                    <a:pt x="37" y="33"/>
                    <a:pt x="34" y="43"/>
                  </a:cubicBezTo>
                  <a:close/>
                </a:path>
              </a:pathLst>
            </a:custGeom>
            <a:solidFill>
              <a:srgbClr val="BEC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Freeform 44">
              <a:extLst>
                <a:ext uri="{FF2B5EF4-FFF2-40B4-BE49-F238E27FC236}">
                  <a16:creationId xmlns:a16="http://schemas.microsoft.com/office/drawing/2014/main" id="{9DDC23BE-421B-F53A-5711-34C7C20B1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1787"/>
              <a:ext cx="121" cy="113"/>
            </a:xfrm>
            <a:custGeom>
              <a:avLst/>
              <a:gdLst>
                <a:gd name="T0" fmla="*/ 31 w 44"/>
                <a:gd name="T1" fmla="*/ 38 h 41"/>
                <a:gd name="T2" fmla="*/ 4 w 44"/>
                <a:gd name="T3" fmla="*/ 5 h 41"/>
                <a:gd name="T4" fmla="*/ 35 w 44"/>
                <a:gd name="T5" fmla="*/ 3 h 41"/>
                <a:gd name="T6" fmla="*/ 42 w 44"/>
                <a:gd name="T7" fmla="*/ 6 h 41"/>
                <a:gd name="T8" fmla="*/ 42 w 44"/>
                <a:gd name="T9" fmla="*/ 36 h 41"/>
                <a:gd name="T10" fmla="*/ 31 w 44"/>
                <a:gd name="T11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1">
                  <a:moveTo>
                    <a:pt x="31" y="38"/>
                  </a:moveTo>
                  <a:cubicBezTo>
                    <a:pt x="0" y="37"/>
                    <a:pt x="4" y="40"/>
                    <a:pt x="4" y="5"/>
                  </a:cubicBezTo>
                  <a:cubicBezTo>
                    <a:pt x="14" y="0"/>
                    <a:pt x="25" y="3"/>
                    <a:pt x="35" y="3"/>
                  </a:cubicBezTo>
                  <a:cubicBezTo>
                    <a:pt x="38" y="2"/>
                    <a:pt x="42" y="3"/>
                    <a:pt x="42" y="6"/>
                  </a:cubicBezTo>
                  <a:cubicBezTo>
                    <a:pt x="43" y="16"/>
                    <a:pt x="44" y="26"/>
                    <a:pt x="42" y="36"/>
                  </a:cubicBezTo>
                  <a:cubicBezTo>
                    <a:pt x="41" y="41"/>
                    <a:pt x="35" y="40"/>
                    <a:pt x="31" y="38"/>
                  </a:cubicBezTo>
                  <a:close/>
                </a:path>
              </a:pathLst>
            </a:custGeom>
            <a:solidFill>
              <a:srgbClr val="BB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Freeform 45">
              <a:extLst>
                <a:ext uri="{FF2B5EF4-FFF2-40B4-BE49-F238E27FC236}">
                  <a16:creationId xmlns:a16="http://schemas.microsoft.com/office/drawing/2014/main" id="{FE0C061E-88FE-7418-CDEC-A155A1EB2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1762"/>
              <a:ext cx="226" cy="249"/>
            </a:xfrm>
            <a:custGeom>
              <a:avLst/>
              <a:gdLst>
                <a:gd name="T0" fmla="*/ 27 w 82"/>
                <a:gd name="T1" fmla="*/ 47 h 90"/>
                <a:gd name="T2" fmla="*/ 37 w 82"/>
                <a:gd name="T3" fmla="*/ 22 h 90"/>
                <a:gd name="T4" fmla="*/ 23 w 82"/>
                <a:gd name="T5" fmla="*/ 13 h 90"/>
                <a:gd name="T6" fmla="*/ 0 w 82"/>
                <a:gd name="T7" fmla="*/ 14 h 90"/>
                <a:gd name="T8" fmla="*/ 0 w 82"/>
                <a:gd name="T9" fmla="*/ 3 h 90"/>
                <a:gd name="T10" fmla="*/ 34 w 82"/>
                <a:gd name="T11" fmla="*/ 6 h 90"/>
                <a:gd name="T12" fmla="*/ 6 w 82"/>
                <a:gd name="T13" fmla="*/ 6 h 90"/>
                <a:gd name="T14" fmla="*/ 8 w 82"/>
                <a:gd name="T15" fmla="*/ 9 h 90"/>
                <a:gd name="T16" fmla="*/ 38 w 82"/>
                <a:gd name="T17" fmla="*/ 12 h 90"/>
                <a:gd name="T18" fmla="*/ 44 w 82"/>
                <a:gd name="T19" fmla="*/ 40 h 90"/>
                <a:gd name="T20" fmla="*/ 62 w 82"/>
                <a:gd name="T21" fmla="*/ 46 h 90"/>
                <a:gd name="T22" fmla="*/ 82 w 82"/>
                <a:gd name="T23" fmla="*/ 46 h 90"/>
                <a:gd name="T24" fmla="*/ 82 w 82"/>
                <a:gd name="T25" fmla="*/ 53 h 90"/>
                <a:gd name="T26" fmla="*/ 44 w 82"/>
                <a:gd name="T27" fmla="*/ 90 h 90"/>
                <a:gd name="T28" fmla="*/ 37 w 82"/>
                <a:gd name="T29" fmla="*/ 90 h 90"/>
                <a:gd name="T30" fmla="*/ 38 w 82"/>
                <a:gd name="T31" fmla="*/ 87 h 90"/>
                <a:gd name="T32" fmla="*/ 3 w 82"/>
                <a:gd name="T33" fmla="*/ 53 h 90"/>
                <a:gd name="T34" fmla="*/ 27 w 82"/>
                <a:gd name="T35" fmla="*/ 4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" h="90">
                  <a:moveTo>
                    <a:pt x="27" y="47"/>
                  </a:moveTo>
                  <a:cubicBezTo>
                    <a:pt x="46" y="45"/>
                    <a:pt x="36" y="31"/>
                    <a:pt x="37" y="22"/>
                  </a:cubicBezTo>
                  <a:cubicBezTo>
                    <a:pt x="39" y="13"/>
                    <a:pt x="30" y="13"/>
                    <a:pt x="23" y="13"/>
                  </a:cubicBezTo>
                  <a:cubicBezTo>
                    <a:pt x="16" y="13"/>
                    <a:pt x="8" y="13"/>
                    <a:pt x="0" y="14"/>
                  </a:cubicBezTo>
                  <a:cubicBezTo>
                    <a:pt x="0" y="10"/>
                    <a:pt x="0" y="6"/>
                    <a:pt x="0" y="3"/>
                  </a:cubicBezTo>
                  <a:cubicBezTo>
                    <a:pt x="11" y="5"/>
                    <a:pt x="23" y="0"/>
                    <a:pt x="34" y="6"/>
                  </a:cubicBezTo>
                  <a:cubicBezTo>
                    <a:pt x="25" y="6"/>
                    <a:pt x="16" y="6"/>
                    <a:pt x="6" y="6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18" y="11"/>
                    <a:pt x="30" y="6"/>
                    <a:pt x="38" y="12"/>
                  </a:cubicBezTo>
                  <a:cubicBezTo>
                    <a:pt x="46" y="18"/>
                    <a:pt x="36" y="31"/>
                    <a:pt x="44" y="40"/>
                  </a:cubicBezTo>
                  <a:cubicBezTo>
                    <a:pt x="46" y="50"/>
                    <a:pt x="55" y="46"/>
                    <a:pt x="62" y="46"/>
                  </a:cubicBezTo>
                  <a:cubicBezTo>
                    <a:pt x="68" y="47"/>
                    <a:pt x="75" y="46"/>
                    <a:pt x="82" y="46"/>
                  </a:cubicBezTo>
                  <a:cubicBezTo>
                    <a:pt x="82" y="49"/>
                    <a:pt x="82" y="51"/>
                    <a:pt x="82" y="53"/>
                  </a:cubicBezTo>
                  <a:cubicBezTo>
                    <a:pt x="44" y="53"/>
                    <a:pt x="44" y="53"/>
                    <a:pt x="44" y="90"/>
                  </a:cubicBezTo>
                  <a:cubicBezTo>
                    <a:pt x="42" y="90"/>
                    <a:pt x="40" y="90"/>
                    <a:pt x="37" y="90"/>
                  </a:cubicBezTo>
                  <a:cubicBezTo>
                    <a:pt x="37" y="89"/>
                    <a:pt x="38" y="88"/>
                    <a:pt x="38" y="87"/>
                  </a:cubicBezTo>
                  <a:cubicBezTo>
                    <a:pt x="38" y="53"/>
                    <a:pt x="38" y="53"/>
                    <a:pt x="3" y="53"/>
                  </a:cubicBezTo>
                  <a:cubicBezTo>
                    <a:pt x="9" y="46"/>
                    <a:pt x="21" y="54"/>
                    <a:pt x="27" y="47"/>
                  </a:cubicBezTo>
                  <a:close/>
                </a:path>
              </a:pathLst>
            </a:custGeom>
            <a:solidFill>
              <a:srgbClr val="E4E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Freeform 46">
              <a:extLst>
                <a:ext uri="{FF2B5EF4-FFF2-40B4-BE49-F238E27FC236}">
                  <a16:creationId xmlns:a16="http://schemas.microsoft.com/office/drawing/2014/main" id="{6CFD26D7-1BBA-6C45-3868-9CF09F34C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1886"/>
              <a:ext cx="110" cy="125"/>
            </a:xfrm>
            <a:custGeom>
              <a:avLst/>
              <a:gdLst>
                <a:gd name="T0" fmla="*/ 34 w 40"/>
                <a:gd name="T1" fmla="*/ 45 h 45"/>
                <a:gd name="T2" fmla="*/ 35 w 40"/>
                <a:gd name="T3" fmla="*/ 34 h 45"/>
                <a:gd name="T4" fmla="*/ 0 w 40"/>
                <a:gd name="T5" fmla="*/ 12 h 45"/>
                <a:gd name="T6" fmla="*/ 0 w 40"/>
                <a:gd name="T7" fmla="*/ 1 h 45"/>
                <a:gd name="T8" fmla="*/ 34 w 40"/>
                <a:gd name="T9" fmla="*/ 2 h 45"/>
                <a:gd name="T10" fmla="*/ 34 w 40"/>
                <a:gd name="T1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45">
                  <a:moveTo>
                    <a:pt x="34" y="45"/>
                  </a:moveTo>
                  <a:cubicBezTo>
                    <a:pt x="34" y="41"/>
                    <a:pt x="35" y="37"/>
                    <a:pt x="35" y="34"/>
                  </a:cubicBezTo>
                  <a:cubicBezTo>
                    <a:pt x="35" y="6"/>
                    <a:pt x="29" y="2"/>
                    <a:pt x="0" y="12"/>
                  </a:cubicBezTo>
                  <a:cubicBezTo>
                    <a:pt x="0" y="8"/>
                    <a:pt x="0" y="5"/>
                    <a:pt x="0" y="1"/>
                  </a:cubicBezTo>
                  <a:cubicBezTo>
                    <a:pt x="11" y="5"/>
                    <a:pt x="23" y="0"/>
                    <a:pt x="34" y="2"/>
                  </a:cubicBezTo>
                  <a:cubicBezTo>
                    <a:pt x="39" y="16"/>
                    <a:pt x="40" y="31"/>
                    <a:pt x="34" y="45"/>
                  </a:cubicBezTo>
                  <a:close/>
                </a:path>
              </a:pathLst>
            </a:custGeom>
            <a:solidFill>
              <a:srgbClr val="E4E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" name="Freeform 47">
              <a:extLst>
                <a:ext uri="{FF2B5EF4-FFF2-40B4-BE49-F238E27FC236}">
                  <a16:creationId xmlns:a16="http://schemas.microsoft.com/office/drawing/2014/main" id="{35FFDEA6-2524-09C3-C3F1-DF878D7C7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1444"/>
              <a:ext cx="88" cy="357"/>
            </a:xfrm>
            <a:custGeom>
              <a:avLst/>
              <a:gdLst>
                <a:gd name="T0" fmla="*/ 23 w 32"/>
                <a:gd name="T1" fmla="*/ 128 h 129"/>
                <a:gd name="T2" fmla="*/ 20 w 32"/>
                <a:gd name="T3" fmla="*/ 128 h 129"/>
                <a:gd name="T4" fmla="*/ 2 w 32"/>
                <a:gd name="T5" fmla="*/ 110 h 129"/>
                <a:gd name="T6" fmla="*/ 3 w 32"/>
                <a:gd name="T7" fmla="*/ 18 h 129"/>
                <a:gd name="T8" fmla="*/ 6 w 32"/>
                <a:gd name="T9" fmla="*/ 0 h 129"/>
                <a:gd name="T10" fmla="*/ 19 w 32"/>
                <a:gd name="T11" fmla="*/ 50 h 129"/>
                <a:gd name="T12" fmla="*/ 29 w 32"/>
                <a:gd name="T13" fmla="*/ 107 h 129"/>
                <a:gd name="T14" fmla="*/ 23 w 32"/>
                <a:gd name="T15" fmla="*/ 12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29">
                  <a:moveTo>
                    <a:pt x="23" y="128"/>
                  </a:moveTo>
                  <a:cubicBezTo>
                    <a:pt x="22" y="128"/>
                    <a:pt x="21" y="128"/>
                    <a:pt x="20" y="128"/>
                  </a:cubicBezTo>
                  <a:cubicBezTo>
                    <a:pt x="7" y="129"/>
                    <a:pt x="0" y="128"/>
                    <a:pt x="2" y="110"/>
                  </a:cubicBezTo>
                  <a:cubicBezTo>
                    <a:pt x="5" y="80"/>
                    <a:pt x="3" y="49"/>
                    <a:pt x="3" y="18"/>
                  </a:cubicBezTo>
                  <a:cubicBezTo>
                    <a:pt x="3" y="13"/>
                    <a:pt x="2" y="8"/>
                    <a:pt x="6" y="0"/>
                  </a:cubicBezTo>
                  <a:cubicBezTo>
                    <a:pt x="16" y="17"/>
                    <a:pt x="15" y="35"/>
                    <a:pt x="19" y="50"/>
                  </a:cubicBezTo>
                  <a:cubicBezTo>
                    <a:pt x="25" y="69"/>
                    <a:pt x="22" y="89"/>
                    <a:pt x="29" y="107"/>
                  </a:cubicBezTo>
                  <a:cubicBezTo>
                    <a:pt x="32" y="115"/>
                    <a:pt x="31" y="123"/>
                    <a:pt x="23" y="128"/>
                  </a:cubicBez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" name="Freeform 48">
              <a:extLst>
                <a:ext uri="{FF2B5EF4-FFF2-40B4-BE49-F238E27FC236}">
                  <a16:creationId xmlns:a16="http://schemas.microsoft.com/office/drawing/2014/main" id="{746EAFB8-3BF3-9FF6-17D4-29D376E79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2737"/>
              <a:ext cx="767" cy="227"/>
            </a:xfrm>
            <a:custGeom>
              <a:avLst/>
              <a:gdLst>
                <a:gd name="T0" fmla="*/ 2 w 278"/>
                <a:gd name="T1" fmla="*/ 82 h 82"/>
                <a:gd name="T2" fmla="*/ 14 w 278"/>
                <a:gd name="T3" fmla="*/ 38 h 82"/>
                <a:gd name="T4" fmla="*/ 13 w 278"/>
                <a:gd name="T5" fmla="*/ 22 h 82"/>
                <a:gd name="T6" fmla="*/ 148 w 278"/>
                <a:gd name="T7" fmla="*/ 21 h 82"/>
                <a:gd name="T8" fmla="*/ 230 w 278"/>
                <a:gd name="T9" fmla="*/ 2 h 82"/>
                <a:gd name="T10" fmla="*/ 262 w 278"/>
                <a:gd name="T11" fmla="*/ 3 h 82"/>
                <a:gd name="T12" fmla="*/ 273 w 278"/>
                <a:gd name="T13" fmla="*/ 13 h 82"/>
                <a:gd name="T14" fmla="*/ 278 w 278"/>
                <a:gd name="T15" fmla="*/ 36 h 82"/>
                <a:gd name="T16" fmla="*/ 210 w 278"/>
                <a:gd name="T17" fmla="*/ 41 h 82"/>
                <a:gd name="T18" fmla="*/ 88 w 278"/>
                <a:gd name="T19" fmla="*/ 62 h 82"/>
                <a:gd name="T20" fmla="*/ 2 w 278"/>
                <a:gd name="T2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8" h="82">
                  <a:moveTo>
                    <a:pt x="2" y="82"/>
                  </a:moveTo>
                  <a:cubicBezTo>
                    <a:pt x="0" y="66"/>
                    <a:pt x="12" y="53"/>
                    <a:pt x="14" y="38"/>
                  </a:cubicBezTo>
                  <a:cubicBezTo>
                    <a:pt x="15" y="32"/>
                    <a:pt x="16" y="27"/>
                    <a:pt x="13" y="22"/>
                  </a:cubicBezTo>
                  <a:cubicBezTo>
                    <a:pt x="58" y="34"/>
                    <a:pt x="103" y="30"/>
                    <a:pt x="148" y="21"/>
                  </a:cubicBezTo>
                  <a:cubicBezTo>
                    <a:pt x="175" y="16"/>
                    <a:pt x="203" y="13"/>
                    <a:pt x="230" y="2"/>
                  </a:cubicBezTo>
                  <a:cubicBezTo>
                    <a:pt x="240" y="8"/>
                    <a:pt x="251" y="0"/>
                    <a:pt x="262" y="3"/>
                  </a:cubicBezTo>
                  <a:cubicBezTo>
                    <a:pt x="269" y="4"/>
                    <a:pt x="274" y="5"/>
                    <a:pt x="273" y="13"/>
                  </a:cubicBezTo>
                  <a:cubicBezTo>
                    <a:pt x="269" y="22"/>
                    <a:pt x="266" y="30"/>
                    <a:pt x="278" y="36"/>
                  </a:cubicBezTo>
                  <a:cubicBezTo>
                    <a:pt x="256" y="42"/>
                    <a:pt x="233" y="38"/>
                    <a:pt x="210" y="41"/>
                  </a:cubicBezTo>
                  <a:cubicBezTo>
                    <a:pt x="169" y="48"/>
                    <a:pt x="128" y="54"/>
                    <a:pt x="88" y="62"/>
                  </a:cubicBezTo>
                  <a:cubicBezTo>
                    <a:pt x="59" y="68"/>
                    <a:pt x="33" y="82"/>
                    <a:pt x="2" y="82"/>
                  </a:cubicBezTo>
                  <a:close/>
                </a:path>
              </a:pathLst>
            </a:custGeom>
            <a:solidFill>
              <a:srgbClr val="DE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" name="Freeform 49">
              <a:extLst>
                <a:ext uri="{FF2B5EF4-FFF2-40B4-BE49-F238E27FC236}">
                  <a16:creationId xmlns:a16="http://schemas.microsoft.com/office/drawing/2014/main" id="{AF005E22-077B-4C3C-6C88-98CC3E3BF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701"/>
              <a:ext cx="717" cy="139"/>
            </a:xfrm>
            <a:custGeom>
              <a:avLst/>
              <a:gdLst>
                <a:gd name="T0" fmla="*/ 227 w 260"/>
                <a:gd name="T1" fmla="*/ 45 h 50"/>
                <a:gd name="T2" fmla="*/ 72 w 260"/>
                <a:gd name="T3" fmla="*/ 45 h 50"/>
                <a:gd name="T4" fmla="*/ 28 w 260"/>
                <a:gd name="T5" fmla="*/ 48 h 50"/>
                <a:gd name="T6" fmla="*/ 40 w 260"/>
                <a:gd name="T7" fmla="*/ 44 h 50"/>
                <a:gd name="T8" fmla="*/ 0 w 260"/>
                <a:gd name="T9" fmla="*/ 18 h 50"/>
                <a:gd name="T10" fmla="*/ 42 w 260"/>
                <a:gd name="T11" fmla="*/ 4 h 50"/>
                <a:gd name="T12" fmla="*/ 67 w 260"/>
                <a:gd name="T13" fmla="*/ 3 h 50"/>
                <a:gd name="T14" fmla="*/ 127 w 260"/>
                <a:gd name="T15" fmla="*/ 15 h 50"/>
                <a:gd name="T16" fmla="*/ 138 w 260"/>
                <a:gd name="T17" fmla="*/ 31 h 50"/>
                <a:gd name="T18" fmla="*/ 169 w 260"/>
                <a:gd name="T19" fmla="*/ 11 h 50"/>
                <a:gd name="T20" fmla="*/ 209 w 260"/>
                <a:gd name="T21" fmla="*/ 2 h 50"/>
                <a:gd name="T22" fmla="*/ 248 w 260"/>
                <a:gd name="T23" fmla="*/ 4 h 50"/>
                <a:gd name="T24" fmla="*/ 260 w 260"/>
                <a:gd name="T25" fmla="*/ 11 h 50"/>
                <a:gd name="T26" fmla="*/ 227 w 260"/>
                <a:gd name="T27" fmla="*/ 4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0" h="50">
                  <a:moveTo>
                    <a:pt x="227" y="45"/>
                  </a:moveTo>
                  <a:cubicBezTo>
                    <a:pt x="176" y="45"/>
                    <a:pt x="124" y="45"/>
                    <a:pt x="72" y="45"/>
                  </a:cubicBezTo>
                  <a:cubicBezTo>
                    <a:pt x="57" y="45"/>
                    <a:pt x="43" y="50"/>
                    <a:pt x="28" y="48"/>
                  </a:cubicBezTo>
                  <a:cubicBezTo>
                    <a:pt x="30" y="40"/>
                    <a:pt x="35" y="41"/>
                    <a:pt x="40" y="44"/>
                  </a:cubicBezTo>
                  <a:cubicBezTo>
                    <a:pt x="29" y="32"/>
                    <a:pt x="14" y="26"/>
                    <a:pt x="0" y="18"/>
                  </a:cubicBezTo>
                  <a:cubicBezTo>
                    <a:pt x="11" y="7"/>
                    <a:pt x="27" y="6"/>
                    <a:pt x="42" y="4"/>
                  </a:cubicBezTo>
                  <a:cubicBezTo>
                    <a:pt x="50" y="2"/>
                    <a:pt x="59" y="3"/>
                    <a:pt x="67" y="3"/>
                  </a:cubicBezTo>
                  <a:cubicBezTo>
                    <a:pt x="87" y="8"/>
                    <a:pt x="107" y="12"/>
                    <a:pt x="127" y="15"/>
                  </a:cubicBezTo>
                  <a:cubicBezTo>
                    <a:pt x="135" y="15"/>
                    <a:pt x="138" y="21"/>
                    <a:pt x="138" y="31"/>
                  </a:cubicBezTo>
                  <a:cubicBezTo>
                    <a:pt x="145" y="15"/>
                    <a:pt x="157" y="12"/>
                    <a:pt x="169" y="11"/>
                  </a:cubicBezTo>
                  <a:cubicBezTo>
                    <a:pt x="183" y="11"/>
                    <a:pt x="196" y="7"/>
                    <a:pt x="209" y="2"/>
                  </a:cubicBezTo>
                  <a:cubicBezTo>
                    <a:pt x="222" y="0"/>
                    <a:pt x="235" y="4"/>
                    <a:pt x="248" y="4"/>
                  </a:cubicBezTo>
                  <a:cubicBezTo>
                    <a:pt x="253" y="4"/>
                    <a:pt x="258" y="5"/>
                    <a:pt x="260" y="11"/>
                  </a:cubicBezTo>
                  <a:cubicBezTo>
                    <a:pt x="255" y="28"/>
                    <a:pt x="242" y="37"/>
                    <a:pt x="227" y="45"/>
                  </a:cubicBezTo>
                  <a:close/>
                </a:path>
              </a:pathLst>
            </a:custGeom>
            <a:solidFill>
              <a:srgbClr val="9AD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" name="Freeform 50">
              <a:extLst>
                <a:ext uri="{FF2B5EF4-FFF2-40B4-BE49-F238E27FC236}">
                  <a16:creationId xmlns:a16="http://schemas.microsoft.com/office/drawing/2014/main" id="{3161947C-1151-3DCC-BDF6-7B4560D15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2721"/>
              <a:ext cx="187" cy="116"/>
            </a:xfrm>
            <a:custGeom>
              <a:avLst/>
              <a:gdLst>
                <a:gd name="T0" fmla="*/ 0 w 68"/>
                <a:gd name="T1" fmla="*/ 38 h 42"/>
                <a:gd name="T2" fmla="*/ 32 w 68"/>
                <a:gd name="T3" fmla="*/ 8 h 42"/>
                <a:gd name="T4" fmla="*/ 55 w 68"/>
                <a:gd name="T5" fmla="*/ 18 h 42"/>
                <a:gd name="T6" fmla="*/ 68 w 68"/>
                <a:gd name="T7" fmla="*/ 41 h 42"/>
                <a:gd name="T8" fmla="*/ 59 w 68"/>
                <a:gd name="T9" fmla="*/ 41 h 42"/>
                <a:gd name="T10" fmla="*/ 3 w 68"/>
                <a:gd name="T11" fmla="*/ 38 h 42"/>
                <a:gd name="T12" fmla="*/ 2 w 68"/>
                <a:gd name="T13" fmla="*/ 38 h 42"/>
                <a:gd name="T14" fmla="*/ 0 w 68"/>
                <a:gd name="T15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42">
                  <a:moveTo>
                    <a:pt x="0" y="38"/>
                  </a:moveTo>
                  <a:cubicBezTo>
                    <a:pt x="11" y="28"/>
                    <a:pt x="21" y="18"/>
                    <a:pt x="32" y="8"/>
                  </a:cubicBezTo>
                  <a:cubicBezTo>
                    <a:pt x="45" y="0"/>
                    <a:pt x="50" y="9"/>
                    <a:pt x="55" y="18"/>
                  </a:cubicBezTo>
                  <a:cubicBezTo>
                    <a:pt x="58" y="26"/>
                    <a:pt x="67" y="31"/>
                    <a:pt x="68" y="41"/>
                  </a:cubicBezTo>
                  <a:cubicBezTo>
                    <a:pt x="65" y="41"/>
                    <a:pt x="62" y="41"/>
                    <a:pt x="59" y="41"/>
                  </a:cubicBezTo>
                  <a:cubicBezTo>
                    <a:pt x="41" y="37"/>
                    <a:pt x="22" y="42"/>
                    <a:pt x="3" y="38"/>
                  </a:cubicBezTo>
                  <a:cubicBezTo>
                    <a:pt x="2" y="38"/>
                    <a:pt x="2" y="38"/>
                    <a:pt x="2" y="38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" name="Freeform 51">
              <a:extLst>
                <a:ext uri="{FF2B5EF4-FFF2-40B4-BE49-F238E27FC236}">
                  <a16:creationId xmlns:a16="http://schemas.microsoft.com/office/drawing/2014/main" id="{A6B2BB59-A518-1E07-B9BB-153CA801D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732"/>
              <a:ext cx="179" cy="105"/>
            </a:xfrm>
            <a:custGeom>
              <a:avLst/>
              <a:gdLst>
                <a:gd name="T0" fmla="*/ 21 w 65"/>
                <a:gd name="T1" fmla="*/ 10 h 38"/>
                <a:gd name="T2" fmla="*/ 65 w 65"/>
                <a:gd name="T3" fmla="*/ 29 h 38"/>
                <a:gd name="T4" fmla="*/ 48 w 65"/>
                <a:gd name="T5" fmla="*/ 37 h 38"/>
                <a:gd name="T6" fmla="*/ 21 w 65"/>
                <a:gd name="T7" fmla="*/ 38 h 38"/>
                <a:gd name="T8" fmla="*/ 13 w 65"/>
                <a:gd name="T9" fmla="*/ 17 h 38"/>
                <a:gd name="T10" fmla="*/ 21 w 65"/>
                <a:gd name="T11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38">
                  <a:moveTo>
                    <a:pt x="21" y="10"/>
                  </a:moveTo>
                  <a:cubicBezTo>
                    <a:pt x="43" y="0"/>
                    <a:pt x="48" y="26"/>
                    <a:pt x="65" y="29"/>
                  </a:cubicBezTo>
                  <a:cubicBezTo>
                    <a:pt x="59" y="37"/>
                    <a:pt x="52" y="31"/>
                    <a:pt x="48" y="37"/>
                  </a:cubicBezTo>
                  <a:cubicBezTo>
                    <a:pt x="39" y="37"/>
                    <a:pt x="30" y="38"/>
                    <a:pt x="21" y="38"/>
                  </a:cubicBezTo>
                  <a:cubicBezTo>
                    <a:pt x="0" y="37"/>
                    <a:pt x="0" y="37"/>
                    <a:pt x="13" y="17"/>
                  </a:cubicBezTo>
                  <a:cubicBezTo>
                    <a:pt x="17" y="16"/>
                    <a:pt x="14" y="8"/>
                    <a:pt x="21" y="10"/>
                  </a:cubicBez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" name="Freeform 52">
              <a:extLst>
                <a:ext uri="{FF2B5EF4-FFF2-40B4-BE49-F238E27FC236}">
                  <a16:creationId xmlns:a16="http://schemas.microsoft.com/office/drawing/2014/main" id="{76396250-0711-CC12-301B-8F7FF65C1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2817"/>
              <a:ext cx="154" cy="23"/>
            </a:xfrm>
            <a:custGeom>
              <a:avLst/>
              <a:gdLst>
                <a:gd name="T0" fmla="*/ 0 w 56"/>
                <a:gd name="T1" fmla="*/ 3 h 8"/>
                <a:gd name="T2" fmla="*/ 56 w 56"/>
                <a:gd name="T3" fmla="*/ 6 h 8"/>
                <a:gd name="T4" fmla="*/ 0 w 5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8">
                  <a:moveTo>
                    <a:pt x="0" y="3"/>
                  </a:moveTo>
                  <a:cubicBezTo>
                    <a:pt x="19" y="4"/>
                    <a:pt x="38" y="0"/>
                    <a:pt x="56" y="6"/>
                  </a:cubicBezTo>
                  <a:cubicBezTo>
                    <a:pt x="37" y="6"/>
                    <a:pt x="19" y="8"/>
                    <a:pt x="0" y="3"/>
                  </a:cubicBezTo>
                  <a:close/>
                </a:path>
              </a:pathLst>
            </a:custGeom>
            <a:solidFill>
              <a:srgbClr val="9AD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" name="Freeform 53">
              <a:extLst>
                <a:ext uri="{FF2B5EF4-FFF2-40B4-BE49-F238E27FC236}">
                  <a16:creationId xmlns:a16="http://schemas.microsoft.com/office/drawing/2014/main" id="{DF63EE9E-B8CA-38B6-2F89-0407568E5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1864"/>
              <a:ext cx="835" cy="348"/>
            </a:xfrm>
            <a:custGeom>
              <a:avLst/>
              <a:gdLst>
                <a:gd name="T0" fmla="*/ 0 w 303"/>
                <a:gd name="T1" fmla="*/ 57 h 126"/>
                <a:gd name="T2" fmla="*/ 26 w 303"/>
                <a:gd name="T3" fmla="*/ 33 h 126"/>
                <a:gd name="T4" fmla="*/ 100 w 303"/>
                <a:gd name="T5" fmla="*/ 5 h 126"/>
                <a:gd name="T6" fmla="*/ 116 w 303"/>
                <a:gd name="T7" fmla="*/ 3 h 126"/>
                <a:gd name="T8" fmla="*/ 299 w 303"/>
                <a:gd name="T9" fmla="*/ 1 h 126"/>
                <a:gd name="T10" fmla="*/ 303 w 303"/>
                <a:gd name="T11" fmla="*/ 5 h 126"/>
                <a:gd name="T12" fmla="*/ 288 w 303"/>
                <a:gd name="T13" fmla="*/ 11 h 126"/>
                <a:gd name="T14" fmla="*/ 210 w 303"/>
                <a:gd name="T15" fmla="*/ 80 h 126"/>
                <a:gd name="T16" fmla="*/ 200 w 303"/>
                <a:gd name="T17" fmla="*/ 119 h 126"/>
                <a:gd name="T18" fmla="*/ 124 w 303"/>
                <a:gd name="T19" fmla="*/ 117 h 126"/>
                <a:gd name="T20" fmla="*/ 143 w 303"/>
                <a:gd name="T21" fmla="*/ 110 h 126"/>
                <a:gd name="T22" fmla="*/ 34 w 303"/>
                <a:gd name="T23" fmla="*/ 87 h 126"/>
                <a:gd name="T24" fmla="*/ 0 w 303"/>
                <a:gd name="T25" fmla="*/ 5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3" h="126">
                  <a:moveTo>
                    <a:pt x="0" y="57"/>
                  </a:moveTo>
                  <a:cubicBezTo>
                    <a:pt x="5" y="45"/>
                    <a:pt x="18" y="42"/>
                    <a:pt x="26" y="33"/>
                  </a:cubicBezTo>
                  <a:cubicBezTo>
                    <a:pt x="50" y="22"/>
                    <a:pt x="73" y="9"/>
                    <a:pt x="100" y="5"/>
                  </a:cubicBezTo>
                  <a:cubicBezTo>
                    <a:pt x="105" y="4"/>
                    <a:pt x="110" y="3"/>
                    <a:pt x="116" y="3"/>
                  </a:cubicBezTo>
                  <a:cubicBezTo>
                    <a:pt x="177" y="4"/>
                    <a:pt x="238" y="0"/>
                    <a:pt x="299" y="1"/>
                  </a:cubicBezTo>
                  <a:cubicBezTo>
                    <a:pt x="301" y="1"/>
                    <a:pt x="303" y="3"/>
                    <a:pt x="303" y="5"/>
                  </a:cubicBezTo>
                  <a:cubicBezTo>
                    <a:pt x="300" y="11"/>
                    <a:pt x="294" y="10"/>
                    <a:pt x="288" y="11"/>
                  </a:cubicBezTo>
                  <a:cubicBezTo>
                    <a:pt x="246" y="15"/>
                    <a:pt x="219" y="40"/>
                    <a:pt x="210" y="80"/>
                  </a:cubicBezTo>
                  <a:cubicBezTo>
                    <a:pt x="207" y="93"/>
                    <a:pt x="211" y="108"/>
                    <a:pt x="200" y="119"/>
                  </a:cubicBezTo>
                  <a:cubicBezTo>
                    <a:pt x="175" y="122"/>
                    <a:pt x="149" y="126"/>
                    <a:pt x="124" y="117"/>
                  </a:cubicBezTo>
                  <a:cubicBezTo>
                    <a:pt x="128" y="110"/>
                    <a:pt x="128" y="110"/>
                    <a:pt x="143" y="110"/>
                  </a:cubicBezTo>
                  <a:cubicBezTo>
                    <a:pt x="104" y="113"/>
                    <a:pt x="69" y="100"/>
                    <a:pt x="34" y="87"/>
                  </a:cubicBezTo>
                  <a:cubicBezTo>
                    <a:pt x="20" y="81"/>
                    <a:pt x="4" y="75"/>
                    <a:pt x="0" y="57"/>
                  </a:cubicBezTo>
                  <a:close/>
                </a:path>
              </a:pathLst>
            </a:custGeom>
            <a:solidFill>
              <a:srgbClr val="FED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" name="Freeform 54">
              <a:extLst>
                <a:ext uri="{FF2B5EF4-FFF2-40B4-BE49-F238E27FC236}">
                  <a16:creationId xmlns:a16="http://schemas.microsoft.com/office/drawing/2014/main" id="{2B32DD3A-52C0-8402-1D3F-D14BFDBC5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1892"/>
              <a:ext cx="756" cy="470"/>
            </a:xfrm>
            <a:custGeom>
              <a:avLst/>
              <a:gdLst>
                <a:gd name="T0" fmla="*/ 169 w 274"/>
                <a:gd name="T1" fmla="*/ 0 h 170"/>
                <a:gd name="T2" fmla="*/ 269 w 274"/>
                <a:gd name="T3" fmla="*/ 135 h 170"/>
                <a:gd name="T4" fmla="*/ 268 w 274"/>
                <a:gd name="T5" fmla="*/ 170 h 170"/>
                <a:gd name="T6" fmla="*/ 261 w 274"/>
                <a:gd name="T7" fmla="*/ 153 h 170"/>
                <a:gd name="T8" fmla="*/ 248 w 274"/>
                <a:gd name="T9" fmla="*/ 140 h 170"/>
                <a:gd name="T10" fmla="*/ 230 w 274"/>
                <a:gd name="T11" fmla="*/ 127 h 170"/>
                <a:gd name="T12" fmla="*/ 224 w 274"/>
                <a:gd name="T13" fmla="*/ 111 h 170"/>
                <a:gd name="T14" fmla="*/ 200 w 274"/>
                <a:gd name="T15" fmla="*/ 95 h 170"/>
                <a:gd name="T16" fmla="*/ 26 w 274"/>
                <a:gd name="T17" fmla="*/ 112 h 170"/>
                <a:gd name="T18" fmla="*/ 6 w 274"/>
                <a:gd name="T19" fmla="*/ 107 h 170"/>
                <a:gd name="T20" fmla="*/ 4 w 274"/>
                <a:gd name="T21" fmla="*/ 63 h 170"/>
                <a:gd name="T22" fmla="*/ 13 w 274"/>
                <a:gd name="T23" fmla="*/ 64 h 170"/>
                <a:gd name="T24" fmla="*/ 14 w 274"/>
                <a:gd name="T25" fmla="*/ 82 h 170"/>
                <a:gd name="T26" fmla="*/ 61 w 274"/>
                <a:gd name="T27" fmla="*/ 65 h 170"/>
                <a:gd name="T28" fmla="*/ 132 w 274"/>
                <a:gd name="T29" fmla="*/ 26 h 170"/>
                <a:gd name="T30" fmla="*/ 151 w 274"/>
                <a:gd name="T31" fmla="*/ 7 h 170"/>
                <a:gd name="T32" fmla="*/ 169 w 274"/>
                <a:gd name="T3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4" h="170">
                  <a:moveTo>
                    <a:pt x="169" y="0"/>
                  </a:moveTo>
                  <a:cubicBezTo>
                    <a:pt x="227" y="19"/>
                    <a:pt x="274" y="70"/>
                    <a:pt x="269" y="135"/>
                  </a:cubicBezTo>
                  <a:cubicBezTo>
                    <a:pt x="268" y="147"/>
                    <a:pt x="269" y="159"/>
                    <a:pt x="268" y="170"/>
                  </a:cubicBezTo>
                  <a:cubicBezTo>
                    <a:pt x="258" y="168"/>
                    <a:pt x="261" y="159"/>
                    <a:pt x="261" y="153"/>
                  </a:cubicBezTo>
                  <a:cubicBezTo>
                    <a:pt x="261" y="144"/>
                    <a:pt x="258" y="138"/>
                    <a:pt x="248" y="140"/>
                  </a:cubicBezTo>
                  <a:cubicBezTo>
                    <a:pt x="236" y="143"/>
                    <a:pt x="231" y="137"/>
                    <a:pt x="230" y="127"/>
                  </a:cubicBezTo>
                  <a:cubicBezTo>
                    <a:pt x="229" y="121"/>
                    <a:pt x="226" y="116"/>
                    <a:pt x="224" y="111"/>
                  </a:cubicBezTo>
                  <a:cubicBezTo>
                    <a:pt x="221" y="92"/>
                    <a:pt x="219" y="90"/>
                    <a:pt x="200" y="95"/>
                  </a:cubicBezTo>
                  <a:cubicBezTo>
                    <a:pt x="143" y="110"/>
                    <a:pt x="84" y="113"/>
                    <a:pt x="26" y="112"/>
                  </a:cubicBezTo>
                  <a:cubicBezTo>
                    <a:pt x="19" y="111"/>
                    <a:pt x="12" y="112"/>
                    <a:pt x="6" y="107"/>
                  </a:cubicBezTo>
                  <a:cubicBezTo>
                    <a:pt x="0" y="93"/>
                    <a:pt x="2" y="78"/>
                    <a:pt x="4" y="63"/>
                  </a:cubicBezTo>
                  <a:cubicBezTo>
                    <a:pt x="8" y="57"/>
                    <a:pt x="11" y="59"/>
                    <a:pt x="13" y="64"/>
                  </a:cubicBezTo>
                  <a:cubicBezTo>
                    <a:pt x="16" y="70"/>
                    <a:pt x="15" y="76"/>
                    <a:pt x="14" y="82"/>
                  </a:cubicBezTo>
                  <a:cubicBezTo>
                    <a:pt x="30" y="76"/>
                    <a:pt x="45" y="71"/>
                    <a:pt x="61" y="65"/>
                  </a:cubicBezTo>
                  <a:cubicBezTo>
                    <a:pt x="87" y="55"/>
                    <a:pt x="108" y="38"/>
                    <a:pt x="132" y="26"/>
                  </a:cubicBezTo>
                  <a:cubicBezTo>
                    <a:pt x="140" y="21"/>
                    <a:pt x="148" y="16"/>
                    <a:pt x="151" y="7"/>
                  </a:cubicBezTo>
                  <a:cubicBezTo>
                    <a:pt x="155" y="0"/>
                    <a:pt x="162" y="0"/>
                    <a:pt x="169" y="0"/>
                  </a:cubicBezTo>
                  <a:close/>
                </a:path>
              </a:pathLst>
            </a:custGeom>
            <a:solidFill>
              <a:srgbClr val="FBDB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" name="Freeform 55">
              <a:extLst>
                <a:ext uri="{FF2B5EF4-FFF2-40B4-BE49-F238E27FC236}">
                  <a16:creationId xmlns:a16="http://schemas.microsoft.com/office/drawing/2014/main" id="{FB92140D-8771-BD38-339D-13E48DCFF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861"/>
              <a:ext cx="693" cy="271"/>
            </a:xfrm>
            <a:custGeom>
              <a:avLst/>
              <a:gdLst>
                <a:gd name="T0" fmla="*/ 251 w 251"/>
                <a:gd name="T1" fmla="*/ 11 h 98"/>
                <a:gd name="T2" fmla="*/ 234 w 251"/>
                <a:gd name="T3" fmla="*/ 26 h 98"/>
                <a:gd name="T4" fmla="*/ 206 w 251"/>
                <a:gd name="T5" fmla="*/ 48 h 98"/>
                <a:gd name="T6" fmla="*/ 129 w 251"/>
                <a:gd name="T7" fmla="*/ 88 h 98"/>
                <a:gd name="T8" fmla="*/ 95 w 251"/>
                <a:gd name="T9" fmla="*/ 98 h 98"/>
                <a:gd name="T10" fmla="*/ 90 w 251"/>
                <a:gd name="T11" fmla="*/ 71 h 98"/>
                <a:gd name="T12" fmla="*/ 82 w 251"/>
                <a:gd name="T13" fmla="*/ 53 h 98"/>
                <a:gd name="T14" fmla="*/ 47 w 251"/>
                <a:gd name="T15" fmla="*/ 25 h 98"/>
                <a:gd name="T16" fmla="*/ 0 w 251"/>
                <a:gd name="T17" fmla="*/ 6 h 98"/>
                <a:gd name="T18" fmla="*/ 0 w 251"/>
                <a:gd name="T19" fmla="*/ 4 h 98"/>
                <a:gd name="T20" fmla="*/ 55 w 251"/>
                <a:gd name="T21" fmla="*/ 2 h 98"/>
                <a:gd name="T22" fmla="*/ 76 w 251"/>
                <a:gd name="T23" fmla="*/ 1 h 98"/>
                <a:gd name="T24" fmla="*/ 207 w 251"/>
                <a:gd name="T25" fmla="*/ 1 h 98"/>
                <a:gd name="T26" fmla="*/ 251 w 251"/>
                <a:gd name="T27" fmla="*/ 1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1" h="98">
                  <a:moveTo>
                    <a:pt x="251" y="11"/>
                  </a:moveTo>
                  <a:cubicBezTo>
                    <a:pt x="243" y="14"/>
                    <a:pt x="237" y="17"/>
                    <a:pt x="234" y="26"/>
                  </a:cubicBezTo>
                  <a:cubicBezTo>
                    <a:pt x="230" y="38"/>
                    <a:pt x="216" y="42"/>
                    <a:pt x="206" y="48"/>
                  </a:cubicBezTo>
                  <a:cubicBezTo>
                    <a:pt x="181" y="63"/>
                    <a:pt x="155" y="75"/>
                    <a:pt x="129" y="88"/>
                  </a:cubicBezTo>
                  <a:cubicBezTo>
                    <a:pt x="118" y="93"/>
                    <a:pt x="105" y="91"/>
                    <a:pt x="95" y="98"/>
                  </a:cubicBezTo>
                  <a:cubicBezTo>
                    <a:pt x="90" y="89"/>
                    <a:pt x="96" y="79"/>
                    <a:pt x="90" y="71"/>
                  </a:cubicBezTo>
                  <a:cubicBezTo>
                    <a:pt x="84" y="67"/>
                    <a:pt x="84" y="59"/>
                    <a:pt x="82" y="53"/>
                  </a:cubicBezTo>
                  <a:cubicBezTo>
                    <a:pt x="77" y="36"/>
                    <a:pt x="66" y="26"/>
                    <a:pt x="47" y="25"/>
                  </a:cubicBezTo>
                  <a:cubicBezTo>
                    <a:pt x="30" y="23"/>
                    <a:pt x="14" y="16"/>
                    <a:pt x="0" y="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8" y="0"/>
                    <a:pt x="37" y="3"/>
                    <a:pt x="55" y="2"/>
                  </a:cubicBezTo>
                  <a:cubicBezTo>
                    <a:pt x="62" y="2"/>
                    <a:pt x="69" y="4"/>
                    <a:pt x="76" y="1"/>
                  </a:cubicBezTo>
                  <a:cubicBezTo>
                    <a:pt x="119" y="1"/>
                    <a:pt x="163" y="0"/>
                    <a:pt x="207" y="1"/>
                  </a:cubicBezTo>
                  <a:cubicBezTo>
                    <a:pt x="222" y="1"/>
                    <a:pt x="236" y="6"/>
                    <a:pt x="251" y="11"/>
                  </a:cubicBezTo>
                  <a:close/>
                </a:path>
              </a:pathLst>
            </a:custGeom>
            <a:solidFill>
              <a:srgbClr val="FED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" name="Freeform 56">
              <a:extLst>
                <a:ext uri="{FF2B5EF4-FFF2-40B4-BE49-F238E27FC236}">
                  <a16:creationId xmlns:a16="http://schemas.microsoft.com/office/drawing/2014/main" id="{87A14ADE-9F04-BD3B-8D31-CB16B2C16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2022"/>
              <a:ext cx="540" cy="259"/>
            </a:xfrm>
            <a:custGeom>
              <a:avLst/>
              <a:gdLst>
                <a:gd name="T0" fmla="*/ 33 w 196"/>
                <a:gd name="T1" fmla="*/ 0 h 94"/>
                <a:gd name="T2" fmla="*/ 104 w 196"/>
                <a:gd name="T3" fmla="*/ 38 h 94"/>
                <a:gd name="T4" fmla="*/ 196 w 196"/>
                <a:gd name="T5" fmla="*/ 49 h 94"/>
                <a:gd name="T6" fmla="*/ 196 w 196"/>
                <a:gd name="T7" fmla="*/ 57 h 94"/>
                <a:gd name="T8" fmla="*/ 156 w 196"/>
                <a:gd name="T9" fmla="*/ 57 h 94"/>
                <a:gd name="T10" fmla="*/ 128 w 196"/>
                <a:gd name="T11" fmla="*/ 60 h 94"/>
                <a:gd name="T12" fmla="*/ 61 w 196"/>
                <a:gd name="T13" fmla="*/ 45 h 94"/>
                <a:gd name="T14" fmla="*/ 44 w 196"/>
                <a:gd name="T15" fmla="*/ 42 h 94"/>
                <a:gd name="T16" fmla="*/ 43 w 196"/>
                <a:gd name="T17" fmla="*/ 56 h 94"/>
                <a:gd name="T18" fmla="*/ 45 w 196"/>
                <a:gd name="T19" fmla="*/ 73 h 94"/>
                <a:gd name="T20" fmla="*/ 41 w 196"/>
                <a:gd name="T21" fmla="*/ 80 h 94"/>
                <a:gd name="T22" fmla="*/ 2 w 196"/>
                <a:gd name="T23" fmla="*/ 87 h 94"/>
                <a:gd name="T24" fmla="*/ 33 w 196"/>
                <a:gd name="T2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6" h="94">
                  <a:moveTo>
                    <a:pt x="33" y="0"/>
                  </a:moveTo>
                  <a:cubicBezTo>
                    <a:pt x="52" y="20"/>
                    <a:pt x="76" y="31"/>
                    <a:pt x="104" y="38"/>
                  </a:cubicBezTo>
                  <a:cubicBezTo>
                    <a:pt x="134" y="46"/>
                    <a:pt x="164" y="52"/>
                    <a:pt x="196" y="49"/>
                  </a:cubicBezTo>
                  <a:cubicBezTo>
                    <a:pt x="196" y="52"/>
                    <a:pt x="196" y="54"/>
                    <a:pt x="196" y="57"/>
                  </a:cubicBezTo>
                  <a:cubicBezTo>
                    <a:pt x="182" y="57"/>
                    <a:pt x="169" y="57"/>
                    <a:pt x="156" y="57"/>
                  </a:cubicBezTo>
                  <a:cubicBezTo>
                    <a:pt x="147" y="63"/>
                    <a:pt x="137" y="62"/>
                    <a:pt x="128" y="60"/>
                  </a:cubicBezTo>
                  <a:cubicBezTo>
                    <a:pt x="105" y="56"/>
                    <a:pt x="83" y="53"/>
                    <a:pt x="61" y="45"/>
                  </a:cubicBezTo>
                  <a:cubicBezTo>
                    <a:pt x="56" y="42"/>
                    <a:pt x="50" y="38"/>
                    <a:pt x="44" y="42"/>
                  </a:cubicBezTo>
                  <a:cubicBezTo>
                    <a:pt x="38" y="46"/>
                    <a:pt x="41" y="51"/>
                    <a:pt x="43" y="56"/>
                  </a:cubicBezTo>
                  <a:cubicBezTo>
                    <a:pt x="46" y="61"/>
                    <a:pt x="47" y="67"/>
                    <a:pt x="45" y="73"/>
                  </a:cubicBezTo>
                  <a:cubicBezTo>
                    <a:pt x="44" y="76"/>
                    <a:pt x="43" y="78"/>
                    <a:pt x="41" y="80"/>
                  </a:cubicBezTo>
                  <a:cubicBezTo>
                    <a:pt x="28" y="93"/>
                    <a:pt x="20" y="94"/>
                    <a:pt x="2" y="87"/>
                  </a:cubicBezTo>
                  <a:cubicBezTo>
                    <a:pt x="0" y="54"/>
                    <a:pt x="8" y="24"/>
                    <a:pt x="33" y="0"/>
                  </a:cubicBezTo>
                  <a:close/>
                </a:path>
              </a:pathLst>
            </a:custGeom>
            <a:solidFill>
              <a:srgbClr val="FAD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" name="Freeform 57">
              <a:extLst>
                <a:ext uri="{FF2B5EF4-FFF2-40B4-BE49-F238E27FC236}">
                  <a16:creationId xmlns:a16="http://schemas.microsoft.com/office/drawing/2014/main" id="{7DB170E6-65B4-AAD4-2A9F-E8EEADE7D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2240"/>
              <a:ext cx="182" cy="365"/>
            </a:xfrm>
            <a:custGeom>
              <a:avLst/>
              <a:gdLst>
                <a:gd name="T0" fmla="*/ 66 w 66"/>
                <a:gd name="T1" fmla="*/ 124 h 132"/>
                <a:gd name="T2" fmla="*/ 45 w 66"/>
                <a:gd name="T3" fmla="*/ 125 h 132"/>
                <a:gd name="T4" fmla="*/ 13 w 66"/>
                <a:gd name="T5" fmla="*/ 124 h 132"/>
                <a:gd name="T6" fmla="*/ 4 w 66"/>
                <a:gd name="T7" fmla="*/ 100 h 132"/>
                <a:gd name="T8" fmla="*/ 12 w 66"/>
                <a:gd name="T9" fmla="*/ 14 h 132"/>
                <a:gd name="T10" fmla="*/ 19 w 66"/>
                <a:gd name="T11" fmla="*/ 3 h 132"/>
                <a:gd name="T12" fmla="*/ 32 w 66"/>
                <a:gd name="T13" fmla="*/ 18 h 132"/>
                <a:gd name="T14" fmla="*/ 35 w 66"/>
                <a:gd name="T15" fmla="*/ 51 h 132"/>
                <a:gd name="T16" fmla="*/ 57 w 66"/>
                <a:gd name="T17" fmla="*/ 75 h 132"/>
                <a:gd name="T18" fmla="*/ 64 w 66"/>
                <a:gd name="T19" fmla="*/ 85 h 132"/>
                <a:gd name="T20" fmla="*/ 66 w 66"/>
                <a:gd name="T21" fmla="*/ 105 h 132"/>
                <a:gd name="T22" fmla="*/ 66 w 66"/>
                <a:gd name="T23" fmla="*/ 12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132">
                  <a:moveTo>
                    <a:pt x="66" y="124"/>
                  </a:moveTo>
                  <a:cubicBezTo>
                    <a:pt x="59" y="125"/>
                    <a:pt x="52" y="125"/>
                    <a:pt x="45" y="125"/>
                  </a:cubicBezTo>
                  <a:cubicBezTo>
                    <a:pt x="34" y="132"/>
                    <a:pt x="24" y="131"/>
                    <a:pt x="13" y="124"/>
                  </a:cubicBezTo>
                  <a:cubicBezTo>
                    <a:pt x="6" y="118"/>
                    <a:pt x="6" y="108"/>
                    <a:pt x="4" y="100"/>
                  </a:cubicBezTo>
                  <a:cubicBezTo>
                    <a:pt x="0" y="71"/>
                    <a:pt x="4" y="42"/>
                    <a:pt x="12" y="14"/>
                  </a:cubicBezTo>
                  <a:cubicBezTo>
                    <a:pt x="14" y="10"/>
                    <a:pt x="15" y="5"/>
                    <a:pt x="19" y="3"/>
                  </a:cubicBezTo>
                  <a:cubicBezTo>
                    <a:pt x="33" y="0"/>
                    <a:pt x="30" y="11"/>
                    <a:pt x="32" y="18"/>
                  </a:cubicBezTo>
                  <a:cubicBezTo>
                    <a:pt x="34" y="28"/>
                    <a:pt x="32" y="40"/>
                    <a:pt x="35" y="51"/>
                  </a:cubicBezTo>
                  <a:cubicBezTo>
                    <a:pt x="39" y="62"/>
                    <a:pt x="42" y="74"/>
                    <a:pt x="57" y="75"/>
                  </a:cubicBezTo>
                  <a:cubicBezTo>
                    <a:pt x="62" y="76"/>
                    <a:pt x="64" y="80"/>
                    <a:pt x="64" y="85"/>
                  </a:cubicBezTo>
                  <a:cubicBezTo>
                    <a:pt x="64" y="91"/>
                    <a:pt x="62" y="98"/>
                    <a:pt x="66" y="105"/>
                  </a:cubicBezTo>
                  <a:cubicBezTo>
                    <a:pt x="66" y="111"/>
                    <a:pt x="66" y="118"/>
                    <a:pt x="66" y="124"/>
                  </a:cubicBezTo>
                  <a:close/>
                </a:path>
              </a:pathLst>
            </a:custGeom>
            <a:solidFill>
              <a:srgbClr val="F6B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" name="Freeform 58">
              <a:extLst>
                <a:ext uri="{FF2B5EF4-FFF2-40B4-BE49-F238E27FC236}">
                  <a16:creationId xmlns:a16="http://schemas.microsoft.com/office/drawing/2014/main" id="{BF99646B-163E-36DB-C715-70835F040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223"/>
              <a:ext cx="166" cy="382"/>
            </a:xfrm>
            <a:custGeom>
              <a:avLst/>
              <a:gdLst>
                <a:gd name="T0" fmla="*/ 37 w 60"/>
                <a:gd name="T1" fmla="*/ 4 h 138"/>
                <a:gd name="T2" fmla="*/ 41 w 60"/>
                <a:gd name="T3" fmla="*/ 0 h 138"/>
                <a:gd name="T4" fmla="*/ 49 w 60"/>
                <a:gd name="T5" fmla="*/ 8 h 138"/>
                <a:gd name="T6" fmla="*/ 59 w 60"/>
                <a:gd name="T7" fmla="*/ 62 h 138"/>
                <a:gd name="T8" fmla="*/ 59 w 60"/>
                <a:gd name="T9" fmla="*/ 112 h 138"/>
                <a:gd name="T10" fmla="*/ 52 w 60"/>
                <a:gd name="T11" fmla="*/ 132 h 138"/>
                <a:gd name="T12" fmla="*/ 17 w 60"/>
                <a:gd name="T13" fmla="*/ 131 h 138"/>
                <a:gd name="T14" fmla="*/ 0 w 60"/>
                <a:gd name="T15" fmla="*/ 130 h 138"/>
                <a:gd name="T16" fmla="*/ 0 w 60"/>
                <a:gd name="T17" fmla="*/ 84 h 138"/>
                <a:gd name="T18" fmla="*/ 30 w 60"/>
                <a:gd name="T19" fmla="*/ 39 h 138"/>
                <a:gd name="T20" fmla="*/ 37 w 60"/>
                <a:gd name="T21" fmla="*/ 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138">
                  <a:moveTo>
                    <a:pt x="37" y="4"/>
                  </a:moveTo>
                  <a:cubicBezTo>
                    <a:pt x="39" y="2"/>
                    <a:pt x="40" y="1"/>
                    <a:pt x="41" y="0"/>
                  </a:cubicBezTo>
                  <a:cubicBezTo>
                    <a:pt x="46" y="0"/>
                    <a:pt x="48" y="4"/>
                    <a:pt x="49" y="8"/>
                  </a:cubicBezTo>
                  <a:cubicBezTo>
                    <a:pt x="52" y="26"/>
                    <a:pt x="59" y="43"/>
                    <a:pt x="59" y="62"/>
                  </a:cubicBezTo>
                  <a:cubicBezTo>
                    <a:pt x="59" y="79"/>
                    <a:pt x="60" y="95"/>
                    <a:pt x="59" y="112"/>
                  </a:cubicBezTo>
                  <a:cubicBezTo>
                    <a:pt x="58" y="119"/>
                    <a:pt x="57" y="126"/>
                    <a:pt x="52" y="132"/>
                  </a:cubicBezTo>
                  <a:cubicBezTo>
                    <a:pt x="40" y="138"/>
                    <a:pt x="28" y="137"/>
                    <a:pt x="17" y="131"/>
                  </a:cubicBezTo>
                  <a:cubicBezTo>
                    <a:pt x="11" y="131"/>
                    <a:pt x="5" y="130"/>
                    <a:pt x="0" y="130"/>
                  </a:cubicBezTo>
                  <a:cubicBezTo>
                    <a:pt x="0" y="115"/>
                    <a:pt x="0" y="99"/>
                    <a:pt x="0" y="84"/>
                  </a:cubicBezTo>
                  <a:cubicBezTo>
                    <a:pt x="25" y="78"/>
                    <a:pt x="32" y="63"/>
                    <a:pt x="30" y="39"/>
                  </a:cubicBezTo>
                  <a:cubicBezTo>
                    <a:pt x="29" y="27"/>
                    <a:pt x="32" y="15"/>
                    <a:pt x="37" y="4"/>
                  </a:cubicBezTo>
                  <a:close/>
                </a:path>
              </a:pathLst>
            </a:custGeom>
            <a:solidFill>
              <a:srgbClr val="F6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" name="Freeform 59">
              <a:extLst>
                <a:ext uri="{FF2B5EF4-FFF2-40B4-BE49-F238E27FC236}">
                  <a16:creationId xmlns:a16="http://schemas.microsoft.com/office/drawing/2014/main" id="{E2448C1C-DAB2-3AD8-2D38-6CB9B8CD7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2204"/>
              <a:ext cx="140" cy="326"/>
            </a:xfrm>
            <a:custGeom>
              <a:avLst/>
              <a:gdLst>
                <a:gd name="T0" fmla="*/ 51 w 51"/>
                <a:gd name="T1" fmla="*/ 118 h 118"/>
                <a:gd name="T2" fmla="*/ 48 w 51"/>
                <a:gd name="T3" fmla="*/ 110 h 118"/>
                <a:gd name="T4" fmla="*/ 34 w 51"/>
                <a:gd name="T5" fmla="*/ 91 h 118"/>
                <a:gd name="T6" fmla="*/ 13 w 51"/>
                <a:gd name="T7" fmla="*/ 51 h 118"/>
                <a:gd name="T8" fmla="*/ 13 w 51"/>
                <a:gd name="T9" fmla="*/ 28 h 118"/>
                <a:gd name="T10" fmla="*/ 6 w 51"/>
                <a:gd name="T11" fmla="*/ 17 h 118"/>
                <a:gd name="T12" fmla="*/ 8 w 51"/>
                <a:gd name="T13" fmla="*/ 0 h 118"/>
                <a:gd name="T14" fmla="*/ 11 w 51"/>
                <a:gd name="T15" fmla="*/ 2 h 118"/>
                <a:gd name="T16" fmla="*/ 43 w 51"/>
                <a:gd name="T17" fmla="*/ 22 h 118"/>
                <a:gd name="T18" fmla="*/ 47 w 51"/>
                <a:gd name="T19" fmla="*/ 31 h 118"/>
                <a:gd name="T20" fmla="*/ 50 w 51"/>
                <a:gd name="T21" fmla="*/ 57 h 118"/>
                <a:gd name="T22" fmla="*/ 51 w 51"/>
                <a:gd name="T23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118">
                  <a:moveTo>
                    <a:pt x="51" y="118"/>
                  </a:moveTo>
                  <a:cubicBezTo>
                    <a:pt x="50" y="115"/>
                    <a:pt x="47" y="113"/>
                    <a:pt x="48" y="110"/>
                  </a:cubicBezTo>
                  <a:cubicBezTo>
                    <a:pt x="48" y="100"/>
                    <a:pt x="49" y="94"/>
                    <a:pt x="34" y="91"/>
                  </a:cubicBezTo>
                  <a:cubicBezTo>
                    <a:pt x="14" y="88"/>
                    <a:pt x="17" y="66"/>
                    <a:pt x="13" y="51"/>
                  </a:cubicBezTo>
                  <a:cubicBezTo>
                    <a:pt x="12" y="44"/>
                    <a:pt x="13" y="36"/>
                    <a:pt x="13" y="28"/>
                  </a:cubicBezTo>
                  <a:cubicBezTo>
                    <a:pt x="13" y="23"/>
                    <a:pt x="12" y="18"/>
                    <a:pt x="6" y="17"/>
                  </a:cubicBezTo>
                  <a:cubicBezTo>
                    <a:pt x="1" y="11"/>
                    <a:pt x="0" y="4"/>
                    <a:pt x="8" y="0"/>
                  </a:cubicBezTo>
                  <a:cubicBezTo>
                    <a:pt x="9" y="1"/>
                    <a:pt x="11" y="1"/>
                    <a:pt x="11" y="2"/>
                  </a:cubicBezTo>
                  <a:cubicBezTo>
                    <a:pt x="15" y="18"/>
                    <a:pt x="23" y="29"/>
                    <a:pt x="43" y="22"/>
                  </a:cubicBezTo>
                  <a:cubicBezTo>
                    <a:pt x="48" y="21"/>
                    <a:pt x="47" y="28"/>
                    <a:pt x="47" y="31"/>
                  </a:cubicBezTo>
                  <a:cubicBezTo>
                    <a:pt x="49" y="40"/>
                    <a:pt x="44" y="49"/>
                    <a:pt x="50" y="57"/>
                  </a:cubicBezTo>
                  <a:cubicBezTo>
                    <a:pt x="51" y="77"/>
                    <a:pt x="51" y="97"/>
                    <a:pt x="51" y="118"/>
                  </a:cubicBezTo>
                  <a:close/>
                </a:path>
              </a:pathLst>
            </a:custGeom>
            <a:solidFill>
              <a:srgbClr val="FBCC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" name="Freeform 60">
              <a:extLst>
                <a:ext uri="{FF2B5EF4-FFF2-40B4-BE49-F238E27FC236}">
                  <a16:creationId xmlns:a16="http://schemas.microsoft.com/office/drawing/2014/main" id="{C0CAB966-72E7-A7C5-3C17-4D92A79E8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234"/>
              <a:ext cx="108" cy="224"/>
            </a:xfrm>
            <a:custGeom>
              <a:avLst/>
              <a:gdLst>
                <a:gd name="T0" fmla="*/ 37 w 39"/>
                <a:gd name="T1" fmla="*/ 0 h 81"/>
                <a:gd name="T2" fmla="*/ 33 w 39"/>
                <a:gd name="T3" fmla="*/ 64 h 81"/>
                <a:gd name="T4" fmla="*/ 0 w 39"/>
                <a:gd name="T5" fmla="*/ 80 h 81"/>
                <a:gd name="T6" fmla="*/ 0 w 39"/>
                <a:gd name="T7" fmla="*/ 10 h 81"/>
                <a:gd name="T8" fmla="*/ 37 w 39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1">
                  <a:moveTo>
                    <a:pt x="37" y="0"/>
                  </a:moveTo>
                  <a:cubicBezTo>
                    <a:pt x="39" y="21"/>
                    <a:pt x="34" y="42"/>
                    <a:pt x="33" y="64"/>
                  </a:cubicBezTo>
                  <a:cubicBezTo>
                    <a:pt x="32" y="81"/>
                    <a:pt x="14" y="80"/>
                    <a:pt x="0" y="80"/>
                  </a:cubicBezTo>
                  <a:cubicBezTo>
                    <a:pt x="0" y="56"/>
                    <a:pt x="0" y="33"/>
                    <a:pt x="0" y="10"/>
                  </a:cubicBezTo>
                  <a:cubicBezTo>
                    <a:pt x="13" y="8"/>
                    <a:pt x="28" y="15"/>
                    <a:pt x="37" y="0"/>
                  </a:cubicBezTo>
                  <a:close/>
                </a:path>
              </a:pathLst>
            </a:custGeom>
            <a:solidFill>
              <a:srgbClr val="FCC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" name="Freeform 61">
              <a:extLst>
                <a:ext uri="{FF2B5EF4-FFF2-40B4-BE49-F238E27FC236}">
                  <a16:creationId xmlns:a16="http://schemas.microsoft.com/office/drawing/2014/main" id="{7A0ECB01-786D-994D-C3D4-C20DF6859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1861"/>
              <a:ext cx="971" cy="97"/>
            </a:xfrm>
            <a:custGeom>
              <a:avLst/>
              <a:gdLst>
                <a:gd name="T0" fmla="*/ 352 w 352"/>
                <a:gd name="T1" fmla="*/ 1 h 35"/>
                <a:gd name="T2" fmla="*/ 295 w 352"/>
                <a:gd name="T3" fmla="*/ 4 h 35"/>
                <a:gd name="T4" fmla="*/ 276 w 352"/>
                <a:gd name="T5" fmla="*/ 4 h 35"/>
                <a:gd name="T6" fmla="*/ 86 w 352"/>
                <a:gd name="T7" fmla="*/ 7 h 35"/>
                <a:gd name="T8" fmla="*/ 19 w 352"/>
                <a:gd name="T9" fmla="*/ 28 h 35"/>
                <a:gd name="T10" fmla="*/ 0 w 352"/>
                <a:gd name="T11" fmla="*/ 34 h 35"/>
                <a:gd name="T12" fmla="*/ 86 w 352"/>
                <a:gd name="T13" fmla="*/ 1 h 35"/>
                <a:gd name="T14" fmla="*/ 352 w 352"/>
                <a:gd name="T1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2" h="35">
                  <a:moveTo>
                    <a:pt x="352" y="1"/>
                  </a:moveTo>
                  <a:cubicBezTo>
                    <a:pt x="333" y="7"/>
                    <a:pt x="314" y="2"/>
                    <a:pt x="295" y="4"/>
                  </a:cubicBezTo>
                  <a:cubicBezTo>
                    <a:pt x="289" y="4"/>
                    <a:pt x="282" y="4"/>
                    <a:pt x="276" y="4"/>
                  </a:cubicBezTo>
                  <a:cubicBezTo>
                    <a:pt x="213" y="5"/>
                    <a:pt x="149" y="6"/>
                    <a:pt x="86" y="7"/>
                  </a:cubicBezTo>
                  <a:cubicBezTo>
                    <a:pt x="62" y="8"/>
                    <a:pt x="41" y="21"/>
                    <a:pt x="19" y="28"/>
                  </a:cubicBezTo>
                  <a:cubicBezTo>
                    <a:pt x="13" y="30"/>
                    <a:pt x="7" y="35"/>
                    <a:pt x="0" y="34"/>
                  </a:cubicBezTo>
                  <a:cubicBezTo>
                    <a:pt x="24" y="12"/>
                    <a:pt x="54" y="2"/>
                    <a:pt x="86" y="1"/>
                  </a:cubicBezTo>
                  <a:cubicBezTo>
                    <a:pt x="174" y="0"/>
                    <a:pt x="263" y="1"/>
                    <a:pt x="352" y="1"/>
                  </a:cubicBezTo>
                  <a:close/>
                </a:path>
              </a:pathLst>
            </a:custGeom>
            <a:solidFill>
              <a:srgbClr val="F5E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" name="Freeform 62">
              <a:extLst>
                <a:ext uri="{FF2B5EF4-FFF2-40B4-BE49-F238E27FC236}">
                  <a16:creationId xmlns:a16="http://schemas.microsoft.com/office/drawing/2014/main" id="{B9D2129C-14B0-8465-80A4-B0D0BC7E1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577"/>
              <a:ext cx="780" cy="207"/>
            </a:xfrm>
            <a:custGeom>
              <a:avLst/>
              <a:gdLst>
                <a:gd name="T0" fmla="*/ 252 w 283"/>
                <a:gd name="T1" fmla="*/ 0 h 75"/>
                <a:gd name="T2" fmla="*/ 283 w 283"/>
                <a:gd name="T3" fmla="*/ 3 h 75"/>
                <a:gd name="T4" fmla="*/ 265 w 283"/>
                <a:gd name="T5" fmla="*/ 66 h 75"/>
                <a:gd name="T6" fmla="*/ 248 w 283"/>
                <a:gd name="T7" fmla="*/ 73 h 75"/>
                <a:gd name="T8" fmla="*/ 102 w 283"/>
                <a:gd name="T9" fmla="*/ 64 h 75"/>
                <a:gd name="T10" fmla="*/ 97 w 283"/>
                <a:gd name="T11" fmla="*/ 70 h 75"/>
                <a:gd name="T12" fmla="*/ 74 w 283"/>
                <a:gd name="T13" fmla="*/ 60 h 75"/>
                <a:gd name="T14" fmla="*/ 65 w 283"/>
                <a:gd name="T15" fmla="*/ 53 h 75"/>
                <a:gd name="T16" fmla="*/ 22 w 283"/>
                <a:gd name="T17" fmla="*/ 49 h 75"/>
                <a:gd name="T18" fmla="*/ 10 w 283"/>
                <a:gd name="T19" fmla="*/ 27 h 75"/>
                <a:gd name="T20" fmla="*/ 45 w 283"/>
                <a:gd name="T21" fmla="*/ 24 h 75"/>
                <a:gd name="T22" fmla="*/ 173 w 283"/>
                <a:gd name="T23" fmla="*/ 24 h 75"/>
                <a:gd name="T24" fmla="*/ 238 w 283"/>
                <a:gd name="T25" fmla="*/ 21 h 75"/>
                <a:gd name="T26" fmla="*/ 252 w 283"/>
                <a:gd name="T2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3" h="75">
                  <a:moveTo>
                    <a:pt x="252" y="0"/>
                  </a:moveTo>
                  <a:cubicBezTo>
                    <a:pt x="262" y="5"/>
                    <a:pt x="273" y="1"/>
                    <a:pt x="283" y="3"/>
                  </a:cubicBezTo>
                  <a:cubicBezTo>
                    <a:pt x="275" y="24"/>
                    <a:pt x="267" y="44"/>
                    <a:pt x="265" y="66"/>
                  </a:cubicBezTo>
                  <a:cubicBezTo>
                    <a:pt x="264" y="75"/>
                    <a:pt x="255" y="74"/>
                    <a:pt x="248" y="73"/>
                  </a:cubicBezTo>
                  <a:cubicBezTo>
                    <a:pt x="200" y="63"/>
                    <a:pt x="151" y="70"/>
                    <a:pt x="102" y="64"/>
                  </a:cubicBezTo>
                  <a:cubicBezTo>
                    <a:pt x="98" y="64"/>
                    <a:pt x="98" y="67"/>
                    <a:pt x="97" y="70"/>
                  </a:cubicBezTo>
                  <a:cubicBezTo>
                    <a:pt x="90" y="65"/>
                    <a:pt x="84" y="57"/>
                    <a:pt x="74" y="60"/>
                  </a:cubicBezTo>
                  <a:cubicBezTo>
                    <a:pt x="73" y="55"/>
                    <a:pt x="70" y="53"/>
                    <a:pt x="65" y="53"/>
                  </a:cubicBezTo>
                  <a:cubicBezTo>
                    <a:pt x="51" y="54"/>
                    <a:pt x="37" y="51"/>
                    <a:pt x="22" y="49"/>
                  </a:cubicBezTo>
                  <a:cubicBezTo>
                    <a:pt x="12" y="45"/>
                    <a:pt x="0" y="42"/>
                    <a:pt x="10" y="27"/>
                  </a:cubicBezTo>
                  <a:cubicBezTo>
                    <a:pt x="21" y="23"/>
                    <a:pt x="34" y="23"/>
                    <a:pt x="45" y="24"/>
                  </a:cubicBezTo>
                  <a:cubicBezTo>
                    <a:pt x="88" y="26"/>
                    <a:pt x="131" y="22"/>
                    <a:pt x="173" y="24"/>
                  </a:cubicBezTo>
                  <a:cubicBezTo>
                    <a:pt x="195" y="25"/>
                    <a:pt x="216" y="23"/>
                    <a:pt x="238" y="21"/>
                  </a:cubicBezTo>
                  <a:cubicBezTo>
                    <a:pt x="254" y="20"/>
                    <a:pt x="246" y="6"/>
                    <a:pt x="252" y="0"/>
                  </a:cubicBezTo>
                  <a:close/>
                </a:path>
              </a:pathLst>
            </a:custGeom>
            <a:solidFill>
              <a:srgbClr val="D0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" name="Freeform 63">
              <a:extLst>
                <a:ext uri="{FF2B5EF4-FFF2-40B4-BE49-F238E27FC236}">
                  <a16:creationId xmlns:a16="http://schemas.microsoft.com/office/drawing/2014/main" id="{CA5395FF-2130-30DE-6FE9-230BF2A73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2583"/>
              <a:ext cx="761" cy="196"/>
            </a:xfrm>
            <a:custGeom>
              <a:avLst/>
              <a:gdLst>
                <a:gd name="T0" fmla="*/ 0 w 276"/>
                <a:gd name="T1" fmla="*/ 1 h 71"/>
                <a:gd name="T2" fmla="*/ 34 w 276"/>
                <a:gd name="T3" fmla="*/ 0 h 71"/>
                <a:gd name="T4" fmla="*/ 69 w 276"/>
                <a:gd name="T5" fmla="*/ 16 h 71"/>
                <a:gd name="T6" fmla="*/ 236 w 276"/>
                <a:gd name="T7" fmla="*/ 16 h 71"/>
                <a:gd name="T8" fmla="*/ 265 w 276"/>
                <a:gd name="T9" fmla="*/ 7 h 71"/>
                <a:gd name="T10" fmla="*/ 276 w 276"/>
                <a:gd name="T11" fmla="*/ 25 h 71"/>
                <a:gd name="T12" fmla="*/ 244 w 276"/>
                <a:gd name="T13" fmla="*/ 34 h 71"/>
                <a:gd name="T14" fmla="*/ 234 w 276"/>
                <a:gd name="T15" fmla="*/ 34 h 71"/>
                <a:gd name="T16" fmla="*/ 182 w 276"/>
                <a:gd name="T17" fmla="*/ 34 h 71"/>
                <a:gd name="T18" fmla="*/ 41 w 276"/>
                <a:gd name="T19" fmla="*/ 70 h 71"/>
                <a:gd name="T20" fmla="*/ 20 w 276"/>
                <a:gd name="T21" fmla="*/ 71 h 71"/>
                <a:gd name="T22" fmla="*/ 0 w 276"/>
                <a:gd name="T23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6" h="71">
                  <a:moveTo>
                    <a:pt x="0" y="1"/>
                  </a:moveTo>
                  <a:cubicBezTo>
                    <a:pt x="11" y="1"/>
                    <a:pt x="23" y="1"/>
                    <a:pt x="34" y="0"/>
                  </a:cubicBezTo>
                  <a:cubicBezTo>
                    <a:pt x="42" y="13"/>
                    <a:pt x="54" y="16"/>
                    <a:pt x="69" y="16"/>
                  </a:cubicBezTo>
                  <a:cubicBezTo>
                    <a:pt x="124" y="15"/>
                    <a:pt x="180" y="16"/>
                    <a:pt x="236" y="16"/>
                  </a:cubicBezTo>
                  <a:cubicBezTo>
                    <a:pt x="247" y="16"/>
                    <a:pt x="257" y="15"/>
                    <a:pt x="265" y="7"/>
                  </a:cubicBezTo>
                  <a:cubicBezTo>
                    <a:pt x="275" y="9"/>
                    <a:pt x="272" y="19"/>
                    <a:pt x="276" y="25"/>
                  </a:cubicBezTo>
                  <a:cubicBezTo>
                    <a:pt x="269" y="40"/>
                    <a:pt x="254" y="31"/>
                    <a:pt x="244" y="34"/>
                  </a:cubicBezTo>
                  <a:cubicBezTo>
                    <a:pt x="240" y="34"/>
                    <a:pt x="237" y="34"/>
                    <a:pt x="234" y="34"/>
                  </a:cubicBezTo>
                  <a:cubicBezTo>
                    <a:pt x="216" y="32"/>
                    <a:pt x="199" y="32"/>
                    <a:pt x="182" y="34"/>
                  </a:cubicBezTo>
                  <a:cubicBezTo>
                    <a:pt x="135" y="48"/>
                    <a:pt x="89" y="62"/>
                    <a:pt x="41" y="70"/>
                  </a:cubicBezTo>
                  <a:cubicBezTo>
                    <a:pt x="34" y="71"/>
                    <a:pt x="27" y="71"/>
                    <a:pt x="20" y="71"/>
                  </a:cubicBezTo>
                  <a:cubicBezTo>
                    <a:pt x="18" y="46"/>
                    <a:pt x="12" y="23"/>
                    <a:pt x="0" y="1"/>
                  </a:cubicBezTo>
                  <a:close/>
                </a:path>
              </a:pathLst>
            </a:custGeom>
            <a:solidFill>
              <a:srgbClr val="D4DE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" name="Freeform 64">
              <a:extLst>
                <a:ext uri="{FF2B5EF4-FFF2-40B4-BE49-F238E27FC236}">
                  <a16:creationId xmlns:a16="http://schemas.microsoft.com/office/drawing/2014/main" id="{44B39A3D-16DD-4A56-A0E4-3CEE848A2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190"/>
              <a:ext cx="331" cy="520"/>
            </a:xfrm>
            <a:custGeom>
              <a:avLst/>
              <a:gdLst>
                <a:gd name="T0" fmla="*/ 0 w 120"/>
                <a:gd name="T1" fmla="*/ 176 h 188"/>
                <a:gd name="T2" fmla="*/ 31 w 120"/>
                <a:gd name="T3" fmla="*/ 167 h 188"/>
                <a:gd name="T4" fmla="*/ 32 w 120"/>
                <a:gd name="T5" fmla="*/ 121 h 188"/>
                <a:gd name="T6" fmla="*/ 26 w 120"/>
                <a:gd name="T7" fmla="*/ 91 h 188"/>
                <a:gd name="T8" fmla="*/ 26 w 120"/>
                <a:gd name="T9" fmla="*/ 77 h 188"/>
                <a:gd name="T10" fmla="*/ 32 w 120"/>
                <a:gd name="T11" fmla="*/ 34 h 188"/>
                <a:gd name="T12" fmla="*/ 38 w 120"/>
                <a:gd name="T13" fmla="*/ 24 h 188"/>
                <a:gd name="T14" fmla="*/ 42 w 120"/>
                <a:gd name="T15" fmla="*/ 18 h 188"/>
                <a:gd name="T16" fmla="*/ 53 w 120"/>
                <a:gd name="T17" fmla="*/ 13 h 188"/>
                <a:gd name="T18" fmla="*/ 53 w 120"/>
                <a:gd name="T19" fmla="*/ 41 h 188"/>
                <a:gd name="T20" fmla="*/ 50 w 120"/>
                <a:gd name="T21" fmla="*/ 63 h 188"/>
                <a:gd name="T22" fmla="*/ 75 w 120"/>
                <a:gd name="T23" fmla="*/ 71 h 188"/>
                <a:gd name="T24" fmla="*/ 92 w 120"/>
                <a:gd name="T25" fmla="*/ 53 h 188"/>
                <a:gd name="T26" fmla="*/ 72 w 120"/>
                <a:gd name="T27" fmla="*/ 20 h 188"/>
                <a:gd name="T28" fmla="*/ 61 w 120"/>
                <a:gd name="T29" fmla="*/ 12 h 188"/>
                <a:gd name="T30" fmla="*/ 72 w 120"/>
                <a:gd name="T31" fmla="*/ 2 h 188"/>
                <a:gd name="T32" fmla="*/ 82 w 120"/>
                <a:gd name="T33" fmla="*/ 0 h 188"/>
                <a:gd name="T34" fmla="*/ 112 w 120"/>
                <a:gd name="T35" fmla="*/ 26 h 188"/>
                <a:gd name="T36" fmla="*/ 114 w 120"/>
                <a:gd name="T37" fmla="*/ 33 h 188"/>
                <a:gd name="T38" fmla="*/ 119 w 120"/>
                <a:gd name="T39" fmla="*/ 79 h 188"/>
                <a:gd name="T40" fmla="*/ 118 w 120"/>
                <a:gd name="T41" fmla="*/ 92 h 188"/>
                <a:gd name="T42" fmla="*/ 80 w 120"/>
                <a:gd name="T43" fmla="*/ 147 h 188"/>
                <a:gd name="T44" fmla="*/ 62 w 120"/>
                <a:gd name="T45" fmla="*/ 160 h 188"/>
                <a:gd name="T46" fmla="*/ 24 w 120"/>
                <a:gd name="T47" fmla="*/ 183 h 188"/>
                <a:gd name="T48" fmla="*/ 7 w 120"/>
                <a:gd name="T49" fmla="*/ 183 h 188"/>
                <a:gd name="T50" fmla="*/ 0 w 120"/>
                <a:gd name="T51" fmla="*/ 17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0" h="188">
                  <a:moveTo>
                    <a:pt x="0" y="176"/>
                  </a:moveTo>
                  <a:cubicBezTo>
                    <a:pt x="9" y="170"/>
                    <a:pt x="22" y="175"/>
                    <a:pt x="31" y="167"/>
                  </a:cubicBezTo>
                  <a:cubicBezTo>
                    <a:pt x="49" y="152"/>
                    <a:pt x="49" y="138"/>
                    <a:pt x="32" y="121"/>
                  </a:cubicBezTo>
                  <a:cubicBezTo>
                    <a:pt x="24" y="114"/>
                    <a:pt x="27" y="101"/>
                    <a:pt x="26" y="91"/>
                  </a:cubicBezTo>
                  <a:cubicBezTo>
                    <a:pt x="26" y="86"/>
                    <a:pt x="26" y="82"/>
                    <a:pt x="26" y="77"/>
                  </a:cubicBezTo>
                  <a:cubicBezTo>
                    <a:pt x="26" y="62"/>
                    <a:pt x="30" y="48"/>
                    <a:pt x="32" y="34"/>
                  </a:cubicBezTo>
                  <a:cubicBezTo>
                    <a:pt x="33" y="30"/>
                    <a:pt x="36" y="27"/>
                    <a:pt x="38" y="24"/>
                  </a:cubicBezTo>
                  <a:cubicBezTo>
                    <a:pt x="39" y="22"/>
                    <a:pt x="41" y="20"/>
                    <a:pt x="42" y="18"/>
                  </a:cubicBezTo>
                  <a:cubicBezTo>
                    <a:pt x="44" y="14"/>
                    <a:pt x="47" y="9"/>
                    <a:pt x="53" y="13"/>
                  </a:cubicBezTo>
                  <a:cubicBezTo>
                    <a:pt x="60" y="22"/>
                    <a:pt x="58" y="31"/>
                    <a:pt x="53" y="41"/>
                  </a:cubicBezTo>
                  <a:cubicBezTo>
                    <a:pt x="49" y="48"/>
                    <a:pt x="44" y="56"/>
                    <a:pt x="50" y="63"/>
                  </a:cubicBezTo>
                  <a:cubicBezTo>
                    <a:pt x="56" y="70"/>
                    <a:pt x="66" y="71"/>
                    <a:pt x="75" y="71"/>
                  </a:cubicBezTo>
                  <a:cubicBezTo>
                    <a:pt x="86" y="70"/>
                    <a:pt x="92" y="64"/>
                    <a:pt x="92" y="53"/>
                  </a:cubicBezTo>
                  <a:cubicBezTo>
                    <a:pt x="92" y="37"/>
                    <a:pt x="85" y="25"/>
                    <a:pt x="72" y="20"/>
                  </a:cubicBezTo>
                  <a:cubicBezTo>
                    <a:pt x="67" y="18"/>
                    <a:pt x="61" y="18"/>
                    <a:pt x="61" y="12"/>
                  </a:cubicBezTo>
                  <a:cubicBezTo>
                    <a:pt x="61" y="6"/>
                    <a:pt x="67" y="4"/>
                    <a:pt x="72" y="2"/>
                  </a:cubicBezTo>
                  <a:cubicBezTo>
                    <a:pt x="75" y="1"/>
                    <a:pt x="78" y="1"/>
                    <a:pt x="82" y="0"/>
                  </a:cubicBezTo>
                  <a:cubicBezTo>
                    <a:pt x="97" y="3"/>
                    <a:pt x="103" y="16"/>
                    <a:pt x="112" y="26"/>
                  </a:cubicBezTo>
                  <a:cubicBezTo>
                    <a:pt x="113" y="28"/>
                    <a:pt x="114" y="30"/>
                    <a:pt x="114" y="33"/>
                  </a:cubicBezTo>
                  <a:cubicBezTo>
                    <a:pt x="115" y="48"/>
                    <a:pt x="117" y="64"/>
                    <a:pt x="119" y="79"/>
                  </a:cubicBezTo>
                  <a:cubicBezTo>
                    <a:pt x="120" y="83"/>
                    <a:pt x="119" y="87"/>
                    <a:pt x="118" y="92"/>
                  </a:cubicBezTo>
                  <a:cubicBezTo>
                    <a:pt x="119" y="119"/>
                    <a:pt x="108" y="139"/>
                    <a:pt x="80" y="147"/>
                  </a:cubicBezTo>
                  <a:cubicBezTo>
                    <a:pt x="72" y="149"/>
                    <a:pt x="67" y="154"/>
                    <a:pt x="62" y="160"/>
                  </a:cubicBezTo>
                  <a:cubicBezTo>
                    <a:pt x="52" y="171"/>
                    <a:pt x="39" y="179"/>
                    <a:pt x="24" y="183"/>
                  </a:cubicBezTo>
                  <a:cubicBezTo>
                    <a:pt x="18" y="185"/>
                    <a:pt x="12" y="188"/>
                    <a:pt x="7" y="183"/>
                  </a:cubicBezTo>
                  <a:cubicBezTo>
                    <a:pt x="7" y="178"/>
                    <a:pt x="4" y="176"/>
                    <a:pt x="0" y="176"/>
                  </a:cubicBezTo>
                  <a:close/>
                </a:path>
              </a:pathLst>
            </a:custGeom>
            <a:solidFill>
              <a:srgbClr val="ED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" name="Freeform 65">
              <a:extLst>
                <a:ext uri="{FF2B5EF4-FFF2-40B4-BE49-F238E27FC236}">
                  <a16:creationId xmlns:a16="http://schemas.microsoft.com/office/drawing/2014/main" id="{F2FE8DD7-597E-E026-5E92-610001D31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2422"/>
              <a:ext cx="384" cy="387"/>
            </a:xfrm>
            <a:custGeom>
              <a:avLst/>
              <a:gdLst>
                <a:gd name="T0" fmla="*/ 5 w 139"/>
                <a:gd name="T1" fmla="*/ 99 h 140"/>
                <a:gd name="T2" fmla="*/ 60 w 139"/>
                <a:gd name="T3" fmla="*/ 70 h 140"/>
                <a:gd name="T4" fmla="*/ 73 w 139"/>
                <a:gd name="T5" fmla="*/ 59 h 140"/>
                <a:gd name="T6" fmla="*/ 112 w 139"/>
                <a:gd name="T7" fmla="*/ 6 h 140"/>
                <a:gd name="T8" fmla="*/ 130 w 139"/>
                <a:gd name="T9" fmla="*/ 3 h 140"/>
                <a:gd name="T10" fmla="*/ 126 w 139"/>
                <a:gd name="T11" fmla="*/ 23 h 140"/>
                <a:gd name="T12" fmla="*/ 126 w 139"/>
                <a:gd name="T13" fmla="*/ 52 h 140"/>
                <a:gd name="T14" fmla="*/ 125 w 139"/>
                <a:gd name="T15" fmla="*/ 86 h 140"/>
                <a:gd name="T16" fmla="*/ 139 w 139"/>
                <a:gd name="T17" fmla="*/ 105 h 140"/>
                <a:gd name="T18" fmla="*/ 106 w 139"/>
                <a:gd name="T19" fmla="*/ 116 h 140"/>
                <a:gd name="T20" fmla="*/ 72 w 139"/>
                <a:gd name="T21" fmla="*/ 140 h 140"/>
                <a:gd name="T22" fmla="*/ 69 w 139"/>
                <a:gd name="T23" fmla="*/ 139 h 140"/>
                <a:gd name="T24" fmla="*/ 35 w 139"/>
                <a:gd name="T25" fmla="*/ 116 h 140"/>
                <a:gd name="T26" fmla="*/ 1 w 139"/>
                <a:gd name="T27" fmla="*/ 106 h 140"/>
                <a:gd name="T28" fmla="*/ 0 w 139"/>
                <a:gd name="T29" fmla="*/ 103 h 140"/>
                <a:gd name="T30" fmla="*/ 1 w 139"/>
                <a:gd name="T31" fmla="*/ 102 h 140"/>
                <a:gd name="T32" fmla="*/ 5 w 139"/>
                <a:gd name="T33" fmla="*/ 9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40">
                  <a:moveTo>
                    <a:pt x="5" y="99"/>
                  </a:moveTo>
                  <a:cubicBezTo>
                    <a:pt x="27" y="97"/>
                    <a:pt x="46" y="86"/>
                    <a:pt x="60" y="70"/>
                  </a:cubicBezTo>
                  <a:cubicBezTo>
                    <a:pt x="64" y="65"/>
                    <a:pt x="67" y="60"/>
                    <a:pt x="73" y="59"/>
                  </a:cubicBezTo>
                  <a:cubicBezTo>
                    <a:pt x="104" y="54"/>
                    <a:pt x="113" y="33"/>
                    <a:pt x="112" y="6"/>
                  </a:cubicBezTo>
                  <a:cubicBezTo>
                    <a:pt x="117" y="1"/>
                    <a:pt x="123" y="0"/>
                    <a:pt x="130" y="3"/>
                  </a:cubicBezTo>
                  <a:cubicBezTo>
                    <a:pt x="138" y="11"/>
                    <a:pt x="129" y="17"/>
                    <a:pt x="126" y="23"/>
                  </a:cubicBezTo>
                  <a:cubicBezTo>
                    <a:pt x="120" y="33"/>
                    <a:pt x="116" y="42"/>
                    <a:pt x="126" y="52"/>
                  </a:cubicBezTo>
                  <a:cubicBezTo>
                    <a:pt x="122" y="63"/>
                    <a:pt x="125" y="74"/>
                    <a:pt x="125" y="86"/>
                  </a:cubicBezTo>
                  <a:cubicBezTo>
                    <a:pt x="123" y="97"/>
                    <a:pt x="136" y="98"/>
                    <a:pt x="139" y="105"/>
                  </a:cubicBezTo>
                  <a:cubicBezTo>
                    <a:pt x="130" y="114"/>
                    <a:pt x="119" y="116"/>
                    <a:pt x="106" y="116"/>
                  </a:cubicBezTo>
                  <a:cubicBezTo>
                    <a:pt x="82" y="117"/>
                    <a:pt x="80" y="118"/>
                    <a:pt x="72" y="140"/>
                  </a:cubicBezTo>
                  <a:cubicBezTo>
                    <a:pt x="71" y="140"/>
                    <a:pt x="69" y="139"/>
                    <a:pt x="69" y="139"/>
                  </a:cubicBezTo>
                  <a:cubicBezTo>
                    <a:pt x="69" y="116"/>
                    <a:pt x="50" y="117"/>
                    <a:pt x="35" y="116"/>
                  </a:cubicBezTo>
                  <a:cubicBezTo>
                    <a:pt x="22" y="116"/>
                    <a:pt x="12" y="111"/>
                    <a:pt x="1" y="106"/>
                  </a:cubicBezTo>
                  <a:cubicBezTo>
                    <a:pt x="0" y="105"/>
                    <a:pt x="0" y="104"/>
                    <a:pt x="0" y="103"/>
                  </a:cubicBezTo>
                  <a:cubicBezTo>
                    <a:pt x="0" y="102"/>
                    <a:pt x="1" y="102"/>
                    <a:pt x="1" y="102"/>
                  </a:cubicBezTo>
                  <a:cubicBezTo>
                    <a:pt x="2" y="101"/>
                    <a:pt x="3" y="100"/>
                    <a:pt x="5" y="99"/>
                  </a:cubicBezTo>
                  <a:close/>
                </a:path>
              </a:pathLst>
            </a:custGeom>
            <a:solidFill>
              <a:srgbClr val="F0C5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" name="Freeform 66">
              <a:extLst>
                <a:ext uri="{FF2B5EF4-FFF2-40B4-BE49-F238E27FC236}">
                  <a16:creationId xmlns:a16="http://schemas.microsoft.com/office/drawing/2014/main" id="{8BFE8C88-16D4-93F9-B8D3-57D32CD11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2693"/>
              <a:ext cx="320" cy="86"/>
            </a:xfrm>
            <a:custGeom>
              <a:avLst/>
              <a:gdLst>
                <a:gd name="T0" fmla="*/ 116 w 116"/>
                <a:gd name="T1" fmla="*/ 4 h 31"/>
                <a:gd name="T2" fmla="*/ 116 w 116"/>
                <a:gd name="T3" fmla="*/ 8 h 31"/>
                <a:gd name="T4" fmla="*/ 53 w 116"/>
                <a:gd name="T5" fmla="*/ 19 h 31"/>
                <a:gd name="T6" fmla="*/ 48 w 116"/>
                <a:gd name="T7" fmla="*/ 24 h 31"/>
                <a:gd name="T8" fmla="*/ 40 w 116"/>
                <a:gd name="T9" fmla="*/ 31 h 31"/>
                <a:gd name="T10" fmla="*/ 14 w 116"/>
                <a:gd name="T11" fmla="*/ 23 h 31"/>
                <a:gd name="T12" fmla="*/ 0 w 116"/>
                <a:gd name="T13" fmla="*/ 18 h 31"/>
                <a:gd name="T14" fmla="*/ 69 w 116"/>
                <a:gd name="T15" fmla="*/ 3 h 31"/>
                <a:gd name="T16" fmla="*/ 116 w 116"/>
                <a:gd name="T17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31">
                  <a:moveTo>
                    <a:pt x="116" y="4"/>
                  </a:moveTo>
                  <a:cubicBezTo>
                    <a:pt x="116" y="5"/>
                    <a:pt x="116" y="6"/>
                    <a:pt x="116" y="8"/>
                  </a:cubicBezTo>
                  <a:cubicBezTo>
                    <a:pt x="95" y="9"/>
                    <a:pt x="74" y="15"/>
                    <a:pt x="53" y="19"/>
                  </a:cubicBezTo>
                  <a:cubicBezTo>
                    <a:pt x="51" y="19"/>
                    <a:pt x="49" y="23"/>
                    <a:pt x="48" y="24"/>
                  </a:cubicBezTo>
                  <a:cubicBezTo>
                    <a:pt x="45" y="27"/>
                    <a:pt x="43" y="29"/>
                    <a:pt x="40" y="31"/>
                  </a:cubicBezTo>
                  <a:cubicBezTo>
                    <a:pt x="36" y="15"/>
                    <a:pt x="23" y="25"/>
                    <a:pt x="14" y="23"/>
                  </a:cubicBezTo>
                  <a:cubicBezTo>
                    <a:pt x="9" y="22"/>
                    <a:pt x="2" y="28"/>
                    <a:pt x="0" y="18"/>
                  </a:cubicBezTo>
                  <a:cubicBezTo>
                    <a:pt x="23" y="13"/>
                    <a:pt x="46" y="7"/>
                    <a:pt x="69" y="3"/>
                  </a:cubicBezTo>
                  <a:cubicBezTo>
                    <a:pt x="85" y="0"/>
                    <a:pt x="100" y="4"/>
                    <a:pt x="116" y="4"/>
                  </a:cubicBezTo>
                  <a:close/>
                </a:path>
              </a:pathLst>
            </a:custGeom>
            <a:solidFill>
              <a:srgbClr val="C7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" name="Freeform 67">
              <a:extLst>
                <a:ext uri="{FF2B5EF4-FFF2-40B4-BE49-F238E27FC236}">
                  <a16:creationId xmlns:a16="http://schemas.microsoft.com/office/drawing/2014/main" id="{A3F24270-FD9F-06F0-BF64-E58AD0A40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2663"/>
              <a:ext cx="143" cy="14"/>
            </a:xfrm>
            <a:custGeom>
              <a:avLst/>
              <a:gdLst>
                <a:gd name="T0" fmla="*/ 0 w 52"/>
                <a:gd name="T1" fmla="*/ 5 h 5"/>
                <a:gd name="T2" fmla="*/ 52 w 52"/>
                <a:gd name="T3" fmla="*/ 5 h 5"/>
                <a:gd name="T4" fmla="*/ 0 w 5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5">
                  <a:moveTo>
                    <a:pt x="0" y="5"/>
                  </a:moveTo>
                  <a:cubicBezTo>
                    <a:pt x="17" y="0"/>
                    <a:pt x="34" y="0"/>
                    <a:pt x="52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ED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" name="Freeform 68">
              <a:extLst>
                <a:ext uri="{FF2B5EF4-FFF2-40B4-BE49-F238E27FC236}">
                  <a16:creationId xmlns:a16="http://schemas.microsoft.com/office/drawing/2014/main" id="{13760F15-54A0-A185-CA56-BF1CA72EE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2400"/>
              <a:ext cx="350" cy="359"/>
            </a:xfrm>
            <a:custGeom>
              <a:avLst/>
              <a:gdLst>
                <a:gd name="T0" fmla="*/ 127 w 127"/>
                <a:gd name="T1" fmla="*/ 3 h 130"/>
                <a:gd name="T2" fmla="*/ 104 w 127"/>
                <a:gd name="T3" fmla="*/ 105 h 130"/>
                <a:gd name="T4" fmla="*/ 51 w 127"/>
                <a:gd name="T5" fmla="*/ 121 h 130"/>
                <a:gd name="T6" fmla="*/ 2 w 127"/>
                <a:gd name="T7" fmla="*/ 93 h 130"/>
                <a:gd name="T8" fmla="*/ 0 w 127"/>
                <a:gd name="T9" fmla="*/ 87 h 130"/>
                <a:gd name="T10" fmla="*/ 2 w 127"/>
                <a:gd name="T11" fmla="*/ 28 h 130"/>
                <a:gd name="T12" fmla="*/ 7 w 127"/>
                <a:gd name="T13" fmla="*/ 5 h 130"/>
                <a:gd name="T14" fmla="*/ 27 w 127"/>
                <a:gd name="T15" fmla="*/ 2 h 130"/>
                <a:gd name="T16" fmla="*/ 127 w 127"/>
                <a:gd name="T17" fmla="*/ 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130">
                  <a:moveTo>
                    <a:pt x="127" y="3"/>
                  </a:moveTo>
                  <a:cubicBezTo>
                    <a:pt x="122" y="38"/>
                    <a:pt x="117" y="72"/>
                    <a:pt x="104" y="105"/>
                  </a:cubicBezTo>
                  <a:cubicBezTo>
                    <a:pt x="98" y="119"/>
                    <a:pt x="63" y="130"/>
                    <a:pt x="51" y="121"/>
                  </a:cubicBezTo>
                  <a:cubicBezTo>
                    <a:pt x="36" y="109"/>
                    <a:pt x="21" y="98"/>
                    <a:pt x="2" y="93"/>
                  </a:cubicBezTo>
                  <a:cubicBezTo>
                    <a:pt x="1" y="93"/>
                    <a:pt x="0" y="89"/>
                    <a:pt x="0" y="87"/>
                  </a:cubicBezTo>
                  <a:cubicBezTo>
                    <a:pt x="4" y="68"/>
                    <a:pt x="0" y="48"/>
                    <a:pt x="2" y="28"/>
                  </a:cubicBezTo>
                  <a:cubicBezTo>
                    <a:pt x="2" y="20"/>
                    <a:pt x="0" y="11"/>
                    <a:pt x="7" y="5"/>
                  </a:cubicBezTo>
                  <a:cubicBezTo>
                    <a:pt x="13" y="1"/>
                    <a:pt x="20" y="1"/>
                    <a:pt x="27" y="2"/>
                  </a:cubicBezTo>
                  <a:cubicBezTo>
                    <a:pt x="60" y="2"/>
                    <a:pt x="93" y="0"/>
                    <a:pt x="127" y="3"/>
                  </a:cubicBezTo>
                  <a:close/>
                </a:path>
              </a:pathLst>
            </a:custGeom>
            <a:solidFill>
              <a:srgbClr val="D8E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" name="Freeform 69">
              <a:extLst>
                <a:ext uri="{FF2B5EF4-FFF2-40B4-BE49-F238E27FC236}">
                  <a16:creationId xmlns:a16="http://schemas.microsoft.com/office/drawing/2014/main" id="{4453BB14-AA5F-2811-F972-21994E222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2392"/>
              <a:ext cx="204" cy="414"/>
            </a:xfrm>
            <a:custGeom>
              <a:avLst/>
              <a:gdLst>
                <a:gd name="T0" fmla="*/ 74 w 74"/>
                <a:gd name="T1" fmla="*/ 16 h 150"/>
                <a:gd name="T2" fmla="*/ 74 w 74"/>
                <a:gd name="T3" fmla="*/ 150 h 150"/>
                <a:gd name="T4" fmla="*/ 14 w 74"/>
                <a:gd name="T5" fmla="*/ 140 h 150"/>
                <a:gd name="T6" fmla="*/ 3 w 74"/>
                <a:gd name="T7" fmla="*/ 121 h 150"/>
                <a:gd name="T8" fmla="*/ 19 w 74"/>
                <a:gd name="T9" fmla="*/ 70 h 150"/>
                <a:gd name="T10" fmla="*/ 29 w 74"/>
                <a:gd name="T11" fmla="*/ 10 h 150"/>
                <a:gd name="T12" fmla="*/ 74 w 74"/>
                <a:gd name="T13" fmla="*/ 1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150">
                  <a:moveTo>
                    <a:pt x="74" y="16"/>
                  </a:moveTo>
                  <a:cubicBezTo>
                    <a:pt x="74" y="61"/>
                    <a:pt x="74" y="106"/>
                    <a:pt x="74" y="150"/>
                  </a:cubicBezTo>
                  <a:cubicBezTo>
                    <a:pt x="54" y="144"/>
                    <a:pt x="35" y="141"/>
                    <a:pt x="14" y="140"/>
                  </a:cubicBezTo>
                  <a:cubicBezTo>
                    <a:pt x="0" y="140"/>
                    <a:pt x="0" y="130"/>
                    <a:pt x="3" y="121"/>
                  </a:cubicBezTo>
                  <a:cubicBezTo>
                    <a:pt x="9" y="104"/>
                    <a:pt x="15" y="87"/>
                    <a:pt x="19" y="70"/>
                  </a:cubicBezTo>
                  <a:cubicBezTo>
                    <a:pt x="22" y="50"/>
                    <a:pt x="26" y="30"/>
                    <a:pt x="29" y="10"/>
                  </a:cubicBezTo>
                  <a:cubicBezTo>
                    <a:pt x="50" y="0"/>
                    <a:pt x="66" y="3"/>
                    <a:pt x="74" y="16"/>
                  </a:cubicBezTo>
                  <a:close/>
                </a:path>
              </a:pathLst>
            </a:custGeom>
            <a:solidFill>
              <a:srgbClr val="D8E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" name="Freeform 70">
              <a:extLst>
                <a:ext uri="{FF2B5EF4-FFF2-40B4-BE49-F238E27FC236}">
                  <a16:creationId xmlns:a16="http://schemas.microsoft.com/office/drawing/2014/main" id="{B31A1220-353F-F80E-CD4C-606BA651D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337"/>
              <a:ext cx="187" cy="674"/>
            </a:xfrm>
            <a:custGeom>
              <a:avLst/>
              <a:gdLst>
                <a:gd name="T0" fmla="*/ 68 w 68"/>
                <a:gd name="T1" fmla="*/ 0 h 244"/>
                <a:gd name="T2" fmla="*/ 60 w 68"/>
                <a:gd name="T3" fmla="*/ 121 h 244"/>
                <a:gd name="T4" fmla="*/ 55 w 68"/>
                <a:gd name="T5" fmla="*/ 202 h 244"/>
                <a:gd name="T6" fmla="*/ 26 w 68"/>
                <a:gd name="T7" fmla="*/ 243 h 244"/>
                <a:gd name="T8" fmla="*/ 6 w 68"/>
                <a:gd name="T9" fmla="*/ 238 h 244"/>
                <a:gd name="T10" fmla="*/ 10 w 68"/>
                <a:gd name="T11" fmla="*/ 224 h 244"/>
                <a:gd name="T12" fmla="*/ 52 w 68"/>
                <a:gd name="T13" fmla="*/ 63 h 244"/>
                <a:gd name="T14" fmla="*/ 65 w 68"/>
                <a:gd name="T15" fmla="*/ 0 h 244"/>
                <a:gd name="T16" fmla="*/ 68 w 68"/>
                <a:gd name="T17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244">
                  <a:moveTo>
                    <a:pt x="68" y="0"/>
                  </a:moveTo>
                  <a:cubicBezTo>
                    <a:pt x="66" y="40"/>
                    <a:pt x="63" y="80"/>
                    <a:pt x="60" y="121"/>
                  </a:cubicBezTo>
                  <a:cubicBezTo>
                    <a:pt x="58" y="148"/>
                    <a:pt x="56" y="175"/>
                    <a:pt x="55" y="202"/>
                  </a:cubicBezTo>
                  <a:cubicBezTo>
                    <a:pt x="54" y="226"/>
                    <a:pt x="44" y="239"/>
                    <a:pt x="26" y="243"/>
                  </a:cubicBezTo>
                  <a:cubicBezTo>
                    <a:pt x="19" y="244"/>
                    <a:pt x="11" y="243"/>
                    <a:pt x="6" y="238"/>
                  </a:cubicBezTo>
                  <a:cubicBezTo>
                    <a:pt x="0" y="233"/>
                    <a:pt x="8" y="228"/>
                    <a:pt x="10" y="224"/>
                  </a:cubicBezTo>
                  <a:cubicBezTo>
                    <a:pt x="32" y="172"/>
                    <a:pt x="43" y="118"/>
                    <a:pt x="52" y="63"/>
                  </a:cubicBezTo>
                  <a:cubicBezTo>
                    <a:pt x="55" y="42"/>
                    <a:pt x="61" y="21"/>
                    <a:pt x="65" y="0"/>
                  </a:cubicBezTo>
                  <a:cubicBezTo>
                    <a:pt x="66" y="0"/>
                    <a:pt x="67" y="0"/>
                    <a:pt x="68" y="0"/>
                  </a:cubicBezTo>
                  <a:close/>
                </a:path>
              </a:pathLst>
            </a:custGeom>
            <a:solidFill>
              <a:srgbClr val="93C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" name="Freeform 71">
              <a:extLst>
                <a:ext uri="{FF2B5EF4-FFF2-40B4-BE49-F238E27FC236}">
                  <a16:creationId xmlns:a16="http://schemas.microsoft.com/office/drawing/2014/main" id="{87467EE0-CA99-C12B-A0B1-3B4AA071E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312"/>
              <a:ext cx="472" cy="124"/>
            </a:xfrm>
            <a:custGeom>
              <a:avLst/>
              <a:gdLst>
                <a:gd name="T0" fmla="*/ 46 w 171"/>
                <a:gd name="T1" fmla="*/ 45 h 45"/>
                <a:gd name="T2" fmla="*/ 1 w 171"/>
                <a:gd name="T3" fmla="*/ 39 h 45"/>
                <a:gd name="T4" fmla="*/ 5 w 171"/>
                <a:gd name="T5" fmla="*/ 5 h 45"/>
                <a:gd name="T6" fmla="*/ 24 w 171"/>
                <a:gd name="T7" fmla="*/ 0 h 45"/>
                <a:gd name="T8" fmla="*/ 134 w 171"/>
                <a:gd name="T9" fmla="*/ 0 h 45"/>
                <a:gd name="T10" fmla="*/ 153 w 171"/>
                <a:gd name="T11" fmla="*/ 5 h 45"/>
                <a:gd name="T12" fmla="*/ 163 w 171"/>
                <a:gd name="T13" fmla="*/ 7 h 45"/>
                <a:gd name="T14" fmla="*/ 170 w 171"/>
                <a:gd name="T15" fmla="*/ 22 h 45"/>
                <a:gd name="T16" fmla="*/ 158 w 171"/>
                <a:gd name="T17" fmla="*/ 28 h 45"/>
                <a:gd name="T18" fmla="*/ 64 w 171"/>
                <a:gd name="T19" fmla="*/ 28 h 45"/>
                <a:gd name="T20" fmla="*/ 46 w 171"/>
                <a:gd name="T2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45">
                  <a:moveTo>
                    <a:pt x="46" y="45"/>
                  </a:moveTo>
                  <a:cubicBezTo>
                    <a:pt x="33" y="32"/>
                    <a:pt x="16" y="41"/>
                    <a:pt x="1" y="39"/>
                  </a:cubicBezTo>
                  <a:cubicBezTo>
                    <a:pt x="0" y="27"/>
                    <a:pt x="3" y="16"/>
                    <a:pt x="5" y="5"/>
                  </a:cubicBezTo>
                  <a:cubicBezTo>
                    <a:pt x="11" y="0"/>
                    <a:pt x="18" y="0"/>
                    <a:pt x="24" y="0"/>
                  </a:cubicBezTo>
                  <a:cubicBezTo>
                    <a:pt x="61" y="0"/>
                    <a:pt x="97" y="0"/>
                    <a:pt x="134" y="0"/>
                  </a:cubicBezTo>
                  <a:cubicBezTo>
                    <a:pt x="140" y="0"/>
                    <a:pt x="147" y="0"/>
                    <a:pt x="153" y="5"/>
                  </a:cubicBezTo>
                  <a:cubicBezTo>
                    <a:pt x="156" y="6"/>
                    <a:pt x="160" y="6"/>
                    <a:pt x="163" y="7"/>
                  </a:cubicBezTo>
                  <a:cubicBezTo>
                    <a:pt x="171" y="9"/>
                    <a:pt x="170" y="16"/>
                    <a:pt x="170" y="22"/>
                  </a:cubicBezTo>
                  <a:cubicBezTo>
                    <a:pt x="169" y="29"/>
                    <a:pt x="163" y="28"/>
                    <a:pt x="158" y="28"/>
                  </a:cubicBezTo>
                  <a:cubicBezTo>
                    <a:pt x="127" y="28"/>
                    <a:pt x="95" y="29"/>
                    <a:pt x="64" y="28"/>
                  </a:cubicBezTo>
                  <a:cubicBezTo>
                    <a:pt x="51" y="28"/>
                    <a:pt x="45" y="32"/>
                    <a:pt x="46" y="45"/>
                  </a:cubicBezTo>
                  <a:close/>
                </a:path>
              </a:pathLst>
            </a:custGeom>
            <a:solidFill>
              <a:srgbClr val="CAD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" name="Freeform 72">
              <a:extLst>
                <a:ext uri="{FF2B5EF4-FFF2-40B4-BE49-F238E27FC236}">
                  <a16:creationId xmlns:a16="http://schemas.microsoft.com/office/drawing/2014/main" id="{F4B23E38-AEA3-12F5-E35C-72C0F2AD2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2287"/>
              <a:ext cx="447" cy="122"/>
            </a:xfrm>
            <a:custGeom>
              <a:avLst/>
              <a:gdLst>
                <a:gd name="T0" fmla="*/ 3 w 162"/>
                <a:gd name="T1" fmla="*/ 0 h 44"/>
                <a:gd name="T2" fmla="*/ 5 w 162"/>
                <a:gd name="T3" fmla="*/ 1 h 44"/>
                <a:gd name="T4" fmla="*/ 32 w 162"/>
                <a:gd name="T5" fmla="*/ 9 h 44"/>
                <a:gd name="T6" fmla="*/ 137 w 162"/>
                <a:gd name="T7" fmla="*/ 9 h 44"/>
                <a:gd name="T8" fmla="*/ 160 w 162"/>
                <a:gd name="T9" fmla="*/ 14 h 44"/>
                <a:gd name="T10" fmla="*/ 157 w 162"/>
                <a:gd name="T11" fmla="*/ 38 h 44"/>
                <a:gd name="T12" fmla="*/ 137 w 162"/>
                <a:gd name="T13" fmla="*/ 42 h 44"/>
                <a:gd name="T14" fmla="*/ 39 w 162"/>
                <a:gd name="T15" fmla="*/ 42 h 44"/>
                <a:gd name="T16" fmla="*/ 6 w 162"/>
                <a:gd name="T17" fmla="*/ 41 h 44"/>
                <a:gd name="T18" fmla="*/ 3 w 16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2" h="44">
                  <a:moveTo>
                    <a:pt x="3" y="0"/>
                  </a:moveTo>
                  <a:cubicBezTo>
                    <a:pt x="4" y="0"/>
                    <a:pt x="4" y="1"/>
                    <a:pt x="5" y="1"/>
                  </a:cubicBezTo>
                  <a:cubicBezTo>
                    <a:pt x="12" y="9"/>
                    <a:pt x="23" y="9"/>
                    <a:pt x="32" y="9"/>
                  </a:cubicBezTo>
                  <a:cubicBezTo>
                    <a:pt x="67" y="9"/>
                    <a:pt x="102" y="9"/>
                    <a:pt x="137" y="9"/>
                  </a:cubicBezTo>
                  <a:cubicBezTo>
                    <a:pt x="145" y="9"/>
                    <a:pt x="153" y="8"/>
                    <a:pt x="160" y="14"/>
                  </a:cubicBezTo>
                  <a:cubicBezTo>
                    <a:pt x="162" y="22"/>
                    <a:pt x="157" y="29"/>
                    <a:pt x="157" y="38"/>
                  </a:cubicBezTo>
                  <a:cubicBezTo>
                    <a:pt x="151" y="43"/>
                    <a:pt x="144" y="42"/>
                    <a:pt x="137" y="42"/>
                  </a:cubicBezTo>
                  <a:cubicBezTo>
                    <a:pt x="105" y="42"/>
                    <a:pt x="72" y="43"/>
                    <a:pt x="39" y="42"/>
                  </a:cubicBezTo>
                  <a:cubicBezTo>
                    <a:pt x="28" y="42"/>
                    <a:pt x="17" y="44"/>
                    <a:pt x="6" y="41"/>
                  </a:cubicBezTo>
                  <a:cubicBezTo>
                    <a:pt x="7" y="27"/>
                    <a:pt x="0" y="14"/>
                    <a:pt x="3" y="0"/>
                  </a:cubicBezTo>
                  <a:close/>
                </a:path>
              </a:pathLst>
            </a:custGeom>
            <a:solidFill>
              <a:srgbClr val="CAD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" name="Freeform 73">
              <a:extLst>
                <a:ext uri="{FF2B5EF4-FFF2-40B4-BE49-F238E27FC236}">
                  <a16:creationId xmlns:a16="http://schemas.microsoft.com/office/drawing/2014/main" id="{1A1E7EC7-34B4-E255-F463-900FAD369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207"/>
              <a:ext cx="411" cy="119"/>
            </a:xfrm>
            <a:custGeom>
              <a:avLst/>
              <a:gdLst>
                <a:gd name="T0" fmla="*/ 148 w 149"/>
                <a:gd name="T1" fmla="*/ 43 h 43"/>
                <a:gd name="T2" fmla="*/ 0 w 149"/>
                <a:gd name="T3" fmla="*/ 43 h 43"/>
                <a:gd name="T4" fmla="*/ 1 w 149"/>
                <a:gd name="T5" fmla="*/ 29 h 43"/>
                <a:gd name="T6" fmla="*/ 110 w 149"/>
                <a:gd name="T7" fmla="*/ 30 h 43"/>
                <a:gd name="T8" fmla="*/ 127 w 149"/>
                <a:gd name="T9" fmla="*/ 12 h 43"/>
                <a:gd name="T10" fmla="*/ 130 w 149"/>
                <a:gd name="T11" fmla="*/ 0 h 43"/>
                <a:gd name="T12" fmla="*/ 141 w 149"/>
                <a:gd name="T13" fmla="*/ 28 h 43"/>
                <a:gd name="T14" fmla="*/ 148 w 149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43">
                  <a:moveTo>
                    <a:pt x="148" y="43"/>
                  </a:moveTo>
                  <a:cubicBezTo>
                    <a:pt x="99" y="43"/>
                    <a:pt x="49" y="43"/>
                    <a:pt x="0" y="43"/>
                  </a:cubicBezTo>
                  <a:cubicBezTo>
                    <a:pt x="0" y="38"/>
                    <a:pt x="0" y="34"/>
                    <a:pt x="1" y="29"/>
                  </a:cubicBezTo>
                  <a:cubicBezTo>
                    <a:pt x="37" y="29"/>
                    <a:pt x="73" y="29"/>
                    <a:pt x="110" y="30"/>
                  </a:cubicBezTo>
                  <a:cubicBezTo>
                    <a:pt x="124" y="30"/>
                    <a:pt x="129" y="26"/>
                    <a:pt x="127" y="12"/>
                  </a:cubicBezTo>
                  <a:cubicBezTo>
                    <a:pt x="127" y="8"/>
                    <a:pt x="126" y="3"/>
                    <a:pt x="130" y="0"/>
                  </a:cubicBezTo>
                  <a:cubicBezTo>
                    <a:pt x="129" y="11"/>
                    <a:pt x="135" y="20"/>
                    <a:pt x="141" y="28"/>
                  </a:cubicBezTo>
                  <a:cubicBezTo>
                    <a:pt x="145" y="33"/>
                    <a:pt x="149" y="37"/>
                    <a:pt x="148" y="43"/>
                  </a:cubicBezTo>
                  <a:close/>
                </a:path>
              </a:pathLst>
            </a:custGeom>
            <a:solidFill>
              <a:srgbClr val="A5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" name="Freeform 74">
              <a:extLst>
                <a:ext uri="{FF2B5EF4-FFF2-40B4-BE49-F238E27FC236}">
                  <a16:creationId xmlns:a16="http://schemas.microsoft.com/office/drawing/2014/main" id="{8DE4F71E-48B5-A2F0-947C-5A8124FD6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2384"/>
              <a:ext cx="100" cy="265"/>
            </a:xfrm>
            <a:custGeom>
              <a:avLst/>
              <a:gdLst>
                <a:gd name="T0" fmla="*/ 0 w 36"/>
                <a:gd name="T1" fmla="*/ 6 h 96"/>
                <a:gd name="T2" fmla="*/ 31 w 36"/>
                <a:gd name="T3" fmla="*/ 3 h 96"/>
                <a:gd name="T4" fmla="*/ 31 w 36"/>
                <a:gd name="T5" fmla="*/ 13 h 96"/>
                <a:gd name="T6" fmla="*/ 30 w 36"/>
                <a:gd name="T7" fmla="*/ 83 h 96"/>
                <a:gd name="T8" fmla="*/ 24 w 36"/>
                <a:gd name="T9" fmla="*/ 93 h 96"/>
                <a:gd name="T10" fmla="*/ 0 w 36"/>
                <a:gd name="T11" fmla="*/ 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96">
                  <a:moveTo>
                    <a:pt x="0" y="6"/>
                  </a:moveTo>
                  <a:cubicBezTo>
                    <a:pt x="10" y="0"/>
                    <a:pt x="20" y="3"/>
                    <a:pt x="31" y="3"/>
                  </a:cubicBezTo>
                  <a:cubicBezTo>
                    <a:pt x="36" y="6"/>
                    <a:pt x="35" y="9"/>
                    <a:pt x="31" y="13"/>
                  </a:cubicBezTo>
                  <a:cubicBezTo>
                    <a:pt x="31" y="36"/>
                    <a:pt x="31" y="60"/>
                    <a:pt x="30" y="83"/>
                  </a:cubicBezTo>
                  <a:cubicBezTo>
                    <a:pt x="30" y="87"/>
                    <a:pt x="35" y="96"/>
                    <a:pt x="24" y="93"/>
                  </a:cubicBezTo>
                  <a:cubicBezTo>
                    <a:pt x="5" y="67"/>
                    <a:pt x="2" y="36"/>
                    <a:pt x="0" y="6"/>
                  </a:cubicBezTo>
                  <a:close/>
                </a:path>
              </a:pathLst>
            </a:custGeom>
            <a:solidFill>
              <a:srgbClr val="94C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" name="Freeform 75">
              <a:extLst>
                <a:ext uri="{FF2B5EF4-FFF2-40B4-BE49-F238E27FC236}">
                  <a16:creationId xmlns:a16="http://schemas.microsoft.com/office/drawing/2014/main" id="{11D45F06-B1ED-612D-3048-B054CAC91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290"/>
              <a:ext cx="430" cy="36"/>
            </a:xfrm>
            <a:custGeom>
              <a:avLst/>
              <a:gdLst>
                <a:gd name="T0" fmla="*/ 156 w 156"/>
                <a:gd name="T1" fmla="*/ 13 h 13"/>
                <a:gd name="T2" fmla="*/ 15 w 156"/>
                <a:gd name="T3" fmla="*/ 13 h 13"/>
                <a:gd name="T4" fmla="*/ 1 w 156"/>
                <a:gd name="T5" fmla="*/ 0 h 13"/>
                <a:gd name="T6" fmla="*/ 156 w 156"/>
                <a:gd name="T7" fmla="*/ 0 h 13"/>
                <a:gd name="T8" fmla="*/ 156 w 156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13">
                  <a:moveTo>
                    <a:pt x="156" y="13"/>
                  </a:moveTo>
                  <a:cubicBezTo>
                    <a:pt x="109" y="13"/>
                    <a:pt x="62" y="13"/>
                    <a:pt x="15" y="13"/>
                  </a:cubicBezTo>
                  <a:cubicBezTo>
                    <a:pt x="5" y="13"/>
                    <a:pt x="0" y="10"/>
                    <a:pt x="1" y="0"/>
                  </a:cubicBezTo>
                  <a:cubicBezTo>
                    <a:pt x="53" y="0"/>
                    <a:pt x="105" y="0"/>
                    <a:pt x="156" y="0"/>
                  </a:cubicBezTo>
                  <a:cubicBezTo>
                    <a:pt x="156" y="4"/>
                    <a:pt x="156" y="8"/>
                    <a:pt x="156" y="13"/>
                  </a:cubicBezTo>
                  <a:close/>
                </a:path>
              </a:pathLst>
            </a:custGeom>
            <a:solidFill>
              <a:srgbClr val="A2A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" name="Freeform 76">
              <a:extLst>
                <a:ext uri="{FF2B5EF4-FFF2-40B4-BE49-F238E27FC236}">
                  <a16:creationId xmlns:a16="http://schemas.microsoft.com/office/drawing/2014/main" id="{BD0CBCFF-E38A-82DF-2F03-4D11F7977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2392"/>
              <a:ext cx="331" cy="28"/>
            </a:xfrm>
            <a:custGeom>
              <a:avLst/>
              <a:gdLst>
                <a:gd name="T0" fmla="*/ 0 w 120"/>
                <a:gd name="T1" fmla="*/ 10 h 10"/>
                <a:gd name="T2" fmla="*/ 0 w 120"/>
                <a:gd name="T3" fmla="*/ 0 h 10"/>
                <a:gd name="T4" fmla="*/ 120 w 120"/>
                <a:gd name="T5" fmla="*/ 0 h 10"/>
                <a:gd name="T6" fmla="*/ 120 w 120"/>
                <a:gd name="T7" fmla="*/ 6 h 10"/>
                <a:gd name="T8" fmla="*/ 100 w 120"/>
                <a:gd name="T9" fmla="*/ 10 h 10"/>
                <a:gd name="T10" fmla="*/ 0 w 120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10">
                  <a:moveTo>
                    <a:pt x="0" y="10"/>
                  </a:moveTo>
                  <a:cubicBezTo>
                    <a:pt x="1" y="6"/>
                    <a:pt x="2" y="3"/>
                    <a:pt x="0" y="0"/>
                  </a:cubicBezTo>
                  <a:cubicBezTo>
                    <a:pt x="40" y="0"/>
                    <a:pt x="80" y="0"/>
                    <a:pt x="120" y="0"/>
                  </a:cubicBezTo>
                  <a:cubicBezTo>
                    <a:pt x="120" y="2"/>
                    <a:pt x="120" y="4"/>
                    <a:pt x="120" y="6"/>
                  </a:cubicBezTo>
                  <a:cubicBezTo>
                    <a:pt x="114" y="10"/>
                    <a:pt x="107" y="10"/>
                    <a:pt x="100" y="10"/>
                  </a:cubicBezTo>
                  <a:cubicBezTo>
                    <a:pt x="67" y="10"/>
                    <a:pt x="33" y="10"/>
                    <a:pt x="0" y="10"/>
                  </a:cubicBezTo>
                  <a:close/>
                </a:path>
              </a:pathLst>
            </a:custGeom>
            <a:solidFill>
              <a:srgbClr val="BAC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" name="Freeform 77">
              <a:extLst>
                <a:ext uri="{FF2B5EF4-FFF2-40B4-BE49-F238E27FC236}">
                  <a16:creationId xmlns:a16="http://schemas.microsoft.com/office/drawing/2014/main" id="{CAD44C57-6E46-E101-8378-A291B1AA1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2171"/>
              <a:ext cx="210" cy="27"/>
            </a:xfrm>
            <a:custGeom>
              <a:avLst/>
              <a:gdLst>
                <a:gd name="T0" fmla="*/ 36 w 76"/>
                <a:gd name="T1" fmla="*/ 10 h 10"/>
                <a:gd name="T2" fmla="*/ 9 w 76"/>
                <a:gd name="T3" fmla="*/ 10 h 10"/>
                <a:gd name="T4" fmla="*/ 1 w 76"/>
                <a:gd name="T5" fmla="*/ 4 h 10"/>
                <a:gd name="T6" fmla="*/ 8 w 76"/>
                <a:gd name="T7" fmla="*/ 0 h 10"/>
                <a:gd name="T8" fmla="*/ 68 w 76"/>
                <a:gd name="T9" fmla="*/ 0 h 10"/>
                <a:gd name="T10" fmla="*/ 76 w 76"/>
                <a:gd name="T11" fmla="*/ 4 h 10"/>
                <a:gd name="T12" fmla="*/ 67 w 76"/>
                <a:gd name="T13" fmla="*/ 9 h 10"/>
                <a:gd name="T14" fmla="*/ 36 w 76"/>
                <a:gd name="T15" fmla="*/ 9 h 10"/>
                <a:gd name="T16" fmla="*/ 36 w 76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0">
                  <a:moveTo>
                    <a:pt x="36" y="10"/>
                  </a:moveTo>
                  <a:cubicBezTo>
                    <a:pt x="27" y="10"/>
                    <a:pt x="18" y="10"/>
                    <a:pt x="9" y="10"/>
                  </a:cubicBezTo>
                  <a:cubicBezTo>
                    <a:pt x="5" y="9"/>
                    <a:pt x="0" y="10"/>
                    <a:pt x="1" y="4"/>
                  </a:cubicBezTo>
                  <a:cubicBezTo>
                    <a:pt x="1" y="0"/>
                    <a:pt x="5" y="0"/>
                    <a:pt x="8" y="0"/>
                  </a:cubicBezTo>
                  <a:cubicBezTo>
                    <a:pt x="28" y="0"/>
                    <a:pt x="48" y="0"/>
                    <a:pt x="68" y="0"/>
                  </a:cubicBezTo>
                  <a:cubicBezTo>
                    <a:pt x="71" y="0"/>
                    <a:pt x="75" y="0"/>
                    <a:pt x="76" y="4"/>
                  </a:cubicBezTo>
                  <a:cubicBezTo>
                    <a:pt x="76" y="10"/>
                    <a:pt x="71" y="9"/>
                    <a:pt x="67" y="9"/>
                  </a:cubicBezTo>
                  <a:cubicBezTo>
                    <a:pt x="57" y="10"/>
                    <a:pt x="47" y="9"/>
                    <a:pt x="36" y="9"/>
                  </a:cubicBezTo>
                  <a:cubicBezTo>
                    <a:pt x="36" y="10"/>
                    <a:pt x="36" y="10"/>
                    <a:pt x="36" y="10"/>
                  </a:cubicBezTo>
                  <a:close/>
                </a:path>
              </a:pathLst>
            </a:custGeom>
            <a:solidFill>
              <a:srgbClr val="EAF1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" name="Freeform 78">
              <a:extLst>
                <a:ext uri="{FF2B5EF4-FFF2-40B4-BE49-F238E27FC236}">
                  <a16:creationId xmlns:a16="http://schemas.microsoft.com/office/drawing/2014/main" id="{AB713580-E2AE-904B-CA68-4162B202E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212"/>
              <a:ext cx="152" cy="58"/>
            </a:xfrm>
            <a:custGeom>
              <a:avLst/>
              <a:gdLst>
                <a:gd name="T0" fmla="*/ 41 w 55"/>
                <a:gd name="T1" fmla="*/ 4 h 21"/>
                <a:gd name="T2" fmla="*/ 55 w 55"/>
                <a:gd name="T3" fmla="*/ 11 h 21"/>
                <a:gd name="T4" fmla="*/ 42 w 55"/>
                <a:gd name="T5" fmla="*/ 21 h 21"/>
                <a:gd name="T6" fmla="*/ 10 w 55"/>
                <a:gd name="T7" fmla="*/ 21 h 21"/>
                <a:gd name="T8" fmla="*/ 0 w 55"/>
                <a:gd name="T9" fmla="*/ 14 h 21"/>
                <a:gd name="T10" fmla="*/ 41 w 55"/>
                <a:gd name="T11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21">
                  <a:moveTo>
                    <a:pt x="41" y="4"/>
                  </a:moveTo>
                  <a:cubicBezTo>
                    <a:pt x="47" y="5"/>
                    <a:pt x="55" y="0"/>
                    <a:pt x="55" y="11"/>
                  </a:cubicBezTo>
                  <a:cubicBezTo>
                    <a:pt x="55" y="18"/>
                    <a:pt x="50" y="21"/>
                    <a:pt x="42" y="21"/>
                  </a:cubicBezTo>
                  <a:cubicBezTo>
                    <a:pt x="32" y="21"/>
                    <a:pt x="21" y="21"/>
                    <a:pt x="10" y="21"/>
                  </a:cubicBezTo>
                  <a:cubicBezTo>
                    <a:pt x="5" y="21"/>
                    <a:pt x="1" y="21"/>
                    <a:pt x="0" y="14"/>
                  </a:cubicBezTo>
                  <a:cubicBezTo>
                    <a:pt x="13" y="6"/>
                    <a:pt x="29" y="12"/>
                    <a:pt x="41" y="4"/>
                  </a:cubicBezTo>
                  <a:close/>
                </a:path>
              </a:pathLst>
            </a:custGeom>
            <a:solidFill>
              <a:srgbClr val="283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" name="Freeform 79">
              <a:extLst>
                <a:ext uri="{FF2B5EF4-FFF2-40B4-BE49-F238E27FC236}">
                  <a16:creationId xmlns:a16="http://schemas.microsoft.com/office/drawing/2014/main" id="{E9D752E4-F306-95FF-7412-AA86966F9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2223"/>
              <a:ext cx="115" cy="36"/>
            </a:xfrm>
            <a:custGeom>
              <a:avLst/>
              <a:gdLst>
                <a:gd name="T0" fmla="*/ 42 w 42"/>
                <a:gd name="T1" fmla="*/ 0 h 13"/>
                <a:gd name="T2" fmla="*/ 1 w 42"/>
                <a:gd name="T3" fmla="*/ 10 h 13"/>
                <a:gd name="T4" fmla="*/ 12 w 42"/>
                <a:gd name="T5" fmla="*/ 0 h 13"/>
                <a:gd name="T6" fmla="*/ 42 w 4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3">
                  <a:moveTo>
                    <a:pt x="42" y="0"/>
                  </a:moveTo>
                  <a:cubicBezTo>
                    <a:pt x="31" y="13"/>
                    <a:pt x="16" y="9"/>
                    <a:pt x="1" y="10"/>
                  </a:cubicBezTo>
                  <a:cubicBezTo>
                    <a:pt x="0" y="2"/>
                    <a:pt x="4" y="0"/>
                    <a:pt x="12" y="0"/>
                  </a:cubicBezTo>
                  <a:cubicBezTo>
                    <a:pt x="22" y="0"/>
                    <a:pt x="32" y="0"/>
                    <a:pt x="42" y="0"/>
                  </a:cubicBezTo>
                  <a:close/>
                </a:path>
              </a:pathLst>
            </a:custGeom>
            <a:solidFill>
              <a:srgbClr val="595E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" name="Freeform 80">
              <a:extLst>
                <a:ext uri="{FF2B5EF4-FFF2-40B4-BE49-F238E27FC236}">
                  <a16:creationId xmlns:a16="http://schemas.microsoft.com/office/drawing/2014/main" id="{28091FA2-6178-28E0-D8E2-707F63B31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1657"/>
              <a:ext cx="472" cy="362"/>
            </a:xfrm>
            <a:custGeom>
              <a:avLst/>
              <a:gdLst>
                <a:gd name="T0" fmla="*/ 132 w 171"/>
                <a:gd name="T1" fmla="*/ 5 h 131"/>
                <a:gd name="T2" fmla="*/ 162 w 171"/>
                <a:gd name="T3" fmla="*/ 34 h 131"/>
                <a:gd name="T4" fmla="*/ 155 w 171"/>
                <a:gd name="T5" fmla="*/ 119 h 131"/>
                <a:gd name="T6" fmla="*/ 143 w 171"/>
                <a:gd name="T7" fmla="*/ 130 h 131"/>
                <a:gd name="T8" fmla="*/ 15 w 171"/>
                <a:gd name="T9" fmla="*/ 124 h 131"/>
                <a:gd name="T10" fmla="*/ 1 w 171"/>
                <a:gd name="T11" fmla="*/ 111 h 131"/>
                <a:gd name="T12" fmla="*/ 1 w 171"/>
                <a:gd name="T13" fmla="*/ 22 h 131"/>
                <a:gd name="T14" fmla="*/ 16 w 171"/>
                <a:gd name="T15" fmla="*/ 7 h 131"/>
                <a:gd name="T16" fmla="*/ 63 w 171"/>
                <a:gd name="T17" fmla="*/ 7 h 131"/>
                <a:gd name="T18" fmla="*/ 132 w 171"/>
                <a:gd name="T19" fmla="*/ 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1" h="131">
                  <a:moveTo>
                    <a:pt x="132" y="5"/>
                  </a:moveTo>
                  <a:cubicBezTo>
                    <a:pt x="171" y="4"/>
                    <a:pt x="163" y="0"/>
                    <a:pt x="162" y="34"/>
                  </a:cubicBezTo>
                  <a:cubicBezTo>
                    <a:pt x="161" y="62"/>
                    <a:pt x="157" y="91"/>
                    <a:pt x="155" y="119"/>
                  </a:cubicBezTo>
                  <a:cubicBezTo>
                    <a:pt x="155" y="128"/>
                    <a:pt x="152" y="131"/>
                    <a:pt x="143" y="130"/>
                  </a:cubicBezTo>
                  <a:cubicBezTo>
                    <a:pt x="100" y="128"/>
                    <a:pt x="57" y="126"/>
                    <a:pt x="15" y="124"/>
                  </a:cubicBezTo>
                  <a:cubicBezTo>
                    <a:pt x="5" y="123"/>
                    <a:pt x="0" y="122"/>
                    <a:pt x="1" y="111"/>
                  </a:cubicBezTo>
                  <a:cubicBezTo>
                    <a:pt x="2" y="81"/>
                    <a:pt x="2" y="52"/>
                    <a:pt x="1" y="22"/>
                  </a:cubicBezTo>
                  <a:cubicBezTo>
                    <a:pt x="0" y="10"/>
                    <a:pt x="5" y="7"/>
                    <a:pt x="16" y="7"/>
                  </a:cubicBezTo>
                  <a:cubicBezTo>
                    <a:pt x="32" y="8"/>
                    <a:pt x="47" y="7"/>
                    <a:pt x="63" y="7"/>
                  </a:cubicBezTo>
                  <a:cubicBezTo>
                    <a:pt x="85" y="3"/>
                    <a:pt x="109" y="8"/>
                    <a:pt x="132" y="5"/>
                  </a:cubicBez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" name="Freeform 81">
              <a:extLst>
                <a:ext uri="{FF2B5EF4-FFF2-40B4-BE49-F238E27FC236}">
                  <a16:creationId xmlns:a16="http://schemas.microsoft.com/office/drawing/2014/main" id="{5EC99FF6-61AD-3F52-03FA-3DD8C481A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1665"/>
              <a:ext cx="190" cy="22"/>
            </a:xfrm>
            <a:custGeom>
              <a:avLst/>
              <a:gdLst>
                <a:gd name="T0" fmla="*/ 69 w 69"/>
                <a:gd name="T1" fmla="*/ 2 h 8"/>
                <a:gd name="T2" fmla="*/ 0 w 69"/>
                <a:gd name="T3" fmla="*/ 4 h 8"/>
                <a:gd name="T4" fmla="*/ 69 w 69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8">
                  <a:moveTo>
                    <a:pt x="69" y="2"/>
                  </a:moveTo>
                  <a:cubicBezTo>
                    <a:pt x="46" y="8"/>
                    <a:pt x="23" y="3"/>
                    <a:pt x="0" y="4"/>
                  </a:cubicBezTo>
                  <a:cubicBezTo>
                    <a:pt x="22" y="0"/>
                    <a:pt x="46" y="2"/>
                    <a:pt x="69" y="2"/>
                  </a:cubicBezTo>
                  <a:close/>
                </a:path>
              </a:pathLst>
            </a:custGeom>
            <a:solidFill>
              <a:srgbClr val="F0F8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" name="Freeform 82">
              <a:extLst>
                <a:ext uri="{FF2B5EF4-FFF2-40B4-BE49-F238E27FC236}">
                  <a16:creationId xmlns:a16="http://schemas.microsoft.com/office/drawing/2014/main" id="{3B7B26C1-DA9D-4701-2F4D-BAAEE4515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928"/>
              <a:ext cx="166" cy="83"/>
            </a:xfrm>
            <a:custGeom>
              <a:avLst/>
              <a:gdLst>
                <a:gd name="T0" fmla="*/ 1 w 60"/>
                <a:gd name="T1" fmla="*/ 23 h 30"/>
                <a:gd name="T2" fmla="*/ 23 w 60"/>
                <a:gd name="T3" fmla="*/ 4 h 30"/>
                <a:gd name="T4" fmla="*/ 45 w 60"/>
                <a:gd name="T5" fmla="*/ 6 h 30"/>
                <a:gd name="T6" fmla="*/ 59 w 60"/>
                <a:gd name="T7" fmla="*/ 11 h 30"/>
                <a:gd name="T8" fmla="*/ 48 w 60"/>
                <a:gd name="T9" fmla="*/ 29 h 30"/>
                <a:gd name="T10" fmla="*/ 18 w 60"/>
                <a:gd name="T11" fmla="*/ 26 h 30"/>
                <a:gd name="T12" fmla="*/ 1 w 60"/>
                <a:gd name="T13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0">
                  <a:moveTo>
                    <a:pt x="1" y="23"/>
                  </a:moveTo>
                  <a:cubicBezTo>
                    <a:pt x="0" y="2"/>
                    <a:pt x="3" y="0"/>
                    <a:pt x="23" y="4"/>
                  </a:cubicBezTo>
                  <a:cubicBezTo>
                    <a:pt x="31" y="5"/>
                    <a:pt x="38" y="7"/>
                    <a:pt x="45" y="6"/>
                  </a:cubicBezTo>
                  <a:cubicBezTo>
                    <a:pt x="51" y="5"/>
                    <a:pt x="59" y="2"/>
                    <a:pt x="59" y="11"/>
                  </a:cubicBezTo>
                  <a:cubicBezTo>
                    <a:pt x="60" y="18"/>
                    <a:pt x="60" y="29"/>
                    <a:pt x="48" y="29"/>
                  </a:cubicBezTo>
                  <a:cubicBezTo>
                    <a:pt x="38" y="30"/>
                    <a:pt x="27" y="30"/>
                    <a:pt x="18" y="26"/>
                  </a:cubicBezTo>
                  <a:cubicBezTo>
                    <a:pt x="13" y="22"/>
                    <a:pt x="7" y="24"/>
                    <a:pt x="1" y="23"/>
                  </a:cubicBezTo>
                  <a:close/>
                </a:path>
              </a:pathLst>
            </a:custGeom>
            <a:solidFill>
              <a:srgbClr val="F4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" name="Freeform 83">
              <a:extLst>
                <a:ext uri="{FF2B5EF4-FFF2-40B4-BE49-F238E27FC236}">
                  <a16:creationId xmlns:a16="http://schemas.microsoft.com/office/drawing/2014/main" id="{6121A844-73D1-E6A3-C0B2-27102201A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2931"/>
              <a:ext cx="152" cy="91"/>
            </a:xfrm>
            <a:custGeom>
              <a:avLst/>
              <a:gdLst>
                <a:gd name="T0" fmla="*/ 8 w 55"/>
                <a:gd name="T1" fmla="*/ 25 h 33"/>
                <a:gd name="T2" fmla="*/ 35 w 55"/>
                <a:gd name="T3" fmla="*/ 26 h 33"/>
                <a:gd name="T4" fmla="*/ 46 w 55"/>
                <a:gd name="T5" fmla="*/ 14 h 33"/>
                <a:gd name="T6" fmla="*/ 35 w 55"/>
                <a:gd name="T7" fmla="*/ 5 h 33"/>
                <a:gd name="T8" fmla="*/ 50 w 55"/>
                <a:gd name="T9" fmla="*/ 4 h 33"/>
                <a:gd name="T10" fmla="*/ 50 w 55"/>
                <a:gd name="T11" fmla="*/ 25 h 33"/>
                <a:gd name="T12" fmla="*/ 39 w 55"/>
                <a:gd name="T13" fmla="*/ 32 h 33"/>
                <a:gd name="T14" fmla="*/ 19 w 55"/>
                <a:gd name="T15" fmla="*/ 29 h 33"/>
                <a:gd name="T16" fmla="*/ 0 w 55"/>
                <a:gd name="T17" fmla="*/ 28 h 33"/>
                <a:gd name="T18" fmla="*/ 8 w 55"/>
                <a:gd name="T1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33">
                  <a:moveTo>
                    <a:pt x="8" y="25"/>
                  </a:moveTo>
                  <a:cubicBezTo>
                    <a:pt x="17" y="25"/>
                    <a:pt x="26" y="25"/>
                    <a:pt x="35" y="26"/>
                  </a:cubicBezTo>
                  <a:cubicBezTo>
                    <a:pt x="45" y="27"/>
                    <a:pt x="45" y="20"/>
                    <a:pt x="46" y="14"/>
                  </a:cubicBezTo>
                  <a:cubicBezTo>
                    <a:pt x="49" y="2"/>
                    <a:pt x="40" y="7"/>
                    <a:pt x="35" y="5"/>
                  </a:cubicBezTo>
                  <a:cubicBezTo>
                    <a:pt x="40" y="0"/>
                    <a:pt x="46" y="0"/>
                    <a:pt x="50" y="4"/>
                  </a:cubicBezTo>
                  <a:cubicBezTo>
                    <a:pt x="55" y="10"/>
                    <a:pt x="51" y="18"/>
                    <a:pt x="50" y="25"/>
                  </a:cubicBezTo>
                  <a:cubicBezTo>
                    <a:pt x="48" y="31"/>
                    <a:pt x="44" y="33"/>
                    <a:pt x="39" y="32"/>
                  </a:cubicBezTo>
                  <a:cubicBezTo>
                    <a:pt x="32" y="32"/>
                    <a:pt x="25" y="30"/>
                    <a:pt x="19" y="29"/>
                  </a:cubicBezTo>
                  <a:cubicBezTo>
                    <a:pt x="13" y="29"/>
                    <a:pt x="7" y="29"/>
                    <a:pt x="0" y="28"/>
                  </a:cubicBezTo>
                  <a:cubicBezTo>
                    <a:pt x="2" y="24"/>
                    <a:pt x="6" y="26"/>
                    <a:pt x="8" y="25"/>
                  </a:cubicBezTo>
                  <a:close/>
                </a:path>
              </a:pathLst>
            </a:custGeom>
            <a:solidFill>
              <a:srgbClr val="929E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" name="Freeform 84">
              <a:extLst>
                <a:ext uri="{FF2B5EF4-FFF2-40B4-BE49-F238E27FC236}">
                  <a16:creationId xmlns:a16="http://schemas.microsoft.com/office/drawing/2014/main" id="{2E151194-3722-A11E-9888-F89C6D3FE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2911"/>
              <a:ext cx="55" cy="86"/>
            </a:xfrm>
            <a:custGeom>
              <a:avLst/>
              <a:gdLst>
                <a:gd name="T0" fmla="*/ 13 w 20"/>
                <a:gd name="T1" fmla="*/ 29 h 31"/>
                <a:gd name="T2" fmla="*/ 10 w 20"/>
                <a:gd name="T3" fmla="*/ 31 h 31"/>
                <a:gd name="T4" fmla="*/ 6 w 20"/>
                <a:gd name="T5" fmla="*/ 8 h 31"/>
                <a:gd name="T6" fmla="*/ 20 w 20"/>
                <a:gd name="T7" fmla="*/ 3 h 31"/>
                <a:gd name="T8" fmla="*/ 13 w 20"/>
                <a:gd name="T9" fmla="*/ 29 h 31"/>
                <a:gd name="T10" fmla="*/ 13 w 20"/>
                <a:gd name="T11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1">
                  <a:moveTo>
                    <a:pt x="13" y="29"/>
                  </a:moveTo>
                  <a:cubicBezTo>
                    <a:pt x="12" y="30"/>
                    <a:pt x="11" y="31"/>
                    <a:pt x="10" y="31"/>
                  </a:cubicBezTo>
                  <a:cubicBezTo>
                    <a:pt x="0" y="25"/>
                    <a:pt x="6" y="16"/>
                    <a:pt x="6" y="8"/>
                  </a:cubicBezTo>
                  <a:cubicBezTo>
                    <a:pt x="6" y="0"/>
                    <a:pt x="14" y="2"/>
                    <a:pt x="20" y="3"/>
                  </a:cubicBezTo>
                  <a:cubicBezTo>
                    <a:pt x="5" y="9"/>
                    <a:pt x="7" y="1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lose/>
                </a:path>
              </a:pathLst>
            </a:custGeom>
            <a:solidFill>
              <a:srgbClr val="8C9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" name="Freeform 85">
              <a:extLst>
                <a:ext uri="{FF2B5EF4-FFF2-40B4-BE49-F238E27FC236}">
                  <a16:creationId xmlns:a16="http://schemas.microsoft.com/office/drawing/2014/main" id="{F0F9B782-6E39-67A8-7FF3-FFDA71D40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3047"/>
              <a:ext cx="36" cy="39"/>
            </a:xfrm>
            <a:custGeom>
              <a:avLst/>
              <a:gdLst>
                <a:gd name="T0" fmla="*/ 7 w 13"/>
                <a:gd name="T1" fmla="*/ 1 h 14"/>
                <a:gd name="T2" fmla="*/ 13 w 13"/>
                <a:gd name="T3" fmla="*/ 7 h 14"/>
                <a:gd name="T4" fmla="*/ 8 w 13"/>
                <a:gd name="T5" fmla="*/ 14 h 14"/>
                <a:gd name="T6" fmla="*/ 0 w 13"/>
                <a:gd name="T7" fmla="*/ 7 h 14"/>
                <a:gd name="T8" fmla="*/ 7 w 13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7" y="1"/>
                  </a:moveTo>
                  <a:cubicBezTo>
                    <a:pt x="11" y="0"/>
                    <a:pt x="13" y="3"/>
                    <a:pt x="13" y="7"/>
                  </a:cubicBezTo>
                  <a:cubicBezTo>
                    <a:pt x="13" y="10"/>
                    <a:pt x="12" y="13"/>
                    <a:pt x="8" y="14"/>
                  </a:cubicBezTo>
                  <a:cubicBezTo>
                    <a:pt x="3" y="14"/>
                    <a:pt x="0" y="12"/>
                    <a:pt x="0" y="7"/>
                  </a:cubicBezTo>
                  <a:cubicBezTo>
                    <a:pt x="0" y="3"/>
                    <a:pt x="3" y="1"/>
                    <a:pt x="7" y="1"/>
                  </a:cubicBezTo>
                  <a:close/>
                </a:path>
              </a:pathLst>
            </a:custGeom>
            <a:solidFill>
              <a:srgbClr val="748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2" name="Freeform 86">
              <a:extLst>
                <a:ext uri="{FF2B5EF4-FFF2-40B4-BE49-F238E27FC236}">
                  <a16:creationId xmlns:a16="http://schemas.microsoft.com/office/drawing/2014/main" id="{E13CB316-962C-B290-02CA-CE53AE16F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3041"/>
              <a:ext cx="36" cy="33"/>
            </a:xfrm>
            <a:custGeom>
              <a:avLst/>
              <a:gdLst>
                <a:gd name="T0" fmla="*/ 13 w 13"/>
                <a:gd name="T1" fmla="*/ 6 h 12"/>
                <a:gd name="T2" fmla="*/ 6 w 13"/>
                <a:gd name="T3" fmla="*/ 12 h 12"/>
                <a:gd name="T4" fmla="*/ 1 w 13"/>
                <a:gd name="T5" fmla="*/ 7 h 12"/>
                <a:gd name="T6" fmla="*/ 8 w 13"/>
                <a:gd name="T7" fmla="*/ 0 h 12"/>
                <a:gd name="T8" fmla="*/ 13 w 13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cubicBezTo>
                    <a:pt x="12" y="10"/>
                    <a:pt x="10" y="12"/>
                    <a:pt x="6" y="12"/>
                  </a:cubicBezTo>
                  <a:cubicBezTo>
                    <a:pt x="3" y="12"/>
                    <a:pt x="0" y="10"/>
                    <a:pt x="1" y="7"/>
                  </a:cubicBezTo>
                  <a:cubicBezTo>
                    <a:pt x="1" y="3"/>
                    <a:pt x="3" y="0"/>
                    <a:pt x="8" y="0"/>
                  </a:cubicBezTo>
                  <a:cubicBezTo>
                    <a:pt x="11" y="1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DEE7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3" name="Freeform 87">
              <a:extLst>
                <a:ext uri="{FF2B5EF4-FFF2-40B4-BE49-F238E27FC236}">
                  <a16:creationId xmlns:a16="http://schemas.microsoft.com/office/drawing/2014/main" id="{81206F80-480B-706A-9C06-2A08C1196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2118"/>
              <a:ext cx="590" cy="418"/>
            </a:xfrm>
            <a:custGeom>
              <a:avLst/>
              <a:gdLst>
                <a:gd name="T0" fmla="*/ 20 w 214"/>
                <a:gd name="T1" fmla="*/ 99 h 151"/>
                <a:gd name="T2" fmla="*/ 6 w 214"/>
                <a:gd name="T3" fmla="*/ 38 h 151"/>
                <a:gd name="T4" fmla="*/ 2 w 214"/>
                <a:gd name="T5" fmla="*/ 21 h 151"/>
                <a:gd name="T6" fmla="*/ 23 w 214"/>
                <a:gd name="T7" fmla="*/ 5 h 151"/>
                <a:gd name="T8" fmla="*/ 119 w 214"/>
                <a:gd name="T9" fmla="*/ 22 h 151"/>
                <a:gd name="T10" fmla="*/ 199 w 214"/>
                <a:gd name="T11" fmla="*/ 24 h 151"/>
                <a:gd name="T12" fmla="*/ 208 w 214"/>
                <a:gd name="T13" fmla="*/ 50 h 151"/>
                <a:gd name="T14" fmla="*/ 209 w 214"/>
                <a:gd name="T15" fmla="*/ 124 h 151"/>
                <a:gd name="T16" fmla="*/ 199 w 214"/>
                <a:gd name="T17" fmla="*/ 147 h 151"/>
                <a:gd name="T18" fmla="*/ 185 w 214"/>
                <a:gd name="T19" fmla="*/ 150 h 151"/>
                <a:gd name="T20" fmla="*/ 98 w 214"/>
                <a:gd name="T21" fmla="*/ 145 h 151"/>
                <a:gd name="T22" fmla="*/ 38 w 214"/>
                <a:gd name="T23" fmla="*/ 141 h 151"/>
                <a:gd name="T24" fmla="*/ 21 w 214"/>
                <a:gd name="T25" fmla="*/ 122 h 151"/>
                <a:gd name="T26" fmla="*/ 20 w 214"/>
                <a:gd name="T27" fmla="*/ 9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4" h="151">
                  <a:moveTo>
                    <a:pt x="20" y="99"/>
                  </a:moveTo>
                  <a:cubicBezTo>
                    <a:pt x="16" y="78"/>
                    <a:pt x="11" y="58"/>
                    <a:pt x="6" y="38"/>
                  </a:cubicBezTo>
                  <a:cubicBezTo>
                    <a:pt x="7" y="32"/>
                    <a:pt x="6" y="27"/>
                    <a:pt x="2" y="21"/>
                  </a:cubicBezTo>
                  <a:cubicBezTo>
                    <a:pt x="0" y="3"/>
                    <a:pt x="3" y="0"/>
                    <a:pt x="23" y="5"/>
                  </a:cubicBezTo>
                  <a:cubicBezTo>
                    <a:pt x="54" y="13"/>
                    <a:pt x="85" y="24"/>
                    <a:pt x="119" y="22"/>
                  </a:cubicBezTo>
                  <a:cubicBezTo>
                    <a:pt x="145" y="27"/>
                    <a:pt x="172" y="24"/>
                    <a:pt x="199" y="24"/>
                  </a:cubicBezTo>
                  <a:cubicBezTo>
                    <a:pt x="209" y="30"/>
                    <a:pt x="206" y="41"/>
                    <a:pt x="208" y="50"/>
                  </a:cubicBezTo>
                  <a:cubicBezTo>
                    <a:pt x="211" y="74"/>
                    <a:pt x="214" y="99"/>
                    <a:pt x="209" y="124"/>
                  </a:cubicBezTo>
                  <a:cubicBezTo>
                    <a:pt x="207" y="132"/>
                    <a:pt x="205" y="141"/>
                    <a:pt x="199" y="147"/>
                  </a:cubicBezTo>
                  <a:cubicBezTo>
                    <a:pt x="195" y="149"/>
                    <a:pt x="190" y="151"/>
                    <a:pt x="185" y="150"/>
                  </a:cubicBezTo>
                  <a:cubicBezTo>
                    <a:pt x="156" y="147"/>
                    <a:pt x="127" y="149"/>
                    <a:pt x="98" y="145"/>
                  </a:cubicBezTo>
                  <a:cubicBezTo>
                    <a:pt x="78" y="143"/>
                    <a:pt x="58" y="144"/>
                    <a:pt x="38" y="141"/>
                  </a:cubicBezTo>
                  <a:cubicBezTo>
                    <a:pt x="26" y="139"/>
                    <a:pt x="20" y="135"/>
                    <a:pt x="21" y="122"/>
                  </a:cubicBezTo>
                  <a:cubicBezTo>
                    <a:pt x="22" y="114"/>
                    <a:pt x="22" y="106"/>
                    <a:pt x="20" y="99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4" name="Freeform 88">
              <a:extLst>
                <a:ext uri="{FF2B5EF4-FFF2-40B4-BE49-F238E27FC236}">
                  <a16:creationId xmlns:a16="http://schemas.microsoft.com/office/drawing/2014/main" id="{8AECD37D-3281-3D1B-AC0F-687E3784F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1878"/>
              <a:ext cx="551" cy="718"/>
            </a:xfrm>
            <a:custGeom>
              <a:avLst/>
              <a:gdLst>
                <a:gd name="T0" fmla="*/ 5 w 200"/>
                <a:gd name="T1" fmla="*/ 232 h 260"/>
                <a:gd name="T2" fmla="*/ 6 w 200"/>
                <a:gd name="T3" fmla="*/ 111 h 260"/>
                <a:gd name="T4" fmla="*/ 11 w 200"/>
                <a:gd name="T5" fmla="*/ 65 h 260"/>
                <a:gd name="T6" fmla="*/ 105 w 200"/>
                <a:gd name="T7" fmla="*/ 0 h 260"/>
                <a:gd name="T8" fmla="*/ 166 w 200"/>
                <a:gd name="T9" fmla="*/ 17 h 260"/>
                <a:gd name="T10" fmla="*/ 195 w 200"/>
                <a:gd name="T11" fmla="*/ 65 h 260"/>
                <a:gd name="T12" fmla="*/ 196 w 200"/>
                <a:gd name="T13" fmla="*/ 112 h 260"/>
                <a:gd name="T14" fmla="*/ 196 w 200"/>
                <a:gd name="T15" fmla="*/ 134 h 260"/>
                <a:gd name="T16" fmla="*/ 165 w 200"/>
                <a:gd name="T17" fmla="*/ 122 h 260"/>
                <a:gd name="T18" fmla="*/ 136 w 200"/>
                <a:gd name="T19" fmla="*/ 61 h 260"/>
                <a:gd name="T20" fmla="*/ 57 w 200"/>
                <a:gd name="T21" fmla="*/ 116 h 260"/>
                <a:gd name="T22" fmla="*/ 42 w 200"/>
                <a:gd name="T23" fmla="*/ 131 h 260"/>
                <a:gd name="T24" fmla="*/ 24 w 200"/>
                <a:gd name="T25" fmla="*/ 142 h 260"/>
                <a:gd name="T26" fmla="*/ 32 w 200"/>
                <a:gd name="T27" fmla="*/ 182 h 260"/>
                <a:gd name="T28" fmla="*/ 41 w 200"/>
                <a:gd name="T29" fmla="*/ 194 h 260"/>
                <a:gd name="T30" fmla="*/ 51 w 200"/>
                <a:gd name="T31" fmla="*/ 206 h 260"/>
                <a:gd name="T32" fmla="*/ 64 w 200"/>
                <a:gd name="T33" fmla="*/ 234 h 260"/>
                <a:gd name="T34" fmla="*/ 50 w 200"/>
                <a:gd name="T35" fmla="*/ 253 h 260"/>
                <a:gd name="T36" fmla="*/ 17 w 200"/>
                <a:gd name="T37" fmla="*/ 258 h 260"/>
                <a:gd name="T38" fmla="*/ 5 w 200"/>
                <a:gd name="T39" fmla="*/ 254 h 260"/>
                <a:gd name="T40" fmla="*/ 5 w 200"/>
                <a:gd name="T41" fmla="*/ 23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0" h="260">
                  <a:moveTo>
                    <a:pt x="5" y="232"/>
                  </a:moveTo>
                  <a:cubicBezTo>
                    <a:pt x="18" y="192"/>
                    <a:pt x="15" y="151"/>
                    <a:pt x="6" y="111"/>
                  </a:cubicBezTo>
                  <a:cubicBezTo>
                    <a:pt x="6" y="95"/>
                    <a:pt x="6" y="80"/>
                    <a:pt x="11" y="65"/>
                  </a:cubicBezTo>
                  <a:cubicBezTo>
                    <a:pt x="25" y="22"/>
                    <a:pt x="52" y="4"/>
                    <a:pt x="105" y="0"/>
                  </a:cubicBezTo>
                  <a:cubicBezTo>
                    <a:pt x="126" y="3"/>
                    <a:pt x="144" y="14"/>
                    <a:pt x="166" y="17"/>
                  </a:cubicBezTo>
                  <a:cubicBezTo>
                    <a:pt x="189" y="21"/>
                    <a:pt x="192" y="45"/>
                    <a:pt x="195" y="65"/>
                  </a:cubicBezTo>
                  <a:cubicBezTo>
                    <a:pt x="195" y="80"/>
                    <a:pt x="195" y="96"/>
                    <a:pt x="196" y="112"/>
                  </a:cubicBezTo>
                  <a:cubicBezTo>
                    <a:pt x="200" y="119"/>
                    <a:pt x="200" y="126"/>
                    <a:pt x="196" y="134"/>
                  </a:cubicBezTo>
                  <a:cubicBezTo>
                    <a:pt x="178" y="139"/>
                    <a:pt x="172" y="137"/>
                    <a:pt x="165" y="122"/>
                  </a:cubicBezTo>
                  <a:cubicBezTo>
                    <a:pt x="157" y="101"/>
                    <a:pt x="145" y="83"/>
                    <a:pt x="136" y="61"/>
                  </a:cubicBezTo>
                  <a:cubicBezTo>
                    <a:pt x="115" y="88"/>
                    <a:pt x="87" y="104"/>
                    <a:pt x="57" y="116"/>
                  </a:cubicBezTo>
                  <a:cubicBezTo>
                    <a:pt x="49" y="119"/>
                    <a:pt x="45" y="125"/>
                    <a:pt x="42" y="131"/>
                  </a:cubicBezTo>
                  <a:cubicBezTo>
                    <a:pt x="38" y="138"/>
                    <a:pt x="26" y="133"/>
                    <a:pt x="24" y="142"/>
                  </a:cubicBezTo>
                  <a:cubicBezTo>
                    <a:pt x="22" y="156"/>
                    <a:pt x="27" y="169"/>
                    <a:pt x="32" y="182"/>
                  </a:cubicBezTo>
                  <a:cubicBezTo>
                    <a:pt x="33" y="187"/>
                    <a:pt x="37" y="190"/>
                    <a:pt x="41" y="194"/>
                  </a:cubicBezTo>
                  <a:cubicBezTo>
                    <a:pt x="44" y="198"/>
                    <a:pt x="47" y="202"/>
                    <a:pt x="51" y="206"/>
                  </a:cubicBezTo>
                  <a:cubicBezTo>
                    <a:pt x="58" y="214"/>
                    <a:pt x="62" y="223"/>
                    <a:pt x="64" y="234"/>
                  </a:cubicBezTo>
                  <a:cubicBezTo>
                    <a:pt x="65" y="245"/>
                    <a:pt x="63" y="252"/>
                    <a:pt x="50" y="253"/>
                  </a:cubicBezTo>
                  <a:cubicBezTo>
                    <a:pt x="39" y="255"/>
                    <a:pt x="27" y="248"/>
                    <a:pt x="17" y="258"/>
                  </a:cubicBezTo>
                  <a:cubicBezTo>
                    <a:pt x="14" y="260"/>
                    <a:pt x="8" y="258"/>
                    <a:pt x="5" y="254"/>
                  </a:cubicBezTo>
                  <a:cubicBezTo>
                    <a:pt x="0" y="247"/>
                    <a:pt x="0" y="239"/>
                    <a:pt x="5" y="232"/>
                  </a:cubicBezTo>
                  <a:close/>
                </a:path>
              </a:pathLst>
            </a:custGeom>
            <a:solidFill>
              <a:srgbClr val="755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5" name="Freeform 89">
              <a:extLst>
                <a:ext uri="{FF2B5EF4-FFF2-40B4-BE49-F238E27FC236}">
                  <a16:creationId xmlns:a16="http://schemas.microsoft.com/office/drawing/2014/main" id="{9E53E4D6-3F19-3673-4015-395E8D9D3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2121"/>
              <a:ext cx="637" cy="415"/>
            </a:xfrm>
            <a:custGeom>
              <a:avLst/>
              <a:gdLst>
                <a:gd name="T0" fmla="*/ 6 w 231"/>
                <a:gd name="T1" fmla="*/ 47 h 150"/>
                <a:gd name="T2" fmla="*/ 7 w 231"/>
                <a:gd name="T3" fmla="*/ 24 h 150"/>
                <a:gd name="T4" fmla="*/ 120 w 231"/>
                <a:gd name="T5" fmla="*/ 21 h 150"/>
                <a:gd name="T6" fmla="*/ 200 w 231"/>
                <a:gd name="T7" fmla="*/ 7 h 150"/>
                <a:gd name="T8" fmla="*/ 225 w 231"/>
                <a:gd name="T9" fmla="*/ 30 h 150"/>
                <a:gd name="T10" fmla="*/ 223 w 231"/>
                <a:gd name="T11" fmla="*/ 47 h 150"/>
                <a:gd name="T12" fmla="*/ 210 w 231"/>
                <a:gd name="T13" fmla="*/ 144 h 150"/>
                <a:gd name="T14" fmla="*/ 138 w 231"/>
                <a:gd name="T15" fmla="*/ 145 h 150"/>
                <a:gd name="T16" fmla="*/ 21 w 231"/>
                <a:gd name="T17" fmla="*/ 148 h 150"/>
                <a:gd name="T18" fmla="*/ 4 w 231"/>
                <a:gd name="T19" fmla="*/ 138 h 150"/>
                <a:gd name="T20" fmla="*/ 2 w 231"/>
                <a:gd name="T21" fmla="*/ 126 h 150"/>
                <a:gd name="T22" fmla="*/ 1 w 231"/>
                <a:gd name="T23" fmla="*/ 67 h 150"/>
                <a:gd name="T24" fmla="*/ 6 w 231"/>
                <a:gd name="T25" fmla="*/ 4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1" h="150">
                  <a:moveTo>
                    <a:pt x="6" y="47"/>
                  </a:moveTo>
                  <a:cubicBezTo>
                    <a:pt x="6" y="39"/>
                    <a:pt x="7" y="31"/>
                    <a:pt x="7" y="24"/>
                  </a:cubicBezTo>
                  <a:cubicBezTo>
                    <a:pt x="45" y="22"/>
                    <a:pt x="83" y="25"/>
                    <a:pt x="120" y="21"/>
                  </a:cubicBezTo>
                  <a:cubicBezTo>
                    <a:pt x="147" y="18"/>
                    <a:pt x="174" y="14"/>
                    <a:pt x="200" y="7"/>
                  </a:cubicBezTo>
                  <a:cubicBezTo>
                    <a:pt x="228" y="0"/>
                    <a:pt x="231" y="3"/>
                    <a:pt x="225" y="30"/>
                  </a:cubicBezTo>
                  <a:cubicBezTo>
                    <a:pt x="221" y="35"/>
                    <a:pt x="224" y="41"/>
                    <a:pt x="223" y="47"/>
                  </a:cubicBezTo>
                  <a:cubicBezTo>
                    <a:pt x="212" y="79"/>
                    <a:pt x="208" y="111"/>
                    <a:pt x="210" y="144"/>
                  </a:cubicBezTo>
                  <a:cubicBezTo>
                    <a:pt x="186" y="140"/>
                    <a:pt x="162" y="143"/>
                    <a:pt x="138" y="145"/>
                  </a:cubicBezTo>
                  <a:cubicBezTo>
                    <a:pt x="99" y="149"/>
                    <a:pt x="60" y="150"/>
                    <a:pt x="21" y="148"/>
                  </a:cubicBezTo>
                  <a:cubicBezTo>
                    <a:pt x="13" y="148"/>
                    <a:pt x="8" y="144"/>
                    <a:pt x="4" y="138"/>
                  </a:cubicBezTo>
                  <a:cubicBezTo>
                    <a:pt x="2" y="134"/>
                    <a:pt x="2" y="130"/>
                    <a:pt x="2" y="126"/>
                  </a:cubicBezTo>
                  <a:cubicBezTo>
                    <a:pt x="2" y="106"/>
                    <a:pt x="2" y="87"/>
                    <a:pt x="1" y="67"/>
                  </a:cubicBezTo>
                  <a:cubicBezTo>
                    <a:pt x="1" y="60"/>
                    <a:pt x="0" y="53"/>
                    <a:pt x="6" y="47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6" name="Freeform 90">
              <a:extLst>
                <a:ext uri="{FF2B5EF4-FFF2-40B4-BE49-F238E27FC236}">
                  <a16:creationId xmlns:a16="http://schemas.microsoft.com/office/drawing/2014/main" id="{963C2BC5-E880-6640-9EE7-459C9D1F3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113"/>
              <a:ext cx="72" cy="63"/>
            </a:xfrm>
            <a:custGeom>
              <a:avLst/>
              <a:gdLst>
                <a:gd name="T0" fmla="*/ 26 w 26"/>
                <a:gd name="T1" fmla="*/ 7 h 23"/>
                <a:gd name="T2" fmla="*/ 5 w 26"/>
                <a:gd name="T3" fmla="*/ 23 h 23"/>
                <a:gd name="T4" fmla="*/ 5 w 26"/>
                <a:gd name="T5" fmla="*/ 6 h 23"/>
                <a:gd name="T6" fmla="*/ 26 w 26"/>
                <a:gd name="T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3">
                  <a:moveTo>
                    <a:pt x="26" y="7"/>
                  </a:moveTo>
                  <a:cubicBezTo>
                    <a:pt x="12" y="5"/>
                    <a:pt x="4" y="8"/>
                    <a:pt x="5" y="23"/>
                  </a:cubicBezTo>
                  <a:cubicBezTo>
                    <a:pt x="0" y="18"/>
                    <a:pt x="0" y="11"/>
                    <a:pt x="5" y="6"/>
                  </a:cubicBezTo>
                  <a:cubicBezTo>
                    <a:pt x="11" y="2"/>
                    <a:pt x="19" y="0"/>
                    <a:pt x="26" y="7"/>
                  </a:cubicBezTo>
                  <a:close/>
                </a:path>
              </a:pathLst>
            </a:custGeom>
            <a:solidFill>
              <a:srgbClr val="FED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7" name="Freeform 91">
              <a:extLst>
                <a:ext uri="{FF2B5EF4-FFF2-40B4-BE49-F238E27FC236}">
                  <a16:creationId xmlns:a16="http://schemas.microsoft.com/office/drawing/2014/main" id="{51E4B409-649A-475E-460E-DD6AD1251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2458"/>
              <a:ext cx="723" cy="205"/>
            </a:xfrm>
            <a:custGeom>
              <a:avLst/>
              <a:gdLst>
                <a:gd name="T0" fmla="*/ 48 w 262"/>
                <a:gd name="T1" fmla="*/ 16 h 74"/>
                <a:gd name="T2" fmla="*/ 70 w 262"/>
                <a:gd name="T3" fmla="*/ 23 h 74"/>
                <a:gd name="T4" fmla="*/ 160 w 262"/>
                <a:gd name="T5" fmla="*/ 21 h 74"/>
                <a:gd name="T6" fmla="*/ 222 w 262"/>
                <a:gd name="T7" fmla="*/ 18 h 74"/>
                <a:gd name="T8" fmla="*/ 237 w 262"/>
                <a:gd name="T9" fmla="*/ 0 h 74"/>
                <a:gd name="T10" fmla="*/ 251 w 262"/>
                <a:gd name="T11" fmla="*/ 22 h 74"/>
                <a:gd name="T12" fmla="*/ 257 w 262"/>
                <a:gd name="T13" fmla="*/ 43 h 74"/>
                <a:gd name="T14" fmla="*/ 260 w 262"/>
                <a:gd name="T15" fmla="*/ 56 h 74"/>
                <a:gd name="T16" fmla="*/ 249 w 262"/>
                <a:gd name="T17" fmla="*/ 69 h 74"/>
                <a:gd name="T18" fmla="*/ 162 w 262"/>
                <a:gd name="T19" fmla="*/ 70 h 74"/>
                <a:gd name="T20" fmla="*/ 111 w 262"/>
                <a:gd name="T21" fmla="*/ 73 h 74"/>
                <a:gd name="T22" fmla="*/ 13 w 262"/>
                <a:gd name="T23" fmla="*/ 73 h 74"/>
                <a:gd name="T24" fmla="*/ 13 w 262"/>
                <a:gd name="T25" fmla="*/ 40 h 74"/>
                <a:gd name="T26" fmla="*/ 34 w 262"/>
                <a:gd name="T27" fmla="*/ 32 h 74"/>
                <a:gd name="T28" fmla="*/ 45 w 262"/>
                <a:gd name="T29" fmla="*/ 26 h 74"/>
                <a:gd name="T30" fmla="*/ 48 w 262"/>
                <a:gd name="T31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2" h="74">
                  <a:moveTo>
                    <a:pt x="48" y="16"/>
                  </a:moveTo>
                  <a:cubicBezTo>
                    <a:pt x="54" y="21"/>
                    <a:pt x="62" y="22"/>
                    <a:pt x="70" y="23"/>
                  </a:cubicBezTo>
                  <a:cubicBezTo>
                    <a:pt x="100" y="25"/>
                    <a:pt x="130" y="20"/>
                    <a:pt x="160" y="21"/>
                  </a:cubicBezTo>
                  <a:cubicBezTo>
                    <a:pt x="180" y="22"/>
                    <a:pt x="200" y="13"/>
                    <a:pt x="222" y="18"/>
                  </a:cubicBezTo>
                  <a:cubicBezTo>
                    <a:pt x="229" y="20"/>
                    <a:pt x="239" y="15"/>
                    <a:pt x="237" y="0"/>
                  </a:cubicBezTo>
                  <a:cubicBezTo>
                    <a:pt x="246" y="9"/>
                    <a:pt x="241" y="20"/>
                    <a:pt x="251" y="22"/>
                  </a:cubicBezTo>
                  <a:cubicBezTo>
                    <a:pt x="253" y="29"/>
                    <a:pt x="255" y="36"/>
                    <a:pt x="257" y="43"/>
                  </a:cubicBezTo>
                  <a:cubicBezTo>
                    <a:pt x="258" y="48"/>
                    <a:pt x="259" y="52"/>
                    <a:pt x="260" y="56"/>
                  </a:cubicBezTo>
                  <a:cubicBezTo>
                    <a:pt x="262" y="65"/>
                    <a:pt x="259" y="69"/>
                    <a:pt x="249" y="69"/>
                  </a:cubicBezTo>
                  <a:cubicBezTo>
                    <a:pt x="220" y="70"/>
                    <a:pt x="191" y="74"/>
                    <a:pt x="162" y="70"/>
                  </a:cubicBezTo>
                  <a:cubicBezTo>
                    <a:pt x="146" y="68"/>
                    <a:pt x="128" y="73"/>
                    <a:pt x="111" y="73"/>
                  </a:cubicBezTo>
                  <a:cubicBezTo>
                    <a:pt x="79" y="73"/>
                    <a:pt x="46" y="73"/>
                    <a:pt x="13" y="73"/>
                  </a:cubicBezTo>
                  <a:cubicBezTo>
                    <a:pt x="7" y="62"/>
                    <a:pt x="0" y="51"/>
                    <a:pt x="13" y="40"/>
                  </a:cubicBezTo>
                  <a:cubicBezTo>
                    <a:pt x="18" y="33"/>
                    <a:pt x="23" y="25"/>
                    <a:pt x="34" y="32"/>
                  </a:cubicBezTo>
                  <a:cubicBezTo>
                    <a:pt x="40" y="36"/>
                    <a:pt x="45" y="35"/>
                    <a:pt x="45" y="26"/>
                  </a:cubicBezTo>
                  <a:cubicBezTo>
                    <a:pt x="45" y="22"/>
                    <a:pt x="44" y="18"/>
                    <a:pt x="48" y="16"/>
                  </a:cubicBezTo>
                  <a:close/>
                </a:path>
              </a:pathLst>
            </a:custGeom>
            <a:solidFill>
              <a:srgbClr val="E9EF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8" name="Freeform 92">
              <a:extLst>
                <a:ext uri="{FF2B5EF4-FFF2-40B4-BE49-F238E27FC236}">
                  <a16:creationId xmlns:a16="http://schemas.microsoft.com/office/drawing/2014/main" id="{A304FEEC-A36B-E378-5D68-99671AABF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392"/>
              <a:ext cx="665" cy="249"/>
            </a:xfrm>
            <a:custGeom>
              <a:avLst/>
              <a:gdLst>
                <a:gd name="T0" fmla="*/ 183 w 241"/>
                <a:gd name="T1" fmla="*/ 46 h 90"/>
                <a:gd name="T2" fmla="*/ 184 w 241"/>
                <a:gd name="T3" fmla="*/ 60 h 90"/>
                <a:gd name="T4" fmla="*/ 198 w 241"/>
                <a:gd name="T5" fmla="*/ 67 h 90"/>
                <a:gd name="T6" fmla="*/ 229 w 241"/>
                <a:gd name="T7" fmla="*/ 64 h 90"/>
                <a:gd name="T8" fmla="*/ 235 w 241"/>
                <a:gd name="T9" fmla="*/ 77 h 90"/>
                <a:gd name="T10" fmla="*/ 214 w 241"/>
                <a:gd name="T11" fmla="*/ 90 h 90"/>
                <a:gd name="T12" fmla="*/ 24 w 241"/>
                <a:gd name="T13" fmla="*/ 90 h 90"/>
                <a:gd name="T14" fmla="*/ 1 w 241"/>
                <a:gd name="T15" fmla="*/ 69 h 90"/>
                <a:gd name="T16" fmla="*/ 5 w 241"/>
                <a:gd name="T17" fmla="*/ 0 h 90"/>
                <a:gd name="T18" fmla="*/ 8 w 241"/>
                <a:gd name="T19" fmla="*/ 4 h 90"/>
                <a:gd name="T20" fmla="*/ 11 w 241"/>
                <a:gd name="T21" fmla="*/ 34 h 90"/>
                <a:gd name="T22" fmla="*/ 55 w 241"/>
                <a:gd name="T23" fmla="*/ 39 h 90"/>
                <a:gd name="T24" fmla="*/ 144 w 241"/>
                <a:gd name="T25" fmla="*/ 44 h 90"/>
                <a:gd name="T26" fmla="*/ 183 w 241"/>
                <a:gd name="T27" fmla="*/ 4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1" h="90">
                  <a:moveTo>
                    <a:pt x="183" y="46"/>
                  </a:moveTo>
                  <a:cubicBezTo>
                    <a:pt x="183" y="51"/>
                    <a:pt x="183" y="55"/>
                    <a:pt x="184" y="60"/>
                  </a:cubicBezTo>
                  <a:cubicBezTo>
                    <a:pt x="184" y="69"/>
                    <a:pt x="192" y="72"/>
                    <a:pt x="198" y="67"/>
                  </a:cubicBezTo>
                  <a:cubicBezTo>
                    <a:pt x="208" y="59"/>
                    <a:pt x="218" y="65"/>
                    <a:pt x="229" y="64"/>
                  </a:cubicBezTo>
                  <a:cubicBezTo>
                    <a:pt x="241" y="68"/>
                    <a:pt x="241" y="69"/>
                    <a:pt x="235" y="77"/>
                  </a:cubicBezTo>
                  <a:cubicBezTo>
                    <a:pt x="231" y="86"/>
                    <a:pt x="226" y="90"/>
                    <a:pt x="214" y="90"/>
                  </a:cubicBezTo>
                  <a:cubicBezTo>
                    <a:pt x="151" y="89"/>
                    <a:pt x="87" y="90"/>
                    <a:pt x="24" y="90"/>
                  </a:cubicBezTo>
                  <a:cubicBezTo>
                    <a:pt x="8" y="90"/>
                    <a:pt x="0" y="85"/>
                    <a:pt x="1" y="69"/>
                  </a:cubicBezTo>
                  <a:cubicBezTo>
                    <a:pt x="7" y="46"/>
                    <a:pt x="4" y="23"/>
                    <a:pt x="5" y="0"/>
                  </a:cubicBezTo>
                  <a:cubicBezTo>
                    <a:pt x="6" y="1"/>
                    <a:pt x="7" y="2"/>
                    <a:pt x="8" y="4"/>
                  </a:cubicBezTo>
                  <a:cubicBezTo>
                    <a:pt x="10" y="14"/>
                    <a:pt x="3" y="30"/>
                    <a:pt x="11" y="34"/>
                  </a:cubicBezTo>
                  <a:cubicBezTo>
                    <a:pt x="24" y="40"/>
                    <a:pt x="40" y="39"/>
                    <a:pt x="55" y="39"/>
                  </a:cubicBezTo>
                  <a:cubicBezTo>
                    <a:pt x="85" y="41"/>
                    <a:pt x="114" y="43"/>
                    <a:pt x="144" y="44"/>
                  </a:cubicBezTo>
                  <a:cubicBezTo>
                    <a:pt x="157" y="45"/>
                    <a:pt x="170" y="46"/>
                    <a:pt x="183" y="46"/>
                  </a:cubicBezTo>
                  <a:close/>
                </a:path>
              </a:pathLst>
            </a:custGeom>
            <a:solidFill>
              <a:srgbClr val="ED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9" name="Freeform 93">
              <a:extLst>
                <a:ext uri="{FF2B5EF4-FFF2-40B4-BE49-F238E27FC236}">
                  <a16:creationId xmlns:a16="http://schemas.microsoft.com/office/drawing/2014/main" id="{D86B51BD-C6BB-72D4-2203-0614B3DE3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417"/>
              <a:ext cx="118" cy="235"/>
            </a:xfrm>
            <a:custGeom>
              <a:avLst/>
              <a:gdLst>
                <a:gd name="T0" fmla="*/ 11 w 43"/>
                <a:gd name="T1" fmla="*/ 68 h 85"/>
                <a:gd name="T2" fmla="*/ 5 w 43"/>
                <a:gd name="T3" fmla="*/ 55 h 85"/>
                <a:gd name="T4" fmla="*/ 11 w 43"/>
                <a:gd name="T5" fmla="*/ 26 h 85"/>
                <a:gd name="T6" fmla="*/ 0 w 43"/>
                <a:gd name="T7" fmla="*/ 11 h 85"/>
                <a:gd name="T8" fmla="*/ 18 w 43"/>
                <a:gd name="T9" fmla="*/ 7 h 85"/>
                <a:gd name="T10" fmla="*/ 37 w 43"/>
                <a:gd name="T11" fmla="*/ 55 h 85"/>
                <a:gd name="T12" fmla="*/ 38 w 43"/>
                <a:gd name="T13" fmla="*/ 68 h 85"/>
                <a:gd name="T14" fmla="*/ 18 w 43"/>
                <a:gd name="T15" fmla="*/ 85 h 85"/>
                <a:gd name="T16" fmla="*/ 11 w 43"/>
                <a:gd name="T17" fmla="*/ 6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85">
                  <a:moveTo>
                    <a:pt x="11" y="68"/>
                  </a:moveTo>
                  <a:cubicBezTo>
                    <a:pt x="16" y="60"/>
                    <a:pt x="8" y="59"/>
                    <a:pt x="5" y="55"/>
                  </a:cubicBezTo>
                  <a:cubicBezTo>
                    <a:pt x="16" y="51"/>
                    <a:pt x="18" y="38"/>
                    <a:pt x="11" y="26"/>
                  </a:cubicBezTo>
                  <a:cubicBezTo>
                    <a:pt x="7" y="21"/>
                    <a:pt x="2" y="18"/>
                    <a:pt x="0" y="11"/>
                  </a:cubicBezTo>
                  <a:cubicBezTo>
                    <a:pt x="4" y="0"/>
                    <a:pt x="11" y="4"/>
                    <a:pt x="18" y="7"/>
                  </a:cubicBezTo>
                  <a:cubicBezTo>
                    <a:pt x="16" y="27"/>
                    <a:pt x="20" y="44"/>
                    <a:pt x="37" y="55"/>
                  </a:cubicBezTo>
                  <a:cubicBezTo>
                    <a:pt x="43" y="59"/>
                    <a:pt x="41" y="64"/>
                    <a:pt x="38" y="68"/>
                  </a:cubicBezTo>
                  <a:cubicBezTo>
                    <a:pt x="33" y="76"/>
                    <a:pt x="26" y="80"/>
                    <a:pt x="18" y="85"/>
                  </a:cubicBezTo>
                  <a:cubicBezTo>
                    <a:pt x="7" y="83"/>
                    <a:pt x="12" y="74"/>
                    <a:pt x="11" y="68"/>
                  </a:cubicBezTo>
                  <a:close/>
                </a:path>
              </a:pathLst>
            </a:custGeom>
            <a:solidFill>
              <a:srgbClr val="ECC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0" name="Freeform 94">
              <a:extLst>
                <a:ext uri="{FF2B5EF4-FFF2-40B4-BE49-F238E27FC236}">
                  <a16:creationId xmlns:a16="http://schemas.microsoft.com/office/drawing/2014/main" id="{F20837EA-45EF-C7E3-5D83-B2CF8CA75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2022"/>
              <a:ext cx="359" cy="251"/>
            </a:xfrm>
            <a:custGeom>
              <a:avLst/>
              <a:gdLst>
                <a:gd name="T0" fmla="*/ 0 w 130"/>
                <a:gd name="T1" fmla="*/ 77 h 91"/>
                <a:gd name="T2" fmla="*/ 18 w 130"/>
                <a:gd name="T3" fmla="*/ 59 h 91"/>
                <a:gd name="T4" fmla="*/ 62 w 130"/>
                <a:gd name="T5" fmla="*/ 36 h 91"/>
                <a:gd name="T6" fmla="*/ 98 w 130"/>
                <a:gd name="T7" fmla="*/ 0 h 91"/>
                <a:gd name="T8" fmla="*/ 127 w 130"/>
                <a:gd name="T9" fmla="*/ 66 h 91"/>
                <a:gd name="T10" fmla="*/ 122 w 130"/>
                <a:gd name="T11" fmla="*/ 85 h 91"/>
                <a:gd name="T12" fmla="*/ 103 w 130"/>
                <a:gd name="T13" fmla="*/ 87 h 91"/>
                <a:gd name="T14" fmla="*/ 75 w 130"/>
                <a:gd name="T15" fmla="*/ 64 h 91"/>
                <a:gd name="T16" fmla="*/ 44 w 130"/>
                <a:gd name="T17" fmla="*/ 73 h 91"/>
                <a:gd name="T18" fmla="*/ 37 w 130"/>
                <a:gd name="T19" fmla="*/ 83 h 91"/>
                <a:gd name="T20" fmla="*/ 36 w 130"/>
                <a:gd name="T21" fmla="*/ 84 h 91"/>
                <a:gd name="T22" fmla="*/ 0 w 130"/>
                <a:gd name="T2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91">
                  <a:moveTo>
                    <a:pt x="0" y="77"/>
                  </a:moveTo>
                  <a:cubicBezTo>
                    <a:pt x="2" y="67"/>
                    <a:pt x="10" y="63"/>
                    <a:pt x="18" y="59"/>
                  </a:cubicBezTo>
                  <a:cubicBezTo>
                    <a:pt x="33" y="52"/>
                    <a:pt x="48" y="45"/>
                    <a:pt x="62" y="36"/>
                  </a:cubicBezTo>
                  <a:cubicBezTo>
                    <a:pt x="76" y="26"/>
                    <a:pt x="86" y="14"/>
                    <a:pt x="98" y="0"/>
                  </a:cubicBezTo>
                  <a:cubicBezTo>
                    <a:pt x="104" y="25"/>
                    <a:pt x="119" y="44"/>
                    <a:pt x="127" y="66"/>
                  </a:cubicBezTo>
                  <a:cubicBezTo>
                    <a:pt x="130" y="74"/>
                    <a:pt x="130" y="81"/>
                    <a:pt x="122" y="85"/>
                  </a:cubicBezTo>
                  <a:cubicBezTo>
                    <a:pt x="116" y="88"/>
                    <a:pt x="110" y="91"/>
                    <a:pt x="103" y="87"/>
                  </a:cubicBezTo>
                  <a:cubicBezTo>
                    <a:pt x="90" y="83"/>
                    <a:pt x="89" y="67"/>
                    <a:pt x="75" y="64"/>
                  </a:cubicBezTo>
                  <a:cubicBezTo>
                    <a:pt x="64" y="64"/>
                    <a:pt x="54" y="67"/>
                    <a:pt x="44" y="73"/>
                  </a:cubicBezTo>
                  <a:cubicBezTo>
                    <a:pt x="39" y="75"/>
                    <a:pt x="38" y="79"/>
                    <a:pt x="37" y="83"/>
                  </a:cubicBezTo>
                  <a:cubicBezTo>
                    <a:pt x="36" y="83"/>
                    <a:pt x="36" y="84"/>
                    <a:pt x="36" y="84"/>
                  </a:cubicBezTo>
                  <a:cubicBezTo>
                    <a:pt x="25" y="77"/>
                    <a:pt x="13" y="73"/>
                    <a:pt x="0" y="77"/>
                  </a:cubicBezTo>
                  <a:close/>
                </a:path>
              </a:pathLst>
            </a:custGeom>
            <a:solidFill>
              <a:srgbClr val="EFC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1" name="Freeform 95">
              <a:extLst>
                <a:ext uri="{FF2B5EF4-FFF2-40B4-BE49-F238E27FC236}">
                  <a16:creationId xmlns:a16="http://schemas.microsoft.com/office/drawing/2014/main" id="{75AE4388-E5EA-F55D-7CE9-86E331DEF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2187"/>
              <a:ext cx="171" cy="219"/>
            </a:xfrm>
            <a:custGeom>
              <a:avLst/>
              <a:gdLst>
                <a:gd name="T0" fmla="*/ 16 w 62"/>
                <a:gd name="T1" fmla="*/ 13 h 79"/>
                <a:gd name="T2" fmla="*/ 47 w 62"/>
                <a:gd name="T3" fmla="*/ 4 h 79"/>
                <a:gd name="T4" fmla="*/ 28 w 62"/>
                <a:gd name="T5" fmla="*/ 15 h 79"/>
                <a:gd name="T6" fmla="*/ 55 w 62"/>
                <a:gd name="T7" fmla="*/ 28 h 79"/>
                <a:gd name="T8" fmla="*/ 61 w 62"/>
                <a:gd name="T9" fmla="*/ 57 h 79"/>
                <a:gd name="T10" fmla="*/ 47 w 62"/>
                <a:gd name="T11" fmla="*/ 76 h 79"/>
                <a:gd name="T12" fmla="*/ 12 w 62"/>
                <a:gd name="T13" fmla="*/ 69 h 79"/>
                <a:gd name="T14" fmla="*/ 13 w 62"/>
                <a:gd name="T15" fmla="*/ 43 h 79"/>
                <a:gd name="T16" fmla="*/ 16 w 62"/>
                <a:gd name="T17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79">
                  <a:moveTo>
                    <a:pt x="16" y="13"/>
                  </a:moveTo>
                  <a:cubicBezTo>
                    <a:pt x="23" y="0"/>
                    <a:pt x="36" y="3"/>
                    <a:pt x="47" y="4"/>
                  </a:cubicBezTo>
                  <a:cubicBezTo>
                    <a:pt x="42" y="9"/>
                    <a:pt x="32" y="5"/>
                    <a:pt x="28" y="15"/>
                  </a:cubicBezTo>
                  <a:cubicBezTo>
                    <a:pt x="38" y="18"/>
                    <a:pt x="50" y="15"/>
                    <a:pt x="55" y="28"/>
                  </a:cubicBezTo>
                  <a:cubicBezTo>
                    <a:pt x="58" y="37"/>
                    <a:pt x="61" y="46"/>
                    <a:pt x="61" y="57"/>
                  </a:cubicBezTo>
                  <a:cubicBezTo>
                    <a:pt x="62" y="68"/>
                    <a:pt x="57" y="73"/>
                    <a:pt x="47" y="76"/>
                  </a:cubicBezTo>
                  <a:cubicBezTo>
                    <a:pt x="34" y="79"/>
                    <a:pt x="23" y="76"/>
                    <a:pt x="12" y="69"/>
                  </a:cubicBezTo>
                  <a:cubicBezTo>
                    <a:pt x="0" y="62"/>
                    <a:pt x="8" y="50"/>
                    <a:pt x="13" y="43"/>
                  </a:cubicBezTo>
                  <a:cubicBezTo>
                    <a:pt x="18" y="33"/>
                    <a:pt x="19" y="24"/>
                    <a:pt x="16" y="13"/>
                  </a:cubicBezTo>
                  <a:close/>
                </a:path>
              </a:pathLst>
            </a:custGeom>
            <a:solidFill>
              <a:srgbClr val="FAF8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2" name="Freeform 96">
              <a:extLst>
                <a:ext uri="{FF2B5EF4-FFF2-40B4-BE49-F238E27FC236}">
                  <a16:creationId xmlns:a16="http://schemas.microsoft.com/office/drawing/2014/main" id="{2A9ACACB-0419-207C-A484-20791BA50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2201"/>
              <a:ext cx="174" cy="232"/>
            </a:xfrm>
            <a:custGeom>
              <a:avLst/>
              <a:gdLst>
                <a:gd name="T0" fmla="*/ 26 w 63"/>
                <a:gd name="T1" fmla="*/ 12 h 84"/>
                <a:gd name="T2" fmla="*/ 42 w 63"/>
                <a:gd name="T3" fmla="*/ 0 h 84"/>
                <a:gd name="T4" fmla="*/ 63 w 63"/>
                <a:gd name="T5" fmla="*/ 18 h 84"/>
                <a:gd name="T6" fmla="*/ 60 w 63"/>
                <a:gd name="T7" fmla="*/ 22 h 84"/>
                <a:gd name="T8" fmla="*/ 25 w 63"/>
                <a:gd name="T9" fmla="*/ 20 h 84"/>
                <a:gd name="T10" fmla="*/ 19 w 63"/>
                <a:gd name="T11" fmla="*/ 28 h 84"/>
                <a:gd name="T12" fmla="*/ 19 w 63"/>
                <a:gd name="T13" fmla="*/ 29 h 84"/>
                <a:gd name="T14" fmla="*/ 19 w 63"/>
                <a:gd name="T15" fmla="*/ 26 h 84"/>
                <a:gd name="T16" fmla="*/ 24 w 63"/>
                <a:gd name="T17" fmla="*/ 20 h 84"/>
                <a:gd name="T18" fmla="*/ 54 w 63"/>
                <a:gd name="T19" fmla="*/ 28 h 84"/>
                <a:gd name="T20" fmla="*/ 49 w 63"/>
                <a:gd name="T21" fmla="*/ 75 h 84"/>
                <a:gd name="T22" fmla="*/ 25 w 63"/>
                <a:gd name="T23" fmla="*/ 79 h 84"/>
                <a:gd name="T24" fmla="*/ 5 w 63"/>
                <a:gd name="T25" fmla="*/ 20 h 84"/>
                <a:gd name="T26" fmla="*/ 26 w 63"/>
                <a:gd name="T27" fmla="*/ 1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" h="84">
                  <a:moveTo>
                    <a:pt x="26" y="12"/>
                  </a:moveTo>
                  <a:cubicBezTo>
                    <a:pt x="35" y="14"/>
                    <a:pt x="37" y="4"/>
                    <a:pt x="42" y="0"/>
                  </a:cubicBezTo>
                  <a:cubicBezTo>
                    <a:pt x="50" y="5"/>
                    <a:pt x="53" y="16"/>
                    <a:pt x="63" y="18"/>
                  </a:cubicBezTo>
                  <a:cubicBezTo>
                    <a:pt x="62" y="19"/>
                    <a:pt x="61" y="21"/>
                    <a:pt x="60" y="22"/>
                  </a:cubicBezTo>
                  <a:cubicBezTo>
                    <a:pt x="48" y="30"/>
                    <a:pt x="37" y="17"/>
                    <a:pt x="25" y="20"/>
                  </a:cubicBezTo>
                  <a:cubicBezTo>
                    <a:pt x="22" y="22"/>
                    <a:pt x="18" y="24"/>
                    <a:pt x="19" y="28"/>
                  </a:cubicBezTo>
                  <a:cubicBezTo>
                    <a:pt x="18" y="31"/>
                    <a:pt x="22" y="30"/>
                    <a:pt x="19" y="29"/>
                  </a:cubicBezTo>
                  <a:cubicBezTo>
                    <a:pt x="19" y="29"/>
                    <a:pt x="19" y="28"/>
                    <a:pt x="19" y="26"/>
                  </a:cubicBezTo>
                  <a:cubicBezTo>
                    <a:pt x="20" y="24"/>
                    <a:pt x="22" y="22"/>
                    <a:pt x="24" y="20"/>
                  </a:cubicBezTo>
                  <a:cubicBezTo>
                    <a:pt x="35" y="18"/>
                    <a:pt x="44" y="24"/>
                    <a:pt x="54" y="28"/>
                  </a:cubicBezTo>
                  <a:cubicBezTo>
                    <a:pt x="52" y="44"/>
                    <a:pt x="51" y="59"/>
                    <a:pt x="49" y="75"/>
                  </a:cubicBezTo>
                  <a:cubicBezTo>
                    <a:pt x="42" y="80"/>
                    <a:pt x="34" y="84"/>
                    <a:pt x="25" y="79"/>
                  </a:cubicBezTo>
                  <a:cubicBezTo>
                    <a:pt x="12" y="69"/>
                    <a:pt x="0" y="33"/>
                    <a:pt x="5" y="20"/>
                  </a:cubicBezTo>
                  <a:cubicBezTo>
                    <a:pt x="9" y="10"/>
                    <a:pt x="21" y="19"/>
                    <a:pt x="26" y="12"/>
                  </a:cubicBezTo>
                  <a:close/>
                </a:path>
              </a:pathLst>
            </a:custGeom>
            <a:solidFill>
              <a:srgbClr val="EFC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3" name="Freeform 97">
              <a:extLst>
                <a:ext uri="{FF2B5EF4-FFF2-40B4-BE49-F238E27FC236}">
                  <a16:creationId xmlns:a16="http://schemas.microsoft.com/office/drawing/2014/main" id="{78A70EA4-999D-7FC3-C985-D0D11D58F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2204"/>
              <a:ext cx="141" cy="268"/>
            </a:xfrm>
            <a:custGeom>
              <a:avLst/>
              <a:gdLst>
                <a:gd name="T0" fmla="*/ 17 w 51"/>
                <a:gd name="T1" fmla="*/ 17 h 97"/>
                <a:gd name="T2" fmla="*/ 24 w 51"/>
                <a:gd name="T3" fmla="*/ 0 h 97"/>
                <a:gd name="T4" fmla="*/ 51 w 51"/>
                <a:gd name="T5" fmla="*/ 17 h 97"/>
                <a:gd name="T6" fmla="*/ 51 w 51"/>
                <a:gd name="T7" fmla="*/ 97 h 97"/>
                <a:gd name="T8" fmla="*/ 44 w 51"/>
                <a:gd name="T9" fmla="*/ 76 h 97"/>
                <a:gd name="T10" fmla="*/ 46 w 51"/>
                <a:gd name="T11" fmla="*/ 55 h 97"/>
                <a:gd name="T12" fmla="*/ 44 w 51"/>
                <a:gd name="T13" fmla="*/ 54 h 97"/>
                <a:gd name="T14" fmla="*/ 45 w 51"/>
                <a:gd name="T15" fmla="*/ 55 h 97"/>
                <a:gd name="T16" fmla="*/ 31 w 51"/>
                <a:gd name="T17" fmla="*/ 80 h 97"/>
                <a:gd name="T18" fmla="*/ 7 w 51"/>
                <a:gd name="T19" fmla="*/ 74 h 97"/>
                <a:gd name="T20" fmla="*/ 0 w 51"/>
                <a:gd name="T21" fmla="*/ 27 h 97"/>
                <a:gd name="T22" fmla="*/ 29 w 51"/>
                <a:gd name="T23" fmla="*/ 20 h 97"/>
                <a:gd name="T24" fmla="*/ 34 w 51"/>
                <a:gd name="T25" fmla="*/ 34 h 97"/>
                <a:gd name="T26" fmla="*/ 31 w 51"/>
                <a:gd name="T27" fmla="*/ 20 h 97"/>
                <a:gd name="T28" fmla="*/ 17 w 51"/>
                <a:gd name="T29" fmla="*/ 1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97">
                  <a:moveTo>
                    <a:pt x="17" y="17"/>
                  </a:moveTo>
                  <a:cubicBezTo>
                    <a:pt x="23" y="13"/>
                    <a:pt x="25" y="7"/>
                    <a:pt x="24" y="0"/>
                  </a:cubicBezTo>
                  <a:cubicBezTo>
                    <a:pt x="26" y="16"/>
                    <a:pt x="41" y="13"/>
                    <a:pt x="51" y="17"/>
                  </a:cubicBezTo>
                  <a:cubicBezTo>
                    <a:pt x="51" y="44"/>
                    <a:pt x="51" y="71"/>
                    <a:pt x="51" y="97"/>
                  </a:cubicBezTo>
                  <a:cubicBezTo>
                    <a:pt x="40" y="93"/>
                    <a:pt x="45" y="83"/>
                    <a:pt x="44" y="76"/>
                  </a:cubicBezTo>
                  <a:cubicBezTo>
                    <a:pt x="43" y="69"/>
                    <a:pt x="46" y="62"/>
                    <a:pt x="46" y="55"/>
                  </a:cubicBezTo>
                  <a:cubicBezTo>
                    <a:pt x="46" y="52"/>
                    <a:pt x="42" y="54"/>
                    <a:pt x="44" y="54"/>
                  </a:cubicBezTo>
                  <a:cubicBezTo>
                    <a:pt x="45" y="54"/>
                    <a:pt x="45" y="54"/>
                    <a:pt x="45" y="55"/>
                  </a:cubicBezTo>
                  <a:cubicBezTo>
                    <a:pt x="45" y="65"/>
                    <a:pt x="44" y="76"/>
                    <a:pt x="31" y="80"/>
                  </a:cubicBezTo>
                  <a:cubicBezTo>
                    <a:pt x="23" y="79"/>
                    <a:pt x="14" y="80"/>
                    <a:pt x="7" y="74"/>
                  </a:cubicBezTo>
                  <a:cubicBezTo>
                    <a:pt x="1" y="59"/>
                    <a:pt x="1" y="43"/>
                    <a:pt x="0" y="27"/>
                  </a:cubicBezTo>
                  <a:cubicBezTo>
                    <a:pt x="9" y="23"/>
                    <a:pt x="18" y="17"/>
                    <a:pt x="29" y="20"/>
                  </a:cubicBezTo>
                  <a:cubicBezTo>
                    <a:pt x="35" y="23"/>
                    <a:pt x="34" y="29"/>
                    <a:pt x="34" y="34"/>
                  </a:cubicBezTo>
                  <a:cubicBezTo>
                    <a:pt x="34" y="29"/>
                    <a:pt x="35" y="24"/>
                    <a:pt x="31" y="20"/>
                  </a:cubicBezTo>
                  <a:cubicBezTo>
                    <a:pt x="27" y="17"/>
                    <a:pt x="21" y="21"/>
                    <a:pt x="17" y="17"/>
                  </a:cubicBezTo>
                  <a:close/>
                </a:path>
              </a:pathLst>
            </a:custGeom>
            <a:solidFill>
              <a:srgbClr val="EFC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4" name="Freeform 98">
              <a:extLst>
                <a:ext uri="{FF2B5EF4-FFF2-40B4-BE49-F238E27FC236}">
                  <a16:creationId xmlns:a16="http://schemas.microsoft.com/office/drawing/2014/main" id="{B2E0E575-C5C5-E2DE-D046-2D66638F7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2409"/>
              <a:ext cx="72" cy="30"/>
            </a:xfrm>
            <a:custGeom>
              <a:avLst/>
              <a:gdLst>
                <a:gd name="T0" fmla="*/ 3 w 26"/>
                <a:gd name="T1" fmla="*/ 0 h 11"/>
                <a:gd name="T2" fmla="*/ 24 w 26"/>
                <a:gd name="T3" fmla="*/ 4 h 11"/>
                <a:gd name="T4" fmla="*/ 20 w 26"/>
                <a:gd name="T5" fmla="*/ 11 h 11"/>
                <a:gd name="T6" fmla="*/ 0 w 26"/>
                <a:gd name="T7" fmla="*/ 11 h 11"/>
                <a:gd name="T8" fmla="*/ 3 w 2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1">
                  <a:moveTo>
                    <a:pt x="3" y="0"/>
                  </a:moveTo>
                  <a:cubicBezTo>
                    <a:pt x="10" y="0"/>
                    <a:pt x="17" y="1"/>
                    <a:pt x="24" y="4"/>
                  </a:cubicBezTo>
                  <a:cubicBezTo>
                    <a:pt x="26" y="8"/>
                    <a:pt x="25" y="10"/>
                    <a:pt x="20" y="11"/>
                  </a:cubicBezTo>
                  <a:cubicBezTo>
                    <a:pt x="13" y="11"/>
                    <a:pt x="7" y="11"/>
                    <a:pt x="0" y="11"/>
                  </a:cubicBezTo>
                  <a:cubicBezTo>
                    <a:pt x="1" y="7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F7E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5" name="Freeform 99">
              <a:extLst>
                <a:ext uri="{FF2B5EF4-FFF2-40B4-BE49-F238E27FC236}">
                  <a16:creationId xmlns:a16="http://schemas.microsoft.com/office/drawing/2014/main" id="{E8F829A2-ECC8-A1E4-ACCE-F455A09C7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2409"/>
              <a:ext cx="69" cy="38"/>
            </a:xfrm>
            <a:custGeom>
              <a:avLst/>
              <a:gdLst>
                <a:gd name="T0" fmla="*/ 0 w 25"/>
                <a:gd name="T1" fmla="*/ 4 h 14"/>
                <a:gd name="T2" fmla="*/ 24 w 25"/>
                <a:gd name="T3" fmla="*/ 0 h 14"/>
                <a:gd name="T4" fmla="*/ 25 w 25"/>
                <a:gd name="T5" fmla="*/ 10 h 14"/>
                <a:gd name="T6" fmla="*/ 7 w 25"/>
                <a:gd name="T7" fmla="*/ 14 h 14"/>
                <a:gd name="T8" fmla="*/ 0 w 25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0" y="4"/>
                  </a:moveTo>
                  <a:cubicBezTo>
                    <a:pt x="8" y="2"/>
                    <a:pt x="16" y="1"/>
                    <a:pt x="24" y="0"/>
                  </a:cubicBezTo>
                  <a:cubicBezTo>
                    <a:pt x="23" y="3"/>
                    <a:pt x="23" y="7"/>
                    <a:pt x="25" y="10"/>
                  </a:cubicBezTo>
                  <a:cubicBezTo>
                    <a:pt x="19" y="11"/>
                    <a:pt x="12" y="8"/>
                    <a:pt x="7" y="14"/>
                  </a:cubicBezTo>
                  <a:cubicBezTo>
                    <a:pt x="3" y="12"/>
                    <a:pt x="1" y="8"/>
                    <a:pt x="0" y="4"/>
                  </a:cubicBezTo>
                  <a:close/>
                </a:path>
              </a:pathLst>
            </a:custGeom>
            <a:solidFill>
              <a:srgbClr val="F7E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6" name="Freeform 100">
              <a:extLst>
                <a:ext uri="{FF2B5EF4-FFF2-40B4-BE49-F238E27FC236}">
                  <a16:creationId xmlns:a16="http://schemas.microsoft.com/office/drawing/2014/main" id="{5621AA37-6724-4266-1122-0E105E66C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234"/>
              <a:ext cx="105" cy="50"/>
            </a:xfrm>
            <a:custGeom>
              <a:avLst/>
              <a:gdLst>
                <a:gd name="T0" fmla="*/ 32 w 38"/>
                <a:gd name="T1" fmla="*/ 16 h 18"/>
                <a:gd name="T2" fmla="*/ 0 w 38"/>
                <a:gd name="T3" fmla="*/ 10 h 18"/>
                <a:gd name="T4" fmla="*/ 0 w 38"/>
                <a:gd name="T5" fmla="*/ 9 h 18"/>
                <a:gd name="T6" fmla="*/ 38 w 38"/>
                <a:gd name="T7" fmla="*/ 10 h 18"/>
                <a:gd name="T8" fmla="*/ 32 w 38"/>
                <a:gd name="T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8">
                  <a:moveTo>
                    <a:pt x="32" y="16"/>
                  </a:moveTo>
                  <a:cubicBezTo>
                    <a:pt x="21" y="18"/>
                    <a:pt x="12" y="7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3" y="0"/>
                    <a:pt x="25" y="13"/>
                    <a:pt x="38" y="10"/>
                  </a:cubicBezTo>
                  <a:cubicBezTo>
                    <a:pt x="36" y="12"/>
                    <a:pt x="34" y="14"/>
                    <a:pt x="32" y="16"/>
                  </a:cubicBezTo>
                  <a:close/>
                </a:path>
              </a:pathLst>
            </a:custGeom>
            <a:solidFill>
              <a:srgbClr val="FAF8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" name="Freeform 101">
              <a:extLst>
                <a:ext uri="{FF2B5EF4-FFF2-40B4-BE49-F238E27FC236}">
                  <a16:creationId xmlns:a16="http://schemas.microsoft.com/office/drawing/2014/main" id="{A2A0A337-EB96-D7BF-6021-1FD132E6C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2245"/>
              <a:ext cx="86" cy="39"/>
            </a:xfrm>
            <a:custGeom>
              <a:avLst/>
              <a:gdLst>
                <a:gd name="T0" fmla="*/ 31 w 31"/>
                <a:gd name="T1" fmla="*/ 6 h 14"/>
                <a:gd name="T2" fmla="*/ 0 w 31"/>
                <a:gd name="T3" fmla="*/ 12 h 14"/>
                <a:gd name="T4" fmla="*/ 0 w 31"/>
                <a:gd name="T5" fmla="*/ 6 h 14"/>
                <a:gd name="T6" fmla="*/ 17 w 31"/>
                <a:gd name="T7" fmla="*/ 2 h 14"/>
                <a:gd name="T8" fmla="*/ 31 w 31"/>
                <a:gd name="T9" fmla="*/ 5 h 14"/>
                <a:gd name="T10" fmla="*/ 31 w 31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4">
                  <a:moveTo>
                    <a:pt x="31" y="6"/>
                  </a:moveTo>
                  <a:cubicBezTo>
                    <a:pt x="19" y="3"/>
                    <a:pt x="11" y="14"/>
                    <a:pt x="0" y="12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6" y="5"/>
                    <a:pt x="11" y="3"/>
                    <a:pt x="17" y="2"/>
                  </a:cubicBezTo>
                  <a:cubicBezTo>
                    <a:pt x="22" y="3"/>
                    <a:pt x="27" y="0"/>
                    <a:pt x="31" y="5"/>
                  </a:cubicBezTo>
                  <a:lnTo>
                    <a:pt x="31" y="6"/>
                  </a:lnTo>
                  <a:close/>
                </a:path>
              </a:pathLst>
            </a:custGeom>
            <a:solidFill>
              <a:srgbClr val="FAF8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" name="Freeform 102">
              <a:extLst>
                <a:ext uri="{FF2B5EF4-FFF2-40B4-BE49-F238E27FC236}">
                  <a16:creationId xmlns:a16="http://schemas.microsoft.com/office/drawing/2014/main" id="{AFB28B1F-88B3-DAB6-82D7-CE5DD67F2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2342"/>
              <a:ext cx="141" cy="227"/>
            </a:xfrm>
            <a:custGeom>
              <a:avLst/>
              <a:gdLst>
                <a:gd name="T0" fmla="*/ 21 w 51"/>
                <a:gd name="T1" fmla="*/ 35 h 82"/>
                <a:gd name="T2" fmla="*/ 25 w 51"/>
                <a:gd name="T3" fmla="*/ 28 h 82"/>
                <a:gd name="T4" fmla="*/ 43 w 51"/>
                <a:gd name="T5" fmla="*/ 0 h 82"/>
                <a:gd name="T6" fmla="*/ 48 w 51"/>
                <a:gd name="T7" fmla="*/ 47 h 82"/>
                <a:gd name="T8" fmla="*/ 49 w 51"/>
                <a:gd name="T9" fmla="*/ 58 h 82"/>
                <a:gd name="T10" fmla="*/ 49 w 51"/>
                <a:gd name="T11" fmla="*/ 59 h 82"/>
                <a:gd name="T12" fmla="*/ 28 w 51"/>
                <a:gd name="T13" fmla="*/ 77 h 82"/>
                <a:gd name="T14" fmla="*/ 14 w 51"/>
                <a:gd name="T15" fmla="*/ 82 h 82"/>
                <a:gd name="T16" fmla="*/ 7 w 51"/>
                <a:gd name="T17" fmla="*/ 55 h 82"/>
                <a:gd name="T18" fmla="*/ 21 w 51"/>
                <a:gd name="T19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82">
                  <a:moveTo>
                    <a:pt x="21" y="35"/>
                  </a:moveTo>
                  <a:cubicBezTo>
                    <a:pt x="22" y="32"/>
                    <a:pt x="24" y="30"/>
                    <a:pt x="25" y="28"/>
                  </a:cubicBezTo>
                  <a:cubicBezTo>
                    <a:pt x="38" y="24"/>
                    <a:pt x="38" y="11"/>
                    <a:pt x="43" y="0"/>
                  </a:cubicBezTo>
                  <a:cubicBezTo>
                    <a:pt x="47" y="17"/>
                    <a:pt x="42" y="33"/>
                    <a:pt x="48" y="47"/>
                  </a:cubicBezTo>
                  <a:cubicBezTo>
                    <a:pt x="48" y="51"/>
                    <a:pt x="49" y="54"/>
                    <a:pt x="49" y="58"/>
                  </a:cubicBezTo>
                  <a:cubicBezTo>
                    <a:pt x="49" y="58"/>
                    <a:pt x="49" y="59"/>
                    <a:pt x="49" y="59"/>
                  </a:cubicBezTo>
                  <a:cubicBezTo>
                    <a:pt x="51" y="82"/>
                    <a:pt x="51" y="82"/>
                    <a:pt x="28" y="77"/>
                  </a:cubicBezTo>
                  <a:cubicBezTo>
                    <a:pt x="24" y="76"/>
                    <a:pt x="18" y="80"/>
                    <a:pt x="14" y="82"/>
                  </a:cubicBezTo>
                  <a:cubicBezTo>
                    <a:pt x="3" y="79"/>
                    <a:pt x="0" y="66"/>
                    <a:pt x="7" y="55"/>
                  </a:cubicBezTo>
                  <a:cubicBezTo>
                    <a:pt x="12" y="48"/>
                    <a:pt x="17" y="41"/>
                    <a:pt x="21" y="35"/>
                  </a:cubicBezTo>
                  <a:close/>
                </a:path>
              </a:pathLst>
            </a:custGeom>
            <a:solidFill>
              <a:srgbClr val="775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" name="Freeform 103">
              <a:extLst>
                <a:ext uri="{FF2B5EF4-FFF2-40B4-BE49-F238E27FC236}">
                  <a16:creationId xmlns:a16="http://schemas.microsoft.com/office/drawing/2014/main" id="{19919537-F530-29AC-D2DE-7FD3586B5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1834"/>
              <a:ext cx="317" cy="8"/>
            </a:xfrm>
            <a:custGeom>
              <a:avLst/>
              <a:gdLst>
                <a:gd name="T0" fmla="*/ 115 w 115"/>
                <a:gd name="T1" fmla="*/ 3 h 3"/>
                <a:gd name="T2" fmla="*/ 0 w 115"/>
                <a:gd name="T3" fmla="*/ 3 h 3"/>
                <a:gd name="T4" fmla="*/ 0 w 115"/>
                <a:gd name="T5" fmla="*/ 0 h 3"/>
                <a:gd name="T6" fmla="*/ 115 w 115"/>
                <a:gd name="T7" fmla="*/ 0 h 3"/>
                <a:gd name="T8" fmla="*/ 115 w 11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3">
                  <a:moveTo>
                    <a:pt x="115" y="3"/>
                  </a:moveTo>
                  <a:cubicBezTo>
                    <a:pt x="76" y="3"/>
                    <a:pt x="38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8" y="0"/>
                    <a:pt x="76" y="0"/>
                    <a:pt x="115" y="0"/>
                  </a:cubicBezTo>
                  <a:cubicBezTo>
                    <a:pt x="115" y="1"/>
                    <a:pt x="115" y="2"/>
                    <a:pt x="115" y="3"/>
                  </a:cubicBezTo>
                  <a:close/>
                </a:path>
              </a:pathLst>
            </a:custGeom>
            <a:solidFill>
              <a:srgbClr val="7F9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" name="Freeform 104">
              <a:extLst>
                <a:ext uri="{FF2B5EF4-FFF2-40B4-BE49-F238E27FC236}">
                  <a16:creationId xmlns:a16="http://schemas.microsoft.com/office/drawing/2014/main" id="{59000E6E-40BC-A618-6DA9-7B01B2FCD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762"/>
              <a:ext cx="171" cy="30"/>
            </a:xfrm>
            <a:custGeom>
              <a:avLst/>
              <a:gdLst>
                <a:gd name="T0" fmla="*/ 0 w 62"/>
                <a:gd name="T1" fmla="*/ 6 h 11"/>
                <a:gd name="T2" fmla="*/ 62 w 62"/>
                <a:gd name="T3" fmla="*/ 5 h 11"/>
                <a:gd name="T4" fmla="*/ 10 w 62"/>
                <a:gd name="T5" fmla="*/ 9 h 11"/>
                <a:gd name="T6" fmla="*/ 0 w 62"/>
                <a:gd name="T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11">
                  <a:moveTo>
                    <a:pt x="0" y="6"/>
                  </a:moveTo>
                  <a:cubicBezTo>
                    <a:pt x="21" y="0"/>
                    <a:pt x="42" y="4"/>
                    <a:pt x="62" y="5"/>
                  </a:cubicBezTo>
                  <a:cubicBezTo>
                    <a:pt x="45" y="11"/>
                    <a:pt x="27" y="10"/>
                    <a:pt x="10" y="9"/>
                  </a:cubicBezTo>
                  <a:cubicBezTo>
                    <a:pt x="7" y="7"/>
                    <a:pt x="2" y="10"/>
                    <a:pt x="0" y="6"/>
                  </a:cubicBezTo>
                  <a:close/>
                </a:path>
              </a:pathLst>
            </a:custGeom>
            <a:solidFill>
              <a:srgbClr val="ACB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" name="Freeform 105">
              <a:extLst>
                <a:ext uri="{FF2B5EF4-FFF2-40B4-BE49-F238E27FC236}">
                  <a16:creationId xmlns:a16="http://schemas.microsoft.com/office/drawing/2014/main" id="{203C64A0-D9E6-F2F5-827D-4E9A4B304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1726"/>
              <a:ext cx="204" cy="19"/>
            </a:xfrm>
            <a:custGeom>
              <a:avLst/>
              <a:gdLst>
                <a:gd name="T0" fmla="*/ 73 w 74"/>
                <a:gd name="T1" fmla="*/ 3 h 7"/>
                <a:gd name="T2" fmla="*/ 0 w 74"/>
                <a:gd name="T3" fmla="*/ 6 h 7"/>
                <a:gd name="T4" fmla="*/ 0 w 74"/>
                <a:gd name="T5" fmla="*/ 0 h 7"/>
                <a:gd name="T6" fmla="*/ 73 w 74"/>
                <a:gd name="T7" fmla="*/ 0 h 7"/>
                <a:gd name="T8" fmla="*/ 74 w 74"/>
                <a:gd name="T9" fmla="*/ 2 h 7"/>
                <a:gd name="T10" fmla="*/ 73 w 74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7">
                  <a:moveTo>
                    <a:pt x="73" y="3"/>
                  </a:moveTo>
                  <a:cubicBezTo>
                    <a:pt x="49" y="7"/>
                    <a:pt x="25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4" y="0"/>
                    <a:pt x="49" y="0"/>
                    <a:pt x="73" y="0"/>
                  </a:cubicBezTo>
                  <a:cubicBezTo>
                    <a:pt x="74" y="1"/>
                    <a:pt x="74" y="1"/>
                    <a:pt x="74" y="2"/>
                  </a:cubicBezTo>
                  <a:cubicBezTo>
                    <a:pt x="74" y="2"/>
                    <a:pt x="73" y="3"/>
                    <a:pt x="73" y="3"/>
                  </a:cubicBezTo>
                  <a:close/>
                </a:path>
              </a:pathLst>
            </a:custGeom>
            <a:solidFill>
              <a:srgbClr val="8B9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" name="Freeform 106">
              <a:extLst>
                <a:ext uri="{FF2B5EF4-FFF2-40B4-BE49-F238E27FC236}">
                  <a16:creationId xmlns:a16="http://schemas.microsoft.com/office/drawing/2014/main" id="{BB0243FE-6533-51CC-55D1-55A0DFEFA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778"/>
              <a:ext cx="193" cy="9"/>
            </a:xfrm>
            <a:custGeom>
              <a:avLst/>
              <a:gdLst>
                <a:gd name="T0" fmla="*/ 60 w 70"/>
                <a:gd name="T1" fmla="*/ 0 h 3"/>
                <a:gd name="T2" fmla="*/ 70 w 70"/>
                <a:gd name="T3" fmla="*/ 3 h 3"/>
                <a:gd name="T4" fmla="*/ 0 w 70"/>
                <a:gd name="T5" fmla="*/ 3 h 3"/>
                <a:gd name="T6" fmla="*/ 0 w 70"/>
                <a:gd name="T7" fmla="*/ 0 h 3"/>
                <a:gd name="T8" fmla="*/ 60 w 70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">
                  <a:moveTo>
                    <a:pt x="60" y="0"/>
                  </a:moveTo>
                  <a:cubicBezTo>
                    <a:pt x="63" y="1"/>
                    <a:pt x="67" y="0"/>
                    <a:pt x="70" y="3"/>
                  </a:cubicBezTo>
                  <a:cubicBezTo>
                    <a:pt x="47" y="3"/>
                    <a:pt x="23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lose/>
                </a:path>
              </a:pathLst>
            </a:custGeom>
            <a:solidFill>
              <a:srgbClr val="749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" name="Freeform 107">
              <a:extLst>
                <a:ext uri="{FF2B5EF4-FFF2-40B4-BE49-F238E27FC236}">
                  <a16:creationId xmlns:a16="http://schemas.microsoft.com/office/drawing/2014/main" id="{48040AE7-05FA-CEF5-27A1-8F2C14C81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1726"/>
              <a:ext cx="163" cy="8"/>
            </a:xfrm>
            <a:custGeom>
              <a:avLst/>
              <a:gdLst>
                <a:gd name="T0" fmla="*/ 0 w 59"/>
                <a:gd name="T1" fmla="*/ 3 h 3"/>
                <a:gd name="T2" fmla="*/ 0 w 59"/>
                <a:gd name="T3" fmla="*/ 0 h 3"/>
                <a:gd name="T4" fmla="*/ 59 w 59"/>
                <a:gd name="T5" fmla="*/ 0 h 3"/>
                <a:gd name="T6" fmla="*/ 59 w 59"/>
                <a:gd name="T7" fmla="*/ 3 h 3"/>
                <a:gd name="T8" fmla="*/ 0 w 5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0" y="0"/>
                    <a:pt x="39" y="0"/>
                    <a:pt x="59" y="0"/>
                  </a:cubicBezTo>
                  <a:cubicBezTo>
                    <a:pt x="59" y="1"/>
                    <a:pt x="59" y="2"/>
                    <a:pt x="59" y="3"/>
                  </a:cubicBezTo>
                  <a:cubicBezTo>
                    <a:pt x="39" y="3"/>
                    <a:pt x="20" y="3"/>
                    <a:pt x="0" y="3"/>
                  </a:cubicBezTo>
                  <a:close/>
                </a:path>
              </a:pathLst>
            </a:custGeom>
            <a:solidFill>
              <a:srgbClr val="798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" name="Freeform 108">
              <a:extLst>
                <a:ext uri="{FF2B5EF4-FFF2-40B4-BE49-F238E27FC236}">
                  <a16:creationId xmlns:a16="http://schemas.microsoft.com/office/drawing/2014/main" id="{6F34AAF3-F9D9-CD4E-DA4B-24509933E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259"/>
              <a:ext cx="25" cy="67"/>
            </a:xfrm>
            <a:custGeom>
              <a:avLst/>
              <a:gdLst>
                <a:gd name="T0" fmla="*/ 9 w 9"/>
                <a:gd name="T1" fmla="*/ 1 h 24"/>
                <a:gd name="T2" fmla="*/ 9 w 9"/>
                <a:gd name="T3" fmla="*/ 24 h 24"/>
                <a:gd name="T4" fmla="*/ 9 w 9"/>
                <a:gd name="T5" fmla="*/ 0 h 24"/>
                <a:gd name="T6" fmla="*/ 9 w 9"/>
                <a:gd name="T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4">
                  <a:moveTo>
                    <a:pt x="9" y="1"/>
                  </a:moveTo>
                  <a:cubicBezTo>
                    <a:pt x="9" y="7"/>
                    <a:pt x="9" y="14"/>
                    <a:pt x="9" y="24"/>
                  </a:cubicBezTo>
                  <a:cubicBezTo>
                    <a:pt x="0" y="8"/>
                    <a:pt x="0" y="4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9C77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" name="Freeform 109">
              <a:extLst>
                <a:ext uri="{FF2B5EF4-FFF2-40B4-BE49-F238E27FC236}">
                  <a16:creationId xmlns:a16="http://schemas.microsoft.com/office/drawing/2014/main" id="{A4706B3E-3D5B-F4DD-A465-50D9CB68C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2259"/>
              <a:ext cx="44" cy="67"/>
            </a:xfrm>
            <a:custGeom>
              <a:avLst/>
              <a:gdLst>
                <a:gd name="T0" fmla="*/ 0 w 16"/>
                <a:gd name="T1" fmla="*/ 0 h 24"/>
                <a:gd name="T2" fmla="*/ 0 w 16"/>
                <a:gd name="T3" fmla="*/ 24 h 24"/>
                <a:gd name="T4" fmla="*/ 0 w 16"/>
                <a:gd name="T5" fmla="*/ 1 h 24"/>
                <a:gd name="T6" fmla="*/ 0 w 16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4">
                  <a:moveTo>
                    <a:pt x="0" y="0"/>
                  </a:moveTo>
                  <a:cubicBezTo>
                    <a:pt x="16" y="7"/>
                    <a:pt x="4" y="16"/>
                    <a:pt x="0" y="24"/>
                  </a:cubicBezTo>
                  <a:cubicBezTo>
                    <a:pt x="0" y="16"/>
                    <a:pt x="0" y="8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75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riángulo isósceles 2">
            <a:extLst>
              <a:ext uri="{FF2B5EF4-FFF2-40B4-BE49-F238E27FC236}">
                <a16:creationId xmlns:a16="http://schemas.microsoft.com/office/drawing/2014/main" id="{A4C5E91B-A628-4F0E-9201-D36977071CE5}"/>
              </a:ext>
            </a:extLst>
          </p:cNvPr>
          <p:cNvSpPr/>
          <p:nvPr/>
        </p:nvSpPr>
        <p:spPr>
          <a:xfrm>
            <a:off x="0" y="4597667"/>
            <a:ext cx="9144000" cy="54583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EEB2D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3" name="Google Shape;4858;p66">
            <a:extLst>
              <a:ext uri="{FF2B5EF4-FFF2-40B4-BE49-F238E27FC236}">
                <a16:creationId xmlns:a16="http://schemas.microsoft.com/office/drawing/2014/main" id="{7B0C4945-3801-46B6-9EDD-BD4C7B7162A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DOCTOR’S NOTES</a:t>
            </a:r>
          </a:p>
        </p:txBody>
      </p:sp>
      <p:sp>
        <p:nvSpPr>
          <p:cNvPr id="4" name="Google Shape;4859;p66">
            <a:extLst>
              <a:ext uri="{FF2B5EF4-FFF2-40B4-BE49-F238E27FC236}">
                <a16:creationId xmlns:a16="http://schemas.microsoft.com/office/drawing/2014/main" id="{27598DCA-37DA-4F04-95DE-5F555173845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 rot="447">
            <a:off x="1506163" y="2222312"/>
            <a:ext cx="4623599" cy="2139604"/>
          </a:xfrm>
        </p:spPr>
        <p:txBody>
          <a:bodyPr/>
          <a:lstStyle/>
          <a:p>
            <a:pPr marL="0" lvl="0" indent="0">
              <a:buNone/>
            </a:pPr>
            <a:r>
              <a:rPr lang="en-US"/>
              <a:t>Do you know what helps you make your point clear?</a:t>
            </a:r>
          </a:p>
          <a:p>
            <a:pPr marL="0" lvl="0" indent="0">
              <a:buNone/>
            </a:pPr>
            <a:r>
              <a:rPr lang="en-US"/>
              <a:t>Lists like this one:</a:t>
            </a:r>
          </a:p>
          <a:p>
            <a:pPr lvl="0">
              <a:spcBef>
                <a:spcPts val="1600"/>
              </a:spcBef>
              <a:buClr>
                <a:srgbClr val="D74B85"/>
              </a:buClr>
            </a:pPr>
            <a:r>
              <a:rPr lang="en-US"/>
              <a:t>They’re simple </a:t>
            </a:r>
          </a:p>
          <a:p>
            <a:pPr lvl="0">
              <a:buClr>
                <a:srgbClr val="D74B85"/>
              </a:buClr>
            </a:pPr>
            <a:r>
              <a:rPr lang="en-US"/>
              <a:t>You can organize your ideas clearly</a:t>
            </a:r>
          </a:p>
          <a:p>
            <a:pPr lvl="0">
              <a:buClr>
                <a:srgbClr val="D74B85"/>
              </a:buClr>
            </a:pPr>
            <a:r>
              <a:rPr lang="en-US"/>
              <a:t>You’ll never forget to buy milk!</a:t>
            </a:r>
          </a:p>
          <a:p>
            <a:pPr marL="0" lvl="0" indent="0">
              <a:spcBef>
                <a:spcPts val="1600"/>
              </a:spcBef>
              <a:buNone/>
            </a:pPr>
            <a:r>
              <a:rPr lang="en-US"/>
              <a:t>And the most important thing: the audience won’t miss the point of your presentation</a:t>
            </a:r>
          </a:p>
          <a:p>
            <a:pPr marL="0" lvl="0" indent="0">
              <a:buNone/>
            </a:pPr>
            <a:endParaRPr lang="en-US"/>
          </a:p>
        </p:txBody>
      </p:sp>
      <p:grpSp>
        <p:nvGrpSpPr>
          <p:cNvPr id="5" name="Google Shape;4860;p66">
            <a:extLst>
              <a:ext uri="{FF2B5EF4-FFF2-40B4-BE49-F238E27FC236}">
                <a16:creationId xmlns:a16="http://schemas.microsoft.com/office/drawing/2014/main" id="{1A209140-14AB-45C4-B029-533E3904C795}"/>
              </a:ext>
            </a:extLst>
          </p:cNvPr>
          <p:cNvGrpSpPr/>
          <p:nvPr/>
        </p:nvGrpSpPr>
        <p:grpSpPr>
          <a:xfrm>
            <a:off x="7589559" y="1015111"/>
            <a:ext cx="1488186" cy="1210787"/>
            <a:chOff x="7589559" y="1015111"/>
            <a:chExt cx="1488186" cy="1210787"/>
          </a:xfrm>
        </p:grpSpPr>
        <p:sp>
          <p:nvSpPr>
            <p:cNvPr id="6" name="Google Shape;4861;p66">
              <a:extLst>
                <a:ext uri="{FF2B5EF4-FFF2-40B4-BE49-F238E27FC236}">
                  <a16:creationId xmlns:a16="http://schemas.microsoft.com/office/drawing/2014/main" id="{0A3D0316-D9E1-462E-91B9-A0F56AD74699}"/>
                </a:ext>
              </a:extLst>
            </p:cNvPr>
            <p:cNvSpPr/>
            <p:nvPr/>
          </p:nvSpPr>
          <p:spPr>
            <a:xfrm rot="18074332">
              <a:off x="7757008" y="847662"/>
              <a:ext cx="1153287" cy="1488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268"/>
                <a:gd name="f4" fmla="val 50671"/>
                <a:gd name="f5" fmla="val 23016"/>
                <a:gd name="f6" fmla="val 22934"/>
                <a:gd name="f7" fmla="val 2"/>
                <a:gd name="f8" fmla="val 22782"/>
                <a:gd name="f9" fmla="val 22756"/>
                <a:gd name="f10" fmla="val 9"/>
                <a:gd name="f11" fmla="val 22597"/>
                <a:gd name="f12" fmla="val 16"/>
                <a:gd name="f13" fmla="val 22389"/>
                <a:gd name="f14" fmla="val 99"/>
                <a:gd name="f15" fmla="val 22188"/>
                <a:gd name="f16" fmla="val 151"/>
                <a:gd name="f17" fmla="val 22046"/>
                <a:gd name="f18" fmla="val 235"/>
                <a:gd name="f19" fmla="val 22004"/>
                <a:gd name="f20" fmla="val 251"/>
                <a:gd name="f21" fmla="val 21821"/>
                <a:gd name="f22" fmla="val 365"/>
                <a:gd name="f23" fmla="val 21728"/>
                <a:gd name="f24" fmla="val 423"/>
                <a:gd name="f25" fmla="val 21641"/>
                <a:gd name="f26" fmla="val 487"/>
                <a:gd name="f27" fmla="val 21560"/>
                <a:gd name="f28" fmla="val 557"/>
                <a:gd name="f29" fmla="val 21354"/>
                <a:gd name="f30" fmla="val 715"/>
                <a:gd name="f31" fmla="val 21154"/>
                <a:gd name="f32" fmla="val 1010"/>
                <a:gd name="f33" fmla="val 21127"/>
                <a:gd name="f34" fmla="val 1049"/>
                <a:gd name="f35" fmla="val 18477"/>
                <a:gd name="f36" fmla="val 4973"/>
                <a:gd name="f37" fmla="val 17057"/>
                <a:gd name="f38" fmla="val 9751"/>
                <a:gd name="f39" fmla="val 16009"/>
                <a:gd name="f40" fmla="val 13282"/>
                <a:gd name="f41" fmla="val 15882"/>
                <a:gd name="f42" fmla="val 16483"/>
                <a:gd name="f43" fmla="val 16643"/>
                <a:gd name="f44" fmla="val 19207"/>
                <a:gd name="f45" fmla="val 15472"/>
                <a:gd name="f46" fmla="val 18037"/>
                <a:gd name="f47" fmla="val 13999"/>
                <a:gd name="f48" fmla="val 16935"/>
                <a:gd name="f49" fmla="val 12154"/>
                <a:gd name="f50" fmla="val 15972"/>
                <a:gd name="f51" fmla="val 11862"/>
                <a:gd name="f52" fmla="val 15818"/>
                <a:gd name="f53" fmla="val 11608"/>
                <a:gd name="f54" fmla="val 15771"/>
                <a:gd name="f55" fmla="val 11556"/>
                <a:gd name="f56" fmla="val 15760"/>
                <a:gd name="f57" fmla="val 11503"/>
                <a:gd name="f58" fmla="val 15750"/>
                <a:gd name="f59" fmla="val 11450"/>
                <a:gd name="f60" fmla="val 15740"/>
                <a:gd name="f61" fmla="val 11423"/>
                <a:gd name="f62" fmla="val 15737"/>
                <a:gd name="f63" fmla="val 11399"/>
                <a:gd name="f64" fmla="val 15733"/>
                <a:gd name="f65" fmla="val 11373"/>
                <a:gd name="f66" fmla="val 15730"/>
                <a:gd name="f67" fmla="val 11259"/>
                <a:gd name="f68" fmla="val 15710"/>
                <a:gd name="f69" fmla="val 10945"/>
                <a:gd name="f70" fmla="val 10765"/>
                <a:gd name="f71" fmla="val 15731"/>
                <a:gd name="f72" fmla="val 10576"/>
                <a:gd name="f73" fmla="val 15747"/>
                <a:gd name="f74" fmla="val 10540"/>
                <a:gd name="f75" fmla="val 15758"/>
                <a:gd name="f76" fmla="val 10505"/>
                <a:gd name="f77" fmla="val 15761"/>
                <a:gd name="f78" fmla="val 10317"/>
                <a:gd name="f79" fmla="val 15839"/>
                <a:gd name="f80" fmla="val 10213"/>
                <a:gd name="f81" fmla="val 15878"/>
                <a:gd name="f82" fmla="val 9878"/>
                <a:gd name="f83" fmla="val 16029"/>
                <a:gd name="f84" fmla="val 9727"/>
                <a:gd name="f85" fmla="val 16151"/>
                <a:gd name="f86" fmla="val 9697"/>
                <a:gd name="f87" fmla="val 16174"/>
                <a:gd name="f88" fmla="val 9666"/>
                <a:gd name="f89" fmla="val 16195"/>
                <a:gd name="f90" fmla="val 9637"/>
                <a:gd name="f91" fmla="val 16221"/>
                <a:gd name="f92" fmla="val 9495"/>
                <a:gd name="f93" fmla="val 16334"/>
                <a:gd name="f94" fmla="val 9362"/>
                <a:gd name="f95" fmla="val 16485"/>
                <a:gd name="f96" fmla="val 9294"/>
                <a:gd name="f97" fmla="val 16561"/>
                <a:gd name="f98" fmla="val 9230"/>
                <a:gd name="f99" fmla="val 16644"/>
                <a:gd name="f100" fmla="val 9172"/>
                <a:gd name="f101" fmla="val 16732"/>
                <a:gd name="f102" fmla="val 9018"/>
                <a:gd name="f103" fmla="val 16940"/>
                <a:gd name="f104" fmla="val 8908"/>
                <a:gd name="f105" fmla="val 17262"/>
                <a:gd name="f106" fmla="val 8774"/>
                <a:gd name="f107" fmla="val 17654"/>
                <a:gd name="f108" fmla="val 7863"/>
                <a:gd name="f109" fmla="val 20516"/>
                <a:gd name="f110" fmla="val 8330"/>
                <a:gd name="f111" fmla="val 24171"/>
                <a:gd name="f112" fmla="val 8430"/>
                <a:gd name="f113" fmla="val 24940"/>
                <a:gd name="f114" fmla="val 8593"/>
                <a:gd name="f115" fmla="val 25784"/>
                <a:gd name="f116" fmla="val 8857"/>
                <a:gd name="f117" fmla="val 26670"/>
                <a:gd name="f118" fmla="val 8667"/>
                <a:gd name="f119" fmla="val 26509"/>
                <a:gd name="f120" fmla="val 8472"/>
                <a:gd name="f121" fmla="val 26347"/>
                <a:gd name="f122" fmla="val 8270"/>
                <a:gd name="f123" fmla="val 26188"/>
                <a:gd name="f124" fmla="val 8249"/>
                <a:gd name="f125" fmla="val 26169"/>
                <a:gd name="f126" fmla="val 7988"/>
                <a:gd name="f127" fmla="val 25976"/>
                <a:gd name="f128" fmla="val 7790"/>
                <a:gd name="f129" fmla="val 25898"/>
                <a:gd name="f130" fmla="val 7740"/>
                <a:gd name="f131" fmla="val 25872"/>
                <a:gd name="f132" fmla="val 7688"/>
                <a:gd name="f133" fmla="val 25851"/>
                <a:gd name="f134" fmla="val 7635"/>
                <a:gd name="f135" fmla="val 25832"/>
                <a:gd name="f136" fmla="val 7607"/>
                <a:gd name="f137" fmla="val 25822"/>
                <a:gd name="f138" fmla="val 7579"/>
                <a:gd name="f139" fmla="val 25814"/>
                <a:gd name="f140" fmla="val 7552"/>
                <a:gd name="f141" fmla="val 25805"/>
                <a:gd name="f142" fmla="val 7315"/>
                <a:gd name="f143" fmla="val 25716"/>
                <a:gd name="f144" fmla="val 7050"/>
                <a:gd name="f145" fmla="val 25699"/>
                <a:gd name="f146" fmla="val 6980"/>
                <a:gd name="f147" fmla="val 25690"/>
                <a:gd name="f148" fmla="val 6608"/>
                <a:gd name="f149" fmla="val 25691"/>
                <a:gd name="f150" fmla="val 6070"/>
                <a:gd name="f151" fmla="val 25798"/>
                <a:gd name="f152" fmla="val 5846"/>
                <a:gd name="f153" fmla="val 25919"/>
                <a:gd name="f154" fmla="val 5835"/>
                <a:gd name="f155" fmla="val 25925"/>
                <a:gd name="f156" fmla="val 5821"/>
                <a:gd name="f157" fmla="val 25929"/>
                <a:gd name="f158" fmla="val 5811"/>
                <a:gd name="f159" fmla="val 25936"/>
                <a:gd name="f160" fmla="val 5665"/>
                <a:gd name="f161" fmla="val 26010"/>
                <a:gd name="f162" fmla="val 5534"/>
                <a:gd name="f163" fmla="val 26093"/>
                <a:gd name="f164" fmla="val 5412"/>
                <a:gd name="f165" fmla="val 26190"/>
                <a:gd name="f166" fmla="val 5205"/>
                <a:gd name="f167" fmla="val 26359"/>
                <a:gd name="f168" fmla="val 5147"/>
                <a:gd name="f169" fmla="val 26432"/>
                <a:gd name="f170" fmla="val 4999"/>
                <a:gd name="f171" fmla="val 26573"/>
                <a:gd name="f172" fmla="val 4835"/>
                <a:gd name="f173" fmla="val 26865"/>
                <a:gd name="f174" fmla="val 4545"/>
                <a:gd name="f175" fmla="val 27393"/>
                <a:gd name="f176" fmla="val 35968"/>
                <a:gd name="f177" fmla="val 6548"/>
                <a:gd name="f178" fmla="val 43936"/>
                <a:gd name="f179" fmla="val 5658"/>
                <a:gd name="f180" fmla="val 44582"/>
                <a:gd name="f181" fmla="val 4731"/>
                <a:gd name="f182" fmla="val 45198"/>
                <a:gd name="f183" fmla="val 3774"/>
                <a:gd name="f184" fmla="val 45774"/>
                <a:gd name="f185" fmla="val 3055"/>
                <a:gd name="f186" fmla="val 46207"/>
                <a:gd name="f187" fmla="val 2567"/>
                <a:gd name="f188" fmla="val 46961"/>
                <a:gd name="f189" fmla="val 2471"/>
                <a:gd name="f190" fmla="val 47785"/>
                <a:gd name="f191" fmla="val 2376"/>
                <a:gd name="f192" fmla="val 48594"/>
                <a:gd name="f193" fmla="val 2652"/>
                <a:gd name="f194" fmla="val 49380"/>
                <a:gd name="f195" fmla="val 3227"/>
                <a:gd name="f196" fmla="val 49940"/>
                <a:gd name="f197" fmla="val 3710"/>
                <a:gd name="f198" fmla="val 50413"/>
                <a:gd name="f199" fmla="val 4347"/>
                <a:gd name="f200" fmla="val 50670"/>
                <a:gd name="f201" fmla="val 5027"/>
                <a:gd name="f202" fmla="val 5463"/>
                <a:gd name="f203" fmla="val 5900"/>
                <a:gd name="f204" fmla="val 50558"/>
                <a:gd name="f205" fmla="val 6288"/>
                <a:gd name="f206" fmla="val 50350"/>
                <a:gd name="f207" fmla="val 49980"/>
                <a:gd name="f208" fmla="val 9224"/>
                <a:gd name="f209" fmla="val 48705"/>
                <a:gd name="f210" fmla="val 11957"/>
                <a:gd name="f211" fmla="val 46394"/>
                <a:gd name="f212" fmla="val 13109"/>
                <a:gd name="f213" fmla="val 47035"/>
                <a:gd name="f214" fmla="val 14818"/>
                <a:gd name="f215" fmla="val 47825"/>
                <a:gd name="f216" fmla="val 16865"/>
                <a:gd name="f217" fmla="val 48262"/>
                <a:gd name="f218" fmla="val 17923"/>
                <a:gd name="f219" fmla="val 48487"/>
                <a:gd name="f220" fmla="val 18994"/>
                <a:gd name="f221" fmla="val 48601"/>
                <a:gd name="f222" fmla="val 20053"/>
                <a:gd name="f223" fmla="val 24104"/>
                <a:gd name="f224" fmla="val 27828"/>
                <a:gd name="f225" fmla="val 47006"/>
                <a:gd name="f226" fmla="val 31124"/>
                <a:gd name="f227" fmla="val 43858"/>
                <a:gd name="f228" fmla="val 31381"/>
                <a:gd name="f229" fmla="val 43600"/>
                <a:gd name="f230" fmla="val 31490"/>
                <a:gd name="f231" fmla="val 43402"/>
                <a:gd name="f232" fmla="val 31529"/>
                <a:gd name="f233" fmla="val 43343"/>
                <a:gd name="f234" fmla="val 31562"/>
                <a:gd name="f235" fmla="val 43281"/>
                <a:gd name="f236" fmla="val 31593"/>
                <a:gd name="f237" fmla="val 43221"/>
                <a:gd name="f238" fmla="val 31687"/>
                <a:gd name="f239" fmla="val 43039"/>
                <a:gd name="f240" fmla="val 31744"/>
                <a:gd name="f241" fmla="val 42832"/>
                <a:gd name="f242" fmla="val 31764"/>
                <a:gd name="f243" fmla="val 42767"/>
                <a:gd name="f244" fmla="val 31780"/>
                <a:gd name="f245" fmla="val 42698"/>
                <a:gd name="f246" fmla="val 31792"/>
                <a:gd name="f247" fmla="val 42633"/>
                <a:gd name="f248" fmla="val 31851"/>
                <a:gd name="f249" fmla="val 42395"/>
                <a:gd name="f250" fmla="val 31839"/>
                <a:gd name="f251" fmla="val 42186"/>
                <a:gd name="f252" fmla="val 31849"/>
                <a:gd name="f253" fmla="val 42062"/>
                <a:gd name="f254" fmla="val 31837"/>
                <a:gd name="f255" fmla="val 41986"/>
                <a:gd name="f256" fmla="val 41797"/>
                <a:gd name="f257" fmla="val 31751"/>
                <a:gd name="f258" fmla="val 41566"/>
                <a:gd name="f259" fmla="val 31703"/>
                <a:gd name="f260" fmla="val 41367"/>
                <a:gd name="f261" fmla="val 31643"/>
                <a:gd name="f262" fmla="val 41254"/>
                <a:gd name="f263" fmla="val 31612"/>
                <a:gd name="f264" fmla="val 41169"/>
                <a:gd name="f265" fmla="val 31482"/>
                <a:gd name="f266" fmla="val 40969"/>
                <a:gd name="f267" fmla="val 31451"/>
                <a:gd name="f268" fmla="val 40917"/>
                <a:gd name="f269" fmla="val 31415"/>
                <a:gd name="f270" fmla="val 40865"/>
                <a:gd name="f271" fmla="val 31377"/>
                <a:gd name="f272" fmla="val 40816"/>
                <a:gd name="f273" fmla="val 31257"/>
                <a:gd name="f274" fmla="val 40639"/>
                <a:gd name="f275" fmla="val 30995"/>
                <a:gd name="f276" fmla="val 40414"/>
                <a:gd name="f277" fmla="val 30956"/>
                <a:gd name="f278" fmla="val 40386"/>
                <a:gd name="f279" fmla="val 30699"/>
                <a:gd name="f280" fmla="val 40180"/>
                <a:gd name="f281" fmla="val 28325"/>
                <a:gd name="f282" fmla="val 38376"/>
                <a:gd name="f283" fmla="val 24662"/>
                <a:gd name="f284" fmla="val 37641"/>
                <a:gd name="f285" fmla="val 23661"/>
                <a:gd name="f286" fmla="val 37440"/>
                <a:gd name="f287" fmla="val 22635"/>
                <a:gd name="f288" fmla="val 37339"/>
                <a:gd name="f289" fmla="val 21613"/>
                <a:gd name="f290" fmla="val 21008"/>
                <a:gd name="f291" fmla="val 20408"/>
                <a:gd name="f292" fmla="val 37373"/>
                <a:gd name="f293" fmla="val 19811"/>
                <a:gd name="f294" fmla="val 37442"/>
                <a:gd name="f295" fmla="val 20404"/>
                <a:gd name="f296" fmla="val 36508"/>
                <a:gd name="f297" fmla="val 20955"/>
                <a:gd name="f298" fmla="val 35546"/>
                <a:gd name="f299" fmla="val 21462"/>
                <a:gd name="f300" fmla="val 34569"/>
                <a:gd name="f301" fmla="val 22217"/>
                <a:gd name="f302" fmla="val 34679"/>
                <a:gd name="f303" fmla="val 23152"/>
                <a:gd name="f304" fmla="val 34769"/>
                <a:gd name="f305" fmla="val 24205"/>
                <a:gd name="f306" fmla="val 25122"/>
                <a:gd name="f307" fmla="val 26029"/>
                <a:gd name="f308" fmla="val 34699"/>
                <a:gd name="f309" fmla="val 26902"/>
                <a:gd name="f310" fmla="val 34564"/>
                <a:gd name="f311" fmla="val 30632"/>
                <a:gd name="f312" fmla="val 33991"/>
                <a:gd name="f313" fmla="val 35739"/>
                <a:gd name="f314" fmla="val 31903"/>
                <a:gd name="f315" fmla="val 38971"/>
                <a:gd name="f316" fmla="val 25259"/>
                <a:gd name="f317" fmla="val 39050"/>
                <a:gd name="f318" fmla="val 25136"/>
                <a:gd name="f319" fmla="val 39108"/>
                <a:gd name="f320" fmla="val 24964"/>
                <a:gd name="f321" fmla="val 39196"/>
                <a:gd name="f322" fmla="val 24759"/>
                <a:gd name="f323" fmla="val 39222"/>
                <a:gd name="f324" fmla="val 24551"/>
                <a:gd name="f325" fmla="val 39243"/>
                <a:gd name="f326" fmla="val 24440"/>
                <a:gd name="f327" fmla="val 39258"/>
                <a:gd name="f328" fmla="val 24330"/>
                <a:gd name="f329" fmla="val 39259"/>
                <a:gd name="f330" fmla="val 24219"/>
                <a:gd name="f331" fmla="val 23987"/>
                <a:gd name="f332" fmla="val 39235"/>
                <a:gd name="f333" fmla="val 23793"/>
                <a:gd name="f334" fmla="val 39202"/>
                <a:gd name="f335" fmla="val 23443"/>
                <a:gd name="f336" fmla="val 39030"/>
                <a:gd name="f337" fmla="val 23115"/>
                <a:gd name="f338" fmla="val 38937"/>
                <a:gd name="f339" fmla="val 22909"/>
                <a:gd name="f340" fmla="val 38909"/>
                <a:gd name="f341" fmla="val 22873"/>
                <a:gd name="f342" fmla="val 38906"/>
                <a:gd name="f343" fmla="val 22860"/>
                <a:gd name="f344" fmla="val 38706"/>
                <a:gd name="f345" fmla="val 22622"/>
                <a:gd name="f346" fmla="val 38472"/>
                <a:gd name="f347" fmla="val 22359"/>
                <a:gd name="f348" fmla="val 38284"/>
                <a:gd name="f349" fmla="val 22239"/>
                <a:gd name="f350" fmla="val 38211"/>
                <a:gd name="f351" fmla="val 22194"/>
                <a:gd name="f352" fmla="val 38191"/>
                <a:gd name="f353" fmla="val 22181"/>
                <a:gd name="f354" fmla="val 37973"/>
                <a:gd name="f355" fmla="val 22026"/>
                <a:gd name="f356" fmla="val 37634"/>
                <a:gd name="f357" fmla="val 21923"/>
                <a:gd name="f358" fmla="val 37406"/>
                <a:gd name="f359" fmla="val 21852"/>
                <a:gd name="f360" fmla="val 35744"/>
                <a:gd name="f361" fmla="val 21368"/>
                <a:gd name="f362" fmla="val 33353"/>
                <a:gd name="f363" fmla="val 32408"/>
                <a:gd name="f364" fmla="val 31468"/>
                <a:gd name="f365" fmla="val 21443"/>
                <a:gd name="f366" fmla="val 30553"/>
                <a:gd name="f367" fmla="val 21596"/>
                <a:gd name="f368" fmla="val 29155"/>
                <a:gd name="f369" fmla="val 21828"/>
                <a:gd name="f370" fmla="val 27500"/>
                <a:gd name="f371" fmla="val 22296"/>
                <a:gd name="f372" fmla="val 25780"/>
                <a:gd name="f373" fmla="val 23188"/>
                <a:gd name="f374" fmla="val 26630"/>
                <a:gd name="f375" fmla="val 21949"/>
                <a:gd name="f376" fmla="val 27707"/>
                <a:gd name="f377" fmla="val 20069"/>
                <a:gd name="f378" fmla="val 28419"/>
                <a:gd name="f379" fmla="val 17711"/>
                <a:gd name="f380" fmla="val 29586"/>
                <a:gd name="f381" fmla="val 13831"/>
                <a:gd name="f382" fmla="val 29970"/>
                <a:gd name="f383" fmla="val 7924"/>
                <a:gd name="f384" fmla="val 25335"/>
                <a:gd name="f385" fmla="val 1509"/>
                <a:gd name="f386" fmla="val 1326"/>
                <a:gd name="f387" fmla="val 24714"/>
                <a:gd name="f388" fmla="val 705"/>
                <a:gd name="f389" fmla="val 24648"/>
                <a:gd name="f390" fmla="val 640"/>
                <a:gd name="f391" fmla="val 24509"/>
                <a:gd name="f392" fmla="val 500"/>
                <a:gd name="f393" fmla="val 24404"/>
                <a:gd name="f394" fmla="val 435"/>
                <a:gd name="f395" fmla="val 24324"/>
                <a:gd name="f396" fmla="val 376"/>
                <a:gd name="f397" fmla="val 24237"/>
                <a:gd name="f398" fmla="val 322"/>
                <a:gd name="f399" fmla="val 24146"/>
                <a:gd name="f400" fmla="val 274"/>
                <a:gd name="f401" fmla="val 23975"/>
                <a:gd name="f402" fmla="val 178"/>
                <a:gd name="f403" fmla="val 23792"/>
                <a:gd name="f404" fmla="val 120"/>
                <a:gd name="f405" fmla="val 23733"/>
                <a:gd name="f406" fmla="val 100"/>
                <a:gd name="f407" fmla="val 23672"/>
                <a:gd name="f408" fmla="val 82"/>
                <a:gd name="f409" fmla="val 23614"/>
                <a:gd name="f410" fmla="val 70"/>
                <a:gd name="f411" fmla="val 23387"/>
                <a:gd name="f412" fmla="*/ f0 1 39268"/>
                <a:gd name="f413" fmla="*/ f1 1 50671"/>
                <a:gd name="f414" fmla="val f2"/>
                <a:gd name="f415" fmla="val f3"/>
                <a:gd name="f416" fmla="val f4"/>
                <a:gd name="f417" fmla="+- f416 0 f414"/>
                <a:gd name="f418" fmla="+- f415 0 f414"/>
                <a:gd name="f419" fmla="*/ f418 1 39268"/>
                <a:gd name="f420" fmla="*/ f417 1 50671"/>
                <a:gd name="f421" fmla="*/ f414 1 f419"/>
                <a:gd name="f422" fmla="*/ f415 1 f419"/>
                <a:gd name="f423" fmla="*/ f414 1 f420"/>
                <a:gd name="f424" fmla="*/ f416 1 f420"/>
                <a:gd name="f425" fmla="*/ f421 f412 1"/>
                <a:gd name="f426" fmla="*/ f422 f412 1"/>
                <a:gd name="f427" fmla="*/ f424 f413 1"/>
                <a:gd name="f428" fmla="*/ f423 f4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5" t="f428" r="f426" b="f427"/>
              <a:pathLst>
                <a:path w="39268" h="50671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lnTo>
                    <a:pt x="f69" y="f68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lnTo>
                    <a:pt x="f94" y="f95"/>
                  </a:lnTo>
                  <a:cubicBezTo>
                    <a:pt x="f96" y="f97"/>
                    <a:pt x="f98" y="f99"/>
                    <a:pt x="f100" y="f101"/>
                  </a:cubicBezTo>
                  <a:lnTo>
                    <a:pt x="f102" y="f103"/>
                  </a:lnTo>
                  <a:lnTo>
                    <a:pt x="f104" y="f105"/>
                  </a:ln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lnTo>
                    <a:pt x="f124" y="f125"/>
                  </a:lnTo>
                  <a:lnTo>
                    <a:pt x="f126" y="f127"/>
                  </a:lnTo>
                  <a:lnTo>
                    <a:pt x="f128" y="f129"/>
                  </a:ln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lnTo>
                    <a:pt x="f142" y="f143"/>
                  </a:lnTo>
                  <a:lnTo>
                    <a:pt x="f144" y="f145"/>
                  </a:lnTo>
                  <a:lnTo>
                    <a:pt x="f146" y="f147"/>
                  </a:lnTo>
                  <a:lnTo>
                    <a:pt x="f148" y="f149"/>
                  </a:lnTo>
                  <a:lnTo>
                    <a:pt x="f150" y="f151"/>
                  </a:lnTo>
                  <a:lnTo>
                    <a:pt x="f152" y="f153"/>
                  </a:ln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lnTo>
                    <a:pt x="f166" y="f167"/>
                  </a:lnTo>
                  <a:lnTo>
                    <a:pt x="f168" y="f169"/>
                  </a:lnTo>
                  <a:lnTo>
                    <a:pt x="f170" y="f171"/>
                  </a:lnTo>
                  <a:lnTo>
                    <a:pt x="f172" y="f173"/>
                  </a:lnTo>
                  <a:cubicBezTo>
                    <a:pt x="f174" y="f175"/>
                    <a:pt x="f2" y="f176"/>
                    <a:pt x="f177" y="f178"/>
                  </a:cubicBezTo>
                  <a:cubicBezTo>
                    <a:pt x="f179" y="f180"/>
                    <a:pt x="f181" y="f182"/>
                    <a:pt x="f183" y="f184"/>
                  </a:cubicBezTo>
                  <a:cubicBezTo>
                    <a:pt x="f185" y="f186"/>
                    <a:pt x="f187" y="f188"/>
                    <a:pt x="f189" y="f190"/>
                  </a:cubicBezTo>
                  <a:cubicBezTo>
                    <a:pt x="f191" y="f192"/>
                    <a:pt x="f193" y="f194"/>
                    <a:pt x="f195" y="f196"/>
                  </a:cubicBezTo>
                  <a:cubicBezTo>
                    <a:pt x="f197" y="f198"/>
                    <a:pt x="f199" y="f200"/>
                    <a:pt x="f201" y="f200"/>
                  </a:cubicBezTo>
                  <a:cubicBezTo>
                    <a:pt x="f202" y="f200"/>
                    <a:pt x="f203" y="f204"/>
                    <a:pt x="f205" y="f206"/>
                  </a:cubicBezTo>
                  <a:cubicBezTo>
                    <a:pt x="f146" y="f207"/>
                    <a:pt x="f208" y="f209"/>
                    <a:pt x="f210" y="f211"/>
                  </a:cubicBezTo>
                  <a:cubicBezTo>
                    <a:pt x="f212" y="f213"/>
                    <a:pt x="f214" y="f215"/>
                    <a:pt x="f216" y="f217"/>
                  </a:cubicBezTo>
                  <a:cubicBezTo>
                    <a:pt x="f218" y="f219"/>
                    <a:pt x="f220" y="f221"/>
                    <a:pt x="f222" y="f221"/>
                  </a:cubicBezTo>
                  <a:cubicBezTo>
                    <a:pt x="f223" y="f221"/>
                    <a:pt x="f224" y="f225"/>
                    <a:pt x="f226" y="f227"/>
                  </a:cubicBezTo>
                  <a:lnTo>
                    <a:pt x="f228" y="f229"/>
                  </a:lnTo>
                  <a:lnTo>
                    <a:pt x="f230" y="f231"/>
                  </a:lnTo>
                  <a:cubicBezTo>
                    <a:pt x="f232" y="f233"/>
                    <a:pt x="f234" y="f235"/>
                    <a:pt x="f236" y="f237"/>
                  </a:cubicBezTo>
                  <a:lnTo>
                    <a:pt x="f238" y="f239"/>
                  </a:lnTo>
                  <a:lnTo>
                    <a:pt x="f240" y="f241"/>
                  </a:lnTo>
                  <a:cubicBezTo>
                    <a:pt x="f242" y="f243"/>
                    <a:pt x="f244" y="f245"/>
                    <a:pt x="f246" y="f247"/>
                  </a:cubicBezTo>
                  <a:lnTo>
                    <a:pt x="f248" y="f249"/>
                  </a:lnTo>
                  <a:lnTo>
                    <a:pt x="f250" y="f251"/>
                  </a:lnTo>
                  <a:lnTo>
                    <a:pt x="f252" y="f253"/>
                  </a:lnTo>
                  <a:lnTo>
                    <a:pt x="f254" y="f255"/>
                  </a:lnTo>
                  <a:lnTo>
                    <a:pt x="f254" y="f256"/>
                  </a:lnTo>
                  <a:lnTo>
                    <a:pt x="f257" y="f258"/>
                  </a:lnTo>
                  <a:lnTo>
                    <a:pt x="f259" y="f260"/>
                  </a:lnTo>
                  <a:lnTo>
                    <a:pt x="f261" y="f262"/>
                  </a:lnTo>
                  <a:lnTo>
                    <a:pt x="f263" y="f264"/>
                  </a:lnTo>
                  <a:lnTo>
                    <a:pt x="f265" y="f266"/>
                  </a:lnTo>
                  <a:cubicBezTo>
                    <a:pt x="f267" y="f268"/>
                    <a:pt x="f269" y="f270"/>
                    <a:pt x="f271" y="f272"/>
                  </a:cubicBezTo>
                  <a:lnTo>
                    <a:pt x="f273" y="f274"/>
                  </a:lnTo>
                  <a:lnTo>
                    <a:pt x="f275" y="f276"/>
                  </a:lnTo>
                  <a:lnTo>
                    <a:pt x="f277" y="f278"/>
                  </a:lnTo>
                  <a:cubicBezTo>
                    <a:pt x="f279" y="f280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89" y="f288"/>
                  </a:cubicBezTo>
                  <a:cubicBezTo>
                    <a:pt x="f290" y="f288"/>
                    <a:pt x="f291" y="f292"/>
                    <a:pt x="f293" y="f294"/>
                  </a:cubicBezTo>
                  <a:cubicBezTo>
                    <a:pt x="f295" y="f296"/>
                    <a:pt x="f297" y="f298"/>
                    <a:pt x="f299" y="f300"/>
                  </a:cubicBezTo>
                  <a:cubicBezTo>
                    <a:pt x="f301" y="f302"/>
                    <a:pt x="f303" y="f304"/>
                    <a:pt x="f305" y="f304"/>
                  </a:cubicBezTo>
                  <a:cubicBezTo>
                    <a:pt x="f306" y="f304"/>
                    <a:pt x="f307" y="f308"/>
                    <a:pt x="f309" y="f310"/>
                  </a:cubicBezTo>
                  <a:cubicBezTo>
                    <a:pt x="f311" y="f312"/>
                    <a:pt x="f313" y="f314"/>
                    <a:pt x="f315" y="f316"/>
                  </a:cubicBezTo>
                  <a:lnTo>
                    <a:pt x="f317" y="f318"/>
                  </a:lnTo>
                  <a:lnTo>
                    <a:pt x="f319" y="f320"/>
                  </a:lnTo>
                  <a:lnTo>
                    <a:pt x="f321" y="f322"/>
                  </a:lnTo>
                  <a:lnTo>
                    <a:pt x="f323" y="f324"/>
                  </a:lnTo>
                  <a:cubicBezTo>
                    <a:pt x="f325" y="f326"/>
                    <a:pt x="f327" y="f328"/>
                    <a:pt x="f329" y="f330"/>
                  </a:cubicBezTo>
                  <a:lnTo>
                    <a:pt x="f3" y="f331"/>
                  </a:lnTo>
                  <a:lnTo>
                    <a:pt x="f332" y="f333"/>
                  </a:lnTo>
                  <a:lnTo>
                    <a:pt x="f334" y="f335"/>
                  </a:lnTo>
                  <a:lnTo>
                    <a:pt x="f336" y="f337"/>
                  </a:lnTo>
                  <a:lnTo>
                    <a:pt x="f338" y="f339"/>
                  </a:lnTo>
                  <a:lnTo>
                    <a:pt x="f340" y="f341"/>
                  </a:lnTo>
                  <a:lnTo>
                    <a:pt x="f342" y="f343"/>
                  </a:lnTo>
                  <a:lnTo>
                    <a:pt x="f344" y="f345"/>
                  </a:lnTo>
                  <a:lnTo>
                    <a:pt x="f346" y="f347"/>
                  </a:lnTo>
                  <a:lnTo>
                    <a:pt x="f348" y="f349"/>
                  </a:lnTo>
                  <a:cubicBezTo>
                    <a:pt x="f348" y="f349"/>
                    <a:pt x="f350" y="f351"/>
                    <a:pt x="f352" y="f353"/>
                  </a:cubicBezTo>
                  <a:lnTo>
                    <a:pt x="f354" y="f355"/>
                  </a:lnTo>
                  <a:lnTo>
                    <a:pt x="f356" y="f357"/>
                  </a:lnTo>
                  <a:cubicBezTo>
                    <a:pt x="f358" y="f359"/>
                    <a:pt x="f360" y="f361"/>
                    <a:pt x="f362" y="f361"/>
                  </a:cubicBezTo>
                  <a:cubicBezTo>
                    <a:pt x="f363" y="f361"/>
                    <a:pt x="f364" y="f365"/>
                    <a:pt x="f366" y="f367"/>
                  </a:cubicBezTo>
                  <a:cubicBezTo>
                    <a:pt x="f368" y="f369"/>
                    <a:pt x="f370" y="f371"/>
                    <a:pt x="f372" y="f373"/>
                  </a:cubicBezTo>
                  <a:cubicBezTo>
                    <a:pt x="f374" y="f375"/>
                    <a:pt x="f376" y="f377"/>
                    <a:pt x="f378" y="f379"/>
                  </a:cubicBezTo>
                  <a:cubicBezTo>
                    <a:pt x="f380" y="f381"/>
                    <a:pt x="f382" y="f383"/>
                    <a:pt x="f384" y="f385"/>
                  </a:cubicBezTo>
                  <a:lnTo>
                    <a:pt x="f384" y="f386"/>
                  </a:lnTo>
                  <a:lnTo>
                    <a:pt x="f387" y="f388"/>
                  </a:lnTo>
                  <a:lnTo>
                    <a:pt x="f389" y="f390"/>
                  </a:lnTo>
                  <a:lnTo>
                    <a:pt x="f391" y="f392"/>
                  </a:lnTo>
                  <a:lnTo>
                    <a:pt x="f393" y="f394"/>
                  </a:lnTo>
                  <a:cubicBezTo>
                    <a:pt x="f395" y="f396"/>
                    <a:pt x="f397" y="f398"/>
                    <a:pt x="f399" y="f400"/>
                  </a:cubicBezTo>
                  <a:lnTo>
                    <a:pt x="f401" y="f402"/>
                  </a:lnTo>
                  <a:lnTo>
                    <a:pt x="f403" y="f404"/>
                  </a:lnTo>
                  <a:cubicBezTo>
                    <a:pt x="f405" y="f406"/>
                    <a:pt x="f407" y="f408"/>
                    <a:pt x="f409" y="f410"/>
                  </a:cubicBezTo>
                  <a:lnTo>
                    <a:pt x="f411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4862;p66">
              <a:extLst>
                <a:ext uri="{FF2B5EF4-FFF2-40B4-BE49-F238E27FC236}">
                  <a16:creationId xmlns:a16="http://schemas.microsoft.com/office/drawing/2014/main" id="{0F273BDB-970B-430F-975F-990FBFFAB2C6}"/>
                </a:ext>
              </a:extLst>
            </p:cNvPr>
            <p:cNvSpPr/>
            <p:nvPr/>
          </p:nvSpPr>
          <p:spPr>
            <a:xfrm rot="18074332">
              <a:off x="8148043" y="1531041"/>
              <a:ext cx="238301" cy="4583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14"/>
                <a:gd name="f4" fmla="val 15608"/>
                <a:gd name="f5" fmla="val 1541"/>
                <a:gd name="f6" fmla="val 1515"/>
                <a:gd name="f7" fmla="val 1489"/>
                <a:gd name="f8" fmla="val 19"/>
                <a:gd name="f9" fmla="val 1481"/>
                <a:gd name="f10" fmla="val 46"/>
                <a:gd name="f11" fmla="val 1467"/>
                <a:gd name="f12" fmla="val 103"/>
                <a:gd name="f13" fmla="val 1451"/>
                <a:gd name="f14" fmla="val 167"/>
                <a:gd name="f15" fmla="val 1437"/>
                <a:gd name="f16" fmla="val 234"/>
                <a:gd name="f17" fmla="val 882"/>
                <a:gd name="f18" fmla="val 2653"/>
                <a:gd name="f19" fmla="val 9891"/>
                <a:gd name="f20" fmla="val 7433"/>
                <a:gd name="f21" fmla="val 15198"/>
                <a:gd name="f22" fmla="val 7437"/>
                <a:gd name="f23" fmla="val 15200"/>
                <a:gd name="f24" fmla="val 7440"/>
                <a:gd name="f25" fmla="val 15201"/>
                <a:gd name="f26" fmla="val 15206"/>
                <a:gd name="f27" fmla="val 7622"/>
                <a:gd name="f28" fmla="val 15335"/>
                <a:gd name="f29" fmla="val 7813"/>
                <a:gd name="f30" fmla="val 15466"/>
                <a:gd name="f31" fmla="val 8009"/>
                <a:gd name="f32" fmla="val 15597"/>
                <a:gd name="f33" fmla="val 8015"/>
                <a:gd name="f34" fmla="val 15600"/>
                <a:gd name="f35" fmla="val 8025"/>
                <a:gd name="f36" fmla="val 15605"/>
                <a:gd name="f37" fmla="val 8035"/>
                <a:gd name="f38" fmla="val 15607"/>
                <a:gd name="f39" fmla="val 8045"/>
                <a:gd name="f40" fmla="val 8062"/>
                <a:gd name="f41" fmla="val 8078"/>
                <a:gd name="f42" fmla="val 15601"/>
                <a:gd name="f43" fmla="val 8091"/>
                <a:gd name="f44" fmla="val 15587"/>
                <a:gd name="f45" fmla="val 8113"/>
                <a:gd name="f46" fmla="val 15564"/>
                <a:gd name="f47" fmla="val 15530"/>
                <a:gd name="f48" fmla="val 8096"/>
                <a:gd name="f49" fmla="val 15506"/>
                <a:gd name="f50" fmla="val 6846"/>
                <a:gd name="f51" fmla="val 13817"/>
                <a:gd name="f52" fmla="val 2682"/>
                <a:gd name="f53" fmla="val 7705"/>
                <a:gd name="f54" fmla="val 1605"/>
                <a:gd name="f55" fmla="val 54"/>
                <a:gd name="f56" fmla="val 1602"/>
                <a:gd name="f57" fmla="val 33"/>
                <a:gd name="f58" fmla="val 1591"/>
                <a:gd name="f59" fmla="val 15"/>
                <a:gd name="f60" fmla="val 1574"/>
                <a:gd name="f61" fmla="val 6"/>
                <a:gd name="f62" fmla="val 1565"/>
                <a:gd name="f63" fmla="val 1555"/>
                <a:gd name="f64" fmla="val 1547"/>
                <a:gd name="f65" fmla="val 1545"/>
                <a:gd name="f66" fmla="val 1543"/>
                <a:gd name="f67" fmla="*/ f0 1 8114"/>
                <a:gd name="f68" fmla="*/ f1 1 15608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8114"/>
                <a:gd name="f75" fmla="*/ f72 1 15608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8114" h="156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4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5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2"/>
                    <a:pt x="f63" y="f2"/>
                    <a:pt x="f64" y="f2"/>
                  </a:cubicBezTo>
                  <a:cubicBezTo>
                    <a:pt x="f65" y="f2"/>
                    <a:pt x="f66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4863;p66">
              <a:extLst>
                <a:ext uri="{FF2B5EF4-FFF2-40B4-BE49-F238E27FC236}">
                  <a16:creationId xmlns:a16="http://schemas.microsoft.com/office/drawing/2014/main" id="{DB508971-8571-4A45-BD08-07A4E94AE7DF}"/>
                </a:ext>
              </a:extLst>
            </p:cNvPr>
            <p:cNvSpPr/>
            <p:nvPr/>
          </p:nvSpPr>
          <p:spPr>
            <a:xfrm rot="18074332">
              <a:off x="8322805" y="1293025"/>
              <a:ext cx="458955" cy="230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627"/>
                <a:gd name="f4" fmla="val 7841"/>
                <a:gd name="f5" fmla="val 15555"/>
                <a:gd name="f6" fmla="val 15542"/>
                <a:gd name="f7" fmla="val 15530"/>
                <a:gd name="f8" fmla="val 4"/>
                <a:gd name="f9" fmla="val 15519"/>
                <a:gd name="f10" fmla="val 13"/>
                <a:gd name="f11" fmla="val 13525"/>
                <a:gd name="f12" fmla="val 1613"/>
                <a:gd name="f13" fmla="val 6517"/>
                <a:gd name="f14" fmla="val 6873"/>
                <a:gd name="f15" fmla="val 60"/>
                <a:gd name="f16" fmla="val 7438"/>
                <a:gd name="f17" fmla="val 29"/>
                <a:gd name="f18" fmla="val 7440"/>
                <a:gd name="f19" fmla="val 3"/>
                <a:gd name="f20" fmla="val 7462"/>
                <a:gd name="f21" fmla="val 1"/>
                <a:gd name="f22" fmla="val 7496"/>
                <a:gd name="f23" fmla="val 7521"/>
                <a:gd name="f24" fmla="val 14"/>
                <a:gd name="f25" fmla="val 7542"/>
                <a:gd name="f26" fmla="val 37"/>
                <a:gd name="f27" fmla="val 7555"/>
                <a:gd name="f28" fmla="val 43"/>
                <a:gd name="f29" fmla="val 7556"/>
                <a:gd name="f30" fmla="val 46"/>
                <a:gd name="f31" fmla="val 7561"/>
                <a:gd name="f32" fmla="val 51"/>
                <a:gd name="f33" fmla="val 266"/>
                <a:gd name="f34" fmla="val 7602"/>
                <a:gd name="f35" fmla="val 524"/>
                <a:gd name="f36" fmla="val 7647"/>
                <a:gd name="f37" fmla="val 820"/>
                <a:gd name="f38" fmla="val 7687"/>
                <a:gd name="f39" fmla="val 1427"/>
                <a:gd name="f40" fmla="val 7771"/>
                <a:gd name="f41" fmla="val 2193"/>
                <a:gd name="f42" fmla="val 7840"/>
                <a:gd name="f43" fmla="val 3065"/>
                <a:gd name="f44" fmla="val 6724"/>
                <a:gd name="f45" fmla="val 12237"/>
                <a:gd name="f46" fmla="val 6619"/>
                <a:gd name="f47" fmla="val 15603"/>
                <a:gd name="f48" fmla="val 112"/>
                <a:gd name="f49" fmla="val 15613"/>
                <a:gd name="f50" fmla="val 92"/>
                <a:gd name="f51" fmla="val 65"/>
                <a:gd name="f52" fmla="val 15620"/>
                <a:gd name="f53" fmla="val 34"/>
                <a:gd name="f54" fmla="val 15597"/>
                <a:gd name="f55" fmla="val 15587"/>
                <a:gd name="f56" fmla="val 7"/>
                <a:gd name="f57" fmla="val 15576"/>
                <a:gd name="f58" fmla="val 15566"/>
                <a:gd name="f59" fmla="*/ f0 1 15627"/>
                <a:gd name="f60" fmla="*/ f1 1 7841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5627"/>
                <a:gd name="f67" fmla="*/ f64 1 7841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5627" h="784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lnTo>
                    <a:pt x="f49" y="f50"/>
                  </a:lnTo>
                  <a:cubicBezTo>
                    <a:pt x="f3" y="f51"/>
                    <a:pt x="f52" y="f53"/>
                    <a:pt x="f54" y="f10"/>
                  </a:cubicBezTo>
                  <a:lnTo>
                    <a:pt x="f55" y="f56"/>
                  </a:lnTo>
                  <a:cubicBezTo>
                    <a:pt x="f57" y="f19"/>
                    <a:pt x="f58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4864;p66">
              <a:extLst>
                <a:ext uri="{FF2B5EF4-FFF2-40B4-BE49-F238E27FC236}">
                  <a16:creationId xmlns:a16="http://schemas.microsoft.com/office/drawing/2014/main" id="{312E035A-5950-41C5-A630-7539351F4EF9}"/>
                </a:ext>
              </a:extLst>
            </p:cNvPr>
            <p:cNvSpPr/>
            <p:nvPr/>
          </p:nvSpPr>
          <p:spPr>
            <a:xfrm rot="18074332">
              <a:off x="8161344" y="1459865"/>
              <a:ext cx="281415" cy="4770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82"/>
                <a:gd name="f4" fmla="val 16243"/>
                <a:gd name="f5" fmla="val 66"/>
                <a:gd name="f6" fmla="val 1"/>
                <a:gd name="f7" fmla="val 53"/>
                <a:gd name="f8" fmla="val 40"/>
                <a:gd name="f9" fmla="val 4"/>
                <a:gd name="f10" fmla="val 30"/>
                <a:gd name="f11" fmla="val 11"/>
                <a:gd name="f12" fmla="val 9"/>
                <a:gd name="f13" fmla="val 24"/>
                <a:gd name="f14" fmla="val 49"/>
                <a:gd name="f15" fmla="val 72"/>
                <a:gd name="f16" fmla="val 1074"/>
                <a:gd name="f17" fmla="val 8470"/>
                <a:gd name="f18" fmla="val 5866"/>
                <a:gd name="f19" fmla="val 14993"/>
                <a:gd name="f20" fmla="val 6813"/>
                <a:gd name="f21" fmla="val 16217"/>
                <a:gd name="f22" fmla="val 6819"/>
                <a:gd name="f23" fmla="val 16223"/>
                <a:gd name="f24" fmla="val 6827"/>
                <a:gd name="f25" fmla="val 16230"/>
                <a:gd name="f26" fmla="val 6836"/>
                <a:gd name="f27" fmla="val 16236"/>
                <a:gd name="f28" fmla="val 6844"/>
                <a:gd name="f29" fmla="val 16240"/>
                <a:gd name="f30" fmla="val 6855"/>
                <a:gd name="f31" fmla="val 6865"/>
                <a:gd name="f32" fmla="val 6869"/>
                <a:gd name="f33" fmla="val 6872"/>
                <a:gd name="f34" fmla="val 16242"/>
                <a:gd name="f35" fmla="val 6876"/>
                <a:gd name="f36" fmla="val 16241"/>
                <a:gd name="f37" fmla="val 6899"/>
                <a:gd name="f38" fmla="val 6918"/>
                <a:gd name="f39" fmla="val 16220"/>
                <a:gd name="f40" fmla="val 6926"/>
                <a:gd name="f41" fmla="val 16194"/>
                <a:gd name="f42" fmla="val 7448"/>
                <a:gd name="f43" fmla="val 14387"/>
                <a:gd name="f44" fmla="val 5112"/>
                <a:gd name="f45" fmla="val 97"/>
                <a:gd name="f46" fmla="val 94"/>
                <a:gd name="f47" fmla="val 8"/>
                <a:gd name="f48" fmla="val 85"/>
                <a:gd name="f49" fmla="val 3"/>
                <a:gd name="f50" fmla="val 75"/>
                <a:gd name="f51" fmla="*/ f0 1 9582"/>
                <a:gd name="f52" fmla="*/ f1 1 16243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9582"/>
                <a:gd name="f59" fmla="*/ f56 1 16243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9582" h="162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6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4"/>
                    <a:pt x="f31" y="f4"/>
                  </a:cubicBezTo>
                  <a:cubicBezTo>
                    <a:pt x="f32" y="f4"/>
                    <a:pt x="f33" y="f34"/>
                    <a:pt x="f35" y="f36"/>
                  </a:cubicBezTo>
                  <a:cubicBezTo>
                    <a:pt x="f37" y="f27"/>
                    <a:pt x="f38" y="f39"/>
                    <a:pt x="f40" y="f41"/>
                  </a:cubicBezTo>
                  <a:cubicBezTo>
                    <a:pt x="f42" y="f43"/>
                    <a:pt x="f3" y="f44"/>
                    <a:pt x="f45" y="f12"/>
                  </a:cubicBezTo>
                  <a:lnTo>
                    <a:pt x="f46" y="f47"/>
                  </a:lnTo>
                  <a:cubicBezTo>
                    <a:pt x="f48" y="f49"/>
                    <a:pt x="f50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4865;p66">
              <a:extLst>
                <a:ext uri="{FF2B5EF4-FFF2-40B4-BE49-F238E27FC236}">
                  <a16:creationId xmlns:a16="http://schemas.microsoft.com/office/drawing/2014/main" id="{8C19FAA3-E832-4A2F-BBA7-94DC750E97ED}"/>
                </a:ext>
              </a:extLst>
            </p:cNvPr>
            <p:cNvSpPr/>
            <p:nvPr/>
          </p:nvSpPr>
          <p:spPr>
            <a:xfrm rot="18074332">
              <a:off x="8290790" y="1285917"/>
              <a:ext cx="481897" cy="239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408"/>
                <a:gd name="f4" fmla="val 8146"/>
                <a:gd name="f5" fmla="val 13043"/>
                <a:gd name="f6" fmla="val 1"/>
                <a:gd name="f7" fmla="val 9454"/>
                <a:gd name="f8" fmla="val 3937"/>
                <a:gd name="f9" fmla="val 1272"/>
                <a:gd name="f10" fmla="val 12"/>
                <a:gd name="f11" fmla="val 8051"/>
                <a:gd name="f12" fmla="val 2"/>
                <a:gd name="f13" fmla="val 8071"/>
                <a:gd name="f14" fmla="val 8096"/>
                <a:gd name="f15" fmla="val 15"/>
                <a:gd name="f16" fmla="val 8115"/>
                <a:gd name="f17" fmla="val 19"/>
                <a:gd name="f18" fmla="val 8125"/>
                <a:gd name="f19" fmla="val 29"/>
                <a:gd name="f20" fmla="val 8133"/>
                <a:gd name="f21" fmla="val 39"/>
                <a:gd name="f22" fmla="val 8138"/>
                <a:gd name="f23" fmla="val 48"/>
                <a:gd name="f24" fmla="val 8144"/>
                <a:gd name="f25" fmla="val 59"/>
                <a:gd name="f26" fmla="val 8145"/>
                <a:gd name="f27" fmla="val 69"/>
                <a:gd name="f28" fmla="val 7036"/>
                <a:gd name="f29" fmla="val 7895"/>
                <a:gd name="f30" fmla="val 14883"/>
                <a:gd name="f31" fmla="val 1727"/>
                <a:gd name="f32" fmla="val 16382"/>
                <a:gd name="f33" fmla="val 489"/>
                <a:gd name="f34" fmla="val 16401"/>
                <a:gd name="f35" fmla="val 475"/>
                <a:gd name="f36" fmla="val 449"/>
                <a:gd name="f37" fmla="val 16404"/>
                <a:gd name="f38" fmla="val 425"/>
                <a:gd name="f39" fmla="val 410"/>
                <a:gd name="f40" fmla="val 16388"/>
                <a:gd name="f41" fmla="val 391"/>
                <a:gd name="f42" fmla="val 16372"/>
                <a:gd name="f43" fmla="val 383"/>
                <a:gd name="f44" fmla="val 16367"/>
                <a:gd name="f45" fmla="val 381"/>
                <a:gd name="f46" fmla="val 16361"/>
                <a:gd name="f47" fmla="val 16359"/>
                <a:gd name="f48" fmla="val 378"/>
                <a:gd name="f49" fmla="val 15828"/>
                <a:gd name="f50" fmla="val 247"/>
                <a:gd name="f51" fmla="val 14622"/>
                <a:gd name="f52" fmla="*/ f0 1 16408"/>
                <a:gd name="f53" fmla="*/ f1 1 8146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6408"/>
                <a:gd name="f60" fmla="*/ f57 1 8146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6408" h="814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" y="f36"/>
                    <a:pt x="f37" y="f38"/>
                  </a:cubicBezTo>
                  <a:cubicBezTo>
                    <a:pt x="f34" y="f39"/>
                    <a:pt x="f40" y="f41"/>
                    <a:pt x="f42" y="f43"/>
                  </a:cubicBezTo>
                  <a:cubicBezTo>
                    <a:pt x="f44" y="f45"/>
                    <a:pt x="f46" y="f45"/>
                    <a:pt x="f47" y="f48"/>
                  </a:cubicBez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4866;p66">
              <a:extLst>
                <a:ext uri="{FF2B5EF4-FFF2-40B4-BE49-F238E27FC236}">
                  <a16:creationId xmlns:a16="http://schemas.microsoft.com/office/drawing/2014/main" id="{59268D71-09E4-4311-A0FF-FC31F59704DD}"/>
                </a:ext>
              </a:extLst>
            </p:cNvPr>
            <p:cNvSpPr/>
            <p:nvPr/>
          </p:nvSpPr>
          <p:spPr>
            <a:xfrm rot="18074332">
              <a:off x="7927485" y="1021553"/>
              <a:ext cx="283180" cy="6112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42"/>
                <a:gd name="f4" fmla="val 20812"/>
                <a:gd name="f5" fmla="val 5156"/>
                <a:gd name="f6" fmla="val 5134"/>
                <a:gd name="f7" fmla="val 5114"/>
                <a:gd name="f8" fmla="val 12"/>
                <a:gd name="f9" fmla="val 5102"/>
                <a:gd name="f10" fmla="val 30"/>
                <a:gd name="f11" fmla="val 4858"/>
                <a:gd name="f12" fmla="val 415"/>
                <a:gd name="f13" fmla="val 4393"/>
                <a:gd name="f14" fmla="val 1177"/>
                <a:gd name="f15" fmla="val 3849"/>
                <a:gd name="f16" fmla="val 2205"/>
                <a:gd name="f17" fmla="val 3847"/>
                <a:gd name="f18" fmla="val 2208"/>
                <a:gd name="f19" fmla="val 2968"/>
                <a:gd name="f20" fmla="val 3887"/>
                <a:gd name="f21" fmla="val 1893"/>
                <a:gd name="f22" fmla="val 6251"/>
                <a:gd name="f23" fmla="val 1248"/>
                <a:gd name="f24" fmla="val 8821"/>
                <a:gd name="f25" fmla="val 1"/>
                <a:gd name="f26" fmla="val 13806"/>
                <a:gd name="f27" fmla="val 812"/>
                <a:gd name="f28" fmla="val 17641"/>
                <a:gd name="f29" fmla="val 3658"/>
                <a:gd name="f30" fmla="val 20243"/>
                <a:gd name="f31" fmla="val 3659"/>
                <a:gd name="f32" fmla="val 20244"/>
                <a:gd name="f33" fmla="val 3662"/>
                <a:gd name="f34" fmla="val 3663"/>
                <a:gd name="f35" fmla="val 3870"/>
                <a:gd name="f36" fmla="val 20433"/>
                <a:gd name="f37" fmla="val 4092"/>
                <a:gd name="f38" fmla="val 20621"/>
                <a:gd name="f39" fmla="val 4324"/>
                <a:gd name="f40" fmla="val 20797"/>
                <a:gd name="f41" fmla="val 4328"/>
                <a:gd name="f42" fmla="val 20802"/>
                <a:gd name="f43" fmla="val 4330"/>
                <a:gd name="f44" fmla="val 4334"/>
                <a:gd name="f45" fmla="val 20805"/>
                <a:gd name="f46" fmla="val 4343"/>
                <a:gd name="f47" fmla="val 20810"/>
                <a:gd name="f48" fmla="val 4352"/>
                <a:gd name="f49" fmla="val 4360"/>
                <a:gd name="f50" fmla="val 4368"/>
                <a:gd name="f51" fmla="val 4376"/>
                <a:gd name="f52" fmla="val 4384"/>
                <a:gd name="f53" fmla="val 20807"/>
                <a:gd name="f54" fmla="val 4405"/>
                <a:gd name="f55" fmla="val 4420"/>
                <a:gd name="f56" fmla="val 20780"/>
                <a:gd name="f57" fmla="val 4425"/>
                <a:gd name="f58" fmla="val 20758"/>
                <a:gd name="f59" fmla="val 4712"/>
                <a:gd name="f60" fmla="val 19220"/>
                <a:gd name="f61" fmla="val 4794"/>
                <a:gd name="f62" fmla="val 18152"/>
                <a:gd name="f63" fmla="val 4817"/>
                <a:gd name="f64" fmla="val 17766"/>
                <a:gd name="f65" fmla="val 4824"/>
                <a:gd name="f66" fmla="val 17622"/>
                <a:gd name="f67" fmla="val 4937"/>
                <a:gd name="f68" fmla="val 17504"/>
                <a:gd name="f69" fmla="val 5078"/>
                <a:gd name="f70" fmla="val 17488"/>
                <a:gd name="f71" fmla="val 5091"/>
                <a:gd name="f72" fmla="val 17487"/>
                <a:gd name="f73" fmla="val 5103"/>
                <a:gd name="f74" fmla="val 17486"/>
                <a:gd name="f75" fmla="val 5116"/>
                <a:gd name="f76" fmla="val 5161"/>
                <a:gd name="f77" fmla="val 5204"/>
                <a:gd name="f78" fmla="val 17496"/>
                <a:gd name="f79" fmla="val 5244"/>
                <a:gd name="f80" fmla="val 17517"/>
                <a:gd name="f81" fmla="val 5271"/>
                <a:gd name="f82" fmla="val 17531"/>
                <a:gd name="f83" fmla="val 5295"/>
                <a:gd name="f84" fmla="val 17548"/>
                <a:gd name="f85" fmla="val 5320"/>
                <a:gd name="f86" fmla="val 17572"/>
                <a:gd name="f87" fmla="val 5381"/>
                <a:gd name="f88" fmla="val 17632"/>
                <a:gd name="f89" fmla="val 5415"/>
                <a:gd name="f90" fmla="val 17719"/>
                <a:gd name="f91" fmla="val 5406"/>
                <a:gd name="f92" fmla="val 17806"/>
                <a:gd name="f93" fmla="val 5335"/>
                <a:gd name="f94" fmla="val 18623"/>
                <a:gd name="f95" fmla="val 5236"/>
                <a:gd name="f96" fmla="val 19454"/>
                <a:gd name="f97" fmla="val 5107"/>
                <a:gd name="f98" fmla="val 20271"/>
                <a:gd name="f99" fmla="val 5106"/>
                <a:gd name="f100" fmla="val 20297"/>
                <a:gd name="f101" fmla="val 5117"/>
                <a:gd name="f102" fmla="val 20324"/>
                <a:gd name="f103" fmla="val 5143"/>
                <a:gd name="f104" fmla="val 20337"/>
                <a:gd name="f105" fmla="val 5144"/>
                <a:gd name="f106" fmla="val 20338"/>
                <a:gd name="f107" fmla="val 5153"/>
                <a:gd name="f108" fmla="val 20341"/>
                <a:gd name="f109" fmla="val 20343"/>
                <a:gd name="f110" fmla="val 5170"/>
                <a:gd name="f111" fmla="val 5189"/>
                <a:gd name="f112" fmla="val 5207"/>
                <a:gd name="f113" fmla="val 20335"/>
                <a:gd name="f114" fmla="val 5221"/>
                <a:gd name="f115" fmla="val 20320"/>
                <a:gd name="f116" fmla="val 5481"/>
                <a:gd name="f117" fmla="val 19999"/>
                <a:gd name="f118" fmla="val 5899"/>
                <a:gd name="f119" fmla="val 19457"/>
                <a:gd name="f120" fmla="val 6361"/>
                <a:gd name="f121" fmla="val 18722"/>
                <a:gd name="f122" fmla="val 6362"/>
                <a:gd name="f123" fmla="val 18720"/>
                <a:gd name="f124" fmla="val 18716"/>
                <a:gd name="f125" fmla="val 7029"/>
                <a:gd name="f126" fmla="val 17659"/>
                <a:gd name="f127" fmla="val 7790"/>
                <a:gd name="f128" fmla="val 16202"/>
                <a:gd name="f129" fmla="val 8316"/>
                <a:gd name="f130" fmla="val 14458"/>
                <a:gd name="f131" fmla="val 9306"/>
                <a:gd name="f132" fmla="val 11174"/>
                <a:gd name="f133" fmla="val 6114"/>
                <a:gd name="f134" fmla="val 5727"/>
                <a:gd name="f135" fmla="val 550"/>
                <a:gd name="f136" fmla="val 5660"/>
                <a:gd name="f137" fmla="val 453"/>
                <a:gd name="f138" fmla="val 5589"/>
                <a:gd name="f139" fmla="val 358"/>
                <a:gd name="f140" fmla="val 5519"/>
                <a:gd name="f141" fmla="val 259"/>
                <a:gd name="f142" fmla="val 5512"/>
                <a:gd name="f143" fmla="val 251"/>
                <a:gd name="f144" fmla="val 5505"/>
                <a:gd name="f145" fmla="val 244"/>
                <a:gd name="f146" fmla="val 5496"/>
                <a:gd name="f147" fmla="val 238"/>
                <a:gd name="f148" fmla="val 5488"/>
                <a:gd name="f149" fmla="val 234"/>
                <a:gd name="f150" fmla="val 5480"/>
                <a:gd name="f151" fmla="val 232"/>
                <a:gd name="f152" fmla="val 5471"/>
                <a:gd name="f153" fmla="val 5461"/>
                <a:gd name="f154" fmla="val 5451"/>
                <a:gd name="f155" fmla="val 5441"/>
                <a:gd name="f156" fmla="val 5414"/>
                <a:gd name="f157" fmla="val 5399"/>
                <a:gd name="f158" fmla="val 279"/>
                <a:gd name="f159" fmla="val 5405"/>
                <a:gd name="f160" fmla="val 308"/>
                <a:gd name="f161" fmla="val 5814"/>
                <a:gd name="f162" fmla="val 2273"/>
                <a:gd name="f163" fmla="val 7051"/>
                <a:gd name="f164" fmla="val 9160"/>
                <a:gd name="f165" fmla="val 5720"/>
                <a:gd name="f166" fmla="val 15338"/>
                <a:gd name="f167" fmla="val 5718"/>
                <a:gd name="f168" fmla="val 15354"/>
                <a:gd name="f169" fmla="val 5707"/>
                <a:gd name="f170" fmla="val 15368"/>
                <a:gd name="f171" fmla="val 5693"/>
                <a:gd name="f172" fmla="val 15378"/>
                <a:gd name="f173" fmla="val 5682"/>
                <a:gd name="f174" fmla="val 15384"/>
                <a:gd name="f175" fmla="val 5672"/>
                <a:gd name="f176" fmla="val 15388"/>
                <a:gd name="f177" fmla="val 5662"/>
                <a:gd name="f178" fmla="val 5657"/>
                <a:gd name="f179" fmla="val 5652"/>
                <a:gd name="f180" fmla="val 15387"/>
                <a:gd name="f181" fmla="val 5647"/>
                <a:gd name="f182" fmla="val 15385"/>
                <a:gd name="f183" fmla="val 5646"/>
                <a:gd name="f184" fmla="val 15386"/>
                <a:gd name="f185" fmla="val 5645"/>
                <a:gd name="f186" fmla="val 5644"/>
                <a:gd name="f187" fmla="val 5642"/>
                <a:gd name="f188" fmla="val 5641"/>
                <a:gd name="f189" fmla="val 5640"/>
                <a:gd name="f190" fmla="val 5604"/>
                <a:gd name="f191" fmla="val 15366"/>
                <a:gd name="f192" fmla="val 5592"/>
                <a:gd name="f193" fmla="val 5597"/>
                <a:gd name="f194" fmla="val 15311"/>
                <a:gd name="f195" fmla="val 7003"/>
                <a:gd name="f196" fmla="val 8791"/>
                <a:gd name="f197" fmla="val 5528"/>
                <a:gd name="f198" fmla="val 1453"/>
                <a:gd name="f199" fmla="val 50"/>
                <a:gd name="f200" fmla="val 5219"/>
                <a:gd name="f201" fmla="val 5206"/>
                <a:gd name="f202" fmla="val 16"/>
                <a:gd name="f203" fmla="val 5186"/>
                <a:gd name="f204" fmla="val 7"/>
                <a:gd name="f205" fmla="val 5180"/>
                <a:gd name="f206" fmla="val 5"/>
                <a:gd name="f207" fmla="val 5176"/>
                <a:gd name="f208" fmla="val 2"/>
                <a:gd name="f209" fmla="val 5169"/>
                <a:gd name="f210" fmla="val 5164"/>
                <a:gd name="f211" fmla="val 5160"/>
                <a:gd name="f212" fmla="*/ f0 1 9642"/>
                <a:gd name="f213" fmla="*/ f1 1 20812"/>
                <a:gd name="f214" fmla="val f2"/>
                <a:gd name="f215" fmla="val f3"/>
                <a:gd name="f216" fmla="val f4"/>
                <a:gd name="f217" fmla="+- f216 0 f214"/>
                <a:gd name="f218" fmla="+- f215 0 f214"/>
                <a:gd name="f219" fmla="*/ f218 1 9642"/>
                <a:gd name="f220" fmla="*/ f217 1 20812"/>
                <a:gd name="f221" fmla="*/ f214 1 f219"/>
                <a:gd name="f222" fmla="*/ f215 1 f219"/>
                <a:gd name="f223" fmla="*/ f214 1 f220"/>
                <a:gd name="f224" fmla="*/ f216 1 f220"/>
                <a:gd name="f225" fmla="*/ f221 f212 1"/>
                <a:gd name="f226" fmla="*/ f222 f212 1"/>
                <a:gd name="f227" fmla="*/ f224 f213 1"/>
                <a:gd name="f228" fmla="*/ f223 f2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5" t="f228" r="f226" b="f227"/>
              <a:pathLst>
                <a:path w="9642" h="208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3" y="f32"/>
                    <a:pt x="f34" y="f32"/>
                    <a:pt x="f34" y="f32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2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47"/>
                    <a:pt x="f52" y="f53"/>
                  </a:cubicBezTo>
                  <a:cubicBezTo>
                    <a:pt x="f54" y="f40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lnTo>
                    <a:pt x="f105" y="f106"/>
                  </a:lnTo>
                  <a:cubicBezTo>
                    <a:pt x="f107" y="f108"/>
                    <a:pt x="f76" y="f109"/>
                    <a:pt x="f110" y="f109"/>
                  </a:cubicBezTo>
                  <a:cubicBezTo>
                    <a:pt x="f111" y="f109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2" y="f123"/>
                    <a:pt x="f122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3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1"/>
                  </a:cubicBezTo>
                  <a:cubicBezTo>
                    <a:pt x="f153" y="f151"/>
                    <a:pt x="f154" y="f149"/>
                    <a:pt x="f155" y="f147"/>
                  </a:cubicBezTo>
                  <a:cubicBezTo>
                    <a:pt x="f156" y="f143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6"/>
                  </a:cubicBezTo>
                  <a:cubicBezTo>
                    <a:pt x="f178" y="f176"/>
                    <a:pt x="f179" y="f180"/>
                    <a:pt x="f181" y="f182"/>
                  </a:cubicBezTo>
                  <a:cubicBezTo>
                    <a:pt x="f183" y="f184"/>
                    <a:pt x="f185" y="f184"/>
                    <a:pt x="f186" y="f184"/>
                  </a:cubicBezTo>
                  <a:cubicBezTo>
                    <a:pt x="f187" y="f184"/>
                    <a:pt x="f188" y="f182"/>
                    <a:pt x="f189" y="f174"/>
                  </a:cubicBezTo>
                  <a:cubicBezTo>
                    <a:pt x="f190" y="f191"/>
                    <a:pt x="f192" y="f166"/>
                    <a:pt x="f193" y="f194"/>
                  </a:cubicBezTo>
                  <a:cubicBezTo>
                    <a:pt x="f195" y="f196"/>
                    <a:pt x="f197" y="f198"/>
                    <a:pt x="f114" y="f199"/>
                  </a:cubicBezTo>
                  <a:cubicBezTo>
                    <a:pt x="f200" y="f10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08"/>
                  </a:cubicBezTo>
                  <a:cubicBezTo>
                    <a:pt x="f210" y="f25"/>
                    <a:pt x="f211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4867;p66">
              <a:extLst>
                <a:ext uri="{FF2B5EF4-FFF2-40B4-BE49-F238E27FC236}">
                  <a16:creationId xmlns:a16="http://schemas.microsoft.com/office/drawing/2014/main" id="{82248F63-D28F-48B6-9C14-DB4184EC8BE3}"/>
                </a:ext>
              </a:extLst>
            </p:cNvPr>
            <p:cNvSpPr/>
            <p:nvPr/>
          </p:nvSpPr>
          <p:spPr>
            <a:xfrm rot="18074332">
              <a:off x="8201930" y="1456501"/>
              <a:ext cx="537813" cy="826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312"/>
                <a:gd name="f4" fmla="val 28131"/>
                <a:gd name="f5" fmla="val 18141"/>
                <a:gd name="f6" fmla="val 18134"/>
                <a:gd name="f7" fmla="val 18127"/>
                <a:gd name="f8" fmla="val 1"/>
                <a:gd name="f9" fmla="val 18119"/>
                <a:gd name="f10" fmla="val 2"/>
                <a:gd name="f11" fmla="val 18038"/>
                <a:gd name="f12" fmla="val 10"/>
                <a:gd name="f13" fmla="val 17976"/>
                <a:gd name="f14" fmla="val 78"/>
                <a:gd name="f15" fmla="val 17970"/>
                <a:gd name="f16" fmla="val 160"/>
                <a:gd name="f17" fmla="val 17949"/>
                <a:gd name="f18" fmla="val 573"/>
                <a:gd name="f19" fmla="val 17860"/>
                <a:gd name="f20" fmla="val 1709"/>
                <a:gd name="f21" fmla="val 17543"/>
                <a:gd name="f22" fmla="val 3348"/>
                <a:gd name="f23" fmla="val 17541"/>
                <a:gd name="f24" fmla="val 3351"/>
                <a:gd name="f25" fmla="val 17534"/>
                <a:gd name="f26" fmla="val 3392"/>
                <a:gd name="f27" fmla="val 3395"/>
                <a:gd name="f28" fmla="val 17019"/>
                <a:gd name="f29" fmla="val 6036"/>
                <a:gd name="f30" fmla="val 15875"/>
                <a:gd name="f31" fmla="val 10089"/>
                <a:gd name="f32" fmla="val 13360"/>
                <a:gd name="f33" fmla="val 14418"/>
                <a:gd name="f34" fmla="val 13340"/>
                <a:gd name="f35" fmla="val 14472"/>
                <a:gd name="f36" fmla="val 13324"/>
                <a:gd name="f37" fmla="val 14495"/>
                <a:gd name="f38" fmla="val 13319"/>
                <a:gd name="f39" fmla="val 14501"/>
                <a:gd name="f40" fmla="val 13306"/>
                <a:gd name="f41" fmla="val 14513"/>
                <a:gd name="f42" fmla="val 13303"/>
                <a:gd name="f43" fmla="val 14520"/>
                <a:gd name="f44" fmla="val 11197"/>
                <a:gd name="f45" fmla="val 18116"/>
                <a:gd name="f46" fmla="val 8472"/>
                <a:gd name="f47" fmla="val 21325"/>
                <a:gd name="f48" fmla="val 5208"/>
                <a:gd name="f49" fmla="val 24055"/>
                <a:gd name="f50" fmla="val 5186"/>
                <a:gd name="f51" fmla="val 24078"/>
                <a:gd name="f52" fmla="val 3635"/>
                <a:gd name="f53" fmla="val 25371"/>
                <a:gd name="f54" fmla="val 1954"/>
                <a:gd name="f55" fmla="val 26563"/>
                <a:gd name="f56" fmla="val 183"/>
                <a:gd name="f57" fmla="val 27629"/>
                <a:gd name="f58" fmla="val 87"/>
                <a:gd name="f59" fmla="val 27686"/>
                <a:gd name="f60" fmla="val 22"/>
                <a:gd name="f61" fmla="val 27786"/>
                <a:gd name="f62" fmla="val 9"/>
                <a:gd name="f63" fmla="val 27889"/>
                <a:gd name="f64" fmla="val 27964"/>
                <a:gd name="f65" fmla="val 28030"/>
                <a:gd name="f66" fmla="val 67"/>
                <a:gd name="f67" fmla="val 28074"/>
                <a:gd name="f68" fmla="val 80"/>
                <a:gd name="f69" fmla="val 28088"/>
                <a:gd name="f70" fmla="val 96"/>
                <a:gd name="f71" fmla="val 28099"/>
                <a:gd name="f72" fmla="val 114"/>
                <a:gd name="f73" fmla="val 28108"/>
                <a:gd name="f74" fmla="val 144"/>
                <a:gd name="f75" fmla="val 28123"/>
                <a:gd name="f76" fmla="val 177"/>
                <a:gd name="f77" fmla="val 213"/>
                <a:gd name="f78" fmla="val 261"/>
                <a:gd name="f79" fmla="val 311"/>
                <a:gd name="f80" fmla="val 28118"/>
                <a:gd name="f81" fmla="val 359"/>
                <a:gd name="f82" fmla="val 28092"/>
                <a:gd name="f83" fmla="val 2025"/>
                <a:gd name="f84" fmla="val 27199"/>
                <a:gd name="f85" fmla="val 16680"/>
                <a:gd name="f86" fmla="val 18846"/>
                <a:gd name="f87" fmla="val 18309"/>
                <a:gd name="f88" fmla="val 184"/>
                <a:gd name="f89" fmla="val 135"/>
                <a:gd name="f90" fmla="val 18295"/>
                <a:gd name="f91" fmla="val 84"/>
                <a:gd name="f92" fmla="val 18256"/>
                <a:gd name="f93" fmla="val 49"/>
                <a:gd name="f94" fmla="val 18245"/>
                <a:gd name="f95" fmla="val 37"/>
                <a:gd name="f96" fmla="val 18231"/>
                <a:gd name="f97" fmla="val 26"/>
                <a:gd name="f98" fmla="val 18216"/>
                <a:gd name="f99" fmla="val 19"/>
                <a:gd name="f100" fmla="val 18194"/>
                <a:gd name="f101" fmla="val 6"/>
                <a:gd name="f102" fmla="val 18168"/>
                <a:gd name="f103" fmla="*/ f0 1 18312"/>
                <a:gd name="f104" fmla="*/ f1 1 28131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18312"/>
                <a:gd name="f111" fmla="*/ f108 1 28131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18312" h="2813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5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2" y="f64"/>
                    <a:pt x="f60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4"/>
                    <a:pt x="f77" y="f4"/>
                  </a:cubicBezTo>
                  <a:cubicBezTo>
                    <a:pt x="f78" y="f4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3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4868;p66">
              <a:extLst>
                <a:ext uri="{FF2B5EF4-FFF2-40B4-BE49-F238E27FC236}">
                  <a16:creationId xmlns:a16="http://schemas.microsoft.com/office/drawing/2014/main" id="{D7D7FF02-1553-48F3-BACC-0642C79CE052}"/>
                </a:ext>
              </a:extLst>
            </p:cNvPr>
            <p:cNvSpPr/>
            <p:nvPr/>
          </p:nvSpPr>
          <p:spPr>
            <a:xfrm rot="18074332">
              <a:off x="8506879" y="1756623"/>
              <a:ext cx="508653" cy="120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19"/>
                <a:gd name="f4" fmla="val 4088"/>
                <a:gd name="f5" fmla="val 9580"/>
                <a:gd name="f6" fmla="val 6783"/>
                <a:gd name="f7" fmla="val 3490"/>
                <a:gd name="f8" fmla="val 897"/>
                <a:gd name="f9" fmla="val 29"/>
                <a:gd name="f10" fmla="val 3699"/>
                <a:gd name="f11" fmla="val 9"/>
                <a:gd name="f12" fmla="val 3712"/>
                <a:gd name="f13" fmla="val 3739"/>
                <a:gd name="f14" fmla="val 3763"/>
                <a:gd name="f15" fmla="val 13"/>
                <a:gd name="f16" fmla="val 3779"/>
                <a:gd name="f17" fmla="val 24"/>
                <a:gd name="f18" fmla="val 3793"/>
                <a:gd name="f19" fmla="val 41"/>
                <a:gd name="f20" fmla="val 3803"/>
                <a:gd name="f21" fmla="val 49"/>
                <a:gd name="f22" fmla="val 3806"/>
                <a:gd name="f23" fmla="val 51"/>
                <a:gd name="f24" fmla="val 3809"/>
                <a:gd name="f25" fmla="val 60"/>
                <a:gd name="f26" fmla="val 3810"/>
                <a:gd name="f27" fmla="val 1195"/>
                <a:gd name="f28" fmla="val 4007"/>
                <a:gd name="f29" fmla="val 2489"/>
                <a:gd name="f30" fmla="val 4087"/>
                <a:gd name="f31" fmla="val 3848"/>
                <a:gd name="f32" fmla="val 9285"/>
                <a:gd name="f33" fmla="val 15765"/>
                <a:gd name="f34" fmla="val 2798"/>
                <a:gd name="f35" fmla="val 17266"/>
                <a:gd name="f36" fmla="val 2480"/>
                <a:gd name="f37" fmla="val 17290"/>
                <a:gd name="f38" fmla="val 2476"/>
                <a:gd name="f39" fmla="val 17309"/>
                <a:gd name="f40" fmla="val 2457"/>
                <a:gd name="f41" fmla="val 17316"/>
                <a:gd name="f42" fmla="val 2431"/>
                <a:gd name="f43" fmla="val 2409"/>
                <a:gd name="f44" fmla="val 17310"/>
                <a:gd name="f45" fmla="val 2380"/>
                <a:gd name="f46" fmla="val 17289"/>
                <a:gd name="f47" fmla="val 2367"/>
                <a:gd name="f48" fmla="val 17011"/>
                <a:gd name="f49" fmla="val 2175"/>
                <a:gd name="f50" fmla="val 16546"/>
                <a:gd name="f51" fmla="val 1880"/>
                <a:gd name="f52" fmla="val 15913"/>
                <a:gd name="f53" fmla="val 1557"/>
                <a:gd name="f54" fmla="val 14434"/>
                <a:gd name="f55" fmla="val 805"/>
                <a:gd name="f56" fmla="val 12230"/>
                <a:gd name="f57" fmla="*/ f0 1 17319"/>
                <a:gd name="f58" fmla="*/ f1 1 4088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7319"/>
                <a:gd name="f65" fmla="*/ f62 1 4088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7319" h="408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1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4869;p66">
              <a:extLst>
                <a:ext uri="{FF2B5EF4-FFF2-40B4-BE49-F238E27FC236}">
                  <a16:creationId xmlns:a16="http://schemas.microsoft.com/office/drawing/2014/main" id="{ABD04560-D2AE-4DC8-BFBE-2B84FFE0251F}"/>
                </a:ext>
              </a:extLst>
            </p:cNvPr>
            <p:cNvSpPr/>
            <p:nvPr/>
          </p:nvSpPr>
          <p:spPr>
            <a:xfrm rot="18074332">
              <a:off x="8576649" y="1796587"/>
              <a:ext cx="498137" cy="1140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961"/>
                <a:gd name="f4" fmla="val 3882"/>
                <a:gd name="f5" fmla="val 16890"/>
                <a:gd name="f6" fmla="val 16886"/>
                <a:gd name="f7" fmla="val 16882"/>
                <a:gd name="f8" fmla="val 1"/>
                <a:gd name="f9" fmla="val 16878"/>
                <a:gd name="f10" fmla="val 2"/>
                <a:gd name="f11" fmla="val 15401"/>
                <a:gd name="f12" fmla="val 309"/>
                <a:gd name="f13" fmla="val 8947"/>
                <a:gd name="f14" fmla="val 1574"/>
                <a:gd name="f15" fmla="val 3555"/>
                <a:gd name="f16" fmla="val 2316"/>
                <a:gd name="f17" fmla="val 1134"/>
                <a:gd name="f18" fmla="val 1507"/>
                <a:gd name="f19" fmla="val 80"/>
                <a:gd name="f20" fmla="val 1346"/>
                <a:gd name="f21" fmla="val 78"/>
                <a:gd name="f22" fmla="val 76"/>
                <a:gd name="f23" fmla="val 74"/>
                <a:gd name="f24" fmla="val 45"/>
                <a:gd name="f25" fmla="val 20"/>
                <a:gd name="f26" fmla="val 1364"/>
                <a:gd name="f27" fmla="val 12"/>
                <a:gd name="f28" fmla="val 1389"/>
                <a:gd name="f29" fmla="val 1418"/>
                <a:gd name="f30" fmla="val 9"/>
                <a:gd name="f31" fmla="val 1448"/>
                <a:gd name="f32" fmla="val 35"/>
                <a:gd name="f33" fmla="val 1465"/>
                <a:gd name="f34" fmla="val 230"/>
                <a:gd name="f35" fmla="val 1590"/>
                <a:gd name="f36" fmla="val 506"/>
                <a:gd name="f37" fmla="val 1764"/>
                <a:gd name="f38" fmla="val 851"/>
                <a:gd name="f39" fmla="val 1956"/>
                <a:gd name="f40" fmla="val 1017"/>
                <a:gd name="f41" fmla="val 2049"/>
                <a:gd name="f42" fmla="val 1198"/>
                <a:gd name="f43" fmla="val 2147"/>
                <a:gd name="f44" fmla="val 1392"/>
                <a:gd name="f45" fmla="val 2245"/>
                <a:gd name="f46" fmla="val 2943"/>
                <a:gd name="f47" fmla="val 3033"/>
                <a:gd name="f48" fmla="val 5230"/>
                <a:gd name="f49" fmla="val 3881"/>
                <a:gd name="f50" fmla="val 7883"/>
                <a:gd name="f51" fmla="val 10605"/>
                <a:gd name="f52" fmla="val 13713"/>
                <a:gd name="f53" fmla="val 2989"/>
                <a:gd name="f54" fmla="val 16808"/>
                <a:gd name="f55" fmla="val 221"/>
                <a:gd name="f56" fmla="val 16849"/>
                <a:gd name="f57" fmla="val 186"/>
                <a:gd name="f58" fmla="val 16891"/>
                <a:gd name="f59" fmla="val 150"/>
                <a:gd name="f60" fmla="val 16933"/>
                <a:gd name="f61" fmla="val 110"/>
                <a:gd name="f62" fmla="val 16955"/>
                <a:gd name="f63" fmla="val 93"/>
                <a:gd name="f64" fmla="val 62"/>
                <a:gd name="f65" fmla="val 16949"/>
                <a:gd name="f66" fmla="val 36"/>
                <a:gd name="f67" fmla="val 16942"/>
                <a:gd name="f68" fmla="val 23"/>
                <a:gd name="f69" fmla="val 16932"/>
                <a:gd name="f70" fmla="val 15"/>
                <a:gd name="f71" fmla="val 16921"/>
                <a:gd name="f72" fmla="val 16910"/>
                <a:gd name="f73" fmla="val 4"/>
                <a:gd name="f74" fmla="val 16901"/>
                <a:gd name="f75" fmla="*/ f0 1 16961"/>
                <a:gd name="f76" fmla="*/ f1 1 3882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16961"/>
                <a:gd name="f83" fmla="*/ f80 1 3882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16961" h="388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0"/>
                    <a:pt x="f22" y="f20"/>
                    <a:pt x="f23" y="f20"/>
                  </a:cubicBezTo>
                  <a:cubicBezTo>
                    <a:pt x="f24" y="f20"/>
                    <a:pt x="f25" y="f26"/>
                    <a:pt x="f27" y="f28"/>
                  </a:cubicBezTo>
                  <a:cubicBezTo>
                    <a:pt x="f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3" y="f64"/>
                    <a:pt x="f65" y="f66"/>
                  </a:cubicBezTo>
                  <a:cubicBezTo>
                    <a:pt x="f67" y="f68"/>
                    <a:pt x="f69" y="f70"/>
                    <a:pt x="f71" y="f30"/>
                  </a:cubicBezTo>
                  <a:cubicBezTo>
                    <a:pt x="f72" y="f73"/>
                    <a:pt x="f74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4870;p66">
              <a:extLst>
                <a:ext uri="{FF2B5EF4-FFF2-40B4-BE49-F238E27FC236}">
                  <a16:creationId xmlns:a16="http://schemas.microsoft.com/office/drawing/2014/main" id="{6F29DECF-B390-4EB9-B90F-84062317AC63}"/>
                </a:ext>
              </a:extLst>
            </p:cNvPr>
            <p:cNvSpPr/>
            <p:nvPr/>
          </p:nvSpPr>
          <p:spPr>
            <a:xfrm rot="18074332">
              <a:off x="8324356" y="1858794"/>
              <a:ext cx="161766" cy="4404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08"/>
                <a:gd name="f4" fmla="val 14997"/>
                <a:gd name="f5" fmla="val 2740"/>
                <a:gd name="f6" fmla="val 2712"/>
                <a:gd name="f7" fmla="val 2683"/>
                <a:gd name="f8" fmla="val 16"/>
                <a:gd name="f9" fmla="val 2671"/>
                <a:gd name="f10" fmla="val 42"/>
                <a:gd name="f11" fmla="val 2644"/>
                <a:gd name="f12" fmla="val 102"/>
                <a:gd name="f13" fmla="val 2615"/>
                <a:gd name="f14" fmla="val 166"/>
                <a:gd name="f15" fmla="val 2585"/>
                <a:gd name="f16" fmla="val 237"/>
                <a:gd name="f17" fmla="val 2584"/>
                <a:gd name="f18" fmla="val 240"/>
                <a:gd name="f19" fmla="val 1745"/>
                <a:gd name="f20" fmla="val 2174"/>
                <a:gd name="f21" fmla="val 7605"/>
                <a:gd name="f22" fmla="val 3727"/>
                <a:gd name="f23" fmla="val 12976"/>
                <a:gd name="f24" fmla="val 4194"/>
                <a:gd name="f25" fmla="val 13648"/>
                <a:gd name="f26" fmla="val 4744"/>
                <a:gd name="f27" fmla="val 14317"/>
                <a:gd name="f28" fmla="val 5392"/>
                <a:gd name="f29" fmla="val 14979"/>
                <a:gd name="f30" fmla="val 5398"/>
                <a:gd name="f31" fmla="val 14984"/>
                <a:gd name="f32" fmla="val 5402"/>
                <a:gd name="f33" fmla="val 14986"/>
                <a:gd name="f34" fmla="val 5409"/>
                <a:gd name="f35" fmla="val 14989"/>
                <a:gd name="f36" fmla="val 5417"/>
                <a:gd name="f37" fmla="val 14994"/>
                <a:gd name="f38" fmla="val 5427"/>
                <a:gd name="f39" fmla="val 14996"/>
                <a:gd name="f40" fmla="val 5436"/>
                <a:gd name="f41" fmla="val 5450"/>
                <a:gd name="f42" fmla="val 5464"/>
                <a:gd name="f43" fmla="val 14991"/>
                <a:gd name="f44" fmla="val 5476"/>
                <a:gd name="f45" fmla="val 14982"/>
                <a:gd name="f46" fmla="val 5503"/>
                <a:gd name="f47" fmla="val 14965"/>
                <a:gd name="f48" fmla="val 5507"/>
                <a:gd name="f49" fmla="val 14931"/>
                <a:gd name="f50" fmla="val 5493"/>
                <a:gd name="f51" fmla="val 14902"/>
                <a:gd name="f52" fmla="val 2679"/>
                <a:gd name="f53" fmla="val 9696"/>
                <a:gd name="f54" fmla="val 2715"/>
                <a:gd name="f55" fmla="val 2229"/>
                <a:gd name="f56" fmla="val 2793"/>
                <a:gd name="f57" fmla="val 66"/>
                <a:gd name="f58" fmla="val 2794"/>
                <a:gd name="f59" fmla="val 2780"/>
                <a:gd name="f60" fmla="val 19"/>
                <a:gd name="f61" fmla="val 2757"/>
                <a:gd name="f62" fmla="val 6"/>
                <a:gd name="f63" fmla="val 2752"/>
                <a:gd name="f64" fmla="val 5"/>
                <a:gd name="f65" fmla="val 2746"/>
                <a:gd name="f66" fmla="val 2743"/>
                <a:gd name="f67" fmla="val 2742"/>
                <a:gd name="f68" fmla="val 2741"/>
                <a:gd name="f69" fmla="*/ f0 1 5508"/>
                <a:gd name="f70" fmla="*/ f1 1 14997"/>
                <a:gd name="f71" fmla="val f2"/>
                <a:gd name="f72" fmla="val f3"/>
                <a:gd name="f73" fmla="val f4"/>
                <a:gd name="f74" fmla="+- f73 0 f71"/>
                <a:gd name="f75" fmla="+- f72 0 f71"/>
                <a:gd name="f76" fmla="*/ f75 1 5508"/>
                <a:gd name="f77" fmla="*/ f74 1 14997"/>
                <a:gd name="f78" fmla="*/ f71 1 f76"/>
                <a:gd name="f79" fmla="*/ f72 1 f76"/>
                <a:gd name="f80" fmla="*/ f71 1 f77"/>
                <a:gd name="f81" fmla="*/ f73 1 f77"/>
                <a:gd name="f82" fmla="*/ f78 f69 1"/>
                <a:gd name="f83" fmla="*/ f79 f69 1"/>
                <a:gd name="f84" fmla="*/ f81 f70 1"/>
                <a:gd name="f85" fmla="*/ f8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5508" h="1499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10"/>
                    <a:pt x="f59" y="f60"/>
                    <a:pt x="f61" y="f62"/>
                  </a:cubicBezTo>
                  <a:cubicBezTo>
                    <a:pt x="f63" y="f64"/>
                    <a:pt x="f65" y="f64"/>
                    <a:pt x="f66" y="f2"/>
                  </a:cubicBezTo>
                  <a:cubicBezTo>
                    <a:pt x="f67" y="f2"/>
                    <a:pt x="f68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4871;p66">
              <a:extLst>
                <a:ext uri="{FF2B5EF4-FFF2-40B4-BE49-F238E27FC236}">
                  <a16:creationId xmlns:a16="http://schemas.microsoft.com/office/drawing/2014/main" id="{C02D3DF3-1019-4099-9520-940F2CE8B532}"/>
                </a:ext>
              </a:extLst>
            </p:cNvPr>
            <p:cNvSpPr/>
            <p:nvPr/>
          </p:nvSpPr>
          <p:spPr>
            <a:xfrm rot="18074332">
              <a:off x="8349379" y="1753319"/>
              <a:ext cx="229614" cy="4644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18"/>
                <a:gd name="f4" fmla="val 15814"/>
                <a:gd name="f5" fmla="val 390"/>
                <a:gd name="f6" fmla="val 1"/>
                <a:gd name="f7" fmla="val 382"/>
                <a:gd name="f8" fmla="val 373"/>
                <a:gd name="f9" fmla="val 3"/>
                <a:gd name="f10" fmla="val 364"/>
                <a:gd name="f11" fmla="val 6"/>
                <a:gd name="f12" fmla="val 343"/>
                <a:gd name="f13" fmla="val 17"/>
                <a:gd name="f14" fmla="val 328"/>
                <a:gd name="f15" fmla="val 39"/>
                <a:gd name="f16" fmla="val 326"/>
                <a:gd name="f17" fmla="val 63"/>
                <a:gd name="f18" fmla="val 244"/>
                <a:gd name="f19" fmla="val 1721"/>
                <a:gd name="f20" fmla="val 10282"/>
                <a:gd name="f21" fmla="val 3340"/>
                <a:gd name="f22" fmla="val 15782"/>
                <a:gd name="f23" fmla="val 3346"/>
                <a:gd name="f24" fmla="val 15794"/>
                <a:gd name="f25" fmla="val 3355"/>
                <a:gd name="f26" fmla="val 15801"/>
                <a:gd name="f27" fmla="val 3365"/>
                <a:gd name="f28" fmla="val 15807"/>
                <a:gd name="f29" fmla="val 3375"/>
                <a:gd name="f30" fmla="val 15811"/>
                <a:gd name="f31" fmla="val 3385"/>
                <a:gd name="f32" fmla="val 3396"/>
                <a:gd name="f33" fmla="val 3419"/>
                <a:gd name="f34" fmla="val 3440"/>
                <a:gd name="f35" fmla="val 15799"/>
                <a:gd name="f36" fmla="val 3452"/>
                <a:gd name="f37" fmla="val 15778"/>
                <a:gd name="f38" fmla="val 4242"/>
                <a:gd name="f39" fmla="val 14206"/>
                <a:gd name="f40" fmla="val 6063"/>
                <a:gd name="f41" fmla="val 432"/>
                <a:gd name="f42" fmla="val 14"/>
                <a:gd name="f43" fmla="val 418"/>
                <a:gd name="f44" fmla="val 7"/>
                <a:gd name="f45" fmla="val 409"/>
                <a:gd name="f46" fmla="val 400"/>
                <a:gd name="f47" fmla="*/ f0 1 7818"/>
                <a:gd name="f48" fmla="*/ f1 1 15814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7818"/>
                <a:gd name="f55" fmla="*/ f52 1 15814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7818" h="158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3" y="f40"/>
                    <a:pt x="f41" y="f42"/>
                  </a:cubicBezTo>
                  <a:lnTo>
                    <a:pt x="f43" y="f44"/>
                  </a:lnTo>
                  <a:cubicBezTo>
                    <a:pt x="f45" y="f9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4872;p66">
              <a:extLst>
                <a:ext uri="{FF2B5EF4-FFF2-40B4-BE49-F238E27FC236}">
                  <a16:creationId xmlns:a16="http://schemas.microsoft.com/office/drawing/2014/main" id="{5E1E1020-0D6E-4583-AD9C-DF4BD1D321D8}"/>
                </a:ext>
              </a:extLst>
            </p:cNvPr>
            <p:cNvSpPr/>
            <p:nvPr/>
          </p:nvSpPr>
          <p:spPr>
            <a:xfrm rot="18074332">
              <a:off x="8196758" y="1451407"/>
              <a:ext cx="548301" cy="8363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69"/>
                <a:gd name="f4" fmla="val 28477"/>
                <a:gd name="f5" fmla="val 18321"/>
                <a:gd name="f6" fmla="val 221"/>
                <a:gd name="f7" fmla="val 18351"/>
                <a:gd name="f8" fmla="val 18382"/>
                <a:gd name="f9" fmla="val 232"/>
                <a:gd name="f10" fmla="val 18405"/>
                <a:gd name="f11" fmla="val 254"/>
                <a:gd name="f12" fmla="val 18432"/>
                <a:gd name="f13" fmla="val 281"/>
                <a:gd name="f14" fmla="val 18446"/>
                <a:gd name="f15" fmla="val 316"/>
                <a:gd name="f16" fmla="val 18443"/>
                <a:gd name="f17" fmla="val 353"/>
                <a:gd name="f18" fmla="val 16815"/>
                <a:gd name="f19" fmla="val 18988"/>
                <a:gd name="f20" fmla="val 2181"/>
                <a:gd name="f21" fmla="val 27333"/>
                <a:gd name="f22" fmla="val 519"/>
                <a:gd name="f23" fmla="val 28223"/>
                <a:gd name="f24" fmla="val 478"/>
                <a:gd name="f25" fmla="val 28246"/>
                <a:gd name="f26" fmla="val 436"/>
                <a:gd name="f27" fmla="val 28257"/>
                <a:gd name="f28" fmla="val 397"/>
                <a:gd name="f29" fmla="val 352"/>
                <a:gd name="f30" fmla="val 311"/>
                <a:gd name="f31" fmla="val 28242"/>
                <a:gd name="f32" fmla="val 280"/>
                <a:gd name="f33" fmla="val 28213"/>
                <a:gd name="f34" fmla="val 28165"/>
                <a:gd name="f35" fmla="val 28100"/>
                <a:gd name="f36" fmla="val 236"/>
                <a:gd name="f37" fmla="val 28065"/>
                <a:gd name="f38" fmla="val 246"/>
                <a:gd name="f39" fmla="val 27976"/>
                <a:gd name="f40" fmla="val 303"/>
                <a:gd name="f41" fmla="val 27889"/>
                <a:gd name="f42" fmla="val 387"/>
                <a:gd name="f43" fmla="val 27839"/>
                <a:gd name="f44" fmla="val 16757"/>
                <a:gd name="f45" fmla="val 17973"/>
                <a:gd name="f46" fmla="val 18097"/>
                <a:gd name="f47" fmla="val 2112"/>
                <a:gd name="f48" fmla="val 18197"/>
                <a:gd name="f49" fmla="val 336"/>
                <a:gd name="f50" fmla="val 18201"/>
                <a:gd name="f51" fmla="val 275"/>
                <a:gd name="f52" fmla="val 18245"/>
                <a:gd name="f53" fmla="val 228"/>
                <a:gd name="f54" fmla="val 18306"/>
                <a:gd name="f55" fmla="val 18318"/>
                <a:gd name="f56" fmla="val 1"/>
                <a:gd name="f57" fmla="val 18305"/>
                <a:gd name="f58" fmla="val 18291"/>
                <a:gd name="f59" fmla="val 18277"/>
                <a:gd name="f60" fmla="val 3"/>
                <a:gd name="f61" fmla="val 18111"/>
                <a:gd name="f62" fmla="val 23"/>
                <a:gd name="f63" fmla="val 17985"/>
                <a:gd name="f64" fmla="val 157"/>
                <a:gd name="f65" fmla="val 17976"/>
                <a:gd name="f66" fmla="val 324"/>
                <a:gd name="f67" fmla="val 17878"/>
                <a:gd name="f68" fmla="val 2088"/>
                <a:gd name="f69" fmla="val 16545"/>
                <a:gd name="f70" fmla="val 17842"/>
                <a:gd name="f71" fmla="val 271"/>
                <a:gd name="f72" fmla="val 27652"/>
                <a:gd name="f73" fmla="val 129"/>
                <a:gd name="f74" fmla="val 27738"/>
                <a:gd name="f75" fmla="val 32"/>
                <a:gd name="f76" fmla="val 27882"/>
                <a:gd name="f77" fmla="val 15"/>
                <a:gd name="f78" fmla="val 28041"/>
                <a:gd name="f79" fmla="val 28166"/>
                <a:gd name="f80" fmla="val 41"/>
                <a:gd name="f81" fmla="val 28288"/>
                <a:gd name="f82" fmla="val 125"/>
                <a:gd name="f83" fmla="val 28370"/>
                <a:gd name="f84" fmla="val 199"/>
                <a:gd name="f85" fmla="val 28441"/>
                <a:gd name="f86" fmla="val 293"/>
                <a:gd name="f87" fmla="val 394"/>
                <a:gd name="f88" fmla="val 469"/>
                <a:gd name="f89" fmla="val 548"/>
                <a:gd name="f90" fmla="val 28457"/>
                <a:gd name="f91" fmla="val 622"/>
                <a:gd name="f92" fmla="val 28417"/>
                <a:gd name="f93" fmla="val 2295"/>
                <a:gd name="f94" fmla="val 27523"/>
                <a:gd name="f95" fmla="val 17022"/>
                <a:gd name="f96" fmla="val 19123"/>
                <a:gd name="f97" fmla="val 18660"/>
                <a:gd name="f98" fmla="val 373"/>
                <a:gd name="f99" fmla="val 18668"/>
                <a:gd name="f100" fmla="val 18631"/>
                <a:gd name="f101" fmla="val 171"/>
                <a:gd name="f102" fmla="val 18557"/>
                <a:gd name="f103" fmla="val 97"/>
                <a:gd name="f104" fmla="val 18492"/>
                <a:gd name="f105" fmla="val 35"/>
                <a:gd name="f106" fmla="val 18407"/>
                <a:gd name="f107" fmla="*/ f0 1 18669"/>
                <a:gd name="f108" fmla="*/ f1 1 28477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18669"/>
                <a:gd name="f115" fmla="*/ f112 1 28477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18669" h="284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9" y="f34"/>
                    <a:pt x="f9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6"/>
                  </a:cubicBezTo>
                  <a:close/>
                  <a:moveTo>
                    <a:pt x="f55" y="f56"/>
                  </a:moveTo>
                  <a:cubicBezTo>
                    <a:pt x="f57" y="f56"/>
                    <a:pt x="f58" y="f56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56" y="f79"/>
                    <a:pt x="f80" y="f81"/>
                    <a:pt x="f82" y="f83"/>
                  </a:cubicBezTo>
                  <a:cubicBezTo>
                    <a:pt x="f84" y="f85"/>
                    <a:pt x="f86" y="f4"/>
                    <a:pt x="f87" y="f4"/>
                  </a:cubicBezTo>
                  <a:cubicBezTo>
                    <a:pt x="f88" y="f4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71"/>
                    <a:pt x="f100" y="f101"/>
                    <a:pt x="f102" y="f103"/>
                  </a:cubicBezTo>
                  <a:cubicBezTo>
                    <a:pt x="f104" y="f105"/>
                    <a:pt x="f106" y="f56"/>
                    <a:pt x="f55" y="f5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4873;p66">
              <a:extLst>
                <a:ext uri="{FF2B5EF4-FFF2-40B4-BE49-F238E27FC236}">
                  <a16:creationId xmlns:a16="http://schemas.microsoft.com/office/drawing/2014/main" id="{AAF7A1A9-ABB1-47D0-8AC8-F12F0FC2DF06}"/>
                </a:ext>
              </a:extLst>
            </p:cNvPr>
            <p:cNvSpPr/>
            <p:nvPr/>
          </p:nvSpPr>
          <p:spPr>
            <a:xfrm rot="18074332">
              <a:off x="7915364" y="1014501"/>
              <a:ext cx="301889" cy="629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79"/>
                <a:gd name="f4" fmla="val 21448"/>
                <a:gd name="f5" fmla="val 5652"/>
                <a:gd name="f6" fmla="val 5649"/>
                <a:gd name="f7" fmla="val 5647"/>
                <a:gd name="f8" fmla="val 1"/>
                <a:gd name="f9" fmla="val 5644"/>
                <a:gd name="f10" fmla="val 5608"/>
                <a:gd name="f11" fmla="val 2"/>
                <a:gd name="f12" fmla="val 5577"/>
                <a:gd name="f13" fmla="val 19"/>
                <a:gd name="f14" fmla="val 5557"/>
                <a:gd name="f15" fmla="val 48"/>
                <a:gd name="f16" fmla="val 5533"/>
                <a:gd name="f17" fmla="val 83"/>
                <a:gd name="f18" fmla="val 3069"/>
                <a:gd name="f19" fmla="val 3746"/>
                <a:gd name="f20" fmla="val 1752"/>
                <a:gd name="f21" fmla="val 8179"/>
                <a:gd name="f22" fmla="val 14075"/>
                <a:gd name="f23" fmla="val 1061"/>
                <a:gd name="f24" fmla="val 18657"/>
                <a:gd name="f25" fmla="val 4818"/>
                <a:gd name="f26" fmla="val 21427"/>
                <a:gd name="f27" fmla="val 4839"/>
                <a:gd name="f28" fmla="val 21441"/>
                <a:gd name="f29" fmla="val 4862"/>
                <a:gd name="f30" fmla="val 4885"/>
                <a:gd name="f31" fmla="val 4919"/>
                <a:gd name="f32" fmla="val 4950"/>
                <a:gd name="f33" fmla="val 21431"/>
                <a:gd name="f34" fmla="val 4973"/>
                <a:gd name="f35" fmla="val 21407"/>
                <a:gd name="f36" fmla="val 5009"/>
                <a:gd name="f37" fmla="val 21358"/>
                <a:gd name="f38" fmla="val 4999"/>
                <a:gd name="f39" fmla="val 21289"/>
                <a:gd name="f40" fmla="val 21253"/>
                <a:gd name="f41" fmla="val 306"/>
                <a:gd name="f42" fmla="val 17831"/>
                <a:gd name="f43" fmla="val 762"/>
                <a:gd name="f44" fmla="val 12292"/>
                <a:gd name="f45" fmla="val 1961"/>
                <a:gd name="f46" fmla="val 8249"/>
                <a:gd name="f47" fmla="val 3130"/>
                <a:gd name="f48" fmla="val 4310"/>
                <a:gd name="f49" fmla="val 5212"/>
                <a:gd name="f50" fmla="val 983"/>
                <a:gd name="f51" fmla="val 5655"/>
                <a:gd name="f52" fmla="val 301"/>
                <a:gd name="f53" fmla="val 10040"/>
                <a:gd name="f54" fmla="val 6086"/>
                <a:gd name="f55" fmla="val 9737"/>
                <a:gd name="f56" fmla="val 11382"/>
                <a:gd name="f57" fmla="val 8703"/>
                <a:gd name="f58" fmla="val 14814"/>
                <a:gd name="f59" fmla="val 7572"/>
                <a:gd name="f60" fmla="val 18567"/>
                <a:gd name="f61" fmla="val 5351"/>
                <a:gd name="f62" fmla="val 20972"/>
                <a:gd name="f63" fmla="val 5328"/>
                <a:gd name="f64" fmla="val 20995"/>
                <a:gd name="f65" fmla="val 5287"/>
                <a:gd name="f66" fmla="val 21039"/>
                <a:gd name="f67" fmla="val 5288"/>
                <a:gd name="f68" fmla="val 21109"/>
                <a:gd name="f69" fmla="val 5334"/>
                <a:gd name="f70" fmla="val 21150"/>
                <a:gd name="f71" fmla="val 5354"/>
                <a:gd name="f72" fmla="val 21170"/>
                <a:gd name="f73" fmla="val 5381"/>
                <a:gd name="f74" fmla="val 21180"/>
                <a:gd name="f75" fmla="val 5408"/>
                <a:gd name="f76" fmla="val 5437"/>
                <a:gd name="f77" fmla="val 5466"/>
                <a:gd name="f78" fmla="val 21168"/>
                <a:gd name="f79" fmla="val 5487"/>
                <a:gd name="f80" fmla="val 21145"/>
                <a:gd name="f81" fmla="val 5509"/>
                <a:gd name="f82" fmla="val 21120"/>
                <a:gd name="f83" fmla="val 7763"/>
                <a:gd name="f84" fmla="val 18685"/>
                <a:gd name="f85" fmla="val 8909"/>
                <a:gd name="f86" fmla="val 14886"/>
                <a:gd name="f87" fmla="val 9969"/>
                <a:gd name="f88" fmla="val 11377"/>
                <a:gd name="f89" fmla="val 10278"/>
                <a:gd name="f90" fmla="val 5955"/>
                <a:gd name="f91" fmla="val 5735"/>
                <a:gd name="f92" fmla="val 44"/>
                <a:gd name="f93" fmla="val 5714"/>
                <a:gd name="f94" fmla="val 17"/>
                <a:gd name="f95" fmla="val 5684"/>
                <a:gd name="f96" fmla="*/ f0 1 10279"/>
                <a:gd name="f97" fmla="*/ f1 1 21448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10279"/>
                <a:gd name="f104" fmla="*/ f101 1 21448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10279" h="21448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" y="f22"/>
                    <a:pt x="f23" y="f24"/>
                    <a:pt x="f25" y="f26"/>
                  </a:cubicBezTo>
                  <a:cubicBezTo>
                    <a:pt x="f27" y="f28"/>
                    <a:pt x="f29" y="f4"/>
                    <a:pt x="f30" y="f4"/>
                  </a:cubicBezTo>
                  <a:cubicBezTo>
                    <a:pt x="f31" y="f4"/>
                    <a:pt x="f32" y="f33"/>
                    <a:pt x="f34" y="f35"/>
                  </a:cubicBezTo>
                  <a:cubicBezTo>
                    <a:pt x="f36" y="f37"/>
                    <a:pt x="f38" y="f39"/>
                    <a:pt x="f32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4874;p66">
              <a:extLst>
                <a:ext uri="{FF2B5EF4-FFF2-40B4-BE49-F238E27FC236}">
                  <a16:creationId xmlns:a16="http://schemas.microsoft.com/office/drawing/2014/main" id="{5FF6A6DD-8BAE-4733-854F-835F1620092D}"/>
                </a:ext>
              </a:extLst>
            </p:cNvPr>
            <p:cNvSpPr/>
            <p:nvPr/>
          </p:nvSpPr>
          <p:spPr>
            <a:xfrm rot="18074332">
              <a:off x="8288826" y="1276474"/>
              <a:ext cx="499225" cy="264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998"/>
                <a:gd name="f4" fmla="val 9012"/>
                <a:gd name="f5" fmla="val 13280"/>
                <a:gd name="f6" fmla="val 220"/>
                <a:gd name="f7" fmla="val 15039"/>
                <a:gd name="f8" fmla="val 16336"/>
                <a:gd name="f9" fmla="val 528"/>
                <a:gd name="f10" fmla="val 16728"/>
                <a:gd name="f11" fmla="val 634"/>
                <a:gd name="f12" fmla="val 13954"/>
                <a:gd name="f13" fmla="val 6342"/>
                <a:gd name="f14" fmla="val 9620"/>
                <a:gd name="f15" fmla="val 8127"/>
                <a:gd name="f16" fmla="val 6463"/>
                <a:gd name="f17" fmla="val 8617"/>
                <a:gd name="f18" fmla="val 5638"/>
                <a:gd name="f19" fmla="val 8745"/>
                <a:gd name="f20" fmla="val 4849"/>
                <a:gd name="f21" fmla="val 8794"/>
                <a:gd name="f22" fmla="val 4124"/>
                <a:gd name="f23" fmla="val 2188"/>
                <a:gd name="f24" fmla="val 717"/>
                <a:gd name="f25" fmla="val 8446"/>
                <a:gd name="f26" fmla="val 281"/>
                <a:gd name="f27" fmla="val 8330"/>
                <a:gd name="f28" fmla="val 3498"/>
                <a:gd name="f29" fmla="val 2721"/>
                <a:gd name="f30" fmla="val 7808"/>
                <a:gd name="f31" fmla="val 931"/>
                <a:gd name="f32" fmla="val 10865"/>
                <a:gd name="f33" fmla="val 419"/>
                <a:gd name="f34" fmla="val 11730"/>
                <a:gd name="f35" fmla="val 274"/>
                <a:gd name="f36" fmla="val 12545"/>
                <a:gd name="f37" fmla="val 13282"/>
                <a:gd name="f38" fmla="val 1"/>
                <a:gd name="f39" fmla="val 12539"/>
                <a:gd name="f40" fmla="val 11714"/>
                <a:gd name="f41" fmla="val 55"/>
                <a:gd name="f42" fmla="val 10841"/>
                <a:gd name="f43" fmla="val 201"/>
                <a:gd name="f44" fmla="val 7709"/>
                <a:gd name="f45" fmla="val 722"/>
                <a:gd name="f46" fmla="val 3289"/>
                <a:gd name="f47" fmla="val 2559"/>
                <a:gd name="f48" fmla="val 20"/>
                <a:gd name="f49" fmla="val 8342"/>
                <a:gd name="f50" fmla="val 3"/>
                <a:gd name="f51" fmla="val 8371"/>
                <a:gd name="f52" fmla="val 8407"/>
                <a:gd name="f53" fmla="val 13"/>
                <a:gd name="f54" fmla="val 8438"/>
                <a:gd name="f55" fmla="val 26"/>
                <a:gd name="f56" fmla="val 8468"/>
                <a:gd name="f57" fmla="val 52"/>
                <a:gd name="f58" fmla="val 8493"/>
                <a:gd name="f59" fmla="val 83"/>
                <a:gd name="f60" fmla="val 8502"/>
                <a:gd name="f61" fmla="val 106"/>
                <a:gd name="f62" fmla="val 8509"/>
                <a:gd name="f63" fmla="val 1782"/>
                <a:gd name="f64" fmla="val 4128"/>
                <a:gd name="f65" fmla="val 4860"/>
                <a:gd name="f66" fmla="val 5657"/>
                <a:gd name="f67" fmla="val 8963"/>
                <a:gd name="f68" fmla="val 6490"/>
                <a:gd name="f69" fmla="val 8834"/>
                <a:gd name="f70" fmla="val 9724"/>
                <a:gd name="f71" fmla="val 8335"/>
                <a:gd name="f72" fmla="val 14169"/>
                <a:gd name="f73" fmla="val 6504"/>
                <a:gd name="f74" fmla="val 16983"/>
                <a:gd name="f75" fmla="val 610"/>
                <a:gd name="f76" fmla="val 16997"/>
                <a:gd name="f77" fmla="val 581"/>
                <a:gd name="f78" fmla="val 548"/>
                <a:gd name="f79" fmla="val 16986"/>
                <a:gd name="f80" fmla="val 520"/>
                <a:gd name="f81" fmla="val 16973"/>
                <a:gd name="f82" fmla="val 491"/>
                <a:gd name="f83" fmla="val 16948"/>
                <a:gd name="f84" fmla="val 467"/>
                <a:gd name="f85" fmla="val 16918"/>
                <a:gd name="f86" fmla="val 459"/>
                <a:gd name="f87" fmla="val 16898"/>
                <a:gd name="f88" fmla="val 452"/>
                <a:gd name="f89" fmla="val 15427"/>
                <a:gd name="f90" fmla="*/ f0 1 16998"/>
                <a:gd name="f91" fmla="*/ f1 1 9012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16998"/>
                <a:gd name="f98" fmla="*/ f95 1 9012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16998" h="901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6"/>
                    <a:pt x="f5" y="f6"/>
                  </a:cubicBezTo>
                  <a:close/>
                  <a:moveTo>
                    <a:pt x="f37" y="f38"/>
                  </a:moveTo>
                  <a:cubicBezTo>
                    <a:pt x="f39" y="f38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38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4"/>
                    <a:pt x="f64" y="f4"/>
                  </a:cubicBezTo>
                  <a:cubicBezTo>
                    <a:pt x="f65" y="f4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6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38"/>
                    <a:pt x="f37" y="f38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4875;p66">
              <a:extLst>
                <a:ext uri="{FF2B5EF4-FFF2-40B4-BE49-F238E27FC236}">
                  <a16:creationId xmlns:a16="http://schemas.microsoft.com/office/drawing/2014/main" id="{D571F8F0-B4DD-4018-9DD5-C83B02C4CE54}"/>
                </a:ext>
              </a:extLst>
            </p:cNvPr>
            <p:cNvSpPr/>
            <p:nvPr/>
          </p:nvSpPr>
          <p:spPr>
            <a:xfrm rot="18074332">
              <a:off x="8148620" y="1485469"/>
              <a:ext cx="266584" cy="494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77"/>
                <a:gd name="f4" fmla="val 16833"/>
                <a:gd name="f5" fmla="val 1071"/>
                <a:gd name="f6" fmla="val 268"/>
                <a:gd name="f7" fmla="val 6526"/>
                <a:gd name="f8" fmla="val 3156"/>
                <a:gd name="f9" fmla="val 8102"/>
                <a:gd name="f10" fmla="val 7442"/>
                <a:gd name="f11" fmla="val 8462"/>
                <a:gd name="f12" fmla="val 10535"/>
                <a:gd name="f13" fmla="val 8806"/>
                <a:gd name="f14" fmla="val 13501"/>
                <a:gd name="f15" fmla="val 8131"/>
                <a:gd name="f16" fmla="val 15971"/>
                <a:gd name="f17" fmla="val 7953"/>
                <a:gd name="f18" fmla="val 16554"/>
                <a:gd name="f19" fmla="val 2615"/>
                <a:gd name="f20" fmla="val 13233"/>
                <a:gd name="f21" fmla="val 1030"/>
                <a:gd name="f22" fmla="val 8974"/>
                <a:gd name="f23" fmla="val 645"/>
                <a:gd name="f24" fmla="val 5975"/>
                <a:gd name="f25" fmla="val 275"/>
                <a:gd name="f26" fmla="val 3101"/>
                <a:gd name="f27" fmla="val 903"/>
                <a:gd name="f28" fmla="val 809"/>
                <a:gd name="f29" fmla="val 1007"/>
                <a:gd name="f30" fmla="val 1"/>
                <a:gd name="f31" fmla="val 993"/>
                <a:gd name="f32" fmla="val 979"/>
                <a:gd name="f33" fmla="val 3"/>
                <a:gd name="f34" fmla="val 966"/>
                <a:gd name="f35" fmla="val 8"/>
                <a:gd name="f36" fmla="val 937"/>
                <a:gd name="f37" fmla="val 20"/>
                <a:gd name="f38" fmla="val 915"/>
                <a:gd name="f39" fmla="val 43"/>
                <a:gd name="f40" fmla="val 73"/>
                <a:gd name="f41" fmla="val 895"/>
                <a:gd name="f42" fmla="val 99"/>
                <a:gd name="f43" fmla="val 2664"/>
                <a:gd name="f44" fmla="val 426"/>
                <a:gd name="f45" fmla="val 5993"/>
                <a:gd name="f46" fmla="val 819"/>
                <a:gd name="f47" fmla="val 9065"/>
                <a:gd name="f48" fmla="val 2445"/>
                <a:gd name="f49" fmla="val 13436"/>
                <a:gd name="f50" fmla="val 7958"/>
                <a:gd name="f51" fmla="val 16817"/>
                <a:gd name="f52" fmla="val 7975"/>
                <a:gd name="f53" fmla="val 16826"/>
                <a:gd name="f54" fmla="val 7995"/>
                <a:gd name="f55" fmla="val 16832"/>
                <a:gd name="f56" fmla="val 8015"/>
                <a:gd name="f57" fmla="val 8028"/>
                <a:gd name="f58" fmla="val 8039"/>
                <a:gd name="f59" fmla="val 16828"/>
                <a:gd name="f60" fmla="val 8051"/>
                <a:gd name="f61" fmla="val 8081"/>
                <a:gd name="f62" fmla="val 8106"/>
                <a:gd name="f63" fmla="val 16791"/>
                <a:gd name="f64" fmla="val 8116"/>
                <a:gd name="f65" fmla="val 16760"/>
                <a:gd name="f66" fmla="val 8128"/>
                <a:gd name="f67" fmla="val 16731"/>
                <a:gd name="f68" fmla="val 9076"/>
                <a:gd name="f69" fmla="val 13954"/>
                <a:gd name="f70" fmla="val 8679"/>
                <a:gd name="f71" fmla="val 10519"/>
                <a:gd name="f72" fmla="val 8313"/>
                <a:gd name="f73" fmla="val 7348"/>
                <a:gd name="f74" fmla="val 6692"/>
                <a:gd name="f75" fmla="val 2950"/>
                <a:gd name="f76" fmla="val 1057"/>
                <a:gd name="f77" fmla="val 13"/>
                <a:gd name="f78" fmla="val 1041"/>
                <a:gd name="f79" fmla="val 5"/>
                <a:gd name="f80" fmla="val 1024"/>
                <a:gd name="f81" fmla="*/ f0 1 9077"/>
                <a:gd name="f82" fmla="*/ f1 1 16833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9077"/>
                <a:gd name="f89" fmla="*/ f86 1 16833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9077" h="1683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5" y="f6"/>
                  </a:cubicBezTo>
                  <a:close/>
                  <a:moveTo>
                    <a:pt x="f29" y="f30"/>
                  </a:moveTo>
                  <a:cubicBezTo>
                    <a:pt x="f31" y="f30"/>
                    <a:pt x="f32" y="f33"/>
                    <a:pt x="f34" y="f35"/>
                  </a:cubicBezTo>
                  <a:cubicBezTo>
                    <a:pt x="f36" y="f37"/>
                    <a:pt x="f38" y="f39"/>
                    <a:pt x="f27" y="f40"/>
                  </a:cubicBezTo>
                  <a:cubicBezTo>
                    <a:pt x="f41" y="f42"/>
                    <a:pt x="f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53"/>
                  </a:cubicBezTo>
                  <a:cubicBezTo>
                    <a:pt x="f61" y="f5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30"/>
                    <a:pt x="f29" y="f30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4876;p66">
              <a:extLst>
                <a:ext uri="{FF2B5EF4-FFF2-40B4-BE49-F238E27FC236}">
                  <a16:creationId xmlns:a16="http://schemas.microsoft.com/office/drawing/2014/main" id="{30372253-246C-45B9-AB24-AA8DC085A235}"/>
                </a:ext>
              </a:extLst>
            </p:cNvPr>
            <p:cNvSpPr/>
            <p:nvPr/>
          </p:nvSpPr>
          <p:spPr>
            <a:xfrm rot="18074332">
              <a:off x="8527403" y="1733899"/>
              <a:ext cx="528824" cy="2021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006"/>
                <a:gd name="f4" fmla="val 6883"/>
                <a:gd name="f5" fmla="val 9976"/>
                <a:gd name="f6" fmla="val 220"/>
                <a:gd name="f7" fmla="val 10920"/>
                <a:gd name="f8" fmla="val 11780"/>
                <a:gd name="f9" fmla="val 322"/>
                <a:gd name="f10" fmla="val 12537"/>
                <a:gd name="f11" fmla="val 473"/>
                <a:gd name="f12" fmla="val 15335"/>
                <a:gd name="f13" fmla="val 1032"/>
                <a:gd name="f14" fmla="val 17272"/>
                <a:gd name="f15" fmla="val 2344"/>
                <a:gd name="f16" fmla="val 17725"/>
                <a:gd name="f17" fmla="val 2674"/>
                <a:gd name="f18" fmla="val 14436"/>
                <a:gd name="f19" fmla="val 5772"/>
                <a:gd name="f20" fmla="val 11127"/>
                <a:gd name="f21" fmla="val 6663"/>
                <a:gd name="f22" fmla="val 8410"/>
                <a:gd name="f23" fmla="val 7433"/>
                <a:gd name="f24" fmla="val 6532"/>
                <a:gd name="f25" fmla="val 6548"/>
                <a:gd name="f26" fmla="val 5736"/>
                <a:gd name="f27" fmla="val 6378"/>
                <a:gd name="f28" fmla="val 2860"/>
                <a:gd name="f29" fmla="val 5766"/>
                <a:gd name="f30" fmla="val 776"/>
                <a:gd name="f31" fmla="val 4356"/>
                <a:gd name="f32" fmla="val 286"/>
                <a:gd name="f33" fmla="val 4002"/>
                <a:gd name="f34" fmla="val 3872"/>
                <a:gd name="f35" fmla="val 1060"/>
                <a:gd name="f36" fmla="val 7268"/>
                <a:gd name="f37" fmla="val 9971"/>
                <a:gd name="f38" fmla="val 7194"/>
                <a:gd name="f39" fmla="val 3709"/>
                <a:gd name="f40" fmla="val 869"/>
                <a:gd name="f41" fmla="val 39"/>
                <a:gd name="f42" fmla="val 3922"/>
                <a:gd name="f43" fmla="val 14"/>
                <a:gd name="f44" fmla="val 3943"/>
                <a:gd name="f45" fmla="val 3973"/>
                <a:gd name="f46" fmla="val 4007"/>
                <a:gd name="f47" fmla="val 1"/>
                <a:gd name="f48" fmla="val 4041"/>
                <a:gd name="f49" fmla="val 16"/>
                <a:gd name="f50" fmla="val 4073"/>
                <a:gd name="f51" fmla="val 43"/>
                <a:gd name="f52" fmla="val 4093"/>
                <a:gd name="f53" fmla="val 64"/>
                <a:gd name="f54" fmla="val 4110"/>
                <a:gd name="f55" fmla="val 2350"/>
                <a:gd name="f56" fmla="val 5880"/>
                <a:gd name="f57" fmla="val 5684"/>
                <a:gd name="f58" fmla="val 6591"/>
                <a:gd name="f59" fmla="val 6495"/>
                <a:gd name="f60" fmla="val 6764"/>
                <a:gd name="f61" fmla="val 7415"/>
                <a:gd name="f62" fmla="val 8414"/>
                <a:gd name="f63" fmla="val 11202"/>
                <a:gd name="f64" fmla="val 14602"/>
                <a:gd name="f65" fmla="val 5960"/>
                <a:gd name="f66" fmla="val 17970"/>
                <a:gd name="f67" fmla="val 2741"/>
                <a:gd name="f68" fmla="val 17994"/>
                <a:gd name="f69" fmla="val 2720"/>
                <a:gd name="f70" fmla="val 18005"/>
                <a:gd name="f71" fmla="val 2690"/>
                <a:gd name="f72" fmla="val 18004"/>
                <a:gd name="f73" fmla="val 2657"/>
                <a:gd name="f74" fmla="val 18002"/>
                <a:gd name="f75" fmla="val 2627"/>
                <a:gd name="f76" fmla="val 17988"/>
                <a:gd name="f77" fmla="val 2597"/>
                <a:gd name="f78" fmla="val 17963"/>
                <a:gd name="f79" fmla="val 2577"/>
                <a:gd name="f80" fmla="val 17941"/>
                <a:gd name="f81" fmla="val 2560"/>
                <a:gd name="f82" fmla="val 15836"/>
                <a:gd name="f83" fmla="val 911"/>
                <a:gd name="f84" fmla="val 12591"/>
                <a:gd name="f85" fmla="val 260"/>
                <a:gd name="f86" fmla="val 11818"/>
                <a:gd name="f87" fmla="val 105"/>
                <a:gd name="f88" fmla="val 10937"/>
                <a:gd name="f89" fmla="*/ f0 1 18006"/>
                <a:gd name="f90" fmla="*/ f1 1 6883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18006"/>
                <a:gd name="f97" fmla="*/ f94 1 6883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18006" h="688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6"/>
                    <a:pt x="f5" y="f6"/>
                  </a:cubicBezTo>
                  <a:close/>
                  <a:moveTo>
                    <a:pt x="f37" y="f2"/>
                  </a:moveTo>
                  <a:cubicBezTo>
                    <a:pt x="f38" y="f2"/>
                    <a:pt x="f39" y="f40"/>
                    <a:pt x="f41" y="f42"/>
                  </a:cubicBezTo>
                  <a:cubicBezTo>
                    <a:pt x="f43" y="f44"/>
                    <a:pt x="f2" y="f45"/>
                    <a:pt x="f2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2"/>
                    <a:pt x="f3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4877;p66">
              <a:extLst>
                <a:ext uri="{FF2B5EF4-FFF2-40B4-BE49-F238E27FC236}">
                  <a16:creationId xmlns:a16="http://schemas.microsoft.com/office/drawing/2014/main" id="{C379540F-1744-4323-845E-9C430909E9E6}"/>
                </a:ext>
              </a:extLst>
            </p:cNvPr>
            <p:cNvSpPr/>
            <p:nvPr/>
          </p:nvSpPr>
          <p:spPr>
            <a:xfrm rot="18074332">
              <a:off x="8259604" y="1835002"/>
              <a:ext cx="299456" cy="4823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96"/>
                <a:gd name="f4" fmla="val 16423"/>
                <a:gd name="f5" fmla="val 5107"/>
                <a:gd name="f6" fmla="val 277"/>
                <a:gd name="f7" fmla="val 9368"/>
                <a:gd name="f8" fmla="val 3715"/>
                <a:gd name="f9" fmla="val 9968"/>
                <a:gd name="f10" fmla="val 7850"/>
                <a:gd name="f11" fmla="val 9717"/>
                <a:gd name="f12" fmla="val 10724"/>
                <a:gd name="f13" fmla="val 9477"/>
                <a:gd name="f14" fmla="val 13466"/>
                <a:gd name="f15" fmla="val 8440"/>
                <a:gd name="f16" fmla="val 15612"/>
                <a:gd name="f17" fmla="val 8166"/>
                <a:gd name="f18" fmla="val 16136"/>
                <a:gd name="f19" fmla="val 811"/>
                <a:gd name="f20" fmla="val 9266"/>
                <a:gd name="f21" fmla="val 4568"/>
                <a:gd name="f22" fmla="val 1315"/>
                <a:gd name="f23" fmla="val 5074"/>
                <a:gd name="f24" fmla="val 5067"/>
                <a:gd name="f25" fmla="val 5060"/>
                <a:gd name="f26" fmla="val 1"/>
                <a:gd name="f27" fmla="val 5053"/>
                <a:gd name="f28" fmla="val 2"/>
                <a:gd name="f29" fmla="val 5020"/>
                <a:gd name="f30" fmla="val 9"/>
                <a:gd name="f31" fmla="val 4995"/>
                <a:gd name="f32" fmla="val 26"/>
                <a:gd name="f33" fmla="val 4978"/>
                <a:gd name="f34" fmla="val 55"/>
                <a:gd name="f35" fmla="val 4928"/>
                <a:gd name="f36" fmla="val 145"/>
                <a:gd name="f37" fmla="val 8926"/>
                <a:gd name="f38" fmla="val 8122"/>
                <a:gd name="f39" fmla="val 16394"/>
                <a:gd name="f40" fmla="val 8144"/>
                <a:gd name="f41" fmla="val 16411"/>
                <a:gd name="f42" fmla="val 8171"/>
                <a:gd name="f43" fmla="val 16422"/>
                <a:gd name="f44" fmla="val 8196"/>
                <a:gd name="f45" fmla="val 8202"/>
                <a:gd name="f46" fmla="val 8208"/>
                <a:gd name="f47" fmla="val 8215"/>
                <a:gd name="f48" fmla="val 16421"/>
                <a:gd name="f49" fmla="val 8249"/>
                <a:gd name="f50" fmla="val 16417"/>
                <a:gd name="f51" fmla="val 8277"/>
                <a:gd name="f52" fmla="val 16395"/>
                <a:gd name="f53" fmla="val 8293"/>
                <a:gd name="f54" fmla="val 16367"/>
                <a:gd name="f55" fmla="val 8307"/>
                <a:gd name="f56" fmla="val 16343"/>
                <a:gd name="f57" fmla="val 9655"/>
                <a:gd name="f58" fmla="val 13944"/>
                <a:gd name="f59" fmla="val 9937"/>
                <a:gd name="f60" fmla="val 10750"/>
                <a:gd name="f61" fmla="val 7796"/>
                <a:gd name="f62" fmla="val 9575"/>
                <a:gd name="f63" fmla="val 3538"/>
                <a:gd name="f64" fmla="val 5142"/>
                <a:gd name="f65" fmla="val 24"/>
                <a:gd name="f66" fmla="val 5123"/>
                <a:gd name="f67" fmla="val 8"/>
                <a:gd name="f68" fmla="val 5099"/>
                <a:gd name="f69" fmla="*/ f0 1 10196"/>
                <a:gd name="f70" fmla="*/ f1 1 16423"/>
                <a:gd name="f71" fmla="val f2"/>
                <a:gd name="f72" fmla="val f3"/>
                <a:gd name="f73" fmla="val f4"/>
                <a:gd name="f74" fmla="+- f73 0 f71"/>
                <a:gd name="f75" fmla="+- f72 0 f71"/>
                <a:gd name="f76" fmla="*/ f75 1 10196"/>
                <a:gd name="f77" fmla="*/ f74 1 16423"/>
                <a:gd name="f78" fmla="*/ f71 1 f76"/>
                <a:gd name="f79" fmla="*/ f72 1 f76"/>
                <a:gd name="f80" fmla="*/ f71 1 f77"/>
                <a:gd name="f81" fmla="*/ f73 1 f77"/>
                <a:gd name="f82" fmla="*/ f78 f69 1"/>
                <a:gd name="f83" fmla="*/ f79 f69 1"/>
                <a:gd name="f84" fmla="*/ f81 f70 1"/>
                <a:gd name="f85" fmla="*/ f8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10196" h="16423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2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3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3" y="f61"/>
                    <a:pt x="f62" y="f63"/>
                    <a:pt x="f64" y="f65"/>
                  </a:cubicBezTo>
                  <a:cubicBezTo>
                    <a:pt x="f66" y="f67"/>
                    <a:pt x="f68" y="f2"/>
                    <a:pt x="f23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4878;p66">
              <a:extLst>
                <a:ext uri="{FF2B5EF4-FFF2-40B4-BE49-F238E27FC236}">
                  <a16:creationId xmlns:a16="http://schemas.microsoft.com/office/drawing/2014/main" id="{C8A51537-3902-47E6-AA04-BE6B1ED1BFB6}"/>
                </a:ext>
              </a:extLst>
            </p:cNvPr>
            <p:cNvSpPr/>
            <p:nvPr/>
          </p:nvSpPr>
          <p:spPr>
            <a:xfrm rot="18074332">
              <a:off x="8528505" y="1808173"/>
              <a:ext cx="529327" cy="55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023"/>
                <a:gd name="f4" fmla="val 1889"/>
                <a:gd name="f5" fmla="val 17904"/>
                <a:gd name="f6" fmla="val 1"/>
                <a:gd name="f7" fmla="val 17896"/>
                <a:gd name="f8" fmla="val 17888"/>
                <a:gd name="f9" fmla="val 17881"/>
                <a:gd name="f10" fmla="val 3"/>
                <a:gd name="f11" fmla="val 17787"/>
                <a:gd name="f12" fmla="val 25"/>
                <a:gd name="f13" fmla="val 10297"/>
                <a:gd name="f14" fmla="val 1670"/>
                <a:gd name="f15" fmla="val 4168"/>
                <a:gd name="f16" fmla="val 2709"/>
                <a:gd name="f17" fmla="val 1327"/>
                <a:gd name="f18" fmla="val 1577"/>
                <a:gd name="f19" fmla="val 140"/>
                <a:gd name="f20" fmla="val 1346"/>
                <a:gd name="f21" fmla="val 133"/>
                <a:gd name="f22" fmla="val 1345"/>
                <a:gd name="f23" fmla="val 126"/>
                <a:gd name="f24" fmla="val 1344"/>
                <a:gd name="f25" fmla="val 120"/>
                <a:gd name="f26" fmla="val 68"/>
                <a:gd name="f27" fmla="val 21"/>
                <a:gd name="f28" fmla="val 1381"/>
                <a:gd name="f29" fmla="val 12"/>
                <a:gd name="f30" fmla="val 1433"/>
                <a:gd name="f31" fmla="val 1491"/>
                <a:gd name="f32" fmla="val 41"/>
                <a:gd name="f33" fmla="val 1550"/>
                <a:gd name="f34" fmla="val 99"/>
                <a:gd name="f35" fmla="val 1561"/>
                <a:gd name="f36" fmla="val 1298"/>
                <a:gd name="f37" fmla="val 1795"/>
                <a:gd name="f38" fmla="val 2694"/>
                <a:gd name="f39" fmla="val 4166"/>
                <a:gd name="f40" fmla="val 10327"/>
                <a:gd name="f41" fmla="val 17836"/>
                <a:gd name="f42" fmla="val 239"/>
                <a:gd name="f43" fmla="val 17928"/>
                <a:gd name="f44" fmla="val 217"/>
                <a:gd name="f45" fmla="val 17986"/>
                <a:gd name="f46" fmla="val 204"/>
                <a:gd name="f47" fmla="val 145"/>
                <a:gd name="f48" fmla="val 18010"/>
                <a:gd name="f49" fmla="val 87"/>
                <a:gd name="f50" fmla="val 18000"/>
                <a:gd name="f51" fmla="val 36"/>
                <a:gd name="f52" fmla="val 17956"/>
                <a:gd name="f53" fmla="*/ f0 1 18023"/>
                <a:gd name="f54" fmla="*/ f1 1 1889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8023"/>
                <a:gd name="f61" fmla="*/ f58 1 1889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8023" h="1889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6" y="f31"/>
                    <a:pt x="f32" y="f33"/>
                    <a:pt x="f34" y="f35"/>
                  </a:cubicBez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43" y="f44"/>
                  </a:cubicBezTo>
                  <a:cubicBezTo>
                    <a:pt x="f45" y="f46"/>
                    <a:pt x="f3" y="f47"/>
                    <a:pt x="f48" y="f49"/>
                  </a:cubicBezTo>
                  <a:cubicBezTo>
                    <a:pt x="f50" y="f51"/>
                    <a:pt x="f5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4879;p66">
              <a:extLst>
                <a:ext uri="{FF2B5EF4-FFF2-40B4-BE49-F238E27FC236}">
                  <a16:creationId xmlns:a16="http://schemas.microsoft.com/office/drawing/2014/main" id="{74762BDF-1F49-4204-8A14-4E6EF76D7222}"/>
                </a:ext>
              </a:extLst>
            </p:cNvPr>
            <p:cNvSpPr/>
            <p:nvPr/>
          </p:nvSpPr>
          <p:spPr>
            <a:xfrm rot="18074332">
              <a:off x="8368102" y="1804917"/>
              <a:ext cx="118972" cy="4823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51"/>
                <a:gd name="f4" fmla="val 16423"/>
                <a:gd name="f5" fmla="val 801"/>
                <a:gd name="f6" fmla="val 748"/>
                <a:gd name="f7" fmla="val 698"/>
                <a:gd name="f8" fmla="val 44"/>
                <a:gd name="f9" fmla="val 693"/>
                <a:gd name="f10" fmla="val 102"/>
                <a:gd name="f11" fmla="val 685"/>
                <a:gd name="f12" fmla="val 203"/>
                <a:gd name="f13" fmla="val 10290"/>
                <a:gd name="f14" fmla="val 3833"/>
                <a:gd name="f15" fmla="val 16371"/>
                <a:gd name="f16" fmla="val 3854"/>
                <a:gd name="f17" fmla="val 16404"/>
                <a:gd name="f18" fmla="val 3890"/>
                <a:gd name="f19" fmla="val 16422"/>
                <a:gd name="f20" fmla="val 3925"/>
                <a:gd name="f21" fmla="val 3945"/>
                <a:gd name="f22" fmla="val 3965"/>
                <a:gd name="f23" fmla="val 16417"/>
                <a:gd name="f24" fmla="val 3985"/>
                <a:gd name="f25" fmla="val 4036"/>
                <a:gd name="f26" fmla="val 16372"/>
                <a:gd name="f27" fmla="val 16304"/>
                <a:gd name="f28" fmla="val 4019"/>
                <a:gd name="f29" fmla="val 16253"/>
                <a:gd name="f30" fmla="val 225"/>
                <a:gd name="f31" fmla="val 10234"/>
                <a:gd name="f32" fmla="val 905"/>
                <a:gd name="f33" fmla="val 217"/>
                <a:gd name="f34" fmla="val 912"/>
                <a:gd name="f35" fmla="val 118"/>
                <a:gd name="f36" fmla="val 916"/>
                <a:gd name="f37" fmla="val 58"/>
                <a:gd name="f38" fmla="val 871"/>
                <a:gd name="f39" fmla="val 4"/>
                <a:gd name="f40" fmla="val 811"/>
                <a:gd name="f41" fmla="val 1"/>
                <a:gd name="f42" fmla="val 808"/>
                <a:gd name="f43" fmla="val 804"/>
                <a:gd name="f44" fmla="*/ f0 1 4051"/>
                <a:gd name="f45" fmla="*/ f1 1 1642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51"/>
                <a:gd name="f52" fmla="*/ f49 1 1642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51" h="1642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7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4880;p66">
              <a:extLst>
                <a:ext uri="{FF2B5EF4-FFF2-40B4-BE49-F238E27FC236}">
                  <a16:creationId xmlns:a16="http://schemas.microsoft.com/office/drawing/2014/main" id="{D93CFACD-913C-4668-A089-BD9FBBDA46D8}"/>
                </a:ext>
              </a:extLst>
            </p:cNvPr>
            <p:cNvSpPr/>
            <p:nvPr/>
          </p:nvSpPr>
          <p:spPr>
            <a:xfrm rot="18074332">
              <a:off x="8175177" y="1486039"/>
              <a:ext cx="212844" cy="4943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47"/>
                <a:gd name="f4" fmla="val 16832"/>
                <a:gd name="f5" fmla="val 115"/>
                <a:gd name="f6" fmla="val 111"/>
                <a:gd name="f7" fmla="val 107"/>
                <a:gd name="f8" fmla="val 103"/>
                <a:gd name="f9" fmla="val 1"/>
                <a:gd name="f10" fmla="val 43"/>
                <a:gd name="f11" fmla="val 8"/>
                <a:gd name="f12" fmla="val 62"/>
                <a:gd name="f13" fmla="val 7"/>
                <a:gd name="f14" fmla="val 122"/>
                <a:gd name="f15" fmla="val 1120"/>
                <a:gd name="f16" fmla="val 9548"/>
                <a:gd name="f17" fmla="val 6980"/>
                <a:gd name="f18" fmla="val 16720"/>
                <a:gd name="f19" fmla="val 7038"/>
                <a:gd name="f20" fmla="val 16791"/>
                <a:gd name="f21" fmla="val 7060"/>
                <a:gd name="f22" fmla="val 16817"/>
                <a:gd name="f23" fmla="val 7091"/>
                <a:gd name="f24" fmla="val 16831"/>
                <a:gd name="f25" fmla="val 7122"/>
                <a:gd name="f26" fmla="val 7146"/>
                <a:gd name="f27" fmla="val 7172"/>
                <a:gd name="f28" fmla="val 16823"/>
                <a:gd name="f29" fmla="val 7193"/>
                <a:gd name="f30" fmla="val 16807"/>
                <a:gd name="f31" fmla="val 7239"/>
                <a:gd name="f32" fmla="val 16769"/>
                <a:gd name="f33" fmla="val 7246"/>
                <a:gd name="f34" fmla="val 16699"/>
                <a:gd name="f35" fmla="val 7208"/>
                <a:gd name="f36" fmla="val 16653"/>
                <a:gd name="f37" fmla="val 7149"/>
                <a:gd name="f38" fmla="val 16582"/>
                <a:gd name="f39" fmla="val 1329"/>
                <a:gd name="f40" fmla="val 9460"/>
                <a:gd name="f41" fmla="val 224"/>
                <a:gd name="f42" fmla="val 98"/>
                <a:gd name="f43" fmla="val 217"/>
                <a:gd name="f44" fmla="val 41"/>
                <a:gd name="f45" fmla="val 169"/>
                <a:gd name="f46" fmla="*/ f0 1 7247"/>
                <a:gd name="f47" fmla="*/ f1 1 1683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7247"/>
                <a:gd name="f54" fmla="*/ f51 1 1683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7247" h="16832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4881;p66">
              <a:extLst>
                <a:ext uri="{FF2B5EF4-FFF2-40B4-BE49-F238E27FC236}">
                  <a16:creationId xmlns:a16="http://schemas.microsoft.com/office/drawing/2014/main" id="{614E0E09-8401-4426-A9AD-46B048E6D24D}"/>
                </a:ext>
              </a:extLst>
            </p:cNvPr>
            <p:cNvSpPr/>
            <p:nvPr/>
          </p:nvSpPr>
          <p:spPr>
            <a:xfrm rot="18074332">
              <a:off x="8288218" y="1289982"/>
              <a:ext cx="499426" cy="2366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005"/>
                <a:gd name="f4" fmla="val 8056"/>
                <a:gd name="f5" fmla="val 16881"/>
                <a:gd name="f6" fmla="val 16856"/>
                <a:gd name="f7" fmla="val 16831"/>
                <a:gd name="f8" fmla="val 9"/>
                <a:gd name="f9" fmla="val 16811"/>
                <a:gd name="f10" fmla="val 26"/>
                <a:gd name="f11" fmla="val 16720"/>
                <a:gd name="f12" fmla="val 103"/>
                <a:gd name="f13" fmla="val 7779"/>
                <a:gd name="f14" fmla="val 7703"/>
                <a:gd name="f15" fmla="val 110"/>
                <a:gd name="f16" fmla="val 7834"/>
                <a:gd name="f17" fmla="val 50"/>
                <a:gd name="f18" fmla="val 7836"/>
                <a:gd name="f19" fmla="val 7886"/>
                <a:gd name="f20" fmla="val 2"/>
                <a:gd name="f21" fmla="val 7947"/>
                <a:gd name="f22" fmla="val 3"/>
                <a:gd name="f23" fmla="val 8005"/>
                <a:gd name="f24" fmla="val 52"/>
                <a:gd name="f25" fmla="val 8054"/>
                <a:gd name="f26" fmla="val 113"/>
                <a:gd name="f27" fmla="val 114"/>
                <a:gd name="f28" fmla="val 116"/>
                <a:gd name="f29" fmla="val 8055"/>
                <a:gd name="f30" fmla="val 7863"/>
                <a:gd name="f31" fmla="val 7923"/>
                <a:gd name="f32" fmla="val 16863"/>
                <a:gd name="f33" fmla="val 271"/>
                <a:gd name="f34" fmla="val 16955"/>
                <a:gd name="f35" fmla="val 194"/>
                <a:gd name="f36" fmla="val 16999"/>
                <a:gd name="f37" fmla="val 154"/>
                <a:gd name="f38" fmla="val 17004"/>
                <a:gd name="f39" fmla="val 84"/>
                <a:gd name="f40" fmla="val 16965"/>
                <a:gd name="f41" fmla="val 39"/>
                <a:gd name="f42" fmla="val 16943"/>
                <a:gd name="f43" fmla="val 13"/>
                <a:gd name="f44" fmla="val 16912"/>
                <a:gd name="f45" fmla="*/ f0 1 17005"/>
                <a:gd name="f46" fmla="*/ f1 1 805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005"/>
                <a:gd name="f53" fmla="*/ f50 1 805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005" h="80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7" y="f25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4882;p66">
              <a:extLst>
                <a:ext uri="{FF2B5EF4-FFF2-40B4-BE49-F238E27FC236}">
                  <a16:creationId xmlns:a16="http://schemas.microsoft.com/office/drawing/2014/main" id="{63FE1B26-3D6E-461A-AE37-3204FD0E9376}"/>
                </a:ext>
              </a:extLst>
            </p:cNvPr>
            <p:cNvSpPr/>
            <p:nvPr/>
          </p:nvSpPr>
          <p:spPr>
            <a:xfrm rot="18074332">
              <a:off x="7985401" y="1016428"/>
              <a:ext cx="66019" cy="464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48"/>
                <a:gd name="f4" fmla="val 15800"/>
                <a:gd name="f5" fmla="val 122"/>
                <a:gd name="f6" fmla="val 114"/>
                <a:gd name="f7" fmla="val 105"/>
                <a:gd name="f8" fmla="val 1"/>
                <a:gd name="f9" fmla="val 96"/>
                <a:gd name="f10" fmla="val 3"/>
                <a:gd name="f11" fmla="val 36"/>
                <a:gd name="f12" fmla="val 19"/>
                <a:gd name="f13" fmla="val 77"/>
                <a:gd name="f14" fmla="val 15"/>
                <a:gd name="f15" fmla="val 137"/>
                <a:gd name="f16" fmla="val 35"/>
                <a:gd name="f17" fmla="val 218"/>
                <a:gd name="f18" fmla="val 2021"/>
                <a:gd name="f19" fmla="val 8423"/>
                <a:gd name="f20" fmla="val 459"/>
                <a:gd name="f21" fmla="val 15669"/>
                <a:gd name="f22" fmla="val 446"/>
                <a:gd name="f23" fmla="val 15727"/>
                <a:gd name="f24" fmla="val 483"/>
                <a:gd name="f25" fmla="val 15785"/>
                <a:gd name="f26" fmla="val 542"/>
                <a:gd name="f27" fmla="val 15798"/>
                <a:gd name="f28" fmla="val 549"/>
                <a:gd name="f29" fmla="val 559"/>
                <a:gd name="f30" fmla="val 566"/>
                <a:gd name="f31" fmla="val 616"/>
                <a:gd name="f32" fmla="val 661"/>
                <a:gd name="f33" fmla="val 15764"/>
                <a:gd name="f34" fmla="val 674"/>
                <a:gd name="f35" fmla="val 15714"/>
                <a:gd name="f36" fmla="val 8420"/>
                <a:gd name="f37" fmla="val 248"/>
                <a:gd name="f38" fmla="val 166"/>
                <a:gd name="f39" fmla="val 228"/>
                <a:gd name="f40" fmla="val 83"/>
                <a:gd name="f41" fmla="val 215"/>
                <a:gd name="f42" fmla="val 33"/>
                <a:gd name="f43" fmla="val 172"/>
                <a:gd name="f44" fmla="*/ f0 1 2248"/>
                <a:gd name="f45" fmla="*/ f1 1 15800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2248"/>
                <a:gd name="f52" fmla="*/ f49 1 15800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2248" h="1580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4"/>
                    <a:pt x="f29" y="f4"/>
                    <a:pt x="f30" y="f4"/>
                  </a:cubicBezTo>
                  <a:cubicBezTo>
                    <a:pt x="f31" y="f4"/>
                    <a:pt x="f32" y="f33"/>
                    <a:pt x="f34" y="f35"/>
                  </a:cubicBezTo>
                  <a:cubicBezTo>
                    <a:pt x="f3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4883;p66">
              <a:extLst>
                <a:ext uri="{FF2B5EF4-FFF2-40B4-BE49-F238E27FC236}">
                  <a16:creationId xmlns:a16="http://schemas.microsoft.com/office/drawing/2014/main" id="{E37D9551-FAC0-4D58-9DBD-8A495F3459AA}"/>
                </a:ext>
              </a:extLst>
            </p:cNvPr>
            <p:cNvSpPr/>
            <p:nvPr/>
          </p:nvSpPr>
          <p:spPr>
            <a:xfrm rot="18074332">
              <a:off x="8691678" y="1864825"/>
              <a:ext cx="153107" cy="15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19"/>
                <a:gd name="f5" fmla="val 5156"/>
                <a:gd name="f6" fmla="val 1"/>
                <a:gd name="f7" fmla="val 5153"/>
                <a:gd name="f8" fmla="val 5151"/>
                <a:gd name="f9" fmla="val 5148"/>
                <a:gd name="f10" fmla="val 3465"/>
                <a:gd name="f11" fmla="val 182"/>
                <a:gd name="f12" fmla="val 1750"/>
                <a:gd name="f13" fmla="val 319"/>
                <a:gd name="f14" fmla="val 54"/>
                <a:gd name="f15" fmla="val 410"/>
                <a:gd name="f16" fmla="val 24"/>
                <a:gd name="f17" fmla="val 437"/>
                <a:gd name="f18" fmla="val 3"/>
                <a:gd name="f19" fmla="val 467"/>
                <a:gd name="f20" fmla="val 4"/>
                <a:gd name="f21" fmla="val 496"/>
                <a:gd name="f22" fmla="val 29"/>
                <a:gd name="f23" fmla="val 518"/>
                <a:gd name="f24" fmla="val 57"/>
                <a:gd name="f25" fmla="val 61"/>
                <a:gd name="f26" fmla="val 1759"/>
                <a:gd name="f27" fmla="val 427"/>
                <a:gd name="f28" fmla="val 3475"/>
                <a:gd name="f29" fmla="val 291"/>
                <a:gd name="f30" fmla="val 5161"/>
                <a:gd name="f31" fmla="val 110"/>
                <a:gd name="f32" fmla="val 5191"/>
                <a:gd name="f33" fmla="val 105"/>
                <a:gd name="f34" fmla="val 5212"/>
                <a:gd name="f35" fmla="val 80"/>
                <a:gd name="f36" fmla="val 5210"/>
                <a:gd name="f37" fmla="val 48"/>
                <a:gd name="f38" fmla="val 5206"/>
                <a:gd name="f39" fmla="val 21"/>
                <a:gd name="f40" fmla="val 5181"/>
                <a:gd name="f41" fmla="*/ f0 1 5213"/>
                <a:gd name="f42" fmla="*/ f1 1 519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5213"/>
                <a:gd name="f49" fmla="*/ f46 1 519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213" h="51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2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4884;p66">
              <a:extLst>
                <a:ext uri="{FF2B5EF4-FFF2-40B4-BE49-F238E27FC236}">
                  <a16:creationId xmlns:a16="http://schemas.microsoft.com/office/drawing/2014/main" id="{C6F45EAB-F19A-4C79-9821-401A4F9AD8A9}"/>
                </a:ext>
              </a:extLst>
            </p:cNvPr>
            <p:cNvSpPr/>
            <p:nvPr/>
          </p:nvSpPr>
          <p:spPr>
            <a:xfrm rot="18074332">
              <a:off x="8730580" y="1870594"/>
              <a:ext cx="35743" cy="68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7"/>
                <a:gd name="f4" fmla="val 233"/>
                <a:gd name="f5" fmla="val 1161"/>
                <a:gd name="f6" fmla="val 1159"/>
                <a:gd name="f7" fmla="val 1156"/>
                <a:gd name="f8" fmla="val 1153"/>
                <a:gd name="f9" fmla="val 1"/>
                <a:gd name="f10" fmla="val 53"/>
                <a:gd name="f11" fmla="val 124"/>
                <a:gd name="f12" fmla="val 22"/>
                <a:gd name="f13" fmla="val 129"/>
                <a:gd name="f14" fmla="val 154"/>
                <a:gd name="f15" fmla="val 5"/>
                <a:gd name="f16" fmla="val 186"/>
                <a:gd name="f17" fmla="val 9"/>
                <a:gd name="f18" fmla="val 211"/>
                <a:gd name="f19" fmla="val 32"/>
                <a:gd name="f20" fmla="val 60"/>
                <a:gd name="f21" fmla="val 65"/>
                <a:gd name="f22" fmla="val 1166"/>
                <a:gd name="f23" fmla="val 109"/>
                <a:gd name="f24" fmla="val 1195"/>
                <a:gd name="f25" fmla="val 105"/>
                <a:gd name="f26" fmla="val 79"/>
                <a:gd name="f27" fmla="val 1214"/>
                <a:gd name="f28" fmla="val 48"/>
                <a:gd name="f29" fmla="val 1210"/>
                <a:gd name="f30" fmla="val 20"/>
                <a:gd name="f31" fmla="val 1191"/>
                <a:gd name="f32" fmla="*/ f0 1 1217"/>
                <a:gd name="f33" fmla="*/ f1 1 233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217"/>
                <a:gd name="f40" fmla="*/ f37 1 233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217" h="233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lnTo>
                    <a:pt x="f10" y="f11"/>
                  </a:lnTo>
                  <a:cubicBezTo>
                    <a:pt x="f12" y="f13"/>
                    <a:pt x="f9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4885;p66">
              <a:extLst>
                <a:ext uri="{FF2B5EF4-FFF2-40B4-BE49-F238E27FC236}">
                  <a16:creationId xmlns:a16="http://schemas.microsoft.com/office/drawing/2014/main" id="{AC498CF0-43D4-4A27-9E3A-58B45AD78282}"/>
                </a:ext>
              </a:extLst>
            </p:cNvPr>
            <p:cNvSpPr/>
            <p:nvPr/>
          </p:nvSpPr>
          <p:spPr>
            <a:xfrm rot="18074332">
              <a:off x="8713050" y="1861622"/>
              <a:ext cx="27258" cy="58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8"/>
                <a:gd name="f4" fmla="val 198"/>
                <a:gd name="f5" fmla="val 871"/>
                <a:gd name="f6" fmla="val 1"/>
                <a:gd name="f7" fmla="val 868"/>
                <a:gd name="f8" fmla="val 866"/>
                <a:gd name="f9" fmla="val 863"/>
                <a:gd name="f10" fmla="val 53"/>
                <a:gd name="f11" fmla="val 88"/>
                <a:gd name="f12" fmla="val 22"/>
                <a:gd name="f13" fmla="val 91"/>
                <a:gd name="f14" fmla="val 118"/>
                <a:gd name="f15" fmla="val 5"/>
                <a:gd name="f16" fmla="val 148"/>
                <a:gd name="f17" fmla="val 9"/>
                <a:gd name="f18" fmla="val 176"/>
                <a:gd name="f19" fmla="val 32"/>
                <a:gd name="f20" fmla="val 60"/>
                <a:gd name="f21" fmla="val 61"/>
                <a:gd name="f22" fmla="val 63"/>
                <a:gd name="f23" fmla="val 64"/>
                <a:gd name="f24" fmla="val 196"/>
                <a:gd name="f25" fmla="val 875"/>
                <a:gd name="f26" fmla="val 110"/>
                <a:gd name="f27" fmla="val 906"/>
                <a:gd name="f28" fmla="val 105"/>
                <a:gd name="f29" fmla="val 927"/>
                <a:gd name="f30" fmla="val 80"/>
                <a:gd name="f31" fmla="val 923"/>
                <a:gd name="f32" fmla="val 48"/>
                <a:gd name="f33" fmla="val 920"/>
                <a:gd name="f34" fmla="val 21"/>
                <a:gd name="f35" fmla="val 896"/>
                <a:gd name="f36" fmla="*/ f0 1 928"/>
                <a:gd name="f37" fmla="*/ f1 1 198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928"/>
                <a:gd name="f44" fmla="*/ f41 1 198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928" h="19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4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4886;p66">
              <a:extLst>
                <a:ext uri="{FF2B5EF4-FFF2-40B4-BE49-F238E27FC236}">
                  <a16:creationId xmlns:a16="http://schemas.microsoft.com/office/drawing/2014/main" id="{4381A837-0D82-4236-B024-37A5110341DC}"/>
                </a:ext>
              </a:extLst>
            </p:cNvPr>
            <p:cNvSpPr/>
            <p:nvPr/>
          </p:nvSpPr>
          <p:spPr>
            <a:xfrm rot="18074332">
              <a:off x="8454230" y="1486782"/>
              <a:ext cx="157834" cy="558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74"/>
                <a:gd name="f4" fmla="val 1901"/>
                <a:gd name="f5" fmla="val 5311"/>
                <a:gd name="f6" fmla="val 5303"/>
                <a:gd name="f7" fmla="val 5296"/>
                <a:gd name="f8" fmla="val 2"/>
                <a:gd name="f9" fmla="val 5288"/>
                <a:gd name="f10" fmla="val 5"/>
                <a:gd name="f11" fmla="val 3611"/>
                <a:gd name="f12" fmla="val 773"/>
                <a:gd name="f13" fmla="val 1846"/>
                <a:gd name="f14" fmla="val 1374"/>
                <a:gd name="f15" fmla="val 48"/>
                <a:gd name="f16" fmla="val 1793"/>
                <a:gd name="f17" fmla="val 18"/>
                <a:gd name="f18" fmla="val 1800"/>
                <a:gd name="f19" fmla="val 1"/>
                <a:gd name="f20" fmla="val 1828"/>
                <a:gd name="f21" fmla="val 8"/>
                <a:gd name="f22" fmla="val 1858"/>
                <a:gd name="f23" fmla="val 12"/>
                <a:gd name="f24" fmla="val 1884"/>
                <a:gd name="f25" fmla="val 36"/>
                <a:gd name="f26" fmla="val 60"/>
                <a:gd name="f27" fmla="val 65"/>
                <a:gd name="f28" fmla="val 68"/>
                <a:gd name="f29" fmla="val 1899"/>
                <a:gd name="f30" fmla="val 73"/>
                <a:gd name="f31" fmla="val 1878"/>
                <a:gd name="f32" fmla="val 1481"/>
                <a:gd name="f33" fmla="val 3649"/>
                <a:gd name="f34" fmla="val 875"/>
                <a:gd name="f35" fmla="val 5335"/>
                <a:gd name="f36" fmla="val 105"/>
                <a:gd name="f37" fmla="val 5362"/>
                <a:gd name="f38" fmla="val 92"/>
                <a:gd name="f39" fmla="val 58"/>
                <a:gd name="f40" fmla="val 32"/>
                <a:gd name="f41" fmla="val 5353"/>
                <a:gd name="f42" fmla="val 13"/>
                <a:gd name="f43" fmla="val 5332"/>
                <a:gd name="f44" fmla="*/ f0 1 5374"/>
                <a:gd name="f45" fmla="*/ f1 1 1901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374"/>
                <a:gd name="f52" fmla="*/ f49 1 1901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374" h="19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29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39"/>
                    <a:pt x="f37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4887;p66">
              <a:extLst>
                <a:ext uri="{FF2B5EF4-FFF2-40B4-BE49-F238E27FC236}">
                  <a16:creationId xmlns:a16="http://schemas.microsoft.com/office/drawing/2014/main" id="{55429631-9A02-4978-BDF4-B3B60B74C5CA}"/>
                </a:ext>
              </a:extLst>
            </p:cNvPr>
            <p:cNvSpPr/>
            <p:nvPr/>
          </p:nvSpPr>
          <p:spPr>
            <a:xfrm rot="18074332">
              <a:off x="8496201" y="1511096"/>
              <a:ext cx="37682" cy="155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83"/>
                <a:gd name="f4" fmla="val 528"/>
                <a:gd name="f5" fmla="val 1220"/>
                <a:gd name="f6" fmla="val 1214"/>
                <a:gd name="f7" fmla="val 1208"/>
                <a:gd name="f8" fmla="val 1"/>
                <a:gd name="f9" fmla="val 1203"/>
                <a:gd name="f10" fmla="val 3"/>
                <a:gd name="f11" fmla="val 45"/>
                <a:gd name="f12" fmla="val 422"/>
                <a:gd name="f13" fmla="val 16"/>
                <a:gd name="f14" fmla="val 430"/>
                <a:gd name="f15" fmla="val 463"/>
                <a:gd name="f16" fmla="val 12"/>
                <a:gd name="f17" fmla="val 492"/>
                <a:gd name="f18" fmla="val 21"/>
                <a:gd name="f19" fmla="val 513"/>
                <a:gd name="f20" fmla="val 40"/>
                <a:gd name="f21" fmla="val 527"/>
                <a:gd name="f22" fmla="val 63"/>
                <a:gd name="f23" fmla="val 70"/>
                <a:gd name="f24" fmla="val 76"/>
                <a:gd name="f25" fmla="val 80"/>
                <a:gd name="f26" fmla="val 524"/>
                <a:gd name="f27" fmla="val 1238"/>
                <a:gd name="f28" fmla="val 107"/>
                <a:gd name="f29" fmla="val 1267"/>
                <a:gd name="f30" fmla="val 97"/>
                <a:gd name="f31" fmla="val 1282"/>
                <a:gd name="f32" fmla="val 66"/>
                <a:gd name="f33" fmla="val 1272"/>
                <a:gd name="f34" fmla="val 37"/>
                <a:gd name="f35" fmla="val 1264"/>
                <a:gd name="f36" fmla="val 15"/>
                <a:gd name="f37" fmla="val 1243"/>
                <a:gd name="f38" fmla="*/ f0 1 1283"/>
                <a:gd name="f39" fmla="*/ f1 1 528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283"/>
                <a:gd name="f46" fmla="*/ f43 1 528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283" h="5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8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1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4888;p66">
              <a:extLst>
                <a:ext uri="{FF2B5EF4-FFF2-40B4-BE49-F238E27FC236}">
                  <a16:creationId xmlns:a16="http://schemas.microsoft.com/office/drawing/2014/main" id="{51189396-951A-4617-B8BF-0B6805E57672}"/>
                </a:ext>
              </a:extLst>
            </p:cNvPr>
            <p:cNvSpPr/>
            <p:nvPr/>
          </p:nvSpPr>
          <p:spPr>
            <a:xfrm rot="18074332">
              <a:off x="8484585" y="1504877"/>
              <a:ext cx="22494" cy="94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6"/>
                <a:gd name="f4" fmla="val 321"/>
                <a:gd name="f5" fmla="val 703"/>
                <a:gd name="f6" fmla="val 698"/>
                <a:gd name="f7" fmla="val 693"/>
                <a:gd name="f8" fmla="val 1"/>
                <a:gd name="f9" fmla="val 687"/>
                <a:gd name="f10" fmla="val 3"/>
                <a:gd name="f11" fmla="val 45"/>
                <a:gd name="f12" fmla="val 213"/>
                <a:gd name="f13" fmla="val 15"/>
                <a:gd name="f14" fmla="val 222"/>
                <a:gd name="f15" fmla="val 253"/>
                <a:gd name="f16" fmla="val 10"/>
                <a:gd name="f17" fmla="val 282"/>
                <a:gd name="f18" fmla="val 17"/>
                <a:gd name="f19" fmla="val 306"/>
                <a:gd name="f20" fmla="val 38"/>
                <a:gd name="f21" fmla="val 320"/>
                <a:gd name="f22" fmla="val 61"/>
                <a:gd name="f23" fmla="val 67"/>
                <a:gd name="f24" fmla="val 74"/>
                <a:gd name="f25" fmla="val 317"/>
                <a:gd name="f26" fmla="val 79"/>
                <a:gd name="f27" fmla="val 722"/>
                <a:gd name="f28" fmla="val 108"/>
                <a:gd name="f29" fmla="val 752"/>
                <a:gd name="f30" fmla="val 99"/>
                <a:gd name="f31" fmla="val 757"/>
                <a:gd name="f32" fmla="val 750"/>
                <a:gd name="f33" fmla="val 727"/>
                <a:gd name="f34" fmla="*/ f0 1 766"/>
                <a:gd name="f35" fmla="*/ f1 1 321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766"/>
                <a:gd name="f42" fmla="*/ f39 1 321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766" h="32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8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lnTo>
                    <a:pt x="f27" y="f28"/>
                  </a:lnTo>
                  <a:cubicBezTo>
                    <a:pt x="f29" y="f30"/>
                    <a:pt x="f3" y="f23"/>
                    <a:pt x="f31" y="f20"/>
                  </a:cubicBezTo>
                  <a:cubicBezTo>
                    <a:pt x="f32" y="f13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4889;p66">
              <a:extLst>
                <a:ext uri="{FF2B5EF4-FFF2-40B4-BE49-F238E27FC236}">
                  <a16:creationId xmlns:a16="http://schemas.microsoft.com/office/drawing/2014/main" id="{AC7514CC-56AD-401C-94F0-6CCF2F89AFF5}"/>
                </a:ext>
              </a:extLst>
            </p:cNvPr>
            <p:cNvSpPr/>
            <p:nvPr/>
          </p:nvSpPr>
          <p:spPr>
            <a:xfrm rot="18074332">
              <a:off x="8477427" y="1476438"/>
              <a:ext cx="20674" cy="80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4"/>
                <a:gd name="f4" fmla="val 273"/>
                <a:gd name="f5" fmla="val 640"/>
                <a:gd name="f6" fmla="val 1"/>
                <a:gd name="f7" fmla="val 636"/>
                <a:gd name="f8" fmla="val 631"/>
                <a:gd name="f9" fmla="val 627"/>
                <a:gd name="f10" fmla="val 2"/>
                <a:gd name="f11" fmla="val 47"/>
                <a:gd name="f12" fmla="val 166"/>
                <a:gd name="f13" fmla="val 19"/>
                <a:gd name="f14" fmla="val 176"/>
                <a:gd name="f15" fmla="val 206"/>
                <a:gd name="f16" fmla="val 9"/>
                <a:gd name="f17" fmla="val 234"/>
                <a:gd name="f18" fmla="val 16"/>
                <a:gd name="f19" fmla="val 257"/>
                <a:gd name="f20" fmla="val 40"/>
                <a:gd name="f21" fmla="val 63"/>
                <a:gd name="f22" fmla="val 66"/>
                <a:gd name="f23" fmla="val 71"/>
                <a:gd name="f24" fmla="val 271"/>
                <a:gd name="f25" fmla="val 77"/>
                <a:gd name="f26" fmla="val 657"/>
                <a:gd name="f27" fmla="val 108"/>
                <a:gd name="f28" fmla="val 685"/>
                <a:gd name="f29" fmla="val 99"/>
                <a:gd name="f30" fmla="val 69"/>
                <a:gd name="f31" fmla="val 695"/>
                <a:gd name="f32" fmla="val 41"/>
                <a:gd name="f33" fmla="val 687"/>
                <a:gd name="f34" fmla="val 17"/>
                <a:gd name="f35" fmla="val 665"/>
                <a:gd name="f36" fmla="*/ f0 1 704"/>
                <a:gd name="f37" fmla="*/ f1 1 273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704"/>
                <a:gd name="f44" fmla="*/ f41 1 27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4" h="273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4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4890;p66">
              <a:extLst>
                <a:ext uri="{FF2B5EF4-FFF2-40B4-BE49-F238E27FC236}">
                  <a16:creationId xmlns:a16="http://schemas.microsoft.com/office/drawing/2014/main" id="{D22B2F3E-B48A-44DB-BF69-56B1FA52115B}"/>
                </a:ext>
              </a:extLst>
            </p:cNvPr>
            <p:cNvSpPr/>
            <p:nvPr/>
          </p:nvSpPr>
          <p:spPr>
            <a:xfrm rot="18074332">
              <a:off x="8522125" y="1289313"/>
              <a:ext cx="25786" cy="15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78"/>
                <a:gd name="f4" fmla="val 533"/>
                <a:gd name="f5" fmla="val 814"/>
                <a:gd name="f6" fmla="val 805"/>
                <a:gd name="f7" fmla="val 796"/>
                <a:gd name="f8" fmla="val 2"/>
                <a:gd name="f9" fmla="val 788"/>
                <a:gd name="f10" fmla="val 7"/>
                <a:gd name="f11" fmla="val 36"/>
                <a:gd name="f12" fmla="val 430"/>
                <a:gd name="f13" fmla="val 10"/>
                <a:gd name="f14" fmla="val 444"/>
                <a:gd name="f15" fmla="val 477"/>
                <a:gd name="f16" fmla="val 14"/>
                <a:gd name="f17" fmla="val 504"/>
                <a:gd name="f18" fmla="val 26"/>
                <a:gd name="f19" fmla="val 522"/>
                <a:gd name="f20" fmla="val 43"/>
                <a:gd name="f21" fmla="val 532"/>
                <a:gd name="f22" fmla="val 63"/>
                <a:gd name="f23" fmla="val 71"/>
                <a:gd name="f24" fmla="val 81"/>
                <a:gd name="f25" fmla="val 531"/>
                <a:gd name="f26" fmla="val 90"/>
                <a:gd name="f27" fmla="val 525"/>
                <a:gd name="f28" fmla="val 842"/>
                <a:gd name="f29" fmla="val 103"/>
                <a:gd name="f30" fmla="val 867"/>
                <a:gd name="f31" fmla="val 89"/>
                <a:gd name="f32" fmla="val 877"/>
                <a:gd name="f33" fmla="val 55"/>
                <a:gd name="f34" fmla="val 863"/>
                <a:gd name="f35" fmla="val 28"/>
                <a:gd name="f36" fmla="val 853"/>
                <a:gd name="f37" fmla="val 834"/>
                <a:gd name="f38" fmla="*/ f0 1 878"/>
                <a:gd name="f39" fmla="*/ f1 1 533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878"/>
                <a:gd name="f46" fmla="*/ f43 1 533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878" h="5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13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4891;p66">
              <a:extLst>
                <a:ext uri="{FF2B5EF4-FFF2-40B4-BE49-F238E27FC236}">
                  <a16:creationId xmlns:a16="http://schemas.microsoft.com/office/drawing/2014/main" id="{BD91518B-5026-427A-B052-9EEA8E8D231B}"/>
                </a:ext>
              </a:extLst>
            </p:cNvPr>
            <p:cNvSpPr/>
            <p:nvPr/>
          </p:nvSpPr>
          <p:spPr>
            <a:xfrm rot="18074332">
              <a:off x="8080790" y="1230782"/>
              <a:ext cx="24816" cy="218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5"/>
                <a:gd name="f4" fmla="val 7451"/>
                <a:gd name="f5" fmla="val 61"/>
                <a:gd name="f6" fmla="val 57"/>
                <a:gd name="f7" fmla="val 53"/>
                <a:gd name="f8" fmla="val 1"/>
                <a:gd name="f9" fmla="val 49"/>
                <a:gd name="f10" fmla="val 2"/>
                <a:gd name="f11" fmla="val 19"/>
                <a:gd name="f12" fmla="val 9"/>
                <a:gd name="f13" fmla="val 40"/>
                <a:gd name="f14" fmla="val 7"/>
                <a:gd name="f15" fmla="val 69"/>
                <a:gd name="f16" fmla="val 595"/>
                <a:gd name="f17" fmla="val 2471"/>
                <a:gd name="f18" fmla="val 734"/>
                <a:gd name="f19" fmla="val 4935"/>
                <a:gd name="f20" fmla="val 422"/>
                <a:gd name="f21" fmla="val 7390"/>
                <a:gd name="f22" fmla="val 419"/>
                <a:gd name="f23" fmla="val 7419"/>
                <a:gd name="f24" fmla="val 440"/>
                <a:gd name="f25" fmla="val 7447"/>
                <a:gd name="f26" fmla="val 470"/>
                <a:gd name="f27" fmla="val 7450"/>
                <a:gd name="f28" fmla="val 477"/>
                <a:gd name="f29" fmla="val 504"/>
                <a:gd name="f30" fmla="val 527"/>
                <a:gd name="f31" fmla="val 7429"/>
                <a:gd name="f32" fmla="val 530"/>
                <a:gd name="f33" fmla="val 7406"/>
                <a:gd name="f34" fmla="val 4937"/>
                <a:gd name="f35" fmla="val 704"/>
                <a:gd name="f36" fmla="val 2461"/>
                <a:gd name="f37" fmla="val 114"/>
                <a:gd name="f38" fmla="val 43"/>
                <a:gd name="f39" fmla="val 108"/>
                <a:gd name="f40" fmla="val 18"/>
                <a:gd name="f41" fmla="val 86"/>
                <a:gd name="f42" fmla="*/ f0 1 845"/>
                <a:gd name="f43" fmla="*/ f1 1 7451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45"/>
                <a:gd name="f50" fmla="*/ f47 1 7451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45" h="745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2" y="f33"/>
                  </a:cubicBezTo>
                  <a:cubicBezTo>
                    <a:pt x="f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4892;p66">
              <a:extLst>
                <a:ext uri="{FF2B5EF4-FFF2-40B4-BE49-F238E27FC236}">
                  <a16:creationId xmlns:a16="http://schemas.microsoft.com/office/drawing/2014/main" id="{2AA06885-18F5-424B-8E5D-2DB5A932AD38}"/>
                </a:ext>
              </a:extLst>
            </p:cNvPr>
            <p:cNvSpPr/>
            <p:nvPr/>
          </p:nvSpPr>
          <p:spPr>
            <a:xfrm rot="18074332">
              <a:off x="8102316" y="1350779"/>
              <a:ext cx="6839" cy="5568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33"/>
                <a:gd name="f5" fmla="val 1896"/>
                <a:gd name="f6" fmla="val 62"/>
                <a:gd name="f7" fmla="val 1"/>
                <a:gd name="f8" fmla="val 58"/>
                <a:gd name="f9" fmla="val 55"/>
                <a:gd name="f10" fmla="val 51"/>
                <a:gd name="f11" fmla="val 2"/>
                <a:gd name="f12" fmla="val 22"/>
                <a:gd name="f13" fmla="val 5"/>
                <a:gd name="f14" fmla="val 33"/>
                <a:gd name="f15" fmla="val 6"/>
                <a:gd name="f16" fmla="val 65"/>
                <a:gd name="f17" fmla="val 100"/>
                <a:gd name="f18" fmla="val 650"/>
                <a:gd name="f19" fmla="val 123"/>
                <a:gd name="f20" fmla="val 1247"/>
                <a:gd name="f21" fmla="val 73"/>
                <a:gd name="f22" fmla="val 1838"/>
                <a:gd name="f23" fmla="val 70"/>
                <a:gd name="f24" fmla="val 1868"/>
                <a:gd name="f25" fmla="val 93"/>
                <a:gd name="f26" fmla="val 1895"/>
                <a:gd name="f27" fmla="val 128"/>
                <a:gd name="f28" fmla="val 155"/>
                <a:gd name="f29" fmla="val 1875"/>
                <a:gd name="f30" fmla="val 182"/>
                <a:gd name="f31" fmla="val 1848"/>
                <a:gd name="f32" fmla="val 232"/>
                <a:gd name="f33" fmla="val 1248"/>
                <a:gd name="f34" fmla="val 208"/>
                <a:gd name="f35" fmla="val 643"/>
                <a:gd name="f36" fmla="val 114"/>
                <a:gd name="f37" fmla="val 47"/>
                <a:gd name="f38" fmla="val 112"/>
                <a:gd name="f39" fmla="val 21"/>
                <a:gd name="f40" fmla="val 89"/>
                <a:gd name="f41" fmla="*/ f1 1 233"/>
                <a:gd name="f42" fmla="*/ f2 1 1896"/>
                <a:gd name="f43" fmla="val f3"/>
                <a:gd name="f44" fmla="val f4"/>
                <a:gd name="f45" fmla="val f5"/>
                <a:gd name="f46" fmla="+- f45 0 f43"/>
                <a:gd name="f47" fmla="+- f44 0 f43"/>
                <a:gd name="f48" fmla="*/ f47 1 233"/>
                <a:gd name="f49" fmla="*/ f46 1 1896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233" h="1896">
                  <a:moveTo>
                    <a:pt x="f6" y="f7"/>
                  </a:moveTo>
                  <a:cubicBezTo>
                    <a:pt x="f8" y="f7"/>
                    <a:pt x="f9" y="f7"/>
                    <a:pt x="f10" y="f11"/>
                  </a:cubicBezTo>
                  <a:cubicBezTo>
                    <a:pt x="f12" y="f13"/>
                    <a:pt x="f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19" y="f5"/>
                  </a:cubicBezTo>
                  <a:lnTo>
                    <a:pt x="f27" y="f5"/>
                  </a:lnTo>
                  <a:cubicBezTo>
                    <a:pt x="f28" y="f5"/>
                    <a:pt x="f0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4893;p66">
              <a:extLst>
                <a:ext uri="{FF2B5EF4-FFF2-40B4-BE49-F238E27FC236}">
                  <a16:creationId xmlns:a16="http://schemas.microsoft.com/office/drawing/2014/main" id="{DC202879-E72D-40EB-8683-E48BCAA8EB02}"/>
                </a:ext>
              </a:extLst>
            </p:cNvPr>
            <p:cNvSpPr/>
            <p:nvPr/>
          </p:nvSpPr>
          <p:spPr>
            <a:xfrm rot="18074332">
              <a:off x="8109606" y="1406452"/>
              <a:ext cx="7104" cy="18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2"/>
                <a:gd name="f4" fmla="val 630"/>
                <a:gd name="f5" fmla="val 61"/>
                <a:gd name="f6" fmla="val 57"/>
                <a:gd name="f7" fmla="val 53"/>
                <a:gd name="f8" fmla="val 1"/>
                <a:gd name="f9" fmla="val 49"/>
                <a:gd name="f10" fmla="val 2"/>
                <a:gd name="f11" fmla="val 20"/>
                <a:gd name="f12" fmla="val 9"/>
                <a:gd name="f13" fmla="val 37"/>
                <a:gd name="f14" fmla="val 8"/>
                <a:gd name="f15" fmla="val 67"/>
                <a:gd name="f16" fmla="val 127"/>
                <a:gd name="f17" fmla="val 587"/>
                <a:gd name="f18" fmla="val 133"/>
                <a:gd name="f19" fmla="val 613"/>
                <a:gd name="f20" fmla="val 156"/>
                <a:gd name="f21" fmla="val 181"/>
                <a:gd name="f22" fmla="val 186"/>
                <a:gd name="f23" fmla="val 190"/>
                <a:gd name="f24" fmla="val 628"/>
                <a:gd name="f25" fmla="val 193"/>
                <a:gd name="f26" fmla="val 221"/>
                <a:gd name="f27" fmla="val 621"/>
                <a:gd name="f28" fmla="val 241"/>
                <a:gd name="f29" fmla="val 593"/>
                <a:gd name="f30" fmla="val 234"/>
                <a:gd name="f31" fmla="val 563"/>
                <a:gd name="f32" fmla="val 114"/>
                <a:gd name="f33" fmla="val 43"/>
                <a:gd name="f34" fmla="val 108"/>
                <a:gd name="f35" fmla="val 19"/>
                <a:gd name="f36" fmla="val 85"/>
                <a:gd name="f37" fmla="*/ f0 1 242"/>
                <a:gd name="f38" fmla="*/ f1 1 630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42"/>
                <a:gd name="f45" fmla="*/ f42 1 630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42" h="63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4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4894;p66">
              <a:extLst>
                <a:ext uri="{FF2B5EF4-FFF2-40B4-BE49-F238E27FC236}">
                  <a16:creationId xmlns:a16="http://schemas.microsoft.com/office/drawing/2014/main" id="{972BA0CD-920B-4D30-AB6F-6DA6D90A1681}"/>
                </a:ext>
              </a:extLst>
            </p:cNvPr>
            <p:cNvSpPr/>
            <p:nvPr/>
          </p:nvSpPr>
          <p:spPr>
            <a:xfrm rot="18074332">
              <a:off x="8229201" y="1466143"/>
              <a:ext cx="33567" cy="456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3"/>
                <a:gd name="f4" fmla="val 1555"/>
                <a:gd name="f5" fmla="val 60"/>
                <a:gd name="f6" fmla="val 56"/>
                <a:gd name="f7" fmla="val 51"/>
                <a:gd name="f8" fmla="val 1"/>
                <a:gd name="f9" fmla="val 46"/>
                <a:gd name="f10" fmla="val 2"/>
                <a:gd name="f11" fmla="val 18"/>
                <a:gd name="f12" fmla="val 9"/>
                <a:gd name="f13" fmla="val 38"/>
                <a:gd name="f14" fmla="val 8"/>
                <a:gd name="f15" fmla="val 67"/>
                <a:gd name="f16" fmla="val 157"/>
                <a:gd name="f17" fmla="val 666"/>
                <a:gd name="f18" fmla="val 538"/>
                <a:gd name="f19" fmla="val 1205"/>
                <a:gd name="f20" fmla="val 1053"/>
                <a:gd name="f21" fmla="val 1546"/>
                <a:gd name="f22" fmla="val 1062"/>
                <a:gd name="f23" fmla="val 1550"/>
                <a:gd name="f24" fmla="val 1072"/>
                <a:gd name="f25" fmla="val 1554"/>
                <a:gd name="f26" fmla="val 1083"/>
                <a:gd name="f27" fmla="val 1100"/>
                <a:gd name="f28" fmla="val 1119"/>
                <a:gd name="f29" fmla="val 1127"/>
                <a:gd name="f30" fmla="val 1531"/>
                <a:gd name="f31" fmla="val 1506"/>
                <a:gd name="f32" fmla="val 1136"/>
                <a:gd name="f33" fmla="val 1470"/>
                <a:gd name="f34" fmla="val 1111"/>
                <a:gd name="f35" fmla="val 1455"/>
                <a:gd name="f36" fmla="val 620"/>
                <a:gd name="f37" fmla="val 1128"/>
                <a:gd name="f38" fmla="val 257"/>
                <a:gd name="f39" fmla="val 613"/>
                <a:gd name="f40" fmla="val 113"/>
                <a:gd name="f41" fmla="val 40"/>
                <a:gd name="f42" fmla="val 106"/>
                <a:gd name="f43" fmla="val 16"/>
                <a:gd name="f44" fmla="val 85"/>
                <a:gd name="f45" fmla="*/ f0 1 1143"/>
                <a:gd name="f46" fmla="*/ f1 1 155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143"/>
                <a:gd name="f53" fmla="*/ f50 1 155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143" h="155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1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4895;p66">
              <a:extLst>
                <a:ext uri="{FF2B5EF4-FFF2-40B4-BE49-F238E27FC236}">
                  <a16:creationId xmlns:a16="http://schemas.microsoft.com/office/drawing/2014/main" id="{1B1838A5-74A4-4BD9-89F7-BDD1DC59A6EF}"/>
                </a:ext>
              </a:extLst>
            </p:cNvPr>
            <p:cNvSpPr/>
            <p:nvPr/>
          </p:nvSpPr>
          <p:spPr>
            <a:xfrm rot="18074332">
              <a:off x="8243018" y="1470966"/>
              <a:ext cx="11192" cy="104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"/>
                <a:gd name="f4" fmla="val 357"/>
                <a:gd name="f5" fmla="val 62"/>
                <a:gd name="f6" fmla="val 1"/>
                <a:gd name="f7" fmla="val 47"/>
                <a:gd name="f8" fmla="val 33"/>
                <a:gd name="f9" fmla="val 7"/>
                <a:gd name="f10" fmla="val 22"/>
                <a:gd name="f11" fmla="val 18"/>
                <a:gd name="f12" fmla="val 40"/>
                <a:gd name="f13" fmla="val 2"/>
                <a:gd name="f14" fmla="val 75"/>
                <a:gd name="f15" fmla="val 23"/>
                <a:gd name="f16" fmla="val 96"/>
                <a:gd name="f17" fmla="val 283"/>
                <a:gd name="f18" fmla="val 342"/>
                <a:gd name="f19" fmla="val 293"/>
                <a:gd name="f20" fmla="val 351"/>
                <a:gd name="f21" fmla="val 305"/>
                <a:gd name="f22" fmla="val 320"/>
                <a:gd name="f23" fmla="val 334"/>
                <a:gd name="f24" fmla="val 348"/>
                <a:gd name="f25" fmla="val 361"/>
                <a:gd name="f26" fmla="val 341"/>
                <a:gd name="f27" fmla="val 317"/>
                <a:gd name="f28" fmla="val 379"/>
                <a:gd name="f29" fmla="val 358"/>
                <a:gd name="f30" fmla="val 263"/>
                <a:gd name="f31" fmla="val 100"/>
                <a:gd name="f32" fmla="val 16"/>
                <a:gd name="f33" fmla="val 89"/>
                <a:gd name="f34" fmla="val 6"/>
                <a:gd name="f35" fmla="val 76"/>
                <a:gd name="f36" fmla="*/ f0 1 381"/>
                <a:gd name="f37" fmla="*/ f1 1 35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81"/>
                <a:gd name="f44" fmla="*/ f41 1 35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81" h="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cubicBezTo>
                    <a:pt x="f3" y="f27"/>
                    <a:pt x="f28" y="f17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4896;p66">
              <a:extLst>
                <a:ext uri="{FF2B5EF4-FFF2-40B4-BE49-F238E27FC236}">
                  <a16:creationId xmlns:a16="http://schemas.microsoft.com/office/drawing/2014/main" id="{CA42E9B5-3620-49C4-B691-B04B507BF743}"/>
                </a:ext>
              </a:extLst>
            </p:cNvPr>
            <p:cNvSpPr/>
            <p:nvPr/>
          </p:nvSpPr>
          <p:spPr>
            <a:xfrm rot="18074332">
              <a:off x="8401332" y="1631641"/>
              <a:ext cx="21588" cy="1459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5"/>
                <a:gd name="f4" fmla="val 4971"/>
                <a:gd name="f5" fmla="val 60"/>
                <a:gd name="f6" fmla="val 1"/>
                <a:gd name="f7" fmla="val 55"/>
                <a:gd name="f8" fmla="val 49"/>
                <a:gd name="f9" fmla="val 2"/>
                <a:gd name="f10" fmla="val 44"/>
                <a:gd name="f11" fmla="val 3"/>
                <a:gd name="f12" fmla="val 16"/>
                <a:gd name="f13" fmla="val 15"/>
                <a:gd name="f14" fmla="val 45"/>
                <a:gd name="f15" fmla="val 9"/>
                <a:gd name="f16" fmla="val 73"/>
                <a:gd name="f17" fmla="val 493"/>
                <a:gd name="f18" fmla="val 1625"/>
                <a:gd name="f19" fmla="val 624"/>
                <a:gd name="f20" fmla="val 3297"/>
                <a:gd name="f21" fmla="val 387"/>
                <a:gd name="f22" fmla="val 4908"/>
                <a:gd name="f23" fmla="val 382"/>
                <a:gd name="f24" fmla="val 4938"/>
                <a:gd name="f25" fmla="val 403"/>
                <a:gd name="f26" fmla="val 4966"/>
                <a:gd name="f27" fmla="val 434"/>
                <a:gd name="f28" fmla="val 442"/>
                <a:gd name="f29" fmla="val 467"/>
                <a:gd name="f30" fmla="val 491"/>
                <a:gd name="f31" fmla="val 4949"/>
                <a:gd name="f32" fmla="val 494"/>
                <a:gd name="f33" fmla="val 4922"/>
                <a:gd name="f34" fmla="val 601"/>
                <a:gd name="f35" fmla="val 1608"/>
                <a:gd name="f36" fmla="val 111"/>
                <a:gd name="f37" fmla="val 39"/>
                <a:gd name="f38" fmla="val 104"/>
                <a:gd name="f39" fmla="val 83"/>
                <a:gd name="f40" fmla="*/ f0 1 735"/>
                <a:gd name="f41" fmla="*/ f1 1 497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35"/>
                <a:gd name="f48" fmla="*/ f45 1 497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35" h="49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4"/>
                  </a:cubicBezTo>
                  <a:lnTo>
                    <a:pt x="f28" y="f4"/>
                  </a:lnTo>
                  <a:cubicBezTo>
                    <a:pt x="f29" y="f4"/>
                    <a:pt x="f30" y="f31"/>
                    <a:pt x="f32" y="f33"/>
                  </a:cubicBezTo>
                  <a:cubicBezTo>
                    <a:pt x="f3" y="f20"/>
                    <a:pt x="f34" y="f35"/>
                    <a:pt x="f36" y="f37"/>
                  </a:cubicBezTo>
                  <a:cubicBezTo>
                    <a:pt x="f38" y="f12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4897;p66">
              <a:extLst>
                <a:ext uri="{FF2B5EF4-FFF2-40B4-BE49-F238E27FC236}">
                  <a16:creationId xmlns:a16="http://schemas.microsoft.com/office/drawing/2014/main" id="{16297ACF-53FE-4D98-BC9A-CD864F7FFE5B}"/>
                </a:ext>
              </a:extLst>
            </p:cNvPr>
            <p:cNvSpPr/>
            <p:nvPr/>
          </p:nvSpPr>
          <p:spPr>
            <a:xfrm rot="18074332">
              <a:off x="8392416" y="1703632"/>
              <a:ext cx="5550" cy="211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9"/>
                <a:gd name="f4" fmla="val 721"/>
                <a:gd name="f5" fmla="val 60"/>
                <a:gd name="f6" fmla="val 57"/>
                <a:gd name="f7" fmla="val 54"/>
                <a:gd name="f8" fmla="val 52"/>
                <a:gd name="f9" fmla="val 1"/>
                <a:gd name="f10" fmla="val 22"/>
                <a:gd name="f11" fmla="val 4"/>
                <a:gd name="f12" fmla="val 31"/>
                <a:gd name="f13" fmla="val 3"/>
                <a:gd name="f14" fmla="val 61"/>
                <a:gd name="f15" fmla="val 77"/>
                <a:gd name="f16" fmla="val 672"/>
                <a:gd name="f17" fmla="val 80"/>
                <a:gd name="f18" fmla="val 700"/>
                <a:gd name="f19" fmla="val 106"/>
                <a:gd name="f20" fmla="val 720"/>
                <a:gd name="f21" fmla="val 131"/>
                <a:gd name="f22" fmla="val 137"/>
                <a:gd name="f23" fmla="val 167"/>
                <a:gd name="f24" fmla="val 716"/>
                <a:gd name="f25" fmla="val 188"/>
                <a:gd name="f26" fmla="val 690"/>
                <a:gd name="f27" fmla="val 185"/>
                <a:gd name="f28" fmla="val 659"/>
                <a:gd name="f29" fmla="val 113"/>
                <a:gd name="f30" fmla="val 49"/>
                <a:gd name="f31" fmla="val 109"/>
                <a:gd name="f32" fmla="val 21"/>
                <a:gd name="f33" fmla="val 86"/>
                <a:gd name="f34" fmla="*/ f0 1 189"/>
                <a:gd name="f35" fmla="*/ f1 1 721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89"/>
                <a:gd name="f42" fmla="*/ f39 1 721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89" h="721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4898;p66">
              <a:extLst>
                <a:ext uri="{FF2B5EF4-FFF2-40B4-BE49-F238E27FC236}">
                  <a16:creationId xmlns:a16="http://schemas.microsoft.com/office/drawing/2014/main" id="{70ADBAD8-AFED-4AF1-A618-B36D82398B54}"/>
                </a:ext>
              </a:extLst>
            </p:cNvPr>
            <p:cNvSpPr/>
            <p:nvPr/>
          </p:nvSpPr>
          <p:spPr>
            <a:xfrm rot="18074332">
              <a:off x="8372898" y="1716360"/>
              <a:ext cx="10981" cy="306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4"/>
                <a:gd name="f4" fmla="val 1043"/>
                <a:gd name="f5" fmla="val 59"/>
                <a:gd name="f6" fmla="val 56"/>
                <a:gd name="f7" fmla="val 52"/>
                <a:gd name="f8" fmla="val 48"/>
                <a:gd name="f9" fmla="val 1"/>
                <a:gd name="f10" fmla="val 17"/>
                <a:gd name="f11" fmla="val 5"/>
                <a:gd name="f12" fmla="val 34"/>
                <a:gd name="f13" fmla="val 6"/>
                <a:gd name="f14" fmla="val 65"/>
                <a:gd name="f15" fmla="val 68"/>
                <a:gd name="f16" fmla="val 381"/>
                <a:gd name="f17" fmla="val 155"/>
                <a:gd name="f18" fmla="val 699"/>
                <a:gd name="f19" fmla="val 259"/>
                <a:gd name="f20" fmla="val 1005"/>
                <a:gd name="f21" fmla="val 266"/>
                <a:gd name="f22" fmla="val 1028"/>
                <a:gd name="f23" fmla="val 288"/>
                <a:gd name="f24" fmla="val 1042"/>
                <a:gd name="f25" fmla="val 312"/>
                <a:gd name="f26" fmla="val 316"/>
                <a:gd name="f27" fmla="val 323"/>
                <a:gd name="f28" fmla="val 1041"/>
                <a:gd name="f29" fmla="val 329"/>
                <a:gd name="f30" fmla="val 1038"/>
                <a:gd name="f31" fmla="val 358"/>
                <a:gd name="f32" fmla="val 1029"/>
                <a:gd name="f33" fmla="val 373"/>
                <a:gd name="f34" fmla="val 998"/>
                <a:gd name="f35" fmla="val 363"/>
                <a:gd name="f36" fmla="val 970"/>
                <a:gd name="f37" fmla="val 666"/>
                <a:gd name="f38" fmla="val 177"/>
                <a:gd name="f39" fmla="val 354"/>
                <a:gd name="f40" fmla="val 113"/>
                <a:gd name="f41" fmla="val 44"/>
                <a:gd name="f42" fmla="val 108"/>
                <a:gd name="f43" fmla="val 84"/>
                <a:gd name="f44" fmla="*/ f0 1 374"/>
                <a:gd name="f45" fmla="*/ f1 1 104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74"/>
                <a:gd name="f52" fmla="*/ f49 1 104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74" h="1043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19" y="f37"/>
                    <a:pt x="f38" y="f39"/>
                    <a:pt x="f40" y="f41"/>
                  </a:cubicBezTo>
                  <a:cubicBezTo>
                    <a:pt x="f42" y="f10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4899;p66">
              <a:extLst>
                <a:ext uri="{FF2B5EF4-FFF2-40B4-BE49-F238E27FC236}">
                  <a16:creationId xmlns:a16="http://schemas.microsoft.com/office/drawing/2014/main" id="{BDEF5619-872F-44EB-9F9D-7BA96558C7EB}"/>
                </a:ext>
              </a:extLst>
            </p:cNvPr>
            <p:cNvSpPr/>
            <p:nvPr/>
          </p:nvSpPr>
          <p:spPr>
            <a:xfrm rot="18074332">
              <a:off x="8264229" y="1768997"/>
              <a:ext cx="28163" cy="65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9"/>
                <a:gd name="f4" fmla="val 2228"/>
                <a:gd name="f5" fmla="val 61"/>
                <a:gd name="f6" fmla="val 57"/>
                <a:gd name="f7" fmla="val 53"/>
                <a:gd name="f8" fmla="val 1"/>
                <a:gd name="f9" fmla="val 49"/>
                <a:gd name="f10" fmla="val 20"/>
                <a:gd name="f11" fmla="val 9"/>
                <a:gd name="f12" fmla="val 37"/>
                <a:gd name="f13" fmla="val 8"/>
                <a:gd name="f14" fmla="val 68"/>
                <a:gd name="f15" fmla="val 178"/>
                <a:gd name="f16" fmla="val 819"/>
                <a:gd name="f17" fmla="val 462"/>
                <a:gd name="f18" fmla="val 1537"/>
                <a:gd name="f19" fmla="val 848"/>
                <a:gd name="f20" fmla="val 2200"/>
                <a:gd name="f21" fmla="val 859"/>
                <a:gd name="f22" fmla="val 2219"/>
                <a:gd name="f23" fmla="val 876"/>
                <a:gd name="f24" fmla="val 2227"/>
                <a:gd name="f25" fmla="val 896"/>
                <a:gd name="f26" fmla="val 908"/>
                <a:gd name="f27" fmla="val 916"/>
                <a:gd name="f28" fmla="val 2226"/>
                <a:gd name="f29" fmla="val 923"/>
                <a:gd name="f30" fmla="val 2220"/>
                <a:gd name="f31" fmla="val 949"/>
                <a:gd name="f32" fmla="val 2205"/>
                <a:gd name="f33" fmla="val 2172"/>
                <a:gd name="f34" fmla="val 942"/>
                <a:gd name="f35" fmla="val 2145"/>
                <a:gd name="f36" fmla="val 562"/>
                <a:gd name="f37" fmla="val 1490"/>
                <a:gd name="f38" fmla="val 284"/>
                <a:gd name="f39" fmla="val 782"/>
                <a:gd name="f40" fmla="val 114"/>
                <a:gd name="f41" fmla="val 43"/>
                <a:gd name="f42" fmla="val 108"/>
                <a:gd name="f43" fmla="val 18"/>
                <a:gd name="f44" fmla="val 86"/>
                <a:gd name="f45" fmla="*/ f0 1 959"/>
                <a:gd name="f46" fmla="*/ f1 1 222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959"/>
                <a:gd name="f53" fmla="*/ f50 1 222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959" h="2228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4900;p66">
              <a:extLst>
                <a:ext uri="{FF2B5EF4-FFF2-40B4-BE49-F238E27FC236}">
                  <a16:creationId xmlns:a16="http://schemas.microsoft.com/office/drawing/2014/main" id="{BDDFE9AB-1CB1-4310-84F1-B410A7A856C3}"/>
                </a:ext>
              </a:extLst>
            </p:cNvPr>
            <p:cNvSpPr/>
            <p:nvPr/>
          </p:nvSpPr>
          <p:spPr>
            <a:xfrm rot="18074332">
              <a:off x="8268675" y="1780061"/>
              <a:ext cx="8019" cy="190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3"/>
                <a:gd name="f4" fmla="val 648"/>
                <a:gd name="f5" fmla="val 61"/>
                <a:gd name="f6" fmla="val 57"/>
                <a:gd name="f7" fmla="val 52"/>
                <a:gd name="f8" fmla="val 1"/>
                <a:gd name="f9" fmla="val 47"/>
                <a:gd name="f10" fmla="val 2"/>
                <a:gd name="f11" fmla="val 19"/>
                <a:gd name="f12" fmla="val 12"/>
                <a:gd name="f13" fmla="val 42"/>
                <a:gd name="f14" fmla="val 9"/>
                <a:gd name="f15" fmla="val 71"/>
                <a:gd name="f16" fmla="val 158"/>
                <a:gd name="f17" fmla="val 606"/>
                <a:gd name="f18" fmla="val 165"/>
                <a:gd name="f19" fmla="val 632"/>
                <a:gd name="f20" fmla="val 190"/>
                <a:gd name="f21" fmla="val 212"/>
                <a:gd name="f22" fmla="val 215"/>
                <a:gd name="f23" fmla="val 221"/>
                <a:gd name="f24" fmla="val 227"/>
                <a:gd name="f25" fmla="val 643"/>
                <a:gd name="f26" fmla="val 255"/>
                <a:gd name="f27" fmla="val 635"/>
                <a:gd name="f28" fmla="val 272"/>
                <a:gd name="f29" fmla="val 605"/>
                <a:gd name="f30" fmla="val 264"/>
                <a:gd name="f31" fmla="val 576"/>
                <a:gd name="f32" fmla="val 114"/>
                <a:gd name="f33" fmla="val 40"/>
                <a:gd name="f34" fmla="val 107"/>
                <a:gd name="f35" fmla="val 17"/>
                <a:gd name="f36" fmla="val 85"/>
                <a:gd name="f37" fmla="*/ f0 1 273"/>
                <a:gd name="f38" fmla="*/ f1 1 64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73"/>
                <a:gd name="f45" fmla="*/ f42 1 64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73" h="6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4901;p66">
              <a:extLst>
                <a:ext uri="{FF2B5EF4-FFF2-40B4-BE49-F238E27FC236}">
                  <a16:creationId xmlns:a16="http://schemas.microsoft.com/office/drawing/2014/main" id="{0E99A008-B18E-45C8-BDD4-7A9C6110C7F7}"/>
                </a:ext>
              </a:extLst>
            </p:cNvPr>
            <p:cNvSpPr/>
            <p:nvPr/>
          </p:nvSpPr>
          <p:spPr>
            <a:xfrm rot="18074332">
              <a:off x="8500413" y="1903362"/>
              <a:ext cx="24524" cy="210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5"/>
                <a:gd name="f4" fmla="val 7170"/>
                <a:gd name="f5" fmla="val 61"/>
                <a:gd name="f6" fmla="val 1"/>
                <a:gd name="f7" fmla="val 56"/>
                <a:gd name="f8" fmla="val 50"/>
                <a:gd name="f9" fmla="val 2"/>
                <a:gd name="f10" fmla="val 44"/>
                <a:gd name="f11" fmla="val 3"/>
                <a:gd name="f12" fmla="val 16"/>
                <a:gd name="f13" fmla="val 12"/>
                <a:gd name="f14" fmla="val 45"/>
                <a:gd name="f15" fmla="val 9"/>
                <a:gd name="f16" fmla="val 73"/>
                <a:gd name="f17" fmla="val 724"/>
                <a:gd name="f18" fmla="val 2339"/>
                <a:gd name="f19" fmla="val 4832"/>
                <a:gd name="f20" fmla="val 7098"/>
                <a:gd name="f21" fmla="val 7130"/>
                <a:gd name="f22" fmla="val 7160"/>
                <a:gd name="f23" fmla="val 7168"/>
                <a:gd name="f24" fmla="val 7169"/>
                <a:gd name="f25" fmla="val 84"/>
                <a:gd name="f26" fmla="val 106"/>
                <a:gd name="f27" fmla="val 7155"/>
                <a:gd name="f28" fmla="val 114"/>
                <a:gd name="f29" fmla="val 7131"/>
                <a:gd name="f30" fmla="val 4845"/>
                <a:gd name="f31" fmla="val 2326"/>
                <a:gd name="f32" fmla="val 39"/>
                <a:gd name="f33" fmla="val 107"/>
                <a:gd name="f34" fmla="val 86"/>
                <a:gd name="f35" fmla="*/ f0 1 835"/>
                <a:gd name="f36" fmla="*/ f1 1 7170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835"/>
                <a:gd name="f43" fmla="*/ f40 1 7170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835" h="717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7" y="f19"/>
                    <a:pt x="f15" y="f20"/>
                  </a:cubicBezTo>
                  <a:cubicBezTo>
                    <a:pt x="f2" y="f21"/>
                    <a:pt x="f12" y="f22"/>
                    <a:pt x="f10" y="f23"/>
                  </a:cubicBezTo>
                  <a:cubicBezTo>
                    <a:pt x="f8" y="f24"/>
                    <a:pt x="f7" y="f24"/>
                    <a:pt x="f5" y="f24"/>
                  </a:cubicBezTo>
                  <a:cubicBezTo>
                    <a:pt x="f25" y="f24"/>
                    <a:pt x="f26" y="f27"/>
                    <a:pt x="f28" y="f29"/>
                  </a:cubicBezTo>
                  <a:cubicBezTo>
                    <a:pt x="f3" y="f30"/>
                    <a:pt x="f3" y="f31"/>
                    <a:pt x="f28" y="f32"/>
                  </a:cubicBezTo>
                  <a:cubicBezTo>
                    <a:pt x="f33" y="f12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4902;p66">
              <a:extLst>
                <a:ext uri="{FF2B5EF4-FFF2-40B4-BE49-F238E27FC236}">
                  <a16:creationId xmlns:a16="http://schemas.microsoft.com/office/drawing/2014/main" id="{662CB3B3-5247-4D42-99F4-617720D0F008}"/>
                </a:ext>
              </a:extLst>
            </p:cNvPr>
            <p:cNvSpPr/>
            <p:nvPr/>
          </p:nvSpPr>
          <p:spPr>
            <a:xfrm rot="18074332">
              <a:off x="8485626" y="1972861"/>
              <a:ext cx="7342" cy="808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"/>
                <a:gd name="f4" fmla="val 2752"/>
                <a:gd name="f5" fmla="val 63"/>
                <a:gd name="f6" fmla="val 60"/>
                <a:gd name="f7" fmla="val 56"/>
                <a:gd name="f8" fmla="val 1"/>
                <a:gd name="f9" fmla="val 53"/>
                <a:gd name="f10" fmla="val 22"/>
                <a:gd name="f11" fmla="val 5"/>
                <a:gd name="f12" fmla="val 32"/>
                <a:gd name="f13" fmla="val 6"/>
                <a:gd name="f14" fmla="val 62"/>
                <a:gd name="f15" fmla="val 136"/>
                <a:gd name="f16" fmla="val 933"/>
                <a:gd name="f17" fmla="val 138"/>
                <a:gd name="f18" fmla="val 1817"/>
                <a:gd name="f19" fmla="val 12"/>
                <a:gd name="f20" fmla="val 2688"/>
                <a:gd name="f21" fmla="val 2718"/>
                <a:gd name="f22" fmla="val 27"/>
                <a:gd name="f23" fmla="val 2747"/>
                <a:gd name="f24" fmla="val 57"/>
                <a:gd name="f25" fmla="val 2751"/>
                <a:gd name="f26" fmla="val 64"/>
                <a:gd name="f27" fmla="val 91"/>
                <a:gd name="f28" fmla="val 114"/>
                <a:gd name="f29" fmla="val 2731"/>
                <a:gd name="f30" fmla="val 120"/>
                <a:gd name="f31" fmla="val 2704"/>
                <a:gd name="f32" fmla="val 249"/>
                <a:gd name="f33" fmla="val 1821"/>
                <a:gd name="f34" fmla="val 248"/>
                <a:gd name="f35" fmla="val 928"/>
                <a:gd name="f36" fmla="val 47"/>
                <a:gd name="f37" fmla="val 110"/>
                <a:gd name="f38" fmla="val 20"/>
                <a:gd name="f39" fmla="val 90"/>
                <a:gd name="f40" fmla="*/ f0 1 250"/>
                <a:gd name="f41" fmla="*/ f1 1 2752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50"/>
                <a:gd name="f48" fmla="*/ f45 1 2752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50" h="275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3" y="f21"/>
                    <a:pt x="f22" y="f23"/>
                    <a:pt x="f24" y="f25"/>
                  </a:cubicBezTo>
                  <a:lnTo>
                    <a:pt x="f26" y="f25"/>
                  </a:ln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28" y="f36"/>
                  </a:cubicBezTo>
                  <a:cubicBezTo>
                    <a:pt x="f37" y="f38"/>
                    <a:pt x="f3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4903;p66">
              <a:extLst>
                <a:ext uri="{FF2B5EF4-FFF2-40B4-BE49-F238E27FC236}">
                  <a16:creationId xmlns:a16="http://schemas.microsoft.com/office/drawing/2014/main" id="{43C2B4FF-83D3-4698-B92F-653591E763F5}"/>
                </a:ext>
              </a:extLst>
            </p:cNvPr>
            <p:cNvSpPr/>
            <p:nvPr/>
          </p:nvSpPr>
          <p:spPr>
            <a:xfrm rot="18074332">
              <a:off x="8467614" y="2018778"/>
              <a:ext cx="4462" cy="220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"/>
                <a:gd name="f4" fmla="val 752"/>
                <a:gd name="f5" fmla="val 86"/>
                <a:gd name="f6" fmla="val 83"/>
                <a:gd name="f7" fmla="val 80"/>
                <a:gd name="f8" fmla="val 1"/>
                <a:gd name="f9" fmla="val 77"/>
                <a:gd name="f10" fmla="val 47"/>
                <a:gd name="f11" fmla="val 3"/>
                <a:gd name="f12" fmla="val 24"/>
                <a:gd name="f13" fmla="val 30"/>
                <a:gd name="f14" fmla="val 26"/>
                <a:gd name="f15" fmla="val 60"/>
                <a:gd name="f16" fmla="val 40"/>
                <a:gd name="f17" fmla="val 269"/>
                <a:gd name="f18" fmla="val 34"/>
                <a:gd name="f19" fmla="val 481"/>
                <a:gd name="f20" fmla="val 6"/>
                <a:gd name="f21" fmla="val 689"/>
                <a:gd name="f22" fmla="val 719"/>
                <a:gd name="f23" fmla="val 21"/>
                <a:gd name="f24" fmla="val 749"/>
                <a:gd name="f25" fmla="val 53"/>
                <a:gd name="f26" fmla="val 110"/>
                <a:gd name="f27" fmla="val 731"/>
                <a:gd name="f28" fmla="val 115"/>
                <a:gd name="f29" fmla="val 704"/>
                <a:gd name="f30" fmla="val 145"/>
                <a:gd name="f31" fmla="val 488"/>
                <a:gd name="f32" fmla="val 151"/>
                <a:gd name="f33" fmla="val 135"/>
                <a:gd name="f34" fmla="val 134"/>
                <a:gd name="f35" fmla="val 111"/>
                <a:gd name="f36" fmla="*/ f0 1 152"/>
                <a:gd name="f37" fmla="*/ f1 1 75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52"/>
                <a:gd name="f44" fmla="*/ f41 1 75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52" h="75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" y="f22"/>
                    <a:pt x="f23" y="f24"/>
                    <a:pt x="f25" y="f4"/>
                  </a:cubicBezTo>
                  <a:lnTo>
                    <a:pt x="f15" y="f4"/>
                  </a:lnTo>
                  <a:cubicBezTo>
                    <a:pt x="f5" y="f4"/>
                    <a:pt x="f26" y="f27"/>
                    <a:pt x="f28" y="f29"/>
                  </a:cubicBezTo>
                  <a:cubicBezTo>
                    <a:pt x="f30" y="f31"/>
                    <a:pt x="f32" y="f17"/>
                    <a:pt x="f33" y="f25"/>
                  </a:cubicBezTo>
                  <a:cubicBezTo>
                    <a:pt x="f34" y="f1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4904;p66">
              <a:extLst>
                <a:ext uri="{FF2B5EF4-FFF2-40B4-BE49-F238E27FC236}">
                  <a16:creationId xmlns:a16="http://schemas.microsoft.com/office/drawing/2014/main" id="{42EBA79D-D180-4C8E-A7B9-5A5431629AD4}"/>
                </a:ext>
              </a:extLst>
            </p:cNvPr>
            <p:cNvSpPr/>
            <p:nvPr/>
          </p:nvSpPr>
          <p:spPr>
            <a:xfrm rot="18074332">
              <a:off x="8346838" y="1977479"/>
              <a:ext cx="7196" cy="610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5"/>
                <a:gd name="f4" fmla="val 2079"/>
                <a:gd name="f5" fmla="val 53"/>
                <a:gd name="f6" fmla="val 1"/>
                <a:gd name="f7" fmla="val 23"/>
                <a:gd name="f8" fmla="val 2"/>
                <a:gd name="f9" fmla="val 29"/>
                <a:gd name="f10" fmla="val 59"/>
                <a:gd name="f11" fmla="val 132"/>
                <a:gd name="f12" fmla="val 2027"/>
                <a:gd name="f13" fmla="val 134"/>
                <a:gd name="f14" fmla="val 2056"/>
                <a:gd name="f15" fmla="val 159"/>
                <a:gd name="f16" fmla="val 2078"/>
                <a:gd name="f17" fmla="val 187"/>
                <a:gd name="f18" fmla="val 191"/>
                <a:gd name="f19" fmla="val 221"/>
                <a:gd name="f20" fmla="val 2076"/>
                <a:gd name="f21" fmla="val 244"/>
                <a:gd name="f22" fmla="val 2050"/>
                <a:gd name="f23" fmla="val 243"/>
                <a:gd name="f24" fmla="val 2020"/>
                <a:gd name="f25" fmla="val 113"/>
                <a:gd name="f26" fmla="val 52"/>
                <a:gd name="f27" fmla="val 110"/>
                <a:gd name="f28" fmla="val 86"/>
                <a:gd name="f29" fmla="val 58"/>
                <a:gd name="f30" fmla="*/ f0 1 245"/>
                <a:gd name="f31" fmla="*/ f1 1 207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245"/>
                <a:gd name="f38" fmla="*/ f35 1 207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245" h="2079">
                  <a:moveTo>
                    <a:pt x="f5" y="f6"/>
                  </a:moveTo>
                  <a:cubicBezTo>
                    <a:pt x="f7" y="f8"/>
                    <a:pt x="f6" y="f9"/>
                    <a:pt x="f8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lnTo>
                    <a:pt x="f18" y="f16"/>
                  </a:lnTo>
                  <a:cubicBezTo>
                    <a:pt x="f19" y="f20"/>
                    <a:pt x="f21" y="f22"/>
                    <a:pt x="f23" y="f24"/>
                  </a:cubicBezTo>
                  <a:lnTo>
                    <a:pt x="f25" y="f26"/>
                  </a:lnTo>
                  <a:cubicBezTo>
                    <a:pt x="f27" y="f7"/>
                    <a:pt x="f28" y="f6"/>
                    <a:pt x="f29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4905;p66">
              <a:extLst>
                <a:ext uri="{FF2B5EF4-FFF2-40B4-BE49-F238E27FC236}">
                  <a16:creationId xmlns:a16="http://schemas.microsoft.com/office/drawing/2014/main" id="{D635C065-C4B3-4E61-B764-304BF57D4249}"/>
                </a:ext>
              </a:extLst>
            </p:cNvPr>
            <p:cNvSpPr/>
            <p:nvPr/>
          </p:nvSpPr>
          <p:spPr>
            <a:xfrm rot="18074332">
              <a:off x="8282017" y="1963064"/>
              <a:ext cx="3374" cy="167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"/>
                <a:gd name="f4" fmla="val 569"/>
                <a:gd name="f5" fmla="val 61"/>
                <a:gd name="f6" fmla="val 60"/>
                <a:gd name="f7" fmla="val 59"/>
                <a:gd name="f8" fmla="val 29"/>
                <a:gd name="f9" fmla="val 4"/>
                <a:gd name="f10" fmla="val 26"/>
                <a:gd name="f11" fmla="val 56"/>
                <a:gd name="f12" fmla="val 513"/>
                <a:gd name="f13" fmla="val 544"/>
                <a:gd name="f14" fmla="val 24"/>
                <a:gd name="f15" fmla="val 566"/>
                <a:gd name="f16" fmla="val 86"/>
                <a:gd name="f17" fmla="val 111"/>
                <a:gd name="f18" fmla="val 114"/>
                <a:gd name="f19" fmla="val 27"/>
                <a:gd name="f20" fmla="val 87"/>
                <a:gd name="f21" fmla="*/ f0 1 115"/>
                <a:gd name="f22" fmla="*/ f1 1 569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5"/>
                <a:gd name="f29" fmla="*/ f26 1 569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5" h="569">
                  <a:moveTo>
                    <a:pt x="f5" y="f2"/>
                  </a:moveTo>
                  <a:cubicBezTo>
                    <a:pt x="f6" y="f2"/>
                    <a:pt x="f7" y="f2"/>
                    <a:pt x="f7" y="f2"/>
                  </a:cubicBezTo>
                  <a:cubicBezTo>
                    <a:pt x="f8" y="f2"/>
                    <a:pt x="f9" y="f10"/>
                    <a:pt x="f9" y="f11"/>
                  </a:cubicBezTo>
                  <a:lnTo>
                    <a:pt x="f2" y="f12"/>
                  </a:lnTo>
                  <a:cubicBezTo>
                    <a:pt x="f2" y="f13"/>
                    <a:pt x="f14" y="f15"/>
                    <a:pt x="f11" y="f4"/>
                  </a:cubicBezTo>
                  <a:cubicBezTo>
                    <a:pt x="f16" y="f4"/>
                    <a:pt x="f17" y="f13"/>
                    <a:pt x="f17" y="f12"/>
                  </a:cubicBezTo>
                  <a:lnTo>
                    <a:pt x="f18" y="f11"/>
                  </a:ln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1" name="Google Shape;4906;p66">
            <a:extLst>
              <a:ext uri="{FF2B5EF4-FFF2-40B4-BE49-F238E27FC236}">
                <a16:creationId xmlns:a16="http://schemas.microsoft.com/office/drawing/2014/main" id="{1751139A-48AD-4816-AC48-E7148E579DBE}"/>
              </a:ext>
            </a:extLst>
          </p:cNvPr>
          <p:cNvGrpSpPr/>
          <p:nvPr/>
        </p:nvGrpSpPr>
        <p:grpSpPr>
          <a:xfrm>
            <a:off x="8515880" y="2881365"/>
            <a:ext cx="383252" cy="360045"/>
            <a:chOff x="8515880" y="2881365"/>
            <a:chExt cx="383252" cy="360045"/>
          </a:xfrm>
        </p:grpSpPr>
        <p:sp>
          <p:nvSpPr>
            <p:cNvPr id="52" name="Google Shape;4907;p66">
              <a:extLst>
                <a:ext uri="{FF2B5EF4-FFF2-40B4-BE49-F238E27FC236}">
                  <a16:creationId xmlns:a16="http://schemas.microsoft.com/office/drawing/2014/main" id="{0FB22F2A-1370-43D5-98A6-0379F7F5CFD8}"/>
                </a:ext>
              </a:extLst>
            </p:cNvPr>
            <p:cNvSpPr/>
            <p:nvPr/>
          </p:nvSpPr>
          <p:spPr>
            <a:xfrm>
              <a:off x="8515880" y="2881365"/>
              <a:ext cx="383252" cy="360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049"/>
                <a:gd name="f4" fmla="val 12259"/>
                <a:gd name="f5" fmla="val 2686"/>
                <a:gd name="f6" fmla="val 1555"/>
                <a:gd name="f7" fmla="val 577"/>
                <a:gd name="f8" fmla="val 843"/>
                <a:gd name="f9" fmla="val 412"/>
                <a:gd name="f10" fmla="val 1954"/>
                <a:gd name="f11" fmla="val 365"/>
                <a:gd name="f12" fmla="val 2257"/>
                <a:gd name="f13" fmla="val 5051"/>
                <a:gd name="f14" fmla="val 1615"/>
                <a:gd name="f15" fmla="val 9065"/>
                <a:gd name="f16" fmla="val 2465"/>
                <a:gd name="f17" fmla="val 11184"/>
                <a:gd name="f18" fmla="val 3682"/>
                <a:gd name="f19" fmla="val 5225"/>
                <a:gd name="f20" fmla="val 5282"/>
                <a:gd name="f21" fmla="val 5339"/>
                <a:gd name="f22" fmla="val 5384"/>
                <a:gd name="f23" fmla="val 12257"/>
                <a:gd name="f24" fmla="val 7258"/>
                <a:gd name="f25" fmla="val 12158"/>
                <a:gd name="f26" fmla="val 8398"/>
                <a:gd name="f27" fmla="val 10449"/>
                <a:gd name="f28" fmla="val 9078"/>
                <a:gd name="f29" fmla="val 8707"/>
                <a:gd name="f30" fmla="val 10745"/>
                <a:gd name="f31" fmla="val 7999"/>
                <a:gd name="f32" fmla="val 13048"/>
                <a:gd name="f33" fmla="val 6689"/>
                <a:gd name="f34" fmla="val 12726"/>
                <a:gd name="f35" fmla="val 4355"/>
                <a:gd name="f36" fmla="val 12399"/>
                <a:gd name="f37" fmla="val 1968"/>
                <a:gd name="f38" fmla="val 9607"/>
                <a:gd name="f39" fmla="val 1107"/>
                <a:gd name="f40" fmla="val 6922"/>
                <a:gd name="f41" fmla="val 580"/>
                <a:gd name="f42" fmla="val 5027"/>
                <a:gd name="f43" fmla="val 207"/>
                <a:gd name="f44" fmla="val 3162"/>
                <a:gd name="f45" fmla="val 34"/>
                <a:gd name="f46" fmla="val 2901"/>
                <a:gd name="f47" fmla="val 11"/>
                <a:gd name="f48" fmla="val 2799"/>
                <a:gd name="f49" fmla="*/ f0 1 13049"/>
                <a:gd name="f50" fmla="*/ f1 1 1225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3049"/>
                <a:gd name="f57" fmla="*/ f54 1 1225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3049" h="12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4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lnTo>
                    <a:pt x="f48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4908;p66">
              <a:extLst>
                <a:ext uri="{FF2B5EF4-FFF2-40B4-BE49-F238E27FC236}">
                  <a16:creationId xmlns:a16="http://schemas.microsoft.com/office/drawing/2014/main" id="{F13FE137-F0DA-4761-8965-50C4B1E64AE3}"/>
                </a:ext>
              </a:extLst>
            </p:cNvPr>
            <p:cNvSpPr/>
            <p:nvPr/>
          </p:nvSpPr>
          <p:spPr>
            <a:xfrm>
              <a:off x="8595149" y="2950732"/>
              <a:ext cx="226798" cy="2215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2"/>
                <a:gd name="f4" fmla="val 7543"/>
                <a:gd name="f5" fmla="val 184"/>
                <a:gd name="f6" fmla="val 1089"/>
                <a:gd name="f7" fmla="val 242"/>
                <a:gd name="f8" fmla="val 1344"/>
                <a:gd name="f9" fmla="val 319"/>
                <a:gd name="f10" fmla="val 1593"/>
                <a:gd name="f11" fmla="val 410"/>
                <a:gd name="f12" fmla="val 1835"/>
                <a:gd name="f13" fmla="val 315"/>
                <a:gd name="f14" fmla="val 1594"/>
                <a:gd name="f15" fmla="val 241"/>
                <a:gd name="f16" fmla="val 5453"/>
                <a:gd name="f17" fmla="val 3733"/>
                <a:gd name="f18" fmla="val 5319"/>
                <a:gd name="f19" fmla="val 3776"/>
                <a:gd name="f20" fmla="val 5184"/>
                <a:gd name="f21" fmla="val 3812"/>
                <a:gd name="f22" fmla="val 5043"/>
                <a:gd name="f23" fmla="val 3837"/>
                <a:gd name="f24" fmla="val 5182"/>
                <a:gd name="f25" fmla="val 3810"/>
                <a:gd name="f26" fmla="val 5318"/>
                <a:gd name="f27" fmla="val 3775"/>
                <a:gd name="f28" fmla="val 98"/>
                <a:gd name="f29" fmla="val 91"/>
                <a:gd name="f30" fmla="val 85"/>
                <a:gd name="f31" fmla="val 2"/>
                <a:gd name="f32" fmla="val 80"/>
                <a:gd name="f33" fmla="val 6"/>
                <a:gd name="f34" fmla="val 73"/>
                <a:gd name="f35" fmla="val 8"/>
                <a:gd name="f36" fmla="val 67"/>
                <a:gd name="f37" fmla="val 12"/>
                <a:gd name="f38" fmla="val 63"/>
                <a:gd name="f39" fmla="val 15"/>
                <a:gd name="f40" fmla="val 60"/>
                <a:gd name="f41" fmla="val 16"/>
                <a:gd name="f42" fmla="val 50"/>
                <a:gd name="f43" fmla="val 28"/>
                <a:gd name="f44" fmla="val 47"/>
                <a:gd name="f45" fmla="val 41"/>
                <a:gd name="f46" fmla="val 56"/>
                <a:gd name="f47" fmla="val 405"/>
                <a:gd name="f48" fmla="val 108"/>
                <a:gd name="f49" fmla="val 748"/>
                <a:gd name="f50" fmla="val 150"/>
                <a:gd name="f51" fmla="val 952"/>
                <a:gd name="f52" fmla="val 125"/>
                <a:gd name="f53" fmla="val 810"/>
                <a:gd name="f54" fmla="val 104"/>
                <a:gd name="f55" fmla="val 664"/>
                <a:gd name="f56" fmla="val 100"/>
                <a:gd name="f57" fmla="val 639"/>
                <a:gd name="f58" fmla="val 76"/>
                <a:gd name="f59" fmla="val 620"/>
                <a:gd name="f60" fmla="val 48"/>
                <a:gd name="f61" fmla="val 36"/>
                <a:gd name="f62" fmla="val 622"/>
                <a:gd name="f63" fmla="val 23"/>
                <a:gd name="f64" fmla="val 629"/>
                <a:gd name="f65" fmla="val 14"/>
                <a:gd name="f66" fmla="val 647"/>
                <a:gd name="f67" fmla="val 660"/>
                <a:gd name="f68" fmla="val 674"/>
                <a:gd name="f69" fmla="val 885"/>
                <a:gd name="f70" fmla="val 7"/>
                <a:gd name="f71" fmla="val 1151"/>
                <a:gd name="f72" fmla="val 30"/>
                <a:gd name="f73" fmla="val 1466"/>
                <a:gd name="f74" fmla="val 111"/>
                <a:gd name="f75" fmla="val 2483"/>
                <a:gd name="f76" fmla="val 367"/>
                <a:gd name="f77" fmla="val 4002"/>
                <a:gd name="f78" fmla="val 1097"/>
                <a:gd name="f79" fmla="val 5824"/>
                <a:gd name="f80" fmla="val 1551"/>
                <a:gd name="f81" fmla="val 6948"/>
                <a:gd name="f82" fmla="val 2044"/>
                <a:gd name="f83" fmla="val 7542"/>
                <a:gd name="f84" fmla="val 2528"/>
                <a:gd name="f85" fmla="val 2539"/>
                <a:gd name="f86" fmla="val 2550"/>
                <a:gd name="f87" fmla="val 2561"/>
                <a:gd name="f88" fmla="val 7541"/>
                <a:gd name="f89" fmla="val 2774"/>
                <a:gd name="f90" fmla="val 7531"/>
                <a:gd name="f91" fmla="val 2995"/>
                <a:gd name="f92" fmla="val 7408"/>
                <a:gd name="f93" fmla="val 3217"/>
                <a:gd name="f94" fmla="val 7173"/>
                <a:gd name="f95" fmla="val 3633"/>
                <a:gd name="f96" fmla="val 6734"/>
                <a:gd name="f97" fmla="val 3996"/>
                <a:gd name="f98" fmla="val 5966"/>
                <a:gd name="f99" fmla="val 4241"/>
                <a:gd name="f100" fmla="val 5325"/>
                <a:gd name="f101" fmla="val 4244"/>
                <a:gd name="f102" fmla="val 5317"/>
                <a:gd name="f103" fmla="val 4245"/>
                <a:gd name="f104" fmla="val 5311"/>
                <a:gd name="f105" fmla="val 4250"/>
                <a:gd name="f106" fmla="val 5304"/>
                <a:gd name="f107" fmla="val 4264"/>
                <a:gd name="f108" fmla="val 5264"/>
                <a:gd name="f109" fmla="val 4278"/>
                <a:gd name="f110" fmla="val 5227"/>
                <a:gd name="f111" fmla="val 4292"/>
                <a:gd name="f112" fmla="val 5192"/>
                <a:gd name="f113" fmla="val 4308"/>
                <a:gd name="f114" fmla="val 5155"/>
                <a:gd name="f115" fmla="val 4319"/>
                <a:gd name="f116" fmla="val 5120"/>
                <a:gd name="f117" fmla="val 4327"/>
                <a:gd name="f118" fmla="val 5096"/>
                <a:gd name="f119" fmla="val 4332"/>
                <a:gd name="f120" fmla="val 5079"/>
                <a:gd name="f121" fmla="val 4337"/>
                <a:gd name="f122" fmla="val 5065"/>
                <a:gd name="f123" fmla="val 4342"/>
                <a:gd name="f124" fmla="val 5055"/>
                <a:gd name="f125" fmla="val 4345"/>
                <a:gd name="f126" fmla="val 5046"/>
                <a:gd name="f127" fmla="val 4344"/>
                <a:gd name="f128" fmla="val 5041"/>
                <a:gd name="f129" fmla="val 4346"/>
                <a:gd name="f130" fmla="val 5036"/>
                <a:gd name="f131" fmla="val 5034"/>
                <a:gd name="f132" fmla="val 4408"/>
                <a:gd name="f133" fmla="val 4861"/>
                <a:gd name="f134" fmla="val 4456"/>
                <a:gd name="f135" fmla="val 4702"/>
                <a:gd name="f136" fmla="val 4493"/>
                <a:gd name="f137" fmla="val 4576"/>
                <a:gd name="f138" fmla="val 4497"/>
                <a:gd name="f139" fmla="val 4566"/>
                <a:gd name="f140" fmla="val 4500"/>
                <a:gd name="f141" fmla="val 4559"/>
                <a:gd name="f142" fmla="val 4506"/>
                <a:gd name="f143" fmla="val 4552"/>
                <a:gd name="f144" fmla="val 4509"/>
                <a:gd name="f145" fmla="val 4548"/>
                <a:gd name="f146" fmla="val 4519"/>
                <a:gd name="f147" fmla="val 4544"/>
                <a:gd name="f148" fmla="val 4526"/>
                <a:gd name="f149" fmla="val 4541"/>
                <a:gd name="f150" fmla="val 5392"/>
                <a:gd name="f151" fmla="val 4218"/>
                <a:gd name="f152" fmla="val 6085"/>
                <a:gd name="f153" fmla="val 3901"/>
                <a:gd name="f154" fmla="val 6598"/>
                <a:gd name="f155" fmla="val 3598"/>
                <a:gd name="f156" fmla="val 6944"/>
                <a:gd name="f157" fmla="val 3392"/>
                <a:gd name="f158" fmla="val 7212"/>
                <a:gd name="f159" fmla="val 3192"/>
                <a:gd name="f160" fmla="val 7394"/>
                <a:gd name="f161" fmla="val 2998"/>
                <a:gd name="f162" fmla="val 7622"/>
                <a:gd name="f163" fmla="val 2758"/>
                <a:gd name="f164" fmla="val 2526"/>
                <a:gd name="f165" fmla="val 7693"/>
                <a:gd name="f166" fmla="val 2309"/>
                <a:gd name="f167" fmla="val 7470"/>
                <a:gd name="f168" fmla="val 681"/>
                <a:gd name="f169" fmla="val 179"/>
                <a:gd name="f170" fmla="val 105"/>
                <a:gd name="f171" fmla="val 1"/>
                <a:gd name="f172" fmla="val 103"/>
                <a:gd name="f173" fmla="*/ f0 1 7722"/>
                <a:gd name="f174" fmla="*/ f1 1 7543"/>
                <a:gd name="f175" fmla="val f2"/>
                <a:gd name="f176" fmla="val f3"/>
                <a:gd name="f177" fmla="val f4"/>
                <a:gd name="f178" fmla="+- f177 0 f175"/>
                <a:gd name="f179" fmla="+- f176 0 f175"/>
                <a:gd name="f180" fmla="*/ f179 1 7722"/>
                <a:gd name="f181" fmla="*/ f178 1 7543"/>
                <a:gd name="f182" fmla="*/ f175 1 f180"/>
                <a:gd name="f183" fmla="*/ f176 1 f180"/>
                <a:gd name="f184" fmla="*/ f175 1 f181"/>
                <a:gd name="f185" fmla="*/ f177 1 f181"/>
                <a:gd name="f186" fmla="*/ f182 f173 1"/>
                <a:gd name="f187" fmla="*/ f183 f173 1"/>
                <a:gd name="f188" fmla="*/ f185 f174 1"/>
                <a:gd name="f189" fmla="*/ f184 f1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6" t="f189" r="f187" b="f188"/>
              <a:pathLst>
                <a:path w="7722" h="754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2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4" y="f46"/>
                  </a:cubicBezTo>
                  <a:cubicBezTo>
                    <a:pt x="f40" y="f47"/>
                    <a:pt x="f48" y="f49"/>
                    <a:pt x="f5" y="f6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57"/>
                  </a:cubicBezTo>
                  <a:cubicBezTo>
                    <a:pt x="f33" y="f66"/>
                    <a:pt x="f2" y="f67"/>
                    <a:pt x="f2" y="f68"/>
                  </a:cubicBezTo>
                  <a:cubicBezTo>
                    <a:pt x="f2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3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1"/>
                  </a:ln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3" y="f164"/>
                    <a:pt x="f165" y="f166"/>
                  </a:cubicBezTo>
                  <a:cubicBezTo>
                    <a:pt x="f167" y="f168"/>
                    <a:pt x="f169" y="f35"/>
                    <a:pt x="f170" y="f171"/>
                  </a:cubicBezTo>
                  <a:cubicBezTo>
                    <a:pt x="f172" y="f2"/>
                    <a:pt x="f56" y="f2"/>
                    <a:pt x="f28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4909;p66">
              <a:extLst>
                <a:ext uri="{FF2B5EF4-FFF2-40B4-BE49-F238E27FC236}">
                  <a16:creationId xmlns:a16="http://schemas.microsoft.com/office/drawing/2014/main" id="{333C45C8-2BA5-43B7-9DFE-4CB11D7C7591}"/>
                </a:ext>
              </a:extLst>
            </p:cNvPr>
            <p:cNvSpPr/>
            <p:nvPr/>
          </p:nvSpPr>
          <p:spPr>
            <a:xfrm>
              <a:off x="8581351" y="2945739"/>
              <a:ext cx="247500" cy="2313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27"/>
                <a:gd name="f4" fmla="val 7876"/>
                <a:gd name="f5" fmla="val 554"/>
                <a:gd name="f6" fmla="val 229"/>
                <a:gd name="f7" fmla="val 2693"/>
                <a:gd name="f8" fmla="val 421"/>
                <a:gd name="f9" fmla="val 7925"/>
                <a:gd name="f10" fmla="val 1168"/>
                <a:gd name="f11" fmla="val 8108"/>
                <a:gd name="f12" fmla="val 2491"/>
                <a:gd name="f13" fmla="val 8167"/>
                <a:gd name="f14" fmla="val 2922"/>
                <a:gd name="f15" fmla="val 7670"/>
                <a:gd name="f16" fmla="val 3651"/>
                <a:gd name="f17" fmla="val 4975"/>
                <a:gd name="f18" fmla="val 4660"/>
                <a:gd name="f19" fmla="val 4940"/>
                <a:gd name="f20" fmla="val 4672"/>
                <a:gd name="f21" fmla="val 4915"/>
                <a:gd name="f22" fmla="val 4699"/>
                <a:gd name="f23" fmla="val 4906"/>
                <a:gd name="f24" fmla="val 4734"/>
                <a:gd name="f25" fmla="val 4678"/>
                <a:gd name="f26" fmla="val 5530"/>
                <a:gd name="f27" fmla="val 3901"/>
                <a:gd name="f28" fmla="val 7607"/>
                <a:gd name="f29" fmla="val 3026"/>
                <a:gd name="f30" fmla="val 7654"/>
                <a:gd name="f31" fmla="val 2998"/>
                <a:gd name="f32" fmla="val 2541"/>
                <a:gd name="f33" fmla="val 2065"/>
                <a:gd name="f34" fmla="val 7075"/>
                <a:gd name="f35" fmla="val 1622"/>
                <a:gd name="f36" fmla="val 5974"/>
                <a:gd name="f37" fmla="val 392"/>
                <a:gd name="f38" fmla="val 2912"/>
                <a:gd name="f39" fmla="val 507"/>
                <a:gd name="f40" fmla="val 718"/>
                <a:gd name="f41" fmla="val 457"/>
                <a:gd name="f42" fmla="val 1"/>
                <a:gd name="f43" fmla="val 404"/>
                <a:gd name="f44" fmla="val 357"/>
                <a:gd name="f45" fmla="val 40"/>
                <a:gd name="f46" fmla="val 349"/>
                <a:gd name="f47" fmla="val 94"/>
                <a:gd name="f48" fmla="val 333"/>
                <a:gd name="f49" fmla="val 192"/>
                <a:gd name="f50" fmla="val 2528"/>
                <a:gd name="f51" fmla="val 1419"/>
                <a:gd name="f52" fmla="val 6057"/>
                <a:gd name="f53" fmla="val 1913"/>
                <a:gd name="f54" fmla="val 7278"/>
                <a:gd name="f55" fmla="val 2428"/>
                <a:gd name="f56" fmla="val 7875"/>
                <a:gd name="f57" fmla="val 2996"/>
                <a:gd name="f58" fmla="val 3011"/>
                <a:gd name="f59" fmla="val 3025"/>
                <a:gd name="f60" fmla="val 3039"/>
                <a:gd name="f61" fmla="val 7874"/>
                <a:gd name="f62" fmla="val 4173"/>
                <a:gd name="f63" fmla="val 7813"/>
                <a:gd name="f64" fmla="val 4977"/>
                <a:gd name="f65" fmla="val 5262"/>
                <a:gd name="f66" fmla="val 5101"/>
                <a:gd name="f67" fmla="val 4846"/>
                <a:gd name="f68" fmla="val 7373"/>
                <a:gd name="f69" fmla="val 3989"/>
                <a:gd name="f70" fmla="val 3210"/>
                <a:gd name="f71" fmla="val 8324"/>
                <a:gd name="f72" fmla="val 2461"/>
                <a:gd name="f73" fmla="val 8219"/>
                <a:gd name="f74" fmla="val 1693"/>
                <a:gd name="f75" fmla="val 6856"/>
                <a:gd name="f76" fmla="val 1045"/>
                <a:gd name="f77" fmla="val 4268"/>
                <a:gd name="f78" fmla="val 538"/>
                <a:gd name="f79" fmla="val 2376"/>
                <a:gd name="f80" fmla="val 165"/>
                <a:gd name="f81" fmla="val 486"/>
                <a:gd name="f82" fmla="val 4"/>
                <a:gd name="f83" fmla="val 466"/>
                <a:gd name="f84" fmla="val 463"/>
                <a:gd name="f85" fmla="val 460"/>
                <a:gd name="f86" fmla="*/ f0 1 8427"/>
                <a:gd name="f87" fmla="*/ f1 1 7876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8427"/>
                <a:gd name="f94" fmla="*/ f91 1 7876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8427" h="7876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5" y="f6"/>
                  </a:cubicBezTo>
                  <a:close/>
                  <a:moveTo>
                    <a:pt x="f41" y="f42"/>
                  </a:moveTo>
                  <a:cubicBezTo>
                    <a:pt x="f43" y="f42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6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42"/>
                  </a:cubicBezTo>
                  <a:cubicBezTo>
                    <a:pt x="f84" y="f42"/>
                    <a:pt x="f85" y="f42"/>
                    <a:pt x="f41" y="f4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4910;p66">
              <a:extLst>
                <a:ext uri="{FF2B5EF4-FFF2-40B4-BE49-F238E27FC236}">
                  <a16:creationId xmlns:a16="http://schemas.microsoft.com/office/drawing/2014/main" id="{9FA7F1E2-A339-4427-9C8B-A377005397C7}"/>
                </a:ext>
              </a:extLst>
            </p:cNvPr>
            <p:cNvSpPr/>
            <p:nvPr/>
          </p:nvSpPr>
          <p:spPr>
            <a:xfrm>
              <a:off x="8642643" y="3048335"/>
              <a:ext cx="67784" cy="34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8"/>
                <a:gd name="f4" fmla="val 1163"/>
                <a:gd name="f5" fmla="val 65"/>
                <a:gd name="f6" fmla="val 1"/>
                <a:gd name="f7" fmla="val 47"/>
                <a:gd name="f8" fmla="val 30"/>
                <a:gd name="f9" fmla="val 9"/>
                <a:gd name="f10" fmla="val 19"/>
                <a:gd name="f11" fmla="val 24"/>
                <a:gd name="f12" fmla="val 50"/>
                <a:gd name="f13" fmla="val 8"/>
                <a:gd name="f14" fmla="val 83"/>
                <a:gd name="f15" fmla="val 34"/>
                <a:gd name="f16" fmla="val 101"/>
                <a:gd name="f17" fmla="val 676"/>
                <a:gd name="f18" fmla="val 543"/>
                <a:gd name="f19" fmla="val 1404"/>
                <a:gd name="f20" fmla="val 1043"/>
                <a:gd name="f21" fmla="val 2241"/>
                <a:gd name="f22" fmla="val 1162"/>
                <a:gd name="f23" fmla="val 2248"/>
                <a:gd name="f24" fmla="val 2275"/>
                <a:gd name="f25" fmla="val 2298"/>
                <a:gd name="f26" fmla="val 1142"/>
                <a:gd name="f27" fmla="val 2304"/>
                <a:gd name="f28" fmla="val 1115"/>
                <a:gd name="f29" fmla="val 1085"/>
                <a:gd name="f30" fmla="val 2287"/>
                <a:gd name="f31" fmla="val 1057"/>
                <a:gd name="f32" fmla="val 2257"/>
                <a:gd name="f33" fmla="val 1054"/>
                <a:gd name="f34" fmla="val 1445"/>
                <a:gd name="f35" fmla="val 937"/>
                <a:gd name="f36" fmla="val 727"/>
                <a:gd name="f37" fmla="val 444"/>
                <a:gd name="f38" fmla="val 96"/>
                <a:gd name="f39" fmla="val 10"/>
                <a:gd name="f40" fmla="val 87"/>
                <a:gd name="f41" fmla="val 4"/>
                <a:gd name="f42" fmla="val 76"/>
                <a:gd name="f43" fmla="*/ f0 1 2308"/>
                <a:gd name="f44" fmla="*/ f1 1 116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2308"/>
                <a:gd name="f51" fmla="*/ f48 1 116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2308" h="116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4911;p66">
              <a:extLst>
                <a:ext uri="{FF2B5EF4-FFF2-40B4-BE49-F238E27FC236}">
                  <a16:creationId xmlns:a16="http://schemas.microsoft.com/office/drawing/2014/main" id="{8A6DF639-D513-44DA-BFFA-1B2EB6EBB7BC}"/>
                </a:ext>
              </a:extLst>
            </p:cNvPr>
            <p:cNvSpPr/>
            <p:nvPr/>
          </p:nvSpPr>
          <p:spPr>
            <a:xfrm>
              <a:off x="8668374" y="3047713"/>
              <a:ext cx="88751" cy="190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22"/>
                <a:gd name="f4" fmla="val 650"/>
                <a:gd name="f5" fmla="val 64"/>
                <a:gd name="f6" fmla="val 46"/>
                <a:gd name="f7" fmla="val 28"/>
                <a:gd name="f8" fmla="val 9"/>
                <a:gd name="f9" fmla="val 18"/>
                <a:gd name="f10" fmla="val 24"/>
                <a:gd name="f11" fmla="val 1"/>
                <a:gd name="f12" fmla="val 51"/>
                <a:gd name="f13" fmla="val 8"/>
                <a:gd name="f14" fmla="val 85"/>
                <a:gd name="f15" fmla="val 33"/>
                <a:gd name="f16" fmla="val 101"/>
                <a:gd name="f17" fmla="val 585"/>
                <a:gd name="f18" fmla="val 460"/>
                <a:gd name="f19" fmla="val 1254"/>
                <a:gd name="f20" fmla="val 649"/>
                <a:gd name="f21" fmla="val 1920"/>
                <a:gd name="f22" fmla="val 2279"/>
                <a:gd name="f23" fmla="val 2640"/>
                <a:gd name="f24" fmla="val 594"/>
                <a:gd name="f25" fmla="val 2979"/>
                <a:gd name="f26" fmla="val 480"/>
                <a:gd name="f27" fmla="val 3008"/>
                <a:gd name="f28" fmla="val 471"/>
                <a:gd name="f29" fmla="val 3021"/>
                <a:gd name="f30" fmla="val 438"/>
                <a:gd name="f31" fmla="val 3013"/>
                <a:gd name="f32" fmla="val 410"/>
                <a:gd name="f33" fmla="val 3006"/>
                <a:gd name="f34" fmla="val 388"/>
                <a:gd name="f35" fmla="val 2985"/>
                <a:gd name="f36" fmla="val 374"/>
                <a:gd name="f37" fmla="val 2962"/>
                <a:gd name="f38" fmla="val 2956"/>
                <a:gd name="f39" fmla="val 2949"/>
                <a:gd name="f40" fmla="val 375"/>
                <a:gd name="f41" fmla="val 2943"/>
                <a:gd name="f42" fmla="val 377"/>
                <a:gd name="f43" fmla="val 2616"/>
                <a:gd name="f44" fmla="val 486"/>
                <a:gd name="f45" fmla="val 2270"/>
                <a:gd name="f46" fmla="val 539"/>
                <a:gd name="f47" fmla="val 1922"/>
                <a:gd name="f48" fmla="val 1278"/>
                <a:gd name="f49" fmla="val 629"/>
                <a:gd name="f50" fmla="val 357"/>
                <a:gd name="f51" fmla="val 93"/>
                <a:gd name="f52" fmla="val 3"/>
                <a:gd name="f53" fmla="val 74"/>
                <a:gd name="f54" fmla="*/ f0 1 3022"/>
                <a:gd name="f55" fmla="*/ f1 1 650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3022"/>
                <a:gd name="f62" fmla="*/ f59 1 650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3022" h="65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13"/>
                  </a:cubicBezTo>
                  <a:cubicBezTo>
                    <a:pt x="f14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4912;p66">
              <a:extLst>
                <a:ext uri="{FF2B5EF4-FFF2-40B4-BE49-F238E27FC236}">
                  <a16:creationId xmlns:a16="http://schemas.microsoft.com/office/drawing/2014/main" id="{CAEAFE51-2E76-4006-BB8D-78A35E22D2E8}"/>
                </a:ext>
              </a:extLst>
            </p:cNvPr>
            <p:cNvSpPr/>
            <p:nvPr/>
          </p:nvSpPr>
          <p:spPr>
            <a:xfrm>
              <a:off x="8690512" y="3040370"/>
              <a:ext cx="20793" cy="743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08"/>
                <a:gd name="f5" fmla="val 253"/>
                <a:gd name="f6" fmla="val 63"/>
                <a:gd name="f7" fmla="val 40"/>
                <a:gd name="f8" fmla="val 19"/>
                <a:gd name="f9" fmla="val 14"/>
                <a:gd name="f10" fmla="val 11"/>
                <a:gd name="f11" fmla="val 36"/>
                <a:gd name="f12" fmla="val 65"/>
                <a:gd name="f13" fmla="val 96"/>
                <a:gd name="f14" fmla="val 43"/>
                <a:gd name="f15" fmla="val 107"/>
                <a:gd name="f16" fmla="val 236"/>
                <a:gd name="f17" fmla="val 439"/>
                <a:gd name="f18" fmla="val 228"/>
                <a:gd name="f19" fmla="val 642"/>
                <a:gd name="f20" fmla="val 649"/>
                <a:gd name="f21" fmla="val 678"/>
                <a:gd name="f22" fmla="val 702"/>
                <a:gd name="f23" fmla="val 231"/>
                <a:gd name="f24" fmla="val 705"/>
                <a:gd name="f25" fmla="val 203"/>
                <a:gd name="f26" fmla="val 173"/>
                <a:gd name="f27" fmla="val 688"/>
                <a:gd name="f28" fmla="val 146"/>
                <a:gd name="f29" fmla="val 657"/>
                <a:gd name="f30" fmla="val 143"/>
                <a:gd name="f31" fmla="val 461"/>
                <a:gd name="f32" fmla="val 119"/>
                <a:gd name="f33" fmla="val 266"/>
                <a:gd name="f34" fmla="val 73"/>
                <a:gd name="f35" fmla="val 83"/>
                <a:gd name="f36" fmla="val 3"/>
                <a:gd name="f37" fmla="val 76"/>
                <a:gd name="f38" fmla="val 1"/>
                <a:gd name="f39" fmla="val 70"/>
                <a:gd name="f40" fmla="*/ f1 1 708"/>
                <a:gd name="f41" fmla="*/ f2 1 253"/>
                <a:gd name="f42" fmla="val f3"/>
                <a:gd name="f43" fmla="val f4"/>
                <a:gd name="f44" fmla="val f5"/>
                <a:gd name="f45" fmla="+- f44 0 f42"/>
                <a:gd name="f46" fmla="+- f43 0 f42"/>
                <a:gd name="f47" fmla="*/ f46 1 708"/>
                <a:gd name="f48" fmla="*/ f45 1 253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08" h="25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3" y="f12"/>
                    <a:pt x="f9" y="f13"/>
                    <a:pt x="f14" y="f15"/>
                  </a:cubicBezTo>
                  <a:cubicBezTo>
                    <a:pt x="f16" y="f0"/>
                    <a:pt x="f17" y="f18"/>
                    <a:pt x="f19" y="f5"/>
                  </a:cubicBezTo>
                  <a:lnTo>
                    <a:pt x="f20" y="f5"/>
                  </a:lnTo>
                  <a:cubicBezTo>
                    <a:pt x="f21" y="f5"/>
                    <a:pt x="f22" y="f23"/>
                    <a:pt x="f24" y="f25"/>
                  </a:cubicBezTo>
                  <a:cubicBezTo>
                    <a:pt x="f4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4913;p66">
              <a:extLst>
                <a:ext uri="{FF2B5EF4-FFF2-40B4-BE49-F238E27FC236}">
                  <a16:creationId xmlns:a16="http://schemas.microsoft.com/office/drawing/2014/main" id="{E81598DB-E280-4102-99BA-E56F594A7542}"/>
                </a:ext>
              </a:extLst>
            </p:cNvPr>
            <p:cNvSpPr/>
            <p:nvPr/>
          </p:nvSpPr>
          <p:spPr>
            <a:xfrm>
              <a:off x="8594802" y="2947742"/>
              <a:ext cx="26846" cy="844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"/>
                <a:gd name="f4" fmla="val 2875"/>
                <a:gd name="f5" fmla="val 55"/>
                <a:gd name="f6" fmla="val 25"/>
                <a:gd name="f7" fmla="val 1"/>
                <a:gd name="f8" fmla="val 24"/>
                <a:gd name="f9" fmla="val 54"/>
                <a:gd name="f10" fmla="val 21"/>
                <a:gd name="f11" fmla="val 1037"/>
                <a:gd name="f12" fmla="val 298"/>
                <a:gd name="f13" fmla="val 2004"/>
                <a:gd name="f14" fmla="val 802"/>
                <a:gd name="f15" fmla="val 2848"/>
                <a:gd name="f16" fmla="val 811"/>
                <a:gd name="f17" fmla="val 2865"/>
                <a:gd name="f18" fmla="val 831"/>
                <a:gd name="f19" fmla="val 2874"/>
                <a:gd name="f20" fmla="val 849"/>
                <a:gd name="f21" fmla="val 859"/>
                <a:gd name="f22" fmla="val 868"/>
                <a:gd name="f23" fmla="val 2871"/>
                <a:gd name="f24" fmla="val 878"/>
                <a:gd name="f25" fmla="val 2867"/>
                <a:gd name="f26" fmla="val 904"/>
                <a:gd name="f27" fmla="val 2851"/>
                <a:gd name="f28" fmla="val 2820"/>
                <a:gd name="f29" fmla="val 896"/>
                <a:gd name="f30" fmla="val 2793"/>
                <a:gd name="f31" fmla="val 402"/>
                <a:gd name="f32" fmla="val 1965"/>
                <a:gd name="f33" fmla="val 130"/>
                <a:gd name="f34" fmla="val 1018"/>
                <a:gd name="f35" fmla="val 110"/>
                <a:gd name="f36" fmla="val 53"/>
                <a:gd name="f37" fmla="val 23"/>
                <a:gd name="f38" fmla="val 90"/>
                <a:gd name="f39" fmla="val 2"/>
                <a:gd name="f40" fmla="*/ f0 1 914"/>
                <a:gd name="f41" fmla="*/ f1 1 2875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4"/>
                <a:gd name="f48" fmla="*/ f45 1 287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4" h="287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37"/>
                    <a:pt x="f38" y="f39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4914;p66">
              <a:extLst>
                <a:ext uri="{FF2B5EF4-FFF2-40B4-BE49-F238E27FC236}">
                  <a16:creationId xmlns:a16="http://schemas.microsoft.com/office/drawing/2014/main" id="{400CA1D7-27D4-4D02-A8F1-8B08ABFF9233}"/>
                </a:ext>
              </a:extLst>
            </p:cNvPr>
            <p:cNvSpPr/>
            <p:nvPr/>
          </p:nvSpPr>
          <p:spPr>
            <a:xfrm>
              <a:off x="8625580" y="3037847"/>
              <a:ext cx="7223" cy="6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6"/>
                <a:gd name="f4" fmla="val 225"/>
                <a:gd name="f5" fmla="val 61"/>
                <a:gd name="f6" fmla="val 47"/>
                <a:gd name="f7" fmla="val 33"/>
                <a:gd name="f8" fmla="val 6"/>
                <a:gd name="f9" fmla="val 21"/>
                <a:gd name="f10" fmla="val 17"/>
                <a:gd name="f11" fmla="val 1"/>
                <a:gd name="f12" fmla="val 40"/>
                <a:gd name="f13" fmla="val 2"/>
                <a:gd name="f14" fmla="val 74"/>
                <a:gd name="f15" fmla="val 24"/>
                <a:gd name="f16" fmla="val 95"/>
                <a:gd name="f17" fmla="val 146"/>
                <a:gd name="f18" fmla="val 210"/>
                <a:gd name="f19" fmla="val 157"/>
                <a:gd name="f20" fmla="val 219"/>
                <a:gd name="f21" fmla="val 169"/>
                <a:gd name="f22" fmla="val 183"/>
                <a:gd name="f23" fmla="val 197"/>
                <a:gd name="f24" fmla="val 212"/>
                <a:gd name="f25" fmla="val 224"/>
                <a:gd name="f26" fmla="val 209"/>
                <a:gd name="f27" fmla="val 186"/>
                <a:gd name="f28" fmla="val 244"/>
                <a:gd name="f29" fmla="val 152"/>
                <a:gd name="f30" fmla="val 223"/>
                <a:gd name="f31" fmla="val 131"/>
                <a:gd name="f32" fmla="val 99"/>
                <a:gd name="f33" fmla="val 15"/>
                <a:gd name="f34" fmla="val 88"/>
                <a:gd name="f35" fmla="val 5"/>
                <a:gd name="f36" fmla="val 75"/>
                <a:gd name="f37" fmla="*/ f0 1 246"/>
                <a:gd name="f38" fmla="*/ f1 1 22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46"/>
                <a:gd name="f45" fmla="*/ f42 1 22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46" h="22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4915;p66">
              <a:extLst>
                <a:ext uri="{FF2B5EF4-FFF2-40B4-BE49-F238E27FC236}">
                  <a16:creationId xmlns:a16="http://schemas.microsoft.com/office/drawing/2014/main" id="{46894B0A-D103-4094-9DA5-00EC0C151BCA}"/>
                </a:ext>
              </a:extLst>
            </p:cNvPr>
            <p:cNvSpPr/>
            <p:nvPr/>
          </p:nvSpPr>
          <p:spPr>
            <a:xfrm>
              <a:off x="8686699" y="2973729"/>
              <a:ext cx="77980" cy="18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5"/>
                <a:gd name="f4" fmla="val 644"/>
                <a:gd name="f5" fmla="val 59"/>
                <a:gd name="f6" fmla="val 1"/>
                <a:gd name="f7" fmla="val 32"/>
                <a:gd name="f8" fmla="val 12"/>
                <a:gd name="f9" fmla="val 19"/>
                <a:gd name="f10" fmla="val 6"/>
                <a:gd name="f11" fmla="val 45"/>
                <a:gd name="f12" fmla="val 74"/>
                <a:gd name="f13" fmla="val 18"/>
                <a:gd name="f14" fmla="val 105"/>
                <a:gd name="f15" fmla="val 49"/>
                <a:gd name="f16" fmla="val 109"/>
                <a:gd name="f17" fmla="val 2584"/>
                <a:gd name="f18" fmla="val 642"/>
                <a:gd name="f19" fmla="val 2587"/>
                <a:gd name="f20" fmla="val 643"/>
                <a:gd name="f21" fmla="val 2591"/>
                <a:gd name="f22" fmla="val 2594"/>
                <a:gd name="f23" fmla="val 2619"/>
                <a:gd name="f24" fmla="val 2642"/>
                <a:gd name="f25" fmla="val 626"/>
                <a:gd name="f26" fmla="val 2649"/>
                <a:gd name="f27" fmla="val 599"/>
                <a:gd name="f28" fmla="val 571"/>
                <a:gd name="f29" fmla="val 2637"/>
                <a:gd name="f30" fmla="val 541"/>
                <a:gd name="f31" fmla="val 2607"/>
                <a:gd name="f32" fmla="val 535"/>
                <a:gd name="f33" fmla="val 72"/>
                <a:gd name="f34" fmla="val 2"/>
                <a:gd name="f35" fmla="val 67"/>
                <a:gd name="f36" fmla="val 63"/>
                <a:gd name="f37" fmla="*/ f0 1 2655"/>
                <a:gd name="f38" fmla="*/ f1 1 644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655"/>
                <a:gd name="f45" fmla="*/ f42 1 644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655" h="6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6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4916;p66">
              <a:extLst>
                <a:ext uri="{FF2B5EF4-FFF2-40B4-BE49-F238E27FC236}">
                  <a16:creationId xmlns:a16="http://schemas.microsoft.com/office/drawing/2014/main" id="{18786016-3D8E-4D25-88AA-BEFB125277FB}"/>
                </a:ext>
              </a:extLst>
            </p:cNvPr>
            <p:cNvSpPr/>
            <p:nvPr/>
          </p:nvSpPr>
          <p:spPr>
            <a:xfrm>
              <a:off x="8661964" y="2967593"/>
              <a:ext cx="9692" cy="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0"/>
                <a:gd name="f4" fmla="val 159"/>
                <a:gd name="f5" fmla="val 69"/>
                <a:gd name="f6" fmla="val 64"/>
                <a:gd name="f7" fmla="val 59"/>
                <a:gd name="f8" fmla="val 53"/>
                <a:gd name="f9" fmla="val 1"/>
                <a:gd name="f10" fmla="val 24"/>
                <a:gd name="f11" fmla="val 25"/>
                <a:gd name="f12" fmla="val 55"/>
                <a:gd name="f13" fmla="val 83"/>
                <a:gd name="f14" fmla="val 109"/>
                <a:gd name="f15" fmla="val 115"/>
                <a:gd name="f16" fmla="val 110"/>
                <a:gd name="f17" fmla="val 186"/>
                <a:gd name="f18" fmla="val 125"/>
                <a:gd name="f19" fmla="val 243"/>
                <a:gd name="f20" fmla="val 153"/>
                <a:gd name="f21" fmla="val 250"/>
                <a:gd name="f22" fmla="val 157"/>
                <a:gd name="f23" fmla="val 259"/>
                <a:gd name="f24" fmla="val 267"/>
                <a:gd name="f25" fmla="val 288"/>
                <a:gd name="f26" fmla="val 307"/>
                <a:gd name="f27" fmla="val 147"/>
                <a:gd name="f28" fmla="val 316"/>
                <a:gd name="f29" fmla="val 129"/>
                <a:gd name="f30" fmla="val 102"/>
                <a:gd name="f31" fmla="val 318"/>
                <a:gd name="f32" fmla="val 293"/>
                <a:gd name="f33" fmla="val 222"/>
                <a:gd name="f34" fmla="val 20"/>
                <a:gd name="f35" fmla="val 146"/>
                <a:gd name="f36" fmla="*/ f0 1 330"/>
                <a:gd name="f37" fmla="*/ f1 1 15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30"/>
                <a:gd name="f44" fmla="*/ f41 1 15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30" h="1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9"/>
                    <a:pt x="f9" y="f11"/>
                    <a:pt x="f9" y="f12"/>
                  </a:cubicBezTo>
                  <a:cubicBezTo>
                    <a:pt x="f9" y="f13"/>
                    <a:pt x="f11" y="f14"/>
                    <a:pt x="f12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5"/>
                    <a:pt x="f32" y="f1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4917;p66">
              <a:extLst>
                <a:ext uri="{FF2B5EF4-FFF2-40B4-BE49-F238E27FC236}">
                  <a16:creationId xmlns:a16="http://schemas.microsoft.com/office/drawing/2014/main" id="{3D977D3E-E21C-41C8-BE4A-56DED3062DAA}"/>
                </a:ext>
              </a:extLst>
            </p:cNvPr>
            <p:cNvSpPr/>
            <p:nvPr/>
          </p:nvSpPr>
          <p:spPr>
            <a:xfrm>
              <a:off x="8702408" y="2988597"/>
              <a:ext cx="14511" cy="537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94"/>
                <a:gd name="f5" fmla="val 183"/>
                <a:gd name="f6" fmla="val 60"/>
                <a:gd name="f7" fmla="val 36"/>
                <a:gd name="f8" fmla="val 13"/>
                <a:gd name="f9" fmla="val 19"/>
                <a:gd name="f10" fmla="val 8"/>
                <a:gd name="f11" fmla="val 45"/>
                <a:gd name="f12" fmla="val 1"/>
                <a:gd name="f13" fmla="val 76"/>
                <a:gd name="f14" fmla="val 21"/>
                <a:gd name="f15" fmla="val 104"/>
                <a:gd name="f16" fmla="val 51"/>
                <a:gd name="f17" fmla="val 109"/>
                <a:gd name="f18" fmla="val 422"/>
                <a:gd name="f19" fmla="val 427"/>
                <a:gd name="f20" fmla="val 430"/>
                <a:gd name="f21" fmla="val 434"/>
                <a:gd name="f22" fmla="val 461"/>
                <a:gd name="f23" fmla="val 484"/>
                <a:gd name="f24" fmla="val 164"/>
                <a:gd name="f25" fmla="val 487"/>
                <a:gd name="f26" fmla="val 137"/>
                <a:gd name="f27" fmla="val 107"/>
                <a:gd name="f28" fmla="val 475"/>
                <a:gd name="f29" fmla="val 79"/>
                <a:gd name="f30" fmla="val 444"/>
                <a:gd name="f31" fmla="val 73"/>
                <a:gd name="f32" fmla="val 72"/>
                <a:gd name="f33" fmla="val 2"/>
                <a:gd name="f34" fmla="val 68"/>
                <a:gd name="f35" fmla="val 64"/>
                <a:gd name="f36" fmla="*/ f1 1 494"/>
                <a:gd name="f37" fmla="*/ f2 1 183"/>
                <a:gd name="f38" fmla="val f3"/>
                <a:gd name="f39" fmla="val f4"/>
                <a:gd name="f40" fmla="val f5"/>
                <a:gd name="f41" fmla="+- f40 0 f38"/>
                <a:gd name="f42" fmla="+- f39 0 f38"/>
                <a:gd name="f43" fmla="*/ f42 1 494"/>
                <a:gd name="f44" fmla="*/ f41 1 18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4" h="18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0"/>
                  </a:lnTo>
                  <a:cubicBezTo>
                    <a:pt x="f19" y="f5"/>
                    <a:pt x="f20" y="f5"/>
                    <a:pt x="f21" y="f5"/>
                  </a:cubicBezTo>
                  <a:cubicBezTo>
                    <a:pt x="f22" y="f5"/>
                    <a:pt x="f23" y="f24"/>
                    <a:pt x="f25" y="f26"/>
                  </a:cubicBezTo>
                  <a:cubicBezTo>
                    <a:pt x="f4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12"/>
                    <a:pt x="f35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3" name="Google Shape;4918;p66">
              <a:extLst>
                <a:ext uri="{FF2B5EF4-FFF2-40B4-BE49-F238E27FC236}">
                  <a16:creationId xmlns:a16="http://schemas.microsoft.com/office/drawing/2014/main" id="{E178BB1D-E410-492F-BA25-EA794E5FDC22}"/>
                </a:ext>
              </a:extLst>
            </p:cNvPr>
            <p:cNvSpPr/>
            <p:nvPr/>
          </p:nvSpPr>
          <p:spPr>
            <a:xfrm>
              <a:off x="8649721" y="3135413"/>
              <a:ext cx="28520" cy="254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867"/>
                <a:gd name="f5" fmla="val 65"/>
                <a:gd name="f6" fmla="val 1"/>
                <a:gd name="f7" fmla="val 57"/>
                <a:gd name="f8" fmla="val 49"/>
                <a:gd name="f9" fmla="val 2"/>
                <a:gd name="f10" fmla="val 42"/>
                <a:gd name="f11" fmla="val 6"/>
                <a:gd name="f12" fmla="val 13"/>
                <a:gd name="f13" fmla="val 19"/>
                <a:gd name="f14" fmla="val 50"/>
                <a:gd name="f15" fmla="val 78"/>
                <a:gd name="f16" fmla="val 95"/>
                <a:gd name="f17" fmla="val 262"/>
                <a:gd name="f18" fmla="val 193"/>
                <a:gd name="f19" fmla="val 452"/>
                <a:gd name="f20" fmla="val 341"/>
                <a:gd name="f21" fmla="val 605"/>
                <a:gd name="f22" fmla="val 500"/>
                <a:gd name="f23" fmla="val 771"/>
                <a:gd name="f24" fmla="val 704"/>
                <a:gd name="f25" fmla="val 866"/>
                <a:gd name="f26" fmla="val 898"/>
                <a:gd name="f27" fmla="val 903"/>
                <a:gd name="f28" fmla="val 908"/>
                <a:gd name="f29" fmla="val 918"/>
                <a:gd name="f30" fmla="val 863"/>
                <a:gd name="f31" fmla="val 948"/>
                <a:gd name="f32" fmla="val 862"/>
                <a:gd name="f33" fmla="val 970"/>
                <a:gd name="f34" fmla="val 836"/>
                <a:gd name="f35" fmla="val 806"/>
                <a:gd name="f36" fmla="val 969"/>
                <a:gd name="f37" fmla="val 776"/>
                <a:gd name="f38" fmla="val 946"/>
                <a:gd name="f39" fmla="val 754"/>
                <a:gd name="f40" fmla="val 916"/>
                <a:gd name="f41" fmla="val 914"/>
                <a:gd name="f42" fmla="val 753"/>
                <a:gd name="f43" fmla="val 912"/>
                <a:gd name="f44" fmla="val 752"/>
                <a:gd name="f45" fmla="val 911"/>
                <a:gd name="f46" fmla="val 907"/>
                <a:gd name="f47" fmla="val 899"/>
                <a:gd name="f48" fmla="val 734"/>
                <a:gd name="f49" fmla="val 562"/>
                <a:gd name="f50" fmla="val 671"/>
                <a:gd name="f51" fmla="val 421"/>
                <a:gd name="f52" fmla="val 527"/>
                <a:gd name="f53" fmla="val 284"/>
                <a:gd name="f54" fmla="val 385"/>
                <a:gd name="f55" fmla="val 205"/>
                <a:gd name="f56" fmla="val 114"/>
                <a:gd name="f57" fmla="val 32"/>
                <a:gd name="f58" fmla="val 105"/>
                <a:gd name="f59" fmla="val 86"/>
                <a:gd name="f60" fmla="*/ f0 1 971"/>
                <a:gd name="f61" fmla="*/ f1 1 867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971"/>
                <a:gd name="f68" fmla="*/ f65 1 867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971" h="8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2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27" y="f39"/>
                    <a:pt x="f47" y="f39"/>
                  </a:cubicBezTo>
                  <a:cubicBezTo>
                    <a:pt x="f48" y="f39"/>
                    <a:pt x="f49" y="f50"/>
                    <a:pt x="f51" y="f52"/>
                  </a:cubicBezTo>
                  <a:cubicBezTo>
                    <a:pt x="f53" y="f54"/>
                    <a:pt x="f18" y="f55"/>
                    <a:pt x="f56" y="f57"/>
                  </a:cubicBezTo>
                  <a:cubicBezTo>
                    <a:pt x="f58" y="f12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4" name="Google Shape;4919;p66">
              <a:extLst>
                <a:ext uri="{FF2B5EF4-FFF2-40B4-BE49-F238E27FC236}">
                  <a16:creationId xmlns:a16="http://schemas.microsoft.com/office/drawing/2014/main" id="{75F39D26-D85F-458B-9D47-D6C1CD5A145F}"/>
                </a:ext>
              </a:extLst>
            </p:cNvPr>
            <p:cNvSpPr/>
            <p:nvPr/>
          </p:nvSpPr>
          <p:spPr>
            <a:xfrm>
              <a:off x="8664497" y="3137470"/>
              <a:ext cx="9189" cy="8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291"/>
                <a:gd name="f5" fmla="val 61"/>
                <a:gd name="f6" fmla="val 46"/>
                <a:gd name="f7" fmla="val 32"/>
                <a:gd name="f8" fmla="val 6"/>
                <a:gd name="f9" fmla="val 20"/>
                <a:gd name="f10" fmla="val 17"/>
                <a:gd name="f11" fmla="val 40"/>
                <a:gd name="f12" fmla="val 2"/>
                <a:gd name="f13" fmla="val 74"/>
                <a:gd name="f14" fmla="val 23"/>
                <a:gd name="f15" fmla="val 95"/>
                <a:gd name="f16" fmla="val 214"/>
                <a:gd name="f17" fmla="val 276"/>
                <a:gd name="f18" fmla="val 224"/>
                <a:gd name="f19" fmla="val 285"/>
                <a:gd name="f20" fmla="val 237"/>
                <a:gd name="f21" fmla="val 290"/>
                <a:gd name="f22" fmla="val 251"/>
                <a:gd name="f23" fmla="val 265"/>
                <a:gd name="f24" fmla="val 279"/>
                <a:gd name="f25" fmla="val 292"/>
                <a:gd name="f26" fmla="val 273"/>
                <a:gd name="f27" fmla="val 312"/>
                <a:gd name="f28" fmla="val 311"/>
                <a:gd name="f29" fmla="val 216"/>
                <a:gd name="f30" fmla="val 289"/>
                <a:gd name="f31" fmla="val 195"/>
                <a:gd name="f32" fmla="val 99"/>
                <a:gd name="f33" fmla="val 16"/>
                <a:gd name="f34" fmla="val 87"/>
                <a:gd name="f35" fmla="val 5"/>
                <a:gd name="f36" fmla="*/ f0 1 313"/>
                <a:gd name="f37" fmla="*/ f1 1 29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13"/>
                <a:gd name="f44" fmla="*/ f41 1 29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13" h="2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cubicBezTo>
                    <a:pt x="f27" y="f22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5" name="Google Shape;4920;p66">
            <a:extLst>
              <a:ext uri="{FF2B5EF4-FFF2-40B4-BE49-F238E27FC236}">
                <a16:creationId xmlns:a16="http://schemas.microsoft.com/office/drawing/2014/main" id="{06DFE204-CEB0-48C9-99B0-9497D2E027B9}"/>
              </a:ext>
            </a:extLst>
          </p:cNvPr>
          <p:cNvGrpSpPr/>
          <p:nvPr/>
        </p:nvGrpSpPr>
        <p:grpSpPr>
          <a:xfrm>
            <a:off x="503880" y="3202219"/>
            <a:ext cx="312880" cy="321420"/>
            <a:chOff x="503880" y="3202219"/>
            <a:chExt cx="312880" cy="321420"/>
          </a:xfrm>
        </p:grpSpPr>
        <p:sp>
          <p:nvSpPr>
            <p:cNvPr id="66" name="Google Shape;4921;p66">
              <a:extLst>
                <a:ext uri="{FF2B5EF4-FFF2-40B4-BE49-F238E27FC236}">
                  <a16:creationId xmlns:a16="http://schemas.microsoft.com/office/drawing/2014/main" id="{ED18BF79-9595-473D-B3A4-7424F52EA2EE}"/>
                </a:ext>
              </a:extLst>
            </p:cNvPr>
            <p:cNvSpPr/>
            <p:nvPr/>
          </p:nvSpPr>
          <p:spPr>
            <a:xfrm>
              <a:off x="503880" y="3202219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4922;p66">
              <a:extLst>
                <a:ext uri="{FF2B5EF4-FFF2-40B4-BE49-F238E27FC236}">
                  <a16:creationId xmlns:a16="http://schemas.microsoft.com/office/drawing/2014/main" id="{F0BDCCE8-A582-4471-A28F-A26EAC09CE81}"/>
                </a:ext>
              </a:extLst>
            </p:cNvPr>
            <p:cNvSpPr/>
            <p:nvPr/>
          </p:nvSpPr>
          <p:spPr>
            <a:xfrm>
              <a:off x="575980" y="3270982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4923;p66">
              <a:extLst>
                <a:ext uri="{FF2B5EF4-FFF2-40B4-BE49-F238E27FC236}">
                  <a16:creationId xmlns:a16="http://schemas.microsoft.com/office/drawing/2014/main" id="{A19BC575-A60F-43EB-9F3F-18A386B7C174}"/>
                </a:ext>
              </a:extLst>
            </p:cNvPr>
            <p:cNvSpPr/>
            <p:nvPr/>
          </p:nvSpPr>
          <p:spPr>
            <a:xfrm>
              <a:off x="570256" y="3266629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4924;p66">
              <a:extLst>
                <a:ext uri="{FF2B5EF4-FFF2-40B4-BE49-F238E27FC236}">
                  <a16:creationId xmlns:a16="http://schemas.microsoft.com/office/drawing/2014/main" id="{AAE5742D-7E11-4E43-99A4-B5BD79FE31C9}"/>
                </a:ext>
              </a:extLst>
            </p:cNvPr>
            <p:cNvSpPr/>
            <p:nvPr/>
          </p:nvSpPr>
          <p:spPr>
            <a:xfrm>
              <a:off x="661394" y="3330948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4925;p66">
              <a:extLst>
                <a:ext uri="{FF2B5EF4-FFF2-40B4-BE49-F238E27FC236}">
                  <a16:creationId xmlns:a16="http://schemas.microsoft.com/office/drawing/2014/main" id="{3FCE8A7B-0693-47CC-9156-351A8FE99CF3}"/>
                </a:ext>
              </a:extLst>
            </p:cNvPr>
            <p:cNvSpPr/>
            <p:nvPr/>
          </p:nvSpPr>
          <p:spPr>
            <a:xfrm>
              <a:off x="635050" y="3309277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4926;p66">
              <a:extLst>
                <a:ext uri="{FF2B5EF4-FFF2-40B4-BE49-F238E27FC236}">
                  <a16:creationId xmlns:a16="http://schemas.microsoft.com/office/drawing/2014/main" id="{299D2A30-02E8-48EC-B2FA-C7D5462D2968}"/>
                </a:ext>
              </a:extLst>
            </p:cNvPr>
            <p:cNvSpPr/>
            <p:nvPr/>
          </p:nvSpPr>
          <p:spPr>
            <a:xfrm>
              <a:off x="698308" y="3350571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4927;p66">
              <a:extLst>
                <a:ext uri="{FF2B5EF4-FFF2-40B4-BE49-F238E27FC236}">
                  <a16:creationId xmlns:a16="http://schemas.microsoft.com/office/drawing/2014/main" id="{D0B779BD-70A5-4557-A7FC-FD08514F6CF0}"/>
                </a:ext>
              </a:extLst>
            </p:cNvPr>
            <p:cNvSpPr/>
            <p:nvPr/>
          </p:nvSpPr>
          <p:spPr>
            <a:xfrm>
              <a:off x="649086" y="3341994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4928;p66">
              <a:extLst>
                <a:ext uri="{FF2B5EF4-FFF2-40B4-BE49-F238E27FC236}">
                  <a16:creationId xmlns:a16="http://schemas.microsoft.com/office/drawing/2014/main" id="{56761F5C-F5F2-49A8-8EA4-47BB97B0A085}"/>
                </a:ext>
              </a:extLst>
            </p:cNvPr>
            <p:cNvSpPr/>
            <p:nvPr/>
          </p:nvSpPr>
          <p:spPr>
            <a:xfrm>
              <a:off x="649498" y="3365403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4929;p66">
              <a:extLst>
                <a:ext uri="{FF2B5EF4-FFF2-40B4-BE49-F238E27FC236}">
                  <a16:creationId xmlns:a16="http://schemas.microsoft.com/office/drawing/2014/main" id="{ED5C854A-F756-42D6-A7E1-4EC09C3166D9}"/>
                </a:ext>
              </a:extLst>
            </p:cNvPr>
            <p:cNvSpPr/>
            <p:nvPr/>
          </p:nvSpPr>
          <p:spPr>
            <a:xfrm>
              <a:off x="606201" y="3332859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5" name="Google Shape;4930;p66">
            <a:extLst>
              <a:ext uri="{FF2B5EF4-FFF2-40B4-BE49-F238E27FC236}">
                <a16:creationId xmlns:a16="http://schemas.microsoft.com/office/drawing/2014/main" id="{EA943871-1B2E-4CEA-9A05-665BA9AFE533}"/>
              </a:ext>
            </a:extLst>
          </p:cNvPr>
          <p:cNvGrpSpPr/>
          <p:nvPr/>
        </p:nvGrpSpPr>
        <p:grpSpPr>
          <a:xfrm>
            <a:off x="595173" y="1362986"/>
            <a:ext cx="1079202" cy="1399800"/>
            <a:chOff x="595173" y="1362986"/>
            <a:chExt cx="1079202" cy="1399800"/>
          </a:xfrm>
        </p:grpSpPr>
        <p:sp>
          <p:nvSpPr>
            <p:cNvPr id="76" name="Google Shape;4931;p66">
              <a:extLst>
                <a:ext uri="{FF2B5EF4-FFF2-40B4-BE49-F238E27FC236}">
                  <a16:creationId xmlns:a16="http://schemas.microsoft.com/office/drawing/2014/main" id="{4906641E-4A39-4C9F-95F3-61071EC98A6B}"/>
                </a:ext>
              </a:extLst>
            </p:cNvPr>
            <p:cNvSpPr/>
            <p:nvPr/>
          </p:nvSpPr>
          <p:spPr>
            <a:xfrm>
              <a:off x="595173" y="1362986"/>
              <a:ext cx="1079202" cy="139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745"/>
                <a:gd name="f4" fmla="val 47661"/>
                <a:gd name="f5" fmla="val 22567"/>
                <a:gd name="f6" fmla="val 1"/>
                <a:gd name="f7" fmla="val 22474"/>
                <a:gd name="f8" fmla="val 11"/>
                <a:gd name="f9" fmla="val 21611"/>
                <a:gd name="f10" fmla="val 89"/>
                <a:gd name="f11" fmla="val 20877"/>
                <a:gd name="f12" fmla="val 632"/>
                <a:gd name="f13" fmla="val 20546"/>
                <a:gd name="f14" fmla="val 1439"/>
                <a:gd name="f15" fmla="val 20424"/>
                <a:gd name="f16" fmla="val 1745"/>
                <a:gd name="f17" fmla="val 20033"/>
                <a:gd name="f18" fmla="val 2775"/>
                <a:gd name="f19" fmla="val 19833"/>
                <a:gd name="f20" fmla="val 4072"/>
                <a:gd name="f21" fmla="val 19236"/>
                <a:gd name="f22" fmla="val 4138"/>
                <a:gd name="f23" fmla="val 18691"/>
                <a:gd name="f24" fmla="val 4434"/>
                <a:gd name="f25" fmla="val 18306"/>
                <a:gd name="f26" fmla="val 4905"/>
                <a:gd name="f27" fmla="val 17823"/>
                <a:gd name="f28" fmla="val 5495"/>
                <a:gd name="f29" fmla="val 17667"/>
                <a:gd name="f30" fmla="val 6284"/>
                <a:gd name="f31" fmla="val 17880"/>
                <a:gd name="f32" fmla="val 7006"/>
                <a:gd name="f33" fmla="val 18014"/>
                <a:gd name="f34" fmla="val 7459"/>
                <a:gd name="f35" fmla="val 18208"/>
                <a:gd name="f36" fmla="val 7895"/>
                <a:gd name="f37" fmla="val 18441"/>
                <a:gd name="f38" fmla="val 8308"/>
                <a:gd name="f39" fmla="val 17125"/>
                <a:gd name="f40" fmla="val 8929"/>
                <a:gd name="f41" fmla="val 15620"/>
                <a:gd name="f42" fmla="val 9908"/>
                <a:gd name="f43" fmla="val 14113"/>
                <a:gd name="f44" fmla="val 11451"/>
                <a:gd name="f45" fmla="val 10886"/>
                <a:gd name="f46" fmla="val 14759"/>
                <a:gd name="f47" fmla="val 8581"/>
                <a:gd name="f48" fmla="val 19679"/>
                <a:gd name="f49" fmla="val 7226"/>
                <a:gd name="f50" fmla="val 26129"/>
                <a:gd name="f51" fmla="val 6983"/>
                <a:gd name="f52" fmla="val 24691"/>
                <a:gd name="f53" fmla="val 6942"/>
                <a:gd name="f54" fmla="val 23050"/>
                <a:gd name="f55" fmla="val 7283"/>
                <a:gd name="f56" fmla="val 21253"/>
                <a:gd name="f57" fmla="val 7934"/>
                <a:gd name="f58" fmla="val 17826"/>
                <a:gd name="f59" fmla="val 9172"/>
                <a:gd name="f60" fmla="val 16469"/>
                <a:gd name="f61" fmla="val 10885"/>
                <a:gd name="f62" fmla="val 14591"/>
                <a:gd name="f63" fmla="val 12154"/>
                <a:gd name="f64" fmla="val 13202"/>
                <a:gd name="f65" fmla="val 13730"/>
                <a:gd name="f66" fmla="val 11475"/>
                <a:gd name="f67" fmla="val 15228"/>
                <a:gd name="f68" fmla="val 8681"/>
                <a:gd name="f69" fmla="val 15771"/>
                <a:gd name="f70" fmla="val 7667"/>
                <a:gd name="f71" fmla="val 15475"/>
                <a:gd name="f72" fmla="val 6395"/>
                <a:gd name="f73" fmla="val 14545"/>
                <a:gd name="f74" fmla="val 5729"/>
                <a:gd name="f75" fmla="val 14149"/>
                <a:gd name="f76" fmla="val 5445"/>
                <a:gd name="f77" fmla="val 13682"/>
                <a:gd name="f78" fmla="val 5294"/>
                <a:gd name="f79" fmla="val 13196"/>
                <a:gd name="f80" fmla="val 12567"/>
                <a:gd name="f81" fmla="val 11957"/>
                <a:gd name="f82" fmla="val 5555"/>
                <a:gd name="f83" fmla="val 11523"/>
                <a:gd name="f84" fmla="val 6015"/>
                <a:gd name="f85" fmla="val 11500"/>
                <a:gd name="f86" fmla="val 6038"/>
                <a:gd name="f87" fmla="val 9192"/>
                <a:gd name="f88" fmla="val 8473"/>
                <a:gd name="f89" fmla="val 6792"/>
                <a:gd name="f90" fmla="val 10499"/>
                <a:gd name="f91" fmla="val 5015"/>
                <a:gd name="f92" fmla="val 11998"/>
                <a:gd name="f93" fmla="val 3054"/>
                <a:gd name="f94" fmla="val 13885"/>
                <a:gd name="f95" fmla="val 1974"/>
                <a:gd name="f96" fmla="val 16509"/>
                <a:gd name="f97" fmla="val 1108"/>
                <a:gd name="f98" fmla="val 18617"/>
                <a:gd name="f99" fmla="val 21875"/>
                <a:gd name="f100" fmla="val 392"/>
                <a:gd name="f101" fmla="val 25833"/>
                <a:gd name="f102" fmla="val 785"/>
                <a:gd name="f103" fmla="val 29806"/>
                <a:gd name="f104" fmla="val 2635"/>
                <a:gd name="f105" fmla="val 33695"/>
                <a:gd name="f106" fmla="val 5893"/>
                <a:gd name="f107" fmla="val 37405"/>
                <a:gd name="f108" fmla="val 5791"/>
                <a:gd name="f109" fmla="val 39708"/>
                <a:gd name="f110" fmla="val 5769"/>
                <a:gd name="f111" fmla="val 42118"/>
                <a:gd name="f112" fmla="val 5832"/>
                <a:gd name="f113" fmla="val 44586"/>
                <a:gd name="f114" fmla="val 5886"/>
                <a:gd name="f115" fmla="val 46720"/>
                <a:gd name="f116" fmla="val 7308"/>
                <a:gd name="f117" fmla="val 47367"/>
                <a:gd name="f118" fmla="val 7739"/>
                <a:gd name="f119" fmla="val 47515"/>
                <a:gd name="f120" fmla="val 8017"/>
                <a:gd name="f121" fmla="val 47612"/>
                <a:gd name="f122" fmla="val 8310"/>
                <a:gd name="f123" fmla="val 47660"/>
                <a:gd name="f124" fmla="val 8608"/>
                <a:gd name="f125" fmla="val 9476"/>
                <a:gd name="f126" fmla="val 10334"/>
                <a:gd name="f127" fmla="val 47244"/>
                <a:gd name="f128" fmla="val 10902"/>
                <a:gd name="f129" fmla="val 46547"/>
                <a:gd name="f130" fmla="val 11301"/>
                <a:gd name="f131" fmla="val 46055"/>
                <a:gd name="f132" fmla="val 11722"/>
                <a:gd name="f133" fmla="val 45235"/>
                <a:gd name="f134" fmla="val 11470"/>
                <a:gd name="f135" fmla="val 43218"/>
                <a:gd name="f136" fmla="val 11269"/>
                <a:gd name="f137" fmla="val 27556"/>
                <a:gd name="f138" fmla="val 14393"/>
                <a:gd name="f139" fmla="val 20007"/>
                <a:gd name="f140" fmla="val 17053"/>
                <a:gd name="f141" fmla="val 16432"/>
                <a:gd name="f142" fmla="val 17301"/>
                <a:gd name="f143" fmla="val 16099"/>
                <a:gd name="f144" fmla="val 17546"/>
                <a:gd name="f145" fmla="val 15797"/>
                <a:gd name="f146" fmla="val 17789"/>
                <a:gd name="f147" fmla="val 15522"/>
                <a:gd name="f148" fmla="val 18114"/>
                <a:gd name="f149" fmla="val 16133"/>
                <a:gd name="f150" fmla="val 18703"/>
                <a:gd name="f151" fmla="val 16578"/>
                <a:gd name="f152" fmla="val 19420"/>
                <a:gd name="f153" fmla="val 16711"/>
                <a:gd name="f154" fmla="val 19700"/>
                <a:gd name="f155" fmla="val 16761"/>
                <a:gd name="f156" fmla="val 19982"/>
                <a:gd name="f157" fmla="val 16787"/>
                <a:gd name="f158" fmla="val 20263"/>
                <a:gd name="f159" fmla="val 21027"/>
                <a:gd name="f160" fmla="val 21775"/>
                <a:gd name="f161" fmla="val 16599"/>
                <a:gd name="f162" fmla="val 22484"/>
                <a:gd name="f163" fmla="val 16240"/>
                <a:gd name="f164" fmla="val 22849"/>
                <a:gd name="f165" fmla="val 16979"/>
                <a:gd name="f166" fmla="val 23339"/>
                <a:gd name="f167" fmla="val 17721"/>
                <a:gd name="f168" fmla="val 23997"/>
                <a:gd name="f169" fmla="val 18393"/>
                <a:gd name="f170" fmla="val 24428"/>
                <a:gd name="f171" fmla="val 18839"/>
                <a:gd name="f172" fmla="val 25029"/>
                <a:gd name="f173" fmla="val 19094"/>
                <a:gd name="f174" fmla="val 25649"/>
                <a:gd name="f175" fmla="val 25870"/>
                <a:gd name="f176" fmla="val 26049"/>
                <a:gd name="f177" fmla="val 19060"/>
                <a:gd name="f178" fmla="val 26708"/>
                <a:gd name="f179" fmla="val 18942"/>
                <a:gd name="f180" fmla="val 27292"/>
                <a:gd name="f181" fmla="val 18540"/>
                <a:gd name="f182" fmla="val 27627"/>
                <a:gd name="f183" fmla="val 17970"/>
                <a:gd name="f184" fmla="val 27893"/>
                <a:gd name="f185" fmla="val 17520"/>
                <a:gd name="f186" fmla="val 28185"/>
                <a:gd name="f187" fmla="val 16811"/>
                <a:gd name="f188" fmla="val 28340"/>
                <a:gd name="f189" fmla="val 15947"/>
                <a:gd name="f190" fmla="val 28782"/>
                <a:gd name="f191" fmla="val 16006"/>
                <a:gd name="f192" fmla="val 29230"/>
                <a:gd name="f193" fmla="val 16042"/>
                <a:gd name="f194" fmla="val 29686"/>
                <a:gd name="f195" fmla="val 16049"/>
                <a:gd name="f196" fmla="val 29723"/>
                <a:gd name="f197" fmla="val 30559"/>
                <a:gd name="f198" fmla="val 31330"/>
                <a:gd name="f199" fmla="val 15595"/>
                <a:gd name="f200" fmla="val 31731"/>
                <a:gd name="f201" fmla="val 14873"/>
                <a:gd name="f202" fmla="val 32147"/>
                <a:gd name="f203" fmla="val 14132"/>
                <a:gd name="f204" fmla="val 32121"/>
                <a:gd name="f205" fmla="val 13227"/>
                <a:gd name="f206" fmla="val 31664"/>
                <a:gd name="f207" fmla="val 12509"/>
                <a:gd name="f208" fmla="val 31659"/>
                <a:gd name="f209" fmla="val 12502"/>
                <a:gd name="f210" fmla="val 31644"/>
                <a:gd name="f211" fmla="val 12479"/>
                <a:gd name="f212" fmla="val 31617"/>
                <a:gd name="f213" fmla="val 12439"/>
                <a:gd name="f214" fmla="val 33368"/>
                <a:gd name="f215" fmla="val 11657"/>
                <a:gd name="f216" fmla="val 34847"/>
                <a:gd name="f217" fmla="val 10272"/>
                <a:gd name="f218" fmla="val 35901"/>
                <a:gd name="f219" fmla="val 8392"/>
                <a:gd name="f220" fmla="val 36728"/>
                <a:gd name="f221" fmla="val 6913"/>
                <a:gd name="f222" fmla="val 36744"/>
                <a:gd name="f223" fmla="val 5360"/>
                <a:gd name="f224" fmla="val 35944"/>
                <a:gd name="f225" fmla="val 4126"/>
                <a:gd name="f226" fmla="val 35038"/>
                <a:gd name="f227" fmla="val 2731"/>
                <a:gd name="f228" fmla="val 33160"/>
                <a:gd name="f229" fmla="val 1930"/>
                <a:gd name="f230" fmla="val 30788"/>
                <a:gd name="f231" fmla="val 30457"/>
                <a:gd name="f232" fmla="val 30115"/>
                <a:gd name="f233" fmla="val 1945"/>
                <a:gd name="f234" fmla="val 29776"/>
                <a:gd name="f235" fmla="val 1977"/>
                <a:gd name="f236" fmla="val 29250"/>
                <a:gd name="f237" fmla="val 2026"/>
                <a:gd name="f238" fmla="val 28078"/>
                <a:gd name="f239" fmla="val 2180"/>
                <a:gd name="f240" fmla="val 26845"/>
                <a:gd name="f241" fmla="val 2661"/>
                <a:gd name="f242" fmla="val 26525"/>
                <a:gd name="f243" fmla="val 2343"/>
                <a:gd name="f244" fmla="val 26113"/>
                <a:gd name="f245" fmla="val 2120"/>
                <a:gd name="f246" fmla="val 25653"/>
                <a:gd name="f247" fmla="val 2033"/>
                <a:gd name="f248" fmla="val 25441"/>
                <a:gd name="f249" fmla="val 1992"/>
                <a:gd name="f250" fmla="val 25223"/>
                <a:gd name="f251" fmla="val 25179"/>
                <a:gd name="f252" fmla="val 25136"/>
                <a:gd name="f253" fmla="val 1993"/>
                <a:gd name="f254" fmla="val 25092"/>
                <a:gd name="f255" fmla="val 1995"/>
                <a:gd name="f256" fmla="val 24971"/>
                <a:gd name="f257" fmla="val 1714"/>
                <a:gd name="f258" fmla="val 24836"/>
                <a:gd name="f259" fmla="val 1436"/>
                <a:gd name="f260" fmla="val 24680"/>
                <a:gd name="f261" fmla="val 1164"/>
                <a:gd name="f262" fmla="val 24272"/>
                <a:gd name="f263" fmla="val 447"/>
                <a:gd name="f264" fmla="val 23505"/>
                <a:gd name="f265" fmla="val 22684"/>
                <a:gd name="f266" fmla="*/ f0 1 36745"/>
                <a:gd name="f267" fmla="*/ f1 1 47661"/>
                <a:gd name="f268" fmla="val f2"/>
                <a:gd name="f269" fmla="val f3"/>
                <a:gd name="f270" fmla="val f4"/>
                <a:gd name="f271" fmla="+- f270 0 f268"/>
                <a:gd name="f272" fmla="+- f269 0 f268"/>
                <a:gd name="f273" fmla="*/ f272 1 36745"/>
                <a:gd name="f274" fmla="*/ f271 1 47661"/>
                <a:gd name="f275" fmla="*/ f268 1 f273"/>
                <a:gd name="f276" fmla="*/ f269 1 f273"/>
                <a:gd name="f277" fmla="*/ f268 1 f274"/>
                <a:gd name="f278" fmla="*/ f270 1 f274"/>
                <a:gd name="f279" fmla="*/ f275 f266 1"/>
                <a:gd name="f280" fmla="*/ f276 f266 1"/>
                <a:gd name="f281" fmla="*/ f278 f267 1"/>
                <a:gd name="f282" fmla="*/ f277 f2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9" t="f282" r="f280" b="f281"/>
              <a:pathLst>
                <a:path w="36745" h="47661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2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7"/>
                  </a:cubicBezTo>
                  <a:cubicBezTo>
                    <a:pt x="f159" y="f157"/>
                    <a:pt x="f160" y="f161"/>
                    <a:pt x="f162" y="f163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170" y="f171"/>
                    <a:pt x="f172" y="f173"/>
                    <a:pt x="f174" y="f173"/>
                  </a:cubicBezTo>
                  <a:lnTo>
                    <a:pt x="f175" y="f173"/>
                  </a:lnTo>
                  <a:lnTo>
                    <a:pt x="f176" y="f177"/>
                  </a:lnTo>
                  <a:cubicBezTo>
                    <a:pt x="f178" y="f179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5"/>
                  </a:cubicBezTo>
                  <a:lnTo>
                    <a:pt x="f196" y="f195"/>
                  </a:lnTo>
                  <a:cubicBezTo>
                    <a:pt x="f197" y="f195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3"/>
                  </a:cubicBezTo>
                  <a:cubicBezTo>
                    <a:pt x="f214" y="f215"/>
                    <a:pt x="f216" y="f217"/>
                    <a:pt x="f218" y="f219"/>
                  </a:cubicBezTo>
                  <a:cubicBezTo>
                    <a:pt x="f220" y="f221"/>
                    <a:pt x="f222" y="f223"/>
                    <a:pt x="f224" y="f225"/>
                  </a:cubicBezTo>
                  <a:cubicBezTo>
                    <a:pt x="f226" y="f227"/>
                    <a:pt x="f228" y="f229"/>
                    <a:pt x="f230" y="f229"/>
                  </a:cubicBezTo>
                  <a:cubicBezTo>
                    <a:pt x="f231" y="f229"/>
                    <a:pt x="f232" y="f233"/>
                    <a:pt x="f234" y="f235"/>
                  </a:cubicBezTo>
                  <a:cubicBezTo>
                    <a:pt x="f236" y="f237"/>
                    <a:pt x="f238" y="f239"/>
                    <a:pt x="f240" y="f241"/>
                  </a:cubicBezTo>
                  <a:cubicBezTo>
                    <a:pt x="f242" y="f243"/>
                    <a:pt x="f244" y="f245"/>
                    <a:pt x="f246" y="f247"/>
                  </a:cubicBezTo>
                  <a:lnTo>
                    <a:pt x="f248" y="f249"/>
                  </a:lnTo>
                  <a:lnTo>
                    <a:pt x="f250" y="f249"/>
                  </a:lnTo>
                  <a:cubicBezTo>
                    <a:pt x="f251" y="f249"/>
                    <a:pt x="f252" y="f253"/>
                    <a:pt x="f254" y="f255"/>
                  </a:cubicBezTo>
                  <a:cubicBezTo>
                    <a:pt x="f256" y="f257"/>
                    <a:pt x="f258" y="f259"/>
                    <a:pt x="f260" y="f261"/>
                  </a:cubicBezTo>
                  <a:cubicBezTo>
                    <a:pt x="f262" y="f263"/>
                    <a:pt x="f264" y="f6"/>
                    <a:pt x="f26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4932;p66">
              <a:extLst>
                <a:ext uri="{FF2B5EF4-FFF2-40B4-BE49-F238E27FC236}">
                  <a16:creationId xmlns:a16="http://schemas.microsoft.com/office/drawing/2014/main" id="{E349177B-4A7D-4671-9F22-A8DE417D17B5}"/>
                </a:ext>
              </a:extLst>
            </p:cNvPr>
            <p:cNvSpPr/>
            <p:nvPr/>
          </p:nvSpPr>
          <p:spPr>
            <a:xfrm>
              <a:off x="1294004" y="1698626"/>
              <a:ext cx="78802" cy="1503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83"/>
                <a:gd name="f4" fmla="val 5119"/>
                <a:gd name="f5" fmla="val 187"/>
                <a:gd name="f6" fmla="val 1"/>
                <a:gd name="f7" fmla="val 184"/>
                <a:gd name="f8" fmla="val 181"/>
                <a:gd name="f9" fmla="val 179"/>
                <a:gd name="f10" fmla="val 159"/>
                <a:gd name="f11" fmla="val 6"/>
                <a:gd name="f12" fmla="val 140"/>
                <a:gd name="f13" fmla="val 20"/>
                <a:gd name="f14" fmla="val 132"/>
                <a:gd name="f15" fmla="val 38"/>
                <a:gd name="f16" fmla="val 102"/>
                <a:gd name="f17" fmla="val 59"/>
                <a:gd name="f18" fmla="val 11"/>
                <a:gd name="f19" fmla="val 269"/>
                <a:gd name="f20" fmla="val 5"/>
                <a:gd name="f21" fmla="val 278"/>
                <a:gd name="f22" fmla="val 3"/>
                <a:gd name="f23" fmla="val 289"/>
                <a:gd name="f24" fmla="val 2"/>
                <a:gd name="f25" fmla="val 299"/>
                <a:gd name="f26" fmla="val 589"/>
                <a:gd name="f27" fmla="val 26"/>
                <a:gd name="f28" fmla="val 3180"/>
                <a:gd name="f29" fmla="val 1688"/>
                <a:gd name="f30" fmla="val 5084"/>
                <a:gd name="f31" fmla="val 1691"/>
                <a:gd name="f32" fmla="val 5090"/>
                <a:gd name="f33" fmla="val 1697"/>
                <a:gd name="f34" fmla="val 5094"/>
                <a:gd name="f35" fmla="val 1704"/>
                <a:gd name="f36" fmla="val 5097"/>
                <a:gd name="f37" fmla="val 1713"/>
                <a:gd name="f38" fmla="val 5102"/>
                <a:gd name="f39" fmla="val 1725"/>
                <a:gd name="f40" fmla="val 5105"/>
                <a:gd name="f41" fmla="val 1737"/>
                <a:gd name="f42" fmla="val 1745"/>
                <a:gd name="f43" fmla="val 1753"/>
                <a:gd name="f44" fmla="val 5104"/>
                <a:gd name="f45" fmla="val 1761"/>
                <a:gd name="f46" fmla="val 5101"/>
                <a:gd name="f47" fmla="val 1783"/>
                <a:gd name="f48" fmla="val 1796"/>
                <a:gd name="f49" fmla="val 5070"/>
                <a:gd name="f50" fmla="val 1797"/>
                <a:gd name="f51" fmla="val 5044"/>
                <a:gd name="f52" fmla="val 5051"/>
                <a:gd name="f53" fmla="val 1798"/>
                <a:gd name="f54" fmla="val 5056"/>
                <a:gd name="f55" fmla="val 1799"/>
                <a:gd name="f56" fmla="val 5061"/>
                <a:gd name="f57" fmla="val 1802"/>
                <a:gd name="f58" fmla="val 5083"/>
                <a:gd name="f59" fmla="val 1813"/>
                <a:gd name="f60" fmla="val 5103"/>
                <a:gd name="f61" fmla="val 1832"/>
                <a:gd name="f62" fmla="val 5111"/>
                <a:gd name="f63" fmla="val 1839"/>
                <a:gd name="f64" fmla="val 5114"/>
                <a:gd name="f65" fmla="val 1845"/>
                <a:gd name="f66" fmla="val 5118"/>
                <a:gd name="f67" fmla="val 1855"/>
                <a:gd name="f68" fmla="val 1857"/>
                <a:gd name="f69" fmla="val 1860"/>
                <a:gd name="f70" fmla="val 1863"/>
                <a:gd name="f71" fmla="val 1887"/>
                <a:gd name="f72" fmla="val 1912"/>
                <a:gd name="f73" fmla="val 5107"/>
                <a:gd name="f74" fmla="val 1923"/>
                <a:gd name="f75" fmla="val 5081"/>
                <a:gd name="f76" fmla="val 2179"/>
                <a:gd name="f77" fmla="val 4487"/>
                <a:gd name="f78" fmla="val 2682"/>
                <a:gd name="f79" fmla="val 2928"/>
                <a:gd name="f80" fmla="val 1781"/>
                <a:gd name="f81" fmla="val 1230"/>
                <a:gd name="f82" fmla="val 1776"/>
                <a:gd name="f83" fmla="val 1219"/>
                <a:gd name="f84" fmla="val 1768"/>
                <a:gd name="f85" fmla="val 1210"/>
                <a:gd name="f86" fmla="val 1757"/>
                <a:gd name="f87" fmla="val 1205"/>
                <a:gd name="f88" fmla="val 1446"/>
                <a:gd name="f89" fmla="val 1018"/>
                <a:gd name="f90" fmla="val 1150"/>
                <a:gd name="f91" fmla="val 816"/>
                <a:gd name="f92" fmla="val 876"/>
                <a:gd name="f93" fmla="val 597"/>
                <a:gd name="f94" fmla="val 869"/>
                <a:gd name="f95" fmla="val 592"/>
                <a:gd name="f96" fmla="val 860"/>
                <a:gd name="f97" fmla="val 587"/>
                <a:gd name="f98" fmla="val 849"/>
                <a:gd name="f99" fmla="val 585"/>
                <a:gd name="f100" fmla="val 838"/>
                <a:gd name="f101" fmla="val 824"/>
                <a:gd name="f102" fmla="val 811"/>
                <a:gd name="f103" fmla="val 799"/>
                <a:gd name="f104" fmla="val 778"/>
                <a:gd name="f105" fmla="val 611"/>
                <a:gd name="f106" fmla="val 767"/>
                <a:gd name="f107" fmla="val 641"/>
                <a:gd name="f108" fmla="val 775"/>
                <a:gd name="f109" fmla="val 666"/>
                <a:gd name="f110" fmla="val 748"/>
                <a:gd name="f111" fmla="val 596"/>
                <a:gd name="f112" fmla="val 722"/>
                <a:gd name="f113" fmla="val 529"/>
                <a:gd name="f114" fmla="val 694"/>
                <a:gd name="f115" fmla="val 457"/>
                <a:gd name="f116" fmla="val 691"/>
                <a:gd name="f117" fmla="val 449"/>
                <a:gd name="f118" fmla="val 684"/>
                <a:gd name="f119" fmla="val 440"/>
                <a:gd name="f120" fmla="val 674"/>
                <a:gd name="f121" fmla="val 434"/>
                <a:gd name="f122" fmla="val 472"/>
                <a:gd name="f123" fmla="val 261"/>
                <a:gd name="f124" fmla="val 321"/>
                <a:gd name="f125" fmla="val 112"/>
                <a:gd name="f126" fmla="val 231"/>
                <a:gd name="f127" fmla="val 228"/>
                <a:gd name="f128" fmla="val 14"/>
                <a:gd name="f129" fmla="val 223"/>
                <a:gd name="f130" fmla="val 217"/>
                <a:gd name="f131" fmla="val 8"/>
                <a:gd name="f132" fmla="val 209"/>
                <a:gd name="f133" fmla="val 197"/>
                <a:gd name="f134" fmla="*/ f0 1 2683"/>
                <a:gd name="f135" fmla="*/ f1 1 5119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2683"/>
                <a:gd name="f142" fmla="*/ f139 1 5119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2683" h="511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6"/>
                    <a:pt x="f17" y="f8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6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32"/>
                    <a:pt x="f48" y="f49"/>
                    <a:pt x="f50" y="f51"/>
                  </a:cubicBezTo>
                  <a:lnTo>
                    <a:pt x="f50" y="f51"/>
                  </a:lnTo>
                  <a:cubicBezTo>
                    <a:pt x="f50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4"/>
                    <a:pt x="f70" y="f4"/>
                  </a:cubicBezTo>
                  <a:cubicBezTo>
                    <a:pt x="f71" y="f4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lnTo>
                    <a:pt x="f94" y="f95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26"/>
                    <a:pt x="f103" y="f93"/>
                  </a:cubicBezTo>
                  <a:cubicBezTo>
                    <a:pt x="f104" y="f105"/>
                    <a:pt x="f106" y="f107"/>
                    <a:pt x="f108" y="f109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3"/>
                  </a:cubicBezTo>
                  <a:cubicBezTo>
                    <a:pt x="f127" y="f128"/>
                    <a:pt x="f129" y="f18"/>
                    <a:pt x="f130" y="f131"/>
                  </a:cubicBezTo>
                  <a:cubicBezTo>
                    <a:pt x="f132" y="f22"/>
                    <a:pt x="f133" y="f6"/>
                    <a:pt x="f5" y="f6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8" name="Google Shape;4933;p66">
              <a:extLst>
                <a:ext uri="{FF2B5EF4-FFF2-40B4-BE49-F238E27FC236}">
                  <a16:creationId xmlns:a16="http://schemas.microsoft.com/office/drawing/2014/main" id="{238FB59F-584E-410A-A19E-6DCB5625E115}"/>
                </a:ext>
              </a:extLst>
            </p:cNvPr>
            <p:cNvSpPr/>
            <p:nvPr/>
          </p:nvSpPr>
          <p:spPr>
            <a:xfrm>
              <a:off x="1301026" y="1657980"/>
              <a:ext cx="160385" cy="106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61"/>
                <a:gd name="f4" fmla="val 3618"/>
                <a:gd name="f5" fmla="val 677"/>
                <a:gd name="f6" fmla="val 1"/>
                <a:gd name="f7" fmla="val 652"/>
                <a:gd name="f8" fmla="val 628"/>
                <a:gd name="f9" fmla="val 17"/>
                <a:gd name="f10" fmla="val 617"/>
                <a:gd name="f11" fmla="val 41"/>
                <a:gd name="f12" fmla="val 525"/>
                <a:gd name="f13" fmla="val 259"/>
                <a:gd name="f14" fmla="val 417"/>
                <a:gd name="f15" fmla="val 480"/>
                <a:gd name="f16" fmla="val 298"/>
                <a:gd name="f17" fmla="val 693"/>
                <a:gd name="f18" fmla="val 291"/>
                <a:gd name="f19" fmla="val 713"/>
                <a:gd name="f20" fmla="val 290"/>
                <a:gd name="f21" fmla="val 729"/>
                <a:gd name="f22" fmla="val 296"/>
                <a:gd name="f23" fmla="val 747"/>
                <a:gd name="f24" fmla="val 300"/>
                <a:gd name="f25" fmla="val 760"/>
                <a:gd name="f26" fmla="val 310"/>
                <a:gd name="f27" fmla="val 770"/>
                <a:gd name="f28" fmla="val 317"/>
                <a:gd name="f29" fmla="val 777"/>
                <a:gd name="f30" fmla="val 774"/>
                <a:gd name="f31" fmla="val 302"/>
                <a:gd name="f32" fmla="val 772"/>
                <a:gd name="f33" fmla="val 295"/>
                <a:gd name="f34" fmla="val 272"/>
                <a:gd name="f35" fmla="val 250"/>
                <a:gd name="f36" fmla="val 786"/>
                <a:gd name="f37" fmla="val 239"/>
                <a:gd name="f38" fmla="val 806"/>
                <a:gd name="f39" fmla="val 169"/>
                <a:gd name="f40" fmla="val 932"/>
                <a:gd name="f41" fmla="val 93"/>
                <a:gd name="f42" fmla="val 1056"/>
                <a:gd name="f43" fmla="val 19"/>
                <a:gd name="f44" fmla="val 1180"/>
                <a:gd name="f45" fmla="val 1204"/>
                <a:gd name="f46" fmla="val 7"/>
                <a:gd name="f47" fmla="val 1237"/>
                <a:gd name="f48" fmla="val 25"/>
                <a:gd name="f49" fmla="val 1256"/>
                <a:gd name="f50" fmla="val 179"/>
                <a:gd name="f51" fmla="val 1424"/>
                <a:gd name="f52" fmla="val 756"/>
                <a:gd name="f53" fmla="val 2013"/>
                <a:gd name="f54" fmla="val 1708"/>
                <a:gd name="f55" fmla="val 2556"/>
                <a:gd name="f56" fmla="val 2788"/>
                <a:gd name="f57" fmla="val 3171"/>
                <a:gd name="f58" fmla="val 3971"/>
                <a:gd name="f59" fmla="val 3527"/>
                <a:gd name="f60" fmla="val 5226"/>
                <a:gd name="f61" fmla="val 3617"/>
                <a:gd name="f62" fmla="val 5228"/>
                <a:gd name="f63" fmla="val 5230"/>
                <a:gd name="f64" fmla="val 5232"/>
                <a:gd name="f65" fmla="val 5260"/>
                <a:gd name="f66" fmla="val 5285"/>
                <a:gd name="f67" fmla="val 3599"/>
                <a:gd name="f68" fmla="val 5294"/>
                <a:gd name="f69" fmla="val 3570"/>
                <a:gd name="f70" fmla="val 5301"/>
                <a:gd name="f71" fmla="val 3541"/>
                <a:gd name="f72" fmla="val 5289"/>
                <a:gd name="f73" fmla="val 3512"/>
                <a:gd name="f74" fmla="val 5266"/>
                <a:gd name="f75" fmla="val 3499"/>
                <a:gd name="f76" fmla="val 5363"/>
                <a:gd name="f77" fmla="val 3553"/>
                <a:gd name="f78" fmla="val 5372"/>
                <a:gd name="f79" fmla="val 3558"/>
                <a:gd name="f80" fmla="val 5383"/>
                <a:gd name="f81" fmla="val 3560"/>
                <a:gd name="f82" fmla="val 5393"/>
                <a:gd name="f83" fmla="val 5412"/>
                <a:gd name="f84" fmla="val 5430"/>
                <a:gd name="f85" fmla="val 3552"/>
                <a:gd name="f86" fmla="val 5441"/>
                <a:gd name="f87" fmla="val 3539"/>
                <a:gd name="f88" fmla="val 3516"/>
                <a:gd name="f89" fmla="val 3483"/>
                <a:gd name="f90" fmla="val 5445"/>
                <a:gd name="f91" fmla="val 3459"/>
                <a:gd name="f92" fmla="val 5052"/>
                <a:gd name="f93" fmla="val 2926"/>
                <a:gd name="f94" fmla="val 3970"/>
                <a:gd name="f95" fmla="val 1595"/>
                <a:gd name="f96" fmla="val 2413"/>
                <a:gd name="f97" fmla="val 705"/>
                <a:gd name="f98" fmla="val 1849"/>
                <a:gd name="f99" fmla="val 383"/>
                <a:gd name="f100" fmla="val 1268"/>
                <a:gd name="f101" fmla="val 148"/>
                <a:gd name="f102" fmla="val 690"/>
                <a:gd name="f103" fmla="val 3"/>
                <a:gd name="f104" fmla="val 686"/>
                <a:gd name="f105" fmla="val 681"/>
                <a:gd name="f106" fmla="*/ f0 1 5461"/>
                <a:gd name="f107" fmla="*/ f1 1 3618"/>
                <a:gd name="f108" fmla="val f2"/>
                <a:gd name="f109" fmla="val f3"/>
                <a:gd name="f110" fmla="val f4"/>
                <a:gd name="f111" fmla="+- f110 0 f108"/>
                <a:gd name="f112" fmla="+- f109 0 f108"/>
                <a:gd name="f113" fmla="*/ f112 1 5461"/>
                <a:gd name="f114" fmla="*/ f111 1 3618"/>
                <a:gd name="f115" fmla="*/ f108 1 f113"/>
                <a:gd name="f116" fmla="*/ f109 1 f113"/>
                <a:gd name="f117" fmla="*/ f108 1 f114"/>
                <a:gd name="f118" fmla="*/ f110 1 f114"/>
                <a:gd name="f119" fmla="*/ f115 f106 1"/>
                <a:gd name="f120" fmla="*/ f116 f106 1"/>
                <a:gd name="f121" fmla="*/ f118 f107 1"/>
                <a:gd name="f122" fmla="*/ f117 f1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9" t="f122" r="f120" b="f121"/>
              <a:pathLst>
                <a:path w="5461" h="36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6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6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1"/>
                    <a:pt x="f63" y="f61"/>
                    <a:pt x="f64" y="f61"/>
                  </a:cubicBezTo>
                  <a:cubicBezTo>
                    <a:pt x="f65" y="f61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lnTo>
                    <a:pt x="f74" y="f75"/>
                  </a:lnTo>
                  <a:lnTo>
                    <a:pt x="f76" y="f77"/>
                  </a:ln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85"/>
                    <a:pt x="f86" y="f87"/>
                  </a:cubicBezTo>
                  <a:cubicBezTo>
                    <a:pt x="f3" y="f88"/>
                    <a:pt x="f3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6"/>
                    <a:pt x="f105" y="f6"/>
                    <a:pt x="f5" y="f6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4934;p66">
              <a:extLst>
                <a:ext uri="{FF2B5EF4-FFF2-40B4-BE49-F238E27FC236}">
                  <a16:creationId xmlns:a16="http://schemas.microsoft.com/office/drawing/2014/main" id="{3370F85C-080C-436F-A601-91AAB7253678}"/>
                </a:ext>
              </a:extLst>
            </p:cNvPr>
            <p:cNvSpPr/>
            <p:nvPr/>
          </p:nvSpPr>
          <p:spPr>
            <a:xfrm>
              <a:off x="1171501" y="1655100"/>
              <a:ext cx="123645" cy="1312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10"/>
                <a:gd name="f4" fmla="val 4469"/>
                <a:gd name="f5" fmla="val 3145"/>
                <a:gd name="f6" fmla="val 3137"/>
                <a:gd name="f7" fmla="val 3128"/>
                <a:gd name="f8" fmla="val 2"/>
                <a:gd name="f9" fmla="val 3121"/>
                <a:gd name="f10" fmla="val 7"/>
                <a:gd name="f11" fmla="val 1418"/>
                <a:gd name="f12" fmla="val 178"/>
                <a:gd name="f13" fmla="val 3882"/>
                <a:gd name="f14" fmla="val 245"/>
                <a:gd name="f15" fmla="val 4364"/>
                <a:gd name="f16" fmla="val 248"/>
                <a:gd name="f17" fmla="val 4383"/>
                <a:gd name="f18" fmla="val 259"/>
                <a:gd name="f19" fmla="val 4400"/>
                <a:gd name="f20" fmla="val 277"/>
                <a:gd name="f21" fmla="val 4408"/>
                <a:gd name="f22" fmla="val 287"/>
                <a:gd name="f23" fmla="val 4416"/>
                <a:gd name="f24" fmla="val 293"/>
                <a:gd name="f25" fmla="val 4418"/>
                <a:gd name="f26" fmla="val 301"/>
                <a:gd name="f27" fmla="val 4419"/>
                <a:gd name="f28" fmla="val 308"/>
                <a:gd name="f29" fmla="val 324"/>
                <a:gd name="f30" fmla="val 340"/>
                <a:gd name="f31" fmla="val 4413"/>
                <a:gd name="f32" fmla="val 351"/>
                <a:gd name="f33" fmla="val 380"/>
                <a:gd name="f34" fmla="val 4373"/>
                <a:gd name="f35" fmla="val 407"/>
                <a:gd name="f36" fmla="val 4343"/>
                <a:gd name="f37" fmla="val 434"/>
                <a:gd name="f38" fmla="val 4314"/>
                <a:gd name="f39" fmla="val 423"/>
                <a:gd name="f40" fmla="val 4327"/>
                <a:gd name="f41" fmla="val 412"/>
                <a:gd name="f42" fmla="val 4340"/>
                <a:gd name="f43" fmla="val 400"/>
                <a:gd name="f44" fmla="val 4352"/>
                <a:gd name="f45" fmla="val 383"/>
                <a:gd name="f46" fmla="val 4369"/>
                <a:gd name="f47" fmla="val 379"/>
                <a:gd name="f48" fmla="val 4394"/>
                <a:gd name="f49" fmla="val 386"/>
                <a:gd name="f50" fmla="val 392"/>
                <a:gd name="f51" fmla="val 4433"/>
                <a:gd name="f52" fmla="val 4443"/>
                <a:gd name="f53" fmla="val 415"/>
                <a:gd name="f54" fmla="val 4451"/>
                <a:gd name="f55" fmla="val 4457"/>
                <a:gd name="f56" fmla="val 430"/>
                <a:gd name="f57" fmla="val 4458"/>
                <a:gd name="f58" fmla="val 442"/>
                <a:gd name="f59" fmla="val 4461"/>
                <a:gd name="f60" fmla="val 504"/>
                <a:gd name="f61" fmla="val 4466"/>
                <a:gd name="f62" fmla="val 565"/>
                <a:gd name="f63" fmla="val 626"/>
                <a:gd name="f64" fmla="val 2585"/>
                <a:gd name="f65" fmla="val 3942"/>
                <a:gd name="f66" fmla="val 1956"/>
                <a:gd name="f67" fmla="val 4201"/>
                <a:gd name="f68" fmla="val 1438"/>
                <a:gd name="f69" fmla="val 1422"/>
                <a:gd name="f70" fmla="val 1402"/>
                <a:gd name="f71" fmla="val 4204"/>
                <a:gd name="f72" fmla="val 1386"/>
                <a:gd name="f73" fmla="val 4200"/>
                <a:gd name="f74" fmla="val 1372"/>
                <a:gd name="f75" fmla="val 4190"/>
                <a:gd name="f76" fmla="val 1361"/>
                <a:gd name="f77" fmla="val 4176"/>
                <a:gd name="f78" fmla="val 1352"/>
                <a:gd name="f79" fmla="val 4174"/>
                <a:gd name="f80" fmla="val 1351"/>
                <a:gd name="f81" fmla="val 4169"/>
                <a:gd name="f82" fmla="val 1349"/>
                <a:gd name="f83" fmla="val 4164"/>
                <a:gd name="f84" fmla="val 4088"/>
                <a:gd name="f85" fmla="val 1324"/>
                <a:gd name="f86" fmla="val 4011"/>
                <a:gd name="f87" fmla="val 1288"/>
                <a:gd name="f88" fmla="val 3939"/>
                <a:gd name="f89" fmla="val 1247"/>
                <a:gd name="f90" fmla="val 3727"/>
                <a:gd name="f91" fmla="val 1126"/>
                <a:gd name="f92" fmla="val 3556"/>
                <a:gd name="f93" fmla="val 955"/>
                <a:gd name="f94" fmla="val 3432"/>
                <a:gd name="f95" fmla="val 741"/>
                <a:gd name="f96" fmla="val 3425"/>
                <a:gd name="f97" fmla="val 733"/>
                <a:gd name="f98" fmla="val 3418"/>
                <a:gd name="f99" fmla="val 726"/>
                <a:gd name="f100" fmla="val 3407"/>
                <a:gd name="f101" fmla="val 719"/>
                <a:gd name="f102" fmla="val 3400"/>
                <a:gd name="f103" fmla="val 716"/>
                <a:gd name="f104" fmla="val 3391"/>
                <a:gd name="f105" fmla="val 710"/>
                <a:gd name="f106" fmla="val 3383"/>
                <a:gd name="f107" fmla="val 3381"/>
                <a:gd name="f108" fmla="val 3379"/>
                <a:gd name="f109" fmla="val 3378"/>
                <a:gd name="f110" fmla="val 3359"/>
                <a:gd name="f111" fmla="val 3340"/>
                <a:gd name="f112" fmla="val 717"/>
                <a:gd name="f113" fmla="val 3328"/>
                <a:gd name="f114" fmla="val 731"/>
                <a:gd name="f115" fmla="val 3310"/>
                <a:gd name="f116" fmla="val 754"/>
                <a:gd name="f117" fmla="val 3290"/>
                <a:gd name="f118" fmla="val 776"/>
                <a:gd name="f119" fmla="val 3264"/>
                <a:gd name="f120" fmla="val 797"/>
                <a:gd name="f121" fmla="val 3303"/>
                <a:gd name="f122" fmla="val 758"/>
                <a:gd name="f123" fmla="val 3333"/>
                <a:gd name="f124" fmla="val 3363"/>
                <a:gd name="f125" fmla="val 683"/>
                <a:gd name="f126" fmla="val 3377"/>
                <a:gd name="f127" fmla="val 666"/>
                <a:gd name="f128" fmla="val 640"/>
                <a:gd name="f129" fmla="val 3371"/>
                <a:gd name="f130" fmla="val 617"/>
                <a:gd name="f131" fmla="val 3370"/>
                <a:gd name="f132" fmla="val 616"/>
                <a:gd name="f133" fmla="val 3357"/>
                <a:gd name="f134" fmla="val 595"/>
                <a:gd name="f135" fmla="val 3279"/>
                <a:gd name="f136" fmla="val 418"/>
                <a:gd name="f137" fmla="val 3233"/>
                <a:gd name="f138" fmla="val 246"/>
                <a:gd name="f139" fmla="val 3210"/>
                <a:gd name="f140" fmla="val 56"/>
                <a:gd name="f141" fmla="val 3207"/>
                <a:gd name="f142" fmla="val 35"/>
                <a:gd name="f143" fmla="val 3196"/>
                <a:gd name="f144" fmla="val 19"/>
                <a:gd name="f145" fmla="val 3178"/>
                <a:gd name="f146" fmla="val 11"/>
                <a:gd name="f147" fmla="val 3168"/>
                <a:gd name="f148" fmla="val 4"/>
                <a:gd name="f149" fmla="val 3156"/>
                <a:gd name="f150" fmla="*/ f0 1 4210"/>
                <a:gd name="f151" fmla="*/ f1 1 4469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4210"/>
                <a:gd name="f158" fmla="*/ f155 1 4469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4210" h="446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19"/>
                  </a:cubicBezTo>
                  <a:cubicBezTo>
                    <a:pt x="f33" y="f34"/>
                    <a:pt x="f35" y="f36"/>
                    <a:pt x="f37" y="f38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25"/>
                  </a:cubicBezTo>
                  <a:cubicBezTo>
                    <a:pt x="f50" y="f51"/>
                    <a:pt x="f43" y="f52"/>
                    <a:pt x="f53" y="f54"/>
                  </a:cubicBezTo>
                  <a:cubicBezTo>
                    <a:pt x="f39" y="f55"/>
                    <a:pt x="f56" y="f57"/>
                    <a:pt x="f58" y="f59"/>
                  </a:cubicBezTo>
                  <a:cubicBezTo>
                    <a:pt x="f60" y="f61"/>
                    <a:pt x="f62" y="f4"/>
                    <a:pt x="f63" y="f4"/>
                  </a:cubicBezTo>
                  <a:cubicBezTo>
                    <a:pt x="f64" y="f4"/>
                    <a:pt x="f65" y="f66"/>
                    <a:pt x="f67" y="f68"/>
                  </a:cubicBezTo>
                  <a:cubicBezTo>
                    <a:pt x="f3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5"/>
                  </a:cubicBezTo>
                  <a:cubicBezTo>
                    <a:pt x="f107" y="f105"/>
                    <a:pt x="f108" y="f105"/>
                    <a:pt x="f109" y="f105"/>
                  </a:cubicBezTo>
                  <a:cubicBezTo>
                    <a:pt x="f110" y="f105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123" y="f101"/>
                    <a:pt x="f124" y="f125"/>
                  </a:cubicBezTo>
                  <a:cubicBezTo>
                    <a:pt x="f126" y="f127"/>
                    <a:pt x="f109" y="f128"/>
                    <a:pt x="f129" y="f130"/>
                  </a:cubicBezTo>
                  <a:cubicBezTo>
                    <a:pt x="f131" y="f132"/>
                    <a:pt x="f133" y="f134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4935;p66">
              <a:extLst>
                <a:ext uri="{FF2B5EF4-FFF2-40B4-BE49-F238E27FC236}">
                  <a16:creationId xmlns:a16="http://schemas.microsoft.com/office/drawing/2014/main" id="{5FF5DCC9-0823-4CBB-B8F6-9AE870D63E8C}"/>
                </a:ext>
              </a:extLst>
            </p:cNvPr>
            <p:cNvSpPr/>
            <p:nvPr/>
          </p:nvSpPr>
          <p:spPr>
            <a:xfrm>
              <a:off x="821908" y="1644795"/>
              <a:ext cx="439899" cy="10485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78"/>
                <a:gd name="f4" fmla="val 35702"/>
                <a:gd name="f5" fmla="val 14744"/>
                <a:gd name="f6" fmla="val 14398"/>
                <a:gd name="f7" fmla="val 16"/>
                <a:gd name="f8" fmla="val 11265"/>
                <a:gd name="f9" fmla="val 244"/>
                <a:gd name="f10" fmla="val 8075"/>
                <a:gd name="f11" fmla="val 3519"/>
                <a:gd name="f12" fmla="val 4345"/>
                <a:gd name="f13" fmla="val 7346"/>
                <a:gd name="f14" fmla="val 15903"/>
                <a:gd name="f15" fmla="val 475"/>
                <a:gd name="f16" fmla="val 34932"/>
                <a:gd name="f17" fmla="val 483"/>
                <a:gd name="f18" fmla="val 35318"/>
                <a:gd name="f19" fmla="val 574"/>
                <a:gd name="f20" fmla="val 35569"/>
                <a:gd name="f21" fmla="val 734"/>
                <a:gd name="f22" fmla="val 35661"/>
                <a:gd name="f23" fmla="val 750"/>
                <a:gd name="f24" fmla="val 35670"/>
                <a:gd name="f25" fmla="val 767"/>
                <a:gd name="f26" fmla="val 35680"/>
                <a:gd name="f27" fmla="val 784"/>
                <a:gd name="f28" fmla="val 35684"/>
                <a:gd name="f29" fmla="val 817"/>
                <a:gd name="f30" fmla="val 35696"/>
                <a:gd name="f31" fmla="val 852"/>
                <a:gd name="f32" fmla="val 35701"/>
                <a:gd name="f33" fmla="val 889"/>
                <a:gd name="f34" fmla="val 1054"/>
                <a:gd name="f35" fmla="val 1240"/>
                <a:gd name="f36" fmla="val 35591"/>
                <a:gd name="f37" fmla="val 1348"/>
                <a:gd name="f38" fmla="val 35459"/>
                <a:gd name="f39" fmla="val 1533"/>
                <a:gd name="f40" fmla="val 35233"/>
                <a:gd name="f41" fmla="val 1439"/>
                <a:gd name="f42" fmla="val 34167"/>
                <a:gd name="f43" fmla="val 1388"/>
                <a:gd name="f44" fmla="val 33776"/>
                <a:gd name="f45" fmla="val 1160"/>
                <a:gd name="f46" fmla="val 17349"/>
                <a:gd name="f47" fmla="val 4559"/>
                <a:gd name="f48" fmla="val 9278"/>
                <a:gd name="f49" fmla="val 7453"/>
                <a:gd name="f50" fmla="val 5403"/>
                <a:gd name="f51" fmla="val 10476"/>
                <a:gd name="f52" fmla="val 1352"/>
                <a:gd name="f53" fmla="val 13515"/>
                <a:gd name="f54" fmla="val 912"/>
                <a:gd name="f55" fmla="val 13853"/>
                <a:gd name="f56" fmla="val 874"/>
                <a:gd name="f57" fmla="val 13863"/>
                <a:gd name="f58" fmla="val 13874"/>
                <a:gd name="f59" fmla="val 870"/>
                <a:gd name="f60" fmla="val 13883"/>
                <a:gd name="f61" fmla="val 863"/>
                <a:gd name="f62" fmla="val 14202"/>
                <a:gd name="f63" fmla="val 635"/>
                <a:gd name="f64" fmla="val 14555"/>
                <a:gd name="f65" fmla="val 432"/>
                <a:gd name="f66" fmla="val 14938"/>
                <a:gd name="f67" fmla="val 256"/>
                <a:gd name="f68" fmla="val 14958"/>
                <a:gd name="f69" fmla="val 248"/>
                <a:gd name="f70" fmla="val 14972"/>
                <a:gd name="f71" fmla="val 228"/>
                <a:gd name="f72" fmla="val 14974"/>
                <a:gd name="f73" fmla="val 207"/>
                <a:gd name="f74" fmla="val 185"/>
                <a:gd name="f75" fmla="val 14968"/>
                <a:gd name="f76" fmla="val 164"/>
                <a:gd name="f77" fmla="val 14951"/>
                <a:gd name="f78" fmla="val 150"/>
                <a:gd name="f79" fmla="val 14904"/>
                <a:gd name="f80" fmla="val 114"/>
                <a:gd name="f81" fmla="val 14847"/>
                <a:gd name="f82" fmla="val 66"/>
                <a:gd name="f83" fmla="val 14787"/>
                <a:gd name="f84" fmla="val 14786"/>
                <a:gd name="f85" fmla="val 13"/>
                <a:gd name="f86" fmla="val 14781"/>
                <a:gd name="f87" fmla="val 10"/>
                <a:gd name="f88" fmla="val 14779"/>
                <a:gd name="f89" fmla="val 9"/>
                <a:gd name="f90" fmla="val 14767"/>
                <a:gd name="f91" fmla="val 1"/>
                <a:gd name="f92" fmla="val 14757"/>
                <a:gd name="f93" fmla="*/ f0 1 14978"/>
                <a:gd name="f94" fmla="*/ f1 1 35702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4978"/>
                <a:gd name="f101" fmla="*/ f98 1 35702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4978" h="35702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6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7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4936;p66">
              <a:extLst>
                <a:ext uri="{FF2B5EF4-FFF2-40B4-BE49-F238E27FC236}">
                  <a16:creationId xmlns:a16="http://schemas.microsoft.com/office/drawing/2014/main" id="{F709067F-CE2B-4D9C-AF5E-9377A0DF8B7B}"/>
                </a:ext>
              </a:extLst>
            </p:cNvPr>
            <p:cNvSpPr/>
            <p:nvPr/>
          </p:nvSpPr>
          <p:spPr>
            <a:xfrm>
              <a:off x="620164" y="1607286"/>
              <a:ext cx="347325" cy="8222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26"/>
                <a:gd name="f4" fmla="val 27995"/>
                <a:gd name="f5" fmla="val 3366"/>
                <a:gd name="f6" fmla="val 20743"/>
                <a:gd name="f7" fmla="val 3719"/>
                <a:gd name="f8" fmla="val 21652"/>
                <a:gd name="f9" fmla="val 4102"/>
                <a:gd name="f10" fmla="val 22617"/>
                <a:gd name="f11" fmla="val 4581"/>
                <a:gd name="f12" fmla="val 23522"/>
                <a:gd name="f13" fmla="val 22619"/>
                <a:gd name="f14" fmla="val 21655"/>
                <a:gd name="f15" fmla="val 11754"/>
                <a:gd name="f16" fmla="val 1"/>
                <a:gd name="f17" fmla="val 11738"/>
                <a:gd name="f18" fmla="val 11722"/>
                <a:gd name="f19" fmla="val 7"/>
                <a:gd name="f20" fmla="val 11710"/>
                <a:gd name="f21" fmla="val 20"/>
                <a:gd name="f22" fmla="val 10864"/>
                <a:gd name="f23" fmla="val 878"/>
                <a:gd name="f24" fmla="val 9188"/>
                <a:gd name="f25" fmla="val 2533"/>
                <a:gd name="f26" fmla="val 7466"/>
                <a:gd name="f27" fmla="val 3986"/>
                <a:gd name="f28" fmla="val 5908"/>
                <a:gd name="f29" fmla="val 5302"/>
                <a:gd name="f30" fmla="val 4196"/>
                <a:gd name="f31" fmla="val 6937"/>
                <a:gd name="f32" fmla="val 3312"/>
                <a:gd name="f33" fmla="val 9088"/>
                <a:gd name="f34" fmla="val 1532"/>
                <a:gd name="f35" fmla="val 13416"/>
                <a:gd name="f36" fmla="val 20083"/>
                <a:gd name="f37" fmla="val 7224"/>
                <a:gd name="f38" fmla="val 27974"/>
                <a:gd name="f39" fmla="val 7230"/>
                <a:gd name="f40" fmla="val 27979"/>
                <a:gd name="f41" fmla="val 7233"/>
                <a:gd name="f42" fmla="val 27982"/>
                <a:gd name="f43" fmla="val 7240"/>
                <a:gd name="f44" fmla="val 27986"/>
                <a:gd name="f45" fmla="val 7251"/>
                <a:gd name="f46" fmla="val 27992"/>
                <a:gd name="f47" fmla="val 7262"/>
                <a:gd name="f48" fmla="val 27994"/>
                <a:gd name="f49" fmla="val 7274"/>
                <a:gd name="f50" fmla="val 7281"/>
                <a:gd name="f51" fmla="val 7287"/>
                <a:gd name="f52" fmla="val 7294"/>
                <a:gd name="f53" fmla="val 7317"/>
                <a:gd name="f54" fmla="val 7335"/>
                <a:gd name="f55" fmla="val 27961"/>
                <a:gd name="f56" fmla="val 7337"/>
                <a:gd name="f57" fmla="val 27937"/>
                <a:gd name="f58" fmla="val 7375"/>
                <a:gd name="f59" fmla="val 27269"/>
                <a:gd name="f60" fmla="val 7425"/>
                <a:gd name="f61" fmla="val 26572"/>
                <a:gd name="f62" fmla="val 7489"/>
                <a:gd name="f63" fmla="val 25806"/>
                <a:gd name="f64" fmla="val 7492"/>
                <a:gd name="f65" fmla="val 25788"/>
                <a:gd name="f66" fmla="val 7486"/>
                <a:gd name="f67" fmla="val 25772"/>
                <a:gd name="f68" fmla="val 7473"/>
                <a:gd name="f69" fmla="val 25759"/>
                <a:gd name="f70" fmla="val 6976"/>
                <a:gd name="f71" fmla="val 25197"/>
                <a:gd name="f72" fmla="val 2670"/>
                <a:gd name="f73" fmla="val 20060"/>
                <a:gd name="f74" fmla="val 4107"/>
                <a:gd name="f75" fmla="val 12492"/>
                <a:gd name="f76" fmla="val 4883"/>
                <a:gd name="f77" fmla="val 8406"/>
                <a:gd name="f78" fmla="val 6461"/>
                <a:gd name="f79" fmla="val 6677"/>
                <a:gd name="f80" fmla="val 8285"/>
                <a:gd name="f81" fmla="val 4676"/>
                <a:gd name="f82" fmla="val 9373"/>
                <a:gd name="f83" fmla="val 3484"/>
                <a:gd name="f84" fmla="val 10605"/>
                <a:gd name="f85" fmla="val 2134"/>
                <a:gd name="f86" fmla="val 11810"/>
                <a:gd name="f87" fmla="val 96"/>
                <a:gd name="f88" fmla="val 11825"/>
                <a:gd name="f89" fmla="val 69"/>
                <a:gd name="f90" fmla="val 11818"/>
                <a:gd name="f91" fmla="val 34"/>
                <a:gd name="f92" fmla="val 11794"/>
                <a:gd name="f93" fmla="val 15"/>
                <a:gd name="f94" fmla="val 11793"/>
                <a:gd name="f95" fmla="val 12"/>
                <a:gd name="f96" fmla="val 11788"/>
                <a:gd name="f97" fmla="val 11"/>
                <a:gd name="f98" fmla="val 11787"/>
                <a:gd name="f99" fmla="val 10"/>
                <a:gd name="f100" fmla="val 11776"/>
                <a:gd name="f101" fmla="val 4"/>
                <a:gd name="f102" fmla="val 11765"/>
                <a:gd name="f103" fmla="*/ f0 1 11826"/>
                <a:gd name="f104" fmla="*/ f1 1 27995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11826"/>
                <a:gd name="f111" fmla="*/ f108 1 27995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11826" h="27995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9" y="f13"/>
                    <a:pt x="f7" y="f14"/>
                    <a:pt x="f5" y="f6"/>
                  </a:cubicBezTo>
                  <a:close/>
                  <a:moveTo>
                    <a:pt x="f15" y="f16"/>
                  </a:moveTo>
                  <a:cubicBezTo>
                    <a:pt x="f17" y="f16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16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48"/>
                    <a:pt x="f52" y="f46"/>
                  </a:cubicBezTo>
                  <a:cubicBezTo>
                    <a:pt x="f53" y="f42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6"/>
                    <a:pt x="f15" y="f1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4937;p66">
              <a:extLst>
                <a:ext uri="{FF2B5EF4-FFF2-40B4-BE49-F238E27FC236}">
                  <a16:creationId xmlns:a16="http://schemas.microsoft.com/office/drawing/2014/main" id="{43DB5AAD-1586-4480-821C-CE17C9BC87A1}"/>
                </a:ext>
              </a:extLst>
            </p:cNvPr>
            <p:cNvSpPr/>
            <p:nvPr/>
          </p:nvSpPr>
          <p:spPr>
            <a:xfrm>
              <a:off x="1322697" y="1599559"/>
              <a:ext cx="133959" cy="734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561"/>
                <a:gd name="f5" fmla="val 2501"/>
                <a:gd name="f6" fmla="val 2664"/>
                <a:gd name="f7" fmla="val 1958"/>
                <a:gd name="f8" fmla="val 1169"/>
                <a:gd name="f9" fmla="val 76"/>
                <a:gd name="f10" fmla="val 463"/>
                <a:gd name="f11" fmla="val 324"/>
                <a:gd name="f12" fmla="val 443"/>
                <a:gd name="f13" fmla="val 331"/>
                <a:gd name="f14" fmla="val 428"/>
                <a:gd name="f15" fmla="val 350"/>
                <a:gd name="f16" fmla="val 423"/>
                <a:gd name="f17" fmla="val 369"/>
                <a:gd name="f18" fmla="val 317"/>
                <a:gd name="f19" fmla="val 831"/>
                <a:gd name="f20" fmla="val 179"/>
                <a:gd name="f21" fmla="val 1285"/>
                <a:gd name="f22" fmla="val 9"/>
                <a:gd name="f23" fmla="val 1712"/>
                <a:gd name="f24" fmla="val 1"/>
                <a:gd name="f25" fmla="val 1737"/>
                <a:gd name="f26" fmla="val 6"/>
                <a:gd name="f27" fmla="val 1764"/>
                <a:gd name="f28" fmla="val 25"/>
                <a:gd name="f29" fmla="val 1782"/>
                <a:gd name="f30" fmla="val 29"/>
                <a:gd name="f31" fmla="val 1784"/>
                <a:gd name="f32" fmla="val 32"/>
                <a:gd name="f33" fmla="val 1789"/>
                <a:gd name="f34" fmla="val 38"/>
                <a:gd name="f35" fmla="val 1791"/>
                <a:gd name="f36" fmla="val 48"/>
                <a:gd name="f37" fmla="val 1796"/>
                <a:gd name="f38" fmla="val 58"/>
                <a:gd name="f39" fmla="val 1799"/>
                <a:gd name="f40" fmla="val 68"/>
                <a:gd name="f41" fmla="val 77"/>
                <a:gd name="f42" fmla="val 85"/>
                <a:gd name="f43" fmla="val 1797"/>
                <a:gd name="f44" fmla="val 94"/>
                <a:gd name="f45" fmla="val 1794"/>
                <a:gd name="f46" fmla="val 122"/>
                <a:gd name="f47" fmla="val 96"/>
                <a:gd name="f48" fmla="val 80"/>
                <a:gd name="f49" fmla="val 1819"/>
                <a:gd name="f50" fmla="val 82"/>
                <a:gd name="f51" fmla="val 1846"/>
                <a:gd name="f52" fmla="val 1868"/>
                <a:gd name="f53" fmla="val 1886"/>
                <a:gd name="f54" fmla="val 114"/>
                <a:gd name="f55" fmla="val 1896"/>
                <a:gd name="f56" fmla="val 117"/>
                <a:gd name="f57" fmla="val 1898"/>
                <a:gd name="f58" fmla="val 123"/>
                <a:gd name="f59" fmla="val 1900"/>
                <a:gd name="f60" fmla="val 129"/>
                <a:gd name="f61" fmla="val 613"/>
                <a:gd name="f62" fmla="val 2034"/>
                <a:gd name="f63" fmla="val 1103"/>
                <a:gd name="f64" fmla="val 2232"/>
                <a:gd name="f65" fmla="val 1580"/>
                <a:gd name="f66" fmla="val 2494"/>
                <a:gd name="f67" fmla="val 1588"/>
                <a:gd name="f68" fmla="val 2498"/>
                <a:gd name="f69" fmla="val 1598"/>
                <a:gd name="f70" fmla="val 2500"/>
                <a:gd name="f71" fmla="val 1609"/>
                <a:gd name="f72" fmla="val 1617"/>
                <a:gd name="f73" fmla="val 1626"/>
                <a:gd name="f74" fmla="val 2499"/>
                <a:gd name="f75" fmla="val 1634"/>
                <a:gd name="f76" fmla="val 2496"/>
                <a:gd name="f77" fmla="val 1916"/>
                <a:gd name="f78" fmla="val 2385"/>
                <a:gd name="f79" fmla="val 3398"/>
                <a:gd name="f80" fmla="val 1761"/>
                <a:gd name="f81" fmla="val 4543"/>
                <a:gd name="f82" fmla="val 352"/>
                <a:gd name="f83" fmla="val 4558"/>
                <a:gd name="f84" fmla="val 301"/>
                <a:gd name="f85" fmla="val 4546"/>
                <a:gd name="f86" fmla="val 280"/>
                <a:gd name="f87" fmla="val 4539"/>
                <a:gd name="f88" fmla="val 270"/>
                <a:gd name="f89" fmla="val 4532"/>
                <a:gd name="f90" fmla="val 263"/>
                <a:gd name="f91" fmla="val 4524"/>
                <a:gd name="f92" fmla="val 258"/>
                <a:gd name="f93" fmla="val 4515"/>
                <a:gd name="f94" fmla="val 254"/>
                <a:gd name="f95" fmla="val 4503"/>
                <a:gd name="f96" fmla="val 251"/>
                <a:gd name="f97" fmla="val 4493"/>
                <a:gd name="f98" fmla="val 4488"/>
                <a:gd name="f99" fmla="val 4483"/>
                <a:gd name="f100" fmla="val 4478"/>
                <a:gd name="f101" fmla="val 253"/>
                <a:gd name="f102" fmla="val 4425"/>
                <a:gd name="f103" fmla="val 267"/>
                <a:gd name="f104" fmla="val 4374"/>
                <a:gd name="f105" fmla="val 281"/>
                <a:gd name="f106" fmla="val 4323"/>
                <a:gd name="f107" fmla="val 298"/>
                <a:gd name="f108" fmla="val 4354"/>
                <a:gd name="f109" fmla="val 284"/>
                <a:gd name="f110" fmla="val 4385"/>
                <a:gd name="f111" fmla="val 275"/>
                <a:gd name="f112" fmla="val 4421"/>
                <a:gd name="f113" fmla="val 4449"/>
                <a:gd name="f114" fmla="val 4467"/>
                <a:gd name="f115" fmla="val 231"/>
                <a:gd name="f116" fmla="val 203"/>
                <a:gd name="f117" fmla="val 4465"/>
                <a:gd name="f118" fmla="val 4452"/>
                <a:gd name="f119" fmla="val 160"/>
                <a:gd name="f120" fmla="val 4435"/>
                <a:gd name="f121" fmla="val 149"/>
                <a:gd name="f122" fmla="val 4428"/>
                <a:gd name="f123" fmla="val 146"/>
                <a:gd name="f124" fmla="val 144"/>
                <a:gd name="f125" fmla="val 4411"/>
                <a:gd name="f126" fmla="val 142"/>
                <a:gd name="f127" fmla="val 4050"/>
                <a:gd name="f128" fmla="val 84"/>
                <a:gd name="f129" fmla="val 3403"/>
                <a:gd name="f130" fmla="*/ f1 1 4561"/>
                <a:gd name="f131" fmla="*/ f2 1 2501"/>
                <a:gd name="f132" fmla="val f3"/>
                <a:gd name="f133" fmla="val f4"/>
                <a:gd name="f134" fmla="val f5"/>
                <a:gd name="f135" fmla="+- f134 0 f132"/>
                <a:gd name="f136" fmla="+- f133 0 f132"/>
                <a:gd name="f137" fmla="*/ f136 1 4561"/>
                <a:gd name="f138" fmla="*/ f135 1 2501"/>
                <a:gd name="f139" fmla="*/ f132 1 f137"/>
                <a:gd name="f140" fmla="*/ f133 1 f137"/>
                <a:gd name="f141" fmla="*/ f132 1 f138"/>
                <a:gd name="f142" fmla="*/ f134 1 f138"/>
                <a:gd name="f143" fmla="*/ f139 f130 1"/>
                <a:gd name="f144" fmla="*/ f140 f130 1"/>
                <a:gd name="f145" fmla="*/ f142 f131 1"/>
                <a:gd name="f146" fmla="*/ f141 f1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3" t="f146" r="f144" b="f145"/>
              <a:pathLst>
                <a:path w="4561" h="2501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lnTo>
                    <a:pt x="f46" y="f31"/>
                  </a:lnTo>
                  <a:lnTo>
                    <a:pt x="f46" y="f31"/>
                  </a:lnTo>
                  <a:cubicBezTo>
                    <a:pt x="f47" y="f37"/>
                    <a:pt x="f48" y="f49"/>
                    <a:pt x="f50" y="f51"/>
                  </a:cubicBezTo>
                  <a:cubicBezTo>
                    <a:pt x="f42" y="f52"/>
                    <a:pt x="f47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13"/>
                    <a:pt x="f4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6"/>
                  </a:cubicBezTo>
                  <a:cubicBezTo>
                    <a:pt x="f98" y="f96"/>
                    <a:pt x="f99" y="f96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03"/>
                  </a:cubicBezTo>
                  <a:cubicBezTo>
                    <a:pt x="f113" y="f92"/>
                    <a:pt x="f114" y="f115"/>
                    <a:pt x="f114" y="f116"/>
                  </a:cubicBezTo>
                  <a:cubicBezTo>
                    <a:pt x="f117" y="f0"/>
                    <a:pt x="f118" y="f119"/>
                    <a:pt x="f120" y="f121"/>
                  </a:cubicBezTo>
                  <a:cubicBezTo>
                    <a:pt x="f122" y="f123"/>
                    <a:pt x="f112" y="f124"/>
                    <a:pt x="f125" y="f126"/>
                  </a:cubicBezTo>
                  <a:cubicBezTo>
                    <a:pt x="f127" y="f128"/>
                    <a:pt x="f129" y="f3"/>
                    <a:pt x="f6" y="f3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4938;p66">
              <a:extLst>
                <a:ext uri="{FF2B5EF4-FFF2-40B4-BE49-F238E27FC236}">
                  <a16:creationId xmlns:a16="http://schemas.microsoft.com/office/drawing/2014/main" id="{4C44E1D0-291D-4DA3-A8E0-2EF4D522BF50}"/>
                </a:ext>
              </a:extLst>
            </p:cNvPr>
            <p:cNvSpPr/>
            <p:nvPr/>
          </p:nvSpPr>
          <p:spPr>
            <a:xfrm>
              <a:off x="1267952" y="1499378"/>
              <a:ext cx="76096" cy="19202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591"/>
                <a:gd name="f5" fmla="val 6538"/>
                <a:gd name="f6" fmla="val 2199"/>
                <a:gd name="f7" fmla="val 1"/>
                <a:gd name="f8" fmla="val 2178"/>
                <a:gd name="f9" fmla="val 2155"/>
                <a:gd name="f10" fmla="val 11"/>
                <a:gd name="f11" fmla="val 2142"/>
                <a:gd name="f12" fmla="val 31"/>
                <a:gd name="f13" fmla="val 1346"/>
                <a:gd name="f14" fmla="val 1240"/>
                <a:gd name="f15" fmla="val 767"/>
                <a:gd name="f16" fmla="val 2316"/>
                <a:gd name="f17" fmla="val 419"/>
                <a:gd name="f18" fmla="val 3224"/>
                <a:gd name="f19" fmla="val 418"/>
                <a:gd name="f20" fmla="val 3226"/>
                <a:gd name="f21" fmla="val 406"/>
                <a:gd name="f22" fmla="val 3258"/>
                <a:gd name="f23" fmla="val 405"/>
                <a:gd name="f24" fmla="val 3259"/>
                <a:gd name="f25" fmla="val 127"/>
                <a:gd name="f26" fmla="val 4000"/>
                <a:gd name="f27" fmla="val 4641"/>
                <a:gd name="f28" fmla="val 30"/>
                <a:gd name="f29" fmla="val 5160"/>
                <a:gd name="f30" fmla="val 29"/>
                <a:gd name="f31" fmla="val 5163"/>
                <a:gd name="f32" fmla="val 5192"/>
                <a:gd name="f33" fmla="val 47"/>
                <a:gd name="f34" fmla="val 5424"/>
                <a:gd name="f35" fmla="val 94"/>
                <a:gd name="f36" fmla="val 5636"/>
                <a:gd name="f37" fmla="val 175"/>
                <a:gd name="f38" fmla="val 5820"/>
                <a:gd name="f39" fmla="val 291"/>
                <a:gd name="f40" fmla="val 6086"/>
                <a:gd name="f41" fmla="val 477"/>
                <a:gd name="f42" fmla="val 6303"/>
                <a:gd name="f43" fmla="val 714"/>
                <a:gd name="f44" fmla="val 6438"/>
                <a:gd name="f45" fmla="val 785"/>
                <a:gd name="f46" fmla="val 6478"/>
                <a:gd name="f47" fmla="val 856"/>
                <a:gd name="f48" fmla="val 6510"/>
                <a:gd name="f49" fmla="val 933"/>
                <a:gd name="f50" fmla="val 6535"/>
                <a:gd name="f51" fmla="val 940"/>
                <a:gd name="f52" fmla="val 6537"/>
                <a:gd name="f53" fmla="val 946"/>
                <a:gd name="f54" fmla="val 952"/>
                <a:gd name="f55" fmla="val 966"/>
                <a:gd name="f56" fmla="val 979"/>
                <a:gd name="f57" fmla="val 6533"/>
                <a:gd name="f58" fmla="val 992"/>
                <a:gd name="f59" fmla="val 6525"/>
                <a:gd name="f60" fmla="val 1007"/>
                <a:gd name="f61" fmla="val 6512"/>
                <a:gd name="f62" fmla="val 1017"/>
                <a:gd name="f63" fmla="val 6492"/>
                <a:gd name="f64" fmla="val 6471"/>
                <a:gd name="f65" fmla="val 1014"/>
                <a:gd name="f66" fmla="val 6426"/>
                <a:gd name="f67" fmla="val 6384"/>
                <a:gd name="f68" fmla="val 1019"/>
                <a:gd name="f69" fmla="val 6341"/>
                <a:gd name="f70" fmla="val 1023"/>
                <a:gd name="f71" fmla="val 6355"/>
                <a:gd name="f72" fmla="val 1031"/>
                <a:gd name="f73" fmla="val 6369"/>
                <a:gd name="f74" fmla="val 1046"/>
                <a:gd name="f75" fmla="val 6377"/>
                <a:gd name="f76" fmla="val 1048"/>
                <a:gd name="f77" fmla="val 6378"/>
                <a:gd name="f78" fmla="val 1054"/>
                <a:gd name="f79" fmla="val 6382"/>
                <a:gd name="f80" fmla="val 1060"/>
                <a:gd name="f81" fmla="val 1066"/>
                <a:gd name="f82" fmla="val 1072"/>
                <a:gd name="f83" fmla="val 6385"/>
                <a:gd name="f84" fmla="val 1078"/>
                <a:gd name="f85" fmla="val 1100"/>
                <a:gd name="f86" fmla="val 1120"/>
                <a:gd name="f87" fmla="val 6374"/>
                <a:gd name="f88" fmla="val 1131"/>
                <a:gd name="f89" fmla="val 6354"/>
                <a:gd name="f90" fmla="val 3894"/>
                <a:gd name="f91" fmla="val 2470"/>
                <a:gd name="f92" fmla="val 1270"/>
                <a:gd name="f93" fmla="val 2349"/>
                <a:gd name="f94" fmla="val 254"/>
                <a:gd name="f95" fmla="val 2346"/>
                <a:gd name="f96" fmla="val 233"/>
                <a:gd name="f97" fmla="val 2334"/>
                <a:gd name="f98" fmla="val 217"/>
                <a:gd name="f99" fmla="val 206"/>
                <a:gd name="f100" fmla="val 2307"/>
                <a:gd name="f101" fmla="val 202"/>
                <a:gd name="f102" fmla="val 2299"/>
                <a:gd name="f103" fmla="val 196"/>
                <a:gd name="f104" fmla="val 2287"/>
                <a:gd name="f105" fmla="val 2258"/>
                <a:gd name="f106" fmla="val 2231"/>
                <a:gd name="f107" fmla="val 216"/>
                <a:gd name="f108" fmla="val 2223"/>
                <a:gd name="f109" fmla="val 247"/>
                <a:gd name="f110" fmla="val 2215"/>
                <a:gd name="f111" fmla="val 296"/>
                <a:gd name="f112" fmla="val 2201"/>
                <a:gd name="f113" fmla="val 340"/>
                <a:gd name="f114" fmla="val 2188"/>
                <a:gd name="f115" fmla="val 388"/>
                <a:gd name="f116" fmla="val 2213"/>
                <a:gd name="f117" fmla="val 283"/>
                <a:gd name="f118" fmla="val 2238"/>
                <a:gd name="f119" fmla="val 2256"/>
                <a:gd name="f120" fmla="val 75"/>
                <a:gd name="f121" fmla="val 2260"/>
                <a:gd name="f122" fmla="val 49"/>
                <a:gd name="f123" fmla="val 2249"/>
                <a:gd name="f124" fmla="val 21"/>
                <a:gd name="f125" fmla="val 2228"/>
                <a:gd name="f126" fmla="val 9"/>
                <a:gd name="f127" fmla="val 2218"/>
                <a:gd name="f128" fmla="val 4"/>
                <a:gd name="f129" fmla="val 2212"/>
                <a:gd name="f130" fmla="val 2"/>
                <a:gd name="f131" fmla="val 2205"/>
                <a:gd name="f132" fmla="*/ f1 1 2591"/>
                <a:gd name="f133" fmla="*/ f2 1 6538"/>
                <a:gd name="f134" fmla="val f3"/>
                <a:gd name="f135" fmla="val f4"/>
                <a:gd name="f136" fmla="val f5"/>
                <a:gd name="f137" fmla="+- f136 0 f134"/>
                <a:gd name="f138" fmla="+- f135 0 f134"/>
                <a:gd name="f139" fmla="*/ f138 1 2591"/>
                <a:gd name="f140" fmla="*/ f137 1 6538"/>
                <a:gd name="f141" fmla="*/ f134 1 f139"/>
                <a:gd name="f142" fmla="*/ f135 1 f139"/>
                <a:gd name="f143" fmla="*/ f134 1 f140"/>
                <a:gd name="f144" fmla="*/ f136 1 f140"/>
                <a:gd name="f145" fmla="*/ f141 f132 1"/>
                <a:gd name="f146" fmla="*/ f142 f132 1"/>
                <a:gd name="f147" fmla="*/ f144 f133 1"/>
                <a:gd name="f148" fmla="*/ f143 f1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5" t="f148" r="f146" b="f147"/>
              <a:pathLst>
                <a:path w="2591" h="6538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28" y="f32"/>
                    <a:pt x="f2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2"/>
                    <a:pt x="f54" y="f52"/>
                  </a:cubicBezTo>
                  <a:cubicBezTo>
                    <a:pt x="f55" y="f52"/>
                    <a:pt x="f56" y="f57"/>
                    <a:pt x="f58" y="f59"/>
                  </a:cubicBezTo>
                  <a:cubicBezTo>
                    <a:pt x="f60" y="f61"/>
                    <a:pt x="f62" y="f63"/>
                    <a:pt x="f62" y="f64"/>
                  </a:cubicBezTo>
                  <a:cubicBezTo>
                    <a:pt x="f65" y="f66"/>
                    <a:pt x="f62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79"/>
                  </a:cubicBezTo>
                  <a:cubicBezTo>
                    <a:pt x="f81" y="f67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4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16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0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lnTo>
                    <a:pt x="f127" y="f128"/>
                  </a:lnTo>
                  <a:cubicBezTo>
                    <a:pt x="f129" y="f130"/>
                    <a:pt x="f131" y="f7"/>
                    <a:pt x="f6" y="f7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4939;p66">
              <a:extLst>
                <a:ext uri="{FF2B5EF4-FFF2-40B4-BE49-F238E27FC236}">
                  <a16:creationId xmlns:a16="http://schemas.microsoft.com/office/drawing/2014/main" id="{FED64039-14FE-412E-9B1A-8F0A541ED604}"/>
                </a:ext>
              </a:extLst>
            </p:cNvPr>
            <p:cNvSpPr/>
            <p:nvPr/>
          </p:nvSpPr>
          <p:spPr>
            <a:xfrm>
              <a:off x="1189744" y="1553190"/>
              <a:ext cx="86410" cy="92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42"/>
                <a:gd name="f4" fmla="val 3151"/>
                <a:gd name="f5" fmla="val 179"/>
                <a:gd name="f6" fmla="val 157"/>
                <a:gd name="f7" fmla="val 133"/>
                <a:gd name="f8" fmla="val 14"/>
                <a:gd name="f9" fmla="val 121"/>
                <a:gd name="f10" fmla="val 36"/>
                <a:gd name="f11" fmla="val 108"/>
                <a:gd name="f12" fmla="val 60"/>
                <a:gd name="f13" fmla="val 116"/>
                <a:gd name="f14" fmla="val 91"/>
                <a:gd name="f15" fmla="val 134"/>
                <a:gd name="f16" fmla="val 110"/>
                <a:gd name="f17" fmla="val 127"/>
                <a:gd name="f18" fmla="val 103"/>
                <a:gd name="f19" fmla="val 120"/>
                <a:gd name="f20" fmla="val 96"/>
                <a:gd name="f21" fmla="val 111"/>
                <a:gd name="f22" fmla="val 89"/>
                <a:gd name="f23" fmla="val 107"/>
                <a:gd name="f24" fmla="val 87"/>
                <a:gd name="f25" fmla="val 104"/>
                <a:gd name="f26" fmla="val 81"/>
                <a:gd name="f27" fmla="val 98"/>
                <a:gd name="f28" fmla="val 80"/>
                <a:gd name="f29" fmla="val 90"/>
                <a:gd name="f30" fmla="val 75"/>
                <a:gd name="f31" fmla="val 73"/>
                <a:gd name="f32" fmla="val 71"/>
                <a:gd name="f33" fmla="val 57"/>
                <a:gd name="f34" fmla="val 43"/>
                <a:gd name="f35" fmla="val 77"/>
                <a:gd name="f36" fmla="val 30"/>
                <a:gd name="f37" fmla="val 86"/>
                <a:gd name="f38" fmla="val 10"/>
                <a:gd name="f39" fmla="val 100"/>
                <a:gd name="f40" fmla="val 131"/>
                <a:gd name="f41" fmla="val 13"/>
                <a:gd name="f42" fmla="val 158"/>
                <a:gd name="f43" fmla="val 536"/>
                <a:gd name="f44" fmla="val 1461"/>
                <a:gd name="f45" fmla="val 1903"/>
                <a:gd name="f46" fmla="val 2676"/>
                <a:gd name="f47" fmla="val 2468"/>
                <a:gd name="f48" fmla="val 3135"/>
                <a:gd name="f49" fmla="val 2470"/>
                <a:gd name="f50" fmla="val 3139"/>
                <a:gd name="f51" fmla="val 2472"/>
                <a:gd name="f52" fmla="val 3140"/>
                <a:gd name="f53" fmla="val 2475"/>
                <a:gd name="f54" fmla="val 3142"/>
                <a:gd name="f55" fmla="val 2484"/>
                <a:gd name="f56" fmla="val 3148"/>
                <a:gd name="f57" fmla="val 2494"/>
                <a:gd name="f58" fmla="val 2504"/>
                <a:gd name="f59" fmla="val 2513"/>
                <a:gd name="f60" fmla="val 2523"/>
                <a:gd name="f61" fmla="val 2534"/>
                <a:gd name="f62" fmla="val 3143"/>
                <a:gd name="f63" fmla="val 2555"/>
                <a:gd name="f64" fmla="val 3136"/>
                <a:gd name="f65" fmla="val 2566"/>
                <a:gd name="f66" fmla="val 3113"/>
                <a:gd name="f67" fmla="val 2571"/>
                <a:gd name="f68" fmla="val 3088"/>
                <a:gd name="f69" fmla="val 2579"/>
                <a:gd name="f70" fmla="val 2854"/>
                <a:gd name="f71" fmla="val 2615"/>
                <a:gd name="f72" fmla="val 2592"/>
                <a:gd name="f73" fmla="val 2310"/>
                <a:gd name="f74" fmla="val 2680"/>
                <a:gd name="f75" fmla="val 2290"/>
                <a:gd name="f76" fmla="val 2269"/>
                <a:gd name="f77" fmla="val 2663"/>
                <a:gd name="f78" fmla="val 2253"/>
                <a:gd name="f79" fmla="val 2642"/>
                <a:gd name="f80" fmla="val 2230"/>
                <a:gd name="f81" fmla="val 2622"/>
                <a:gd name="f82" fmla="val 2209"/>
                <a:gd name="f83" fmla="val 2602"/>
                <a:gd name="f84" fmla="val 2186"/>
                <a:gd name="f85" fmla="val 2609"/>
                <a:gd name="f86" fmla="val 2189"/>
                <a:gd name="f87" fmla="val 2612"/>
                <a:gd name="f88" fmla="val 2195"/>
                <a:gd name="f89" fmla="val 2619"/>
                <a:gd name="f90" fmla="val 2198"/>
                <a:gd name="f91" fmla="val 2627"/>
                <a:gd name="f92" fmla="val 2203"/>
                <a:gd name="f93" fmla="val 2639"/>
                <a:gd name="f94" fmla="val 2205"/>
                <a:gd name="f95" fmla="val 2650"/>
                <a:gd name="f96" fmla="val 2655"/>
                <a:gd name="f97" fmla="val 2660"/>
                <a:gd name="f98" fmla="val 2665"/>
                <a:gd name="f99" fmla="val 2690"/>
                <a:gd name="f100" fmla="val 2196"/>
                <a:gd name="f101" fmla="val 2705"/>
                <a:gd name="f102" fmla="val 2181"/>
                <a:gd name="f103" fmla="val 2712"/>
                <a:gd name="f104" fmla="val 2158"/>
                <a:gd name="f105" fmla="val 2766"/>
                <a:gd name="f106" fmla="val 1933"/>
                <a:gd name="f107" fmla="val 2843"/>
                <a:gd name="f108" fmla="val 1692"/>
                <a:gd name="f109" fmla="val 2932"/>
                <a:gd name="f110" fmla="val 1449"/>
                <a:gd name="f111" fmla="val 2941"/>
                <a:gd name="f112" fmla="val 1424"/>
                <a:gd name="f113" fmla="val 1397"/>
                <a:gd name="f114" fmla="val 2915"/>
                <a:gd name="f115" fmla="val 1379"/>
                <a:gd name="f116" fmla="val 1104"/>
                <a:gd name="f117" fmla="val 2277"/>
                <a:gd name="f118" fmla="val 856"/>
                <a:gd name="f119" fmla="val 1916"/>
                <a:gd name="f120" fmla="val 651"/>
                <a:gd name="f121" fmla="val 1235"/>
                <a:gd name="f122" fmla="val 264"/>
                <a:gd name="f123" fmla="val 601"/>
                <a:gd name="f124" fmla="val 191"/>
                <a:gd name="f125" fmla="val 2"/>
                <a:gd name="f126" fmla="val 187"/>
                <a:gd name="f127" fmla="val 1"/>
                <a:gd name="f128" fmla="val 183"/>
                <a:gd name="f129" fmla="*/ f0 1 2942"/>
                <a:gd name="f130" fmla="*/ f1 1 3151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2942"/>
                <a:gd name="f137" fmla="*/ f134 1 3151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2942" h="315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26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2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4"/>
                    <a:pt x="f58" y="f4"/>
                  </a:cubicBezTo>
                  <a:cubicBezTo>
                    <a:pt x="f59" y="f4"/>
                    <a:pt x="f60" y="f56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46" y="f73"/>
                  </a:cubicBezTo>
                  <a:cubicBezTo>
                    <a:pt x="f74" y="f75"/>
                    <a:pt x="f46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4"/>
                    <a:pt x="f98" y="f92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09" y="f113"/>
                    <a:pt x="f114" y="f115"/>
                  </a:cubicBezTo>
                  <a:cubicBezTo>
                    <a:pt x="f87" y="f116"/>
                    <a:pt x="f117" y="f118"/>
                    <a:pt x="f119" y="f120"/>
                  </a:cubicBezTo>
                  <a:cubicBezTo>
                    <a:pt x="f121" y="f122"/>
                    <a:pt x="f123" y="f37"/>
                    <a:pt x="f124" y="f125"/>
                  </a:cubicBezTo>
                  <a:cubicBezTo>
                    <a:pt x="f126" y="f127"/>
                    <a:pt x="f128" y="f2"/>
                    <a:pt x="f5" y="f2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4940;p66">
              <a:extLst>
                <a:ext uri="{FF2B5EF4-FFF2-40B4-BE49-F238E27FC236}">
                  <a16:creationId xmlns:a16="http://schemas.microsoft.com/office/drawing/2014/main" id="{BDCE53AE-4BB6-439B-B181-3A18FFAA477A}"/>
                </a:ext>
              </a:extLst>
            </p:cNvPr>
            <p:cNvSpPr/>
            <p:nvPr/>
          </p:nvSpPr>
          <p:spPr>
            <a:xfrm>
              <a:off x="1337849" y="1489072"/>
              <a:ext cx="263767" cy="1914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1"/>
                <a:gd name="f4" fmla="val 6520"/>
                <a:gd name="f5" fmla="val 5519"/>
                <a:gd name="f6" fmla="val 5255"/>
                <a:gd name="f7" fmla="val 4982"/>
                <a:gd name="f8" fmla="val 13"/>
                <a:gd name="f9" fmla="val 4704"/>
                <a:gd name="f10" fmla="val 39"/>
                <a:gd name="f11" fmla="val 3005"/>
                <a:gd name="f12" fmla="val 192"/>
                <a:gd name="f13" fmla="val 790"/>
                <a:gd name="f14" fmla="val 923"/>
                <a:gd name="f15" fmla="val 147"/>
                <a:gd name="f16" fmla="val 2461"/>
                <a:gd name="f17" fmla="val 125"/>
                <a:gd name="f18" fmla="val 2784"/>
                <a:gd name="f19" fmla="val 91"/>
                <a:gd name="f20" fmla="val 3095"/>
                <a:gd name="f21" fmla="val 46"/>
                <a:gd name="f22" fmla="val 3399"/>
                <a:gd name="f23" fmla="val 43"/>
                <a:gd name="f24" fmla="val 3418"/>
                <a:gd name="f25" fmla="val 31"/>
                <a:gd name="f26" fmla="val 3496"/>
                <a:gd name="f27" fmla="val 19"/>
                <a:gd name="f28" fmla="val 3567"/>
                <a:gd name="f29" fmla="val 4"/>
                <a:gd name="f30" fmla="val 3644"/>
                <a:gd name="f31" fmla="val 3671"/>
                <a:gd name="f32" fmla="val 11"/>
                <a:gd name="f33" fmla="val 3699"/>
                <a:gd name="f34" fmla="val 36"/>
                <a:gd name="f35" fmla="val 3713"/>
                <a:gd name="f36" fmla="val 3716"/>
                <a:gd name="f37" fmla="val 50"/>
                <a:gd name="f38" fmla="val 3719"/>
                <a:gd name="f39" fmla="val 58"/>
                <a:gd name="f40" fmla="val 3720"/>
                <a:gd name="f41" fmla="val 66"/>
                <a:gd name="f42" fmla="val 88"/>
                <a:gd name="f43" fmla="val 109"/>
                <a:gd name="f44" fmla="val 3709"/>
                <a:gd name="f45" fmla="val 121"/>
                <a:gd name="f46" fmla="val 3691"/>
                <a:gd name="f47" fmla="val 132"/>
                <a:gd name="f48" fmla="val 3673"/>
                <a:gd name="f49" fmla="val 144"/>
                <a:gd name="f50" fmla="val 3656"/>
                <a:gd name="f51" fmla="val 155"/>
                <a:gd name="f52" fmla="val 3637"/>
                <a:gd name="f53" fmla="val 3660"/>
                <a:gd name="f54" fmla="val 151"/>
                <a:gd name="f55" fmla="val 172"/>
                <a:gd name="f56" fmla="val 3708"/>
                <a:gd name="f57" fmla="val 177"/>
                <a:gd name="f58" fmla="val 3714"/>
                <a:gd name="f59" fmla="val 178"/>
                <a:gd name="f60" fmla="val 182"/>
                <a:gd name="f61" fmla="val 3717"/>
                <a:gd name="f62" fmla="val 191"/>
                <a:gd name="f63" fmla="val 3722"/>
                <a:gd name="f64" fmla="val 201"/>
                <a:gd name="f65" fmla="val 3725"/>
                <a:gd name="f66" fmla="val 212"/>
                <a:gd name="f67" fmla="val 227"/>
                <a:gd name="f68" fmla="val 243"/>
                <a:gd name="f69" fmla="val 254"/>
                <a:gd name="f70" fmla="val 315"/>
                <a:gd name="f71" fmla="val 3657"/>
                <a:gd name="f72" fmla="val 376"/>
                <a:gd name="f73" fmla="val 3607"/>
                <a:gd name="f74" fmla="val 439"/>
                <a:gd name="f75" fmla="val 3553"/>
                <a:gd name="f76" fmla="val 427"/>
                <a:gd name="f77" fmla="val 3573"/>
                <a:gd name="f78" fmla="val 426"/>
                <a:gd name="f79" fmla="val 3600"/>
                <a:gd name="f80" fmla="val 442"/>
                <a:gd name="f81" fmla="val 3620"/>
                <a:gd name="f82" fmla="val 446"/>
                <a:gd name="f83" fmla="val 3629"/>
                <a:gd name="f84" fmla="val 454"/>
                <a:gd name="f85" fmla="val 3636"/>
                <a:gd name="f86" fmla="val 461"/>
                <a:gd name="f87" fmla="val 3639"/>
                <a:gd name="f88" fmla="val 471"/>
                <a:gd name="f89" fmla="val 3645"/>
                <a:gd name="f90" fmla="val 482"/>
                <a:gd name="f91" fmla="val 3648"/>
                <a:gd name="f92" fmla="val 493"/>
                <a:gd name="f93" fmla="val 503"/>
                <a:gd name="f94" fmla="val 513"/>
                <a:gd name="f95" fmla="val 3646"/>
                <a:gd name="f96" fmla="val 521"/>
                <a:gd name="f97" fmla="val 3642"/>
                <a:gd name="f98" fmla="val 682"/>
                <a:gd name="f99" fmla="val 3560"/>
                <a:gd name="f100" fmla="val 842"/>
                <a:gd name="f101" fmla="val 3485"/>
                <a:gd name="f102" fmla="val 1004"/>
                <a:gd name="f103" fmla="val 3411"/>
                <a:gd name="f104" fmla="val 817"/>
                <a:gd name="f105" fmla="val 3501"/>
                <a:gd name="f106" fmla="val 628"/>
                <a:gd name="f107" fmla="val 3587"/>
                <a:gd name="f108" fmla="val 443"/>
                <a:gd name="f109" fmla="val 3684"/>
                <a:gd name="f110" fmla="val 414"/>
                <a:gd name="f111" fmla="val 3696"/>
                <a:gd name="f112" fmla="val 403"/>
                <a:gd name="f113" fmla="val 3730"/>
                <a:gd name="f114" fmla="val 3760"/>
                <a:gd name="f115" fmla="val 419"/>
                <a:gd name="f116" fmla="val 3774"/>
                <a:gd name="f117" fmla="val 429"/>
                <a:gd name="f118" fmla="val 3785"/>
                <a:gd name="f119" fmla="val 3794"/>
                <a:gd name="f120" fmla="val 453"/>
                <a:gd name="f121" fmla="val 3800"/>
                <a:gd name="f122" fmla="val 465"/>
                <a:gd name="f123" fmla="val 3803"/>
                <a:gd name="f124" fmla="val 478"/>
                <a:gd name="f125" fmla="val 481"/>
                <a:gd name="f126" fmla="val 485"/>
                <a:gd name="f127" fmla="val 489"/>
                <a:gd name="f128" fmla="val 3802"/>
                <a:gd name="f129" fmla="val 1050"/>
                <a:gd name="f130" fmla="val 3676"/>
                <a:gd name="f131" fmla="val 1628"/>
                <a:gd name="f132" fmla="val 3632"/>
                <a:gd name="f133" fmla="val 2159"/>
                <a:gd name="f134" fmla="val 3306"/>
                <a:gd name="f135" fmla="val 4230"/>
                <a:gd name="f136" fmla="val 3836"/>
                <a:gd name="f137" fmla="val 4284"/>
                <a:gd name="f138" fmla="val 3849"/>
                <a:gd name="f139" fmla="val 4291"/>
                <a:gd name="f140" fmla="val 3851"/>
                <a:gd name="f141" fmla="val 4297"/>
                <a:gd name="f142" fmla="val 3852"/>
                <a:gd name="f143" fmla="val 4299"/>
                <a:gd name="f144" fmla="val 3857"/>
                <a:gd name="f145" fmla="val 4317"/>
                <a:gd name="f146" fmla="val 3867"/>
                <a:gd name="f147" fmla="val 4327"/>
                <a:gd name="f148" fmla="val 3878"/>
                <a:gd name="f149" fmla="val 4331"/>
                <a:gd name="f150" fmla="val 3888"/>
                <a:gd name="f151" fmla="val 4336"/>
                <a:gd name="f152" fmla="val 3909"/>
                <a:gd name="f153" fmla="val 4334"/>
                <a:gd name="f154" fmla="val 3931"/>
                <a:gd name="f155" fmla="val 4321"/>
                <a:gd name="f156" fmla="val 3948"/>
                <a:gd name="f157" fmla="val 4039"/>
                <a:gd name="f158" fmla="val 4332"/>
                <a:gd name="f159" fmla="val 4667"/>
                <a:gd name="f160" fmla="val 4949"/>
                <a:gd name="f161" fmla="val 2905"/>
                <a:gd name="f162" fmla="val 5417"/>
                <a:gd name="f163" fmla="val 2391"/>
                <a:gd name="f164" fmla="val 5756"/>
                <a:gd name="f165" fmla="val 1985"/>
                <a:gd name="f166" fmla="val 5986"/>
                <a:gd name="f167" fmla="val 1955"/>
                <a:gd name="f168" fmla="val 6003"/>
                <a:gd name="f169" fmla="val 1944"/>
                <a:gd name="f170" fmla="val 6037"/>
                <a:gd name="f171" fmla="val 1958"/>
                <a:gd name="f172" fmla="val 6070"/>
                <a:gd name="f173" fmla="val 1964"/>
                <a:gd name="f174" fmla="val 6081"/>
                <a:gd name="f175" fmla="val 1972"/>
                <a:gd name="f176" fmla="val 6088"/>
                <a:gd name="f177" fmla="val 1984"/>
                <a:gd name="f178" fmla="val 6095"/>
                <a:gd name="f179" fmla="val 1992"/>
                <a:gd name="f180" fmla="val 6101"/>
                <a:gd name="f181" fmla="val 2001"/>
                <a:gd name="f182" fmla="val 6102"/>
                <a:gd name="f183" fmla="val 2010"/>
                <a:gd name="f184" fmla="val 2018"/>
                <a:gd name="f185" fmla="val 2026"/>
                <a:gd name="f186" fmla="val 2035"/>
                <a:gd name="f187" fmla="val 6100"/>
                <a:gd name="f188" fmla="val 2008"/>
                <a:gd name="f189" fmla="val 6110"/>
                <a:gd name="f190" fmla="val 1981"/>
                <a:gd name="f191" fmla="val 6124"/>
                <a:gd name="f192" fmla="val 6135"/>
                <a:gd name="f193" fmla="val 1927"/>
                <a:gd name="f194" fmla="val 6148"/>
                <a:gd name="f195" fmla="val 1913"/>
                <a:gd name="f196" fmla="val 6179"/>
                <a:gd name="f197" fmla="val 1920"/>
                <a:gd name="f198" fmla="val 6212"/>
                <a:gd name="f199" fmla="val 1924"/>
                <a:gd name="f200" fmla="val 6226"/>
                <a:gd name="f201" fmla="val 1935"/>
                <a:gd name="f202" fmla="val 6241"/>
                <a:gd name="f203" fmla="val 1948"/>
                <a:gd name="f204" fmla="val 6249"/>
                <a:gd name="f205" fmla="val 1951"/>
                <a:gd name="f206" fmla="val 6251"/>
                <a:gd name="f207" fmla="val 1957"/>
                <a:gd name="f208" fmla="val 6255"/>
                <a:gd name="f209" fmla="val 1962"/>
                <a:gd name="f210" fmla="val 1874"/>
                <a:gd name="f211" fmla="val 6269"/>
                <a:gd name="f212" fmla="val 1787"/>
                <a:gd name="f213" fmla="val 6283"/>
                <a:gd name="f214" fmla="val 1700"/>
                <a:gd name="f215" fmla="val 6293"/>
                <a:gd name="f216" fmla="val 1672"/>
                <a:gd name="f217" fmla="val 6298"/>
                <a:gd name="f218" fmla="val 1646"/>
                <a:gd name="f219" fmla="val 6323"/>
                <a:gd name="f220" fmla="val 6356"/>
                <a:gd name="f221" fmla="val 1645"/>
                <a:gd name="f222" fmla="val 6379"/>
                <a:gd name="f223" fmla="val 1659"/>
                <a:gd name="f224" fmla="val 6400"/>
                <a:gd name="f225" fmla="val 1679"/>
                <a:gd name="f226" fmla="val 6413"/>
                <a:gd name="f227" fmla="val 1682"/>
                <a:gd name="f228" fmla="val 6414"/>
                <a:gd name="f229" fmla="val 1692"/>
                <a:gd name="f230" fmla="val 6416"/>
                <a:gd name="f231" fmla="val 1699"/>
                <a:gd name="f232" fmla="val 6419"/>
                <a:gd name="f233" fmla="val 1998"/>
                <a:gd name="f234" fmla="val 6472"/>
                <a:gd name="f235" fmla="val 2396"/>
                <a:gd name="f236" fmla="val 6519"/>
                <a:gd name="f237" fmla="val 2859"/>
                <a:gd name="f238" fmla="val 4474"/>
                <a:gd name="f239" fmla="val 6873"/>
                <a:gd name="f240" fmla="val 5935"/>
                <a:gd name="f241" fmla="val 8550"/>
                <a:gd name="f242" fmla="val 2939"/>
                <a:gd name="f243" fmla="val 8912"/>
                <a:gd name="f244" fmla="val 2291"/>
                <a:gd name="f245" fmla="val 1729"/>
                <a:gd name="f246" fmla="val 8756"/>
                <a:gd name="f247" fmla="val 1266"/>
                <a:gd name="f248" fmla="val 8731"/>
                <a:gd name="f249" fmla="val 1215"/>
                <a:gd name="f250" fmla="val 8706"/>
                <a:gd name="f251" fmla="val 1165"/>
                <a:gd name="f252" fmla="val 8673"/>
                <a:gd name="f253" fmla="val 1117"/>
                <a:gd name="f254" fmla="val 8529"/>
                <a:gd name="f255" fmla="val 894"/>
                <a:gd name="f256" fmla="val 8308"/>
                <a:gd name="f257" fmla="val 698"/>
                <a:gd name="f258" fmla="val 8022"/>
                <a:gd name="f259" fmla="val 534"/>
                <a:gd name="f260" fmla="val 7917"/>
                <a:gd name="f261" fmla="val 474"/>
                <a:gd name="f262" fmla="val 7803"/>
                <a:gd name="f263" fmla="val 417"/>
                <a:gd name="f264" fmla="val 7677"/>
                <a:gd name="f265" fmla="val 368"/>
                <a:gd name="f266" fmla="val 7102"/>
                <a:gd name="f267" fmla="val 126"/>
                <a:gd name="f268" fmla="val 6353"/>
                <a:gd name="f269" fmla="*/ f0 1 8981"/>
                <a:gd name="f270" fmla="*/ f1 1 6520"/>
                <a:gd name="f271" fmla="val f2"/>
                <a:gd name="f272" fmla="val f3"/>
                <a:gd name="f273" fmla="val f4"/>
                <a:gd name="f274" fmla="+- f273 0 f271"/>
                <a:gd name="f275" fmla="+- f272 0 f271"/>
                <a:gd name="f276" fmla="*/ f275 1 8981"/>
                <a:gd name="f277" fmla="*/ f274 1 6520"/>
                <a:gd name="f278" fmla="*/ f271 1 f276"/>
                <a:gd name="f279" fmla="*/ f272 1 f276"/>
                <a:gd name="f280" fmla="*/ f271 1 f277"/>
                <a:gd name="f281" fmla="*/ f273 1 f277"/>
                <a:gd name="f282" fmla="*/ f278 f269 1"/>
                <a:gd name="f283" fmla="*/ f279 f269 1"/>
                <a:gd name="f284" fmla="*/ f281 f270 1"/>
                <a:gd name="f285" fmla="*/ f280 f2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2" t="f285" r="f283" b="f284"/>
              <a:pathLst>
                <a:path w="8981" h="652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2" y="f31"/>
                    <a:pt x="f32" y="f33"/>
                    <a:pt x="f34" y="f35"/>
                  </a:cubicBezTo>
                  <a:lnTo>
                    <a:pt x="f23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lnTo>
                    <a:pt x="f51" y="f52"/>
                  </a:lnTo>
                  <a:cubicBezTo>
                    <a:pt x="f49" y="f53"/>
                    <a:pt x="f54" y="f46"/>
                    <a:pt x="f55" y="f56"/>
                  </a:cubicBezTo>
                  <a:cubicBezTo>
                    <a:pt x="f57" y="f58"/>
                    <a:pt x="f59" y="f58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38"/>
                    <a:pt x="f69" y="f56"/>
                  </a:cubicBezTo>
                  <a:cubicBezTo>
                    <a:pt x="f70" y="f71"/>
                    <a:pt x="f72" y="f73"/>
                    <a:pt x="f74" y="f75"/>
                  </a:cubicBezTo>
                  <a:lnTo>
                    <a:pt x="f74" y="f75"/>
                  </a:ln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1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lnTo>
                    <a:pt x="f102" y="f103"/>
                  </a:ln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0" y="f114"/>
                  </a:cubicBezTo>
                  <a:cubicBezTo>
                    <a:pt x="f115" y="f116"/>
                    <a:pt x="f117" y="f118"/>
                    <a:pt x="f10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3"/>
                    <a:pt x="f127" y="f128"/>
                  </a:cubicBezTo>
                  <a:cubicBezTo>
                    <a:pt x="f129" y="f130"/>
                    <a:pt x="f131" y="f132"/>
                    <a:pt x="f133" y="f132"/>
                  </a:cubicBezTo>
                  <a:cubicBezTo>
                    <a:pt x="f134" y="f132"/>
                    <a:pt x="f135" y="f136"/>
                    <a:pt x="f137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13" y="f159"/>
                    <a:pt x="f24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0"/>
                    <a:pt x="f186" y="f187"/>
                  </a:cubicBezTo>
                  <a:lnTo>
                    <a:pt x="f186" y="f187"/>
                  </a:lnTo>
                  <a:cubicBezTo>
                    <a:pt x="f188" y="f189"/>
                    <a:pt x="f190" y="f191"/>
                    <a:pt x="f167" y="f192"/>
                  </a:cubicBez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08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18" y="f220"/>
                  </a:cubicBez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6"/>
                  </a:cubicBezTo>
                  <a:cubicBezTo>
                    <a:pt x="f238" y="f236"/>
                    <a:pt x="f239" y="f240"/>
                    <a:pt x="f241" y="f242"/>
                  </a:cubicBezTo>
                  <a:cubicBezTo>
                    <a:pt x="f243" y="f244"/>
                    <a:pt x="f3" y="f245"/>
                    <a:pt x="f246" y="f247"/>
                  </a:cubicBezTo>
                  <a:cubicBezTo>
                    <a:pt x="f248" y="f249"/>
                    <a:pt x="f250" y="f251"/>
                    <a:pt x="f252" y="f253"/>
                  </a:cubicBezTo>
                  <a:cubicBezTo>
                    <a:pt x="f254" y="f255"/>
                    <a:pt x="f256" y="f257"/>
                    <a:pt x="f258" y="f259"/>
                  </a:cubicBezTo>
                  <a:cubicBezTo>
                    <a:pt x="f260" y="f261"/>
                    <a:pt x="f262" y="f263"/>
                    <a:pt x="f264" y="f265"/>
                  </a:cubicBezTo>
                  <a:cubicBezTo>
                    <a:pt x="f266" y="f267"/>
                    <a:pt x="f268" y="f2"/>
                    <a:pt x="f5" y="f2"/>
                  </a:cubicBezTo>
                  <a:close/>
                </a:path>
              </a:pathLst>
            </a:custGeom>
            <a:solidFill>
              <a:srgbClr val="FCCEE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" name="Google Shape;4941;p66">
              <a:extLst>
                <a:ext uri="{FF2B5EF4-FFF2-40B4-BE49-F238E27FC236}">
                  <a16:creationId xmlns:a16="http://schemas.microsoft.com/office/drawing/2014/main" id="{7A438F67-C9E9-460F-A470-2690271EC581}"/>
                </a:ext>
              </a:extLst>
            </p:cNvPr>
            <p:cNvSpPr/>
            <p:nvPr/>
          </p:nvSpPr>
          <p:spPr>
            <a:xfrm>
              <a:off x="1235793" y="1441697"/>
              <a:ext cx="54799" cy="1460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6"/>
                <a:gd name="f4" fmla="val 4972"/>
                <a:gd name="f5" fmla="val 957"/>
                <a:gd name="f6" fmla="val 1"/>
                <a:gd name="f7" fmla="val 953"/>
                <a:gd name="f8" fmla="val 949"/>
                <a:gd name="f9" fmla="val 944"/>
                <a:gd name="f10" fmla="val 2"/>
                <a:gd name="f11" fmla="val 916"/>
                <a:gd name="f12" fmla="val 8"/>
                <a:gd name="f13" fmla="val 895"/>
                <a:gd name="f14" fmla="val 32"/>
                <a:gd name="f15" fmla="val 893"/>
                <a:gd name="f16" fmla="val 61"/>
                <a:gd name="f17" fmla="val 869"/>
                <a:gd name="f18" fmla="val 536"/>
                <a:gd name="f19" fmla="val 904"/>
                <a:gd name="f20" fmla="val 1022"/>
                <a:gd name="f21" fmla="val 964"/>
                <a:gd name="f22" fmla="val 1606"/>
                <a:gd name="f23" fmla="val 1031"/>
                <a:gd name="f24" fmla="val 872"/>
                <a:gd name="f25" fmla="val 585"/>
                <a:gd name="f26" fmla="val 887"/>
                <a:gd name="f27" fmla="val 138"/>
                <a:gd name="f28" fmla="val 115"/>
                <a:gd name="f29" fmla="val 875"/>
                <a:gd name="f30" fmla="val 92"/>
                <a:gd name="f31" fmla="val 855"/>
                <a:gd name="f32" fmla="val 81"/>
                <a:gd name="f33" fmla="val 850"/>
                <a:gd name="f34" fmla="val 78"/>
                <a:gd name="f35" fmla="val 843"/>
                <a:gd name="f36" fmla="val 75"/>
                <a:gd name="f37" fmla="val 836"/>
                <a:gd name="f38" fmla="val 74"/>
                <a:gd name="f39" fmla="val 832"/>
                <a:gd name="f40" fmla="val 73"/>
                <a:gd name="f41" fmla="val 829"/>
                <a:gd name="f42" fmla="val 825"/>
                <a:gd name="f43" fmla="val 798"/>
                <a:gd name="f44" fmla="val 772"/>
                <a:gd name="f45" fmla="val 90"/>
                <a:gd name="f46" fmla="val 765"/>
                <a:gd name="f47" fmla="val 116"/>
                <a:gd name="f48" fmla="val 453"/>
                <a:gd name="f49" fmla="val 1079"/>
                <a:gd name="f50" fmla="val 2912"/>
                <a:gd name="f51" fmla="val 470"/>
                <a:gd name="f52" fmla="val 4350"/>
                <a:gd name="f53" fmla="val 476"/>
                <a:gd name="f54" fmla="val 4366"/>
                <a:gd name="f55" fmla="val 487"/>
                <a:gd name="f56" fmla="val 4379"/>
                <a:gd name="f57" fmla="val 499"/>
                <a:gd name="f58" fmla="val 4386"/>
                <a:gd name="f59" fmla="val 759"/>
                <a:gd name="f60" fmla="val 4542"/>
                <a:gd name="f61" fmla="val 1014"/>
                <a:gd name="f62" fmla="val 4723"/>
                <a:gd name="f63" fmla="val 1256"/>
                <a:gd name="f64" fmla="val 4928"/>
                <a:gd name="f65" fmla="val 1258"/>
                <a:gd name="f66" fmla="val 4931"/>
                <a:gd name="f67" fmla="val 1261"/>
                <a:gd name="f68" fmla="val 4933"/>
                <a:gd name="f69" fmla="val 1265"/>
                <a:gd name="f70" fmla="val 4936"/>
                <a:gd name="f71" fmla="val 1275"/>
                <a:gd name="f72" fmla="val 4941"/>
                <a:gd name="f73" fmla="val 1285"/>
                <a:gd name="f74" fmla="val 4943"/>
                <a:gd name="f75" fmla="val 1296"/>
                <a:gd name="f76" fmla="val 1307"/>
                <a:gd name="f77" fmla="val 1317"/>
                <a:gd name="f78" fmla="val 1327"/>
                <a:gd name="f79" fmla="val 1348"/>
                <a:gd name="f80" fmla="val 4924"/>
                <a:gd name="f81" fmla="val 1361"/>
                <a:gd name="f82" fmla="val 4902"/>
                <a:gd name="f83" fmla="val 1360"/>
                <a:gd name="f84" fmla="val 4880"/>
                <a:gd name="f85" fmla="val 4892"/>
                <a:gd name="f86" fmla="val 1363"/>
                <a:gd name="f87" fmla="val 4905"/>
                <a:gd name="f88" fmla="val 1364"/>
                <a:gd name="f89" fmla="val 4917"/>
                <a:gd name="f90" fmla="val 1367"/>
                <a:gd name="f91" fmla="val 4937"/>
                <a:gd name="f92" fmla="val 1380"/>
                <a:gd name="f93" fmla="val 4955"/>
                <a:gd name="f94" fmla="val 1396"/>
                <a:gd name="f95" fmla="val 4964"/>
                <a:gd name="f96" fmla="val 1403"/>
                <a:gd name="f97" fmla="val 4967"/>
                <a:gd name="f98" fmla="val 1410"/>
                <a:gd name="f99" fmla="val 4968"/>
                <a:gd name="f100" fmla="val 1420"/>
                <a:gd name="f101" fmla="val 4971"/>
                <a:gd name="f102" fmla="val 1422"/>
                <a:gd name="f103" fmla="val 1424"/>
                <a:gd name="f104" fmla="val 1427"/>
                <a:gd name="f105" fmla="val 1452"/>
                <a:gd name="f106" fmla="val 1475"/>
                <a:gd name="f107" fmla="val 4956"/>
                <a:gd name="f108" fmla="val 1488"/>
                <a:gd name="f109" fmla="val 4930"/>
                <a:gd name="f110" fmla="val 1581"/>
                <a:gd name="f111" fmla="val 4701"/>
                <a:gd name="f112" fmla="val 1691"/>
                <a:gd name="f113" fmla="val 4460"/>
                <a:gd name="f114" fmla="val 1809"/>
                <a:gd name="f115" fmla="val 4212"/>
                <a:gd name="f116" fmla="val 1815"/>
                <a:gd name="f117" fmla="val 4204"/>
                <a:gd name="f118" fmla="val 1816"/>
                <a:gd name="f119" fmla="val 4195"/>
                <a:gd name="f120" fmla="val 4185"/>
                <a:gd name="f121" fmla="val 1819"/>
                <a:gd name="f122" fmla="val 4091"/>
                <a:gd name="f123" fmla="val 1847"/>
                <a:gd name="f124" fmla="val 1016"/>
                <a:gd name="f125" fmla="val 38"/>
                <a:gd name="f126" fmla="val 1008"/>
                <a:gd name="f127" fmla="val 25"/>
                <a:gd name="f128" fmla="val 1000"/>
                <a:gd name="f129" fmla="val 17"/>
                <a:gd name="f130" fmla="val 989"/>
                <a:gd name="f131" fmla="val 10"/>
                <a:gd name="f132" fmla="val 978"/>
                <a:gd name="f133" fmla="val 4"/>
                <a:gd name="f134" fmla="val 968"/>
                <a:gd name="f135" fmla="*/ f0 1 1866"/>
                <a:gd name="f136" fmla="*/ f1 1 4972"/>
                <a:gd name="f137" fmla="val f2"/>
                <a:gd name="f138" fmla="val f3"/>
                <a:gd name="f139" fmla="val f4"/>
                <a:gd name="f140" fmla="+- f139 0 f137"/>
                <a:gd name="f141" fmla="+- f138 0 f137"/>
                <a:gd name="f142" fmla="*/ f141 1 1866"/>
                <a:gd name="f143" fmla="*/ f140 1 4972"/>
                <a:gd name="f144" fmla="*/ f137 1 f142"/>
                <a:gd name="f145" fmla="*/ f138 1 f142"/>
                <a:gd name="f146" fmla="*/ f137 1 f143"/>
                <a:gd name="f147" fmla="*/ f139 1 f143"/>
                <a:gd name="f148" fmla="*/ f144 f135 1"/>
                <a:gd name="f149" fmla="*/ f145 f135 1"/>
                <a:gd name="f150" fmla="*/ f147 f136 1"/>
                <a:gd name="f151" fmla="*/ f146 f1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8" t="f151" r="f149" b="f150"/>
              <a:pathLst>
                <a:path w="1866" h="4972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9" y="f23"/>
                    <a:pt x="f24" y="f25"/>
                    <a:pt x="f26" y="f27"/>
                  </a:cubicBezTo>
                  <a:cubicBezTo>
                    <a:pt x="f26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0"/>
                    <a:pt x="f42" y="f40"/>
                  </a:cubicBezTo>
                  <a:cubicBezTo>
                    <a:pt x="f43" y="f40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2"/>
                    <a:pt x="f78" y="f70"/>
                  </a:cubicBezTo>
                  <a:cubicBezTo>
                    <a:pt x="f79" y="f80"/>
                    <a:pt x="f81" y="f82"/>
                    <a:pt x="f83" y="f84"/>
                  </a:cubicBezTo>
                  <a:lnTo>
                    <a:pt x="f83" y="f84"/>
                  </a:lnTo>
                  <a:cubicBezTo>
                    <a:pt x="f81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1"/>
                    <a:pt x="f103" y="f101"/>
                    <a:pt x="f104" y="f101"/>
                  </a:cubicBezTo>
                  <a:cubicBezTo>
                    <a:pt x="f105" y="f101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18" y="f120"/>
                  </a:cubicBezTo>
                  <a:cubicBezTo>
                    <a:pt x="f121" y="f122"/>
                    <a:pt x="f3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6"/>
                    <a:pt x="f5" y="f6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" name="Google Shape;4942;p66">
              <a:extLst>
                <a:ext uri="{FF2B5EF4-FFF2-40B4-BE49-F238E27FC236}">
                  <a16:creationId xmlns:a16="http://schemas.microsoft.com/office/drawing/2014/main" id="{7AC9ED00-A607-47B7-9E23-4E9966C6B00C}"/>
                </a:ext>
              </a:extLst>
            </p:cNvPr>
            <p:cNvSpPr/>
            <p:nvPr/>
          </p:nvSpPr>
          <p:spPr>
            <a:xfrm>
              <a:off x="1156048" y="1485872"/>
              <a:ext cx="207705" cy="3057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72"/>
                <a:gd name="f4" fmla="val 10410"/>
                <a:gd name="f5" fmla="val 1151"/>
                <a:gd name="f6" fmla="val 2306"/>
                <a:gd name="f7" fmla="val 1604"/>
                <a:gd name="f8" fmla="val 2378"/>
                <a:gd name="f9" fmla="val 2903"/>
                <a:gd name="f10" fmla="val 2664"/>
                <a:gd name="f11" fmla="val 4038"/>
                <a:gd name="f12" fmla="val 3715"/>
                <a:gd name="f13" fmla="val 3782"/>
                <a:gd name="f14" fmla="val 4414"/>
                <a:gd name="f15" fmla="val 3679"/>
                <a:gd name="f16" fmla="val 4970"/>
                <a:gd name="f17" fmla="val 3668"/>
                <a:gd name="f18" fmla="val 5412"/>
                <a:gd name="f19" fmla="val 3150"/>
                <a:gd name="f20" fmla="val 4992"/>
                <a:gd name="f21" fmla="val 1637"/>
                <a:gd name="f22" fmla="val 3676"/>
                <a:gd name="f23" fmla="val 6069"/>
                <a:gd name="f24" fmla="val 394"/>
                <a:gd name="f25" fmla="val 6210"/>
                <a:gd name="f26" fmla="val 1274"/>
                <a:gd name="f27" fmla="val 6510"/>
                <a:gd name="f28" fmla="val 4235"/>
                <a:gd name="f29" fmla="val 4799"/>
                <a:gd name="f30" fmla="val 6965"/>
                <a:gd name="f31" fmla="val 4641"/>
                <a:gd name="f32" fmla="val 6919"/>
                <a:gd name="f33" fmla="val 4243"/>
                <a:gd name="f34" fmla="val 6760"/>
                <a:gd name="f35" fmla="val 4028"/>
                <a:gd name="f36" fmla="val 6261"/>
                <a:gd name="f37" fmla="val 3958"/>
                <a:gd name="f38" fmla="val 6097"/>
                <a:gd name="f39" fmla="val 3904"/>
                <a:gd name="f40" fmla="val 5895"/>
                <a:gd name="f41" fmla="val 3889"/>
                <a:gd name="f42" fmla="val 5646"/>
                <a:gd name="f43" fmla="val 5638"/>
                <a:gd name="f44" fmla="val 5628"/>
                <a:gd name="f45" fmla="val 3887"/>
                <a:gd name="f46" fmla="val 5623"/>
                <a:gd name="f47" fmla="val 3862"/>
                <a:gd name="f48" fmla="val 5165"/>
                <a:gd name="f49" fmla="val 3954"/>
                <a:gd name="f50" fmla="val 4552"/>
                <a:gd name="f51" fmla="val 4260"/>
                <a:gd name="f52" fmla="val 3736"/>
                <a:gd name="f53" fmla="val 4266"/>
                <a:gd name="f54" fmla="val 3726"/>
                <a:gd name="f55" fmla="val 4269"/>
                <a:gd name="f56" fmla="val 3716"/>
                <a:gd name="f57" fmla="val 4272"/>
                <a:gd name="f58" fmla="val 3705"/>
                <a:gd name="f59" fmla="val 4596"/>
                <a:gd name="f60" fmla="val 2848"/>
                <a:gd name="f61" fmla="val 5159"/>
                <a:gd name="f62" fmla="val 1761"/>
                <a:gd name="f63" fmla="val 3684"/>
                <a:gd name="f64" fmla="val 5798"/>
                <a:gd name="f65" fmla="val 3711"/>
                <a:gd name="f66" fmla="val 6018"/>
                <a:gd name="f67" fmla="val 3762"/>
                <a:gd name="f68" fmla="val 6201"/>
                <a:gd name="f69" fmla="val 3829"/>
                <a:gd name="f70" fmla="val 6352"/>
                <a:gd name="f71" fmla="val 4061"/>
                <a:gd name="f72" fmla="val 6886"/>
                <a:gd name="f73" fmla="val 4477"/>
                <a:gd name="f74" fmla="val 7087"/>
                <a:gd name="f75" fmla="val 4693"/>
                <a:gd name="f76" fmla="val 7158"/>
                <a:gd name="f77" fmla="val 4410"/>
                <a:gd name="f78" fmla="val 7730"/>
                <a:gd name="f79" fmla="val 3079"/>
                <a:gd name="f80" fmla="val 10188"/>
                <a:gd name="f81" fmla="val 1156"/>
                <a:gd name="f82" fmla="val 1047"/>
                <a:gd name="f83" fmla="val 937"/>
                <a:gd name="f84" fmla="val 10180"/>
                <a:gd name="f85" fmla="val 824"/>
                <a:gd name="f86" fmla="val 10163"/>
                <a:gd name="f87" fmla="val 793"/>
                <a:gd name="f88" fmla="val 9957"/>
                <a:gd name="f89" fmla="val 730"/>
                <a:gd name="f90" fmla="val 9329"/>
                <a:gd name="f91" fmla="val 964"/>
                <a:gd name="f92" fmla="val 8575"/>
                <a:gd name="f93" fmla="val 1332"/>
                <a:gd name="f94" fmla="val 7393"/>
                <a:gd name="f95" fmla="val 2272"/>
                <a:gd name="f96" fmla="val 6436"/>
                <a:gd name="f97" fmla="val 6127"/>
                <a:gd name="f98" fmla="val 6092"/>
                <a:gd name="f99" fmla="val 6058"/>
                <a:gd name="f100" fmla="val 19"/>
                <a:gd name="f101" fmla="val 6038"/>
                <a:gd name="f102" fmla="val 49"/>
                <a:gd name="f103" fmla="val 5081"/>
                <a:gd name="f104" fmla="val 1459"/>
                <a:gd name="f105" fmla="val 4480"/>
                <a:gd name="f106" fmla="val 2588"/>
                <a:gd name="f107" fmla="val 4122"/>
                <a:gd name="f108" fmla="val 3496"/>
                <a:gd name="f109" fmla="val 2687"/>
                <a:gd name="f110" fmla="val 2210"/>
                <a:gd name="f111" fmla="val 1070"/>
                <a:gd name="f112" fmla="val 2073"/>
                <a:gd name="f113" fmla="val 1001"/>
                <a:gd name="f114" fmla="val 2067"/>
                <a:gd name="f115" fmla="val 999"/>
                <a:gd name="f116" fmla="val 997"/>
                <a:gd name="f117" fmla="val 996"/>
                <a:gd name="f118" fmla="val 962"/>
                <a:gd name="f119" fmla="val 928"/>
                <a:gd name="f120" fmla="val 2081"/>
                <a:gd name="f121" fmla="val 907"/>
                <a:gd name="f122" fmla="val 2109"/>
                <a:gd name="f123" fmla="val 884"/>
                <a:gd name="f124" fmla="val 2137"/>
                <a:gd name="f125" fmla="val 877"/>
                <a:gd name="f126" fmla="val 2174"/>
                <a:gd name="f127" fmla="val 887"/>
                <a:gd name="f128" fmla="val 2208"/>
                <a:gd name="f129" fmla="val 1338"/>
                <a:gd name="f130" fmla="val 3748"/>
                <a:gd name="f131" fmla="val 3048"/>
                <a:gd name="f132" fmla="val 5202"/>
                <a:gd name="f133" fmla="val 3567"/>
                <a:gd name="f134" fmla="val 5615"/>
                <a:gd name="f135" fmla="val 1"/>
                <a:gd name="f136" fmla="val 7238"/>
                <a:gd name="f137" fmla="val 615"/>
                <a:gd name="f138" fmla="val 10254"/>
                <a:gd name="f139" fmla="val 622"/>
                <a:gd name="f140" fmla="val 10284"/>
                <a:gd name="f141" fmla="val 630"/>
                <a:gd name="f142" fmla="val 10327"/>
                <a:gd name="f143" fmla="val 666"/>
                <a:gd name="f144" fmla="val 10361"/>
                <a:gd name="f145" fmla="val 709"/>
                <a:gd name="f146" fmla="val 10368"/>
                <a:gd name="f147" fmla="val 867"/>
                <a:gd name="f148" fmla="val 10397"/>
                <a:gd name="f149" fmla="val 1018"/>
                <a:gd name="f150" fmla="val 1167"/>
                <a:gd name="f151" fmla="val 3430"/>
                <a:gd name="f152" fmla="val 4849"/>
                <a:gd name="f153" fmla="val 7361"/>
                <a:gd name="f154" fmla="val 4945"/>
                <a:gd name="f155" fmla="val 7143"/>
                <a:gd name="f156" fmla="val 3816"/>
                <a:gd name="f157" fmla="val 6244"/>
                <a:gd name="f158" fmla="val 123"/>
                <a:gd name="f159" fmla="val 6234"/>
                <a:gd name="f160" fmla="val 86"/>
                <a:gd name="f161" fmla="val 6224"/>
                <a:gd name="f162" fmla="val 44"/>
                <a:gd name="f163" fmla="val 6190"/>
                <a:gd name="f164" fmla="val 9"/>
                <a:gd name="f165" fmla="val 6147"/>
                <a:gd name="f166" fmla="val 2"/>
                <a:gd name="f167" fmla="val 6141"/>
                <a:gd name="f168" fmla="val 6134"/>
                <a:gd name="f169" fmla="*/ f0 1 7072"/>
                <a:gd name="f170" fmla="*/ f1 1 10410"/>
                <a:gd name="f171" fmla="val f2"/>
                <a:gd name="f172" fmla="val f3"/>
                <a:gd name="f173" fmla="val f4"/>
                <a:gd name="f174" fmla="+- f173 0 f171"/>
                <a:gd name="f175" fmla="+- f172 0 f171"/>
                <a:gd name="f176" fmla="*/ f175 1 7072"/>
                <a:gd name="f177" fmla="*/ f174 1 10410"/>
                <a:gd name="f178" fmla="*/ f171 1 f176"/>
                <a:gd name="f179" fmla="*/ f172 1 f176"/>
                <a:gd name="f180" fmla="*/ f171 1 f177"/>
                <a:gd name="f181" fmla="*/ f173 1 f177"/>
                <a:gd name="f182" fmla="*/ f178 f169 1"/>
                <a:gd name="f183" fmla="*/ f179 f169 1"/>
                <a:gd name="f184" fmla="*/ f181 f170 1"/>
                <a:gd name="f185" fmla="*/ f180 f1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2" t="f185" r="f183" b="f184"/>
              <a:pathLst>
                <a:path w="7072" h="10410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5" y="f6"/>
                  </a:cubicBezTo>
                  <a:close/>
                  <a:moveTo>
                    <a:pt x="f23" y="f24"/>
                  </a:move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1" y="f43"/>
                    <a:pt x="f41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23" y="f24"/>
                  </a:cubicBezTo>
                  <a:close/>
                  <a:moveTo>
                    <a:pt x="f63" y="f64"/>
                  </a:move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63" y="f64"/>
                  </a:cubicBezTo>
                  <a:close/>
                  <a:moveTo>
                    <a:pt x="f97" y="f2"/>
                  </a:moveTo>
                  <a:cubicBezTo>
                    <a:pt x="f98" y="f2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4"/>
                    <a:pt x="f116" y="f114"/>
                    <a:pt x="f117" y="f114"/>
                  </a:cubicBezTo>
                  <a:cubicBezTo>
                    <a:pt x="f118" y="f114"/>
                    <a:pt x="f119" y="f120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4"/>
                    <a:pt x="f150" y="f4"/>
                  </a:cubicBezTo>
                  <a:cubicBezTo>
                    <a:pt x="f151" y="f4"/>
                    <a:pt x="f152" y="f153"/>
                    <a:pt x="f154" y="f155"/>
                  </a:cubicBezTo>
                  <a:cubicBezTo>
                    <a:pt x="f3" y="f156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35"/>
                    <a:pt x="f168" y="f2"/>
                    <a:pt x="f9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" name="Google Shape;4943;p66">
              <a:extLst>
                <a:ext uri="{FF2B5EF4-FFF2-40B4-BE49-F238E27FC236}">
                  <a16:creationId xmlns:a16="http://schemas.microsoft.com/office/drawing/2014/main" id="{7392048D-B753-493B-8DB6-86178AF8B8D4}"/>
                </a:ext>
              </a:extLst>
            </p:cNvPr>
            <p:cNvSpPr/>
            <p:nvPr/>
          </p:nvSpPr>
          <p:spPr>
            <a:xfrm>
              <a:off x="1294881" y="1652220"/>
              <a:ext cx="176780" cy="117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9"/>
                <a:gd name="f4" fmla="val 4007"/>
                <a:gd name="f5" fmla="val 814"/>
                <a:gd name="f6" fmla="val 762"/>
                <a:gd name="f7" fmla="val 719"/>
                <a:gd name="f8" fmla="val 35"/>
                <a:gd name="f9" fmla="val 708"/>
                <a:gd name="f10" fmla="val 85"/>
                <a:gd name="f11" fmla="val 694"/>
                <a:gd name="f12" fmla="val 143"/>
                <a:gd name="f13" fmla="val 732"/>
                <a:gd name="f14" fmla="val 203"/>
                <a:gd name="f15" fmla="val 791"/>
                <a:gd name="f16" fmla="val 217"/>
                <a:gd name="f17" fmla="val 3400"/>
                <a:gd name="f18" fmla="val 811"/>
                <a:gd name="f19" fmla="val 5218"/>
                <a:gd name="f20" fmla="val 3124"/>
                <a:gd name="f21" fmla="val 5690"/>
                <a:gd name="f22" fmla="val 3780"/>
                <a:gd name="f23" fmla="val 2142"/>
                <a:gd name="f24" fmla="val 3635"/>
                <a:gd name="f25" fmla="val 228"/>
                <a:gd name="f26" fmla="val 1376"/>
                <a:gd name="f27" fmla="val 208"/>
                <a:gd name="f28" fmla="val 1352"/>
                <a:gd name="f29" fmla="val 187"/>
                <a:gd name="f30" fmla="val 1326"/>
                <a:gd name="f31" fmla="val 155"/>
                <a:gd name="f32" fmla="val 1313"/>
                <a:gd name="f33" fmla="val 123"/>
                <a:gd name="f34" fmla="val 99"/>
                <a:gd name="f35" fmla="val 74"/>
                <a:gd name="f36" fmla="val 1321"/>
                <a:gd name="f37" fmla="val 53"/>
                <a:gd name="f38" fmla="val 1338"/>
                <a:gd name="f39" fmla="val 8"/>
                <a:gd name="f40" fmla="val 1378"/>
                <a:gd name="f41" fmla="val 1446"/>
                <a:gd name="f42" fmla="val 39"/>
                <a:gd name="f43" fmla="val 1493"/>
                <a:gd name="f44" fmla="val 59"/>
                <a:gd name="f45" fmla="val 1517"/>
                <a:gd name="f46" fmla="val 2110"/>
                <a:gd name="f47" fmla="val 3944"/>
                <a:gd name="f48" fmla="val 5902"/>
                <a:gd name="f49" fmla="val 5942"/>
                <a:gd name="f50" fmla="val 5978"/>
                <a:gd name="f51" fmla="val 3985"/>
                <a:gd name="f52" fmla="val 5999"/>
                <a:gd name="f53" fmla="val 3950"/>
                <a:gd name="f54" fmla="val 3914"/>
                <a:gd name="f55" fmla="val 6017"/>
                <a:gd name="f56" fmla="val 3871"/>
                <a:gd name="f57" fmla="val 5996"/>
                <a:gd name="f58" fmla="val 3837"/>
                <a:gd name="f59" fmla="val 5976"/>
                <a:gd name="f60" fmla="val 3806"/>
                <a:gd name="f61" fmla="val 3964"/>
                <a:gd name="f62" fmla="val 715"/>
                <a:gd name="f63" fmla="val 841"/>
                <a:gd name="f64" fmla="val 3"/>
                <a:gd name="f65" fmla="val 832"/>
                <a:gd name="f66" fmla="val 1"/>
                <a:gd name="f67" fmla="val 823"/>
                <a:gd name="f68" fmla="*/ f0 1 6019"/>
                <a:gd name="f69" fmla="*/ f1 1 4007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6019"/>
                <a:gd name="f76" fmla="*/ f73 1 4007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6019" h="400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2" y="f41"/>
                    <a:pt x="f42" y="f43"/>
                  </a:cubicBezTo>
                  <a:cubicBezTo>
                    <a:pt x="f44" y="f45"/>
                    <a:pt x="f46" y="f47"/>
                    <a:pt x="f48" y="f4"/>
                  </a:cubicBezTo>
                  <a:cubicBezTo>
                    <a:pt x="f49" y="f4"/>
                    <a:pt x="f50" y="f51"/>
                    <a:pt x="f52" y="f53"/>
                  </a:cubicBezTo>
                  <a:cubicBezTo>
                    <a:pt x="f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4944;p66">
              <a:extLst>
                <a:ext uri="{FF2B5EF4-FFF2-40B4-BE49-F238E27FC236}">
                  <a16:creationId xmlns:a16="http://schemas.microsoft.com/office/drawing/2014/main" id="{0F1E68B5-7898-448D-BAEC-6A269322C2CB}"/>
                </a:ext>
              </a:extLst>
            </p:cNvPr>
            <p:cNvSpPr/>
            <p:nvPr/>
          </p:nvSpPr>
          <p:spPr>
            <a:xfrm>
              <a:off x="1330278" y="1594274"/>
              <a:ext cx="136364" cy="8420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4643"/>
                <a:gd name="f5" fmla="val 2867"/>
                <a:gd name="f6" fmla="val 2405"/>
                <a:gd name="f7" fmla="val 1665"/>
                <a:gd name="f8" fmla="val 834"/>
                <a:gd name="f9" fmla="val 85"/>
                <a:gd name="f10" fmla="val 87"/>
                <a:gd name="f11" fmla="val 30"/>
                <a:gd name="f12" fmla="val 381"/>
                <a:gd name="f13" fmla="val 444"/>
                <a:gd name="f14" fmla="val 22"/>
                <a:gd name="f15" fmla="val 501"/>
                <a:gd name="f16" fmla="val 38"/>
                <a:gd name="f17" fmla="val 546"/>
                <a:gd name="f18" fmla="val 81"/>
                <a:gd name="f19" fmla="val 573"/>
                <a:gd name="f20" fmla="val 125"/>
                <a:gd name="f21" fmla="val 138"/>
                <a:gd name="f22" fmla="val 150"/>
                <a:gd name="f23" fmla="val 571"/>
                <a:gd name="f24" fmla="val 163"/>
                <a:gd name="f25" fmla="val 567"/>
                <a:gd name="f26" fmla="val 874"/>
                <a:gd name="f27" fmla="val 305"/>
                <a:gd name="f28" fmla="val 1678"/>
                <a:gd name="f29" fmla="val 225"/>
                <a:gd name="f30" fmla="val 2399"/>
                <a:gd name="f31" fmla="val 3266"/>
                <a:gd name="f32" fmla="val 4013"/>
                <a:gd name="f33" fmla="val 341"/>
                <a:gd name="f34" fmla="val 4335"/>
                <a:gd name="f35" fmla="val 401"/>
                <a:gd name="f36" fmla="val 3076"/>
                <a:gd name="f37" fmla="val 2015"/>
                <a:gd name="f38" fmla="val 1329"/>
                <a:gd name="f39" fmla="val 2646"/>
                <a:gd name="f40" fmla="val 1310"/>
                <a:gd name="f41" fmla="val 2653"/>
                <a:gd name="f42" fmla="val 1253"/>
                <a:gd name="f43" fmla="val 2674"/>
                <a:gd name="f44" fmla="val 1224"/>
                <a:gd name="f45" fmla="val 2737"/>
                <a:gd name="f46" fmla="val 1244"/>
                <a:gd name="f47" fmla="val 2792"/>
                <a:gd name="f48" fmla="val 1259"/>
                <a:gd name="f49" fmla="val 2838"/>
                <a:gd name="f50" fmla="val 1302"/>
                <a:gd name="f51" fmla="val 2866"/>
                <a:gd name="f52" fmla="val 1346"/>
                <a:gd name="f53" fmla="val 1359"/>
                <a:gd name="f54" fmla="val 1372"/>
                <a:gd name="f55" fmla="val 2864"/>
                <a:gd name="f56" fmla="val 1383"/>
                <a:gd name="f57" fmla="val 2859"/>
                <a:gd name="f58" fmla="val 1461"/>
                <a:gd name="f59" fmla="val 2832"/>
                <a:gd name="f60" fmla="val 3311"/>
                <a:gd name="f61" fmla="val 2164"/>
                <a:gd name="f62" fmla="val 4616"/>
                <a:gd name="f63" fmla="val 391"/>
                <a:gd name="f64" fmla="val 4637"/>
                <a:gd name="f65" fmla="val 361"/>
                <a:gd name="f66" fmla="val 323"/>
                <a:gd name="f67" fmla="val 4630"/>
                <a:gd name="f68" fmla="val 289"/>
                <a:gd name="f69" fmla="val 4619"/>
                <a:gd name="f70" fmla="val 253"/>
                <a:gd name="f71" fmla="val 4587"/>
                <a:gd name="f72" fmla="val 228"/>
                <a:gd name="f73" fmla="val 4552"/>
                <a:gd name="f74" fmla="val 219"/>
                <a:gd name="f75" fmla="val 4489"/>
                <a:gd name="f76" fmla="val 205"/>
                <a:gd name="f77" fmla="val 3556"/>
                <a:gd name="f78" fmla="*/ f1 1 4643"/>
                <a:gd name="f79" fmla="*/ f2 1 2867"/>
                <a:gd name="f80" fmla="val f3"/>
                <a:gd name="f81" fmla="val f4"/>
                <a:gd name="f82" fmla="val f5"/>
                <a:gd name="f83" fmla="+- f82 0 f80"/>
                <a:gd name="f84" fmla="+- f81 0 f80"/>
                <a:gd name="f85" fmla="*/ f84 1 4643"/>
                <a:gd name="f86" fmla="*/ f83 1 2867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4643" h="2867">
                  <a:moveTo>
                    <a:pt x="f6" y="f3"/>
                  </a:moveTo>
                  <a:cubicBezTo>
                    <a:pt x="f7" y="f3"/>
                    <a:pt x="f8" y="f9"/>
                    <a:pt x="f10" y="f0"/>
                  </a:cubicBezTo>
                  <a:cubicBezTo>
                    <a:pt x="f11" y="f12"/>
                    <a:pt x="f3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4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4945;p66">
              <a:extLst>
                <a:ext uri="{FF2B5EF4-FFF2-40B4-BE49-F238E27FC236}">
                  <a16:creationId xmlns:a16="http://schemas.microsoft.com/office/drawing/2014/main" id="{0F0FEE0F-EE37-4462-8A74-7DB38B9684B0}"/>
                </a:ext>
              </a:extLst>
            </p:cNvPr>
            <p:cNvSpPr/>
            <p:nvPr/>
          </p:nvSpPr>
          <p:spPr>
            <a:xfrm>
              <a:off x="1336916" y="1483961"/>
              <a:ext cx="270497" cy="2013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10"/>
                <a:gd name="f4" fmla="val 6857"/>
                <a:gd name="f5" fmla="val 5541"/>
                <a:gd name="f6" fmla="val 1"/>
                <a:gd name="f7" fmla="val 5278"/>
                <a:gd name="f8" fmla="val 5006"/>
                <a:gd name="f9" fmla="val 13"/>
                <a:gd name="f10" fmla="val 4727"/>
                <a:gd name="f11" fmla="val 39"/>
                <a:gd name="f12" fmla="val 2976"/>
                <a:gd name="f13" fmla="val 200"/>
                <a:gd name="f14" fmla="val 693"/>
                <a:gd name="f15" fmla="val 957"/>
                <a:gd name="f16" fmla="val 23"/>
                <a:gd name="f17" fmla="val 2571"/>
                <a:gd name="f18" fmla="val 2626"/>
                <a:gd name="f19" fmla="val 28"/>
                <a:gd name="f20" fmla="val 2690"/>
                <a:gd name="f21" fmla="val 82"/>
                <a:gd name="f22" fmla="val 2713"/>
                <a:gd name="f23" fmla="val 95"/>
                <a:gd name="f24" fmla="val 2719"/>
                <a:gd name="f25" fmla="val 109"/>
                <a:gd name="f26" fmla="val 2721"/>
                <a:gd name="f27" fmla="val 123"/>
                <a:gd name="f28" fmla="val 166"/>
                <a:gd name="f29" fmla="val 207"/>
                <a:gd name="f30" fmla="val 2696"/>
                <a:gd name="f31" fmla="val 224"/>
                <a:gd name="f32" fmla="val 2655"/>
                <a:gd name="f33" fmla="val 857"/>
                <a:gd name="f34" fmla="val 1133"/>
                <a:gd name="f35" fmla="val 3055"/>
                <a:gd name="f36" fmla="val 412"/>
                <a:gd name="f37" fmla="val 4746"/>
                <a:gd name="f38" fmla="val 257"/>
                <a:gd name="f39" fmla="val 5022"/>
                <a:gd name="f40" fmla="val 231"/>
                <a:gd name="f41" fmla="val 5291"/>
                <a:gd name="f42" fmla="val 219"/>
                <a:gd name="f43" fmla="val 5550"/>
                <a:gd name="f44" fmla="val 7038"/>
                <a:gd name="f45" fmla="val 8221"/>
                <a:gd name="f46" fmla="val 623"/>
                <a:gd name="f47" fmla="val 8672"/>
                <a:gd name="f48" fmla="val 1316"/>
                <a:gd name="f49" fmla="val 8981"/>
                <a:gd name="f50" fmla="val 1793"/>
                <a:gd name="f51" fmla="val 8938"/>
                <a:gd name="f52" fmla="val 2389"/>
                <a:gd name="f53" fmla="val 8547"/>
                <a:gd name="f54" fmla="val 3089"/>
                <a:gd name="f55" fmla="val 6884"/>
                <a:gd name="f56" fmla="val 6057"/>
                <a:gd name="f57" fmla="val 4455"/>
                <a:gd name="f58" fmla="val 6625"/>
                <a:gd name="f59" fmla="val 2842"/>
                <a:gd name="f60" fmla="val 1856"/>
                <a:gd name="f61" fmla="val 1175"/>
                <a:gd name="f62" fmla="val 6413"/>
                <a:gd name="f63" fmla="val 1157"/>
                <a:gd name="f64" fmla="val 6407"/>
                <a:gd name="f65" fmla="val 1146"/>
                <a:gd name="f66" fmla="val 6404"/>
                <a:gd name="f67" fmla="val 1135"/>
                <a:gd name="f68" fmla="val 6402"/>
                <a:gd name="f69" fmla="val 1124"/>
                <a:gd name="f70" fmla="val 1078"/>
                <a:gd name="f71" fmla="val 1035"/>
                <a:gd name="f72" fmla="val 6433"/>
                <a:gd name="f73" fmla="val 1019"/>
                <a:gd name="f74" fmla="val 6479"/>
                <a:gd name="f75" fmla="val 999"/>
                <a:gd name="f76" fmla="val 6537"/>
                <a:gd name="f77" fmla="val 1030"/>
                <a:gd name="f78" fmla="val 6597"/>
                <a:gd name="f79" fmla="val 1089"/>
                <a:gd name="f80" fmla="val 6617"/>
                <a:gd name="f81" fmla="val 1126"/>
                <a:gd name="f82" fmla="val 6630"/>
                <a:gd name="f83" fmla="val 1834"/>
                <a:gd name="f84" fmla="val 6856"/>
                <a:gd name="f85" fmla="val 2859"/>
                <a:gd name="f86" fmla="val 3168"/>
                <a:gd name="f87" fmla="val 3505"/>
                <a:gd name="f88" fmla="val 6833"/>
                <a:gd name="f89" fmla="val 3867"/>
                <a:gd name="f90" fmla="val 6781"/>
                <a:gd name="f91" fmla="val 6568"/>
                <a:gd name="f92" fmla="val 7294"/>
                <a:gd name="f93" fmla="val 5777"/>
                <a:gd name="f94" fmla="val 8739"/>
                <a:gd name="f95" fmla="val 3196"/>
                <a:gd name="f96" fmla="val 9168"/>
                <a:gd name="f97" fmla="val 2430"/>
                <a:gd name="f98" fmla="val 9209"/>
                <a:gd name="f99" fmla="val 1739"/>
                <a:gd name="f100" fmla="val 8857"/>
                <a:gd name="f101" fmla="val 1197"/>
                <a:gd name="f102" fmla="val 8366"/>
                <a:gd name="f103" fmla="val 443"/>
                <a:gd name="f104" fmla="val 7108"/>
                <a:gd name="f105" fmla="*/ f0 1 9210"/>
                <a:gd name="f106" fmla="*/ f1 1 6857"/>
                <a:gd name="f107" fmla="val f2"/>
                <a:gd name="f108" fmla="val f3"/>
                <a:gd name="f109" fmla="val f4"/>
                <a:gd name="f110" fmla="+- f109 0 f107"/>
                <a:gd name="f111" fmla="+- f108 0 f107"/>
                <a:gd name="f112" fmla="*/ f111 1 9210"/>
                <a:gd name="f113" fmla="*/ f110 1 6857"/>
                <a:gd name="f114" fmla="*/ f107 1 f112"/>
                <a:gd name="f115" fmla="*/ f108 1 f112"/>
                <a:gd name="f116" fmla="*/ f107 1 f113"/>
                <a:gd name="f117" fmla="*/ f109 1 f113"/>
                <a:gd name="f118" fmla="*/ f114 f105 1"/>
                <a:gd name="f119" fmla="*/ f115 f105 1"/>
                <a:gd name="f120" fmla="*/ f117 f106 1"/>
                <a:gd name="f121" fmla="*/ f116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8" t="f121" r="f119" b="f120"/>
              <a:pathLst>
                <a:path w="9210" h="68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41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4946;p66">
              <a:extLst>
                <a:ext uri="{FF2B5EF4-FFF2-40B4-BE49-F238E27FC236}">
                  <a16:creationId xmlns:a16="http://schemas.microsoft.com/office/drawing/2014/main" id="{8F30D1C2-333E-4C76-949B-3CC51BEE271A}"/>
                </a:ext>
              </a:extLst>
            </p:cNvPr>
            <p:cNvSpPr/>
            <p:nvPr/>
          </p:nvSpPr>
          <p:spPr>
            <a:xfrm>
              <a:off x="1224893" y="1427369"/>
              <a:ext cx="71725" cy="1472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42"/>
                <a:gd name="f4" fmla="val 5014"/>
                <a:gd name="f5" fmla="val 1243"/>
                <a:gd name="f6" fmla="val 1241"/>
                <a:gd name="f7" fmla="val 1238"/>
                <a:gd name="f8" fmla="val 1236"/>
                <a:gd name="f9" fmla="val 1"/>
                <a:gd name="f10" fmla="val 1193"/>
                <a:gd name="f11" fmla="val 2"/>
                <a:gd name="f12" fmla="val 1157"/>
                <a:gd name="f13" fmla="val 29"/>
                <a:gd name="f14" fmla="val 1140"/>
                <a:gd name="f15" fmla="val 69"/>
                <a:gd name="f16" fmla="val 1093"/>
                <a:gd name="f17" fmla="val 184"/>
                <a:gd name="f18" fmla="val 2921"/>
                <a:gd name="f19" fmla="val 690"/>
                <a:gd name="f20" fmla="val 4939"/>
                <a:gd name="f21" fmla="val 704"/>
                <a:gd name="f22" fmla="val 4985"/>
                <a:gd name="f23" fmla="val 747"/>
                <a:gd name="f24" fmla="val 5013"/>
                <a:gd name="f25" fmla="val 794"/>
                <a:gd name="f26" fmla="val 806"/>
                <a:gd name="f27" fmla="val 817"/>
                <a:gd name="f28" fmla="val 5012"/>
                <a:gd name="f29" fmla="val 833"/>
                <a:gd name="f30" fmla="val 5006"/>
                <a:gd name="f31" fmla="val 890"/>
                <a:gd name="f32" fmla="val 4986"/>
                <a:gd name="f33" fmla="val 919"/>
                <a:gd name="f34" fmla="val 4925"/>
                <a:gd name="f35" fmla="val 900"/>
                <a:gd name="f36" fmla="val 4868"/>
                <a:gd name="f37" fmla="val 348"/>
                <a:gd name="f38" fmla="val 3253"/>
                <a:gd name="f39" fmla="val 1018"/>
                <a:gd name="f40" fmla="val 1073"/>
                <a:gd name="f41" fmla="val 1263"/>
                <a:gd name="f42" fmla="val 375"/>
                <a:gd name="f43" fmla="val 2215"/>
                <a:gd name="f44" fmla="val 2241"/>
                <a:gd name="f45" fmla="val 2141"/>
                <a:gd name="f46" fmla="val 4666"/>
                <a:gd name="f47" fmla="val 2139"/>
                <a:gd name="f48" fmla="val 4692"/>
                <a:gd name="f49" fmla="val 2136"/>
                <a:gd name="f50" fmla="val 4751"/>
                <a:gd name="f51" fmla="val 2184"/>
                <a:gd name="f52" fmla="val 4804"/>
                <a:gd name="f53" fmla="val 2244"/>
                <a:gd name="f54" fmla="val 4805"/>
                <a:gd name="f55" fmla="val 2315"/>
                <a:gd name="f56" fmla="val 2356"/>
                <a:gd name="f57" fmla="val 4761"/>
                <a:gd name="f58" fmla="val 2358"/>
                <a:gd name="f59" fmla="val 4700"/>
                <a:gd name="f60" fmla="val 2362"/>
                <a:gd name="f61" fmla="val 4592"/>
                <a:gd name="f62" fmla="val 2000"/>
                <a:gd name="f63" fmla="val 1338"/>
                <a:gd name="f64" fmla="val 56"/>
                <a:gd name="f65" fmla="val 1318"/>
                <a:gd name="f66" fmla="val 21"/>
                <a:gd name="f67" fmla="val 1284"/>
                <a:gd name="f68" fmla="*/ f0 1 2442"/>
                <a:gd name="f69" fmla="*/ f1 1 5014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2442"/>
                <a:gd name="f76" fmla="*/ f73 1 5014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2442" h="5014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9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4"/>
                    <a:pt x="f56" y="f57"/>
                    <a:pt x="f58" y="f59"/>
                  </a:cubicBezTo>
                  <a:cubicBezTo>
                    <a:pt x="f60" y="f61"/>
                    <a:pt x="f3" y="f62"/>
                    <a:pt x="f63" y="f64"/>
                  </a:cubicBezTo>
                  <a:cubicBezTo>
                    <a:pt x="f65" y="f66"/>
                    <a:pt x="f6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4947;p66">
              <a:extLst>
                <a:ext uri="{FF2B5EF4-FFF2-40B4-BE49-F238E27FC236}">
                  <a16:creationId xmlns:a16="http://schemas.microsoft.com/office/drawing/2014/main" id="{BC8FC675-1591-4A78-88A4-BF43E1E71291}"/>
                </a:ext>
              </a:extLst>
            </p:cNvPr>
            <p:cNvSpPr/>
            <p:nvPr/>
          </p:nvSpPr>
          <p:spPr>
            <a:xfrm>
              <a:off x="1286569" y="1703207"/>
              <a:ext cx="99303" cy="15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81"/>
                <a:gd name="f4" fmla="val 5317"/>
                <a:gd name="f5" fmla="val 197"/>
                <a:gd name="f6" fmla="val 1"/>
                <a:gd name="f7" fmla="val 135"/>
                <a:gd name="f8" fmla="val 84"/>
                <a:gd name="f9" fmla="val 46"/>
                <a:gd name="f10" fmla="val 83"/>
                <a:gd name="f11" fmla="val 106"/>
                <a:gd name="f12" fmla="val 139"/>
                <a:gd name="f13" fmla="val 3209"/>
                <a:gd name="f14" fmla="val 2031"/>
                <a:gd name="f15" fmla="val 5283"/>
                <a:gd name="f16" fmla="val 2052"/>
                <a:gd name="f17" fmla="val 5304"/>
                <a:gd name="f18" fmla="val 2081"/>
                <a:gd name="f19" fmla="val 2109"/>
                <a:gd name="f20" fmla="val 2113"/>
                <a:gd name="f21" fmla="val 2116"/>
                <a:gd name="f22" fmla="val 5316"/>
                <a:gd name="f23" fmla="val 2119"/>
                <a:gd name="f24" fmla="val 2120"/>
                <a:gd name="f25" fmla="val 2121"/>
                <a:gd name="f26" fmla="val 2122"/>
                <a:gd name="f27" fmla="val 2156"/>
                <a:gd name="f28" fmla="val 5313"/>
                <a:gd name="f29" fmla="val 2186"/>
                <a:gd name="f30" fmla="val 5291"/>
                <a:gd name="f31" fmla="val 2205"/>
                <a:gd name="f32" fmla="val 5263"/>
                <a:gd name="f33" fmla="val 2216"/>
                <a:gd name="f34" fmla="val 5241"/>
                <a:gd name="f35" fmla="val 3219"/>
                <a:gd name="f36" fmla="val 2179"/>
                <a:gd name="f37" fmla="val 976"/>
                <a:gd name="f38" fmla="val 2159"/>
                <a:gd name="f39" fmla="val 940"/>
                <a:gd name="f40" fmla="val 919"/>
                <a:gd name="f41" fmla="val 2083"/>
                <a:gd name="f42" fmla="val 2065"/>
                <a:gd name="f43" fmla="val 2048"/>
                <a:gd name="f44" fmla="val 923"/>
                <a:gd name="f45" fmla="val 932"/>
                <a:gd name="f46" fmla="val 1978"/>
                <a:gd name="f47" fmla="val 960"/>
                <a:gd name="f48" fmla="val 1958"/>
                <a:gd name="f49" fmla="val 1026"/>
                <a:gd name="f50" fmla="val 1987"/>
                <a:gd name="f51" fmla="val 1080"/>
                <a:gd name="f52" fmla="val 2957"/>
                <a:gd name="f53" fmla="val 2890"/>
                <a:gd name="f54" fmla="val 2307"/>
                <a:gd name="f55" fmla="val 4549"/>
                <a:gd name="f56" fmla="val 2084"/>
                <a:gd name="f57" fmla="val 5019"/>
                <a:gd name="f58" fmla="val 228"/>
                <a:gd name="f59" fmla="val 3017"/>
                <a:gd name="f60" fmla="val 301"/>
                <a:gd name="f61" fmla="val 143"/>
                <a:gd name="f62" fmla="val 303"/>
                <a:gd name="f63" fmla="val 114"/>
                <a:gd name="f64" fmla="val 305"/>
                <a:gd name="f65" fmla="val 55"/>
                <a:gd name="f66" fmla="val 256"/>
                <a:gd name="f67" fmla="val 3"/>
                <a:gd name="f68" fmla="*/ f0 1 3381"/>
                <a:gd name="f69" fmla="*/ f1 1 5317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3381"/>
                <a:gd name="f76" fmla="*/ f73 1 5317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3381" h="53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0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2"/>
                  </a:cubicBezTo>
                  <a:cubicBezTo>
                    <a:pt x="f24" y="f22"/>
                    <a:pt x="f25" y="f22"/>
                    <a:pt x="f26" y="f4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37"/>
                  </a:cubicBezTo>
                  <a:cubicBezTo>
                    <a:pt x="f38" y="f39"/>
                    <a:pt x="f26" y="f40"/>
                    <a:pt x="f41" y="f40"/>
                  </a:cubicBezTo>
                  <a:cubicBezTo>
                    <a:pt x="f42" y="f40"/>
                    <a:pt x="f43" y="f44"/>
                    <a:pt x="f1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" name="Google Shape;4948;p66">
              <a:extLst>
                <a:ext uri="{FF2B5EF4-FFF2-40B4-BE49-F238E27FC236}">
                  <a16:creationId xmlns:a16="http://schemas.microsoft.com/office/drawing/2014/main" id="{FA2FE93A-4557-4BFF-A6B1-5218F629B0E6}"/>
                </a:ext>
              </a:extLst>
            </p:cNvPr>
            <p:cNvSpPr/>
            <p:nvPr/>
          </p:nvSpPr>
          <p:spPr>
            <a:xfrm>
              <a:off x="823024" y="1639775"/>
              <a:ext cx="436589" cy="10586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65"/>
                <a:gd name="f4" fmla="val 36045"/>
                <a:gd name="f5" fmla="val 14755"/>
                <a:gd name="f6" fmla="val 14719"/>
                <a:gd name="f7" fmla="val 11361"/>
                <a:gd name="f8" fmla="val 39"/>
                <a:gd name="f9" fmla="val 7923"/>
                <a:gd name="f10" fmla="val 3560"/>
                <a:gd name="f11" fmla="val 1116"/>
                <a:gd name="f12" fmla="val 10533"/>
                <a:gd name="f13" fmla="val 1"/>
                <a:gd name="f14" fmla="val 24565"/>
                <a:gd name="f15" fmla="val 264"/>
                <a:gd name="f16" fmla="val 35108"/>
                <a:gd name="f17" fmla="val 280"/>
                <a:gd name="f18" fmla="val 35746"/>
                <a:gd name="f19" fmla="val 507"/>
                <a:gd name="f20" fmla="val 35955"/>
                <a:gd name="f21" fmla="val 692"/>
                <a:gd name="f22" fmla="val 36019"/>
                <a:gd name="f23" fmla="val 743"/>
                <a:gd name="f24" fmla="val 36037"/>
                <a:gd name="f25" fmla="val 796"/>
                <a:gd name="f26" fmla="val 850"/>
                <a:gd name="f27" fmla="val 1076"/>
                <a:gd name="f28" fmla="val 1311"/>
                <a:gd name="f29" fmla="val 35902"/>
                <a:gd name="f30" fmla="val 1448"/>
                <a:gd name="f31" fmla="val 35740"/>
                <a:gd name="f32" fmla="val 1707"/>
                <a:gd name="f33" fmla="val 35421"/>
                <a:gd name="f34" fmla="val 1558"/>
                <a:gd name="f35" fmla="val 34186"/>
                <a:gd name="f36" fmla="val 1526"/>
                <a:gd name="f37" fmla="val 33954"/>
                <a:gd name="f38" fmla="val 1399"/>
                <a:gd name="f39" fmla="val 24922"/>
                <a:gd name="f40" fmla="val 2341"/>
                <a:gd name="f41" fmla="val 12689"/>
                <a:gd name="f42" fmla="val 7539"/>
                <a:gd name="f43" fmla="val 5702"/>
                <a:gd name="f44" fmla="val 10636"/>
                <a:gd name="f45" fmla="val 1537"/>
                <a:gd name="f46" fmla="val 13829"/>
                <a:gd name="f47" fmla="val 1221"/>
                <a:gd name="f48" fmla="val 13861"/>
                <a:gd name="f49" fmla="val 1218"/>
                <a:gd name="f50" fmla="val 13922"/>
                <a:gd name="f51" fmla="val 1212"/>
                <a:gd name="f52" fmla="val 13966"/>
                <a:gd name="f53" fmla="val 1159"/>
                <a:gd name="f54" fmla="val 13960"/>
                <a:gd name="f55" fmla="val 1098"/>
                <a:gd name="f56" fmla="val 13958"/>
                <a:gd name="f57" fmla="val 1042"/>
                <a:gd name="f58" fmla="val 13904"/>
                <a:gd name="f59" fmla="val 998"/>
                <a:gd name="f60" fmla="val 13853"/>
                <a:gd name="f61" fmla="val 13850"/>
                <a:gd name="f62" fmla="val 13846"/>
                <a:gd name="f63" fmla="val 13843"/>
                <a:gd name="f64" fmla="val 13710"/>
                <a:gd name="f65" fmla="val 1011"/>
                <a:gd name="f66" fmla="val 10537"/>
                <a:gd name="f67" fmla="val 1319"/>
                <a:gd name="f68" fmla="val 7379"/>
                <a:gd name="f69" fmla="val 5549"/>
                <a:gd name="f70" fmla="val 2130"/>
                <a:gd name="f71" fmla="val 12581"/>
                <a:gd name="f72" fmla="val 1179"/>
                <a:gd name="f73" fmla="val 24880"/>
                <a:gd name="f74" fmla="val 1307"/>
                <a:gd name="f75" fmla="val 33971"/>
                <a:gd name="f76" fmla="val 1382"/>
                <a:gd name="f77" fmla="val 34538"/>
                <a:gd name="f78" fmla="val 1422"/>
                <a:gd name="f79" fmla="val 1277"/>
                <a:gd name="f80" fmla="val 35602"/>
                <a:gd name="f81" fmla="val 1178"/>
                <a:gd name="f82" fmla="val 35722"/>
                <a:gd name="f83" fmla="val 1002"/>
                <a:gd name="f84" fmla="val 35829"/>
                <a:gd name="f85" fmla="val 851"/>
                <a:gd name="f86" fmla="val 821"/>
                <a:gd name="f87" fmla="val 791"/>
                <a:gd name="f88" fmla="val 35825"/>
                <a:gd name="f89" fmla="val 763"/>
                <a:gd name="f90" fmla="val 35815"/>
                <a:gd name="f91" fmla="val 592"/>
                <a:gd name="f92" fmla="val 35755"/>
                <a:gd name="f93" fmla="val 494"/>
                <a:gd name="f94" fmla="val 35505"/>
                <a:gd name="f95" fmla="val 482"/>
                <a:gd name="f96" fmla="val 35105"/>
                <a:gd name="f97" fmla="val 222"/>
                <a:gd name="f98" fmla="val 24610"/>
                <a:gd name="f99" fmla="val 1325"/>
                <a:gd name="f100" fmla="val 10647"/>
                <a:gd name="f101" fmla="val 8071"/>
                <a:gd name="f102" fmla="val 3724"/>
                <a:gd name="f103" fmla="val 11445"/>
                <a:gd name="f104" fmla="val 14722"/>
                <a:gd name="f105" fmla="val 221"/>
                <a:gd name="f106" fmla="val 14815"/>
                <a:gd name="f107" fmla="val 171"/>
                <a:gd name="f108" fmla="val 110"/>
                <a:gd name="f109" fmla="val 50"/>
                <a:gd name="f110" fmla="*/ f0 1 14865"/>
                <a:gd name="f111" fmla="*/ f1 1 36045"/>
                <a:gd name="f112" fmla="val f2"/>
                <a:gd name="f113" fmla="val f3"/>
                <a:gd name="f114" fmla="val f4"/>
                <a:gd name="f115" fmla="+- f114 0 f112"/>
                <a:gd name="f116" fmla="+- f113 0 f112"/>
                <a:gd name="f117" fmla="*/ f116 1 14865"/>
                <a:gd name="f118" fmla="*/ f115 1 36045"/>
                <a:gd name="f119" fmla="*/ f112 1 f117"/>
                <a:gd name="f120" fmla="*/ f113 1 f117"/>
                <a:gd name="f121" fmla="*/ f112 1 f118"/>
                <a:gd name="f122" fmla="*/ f114 1 f118"/>
                <a:gd name="f123" fmla="*/ f119 f110 1"/>
                <a:gd name="f124" fmla="*/ f120 f110 1"/>
                <a:gd name="f125" fmla="*/ f122 f111 1"/>
                <a:gd name="f126" fmla="*/ f121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14865" h="360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59"/>
                    <a:pt x="f63" y="f59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33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5"/>
                    <a:pt x="f104" y="f105"/>
                    <a:pt x="f5" y="f105"/>
                  </a:cubicBezTo>
                  <a:cubicBezTo>
                    <a:pt x="f106" y="f105"/>
                    <a:pt x="f3" y="f107"/>
                    <a:pt x="f3" y="f108"/>
                  </a:cubicBezTo>
                  <a:cubicBezTo>
                    <a:pt x="f3" y="f109"/>
                    <a:pt x="f10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" name="Google Shape;4949;p66">
              <a:extLst>
                <a:ext uri="{FF2B5EF4-FFF2-40B4-BE49-F238E27FC236}">
                  <a16:creationId xmlns:a16="http://schemas.microsoft.com/office/drawing/2014/main" id="{980832DE-827C-415B-BE09-531E2A0476A6}"/>
                </a:ext>
              </a:extLst>
            </p:cNvPr>
            <p:cNvSpPr/>
            <p:nvPr/>
          </p:nvSpPr>
          <p:spPr>
            <a:xfrm>
              <a:off x="613736" y="1582670"/>
              <a:ext cx="372672" cy="85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89"/>
                <a:gd name="f4" fmla="val 29187"/>
                <a:gd name="f5" fmla="val 12565"/>
                <a:gd name="f6" fmla="val 1"/>
                <a:gd name="f7" fmla="val 12535"/>
                <a:gd name="f8" fmla="val 12506"/>
                <a:gd name="f9" fmla="val 13"/>
                <a:gd name="f10" fmla="val 12484"/>
                <a:gd name="f11" fmla="val 36"/>
                <a:gd name="f12" fmla="val 12460"/>
                <a:gd name="f13" fmla="val 60"/>
                <a:gd name="f14" fmla="val 10072"/>
                <a:gd name="f15" fmla="val 2581"/>
                <a:gd name="f16" fmla="val 7573"/>
                <a:gd name="f17" fmla="val 4691"/>
                <a:gd name="f18" fmla="val 5999"/>
                <a:gd name="f19" fmla="val 6020"/>
                <a:gd name="f20" fmla="val 4269"/>
                <a:gd name="f21" fmla="val 7675"/>
                <a:gd name="f22" fmla="val 3370"/>
                <a:gd name="f23" fmla="val 9861"/>
                <a:gd name="f24" fmla="val 1552"/>
                <a:gd name="f25" fmla="val 14286"/>
                <a:gd name="f26" fmla="val 21099"/>
                <a:gd name="f27" fmla="val 7516"/>
                <a:gd name="f28" fmla="val 29151"/>
                <a:gd name="f29" fmla="val 7537"/>
                <a:gd name="f30" fmla="val 29173"/>
                <a:gd name="f31" fmla="val 7568"/>
                <a:gd name="f32" fmla="val 29186"/>
                <a:gd name="f33" fmla="val 7597"/>
                <a:gd name="f34" fmla="val 7623"/>
                <a:gd name="f35" fmla="val 7650"/>
                <a:gd name="f36" fmla="val 29176"/>
                <a:gd name="f37" fmla="val 7671"/>
                <a:gd name="f38" fmla="val 29153"/>
                <a:gd name="f39" fmla="val 7715"/>
                <a:gd name="f40" fmla="val 29112"/>
                <a:gd name="f41" fmla="val 7718"/>
                <a:gd name="f42" fmla="val 29044"/>
                <a:gd name="f43" fmla="val 7677"/>
                <a:gd name="f44" fmla="val 28998"/>
                <a:gd name="f45" fmla="val 246"/>
                <a:gd name="f46" fmla="val 21040"/>
                <a:gd name="f47" fmla="val 1777"/>
                <a:gd name="f48" fmla="val 14311"/>
                <a:gd name="f49" fmla="val 3574"/>
                <a:gd name="f50" fmla="val 9942"/>
                <a:gd name="f51" fmla="val 4454"/>
                <a:gd name="f52" fmla="val 7799"/>
                <a:gd name="f53" fmla="val 6161"/>
                <a:gd name="f54" fmla="val 6168"/>
                <a:gd name="f55" fmla="val 4856"/>
                <a:gd name="f56" fmla="val 9484"/>
                <a:gd name="f57" fmla="val 3364"/>
                <a:gd name="f58" fmla="val 11194"/>
                <a:gd name="f59" fmla="val 1669"/>
                <a:gd name="f60" fmla="val 12059"/>
                <a:gd name="f61" fmla="val 789"/>
                <a:gd name="f62" fmla="val 10834"/>
                <a:gd name="f63" fmla="val 2890"/>
                <a:gd name="f64" fmla="val 9585"/>
                <a:gd name="f65" fmla="val 4258"/>
                <a:gd name="f66" fmla="val 8470"/>
                <a:gd name="f67" fmla="val 5482"/>
                <a:gd name="f68" fmla="val 6640"/>
                <a:gd name="f69" fmla="val 7487"/>
                <a:gd name="f70" fmla="val 5059"/>
                <a:gd name="f71" fmla="val 9220"/>
                <a:gd name="f72" fmla="val 4282"/>
                <a:gd name="f73" fmla="val 13319"/>
                <a:gd name="f74" fmla="val 2773"/>
                <a:gd name="f75" fmla="val 21268"/>
                <a:gd name="f76" fmla="val 7640"/>
                <a:gd name="f77" fmla="val 26604"/>
                <a:gd name="f78" fmla="val 7689"/>
                <a:gd name="f79" fmla="val 26658"/>
                <a:gd name="f80" fmla="val 7710"/>
                <a:gd name="f81" fmla="val 26681"/>
                <a:gd name="f82" fmla="val 7739"/>
                <a:gd name="f83" fmla="val 26693"/>
                <a:gd name="f84" fmla="val 7768"/>
                <a:gd name="f85" fmla="val 7795"/>
                <a:gd name="f86" fmla="val 7822"/>
                <a:gd name="f87" fmla="val 26683"/>
                <a:gd name="f88" fmla="val 7843"/>
                <a:gd name="f89" fmla="val 26663"/>
                <a:gd name="f90" fmla="val 7889"/>
                <a:gd name="f91" fmla="val 26623"/>
                <a:gd name="f92" fmla="val 7890"/>
                <a:gd name="f93" fmla="val 26553"/>
                <a:gd name="f94" fmla="val 7849"/>
                <a:gd name="f95" fmla="val 26509"/>
                <a:gd name="f96" fmla="val 7801"/>
                <a:gd name="f97" fmla="val 26455"/>
                <a:gd name="f98" fmla="val 3008"/>
                <a:gd name="f99" fmla="val 21200"/>
                <a:gd name="f100" fmla="val 4497"/>
                <a:gd name="f101" fmla="val 13360"/>
                <a:gd name="f102" fmla="val 5263"/>
                <a:gd name="f103" fmla="val 9323"/>
                <a:gd name="f104" fmla="val 6824"/>
                <a:gd name="f105" fmla="val 7611"/>
                <a:gd name="f106" fmla="val 8632"/>
                <a:gd name="f107" fmla="val 5628"/>
                <a:gd name="f108" fmla="val 9880"/>
                <a:gd name="f109" fmla="val 4261"/>
                <a:gd name="f110" fmla="val 11294"/>
                <a:gd name="f111" fmla="val 2712"/>
                <a:gd name="f112" fmla="val 12661"/>
                <a:gd name="f113" fmla="val 163"/>
                <a:gd name="f114" fmla="val 12688"/>
                <a:gd name="f115" fmla="val 114"/>
                <a:gd name="f116" fmla="val 12674"/>
                <a:gd name="f117" fmla="val 53"/>
                <a:gd name="f118" fmla="val 12628"/>
                <a:gd name="f119" fmla="val 22"/>
                <a:gd name="f120" fmla="val 12609"/>
                <a:gd name="f121" fmla="val 8"/>
                <a:gd name="f122" fmla="val 12587"/>
                <a:gd name="f123" fmla="*/ f0 1 12689"/>
                <a:gd name="f124" fmla="*/ f1 1 29187"/>
                <a:gd name="f125" fmla="val f2"/>
                <a:gd name="f126" fmla="val f3"/>
                <a:gd name="f127" fmla="val f4"/>
                <a:gd name="f128" fmla="+- f127 0 f125"/>
                <a:gd name="f129" fmla="+- f126 0 f125"/>
                <a:gd name="f130" fmla="*/ f129 1 12689"/>
                <a:gd name="f131" fmla="*/ f128 1 29187"/>
                <a:gd name="f132" fmla="*/ f125 1 f130"/>
                <a:gd name="f133" fmla="*/ f126 1 f130"/>
                <a:gd name="f134" fmla="*/ f125 1 f131"/>
                <a:gd name="f135" fmla="*/ f127 1 f131"/>
                <a:gd name="f136" fmla="*/ f132 f123 1"/>
                <a:gd name="f137" fmla="*/ f133 f123 1"/>
                <a:gd name="f138" fmla="*/ f135 f124 1"/>
                <a:gd name="f139" fmla="*/ f134 f1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6" t="f139" r="f137" b="f138"/>
              <a:pathLst>
                <a:path w="12689" h="29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6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39" y="f55"/>
                  </a:cubicBezTo>
                  <a:cubicBezTo>
                    <a:pt x="f56" y="f57"/>
                    <a:pt x="f58" y="f59"/>
                    <a:pt x="f60" y="f61"/>
                  </a:cubicBezTo>
                  <a:lnTo>
                    <a:pt x="f60" y="f61"/>
                  </a:ln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4950;p66">
              <a:extLst>
                <a:ext uri="{FF2B5EF4-FFF2-40B4-BE49-F238E27FC236}">
                  <a16:creationId xmlns:a16="http://schemas.microsoft.com/office/drawing/2014/main" id="{CCD953A6-1F3F-45E5-BEA5-38372EE585D9}"/>
                </a:ext>
              </a:extLst>
            </p:cNvPr>
            <p:cNvSpPr/>
            <p:nvPr/>
          </p:nvSpPr>
          <p:spPr>
            <a:xfrm>
              <a:off x="1374297" y="1609398"/>
              <a:ext cx="155841" cy="676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06"/>
                <a:gd name="f4" fmla="val 2304"/>
                <a:gd name="f5" fmla="val 5246"/>
                <a:gd name="f6" fmla="val 1"/>
                <a:gd name="f7" fmla="val 5233"/>
                <a:gd name="f8" fmla="val 5220"/>
                <a:gd name="f9" fmla="val 5"/>
                <a:gd name="f10" fmla="val 5209"/>
                <a:gd name="f11" fmla="val 15"/>
                <a:gd name="f12" fmla="val 3771"/>
                <a:gd name="f13" fmla="val 1248"/>
                <a:gd name="f14" fmla="val 1941"/>
                <a:gd name="f15" fmla="val 2023"/>
                <a:gd name="f16" fmla="val 54"/>
                <a:gd name="f17" fmla="val 2195"/>
                <a:gd name="f18" fmla="val 24"/>
                <a:gd name="f19" fmla="val 2196"/>
                <a:gd name="f20" fmla="val 2223"/>
                <a:gd name="f21" fmla="val 4"/>
                <a:gd name="f22" fmla="val 2253"/>
                <a:gd name="f23" fmla="val 8"/>
                <a:gd name="f24" fmla="val 2282"/>
                <a:gd name="f25" fmla="val 31"/>
                <a:gd name="f26" fmla="val 2303"/>
                <a:gd name="f27" fmla="val 59"/>
                <a:gd name="f28" fmla="val 62"/>
                <a:gd name="f29" fmla="val 1973"/>
                <a:gd name="f30" fmla="val 2126"/>
                <a:gd name="f31" fmla="val 3826"/>
                <a:gd name="f32" fmla="val 1343"/>
                <a:gd name="f33" fmla="val 5280"/>
                <a:gd name="f34" fmla="val 96"/>
                <a:gd name="f35" fmla="val 5303"/>
                <a:gd name="f36" fmla="val 76"/>
                <a:gd name="f37" fmla="val 43"/>
                <a:gd name="f38" fmla="val 5286"/>
                <a:gd name="f39" fmla="val 19"/>
                <a:gd name="f40" fmla="val 5276"/>
                <a:gd name="f41" fmla="val 7"/>
                <a:gd name="f42" fmla="val 5261"/>
                <a:gd name="f43" fmla="*/ f0 1 5306"/>
                <a:gd name="f44" fmla="*/ f1 1 2304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306"/>
                <a:gd name="f51" fmla="*/ f48 1 2304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306" h="23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lnTo>
                    <a:pt x="f28" y="f26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4951;p66">
              <a:extLst>
                <a:ext uri="{FF2B5EF4-FFF2-40B4-BE49-F238E27FC236}">
                  <a16:creationId xmlns:a16="http://schemas.microsoft.com/office/drawing/2014/main" id="{2F2049F6-8B49-4135-883D-82DF950064EB}"/>
                </a:ext>
              </a:extLst>
            </p:cNvPr>
            <p:cNvSpPr/>
            <p:nvPr/>
          </p:nvSpPr>
          <p:spPr>
            <a:xfrm>
              <a:off x="1377269" y="1621971"/>
              <a:ext cx="98682" cy="553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60"/>
                <a:gd name="f4" fmla="val 1883"/>
                <a:gd name="f5" fmla="val 3299"/>
                <a:gd name="f6" fmla="val 3288"/>
                <a:gd name="f7" fmla="val 3276"/>
                <a:gd name="f8" fmla="val 4"/>
                <a:gd name="f9" fmla="val 3265"/>
                <a:gd name="f10" fmla="val 11"/>
                <a:gd name="f11" fmla="val 2287"/>
                <a:gd name="f12" fmla="val 759"/>
                <a:gd name="f13" fmla="val 1203"/>
                <a:gd name="f14" fmla="val 1354"/>
                <a:gd name="f15" fmla="val 44"/>
                <a:gd name="f16" fmla="val 1777"/>
                <a:gd name="f17" fmla="val 15"/>
                <a:gd name="f18" fmla="val 1787"/>
                <a:gd name="f19" fmla="val 1"/>
                <a:gd name="f20" fmla="val 1818"/>
                <a:gd name="f21" fmla="val 1847"/>
                <a:gd name="f22" fmla="val 21"/>
                <a:gd name="f23" fmla="val 1868"/>
                <a:gd name="f24" fmla="val 39"/>
                <a:gd name="f25" fmla="val 1882"/>
                <a:gd name="f26" fmla="val 64"/>
                <a:gd name="f27" fmla="val 68"/>
                <a:gd name="f28" fmla="val 75"/>
                <a:gd name="f29" fmla="val 1881"/>
                <a:gd name="f30" fmla="val 81"/>
                <a:gd name="f31" fmla="val 1250"/>
                <a:gd name="f32" fmla="val 1454"/>
                <a:gd name="f33" fmla="val 2344"/>
                <a:gd name="f34" fmla="val 854"/>
                <a:gd name="f35" fmla="val 3331"/>
                <a:gd name="f36" fmla="val 99"/>
                <a:gd name="f37" fmla="val 3356"/>
                <a:gd name="f38" fmla="val 3359"/>
                <a:gd name="f39" fmla="val 46"/>
                <a:gd name="f40" fmla="val 3342"/>
                <a:gd name="f41" fmla="val 22"/>
                <a:gd name="f42" fmla="val 7"/>
                <a:gd name="f43" fmla="val 3316"/>
                <a:gd name="f44" fmla="*/ f0 1 3360"/>
                <a:gd name="f45" fmla="*/ f1 1 188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360"/>
                <a:gd name="f52" fmla="*/ f49 1 188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360" h="18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29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0"/>
                    <a:pt x="f38" y="f39"/>
                    <a:pt x="f40" y="f41"/>
                  </a:cubicBezTo>
                  <a:cubicBezTo>
                    <a:pt x="f35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4952;p66">
              <a:extLst>
                <a:ext uri="{FF2B5EF4-FFF2-40B4-BE49-F238E27FC236}">
                  <a16:creationId xmlns:a16="http://schemas.microsoft.com/office/drawing/2014/main" id="{C294FE57-2143-4114-8F8F-BD2F2907AE1F}"/>
                </a:ext>
              </a:extLst>
            </p:cNvPr>
            <p:cNvSpPr/>
            <p:nvPr/>
          </p:nvSpPr>
          <p:spPr>
            <a:xfrm>
              <a:off x="1506730" y="1572511"/>
              <a:ext cx="17684" cy="13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2"/>
                <a:gd name="f4" fmla="val 466"/>
                <a:gd name="f5" fmla="val 541"/>
                <a:gd name="f6" fmla="val 1"/>
                <a:gd name="f7" fmla="val 530"/>
                <a:gd name="f8" fmla="val 518"/>
                <a:gd name="f9" fmla="val 4"/>
                <a:gd name="f10" fmla="val 508"/>
                <a:gd name="f11" fmla="val 12"/>
                <a:gd name="f12" fmla="val 29"/>
                <a:gd name="f13" fmla="val 365"/>
                <a:gd name="f14" fmla="val 6"/>
                <a:gd name="f15" fmla="val 383"/>
                <a:gd name="f16" fmla="val 417"/>
                <a:gd name="f17" fmla="val 18"/>
                <a:gd name="f18" fmla="val 442"/>
                <a:gd name="f19" fmla="val 459"/>
                <a:gd name="f20" fmla="val 46"/>
                <a:gd name="f21" fmla="val 63"/>
                <a:gd name="f22" fmla="val 73"/>
                <a:gd name="f23" fmla="val 85"/>
                <a:gd name="f24" fmla="val 462"/>
                <a:gd name="f25" fmla="val 95"/>
                <a:gd name="f26" fmla="val 453"/>
                <a:gd name="f27" fmla="val 573"/>
                <a:gd name="f28" fmla="val 98"/>
                <a:gd name="f29" fmla="val 597"/>
                <a:gd name="f30" fmla="val 81"/>
                <a:gd name="f31" fmla="val 47"/>
                <a:gd name="f32" fmla="val 585"/>
                <a:gd name="f33" fmla="val 22"/>
                <a:gd name="f34" fmla="val 574"/>
                <a:gd name="f35" fmla="val 8"/>
                <a:gd name="f36" fmla="val 558"/>
                <a:gd name="f37" fmla="*/ f0 1 602"/>
                <a:gd name="f38" fmla="*/ f1 1 46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2"/>
                <a:gd name="f45" fmla="*/ f42 1 46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2" h="4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cubicBezTo>
                    <a:pt x="f12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" y="f31"/>
                    <a:pt x="f32" y="f33"/>
                  </a:cubicBezTo>
                  <a:cubicBezTo>
                    <a:pt x="f34" y="f35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4953;p66">
              <a:extLst>
                <a:ext uri="{FF2B5EF4-FFF2-40B4-BE49-F238E27FC236}">
                  <a16:creationId xmlns:a16="http://schemas.microsoft.com/office/drawing/2014/main" id="{1C70F367-34E2-49D4-9C2A-ED9FBB38C140}"/>
                </a:ext>
              </a:extLst>
            </p:cNvPr>
            <p:cNvSpPr/>
            <p:nvPr/>
          </p:nvSpPr>
          <p:spPr>
            <a:xfrm>
              <a:off x="1334009" y="1559884"/>
              <a:ext cx="108374" cy="468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90"/>
                <a:gd name="f4" fmla="val 1597"/>
                <a:gd name="f5" fmla="val 3628"/>
                <a:gd name="f6" fmla="val 1"/>
                <a:gd name="f7" fmla="val 3623"/>
                <a:gd name="f8" fmla="val 3618"/>
                <a:gd name="f9" fmla="val 3613"/>
                <a:gd name="f10" fmla="val 3"/>
                <a:gd name="f11" fmla="val 2370"/>
                <a:gd name="f12" fmla="val 358"/>
                <a:gd name="f13" fmla="val 1164"/>
                <a:gd name="f14" fmla="val 859"/>
                <a:gd name="f15" fmla="val 36"/>
                <a:gd name="f16" fmla="val 1493"/>
                <a:gd name="f17" fmla="val 9"/>
                <a:gd name="f18" fmla="val 1507"/>
                <a:gd name="f19" fmla="val 1541"/>
                <a:gd name="f20" fmla="val 14"/>
                <a:gd name="f21" fmla="val 1568"/>
                <a:gd name="f22" fmla="val 24"/>
                <a:gd name="f23" fmla="val 1585"/>
                <a:gd name="f24" fmla="val 43"/>
                <a:gd name="f25" fmla="val 63"/>
                <a:gd name="f26" fmla="val 71"/>
                <a:gd name="f27" fmla="val 80"/>
                <a:gd name="f28" fmla="val 1595"/>
                <a:gd name="f29" fmla="val 91"/>
                <a:gd name="f30" fmla="val 1588"/>
                <a:gd name="f31" fmla="val 1212"/>
                <a:gd name="f32" fmla="val 960"/>
                <a:gd name="f33" fmla="val 2408"/>
                <a:gd name="f34" fmla="val 462"/>
                <a:gd name="f35" fmla="val 3644"/>
                <a:gd name="f36" fmla="val 108"/>
                <a:gd name="f37" fmla="val 3673"/>
                <a:gd name="f38" fmla="val 100"/>
                <a:gd name="f39" fmla="val 70"/>
                <a:gd name="f40" fmla="val 3681"/>
                <a:gd name="f41" fmla="val 41"/>
                <a:gd name="f42" fmla="val 3674"/>
                <a:gd name="f43" fmla="val 17"/>
                <a:gd name="f44" fmla="val 3652"/>
                <a:gd name="f45" fmla="*/ f0 1 3690"/>
                <a:gd name="f46" fmla="*/ f1 1 159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690"/>
                <a:gd name="f53" fmla="*/ f50 1 159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690" h="1597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" name="Google Shape;4954;p66">
              <a:extLst>
                <a:ext uri="{FF2B5EF4-FFF2-40B4-BE49-F238E27FC236}">
                  <a16:creationId xmlns:a16="http://schemas.microsoft.com/office/drawing/2014/main" id="{6E96AD2C-CA7E-494A-8AAB-D4B4B71A2607}"/>
                </a:ext>
              </a:extLst>
            </p:cNvPr>
            <p:cNvSpPr/>
            <p:nvPr/>
          </p:nvSpPr>
          <p:spPr>
            <a:xfrm>
              <a:off x="1335152" y="1528373"/>
              <a:ext cx="153637" cy="785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31"/>
                <a:gd name="f4" fmla="val 2674"/>
                <a:gd name="f5" fmla="val 5169"/>
                <a:gd name="f6" fmla="val 5166"/>
                <a:gd name="f7" fmla="val 5163"/>
                <a:gd name="f8" fmla="val 5160"/>
                <a:gd name="f9" fmla="val 1"/>
                <a:gd name="f10" fmla="val 3261"/>
                <a:gd name="f11" fmla="val 345"/>
                <a:gd name="f12" fmla="val 1436"/>
                <a:gd name="f13" fmla="val 1260"/>
                <a:gd name="f14" fmla="val 25"/>
                <a:gd name="f15" fmla="val 2577"/>
                <a:gd name="f16" fmla="val 4"/>
                <a:gd name="f17" fmla="val 2598"/>
                <a:gd name="f18" fmla="val 2633"/>
                <a:gd name="f19" fmla="val 22"/>
                <a:gd name="f20" fmla="val 2655"/>
                <a:gd name="f21" fmla="val 34"/>
                <a:gd name="f22" fmla="val 2668"/>
                <a:gd name="f23" fmla="val 48"/>
                <a:gd name="f24" fmla="val 62"/>
                <a:gd name="f25" fmla="val 75"/>
                <a:gd name="f26" fmla="val 89"/>
                <a:gd name="f27" fmla="val 99"/>
                <a:gd name="f28" fmla="val 2657"/>
                <a:gd name="f29" fmla="val 1498"/>
                <a:gd name="f30" fmla="val 1357"/>
                <a:gd name="f31" fmla="val 3301"/>
                <a:gd name="f32" fmla="val 449"/>
                <a:gd name="f33" fmla="val 5180"/>
                <a:gd name="f34" fmla="val 110"/>
                <a:gd name="f35" fmla="val 5210"/>
                <a:gd name="f36" fmla="val 105"/>
                <a:gd name="f37" fmla="val 5230"/>
                <a:gd name="f38" fmla="val 76"/>
                <a:gd name="f39" fmla="val 5225"/>
                <a:gd name="f40" fmla="val 46"/>
                <a:gd name="f41" fmla="val 5219"/>
                <a:gd name="f42" fmla="val 18"/>
                <a:gd name="f43" fmla="val 5196"/>
                <a:gd name="f44" fmla="*/ f0 1 5231"/>
                <a:gd name="f45" fmla="*/ f1 1 267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231"/>
                <a:gd name="f52" fmla="*/ f49 1 267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231" h="2674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9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2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4955;p66">
              <a:extLst>
                <a:ext uri="{FF2B5EF4-FFF2-40B4-BE49-F238E27FC236}">
                  <a16:creationId xmlns:a16="http://schemas.microsoft.com/office/drawing/2014/main" id="{A2DAA65D-55FD-43B5-B201-2614923BDDAC}"/>
                </a:ext>
              </a:extLst>
            </p:cNvPr>
            <p:cNvSpPr/>
            <p:nvPr/>
          </p:nvSpPr>
          <p:spPr>
            <a:xfrm>
              <a:off x="1335325" y="1544586"/>
              <a:ext cx="57451" cy="614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56"/>
                <a:gd name="f4" fmla="val 2091"/>
                <a:gd name="f5" fmla="val 1893"/>
                <a:gd name="f6" fmla="val 1882"/>
                <a:gd name="f7" fmla="val 1871"/>
                <a:gd name="f8" fmla="val 3"/>
                <a:gd name="f9" fmla="val 1862"/>
                <a:gd name="f10" fmla="val 10"/>
                <a:gd name="f11" fmla="val 1107"/>
                <a:gd name="f12" fmla="val 524"/>
                <a:gd name="f13" fmla="val 469"/>
                <a:gd name="f14" fmla="val 1215"/>
                <a:gd name="f15" fmla="val 18"/>
                <a:gd name="f16" fmla="val 2009"/>
                <a:gd name="f17" fmla="val 1"/>
                <a:gd name="f18" fmla="val 2036"/>
                <a:gd name="f19" fmla="val 11"/>
                <a:gd name="f20" fmla="val 2069"/>
                <a:gd name="f21" fmla="val 36"/>
                <a:gd name="f22" fmla="val 2083"/>
                <a:gd name="f23" fmla="val 46"/>
                <a:gd name="f24" fmla="val 2089"/>
                <a:gd name="f25" fmla="val 55"/>
                <a:gd name="f26" fmla="val 2090"/>
                <a:gd name="f27" fmla="val 63"/>
                <a:gd name="f28" fmla="val 83"/>
                <a:gd name="f29" fmla="val 100"/>
                <a:gd name="f30" fmla="val 2082"/>
                <a:gd name="f31" fmla="val 113"/>
                <a:gd name="f32" fmla="val 2062"/>
                <a:gd name="f33" fmla="val 556"/>
                <a:gd name="f34" fmla="val 1284"/>
                <a:gd name="f35" fmla="val 1183"/>
                <a:gd name="f36" fmla="val 607"/>
                <a:gd name="f37" fmla="val 1923"/>
                <a:gd name="f38" fmla="val 101"/>
                <a:gd name="f39" fmla="val 1949"/>
                <a:gd name="f40" fmla="val 82"/>
                <a:gd name="f41" fmla="val 50"/>
                <a:gd name="f42" fmla="val 1937"/>
                <a:gd name="f43" fmla="val 24"/>
                <a:gd name="f44" fmla="val 1927"/>
                <a:gd name="f45" fmla="val 8"/>
                <a:gd name="f46" fmla="val 1910"/>
                <a:gd name="f47" fmla="*/ f0 1 1956"/>
                <a:gd name="f48" fmla="*/ f1 1 209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956"/>
                <a:gd name="f55" fmla="*/ f52 1 209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956" h="20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3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" name="Google Shape;4956;p66">
              <a:extLst>
                <a:ext uri="{FF2B5EF4-FFF2-40B4-BE49-F238E27FC236}">
                  <a16:creationId xmlns:a16="http://schemas.microsoft.com/office/drawing/2014/main" id="{E4ED1D40-67E0-4446-BF1C-BB01590B1C6A}"/>
                </a:ext>
              </a:extLst>
            </p:cNvPr>
            <p:cNvSpPr/>
            <p:nvPr/>
          </p:nvSpPr>
          <p:spPr>
            <a:xfrm>
              <a:off x="1411339" y="1526874"/>
              <a:ext cx="15416" cy="82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5"/>
                <a:gd name="f4" fmla="val 282"/>
                <a:gd name="f5" fmla="val 467"/>
                <a:gd name="f6" fmla="val 1"/>
                <a:gd name="f7" fmla="val 464"/>
                <a:gd name="f8" fmla="val 461"/>
                <a:gd name="f9" fmla="val 457"/>
                <a:gd name="f10" fmla="val 2"/>
                <a:gd name="f11" fmla="val 301"/>
                <a:gd name="f12" fmla="val 26"/>
                <a:gd name="f13" fmla="val 153"/>
                <a:gd name="f14" fmla="val 87"/>
                <a:gd name="f15" fmla="val 29"/>
                <a:gd name="f16" fmla="val 184"/>
                <a:gd name="f17" fmla="val 3"/>
                <a:gd name="f18" fmla="val 201"/>
                <a:gd name="f19" fmla="val 235"/>
                <a:gd name="f20" fmla="val 17"/>
                <a:gd name="f21" fmla="val 261"/>
                <a:gd name="f22" fmla="val 275"/>
                <a:gd name="f23" fmla="val 44"/>
                <a:gd name="f24" fmla="val 281"/>
                <a:gd name="f25" fmla="val 60"/>
                <a:gd name="f26" fmla="val 71"/>
                <a:gd name="f27" fmla="val 83"/>
                <a:gd name="f28" fmla="val 278"/>
                <a:gd name="f29" fmla="val 96"/>
                <a:gd name="f30" fmla="val 271"/>
                <a:gd name="f31" fmla="val 207"/>
                <a:gd name="f32" fmla="val 187"/>
                <a:gd name="f33" fmla="val 336"/>
                <a:gd name="f34" fmla="val 130"/>
                <a:gd name="f35" fmla="val 473"/>
                <a:gd name="f36" fmla="val 112"/>
                <a:gd name="f37" fmla="val 503"/>
                <a:gd name="f38" fmla="val 106"/>
                <a:gd name="f39" fmla="val 524"/>
                <a:gd name="f40" fmla="val 79"/>
                <a:gd name="f41" fmla="val 520"/>
                <a:gd name="f42" fmla="val 49"/>
                <a:gd name="f43" fmla="val 515"/>
                <a:gd name="f44" fmla="val 21"/>
                <a:gd name="f45" fmla="val 493"/>
                <a:gd name="f46" fmla="*/ f0 1 525"/>
                <a:gd name="f47" fmla="*/ f1 1 28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25"/>
                <a:gd name="f54" fmla="*/ f51 1 28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25" h="282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15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" name="Google Shape;4957;p66">
              <a:extLst>
                <a:ext uri="{FF2B5EF4-FFF2-40B4-BE49-F238E27FC236}">
                  <a16:creationId xmlns:a16="http://schemas.microsoft.com/office/drawing/2014/main" id="{A8CEBEE2-B4D4-40BD-B741-69F286012D3F}"/>
                </a:ext>
              </a:extLst>
            </p:cNvPr>
            <p:cNvSpPr/>
            <p:nvPr/>
          </p:nvSpPr>
          <p:spPr>
            <a:xfrm>
              <a:off x="1523088" y="1530979"/>
              <a:ext cx="15535" cy="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9"/>
                <a:gd name="f4" fmla="val 159"/>
                <a:gd name="f5" fmla="val 473"/>
                <a:gd name="f6" fmla="val 1"/>
                <a:gd name="f7" fmla="val 470"/>
                <a:gd name="f8" fmla="val 467"/>
                <a:gd name="f9" fmla="val 465"/>
                <a:gd name="f10" fmla="val 52"/>
                <a:gd name="f11" fmla="val 50"/>
                <a:gd name="f12" fmla="val 22"/>
                <a:gd name="f13" fmla="val 53"/>
                <a:gd name="f14" fmla="val 80"/>
                <a:gd name="f15" fmla="val 5"/>
                <a:gd name="f16" fmla="val 110"/>
                <a:gd name="f17" fmla="val 8"/>
                <a:gd name="f18" fmla="val 137"/>
                <a:gd name="f19" fmla="val 33"/>
                <a:gd name="f20" fmla="val 158"/>
                <a:gd name="f21" fmla="val 59"/>
                <a:gd name="f22" fmla="val 65"/>
                <a:gd name="f23" fmla="val 478"/>
                <a:gd name="f24" fmla="val 507"/>
                <a:gd name="f25" fmla="val 107"/>
                <a:gd name="f26" fmla="val 526"/>
                <a:gd name="f27" fmla="val 522"/>
                <a:gd name="f28" fmla="val 21"/>
                <a:gd name="f29" fmla="val 500"/>
                <a:gd name="f30" fmla="*/ f0 1 529"/>
                <a:gd name="f31" fmla="*/ f1 1 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29"/>
                <a:gd name="f38" fmla="*/ f35 1 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29" h="15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lnTo>
                    <a:pt x="f23" y="f16"/>
                  </a:lnTo>
                  <a:cubicBezTo>
                    <a:pt x="f24" y="f25"/>
                    <a:pt x="f3" y="f14"/>
                    <a:pt x="f26" y="f11"/>
                  </a:cubicBez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" name="Google Shape;4958;p66">
              <a:extLst>
                <a:ext uri="{FF2B5EF4-FFF2-40B4-BE49-F238E27FC236}">
                  <a16:creationId xmlns:a16="http://schemas.microsoft.com/office/drawing/2014/main" id="{4BD5C113-3492-4D60-94FD-F8E2A70F221F}"/>
                </a:ext>
              </a:extLst>
            </p:cNvPr>
            <p:cNvSpPr/>
            <p:nvPr/>
          </p:nvSpPr>
          <p:spPr>
            <a:xfrm>
              <a:off x="1559481" y="1534390"/>
              <a:ext cx="7397" cy="58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"/>
                <a:gd name="f4" fmla="val 198"/>
                <a:gd name="f5" fmla="val 189"/>
                <a:gd name="f6" fmla="val 1"/>
                <a:gd name="f7" fmla="val 179"/>
                <a:gd name="f8" fmla="val 168"/>
                <a:gd name="f9" fmla="val 3"/>
                <a:gd name="f10" fmla="val 159"/>
                <a:gd name="f11" fmla="val 9"/>
                <a:gd name="f12" fmla="val 33"/>
                <a:gd name="f13" fmla="val 95"/>
                <a:gd name="f14" fmla="val 6"/>
                <a:gd name="f15" fmla="val 113"/>
                <a:gd name="f16" fmla="val 148"/>
                <a:gd name="f17" fmla="val 16"/>
                <a:gd name="f18" fmla="val 172"/>
                <a:gd name="f19" fmla="val 28"/>
                <a:gd name="f20" fmla="val 187"/>
                <a:gd name="f21" fmla="val 45"/>
                <a:gd name="f22" fmla="val 197"/>
                <a:gd name="f23" fmla="val 63"/>
                <a:gd name="f24" fmla="val 73"/>
                <a:gd name="f25" fmla="val 84"/>
                <a:gd name="f26" fmla="val 193"/>
                <a:gd name="f27" fmla="val 94"/>
                <a:gd name="f28" fmla="val 186"/>
                <a:gd name="f29" fmla="val 221"/>
                <a:gd name="f30" fmla="val 101"/>
                <a:gd name="f31" fmla="val 247"/>
                <a:gd name="f32" fmla="val 83"/>
                <a:gd name="f33" fmla="val 251"/>
                <a:gd name="f34" fmla="val 49"/>
                <a:gd name="f35" fmla="val 235"/>
                <a:gd name="f36" fmla="val 24"/>
                <a:gd name="f37" fmla="val 224"/>
                <a:gd name="f38" fmla="val 207"/>
                <a:gd name="f39" fmla="*/ f0 1 252"/>
                <a:gd name="f40" fmla="*/ f1 1 19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52"/>
                <a:gd name="f47" fmla="*/ f44 1 19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52" h="1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11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4959;p66">
              <a:extLst>
                <a:ext uri="{FF2B5EF4-FFF2-40B4-BE49-F238E27FC236}">
                  <a16:creationId xmlns:a16="http://schemas.microsoft.com/office/drawing/2014/main" id="{9D6F3EDD-20C6-4553-B906-0826DAE52441}"/>
                </a:ext>
              </a:extLst>
            </p:cNvPr>
            <p:cNvSpPr/>
            <p:nvPr/>
          </p:nvSpPr>
          <p:spPr>
            <a:xfrm>
              <a:off x="1457535" y="1570372"/>
              <a:ext cx="12508" cy="50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6"/>
                <a:gd name="f4" fmla="val 171"/>
                <a:gd name="f5" fmla="val 369"/>
                <a:gd name="f6" fmla="val 1"/>
                <a:gd name="f7" fmla="val 365"/>
                <a:gd name="f8" fmla="val 361"/>
                <a:gd name="f9" fmla="val 357"/>
                <a:gd name="f10" fmla="val 2"/>
                <a:gd name="f11" fmla="val 48"/>
                <a:gd name="f12" fmla="val 62"/>
                <a:gd name="f13" fmla="val 19"/>
                <a:gd name="f14" fmla="val 66"/>
                <a:gd name="f15" fmla="val 95"/>
                <a:gd name="f16" fmla="val 5"/>
                <a:gd name="f17" fmla="val 126"/>
                <a:gd name="f18" fmla="val 11"/>
                <a:gd name="f19" fmla="val 152"/>
                <a:gd name="f20" fmla="val 32"/>
                <a:gd name="f21" fmla="val 170"/>
                <a:gd name="f22" fmla="val 59"/>
                <a:gd name="f23" fmla="val 169"/>
                <a:gd name="f24" fmla="val 68"/>
                <a:gd name="f25" fmla="val 378"/>
                <a:gd name="f26" fmla="val 109"/>
                <a:gd name="f27" fmla="val 407"/>
                <a:gd name="f28" fmla="val 103"/>
                <a:gd name="f29" fmla="val 425"/>
                <a:gd name="f30" fmla="val 75"/>
                <a:gd name="f31" fmla="val 421"/>
                <a:gd name="f32" fmla="val 45"/>
                <a:gd name="f33" fmla="val 416"/>
                <a:gd name="f34" fmla="val 20"/>
                <a:gd name="f35" fmla="val 395"/>
                <a:gd name="f36" fmla="*/ f0 1 426"/>
                <a:gd name="f37" fmla="*/ f1 1 17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26"/>
                <a:gd name="f44" fmla="*/ f41 1 17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26" h="17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12" y="f21"/>
                    <a:pt x="f14" y="f23"/>
                    <a:pt x="f24" y="f23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4960;p66">
              <a:extLst>
                <a:ext uri="{FF2B5EF4-FFF2-40B4-BE49-F238E27FC236}">
                  <a16:creationId xmlns:a16="http://schemas.microsoft.com/office/drawing/2014/main" id="{B66C0CF4-EAE8-4C45-B64F-F31DA79279F1}"/>
                </a:ext>
              </a:extLst>
            </p:cNvPr>
            <p:cNvSpPr/>
            <p:nvPr/>
          </p:nvSpPr>
          <p:spPr>
            <a:xfrm>
              <a:off x="1482150" y="1555952"/>
              <a:ext cx="11219" cy="46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2"/>
                <a:gd name="f4" fmla="val 157"/>
                <a:gd name="f5" fmla="val 324"/>
                <a:gd name="f6" fmla="val 320"/>
                <a:gd name="f7" fmla="val 316"/>
                <a:gd name="f8" fmla="val 1"/>
                <a:gd name="f9" fmla="val 312"/>
                <a:gd name="f10" fmla="val 2"/>
                <a:gd name="f11" fmla="val 50"/>
                <a:gd name="f12" fmla="val 49"/>
                <a:gd name="f13" fmla="val 20"/>
                <a:gd name="f14" fmla="val 54"/>
                <a:gd name="f15" fmla="val 83"/>
                <a:gd name="f16" fmla="val 6"/>
                <a:gd name="f17" fmla="val 113"/>
                <a:gd name="f18" fmla="val 10"/>
                <a:gd name="f19" fmla="val 140"/>
                <a:gd name="f20" fmla="val 33"/>
                <a:gd name="f21" fmla="val 60"/>
                <a:gd name="f22" fmla="val 62"/>
                <a:gd name="f23" fmla="val 63"/>
                <a:gd name="f24" fmla="val 156"/>
                <a:gd name="f25" fmla="val 66"/>
                <a:gd name="f26" fmla="val 67"/>
                <a:gd name="f27" fmla="val 68"/>
                <a:gd name="f28" fmla="val 70"/>
                <a:gd name="f29" fmla="val 332"/>
                <a:gd name="f30" fmla="val 110"/>
                <a:gd name="f31" fmla="val 362"/>
                <a:gd name="f32" fmla="val 106"/>
                <a:gd name="f33" fmla="val 77"/>
                <a:gd name="f34" fmla="val 376"/>
                <a:gd name="f35" fmla="val 46"/>
                <a:gd name="f36" fmla="val 371"/>
                <a:gd name="f37" fmla="val 349"/>
                <a:gd name="f38" fmla="*/ f0 1 382"/>
                <a:gd name="f39" fmla="*/ f1 1 15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382"/>
                <a:gd name="f46" fmla="*/ f43 1 15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82" h="1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4"/>
                  </a:cubicBezTo>
                  <a:cubicBezTo>
                    <a:pt x="f26" y="f24"/>
                    <a:pt x="f27" y="f24"/>
                    <a:pt x="f28" y="f4"/>
                  </a:cubicBezTo>
                  <a:lnTo>
                    <a:pt x="f29" y="f30"/>
                  </a:lnTo>
                  <a:cubicBezTo>
                    <a:pt x="f31" y="f32"/>
                    <a:pt x="f3" y="f33"/>
                    <a:pt x="f34" y="f35"/>
                  </a:cubicBezTo>
                  <a:cubicBezTo>
                    <a:pt x="f36" y="f13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" name="Google Shape;4961;p66">
              <a:extLst>
                <a:ext uri="{FF2B5EF4-FFF2-40B4-BE49-F238E27FC236}">
                  <a16:creationId xmlns:a16="http://schemas.microsoft.com/office/drawing/2014/main" id="{898FE165-3D68-4C0A-965D-A16214520F2A}"/>
                </a:ext>
              </a:extLst>
            </p:cNvPr>
            <p:cNvSpPr/>
            <p:nvPr/>
          </p:nvSpPr>
          <p:spPr>
            <a:xfrm>
              <a:off x="1556336" y="1566111"/>
              <a:ext cx="13359" cy="81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5"/>
                <a:gd name="f4" fmla="val 278"/>
                <a:gd name="f5" fmla="val 393"/>
                <a:gd name="f6" fmla="val 1"/>
                <a:gd name="f7" fmla="val 384"/>
                <a:gd name="f8" fmla="val 375"/>
                <a:gd name="f9" fmla="val 3"/>
                <a:gd name="f10" fmla="val 367"/>
                <a:gd name="f11" fmla="val 7"/>
                <a:gd name="f12" fmla="val 38"/>
                <a:gd name="f13" fmla="val 174"/>
                <a:gd name="f14" fmla="val 11"/>
                <a:gd name="f15" fmla="val 187"/>
                <a:gd name="f16" fmla="val 221"/>
                <a:gd name="f17" fmla="val 15"/>
                <a:gd name="f18" fmla="val 247"/>
                <a:gd name="f19" fmla="val 23"/>
                <a:gd name="f20" fmla="val 267"/>
                <a:gd name="f21" fmla="val 43"/>
                <a:gd name="f22" fmla="val 63"/>
                <a:gd name="f23" fmla="val 72"/>
                <a:gd name="f24" fmla="val 80"/>
                <a:gd name="f25" fmla="val 275"/>
                <a:gd name="f26" fmla="val 88"/>
                <a:gd name="f27" fmla="val 271"/>
                <a:gd name="f28" fmla="val 418"/>
                <a:gd name="f29" fmla="val 103"/>
                <a:gd name="f30" fmla="val 444"/>
                <a:gd name="f31" fmla="val 90"/>
                <a:gd name="f32" fmla="val 57"/>
                <a:gd name="f33" fmla="val 441"/>
                <a:gd name="f34" fmla="val 30"/>
                <a:gd name="f35" fmla="val 432"/>
                <a:gd name="f36" fmla="val 413"/>
                <a:gd name="f37" fmla="*/ f0 1 455"/>
                <a:gd name="f38" fmla="*/ f1 1 27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55"/>
                <a:gd name="f45" fmla="*/ f42 1 27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55" h="2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" y="f32"/>
                    <a:pt x="f33" y="f34"/>
                  </a:cubicBezTo>
                  <a:cubicBezTo>
                    <a:pt x="f35" y="f14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" name="Google Shape;4962;p66">
              <a:extLst>
                <a:ext uri="{FF2B5EF4-FFF2-40B4-BE49-F238E27FC236}">
                  <a16:creationId xmlns:a16="http://schemas.microsoft.com/office/drawing/2014/main" id="{77691567-535E-4CEF-96BE-470652C3778E}"/>
                </a:ext>
              </a:extLst>
            </p:cNvPr>
            <p:cNvSpPr/>
            <p:nvPr/>
          </p:nvSpPr>
          <p:spPr>
            <a:xfrm>
              <a:off x="1318555" y="1604323"/>
              <a:ext cx="141823" cy="515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9"/>
                <a:gd name="f4" fmla="val 1757"/>
                <a:gd name="f5" fmla="val 4771"/>
                <a:gd name="f6" fmla="val 1"/>
                <a:gd name="f7" fmla="val 4767"/>
                <a:gd name="f8" fmla="val 4763"/>
                <a:gd name="f9" fmla="val 4759"/>
                <a:gd name="f10" fmla="val 2"/>
                <a:gd name="f11" fmla="val 4448"/>
                <a:gd name="f12" fmla="val 55"/>
                <a:gd name="f13" fmla="val 4156"/>
                <a:gd name="f14" fmla="val 185"/>
                <a:gd name="f15" fmla="val 3873"/>
                <a:gd name="f16" fmla="val 311"/>
                <a:gd name="f17" fmla="val 3809"/>
                <a:gd name="f18" fmla="val 340"/>
                <a:gd name="f19" fmla="val 3746"/>
                <a:gd name="f20" fmla="val 368"/>
                <a:gd name="f21" fmla="val 3683"/>
                <a:gd name="f22" fmla="val 395"/>
                <a:gd name="f23" fmla="val 3097"/>
                <a:gd name="f24" fmla="val 647"/>
                <a:gd name="f25" fmla="val 2471"/>
                <a:gd name="f26" fmla="val 837"/>
                <a:gd name="f27" fmla="val 1868"/>
                <a:gd name="f28" fmla="val 1021"/>
                <a:gd name="f29" fmla="val 1261"/>
                <a:gd name="f30" fmla="val 1204"/>
                <a:gd name="f31" fmla="val 634"/>
                <a:gd name="f32" fmla="val 1394"/>
                <a:gd name="f33" fmla="val 42"/>
                <a:gd name="f34" fmla="val 1650"/>
                <a:gd name="f35" fmla="val 13"/>
                <a:gd name="f36" fmla="val 1663"/>
                <a:gd name="f37" fmla="val 1694"/>
                <a:gd name="f38" fmla="val 1723"/>
                <a:gd name="f39" fmla="val 22"/>
                <a:gd name="f40" fmla="val 1744"/>
                <a:gd name="f41" fmla="val 63"/>
                <a:gd name="f42" fmla="val 70"/>
                <a:gd name="f43" fmla="val 77"/>
                <a:gd name="f44" fmla="val 1755"/>
                <a:gd name="f45" fmla="val 90"/>
                <a:gd name="f46" fmla="val 1751"/>
                <a:gd name="f47" fmla="val 676"/>
                <a:gd name="f48" fmla="val 1499"/>
                <a:gd name="f49" fmla="val 1301"/>
                <a:gd name="f50" fmla="val 1310"/>
                <a:gd name="f51" fmla="val 1903"/>
                <a:gd name="f52" fmla="val 1127"/>
                <a:gd name="f53" fmla="val 2511"/>
                <a:gd name="f54" fmla="val 944"/>
                <a:gd name="f55" fmla="val 3138"/>
                <a:gd name="f56" fmla="val 753"/>
                <a:gd name="f57" fmla="val 3730"/>
                <a:gd name="f58" fmla="val 497"/>
                <a:gd name="f59" fmla="val 3793"/>
                <a:gd name="f60" fmla="val 469"/>
                <a:gd name="f61" fmla="val 3857"/>
                <a:gd name="f62" fmla="val 441"/>
                <a:gd name="f63" fmla="val 3918"/>
                <a:gd name="f64" fmla="val 413"/>
                <a:gd name="f65" fmla="val 4195"/>
                <a:gd name="f66" fmla="val 290"/>
                <a:gd name="f67" fmla="val 4479"/>
                <a:gd name="f68" fmla="val 162"/>
                <a:gd name="f69" fmla="val 4778"/>
                <a:gd name="f70" fmla="val 111"/>
                <a:gd name="f71" fmla="val 4808"/>
                <a:gd name="f72" fmla="val 105"/>
                <a:gd name="f73" fmla="val 4828"/>
                <a:gd name="f74" fmla="val 76"/>
                <a:gd name="f75" fmla="val 4823"/>
                <a:gd name="f76" fmla="val 47"/>
                <a:gd name="f77" fmla="val 4819"/>
                <a:gd name="f78" fmla="val 21"/>
                <a:gd name="f79" fmla="val 4797"/>
                <a:gd name="f80" fmla="*/ f0 1 4829"/>
                <a:gd name="f81" fmla="*/ f1 1 1757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4829"/>
                <a:gd name="f88" fmla="*/ f85 1 1757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4829" h="1757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6" y="f37"/>
                    <a:pt x="f35" y="f38"/>
                  </a:cubicBezTo>
                  <a:cubicBezTo>
                    <a:pt x="f39" y="f40"/>
                    <a:pt x="f33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" name="Google Shape;4963;p66">
              <a:extLst>
                <a:ext uri="{FF2B5EF4-FFF2-40B4-BE49-F238E27FC236}">
                  <a16:creationId xmlns:a16="http://schemas.microsoft.com/office/drawing/2014/main" id="{6ECD46C3-29AB-4554-9D07-0F2394970A97}"/>
                </a:ext>
              </a:extLst>
            </p:cNvPr>
            <p:cNvSpPr/>
            <p:nvPr/>
          </p:nvSpPr>
          <p:spPr>
            <a:xfrm>
              <a:off x="1295092" y="1491066"/>
              <a:ext cx="42556" cy="205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49"/>
                <a:gd name="f4" fmla="val 6996"/>
                <a:gd name="f5" fmla="val 1388"/>
                <a:gd name="f6" fmla="val 1"/>
                <a:gd name="f7" fmla="val 1363"/>
                <a:gd name="f8" fmla="val 1339"/>
                <a:gd name="f9" fmla="val 21"/>
                <a:gd name="f10" fmla="val 1335"/>
                <a:gd name="f11" fmla="val 49"/>
                <a:gd name="f12" fmla="val 1252"/>
                <a:gd name="f13" fmla="val 628"/>
                <a:gd name="f14" fmla="val 1083"/>
                <a:gd name="f15" fmla="val 1202"/>
                <a:gd name="f16" fmla="val 919"/>
                <a:gd name="f17" fmla="val 1758"/>
                <a:gd name="f18" fmla="val 842"/>
                <a:gd name="f19" fmla="val 2014"/>
                <a:gd name="f20" fmla="val 765"/>
                <a:gd name="f21" fmla="val 2279"/>
                <a:gd name="f22" fmla="val 697"/>
                <a:gd name="f23" fmla="val 2541"/>
                <a:gd name="f24" fmla="val 455"/>
                <a:gd name="f25" fmla="val 3462"/>
                <a:gd name="f26" fmla="val 307"/>
                <a:gd name="f27" fmla="val 4417"/>
                <a:gd name="f28" fmla="val 164"/>
                <a:gd name="f29" fmla="val 5341"/>
                <a:gd name="f30" fmla="val 85"/>
                <a:gd name="f31" fmla="val 5864"/>
                <a:gd name="f32" fmla="val 6405"/>
                <a:gd name="f33" fmla="val 43"/>
                <a:gd name="f34" fmla="val 6946"/>
                <a:gd name="f35" fmla="val 46"/>
                <a:gd name="f36" fmla="val 6974"/>
                <a:gd name="f37" fmla="val 70"/>
                <a:gd name="f38" fmla="val 99"/>
                <a:gd name="f39" fmla="val 100"/>
                <a:gd name="f40" fmla="val 105"/>
                <a:gd name="f41" fmla="val 6994"/>
                <a:gd name="f42" fmla="val 136"/>
                <a:gd name="f43" fmla="val 6993"/>
                <a:gd name="f44" fmla="val 157"/>
                <a:gd name="f45" fmla="val 6966"/>
                <a:gd name="f46" fmla="val 154"/>
                <a:gd name="f47" fmla="val 6936"/>
                <a:gd name="f48" fmla="val 112"/>
                <a:gd name="f49" fmla="val 6409"/>
                <a:gd name="f50" fmla="val 194"/>
                <a:gd name="f51" fmla="val 5873"/>
                <a:gd name="f52" fmla="val 274"/>
                <a:gd name="f53" fmla="val 5355"/>
                <a:gd name="f54" fmla="val 415"/>
                <a:gd name="f55" fmla="val 4435"/>
                <a:gd name="f56" fmla="val 563"/>
                <a:gd name="f57" fmla="val 3484"/>
                <a:gd name="f58" fmla="val 804"/>
                <a:gd name="f59" fmla="val 2567"/>
                <a:gd name="f60" fmla="val 871"/>
                <a:gd name="f61" fmla="val 2306"/>
                <a:gd name="f62" fmla="val 949"/>
                <a:gd name="f63" fmla="val 2043"/>
                <a:gd name="f64" fmla="val 1025"/>
                <a:gd name="f65" fmla="val 1788"/>
                <a:gd name="f66" fmla="val 1188"/>
                <a:gd name="f67" fmla="val 1228"/>
                <a:gd name="f68" fmla="val 1359"/>
                <a:gd name="f69" fmla="val 651"/>
                <a:gd name="f70" fmla="val 1445"/>
                <a:gd name="f71" fmla="val 65"/>
                <a:gd name="f72" fmla="val 35"/>
                <a:gd name="f73" fmla="val 1428"/>
                <a:gd name="f74" fmla="val 5"/>
                <a:gd name="f75" fmla="val 1398"/>
                <a:gd name="f76" fmla="val 2"/>
                <a:gd name="f77" fmla="val 1395"/>
                <a:gd name="f78" fmla="val 1391"/>
                <a:gd name="f79" fmla="*/ f0 1 1449"/>
                <a:gd name="f80" fmla="*/ f1 1 6996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1449"/>
                <a:gd name="f87" fmla="*/ f84 1 6996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1449" h="699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6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8" y="f4"/>
                    <a:pt x="f39" y="f4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3" y="f72"/>
                    <a:pt x="f73" y="f74"/>
                    <a:pt x="f75" y="f76"/>
                  </a:cubicBezTo>
                  <a:cubicBezTo>
                    <a:pt x="f77" y="f6"/>
                    <a:pt x="f7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4964;p66">
              <a:extLst>
                <a:ext uri="{FF2B5EF4-FFF2-40B4-BE49-F238E27FC236}">
                  <a16:creationId xmlns:a16="http://schemas.microsoft.com/office/drawing/2014/main" id="{D4774641-6C48-43FB-A527-26FDA12291F5}"/>
                </a:ext>
              </a:extLst>
            </p:cNvPr>
            <p:cNvSpPr/>
            <p:nvPr/>
          </p:nvSpPr>
          <p:spPr>
            <a:xfrm>
              <a:off x="1258991" y="1433184"/>
              <a:ext cx="19357" cy="1604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9"/>
                <a:gd name="f4" fmla="val 5464"/>
                <a:gd name="f5" fmla="val 122"/>
                <a:gd name="f6" fmla="val 94"/>
                <a:gd name="f7" fmla="val 70"/>
                <a:gd name="f8" fmla="val 20"/>
                <a:gd name="f9" fmla="val 68"/>
                <a:gd name="f10" fmla="val 49"/>
                <a:gd name="f11" fmla="val 1"/>
                <a:gd name="f12" fmla="val 651"/>
                <a:gd name="f13" fmla="val 50"/>
                <a:gd name="f14" fmla="val 1247"/>
                <a:gd name="f15" fmla="val 119"/>
                <a:gd name="f16" fmla="val 1907"/>
                <a:gd name="f17" fmla="val 238"/>
                <a:gd name="f18" fmla="val 3072"/>
                <a:gd name="f19" fmla="val 382"/>
                <a:gd name="f20" fmla="val 4253"/>
                <a:gd name="f21" fmla="val 547"/>
                <a:gd name="f22" fmla="val 5415"/>
                <a:gd name="f23" fmla="val 552"/>
                <a:gd name="f24" fmla="val 5442"/>
                <a:gd name="f25" fmla="val 574"/>
                <a:gd name="f26" fmla="val 5462"/>
                <a:gd name="f27" fmla="val 602"/>
                <a:gd name="f28" fmla="val 603"/>
                <a:gd name="f29" fmla="val 606"/>
                <a:gd name="f30" fmla="val 609"/>
                <a:gd name="f31" fmla="val 5463"/>
                <a:gd name="f32" fmla="val 639"/>
                <a:gd name="f33" fmla="val 5458"/>
                <a:gd name="f34" fmla="val 5432"/>
                <a:gd name="f35" fmla="val 654"/>
                <a:gd name="f36" fmla="val 5401"/>
                <a:gd name="f37" fmla="val 489"/>
                <a:gd name="f38" fmla="val 4240"/>
                <a:gd name="f39" fmla="val 345"/>
                <a:gd name="f40" fmla="val 3061"/>
                <a:gd name="f41" fmla="val 227"/>
                <a:gd name="f42" fmla="val 1896"/>
                <a:gd name="f43" fmla="val 161"/>
                <a:gd name="f44" fmla="val 1242"/>
                <a:gd name="f45" fmla="val 112"/>
                <a:gd name="f46" fmla="val 176"/>
                <a:gd name="f47" fmla="val 60"/>
                <a:gd name="f48" fmla="val 179"/>
                <a:gd name="f49" fmla="val 30"/>
                <a:gd name="f50" fmla="val 157"/>
                <a:gd name="f51" fmla="val 3"/>
                <a:gd name="f52" fmla="val 127"/>
                <a:gd name="f53" fmla="val 125"/>
                <a:gd name="f54" fmla="val 124"/>
                <a:gd name="f55" fmla="*/ f0 1 659"/>
                <a:gd name="f56" fmla="*/ f1 1 5464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659"/>
                <a:gd name="f63" fmla="*/ f60 1 5464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659" h="54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30" y="f31"/>
                  </a:cubicBezTo>
                  <a:cubicBezTo>
                    <a:pt x="f32" y="f33"/>
                    <a:pt x="f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35"/>
                    <a:pt x="f46" y="f47"/>
                  </a:cubicBezTo>
                  <a:cubicBezTo>
                    <a:pt x="f48" y="f49"/>
                    <a:pt x="f50" y="f51"/>
                    <a:pt x="f52" y="f2"/>
                  </a:cubicBezTo>
                  <a:cubicBezTo>
                    <a:pt x="f53" y="f2"/>
                    <a:pt x="f5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0" name="Google Shape;4965;p66">
              <a:extLst>
                <a:ext uri="{FF2B5EF4-FFF2-40B4-BE49-F238E27FC236}">
                  <a16:creationId xmlns:a16="http://schemas.microsoft.com/office/drawing/2014/main" id="{F28BC317-7494-4364-BD4D-54740B069183}"/>
                </a:ext>
              </a:extLst>
            </p:cNvPr>
            <p:cNvSpPr/>
            <p:nvPr/>
          </p:nvSpPr>
          <p:spPr>
            <a:xfrm>
              <a:off x="1187064" y="1550255"/>
              <a:ext cx="84380" cy="727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73"/>
                <a:gd name="f4" fmla="val 2476"/>
                <a:gd name="f5" fmla="val 61"/>
                <a:gd name="f6" fmla="val 1"/>
                <a:gd name="f7" fmla="val 47"/>
                <a:gd name="f8" fmla="val 32"/>
                <a:gd name="f9" fmla="val 7"/>
                <a:gd name="f10" fmla="val 21"/>
                <a:gd name="f11" fmla="val 18"/>
                <a:gd name="f12" fmla="val 40"/>
                <a:gd name="f13" fmla="val 3"/>
                <a:gd name="f14" fmla="val 75"/>
                <a:gd name="f15" fmla="val 24"/>
                <a:gd name="f16" fmla="val 96"/>
                <a:gd name="f17" fmla="val 625"/>
                <a:gd name="f18" fmla="val 671"/>
                <a:gd name="f19" fmla="val 1287"/>
                <a:gd name="f20" fmla="val 1194"/>
                <a:gd name="f21" fmla="val 1927"/>
                <a:gd name="f22" fmla="val 1702"/>
                <a:gd name="f23" fmla="val 2165"/>
                <a:gd name="f24" fmla="val 1890"/>
                <a:gd name="f25" fmla="val 2368"/>
                <a:gd name="f26" fmla="val 2053"/>
                <a:gd name="f27" fmla="val 2596"/>
                <a:gd name="f28" fmla="val 2235"/>
                <a:gd name="f29" fmla="val 2769"/>
                <a:gd name="f30" fmla="val 2456"/>
                <a:gd name="f31" fmla="val 2780"/>
                <a:gd name="f32" fmla="val 2470"/>
                <a:gd name="f33" fmla="val 2796"/>
                <a:gd name="f34" fmla="val 2811"/>
                <a:gd name="f35" fmla="val 2824"/>
                <a:gd name="f36" fmla="val 2834"/>
                <a:gd name="f37" fmla="val 2473"/>
                <a:gd name="f38" fmla="val 2845"/>
                <a:gd name="f39" fmla="val 2463"/>
                <a:gd name="f40" fmla="val 2868"/>
                <a:gd name="f41" fmla="val 2444"/>
                <a:gd name="f42" fmla="val 2409"/>
                <a:gd name="f43" fmla="val 2854"/>
                <a:gd name="f44" fmla="val 2386"/>
                <a:gd name="f45" fmla="val 2675"/>
                <a:gd name="f46" fmla="val 2154"/>
                <a:gd name="f47" fmla="val 2440"/>
                <a:gd name="f48" fmla="val 1967"/>
                <a:gd name="f49" fmla="val 2233"/>
                <a:gd name="f50" fmla="val 1803"/>
                <a:gd name="f51" fmla="val 1994"/>
                <a:gd name="f52" fmla="val 1616"/>
                <a:gd name="f53" fmla="val 1357"/>
                <a:gd name="f54" fmla="val 1109"/>
                <a:gd name="f55" fmla="val 698"/>
                <a:gd name="f56" fmla="val 586"/>
                <a:gd name="f57" fmla="val 100"/>
                <a:gd name="f58" fmla="val 16"/>
                <a:gd name="f59" fmla="val 89"/>
                <a:gd name="f60" fmla="val 6"/>
                <a:gd name="f61" fmla="*/ f0 1 2873"/>
                <a:gd name="f62" fmla="*/ f1 1 2476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2873"/>
                <a:gd name="f69" fmla="*/ f66 1 2476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2873" h="247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4"/>
                    <a:pt x="f34" y="f4"/>
                  </a:cubicBezTo>
                  <a:cubicBezTo>
                    <a:pt x="f35" y="f4"/>
                    <a:pt x="f36" y="f37"/>
                    <a:pt x="f38" y="f39"/>
                  </a:cubicBezTo>
                  <a:cubicBezTo>
                    <a:pt x="f40" y="f41"/>
                    <a:pt x="f3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1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1" name="Google Shape;4966;p66">
              <a:extLst>
                <a:ext uri="{FF2B5EF4-FFF2-40B4-BE49-F238E27FC236}">
                  <a16:creationId xmlns:a16="http://schemas.microsoft.com/office/drawing/2014/main" id="{D10CDC52-0E54-498C-9530-6F5EC5FE1CE5}"/>
                </a:ext>
              </a:extLst>
            </p:cNvPr>
            <p:cNvSpPr/>
            <p:nvPr/>
          </p:nvSpPr>
          <p:spPr>
            <a:xfrm>
              <a:off x="1306247" y="1678244"/>
              <a:ext cx="162031" cy="899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7"/>
                <a:gd name="f4" fmla="val 3061"/>
                <a:gd name="f5" fmla="val 65"/>
                <a:gd name="f6" fmla="val 42"/>
                <a:gd name="f7" fmla="val 20"/>
                <a:gd name="f8" fmla="val 14"/>
                <a:gd name="f9" fmla="val 12"/>
                <a:gd name="f10" fmla="val 36"/>
                <a:gd name="f11" fmla="val 1"/>
                <a:gd name="f12" fmla="val 64"/>
                <a:gd name="f13" fmla="val 15"/>
                <a:gd name="f14" fmla="val 96"/>
                <a:gd name="f15" fmla="val 44"/>
                <a:gd name="f16" fmla="val 107"/>
                <a:gd name="f17" fmla="val 1032"/>
                <a:gd name="f18" fmla="val 486"/>
                <a:gd name="f19" fmla="val 1976"/>
                <a:gd name="f20" fmla="val 984"/>
                <a:gd name="f21" fmla="val 2848"/>
                <a:gd name="f22" fmla="val 1587"/>
                <a:gd name="f23" fmla="val 2970"/>
                <a:gd name="f24" fmla="val 1672"/>
                <a:gd name="f25" fmla="val 3094"/>
                <a:gd name="f26" fmla="val 1758"/>
                <a:gd name="f27" fmla="val 3222"/>
                <a:gd name="f28" fmla="val 1846"/>
                <a:gd name="f29" fmla="val 3352"/>
                <a:gd name="f30" fmla="val 1929"/>
                <a:gd name="f31" fmla="val 3521"/>
                <a:gd name="f32" fmla="val 2033"/>
                <a:gd name="f33" fmla="val 3696"/>
                <a:gd name="f34" fmla="val 2128"/>
                <a:gd name="f35" fmla="val 3873"/>
                <a:gd name="f36" fmla="val 2222"/>
                <a:gd name="f37" fmla="val 5427"/>
                <a:gd name="f38" fmla="val 3054"/>
                <a:gd name="f39" fmla="val 5437"/>
                <a:gd name="f40" fmla="val 3058"/>
                <a:gd name="f41" fmla="val 5445"/>
                <a:gd name="f42" fmla="val 5454"/>
                <a:gd name="f43" fmla="val 5474"/>
                <a:gd name="f44" fmla="val 5494"/>
                <a:gd name="f45" fmla="val 3049"/>
                <a:gd name="f46" fmla="val 5502"/>
                <a:gd name="f47" fmla="val 3029"/>
                <a:gd name="f48" fmla="val 5516"/>
                <a:gd name="f49" fmla="val 3004"/>
                <a:gd name="f50" fmla="val 5505"/>
                <a:gd name="f51" fmla="val 5479"/>
                <a:gd name="f52" fmla="val 2955"/>
                <a:gd name="f53" fmla="val 3921"/>
                <a:gd name="f54" fmla="val 2122"/>
                <a:gd name="f55" fmla="val 3752"/>
                <a:gd name="f56" fmla="val 2031"/>
                <a:gd name="f57" fmla="val 3575"/>
                <a:gd name="f58" fmla="val 1937"/>
                <a:gd name="f59" fmla="val 3410"/>
                <a:gd name="f60" fmla="val 1833"/>
                <a:gd name="f61" fmla="val 3282"/>
                <a:gd name="f62" fmla="val 1753"/>
                <a:gd name="f63" fmla="val 3158"/>
                <a:gd name="f64" fmla="val 1667"/>
                <a:gd name="f65" fmla="val 3034"/>
                <a:gd name="f66" fmla="val 1581"/>
                <a:gd name="f67" fmla="val 2910"/>
                <a:gd name="f68" fmla="val 1496"/>
                <a:gd name="f69" fmla="val 2030"/>
                <a:gd name="f70" fmla="val 889"/>
                <a:gd name="f71" fmla="val 1080"/>
                <a:gd name="f72" fmla="val 386"/>
                <a:gd name="f73" fmla="val 83"/>
                <a:gd name="f74" fmla="val 3"/>
                <a:gd name="f75" fmla="val 77"/>
                <a:gd name="f76" fmla="val 71"/>
                <a:gd name="f77" fmla="*/ f0 1 5517"/>
                <a:gd name="f78" fmla="*/ f1 1 3061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5517"/>
                <a:gd name="f85" fmla="*/ f82 1 3061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5517" h="30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38"/>
                  </a:lnTo>
                  <a:cubicBezTo>
                    <a:pt x="f39" y="f40"/>
                    <a:pt x="f41" y="f4"/>
                    <a:pt x="f42" y="f4"/>
                  </a:cubicBezTo>
                  <a:cubicBezTo>
                    <a:pt x="f43" y="f4"/>
                    <a:pt x="f44" y="f45"/>
                    <a:pt x="f46" y="f47"/>
                  </a:cubicBezTo>
                  <a:cubicBezTo>
                    <a:pt x="f48" y="f49"/>
                    <a:pt x="f50" y="f23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11"/>
                    <a:pt x="f7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4967;p66">
              <a:extLst>
                <a:ext uri="{FF2B5EF4-FFF2-40B4-BE49-F238E27FC236}">
                  <a16:creationId xmlns:a16="http://schemas.microsoft.com/office/drawing/2014/main" id="{7A5B31A9-8C91-4D12-BAB3-9B8373EF1800}"/>
                </a:ext>
              </a:extLst>
            </p:cNvPr>
            <p:cNvSpPr/>
            <p:nvPr/>
          </p:nvSpPr>
          <p:spPr>
            <a:xfrm>
              <a:off x="1311478" y="1707907"/>
              <a:ext cx="37883" cy="149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0"/>
                <a:gd name="f4" fmla="val 5086"/>
                <a:gd name="f5" fmla="val 63"/>
                <a:gd name="f6" fmla="val 56"/>
                <a:gd name="f7" fmla="val 49"/>
                <a:gd name="f8" fmla="val 2"/>
                <a:gd name="f9" fmla="val 42"/>
                <a:gd name="f10" fmla="val 4"/>
                <a:gd name="f11" fmla="val 15"/>
                <a:gd name="f12" fmla="val 16"/>
                <a:gd name="f13" fmla="val 1"/>
                <a:gd name="f14" fmla="val 47"/>
                <a:gd name="f15" fmla="val 14"/>
                <a:gd name="f16" fmla="val 76"/>
                <a:gd name="f17" fmla="val 639"/>
                <a:gd name="f18" fmla="val 1564"/>
                <a:gd name="f19" fmla="val 1032"/>
                <a:gd name="f20" fmla="val 3234"/>
                <a:gd name="f21" fmla="val 1180"/>
                <a:gd name="f22" fmla="val 5036"/>
                <a:gd name="f23" fmla="val 1183"/>
                <a:gd name="f24" fmla="val 5064"/>
                <a:gd name="f25" fmla="val 1207"/>
                <a:gd name="f26" fmla="val 1236"/>
                <a:gd name="f27" fmla="val 1238"/>
                <a:gd name="f28" fmla="val 1268"/>
                <a:gd name="f29" fmla="val 5084"/>
                <a:gd name="f30" fmla="val 5057"/>
                <a:gd name="f31" fmla="val 1288"/>
                <a:gd name="f32" fmla="val 5027"/>
                <a:gd name="f33" fmla="val 1139"/>
                <a:gd name="f34" fmla="val 3213"/>
                <a:gd name="f35" fmla="val 744"/>
                <a:gd name="f36" fmla="val 1534"/>
                <a:gd name="f37" fmla="val 113"/>
                <a:gd name="f38" fmla="val 33"/>
                <a:gd name="f39" fmla="val 106"/>
                <a:gd name="f40" fmla="val 13"/>
                <a:gd name="f41" fmla="val 85"/>
                <a:gd name="f42" fmla="*/ f0 1 1290"/>
                <a:gd name="f43" fmla="*/ f1 1 508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290"/>
                <a:gd name="f50" fmla="*/ f47 1 508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290" h="508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lnTo>
                    <a:pt x="f27" y="f4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4968;p66">
              <a:extLst>
                <a:ext uri="{FF2B5EF4-FFF2-40B4-BE49-F238E27FC236}">
                  <a16:creationId xmlns:a16="http://schemas.microsoft.com/office/drawing/2014/main" id="{6D105B15-3522-4ABD-BE7B-7F91F5FCE669}"/>
                </a:ext>
              </a:extLst>
            </p:cNvPr>
            <p:cNvSpPr/>
            <p:nvPr/>
          </p:nvSpPr>
          <p:spPr>
            <a:xfrm>
              <a:off x="1177436" y="1671550"/>
              <a:ext cx="96103" cy="1168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2"/>
                <a:gd name="f4" fmla="val 3980"/>
                <a:gd name="f5" fmla="val 3209"/>
                <a:gd name="f6" fmla="val 1"/>
                <a:gd name="f7" fmla="val 3191"/>
                <a:gd name="f8" fmla="val 3173"/>
                <a:gd name="f9" fmla="val 10"/>
                <a:gd name="f10" fmla="val 3162"/>
                <a:gd name="f11" fmla="val 28"/>
                <a:gd name="f12" fmla="val 3097"/>
                <a:gd name="f13" fmla="val 137"/>
                <a:gd name="f14" fmla="val 2997"/>
                <a:gd name="f15" fmla="val 227"/>
                <a:gd name="f16" fmla="val 2899"/>
                <a:gd name="f17" fmla="val 314"/>
                <a:gd name="f18" fmla="val 2866"/>
                <a:gd name="f19" fmla="val 344"/>
                <a:gd name="f20" fmla="val 2561"/>
                <a:gd name="f21" fmla="val 619"/>
                <a:gd name="f22" fmla="val 2283"/>
                <a:gd name="f23" fmla="val 926"/>
                <a:gd name="f24" fmla="val 2014"/>
                <a:gd name="f25" fmla="val 1225"/>
                <a:gd name="f26" fmla="val 1456"/>
                <a:gd name="f27" fmla="val 1846"/>
                <a:gd name="f28" fmla="val 1336"/>
                <a:gd name="f29" fmla="val 1979"/>
                <a:gd name="f30" fmla="val 1215"/>
                <a:gd name="f31" fmla="val 2115"/>
                <a:gd name="f32" fmla="val 1110"/>
                <a:gd name="f33" fmla="val 2263"/>
                <a:gd name="f34" fmla="val 987"/>
                <a:gd name="f35" fmla="val 2437"/>
                <a:gd name="f36" fmla="val 889"/>
                <a:gd name="f37" fmla="val 2629"/>
                <a:gd name="f38" fmla="val 795"/>
                <a:gd name="f39" fmla="val 2815"/>
                <a:gd name="f40" fmla="val 727"/>
                <a:gd name="f41" fmla="val 2947"/>
                <a:gd name="f42" fmla="val 658"/>
                <a:gd name="f43" fmla="val 3084"/>
                <a:gd name="f44" fmla="val 580"/>
                <a:gd name="f45" fmla="val 3212"/>
                <a:gd name="f46" fmla="val 426"/>
                <a:gd name="f47" fmla="val 3461"/>
                <a:gd name="f48" fmla="val 240"/>
                <a:gd name="f49" fmla="val 3688"/>
                <a:gd name="f50" fmla="val 25"/>
                <a:gd name="f51" fmla="val 3883"/>
                <a:gd name="f52" fmla="val 3"/>
                <a:gd name="f53" fmla="val 3904"/>
                <a:gd name="f54" fmla="val 3938"/>
                <a:gd name="f55" fmla="val 20"/>
                <a:gd name="f56" fmla="val 3961"/>
                <a:gd name="f57" fmla="val 32"/>
                <a:gd name="f58" fmla="val 3974"/>
                <a:gd name="f59" fmla="val 48"/>
                <a:gd name="f60" fmla="val 3979"/>
                <a:gd name="f61" fmla="val 62"/>
                <a:gd name="f62" fmla="val 76"/>
                <a:gd name="f63" fmla="val 89"/>
                <a:gd name="f64" fmla="val 93"/>
                <a:gd name="f65" fmla="val 3965"/>
                <a:gd name="f66" fmla="val 318"/>
                <a:gd name="f67" fmla="val 3762"/>
                <a:gd name="f68" fmla="val 510"/>
                <a:gd name="f69" fmla="val 3528"/>
                <a:gd name="f70" fmla="val 668"/>
                <a:gd name="f71" fmla="val 3269"/>
                <a:gd name="f72" fmla="val 748"/>
                <a:gd name="f73" fmla="val 3136"/>
                <a:gd name="f74" fmla="val 819"/>
                <a:gd name="f75" fmla="val 2998"/>
                <a:gd name="f76" fmla="val 888"/>
                <a:gd name="f77" fmla="val 2864"/>
                <a:gd name="f78" fmla="val 982"/>
                <a:gd name="f79" fmla="val 2684"/>
                <a:gd name="f80" fmla="val 1079"/>
                <a:gd name="f81" fmla="val 2494"/>
                <a:gd name="f82" fmla="val 1195"/>
                <a:gd name="f83" fmla="val 2325"/>
                <a:gd name="f84" fmla="val 1296"/>
                <a:gd name="f85" fmla="val 2182"/>
                <a:gd name="f86" fmla="val 1416"/>
                <a:gd name="f87" fmla="val 2050"/>
                <a:gd name="f88" fmla="val 1534"/>
                <a:gd name="f89" fmla="val 1919"/>
                <a:gd name="f90" fmla="val 2093"/>
                <a:gd name="f91" fmla="val 1298"/>
                <a:gd name="f92" fmla="val 2360"/>
                <a:gd name="f93" fmla="val 1003"/>
                <a:gd name="f94" fmla="val 2635"/>
                <a:gd name="f95" fmla="val 697"/>
                <a:gd name="f96" fmla="val 2937"/>
                <a:gd name="f97" fmla="val 2970"/>
                <a:gd name="f98" fmla="val 395"/>
                <a:gd name="f99" fmla="val 3074"/>
                <a:gd name="f100" fmla="val 302"/>
                <a:gd name="f101" fmla="val 3181"/>
                <a:gd name="f102" fmla="val 207"/>
                <a:gd name="f103" fmla="val 3255"/>
                <a:gd name="f104" fmla="val 85"/>
                <a:gd name="f105" fmla="val 59"/>
                <a:gd name="f106" fmla="val 3265"/>
                <a:gd name="f107" fmla="val 3238"/>
                <a:gd name="f108" fmla="val 9"/>
                <a:gd name="f109" fmla="val 3229"/>
                <a:gd name="f110" fmla="val 4"/>
                <a:gd name="f111" fmla="val 3219"/>
                <a:gd name="f112" fmla="*/ f0 1 3272"/>
                <a:gd name="f113" fmla="*/ f1 1 3980"/>
                <a:gd name="f114" fmla="val f2"/>
                <a:gd name="f115" fmla="val f3"/>
                <a:gd name="f116" fmla="val f4"/>
                <a:gd name="f117" fmla="+- f116 0 f114"/>
                <a:gd name="f118" fmla="+- f115 0 f114"/>
                <a:gd name="f119" fmla="*/ f118 1 3272"/>
                <a:gd name="f120" fmla="*/ f117 1 3980"/>
                <a:gd name="f121" fmla="*/ f114 1 f119"/>
                <a:gd name="f122" fmla="*/ f115 1 f119"/>
                <a:gd name="f123" fmla="*/ f114 1 f120"/>
                <a:gd name="f124" fmla="*/ f116 1 f120"/>
                <a:gd name="f125" fmla="*/ f121 f112 1"/>
                <a:gd name="f126" fmla="*/ f122 f112 1"/>
                <a:gd name="f127" fmla="*/ f124 f113 1"/>
                <a:gd name="f128" fmla="*/ f123 f1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5" t="f128" r="f126" b="f127"/>
              <a:pathLst>
                <a:path w="3272" h="398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6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58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lnTo>
                    <a:pt x="f90" y="f91"/>
                  </a:lnTo>
                  <a:cubicBezTo>
                    <a:pt x="f92" y="f93"/>
                    <a:pt x="f94" y="f95"/>
                    <a:pt x="f96" y="f46"/>
                  </a:cubicBezTo>
                  <a:lnTo>
                    <a:pt x="f97" y="f98"/>
                  </a:lnTo>
                  <a:cubicBezTo>
                    <a:pt x="f99" y="f100"/>
                    <a:pt x="f101" y="f102"/>
                    <a:pt x="f103" y="f104"/>
                  </a:cubicBezTo>
                  <a:cubicBezTo>
                    <a:pt x="f3" y="f105"/>
                    <a:pt x="f106" y="f50"/>
                    <a:pt x="f107" y="f108"/>
                  </a:cubicBezTo>
                  <a:cubicBezTo>
                    <a:pt x="f109" y="f110"/>
                    <a:pt x="f11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4969;p66">
              <a:extLst>
                <a:ext uri="{FF2B5EF4-FFF2-40B4-BE49-F238E27FC236}">
                  <a16:creationId xmlns:a16="http://schemas.microsoft.com/office/drawing/2014/main" id="{258BD277-DBB3-44DB-81A1-C055225991C7}"/>
                </a:ext>
              </a:extLst>
            </p:cNvPr>
            <p:cNvSpPr/>
            <p:nvPr/>
          </p:nvSpPr>
          <p:spPr>
            <a:xfrm>
              <a:off x="690454" y="2082756"/>
              <a:ext cx="66175" cy="2169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53"/>
                <a:gd name="f4" fmla="val 7386"/>
                <a:gd name="f5" fmla="val 60"/>
                <a:gd name="f6" fmla="val 1"/>
                <a:gd name="f7" fmla="val 57"/>
                <a:gd name="f8" fmla="val 55"/>
                <a:gd name="f9" fmla="val 52"/>
                <a:gd name="f10" fmla="val 22"/>
                <a:gd name="f11" fmla="val 7"/>
                <a:gd name="f12" fmla="val 34"/>
                <a:gd name="f13" fmla="val 5"/>
                <a:gd name="f14" fmla="val 64"/>
                <a:gd name="f15" fmla="val 339"/>
                <a:gd name="f16" fmla="val 2320"/>
                <a:gd name="f17" fmla="val 401"/>
                <a:gd name="f18" fmla="val 2731"/>
                <a:gd name="f19" fmla="val 465"/>
                <a:gd name="f20" fmla="val 3156"/>
                <a:gd name="f21" fmla="val 574"/>
                <a:gd name="f22" fmla="val 3566"/>
                <a:gd name="f23" fmla="val 671"/>
                <a:gd name="f24" fmla="val 3923"/>
                <a:gd name="f25" fmla="val 809"/>
                <a:gd name="f26" fmla="val 4284"/>
                <a:gd name="f27" fmla="val 922"/>
                <a:gd name="f28" fmla="val 4571"/>
                <a:gd name="f29" fmla="val 1274"/>
                <a:gd name="f30" fmla="val 5483"/>
                <a:gd name="f31" fmla="val 1660"/>
                <a:gd name="f32" fmla="val 6450"/>
                <a:gd name="f33" fmla="val 2140"/>
                <a:gd name="f34" fmla="val 7357"/>
                <a:gd name="f35" fmla="val 2148"/>
                <a:gd name="f36" fmla="val 7376"/>
                <a:gd name="f37" fmla="val 2168"/>
                <a:gd name="f38" fmla="val 7385"/>
                <a:gd name="f39" fmla="val 2188"/>
                <a:gd name="f40" fmla="val 2196"/>
                <a:gd name="f41" fmla="val 2205"/>
                <a:gd name="f42" fmla="val 7384"/>
                <a:gd name="f43" fmla="val 2215"/>
                <a:gd name="f44" fmla="val 7381"/>
                <a:gd name="f45" fmla="val 2241"/>
                <a:gd name="f46" fmla="val 7367"/>
                <a:gd name="f47" fmla="val 2252"/>
                <a:gd name="f48" fmla="val 7333"/>
                <a:gd name="f49" fmla="val 2238"/>
                <a:gd name="f50" fmla="val 7306"/>
                <a:gd name="f51" fmla="val 1759"/>
                <a:gd name="f52" fmla="val 6403"/>
                <a:gd name="f53" fmla="val 1376"/>
                <a:gd name="f54" fmla="val 5440"/>
                <a:gd name="f55" fmla="val 1024"/>
                <a:gd name="f56" fmla="val 4533"/>
                <a:gd name="f57" fmla="val 915"/>
                <a:gd name="f58" fmla="val 4245"/>
                <a:gd name="f59" fmla="val 778"/>
                <a:gd name="f60" fmla="val 3889"/>
                <a:gd name="f61" fmla="val 681"/>
                <a:gd name="f62" fmla="val 3538"/>
                <a:gd name="f63" fmla="val 572"/>
                <a:gd name="f64" fmla="val 3134"/>
                <a:gd name="f65" fmla="val 509"/>
                <a:gd name="f66" fmla="val 2712"/>
                <a:gd name="f67" fmla="val 449"/>
                <a:gd name="f68" fmla="val 2304"/>
                <a:gd name="f69" fmla="val 114"/>
                <a:gd name="f70" fmla="val 48"/>
                <a:gd name="f71" fmla="val 109"/>
                <a:gd name="f72" fmla="val 20"/>
                <a:gd name="f73" fmla="val 88"/>
                <a:gd name="f74" fmla="*/ f0 1 2253"/>
                <a:gd name="f75" fmla="*/ f1 1 738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2253"/>
                <a:gd name="f82" fmla="*/ f79 1 738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253" h="7386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2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lnTo>
                    <a:pt x="f69" y="f70"/>
                  </a:lnTo>
                  <a:cubicBezTo>
                    <a:pt x="f71" y="f72"/>
                    <a:pt x="f7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4970;p66">
              <a:extLst>
                <a:ext uri="{FF2B5EF4-FFF2-40B4-BE49-F238E27FC236}">
                  <a16:creationId xmlns:a16="http://schemas.microsoft.com/office/drawing/2014/main" id="{BE4A15D7-C5D4-4BE1-8BA3-0C4B4CBD1E12}"/>
                </a:ext>
              </a:extLst>
            </p:cNvPr>
            <p:cNvSpPr/>
            <p:nvPr/>
          </p:nvSpPr>
          <p:spPr>
            <a:xfrm>
              <a:off x="715417" y="2137739"/>
              <a:ext cx="27111" cy="963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3"/>
                <a:gd name="f4" fmla="val 3282"/>
                <a:gd name="f5" fmla="val 56"/>
                <a:gd name="f6" fmla="val 54"/>
                <a:gd name="f7" fmla="val 52"/>
                <a:gd name="f8" fmla="val 1"/>
                <a:gd name="f9" fmla="val 51"/>
                <a:gd name="f10" fmla="val 22"/>
                <a:gd name="f11" fmla="val 6"/>
                <a:gd name="f12" fmla="val 33"/>
                <a:gd name="f13" fmla="val 4"/>
                <a:gd name="f14" fmla="val 63"/>
                <a:gd name="f15" fmla="val 149"/>
                <a:gd name="f16" fmla="val 1151"/>
                <a:gd name="f17" fmla="val 419"/>
                <a:gd name="f18" fmla="val 2221"/>
                <a:gd name="f19" fmla="val 810"/>
                <a:gd name="f20" fmla="val 3246"/>
                <a:gd name="f21" fmla="val 818"/>
                <a:gd name="f22" fmla="val 3268"/>
                <a:gd name="f23" fmla="val 839"/>
                <a:gd name="f24" fmla="val 861"/>
                <a:gd name="f25" fmla="val 868"/>
                <a:gd name="f26" fmla="val 874"/>
                <a:gd name="f27" fmla="val 881"/>
                <a:gd name="f28" fmla="val 3276"/>
                <a:gd name="f29" fmla="val 908"/>
                <a:gd name="f30" fmla="val 3266"/>
                <a:gd name="f31" fmla="val 922"/>
                <a:gd name="f32" fmla="val 3233"/>
                <a:gd name="f33" fmla="val 912"/>
                <a:gd name="f34" fmla="val 3205"/>
                <a:gd name="f35" fmla="val 526"/>
                <a:gd name="f36" fmla="val 2188"/>
                <a:gd name="f37" fmla="val 257"/>
                <a:gd name="f38" fmla="val 1126"/>
                <a:gd name="f39" fmla="val 113"/>
                <a:gd name="f40" fmla="val 48"/>
                <a:gd name="f41" fmla="val 108"/>
                <a:gd name="f42" fmla="val 21"/>
                <a:gd name="f43" fmla="val 85"/>
                <a:gd name="f44" fmla="*/ f0 1 923"/>
                <a:gd name="f45" fmla="*/ f1 1 3282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923"/>
                <a:gd name="f52" fmla="*/ f49 1 3282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923" h="328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8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4971;p66">
              <a:extLst>
                <a:ext uri="{FF2B5EF4-FFF2-40B4-BE49-F238E27FC236}">
                  <a16:creationId xmlns:a16="http://schemas.microsoft.com/office/drawing/2014/main" id="{5DEAFAC4-5E82-4C61-A2F9-3BE2AABEBD6F}"/>
                </a:ext>
              </a:extLst>
            </p:cNvPr>
            <p:cNvSpPr/>
            <p:nvPr/>
          </p:nvSpPr>
          <p:spPr>
            <a:xfrm>
              <a:off x="712738" y="2112126"/>
              <a:ext cx="4050" cy="122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"/>
                <a:gd name="f4" fmla="val 416"/>
                <a:gd name="f5" fmla="val 59"/>
                <a:gd name="f6" fmla="val 1"/>
                <a:gd name="f7" fmla="val 57"/>
                <a:gd name="f8" fmla="val 54"/>
                <a:gd name="f9" fmla="val 52"/>
                <a:gd name="f10" fmla="val 22"/>
                <a:gd name="f11" fmla="val 3"/>
                <a:gd name="f12" fmla="val 30"/>
                <a:gd name="f13" fmla="val 60"/>
                <a:gd name="f14" fmla="val 28"/>
                <a:gd name="f15" fmla="val 366"/>
                <a:gd name="f16" fmla="val 32"/>
                <a:gd name="f17" fmla="val 394"/>
                <a:gd name="f18" fmla="val 55"/>
                <a:gd name="f19" fmla="val 83"/>
                <a:gd name="f20" fmla="val 86"/>
                <a:gd name="f21" fmla="val 116"/>
                <a:gd name="f22" fmla="val 414"/>
                <a:gd name="f23" fmla="val 137"/>
                <a:gd name="f24" fmla="val 387"/>
                <a:gd name="f25" fmla="val 136"/>
                <a:gd name="f26" fmla="val 357"/>
                <a:gd name="f27" fmla="val 112"/>
                <a:gd name="f28" fmla="val 51"/>
                <a:gd name="f29" fmla="val 110"/>
                <a:gd name="f30" fmla="val 87"/>
                <a:gd name="f31" fmla="*/ f0 1 138"/>
                <a:gd name="f32" fmla="*/ f1 1 416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38"/>
                <a:gd name="f39" fmla="*/ f36 1 416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38" h="416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1" y="f13"/>
                  </a:cubicBezTo>
                  <a:lnTo>
                    <a:pt x="f14" y="f15"/>
                  </a:lnTo>
                  <a:cubicBezTo>
                    <a:pt x="f16" y="f17"/>
                    <a:pt x="f18" y="f4"/>
                    <a:pt x="f19" y="f4"/>
                  </a:cubicBezTo>
                  <a:lnTo>
                    <a:pt x="f20" y="f4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10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4972;p66">
              <a:extLst>
                <a:ext uri="{FF2B5EF4-FFF2-40B4-BE49-F238E27FC236}">
                  <a16:creationId xmlns:a16="http://schemas.microsoft.com/office/drawing/2014/main" id="{384BE40D-AB2F-4035-9A68-ADC534D3E85F}"/>
                </a:ext>
              </a:extLst>
            </p:cNvPr>
            <p:cNvSpPr/>
            <p:nvPr/>
          </p:nvSpPr>
          <p:spPr>
            <a:xfrm>
              <a:off x="688689" y="1957026"/>
              <a:ext cx="17593" cy="1121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9"/>
                <a:gd name="f4" fmla="val 3817"/>
                <a:gd name="f5" fmla="val 539"/>
                <a:gd name="f6" fmla="val 1"/>
                <a:gd name="f7" fmla="val 515"/>
                <a:gd name="f8" fmla="val 491"/>
                <a:gd name="f9" fmla="val 18"/>
                <a:gd name="f10" fmla="val 485"/>
                <a:gd name="f11" fmla="val 41"/>
                <a:gd name="f12" fmla="val 146"/>
                <a:gd name="f13" fmla="val 1253"/>
                <a:gd name="f14" fmla="val 2507"/>
                <a:gd name="f15" fmla="val 55"/>
                <a:gd name="f16" fmla="val 3765"/>
                <a:gd name="f17" fmla="val 56"/>
                <a:gd name="f18" fmla="val 3794"/>
                <a:gd name="f19" fmla="val 82"/>
                <a:gd name="f20" fmla="val 110"/>
                <a:gd name="f21" fmla="val 113"/>
                <a:gd name="f22" fmla="val 143"/>
                <a:gd name="f23" fmla="val 3815"/>
                <a:gd name="f24" fmla="val 167"/>
                <a:gd name="f25" fmla="val 3790"/>
                <a:gd name="f26" fmla="val 164"/>
                <a:gd name="f27" fmla="val 3760"/>
                <a:gd name="f28" fmla="val 2514"/>
                <a:gd name="f29" fmla="val 254"/>
                <a:gd name="f30" fmla="val 1273"/>
                <a:gd name="f31" fmla="val 590"/>
                <a:gd name="f32" fmla="val 71"/>
                <a:gd name="f33" fmla="val 43"/>
                <a:gd name="f34" fmla="val 582"/>
                <a:gd name="f35" fmla="val 13"/>
                <a:gd name="f36" fmla="val 553"/>
                <a:gd name="f37" fmla="val 3"/>
                <a:gd name="f38" fmla="val 548"/>
                <a:gd name="f39" fmla="val 2"/>
                <a:gd name="f40" fmla="val 544"/>
                <a:gd name="f41" fmla="*/ f0 1 599"/>
                <a:gd name="f42" fmla="*/ f1 1 381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599"/>
                <a:gd name="f49" fmla="*/ f46 1 381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99" h="38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0" y="f28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8" name="Google Shape;4973;p66">
              <a:extLst>
                <a:ext uri="{FF2B5EF4-FFF2-40B4-BE49-F238E27FC236}">
                  <a16:creationId xmlns:a16="http://schemas.microsoft.com/office/drawing/2014/main" id="{14DC6691-914F-4DD1-B2DC-A27227E57413}"/>
                </a:ext>
              </a:extLst>
            </p:cNvPr>
            <p:cNvSpPr/>
            <p:nvPr/>
          </p:nvSpPr>
          <p:spPr>
            <a:xfrm>
              <a:off x="707014" y="1931267"/>
              <a:ext cx="5870" cy="105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0"/>
                <a:gd name="f4" fmla="val 358"/>
                <a:gd name="f5" fmla="val 138"/>
                <a:gd name="f6" fmla="val 114"/>
                <a:gd name="f7" fmla="val 93"/>
                <a:gd name="f8" fmla="val 15"/>
                <a:gd name="f9" fmla="val 86"/>
                <a:gd name="f10" fmla="val 38"/>
                <a:gd name="f11" fmla="val 9"/>
                <a:gd name="f12" fmla="val 288"/>
                <a:gd name="f13" fmla="val 316"/>
                <a:gd name="f14" fmla="val 16"/>
                <a:gd name="f15" fmla="val 346"/>
                <a:gd name="f16" fmla="val 45"/>
                <a:gd name="f17" fmla="val 356"/>
                <a:gd name="f18" fmla="val 50"/>
                <a:gd name="f19" fmla="val 357"/>
                <a:gd name="f20" fmla="val 56"/>
                <a:gd name="f21" fmla="val 60"/>
                <a:gd name="f22" fmla="val 84"/>
                <a:gd name="f23" fmla="val 104"/>
                <a:gd name="f24" fmla="val 343"/>
                <a:gd name="f25" fmla="val 112"/>
                <a:gd name="f26" fmla="val 322"/>
                <a:gd name="f27" fmla="val 190"/>
                <a:gd name="f28" fmla="val 72"/>
                <a:gd name="f29" fmla="val 43"/>
                <a:gd name="f30" fmla="val 183"/>
                <a:gd name="f31" fmla="val 11"/>
                <a:gd name="f32" fmla="val 154"/>
                <a:gd name="f33" fmla="val 3"/>
                <a:gd name="f34" fmla="val 149"/>
                <a:gd name="f35" fmla="val 1"/>
                <a:gd name="f36" fmla="val 143"/>
                <a:gd name="f37" fmla="*/ f0 1 200"/>
                <a:gd name="f38" fmla="*/ f1 1 35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00"/>
                <a:gd name="f45" fmla="*/ f42 1 35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00" h="3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4" y="f15"/>
                    <a:pt x="f16" y="f17"/>
                  </a:cubicBezTo>
                  <a:cubicBezTo>
                    <a:pt x="f18" y="f19"/>
                    <a:pt x="f20" y="f19"/>
                    <a:pt x="f21" y="f19"/>
                  </a:cubicBezTo>
                  <a:cubicBezTo>
                    <a:pt x="f22" y="f19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9" name="Google Shape;4974;p66">
              <a:extLst>
                <a:ext uri="{FF2B5EF4-FFF2-40B4-BE49-F238E27FC236}">
                  <a16:creationId xmlns:a16="http://schemas.microsoft.com/office/drawing/2014/main" id="{D4A8589D-1DE4-47A7-872D-B23960A11D78}"/>
                </a:ext>
              </a:extLst>
            </p:cNvPr>
            <p:cNvSpPr/>
            <p:nvPr/>
          </p:nvSpPr>
          <p:spPr>
            <a:xfrm>
              <a:off x="769833" y="2324240"/>
              <a:ext cx="6373" cy="76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7"/>
                <a:gd name="f4" fmla="val 259"/>
                <a:gd name="f5" fmla="val 63"/>
                <a:gd name="f6" fmla="val 54"/>
                <a:gd name="f7" fmla="val 44"/>
                <a:gd name="f8" fmla="val 3"/>
                <a:gd name="f9" fmla="val 35"/>
                <a:gd name="f10" fmla="val 8"/>
                <a:gd name="f11" fmla="val 10"/>
                <a:gd name="f12" fmla="val 22"/>
                <a:gd name="f13" fmla="val 56"/>
                <a:gd name="f14" fmla="val 18"/>
                <a:gd name="f15" fmla="val 82"/>
                <a:gd name="f16" fmla="val 107"/>
                <a:gd name="f17" fmla="val 232"/>
                <a:gd name="f18" fmla="val 117"/>
                <a:gd name="f19" fmla="val 250"/>
                <a:gd name="f20" fmla="val 136"/>
                <a:gd name="f21" fmla="val 154"/>
                <a:gd name="f22" fmla="val 163"/>
                <a:gd name="f23" fmla="val 173"/>
                <a:gd name="f24" fmla="val 256"/>
                <a:gd name="f25" fmla="val 183"/>
                <a:gd name="f26" fmla="val 207"/>
                <a:gd name="f27" fmla="val 236"/>
                <a:gd name="f28" fmla="val 202"/>
                <a:gd name="f29" fmla="val 200"/>
                <a:gd name="f30" fmla="val 175"/>
                <a:gd name="f31" fmla="val 110"/>
                <a:gd name="f32" fmla="val 25"/>
                <a:gd name="f33" fmla="val 99"/>
                <a:gd name="f34" fmla="val 9"/>
                <a:gd name="f35" fmla="*/ f0 1 217"/>
                <a:gd name="f36" fmla="*/ f1 1 259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217"/>
                <a:gd name="f43" fmla="*/ f40 1 259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217" h="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19"/>
                  </a:cubicBezTo>
                  <a:cubicBezTo>
                    <a:pt x="f26" y="f27"/>
                    <a:pt x="f3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0" name="Google Shape;4975;p66">
              <a:extLst>
                <a:ext uri="{FF2B5EF4-FFF2-40B4-BE49-F238E27FC236}">
                  <a16:creationId xmlns:a16="http://schemas.microsoft.com/office/drawing/2014/main" id="{53DFA558-527F-426F-B9EF-3EBA32B8066E}"/>
                </a:ext>
              </a:extLst>
            </p:cNvPr>
            <p:cNvSpPr/>
            <p:nvPr/>
          </p:nvSpPr>
          <p:spPr>
            <a:xfrm>
              <a:off x="801499" y="2368762"/>
              <a:ext cx="7397" cy="88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"/>
                <a:gd name="f4" fmla="val 303"/>
                <a:gd name="f5" fmla="val 61"/>
                <a:gd name="f6" fmla="val 1"/>
                <a:gd name="f7" fmla="val 51"/>
                <a:gd name="f8" fmla="val 41"/>
                <a:gd name="f9" fmla="val 4"/>
                <a:gd name="f10" fmla="val 32"/>
                <a:gd name="f11" fmla="val 10"/>
                <a:gd name="f12" fmla="val 5"/>
                <a:gd name="f13" fmla="val 29"/>
                <a:gd name="f14" fmla="val 16"/>
                <a:gd name="f15" fmla="val 87"/>
                <a:gd name="f16" fmla="val 143"/>
                <a:gd name="f17" fmla="val 278"/>
                <a:gd name="f18" fmla="val 153"/>
                <a:gd name="f19" fmla="val 293"/>
                <a:gd name="f20" fmla="val 171"/>
                <a:gd name="f21" fmla="val 302"/>
                <a:gd name="f22" fmla="val 189"/>
                <a:gd name="f23" fmla="val 198"/>
                <a:gd name="f24" fmla="val 210"/>
                <a:gd name="f25" fmla="val 299"/>
                <a:gd name="f26" fmla="val 218"/>
                <a:gd name="f27" fmla="val 245"/>
                <a:gd name="f28" fmla="val 275"/>
                <a:gd name="f29" fmla="val 251"/>
                <a:gd name="f30" fmla="val 242"/>
                <a:gd name="f31" fmla="val 234"/>
                <a:gd name="f32" fmla="val 217"/>
                <a:gd name="f33" fmla="val 109"/>
                <a:gd name="f34" fmla="val 26"/>
                <a:gd name="f35" fmla="val 97"/>
                <a:gd name="f36" fmla="val 79"/>
                <a:gd name="f37" fmla="*/ f0 1 252"/>
                <a:gd name="f38" fmla="*/ f1 1 303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52"/>
                <a:gd name="f45" fmla="*/ f42 1 303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52" h="30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5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19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11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1" name="Google Shape;4976;p66">
            <a:extLst>
              <a:ext uri="{FF2B5EF4-FFF2-40B4-BE49-F238E27FC236}">
                <a16:creationId xmlns:a16="http://schemas.microsoft.com/office/drawing/2014/main" id="{43C7314B-CD13-4DA9-B2E2-FDA2F0366B70}"/>
              </a:ext>
            </a:extLst>
          </p:cNvPr>
          <p:cNvGrpSpPr/>
          <p:nvPr/>
        </p:nvGrpSpPr>
        <p:grpSpPr>
          <a:xfrm>
            <a:off x="8443935" y="4509573"/>
            <a:ext cx="383252" cy="360045"/>
            <a:chOff x="8443935" y="4509573"/>
            <a:chExt cx="383252" cy="360045"/>
          </a:xfrm>
        </p:grpSpPr>
        <p:sp>
          <p:nvSpPr>
            <p:cNvPr id="122" name="Google Shape;4977;p66">
              <a:extLst>
                <a:ext uri="{FF2B5EF4-FFF2-40B4-BE49-F238E27FC236}">
                  <a16:creationId xmlns:a16="http://schemas.microsoft.com/office/drawing/2014/main" id="{87CF80B9-8CD4-4A23-888E-314386B366F4}"/>
                </a:ext>
              </a:extLst>
            </p:cNvPr>
            <p:cNvSpPr/>
            <p:nvPr/>
          </p:nvSpPr>
          <p:spPr>
            <a:xfrm rot="10799991">
              <a:off x="8443935" y="4509573"/>
              <a:ext cx="383252" cy="360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049"/>
                <a:gd name="f4" fmla="val 12259"/>
                <a:gd name="f5" fmla="val 2686"/>
                <a:gd name="f6" fmla="val 1555"/>
                <a:gd name="f7" fmla="val 577"/>
                <a:gd name="f8" fmla="val 843"/>
                <a:gd name="f9" fmla="val 412"/>
                <a:gd name="f10" fmla="val 1954"/>
                <a:gd name="f11" fmla="val 365"/>
                <a:gd name="f12" fmla="val 2257"/>
                <a:gd name="f13" fmla="val 5051"/>
                <a:gd name="f14" fmla="val 1615"/>
                <a:gd name="f15" fmla="val 9065"/>
                <a:gd name="f16" fmla="val 2465"/>
                <a:gd name="f17" fmla="val 11184"/>
                <a:gd name="f18" fmla="val 3682"/>
                <a:gd name="f19" fmla="val 5225"/>
                <a:gd name="f20" fmla="val 5282"/>
                <a:gd name="f21" fmla="val 5339"/>
                <a:gd name="f22" fmla="val 5384"/>
                <a:gd name="f23" fmla="val 12257"/>
                <a:gd name="f24" fmla="val 7258"/>
                <a:gd name="f25" fmla="val 12158"/>
                <a:gd name="f26" fmla="val 8398"/>
                <a:gd name="f27" fmla="val 10449"/>
                <a:gd name="f28" fmla="val 9078"/>
                <a:gd name="f29" fmla="val 8707"/>
                <a:gd name="f30" fmla="val 10745"/>
                <a:gd name="f31" fmla="val 7999"/>
                <a:gd name="f32" fmla="val 13048"/>
                <a:gd name="f33" fmla="val 6689"/>
                <a:gd name="f34" fmla="val 12726"/>
                <a:gd name="f35" fmla="val 4355"/>
                <a:gd name="f36" fmla="val 12399"/>
                <a:gd name="f37" fmla="val 1968"/>
                <a:gd name="f38" fmla="val 9607"/>
                <a:gd name="f39" fmla="val 1107"/>
                <a:gd name="f40" fmla="val 6922"/>
                <a:gd name="f41" fmla="val 580"/>
                <a:gd name="f42" fmla="val 5027"/>
                <a:gd name="f43" fmla="val 207"/>
                <a:gd name="f44" fmla="val 3162"/>
                <a:gd name="f45" fmla="val 34"/>
                <a:gd name="f46" fmla="val 2901"/>
                <a:gd name="f47" fmla="val 11"/>
                <a:gd name="f48" fmla="val 2799"/>
                <a:gd name="f49" fmla="*/ f0 1 13049"/>
                <a:gd name="f50" fmla="*/ f1 1 1225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3049"/>
                <a:gd name="f57" fmla="*/ f54 1 1225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3049" h="12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4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lnTo>
                    <a:pt x="f48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3" name="Google Shape;4978;p66">
              <a:extLst>
                <a:ext uri="{FF2B5EF4-FFF2-40B4-BE49-F238E27FC236}">
                  <a16:creationId xmlns:a16="http://schemas.microsoft.com/office/drawing/2014/main" id="{C0558B5F-1B60-4088-BB39-2882536F8165}"/>
                </a:ext>
              </a:extLst>
            </p:cNvPr>
            <p:cNvSpPr/>
            <p:nvPr/>
          </p:nvSpPr>
          <p:spPr>
            <a:xfrm rot="10799991">
              <a:off x="8521119" y="4578702"/>
              <a:ext cx="226798" cy="2215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2"/>
                <a:gd name="f4" fmla="val 7543"/>
                <a:gd name="f5" fmla="val 184"/>
                <a:gd name="f6" fmla="val 1089"/>
                <a:gd name="f7" fmla="val 242"/>
                <a:gd name="f8" fmla="val 1344"/>
                <a:gd name="f9" fmla="val 319"/>
                <a:gd name="f10" fmla="val 1593"/>
                <a:gd name="f11" fmla="val 410"/>
                <a:gd name="f12" fmla="val 1835"/>
                <a:gd name="f13" fmla="val 315"/>
                <a:gd name="f14" fmla="val 1594"/>
                <a:gd name="f15" fmla="val 241"/>
                <a:gd name="f16" fmla="val 5453"/>
                <a:gd name="f17" fmla="val 3733"/>
                <a:gd name="f18" fmla="val 5319"/>
                <a:gd name="f19" fmla="val 3776"/>
                <a:gd name="f20" fmla="val 5184"/>
                <a:gd name="f21" fmla="val 3812"/>
                <a:gd name="f22" fmla="val 5043"/>
                <a:gd name="f23" fmla="val 3837"/>
                <a:gd name="f24" fmla="val 5182"/>
                <a:gd name="f25" fmla="val 3810"/>
                <a:gd name="f26" fmla="val 5318"/>
                <a:gd name="f27" fmla="val 3775"/>
                <a:gd name="f28" fmla="val 98"/>
                <a:gd name="f29" fmla="val 91"/>
                <a:gd name="f30" fmla="val 85"/>
                <a:gd name="f31" fmla="val 2"/>
                <a:gd name="f32" fmla="val 80"/>
                <a:gd name="f33" fmla="val 6"/>
                <a:gd name="f34" fmla="val 73"/>
                <a:gd name="f35" fmla="val 8"/>
                <a:gd name="f36" fmla="val 67"/>
                <a:gd name="f37" fmla="val 12"/>
                <a:gd name="f38" fmla="val 63"/>
                <a:gd name="f39" fmla="val 15"/>
                <a:gd name="f40" fmla="val 60"/>
                <a:gd name="f41" fmla="val 16"/>
                <a:gd name="f42" fmla="val 50"/>
                <a:gd name="f43" fmla="val 28"/>
                <a:gd name="f44" fmla="val 47"/>
                <a:gd name="f45" fmla="val 41"/>
                <a:gd name="f46" fmla="val 56"/>
                <a:gd name="f47" fmla="val 405"/>
                <a:gd name="f48" fmla="val 108"/>
                <a:gd name="f49" fmla="val 748"/>
                <a:gd name="f50" fmla="val 150"/>
                <a:gd name="f51" fmla="val 952"/>
                <a:gd name="f52" fmla="val 125"/>
                <a:gd name="f53" fmla="val 810"/>
                <a:gd name="f54" fmla="val 104"/>
                <a:gd name="f55" fmla="val 664"/>
                <a:gd name="f56" fmla="val 100"/>
                <a:gd name="f57" fmla="val 639"/>
                <a:gd name="f58" fmla="val 76"/>
                <a:gd name="f59" fmla="val 620"/>
                <a:gd name="f60" fmla="val 48"/>
                <a:gd name="f61" fmla="val 36"/>
                <a:gd name="f62" fmla="val 622"/>
                <a:gd name="f63" fmla="val 23"/>
                <a:gd name="f64" fmla="val 629"/>
                <a:gd name="f65" fmla="val 14"/>
                <a:gd name="f66" fmla="val 647"/>
                <a:gd name="f67" fmla="val 660"/>
                <a:gd name="f68" fmla="val 674"/>
                <a:gd name="f69" fmla="val 885"/>
                <a:gd name="f70" fmla="val 7"/>
                <a:gd name="f71" fmla="val 1151"/>
                <a:gd name="f72" fmla="val 30"/>
                <a:gd name="f73" fmla="val 1466"/>
                <a:gd name="f74" fmla="val 111"/>
                <a:gd name="f75" fmla="val 2483"/>
                <a:gd name="f76" fmla="val 367"/>
                <a:gd name="f77" fmla="val 4002"/>
                <a:gd name="f78" fmla="val 1097"/>
                <a:gd name="f79" fmla="val 5824"/>
                <a:gd name="f80" fmla="val 1551"/>
                <a:gd name="f81" fmla="val 6948"/>
                <a:gd name="f82" fmla="val 2044"/>
                <a:gd name="f83" fmla="val 7542"/>
                <a:gd name="f84" fmla="val 2528"/>
                <a:gd name="f85" fmla="val 2539"/>
                <a:gd name="f86" fmla="val 2550"/>
                <a:gd name="f87" fmla="val 2561"/>
                <a:gd name="f88" fmla="val 7541"/>
                <a:gd name="f89" fmla="val 2774"/>
                <a:gd name="f90" fmla="val 7531"/>
                <a:gd name="f91" fmla="val 2995"/>
                <a:gd name="f92" fmla="val 7408"/>
                <a:gd name="f93" fmla="val 3217"/>
                <a:gd name="f94" fmla="val 7173"/>
                <a:gd name="f95" fmla="val 3633"/>
                <a:gd name="f96" fmla="val 6734"/>
                <a:gd name="f97" fmla="val 3996"/>
                <a:gd name="f98" fmla="val 5966"/>
                <a:gd name="f99" fmla="val 4241"/>
                <a:gd name="f100" fmla="val 5325"/>
                <a:gd name="f101" fmla="val 4244"/>
                <a:gd name="f102" fmla="val 5317"/>
                <a:gd name="f103" fmla="val 4245"/>
                <a:gd name="f104" fmla="val 5311"/>
                <a:gd name="f105" fmla="val 4250"/>
                <a:gd name="f106" fmla="val 5304"/>
                <a:gd name="f107" fmla="val 4264"/>
                <a:gd name="f108" fmla="val 5264"/>
                <a:gd name="f109" fmla="val 4278"/>
                <a:gd name="f110" fmla="val 5227"/>
                <a:gd name="f111" fmla="val 4292"/>
                <a:gd name="f112" fmla="val 5192"/>
                <a:gd name="f113" fmla="val 4308"/>
                <a:gd name="f114" fmla="val 5155"/>
                <a:gd name="f115" fmla="val 4319"/>
                <a:gd name="f116" fmla="val 5120"/>
                <a:gd name="f117" fmla="val 4327"/>
                <a:gd name="f118" fmla="val 5096"/>
                <a:gd name="f119" fmla="val 4332"/>
                <a:gd name="f120" fmla="val 5079"/>
                <a:gd name="f121" fmla="val 4337"/>
                <a:gd name="f122" fmla="val 5065"/>
                <a:gd name="f123" fmla="val 4342"/>
                <a:gd name="f124" fmla="val 5055"/>
                <a:gd name="f125" fmla="val 4345"/>
                <a:gd name="f126" fmla="val 5046"/>
                <a:gd name="f127" fmla="val 4344"/>
                <a:gd name="f128" fmla="val 5041"/>
                <a:gd name="f129" fmla="val 4346"/>
                <a:gd name="f130" fmla="val 5036"/>
                <a:gd name="f131" fmla="val 5034"/>
                <a:gd name="f132" fmla="val 4408"/>
                <a:gd name="f133" fmla="val 4861"/>
                <a:gd name="f134" fmla="val 4456"/>
                <a:gd name="f135" fmla="val 4702"/>
                <a:gd name="f136" fmla="val 4493"/>
                <a:gd name="f137" fmla="val 4576"/>
                <a:gd name="f138" fmla="val 4497"/>
                <a:gd name="f139" fmla="val 4566"/>
                <a:gd name="f140" fmla="val 4500"/>
                <a:gd name="f141" fmla="val 4559"/>
                <a:gd name="f142" fmla="val 4506"/>
                <a:gd name="f143" fmla="val 4552"/>
                <a:gd name="f144" fmla="val 4509"/>
                <a:gd name="f145" fmla="val 4548"/>
                <a:gd name="f146" fmla="val 4519"/>
                <a:gd name="f147" fmla="val 4544"/>
                <a:gd name="f148" fmla="val 4526"/>
                <a:gd name="f149" fmla="val 4541"/>
                <a:gd name="f150" fmla="val 5392"/>
                <a:gd name="f151" fmla="val 4218"/>
                <a:gd name="f152" fmla="val 6085"/>
                <a:gd name="f153" fmla="val 3901"/>
                <a:gd name="f154" fmla="val 6598"/>
                <a:gd name="f155" fmla="val 3598"/>
                <a:gd name="f156" fmla="val 6944"/>
                <a:gd name="f157" fmla="val 3392"/>
                <a:gd name="f158" fmla="val 7212"/>
                <a:gd name="f159" fmla="val 3192"/>
                <a:gd name="f160" fmla="val 7394"/>
                <a:gd name="f161" fmla="val 2998"/>
                <a:gd name="f162" fmla="val 7622"/>
                <a:gd name="f163" fmla="val 2758"/>
                <a:gd name="f164" fmla="val 2526"/>
                <a:gd name="f165" fmla="val 7693"/>
                <a:gd name="f166" fmla="val 2309"/>
                <a:gd name="f167" fmla="val 7470"/>
                <a:gd name="f168" fmla="val 681"/>
                <a:gd name="f169" fmla="val 179"/>
                <a:gd name="f170" fmla="val 105"/>
                <a:gd name="f171" fmla="val 1"/>
                <a:gd name="f172" fmla="val 103"/>
                <a:gd name="f173" fmla="*/ f0 1 7722"/>
                <a:gd name="f174" fmla="*/ f1 1 7543"/>
                <a:gd name="f175" fmla="val f2"/>
                <a:gd name="f176" fmla="val f3"/>
                <a:gd name="f177" fmla="val f4"/>
                <a:gd name="f178" fmla="+- f177 0 f175"/>
                <a:gd name="f179" fmla="+- f176 0 f175"/>
                <a:gd name="f180" fmla="*/ f179 1 7722"/>
                <a:gd name="f181" fmla="*/ f178 1 7543"/>
                <a:gd name="f182" fmla="*/ f175 1 f180"/>
                <a:gd name="f183" fmla="*/ f176 1 f180"/>
                <a:gd name="f184" fmla="*/ f175 1 f181"/>
                <a:gd name="f185" fmla="*/ f177 1 f181"/>
                <a:gd name="f186" fmla="*/ f182 f173 1"/>
                <a:gd name="f187" fmla="*/ f183 f173 1"/>
                <a:gd name="f188" fmla="*/ f185 f174 1"/>
                <a:gd name="f189" fmla="*/ f184 f1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6" t="f189" r="f187" b="f188"/>
              <a:pathLst>
                <a:path w="7722" h="754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2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4" y="f46"/>
                  </a:cubicBezTo>
                  <a:cubicBezTo>
                    <a:pt x="f40" y="f47"/>
                    <a:pt x="f48" y="f49"/>
                    <a:pt x="f5" y="f6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57"/>
                  </a:cubicBezTo>
                  <a:cubicBezTo>
                    <a:pt x="f33" y="f66"/>
                    <a:pt x="f2" y="f67"/>
                    <a:pt x="f2" y="f68"/>
                  </a:cubicBezTo>
                  <a:cubicBezTo>
                    <a:pt x="f2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3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1"/>
                  </a:ln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3" y="f164"/>
                    <a:pt x="f165" y="f166"/>
                  </a:cubicBezTo>
                  <a:cubicBezTo>
                    <a:pt x="f167" y="f168"/>
                    <a:pt x="f169" y="f35"/>
                    <a:pt x="f170" y="f171"/>
                  </a:cubicBezTo>
                  <a:cubicBezTo>
                    <a:pt x="f172" y="f2"/>
                    <a:pt x="f56" y="f2"/>
                    <a:pt x="f28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4" name="Google Shape;4979;p66">
              <a:extLst>
                <a:ext uri="{FF2B5EF4-FFF2-40B4-BE49-F238E27FC236}">
                  <a16:creationId xmlns:a16="http://schemas.microsoft.com/office/drawing/2014/main" id="{D7ECD7B0-D8C5-4A3F-8A65-0BB6924BC16A}"/>
                </a:ext>
              </a:extLst>
            </p:cNvPr>
            <p:cNvSpPr/>
            <p:nvPr/>
          </p:nvSpPr>
          <p:spPr>
            <a:xfrm rot="10799991">
              <a:off x="8514225" y="4573929"/>
              <a:ext cx="247500" cy="2313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27"/>
                <a:gd name="f4" fmla="val 7876"/>
                <a:gd name="f5" fmla="val 554"/>
                <a:gd name="f6" fmla="val 229"/>
                <a:gd name="f7" fmla="val 2693"/>
                <a:gd name="f8" fmla="val 421"/>
                <a:gd name="f9" fmla="val 7925"/>
                <a:gd name="f10" fmla="val 1168"/>
                <a:gd name="f11" fmla="val 8108"/>
                <a:gd name="f12" fmla="val 2491"/>
                <a:gd name="f13" fmla="val 8167"/>
                <a:gd name="f14" fmla="val 2922"/>
                <a:gd name="f15" fmla="val 7670"/>
                <a:gd name="f16" fmla="val 3651"/>
                <a:gd name="f17" fmla="val 4975"/>
                <a:gd name="f18" fmla="val 4660"/>
                <a:gd name="f19" fmla="val 4940"/>
                <a:gd name="f20" fmla="val 4672"/>
                <a:gd name="f21" fmla="val 4915"/>
                <a:gd name="f22" fmla="val 4699"/>
                <a:gd name="f23" fmla="val 4906"/>
                <a:gd name="f24" fmla="val 4734"/>
                <a:gd name="f25" fmla="val 4678"/>
                <a:gd name="f26" fmla="val 5530"/>
                <a:gd name="f27" fmla="val 3901"/>
                <a:gd name="f28" fmla="val 7607"/>
                <a:gd name="f29" fmla="val 3026"/>
                <a:gd name="f30" fmla="val 7654"/>
                <a:gd name="f31" fmla="val 2998"/>
                <a:gd name="f32" fmla="val 2541"/>
                <a:gd name="f33" fmla="val 2065"/>
                <a:gd name="f34" fmla="val 7075"/>
                <a:gd name="f35" fmla="val 1622"/>
                <a:gd name="f36" fmla="val 5974"/>
                <a:gd name="f37" fmla="val 392"/>
                <a:gd name="f38" fmla="val 2912"/>
                <a:gd name="f39" fmla="val 507"/>
                <a:gd name="f40" fmla="val 718"/>
                <a:gd name="f41" fmla="val 457"/>
                <a:gd name="f42" fmla="val 1"/>
                <a:gd name="f43" fmla="val 404"/>
                <a:gd name="f44" fmla="val 357"/>
                <a:gd name="f45" fmla="val 40"/>
                <a:gd name="f46" fmla="val 349"/>
                <a:gd name="f47" fmla="val 94"/>
                <a:gd name="f48" fmla="val 333"/>
                <a:gd name="f49" fmla="val 192"/>
                <a:gd name="f50" fmla="val 2528"/>
                <a:gd name="f51" fmla="val 1419"/>
                <a:gd name="f52" fmla="val 6057"/>
                <a:gd name="f53" fmla="val 1913"/>
                <a:gd name="f54" fmla="val 7278"/>
                <a:gd name="f55" fmla="val 2428"/>
                <a:gd name="f56" fmla="val 7875"/>
                <a:gd name="f57" fmla="val 2996"/>
                <a:gd name="f58" fmla="val 3011"/>
                <a:gd name="f59" fmla="val 3025"/>
                <a:gd name="f60" fmla="val 3039"/>
                <a:gd name="f61" fmla="val 7874"/>
                <a:gd name="f62" fmla="val 4173"/>
                <a:gd name="f63" fmla="val 7813"/>
                <a:gd name="f64" fmla="val 4977"/>
                <a:gd name="f65" fmla="val 5262"/>
                <a:gd name="f66" fmla="val 5101"/>
                <a:gd name="f67" fmla="val 4846"/>
                <a:gd name="f68" fmla="val 7373"/>
                <a:gd name="f69" fmla="val 3989"/>
                <a:gd name="f70" fmla="val 3210"/>
                <a:gd name="f71" fmla="val 8324"/>
                <a:gd name="f72" fmla="val 2461"/>
                <a:gd name="f73" fmla="val 8219"/>
                <a:gd name="f74" fmla="val 1693"/>
                <a:gd name="f75" fmla="val 6856"/>
                <a:gd name="f76" fmla="val 1045"/>
                <a:gd name="f77" fmla="val 4268"/>
                <a:gd name="f78" fmla="val 538"/>
                <a:gd name="f79" fmla="val 2376"/>
                <a:gd name="f80" fmla="val 165"/>
                <a:gd name="f81" fmla="val 486"/>
                <a:gd name="f82" fmla="val 4"/>
                <a:gd name="f83" fmla="val 466"/>
                <a:gd name="f84" fmla="val 463"/>
                <a:gd name="f85" fmla="val 460"/>
                <a:gd name="f86" fmla="*/ f0 1 8427"/>
                <a:gd name="f87" fmla="*/ f1 1 7876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8427"/>
                <a:gd name="f94" fmla="*/ f91 1 7876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8427" h="7876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5" y="f6"/>
                  </a:cubicBezTo>
                  <a:close/>
                  <a:moveTo>
                    <a:pt x="f41" y="f42"/>
                  </a:moveTo>
                  <a:cubicBezTo>
                    <a:pt x="f43" y="f42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6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42"/>
                  </a:cubicBezTo>
                  <a:cubicBezTo>
                    <a:pt x="f84" y="f42"/>
                    <a:pt x="f85" y="f42"/>
                    <a:pt x="f41" y="f4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5" name="Google Shape;4980;p66">
              <a:extLst>
                <a:ext uri="{FF2B5EF4-FFF2-40B4-BE49-F238E27FC236}">
                  <a16:creationId xmlns:a16="http://schemas.microsoft.com/office/drawing/2014/main" id="{B3F328FE-14F1-4B85-BF36-6CE9BD9EBD25}"/>
                </a:ext>
              </a:extLst>
            </p:cNvPr>
            <p:cNvSpPr/>
            <p:nvPr/>
          </p:nvSpPr>
          <p:spPr>
            <a:xfrm rot="10799991">
              <a:off x="8632648" y="4668496"/>
              <a:ext cx="67784" cy="34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8"/>
                <a:gd name="f4" fmla="val 1163"/>
                <a:gd name="f5" fmla="val 65"/>
                <a:gd name="f6" fmla="val 1"/>
                <a:gd name="f7" fmla="val 47"/>
                <a:gd name="f8" fmla="val 30"/>
                <a:gd name="f9" fmla="val 9"/>
                <a:gd name="f10" fmla="val 19"/>
                <a:gd name="f11" fmla="val 24"/>
                <a:gd name="f12" fmla="val 50"/>
                <a:gd name="f13" fmla="val 8"/>
                <a:gd name="f14" fmla="val 83"/>
                <a:gd name="f15" fmla="val 34"/>
                <a:gd name="f16" fmla="val 101"/>
                <a:gd name="f17" fmla="val 676"/>
                <a:gd name="f18" fmla="val 543"/>
                <a:gd name="f19" fmla="val 1404"/>
                <a:gd name="f20" fmla="val 1043"/>
                <a:gd name="f21" fmla="val 2241"/>
                <a:gd name="f22" fmla="val 1162"/>
                <a:gd name="f23" fmla="val 2248"/>
                <a:gd name="f24" fmla="val 2275"/>
                <a:gd name="f25" fmla="val 2298"/>
                <a:gd name="f26" fmla="val 1142"/>
                <a:gd name="f27" fmla="val 2304"/>
                <a:gd name="f28" fmla="val 1115"/>
                <a:gd name="f29" fmla="val 1085"/>
                <a:gd name="f30" fmla="val 2287"/>
                <a:gd name="f31" fmla="val 1057"/>
                <a:gd name="f32" fmla="val 2257"/>
                <a:gd name="f33" fmla="val 1054"/>
                <a:gd name="f34" fmla="val 1445"/>
                <a:gd name="f35" fmla="val 937"/>
                <a:gd name="f36" fmla="val 727"/>
                <a:gd name="f37" fmla="val 444"/>
                <a:gd name="f38" fmla="val 96"/>
                <a:gd name="f39" fmla="val 10"/>
                <a:gd name="f40" fmla="val 87"/>
                <a:gd name="f41" fmla="val 4"/>
                <a:gd name="f42" fmla="val 76"/>
                <a:gd name="f43" fmla="*/ f0 1 2308"/>
                <a:gd name="f44" fmla="*/ f1 1 116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2308"/>
                <a:gd name="f51" fmla="*/ f48 1 116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2308" h="116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6" name="Google Shape;4981;p66">
              <a:extLst>
                <a:ext uri="{FF2B5EF4-FFF2-40B4-BE49-F238E27FC236}">
                  <a16:creationId xmlns:a16="http://schemas.microsoft.com/office/drawing/2014/main" id="{6EB8E606-4A40-4D28-842D-ACA8152CE7EF}"/>
                </a:ext>
              </a:extLst>
            </p:cNvPr>
            <p:cNvSpPr/>
            <p:nvPr/>
          </p:nvSpPr>
          <p:spPr>
            <a:xfrm rot="10799991">
              <a:off x="8585950" y="4684169"/>
              <a:ext cx="88751" cy="190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22"/>
                <a:gd name="f4" fmla="val 650"/>
                <a:gd name="f5" fmla="val 64"/>
                <a:gd name="f6" fmla="val 46"/>
                <a:gd name="f7" fmla="val 28"/>
                <a:gd name="f8" fmla="val 9"/>
                <a:gd name="f9" fmla="val 18"/>
                <a:gd name="f10" fmla="val 24"/>
                <a:gd name="f11" fmla="val 1"/>
                <a:gd name="f12" fmla="val 51"/>
                <a:gd name="f13" fmla="val 8"/>
                <a:gd name="f14" fmla="val 85"/>
                <a:gd name="f15" fmla="val 33"/>
                <a:gd name="f16" fmla="val 101"/>
                <a:gd name="f17" fmla="val 585"/>
                <a:gd name="f18" fmla="val 460"/>
                <a:gd name="f19" fmla="val 1254"/>
                <a:gd name="f20" fmla="val 649"/>
                <a:gd name="f21" fmla="val 1920"/>
                <a:gd name="f22" fmla="val 2279"/>
                <a:gd name="f23" fmla="val 2640"/>
                <a:gd name="f24" fmla="val 594"/>
                <a:gd name="f25" fmla="val 2979"/>
                <a:gd name="f26" fmla="val 480"/>
                <a:gd name="f27" fmla="val 3008"/>
                <a:gd name="f28" fmla="val 471"/>
                <a:gd name="f29" fmla="val 3021"/>
                <a:gd name="f30" fmla="val 438"/>
                <a:gd name="f31" fmla="val 3013"/>
                <a:gd name="f32" fmla="val 410"/>
                <a:gd name="f33" fmla="val 3006"/>
                <a:gd name="f34" fmla="val 388"/>
                <a:gd name="f35" fmla="val 2985"/>
                <a:gd name="f36" fmla="val 374"/>
                <a:gd name="f37" fmla="val 2962"/>
                <a:gd name="f38" fmla="val 2956"/>
                <a:gd name="f39" fmla="val 2949"/>
                <a:gd name="f40" fmla="val 375"/>
                <a:gd name="f41" fmla="val 2943"/>
                <a:gd name="f42" fmla="val 377"/>
                <a:gd name="f43" fmla="val 2616"/>
                <a:gd name="f44" fmla="val 486"/>
                <a:gd name="f45" fmla="val 2270"/>
                <a:gd name="f46" fmla="val 539"/>
                <a:gd name="f47" fmla="val 1922"/>
                <a:gd name="f48" fmla="val 1278"/>
                <a:gd name="f49" fmla="val 629"/>
                <a:gd name="f50" fmla="val 357"/>
                <a:gd name="f51" fmla="val 93"/>
                <a:gd name="f52" fmla="val 3"/>
                <a:gd name="f53" fmla="val 74"/>
                <a:gd name="f54" fmla="*/ f0 1 3022"/>
                <a:gd name="f55" fmla="*/ f1 1 650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3022"/>
                <a:gd name="f62" fmla="*/ f59 1 650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3022" h="65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13"/>
                  </a:cubicBezTo>
                  <a:cubicBezTo>
                    <a:pt x="f14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7" name="Google Shape;4982;p66">
              <a:extLst>
                <a:ext uri="{FF2B5EF4-FFF2-40B4-BE49-F238E27FC236}">
                  <a16:creationId xmlns:a16="http://schemas.microsoft.com/office/drawing/2014/main" id="{FDEEEFE3-4D14-421A-B992-F7AD6A413DA8}"/>
                </a:ext>
              </a:extLst>
            </p:cNvPr>
            <p:cNvSpPr/>
            <p:nvPr/>
          </p:nvSpPr>
          <p:spPr>
            <a:xfrm rot="10799991">
              <a:off x="8631761" y="4703170"/>
              <a:ext cx="20793" cy="743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08"/>
                <a:gd name="f5" fmla="val 253"/>
                <a:gd name="f6" fmla="val 63"/>
                <a:gd name="f7" fmla="val 40"/>
                <a:gd name="f8" fmla="val 19"/>
                <a:gd name="f9" fmla="val 14"/>
                <a:gd name="f10" fmla="val 11"/>
                <a:gd name="f11" fmla="val 36"/>
                <a:gd name="f12" fmla="val 65"/>
                <a:gd name="f13" fmla="val 96"/>
                <a:gd name="f14" fmla="val 43"/>
                <a:gd name="f15" fmla="val 107"/>
                <a:gd name="f16" fmla="val 236"/>
                <a:gd name="f17" fmla="val 439"/>
                <a:gd name="f18" fmla="val 228"/>
                <a:gd name="f19" fmla="val 642"/>
                <a:gd name="f20" fmla="val 649"/>
                <a:gd name="f21" fmla="val 678"/>
                <a:gd name="f22" fmla="val 702"/>
                <a:gd name="f23" fmla="val 231"/>
                <a:gd name="f24" fmla="val 705"/>
                <a:gd name="f25" fmla="val 203"/>
                <a:gd name="f26" fmla="val 173"/>
                <a:gd name="f27" fmla="val 688"/>
                <a:gd name="f28" fmla="val 146"/>
                <a:gd name="f29" fmla="val 657"/>
                <a:gd name="f30" fmla="val 143"/>
                <a:gd name="f31" fmla="val 461"/>
                <a:gd name="f32" fmla="val 119"/>
                <a:gd name="f33" fmla="val 266"/>
                <a:gd name="f34" fmla="val 73"/>
                <a:gd name="f35" fmla="val 83"/>
                <a:gd name="f36" fmla="val 3"/>
                <a:gd name="f37" fmla="val 76"/>
                <a:gd name="f38" fmla="val 1"/>
                <a:gd name="f39" fmla="val 70"/>
                <a:gd name="f40" fmla="*/ f1 1 708"/>
                <a:gd name="f41" fmla="*/ f2 1 253"/>
                <a:gd name="f42" fmla="val f3"/>
                <a:gd name="f43" fmla="val f4"/>
                <a:gd name="f44" fmla="val f5"/>
                <a:gd name="f45" fmla="+- f44 0 f42"/>
                <a:gd name="f46" fmla="+- f43 0 f42"/>
                <a:gd name="f47" fmla="*/ f46 1 708"/>
                <a:gd name="f48" fmla="*/ f45 1 253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08" h="25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3" y="f12"/>
                    <a:pt x="f9" y="f13"/>
                    <a:pt x="f14" y="f15"/>
                  </a:cubicBezTo>
                  <a:cubicBezTo>
                    <a:pt x="f16" y="f0"/>
                    <a:pt x="f17" y="f18"/>
                    <a:pt x="f19" y="f5"/>
                  </a:cubicBezTo>
                  <a:lnTo>
                    <a:pt x="f20" y="f5"/>
                  </a:lnTo>
                  <a:cubicBezTo>
                    <a:pt x="f21" y="f5"/>
                    <a:pt x="f22" y="f23"/>
                    <a:pt x="f24" y="f25"/>
                  </a:cubicBezTo>
                  <a:cubicBezTo>
                    <a:pt x="f4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8" name="Google Shape;4983;p66">
              <a:extLst>
                <a:ext uri="{FF2B5EF4-FFF2-40B4-BE49-F238E27FC236}">
                  <a16:creationId xmlns:a16="http://schemas.microsoft.com/office/drawing/2014/main" id="{403E2869-421D-456E-AF83-93AEC82F2A79}"/>
                </a:ext>
              </a:extLst>
            </p:cNvPr>
            <p:cNvSpPr/>
            <p:nvPr/>
          </p:nvSpPr>
          <p:spPr>
            <a:xfrm rot="10799991">
              <a:off x="8721428" y="4718806"/>
              <a:ext cx="26846" cy="844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"/>
                <a:gd name="f4" fmla="val 2875"/>
                <a:gd name="f5" fmla="val 55"/>
                <a:gd name="f6" fmla="val 25"/>
                <a:gd name="f7" fmla="val 1"/>
                <a:gd name="f8" fmla="val 24"/>
                <a:gd name="f9" fmla="val 54"/>
                <a:gd name="f10" fmla="val 21"/>
                <a:gd name="f11" fmla="val 1037"/>
                <a:gd name="f12" fmla="val 298"/>
                <a:gd name="f13" fmla="val 2004"/>
                <a:gd name="f14" fmla="val 802"/>
                <a:gd name="f15" fmla="val 2848"/>
                <a:gd name="f16" fmla="val 811"/>
                <a:gd name="f17" fmla="val 2865"/>
                <a:gd name="f18" fmla="val 831"/>
                <a:gd name="f19" fmla="val 2874"/>
                <a:gd name="f20" fmla="val 849"/>
                <a:gd name="f21" fmla="val 859"/>
                <a:gd name="f22" fmla="val 868"/>
                <a:gd name="f23" fmla="val 2871"/>
                <a:gd name="f24" fmla="val 878"/>
                <a:gd name="f25" fmla="val 2867"/>
                <a:gd name="f26" fmla="val 904"/>
                <a:gd name="f27" fmla="val 2851"/>
                <a:gd name="f28" fmla="val 2820"/>
                <a:gd name="f29" fmla="val 896"/>
                <a:gd name="f30" fmla="val 2793"/>
                <a:gd name="f31" fmla="val 402"/>
                <a:gd name="f32" fmla="val 1965"/>
                <a:gd name="f33" fmla="val 130"/>
                <a:gd name="f34" fmla="val 1018"/>
                <a:gd name="f35" fmla="val 110"/>
                <a:gd name="f36" fmla="val 53"/>
                <a:gd name="f37" fmla="val 23"/>
                <a:gd name="f38" fmla="val 90"/>
                <a:gd name="f39" fmla="val 2"/>
                <a:gd name="f40" fmla="*/ f0 1 914"/>
                <a:gd name="f41" fmla="*/ f1 1 2875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4"/>
                <a:gd name="f48" fmla="*/ f45 1 287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4" h="287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37"/>
                    <a:pt x="f38" y="f39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9" name="Google Shape;4984;p66">
              <a:extLst>
                <a:ext uri="{FF2B5EF4-FFF2-40B4-BE49-F238E27FC236}">
                  <a16:creationId xmlns:a16="http://schemas.microsoft.com/office/drawing/2014/main" id="{008CBC88-3E8E-4D00-A20F-B9103126DDB3}"/>
                </a:ext>
              </a:extLst>
            </p:cNvPr>
            <p:cNvSpPr/>
            <p:nvPr/>
          </p:nvSpPr>
          <p:spPr>
            <a:xfrm rot="10799991">
              <a:off x="8710272" y="4706516"/>
              <a:ext cx="7223" cy="6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6"/>
                <a:gd name="f4" fmla="val 225"/>
                <a:gd name="f5" fmla="val 61"/>
                <a:gd name="f6" fmla="val 47"/>
                <a:gd name="f7" fmla="val 33"/>
                <a:gd name="f8" fmla="val 6"/>
                <a:gd name="f9" fmla="val 21"/>
                <a:gd name="f10" fmla="val 17"/>
                <a:gd name="f11" fmla="val 1"/>
                <a:gd name="f12" fmla="val 40"/>
                <a:gd name="f13" fmla="val 2"/>
                <a:gd name="f14" fmla="val 74"/>
                <a:gd name="f15" fmla="val 24"/>
                <a:gd name="f16" fmla="val 95"/>
                <a:gd name="f17" fmla="val 146"/>
                <a:gd name="f18" fmla="val 210"/>
                <a:gd name="f19" fmla="val 157"/>
                <a:gd name="f20" fmla="val 219"/>
                <a:gd name="f21" fmla="val 169"/>
                <a:gd name="f22" fmla="val 183"/>
                <a:gd name="f23" fmla="val 197"/>
                <a:gd name="f24" fmla="val 212"/>
                <a:gd name="f25" fmla="val 224"/>
                <a:gd name="f26" fmla="val 209"/>
                <a:gd name="f27" fmla="val 186"/>
                <a:gd name="f28" fmla="val 244"/>
                <a:gd name="f29" fmla="val 152"/>
                <a:gd name="f30" fmla="val 223"/>
                <a:gd name="f31" fmla="val 131"/>
                <a:gd name="f32" fmla="val 99"/>
                <a:gd name="f33" fmla="val 15"/>
                <a:gd name="f34" fmla="val 88"/>
                <a:gd name="f35" fmla="val 5"/>
                <a:gd name="f36" fmla="val 75"/>
                <a:gd name="f37" fmla="*/ f0 1 246"/>
                <a:gd name="f38" fmla="*/ f1 1 22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46"/>
                <a:gd name="f45" fmla="*/ f42 1 22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46" h="22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0" name="Google Shape;4985;p66">
              <a:extLst>
                <a:ext uri="{FF2B5EF4-FFF2-40B4-BE49-F238E27FC236}">
                  <a16:creationId xmlns:a16="http://schemas.microsoft.com/office/drawing/2014/main" id="{673D2CD8-4D68-41CE-A253-0FC5BE5D069A}"/>
                </a:ext>
              </a:extLst>
            </p:cNvPr>
            <p:cNvSpPr/>
            <p:nvPr/>
          </p:nvSpPr>
          <p:spPr>
            <a:xfrm rot="10799991">
              <a:off x="8578397" y="4758336"/>
              <a:ext cx="77980" cy="18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5"/>
                <a:gd name="f4" fmla="val 644"/>
                <a:gd name="f5" fmla="val 59"/>
                <a:gd name="f6" fmla="val 1"/>
                <a:gd name="f7" fmla="val 32"/>
                <a:gd name="f8" fmla="val 12"/>
                <a:gd name="f9" fmla="val 19"/>
                <a:gd name="f10" fmla="val 6"/>
                <a:gd name="f11" fmla="val 45"/>
                <a:gd name="f12" fmla="val 74"/>
                <a:gd name="f13" fmla="val 18"/>
                <a:gd name="f14" fmla="val 105"/>
                <a:gd name="f15" fmla="val 49"/>
                <a:gd name="f16" fmla="val 109"/>
                <a:gd name="f17" fmla="val 2584"/>
                <a:gd name="f18" fmla="val 642"/>
                <a:gd name="f19" fmla="val 2587"/>
                <a:gd name="f20" fmla="val 643"/>
                <a:gd name="f21" fmla="val 2591"/>
                <a:gd name="f22" fmla="val 2594"/>
                <a:gd name="f23" fmla="val 2619"/>
                <a:gd name="f24" fmla="val 2642"/>
                <a:gd name="f25" fmla="val 626"/>
                <a:gd name="f26" fmla="val 2649"/>
                <a:gd name="f27" fmla="val 599"/>
                <a:gd name="f28" fmla="val 571"/>
                <a:gd name="f29" fmla="val 2637"/>
                <a:gd name="f30" fmla="val 541"/>
                <a:gd name="f31" fmla="val 2607"/>
                <a:gd name="f32" fmla="val 535"/>
                <a:gd name="f33" fmla="val 72"/>
                <a:gd name="f34" fmla="val 2"/>
                <a:gd name="f35" fmla="val 67"/>
                <a:gd name="f36" fmla="val 63"/>
                <a:gd name="f37" fmla="*/ f0 1 2655"/>
                <a:gd name="f38" fmla="*/ f1 1 644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655"/>
                <a:gd name="f45" fmla="*/ f42 1 644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655" h="6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6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1" name="Google Shape;4986;p66">
              <a:extLst>
                <a:ext uri="{FF2B5EF4-FFF2-40B4-BE49-F238E27FC236}">
                  <a16:creationId xmlns:a16="http://schemas.microsoft.com/office/drawing/2014/main" id="{A84B92BA-EF61-4CB5-BBB3-C099218A9EEC}"/>
                </a:ext>
              </a:extLst>
            </p:cNvPr>
            <p:cNvSpPr/>
            <p:nvPr/>
          </p:nvSpPr>
          <p:spPr>
            <a:xfrm rot="10799991">
              <a:off x="8671410" y="4778709"/>
              <a:ext cx="9692" cy="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0"/>
                <a:gd name="f4" fmla="val 159"/>
                <a:gd name="f5" fmla="val 69"/>
                <a:gd name="f6" fmla="val 64"/>
                <a:gd name="f7" fmla="val 59"/>
                <a:gd name="f8" fmla="val 53"/>
                <a:gd name="f9" fmla="val 1"/>
                <a:gd name="f10" fmla="val 24"/>
                <a:gd name="f11" fmla="val 25"/>
                <a:gd name="f12" fmla="val 55"/>
                <a:gd name="f13" fmla="val 83"/>
                <a:gd name="f14" fmla="val 109"/>
                <a:gd name="f15" fmla="val 115"/>
                <a:gd name="f16" fmla="val 110"/>
                <a:gd name="f17" fmla="val 186"/>
                <a:gd name="f18" fmla="val 125"/>
                <a:gd name="f19" fmla="val 243"/>
                <a:gd name="f20" fmla="val 153"/>
                <a:gd name="f21" fmla="val 250"/>
                <a:gd name="f22" fmla="val 157"/>
                <a:gd name="f23" fmla="val 259"/>
                <a:gd name="f24" fmla="val 267"/>
                <a:gd name="f25" fmla="val 288"/>
                <a:gd name="f26" fmla="val 307"/>
                <a:gd name="f27" fmla="val 147"/>
                <a:gd name="f28" fmla="val 316"/>
                <a:gd name="f29" fmla="val 129"/>
                <a:gd name="f30" fmla="val 102"/>
                <a:gd name="f31" fmla="val 318"/>
                <a:gd name="f32" fmla="val 293"/>
                <a:gd name="f33" fmla="val 222"/>
                <a:gd name="f34" fmla="val 20"/>
                <a:gd name="f35" fmla="val 146"/>
                <a:gd name="f36" fmla="*/ f0 1 330"/>
                <a:gd name="f37" fmla="*/ f1 1 15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30"/>
                <a:gd name="f44" fmla="*/ f41 1 15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30" h="1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9"/>
                    <a:pt x="f9" y="f11"/>
                    <a:pt x="f9" y="f12"/>
                  </a:cubicBezTo>
                  <a:cubicBezTo>
                    <a:pt x="f9" y="f13"/>
                    <a:pt x="f11" y="f14"/>
                    <a:pt x="f12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5"/>
                    <a:pt x="f32" y="f1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2" name="Google Shape;4987;p66">
              <a:extLst>
                <a:ext uri="{FF2B5EF4-FFF2-40B4-BE49-F238E27FC236}">
                  <a16:creationId xmlns:a16="http://schemas.microsoft.com/office/drawing/2014/main" id="{D6BB118D-7CB5-41B8-87F2-8FF8254EFCB9}"/>
                </a:ext>
              </a:extLst>
            </p:cNvPr>
            <p:cNvSpPr/>
            <p:nvPr/>
          </p:nvSpPr>
          <p:spPr>
            <a:xfrm rot="10799991">
              <a:off x="8626148" y="4757010"/>
              <a:ext cx="14511" cy="537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94"/>
                <a:gd name="f5" fmla="val 183"/>
                <a:gd name="f6" fmla="val 60"/>
                <a:gd name="f7" fmla="val 36"/>
                <a:gd name="f8" fmla="val 13"/>
                <a:gd name="f9" fmla="val 19"/>
                <a:gd name="f10" fmla="val 8"/>
                <a:gd name="f11" fmla="val 45"/>
                <a:gd name="f12" fmla="val 1"/>
                <a:gd name="f13" fmla="val 76"/>
                <a:gd name="f14" fmla="val 21"/>
                <a:gd name="f15" fmla="val 104"/>
                <a:gd name="f16" fmla="val 51"/>
                <a:gd name="f17" fmla="val 109"/>
                <a:gd name="f18" fmla="val 422"/>
                <a:gd name="f19" fmla="val 427"/>
                <a:gd name="f20" fmla="val 430"/>
                <a:gd name="f21" fmla="val 434"/>
                <a:gd name="f22" fmla="val 461"/>
                <a:gd name="f23" fmla="val 484"/>
                <a:gd name="f24" fmla="val 164"/>
                <a:gd name="f25" fmla="val 487"/>
                <a:gd name="f26" fmla="val 137"/>
                <a:gd name="f27" fmla="val 107"/>
                <a:gd name="f28" fmla="val 475"/>
                <a:gd name="f29" fmla="val 79"/>
                <a:gd name="f30" fmla="val 444"/>
                <a:gd name="f31" fmla="val 73"/>
                <a:gd name="f32" fmla="val 72"/>
                <a:gd name="f33" fmla="val 2"/>
                <a:gd name="f34" fmla="val 68"/>
                <a:gd name="f35" fmla="val 64"/>
                <a:gd name="f36" fmla="*/ f1 1 494"/>
                <a:gd name="f37" fmla="*/ f2 1 183"/>
                <a:gd name="f38" fmla="val f3"/>
                <a:gd name="f39" fmla="val f4"/>
                <a:gd name="f40" fmla="val f5"/>
                <a:gd name="f41" fmla="+- f40 0 f38"/>
                <a:gd name="f42" fmla="+- f39 0 f38"/>
                <a:gd name="f43" fmla="*/ f42 1 494"/>
                <a:gd name="f44" fmla="*/ f41 1 18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4" h="18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0"/>
                  </a:lnTo>
                  <a:cubicBezTo>
                    <a:pt x="f19" y="f5"/>
                    <a:pt x="f20" y="f5"/>
                    <a:pt x="f21" y="f5"/>
                  </a:cubicBezTo>
                  <a:cubicBezTo>
                    <a:pt x="f22" y="f5"/>
                    <a:pt x="f23" y="f24"/>
                    <a:pt x="f25" y="f26"/>
                  </a:cubicBezTo>
                  <a:cubicBezTo>
                    <a:pt x="f4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12"/>
                    <a:pt x="f35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3" name="Google Shape;4988;p66">
              <a:extLst>
                <a:ext uri="{FF2B5EF4-FFF2-40B4-BE49-F238E27FC236}">
                  <a16:creationId xmlns:a16="http://schemas.microsoft.com/office/drawing/2014/main" id="{24D5D7B1-0E37-4CB7-B2F5-AADCD88CA35F}"/>
                </a:ext>
              </a:extLst>
            </p:cNvPr>
            <p:cNvSpPr/>
            <p:nvPr/>
          </p:nvSpPr>
          <p:spPr>
            <a:xfrm rot="10799991">
              <a:off x="8664826" y="4590095"/>
              <a:ext cx="28520" cy="254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867"/>
                <a:gd name="f5" fmla="val 65"/>
                <a:gd name="f6" fmla="val 1"/>
                <a:gd name="f7" fmla="val 57"/>
                <a:gd name="f8" fmla="val 49"/>
                <a:gd name="f9" fmla="val 2"/>
                <a:gd name="f10" fmla="val 42"/>
                <a:gd name="f11" fmla="val 6"/>
                <a:gd name="f12" fmla="val 13"/>
                <a:gd name="f13" fmla="val 19"/>
                <a:gd name="f14" fmla="val 50"/>
                <a:gd name="f15" fmla="val 78"/>
                <a:gd name="f16" fmla="val 95"/>
                <a:gd name="f17" fmla="val 262"/>
                <a:gd name="f18" fmla="val 193"/>
                <a:gd name="f19" fmla="val 452"/>
                <a:gd name="f20" fmla="val 341"/>
                <a:gd name="f21" fmla="val 605"/>
                <a:gd name="f22" fmla="val 500"/>
                <a:gd name="f23" fmla="val 771"/>
                <a:gd name="f24" fmla="val 704"/>
                <a:gd name="f25" fmla="val 866"/>
                <a:gd name="f26" fmla="val 898"/>
                <a:gd name="f27" fmla="val 903"/>
                <a:gd name="f28" fmla="val 908"/>
                <a:gd name="f29" fmla="val 918"/>
                <a:gd name="f30" fmla="val 863"/>
                <a:gd name="f31" fmla="val 948"/>
                <a:gd name="f32" fmla="val 862"/>
                <a:gd name="f33" fmla="val 970"/>
                <a:gd name="f34" fmla="val 836"/>
                <a:gd name="f35" fmla="val 806"/>
                <a:gd name="f36" fmla="val 969"/>
                <a:gd name="f37" fmla="val 776"/>
                <a:gd name="f38" fmla="val 946"/>
                <a:gd name="f39" fmla="val 754"/>
                <a:gd name="f40" fmla="val 916"/>
                <a:gd name="f41" fmla="val 914"/>
                <a:gd name="f42" fmla="val 753"/>
                <a:gd name="f43" fmla="val 912"/>
                <a:gd name="f44" fmla="val 752"/>
                <a:gd name="f45" fmla="val 911"/>
                <a:gd name="f46" fmla="val 907"/>
                <a:gd name="f47" fmla="val 899"/>
                <a:gd name="f48" fmla="val 734"/>
                <a:gd name="f49" fmla="val 562"/>
                <a:gd name="f50" fmla="val 671"/>
                <a:gd name="f51" fmla="val 421"/>
                <a:gd name="f52" fmla="val 527"/>
                <a:gd name="f53" fmla="val 284"/>
                <a:gd name="f54" fmla="val 385"/>
                <a:gd name="f55" fmla="val 205"/>
                <a:gd name="f56" fmla="val 114"/>
                <a:gd name="f57" fmla="val 32"/>
                <a:gd name="f58" fmla="val 105"/>
                <a:gd name="f59" fmla="val 86"/>
                <a:gd name="f60" fmla="*/ f0 1 971"/>
                <a:gd name="f61" fmla="*/ f1 1 867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971"/>
                <a:gd name="f68" fmla="*/ f65 1 867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971" h="8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2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27" y="f39"/>
                    <a:pt x="f47" y="f39"/>
                  </a:cubicBezTo>
                  <a:cubicBezTo>
                    <a:pt x="f48" y="f39"/>
                    <a:pt x="f49" y="f50"/>
                    <a:pt x="f51" y="f52"/>
                  </a:cubicBezTo>
                  <a:cubicBezTo>
                    <a:pt x="f53" y="f54"/>
                    <a:pt x="f18" y="f55"/>
                    <a:pt x="f56" y="f57"/>
                  </a:cubicBezTo>
                  <a:cubicBezTo>
                    <a:pt x="f58" y="f12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4" name="Google Shape;4989;p66">
              <a:extLst>
                <a:ext uri="{FF2B5EF4-FFF2-40B4-BE49-F238E27FC236}">
                  <a16:creationId xmlns:a16="http://schemas.microsoft.com/office/drawing/2014/main" id="{4608BF7C-BFC2-4B46-83E4-245659C5FDA9}"/>
                </a:ext>
              </a:extLst>
            </p:cNvPr>
            <p:cNvSpPr/>
            <p:nvPr/>
          </p:nvSpPr>
          <p:spPr>
            <a:xfrm rot="10799991">
              <a:off x="8669399" y="4604955"/>
              <a:ext cx="9189" cy="8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291"/>
                <a:gd name="f5" fmla="val 61"/>
                <a:gd name="f6" fmla="val 46"/>
                <a:gd name="f7" fmla="val 32"/>
                <a:gd name="f8" fmla="val 6"/>
                <a:gd name="f9" fmla="val 20"/>
                <a:gd name="f10" fmla="val 17"/>
                <a:gd name="f11" fmla="val 40"/>
                <a:gd name="f12" fmla="val 2"/>
                <a:gd name="f13" fmla="val 74"/>
                <a:gd name="f14" fmla="val 23"/>
                <a:gd name="f15" fmla="val 95"/>
                <a:gd name="f16" fmla="val 214"/>
                <a:gd name="f17" fmla="val 276"/>
                <a:gd name="f18" fmla="val 224"/>
                <a:gd name="f19" fmla="val 285"/>
                <a:gd name="f20" fmla="val 237"/>
                <a:gd name="f21" fmla="val 290"/>
                <a:gd name="f22" fmla="val 251"/>
                <a:gd name="f23" fmla="val 265"/>
                <a:gd name="f24" fmla="val 279"/>
                <a:gd name="f25" fmla="val 292"/>
                <a:gd name="f26" fmla="val 273"/>
                <a:gd name="f27" fmla="val 312"/>
                <a:gd name="f28" fmla="val 311"/>
                <a:gd name="f29" fmla="val 216"/>
                <a:gd name="f30" fmla="val 289"/>
                <a:gd name="f31" fmla="val 195"/>
                <a:gd name="f32" fmla="val 99"/>
                <a:gd name="f33" fmla="val 16"/>
                <a:gd name="f34" fmla="val 87"/>
                <a:gd name="f35" fmla="val 5"/>
                <a:gd name="f36" fmla="*/ f0 1 313"/>
                <a:gd name="f37" fmla="*/ f1 1 29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13"/>
                <a:gd name="f44" fmla="*/ f41 1 29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13" h="2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cubicBezTo>
                    <a:pt x="f27" y="f22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5" name="Google Shape;4990;p66">
            <a:extLst>
              <a:ext uri="{FF2B5EF4-FFF2-40B4-BE49-F238E27FC236}">
                <a16:creationId xmlns:a16="http://schemas.microsoft.com/office/drawing/2014/main" id="{6D363B24-42A3-4B57-AD01-9F88AC0B0A99}"/>
              </a:ext>
            </a:extLst>
          </p:cNvPr>
          <p:cNvGrpSpPr/>
          <p:nvPr/>
        </p:nvGrpSpPr>
        <p:grpSpPr>
          <a:xfrm>
            <a:off x="480087" y="4463488"/>
            <a:ext cx="379786" cy="304303"/>
            <a:chOff x="480087" y="4463488"/>
            <a:chExt cx="379786" cy="304303"/>
          </a:xfrm>
        </p:grpSpPr>
        <p:sp>
          <p:nvSpPr>
            <p:cNvPr id="136" name="Google Shape;4991;p66">
              <a:extLst>
                <a:ext uri="{FF2B5EF4-FFF2-40B4-BE49-F238E27FC236}">
                  <a16:creationId xmlns:a16="http://schemas.microsoft.com/office/drawing/2014/main" id="{B8A65B70-4C06-4521-86D8-65F735E93B32}"/>
                </a:ext>
              </a:extLst>
            </p:cNvPr>
            <p:cNvSpPr/>
            <p:nvPr/>
          </p:nvSpPr>
          <p:spPr>
            <a:xfrm>
              <a:off x="480087" y="4463488"/>
              <a:ext cx="379786" cy="304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1"/>
                <a:gd name="f4" fmla="val 10361"/>
                <a:gd name="f5" fmla="val 6560"/>
                <a:gd name="f6" fmla="val 6016"/>
                <a:gd name="f7" fmla="val 5484"/>
                <a:gd name="f8" fmla="val 101"/>
                <a:gd name="f9" fmla="val 4977"/>
                <a:gd name="f10" fmla="val 304"/>
                <a:gd name="f11" fmla="val 2557"/>
                <a:gd name="f12" fmla="val 1269"/>
                <a:gd name="f13" fmla="val 2080"/>
                <a:gd name="f14" fmla="val 3091"/>
                <a:gd name="f15" fmla="val 1889"/>
                <a:gd name="f16" fmla="val 3962"/>
                <a:gd name="f17" fmla="val 603"/>
                <a:gd name="f18" fmla="val 4831"/>
                <a:gd name="f19" fmla="val 1"/>
                <a:gd name="f20" fmla="val 6433"/>
                <a:gd name="f21" fmla="val 475"/>
                <a:gd name="f22" fmla="val 7920"/>
                <a:gd name="f23" fmla="val 849"/>
                <a:gd name="f24" fmla="val 9100"/>
                <a:gd name="f25" fmla="val 2014"/>
                <a:gd name="f26" fmla="val 4156"/>
                <a:gd name="f27" fmla="val 4545"/>
                <a:gd name="f28" fmla="val 4961"/>
                <a:gd name="f29" fmla="val 10318"/>
                <a:gd name="f30" fmla="val 5390"/>
                <a:gd name="f31" fmla="val 10234"/>
                <a:gd name="f32" fmla="val 7156"/>
                <a:gd name="f33" fmla="val 9886"/>
                <a:gd name="f34" fmla="val 8244"/>
                <a:gd name="f35" fmla="val 9019"/>
                <a:gd name="f36" fmla="val 8963"/>
                <a:gd name="f37" fmla="val 8447"/>
                <a:gd name="f38" fmla="val 9635"/>
                <a:gd name="f39" fmla="val 7911"/>
                <a:gd name="f40" fmla="val 9753"/>
                <a:gd name="f41" fmla="val 7850"/>
                <a:gd name="f42" fmla="val 10099"/>
                <a:gd name="f43" fmla="val 10160"/>
                <a:gd name="f44" fmla="val 10227"/>
                <a:gd name="f45" fmla="val 7851"/>
                <a:gd name="f46" fmla="val 10299"/>
                <a:gd name="f47" fmla="val 7859"/>
                <a:gd name="f48" fmla="val 10334"/>
                <a:gd name="f49" fmla="val 7863"/>
                <a:gd name="f50" fmla="val 10440"/>
                <a:gd name="f51" fmla="val 7868"/>
                <a:gd name="f52" fmla="val 10502"/>
                <a:gd name="f53" fmla="val 11291"/>
                <a:gd name="f54" fmla="val 12015"/>
                <a:gd name="f55" fmla="val 7473"/>
                <a:gd name="f56" fmla="val 12440"/>
                <a:gd name="f57" fmla="val 6812"/>
                <a:gd name="f58" fmla="val 12903"/>
                <a:gd name="f59" fmla="val 6095"/>
                <a:gd name="f60" fmla="val 12930"/>
                <a:gd name="f61" fmla="val 5185"/>
                <a:gd name="f62" fmla="val 12512"/>
                <a:gd name="f63" fmla="val 4438"/>
                <a:gd name="f64" fmla="val 12482"/>
                <a:gd name="f65" fmla="val 4387"/>
                <a:gd name="f66" fmla="val 11784"/>
                <a:gd name="f67" fmla="val 3155"/>
                <a:gd name="f68" fmla="val 10710"/>
                <a:gd name="f69" fmla="val 2047"/>
                <a:gd name="f70" fmla="val 9394"/>
                <a:gd name="f71" fmla="val 688"/>
                <a:gd name="f72" fmla="val 7997"/>
                <a:gd name="f73" fmla="*/ f0 1 12931"/>
                <a:gd name="f74" fmla="*/ f1 1 10361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2931"/>
                <a:gd name="f81" fmla="*/ f78 1 10361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2931" h="103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7" name="Google Shape;4992;p66">
              <a:extLst>
                <a:ext uri="{FF2B5EF4-FFF2-40B4-BE49-F238E27FC236}">
                  <a16:creationId xmlns:a16="http://schemas.microsoft.com/office/drawing/2014/main" id="{B2A3C1F4-DC4B-48B4-96EA-7FD6F568022E}"/>
                </a:ext>
              </a:extLst>
            </p:cNvPr>
            <p:cNvSpPr/>
            <p:nvPr/>
          </p:nvSpPr>
          <p:spPr>
            <a:xfrm>
              <a:off x="556833" y="4532534"/>
              <a:ext cx="227731" cy="166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54"/>
                <a:gd name="f4" fmla="val 5653"/>
                <a:gd name="f5" fmla="val 3951"/>
                <a:gd name="f6" fmla="val 3715"/>
                <a:gd name="f7" fmla="val 3475"/>
                <a:gd name="f8" fmla="val 43"/>
                <a:gd name="f9" fmla="val 3235"/>
                <a:gd name="f10" fmla="val 139"/>
                <a:gd name="f11" fmla="val 2684"/>
                <a:gd name="f12" fmla="val 359"/>
                <a:gd name="f13" fmla="val 2287"/>
                <a:gd name="f14" fmla="val 641"/>
                <a:gd name="f15" fmla="val 2020"/>
                <a:gd name="f16" fmla="val 1004"/>
                <a:gd name="f17" fmla="val 1731"/>
                <a:gd name="f18" fmla="val 1396"/>
                <a:gd name="f19" fmla="val 1639"/>
                <a:gd name="f20" fmla="val 1826"/>
                <a:gd name="f21" fmla="val 1559"/>
                <a:gd name="f22" fmla="val 2206"/>
                <a:gd name="f23" fmla="val 1512"/>
                <a:gd name="f24" fmla="val 2429"/>
                <a:gd name="f25" fmla="val 1465"/>
                <a:gd name="f26" fmla="val 2642"/>
                <a:gd name="f27" fmla="val 1384"/>
                <a:gd name="f28" fmla="val 2833"/>
                <a:gd name="f29" fmla="val 1345"/>
                <a:gd name="f30" fmla="val 2930"/>
                <a:gd name="f31" fmla="val 1297"/>
                <a:gd name="f32" fmla="val 3021"/>
                <a:gd name="f33" fmla="val 1234"/>
                <a:gd name="f34" fmla="val 3105"/>
                <a:gd name="f35" fmla="val 1125"/>
                <a:gd name="f36" fmla="val 3255"/>
                <a:gd name="f37" fmla="val 981"/>
                <a:gd name="f38" fmla="val 3368"/>
                <a:gd name="f39" fmla="val 796"/>
                <a:gd name="f40" fmla="val 3453"/>
                <a:gd name="f41" fmla="val 596"/>
                <a:gd name="f42" fmla="val 3542"/>
                <a:gd name="f43" fmla="val 421"/>
                <a:gd name="f44" fmla="val 3682"/>
                <a:gd name="f45" fmla="val 292"/>
                <a:gd name="f46" fmla="val 3858"/>
                <a:gd name="f47" fmla="val 71"/>
                <a:gd name="f48" fmla="val 4157"/>
                <a:gd name="f49" fmla="val 1"/>
                <a:gd name="f50" fmla="val 4529"/>
                <a:gd name="f51" fmla="val 106"/>
                <a:gd name="f52" fmla="val 4855"/>
                <a:gd name="f53" fmla="val 148"/>
                <a:gd name="f54" fmla="val 4986"/>
                <a:gd name="f55" fmla="val 212"/>
                <a:gd name="f56" fmla="val 5102"/>
                <a:gd name="f57" fmla="val 297"/>
                <a:gd name="f58" fmla="val 5200"/>
                <a:gd name="f59" fmla="val 549"/>
                <a:gd name="f60" fmla="val 5496"/>
                <a:gd name="f61" fmla="val 984"/>
                <a:gd name="f62" fmla="val 5652"/>
                <a:gd name="f63" fmla="val 1553"/>
                <a:gd name="f64" fmla="val 1787"/>
                <a:gd name="f65" fmla="val 2044"/>
                <a:gd name="f66" fmla="val 5626"/>
                <a:gd name="f67" fmla="val 2321"/>
                <a:gd name="f68" fmla="val 5572"/>
                <a:gd name="f69" fmla="val 3523"/>
                <a:gd name="f70" fmla="val 5334"/>
                <a:gd name="f71" fmla="val 4215"/>
                <a:gd name="f72" fmla="val 4784"/>
                <a:gd name="f73" fmla="val 4880"/>
                <a:gd name="f74" fmla="val 4251"/>
                <a:gd name="f75" fmla="val 5418"/>
                <a:gd name="f76" fmla="val 3826"/>
                <a:gd name="f77" fmla="val 5934"/>
                <a:gd name="f78" fmla="val 3413"/>
                <a:gd name="f79" fmla="val 6669"/>
                <a:gd name="f80" fmla="val 6673"/>
                <a:gd name="f81" fmla="val 6919"/>
                <a:gd name="f82" fmla="val 3175"/>
                <a:gd name="f83" fmla="val 7188"/>
                <a:gd name="f84" fmla="val 3141"/>
                <a:gd name="f85" fmla="val 7492"/>
                <a:gd name="f86" fmla="val 7559"/>
                <a:gd name="f87" fmla="val 7628"/>
                <a:gd name="f88" fmla="val 3143"/>
                <a:gd name="f89" fmla="val 7698"/>
                <a:gd name="f90" fmla="val 3146"/>
                <a:gd name="f91" fmla="val 7699"/>
                <a:gd name="f92" fmla="val 7701"/>
                <a:gd name="f93" fmla="val 7702"/>
                <a:gd name="f94" fmla="val 7717"/>
                <a:gd name="f95" fmla="val 7733"/>
                <a:gd name="f96" fmla="val 3138"/>
                <a:gd name="f97" fmla="val 7743"/>
                <a:gd name="f98" fmla="val 3125"/>
                <a:gd name="f99" fmla="val 7745"/>
                <a:gd name="f100" fmla="val 3122"/>
                <a:gd name="f101" fmla="val 3121"/>
                <a:gd name="f102" fmla="val 3084"/>
                <a:gd name="f103" fmla="val 3068"/>
                <a:gd name="f104" fmla="val 3065"/>
                <a:gd name="f105" fmla="val 7738"/>
                <a:gd name="f106" fmla="val 3057"/>
                <a:gd name="f107" fmla="val 3049"/>
                <a:gd name="f108" fmla="val 7724"/>
                <a:gd name="f109" fmla="val 3040"/>
                <a:gd name="f110" fmla="val 3034"/>
                <a:gd name="f111" fmla="val 7658"/>
                <a:gd name="f112" fmla="val 2997"/>
                <a:gd name="f113" fmla="val 7597"/>
                <a:gd name="f114" fmla="val 2962"/>
                <a:gd name="f115" fmla="val 7538"/>
                <a:gd name="f116" fmla="val 2928"/>
                <a:gd name="f117" fmla="val 7545"/>
                <a:gd name="f118" fmla="val 2931"/>
                <a:gd name="f119" fmla="val 7554"/>
                <a:gd name="f120" fmla="val 2933"/>
                <a:gd name="f121" fmla="val 7561"/>
                <a:gd name="f122" fmla="val 7575"/>
                <a:gd name="f123" fmla="val 7588"/>
                <a:gd name="f124" fmla="val 7599"/>
                <a:gd name="f125" fmla="val 2918"/>
                <a:gd name="f126" fmla="val 7603"/>
                <a:gd name="f127" fmla="val 2913"/>
                <a:gd name="f128" fmla="val 7617"/>
                <a:gd name="f129" fmla="val 2894"/>
                <a:gd name="f130" fmla="val 2871"/>
                <a:gd name="f131" fmla="val 7606"/>
                <a:gd name="f132" fmla="val 2852"/>
                <a:gd name="f133" fmla="val 7562"/>
                <a:gd name="f134" fmla="val 2783"/>
                <a:gd name="f135" fmla="val 7510"/>
                <a:gd name="f136" fmla="val 2708"/>
                <a:gd name="f137" fmla="val 7455"/>
                <a:gd name="f138" fmla="val 2629"/>
                <a:gd name="f139" fmla="val 6779"/>
                <a:gd name="f140" fmla="val 1652"/>
                <a:gd name="f141" fmla="val 5421"/>
                <a:gd name="f142" fmla="*/ f0 1 7754"/>
                <a:gd name="f143" fmla="*/ f1 1 5653"/>
                <a:gd name="f144" fmla="val f2"/>
                <a:gd name="f145" fmla="val f3"/>
                <a:gd name="f146" fmla="val f4"/>
                <a:gd name="f147" fmla="+- f146 0 f144"/>
                <a:gd name="f148" fmla="+- f145 0 f144"/>
                <a:gd name="f149" fmla="*/ f148 1 7754"/>
                <a:gd name="f150" fmla="*/ f147 1 5653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7754" h="56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9"/>
                  </a:cubicBezTo>
                  <a:lnTo>
                    <a:pt x="f80" y="f9"/>
                  </a:ln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0"/>
                    <a:pt x="f92" y="f90"/>
                    <a:pt x="f93" y="f90"/>
                  </a:cubicBezTo>
                  <a:cubicBezTo>
                    <a:pt x="f94" y="f90"/>
                    <a:pt x="f95" y="f96"/>
                    <a:pt x="f97" y="f98"/>
                  </a:cubicBezTo>
                  <a:cubicBezTo>
                    <a:pt x="f97" y="f98"/>
                    <a:pt x="f99" y="f100"/>
                    <a:pt x="f99" y="f101"/>
                  </a:cubicBezTo>
                  <a:cubicBezTo>
                    <a:pt x="f3" y="f34"/>
                    <a:pt x="f3" y="f102"/>
                    <a:pt x="f99" y="f103"/>
                  </a:cubicBezTo>
                  <a:cubicBezTo>
                    <a:pt x="f97" y="f104"/>
                    <a:pt x="f105" y="f106"/>
                    <a:pt x="f105" y="f106"/>
                  </a:cubicBezTo>
                  <a:cubicBezTo>
                    <a:pt x="f95" y="f107"/>
                    <a:pt x="f108" y="f109"/>
                    <a:pt x="f94" y="f110"/>
                  </a:cubicBezTo>
                  <a:cubicBezTo>
                    <a:pt x="f111" y="f112"/>
                    <a:pt x="f113" y="f114"/>
                    <a:pt x="f115" y="f116"/>
                  </a:cubicBezTo>
                  <a:lnTo>
                    <a:pt x="f115" y="f116"/>
                  </a:ln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16"/>
                    <a:pt x="f124" y="f125"/>
                  </a:cubicBezTo>
                  <a:lnTo>
                    <a:pt x="f126" y="f127"/>
                  </a:lnTo>
                  <a:cubicBezTo>
                    <a:pt x="f128" y="f129"/>
                    <a:pt x="f128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8" name="Google Shape;4993;p66">
              <a:extLst>
                <a:ext uri="{FF2B5EF4-FFF2-40B4-BE49-F238E27FC236}">
                  <a16:creationId xmlns:a16="http://schemas.microsoft.com/office/drawing/2014/main" id="{61BE9463-6FAD-44AC-8EEB-DC40B896E1B3}"/>
                </a:ext>
              </a:extLst>
            </p:cNvPr>
            <p:cNvSpPr/>
            <p:nvPr/>
          </p:nvSpPr>
          <p:spPr>
            <a:xfrm>
              <a:off x="549664" y="4527761"/>
              <a:ext cx="242306" cy="1755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0"/>
                <a:gd name="f4" fmla="val 5978"/>
                <a:gd name="f5" fmla="val 4195"/>
                <a:gd name="f6" fmla="val 220"/>
                <a:gd name="f7" fmla="val 5922"/>
                <a:gd name="f8" fmla="val 7514"/>
                <a:gd name="f9" fmla="val 2577"/>
                <a:gd name="f10" fmla="val 7932"/>
                <a:gd name="f11" fmla="val 3250"/>
                <a:gd name="f12" fmla="val 7862"/>
                <a:gd name="f13" fmla="val 3247"/>
                <a:gd name="f14" fmla="val 7794"/>
                <a:gd name="f15" fmla="val 3245"/>
                <a:gd name="f16" fmla="val 7727"/>
                <a:gd name="f17" fmla="val 6495"/>
                <a:gd name="f18" fmla="val 5811"/>
                <a:gd name="f19" fmla="val 3791"/>
                <a:gd name="f20" fmla="val 5088"/>
                <a:gd name="f21" fmla="val 4368"/>
                <a:gd name="f22" fmla="val 4426"/>
                <a:gd name="f23" fmla="val 4897"/>
                <a:gd name="f24" fmla="val 3741"/>
                <a:gd name="f25" fmla="val 5441"/>
                <a:gd name="f26" fmla="val 2552"/>
                <a:gd name="f27" fmla="val 5676"/>
                <a:gd name="f28" fmla="val 2280"/>
                <a:gd name="f29" fmla="val 5729"/>
                <a:gd name="f30" fmla="val 2026"/>
                <a:gd name="f31" fmla="val 5755"/>
                <a:gd name="f32" fmla="val 1796"/>
                <a:gd name="f33" fmla="val 1063"/>
                <a:gd name="f34" fmla="val 560"/>
                <a:gd name="f35" fmla="val 5490"/>
                <a:gd name="f36" fmla="val 403"/>
                <a:gd name="f37" fmla="val 4996"/>
                <a:gd name="f38" fmla="val 242"/>
                <a:gd name="f39" fmla="val 4489"/>
                <a:gd name="f40" fmla="val 531"/>
                <a:gd name="f41" fmla="val 3903"/>
                <a:gd name="f42" fmla="val 1062"/>
                <a:gd name="f43" fmla="val 3665"/>
                <a:gd name="f44" fmla="val 1639"/>
                <a:gd name="f45" fmla="val 3407"/>
                <a:gd name="f46" fmla="val 1745"/>
                <a:gd name="f47" fmla="val 2906"/>
                <a:gd name="f48" fmla="val 1859"/>
                <a:gd name="f49" fmla="val 2379"/>
                <a:gd name="f50" fmla="val 2009"/>
                <a:gd name="f51" fmla="val 1678"/>
                <a:gd name="f52" fmla="val 2179"/>
                <a:gd name="f53" fmla="val 882"/>
                <a:gd name="f54" fmla="val 3503"/>
                <a:gd name="f55" fmla="val 354"/>
                <a:gd name="f56" fmla="val 3734"/>
                <a:gd name="f57" fmla="val 261"/>
                <a:gd name="f58" fmla="val 3966"/>
                <a:gd name="f59" fmla="val 4191"/>
                <a:gd name="f60" fmla="val 3927"/>
                <a:gd name="f61" fmla="val 3670"/>
                <a:gd name="f62" fmla="val 49"/>
                <a:gd name="f63" fmla="val 3421"/>
                <a:gd name="f64" fmla="val 149"/>
                <a:gd name="f65" fmla="val 1990"/>
                <a:gd name="f66" fmla="val 720"/>
                <a:gd name="f67" fmla="val 1797"/>
                <a:gd name="f68" fmla="val 1614"/>
                <a:gd name="f69" fmla="val 1645"/>
                <a:gd name="f70" fmla="val 2333"/>
                <a:gd name="f71" fmla="val 1535"/>
                <a:gd name="f72" fmla="val 2846"/>
                <a:gd name="f73" fmla="val 1448"/>
                <a:gd name="f74" fmla="val 3252"/>
                <a:gd name="f75" fmla="val 973"/>
                <a:gd name="f76" fmla="val 3465"/>
                <a:gd name="f77" fmla="val 342"/>
                <a:gd name="f78" fmla="val 3749"/>
                <a:gd name="f79" fmla="val 4451"/>
                <a:gd name="f80" fmla="val 195"/>
                <a:gd name="f81" fmla="val 5063"/>
                <a:gd name="f82" fmla="val 272"/>
                <a:gd name="f83" fmla="val 5303"/>
                <a:gd name="f84" fmla="val 594"/>
                <a:gd name="f85" fmla="val 1787"/>
                <a:gd name="f86" fmla="val 2022"/>
                <a:gd name="f87" fmla="val 2290"/>
                <a:gd name="f88" fmla="val 5952"/>
                <a:gd name="f89" fmla="val 2595"/>
                <a:gd name="f90" fmla="val 5889"/>
                <a:gd name="f91" fmla="val 3835"/>
                <a:gd name="f92" fmla="val 5646"/>
                <a:gd name="f93" fmla="val 4574"/>
                <a:gd name="f94" fmla="val 5056"/>
                <a:gd name="f95" fmla="val 5227"/>
                <a:gd name="f96" fmla="val 4539"/>
                <a:gd name="f97" fmla="val 5946"/>
                <a:gd name="f98" fmla="val 3965"/>
                <a:gd name="f99" fmla="val 6579"/>
                <a:gd name="f100" fmla="val 3464"/>
                <a:gd name="f101" fmla="val 7733"/>
                <a:gd name="f102" fmla="val 7858"/>
                <a:gd name="f103" fmla="val 7988"/>
                <a:gd name="f104" fmla="val 3470"/>
                <a:gd name="f105" fmla="val 8126"/>
                <a:gd name="f106" fmla="val 3482"/>
                <a:gd name="f107" fmla="val 8129"/>
                <a:gd name="f108" fmla="val 3483"/>
                <a:gd name="f109" fmla="val 8132"/>
                <a:gd name="f110" fmla="val 8134"/>
                <a:gd name="f111" fmla="val 8172"/>
                <a:gd name="f112" fmla="val 8207"/>
                <a:gd name="f113" fmla="val 8227"/>
                <a:gd name="f114" fmla="val 3433"/>
                <a:gd name="f115" fmla="val 8249"/>
                <a:gd name="f116" fmla="val 3400"/>
                <a:gd name="f117" fmla="val 3354"/>
                <a:gd name="f118" fmla="val 8231"/>
                <a:gd name="f119" fmla="val 3319"/>
                <a:gd name="f120" fmla="val 8226"/>
                <a:gd name="f121" fmla="val 3309"/>
                <a:gd name="f122" fmla="val 7640"/>
                <a:gd name="f123" fmla="val 2279"/>
                <a:gd name="f124" fmla="val 6767"/>
                <a:gd name="f125" fmla="val 1380"/>
                <a:gd name="f126" fmla="val 5881"/>
                <a:gd name="f127" fmla="val 467"/>
                <a:gd name="f128" fmla="val 5004"/>
                <a:gd name="f129" fmla="*/ f0 1 8250"/>
                <a:gd name="f130" fmla="*/ f1 1 5978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8250"/>
                <a:gd name="f137" fmla="*/ f134 1 5978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8250" h="59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  <a:moveTo>
                    <a:pt x="f59" y="f2"/>
                  </a:moveTo>
                  <a:cubicBezTo>
                    <a:pt x="f60" y="f2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2" y="f79"/>
                    <a:pt x="f80" y="f81"/>
                  </a:cubicBezTo>
                  <a:cubicBezTo>
                    <a:pt x="f82" y="f83"/>
                    <a:pt x="f84" y="f4"/>
                    <a:pt x="f85" y="f4"/>
                  </a:cubicBezTo>
                  <a:cubicBezTo>
                    <a:pt x="f86" y="f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7" y="f108"/>
                    <a:pt x="f109" y="f108"/>
                    <a:pt x="f110" y="f108"/>
                  </a:cubicBezTo>
                  <a:cubicBezTo>
                    <a:pt x="f111" y="f108"/>
                    <a:pt x="f112" y="f76"/>
                    <a:pt x="f113" y="f114"/>
                  </a:cubicBezTo>
                  <a:cubicBezTo>
                    <a:pt x="f115" y="f116"/>
                    <a:pt x="f3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9" name="Google Shape;4994;p66">
              <a:extLst>
                <a:ext uri="{FF2B5EF4-FFF2-40B4-BE49-F238E27FC236}">
                  <a16:creationId xmlns:a16="http://schemas.microsoft.com/office/drawing/2014/main" id="{D058E461-5BC7-43C9-8267-ABF44EBC9D84}"/>
                </a:ext>
              </a:extLst>
            </p:cNvPr>
            <p:cNvSpPr/>
            <p:nvPr/>
          </p:nvSpPr>
          <p:spPr>
            <a:xfrm>
              <a:off x="644972" y="4600072"/>
              <a:ext cx="144621" cy="2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24"/>
                <a:gd name="f4" fmla="val 879"/>
                <a:gd name="f5" fmla="val 2328"/>
                <a:gd name="f6" fmla="val 1"/>
                <a:gd name="f7" fmla="val 1530"/>
                <a:gd name="f8" fmla="val 732"/>
                <a:gd name="f9" fmla="val 204"/>
                <a:gd name="f10" fmla="val 36"/>
                <a:gd name="f11" fmla="val 615"/>
                <a:gd name="f12" fmla="val 11"/>
                <a:gd name="f13" fmla="val 629"/>
                <a:gd name="f14" fmla="val 663"/>
                <a:gd name="f15" fmla="val 18"/>
                <a:gd name="f16" fmla="val 690"/>
                <a:gd name="f17" fmla="val 28"/>
                <a:gd name="f18" fmla="val 708"/>
                <a:gd name="f19" fmla="val 46"/>
                <a:gd name="f20" fmla="val 718"/>
                <a:gd name="f21" fmla="val 64"/>
                <a:gd name="f22" fmla="val 74"/>
                <a:gd name="f23" fmla="val 83"/>
                <a:gd name="f24" fmla="val 715"/>
                <a:gd name="f25" fmla="val 92"/>
                <a:gd name="f26" fmla="val 710"/>
                <a:gd name="f27" fmla="val 759"/>
                <a:gd name="f28" fmla="val 317"/>
                <a:gd name="f29" fmla="val 1541"/>
                <a:gd name="f30" fmla="val 122"/>
                <a:gd name="f31" fmla="val 2324"/>
                <a:gd name="f32" fmla="val 3213"/>
                <a:gd name="f33" fmla="val 4104"/>
                <a:gd name="f34" fmla="val 373"/>
                <a:gd name="f35" fmla="val 4830"/>
                <a:gd name="f36" fmla="val 870"/>
                <a:gd name="f37" fmla="val 4838"/>
                <a:gd name="f38" fmla="val 875"/>
                <a:gd name="f39" fmla="val 4848"/>
                <a:gd name="f40" fmla="val 878"/>
                <a:gd name="f41" fmla="val 4860"/>
                <a:gd name="f42" fmla="val 4877"/>
                <a:gd name="f43" fmla="val 4895"/>
                <a:gd name="f44" fmla="val 4905"/>
                <a:gd name="f45" fmla="val 855"/>
                <a:gd name="f46" fmla="val 831"/>
                <a:gd name="f47" fmla="val 4917"/>
                <a:gd name="f48" fmla="val 797"/>
                <a:gd name="f49" fmla="val 4891"/>
                <a:gd name="f50" fmla="val 778"/>
                <a:gd name="f51" fmla="val 4137"/>
                <a:gd name="f52" fmla="val 262"/>
                <a:gd name="f53" fmla="val 3233"/>
                <a:gd name="f54" fmla="*/ f0 1 4924"/>
                <a:gd name="f55" fmla="*/ f1 1 879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4924"/>
                <a:gd name="f62" fmla="*/ f59 1 879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4924" h="87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6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0" name="Google Shape;4995;p66">
              <a:extLst>
                <a:ext uri="{FF2B5EF4-FFF2-40B4-BE49-F238E27FC236}">
                  <a16:creationId xmlns:a16="http://schemas.microsoft.com/office/drawing/2014/main" id="{B2C7C6BD-2F71-478D-A8B3-5191723FA88E}"/>
                </a:ext>
              </a:extLst>
            </p:cNvPr>
            <p:cNvSpPr/>
            <p:nvPr/>
          </p:nvSpPr>
          <p:spPr>
            <a:xfrm>
              <a:off x="701774" y="4589117"/>
              <a:ext cx="37417" cy="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4"/>
                <a:gd name="f4" fmla="val 176"/>
                <a:gd name="f5" fmla="val 554"/>
                <a:gd name="f6" fmla="val 387"/>
                <a:gd name="f7" fmla="val 219"/>
                <a:gd name="f8" fmla="val 13"/>
                <a:gd name="f9" fmla="val 52"/>
                <a:gd name="f10" fmla="val 38"/>
                <a:gd name="f11" fmla="val 22"/>
                <a:gd name="f12" fmla="val 43"/>
                <a:gd name="f13" fmla="val 1"/>
                <a:gd name="f14" fmla="val 69"/>
                <a:gd name="f15" fmla="val 6"/>
                <a:gd name="f16" fmla="val 100"/>
                <a:gd name="f17" fmla="val 10"/>
                <a:gd name="f18" fmla="val 127"/>
                <a:gd name="f19" fmla="val 31"/>
                <a:gd name="f20" fmla="val 147"/>
                <a:gd name="f21" fmla="val 57"/>
                <a:gd name="f22" fmla="val 61"/>
                <a:gd name="f23" fmla="val 64"/>
                <a:gd name="f24" fmla="val 67"/>
                <a:gd name="f25" fmla="val 146"/>
                <a:gd name="f26" fmla="val 228"/>
                <a:gd name="f27" fmla="val 122"/>
                <a:gd name="f28" fmla="val 389"/>
                <a:gd name="f29" fmla="val 110"/>
                <a:gd name="f30" fmla="val 550"/>
                <a:gd name="f31" fmla="val 769"/>
                <a:gd name="f32" fmla="val 987"/>
                <a:gd name="f33" fmla="val 132"/>
                <a:gd name="f34" fmla="val 1203"/>
                <a:gd name="f35" fmla="val 174"/>
                <a:gd name="f36" fmla="val 1205"/>
                <a:gd name="f37" fmla="val 1210"/>
                <a:gd name="f38" fmla="val 1212"/>
                <a:gd name="f39" fmla="val 1238"/>
                <a:gd name="f40" fmla="val 1261"/>
                <a:gd name="f41" fmla="val 159"/>
                <a:gd name="f42" fmla="val 1268"/>
                <a:gd name="f43" fmla="val 103"/>
                <a:gd name="f44" fmla="val 1255"/>
                <a:gd name="f45" fmla="val 73"/>
                <a:gd name="f46" fmla="val 1225"/>
                <a:gd name="f47" fmla="val 68"/>
                <a:gd name="f48" fmla="val 1003"/>
                <a:gd name="f49" fmla="val 23"/>
                <a:gd name="f50" fmla="val 779"/>
                <a:gd name="f51" fmla="*/ f0 1 1274"/>
                <a:gd name="f52" fmla="*/ f1 1 176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74"/>
                <a:gd name="f59" fmla="*/ f56 1 176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74" h="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4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33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1" name="Google Shape;4996;p66">
              <a:extLst>
                <a:ext uri="{FF2B5EF4-FFF2-40B4-BE49-F238E27FC236}">
                  <a16:creationId xmlns:a16="http://schemas.microsoft.com/office/drawing/2014/main" id="{94747ABD-4AB5-4BFD-9D06-94BC13BDDB0C}"/>
                </a:ext>
              </a:extLst>
            </p:cNvPr>
            <p:cNvSpPr/>
            <p:nvPr/>
          </p:nvSpPr>
          <p:spPr>
            <a:xfrm>
              <a:off x="684528" y="4568552"/>
              <a:ext cx="24496" cy="40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"/>
                <a:gd name="f4" fmla="val 139"/>
                <a:gd name="f5" fmla="val 774"/>
                <a:gd name="f6" fmla="val 55"/>
                <a:gd name="f7" fmla="val 27"/>
                <a:gd name="f8" fmla="val 25"/>
                <a:gd name="f9" fmla="val 29"/>
                <a:gd name="f10" fmla="val 1"/>
                <a:gd name="f11" fmla="val 54"/>
                <a:gd name="f12" fmla="val 2"/>
                <a:gd name="f13" fmla="val 84"/>
                <a:gd name="f14" fmla="val 4"/>
                <a:gd name="f15" fmla="val 114"/>
                <a:gd name="f16" fmla="val 138"/>
                <a:gd name="f17" fmla="val 58"/>
                <a:gd name="f18" fmla="val 59"/>
                <a:gd name="f19" fmla="val 778"/>
                <a:gd name="f20" fmla="val 111"/>
                <a:gd name="f21" fmla="val 808"/>
                <a:gd name="f22" fmla="val 110"/>
                <a:gd name="f23" fmla="val 831"/>
                <a:gd name="f24" fmla="val 830"/>
                <a:gd name="f25" fmla="val 24"/>
                <a:gd name="f26" fmla="val 805"/>
                <a:gd name="f27" fmla="val 777"/>
                <a:gd name="f28" fmla="*/ f0 1 834"/>
                <a:gd name="f29" fmla="*/ f1 1 13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834"/>
                <a:gd name="f36" fmla="*/ f33 1 13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834" h="139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9" y="f16"/>
                    <a:pt x="f17" y="f16"/>
                  </a:cubicBezTo>
                  <a:lnTo>
                    <a:pt x="f18" y="f16"/>
                  </a:lnTo>
                  <a:lnTo>
                    <a:pt x="f19" y="f20"/>
                  </a:lnTo>
                  <a:cubicBezTo>
                    <a:pt x="f21" y="f22"/>
                    <a:pt x="f3" y="f13"/>
                    <a:pt x="f23" y="f11"/>
                  </a:cubicBezTo>
                  <a:cubicBezTo>
                    <a:pt x="f24" y="f25"/>
                    <a:pt x="f26" y="f2"/>
                    <a:pt x="f2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2" name="Google Shape;4997;p66">
              <a:extLst>
                <a:ext uri="{FF2B5EF4-FFF2-40B4-BE49-F238E27FC236}">
                  <a16:creationId xmlns:a16="http://schemas.microsoft.com/office/drawing/2014/main" id="{CD4B44DC-72E3-41AD-8A8A-69AC3D663D77}"/>
                </a:ext>
              </a:extLst>
            </p:cNvPr>
            <p:cNvSpPr/>
            <p:nvPr/>
          </p:nvSpPr>
          <p:spPr>
            <a:xfrm>
              <a:off x="591049" y="4649413"/>
              <a:ext cx="64968" cy="27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12"/>
                <a:gd name="f4" fmla="val 947"/>
                <a:gd name="f5" fmla="val 2149"/>
                <a:gd name="f6" fmla="val 2131"/>
                <a:gd name="f7" fmla="val 2113"/>
                <a:gd name="f8" fmla="val 9"/>
                <a:gd name="f9" fmla="val 2103"/>
                <a:gd name="f10" fmla="val 24"/>
                <a:gd name="f11" fmla="val 1916"/>
                <a:gd name="f12" fmla="val 313"/>
                <a:gd name="f13" fmla="val 1593"/>
                <a:gd name="f14" fmla="val 544"/>
                <a:gd name="f15" fmla="val 1197"/>
                <a:gd name="f16" fmla="val 675"/>
                <a:gd name="f17" fmla="val 824"/>
                <a:gd name="f18" fmla="val 797"/>
                <a:gd name="f19" fmla="val 428"/>
                <a:gd name="f20" fmla="val 54"/>
                <a:gd name="f21" fmla="val 836"/>
                <a:gd name="f22" fmla="val 839"/>
                <a:gd name="f23" fmla="val 1"/>
                <a:gd name="f24" fmla="val 863"/>
                <a:gd name="f25" fmla="val 893"/>
                <a:gd name="f26" fmla="val 2"/>
                <a:gd name="f27" fmla="val 924"/>
                <a:gd name="f28" fmla="val 25"/>
                <a:gd name="f29" fmla="val 55"/>
                <a:gd name="f30" fmla="val 440"/>
                <a:gd name="f31" fmla="val 934"/>
                <a:gd name="f32" fmla="val 848"/>
                <a:gd name="f33" fmla="val 906"/>
                <a:gd name="f34" fmla="val 1231"/>
                <a:gd name="f35" fmla="val 779"/>
                <a:gd name="f36" fmla="val 1653"/>
                <a:gd name="f37" fmla="val 642"/>
                <a:gd name="f38" fmla="val 1996"/>
                <a:gd name="f39" fmla="val 394"/>
                <a:gd name="f40" fmla="val 2195"/>
                <a:gd name="f41" fmla="val 85"/>
                <a:gd name="f42" fmla="val 2211"/>
                <a:gd name="f43" fmla="val 58"/>
                <a:gd name="f44" fmla="val 2204"/>
                <a:gd name="f45" fmla="val 2180"/>
                <a:gd name="f46" fmla="val 8"/>
                <a:gd name="f47" fmla="val 2170"/>
                <a:gd name="f48" fmla="val 3"/>
                <a:gd name="f49" fmla="val 2159"/>
                <a:gd name="f50" fmla="*/ f0 1 2212"/>
                <a:gd name="f51" fmla="*/ f1 1 9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2212"/>
                <a:gd name="f58" fmla="*/ f55 1 9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2212" h="9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7"/>
                    <a:pt x="f20" y="f21"/>
                  </a:cubicBezTo>
                  <a:cubicBezTo>
                    <a:pt x="f10" y="f22"/>
                    <a:pt x="f23" y="f24"/>
                    <a:pt x="f23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0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3" name="Google Shape;4998;p66">
              <a:extLst>
                <a:ext uri="{FF2B5EF4-FFF2-40B4-BE49-F238E27FC236}">
                  <a16:creationId xmlns:a16="http://schemas.microsoft.com/office/drawing/2014/main" id="{EDC875FB-4BB3-4B1E-8E23-73278138E6E8}"/>
                </a:ext>
              </a:extLst>
            </p:cNvPr>
            <p:cNvSpPr/>
            <p:nvPr/>
          </p:nvSpPr>
          <p:spPr>
            <a:xfrm>
              <a:off x="599124" y="4655219"/>
              <a:ext cx="20061" cy="7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"/>
                <a:gd name="f4" fmla="val 261"/>
                <a:gd name="f5" fmla="val 621"/>
                <a:gd name="f6" fmla="val 612"/>
                <a:gd name="f7" fmla="val 603"/>
                <a:gd name="f8" fmla="val 2"/>
                <a:gd name="f9" fmla="val 595"/>
                <a:gd name="f10" fmla="val 7"/>
                <a:gd name="f11" fmla="val 432"/>
                <a:gd name="f12" fmla="val 101"/>
                <a:gd name="f13" fmla="val 247"/>
                <a:gd name="f14" fmla="val 151"/>
                <a:gd name="f15" fmla="val 58"/>
                <a:gd name="f16" fmla="val 56"/>
                <a:gd name="f17" fmla="val 26"/>
                <a:gd name="f18" fmla="val 1"/>
                <a:gd name="f19" fmla="val 175"/>
                <a:gd name="f20" fmla="val 206"/>
                <a:gd name="f21" fmla="val 235"/>
                <a:gd name="f22" fmla="val 23"/>
                <a:gd name="f23" fmla="val 51"/>
                <a:gd name="f24" fmla="val 53"/>
                <a:gd name="f25" fmla="val 260"/>
                <a:gd name="f26" fmla="val 267"/>
                <a:gd name="f27" fmla="val 469"/>
                <a:gd name="f28" fmla="val 208"/>
                <a:gd name="f29" fmla="val 649"/>
                <a:gd name="f30" fmla="val 674"/>
                <a:gd name="f31" fmla="val 87"/>
                <a:gd name="f32" fmla="val 669"/>
                <a:gd name="f33" fmla="val 25"/>
                <a:gd name="f34" fmla="val 658"/>
                <a:gd name="f35" fmla="val 9"/>
                <a:gd name="f36" fmla="val 639"/>
                <a:gd name="f37" fmla="*/ f0 1 683"/>
                <a:gd name="f38" fmla="*/ f1 1 26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83"/>
                <a:gd name="f45" fmla="*/ f42 1 26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83" h="2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18" y="f20"/>
                  </a:cubicBezTo>
                  <a:cubicBezTo>
                    <a:pt x="f18" y="f21"/>
                    <a:pt x="f22" y="f4"/>
                    <a:pt x="f23" y="f4"/>
                  </a:cubicBezTo>
                  <a:cubicBezTo>
                    <a:pt x="f24" y="f4"/>
                    <a:pt x="f16" y="f4"/>
                    <a:pt x="f15" y="f25"/>
                  </a:cubicBezTo>
                  <a:cubicBezTo>
                    <a:pt x="f26" y="f25"/>
                    <a:pt x="f27" y="f28"/>
                    <a:pt x="f29" y="f12"/>
                  </a:cubicBezTo>
                  <a:cubicBezTo>
                    <a:pt x="f30" y="f31"/>
                    <a:pt x="f3" y="f24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4" name="Google Shape;4999;p66">
              <a:extLst>
                <a:ext uri="{FF2B5EF4-FFF2-40B4-BE49-F238E27FC236}">
                  <a16:creationId xmlns:a16="http://schemas.microsoft.com/office/drawing/2014/main" id="{6359B48C-1ABA-410E-8485-F48426591697}"/>
                </a:ext>
              </a:extLst>
            </p:cNvPr>
            <p:cNvSpPr/>
            <p:nvPr/>
          </p:nvSpPr>
          <p:spPr>
            <a:xfrm>
              <a:off x="604354" y="4641512"/>
              <a:ext cx="12746" cy="4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158"/>
                <a:gd name="f5" fmla="val 375"/>
                <a:gd name="f6" fmla="val 1"/>
                <a:gd name="f7" fmla="val 372"/>
                <a:gd name="f8" fmla="val 369"/>
                <a:gd name="f9" fmla="val 367"/>
                <a:gd name="f10" fmla="val 53"/>
                <a:gd name="f11" fmla="val 50"/>
                <a:gd name="f12" fmla="val 22"/>
                <a:gd name="f13" fmla="val 55"/>
                <a:gd name="f14" fmla="val 82"/>
                <a:gd name="f15" fmla="val 6"/>
                <a:gd name="f16" fmla="val 112"/>
                <a:gd name="f17" fmla="val 11"/>
                <a:gd name="f18" fmla="val 139"/>
                <a:gd name="f19" fmla="val 34"/>
                <a:gd name="f20" fmla="val 61"/>
                <a:gd name="f21" fmla="val 69"/>
                <a:gd name="f22" fmla="val 382"/>
                <a:gd name="f23" fmla="val 111"/>
                <a:gd name="f24" fmla="val 412"/>
                <a:gd name="f25" fmla="val 105"/>
                <a:gd name="f26" fmla="val 78"/>
                <a:gd name="f27" fmla="val 428"/>
                <a:gd name="f28" fmla="val 48"/>
                <a:gd name="f29" fmla="val 424"/>
                <a:gd name="f30" fmla="val 21"/>
                <a:gd name="f31" fmla="val 402"/>
                <a:gd name="f32" fmla="*/ f0 1 434"/>
                <a:gd name="f33" fmla="*/ f1 1 15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434"/>
                <a:gd name="f40" fmla="*/ f37 1 15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434" h="15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5" name="Google Shape;5000;p66">
            <a:extLst>
              <a:ext uri="{FF2B5EF4-FFF2-40B4-BE49-F238E27FC236}">
                <a16:creationId xmlns:a16="http://schemas.microsoft.com/office/drawing/2014/main" id="{0CA23787-FDEF-4A40-B67B-6F71DEE6CA69}"/>
              </a:ext>
            </a:extLst>
          </p:cNvPr>
          <p:cNvGrpSpPr/>
          <p:nvPr/>
        </p:nvGrpSpPr>
        <p:grpSpPr>
          <a:xfrm>
            <a:off x="8011488" y="-57890"/>
            <a:ext cx="921715" cy="880045"/>
            <a:chOff x="8011488" y="-57890"/>
            <a:chExt cx="921715" cy="880045"/>
          </a:xfrm>
        </p:grpSpPr>
        <p:sp>
          <p:nvSpPr>
            <p:cNvPr id="146" name="Google Shape;5001;p66">
              <a:extLst>
                <a:ext uri="{FF2B5EF4-FFF2-40B4-BE49-F238E27FC236}">
                  <a16:creationId xmlns:a16="http://schemas.microsoft.com/office/drawing/2014/main" id="{22617A86-4C6F-44DD-8607-BCB42507610D}"/>
                </a:ext>
              </a:extLst>
            </p:cNvPr>
            <p:cNvSpPr/>
            <p:nvPr/>
          </p:nvSpPr>
          <p:spPr>
            <a:xfrm>
              <a:off x="8011488" y="-57890"/>
              <a:ext cx="921715" cy="880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83"/>
                <a:gd name="f4" fmla="val 29964"/>
                <a:gd name="f5" fmla="val 17754"/>
                <a:gd name="f6" fmla="val 17174"/>
                <a:gd name="f7" fmla="val 16563"/>
                <a:gd name="f8" fmla="val 77"/>
                <a:gd name="f9" fmla="val 15936"/>
                <a:gd name="f10" fmla="val 231"/>
                <a:gd name="f11" fmla="val 14472"/>
                <a:gd name="f12" fmla="val 591"/>
                <a:gd name="f13" fmla="val 13444"/>
                <a:gd name="f14" fmla="val 1240"/>
                <a:gd name="f15" fmla="val 12721"/>
                <a:gd name="f16" fmla="val 1964"/>
                <a:gd name="f17" fmla="val 11940"/>
                <a:gd name="f18" fmla="val 1608"/>
                <a:gd name="f19" fmla="val 11143"/>
                <a:gd name="f20" fmla="val 1424"/>
                <a:gd name="f21" fmla="val 10354"/>
                <a:gd name="f22" fmla="val 10129"/>
                <a:gd name="f23" fmla="val 9904"/>
                <a:gd name="f24" fmla="val 1438"/>
                <a:gd name="f25" fmla="val 9680"/>
                <a:gd name="f26" fmla="val 1468"/>
                <a:gd name="f27" fmla="val 8511"/>
                <a:gd name="f28" fmla="val 1625"/>
                <a:gd name="f29" fmla="val 6835"/>
                <a:gd name="f30" fmla="val 2279"/>
                <a:gd name="f31" fmla="val 5489"/>
                <a:gd name="f32" fmla="val 4500"/>
                <a:gd name="f33" fmla="val 4760"/>
                <a:gd name="f34" fmla="val 5704"/>
                <a:gd name="f35" fmla="val 4414"/>
                <a:gd name="f36" fmla="val 6953"/>
                <a:gd name="f37" fmla="val 4449"/>
                <a:gd name="f38" fmla="val 8177"/>
                <a:gd name="f39" fmla="val 4324"/>
                <a:gd name="f40" fmla="val 8220"/>
                <a:gd name="f41" fmla="val 4203"/>
                <a:gd name="f42" fmla="val 8266"/>
                <a:gd name="f43" fmla="val 4083"/>
                <a:gd name="f44" fmla="val 8313"/>
                <a:gd name="f45" fmla="val 3105"/>
                <a:gd name="f46" fmla="val 8708"/>
                <a:gd name="f47" fmla="val 10353"/>
                <a:gd name="f48" fmla="val 1120"/>
                <a:gd name="f49" fmla="val 14905"/>
                <a:gd name="f50" fmla="val 1456"/>
                <a:gd name="f51" fmla="val 16278"/>
                <a:gd name="f52" fmla="val 2085"/>
                <a:gd name="f53" fmla="val 17411"/>
                <a:gd name="f54" fmla="val 2971"/>
                <a:gd name="f55" fmla="val 18264"/>
                <a:gd name="f56" fmla="val 2412"/>
                <a:gd name="f57" fmla="val 19392"/>
                <a:gd name="f58" fmla="val 2332"/>
                <a:gd name="f59" fmla="val 20395"/>
                <a:gd name="f60" fmla="val 2409"/>
                <a:gd name="f61" fmla="val 21148"/>
                <a:gd name="f62" fmla="val 2528"/>
                <a:gd name="f63" fmla="val 22317"/>
                <a:gd name="f64" fmla="val 3142"/>
                <a:gd name="f65" fmla="val 23995"/>
                <a:gd name="f66" fmla="val 5386"/>
                <a:gd name="f67" fmla="val 25355"/>
                <a:gd name="f68" fmla="val 6573"/>
                <a:gd name="f69" fmla="val 26074"/>
                <a:gd name="f70" fmla="val 7776"/>
                <a:gd name="f71" fmla="val 26437"/>
                <a:gd name="f72" fmla="val 8961"/>
                <a:gd name="f73" fmla="val 9018"/>
                <a:gd name="f74" fmla="val 9056"/>
                <a:gd name="f75" fmla="val 26547"/>
                <a:gd name="f76" fmla="val 9096"/>
                <a:gd name="f77" fmla="val 26654"/>
                <a:gd name="f78" fmla="val 9139"/>
                <a:gd name="f79" fmla="val 26761"/>
                <a:gd name="f80" fmla="val 9962"/>
                <a:gd name="f81" fmla="val 28796"/>
                <a:gd name="f82" fmla="val 11710"/>
                <a:gd name="f83" fmla="val 29963"/>
                <a:gd name="f84" fmla="val 13934"/>
                <a:gd name="f85" fmla="val 14519"/>
                <a:gd name="f86" fmla="val 15145"/>
                <a:gd name="f87" fmla="val 29881"/>
                <a:gd name="f88" fmla="val 15794"/>
                <a:gd name="f89" fmla="val 29720"/>
                <a:gd name="f90" fmla="val 17323"/>
                <a:gd name="f91" fmla="val 29344"/>
                <a:gd name="f92" fmla="val 18389"/>
                <a:gd name="f93" fmla="val 28669"/>
                <a:gd name="f94" fmla="val 19134"/>
                <a:gd name="f95" fmla="val 27923"/>
                <a:gd name="f96" fmla="val 20051"/>
                <a:gd name="f97" fmla="val 28371"/>
                <a:gd name="f98" fmla="val 20870"/>
                <a:gd name="f99" fmla="val 28498"/>
                <a:gd name="f100" fmla="val 21498"/>
                <a:gd name="f101" fmla="val 21661"/>
                <a:gd name="f102" fmla="val 21827"/>
                <a:gd name="f103" fmla="val 28489"/>
                <a:gd name="f104" fmla="val 21989"/>
                <a:gd name="f105" fmla="val 28474"/>
                <a:gd name="f106" fmla="val 23167"/>
                <a:gd name="f107" fmla="val 28354"/>
                <a:gd name="f108" fmla="val 24860"/>
                <a:gd name="f109" fmla="val 27730"/>
                <a:gd name="f110" fmla="val 26240"/>
                <a:gd name="f111" fmla="val 25455"/>
                <a:gd name="f112" fmla="val 27012"/>
                <a:gd name="f113" fmla="val 24180"/>
                <a:gd name="f114" fmla="val 27304"/>
                <a:gd name="f115" fmla="val 23007"/>
                <a:gd name="f116" fmla="val 27329"/>
                <a:gd name="f117" fmla="val 21984"/>
                <a:gd name="f118" fmla="val 27372"/>
                <a:gd name="f119" fmla="val 21968"/>
                <a:gd name="f120" fmla="val 27415"/>
                <a:gd name="f121" fmla="val 21953"/>
                <a:gd name="f122" fmla="val 27458"/>
                <a:gd name="f123" fmla="val 21934"/>
                <a:gd name="f124" fmla="val 30173"/>
                <a:gd name="f125" fmla="val 20836"/>
                <a:gd name="f126" fmla="val 31382"/>
                <a:gd name="f127" fmla="val 18199"/>
                <a:gd name="f128" fmla="val 30608"/>
                <a:gd name="f129" fmla="val 15049"/>
                <a:gd name="f130" fmla="val 30252"/>
                <a:gd name="f131" fmla="val 13599"/>
                <a:gd name="f132" fmla="val 29625"/>
                <a:gd name="f133" fmla="val 12569"/>
                <a:gd name="f134" fmla="val 28924"/>
                <a:gd name="f135" fmla="val 11840"/>
                <a:gd name="f136" fmla="val 29464"/>
                <a:gd name="f137" fmla="val 10645"/>
                <a:gd name="f138" fmla="val 29507"/>
                <a:gd name="f139" fmla="val 9593"/>
                <a:gd name="f140" fmla="val 29401"/>
                <a:gd name="f141" fmla="val 8817"/>
                <a:gd name="f142" fmla="val 29243"/>
                <a:gd name="f143" fmla="val 7643"/>
                <a:gd name="f144" fmla="val 28583"/>
                <a:gd name="f145" fmla="val 5960"/>
                <a:gd name="f146" fmla="val 26341"/>
                <a:gd name="f147" fmla="val 4603"/>
                <a:gd name="f148" fmla="val 25185"/>
                <a:gd name="f149" fmla="val 3902"/>
                <a:gd name="f150" fmla="val 24005"/>
                <a:gd name="f151" fmla="val 3540"/>
                <a:gd name="f152" fmla="val 22836"/>
                <a:gd name="f153" fmla="val 3526"/>
                <a:gd name="f154" fmla="val 22818"/>
                <a:gd name="f155" fmla="val 3481"/>
                <a:gd name="f156" fmla="val 22801"/>
                <a:gd name="f157" fmla="val 3435"/>
                <a:gd name="f158" fmla="val 22782"/>
                <a:gd name="f159" fmla="val 3391"/>
                <a:gd name="f160" fmla="val 21912"/>
                <a:gd name="f161" fmla="val 1235"/>
                <a:gd name="f162" fmla="val 20079"/>
                <a:gd name="f163" fmla="*/ f0 1 31383"/>
                <a:gd name="f164" fmla="*/ f1 1 29964"/>
                <a:gd name="f165" fmla="val f2"/>
                <a:gd name="f166" fmla="val f3"/>
                <a:gd name="f167" fmla="val f4"/>
                <a:gd name="f168" fmla="+- f167 0 f165"/>
                <a:gd name="f169" fmla="+- f166 0 f165"/>
                <a:gd name="f170" fmla="*/ f169 1 31383"/>
                <a:gd name="f171" fmla="*/ f168 1 29964"/>
                <a:gd name="f172" fmla="*/ f165 1 f170"/>
                <a:gd name="f173" fmla="*/ f166 1 f170"/>
                <a:gd name="f174" fmla="*/ f165 1 f171"/>
                <a:gd name="f175" fmla="*/ f167 1 f171"/>
                <a:gd name="f176" fmla="*/ f172 f163 1"/>
                <a:gd name="f177" fmla="*/ f173 f163 1"/>
                <a:gd name="f178" fmla="*/ f175 f164 1"/>
                <a:gd name="f179" fmla="*/ f174 f1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6" t="f179" r="f177" b="f178"/>
              <a:pathLst>
                <a:path w="31383" h="299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2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000000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7" name="Google Shape;5002;p66">
              <a:extLst>
                <a:ext uri="{FF2B5EF4-FFF2-40B4-BE49-F238E27FC236}">
                  <a16:creationId xmlns:a16="http://schemas.microsoft.com/office/drawing/2014/main" id="{64F869C3-52A6-4C55-8DB4-D437D2A19CB9}"/>
                </a:ext>
              </a:extLst>
            </p:cNvPr>
            <p:cNvSpPr/>
            <p:nvPr/>
          </p:nvSpPr>
          <p:spPr>
            <a:xfrm>
              <a:off x="8518852" y="455288"/>
              <a:ext cx="232431" cy="2544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14"/>
                <a:gd name="f4" fmla="val 8663"/>
                <a:gd name="f5" fmla="val 6978"/>
                <a:gd name="f6" fmla="val 3763"/>
                <a:gd name="f7" fmla="val 6994"/>
                <a:gd name="f8" fmla="val 3922"/>
                <a:gd name="f9" fmla="val 7000"/>
                <a:gd name="f10" fmla="val 4087"/>
                <a:gd name="f11" fmla="val 6992"/>
                <a:gd name="f12" fmla="val 4248"/>
                <a:gd name="f13" fmla="val 6998"/>
                <a:gd name="f14" fmla="val 72"/>
                <a:gd name="f15" fmla="val 1"/>
                <a:gd name="f16" fmla="val 70"/>
                <a:gd name="f17" fmla="val 69"/>
                <a:gd name="f18" fmla="val 67"/>
                <a:gd name="f19" fmla="val 57"/>
                <a:gd name="f20" fmla="val 44"/>
                <a:gd name="f21" fmla="val 4"/>
                <a:gd name="f22" fmla="val 36"/>
                <a:gd name="f23" fmla="val 14"/>
                <a:gd name="f24" fmla="val 9"/>
                <a:gd name="f25" fmla="val 29"/>
                <a:gd name="f26" fmla="val 64"/>
                <a:gd name="f27" fmla="val 13"/>
                <a:gd name="f28" fmla="val 89"/>
                <a:gd name="f29" fmla="val 647"/>
                <a:gd name="f30" fmla="val 1455"/>
                <a:gd name="f31" fmla="val 1579"/>
                <a:gd name="f32" fmla="val 3877"/>
                <a:gd name="f33" fmla="val 1438"/>
                <a:gd name="f34" fmla="val 6031"/>
                <a:gd name="f35" fmla="val 1418"/>
                <a:gd name="f36" fmla="val 6374"/>
                <a:gd name="f37" fmla="val 1370"/>
                <a:gd name="f38" fmla="val 6711"/>
                <a:gd name="f39" fmla="val 1287"/>
                <a:gd name="f40" fmla="val 7036"/>
                <a:gd name="f41" fmla="val 1280"/>
                <a:gd name="f42" fmla="val 7057"/>
                <a:gd name="f43" fmla="val 7079"/>
                <a:gd name="f44" fmla="val 1303"/>
                <a:gd name="f45" fmla="val 7096"/>
                <a:gd name="f46" fmla="val 2259"/>
                <a:gd name="f47" fmla="val 8110"/>
                <a:gd name="f48" fmla="val 3297"/>
                <a:gd name="f49" fmla="val 8662"/>
                <a:gd name="f50" fmla="val 4240"/>
                <a:gd name="f51" fmla="val 4279"/>
                <a:gd name="f52" fmla="val 4319"/>
                <a:gd name="f53" fmla="val 4358"/>
                <a:gd name="f54" fmla="val 8660"/>
                <a:gd name="f55" fmla="val 4399"/>
                <a:gd name="f56" fmla="val 8658"/>
                <a:gd name="f57" fmla="val 4436"/>
                <a:gd name="f58" fmla="val 8652"/>
                <a:gd name="f59" fmla="val 4477"/>
                <a:gd name="f60" fmla="val 8651"/>
                <a:gd name="f61" fmla="val 5412"/>
                <a:gd name="f62" fmla="val 8554"/>
                <a:gd name="f63" fmla="val 6243"/>
                <a:gd name="f64" fmla="val 7918"/>
                <a:gd name="f65" fmla="val 6946"/>
                <a:gd name="f66" fmla="val 6758"/>
                <a:gd name="f67" fmla="val 7783"/>
                <a:gd name="f68" fmla="val 5376"/>
                <a:gd name="f69" fmla="val 4048"/>
                <a:gd name="f70" fmla="val 7341"/>
                <a:gd name="f71" fmla="val 2812"/>
                <a:gd name="f72" fmla="val 7333"/>
                <a:gd name="f73" fmla="val 2788"/>
                <a:gd name="f74" fmla="val 7311"/>
                <a:gd name="f75" fmla="val 2774"/>
                <a:gd name="f76" fmla="val 7288"/>
                <a:gd name="f77" fmla="val 7287"/>
                <a:gd name="f78" fmla="val 7286"/>
                <a:gd name="f79" fmla="val 7284"/>
                <a:gd name="f80" fmla="val 7228"/>
                <a:gd name="f81" fmla="val 2775"/>
                <a:gd name="f82" fmla="val 7172"/>
                <a:gd name="f83" fmla="val 7116"/>
                <a:gd name="f84" fmla="val 6533"/>
                <a:gd name="f85" fmla="val 5925"/>
                <a:gd name="f86" fmla="val 2715"/>
                <a:gd name="f87" fmla="val 5315"/>
                <a:gd name="f88" fmla="val 2596"/>
                <a:gd name="f89" fmla="val 4214"/>
                <a:gd name="f90" fmla="val 2386"/>
                <a:gd name="f91" fmla="val 3106"/>
                <a:gd name="f92" fmla="val 1995"/>
                <a:gd name="f93" fmla="val 2131"/>
                <a:gd name="f94" fmla="val 1473"/>
                <a:gd name="f95" fmla="val 2125"/>
                <a:gd name="f96" fmla="val 1471"/>
                <a:gd name="f97" fmla="val 2123"/>
                <a:gd name="f98" fmla="val 1468"/>
                <a:gd name="f99" fmla="val 2121"/>
                <a:gd name="f100" fmla="val 2113"/>
                <a:gd name="f101" fmla="val 1466"/>
                <a:gd name="f102" fmla="val 2108"/>
                <a:gd name="f103" fmla="val 1461"/>
                <a:gd name="f104" fmla="val 2102"/>
                <a:gd name="f105" fmla="val 1459"/>
                <a:gd name="f106" fmla="val 2101"/>
                <a:gd name="f107" fmla="val 1456"/>
                <a:gd name="f108" fmla="val 2096"/>
                <a:gd name="f109" fmla="val 1333"/>
                <a:gd name="f110" fmla="val 1048"/>
                <a:gd name="f111" fmla="val 651"/>
                <a:gd name="f112" fmla="val 558"/>
                <a:gd name="f113" fmla="val 117"/>
                <a:gd name="f114" fmla="val 18"/>
                <a:gd name="f115" fmla="val 106"/>
                <a:gd name="f116" fmla="val 8"/>
                <a:gd name="f117" fmla="*/ f0 1 7914"/>
                <a:gd name="f118" fmla="*/ f1 1 8663"/>
                <a:gd name="f119" fmla="val f2"/>
                <a:gd name="f120" fmla="val f3"/>
                <a:gd name="f121" fmla="val f4"/>
                <a:gd name="f122" fmla="+- f121 0 f119"/>
                <a:gd name="f123" fmla="+- f120 0 f119"/>
                <a:gd name="f124" fmla="*/ f123 1 7914"/>
                <a:gd name="f125" fmla="*/ f122 1 8663"/>
                <a:gd name="f126" fmla="*/ f119 1 f124"/>
                <a:gd name="f127" fmla="*/ f120 1 f124"/>
                <a:gd name="f128" fmla="*/ f119 1 f125"/>
                <a:gd name="f129" fmla="*/ f121 1 f125"/>
                <a:gd name="f130" fmla="*/ f126 f117 1"/>
                <a:gd name="f131" fmla="*/ f127 f117 1"/>
                <a:gd name="f132" fmla="*/ f129 f118 1"/>
                <a:gd name="f133" fmla="*/ f128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0" t="f133" r="f131" b="f132"/>
              <a:pathLst>
                <a:path w="7914" h="866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5"/>
                    <a:pt x="f18" y="f15"/>
                  </a:cubicBezTo>
                  <a:cubicBezTo>
                    <a:pt x="f19" y="f15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39" y="f43"/>
                    <a:pt x="f44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9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3" y="f69"/>
                    <a:pt x="f70" y="f71"/>
                  </a:cubicBez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80" y="f81"/>
                    <a:pt x="f82" y="f81"/>
                    <a:pt x="f83" y="f81"/>
                  </a:cubicBezTo>
                  <a:cubicBezTo>
                    <a:pt x="f84" y="f81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98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5"/>
                    <a:pt x="f106" y="f107"/>
                    <a:pt x="f108" y="f107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28" y="f15"/>
                    <a:pt x="f14" y="f15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8" name="Google Shape;5003;p66">
              <a:extLst>
                <a:ext uri="{FF2B5EF4-FFF2-40B4-BE49-F238E27FC236}">
                  <a16:creationId xmlns:a16="http://schemas.microsoft.com/office/drawing/2014/main" id="{3EE82BA1-CD4F-4A47-AD36-643C0D642E8B}"/>
                </a:ext>
              </a:extLst>
            </p:cNvPr>
            <p:cNvSpPr/>
            <p:nvPr/>
          </p:nvSpPr>
          <p:spPr>
            <a:xfrm>
              <a:off x="8508427" y="304211"/>
              <a:ext cx="353205" cy="2292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26"/>
                <a:gd name="f4" fmla="val 7804"/>
                <a:gd name="f5" fmla="val 7195"/>
                <a:gd name="f6" fmla="val 7079"/>
                <a:gd name="f7" fmla="val 6961"/>
                <a:gd name="f8" fmla="val 3"/>
                <a:gd name="f9" fmla="val 6841"/>
                <a:gd name="f10" fmla="val 10"/>
                <a:gd name="f11" fmla="val 4474"/>
                <a:gd name="f12" fmla="val 125"/>
                <a:gd name="f13" fmla="val 1879"/>
                <a:gd name="f14" fmla="val 1364"/>
                <a:gd name="f15" fmla="val 873"/>
                <a:gd name="f16" fmla="val 1892"/>
                <a:gd name="f17" fmla="val 848"/>
                <a:gd name="f18" fmla="val 1904"/>
                <a:gd name="f19" fmla="val 838"/>
                <a:gd name="f20" fmla="val 1929"/>
                <a:gd name="f21" fmla="val 1955"/>
                <a:gd name="f22" fmla="val 841"/>
                <a:gd name="f23" fmla="val 1983"/>
                <a:gd name="f24" fmla="val 861"/>
                <a:gd name="f25" fmla="val 2005"/>
                <a:gd name="f26" fmla="val 885"/>
                <a:gd name="f27" fmla="val 2010"/>
                <a:gd name="f28" fmla="val 928"/>
                <a:gd name="f29" fmla="val 2019"/>
                <a:gd name="f30" fmla="val 956"/>
                <a:gd name="f31" fmla="val 2026"/>
                <a:gd name="f32" fmla="val 985"/>
                <a:gd name="f33" fmla="val 2039"/>
                <a:gd name="f34" fmla="val 1351"/>
                <a:gd name="f35" fmla="val 2190"/>
                <a:gd name="f36" fmla="val 1537"/>
                <a:gd name="f37" fmla="val 2663"/>
                <a:gd name="f38" fmla="val 1533"/>
                <a:gd name="f39" fmla="val 3442"/>
                <a:gd name="f40" fmla="val 4021"/>
                <a:gd name="f41" fmla="val 1210"/>
                <a:gd name="f42" fmla="val 4389"/>
                <a:gd name="f43" fmla="val 664"/>
                <a:gd name="f44" fmla="val 4419"/>
                <a:gd name="f45" fmla="val 640"/>
                <a:gd name="f46" fmla="val 4420"/>
                <a:gd name="f47" fmla="val 616"/>
                <a:gd name="f48" fmla="val 591"/>
                <a:gd name="f49" fmla="val 427"/>
                <a:gd name="f50" fmla="val 254"/>
                <a:gd name="f51" fmla="val 4395"/>
                <a:gd name="f52" fmla="val 84"/>
                <a:gd name="f53" fmla="val 4340"/>
                <a:gd name="f54" fmla="val 80"/>
                <a:gd name="f55" fmla="val 4337"/>
                <a:gd name="f56" fmla="val 74"/>
                <a:gd name="f57" fmla="val 4336"/>
                <a:gd name="f58" fmla="val 69"/>
                <a:gd name="f59" fmla="val 67"/>
                <a:gd name="f60" fmla="val 64"/>
                <a:gd name="f61" fmla="val 62"/>
                <a:gd name="f62" fmla="val 43"/>
                <a:gd name="f63" fmla="val 4339"/>
                <a:gd name="f64" fmla="val 26"/>
                <a:gd name="f65" fmla="val 4346"/>
                <a:gd name="f66" fmla="val 15"/>
                <a:gd name="f67" fmla="val 4362"/>
                <a:gd name="f68" fmla="val 4382"/>
                <a:gd name="f69" fmla="val 4410"/>
                <a:gd name="f70" fmla="val 4434"/>
                <a:gd name="f71" fmla="val 795"/>
                <a:gd name="f72" fmla="val 5521"/>
                <a:gd name="f73" fmla="val 2159"/>
                <a:gd name="f74" fmla="val 6457"/>
                <a:gd name="f75" fmla="val 3710"/>
                <a:gd name="f76" fmla="val 7063"/>
                <a:gd name="f77" fmla="val 4900"/>
                <a:gd name="f78" fmla="val 7533"/>
                <a:gd name="f79" fmla="val 6198"/>
                <a:gd name="f80" fmla="val 7425"/>
                <a:gd name="f81" fmla="val 7512"/>
                <a:gd name="f82" fmla="val 7598"/>
                <a:gd name="f83" fmla="val 7802"/>
                <a:gd name="f84" fmla="val 7684"/>
                <a:gd name="f85" fmla="val 7799"/>
                <a:gd name="f86" fmla="val 7719"/>
                <a:gd name="f87" fmla="val 7792"/>
                <a:gd name="f88" fmla="val 7726"/>
                <a:gd name="f89" fmla="val 7794"/>
                <a:gd name="f90" fmla="val 7753"/>
                <a:gd name="f91" fmla="val 7795"/>
                <a:gd name="f92" fmla="val 7760"/>
                <a:gd name="f93" fmla="val 8492"/>
                <a:gd name="f94" fmla="val 9115"/>
                <a:gd name="f95" fmla="val 7633"/>
                <a:gd name="f96" fmla="val 9653"/>
                <a:gd name="f97" fmla="val 7416"/>
                <a:gd name="f98" fmla="val 10795"/>
                <a:gd name="f99" fmla="val 6954"/>
                <a:gd name="f100" fmla="val 5864"/>
                <a:gd name="f101" fmla="val 11395"/>
                <a:gd name="f102" fmla="val 3288"/>
                <a:gd name="f103" fmla="val 11035"/>
                <a:gd name="f104" fmla="val 1821"/>
                <a:gd name="f105" fmla="val 10267"/>
                <a:gd name="f106" fmla="val 830"/>
                <a:gd name="f107" fmla="val 9119"/>
                <a:gd name="f108" fmla="val 349"/>
                <a:gd name="f109" fmla="val 8736"/>
                <a:gd name="f110" fmla="val 190"/>
                <a:gd name="f111" fmla="val 8309"/>
                <a:gd name="f112" fmla="val 7842"/>
                <a:gd name="f113" fmla="val 35"/>
                <a:gd name="f114" fmla="val 7634"/>
                <a:gd name="f115" fmla="val 12"/>
                <a:gd name="f116" fmla="val 7418"/>
                <a:gd name="f117" fmla="*/ f0 1 12026"/>
                <a:gd name="f118" fmla="*/ f1 1 7804"/>
                <a:gd name="f119" fmla="val f2"/>
                <a:gd name="f120" fmla="val f3"/>
                <a:gd name="f121" fmla="val f4"/>
                <a:gd name="f122" fmla="+- f121 0 f119"/>
                <a:gd name="f123" fmla="+- f120 0 f119"/>
                <a:gd name="f124" fmla="*/ f123 1 12026"/>
                <a:gd name="f125" fmla="*/ f122 1 7804"/>
                <a:gd name="f126" fmla="*/ f119 1 f124"/>
                <a:gd name="f127" fmla="*/ f120 1 f124"/>
                <a:gd name="f128" fmla="*/ f119 1 f125"/>
                <a:gd name="f129" fmla="*/ f121 1 f125"/>
                <a:gd name="f130" fmla="*/ f126 f117 1"/>
                <a:gd name="f131" fmla="*/ f127 f117 1"/>
                <a:gd name="f132" fmla="*/ f129 f118 1"/>
                <a:gd name="f133" fmla="*/ f128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0" t="f133" r="f131" b="f132"/>
              <a:pathLst>
                <a:path w="12026" h="78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38" y="f40"/>
                    <a:pt x="f41" y="f42"/>
                    <a:pt x="f43" y="f44"/>
                  </a:cubicBezTo>
                  <a:cubicBezTo>
                    <a:pt x="f45" y="f46"/>
                    <a:pt x="f47" y="f46"/>
                    <a:pt x="f48" y="f46"/>
                  </a:cubicBezTo>
                  <a:cubicBezTo>
                    <a:pt x="f49" y="f46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2" y="f68"/>
                    <a:pt x="f2" y="f69"/>
                    <a:pt x="f66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4"/>
                    <a:pt x="f80" y="f4"/>
                  </a:cubicBezTo>
                  <a:cubicBezTo>
                    <a:pt x="f81" y="f4"/>
                    <a:pt x="f82" y="f83"/>
                    <a:pt x="f84" y="f85"/>
                  </a:cubicBezTo>
                  <a:lnTo>
                    <a:pt x="f86" y="f87"/>
                  </a:lnTo>
                  <a:cubicBezTo>
                    <a:pt x="f88" y="f89"/>
                    <a:pt x="f90" y="f91"/>
                    <a:pt x="f92" y="f91"/>
                  </a:cubicBezTo>
                  <a:lnTo>
                    <a:pt x="f83" y="f89"/>
                  </a:lnTo>
                  <a:cubicBezTo>
                    <a:pt x="f93" y="f92"/>
                    <a:pt x="f94" y="f95"/>
                    <a:pt x="f96" y="f97"/>
                  </a:cubicBezTo>
                  <a:cubicBezTo>
                    <a:pt x="f98" y="f99"/>
                    <a:pt x="f3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52"/>
                    <a:pt x="f112" y="f113"/>
                  </a:cubicBezTo>
                  <a:cubicBezTo>
                    <a:pt x="f114" y="f115"/>
                    <a:pt x="f116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9" name="Google Shape;5004;p66">
              <a:extLst>
                <a:ext uri="{FF2B5EF4-FFF2-40B4-BE49-F238E27FC236}">
                  <a16:creationId xmlns:a16="http://schemas.microsoft.com/office/drawing/2014/main" id="{3856185D-44B8-464F-BA14-A024B5EB48F0}"/>
                </a:ext>
              </a:extLst>
            </p:cNvPr>
            <p:cNvSpPr/>
            <p:nvPr/>
          </p:nvSpPr>
          <p:spPr>
            <a:xfrm>
              <a:off x="8556095" y="115214"/>
              <a:ext cx="255254" cy="2258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91"/>
                <a:gd name="f4" fmla="val 7689"/>
                <a:gd name="f5" fmla="val 4607"/>
                <a:gd name="f6" fmla="val 5174"/>
                <a:gd name="f7" fmla="val 4608"/>
                <a:gd name="f8" fmla="val 5177"/>
                <a:gd name="f9" fmla="val 4555"/>
                <a:gd name="f10" fmla="val 5221"/>
                <a:gd name="f11" fmla="val 4500"/>
                <a:gd name="f12" fmla="val 5260"/>
                <a:gd name="f13" fmla="val 4439"/>
                <a:gd name="f14" fmla="val 5292"/>
                <a:gd name="f15" fmla="val 4498"/>
                <a:gd name="f16" fmla="val 5258"/>
                <a:gd name="f17" fmla="val 4552"/>
                <a:gd name="f18" fmla="val 5217"/>
                <a:gd name="f19" fmla="val 4217"/>
                <a:gd name="f20" fmla="val 1"/>
                <a:gd name="f21" fmla="val 4161"/>
                <a:gd name="f22" fmla="val 4106"/>
                <a:gd name="f23" fmla="val 2"/>
                <a:gd name="f24" fmla="val 4051"/>
                <a:gd name="f25" fmla="val 5"/>
                <a:gd name="f26" fmla="val 3554"/>
                <a:gd name="f27" fmla="val 30"/>
                <a:gd name="f28" fmla="val 3069"/>
                <a:gd name="f29" fmla="val 161"/>
                <a:gd name="f30" fmla="val 2600"/>
                <a:gd name="f31" fmla="val 396"/>
                <a:gd name="f32" fmla="val 2580"/>
                <a:gd name="f33" fmla="val 408"/>
                <a:gd name="f34" fmla="val 2566"/>
                <a:gd name="f35" fmla="val 431"/>
                <a:gd name="f36" fmla="val 2567"/>
                <a:gd name="f37" fmla="val 453"/>
                <a:gd name="f38" fmla="val 2603"/>
                <a:gd name="f39" fmla="val 1734"/>
                <a:gd name="f40" fmla="val 2335"/>
                <a:gd name="f41" fmla="val 3141"/>
                <a:gd name="f42" fmla="val 1847"/>
                <a:gd name="f43" fmla="val 4437"/>
                <a:gd name="f44" fmla="val 1402"/>
                <a:gd name="f45" fmla="val 5620"/>
                <a:gd name="f46" fmla="val 773"/>
                <a:gd name="f47" fmla="val 6715"/>
                <a:gd name="f48" fmla="val 24"/>
                <a:gd name="f49" fmla="val 7538"/>
                <a:gd name="f50" fmla="val 7561"/>
                <a:gd name="f51" fmla="val 7597"/>
                <a:gd name="f52" fmla="val 27"/>
                <a:gd name="f53" fmla="val 7621"/>
                <a:gd name="f54" fmla="val 36"/>
                <a:gd name="f55" fmla="val 7634"/>
                <a:gd name="f56" fmla="val 54"/>
                <a:gd name="f57" fmla="val 7641"/>
                <a:gd name="f58" fmla="val 72"/>
                <a:gd name="f59" fmla="val 73"/>
                <a:gd name="f60" fmla="val 75"/>
                <a:gd name="f61" fmla="val 76"/>
                <a:gd name="f62" fmla="val 88"/>
                <a:gd name="f63" fmla="val 99"/>
                <a:gd name="f64" fmla="val 7637"/>
                <a:gd name="f65" fmla="val 108"/>
                <a:gd name="f66" fmla="val 7631"/>
                <a:gd name="f67" fmla="val 138"/>
                <a:gd name="f68" fmla="val 7612"/>
                <a:gd name="f69" fmla="val 166"/>
                <a:gd name="f70" fmla="val 7590"/>
                <a:gd name="f71" fmla="val 193"/>
                <a:gd name="f72" fmla="val 7571"/>
                <a:gd name="f73" fmla="val 158"/>
                <a:gd name="f74" fmla="val 7625"/>
                <a:gd name="f75" fmla="val 173"/>
                <a:gd name="f76" fmla="val 7656"/>
                <a:gd name="f77" fmla="val 184"/>
                <a:gd name="f78" fmla="val 7677"/>
                <a:gd name="f79" fmla="val 203"/>
                <a:gd name="f80" fmla="val 7688"/>
                <a:gd name="f81" fmla="val 223"/>
                <a:gd name="f82" fmla="val 226"/>
                <a:gd name="f83" fmla="val 228"/>
                <a:gd name="f84" fmla="val 230"/>
                <a:gd name="f85" fmla="val 237"/>
                <a:gd name="f86" fmla="val 249"/>
                <a:gd name="f87" fmla="val 7685"/>
                <a:gd name="f88" fmla="val 256"/>
                <a:gd name="f89" fmla="val 7681"/>
                <a:gd name="f90" fmla="val 1515"/>
                <a:gd name="f91" fmla="val 7104"/>
                <a:gd name="f92" fmla="val 3395"/>
                <a:gd name="f93" fmla="val 6396"/>
                <a:gd name="f94" fmla="val 5178"/>
                <a:gd name="f95" fmla="val 6309"/>
                <a:gd name="f96" fmla="val 5299"/>
                <a:gd name="f97" fmla="val 6304"/>
                <a:gd name="f98" fmla="val 5418"/>
                <a:gd name="f99" fmla="val 6301"/>
                <a:gd name="f100" fmla="val 5534"/>
                <a:gd name="f101" fmla="val 5677"/>
                <a:gd name="f102" fmla="val 5816"/>
                <a:gd name="f103" fmla="val 6305"/>
                <a:gd name="f104" fmla="val 5952"/>
                <a:gd name="f105" fmla="val 6314"/>
                <a:gd name="f106" fmla="val 6367"/>
                <a:gd name="f107" fmla="val 6339"/>
                <a:gd name="f108" fmla="val 6757"/>
                <a:gd name="f109" fmla="val 6406"/>
                <a:gd name="f110" fmla="val 7109"/>
                <a:gd name="f111" fmla="val 6511"/>
                <a:gd name="f112" fmla="val 7116"/>
                <a:gd name="f113" fmla="val 6513"/>
                <a:gd name="f114" fmla="val 7124"/>
                <a:gd name="f115" fmla="val 7133"/>
                <a:gd name="f116" fmla="val 7149"/>
                <a:gd name="f117" fmla="val 7163"/>
                <a:gd name="f118" fmla="val 6506"/>
                <a:gd name="f119" fmla="val 7176"/>
                <a:gd name="f120" fmla="val 6494"/>
                <a:gd name="f121" fmla="val 7883"/>
                <a:gd name="f122" fmla="val 5730"/>
                <a:gd name="f123" fmla="val 4546"/>
                <a:gd name="f124" fmla="val 8516"/>
                <a:gd name="f125" fmla="val 3243"/>
                <a:gd name="f126" fmla="val 8382"/>
                <a:gd name="f127" fmla="val 2280"/>
                <a:gd name="f128" fmla="val 7728"/>
                <a:gd name="f129" fmla="val 1436"/>
                <a:gd name="f130" fmla="val 6573"/>
                <a:gd name="f131" fmla="val 735"/>
                <a:gd name="f132" fmla="val 5766"/>
                <a:gd name="f133" fmla="val 247"/>
                <a:gd name="f134" fmla="val 4976"/>
                <a:gd name="f135" fmla="*/ f0 1 8691"/>
                <a:gd name="f136" fmla="*/ f1 1 7689"/>
                <a:gd name="f137" fmla="val f2"/>
                <a:gd name="f138" fmla="val f3"/>
                <a:gd name="f139" fmla="val f4"/>
                <a:gd name="f140" fmla="+- f139 0 f137"/>
                <a:gd name="f141" fmla="+- f138 0 f137"/>
                <a:gd name="f142" fmla="*/ f141 1 8691"/>
                <a:gd name="f143" fmla="*/ f140 1 7689"/>
                <a:gd name="f144" fmla="*/ f137 1 f142"/>
                <a:gd name="f145" fmla="*/ f138 1 f142"/>
                <a:gd name="f146" fmla="*/ f137 1 f143"/>
                <a:gd name="f147" fmla="*/ f139 1 f143"/>
                <a:gd name="f148" fmla="*/ f144 f135 1"/>
                <a:gd name="f149" fmla="*/ f145 f135 1"/>
                <a:gd name="f150" fmla="*/ f147 f136 1"/>
                <a:gd name="f151" fmla="*/ f146 f1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8" t="f151" r="f149" b="f150"/>
              <a:pathLst>
                <a:path w="8691" h="7689">
                  <a:moveTo>
                    <a:pt x="f5" y="f6"/>
                  </a:moveTo>
                  <a:cubicBezTo>
                    <a:pt x="f5" y="f6"/>
                    <a:pt x="f7" y="f6"/>
                    <a:pt x="f7" y="f8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20" y="f50"/>
                    <a:pt x="f23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57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lnTo>
                    <a:pt x="f71" y="f72"/>
                  </a:lnTo>
                  <a:cubicBezTo>
                    <a:pt x="f69" y="f70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0"/>
                    <a:pt x="f84" y="f80"/>
                  </a:cubicBezTo>
                  <a:cubicBezTo>
                    <a:pt x="f85" y="f80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3"/>
                    <a:pt x="f115" y="f113"/>
                  </a:cubicBezTo>
                  <a:cubicBezTo>
                    <a:pt x="f116" y="f113"/>
                    <a:pt x="f117" y="f118"/>
                    <a:pt x="f119" y="f120"/>
                  </a:cubicBezTo>
                  <a:cubicBezTo>
                    <a:pt x="f121" y="f122"/>
                    <a:pt x="f3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20"/>
                    <a:pt x="f19" y="f20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0" name="Google Shape;5005;p66">
              <a:extLst>
                <a:ext uri="{FF2B5EF4-FFF2-40B4-BE49-F238E27FC236}">
                  <a16:creationId xmlns:a16="http://schemas.microsoft.com/office/drawing/2014/main" id="{088CD596-6C02-483C-9743-E1FFFB2FC2E2}"/>
                </a:ext>
              </a:extLst>
            </p:cNvPr>
            <p:cNvSpPr/>
            <p:nvPr/>
          </p:nvSpPr>
          <p:spPr>
            <a:xfrm>
              <a:off x="8333649" y="414113"/>
              <a:ext cx="245827" cy="3384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70"/>
                <a:gd name="f4" fmla="val 11523"/>
                <a:gd name="f5" fmla="val 2499"/>
                <a:gd name="f6" fmla="val 2010"/>
                <a:gd name="f7" fmla="val 2505"/>
                <a:gd name="f8" fmla="val 2072"/>
                <a:gd name="f9" fmla="val 2502"/>
                <a:gd name="f10" fmla="val 2079"/>
                <a:gd name="f11" fmla="val 2497"/>
                <a:gd name="f12" fmla="val 2084"/>
                <a:gd name="f13" fmla="val 2495"/>
                <a:gd name="f14" fmla="val 2089"/>
                <a:gd name="f15" fmla="val 2504"/>
                <a:gd name="f16" fmla="val 2074"/>
                <a:gd name="f17" fmla="val 5735"/>
                <a:gd name="f18" fmla="val 2166"/>
                <a:gd name="f19" fmla="val 5816"/>
                <a:gd name="f20" fmla="val 2363"/>
                <a:gd name="f21" fmla="val 5899"/>
                <a:gd name="f22" fmla="val 2556"/>
                <a:gd name="f23" fmla="val 5977"/>
                <a:gd name="f24" fmla="val 2750"/>
                <a:gd name="f25" fmla="val 5896"/>
                <a:gd name="f26" fmla="val 5815"/>
                <a:gd name="f27" fmla="val 2361"/>
                <a:gd name="f28" fmla="val 5732"/>
                <a:gd name="f29" fmla="val 5104"/>
                <a:gd name="f30" fmla="val 5097"/>
                <a:gd name="f31" fmla="val 5091"/>
                <a:gd name="f32" fmla="val 3"/>
                <a:gd name="f33" fmla="val 5084"/>
                <a:gd name="f34" fmla="val 6"/>
                <a:gd name="f35" fmla="val 5060"/>
                <a:gd name="f36" fmla="val 14"/>
                <a:gd name="f37" fmla="val 5044"/>
                <a:gd name="f38" fmla="val 37"/>
                <a:gd name="f39" fmla="val 63"/>
                <a:gd name="f40" fmla="val 5046"/>
                <a:gd name="f41" fmla="val 556"/>
                <a:gd name="f42" fmla="val 4930"/>
                <a:gd name="f43" fmla="val 1192"/>
                <a:gd name="f44" fmla="val 4364"/>
                <a:gd name="f45" fmla="val 1458"/>
                <a:gd name="f46" fmla="val 4184"/>
                <a:gd name="f47" fmla="val 1552"/>
                <a:gd name="f48" fmla="val 4013"/>
                <a:gd name="f49" fmla="val 1604"/>
                <a:gd name="f50" fmla="val 3852"/>
                <a:gd name="f51" fmla="val 1612"/>
                <a:gd name="f52" fmla="val 3836"/>
                <a:gd name="f53" fmla="val 1613"/>
                <a:gd name="f54" fmla="val 3819"/>
                <a:gd name="f55" fmla="val 1614"/>
                <a:gd name="f56" fmla="val 3803"/>
                <a:gd name="f57" fmla="val 3651"/>
                <a:gd name="f58" fmla="val 3519"/>
                <a:gd name="f59" fmla="val 1572"/>
                <a:gd name="f60" fmla="val 3408"/>
                <a:gd name="f61" fmla="val 1490"/>
                <a:gd name="f62" fmla="val 3183"/>
                <a:gd name="f63" fmla="val 1326"/>
                <a:gd name="f64" fmla="val 3086"/>
                <a:gd name="f65" fmla="val 1031"/>
                <a:gd name="f66" fmla="val 3146"/>
                <a:gd name="f67" fmla="val 704"/>
                <a:gd name="f68" fmla="val 3154"/>
                <a:gd name="f69" fmla="val 662"/>
                <a:gd name="f70" fmla="val 3169"/>
                <a:gd name="f71" fmla="val 604"/>
                <a:gd name="f72" fmla="val 3194"/>
                <a:gd name="f73" fmla="val 534"/>
                <a:gd name="f74" fmla="val 3203"/>
                <a:gd name="f75" fmla="val 509"/>
                <a:gd name="f76" fmla="val 476"/>
                <a:gd name="f77" fmla="val 3167"/>
                <a:gd name="f78" fmla="val 462"/>
                <a:gd name="f79" fmla="val 3158"/>
                <a:gd name="f80" fmla="val 455"/>
                <a:gd name="f81" fmla="val 3147"/>
                <a:gd name="f82" fmla="val 450"/>
                <a:gd name="f83" fmla="val 3136"/>
                <a:gd name="f84" fmla="val 3134"/>
                <a:gd name="f85" fmla="val 3133"/>
                <a:gd name="f86" fmla="val 3132"/>
                <a:gd name="f87" fmla="val 3116"/>
                <a:gd name="f88" fmla="val 3102"/>
                <a:gd name="f89" fmla="val 457"/>
                <a:gd name="f90" fmla="val 3089"/>
                <a:gd name="f91" fmla="val 469"/>
                <a:gd name="f92" fmla="val 1421"/>
                <a:gd name="f93" fmla="val 2065"/>
                <a:gd name="f94" fmla="val 168"/>
                <a:gd name="f95" fmla="val 4936"/>
                <a:gd name="f96" fmla="val 43"/>
                <a:gd name="f97" fmla="val 7450"/>
                <a:gd name="f98" fmla="val 47"/>
                <a:gd name="f99" fmla="val 7482"/>
                <a:gd name="f100" fmla="val 48"/>
                <a:gd name="f101" fmla="val 7497"/>
                <a:gd name="f102" fmla="val 7505"/>
                <a:gd name="f103" fmla="val 8411"/>
                <a:gd name="f104" fmla="val 113"/>
                <a:gd name="f105" fmla="val 9177"/>
                <a:gd name="f106" fmla="val 367"/>
                <a:gd name="f107" fmla="val 9804"/>
                <a:gd name="f108" fmla="val 608"/>
                <a:gd name="f109" fmla="val 10398"/>
                <a:gd name="f110" fmla="val 970"/>
                <a:gd name="f111" fmla="val 10843"/>
                <a:gd name="f112" fmla="val 1447"/>
                <a:gd name="f113" fmla="val 11131"/>
                <a:gd name="f114" fmla="val 1873"/>
                <a:gd name="f115" fmla="val 11390"/>
                <a:gd name="f116" fmla="val 2389"/>
                <a:gd name="f117" fmla="val 11522"/>
                <a:gd name="f118" fmla="val 2983"/>
                <a:gd name="f119" fmla="val 3052"/>
                <a:gd name="f120" fmla="val 3122"/>
                <a:gd name="f121" fmla="val 11521"/>
                <a:gd name="f122" fmla="val 3193"/>
                <a:gd name="f123" fmla="val 11517"/>
                <a:gd name="f124" fmla="val 3523"/>
                <a:gd name="f125" fmla="val 11501"/>
                <a:gd name="f126" fmla="val 3885"/>
                <a:gd name="f127" fmla="val 11446"/>
                <a:gd name="f128" fmla="val 4261"/>
                <a:gd name="f129" fmla="val 11353"/>
                <a:gd name="f130" fmla="val 4338"/>
                <a:gd name="f131" fmla="val 11335"/>
                <a:gd name="f132" fmla="val 4413"/>
                <a:gd name="f133" fmla="val 11316"/>
                <a:gd name="f134" fmla="val 4486"/>
                <a:gd name="f135" fmla="val 11295"/>
                <a:gd name="f136" fmla="val 5850"/>
                <a:gd name="f137" fmla="val 10909"/>
                <a:gd name="f138" fmla="val 6777"/>
                <a:gd name="f139" fmla="val 10153"/>
                <a:gd name="f140" fmla="val 7255"/>
                <a:gd name="f141" fmla="val 9049"/>
                <a:gd name="f142" fmla="val 6451"/>
                <a:gd name="f143" fmla="val 6722"/>
                <a:gd name="f144" fmla="val 2586"/>
                <a:gd name="f145" fmla="val 5961"/>
                <a:gd name="f146" fmla="val 1045"/>
                <a:gd name="f147" fmla="val 5940"/>
                <a:gd name="f148" fmla="val 1006"/>
                <a:gd name="f149" fmla="val 5920"/>
                <a:gd name="f150" fmla="val 963"/>
                <a:gd name="f151" fmla="val 5900"/>
                <a:gd name="f152" fmla="val 926"/>
                <a:gd name="f153" fmla="val 924"/>
                <a:gd name="f154" fmla="val 922"/>
                <a:gd name="f155" fmla="val 919"/>
                <a:gd name="f156" fmla="val 917"/>
                <a:gd name="f157" fmla="val 5775"/>
                <a:gd name="f158" fmla="val 677"/>
                <a:gd name="f159" fmla="val 5682"/>
                <a:gd name="f160" fmla="val 506"/>
                <a:gd name="f161" fmla="val 5638"/>
                <a:gd name="f162" fmla="val 427"/>
                <a:gd name="f163" fmla="val 5632"/>
                <a:gd name="f164" fmla="val 416"/>
                <a:gd name="f165" fmla="val 5624"/>
                <a:gd name="f166" fmla="val 409"/>
                <a:gd name="f167" fmla="val 5617"/>
                <a:gd name="f168" fmla="val 406"/>
                <a:gd name="f169" fmla="val 5439"/>
                <a:gd name="f170" fmla="val 301"/>
                <a:gd name="f171" fmla="val 5282"/>
                <a:gd name="f172" fmla="val 171"/>
                <a:gd name="f173" fmla="val 5155"/>
                <a:gd name="f174" fmla="val 23"/>
                <a:gd name="f175" fmla="val 5141"/>
                <a:gd name="f176" fmla="val 9"/>
                <a:gd name="f177" fmla="val 5123"/>
                <a:gd name="f178" fmla="*/ f0 1 8370"/>
                <a:gd name="f179" fmla="*/ f1 1 11523"/>
                <a:gd name="f180" fmla="val f2"/>
                <a:gd name="f181" fmla="val f3"/>
                <a:gd name="f182" fmla="val f4"/>
                <a:gd name="f183" fmla="+- f182 0 f180"/>
                <a:gd name="f184" fmla="+- f181 0 f180"/>
                <a:gd name="f185" fmla="*/ f184 1 8370"/>
                <a:gd name="f186" fmla="*/ f183 1 11523"/>
                <a:gd name="f187" fmla="*/ f180 1 f185"/>
                <a:gd name="f188" fmla="*/ f181 1 f185"/>
                <a:gd name="f189" fmla="*/ f180 1 f186"/>
                <a:gd name="f190" fmla="*/ f182 1 f186"/>
                <a:gd name="f191" fmla="*/ f187 f178 1"/>
                <a:gd name="f192" fmla="*/ f188 f178 1"/>
                <a:gd name="f193" fmla="*/ f190 f179 1"/>
                <a:gd name="f194" fmla="*/ f189 f1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1" t="f194" r="f192" b="f193"/>
              <a:pathLst>
                <a:path w="8370" h="11523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13" y="f14"/>
                  </a:lnTo>
                  <a:cubicBezTo>
                    <a:pt x="f11" y="f12"/>
                    <a:pt x="f9" y="f10"/>
                    <a:pt x="f15" y="f16"/>
                  </a:cubicBezTo>
                  <a:lnTo>
                    <a:pt x="f5" y="f6"/>
                  </a:ln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2"/>
                    <a:pt x="f26" y="f27"/>
                    <a:pt x="f28" y="f18"/>
                  </a:cubicBezTo>
                  <a:close/>
                  <a:moveTo>
                    <a:pt x="f29" y="f2"/>
                  </a:moveTo>
                  <a:cubicBezTo>
                    <a:pt x="f30" y="f2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2" y="f76"/>
                    <a:pt x="f77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2"/>
                    <a:pt x="f85" y="f82"/>
                    <a:pt x="f86" y="f82"/>
                  </a:cubicBezTo>
                  <a:cubicBezTo>
                    <a:pt x="f87" y="f82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96" y="f102"/>
                  </a:cubicBezTo>
                  <a:cubicBezTo>
                    <a:pt x="f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7"/>
                  </a:cubicBezTo>
                  <a:cubicBezTo>
                    <a:pt x="f119" y="f117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3" y="f142"/>
                    <a:pt x="f143" y="f144"/>
                    <a:pt x="f145" y="f146"/>
                  </a:cubicBezTo>
                  <a:cubicBezTo>
                    <a:pt x="f147" y="f148"/>
                    <a:pt x="f149" y="f150"/>
                    <a:pt x="f151" y="f152"/>
                  </a:cubicBezTo>
                  <a:lnTo>
                    <a:pt x="f151" y="f153"/>
                  </a:lnTo>
                  <a:cubicBezTo>
                    <a:pt x="f151" y="f154"/>
                    <a:pt x="f151" y="f154"/>
                    <a:pt x="f25" y="f155"/>
                  </a:cubicBezTo>
                  <a:lnTo>
                    <a:pt x="f25" y="f156"/>
                  </a:ln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2"/>
                    <a:pt x="f29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1" name="Google Shape;5006;p66">
              <a:extLst>
                <a:ext uri="{FF2B5EF4-FFF2-40B4-BE49-F238E27FC236}">
                  <a16:creationId xmlns:a16="http://schemas.microsoft.com/office/drawing/2014/main" id="{4313E857-66F9-4BE3-AB63-56E7252A0382}"/>
                </a:ext>
              </a:extLst>
            </p:cNvPr>
            <p:cNvSpPr/>
            <p:nvPr/>
          </p:nvSpPr>
          <p:spPr>
            <a:xfrm>
              <a:off x="8467600" y="318869"/>
              <a:ext cx="51928" cy="670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68"/>
                <a:gd name="f4" fmla="val 2284"/>
                <a:gd name="f5" fmla="val 835"/>
                <a:gd name="f6" fmla="val 816"/>
                <a:gd name="f7" fmla="val 797"/>
                <a:gd name="f8" fmla="val 1"/>
                <a:gd name="f9" fmla="val 778"/>
                <a:gd name="f10" fmla="val 2"/>
                <a:gd name="f11" fmla="val 683"/>
                <a:gd name="f12" fmla="val 6"/>
                <a:gd name="f13" fmla="val 584"/>
                <a:gd name="f14" fmla="val 23"/>
                <a:gd name="f15" fmla="val 489"/>
                <a:gd name="f16" fmla="val 52"/>
                <a:gd name="f17" fmla="val 385"/>
                <a:gd name="f18" fmla="val 83"/>
                <a:gd name="f19" fmla="val 304"/>
                <a:gd name="f20" fmla="val 153"/>
                <a:gd name="f21" fmla="val 244"/>
                <a:gd name="f22" fmla="val 262"/>
                <a:gd name="f23" fmla="val 715"/>
                <a:gd name="f24" fmla="val 194"/>
                <a:gd name="f25" fmla="val 1719"/>
                <a:gd name="f26" fmla="val 288"/>
                <a:gd name="f27" fmla="val 2128"/>
                <a:gd name="f28" fmla="val 321"/>
                <a:gd name="f29" fmla="val 2238"/>
                <a:gd name="f30" fmla="val 329"/>
                <a:gd name="f31" fmla="val 2264"/>
                <a:gd name="f32" fmla="val 355"/>
                <a:gd name="f33" fmla="val 2283"/>
                <a:gd name="f34" fmla="val 382"/>
                <a:gd name="f35" fmla="val 383"/>
                <a:gd name="f36" fmla="val 384"/>
                <a:gd name="f37" fmla="val 386"/>
                <a:gd name="f38" fmla="val 416"/>
                <a:gd name="f39" fmla="val 2280"/>
                <a:gd name="f40" fmla="val 441"/>
                <a:gd name="f41" fmla="val 2256"/>
                <a:gd name="f42" fmla="val 443"/>
                <a:gd name="f43" fmla="val 2226"/>
                <a:gd name="f44" fmla="val 459"/>
                <a:gd name="f45" fmla="val 2083"/>
                <a:gd name="f46" fmla="val 2111"/>
                <a:gd name="f47" fmla="val 478"/>
                <a:gd name="f48" fmla="val 2138"/>
                <a:gd name="f49" fmla="val 506"/>
                <a:gd name="f50" fmla="val 2145"/>
                <a:gd name="f51" fmla="val 512"/>
                <a:gd name="f52" fmla="val 2147"/>
                <a:gd name="f53" fmla="val 519"/>
                <a:gd name="f54" fmla="val 526"/>
                <a:gd name="f55" fmla="val 549"/>
                <a:gd name="f56" fmla="val 570"/>
                <a:gd name="f57" fmla="val 2132"/>
                <a:gd name="f58" fmla="val 2105"/>
                <a:gd name="f59" fmla="val 592"/>
                <a:gd name="f60" fmla="val 2091"/>
                <a:gd name="f61" fmla="val 599"/>
                <a:gd name="f62" fmla="val 2075"/>
                <a:gd name="f63" fmla="val 606"/>
                <a:gd name="f64" fmla="val 2060"/>
                <a:gd name="f65" fmla="val 596"/>
                <a:gd name="f66" fmla="val 2084"/>
                <a:gd name="f67" fmla="val 2112"/>
                <a:gd name="f68" fmla="val 629"/>
                <a:gd name="f69" fmla="val 639"/>
                <a:gd name="f70" fmla="val 653"/>
                <a:gd name="f71" fmla="val 2141"/>
                <a:gd name="f72" fmla="val 667"/>
                <a:gd name="f73" fmla="val 681"/>
                <a:gd name="f74" fmla="val 2139"/>
                <a:gd name="f75" fmla="val 698"/>
                <a:gd name="f76" fmla="val 2134"/>
                <a:gd name="f77" fmla="val 708"/>
                <a:gd name="f78" fmla="val 2124"/>
                <a:gd name="f79" fmla="val 1470"/>
                <a:gd name="f80" fmla="val 1402"/>
                <a:gd name="f81" fmla="val 774"/>
                <a:gd name="f82" fmla="val 1547"/>
                <a:gd name="f83" fmla="val 1431"/>
                <a:gd name="f84" fmla="val 137"/>
                <a:gd name="f85" fmla="val 1154"/>
                <a:gd name="f86" fmla="*/ f0 1 1768"/>
                <a:gd name="f87" fmla="*/ f1 1 2284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1768"/>
                <a:gd name="f94" fmla="*/ f91 1 2284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1768" h="228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8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3"/>
                    <a:pt x="f17" y="f33"/>
                  </a:cubicBezTo>
                  <a:lnTo>
                    <a:pt x="f37" y="f33"/>
                  </a:lnTo>
                  <a:cubicBezTo>
                    <a:pt x="f38" y="f39"/>
                    <a:pt x="f40" y="f41"/>
                    <a:pt x="f42" y="f43"/>
                  </a:cubicBezTo>
                  <a:lnTo>
                    <a:pt x="f44" y="f45"/>
                  </a:lnTo>
                  <a:cubicBezTo>
                    <a:pt x="f44" y="f46"/>
                    <a:pt x="f47" y="f48"/>
                    <a:pt x="f49" y="f50"/>
                  </a:cubicBezTo>
                  <a:cubicBezTo>
                    <a:pt x="f51" y="f52"/>
                    <a:pt x="f53" y="f52"/>
                    <a:pt x="f54" y="f52"/>
                  </a:cubicBezTo>
                  <a:cubicBezTo>
                    <a:pt x="f55" y="f52"/>
                    <a:pt x="f56" y="f57"/>
                    <a:pt x="f13" y="f58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3" y="f64"/>
                  </a:lnTo>
                  <a:cubicBezTo>
                    <a:pt x="f65" y="f66"/>
                    <a:pt x="f63" y="f67"/>
                    <a:pt x="f68" y="f27"/>
                  </a:cubicBezTo>
                  <a:cubicBezTo>
                    <a:pt x="f69" y="f48"/>
                    <a:pt x="f70" y="f71"/>
                    <a:pt x="f72" y="f71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3" y="f81"/>
                    <a:pt x="f82" y="f32"/>
                  </a:cubicBezTo>
                  <a:cubicBezTo>
                    <a:pt x="f83" y="f84"/>
                    <a:pt x="f85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2" name="Google Shape;5007;p66">
              <a:extLst>
                <a:ext uri="{FF2B5EF4-FFF2-40B4-BE49-F238E27FC236}">
                  <a16:creationId xmlns:a16="http://schemas.microsoft.com/office/drawing/2014/main" id="{C71B15AA-C27A-4D04-9B9B-C2ECC6DFDF4E}"/>
                </a:ext>
              </a:extLst>
            </p:cNvPr>
            <p:cNvSpPr/>
            <p:nvPr/>
          </p:nvSpPr>
          <p:spPr>
            <a:xfrm>
              <a:off x="8479907" y="366180"/>
              <a:ext cx="69896" cy="641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0"/>
                <a:gd name="f4" fmla="val 2183"/>
                <a:gd name="f5" fmla="val 1673"/>
                <a:gd name="f6" fmla="val 1659"/>
                <a:gd name="f7" fmla="val 1646"/>
                <a:gd name="f8" fmla="val 1"/>
                <a:gd name="f9" fmla="val 1632"/>
                <a:gd name="f10" fmla="val 2"/>
                <a:gd name="f11" fmla="val 1181"/>
                <a:gd name="f12" fmla="val 23"/>
                <a:gd name="f13" fmla="val 620"/>
                <a:gd name="f14" fmla="val 422"/>
                <a:gd name="f15" fmla="val 326"/>
                <a:gd name="f16" fmla="val 654"/>
                <a:gd name="f17" fmla="val 268"/>
                <a:gd name="f18" fmla="val 708"/>
                <a:gd name="f19" fmla="val 215"/>
                <a:gd name="f20" fmla="val 756"/>
                <a:gd name="f21" fmla="val 155"/>
                <a:gd name="f22" fmla="val 808"/>
                <a:gd name="f23" fmla="val 137"/>
                <a:gd name="f24" fmla="val 823"/>
                <a:gd name="f25" fmla="val 127"/>
                <a:gd name="f26" fmla="val 853"/>
                <a:gd name="f27" fmla="val 140"/>
                <a:gd name="f28" fmla="val 879"/>
                <a:gd name="f29" fmla="val 148"/>
                <a:gd name="f30" fmla="val 903"/>
                <a:gd name="f31" fmla="val 175"/>
                <a:gd name="f32" fmla="val 917"/>
                <a:gd name="f33" fmla="val 201"/>
                <a:gd name="f34" fmla="val 920"/>
                <a:gd name="f35" fmla="val 922"/>
                <a:gd name="f36" fmla="val 147"/>
                <a:gd name="f37" fmla="val 923"/>
                <a:gd name="f38" fmla="val 126"/>
                <a:gd name="f39" fmla="val 941"/>
                <a:gd name="f40" fmla="val 120"/>
                <a:gd name="f41" fmla="val 970"/>
                <a:gd name="f42" fmla="val 111"/>
                <a:gd name="f43" fmla="val 994"/>
                <a:gd name="f44" fmla="val 124"/>
                <a:gd name="f45" fmla="val 1024"/>
                <a:gd name="f46" fmla="val 1038"/>
                <a:gd name="f47" fmla="val 131"/>
                <a:gd name="f48" fmla="val 1030"/>
                <a:gd name="f49" fmla="val 116"/>
                <a:gd name="f50" fmla="val 1021"/>
                <a:gd name="f51" fmla="val 98"/>
                <a:gd name="f52" fmla="val 1010"/>
                <a:gd name="f53" fmla="val 88"/>
                <a:gd name="f54" fmla="val 1003"/>
                <a:gd name="f55" fmla="val 76"/>
                <a:gd name="f56" fmla="val 1000"/>
                <a:gd name="f57" fmla="val 63"/>
                <a:gd name="f58" fmla="val 51"/>
                <a:gd name="f59" fmla="val 40"/>
                <a:gd name="f60" fmla="val 1006"/>
                <a:gd name="f61" fmla="val 32"/>
                <a:gd name="f62" fmla="val 1013"/>
                <a:gd name="f63" fmla="val 9"/>
                <a:gd name="f64" fmla="val 1045"/>
                <a:gd name="f65" fmla="val 3"/>
                <a:gd name="f66" fmla="val 1072"/>
                <a:gd name="f67" fmla="val 10"/>
                <a:gd name="f68" fmla="val 1108"/>
                <a:gd name="f69" fmla="val 110"/>
                <a:gd name="f70" fmla="val 1436"/>
                <a:gd name="f71" fmla="val 358"/>
                <a:gd name="f72" fmla="val 1726"/>
                <a:gd name="f73" fmla="val 709"/>
                <a:gd name="f74" fmla="val 1933"/>
                <a:gd name="f75" fmla="val 712"/>
                <a:gd name="f76" fmla="val 1934"/>
                <a:gd name="f77" fmla="val 738"/>
                <a:gd name="f78" fmla="val 1953"/>
                <a:gd name="f79" fmla="val 744"/>
                <a:gd name="f80" fmla="val 1954"/>
                <a:gd name="f81" fmla="val 1009"/>
                <a:gd name="f82" fmla="val 2100"/>
                <a:gd name="f83" fmla="val 1296"/>
                <a:gd name="f84" fmla="val 2182"/>
                <a:gd name="f85" fmla="val 1557"/>
                <a:gd name="f86" fmla="val 1578"/>
                <a:gd name="f87" fmla="val 1599"/>
                <a:gd name="f88" fmla="val 1619"/>
                <a:gd name="f89" fmla="val 2180"/>
                <a:gd name="f90" fmla="val 1627"/>
                <a:gd name="f91" fmla="val 1854"/>
                <a:gd name="f92" fmla="val 2169"/>
                <a:gd name="f93" fmla="val 2377"/>
                <a:gd name="f94" fmla="val 2059"/>
                <a:gd name="f95" fmla="val 1329"/>
                <a:gd name="f96" fmla="val 608"/>
                <a:gd name="f97" fmla="val 2222"/>
                <a:gd name="f98" fmla="val 177"/>
                <a:gd name="f99" fmla="val 1907"/>
                <a:gd name="f100" fmla="val 46"/>
                <a:gd name="f101" fmla="val 1838"/>
                <a:gd name="f102" fmla="val 16"/>
                <a:gd name="f103" fmla="val 1758"/>
                <a:gd name="f104" fmla="*/ f0 1 2380"/>
                <a:gd name="f105" fmla="*/ f1 1 2183"/>
                <a:gd name="f106" fmla="val f2"/>
                <a:gd name="f107" fmla="val f3"/>
                <a:gd name="f108" fmla="val f4"/>
                <a:gd name="f109" fmla="+- f108 0 f106"/>
                <a:gd name="f110" fmla="+- f107 0 f106"/>
                <a:gd name="f111" fmla="*/ f110 1 2380"/>
                <a:gd name="f112" fmla="*/ f109 1 2183"/>
                <a:gd name="f113" fmla="*/ f106 1 f111"/>
                <a:gd name="f114" fmla="*/ f107 1 f111"/>
                <a:gd name="f115" fmla="*/ f106 1 f112"/>
                <a:gd name="f116" fmla="*/ f108 1 f112"/>
                <a:gd name="f117" fmla="*/ f113 f104 1"/>
                <a:gd name="f118" fmla="*/ f114 f104 1"/>
                <a:gd name="f119" fmla="*/ f116 f105 1"/>
                <a:gd name="f120" fmla="*/ f115 f1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7" t="f120" r="f118" b="f119"/>
              <a:pathLst>
                <a:path w="2380" h="21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1" y="f35"/>
                  </a:ln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29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50"/>
                    <a:pt x="f2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4"/>
                    <a:pt x="f88" y="f89"/>
                  </a:cubicBezTo>
                  <a:lnTo>
                    <a:pt x="f90" y="f89"/>
                  </a:lnTo>
                  <a:cubicBezTo>
                    <a:pt x="f91" y="f92"/>
                    <a:pt x="f93" y="f94"/>
                    <a:pt x="f3" y="f95"/>
                  </a:cubicBezTo>
                  <a:cubicBezTo>
                    <a:pt x="f3" y="f96"/>
                    <a:pt x="f97" y="f98"/>
                    <a:pt x="f99" y="f100"/>
                  </a:cubicBezTo>
                  <a:cubicBezTo>
                    <a:pt x="f101" y="f102"/>
                    <a:pt x="f103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3" name="Google Shape;5008;p66">
              <a:extLst>
                <a:ext uri="{FF2B5EF4-FFF2-40B4-BE49-F238E27FC236}">
                  <a16:creationId xmlns:a16="http://schemas.microsoft.com/office/drawing/2014/main" id="{1DC5F6F7-8C4E-49CA-B6BC-6902DBA121FF}"/>
                </a:ext>
              </a:extLst>
            </p:cNvPr>
            <p:cNvSpPr/>
            <p:nvPr/>
          </p:nvSpPr>
          <p:spPr>
            <a:xfrm>
              <a:off x="8204710" y="53510"/>
              <a:ext cx="238246" cy="2683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12"/>
                <a:gd name="f4" fmla="val 9137"/>
                <a:gd name="f5" fmla="val 3758"/>
                <a:gd name="f6" fmla="val 1"/>
                <a:gd name="f7" fmla="val 3715"/>
                <a:gd name="f8" fmla="val 3672"/>
                <a:gd name="f9" fmla="val 2"/>
                <a:gd name="f10" fmla="val 3630"/>
                <a:gd name="f11" fmla="val 4"/>
                <a:gd name="f12" fmla="val 3558"/>
                <a:gd name="f13" fmla="val 8"/>
                <a:gd name="f14" fmla="val 3487"/>
                <a:gd name="f15" fmla="val 12"/>
                <a:gd name="f16" fmla="val 3419"/>
                <a:gd name="f17" fmla="val 22"/>
                <a:gd name="f18" fmla="val 2463"/>
                <a:gd name="f19" fmla="val 150"/>
                <a:gd name="f20" fmla="val 1626"/>
                <a:gd name="f21" fmla="val 794"/>
                <a:gd name="f22" fmla="val 935"/>
                <a:gd name="f23" fmla="val 1935"/>
                <a:gd name="f24" fmla="val 31"/>
                <a:gd name="f25" fmla="val 3429"/>
                <a:gd name="f26" fmla="val 4874"/>
                <a:gd name="f27" fmla="val 841"/>
                <a:gd name="f28" fmla="val 6229"/>
                <a:gd name="f29" fmla="val 851"/>
                <a:gd name="f30" fmla="val 6247"/>
                <a:gd name="f31" fmla="val 870"/>
                <a:gd name="f32" fmla="val 6257"/>
                <a:gd name="f33" fmla="val 891"/>
                <a:gd name="f34" fmla="val 6260"/>
                <a:gd name="f35" fmla="val 1933"/>
                <a:gd name="f36" fmla="val 6318"/>
                <a:gd name="f37" fmla="val 3037"/>
                <a:gd name="f38" fmla="val 6559"/>
                <a:gd name="f39" fmla="val 4092"/>
                <a:gd name="f40" fmla="val 6936"/>
                <a:gd name="f41" fmla="val 5522"/>
                <a:gd name="f42" fmla="val 7446"/>
                <a:gd name="f43" fmla="val 6861"/>
                <a:gd name="f44" fmla="val 8208"/>
                <a:gd name="f45" fmla="val 7838"/>
                <a:gd name="f46" fmla="val 9111"/>
                <a:gd name="f47" fmla="val 7850"/>
                <a:gd name="f48" fmla="val 9123"/>
                <a:gd name="f49" fmla="val 7867"/>
                <a:gd name="f50" fmla="val 9130"/>
                <a:gd name="f51" fmla="val 7881"/>
                <a:gd name="f52" fmla="val 7882"/>
                <a:gd name="f53" fmla="val 7884"/>
                <a:gd name="f54" fmla="val 7885"/>
                <a:gd name="f55" fmla="val 9129"/>
                <a:gd name="f56" fmla="val 7898"/>
                <a:gd name="f57" fmla="val 7913"/>
                <a:gd name="f58" fmla="val 9122"/>
                <a:gd name="f59" fmla="val 7922"/>
                <a:gd name="f60" fmla="val 9115"/>
                <a:gd name="f61" fmla="val 7947"/>
                <a:gd name="f62" fmla="val 9094"/>
                <a:gd name="f63" fmla="val 7953"/>
                <a:gd name="f64" fmla="val 9058"/>
                <a:gd name="f65" fmla="val 7936"/>
                <a:gd name="f66" fmla="val 9033"/>
                <a:gd name="f67" fmla="val 7969"/>
                <a:gd name="f68" fmla="val 9082"/>
                <a:gd name="f69" fmla="val 7986"/>
                <a:gd name="f70" fmla="val 9105"/>
                <a:gd name="f71" fmla="val 7997"/>
                <a:gd name="f72" fmla="val 9124"/>
                <a:gd name="f73" fmla="val 8018"/>
                <a:gd name="f74" fmla="val 8039"/>
                <a:gd name="f75" fmla="val 8041"/>
                <a:gd name="f76" fmla="val 8042"/>
                <a:gd name="f77" fmla="val 8043"/>
                <a:gd name="f78" fmla="val 8050"/>
                <a:gd name="f79" fmla="val 8061"/>
                <a:gd name="f80" fmla="val 9132"/>
                <a:gd name="f81" fmla="val 8069"/>
                <a:gd name="f82" fmla="val 9127"/>
                <a:gd name="f83" fmla="val 8098"/>
                <a:gd name="f84" fmla="val 9112"/>
                <a:gd name="f85" fmla="val 8111"/>
                <a:gd name="f86" fmla="val 9077"/>
                <a:gd name="f87" fmla="val 8097"/>
                <a:gd name="f88" fmla="val 9047"/>
                <a:gd name="f89" fmla="val 7294"/>
                <a:gd name="f90" fmla="val 7281"/>
                <a:gd name="f91" fmla="val 6053"/>
                <a:gd name="f92" fmla="val 3949"/>
                <a:gd name="f93" fmla="val 6750"/>
                <a:gd name="f94" fmla="val 1472"/>
                <a:gd name="f95" fmla="val 6757"/>
                <a:gd name="f96" fmla="val 1449"/>
                <a:gd name="f97" fmla="val 1426"/>
                <a:gd name="f98" fmla="val 6731"/>
                <a:gd name="f99" fmla="val 1411"/>
                <a:gd name="f100" fmla="val 6597"/>
                <a:gd name="f101" fmla="val 1285"/>
                <a:gd name="f102" fmla="val 6462"/>
                <a:gd name="f103" fmla="val 1170"/>
                <a:gd name="f104" fmla="val 6330"/>
                <a:gd name="f105" fmla="val 1062"/>
                <a:gd name="f106" fmla="val 6327"/>
                <a:gd name="f107" fmla="val 1059"/>
                <a:gd name="f108" fmla="val 5466"/>
                <a:gd name="f109" fmla="val 372"/>
                <a:gd name="f110" fmla="val 4574"/>
                <a:gd name="f111" fmla="*/ f0 1 8112"/>
                <a:gd name="f112" fmla="*/ f1 1 9137"/>
                <a:gd name="f113" fmla="val f2"/>
                <a:gd name="f114" fmla="val f3"/>
                <a:gd name="f115" fmla="val f4"/>
                <a:gd name="f116" fmla="+- f115 0 f113"/>
                <a:gd name="f117" fmla="+- f114 0 f113"/>
                <a:gd name="f118" fmla="*/ f117 1 8112"/>
                <a:gd name="f119" fmla="*/ f116 1 9137"/>
                <a:gd name="f120" fmla="*/ f113 1 f118"/>
                <a:gd name="f121" fmla="*/ f114 1 f118"/>
                <a:gd name="f122" fmla="*/ f113 1 f119"/>
                <a:gd name="f123" fmla="*/ f115 1 f119"/>
                <a:gd name="f124" fmla="*/ f120 f111 1"/>
                <a:gd name="f125" fmla="*/ f121 f111 1"/>
                <a:gd name="f126" fmla="*/ f123 f112 1"/>
                <a:gd name="f127" fmla="*/ f122 f1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4" t="f127" r="f125" b="f126"/>
              <a:pathLst>
                <a:path w="8112" h="913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6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0"/>
                    <a:pt x="f54" y="f55"/>
                  </a:cubicBezTo>
                  <a:cubicBezTo>
                    <a:pt x="f56" y="f55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5" y="f66"/>
                  </a:lnTo>
                  <a:cubicBezTo>
                    <a:pt x="f63" y="f64"/>
                    <a:pt x="f67" y="f68"/>
                    <a:pt x="f69" y="f70"/>
                  </a:cubicBezTo>
                  <a:cubicBezTo>
                    <a:pt x="f71" y="f72"/>
                    <a:pt x="f73" y="f4"/>
                    <a:pt x="f74" y="f4"/>
                  </a:cubicBezTo>
                  <a:cubicBezTo>
                    <a:pt x="f75" y="f4"/>
                    <a:pt x="f76" y="f4"/>
                    <a:pt x="f77" y="f4"/>
                  </a:cubicBezTo>
                  <a:cubicBezTo>
                    <a:pt x="f78" y="f4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3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10" y="f6"/>
                    <a:pt x="f5" y="f6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4" name="Google Shape;5009;p66">
              <a:extLst>
                <a:ext uri="{FF2B5EF4-FFF2-40B4-BE49-F238E27FC236}">
                  <a16:creationId xmlns:a16="http://schemas.microsoft.com/office/drawing/2014/main" id="{05539128-6805-421F-9218-B41FBD23BBA4}"/>
                </a:ext>
              </a:extLst>
            </p:cNvPr>
            <p:cNvSpPr/>
            <p:nvPr/>
          </p:nvSpPr>
          <p:spPr>
            <a:xfrm>
              <a:off x="8428280" y="397837"/>
              <a:ext cx="50666" cy="59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5"/>
                <a:gd name="f4" fmla="val 2042"/>
                <a:gd name="f5" fmla="val 1409"/>
                <a:gd name="f6" fmla="val 231"/>
                <a:gd name="f7" fmla="val 1399"/>
                <a:gd name="f8" fmla="val 247"/>
                <a:gd name="f9" fmla="val 1388"/>
                <a:gd name="f10" fmla="val 262"/>
                <a:gd name="f11" fmla="val 1377"/>
                <a:gd name="f12" fmla="val 276"/>
                <a:gd name="f13" fmla="val 1387"/>
                <a:gd name="f14" fmla="val 1398"/>
                <a:gd name="f15" fmla="val 1445"/>
                <a:gd name="f16" fmla="val 1444"/>
                <a:gd name="f17" fmla="val 1442"/>
                <a:gd name="f18" fmla="val 1441"/>
                <a:gd name="f19" fmla="val 1435"/>
                <a:gd name="f20" fmla="val 1429"/>
                <a:gd name="f21" fmla="val 1426"/>
                <a:gd name="f22" fmla="val 4"/>
                <a:gd name="f23" fmla="val 289"/>
                <a:gd name="f24" fmla="val 412"/>
                <a:gd name="f25" fmla="val 83"/>
                <a:gd name="f26" fmla="val 1084"/>
                <a:gd name="f27" fmla="val 46"/>
                <a:gd name="f28" fmla="val 1282"/>
                <a:gd name="f29" fmla="val 1"/>
                <a:gd name="f30" fmla="val 1560"/>
                <a:gd name="f31" fmla="val 79"/>
                <a:gd name="f32" fmla="val 1807"/>
                <a:gd name="f33" fmla="val 260"/>
                <a:gd name="f34" fmla="val 1941"/>
                <a:gd name="f35" fmla="val 354"/>
                <a:gd name="f36" fmla="val 2008"/>
                <a:gd name="f37" fmla="val 471"/>
                <a:gd name="f38" fmla="val 2041"/>
                <a:gd name="f39" fmla="val 602"/>
                <a:gd name="f40" fmla="val 610"/>
                <a:gd name="f41" fmla="val 618"/>
                <a:gd name="f42" fmla="val 626"/>
                <a:gd name="f43" fmla="val 768"/>
                <a:gd name="f44" fmla="val 2032"/>
                <a:gd name="f45" fmla="val 922"/>
                <a:gd name="f46" fmla="val 1985"/>
                <a:gd name="f47" fmla="val 1085"/>
                <a:gd name="f48" fmla="val 1899"/>
                <a:gd name="f49" fmla="val 1717"/>
                <a:gd name="f50" fmla="val 1602"/>
                <a:gd name="f51" fmla="val 1724"/>
                <a:gd name="f52" fmla="val 751"/>
                <a:gd name="f53" fmla="val 1673"/>
                <a:gd name="f54" fmla="val 271"/>
                <a:gd name="f55" fmla="val 1668"/>
                <a:gd name="f56" fmla="val 241"/>
                <a:gd name="f57" fmla="val 1641"/>
                <a:gd name="f58" fmla="val 215"/>
                <a:gd name="f59" fmla="val 1612"/>
                <a:gd name="f60" fmla="val 1610"/>
                <a:gd name="f61" fmla="val 1606"/>
                <a:gd name="f62" fmla="val 214"/>
                <a:gd name="f63" fmla="val 1577"/>
                <a:gd name="f64" fmla="val 1555"/>
                <a:gd name="f65" fmla="val 237"/>
                <a:gd name="f66" fmla="val 1547"/>
                <a:gd name="f67" fmla="val 265"/>
                <a:gd name="f68" fmla="val 258"/>
                <a:gd name="f69" fmla="val 1549"/>
                <a:gd name="f70" fmla="val 254"/>
                <a:gd name="f71" fmla="val 1552"/>
                <a:gd name="f72" fmla="val 244"/>
                <a:gd name="f73" fmla="val 1556"/>
                <a:gd name="f74" fmla="val 1542"/>
                <a:gd name="f75" fmla="val 184"/>
                <a:gd name="f76" fmla="val 1513"/>
                <a:gd name="f77" fmla="val 170"/>
                <a:gd name="f78" fmla="val 1507"/>
                <a:gd name="f79" fmla="val 166"/>
                <a:gd name="f80" fmla="val 1499"/>
                <a:gd name="f81" fmla="val 165"/>
                <a:gd name="f82" fmla="val 1493"/>
                <a:gd name="f83" fmla="val 1490"/>
                <a:gd name="f84" fmla="val 1487"/>
                <a:gd name="f85" fmla="val 1485"/>
                <a:gd name="f86" fmla="val 1469"/>
                <a:gd name="f87" fmla="val 168"/>
                <a:gd name="f88" fmla="val 1453"/>
                <a:gd name="f89" fmla="val 172"/>
                <a:gd name="f90" fmla="val 183"/>
                <a:gd name="f91" fmla="val 1462"/>
                <a:gd name="f92" fmla="val 155"/>
                <a:gd name="f93" fmla="val 1480"/>
                <a:gd name="f94" fmla="val 127"/>
                <a:gd name="f95" fmla="val 1498"/>
                <a:gd name="f96" fmla="val 98"/>
                <a:gd name="f97" fmla="val 1512"/>
                <a:gd name="f98" fmla="val 76"/>
                <a:gd name="f99" fmla="val 47"/>
                <a:gd name="f100" fmla="val 1496"/>
                <a:gd name="f101" fmla="val 26"/>
                <a:gd name="f102" fmla="val 1483"/>
                <a:gd name="f103" fmla="val 9"/>
                <a:gd name="f104" fmla="val 1465"/>
                <a:gd name="f105" fmla="*/ f0 1 1725"/>
                <a:gd name="f106" fmla="*/ f1 1 2042"/>
                <a:gd name="f107" fmla="val f2"/>
                <a:gd name="f108" fmla="val f3"/>
                <a:gd name="f109" fmla="val f4"/>
                <a:gd name="f110" fmla="+- f109 0 f107"/>
                <a:gd name="f111" fmla="+- f108 0 f107"/>
                <a:gd name="f112" fmla="*/ f111 1 1725"/>
                <a:gd name="f113" fmla="*/ f110 1 2042"/>
                <a:gd name="f114" fmla="*/ f107 1 f112"/>
                <a:gd name="f115" fmla="*/ f108 1 f112"/>
                <a:gd name="f116" fmla="*/ f107 1 f113"/>
                <a:gd name="f117" fmla="*/ f109 1 f113"/>
                <a:gd name="f118" fmla="*/ f114 f105 1"/>
                <a:gd name="f119" fmla="*/ f115 f105 1"/>
                <a:gd name="f120" fmla="*/ f117 f106 1"/>
                <a:gd name="f121" fmla="*/ f116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8" t="f121" r="f119" b="f120"/>
              <a:pathLst>
                <a:path w="1725" h="2042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14" y="f8"/>
                    <a:pt x="f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2"/>
                    <a:pt x="f18" y="f2"/>
                  </a:cubicBezTo>
                  <a:cubicBezTo>
                    <a:pt x="f19" y="f2"/>
                    <a:pt x="f20" y="f2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38"/>
                    <a:pt x="f42" y="f38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1" y="f62"/>
                  </a:cubicBezTo>
                  <a:cubicBezTo>
                    <a:pt x="f63" y="f58"/>
                    <a:pt x="f64" y="f65"/>
                    <a:pt x="f66" y="f67"/>
                  </a:cubicBezTo>
                  <a:cubicBezTo>
                    <a:pt x="f66" y="f68"/>
                    <a:pt x="f69" y="f70"/>
                    <a:pt x="f71" y="f72"/>
                  </a:cubicBezTo>
                  <a:cubicBezTo>
                    <a:pt x="f73" y="f62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81"/>
                    <a:pt x="f85" y="f81"/>
                  </a:cubicBezTo>
                  <a:cubicBezTo>
                    <a:pt x="f86" y="f87"/>
                    <a:pt x="f88" y="f89"/>
                    <a:pt x="f17" y="f90"/>
                  </a:cubicBezTo>
                  <a:lnTo>
                    <a:pt x="f17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76" y="f99"/>
                    <a:pt x="f100" y="f101"/>
                  </a:cubicBezTo>
                  <a:cubicBezTo>
                    <a:pt x="f102" y="f103"/>
                    <a:pt x="f104" y="f2"/>
                    <a:pt x="f1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5" name="Google Shape;5010;p66">
              <a:extLst>
                <a:ext uri="{FF2B5EF4-FFF2-40B4-BE49-F238E27FC236}">
                  <a16:creationId xmlns:a16="http://schemas.microsoft.com/office/drawing/2014/main" id="{201D5599-069B-4615-9427-B66EE8F1E412}"/>
                </a:ext>
              </a:extLst>
            </p:cNvPr>
            <p:cNvSpPr/>
            <p:nvPr/>
          </p:nvSpPr>
          <p:spPr>
            <a:xfrm>
              <a:off x="8402933" y="338574"/>
              <a:ext cx="70308" cy="58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4"/>
                <a:gd name="f4" fmla="val 1998"/>
                <a:gd name="f5" fmla="val 1030"/>
                <a:gd name="f6" fmla="val 1013"/>
                <a:gd name="f7" fmla="val 996"/>
                <a:gd name="f8" fmla="val 1"/>
                <a:gd name="f9" fmla="val 979"/>
                <a:gd name="f10" fmla="val 2"/>
                <a:gd name="f11" fmla="val 872"/>
                <a:gd name="f12" fmla="val 7"/>
                <a:gd name="f13" fmla="val 758"/>
                <a:gd name="f14" fmla="val 30"/>
                <a:gd name="f15" fmla="val 643"/>
                <a:gd name="f16" fmla="val 73"/>
                <a:gd name="f17" fmla="val 311"/>
                <a:gd name="f18" fmla="val 194"/>
                <a:gd name="f19" fmla="val 102"/>
                <a:gd name="f20" fmla="val 415"/>
                <a:gd name="f21" fmla="val 54"/>
                <a:gd name="f22" fmla="val 695"/>
                <a:gd name="f23" fmla="val 1018"/>
                <a:gd name="f24" fmla="val 160"/>
                <a:gd name="f25" fmla="val 1377"/>
                <a:gd name="f26" fmla="val 474"/>
                <a:gd name="f27" fmla="val 1634"/>
                <a:gd name="f28" fmla="val 1773"/>
                <a:gd name="f29" fmla="val 1006"/>
                <a:gd name="f30" fmla="val 1570"/>
                <a:gd name="f31" fmla="val 1604"/>
                <a:gd name="f32" fmla="val 1639"/>
                <a:gd name="f33" fmla="val 1997"/>
                <a:gd name="f34" fmla="val 1674"/>
                <a:gd name="f35" fmla="val 1995"/>
                <a:gd name="f36" fmla="val 1841"/>
                <a:gd name="f37" fmla="val 1985"/>
                <a:gd name="f38" fmla="val 2016"/>
                <a:gd name="f39" fmla="val 1957"/>
                <a:gd name="f40" fmla="val 2191"/>
                <a:gd name="f41" fmla="val 1911"/>
                <a:gd name="f42" fmla="val 2194"/>
                <a:gd name="f43" fmla="val 2277"/>
                <a:gd name="f44" fmla="val 1881"/>
                <a:gd name="f45" fmla="val 2301"/>
                <a:gd name="f46" fmla="val 1872"/>
                <a:gd name="f47" fmla="val 2316"/>
                <a:gd name="f48" fmla="val 1853"/>
                <a:gd name="f49" fmla="val 2319"/>
                <a:gd name="f50" fmla="val 1827"/>
                <a:gd name="f51" fmla="val 2322"/>
                <a:gd name="f52" fmla="val 1805"/>
                <a:gd name="f53" fmla="val 2311"/>
                <a:gd name="f54" fmla="val 1779"/>
                <a:gd name="f55" fmla="val 2289"/>
                <a:gd name="f56" fmla="val 1768"/>
                <a:gd name="f57" fmla="val 2189"/>
                <a:gd name="f58" fmla="val 1708"/>
                <a:gd name="f59" fmla="val 2196"/>
                <a:gd name="f60" fmla="val 1712"/>
                <a:gd name="f61" fmla="val 2204"/>
                <a:gd name="f62" fmla="val 2211"/>
                <a:gd name="f63" fmla="val 2227"/>
                <a:gd name="f64" fmla="val 2244"/>
                <a:gd name="f65" fmla="val 1705"/>
                <a:gd name="f66" fmla="val 2255"/>
                <a:gd name="f67" fmla="val 1691"/>
                <a:gd name="f68" fmla="val 2274"/>
                <a:gd name="f69" fmla="val 1669"/>
                <a:gd name="f70" fmla="val 1642"/>
                <a:gd name="f71" fmla="val 2265"/>
                <a:gd name="f72" fmla="val 1619"/>
                <a:gd name="f73" fmla="val 2268"/>
                <a:gd name="f74" fmla="val 1622"/>
                <a:gd name="f75" fmla="val 2269"/>
                <a:gd name="f76" fmla="val 1627"/>
                <a:gd name="f77" fmla="val 1629"/>
                <a:gd name="f78" fmla="val 2286"/>
                <a:gd name="f79" fmla="val 1647"/>
                <a:gd name="f80" fmla="val 2305"/>
                <a:gd name="f81" fmla="val 1655"/>
                <a:gd name="f82" fmla="val 2324"/>
                <a:gd name="f83" fmla="val 2325"/>
                <a:gd name="f84" fmla="val 2326"/>
                <a:gd name="f85" fmla="val 2334"/>
                <a:gd name="f86" fmla="val 2343"/>
                <a:gd name="f87" fmla="val 1654"/>
                <a:gd name="f88" fmla="val 2351"/>
                <a:gd name="f89" fmla="val 1649"/>
                <a:gd name="f90" fmla="val 2379"/>
                <a:gd name="f91" fmla="val 1637"/>
                <a:gd name="f92" fmla="val 2393"/>
                <a:gd name="f93" fmla="val 1607"/>
                <a:gd name="f94" fmla="val 2386"/>
                <a:gd name="f95" fmla="val 1578"/>
                <a:gd name="f96" fmla="val 2372"/>
                <a:gd name="f97" fmla="val 1514"/>
                <a:gd name="f98" fmla="val 2312"/>
                <a:gd name="f99" fmla="val 1323"/>
                <a:gd name="f100" fmla="val 2212"/>
                <a:gd name="f101" fmla="val 1046"/>
                <a:gd name="f102" fmla="val 2067"/>
                <a:gd name="f103" fmla="val 781"/>
                <a:gd name="f104" fmla="val 2019"/>
                <a:gd name="f105" fmla="val 697"/>
                <a:gd name="f106" fmla="val 1968"/>
                <a:gd name="f107" fmla="val 617"/>
                <a:gd name="f108" fmla="val 1913"/>
                <a:gd name="f109" fmla="val 537"/>
                <a:gd name="f110" fmla="val 1777"/>
                <a:gd name="f111" fmla="val 348"/>
                <a:gd name="f112" fmla="val 1631"/>
                <a:gd name="f113" fmla="val 210"/>
                <a:gd name="f114" fmla="val 1475"/>
                <a:gd name="f115" fmla="val 120"/>
                <a:gd name="f116" fmla="val 1335"/>
                <a:gd name="f117" fmla="val 41"/>
                <a:gd name="f118" fmla="val 1184"/>
                <a:gd name="f119" fmla="*/ f0 1 2394"/>
                <a:gd name="f120" fmla="*/ f1 1 1998"/>
                <a:gd name="f121" fmla="val f2"/>
                <a:gd name="f122" fmla="val f3"/>
                <a:gd name="f123" fmla="val f4"/>
                <a:gd name="f124" fmla="+- f123 0 f121"/>
                <a:gd name="f125" fmla="+- f122 0 f121"/>
                <a:gd name="f126" fmla="*/ f125 1 2394"/>
                <a:gd name="f127" fmla="*/ f124 1 1998"/>
                <a:gd name="f128" fmla="*/ f121 1 f126"/>
                <a:gd name="f129" fmla="*/ f122 1 f126"/>
                <a:gd name="f130" fmla="*/ f121 1 f127"/>
                <a:gd name="f131" fmla="*/ f123 1 f127"/>
                <a:gd name="f132" fmla="*/ f128 f119 1"/>
                <a:gd name="f133" fmla="*/ f129 f119 1"/>
                <a:gd name="f134" fmla="*/ f131 f120 1"/>
                <a:gd name="f135" fmla="*/ f130 f1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2" t="f135" r="f133" b="f134"/>
              <a:pathLst>
                <a:path w="2394" h="19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8" y="f23"/>
                    <a:pt x="f24" y="f25"/>
                    <a:pt x="f26" y="f27"/>
                  </a:cubicBezTo>
                  <a:cubicBezTo>
                    <a:pt x="f15" y="f28"/>
                    <a:pt x="f29" y="f4"/>
                    <a:pt x="f30" y="f4"/>
                  </a:cubicBezTo>
                  <a:cubicBezTo>
                    <a:pt x="f31" y="f4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1"/>
                    <a:pt x="f43" y="f44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lnTo>
                    <a:pt x="f57" y="f58"/>
                  </a:lnTo>
                  <a:lnTo>
                    <a:pt x="f57" y="f58"/>
                  </a:lnTo>
                  <a:cubicBezTo>
                    <a:pt x="f59" y="f60"/>
                    <a:pt x="f61" y="f60"/>
                    <a:pt x="f62" y="f60"/>
                  </a:cubicBezTo>
                  <a:cubicBezTo>
                    <a:pt x="f63" y="f60"/>
                    <a:pt x="f64" y="f65"/>
                    <a:pt x="f66" y="f67"/>
                  </a:cubicBezTo>
                  <a:cubicBezTo>
                    <a:pt x="f68" y="f69"/>
                    <a:pt x="f43" y="f70"/>
                    <a:pt x="f71" y="f72"/>
                  </a:cubicBezTo>
                  <a:lnTo>
                    <a:pt x="f71" y="f72"/>
                  </a:lnTo>
                  <a:cubicBezTo>
                    <a:pt x="f73" y="f74"/>
                    <a:pt x="f75" y="f76"/>
                    <a:pt x="f68" y="f77"/>
                  </a:cubicBezTo>
                  <a:cubicBezTo>
                    <a:pt x="f78" y="f79"/>
                    <a:pt x="f80" y="f81"/>
                    <a:pt x="f51" y="f81"/>
                  </a:cubicBezTo>
                  <a:cubicBezTo>
                    <a:pt x="f82" y="f81"/>
                    <a:pt x="f83" y="f81"/>
                    <a:pt x="f84" y="f81"/>
                  </a:cubicBezTo>
                  <a:cubicBezTo>
                    <a:pt x="f85" y="f81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lnTo>
                    <a:pt x="f96" y="f97"/>
                  </a:ln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6" name="Google Shape;5011;p66">
              <a:extLst>
                <a:ext uri="{FF2B5EF4-FFF2-40B4-BE49-F238E27FC236}">
                  <a16:creationId xmlns:a16="http://schemas.microsoft.com/office/drawing/2014/main" id="{321CA092-2B5C-4682-A077-097CA215F8B8}"/>
                </a:ext>
              </a:extLst>
            </p:cNvPr>
            <p:cNvSpPr/>
            <p:nvPr/>
          </p:nvSpPr>
          <p:spPr>
            <a:xfrm>
              <a:off x="8372447" y="11420"/>
              <a:ext cx="279687" cy="3561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23"/>
                <a:gd name="f4" fmla="val 12128"/>
                <a:gd name="f5" fmla="val 5481"/>
                <a:gd name="f6" fmla="val 5413"/>
                <a:gd name="f7" fmla="val 5343"/>
                <a:gd name="f8" fmla="val 2"/>
                <a:gd name="f9" fmla="val 5273"/>
                <a:gd name="f10" fmla="val 5"/>
                <a:gd name="f11" fmla="val 5093"/>
                <a:gd name="f12" fmla="val 14"/>
                <a:gd name="f13" fmla="val 4905"/>
                <a:gd name="f14" fmla="val 34"/>
                <a:gd name="f15" fmla="val 4710"/>
                <a:gd name="f16" fmla="val 68"/>
                <a:gd name="f17" fmla="val 4548"/>
                <a:gd name="f18" fmla="val 91"/>
                <a:gd name="f19" fmla="val 4383"/>
                <a:gd name="f20" fmla="val 127"/>
                <a:gd name="f21" fmla="val 4216"/>
                <a:gd name="f22" fmla="val 168"/>
                <a:gd name="f23" fmla="val 2803"/>
                <a:gd name="f24" fmla="val 512"/>
                <a:gd name="f25" fmla="val 1841"/>
                <a:gd name="f26" fmla="val 1264"/>
                <a:gd name="f27" fmla="val 1349"/>
                <a:gd name="f28" fmla="val 2399"/>
                <a:gd name="f29" fmla="val 1"/>
                <a:gd name="f30" fmla="val 5528"/>
                <a:gd name="f31" fmla="val 2595"/>
                <a:gd name="f32" fmla="val 10693"/>
                <a:gd name="f33" fmla="val 3129"/>
                <a:gd name="f34" fmla="val 11697"/>
                <a:gd name="f35" fmla="val 3140"/>
                <a:gd name="f36" fmla="val 11718"/>
                <a:gd name="f37" fmla="val 3161"/>
                <a:gd name="f38" fmla="val 11730"/>
                <a:gd name="f39" fmla="val 3183"/>
                <a:gd name="f40" fmla="val 3184"/>
                <a:gd name="f41" fmla="val 3185"/>
                <a:gd name="f42" fmla="val 3186"/>
                <a:gd name="f43" fmla="val 3203"/>
                <a:gd name="f44" fmla="val 3233"/>
                <a:gd name="f45" fmla="val 11720"/>
                <a:gd name="f46" fmla="val 3250"/>
                <a:gd name="f47" fmla="val 11692"/>
                <a:gd name="f48" fmla="val 3248"/>
                <a:gd name="f49" fmla="val 11663"/>
                <a:gd name="f50" fmla="val 3215"/>
                <a:gd name="f51" fmla="val 11219"/>
                <a:gd name="f52" fmla="val 3258"/>
                <a:gd name="f53" fmla="val 10886"/>
                <a:gd name="f54" fmla="val 3372"/>
                <a:gd name="f55" fmla="val 10672"/>
                <a:gd name="f56" fmla="val 3447"/>
                <a:gd name="f57" fmla="val 10534"/>
                <a:gd name="f58" fmla="val 3555"/>
                <a:gd name="f59" fmla="val 10439"/>
                <a:gd name="f60" fmla="val 3695"/>
                <a:gd name="f61" fmla="val 10400"/>
                <a:gd name="f62" fmla="val 3799"/>
                <a:gd name="f63" fmla="val 10370"/>
                <a:gd name="f64" fmla="val 3908"/>
                <a:gd name="f65" fmla="val 10349"/>
                <a:gd name="f66" fmla="val 4015"/>
                <a:gd name="f67" fmla="val 10343"/>
                <a:gd name="f68" fmla="val 4036"/>
                <a:gd name="f69" fmla="val 10342"/>
                <a:gd name="f70" fmla="val 4056"/>
                <a:gd name="f71" fmla="val 4076"/>
                <a:gd name="f72" fmla="val 4360"/>
                <a:gd name="f73" fmla="val 4608"/>
                <a:gd name="f74" fmla="val 10435"/>
                <a:gd name="f75" fmla="val 4771"/>
                <a:gd name="f76" fmla="val 10598"/>
                <a:gd name="f77" fmla="val 4824"/>
                <a:gd name="f78" fmla="val 10648"/>
                <a:gd name="f79" fmla="val 4865"/>
                <a:gd name="f80" fmla="val 10705"/>
                <a:gd name="f81" fmla="val 4900"/>
                <a:gd name="f82" fmla="val 10766"/>
                <a:gd name="f83" fmla="val 4998"/>
                <a:gd name="f84" fmla="val 10951"/>
                <a:gd name="f85" fmla="val 11363"/>
                <a:gd name="f86" fmla="val 4622"/>
                <a:gd name="f87" fmla="val 12029"/>
                <a:gd name="f88" fmla="val 4606"/>
                <a:gd name="f89" fmla="val 12052"/>
                <a:gd name="f90" fmla="val 12082"/>
                <a:gd name="f91" fmla="val 4625"/>
                <a:gd name="f92" fmla="val 12108"/>
                <a:gd name="f93" fmla="val 4630"/>
                <a:gd name="f94" fmla="val 12115"/>
                <a:gd name="f95" fmla="val 4636"/>
                <a:gd name="f96" fmla="val 12119"/>
                <a:gd name="f97" fmla="val 4643"/>
                <a:gd name="f98" fmla="val 12122"/>
                <a:gd name="f99" fmla="val 4650"/>
                <a:gd name="f100" fmla="val 12125"/>
                <a:gd name="f101" fmla="val 4658"/>
                <a:gd name="f102" fmla="val 12127"/>
                <a:gd name="f103" fmla="val 4667"/>
                <a:gd name="f104" fmla="val 4670"/>
                <a:gd name="f105" fmla="val 4673"/>
                <a:gd name="f106" fmla="val 4676"/>
                <a:gd name="f107" fmla="val 12126"/>
                <a:gd name="f108" fmla="val 4683"/>
                <a:gd name="f109" fmla="val 4693"/>
                <a:gd name="f110" fmla="val 4700"/>
                <a:gd name="f111" fmla="val 12123"/>
                <a:gd name="f112" fmla="val 12086"/>
                <a:gd name="f113" fmla="val 4845"/>
                <a:gd name="f114" fmla="val 12058"/>
                <a:gd name="f115" fmla="val 4921"/>
                <a:gd name="f116" fmla="val 12031"/>
                <a:gd name="f117" fmla="val 4925"/>
                <a:gd name="f118" fmla="val 12026"/>
                <a:gd name="f119" fmla="val 4932"/>
                <a:gd name="f120" fmla="val 12025"/>
                <a:gd name="f121" fmla="val 4939"/>
                <a:gd name="f122" fmla="val 12019"/>
                <a:gd name="f123" fmla="val 4942"/>
                <a:gd name="f124" fmla="val 7698"/>
                <a:gd name="f125" fmla="val 10406"/>
                <a:gd name="f126" fmla="val 9522"/>
                <a:gd name="f127" fmla="val 4934"/>
                <a:gd name="f128" fmla="val 8303"/>
                <a:gd name="f129" fmla="val 1918"/>
                <a:gd name="f130" fmla="val 7795"/>
                <a:gd name="f131" fmla="val 661"/>
                <a:gd name="f132" fmla="val 6822"/>
                <a:gd name="f133" fmla="*/ f0 1 9523"/>
                <a:gd name="f134" fmla="*/ f1 1 12128"/>
                <a:gd name="f135" fmla="val f2"/>
                <a:gd name="f136" fmla="val f3"/>
                <a:gd name="f137" fmla="val f4"/>
                <a:gd name="f138" fmla="+- f137 0 f135"/>
                <a:gd name="f139" fmla="+- f136 0 f135"/>
                <a:gd name="f140" fmla="*/ f139 1 9523"/>
                <a:gd name="f141" fmla="*/ f138 1 12128"/>
                <a:gd name="f142" fmla="*/ f135 1 f140"/>
                <a:gd name="f143" fmla="*/ f136 1 f140"/>
                <a:gd name="f144" fmla="*/ f135 1 f141"/>
                <a:gd name="f145" fmla="*/ f137 1 f141"/>
                <a:gd name="f146" fmla="*/ f142 f133 1"/>
                <a:gd name="f147" fmla="*/ f143 f133 1"/>
                <a:gd name="f148" fmla="*/ f145 f134 1"/>
                <a:gd name="f149" fmla="*/ f144 f1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6" t="f149" r="f147" b="f148"/>
              <a:pathLst>
                <a:path w="9523" h="121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38"/>
                    <a:pt x="f42" y="f38"/>
                  </a:cubicBezTo>
                  <a:lnTo>
                    <a:pt x="f43" y="f38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69"/>
                    <a:pt x="f71" y="f69"/>
                  </a:cubicBezTo>
                  <a:cubicBezTo>
                    <a:pt x="f72" y="f69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11" y="f85"/>
                    <a:pt x="f86" y="f87"/>
                  </a:cubicBezTo>
                  <a:cubicBezTo>
                    <a:pt x="f88" y="f89"/>
                    <a:pt x="f73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2"/>
                  </a:cubicBezTo>
                  <a:cubicBezTo>
                    <a:pt x="f104" y="f102"/>
                    <a:pt x="f105" y="f102"/>
                    <a:pt x="f106" y="f107"/>
                  </a:cubicBezTo>
                  <a:cubicBezTo>
                    <a:pt x="f108" y="f107"/>
                    <a:pt x="f109" y="f107"/>
                    <a:pt x="f110" y="f111"/>
                  </a:cubicBezTo>
                  <a:cubicBezTo>
                    <a:pt x="f75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lnTo>
                    <a:pt x="f123" y="f122"/>
                  </a:ln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7" name="Google Shape;5012;p66">
              <a:extLst>
                <a:ext uri="{FF2B5EF4-FFF2-40B4-BE49-F238E27FC236}">
                  <a16:creationId xmlns:a16="http://schemas.microsoft.com/office/drawing/2014/main" id="{41150B3F-B1D1-425C-8E7F-70E0D5D7BEA9}"/>
                </a:ext>
              </a:extLst>
            </p:cNvPr>
            <p:cNvSpPr/>
            <p:nvPr/>
          </p:nvSpPr>
          <p:spPr>
            <a:xfrm>
              <a:off x="8148355" y="421456"/>
              <a:ext cx="274521" cy="2270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47"/>
                <a:gd name="f4" fmla="val 7731"/>
                <a:gd name="f5" fmla="val 5569"/>
                <a:gd name="f6" fmla="val 6244"/>
                <a:gd name="f7" fmla="val 5571"/>
                <a:gd name="f8" fmla="val 6246"/>
                <a:gd name="f9" fmla="val 5557"/>
                <a:gd name="f10" fmla="val 6253"/>
                <a:gd name="f11" fmla="val 5544"/>
                <a:gd name="f12" fmla="val 6258"/>
                <a:gd name="f13" fmla="val 5530"/>
                <a:gd name="f14" fmla="val 6261"/>
                <a:gd name="f15" fmla="val 5543"/>
                <a:gd name="f16" fmla="val 6257"/>
                <a:gd name="f17" fmla="val 6251"/>
                <a:gd name="f18" fmla="val 9271"/>
                <a:gd name="f19" fmla="val 1"/>
                <a:gd name="f20" fmla="val 9264"/>
                <a:gd name="f21" fmla="val 9257"/>
                <a:gd name="f22" fmla="val 4"/>
                <a:gd name="f23" fmla="val 9248"/>
                <a:gd name="f24" fmla="val 7"/>
                <a:gd name="f25" fmla="val 7887"/>
                <a:gd name="f26" fmla="val 612"/>
                <a:gd name="f27" fmla="val 5886"/>
                <a:gd name="f28" fmla="val 1347"/>
                <a:gd name="f29" fmla="val 3934"/>
                <a:gd name="f30" fmla="val 1486"/>
                <a:gd name="f31" fmla="val 3931"/>
                <a:gd name="f32" fmla="val 3858"/>
                <a:gd name="f33" fmla="val 1495"/>
                <a:gd name="f34" fmla="val 3787"/>
                <a:gd name="f35" fmla="val 1498"/>
                <a:gd name="f36" fmla="val 3714"/>
                <a:gd name="f37" fmla="val 1502"/>
                <a:gd name="f38" fmla="val 3577"/>
                <a:gd name="f39" fmla="val 1509"/>
                <a:gd name="f40" fmla="val 3442"/>
                <a:gd name="f41" fmla="val 1512"/>
                <a:gd name="f42" fmla="val 3308"/>
                <a:gd name="f43" fmla="val 2754"/>
                <a:gd name="f44" fmla="val 2237"/>
                <a:gd name="f45" fmla="val 1453"/>
                <a:gd name="f46" fmla="val 1766"/>
                <a:gd name="f47" fmla="val 1338"/>
                <a:gd name="f48" fmla="val 1759"/>
                <a:gd name="f49" fmla="val 1337"/>
                <a:gd name="f50" fmla="val 1755"/>
                <a:gd name="f51" fmla="val 1748"/>
                <a:gd name="f52" fmla="val 1735"/>
                <a:gd name="f53" fmla="val 1719"/>
                <a:gd name="f54" fmla="val 1344"/>
                <a:gd name="f55" fmla="val 1708"/>
                <a:gd name="f56" fmla="val 1354"/>
                <a:gd name="f57" fmla="val 573"/>
                <a:gd name="f58" fmla="val 2426"/>
                <a:gd name="f59" fmla="val 3574"/>
                <a:gd name="f60" fmla="val 104"/>
                <a:gd name="f61" fmla="val 4586"/>
                <a:gd name="f62" fmla="val 197"/>
                <a:gd name="f63" fmla="val 5509"/>
                <a:gd name="f64" fmla="val 822"/>
                <a:gd name="f65" fmla="val 6324"/>
                <a:gd name="f66" fmla="val 1953"/>
                <a:gd name="f67" fmla="val 7012"/>
                <a:gd name="f68" fmla="val 2594"/>
                <a:gd name="f69" fmla="val 7399"/>
                <a:gd name="f70" fmla="val 3233"/>
                <a:gd name="f71" fmla="val 7631"/>
                <a:gd name="f72" fmla="val 3860"/>
                <a:gd name="f73" fmla="val 7705"/>
                <a:gd name="f74" fmla="val 3862"/>
                <a:gd name="f75" fmla="val 4011"/>
                <a:gd name="f76" fmla="val 7722"/>
                <a:gd name="f77" fmla="val 4158"/>
                <a:gd name="f78" fmla="val 7730"/>
                <a:gd name="f79" fmla="val 4304"/>
                <a:gd name="f80" fmla="val 4359"/>
                <a:gd name="f81" fmla="val 4414"/>
                <a:gd name="f82" fmla="val 7729"/>
                <a:gd name="f83" fmla="val 4469"/>
                <a:gd name="f84" fmla="val 7727"/>
                <a:gd name="f85" fmla="val 5052"/>
                <a:gd name="f86" fmla="val 7698"/>
                <a:gd name="f87" fmla="val 5625"/>
                <a:gd name="f88" fmla="val 7527"/>
                <a:gd name="f89" fmla="val 6179"/>
                <a:gd name="f90" fmla="val 7221"/>
                <a:gd name="f91" fmla="val 6199"/>
                <a:gd name="f92" fmla="val 7210"/>
                <a:gd name="f93" fmla="val 6212"/>
                <a:gd name="f94" fmla="val 7191"/>
                <a:gd name="f95" fmla="val 7170"/>
                <a:gd name="f96" fmla="val 6336"/>
                <a:gd name="f97" fmla="val 4622"/>
                <a:gd name="f98" fmla="val 7612"/>
                <a:gd name="f99" fmla="val 1720"/>
                <a:gd name="f100" fmla="val 9318"/>
                <a:gd name="f101" fmla="val 110"/>
                <a:gd name="f102" fmla="val 9342"/>
                <a:gd name="f103" fmla="val 89"/>
                <a:gd name="f104" fmla="val 56"/>
                <a:gd name="f105" fmla="val 9328"/>
                <a:gd name="f106" fmla="val 29"/>
                <a:gd name="f107" fmla="val 9314"/>
                <a:gd name="f108" fmla="val 11"/>
                <a:gd name="f109" fmla="val 9295"/>
                <a:gd name="f110" fmla="*/ f0 1 9347"/>
                <a:gd name="f111" fmla="*/ f1 1 7731"/>
                <a:gd name="f112" fmla="val f2"/>
                <a:gd name="f113" fmla="val f3"/>
                <a:gd name="f114" fmla="val f4"/>
                <a:gd name="f115" fmla="+- f114 0 f112"/>
                <a:gd name="f116" fmla="+- f113 0 f112"/>
                <a:gd name="f117" fmla="*/ f116 1 9347"/>
                <a:gd name="f118" fmla="*/ f115 1 7731"/>
                <a:gd name="f119" fmla="*/ f112 1 f117"/>
                <a:gd name="f120" fmla="*/ f113 1 f117"/>
                <a:gd name="f121" fmla="*/ f112 1 f118"/>
                <a:gd name="f122" fmla="*/ f114 1 f118"/>
                <a:gd name="f123" fmla="*/ f119 f110 1"/>
                <a:gd name="f124" fmla="*/ f120 f110 1"/>
                <a:gd name="f125" fmla="*/ f122 f111 1"/>
                <a:gd name="f126" fmla="*/ f121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9347" h="7731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9" y="f17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49"/>
                    <a:pt x="f51" y="f49"/>
                  </a:cubicBezTo>
                  <a:cubicBezTo>
                    <a:pt x="f52" y="f49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lnTo>
                    <a:pt x="f74" y="f73"/>
                  </a:ln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3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3" y="f104"/>
                    <a:pt x="f105" y="f106"/>
                  </a:cubicBezTo>
                  <a:cubicBezTo>
                    <a:pt x="f107" y="f108"/>
                    <a:pt x="f109" y="f19"/>
                    <a:pt x="f18" y="f19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8" name="Google Shape;5013;p66">
              <a:extLst>
                <a:ext uri="{FF2B5EF4-FFF2-40B4-BE49-F238E27FC236}">
                  <a16:creationId xmlns:a16="http://schemas.microsoft.com/office/drawing/2014/main" id="{7C89BB2A-E3AE-4F62-812B-FE4A47D17485}"/>
                </a:ext>
              </a:extLst>
            </p:cNvPr>
            <p:cNvSpPr/>
            <p:nvPr/>
          </p:nvSpPr>
          <p:spPr>
            <a:xfrm>
              <a:off x="8098155" y="240414"/>
              <a:ext cx="350416" cy="221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31"/>
                <a:gd name="f4" fmla="val 7542"/>
                <a:gd name="f5" fmla="val 3981"/>
                <a:gd name="f6" fmla="val 1"/>
                <a:gd name="f7" fmla="val 3889"/>
                <a:gd name="f8" fmla="val 3798"/>
                <a:gd name="f9" fmla="val 3"/>
                <a:gd name="f10" fmla="val 3710"/>
                <a:gd name="f11" fmla="val 7"/>
                <a:gd name="f12" fmla="val 3069"/>
                <a:gd name="f13" fmla="val 40"/>
                <a:gd name="f14" fmla="val 2502"/>
                <a:gd name="f15" fmla="val 154"/>
                <a:gd name="f16" fmla="val 2020"/>
                <a:gd name="f17" fmla="val 349"/>
                <a:gd name="f18" fmla="val 537"/>
                <a:gd name="f19" fmla="val 951"/>
                <a:gd name="f20" fmla="val 2277"/>
                <a:gd name="f21" fmla="val 469"/>
                <a:gd name="f22" fmla="val 4184"/>
                <a:gd name="f23" fmla="val 822"/>
                <a:gd name="f24" fmla="val 5621"/>
                <a:gd name="f25" fmla="val 1585"/>
                <a:gd name="f26" fmla="val 6608"/>
                <a:gd name="f27" fmla="val 2742"/>
                <a:gd name="f28" fmla="val 7120"/>
                <a:gd name="f29" fmla="val 3372"/>
                <a:gd name="f30" fmla="val 7401"/>
                <a:gd name="f31" fmla="val 4125"/>
                <a:gd name="f32" fmla="val 4987"/>
                <a:gd name="f33" fmla="val 5119"/>
                <a:gd name="f34" fmla="val 5254"/>
                <a:gd name="f35" fmla="val 7539"/>
                <a:gd name="f36" fmla="val 5391"/>
                <a:gd name="f37" fmla="val 7532"/>
                <a:gd name="f38" fmla="val 5583"/>
                <a:gd name="f39" fmla="val 7523"/>
                <a:gd name="f40" fmla="val 5778"/>
                <a:gd name="f41" fmla="val 7505"/>
                <a:gd name="f42" fmla="val 5973"/>
                <a:gd name="f43" fmla="val 7486"/>
                <a:gd name="f44" fmla="val 5979"/>
                <a:gd name="f45" fmla="val 8619"/>
                <a:gd name="f46" fmla="val 7192"/>
                <a:gd name="f47" fmla="val 11339"/>
                <a:gd name="f48" fmla="val 5867"/>
                <a:gd name="f49" fmla="val 11890"/>
                <a:gd name="f50" fmla="val 5587"/>
                <a:gd name="f51" fmla="val 11916"/>
                <a:gd name="f52" fmla="val 5572"/>
                <a:gd name="f53" fmla="val 11930"/>
                <a:gd name="f54" fmla="val 5544"/>
                <a:gd name="f55" fmla="val 11923"/>
                <a:gd name="f56" fmla="val 5517"/>
                <a:gd name="f57" fmla="val 5488"/>
                <a:gd name="f58" fmla="val 11892"/>
                <a:gd name="f59" fmla="val 5467"/>
                <a:gd name="f60" fmla="val 11863"/>
                <a:gd name="f61" fmla="val 11299"/>
                <a:gd name="f62" fmla="val 5446"/>
                <a:gd name="f63" fmla="val 10937"/>
                <a:gd name="f64" fmla="val 5212"/>
                <a:gd name="f65" fmla="val 10771"/>
                <a:gd name="f66" fmla="val 5077"/>
                <a:gd name="f67" fmla="val 10422"/>
                <a:gd name="f68" fmla="val 4792"/>
                <a:gd name="f69" fmla="val 10243"/>
                <a:gd name="f70" fmla="val 4385"/>
                <a:gd name="f71" fmla="val 10304"/>
                <a:gd name="f72" fmla="val 4019"/>
                <a:gd name="f73" fmla="val 10361"/>
                <a:gd name="f74" fmla="val 3690"/>
                <a:gd name="f75" fmla="val 10599"/>
                <a:gd name="f76" fmla="val 3432"/>
                <a:gd name="f77" fmla="val 10976"/>
                <a:gd name="f78" fmla="val 3297"/>
                <a:gd name="f79" fmla="val 11098"/>
                <a:gd name="f80" fmla="val 3252"/>
                <a:gd name="f81" fmla="val 11218"/>
                <a:gd name="f82" fmla="val 3227"/>
                <a:gd name="f83" fmla="val 11335"/>
                <a:gd name="f84" fmla="val 3220"/>
                <a:gd name="f85" fmla="val 11350"/>
                <a:gd name="f86" fmla="val 3219"/>
                <a:gd name="f87" fmla="val 11365"/>
                <a:gd name="f88" fmla="val 11379"/>
                <a:gd name="f89" fmla="val 11463"/>
                <a:gd name="f90" fmla="val 11548"/>
                <a:gd name="f91" fmla="val 3229"/>
                <a:gd name="f92" fmla="val 11631"/>
                <a:gd name="f93" fmla="val 3248"/>
                <a:gd name="f94" fmla="val 11638"/>
                <a:gd name="f95" fmla="val 11642"/>
                <a:gd name="f96" fmla="val 3251"/>
                <a:gd name="f97" fmla="val 11648"/>
                <a:gd name="f98" fmla="val 11671"/>
                <a:gd name="f99" fmla="val 11691"/>
                <a:gd name="f100" fmla="val 3237"/>
                <a:gd name="f101" fmla="val 11699"/>
                <a:gd name="f102" fmla="val 3217"/>
                <a:gd name="f103" fmla="val 11714"/>
                <a:gd name="f104" fmla="val 3194"/>
                <a:gd name="f105" fmla="val 11711"/>
                <a:gd name="f106" fmla="val 3163"/>
                <a:gd name="f107" fmla="val 3140"/>
                <a:gd name="f108" fmla="val 10698"/>
                <a:gd name="f109" fmla="val 2098"/>
                <a:gd name="f110" fmla="val 9167"/>
                <a:gd name="f111" fmla="val 1197"/>
                <a:gd name="f112" fmla="val 7530"/>
                <a:gd name="f113" fmla="val 631"/>
                <a:gd name="f114" fmla="val 7524"/>
                <a:gd name="f115" fmla="val 6508"/>
                <a:gd name="f116" fmla="val 279"/>
                <a:gd name="f117" fmla="val 5455"/>
                <a:gd name="f118" fmla="val 57"/>
                <a:gd name="f119" fmla="val 4471"/>
                <a:gd name="f120" fmla="val 8"/>
                <a:gd name="f121" fmla="val 4469"/>
                <a:gd name="f122" fmla="val 4458"/>
                <a:gd name="f123" fmla="val 4444"/>
                <a:gd name="f124" fmla="val 15"/>
                <a:gd name="f125" fmla="val 4436"/>
                <a:gd name="f126" fmla="val 18"/>
                <a:gd name="f127" fmla="val 4277"/>
                <a:gd name="f128" fmla="val 6"/>
                <a:gd name="f129" fmla="val 4126"/>
                <a:gd name="f130" fmla="*/ f0 1 11931"/>
                <a:gd name="f131" fmla="*/ f1 1 7542"/>
                <a:gd name="f132" fmla="val f2"/>
                <a:gd name="f133" fmla="val f3"/>
                <a:gd name="f134" fmla="val f4"/>
                <a:gd name="f135" fmla="+- f134 0 f132"/>
                <a:gd name="f136" fmla="+- f133 0 f132"/>
                <a:gd name="f137" fmla="*/ f136 1 11931"/>
                <a:gd name="f138" fmla="*/ f135 1 7542"/>
                <a:gd name="f139" fmla="*/ f132 1 f137"/>
                <a:gd name="f140" fmla="*/ f133 1 f137"/>
                <a:gd name="f141" fmla="*/ f132 1 f138"/>
                <a:gd name="f142" fmla="*/ f134 1 f138"/>
                <a:gd name="f143" fmla="*/ f139 f130 1"/>
                <a:gd name="f144" fmla="*/ f140 f130 1"/>
                <a:gd name="f145" fmla="*/ f142 f131 1"/>
                <a:gd name="f146" fmla="*/ f141 f1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3" t="f146" r="f144" b="f145"/>
              <a:pathLst>
                <a:path w="11931" h="754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4" y="f43"/>
                  </a:ln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1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6"/>
                    <a:pt x="f88" y="f86"/>
                  </a:cubicBezTo>
                  <a:cubicBezTo>
                    <a:pt x="f89" y="f86"/>
                    <a:pt x="f90" y="f91"/>
                    <a:pt x="f92" y="f93"/>
                  </a:cubicBezTo>
                  <a:cubicBezTo>
                    <a:pt x="f94" y="f93"/>
                    <a:pt x="f95" y="f96"/>
                    <a:pt x="f97" y="f96"/>
                  </a:cubicBezTo>
                  <a:cubicBezTo>
                    <a:pt x="f98" y="f93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99" y="f107"/>
                  </a:cubicBezTo>
                  <a:cubicBezTo>
                    <a:pt x="f108" y="f109"/>
                    <a:pt x="f110" y="f111"/>
                    <a:pt x="f112" y="f113"/>
                  </a:cubicBezTo>
                  <a:lnTo>
                    <a:pt x="f114" y="f113"/>
                  </a:lnTo>
                  <a:cubicBezTo>
                    <a:pt x="f115" y="f116"/>
                    <a:pt x="f117" y="f118"/>
                    <a:pt x="f119" y="f120"/>
                  </a:cubicBezTo>
                  <a:lnTo>
                    <a:pt x="f121" y="f120"/>
                  </a:lnTo>
                  <a:cubicBezTo>
                    <a:pt x="f122" y="f120"/>
                    <a:pt x="f123" y="f124"/>
                    <a:pt x="f125" y="f126"/>
                  </a:cubicBezTo>
                  <a:cubicBezTo>
                    <a:pt x="f127" y="f128"/>
                    <a:pt x="f129" y="f6"/>
                    <a:pt x="f5" y="f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9" name="Google Shape;5014;p66">
              <a:extLst>
                <a:ext uri="{FF2B5EF4-FFF2-40B4-BE49-F238E27FC236}">
                  <a16:creationId xmlns:a16="http://schemas.microsoft.com/office/drawing/2014/main" id="{0E7E8ADF-D528-48A3-BF39-787ECABC90C9}"/>
                </a:ext>
              </a:extLst>
            </p:cNvPr>
            <p:cNvSpPr/>
            <p:nvPr/>
          </p:nvSpPr>
          <p:spPr>
            <a:xfrm>
              <a:off x="8582997" y="499317"/>
              <a:ext cx="7488" cy="31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5"/>
                <a:gd name="f4" fmla="val 107"/>
                <a:gd name="f5" fmla="val 1"/>
                <a:gd name="f6" fmla="val 83"/>
                <a:gd name="f7" fmla="val 41"/>
                <a:gd name="f8" fmla="val 169"/>
                <a:gd name="f9" fmla="val 73"/>
                <a:gd name="f10" fmla="val 254"/>
                <a:gd name="f11" fmla="val 147"/>
                <a:gd name="f12" fmla="val 61"/>
                <a:gd name="f13" fmla="val 60"/>
                <a:gd name="f14" fmla="val 24"/>
                <a:gd name="f15" fmla="*/ f0 1 255"/>
                <a:gd name="f16" fmla="*/ f1 1 10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55"/>
                <a:gd name="f23" fmla="*/ f20 1 10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55" h="107">
                  <a:moveTo>
                    <a:pt x="f5" y="f2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12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0" name="Google Shape;5015;p66">
              <a:extLst>
                <a:ext uri="{FF2B5EF4-FFF2-40B4-BE49-F238E27FC236}">
                  <a16:creationId xmlns:a16="http://schemas.microsoft.com/office/drawing/2014/main" id="{031A6311-C2C9-4785-B711-AFFBED21449B}"/>
                </a:ext>
              </a:extLst>
            </p:cNvPr>
            <p:cNvSpPr/>
            <p:nvPr/>
          </p:nvSpPr>
          <p:spPr>
            <a:xfrm>
              <a:off x="8590458" y="502426"/>
              <a:ext cx="4901" cy="20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"/>
                <a:gd name="f4" fmla="val 71"/>
                <a:gd name="f5" fmla="val 1"/>
                <a:gd name="f6" fmla="val 16"/>
                <a:gd name="f7" fmla="val 7"/>
                <a:gd name="f8" fmla="val 31"/>
                <a:gd name="f9" fmla="val 14"/>
                <a:gd name="f10" fmla="val 47"/>
                <a:gd name="f11" fmla="val 20"/>
                <a:gd name="f12" fmla="val 86"/>
                <a:gd name="f13" fmla="val 38"/>
                <a:gd name="f14" fmla="val 126"/>
                <a:gd name="f15" fmla="val 56"/>
                <a:gd name="f16" fmla="val 124"/>
                <a:gd name="f17" fmla="val 54"/>
                <a:gd name="f18" fmla="val 85"/>
                <a:gd name="f19" fmla="val 36"/>
                <a:gd name="f20" fmla="*/ f0 1 167"/>
                <a:gd name="f21" fmla="*/ f1 1 71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7"/>
                <a:gd name="f28" fmla="*/ f25 1 71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7" h="71">
                  <a:moveTo>
                    <a:pt x="f2" y="f5"/>
                  </a:moveTo>
                  <a:lnTo>
                    <a:pt x="f2" y="f5"/>
                  </a:lnTo>
                  <a:cubicBezTo>
                    <a:pt x="f6" y="f7"/>
                    <a:pt x="f8" y="f9"/>
                    <a:pt x="f10" y="f11"/>
                  </a:cubicBezTo>
                  <a:lnTo>
                    <a:pt x="f10" y="f11"/>
                  </a:lnTo>
                  <a:cubicBezTo>
                    <a:pt x="f8" y="f9"/>
                    <a:pt x="f6" y="f7"/>
                    <a:pt x="f2" y="f5"/>
                  </a:cubicBezTo>
                  <a:close/>
                  <a:moveTo>
                    <a:pt x="f10" y="f11"/>
                  </a:moveTo>
                  <a:cubicBezTo>
                    <a:pt x="f12" y="f13"/>
                    <a:pt x="f14" y="f15"/>
                    <a:pt x="f3" y="f4"/>
                  </a:cubicBezTo>
                  <a:cubicBezTo>
                    <a:pt x="f16" y="f17"/>
                    <a:pt x="f18" y="f19"/>
                    <a:pt x="f10" y="f11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1" name="Google Shape;5016;p66">
              <a:extLst>
                <a:ext uri="{FF2B5EF4-FFF2-40B4-BE49-F238E27FC236}">
                  <a16:creationId xmlns:a16="http://schemas.microsoft.com/office/drawing/2014/main" id="{9BC41134-1F0C-448A-BA4D-1273F110DF69}"/>
                </a:ext>
              </a:extLst>
            </p:cNvPr>
            <p:cNvSpPr/>
            <p:nvPr/>
          </p:nvSpPr>
          <p:spPr>
            <a:xfrm>
              <a:off x="8473918" y="361014"/>
              <a:ext cx="80997" cy="742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58"/>
                <a:gd name="f4" fmla="val 2529"/>
                <a:gd name="f5" fmla="val 1878"/>
                <a:gd name="f6" fmla="val 219"/>
                <a:gd name="f7" fmla="val 1956"/>
                <a:gd name="f8" fmla="val 2029"/>
                <a:gd name="f9" fmla="val 232"/>
                <a:gd name="f10" fmla="val 2095"/>
                <a:gd name="f11" fmla="val 260"/>
                <a:gd name="f12" fmla="val 2392"/>
                <a:gd name="f13" fmla="val 384"/>
                <a:gd name="f14" fmla="val 2540"/>
                <a:gd name="f15" fmla="val 801"/>
                <a:gd name="f16" fmla="val 1502"/>
                <a:gd name="f17" fmla="val 2168"/>
                <a:gd name="f18" fmla="val 2294"/>
                <a:gd name="f19" fmla="val 1832"/>
                <a:gd name="f20" fmla="val 2308"/>
                <a:gd name="f21" fmla="val 1812"/>
                <a:gd name="f22" fmla="val 2309"/>
                <a:gd name="f23" fmla="val 1791"/>
                <a:gd name="f24" fmla="val 2310"/>
                <a:gd name="f25" fmla="val 1770"/>
                <a:gd name="f26" fmla="val 1140"/>
                <a:gd name="f27" fmla="val 343"/>
                <a:gd name="f28" fmla="val 1816"/>
                <a:gd name="f29" fmla="val 230"/>
                <a:gd name="f30" fmla="val 1147"/>
                <a:gd name="f31" fmla="val 557"/>
                <a:gd name="f32" fmla="val 836"/>
                <a:gd name="f33" fmla="val 1333"/>
                <a:gd name="f34" fmla="val 1880"/>
                <a:gd name="f35" fmla="val 1"/>
                <a:gd name="f36" fmla="val 1095"/>
                <a:gd name="f37" fmla="val 85"/>
                <a:gd name="f38" fmla="val 981"/>
                <a:gd name="f39" fmla="val 36"/>
                <a:gd name="f40" fmla="val 1028"/>
                <a:gd name="f41" fmla="val 13"/>
                <a:gd name="f42" fmla="val 1052"/>
                <a:gd name="f43" fmla="val 1085"/>
                <a:gd name="f44" fmla="val 5"/>
                <a:gd name="f45" fmla="val 1119"/>
                <a:gd name="f46" fmla="val 97"/>
                <a:gd name="f47" fmla="val 1936"/>
                <a:gd name="f48" fmla="val 1009"/>
                <a:gd name="f49" fmla="val 1766"/>
                <a:gd name="f50" fmla="val 1792"/>
                <a:gd name="f51" fmla="val 1818"/>
                <a:gd name="f52" fmla="val 1843"/>
                <a:gd name="f53" fmla="val 2527"/>
                <a:gd name="f54" fmla="val 2414"/>
                <a:gd name="f55" fmla="val 2495"/>
                <a:gd name="f56" fmla="val 2756"/>
                <a:gd name="f57" fmla="val 2113"/>
                <a:gd name="f58" fmla="val 706"/>
                <a:gd name="f59" fmla="val 2564"/>
                <a:gd name="f60" fmla="val 220"/>
                <a:gd name="f61" fmla="val 2179"/>
                <a:gd name="f62" fmla="val 58"/>
                <a:gd name="f63" fmla="val 2085"/>
                <a:gd name="f64" fmla="val 18"/>
                <a:gd name="f65" fmla="val 1984"/>
                <a:gd name="f66" fmla="*/ f0 1 2758"/>
                <a:gd name="f67" fmla="*/ f1 1 2529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758"/>
                <a:gd name="f74" fmla="*/ f71 1 2529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758" h="25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0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  <a:moveTo>
                    <a:pt x="f34" y="f35"/>
                  </a:moveTo>
                  <a:cubicBezTo>
                    <a:pt x="f36" y="f35"/>
                    <a:pt x="f37" y="f38"/>
                    <a:pt x="f39" y="f40"/>
                  </a:cubicBezTo>
                  <a:cubicBezTo>
                    <a:pt x="f41" y="f42"/>
                    <a:pt x="f35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4"/>
                    <a:pt x="f52" y="f53"/>
                  </a:cubicBezTo>
                  <a:cubicBezTo>
                    <a:pt x="f54" y="f55"/>
                    <a:pt x="f56" y="f57"/>
                    <a:pt x="f56" y="f16"/>
                  </a:cubicBezTo>
                  <a:cubicBezTo>
                    <a:pt x="f3" y="f58"/>
                    <a:pt x="f59" y="f60"/>
                    <a:pt x="f61" y="f62"/>
                  </a:cubicBezTo>
                  <a:cubicBezTo>
                    <a:pt x="f63" y="f64"/>
                    <a:pt x="f65" y="f35"/>
                    <a:pt x="f34" y="f3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2" name="Google Shape;5017;p66">
              <a:extLst>
                <a:ext uri="{FF2B5EF4-FFF2-40B4-BE49-F238E27FC236}">
                  <a16:creationId xmlns:a16="http://schemas.microsoft.com/office/drawing/2014/main" id="{41926FCD-40BB-45B5-BDCD-163C9F94893B}"/>
                </a:ext>
              </a:extLst>
            </p:cNvPr>
            <p:cNvSpPr/>
            <p:nvPr/>
          </p:nvSpPr>
          <p:spPr>
            <a:xfrm>
              <a:off x="8397584" y="333490"/>
              <a:ext cx="83173" cy="689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2"/>
                <a:gd name="f4" fmla="val 2348"/>
                <a:gd name="f5" fmla="val 1210"/>
                <a:gd name="f6" fmla="val 219"/>
                <a:gd name="f7" fmla="val 1359"/>
                <a:gd name="f8" fmla="val 1500"/>
                <a:gd name="f9" fmla="val 259"/>
                <a:gd name="f10" fmla="val 1635"/>
                <a:gd name="f11" fmla="val 333"/>
                <a:gd name="f12" fmla="val 2235"/>
                <a:gd name="f13" fmla="val 675"/>
                <a:gd name="f14" fmla="val 2513"/>
                <a:gd name="f15" fmla="val 1669"/>
                <a:gd name="f16" fmla="val 2585"/>
                <a:gd name="f17" fmla="val 1975"/>
                <a:gd name="f18" fmla="val 2271"/>
                <a:gd name="f19" fmla="val 2085"/>
                <a:gd name="f20" fmla="val 1994"/>
                <a:gd name="f21" fmla="val 2127"/>
                <a:gd name="f22" fmla="val 1754"/>
                <a:gd name="f23" fmla="val 1200"/>
                <a:gd name="f24" fmla="val 845"/>
                <a:gd name="f25" fmla="val 1902"/>
                <a:gd name="f26" fmla="val 688"/>
                <a:gd name="f27" fmla="val 1773"/>
                <a:gd name="f28" fmla="val 386"/>
                <a:gd name="f29" fmla="val 1526"/>
                <a:gd name="f30" fmla="val 233"/>
                <a:gd name="f31" fmla="val 1181"/>
                <a:gd name="f32" fmla="val 284"/>
                <a:gd name="f33" fmla="val 875"/>
                <a:gd name="f34" fmla="val 328"/>
                <a:gd name="f35" fmla="val 610"/>
                <a:gd name="f36" fmla="val 527"/>
                <a:gd name="f37" fmla="val 402"/>
                <a:gd name="f38" fmla="val 842"/>
                <a:gd name="f39" fmla="val 289"/>
                <a:gd name="f40" fmla="val 970"/>
                <a:gd name="f41" fmla="val 242"/>
                <a:gd name="f42" fmla="val 1091"/>
                <a:gd name="f43" fmla="val 1208"/>
                <a:gd name="f44" fmla="val 1"/>
                <a:gd name="f45" fmla="val 1066"/>
                <a:gd name="f46" fmla="val 920"/>
                <a:gd name="f47" fmla="val 28"/>
                <a:gd name="f48" fmla="val 768"/>
                <a:gd name="f49" fmla="val 83"/>
                <a:gd name="f50" fmla="val 375"/>
                <a:gd name="f51" fmla="val 226"/>
                <a:gd name="f52" fmla="val 126"/>
                <a:gd name="f53" fmla="val 495"/>
                <a:gd name="f54" fmla="val 66"/>
                <a:gd name="f55" fmla="val 840"/>
                <a:gd name="f56" fmla="val 1224"/>
                <a:gd name="f57" fmla="val 184"/>
                <a:gd name="f58" fmla="val 1647"/>
                <a:gd name="f59" fmla="val 547"/>
                <a:gd name="f60" fmla="val 1943"/>
                <a:gd name="f61" fmla="val 727"/>
                <a:gd name="f62" fmla="val 2090"/>
                <a:gd name="f63" fmla="val 1131"/>
                <a:gd name="f64" fmla="val 1752"/>
                <a:gd name="f65" fmla="val 2038"/>
                <a:gd name="f66" fmla="val 2372"/>
                <a:gd name="f67" fmla="val 2292"/>
                <a:gd name="f68" fmla="val 2753"/>
                <a:gd name="f69" fmla="val 2147"/>
                <a:gd name="f70" fmla="val 2800"/>
                <a:gd name="f71" fmla="val 2076"/>
                <a:gd name="f72" fmla="val 2820"/>
                <a:gd name="f73" fmla="val 2025"/>
                <a:gd name="f74" fmla="val 2810"/>
                <a:gd name="f75" fmla="val 1968"/>
                <a:gd name="f76" fmla="val 2540"/>
                <a:gd name="f77" fmla="val 596"/>
                <a:gd name="f78" fmla="val 1744"/>
                <a:gd name="f79" fmla="val 145"/>
                <a:gd name="f80" fmla="val 1575"/>
                <a:gd name="f81" fmla="val 49"/>
                <a:gd name="f82" fmla="val 1396"/>
                <a:gd name="f83" fmla="*/ f0 1 2832"/>
                <a:gd name="f84" fmla="*/ f1 1 2348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2832"/>
                <a:gd name="f91" fmla="*/ f88 1 2348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2832" h="23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  <a:moveTo>
                    <a:pt x="f43" y="f44"/>
                  </a:moveTo>
                  <a:cubicBezTo>
                    <a:pt x="f45" y="f44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44" y="f56"/>
                    <a:pt x="f57" y="f58"/>
                    <a:pt x="f59" y="f60"/>
                  </a:cubicBezTo>
                  <a:cubicBezTo>
                    <a:pt x="f61" y="f62"/>
                    <a:pt x="f63" y="f4"/>
                    <a:pt x="f64" y="f4"/>
                  </a:cubicBezTo>
                  <a:cubicBezTo>
                    <a:pt x="f65" y="f4"/>
                    <a:pt x="f66" y="f67"/>
                    <a:pt x="f68" y="f69"/>
                  </a:cubicBezTo>
                  <a:cubicBezTo>
                    <a:pt x="f70" y="f21"/>
                    <a:pt x="f3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44"/>
                    <a:pt x="f43" y="f44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3" name="Google Shape;5018;p66">
              <a:extLst>
                <a:ext uri="{FF2B5EF4-FFF2-40B4-BE49-F238E27FC236}">
                  <a16:creationId xmlns:a16="http://schemas.microsoft.com/office/drawing/2014/main" id="{E8F4FA20-08A5-42D1-A7FA-5D564E6488DA}"/>
                </a:ext>
              </a:extLst>
            </p:cNvPr>
            <p:cNvSpPr/>
            <p:nvPr/>
          </p:nvSpPr>
          <p:spPr>
            <a:xfrm>
              <a:off x="8422904" y="390320"/>
              <a:ext cx="70107" cy="72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7"/>
                <a:gd name="f4" fmla="val 2470"/>
                <a:gd name="f5" fmla="val 1767"/>
                <a:gd name="f6" fmla="val 248"/>
                <a:gd name="f7" fmla="val 1837"/>
                <a:gd name="f8" fmla="val 612"/>
                <a:gd name="f9" fmla="val 1991"/>
                <a:gd name="f10" fmla="val 1766"/>
                <a:gd name="f11" fmla="val 1241"/>
                <a:gd name="f12" fmla="val 2116"/>
                <a:gd name="f13" fmla="val 1074"/>
                <a:gd name="f14" fmla="val 2205"/>
                <a:gd name="f15" fmla="val 914"/>
                <a:gd name="f16" fmla="val 2250"/>
                <a:gd name="f17" fmla="val 774"/>
                <a:gd name="f18" fmla="val 658"/>
                <a:gd name="f19" fmla="val 555"/>
                <a:gd name="f20" fmla="val 2220"/>
                <a:gd name="f21" fmla="val 472"/>
                <a:gd name="f22" fmla="val 2159"/>
                <a:gd name="f23" fmla="val 303"/>
                <a:gd name="f24" fmla="val 2036"/>
                <a:gd name="f25" fmla="val 232"/>
                <a:gd name="f26" fmla="val 1806"/>
                <a:gd name="f27" fmla="val 279"/>
                <a:gd name="f28" fmla="val 1544"/>
                <a:gd name="f29" fmla="val 358"/>
                <a:gd name="f30" fmla="val 1109"/>
                <a:gd name="f31" fmla="val 792"/>
                <a:gd name="f32" fmla="val 548"/>
                <a:gd name="f33" fmla="val 1852"/>
                <a:gd name="f34" fmla="val 1842"/>
                <a:gd name="f35" fmla="val 1832"/>
                <a:gd name="f36" fmla="val 2"/>
                <a:gd name="f37" fmla="val 1822"/>
                <a:gd name="f38" fmla="val 4"/>
                <a:gd name="f39" fmla="val 372"/>
                <a:gd name="f40" fmla="val 406"/>
                <a:gd name="f41" fmla="val 111"/>
                <a:gd name="f42" fmla="val 1253"/>
                <a:gd name="f43" fmla="val 64"/>
                <a:gd name="f44" fmla="val 1504"/>
                <a:gd name="f45" fmla="val 1851"/>
                <a:gd name="f46" fmla="val 104"/>
                <a:gd name="f47" fmla="val 2162"/>
                <a:gd name="f48" fmla="val 342"/>
                <a:gd name="f49" fmla="val 2335"/>
                <a:gd name="f50" fmla="val 463"/>
                <a:gd name="f51" fmla="val 2425"/>
                <a:gd name="f52" fmla="val 611"/>
                <a:gd name="f53" fmla="val 2469"/>
                <a:gd name="f54" fmla="val 773"/>
                <a:gd name="f55" fmla="val 949"/>
                <a:gd name="f56" fmla="val 1141"/>
                <a:gd name="f57" fmla="val 2418"/>
                <a:gd name="f58" fmla="val 1339"/>
                <a:gd name="f59" fmla="val 2313"/>
                <a:gd name="f60" fmla="val 1821"/>
                <a:gd name="f61" fmla="val 1974"/>
                <a:gd name="f62" fmla="val 154"/>
                <a:gd name="f63" fmla="val 1957"/>
                <a:gd name="f64" fmla="val 82"/>
                <a:gd name="f65" fmla="val 1950"/>
                <a:gd name="f66" fmla="val 54"/>
                <a:gd name="f67" fmla="val 1930"/>
                <a:gd name="f68" fmla="val 28"/>
                <a:gd name="f69" fmla="val 1904"/>
                <a:gd name="f70" fmla="val 14"/>
                <a:gd name="f71" fmla="val 1888"/>
                <a:gd name="f72" fmla="val 5"/>
                <a:gd name="f73" fmla="val 1870"/>
                <a:gd name="f74" fmla="*/ f0 1 2387"/>
                <a:gd name="f75" fmla="*/ f1 1 2470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2387"/>
                <a:gd name="f82" fmla="*/ f79 1 2470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387" h="247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5" y="f6"/>
                  </a:cubicBezTo>
                  <a:close/>
                  <a:moveTo>
                    <a:pt x="f33" y="f2"/>
                  </a:moveTo>
                  <a:cubicBezTo>
                    <a:pt x="f34" y="f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2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7"/>
                    <a:pt x="f58" y="f59"/>
                  </a:cubicBezTo>
                  <a:cubicBezTo>
                    <a:pt x="f3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2"/>
                    <a:pt x="f33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4" name="Google Shape;5019;p66">
              <a:extLst>
                <a:ext uri="{FF2B5EF4-FFF2-40B4-BE49-F238E27FC236}">
                  <a16:creationId xmlns:a16="http://schemas.microsoft.com/office/drawing/2014/main" id="{BAE76CD1-A7BB-4546-84AB-F800B9BA10B5}"/>
                </a:ext>
              </a:extLst>
            </p:cNvPr>
            <p:cNvSpPr/>
            <p:nvPr/>
          </p:nvSpPr>
          <p:spPr>
            <a:xfrm>
              <a:off x="8459288" y="313812"/>
              <a:ext cx="67052" cy="82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83"/>
                <a:gd name="f4" fmla="val 2825"/>
                <a:gd name="f5" fmla="val 1124"/>
                <a:gd name="f6" fmla="val 219"/>
                <a:gd name="f7" fmla="val 1419"/>
                <a:gd name="f8" fmla="val 1675"/>
                <a:gd name="f9" fmla="val 341"/>
                <a:gd name="f10" fmla="val 1787"/>
                <a:gd name="f11" fmla="val 550"/>
                <a:gd name="f12" fmla="val 2022"/>
                <a:gd name="f13" fmla="val 996"/>
                <a:gd name="f14" fmla="val 1608"/>
                <a:gd name="f15" fmla="val 1725"/>
                <a:gd name="f16" fmla="val 674"/>
                <a:gd name="f17" fmla="val 2519"/>
                <a:gd name="f18" fmla="val 561"/>
                <a:gd name="f19" fmla="val 2096"/>
                <a:gd name="f20" fmla="val 299"/>
                <a:gd name="f21" fmla="val 951"/>
                <a:gd name="f22" fmla="val 567"/>
                <a:gd name="f23" fmla="val 457"/>
                <a:gd name="f24" fmla="val 621"/>
                <a:gd name="f25" fmla="val 359"/>
                <a:gd name="f26" fmla="val 692"/>
                <a:gd name="f27" fmla="val 296"/>
                <a:gd name="f28" fmla="val 785"/>
                <a:gd name="f29" fmla="val 269"/>
                <a:gd name="f30" fmla="val 899"/>
                <a:gd name="f31" fmla="val 235"/>
                <a:gd name="f32" fmla="val 1016"/>
                <a:gd name="f33" fmla="val 1119"/>
                <a:gd name="f34" fmla="val 1"/>
                <a:gd name="f35" fmla="val 990"/>
                <a:gd name="f36" fmla="val 855"/>
                <a:gd name="f37" fmla="val 20"/>
                <a:gd name="f38" fmla="val 721"/>
                <a:gd name="f39" fmla="val 60"/>
                <a:gd name="f40" fmla="val 571"/>
                <a:gd name="f41" fmla="val 104"/>
                <a:gd name="f42" fmla="val 454"/>
                <a:gd name="f43" fmla="val 204"/>
                <a:gd name="f44" fmla="val 372"/>
                <a:gd name="f45" fmla="val 355"/>
                <a:gd name="f46" fmla="val 1044"/>
                <a:gd name="f47" fmla="val 484"/>
                <a:gd name="f48" fmla="val 2676"/>
                <a:gd name="f49" fmla="val 506"/>
                <a:gd name="f50" fmla="val 2746"/>
                <a:gd name="f51" fmla="val 517"/>
                <a:gd name="f52" fmla="val 2781"/>
                <a:gd name="f53" fmla="val 543"/>
                <a:gd name="f54" fmla="val 2808"/>
                <a:gd name="f55" fmla="val 578"/>
                <a:gd name="f56" fmla="val 2818"/>
                <a:gd name="f57" fmla="val 590"/>
                <a:gd name="f58" fmla="val 2823"/>
                <a:gd name="f59" fmla="val 600"/>
                <a:gd name="f60" fmla="val 2824"/>
                <a:gd name="f61" fmla="val 611"/>
                <a:gd name="f62" fmla="val 635"/>
                <a:gd name="f63" fmla="val 661"/>
                <a:gd name="f64" fmla="val 2816"/>
                <a:gd name="f65" fmla="val 681"/>
                <a:gd name="f66" fmla="val 2797"/>
                <a:gd name="f67" fmla="val 1493"/>
                <a:gd name="f68" fmla="val 2122"/>
                <a:gd name="f69" fmla="val 722"/>
                <a:gd name="f70" fmla="val 1980"/>
                <a:gd name="f71" fmla="val 449"/>
                <a:gd name="f72" fmla="val 1830"/>
                <a:gd name="f73" fmla="val 164"/>
                <a:gd name="f74" fmla="val 1497"/>
                <a:gd name="f75" fmla="*/ f0 1 2283"/>
                <a:gd name="f76" fmla="*/ f1 1 2825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2283"/>
                <a:gd name="f83" fmla="*/ f80 1 2825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2283" h="282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2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3" y="f67"/>
                    <a:pt x="f68" y="f69"/>
                    <a:pt x="f70" y="f71"/>
                  </a:cubicBezTo>
                  <a:cubicBezTo>
                    <a:pt x="f72" y="f73"/>
                    <a:pt x="f74" y="f34"/>
                    <a:pt x="f33" y="f34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5" name="Google Shape;5020;p66">
              <a:extLst>
                <a:ext uri="{FF2B5EF4-FFF2-40B4-BE49-F238E27FC236}">
                  <a16:creationId xmlns:a16="http://schemas.microsoft.com/office/drawing/2014/main" id="{DB515B5E-AA78-453B-99FF-DC3C5A7CF566}"/>
                </a:ext>
              </a:extLst>
            </p:cNvPr>
            <p:cNvSpPr/>
            <p:nvPr/>
          </p:nvSpPr>
          <p:spPr>
            <a:xfrm>
              <a:off x="8143070" y="455142"/>
              <a:ext cx="192517" cy="1990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55"/>
                <a:gd name="f4" fmla="val 6777"/>
                <a:gd name="f5" fmla="val 1897"/>
                <a:gd name="f6" fmla="val 1"/>
                <a:gd name="f7" fmla="val 1870"/>
                <a:gd name="f8" fmla="val 1843"/>
                <a:gd name="f9" fmla="val 11"/>
                <a:gd name="f10" fmla="val 1822"/>
                <a:gd name="f11" fmla="val 30"/>
                <a:gd name="f12" fmla="val 592"/>
                <a:gd name="f13" fmla="val 1171"/>
                <a:gd name="f14" fmla="val 2357"/>
                <a:gd name="f15" fmla="val 113"/>
                <a:gd name="f16" fmla="val 3457"/>
                <a:gd name="f17" fmla="val 213"/>
                <a:gd name="f18" fmla="val 4436"/>
                <a:gd name="f19" fmla="val 862"/>
                <a:gd name="f20" fmla="val 5295"/>
                <a:gd name="f21" fmla="val 2044"/>
                <a:gd name="f22" fmla="val 6010"/>
                <a:gd name="f23" fmla="val 2886"/>
                <a:gd name="f24" fmla="val 6521"/>
                <a:gd name="f25" fmla="val 3695"/>
                <a:gd name="f26" fmla="val 6776"/>
                <a:gd name="f27" fmla="val 4482"/>
                <a:gd name="f28" fmla="val 5163"/>
                <a:gd name="f29" fmla="val 5827"/>
                <a:gd name="f30" fmla="val 6585"/>
                <a:gd name="f31" fmla="val 6483"/>
                <a:gd name="f32" fmla="val 6204"/>
                <a:gd name="f33" fmla="val 6537"/>
                <a:gd name="f34" fmla="val 6174"/>
                <a:gd name="f35" fmla="val 6107"/>
                <a:gd name="f36" fmla="val 6525"/>
                <a:gd name="f37" fmla="val 6054"/>
                <a:gd name="f38" fmla="val 6504"/>
                <a:gd name="f39" fmla="val 6019"/>
                <a:gd name="f40" fmla="val 6467"/>
                <a:gd name="f41" fmla="val 5999"/>
                <a:gd name="f42" fmla="val 6428"/>
                <a:gd name="f43" fmla="val 6410"/>
                <a:gd name="f44" fmla="val 6392"/>
                <a:gd name="f45" fmla="val 6003"/>
                <a:gd name="f46" fmla="val 6375"/>
                <a:gd name="f47" fmla="val 6013"/>
                <a:gd name="f48" fmla="val 5756"/>
                <a:gd name="f49" fmla="val 6371"/>
                <a:gd name="f50" fmla="val 5128"/>
                <a:gd name="f51" fmla="val 6551"/>
                <a:gd name="f52" fmla="val 4484"/>
                <a:gd name="f53" fmla="val 3734"/>
                <a:gd name="f54" fmla="val 2963"/>
                <a:gd name="f55" fmla="val 6307"/>
                <a:gd name="f56" fmla="val 2158"/>
                <a:gd name="f57" fmla="val 5821"/>
                <a:gd name="f58" fmla="val 1039"/>
                <a:gd name="f59" fmla="val 5143"/>
                <a:gd name="f60" fmla="val 424"/>
                <a:gd name="f61" fmla="val 4340"/>
                <a:gd name="f62" fmla="val 331"/>
                <a:gd name="f63" fmla="val 3434"/>
                <a:gd name="f64" fmla="val 229"/>
                <a:gd name="f65" fmla="val 2417"/>
                <a:gd name="f66" fmla="val 811"/>
                <a:gd name="f67" fmla="val 1266"/>
                <a:gd name="f68" fmla="val 1972"/>
                <a:gd name="f69" fmla="val 191"/>
                <a:gd name="f70" fmla="val 2016"/>
                <a:gd name="f71" fmla="val 150"/>
                <a:gd name="f72" fmla="val 2017"/>
                <a:gd name="f73" fmla="val 80"/>
                <a:gd name="f74" fmla="val 1976"/>
                <a:gd name="f75" fmla="val 36"/>
                <a:gd name="f76" fmla="val 1955"/>
                <a:gd name="f77" fmla="val 13"/>
                <a:gd name="f78" fmla="val 1926"/>
                <a:gd name="f79" fmla="*/ f0 1 6555"/>
                <a:gd name="f80" fmla="*/ f1 1 6777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6555"/>
                <a:gd name="f87" fmla="*/ f84 1 6777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6555" h="67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6" name="Google Shape;5021;p66">
              <a:extLst>
                <a:ext uri="{FF2B5EF4-FFF2-40B4-BE49-F238E27FC236}">
                  <a16:creationId xmlns:a16="http://schemas.microsoft.com/office/drawing/2014/main" id="{42C73F77-7B5F-4510-BB29-090DF56028C6}"/>
                </a:ext>
              </a:extLst>
            </p:cNvPr>
            <p:cNvSpPr/>
            <p:nvPr/>
          </p:nvSpPr>
          <p:spPr>
            <a:xfrm>
              <a:off x="8625672" y="110102"/>
              <a:ext cx="189994" cy="201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69"/>
                <a:gd name="f4" fmla="val 6871"/>
                <a:gd name="f5" fmla="val 1849"/>
                <a:gd name="f6" fmla="val 1240"/>
                <a:gd name="f7" fmla="val 647"/>
                <a:gd name="f8" fmla="val 152"/>
                <a:gd name="f9" fmla="val 74"/>
                <a:gd name="f10" fmla="val 455"/>
                <a:gd name="f11" fmla="val 19"/>
                <a:gd name="f12" fmla="val 483"/>
                <a:gd name="f13" fmla="val 549"/>
                <a:gd name="f14" fmla="val 29"/>
                <a:gd name="f15" fmla="val 603"/>
                <a:gd name="f16" fmla="val 49"/>
                <a:gd name="f17" fmla="val 640"/>
                <a:gd name="f18" fmla="val 86"/>
                <a:gd name="f19" fmla="val 661"/>
                <a:gd name="f20" fmla="val 125"/>
                <a:gd name="f21" fmla="val 142"/>
                <a:gd name="f22" fmla="val 159"/>
                <a:gd name="f23" fmla="val 657"/>
                <a:gd name="f24" fmla="val 175"/>
                <a:gd name="f25" fmla="val 649"/>
                <a:gd name="f26" fmla="val 714"/>
                <a:gd name="f27" fmla="val 363"/>
                <a:gd name="f28" fmla="val 1273"/>
                <a:gd name="f29" fmla="val 221"/>
                <a:gd name="f30" fmla="val 2599"/>
                <a:gd name="f31" fmla="val 3379"/>
                <a:gd name="f32" fmla="val 463"/>
                <a:gd name="f33" fmla="val 4180"/>
                <a:gd name="f34" fmla="val 948"/>
                <a:gd name="f35" fmla="val 5324"/>
                <a:gd name="f36" fmla="val 1643"/>
                <a:gd name="f37" fmla="val 5970"/>
                <a:gd name="f38" fmla="val 2476"/>
                <a:gd name="f39" fmla="val 6100"/>
                <a:gd name="f40" fmla="val 3424"/>
                <a:gd name="f41" fmla="val 6278"/>
                <a:gd name="f42" fmla="val 4729"/>
                <a:gd name="f43" fmla="val 5452"/>
                <a:gd name="f44" fmla="val 5918"/>
                <a:gd name="f45" fmla="val 4730"/>
                <a:gd name="f46" fmla="val 6685"/>
                <a:gd name="f47" fmla="val 4688"/>
                <a:gd name="f48" fmla="val 6730"/>
                <a:gd name="f49" fmla="val 4690"/>
                <a:gd name="f50" fmla="val 6799"/>
                <a:gd name="f51" fmla="val 4735"/>
                <a:gd name="f52" fmla="val 6841"/>
                <a:gd name="f53" fmla="val 4757"/>
                <a:gd name="f54" fmla="val 6861"/>
                <a:gd name="f55" fmla="val 4782"/>
                <a:gd name="f56" fmla="val 4810"/>
                <a:gd name="f57" fmla="val 4838"/>
                <a:gd name="f58" fmla="val 4868"/>
                <a:gd name="f59" fmla="val 6858"/>
                <a:gd name="f60" fmla="val 4889"/>
                <a:gd name="f61" fmla="val 6836"/>
                <a:gd name="f62" fmla="val 5976"/>
                <a:gd name="f63" fmla="val 5687"/>
                <a:gd name="f64" fmla="val 4497"/>
                <a:gd name="f65" fmla="val 6319"/>
                <a:gd name="f66" fmla="val 3396"/>
                <a:gd name="f67" fmla="val 6181"/>
                <a:gd name="f68" fmla="val 2376"/>
                <a:gd name="f69" fmla="val 5499"/>
                <a:gd name="f70" fmla="val 1492"/>
                <a:gd name="f71" fmla="val 4295"/>
                <a:gd name="f72" fmla="val 761"/>
                <a:gd name="f73" fmla="val 3456"/>
                <a:gd name="f74" fmla="val 254"/>
                <a:gd name="f75" fmla="val 2639"/>
                <a:gd name="f76" fmla="*/ f0 1 6469"/>
                <a:gd name="f77" fmla="*/ f1 1 6871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6469"/>
                <a:gd name="f84" fmla="*/ f81 1 6871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6469" h="687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5" y="f29"/>
                  </a:cubicBezTo>
                  <a:cubicBezTo>
                    <a:pt x="f30" y="f29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4"/>
                    <a:pt x="f56" y="f4"/>
                  </a:cubicBezTo>
                  <a:cubicBezTo>
                    <a:pt x="f57" y="f4"/>
                    <a:pt x="f58" y="f59"/>
                    <a:pt x="f60" y="f61"/>
                  </a:cubicBezTo>
                  <a:cubicBezTo>
                    <a:pt x="f62" y="f63"/>
                    <a:pt x="f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7" name="Google Shape;5022;p66">
              <a:extLst>
                <a:ext uri="{FF2B5EF4-FFF2-40B4-BE49-F238E27FC236}">
                  <a16:creationId xmlns:a16="http://schemas.microsoft.com/office/drawing/2014/main" id="{E84EF128-420C-4B2F-ACE9-9D1AF9680C2F}"/>
                </a:ext>
              </a:extLst>
            </p:cNvPr>
            <p:cNvSpPr/>
            <p:nvPr/>
          </p:nvSpPr>
          <p:spPr>
            <a:xfrm>
              <a:off x="8199251" y="48426"/>
              <a:ext cx="209671" cy="1938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39"/>
                <a:gd name="f4" fmla="val 6600"/>
                <a:gd name="f5" fmla="val 3966"/>
                <a:gd name="f6" fmla="val 3837"/>
                <a:gd name="f7" fmla="val 3709"/>
                <a:gd name="f8" fmla="val 9"/>
                <a:gd name="f9" fmla="val 3582"/>
                <a:gd name="f10" fmla="val 26"/>
                <a:gd name="f11" fmla="val 2569"/>
                <a:gd name="f12" fmla="val 161"/>
                <a:gd name="f13" fmla="val 1692"/>
                <a:gd name="f14" fmla="val 832"/>
                <a:gd name="f15" fmla="val 973"/>
                <a:gd name="f16" fmla="val 2020"/>
                <a:gd name="f17" fmla="val 19"/>
                <a:gd name="f18" fmla="val 3595"/>
                <a:gd name="f19" fmla="val 5120"/>
                <a:gd name="f20" fmla="val 913"/>
                <a:gd name="f21" fmla="val 6550"/>
                <a:gd name="f22" fmla="val 935"/>
                <a:gd name="f23" fmla="val 6582"/>
                <a:gd name="f24" fmla="val 970"/>
                <a:gd name="f25" fmla="val 6599"/>
                <a:gd name="f26" fmla="val 1006"/>
                <a:gd name="f27" fmla="val 1026"/>
                <a:gd name="f28" fmla="val 1044"/>
                <a:gd name="f29" fmla="val 6594"/>
                <a:gd name="f30" fmla="val 1063"/>
                <a:gd name="f31" fmla="val 6584"/>
                <a:gd name="f32" fmla="val 1114"/>
                <a:gd name="f33" fmla="val 6551"/>
                <a:gd name="f34" fmla="val 1128"/>
                <a:gd name="f35" fmla="val 6484"/>
                <a:gd name="f36" fmla="val 1095"/>
                <a:gd name="f37" fmla="val 6433"/>
                <a:gd name="f38" fmla="val 231"/>
                <a:gd name="f39" fmla="val 5080"/>
                <a:gd name="f40" fmla="val 252"/>
                <a:gd name="f41" fmla="val 3632"/>
                <a:gd name="f42" fmla="val 1160"/>
                <a:gd name="f43" fmla="val 2133"/>
                <a:gd name="f44" fmla="val 1843"/>
                <a:gd name="f45" fmla="val 1004"/>
                <a:gd name="f46" fmla="val 2668"/>
                <a:gd name="f47" fmla="val 369"/>
                <a:gd name="f48" fmla="val 3609"/>
                <a:gd name="f49" fmla="val 242"/>
                <a:gd name="f50" fmla="val 3720"/>
                <a:gd name="f51" fmla="val 228"/>
                <a:gd name="f52" fmla="val 3833"/>
                <a:gd name="f53" fmla="val 220"/>
                <a:gd name="f54" fmla="val 3947"/>
                <a:gd name="f55" fmla="val 4897"/>
                <a:gd name="f56" fmla="val 5946"/>
                <a:gd name="f57" fmla="val 725"/>
                <a:gd name="f58" fmla="val 6940"/>
                <a:gd name="f59" fmla="val 1669"/>
                <a:gd name="f60" fmla="val 6962"/>
                <a:gd name="f61" fmla="val 1690"/>
                <a:gd name="f62" fmla="val 6989"/>
                <a:gd name="f63" fmla="val 1700"/>
                <a:gd name="f64" fmla="val 7016"/>
                <a:gd name="f65" fmla="val 7045"/>
                <a:gd name="f66" fmla="val 7074"/>
                <a:gd name="f67" fmla="val 1688"/>
                <a:gd name="f68" fmla="val 7095"/>
                <a:gd name="f69" fmla="val 1665"/>
                <a:gd name="f70" fmla="val 7138"/>
                <a:gd name="f71" fmla="val 1621"/>
                <a:gd name="f72" fmla="val 7137"/>
                <a:gd name="f73" fmla="val 1551"/>
                <a:gd name="f74" fmla="val 7092"/>
                <a:gd name="f75" fmla="val 1510"/>
                <a:gd name="f76" fmla="val 6047"/>
                <a:gd name="f77" fmla="val 516"/>
                <a:gd name="f78" fmla="val 4975"/>
                <a:gd name="f79" fmla="*/ f0 1 7139"/>
                <a:gd name="f80" fmla="*/ f1 1 6600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7139"/>
                <a:gd name="f87" fmla="*/ f84 1 6600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7139" h="660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3"/>
                  </a:cubicBezTo>
                  <a:cubicBezTo>
                    <a:pt x="f65" y="f63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8" name="Google Shape;5023;p66">
              <a:extLst>
                <a:ext uri="{FF2B5EF4-FFF2-40B4-BE49-F238E27FC236}">
                  <a16:creationId xmlns:a16="http://schemas.microsoft.com/office/drawing/2014/main" id="{6FC6962A-D131-47FB-B11A-7AD7F9F8BC73}"/>
                </a:ext>
              </a:extLst>
            </p:cNvPr>
            <p:cNvSpPr/>
            <p:nvPr/>
          </p:nvSpPr>
          <p:spPr>
            <a:xfrm>
              <a:off x="8550664" y="531559"/>
              <a:ext cx="206087" cy="183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17"/>
                <a:gd name="f4" fmla="val 6240"/>
                <a:gd name="f5" fmla="val 6278"/>
                <a:gd name="f6" fmla="val 6262"/>
                <a:gd name="f7" fmla="val 6246"/>
                <a:gd name="f8" fmla="val 4"/>
                <a:gd name="f9" fmla="val 6230"/>
                <a:gd name="f10" fmla="val 11"/>
                <a:gd name="f11" fmla="val 6176"/>
                <a:gd name="f12" fmla="val 39"/>
                <a:gd name="f13" fmla="val 6153"/>
                <a:gd name="f14" fmla="val 103"/>
                <a:gd name="f15" fmla="val 6180"/>
                <a:gd name="f16" fmla="val 158"/>
                <a:gd name="f17" fmla="val 6787"/>
                <a:gd name="f18" fmla="val 1400"/>
                <a:gd name="f19" fmla="val 6664"/>
                <a:gd name="f20" fmla="val 2739"/>
                <a:gd name="f21" fmla="val 5818"/>
                <a:gd name="f22" fmla="val 4136"/>
                <a:gd name="f23" fmla="val 5125"/>
                <a:gd name="f24" fmla="val 5282"/>
                <a:gd name="f25" fmla="val 4306"/>
                <a:gd name="f26" fmla="val 5912"/>
                <a:gd name="f27" fmla="val 3385"/>
                <a:gd name="f28" fmla="val 6006"/>
                <a:gd name="f29" fmla="val 3307"/>
                <a:gd name="f30" fmla="val 6014"/>
                <a:gd name="f31" fmla="val 3228"/>
                <a:gd name="f32" fmla="val 6017"/>
                <a:gd name="f33" fmla="val 3149"/>
                <a:gd name="f34" fmla="val 2203"/>
                <a:gd name="f35" fmla="val 1167"/>
                <a:gd name="f36" fmla="val 5457"/>
                <a:gd name="f37" fmla="val 202"/>
                <a:gd name="f38" fmla="val 4416"/>
                <a:gd name="f39" fmla="val 181"/>
                <a:gd name="f40" fmla="val 4393"/>
                <a:gd name="f41" fmla="val 152"/>
                <a:gd name="f42" fmla="val 4381"/>
                <a:gd name="f43" fmla="val 123"/>
                <a:gd name="f44" fmla="val 96"/>
                <a:gd name="f45" fmla="val 69"/>
                <a:gd name="f46" fmla="val 4391"/>
                <a:gd name="f47" fmla="val 48"/>
                <a:gd name="f48" fmla="val 4411"/>
                <a:gd name="f49" fmla="val 2"/>
                <a:gd name="f50" fmla="val 4452"/>
                <a:gd name="f51" fmla="val 1"/>
                <a:gd name="f52" fmla="val 4520"/>
                <a:gd name="f53" fmla="val 42"/>
                <a:gd name="f54" fmla="val 4566"/>
                <a:gd name="f55" fmla="val 1063"/>
                <a:gd name="f56" fmla="val 5665"/>
                <a:gd name="f57" fmla="val 2128"/>
                <a:gd name="f58" fmla="val 6239"/>
                <a:gd name="f59" fmla="val 3140"/>
                <a:gd name="f60" fmla="val 3319"/>
                <a:gd name="f61" fmla="val 6233"/>
                <a:gd name="f62" fmla="val 3406"/>
                <a:gd name="f63" fmla="val 6225"/>
                <a:gd name="f64" fmla="val 4400"/>
                <a:gd name="f65" fmla="val 6122"/>
                <a:gd name="f66" fmla="val 5274"/>
                <a:gd name="f67" fmla="val 5459"/>
                <a:gd name="f68" fmla="val 6005"/>
                <a:gd name="f69" fmla="val 4250"/>
                <a:gd name="f70" fmla="val 6892"/>
                <a:gd name="f71" fmla="val 2786"/>
                <a:gd name="f72" fmla="val 7016"/>
                <a:gd name="f73" fmla="val 1376"/>
                <a:gd name="f74" fmla="val 6375"/>
                <a:gd name="f75" fmla="val 61"/>
                <a:gd name="f76" fmla="val 6357"/>
                <a:gd name="f77" fmla="val 23"/>
                <a:gd name="f78" fmla="val 6318"/>
                <a:gd name="f79" fmla="*/ f0 1 7017"/>
                <a:gd name="f80" fmla="*/ f1 1 6240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7017"/>
                <a:gd name="f87" fmla="*/ f84 1 6240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7017" h="624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31" y="f58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9" name="Google Shape;5024;p66">
              <a:extLst>
                <a:ext uri="{FF2B5EF4-FFF2-40B4-BE49-F238E27FC236}">
                  <a16:creationId xmlns:a16="http://schemas.microsoft.com/office/drawing/2014/main" id="{F1BA3AB1-B44D-4748-98D2-4CC9250C6B22}"/>
                </a:ext>
              </a:extLst>
            </p:cNvPr>
            <p:cNvSpPr/>
            <p:nvPr/>
          </p:nvSpPr>
          <p:spPr>
            <a:xfrm>
              <a:off x="8088727" y="235512"/>
              <a:ext cx="380372" cy="231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51"/>
                <a:gd name="f4" fmla="val 7879"/>
                <a:gd name="f5" fmla="val 4374"/>
                <a:gd name="f6" fmla="val 3600"/>
                <a:gd name="f7" fmla="val 2884"/>
                <a:gd name="f8" fmla="val 113"/>
                <a:gd name="f9" fmla="val 2278"/>
                <a:gd name="f10" fmla="val 358"/>
                <a:gd name="f11" fmla="val 1180"/>
                <a:gd name="f12" fmla="val 802"/>
                <a:gd name="f13" fmla="val 1"/>
                <a:gd name="f14" fmla="val 1862"/>
                <a:gd name="f15" fmla="val 623"/>
                <a:gd name="f16" fmla="val 4394"/>
                <a:gd name="f17" fmla="val 989"/>
                <a:gd name="f18" fmla="val 5883"/>
                <a:gd name="f19" fmla="val 1787"/>
                <a:gd name="f20" fmla="val 6910"/>
                <a:gd name="f21" fmla="val 2994"/>
                <a:gd name="f22" fmla="val 7445"/>
                <a:gd name="f23" fmla="val 3696"/>
                <a:gd name="f24" fmla="val 7757"/>
                <a:gd name="f25" fmla="val 4494"/>
                <a:gd name="f26" fmla="val 7878"/>
                <a:gd name="f27" fmla="val 5309"/>
                <a:gd name="f28" fmla="val 6617"/>
                <a:gd name="f29" fmla="val 7973"/>
                <a:gd name="f30" fmla="val 7565"/>
                <a:gd name="f31" fmla="val 9054"/>
                <a:gd name="f32" fmla="val 7226"/>
                <a:gd name="f33" fmla="val 10942"/>
                <a:gd name="f34" fmla="val 6632"/>
                <a:gd name="f35" fmla="val 12423"/>
                <a:gd name="f36" fmla="val 5838"/>
                <a:gd name="f37" fmla="val 12438"/>
                <a:gd name="f38" fmla="val 5831"/>
                <a:gd name="f39" fmla="val 12490"/>
                <a:gd name="f40" fmla="val 5801"/>
                <a:gd name="f41" fmla="val 12510"/>
                <a:gd name="f42" fmla="val 5735"/>
                <a:gd name="f43" fmla="val 12482"/>
                <a:gd name="f44" fmla="val 5682"/>
                <a:gd name="f45" fmla="val 12462"/>
                <a:gd name="f46" fmla="val 5645"/>
                <a:gd name="f47" fmla="val 12424"/>
                <a:gd name="f48" fmla="val 5625"/>
                <a:gd name="f49" fmla="val 12385"/>
                <a:gd name="f50" fmla="val 12367"/>
                <a:gd name="f51" fmla="val 12350"/>
                <a:gd name="f52" fmla="val 5629"/>
                <a:gd name="f53" fmla="val 12334"/>
                <a:gd name="f54" fmla="val 5637"/>
                <a:gd name="f55" fmla="val 12288"/>
                <a:gd name="f56" fmla="val 5663"/>
                <a:gd name="f57" fmla="val 8539"/>
                <a:gd name="f58" fmla="val 7660"/>
                <a:gd name="f59" fmla="val 5301"/>
                <a:gd name="f60" fmla="val 4510"/>
                <a:gd name="f61" fmla="val 3750"/>
                <a:gd name="f62" fmla="val 7541"/>
                <a:gd name="f63" fmla="val 3081"/>
                <a:gd name="f64" fmla="val 7245"/>
                <a:gd name="f65" fmla="val 1940"/>
                <a:gd name="f66" fmla="val 6738"/>
                <a:gd name="f67" fmla="val 1183"/>
                <a:gd name="f68" fmla="val 5761"/>
                <a:gd name="f69" fmla="val 834"/>
                <a:gd name="f70" fmla="val 4339"/>
                <a:gd name="f71" fmla="val 374"/>
                <a:gd name="f72" fmla="val 2458"/>
                <a:gd name="f73" fmla="val 901"/>
                <a:gd name="f74" fmla="val 1149"/>
                <a:gd name="f75" fmla="val 2361"/>
                <a:gd name="f76" fmla="val 561"/>
                <a:gd name="f77" fmla="val 2950"/>
                <a:gd name="f78" fmla="val 323"/>
                <a:gd name="f79" fmla="val 3647"/>
                <a:gd name="f80" fmla="val 214"/>
                <a:gd name="f81" fmla="val 4399"/>
                <a:gd name="f82" fmla="val 7441"/>
                <a:gd name="f83" fmla="val 11384"/>
                <a:gd name="f84" fmla="val 2004"/>
                <a:gd name="f85" fmla="val 12731"/>
                <a:gd name="f86" fmla="val 4318"/>
                <a:gd name="f87" fmla="val 12751"/>
                <a:gd name="f88" fmla="val 4353"/>
                <a:gd name="f89" fmla="val 12789"/>
                <a:gd name="f90" fmla="val 4372"/>
                <a:gd name="f91" fmla="val 12827"/>
                <a:gd name="f92" fmla="val 12845"/>
                <a:gd name="f93" fmla="val 12864"/>
                <a:gd name="f94" fmla="val 4368"/>
                <a:gd name="f95" fmla="val 12881"/>
                <a:gd name="f96" fmla="val 4358"/>
                <a:gd name="f97" fmla="val 12932"/>
                <a:gd name="f98" fmla="val 4327"/>
                <a:gd name="f99" fmla="val 12950"/>
                <a:gd name="f100" fmla="val 4260"/>
                <a:gd name="f101" fmla="val 12920"/>
                <a:gd name="f102" fmla="val 4208"/>
                <a:gd name="f103" fmla="val 11539"/>
                <a:gd name="f104" fmla="val 1835"/>
                <a:gd name="f105" fmla="val 7496"/>
                <a:gd name="f106" fmla="*/ f0 1 12951"/>
                <a:gd name="f107" fmla="*/ f1 1 7879"/>
                <a:gd name="f108" fmla="val f2"/>
                <a:gd name="f109" fmla="val f3"/>
                <a:gd name="f110" fmla="val f4"/>
                <a:gd name="f111" fmla="+- f110 0 f108"/>
                <a:gd name="f112" fmla="+- f109 0 f108"/>
                <a:gd name="f113" fmla="*/ f112 1 12951"/>
                <a:gd name="f114" fmla="*/ f111 1 7879"/>
                <a:gd name="f115" fmla="*/ f108 1 f113"/>
                <a:gd name="f116" fmla="*/ f109 1 f113"/>
                <a:gd name="f117" fmla="*/ f108 1 f114"/>
                <a:gd name="f118" fmla="*/ f110 1 f114"/>
                <a:gd name="f119" fmla="*/ f115 f106 1"/>
                <a:gd name="f120" fmla="*/ f116 f106 1"/>
                <a:gd name="f121" fmla="*/ f118 f107 1"/>
                <a:gd name="f122" fmla="*/ f117 f1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9" t="f122" r="f120" b="f121"/>
              <a:pathLst>
                <a:path w="12951" h="78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0" name="Google Shape;5025;p66">
              <a:extLst>
                <a:ext uri="{FF2B5EF4-FFF2-40B4-BE49-F238E27FC236}">
                  <a16:creationId xmlns:a16="http://schemas.microsoft.com/office/drawing/2014/main" id="{1F1EC121-67E6-4B5F-B608-9B169888BD43}"/>
                </a:ext>
              </a:extLst>
            </p:cNvPr>
            <p:cNvSpPr/>
            <p:nvPr/>
          </p:nvSpPr>
          <p:spPr>
            <a:xfrm>
              <a:off x="8496623" y="299036"/>
              <a:ext cx="366482" cy="239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78"/>
                <a:gd name="f4" fmla="val 8144"/>
                <a:gd name="f5" fmla="val 7593"/>
                <a:gd name="f6" fmla="val 1"/>
                <a:gd name="f7" fmla="val 6283"/>
                <a:gd name="f8" fmla="val 4918"/>
                <a:gd name="f9" fmla="val 363"/>
                <a:gd name="f10" fmla="val 3845"/>
                <a:gd name="f11" fmla="val 744"/>
                <a:gd name="f12" fmla="val 2074"/>
                <a:gd name="f13" fmla="val 1372"/>
                <a:gd name="f14" fmla="val 694"/>
                <a:gd name="f15" fmla="val 2184"/>
                <a:gd name="f16" fmla="val 680"/>
                <a:gd name="f17" fmla="val 2192"/>
                <a:gd name="f18" fmla="val 626"/>
                <a:gd name="f19" fmla="val 2223"/>
                <a:gd name="f20" fmla="val 610"/>
                <a:gd name="f21" fmla="val 2290"/>
                <a:gd name="f22" fmla="val 640"/>
                <a:gd name="f23" fmla="val 2342"/>
                <a:gd name="f24" fmla="val 661"/>
                <a:gd name="f25" fmla="val 2378"/>
                <a:gd name="f26" fmla="val 697"/>
                <a:gd name="f27" fmla="val 2397"/>
                <a:gd name="f28" fmla="val 735"/>
                <a:gd name="f29" fmla="val 753"/>
                <a:gd name="f30" fmla="val 773"/>
                <a:gd name="f31" fmla="val 2392"/>
                <a:gd name="f32" fmla="val 790"/>
                <a:gd name="f33" fmla="val 2382"/>
                <a:gd name="f34" fmla="val 834"/>
                <a:gd name="f35" fmla="val 2355"/>
                <a:gd name="f36" fmla="val 4482"/>
                <a:gd name="f37" fmla="val 219"/>
                <a:gd name="f38" fmla="val 7592"/>
                <a:gd name="f39" fmla="val 8267"/>
                <a:gd name="f40" fmla="val 8916"/>
                <a:gd name="f41" fmla="val 320"/>
                <a:gd name="f42" fmla="val 9498"/>
                <a:gd name="f43" fmla="val 564"/>
                <a:gd name="f44" fmla="val 10633"/>
                <a:gd name="f45" fmla="val 1039"/>
                <a:gd name="f46" fmla="val 11390"/>
                <a:gd name="f47" fmla="val 2018"/>
                <a:gd name="f48" fmla="val 11747"/>
                <a:gd name="f49" fmla="val 3472"/>
                <a:gd name="f50" fmla="val 12372"/>
                <a:gd name="f51" fmla="val 6014"/>
                <a:gd name="f52" fmla="val 11162"/>
                <a:gd name="f53" fmla="val 7090"/>
                <a:gd name="f54" fmla="val 10035"/>
                <a:gd name="f55" fmla="val 7545"/>
                <a:gd name="f56" fmla="val 9384"/>
                <a:gd name="f57" fmla="val 7808"/>
                <a:gd name="f58" fmla="val 8626"/>
                <a:gd name="f59" fmla="val 7929"/>
                <a:gd name="f60" fmla="val 7822"/>
                <a:gd name="f61" fmla="val 4942"/>
                <a:gd name="f62" fmla="val 1473"/>
                <a:gd name="f63" fmla="val 6378"/>
                <a:gd name="f64" fmla="val 4222"/>
                <a:gd name="f65" fmla="val 199"/>
                <a:gd name="f66" fmla="val 4187"/>
                <a:gd name="f67" fmla="val 162"/>
                <a:gd name="f68" fmla="val 4168"/>
                <a:gd name="f69" fmla="val 125"/>
                <a:gd name="f70" fmla="val 106"/>
                <a:gd name="f71" fmla="val 87"/>
                <a:gd name="f72" fmla="val 4173"/>
                <a:gd name="f73" fmla="val 69"/>
                <a:gd name="f74" fmla="val 4183"/>
                <a:gd name="f75" fmla="val 18"/>
                <a:gd name="f76" fmla="val 4213"/>
                <a:gd name="f77" fmla="val 4281"/>
                <a:gd name="f78" fmla="val 31"/>
                <a:gd name="f79" fmla="val 4333"/>
                <a:gd name="f80" fmla="val 1321"/>
                <a:gd name="f81" fmla="val 6549"/>
                <a:gd name="f82" fmla="val 4886"/>
                <a:gd name="f83" fmla="val 7843"/>
                <a:gd name="f84" fmla="val 8669"/>
                <a:gd name="f85" fmla="val 9450"/>
                <a:gd name="f86" fmla="val 8020"/>
                <a:gd name="f87" fmla="val 10116"/>
                <a:gd name="f88" fmla="val 7750"/>
                <a:gd name="f89" fmla="val 11822"/>
                <a:gd name="f90" fmla="val 7061"/>
                <a:gd name="f91" fmla="val 5523"/>
                <a:gd name="f92" fmla="val 11961"/>
                <a:gd name="f93" fmla="val 3421"/>
                <a:gd name="f94" fmla="val 11588"/>
                <a:gd name="f95" fmla="val 1896"/>
                <a:gd name="f96" fmla="val 10787"/>
                <a:gd name="f97" fmla="val 866"/>
                <a:gd name="f98" fmla="val 9584"/>
                <a:gd name="f99" fmla="val 361"/>
                <a:gd name="f100" fmla="val 8971"/>
                <a:gd name="f101" fmla="val 103"/>
                <a:gd name="f102" fmla="val 8290"/>
                <a:gd name="f103" fmla="*/ f0 1 12478"/>
                <a:gd name="f104" fmla="*/ f1 1 8144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12478"/>
                <a:gd name="f111" fmla="*/ f108 1 8144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12478" h="81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63"/>
                    <a:pt x="f37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6" y="f77"/>
                    <a:pt x="f78" y="f79"/>
                  </a:cubicBezTo>
                  <a:cubicBezTo>
                    <a:pt x="f80" y="f81"/>
                    <a:pt x="f82" y="f4"/>
                    <a:pt x="f83" y="f4"/>
                  </a:cubicBezTo>
                  <a:cubicBezTo>
                    <a:pt x="f84" y="f4"/>
                    <a:pt x="f85" y="f86"/>
                    <a:pt x="f87" y="f88"/>
                  </a:cubicBezTo>
                  <a:cubicBezTo>
                    <a:pt x="f89" y="f90"/>
                    <a:pt x="f3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1" name="Google Shape;5026;p66">
              <a:extLst>
                <a:ext uri="{FF2B5EF4-FFF2-40B4-BE49-F238E27FC236}">
                  <a16:creationId xmlns:a16="http://schemas.microsoft.com/office/drawing/2014/main" id="{0459CFC4-DB8F-4BA7-9C36-F762B032D42D}"/>
                </a:ext>
              </a:extLst>
            </p:cNvPr>
            <p:cNvSpPr/>
            <p:nvPr/>
          </p:nvSpPr>
          <p:spPr>
            <a:xfrm>
              <a:off x="8369804" y="6574"/>
              <a:ext cx="288557" cy="3628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825"/>
                <a:gd name="f4" fmla="val 12354"/>
                <a:gd name="f5" fmla="val 5558"/>
                <a:gd name="f6" fmla="val 5155"/>
                <a:gd name="f7" fmla="val 4723"/>
                <a:gd name="f8" fmla="val 56"/>
                <a:gd name="f9" fmla="val 4263"/>
                <a:gd name="f10" fmla="val 169"/>
                <a:gd name="f11" fmla="val 2795"/>
                <a:gd name="f12" fmla="val 528"/>
                <a:gd name="f13" fmla="val 1792"/>
                <a:gd name="f14" fmla="val 1313"/>
                <a:gd name="f15" fmla="val 1280"/>
                <a:gd name="f16" fmla="val 2500"/>
                <a:gd name="f17" fmla="val 639"/>
                <a:gd name="f18" fmla="val 3986"/>
                <a:gd name="f19" fmla="val 761"/>
                <a:gd name="f20" fmla="val 6058"/>
                <a:gd name="f21" fmla="val 1644"/>
                <a:gd name="f22" fmla="val 8657"/>
                <a:gd name="f23" fmla="val 2298"/>
                <a:gd name="f24" fmla="val 10582"/>
                <a:gd name="f25" fmla="val 3151"/>
                <a:gd name="f26" fmla="val 12097"/>
                <a:gd name="f27" fmla="val 3160"/>
                <a:gd name="f28" fmla="val 12112"/>
                <a:gd name="f29" fmla="val 3180"/>
                <a:gd name="f30" fmla="val 12147"/>
                <a:gd name="f31" fmla="val 3218"/>
                <a:gd name="f32" fmla="val 12166"/>
                <a:gd name="f33" fmla="val 3257"/>
                <a:gd name="f34" fmla="val 3275"/>
                <a:gd name="f35" fmla="val 3293"/>
                <a:gd name="f36" fmla="val 12162"/>
                <a:gd name="f37" fmla="val 3309"/>
                <a:gd name="f38" fmla="val 12153"/>
                <a:gd name="f39" fmla="val 3360"/>
                <a:gd name="f40" fmla="val 12122"/>
                <a:gd name="f41" fmla="val 3380"/>
                <a:gd name="f42" fmla="val 12056"/>
                <a:gd name="f43" fmla="val 3350"/>
                <a:gd name="f44" fmla="val 12003"/>
                <a:gd name="f45" fmla="val 3316"/>
                <a:gd name="f46" fmla="val 11945"/>
                <a:gd name="f47" fmla="val 1"/>
                <a:gd name="f48" fmla="val 6016"/>
                <a:gd name="f49" fmla="val 1481"/>
                <a:gd name="f50" fmla="val 2586"/>
                <a:gd name="f51" fmla="val 1965"/>
                <a:gd name="f52" fmla="val 1466"/>
                <a:gd name="f53" fmla="val 2918"/>
                <a:gd name="f54" fmla="val 724"/>
                <a:gd name="f55" fmla="val 4315"/>
                <a:gd name="f56" fmla="val 380"/>
                <a:gd name="f57" fmla="val 4783"/>
                <a:gd name="f58" fmla="val 265"/>
                <a:gd name="f59" fmla="val 5201"/>
                <a:gd name="f60" fmla="val 214"/>
                <a:gd name="f61" fmla="val 5575"/>
                <a:gd name="f62" fmla="val 7203"/>
                <a:gd name="f63" fmla="val 7980"/>
                <a:gd name="f64" fmla="val 1186"/>
                <a:gd name="f65" fmla="val 8349"/>
                <a:gd name="f66" fmla="val 2102"/>
                <a:gd name="f67" fmla="val 9562"/>
                <a:gd name="f68" fmla="val 5104"/>
                <a:gd name="f69" fmla="val 7747"/>
                <a:gd name="f70" fmla="val 10551"/>
                <a:gd name="f71" fmla="val 5000"/>
                <a:gd name="f72" fmla="val 12149"/>
                <a:gd name="f73" fmla="val 4948"/>
                <a:gd name="f74" fmla="val 12180"/>
                <a:gd name="f75" fmla="val 4931"/>
                <a:gd name="f76" fmla="val 12247"/>
                <a:gd name="f77" fmla="val 4961"/>
                <a:gd name="f78" fmla="val 12298"/>
                <a:gd name="f79" fmla="val 4981"/>
                <a:gd name="f80" fmla="val 12334"/>
                <a:gd name="f81" fmla="val 5018"/>
                <a:gd name="f82" fmla="val 5055"/>
                <a:gd name="f83" fmla="val 5074"/>
                <a:gd name="f84" fmla="val 5092"/>
                <a:gd name="f85" fmla="val 12351"/>
                <a:gd name="f86" fmla="val 5112"/>
                <a:gd name="f87" fmla="val 12340"/>
                <a:gd name="f88" fmla="val 7990"/>
                <a:gd name="f89" fmla="val 10665"/>
                <a:gd name="f90" fmla="val 5165"/>
                <a:gd name="f91" fmla="val 8553"/>
                <a:gd name="f92" fmla="val 2020"/>
                <a:gd name="f93" fmla="val 8017"/>
                <a:gd name="f94" fmla="val 693"/>
                <a:gd name="f95" fmla="val 6974"/>
                <a:gd name="f96" fmla="*/ f0 1 9825"/>
                <a:gd name="f97" fmla="*/ f1 1 12354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825"/>
                <a:gd name="f104" fmla="*/ f101 1 12354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825" h="1235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4"/>
                    <a:pt x="f82" y="f4"/>
                  </a:cubicBezTo>
                  <a:cubicBezTo>
                    <a:pt x="f83" y="f4"/>
                    <a:pt x="f84" y="f85"/>
                    <a:pt x="f86" y="f87"/>
                  </a:cubicBezTo>
                  <a:cubicBezTo>
                    <a:pt x="f88" y="f89"/>
                    <a:pt x="f3" y="f90"/>
                    <a:pt x="f91" y="f92"/>
                  </a:cubicBezTo>
                  <a:cubicBezTo>
                    <a:pt x="f93" y="f94"/>
                    <a:pt x="f9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2" name="Google Shape;5027;p66">
              <a:extLst>
                <a:ext uri="{FF2B5EF4-FFF2-40B4-BE49-F238E27FC236}">
                  <a16:creationId xmlns:a16="http://schemas.microsoft.com/office/drawing/2014/main" id="{C390C1D5-BC63-48B5-AE78-7C31E285E8CB}"/>
                </a:ext>
              </a:extLst>
            </p:cNvPr>
            <p:cNvSpPr/>
            <p:nvPr/>
          </p:nvSpPr>
          <p:spPr>
            <a:xfrm>
              <a:off x="8303922" y="400690"/>
              <a:ext cx="282513" cy="3570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19"/>
                <a:gd name="f4" fmla="val 12157"/>
                <a:gd name="f5" fmla="val 5057"/>
                <a:gd name="f6" fmla="val 1"/>
                <a:gd name="f7" fmla="val 5038"/>
                <a:gd name="f8" fmla="val 5020"/>
                <a:gd name="f9" fmla="val 6"/>
                <a:gd name="f10" fmla="val 5002"/>
                <a:gd name="f11" fmla="val 16"/>
                <a:gd name="f12" fmla="val 2055"/>
                <a:gd name="f13" fmla="val 1732"/>
                <a:gd name="f14" fmla="val 7320"/>
                <a:gd name="f15" fmla="val 1216"/>
                <a:gd name="f16" fmla="val 10325"/>
                <a:gd name="f17" fmla="val 1575"/>
                <a:gd name="f18" fmla="val 11215"/>
                <a:gd name="f19" fmla="val 2342"/>
                <a:gd name="f20" fmla="val 12156"/>
                <a:gd name="f21" fmla="val 3977"/>
                <a:gd name="f22" fmla="val 4370"/>
                <a:gd name="f23" fmla="val 4813"/>
                <a:gd name="f24" fmla="val 12102"/>
                <a:gd name="f25" fmla="val 5311"/>
                <a:gd name="f26" fmla="val 11980"/>
                <a:gd name="f27" fmla="val 6854"/>
                <a:gd name="f28" fmla="val 11602"/>
                <a:gd name="f29" fmla="val 7901"/>
                <a:gd name="f30" fmla="val 10792"/>
                <a:gd name="f31" fmla="val 8423"/>
                <a:gd name="f32" fmla="val 9574"/>
                <a:gd name="f33" fmla="val 9177"/>
                <a:gd name="f34" fmla="val 7820"/>
                <a:gd name="f35" fmla="val 8688"/>
                <a:gd name="f36" fmla="val 5514"/>
                <a:gd name="f37" fmla="val 8145"/>
                <a:gd name="f38" fmla="val 3889"/>
                <a:gd name="f39" fmla="val 7562"/>
                <a:gd name="f40" fmla="val 2138"/>
                <a:gd name="f41" fmla="val 6788"/>
                <a:gd name="f42" fmla="val 779"/>
                <a:gd name="f43" fmla="val 6781"/>
                <a:gd name="f44" fmla="val 765"/>
                <a:gd name="f45" fmla="val 6761"/>
                <a:gd name="f46" fmla="val 729"/>
                <a:gd name="f47" fmla="val 6724"/>
                <a:gd name="f48" fmla="val 709"/>
                <a:gd name="f49" fmla="val 6686"/>
                <a:gd name="f50" fmla="val 6667"/>
                <a:gd name="f51" fmla="val 6649"/>
                <a:gd name="f52" fmla="val 714"/>
                <a:gd name="f53" fmla="val 6632"/>
                <a:gd name="f54" fmla="val 723"/>
                <a:gd name="f55" fmla="val 6580"/>
                <a:gd name="f56" fmla="val 755"/>
                <a:gd name="f57" fmla="val 6560"/>
                <a:gd name="f58" fmla="val 820"/>
                <a:gd name="f59" fmla="val 6592"/>
                <a:gd name="f60" fmla="val 873"/>
                <a:gd name="f61" fmla="val 6622"/>
                <a:gd name="f62" fmla="val 926"/>
                <a:gd name="f63" fmla="val 9618"/>
                <a:gd name="f64" fmla="val 6239"/>
                <a:gd name="f65" fmla="val 8222"/>
                <a:gd name="f66" fmla="val 9488"/>
                <a:gd name="f67" fmla="val 7727"/>
                <a:gd name="f68" fmla="val 10638"/>
                <a:gd name="f69" fmla="val 6730"/>
                <a:gd name="f70" fmla="val 11404"/>
                <a:gd name="f71" fmla="val 5260"/>
                <a:gd name="f72" fmla="val 11766"/>
                <a:gd name="f73" fmla="val 4804"/>
                <a:gd name="f74" fmla="val 11878"/>
                <a:gd name="f75" fmla="val 4380"/>
                <a:gd name="f76" fmla="val 11934"/>
                <a:gd name="f77" fmla="val 3993"/>
                <a:gd name="f78" fmla="val 2750"/>
                <a:gd name="f79" fmla="val 1871"/>
                <a:gd name="f80" fmla="val 11362"/>
                <a:gd name="f81" fmla="val 1418"/>
                <a:gd name="f82" fmla="val 10242"/>
                <a:gd name="f83" fmla="val 259"/>
                <a:gd name="f84" fmla="val 7377"/>
                <a:gd name="f85" fmla="val 2298"/>
                <a:gd name="f86" fmla="val 1841"/>
                <a:gd name="f87" fmla="val 5112"/>
                <a:gd name="f88" fmla="val 204"/>
                <a:gd name="f89" fmla="val 5163"/>
                <a:gd name="f90" fmla="val 174"/>
                <a:gd name="f91" fmla="val 5182"/>
                <a:gd name="f92" fmla="val 107"/>
                <a:gd name="f93" fmla="val 5152"/>
                <a:gd name="f94" fmla="val 54"/>
                <a:gd name="f95" fmla="val 5131"/>
                <a:gd name="f96" fmla="val 20"/>
                <a:gd name="f97" fmla="val 5094"/>
                <a:gd name="f98" fmla="*/ f0 1 9619"/>
                <a:gd name="f99" fmla="*/ f1 1 12157"/>
                <a:gd name="f100" fmla="val f2"/>
                <a:gd name="f101" fmla="val f3"/>
                <a:gd name="f102" fmla="val f4"/>
                <a:gd name="f103" fmla="+- f102 0 f100"/>
                <a:gd name="f104" fmla="+- f101 0 f100"/>
                <a:gd name="f105" fmla="*/ f104 1 9619"/>
                <a:gd name="f106" fmla="*/ f103 1 12157"/>
                <a:gd name="f107" fmla="*/ f100 1 f105"/>
                <a:gd name="f108" fmla="*/ f101 1 f105"/>
                <a:gd name="f109" fmla="*/ f100 1 f106"/>
                <a:gd name="f110" fmla="*/ f102 1 f106"/>
                <a:gd name="f111" fmla="*/ f107 f98 1"/>
                <a:gd name="f112" fmla="*/ f108 f98 1"/>
                <a:gd name="f113" fmla="*/ f110 f99 1"/>
                <a:gd name="f114" fmla="*/ f109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1" t="f114" r="f112" b="f113"/>
              <a:pathLst>
                <a:path w="9619" h="121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3" name="Google Shape;5028;p66">
              <a:extLst>
                <a:ext uri="{FF2B5EF4-FFF2-40B4-BE49-F238E27FC236}">
                  <a16:creationId xmlns:a16="http://schemas.microsoft.com/office/drawing/2014/main" id="{6779BB37-02E8-4F5E-ACE3-EC130A9AD5CE}"/>
                </a:ext>
              </a:extLst>
            </p:cNvPr>
            <p:cNvSpPr/>
            <p:nvPr/>
          </p:nvSpPr>
          <p:spPr>
            <a:xfrm>
              <a:off x="8478353" y="355719"/>
              <a:ext cx="19970" cy="36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"/>
                <a:gd name="f4" fmla="val 1248"/>
                <a:gd name="f5" fmla="val 617"/>
                <a:gd name="f6" fmla="val 597"/>
                <a:gd name="f7" fmla="val 578"/>
                <a:gd name="f8" fmla="val 10"/>
                <a:gd name="f9" fmla="val 569"/>
                <a:gd name="f10" fmla="val 29"/>
                <a:gd name="f11" fmla="val 359"/>
                <a:gd name="f12" fmla="val 395"/>
                <a:gd name="f13" fmla="val 171"/>
                <a:gd name="f14" fmla="val 781"/>
                <a:gd name="f15" fmla="val 12"/>
                <a:gd name="f16" fmla="val 1172"/>
                <a:gd name="f17" fmla="val 1"/>
                <a:gd name="f18" fmla="val 1201"/>
                <a:gd name="f19" fmla="val 13"/>
                <a:gd name="f20" fmla="val 1233"/>
                <a:gd name="f21" fmla="val 42"/>
                <a:gd name="f22" fmla="val 1243"/>
                <a:gd name="f23" fmla="val 49"/>
                <a:gd name="f24" fmla="val 1246"/>
                <a:gd name="f25" fmla="val 56"/>
                <a:gd name="f26" fmla="val 63"/>
                <a:gd name="f27" fmla="val 85"/>
                <a:gd name="f28" fmla="val 106"/>
                <a:gd name="f29" fmla="val 113"/>
                <a:gd name="f30" fmla="val 1213"/>
                <a:gd name="f31" fmla="val 270"/>
                <a:gd name="f32" fmla="val 828"/>
                <a:gd name="f33" fmla="val 455"/>
                <a:gd name="f34" fmla="val 446"/>
                <a:gd name="f35" fmla="val 663"/>
                <a:gd name="f36" fmla="val 81"/>
                <a:gd name="f37" fmla="val 54"/>
                <a:gd name="f38" fmla="val 670"/>
                <a:gd name="f39" fmla="val 21"/>
                <a:gd name="f40" fmla="val 644"/>
                <a:gd name="f41" fmla="val 7"/>
                <a:gd name="f42" fmla="val 635"/>
                <a:gd name="f43" fmla="val 3"/>
                <a:gd name="f44" fmla="val 626"/>
                <a:gd name="f45" fmla="*/ f0 1 680"/>
                <a:gd name="f46" fmla="*/ f1 1 124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80"/>
                <a:gd name="f53" fmla="*/ f50 1 124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80" h="12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0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4" name="Google Shape;5029;p66">
              <a:extLst>
                <a:ext uri="{FF2B5EF4-FFF2-40B4-BE49-F238E27FC236}">
                  <a16:creationId xmlns:a16="http://schemas.microsoft.com/office/drawing/2014/main" id="{9E5E8596-DAE0-4902-958D-FEAEB5CBBC58}"/>
                </a:ext>
              </a:extLst>
            </p:cNvPr>
            <p:cNvSpPr/>
            <p:nvPr/>
          </p:nvSpPr>
          <p:spPr>
            <a:xfrm>
              <a:off x="8478261" y="333637"/>
              <a:ext cx="13304" cy="57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3"/>
                <a:gd name="f4" fmla="val 1974"/>
                <a:gd name="f5" fmla="val 393"/>
                <a:gd name="f6" fmla="val 367"/>
                <a:gd name="f7" fmla="val 344"/>
                <a:gd name="f8" fmla="val 17"/>
                <a:gd name="f9" fmla="val 338"/>
                <a:gd name="f10" fmla="val 41"/>
                <a:gd name="f11" fmla="val 172"/>
                <a:gd name="f12" fmla="val 651"/>
                <a:gd name="f13" fmla="val 58"/>
                <a:gd name="f14" fmla="val 1283"/>
                <a:gd name="f15" fmla="val 2"/>
                <a:gd name="f16" fmla="val 1916"/>
                <a:gd name="f17" fmla="val 1"/>
                <a:gd name="f18" fmla="val 1946"/>
                <a:gd name="f19" fmla="val 22"/>
                <a:gd name="f20" fmla="val 1971"/>
                <a:gd name="f21" fmla="val 52"/>
                <a:gd name="f22" fmla="val 86"/>
                <a:gd name="f23" fmla="val 110"/>
                <a:gd name="f24" fmla="val 1953"/>
                <a:gd name="f25" fmla="val 112"/>
                <a:gd name="f26" fmla="val 1924"/>
                <a:gd name="f27" fmla="val 167"/>
                <a:gd name="f28" fmla="val 1299"/>
                <a:gd name="f29" fmla="val 280"/>
                <a:gd name="f30" fmla="val 675"/>
                <a:gd name="f31" fmla="val 445"/>
                <a:gd name="f32" fmla="val 70"/>
                <a:gd name="f33" fmla="val 452"/>
                <a:gd name="f34" fmla="val 39"/>
                <a:gd name="f35" fmla="val 435"/>
                <a:gd name="f36" fmla="val 10"/>
                <a:gd name="f37" fmla="val 407"/>
                <a:gd name="f38" fmla="val 402"/>
                <a:gd name="f39" fmla="val 397"/>
                <a:gd name="f40" fmla="*/ f0 1 453"/>
                <a:gd name="f41" fmla="*/ f1 1 1974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453"/>
                <a:gd name="f48" fmla="*/ f45 1 1974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453" h="197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4"/>
                  </a:cubicBezTo>
                  <a:lnTo>
                    <a:pt x="f13" y="f4"/>
                  </a:ln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15"/>
                  </a:cubicBezTo>
                  <a:cubicBezTo>
                    <a:pt x="f38" y="f17"/>
                    <a:pt x="f3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5" name="Google Shape;5030;p66">
              <a:extLst>
                <a:ext uri="{FF2B5EF4-FFF2-40B4-BE49-F238E27FC236}">
                  <a16:creationId xmlns:a16="http://schemas.microsoft.com/office/drawing/2014/main" id="{16EF120A-8C1C-4E75-A079-3412B0557A29}"/>
                </a:ext>
              </a:extLst>
            </p:cNvPr>
            <p:cNvSpPr/>
            <p:nvPr/>
          </p:nvSpPr>
          <p:spPr>
            <a:xfrm>
              <a:off x="8459407" y="393493"/>
              <a:ext cx="18416" cy="45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"/>
                <a:gd name="f4" fmla="val 1559"/>
                <a:gd name="f5" fmla="val 565"/>
                <a:gd name="f6" fmla="val 539"/>
                <a:gd name="f7" fmla="val 519"/>
                <a:gd name="f8" fmla="val 18"/>
                <a:gd name="f9" fmla="val 513"/>
                <a:gd name="f10" fmla="val 44"/>
                <a:gd name="f11" fmla="val 415"/>
                <a:gd name="f12" fmla="val 514"/>
                <a:gd name="f13" fmla="val 302"/>
                <a:gd name="f14" fmla="val 1048"/>
                <a:gd name="f15" fmla="val 17"/>
                <a:gd name="f16" fmla="val 1473"/>
                <a:gd name="f17" fmla="val 1497"/>
                <a:gd name="f18" fmla="val 8"/>
                <a:gd name="f19" fmla="val 1532"/>
                <a:gd name="f20" fmla="val 32"/>
                <a:gd name="f21" fmla="val 1550"/>
                <a:gd name="f22" fmla="val 40"/>
                <a:gd name="f23" fmla="val 1555"/>
                <a:gd name="f24" fmla="val 52"/>
                <a:gd name="f25" fmla="val 1558"/>
                <a:gd name="f26" fmla="val 62"/>
                <a:gd name="f27" fmla="val 80"/>
                <a:gd name="f28" fmla="val 97"/>
                <a:gd name="f29" fmla="val 110"/>
                <a:gd name="f30" fmla="val 406"/>
                <a:gd name="f31" fmla="val 1091"/>
                <a:gd name="f32" fmla="val 520"/>
                <a:gd name="f33" fmla="val 547"/>
                <a:gd name="f34" fmla="val 621"/>
                <a:gd name="f35" fmla="val 66"/>
                <a:gd name="f36" fmla="val 37"/>
                <a:gd name="f37" fmla="val 608"/>
                <a:gd name="f38" fmla="val 7"/>
                <a:gd name="f39" fmla="val 579"/>
                <a:gd name="f40" fmla="val 2"/>
                <a:gd name="f41" fmla="val 574"/>
                <a:gd name="f42" fmla="val 1"/>
                <a:gd name="f43" fmla="val 570"/>
                <a:gd name="f44" fmla="*/ f0 1 627"/>
                <a:gd name="f45" fmla="*/ f1 1 155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"/>
                <a:gd name="f52" fmla="*/ f49 1 155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" h="15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1"/>
                    <a:pt x="f29" y="f1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6" name="Google Shape;5031;p66">
              <a:extLst>
                <a:ext uri="{FF2B5EF4-FFF2-40B4-BE49-F238E27FC236}">
                  <a16:creationId xmlns:a16="http://schemas.microsoft.com/office/drawing/2014/main" id="{5FDB0AE1-AA03-4B92-8A1E-755C42305D9B}"/>
                </a:ext>
              </a:extLst>
            </p:cNvPr>
            <p:cNvSpPr/>
            <p:nvPr/>
          </p:nvSpPr>
          <p:spPr>
            <a:xfrm>
              <a:off x="8449632" y="391527"/>
              <a:ext cx="29132" cy="37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"/>
                <a:gd name="f4" fmla="val 1268"/>
                <a:gd name="f5" fmla="val 929"/>
                <a:gd name="f6" fmla="val 909"/>
                <a:gd name="f7" fmla="val 891"/>
                <a:gd name="f8" fmla="val 10"/>
                <a:gd name="f9" fmla="val 882"/>
                <a:gd name="f10" fmla="val 29"/>
                <a:gd name="f11" fmla="val 644"/>
                <a:gd name="f12" fmla="val 444"/>
                <a:gd name="f13" fmla="val 356"/>
                <a:gd name="f14" fmla="val 829"/>
                <a:gd name="f15" fmla="val 22"/>
                <a:gd name="f16" fmla="val 1172"/>
                <a:gd name="f17" fmla="val 1196"/>
                <a:gd name="f18" fmla="val 1231"/>
                <a:gd name="f19" fmla="val 1251"/>
                <a:gd name="f20" fmla="val 31"/>
                <a:gd name="f21" fmla="val 1262"/>
                <a:gd name="f22" fmla="val 46"/>
                <a:gd name="f23" fmla="val 60"/>
                <a:gd name="f24" fmla="val 74"/>
                <a:gd name="f25" fmla="val 88"/>
                <a:gd name="f26" fmla="val 100"/>
                <a:gd name="f27" fmla="val 1249"/>
                <a:gd name="f28" fmla="val 442"/>
                <a:gd name="f29" fmla="val 900"/>
                <a:gd name="f30" fmla="val 736"/>
                <a:gd name="f31" fmla="val 507"/>
                <a:gd name="f32" fmla="val 977"/>
                <a:gd name="f33" fmla="val 81"/>
                <a:gd name="f34" fmla="val 991"/>
                <a:gd name="f35" fmla="val 54"/>
                <a:gd name="f36" fmla="val 983"/>
                <a:gd name="f37" fmla="val 956"/>
                <a:gd name="f38" fmla="val 7"/>
                <a:gd name="f39" fmla="val 947"/>
                <a:gd name="f40" fmla="val 3"/>
                <a:gd name="f41" fmla="val 938"/>
                <a:gd name="f42" fmla="*/ f0 1 992"/>
                <a:gd name="f43" fmla="*/ f1 1 1268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992"/>
                <a:gd name="f50" fmla="*/ f47 1 1268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992" h="126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2" y="f18"/>
                    <a:pt x="f15" y="f19"/>
                  </a:cubicBezTo>
                  <a:cubicBezTo>
                    <a:pt x="f20" y="f21"/>
                    <a:pt x="f22" y="f4"/>
                    <a:pt x="f23" y="f4"/>
                  </a:cubicBezTo>
                  <a:cubicBezTo>
                    <a:pt x="f24" y="f4"/>
                    <a:pt x="f25" y="f21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15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7" name="Google Shape;5032;p66">
              <a:extLst>
                <a:ext uri="{FF2B5EF4-FFF2-40B4-BE49-F238E27FC236}">
                  <a16:creationId xmlns:a16="http://schemas.microsoft.com/office/drawing/2014/main" id="{6E27D871-0066-47C7-88FA-284465792350}"/>
                </a:ext>
              </a:extLst>
            </p:cNvPr>
            <p:cNvSpPr/>
            <p:nvPr/>
          </p:nvSpPr>
          <p:spPr>
            <a:xfrm>
              <a:off x="8441704" y="360008"/>
              <a:ext cx="35625" cy="362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3"/>
                <a:gd name="f4" fmla="val 1233"/>
                <a:gd name="f5" fmla="val 65"/>
                <a:gd name="f6" fmla="val 47"/>
                <a:gd name="f7" fmla="val 29"/>
                <a:gd name="f8" fmla="val 9"/>
                <a:gd name="f9" fmla="val 18"/>
                <a:gd name="f10" fmla="val 25"/>
                <a:gd name="f11" fmla="val 1"/>
                <a:gd name="f12" fmla="val 49"/>
                <a:gd name="f13" fmla="val 8"/>
                <a:gd name="f14" fmla="val 83"/>
                <a:gd name="f15" fmla="val 34"/>
                <a:gd name="f16" fmla="val 100"/>
                <a:gd name="f17" fmla="val 461"/>
                <a:gd name="f18" fmla="val 390"/>
                <a:gd name="f19" fmla="val 831"/>
                <a:gd name="f20" fmla="val 773"/>
                <a:gd name="f21" fmla="val 1103"/>
                <a:gd name="f22" fmla="val 1208"/>
                <a:gd name="f23" fmla="val 1113"/>
                <a:gd name="f24" fmla="val 1224"/>
                <a:gd name="f25" fmla="val 1132"/>
                <a:gd name="f26" fmla="val 1149"/>
                <a:gd name="f27" fmla="val 1159"/>
                <a:gd name="f28" fmla="val 1169"/>
                <a:gd name="f29" fmla="val 1231"/>
                <a:gd name="f30" fmla="val 1179"/>
                <a:gd name="f31" fmla="val 1206"/>
                <a:gd name="f32" fmla="val 1174"/>
                <a:gd name="f33" fmla="val 1197"/>
                <a:gd name="f34" fmla="val 917"/>
                <a:gd name="f35" fmla="val 701"/>
                <a:gd name="f36" fmla="val 535"/>
                <a:gd name="f37" fmla="val 306"/>
                <a:gd name="f38" fmla="val 95"/>
                <a:gd name="f39" fmla="val 86"/>
                <a:gd name="f40" fmla="val 3"/>
                <a:gd name="f41" fmla="val 76"/>
                <a:gd name="f42" fmla="*/ f0 1 1213"/>
                <a:gd name="f43" fmla="*/ f1 1 123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213"/>
                <a:gd name="f50" fmla="*/ f47 1 123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213" h="12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24"/>
                  </a:cubicBezTo>
                  <a:cubicBezTo>
                    <a:pt x="f31" y="f22"/>
                    <a:pt x="f3" y="f32"/>
                    <a:pt x="f33" y="f26"/>
                  </a:cubicBezTo>
                  <a:cubicBezTo>
                    <a:pt x="f34" y="f35"/>
                    <a:pt x="f36" y="f37"/>
                    <a:pt x="f38" y="f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8" name="Google Shape;5033;p66">
              <a:extLst>
                <a:ext uri="{FF2B5EF4-FFF2-40B4-BE49-F238E27FC236}">
                  <a16:creationId xmlns:a16="http://schemas.microsoft.com/office/drawing/2014/main" id="{666168F7-AB22-4F79-8807-8B1D3C5275BC}"/>
                </a:ext>
              </a:extLst>
            </p:cNvPr>
            <p:cNvSpPr/>
            <p:nvPr/>
          </p:nvSpPr>
          <p:spPr>
            <a:xfrm>
              <a:off x="8424339" y="366500"/>
              <a:ext cx="54626" cy="307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1046"/>
                <a:gd name="f5" fmla="val 63"/>
                <a:gd name="f6" fmla="val 1"/>
                <a:gd name="f7" fmla="val 48"/>
                <a:gd name="f8" fmla="val 32"/>
                <a:gd name="f9" fmla="val 8"/>
                <a:gd name="f10" fmla="val 21"/>
                <a:gd name="f11" fmla="val 20"/>
                <a:gd name="f12" fmla="val 43"/>
                <a:gd name="f13" fmla="val 5"/>
                <a:gd name="f14" fmla="val 77"/>
                <a:gd name="f15" fmla="val 28"/>
                <a:gd name="f16" fmla="val 97"/>
                <a:gd name="f17" fmla="val 283"/>
                <a:gd name="f18" fmla="val 310"/>
                <a:gd name="f19" fmla="val 593"/>
                <a:gd name="f20" fmla="val 438"/>
                <a:gd name="f21" fmla="val 895"/>
                <a:gd name="f22" fmla="val 560"/>
                <a:gd name="f23" fmla="val 1202"/>
                <a:gd name="f24" fmla="val 684"/>
                <a:gd name="f25" fmla="val 1518"/>
                <a:gd name="f26" fmla="val 815"/>
                <a:gd name="f27" fmla="val 1764"/>
                <a:gd name="f28" fmla="val 1032"/>
                <a:gd name="f29" fmla="val 1773"/>
                <a:gd name="f30" fmla="val 1040"/>
                <a:gd name="f31" fmla="val 1787"/>
                <a:gd name="f32" fmla="val 1800"/>
                <a:gd name="f33" fmla="val 1815"/>
                <a:gd name="f34" fmla="val 1830"/>
                <a:gd name="f35" fmla="val 1840"/>
                <a:gd name="f36" fmla="val 1027"/>
                <a:gd name="f37" fmla="val 1859"/>
                <a:gd name="f38" fmla="val 1006"/>
                <a:gd name="f39" fmla="val 1858"/>
                <a:gd name="f40" fmla="val 970"/>
                <a:gd name="f41" fmla="val 1835"/>
                <a:gd name="f42" fmla="val 952"/>
                <a:gd name="f43" fmla="val 1575"/>
                <a:gd name="f44" fmla="val 721"/>
                <a:gd name="f45" fmla="val 1251"/>
                <a:gd name="f46" fmla="val 589"/>
                <a:gd name="f47" fmla="val 935"/>
                <a:gd name="f48" fmla="val 461"/>
                <a:gd name="f49" fmla="val 642"/>
                <a:gd name="f50" fmla="val 339"/>
                <a:gd name="f51" fmla="val 340"/>
                <a:gd name="f52" fmla="val 214"/>
                <a:gd name="f53" fmla="val 98"/>
                <a:gd name="f54" fmla="val 13"/>
                <a:gd name="f55" fmla="val 87"/>
                <a:gd name="f56" fmla="val 75"/>
                <a:gd name="f57" fmla="*/ f0 1 1860"/>
                <a:gd name="f58" fmla="*/ f1 1 1046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860"/>
                <a:gd name="f65" fmla="*/ f62 1 1046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860" h="104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0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13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9" name="Google Shape;5034;p66">
              <a:extLst>
                <a:ext uri="{FF2B5EF4-FFF2-40B4-BE49-F238E27FC236}">
                  <a16:creationId xmlns:a16="http://schemas.microsoft.com/office/drawing/2014/main" id="{7BC0000F-A0EF-484E-B10D-1CC3B05CFF0A}"/>
                </a:ext>
              </a:extLst>
            </p:cNvPr>
            <p:cNvSpPr/>
            <p:nvPr/>
          </p:nvSpPr>
          <p:spPr>
            <a:xfrm>
              <a:off x="8472034" y="382749"/>
              <a:ext cx="49020" cy="120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69"/>
                <a:gd name="f4" fmla="val 409"/>
                <a:gd name="f5" fmla="val 1607"/>
                <a:gd name="f6" fmla="val 1597"/>
                <a:gd name="f7" fmla="val 1587"/>
                <a:gd name="f8" fmla="val 3"/>
                <a:gd name="f9" fmla="val 1578"/>
                <a:gd name="f10" fmla="val 9"/>
                <a:gd name="f11" fmla="val 1446"/>
                <a:gd name="f12" fmla="val 93"/>
                <a:gd name="f13" fmla="val 1289"/>
                <a:gd name="f14" fmla="val 134"/>
                <a:gd name="f15" fmla="val 1138"/>
                <a:gd name="f16" fmla="val 171"/>
                <a:gd name="f17" fmla="val 895"/>
                <a:gd name="f18" fmla="val 231"/>
                <a:gd name="f19" fmla="val 627"/>
                <a:gd name="f20" fmla="val 299"/>
                <a:gd name="f21" fmla="val 362"/>
                <a:gd name="f22" fmla="val 265"/>
                <a:gd name="f23" fmla="val 168"/>
                <a:gd name="f24" fmla="val 290"/>
                <a:gd name="f25" fmla="val 73"/>
                <a:gd name="f26" fmla="val 268"/>
                <a:gd name="f27" fmla="val 69"/>
                <a:gd name="f28" fmla="val 267"/>
                <a:gd name="f29" fmla="val 66"/>
                <a:gd name="f30" fmla="val 62"/>
                <a:gd name="f31" fmla="val 37"/>
                <a:gd name="f32" fmla="val 14"/>
                <a:gd name="f33" fmla="val 283"/>
                <a:gd name="f34" fmla="val 8"/>
                <a:gd name="f35" fmla="val 309"/>
                <a:gd name="f36" fmla="val 339"/>
                <a:gd name="f37" fmla="val 19"/>
                <a:gd name="f38" fmla="val 368"/>
                <a:gd name="f39" fmla="val 49"/>
                <a:gd name="f40" fmla="val 375"/>
                <a:gd name="f41" fmla="val 151"/>
                <a:gd name="f42" fmla="val 399"/>
                <a:gd name="f43" fmla="val 257"/>
                <a:gd name="f44" fmla="val 638"/>
                <a:gd name="f45" fmla="val 913"/>
                <a:gd name="f46" fmla="val 1163"/>
                <a:gd name="f47" fmla="val 278"/>
                <a:gd name="f48" fmla="val 1315"/>
                <a:gd name="f49" fmla="val 238"/>
                <a:gd name="f50" fmla="val 1489"/>
                <a:gd name="f51" fmla="val 194"/>
                <a:gd name="f52" fmla="val 1635"/>
                <a:gd name="f53" fmla="val 101"/>
                <a:gd name="f54" fmla="val 1661"/>
                <a:gd name="f55" fmla="val 84"/>
                <a:gd name="f56" fmla="val 1668"/>
                <a:gd name="f57" fmla="val 50"/>
                <a:gd name="f58" fmla="val 1652"/>
                <a:gd name="f59" fmla="val 24"/>
                <a:gd name="f60" fmla="val 1642"/>
                <a:gd name="f61" fmla="val 1625"/>
                <a:gd name="f62" fmla="*/ f0 1 1669"/>
                <a:gd name="f63" fmla="*/ f1 1 409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669"/>
                <a:gd name="f70" fmla="*/ f67 1 409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669" h="40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28"/>
                    <a:pt x="f30" y="f28"/>
                  </a:cubicBezTo>
                  <a:cubicBezTo>
                    <a:pt x="f31" y="f28"/>
                    <a:pt x="f32" y="f33"/>
                    <a:pt x="f34" y="f35"/>
                  </a:cubicBezTo>
                  <a:cubicBezTo>
                    <a:pt x="f2" y="f36"/>
                    <a:pt x="f37" y="f38"/>
                    <a:pt x="f39" y="f40"/>
                  </a:cubicBezTo>
                  <a:cubicBezTo>
                    <a:pt x="f41" y="f42"/>
                    <a:pt x="f43" y="f4"/>
                    <a:pt x="f21" y="f4"/>
                  </a:cubicBezTo>
                  <a:cubicBezTo>
                    <a:pt x="f44" y="f4"/>
                    <a:pt x="f45" y="f36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1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0" name="Google Shape;5035;p66">
              <a:extLst>
                <a:ext uri="{FF2B5EF4-FFF2-40B4-BE49-F238E27FC236}">
                  <a16:creationId xmlns:a16="http://schemas.microsoft.com/office/drawing/2014/main" id="{338C14E3-3ACF-41BB-909A-866499009657}"/>
                </a:ext>
              </a:extLst>
            </p:cNvPr>
            <p:cNvSpPr/>
            <p:nvPr/>
          </p:nvSpPr>
          <p:spPr>
            <a:xfrm>
              <a:off x="8475500" y="390558"/>
              <a:ext cx="54041" cy="164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40"/>
                <a:gd name="f4" fmla="val 559"/>
                <a:gd name="f5" fmla="val 63"/>
                <a:gd name="f6" fmla="val 1"/>
                <a:gd name="f7" fmla="val 45"/>
                <a:gd name="f8" fmla="val 26"/>
                <a:gd name="f9" fmla="val 10"/>
                <a:gd name="f10" fmla="val 16"/>
                <a:gd name="f11" fmla="val 52"/>
                <a:gd name="f12" fmla="val 8"/>
                <a:gd name="f13" fmla="val 86"/>
                <a:gd name="f14" fmla="val 32"/>
                <a:gd name="f15" fmla="val 102"/>
                <a:gd name="f16" fmla="val 83"/>
                <a:gd name="f17" fmla="val 136"/>
                <a:gd name="f18" fmla="val 176"/>
                <a:gd name="f19" fmla="val 197"/>
                <a:gd name="f20" fmla="val 273"/>
                <a:gd name="f21" fmla="val 261"/>
                <a:gd name="f22" fmla="val 374"/>
                <a:gd name="f23" fmla="val 312"/>
                <a:gd name="f24" fmla="val 815"/>
                <a:gd name="f25" fmla="val 539"/>
                <a:gd name="f26" fmla="val 1329"/>
                <a:gd name="f27" fmla="val 549"/>
                <a:gd name="f28" fmla="val 1784"/>
                <a:gd name="f29" fmla="val 1814"/>
                <a:gd name="f30" fmla="val 1838"/>
                <a:gd name="f31" fmla="val 533"/>
                <a:gd name="f32" fmla="val 505"/>
                <a:gd name="f33" fmla="val 1839"/>
                <a:gd name="f34" fmla="val 475"/>
                <a:gd name="f35" fmla="val 449"/>
                <a:gd name="f36" fmla="val 1342"/>
                <a:gd name="f37" fmla="val 440"/>
                <a:gd name="f38" fmla="val 842"/>
                <a:gd name="f39" fmla="val 429"/>
                <a:gd name="f40" fmla="val 424"/>
                <a:gd name="f41" fmla="val 214"/>
                <a:gd name="f42" fmla="val 328"/>
                <a:gd name="f43" fmla="val 164"/>
                <a:gd name="f44" fmla="val 236"/>
                <a:gd name="f45" fmla="val 145"/>
                <a:gd name="f46" fmla="val 43"/>
                <a:gd name="f47" fmla="val 93"/>
                <a:gd name="f48" fmla="val 9"/>
                <a:gd name="f49" fmla="val 84"/>
                <a:gd name="f50" fmla="val 3"/>
                <a:gd name="f51" fmla="val 74"/>
                <a:gd name="f52" fmla="*/ f0 1 1840"/>
                <a:gd name="f53" fmla="*/ f1 1 559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840"/>
                <a:gd name="f60" fmla="*/ f57 1 559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840" h="559">
                  <a:moveTo>
                    <a:pt x="f5" y="f6"/>
                  </a:moveTo>
                  <a:cubicBezTo>
                    <a:pt x="f7" y="f6"/>
                    <a:pt x="f8" y="f9"/>
                    <a:pt x="f10" y="f8"/>
                  </a:cubicBezTo>
                  <a:cubicBezTo>
                    <a:pt x="f6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4"/>
                  </a:cubicBezTo>
                  <a:cubicBezTo>
                    <a:pt x="f29" y="f4"/>
                    <a:pt x="f30" y="f31"/>
                    <a:pt x="f30" y="f32"/>
                  </a:cubicBezTo>
                  <a:cubicBezTo>
                    <a:pt x="f33" y="f34"/>
                    <a:pt x="f29" y="f35"/>
                    <a:pt x="f28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5"/>
                    <a:pt x="f45" y="f46"/>
                  </a:cubicBezTo>
                  <a:lnTo>
                    <a:pt x="f47" y="f48"/>
                  </a:ln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1" name="Google Shape;5036;p66">
              <a:extLst>
                <a:ext uri="{FF2B5EF4-FFF2-40B4-BE49-F238E27FC236}">
                  <a16:creationId xmlns:a16="http://schemas.microsoft.com/office/drawing/2014/main" id="{EE2DED62-E034-48B1-86B7-71EA5527DB40}"/>
                </a:ext>
              </a:extLst>
            </p:cNvPr>
            <p:cNvSpPr/>
            <p:nvPr/>
          </p:nvSpPr>
          <p:spPr>
            <a:xfrm>
              <a:off x="8547664" y="70427"/>
              <a:ext cx="64529" cy="2473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97"/>
                <a:gd name="f4" fmla="val 8423"/>
                <a:gd name="f5" fmla="val 1566"/>
                <a:gd name="f6" fmla="val 1560"/>
                <a:gd name="f7" fmla="val 1554"/>
                <a:gd name="f8" fmla="val 1"/>
                <a:gd name="f9" fmla="val 1548"/>
                <a:gd name="f10" fmla="val 3"/>
                <a:gd name="f11" fmla="val 1518"/>
                <a:gd name="f12" fmla="val 12"/>
                <a:gd name="f13" fmla="val 1504"/>
                <a:gd name="f14" fmla="val 44"/>
                <a:gd name="f15" fmla="val 1513"/>
                <a:gd name="f16" fmla="val 73"/>
                <a:gd name="f17" fmla="val 1689"/>
                <a:gd name="f18" fmla="val 607"/>
                <a:gd name="f19" fmla="val 1882"/>
                <a:gd name="f20" fmla="val 1238"/>
                <a:gd name="f21" fmla="val 1960"/>
                <a:gd name="f22" fmla="val 1881"/>
                <a:gd name="f23" fmla="val 2087"/>
                <a:gd name="f24" fmla="val 2915"/>
                <a:gd name="f25" fmla="val 1937"/>
                <a:gd name="f26" fmla="val 4049"/>
                <a:gd name="f27" fmla="val 1517"/>
                <a:gd name="f28" fmla="val 5249"/>
                <a:gd name="f29" fmla="val 1121"/>
                <a:gd name="f30" fmla="val 6376"/>
                <a:gd name="f31" fmla="val 536"/>
                <a:gd name="f32" fmla="val 7437"/>
                <a:gd name="f33" fmla="val 16"/>
                <a:gd name="f34" fmla="val 8341"/>
                <a:gd name="f35" fmla="val 8368"/>
                <a:gd name="f36" fmla="val 9"/>
                <a:gd name="f37" fmla="val 8401"/>
                <a:gd name="f38" fmla="val 36"/>
                <a:gd name="f39" fmla="val 8415"/>
                <a:gd name="f40" fmla="val 8421"/>
                <a:gd name="f41" fmla="val 53"/>
                <a:gd name="f42" fmla="val 8422"/>
                <a:gd name="f43" fmla="val 62"/>
                <a:gd name="f44" fmla="val 80"/>
                <a:gd name="f45" fmla="val 100"/>
                <a:gd name="f46" fmla="val 8412"/>
                <a:gd name="f47" fmla="val 111"/>
                <a:gd name="f48" fmla="val 8394"/>
                <a:gd name="f49" fmla="val 633"/>
                <a:gd name="f50" fmla="val 7484"/>
                <a:gd name="f51" fmla="val 1222"/>
                <a:gd name="f52" fmla="val 6420"/>
                <a:gd name="f53" fmla="val 1621"/>
                <a:gd name="f54" fmla="val 5285"/>
                <a:gd name="f55" fmla="val 2047"/>
                <a:gd name="f56" fmla="val 4069"/>
                <a:gd name="f57" fmla="val 2196"/>
                <a:gd name="f58" fmla="val 2918"/>
                <a:gd name="f59" fmla="val 2068"/>
                <a:gd name="f60" fmla="val 1869"/>
                <a:gd name="f61" fmla="val 1988"/>
                <a:gd name="f62" fmla="val 1216"/>
                <a:gd name="f63" fmla="val 1796"/>
                <a:gd name="f64" fmla="val 577"/>
                <a:gd name="f65" fmla="val 1618"/>
                <a:gd name="f66" fmla="val 39"/>
                <a:gd name="f67" fmla="val 1610"/>
                <a:gd name="f68" fmla="val 14"/>
                <a:gd name="f69" fmla="val 1589"/>
                <a:gd name="f70" fmla="*/ f0 1 2197"/>
                <a:gd name="f71" fmla="*/ f1 1 8423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2197"/>
                <a:gd name="f78" fmla="*/ f75 1 8423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2197" h="842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14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2" name="Google Shape;5037;p66">
              <a:extLst>
                <a:ext uri="{FF2B5EF4-FFF2-40B4-BE49-F238E27FC236}">
                  <a16:creationId xmlns:a16="http://schemas.microsoft.com/office/drawing/2014/main" id="{E64F6EF6-C5C8-4775-981F-370FE147A56B}"/>
                </a:ext>
              </a:extLst>
            </p:cNvPr>
            <p:cNvSpPr/>
            <p:nvPr/>
          </p:nvSpPr>
          <p:spPr>
            <a:xfrm>
              <a:off x="8560676" y="136099"/>
              <a:ext cx="32598" cy="1230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10"/>
                <a:gd name="f4" fmla="val 4189"/>
                <a:gd name="f5" fmla="val 1053"/>
                <a:gd name="f6" fmla="val 1"/>
                <a:gd name="f7" fmla="val 1050"/>
                <a:gd name="f8" fmla="val 1048"/>
                <a:gd name="f9" fmla="val 1045"/>
                <a:gd name="f10" fmla="val 1014"/>
                <a:gd name="f11" fmla="val 990"/>
                <a:gd name="f12" fmla="val 26"/>
                <a:gd name="f13" fmla="val 56"/>
                <a:gd name="f14" fmla="val 998"/>
                <a:gd name="f15" fmla="val 1461"/>
                <a:gd name="f16" fmla="val 662"/>
                <a:gd name="f17" fmla="val 2864"/>
                <a:gd name="f18" fmla="val 14"/>
                <a:gd name="f19" fmla="val 4110"/>
                <a:gd name="f20" fmla="val 4136"/>
                <a:gd name="f21" fmla="val 10"/>
                <a:gd name="f22" fmla="val 4168"/>
                <a:gd name="f23" fmla="val 37"/>
                <a:gd name="f24" fmla="val 4183"/>
                <a:gd name="f25" fmla="val 44"/>
                <a:gd name="f26" fmla="val 4186"/>
                <a:gd name="f27" fmla="val 53"/>
                <a:gd name="f28" fmla="val 4188"/>
                <a:gd name="f29" fmla="val 63"/>
                <a:gd name="f30" fmla="val 81"/>
                <a:gd name="f31" fmla="val 100"/>
                <a:gd name="f32" fmla="val 4177"/>
                <a:gd name="f33" fmla="val 113"/>
                <a:gd name="f34" fmla="val 4161"/>
                <a:gd name="f35" fmla="val 768"/>
                <a:gd name="f36" fmla="val 2897"/>
                <a:gd name="f37" fmla="val 1478"/>
                <a:gd name="f38" fmla="val 1100"/>
                <a:gd name="f39" fmla="val 28"/>
                <a:gd name="f40" fmla="val 1079"/>
                <a:gd name="f41" fmla="*/ f0 1 1110"/>
                <a:gd name="f42" fmla="*/ f1 1 4189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110"/>
                <a:gd name="f49" fmla="*/ f46 1 4189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110" h="418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6"/>
                    <a:pt x="f11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" y="f37"/>
                    <a:pt x="f38" y="f13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3" name="Google Shape;5038;p66">
              <a:extLst>
                <a:ext uri="{FF2B5EF4-FFF2-40B4-BE49-F238E27FC236}">
                  <a16:creationId xmlns:a16="http://schemas.microsoft.com/office/drawing/2014/main" id="{5FAABCDC-F9F6-46DE-95F0-E90B83A62211}"/>
                </a:ext>
              </a:extLst>
            </p:cNvPr>
            <p:cNvSpPr/>
            <p:nvPr/>
          </p:nvSpPr>
          <p:spPr>
            <a:xfrm>
              <a:off x="8554212" y="199768"/>
              <a:ext cx="9454" cy="215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2"/>
                <a:gd name="f4" fmla="val 735"/>
                <a:gd name="f5" fmla="val 261"/>
                <a:gd name="f6" fmla="val 236"/>
                <a:gd name="f7" fmla="val 214"/>
                <a:gd name="f8" fmla="val 15"/>
                <a:gd name="f9" fmla="val 207"/>
                <a:gd name="f10" fmla="val 38"/>
                <a:gd name="f11" fmla="val 9"/>
                <a:gd name="f12" fmla="val 663"/>
                <a:gd name="f13" fmla="val 1"/>
                <a:gd name="f14" fmla="val 693"/>
                <a:gd name="f15" fmla="val 17"/>
                <a:gd name="f16" fmla="val 724"/>
                <a:gd name="f17" fmla="val 45"/>
                <a:gd name="f18" fmla="val 733"/>
                <a:gd name="f19" fmla="val 51"/>
                <a:gd name="f20" fmla="val 734"/>
                <a:gd name="f21" fmla="val 56"/>
                <a:gd name="f22" fmla="val 62"/>
                <a:gd name="f23" fmla="val 85"/>
                <a:gd name="f24" fmla="val 106"/>
                <a:gd name="f25" fmla="val 719"/>
                <a:gd name="f26" fmla="val 115"/>
                <a:gd name="f27" fmla="val 697"/>
                <a:gd name="f28" fmla="val 313"/>
                <a:gd name="f29" fmla="val 72"/>
                <a:gd name="f30" fmla="val 321"/>
                <a:gd name="f31" fmla="val 42"/>
                <a:gd name="f32" fmla="val 306"/>
                <a:gd name="f33" fmla="val 12"/>
                <a:gd name="f34" fmla="val 277"/>
                <a:gd name="f35" fmla="val 2"/>
                <a:gd name="f36" fmla="val 272"/>
                <a:gd name="f37" fmla="val 266"/>
                <a:gd name="f38" fmla="*/ f0 1 322"/>
                <a:gd name="f39" fmla="*/ f1 1 735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322"/>
                <a:gd name="f46" fmla="*/ f43 1 735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22" h="7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13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4" name="Google Shape;5039;p66">
              <a:extLst>
                <a:ext uri="{FF2B5EF4-FFF2-40B4-BE49-F238E27FC236}">
                  <a16:creationId xmlns:a16="http://schemas.microsoft.com/office/drawing/2014/main" id="{6C296CF2-DFED-4178-9C96-BD72E77F19B0}"/>
                </a:ext>
              </a:extLst>
            </p:cNvPr>
            <p:cNvSpPr/>
            <p:nvPr/>
          </p:nvSpPr>
          <p:spPr>
            <a:xfrm>
              <a:off x="8420581" y="168432"/>
              <a:ext cx="36978" cy="1267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59"/>
                <a:gd name="f4" fmla="val 4317"/>
                <a:gd name="f5" fmla="val 59"/>
                <a:gd name="f6" fmla="val 1"/>
                <a:gd name="f7" fmla="val 57"/>
                <a:gd name="f8" fmla="val 55"/>
                <a:gd name="f9" fmla="val 52"/>
                <a:gd name="f10" fmla="val 22"/>
                <a:gd name="f11" fmla="val 6"/>
                <a:gd name="f12" fmla="val 34"/>
                <a:gd name="f13" fmla="val 64"/>
                <a:gd name="f14" fmla="val 233"/>
                <a:gd name="f15" fmla="val 1504"/>
                <a:gd name="f16" fmla="val 615"/>
                <a:gd name="f17" fmla="val 2924"/>
                <a:gd name="f18" fmla="val 1144"/>
                <a:gd name="f19" fmla="val 4281"/>
                <a:gd name="f20" fmla="val 1153"/>
                <a:gd name="f21" fmla="val 4305"/>
                <a:gd name="f22" fmla="val 1174"/>
                <a:gd name="f23" fmla="val 4316"/>
                <a:gd name="f24" fmla="val 1196"/>
                <a:gd name="f25" fmla="val 1203"/>
                <a:gd name="f26" fmla="val 1208"/>
                <a:gd name="f27" fmla="val 4315"/>
                <a:gd name="f28" fmla="val 1216"/>
                <a:gd name="f29" fmla="val 4314"/>
                <a:gd name="f30" fmla="val 1244"/>
                <a:gd name="f31" fmla="val 4302"/>
                <a:gd name="f32" fmla="val 1258"/>
                <a:gd name="f33" fmla="val 4271"/>
                <a:gd name="f34" fmla="val 1247"/>
                <a:gd name="f35" fmla="val 4242"/>
                <a:gd name="f36" fmla="val 720"/>
                <a:gd name="f37" fmla="val 2891"/>
                <a:gd name="f38" fmla="val 340"/>
                <a:gd name="f39" fmla="val 1481"/>
                <a:gd name="f40" fmla="val 115"/>
                <a:gd name="f41" fmla="val 48"/>
                <a:gd name="f42" fmla="val 112"/>
                <a:gd name="f43" fmla="val 21"/>
                <a:gd name="f44" fmla="val 86"/>
                <a:gd name="f45" fmla="*/ f0 1 1259"/>
                <a:gd name="f46" fmla="*/ f1 1 431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259"/>
                <a:gd name="f53" fmla="*/ f50 1 431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59" h="4317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5" name="Google Shape;5040;p66">
              <a:extLst>
                <a:ext uri="{FF2B5EF4-FFF2-40B4-BE49-F238E27FC236}">
                  <a16:creationId xmlns:a16="http://schemas.microsoft.com/office/drawing/2014/main" id="{6B440381-9B34-4F99-A053-C63227F53636}"/>
                </a:ext>
              </a:extLst>
            </p:cNvPr>
            <p:cNvSpPr/>
            <p:nvPr/>
          </p:nvSpPr>
          <p:spPr>
            <a:xfrm>
              <a:off x="8448571" y="218596"/>
              <a:ext cx="8897" cy="297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3"/>
                <a:gd name="f4" fmla="val 1012"/>
                <a:gd name="f5" fmla="val 59"/>
                <a:gd name="f6" fmla="val 57"/>
                <a:gd name="f7" fmla="val 54"/>
                <a:gd name="f8" fmla="val 52"/>
                <a:gd name="f9" fmla="val 1"/>
                <a:gd name="f10" fmla="val 22"/>
                <a:gd name="f11" fmla="val 5"/>
                <a:gd name="f12" fmla="val 31"/>
                <a:gd name="f13" fmla="val 3"/>
                <a:gd name="f14" fmla="val 62"/>
                <a:gd name="f15" fmla="val 38"/>
                <a:gd name="f16" fmla="val 370"/>
                <a:gd name="f17" fmla="val 100"/>
                <a:gd name="f18" fmla="val 676"/>
                <a:gd name="f19" fmla="val 189"/>
                <a:gd name="f20" fmla="val 974"/>
                <a:gd name="f21" fmla="val 196"/>
                <a:gd name="f22" fmla="val 996"/>
                <a:gd name="f23" fmla="val 217"/>
                <a:gd name="f24" fmla="val 241"/>
                <a:gd name="f25" fmla="val 245"/>
                <a:gd name="f26" fmla="val 251"/>
                <a:gd name="f27" fmla="val 1011"/>
                <a:gd name="f28" fmla="val 257"/>
                <a:gd name="f29" fmla="val 1008"/>
                <a:gd name="f30" fmla="val 287"/>
                <a:gd name="f31" fmla="val 999"/>
                <a:gd name="f32" fmla="val 302"/>
                <a:gd name="f33" fmla="val 969"/>
                <a:gd name="f34" fmla="val 294"/>
                <a:gd name="f35" fmla="val 941"/>
                <a:gd name="f36" fmla="val 207"/>
                <a:gd name="f37" fmla="val 650"/>
                <a:gd name="f38" fmla="val 146"/>
                <a:gd name="f39" fmla="val 350"/>
                <a:gd name="f40" fmla="val 113"/>
                <a:gd name="f41" fmla="val 49"/>
                <a:gd name="f42" fmla="val 109"/>
                <a:gd name="f43" fmla="val 21"/>
                <a:gd name="f44" fmla="val 86"/>
                <a:gd name="f45" fmla="*/ f0 1 303"/>
                <a:gd name="f46" fmla="*/ f1 1 1012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03"/>
                <a:gd name="f53" fmla="*/ f50 1 1012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03" h="1012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6" name="Google Shape;5041;p66">
              <a:extLst>
                <a:ext uri="{FF2B5EF4-FFF2-40B4-BE49-F238E27FC236}">
                  <a16:creationId xmlns:a16="http://schemas.microsoft.com/office/drawing/2014/main" id="{5E5060CC-6BF2-4DB3-AF8D-1504FCFEA441}"/>
                </a:ext>
              </a:extLst>
            </p:cNvPr>
            <p:cNvSpPr/>
            <p:nvPr/>
          </p:nvSpPr>
          <p:spPr>
            <a:xfrm>
              <a:off x="8463201" y="161034"/>
              <a:ext cx="4142" cy="199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"/>
                <a:gd name="f4" fmla="val 678"/>
                <a:gd name="f5" fmla="val 60"/>
                <a:gd name="f6" fmla="val 1"/>
                <a:gd name="f7" fmla="val 58"/>
                <a:gd name="f8" fmla="val 56"/>
                <a:gd name="f9" fmla="val 54"/>
                <a:gd name="f10" fmla="val 24"/>
                <a:gd name="f11" fmla="val 3"/>
                <a:gd name="f12" fmla="val 27"/>
                <a:gd name="f13" fmla="val 2"/>
                <a:gd name="f14" fmla="val 31"/>
                <a:gd name="f15" fmla="val 625"/>
                <a:gd name="f16" fmla="val 32"/>
                <a:gd name="f17" fmla="val 655"/>
                <a:gd name="f18" fmla="val 86"/>
                <a:gd name="f19" fmla="val 88"/>
                <a:gd name="f20" fmla="val 118"/>
                <a:gd name="f21" fmla="val 675"/>
                <a:gd name="f22" fmla="val 651"/>
                <a:gd name="f23" fmla="val 139"/>
                <a:gd name="f24" fmla="val 621"/>
                <a:gd name="f25" fmla="val 111"/>
                <a:gd name="f26" fmla="val 53"/>
                <a:gd name="f27" fmla="val 109"/>
                <a:gd name="f28" fmla="val 25"/>
                <a:gd name="f29" fmla="*/ f0 1 141"/>
                <a:gd name="f30" fmla="*/ f1 1 67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41"/>
                <a:gd name="f37" fmla="*/ f34 1 67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" h="67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7"/>
                  </a:cubicBezTo>
                  <a:lnTo>
                    <a:pt x="f14" y="f15"/>
                  </a:lnTo>
                  <a:cubicBezTo>
                    <a:pt x="f16" y="f17"/>
                    <a:pt x="f7" y="f4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3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7" name="Google Shape;5042;p66">
              <a:extLst>
                <a:ext uri="{FF2B5EF4-FFF2-40B4-BE49-F238E27FC236}">
                  <a16:creationId xmlns:a16="http://schemas.microsoft.com/office/drawing/2014/main" id="{5A1C231C-03F0-4367-B6DE-04868D93E277}"/>
                </a:ext>
              </a:extLst>
            </p:cNvPr>
            <p:cNvSpPr/>
            <p:nvPr/>
          </p:nvSpPr>
          <p:spPr>
            <a:xfrm>
              <a:off x="8482696" y="113861"/>
              <a:ext cx="4261" cy="11951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5"/>
                <a:gd name="f5" fmla="val 407"/>
                <a:gd name="f6" fmla="val 88"/>
                <a:gd name="f7" fmla="val 1"/>
                <a:gd name="f8" fmla="val 60"/>
                <a:gd name="f9" fmla="val 36"/>
                <a:gd name="f10" fmla="val 21"/>
                <a:gd name="f11" fmla="val 32"/>
                <a:gd name="f12" fmla="val 49"/>
                <a:gd name="f13" fmla="val 2"/>
                <a:gd name="f14" fmla="val 347"/>
                <a:gd name="f15" fmla="val 377"/>
                <a:gd name="f16" fmla="val 22"/>
                <a:gd name="f17" fmla="val 404"/>
                <a:gd name="f18" fmla="val 52"/>
                <a:gd name="f19" fmla="val 58"/>
                <a:gd name="f20" fmla="val 86"/>
                <a:gd name="f21" fmla="val 109"/>
                <a:gd name="f22" fmla="val 385"/>
                <a:gd name="f23" fmla="val 113"/>
                <a:gd name="f24" fmla="val 143"/>
                <a:gd name="f25" fmla="val 62"/>
                <a:gd name="f26" fmla="val 144"/>
                <a:gd name="f27" fmla="val 123"/>
                <a:gd name="f28" fmla="val 5"/>
                <a:gd name="f29" fmla="val 93"/>
                <a:gd name="f30" fmla="val 91"/>
                <a:gd name="f31" fmla="val 90"/>
                <a:gd name="f32" fmla="*/ f1 1 145"/>
                <a:gd name="f33" fmla="*/ f2 1 407"/>
                <a:gd name="f34" fmla="val f3"/>
                <a:gd name="f35" fmla="val f4"/>
                <a:gd name="f36" fmla="val f5"/>
                <a:gd name="f37" fmla="+- f36 0 f34"/>
                <a:gd name="f38" fmla="+- f35 0 f34"/>
                <a:gd name="f39" fmla="*/ f38 1 145"/>
                <a:gd name="f40" fmla="*/ f37 1 40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5" h="407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7" y="f15"/>
                    <a:pt x="f16" y="f17"/>
                    <a:pt x="f18" y="f5"/>
                  </a:cubicBezTo>
                  <a:lnTo>
                    <a:pt x="f19" y="f5"/>
                  </a:lnTo>
                  <a:cubicBezTo>
                    <a:pt x="f20" y="f5"/>
                    <a:pt x="f21" y="f22"/>
                    <a:pt x="f23" y="f0"/>
                  </a:cubicBezTo>
                  <a:lnTo>
                    <a:pt x="f24" y="f25"/>
                  </a:lnTo>
                  <a:cubicBezTo>
                    <a:pt x="f26" y="f11"/>
                    <a:pt x="f27" y="f28"/>
                    <a:pt x="f29" y="f7"/>
                  </a:cubicBezTo>
                  <a:cubicBezTo>
                    <a:pt x="f30" y="f7"/>
                    <a:pt x="f31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8" name="Google Shape;5043;p66">
              <a:extLst>
                <a:ext uri="{FF2B5EF4-FFF2-40B4-BE49-F238E27FC236}">
                  <a16:creationId xmlns:a16="http://schemas.microsoft.com/office/drawing/2014/main" id="{089DAE41-7683-4164-9682-5D0AD61BBDAE}"/>
                </a:ext>
              </a:extLst>
            </p:cNvPr>
            <p:cNvSpPr/>
            <p:nvPr/>
          </p:nvSpPr>
          <p:spPr>
            <a:xfrm>
              <a:off x="8500180" y="476109"/>
              <a:ext cx="43790" cy="231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1"/>
                <a:gd name="f4" fmla="val 7881"/>
                <a:gd name="f5" fmla="val 63"/>
                <a:gd name="f6" fmla="val 1"/>
                <a:gd name="f7" fmla="val 56"/>
                <a:gd name="f8" fmla="val 48"/>
                <a:gd name="f9" fmla="val 2"/>
                <a:gd name="f10" fmla="val 41"/>
                <a:gd name="f11" fmla="val 5"/>
                <a:gd name="f12" fmla="val 15"/>
                <a:gd name="f13" fmla="val 17"/>
                <a:gd name="f14" fmla="val 12"/>
                <a:gd name="f15" fmla="val 77"/>
                <a:gd name="f16" fmla="val 579"/>
                <a:gd name="f17" fmla="val 1424"/>
                <a:gd name="f18" fmla="val 1062"/>
                <a:gd name="f19" fmla="val 2646"/>
                <a:gd name="f20" fmla="val 1211"/>
                <a:gd name="f21" fmla="val 3963"/>
                <a:gd name="f22" fmla="val 1379"/>
                <a:gd name="f23" fmla="val 5454"/>
                <a:gd name="f24" fmla="val 1033"/>
                <a:gd name="f25" fmla="val 6850"/>
                <a:gd name="f26" fmla="val 259"/>
                <a:gd name="f27" fmla="val 7792"/>
                <a:gd name="f28" fmla="val 239"/>
                <a:gd name="f29" fmla="val 7815"/>
                <a:gd name="f30" fmla="val 243"/>
                <a:gd name="f31" fmla="val 7849"/>
                <a:gd name="f32" fmla="val 266"/>
                <a:gd name="f33" fmla="val 7868"/>
                <a:gd name="f34" fmla="val 276"/>
                <a:gd name="f35" fmla="val 7878"/>
                <a:gd name="f36" fmla="val 289"/>
                <a:gd name="f37" fmla="val 301"/>
                <a:gd name="f38" fmla="val 317"/>
                <a:gd name="f39" fmla="val 333"/>
                <a:gd name="f40" fmla="val 7874"/>
                <a:gd name="f41" fmla="val 343"/>
                <a:gd name="f42" fmla="val 7861"/>
                <a:gd name="f43" fmla="val 1136"/>
                <a:gd name="f44" fmla="val 6897"/>
                <a:gd name="f45" fmla="val 5471"/>
                <a:gd name="f46" fmla="val 1318"/>
                <a:gd name="f47" fmla="val 3950"/>
                <a:gd name="f48" fmla="val 1169"/>
                <a:gd name="f49" fmla="val 2620"/>
                <a:gd name="f50" fmla="val 682"/>
                <a:gd name="f51" fmla="val 1388"/>
                <a:gd name="f52" fmla="val 112"/>
                <a:gd name="f53" fmla="val 34"/>
                <a:gd name="f54" fmla="val 105"/>
                <a:gd name="f55" fmla="val 14"/>
                <a:gd name="f56" fmla="val 84"/>
                <a:gd name="f57" fmla="*/ f0 1 1491"/>
                <a:gd name="f58" fmla="*/ f1 1 7881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491"/>
                <a:gd name="f65" fmla="*/ f62 1 7881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491" h="788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8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cubicBezTo>
                    <a:pt x="f43" y="f44"/>
                    <a:pt x="f3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9" name="Google Shape;5044;p66">
              <a:extLst>
                <a:ext uri="{FF2B5EF4-FFF2-40B4-BE49-F238E27FC236}">
                  <a16:creationId xmlns:a16="http://schemas.microsoft.com/office/drawing/2014/main" id="{8D0A9B4F-4D0D-4314-9C2C-1AE1B9AA5286}"/>
                </a:ext>
              </a:extLst>
            </p:cNvPr>
            <p:cNvSpPr/>
            <p:nvPr/>
          </p:nvSpPr>
          <p:spPr>
            <a:xfrm>
              <a:off x="8502703" y="537731"/>
              <a:ext cx="27139" cy="1259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4"/>
                <a:gd name="f4" fmla="val 4287"/>
                <a:gd name="f5" fmla="val 63"/>
                <a:gd name="f6" fmla="val 55"/>
                <a:gd name="f7" fmla="val 46"/>
                <a:gd name="f8" fmla="val 2"/>
                <a:gd name="f9" fmla="val 37"/>
                <a:gd name="f10" fmla="val 7"/>
                <a:gd name="f11" fmla="val 10"/>
                <a:gd name="f12" fmla="val 21"/>
                <a:gd name="f13" fmla="val 15"/>
                <a:gd name="f14" fmla="val 81"/>
                <a:gd name="f15" fmla="val 677"/>
                <a:gd name="f16" fmla="val 1327"/>
                <a:gd name="f17" fmla="val 808"/>
                <a:gd name="f18" fmla="val 2872"/>
                <a:gd name="f19" fmla="val 368"/>
                <a:gd name="f20" fmla="val 4213"/>
                <a:gd name="f21" fmla="val 359"/>
                <a:gd name="f22" fmla="val 4242"/>
                <a:gd name="f23" fmla="val 375"/>
                <a:gd name="f24" fmla="val 4273"/>
                <a:gd name="f25" fmla="val 403"/>
                <a:gd name="f26" fmla="val 4282"/>
                <a:gd name="f27" fmla="val 410"/>
                <a:gd name="f28" fmla="val 4286"/>
                <a:gd name="f29" fmla="val 416"/>
                <a:gd name="f30" fmla="val 422"/>
                <a:gd name="f31" fmla="val 445"/>
                <a:gd name="f32" fmla="val 466"/>
                <a:gd name="f33" fmla="val 4270"/>
                <a:gd name="f34" fmla="val 473"/>
                <a:gd name="f35" fmla="val 4246"/>
                <a:gd name="f36" fmla="val 923"/>
                <a:gd name="f37" fmla="val 2878"/>
                <a:gd name="f38" fmla="val 788"/>
                <a:gd name="f39" fmla="val 1301"/>
                <a:gd name="f40" fmla="val 111"/>
                <a:gd name="f41" fmla="val 29"/>
                <a:gd name="f42" fmla="val 102"/>
                <a:gd name="f43" fmla="val 11"/>
                <a:gd name="f44" fmla="val 83"/>
                <a:gd name="f45" fmla="*/ f0 1 924"/>
                <a:gd name="f46" fmla="*/ f1 1 428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924"/>
                <a:gd name="f53" fmla="*/ f50 1 428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924" h="42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6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8"/>
                    <a:pt x="f30" y="f28"/>
                  </a:cubicBezTo>
                  <a:cubicBezTo>
                    <a:pt x="f31" y="f28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0" name="Google Shape;5045;p66">
              <a:extLst>
                <a:ext uri="{FF2B5EF4-FFF2-40B4-BE49-F238E27FC236}">
                  <a16:creationId xmlns:a16="http://schemas.microsoft.com/office/drawing/2014/main" id="{4E5C544A-17C4-4D4E-BEEF-4F8BC9E5B304}"/>
                </a:ext>
              </a:extLst>
            </p:cNvPr>
            <p:cNvSpPr/>
            <p:nvPr/>
          </p:nvSpPr>
          <p:spPr>
            <a:xfrm>
              <a:off x="8497500" y="602141"/>
              <a:ext cx="4261" cy="225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"/>
                <a:gd name="f4" fmla="val 769"/>
                <a:gd name="f5" fmla="val 61"/>
                <a:gd name="f6" fmla="val 59"/>
                <a:gd name="f7" fmla="val 56"/>
                <a:gd name="f8" fmla="val 53"/>
                <a:gd name="f9" fmla="val 1"/>
                <a:gd name="f10" fmla="val 24"/>
                <a:gd name="f11" fmla="val 2"/>
                <a:gd name="f12" fmla="val 28"/>
                <a:gd name="f13" fmla="val 58"/>
                <a:gd name="f14" fmla="val 35"/>
                <a:gd name="f15" fmla="val 717"/>
                <a:gd name="f16" fmla="val 36"/>
                <a:gd name="f17" fmla="val 746"/>
                <a:gd name="f18" fmla="val 89"/>
                <a:gd name="f19" fmla="val 92"/>
                <a:gd name="f20" fmla="val 122"/>
                <a:gd name="f21" fmla="val 767"/>
                <a:gd name="f22" fmla="val 742"/>
                <a:gd name="f23" fmla="val 143"/>
                <a:gd name="f24" fmla="val 712"/>
                <a:gd name="f25" fmla="val 110"/>
                <a:gd name="f26" fmla="val 52"/>
                <a:gd name="f27" fmla="val 109"/>
                <a:gd name="f28" fmla="val 25"/>
                <a:gd name="f29" fmla="val 87"/>
                <a:gd name="f30" fmla="*/ f0 1 145"/>
                <a:gd name="f31" fmla="*/ f1 1 76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45"/>
                <a:gd name="f38" fmla="*/ f35 1 76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45" h="76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1" y="f13"/>
                  </a:cubicBezTo>
                  <a:lnTo>
                    <a:pt x="f14" y="f15"/>
                  </a:lnTo>
                  <a:cubicBezTo>
                    <a:pt x="f16" y="f17"/>
                    <a:pt x="f5" y="f4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3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1" name="Google Shape;5046;p66">
              <a:extLst>
                <a:ext uri="{FF2B5EF4-FFF2-40B4-BE49-F238E27FC236}">
                  <a16:creationId xmlns:a16="http://schemas.microsoft.com/office/drawing/2014/main" id="{8177A1D2-F307-41E0-BA59-E841AF90D75E}"/>
                </a:ext>
              </a:extLst>
            </p:cNvPr>
            <p:cNvSpPr/>
            <p:nvPr/>
          </p:nvSpPr>
          <p:spPr>
            <a:xfrm>
              <a:off x="8356171" y="473384"/>
              <a:ext cx="52779" cy="1267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97"/>
                <a:gd name="f4" fmla="val 4316"/>
                <a:gd name="f5" fmla="val 1736"/>
                <a:gd name="f6" fmla="val 1721"/>
                <a:gd name="f7" fmla="val 1705"/>
                <a:gd name="f8" fmla="val 7"/>
                <a:gd name="f9" fmla="val 1694"/>
                <a:gd name="f10" fmla="val 20"/>
                <a:gd name="f11" fmla="val 690"/>
                <a:gd name="f12" fmla="val 1228"/>
                <a:gd name="f13" fmla="val 328"/>
                <a:gd name="f14" fmla="val 2833"/>
                <a:gd name="f15" fmla="val 8"/>
                <a:gd name="f16" fmla="val 4248"/>
                <a:gd name="f17" fmla="val 1"/>
                <a:gd name="f18" fmla="val 4278"/>
                <a:gd name="f19" fmla="val 19"/>
                <a:gd name="f20" fmla="val 4307"/>
                <a:gd name="f21" fmla="val 49"/>
                <a:gd name="f22" fmla="val 4314"/>
                <a:gd name="f23" fmla="val 52"/>
                <a:gd name="f24" fmla="val 4315"/>
                <a:gd name="f25" fmla="val 58"/>
                <a:gd name="f26" fmla="val 62"/>
                <a:gd name="f27" fmla="val 86"/>
                <a:gd name="f28" fmla="val 109"/>
                <a:gd name="f29" fmla="val 4300"/>
                <a:gd name="f30" fmla="val 113"/>
                <a:gd name="f31" fmla="val 4273"/>
                <a:gd name="f32" fmla="val 429"/>
                <a:gd name="f33" fmla="val 2868"/>
                <a:gd name="f34" fmla="val 790"/>
                <a:gd name="f35" fmla="val 1278"/>
                <a:gd name="f36" fmla="val 1778"/>
                <a:gd name="f37" fmla="val 90"/>
                <a:gd name="f38" fmla="val 1796"/>
                <a:gd name="f39" fmla="val 67"/>
                <a:gd name="f40" fmla="val 1794"/>
                <a:gd name="f41" fmla="val 33"/>
                <a:gd name="f42" fmla="val 1771"/>
                <a:gd name="f43" fmla="val 13"/>
                <a:gd name="f44" fmla="val 1760"/>
                <a:gd name="f45" fmla="val 4"/>
                <a:gd name="f46" fmla="val 1748"/>
                <a:gd name="f47" fmla="*/ f0 1 1797"/>
                <a:gd name="f48" fmla="*/ f1 1 4316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797"/>
                <a:gd name="f55" fmla="*/ f52 1 4316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797" h="431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2" name="Google Shape;5047;p66">
              <a:extLst>
                <a:ext uri="{FF2B5EF4-FFF2-40B4-BE49-F238E27FC236}">
                  <a16:creationId xmlns:a16="http://schemas.microsoft.com/office/drawing/2014/main" id="{20A0E56D-7C2C-4756-A982-B0A4CC442DE4}"/>
                </a:ext>
              </a:extLst>
            </p:cNvPr>
            <p:cNvSpPr/>
            <p:nvPr/>
          </p:nvSpPr>
          <p:spPr>
            <a:xfrm>
              <a:off x="8381728" y="541169"/>
              <a:ext cx="12015" cy="25054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409"/>
                <a:gd name="f5" fmla="val 853"/>
                <a:gd name="f6" fmla="val 347"/>
                <a:gd name="f7" fmla="val 1"/>
                <a:gd name="f8" fmla="val 324"/>
                <a:gd name="f9" fmla="val 303"/>
                <a:gd name="f10" fmla="val 13"/>
                <a:gd name="f11" fmla="val 296"/>
                <a:gd name="f12" fmla="val 35"/>
                <a:gd name="f13" fmla="val 12"/>
                <a:gd name="f14" fmla="val 778"/>
                <a:gd name="f15" fmla="val 807"/>
                <a:gd name="f16" fmla="val 15"/>
                <a:gd name="f17" fmla="val 838"/>
                <a:gd name="f18" fmla="val 44"/>
                <a:gd name="f19" fmla="val 849"/>
                <a:gd name="f20" fmla="val 51"/>
                <a:gd name="f21" fmla="val 851"/>
                <a:gd name="f22" fmla="val 56"/>
                <a:gd name="f23" fmla="val 852"/>
                <a:gd name="f24" fmla="val 63"/>
                <a:gd name="f25" fmla="val 85"/>
                <a:gd name="f26" fmla="val 106"/>
                <a:gd name="f27" fmla="val 839"/>
                <a:gd name="f28" fmla="val 115"/>
                <a:gd name="f29" fmla="val 817"/>
                <a:gd name="f30" fmla="val 398"/>
                <a:gd name="f31" fmla="val 75"/>
                <a:gd name="f32" fmla="val 408"/>
                <a:gd name="f33" fmla="val 46"/>
                <a:gd name="f34" fmla="val 395"/>
                <a:gd name="f35" fmla="val 367"/>
                <a:gd name="f36" fmla="val 3"/>
                <a:gd name="f37" fmla="val 2"/>
                <a:gd name="f38" fmla="val 354"/>
                <a:gd name="f39" fmla="*/ f1 1 409"/>
                <a:gd name="f40" fmla="*/ f2 1 853"/>
                <a:gd name="f41" fmla="val f3"/>
                <a:gd name="f42" fmla="val f4"/>
                <a:gd name="f43" fmla="val f5"/>
                <a:gd name="f44" fmla="+- f43 0 f41"/>
                <a:gd name="f45" fmla="+- f42 0 f41"/>
                <a:gd name="f46" fmla="*/ f45 1 409"/>
                <a:gd name="f47" fmla="*/ f44 1 853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09" h="85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7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lnTo>
                    <a:pt x="f30" y="f31"/>
                  </a:lnTo>
                  <a:cubicBezTo>
                    <a:pt x="f32" y="f33"/>
                    <a:pt x="f34" y="f10"/>
                    <a:pt x="f35" y="f36"/>
                  </a:cubicBezTo>
                  <a:cubicBezTo>
                    <a:pt x="f0" y="f37"/>
                    <a:pt x="f38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3" name="Google Shape;5048;p66">
              <a:extLst>
                <a:ext uri="{FF2B5EF4-FFF2-40B4-BE49-F238E27FC236}">
                  <a16:creationId xmlns:a16="http://schemas.microsoft.com/office/drawing/2014/main" id="{333E218A-4AFE-41F6-B8AB-60A051108BA1}"/>
                </a:ext>
              </a:extLst>
            </p:cNvPr>
            <p:cNvSpPr/>
            <p:nvPr/>
          </p:nvSpPr>
          <p:spPr>
            <a:xfrm>
              <a:off x="8181301" y="260064"/>
              <a:ext cx="212140" cy="5668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223"/>
                <a:gd name="f5" fmla="val 1930"/>
                <a:gd name="f6" fmla="val 1645"/>
                <a:gd name="f7" fmla="val 1081"/>
                <a:gd name="f8" fmla="val 544"/>
                <a:gd name="f9" fmla="val 72"/>
                <a:gd name="f10" fmla="val 46"/>
                <a:gd name="f11" fmla="val 217"/>
                <a:gd name="f12" fmla="val 17"/>
                <a:gd name="f13" fmla="val 225"/>
                <a:gd name="f14" fmla="val 255"/>
                <a:gd name="f15" fmla="val 9"/>
                <a:gd name="f16" fmla="val 284"/>
                <a:gd name="f17" fmla="val 16"/>
                <a:gd name="f18" fmla="val 307"/>
                <a:gd name="f19" fmla="val 37"/>
                <a:gd name="f20" fmla="val 323"/>
                <a:gd name="f21" fmla="val 61"/>
                <a:gd name="f22" fmla="val 66"/>
                <a:gd name="f23" fmla="val 322"/>
                <a:gd name="f24" fmla="val 77"/>
                <a:gd name="f25" fmla="val 321"/>
                <a:gd name="f26" fmla="val 565"/>
                <a:gd name="f27" fmla="val 1092"/>
                <a:gd name="f28" fmla="val 110"/>
                <a:gd name="f29" fmla="val 1643"/>
                <a:gd name="f30" fmla="val 2311"/>
                <a:gd name="f31" fmla="val 3015"/>
                <a:gd name="f32" fmla="val 212"/>
                <a:gd name="f33" fmla="val 3734"/>
                <a:gd name="f34" fmla="val 417"/>
                <a:gd name="f35" fmla="val 4976"/>
                <a:gd name="f36" fmla="val 772"/>
                <a:gd name="f37" fmla="val 6140"/>
                <a:gd name="f38" fmla="val 1380"/>
                <a:gd name="f39" fmla="val 7134"/>
                <a:gd name="f40" fmla="val 1923"/>
                <a:gd name="f41" fmla="val 7142"/>
                <a:gd name="f42" fmla="val 1928"/>
                <a:gd name="f43" fmla="val 7151"/>
                <a:gd name="f44" fmla="val 7159"/>
                <a:gd name="f45" fmla="val 7179"/>
                <a:gd name="f46" fmla="val 7199"/>
                <a:gd name="f47" fmla="val 1921"/>
                <a:gd name="f48" fmla="val 7208"/>
                <a:gd name="f49" fmla="val 1901"/>
                <a:gd name="f50" fmla="val 7222"/>
                <a:gd name="f51" fmla="val 1876"/>
                <a:gd name="f52" fmla="val 7214"/>
                <a:gd name="f53" fmla="val 1842"/>
                <a:gd name="f54" fmla="val 7187"/>
                <a:gd name="f55" fmla="val 1827"/>
                <a:gd name="f56" fmla="val 6188"/>
                <a:gd name="f57" fmla="val 1280"/>
                <a:gd name="f58" fmla="val 5018"/>
                <a:gd name="f59" fmla="val 668"/>
                <a:gd name="f60" fmla="val 3766"/>
                <a:gd name="f61" fmla="val 312"/>
                <a:gd name="f62" fmla="val 3037"/>
                <a:gd name="f63" fmla="val 104"/>
                <a:gd name="f64" fmla="val 2322"/>
                <a:gd name="f65" fmla="*/ f1 1 7223"/>
                <a:gd name="f66" fmla="*/ f2 1 1930"/>
                <a:gd name="f67" fmla="val f3"/>
                <a:gd name="f68" fmla="val f4"/>
                <a:gd name="f69" fmla="val f5"/>
                <a:gd name="f70" fmla="+- f69 0 f67"/>
                <a:gd name="f71" fmla="+- f68 0 f67"/>
                <a:gd name="f72" fmla="*/ f71 1 7223"/>
                <a:gd name="f73" fmla="*/ f70 1 1930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7223" h="1930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9" y="f23"/>
                    <a:pt x="f24" y="f25"/>
                  </a:cubicBezTo>
                  <a:cubicBezTo>
                    <a:pt x="f26" y="f0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5"/>
                    <a:pt x="f44" y="f5"/>
                  </a:cubicBezTo>
                  <a:cubicBezTo>
                    <a:pt x="f45" y="f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4" name="Google Shape;5049;p66">
              <a:extLst>
                <a:ext uri="{FF2B5EF4-FFF2-40B4-BE49-F238E27FC236}">
                  <a16:creationId xmlns:a16="http://schemas.microsoft.com/office/drawing/2014/main" id="{2A952206-657E-411B-A4F3-B6281073FEDD}"/>
                </a:ext>
              </a:extLst>
            </p:cNvPr>
            <p:cNvSpPr/>
            <p:nvPr/>
          </p:nvSpPr>
          <p:spPr>
            <a:xfrm>
              <a:off x="8219102" y="283500"/>
              <a:ext cx="108082" cy="256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0"/>
                <a:gd name="f4" fmla="val 873"/>
                <a:gd name="f5" fmla="val 407"/>
                <a:gd name="f6" fmla="val 1"/>
                <a:gd name="f7" fmla="val 289"/>
                <a:gd name="f8" fmla="val 171"/>
                <a:gd name="f9" fmla="val 4"/>
                <a:gd name="f10" fmla="val 53"/>
                <a:gd name="f11" fmla="val 10"/>
                <a:gd name="f12" fmla="val 24"/>
                <a:gd name="f13" fmla="val 11"/>
                <a:gd name="f14" fmla="val 35"/>
                <a:gd name="f15" fmla="val 2"/>
                <a:gd name="f16" fmla="val 67"/>
                <a:gd name="f17" fmla="val 95"/>
                <a:gd name="f18" fmla="val 118"/>
                <a:gd name="f19" fmla="val 54"/>
                <a:gd name="f20" fmla="val 56"/>
                <a:gd name="f21" fmla="val 57"/>
                <a:gd name="f22" fmla="val 59"/>
                <a:gd name="f23" fmla="val 176"/>
                <a:gd name="f24" fmla="val 112"/>
                <a:gd name="f25" fmla="val 293"/>
                <a:gd name="f26" fmla="val 109"/>
                <a:gd name="f27" fmla="val 410"/>
                <a:gd name="f28" fmla="val 1513"/>
                <a:gd name="f29" fmla="val 2606"/>
                <a:gd name="f30" fmla="val 369"/>
                <a:gd name="f31" fmla="val 3592"/>
                <a:gd name="f32" fmla="val 867"/>
                <a:gd name="f33" fmla="val 3601"/>
                <a:gd name="f34" fmla="val 871"/>
                <a:gd name="f35" fmla="val 3608"/>
                <a:gd name="f36" fmla="val 3618"/>
                <a:gd name="f37" fmla="val 3637"/>
                <a:gd name="f38" fmla="val 3657"/>
                <a:gd name="f39" fmla="val 861"/>
                <a:gd name="f40" fmla="val 3668"/>
                <a:gd name="f41" fmla="val 844"/>
                <a:gd name="f42" fmla="val 3679"/>
                <a:gd name="f43" fmla="val 817"/>
                <a:gd name="f44" fmla="val 3669"/>
                <a:gd name="f45" fmla="val 786"/>
                <a:gd name="f46" fmla="val 3642"/>
                <a:gd name="f47" fmla="val 772"/>
                <a:gd name="f48" fmla="val 2640"/>
                <a:gd name="f49" fmla="val 264"/>
                <a:gd name="f50" fmla="val 1527"/>
                <a:gd name="f51" fmla="*/ f0 1 3680"/>
                <a:gd name="f52" fmla="*/ f1 1 873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3680"/>
                <a:gd name="f59" fmla="*/ f56 1 873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3680" h="87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9" y="f17"/>
                    <a:pt x="f12" y="f18"/>
                    <a:pt x="f19" y="f18"/>
                  </a:cubicBezTo>
                  <a:cubicBezTo>
                    <a:pt x="f20" y="f18"/>
                    <a:pt x="f21" y="f18"/>
                    <a:pt x="f22" y="f18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5" name="Google Shape;5050;p66">
              <a:extLst>
                <a:ext uri="{FF2B5EF4-FFF2-40B4-BE49-F238E27FC236}">
                  <a16:creationId xmlns:a16="http://schemas.microsoft.com/office/drawing/2014/main" id="{4A37021E-7DB6-4457-B9EB-1B968C31445B}"/>
                </a:ext>
              </a:extLst>
            </p:cNvPr>
            <p:cNvSpPr/>
            <p:nvPr/>
          </p:nvSpPr>
          <p:spPr>
            <a:xfrm>
              <a:off x="8259226" y="328854"/>
              <a:ext cx="13953" cy="81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"/>
                <a:gd name="f4" fmla="val 276"/>
                <a:gd name="f5" fmla="val 64"/>
                <a:gd name="f6" fmla="val 44"/>
                <a:gd name="f7" fmla="val 23"/>
                <a:gd name="f8" fmla="val 12"/>
                <a:gd name="f9" fmla="val 13"/>
                <a:gd name="f10" fmla="val 32"/>
                <a:gd name="f11" fmla="val 1"/>
                <a:gd name="f12" fmla="val 58"/>
                <a:gd name="f13" fmla="val 92"/>
                <a:gd name="f14" fmla="val 40"/>
                <a:gd name="f15" fmla="val 105"/>
                <a:gd name="f16" fmla="val 389"/>
                <a:gd name="f17" fmla="val 270"/>
                <a:gd name="f18" fmla="val 396"/>
                <a:gd name="f19" fmla="val 274"/>
                <a:gd name="f20" fmla="val 405"/>
                <a:gd name="f21" fmla="val 412"/>
                <a:gd name="f22" fmla="val 433"/>
                <a:gd name="f23" fmla="val 453"/>
                <a:gd name="f24" fmla="val 263"/>
                <a:gd name="f25" fmla="val 462"/>
                <a:gd name="f26" fmla="val 243"/>
                <a:gd name="f27" fmla="val 216"/>
                <a:gd name="f28" fmla="val 183"/>
                <a:gd name="f29" fmla="val 436"/>
                <a:gd name="f30" fmla="val 170"/>
                <a:gd name="f31" fmla="val 86"/>
                <a:gd name="f32" fmla="val 5"/>
                <a:gd name="f33" fmla="val 79"/>
                <a:gd name="f34" fmla="val 2"/>
                <a:gd name="f35" fmla="val 72"/>
                <a:gd name="f36" fmla="*/ f0 1 475"/>
                <a:gd name="f37" fmla="*/ f1 1 27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75"/>
                <a:gd name="f44" fmla="*/ f41 1 27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5" h="2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6" name="Google Shape;5051;p66">
              <a:extLst>
                <a:ext uri="{FF2B5EF4-FFF2-40B4-BE49-F238E27FC236}">
                  <a16:creationId xmlns:a16="http://schemas.microsoft.com/office/drawing/2014/main" id="{E89467BA-F64A-4C24-9041-BEB140AE16B2}"/>
                </a:ext>
              </a:extLst>
            </p:cNvPr>
            <p:cNvSpPr/>
            <p:nvPr/>
          </p:nvSpPr>
          <p:spPr>
            <a:xfrm>
              <a:off x="8167384" y="413464"/>
              <a:ext cx="156069" cy="303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14"/>
                <a:gd name="f4" fmla="val 1035"/>
                <a:gd name="f5" fmla="val 64"/>
                <a:gd name="f6" fmla="val 46"/>
                <a:gd name="f7" fmla="val 28"/>
                <a:gd name="f8" fmla="val 9"/>
                <a:gd name="f9" fmla="val 17"/>
                <a:gd name="f10" fmla="val 25"/>
                <a:gd name="f11" fmla="val 51"/>
                <a:gd name="f12" fmla="val 10"/>
                <a:gd name="f13" fmla="val 85"/>
                <a:gd name="f14" fmla="val 34"/>
                <a:gd name="f15" fmla="val 100"/>
                <a:gd name="f16" fmla="val 1011"/>
                <a:gd name="f17" fmla="val 717"/>
                <a:gd name="f18" fmla="val 2155"/>
                <a:gd name="f19" fmla="val 3298"/>
                <a:gd name="f20" fmla="val 3965"/>
                <a:gd name="f21" fmla="val 4634"/>
                <a:gd name="f22" fmla="val 926"/>
                <a:gd name="f23" fmla="val 5269"/>
                <a:gd name="f24" fmla="val 707"/>
                <a:gd name="f25" fmla="val 5298"/>
                <a:gd name="f26" fmla="val 699"/>
                <a:gd name="f27" fmla="val 666"/>
                <a:gd name="f28" fmla="val 5304"/>
                <a:gd name="f29" fmla="val 637"/>
                <a:gd name="f30" fmla="val 5297"/>
                <a:gd name="f31" fmla="val 615"/>
                <a:gd name="f32" fmla="val 5276"/>
                <a:gd name="f33" fmla="val 601"/>
                <a:gd name="f34" fmla="val 5253"/>
                <a:gd name="f35" fmla="val 5247"/>
                <a:gd name="f36" fmla="val 5240"/>
                <a:gd name="f37" fmla="val 602"/>
                <a:gd name="f38" fmla="val 5234"/>
                <a:gd name="f39" fmla="val 605"/>
                <a:gd name="f40" fmla="val 4608"/>
                <a:gd name="f41" fmla="val 819"/>
                <a:gd name="f42" fmla="val 3953"/>
                <a:gd name="f43" fmla="val 925"/>
                <a:gd name="f44" fmla="val 3299"/>
                <a:gd name="f45" fmla="val 2174"/>
                <a:gd name="f46" fmla="val 1052"/>
                <a:gd name="f47" fmla="val 613"/>
                <a:gd name="f48" fmla="val 91"/>
                <a:gd name="f49" fmla="val 8"/>
                <a:gd name="f50" fmla="val 83"/>
                <a:gd name="f51" fmla="val 3"/>
                <a:gd name="f52" fmla="val 73"/>
                <a:gd name="f53" fmla="*/ f0 1 5314"/>
                <a:gd name="f54" fmla="*/ f1 1 1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5314"/>
                <a:gd name="f61" fmla="*/ f58 1 1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5314" h="10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50" y="f51"/>
                    <a:pt x="f5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7" name="Google Shape;5052;p66">
              <a:extLst>
                <a:ext uri="{FF2B5EF4-FFF2-40B4-BE49-F238E27FC236}">
                  <a16:creationId xmlns:a16="http://schemas.microsoft.com/office/drawing/2014/main" id="{AE0B1B0E-F6D8-45B3-9EA6-7A1389BD00CF}"/>
                </a:ext>
              </a:extLst>
            </p:cNvPr>
            <p:cNvSpPr/>
            <p:nvPr/>
          </p:nvSpPr>
          <p:spPr>
            <a:xfrm>
              <a:off x="8208358" y="410995"/>
              <a:ext cx="41440" cy="113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1"/>
                <a:gd name="f4" fmla="val 387"/>
                <a:gd name="f5" fmla="val 64"/>
                <a:gd name="f6" fmla="val 44"/>
                <a:gd name="f7" fmla="val 25"/>
                <a:gd name="f8" fmla="val 11"/>
                <a:gd name="f9" fmla="val 15"/>
                <a:gd name="f10" fmla="val 29"/>
                <a:gd name="f11" fmla="val 1"/>
                <a:gd name="f12" fmla="val 58"/>
                <a:gd name="f13" fmla="val 12"/>
                <a:gd name="f14" fmla="val 89"/>
                <a:gd name="f15" fmla="val 38"/>
                <a:gd name="f16" fmla="val 105"/>
                <a:gd name="f17" fmla="val 394"/>
                <a:gd name="f18" fmla="val 291"/>
                <a:gd name="f19" fmla="val 791"/>
                <a:gd name="f20" fmla="val 1191"/>
                <a:gd name="f21" fmla="val 1245"/>
                <a:gd name="f22" fmla="val 1301"/>
                <a:gd name="f23" fmla="val 385"/>
                <a:gd name="f24" fmla="val 1358"/>
                <a:gd name="f25" fmla="val 382"/>
                <a:gd name="f26" fmla="val 1388"/>
                <a:gd name="f27" fmla="val 380"/>
                <a:gd name="f28" fmla="val 354"/>
                <a:gd name="f29" fmla="val 1409"/>
                <a:gd name="f30" fmla="val 323"/>
                <a:gd name="f31" fmla="val 1408"/>
                <a:gd name="f32" fmla="val 294"/>
                <a:gd name="f33" fmla="val 1382"/>
                <a:gd name="f34" fmla="val 271"/>
                <a:gd name="f35" fmla="val 1354"/>
                <a:gd name="f36" fmla="val 1353"/>
                <a:gd name="f37" fmla="val 1352"/>
                <a:gd name="f38" fmla="val 1351"/>
                <a:gd name="f39" fmla="val 1297"/>
                <a:gd name="f40" fmla="val 275"/>
                <a:gd name="f41" fmla="val 1243"/>
                <a:gd name="f42" fmla="val 277"/>
                <a:gd name="f43" fmla="val 1190"/>
                <a:gd name="f44" fmla="val 807"/>
                <a:gd name="f45" fmla="val 430"/>
                <a:gd name="f46" fmla="val 184"/>
                <a:gd name="f47" fmla="val 91"/>
                <a:gd name="f48" fmla="val 6"/>
                <a:gd name="f49" fmla="val 82"/>
                <a:gd name="f50" fmla="val 2"/>
                <a:gd name="f51" fmla="val 73"/>
                <a:gd name="f52" fmla="*/ f0 1 1411"/>
                <a:gd name="f53" fmla="*/ f1 1 387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411"/>
                <a:gd name="f60" fmla="*/ f57 1 387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411" h="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4"/>
                    <a:pt x="f38" y="f34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8" name="Google Shape;5053;p66">
              <a:extLst>
                <a:ext uri="{FF2B5EF4-FFF2-40B4-BE49-F238E27FC236}">
                  <a16:creationId xmlns:a16="http://schemas.microsoft.com/office/drawing/2014/main" id="{413E4CD0-9CCE-43D1-AF46-48F42A143E18}"/>
                </a:ext>
              </a:extLst>
            </p:cNvPr>
            <p:cNvSpPr/>
            <p:nvPr/>
          </p:nvSpPr>
          <p:spPr>
            <a:xfrm>
              <a:off x="8166122" y="382301"/>
              <a:ext cx="13277" cy="80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2"/>
                <a:gd name="f4" fmla="val 273"/>
                <a:gd name="f5" fmla="val 63"/>
                <a:gd name="f6" fmla="val 47"/>
                <a:gd name="f7" fmla="val 32"/>
                <a:gd name="f8" fmla="val 7"/>
                <a:gd name="f9" fmla="val 20"/>
                <a:gd name="f10" fmla="val 19"/>
                <a:gd name="f11" fmla="val 44"/>
                <a:gd name="f12" fmla="val 5"/>
                <a:gd name="f13" fmla="val 78"/>
                <a:gd name="f14" fmla="val 28"/>
                <a:gd name="f15" fmla="val 96"/>
                <a:gd name="f16" fmla="val 129"/>
                <a:gd name="f17" fmla="val 182"/>
                <a:gd name="f18" fmla="val 253"/>
                <a:gd name="f19" fmla="val 243"/>
                <a:gd name="f20" fmla="val 381"/>
                <a:gd name="f21" fmla="val 271"/>
                <a:gd name="f22" fmla="val 384"/>
                <a:gd name="f23" fmla="val 389"/>
                <a:gd name="f24" fmla="val 392"/>
                <a:gd name="f25" fmla="val 418"/>
                <a:gd name="f26" fmla="val 440"/>
                <a:gd name="f27" fmla="val 256"/>
                <a:gd name="f28" fmla="val 445"/>
                <a:gd name="f29" fmla="val 230"/>
                <a:gd name="f30" fmla="val 200"/>
                <a:gd name="f31" fmla="val 433"/>
                <a:gd name="f32" fmla="val 172"/>
                <a:gd name="f33" fmla="val 403"/>
                <a:gd name="f34" fmla="val 165"/>
                <a:gd name="f35" fmla="val 291"/>
                <a:gd name="f36" fmla="val 139"/>
                <a:gd name="f37" fmla="val 184"/>
                <a:gd name="f38" fmla="val 86"/>
                <a:gd name="f39" fmla="val 97"/>
                <a:gd name="f40" fmla="val 12"/>
                <a:gd name="f41" fmla="val 87"/>
                <a:gd name="f42" fmla="val 4"/>
                <a:gd name="f43" fmla="val 75"/>
                <a:gd name="f44" fmla="*/ f0 1 452"/>
                <a:gd name="f45" fmla="*/ f1 1 27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52"/>
                <a:gd name="f52" fmla="*/ f49 1 27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52" h="2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4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9" name="Google Shape;5054;p66">
              <a:extLst>
                <a:ext uri="{FF2B5EF4-FFF2-40B4-BE49-F238E27FC236}">
                  <a16:creationId xmlns:a16="http://schemas.microsoft.com/office/drawing/2014/main" id="{4095FC4A-0D6C-4F20-B59A-B6603DA1514F}"/>
                </a:ext>
              </a:extLst>
            </p:cNvPr>
            <p:cNvSpPr/>
            <p:nvPr/>
          </p:nvSpPr>
          <p:spPr>
            <a:xfrm>
              <a:off x="8291797" y="617119"/>
              <a:ext cx="26106" cy="76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9"/>
                <a:gd name="f4" fmla="val 262"/>
                <a:gd name="f5" fmla="val 825"/>
                <a:gd name="f6" fmla="val 1"/>
                <a:gd name="f7" fmla="val 818"/>
                <a:gd name="f8" fmla="val 810"/>
                <a:gd name="f9" fmla="val 2"/>
                <a:gd name="f10" fmla="val 803"/>
                <a:gd name="f11" fmla="val 5"/>
                <a:gd name="f12" fmla="val 581"/>
                <a:gd name="f13" fmla="val 102"/>
                <a:gd name="f14" fmla="val 338"/>
                <a:gd name="f15" fmla="val 152"/>
                <a:gd name="f16" fmla="val 97"/>
                <a:gd name="f17" fmla="val 84"/>
                <a:gd name="f18" fmla="val 71"/>
                <a:gd name="f19" fmla="val 58"/>
                <a:gd name="f20" fmla="val 32"/>
                <a:gd name="f21" fmla="val 157"/>
                <a:gd name="f22" fmla="val 175"/>
                <a:gd name="f23" fmla="val 204"/>
                <a:gd name="f24" fmla="val 237"/>
                <a:gd name="f25" fmla="val 25"/>
                <a:gd name="f26" fmla="val 261"/>
                <a:gd name="f27" fmla="val 55"/>
                <a:gd name="f28" fmla="val 98"/>
                <a:gd name="f29" fmla="val 354"/>
                <a:gd name="f30" fmla="val 612"/>
                <a:gd name="f31" fmla="val 209"/>
                <a:gd name="f32" fmla="val 847"/>
                <a:gd name="f33" fmla="val 108"/>
                <a:gd name="f34" fmla="val 875"/>
                <a:gd name="f35" fmla="val 95"/>
                <a:gd name="f36" fmla="val 888"/>
                <a:gd name="f37" fmla="val 62"/>
                <a:gd name="f38" fmla="val 34"/>
                <a:gd name="f39" fmla="val 866"/>
                <a:gd name="f40" fmla="val 12"/>
                <a:gd name="f41" fmla="val 846"/>
                <a:gd name="f42" fmla="*/ f0 1 889"/>
                <a:gd name="f43" fmla="*/ f1 1 262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89"/>
                <a:gd name="f50" fmla="*/ f47 1 262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89" h="26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5"/>
                    <a:pt x="f19" y="f15"/>
                  </a:cubicBezTo>
                  <a:cubicBezTo>
                    <a:pt x="f20" y="f21"/>
                    <a:pt x="f6" y="f22"/>
                    <a:pt x="f6" y="f23"/>
                  </a:cubicBezTo>
                  <a:cubicBezTo>
                    <a:pt x="f6" y="f24"/>
                    <a:pt x="f25" y="f26"/>
                    <a:pt x="f27" y="f26"/>
                  </a:cubicBezTo>
                  <a:lnTo>
                    <a:pt x="f28" y="f26"/>
                  </a:lnTo>
                  <a:cubicBezTo>
                    <a:pt x="f29" y="f26"/>
                    <a:pt x="f30" y="f31"/>
                    <a:pt x="f32" y="f33"/>
                  </a:cubicBezTo>
                  <a:cubicBezTo>
                    <a:pt x="f34" y="f35"/>
                    <a:pt x="f36" y="f37"/>
                    <a:pt x="f34" y="f38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0" name="Google Shape;5055;p66">
              <a:extLst>
                <a:ext uri="{FF2B5EF4-FFF2-40B4-BE49-F238E27FC236}">
                  <a16:creationId xmlns:a16="http://schemas.microsoft.com/office/drawing/2014/main" id="{6F2708AA-84B1-4B2B-9D10-CE653A3DE5BC}"/>
                </a:ext>
              </a:extLst>
            </p:cNvPr>
            <p:cNvSpPr/>
            <p:nvPr/>
          </p:nvSpPr>
          <p:spPr>
            <a:xfrm>
              <a:off x="8299670" y="603257"/>
              <a:ext cx="14100" cy="58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0"/>
                <a:gd name="f4" fmla="val 198"/>
                <a:gd name="f5" fmla="val 419"/>
                <a:gd name="f6" fmla="val 411"/>
                <a:gd name="f7" fmla="val 404"/>
                <a:gd name="f8" fmla="val 2"/>
                <a:gd name="f9" fmla="val 397"/>
                <a:gd name="f10" fmla="val 4"/>
                <a:gd name="f11" fmla="val 288"/>
                <a:gd name="f12" fmla="val 48"/>
                <a:gd name="f13" fmla="val 172"/>
                <a:gd name="f14" fmla="val 77"/>
                <a:gd name="f15" fmla="val 53"/>
                <a:gd name="f16" fmla="val 87"/>
                <a:gd name="f17" fmla="val 23"/>
                <a:gd name="f18" fmla="val 91"/>
                <a:gd name="f19" fmla="val 1"/>
                <a:gd name="f20" fmla="val 118"/>
                <a:gd name="f21" fmla="val 148"/>
                <a:gd name="f22" fmla="val 8"/>
                <a:gd name="f23" fmla="val 177"/>
                <a:gd name="f24" fmla="val 31"/>
                <a:gd name="f25" fmla="val 59"/>
                <a:gd name="f26" fmla="val 60"/>
                <a:gd name="f27" fmla="val 63"/>
                <a:gd name="f28" fmla="val 62"/>
                <a:gd name="f29" fmla="val 197"/>
                <a:gd name="f30" fmla="val 193"/>
                <a:gd name="f31" fmla="val 185"/>
                <a:gd name="f32" fmla="val 320"/>
                <a:gd name="f33" fmla="val 154"/>
                <a:gd name="f34" fmla="val 438"/>
                <a:gd name="f35" fmla="val 105"/>
                <a:gd name="f36" fmla="val 466"/>
                <a:gd name="f37" fmla="val 94"/>
                <a:gd name="f38" fmla="val 479"/>
                <a:gd name="f39" fmla="val 468"/>
                <a:gd name="f40" fmla="val 34"/>
                <a:gd name="f41" fmla="val 460"/>
                <a:gd name="f42" fmla="val 13"/>
                <a:gd name="f43" fmla="val 441"/>
                <a:gd name="f44" fmla="*/ f0 1 480"/>
                <a:gd name="f45" fmla="*/ f1 1 198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80"/>
                <a:gd name="f52" fmla="*/ f49 1 198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80" h="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4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27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1" name="Google Shape;5056;p66">
              <a:extLst>
                <a:ext uri="{FF2B5EF4-FFF2-40B4-BE49-F238E27FC236}">
                  <a16:creationId xmlns:a16="http://schemas.microsoft.com/office/drawing/2014/main" id="{8530F7E8-37F6-4EC7-BD35-2281F333CFBA}"/>
                </a:ext>
              </a:extLst>
            </p:cNvPr>
            <p:cNvSpPr/>
            <p:nvPr/>
          </p:nvSpPr>
          <p:spPr>
            <a:xfrm>
              <a:off x="8179253" y="478752"/>
              <a:ext cx="29571" cy="60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7"/>
                <a:gd name="f4" fmla="val 2065"/>
                <a:gd name="f5" fmla="val 946"/>
                <a:gd name="f6" fmla="val 932"/>
                <a:gd name="f7" fmla="val 918"/>
                <a:gd name="f8" fmla="val 5"/>
                <a:gd name="f9" fmla="val 908"/>
                <a:gd name="f10" fmla="val 15"/>
                <a:gd name="f11" fmla="val 661"/>
                <a:gd name="f12" fmla="val 242"/>
                <a:gd name="f13" fmla="val 458"/>
                <a:gd name="f14" fmla="val 552"/>
                <a:gd name="f15" fmla="val 305"/>
                <a:gd name="f16" fmla="val 941"/>
                <a:gd name="f17" fmla="val 170"/>
                <a:gd name="f18" fmla="val 1284"/>
                <a:gd name="f19" fmla="val 87"/>
                <a:gd name="f20" fmla="val 1646"/>
                <a:gd name="f21" fmla="val 8"/>
                <a:gd name="f22" fmla="val 1996"/>
                <a:gd name="f23" fmla="val 1"/>
                <a:gd name="f24" fmla="val 2027"/>
                <a:gd name="f25" fmla="val 19"/>
                <a:gd name="f26" fmla="val 2054"/>
                <a:gd name="f27" fmla="val 49"/>
                <a:gd name="f28" fmla="val 2063"/>
                <a:gd name="f29" fmla="val 52"/>
                <a:gd name="f30" fmla="val 2064"/>
                <a:gd name="f31" fmla="val 58"/>
                <a:gd name="f32" fmla="val 62"/>
                <a:gd name="f33" fmla="val 86"/>
                <a:gd name="f34" fmla="val 109"/>
                <a:gd name="f35" fmla="val 2049"/>
                <a:gd name="f36" fmla="val 115"/>
                <a:gd name="f37" fmla="val 2022"/>
                <a:gd name="f38" fmla="val 194"/>
                <a:gd name="f39" fmla="val 1674"/>
                <a:gd name="f40" fmla="val 277"/>
                <a:gd name="f41" fmla="val 1317"/>
                <a:gd name="f42" fmla="val 408"/>
                <a:gd name="f43" fmla="val 982"/>
                <a:gd name="f44" fmla="val 555"/>
                <a:gd name="f45" fmla="val 610"/>
                <a:gd name="f46" fmla="val 748"/>
                <a:gd name="f47" fmla="val 313"/>
                <a:gd name="f48" fmla="val 983"/>
                <a:gd name="f49" fmla="val 96"/>
                <a:gd name="f50" fmla="val 1006"/>
                <a:gd name="f51" fmla="val 75"/>
                <a:gd name="f52" fmla="val 42"/>
                <a:gd name="f53" fmla="val 986"/>
                <a:gd name="f54" fmla="val 18"/>
                <a:gd name="f55" fmla="val 975"/>
                <a:gd name="f56" fmla="val 6"/>
                <a:gd name="f57" fmla="val 960"/>
                <a:gd name="f58" fmla="*/ f0 1 1007"/>
                <a:gd name="f59" fmla="*/ f1 1 206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007"/>
                <a:gd name="f66" fmla="*/ f63 1 206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007" h="206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0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2" name="Google Shape;5057;p66">
              <a:extLst>
                <a:ext uri="{FF2B5EF4-FFF2-40B4-BE49-F238E27FC236}">
                  <a16:creationId xmlns:a16="http://schemas.microsoft.com/office/drawing/2014/main" id="{A627F2D1-6634-447F-81AF-D6C01245D747}"/>
                </a:ext>
              </a:extLst>
            </p:cNvPr>
            <p:cNvSpPr/>
            <p:nvPr/>
          </p:nvSpPr>
          <p:spPr>
            <a:xfrm>
              <a:off x="8201655" y="509887"/>
              <a:ext cx="10634" cy="129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2"/>
                <a:gd name="f4" fmla="val 442"/>
                <a:gd name="f5" fmla="val 298"/>
                <a:gd name="f6" fmla="val 281"/>
                <a:gd name="f7" fmla="val 265"/>
                <a:gd name="f8" fmla="val 8"/>
                <a:gd name="f9" fmla="val 254"/>
                <a:gd name="f10" fmla="val 23"/>
                <a:gd name="f11" fmla="val 19"/>
                <a:gd name="f12" fmla="val 354"/>
                <a:gd name="f13" fmla="val 1"/>
                <a:gd name="f14" fmla="val 379"/>
                <a:gd name="f15" fmla="val 7"/>
                <a:gd name="f16" fmla="val 413"/>
                <a:gd name="f17" fmla="val 31"/>
                <a:gd name="f18" fmla="val 430"/>
                <a:gd name="f19" fmla="val 42"/>
                <a:gd name="f20" fmla="val 438"/>
                <a:gd name="f21" fmla="val 52"/>
                <a:gd name="f22" fmla="val 64"/>
                <a:gd name="f23" fmla="val 79"/>
                <a:gd name="f24" fmla="val 98"/>
                <a:gd name="f25" fmla="val 433"/>
                <a:gd name="f26" fmla="val 108"/>
                <a:gd name="f27" fmla="val 419"/>
                <a:gd name="f28" fmla="val 343"/>
                <a:gd name="f29" fmla="val 87"/>
                <a:gd name="f30" fmla="val 361"/>
                <a:gd name="f31" fmla="val 63"/>
                <a:gd name="f32" fmla="val 356"/>
                <a:gd name="f33" fmla="val 29"/>
                <a:gd name="f34" fmla="val 331"/>
                <a:gd name="f35" fmla="val 10"/>
                <a:gd name="f36" fmla="val 321"/>
                <a:gd name="f37" fmla="val 4"/>
                <a:gd name="f38" fmla="val 309"/>
                <a:gd name="f39" fmla="*/ f0 1 362"/>
                <a:gd name="f40" fmla="*/ f1 1 44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62"/>
                <a:gd name="f47" fmla="*/ f44 1 44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62" h="4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3" name="Google Shape;5058;p66">
              <a:extLst>
                <a:ext uri="{FF2B5EF4-FFF2-40B4-BE49-F238E27FC236}">
                  <a16:creationId xmlns:a16="http://schemas.microsoft.com/office/drawing/2014/main" id="{151F6975-C04D-4088-8E06-0AEC7E8E19FF}"/>
                </a:ext>
              </a:extLst>
            </p:cNvPr>
            <p:cNvSpPr/>
            <p:nvPr/>
          </p:nvSpPr>
          <p:spPr>
            <a:xfrm>
              <a:off x="8282900" y="492413"/>
              <a:ext cx="26819" cy="2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"/>
                <a:gd name="f4" fmla="val 744"/>
                <a:gd name="f5" fmla="val 849"/>
                <a:gd name="f6" fmla="val 837"/>
                <a:gd name="f7" fmla="val 825"/>
                <a:gd name="f8" fmla="val 4"/>
                <a:gd name="f9" fmla="val 815"/>
                <a:gd name="f10" fmla="val 13"/>
                <a:gd name="f11" fmla="val 29"/>
                <a:gd name="f12" fmla="val 647"/>
                <a:gd name="f13" fmla="val 3"/>
                <a:gd name="f14" fmla="val 664"/>
                <a:gd name="f15" fmla="val 1"/>
                <a:gd name="f16" fmla="val 699"/>
                <a:gd name="f17" fmla="val 19"/>
                <a:gd name="f18" fmla="val 724"/>
                <a:gd name="f19" fmla="val 30"/>
                <a:gd name="f20" fmla="val 735"/>
                <a:gd name="f21" fmla="val 46"/>
                <a:gd name="f22" fmla="val 62"/>
                <a:gd name="f23" fmla="val 75"/>
                <a:gd name="f24" fmla="val 87"/>
                <a:gd name="f25" fmla="val 739"/>
                <a:gd name="f26" fmla="val 96"/>
                <a:gd name="f27" fmla="val 732"/>
                <a:gd name="f28" fmla="val 884"/>
                <a:gd name="f29" fmla="val 98"/>
                <a:gd name="f30" fmla="val 908"/>
                <a:gd name="f31" fmla="val 81"/>
                <a:gd name="f32" fmla="val 912"/>
                <a:gd name="f33" fmla="val 892"/>
                <a:gd name="f34" fmla="val 21"/>
                <a:gd name="f35" fmla="val 881"/>
                <a:gd name="f36" fmla="val 8"/>
                <a:gd name="f37" fmla="val 865"/>
                <a:gd name="f38" fmla="*/ f0 1 913"/>
                <a:gd name="f39" fmla="*/ f1 1 744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913"/>
                <a:gd name="f46" fmla="*/ f43 1 744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913" h="7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21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4" name="Google Shape;5059;p66">
              <a:extLst>
                <a:ext uri="{FF2B5EF4-FFF2-40B4-BE49-F238E27FC236}">
                  <a16:creationId xmlns:a16="http://schemas.microsoft.com/office/drawing/2014/main" id="{47412FB4-C14D-4C1B-9EEE-1BEB31BB09D1}"/>
                </a:ext>
              </a:extLst>
            </p:cNvPr>
            <p:cNvSpPr/>
            <p:nvPr/>
          </p:nvSpPr>
          <p:spPr>
            <a:xfrm>
              <a:off x="8718657" y="545832"/>
              <a:ext cx="7543" cy="358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7"/>
                <a:gd name="f4" fmla="val 1221"/>
                <a:gd name="f5" fmla="val 61"/>
                <a:gd name="f6" fmla="val 1"/>
                <a:gd name="f7" fmla="val 56"/>
                <a:gd name="f8" fmla="val 52"/>
                <a:gd name="f9" fmla="val 47"/>
                <a:gd name="f10" fmla="val 3"/>
                <a:gd name="f11" fmla="val 17"/>
                <a:gd name="f12" fmla="val 11"/>
                <a:gd name="f13" fmla="val 42"/>
                <a:gd name="f14" fmla="val 7"/>
                <a:gd name="f15" fmla="val 71"/>
                <a:gd name="f16" fmla="val 104"/>
                <a:gd name="f17" fmla="val 427"/>
                <a:gd name="f18" fmla="val 147"/>
                <a:gd name="f19" fmla="val 794"/>
                <a:gd name="f20" fmla="val 134"/>
                <a:gd name="f21" fmla="val 1163"/>
                <a:gd name="f22" fmla="val 1193"/>
                <a:gd name="f23" fmla="val 157"/>
                <a:gd name="f24" fmla="val 1219"/>
                <a:gd name="f25" fmla="val 189"/>
                <a:gd name="f26" fmla="val 1220"/>
                <a:gd name="f27" fmla="val 219"/>
                <a:gd name="f28" fmla="val 245"/>
                <a:gd name="f29" fmla="val 1195"/>
                <a:gd name="f30" fmla="val 1166"/>
                <a:gd name="f31" fmla="val 256"/>
                <a:gd name="f32" fmla="val 787"/>
                <a:gd name="f33" fmla="val 212"/>
                <a:gd name="f34" fmla="val 408"/>
                <a:gd name="f35" fmla="val 114"/>
                <a:gd name="f36" fmla="val 41"/>
                <a:gd name="f37" fmla="val 107"/>
                <a:gd name="f38" fmla="val 16"/>
                <a:gd name="f39" fmla="val 85"/>
                <a:gd name="f40" fmla="*/ f0 1 257"/>
                <a:gd name="f41" fmla="*/ f1 1 122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57"/>
                <a:gd name="f48" fmla="*/ f45 1 122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57" h="122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0" y="f22"/>
                    <a:pt x="f23" y="f24"/>
                    <a:pt x="f25" y="f26"/>
                  </a:cubicBezTo>
                  <a:cubicBezTo>
                    <a:pt x="f27" y="f26"/>
                    <a:pt x="f28" y="f29"/>
                    <a:pt x="f28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5" name="Google Shape;5060;p66">
              <a:extLst>
                <a:ext uri="{FF2B5EF4-FFF2-40B4-BE49-F238E27FC236}">
                  <a16:creationId xmlns:a16="http://schemas.microsoft.com/office/drawing/2014/main" id="{42920FF2-254E-4E9A-BE9B-1716A97CD78F}"/>
                </a:ext>
              </a:extLst>
            </p:cNvPr>
            <p:cNvSpPr/>
            <p:nvPr/>
          </p:nvSpPr>
          <p:spPr>
            <a:xfrm>
              <a:off x="8706441" y="569890"/>
              <a:ext cx="3995" cy="126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6"/>
                <a:gd name="f4" fmla="val 429"/>
                <a:gd name="f5" fmla="val 64"/>
                <a:gd name="f6" fmla="val 61"/>
                <a:gd name="f7" fmla="val 58"/>
                <a:gd name="f8" fmla="val 1"/>
                <a:gd name="f9" fmla="val 56"/>
                <a:gd name="f10" fmla="val 24"/>
                <a:gd name="f11" fmla="val 4"/>
                <a:gd name="f12" fmla="val 3"/>
                <a:gd name="f13" fmla="val 32"/>
                <a:gd name="f14" fmla="val 9"/>
                <a:gd name="f15" fmla="val 162"/>
                <a:gd name="f16" fmla="val 23"/>
                <a:gd name="f17" fmla="val 264"/>
                <a:gd name="f18" fmla="val 6"/>
                <a:gd name="f19" fmla="val 364"/>
                <a:gd name="f20" fmla="val 394"/>
                <a:gd name="f21" fmla="val 20"/>
                <a:gd name="f22" fmla="val 423"/>
                <a:gd name="f23" fmla="val 50"/>
                <a:gd name="f24" fmla="val 428"/>
                <a:gd name="f25" fmla="val 59"/>
                <a:gd name="f26" fmla="val 86"/>
                <a:gd name="f27" fmla="val 108"/>
                <a:gd name="f28" fmla="val 408"/>
                <a:gd name="f29" fmla="val 114"/>
                <a:gd name="f30" fmla="val 386"/>
                <a:gd name="f31" fmla="val 134"/>
                <a:gd name="f32" fmla="val 273"/>
                <a:gd name="f33" fmla="val 159"/>
                <a:gd name="f34" fmla="val 117"/>
                <a:gd name="f35" fmla="val 47"/>
                <a:gd name="f36" fmla="val 113"/>
                <a:gd name="f37" fmla="val 19"/>
                <a:gd name="f38" fmla="val 89"/>
                <a:gd name="f39" fmla="*/ f0 1 136"/>
                <a:gd name="f40" fmla="*/ f1 1 429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136"/>
                <a:gd name="f47" fmla="*/ f44 1 429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36" h="429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5"/>
                  </a:cubicBezTo>
                  <a:cubicBezTo>
                    <a:pt x="f10" y="f15"/>
                    <a:pt x="f16" y="f17"/>
                    <a:pt x="f18" y="f19"/>
                  </a:cubicBezTo>
                  <a:cubicBezTo>
                    <a:pt x="f2" y="f20"/>
                    <a:pt x="f21" y="f22"/>
                    <a:pt x="f23" y="f24"/>
                  </a:cubicBezTo>
                  <a:lnTo>
                    <a:pt x="f25" y="f24"/>
                  </a:ln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6" name="Google Shape;5061;p66">
              <a:extLst>
                <a:ext uri="{FF2B5EF4-FFF2-40B4-BE49-F238E27FC236}">
                  <a16:creationId xmlns:a16="http://schemas.microsoft.com/office/drawing/2014/main" id="{6B9D3FE3-AFAD-4A17-A473-AAAF722FF424}"/>
                </a:ext>
              </a:extLst>
            </p:cNvPr>
            <p:cNvSpPr/>
            <p:nvPr/>
          </p:nvSpPr>
          <p:spPr>
            <a:xfrm>
              <a:off x="8574978" y="655149"/>
              <a:ext cx="43818" cy="327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2"/>
                <a:gd name="f4" fmla="val 1116"/>
                <a:gd name="f5" fmla="val 61"/>
                <a:gd name="f6" fmla="val 47"/>
                <a:gd name="f7" fmla="val 32"/>
                <a:gd name="f8" fmla="val 5"/>
                <a:gd name="f9" fmla="val 22"/>
                <a:gd name="f10" fmla="val 16"/>
                <a:gd name="f11" fmla="val 37"/>
                <a:gd name="f12" fmla="val 73"/>
                <a:gd name="f13" fmla="val 94"/>
                <a:gd name="f14" fmla="val 425"/>
                <a:gd name="f15" fmla="val 507"/>
                <a:gd name="f16" fmla="val 889"/>
                <a:gd name="f17" fmla="val 849"/>
                <a:gd name="f18" fmla="val 1403"/>
                <a:gd name="f19" fmla="val 1110"/>
                <a:gd name="f20" fmla="val 1410"/>
                <a:gd name="f21" fmla="val 1114"/>
                <a:gd name="f22" fmla="val 1420"/>
                <a:gd name="f23" fmla="val 1115"/>
                <a:gd name="f24" fmla="val 1429"/>
                <a:gd name="f25" fmla="val 1449"/>
                <a:gd name="f26" fmla="val 1467"/>
                <a:gd name="f27" fmla="val 1105"/>
                <a:gd name="f28" fmla="val 1477"/>
                <a:gd name="f29" fmla="val 1084"/>
                <a:gd name="f30" fmla="val 1491"/>
                <a:gd name="f31" fmla="val 1057"/>
                <a:gd name="f32" fmla="val 1480"/>
                <a:gd name="f33" fmla="val 1024"/>
                <a:gd name="f34" fmla="val 1453"/>
                <a:gd name="f35" fmla="val 1010"/>
                <a:gd name="f36" fmla="val 949"/>
                <a:gd name="f37" fmla="val 754"/>
                <a:gd name="f38" fmla="val 496"/>
                <a:gd name="f39" fmla="val 419"/>
                <a:gd name="f40" fmla="val 100"/>
                <a:gd name="f41" fmla="val 89"/>
                <a:gd name="f42" fmla="val 75"/>
                <a:gd name="f43" fmla="*/ f0 1 1492"/>
                <a:gd name="f44" fmla="*/ f1 1 1116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492"/>
                <a:gd name="f51" fmla="*/ f48 1 1116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492" h="111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2" y="f12"/>
                    <a:pt x="f9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10"/>
                  </a:cubicBezTo>
                  <a:cubicBezTo>
                    <a:pt x="f41" y="f8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7" name="Google Shape;5062;p66">
              <a:extLst>
                <a:ext uri="{FF2B5EF4-FFF2-40B4-BE49-F238E27FC236}">
                  <a16:creationId xmlns:a16="http://schemas.microsoft.com/office/drawing/2014/main" id="{48404F04-7DA4-4949-B882-0BE3BC8AD045}"/>
                </a:ext>
              </a:extLst>
            </p:cNvPr>
            <p:cNvSpPr/>
            <p:nvPr/>
          </p:nvSpPr>
          <p:spPr>
            <a:xfrm>
              <a:off x="8583911" y="647395"/>
              <a:ext cx="16267" cy="146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"/>
                <a:gd name="f4" fmla="val 498"/>
                <a:gd name="f5" fmla="val 62"/>
                <a:gd name="f6" fmla="val 1"/>
                <a:gd name="f7" fmla="val 50"/>
                <a:gd name="f8" fmla="val 37"/>
                <a:gd name="f9" fmla="val 5"/>
                <a:gd name="f10" fmla="val 27"/>
                <a:gd name="f11" fmla="val 14"/>
                <a:gd name="f12" fmla="val 2"/>
                <a:gd name="f13" fmla="val 34"/>
                <a:gd name="f14" fmla="val 68"/>
                <a:gd name="f15" fmla="val 21"/>
                <a:gd name="f16" fmla="val 91"/>
                <a:gd name="f17" fmla="val 151"/>
                <a:gd name="f18" fmla="val 239"/>
                <a:gd name="f19" fmla="val 299"/>
                <a:gd name="f20" fmla="val 373"/>
                <a:gd name="f21" fmla="val 458"/>
                <a:gd name="f22" fmla="val 488"/>
                <a:gd name="f23" fmla="val 468"/>
                <a:gd name="f24" fmla="val 495"/>
                <a:gd name="f25" fmla="val 479"/>
                <a:gd name="f26" fmla="val 491"/>
                <a:gd name="f27" fmla="val 507"/>
                <a:gd name="f28" fmla="val 525"/>
                <a:gd name="f29" fmla="val 535"/>
                <a:gd name="f30" fmla="val 477"/>
                <a:gd name="f31" fmla="val 452"/>
                <a:gd name="f32" fmla="val 548"/>
                <a:gd name="f33" fmla="val 418"/>
                <a:gd name="f34" fmla="val 522"/>
                <a:gd name="f35" fmla="val 401"/>
                <a:gd name="f36" fmla="val 368"/>
                <a:gd name="f37" fmla="val 289"/>
                <a:gd name="f38" fmla="val 227"/>
                <a:gd name="f39" fmla="val 162"/>
                <a:gd name="f40" fmla="val 102"/>
                <a:gd name="f41" fmla="val 19"/>
                <a:gd name="f42" fmla="val 92"/>
                <a:gd name="f43" fmla="val 7"/>
                <a:gd name="f44" fmla="val 77"/>
                <a:gd name="f45" fmla="*/ f0 1 554"/>
                <a:gd name="f46" fmla="*/ f1 1 49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554"/>
                <a:gd name="f53" fmla="*/ f50 1 49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554" h="4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6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8" name="Google Shape;5063;p66">
              <a:extLst>
                <a:ext uri="{FF2B5EF4-FFF2-40B4-BE49-F238E27FC236}">
                  <a16:creationId xmlns:a16="http://schemas.microsoft.com/office/drawing/2014/main" id="{0012289A-EFDC-4EE9-BAEC-CE02A1C13455}"/>
                </a:ext>
              </a:extLst>
            </p:cNvPr>
            <p:cNvSpPr/>
            <p:nvPr/>
          </p:nvSpPr>
          <p:spPr>
            <a:xfrm>
              <a:off x="8578269" y="539377"/>
              <a:ext cx="71807" cy="867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45"/>
                <a:gd name="f4" fmla="val 2955"/>
                <a:gd name="f5" fmla="val 63"/>
                <a:gd name="f6" fmla="val 1"/>
                <a:gd name="f7" fmla="val 53"/>
                <a:gd name="f8" fmla="val 43"/>
                <a:gd name="f9" fmla="val 4"/>
                <a:gd name="f10" fmla="val 33"/>
                <a:gd name="f11" fmla="val 10"/>
                <a:gd name="f12" fmla="val 8"/>
                <a:gd name="f13" fmla="val 29"/>
                <a:gd name="f14" fmla="val 62"/>
                <a:gd name="f15" fmla="val 19"/>
                <a:gd name="f16" fmla="val 87"/>
                <a:gd name="f17" fmla="val 333"/>
                <a:gd name="f18" fmla="val 556"/>
                <a:gd name="f19" fmla="val 721"/>
                <a:gd name="f20" fmla="val 976"/>
                <a:gd name="f21" fmla="val 1099"/>
                <a:gd name="f22" fmla="val 1383"/>
                <a:gd name="f23" fmla="val 1543"/>
                <a:gd name="f24" fmla="val 1862"/>
                <a:gd name="f25" fmla="val 2002"/>
                <a:gd name="f26" fmla="val 2357"/>
                <a:gd name="f27" fmla="val 2333"/>
                <a:gd name="f28" fmla="val 2927"/>
                <a:gd name="f29" fmla="val 2343"/>
                <a:gd name="f30" fmla="val 2944"/>
                <a:gd name="f31" fmla="val 2362"/>
                <a:gd name="f32" fmla="val 2954"/>
                <a:gd name="f33" fmla="val 2380"/>
                <a:gd name="f34" fmla="val 2390"/>
                <a:gd name="f35" fmla="val 2400"/>
                <a:gd name="f36" fmla="val 2951"/>
                <a:gd name="f37" fmla="val 2409"/>
                <a:gd name="f38" fmla="val 2436"/>
                <a:gd name="f39" fmla="val 2928"/>
                <a:gd name="f40" fmla="val 2897"/>
                <a:gd name="f41" fmla="val 2429"/>
                <a:gd name="f42" fmla="val 2870"/>
                <a:gd name="f43" fmla="val 2091"/>
                <a:gd name="f44" fmla="val 2289"/>
                <a:gd name="f45" fmla="val 1629"/>
                <a:gd name="f46" fmla="val 1789"/>
                <a:gd name="f47" fmla="val 1181"/>
                <a:gd name="f48" fmla="val 1306"/>
                <a:gd name="f49" fmla="val 805"/>
                <a:gd name="f50" fmla="val 903"/>
                <a:gd name="f51" fmla="val 419"/>
                <a:gd name="f52" fmla="val 486"/>
                <a:gd name="f53" fmla="val 109"/>
                <a:gd name="f54" fmla="val 25"/>
                <a:gd name="f55" fmla="val 98"/>
                <a:gd name="f56" fmla="val 9"/>
                <a:gd name="f57" fmla="val 81"/>
                <a:gd name="f58" fmla="*/ f0 1 2445"/>
                <a:gd name="f59" fmla="*/ f1 1 295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2445"/>
                <a:gd name="f66" fmla="*/ f63 1 295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2445" h="29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0"/>
                  </a:cubicBezTo>
                  <a:cubicBezTo>
                    <a:pt x="f38" y="f39"/>
                    <a:pt x="f3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9" name="Google Shape;5064;p66">
              <a:extLst>
                <a:ext uri="{FF2B5EF4-FFF2-40B4-BE49-F238E27FC236}">
                  <a16:creationId xmlns:a16="http://schemas.microsoft.com/office/drawing/2014/main" id="{9DAC14B5-26C3-466B-849B-269BDFC5FE74}"/>
                </a:ext>
              </a:extLst>
            </p:cNvPr>
            <p:cNvSpPr/>
            <p:nvPr/>
          </p:nvSpPr>
          <p:spPr>
            <a:xfrm>
              <a:off x="8566108" y="507363"/>
              <a:ext cx="76096" cy="639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91"/>
                <a:gd name="f4" fmla="val 2176"/>
                <a:gd name="f5" fmla="val 62"/>
                <a:gd name="f6" fmla="val 46"/>
                <a:gd name="f7" fmla="val 31"/>
                <a:gd name="f8" fmla="val 7"/>
                <a:gd name="f9" fmla="val 20"/>
                <a:gd name="f10" fmla="val 21"/>
                <a:gd name="f11" fmla="val 44"/>
                <a:gd name="f12" fmla="val 3"/>
                <a:gd name="f13" fmla="val 78"/>
                <a:gd name="f14" fmla="val 27"/>
                <a:gd name="f15" fmla="val 96"/>
                <a:gd name="f16" fmla="val 2494"/>
                <a:gd name="f17" fmla="val 2164"/>
                <a:gd name="f18" fmla="val 2505"/>
                <a:gd name="f19" fmla="val 2173"/>
                <a:gd name="f20" fmla="val 2517"/>
                <a:gd name="f21" fmla="val 2530"/>
                <a:gd name="f22" fmla="val 2545"/>
                <a:gd name="f23" fmla="val 2562"/>
                <a:gd name="f24" fmla="val 2168"/>
                <a:gd name="f25" fmla="val 2571"/>
                <a:gd name="f26" fmla="val 2157"/>
                <a:gd name="f27" fmla="val 2133"/>
                <a:gd name="f28" fmla="val 2587"/>
                <a:gd name="f29" fmla="val 2099"/>
                <a:gd name="f30" fmla="val 2564"/>
                <a:gd name="f31" fmla="val 2080"/>
                <a:gd name="f32" fmla="val 12"/>
                <a:gd name="f33" fmla="val 86"/>
                <a:gd name="f34" fmla="val 4"/>
                <a:gd name="f35" fmla="val 74"/>
                <a:gd name="f36" fmla="*/ f0 1 2591"/>
                <a:gd name="f37" fmla="*/ f1 1 217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591"/>
                <a:gd name="f44" fmla="*/ f41 1 217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591" h="2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15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0" name="Google Shape;5065;p66">
              <a:extLst>
                <a:ext uri="{FF2B5EF4-FFF2-40B4-BE49-F238E27FC236}">
                  <a16:creationId xmlns:a16="http://schemas.microsoft.com/office/drawing/2014/main" id="{32609F1D-57EF-4992-AA9E-DCA361BA1260}"/>
                </a:ext>
              </a:extLst>
            </p:cNvPr>
            <p:cNvSpPr/>
            <p:nvPr/>
          </p:nvSpPr>
          <p:spPr>
            <a:xfrm>
              <a:off x="8585347" y="581165"/>
              <a:ext cx="13569" cy="161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2"/>
                <a:gd name="f4" fmla="val 549"/>
                <a:gd name="f5" fmla="val 61"/>
                <a:gd name="f6" fmla="val 1"/>
                <a:gd name="f7" fmla="val 49"/>
                <a:gd name="f8" fmla="val 37"/>
                <a:gd name="f9" fmla="val 4"/>
                <a:gd name="f10" fmla="val 27"/>
                <a:gd name="f11" fmla="val 11"/>
                <a:gd name="f12" fmla="val 3"/>
                <a:gd name="f13" fmla="val 30"/>
                <a:gd name="f14" fmla="val 66"/>
                <a:gd name="f15" fmla="val 18"/>
                <a:gd name="f16" fmla="val 88"/>
                <a:gd name="f17" fmla="val 358"/>
                <a:gd name="f18" fmla="val 527"/>
                <a:gd name="f19" fmla="val 369"/>
                <a:gd name="f20" fmla="val 541"/>
                <a:gd name="f21" fmla="val 385"/>
                <a:gd name="f22" fmla="val 548"/>
                <a:gd name="f23" fmla="val 401"/>
                <a:gd name="f24" fmla="val 413"/>
                <a:gd name="f25" fmla="val 423"/>
                <a:gd name="f26" fmla="val 543"/>
                <a:gd name="f27" fmla="val 435"/>
                <a:gd name="f28" fmla="val 536"/>
                <a:gd name="f29" fmla="val 458"/>
                <a:gd name="f30" fmla="val 517"/>
                <a:gd name="f31" fmla="val 481"/>
                <a:gd name="f32" fmla="val 443"/>
                <a:gd name="f33" fmla="val 459"/>
                <a:gd name="f34" fmla="val 103"/>
                <a:gd name="f35" fmla="val 21"/>
                <a:gd name="f36" fmla="val 93"/>
                <a:gd name="f37" fmla="val 7"/>
                <a:gd name="f38" fmla="val 77"/>
                <a:gd name="f39" fmla="*/ f0 1 462"/>
                <a:gd name="f40" fmla="*/ f1 1 549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62"/>
                <a:gd name="f47" fmla="*/ f44 1 549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62" h="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1" name="Google Shape;5066;p66">
              <a:extLst>
                <a:ext uri="{FF2B5EF4-FFF2-40B4-BE49-F238E27FC236}">
                  <a16:creationId xmlns:a16="http://schemas.microsoft.com/office/drawing/2014/main" id="{20AFDC21-3D74-4710-B0FE-ED317EF45281}"/>
                </a:ext>
              </a:extLst>
            </p:cNvPr>
            <p:cNvSpPr/>
            <p:nvPr/>
          </p:nvSpPr>
          <p:spPr>
            <a:xfrm>
              <a:off x="8592635" y="323304"/>
              <a:ext cx="200628" cy="335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1"/>
                <a:gd name="f4" fmla="val 1143"/>
                <a:gd name="f5" fmla="val 3875"/>
                <a:gd name="f6" fmla="val 1"/>
                <a:gd name="f7" fmla="val 3304"/>
                <a:gd name="f8" fmla="val 2676"/>
                <a:gd name="f9" fmla="val 81"/>
                <a:gd name="f10" fmla="val 1916"/>
                <a:gd name="f11" fmla="val 247"/>
                <a:gd name="f12" fmla="val 1322"/>
                <a:gd name="f13" fmla="val 375"/>
                <a:gd name="f14" fmla="val 637"/>
                <a:gd name="f15" fmla="val 557"/>
                <a:gd name="f16" fmla="val 36"/>
                <a:gd name="f17" fmla="val 915"/>
                <a:gd name="f18" fmla="val 9"/>
                <a:gd name="f19" fmla="val 930"/>
                <a:gd name="f20" fmla="val 963"/>
                <a:gd name="f21" fmla="val 16"/>
                <a:gd name="f22" fmla="val 990"/>
                <a:gd name="f23" fmla="val 26"/>
                <a:gd name="f24" fmla="val 1007"/>
                <a:gd name="f25" fmla="val 44"/>
                <a:gd name="f26" fmla="val 1017"/>
                <a:gd name="f27" fmla="val 62"/>
                <a:gd name="f28" fmla="val 72"/>
                <a:gd name="f29" fmla="val 1015"/>
                <a:gd name="f30" fmla="val 90"/>
                <a:gd name="f31" fmla="val 1009"/>
                <a:gd name="f32" fmla="val 680"/>
                <a:gd name="f33" fmla="val 658"/>
                <a:gd name="f34" fmla="val 1355"/>
                <a:gd name="f35" fmla="val 482"/>
                <a:gd name="f36" fmla="val 1938"/>
                <a:gd name="f37" fmla="val 354"/>
                <a:gd name="f38" fmla="val 2692"/>
                <a:gd name="f39" fmla="val 189"/>
                <a:gd name="f40" fmla="val 3312"/>
                <a:gd name="f41" fmla="val 109"/>
                <a:gd name="f42" fmla="val 3874"/>
                <a:gd name="f43" fmla="val 4076"/>
                <a:gd name="f44" fmla="val 4270"/>
                <a:gd name="f45" fmla="val 120"/>
                <a:gd name="f46" fmla="val 4461"/>
                <a:gd name="f47" fmla="val 140"/>
                <a:gd name="f48" fmla="val 5372"/>
                <a:gd name="f49" fmla="val 237"/>
                <a:gd name="f50" fmla="val 6181"/>
                <a:gd name="f51" fmla="val 587"/>
                <a:gd name="f52" fmla="val 6732"/>
                <a:gd name="f53" fmla="val 1127"/>
                <a:gd name="f54" fmla="val 6743"/>
                <a:gd name="f55" fmla="val 1137"/>
                <a:gd name="f56" fmla="val 6758"/>
                <a:gd name="f57" fmla="val 6772"/>
                <a:gd name="f58" fmla="val 6786"/>
                <a:gd name="f59" fmla="val 6800"/>
                <a:gd name="f60" fmla="val 1135"/>
                <a:gd name="f61" fmla="val 6809"/>
                <a:gd name="f62" fmla="val 6830"/>
                <a:gd name="f63" fmla="val 1104"/>
                <a:gd name="f64" fmla="val 1070"/>
                <a:gd name="f65" fmla="val 1049"/>
                <a:gd name="f66" fmla="val 6238"/>
                <a:gd name="f67" fmla="val 492"/>
                <a:gd name="f68" fmla="val 5408"/>
                <a:gd name="f69" fmla="val 130"/>
                <a:gd name="f70" fmla="val 4472"/>
                <a:gd name="f71" fmla="val 32"/>
                <a:gd name="f72" fmla="val 4278"/>
                <a:gd name="f73" fmla="val 11"/>
                <a:gd name="f74" fmla="val 4080"/>
                <a:gd name="f75" fmla="*/ f0 1 6831"/>
                <a:gd name="f76" fmla="*/ f1 1 1143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6831"/>
                <a:gd name="f83" fmla="*/ f80 1 1143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6831" h="11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9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4"/>
                    <a:pt x="f57" y="f4"/>
                  </a:cubicBezTo>
                  <a:cubicBezTo>
                    <a:pt x="f58" y="f4"/>
                    <a:pt x="f59" y="f60"/>
                    <a:pt x="f61" y="f53"/>
                  </a:cubicBezTo>
                  <a:cubicBezTo>
                    <a:pt x="f62" y="f63"/>
                    <a:pt x="f62" y="f64"/>
                    <a:pt x="f61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2" name="Google Shape;5067;p66">
              <a:extLst>
                <a:ext uri="{FF2B5EF4-FFF2-40B4-BE49-F238E27FC236}">
                  <a16:creationId xmlns:a16="http://schemas.microsoft.com/office/drawing/2014/main" id="{2C71A59B-C0B0-44BA-8F31-4BBB99AA3077}"/>
                </a:ext>
              </a:extLst>
            </p:cNvPr>
            <p:cNvSpPr/>
            <p:nvPr/>
          </p:nvSpPr>
          <p:spPr>
            <a:xfrm>
              <a:off x="8637010" y="345213"/>
              <a:ext cx="87142" cy="10570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967"/>
                <a:gd name="f5" fmla="val 1880"/>
                <a:gd name="f6" fmla="val 1299"/>
                <a:gd name="f7" fmla="val 695"/>
                <a:gd name="f8" fmla="val 114"/>
                <a:gd name="f9" fmla="val 50"/>
                <a:gd name="f10" fmla="val 251"/>
                <a:gd name="f11" fmla="val 20"/>
                <a:gd name="f12" fmla="val 257"/>
                <a:gd name="f13" fmla="val 287"/>
                <a:gd name="f14" fmla="val 7"/>
                <a:gd name="f15" fmla="val 317"/>
                <a:gd name="f16" fmla="val 13"/>
                <a:gd name="f17" fmla="val 341"/>
                <a:gd name="f18" fmla="val 36"/>
                <a:gd name="f19" fmla="val 60"/>
                <a:gd name="f20" fmla="val 66"/>
                <a:gd name="f21" fmla="val 70"/>
                <a:gd name="f22" fmla="val 71"/>
                <a:gd name="f23" fmla="val 358"/>
                <a:gd name="f24" fmla="val 709"/>
                <a:gd name="f25" fmla="val 222"/>
                <a:gd name="f26" fmla="val 1306"/>
                <a:gd name="f27" fmla="val 110"/>
                <a:gd name="f28" fmla="val 1878"/>
                <a:gd name="f29" fmla="val 2224"/>
                <a:gd name="f30" fmla="val 2560"/>
                <a:gd name="f31" fmla="val 151"/>
                <a:gd name="f32" fmla="val 2890"/>
                <a:gd name="f33" fmla="val 253"/>
                <a:gd name="f34" fmla="val 2896"/>
                <a:gd name="f35" fmla="val 255"/>
                <a:gd name="f36" fmla="val 2901"/>
                <a:gd name="f37" fmla="val 256"/>
                <a:gd name="f38" fmla="val 2907"/>
                <a:gd name="f39" fmla="val 2931"/>
                <a:gd name="f40" fmla="val 2951"/>
                <a:gd name="f41" fmla="val 240"/>
                <a:gd name="f42" fmla="val 2958"/>
                <a:gd name="f43" fmla="val 217"/>
                <a:gd name="f44" fmla="val 189"/>
                <a:gd name="f45" fmla="val 159"/>
                <a:gd name="f46" fmla="val 2923"/>
                <a:gd name="f47" fmla="val 149"/>
                <a:gd name="f48" fmla="val 2581"/>
                <a:gd name="f49" fmla="val 43"/>
                <a:gd name="f50" fmla="val 2235"/>
                <a:gd name="f51" fmla="*/ f1 1 2967"/>
                <a:gd name="f52" fmla="*/ f2 1 360"/>
                <a:gd name="f53" fmla="val f3"/>
                <a:gd name="f54" fmla="val f4"/>
                <a:gd name="f55" fmla="val f0"/>
                <a:gd name="f56" fmla="+- f55 0 f53"/>
                <a:gd name="f57" fmla="+- f54 0 f53"/>
                <a:gd name="f58" fmla="*/ f57 1 2967"/>
                <a:gd name="f59" fmla="*/ f56 1 360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2967" h="360">
                  <a:moveTo>
                    <a:pt x="f5" y="f3"/>
                  </a:moveTo>
                  <a:cubicBezTo>
                    <a:pt x="f6" y="f3"/>
                    <a:pt x="f7" y="f8"/>
                    <a:pt x="f9" y="f10"/>
                  </a:cubicBezTo>
                  <a:cubicBezTo>
                    <a:pt x="f11" y="f12"/>
                    <a:pt x="f3" y="f13"/>
                    <a:pt x="f14" y="f15"/>
                  </a:cubicBezTo>
                  <a:cubicBezTo>
                    <a:pt x="f16" y="f17"/>
                    <a:pt x="f18" y="f0"/>
                    <a:pt x="f19" y="f0"/>
                  </a:cubicBezTo>
                  <a:cubicBezTo>
                    <a:pt x="f20" y="f0"/>
                    <a:pt x="f21" y="f0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" y="f44"/>
                    <a:pt x="f40" y="f45"/>
                    <a:pt x="f46" y="f47"/>
                  </a:cubicBezTo>
                  <a:cubicBezTo>
                    <a:pt x="f48" y="f49"/>
                    <a:pt x="f50" y="f3"/>
                    <a:pt x="f5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3" name="Google Shape;5068;p66">
              <a:extLst>
                <a:ext uri="{FF2B5EF4-FFF2-40B4-BE49-F238E27FC236}">
                  <a16:creationId xmlns:a16="http://schemas.microsoft.com/office/drawing/2014/main" id="{5F636D98-B9F5-4FF3-8FCC-F7851BBA0A38}"/>
                </a:ext>
              </a:extLst>
            </p:cNvPr>
            <p:cNvSpPr/>
            <p:nvPr/>
          </p:nvSpPr>
          <p:spPr>
            <a:xfrm>
              <a:off x="8546905" y="449738"/>
              <a:ext cx="166320" cy="64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3"/>
                <a:gd name="f4" fmla="val 2186"/>
                <a:gd name="f5" fmla="val 62"/>
                <a:gd name="f6" fmla="val 45"/>
                <a:gd name="f7" fmla="val 29"/>
                <a:gd name="f8" fmla="val 8"/>
                <a:gd name="f9" fmla="val 18"/>
                <a:gd name="f10" fmla="val 22"/>
                <a:gd name="f11" fmla="val 1"/>
                <a:gd name="f12" fmla="val 46"/>
                <a:gd name="f13" fmla="val 5"/>
                <a:gd name="f14" fmla="val 82"/>
                <a:gd name="f15" fmla="val 99"/>
                <a:gd name="f16" fmla="val 1628"/>
                <a:gd name="f17" fmla="val 1301"/>
                <a:gd name="f18" fmla="val 3608"/>
                <a:gd name="f19" fmla="val 2043"/>
                <a:gd name="f20" fmla="val 5603"/>
                <a:gd name="f21" fmla="val 2185"/>
                <a:gd name="f22" fmla="val 5606"/>
                <a:gd name="f23" fmla="val 5634"/>
                <a:gd name="f24" fmla="val 5659"/>
                <a:gd name="f25" fmla="val 2164"/>
                <a:gd name="f26" fmla="val 5662"/>
                <a:gd name="f27" fmla="val 2135"/>
                <a:gd name="f28" fmla="val 2105"/>
                <a:gd name="f29" fmla="val 5640"/>
                <a:gd name="f30" fmla="val 2078"/>
                <a:gd name="f31" fmla="val 5610"/>
                <a:gd name="f32" fmla="val 2077"/>
                <a:gd name="f33" fmla="val 3635"/>
                <a:gd name="f34" fmla="val 1934"/>
                <a:gd name="f35" fmla="val 1677"/>
                <a:gd name="f36" fmla="val 1201"/>
                <a:gd name="f37" fmla="val 95"/>
                <a:gd name="f38" fmla="val 12"/>
                <a:gd name="f39" fmla="val 85"/>
                <a:gd name="f40" fmla="val 4"/>
                <a:gd name="f41" fmla="val 73"/>
                <a:gd name="f42" fmla="*/ f0 1 5663"/>
                <a:gd name="f43" fmla="*/ f1 1 218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5663"/>
                <a:gd name="f50" fmla="*/ f47 1 218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5663" h="218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7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22" y="f21"/>
                  </a:lnTo>
                  <a:cubicBezTo>
                    <a:pt x="f23" y="f21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4" name="Google Shape;5069;p66">
              <a:extLst>
                <a:ext uri="{FF2B5EF4-FFF2-40B4-BE49-F238E27FC236}">
                  <a16:creationId xmlns:a16="http://schemas.microsoft.com/office/drawing/2014/main" id="{5EFA3F4F-5BAE-48D4-A40D-B4D9EF189D14}"/>
                </a:ext>
              </a:extLst>
            </p:cNvPr>
            <p:cNvSpPr/>
            <p:nvPr/>
          </p:nvSpPr>
          <p:spPr>
            <a:xfrm>
              <a:off x="8581122" y="455727"/>
              <a:ext cx="76187" cy="342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94"/>
                <a:gd name="f4" fmla="val 1166"/>
                <a:gd name="f5" fmla="val 63"/>
                <a:gd name="f6" fmla="val 1"/>
                <a:gd name="f7" fmla="val 42"/>
                <a:gd name="f8" fmla="val 21"/>
                <a:gd name="f9" fmla="val 13"/>
                <a:gd name="f10" fmla="val 12"/>
                <a:gd name="f11" fmla="val 32"/>
                <a:gd name="f12" fmla="val 60"/>
                <a:gd name="f13" fmla="val 93"/>
                <a:gd name="f14" fmla="val 39"/>
                <a:gd name="f15" fmla="val 106"/>
                <a:gd name="f16" fmla="val 848"/>
                <a:gd name="f17" fmla="val 483"/>
                <a:gd name="f18" fmla="val 1678"/>
                <a:gd name="f19" fmla="val 839"/>
                <a:gd name="f20" fmla="val 2511"/>
                <a:gd name="f21" fmla="val 1162"/>
                <a:gd name="f22" fmla="val 2518"/>
                <a:gd name="f23" fmla="val 1164"/>
                <a:gd name="f24" fmla="val 2524"/>
                <a:gd name="f25" fmla="val 1165"/>
                <a:gd name="f26" fmla="val 2531"/>
                <a:gd name="f27" fmla="val 2553"/>
                <a:gd name="f28" fmla="val 2574"/>
                <a:gd name="f29" fmla="val 1152"/>
                <a:gd name="f30" fmla="val 2583"/>
                <a:gd name="f31" fmla="val 1132"/>
                <a:gd name="f32" fmla="val 1104"/>
                <a:gd name="f33" fmla="val 2580"/>
                <a:gd name="f34" fmla="val 1071"/>
                <a:gd name="f35" fmla="val 2551"/>
                <a:gd name="f36" fmla="val 1061"/>
                <a:gd name="f37" fmla="val 1721"/>
                <a:gd name="f38" fmla="val 736"/>
                <a:gd name="f39" fmla="val 892"/>
                <a:gd name="f40" fmla="val 380"/>
                <a:gd name="f41" fmla="val 86"/>
                <a:gd name="f42" fmla="val 6"/>
                <a:gd name="f43" fmla="val 79"/>
                <a:gd name="f44" fmla="val 2"/>
                <a:gd name="f45" fmla="val 71"/>
                <a:gd name="f46" fmla="*/ f0 1 2594"/>
                <a:gd name="f47" fmla="*/ f1 1 1166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2594"/>
                <a:gd name="f54" fmla="*/ f51 1 1166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2594" h="11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0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5" name="Google Shape;5070;p66">
              <a:extLst>
                <a:ext uri="{FF2B5EF4-FFF2-40B4-BE49-F238E27FC236}">
                  <a16:creationId xmlns:a16="http://schemas.microsoft.com/office/drawing/2014/main" id="{AB0F80E7-537A-473C-A970-4A8C590E66BF}"/>
                </a:ext>
              </a:extLst>
            </p:cNvPr>
            <p:cNvSpPr/>
            <p:nvPr/>
          </p:nvSpPr>
          <p:spPr>
            <a:xfrm>
              <a:off x="8615714" y="451174"/>
              <a:ext cx="27633" cy="12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1"/>
                <a:gd name="f4" fmla="val 433"/>
                <a:gd name="f5" fmla="val 62"/>
                <a:gd name="f6" fmla="val 1"/>
                <a:gd name="f7" fmla="val 41"/>
                <a:gd name="f8" fmla="val 21"/>
                <a:gd name="f9" fmla="val 14"/>
                <a:gd name="f10" fmla="val 13"/>
                <a:gd name="f11" fmla="val 36"/>
                <a:gd name="f12" fmla="val 64"/>
                <a:gd name="f13" fmla="val 15"/>
                <a:gd name="f14" fmla="val 97"/>
                <a:gd name="f15" fmla="val 43"/>
                <a:gd name="f16" fmla="val 107"/>
                <a:gd name="f17" fmla="val 858"/>
                <a:gd name="f18" fmla="val 429"/>
                <a:gd name="f19" fmla="val 863"/>
                <a:gd name="f20" fmla="val 431"/>
                <a:gd name="f21" fmla="val 870"/>
                <a:gd name="f22" fmla="val 878"/>
                <a:gd name="f23" fmla="val 899"/>
                <a:gd name="f24" fmla="val 919"/>
                <a:gd name="f25" fmla="val 419"/>
                <a:gd name="f26" fmla="val 927"/>
                <a:gd name="f27" fmla="val 399"/>
                <a:gd name="f28" fmla="val 940"/>
                <a:gd name="f29" fmla="val 370"/>
                <a:gd name="f30" fmla="val 926"/>
                <a:gd name="f31" fmla="val 339"/>
                <a:gd name="f32" fmla="val 898"/>
                <a:gd name="f33" fmla="val 327"/>
                <a:gd name="f34" fmla="val 84"/>
                <a:gd name="f35" fmla="val 6"/>
                <a:gd name="f36" fmla="val 77"/>
                <a:gd name="f37" fmla="val 2"/>
                <a:gd name="f38" fmla="val 70"/>
                <a:gd name="f39" fmla="*/ f0 1 941"/>
                <a:gd name="f40" fmla="*/ f1 1 433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941"/>
                <a:gd name="f47" fmla="*/ f44 1 433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941" h="43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6" name="Google Shape;5071;p66">
              <a:extLst>
                <a:ext uri="{FF2B5EF4-FFF2-40B4-BE49-F238E27FC236}">
                  <a16:creationId xmlns:a16="http://schemas.microsoft.com/office/drawing/2014/main" id="{C0452183-9E21-4C0E-B778-74C935E986B2}"/>
                </a:ext>
              </a:extLst>
            </p:cNvPr>
            <p:cNvSpPr/>
            <p:nvPr/>
          </p:nvSpPr>
          <p:spPr>
            <a:xfrm>
              <a:off x="8694051" y="438015"/>
              <a:ext cx="11164" cy="622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380"/>
                <a:gd name="f5" fmla="val 212"/>
                <a:gd name="f6" fmla="val 61"/>
                <a:gd name="f7" fmla="val 1"/>
                <a:gd name="f8" fmla="val 40"/>
                <a:gd name="f9" fmla="val 19"/>
                <a:gd name="f10" fmla="val 13"/>
                <a:gd name="f11" fmla="val 11"/>
                <a:gd name="f12" fmla="val 35"/>
                <a:gd name="f13" fmla="val 63"/>
                <a:gd name="f14" fmla="val 12"/>
                <a:gd name="f15" fmla="val 96"/>
                <a:gd name="f16" fmla="val 41"/>
                <a:gd name="f17" fmla="val 106"/>
                <a:gd name="f18" fmla="val 297"/>
                <a:gd name="f19" fmla="val 207"/>
                <a:gd name="f20" fmla="val 303"/>
                <a:gd name="f21" fmla="val 210"/>
                <a:gd name="f22" fmla="val 310"/>
                <a:gd name="f23" fmla="val 317"/>
                <a:gd name="f24" fmla="val 338"/>
                <a:gd name="f25" fmla="val 197"/>
                <a:gd name="f26" fmla="val 367"/>
                <a:gd name="f27" fmla="val 177"/>
                <a:gd name="f28" fmla="val 149"/>
                <a:gd name="f29" fmla="val 365"/>
                <a:gd name="f30" fmla="val 118"/>
                <a:gd name="f31" fmla="val 337"/>
                <a:gd name="f32" fmla="val 82"/>
                <a:gd name="f33" fmla="val 5"/>
                <a:gd name="f34" fmla="val 75"/>
                <a:gd name="f35" fmla="val 2"/>
                <a:gd name="f36" fmla="val 68"/>
                <a:gd name="f37" fmla="*/ f1 1 380"/>
                <a:gd name="f38" fmla="*/ f2 1 212"/>
                <a:gd name="f39" fmla="val f3"/>
                <a:gd name="f40" fmla="val f4"/>
                <a:gd name="f41" fmla="val f5"/>
                <a:gd name="f42" fmla="+- f41 0 f39"/>
                <a:gd name="f43" fmla="+- f40 0 f39"/>
                <a:gd name="f44" fmla="*/ f43 1 380"/>
                <a:gd name="f45" fmla="*/ f42 1 212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380" h="212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7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5"/>
                    <a:pt x="f23" y="f5"/>
                  </a:cubicBezTo>
                  <a:cubicBezTo>
                    <a:pt x="f24" y="f5"/>
                    <a:pt x="f0" y="f25"/>
                    <a:pt x="f26" y="f27"/>
                  </a:cubicBezTo>
                  <a:cubicBezTo>
                    <a:pt x="f4" y="f28"/>
                    <a:pt x="f29" y="f30"/>
                    <a:pt x="f31" y="f17"/>
                  </a:cubicBezTo>
                  <a:lnTo>
                    <a:pt x="f32" y="f33"/>
                  </a:lnTo>
                  <a:cubicBezTo>
                    <a:pt x="f34" y="f35"/>
                    <a:pt x="f36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7" name="Google Shape;5072;p66">
              <a:extLst>
                <a:ext uri="{FF2B5EF4-FFF2-40B4-BE49-F238E27FC236}">
                  <a16:creationId xmlns:a16="http://schemas.microsoft.com/office/drawing/2014/main" id="{B8BCD8D3-7EA4-4E36-8FED-B84C237D697A}"/>
                </a:ext>
              </a:extLst>
            </p:cNvPr>
            <p:cNvSpPr/>
            <p:nvPr/>
          </p:nvSpPr>
          <p:spPr>
            <a:xfrm>
              <a:off x="8761954" y="256544"/>
              <a:ext cx="21232" cy="281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3"/>
                <a:gd name="f4" fmla="val 959"/>
                <a:gd name="f5" fmla="val 659"/>
                <a:gd name="f6" fmla="val 640"/>
                <a:gd name="f7" fmla="val 620"/>
                <a:gd name="f8" fmla="val 11"/>
                <a:gd name="f9" fmla="val 610"/>
                <a:gd name="f10" fmla="val 30"/>
                <a:gd name="f11" fmla="val 449"/>
                <a:gd name="f12" fmla="val 332"/>
                <a:gd name="f13" fmla="val 252"/>
                <a:gd name="f14" fmla="val 613"/>
                <a:gd name="f15" fmla="val 20"/>
                <a:gd name="f16" fmla="val 866"/>
                <a:gd name="f17" fmla="val 889"/>
                <a:gd name="f18" fmla="val 925"/>
                <a:gd name="f19" fmla="val 24"/>
                <a:gd name="f20" fmla="val 945"/>
                <a:gd name="f21" fmla="val 34"/>
                <a:gd name="f22" fmla="val 953"/>
                <a:gd name="f23" fmla="val 48"/>
                <a:gd name="f24" fmla="val 61"/>
                <a:gd name="f25" fmla="val 77"/>
                <a:gd name="f26" fmla="val 91"/>
                <a:gd name="f27" fmla="val 103"/>
                <a:gd name="f28" fmla="val 942"/>
                <a:gd name="f29" fmla="val 339"/>
                <a:gd name="f30" fmla="val 681"/>
                <a:gd name="f31" fmla="val 544"/>
                <a:gd name="f32" fmla="val 394"/>
                <a:gd name="f33" fmla="val 708"/>
                <a:gd name="f34" fmla="val 82"/>
                <a:gd name="f35" fmla="val 722"/>
                <a:gd name="f36" fmla="val 55"/>
                <a:gd name="f37" fmla="val 711"/>
                <a:gd name="f38" fmla="val 684"/>
                <a:gd name="f39" fmla="val 6"/>
                <a:gd name="f40" fmla="val 676"/>
                <a:gd name="f41" fmla="val 2"/>
                <a:gd name="f42" fmla="val 668"/>
                <a:gd name="f43" fmla="*/ f0 1 723"/>
                <a:gd name="f44" fmla="*/ f1 1 959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723"/>
                <a:gd name="f51" fmla="*/ f48 1 959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723" h="9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2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2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15"/>
                    <a:pt x="f38" y="f39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8" name="Google Shape;5073;p66">
              <a:extLst>
                <a:ext uri="{FF2B5EF4-FFF2-40B4-BE49-F238E27FC236}">
                  <a16:creationId xmlns:a16="http://schemas.microsoft.com/office/drawing/2014/main" id="{060B0485-E66A-47A5-B5D8-3375F3D0CCF4}"/>
                </a:ext>
              </a:extLst>
            </p:cNvPr>
            <p:cNvSpPr/>
            <p:nvPr/>
          </p:nvSpPr>
          <p:spPr>
            <a:xfrm>
              <a:off x="8744032" y="260448"/>
              <a:ext cx="13834" cy="131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1"/>
                <a:gd name="f4" fmla="val 448"/>
                <a:gd name="f5" fmla="val 409"/>
                <a:gd name="f6" fmla="val 395"/>
                <a:gd name="f7" fmla="val 381"/>
                <a:gd name="f8" fmla="val 5"/>
                <a:gd name="f9" fmla="val 371"/>
                <a:gd name="f10" fmla="val 16"/>
                <a:gd name="f11" fmla="val 23"/>
                <a:gd name="f12" fmla="val 352"/>
                <a:gd name="f13" fmla="val 1"/>
                <a:gd name="f14" fmla="val 373"/>
                <a:gd name="f15" fmla="val 22"/>
                <a:gd name="f16" fmla="val 431"/>
                <a:gd name="f17" fmla="val 32"/>
                <a:gd name="f18" fmla="val 441"/>
                <a:gd name="f19" fmla="val 46"/>
                <a:gd name="f20" fmla="val 447"/>
                <a:gd name="f21" fmla="val 60"/>
                <a:gd name="f22" fmla="val 75"/>
                <a:gd name="f23" fmla="val 89"/>
                <a:gd name="f24" fmla="val 100"/>
                <a:gd name="f25" fmla="val 433"/>
                <a:gd name="f26" fmla="val 446"/>
                <a:gd name="f27" fmla="val 95"/>
                <a:gd name="f28" fmla="val 470"/>
                <a:gd name="f29" fmla="val 74"/>
                <a:gd name="f30" fmla="val 38"/>
                <a:gd name="f31" fmla="val 449"/>
                <a:gd name="f32" fmla="val 17"/>
                <a:gd name="f33" fmla="val 438"/>
                <a:gd name="f34" fmla="val 6"/>
                <a:gd name="f35" fmla="val 423"/>
                <a:gd name="f36" fmla="*/ f0 1 471"/>
                <a:gd name="f37" fmla="*/ f1 1 448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71"/>
                <a:gd name="f44" fmla="*/ f41 1 448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1" h="4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5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28" y="f30"/>
                    <a:pt x="f31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9" name="Google Shape;5074;p66">
              <a:extLst>
                <a:ext uri="{FF2B5EF4-FFF2-40B4-BE49-F238E27FC236}">
                  <a16:creationId xmlns:a16="http://schemas.microsoft.com/office/drawing/2014/main" id="{FC4FCF73-8D7F-4CEE-A2D5-1601D9F0A393}"/>
                </a:ext>
              </a:extLst>
            </p:cNvPr>
            <p:cNvSpPr/>
            <p:nvPr/>
          </p:nvSpPr>
          <p:spPr>
            <a:xfrm>
              <a:off x="8541062" y="211043"/>
              <a:ext cx="160184" cy="1410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4"/>
                <a:gd name="f4" fmla="val 4801"/>
                <a:gd name="f5" fmla="val 5390"/>
                <a:gd name="f6" fmla="val 5375"/>
                <a:gd name="f7" fmla="val 5360"/>
                <a:gd name="f8" fmla="val 6"/>
                <a:gd name="f9" fmla="val 5349"/>
                <a:gd name="f10" fmla="val 19"/>
                <a:gd name="f11" fmla="val 3808"/>
                <a:gd name="f12" fmla="val 1824"/>
                <a:gd name="f13" fmla="val 2020"/>
                <a:gd name="f14" fmla="val 3399"/>
                <a:gd name="f15" fmla="val 33"/>
                <a:gd name="f16" fmla="val 4700"/>
                <a:gd name="f17" fmla="val 7"/>
                <a:gd name="f18" fmla="val 4717"/>
                <a:gd name="f19" fmla="val 4751"/>
                <a:gd name="f20" fmla="val 16"/>
                <a:gd name="f21" fmla="val 4777"/>
                <a:gd name="f22" fmla="val 27"/>
                <a:gd name="f23" fmla="val 4792"/>
                <a:gd name="f24" fmla="val 44"/>
                <a:gd name="f25" fmla="val 63"/>
                <a:gd name="f26" fmla="val 73"/>
                <a:gd name="f27" fmla="val 84"/>
                <a:gd name="f28" fmla="val 4799"/>
                <a:gd name="f29" fmla="val 91"/>
                <a:gd name="f30" fmla="val 2087"/>
                <a:gd name="f31" fmla="val 3486"/>
                <a:gd name="f32" fmla="val 3882"/>
                <a:gd name="f33" fmla="val 1904"/>
                <a:gd name="f34" fmla="val 5432"/>
                <a:gd name="f35" fmla="val 90"/>
                <a:gd name="f36" fmla="val 5453"/>
                <a:gd name="f37" fmla="val 67"/>
                <a:gd name="f38" fmla="val 5449"/>
                <a:gd name="f39" fmla="val 5426"/>
                <a:gd name="f40" fmla="val 14"/>
                <a:gd name="f41" fmla="val 5416"/>
                <a:gd name="f42" fmla="val 5"/>
                <a:gd name="f43" fmla="val 5403"/>
                <a:gd name="f44" fmla="*/ f0 1 5454"/>
                <a:gd name="f45" fmla="*/ f1 1 4801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454"/>
                <a:gd name="f52" fmla="*/ f49 1 4801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454" h="48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23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15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0" name="Google Shape;5075;p66">
              <a:extLst>
                <a:ext uri="{FF2B5EF4-FFF2-40B4-BE49-F238E27FC236}">
                  <a16:creationId xmlns:a16="http://schemas.microsoft.com/office/drawing/2014/main" id="{1255915D-32CF-4FE9-929A-5F32A3FF681B}"/>
                </a:ext>
              </a:extLst>
            </p:cNvPr>
            <p:cNvSpPr/>
            <p:nvPr/>
          </p:nvSpPr>
          <p:spPr>
            <a:xfrm>
              <a:off x="8619591" y="231727"/>
              <a:ext cx="42583" cy="418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0"/>
                <a:gd name="f4" fmla="val 1426"/>
                <a:gd name="f5" fmla="val 1389"/>
                <a:gd name="f6" fmla="val 1"/>
                <a:gd name="f7" fmla="val 1374"/>
                <a:gd name="f8" fmla="val 1360"/>
                <a:gd name="f9" fmla="val 6"/>
                <a:gd name="f10" fmla="val 1349"/>
                <a:gd name="f11" fmla="val 17"/>
                <a:gd name="f12" fmla="val 22"/>
                <a:gd name="f13" fmla="val 1330"/>
                <a:gd name="f14" fmla="val 1351"/>
                <a:gd name="f15" fmla="val 1387"/>
                <a:gd name="f16" fmla="val 1409"/>
                <a:gd name="f17" fmla="val 32"/>
                <a:gd name="f18" fmla="val 1419"/>
                <a:gd name="f19" fmla="val 46"/>
                <a:gd name="f20" fmla="val 1425"/>
                <a:gd name="f21" fmla="val 61"/>
                <a:gd name="f22" fmla="val 73"/>
                <a:gd name="f23" fmla="val 88"/>
                <a:gd name="f24" fmla="val 100"/>
                <a:gd name="f25" fmla="val 1428"/>
                <a:gd name="f26" fmla="val 95"/>
                <a:gd name="f27" fmla="val 1449"/>
                <a:gd name="f28" fmla="val 74"/>
                <a:gd name="f29" fmla="val 38"/>
                <a:gd name="f30" fmla="val 1417"/>
                <a:gd name="f31" fmla="val 1403"/>
                <a:gd name="f32" fmla="*/ f0 1 1450"/>
                <a:gd name="f33" fmla="*/ f1 1 142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50"/>
                <a:gd name="f40" fmla="*/ f37 1 142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50" h="142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7" y="f29"/>
                    <a:pt x="f25" y="f11"/>
                  </a:cubicBez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1" name="Google Shape;5076;p66">
              <a:extLst>
                <a:ext uri="{FF2B5EF4-FFF2-40B4-BE49-F238E27FC236}">
                  <a16:creationId xmlns:a16="http://schemas.microsoft.com/office/drawing/2014/main" id="{5484D90F-3E42-421E-B0E0-9D88559897C5}"/>
                </a:ext>
              </a:extLst>
            </p:cNvPr>
            <p:cNvSpPr/>
            <p:nvPr/>
          </p:nvSpPr>
          <p:spPr>
            <a:xfrm>
              <a:off x="8639388" y="213430"/>
              <a:ext cx="13834" cy="14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1"/>
                <a:gd name="f4" fmla="val 491"/>
                <a:gd name="f5" fmla="val 410"/>
                <a:gd name="f6" fmla="val 394"/>
                <a:gd name="f7" fmla="val 379"/>
                <a:gd name="f8" fmla="val 7"/>
                <a:gd name="f9" fmla="val 368"/>
                <a:gd name="f10" fmla="val 19"/>
                <a:gd name="f11" fmla="val 22"/>
                <a:gd name="f12" fmla="val 399"/>
                <a:gd name="f13" fmla="val 420"/>
                <a:gd name="f14" fmla="val 2"/>
                <a:gd name="f15" fmla="val 456"/>
                <a:gd name="f16" fmla="val 26"/>
                <a:gd name="f17" fmla="val 476"/>
                <a:gd name="f18" fmla="val 36"/>
                <a:gd name="f19" fmla="val 484"/>
                <a:gd name="f20" fmla="val 50"/>
                <a:gd name="f21" fmla="val 490"/>
                <a:gd name="f22" fmla="val 63"/>
                <a:gd name="f23" fmla="val 79"/>
                <a:gd name="f24" fmla="val 93"/>
                <a:gd name="f25" fmla="val 104"/>
                <a:gd name="f26" fmla="val 473"/>
                <a:gd name="f27" fmla="val 449"/>
                <a:gd name="f28" fmla="val 91"/>
                <a:gd name="f29" fmla="val 470"/>
                <a:gd name="f30" fmla="val 70"/>
                <a:gd name="f31" fmla="val 469"/>
                <a:gd name="f32" fmla="val 34"/>
                <a:gd name="f33" fmla="val 446"/>
                <a:gd name="f34" fmla="val 14"/>
                <a:gd name="f35" fmla="val 436"/>
                <a:gd name="f36" fmla="val 5"/>
                <a:gd name="f37" fmla="val 423"/>
                <a:gd name="f38" fmla="*/ f0 1 471"/>
                <a:gd name="f39" fmla="*/ f1 1 49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471"/>
                <a:gd name="f46" fmla="*/ f43 1 49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1" h="4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2" name="Google Shape;5077;p66">
              <a:extLst>
                <a:ext uri="{FF2B5EF4-FFF2-40B4-BE49-F238E27FC236}">
                  <a16:creationId xmlns:a16="http://schemas.microsoft.com/office/drawing/2014/main" id="{C4A03F7B-BC91-457D-9348-B3F7BB990955}"/>
                </a:ext>
              </a:extLst>
            </p:cNvPr>
            <p:cNvSpPr/>
            <p:nvPr/>
          </p:nvSpPr>
          <p:spPr>
            <a:xfrm>
              <a:off x="8651604" y="147840"/>
              <a:ext cx="15124" cy="13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5"/>
                <a:gd name="f4" fmla="val 449"/>
                <a:gd name="f5" fmla="val 456"/>
                <a:gd name="f6" fmla="val 1"/>
                <a:gd name="f7" fmla="val 443"/>
                <a:gd name="f8" fmla="val 429"/>
                <a:gd name="f9" fmla="val 5"/>
                <a:gd name="f10" fmla="val 417"/>
                <a:gd name="f11" fmla="val 14"/>
                <a:gd name="f12" fmla="val 24"/>
                <a:gd name="f13" fmla="val 352"/>
                <a:gd name="f14" fmla="val 2"/>
                <a:gd name="f15" fmla="val 372"/>
                <a:gd name="f16" fmla="val 406"/>
                <a:gd name="f17" fmla="val 19"/>
                <a:gd name="f18" fmla="val 30"/>
                <a:gd name="f19" fmla="val 442"/>
                <a:gd name="f20" fmla="val 44"/>
                <a:gd name="f21" fmla="val 60"/>
                <a:gd name="f22" fmla="val 73"/>
                <a:gd name="f23" fmla="val 86"/>
                <a:gd name="f24" fmla="val 445"/>
                <a:gd name="f25" fmla="val 96"/>
                <a:gd name="f26" fmla="val 435"/>
                <a:gd name="f27" fmla="val 489"/>
                <a:gd name="f28" fmla="val 513"/>
                <a:gd name="f29" fmla="val 76"/>
                <a:gd name="f30" fmla="val 514"/>
                <a:gd name="f31" fmla="val 43"/>
                <a:gd name="f32" fmla="val 494"/>
                <a:gd name="f33" fmla="val 485"/>
                <a:gd name="f34" fmla="val 7"/>
                <a:gd name="f35" fmla="val 471"/>
                <a:gd name="f36" fmla="*/ f0 1 515"/>
                <a:gd name="f37" fmla="*/ f1 1 44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15"/>
                <a:gd name="f44" fmla="*/ f41 1 44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15" h="4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8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5"/>
                  </a:lnTo>
                  <a:cubicBezTo>
                    <a:pt x="f28" y="f29"/>
                    <a:pt x="f30" y="f31"/>
                    <a:pt x="f32" y="f17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3" name="Google Shape;5078;p66">
              <a:extLst>
                <a:ext uri="{FF2B5EF4-FFF2-40B4-BE49-F238E27FC236}">
                  <a16:creationId xmlns:a16="http://schemas.microsoft.com/office/drawing/2014/main" id="{030F4901-CBB1-4EB9-8738-7982B0DF0C65}"/>
                </a:ext>
              </a:extLst>
            </p:cNvPr>
            <p:cNvSpPr/>
            <p:nvPr/>
          </p:nvSpPr>
          <p:spPr>
            <a:xfrm>
              <a:off x="8679210" y="265651"/>
              <a:ext cx="14036" cy="91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8"/>
                <a:gd name="f4" fmla="val 312"/>
                <a:gd name="f5" fmla="val 415"/>
                <a:gd name="f6" fmla="val 1"/>
                <a:gd name="f7" fmla="val 403"/>
                <a:gd name="f8" fmla="val 390"/>
                <a:gd name="f9" fmla="val 5"/>
                <a:gd name="f10" fmla="val 380"/>
                <a:gd name="f11" fmla="val 14"/>
                <a:gd name="f12" fmla="val 281"/>
                <a:gd name="f13" fmla="val 98"/>
                <a:gd name="f14" fmla="val 167"/>
                <a:gd name="f15" fmla="val 160"/>
                <a:gd name="f16" fmla="val 44"/>
                <a:gd name="f17" fmla="val 205"/>
                <a:gd name="f18" fmla="val 16"/>
                <a:gd name="f19" fmla="val 213"/>
                <a:gd name="f20" fmla="val 245"/>
                <a:gd name="f21" fmla="val 10"/>
                <a:gd name="f22" fmla="val 273"/>
                <a:gd name="f23" fmla="val 17"/>
                <a:gd name="f24" fmla="val 297"/>
                <a:gd name="f25" fmla="val 39"/>
                <a:gd name="f26" fmla="val 311"/>
                <a:gd name="f27" fmla="val 61"/>
                <a:gd name="f28" fmla="val 67"/>
                <a:gd name="f29" fmla="val 73"/>
                <a:gd name="f30" fmla="val 309"/>
                <a:gd name="f31" fmla="val 80"/>
                <a:gd name="f32" fmla="val 307"/>
                <a:gd name="f33" fmla="val 215"/>
                <a:gd name="f34" fmla="val 259"/>
                <a:gd name="f35" fmla="val 339"/>
                <a:gd name="f36" fmla="val 190"/>
                <a:gd name="f37" fmla="val 450"/>
                <a:gd name="f38" fmla="val 473"/>
                <a:gd name="f39" fmla="val 78"/>
                <a:gd name="f40" fmla="val 477"/>
                <a:gd name="f41" fmla="val 457"/>
                <a:gd name="f42" fmla="val 21"/>
                <a:gd name="f43" fmla="val 446"/>
                <a:gd name="f44" fmla="val 7"/>
                <a:gd name="f45" fmla="val 431"/>
                <a:gd name="f46" fmla="*/ f0 1 478"/>
                <a:gd name="f47" fmla="*/ f1 1 31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478"/>
                <a:gd name="f54" fmla="*/ f51 1 31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78" h="31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13"/>
                  </a:cubicBezTo>
                  <a:cubicBezTo>
                    <a:pt x="f38" y="f39"/>
                    <a:pt x="f40" y="f16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4" name="Google Shape;5079;p66">
              <a:extLst>
                <a:ext uri="{FF2B5EF4-FFF2-40B4-BE49-F238E27FC236}">
                  <a16:creationId xmlns:a16="http://schemas.microsoft.com/office/drawing/2014/main" id="{50994D4A-2548-44E6-B958-3529D21D265E}"/>
                </a:ext>
              </a:extLst>
            </p:cNvPr>
            <p:cNvSpPr/>
            <p:nvPr/>
          </p:nvSpPr>
          <p:spPr>
            <a:xfrm>
              <a:off x="8337938" y="199942"/>
              <a:ext cx="115305" cy="1426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26"/>
                <a:gd name="f4" fmla="val 4857"/>
                <a:gd name="f5" fmla="val 60"/>
                <a:gd name="f6" fmla="val 46"/>
                <a:gd name="f7" fmla="val 32"/>
                <a:gd name="f8" fmla="val 6"/>
                <a:gd name="f9" fmla="val 21"/>
                <a:gd name="f10" fmla="val 18"/>
                <a:gd name="f11" fmla="val 1"/>
                <a:gd name="f12" fmla="val 39"/>
                <a:gd name="f13" fmla="val 73"/>
                <a:gd name="f14" fmla="val 24"/>
                <a:gd name="f15" fmla="val 95"/>
                <a:gd name="f16" fmla="val 1519"/>
                <a:gd name="f17" fmla="val 1476"/>
                <a:gd name="f18" fmla="val 2795"/>
                <a:gd name="f19" fmla="val 3070"/>
                <a:gd name="f20" fmla="val 3816"/>
                <a:gd name="f21" fmla="val 4830"/>
                <a:gd name="f22" fmla="val 3826"/>
                <a:gd name="f23" fmla="val 4848"/>
                <a:gd name="f24" fmla="val 3844"/>
                <a:gd name="f25" fmla="val 3863"/>
                <a:gd name="f26" fmla="val 3873"/>
                <a:gd name="f27" fmla="val 3883"/>
                <a:gd name="f28" fmla="val 4853"/>
                <a:gd name="f29" fmla="val 3890"/>
                <a:gd name="f30" fmla="val 4851"/>
                <a:gd name="f31" fmla="val 3917"/>
                <a:gd name="f32" fmla="val 4837"/>
                <a:gd name="f33" fmla="val 4803"/>
                <a:gd name="f34" fmla="val 3910"/>
                <a:gd name="f35" fmla="val 4777"/>
                <a:gd name="f36" fmla="val 2883"/>
                <a:gd name="f37" fmla="val 3006"/>
                <a:gd name="f38" fmla="val 1601"/>
                <a:gd name="f39" fmla="val 1403"/>
                <a:gd name="f40" fmla="val 96"/>
                <a:gd name="f41" fmla="val 15"/>
                <a:gd name="f42" fmla="val 86"/>
                <a:gd name="f43" fmla="val 5"/>
                <a:gd name="f44" fmla="*/ f0 1 3926"/>
                <a:gd name="f45" fmla="*/ f1 1 4857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926"/>
                <a:gd name="f52" fmla="*/ f49 1 4857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926" h="48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5" name="Google Shape;5080;p66">
              <a:extLst>
                <a:ext uri="{FF2B5EF4-FFF2-40B4-BE49-F238E27FC236}">
                  <a16:creationId xmlns:a16="http://schemas.microsoft.com/office/drawing/2014/main" id="{EAFBA47A-FA14-4168-825A-35D023E35F15}"/>
                </a:ext>
              </a:extLst>
            </p:cNvPr>
            <p:cNvSpPr/>
            <p:nvPr/>
          </p:nvSpPr>
          <p:spPr>
            <a:xfrm>
              <a:off x="8368213" y="207879"/>
              <a:ext cx="23673" cy="283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"/>
                <a:gd name="f4" fmla="val 964"/>
                <a:gd name="f5" fmla="val 63"/>
                <a:gd name="f6" fmla="val 51"/>
                <a:gd name="f7" fmla="val 39"/>
                <a:gd name="f8" fmla="val 4"/>
                <a:gd name="f9" fmla="val 29"/>
                <a:gd name="f10" fmla="val 11"/>
                <a:gd name="f11" fmla="val 5"/>
                <a:gd name="f12" fmla="val 30"/>
                <a:gd name="f13" fmla="val 1"/>
                <a:gd name="f14" fmla="val 65"/>
                <a:gd name="f15" fmla="val 19"/>
                <a:gd name="f16" fmla="val 88"/>
                <a:gd name="f17" fmla="val 700"/>
                <a:gd name="f18" fmla="val 943"/>
                <a:gd name="f19" fmla="val 710"/>
                <a:gd name="f20" fmla="val 957"/>
                <a:gd name="f21" fmla="val 727"/>
                <a:gd name="f22" fmla="val 743"/>
                <a:gd name="f23" fmla="val 756"/>
                <a:gd name="f24" fmla="val 767"/>
                <a:gd name="f25" fmla="val 961"/>
                <a:gd name="f26" fmla="val 777"/>
                <a:gd name="f27" fmla="val 951"/>
                <a:gd name="f28" fmla="val 800"/>
                <a:gd name="f29" fmla="val 934"/>
                <a:gd name="f30" fmla="val 805"/>
                <a:gd name="f31" fmla="val 898"/>
                <a:gd name="f32" fmla="val 785"/>
                <a:gd name="f33" fmla="val 876"/>
                <a:gd name="f34" fmla="val 105"/>
                <a:gd name="f35" fmla="val 21"/>
                <a:gd name="f36" fmla="val 95"/>
                <a:gd name="f37" fmla="val 7"/>
                <a:gd name="f38" fmla="val 79"/>
                <a:gd name="f39" fmla="*/ f0 1 806"/>
                <a:gd name="f40" fmla="*/ f1 1 964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806"/>
                <a:gd name="f47" fmla="*/ f44 1 964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806" h="9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6" name="Google Shape;5081;p66">
              <a:extLst>
                <a:ext uri="{FF2B5EF4-FFF2-40B4-BE49-F238E27FC236}">
                  <a16:creationId xmlns:a16="http://schemas.microsoft.com/office/drawing/2014/main" id="{E631E738-6BBE-4063-9D5B-6177685AC634}"/>
                </a:ext>
              </a:extLst>
            </p:cNvPr>
            <p:cNvSpPr/>
            <p:nvPr/>
          </p:nvSpPr>
          <p:spPr>
            <a:xfrm>
              <a:off x="8341111" y="156947"/>
              <a:ext cx="12042" cy="10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0"/>
                <a:gd name="f4" fmla="val 370"/>
                <a:gd name="f5" fmla="val 62"/>
                <a:gd name="f6" fmla="val 1"/>
                <a:gd name="f7" fmla="val 50"/>
                <a:gd name="f8" fmla="val 38"/>
                <a:gd name="f9" fmla="val 5"/>
                <a:gd name="f10" fmla="val 28"/>
                <a:gd name="f11" fmla="val 14"/>
                <a:gd name="f12" fmla="val 32"/>
                <a:gd name="f13" fmla="val 68"/>
                <a:gd name="f14" fmla="val 21"/>
                <a:gd name="f15" fmla="val 90"/>
                <a:gd name="f16" fmla="val 106"/>
                <a:gd name="f17" fmla="val 196"/>
                <a:gd name="f18" fmla="val 206"/>
                <a:gd name="f19" fmla="val 286"/>
                <a:gd name="f20" fmla="val 319"/>
                <a:gd name="f21" fmla="val 361"/>
                <a:gd name="f22" fmla="val 327"/>
                <a:gd name="f23" fmla="val 367"/>
                <a:gd name="f24" fmla="val 337"/>
                <a:gd name="f25" fmla="val 348"/>
                <a:gd name="f26" fmla="val 366"/>
                <a:gd name="f27" fmla="val 384"/>
                <a:gd name="f28" fmla="val 393"/>
                <a:gd name="f29" fmla="val 347"/>
                <a:gd name="f30" fmla="val 321"/>
                <a:gd name="f31" fmla="val 403"/>
                <a:gd name="f32" fmla="val 288"/>
                <a:gd name="f33" fmla="val 378"/>
                <a:gd name="f34" fmla="val 270"/>
                <a:gd name="f35" fmla="val 276"/>
                <a:gd name="f36" fmla="val 200"/>
                <a:gd name="f37" fmla="val 182"/>
                <a:gd name="f38" fmla="val 117"/>
                <a:gd name="f39" fmla="val 105"/>
                <a:gd name="f40" fmla="val 94"/>
                <a:gd name="f41" fmla="val 8"/>
                <a:gd name="f42" fmla="val 78"/>
                <a:gd name="f43" fmla="*/ f0 1 410"/>
                <a:gd name="f44" fmla="*/ f1 1 37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410"/>
                <a:gd name="f51" fmla="*/ f48 1 37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410" h="37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9" y="f12"/>
                    <a:pt x="f6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1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14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7" name="Google Shape;5082;p66">
              <a:extLst>
                <a:ext uri="{FF2B5EF4-FFF2-40B4-BE49-F238E27FC236}">
                  <a16:creationId xmlns:a16="http://schemas.microsoft.com/office/drawing/2014/main" id="{5FF4F875-EEEC-4472-8BD7-43B6E013BD8A}"/>
                </a:ext>
              </a:extLst>
            </p:cNvPr>
            <p:cNvSpPr/>
            <p:nvPr/>
          </p:nvSpPr>
          <p:spPr>
            <a:xfrm>
              <a:off x="8227734" y="187900"/>
              <a:ext cx="12243" cy="315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7"/>
                <a:gd name="f4" fmla="val 1075"/>
                <a:gd name="f5" fmla="val 61"/>
                <a:gd name="f6" fmla="val 1"/>
                <a:gd name="f7" fmla="val 55"/>
                <a:gd name="f8" fmla="val 50"/>
                <a:gd name="f9" fmla="val 44"/>
                <a:gd name="f10" fmla="val 3"/>
                <a:gd name="f11" fmla="val 16"/>
                <a:gd name="f12" fmla="val 12"/>
                <a:gd name="f13" fmla="val 42"/>
                <a:gd name="f14" fmla="val 9"/>
                <a:gd name="f15" fmla="val 70"/>
                <a:gd name="f16" fmla="val 305"/>
                <a:gd name="f17" fmla="val 1036"/>
                <a:gd name="f18" fmla="val 312"/>
                <a:gd name="f19" fmla="val 1059"/>
                <a:gd name="f20" fmla="val 333"/>
                <a:gd name="f21" fmla="val 1074"/>
                <a:gd name="f22" fmla="val 356"/>
                <a:gd name="f23" fmla="val 362"/>
                <a:gd name="f24" fmla="val 366"/>
                <a:gd name="f25" fmla="val 372"/>
                <a:gd name="f26" fmla="val 1071"/>
                <a:gd name="f27" fmla="val 400"/>
                <a:gd name="f28" fmla="val 1062"/>
                <a:gd name="f29" fmla="val 416"/>
                <a:gd name="f30" fmla="val 1032"/>
                <a:gd name="f31" fmla="val 407"/>
                <a:gd name="f32" fmla="val 1003"/>
                <a:gd name="f33" fmla="val 113"/>
                <a:gd name="f34" fmla="val 39"/>
                <a:gd name="f35" fmla="val 105"/>
                <a:gd name="f36" fmla="val 84"/>
                <a:gd name="f37" fmla="*/ f0 1 417"/>
                <a:gd name="f38" fmla="*/ f1 1 107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7"/>
                <a:gd name="f45" fmla="*/ f42 1 107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7" h="1075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1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11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8" name="Google Shape;5083;p66">
              <a:extLst>
                <a:ext uri="{FF2B5EF4-FFF2-40B4-BE49-F238E27FC236}">
                  <a16:creationId xmlns:a16="http://schemas.microsoft.com/office/drawing/2014/main" id="{4D486DF2-D879-478C-A855-917D3CF6811F}"/>
                </a:ext>
              </a:extLst>
            </p:cNvPr>
            <p:cNvSpPr/>
            <p:nvPr/>
          </p:nvSpPr>
          <p:spPr>
            <a:xfrm>
              <a:off x="8249972" y="193541"/>
              <a:ext cx="6638" cy="224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"/>
                <a:gd name="f4" fmla="val 766"/>
                <a:gd name="f5" fmla="val 59"/>
                <a:gd name="f6" fmla="val 1"/>
                <a:gd name="f7" fmla="val 57"/>
                <a:gd name="f8" fmla="val 55"/>
                <a:gd name="f9" fmla="val 53"/>
                <a:gd name="f10" fmla="val 22"/>
                <a:gd name="f11" fmla="val 5"/>
                <a:gd name="f12" fmla="val 34"/>
                <a:gd name="f13" fmla="val 7"/>
                <a:gd name="f14" fmla="val 63"/>
                <a:gd name="f15" fmla="val 112"/>
                <a:gd name="f16" fmla="val 719"/>
                <a:gd name="f17" fmla="val 115"/>
                <a:gd name="f18" fmla="val 746"/>
                <a:gd name="f19" fmla="val 139"/>
                <a:gd name="f20" fmla="val 165"/>
                <a:gd name="f21" fmla="val 167"/>
                <a:gd name="f22" fmla="val 170"/>
                <a:gd name="f23" fmla="val 764"/>
                <a:gd name="f24" fmla="val 172"/>
                <a:gd name="f25" fmla="val 173"/>
                <a:gd name="f26" fmla="val 174"/>
                <a:gd name="f27" fmla="val 765"/>
                <a:gd name="f28" fmla="val 175"/>
                <a:gd name="f29" fmla="val 204"/>
                <a:gd name="f30" fmla="val 761"/>
                <a:gd name="f31" fmla="val 733"/>
                <a:gd name="f32" fmla="val 220"/>
                <a:gd name="f33" fmla="val 703"/>
                <a:gd name="f34" fmla="val 48"/>
                <a:gd name="f35" fmla="val 20"/>
                <a:gd name="f36" fmla="val 87"/>
                <a:gd name="f37" fmla="*/ f0 1 226"/>
                <a:gd name="f38" fmla="*/ f1 1 76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26"/>
                <a:gd name="f45" fmla="*/ f42 1 76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26" h="766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4"/>
                  </a:cubicBezTo>
                  <a:cubicBezTo>
                    <a:pt x="f29" y="f30"/>
                    <a:pt x="f3" y="f31"/>
                    <a:pt x="f32" y="f33"/>
                  </a:cubicBezTo>
                  <a:lnTo>
                    <a:pt x="f17" y="f34"/>
                  </a:lnTo>
                  <a:cubicBezTo>
                    <a:pt x="f15" y="f35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9" name="Google Shape;5084;p66">
              <a:extLst>
                <a:ext uri="{FF2B5EF4-FFF2-40B4-BE49-F238E27FC236}">
                  <a16:creationId xmlns:a16="http://schemas.microsoft.com/office/drawing/2014/main" id="{6CD8A0E6-825B-46AB-9940-63232BECAB38}"/>
                </a:ext>
              </a:extLst>
            </p:cNvPr>
            <p:cNvSpPr/>
            <p:nvPr/>
          </p:nvSpPr>
          <p:spPr>
            <a:xfrm>
              <a:off x="8287828" y="187022"/>
              <a:ext cx="4078" cy="179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9"/>
                <a:gd name="f4" fmla="val 611"/>
                <a:gd name="f5" fmla="val 59"/>
                <a:gd name="f6" fmla="val 58"/>
                <a:gd name="f7" fmla="val 56"/>
                <a:gd name="f8" fmla="val 55"/>
                <a:gd name="f9" fmla="val 1"/>
                <a:gd name="f10" fmla="val 25"/>
                <a:gd name="f11" fmla="val 2"/>
                <a:gd name="f12" fmla="val 28"/>
                <a:gd name="f13" fmla="val 3"/>
                <a:gd name="f14" fmla="val 557"/>
                <a:gd name="f15" fmla="val 29"/>
                <a:gd name="f16" fmla="val 586"/>
                <a:gd name="f17" fmla="val 610"/>
                <a:gd name="f18" fmla="val 83"/>
                <a:gd name="f19" fmla="val 85"/>
                <a:gd name="f20" fmla="val 115"/>
                <a:gd name="f21" fmla="val 607"/>
                <a:gd name="f22" fmla="val 583"/>
                <a:gd name="f23" fmla="val 136"/>
                <a:gd name="f24" fmla="val 553"/>
                <a:gd name="f25" fmla="val 112"/>
                <a:gd name="f26" fmla="val 52"/>
                <a:gd name="f27" fmla="val 110"/>
                <a:gd name="f28" fmla="val 24"/>
                <a:gd name="f29" fmla="val 86"/>
                <a:gd name="f30" fmla="*/ f0 1 139"/>
                <a:gd name="f31" fmla="*/ f1 1 61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39"/>
                <a:gd name="f38" fmla="*/ f35 1 61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39" h="611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6"/>
                  </a:cubicBezTo>
                  <a:lnTo>
                    <a:pt x="f12" y="f14"/>
                  </a:lnTo>
                  <a:cubicBezTo>
                    <a:pt x="f15" y="f16"/>
                    <a:pt x="f8" y="f17"/>
                    <a:pt x="f18" y="f17"/>
                  </a:cubicBezTo>
                  <a:lnTo>
                    <a:pt x="f19" y="f17"/>
                  </a:lnTo>
                  <a:cubicBezTo>
                    <a:pt x="f20" y="f21"/>
                    <a:pt x="f3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31" name="Group 4">
            <a:extLst>
              <a:ext uri="{FF2B5EF4-FFF2-40B4-BE49-F238E27FC236}">
                <a16:creationId xmlns:a16="http://schemas.microsoft.com/office/drawing/2014/main" id="{F36368C3-4500-B2E8-6E28-20E573EA546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69014" y="2225676"/>
            <a:ext cx="1920876" cy="2719388"/>
            <a:chOff x="3823" y="1402"/>
            <a:chExt cx="1210" cy="1713"/>
          </a:xfrm>
        </p:grpSpPr>
        <p:sp>
          <p:nvSpPr>
            <p:cNvPr id="233" name="Freeform 5">
              <a:extLst>
                <a:ext uri="{FF2B5EF4-FFF2-40B4-BE49-F238E27FC236}">
                  <a16:creationId xmlns:a16="http://schemas.microsoft.com/office/drawing/2014/main" id="{FAF47A81-00B9-9150-1791-7EF1AFB79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1762"/>
              <a:ext cx="251" cy="810"/>
            </a:xfrm>
            <a:custGeom>
              <a:avLst/>
              <a:gdLst>
                <a:gd name="T0" fmla="*/ 43 w 48"/>
                <a:gd name="T1" fmla="*/ 63 h 155"/>
                <a:gd name="T2" fmla="*/ 43 w 48"/>
                <a:gd name="T3" fmla="*/ 105 h 155"/>
                <a:gd name="T4" fmla="*/ 41 w 48"/>
                <a:gd name="T5" fmla="*/ 144 h 155"/>
                <a:gd name="T6" fmla="*/ 37 w 48"/>
                <a:gd name="T7" fmla="*/ 154 h 155"/>
                <a:gd name="T8" fmla="*/ 7 w 48"/>
                <a:gd name="T9" fmla="*/ 149 h 155"/>
                <a:gd name="T10" fmla="*/ 0 w 48"/>
                <a:gd name="T11" fmla="*/ 144 h 155"/>
                <a:gd name="T12" fmla="*/ 9 w 48"/>
                <a:gd name="T13" fmla="*/ 83 h 155"/>
                <a:gd name="T14" fmla="*/ 27 w 48"/>
                <a:gd name="T15" fmla="*/ 78 h 155"/>
                <a:gd name="T16" fmla="*/ 13 w 48"/>
                <a:gd name="T17" fmla="*/ 75 h 155"/>
                <a:gd name="T18" fmla="*/ 12 w 48"/>
                <a:gd name="T19" fmla="*/ 72 h 155"/>
                <a:gd name="T20" fmla="*/ 5 w 48"/>
                <a:gd name="T21" fmla="*/ 31 h 155"/>
                <a:gd name="T22" fmla="*/ 4 w 48"/>
                <a:gd name="T23" fmla="*/ 3 h 155"/>
                <a:gd name="T24" fmla="*/ 4 w 48"/>
                <a:gd name="T25" fmla="*/ 3 h 155"/>
                <a:gd name="T26" fmla="*/ 20 w 48"/>
                <a:gd name="T27" fmla="*/ 8 h 155"/>
                <a:gd name="T28" fmla="*/ 30 w 48"/>
                <a:gd name="T29" fmla="*/ 11 h 155"/>
                <a:gd name="T30" fmla="*/ 37 w 48"/>
                <a:gd name="T31" fmla="*/ 8 h 155"/>
                <a:gd name="T32" fmla="*/ 43 w 48"/>
                <a:gd name="T33" fmla="*/ 42 h 155"/>
                <a:gd name="T34" fmla="*/ 48 w 48"/>
                <a:gd name="T35" fmla="*/ 52 h 155"/>
                <a:gd name="T36" fmla="*/ 43 w 48"/>
                <a:gd name="T37" fmla="*/ 6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155">
                  <a:moveTo>
                    <a:pt x="43" y="63"/>
                  </a:moveTo>
                  <a:cubicBezTo>
                    <a:pt x="43" y="77"/>
                    <a:pt x="43" y="91"/>
                    <a:pt x="43" y="105"/>
                  </a:cubicBezTo>
                  <a:cubicBezTo>
                    <a:pt x="43" y="118"/>
                    <a:pt x="45" y="131"/>
                    <a:pt x="41" y="144"/>
                  </a:cubicBezTo>
                  <a:cubicBezTo>
                    <a:pt x="41" y="148"/>
                    <a:pt x="40" y="151"/>
                    <a:pt x="37" y="154"/>
                  </a:cubicBezTo>
                  <a:cubicBezTo>
                    <a:pt x="27" y="151"/>
                    <a:pt x="17" y="155"/>
                    <a:pt x="7" y="149"/>
                  </a:cubicBezTo>
                  <a:cubicBezTo>
                    <a:pt x="3" y="149"/>
                    <a:pt x="0" y="149"/>
                    <a:pt x="0" y="144"/>
                  </a:cubicBezTo>
                  <a:cubicBezTo>
                    <a:pt x="3" y="123"/>
                    <a:pt x="1" y="103"/>
                    <a:pt x="9" y="83"/>
                  </a:cubicBezTo>
                  <a:cubicBezTo>
                    <a:pt x="14" y="78"/>
                    <a:pt x="21" y="79"/>
                    <a:pt x="27" y="78"/>
                  </a:cubicBezTo>
                  <a:cubicBezTo>
                    <a:pt x="23" y="76"/>
                    <a:pt x="17" y="78"/>
                    <a:pt x="13" y="75"/>
                  </a:cubicBezTo>
                  <a:cubicBezTo>
                    <a:pt x="12" y="74"/>
                    <a:pt x="11" y="73"/>
                    <a:pt x="12" y="72"/>
                  </a:cubicBezTo>
                  <a:cubicBezTo>
                    <a:pt x="18" y="57"/>
                    <a:pt x="8" y="45"/>
                    <a:pt x="5" y="31"/>
                  </a:cubicBezTo>
                  <a:cubicBezTo>
                    <a:pt x="8" y="22"/>
                    <a:pt x="6" y="1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1" y="0"/>
                    <a:pt x="16" y="4"/>
                    <a:pt x="20" y="8"/>
                  </a:cubicBezTo>
                  <a:cubicBezTo>
                    <a:pt x="23" y="11"/>
                    <a:pt x="26" y="14"/>
                    <a:pt x="30" y="11"/>
                  </a:cubicBezTo>
                  <a:cubicBezTo>
                    <a:pt x="35" y="13"/>
                    <a:pt x="35" y="13"/>
                    <a:pt x="37" y="8"/>
                  </a:cubicBezTo>
                  <a:cubicBezTo>
                    <a:pt x="46" y="18"/>
                    <a:pt x="43" y="31"/>
                    <a:pt x="43" y="42"/>
                  </a:cubicBezTo>
                  <a:cubicBezTo>
                    <a:pt x="42" y="48"/>
                    <a:pt x="44" y="50"/>
                    <a:pt x="48" y="52"/>
                  </a:cubicBezTo>
                  <a:cubicBezTo>
                    <a:pt x="45" y="56"/>
                    <a:pt x="43" y="59"/>
                    <a:pt x="43" y="63"/>
                  </a:cubicBezTo>
                  <a:close/>
                </a:path>
              </a:pathLst>
            </a:custGeom>
            <a:solidFill>
              <a:srgbClr val="B5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" name="Freeform 6">
              <a:extLst>
                <a:ext uri="{FF2B5EF4-FFF2-40B4-BE49-F238E27FC236}">
                  <a16:creationId xmlns:a16="http://schemas.microsoft.com/office/drawing/2014/main" id="{9B05E96A-6A55-2BC7-25CE-49E23F7C9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1752"/>
              <a:ext cx="251" cy="783"/>
            </a:xfrm>
            <a:custGeom>
              <a:avLst/>
              <a:gdLst>
                <a:gd name="T0" fmla="*/ 43 w 48"/>
                <a:gd name="T1" fmla="*/ 85 h 150"/>
                <a:gd name="T2" fmla="*/ 46 w 48"/>
                <a:gd name="T3" fmla="*/ 133 h 150"/>
                <a:gd name="T4" fmla="*/ 38 w 48"/>
                <a:gd name="T5" fmla="*/ 145 h 150"/>
                <a:gd name="T6" fmla="*/ 4 w 48"/>
                <a:gd name="T7" fmla="*/ 146 h 150"/>
                <a:gd name="T8" fmla="*/ 2 w 48"/>
                <a:gd name="T9" fmla="*/ 122 h 150"/>
                <a:gd name="T10" fmla="*/ 4 w 48"/>
                <a:gd name="T11" fmla="*/ 104 h 150"/>
                <a:gd name="T12" fmla="*/ 8 w 48"/>
                <a:gd name="T13" fmla="*/ 36 h 150"/>
                <a:gd name="T14" fmla="*/ 11 w 48"/>
                <a:gd name="T15" fmla="*/ 25 h 150"/>
                <a:gd name="T16" fmla="*/ 22 w 48"/>
                <a:gd name="T17" fmla="*/ 6 h 150"/>
                <a:gd name="T18" fmla="*/ 29 w 48"/>
                <a:gd name="T19" fmla="*/ 0 h 150"/>
                <a:gd name="T20" fmla="*/ 33 w 48"/>
                <a:gd name="T21" fmla="*/ 7 h 150"/>
                <a:gd name="T22" fmla="*/ 43 w 48"/>
                <a:gd name="T23" fmla="*/ 34 h 150"/>
                <a:gd name="T24" fmla="*/ 41 w 48"/>
                <a:gd name="T25" fmla="*/ 79 h 150"/>
                <a:gd name="T26" fmla="*/ 31 w 48"/>
                <a:gd name="T27" fmla="*/ 90 h 150"/>
                <a:gd name="T28" fmla="*/ 40 w 48"/>
                <a:gd name="T29" fmla="*/ 85 h 150"/>
                <a:gd name="T30" fmla="*/ 43 w 48"/>
                <a:gd name="T31" fmla="*/ 8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150">
                  <a:moveTo>
                    <a:pt x="43" y="85"/>
                  </a:moveTo>
                  <a:cubicBezTo>
                    <a:pt x="42" y="101"/>
                    <a:pt x="45" y="117"/>
                    <a:pt x="46" y="133"/>
                  </a:cubicBezTo>
                  <a:cubicBezTo>
                    <a:pt x="46" y="140"/>
                    <a:pt x="44" y="143"/>
                    <a:pt x="38" y="145"/>
                  </a:cubicBezTo>
                  <a:cubicBezTo>
                    <a:pt x="27" y="150"/>
                    <a:pt x="16" y="149"/>
                    <a:pt x="4" y="146"/>
                  </a:cubicBezTo>
                  <a:cubicBezTo>
                    <a:pt x="0" y="138"/>
                    <a:pt x="1" y="130"/>
                    <a:pt x="2" y="122"/>
                  </a:cubicBezTo>
                  <a:cubicBezTo>
                    <a:pt x="3" y="116"/>
                    <a:pt x="3" y="110"/>
                    <a:pt x="4" y="104"/>
                  </a:cubicBezTo>
                  <a:cubicBezTo>
                    <a:pt x="6" y="82"/>
                    <a:pt x="8" y="59"/>
                    <a:pt x="8" y="36"/>
                  </a:cubicBezTo>
                  <a:cubicBezTo>
                    <a:pt x="8" y="32"/>
                    <a:pt x="8" y="28"/>
                    <a:pt x="11" y="25"/>
                  </a:cubicBezTo>
                  <a:cubicBezTo>
                    <a:pt x="17" y="20"/>
                    <a:pt x="19" y="13"/>
                    <a:pt x="22" y="6"/>
                  </a:cubicBezTo>
                  <a:cubicBezTo>
                    <a:pt x="23" y="3"/>
                    <a:pt x="25" y="0"/>
                    <a:pt x="29" y="0"/>
                  </a:cubicBezTo>
                  <a:cubicBezTo>
                    <a:pt x="32" y="1"/>
                    <a:pt x="33" y="4"/>
                    <a:pt x="33" y="7"/>
                  </a:cubicBezTo>
                  <a:cubicBezTo>
                    <a:pt x="35" y="17"/>
                    <a:pt x="40" y="25"/>
                    <a:pt x="43" y="34"/>
                  </a:cubicBezTo>
                  <a:cubicBezTo>
                    <a:pt x="48" y="49"/>
                    <a:pt x="45" y="64"/>
                    <a:pt x="41" y="79"/>
                  </a:cubicBezTo>
                  <a:cubicBezTo>
                    <a:pt x="39" y="84"/>
                    <a:pt x="33" y="85"/>
                    <a:pt x="31" y="90"/>
                  </a:cubicBezTo>
                  <a:cubicBezTo>
                    <a:pt x="36" y="91"/>
                    <a:pt x="38" y="87"/>
                    <a:pt x="40" y="85"/>
                  </a:cubicBezTo>
                  <a:cubicBezTo>
                    <a:pt x="41" y="84"/>
                    <a:pt x="42" y="84"/>
                    <a:pt x="43" y="85"/>
                  </a:cubicBezTo>
                  <a:close/>
                </a:path>
              </a:pathLst>
            </a:custGeom>
            <a:solidFill>
              <a:srgbClr val="EFD8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" name="Freeform 7">
              <a:extLst>
                <a:ext uri="{FF2B5EF4-FFF2-40B4-BE49-F238E27FC236}">
                  <a16:creationId xmlns:a16="http://schemas.microsoft.com/office/drawing/2014/main" id="{9187832A-AD86-3304-BD4C-3726FC02F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1705"/>
              <a:ext cx="173" cy="1186"/>
            </a:xfrm>
            <a:custGeom>
              <a:avLst/>
              <a:gdLst>
                <a:gd name="T0" fmla="*/ 19 w 33"/>
                <a:gd name="T1" fmla="*/ 227 h 227"/>
                <a:gd name="T2" fmla="*/ 19 w 33"/>
                <a:gd name="T3" fmla="*/ 164 h 227"/>
                <a:gd name="T4" fmla="*/ 10 w 33"/>
                <a:gd name="T5" fmla="*/ 154 h 227"/>
                <a:gd name="T6" fmla="*/ 4 w 33"/>
                <a:gd name="T7" fmla="*/ 144 h 227"/>
                <a:gd name="T8" fmla="*/ 7 w 33"/>
                <a:gd name="T9" fmla="*/ 105 h 227"/>
                <a:gd name="T10" fmla="*/ 0 w 33"/>
                <a:gd name="T11" fmla="*/ 98 h 227"/>
                <a:gd name="T12" fmla="*/ 5 w 33"/>
                <a:gd name="T13" fmla="*/ 80 h 227"/>
                <a:gd name="T14" fmla="*/ 8 w 33"/>
                <a:gd name="T15" fmla="*/ 38 h 227"/>
                <a:gd name="T16" fmla="*/ 13 w 33"/>
                <a:gd name="T17" fmla="*/ 13 h 227"/>
                <a:gd name="T18" fmla="*/ 29 w 33"/>
                <a:gd name="T19" fmla="*/ 8 h 227"/>
                <a:gd name="T20" fmla="*/ 30 w 33"/>
                <a:gd name="T21" fmla="*/ 19 h 227"/>
                <a:gd name="T22" fmla="*/ 26 w 33"/>
                <a:gd name="T23" fmla="*/ 58 h 227"/>
                <a:gd name="T24" fmla="*/ 24 w 33"/>
                <a:gd name="T25" fmla="*/ 114 h 227"/>
                <a:gd name="T26" fmla="*/ 24 w 33"/>
                <a:gd name="T27" fmla="*/ 214 h 227"/>
                <a:gd name="T28" fmla="*/ 19 w 33"/>
                <a:gd name="T2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227">
                  <a:moveTo>
                    <a:pt x="19" y="227"/>
                  </a:moveTo>
                  <a:cubicBezTo>
                    <a:pt x="19" y="206"/>
                    <a:pt x="19" y="185"/>
                    <a:pt x="19" y="164"/>
                  </a:cubicBezTo>
                  <a:cubicBezTo>
                    <a:pt x="19" y="158"/>
                    <a:pt x="19" y="153"/>
                    <a:pt x="10" y="154"/>
                  </a:cubicBezTo>
                  <a:cubicBezTo>
                    <a:pt x="4" y="154"/>
                    <a:pt x="3" y="148"/>
                    <a:pt x="4" y="144"/>
                  </a:cubicBezTo>
                  <a:cubicBezTo>
                    <a:pt x="8" y="131"/>
                    <a:pt x="4" y="118"/>
                    <a:pt x="7" y="105"/>
                  </a:cubicBezTo>
                  <a:cubicBezTo>
                    <a:pt x="8" y="99"/>
                    <a:pt x="1" y="102"/>
                    <a:pt x="0" y="98"/>
                  </a:cubicBezTo>
                  <a:cubicBezTo>
                    <a:pt x="5" y="93"/>
                    <a:pt x="5" y="86"/>
                    <a:pt x="5" y="80"/>
                  </a:cubicBezTo>
                  <a:cubicBezTo>
                    <a:pt x="4" y="66"/>
                    <a:pt x="6" y="52"/>
                    <a:pt x="8" y="38"/>
                  </a:cubicBezTo>
                  <a:cubicBezTo>
                    <a:pt x="8" y="29"/>
                    <a:pt x="11" y="21"/>
                    <a:pt x="13" y="13"/>
                  </a:cubicBezTo>
                  <a:cubicBezTo>
                    <a:pt x="16" y="6"/>
                    <a:pt x="21" y="0"/>
                    <a:pt x="29" y="8"/>
                  </a:cubicBezTo>
                  <a:cubicBezTo>
                    <a:pt x="33" y="11"/>
                    <a:pt x="31" y="15"/>
                    <a:pt x="30" y="19"/>
                  </a:cubicBezTo>
                  <a:cubicBezTo>
                    <a:pt x="28" y="32"/>
                    <a:pt x="26" y="45"/>
                    <a:pt x="26" y="58"/>
                  </a:cubicBezTo>
                  <a:cubicBezTo>
                    <a:pt x="27" y="77"/>
                    <a:pt x="24" y="95"/>
                    <a:pt x="24" y="114"/>
                  </a:cubicBezTo>
                  <a:cubicBezTo>
                    <a:pt x="25" y="147"/>
                    <a:pt x="24" y="181"/>
                    <a:pt x="24" y="214"/>
                  </a:cubicBezTo>
                  <a:cubicBezTo>
                    <a:pt x="24" y="219"/>
                    <a:pt x="25" y="225"/>
                    <a:pt x="19" y="227"/>
                  </a:cubicBezTo>
                  <a:close/>
                </a:path>
              </a:pathLst>
            </a:custGeom>
            <a:solidFill>
              <a:srgbClr val="F9E9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Freeform 8">
              <a:extLst>
                <a:ext uri="{FF2B5EF4-FFF2-40B4-BE49-F238E27FC236}">
                  <a16:creationId xmlns:a16="http://schemas.microsoft.com/office/drawing/2014/main" id="{C3AD647C-CC2E-5E43-E2F0-CE283EBFB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499"/>
              <a:ext cx="173" cy="616"/>
            </a:xfrm>
            <a:custGeom>
              <a:avLst/>
              <a:gdLst>
                <a:gd name="T0" fmla="*/ 0 w 33"/>
                <a:gd name="T1" fmla="*/ 2 h 118"/>
                <a:gd name="T2" fmla="*/ 33 w 33"/>
                <a:gd name="T3" fmla="*/ 2 h 118"/>
                <a:gd name="T4" fmla="*/ 32 w 33"/>
                <a:gd name="T5" fmla="*/ 105 h 118"/>
                <a:gd name="T6" fmla="*/ 20 w 33"/>
                <a:gd name="T7" fmla="*/ 116 h 118"/>
                <a:gd name="T8" fmla="*/ 12 w 33"/>
                <a:gd name="T9" fmla="*/ 117 h 118"/>
                <a:gd name="T10" fmla="*/ 15 w 33"/>
                <a:gd name="T11" fmla="*/ 109 h 118"/>
                <a:gd name="T12" fmla="*/ 17 w 33"/>
                <a:gd name="T13" fmla="*/ 84 h 118"/>
                <a:gd name="T14" fmla="*/ 4 w 33"/>
                <a:gd name="T15" fmla="*/ 16 h 118"/>
                <a:gd name="T16" fmla="*/ 0 w 33"/>
                <a:gd name="T17" fmla="*/ 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18">
                  <a:moveTo>
                    <a:pt x="0" y="2"/>
                  </a:moveTo>
                  <a:cubicBezTo>
                    <a:pt x="11" y="4"/>
                    <a:pt x="22" y="0"/>
                    <a:pt x="33" y="2"/>
                  </a:cubicBezTo>
                  <a:cubicBezTo>
                    <a:pt x="33" y="36"/>
                    <a:pt x="31" y="71"/>
                    <a:pt x="32" y="105"/>
                  </a:cubicBezTo>
                  <a:cubicBezTo>
                    <a:pt x="32" y="116"/>
                    <a:pt x="29" y="118"/>
                    <a:pt x="20" y="116"/>
                  </a:cubicBezTo>
                  <a:cubicBezTo>
                    <a:pt x="17" y="116"/>
                    <a:pt x="15" y="117"/>
                    <a:pt x="12" y="117"/>
                  </a:cubicBezTo>
                  <a:cubicBezTo>
                    <a:pt x="9" y="114"/>
                    <a:pt x="9" y="114"/>
                    <a:pt x="15" y="109"/>
                  </a:cubicBezTo>
                  <a:cubicBezTo>
                    <a:pt x="20" y="101"/>
                    <a:pt x="18" y="92"/>
                    <a:pt x="17" y="84"/>
                  </a:cubicBezTo>
                  <a:cubicBezTo>
                    <a:pt x="14" y="61"/>
                    <a:pt x="10" y="38"/>
                    <a:pt x="4" y="16"/>
                  </a:cubicBezTo>
                  <a:cubicBezTo>
                    <a:pt x="5" y="11"/>
                    <a:pt x="0" y="7"/>
                    <a:pt x="0" y="2"/>
                  </a:cubicBezTo>
                  <a:close/>
                </a:path>
              </a:pathLst>
            </a:custGeom>
            <a:solidFill>
              <a:srgbClr val="2035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9">
              <a:extLst>
                <a:ext uri="{FF2B5EF4-FFF2-40B4-BE49-F238E27FC236}">
                  <a16:creationId xmlns:a16="http://schemas.microsoft.com/office/drawing/2014/main" id="{86988B64-8149-0BC2-C8E3-332F71304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2274"/>
              <a:ext cx="183" cy="841"/>
            </a:xfrm>
            <a:custGeom>
              <a:avLst/>
              <a:gdLst>
                <a:gd name="T0" fmla="*/ 26 w 35"/>
                <a:gd name="T1" fmla="*/ 45 h 161"/>
                <a:gd name="T2" fmla="*/ 32 w 35"/>
                <a:gd name="T3" fmla="*/ 58 h 161"/>
                <a:gd name="T4" fmla="*/ 31 w 35"/>
                <a:gd name="T5" fmla="*/ 97 h 161"/>
                <a:gd name="T6" fmla="*/ 23 w 35"/>
                <a:gd name="T7" fmla="*/ 146 h 161"/>
                <a:gd name="T8" fmla="*/ 0 w 35"/>
                <a:gd name="T9" fmla="*/ 152 h 161"/>
                <a:gd name="T10" fmla="*/ 13 w 35"/>
                <a:gd name="T11" fmla="*/ 137 h 161"/>
                <a:gd name="T12" fmla="*/ 13 w 35"/>
                <a:gd name="T13" fmla="*/ 118 h 161"/>
                <a:gd name="T14" fmla="*/ 15 w 35"/>
                <a:gd name="T15" fmla="*/ 47 h 161"/>
                <a:gd name="T16" fmla="*/ 15 w 35"/>
                <a:gd name="T17" fmla="*/ 4 h 161"/>
                <a:gd name="T18" fmla="*/ 28 w 35"/>
                <a:gd name="T19" fmla="*/ 5 h 161"/>
                <a:gd name="T20" fmla="*/ 26 w 35"/>
                <a:gd name="T21" fmla="*/ 4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61">
                  <a:moveTo>
                    <a:pt x="26" y="45"/>
                  </a:moveTo>
                  <a:cubicBezTo>
                    <a:pt x="32" y="47"/>
                    <a:pt x="33" y="52"/>
                    <a:pt x="32" y="58"/>
                  </a:cubicBezTo>
                  <a:cubicBezTo>
                    <a:pt x="35" y="71"/>
                    <a:pt x="32" y="84"/>
                    <a:pt x="31" y="97"/>
                  </a:cubicBezTo>
                  <a:cubicBezTo>
                    <a:pt x="28" y="114"/>
                    <a:pt x="26" y="130"/>
                    <a:pt x="23" y="146"/>
                  </a:cubicBezTo>
                  <a:cubicBezTo>
                    <a:pt x="18" y="159"/>
                    <a:pt x="8" y="161"/>
                    <a:pt x="0" y="152"/>
                  </a:cubicBezTo>
                  <a:cubicBezTo>
                    <a:pt x="10" y="152"/>
                    <a:pt x="14" y="147"/>
                    <a:pt x="13" y="137"/>
                  </a:cubicBezTo>
                  <a:cubicBezTo>
                    <a:pt x="12" y="131"/>
                    <a:pt x="13" y="124"/>
                    <a:pt x="13" y="118"/>
                  </a:cubicBezTo>
                  <a:cubicBezTo>
                    <a:pt x="16" y="94"/>
                    <a:pt x="14" y="71"/>
                    <a:pt x="15" y="47"/>
                  </a:cubicBezTo>
                  <a:cubicBezTo>
                    <a:pt x="15" y="33"/>
                    <a:pt x="15" y="19"/>
                    <a:pt x="15" y="4"/>
                  </a:cubicBezTo>
                  <a:cubicBezTo>
                    <a:pt x="20" y="1"/>
                    <a:pt x="24" y="0"/>
                    <a:pt x="28" y="5"/>
                  </a:cubicBezTo>
                  <a:cubicBezTo>
                    <a:pt x="27" y="18"/>
                    <a:pt x="26" y="32"/>
                    <a:pt x="26" y="45"/>
                  </a:cubicBezTo>
                  <a:close/>
                </a:path>
              </a:pathLst>
            </a:custGeom>
            <a:solidFill>
              <a:srgbClr val="101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10">
              <a:extLst>
                <a:ext uri="{FF2B5EF4-FFF2-40B4-BE49-F238E27FC236}">
                  <a16:creationId xmlns:a16="http://schemas.microsoft.com/office/drawing/2014/main" id="{DF17EFF9-373D-1F1C-D79E-C12293E48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668"/>
              <a:ext cx="314" cy="528"/>
            </a:xfrm>
            <a:custGeom>
              <a:avLst/>
              <a:gdLst>
                <a:gd name="T0" fmla="*/ 30 w 60"/>
                <a:gd name="T1" fmla="*/ 97 h 101"/>
                <a:gd name="T2" fmla="*/ 33 w 60"/>
                <a:gd name="T3" fmla="*/ 58 h 101"/>
                <a:gd name="T4" fmla="*/ 31 w 60"/>
                <a:gd name="T5" fmla="*/ 50 h 101"/>
                <a:gd name="T6" fmla="*/ 21 w 60"/>
                <a:gd name="T7" fmla="*/ 17 h 101"/>
                <a:gd name="T8" fmla="*/ 11 w 60"/>
                <a:gd name="T9" fmla="*/ 34 h 101"/>
                <a:gd name="T10" fmla="*/ 4 w 60"/>
                <a:gd name="T11" fmla="*/ 41 h 101"/>
                <a:gd name="T12" fmla="*/ 5 w 60"/>
                <a:gd name="T13" fmla="*/ 28 h 101"/>
                <a:gd name="T14" fmla="*/ 9 w 60"/>
                <a:gd name="T15" fmla="*/ 11 h 101"/>
                <a:gd name="T16" fmla="*/ 11 w 60"/>
                <a:gd name="T17" fmla="*/ 0 h 101"/>
                <a:gd name="T18" fmla="*/ 52 w 60"/>
                <a:gd name="T19" fmla="*/ 50 h 101"/>
                <a:gd name="T20" fmla="*/ 39 w 60"/>
                <a:gd name="T21" fmla="*/ 96 h 101"/>
                <a:gd name="T22" fmla="*/ 34 w 60"/>
                <a:gd name="T23" fmla="*/ 101 h 101"/>
                <a:gd name="T24" fmla="*/ 32 w 60"/>
                <a:gd name="T25" fmla="*/ 101 h 101"/>
                <a:gd name="T26" fmla="*/ 30 w 60"/>
                <a:gd name="T27" fmla="*/ 9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" h="101">
                  <a:moveTo>
                    <a:pt x="30" y="97"/>
                  </a:moveTo>
                  <a:cubicBezTo>
                    <a:pt x="32" y="84"/>
                    <a:pt x="33" y="71"/>
                    <a:pt x="33" y="58"/>
                  </a:cubicBezTo>
                  <a:cubicBezTo>
                    <a:pt x="34" y="55"/>
                    <a:pt x="33" y="52"/>
                    <a:pt x="31" y="50"/>
                  </a:cubicBezTo>
                  <a:cubicBezTo>
                    <a:pt x="25" y="40"/>
                    <a:pt x="22" y="30"/>
                    <a:pt x="21" y="17"/>
                  </a:cubicBezTo>
                  <a:cubicBezTo>
                    <a:pt x="14" y="21"/>
                    <a:pt x="14" y="29"/>
                    <a:pt x="11" y="34"/>
                  </a:cubicBezTo>
                  <a:cubicBezTo>
                    <a:pt x="9" y="37"/>
                    <a:pt x="9" y="40"/>
                    <a:pt x="4" y="41"/>
                  </a:cubicBezTo>
                  <a:cubicBezTo>
                    <a:pt x="0" y="36"/>
                    <a:pt x="3" y="32"/>
                    <a:pt x="5" y="28"/>
                  </a:cubicBezTo>
                  <a:cubicBezTo>
                    <a:pt x="6" y="22"/>
                    <a:pt x="9" y="17"/>
                    <a:pt x="9" y="11"/>
                  </a:cubicBezTo>
                  <a:cubicBezTo>
                    <a:pt x="9" y="7"/>
                    <a:pt x="7" y="3"/>
                    <a:pt x="11" y="0"/>
                  </a:cubicBezTo>
                  <a:cubicBezTo>
                    <a:pt x="29" y="13"/>
                    <a:pt x="43" y="29"/>
                    <a:pt x="52" y="50"/>
                  </a:cubicBezTo>
                  <a:cubicBezTo>
                    <a:pt x="60" y="70"/>
                    <a:pt x="49" y="83"/>
                    <a:pt x="39" y="96"/>
                  </a:cubicBezTo>
                  <a:cubicBezTo>
                    <a:pt x="37" y="98"/>
                    <a:pt x="36" y="99"/>
                    <a:pt x="34" y="101"/>
                  </a:cubicBezTo>
                  <a:cubicBezTo>
                    <a:pt x="33" y="101"/>
                    <a:pt x="32" y="101"/>
                    <a:pt x="32" y="101"/>
                  </a:cubicBezTo>
                  <a:cubicBezTo>
                    <a:pt x="29" y="100"/>
                    <a:pt x="28" y="99"/>
                    <a:pt x="30" y="97"/>
                  </a:cubicBezTo>
                  <a:close/>
                </a:path>
              </a:pathLst>
            </a:custGeom>
            <a:solidFill>
              <a:srgbClr val="FB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11">
              <a:extLst>
                <a:ext uri="{FF2B5EF4-FFF2-40B4-BE49-F238E27FC236}">
                  <a16:creationId xmlns:a16="http://schemas.microsoft.com/office/drawing/2014/main" id="{C674FC1A-B536-6656-001D-FFB9762BE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1710"/>
              <a:ext cx="142" cy="590"/>
            </a:xfrm>
            <a:custGeom>
              <a:avLst/>
              <a:gdLst>
                <a:gd name="T0" fmla="*/ 27 w 27"/>
                <a:gd name="T1" fmla="*/ 2 h 113"/>
                <a:gd name="T2" fmla="*/ 19 w 27"/>
                <a:gd name="T3" fmla="*/ 33 h 113"/>
                <a:gd name="T4" fmla="*/ 17 w 27"/>
                <a:gd name="T5" fmla="*/ 42 h 113"/>
                <a:gd name="T6" fmla="*/ 13 w 27"/>
                <a:gd name="T7" fmla="*/ 113 h 113"/>
                <a:gd name="T8" fmla="*/ 0 w 27"/>
                <a:gd name="T9" fmla="*/ 112 h 113"/>
                <a:gd name="T10" fmla="*/ 8 w 27"/>
                <a:gd name="T11" fmla="*/ 7 h 113"/>
                <a:gd name="T12" fmla="*/ 11 w 27"/>
                <a:gd name="T13" fmla="*/ 0 h 113"/>
                <a:gd name="T14" fmla="*/ 27 w 27"/>
                <a:gd name="T15" fmla="*/ 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13">
                  <a:moveTo>
                    <a:pt x="27" y="2"/>
                  </a:moveTo>
                  <a:cubicBezTo>
                    <a:pt x="26" y="13"/>
                    <a:pt x="20" y="22"/>
                    <a:pt x="19" y="33"/>
                  </a:cubicBezTo>
                  <a:cubicBezTo>
                    <a:pt x="18" y="35"/>
                    <a:pt x="17" y="38"/>
                    <a:pt x="17" y="42"/>
                  </a:cubicBezTo>
                  <a:cubicBezTo>
                    <a:pt x="17" y="66"/>
                    <a:pt x="15" y="89"/>
                    <a:pt x="13" y="113"/>
                  </a:cubicBezTo>
                  <a:cubicBezTo>
                    <a:pt x="9" y="112"/>
                    <a:pt x="4" y="112"/>
                    <a:pt x="0" y="112"/>
                  </a:cubicBezTo>
                  <a:cubicBezTo>
                    <a:pt x="2" y="77"/>
                    <a:pt x="0" y="42"/>
                    <a:pt x="8" y="7"/>
                  </a:cubicBezTo>
                  <a:cubicBezTo>
                    <a:pt x="9" y="5"/>
                    <a:pt x="8" y="2"/>
                    <a:pt x="11" y="0"/>
                  </a:cubicBezTo>
                  <a:cubicBezTo>
                    <a:pt x="16" y="3"/>
                    <a:pt x="22" y="4"/>
                    <a:pt x="27" y="2"/>
                  </a:cubicBezTo>
                  <a:close/>
                </a:path>
              </a:pathLst>
            </a:custGeom>
            <a:solidFill>
              <a:srgbClr val="B7D3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12">
              <a:extLst>
                <a:ext uri="{FF2B5EF4-FFF2-40B4-BE49-F238E27FC236}">
                  <a16:creationId xmlns:a16="http://schemas.microsoft.com/office/drawing/2014/main" id="{321E7AA6-E2DA-EF78-C005-2E0DCD4F1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582"/>
              <a:ext cx="241" cy="470"/>
            </a:xfrm>
            <a:custGeom>
              <a:avLst/>
              <a:gdLst>
                <a:gd name="T0" fmla="*/ 1 w 46"/>
                <a:gd name="T1" fmla="*/ 77 h 90"/>
                <a:gd name="T2" fmla="*/ 6 w 46"/>
                <a:gd name="T3" fmla="*/ 72 h 90"/>
                <a:gd name="T4" fmla="*/ 12 w 46"/>
                <a:gd name="T5" fmla="*/ 29 h 90"/>
                <a:gd name="T6" fmla="*/ 17 w 46"/>
                <a:gd name="T7" fmla="*/ 5 h 90"/>
                <a:gd name="T8" fmla="*/ 46 w 46"/>
                <a:gd name="T9" fmla="*/ 5 h 90"/>
                <a:gd name="T10" fmla="*/ 31 w 46"/>
                <a:gd name="T11" fmla="*/ 35 h 90"/>
                <a:gd name="T12" fmla="*/ 23 w 46"/>
                <a:gd name="T13" fmla="*/ 89 h 90"/>
                <a:gd name="T14" fmla="*/ 14 w 46"/>
                <a:gd name="T15" fmla="*/ 85 h 90"/>
                <a:gd name="T16" fmla="*/ 14 w 46"/>
                <a:gd name="T17" fmla="*/ 75 h 90"/>
                <a:gd name="T18" fmla="*/ 6 w 46"/>
                <a:gd name="T19" fmla="*/ 89 h 90"/>
                <a:gd name="T20" fmla="*/ 1 w 46"/>
                <a:gd name="T21" fmla="*/ 7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90">
                  <a:moveTo>
                    <a:pt x="1" y="77"/>
                  </a:moveTo>
                  <a:cubicBezTo>
                    <a:pt x="3" y="76"/>
                    <a:pt x="6" y="75"/>
                    <a:pt x="6" y="72"/>
                  </a:cubicBezTo>
                  <a:cubicBezTo>
                    <a:pt x="9" y="57"/>
                    <a:pt x="14" y="44"/>
                    <a:pt x="12" y="29"/>
                  </a:cubicBezTo>
                  <a:cubicBezTo>
                    <a:pt x="12" y="20"/>
                    <a:pt x="15" y="13"/>
                    <a:pt x="17" y="5"/>
                  </a:cubicBezTo>
                  <a:cubicBezTo>
                    <a:pt x="27" y="0"/>
                    <a:pt x="36" y="0"/>
                    <a:pt x="46" y="5"/>
                  </a:cubicBezTo>
                  <a:cubicBezTo>
                    <a:pt x="43" y="17"/>
                    <a:pt x="37" y="26"/>
                    <a:pt x="31" y="35"/>
                  </a:cubicBezTo>
                  <a:cubicBezTo>
                    <a:pt x="20" y="52"/>
                    <a:pt x="21" y="70"/>
                    <a:pt x="23" y="89"/>
                  </a:cubicBezTo>
                  <a:cubicBezTo>
                    <a:pt x="19" y="90"/>
                    <a:pt x="16" y="88"/>
                    <a:pt x="14" y="85"/>
                  </a:cubicBezTo>
                  <a:cubicBezTo>
                    <a:pt x="13" y="82"/>
                    <a:pt x="14" y="79"/>
                    <a:pt x="14" y="75"/>
                  </a:cubicBezTo>
                  <a:cubicBezTo>
                    <a:pt x="9" y="79"/>
                    <a:pt x="11" y="86"/>
                    <a:pt x="6" y="89"/>
                  </a:cubicBezTo>
                  <a:cubicBezTo>
                    <a:pt x="0" y="87"/>
                    <a:pt x="3" y="81"/>
                    <a:pt x="1" y="77"/>
                  </a:cubicBezTo>
                  <a:close/>
                </a:path>
              </a:pathLst>
            </a:custGeom>
            <a:solidFill>
              <a:srgbClr val="EE7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13">
              <a:extLst>
                <a:ext uri="{FF2B5EF4-FFF2-40B4-BE49-F238E27FC236}">
                  <a16:creationId xmlns:a16="http://schemas.microsoft.com/office/drawing/2014/main" id="{6AFEE07F-DFE1-1DB2-6A1E-E304D99D2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1778"/>
              <a:ext cx="220" cy="392"/>
            </a:xfrm>
            <a:custGeom>
              <a:avLst/>
              <a:gdLst>
                <a:gd name="T0" fmla="*/ 33 w 42"/>
                <a:gd name="T1" fmla="*/ 0 h 75"/>
                <a:gd name="T2" fmla="*/ 36 w 42"/>
                <a:gd name="T3" fmla="*/ 28 h 75"/>
                <a:gd name="T4" fmla="*/ 30 w 42"/>
                <a:gd name="T5" fmla="*/ 32 h 75"/>
                <a:gd name="T6" fmla="*/ 29 w 42"/>
                <a:gd name="T7" fmla="*/ 62 h 75"/>
                <a:gd name="T8" fmla="*/ 34 w 42"/>
                <a:gd name="T9" fmla="*/ 71 h 75"/>
                <a:gd name="T10" fmla="*/ 31 w 42"/>
                <a:gd name="T11" fmla="*/ 73 h 75"/>
                <a:gd name="T12" fmla="*/ 26 w 42"/>
                <a:gd name="T13" fmla="*/ 75 h 75"/>
                <a:gd name="T14" fmla="*/ 3 w 42"/>
                <a:gd name="T15" fmla="*/ 53 h 75"/>
                <a:gd name="T16" fmla="*/ 2 w 42"/>
                <a:gd name="T17" fmla="*/ 44 h 75"/>
                <a:gd name="T18" fmla="*/ 33 w 42"/>
                <a:gd name="T1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75">
                  <a:moveTo>
                    <a:pt x="33" y="0"/>
                  </a:moveTo>
                  <a:cubicBezTo>
                    <a:pt x="42" y="9"/>
                    <a:pt x="40" y="18"/>
                    <a:pt x="36" y="28"/>
                  </a:cubicBezTo>
                  <a:cubicBezTo>
                    <a:pt x="34" y="30"/>
                    <a:pt x="32" y="31"/>
                    <a:pt x="30" y="32"/>
                  </a:cubicBezTo>
                  <a:cubicBezTo>
                    <a:pt x="17" y="43"/>
                    <a:pt x="17" y="50"/>
                    <a:pt x="29" y="62"/>
                  </a:cubicBezTo>
                  <a:cubicBezTo>
                    <a:pt x="32" y="64"/>
                    <a:pt x="36" y="66"/>
                    <a:pt x="34" y="71"/>
                  </a:cubicBezTo>
                  <a:cubicBezTo>
                    <a:pt x="34" y="72"/>
                    <a:pt x="32" y="73"/>
                    <a:pt x="31" y="73"/>
                  </a:cubicBezTo>
                  <a:cubicBezTo>
                    <a:pt x="29" y="74"/>
                    <a:pt x="27" y="75"/>
                    <a:pt x="26" y="75"/>
                  </a:cubicBezTo>
                  <a:cubicBezTo>
                    <a:pt x="17" y="69"/>
                    <a:pt x="9" y="62"/>
                    <a:pt x="3" y="53"/>
                  </a:cubicBezTo>
                  <a:cubicBezTo>
                    <a:pt x="1" y="51"/>
                    <a:pt x="0" y="47"/>
                    <a:pt x="2" y="44"/>
                  </a:cubicBezTo>
                  <a:cubicBezTo>
                    <a:pt x="9" y="27"/>
                    <a:pt x="17" y="11"/>
                    <a:pt x="33" y="0"/>
                  </a:cubicBezTo>
                  <a:close/>
                </a:path>
              </a:pathLst>
            </a:custGeom>
            <a:solidFill>
              <a:srgbClr val="CDE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14">
              <a:extLst>
                <a:ext uri="{FF2B5EF4-FFF2-40B4-BE49-F238E27FC236}">
                  <a16:creationId xmlns:a16="http://schemas.microsoft.com/office/drawing/2014/main" id="{86EF3A6F-0AC9-BCD9-E0AD-6A5D3A184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1903"/>
              <a:ext cx="141" cy="324"/>
            </a:xfrm>
            <a:custGeom>
              <a:avLst/>
              <a:gdLst>
                <a:gd name="T0" fmla="*/ 23 w 27"/>
                <a:gd name="T1" fmla="*/ 0 h 62"/>
                <a:gd name="T2" fmla="*/ 25 w 27"/>
                <a:gd name="T3" fmla="*/ 7 h 62"/>
                <a:gd name="T4" fmla="*/ 22 w 27"/>
                <a:gd name="T5" fmla="*/ 53 h 62"/>
                <a:gd name="T6" fmla="*/ 15 w 27"/>
                <a:gd name="T7" fmla="*/ 60 h 62"/>
                <a:gd name="T8" fmla="*/ 13 w 27"/>
                <a:gd name="T9" fmla="*/ 53 h 62"/>
                <a:gd name="T10" fmla="*/ 9 w 27"/>
                <a:gd name="T11" fmla="*/ 36 h 62"/>
                <a:gd name="T12" fmla="*/ 8 w 27"/>
                <a:gd name="T13" fmla="*/ 32 h 62"/>
                <a:gd name="T14" fmla="*/ 2 w 27"/>
                <a:gd name="T15" fmla="*/ 9 h 62"/>
                <a:gd name="T16" fmla="*/ 23 w 27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2">
                  <a:moveTo>
                    <a:pt x="23" y="0"/>
                  </a:moveTo>
                  <a:cubicBezTo>
                    <a:pt x="27" y="1"/>
                    <a:pt x="25" y="5"/>
                    <a:pt x="25" y="7"/>
                  </a:cubicBezTo>
                  <a:cubicBezTo>
                    <a:pt x="24" y="23"/>
                    <a:pt x="23" y="38"/>
                    <a:pt x="22" y="53"/>
                  </a:cubicBezTo>
                  <a:cubicBezTo>
                    <a:pt x="22" y="58"/>
                    <a:pt x="21" y="62"/>
                    <a:pt x="15" y="60"/>
                  </a:cubicBezTo>
                  <a:cubicBezTo>
                    <a:pt x="14" y="57"/>
                    <a:pt x="14" y="55"/>
                    <a:pt x="13" y="53"/>
                  </a:cubicBezTo>
                  <a:cubicBezTo>
                    <a:pt x="14" y="46"/>
                    <a:pt x="11" y="41"/>
                    <a:pt x="9" y="36"/>
                  </a:cubicBezTo>
                  <a:cubicBezTo>
                    <a:pt x="8" y="34"/>
                    <a:pt x="8" y="33"/>
                    <a:pt x="8" y="32"/>
                  </a:cubicBezTo>
                  <a:cubicBezTo>
                    <a:pt x="6" y="24"/>
                    <a:pt x="0" y="15"/>
                    <a:pt x="2" y="9"/>
                  </a:cubicBezTo>
                  <a:cubicBezTo>
                    <a:pt x="4" y="1"/>
                    <a:pt x="17" y="4"/>
                    <a:pt x="23" y="0"/>
                  </a:cubicBezTo>
                  <a:close/>
                </a:path>
              </a:pathLst>
            </a:custGeom>
            <a:solidFill>
              <a:srgbClr val="262B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15">
              <a:extLst>
                <a:ext uri="{FF2B5EF4-FFF2-40B4-BE49-F238E27FC236}">
                  <a16:creationId xmlns:a16="http://schemas.microsoft.com/office/drawing/2014/main" id="{2D6DE343-7052-2859-2A68-7D5079961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1402"/>
              <a:ext cx="194" cy="151"/>
            </a:xfrm>
            <a:custGeom>
              <a:avLst/>
              <a:gdLst>
                <a:gd name="T0" fmla="*/ 11 w 37"/>
                <a:gd name="T1" fmla="*/ 21 h 29"/>
                <a:gd name="T2" fmla="*/ 0 w 37"/>
                <a:gd name="T3" fmla="*/ 8 h 29"/>
                <a:gd name="T4" fmla="*/ 8 w 37"/>
                <a:gd name="T5" fmla="*/ 5 h 29"/>
                <a:gd name="T6" fmla="*/ 12 w 37"/>
                <a:gd name="T7" fmla="*/ 2 h 29"/>
                <a:gd name="T8" fmla="*/ 34 w 37"/>
                <a:gd name="T9" fmla="*/ 4 h 29"/>
                <a:gd name="T10" fmla="*/ 37 w 37"/>
                <a:gd name="T11" fmla="*/ 10 h 29"/>
                <a:gd name="T12" fmla="*/ 36 w 37"/>
                <a:gd name="T13" fmla="*/ 26 h 29"/>
                <a:gd name="T14" fmla="*/ 30 w 37"/>
                <a:gd name="T15" fmla="*/ 27 h 29"/>
                <a:gd name="T16" fmla="*/ 14 w 37"/>
                <a:gd name="T17" fmla="*/ 23 h 29"/>
                <a:gd name="T18" fmla="*/ 11 w 37"/>
                <a:gd name="T19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29">
                  <a:moveTo>
                    <a:pt x="11" y="21"/>
                  </a:moveTo>
                  <a:cubicBezTo>
                    <a:pt x="4" y="20"/>
                    <a:pt x="0" y="16"/>
                    <a:pt x="0" y="8"/>
                  </a:cubicBezTo>
                  <a:cubicBezTo>
                    <a:pt x="4" y="9"/>
                    <a:pt x="9" y="13"/>
                    <a:pt x="8" y="5"/>
                  </a:cubicBezTo>
                  <a:cubicBezTo>
                    <a:pt x="8" y="2"/>
                    <a:pt x="10" y="2"/>
                    <a:pt x="12" y="2"/>
                  </a:cubicBezTo>
                  <a:cubicBezTo>
                    <a:pt x="20" y="0"/>
                    <a:pt x="27" y="5"/>
                    <a:pt x="34" y="4"/>
                  </a:cubicBezTo>
                  <a:cubicBezTo>
                    <a:pt x="37" y="4"/>
                    <a:pt x="37" y="8"/>
                    <a:pt x="37" y="10"/>
                  </a:cubicBezTo>
                  <a:cubicBezTo>
                    <a:pt x="37" y="16"/>
                    <a:pt x="37" y="21"/>
                    <a:pt x="36" y="26"/>
                  </a:cubicBezTo>
                  <a:cubicBezTo>
                    <a:pt x="34" y="27"/>
                    <a:pt x="32" y="29"/>
                    <a:pt x="30" y="27"/>
                  </a:cubicBezTo>
                  <a:cubicBezTo>
                    <a:pt x="27" y="15"/>
                    <a:pt x="20" y="20"/>
                    <a:pt x="14" y="23"/>
                  </a:cubicBezTo>
                  <a:cubicBezTo>
                    <a:pt x="13" y="22"/>
                    <a:pt x="12" y="22"/>
                    <a:pt x="11" y="21"/>
                  </a:cubicBezTo>
                  <a:close/>
                </a:path>
              </a:pathLst>
            </a:custGeom>
            <a:solidFill>
              <a:srgbClr val="2D2E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16">
              <a:extLst>
                <a:ext uri="{FF2B5EF4-FFF2-40B4-BE49-F238E27FC236}">
                  <a16:creationId xmlns:a16="http://schemas.microsoft.com/office/drawing/2014/main" id="{767BAB0F-D913-DD20-197B-01222C8D9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1548"/>
              <a:ext cx="120" cy="235"/>
            </a:xfrm>
            <a:custGeom>
              <a:avLst/>
              <a:gdLst>
                <a:gd name="T0" fmla="*/ 4 w 23"/>
                <a:gd name="T1" fmla="*/ 36 h 45"/>
                <a:gd name="T2" fmla="*/ 3 w 23"/>
                <a:gd name="T3" fmla="*/ 22 h 45"/>
                <a:gd name="T4" fmla="*/ 5 w 23"/>
                <a:gd name="T5" fmla="*/ 5 h 45"/>
                <a:gd name="T6" fmla="*/ 20 w 23"/>
                <a:gd name="T7" fmla="*/ 4 h 45"/>
                <a:gd name="T8" fmla="*/ 19 w 23"/>
                <a:gd name="T9" fmla="*/ 21 h 45"/>
                <a:gd name="T10" fmla="*/ 18 w 23"/>
                <a:gd name="T11" fmla="*/ 36 h 45"/>
                <a:gd name="T12" fmla="*/ 14 w 23"/>
                <a:gd name="T13" fmla="*/ 45 h 45"/>
                <a:gd name="T14" fmla="*/ 4 w 23"/>
                <a:gd name="T15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5">
                  <a:moveTo>
                    <a:pt x="4" y="36"/>
                  </a:moveTo>
                  <a:cubicBezTo>
                    <a:pt x="4" y="31"/>
                    <a:pt x="3" y="27"/>
                    <a:pt x="3" y="22"/>
                  </a:cubicBezTo>
                  <a:cubicBezTo>
                    <a:pt x="0" y="16"/>
                    <a:pt x="2" y="11"/>
                    <a:pt x="5" y="5"/>
                  </a:cubicBezTo>
                  <a:cubicBezTo>
                    <a:pt x="10" y="3"/>
                    <a:pt x="14" y="0"/>
                    <a:pt x="20" y="4"/>
                  </a:cubicBezTo>
                  <a:cubicBezTo>
                    <a:pt x="23" y="10"/>
                    <a:pt x="23" y="17"/>
                    <a:pt x="19" y="21"/>
                  </a:cubicBezTo>
                  <a:cubicBezTo>
                    <a:pt x="14" y="27"/>
                    <a:pt x="16" y="31"/>
                    <a:pt x="18" y="36"/>
                  </a:cubicBezTo>
                  <a:cubicBezTo>
                    <a:pt x="21" y="41"/>
                    <a:pt x="19" y="44"/>
                    <a:pt x="14" y="45"/>
                  </a:cubicBezTo>
                  <a:cubicBezTo>
                    <a:pt x="9" y="45"/>
                    <a:pt x="5" y="42"/>
                    <a:pt x="4" y="36"/>
                  </a:cubicBezTo>
                  <a:close/>
                </a:path>
              </a:pathLst>
            </a:custGeom>
            <a:solidFill>
              <a:srgbClr val="EC7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17">
              <a:extLst>
                <a:ext uri="{FF2B5EF4-FFF2-40B4-BE49-F238E27FC236}">
                  <a16:creationId xmlns:a16="http://schemas.microsoft.com/office/drawing/2014/main" id="{B8A408A1-7814-CE22-9511-C7B490EF7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1496"/>
              <a:ext cx="152" cy="167"/>
            </a:xfrm>
            <a:custGeom>
              <a:avLst/>
              <a:gdLst>
                <a:gd name="T0" fmla="*/ 15 w 29"/>
                <a:gd name="T1" fmla="*/ 17 h 32"/>
                <a:gd name="T2" fmla="*/ 13 w 29"/>
                <a:gd name="T3" fmla="*/ 32 h 32"/>
                <a:gd name="T4" fmla="*/ 2 w 29"/>
                <a:gd name="T5" fmla="*/ 16 h 32"/>
                <a:gd name="T6" fmla="*/ 10 w 29"/>
                <a:gd name="T7" fmla="*/ 3 h 32"/>
                <a:gd name="T8" fmla="*/ 24 w 29"/>
                <a:gd name="T9" fmla="*/ 3 h 32"/>
                <a:gd name="T10" fmla="*/ 15 w 29"/>
                <a:gd name="T11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2">
                  <a:moveTo>
                    <a:pt x="15" y="17"/>
                  </a:moveTo>
                  <a:cubicBezTo>
                    <a:pt x="14" y="22"/>
                    <a:pt x="14" y="27"/>
                    <a:pt x="13" y="32"/>
                  </a:cubicBezTo>
                  <a:cubicBezTo>
                    <a:pt x="3" y="31"/>
                    <a:pt x="2" y="23"/>
                    <a:pt x="2" y="16"/>
                  </a:cubicBezTo>
                  <a:cubicBezTo>
                    <a:pt x="0" y="8"/>
                    <a:pt x="4" y="5"/>
                    <a:pt x="10" y="3"/>
                  </a:cubicBezTo>
                  <a:cubicBezTo>
                    <a:pt x="15" y="2"/>
                    <a:pt x="19" y="0"/>
                    <a:pt x="24" y="3"/>
                  </a:cubicBezTo>
                  <a:cubicBezTo>
                    <a:pt x="29" y="12"/>
                    <a:pt x="19" y="12"/>
                    <a:pt x="15" y="17"/>
                  </a:cubicBezTo>
                  <a:close/>
                </a:path>
              </a:pathLst>
            </a:custGeom>
            <a:solidFill>
              <a:srgbClr val="292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18">
              <a:extLst>
                <a:ext uri="{FF2B5EF4-FFF2-40B4-BE49-F238E27FC236}">
                  <a16:creationId xmlns:a16="http://schemas.microsoft.com/office/drawing/2014/main" id="{7BA514A6-6420-6DB8-C38F-D03D9516C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541"/>
              <a:ext cx="163" cy="67"/>
            </a:xfrm>
            <a:custGeom>
              <a:avLst/>
              <a:gdLst>
                <a:gd name="T0" fmla="*/ 30 w 31"/>
                <a:gd name="T1" fmla="*/ 13 h 13"/>
                <a:gd name="T2" fmla="*/ 1 w 31"/>
                <a:gd name="T3" fmla="*/ 13 h 13"/>
                <a:gd name="T4" fmla="*/ 1 w 31"/>
                <a:gd name="T5" fmla="*/ 0 h 13"/>
                <a:gd name="T6" fmla="*/ 25 w 31"/>
                <a:gd name="T7" fmla="*/ 0 h 13"/>
                <a:gd name="T8" fmla="*/ 31 w 31"/>
                <a:gd name="T9" fmla="*/ 5 h 13"/>
                <a:gd name="T10" fmla="*/ 30 w 31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3">
                  <a:moveTo>
                    <a:pt x="30" y="13"/>
                  </a:moveTo>
                  <a:cubicBezTo>
                    <a:pt x="20" y="13"/>
                    <a:pt x="11" y="13"/>
                    <a:pt x="1" y="13"/>
                  </a:cubicBezTo>
                  <a:cubicBezTo>
                    <a:pt x="0" y="9"/>
                    <a:pt x="2" y="5"/>
                    <a:pt x="1" y="0"/>
                  </a:cubicBezTo>
                  <a:cubicBezTo>
                    <a:pt x="9" y="0"/>
                    <a:pt x="17" y="0"/>
                    <a:pt x="25" y="0"/>
                  </a:cubicBezTo>
                  <a:cubicBezTo>
                    <a:pt x="28" y="0"/>
                    <a:pt x="31" y="0"/>
                    <a:pt x="31" y="5"/>
                  </a:cubicBezTo>
                  <a:cubicBezTo>
                    <a:pt x="31" y="8"/>
                    <a:pt x="30" y="11"/>
                    <a:pt x="30" y="13"/>
                  </a:cubicBezTo>
                  <a:close/>
                </a:path>
              </a:pathLst>
            </a:custGeom>
            <a:solidFill>
              <a:srgbClr val="253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19">
              <a:extLst>
                <a:ext uri="{FF2B5EF4-FFF2-40B4-BE49-F238E27FC236}">
                  <a16:creationId xmlns:a16="http://schemas.microsoft.com/office/drawing/2014/main" id="{D1013031-3182-1E5A-A20C-31F745DCF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1611"/>
              <a:ext cx="84" cy="146"/>
            </a:xfrm>
            <a:custGeom>
              <a:avLst/>
              <a:gdLst>
                <a:gd name="T0" fmla="*/ 16 w 16"/>
                <a:gd name="T1" fmla="*/ 21 h 28"/>
                <a:gd name="T2" fmla="*/ 0 w 16"/>
                <a:gd name="T3" fmla="*/ 19 h 28"/>
                <a:gd name="T4" fmla="*/ 0 w 16"/>
                <a:gd name="T5" fmla="*/ 11 h 28"/>
                <a:gd name="T6" fmla="*/ 13 w 16"/>
                <a:gd name="T7" fmla="*/ 0 h 28"/>
                <a:gd name="T8" fmla="*/ 14 w 16"/>
                <a:gd name="T9" fmla="*/ 1 h 28"/>
                <a:gd name="T10" fmla="*/ 14 w 16"/>
                <a:gd name="T11" fmla="*/ 2 h 28"/>
                <a:gd name="T12" fmla="*/ 15 w 16"/>
                <a:gd name="T13" fmla="*/ 11 h 28"/>
                <a:gd name="T14" fmla="*/ 16 w 16"/>
                <a:gd name="T15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8">
                  <a:moveTo>
                    <a:pt x="16" y="21"/>
                  </a:moveTo>
                  <a:cubicBezTo>
                    <a:pt x="10" y="28"/>
                    <a:pt x="5" y="28"/>
                    <a:pt x="0" y="19"/>
                  </a:cubicBezTo>
                  <a:cubicBezTo>
                    <a:pt x="0" y="17"/>
                    <a:pt x="0" y="14"/>
                    <a:pt x="0" y="11"/>
                  </a:cubicBezTo>
                  <a:cubicBezTo>
                    <a:pt x="4" y="7"/>
                    <a:pt x="9" y="4"/>
                    <a:pt x="13" y="0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4" y="5"/>
                    <a:pt x="15" y="8"/>
                    <a:pt x="15" y="11"/>
                  </a:cubicBezTo>
                  <a:cubicBezTo>
                    <a:pt x="15" y="14"/>
                    <a:pt x="16" y="18"/>
                    <a:pt x="16" y="21"/>
                  </a:cubicBezTo>
                  <a:close/>
                </a:path>
              </a:pathLst>
            </a:custGeom>
            <a:solidFill>
              <a:srgbClr val="E68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20">
              <a:extLst>
                <a:ext uri="{FF2B5EF4-FFF2-40B4-BE49-F238E27FC236}">
                  <a16:creationId xmlns:a16="http://schemas.microsoft.com/office/drawing/2014/main" id="{D93FEAD1-18F9-0B90-850B-3E0784890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1527"/>
              <a:ext cx="136" cy="136"/>
            </a:xfrm>
            <a:custGeom>
              <a:avLst/>
              <a:gdLst>
                <a:gd name="T0" fmla="*/ 20 w 26"/>
                <a:gd name="T1" fmla="*/ 3 h 26"/>
                <a:gd name="T2" fmla="*/ 25 w 26"/>
                <a:gd name="T3" fmla="*/ 2 h 26"/>
                <a:gd name="T4" fmla="*/ 23 w 26"/>
                <a:gd name="T5" fmla="*/ 8 h 26"/>
                <a:gd name="T6" fmla="*/ 17 w 26"/>
                <a:gd name="T7" fmla="*/ 17 h 26"/>
                <a:gd name="T8" fmla="*/ 3 w 26"/>
                <a:gd name="T9" fmla="*/ 19 h 26"/>
                <a:gd name="T10" fmla="*/ 0 w 26"/>
                <a:gd name="T11" fmla="*/ 8 h 26"/>
                <a:gd name="T12" fmla="*/ 17 w 26"/>
                <a:gd name="T13" fmla="*/ 2 h 26"/>
                <a:gd name="T14" fmla="*/ 20 w 26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6">
                  <a:moveTo>
                    <a:pt x="20" y="3"/>
                  </a:moveTo>
                  <a:cubicBezTo>
                    <a:pt x="22" y="1"/>
                    <a:pt x="23" y="0"/>
                    <a:pt x="25" y="2"/>
                  </a:cubicBezTo>
                  <a:cubicBezTo>
                    <a:pt x="26" y="5"/>
                    <a:pt x="25" y="6"/>
                    <a:pt x="23" y="8"/>
                  </a:cubicBezTo>
                  <a:cubicBezTo>
                    <a:pt x="19" y="10"/>
                    <a:pt x="19" y="14"/>
                    <a:pt x="17" y="17"/>
                  </a:cubicBezTo>
                  <a:cubicBezTo>
                    <a:pt x="12" y="21"/>
                    <a:pt x="8" y="26"/>
                    <a:pt x="3" y="19"/>
                  </a:cubicBezTo>
                  <a:cubicBezTo>
                    <a:pt x="2" y="15"/>
                    <a:pt x="1" y="12"/>
                    <a:pt x="0" y="8"/>
                  </a:cubicBezTo>
                  <a:cubicBezTo>
                    <a:pt x="4" y="3"/>
                    <a:pt x="12" y="5"/>
                    <a:pt x="17" y="2"/>
                  </a:cubicBezTo>
                  <a:cubicBezTo>
                    <a:pt x="18" y="2"/>
                    <a:pt x="19" y="2"/>
                    <a:pt x="20" y="3"/>
                  </a:cubicBezTo>
                  <a:close/>
                </a:path>
              </a:pathLst>
            </a:custGeom>
            <a:solidFill>
              <a:srgbClr val="E07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21">
              <a:extLst>
                <a:ext uri="{FF2B5EF4-FFF2-40B4-BE49-F238E27FC236}">
                  <a16:creationId xmlns:a16="http://schemas.microsoft.com/office/drawing/2014/main" id="{167A4D40-7715-7F18-8A67-4AE8854B1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1736"/>
              <a:ext cx="136" cy="125"/>
            </a:xfrm>
            <a:custGeom>
              <a:avLst/>
              <a:gdLst>
                <a:gd name="T0" fmla="*/ 8 w 26"/>
                <a:gd name="T1" fmla="*/ 0 h 24"/>
                <a:gd name="T2" fmla="*/ 18 w 26"/>
                <a:gd name="T3" fmla="*/ 8 h 24"/>
                <a:gd name="T4" fmla="*/ 26 w 26"/>
                <a:gd name="T5" fmla="*/ 17 h 24"/>
                <a:gd name="T6" fmla="*/ 17 w 26"/>
                <a:gd name="T7" fmla="*/ 18 h 24"/>
                <a:gd name="T8" fmla="*/ 0 w 26"/>
                <a:gd name="T9" fmla="*/ 8 h 24"/>
                <a:gd name="T10" fmla="*/ 8 w 26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4">
                  <a:moveTo>
                    <a:pt x="8" y="0"/>
                  </a:moveTo>
                  <a:cubicBezTo>
                    <a:pt x="11" y="3"/>
                    <a:pt x="15" y="6"/>
                    <a:pt x="18" y="8"/>
                  </a:cubicBezTo>
                  <a:cubicBezTo>
                    <a:pt x="22" y="10"/>
                    <a:pt x="26" y="11"/>
                    <a:pt x="26" y="17"/>
                  </a:cubicBezTo>
                  <a:cubicBezTo>
                    <a:pt x="24" y="24"/>
                    <a:pt x="19" y="22"/>
                    <a:pt x="17" y="18"/>
                  </a:cubicBezTo>
                  <a:cubicBezTo>
                    <a:pt x="13" y="12"/>
                    <a:pt x="7" y="10"/>
                    <a:pt x="0" y="8"/>
                  </a:cubicBezTo>
                  <a:cubicBezTo>
                    <a:pt x="2" y="5"/>
                    <a:pt x="5" y="2"/>
                    <a:pt x="8" y="0"/>
                  </a:cubicBezTo>
                  <a:close/>
                </a:path>
              </a:pathLst>
            </a:custGeom>
            <a:solidFill>
              <a:srgbClr val="CDE8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22">
              <a:extLst>
                <a:ext uri="{FF2B5EF4-FFF2-40B4-BE49-F238E27FC236}">
                  <a16:creationId xmlns:a16="http://schemas.microsoft.com/office/drawing/2014/main" id="{6824EC6E-B599-EB56-A9E4-338ED92B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2023"/>
              <a:ext cx="183" cy="110"/>
            </a:xfrm>
            <a:custGeom>
              <a:avLst/>
              <a:gdLst>
                <a:gd name="T0" fmla="*/ 4 w 35"/>
                <a:gd name="T1" fmla="*/ 13 h 21"/>
                <a:gd name="T2" fmla="*/ 9 w 35"/>
                <a:gd name="T3" fmla="*/ 2 h 21"/>
                <a:gd name="T4" fmla="*/ 14 w 35"/>
                <a:gd name="T5" fmla="*/ 0 h 21"/>
                <a:gd name="T6" fmla="*/ 16 w 35"/>
                <a:gd name="T7" fmla="*/ 2 h 21"/>
                <a:gd name="T8" fmla="*/ 34 w 35"/>
                <a:gd name="T9" fmla="*/ 13 h 21"/>
                <a:gd name="T10" fmla="*/ 35 w 35"/>
                <a:gd name="T11" fmla="*/ 15 h 21"/>
                <a:gd name="T12" fmla="*/ 26 w 35"/>
                <a:gd name="T13" fmla="*/ 18 h 21"/>
                <a:gd name="T14" fmla="*/ 4 w 35"/>
                <a:gd name="T1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1">
                  <a:moveTo>
                    <a:pt x="4" y="13"/>
                  </a:moveTo>
                  <a:cubicBezTo>
                    <a:pt x="1" y="8"/>
                    <a:pt x="0" y="3"/>
                    <a:pt x="9" y="2"/>
                  </a:cubicBezTo>
                  <a:cubicBezTo>
                    <a:pt x="11" y="3"/>
                    <a:pt x="12" y="1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8" y="12"/>
                    <a:pt x="26" y="12"/>
                    <a:pt x="34" y="13"/>
                  </a:cubicBezTo>
                  <a:cubicBezTo>
                    <a:pt x="35" y="13"/>
                    <a:pt x="35" y="14"/>
                    <a:pt x="35" y="15"/>
                  </a:cubicBezTo>
                  <a:cubicBezTo>
                    <a:pt x="34" y="21"/>
                    <a:pt x="30" y="20"/>
                    <a:pt x="26" y="18"/>
                  </a:cubicBezTo>
                  <a:cubicBezTo>
                    <a:pt x="19" y="15"/>
                    <a:pt x="13" y="11"/>
                    <a:pt x="4" y="13"/>
                  </a:cubicBezTo>
                  <a:close/>
                </a:path>
              </a:pathLst>
            </a:custGeom>
            <a:solidFill>
              <a:srgbClr val="6E8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23">
              <a:extLst>
                <a:ext uri="{FF2B5EF4-FFF2-40B4-BE49-F238E27FC236}">
                  <a16:creationId xmlns:a16="http://schemas.microsoft.com/office/drawing/2014/main" id="{545D9189-509A-207A-FB72-06C0B20A7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138"/>
              <a:ext cx="142" cy="63"/>
            </a:xfrm>
            <a:custGeom>
              <a:avLst/>
              <a:gdLst>
                <a:gd name="T0" fmla="*/ 0 w 27"/>
                <a:gd name="T1" fmla="*/ 4 h 12"/>
                <a:gd name="T2" fmla="*/ 3 w 27"/>
                <a:gd name="T3" fmla="*/ 1 h 12"/>
                <a:gd name="T4" fmla="*/ 11 w 27"/>
                <a:gd name="T5" fmla="*/ 2 h 12"/>
                <a:gd name="T6" fmla="*/ 27 w 27"/>
                <a:gd name="T7" fmla="*/ 4 h 12"/>
                <a:gd name="T8" fmla="*/ 7 w 27"/>
                <a:gd name="T9" fmla="*/ 11 h 12"/>
                <a:gd name="T10" fmla="*/ 0 w 27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2">
                  <a:moveTo>
                    <a:pt x="0" y="4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5" y="0"/>
                    <a:pt x="8" y="0"/>
                    <a:pt x="11" y="2"/>
                  </a:cubicBezTo>
                  <a:cubicBezTo>
                    <a:pt x="16" y="3"/>
                    <a:pt x="22" y="0"/>
                    <a:pt x="27" y="4"/>
                  </a:cubicBezTo>
                  <a:cubicBezTo>
                    <a:pt x="22" y="12"/>
                    <a:pt x="14" y="10"/>
                    <a:pt x="7" y="11"/>
                  </a:cubicBezTo>
                  <a:cubicBezTo>
                    <a:pt x="4" y="9"/>
                    <a:pt x="2" y="7"/>
                    <a:pt x="0" y="4"/>
                  </a:cubicBezTo>
                  <a:close/>
                </a:path>
              </a:pathLst>
            </a:custGeom>
            <a:solidFill>
              <a:srgbClr val="E2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24">
              <a:extLst>
                <a:ext uri="{FF2B5EF4-FFF2-40B4-BE49-F238E27FC236}">
                  <a16:creationId xmlns:a16="http://schemas.microsoft.com/office/drawing/2014/main" id="{6F63B778-F276-ADE9-B832-24541B6C6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1475"/>
              <a:ext cx="79" cy="104"/>
            </a:xfrm>
            <a:custGeom>
              <a:avLst/>
              <a:gdLst>
                <a:gd name="T0" fmla="*/ 15 w 15"/>
                <a:gd name="T1" fmla="*/ 7 h 20"/>
                <a:gd name="T2" fmla="*/ 7 w 15"/>
                <a:gd name="T3" fmla="*/ 20 h 20"/>
                <a:gd name="T4" fmla="*/ 1 w 15"/>
                <a:gd name="T5" fmla="*/ 9 h 20"/>
                <a:gd name="T6" fmla="*/ 7 w 15"/>
                <a:gd name="T7" fmla="*/ 1 h 20"/>
                <a:gd name="T8" fmla="*/ 15 w 15"/>
                <a:gd name="T9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5" y="7"/>
                  </a:moveTo>
                  <a:cubicBezTo>
                    <a:pt x="11" y="10"/>
                    <a:pt x="8" y="14"/>
                    <a:pt x="7" y="20"/>
                  </a:cubicBezTo>
                  <a:cubicBezTo>
                    <a:pt x="1" y="18"/>
                    <a:pt x="0" y="15"/>
                    <a:pt x="1" y="9"/>
                  </a:cubicBezTo>
                  <a:cubicBezTo>
                    <a:pt x="1" y="5"/>
                    <a:pt x="3" y="2"/>
                    <a:pt x="7" y="1"/>
                  </a:cubicBezTo>
                  <a:cubicBezTo>
                    <a:pt x="13" y="0"/>
                    <a:pt x="14" y="4"/>
                    <a:pt x="15" y="7"/>
                  </a:cubicBezTo>
                  <a:close/>
                </a:path>
              </a:pathLst>
            </a:custGeom>
            <a:solidFill>
              <a:srgbClr val="384F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25">
              <a:extLst>
                <a:ext uri="{FF2B5EF4-FFF2-40B4-BE49-F238E27FC236}">
                  <a16:creationId xmlns:a16="http://schemas.microsoft.com/office/drawing/2014/main" id="{50C05DFA-D299-3D37-AA9A-7D8D94063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1506"/>
              <a:ext cx="116" cy="84"/>
            </a:xfrm>
            <a:custGeom>
              <a:avLst/>
              <a:gdLst>
                <a:gd name="T0" fmla="*/ 21 w 22"/>
                <a:gd name="T1" fmla="*/ 7 h 16"/>
                <a:gd name="T2" fmla="*/ 3 w 22"/>
                <a:gd name="T3" fmla="*/ 12 h 16"/>
                <a:gd name="T4" fmla="*/ 1 w 22"/>
                <a:gd name="T5" fmla="*/ 12 h 16"/>
                <a:gd name="T6" fmla="*/ 1 w 22"/>
                <a:gd name="T7" fmla="*/ 3 h 16"/>
                <a:gd name="T8" fmla="*/ 3 w 22"/>
                <a:gd name="T9" fmla="*/ 1 h 16"/>
                <a:gd name="T10" fmla="*/ 6 w 22"/>
                <a:gd name="T11" fmla="*/ 1 h 16"/>
                <a:gd name="T12" fmla="*/ 12 w 22"/>
                <a:gd name="T13" fmla="*/ 0 h 16"/>
                <a:gd name="T14" fmla="*/ 21 w 22"/>
                <a:gd name="T1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6">
                  <a:moveTo>
                    <a:pt x="21" y="7"/>
                  </a:moveTo>
                  <a:cubicBezTo>
                    <a:pt x="17" y="16"/>
                    <a:pt x="8" y="9"/>
                    <a:pt x="3" y="12"/>
                  </a:cubicBezTo>
                  <a:cubicBezTo>
                    <a:pt x="2" y="12"/>
                    <a:pt x="2" y="12"/>
                    <a:pt x="1" y="12"/>
                  </a:cubicBezTo>
                  <a:cubicBezTo>
                    <a:pt x="0" y="9"/>
                    <a:pt x="0" y="6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8" y="3"/>
                    <a:pt x="10" y="1"/>
                    <a:pt x="12" y="0"/>
                  </a:cubicBezTo>
                  <a:cubicBezTo>
                    <a:pt x="17" y="0"/>
                    <a:pt x="22" y="0"/>
                    <a:pt x="21" y="7"/>
                  </a:cubicBezTo>
                  <a:close/>
                </a:path>
              </a:pathLst>
            </a:custGeom>
            <a:solidFill>
              <a:srgbClr val="975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26">
              <a:extLst>
                <a:ext uri="{FF2B5EF4-FFF2-40B4-BE49-F238E27FC236}">
                  <a16:creationId xmlns:a16="http://schemas.microsoft.com/office/drawing/2014/main" id="{390CB782-C902-22EB-988C-5A71A32F2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1569"/>
              <a:ext cx="110" cy="99"/>
            </a:xfrm>
            <a:custGeom>
              <a:avLst/>
              <a:gdLst>
                <a:gd name="T0" fmla="*/ 1 w 21"/>
                <a:gd name="T1" fmla="*/ 11 h 19"/>
                <a:gd name="T2" fmla="*/ 13 w 21"/>
                <a:gd name="T3" fmla="*/ 7 h 19"/>
                <a:gd name="T4" fmla="*/ 21 w 21"/>
                <a:gd name="T5" fmla="*/ 0 h 19"/>
                <a:gd name="T6" fmla="*/ 19 w 21"/>
                <a:gd name="T7" fmla="*/ 10 h 19"/>
                <a:gd name="T8" fmla="*/ 5 w 21"/>
                <a:gd name="T9" fmla="*/ 19 h 19"/>
                <a:gd name="T10" fmla="*/ 1 w 21"/>
                <a:gd name="T11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9">
                  <a:moveTo>
                    <a:pt x="1" y="11"/>
                  </a:moveTo>
                  <a:cubicBezTo>
                    <a:pt x="6" y="14"/>
                    <a:pt x="10" y="12"/>
                    <a:pt x="13" y="7"/>
                  </a:cubicBezTo>
                  <a:cubicBezTo>
                    <a:pt x="15" y="4"/>
                    <a:pt x="16" y="0"/>
                    <a:pt x="21" y="0"/>
                  </a:cubicBezTo>
                  <a:cubicBezTo>
                    <a:pt x="21" y="3"/>
                    <a:pt x="20" y="6"/>
                    <a:pt x="19" y="10"/>
                  </a:cubicBezTo>
                  <a:cubicBezTo>
                    <a:pt x="16" y="16"/>
                    <a:pt x="11" y="18"/>
                    <a:pt x="5" y="19"/>
                  </a:cubicBezTo>
                  <a:cubicBezTo>
                    <a:pt x="0" y="18"/>
                    <a:pt x="0" y="15"/>
                    <a:pt x="1" y="11"/>
                  </a:cubicBezTo>
                  <a:close/>
                </a:path>
              </a:pathLst>
            </a:custGeom>
            <a:solidFill>
              <a:srgbClr val="4232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Freeform 27">
              <a:extLst>
                <a:ext uri="{FF2B5EF4-FFF2-40B4-BE49-F238E27FC236}">
                  <a16:creationId xmlns:a16="http://schemas.microsoft.com/office/drawing/2014/main" id="{466C46E9-7BAB-B44E-5472-E5D26AB93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" y="1736"/>
              <a:ext cx="84" cy="105"/>
            </a:xfrm>
            <a:custGeom>
              <a:avLst/>
              <a:gdLst>
                <a:gd name="T0" fmla="*/ 8 w 16"/>
                <a:gd name="T1" fmla="*/ 17 h 20"/>
                <a:gd name="T2" fmla="*/ 0 w 16"/>
                <a:gd name="T3" fmla="*/ 8 h 20"/>
                <a:gd name="T4" fmla="*/ 4 w 16"/>
                <a:gd name="T5" fmla="*/ 0 h 20"/>
                <a:gd name="T6" fmla="*/ 15 w 16"/>
                <a:gd name="T7" fmla="*/ 13 h 20"/>
                <a:gd name="T8" fmla="*/ 14 w 16"/>
                <a:gd name="T9" fmla="*/ 19 h 20"/>
                <a:gd name="T10" fmla="*/ 8 w 16"/>
                <a:gd name="T1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0">
                  <a:moveTo>
                    <a:pt x="8" y="17"/>
                  </a:moveTo>
                  <a:cubicBezTo>
                    <a:pt x="5" y="14"/>
                    <a:pt x="3" y="11"/>
                    <a:pt x="0" y="8"/>
                  </a:cubicBezTo>
                  <a:cubicBezTo>
                    <a:pt x="3" y="7"/>
                    <a:pt x="4" y="4"/>
                    <a:pt x="4" y="0"/>
                  </a:cubicBezTo>
                  <a:cubicBezTo>
                    <a:pt x="11" y="2"/>
                    <a:pt x="11" y="9"/>
                    <a:pt x="15" y="13"/>
                  </a:cubicBezTo>
                  <a:cubicBezTo>
                    <a:pt x="14" y="15"/>
                    <a:pt x="16" y="18"/>
                    <a:pt x="14" y="19"/>
                  </a:cubicBezTo>
                  <a:cubicBezTo>
                    <a:pt x="13" y="20"/>
                    <a:pt x="10" y="18"/>
                    <a:pt x="8" y="17"/>
                  </a:cubicBezTo>
                  <a:close/>
                </a:path>
              </a:pathLst>
            </a:custGeom>
            <a:solidFill>
              <a:srgbClr val="669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28">
              <a:extLst>
                <a:ext uri="{FF2B5EF4-FFF2-40B4-BE49-F238E27FC236}">
                  <a16:creationId xmlns:a16="http://schemas.microsoft.com/office/drawing/2014/main" id="{6D3B313D-6FD1-77FF-1BAE-5B94034C5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1496"/>
              <a:ext cx="120" cy="89"/>
            </a:xfrm>
            <a:custGeom>
              <a:avLst/>
              <a:gdLst>
                <a:gd name="T0" fmla="*/ 0 w 23"/>
                <a:gd name="T1" fmla="*/ 17 h 17"/>
                <a:gd name="T2" fmla="*/ 9 w 23"/>
                <a:gd name="T3" fmla="*/ 3 h 17"/>
                <a:gd name="T4" fmla="*/ 15 w 23"/>
                <a:gd name="T5" fmla="*/ 14 h 17"/>
                <a:gd name="T6" fmla="*/ 0 w 23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7">
                  <a:moveTo>
                    <a:pt x="0" y="17"/>
                  </a:moveTo>
                  <a:cubicBezTo>
                    <a:pt x="2" y="11"/>
                    <a:pt x="10" y="10"/>
                    <a:pt x="9" y="3"/>
                  </a:cubicBezTo>
                  <a:cubicBezTo>
                    <a:pt x="23" y="0"/>
                    <a:pt x="15" y="9"/>
                    <a:pt x="15" y="14"/>
                  </a:cubicBezTo>
                  <a:cubicBezTo>
                    <a:pt x="10" y="15"/>
                    <a:pt x="5" y="16"/>
                    <a:pt x="0" y="17"/>
                  </a:cubicBezTo>
                  <a:close/>
                </a:path>
              </a:pathLst>
            </a:custGeom>
            <a:solidFill>
              <a:srgbClr val="4A5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Freeform 29">
              <a:extLst>
                <a:ext uri="{FF2B5EF4-FFF2-40B4-BE49-F238E27FC236}">
                  <a16:creationId xmlns:a16="http://schemas.microsoft.com/office/drawing/2014/main" id="{0D226AD8-D990-2E7F-287C-BE47E50F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3016"/>
              <a:ext cx="105" cy="83"/>
            </a:xfrm>
            <a:custGeom>
              <a:avLst/>
              <a:gdLst>
                <a:gd name="T0" fmla="*/ 5 w 20"/>
                <a:gd name="T1" fmla="*/ 0 h 16"/>
                <a:gd name="T2" fmla="*/ 12 w 20"/>
                <a:gd name="T3" fmla="*/ 6 h 16"/>
                <a:gd name="T4" fmla="*/ 16 w 20"/>
                <a:gd name="T5" fmla="*/ 10 h 16"/>
                <a:gd name="T6" fmla="*/ 19 w 20"/>
                <a:gd name="T7" fmla="*/ 14 h 16"/>
                <a:gd name="T8" fmla="*/ 11 w 20"/>
                <a:gd name="T9" fmla="*/ 12 h 16"/>
                <a:gd name="T10" fmla="*/ 4 w 20"/>
                <a:gd name="T11" fmla="*/ 10 h 16"/>
                <a:gd name="T12" fmla="*/ 5 w 20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6">
                  <a:moveTo>
                    <a:pt x="5" y="0"/>
                  </a:moveTo>
                  <a:cubicBezTo>
                    <a:pt x="9" y="1"/>
                    <a:pt x="10" y="5"/>
                    <a:pt x="12" y="6"/>
                  </a:cubicBezTo>
                  <a:cubicBezTo>
                    <a:pt x="13" y="9"/>
                    <a:pt x="14" y="10"/>
                    <a:pt x="16" y="10"/>
                  </a:cubicBezTo>
                  <a:cubicBezTo>
                    <a:pt x="17" y="12"/>
                    <a:pt x="20" y="13"/>
                    <a:pt x="19" y="14"/>
                  </a:cubicBezTo>
                  <a:cubicBezTo>
                    <a:pt x="16" y="16"/>
                    <a:pt x="11" y="16"/>
                    <a:pt x="11" y="12"/>
                  </a:cubicBezTo>
                  <a:cubicBezTo>
                    <a:pt x="10" y="6"/>
                    <a:pt x="6" y="11"/>
                    <a:pt x="4" y="10"/>
                  </a:cubicBezTo>
                  <a:cubicBezTo>
                    <a:pt x="1" y="6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4535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30">
              <a:extLst>
                <a:ext uri="{FF2B5EF4-FFF2-40B4-BE49-F238E27FC236}">
                  <a16:creationId xmlns:a16="http://schemas.microsoft.com/office/drawing/2014/main" id="{A3C6C296-6EBA-CA47-2120-83D1DF4CE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2091"/>
              <a:ext cx="74" cy="89"/>
            </a:xfrm>
            <a:custGeom>
              <a:avLst/>
              <a:gdLst>
                <a:gd name="T0" fmla="*/ 2 w 14"/>
                <a:gd name="T1" fmla="*/ 0 h 17"/>
                <a:gd name="T2" fmla="*/ 6 w 14"/>
                <a:gd name="T3" fmla="*/ 17 h 17"/>
                <a:gd name="T4" fmla="*/ 2 w 14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7">
                  <a:moveTo>
                    <a:pt x="2" y="0"/>
                  </a:moveTo>
                  <a:cubicBezTo>
                    <a:pt x="6" y="5"/>
                    <a:pt x="14" y="9"/>
                    <a:pt x="6" y="17"/>
                  </a:cubicBezTo>
                  <a:cubicBezTo>
                    <a:pt x="0" y="12"/>
                    <a:pt x="0" y="6"/>
                    <a:pt x="2" y="0"/>
                  </a:cubicBezTo>
                  <a:close/>
                </a:path>
              </a:pathLst>
            </a:custGeom>
            <a:solidFill>
              <a:srgbClr val="CE7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31">
              <a:extLst>
                <a:ext uri="{FF2B5EF4-FFF2-40B4-BE49-F238E27FC236}">
                  <a16:creationId xmlns:a16="http://schemas.microsoft.com/office/drawing/2014/main" id="{709D09E9-76EA-A4BD-11F0-4985D0011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2013"/>
              <a:ext cx="74" cy="89"/>
            </a:xfrm>
            <a:custGeom>
              <a:avLst/>
              <a:gdLst>
                <a:gd name="T0" fmla="*/ 5 w 14"/>
                <a:gd name="T1" fmla="*/ 17 h 17"/>
                <a:gd name="T2" fmla="*/ 4 w 14"/>
                <a:gd name="T3" fmla="*/ 13 h 17"/>
                <a:gd name="T4" fmla="*/ 9 w 14"/>
                <a:gd name="T5" fmla="*/ 0 h 17"/>
                <a:gd name="T6" fmla="*/ 12 w 14"/>
                <a:gd name="T7" fmla="*/ 3 h 17"/>
                <a:gd name="T8" fmla="*/ 5 w 14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5" y="17"/>
                  </a:moveTo>
                  <a:cubicBezTo>
                    <a:pt x="5" y="16"/>
                    <a:pt x="4" y="15"/>
                    <a:pt x="4" y="13"/>
                  </a:cubicBezTo>
                  <a:cubicBezTo>
                    <a:pt x="0" y="7"/>
                    <a:pt x="1" y="2"/>
                    <a:pt x="9" y="0"/>
                  </a:cubicBezTo>
                  <a:cubicBezTo>
                    <a:pt x="11" y="0"/>
                    <a:pt x="12" y="1"/>
                    <a:pt x="12" y="3"/>
                  </a:cubicBezTo>
                  <a:cubicBezTo>
                    <a:pt x="14" y="9"/>
                    <a:pt x="8" y="12"/>
                    <a:pt x="5" y="17"/>
                  </a:cubicBezTo>
                  <a:close/>
                </a:path>
              </a:pathLst>
            </a:custGeom>
            <a:solidFill>
              <a:srgbClr val="E08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32">
              <a:extLst>
                <a:ext uri="{FF2B5EF4-FFF2-40B4-BE49-F238E27FC236}">
                  <a16:creationId xmlns:a16="http://schemas.microsoft.com/office/drawing/2014/main" id="{D6796936-3FFD-79D3-B055-FB924D7FA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1903"/>
              <a:ext cx="99" cy="58"/>
            </a:xfrm>
            <a:custGeom>
              <a:avLst/>
              <a:gdLst>
                <a:gd name="T0" fmla="*/ 1 w 19"/>
                <a:gd name="T1" fmla="*/ 0 h 11"/>
                <a:gd name="T2" fmla="*/ 19 w 19"/>
                <a:gd name="T3" fmla="*/ 8 h 11"/>
                <a:gd name="T4" fmla="*/ 13 w 19"/>
                <a:gd name="T5" fmla="*/ 11 h 11"/>
                <a:gd name="T6" fmla="*/ 2 w 19"/>
                <a:gd name="T7" fmla="*/ 6 h 11"/>
                <a:gd name="T8" fmla="*/ 1 w 1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" y="0"/>
                  </a:moveTo>
                  <a:cubicBezTo>
                    <a:pt x="8" y="0"/>
                    <a:pt x="14" y="2"/>
                    <a:pt x="19" y="8"/>
                  </a:cubicBezTo>
                  <a:cubicBezTo>
                    <a:pt x="17" y="10"/>
                    <a:pt x="15" y="11"/>
                    <a:pt x="13" y="11"/>
                  </a:cubicBezTo>
                  <a:cubicBezTo>
                    <a:pt x="8" y="11"/>
                    <a:pt x="5" y="9"/>
                    <a:pt x="2" y="6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969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Freeform 33">
              <a:extLst>
                <a:ext uri="{FF2B5EF4-FFF2-40B4-BE49-F238E27FC236}">
                  <a16:creationId xmlns:a16="http://schemas.microsoft.com/office/drawing/2014/main" id="{D9C7253E-FCE2-825C-4E86-7C025854B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1903"/>
              <a:ext cx="84" cy="126"/>
            </a:xfrm>
            <a:custGeom>
              <a:avLst/>
              <a:gdLst>
                <a:gd name="T0" fmla="*/ 14 w 16"/>
                <a:gd name="T1" fmla="*/ 0 h 24"/>
                <a:gd name="T2" fmla="*/ 16 w 16"/>
                <a:gd name="T3" fmla="*/ 5 h 24"/>
                <a:gd name="T4" fmla="*/ 2 w 16"/>
                <a:gd name="T5" fmla="*/ 24 h 24"/>
                <a:gd name="T6" fmla="*/ 0 w 16"/>
                <a:gd name="T7" fmla="*/ 23 h 24"/>
                <a:gd name="T8" fmla="*/ 14 w 1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14" y="0"/>
                  </a:moveTo>
                  <a:cubicBezTo>
                    <a:pt x="14" y="2"/>
                    <a:pt x="15" y="3"/>
                    <a:pt x="16" y="5"/>
                  </a:cubicBezTo>
                  <a:cubicBezTo>
                    <a:pt x="9" y="10"/>
                    <a:pt x="9" y="20"/>
                    <a:pt x="2" y="24"/>
                  </a:cubicBezTo>
                  <a:cubicBezTo>
                    <a:pt x="1" y="24"/>
                    <a:pt x="1" y="23"/>
                    <a:pt x="0" y="23"/>
                  </a:cubicBezTo>
                  <a:cubicBezTo>
                    <a:pt x="4" y="15"/>
                    <a:pt x="4" y="5"/>
                    <a:pt x="14" y="0"/>
                  </a:cubicBezTo>
                  <a:close/>
                </a:path>
              </a:pathLst>
            </a:custGeom>
            <a:solidFill>
              <a:srgbClr val="8981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Freeform 34">
              <a:extLst>
                <a:ext uri="{FF2B5EF4-FFF2-40B4-BE49-F238E27FC236}">
                  <a16:creationId xmlns:a16="http://schemas.microsoft.com/office/drawing/2014/main" id="{58387C60-20FE-5FF1-57A0-22A34EB3E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2985"/>
              <a:ext cx="79" cy="104"/>
            </a:xfrm>
            <a:custGeom>
              <a:avLst/>
              <a:gdLst>
                <a:gd name="T0" fmla="*/ 7 w 15"/>
                <a:gd name="T1" fmla="*/ 0 h 20"/>
                <a:gd name="T2" fmla="*/ 12 w 15"/>
                <a:gd name="T3" fmla="*/ 12 h 20"/>
                <a:gd name="T4" fmla="*/ 15 w 15"/>
                <a:gd name="T5" fmla="*/ 16 h 20"/>
                <a:gd name="T6" fmla="*/ 10 w 15"/>
                <a:gd name="T7" fmla="*/ 18 h 20"/>
                <a:gd name="T8" fmla="*/ 7 w 1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7" y="0"/>
                  </a:moveTo>
                  <a:cubicBezTo>
                    <a:pt x="13" y="2"/>
                    <a:pt x="8" y="9"/>
                    <a:pt x="12" y="12"/>
                  </a:cubicBezTo>
                  <a:cubicBezTo>
                    <a:pt x="14" y="12"/>
                    <a:pt x="15" y="14"/>
                    <a:pt x="15" y="16"/>
                  </a:cubicBezTo>
                  <a:cubicBezTo>
                    <a:pt x="14" y="20"/>
                    <a:pt x="12" y="18"/>
                    <a:pt x="10" y="18"/>
                  </a:cubicBezTo>
                  <a:cubicBezTo>
                    <a:pt x="10" y="12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4D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35">
              <a:extLst>
                <a:ext uri="{FF2B5EF4-FFF2-40B4-BE49-F238E27FC236}">
                  <a16:creationId xmlns:a16="http://schemas.microsoft.com/office/drawing/2014/main" id="{F23C4B92-BCF4-F983-53A3-0ABD9FA06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1945"/>
              <a:ext cx="63" cy="84"/>
            </a:xfrm>
            <a:custGeom>
              <a:avLst/>
              <a:gdLst>
                <a:gd name="T0" fmla="*/ 0 w 12"/>
                <a:gd name="T1" fmla="*/ 1 h 16"/>
                <a:gd name="T2" fmla="*/ 8 w 12"/>
                <a:gd name="T3" fmla="*/ 0 h 16"/>
                <a:gd name="T4" fmla="*/ 4 w 12"/>
                <a:gd name="T5" fmla="*/ 16 h 16"/>
                <a:gd name="T6" fmla="*/ 2 w 12"/>
                <a:gd name="T7" fmla="*/ 13 h 16"/>
                <a:gd name="T8" fmla="*/ 0 w 12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0" y="1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12" y="7"/>
                    <a:pt x="5" y="10"/>
                    <a:pt x="4" y="16"/>
                  </a:cubicBezTo>
                  <a:cubicBezTo>
                    <a:pt x="4" y="15"/>
                    <a:pt x="3" y="14"/>
                    <a:pt x="2" y="13"/>
                  </a:cubicBezTo>
                  <a:cubicBezTo>
                    <a:pt x="1" y="9"/>
                    <a:pt x="1" y="5"/>
                    <a:pt x="0" y="1"/>
                  </a:cubicBezTo>
                  <a:close/>
                </a:path>
              </a:pathLst>
            </a:custGeom>
            <a:solidFill>
              <a:srgbClr val="8981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36">
              <a:extLst>
                <a:ext uri="{FF2B5EF4-FFF2-40B4-BE49-F238E27FC236}">
                  <a16:creationId xmlns:a16="http://schemas.microsoft.com/office/drawing/2014/main" id="{EFB3AD19-2B0D-D477-DB7A-EB50115D7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1517"/>
              <a:ext cx="31" cy="52"/>
            </a:xfrm>
            <a:custGeom>
              <a:avLst/>
              <a:gdLst>
                <a:gd name="T0" fmla="*/ 4 w 6"/>
                <a:gd name="T1" fmla="*/ 1 h 10"/>
                <a:gd name="T2" fmla="*/ 4 w 6"/>
                <a:gd name="T3" fmla="*/ 10 h 10"/>
                <a:gd name="T4" fmla="*/ 0 w 6"/>
                <a:gd name="T5" fmla="*/ 5 h 10"/>
                <a:gd name="T6" fmla="*/ 4 w 6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4" y="1"/>
                  </a:moveTo>
                  <a:cubicBezTo>
                    <a:pt x="6" y="4"/>
                    <a:pt x="6" y="7"/>
                    <a:pt x="4" y="10"/>
                  </a:cubicBezTo>
                  <a:cubicBezTo>
                    <a:pt x="1" y="10"/>
                    <a:pt x="0" y="8"/>
                    <a:pt x="0" y="5"/>
                  </a:cubicBezTo>
                  <a:cubicBezTo>
                    <a:pt x="0" y="2"/>
                    <a:pt x="1" y="0"/>
                    <a:pt x="4" y="1"/>
                  </a:cubicBezTo>
                  <a:close/>
                </a:path>
              </a:pathLst>
            </a:custGeom>
            <a:solidFill>
              <a:srgbClr val="B08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37">
              <a:extLst>
                <a:ext uri="{FF2B5EF4-FFF2-40B4-BE49-F238E27FC236}">
                  <a16:creationId xmlns:a16="http://schemas.microsoft.com/office/drawing/2014/main" id="{FBDFA1F0-21D7-1930-49DF-51B1C30EB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2238"/>
              <a:ext cx="105" cy="182"/>
            </a:xfrm>
            <a:custGeom>
              <a:avLst/>
              <a:gdLst>
                <a:gd name="T0" fmla="*/ 20 w 20"/>
                <a:gd name="T1" fmla="*/ 17 h 35"/>
                <a:gd name="T2" fmla="*/ 6 w 20"/>
                <a:gd name="T3" fmla="*/ 32 h 35"/>
                <a:gd name="T4" fmla="*/ 1 w 20"/>
                <a:gd name="T5" fmla="*/ 29 h 35"/>
                <a:gd name="T6" fmla="*/ 1 w 20"/>
                <a:gd name="T7" fmla="*/ 7 h 35"/>
                <a:gd name="T8" fmla="*/ 14 w 20"/>
                <a:gd name="T9" fmla="*/ 3 h 35"/>
                <a:gd name="T10" fmla="*/ 20 w 20"/>
                <a:gd name="T11" fmla="*/ 10 h 35"/>
                <a:gd name="T12" fmla="*/ 20 w 20"/>
                <a:gd name="T1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5">
                  <a:moveTo>
                    <a:pt x="20" y="17"/>
                  </a:moveTo>
                  <a:cubicBezTo>
                    <a:pt x="20" y="32"/>
                    <a:pt x="18" y="35"/>
                    <a:pt x="6" y="32"/>
                  </a:cubicBezTo>
                  <a:cubicBezTo>
                    <a:pt x="3" y="32"/>
                    <a:pt x="1" y="31"/>
                    <a:pt x="1" y="29"/>
                  </a:cubicBezTo>
                  <a:cubicBezTo>
                    <a:pt x="1" y="21"/>
                    <a:pt x="0" y="14"/>
                    <a:pt x="1" y="7"/>
                  </a:cubicBezTo>
                  <a:cubicBezTo>
                    <a:pt x="3" y="0"/>
                    <a:pt x="10" y="3"/>
                    <a:pt x="14" y="3"/>
                  </a:cubicBezTo>
                  <a:cubicBezTo>
                    <a:pt x="19" y="2"/>
                    <a:pt x="20" y="6"/>
                    <a:pt x="20" y="10"/>
                  </a:cubicBezTo>
                  <a:cubicBezTo>
                    <a:pt x="20" y="12"/>
                    <a:pt x="20" y="15"/>
                    <a:pt x="20" y="17"/>
                  </a:cubicBezTo>
                  <a:close/>
                </a:path>
              </a:pathLst>
            </a:custGeom>
            <a:solidFill>
              <a:srgbClr val="FDF2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38">
              <a:extLst>
                <a:ext uri="{FF2B5EF4-FFF2-40B4-BE49-F238E27FC236}">
                  <a16:creationId xmlns:a16="http://schemas.microsoft.com/office/drawing/2014/main" id="{B4D2E1A2-2E23-8B06-EE87-DEC885273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2175"/>
              <a:ext cx="89" cy="78"/>
            </a:xfrm>
            <a:custGeom>
              <a:avLst/>
              <a:gdLst>
                <a:gd name="T0" fmla="*/ 15 w 17"/>
                <a:gd name="T1" fmla="*/ 0 h 15"/>
                <a:gd name="T2" fmla="*/ 17 w 17"/>
                <a:gd name="T3" fmla="*/ 4 h 15"/>
                <a:gd name="T4" fmla="*/ 0 w 17"/>
                <a:gd name="T5" fmla="*/ 12 h 15"/>
                <a:gd name="T6" fmla="*/ 15 w 1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5">
                  <a:moveTo>
                    <a:pt x="15" y="0"/>
                  </a:moveTo>
                  <a:cubicBezTo>
                    <a:pt x="15" y="1"/>
                    <a:pt x="16" y="3"/>
                    <a:pt x="17" y="4"/>
                  </a:cubicBezTo>
                  <a:cubicBezTo>
                    <a:pt x="16" y="15"/>
                    <a:pt x="8" y="13"/>
                    <a:pt x="0" y="12"/>
                  </a:cubicBezTo>
                  <a:cubicBezTo>
                    <a:pt x="5" y="6"/>
                    <a:pt x="8" y="1"/>
                    <a:pt x="15" y="0"/>
                  </a:cubicBezTo>
                  <a:close/>
                </a:path>
              </a:pathLst>
            </a:custGeom>
            <a:solidFill>
              <a:srgbClr val="ED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Freeform 39">
              <a:extLst>
                <a:ext uri="{FF2B5EF4-FFF2-40B4-BE49-F238E27FC236}">
                  <a16:creationId xmlns:a16="http://schemas.microsoft.com/office/drawing/2014/main" id="{051D4344-24D3-9AC5-C0B6-A3A4843AD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1464"/>
              <a:ext cx="89" cy="79"/>
            </a:xfrm>
            <a:custGeom>
              <a:avLst/>
              <a:gdLst>
                <a:gd name="T0" fmla="*/ 15 w 17"/>
                <a:gd name="T1" fmla="*/ 15 h 15"/>
                <a:gd name="T2" fmla="*/ 5 w 17"/>
                <a:gd name="T3" fmla="*/ 11 h 15"/>
                <a:gd name="T4" fmla="*/ 0 w 17"/>
                <a:gd name="T5" fmla="*/ 9 h 15"/>
                <a:gd name="T6" fmla="*/ 2 w 17"/>
                <a:gd name="T7" fmla="*/ 9 h 15"/>
                <a:gd name="T8" fmla="*/ 17 w 17"/>
                <a:gd name="T9" fmla="*/ 15 h 15"/>
                <a:gd name="T10" fmla="*/ 15 w 17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5">
                  <a:moveTo>
                    <a:pt x="15" y="15"/>
                  </a:moveTo>
                  <a:cubicBezTo>
                    <a:pt x="13" y="10"/>
                    <a:pt x="9" y="9"/>
                    <a:pt x="5" y="11"/>
                  </a:cubicBezTo>
                  <a:cubicBezTo>
                    <a:pt x="2" y="12"/>
                    <a:pt x="1" y="12"/>
                    <a:pt x="0" y="9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13" y="0"/>
                    <a:pt x="15" y="1"/>
                    <a:pt x="17" y="15"/>
                  </a:cubicBezTo>
                  <a:cubicBezTo>
                    <a:pt x="16" y="15"/>
                    <a:pt x="16" y="15"/>
                    <a:pt x="15" y="15"/>
                  </a:cubicBezTo>
                  <a:close/>
                </a:path>
              </a:pathLst>
            </a:custGeom>
            <a:solidFill>
              <a:srgbClr val="DE6F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Freeform 40">
              <a:extLst>
                <a:ext uri="{FF2B5EF4-FFF2-40B4-BE49-F238E27FC236}">
                  <a16:creationId xmlns:a16="http://schemas.microsoft.com/office/drawing/2014/main" id="{91B5AB44-8FE7-5041-6BB4-BF4BA607A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1919"/>
              <a:ext cx="183" cy="214"/>
            </a:xfrm>
            <a:custGeom>
              <a:avLst/>
              <a:gdLst>
                <a:gd name="T0" fmla="*/ 27 w 35"/>
                <a:gd name="T1" fmla="*/ 6 h 41"/>
                <a:gd name="T2" fmla="*/ 29 w 35"/>
                <a:gd name="T3" fmla="*/ 18 h 41"/>
                <a:gd name="T4" fmla="*/ 23 w 35"/>
                <a:gd name="T5" fmla="*/ 31 h 41"/>
                <a:gd name="T6" fmla="*/ 7 w 35"/>
                <a:gd name="T7" fmla="*/ 30 h 41"/>
                <a:gd name="T8" fmla="*/ 5 w 35"/>
                <a:gd name="T9" fmla="*/ 21 h 41"/>
                <a:gd name="T10" fmla="*/ 13 w 35"/>
                <a:gd name="T11" fmla="*/ 6 h 41"/>
                <a:gd name="T12" fmla="*/ 19 w 35"/>
                <a:gd name="T13" fmla="*/ 2 h 41"/>
                <a:gd name="T14" fmla="*/ 27 w 35"/>
                <a:gd name="T15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1">
                  <a:moveTo>
                    <a:pt x="27" y="6"/>
                  </a:moveTo>
                  <a:cubicBezTo>
                    <a:pt x="35" y="9"/>
                    <a:pt x="30" y="14"/>
                    <a:pt x="29" y="18"/>
                  </a:cubicBezTo>
                  <a:cubicBezTo>
                    <a:pt x="22" y="21"/>
                    <a:pt x="23" y="26"/>
                    <a:pt x="23" y="31"/>
                  </a:cubicBezTo>
                  <a:cubicBezTo>
                    <a:pt x="17" y="41"/>
                    <a:pt x="12" y="31"/>
                    <a:pt x="7" y="30"/>
                  </a:cubicBezTo>
                  <a:cubicBezTo>
                    <a:pt x="0" y="29"/>
                    <a:pt x="4" y="25"/>
                    <a:pt x="5" y="21"/>
                  </a:cubicBezTo>
                  <a:cubicBezTo>
                    <a:pt x="7" y="16"/>
                    <a:pt x="10" y="11"/>
                    <a:pt x="13" y="6"/>
                  </a:cubicBezTo>
                  <a:cubicBezTo>
                    <a:pt x="14" y="3"/>
                    <a:pt x="15" y="0"/>
                    <a:pt x="19" y="2"/>
                  </a:cubicBezTo>
                  <a:cubicBezTo>
                    <a:pt x="21" y="4"/>
                    <a:pt x="24" y="6"/>
                    <a:pt x="27" y="6"/>
                  </a:cubicBezTo>
                  <a:close/>
                </a:path>
              </a:pathLst>
            </a:custGeom>
            <a:solidFill>
              <a:srgbClr val="EFE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lecha: cheurón 65">
            <a:extLst>
              <a:ext uri="{FF2B5EF4-FFF2-40B4-BE49-F238E27FC236}">
                <a16:creationId xmlns:a16="http://schemas.microsoft.com/office/drawing/2014/main" id="{AFF50E1C-7A6F-4EB3-B17D-B9FA7EA1F916}"/>
              </a:ext>
            </a:extLst>
          </p:cNvPr>
          <p:cNvSpPr/>
          <p:nvPr/>
        </p:nvSpPr>
        <p:spPr>
          <a:xfrm rot="16200004">
            <a:off x="3925231" y="-63866"/>
            <a:ext cx="1293537" cy="9144000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abs f4"/>
              <a:gd name="f13" fmla="abs f5"/>
              <a:gd name="f14" fmla="abs f6"/>
              <a:gd name="f15" fmla="val f7"/>
              <a:gd name="f16" fmla="val f8"/>
              <a:gd name="f17" fmla="*/ f9 f1 1"/>
              <a:gd name="f18" fmla="*/ f10 f1 1"/>
              <a:gd name="f19" fmla="*/ f11 f1 1"/>
              <a:gd name="f20" fmla="?: f12 f4 1"/>
              <a:gd name="f21" fmla="?: f13 f5 1"/>
              <a:gd name="f22" fmla="?: f14 f6 1"/>
              <a:gd name="f23" fmla="*/ f17 1 f3"/>
              <a:gd name="f24" fmla="*/ f18 1 f3"/>
              <a:gd name="f25" fmla="*/ f19 1 f3"/>
              <a:gd name="f26" fmla="*/ f20 1 21600"/>
              <a:gd name="f27" fmla="*/ f21 1 21600"/>
              <a:gd name="f28" fmla="*/ 21600 f20 1"/>
              <a:gd name="f29" fmla="*/ 21600 f21 1"/>
              <a:gd name="f30" fmla="+- f23 0 f2"/>
              <a:gd name="f31" fmla="+- f24 0 f2"/>
              <a:gd name="f32" fmla="+- f25 0 f2"/>
              <a:gd name="f33" fmla="min f27 f26"/>
              <a:gd name="f34" fmla="*/ f28 1 f22"/>
              <a:gd name="f35" fmla="*/ f29 1 f22"/>
              <a:gd name="f36" fmla="val f34"/>
              <a:gd name="f37" fmla="val f35"/>
              <a:gd name="f38" fmla="*/ f15 f33 1"/>
              <a:gd name="f39" fmla="+- f37 0 f15"/>
              <a:gd name="f40" fmla="+- f36 0 f15"/>
              <a:gd name="f41" fmla="*/ f37 f33 1"/>
              <a:gd name="f42" fmla="*/ f36 f33 1"/>
              <a:gd name="f43" fmla="*/ f39 1 2"/>
              <a:gd name="f44" fmla="min f40 f39"/>
              <a:gd name="f45" fmla="+- f15 f43 0"/>
              <a:gd name="f46" fmla="*/ f44 f16 1"/>
              <a:gd name="f47" fmla="*/ f46 1 100000"/>
              <a:gd name="f48" fmla="*/ f45 f33 1"/>
              <a:gd name="f49" fmla="+- f36 0 f47"/>
              <a:gd name="f50" fmla="*/ f47 f33 1"/>
              <a:gd name="f51" fmla="*/ f49 1 2"/>
              <a:gd name="f52" fmla="+- f49 0 f47"/>
              <a:gd name="f53" fmla="*/ f49 f33 1"/>
              <a:gd name="f54" fmla="?: f52 f47 f15"/>
              <a:gd name="f55" fmla="?: f52 f49 f36"/>
              <a:gd name="f56" fmla="*/ f51 f33 1"/>
              <a:gd name="f57" fmla="*/ f54 f33 1"/>
              <a:gd name="f58" fmla="*/ f55 f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0">
                <a:pos x="f56" y="f38"/>
              </a:cxn>
              <a:cxn ang="f31">
                <a:pos x="f50" y="f48"/>
              </a:cxn>
              <a:cxn ang="f32">
                <a:pos x="f56" y="f41"/>
              </a:cxn>
            </a:cxnLst>
            <a:rect l="f57" t="f38" r="f58" b="f41"/>
            <a:pathLst>
              <a:path>
                <a:moveTo>
                  <a:pt x="f38" y="f38"/>
                </a:moveTo>
                <a:lnTo>
                  <a:pt x="f53" y="f38"/>
                </a:lnTo>
                <a:lnTo>
                  <a:pt x="f42" y="f48"/>
                </a:lnTo>
                <a:lnTo>
                  <a:pt x="f53" y="f41"/>
                </a:lnTo>
                <a:lnTo>
                  <a:pt x="f38" y="f41"/>
                </a:lnTo>
                <a:lnTo>
                  <a:pt x="f50" y="f48"/>
                </a:lnTo>
                <a:close/>
              </a:path>
            </a:pathLst>
          </a:custGeom>
          <a:solidFill>
            <a:srgbClr val="F3CCE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473326"/>
              </a:solidFill>
              <a:uFillTx/>
              <a:latin typeface="Arial"/>
            </a:endParaRPr>
          </a:p>
        </p:txBody>
      </p:sp>
      <p:sp>
        <p:nvSpPr>
          <p:cNvPr id="3" name="Google Shape;4858;p66">
            <a:extLst>
              <a:ext uri="{FF2B5EF4-FFF2-40B4-BE49-F238E27FC236}">
                <a16:creationId xmlns:a16="http://schemas.microsoft.com/office/drawing/2014/main" id="{51B5B7D9-B9DA-43BE-8B60-247E2751F36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DOCTOR’S NOTES</a:t>
            </a:r>
          </a:p>
        </p:txBody>
      </p:sp>
      <p:grpSp>
        <p:nvGrpSpPr>
          <p:cNvPr id="4" name="Google Shape;4860;p66">
            <a:extLst>
              <a:ext uri="{FF2B5EF4-FFF2-40B4-BE49-F238E27FC236}">
                <a16:creationId xmlns:a16="http://schemas.microsoft.com/office/drawing/2014/main" id="{B6B7E44E-EEBF-42CA-9565-44E751E71257}"/>
              </a:ext>
            </a:extLst>
          </p:cNvPr>
          <p:cNvGrpSpPr/>
          <p:nvPr/>
        </p:nvGrpSpPr>
        <p:grpSpPr>
          <a:xfrm>
            <a:off x="7774762" y="3747548"/>
            <a:ext cx="1488186" cy="1210788"/>
            <a:chOff x="7774762" y="3747548"/>
            <a:chExt cx="1488186" cy="1210788"/>
          </a:xfrm>
        </p:grpSpPr>
        <p:sp>
          <p:nvSpPr>
            <p:cNvPr id="5" name="Google Shape;4861;p66">
              <a:extLst>
                <a:ext uri="{FF2B5EF4-FFF2-40B4-BE49-F238E27FC236}">
                  <a16:creationId xmlns:a16="http://schemas.microsoft.com/office/drawing/2014/main" id="{32CCFDE3-166F-46A1-A425-1CE558BCAB7F}"/>
                </a:ext>
              </a:extLst>
            </p:cNvPr>
            <p:cNvSpPr/>
            <p:nvPr/>
          </p:nvSpPr>
          <p:spPr>
            <a:xfrm rot="18074332">
              <a:off x="7942211" y="3580099"/>
              <a:ext cx="1153287" cy="1488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268"/>
                <a:gd name="f4" fmla="val 50671"/>
                <a:gd name="f5" fmla="val 23016"/>
                <a:gd name="f6" fmla="val 22934"/>
                <a:gd name="f7" fmla="val 2"/>
                <a:gd name="f8" fmla="val 22782"/>
                <a:gd name="f9" fmla="val 22756"/>
                <a:gd name="f10" fmla="val 9"/>
                <a:gd name="f11" fmla="val 22597"/>
                <a:gd name="f12" fmla="val 16"/>
                <a:gd name="f13" fmla="val 22389"/>
                <a:gd name="f14" fmla="val 99"/>
                <a:gd name="f15" fmla="val 22188"/>
                <a:gd name="f16" fmla="val 151"/>
                <a:gd name="f17" fmla="val 22046"/>
                <a:gd name="f18" fmla="val 235"/>
                <a:gd name="f19" fmla="val 22004"/>
                <a:gd name="f20" fmla="val 251"/>
                <a:gd name="f21" fmla="val 21821"/>
                <a:gd name="f22" fmla="val 365"/>
                <a:gd name="f23" fmla="val 21728"/>
                <a:gd name="f24" fmla="val 423"/>
                <a:gd name="f25" fmla="val 21641"/>
                <a:gd name="f26" fmla="val 487"/>
                <a:gd name="f27" fmla="val 21560"/>
                <a:gd name="f28" fmla="val 557"/>
                <a:gd name="f29" fmla="val 21354"/>
                <a:gd name="f30" fmla="val 715"/>
                <a:gd name="f31" fmla="val 21154"/>
                <a:gd name="f32" fmla="val 1010"/>
                <a:gd name="f33" fmla="val 21127"/>
                <a:gd name="f34" fmla="val 1049"/>
                <a:gd name="f35" fmla="val 18477"/>
                <a:gd name="f36" fmla="val 4973"/>
                <a:gd name="f37" fmla="val 17057"/>
                <a:gd name="f38" fmla="val 9751"/>
                <a:gd name="f39" fmla="val 16009"/>
                <a:gd name="f40" fmla="val 13282"/>
                <a:gd name="f41" fmla="val 15882"/>
                <a:gd name="f42" fmla="val 16483"/>
                <a:gd name="f43" fmla="val 16643"/>
                <a:gd name="f44" fmla="val 19207"/>
                <a:gd name="f45" fmla="val 15472"/>
                <a:gd name="f46" fmla="val 18037"/>
                <a:gd name="f47" fmla="val 13999"/>
                <a:gd name="f48" fmla="val 16935"/>
                <a:gd name="f49" fmla="val 12154"/>
                <a:gd name="f50" fmla="val 15972"/>
                <a:gd name="f51" fmla="val 11862"/>
                <a:gd name="f52" fmla="val 15818"/>
                <a:gd name="f53" fmla="val 11608"/>
                <a:gd name="f54" fmla="val 15771"/>
                <a:gd name="f55" fmla="val 11556"/>
                <a:gd name="f56" fmla="val 15760"/>
                <a:gd name="f57" fmla="val 11503"/>
                <a:gd name="f58" fmla="val 15750"/>
                <a:gd name="f59" fmla="val 11450"/>
                <a:gd name="f60" fmla="val 15740"/>
                <a:gd name="f61" fmla="val 11423"/>
                <a:gd name="f62" fmla="val 15737"/>
                <a:gd name="f63" fmla="val 11399"/>
                <a:gd name="f64" fmla="val 15733"/>
                <a:gd name="f65" fmla="val 11373"/>
                <a:gd name="f66" fmla="val 15730"/>
                <a:gd name="f67" fmla="val 11259"/>
                <a:gd name="f68" fmla="val 15710"/>
                <a:gd name="f69" fmla="val 10945"/>
                <a:gd name="f70" fmla="val 10765"/>
                <a:gd name="f71" fmla="val 15731"/>
                <a:gd name="f72" fmla="val 10576"/>
                <a:gd name="f73" fmla="val 15747"/>
                <a:gd name="f74" fmla="val 10540"/>
                <a:gd name="f75" fmla="val 15758"/>
                <a:gd name="f76" fmla="val 10505"/>
                <a:gd name="f77" fmla="val 15761"/>
                <a:gd name="f78" fmla="val 10317"/>
                <a:gd name="f79" fmla="val 15839"/>
                <a:gd name="f80" fmla="val 10213"/>
                <a:gd name="f81" fmla="val 15878"/>
                <a:gd name="f82" fmla="val 9878"/>
                <a:gd name="f83" fmla="val 16029"/>
                <a:gd name="f84" fmla="val 9727"/>
                <a:gd name="f85" fmla="val 16151"/>
                <a:gd name="f86" fmla="val 9697"/>
                <a:gd name="f87" fmla="val 16174"/>
                <a:gd name="f88" fmla="val 9666"/>
                <a:gd name="f89" fmla="val 16195"/>
                <a:gd name="f90" fmla="val 9637"/>
                <a:gd name="f91" fmla="val 16221"/>
                <a:gd name="f92" fmla="val 9495"/>
                <a:gd name="f93" fmla="val 16334"/>
                <a:gd name="f94" fmla="val 9362"/>
                <a:gd name="f95" fmla="val 16485"/>
                <a:gd name="f96" fmla="val 9294"/>
                <a:gd name="f97" fmla="val 16561"/>
                <a:gd name="f98" fmla="val 9230"/>
                <a:gd name="f99" fmla="val 16644"/>
                <a:gd name="f100" fmla="val 9172"/>
                <a:gd name="f101" fmla="val 16732"/>
                <a:gd name="f102" fmla="val 9018"/>
                <a:gd name="f103" fmla="val 16940"/>
                <a:gd name="f104" fmla="val 8908"/>
                <a:gd name="f105" fmla="val 17262"/>
                <a:gd name="f106" fmla="val 8774"/>
                <a:gd name="f107" fmla="val 17654"/>
                <a:gd name="f108" fmla="val 7863"/>
                <a:gd name="f109" fmla="val 20516"/>
                <a:gd name="f110" fmla="val 8330"/>
                <a:gd name="f111" fmla="val 24171"/>
                <a:gd name="f112" fmla="val 8430"/>
                <a:gd name="f113" fmla="val 24940"/>
                <a:gd name="f114" fmla="val 8593"/>
                <a:gd name="f115" fmla="val 25784"/>
                <a:gd name="f116" fmla="val 8857"/>
                <a:gd name="f117" fmla="val 26670"/>
                <a:gd name="f118" fmla="val 8667"/>
                <a:gd name="f119" fmla="val 26509"/>
                <a:gd name="f120" fmla="val 8472"/>
                <a:gd name="f121" fmla="val 26347"/>
                <a:gd name="f122" fmla="val 8270"/>
                <a:gd name="f123" fmla="val 26188"/>
                <a:gd name="f124" fmla="val 8249"/>
                <a:gd name="f125" fmla="val 26169"/>
                <a:gd name="f126" fmla="val 7988"/>
                <a:gd name="f127" fmla="val 25976"/>
                <a:gd name="f128" fmla="val 7790"/>
                <a:gd name="f129" fmla="val 25898"/>
                <a:gd name="f130" fmla="val 7740"/>
                <a:gd name="f131" fmla="val 25872"/>
                <a:gd name="f132" fmla="val 7688"/>
                <a:gd name="f133" fmla="val 25851"/>
                <a:gd name="f134" fmla="val 7635"/>
                <a:gd name="f135" fmla="val 25832"/>
                <a:gd name="f136" fmla="val 7607"/>
                <a:gd name="f137" fmla="val 25822"/>
                <a:gd name="f138" fmla="val 7579"/>
                <a:gd name="f139" fmla="val 25814"/>
                <a:gd name="f140" fmla="val 7552"/>
                <a:gd name="f141" fmla="val 25805"/>
                <a:gd name="f142" fmla="val 7315"/>
                <a:gd name="f143" fmla="val 25716"/>
                <a:gd name="f144" fmla="val 7050"/>
                <a:gd name="f145" fmla="val 25699"/>
                <a:gd name="f146" fmla="val 6980"/>
                <a:gd name="f147" fmla="val 25690"/>
                <a:gd name="f148" fmla="val 6608"/>
                <a:gd name="f149" fmla="val 25691"/>
                <a:gd name="f150" fmla="val 6070"/>
                <a:gd name="f151" fmla="val 25798"/>
                <a:gd name="f152" fmla="val 5846"/>
                <a:gd name="f153" fmla="val 25919"/>
                <a:gd name="f154" fmla="val 5835"/>
                <a:gd name="f155" fmla="val 25925"/>
                <a:gd name="f156" fmla="val 5821"/>
                <a:gd name="f157" fmla="val 25929"/>
                <a:gd name="f158" fmla="val 5811"/>
                <a:gd name="f159" fmla="val 25936"/>
                <a:gd name="f160" fmla="val 5665"/>
                <a:gd name="f161" fmla="val 26010"/>
                <a:gd name="f162" fmla="val 5534"/>
                <a:gd name="f163" fmla="val 26093"/>
                <a:gd name="f164" fmla="val 5412"/>
                <a:gd name="f165" fmla="val 26190"/>
                <a:gd name="f166" fmla="val 5205"/>
                <a:gd name="f167" fmla="val 26359"/>
                <a:gd name="f168" fmla="val 5147"/>
                <a:gd name="f169" fmla="val 26432"/>
                <a:gd name="f170" fmla="val 4999"/>
                <a:gd name="f171" fmla="val 26573"/>
                <a:gd name="f172" fmla="val 4835"/>
                <a:gd name="f173" fmla="val 26865"/>
                <a:gd name="f174" fmla="val 4545"/>
                <a:gd name="f175" fmla="val 27393"/>
                <a:gd name="f176" fmla="val 35968"/>
                <a:gd name="f177" fmla="val 6548"/>
                <a:gd name="f178" fmla="val 43936"/>
                <a:gd name="f179" fmla="val 5658"/>
                <a:gd name="f180" fmla="val 44582"/>
                <a:gd name="f181" fmla="val 4731"/>
                <a:gd name="f182" fmla="val 45198"/>
                <a:gd name="f183" fmla="val 3774"/>
                <a:gd name="f184" fmla="val 45774"/>
                <a:gd name="f185" fmla="val 3055"/>
                <a:gd name="f186" fmla="val 46207"/>
                <a:gd name="f187" fmla="val 2567"/>
                <a:gd name="f188" fmla="val 46961"/>
                <a:gd name="f189" fmla="val 2471"/>
                <a:gd name="f190" fmla="val 47785"/>
                <a:gd name="f191" fmla="val 2376"/>
                <a:gd name="f192" fmla="val 48594"/>
                <a:gd name="f193" fmla="val 2652"/>
                <a:gd name="f194" fmla="val 49380"/>
                <a:gd name="f195" fmla="val 3227"/>
                <a:gd name="f196" fmla="val 49940"/>
                <a:gd name="f197" fmla="val 3710"/>
                <a:gd name="f198" fmla="val 50413"/>
                <a:gd name="f199" fmla="val 4347"/>
                <a:gd name="f200" fmla="val 50670"/>
                <a:gd name="f201" fmla="val 5027"/>
                <a:gd name="f202" fmla="val 5463"/>
                <a:gd name="f203" fmla="val 5900"/>
                <a:gd name="f204" fmla="val 50558"/>
                <a:gd name="f205" fmla="val 6288"/>
                <a:gd name="f206" fmla="val 50350"/>
                <a:gd name="f207" fmla="val 49980"/>
                <a:gd name="f208" fmla="val 9224"/>
                <a:gd name="f209" fmla="val 48705"/>
                <a:gd name="f210" fmla="val 11957"/>
                <a:gd name="f211" fmla="val 46394"/>
                <a:gd name="f212" fmla="val 13109"/>
                <a:gd name="f213" fmla="val 47035"/>
                <a:gd name="f214" fmla="val 14818"/>
                <a:gd name="f215" fmla="val 47825"/>
                <a:gd name="f216" fmla="val 16865"/>
                <a:gd name="f217" fmla="val 48262"/>
                <a:gd name="f218" fmla="val 17923"/>
                <a:gd name="f219" fmla="val 48487"/>
                <a:gd name="f220" fmla="val 18994"/>
                <a:gd name="f221" fmla="val 48601"/>
                <a:gd name="f222" fmla="val 20053"/>
                <a:gd name="f223" fmla="val 24104"/>
                <a:gd name="f224" fmla="val 27828"/>
                <a:gd name="f225" fmla="val 47006"/>
                <a:gd name="f226" fmla="val 31124"/>
                <a:gd name="f227" fmla="val 43858"/>
                <a:gd name="f228" fmla="val 31381"/>
                <a:gd name="f229" fmla="val 43600"/>
                <a:gd name="f230" fmla="val 31490"/>
                <a:gd name="f231" fmla="val 43402"/>
                <a:gd name="f232" fmla="val 31529"/>
                <a:gd name="f233" fmla="val 43343"/>
                <a:gd name="f234" fmla="val 31562"/>
                <a:gd name="f235" fmla="val 43281"/>
                <a:gd name="f236" fmla="val 31593"/>
                <a:gd name="f237" fmla="val 43221"/>
                <a:gd name="f238" fmla="val 31687"/>
                <a:gd name="f239" fmla="val 43039"/>
                <a:gd name="f240" fmla="val 31744"/>
                <a:gd name="f241" fmla="val 42832"/>
                <a:gd name="f242" fmla="val 31764"/>
                <a:gd name="f243" fmla="val 42767"/>
                <a:gd name="f244" fmla="val 31780"/>
                <a:gd name="f245" fmla="val 42698"/>
                <a:gd name="f246" fmla="val 31792"/>
                <a:gd name="f247" fmla="val 42633"/>
                <a:gd name="f248" fmla="val 31851"/>
                <a:gd name="f249" fmla="val 42395"/>
                <a:gd name="f250" fmla="val 31839"/>
                <a:gd name="f251" fmla="val 42186"/>
                <a:gd name="f252" fmla="val 31849"/>
                <a:gd name="f253" fmla="val 42062"/>
                <a:gd name="f254" fmla="val 31837"/>
                <a:gd name="f255" fmla="val 41986"/>
                <a:gd name="f256" fmla="val 41797"/>
                <a:gd name="f257" fmla="val 31751"/>
                <a:gd name="f258" fmla="val 41566"/>
                <a:gd name="f259" fmla="val 31703"/>
                <a:gd name="f260" fmla="val 41367"/>
                <a:gd name="f261" fmla="val 31643"/>
                <a:gd name="f262" fmla="val 41254"/>
                <a:gd name="f263" fmla="val 31612"/>
                <a:gd name="f264" fmla="val 41169"/>
                <a:gd name="f265" fmla="val 31482"/>
                <a:gd name="f266" fmla="val 40969"/>
                <a:gd name="f267" fmla="val 31451"/>
                <a:gd name="f268" fmla="val 40917"/>
                <a:gd name="f269" fmla="val 31415"/>
                <a:gd name="f270" fmla="val 40865"/>
                <a:gd name="f271" fmla="val 31377"/>
                <a:gd name="f272" fmla="val 40816"/>
                <a:gd name="f273" fmla="val 31257"/>
                <a:gd name="f274" fmla="val 40639"/>
                <a:gd name="f275" fmla="val 30995"/>
                <a:gd name="f276" fmla="val 40414"/>
                <a:gd name="f277" fmla="val 30956"/>
                <a:gd name="f278" fmla="val 40386"/>
                <a:gd name="f279" fmla="val 30699"/>
                <a:gd name="f280" fmla="val 40180"/>
                <a:gd name="f281" fmla="val 28325"/>
                <a:gd name="f282" fmla="val 38376"/>
                <a:gd name="f283" fmla="val 24662"/>
                <a:gd name="f284" fmla="val 37641"/>
                <a:gd name="f285" fmla="val 23661"/>
                <a:gd name="f286" fmla="val 37440"/>
                <a:gd name="f287" fmla="val 22635"/>
                <a:gd name="f288" fmla="val 37339"/>
                <a:gd name="f289" fmla="val 21613"/>
                <a:gd name="f290" fmla="val 21008"/>
                <a:gd name="f291" fmla="val 20408"/>
                <a:gd name="f292" fmla="val 37373"/>
                <a:gd name="f293" fmla="val 19811"/>
                <a:gd name="f294" fmla="val 37442"/>
                <a:gd name="f295" fmla="val 20404"/>
                <a:gd name="f296" fmla="val 36508"/>
                <a:gd name="f297" fmla="val 20955"/>
                <a:gd name="f298" fmla="val 35546"/>
                <a:gd name="f299" fmla="val 21462"/>
                <a:gd name="f300" fmla="val 34569"/>
                <a:gd name="f301" fmla="val 22217"/>
                <a:gd name="f302" fmla="val 34679"/>
                <a:gd name="f303" fmla="val 23152"/>
                <a:gd name="f304" fmla="val 34769"/>
                <a:gd name="f305" fmla="val 24205"/>
                <a:gd name="f306" fmla="val 25122"/>
                <a:gd name="f307" fmla="val 26029"/>
                <a:gd name="f308" fmla="val 34699"/>
                <a:gd name="f309" fmla="val 26902"/>
                <a:gd name="f310" fmla="val 34564"/>
                <a:gd name="f311" fmla="val 30632"/>
                <a:gd name="f312" fmla="val 33991"/>
                <a:gd name="f313" fmla="val 35739"/>
                <a:gd name="f314" fmla="val 31903"/>
                <a:gd name="f315" fmla="val 38971"/>
                <a:gd name="f316" fmla="val 25259"/>
                <a:gd name="f317" fmla="val 39050"/>
                <a:gd name="f318" fmla="val 25136"/>
                <a:gd name="f319" fmla="val 39108"/>
                <a:gd name="f320" fmla="val 24964"/>
                <a:gd name="f321" fmla="val 39196"/>
                <a:gd name="f322" fmla="val 24759"/>
                <a:gd name="f323" fmla="val 39222"/>
                <a:gd name="f324" fmla="val 24551"/>
                <a:gd name="f325" fmla="val 39243"/>
                <a:gd name="f326" fmla="val 24440"/>
                <a:gd name="f327" fmla="val 39258"/>
                <a:gd name="f328" fmla="val 24330"/>
                <a:gd name="f329" fmla="val 39259"/>
                <a:gd name="f330" fmla="val 24219"/>
                <a:gd name="f331" fmla="val 23987"/>
                <a:gd name="f332" fmla="val 39235"/>
                <a:gd name="f333" fmla="val 23793"/>
                <a:gd name="f334" fmla="val 39202"/>
                <a:gd name="f335" fmla="val 23443"/>
                <a:gd name="f336" fmla="val 39030"/>
                <a:gd name="f337" fmla="val 23115"/>
                <a:gd name="f338" fmla="val 38937"/>
                <a:gd name="f339" fmla="val 22909"/>
                <a:gd name="f340" fmla="val 38909"/>
                <a:gd name="f341" fmla="val 22873"/>
                <a:gd name="f342" fmla="val 38906"/>
                <a:gd name="f343" fmla="val 22860"/>
                <a:gd name="f344" fmla="val 38706"/>
                <a:gd name="f345" fmla="val 22622"/>
                <a:gd name="f346" fmla="val 38472"/>
                <a:gd name="f347" fmla="val 22359"/>
                <a:gd name="f348" fmla="val 38284"/>
                <a:gd name="f349" fmla="val 22239"/>
                <a:gd name="f350" fmla="val 38211"/>
                <a:gd name="f351" fmla="val 22194"/>
                <a:gd name="f352" fmla="val 38191"/>
                <a:gd name="f353" fmla="val 22181"/>
                <a:gd name="f354" fmla="val 37973"/>
                <a:gd name="f355" fmla="val 22026"/>
                <a:gd name="f356" fmla="val 37634"/>
                <a:gd name="f357" fmla="val 21923"/>
                <a:gd name="f358" fmla="val 37406"/>
                <a:gd name="f359" fmla="val 21852"/>
                <a:gd name="f360" fmla="val 35744"/>
                <a:gd name="f361" fmla="val 21368"/>
                <a:gd name="f362" fmla="val 33353"/>
                <a:gd name="f363" fmla="val 32408"/>
                <a:gd name="f364" fmla="val 31468"/>
                <a:gd name="f365" fmla="val 21443"/>
                <a:gd name="f366" fmla="val 30553"/>
                <a:gd name="f367" fmla="val 21596"/>
                <a:gd name="f368" fmla="val 29155"/>
                <a:gd name="f369" fmla="val 21828"/>
                <a:gd name="f370" fmla="val 27500"/>
                <a:gd name="f371" fmla="val 22296"/>
                <a:gd name="f372" fmla="val 25780"/>
                <a:gd name="f373" fmla="val 23188"/>
                <a:gd name="f374" fmla="val 26630"/>
                <a:gd name="f375" fmla="val 21949"/>
                <a:gd name="f376" fmla="val 27707"/>
                <a:gd name="f377" fmla="val 20069"/>
                <a:gd name="f378" fmla="val 28419"/>
                <a:gd name="f379" fmla="val 17711"/>
                <a:gd name="f380" fmla="val 29586"/>
                <a:gd name="f381" fmla="val 13831"/>
                <a:gd name="f382" fmla="val 29970"/>
                <a:gd name="f383" fmla="val 7924"/>
                <a:gd name="f384" fmla="val 25335"/>
                <a:gd name="f385" fmla="val 1509"/>
                <a:gd name="f386" fmla="val 1326"/>
                <a:gd name="f387" fmla="val 24714"/>
                <a:gd name="f388" fmla="val 705"/>
                <a:gd name="f389" fmla="val 24648"/>
                <a:gd name="f390" fmla="val 640"/>
                <a:gd name="f391" fmla="val 24509"/>
                <a:gd name="f392" fmla="val 500"/>
                <a:gd name="f393" fmla="val 24404"/>
                <a:gd name="f394" fmla="val 435"/>
                <a:gd name="f395" fmla="val 24324"/>
                <a:gd name="f396" fmla="val 376"/>
                <a:gd name="f397" fmla="val 24237"/>
                <a:gd name="f398" fmla="val 322"/>
                <a:gd name="f399" fmla="val 24146"/>
                <a:gd name="f400" fmla="val 274"/>
                <a:gd name="f401" fmla="val 23975"/>
                <a:gd name="f402" fmla="val 178"/>
                <a:gd name="f403" fmla="val 23792"/>
                <a:gd name="f404" fmla="val 120"/>
                <a:gd name="f405" fmla="val 23733"/>
                <a:gd name="f406" fmla="val 100"/>
                <a:gd name="f407" fmla="val 23672"/>
                <a:gd name="f408" fmla="val 82"/>
                <a:gd name="f409" fmla="val 23614"/>
                <a:gd name="f410" fmla="val 70"/>
                <a:gd name="f411" fmla="val 23387"/>
                <a:gd name="f412" fmla="*/ f0 1 39268"/>
                <a:gd name="f413" fmla="*/ f1 1 50671"/>
                <a:gd name="f414" fmla="val f2"/>
                <a:gd name="f415" fmla="val f3"/>
                <a:gd name="f416" fmla="val f4"/>
                <a:gd name="f417" fmla="+- f416 0 f414"/>
                <a:gd name="f418" fmla="+- f415 0 f414"/>
                <a:gd name="f419" fmla="*/ f418 1 39268"/>
                <a:gd name="f420" fmla="*/ f417 1 50671"/>
                <a:gd name="f421" fmla="*/ f414 1 f419"/>
                <a:gd name="f422" fmla="*/ f415 1 f419"/>
                <a:gd name="f423" fmla="*/ f414 1 f420"/>
                <a:gd name="f424" fmla="*/ f416 1 f420"/>
                <a:gd name="f425" fmla="*/ f421 f412 1"/>
                <a:gd name="f426" fmla="*/ f422 f412 1"/>
                <a:gd name="f427" fmla="*/ f424 f413 1"/>
                <a:gd name="f428" fmla="*/ f423 f4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5" t="f428" r="f426" b="f427"/>
              <a:pathLst>
                <a:path w="39268" h="50671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lnTo>
                    <a:pt x="f69" y="f68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lnTo>
                    <a:pt x="f94" y="f95"/>
                  </a:lnTo>
                  <a:cubicBezTo>
                    <a:pt x="f96" y="f97"/>
                    <a:pt x="f98" y="f99"/>
                    <a:pt x="f100" y="f101"/>
                  </a:cubicBezTo>
                  <a:lnTo>
                    <a:pt x="f102" y="f103"/>
                  </a:lnTo>
                  <a:lnTo>
                    <a:pt x="f104" y="f105"/>
                  </a:ln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lnTo>
                    <a:pt x="f124" y="f125"/>
                  </a:lnTo>
                  <a:lnTo>
                    <a:pt x="f126" y="f127"/>
                  </a:lnTo>
                  <a:lnTo>
                    <a:pt x="f128" y="f129"/>
                  </a:ln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lnTo>
                    <a:pt x="f142" y="f143"/>
                  </a:lnTo>
                  <a:lnTo>
                    <a:pt x="f144" y="f145"/>
                  </a:lnTo>
                  <a:lnTo>
                    <a:pt x="f146" y="f147"/>
                  </a:lnTo>
                  <a:lnTo>
                    <a:pt x="f148" y="f149"/>
                  </a:lnTo>
                  <a:lnTo>
                    <a:pt x="f150" y="f151"/>
                  </a:lnTo>
                  <a:lnTo>
                    <a:pt x="f152" y="f153"/>
                  </a:ln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lnTo>
                    <a:pt x="f166" y="f167"/>
                  </a:lnTo>
                  <a:lnTo>
                    <a:pt x="f168" y="f169"/>
                  </a:lnTo>
                  <a:lnTo>
                    <a:pt x="f170" y="f171"/>
                  </a:lnTo>
                  <a:lnTo>
                    <a:pt x="f172" y="f173"/>
                  </a:lnTo>
                  <a:cubicBezTo>
                    <a:pt x="f174" y="f175"/>
                    <a:pt x="f2" y="f176"/>
                    <a:pt x="f177" y="f178"/>
                  </a:cubicBezTo>
                  <a:cubicBezTo>
                    <a:pt x="f179" y="f180"/>
                    <a:pt x="f181" y="f182"/>
                    <a:pt x="f183" y="f184"/>
                  </a:cubicBezTo>
                  <a:cubicBezTo>
                    <a:pt x="f185" y="f186"/>
                    <a:pt x="f187" y="f188"/>
                    <a:pt x="f189" y="f190"/>
                  </a:cubicBezTo>
                  <a:cubicBezTo>
                    <a:pt x="f191" y="f192"/>
                    <a:pt x="f193" y="f194"/>
                    <a:pt x="f195" y="f196"/>
                  </a:cubicBezTo>
                  <a:cubicBezTo>
                    <a:pt x="f197" y="f198"/>
                    <a:pt x="f199" y="f200"/>
                    <a:pt x="f201" y="f200"/>
                  </a:cubicBezTo>
                  <a:cubicBezTo>
                    <a:pt x="f202" y="f200"/>
                    <a:pt x="f203" y="f204"/>
                    <a:pt x="f205" y="f206"/>
                  </a:cubicBezTo>
                  <a:cubicBezTo>
                    <a:pt x="f146" y="f207"/>
                    <a:pt x="f208" y="f209"/>
                    <a:pt x="f210" y="f211"/>
                  </a:cubicBezTo>
                  <a:cubicBezTo>
                    <a:pt x="f212" y="f213"/>
                    <a:pt x="f214" y="f215"/>
                    <a:pt x="f216" y="f217"/>
                  </a:cubicBezTo>
                  <a:cubicBezTo>
                    <a:pt x="f218" y="f219"/>
                    <a:pt x="f220" y="f221"/>
                    <a:pt x="f222" y="f221"/>
                  </a:cubicBezTo>
                  <a:cubicBezTo>
                    <a:pt x="f223" y="f221"/>
                    <a:pt x="f224" y="f225"/>
                    <a:pt x="f226" y="f227"/>
                  </a:cubicBezTo>
                  <a:lnTo>
                    <a:pt x="f228" y="f229"/>
                  </a:lnTo>
                  <a:lnTo>
                    <a:pt x="f230" y="f231"/>
                  </a:lnTo>
                  <a:cubicBezTo>
                    <a:pt x="f232" y="f233"/>
                    <a:pt x="f234" y="f235"/>
                    <a:pt x="f236" y="f237"/>
                  </a:cubicBezTo>
                  <a:lnTo>
                    <a:pt x="f238" y="f239"/>
                  </a:lnTo>
                  <a:lnTo>
                    <a:pt x="f240" y="f241"/>
                  </a:lnTo>
                  <a:cubicBezTo>
                    <a:pt x="f242" y="f243"/>
                    <a:pt x="f244" y="f245"/>
                    <a:pt x="f246" y="f247"/>
                  </a:cubicBezTo>
                  <a:lnTo>
                    <a:pt x="f248" y="f249"/>
                  </a:lnTo>
                  <a:lnTo>
                    <a:pt x="f250" y="f251"/>
                  </a:lnTo>
                  <a:lnTo>
                    <a:pt x="f252" y="f253"/>
                  </a:lnTo>
                  <a:lnTo>
                    <a:pt x="f254" y="f255"/>
                  </a:lnTo>
                  <a:lnTo>
                    <a:pt x="f254" y="f256"/>
                  </a:lnTo>
                  <a:lnTo>
                    <a:pt x="f257" y="f258"/>
                  </a:lnTo>
                  <a:lnTo>
                    <a:pt x="f259" y="f260"/>
                  </a:lnTo>
                  <a:lnTo>
                    <a:pt x="f261" y="f262"/>
                  </a:lnTo>
                  <a:lnTo>
                    <a:pt x="f263" y="f264"/>
                  </a:lnTo>
                  <a:lnTo>
                    <a:pt x="f265" y="f266"/>
                  </a:lnTo>
                  <a:cubicBezTo>
                    <a:pt x="f267" y="f268"/>
                    <a:pt x="f269" y="f270"/>
                    <a:pt x="f271" y="f272"/>
                  </a:cubicBezTo>
                  <a:lnTo>
                    <a:pt x="f273" y="f274"/>
                  </a:lnTo>
                  <a:lnTo>
                    <a:pt x="f275" y="f276"/>
                  </a:lnTo>
                  <a:lnTo>
                    <a:pt x="f277" y="f278"/>
                  </a:lnTo>
                  <a:cubicBezTo>
                    <a:pt x="f279" y="f280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89" y="f288"/>
                  </a:cubicBezTo>
                  <a:cubicBezTo>
                    <a:pt x="f290" y="f288"/>
                    <a:pt x="f291" y="f292"/>
                    <a:pt x="f293" y="f294"/>
                  </a:cubicBezTo>
                  <a:cubicBezTo>
                    <a:pt x="f295" y="f296"/>
                    <a:pt x="f297" y="f298"/>
                    <a:pt x="f299" y="f300"/>
                  </a:cubicBezTo>
                  <a:cubicBezTo>
                    <a:pt x="f301" y="f302"/>
                    <a:pt x="f303" y="f304"/>
                    <a:pt x="f305" y="f304"/>
                  </a:cubicBezTo>
                  <a:cubicBezTo>
                    <a:pt x="f306" y="f304"/>
                    <a:pt x="f307" y="f308"/>
                    <a:pt x="f309" y="f310"/>
                  </a:cubicBezTo>
                  <a:cubicBezTo>
                    <a:pt x="f311" y="f312"/>
                    <a:pt x="f313" y="f314"/>
                    <a:pt x="f315" y="f316"/>
                  </a:cubicBezTo>
                  <a:lnTo>
                    <a:pt x="f317" y="f318"/>
                  </a:lnTo>
                  <a:lnTo>
                    <a:pt x="f319" y="f320"/>
                  </a:lnTo>
                  <a:lnTo>
                    <a:pt x="f321" y="f322"/>
                  </a:lnTo>
                  <a:lnTo>
                    <a:pt x="f323" y="f324"/>
                  </a:lnTo>
                  <a:cubicBezTo>
                    <a:pt x="f325" y="f326"/>
                    <a:pt x="f327" y="f328"/>
                    <a:pt x="f329" y="f330"/>
                  </a:cubicBezTo>
                  <a:lnTo>
                    <a:pt x="f3" y="f331"/>
                  </a:lnTo>
                  <a:lnTo>
                    <a:pt x="f332" y="f333"/>
                  </a:lnTo>
                  <a:lnTo>
                    <a:pt x="f334" y="f335"/>
                  </a:lnTo>
                  <a:lnTo>
                    <a:pt x="f336" y="f337"/>
                  </a:lnTo>
                  <a:lnTo>
                    <a:pt x="f338" y="f339"/>
                  </a:lnTo>
                  <a:lnTo>
                    <a:pt x="f340" y="f341"/>
                  </a:lnTo>
                  <a:lnTo>
                    <a:pt x="f342" y="f343"/>
                  </a:lnTo>
                  <a:lnTo>
                    <a:pt x="f344" y="f345"/>
                  </a:lnTo>
                  <a:lnTo>
                    <a:pt x="f346" y="f347"/>
                  </a:lnTo>
                  <a:lnTo>
                    <a:pt x="f348" y="f349"/>
                  </a:lnTo>
                  <a:cubicBezTo>
                    <a:pt x="f348" y="f349"/>
                    <a:pt x="f350" y="f351"/>
                    <a:pt x="f352" y="f353"/>
                  </a:cubicBezTo>
                  <a:lnTo>
                    <a:pt x="f354" y="f355"/>
                  </a:lnTo>
                  <a:lnTo>
                    <a:pt x="f356" y="f357"/>
                  </a:lnTo>
                  <a:cubicBezTo>
                    <a:pt x="f358" y="f359"/>
                    <a:pt x="f360" y="f361"/>
                    <a:pt x="f362" y="f361"/>
                  </a:cubicBezTo>
                  <a:cubicBezTo>
                    <a:pt x="f363" y="f361"/>
                    <a:pt x="f364" y="f365"/>
                    <a:pt x="f366" y="f367"/>
                  </a:cubicBezTo>
                  <a:cubicBezTo>
                    <a:pt x="f368" y="f369"/>
                    <a:pt x="f370" y="f371"/>
                    <a:pt x="f372" y="f373"/>
                  </a:cubicBezTo>
                  <a:cubicBezTo>
                    <a:pt x="f374" y="f375"/>
                    <a:pt x="f376" y="f377"/>
                    <a:pt x="f378" y="f379"/>
                  </a:cubicBezTo>
                  <a:cubicBezTo>
                    <a:pt x="f380" y="f381"/>
                    <a:pt x="f382" y="f383"/>
                    <a:pt x="f384" y="f385"/>
                  </a:cubicBezTo>
                  <a:lnTo>
                    <a:pt x="f384" y="f386"/>
                  </a:lnTo>
                  <a:lnTo>
                    <a:pt x="f387" y="f388"/>
                  </a:lnTo>
                  <a:lnTo>
                    <a:pt x="f389" y="f390"/>
                  </a:lnTo>
                  <a:lnTo>
                    <a:pt x="f391" y="f392"/>
                  </a:lnTo>
                  <a:lnTo>
                    <a:pt x="f393" y="f394"/>
                  </a:lnTo>
                  <a:cubicBezTo>
                    <a:pt x="f395" y="f396"/>
                    <a:pt x="f397" y="f398"/>
                    <a:pt x="f399" y="f400"/>
                  </a:cubicBezTo>
                  <a:lnTo>
                    <a:pt x="f401" y="f402"/>
                  </a:lnTo>
                  <a:lnTo>
                    <a:pt x="f403" y="f404"/>
                  </a:lnTo>
                  <a:cubicBezTo>
                    <a:pt x="f405" y="f406"/>
                    <a:pt x="f407" y="f408"/>
                    <a:pt x="f409" y="f410"/>
                  </a:cubicBezTo>
                  <a:lnTo>
                    <a:pt x="f411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Google Shape;4862;p66">
              <a:extLst>
                <a:ext uri="{FF2B5EF4-FFF2-40B4-BE49-F238E27FC236}">
                  <a16:creationId xmlns:a16="http://schemas.microsoft.com/office/drawing/2014/main" id="{9532AE66-A5E1-4E80-8604-2532A4E8A8D2}"/>
                </a:ext>
              </a:extLst>
            </p:cNvPr>
            <p:cNvSpPr/>
            <p:nvPr/>
          </p:nvSpPr>
          <p:spPr>
            <a:xfrm rot="18074332">
              <a:off x="8333245" y="4263478"/>
              <a:ext cx="238301" cy="4583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14"/>
                <a:gd name="f4" fmla="val 15608"/>
                <a:gd name="f5" fmla="val 1541"/>
                <a:gd name="f6" fmla="val 1515"/>
                <a:gd name="f7" fmla="val 1489"/>
                <a:gd name="f8" fmla="val 19"/>
                <a:gd name="f9" fmla="val 1481"/>
                <a:gd name="f10" fmla="val 46"/>
                <a:gd name="f11" fmla="val 1467"/>
                <a:gd name="f12" fmla="val 103"/>
                <a:gd name="f13" fmla="val 1451"/>
                <a:gd name="f14" fmla="val 167"/>
                <a:gd name="f15" fmla="val 1437"/>
                <a:gd name="f16" fmla="val 234"/>
                <a:gd name="f17" fmla="val 882"/>
                <a:gd name="f18" fmla="val 2653"/>
                <a:gd name="f19" fmla="val 9891"/>
                <a:gd name="f20" fmla="val 7433"/>
                <a:gd name="f21" fmla="val 15198"/>
                <a:gd name="f22" fmla="val 7437"/>
                <a:gd name="f23" fmla="val 15200"/>
                <a:gd name="f24" fmla="val 7440"/>
                <a:gd name="f25" fmla="val 15201"/>
                <a:gd name="f26" fmla="val 15206"/>
                <a:gd name="f27" fmla="val 7622"/>
                <a:gd name="f28" fmla="val 15335"/>
                <a:gd name="f29" fmla="val 7813"/>
                <a:gd name="f30" fmla="val 15466"/>
                <a:gd name="f31" fmla="val 8009"/>
                <a:gd name="f32" fmla="val 15597"/>
                <a:gd name="f33" fmla="val 8015"/>
                <a:gd name="f34" fmla="val 15600"/>
                <a:gd name="f35" fmla="val 8025"/>
                <a:gd name="f36" fmla="val 15605"/>
                <a:gd name="f37" fmla="val 8035"/>
                <a:gd name="f38" fmla="val 15607"/>
                <a:gd name="f39" fmla="val 8045"/>
                <a:gd name="f40" fmla="val 8062"/>
                <a:gd name="f41" fmla="val 8078"/>
                <a:gd name="f42" fmla="val 15601"/>
                <a:gd name="f43" fmla="val 8091"/>
                <a:gd name="f44" fmla="val 15587"/>
                <a:gd name="f45" fmla="val 8113"/>
                <a:gd name="f46" fmla="val 15564"/>
                <a:gd name="f47" fmla="val 15530"/>
                <a:gd name="f48" fmla="val 8096"/>
                <a:gd name="f49" fmla="val 15506"/>
                <a:gd name="f50" fmla="val 6846"/>
                <a:gd name="f51" fmla="val 13817"/>
                <a:gd name="f52" fmla="val 2682"/>
                <a:gd name="f53" fmla="val 7705"/>
                <a:gd name="f54" fmla="val 1605"/>
                <a:gd name="f55" fmla="val 54"/>
                <a:gd name="f56" fmla="val 1602"/>
                <a:gd name="f57" fmla="val 33"/>
                <a:gd name="f58" fmla="val 1591"/>
                <a:gd name="f59" fmla="val 15"/>
                <a:gd name="f60" fmla="val 1574"/>
                <a:gd name="f61" fmla="val 6"/>
                <a:gd name="f62" fmla="val 1565"/>
                <a:gd name="f63" fmla="val 1555"/>
                <a:gd name="f64" fmla="val 1547"/>
                <a:gd name="f65" fmla="val 1545"/>
                <a:gd name="f66" fmla="val 1543"/>
                <a:gd name="f67" fmla="*/ f0 1 8114"/>
                <a:gd name="f68" fmla="*/ f1 1 15608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8114"/>
                <a:gd name="f75" fmla="*/ f72 1 15608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8114" h="156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4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5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2"/>
                    <a:pt x="f63" y="f2"/>
                    <a:pt x="f64" y="f2"/>
                  </a:cubicBezTo>
                  <a:cubicBezTo>
                    <a:pt x="f65" y="f2"/>
                    <a:pt x="f66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4863;p66">
              <a:extLst>
                <a:ext uri="{FF2B5EF4-FFF2-40B4-BE49-F238E27FC236}">
                  <a16:creationId xmlns:a16="http://schemas.microsoft.com/office/drawing/2014/main" id="{D6845AEF-766A-40B7-8531-57CF2C443D14}"/>
                </a:ext>
              </a:extLst>
            </p:cNvPr>
            <p:cNvSpPr/>
            <p:nvPr/>
          </p:nvSpPr>
          <p:spPr>
            <a:xfrm rot="18074332">
              <a:off x="8508008" y="4025463"/>
              <a:ext cx="458955" cy="230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627"/>
                <a:gd name="f4" fmla="val 7841"/>
                <a:gd name="f5" fmla="val 15555"/>
                <a:gd name="f6" fmla="val 15542"/>
                <a:gd name="f7" fmla="val 15530"/>
                <a:gd name="f8" fmla="val 4"/>
                <a:gd name="f9" fmla="val 15519"/>
                <a:gd name="f10" fmla="val 13"/>
                <a:gd name="f11" fmla="val 13525"/>
                <a:gd name="f12" fmla="val 1613"/>
                <a:gd name="f13" fmla="val 6517"/>
                <a:gd name="f14" fmla="val 6873"/>
                <a:gd name="f15" fmla="val 60"/>
                <a:gd name="f16" fmla="val 7438"/>
                <a:gd name="f17" fmla="val 29"/>
                <a:gd name="f18" fmla="val 7440"/>
                <a:gd name="f19" fmla="val 3"/>
                <a:gd name="f20" fmla="val 7462"/>
                <a:gd name="f21" fmla="val 1"/>
                <a:gd name="f22" fmla="val 7496"/>
                <a:gd name="f23" fmla="val 7521"/>
                <a:gd name="f24" fmla="val 14"/>
                <a:gd name="f25" fmla="val 7542"/>
                <a:gd name="f26" fmla="val 37"/>
                <a:gd name="f27" fmla="val 7555"/>
                <a:gd name="f28" fmla="val 43"/>
                <a:gd name="f29" fmla="val 7556"/>
                <a:gd name="f30" fmla="val 46"/>
                <a:gd name="f31" fmla="val 7561"/>
                <a:gd name="f32" fmla="val 51"/>
                <a:gd name="f33" fmla="val 266"/>
                <a:gd name="f34" fmla="val 7602"/>
                <a:gd name="f35" fmla="val 524"/>
                <a:gd name="f36" fmla="val 7647"/>
                <a:gd name="f37" fmla="val 820"/>
                <a:gd name="f38" fmla="val 7687"/>
                <a:gd name="f39" fmla="val 1427"/>
                <a:gd name="f40" fmla="val 7771"/>
                <a:gd name="f41" fmla="val 2193"/>
                <a:gd name="f42" fmla="val 7840"/>
                <a:gd name="f43" fmla="val 3065"/>
                <a:gd name="f44" fmla="val 6724"/>
                <a:gd name="f45" fmla="val 12237"/>
                <a:gd name="f46" fmla="val 6619"/>
                <a:gd name="f47" fmla="val 15603"/>
                <a:gd name="f48" fmla="val 112"/>
                <a:gd name="f49" fmla="val 15613"/>
                <a:gd name="f50" fmla="val 92"/>
                <a:gd name="f51" fmla="val 65"/>
                <a:gd name="f52" fmla="val 15620"/>
                <a:gd name="f53" fmla="val 34"/>
                <a:gd name="f54" fmla="val 15597"/>
                <a:gd name="f55" fmla="val 15587"/>
                <a:gd name="f56" fmla="val 7"/>
                <a:gd name="f57" fmla="val 15576"/>
                <a:gd name="f58" fmla="val 15566"/>
                <a:gd name="f59" fmla="*/ f0 1 15627"/>
                <a:gd name="f60" fmla="*/ f1 1 7841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5627"/>
                <a:gd name="f67" fmla="*/ f64 1 7841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5627" h="784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lnTo>
                    <a:pt x="f49" y="f50"/>
                  </a:lnTo>
                  <a:cubicBezTo>
                    <a:pt x="f3" y="f51"/>
                    <a:pt x="f52" y="f53"/>
                    <a:pt x="f54" y="f10"/>
                  </a:cubicBezTo>
                  <a:lnTo>
                    <a:pt x="f55" y="f56"/>
                  </a:lnTo>
                  <a:cubicBezTo>
                    <a:pt x="f57" y="f19"/>
                    <a:pt x="f58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4864;p66">
              <a:extLst>
                <a:ext uri="{FF2B5EF4-FFF2-40B4-BE49-F238E27FC236}">
                  <a16:creationId xmlns:a16="http://schemas.microsoft.com/office/drawing/2014/main" id="{DD297F44-667E-4B3A-B319-D2A88C5B13A1}"/>
                </a:ext>
              </a:extLst>
            </p:cNvPr>
            <p:cNvSpPr/>
            <p:nvPr/>
          </p:nvSpPr>
          <p:spPr>
            <a:xfrm rot="18074332">
              <a:off x="8346556" y="4192302"/>
              <a:ext cx="281415" cy="4770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82"/>
                <a:gd name="f4" fmla="val 16243"/>
                <a:gd name="f5" fmla="val 66"/>
                <a:gd name="f6" fmla="val 1"/>
                <a:gd name="f7" fmla="val 53"/>
                <a:gd name="f8" fmla="val 40"/>
                <a:gd name="f9" fmla="val 4"/>
                <a:gd name="f10" fmla="val 30"/>
                <a:gd name="f11" fmla="val 11"/>
                <a:gd name="f12" fmla="val 9"/>
                <a:gd name="f13" fmla="val 24"/>
                <a:gd name="f14" fmla="val 49"/>
                <a:gd name="f15" fmla="val 72"/>
                <a:gd name="f16" fmla="val 1074"/>
                <a:gd name="f17" fmla="val 8470"/>
                <a:gd name="f18" fmla="val 5866"/>
                <a:gd name="f19" fmla="val 14993"/>
                <a:gd name="f20" fmla="val 6813"/>
                <a:gd name="f21" fmla="val 16217"/>
                <a:gd name="f22" fmla="val 6819"/>
                <a:gd name="f23" fmla="val 16223"/>
                <a:gd name="f24" fmla="val 6827"/>
                <a:gd name="f25" fmla="val 16230"/>
                <a:gd name="f26" fmla="val 6836"/>
                <a:gd name="f27" fmla="val 16236"/>
                <a:gd name="f28" fmla="val 6844"/>
                <a:gd name="f29" fmla="val 16240"/>
                <a:gd name="f30" fmla="val 6855"/>
                <a:gd name="f31" fmla="val 6865"/>
                <a:gd name="f32" fmla="val 6869"/>
                <a:gd name="f33" fmla="val 6872"/>
                <a:gd name="f34" fmla="val 16242"/>
                <a:gd name="f35" fmla="val 6876"/>
                <a:gd name="f36" fmla="val 16241"/>
                <a:gd name="f37" fmla="val 6899"/>
                <a:gd name="f38" fmla="val 6918"/>
                <a:gd name="f39" fmla="val 16220"/>
                <a:gd name="f40" fmla="val 6926"/>
                <a:gd name="f41" fmla="val 16194"/>
                <a:gd name="f42" fmla="val 7448"/>
                <a:gd name="f43" fmla="val 14387"/>
                <a:gd name="f44" fmla="val 5112"/>
                <a:gd name="f45" fmla="val 97"/>
                <a:gd name="f46" fmla="val 94"/>
                <a:gd name="f47" fmla="val 8"/>
                <a:gd name="f48" fmla="val 85"/>
                <a:gd name="f49" fmla="val 3"/>
                <a:gd name="f50" fmla="val 75"/>
                <a:gd name="f51" fmla="*/ f0 1 9582"/>
                <a:gd name="f52" fmla="*/ f1 1 16243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9582"/>
                <a:gd name="f59" fmla="*/ f56 1 16243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9582" h="162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6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4"/>
                    <a:pt x="f31" y="f4"/>
                  </a:cubicBezTo>
                  <a:cubicBezTo>
                    <a:pt x="f32" y="f4"/>
                    <a:pt x="f33" y="f34"/>
                    <a:pt x="f35" y="f36"/>
                  </a:cubicBezTo>
                  <a:cubicBezTo>
                    <a:pt x="f37" y="f27"/>
                    <a:pt x="f38" y="f39"/>
                    <a:pt x="f40" y="f41"/>
                  </a:cubicBezTo>
                  <a:cubicBezTo>
                    <a:pt x="f42" y="f43"/>
                    <a:pt x="f3" y="f44"/>
                    <a:pt x="f45" y="f12"/>
                  </a:cubicBezTo>
                  <a:lnTo>
                    <a:pt x="f46" y="f47"/>
                  </a:lnTo>
                  <a:cubicBezTo>
                    <a:pt x="f48" y="f49"/>
                    <a:pt x="f50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4865;p66">
              <a:extLst>
                <a:ext uri="{FF2B5EF4-FFF2-40B4-BE49-F238E27FC236}">
                  <a16:creationId xmlns:a16="http://schemas.microsoft.com/office/drawing/2014/main" id="{50C6B168-08D1-4672-AAAE-27626DD63F22}"/>
                </a:ext>
              </a:extLst>
            </p:cNvPr>
            <p:cNvSpPr/>
            <p:nvPr/>
          </p:nvSpPr>
          <p:spPr>
            <a:xfrm rot="18074332">
              <a:off x="8475992" y="4018355"/>
              <a:ext cx="481897" cy="239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408"/>
                <a:gd name="f4" fmla="val 8146"/>
                <a:gd name="f5" fmla="val 13043"/>
                <a:gd name="f6" fmla="val 1"/>
                <a:gd name="f7" fmla="val 9454"/>
                <a:gd name="f8" fmla="val 3937"/>
                <a:gd name="f9" fmla="val 1272"/>
                <a:gd name="f10" fmla="val 12"/>
                <a:gd name="f11" fmla="val 8051"/>
                <a:gd name="f12" fmla="val 2"/>
                <a:gd name="f13" fmla="val 8071"/>
                <a:gd name="f14" fmla="val 8096"/>
                <a:gd name="f15" fmla="val 15"/>
                <a:gd name="f16" fmla="val 8115"/>
                <a:gd name="f17" fmla="val 19"/>
                <a:gd name="f18" fmla="val 8125"/>
                <a:gd name="f19" fmla="val 29"/>
                <a:gd name="f20" fmla="val 8133"/>
                <a:gd name="f21" fmla="val 39"/>
                <a:gd name="f22" fmla="val 8138"/>
                <a:gd name="f23" fmla="val 48"/>
                <a:gd name="f24" fmla="val 8144"/>
                <a:gd name="f25" fmla="val 59"/>
                <a:gd name="f26" fmla="val 8145"/>
                <a:gd name="f27" fmla="val 69"/>
                <a:gd name="f28" fmla="val 7036"/>
                <a:gd name="f29" fmla="val 7895"/>
                <a:gd name="f30" fmla="val 14883"/>
                <a:gd name="f31" fmla="val 1727"/>
                <a:gd name="f32" fmla="val 16382"/>
                <a:gd name="f33" fmla="val 489"/>
                <a:gd name="f34" fmla="val 16401"/>
                <a:gd name="f35" fmla="val 475"/>
                <a:gd name="f36" fmla="val 449"/>
                <a:gd name="f37" fmla="val 16404"/>
                <a:gd name="f38" fmla="val 425"/>
                <a:gd name="f39" fmla="val 410"/>
                <a:gd name="f40" fmla="val 16388"/>
                <a:gd name="f41" fmla="val 391"/>
                <a:gd name="f42" fmla="val 16372"/>
                <a:gd name="f43" fmla="val 383"/>
                <a:gd name="f44" fmla="val 16367"/>
                <a:gd name="f45" fmla="val 381"/>
                <a:gd name="f46" fmla="val 16361"/>
                <a:gd name="f47" fmla="val 16359"/>
                <a:gd name="f48" fmla="val 378"/>
                <a:gd name="f49" fmla="val 15828"/>
                <a:gd name="f50" fmla="val 247"/>
                <a:gd name="f51" fmla="val 14622"/>
                <a:gd name="f52" fmla="*/ f0 1 16408"/>
                <a:gd name="f53" fmla="*/ f1 1 8146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6408"/>
                <a:gd name="f60" fmla="*/ f57 1 8146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6408" h="814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" y="f36"/>
                    <a:pt x="f37" y="f38"/>
                  </a:cubicBezTo>
                  <a:cubicBezTo>
                    <a:pt x="f34" y="f39"/>
                    <a:pt x="f40" y="f41"/>
                    <a:pt x="f42" y="f43"/>
                  </a:cubicBezTo>
                  <a:cubicBezTo>
                    <a:pt x="f44" y="f45"/>
                    <a:pt x="f46" y="f45"/>
                    <a:pt x="f47" y="f48"/>
                  </a:cubicBez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4866;p66">
              <a:extLst>
                <a:ext uri="{FF2B5EF4-FFF2-40B4-BE49-F238E27FC236}">
                  <a16:creationId xmlns:a16="http://schemas.microsoft.com/office/drawing/2014/main" id="{5511BB9B-93C5-4D2A-9992-2436A685EA3C}"/>
                </a:ext>
              </a:extLst>
            </p:cNvPr>
            <p:cNvSpPr/>
            <p:nvPr/>
          </p:nvSpPr>
          <p:spPr>
            <a:xfrm rot="18074332">
              <a:off x="8112687" y="3753990"/>
              <a:ext cx="283180" cy="6112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42"/>
                <a:gd name="f4" fmla="val 20812"/>
                <a:gd name="f5" fmla="val 5156"/>
                <a:gd name="f6" fmla="val 5134"/>
                <a:gd name="f7" fmla="val 5114"/>
                <a:gd name="f8" fmla="val 12"/>
                <a:gd name="f9" fmla="val 5102"/>
                <a:gd name="f10" fmla="val 30"/>
                <a:gd name="f11" fmla="val 4858"/>
                <a:gd name="f12" fmla="val 415"/>
                <a:gd name="f13" fmla="val 4393"/>
                <a:gd name="f14" fmla="val 1177"/>
                <a:gd name="f15" fmla="val 3849"/>
                <a:gd name="f16" fmla="val 2205"/>
                <a:gd name="f17" fmla="val 3847"/>
                <a:gd name="f18" fmla="val 2208"/>
                <a:gd name="f19" fmla="val 2968"/>
                <a:gd name="f20" fmla="val 3887"/>
                <a:gd name="f21" fmla="val 1893"/>
                <a:gd name="f22" fmla="val 6251"/>
                <a:gd name="f23" fmla="val 1248"/>
                <a:gd name="f24" fmla="val 8821"/>
                <a:gd name="f25" fmla="val 1"/>
                <a:gd name="f26" fmla="val 13806"/>
                <a:gd name="f27" fmla="val 812"/>
                <a:gd name="f28" fmla="val 17641"/>
                <a:gd name="f29" fmla="val 3658"/>
                <a:gd name="f30" fmla="val 20243"/>
                <a:gd name="f31" fmla="val 3659"/>
                <a:gd name="f32" fmla="val 20244"/>
                <a:gd name="f33" fmla="val 3662"/>
                <a:gd name="f34" fmla="val 3663"/>
                <a:gd name="f35" fmla="val 3870"/>
                <a:gd name="f36" fmla="val 20433"/>
                <a:gd name="f37" fmla="val 4092"/>
                <a:gd name="f38" fmla="val 20621"/>
                <a:gd name="f39" fmla="val 4324"/>
                <a:gd name="f40" fmla="val 20797"/>
                <a:gd name="f41" fmla="val 4328"/>
                <a:gd name="f42" fmla="val 20802"/>
                <a:gd name="f43" fmla="val 4330"/>
                <a:gd name="f44" fmla="val 4334"/>
                <a:gd name="f45" fmla="val 20805"/>
                <a:gd name="f46" fmla="val 4343"/>
                <a:gd name="f47" fmla="val 20810"/>
                <a:gd name="f48" fmla="val 4352"/>
                <a:gd name="f49" fmla="val 4360"/>
                <a:gd name="f50" fmla="val 4368"/>
                <a:gd name="f51" fmla="val 4376"/>
                <a:gd name="f52" fmla="val 4384"/>
                <a:gd name="f53" fmla="val 20807"/>
                <a:gd name="f54" fmla="val 4405"/>
                <a:gd name="f55" fmla="val 4420"/>
                <a:gd name="f56" fmla="val 20780"/>
                <a:gd name="f57" fmla="val 4425"/>
                <a:gd name="f58" fmla="val 20758"/>
                <a:gd name="f59" fmla="val 4712"/>
                <a:gd name="f60" fmla="val 19220"/>
                <a:gd name="f61" fmla="val 4794"/>
                <a:gd name="f62" fmla="val 18152"/>
                <a:gd name="f63" fmla="val 4817"/>
                <a:gd name="f64" fmla="val 17766"/>
                <a:gd name="f65" fmla="val 4824"/>
                <a:gd name="f66" fmla="val 17622"/>
                <a:gd name="f67" fmla="val 4937"/>
                <a:gd name="f68" fmla="val 17504"/>
                <a:gd name="f69" fmla="val 5078"/>
                <a:gd name="f70" fmla="val 17488"/>
                <a:gd name="f71" fmla="val 5091"/>
                <a:gd name="f72" fmla="val 17487"/>
                <a:gd name="f73" fmla="val 5103"/>
                <a:gd name="f74" fmla="val 17486"/>
                <a:gd name="f75" fmla="val 5116"/>
                <a:gd name="f76" fmla="val 5161"/>
                <a:gd name="f77" fmla="val 5204"/>
                <a:gd name="f78" fmla="val 17496"/>
                <a:gd name="f79" fmla="val 5244"/>
                <a:gd name="f80" fmla="val 17517"/>
                <a:gd name="f81" fmla="val 5271"/>
                <a:gd name="f82" fmla="val 17531"/>
                <a:gd name="f83" fmla="val 5295"/>
                <a:gd name="f84" fmla="val 17548"/>
                <a:gd name="f85" fmla="val 5320"/>
                <a:gd name="f86" fmla="val 17572"/>
                <a:gd name="f87" fmla="val 5381"/>
                <a:gd name="f88" fmla="val 17632"/>
                <a:gd name="f89" fmla="val 5415"/>
                <a:gd name="f90" fmla="val 17719"/>
                <a:gd name="f91" fmla="val 5406"/>
                <a:gd name="f92" fmla="val 17806"/>
                <a:gd name="f93" fmla="val 5335"/>
                <a:gd name="f94" fmla="val 18623"/>
                <a:gd name="f95" fmla="val 5236"/>
                <a:gd name="f96" fmla="val 19454"/>
                <a:gd name="f97" fmla="val 5107"/>
                <a:gd name="f98" fmla="val 20271"/>
                <a:gd name="f99" fmla="val 5106"/>
                <a:gd name="f100" fmla="val 20297"/>
                <a:gd name="f101" fmla="val 5117"/>
                <a:gd name="f102" fmla="val 20324"/>
                <a:gd name="f103" fmla="val 5143"/>
                <a:gd name="f104" fmla="val 20337"/>
                <a:gd name="f105" fmla="val 5144"/>
                <a:gd name="f106" fmla="val 20338"/>
                <a:gd name="f107" fmla="val 5153"/>
                <a:gd name="f108" fmla="val 20341"/>
                <a:gd name="f109" fmla="val 20343"/>
                <a:gd name="f110" fmla="val 5170"/>
                <a:gd name="f111" fmla="val 5189"/>
                <a:gd name="f112" fmla="val 5207"/>
                <a:gd name="f113" fmla="val 20335"/>
                <a:gd name="f114" fmla="val 5221"/>
                <a:gd name="f115" fmla="val 20320"/>
                <a:gd name="f116" fmla="val 5481"/>
                <a:gd name="f117" fmla="val 19999"/>
                <a:gd name="f118" fmla="val 5899"/>
                <a:gd name="f119" fmla="val 19457"/>
                <a:gd name="f120" fmla="val 6361"/>
                <a:gd name="f121" fmla="val 18722"/>
                <a:gd name="f122" fmla="val 6362"/>
                <a:gd name="f123" fmla="val 18720"/>
                <a:gd name="f124" fmla="val 18716"/>
                <a:gd name="f125" fmla="val 7029"/>
                <a:gd name="f126" fmla="val 17659"/>
                <a:gd name="f127" fmla="val 7790"/>
                <a:gd name="f128" fmla="val 16202"/>
                <a:gd name="f129" fmla="val 8316"/>
                <a:gd name="f130" fmla="val 14458"/>
                <a:gd name="f131" fmla="val 9306"/>
                <a:gd name="f132" fmla="val 11174"/>
                <a:gd name="f133" fmla="val 6114"/>
                <a:gd name="f134" fmla="val 5727"/>
                <a:gd name="f135" fmla="val 550"/>
                <a:gd name="f136" fmla="val 5660"/>
                <a:gd name="f137" fmla="val 453"/>
                <a:gd name="f138" fmla="val 5589"/>
                <a:gd name="f139" fmla="val 358"/>
                <a:gd name="f140" fmla="val 5519"/>
                <a:gd name="f141" fmla="val 259"/>
                <a:gd name="f142" fmla="val 5512"/>
                <a:gd name="f143" fmla="val 251"/>
                <a:gd name="f144" fmla="val 5505"/>
                <a:gd name="f145" fmla="val 244"/>
                <a:gd name="f146" fmla="val 5496"/>
                <a:gd name="f147" fmla="val 238"/>
                <a:gd name="f148" fmla="val 5488"/>
                <a:gd name="f149" fmla="val 234"/>
                <a:gd name="f150" fmla="val 5480"/>
                <a:gd name="f151" fmla="val 232"/>
                <a:gd name="f152" fmla="val 5471"/>
                <a:gd name="f153" fmla="val 5461"/>
                <a:gd name="f154" fmla="val 5451"/>
                <a:gd name="f155" fmla="val 5441"/>
                <a:gd name="f156" fmla="val 5414"/>
                <a:gd name="f157" fmla="val 5399"/>
                <a:gd name="f158" fmla="val 279"/>
                <a:gd name="f159" fmla="val 5405"/>
                <a:gd name="f160" fmla="val 308"/>
                <a:gd name="f161" fmla="val 5814"/>
                <a:gd name="f162" fmla="val 2273"/>
                <a:gd name="f163" fmla="val 7051"/>
                <a:gd name="f164" fmla="val 9160"/>
                <a:gd name="f165" fmla="val 5720"/>
                <a:gd name="f166" fmla="val 15338"/>
                <a:gd name="f167" fmla="val 5718"/>
                <a:gd name="f168" fmla="val 15354"/>
                <a:gd name="f169" fmla="val 5707"/>
                <a:gd name="f170" fmla="val 15368"/>
                <a:gd name="f171" fmla="val 5693"/>
                <a:gd name="f172" fmla="val 15378"/>
                <a:gd name="f173" fmla="val 5682"/>
                <a:gd name="f174" fmla="val 15384"/>
                <a:gd name="f175" fmla="val 5672"/>
                <a:gd name="f176" fmla="val 15388"/>
                <a:gd name="f177" fmla="val 5662"/>
                <a:gd name="f178" fmla="val 5657"/>
                <a:gd name="f179" fmla="val 5652"/>
                <a:gd name="f180" fmla="val 15387"/>
                <a:gd name="f181" fmla="val 5647"/>
                <a:gd name="f182" fmla="val 15385"/>
                <a:gd name="f183" fmla="val 5646"/>
                <a:gd name="f184" fmla="val 15386"/>
                <a:gd name="f185" fmla="val 5645"/>
                <a:gd name="f186" fmla="val 5644"/>
                <a:gd name="f187" fmla="val 5642"/>
                <a:gd name="f188" fmla="val 5641"/>
                <a:gd name="f189" fmla="val 5640"/>
                <a:gd name="f190" fmla="val 5604"/>
                <a:gd name="f191" fmla="val 15366"/>
                <a:gd name="f192" fmla="val 5592"/>
                <a:gd name="f193" fmla="val 5597"/>
                <a:gd name="f194" fmla="val 15311"/>
                <a:gd name="f195" fmla="val 7003"/>
                <a:gd name="f196" fmla="val 8791"/>
                <a:gd name="f197" fmla="val 5528"/>
                <a:gd name="f198" fmla="val 1453"/>
                <a:gd name="f199" fmla="val 50"/>
                <a:gd name="f200" fmla="val 5219"/>
                <a:gd name="f201" fmla="val 5206"/>
                <a:gd name="f202" fmla="val 16"/>
                <a:gd name="f203" fmla="val 5186"/>
                <a:gd name="f204" fmla="val 7"/>
                <a:gd name="f205" fmla="val 5180"/>
                <a:gd name="f206" fmla="val 5"/>
                <a:gd name="f207" fmla="val 5176"/>
                <a:gd name="f208" fmla="val 2"/>
                <a:gd name="f209" fmla="val 5169"/>
                <a:gd name="f210" fmla="val 5164"/>
                <a:gd name="f211" fmla="val 5160"/>
                <a:gd name="f212" fmla="*/ f0 1 9642"/>
                <a:gd name="f213" fmla="*/ f1 1 20812"/>
                <a:gd name="f214" fmla="val f2"/>
                <a:gd name="f215" fmla="val f3"/>
                <a:gd name="f216" fmla="val f4"/>
                <a:gd name="f217" fmla="+- f216 0 f214"/>
                <a:gd name="f218" fmla="+- f215 0 f214"/>
                <a:gd name="f219" fmla="*/ f218 1 9642"/>
                <a:gd name="f220" fmla="*/ f217 1 20812"/>
                <a:gd name="f221" fmla="*/ f214 1 f219"/>
                <a:gd name="f222" fmla="*/ f215 1 f219"/>
                <a:gd name="f223" fmla="*/ f214 1 f220"/>
                <a:gd name="f224" fmla="*/ f216 1 f220"/>
                <a:gd name="f225" fmla="*/ f221 f212 1"/>
                <a:gd name="f226" fmla="*/ f222 f212 1"/>
                <a:gd name="f227" fmla="*/ f224 f213 1"/>
                <a:gd name="f228" fmla="*/ f223 f2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5" t="f228" r="f226" b="f227"/>
              <a:pathLst>
                <a:path w="9642" h="208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3" y="f32"/>
                    <a:pt x="f34" y="f32"/>
                    <a:pt x="f34" y="f32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2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47"/>
                    <a:pt x="f52" y="f53"/>
                  </a:cubicBezTo>
                  <a:cubicBezTo>
                    <a:pt x="f54" y="f40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lnTo>
                    <a:pt x="f105" y="f106"/>
                  </a:lnTo>
                  <a:cubicBezTo>
                    <a:pt x="f107" y="f108"/>
                    <a:pt x="f76" y="f109"/>
                    <a:pt x="f110" y="f109"/>
                  </a:cubicBezTo>
                  <a:cubicBezTo>
                    <a:pt x="f111" y="f109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2" y="f123"/>
                    <a:pt x="f122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3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1"/>
                  </a:cubicBezTo>
                  <a:cubicBezTo>
                    <a:pt x="f153" y="f151"/>
                    <a:pt x="f154" y="f149"/>
                    <a:pt x="f155" y="f147"/>
                  </a:cubicBezTo>
                  <a:cubicBezTo>
                    <a:pt x="f156" y="f143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6"/>
                  </a:cubicBezTo>
                  <a:cubicBezTo>
                    <a:pt x="f178" y="f176"/>
                    <a:pt x="f179" y="f180"/>
                    <a:pt x="f181" y="f182"/>
                  </a:cubicBezTo>
                  <a:cubicBezTo>
                    <a:pt x="f183" y="f184"/>
                    <a:pt x="f185" y="f184"/>
                    <a:pt x="f186" y="f184"/>
                  </a:cubicBezTo>
                  <a:cubicBezTo>
                    <a:pt x="f187" y="f184"/>
                    <a:pt x="f188" y="f182"/>
                    <a:pt x="f189" y="f174"/>
                  </a:cubicBezTo>
                  <a:cubicBezTo>
                    <a:pt x="f190" y="f191"/>
                    <a:pt x="f192" y="f166"/>
                    <a:pt x="f193" y="f194"/>
                  </a:cubicBezTo>
                  <a:cubicBezTo>
                    <a:pt x="f195" y="f196"/>
                    <a:pt x="f197" y="f198"/>
                    <a:pt x="f114" y="f199"/>
                  </a:cubicBezTo>
                  <a:cubicBezTo>
                    <a:pt x="f200" y="f10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08"/>
                  </a:cubicBezTo>
                  <a:cubicBezTo>
                    <a:pt x="f210" y="f25"/>
                    <a:pt x="f211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4867;p66">
              <a:extLst>
                <a:ext uri="{FF2B5EF4-FFF2-40B4-BE49-F238E27FC236}">
                  <a16:creationId xmlns:a16="http://schemas.microsoft.com/office/drawing/2014/main" id="{44866F99-5DE9-4F05-97AA-184FEDE998BC}"/>
                </a:ext>
              </a:extLst>
            </p:cNvPr>
            <p:cNvSpPr/>
            <p:nvPr/>
          </p:nvSpPr>
          <p:spPr>
            <a:xfrm rot="18074332">
              <a:off x="8387132" y="4188939"/>
              <a:ext cx="537813" cy="826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312"/>
                <a:gd name="f4" fmla="val 28131"/>
                <a:gd name="f5" fmla="val 18141"/>
                <a:gd name="f6" fmla="val 18134"/>
                <a:gd name="f7" fmla="val 18127"/>
                <a:gd name="f8" fmla="val 1"/>
                <a:gd name="f9" fmla="val 18119"/>
                <a:gd name="f10" fmla="val 2"/>
                <a:gd name="f11" fmla="val 18038"/>
                <a:gd name="f12" fmla="val 10"/>
                <a:gd name="f13" fmla="val 17976"/>
                <a:gd name="f14" fmla="val 78"/>
                <a:gd name="f15" fmla="val 17970"/>
                <a:gd name="f16" fmla="val 160"/>
                <a:gd name="f17" fmla="val 17949"/>
                <a:gd name="f18" fmla="val 573"/>
                <a:gd name="f19" fmla="val 17860"/>
                <a:gd name="f20" fmla="val 1709"/>
                <a:gd name="f21" fmla="val 17543"/>
                <a:gd name="f22" fmla="val 3348"/>
                <a:gd name="f23" fmla="val 17541"/>
                <a:gd name="f24" fmla="val 3351"/>
                <a:gd name="f25" fmla="val 17534"/>
                <a:gd name="f26" fmla="val 3392"/>
                <a:gd name="f27" fmla="val 3395"/>
                <a:gd name="f28" fmla="val 17019"/>
                <a:gd name="f29" fmla="val 6036"/>
                <a:gd name="f30" fmla="val 15875"/>
                <a:gd name="f31" fmla="val 10089"/>
                <a:gd name="f32" fmla="val 13360"/>
                <a:gd name="f33" fmla="val 14418"/>
                <a:gd name="f34" fmla="val 13340"/>
                <a:gd name="f35" fmla="val 14472"/>
                <a:gd name="f36" fmla="val 13324"/>
                <a:gd name="f37" fmla="val 14495"/>
                <a:gd name="f38" fmla="val 13319"/>
                <a:gd name="f39" fmla="val 14501"/>
                <a:gd name="f40" fmla="val 13306"/>
                <a:gd name="f41" fmla="val 14513"/>
                <a:gd name="f42" fmla="val 13303"/>
                <a:gd name="f43" fmla="val 14520"/>
                <a:gd name="f44" fmla="val 11197"/>
                <a:gd name="f45" fmla="val 18116"/>
                <a:gd name="f46" fmla="val 8472"/>
                <a:gd name="f47" fmla="val 21325"/>
                <a:gd name="f48" fmla="val 5208"/>
                <a:gd name="f49" fmla="val 24055"/>
                <a:gd name="f50" fmla="val 5186"/>
                <a:gd name="f51" fmla="val 24078"/>
                <a:gd name="f52" fmla="val 3635"/>
                <a:gd name="f53" fmla="val 25371"/>
                <a:gd name="f54" fmla="val 1954"/>
                <a:gd name="f55" fmla="val 26563"/>
                <a:gd name="f56" fmla="val 183"/>
                <a:gd name="f57" fmla="val 27629"/>
                <a:gd name="f58" fmla="val 87"/>
                <a:gd name="f59" fmla="val 27686"/>
                <a:gd name="f60" fmla="val 22"/>
                <a:gd name="f61" fmla="val 27786"/>
                <a:gd name="f62" fmla="val 9"/>
                <a:gd name="f63" fmla="val 27889"/>
                <a:gd name="f64" fmla="val 27964"/>
                <a:gd name="f65" fmla="val 28030"/>
                <a:gd name="f66" fmla="val 67"/>
                <a:gd name="f67" fmla="val 28074"/>
                <a:gd name="f68" fmla="val 80"/>
                <a:gd name="f69" fmla="val 28088"/>
                <a:gd name="f70" fmla="val 96"/>
                <a:gd name="f71" fmla="val 28099"/>
                <a:gd name="f72" fmla="val 114"/>
                <a:gd name="f73" fmla="val 28108"/>
                <a:gd name="f74" fmla="val 144"/>
                <a:gd name="f75" fmla="val 28123"/>
                <a:gd name="f76" fmla="val 177"/>
                <a:gd name="f77" fmla="val 213"/>
                <a:gd name="f78" fmla="val 261"/>
                <a:gd name="f79" fmla="val 311"/>
                <a:gd name="f80" fmla="val 28118"/>
                <a:gd name="f81" fmla="val 359"/>
                <a:gd name="f82" fmla="val 28092"/>
                <a:gd name="f83" fmla="val 2025"/>
                <a:gd name="f84" fmla="val 27199"/>
                <a:gd name="f85" fmla="val 16680"/>
                <a:gd name="f86" fmla="val 18846"/>
                <a:gd name="f87" fmla="val 18309"/>
                <a:gd name="f88" fmla="val 184"/>
                <a:gd name="f89" fmla="val 135"/>
                <a:gd name="f90" fmla="val 18295"/>
                <a:gd name="f91" fmla="val 84"/>
                <a:gd name="f92" fmla="val 18256"/>
                <a:gd name="f93" fmla="val 49"/>
                <a:gd name="f94" fmla="val 18245"/>
                <a:gd name="f95" fmla="val 37"/>
                <a:gd name="f96" fmla="val 18231"/>
                <a:gd name="f97" fmla="val 26"/>
                <a:gd name="f98" fmla="val 18216"/>
                <a:gd name="f99" fmla="val 19"/>
                <a:gd name="f100" fmla="val 18194"/>
                <a:gd name="f101" fmla="val 6"/>
                <a:gd name="f102" fmla="val 18168"/>
                <a:gd name="f103" fmla="*/ f0 1 18312"/>
                <a:gd name="f104" fmla="*/ f1 1 28131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18312"/>
                <a:gd name="f111" fmla="*/ f108 1 28131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18312" h="2813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5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2" y="f64"/>
                    <a:pt x="f60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4"/>
                    <a:pt x="f77" y="f4"/>
                  </a:cubicBezTo>
                  <a:cubicBezTo>
                    <a:pt x="f78" y="f4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3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4868;p66">
              <a:extLst>
                <a:ext uri="{FF2B5EF4-FFF2-40B4-BE49-F238E27FC236}">
                  <a16:creationId xmlns:a16="http://schemas.microsoft.com/office/drawing/2014/main" id="{56BAB136-C5B2-4FB0-9C6F-7532562210CD}"/>
                </a:ext>
              </a:extLst>
            </p:cNvPr>
            <p:cNvSpPr/>
            <p:nvPr/>
          </p:nvSpPr>
          <p:spPr>
            <a:xfrm rot="18074332">
              <a:off x="8692091" y="4489061"/>
              <a:ext cx="508653" cy="120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19"/>
                <a:gd name="f4" fmla="val 4088"/>
                <a:gd name="f5" fmla="val 9580"/>
                <a:gd name="f6" fmla="val 6783"/>
                <a:gd name="f7" fmla="val 3490"/>
                <a:gd name="f8" fmla="val 897"/>
                <a:gd name="f9" fmla="val 29"/>
                <a:gd name="f10" fmla="val 3699"/>
                <a:gd name="f11" fmla="val 9"/>
                <a:gd name="f12" fmla="val 3712"/>
                <a:gd name="f13" fmla="val 3739"/>
                <a:gd name="f14" fmla="val 3763"/>
                <a:gd name="f15" fmla="val 13"/>
                <a:gd name="f16" fmla="val 3779"/>
                <a:gd name="f17" fmla="val 24"/>
                <a:gd name="f18" fmla="val 3793"/>
                <a:gd name="f19" fmla="val 41"/>
                <a:gd name="f20" fmla="val 3803"/>
                <a:gd name="f21" fmla="val 49"/>
                <a:gd name="f22" fmla="val 3806"/>
                <a:gd name="f23" fmla="val 51"/>
                <a:gd name="f24" fmla="val 3809"/>
                <a:gd name="f25" fmla="val 60"/>
                <a:gd name="f26" fmla="val 3810"/>
                <a:gd name="f27" fmla="val 1195"/>
                <a:gd name="f28" fmla="val 4007"/>
                <a:gd name="f29" fmla="val 2489"/>
                <a:gd name="f30" fmla="val 4087"/>
                <a:gd name="f31" fmla="val 3848"/>
                <a:gd name="f32" fmla="val 9285"/>
                <a:gd name="f33" fmla="val 15765"/>
                <a:gd name="f34" fmla="val 2798"/>
                <a:gd name="f35" fmla="val 17266"/>
                <a:gd name="f36" fmla="val 2480"/>
                <a:gd name="f37" fmla="val 17290"/>
                <a:gd name="f38" fmla="val 2476"/>
                <a:gd name="f39" fmla="val 17309"/>
                <a:gd name="f40" fmla="val 2457"/>
                <a:gd name="f41" fmla="val 17316"/>
                <a:gd name="f42" fmla="val 2431"/>
                <a:gd name="f43" fmla="val 2409"/>
                <a:gd name="f44" fmla="val 17310"/>
                <a:gd name="f45" fmla="val 2380"/>
                <a:gd name="f46" fmla="val 17289"/>
                <a:gd name="f47" fmla="val 2367"/>
                <a:gd name="f48" fmla="val 17011"/>
                <a:gd name="f49" fmla="val 2175"/>
                <a:gd name="f50" fmla="val 16546"/>
                <a:gd name="f51" fmla="val 1880"/>
                <a:gd name="f52" fmla="val 15913"/>
                <a:gd name="f53" fmla="val 1557"/>
                <a:gd name="f54" fmla="val 14434"/>
                <a:gd name="f55" fmla="val 805"/>
                <a:gd name="f56" fmla="val 12230"/>
                <a:gd name="f57" fmla="*/ f0 1 17319"/>
                <a:gd name="f58" fmla="*/ f1 1 4088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7319"/>
                <a:gd name="f65" fmla="*/ f62 1 4088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7319" h="408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1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4869;p66">
              <a:extLst>
                <a:ext uri="{FF2B5EF4-FFF2-40B4-BE49-F238E27FC236}">
                  <a16:creationId xmlns:a16="http://schemas.microsoft.com/office/drawing/2014/main" id="{5235427B-3085-4D1F-88E9-E7C55B1C8957}"/>
                </a:ext>
              </a:extLst>
            </p:cNvPr>
            <p:cNvSpPr/>
            <p:nvPr/>
          </p:nvSpPr>
          <p:spPr>
            <a:xfrm rot="18074332">
              <a:off x="8761852" y="4529024"/>
              <a:ext cx="498137" cy="1140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961"/>
                <a:gd name="f4" fmla="val 3882"/>
                <a:gd name="f5" fmla="val 16890"/>
                <a:gd name="f6" fmla="val 16886"/>
                <a:gd name="f7" fmla="val 16882"/>
                <a:gd name="f8" fmla="val 1"/>
                <a:gd name="f9" fmla="val 16878"/>
                <a:gd name="f10" fmla="val 2"/>
                <a:gd name="f11" fmla="val 15401"/>
                <a:gd name="f12" fmla="val 309"/>
                <a:gd name="f13" fmla="val 8947"/>
                <a:gd name="f14" fmla="val 1574"/>
                <a:gd name="f15" fmla="val 3555"/>
                <a:gd name="f16" fmla="val 2316"/>
                <a:gd name="f17" fmla="val 1134"/>
                <a:gd name="f18" fmla="val 1507"/>
                <a:gd name="f19" fmla="val 80"/>
                <a:gd name="f20" fmla="val 1346"/>
                <a:gd name="f21" fmla="val 78"/>
                <a:gd name="f22" fmla="val 76"/>
                <a:gd name="f23" fmla="val 74"/>
                <a:gd name="f24" fmla="val 45"/>
                <a:gd name="f25" fmla="val 20"/>
                <a:gd name="f26" fmla="val 1364"/>
                <a:gd name="f27" fmla="val 12"/>
                <a:gd name="f28" fmla="val 1389"/>
                <a:gd name="f29" fmla="val 1418"/>
                <a:gd name="f30" fmla="val 9"/>
                <a:gd name="f31" fmla="val 1448"/>
                <a:gd name="f32" fmla="val 35"/>
                <a:gd name="f33" fmla="val 1465"/>
                <a:gd name="f34" fmla="val 230"/>
                <a:gd name="f35" fmla="val 1590"/>
                <a:gd name="f36" fmla="val 506"/>
                <a:gd name="f37" fmla="val 1764"/>
                <a:gd name="f38" fmla="val 851"/>
                <a:gd name="f39" fmla="val 1956"/>
                <a:gd name="f40" fmla="val 1017"/>
                <a:gd name="f41" fmla="val 2049"/>
                <a:gd name="f42" fmla="val 1198"/>
                <a:gd name="f43" fmla="val 2147"/>
                <a:gd name="f44" fmla="val 1392"/>
                <a:gd name="f45" fmla="val 2245"/>
                <a:gd name="f46" fmla="val 2943"/>
                <a:gd name="f47" fmla="val 3033"/>
                <a:gd name="f48" fmla="val 5230"/>
                <a:gd name="f49" fmla="val 3881"/>
                <a:gd name="f50" fmla="val 7883"/>
                <a:gd name="f51" fmla="val 10605"/>
                <a:gd name="f52" fmla="val 13713"/>
                <a:gd name="f53" fmla="val 2989"/>
                <a:gd name="f54" fmla="val 16808"/>
                <a:gd name="f55" fmla="val 221"/>
                <a:gd name="f56" fmla="val 16849"/>
                <a:gd name="f57" fmla="val 186"/>
                <a:gd name="f58" fmla="val 16891"/>
                <a:gd name="f59" fmla="val 150"/>
                <a:gd name="f60" fmla="val 16933"/>
                <a:gd name="f61" fmla="val 110"/>
                <a:gd name="f62" fmla="val 16955"/>
                <a:gd name="f63" fmla="val 93"/>
                <a:gd name="f64" fmla="val 62"/>
                <a:gd name="f65" fmla="val 16949"/>
                <a:gd name="f66" fmla="val 36"/>
                <a:gd name="f67" fmla="val 16942"/>
                <a:gd name="f68" fmla="val 23"/>
                <a:gd name="f69" fmla="val 16932"/>
                <a:gd name="f70" fmla="val 15"/>
                <a:gd name="f71" fmla="val 16921"/>
                <a:gd name="f72" fmla="val 16910"/>
                <a:gd name="f73" fmla="val 4"/>
                <a:gd name="f74" fmla="val 16901"/>
                <a:gd name="f75" fmla="*/ f0 1 16961"/>
                <a:gd name="f76" fmla="*/ f1 1 3882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16961"/>
                <a:gd name="f83" fmla="*/ f80 1 3882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16961" h="388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0"/>
                    <a:pt x="f22" y="f20"/>
                    <a:pt x="f23" y="f20"/>
                  </a:cubicBezTo>
                  <a:cubicBezTo>
                    <a:pt x="f24" y="f20"/>
                    <a:pt x="f25" y="f26"/>
                    <a:pt x="f27" y="f28"/>
                  </a:cubicBezTo>
                  <a:cubicBezTo>
                    <a:pt x="f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3" y="f64"/>
                    <a:pt x="f65" y="f66"/>
                  </a:cubicBezTo>
                  <a:cubicBezTo>
                    <a:pt x="f67" y="f68"/>
                    <a:pt x="f69" y="f70"/>
                    <a:pt x="f71" y="f30"/>
                  </a:cubicBezTo>
                  <a:cubicBezTo>
                    <a:pt x="f72" y="f73"/>
                    <a:pt x="f74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4870;p66">
              <a:extLst>
                <a:ext uri="{FF2B5EF4-FFF2-40B4-BE49-F238E27FC236}">
                  <a16:creationId xmlns:a16="http://schemas.microsoft.com/office/drawing/2014/main" id="{7ECC3CFC-B756-4832-90D6-84E096C25CC3}"/>
                </a:ext>
              </a:extLst>
            </p:cNvPr>
            <p:cNvSpPr/>
            <p:nvPr/>
          </p:nvSpPr>
          <p:spPr>
            <a:xfrm rot="18074332">
              <a:off x="8509559" y="4591231"/>
              <a:ext cx="161766" cy="4404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08"/>
                <a:gd name="f4" fmla="val 14997"/>
                <a:gd name="f5" fmla="val 2740"/>
                <a:gd name="f6" fmla="val 2712"/>
                <a:gd name="f7" fmla="val 2683"/>
                <a:gd name="f8" fmla="val 16"/>
                <a:gd name="f9" fmla="val 2671"/>
                <a:gd name="f10" fmla="val 42"/>
                <a:gd name="f11" fmla="val 2644"/>
                <a:gd name="f12" fmla="val 102"/>
                <a:gd name="f13" fmla="val 2615"/>
                <a:gd name="f14" fmla="val 166"/>
                <a:gd name="f15" fmla="val 2585"/>
                <a:gd name="f16" fmla="val 237"/>
                <a:gd name="f17" fmla="val 2584"/>
                <a:gd name="f18" fmla="val 240"/>
                <a:gd name="f19" fmla="val 1745"/>
                <a:gd name="f20" fmla="val 2174"/>
                <a:gd name="f21" fmla="val 7605"/>
                <a:gd name="f22" fmla="val 3727"/>
                <a:gd name="f23" fmla="val 12976"/>
                <a:gd name="f24" fmla="val 4194"/>
                <a:gd name="f25" fmla="val 13648"/>
                <a:gd name="f26" fmla="val 4744"/>
                <a:gd name="f27" fmla="val 14317"/>
                <a:gd name="f28" fmla="val 5392"/>
                <a:gd name="f29" fmla="val 14979"/>
                <a:gd name="f30" fmla="val 5398"/>
                <a:gd name="f31" fmla="val 14984"/>
                <a:gd name="f32" fmla="val 5402"/>
                <a:gd name="f33" fmla="val 14986"/>
                <a:gd name="f34" fmla="val 5409"/>
                <a:gd name="f35" fmla="val 14989"/>
                <a:gd name="f36" fmla="val 5417"/>
                <a:gd name="f37" fmla="val 14994"/>
                <a:gd name="f38" fmla="val 5427"/>
                <a:gd name="f39" fmla="val 14996"/>
                <a:gd name="f40" fmla="val 5436"/>
                <a:gd name="f41" fmla="val 5450"/>
                <a:gd name="f42" fmla="val 5464"/>
                <a:gd name="f43" fmla="val 14991"/>
                <a:gd name="f44" fmla="val 5476"/>
                <a:gd name="f45" fmla="val 14982"/>
                <a:gd name="f46" fmla="val 5503"/>
                <a:gd name="f47" fmla="val 14965"/>
                <a:gd name="f48" fmla="val 5507"/>
                <a:gd name="f49" fmla="val 14931"/>
                <a:gd name="f50" fmla="val 5493"/>
                <a:gd name="f51" fmla="val 14902"/>
                <a:gd name="f52" fmla="val 2679"/>
                <a:gd name="f53" fmla="val 9696"/>
                <a:gd name="f54" fmla="val 2715"/>
                <a:gd name="f55" fmla="val 2229"/>
                <a:gd name="f56" fmla="val 2793"/>
                <a:gd name="f57" fmla="val 66"/>
                <a:gd name="f58" fmla="val 2794"/>
                <a:gd name="f59" fmla="val 2780"/>
                <a:gd name="f60" fmla="val 19"/>
                <a:gd name="f61" fmla="val 2757"/>
                <a:gd name="f62" fmla="val 6"/>
                <a:gd name="f63" fmla="val 2752"/>
                <a:gd name="f64" fmla="val 5"/>
                <a:gd name="f65" fmla="val 2746"/>
                <a:gd name="f66" fmla="val 2743"/>
                <a:gd name="f67" fmla="val 2742"/>
                <a:gd name="f68" fmla="val 2741"/>
                <a:gd name="f69" fmla="*/ f0 1 5508"/>
                <a:gd name="f70" fmla="*/ f1 1 14997"/>
                <a:gd name="f71" fmla="val f2"/>
                <a:gd name="f72" fmla="val f3"/>
                <a:gd name="f73" fmla="val f4"/>
                <a:gd name="f74" fmla="+- f73 0 f71"/>
                <a:gd name="f75" fmla="+- f72 0 f71"/>
                <a:gd name="f76" fmla="*/ f75 1 5508"/>
                <a:gd name="f77" fmla="*/ f74 1 14997"/>
                <a:gd name="f78" fmla="*/ f71 1 f76"/>
                <a:gd name="f79" fmla="*/ f72 1 f76"/>
                <a:gd name="f80" fmla="*/ f71 1 f77"/>
                <a:gd name="f81" fmla="*/ f73 1 f77"/>
                <a:gd name="f82" fmla="*/ f78 f69 1"/>
                <a:gd name="f83" fmla="*/ f79 f69 1"/>
                <a:gd name="f84" fmla="*/ f81 f70 1"/>
                <a:gd name="f85" fmla="*/ f8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5508" h="1499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10"/>
                    <a:pt x="f59" y="f60"/>
                    <a:pt x="f61" y="f62"/>
                  </a:cubicBezTo>
                  <a:cubicBezTo>
                    <a:pt x="f63" y="f64"/>
                    <a:pt x="f65" y="f64"/>
                    <a:pt x="f66" y="f2"/>
                  </a:cubicBezTo>
                  <a:cubicBezTo>
                    <a:pt x="f67" y="f2"/>
                    <a:pt x="f68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4871;p66">
              <a:extLst>
                <a:ext uri="{FF2B5EF4-FFF2-40B4-BE49-F238E27FC236}">
                  <a16:creationId xmlns:a16="http://schemas.microsoft.com/office/drawing/2014/main" id="{437BA46B-D0A1-4B64-B50F-CB15B7C37168}"/>
                </a:ext>
              </a:extLst>
            </p:cNvPr>
            <p:cNvSpPr/>
            <p:nvPr/>
          </p:nvSpPr>
          <p:spPr>
            <a:xfrm rot="18074332">
              <a:off x="8534581" y="4485756"/>
              <a:ext cx="229614" cy="4644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18"/>
                <a:gd name="f4" fmla="val 15814"/>
                <a:gd name="f5" fmla="val 390"/>
                <a:gd name="f6" fmla="val 1"/>
                <a:gd name="f7" fmla="val 382"/>
                <a:gd name="f8" fmla="val 373"/>
                <a:gd name="f9" fmla="val 3"/>
                <a:gd name="f10" fmla="val 364"/>
                <a:gd name="f11" fmla="val 6"/>
                <a:gd name="f12" fmla="val 343"/>
                <a:gd name="f13" fmla="val 17"/>
                <a:gd name="f14" fmla="val 328"/>
                <a:gd name="f15" fmla="val 39"/>
                <a:gd name="f16" fmla="val 326"/>
                <a:gd name="f17" fmla="val 63"/>
                <a:gd name="f18" fmla="val 244"/>
                <a:gd name="f19" fmla="val 1721"/>
                <a:gd name="f20" fmla="val 10282"/>
                <a:gd name="f21" fmla="val 3340"/>
                <a:gd name="f22" fmla="val 15782"/>
                <a:gd name="f23" fmla="val 3346"/>
                <a:gd name="f24" fmla="val 15794"/>
                <a:gd name="f25" fmla="val 3355"/>
                <a:gd name="f26" fmla="val 15801"/>
                <a:gd name="f27" fmla="val 3365"/>
                <a:gd name="f28" fmla="val 15807"/>
                <a:gd name="f29" fmla="val 3375"/>
                <a:gd name="f30" fmla="val 15811"/>
                <a:gd name="f31" fmla="val 3385"/>
                <a:gd name="f32" fmla="val 3396"/>
                <a:gd name="f33" fmla="val 3419"/>
                <a:gd name="f34" fmla="val 3440"/>
                <a:gd name="f35" fmla="val 15799"/>
                <a:gd name="f36" fmla="val 3452"/>
                <a:gd name="f37" fmla="val 15778"/>
                <a:gd name="f38" fmla="val 4242"/>
                <a:gd name="f39" fmla="val 14206"/>
                <a:gd name="f40" fmla="val 6063"/>
                <a:gd name="f41" fmla="val 432"/>
                <a:gd name="f42" fmla="val 14"/>
                <a:gd name="f43" fmla="val 418"/>
                <a:gd name="f44" fmla="val 7"/>
                <a:gd name="f45" fmla="val 409"/>
                <a:gd name="f46" fmla="val 400"/>
                <a:gd name="f47" fmla="*/ f0 1 7818"/>
                <a:gd name="f48" fmla="*/ f1 1 15814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7818"/>
                <a:gd name="f55" fmla="*/ f52 1 15814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7818" h="158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3" y="f40"/>
                    <a:pt x="f41" y="f42"/>
                  </a:cubicBezTo>
                  <a:lnTo>
                    <a:pt x="f43" y="f44"/>
                  </a:lnTo>
                  <a:cubicBezTo>
                    <a:pt x="f45" y="f9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4872;p66">
              <a:extLst>
                <a:ext uri="{FF2B5EF4-FFF2-40B4-BE49-F238E27FC236}">
                  <a16:creationId xmlns:a16="http://schemas.microsoft.com/office/drawing/2014/main" id="{B9954FA0-6C30-4336-8F21-14E4A04A3407}"/>
                </a:ext>
              </a:extLst>
            </p:cNvPr>
            <p:cNvSpPr/>
            <p:nvPr/>
          </p:nvSpPr>
          <p:spPr>
            <a:xfrm rot="18074332">
              <a:off x="8381960" y="4183844"/>
              <a:ext cx="548301" cy="8363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69"/>
                <a:gd name="f4" fmla="val 28477"/>
                <a:gd name="f5" fmla="val 18321"/>
                <a:gd name="f6" fmla="val 221"/>
                <a:gd name="f7" fmla="val 18351"/>
                <a:gd name="f8" fmla="val 18382"/>
                <a:gd name="f9" fmla="val 232"/>
                <a:gd name="f10" fmla="val 18405"/>
                <a:gd name="f11" fmla="val 254"/>
                <a:gd name="f12" fmla="val 18432"/>
                <a:gd name="f13" fmla="val 281"/>
                <a:gd name="f14" fmla="val 18446"/>
                <a:gd name="f15" fmla="val 316"/>
                <a:gd name="f16" fmla="val 18443"/>
                <a:gd name="f17" fmla="val 353"/>
                <a:gd name="f18" fmla="val 16815"/>
                <a:gd name="f19" fmla="val 18988"/>
                <a:gd name="f20" fmla="val 2181"/>
                <a:gd name="f21" fmla="val 27333"/>
                <a:gd name="f22" fmla="val 519"/>
                <a:gd name="f23" fmla="val 28223"/>
                <a:gd name="f24" fmla="val 478"/>
                <a:gd name="f25" fmla="val 28246"/>
                <a:gd name="f26" fmla="val 436"/>
                <a:gd name="f27" fmla="val 28257"/>
                <a:gd name="f28" fmla="val 397"/>
                <a:gd name="f29" fmla="val 352"/>
                <a:gd name="f30" fmla="val 311"/>
                <a:gd name="f31" fmla="val 28242"/>
                <a:gd name="f32" fmla="val 280"/>
                <a:gd name="f33" fmla="val 28213"/>
                <a:gd name="f34" fmla="val 28165"/>
                <a:gd name="f35" fmla="val 28100"/>
                <a:gd name="f36" fmla="val 236"/>
                <a:gd name="f37" fmla="val 28065"/>
                <a:gd name="f38" fmla="val 246"/>
                <a:gd name="f39" fmla="val 27976"/>
                <a:gd name="f40" fmla="val 303"/>
                <a:gd name="f41" fmla="val 27889"/>
                <a:gd name="f42" fmla="val 387"/>
                <a:gd name="f43" fmla="val 27839"/>
                <a:gd name="f44" fmla="val 16757"/>
                <a:gd name="f45" fmla="val 17973"/>
                <a:gd name="f46" fmla="val 18097"/>
                <a:gd name="f47" fmla="val 2112"/>
                <a:gd name="f48" fmla="val 18197"/>
                <a:gd name="f49" fmla="val 336"/>
                <a:gd name="f50" fmla="val 18201"/>
                <a:gd name="f51" fmla="val 275"/>
                <a:gd name="f52" fmla="val 18245"/>
                <a:gd name="f53" fmla="val 228"/>
                <a:gd name="f54" fmla="val 18306"/>
                <a:gd name="f55" fmla="val 18318"/>
                <a:gd name="f56" fmla="val 1"/>
                <a:gd name="f57" fmla="val 18305"/>
                <a:gd name="f58" fmla="val 18291"/>
                <a:gd name="f59" fmla="val 18277"/>
                <a:gd name="f60" fmla="val 3"/>
                <a:gd name="f61" fmla="val 18111"/>
                <a:gd name="f62" fmla="val 23"/>
                <a:gd name="f63" fmla="val 17985"/>
                <a:gd name="f64" fmla="val 157"/>
                <a:gd name="f65" fmla="val 17976"/>
                <a:gd name="f66" fmla="val 324"/>
                <a:gd name="f67" fmla="val 17878"/>
                <a:gd name="f68" fmla="val 2088"/>
                <a:gd name="f69" fmla="val 16545"/>
                <a:gd name="f70" fmla="val 17842"/>
                <a:gd name="f71" fmla="val 271"/>
                <a:gd name="f72" fmla="val 27652"/>
                <a:gd name="f73" fmla="val 129"/>
                <a:gd name="f74" fmla="val 27738"/>
                <a:gd name="f75" fmla="val 32"/>
                <a:gd name="f76" fmla="val 27882"/>
                <a:gd name="f77" fmla="val 15"/>
                <a:gd name="f78" fmla="val 28041"/>
                <a:gd name="f79" fmla="val 28166"/>
                <a:gd name="f80" fmla="val 41"/>
                <a:gd name="f81" fmla="val 28288"/>
                <a:gd name="f82" fmla="val 125"/>
                <a:gd name="f83" fmla="val 28370"/>
                <a:gd name="f84" fmla="val 199"/>
                <a:gd name="f85" fmla="val 28441"/>
                <a:gd name="f86" fmla="val 293"/>
                <a:gd name="f87" fmla="val 394"/>
                <a:gd name="f88" fmla="val 469"/>
                <a:gd name="f89" fmla="val 548"/>
                <a:gd name="f90" fmla="val 28457"/>
                <a:gd name="f91" fmla="val 622"/>
                <a:gd name="f92" fmla="val 28417"/>
                <a:gd name="f93" fmla="val 2295"/>
                <a:gd name="f94" fmla="val 27523"/>
                <a:gd name="f95" fmla="val 17022"/>
                <a:gd name="f96" fmla="val 19123"/>
                <a:gd name="f97" fmla="val 18660"/>
                <a:gd name="f98" fmla="val 373"/>
                <a:gd name="f99" fmla="val 18668"/>
                <a:gd name="f100" fmla="val 18631"/>
                <a:gd name="f101" fmla="val 171"/>
                <a:gd name="f102" fmla="val 18557"/>
                <a:gd name="f103" fmla="val 97"/>
                <a:gd name="f104" fmla="val 18492"/>
                <a:gd name="f105" fmla="val 35"/>
                <a:gd name="f106" fmla="val 18407"/>
                <a:gd name="f107" fmla="*/ f0 1 18669"/>
                <a:gd name="f108" fmla="*/ f1 1 28477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18669"/>
                <a:gd name="f115" fmla="*/ f112 1 28477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18669" h="284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9" y="f34"/>
                    <a:pt x="f9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6"/>
                  </a:cubicBezTo>
                  <a:close/>
                  <a:moveTo>
                    <a:pt x="f55" y="f56"/>
                  </a:moveTo>
                  <a:cubicBezTo>
                    <a:pt x="f57" y="f56"/>
                    <a:pt x="f58" y="f56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56" y="f79"/>
                    <a:pt x="f80" y="f81"/>
                    <a:pt x="f82" y="f83"/>
                  </a:cubicBezTo>
                  <a:cubicBezTo>
                    <a:pt x="f84" y="f85"/>
                    <a:pt x="f86" y="f4"/>
                    <a:pt x="f87" y="f4"/>
                  </a:cubicBezTo>
                  <a:cubicBezTo>
                    <a:pt x="f88" y="f4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71"/>
                    <a:pt x="f100" y="f101"/>
                    <a:pt x="f102" y="f103"/>
                  </a:cubicBezTo>
                  <a:cubicBezTo>
                    <a:pt x="f104" y="f105"/>
                    <a:pt x="f106" y="f56"/>
                    <a:pt x="f55" y="f5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4873;p66">
              <a:extLst>
                <a:ext uri="{FF2B5EF4-FFF2-40B4-BE49-F238E27FC236}">
                  <a16:creationId xmlns:a16="http://schemas.microsoft.com/office/drawing/2014/main" id="{0397141A-BBBD-477D-9AA8-95AC3C9B3413}"/>
                </a:ext>
              </a:extLst>
            </p:cNvPr>
            <p:cNvSpPr/>
            <p:nvPr/>
          </p:nvSpPr>
          <p:spPr>
            <a:xfrm rot="18074332">
              <a:off x="8100576" y="3746938"/>
              <a:ext cx="301889" cy="629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79"/>
                <a:gd name="f4" fmla="val 21448"/>
                <a:gd name="f5" fmla="val 5652"/>
                <a:gd name="f6" fmla="val 5649"/>
                <a:gd name="f7" fmla="val 5647"/>
                <a:gd name="f8" fmla="val 1"/>
                <a:gd name="f9" fmla="val 5644"/>
                <a:gd name="f10" fmla="val 5608"/>
                <a:gd name="f11" fmla="val 2"/>
                <a:gd name="f12" fmla="val 5577"/>
                <a:gd name="f13" fmla="val 19"/>
                <a:gd name="f14" fmla="val 5557"/>
                <a:gd name="f15" fmla="val 48"/>
                <a:gd name="f16" fmla="val 5533"/>
                <a:gd name="f17" fmla="val 83"/>
                <a:gd name="f18" fmla="val 3069"/>
                <a:gd name="f19" fmla="val 3746"/>
                <a:gd name="f20" fmla="val 1752"/>
                <a:gd name="f21" fmla="val 8179"/>
                <a:gd name="f22" fmla="val 14075"/>
                <a:gd name="f23" fmla="val 1061"/>
                <a:gd name="f24" fmla="val 18657"/>
                <a:gd name="f25" fmla="val 4818"/>
                <a:gd name="f26" fmla="val 21427"/>
                <a:gd name="f27" fmla="val 4839"/>
                <a:gd name="f28" fmla="val 21441"/>
                <a:gd name="f29" fmla="val 4862"/>
                <a:gd name="f30" fmla="val 4885"/>
                <a:gd name="f31" fmla="val 4919"/>
                <a:gd name="f32" fmla="val 4950"/>
                <a:gd name="f33" fmla="val 21431"/>
                <a:gd name="f34" fmla="val 4973"/>
                <a:gd name="f35" fmla="val 21407"/>
                <a:gd name="f36" fmla="val 5009"/>
                <a:gd name="f37" fmla="val 21358"/>
                <a:gd name="f38" fmla="val 4999"/>
                <a:gd name="f39" fmla="val 21289"/>
                <a:gd name="f40" fmla="val 21253"/>
                <a:gd name="f41" fmla="val 306"/>
                <a:gd name="f42" fmla="val 17831"/>
                <a:gd name="f43" fmla="val 762"/>
                <a:gd name="f44" fmla="val 12292"/>
                <a:gd name="f45" fmla="val 1961"/>
                <a:gd name="f46" fmla="val 8249"/>
                <a:gd name="f47" fmla="val 3130"/>
                <a:gd name="f48" fmla="val 4310"/>
                <a:gd name="f49" fmla="val 5212"/>
                <a:gd name="f50" fmla="val 983"/>
                <a:gd name="f51" fmla="val 5655"/>
                <a:gd name="f52" fmla="val 301"/>
                <a:gd name="f53" fmla="val 10040"/>
                <a:gd name="f54" fmla="val 6086"/>
                <a:gd name="f55" fmla="val 9737"/>
                <a:gd name="f56" fmla="val 11382"/>
                <a:gd name="f57" fmla="val 8703"/>
                <a:gd name="f58" fmla="val 14814"/>
                <a:gd name="f59" fmla="val 7572"/>
                <a:gd name="f60" fmla="val 18567"/>
                <a:gd name="f61" fmla="val 5351"/>
                <a:gd name="f62" fmla="val 20972"/>
                <a:gd name="f63" fmla="val 5328"/>
                <a:gd name="f64" fmla="val 20995"/>
                <a:gd name="f65" fmla="val 5287"/>
                <a:gd name="f66" fmla="val 21039"/>
                <a:gd name="f67" fmla="val 5288"/>
                <a:gd name="f68" fmla="val 21109"/>
                <a:gd name="f69" fmla="val 5334"/>
                <a:gd name="f70" fmla="val 21150"/>
                <a:gd name="f71" fmla="val 5354"/>
                <a:gd name="f72" fmla="val 21170"/>
                <a:gd name="f73" fmla="val 5381"/>
                <a:gd name="f74" fmla="val 21180"/>
                <a:gd name="f75" fmla="val 5408"/>
                <a:gd name="f76" fmla="val 5437"/>
                <a:gd name="f77" fmla="val 5466"/>
                <a:gd name="f78" fmla="val 21168"/>
                <a:gd name="f79" fmla="val 5487"/>
                <a:gd name="f80" fmla="val 21145"/>
                <a:gd name="f81" fmla="val 5509"/>
                <a:gd name="f82" fmla="val 21120"/>
                <a:gd name="f83" fmla="val 7763"/>
                <a:gd name="f84" fmla="val 18685"/>
                <a:gd name="f85" fmla="val 8909"/>
                <a:gd name="f86" fmla="val 14886"/>
                <a:gd name="f87" fmla="val 9969"/>
                <a:gd name="f88" fmla="val 11377"/>
                <a:gd name="f89" fmla="val 10278"/>
                <a:gd name="f90" fmla="val 5955"/>
                <a:gd name="f91" fmla="val 5735"/>
                <a:gd name="f92" fmla="val 44"/>
                <a:gd name="f93" fmla="val 5714"/>
                <a:gd name="f94" fmla="val 17"/>
                <a:gd name="f95" fmla="val 5684"/>
                <a:gd name="f96" fmla="*/ f0 1 10279"/>
                <a:gd name="f97" fmla="*/ f1 1 21448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10279"/>
                <a:gd name="f104" fmla="*/ f101 1 21448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10279" h="21448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" y="f22"/>
                    <a:pt x="f23" y="f24"/>
                    <a:pt x="f25" y="f26"/>
                  </a:cubicBezTo>
                  <a:cubicBezTo>
                    <a:pt x="f27" y="f28"/>
                    <a:pt x="f29" y="f4"/>
                    <a:pt x="f30" y="f4"/>
                  </a:cubicBezTo>
                  <a:cubicBezTo>
                    <a:pt x="f31" y="f4"/>
                    <a:pt x="f32" y="f33"/>
                    <a:pt x="f34" y="f35"/>
                  </a:cubicBezTo>
                  <a:cubicBezTo>
                    <a:pt x="f36" y="f37"/>
                    <a:pt x="f38" y="f39"/>
                    <a:pt x="f32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4874;p66">
              <a:extLst>
                <a:ext uri="{FF2B5EF4-FFF2-40B4-BE49-F238E27FC236}">
                  <a16:creationId xmlns:a16="http://schemas.microsoft.com/office/drawing/2014/main" id="{EFBD5332-A61B-47D2-8DD4-48E26B0EC9A5}"/>
                </a:ext>
              </a:extLst>
            </p:cNvPr>
            <p:cNvSpPr/>
            <p:nvPr/>
          </p:nvSpPr>
          <p:spPr>
            <a:xfrm rot="18074332">
              <a:off x="8474029" y="4008911"/>
              <a:ext cx="499225" cy="264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998"/>
                <a:gd name="f4" fmla="val 9012"/>
                <a:gd name="f5" fmla="val 13280"/>
                <a:gd name="f6" fmla="val 220"/>
                <a:gd name="f7" fmla="val 15039"/>
                <a:gd name="f8" fmla="val 16336"/>
                <a:gd name="f9" fmla="val 528"/>
                <a:gd name="f10" fmla="val 16728"/>
                <a:gd name="f11" fmla="val 634"/>
                <a:gd name="f12" fmla="val 13954"/>
                <a:gd name="f13" fmla="val 6342"/>
                <a:gd name="f14" fmla="val 9620"/>
                <a:gd name="f15" fmla="val 8127"/>
                <a:gd name="f16" fmla="val 6463"/>
                <a:gd name="f17" fmla="val 8617"/>
                <a:gd name="f18" fmla="val 5638"/>
                <a:gd name="f19" fmla="val 8745"/>
                <a:gd name="f20" fmla="val 4849"/>
                <a:gd name="f21" fmla="val 8794"/>
                <a:gd name="f22" fmla="val 4124"/>
                <a:gd name="f23" fmla="val 2188"/>
                <a:gd name="f24" fmla="val 717"/>
                <a:gd name="f25" fmla="val 8446"/>
                <a:gd name="f26" fmla="val 281"/>
                <a:gd name="f27" fmla="val 8330"/>
                <a:gd name="f28" fmla="val 3498"/>
                <a:gd name="f29" fmla="val 2721"/>
                <a:gd name="f30" fmla="val 7808"/>
                <a:gd name="f31" fmla="val 931"/>
                <a:gd name="f32" fmla="val 10865"/>
                <a:gd name="f33" fmla="val 419"/>
                <a:gd name="f34" fmla="val 11730"/>
                <a:gd name="f35" fmla="val 274"/>
                <a:gd name="f36" fmla="val 12545"/>
                <a:gd name="f37" fmla="val 13282"/>
                <a:gd name="f38" fmla="val 1"/>
                <a:gd name="f39" fmla="val 12539"/>
                <a:gd name="f40" fmla="val 11714"/>
                <a:gd name="f41" fmla="val 55"/>
                <a:gd name="f42" fmla="val 10841"/>
                <a:gd name="f43" fmla="val 201"/>
                <a:gd name="f44" fmla="val 7709"/>
                <a:gd name="f45" fmla="val 722"/>
                <a:gd name="f46" fmla="val 3289"/>
                <a:gd name="f47" fmla="val 2559"/>
                <a:gd name="f48" fmla="val 20"/>
                <a:gd name="f49" fmla="val 8342"/>
                <a:gd name="f50" fmla="val 3"/>
                <a:gd name="f51" fmla="val 8371"/>
                <a:gd name="f52" fmla="val 8407"/>
                <a:gd name="f53" fmla="val 13"/>
                <a:gd name="f54" fmla="val 8438"/>
                <a:gd name="f55" fmla="val 26"/>
                <a:gd name="f56" fmla="val 8468"/>
                <a:gd name="f57" fmla="val 52"/>
                <a:gd name="f58" fmla="val 8493"/>
                <a:gd name="f59" fmla="val 83"/>
                <a:gd name="f60" fmla="val 8502"/>
                <a:gd name="f61" fmla="val 106"/>
                <a:gd name="f62" fmla="val 8509"/>
                <a:gd name="f63" fmla="val 1782"/>
                <a:gd name="f64" fmla="val 4128"/>
                <a:gd name="f65" fmla="val 4860"/>
                <a:gd name="f66" fmla="val 5657"/>
                <a:gd name="f67" fmla="val 8963"/>
                <a:gd name="f68" fmla="val 6490"/>
                <a:gd name="f69" fmla="val 8834"/>
                <a:gd name="f70" fmla="val 9724"/>
                <a:gd name="f71" fmla="val 8335"/>
                <a:gd name="f72" fmla="val 14169"/>
                <a:gd name="f73" fmla="val 6504"/>
                <a:gd name="f74" fmla="val 16983"/>
                <a:gd name="f75" fmla="val 610"/>
                <a:gd name="f76" fmla="val 16997"/>
                <a:gd name="f77" fmla="val 581"/>
                <a:gd name="f78" fmla="val 548"/>
                <a:gd name="f79" fmla="val 16986"/>
                <a:gd name="f80" fmla="val 520"/>
                <a:gd name="f81" fmla="val 16973"/>
                <a:gd name="f82" fmla="val 491"/>
                <a:gd name="f83" fmla="val 16948"/>
                <a:gd name="f84" fmla="val 467"/>
                <a:gd name="f85" fmla="val 16918"/>
                <a:gd name="f86" fmla="val 459"/>
                <a:gd name="f87" fmla="val 16898"/>
                <a:gd name="f88" fmla="val 452"/>
                <a:gd name="f89" fmla="val 15427"/>
                <a:gd name="f90" fmla="*/ f0 1 16998"/>
                <a:gd name="f91" fmla="*/ f1 1 9012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16998"/>
                <a:gd name="f98" fmla="*/ f95 1 9012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16998" h="901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6"/>
                    <a:pt x="f5" y="f6"/>
                  </a:cubicBezTo>
                  <a:close/>
                  <a:moveTo>
                    <a:pt x="f37" y="f38"/>
                  </a:moveTo>
                  <a:cubicBezTo>
                    <a:pt x="f39" y="f38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38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4"/>
                    <a:pt x="f64" y="f4"/>
                  </a:cubicBezTo>
                  <a:cubicBezTo>
                    <a:pt x="f65" y="f4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6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38"/>
                    <a:pt x="f37" y="f38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4875;p66">
              <a:extLst>
                <a:ext uri="{FF2B5EF4-FFF2-40B4-BE49-F238E27FC236}">
                  <a16:creationId xmlns:a16="http://schemas.microsoft.com/office/drawing/2014/main" id="{61B09602-DF4F-4E6E-A4F3-F625222AABB8}"/>
                </a:ext>
              </a:extLst>
            </p:cNvPr>
            <p:cNvSpPr/>
            <p:nvPr/>
          </p:nvSpPr>
          <p:spPr>
            <a:xfrm rot="18074332">
              <a:off x="8333823" y="4217907"/>
              <a:ext cx="266584" cy="4943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77"/>
                <a:gd name="f4" fmla="val 16833"/>
                <a:gd name="f5" fmla="val 1071"/>
                <a:gd name="f6" fmla="val 268"/>
                <a:gd name="f7" fmla="val 6526"/>
                <a:gd name="f8" fmla="val 3156"/>
                <a:gd name="f9" fmla="val 8102"/>
                <a:gd name="f10" fmla="val 7442"/>
                <a:gd name="f11" fmla="val 8462"/>
                <a:gd name="f12" fmla="val 10535"/>
                <a:gd name="f13" fmla="val 8806"/>
                <a:gd name="f14" fmla="val 13501"/>
                <a:gd name="f15" fmla="val 8131"/>
                <a:gd name="f16" fmla="val 15971"/>
                <a:gd name="f17" fmla="val 7953"/>
                <a:gd name="f18" fmla="val 16554"/>
                <a:gd name="f19" fmla="val 2615"/>
                <a:gd name="f20" fmla="val 13233"/>
                <a:gd name="f21" fmla="val 1030"/>
                <a:gd name="f22" fmla="val 8974"/>
                <a:gd name="f23" fmla="val 645"/>
                <a:gd name="f24" fmla="val 5975"/>
                <a:gd name="f25" fmla="val 275"/>
                <a:gd name="f26" fmla="val 3101"/>
                <a:gd name="f27" fmla="val 903"/>
                <a:gd name="f28" fmla="val 809"/>
                <a:gd name="f29" fmla="val 1007"/>
                <a:gd name="f30" fmla="val 1"/>
                <a:gd name="f31" fmla="val 993"/>
                <a:gd name="f32" fmla="val 979"/>
                <a:gd name="f33" fmla="val 3"/>
                <a:gd name="f34" fmla="val 966"/>
                <a:gd name="f35" fmla="val 8"/>
                <a:gd name="f36" fmla="val 937"/>
                <a:gd name="f37" fmla="val 20"/>
                <a:gd name="f38" fmla="val 915"/>
                <a:gd name="f39" fmla="val 43"/>
                <a:gd name="f40" fmla="val 73"/>
                <a:gd name="f41" fmla="val 895"/>
                <a:gd name="f42" fmla="val 99"/>
                <a:gd name="f43" fmla="val 2664"/>
                <a:gd name="f44" fmla="val 426"/>
                <a:gd name="f45" fmla="val 5993"/>
                <a:gd name="f46" fmla="val 819"/>
                <a:gd name="f47" fmla="val 9065"/>
                <a:gd name="f48" fmla="val 2445"/>
                <a:gd name="f49" fmla="val 13436"/>
                <a:gd name="f50" fmla="val 7958"/>
                <a:gd name="f51" fmla="val 16817"/>
                <a:gd name="f52" fmla="val 7975"/>
                <a:gd name="f53" fmla="val 16826"/>
                <a:gd name="f54" fmla="val 7995"/>
                <a:gd name="f55" fmla="val 16832"/>
                <a:gd name="f56" fmla="val 8015"/>
                <a:gd name="f57" fmla="val 8028"/>
                <a:gd name="f58" fmla="val 8039"/>
                <a:gd name="f59" fmla="val 16828"/>
                <a:gd name="f60" fmla="val 8051"/>
                <a:gd name="f61" fmla="val 8081"/>
                <a:gd name="f62" fmla="val 8106"/>
                <a:gd name="f63" fmla="val 16791"/>
                <a:gd name="f64" fmla="val 8116"/>
                <a:gd name="f65" fmla="val 16760"/>
                <a:gd name="f66" fmla="val 8128"/>
                <a:gd name="f67" fmla="val 16731"/>
                <a:gd name="f68" fmla="val 9076"/>
                <a:gd name="f69" fmla="val 13954"/>
                <a:gd name="f70" fmla="val 8679"/>
                <a:gd name="f71" fmla="val 10519"/>
                <a:gd name="f72" fmla="val 8313"/>
                <a:gd name="f73" fmla="val 7348"/>
                <a:gd name="f74" fmla="val 6692"/>
                <a:gd name="f75" fmla="val 2950"/>
                <a:gd name="f76" fmla="val 1057"/>
                <a:gd name="f77" fmla="val 13"/>
                <a:gd name="f78" fmla="val 1041"/>
                <a:gd name="f79" fmla="val 5"/>
                <a:gd name="f80" fmla="val 1024"/>
                <a:gd name="f81" fmla="*/ f0 1 9077"/>
                <a:gd name="f82" fmla="*/ f1 1 16833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9077"/>
                <a:gd name="f89" fmla="*/ f86 1 16833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9077" h="1683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5" y="f6"/>
                  </a:cubicBezTo>
                  <a:close/>
                  <a:moveTo>
                    <a:pt x="f29" y="f30"/>
                  </a:moveTo>
                  <a:cubicBezTo>
                    <a:pt x="f31" y="f30"/>
                    <a:pt x="f32" y="f33"/>
                    <a:pt x="f34" y="f35"/>
                  </a:cubicBezTo>
                  <a:cubicBezTo>
                    <a:pt x="f36" y="f37"/>
                    <a:pt x="f38" y="f39"/>
                    <a:pt x="f27" y="f40"/>
                  </a:cubicBezTo>
                  <a:cubicBezTo>
                    <a:pt x="f41" y="f42"/>
                    <a:pt x="f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53"/>
                  </a:cubicBezTo>
                  <a:cubicBezTo>
                    <a:pt x="f61" y="f5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30"/>
                    <a:pt x="f29" y="f30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4876;p66">
              <a:extLst>
                <a:ext uri="{FF2B5EF4-FFF2-40B4-BE49-F238E27FC236}">
                  <a16:creationId xmlns:a16="http://schemas.microsoft.com/office/drawing/2014/main" id="{7FD5A43A-E4D5-4A68-91F6-51657936B1DC}"/>
                </a:ext>
              </a:extLst>
            </p:cNvPr>
            <p:cNvSpPr/>
            <p:nvPr/>
          </p:nvSpPr>
          <p:spPr>
            <a:xfrm rot="18074332">
              <a:off x="8712606" y="4466336"/>
              <a:ext cx="528824" cy="2021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006"/>
                <a:gd name="f4" fmla="val 6883"/>
                <a:gd name="f5" fmla="val 9976"/>
                <a:gd name="f6" fmla="val 220"/>
                <a:gd name="f7" fmla="val 10920"/>
                <a:gd name="f8" fmla="val 11780"/>
                <a:gd name="f9" fmla="val 322"/>
                <a:gd name="f10" fmla="val 12537"/>
                <a:gd name="f11" fmla="val 473"/>
                <a:gd name="f12" fmla="val 15335"/>
                <a:gd name="f13" fmla="val 1032"/>
                <a:gd name="f14" fmla="val 17272"/>
                <a:gd name="f15" fmla="val 2344"/>
                <a:gd name="f16" fmla="val 17725"/>
                <a:gd name="f17" fmla="val 2674"/>
                <a:gd name="f18" fmla="val 14436"/>
                <a:gd name="f19" fmla="val 5772"/>
                <a:gd name="f20" fmla="val 11127"/>
                <a:gd name="f21" fmla="val 6663"/>
                <a:gd name="f22" fmla="val 8410"/>
                <a:gd name="f23" fmla="val 7433"/>
                <a:gd name="f24" fmla="val 6532"/>
                <a:gd name="f25" fmla="val 6548"/>
                <a:gd name="f26" fmla="val 5736"/>
                <a:gd name="f27" fmla="val 6378"/>
                <a:gd name="f28" fmla="val 2860"/>
                <a:gd name="f29" fmla="val 5766"/>
                <a:gd name="f30" fmla="val 776"/>
                <a:gd name="f31" fmla="val 4356"/>
                <a:gd name="f32" fmla="val 286"/>
                <a:gd name="f33" fmla="val 4002"/>
                <a:gd name="f34" fmla="val 3872"/>
                <a:gd name="f35" fmla="val 1060"/>
                <a:gd name="f36" fmla="val 7268"/>
                <a:gd name="f37" fmla="val 9971"/>
                <a:gd name="f38" fmla="val 7194"/>
                <a:gd name="f39" fmla="val 3709"/>
                <a:gd name="f40" fmla="val 869"/>
                <a:gd name="f41" fmla="val 39"/>
                <a:gd name="f42" fmla="val 3922"/>
                <a:gd name="f43" fmla="val 14"/>
                <a:gd name="f44" fmla="val 3943"/>
                <a:gd name="f45" fmla="val 3973"/>
                <a:gd name="f46" fmla="val 4007"/>
                <a:gd name="f47" fmla="val 1"/>
                <a:gd name="f48" fmla="val 4041"/>
                <a:gd name="f49" fmla="val 16"/>
                <a:gd name="f50" fmla="val 4073"/>
                <a:gd name="f51" fmla="val 43"/>
                <a:gd name="f52" fmla="val 4093"/>
                <a:gd name="f53" fmla="val 64"/>
                <a:gd name="f54" fmla="val 4110"/>
                <a:gd name="f55" fmla="val 2350"/>
                <a:gd name="f56" fmla="val 5880"/>
                <a:gd name="f57" fmla="val 5684"/>
                <a:gd name="f58" fmla="val 6591"/>
                <a:gd name="f59" fmla="val 6495"/>
                <a:gd name="f60" fmla="val 6764"/>
                <a:gd name="f61" fmla="val 7415"/>
                <a:gd name="f62" fmla="val 8414"/>
                <a:gd name="f63" fmla="val 11202"/>
                <a:gd name="f64" fmla="val 14602"/>
                <a:gd name="f65" fmla="val 5960"/>
                <a:gd name="f66" fmla="val 17970"/>
                <a:gd name="f67" fmla="val 2741"/>
                <a:gd name="f68" fmla="val 17994"/>
                <a:gd name="f69" fmla="val 2720"/>
                <a:gd name="f70" fmla="val 18005"/>
                <a:gd name="f71" fmla="val 2690"/>
                <a:gd name="f72" fmla="val 18004"/>
                <a:gd name="f73" fmla="val 2657"/>
                <a:gd name="f74" fmla="val 18002"/>
                <a:gd name="f75" fmla="val 2627"/>
                <a:gd name="f76" fmla="val 17988"/>
                <a:gd name="f77" fmla="val 2597"/>
                <a:gd name="f78" fmla="val 17963"/>
                <a:gd name="f79" fmla="val 2577"/>
                <a:gd name="f80" fmla="val 17941"/>
                <a:gd name="f81" fmla="val 2560"/>
                <a:gd name="f82" fmla="val 15836"/>
                <a:gd name="f83" fmla="val 911"/>
                <a:gd name="f84" fmla="val 12591"/>
                <a:gd name="f85" fmla="val 260"/>
                <a:gd name="f86" fmla="val 11818"/>
                <a:gd name="f87" fmla="val 105"/>
                <a:gd name="f88" fmla="val 10937"/>
                <a:gd name="f89" fmla="*/ f0 1 18006"/>
                <a:gd name="f90" fmla="*/ f1 1 6883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18006"/>
                <a:gd name="f97" fmla="*/ f94 1 6883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18006" h="688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6"/>
                    <a:pt x="f5" y="f6"/>
                  </a:cubicBezTo>
                  <a:close/>
                  <a:moveTo>
                    <a:pt x="f37" y="f2"/>
                  </a:moveTo>
                  <a:cubicBezTo>
                    <a:pt x="f38" y="f2"/>
                    <a:pt x="f39" y="f40"/>
                    <a:pt x="f41" y="f42"/>
                  </a:cubicBezTo>
                  <a:cubicBezTo>
                    <a:pt x="f43" y="f44"/>
                    <a:pt x="f2" y="f45"/>
                    <a:pt x="f2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2"/>
                    <a:pt x="f3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4877;p66">
              <a:extLst>
                <a:ext uri="{FF2B5EF4-FFF2-40B4-BE49-F238E27FC236}">
                  <a16:creationId xmlns:a16="http://schemas.microsoft.com/office/drawing/2014/main" id="{D554F94F-BC4A-4735-8EAE-58CB8CF85FF6}"/>
                </a:ext>
              </a:extLst>
            </p:cNvPr>
            <p:cNvSpPr/>
            <p:nvPr/>
          </p:nvSpPr>
          <p:spPr>
            <a:xfrm rot="18074332">
              <a:off x="8444816" y="4567440"/>
              <a:ext cx="299456" cy="4823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96"/>
                <a:gd name="f4" fmla="val 16423"/>
                <a:gd name="f5" fmla="val 5107"/>
                <a:gd name="f6" fmla="val 277"/>
                <a:gd name="f7" fmla="val 9368"/>
                <a:gd name="f8" fmla="val 3715"/>
                <a:gd name="f9" fmla="val 9968"/>
                <a:gd name="f10" fmla="val 7850"/>
                <a:gd name="f11" fmla="val 9717"/>
                <a:gd name="f12" fmla="val 10724"/>
                <a:gd name="f13" fmla="val 9477"/>
                <a:gd name="f14" fmla="val 13466"/>
                <a:gd name="f15" fmla="val 8440"/>
                <a:gd name="f16" fmla="val 15612"/>
                <a:gd name="f17" fmla="val 8166"/>
                <a:gd name="f18" fmla="val 16136"/>
                <a:gd name="f19" fmla="val 811"/>
                <a:gd name="f20" fmla="val 9266"/>
                <a:gd name="f21" fmla="val 4568"/>
                <a:gd name="f22" fmla="val 1315"/>
                <a:gd name="f23" fmla="val 5074"/>
                <a:gd name="f24" fmla="val 5067"/>
                <a:gd name="f25" fmla="val 5060"/>
                <a:gd name="f26" fmla="val 1"/>
                <a:gd name="f27" fmla="val 5053"/>
                <a:gd name="f28" fmla="val 2"/>
                <a:gd name="f29" fmla="val 5020"/>
                <a:gd name="f30" fmla="val 9"/>
                <a:gd name="f31" fmla="val 4995"/>
                <a:gd name="f32" fmla="val 26"/>
                <a:gd name="f33" fmla="val 4978"/>
                <a:gd name="f34" fmla="val 55"/>
                <a:gd name="f35" fmla="val 4928"/>
                <a:gd name="f36" fmla="val 145"/>
                <a:gd name="f37" fmla="val 8926"/>
                <a:gd name="f38" fmla="val 8122"/>
                <a:gd name="f39" fmla="val 16394"/>
                <a:gd name="f40" fmla="val 8144"/>
                <a:gd name="f41" fmla="val 16411"/>
                <a:gd name="f42" fmla="val 8171"/>
                <a:gd name="f43" fmla="val 16422"/>
                <a:gd name="f44" fmla="val 8196"/>
                <a:gd name="f45" fmla="val 8202"/>
                <a:gd name="f46" fmla="val 8208"/>
                <a:gd name="f47" fmla="val 8215"/>
                <a:gd name="f48" fmla="val 16421"/>
                <a:gd name="f49" fmla="val 8249"/>
                <a:gd name="f50" fmla="val 16417"/>
                <a:gd name="f51" fmla="val 8277"/>
                <a:gd name="f52" fmla="val 16395"/>
                <a:gd name="f53" fmla="val 8293"/>
                <a:gd name="f54" fmla="val 16367"/>
                <a:gd name="f55" fmla="val 8307"/>
                <a:gd name="f56" fmla="val 16343"/>
                <a:gd name="f57" fmla="val 9655"/>
                <a:gd name="f58" fmla="val 13944"/>
                <a:gd name="f59" fmla="val 9937"/>
                <a:gd name="f60" fmla="val 10750"/>
                <a:gd name="f61" fmla="val 7796"/>
                <a:gd name="f62" fmla="val 9575"/>
                <a:gd name="f63" fmla="val 3538"/>
                <a:gd name="f64" fmla="val 5142"/>
                <a:gd name="f65" fmla="val 24"/>
                <a:gd name="f66" fmla="val 5123"/>
                <a:gd name="f67" fmla="val 8"/>
                <a:gd name="f68" fmla="val 5099"/>
                <a:gd name="f69" fmla="*/ f0 1 10196"/>
                <a:gd name="f70" fmla="*/ f1 1 16423"/>
                <a:gd name="f71" fmla="val f2"/>
                <a:gd name="f72" fmla="val f3"/>
                <a:gd name="f73" fmla="val f4"/>
                <a:gd name="f74" fmla="+- f73 0 f71"/>
                <a:gd name="f75" fmla="+- f72 0 f71"/>
                <a:gd name="f76" fmla="*/ f75 1 10196"/>
                <a:gd name="f77" fmla="*/ f74 1 16423"/>
                <a:gd name="f78" fmla="*/ f71 1 f76"/>
                <a:gd name="f79" fmla="*/ f72 1 f76"/>
                <a:gd name="f80" fmla="*/ f71 1 f77"/>
                <a:gd name="f81" fmla="*/ f73 1 f77"/>
                <a:gd name="f82" fmla="*/ f78 f69 1"/>
                <a:gd name="f83" fmla="*/ f79 f69 1"/>
                <a:gd name="f84" fmla="*/ f81 f70 1"/>
                <a:gd name="f85" fmla="*/ f8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10196" h="16423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2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3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3" y="f61"/>
                    <a:pt x="f62" y="f63"/>
                    <a:pt x="f64" y="f65"/>
                  </a:cubicBezTo>
                  <a:cubicBezTo>
                    <a:pt x="f66" y="f67"/>
                    <a:pt x="f68" y="f2"/>
                    <a:pt x="f23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4878;p66">
              <a:extLst>
                <a:ext uri="{FF2B5EF4-FFF2-40B4-BE49-F238E27FC236}">
                  <a16:creationId xmlns:a16="http://schemas.microsoft.com/office/drawing/2014/main" id="{A87C3C15-AB78-4491-93DE-BC0419429924}"/>
                </a:ext>
              </a:extLst>
            </p:cNvPr>
            <p:cNvSpPr/>
            <p:nvPr/>
          </p:nvSpPr>
          <p:spPr>
            <a:xfrm rot="18074332">
              <a:off x="8713707" y="4540610"/>
              <a:ext cx="529327" cy="55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023"/>
                <a:gd name="f4" fmla="val 1889"/>
                <a:gd name="f5" fmla="val 17904"/>
                <a:gd name="f6" fmla="val 1"/>
                <a:gd name="f7" fmla="val 17896"/>
                <a:gd name="f8" fmla="val 17888"/>
                <a:gd name="f9" fmla="val 17881"/>
                <a:gd name="f10" fmla="val 3"/>
                <a:gd name="f11" fmla="val 17787"/>
                <a:gd name="f12" fmla="val 25"/>
                <a:gd name="f13" fmla="val 10297"/>
                <a:gd name="f14" fmla="val 1670"/>
                <a:gd name="f15" fmla="val 4168"/>
                <a:gd name="f16" fmla="val 2709"/>
                <a:gd name="f17" fmla="val 1327"/>
                <a:gd name="f18" fmla="val 1577"/>
                <a:gd name="f19" fmla="val 140"/>
                <a:gd name="f20" fmla="val 1346"/>
                <a:gd name="f21" fmla="val 133"/>
                <a:gd name="f22" fmla="val 1345"/>
                <a:gd name="f23" fmla="val 126"/>
                <a:gd name="f24" fmla="val 1344"/>
                <a:gd name="f25" fmla="val 120"/>
                <a:gd name="f26" fmla="val 68"/>
                <a:gd name="f27" fmla="val 21"/>
                <a:gd name="f28" fmla="val 1381"/>
                <a:gd name="f29" fmla="val 12"/>
                <a:gd name="f30" fmla="val 1433"/>
                <a:gd name="f31" fmla="val 1491"/>
                <a:gd name="f32" fmla="val 41"/>
                <a:gd name="f33" fmla="val 1550"/>
                <a:gd name="f34" fmla="val 99"/>
                <a:gd name="f35" fmla="val 1561"/>
                <a:gd name="f36" fmla="val 1298"/>
                <a:gd name="f37" fmla="val 1795"/>
                <a:gd name="f38" fmla="val 2694"/>
                <a:gd name="f39" fmla="val 4166"/>
                <a:gd name="f40" fmla="val 10327"/>
                <a:gd name="f41" fmla="val 17836"/>
                <a:gd name="f42" fmla="val 239"/>
                <a:gd name="f43" fmla="val 17928"/>
                <a:gd name="f44" fmla="val 217"/>
                <a:gd name="f45" fmla="val 17986"/>
                <a:gd name="f46" fmla="val 204"/>
                <a:gd name="f47" fmla="val 145"/>
                <a:gd name="f48" fmla="val 18010"/>
                <a:gd name="f49" fmla="val 87"/>
                <a:gd name="f50" fmla="val 18000"/>
                <a:gd name="f51" fmla="val 36"/>
                <a:gd name="f52" fmla="val 17956"/>
                <a:gd name="f53" fmla="*/ f0 1 18023"/>
                <a:gd name="f54" fmla="*/ f1 1 1889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8023"/>
                <a:gd name="f61" fmla="*/ f58 1 1889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8023" h="1889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6" y="f31"/>
                    <a:pt x="f32" y="f33"/>
                    <a:pt x="f34" y="f35"/>
                  </a:cubicBez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43" y="f44"/>
                  </a:cubicBezTo>
                  <a:cubicBezTo>
                    <a:pt x="f45" y="f46"/>
                    <a:pt x="f3" y="f47"/>
                    <a:pt x="f48" y="f49"/>
                  </a:cubicBezTo>
                  <a:cubicBezTo>
                    <a:pt x="f50" y="f51"/>
                    <a:pt x="f5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4879;p66">
              <a:extLst>
                <a:ext uri="{FF2B5EF4-FFF2-40B4-BE49-F238E27FC236}">
                  <a16:creationId xmlns:a16="http://schemas.microsoft.com/office/drawing/2014/main" id="{8352D76B-1AE5-4CFB-B7E2-99A6A0BAD752}"/>
                </a:ext>
              </a:extLst>
            </p:cNvPr>
            <p:cNvSpPr/>
            <p:nvPr/>
          </p:nvSpPr>
          <p:spPr>
            <a:xfrm rot="18074332">
              <a:off x="8553305" y="4537355"/>
              <a:ext cx="118972" cy="4823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51"/>
                <a:gd name="f4" fmla="val 16423"/>
                <a:gd name="f5" fmla="val 801"/>
                <a:gd name="f6" fmla="val 748"/>
                <a:gd name="f7" fmla="val 698"/>
                <a:gd name="f8" fmla="val 44"/>
                <a:gd name="f9" fmla="val 693"/>
                <a:gd name="f10" fmla="val 102"/>
                <a:gd name="f11" fmla="val 685"/>
                <a:gd name="f12" fmla="val 203"/>
                <a:gd name="f13" fmla="val 10290"/>
                <a:gd name="f14" fmla="val 3833"/>
                <a:gd name="f15" fmla="val 16371"/>
                <a:gd name="f16" fmla="val 3854"/>
                <a:gd name="f17" fmla="val 16404"/>
                <a:gd name="f18" fmla="val 3890"/>
                <a:gd name="f19" fmla="val 16422"/>
                <a:gd name="f20" fmla="val 3925"/>
                <a:gd name="f21" fmla="val 3945"/>
                <a:gd name="f22" fmla="val 3965"/>
                <a:gd name="f23" fmla="val 16417"/>
                <a:gd name="f24" fmla="val 3985"/>
                <a:gd name="f25" fmla="val 4036"/>
                <a:gd name="f26" fmla="val 16372"/>
                <a:gd name="f27" fmla="val 16304"/>
                <a:gd name="f28" fmla="val 4019"/>
                <a:gd name="f29" fmla="val 16253"/>
                <a:gd name="f30" fmla="val 225"/>
                <a:gd name="f31" fmla="val 10234"/>
                <a:gd name="f32" fmla="val 905"/>
                <a:gd name="f33" fmla="val 217"/>
                <a:gd name="f34" fmla="val 912"/>
                <a:gd name="f35" fmla="val 118"/>
                <a:gd name="f36" fmla="val 916"/>
                <a:gd name="f37" fmla="val 58"/>
                <a:gd name="f38" fmla="val 871"/>
                <a:gd name="f39" fmla="val 4"/>
                <a:gd name="f40" fmla="val 811"/>
                <a:gd name="f41" fmla="val 1"/>
                <a:gd name="f42" fmla="val 808"/>
                <a:gd name="f43" fmla="val 804"/>
                <a:gd name="f44" fmla="*/ f0 1 4051"/>
                <a:gd name="f45" fmla="*/ f1 1 1642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51"/>
                <a:gd name="f52" fmla="*/ f49 1 1642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51" h="1642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7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4880;p66">
              <a:extLst>
                <a:ext uri="{FF2B5EF4-FFF2-40B4-BE49-F238E27FC236}">
                  <a16:creationId xmlns:a16="http://schemas.microsoft.com/office/drawing/2014/main" id="{9741D208-3B8D-45EC-9940-E72761859C54}"/>
                </a:ext>
              </a:extLst>
            </p:cNvPr>
            <p:cNvSpPr/>
            <p:nvPr/>
          </p:nvSpPr>
          <p:spPr>
            <a:xfrm rot="18074332">
              <a:off x="8360380" y="4218486"/>
              <a:ext cx="212844" cy="4943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47"/>
                <a:gd name="f4" fmla="val 16832"/>
                <a:gd name="f5" fmla="val 115"/>
                <a:gd name="f6" fmla="val 111"/>
                <a:gd name="f7" fmla="val 107"/>
                <a:gd name="f8" fmla="val 103"/>
                <a:gd name="f9" fmla="val 1"/>
                <a:gd name="f10" fmla="val 43"/>
                <a:gd name="f11" fmla="val 8"/>
                <a:gd name="f12" fmla="val 62"/>
                <a:gd name="f13" fmla="val 7"/>
                <a:gd name="f14" fmla="val 122"/>
                <a:gd name="f15" fmla="val 1120"/>
                <a:gd name="f16" fmla="val 9548"/>
                <a:gd name="f17" fmla="val 6980"/>
                <a:gd name="f18" fmla="val 16720"/>
                <a:gd name="f19" fmla="val 7038"/>
                <a:gd name="f20" fmla="val 16791"/>
                <a:gd name="f21" fmla="val 7060"/>
                <a:gd name="f22" fmla="val 16817"/>
                <a:gd name="f23" fmla="val 7091"/>
                <a:gd name="f24" fmla="val 16831"/>
                <a:gd name="f25" fmla="val 7122"/>
                <a:gd name="f26" fmla="val 7146"/>
                <a:gd name="f27" fmla="val 7172"/>
                <a:gd name="f28" fmla="val 16823"/>
                <a:gd name="f29" fmla="val 7193"/>
                <a:gd name="f30" fmla="val 16807"/>
                <a:gd name="f31" fmla="val 7239"/>
                <a:gd name="f32" fmla="val 16769"/>
                <a:gd name="f33" fmla="val 7246"/>
                <a:gd name="f34" fmla="val 16699"/>
                <a:gd name="f35" fmla="val 7208"/>
                <a:gd name="f36" fmla="val 16653"/>
                <a:gd name="f37" fmla="val 7149"/>
                <a:gd name="f38" fmla="val 16582"/>
                <a:gd name="f39" fmla="val 1329"/>
                <a:gd name="f40" fmla="val 9460"/>
                <a:gd name="f41" fmla="val 224"/>
                <a:gd name="f42" fmla="val 98"/>
                <a:gd name="f43" fmla="val 217"/>
                <a:gd name="f44" fmla="val 41"/>
                <a:gd name="f45" fmla="val 169"/>
                <a:gd name="f46" fmla="*/ f0 1 7247"/>
                <a:gd name="f47" fmla="*/ f1 1 1683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7247"/>
                <a:gd name="f54" fmla="*/ f51 1 1683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7247" h="16832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4881;p66">
              <a:extLst>
                <a:ext uri="{FF2B5EF4-FFF2-40B4-BE49-F238E27FC236}">
                  <a16:creationId xmlns:a16="http://schemas.microsoft.com/office/drawing/2014/main" id="{E8FF278B-5BC4-4534-9C86-CFB8FF17965F}"/>
                </a:ext>
              </a:extLst>
            </p:cNvPr>
            <p:cNvSpPr/>
            <p:nvPr/>
          </p:nvSpPr>
          <p:spPr>
            <a:xfrm rot="18074332">
              <a:off x="8473421" y="4022429"/>
              <a:ext cx="499426" cy="2366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005"/>
                <a:gd name="f4" fmla="val 8056"/>
                <a:gd name="f5" fmla="val 16881"/>
                <a:gd name="f6" fmla="val 16856"/>
                <a:gd name="f7" fmla="val 16831"/>
                <a:gd name="f8" fmla="val 9"/>
                <a:gd name="f9" fmla="val 16811"/>
                <a:gd name="f10" fmla="val 26"/>
                <a:gd name="f11" fmla="val 16720"/>
                <a:gd name="f12" fmla="val 103"/>
                <a:gd name="f13" fmla="val 7779"/>
                <a:gd name="f14" fmla="val 7703"/>
                <a:gd name="f15" fmla="val 110"/>
                <a:gd name="f16" fmla="val 7834"/>
                <a:gd name="f17" fmla="val 50"/>
                <a:gd name="f18" fmla="val 7836"/>
                <a:gd name="f19" fmla="val 7886"/>
                <a:gd name="f20" fmla="val 2"/>
                <a:gd name="f21" fmla="val 7947"/>
                <a:gd name="f22" fmla="val 3"/>
                <a:gd name="f23" fmla="val 8005"/>
                <a:gd name="f24" fmla="val 52"/>
                <a:gd name="f25" fmla="val 8054"/>
                <a:gd name="f26" fmla="val 113"/>
                <a:gd name="f27" fmla="val 114"/>
                <a:gd name="f28" fmla="val 116"/>
                <a:gd name="f29" fmla="val 8055"/>
                <a:gd name="f30" fmla="val 7863"/>
                <a:gd name="f31" fmla="val 7923"/>
                <a:gd name="f32" fmla="val 16863"/>
                <a:gd name="f33" fmla="val 271"/>
                <a:gd name="f34" fmla="val 16955"/>
                <a:gd name="f35" fmla="val 194"/>
                <a:gd name="f36" fmla="val 16999"/>
                <a:gd name="f37" fmla="val 154"/>
                <a:gd name="f38" fmla="val 17004"/>
                <a:gd name="f39" fmla="val 84"/>
                <a:gd name="f40" fmla="val 16965"/>
                <a:gd name="f41" fmla="val 39"/>
                <a:gd name="f42" fmla="val 16943"/>
                <a:gd name="f43" fmla="val 13"/>
                <a:gd name="f44" fmla="val 16912"/>
                <a:gd name="f45" fmla="*/ f0 1 17005"/>
                <a:gd name="f46" fmla="*/ f1 1 805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005"/>
                <a:gd name="f53" fmla="*/ f50 1 805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005" h="80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7" y="f25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4882;p66">
              <a:extLst>
                <a:ext uri="{FF2B5EF4-FFF2-40B4-BE49-F238E27FC236}">
                  <a16:creationId xmlns:a16="http://schemas.microsoft.com/office/drawing/2014/main" id="{EF892BB1-EBC4-4AA9-A152-0619A1476B8A}"/>
                </a:ext>
              </a:extLst>
            </p:cNvPr>
            <p:cNvSpPr/>
            <p:nvPr/>
          </p:nvSpPr>
          <p:spPr>
            <a:xfrm rot="18074332">
              <a:off x="8170603" y="3748866"/>
              <a:ext cx="66019" cy="464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48"/>
                <a:gd name="f4" fmla="val 15800"/>
                <a:gd name="f5" fmla="val 122"/>
                <a:gd name="f6" fmla="val 114"/>
                <a:gd name="f7" fmla="val 105"/>
                <a:gd name="f8" fmla="val 1"/>
                <a:gd name="f9" fmla="val 96"/>
                <a:gd name="f10" fmla="val 3"/>
                <a:gd name="f11" fmla="val 36"/>
                <a:gd name="f12" fmla="val 19"/>
                <a:gd name="f13" fmla="val 77"/>
                <a:gd name="f14" fmla="val 15"/>
                <a:gd name="f15" fmla="val 137"/>
                <a:gd name="f16" fmla="val 35"/>
                <a:gd name="f17" fmla="val 218"/>
                <a:gd name="f18" fmla="val 2021"/>
                <a:gd name="f19" fmla="val 8423"/>
                <a:gd name="f20" fmla="val 459"/>
                <a:gd name="f21" fmla="val 15669"/>
                <a:gd name="f22" fmla="val 446"/>
                <a:gd name="f23" fmla="val 15727"/>
                <a:gd name="f24" fmla="val 483"/>
                <a:gd name="f25" fmla="val 15785"/>
                <a:gd name="f26" fmla="val 542"/>
                <a:gd name="f27" fmla="val 15798"/>
                <a:gd name="f28" fmla="val 549"/>
                <a:gd name="f29" fmla="val 559"/>
                <a:gd name="f30" fmla="val 566"/>
                <a:gd name="f31" fmla="val 616"/>
                <a:gd name="f32" fmla="val 661"/>
                <a:gd name="f33" fmla="val 15764"/>
                <a:gd name="f34" fmla="val 674"/>
                <a:gd name="f35" fmla="val 15714"/>
                <a:gd name="f36" fmla="val 8420"/>
                <a:gd name="f37" fmla="val 248"/>
                <a:gd name="f38" fmla="val 166"/>
                <a:gd name="f39" fmla="val 228"/>
                <a:gd name="f40" fmla="val 83"/>
                <a:gd name="f41" fmla="val 215"/>
                <a:gd name="f42" fmla="val 33"/>
                <a:gd name="f43" fmla="val 172"/>
                <a:gd name="f44" fmla="*/ f0 1 2248"/>
                <a:gd name="f45" fmla="*/ f1 1 15800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2248"/>
                <a:gd name="f52" fmla="*/ f49 1 15800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2248" h="1580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4"/>
                    <a:pt x="f29" y="f4"/>
                    <a:pt x="f30" y="f4"/>
                  </a:cubicBezTo>
                  <a:cubicBezTo>
                    <a:pt x="f31" y="f4"/>
                    <a:pt x="f32" y="f33"/>
                    <a:pt x="f34" y="f35"/>
                  </a:cubicBezTo>
                  <a:cubicBezTo>
                    <a:pt x="f3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4883;p66">
              <a:extLst>
                <a:ext uri="{FF2B5EF4-FFF2-40B4-BE49-F238E27FC236}">
                  <a16:creationId xmlns:a16="http://schemas.microsoft.com/office/drawing/2014/main" id="{D1969781-E721-476D-9584-A732826A6D25}"/>
                </a:ext>
              </a:extLst>
            </p:cNvPr>
            <p:cNvSpPr/>
            <p:nvPr/>
          </p:nvSpPr>
          <p:spPr>
            <a:xfrm rot="18074332">
              <a:off x="8876890" y="4597262"/>
              <a:ext cx="153107" cy="15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19"/>
                <a:gd name="f5" fmla="val 5156"/>
                <a:gd name="f6" fmla="val 1"/>
                <a:gd name="f7" fmla="val 5153"/>
                <a:gd name="f8" fmla="val 5151"/>
                <a:gd name="f9" fmla="val 5148"/>
                <a:gd name="f10" fmla="val 3465"/>
                <a:gd name="f11" fmla="val 182"/>
                <a:gd name="f12" fmla="val 1750"/>
                <a:gd name="f13" fmla="val 319"/>
                <a:gd name="f14" fmla="val 54"/>
                <a:gd name="f15" fmla="val 410"/>
                <a:gd name="f16" fmla="val 24"/>
                <a:gd name="f17" fmla="val 437"/>
                <a:gd name="f18" fmla="val 3"/>
                <a:gd name="f19" fmla="val 467"/>
                <a:gd name="f20" fmla="val 4"/>
                <a:gd name="f21" fmla="val 496"/>
                <a:gd name="f22" fmla="val 29"/>
                <a:gd name="f23" fmla="val 518"/>
                <a:gd name="f24" fmla="val 57"/>
                <a:gd name="f25" fmla="val 61"/>
                <a:gd name="f26" fmla="val 1759"/>
                <a:gd name="f27" fmla="val 427"/>
                <a:gd name="f28" fmla="val 3475"/>
                <a:gd name="f29" fmla="val 291"/>
                <a:gd name="f30" fmla="val 5161"/>
                <a:gd name="f31" fmla="val 110"/>
                <a:gd name="f32" fmla="val 5191"/>
                <a:gd name="f33" fmla="val 105"/>
                <a:gd name="f34" fmla="val 5212"/>
                <a:gd name="f35" fmla="val 80"/>
                <a:gd name="f36" fmla="val 5210"/>
                <a:gd name="f37" fmla="val 48"/>
                <a:gd name="f38" fmla="val 5206"/>
                <a:gd name="f39" fmla="val 21"/>
                <a:gd name="f40" fmla="val 5181"/>
                <a:gd name="f41" fmla="*/ f0 1 5213"/>
                <a:gd name="f42" fmla="*/ f1 1 519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5213"/>
                <a:gd name="f49" fmla="*/ f46 1 519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213" h="51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2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4884;p66">
              <a:extLst>
                <a:ext uri="{FF2B5EF4-FFF2-40B4-BE49-F238E27FC236}">
                  <a16:creationId xmlns:a16="http://schemas.microsoft.com/office/drawing/2014/main" id="{8AA3C6F1-2A6F-4DB7-BB72-C2138AECBBAC}"/>
                </a:ext>
              </a:extLst>
            </p:cNvPr>
            <p:cNvSpPr/>
            <p:nvPr/>
          </p:nvSpPr>
          <p:spPr>
            <a:xfrm rot="18074332">
              <a:off x="8915792" y="4603031"/>
              <a:ext cx="35743" cy="68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7"/>
                <a:gd name="f4" fmla="val 233"/>
                <a:gd name="f5" fmla="val 1161"/>
                <a:gd name="f6" fmla="val 1159"/>
                <a:gd name="f7" fmla="val 1156"/>
                <a:gd name="f8" fmla="val 1153"/>
                <a:gd name="f9" fmla="val 1"/>
                <a:gd name="f10" fmla="val 53"/>
                <a:gd name="f11" fmla="val 124"/>
                <a:gd name="f12" fmla="val 22"/>
                <a:gd name="f13" fmla="val 129"/>
                <a:gd name="f14" fmla="val 154"/>
                <a:gd name="f15" fmla="val 5"/>
                <a:gd name="f16" fmla="val 186"/>
                <a:gd name="f17" fmla="val 9"/>
                <a:gd name="f18" fmla="val 211"/>
                <a:gd name="f19" fmla="val 32"/>
                <a:gd name="f20" fmla="val 60"/>
                <a:gd name="f21" fmla="val 65"/>
                <a:gd name="f22" fmla="val 1166"/>
                <a:gd name="f23" fmla="val 109"/>
                <a:gd name="f24" fmla="val 1195"/>
                <a:gd name="f25" fmla="val 105"/>
                <a:gd name="f26" fmla="val 79"/>
                <a:gd name="f27" fmla="val 1214"/>
                <a:gd name="f28" fmla="val 48"/>
                <a:gd name="f29" fmla="val 1210"/>
                <a:gd name="f30" fmla="val 20"/>
                <a:gd name="f31" fmla="val 1191"/>
                <a:gd name="f32" fmla="*/ f0 1 1217"/>
                <a:gd name="f33" fmla="*/ f1 1 233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217"/>
                <a:gd name="f40" fmla="*/ f37 1 233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217" h="233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lnTo>
                    <a:pt x="f10" y="f11"/>
                  </a:lnTo>
                  <a:cubicBezTo>
                    <a:pt x="f12" y="f13"/>
                    <a:pt x="f9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4885;p66">
              <a:extLst>
                <a:ext uri="{FF2B5EF4-FFF2-40B4-BE49-F238E27FC236}">
                  <a16:creationId xmlns:a16="http://schemas.microsoft.com/office/drawing/2014/main" id="{D2B74650-ABB2-4125-BE56-922263560A7F}"/>
                </a:ext>
              </a:extLst>
            </p:cNvPr>
            <p:cNvSpPr/>
            <p:nvPr/>
          </p:nvSpPr>
          <p:spPr>
            <a:xfrm rot="18074332">
              <a:off x="8898253" y="4594060"/>
              <a:ext cx="27258" cy="58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8"/>
                <a:gd name="f4" fmla="val 198"/>
                <a:gd name="f5" fmla="val 871"/>
                <a:gd name="f6" fmla="val 1"/>
                <a:gd name="f7" fmla="val 868"/>
                <a:gd name="f8" fmla="val 866"/>
                <a:gd name="f9" fmla="val 863"/>
                <a:gd name="f10" fmla="val 53"/>
                <a:gd name="f11" fmla="val 88"/>
                <a:gd name="f12" fmla="val 22"/>
                <a:gd name="f13" fmla="val 91"/>
                <a:gd name="f14" fmla="val 118"/>
                <a:gd name="f15" fmla="val 5"/>
                <a:gd name="f16" fmla="val 148"/>
                <a:gd name="f17" fmla="val 9"/>
                <a:gd name="f18" fmla="val 176"/>
                <a:gd name="f19" fmla="val 32"/>
                <a:gd name="f20" fmla="val 60"/>
                <a:gd name="f21" fmla="val 61"/>
                <a:gd name="f22" fmla="val 63"/>
                <a:gd name="f23" fmla="val 64"/>
                <a:gd name="f24" fmla="val 196"/>
                <a:gd name="f25" fmla="val 875"/>
                <a:gd name="f26" fmla="val 110"/>
                <a:gd name="f27" fmla="val 906"/>
                <a:gd name="f28" fmla="val 105"/>
                <a:gd name="f29" fmla="val 927"/>
                <a:gd name="f30" fmla="val 80"/>
                <a:gd name="f31" fmla="val 923"/>
                <a:gd name="f32" fmla="val 48"/>
                <a:gd name="f33" fmla="val 920"/>
                <a:gd name="f34" fmla="val 21"/>
                <a:gd name="f35" fmla="val 896"/>
                <a:gd name="f36" fmla="*/ f0 1 928"/>
                <a:gd name="f37" fmla="*/ f1 1 198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928"/>
                <a:gd name="f44" fmla="*/ f41 1 198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928" h="19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4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4886;p66">
              <a:extLst>
                <a:ext uri="{FF2B5EF4-FFF2-40B4-BE49-F238E27FC236}">
                  <a16:creationId xmlns:a16="http://schemas.microsoft.com/office/drawing/2014/main" id="{75EAEE12-8CD8-4336-A581-B231B79BA809}"/>
                </a:ext>
              </a:extLst>
            </p:cNvPr>
            <p:cNvSpPr/>
            <p:nvPr/>
          </p:nvSpPr>
          <p:spPr>
            <a:xfrm rot="18074332">
              <a:off x="8639432" y="4219220"/>
              <a:ext cx="157834" cy="558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74"/>
                <a:gd name="f4" fmla="val 1901"/>
                <a:gd name="f5" fmla="val 5311"/>
                <a:gd name="f6" fmla="val 5303"/>
                <a:gd name="f7" fmla="val 5296"/>
                <a:gd name="f8" fmla="val 2"/>
                <a:gd name="f9" fmla="val 5288"/>
                <a:gd name="f10" fmla="val 5"/>
                <a:gd name="f11" fmla="val 3611"/>
                <a:gd name="f12" fmla="val 773"/>
                <a:gd name="f13" fmla="val 1846"/>
                <a:gd name="f14" fmla="val 1374"/>
                <a:gd name="f15" fmla="val 48"/>
                <a:gd name="f16" fmla="val 1793"/>
                <a:gd name="f17" fmla="val 18"/>
                <a:gd name="f18" fmla="val 1800"/>
                <a:gd name="f19" fmla="val 1"/>
                <a:gd name="f20" fmla="val 1828"/>
                <a:gd name="f21" fmla="val 8"/>
                <a:gd name="f22" fmla="val 1858"/>
                <a:gd name="f23" fmla="val 12"/>
                <a:gd name="f24" fmla="val 1884"/>
                <a:gd name="f25" fmla="val 36"/>
                <a:gd name="f26" fmla="val 60"/>
                <a:gd name="f27" fmla="val 65"/>
                <a:gd name="f28" fmla="val 68"/>
                <a:gd name="f29" fmla="val 1899"/>
                <a:gd name="f30" fmla="val 73"/>
                <a:gd name="f31" fmla="val 1878"/>
                <a:gd name="f32" fmla="val 1481"/>
                <a:gd name="f33" fmla="val 3649"/>
                <a:gd name="f34" fmla="val 875"/>
                <a:gd name="f35" fmla="val 5335"/>
                <a:gd name="f36" fmla="val 105"/>
                <a:gd name="f37" fmla="val 5362"/>
                <a:gd name="f38" fmla="val 92"/>
                <a:gd name="f39" fmla="val 58"/>
                <a:gd name="f40" fmla="val 32"/>
                <a:gd name="f41" fmla="val 5353"/>
                <a:gd name="f42" fmla="val 13"/>
                <a:gd name="f43" fmla="val 5332"/>
                <a:gd name="f44" fmla="*/ f0 1 5374"/>
                <a:gd name="f45" fmla="*/ f1 1 1901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374"/>
                <a:gd name="f52" fmla="*/ f49 1 1901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374" h="19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29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39"/>
                    <a:pt x="f37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4887;p66">
              <a:extLst>
                <a:ext uri="{FF2B5EF4-FFF2-40B4-BE49-F238E27FC236}">
                  <a16:creationId xmlns:a16="http://schemas.microsoft.com/office/drawing/2014/main" id="{D6398195-086C-4CFD-8057-AA909F3C8404}"/>
                </a:ext>
              </a:extLst>
            </p:cNvPr>
            <p:cNvSpPr/>
            <p:nvPr/>
          </p:nvSpPr>
          <p:spPr>
            <a:xfrm rot="18074332">
              <a:off x="8681412" y="4243534"/>
              <a:ext cx="37682" cy="155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83"/>
                <a:gd name="f4" fmla="val 528"/>
                <a:gd name="f5" fmla="val 1220"/>
                <a:gd name="f6" fmla="val 1214"/>
                <a:gd name="f7" fmla="val 1208"/>
                <a:gd name="f8" fmla="val 1"/>
                <a:gd name="f9" fmla="val 1203"/>
                <a:gd name="f10" fmla="val 3"/>
                <a:gd name="f11" fmla="val 45"/>
                <a:gd name="f12" fmla="val 422"/>
                <a:gd name="f13" fmla="val 16"/>
                <a:gd name="f14" fmla="val 430"/>
                <a:gd name="f15" fmla="val 463"/>
                <a:gd name="f16" fmla="val 12"/>
                <a:gd name="f17" fmla="val 492"/>
                <a:gd name="f18" fmla="val 21"/>
                <a:gd name="f19" fmla="val 513"/>
                <a:gd name="f20" fmla="val 40"/>
                <a:gd name="f21" fmla="val 527"/>
                <a:gd name="f22" fmla="val 63"/>
                <a:gd name="f23" fmla="val 70"/>
                <a:gd name="f24" fmla="val 76"/>
                <a:gd name="f25" fmla="val 80"/>
                <a:gd name="f26" fmla="val 524"/>
                <a:gd name="f27" fmla="val 1238"/>
                <a:gd name="f28" fmla="val 107"/>
                <a:gd name="f29" fmla="val 1267"/>
                <a:gd name="f30" fmla="val 97"/>
                <a:gd name="f31" fmla="val 1282"/>
                <a:gd name="f32" fmla="val 66"/>
                <a:gd name="f33" fmla="val 1272"/>
                <a:gd name="f34" fmla="val 37"/>
                <a:gd name="f35" fmla="val 1264"/>
                <a:gd name="f36" fmla="val 15"/>
                <a:gd name="f37" fmla="val 1243"/>
                <a:gd name="f38" fmla="*/ f0 1 1283"/>
                <a:gd name="f39" fmla="*/ f1 1 528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283"/>
                <a:gd name="f46" fmla="*/ f43 1 528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283" h="5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8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1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4888;p66">
              <a:extLst>
                <a:ext uri="{FF2B5EF4-FFF2-40B4-BE49-F238E27FC236}">
                  <a16:creationId xmlns:a16="http://schemas.microsoft.com/office/drawing/2014/main" id="{D5B486A6-643F-48C9-BD2A-9B460258F809}"/>
                </a:ext>
              </a:extLst>
            </p:cNvPr>
            <p:cNvSpPr/>
            <p:nvPr/>
          </p:nvSpPr>
          <p:spPr>
            <a:xfrm rot="18074332">
              <a:off x="8669797" y="4237314"/>
              <a:ext cx="22494" cy="94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6"/>
                <a:gd name="f4" fmla="val 321"/>
                <a:gd name="f5" fmla="val 703"/>
                <a:gd name="f6" fmla="val 698"/>
                <a:gd name="f7" fmla="val 693"/>
                <a:gd name="f8" fmla="val 1"/>
                <a:gd name="f9" fmla="val 687"/>
                <a:gd name="f10" fmla="val 3"/>
                <a:gd name="f11" fmla="val 45"/>
                <a:gd name="f12" fmla="val 213"/>
                <a:gd name="f13" fmla="val 15"/>
                <a:gd name="f14" fmla="val 222"/>
                <a:gd name="f15" fmla="val 253"/>
                <a:gd name="f16" fmla="val 10"/>
                <a:gd name="f17" fmla="val 282"/>
                <a:gd name="f18" fmla="val 17"/>
                <a:gd name="f19" fmla="val 306"/>
                <a:gd name="f20" fmla="val 38"/>
                <a:gd name="f21" fmla="val 320"/>
                <a:gd name="f22" fmla="val 61"/>
                <a:gd name="f23" fmla="val 67"/>
                <a:gd name="f24" fmla="val 74"/>
                <a:gd name="f25" fmla="val 317"/>
                <a:gd name="f26" fmla="val 79"/>
                <a:gd name="f27" fmla="val 722"/>
                <a:gd name="f28" fmla="val 108"/>
                <a:gd name="f29" fmla="val 752"/>
                <a:gd name="f30" fmla="val 99"/>
                <a:gd name="f31" fmla="val 757"/>
                <a:gd name="f32" fmla="val 750"/>
                <a:gd name="f33" fmla="val 727"/>
                <a:gd name="f34" fmla="*/ f0 1 766"/>
                <a:gd name="f35" fmla="*/ f1 1 321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766"/>
                <a:gd name="f42" fmla="*/ f39 1 321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766" h="32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8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lnTo>
                    <a:pt x="f27" y="f28"/>
                  </a:lnTo>
                  <a:cubicBezTo>
                    <a:pt x="f29" y="f30"/>
                    <a:pt x="f3" y="f23"/>
                    <a:pt x="f31" y="f20"/>
                  </a:cubicBezTo>
                  <a:cubicBezTo>
                    <a:pt x="f32" y="f13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4889;p66">
              <a:extLst>
                <a:ext uri="{FF2B5EF4-FFF2-40B4-BE49-F238E27FC236}">
                  <a16:creationId xmlns:a16="http://schemas.microsoft.com/office/drawing/2014/main" id="{62FCE2D5-18CF-45D1-A6B1-E0918E292309}"/>
                </a:ext>
              </a:extLst>
            </p:cNvPr>
            <p:cNvSpPr/>
            <p:nvPr/>
          </p:nvSpPr>
          <p:spPr>
            <a:xfrm rot="18074332">
              <a:off x="8662630" y="4208875"/>
              <a:ext cx="20674" cy="80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4"/>
                <a:gd name="f4" fmla="val 273"/>
                <a:gd name="f5" fmla="val 640"/>
                <a:gd name="f6" fmla="val 1"/>
                <a:gd name="f7" fmla="val 636"/>
                <a:gd name="f8" fmla="val 631"/>
                <a:gd name="f9" fmla="val 627"/>
                <a:gd name="f10" fmla="val 2"/>
                <a:gd name="f11" fmla="val 47"/>
                <a:gd name="f12" fmla="val 166"/>
                <a:gd name="f13" fmla="val 19"/>
                <a:gd name="f14" fmla="val 176"/>
                <a:gd name="f15" fmla="val 206"/>
                <a:gd name="f16" fmla="val 9"/>
                <a:gd name="f17" fmla="val 234"/>
                <a:gd name="f18" fmla="val 16"/>
                <a:gd name="f19" fmla="val 257"/>
                <a:gd name="f20" fmla="val 40"/>
                <a:gd name="f21" fmla="val 63"/>
                <a:gd name="f22" fmla="val 66"/>
                <a:gd name="f23" fmla="val 71"/>
                <a:gd name="f24" fmla="val 271"/>
                <a:gd name="f25" fmla="val 77"/>
                <a:gd name="f26" fmla="val 657"/>
                <a:gd name="f27" fmla="val 108"/>
                <a:gd name="f28" fmla="val 685"/>
                <a:gd name="f29" fmla="val 99"/>
                <a:gd name="f30" fmla="val 69"/>
                <a:gd name="f31" fmla="val 695"/>
                <a:gd name="f32" fmla="val 41"/>
                <a:gd name="f33" fmla="val 687"/>
                <a:gd name="f34" fmla="val 17"/>
                <a:gd name="f35" fmla="val 665"/>
                <a:gd name="f36" fmla="*/ f0 1 704"/>
                <a:gd name="f37" fmla="*/ f1 1 273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704"/>
                <a:gd name="f44" fmla="*/ f41 1 27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4" h="273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4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4890;p66">
              <a:extLst>
                <a:ext uri="{FF2B5EF4-FFF2-40B4-BE49-F238E27FC236}">
                  <a16:creationId xmlns:a16="http://schemas.microsoft.com/office/drawing/2014/main" id="{2A57CF1B-1529-44A9-B7A5-76A4A6723C3D}"/>
                </a:ext>
              </a:extLst>
            </p:cNvPr>
            <p:cNvSpPr/>
            <p:nvPr/>
          </p:nvSpPr>
          <p:spPr>
            <a:xfrm rot="18074332">
              <a:off x="8707337" y="4021750"/>
              <a:ext cx="25786" cy="15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78"/>
                <a:gd name="f4" fmla="val 533"/>
                <a:gd name="f5" fmla="val 814"/>
                <a:gd name="f6" fmla="val 805"/>
                <a:gd name="f7" fmla="val 796"/>
                <a:gd name="f8" fmla="val 2"/>
                <a:gd name="f9" fmla="val 788"/>
                <a:gd name="f10" fmla="val 7"/>
                <a:gd name="f11" fmla="val 36"/>
                <a:gd name="f12" fmla="val 430"/>
                <a:gd name="f13" fmla="val 10"/>
                <a:gd name="f14" fmla="val 444"/>
                <a:gd name="f15" fmla="val 477"/>
                <a:gd name="f16" fmla="val 14"/>
                <a:gd name="f17" fmla="val 504"/>
                <a:gd name="f18" fmla="val 26"/>
                <a:gd name="f19" fmla="val 522"/>
                <a:gd name="f20" fmla="val 43"/>
                <a:gd name="f21" fmla="val 532"/>
                <a:gd name="f22" fmla="val 63"/>
                <a:gd name="f23" fmla="val 71"/>
                <a:gd name="f24" fmla="val 81"/>
                <a:gd name="f25" fmla="val 531"/>
                <a:gd name="f26" fmla="val 90"/>
                <a:gd name="f27" fmla="val 525"/>
                <a:gd name="f28" fmla="val 842"/>
                <a:gd name="f29" fmla="val 103"/>
                <a:gd name="f30" fmla="val 867"/>
                <a:gd name="f31" fmla="val 89"/>
                <a:gd name="f32" fmla="val 877"/>
                <a:gd name="f33" fmla="val 55"/>
                <a:gd name="f34" fmla="val 863"/>
                <a:gd name="f35" fmla="val 28"/>
                <a:gd name="f36" fmla="val 853"/>
                <a:gd name="f37" fmla="val 834"/>
                <a:gd name="f38" fmla="*/ f0 1 878"/>
                <a:gd name="f39" fmla="*/ f1 1 533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878"/>
                <a:gd name="f46" fmla="*/ f43 1 533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878" h="5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13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4891;p66">
              <a:extLst>
                <a:ext uri="{FF2B5EF4-FFF2-40B4-BE49-F238E27FC236}">
                  <a16:creationId xmlns:a16="http://schemas.microsoft.com/office/drawing/2014/main" id="{2948366F-9360-426F-B137-661FDB961E15}"/>
                </a:ext>
              </a:extLst>
            </p:cNvPr>
            <p:cNvSpPr/>
            <p:nvPr/>
          </p:nvSpPr>
          <p:spPr>
            <a:xfrm rot="18074332">
              <a:off x="8265993" y="3963220"/>
              <a:ext cx="24816" cy="218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5"/>
                <a:gd name="f4" fmla="val 7451"/>
                <a:gd name="f5" fmla="val 61"/>
                <a:gd name="f6" fmla="val 57"/>
                <a:gd name="f7" fmla="val 53"/>
                <a:gd name="f8" fmla="val 1"/>
                <a:gd name="f9" fmla="val 49"/>
                <a:gd name="f10" fmla="val 2"/>
                <a:gd name="f11" fmla="val 19"/>
                <a:gd name="f12" fmla="val 9"/>
                <a:gd name="f13" fmla="val 40"/>
                <a:gd name="f14" fmla="val 7"/>
                <a:gd name="f15" fmla="val 69"/>
                <a:gd name="f16" fmla="val 595"/>
                <a:gd name="f17" fmla="val 2471"/>
                <a:gd name="f18" fmla="val 734"/>
                <a:gd name="f19" fmla="val 4935"/>
                <a:gd name="f20" fmla="val 422"/>
                <a:gd name="f21" fmla="val 7390"/>
                <a:gd name="f22" fmla="val 419"/>
                <a:gd name="f23" fmla="val 7419"/>
                <a:gd name="f24" fmla="val 440"/>
                <a:gd name="f25" fmla="val 7447"/>
                <a:gd name="f26" fmla="val 470"/>
                <a:gd name="f27" fmla="val 7450"/>
                <a:gd name="f28" fmla="val 477"/>
                <a:gd name="f29" fmla="val 504"/>
                <a:gd name="f30" fmla="val 527"/>
                <a:gd name="f31" fmla="val 7429"/>
                <a:gd name="f32" fmla="val 530"/>
                <a:gd name="f33" fmla="val 7406"/>
                <a:gd name="f34" fmla="val 4937"/>
                <a:gd name="f35" fmla="val 704"/>
                <a:gd name="f36" fmla="val 2461"/>
                <a:gd name="f37" fmla="val 114"/>
                <a:gd name="f38" fmla="val 43"/>
                <a:gd name="f39" fmla="val 108"/>
                <a:gd name="f40" fmla="val 18"/>
                <a:gd name="f41" fmla="val 86"/>
                <a:gd name="f42" fmla="*/ f0 1 845"/>
                <a:gd name="f43" fmla="*/ f1 1 7451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45"/>
                <a:gd name="f50" fmla="*/ f47 1 7451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45" h="745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2" y="f33"/>
                  </a:cubicBezTo>
                  <a:cubicBezTo>
                    <a:pt x="f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4892;p66">
              <a:extLst>
                <a:ext uri="{FF2B5EF4-FFF2-40B4-BE49-F238E27FC236}">
                  <a16:creationId xmlns:a16="http://schemas.microsoft.com/office/drawing/2014/main" id="{24B2D842-8EC6-4DFF-8A3D-C3764927D0C2}"/>
                </a:ext>
              </a:extLst>
            </p:cNvPr>
            <p:cNvSpPr/>
            <p:nvPr/>
          </p:nvSpPr>
          <p:spPr>
            <a:xfrm rot="18074332">
              <a:off x="8287528" y="4083217"/>
              <a:ext cx="6839" cy="5568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33"/>
                <a:gd name="f5" fmla="val 1896"/>
                <a:gd name="f6" fmla="val 62"/>
                <a:gd name="f7" fmla="val 1"/>
                <a:gd name="f8" fmla="val 58"/>
                <a:gd name="f9" fmla="val 55"/>
                <a:gd name="f10" fmla="val 51"/>
                <a:gd name="f11" fmla="val 2"/>
                <a:gd name="f12" fmla="val 22"/>
                <a:gd name="f13" fmla="val 5"/>
                <a:gd name="f14" fmla="val 33"/>
                <a:gd name="f15" fmla="val 6"/>
                <a:gd name="f16" fmla="val 65"/>
                <a:gd name="f17" fmla="val 100"/>
                <a:gd name="f18" fmla="val 650"/>
                <a:gd name="f19" fmla="val 123"/>
                <a:gd name="f20" fmla="val 1247"/>
                <a:gd name="f21" fmla="val 73"/>
                <a:gd name="f22" fmla="val 1838"/>
                <a:gd name="f23" fmla="val 70"/>
                <a:gd name="f24" fmla="val 1868"/>
                <a:gd name="f25" fmla="val 93"/>
                <a:gd name="f26" fmla="val 1895"/>
                <a:gd name="f27" fmla="val 128"/>
                <a:gd name="f28" fmla="val 155"/>
                <a:gd name="f29" fmla="val 1875"/>
                <a:gd name="f30" fmla="val 182"/>
                <a:gd name="f31" fmla="val 1848"/>
                <a:gd name="f32" fmla="val 232"/>
                <a:gd name="f33" fmla="val 1248"/>
                <a:gd name="f34" fmla="val 208"/>
                <a:gd name="f35" fmla="val 643"/>
                <a:gd name="f36" fmla="val 114"/>
                <a:gd name="f37" fmla="val 47"/>
                <a:gd name="f38" fmla="val 112"/>
                <a:gd name="f39" fmla="val 21"/>
                <a:gd name="f40" fmla="val 89"/>
                <a:gd name="f41" fmla="*/ f1 1 233"/>
                <a:gd name="f42" fmla="*/ f2 1 1896"/>
                <a:gd name="f43" fmla="val f3"/>
                <a:gd name="f44" fmla="val f4"/>
                <a:gd name="f45" fmla="val f5"/>
                <a:gd name="f46" fmla="+- f45 0 f43"/>
                <a:gd name="f47" fmla="+- f44 0 f43"/>
                <a:gd name="f48" fmla="*/ f47 1 233"/>
                <a:gd name="f49" fmla="*/ f46 1 1896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233" h="1896">
                  <a:moveTo>
                    <a:pt x="f6" y="f7"/>
                  </a:moveTo>
                  <a:cubicBezTo>
                    <a:pt x="f8" y="f7"/>
                    <a:pt x="f9" y="f7"/>
                    <a:pt x="f10" y="f11"/>
                  </a:cubicBezTo>
                  <a:cubicBezTo>
                    <a:pt x="f12" y="f13"/>
                    <a:pt x="f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19" y="f5"/>
                  </a:cubicBezTo>
                  <a:lnTo>
                    <a:pt x="f27" y="f5"/>
                  </a:lnTo>
                  <a:cubicBezTo>
                    <a:pt x="f28" y="f5"/>
                    <a:pt x="f0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4893;p66">
              <a:extLst>
                <a:ext uri="{FF2B5EF4-FFF2-40B4-BE49-F238E27FC236}">
                  <a16:creationId xmlns:a16="http://schemas.microsoft.com/office/drawing/2014/main" id="{E293D6D1-645C-4405-8837-D3E630B3F48A}"/>
                </a:ext>
              </a:extLst>
            </p:cNvPr>
            <p:cNvSpPr/>
            <p:nvPr/>
          </p:nvSpPr>
          <p:spPr>
            <a:xfrm rot="18074332">
              <a:off x="8294818" y="4138899"/>
              <a:ext cx="7104" cy="18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2"/>
                <a:gd name="f4" fmla="val 630"/>
                <a:gd name="f5" fmla="val 61"/>
                <a:gd name="f6" fmla="val 57"/>
                <a:gd name="f7" fmla="val 53"/>
                <a:gd name="f8" fmla="val 1"/>
                <a:gd name="f9" fmla="val 49"/>
                <a:gd name="f10" fmla="val 2"/>
                <a:gd name="f11" fmla="val 20"/>
                <a:gd name="f12" fmla="val 9"/>
                <a:gd name="f13" fmla="val 37"/>
                <a:gd name="f14" fmla="val 8"/>
                <a:gd name="f15" fmla="val 67"/>
                <a:gd name="f16" fmla="val 127"/>
                <a:gd name="f17" fmla="val 587"/>
                <a:gd name="f18" fmla="val 133"/>
                <a:gd name="f19" fmla="val 613"/>
                <a:gd name="f20" fmla="val 156"/>
                <a:gd name="f21" fmla="val 181"/>
                <a:gd name="f22" fmla="val 186"/>
                <a:gd name="f23" fmla="val 190"/>
                <a:gd name="f24" fmla="val 628"/>
                <a:gd name="f25" fmla="val 193"/>
                <a:gd name="f26" fmla="val 221"/>
                <a:gd name="f27" fmla="val 621"/>
                <a:gd name="f28" fmla="val 241"/>
                <a:gd name="f29" fmla="val 593"/>
                <a:gd name="f30" fmla="val 234"/>
                <a:gd name="f31" fmla="val 563"/>
                <a:gd name="f32" fmla="val 114"/>
                <a:gd name="f33" fmla="val 43"/>
                <a:gd name="f34" fmla="val 108"/>
                <a:gd name="f35" fmla="val 19"/>
                <a:gd name="f36" fmla="val 85"/>
                <a:gd name="f37" fmla="*/ f0 1 242"/>
                <a:gd name="f38" fmla="*/ f1 1 630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42"/>
                <a:gd name="f45" fmla="*/ f42 1 630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42" h="63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4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4894;p66">
              <a:extLst>
                <a:ext uri="{FF2B5EF4-FFF2-40B4-BE49-F238E27FC236}">
                  <a16:creationId xmlns:a16="http://schemas.microsoft.com/office/drawing/2014/main" id="{6E358C4D-1D0C-443E-96EA-2043031BC55C}"/>
                </a:ext>
              </a:extLst>
            </p:cNvPr>
            <p:cNvSpPr/>
            <p:nvPr/>
          </p:nvSpPr>
          <p:spPr>
            <a:xfrm rot="18074332">
              <a:off x="8414412" y="4198580"/>
              <a:ext cx="33567" cy="456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3"/>
                <a:gd name="f4" fmla="val 1555"/>
                <a:gd name="f5" fmla="val 60"/>
                <a:gd name="f6" fmla="val 56"/>
                <a:gd name="f7" fmla="val 51"/>
                <a:gd name="f8" fmla="val 1"/>
                <a:gd name="f9" fmla="val 46"/>
                <a:gd name="f10" fmla="val 2"/>
                <a:gd name="f11" fmla="val 18"/>
                <a:gd name="f12" fmla="val 9"/>
                <a:gd name="f13" fmla="val 38"/>
                <a:gd name="f14" fmla="val 8"/>
                <a:gd name="f15" fmla="val 67"/>
                <a:gd name="f16" fmla="val 157"/>
                <a:gd name="f17" fmla="val 666"/>
                <a:gd name="f18" fmla="val 538"/>
                <a:gd name="f19" fmla="val 1205"/>
                <a:gd name="f20" fmla="val 1053"/>
                <a:gd name="f21" fmla="val 1546"/>
                <a:gd name="f22" fmla="val 1062"/>
                <a:gd name="f23" fmla="val 1550"/>
                <a:gd name="f24" fmla="val 1072"/>
                <a:gd name="f25" fmla="val 1554"/>
                <a:gd name="f26" fmla="val 1083"/>
                <a:gd name="f27" fmla="val 1100"/>
                <a:gd name="f28" fmla="val 1119"/>
                <a:gd name="f29" fmla="val 1127"/>
                <a:gd name="f30" fmla="val 1531"/>
                <a:gd name="f31" fmla="val 1506"/>
                <a:gd name="f32" fmla="val 1136"/>
                <a:gd name="f33" fmla="val 1470"/>
                <a:gd name="f34" fmla="val 1111"/>
                <a:gd name="f35" fmla="val 1455"/>
                <a:gd name="f36" fmla="val 620"/>
                <a:gd name="f37" fmla="val 1128"/>
                <a:gd name="f38" fmla="val 257"/>
                <a:gd name="f39" fmla="val 613"/>
                <a:gd name="f40" fmla="val 113"/>
                <a:gd name="f41" fmla="val 40"/>
                <a:gd name="f42" fmla="val 106"/>
                <a:gd name="f43" fmla="val 16"/>
                <a:gd name="f44" fmla="val 85"/>
                <a:gd name="f45" fmla="*/ f0 1 1143"/>
                <a:gd name="f46" fmla="*/ f1 1 155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143"/>
                <a:gd name="f53" fmla="*/ f50 1 155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143" h="155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1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4895;p66">
              <a:extLst>
                <a:ext uri="{FF2B5EF4-FFF2-40B4-BE49-F238E27FC236}">
                  <a16:creationId xmlns:a16="http://schemas.microsoft.com/office/drawing/2014/main" id="{6E50EEC8-1D08-4360-BB7A-CA5B31FF1E6D}"/>
                </a:ext>
              </a:extLst>
            </p:cNvPr>
            <p:cNvSpPr/>
            <p:nvPr/>
          </p:nvSpPr>
          <p:spPr>
            <a:xfrm rot="18074332">
              <a:off x="8428230" y="4203403"/>
              <a:ext cx="11192" cy="104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"/>
                <a:gd name="f4" fmla="val 357"/>
                <a:gd name="f5" fmla="val 62"/>
                <a:gd name="f6" fmla="val 1"/>
                <a:gd name="f7" fmla="val 47"/>
                <a:gd name="f8" fmla="val 33"/>
                <a:gd name="f9" fmla="val 7"/>
                <a:gd name="f10" fmla="val 22"/>
                <a:gd name="f11" fmla="val 18"/>
                <a:gd name="f12" fmla="val 40"/>
                <a:gd name="f13" fmla="val 2"/>
                <a:gd name="f14" fmla="val 75"/>
                <a:gd name="f15" fmla="val 23"/>
                <a:gd name="f16" fmla="val 96"/>
                <a:gd name="f17" fmla="val 283"/>
                <a:gd name="f18" fmla="val 342"/>
                <a:gd name="f19" fmla="val 293"/>
                <a:gd name="f20" fmla="val 351"/>
                <a:gd name="f21" fmla="val 305"/>
                <a:gd name="f22" fmla="val 320"/>
                <a:gd name="f23" fmla="val 334"/>
                <a:gd name="f24" fmla="val 348"/>
                <a:gd name="f25" fmla="val 361"/>
                <a:gd name="f26" fmla="val 341"/>
                <a:gd name="f27" fmla="val 317"/>
                <a:gd name="f28" fmla="val 379"/>
                <a:gd name="f29" fmla="val 358"/>
                <a:gd name="f30" fmla="val 263"/>
                <a:gd name="f31" fmla="val 100"/>
                <a:gd name="f32" fmla="val 16"/>
                <a:gd name="f33" fmla="val 89"/>
                <a:gd name="f34" fmla="val 6"/>
                <a:gd name="f35" fmla="val 76"/>
                <a:gd name="f36" fmla="*/ f0 1 381"/>
                <a:gd name="f37" fmla="*/ f1 1 35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81"/>
                <a:gd name="f44" fmla="*/ f41 1 35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81" h="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cubicBezTo>
                    <a:pt x="f3" y="f27"/>
                    <a:pt x="f28" y="f17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4896;p66">
              <a:extLst>
                <a:ext uri="{FF2B5EF4-FFF2-40B4-BE49-F238E27FC236}">
                  <a16:creationId xmlns:a16="http://schemas.microsoft.com/office/drawing/2014/main" id="{B3796664-7E40-4542-9AB4-99FD3489278B}"/>
                </a:ext>
              </a:extLst>
            </p:cNvPr>
            <p:cNvSpPr/>
            <p:nvPr/>
          </p:nvSpPr>
          <p:spPr>
            <a:xfrm rot="18074332">
              <a:off x="8586544" y="4364079"/>
              <a:ext cx="21588" cy="1459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5"/>
                <a:gd name="f4" fmla="val 4971"/>
                <a:gd name="f5" fmla="val 60"/>
                <a:gd name="f6" fmla="val 1"/>
                <a:gd name="f7" fmla="val 55"/>
                <a:gd name="f8" fmla="val 49"/>
                <a:gd name="f9" fmla="val 2"/>
                <a:gd name="f10" fmla="val 44"/>
                <a:gd name="f11" fmla="val 3"/>
                <a:gd name="f12" fmla="val 16"/>
                <a:gd name="f13" fmla="val 15"/>
                <a:gd name="f14" fmla="val 45"/>
                <a:gd name="f15" fmla="val 9"/>
                <a:gd name="f16" fmla="val 73"/>
                <a:gd name="f17" fmla="val 493"/>
                <a:gd name="f18" fmla="val 1625"/>
                <a:gd name="f19" fmla="val 624"/>
                <a:gd name="f20" fmla="val 3297"/>
                <a:gd name="f21" fmla="val 387"/>
                <a:gd name="f22" fmla="val 4908"/>
                <a:gd name="f23" fmla="val 382"/>
                <a:gd name="f24" fmla="val 4938"/>
                <a:gd name="f25" fmla="val 403"/>
                <a:gd name="f26" fmla="val 4966"/>
                <a:gd name="f27" fmla="val 434"/>
                <a:gd name="f28" fmla="val 442"/>
                <a:gd name="f29" fmla="val 467"/>
                <a:gd name="f30" fmla="val 491"/>
                <a:gd name="f31" fmla="val 4949"/>
                <a:gd name="f32" fmla="val 494"/>
                <a:gd name="f33" fmla="val 4922"/>
                <a:gd name="f34" fmla="val 601"/>
                <a:gd name="f35" fmla="val 1608"/>
                <a:gd name="f36" fmla="val 111"/>
                <a:gd name="f37" fmla="val 39"/>
                <a:gd name="f38" fmla="val 104"/>
                <a:gd name="f39" fmla="val 83"/>
                <a:gd name="f40" fmla="*/ f0 1 735"/>
                <a:gd name="f41" fmla="*/ f1 1 497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35"/>
                <a:gd name="f48" fmla="*/ f45 1 497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35" h="49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4"/>
                  </a:cubicBezTo>
                  <a:lnTo>
                    <a:pt x="f28" y="f4"/>
                  </a:lnTo>
                  <a:cubicBezTo>
                    <a:pt x="f29" y="f4"/>
                    <a:pt x="f30" y="f31"/>
                    <a:pt x="f32" y="f33"/>
                  </a:cubicBezTo>
                  <a:cubicBezTo>
                    <a:pt x="f3" y="f20"/>
                    <a:pt x="f34" y="f35"/>
                    <a:pt x="f36" y="f37"/>
                  </a:cubicBezTo>
                  <a:cubicBezTo>
                    <a:pt x="f38" y="f12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4897;p66">
              <a:extLst>
                <a:ext uri="{FF2B5EF4-FFF2-40B4-BE49-F238E27FC236}">
                  <a16:creationId xmlns:a16="http://schemas.microsoft.com/office/drawing/2014/main" id="{2A412FE6-162F-4AE4-A3A9-4F0A1004DB42}"/>
                </a:ext>
              </a:extLst>
            </p:cNvPr>
            <p:cNvSpPr/>
            <p:nvPr/>
          </p:nvSpPr>
          <p:spPr>
            <a:xfrm rot="18074332">
              <a:off x="8577619" y="4436070"/>
              <a:ext cx="5550" cy="211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9"/>
                <a:gd name="f4" fmla="val 721"/>
                <a:gd name="f5" fmla="val 60"/>
                <a:gd name="f6" fmla="val 57"/>
                <a:gd name="f7" fmla="val 54"/>
                <a:gd name="f8" fmla="val 52"/>
                <a:gd name="f9" fmla="val 1"/>
                <a:gd name="f10" fmla="val 22"/>
                <a:gd name="f11" fmla="val 4"/>
                <a:gd name="f12" fmla="val 31"/>
                <a:gd name="f13" fmla="val 3"/>
                <a:gd name="f14" fmla="val 61"/>
                <a:gd name="f15" fmla="val 77"/>
                <a:gd name="f16" fmla="val 672"/>
                <a:gd name="f17" fmla="val 80"/>
                <a:gd name="f18" fmla="val 700"/>
                <a:gd name="f19" fmla="val 106"/>
                <a:gd name="f20" fmla="val 720"/>
                <a:gd name="f21" fmla="val 131"/>
                <a:gd name="f22" fmla="val 137"/>
                <a:gd name="f23" fmla="val 167"/>
                <a:gd name="f24" fmla="val 716"/>
                <a:gd name="f25" fmla="val 188"/>
                <a:gd name="f26" fmla="val 690"/>
                <a:gd name="f27" fmla="val 185"/>
                <a:gd name="f28" fmla="val 659"/>
                <a:gd name="f29" fmla="val 113"/>
                <a:gd name="f30" fmla="val 49"/>
                <a:gd name="f31" fmla="val 109"/>
                <a:gd name="f32" fmla="val 21"/>
                <a:gd name="f33" fmla="val 86"/>
                <a:gd name="f34" fmla="*/ f0 1 189"/>
                <a:gd name="f35" fmla="*/ f1 1 721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89"/>
                <a:gd name="f42" fmla="*/ f39 1 721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89" h="721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4898;p66">
              <a:extLst>
                <a:ext uri="{FF2B5EF4-FFF2-40B4-BE49-F238E27FC236}">
                  <a16:creationId xmlns:a16="http://schemas.microsoft.com/office/drawing/2014/main" id="{78593171-6BC7-456B-B216-C38A3BE0C164}"/>
                </a:ext>
              </a:extLst>
            </p:cNvPr>
            <p:cNvSpPr/>
            <p:nvPr/>
          </p:nvSpPr>
          <p:spPr>
            <a:xfrm rot="18074332">
              <a:off x="8558100" y="4448797"/>
              <a:ext cx="10981" cy="306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4"/>
                <a:gd name="f4" fmla="val 1043"/>
                <a:gd name="f5" fmla="val 59"/>
                <a:gd name="f6" fmla="val 56"/>
                <a:gd name="f7" fmla="val 52"/>
                <a:gd name="f8" fmla="val 48"/>
                <a:gd name="f9" fmla="val 1"/>
                <a:gd name="f10" fmla="val 17"/>
                <a:gd name="f11" fmla="val 5"/>
                <a:gd name="f12" fmla="val 34"/>
                <a:gd name="f13" fmla="val 6"/>
                <a:gd name="f14" fmla="val 65"/>
                <a:gd name="f15" fmla="val 68"/>
                <a:gd name="f16" fmla="val 381"/>
                <a:gd name="f17" fmla="val 155"/>
                <a:gd name="f18" fmla="val 699"/>
                <a:gd name="f19" fmla="val 259"/>
                <a:gd name="f20" fmla="val 1005"/>
                <a:gd name="f21" fmla="val 266"/>
                <a:gd name="f22" fmla="val 1028"/>
                <a:gd name="f23" fmla="val 288"/>
                <a:gd name="f24" fmla="val 1042"/>
                <a:gd name="f25" fmla="val 312"/>
                <a:gd name="f26" fmla="val 316"/>
                <a:gd name="f27" fmla="val 323"/>
                <a:gd name="f28" fmla="val 1041"/>
                <a:gd name="f29" fmla="val 329"/>
                <a:gd name="f30" fmla="val 1038"/>
                <a:gd name="f31" fmla="val 358"/>
                <a:gd name="f32" fmla="val 1029"/>
                <a:gd name="f33" fmla="val 373"/>
                <a:gd name="f34" fmla="val 998"/>
                <a:gd name="f35" fmla="val 363"/>
                <a:gd name="f36" fmla="val 970"/>
                <a:gd name="f37" fmla="val 666"/>
                <a:gd name="f38" fmla="val 177"/>
                <a:gd name="f39" fmla="val 354"/>
                <a:gd name="f40" fmla="val 113"/>
                <a:gd name="f41" fmla="val 44"/>
                <a:gd name="f42" fmla="val 108"/>
                <a:gd name="f43" fmla="val 84"/>
                <a:gd name="f44" fmla="*/ f0 1 374"/>
                <a:gd name="f45" fmla="*/ f1 1 104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74"/>
                <a:gd name="f52" fmla="*/ f49 1 104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74" h="1043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19" y="f37"/>
                    <a:pt x="f38" y="f39"/>
                    <a:pt x="f40" y="f41"/>
                  </a:cubicBezTo>
                  <a:cubicBezTo>
                    <a:pt x="f42" y="f10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4899;p66">
              <a:extLst>
                <a:ext uri="{FF2B5EF4-FFF2-40B4-BE49-F238E27FC236}">
                  <a16:creationId xmlns:a16="http://schemas.microsoft.com/office/drawing/2014/main" id="{79F43F07-BBCD-4766-9F5B-3C332E35B54E}"/>
                </a:ext>
              </a:extLst>
            </p:cNvPr>
            <p:cNvSpPr/>
            <p:nvPr/>
          </p:nvSpPr>
          <p:spPr>
            <a:xfrm rot="18074332">
              <a:off x="8449431" y="4501434"/>
              <a:ext cx="28163" cy="65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9"/>
                <a:gd name="f4" fmla="val 2228"/>
                <a:gd name="f5" fmla="val 61"/>
                <a:gd name="f6" fmla="val 57"/>
                <a:gd name="f7" fmla="val 53"/>
                <a:gd name="f8" fmla="val 1"/>
                <a:gd name="f9" fmla="val 49"/>
                <a:gd name="f10" fmla="val 20"/>
                <a:gd name="f11" fmla="val 9"/>
                <a:gd name="f12" fmla="val 37"/>
                <a:gd name="f13" fmla="val 8"/>
                <a:gd name="f14" fmla="val 68"/>
                <a:gd name="f15" fmla="val 178"/>
                <a:gd name="f16" fmla="val 819"/>
                <a:gd name="f17" fmla="val 462"/>
                <a:gd name="f18" fmla="val 1537"/>
                <a:gd name="f19" fmla="val 848"/>
                <a:gd name="f20" fmla="val 2200"/>
                <a:gd name="f21" fmla="val 859"/>
                <a:gd name="f22" fmla="val 2219"/>
                <a:gd name="f23" fmla="val 876"/>
                <a:gd name="f24" fmla="val 2227"/>
                <a:gd name="f25" fmla="val 896"/>
                <a:gd name="f26" fmla="val 908"/>
                <a:gd name="f27" fmla="val 916"/>
                <a:gd name="f28" fmla="val 2226"/>
                <a:gd name="f29" fmla="val 923"/>
                <a:gd name="f30" fmla="val 2220"/>
                <a:gd name="f31" fmla="val 949"/>
                <a:gd name="f32" fmla="val 2205"/>
                <a:gd name="f33" fmla="val 2172"/>
                <a:gd name="f34" fmla="val 942"/>
                <a:gd name="f35" fmla="val 2145"/>
                <a:gd name="f36" fmla="val 562"/>
                <a:gd name="f37" fmla="val 1490"/>
                <a:gd name="f38" fmla="val 284"/>
                <a:gd name="f39" fmla="val 782"/>
                <a:gd name="f40" fmla="val 114"/>
                <a:gd name="f41" fmla="val 43"/>
                <a:gd name="f42" fmla="val 108"/>
                <a:gd name="f43" fmla="val 18"/>
                <a:gd name="f44" fmla="val 86"/>
                <a:gd name="f45" fmla="*/ f0 1 959"/>
                <a:gd name="f46" fmla="*/ f1 1 222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959"/>
                <a:gd name="f53" fmla="*/ f50 1 222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959" h="2228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4900;p66">
              <a:extLst>
                <a:ext uri="{FF2B5EF4-FFF2-40B4-BE49-F238E27FC236}">
                  <a16:creationId xmlns:a16="http://schemas.microsoft.com/office/drawing/2014/main" id="{CE3A08AC-A333-46E3-B30D-9513D9C3E0FC}"/>
                </a:ext>
              </a:extLst>
            </p:cNvPr>
            <p:cNvSpPr/>
            <p:nvPr/>
          </p:nvSpPr>
          <p:spPr>
            <a:xfrm rot="18074332">
              <a:off x="8453887" y="4512498"/>
              <a:ext cx="8019" cy="190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3"/>
                <a:gd name="f4" fmla="val 648"/>
                <a:gd name="f5" fmla="val 61"/>
                <a:gd name="f6" fmla="val 57"/>
                <a:gd name="f7" fmla="val 52"/>
                <a:gd name="f8" fmla="val 1"/>
                <a:gd name="f9" fmla="val 47"/>
                <a:gd name="f10" fmla="val 2"/>
                <a:gd name="f11" fmla="val 19"/>
                <a:gd name="f12" fmla="val 12"/>
                <a:gd name="f13" fmla="val 42"/>
                <a:gd name="f14" fmla="val 9"/>
                <a:gd name="f15" fmla="val 71"/>
                <a:gd name="f16" fmla="val 158"/>
                <a:gd name="f17" fmla="val 606"/>
                <a:gd name="f18" fmla="val 165"/>
                <a:gd name="f19" fmla="val 632"/>
                <a:gd name="f20" fmla="val 190"/>
                <a:gd name="f21" fmla="val 212"/>
                <a:gd name="f22" fmla="val 215"/>
                <a:gd name="f23" fmla="val 221"/>
                <a:gd name="f24" fmla="val 227"/>
                <a:gd name="f25" fmla="val 643"/>
                <a:gd name="f26" fmla="val 255"/>
                <a:gd name="f27" fmla="val 635"/>
                <a:gd name="f28" fmla="val 272"/>
                <a:gd name="f29" fmla="val 605"/>
                <a:gd name="f30" fmla="val 264"/>
                <a:gd name="f31" fmla="val 576"/>
                <a:gd name="f32" fmla="val 114"/>
                <a:gd name="f33" fmla="val 40"/>
                <a:gd name="f34" fmla="val 107"/>
                <a:gd name="f35" fmla="val 17"/>
                <a:gd name="f36" fmla="val 85"/>
                <a:gd name="f37" fmla="*/ f0 1 273"/>
                <a:gd name="f38" fmla="*/ f1 1 64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73"/>
                <a:gd name="f45" fmla="*/ f42 1 64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73" h="6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4901;p66">
              <a:extLst>
                <a:ext uri="{FF2B5EF4-FFF2-40B4-BE49-F238E27FC236}">
                  <a16:creationId xmlns:a16="http://schemas.microsoft.com/office/drawing/2014/main" id="{5ABE5546-91D2-40F4-B6BA-0D46EFA08D46}"/>
                </a:ext>
              </a:extLst>
            </p:cNvPr>
            <p:cNvSpPr/>
            <p:nvPr/>
          </p:nvSpPr>
          <p:spPr>
            <a:xfrm rot="18074332">
              <a:off x="8685616" y="4635799"/>
              <a:ext cx="24524" cy="210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5"/>
                <a:gd name="f4" fmla="val 7170"/>
                <a:gd name="f5" fmla="val 61"/>
                <a:gd name="f6" fmla="val 1"/>
                <a:gd name="f7" fmla="val 56"/>
                <a:gd name="f8" fmla="val 50"/>
                <a:gd name="f9" fmla="val 2"/>
                <a:gd name="f10" fmla="val 44"/>
                <a:gd name="f11" fmla="val 3"/>
                <a:gd name="f12" fmla="val 16"/>
                <a:gd name="f13" fmla="val 12"/>
                <a:gd name="f14" fmla="val 45"/>
                <a:gd name="f15" fmla="val 9"/>
                <a:gd name="f16" fmla="val 73"/>
                <a:gd name="f17" fmla="val 724"/>
                <a:gd name="f18" fmla="val 2339"/>
                <a:gd name="f19" fmla="val 4832"/>
                <a:gd name="f20" fmla="val 7098"/>
                <a:gd name="f21" fmla="val 7130"/>
                <a:gd name="f22" fmla="val 7160"/>
                <a:gd name="f23" fmla="val 7168"/>
                <a:gd name="f24" fmla="val 7169"/>
                <a:gd name="f25" fmla="val 84"/>
                <a:gd name="f26" fmla="val 106"/>
                <a:gd name="f27" fmla="val 7155"/>
                <a:gd name="f28" fmla="val 114"/>
                <a:gd name="f29" fmla="val 7131"/>
                <a:gd name="f30" fmla="val 4845"/>
                <a:gd name="f31" fmla="val 2326"/>
                <a:gd name="f32" fmla="val 39"/>
                <a:gd name="f33" fmla="val 107"/>
                <a:gd name="f34" fmla="val 86"/>
                <a:gd name="f35" fmla="*/ f0 1 835"/>
                <a:gd name="f36" fmla="*/ f1 1 7170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835"/>
                <a:gd name="f43" fmla="*/ f40 1 7170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835" h="717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7" y="f19"/>
                    <a:pt x="f15" y="f20"/>
                  </a:cubicBezTo>
                  <a:cubicBezTo>
                    <a:pt x="f2" y="f21"/>
                    <a:pt x="f12" y="f22"/>
                    <a:pt x="f10" y="f23"/>
                  </a:cubicBezTo>
                  <a:cubicBezTo>
                    <a:pt x="f8" y="f24"/>
                    <a:pt x="f7" y="f24"/>
                    <a:pt x="f5" y="f24"/>
                  </a:cubicBezTo>
                  <a:cubicBezTo>
                    <a:pt x="f25" y="f24"/>
                    <a:pt x="f26" y="f27"/>
                    <a:pt x="f28" y="f29"/>
                  </a:cubicBezTo>
                  <a:cubicBezTo>
                    <a:pt x="f3" y="f30"/>
                    <a:pt x="f3" y="f31"/>
                    <a:pt x="f28" y="f32"/>
                  </a:cubicBezTo>
                  <a:cubicBezTo>
                    <a:pt x="f33" y="f12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4902;p66">
              <a:extLst>
                <a:ext uri="{FF2B5EF4-FFF2-40B4-BE49-F238E27FC236}">
                  <a16:creationId xmlns:a16="http://schemas.microsoft.com/office/drawing/2014/main" id="{9077A4C5-9F71-4C97-8DCF-21F34A619FCF}"/>
                </a:ext>
              </a:extLst>
            </p:cNvPr>
            <p:cNvSpPr/>
            <p:nvPr/>
          </p:nvSpPr>
          <p:spPr>
            <a:xfrm rot="18074332">
              <a:off x="8670829" y="4705298"/>
              <a:ext cx="7342" cy="808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"/>
                <a:gd name="f4" fmla="val 2752"/>
                <a:gd name="f5" fmla="val 63"/>
                <a:gd name="f6" fmla="val 60"/>
                <a:gd name="f7" fmla="val 56"/>
                <a:gd name="f8" fmla="val 1"/>
                <a:gd name="f9" fmla="val 53"/>
                <a:gd name="f10" fmla="val 22"/>
                <a:gd name="f11" fmla="val 5"/>
                <a:gd name="f12" fmla="val 32"/>
                <a:gd name="f13" fmla="val 6"/>
                <a:gd name="f14" fmla="val 62"/>
                <a:gd name="f15" fmla="val 136"/>
                <a:gd name="f16" fmla="val 933"/>
                <a:gd name="f17" fmla="val 138"/>
                <a:gd name="f18" fmla="val 1817"/>
                <a:gd name="f19" fmla="val 12"/>
                <a:gd name="f20" fmla="val 2688"/>
                <a:gd name="f21" fmla="val 2718"/>
                <a:gd name="f22" fmla="val 27"/>
                <a:gd name="f23" fmla="val 2747"/>
                <a:gd name="f24" fmla="val 57"/>
                <a:gd name="f25" fmla="val 2751"/>
                <a:gd name="f26" fmla="val 64"/>
                <a:gd name="f27" fmla="val 91"/>
                <a:gd name="f28" fmla="val 114"/>
                <a:gd name="f29" fmla="val 2731"/>
                <a:gd name="f30" fmla="val 120"/>
                <a:gd name="f31" fmla="val 2704"/>
                <a:gd name="f32" fmla="val 249"/>
                <a:gd name="f33" fmla="val 1821"/>
                <a:gd name="f34" fmla="val 248"/>
                <a:gd name="f35" fmla="val 928"/>
                <a:gd name="f36" fmla="val 47"/>
                <a:gd name="f37" fmla="val 110"/>
                <a:gd name="f38" fmla="val 20"/>
                <a:gd name="f39" fmla="val 90"/>
                <a:gd name="f40" fmla="*/ f0 1 250"/>
                <a:gd name="f41" fmla="*/ f1 1 2752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50"/>
                <a:gd name="f48" fmla="*/ f45 1 2752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50" h="275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3" y="f21"/>
                    <a:pt x="f22" y="f23"/>
                    <a:pt x="f24" y="f25"/>
                  </a:cubicBezTo>
                  <a:lnTo>
                    <a:pt x="f26" y="f25"/>
                  </a:ln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28" y="f36"/>
                  </a:cubicBezTo>
                  <a:cubicBezTo>
                    <a:pt x="f37" y="f38"/>
                    <a:pt x="f3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4903;p66">
              <a:extLst>
                <a:ext uri="{FF2B5EF4-FFF2-40B4-BE49-F238E27FC236}">
                  <a16:creationId xmlns:a16="http://schemas.microsoft.com/office/drawing/2014/main" id="{207C277B-635F-45CE-8E77-AF5AF381FE92}"/>
                </a:ext>
              </a:extLst>
            </p:cNvPr>
            <p:cNvSpPr/>
            <p:nvPr/>
          </p:nvSpPr>
          <p:spPr>
            <a:xfrm rot="18074332">
              <a:off x="8652817" y="4751225"/>
              <a:ext cx="4462" cy="220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"/>
                <a:gd name="f4" fmla="val 752"/>
                <a:gd name="f5" fmla="val 86"/>
                <a:gd name="f6" fmla="val 83"/>
                <a:gd name="f7" fmla="val 80"/>
                <a:gd name="f8" fmla="val 1"/>
                <a:gd name="f9" fmla="val 77"/>
                <a:gd name="f10" fmla="val 47"/>
                <a:gd name="f11" fmla="val 3"/>
                <a:gd name="f12" fmla="val 24"/>
                <a:gd name="f13" fmla="val 30"/>
                <a:gd name="f14" fmla="val 26"/>
                <a:gd name="f15" fmla="val 60"/>
                <a:gd name="f16" fmla="val 40"/>
                <a:gd name="f17" fmla="val 269"/>
                <a:gd name="f18" fmla="val 34"/>
                <a:gd name="f19" fmla="val 481"/>
                <a:gd name="f20" fmla="val 6"/>
                <a:gd name="f21" fmla="val 689"/>
                <a:gd name="f22" fmla="val 719"/>
                <a:gd name="f23" fmla="val 21"/>
                <a:gd name="f24" fmla="val 749"/>
                <a:gd name="f25" fmla="val 53"/>
                <a:gd name="f26" fmla="val 110"/>
                <a:gd name="f27" fmla="val 731"/>
                <a:gd name="f28" fmla="val 115"/>
                <a:gd name="f29" fmla="val 704"/>
                <a:gd name="f30" fmla="val 145"/>
                <a:gd name="f31" fmla="val 488"/>
                <a:gd name="f32" fmla="val 151"/>
                <a:gd name="f33" fmla="val 135"/>
                <a:gd name="f34" fmla="val 134"/>
                <a:gd name="f35" fmla="val 111"/>
                <a:gd name="f36" fmla="*/ f0 1 152"/>
                <a:gd name="f37" fmla="*/ f1 1 75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52"/>
                <a:gd name="f44" fmla="*/ f41 1 75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52" h="75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" y="f22"/>
                    <a:pt x="f23" y="f24"/>
                    <a:pt x="f25" y="f4"/>
                  </a:cubicBezTo>
                  <a:lnTo>
                    <a:pt x="f15" y="f4"/>
                  </a:lnTo>
                  <a:cubicBezTo>
                    <a:pt x="f5" y="f4"/>
                    <a:pt x="f26" y="f27"/>
                    <a:pt x="f28" y="f29"/>
                  </a:cubicBezTo>
                  <a:cubicBezTo>
                    <a:pt x="f30" y="f31"/>
                    <a:pt x="f32" y="f17"/>
                    <a:pt x="f33" y="f25"/>
                  </a:cubicBezTo>
                  <a:cubicBezTo>
                    <a:pt x="f34" y="f1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4904;p66">
              <a:extLst>
                <a:ext uri="{FF2B5EF4-FFF2-40B4-BE49-F238E27FC236}">
                  <a16:creationId xmlns:a16="http://schemas.microsoft.com/office/drawing/2014/main" id="{6364D874-6014-46CE-A5DB-3B7DEB4264E9}"/>
                </a:ext>
              </a:extLst>
            </p:cNvPr>
            <p:cNvSpPr/>
            <p:nvPr/>
          </p:nvSpPr>
          <p:spPr>
            <a:xfrm rot="18074332">
              <a:off x="8532041" y="4709916"/>
              <a:ext cx="7196" cy="610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5"/>
                <a:gd name="f4" fmla="val 2079"/>
                <a:gd name="f5" fmla="val 53"/>
                <a:gd name="f6" fmla="val 1"/>
                <a:gd name="f7" fmla="val 23"/>
                <a:gd name="f8" fmla="val 2"/>
                <a:gd name="f9" fmla="val 29"/>
                <a:gd name="f10" fmla="val 59"/>
                <a:gd name="f11" fmla="val 132"/>
                <a:gd name="f12" fmla="val 2027"/>
                <a:gd name="f13" fmla="val 134"/>
                <a:gd name="f14" fmla="val 2056"/>
                <a:gd name="f15" fmla="val 159"/>
                <a:gd name="f16" fmla="val 2078"/>
                <a:gd name="f17" fmla="val 187"/>
                <a:gd name="f18" fmla="val 191"/>
                <a:gd name="f19" fmla="val 221"/>
                <a:gd name="f20" fmla="val 2076"/>
                <a:gd name="f21" fmla="val 244"/>
                <a:gd name="f22" fmla="val 2050"/>
                <a:gd name="f23" fmla="val 243"/>
                <a:gd name="f24" fmla="val 2020"/>
                <a:gd name="f25" fmla="val 113"/>
                <a:gd name="f26" fmla="val 52"/>
                <a:gd name="f27" fmla="val 110"/>
                <a:gd name="f28" fmla="val 86"/>
                <a:gd name="f29" fmla="val 58"/>
                <a:gd name="f30" fmla="*/ f0 1 245"/>
                <a:gd name="f31" fmla="*/ f1 1 207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245"/>
                <a:gd name="f38" fmla="*/ f35 1 207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245" h="2079">
                  <a:moveTo>
                    <a:pt x="f5" y="f6"/>
                  </a:moveTo>
                  <a:cubicBezTo>
                    <a:pt x="f7" y="f8"/>
                    <a:pt x="f6" y="f9"/>
                    <a:pt x="f8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lnTo>
                    <a:pt x="f18" y="f16"/>
                  </a:lnTo>
                  <a:cubicBezTo>
                    <a:pt x="f19" y="f20"/>
                    <a:pt x="f21" y="f22"/>
                    <a:pt x="f23" y="f24"/>
                  </a:cubicBezTo>
                  <a:lnTo>
                    <a:pt x="f25" y="f26"/>
                  </a:lnTo>
                  <a:cubicBezTo>
                    <a:pt x="f27" y="f7"/>
                    <a:pt x="f28" y="f6"/>
                    <a:pt x="f29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4905;p66">
              <a:extLst>
                <a:ext uri="{FF2B5EF4-FFF2-40B4-BE49-F238E27FC236}">
                  <a16:creationId xmlns:a16="http://schemas.microsoft.com/office/drawing/2014/main" id="{5F539498-E052-4A72-82F5-DADA660B9C42}"/>
                </a:ext>
              </a:extLst>
            </p:cNvPr>
            <p:cNvSpPr/>
            <p:nvPr/>
          </p:nvSpPr>
          <p:spPr>
            <a:xfrm rot="18074332">
              <a:off x="8467219" y="4695502"/>
              <a:ext cx="3374" cy="167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"/>
                <a:gd name="f4" fmla="val 569"/>
                <a:gd name="f5" fmla="val 61"/>
                <a:gd name="f6" fmla="val 60"/>
                <a:gd name="f7" fmla="val 59"/>
                <a:gd name="f8" fmla="val 29"/>
                <a:gd name="f9" fmla="val 4"/>
                <a:gd name="f10" fmla="val 26"/>
                <a:gd name="f11" fmla="val 56"/>
                <a:gd name="f12" fmla="val 513"/>
                <a:gd name="f13" fmla="val 544"/>
                <a:gd name="f14" fmla="val 24"/>
                <a:gd name="f15" fmla="val 566"/>
                <a:gd name="f16" fmla="val 86"/>
                <a:gd name="f17" fmla="val 111"/>
                <a:gd name="f18" fmla="val 114"/>
                <a:gd name="f19" fmla="val 27"/>
                <a:gd name="f20" fmla="val 87"/>
                <a:gd name="f21" fmla="*/ f0 1 115"/>
                <a:gd name="f22" fmla="*/ f1 1 569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5"/>
                <a:gd name="f29" fmla="*/ f26 1 569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5" h="569">
                  <a:moveTo>
                    <a:pt x="f5" y="f2"/>
                  </a:moveTo>
                  <a:cubicBezTo>
                    <a:pt x="f6" y="f2"/>
                    <a:pt x="f7" y="f2"/>
                    <a:pt x="f7" y="f2"/>
                  </a:cubicBezTo>
                  <a:cubicBezTo>
                    <a:pt x="f8" y="f2"/>
                    <a:pt x="f9" y="f10"/>
                    <a:pt x="f9" y="f11"/>
                  </a:cubicBezTo>
                  <a:lnTo>
                    <a:pt x="f2" y="f12"/>
                  </a:lnTo>
                  <a:cubicBezTo>
                    <a:pt x="f2" y="f13"/>
                    <a:pt x="f14" y="f15"/>
                    <a:pt x="f11" y="f4"/>
                  </a:cubicBezTo>
                  <a:cubicBezTo>
                    <a:pt x="f16" y="f4"/>
                    <a:pt x="f17" y="f13"/>
                    <a:pt x="f17" y="f12"/>
                  </a:cubicBezTo>
                  <a:lnTo>
                    <a:pt x="f18" y="f11"/>
                  </a:ln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0" name="Google Shape;4906;p66">
            <a:extLst>
              <a:ext uri="{FF2B5EF4-FFF2-40B4-BE49-F238E27FC236}">
                <a16:creationId xmlns:a16="http://schemas.microsoft.com/office/drawing/2014/main" id="{6530A89C-47B1-4444-A83F-16EA2E3B4DA7}"/>
              </a:ext>
            </a:extLst>
          </p:cNvPr>
          <p:cNvGrpSpPr/>
          <p:nvPr/>
        </p:nvGrpSpPr>
        <p:grpSpPr>
          <a:xfrm>
            <a:off x="528605" y="4672547"/>
            <a:ext cx="383252" cy="360045"/>
            <a:chOff x="528605" y="4672547"/>
            <a:chExt cx="383252" cy="360045"/>
          </a:xfrm>
        </p:grpSpPr>
        <p:sp>
          <p:nvSpPr>
            <p:cNvPr id="51" name="Google Shape;4907;p66">
              <a:extLst>
                <a:ext uri="{FF2B5EF4-FFF2-40B4-BE49-F238E27FC236}">
                  <a16:creationId xmlns:a16="http://schemas.microsoft.com/office/drawing/2014/main" id="{8F32A193-36CC-4DA4-88A1-5B644D0DE7DE}"/>
                </a:ext>
              </a:extLst>
            </p:cNvPr>
            <p:cNvSpPr/>
            <p:nvPr/>
          </p:nvSpPr>
          <p:spPr>
            <a:xfrm>
              <a:off x="528605" y="4672547"/>
              <a:ext cx="383252" cy="360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049"/>
                <a:gd name="f4" fmla="val 12259"/>
                <a:gd name="f5" fmla="val 2686"/>
                <a:gd name="f6" fmla="val 1555"/>
                <a:gd name="f7" fmla="val 577"/>
                <a:gd name="f8" fmla="val 843"/>
                <a:gd name="f9" fmla="val 412"/>
                <a:gd name="f10" fmla="val 1954"/>
                <a:gd name="f11" fmla="val 365"/>
                <a:gd name="f12" fmla="val 2257"/>
                <a:gd name="f13" fmla="val 5051"/>
                <a:gd name="f14" fmla="val 1615"/>
                <a:gd name="f15" fmla="val 9065"/>
                <a:gd name="f16" fmla="val 2465"/>
                <a:gd name="f17" fmla="val 11184"/>
                <a:gd name="f18" fmla="val 3682"/>
                <a:gd name="f19" fmla="val 5225"/>
                <a:gd name="f20" fmla="val 5282"/>
                <a:gd name="f21" fmla="val 5339"/>
                <a:gd name="f22" fmla="val 5384"/>
                <a:gd name="f23" fmla="val 12257"/>
                <a:gd name="f24" fmla="val 7258"/>
                <a:gd name="f25" fmla="val 12158"/>
                <a:gd name="f26" fmla="val 8398"/>
                <a:gd name="f27" fmla="val 10449"/>
                <a:gd name="f28" fmla="val 9078"/>
                <a:gd name="f29" fmla="val 8707"/>
                <a:gd name="f30" fmla="val 10745"/>
                <a:gd name="f31" fmla="val 7999"/>
                <a:gd name="f32" fmla="val 13048"/>
                <a:gd name="f33" fmla="val 6689"/>
                <a:gd name="f34" fmla="val 12726"/>
                <a:gd name="f35" fmla="val 4355"/>
                <a:gd name="f36" fmla="val 12399"/>
                <a:gd name="f37" fmla="val 1968"/>
                <a:gd name="f38" fmla="val 9607"/>
                <a:gd name="f39" fmla="val 1107"/>
                <a:gd name="f40" fmla="val 6922"/>
                <a:gd name="f41" fmla="val 580"/>
                <a:gd name="f42" fmla="val 5027"/>
                <a:gd name="f43" fmla="val 207"/>
                <a:gd name="f44" fmla="val 3162"/>
                <a:gd name="f45" fmla="val 34"/>
                <a:gd name="f46" fmla="val 2901"/>
                <a:gd name="f47" fmla="val 11"/>
                <a:gd name="f48" fmla="val 2799"/>
                <a:gd name="f49" fmla="*/ f0 1 13049"/>
                <a:gd name="f50" fmla="*/ f1 1 1225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3049"/>
                <a:gd name="f57" fmla="*/ f54 1 1225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3049" h="12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4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lnTo>
                    <a:pt x="f48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4908;p66">
              <a:extLst>
                <a:ext uri="{FF2B5EF4-FFF2-40B4-BE49-F238E27FC236}">
                  <a16:creationId xmlns:a16="http://schemas.microsoft.com/office/drawing/2014/main" id="{D330F97B-F0F6-4666-9471-C076392D9F9C}"/>
                </a:ext>
              </a:extLst>
            </p:cNvPr>
            <p:cNvSpPr/>
            <p:nvPr/>
          </p:nvSpPr>
          <p:spPr>
            <a:xfrm>
              <a:off x="607874" y="4741922"/>
              <a:ext cx="226798" cy="2215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2"/>
                <a:gd name="f4" fmla="val 7543"/>
                <a:gd name="f5" fmla="val 184"/>
                <a:gd name="f6" fmla="val 1089"/>
                <a:gd name="f7" fmla="val 242"/>
                <a:gd name="f8" fmla="val 1344"/>
                <a:gd name="f9" fmla="val 319"/>
                <a:gd name="f10" fmla="val 1593"/>
                <a:gd name="f11" fmla="val 410"/>
                <a:gd name="f12" fmla="val 1835"/>
                <a:gd name="f13" fmla="val 315"/>
                <a:gd name="f14" fmla="val 1594"/>
                <a:gd name="f15" fmla="val 241"/>
                <a:gd name="f16" fmla="val 5453"/>
                <a:gd name="f17" fmla="val 3733"/>
                <a:gd name="f18" fmla="val 5319"/>
                <a:gd name="f19" fmla="val 3776"/>
                <a:gd name="f20" fmla="val 5184"/>
                <a:gd name="f21" fmla="val 3812"/>
                <a:gd name="f22" fmla="val 5043"/>
                <a:gd name="f23" fmla="val 3837"/>
                <a:gd name="f24" fmla="val 5182"/>
                <a:gd name="f25" fmla="val 3810"/>
                <a:gd name="f26" fmla="val 5318"/>
                <a:gd name="f27" fmla="val 3775"/>
                <a:gd name="f28" fmla="val 98"/>
                <a:gd name="f29" fmla="val 91"/>
                <a:gd name="f30" fmla="val 85"/>
                <a:gd name="f31" fmla="val 2"/>
                <a:gd name="f32" fmla="val 80"/>
                <a:gd name="f33" fmla="val 6"/>
                <a:gd name="f34" fmla="val 73"/>
                <a:gd name="f35" fmla="val 8"/>
                <a:gd name="f36" fmla="val 67"/>
                <a:gd name="f37" fmla="val 12"/>
                <a:gd name="f38" fmla="val 63"/>
                <a:gd name="f39" fmla="val 15"/>
                <a:gd name="f40" fmla="val 60"/>
                <a:gd name="f41" fmla="val 16"/>
                <a:gd name="f42" fmla="val 50"/>
                <a:gd name="f43" fmla="val 28"/>
                <a:gd name="f44" fmla="val 47"/>
                <a:gd name="f45" fmla="val 41"/>
                <a:gd name="f46" fmla="val 56"/>
                <a:gd name="f47" fmla="val 405"/>
                <a:gd name="f48" fmla="val 108"/>
                <a:gd name="f49" fmla="val 748"/>
                <a:gd name="f50" fmla="val 150"/>
                <a:gd name="f51" fmla="val 952"/>
                <a:gd name="f52" fmla="val 125"/>
                <a:gd name="f53" fmla="val 810"/>
                <a:gd name="f54" fmla="val 104"/>
                <a:gd name="f55" fmla="val 664"/>
                <a:gd name="f56" fmla="val 100"/>
                <a:gd name="f57" fmla="val 639"/>
                <a:gd name="f58" fmla="val 76"/>
                <a:gd name="f59" fmla="val 620"/>
                <a:gd name="f60" fmla="val 48"/>
                <a:gd name="f61" fmla="val 36"/>
                <a:gd name="f62" fmla="val 622"/>
                <a:gd name="f63" fmla="val 23"/>
                <a:gd name="f64" fmla="val 629"/>
                <a:gd name="f65" fmla="val 14"/>
                <a:gd name="f66" fmla="val 647"/>
                <a:gd name="f67" fmla="val 660"/>
                <a:gd name="f68" fmla="val 674"/>
                <a:gd name="f69" fmla="val 885"/>
                <a:gd name="f70" fmla="val 7"/>
                <a:gd name="f71" fmla="val 1151"/>
                <a:gd name="f72" fmla="val 30"/>
                <a:gd name="f73" fmla="val 1466"/>
                <a:gd name="f74" fmla="val 111"/>
                <a:gd name="f75" fmla="val 2483"/>
                <a:gd name="f76" fmla="val 367"/>
                <a:gd name="f77" fmla="val 4002"/>
                <a:gd name="f78" fmla="val 1097"/>
                <a:gd name="f79" fmla="val 5824"/>
                <a:gd name="f80" fmla="val 1551"/>
                <a:gd name="f81" fmla="val 6948"/>
                <a:gd name="f82" fmla="val 2044"/>
                <a:gd name="f83" fmla="val 7542"/>
                <a:gd name="f84" fmla="val 2528"/>
                <a:gd name="f85" fmla="val 2539"/>
                <a:gd name="f86" fmla="val 2550"/>
                <a:gd name="f87" fmla="val 2561"/>
                <a:gd name="f88" fmla="val 7541"/>
                <a:gd name="f89" fmla="val 2774"/>
                <a:gd name="f90" fmla="val 7531"/>
                <a:gd name="f91" fmla="val 2995"/>
                <a:gd name="f92" fmla="val 7408"/>
                <a:gd name="f93" fmla="val 3217"/>
                <a:gd name="f94" fmla="val 7173"/>
                <a:gd name="f95" fmla="val 3633"/>
                <a:gd name="f96" fmla="val 6734"/>
                <a:gd name="f97" fmla="val 3996"/>
                <a:gd name="f98" fmla="val 5966"/>
                <a:gd name="f99" fmla="val 4241"/>
                <a:gd name="f100" fmla="val 5325"/>
                <a:gd name="f101" fmla="val 4244"/>
                <a:gd name="f102" fmla="val 5317"/>
                <a:gd name="f103" fmla="val 4245"/>
                <a:gd name="f104" fmla="val 5311"/>
                <a:gd name="f105" fmla="val 4250"/>
                <a:gd name="f106" fmla="val 5304"/>
                <a:gd name="f107" fmla="val 4264"/>
                <a:gd name="f108" fmla="val 5264"/>
                <a:gd name="f109" fmla="val 4278"/>
                <a:gd name="f110" fmla="val 5227"/>
                <a:gd name="f111" fmla="val 4292"/>
                <a:gd name="f112" fmla="val 5192"/>
                <a:gd name="f113" fmla="val 4308"/>
                <a:gd name="f114" fmla="val 5155"/>
                <a:gd name="f115" fmla="val 4319"/>
                <a:gd name="f116" fmla="val 5120"/>
                <a:gd name="f117" fmla="val 4327"/>
                <a:gd name="f118" fmla="val 5096"/>
                <a:gd name="f119" fmla="val 4332"/>
                <a:gd name="f120" fmla="val 5079"/>
                <a:gd name="f121" fmla="val 4337"/>
                <a:gd name="f122" fmla="val 5065"/>
                <a:gd name="f123" fmla="val 4342"/>
                <a:gd name="f124" fmla="val 5055"/>
                <a:gd name="f125" fmla="val 4345"/>
                <a:gd name="f126" fmla="val 5046"/>
                <a:gd name="f127" fmla="val 4344"/>
                <a:gd name="f128" fmla="val 5041"/>
                <a:gd name="f129" fmla="val 4346"/>
                <a:gd name="f130" fmla="val 5036"/>
                <a:gd name="f131" fmla="val 5034"/>
                <a:gd name="f132" fmla="val 4408"/>
                <a:gd name="f133" fmla="val 4861"/>
                <a:gd name="f134" fmla="val 4456"/>
                <a:gd name="f135" fmla="val 4702"/>
                <a:gd name="f136" fmla="val 4493"/>
                <a:gd name="f137" fmla="val 4576"/>
                <a:gd name="f138" fmla="val 4497"/>
                <a:gd name="f139" fmla="val 4566"/>
                <a:gd name="f140" fmla="val 4500"/>
                <a:gd name="f141" fmla="val 4559"/>
                <a:gd name="f142" fmla="val 4506"/>
                <a:gd name="f143" fmla="val 4552"/>
                <a:gd name="f144" fmla="val 4509"/>
                <a:gd name="f145" fmla="val 4548"/>
                <a:gd name="f146" fmla="val 4519"/>
                <a:gd name="f147" fmla="val 4544"/>
                <a:gd name="f148" fmla="val 4526"/>
                <a:gd name="f149" fmla="val 4541"/>
                <a:gd name="f150" fmla="val 5392"/>
                <a:gd name="f151" fmla="val 4218"/>
                <a:gd name="f152" fmla="val 6085"/>
                <a:gd name="f153" fmla="val 3901"/>
                <a:gd name="f154" fmla="val 6598"/>
                <a:gd name="f155" fmla="val 3598"/>
                <a:gd name="f156" fmla="val 6944"/>
                <a:gd name="f157" fmla="val 3392"/>
                <a:gd name="f158" fmla="val 7212"/>
                <a:gd name="f159" fmla="val 3192"/>
                <a:gd name="f160" fmla="val 7394"/>
                <a:gd name="f161" fmla="val 2998"/>
                <a:gd name="f162" fmla="val 7622"/>
                <a:gd name="f163" fmla="val 2758"/>
                <a:gd name="f164" fmla="val 2526"/>
                <a:gd name="f165" fmla="val 7693"/>
                <a:gd name="f166" fmla="val 2309"/>
                <a:gd name="f167" fmla="val 7470"/>
                <a:gd name="f168" fmla="val 681"/>
                <a:gd name="f169" fmla="val 179"/>
                <a:gd name="f170" fmla="val 105"/>
                <a:gd name="f171" fmla="val 1"/>
                <a:gd name="f172" fmla="val 103"/>
                <a:gd name="f173" fmla="*/ f0 1 7722"/>
                <a:gd name="f174" fmla="*/ f1 1 7543"/>
                <a:gd name="f175" fmla="val f2"/>
                <a:gd name="f176" fmla="val f3"/>
                <a:gd name="f177" fmla="val f4"/>
                <a:gd name="f178" fmla="+- f177 0 f175"/>
                <a:gd name="f179" fmla="+- f176 0 f175"/>
                <a:gd name="f180" fmla="*/ f179 1 7722"/>
                <a:gd name="f181" fmla="*/ f178 1 7543"/>
                <a:gd name="f182" fmla="*/ f175 1 f180"/>
                <a:gd name="f183" fmla="*/ f176 1 f180"/>
                <a:gd name="f184" fmla="*/ f175 1 f181"/>
                <a:gd name="f185" fmla="*/ f177 1 f181"/>
                <a:gd name="f186" fmla="*/ f182 f173 1"/>
                <a:gd name="f187" fmla="*/ f183 f173 1"/>
                <a:gd name="f188" fmla="*/ f185 f174 1"/>
                <a:gd name="f189" fmla="*/ f184 f1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6" t="f189" r="f187" b="f188"/>
              <a:pathLst>
                <a:path w="7722" h="754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2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4" y="f46"/>
                  </a:cubicBezTo>
                  <a:cubicBezTo>
                    <a:pt x="f40" y="f47"/>
                    <a:pt x="f48" y="f49"/>
                    <a:pt x="f5" y="f6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57"/>
                  </a:cubicBezTo>
                  <a:cubicBezTo>
                    <a:pt x="f33" y="f66"/>
                    <a:pt x="f2" y="f67"/>
                    <a:pt x="f2" y="f68"/>
                  </a:cubicBezTo>
                  <a:cubicBezTo>
                    <a:pt x="f2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3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1"/>
                  </a:ln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3" y="f164"/>
                    <a:pt x="f165" y="f166"/>
                  </a:cubicBezTo>
                  <a:cubicBezTo>
                    <a:pt x="f167" y="f168"/>
                    <a:pt x="f169" y="f35"/>
                    <a:pt x="f170" y="f171"/>
                  </a:cubicBezTo>
                  <a:cubicBezTo>
                    <a:pt x="f172" y="f2"/>
                    <a:pt x="f56" y="f2"/>
                    <a:pt x="f28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4909;p66">
              <a:extLst>
                <a:ext uri="{FF2B5EF4-FFF2-40B4-BE49-F238E27FC236}">
                  <a16:creationId xmlns:a16="http://schemas.microsoft.com/office/drawing/2014/main" id="{A4CBF9D5-BB86-4D90-A197-5A50F63FA263}"/>
                </a:ext>
              </a:extLst>
            </p:cNvPr>
            <p:cNvSpPr/>
            <p:nvPr/>
          </p:nvSpPr>
          <p:spPr>
            <a:xfrm>
              <a:off x="594076" y="4736930"/>
              <a:ext cx="247500" cy="2313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27"/>
                <a:gd name="f4" fmla="val 7876"/>
                <a:gd name="f5" fmla="val 554"/>
                <a:gd name="f6" fmla="val 229"/>
                <a:gd name="f7" fmla="val 2693"/>
                <a:gd name="f8" fmla="val 421"/>
                <a:gd name="f9" fmla="val 7925"/>
                <a:gd name="f10" fmla="val 1168"/>
                <a:gd name="f11" fmla="val 8108"/>
                <a:gd name="f12" fmla="val 2491"/>
                <a:gd name="f13" fmla="val 8167"/>
                <a:gd name="f14" fmla="val 2922"/>
                <a:gd name="f15" fmla="val 7670"/>
                <a:gd name="f16" fmla="val 3651"/>
                <a:gd name="f17" fmla="val 4975"/>
                <a:gd name="f18" fmla="val 4660"/>
                <a:gd name="f19" fmla="val 4940"/>
                <a:gd name="f20" fmla="val 4672"/>
                <a:gd name="f21" fmla="val 4915"/>
                <a:gd name="f22" fmla="val 4699"/>
                <a:gd name="f23" fmla="val 4906"/>
                <a:gd name="f24" fmla="val 4734"/>
                <a:gd name="f25" fmla="val 4678"/>
                <a:gd name="f26" fmla="val 5530"/>
                <a:gd name="f27" fmla="val 3901"/>
                <a:gd name="f28" fmla="val 7607"/>
                <a:gd name="f29" fmla="val 3026"/>
                <a:gd name="f30" fmla="val 7654"/>
                <a:gd name="f31" fmla="val 2998"/>
                <a:gd name="f32" fmla="val 2541"/>
                <a:gd name="f33" fmla="val 2065"/>
                <a:gd name="f34" fmla="val 7075"/>
                <a:gd name="f35" fmla="val 1622"/>
                <a:gd name="f36" fmla="val 5974"/>
                <a:gd name="f37" fmla="val 392"/>
                <a:gd name="f38" fmla="val 2912"/>
                <a:gd name="f39" fmla="val 507"/>
                <a:gd name="f40" fmla="val 718"/>
                <a:gd name="f41" fmla="val 457"/>
                <a:gd name="f42" fmla="val 1"/>
                <a:gd name="f43" fmla="val 404"/>
                <a:gd name="f44" fmla="val 357"/>
                <a:gd name="f45" fmla="val 40"/>
                <a:gd name="f46" fmla="val 349"/>
                <a:gd name="f47" fmla="val 94"/>
                <a:gd name="f48" fmla="val 333"/>
                <a:gd name="f49" fmla="val 192"/>
                <a:gd name="f50" fmla="val 2528"/>
                <a:gd name="f51" fmla="val 1419"/>
                <a:gd name="f52" fmla="val 6057"/>
                <a:gd name="f53" fmla="val 1913"/>
                <a:gd name="f54" fmla="val 7278"/>
                <a:gd name="f55" fmla="val 2428"/>
                <a:gd name="f56" fmla="val 7875"/>
                <a:gd name="f57" fmla="val 2996"/>
                <a:gd name="f58" fmla="val 3011"/>
                <a:gd name="f59" fmla="val 3025"/>
                <a:gd name="f60" fmla="val 3039"/>
                <a:gd name="f61" fmla="val 7874"/>
                <a:gd name="f62" fmla="val 4173"/>
                <a:gd name="f63" fmla="val 7813"/>
                <a:gd name="f64" fmla="val 4977"/>
                <a:gd name="f65" fmla="val 5262"/>
                <a:gd name="f66" fmla="val 5101"/>
                <a:gd name="f67" fmla="val 4846"/>
                <a:gd name="f68" fmla="val 7373"/>
                <a:gd name="f69" fmla="val 3989"/>
                <a:gd name="f70" fmla="val 3210"/>
                <a:gd name="f71" fmla="val 8324"/>
                <a:gd name="f72" fmla="val 2461"/>
                <a:gd name="f73" fmla="val 8219"/>
                <a:gd name="f74" fmla="val 1693"/>
                <a:gd name="f75" fmla="val 6856"/>
                <a:gd name="f76" fmla="val 1045"/>
                <a:gd name="f77" fmla="val 4268"/>
                <a:gd name="f78" fmla="val 538"/>
                <a:gd name="f79" fmla="val 2376"/>
                <a:gd name="f80" fmla="val 165"/>
                <a:gd name="f81" fmla="val 486"/>
                <a:gd name="f82" fmla="val 4"/>
                <a:gd name="f83" fmla="val 466"/>
                <a:gd name="f84" fmla="val 463"/>
                <a:gd name="f85" fmla="val 460"/>
                <a:gd name="f86" fmla="*/ f0 1 8427"/>
                <a:gd name="f87" fmla="*/ f1 1 7876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8427"/>
                <a:gd name="f94" fmla="*/ f91 1 7876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8427" h="7876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5" y="f6"/>
                  </a:cubicBezTo>
                  <a:close/>
                  <a:moveTo>
                    <a:pt x="f41" y="f42"/>
                  </a:moveTo>
                  <a:cubicBezTo>
                    <a:pt x="f43" y="f42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6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42"/>
                  </a:cubicBezTo>
                  <a:cubicBezTo>
                    <a:pt x="f84" y="f42"/>
                    <a:pt x="f85" y="f42"/>
                    <a:pt x="f41" y="f4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4910;p66">
              <a:extLst>
                <a:ext uri="{FF2B5EF4-FFF2-40B4-BE49-F238E27FC236}">
                  <a16:creationId xmlns:a16="http://schemas.microsoft.com/office/drawing/2014/main" id="{09F9BFDD-65F3-49C2-841B-A47AFD721F8E}"/>
                </a:ext>
              </a:extLst>
            </p:cNvPr>
            <p:cNvSpPr/>
            <p:nvPr/>
          </p:nvSpPr>
          <p:spPr>
            <a:xfrm>
              <a:off x="655368" y="4839516"/>
              <a:ext cx="67784" cy="34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8"/>
                <a:gd name="f4" fmla="val 1163"/>
                <a:gd name="f5" fmla="val 65"/>
                <a:gd name="f6" fmla="val 1"/>
                <a:gd name="f7" fmla="val 47"/>
                <a:gd name="f8" fmla="val 30"/>
                <a:gd name="f9" fmla="val 9"/>
                <a:gd name="f10" fmla="val 19"/>
                <a:gd name="f11" fmla="val 24"/>
                <a:gd name="f12" fmla="val 50"/>
                <a:gd name="f13" fmla="val 8"/>
                <a:gd name="f14" fmla="val 83"/>
                <a:gd name="f15" fmla="val 34"/>
                <a:gd name="f16" fmla="val 101"/>
                <a:gd name="f17" fmla="val 676"/>
                <a:gd name="f18" fmla="val 543"/>
                <a:gd name="f19" fmla="val 1404"/>
                <a:gd name="f20" fmla="val 1043"/>
                <a:gd name="f21" fmla="val 2241"/>
                <a:gd name="f22" fmla="val 1162"/>
                <a:gd name="f23" fmla="val 2248"/>
                <a:gd name="f24" fmla="val 2275"/>
                <a:gd name="f25" fmla="val 2298"/>
                <a:gd name="f26" fmla="val 1142"/>
                <a:gd name="f27" fmla="val 2304"/>
                <a:gd name="f28" fmla="val 1115"/>
                <a:gd name="f29" fmla="val 1085"/>
                <a:gd name="f30" fmla="val 2287"/>
                <a:gd name="f31" fmla="val 1057"/>
                <a:gd name="f32" fmla="val 2257"/>
                <a:gd name="f33" fmla="val 1054"/>
                <a:gd name="f34" fmla="val 1445"/>
                <a:gd name="f35" fmla="val 937"/>
                <a:gd name="f36" fmla="val 727"/>
                <a:gd name="f37" fmla="val 444"/>
                <a:gd name="f38" fmla="val 96"/>
                <a:gd name="f39" fmla="val 10"/>
                <a:gd name="f40" fmla="val 87"/>
                <a:gd name="f41" fmla="val 4"/>
                <a:gd name="f42" fmla="val 76"/>
                <a:gd name="f43" fmla="*/ f0 1 2308"/>
                <a:gd name="f44" fmla="*/ f1 1 116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2308"/>
                <a:gd name="f51" fmla="*/ f48 1 116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2308" h="116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4911;p66">
              <a:extLst>
                <a:ext uri="{FF2B5EF4-FFF2-40B4-BE49-F238E27FC236}">
                  <a16:creationId xmlns:a16="http://schemas.microsoft.com/office/drawing/2014/main" id="{315BB5B0-FC82-4023-9E52-B56AA20D6A8F}"/>
                </a:ext>
              </a:extLst>
            </p:cNvPr>
            <p:cNvSpPr/>
            <p:nvPr/>
          </p:nvSpPr>
          <p:spPr>
            <a:xfrm>
              <a:off x="681099" y="4838904"/>
              <a:ext cx="88751" cy="190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22"/>
                <a:gd name="f4" fmla="val 650"/>
                <a:gd name="f5" fmla="val 64"/>
                <a:gd name="f6" fmla="val 46"/>
                <a:gd name="f7" fmla="val 28"/>
                <a:gd name="f8" fmla="val 9"/>
                <a:gd name="f9" fmla="val 18"/>
                <a:gd name="f10" fmla="val 24"/>
                <a:gd name="f11" fmla="val 1"/>
                <a:gd name="f12" fmla="val 51"/>
                <a:gd name="f13" fmla="val 8"/>
                <a:gd name="f14" fmla="val 85"/>
                <a:gd name="f15" fmla="val 33"/>
                <a:gd name="f16" fmla="val 101"/>
                <a:gd name="f17" fmla="val 585"/>
                <a:gd name="f18" fmla="val 460"/>
                <a:gd name="f19" fmla="val 1254"/>
                <a:gd name="f20" fmla="val 649"/>
                <a:gd name="f21" fmla="val 1920"/>
                <a:gd name="f22" fmla="val 2279"/>
                <a:gd name="f23" fmla="val 2640"/>
                <a:gd name="f24" fmla="val 594"/>
                <a:gd name="f25" fmla="val 2979"/>
                <a:gd name="f26" fmla="val 480"/>
                <a:gd name="f27" fmla="val 3008"/>
                <a:gd name="f28" fmla="val 471"/>
                <a:gd name="f29" fmla="val 3021"/>
                <a:gd name="f30" fmla="val 438"/>
                <a:gd name="f31" fmla="val 3013"/>
                <a:gd name="f32" fmla="val 410"/>
                <a:gd name="f33" fmla="val 3006"/>
                <a:gd name="f34" fmla="val 388"/>
                <a:gd name="f35" fmla="val 2985"/>
                <a:gd name="f36" fmla="val 374"/>
                <a:gd name="f37" fmla="val 2962"/>
                <a:gd name="f38" fmla="val 2956"/>
                <a:gd name="f39" fmla="val 2949"/>
                <a:gd name="f40" fmla="val 375"/>
                <a:gd name="f41" fmla="val 2943"/>
                <a:gd name="f42" fmla="val 377"/>
                <a:gd name="f43" fmla="val 2616"/>
                <a:gd name="f44" fmla="val 486"/>
                <a:gd name="f45" fmla="val 2270"/>
                <a:gd name="f46" fmla="val 539"/>
                <a:gd name="f47" fmla="val 1922"/>
                <a:gd name="f48" fmla="val 1278"/>
                <a:gd name="f49" fmla="val 629"/>
                <a:gd name="f50" fmla="val 357"/>
                <a:gd name="f51" fmla="val 93"/>
                <a:gd name="f52" fmla="val 3"/>
                <a:gd name="f53" fmla="val 74"/>
                <a:gd name="f54" fmla="*/ f0 1 3022"/>
                <a:gd name="f55" fmla="*/ f1 1 650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3022"/>
                <a:gd name="f62" fmla="*/ f59 1 650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3022" h="65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13"/>
                  </a:cubicBezTo>
                  <a:cubicBezTo>
                    <a:pt x="f14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4912;p66">
              <a:extLst>
                <a:ext uri="{FF2B5EF4-FFF2-40B4-BE49-F238E27FC236}">
                  <a16:creationId xmlns:a16="http://schemas.microsoft.com/office/drawing/2014/main" id="{4BCAB83C-C333-49FE-AC37-13ADB1EBBBE5}"/>
                </a:ext>
              </a:extLst>
            </p:cNvPr>
            <p:cNvSpPr/>
            <p:nvPr/>
          </p:nvSpPr>
          <p:spPr>
            <a:xfrm>
              <a:off x="703237" y="4831561"/>
              <a:ext cx="20793" cy="743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08"/>
                <a:gd name="f5" fmla="val 253"/>
                <a:gd name="f6" fmla="val 63"/>
                <a:gd name="f7" fmla="val 40"/>
                <a:gd name="f8" fmla="val 19"/>
                <a:gd name="f9" fmla="val 14"/>
                <a:gd name="f10" fmla="val 11"/>
                <a:gd name="f11" fmla="val 36"/>
                <a:gd name="f12" fmla="val 65"/>
                <a:gd name="f13" fmla="val 96"/>
                <a:gd name="f14" fmla="val 43"/>
                <a:gd name="f15" fmla="val 107"/>
                <a:gd name="f16" fmla="val 236"/>
                <a:gd name="f17" fmla="val 439"/>
                <a:gd name="f18" fmla="val 228"/>
                <a:gd name="f19" fmla="val 642"/>
                <a:gd name="f20" fmla="val 649"/>
                <a:gd name="f21" fmla="val 678"/>
                <a:gd name="f22" fmla="val 702"/>
                <a:gd name="f23" fmla="val 231"/>
                <a:gd name="f24" fmla="val 705"/>
                <a:gd name="f25" fmla="val 203"/>
                <a:gd name="f26" fmla="val 173"/>
                <a:gd name="f27" fmla="val 688"/>
                <a:gd name="f28" fmla="val 146"/>
                <a:gd name="f29" fmla="val 657"/>
                <a:gd name="f30" fmla="val 143"/>
                <a:gd name="f31" fmla="val 461"/>
                <a:gd name="f32" fmla="val 119"/>
                <a:gd name="f33" fmla="val 266"/>
                <a:gd name="f34" fmla="val 73"/>
                <a:gd name="f35" fmla="val 83"/>
                <a:gd name="f36" fmla="val 3"/>
                <a:gd name="f37" fmla="val 76"/>
                <a:gd name="f38" fmla="val 1"/>
                <a:gd name="f39" fmla="val 70"/>
                <a:gd name="f40" fmla="*/ f1 1 708"/>
                <a:gd name="f41" fmla="*/ f2 1 253"/>
                <a:gd name="f42" fmla="val f3"/>
                <a:gd name="f43" fmla="val f4"/>
                <a:gd name="f44" fmla="val f5"/>
                <a:gd name="f45" fmla="+- f44 0 f42"/>
                <a:gd name="f46" fmla="+- f43 0 f42"/>
                <a:gd name="f47" fmla="*/ f46 1 708"/>
                <a:gd name="f48" fmla="*/ f45 1 253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08" h="25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3" y="f12"/>
                    <a:pt x="f9" y="f13"/>
                    <a:pt x="f14" y="f15"/>
                  </a:cubicBezTo>
                  <a:cubicBezTo>
                    <a:pt x="f16" y="f0"/>
                    <a:pt x="f17" y="f18"/>
                    <a:pt x="f19" y="f5"/>
                  </a:cubicBezTo>
                  <a:lnTo>
                    <a:pt x="f20" y="f5"/>
                  </a:lnTo>
                  <a:cubicBezTo>
                    <a:pt x="f21" y="f5"/>
                    <a:pt x="f22" y="f23"/>
                    <a:pt x="f24" y="f25"/>
                  </a:cubicBezTo>
                  <a:cubicBezTo>
                    <a:pt x="f4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4913;p66">
              <a:extLst>
                <a:ext uri="{FF2B5EF4-FFF2-40B4-BE49-F238E27FC236}">
                  <a16:creationId xmlns:a16="http://schemas.microsoft.com/office/drawing/2014/main" id="{624E6C09-6537-4EF8-9918-F6299C0D2D34}"/>
                </a:ext>
              </a:extLst>
            </p:cNvPr>
            <p:cNvSpPr/>
            <p:nvPr/>
          </p:nvSpPr>
          <p:spPr>
            <a:xfrm>
              <a:off x="607527" y="4738923"/>
              <a:ext cx="26846" cy="844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"/>
                <a:gd name="f4" fmla="val 2875"/>
                <a:gd name="f5" fmla="val 55"/>
                <a:gd name="f6" fmla="val 25"/>
                <a:gd name="f7" fmla="val 1"/>
                <a:gd name="f8" fmla="val 24"/>
                <a:gd name="f9" fmla="val 54"/>
                <a:gd name="f10" fmla="val 21"/>
                <a:gd name="f11" fmla="val 1037"/>
                <a:gd name="f12" fmla="val 298"/>
                <a:gd name="f13" fmla="val 2004"/>
                <a:gd name="f14" fmla="val 802"/>
                <a:gd name="f15" fmla="val 2848"/>
                <a:gd name="f16" fmla="val 811"/>
                <a:gd name="f17" fmla="val 2865"/>
                <a:gd name="f18" fmla="val 831"/>
                <a:gd name="f19" fmla="val 2874"/>
                <a:gd name="f20" fmla="val 849"/>
                <a:gd name="f21" fmla="val 859"/>
                <a:gd name="f22" fmla="val 868"/>
                <a:gd name="f23" fmla="val 2871"/>
                <a:gd name="f24" fmla="val 878"/>
                <a:gd name="f25" fmla="val 2867"/>
                <a:gd name="f26" fmla="val 904"/>
                <a:gd name="f27" fmla="val 2851"/>
                <a:gd name="f28" fmla="val 2820"/>
                <a:gd name="f29" fmla="val 896"/>
                <a:gd name="f30" fmla="val 2793"/>
                <a:gd name="f31" fmla="val 402"/>
                <a:gd name="f32" fmla="val 1965"/>
                <a:gd name="f33" fmla="val 130"/>
                <a:gd name="f34" fmla="val 1018"/>
                <a:gd name="f35" fmla="val 110"/>
                <a:gd name="f36" fmla="val 53"/>
                <a:gd name="f37" fmla="val 23"/>
                <a:gd name="f38" fmla="val 90"/>
                <a:gd name="f39" fmla="val 2"/>
                <a:gd name="f40" fmla="*/ f0 1 914"/>
                <a:gd name="f41" fmla="*/ f1 1 2875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4"/>
                <a:gd name="f48" fmla="*/ f45 1 287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4" h="287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37"/>
                    <a:pt x="f38" y="f39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4914;p66">
              <a:extLst>
                <a:ext uri="{FF2B5EF4-FFF2-40B4-BE49-F238E27FC236}">
                  <a16:creationId xmlns:a16="http://schemas.microsoft.com/office/drawing/2014/main" id="{9E37F310-DBCA-4644-B6C0-9C8A81DAE46F}"/>
                </a:ext>
              </a:extLst>
            </p:cNvPr>
            <p:cNvSpPr/>
            <p:nvPr/>
          </p:nvSpPr>
          <p:spPr>
            <a:xfrm>
              <a:off x="638306" y="4829028"/>
              <a:ext cx="7223" cy="6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6"/>
                <a:gd name="f4" fmla="val 225"/>
                <a:gd name="f5" fmla="val 61"/>
                <a:gd name="f6" fmla="val 47"/>
                <a:gd name="f7" fmla="val 33"/>
                <a:gd name="f8" fmla="val 6"/>
                <a:gd name="f9" fmla="val 21"/>
                <a:gd name="f10" fmla="val 17"/>
                <a:gd name="f11" fmla="val 1"/>
                <a:gd name="f12" fmla="val 40"/>
                <a:gd name="f13" fmla="val 2"/>
                <a:gd name="f14" fmla="val 74"/>
                <a:gd name="f15" fmla="val 24"/>
                <a:gd name="f16" fmla="val 95"/>
                <a:gd name="f17" fmla="val 146"/>
                <a:gd name="f18" fmla="val 210"/>
                <a:gd name="f19" fmla="val 157"/>
                <a:gd name="f20" fmla="val 219"/>
                <a:gd name="f21" fmla="val 169"/>
                <a:gd name="f22" fmla="val 183"/>
                <a:gd name="f23" fmla="val 197"/>
                <a:gd name="f24" fmla="val 212"/>
                <a:gd name="f25" fmla="val 224"/>
                <a:gd name="f26" fmla="val 209"/>
                <a:gd name="f27" fmla="val 186"/>
                <a:gd name="f28" fmla="val 244"/>
                <a:gd name="f29" fmla="val 152"/>
                <a:gd name="f30" fmla="val 223"/>
                <a:gd name="f31" fmla="val 131"/>
                <a:gd name="f32" fmla="val 99"/>
                <a:gd name="f33" fmla="val 15"/>
                <a:gd name="f34" fmla="val 88"/>
                <a:gd name="f35" fmla="val 5"/>
                <a:gd name="f36" fmla="val 75"/>
                <a:gd name="f37" fmla="*/ f0 1 246"/>
                <a:gd name="f38" fmla="*/ f1 1 22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46"/>
                <a:gd name="f45" fmla="*/ f42 1 22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46" h="22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4915;p66">
              <a:extLst>
                <a:ext uri="{FF2B5EF4-FFF2-40B4-BE49-F238E27FC236}">
                  <a16:creationId xmlns:a16="http://schemas.microsoft.com/office/drawing/2014/main" id="{8076EDED-D446-4858-AF43-F2C02DC4D4E9}"/>
                </a:ext>
              </a:extLst>
            </p:cNvPr>
            <p:cNvSpPr/>
            <p:nvPr/>
          </p:nvSpPr>
          <p:spPr>
            <a:xfrm>
              <a:off x="699424" y="4764920"/>
              <a:ext cx="77980" cy="18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5"/>
                <a:gd name="f4" fmla="val 644"/>
                <a:gd name="f5" fmla="val 59"/>
                <a:gd name="f6" fmla="val 1"/>
                <a:gd name="f7" fmla="val 32"/>
                <a:gd name="f8" fmla="val 12"/>
                <a:gd name="f9" fmla="val 19"/>
                <a:gd name="f10" fmla="val 6"/>
                <a:gd name="f11" fmla="val 45"/>
                <a:gd name="f12" fmla="val 74"/>
                <a:gd name="f13" fmla="val 18"/>
                <a:gd name="f14" fmla="val 105"/>
                <a:gd name="f15" fmla="val 49"/>
                <a:gd name="f16" fmla="val 109"/>
                <a:gd name="f17" fmla="val 2584"/>
                <a:gd name="f18" fmla="val 642"/>
                <a:gd name="f19" fmla="val 2587"/>
                <a:gd name="f20" fmla="val 643"/>
                <a:gd name="f21" fmla="val 2591"/>
                <a:gd name="f22" fmla="val 2594"/>
                <a:gd name="f23" fmla="val 2619"/>
                <a:gd name="f24" fmla="val 2642"/>
                <a:gd name="f25" fmla="val 626"/>
                <a:gd name="f26" fmla="val 2649"/>
                <a:gd name="f27" fmla="val 599"/>
                <a:gd name="f28" fmla="val 571"/>
                <a:gd name="f29" fmla="val 2637"/>
                <a:gd name="f30" fmla="val 541"/>
                <a:gd name="f31" fmla="val 2607"/>
                <a:gd name="f32" fmla="val 535"/>
                <a:gd name="f33" fmla="val 72"/>
                <a:gd name="f34" fmla="val 2"/>
                <a:gd name="f35" fmla="val 67"/>
                <a:gd name="f36" fmla="val 63"/>
                <a:gd name="f37" fmla="*/ f0 1 2655"/>
                <a:gd name="f38" fmla="*/ f1 1 644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655"/>
                <a:gd name="f45" fmla="*/ f42 1 644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655" h="6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6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4916;p66">
              <a:extLst>
                <a:ext uri="{FF2B5EF4-FFF2-40B4-BE49-F238E27FC236}">
                  <a16:creationId xmlns:a16="http://schemas.microsoft.com/office/drawing/2014/main" id="{9C2164AE-3EB7-40CE-B825-CF25A6CB0592}"/>
                </a:ext>
              </a:extLst>
            </p:cNvPr>
            <p:cNvSpPr/>
            <p:nvPr/>
          </p:nvSpPr>
          <p:spPr>
            <a:xfrm>
              <a:off x="674690" y="4758784"/>
              <a:ext cx="9692" cy="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0"/>
                <a:gd name="f4" fmla="val 159"/>
                <a:gd name="f5" fmla="val 69"/>
                <a:gd name="f6" fmla="val 64"/>
                <a:gd name="f7" fmla="val 59"/>
                <a:gd name="f8" fmla="val 53"/>
                <a:gd name="f9" fmla="val 1"/>
                <a:gd name="f10" fmla="val 24"/>
                <a:gd name="f11" fmla="val 25"/>
                <a:gd name="f12" fmla="val 55"/>
                <a:gd name="f13" fmla="val 83"/>
                <a:gd name="f14" fmla="val 109"/>
                <a:gd name="f15" fmla="val 115"/>
                <a:gd name="f16" fmla="val 110"/>
                <a:gd name="f17" fmla="val 186"/>
                <a:gd name="f18" fmla="val 125"/>
                <a:gd name="f19" fmla="val 243"/>
                <a:gd name="f20" fmla="val 153"/>
                <a:gd name="f21" fmla="val 250"/>
                <a:gd name="f22" fmla="val 157"/>
                <a:gd name="f23" fmla="val 259"/>
                <a:gd name="f24" fmla="val 267"/>
                <a:gd name="f25" fmla="val 288"/>
                <a:gd name="f26" fmla="val 307"/>
                <a:gd name="f27" fmla="val 147"/>
                <a:gd name="f28" fmla="val 316"/>
                <a:gd name="f29" fmla="val 129"/>
                <a:gd name="f30" fmla="val 102"/>
                <a:gd name="f31" fmla="val 318"/>
                <a:gd name="f32" fmla="val 293"/>
                <a:gd name="f33" fmla="val 222"/>
                <a:gd name="f34" fmla="val 20"/>
                <a:gd name="f35" fmla="val 146"/>
                <a:gd name="f36" fmla="*/ f0 1 330"/>
                <a:gd name="f37" fmla="*/ f1 1 15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30"/>
                <a:gd name="f44" fmla="*/ f41 1 15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30" h="1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9"/>
                    <a:pt x="f9" y="f11"/>
                    <a:pt x="f9" y="f12"/>
                  </a:cubicBezTo>
                  <a:cubicBezTo>
                    <a:pt x="f9" y="f13"/>
                    <a:pt x="f11" y="f14"/>
                    <a:pt x="f12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5"/>
                    <a:pt x="f32" y="f1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4917;p66">
              <a:extLst>
                <a:ext uri="{FF2B5EF4-FFF2-40B4-BE49-F238E27FC236}">
                  <a16:creationId xmlns:a16="http://schemas.microsoft.com/office/drawing/2014/main" id="{0B32376C-0F20-4A07-B0D3-37D406CD99BB}"/>
                </a:ext>
              </a:extLst>
            </p:cNvPr>
            <p:cNvSpPr/>
            <p:nvPr/>
          </p:nvSpPr>
          <p:spPr>
            <a:xfrm>
              <a:off x="715133" y="4779779"/>
              <a:ext cx="14511" cy="537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94"/>
                <a:gd name="f5" fmla="val 183"/>
                <a:gd name="f6" fmla="val 60"/>
                <a:gd name="f7" fmla="val 36"/>
                <a:gd name="f8" fmla="val 13"/>
                <a:gd name="f9" fmla="val 19"/>
                <a:gd name="f10" fmla="val 8"/>
                <a:gd name="f11" fmla="val 45"/>
                <a:gd name="f12" fmla="val 1"/>
                <a:gd name="f13" fmla="val 76"/>
                <a:gd name="f14" fmla="val 21"/>
                <a:gd name="f15" fmla="val 104"/>
                <a:gd name="f16" fmla="val 51"/>
                <a:gd name="f17" fmla="val 109"/>
                <a:gd name="f18" fmla="val 422"/>
                <a:gd name="f19" fmla="val 427"/>
                <a:gd name="f20" fmla="val 430"/>
                <a:gd name="f21" fmla="val 434"/>
                <a:gd name="f22" fmla="val 461"/>
                <a:gd name="f23" fmla="val 484"/>
                <a:gd name="f24" fmla="val 164"/>
                <a:gd name="f25" fmla="val 487"/>
                <a:gd name="f26" fmla="val 137"/>
                <a:gd name="f27" fmla="val 107"/>
                <a:gd name="f28" fmla="val 475"/>
                <a:gd name="f29" fmla="val 79"/>
                <a:gd name="f30" fmla="val 444"/>
                <a:gd name="f31" fmla="val 73"/>
                <a:gd name="f32" fmla="val 72"/>
                <a:gd name="f33" fmla="val 2"/>
                <a:gd name="f34" fmla="val 68"/>
                <a:gd name="f35" fmla="val 64"/>
                <a:gd name="f36" fmla="*/ f1 1 494"/>
                <a:gd name="f37" fmla="*/ f2 1 183"/>
                <a:gd name="f38" fmla="val f3"/>
                <a:gd name="f39" fmla="val f4"/>
                <a:gd name="f40" fmla="val f5"/>
                <a:gd name="f41" fmla="+- f40 0 f38"/>
                <a:gd name="f42" fmla="+- f39 0 f38"/>
                <a:gd name="f43" fmla="*/ f42 1 494"/>
                <a:gd name="f44" fmla="*/ f41 1 18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4" h="18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0"/>
                  </a:lnTo>
                  <a:cubicBezTo>
                    <a:pt x="f19" y="f5"/>
                    <a:pt x="f20" y="f5"/>
                    <a:pt x="f21" y="f5"/>
                  </a:cubicBezTo>
                  <a:cubicBezTo>
                    <a:pt x="f22" y="f5"/>
                    <a:pt x="f23" y="f24"/>
                    <a:pt x="f25" y="f26"/>
                  </a:cubicBezTo>
                  <a:cubicBezTo>
                    <a:pt x="f4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12"/>
                    <a:pt x="f35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4918;p66">
              <a:extLst>
                <a:ext uri="{FF2B5EF4-FFF2-40B4-BE49-F238E27FC236}">
                  <a16:creationId xmlns:a16="http://schemas.microsoft.com/office/drawing/2014/main" id="{942F81A9-D2AC-406B-BB31-D554306FAB17}"/>
                </a:ext>
              </a:extLst>
            </p:cNvPr>
            <p:cNvSpPr/>
            <p:nvPr/>
          </p:nvSpPr>
          <p:spPr>
            <a:xfrm>
              <a:off x="662446" y="4926604"/>
              <a:ext cx="28520" cy="254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867"/>
                <a:gd name="f5" fmla="val 65"/>
                <a:gd name="f6" fmla="val 1"/>
                <a:gd name="f7" fmla="val 57"/>
                <a:gd name="f8" fmla="val 49"/>
                <a:gd name="f9" fmla="val 2"/>
                <a:gd name="f10" fmla="val 42"/>
                <a:gd name="f11" fmla="val 6"/>
                <a:gd name="f12" fmla="val 13"/>
                <a:gd name="f13" fmla="val 19"/>
                <a:gd name="f14" fmla="val 50"/>
                <a:gd name="f15" fmla="val 78"/>
                <a:gd name="f16" fmla="val 95"/>
                <a:gd name="f17" fmla="val 262"/>
                <a:gd name="f18" fmla="val 193"/>
                <a:gd name="f19" fmla="val 452"/>
                <a:gd name="f20" fmla="val 341"/>
                <a:gd name="f21" fmla="val 605"/>
                <a:gd name="f22" fmla="val 500"/>
                <a:gd name="f23" fmla="val 771"/>
                <a:gd name="f24" fmla="val 704"/>
                <a:gd name="f25" fmla="val 866"/>
                <a:gd name="f26" fmla="val 898"/>
                <a:gd name="f27" fmla="val 903"/>
                <a:gd name="f28" fmla="val 908"/>
                <a:gd name="f29" fmla="val 918"/>
                <a:gd name="f30" fmla="val 863"/>
                <a:gd name="f31" fmla="val 948"/>
                <a:gd name="f32" fmla="val 862"/>
                <a:gd name="f33" fmla="val 970"/>
                <a:gd name="f34" fmla="val 836"/>
                <a:gd name="f35" fmla="val 806"/>
                <a:gd name="f36" fmla="val 969"/>
                <a:gd name="f37" fmla="val 776"/>
                <a:gd name="f38" fmla="val 946"/>
                <a:gd name="f39" fmla="val 754"/>
                <a:gd name="f40" fmla="val 916"/>
                <a:gd name="f41" fmla="val 914"/>
                <a:gd name="f42" fmla="val 753"/>
                <a:gd name="f43" fmla="val 912"/>
                <a:gd name="f44" fmla="val 752"/>
                <a:gd name="f45" fmla="val 911"/>
                <a:gd name="f46" fmla="val 907"/>
                <a:gd name="f47" fmla="val 899"/>
                <a:gd name="f48" fmla="val 734"/>
                <a:gd name="f49" fmla="val 562"/>
                <a:gd name="f50" fmla="val 671"/>
                <a:gd name="f51" fmla="val 421"/>
                <a:gd name="f52" fmla="val 527"/>
                <a:gd name="f53" fmla="val 284"/>
                <a:gd name="f54" fmla="val 385"/>
                <a:gd name="f55" fmla="val 205"/>
                <a:gd name="f56" fmla="val 114"/>
                <a:gd name="f57" fmla="val 32"/>
                <a:gd name="f58" fmla="val 105"/>
                <a:gd name="f59" fmla="val 86"/>
                <a:gd name="f60" fmla="*/ f0 1 971"/>
                <a:gd name="f61" fmla="*/ f1 1 867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971"/>
                <a:gd name="f68" fmla="*/ f65 1 867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971" h="8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2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27" y="f39"/>
                    <a:pt x="f47" y="f39"/>
                  </a:cubicBezTo>
                  <a:cubicBezTo>
                    <a:pt x="f48" y="f39"/>
                    <a:pt x="f49" y="f50"/>
                    <a:pt x="f51" y="f52"/>
                  </a:cubicBezTo>
                  <a:cubicBezTo>
                    <a:pt x="f53" y="f54"/>
                    <a:pt x="f18" y="f55"/>
                    <a:pt x="f56" y="f57"/>
                  </a:cubicBezTo>
                  <a:cubicBezTo>
                    <a:pt x="f58" y="f12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3" name="Google Shape;4919;p66">
              <a:extLst>
                <a:ext uri="{FF2B5EF4-FFF2-40B4-BE49-F238E27FC236}">
                  <a16:creationId xmlns:a16="http://schemas.microsoft.com/office/drawing/2014/main" id="{D4AEFACA-C61F-4E7F-8844-08DD14298688}"/>
                </a:ext>
              </a:extLst>
            </p:cNvPr>
            <p:cNvSpPr/>
            <p:nvPr/>
          </p:nvSpPr>
          <p:spPr>
            <a:xfrm>
              <a:off x="677222" y="4928652"/>
              <a:ext cx="9189" cy="8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291"/>
                <a:gd name="f5" fmla="val 61"/>
                <a:gd name="f6" fmla="val 46"/>
                <a:gd name="f7" fmla="val 32"/>
                <a:gd name="f8" fmla="val 6"/>
                <a:gd name="f9" fmla="val 20"/>
                <a:gd name="f10" fmla="val 17"/>
                <a:gd name="f11" fmla="val 40"/>
                <a:gd name="f12" fmla="val 2"/>
                <a:gd name="f13" fmla="val 74"/>
                <a:gd name="f14" fmla="val 23"/>
                <a:gd name="f15" fmla="val 95"/>
                <a:gd name="f16" fmla="val 214"/>
                <a:gd name="f17" fmla="val 276"/>
                <a:gd name="f18" fmla="val 224"/>
                <a:gd name="f19" fmla="val 285"/>
                <a:gd name="f20" fmla="val 237"/>
                <a:gd name="f21" fmla="val 290"/>
                <a:gd name="f22" fmla="val 251"/>
                <a:gd name="f23" fmla="val 265"/>
                <a:gd name="f24" fmla="val 279"/>
                <a:gd name="f25" fmla="val 292"/>
                <a:gd name="f26" fmla="val 273"/>
                <a:gd name="f27" fmla="val 312"/>
                <a:gd name="f28" fmla="val 311"/>
                <a:gd name="f29" fmla="val 216"/>
                <a:gd name="f30" fmla="val 289"/>
                <a:gd name="f31" fmla="val 195"/>
                <a:gd name="f32" fmla="val 99"/>
                <a:gd name="f33" fmla="val 16"/>
                <a:gd name="f34" fmla="val 87"/>
                <a:gd name="f35" fmla="val 5"/>
                <a:gd name="f36" fmla="*/ f0 1 313"/>
                <a:gd name="f37" fmla="*/ f1 1 29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13"/>
                <a:gd name="f44" fmla="*/ f41 1 29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13" h="2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cubicBezTo>
                    <a:pt x="f27" y="f22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65" name="Google Shape;6229;p73">
            <a:extLst>
              <a:ext uri="{FF2B5EF4-FFF2-40B4-BE49-F238E27FC236}">
                <a16:creationId xmlns:a16="http://schemas.microsoft.com/office/drawing/2014/main" id="{524AE9EF-E8B6-4BFC-9AAA-39B2DC7B8352}"/>
              </a:ext>
            </a:extLst>
          </p:cNvPr>
          <p:cNvSpPr txBox="1"/>
          <p:nvPr/>
        </p:nvSpPr>
        <p:spPr>
          <a:xfrm rot="344">
            <a:off x="548027" y="3447251"/>
            <a:ext cx="2631899" cy="130613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You can replace the image on the screen with your own work. Just right-click on it and select </a:t>
            </a:r>
            <a:r>
              <a:rPr lang="en-US" sz="1400" b="1" i="0" u="none" strike="noStrike" kern="0" cap="none" spc="0" baseline="0">
                <a:solidFill>
                  <a:srgbClr val="A20E4A"/>
                </a:solidFill>
                <a:uFillTx/>
                <a:latin typeface="Nunito"/>
                <a:ea typeface="Nunito"/>
                <a:cs typeface="Nunito"/>
              </a:rPr>
              <a:t>“Replace image”</a:t>
            </a:r>
          </a:p>
        </p:txBody>
      </p:sp>
      <p:sp>
        <p:nvSpPr>
          <p:cNvPr id="66" name="Google Shape;6229;p73">
            <a:extLst>
              <a:ext uri="{FF2B5EF4-FFF2-40B4-BE49-F238E27FC236}">
                <a16:creationId xmlns:a16="http://schemas.microsoft.com/office/drawing/2014/main" id="{56860BFB-EBD1-454A-B34C-D4912080466A}"/>
              </a:ext>
            </a:extLst>
          </p:cNvPr>
          <p:cNvSpPr txBox="1"/>
          <p:nvPr/>
        </p:nvSpPr>
        <p:spPr>
          <a:xfrm rot="344">
            <a:off x="6125090" y="3517093"/>
            <a:ext cx="2631899" cy="130613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You can replace the image on the screen with your own work. Just right-click on it and select </a:t>
            </a:r>
            <a:r>
              <a:rPr lang="en-US" sz="1400" b="1" i="0" u="none" strike="noStrike" kern="0" cap="none" spc="0" baseline="0">
                <a:solidFill>
                  <a:srgbClr val="A20E4A"/>
                </a:solidFill>
                <a:uFillTx/>
                <a:latin typeface="Nunito"/>
                <a:ea typeface="Nunito"/>
                <a:cs typeface="Nunito"/>
              </a:rPr>
              <a:t>“Replace image”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5D401EA3-DD59-0306-30EF-9A77D3E483F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14613" y="1504950"/>
            <a:ext cx="3848101" cy="2517775"/>
            <a:chOff x="1647" y="948"/>
            <a:chExt cx="2424" cy="1586"/>
          </a:xfrm>
        </p:grpSpPr>
        <p:grpSp>
          <p:nvGrpSpPr>
            <p:cNvPr id="69" name="Group 205">
              <a:extLst>
                <a:ext uri="{FF2B5EF4-FFF2-40B4-BE49-F238E27FC236}">
                  <a16:creationId xmlns:a16="http://schemas.microsoft.com/office/drawing/2014/main" id="{B20C1F6C-C8B0-A384-43AB-2176748090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47" y="948"/>
              <a:ext cx="2424" cy="1586"/>
              <a:chOff x="1647" y="948"/>
              <a:chExt cx="2424" cy="1586"/>
            </a:xfrm>
          </p:grpSpPr>
          <p:sp>
            <p:nvSpPr>
              <p:cNvPr id="159" name="Freeform 5">
                <a:extLst>
                  <a:ext uri="{FF2B5EF4-FFF2-40B4-BE49-F238E27FC236}">
                    <a16:creationId xmlns:a16="http://schemas.microsoft.com/office/drawing/2014/main" id="{B4E5306E-C213-C238-68E6-0C10FF781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953"/>
                <a:ext cx="697" cy="704"/>
              </a:xfrm>
              <a:custGeom>
                <a:avLst/>
                <a:gdLst>
                  <a:gd name="T0" fmla="*/ 196 w 291"/>
                  <a:gd name="T1" fmla="*/ 280 h 294"/>
                  <a:gd name="T2" fmla="*/ 157 w 291"/>
                  <a:gd name="T3" fmla="*/ 290 h 294"/>
                  <a:gd name="T4" fmla="*/ 51 w 291"/>
                  <a:gd name="T5" fmla="*/ 257 h 294"/>
                  <a:gd name="T6" fmla="*/ 35 w 291"/>
                  <a:gd name="T7" fmla="*/ 242 h 294"/>
                  <a:gd name="T8" fmla="*/ 0 w 291"/>
                  <a:gd name="T9" fmla="*/ 157 h 294"/>
                  <a:gd name="T10" fmla="*/ 0 w 291"/>
                  <a:gd name="T11" fmla="*/ 137 h 294"/>
                  <a:gd name="T12" fmla="*/ 29 w 291"/>
                  <a:gd name="T13" fmla="*/ 61 h 294"/>
                  <a:gd name="T14" fmla="*/ 122 w 291"/>
                  <a:gd name="T15" fmla="*/ 5 h 294"/>
                  <a:gd name="T16" fmla="*/ 219 w 291"/>
                  <a:gd name="T17" fmla="*/ 25 h 294"/>
                  <a:gd name="T18" fmla="*/ 285 w 291"/>
                  <a:gd name="T19" fmla="*/ 128 h 294"/>
                  <a:gd name="T20" fmla="*/ 257 w 291"/>
                  <a:gd name="T21" fmla="*/ 235 h 294"/>
                  <a:gd name="T22" fmla="*/ 251 w 291"/>
                  <a:gd name="T23" fmla="*/ 243 h 294"/>
                  <a:gd name="T24" fmla="*/ 237 w 291"/>
                  <a:gd name="T25" fmla="*/ 256 h 294"/>
                  <a:gd name="T26" fmla="*/ 236 w 291"/>
                  <a:gd name="T27" fmla="*/ 256 h 294"/>
                  <a:gd name="T28" fmla="*/ 233 w 291"/>
                  <a:gd name="T29" fmla="*/ 254 h 294"/>
                  <a:gd name="T30" fmla="*/ 239 w 291"/>
                  <a:gd name="T31" fmla="*/ 248 h 294"/>
                  <a:gd name="T32" fmla="*/ 266 w 291"/>
                  <a:gd name="T33" fmla="*/ 212 h 294"/>
                  <a:gd name="T34" fmla="*/ 269 w 291"/>
                  <a:gd name="T35" fmla="*/ 208 h 294"/>
                  <a:gd name="T36" fmla="*/ 278 w 291"/>
                  <a:gd name="T37" fmla="*/ 180 h 294"/>
                  <a:gd name="T38" fmla="*/ 282 w 291"/>
                  <a:gd name="T39" fmla="*/ 154 h 294"/>
                  <a:gd name="T40" fmla="*/ 274 w 291"/>
                  <a:gd name="T41" fmla="*/ 100 h 294"/>
                  <a:gd name="T42" fmla="*/ 235 w 291"/>
                  <a:gd name="T43" fmla="*/ 43 h 294"/>
                  <a:gd name="T44" fmla="*/ 163 w 291"/>
                  <a:gd name="T45" fmla="*/ 9 h 294"/>
                  <a:gd name="T46" fmla="*/ 84 w 291"/>
                  <a:gd name="T47" fmla="*/ 21 h 294"/>
                  <a:gd name="T48" fmla="*/ 46 w 291"/>
                  <a:gd name="T49" fmla="*/ 47 h 294"/>
                  <a:gd name="T50" fmla="*/ 10 w 291"/>
                  <a:gd name="T51" fmla="*/ 106 h 294"/>
                  <a:gd name="T52" fmla="*/ 5 w 291"/>
                  <a:gd name="T53" fmla="*/ 157 h 294"/>
                  <a:gd name="T54" fmla="*/ 7 w 291"/>
                  <a:gd name="T55" fmla="*/ 172 h 294"/>
                  <a:gd name="T56" fmla="*/ 13 w 291"/>
                  <a:gd name="T57" fmla="*/ 197 h 294"/>
                  <a:gd name="T58" fmla="*/ 14 w 291"/>
                  <a:gd name="T59" fmla="*/ 199 h 294"/>
                  <a:gd name="T60" fmla="*/ 16 w 291"/>
                  <a:gd name="T61" fmla="*/ 204 h 294"/>
                  <a:gd name="T62" fmla="*/ 48 w 291"/>
                  <a:gd name="T63" fmla="*/ 249 h 294"/>
                  <a:gd name="T64" fmla="*/ 66 w 291"/>
                  <a:gd name="T65" fmla="*/ 263 h 294"/>
                  <a:gd name="T66" fmla="*/ 78 w 291"/>
                  <a:gd name="T67" fmla="*/ 270 h 294"/>
                  <a:gd name="T68" fmla="*/ 132 w 291"/>
                  <a:gd name="T69" fmla="*/ 286 h 294"/>
                  <a:gd name="T70" fmla="*/ 190 w 291"/>
                  <a:gd name="T71" fmla="*/ 278 h 294"/>
                  <a:gd name="T72" fmla="*/ 196 w 291"/>
                  <a:gd name="T73" fmla="*/ 277 h 294"/>
                  <a:gd name="T74" fmla="*/ 196 w 291"/>
                  <a:gd name="T75" fmla="*/ 28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1" h="294">
                    <a:moveTo>
                      <a:pt x="196" y="280"/>
                    </a:moveTo>
                    <a:cubicBezTo>
                      <a:pt x="184" y="286"/>
                      <a:pt x="171" y="289"/>
                      <a:pt x="157" y="290"/>
                    </a:cubicBezTo>
                    <a:cubicBezTo>
                      <a:pt x="117" y="294"/>
                      <a:pt x="82" y="282"/>
                      <a:pt x="51" y="257"/>
                    </a:cubicBezTo>
                    <a:cubicBezTo>
                      <a:pt x="45" y="253"/>
                      <a:pt x="39" y="248"/>
                      <a:pt x="35" y="242"/>
                    </a:cubicBezTo>
                    <a:cubicBezTo>
                      <a:pt x="15" y="217"/>
                      <a:pt x="3" y="189"/>
                      <a:pt x="0" y="157"/>
                    </a:cubicBezTo>
                    <a:cubicBezTo>
                      <a:pt x="0" y="150"/>
                      <a:pt x="0" y="144"/>
                      <a:pt x="0" y="137"/>
                    </a:cubicBezTo>
                    <a:cubicBezTo>
                      <a:pt x="2" y="109"/>
                      <a:pt x="11" y="84"/>
                      <a:pt x="29" y="61"/>
                    </a:cubicBezTo>
                    <a:cubicBezTo>
                      <a:pt x="52" y="30"/>
                      <a:pt x="84" y="11"/>
                      <a:pt x="122" y="5"/>
                    </a:cubicBezTo>
                    <a:cubicBezTo>
                      <a:pt x="157" y="0"/>
                      <a:pt x="189" y="7"/>
                      <a:pt x="219" y="25"/>
                    </a:cubicBezTo>
                    <a:cubicBezTo>
                      <a:pt x="257" y="49"/>
                      <a:pt x="280" y="84"/>
                      <a:pt x="285" y="128"/>
                    </a:cubicBezTo>
                    <a:cubicBezTo>
                      <a:pt x="291" y="168"/>
                      <a:pt x="281" y="203"/>
                      <a:pt x="257" y="235"/>
                    </a:cubicBezTo>
                    <a:cubicBezTo>
                      <a:pt x="255" y="238"/>
                      <a:pt x="252" y="240"/>
                      <a:pt x="251" y="243"/>
                    </a:cubicBezTo>
                    <a:cubicBezTo>
                      <a:pt x="247" y="248"/>
                      <a:pt x="243" y="253"/>
                      <a:pt x="237" y="256"/>
                    </a:cubicBezTo>
                    <a:cubicBezTo>
                      <a:pt x="237" y="256"/>
                      <a:pt x="236" y="256"/>
                      <a:pt x="236" y="256"/>
                    </a:cubicBezTo>
                    <a:cubicBezTo>
                      <a:pt x="235" y="256"/>
                      <a:pt x="234" y="256"/>
                      <a:pt x="233" y="254"/>
                    </a:cubicBezTo>
                    <a:cubicBezTo>
                      <a:pt x="234" y="252"/>
                      <a:pt x="237" y="250"/>
                      <a:pt x="239" y="248"/>
                    </a:cubicBezTo>
                    <a:cubicBezTo>
                      <a:pt x="250" y="238"/>
                      <a:pt x="259" y="226"/>
                      <a:pt x="266" y="212"/>
                    </a:cubicBezTo>
                    <a:cubicBezTo>
                      <a:pt x="267" y="211"/>
                      <a:pt x="268" y="209"/>
                      <a:pt x="269" y="208"/>
                    </a:cubicBezTo>
                    <a:cubicBezTo>
                      <a:pt x="273" y="199"/>
                      <a:pt x="276" y="190"/>
                      <a:pt x="278" y="180"/>
                    </a:cubicBezTo>
                    <a:cubicBezTo>
                      <a:pt x="280" y="172"/>
                      <a:pt x="282" y="163"/>
                      <a:pt x="282" y="154"/>
                    </a:cubicBezTo>
                    <a:cubicBezTo>
                      <a:pt x="283" y="136"/>
                      <a:pt x="281" y="117"/>
                      <a:pt x="274" y="100"/>
                    </a:cubicBezTo>
                    <a:cubicBezTo>
                      <a:pt x="266" y="78"/>
                      <a:pt x="253" y="58"/>
                      <a:pt x="235" y="43"/>
                    </a:cubicBezTo>
                    <a:cubicBezTo>
                      <a:pt x="214" y="24"/>
                      <a:pt x="190" y="13"/>
                      <a:pt x="163" y="9"/>
                    </a:cubicBezTo>
                    <a:cubicBezTo>
                      <a:pt x="136" y="5"/>
                      <a:pt x="109" y="9"/>
                      <a:pt x="84" y="21"/>
                    </a:cubicBezTo>
                    <a:cubicBezTo>
                      <a:pt x="70" y="28"/>
                      <a:pt x="57" y="36"/>
                      <a:pt x="46" y="47"/>
                    </a:cubicBezTo>
                    <a:cubicBezTo>
                      <a:pt x="29" y="64"/>
                      <a:pt x="17" y="83"/>
                      <a:pt x="10" y="106"/>
                    </a:cubicBezTo>
                    <a:cubicBezTo>
                      <a:pt x="5" y="122"/>
                      <a:pt x="4" y="140"/>
                      <a:pt x="5" y="157"/>
                    </a:cubicBezTo>
                    <a:cubicBezTo>
                      <a:pt x="5" y="162"/>
                      <a:pt x="6" y="167"/>
                      <a:pt x="7" y="172"/>
                    </a:cubicBezTo>
                    <a:cubicBezTo>
                      <a:pt x="8" y="180"/>
                      <a:pt x="11" y="188"/>
                      <a:pt x="13" y="197"/>
                    </a:cubicBezTo>
                    <a:cubicBezTo>
                      <a:pt x="14" y="197"/>
                      <a:pt x="14" y="198"/>
                      <a:pt x="14" y="199"/>
                    </a:cubicBezTo>
                    <a:cubicBezTo>
                      <a:pt x="15" y="201"/>
                      <a:pt x="16" y="202"/>
                      <a:pt x="16" y="204"/>
                    </a:cubicBezTo>
                    <a:cubicBezTo>
                      <a:pt x="24" y="221"/>
                      <a:pt x="35" y="236"/>
                      <a:pt x="48" y="249"/>
                    </a:cubicBezTo>
                    <a:cubicBezTo>
                      <a:pt x="54" y="254"/>
                      <a:pt x="60" y="258"/>
                      <a:pt x="66" y="263"/>
                    </a:cubicBezTo>
                    <a:cubicBezTo>
                      <a:pt x="70" y="265"/>
                      <a:pt x="74" y="268"/>
                      <a:pt x="78" y="270"/>
                    </a:cubicBezTo>
                    <a:cubicBezTo>
                      <a:pt x="95" y="279"/>
                      <a:pt x="113" y="284"/>
                      <a:pt x="132" y="286"/>
                    </a:cubicBezTo>
                    <a:cubicBezTo>
                      <a:pt x="152" y="288"/>
                      <a:pt x="171" y="284"/>
                      <a:pt x="190" y="278"/>
                    </a:cubicBezTo>
                    <a:cubicBezTo>
                      <a:pt x="192" y="277"/>
                      <a:pt x="194" y="277"/>
                      <a:pt x="196" y="277"/>
                    </a:cubicBezTo>
                    <a:cubicBezTo>
                      <a:pt x="198" y="277"/>
                      <a:pt x="198" y="279"/>
                      <a:pt x="196" y="280"/>
                    </a:cubicBezTo>
                    <a:close/>
                  </a:path>
                </a:pathLst>
              </a:custGeom>
              <a:solidFill>
                <a:srgbClr val="0C0B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" name="Freeform 6">
                <a:extLst>
                  <a:ext uri="{FF2B5EF4-FFF2-40B4-BE49-F238E27FC236}">
                    <a16:creationId xmlns:a16="http://schemas.microsoft.com/office/drawing/2014/main" id="{24985F91-B0D0-6A29-750D-8758AC8FD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1636"/>
                <a:ext cx="610" cy="584"/>
              </a:xfrm>
              <a:custGeom>
                <a:avLst/>
                <a:gdLst>
                  <a:gd name="T0" fmla="*/ 221 w 255"/>
                  <a:gd name="T1" fmla="*/ 50 h 244"/>
                  <a:gd name="T2" fmla="*/ 246 w 255"/>
                  <a:gd name="T3" fmla="*/ 103 h 244"/>
                  <a:gd name="T4" fmla="*/ 188 w 255"/>
                  <a:gd name="T5" fmla="*/ 227 h 244"/>
                  <a:gd name="T6" fmla="*/ 120 w 255"/>
                  <a:gd name="T7" fmla="*/ 242 h 244"/>
                  <a:gd name="T8" fmla="*/ 38 w 255"/>
                  <a:gd name="T9" fmla="*/ 197 h 244"/>
                  <a:gd name="T10" fmla="*/ 14 w 255"/>
                  <a:gd name="T11" fmla="*/ 108 h 244"/>
                  <a:gd name="T12" fmla="*/ 87 w 255"/>
                  <a:gd name="T13" fmla="*/ 16 h 244"/>
                  <a:gd name="T14" fmla="*/ 200 w 255"/>
                  <a:gd name="T15" fmla="*/ 30 h 244"/>
                  <a:gd name="T16" fmla="*/ 200 w 255"/>
                  <a:gd name="T17" fmla="*/ 34 h 244"/>
                  <a:gd name="T18" fmla="*/ 196 w 255"/>
                  <a:gd name="T19" fmla="*/ 33 h 244"/>
                  <a:gd name="T20" fmla="*/ 141 w 255"/>
                  <a:gd name="T21" fmla="*/ 12 h 244"/>
                  <a:gd name="T22" fmla="*/ 127 w 255"/>
                  <a:gd name="T23" fmla="*/ 12 h 244"/>
                  <a:gd name="T24" fmla="*/ 81 w 255"/>
                  <a:gd name="T25" fmla="*/ 23 h 244"/>
                  <a:gd name="T26" fmla="*/ 72 w 255"/>
                  <a:gd name="T27" fmla="*/ 28 h 244"/>
                  <a:gd name="T28" fmla="*/ 67 w 255"/>
                  <a:gd name="T29" fmla="*/ 31 h 244"/>
                  <a:gd name="T30" fmla="*/ 52 w 255"/>
                  <a:gd name="T31" fmla="*/ 207 h 244"/>
                  <a:gd name="T32" fmla="*/ 56 w 255"/>
                  <a:gd name="T33" fmla="*/ 210 h 244"/>
                  <a:gd name="T34" fmla="*/ 120 w 255"/>
                  <a:gd name="T35" fmla="*/ 237 h 244"/>
                  <a:gd name="T36" fmla="*/ 209 w 255"/>
                  <a:gd name="T37" fmla="*/ 206 h 244"/>
                  <a:gd name="T38" fmla="*/ 243 w 255"/>
                  <a:gd name="T39" fmla="*/ 137 h 244"/>
                  <a:gd name="T40" fmla="*/ 220 w 255"/>
                  <a:gd name="T41" fmla="*/ 56 h 244"/>
                  <a:gd name="T42" fmla="*/ 217 w 255"/>
                  <a:gd name="T43" fmla="*/ 51 h 244"/>
                  <a:gd name="T44" fmla="*/ 221 w 255"/>
                  <a:gd name="T45" fmla="*/ 5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5" h="244">
                    <a:moveTo>
                      <a:pt x="221" y="50"/>
                    </a:moveTo>
                    <a:cubicBezTo>
                      <a:pt x="233" y="66"/>
                      <a:pt x="242" y="83"/>
                      <a:pt x="246" y="103"/>
                    </a:cubicBezTo>
                    <a:cubicBezTo>
                      <a:pt x="255" y="151"/>
                      <a:pt x="232" y="202"/>
                      <a:pt x="188" y="227"/>
                    </a:cubicBezTo>
                    <a:cubicBezTo>
                      <a:pt x="166" y="239"/>
                      <a:pt x="144" y="244"/>
                      <a:pt x="120" y="242"/>
                    </a:cubicBezTo>
                    <a:cubicBezTo>
                      <a:pt x="86" y="238"/>
                      <a:pt x="58" y="223"/>
                      <a:pt x="38" y="197"/>
                    </a:cubicBezTo>
                    <a:cubicBezTo>
                      <a:pt x="17" y="171"/>
                      <a:pt x="9" y="141"/>
                      <a:pt x="14" y="108"/>
                    </a:cubicBezTo>
                    <a:cubicBezTo>
                      <a:pt x="21" y="64"/>
                      <a:pt x="45" y="32"/>
                      <a:pt x="87" y="16"/>
                    </a:cubicBezTo>
                    <a:cubicBezTo>
                      <a:pt x="127" y="0"/>
                      <a:pt x="165" y="6"/>
                      <a:pt x="200" y="30"/>
                    </a:cubicBezTo>
                    <a:cubicBezTo>
                      <a:pt x="202" y="32"/>
                      <a:pt x="202" y="33"/>
                      <a:pt x="200" y="34"/>
                    </a:cubicBezTo>
                    <a:cubicBezTo>
                      <a:pt x="198" y="35"/>
                      <a:pt x="197" y="34"/>
                      <a:pt x="196" y="33"/>
                    </a:cubicBezTo>
                    <a:cubicBezTo>
                      <a:pt x="179" y="21"/>
                      <a:pt x="161" y="14"/>
                      <a:pt x="141" y="12"/>
                    </a:cubicBezTo>
                    <a:cubicBezTo>
                      <a:pt x="136" y="11"/>
                      <a:pt x="131" y="12"/>
                      <a:pt x="127" y="12"/>
                    </a:cubicBezTo>
                    <a:cubicBezTo>
                      <a:pt x="111" y="12"/>
                      <a:pt x="95" y="16"/>
                      <a:pt x="81" y="23"/>
                    </a:cubicBezTo>
                    <a:cubicBezTo>
                      <a:pt x="78" y="24"/>
                      <a:pt x="75" y="26"/>
                      <a:pt x="72" y="28"/>
                    </a:cubicBezTo>
                    <a:cubicBezTo>
                      <a:pt x="70" y="28"/>
                      <a:pt x="69" y="30"/>
                      <a:pt x="67" y="31"/>
                    </a:cubicBezTo>
                    <a:cubicBezTo>
                      <a:pt x="7" y="72"/>
                      <a:pt x="0" y="156"/>
                      <a:pt x="52" y="207"/>
                    </a:cubicBezTo>
                    <a:cubicBezTo>
                      <a:pt x="54" y="208"/>
                      <a:pt x="55" y="209"/>
                      <a:pt x="56" y="210"/>
                    </a:cubicBezTo>
                    <a:cubicBezTo>
                      <a:pt x="74" y="226"/>
                      <a:pt x="96" y="235"/>
                      <a:pt x="120" y="237"/>
                    </a:cubicBezTo>
                    <a:cubicBezTo>
                      <a:pt x="154" y="240"/>
                      <a:pt x="184" y="230"/>
                      <a:pt x="209" y="206"/>
                    </a:cubicBezTo>
                    <a:cubicBezTo>
                      <a:pt x="228" y="187"/>
                      <a:pt x="240" y="164"/>
                      <a:pt x="243" y="137"/>
                    </a:cubicBezTo>
                    <a:cubicBezTo>
                      <a:pt x="246" y="107"/>
                      <a:pt x="238" y="80"/>
                      <a:pt x="220" y="56"/>
                    </a:cubicBezTo>
                    <a:cubicBezTo>
                      <a:pt x="219" y="54"/>
                      <a:pt x="217" y="53"/>
                      <a:pt x="217" y="51"/>
                    </a:cubicBezTo>
                    <a:cubicBezTo>
                      <a:pt x="219" y="49"/>
                      <a:pt x="220" y="49"/>
                      <a:pt x="221" y="50"/>
                    </a:cubicBezTo>
                    <a:close/>
                  </a:path>
                </a:pathLst>
              </a:custGeom>
              <a:solidFill>
                <a:srgbClr val="0C0B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" name="Freeform 7">
                <a:extLst>
                  <a:ext uri="{FF2B5EF4-FFF2-40B4-BE49-F238E27FC236}">
                    <a16:creationId xmlns:a16="http://schemas.microsoft.com/office/drawing/2014/main" id="{3FB9BFA9-A7F9-365D-7E80-6D0C3DD3E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1947"/>
                <a:ext cx="591" cy="587"/>
              </a:xfrm>
              <a:custGeom>
                <a:avLst/>
                <a:gdLst>
                  <a:gd name="T0" fmla="*/ 241 w 247"/>
                  <a:gd name="T1" fmla="*/ 86 h 245"/>
                  <a:gd name="T2" fmla="*/ 245 w 247"/>
                  <a:gd name="T3" fmla="*/ 125 h 245"/>
                  <a:gd name="T4" fmla="*/ 182 w 247"/>
                  <a:gd name="T5" fmla="*/ 221 h 245"/>
                  <a:gd name="T6" fmla="*/ 45 w 247"/>
                  <a:gd name="T7" fmla="*/ 199 h 245"/>
                  <a:gd name="T8" fmla="*/ 31 w 247"/>
                  <a:gd name="T9" fmla="*/ 51 h 245"/>
                  <a:gd name="T10" fmla="*/ 112 w 247"/>
                  <a:gd name="T11" fmla="*/ 0 h 245"/>
                  <a:gd name="T12" fmla="*/ 116 w 247"/>
                  <a:gd name="T13" fmla="*/ 3 h 245"/>
                  <a:gd name="T14" fmla="*/ 108 w 247"/>
                  <a:gd name="T15" fmla="*/ 5 h 245"/>
                  <a:gd name="T16" fmla="*/ 98 w 247"/>
                  <a:gd name="T17" fmla="*/ 8 h 245"/>
                  <a:gd name="T18" fmla="*/ 28 w 247"/>
                  <a:gd name="T19" fmla="*/ 65 h 245"/>
                  <a:gd name="T20" fmla="*/ 16 w 247"/>
                  <a:gd name="T21" fmla="*/ 124 h 245"/>
                  <a:gd name="T22" fmla="*/ 41 w 247"/>
                  <a:gd name="T23" fmla="*/ 188 h 245"/>
                  <a:gd name="T24" fmla="*/ 51 w 247"/>
                  <a:gd name="T25" fmla="*/ 199 h 245"/>
                  <a:gd name="T26" fmla="*/ 53 w 247"/>
                  <a:gd name="T27" fmla="*/ 201 h 245"/>
                  <a:gd name="T28" fmla="*/ 92 w 247"/>
                  <a:gd name="T29" fmla="*/ 224 h 245"/>
                  <a:gd name="T30" fmla="*/ 175 w 247"/>
                  <a:gd name="T31" fmla="*/ 219 h 245"/>
                  <a:gd name="T32" fmla="*/ 227 w 247"/>
                  <a:gd name="T33" fmla="*/ 172 h 245"/>
                  <a:gd name="T34" fmla="*/ 241 w 247"/>
                  <a:gd name="T35" fmla="*/ 120 h 245"/>
                  <a:gd name="T36" fmla="*/ 238 w 247"/>
                  <a:gd name="T37" fmla="*/ 89 h 245"/>
                  <a:gd name="T38" fmla="*/ 237 w 247"/>
                  <a:gd name="T39" fmla="*/ 85 h 245"/>
                  <a:gd name="T40" fmla="*/ 241 w 247"/>
                  <a:gd name="T41" fmla="*/ 8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7" h="245">
                    <a:moveTo>
                      <a:pt x="241" y="86"/>
                    </a:moveTo>
                    <a:cubicBezTo>
                      <a:pt x="246" y="99"/>
                      <a:pt x="247" y="112"/>
                      <a:pt x="245" y="125"/>
                    </a:cubicBezTo>
                    <a:cubicBezTo>
                      <a:pt x="241" y="168"/>
                      <a:pt x="220" y="201"/>
                      <a:pt x="182" y="221"/>
                    </a:cubicBezTo>
                    <a:cubicBezTo>
                      <a:pt x="135" y="245"/>
                      <a:pt x="82" y="236"/>
                      <a:pt x="45" y="199"/>
                    </a:cubicBezTo>
                    <a:cubicBezTo>
                      <a:pt x="6" y="160"/>
                      <a:pt x="0" y="95"/>
                      <a:pt x="31" y="51"/>
                    </a:cubicBezTo>
                    <a:cubicBezTo>
                      <a:pt x="51" y="22"/>
                      <a:pt x="78" y="6"/>
                      <a:pt x="112" y="0"/>
                    </a:cubicBezTo>
                    <a:cubicBezTo>
                      <a:pt x="114" y="0"/>
                      <a:pt x="116" y="0"/>
                      <a:pt x="116" y="3"/>
                    </a:cubicBezTo>
                    <a:cubicBezTo>
                      <a:pt x="114" y="5"/>
                      <a:pt x="111" y="5"/>
                      <a:pt x="108" y="5"/>
                    </a:cubicBezTo>
                    <a:cubicBezTo>
                      <a:pt x="105" y="6"/>
                      <a:pt x="101" y="7"/>
                      <a:pt x="98" y="8"/>
                    </a:cubicBezTo>
                    <a:cubicBezTo>
                      <a:pt x="66" y="17"/>
                      <a:pt x="43" y="36"/>
                      <a:pt x="28" y="65"/>
                    </a:cubicBezTo>
                    <a:cubicBezTo>
                      <a:pt x="18" y="83"/>
                      <a:pt x="14" y="103"/>
                      <a:pt x="16" y="124"/>
                    </a:cubicBezTo>
                    <a:cubicBezTo>
                      <a:pt x="17" y="148"/>
                      <a:pt x="26" y="169"/>
                      <a:pt x="41" y="188"/>
                    </a:cubicBezTo>
                    <a:cubicBezTo>
                      <a:pt x="44" y="192"/>
                      <a:pt x="47" y="196"/>
                      <a:pt x="51" y="199"/>
                    </a:cubicBezTo>
                    <a:cubicBezTo>
                      <a:pt x="52" y="200"/>
                      <a:pt x="53" y="201"/>
                      <a:pt x="53" y="201"/>
                    </a:cubicBezTo>
                    <a:cubicBezTo>
                      <a:pt x="65" y="211"/>
                      <a:pt x="77" y="219"/>
                      <a:pt x="92" y="224"/>
                    </a:cubicBezTo>
                    <a:cubicBezTo>
                      <a:pt x="120" y="233"/>
                      <a:pt x="148" y="232"/>
                      <a:pt x="175" y="219"/>
                    </a:cubicBezTo>
                    <a:cubicBezTo>
                      <a:pt x="198" y="209"/>
                      <a:pt x="215" y="193"/>
                      <a:pt x="227" y="172"/>
                    </a:cubicBezTo>
                    <a:cubicBezTo>
                      <a:pt x="236" y="156"/>
                      <a:pt x="241" y="139"/>
                      <a:pt x="241" y="120"/>
                    </a:cubicBezTo>
                    <a:cubicBezTo>
                      <a:pt x="241" y="109"/>
                      <a:pt x="241" y="99"/>
                      <a:pt x="238" y="89"/>
                    </a:cubicBezTo>
                    <a:cubicBezTo>
                      <a:pt x="237" y="87"/>
                      <a:pt x="237" y="86"/>
                      <a:pt x="237" y="85"/>
                    </a:cubicBezTo>
                    <a:cubicBezTo>
                      <a:pt x="239" y="82"/>
                      <a:pt x="240" y="85"/>
                      <a:pt x="241" y="86"/>
                    </a:cubicBezTo>
                    <a:close/>
                  </a:path>
                </a:pathLst>
              </a:custGeom>
              <a:solidFill>
                <a:srgbClr val="0C0B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" name="Freeform 8">
                <a:extLst>
                  <a:ext uri="{FF2B5EF4-FFF2-40B4-BE49-F238E27FC236}">
                    <a16:creationId xmlns:a16="http://schemas.microsoft.com/office/drawing/2014/main" id="{DD474BBF-191C-FA2C-76E3-AF93D0B99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1013"/>
                <a:ext cx="376" cy="575"/>
              </a:xfrm>
              <a:custGeom>
                <a:avLst/>
                <a:gdLst>
                  <a:gd name="T0" fmla="*/ 7 w 157"/>
                  <a:gd name="T1" fmla="*/ 8 h 240"/>
                  <a:gd name="T2" fmla="*/ 102 w 157"/>
                  <a:gd name="T3" fmla="*/ 25 h 240"/>
                  <a:gd name="T4" fmla="*/ 152 w 157"/>
                  <a:gd name="T5" fmla="*/ 136 h 240"/>
                  <a:gd name="T6" fmla="*/ 54 w 157"/>
                  <a:gd name="T7" fmla="*/ 238 h 240"/>
                  <a:gd name="T8" fmla="*/ 4 w 157"/>
                  <a:gd name="T9" fmla="*/ 235 h 240"/>
                  <a:gd name="T10" fmla="*/ 3 w 157"/>
                  <a:gd name="T11" fmla="*/ 234 h 240"/>
                  <a:gd name="T12" fmla="*/ 2 w 157"/>
                  <a:gd name="T13" fmla="*/ 230 h 240"/>
                  <a:gd name="T14" fmla="*/ 20 w 157"/>
                  <a:gd name="T15" fmla="*/ 234 h 240"/>
                  <a:gd name="T16" fmla="*/ 80 w 157"/>
                  <a:gd name="T17" fmla="*/ 225 h 240"/>
                  <a:gd name="T18" fmla="*/ 132 w 157"/>
                  <a:gd name="T19" fmla="*/ 181 h 240"/>
                  <a:gd name="T20" fmla="*/ 148 w 157"/>
                  <a:gd name="T21" fmla="*/ 133 h 240"/>
                  <a:gd name="T22" fmla="*/ 131 w 157"/>
                  <a:gd name="T23" fmla="*/ 61 h 240"/>
                  <a:gd name="T24" fmla="*/ 74 w 157"/>
                  <a:gd name="T25" fmla="*/ 16 h 240"/>
                  <a:gd name="T26" fmla="*/ 31 w 157"/>
                  <a:gd name="T27" fmla="*/ 9 h 240"/>
                  <a:gd name="T28" fmla="*/ 12 w 157"/>
                  <a:gd name="T29" fmla="*/ 11 h 240"/>
                  <a:gd name="T30" fmla="*/ 7 w 157"/>
                  <a:gd name="T31" fmla="*/ 11 h 240"/>
                  <a:gd name="T32" fmla="*/ 7 w 157"/>
                  <a:gd name="T33" fmla="*/ 8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7" h="240">
                    <a:moveTo>
                      <a:pt x="7" y="8"/>
                    </a:moveTo>
                    <a:cubicBezTo>
                      <a:pt x="41" y="0"/>
                      <a:pt x="73" y="5"/>
                      <a:pt x="102" y="25"/>
                    </a:cubicBezTo>
                    <a:cubicBezTo>
                      <a:pt x="140" y="52"/>
                      <a:pt x="157" y="90"/>
                      <a:pt x="152" y="136"/>
                    </a:cubicBezTo>
                    <a:cubicBezTo>
                      <a:pt x="147" y="188"/>
                      <a:pt x="106" y="229"/>
                      <a:pt x="54" y="238"/>
                    </a:cubicBezTo>
                    <a:cubicBezTo>
                      <a:pt x="38" y="240"/>
                      <a:pt x="21" y="240"/>
                      <a:pt x="4" y="235"/>
                    </a:cubicBezTo>
                    <a:cubicBezTo>
                      <a:pt x="4" y="235"/>
                      <a:pt x="3" y="234"/>
                      <a:pt x="3" y="234"/>
                    </a:cubicBezTo>
                    <a:cubicBezTo>
                      <a:pt x="0" y="232"/>
                      <a:pt x="0" y="232"/>
                      <a:pt x="2" y="230"/>
                    </a:cubicBezTo>
                    <a:cubicBezTo>
                      <a:pt x="8" y="231"/>
                      <a:pt x="14" y="233"/>
                      <a:pt x="20" y="234"/>
                    </a:cubicBezTo>
                    <a:cubicBezTo>
                      <a:pt x="41" y="236"/>
                      <a:pt x="61" y="234"/>
                      <a:pt x="80" y="225"/>
                    </a:cubicBezTo>
                    <a:cubicBezTo>
                      <a:pt x="102" y="216"/>
                      <a:pt x="119" y="201"/>
                      <a:pt x="132" y="181"/>
                    </a:cubicBezTo>
                    <a:cubicBezTo>
                      <a:pt x="141" y="166"/>
                      <a:pt x="146" y="150"/>
                      <a:pt x="148" y="133"/>
                    </a:cubicBezTo>
                    <a:cubicBezTo>
                      <a:pt x="151" y="107"/>
                      <a:pt x="145" y="83"/>
                      <a:pt x="131" y="61"/>
                    </a:cubicBezTo>
                    <a:cubicBezTo>
                      <a:pt x="117" y="40"/>
                      <a:pt x="98" y="24"/>
                      <a:pt x="74" y="16"/>
                    </a:cubicBezTo>
                    <a:cubicBezTo>
                      <a:pt x="60" y="10"/>
                      <a:pt x="46" y="8"/>
                      <a:pt x="31" y="9"/>
                    </a:cubicBezTo>
                    <a:cubicBezTo>
                      <a:pt x="25" y="9"/>
                      <a:pt x="18" y="10"/>
                      <a:pt x="12" y="11"/>
                    </a:cubicBezTo>
                    <a:cubicBezTo>
                      <a:pt x="10" y="11"/>
                      <a:pt x="9" y="12"/>
                      <a:pt x="7" y="11"/>
                    </a:cubicBezTo>
                    <a:cubicBezTo>
                      <a:pt x="6" y="10"/>
                      <a:pt x="6" y="9"/>
                      <a:pt x="7" y="8"/>
                    </a:cubicBezTo>
                    <a:close/>
                  </a:path>
                </a:pathLst>
              </a:custGeom>
              <a:solidFill>
                <a:srgbClr val="0A0A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" name="Freeform 9">
                <a:extLst>
                  <a:ext uri="{FF2B5EF4-FFF2-40B4-BE49-F238E27FC236}">
                    <a16:creationId xmlns:a16="http://schemas.microsoft.com/office/drawing/2014/main" id="{0FA96BB4-8F32-5BE9-C0B0-ACDDC8A46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1645"/>
                <a:ext cx="478" cy="508"/>
              </a:xfrm>
              <a:custGeom>
                <a:avLst/>
                <a:gdLst>
                  <a:gd name="T0" fmla="*/ 1 w 200"/>
                  <a:gd name="T1" fmla="*/ 26 h 212"/>
                  <a:gd name="T2" fmla="*/ 41 w 200"/>
                  <a:gd name="T3" fmla="*/ 7 h 212"/>
                  <a:gd name="T4" fmla="*/ 120 w 200"/>
                  <a:gd name="T5" fmla="*/ 14 h 212"/>
                  <a:gd name="T6" fmla="*/ 177 w 200"/>
                  <a:gd name="T7" fmla="*/ 70 h 212"/>
                  <a:gd name="T8" fmla="*/ 148 w 200"/>
                  <a:gd name="T9" fmla="*/ 210 h 212"/>
                  <a:gd name="T10" fmla="*/ 147 w 200"/>
                  <a:gd name="T11" fmla="*/ 210 h 212"/>
                  <a:gd name="T12" fmla="*/ 143 w 200"/>
                  <a:gd name="T13" fmla="*/ 209 h 212"/>
                  <a:gd name="T14" fmla="*/ 146 w 200"/>
                  <a:gd name="T15" fmla="*/ 206 h 212"/>
                  <a:gd name="T16" fmla="*/ 182 w 200"/>
                  <a:gd name="T17" fmla="*/ 145 h 212"/>
                  <a:gd name="T18" fmla="*/ 185 w 200"/>
                  <a:gd name="T19" fmla="*/ 119 h 212"/>
                  <a:gd name="T20" fmla="*/ 145 w 200"/>
                  <a:gd name="T21" fmla="*/ 35 h 212"/>
                  <a:gd name="T22" fmla="*/ 81 w 200"/>
                  <a:gd name="T23" fmla="*/ 8 h 212"/>
                  <a:gd name="T24" fmla="*/ 10 w 200"/>
                  <a:gd name="T25" fmla="*/ 26 h 212"/>
                  <a:gd name="T26" fmla="*/ 3 w 200"/>
                  <a:gd name="T27" fmla="*/ 30 h 212"/>
                  <a:gd name="T28" fmla="*/ 1 w 200"/>
                  <a:gd name="T29" fmla="*/ 2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0" h="212">
                    <a:moveTo>
                      <a:pt x="1" y="26"/>
                    </a:moveTo>
                    <a:cubicBezTo>
                      <a:pt x="13" y="18"/>
                      <a:pt x="26" y="11"/>
                      <a:pt x="41" y="7"/>
                    </a:cubicBezTo>
                    <a:cubicBezTo>
                      <a:pt x="68" y="0"/>
                      <a:pt x="94" y="2"/>
                      <a:pt x="120" y="14"/>
                    </a:cubicBezTo>
                    <a:cubicBezTo>
                      <a:pt x="146" y="25"/>
                      <a:pt x="165" y="44"/>
                      <a:pt x="177" y="70"/>
                    </a:cubicBezTo>
                    <a:cubicBezTo>
                      <a:pt x="200" y="118"/>
                      <a:pt x="188" y="175"/>
                      <a:pt x="148" y="210"/>
                    </a:cubicBezTo>
                    <a:cubicBezTo>
                      <a:pt x="148" y="210"/>
                      <a:pt x="147" y="210"/>
                      <a:pt x="147" y="210"/>
                    </a:cubicBezTo>
                    <a:cubicBezTo>
                      <a:pt x="146" y="210"/>
                      <a:pt x="144" y="212"/>
                      <a:pt x="143" y="209"/>
                    </a:cubicBezTo>
                    <a:cubicBezTo>
                      <a:pt x="144" y="207"/>
                      <a:pt x="145" y="207"/>
                      <a:pt x="146" y="206"/>
                    </a:cubicBezTo>
                    <a:cubicBezTo>
                      <a:pt x="164" y="189"/>
                      <a:pt x="176" y="169"/>
                      <a:pt x="182" y="145"/>
                    </a:cubicBezTo>
                    <a:cubicBezTo>
                      <a:pt x="184" y="136"/>
                      <a:pt x="185" y="128"/>
                      <a:pt x="185" y="119"/>
                    </a:cubicBezTo>
                    <a:cubicBezTo>
                      <a:pt x="183" y="85"/>
                      <a:pt x="171" y="57"/>
                      <a:pt x="145" y="35"/>
                    </a:cubicBezTo>
                    <a:cubicBezTo>
                      <a:pt x="127" y="19"/>
                      <a:pt x="105" y="10"/>
                      <a:pt x="81" y="8"/>
                    </a:cubicBezTo>
                    <a:cubicBezTo>
                      <a:pt x="56" y="6"/>
                      <a:pt x="32" y="12"/>
                      <a:pt x="10" y="26"/>
                    </a:cubicBezTo>
                    <a:cubicBezTo>
                      <a:pt x="7" y="27"/>
                      <a:pt x="5" y="29"/>
                      <a:pt x="3" y="30"/>
                    </a:cubicBezTo>
                    <a:cubicBezTo>
                      <a:pt x="1" y="29"/>
                      <a:pt x="0" y="28"/>
                      <a:pt x="1" y="26"/>
                    </a:cubicBezTo>
                    <a:close/>
                  </a:path>
                </a:pathLst>
              </a:custGeom>
              <a:solidFill>
                <a:srgbClr val="0B0B0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" name="Freeform 10">
                <a:extLst>
                  <a:ext uri="{FF2B5EF4-FFF2-40B4-BE49-F238E27FC236}">
                    <a16:creationId xmlns:a16="http://schemas.microsoft.com/office/drawing/2014/main" id="{AAB7CF79-7791-851B-0BCD-AA929B752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1247"/>
                <a:ext cx="115" cy="113"/>
              </a:xfrm>
              <a:custGeom>
                <a:avLst/>
                <a:gdLst>
                  <a:gd name="T0" fmla="*/ 4 w 48"/>
                  <a:gd name="T1" fmla="*/ 0 h 47"/>
                  <a:gd name="T2" fmla="*/ 19 w 48"/>
                  <a:gd name="T3" fmla="*/ 8 h 47"/>
                  <a:gd name="T4" fmla="*/ 23 w 48"/>
                  <a:gd name="T5" fmla="*/ 9 h 47"/>
                  <a:gd name="T6" fmla="*/ 43 w 48"/>
                  <a:gd name="T7" fmla="*/ 20 h 47"/>
                  <a:gd name="T8" fmla="*/ 42 w 48"/>
                  <a:gd name="T9" fmla="*/ 27 h 47"/>
                  <a:gd name="T10" fmla="*/ 23 w 48"/>
                  <a:gd name="T11" fmla="*/ 38 h 47"/>
                  <a:gd name="T12" fmla="*/ 19 w 48"/>
                  <a:gd name="T13" fmla="*/ 40 h 47"/>
                  <a:gd name="T14" fmla="*/ 6 w 48"/>
                  <a:gd name="T15" fmla="*/ 47 h 47"/>
                  <a:gd name="T16" fmla="*/ 2 w 48"/>
                  <a:gd name="T17" fmla="*/ 42 h 47"/>
                  <a:gd name="T18" fmla="*/ 1 w 48"/>
                  <a:gd name="T19" fmla="*/ 28 h 47"/>
                  <a:gd name="T20" fmla="*/ 2 w 48"/>
                  <a:gd name="T21" fmla="*/ 10 h 47"/>
                  <a:gd name="T22" fmla="*/ 1 w 48"/>
                  <a:gd name="T23" fmla="*/ 4 h 47"/>
                  <a:gd name="T24" fmla="*/ 4 w 48"/>
                  <a:gd name="T2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7">
                    <a:moveTo>
                      <a:pt x="4" y="0"/>
                    </a:moveTo>
                    <a:cubicBezTo>
                      <a:pt x="9" y="3"/>
                      <a:pt x="14" y="5"/>
                      <a:pt x="19" y="8"/>
                    </a:cubicBezTo>
                    <a:cubicBezTo>
                      <a:pt x="21" y="8"/>
                      <a:pt x="22" y="8"/>
                      <a:pt x="23" y="9"/>
                    </a:cubicBezTo>
                    <a:cubicBezTo>
                      <a:pt x="29" y="13"/>
                      <a:pt x="36" y="16"/>
                      <a:pt x="43" y="20"/>
                    </a:cubicBezTo>
                    <a:cubicBezTo>
                      <a:pt x="48" y="23"/>
                      <a:pt x="48" y="24"/>
                      <a:pt x="42" y="27"/>
                    </a:cubicBezTo>
                    <a:cubicBezTo>
                      <a:pt x="36" y="31"/>
                      <a:pt x="30" y="35"/>
                      <a:pt x="23" y="38"/>
                    </a:cubicBezTo>
                    <a:cubicBezTo>
                      <a:pt x="22" y="39"/>
                      <a:pt x="21" y="40"/>
                      <a:pt x="19" y="40"/>
                    </a:cubicBezTo>
                    <a:cubicBezTo>
                      <a:pt x="14" y="41"/>
                      <a:pt x="11" y="45"/>
                      <a:pt x="6" y="47"/>
                    </a:cubicBezTo>
                    <a:cubicBezTo>
                      <a:pt x="3" y="46"/>
                      <a:pt x="2" y="45"/>
                      <a:pt x="2" y="42"/>
                    </a:cubicBezTo>
                    <a:cubicBezTo>
                      <a:pt x="2" y="37"/>
                      <a:pt x="2" y="32"/>
                      <a:pt x="1" y="28"/>
                    </a:cubicBezTo>
                    <a:cubicBezTo>
                      <a:pt x="1" y="22"/>
                      <a:pt x="2" y="16"/>
                      <a:pt x="2" y="10"/>
                    </a:cubicBezTo>
                    <a:cubicBezTo>
                      <a:pt x="2" y="8"/>
                      <a:pt x="2" y="6"/>
                      <a:pt x="1" y="4"/>
                    </a:cubicBezTo>
                    <a:cubicBezTo>
                      <a:pt x="0" y="1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3CA0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" name="Freeform 11">
                <a:extLst>
                  <a:ext uri="{FF2B5EF4-FFF2-40B4-BE49-F238E27FC236}">
                    <a16:creationId xmlns:a16="http://schemas.microsoft.com/office/drawing/2014/main" id="{3FE28BE1-D109-2940-A106-F92F2A83A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1238"/>
                <a:ext cx="120" cy="132"/>
              </a:xfrm>
              <a:custGeom>
                <a:avLst/>
                <a:gdLst>
                  <a:gd name="T0" fmla="*/ 18 w 50"/>
                  <a:gd name="T1" fmla="*/ 9 h 55"/>
                  <a:gd name="T2" fmla="*/ 31 w 50"/>
                  <a:gd name="T3" fmla="*/ 1 h 55"/>
                  <a:gd name="T4" fmla="*/ 33 w 50"/>
                  <a:gd name="T5" fmla="*/ 3 h 55"/>
                  <a:gd name="T6" fmla="*/ 33 w 50"/>
                  <a:gd name="T7" fmla="*/ 15 h 55"/>
                  <a:gd name="T8" fmla="*/ 38 w 50"/>
                  <a:gd name="T9" fmla="*/ 19 h 55"/>
                  <a:gd name="T10" fmla="*/ 40 w 50"/>
                  <a:gd name="T11" fmla="*/ 19 h 55"/>
                  <a:gd name="T12" fmla="*/ 43 w 50"/>
                  <a:gd name="T13" fmla="*/ 19 h 55"/>
                  <a:gd name="T14" fmla="*/ 48 w 50"/>
                  <a:gd name="T15" fmla="*/ 19 h 55"/>
                  <a:gd name="T16" fmla="*/ 47 w 50"/>
                  <a:gd name="T17" fmla="*/ 24 h 55"/>
                  <a:gd name="T18" fmla="*/ 47 w 50"/>
                  <a:gd name="T19" fmla="*/ 28 h 55"/>
                  <a:gd name="T20" fmla="*/ 40 w 50"/>
                  <a:gd name="T21" fmla="*/ 36 h 55"/>
                  <a:gd name="T22" fmla="*/ 33 w 50"/>
                  <a:gd name="T23" fmla="*/ 42 h 55"/>
                  <a:gd name="T24" fmla="*/ 33 w 50"/>
                  <a:gd name="T25" fmla="*/ 52 h 55"/>
                  <a:gd name="T26" fmla="*/ 30 w 50"/>
                  <a:gd name="T27" fmla="*/ 54 h 55"/>
                  <a:gd name="T28" fmla="*/ 16 w 50"/>
                  <a:gd name="T29" fmla="*/ 46 h 55"/>
                  <a:gd name="T30" fmla="*/ 12 w 50"/>
                  <a:gd name="T31" fmla="*/ 44 h 55"/>
                  <a:gd name="T32" fmla="*/ 10 w 50"/>
                  <a:gd name="T33" fmla="*/ 42 h 55"/>
                  <a:gd name="T34" fmla="*/ 15 w 50"/>
                  <a:gd name="T35" fmla="*/ 41 h 55"/>
                  <a:gd name="T36" fmla="*/ 15 w 50"/>
                  <a:gd name="T37" fmla="*/ 26 h 55"/>
                  <a:gd name="T38" fmla="*/ 2 w 50"/>
                  <a:gd name="T39" fmla="*/ 38 h 55"/>
                  <a:gd name="T40" fmla="*/ 0 w 50"/>
                  <a:gd name="T41" fmla="*/ 37 h 55"/>
                  <a:gd name="T42" fmla="*/ 7 w 50"/>
                  <a:gd name="T43" fmla="*/ 29 h 55"/>
                  <a:gd name="T44" fmla="*/ 15 w 50"/>
                  <a:gd name="T45" fmla="*/ 15 h 55"/>
                  <a:gd name="T46" fmla="*/ 18 w 50"/>
                  <a:gd name="T47" fmla="*/ 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0" h="55">
                    <a:moveTo>
                      <a:pt x="18" y="9"/>
                    </a:moveTo>
                    <a:cubicBezTo>
                      <a:pt x="22" y="7"/>
                      <a:pt x="27" y="4"/>
                      <a:pt x="31" y="1"/>
                    </a:cubicBezTo>
                    <a:cubicBezTo>
                      <a:pt x="33" y="0"/>
                      <a:pt x="33" y="1"/>
                      <a:pt x="33" y="3"/>
                    </a:cubicBezTo>
                    <a:cubicBezTo>
                      <a:pt x="33" y="7"/>
                      <a:pt x="34" y="11"/>
                      <a:pt x="33" y="15"/>
                    </a:cubicBezTo>
                    <a:cubicBezTo>
                      <a:pt x="33" y="18"/>
                      <a:pt x="34" y="20"/>
                      <a:pt x="38" y="19"/>
                    </a:cubicBezTo>
                    <a:cubicBezTo>
                      <a:pt x="38" y="19"/>
                      <a:pt x="39" y="19"/>
                      <a:pt x="40" y="19"/>
                    </a:cubicBezTo>
                    <a:cubicBezTo>
                      <a:pt x="41" y="19"/>
                      <a:pt x="42" y="19"/>
                      <a:pt x="43" y="19"/>
                    </a:cubicBezTo>
                    <a:cubicBezTo>
                      <a:pt x="45" y="19"/>
                      <a:pt x="47" y="18"/>
                      <a:pt x="48" y="19"/>
                    </a:cubicBezTo>
                    <a:cubicBezTo>
                      <a:pt x="50" y="21"/>
                      <a:pt x="47" y="22"/>
                      <a:pt x="47" y="24"/>
                    </a:cubicBezTo>
                    <a:cubicBezTo>
                      <a:pt x="47" y="25"/>
                      <a:pt x="47" y="27"/>
                      <a:pt x="47" y="28"/>
                    </a:cubicBezTo>
                    <a:cubicBezTo>
                      <a:pt x="48" y="36"/>
                      <a:pt x="47" y="37"/>
                      <a:pt x="40" y="36"/>
                    </a:cubicBezTo>
                    <a:cubicBezTo>
                      <a:pt x="33" y="36"/>
                      <a:pt x="33" y="36"/>
                      <a:pt x="33" y="42"/>
                    </a:cubicBezTo>
                    <a:cubicBezTo>
                      <a:pt x="33" y="45"/>
                      <a:pt x="33" y="48"/>
                      <a:pt x="33" y="52"/>
                    </a:cubicBezTo>
                    <a:cubicBezTo>
                      <a:pt x="34" y="55"/>
                      <a:pt x="32" y="55"/>
                      <a:pt x="30" y="54"/>
                    </a:cubicBezTo>
                    <a:cubicBezTo>
                      <a:pt x="25" y="51"/>
                      <a:pt x="21" y="48"/>
                      <a:pt x="16" y="46"/>
                    </a:cubicBezTo>
                    <a:cubicBezTo>
                      <a:pt x="15" y="45"/>
                      <a:pt x="14" y="44"/>
                      <a:pt x="12" y="44"/>
                    </a:cubicBezTo>
                    <a:cubicBezTo>
                      <a:pt x="11" y="44"/>
                      <a:pt x="10" y="43"/>
                      <a:pt x="10" y="42"/>
                    </a:cubicBezTo>
                    <a:cubicBezTo>
                      <a:pt x="12" y="39"/>
                      <a:pt x="14" y="41"/>
                      <a:pt x="15" y="41"/>
                    </a:cubicBezTo>
                    <a:cubicBezTo>
                      <a:pt x="14" y="36"/>
                      <a:pt x="14" y="31"/>
                      <a:pt x="15" y="26"/>
                    </a:cubicBezTo>
                    <a:cubicBezTo>
                      <a:pt x="10" y="30"/>
                      <a:pt x="7" y="35"/>
                      <a:pt x="2" y="38"/>
                    </a:cubicBezTo>
                    <a:cubicBezTo>
                      <a:pt x="1" y="38"/>
                      <a:pt x="1" y="38"/>
                      <a:pt x="0" y="37"/>
                    </a:cubicBezTo>
                    <a:cubicBezTo>
                      <a:pt x="2" y="33"/>
                      <a:pt x="4" y="31"/>
                      <a:pt x="7" y="29"/>
                    </a:cubicBezTo>
                    <a:cubicBezTo>
                      <a:pt x="11" y="25"/>
                      <a:pt x="14" y="21"/>
                      <a:pt x="15" y="15"/>
                    </a:cubicBezTo>
                    <a:cubicBezTo>
                      <a:pt x="15" y="13"/>
                      <a:pt x="17" y="11"/>
                      <a:pt x="18" y="9"/>
                    </a:cubicBezTo>
                    <a:close/>
                  </a:path>
                </a:pathLst>
              </a:custGeom>
              <a:solidFill>
                <a:srgbClr val="4AA7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" name="Freeform 12">
                <a:extLst>
                  <a:ext uri="{FF2B5EF4-FFF2-40B4-BE49-F238E27FC236}">
                    <a16:creationId xmlns:a16="http://schemas.microsoft.com/office/drawing/2014/main" id="{8C515ADA-CBB2-564D-B62E-1DB4F8B3D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024"/>
                <a:ext cx="268" cy="549"/>
              </a:xfrm>
              <a:custGeom>
                <a:avLst/>
                <a:gdLst>
                  <a:gd name="T0" fmla="*/ 89 w 112"/>
                  <a:gd name="T1" fmla="*/ 228 h 229"/>
                  <a:gd name="T2" fmla="*/ 22 w 112"/>
                  <a:gd name="T3" fmla="*/ 172 h 229"/>
                  <a:gd name="T4" fmla="*/ 31 w 112"/>
                  <a:gd name="T5" fmla="*/ 47 h 229"/>
                  <a:gd name="T6" fmla="*/ 107 w 112"/>
                  <a:gd name="T7" fmla="*/ 1 h 229"/>
                  <a:gd name="T8" fmla="*/ 110 w 112"/>
                  <a:gd name="T9" fmla="*/ 1 h 229"/>
                  <a:gd name="T10" fmla="*/ 110 w 112"/>
                  <a:gd name="T11" fmla="*/ 4 h 229"/>
                  <a:gd name="T12" fmla="*/ 102 w 112"/>
                  <a:gd name="T13" fmla="*/ 6 h 229"/>
                  <a:gd name="T14" fmla="*/ 97 w 112"/>
                  <a:gd name="T15" fmla="*/ 7 h 229"/>
                  <a:gd name="T16" fmla="*/ 51 w 112"/>
                  <a:gd name="T17" fmla="*/ 31 h 229"/>
                  <a:gd name="T18" fmla="*/ 13 w 112"/>
                  <a:gd name="T19" fmla="*/ 103 h 229"/>
                  <a:gd name="T20" fmla="*/ 21 w 112"/>
                  <a:gd name="T21" fmla="*/ 161 h 229"/>
                  <a:gd name="T22" fmla="*/ 47 w 112"/>
                  <a:gd name="T23" fmla="*/ 199 h 229"/>
                  <a:gd name="T24" fmla="*/ 50 w 112"/>
                  <a:gd name="T25" fmla="*/ 202 h 229"/>
                  <a:gd name="T26" fmla="*/ 89 w 112"/>
                  <a:gd name="T27" fmla="*/ 224 h 229"/>
                  <a:gd name="T28" fmla="*/ 92 w 112"/>
                  <a:gd name="T29" fmla="*/ 226 h 229"/>
                  <a:gd name="T30" fmla="*/ 89 w 112"/>
                  <a:gd name="T31" fmla="*/ 22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" h="229">
                    <a:moveTo>
                      <a:pt x="89" y="228"/>
                    </a:moveTo>
                    <a:cubicBezTo>
                      <a:pt x="59" y="219"/>
                      <a:pt x="36" y="200"/>
                      <a:pt x="22" y="172"/>
                    </a:cubicBezTo>
                    <a:cubicBezTo>
                      <a:pt x="0" y="129"/>
                      <a:pt x="3" y="86"/>
                      <a:pt x="31" y="47"/>
                    </a:cubicBezTo>
                    <a:cubicBezTo>
                      <a:pt x="49" y="21"/>
                      <a:pt x="76" y="6"/>
                      <a:pt x="107" y="1"/>
                    </a:cubicBezTo>
                    <a:cubicBezTo>
                      <a:pt x="108" y="0"/>
                      <a:pt x="109" y="1"/>
                      <a:pt x="110" y="1"/>
                    </a:cubicBezTo>
                    <a:cubicBezTo>
                      <a:pt x="112" y="2"/>
                      <a:pt x="112" y="3"/>
                      <a:pt x="110" y="4"/>
                    </a:cubicBezTo>
                    <a:cubicBezTo>
                      <a:pt x="108" y="5"/>
                      <a:pt x="105" y="5"/>
                      <a:pt x="102" y="6"/>
                    </a:cubicBezTo>
                    <a:cubicBezTo>
                      <a:pt x="101" y="6"/>
                      <a:pt x="99" y="7"/>
                      <a:pt x="97" y="7"/>
                    </a:cubicBezTo>
                    <a:cubicBezTo>
                      <a:pt x="80" y="11"/>
                      <a:pt x="65" y="20"/>
                      <a:pt x="51" y="31"/>
                    </a:cubicBezTo>
                    <a:cubicBezTo>
                      <a:pt x="29" y="50"/>
                      <a:pt x="17" y="74"/>
                      <a:pt x="13" y="103"/>
                    </a:cubicBezTo>
                    <a:cubicBezTo>
                      <a:pt x="10" y="123"/>
                      <a:pt x="13" y="142"/>
                      <a:pt x="21" y="161"/>
                    </a:cubicBezTo>
                    <a:cubicBezTo>
                      <a:pt x="27" y="175"/>
                      <a:pt x="36" y="188"/>
                      <a:pt x="47" y="199"/>
                    </a:cubicBezTo>
                    <a:cubicBezTo>
                      <a:pt x="48" y="200"/>
                      <a:pt x="49" y="201"/>
                      <a:pt x="50" y="202"/>
                    </a:cubicBezTo>
                    <a:cubicBezTo>
                      <a:pt x="62" y="212"/>
                      <a:pt x="74" y="219"/>
                      <a:pt x="89" y="224"/>
                    </a:cubicBezTo>
                    <a:cubicBezTo>
                      <a:pt x="90" y="224"/>
                      <a:pt x="91" y="225"/>
                      <a:pt x="92" y="226"/>
                    </a:cubicBezTo>
                    <a:cubicBezTo>
                      <a:pt x="94" y="229"/>
                      <a:pt x="91" y="228"/>
                      <a:pt x="89" y="228"/>
                    </a:cubicBezTo>
                    <a:close/>
                  </a:path>
                </a:pathLst>
              </a:custGeom>
              <a:solidFill>
                <a:srgbClr val="0D0C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" name="Freeform 13">
                <a:extLst>
                  <a:ext uri="{FF2B5EF4-FFF2-40B4-BE49-F238E27FC236}">
                    <a16:creationId xmlns:a16="http://schemas.microsoft.com/office/drawing/2014/main" id="{21BBE348-12C1-DB3F-1C5F-F6C1F7455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1753"/>
                <a:ext cx="404" cy="465"/>
              </a:xfrm>
              <a:custGeom>
                <a:avLst/>
                <a:gdLst>
                  <a:gd name="T0" fmla="*/ 167 w 169"/>
                  <a:gd name="T1" fmla="*/ 186 h 194"/>
                  <a:gd name="T2" fmla="*/ 114 w 169"/>
                  <a:gd name="T3" fmla="*/ 192 h 194"/>
                  <a:gd name="T4" fmla="*/ 50 w 169"/>
                  <a:gd name="T5" fmla="*/ 163 h 194"/>
                  <a:gd name="T6" fmla="*/ 22 w 169"/>
                  <a:gd name="T7" fmla="*/ 26 h 194"/>
                  <a:gd name="T8" fmla="*/ 37 w 169"/>
                  <a:gd name="T9" fmla="*/ 1 h 194"/>
                  <a:gd name="T10" fmla="*/ 41 w 169"/>
                  <a:gd name="T11" fmla="*/ 2 h 194"/>
                  <a:gd name="T12" fmla="*/ 39 w 169"/>
                  <a:gd name="T13" fmla="*/ 6 h 194"/>
                  <a:gd name="T14" fmla="*/ 15 w 169"/>
                  <a:gd name="T15" fmla="*/ 78 h 194"/>
                  <a:gd name="T16" fmla="*/ 47 w 169"/>
                  <a:gd name="T17" fmla="*/ 154 h 194"/>
                  <a:gd name="T18" fmla="*/ 120 w 169"/>
                  <a:gd name="T19" fmla="*/ 188 h 194"/>
                  <a:gd name="T20" fmla="*/ 162 w 169"/>
                  <a:gd name="T21" fmla="*/ 183 h 194"/>
                  <a:gd name="T22" fmla="*/ 167 w 169"/>
                  <a:gd name="T23" fmla="*/ 183 h 194"/>
                  <a:gd name="T24" fmla="*/ 167 w 169"/>
                  <a:gd name="T25" fmla="*/ 18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9" h="194">
                    <a:moveTo>
                      <a:pt x="167" y="186"/>
                    </a:moveTo>
                    <a:cubicBezTo>
                      <a:pt x="150" y="193"/>
                      <a:pt x="132" y="194"/>
                      <a:pt x="114" y="192"/>
                    </a:cubicBezTo>
                    <a:cubicBezTo>
                      <a:pt x="90" y="189"/>
                      <a:pt x="69" y="179"/>
                      <a:pt x="50" y="163"/>
                    </a:cubicBezTo>
                    <a:cubicBezTo>
                      <a:pt x="12" y="129"/>
                      <a:pt x="0" y="72"/>
                      <a:pt x="22" y="26"/>
                    </a:cubicBezTo>
                    <a:cubicBezTo>
                      <a:pt x="26" y="17"/>
                      <a:pt x="32" y="9"/>
                      <a:pt x="37" y="1"/>
                    </a:cubicBezTo>
                    <a:cubicBezTo>
                      <a:pt x="39" y="0"/>
                      <a:pt x="40" y="0"/>
                      <a:pt x="41" y="2"/>
                    </a:cubicBezTo>
                    <a:cubicBezTo>
                      <a:pt x="42" y="4"/>
                      <a:pt x="40" y="5"/>
                      <a:pt x="39" y="6"/>
                    </a:cubicBezTo>
                    <a:cubicBezTo>
                      <a:pt x="23" y="27"/>
                      <a:pt x="15" y="51"/>
                      <a:pt x="15" y="78"/>
                    </a:cubicBezTo>
                    <a:cubicBezTo>
                      <a:pt x="16" y="107"/>
                      <a:pt x="27" y="133"/>
                      <a:pt x="47" y="154"/>
                    </a:cubicBezTo>
                    <a:cubicBezTo>
                      <a:pt x="67" y="174"/>
                      <a:pt x="91" y="186"/>
                      <a:pt x="120" y="188"/>
                    </a:cubicBezTo>
                    <a:cubicBezTo>
                      <a:pt x="134" y="189"/>
                      <a:pt x="148" y="188"/>
                      <a:pt x="162" y="183"/>
                    </a:cubicBezTo>
                    <a:cubicBezTo>
                      <a:pt x="164" y="183"/>
                      <a:pt x="166" y="182"/>
                      <a:pt x="167" y="183"/>
                    </a:cubicBezTo>
                    <a:cubicBezTo>
                      <a:pt x="169" y="184"/>
                      <a:pt x="168" y="185"/>
                      <a:pt x="167" y="186"/>
                    </a:cubicBezTo>
                    <a:close/>
                  </a:path>
                </a:pathLst>
              </a:custGeom>
              <a:solidFill>
                <a:srgbClr val="0A0A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" name="Freeform 14">
                <a:extLst>
                  <a:ext uri="{FF2B5EF4-FFF2-40B4-BE49-F238E27FC236}">
                    <a16:creationId xmlns:a16="http://schemas.microsoft.com/office/drawing/2014/main" id="{FB618E2F-EC10-EBDB-9E71-6DE130BBB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866"/>
                <a:ext cx="132" cy="84"/>
              </a:xfrm>
              <a:custGeom>
                <a:avLst/>
                <a:gdLst>
                  <a:gd name="T0" fmla="*/ 35 w 55"/>
                  <a:gd name="T1" fmla="*/ 0 h 35"/>
                  <a:gd name="T2" fmla="*/ 36 w 55"/>
                  <a:gd name="T3" fmla="*/ 10 h 35"/>
                  <a:gd name="T4" fmla="*/ 46 w 55"/>
                  <a:gd name="T5" fmla="*/ 11 h 35"/>
                  <a:gd name="T6" fmla="*/ 55 w 55"/>
                  <a:gd name="T7" fmla="*/ 11 h 35"/>
                  <a:gd name="T8" fmla="*/ 42 w 55"/>
                  <a:gd name="T9" fmla="*/ 32 h 35"/>
                  <a:gd name="T10" fmla="*/ 39 w 55"/>
                  <a:gd name="T11" fmla="*/ 29 h 35"/>
                  <a:gd name="T12" fmla="*/ 19 w 55"/>
                  <a:gd name="T13" fmla="*/ 29 h 35"/>
                  <a:gd name="T14" fmla="*/ 15 w 55"/>
                  <a:gd name="T15" fmla="*/ 32 h 35"/>
                  <a:gd name="T16" fmla="*/ 12 w 55"/>
                  <a:gd name="T17" fmla="*/ 34 h 35"/>
                  <a:gd name="T18" fmla="*/ 1 w 55"/>
                  <a:gd name="T19" fmla="*/ 14 h 35"/>
                  <a:gd name="T20" fmla="*/ 3 w 55"/>
                  <a:gd name="T21" fmla="*/ 11 h 35"/>
                  <a:gd name="T22" fmla="*/ 15 w 55"/>
                  <a:gd name="T23" fmla="*/ 11 h 35"/>
                  <a:gd name="T24" fmla="*/ 19 w 55"/>
                  <a:gd name="T25" fmla="*/ 8 h 35"/>
                  <a:gd name="T26" fmla="*/ 19 w 55"/>
                  <a:gd name="T27" fmla="*/ 2 h 35"/>
                  <a:gd name="T28" fmla="*/ 20 w 55"/>
                  <a:gd name="T29" fmla="*/ 0 h 35"/>
                  <a:gd name="T30" fmla="*/ 35 w 55"/>
                  <a:gd name="T3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35">
                    <a:moveTo>
                      <a:pt x="35" y="0"/>
                    </a:moveTo>
                    <a:cubicBezTo>
                      <a:pt x="35" y="3"/>
                      <a:pt x="34" y="8"/>
                      <a:pt x="36" y="10"/>
                    </a:cubicBezTo>
                    <a:cubicBezTo>
                      <a:pt x="38" y="12"/>
                      <a:pt x="43" y="11"/>
                      <a:pt x="46" y="11"/>
                    </a:cubicBezTo>
                    <a:cubicBezTo>
                      <a:pt x="49" y="11"/>
                      <a:pt x="52" y="11"/>
                      <a:pt x="55" y="11"/>
                    </a:cubicBezTo>
                    <a:cubicBezTo>
                      <a:pt x="51" y="18"/>
                      <a:pt x="47" y="26"/>
                      <a:pt x="42" y="32"/>
                    </a:cubicBezTo>
                    <a:cubicBezTo>
                      <a:pt x="42" y="31"/>
                      <a:pt x="41" y="29"/>
                      <a:pt x="39" y="29"/>
                    </a:cubicBezTo>
                    <a:cubicBezTo>
                      <a:pt x="32" y="29"/>
                      <a:pt x="25" y="29"/>
                      <a:pt x="19" y="29"/>
                    </a:cubicBezTo>
                    <a:cubicBezTo>
                      <a:pt x="17" y="29"/>
                      <a:pt x="15" y="30"/>
                      <a:pt x="15" y="32"/>
                    </a:cubicBezTo>
                    <a:cubicBezTo>
                      <a:pt x="15" y="34"/>
                      <a:pt x="14" y="35"/>
                      <a:pt x="12" y="34"/>
                    </a:cubicBezTo>
                    <a:cubicBezTo>
                      <a:pt x="9" y="27"/>
                      <a:pt x="5" y="20"/>
                      <a:pt x="1" y="14"/>
                    </a:cubicBezTo>
                    <a:cubicBezTo>
                      <a:pt x="0" y="11"/>
                      <a:pt x="0" y="11"/>
                      <a:pt x="3" y="11"/>
                    </a:cubicBezTo>
                    <a:cubicBezTo>
                      <a:pt x="7" y="11"/>
                      <a:pt x="11" y="11"/>
                      <a:pt x="15" y="11"/>
                    </a:cubicBezTo>
                    <a:cubicBezTo>
                      <a:pt x="18" y="11"/>
                      <a:pt x="19" y="10"/>
                      <a:pt x="19" y="8"/>
                    </a:cubicBezTo>
                    <a:cubicBezTo>
                      <a:pt x="19" y="6"/>
                      <a:pt x="19" y="4"/>
                      <a:pt x="19" y="2"/>
                    </a:cubicBezTo>
                    <a:cubicBezTo>
                      <a:pt x="18" y="1"/>
                      <a:pt x="17" y="0"/>
                      <a:pt x="20" y="0"/>
                    </a:cubicBezTo>
                    <a:cubicBezTo>
                      <a:pt x="25" y="1"/>
                      <a:pt x="30" y="1"/>
                      <a:pt x="35" y="0"/>
                    </a:cubicBezTo>
                    <a:close/>
                  </a:path>
                </a:pathLst>
              </a:custGeom>
              <a:solidFill>
                <a:srgbClr val="4EA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" name="Freeform 15">
                <a:extLst>
                  <a:ext uri="{FF2B5EF4-FFF2-40B4-BE49-F238E27FC236}">
                    <a16:creationId xmlns:a16="http://schemas.microsoft.com/office/drawing/2014/main" id="{01606E20-E7E4-971F-E423-CD1EB721C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1645"/>
                <a:ext cx="107" cy="106"/>
              </a:xfrm>
              <a:custGeom>
                <a:avLst/>
                <a:gdLst>
                  <a:gd name="T0" fmla="*/ 16 w 45"/>
                  <a:gd name="T1" fmla="*/ 43 h 44"/>
                  <a:gd name="T2" fmla="*/ 2 w 45"/>
                  <a:gd name="T3" fmla="*/ 40 h 44"/>
                  <a:gd name="T4" fmla="*/ 2 w 45"/>
                  <a:gd name="T5" fmla="*/ 38 h 44"/>
                  <a:gd name="T6" fmla="*/ 13 w 45"/>
                  <a:gd name="T7" fmla="*/ 27 h 44"/>
                  <a:gd name="T8" fmla="*/ 12 w 45"/>
                  <a:gd name="T9" fmla="*/ 23 h 44"/>
                  <a:gd name="T10" fmla="*/ 5 w 45"/>
                  <a:gd name="T11" fmla="*/ 16 h 44"/>
                  <a:gd name="T12" fmla="*/ 6 w 45"/>
                  <a:gd name="T13" fmla="*/ 14 h 44"/>
                  <a:gd name="T14" fmla="*/ 12 w 45"/>
                  <a:gd name="T15" fmla="*/ 11 h 44"/>
                  <a:gd name="T16" fmla="*/ 18 w 45"/>
                  <a:gd name="T17" fmla="*/ 9 h 44"/>
                  <a:gd name="T18" fmla="*/ 18 w 45"/>
                  <a:gd name="T19" fmla="*/ 5 h 44"/>
                  <a:gd name="T20" fmla="*/ 24 w 45"/>
                  <a:gd name="T21" fmla="*/ 11 h 44"/>
                  <a:gd name="T22" fmla="*/ 28 w 45"/>
                  <a:gd name="T23" fmla="*/ 11 h 44"/>
                  <a:gd name="T24" fmla="*/ 37 w 45"/>
                  <a:gd name="T25" fmla="*/ 2 h 44"/>
                  <a:gd name="T26" fmla="*/ 40 w 45"/>
                  <a:gd name="T27" fmla="*/ 2 h 44"/>
                  <a:gd name="T28" fmla="*/ 45 w 45"/>
                  <a:gd name="T29" fmla="*/ 21 h 44"/>
                  <a:gd name="T30" fmla="*/ 35 w 45"/>
                  <a:gd name="T31" fmla="*/ 26 h 44"/>
                  <a:gd name="T32" fmla="*/ 27 w 45"/>
                  <a:gd name="T33" fmla="*/ 34 h 44"/>
                  <a:gd name="T34" fmla="*/ 21 w 45"/>
                  <a:gd name="T35" fmla="*/ 39 h 44"/>
                  <a:gd name="T36" fmla="*/ 23 w 45"/>
                  <a:gd name="T37" fmla="*/ 43 h 44"/>
                  <a:gd name="T38" fmla="*/ 19 w 45"/>
                  <a:gd name="T39" fmla="*/ 43 h 44"/>
                  <a:gd name="T40" fmla="*/ 16 w 45"/>
                  <a:gd name="T41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44">
                    <a:moveTo>
                      <a:pt x="16" y="43"/>
                    </a:moveTo>
                    <a:cubicBezTo>
                      <a:pt x="11" y="43"/>
                      <a:pt x="7" y="41"/>
                      <a:pt x="2" y="40"/>
                    </a:cubicBezTo>
                    <a:cubicBezTo>
                      <a:pt x="0" y="39"/>
                      <a:pt x="1" y="38"/>
                      <a:pt x="2" y="38"/>
                    </a:cubicBezTo>
                    <a:cubicBezTo>
                      <a:pt x="6" y="34"/>
                      <a:pt x="9" y="30"/>
                      <a:pt x="13" y="27"/>
                    </a:cubicBezTo>
                    <a:cubicBezTo>
                      <a:pt x="14" y="25"/>
                      <a:pt x="14" y="24"/>
                      <a:pt x="12" y="23"/>
                    </a:cubicBezTo>
                    <a:cubicBezTo>
                      <a:pt x="10" y="20"/>
                      <a:pt x="7" y="19"/>
                      <a:pt x="5" y="16"/>
                    </a:cubicBezTo>
                    <a:cubicBezTo>
                      <a:pt x="4" y="15"/>
                      <a:pt x="5" y="14"/>
                      <a:pt x="6" y="14"/>
                    </a:cubicBezTo>
                    <a:cubicBezTo>
                      <a:pt x="9" y="15"/>
                      <a:pt x="11" y="14"/>
                      <a:pt x="12" y="11"/>
                    </a:cubicBezTo>
                    <a:cubicBezTo>
                      <a:pt x="14" y="9"/>
                      <a:pt x="17" y="11"/>
                      <a:pt x="18" y="9"/>
                    </a:cubicBezTo>
                    <a:cubicBezTo>
                      <a:pt x="19" y="8"/>
                      <a:pt x="16" y="6"/>
                      <a:pt x="18" y="5"/>
                    </a:cubicBezTo>
                    <a:cubicBezTo>
                      <a:pt x="20" y="7"/>
                      <a:pt x="22" y="9"/>
                      <a:pt x="24" y="11"/>
                    </a:cubicBezTo>
                    <a:cubicBezTo>
                      <a:pt x="25" y="13"/>
                      <a:pt x="26" y="13"/>
                      <a:pt x="28" y="11"/>
                    </a:cubicBezTo>
                    <a:cubicBezTo>
                      <a:pt x="31" y="8"/>
                      <a:pt x="34" y="5"/>
                      <a:pt x="37" y="2"/>
                    </a:cubicBezTo>
                    <a:cubicBezTo>
                      <a:pt x="38" y="0"/>
                      <a:pt x="39" y="0"/>
                      <a:pt x="40" y="2"/>
                    </a:cubicBezTo>
                    <a:cubicBezTo>
                      <a:pt x="42" y="9"/>
                      <a:pt x="44" y="15"/>
                      <a:pt x="45" y="21"/>
                    </a:cubicBezTo>
                    <a:cubicBezTo>
                      <a:pt x="41" y="22"/>
                      <a:pt x="37" y="23"/>
                      <a:pt x="35" y="26"/>
                    </a:cubicBezTo>
                    <a:cubicBezTo>
                      <a:pt x="32" y="29"/>
                      <a:pt x="30" y="32"/>
                      <a:pt x="27" y="34"/>
                    </a:cubicBezTo>
                    <a:cubicBezTo>
                      <a:pt x="25" y="36"/>
                      <a:pt x="24" y="38"/>
                      <a:pt x="21" y="39"/>
                    </a:cubicBezTo>
                    <a:cubicBezTo>
                      <a:pt x="22" y="40"/>
                      <a:pt x="24" y="41"/>
                      <a:pt x="23" y="43"/>
                    </a:cubicBezTo>
                    <a:cubicBezTo>
                      <a:pt x="22" y="44"/>
                      <a:pt x="20" y="44"/>
                      <a:pt x="19" y="43"/>
                    </a:cubicBezTo>
                    <a:cubicBezTo>
                      <a:pt x="18" y="43"/>
                      <a:pt x="17" y="42"/>
                      <a:pt x="16" y="43"/>
                    </a:cubicBezTo>
                    <a:close/>
                  </a:path>
                </a:pathLst>
              </a:custGeom>
              <a:solidFill>
                <a:srgbClr val="4EA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" name="Freeform 16">
                <a:extLst>
                  <a:ext uri="{FF2B5EF4-FFF2-40B4-BE49-F238E27FC236}">
                    <a16:creationId xmlns:a16="http://schemas.microsoft.com/office/drawing/2014/main" id="{2AC48A89-D980-6E8E-692A-7588972C0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1645"/>
                <a:ext cx="103" cy="106"/>
              </a:xfrm>
              <a:custGeom>
                <a:avLst/>
                <a:gdLst>
                  <a:gd name="T0" fmla="*/ 0 w 43"/>
                  <a:gd name="T1" fmla="*/ 14 h 44"/>
                  <a:gd name="T2" fmla="*/ 3 w 43"/>
                  <a:gd name="T3" fmla="*/ 2 h 44"/>
                  <a:gd name="T4" fmla="*/ 6 w 43"/>
                  <a:gd name="T5" fmla="*/ 2 h 44"/>
                  <a:gd name="T6" fmla="*/ 15 w 43"/>
                  <a:gd name="T7" fmla="*/ 11 h 44"/>
                  <a:gd name="T8" fmla="*/ 19 w 43"/>
                  <a:gd name="T9" fmla="*/ 11 h 44"/>
                  <a:gd name="T10" fmla="*/ 23 w 43"/>
                  <a:gd name="T11" fmla="*/ 7 h 44"/>
                  <a:gd name="T12" fmla="*/ 23 w 43"/>
                  <a:gd name="T13" fmla="*/ 7 h 44"/>
                  <a:gd name="T14" fmla="*/ 30 w 43"/>
                  <a:gd name="T15" fmla="*/ 12 h 44"/>
                  <a:gd name="T16" fmla="*/ 35 w 43"/>
                  <a:gd name="T17" fmla="*/ 17 h 44"/>
                  <a:gd name="T18" fmla="*/ 35 w 43"/>
                  <a:gd name="T19" fmla="*/ 19 h 44"/>
                  <a:gd name="T20" fmla="*/ 34 w 43"/>
                  <a:gd name="T21" fmla="*/ 30 h 44"/>
                  <a:gd name="T22" fmla="*/ 40 w 43"/>
                  <a:gd name="T23" fmla="*/ 36 h 44"/>
                  <a:gd name="T24" fmla="*/ 39 w 43"/>
                  <a:gd name="T25" fmla="*/ 40 h 44"/>
                  <a:gd name="T26" fmla="*/ 30 w 43"/>
                  <a:gd name="T27" fmla="*/ 42 h 44"/>
                  <a:gd name="T28" fmla="*/ 29 w 43"/>
                  <a:gd name="T29" fmla="*/ 42 h 44"/>
                  <a:gd name="T30" fmla="*/ 16 w 43"/>
                  <a:gd name="T31" fmla="*/ 34 h 44"/>
                  <a:gd name="T32" fmla="*/ 13 w 43"/>
                  <a:gd name="T33" fmla="*/ 30 h 44"/>
                  <a:gd name="T34" fmla="*/ 4 w 43"/>
                  <a:gd name="T35" fmla="*/ 19 h 44"/>
                  <a:gd name="T36" fmla="*/ 0 w 43"/>
                  <a:gd name="T37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" h="44">
                    <a:moveTo>
                      <a:pt x="0" y="14"/>
                    </a:moveTo>
                    <a:cubicBezTo>
                      <a:pt x="1" y="10"/>
                      <a:pt x="2" y="6"/>
                      <a:pt x="3" y="2"/>
                    </a:cubicBezTo>
                    <a:cubicBezTo>
                      <a:pt x="3" y="0"/>
                      <a:pt x="4" y="0"/>
                      <a:pt x="6" y="2"/>
                    </a:cubicBezTo>
                    <a:cubicBezTo>
                      <a:pt x="9" y="5"/>
                      <a:pt x="12" y="8"/>
                      <a:pt x="15" y="11"/>
                    </a:cubicBezTo>
                    <a:cubicBezTo>
                      <a:pt x="17" y="13"/>
                      <a:pt x="18" y="12"/>
                      <a:pt x="19" y="11"/>
                    </a:cubicBezTo>
                    <a:cubicBezTo>
                      <a:pt x="20" y="10"/>
                      <a:pt x="22" y="8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7" y="6"/>
                      <a:pt x="28" y="10"/>
                      <a:pt x="30" y="12"/>
                    </a:cubicBezTo>
                    <a:cubicBezTo>
                      <a:pt x="31" y="14"/>
                      <a:pt x="32" y="16"/>
                      <a:pt x="35" y="17"/>
                    </a:cubicBezTo>
                    <a:cubicBezTo>
                      <a:pt x="36" y="17"/>
                      <a:pt x="36" y="18"/>
                      <a:pt x="35" y="19"/>
                    </a:cubicBezTo>
                    <a:cubicBezTo>
                      <a:pt x="28" y="24"/>
                      <a:pt x="28" y="24"/>
                      <a:pt x="34" y="30"/>
                    </a:cubicBezTo>
                    <a:cubicBezTo>
                      <a:pt x="36" y="32"/>
                      <a:pt x="38" y="34"/>
                      <a:pt x="40" y="36"/>
                    </a:cubicBezTo>
                    <a:cubicBezTo>
                      <a:pt x="42" y="38"/>
                      <a:pt x="43" y="40"/>
                      <a:pt x="39" y="40"/>
                    </a:cubicBezTo>
                    <a:cubicBezTo>
                      <a:pt x="36" y="41"/>
                      <a:pt x="33" y="42"/>
                      <a:pt x="30" y="42"/>
                    </a:cubicBezTo>
                    <a:cubicBezTo>
                      <a:pt x="30" y="42"/>
                      <a:pt x="29" y="42"/>
                      <a:pt x="29" y="42"/>
                    </a:cubicBezTo>
                    <a:cubicBezTo>
                      <a:pt x="22" y="44"/>
                      <a:pt x="19" y="39"/>
                      <a:pt x="16" y="34"/>
                    </a:cubicBezTo>
                    <a:cubicBezTo>
                      <a:pt x="15" y="33"/>
                      <a:pt x="14" y="31"/>
                      <a:pt x="13" y="30"/>
                    </a:cubicBezTo>
                    <a:cubicBezTo>
                      <a:pt x="9" y="27"/>
                      <a:pt x="6" y="23"/>
                      <a:pt x="4" y="19"/>
                    </a:cubicBezTo>
                    <a:cubicBezTo>
                      <a:pt x="4" y="16"/>
                      <a:pt x="1" y="15"/>
                      <a:pt x="0" y="14"/>
                    </a:cubicBezTo>
                    <a:close/>
                  </a:path>
                </a:pathLst>
              </a:custGeom>
              <a:solidFill>
                <a:srgbClr val="4DA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" name="Freeform 17">
                <a:extLst>
                  <a:ext uri="{FF2B5EF4-FFF2-40B4-BE49-F238E27FC236}">
                    <a16:creationId xmlns:a16="http://schemas.microsoft.com/office/drawing/2014/main" id="{F62F4D46-095E-E8E2-814A-60080A725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720"/>
                <a:ext cx="55" cy="117"/>
              </a:xfrm>
              <a:custGeom>
                <a:avLst/>
                <a:gdLst>
                  <a:gd name="T0" fmla="*/ 1 w 23"/>
                  <a:gd name="T1" fmla="*/ 7 h 49"/>
                  <a:gd name="T2" fmla="*/ 1 w 23"/>
                  <a:gd name="T3" fmla="*/ 2 h 49"/>
                  <a:gd name="T4" fmla="*/ 4 w 23"/>
                  <a:gd name="T5" fmla="*/ 0 h 49"/>
                  <a:gd name="T6" fmla="*/ 17 w 23"/>
                  <a:gd name="T7" fmla="*/ 1 h 49"/>
                  <a:gd name="T8" fmla="*/ 23 w 23"/>
                  <a:gd name="T9" fmla="*/ 7 h 49"/>
                  <a:gd name="T10" fmla="*/ 22 w 23"/>
                  <a:gd name="T11" fmla="*/ 19 h 49"/>
                  <a:gd name="T12" fmla="*/ 22 w 23"/>
                  <a:gd name="T13" fmla="*/ 45 h 49"/>
                  <a:gd name="T14" fmla="*/ 21 w 23"/>
                  <a:gd name="T15" fmla="*/ 48 h 49"/>
                  <a:gd name="T16" fmla="*/ 21 w 23"/>
                  <a:gd name="T17" fmla="*/ 38 h 49"/>
                  <a:gd name="T18" fmla="*/ 18 w 23"/>
                  <a:gd name="T19" fmla="*/ 41 h 49"/>
                  <a:gd name="T20" fmla="*/ 15 w 23"/>
                  <a:gd name="T21" fmla="*/ 42 h 49"/>
                  <a:gd name="T22" fmla="*/ 14 w 23"/>
                  <a:gd name="T23" fmla="*/ 39 h 49"/>
                  <a:gd name="T24" fmla="*/ 12 w 23"/>
                  <a:gd name="T25" fmla="*/ 36 h 49"/>
                  <a:gd name="T26" fmla="*/ 8 w 23"/>
                  <a:gd name="T27" fmla="*/ 36 h 49"/>
                  <a:gd name="T28" fmla="*/ 4 w 23"/>
                  <a:gd name="T29" fmla="*/ 40 h 49"/>
                  <a:gd name="T30" fmla="*/ 3 w 23"/>
                  <a:gd name="T31" fmla="*/ 49 h 49"/>
                  <a:gd name="T32" fmla="*/ 2 w 23"/>
                  <a:gd name="T33" fmla="*/ 46 h 49"/>
                  <a:gd name="T34" fmla="*/ 1 w 23"/>
                  <a:gd name="T35" fmla="*/ 20 h 49"/>
                  <a:gd name="T36" fmla="*/ 1 w 23"/>
                  <a:gd name="T37" fmla="*/ 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49">
                    <a:moveTo>
                      <a:pt x="1" y="7"/>
                    </a:moveTo>
                    <a:cubicBezTo>
                      <a:pt x="1" y="6"/>
                      <a:pt x="1" y="4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9" y="2"/>
                      <a:pt x="13" y="1"/>
                      <a:pt x="17" y="1"/>
                    </a:cubicBezTo>
                    <a:cubicBezTo>
                      <a:pt x="22" y="1"/>
                      <a:pt x="23" y="2"/>
                      <a:pt x="23" y="7"/>
                    </a:cubicBezTo>
                    <a:cubicBezTo>
                      <a:pt x="23" y="11"/>
                      <a:pt x="23" y="15"/>
                      <a:pt x="22" y="19"/>
                    </a:cubicBezTo>
                    <a:cubicBezTo>
                      <a:pt x="22" y="28"/>
                      <a:pt x="22" y="37"/>
                      <a:pt x="22" y="45"/>
                    </a:cubicBezTo>
                    <a:cubicBezTo>
                      <a:pt x="22" y="46"/>
                      <a:pt x="22" y="47"/>
                      <a:pt x="21" y="48"/>
                    </a:cubicBezTo>
                    <a:cubicBezTo>
                      <a:pt x="19" y="45"/>
                      <a:pt x="19" y="42"/>
                      <a:pt x="21" y="38"/>
                    </a:cubicBezTo>
                    <a:cubicBezTo>
                      <a:pt x="20" y="39"/>
                      <a:pt x="19" y="40"/>
                      <a:pt x="18" y="41"/>
                    </a:cubicBezTo>
                    <a:cubicBezTo>
                      <a:pt x="17" y="42"/>
                      <a:pt x="16" y="43"/>
                      <a:pt x="15" y="42"/>
                    </a:cubicBezTo>
                    <a:cubicBezTo>
                      <a:pt x="13" y="41"/>
                      <a:pt x="14" y="40"/>
                      <a:pt x="14" y="39"/>
                    </a:cubicBezTo>
                    <a:cubicBezTo>
                      <a:pt x="15" y="37"/>
                      <a:pt x="14" y="36"/>
                      <a:pt x="12" y="36"/>
                    </a:cubicBezTo>
                    <a:cubicBezTo>
                      <a:pt x="10" y="36"/>
                      <a:pt x="9" y="36"/>
                      <a:pt x="8" y="36"/>
                    </a:cubicBezTo>
                    <a:cubicBezTo>
                      <a:pt x="5" y="36"/>
                      <a:pt x="4" y="37"/>
                      <a:pt x="4" y="40"/>
                    </a:cubicBezTo>
                    <a:cubicBezTo>
                      <a:pt x="4" y="43"/>
                      <a:pt x="5" y="46"/>
                      <a:pt x="3" y="49"/>
                    </a:cubicBezTo>
                    <a:cubicBezTo>
                      <a:pt x="2" y="48"/>
                      <a:pt x="2" y="47"/>
                      <a:pt x="2" y="46"/>
                    </a:cubicBezTo>
                    <a:cubicBezTo>
                      <a:pt x="2" y="37"/>
                      <a:pt x="2" y="29"/>
                      <a:pt x="1" y="20"/>
                    </a:cubicBezTo>
                    <a:cubicBezTo>
                      <a:pt x="0" y="16"/>
                      <a:pt x="2" y="11"/>
                      <a:pt x="1" y="7"/>
                    </a:cubicBezTo>
                    <a:close/>
                  </a:path>
                </a:pathLst>
              </a:custGeom>
              <a:solidFill>
                <a:srgbClr val="ABD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" name="Freeform 18">
                <a:extLst>
                  <a:ext uri="{FF2B5EF4-FFF2-40B4-BE49-F238E27FC236}">
                    <a16:creationId xmlns:a16="http://schemas.microsoft.com/office/drawing/2014/main" id="{62E9E17E-FE69-C5D7-0366-91396CFAA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1274"/>
                <a:ext cx="117" cy="57"/>
              </a:xfrm>
              <a:custGeom>
                <a:avLst/>
                <a:gdLst>
                  <a:gd name="T0" fmla="*/ 49 w 49"/>
                  <a:gd name="T1" fmla="*/ 22 h 24"/>
                  <a:gd name="T2" fmla="*/ 47 w 49"/>
                  <a:gd name="T3" fmla="*/ 23 h 24"/>
                  <a:gd name="T4" fmla="*/ 7 w 49"/>
                  <a:gd name="T5" fmla="*/ 24 h 24"/>
                  <a:gd name="T6" fmla="*/ 3 w 49"/>
                  <a:gd name="T7" fmla="*/ 21 h 24"/>
                  <a:gd name="T8" fmla="*/ 3 w 49"/>
                  <a:gd name="T9" fmla="*/ 3 h 24"/>
                  <a:gd name="T10" fmla="*/ 6 w 49"/>
                  <a:gd name="T11" fmla="*/ 0 h 24"/>
                  <a:gd name="T12" fmla="*/ 32 w 49"/>
                  <a:gd name="T13" fmla="*/ 2 h 24"/>
                  <a:gd name="T14" fmla="*/ 35 w 49"/>
                  <a:gd name="T15" fmla="*/ 8 h 24"/>
                  <a:gd name="T16" fmla="*/ 34 w 49"/>
                  <a:gd name="T17" fmla="*/ 18 h 24"/>
                  <a:gd name="T18" fmla="*/ 38 w 49"/>
                  <a:gd name="T19" fmla="*/ 21 h 24"/>
                  <a:gd name="T20" fmla="*/ 45 w 49"/>
                  <a:gd name="T21" fmla="*/ 21 h 24"/>
                  <a:gd name="T22" fmla="*/ 49 w 49"/>
                  <a:gd name="T23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4">
                    <a:moveTo>
                      <a:pt x="49" y="22"/>
                    </a:moveTo>
                    <a:cubicBezTo>
                      <a:pt x="49" y="23"/>
                      <a:pt x="48" y="23"/>
                      <a:pt x="47" y="23"/>
                    </a:cubicBezTo>
                    <a:cubicBezTo>
                      <a:pt x="34" y="23"/>
                      <a:pt x="21" y="24"/>
                      <a:pt x="7" y="24"/>
                    </a:cubicBezTo>
                    <a:cubicBezTo>
                      <a:pt x="5" y="24"/>
                      <a:pt x="4" y="23"/>
                      <a:pt x="3" y="21"/>
                    </a:cubicBezTo>
                    <a:cubicBezTo>
                      <a:pt x="0" y="14"/>
                      <a:pt x="2" y="9"/>
                      <a:pt x="3" y="3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15" y="1"/>
                      <a:pt x="24" y="0"/>
                      <a:pt x="32" y="2"/>
                    </a:cubicBezTo>
                    <a:cubicBezTo>
                      <a:pt x="35" y="3"/>
                      <a:pt x="37" y="4"/>
                      <a:pt x="35" y="8"/>
                    </a:cubicBezTo>
                    <a:cubicBezTo>
                      <a:pt x="33" y="11"/>
                      <a:pt x="34" y="15"/>
                      <a:pt x="34" y="18"/>
                    </a:cubicBezTo>
                    <a:cubicBezTo>
                      <a:pt x="35" y="20"/>
                      <a:pt x="36" y="21"/>
                      <a:pt x="38" y="21"/>
                    </a:cubicBezTo>
                    <a:cubicBezTo>
                      <a:pt x="40" y="21"/>
                      <a:pt x="42" y="21"/>
                      <a:pt x="45" y="21"/>
                    </a:cubicBezTo>
                    <a:cubicBezTo>
                      <a:pt x="46" y="21"/>
                      <a:pt x="48" y="21"/>
                      <a:pt x="49" y="22"/>
                    </a:cubicBezTo>
                    <a:close/>
                  </a:path>
                </a:pathLst>
              </a:custGeom>
              <a:solidFill>
                <a:srgbClr val="C5E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" name="Freeform 19">
                <a:extLst>
                  <a:ext uri="{FF2B5EF4-FFF2-40B4-BE49-F238E27FC236}">
                    <a16:creationId xmlns:a16="http://schemas.microsoft.com/office/drawing/2014/main" id="{9E0AE5E5-B8F4-C3DE-F42D-8808FAE94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1676"/>
                <a:ext cx="101" cy="99"/>
              </a:xfrm>
              <a:custGeom>
                <a:avLst/>
                <a:gdLst>
                  <a:gd name="T0" fmla="*/ 12 w 42"/>
                  <a:gd name="T1" fmla="*/ 1 h 41"/>
                  <a:gd name="T2" fmla="*/ 18 w 42"/>
                  <a:gd name="T3" fmla="*/ 8 h 41"/>
                  <a:gd name="T4" fmla="*/ 23 w 42"/>
                  <a:gd name="T5" fmla="*/ 14 h 41"/>
                  <a:gd name="T6" fmla="*/ 29 w 42"/>
                  <a:gd name="T7" fmla="*/ 22 h 41"/>
                  <a:gd name="T8" fmla="*/ 40 w 42"/>
                  <a:gd name="T9" fmla="*/ 28 h 41"/>
                  <a:gd name="T10" fmla="*/ 42 w 42"/>
                  <a:gd name="T11" fmla="*/ 29 h 41"/>
                  <a:gd name="T12" fmla="*/ 28 w 42"/>
                  <a:gd name="T13" fmla="*/ 33 h 41"/>
                  <a:gd name="T14" fmla="*/ 25 w 42"/>
                  <a:gd name="T15" fmla="*/ 34 h 41"/>
                  <a:gd name="T16" fmla="*/ 22 w 42"/>
                  <a:gd name="T17" fmla="*/ 36 h 41"/>
                  <a:gd name="T18" fmla="*/ 5 w 42"/>
                  <a:gd name="T19" fmla="*/ 40 h 41"/>
                  <a:gd name="T20" fmla="*/ 1 w 42"/>
                  <a:gd name="T21" fmla="*/ 36 h 41"/>
                  <a:gd name="T22" fmla="*/ 7 w 42"/>
                  <a:gd name="T23" fmla="*/ 17 h 41"/>
                  <a:gd name="T24" fmla="*/ 7 w 42"/>
                  <a:gd name="T25" fmla="*/ 13 h 41"/>
                  <a:gd name="T26" fmla="*/ 12 w 42"/>
                  <a:gd name="T27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41">
                    <a:moveTo>
                      <a:pt x="12" y="1"/>
                    </a:moveTo>
                    <a:cubicBezTo>
                      <a:pt x="17" y="0"/>
                      <a:pt x="17" y="5"/>
                      <a:pt x="18" y="8"/>
                    </a:cubicBezTo>
                    <a:cubicBezTo>
                      <a:pt x="19" y="10"/>
                      <a:pt x="21" y="12"/>
                      <a:pt x="23" y="14"/>
                    </a:cubicBezTo>
                    <a:cubicBezTo>
                      <a:pt x="25" y="17"/>
                      <a:pt x="27" y="19"/>
                      <a:pt x="29" y="22"/>
                    </a:cubicBezTo>
                    <a:cubicBezTo>
                      <a:pt x="31" y="25"/>
                      <a:pt x="34" y="29"/>
                      <a:pt x="40" y="28"/>
                    </a:cubicBezTo>
                    <a:cubicBezTo>
                      <a:pt x="40" y="28"/>
                      <a:pt x="41" y="28"/>
                      <a:pt x="42" y="29"/>
                    </a:cubicBezTo>
                    <a:cubicBezTo>
                      <a:pt x="37" y="31"/>
                      <a:pt x="33" y="31"/>
                      <a:pt x="28" y="33"/>
                    </a:cubicBezTo>
                    <a:cubicBezTo>
                      <a:pt x="27" y="33"/>
                      <a:pt x="26" y="33"/>
                      <a:pt x="25" y="34"/>
                    </a:cubicBezTo>
                    <a:cubicBezTo>
                      <a:pt x="24" y="35"/>
                      <a:pt x="23" y="36"/>
                      <a:pt x="22" y="36"/>
                    </a:cubicBezTo>
                    <a:cubicBezTo>
                      <a:pt x="17" y="37"/>
                      <a:pt x="11" y="39"/>
                      <a:pt x="5" y="40"/>
                    </a:cubicBezTo>
                    <a:cubicBezTo>
                      <a:pt x="1" y="41"/>
                      <a:pt x="0" y="40"/>
                      <a:pt x="1" y="36"/>
                    </a:cubicBezTo>
                    <a:cubicBezTo>
                      <a:pt x="2" y="30"/>
                      <a:pt x="3" y="23"/>
                      <a:pt x="7" y="17"/>
                    </a:cubicBezTo>
                    <a:cubicBezTo>
                      <a:pt x="8" y="16"/>
                      <a:pt x="7" y="15"/>
                      <a:pt x="7" y="13"/>
                    </a:cubicBezTo>
                    <a:cubicBezTo>
                      <a:pt x="10" y="10"/>
                      <a:pt x="10" y="5"/>
                      <a:pt x="12" y="1"/>
                    </a:cubicBezTo>
                    <a:close/>
                  </a:path>
                </a:pathLst>
              </a:custGeom>
              <a:solidFill>
                <a:srgbClr val="2895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" name="Freeform 20">
                <a:extLst>
                  <a:ext uri="{FF2B5EF4-FFF2-40B4-BE49-F238E27FC236}">
                    <a16:creationId xmlns:a16="http://schemas.microsoft.com/office/drawing/2014/main" id="{6D06DE36-757B-705C-4AE3-44CB87DA7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274"/>
                <a:ext cx="98" cy="57"/>
              </a:xfrm>
              <a:custGeom>
                <a:avLst/>
                <a:gdLst>
                  <a:gd name="T0" fmla="*/ 33 w 41"/>
                  <a:gd name="T1" fmla="*/ 24 h 24"/>
                  <a:gd name="T2" fmla="*/ 3 w 41"/>
                  <a:gd name="T3" fmla="*/ 23 h 24"/>
                  <a:gd name="T4" fmla="*/ 0 w 41"/>
                  <a:gd name="T5" fmla="*/ 22 h 24"/>
                  <a:gd name="T6" fmla="*/ 4 w 41"/>
                  <a:gd name="T7" fmla="*/ 21 h 24"/>
                  <a:gd name="T8" fmla="*/ 7 w 41"/>
                  <a:gd name="T9" fmla="*/ 18 h 24"/>
                  <a:gd name="T10" fmla="*/ 6 w 41"/>
                  <a:gd name="T11" fmla="*/ 8 h 24"/>
                  <a:gd name="T12" fmla="*/ 7 w 41"/>
                  <a:gd name="T13" fmla="*/ 4 h 24"/>
                  <a:gd name="T14" fmla="*/ 0 w 41"/>
                  <a:gd name="T15" fmla="*/ 3 h 24"/>
                  <a:gd name="T16" fmla="*/ 3 w 41"/>
                  <a:gd name="T17" fmla="*/ 2 h 24"/>
                  <a:gd name="T18" fmla="*/ 31 w 41"/>
                  <a:gd name="T19" fmla="*/ 1 h 24"/>
                  <a:gd name="T20" fmla="*/ 33 w 41"/>
                  <a:gd name="T21" fmla="*/ 1 h 24"/>
                  <a:gd name="T22" fmla="*/ 39 w 41"/>
                  <a:gd name="T23" fmla="*/ 8 h 24"/>
                  <a:gd name="T24" fmla="*/ 38 w 41"/>
                  <a:gd name="T25" fmla="*/ 18 h 24"/>
                  <a:gd name="T26" fmla="*/ 33 w 41"/>
                  <a:gd name="T2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24">
                    <a:moveTo>
                      <a:pt x="33" y="24"/>
                    </a:moveTo>
                    <a:cubicBezTo>
                      <a:pt x="23" y="23"/>
                      <a:pt x="13" y="23"/>
                      <a:pt x="3" y="23"/>
                    </a:cubicBezTo>
                    <a:cubicBezTo>
                      <a:pt x="2" y="23"/>
                      <a:pt x="1" y="23"/>
                      <a:pt x="0" y="22"/>
                    </a:cubicBezTo>
                    <a:cubicBezTo>
                      <a:pt x="1" y="21"/>
                      <a:pt x="3" y="21"/>
                      <a:pt x="4" y="21"/>
                    </a:cubicBezTo>
                    <a:cubicBezTo>
                      <a:pt x="7" y="21"/>
                      <a:pt x="8" y="20"/>
                      <a:pt x="7" y="18"/>
                    </a:cubicBezTo>
                    <a:cubicBezTo>
                      <a:pt x="7" y="14"/>
                      <a:pt x="7" y="11"/>
                      <a:pt x="6" y="8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4" y="3"/>
                      <a:pt x="2" y="4"/>
                      <a:pt x="0" y="3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12" y="2"/>
                      <a:pt x="22" y="1"/>
                      <a:pt x="31" y="1"/>
                    </a:cubicBezTo>
                    <a:cubicBezTo>
                      <a:pt x="32" y="0"/>
                      <a:pt x="32" y="1"/>
                      <a:pt x="33" y="1"/>
                    </a:cubicBezTo>
                    <a:cubicBezTo>
                      <a:pt x="40" y="1"/>
                      <a:pt x="41" y="2"/>
                      <a:pt x="39" y="8"/>
                    </a:cubicBezTo>
                    <a:cubicBezTo>
                      <a:pt x="37" y="11"/>
                      <a:pt x="37" y="14"/>
                      <a:pt x="38" y="18"/>
                    </a:cubicBezTo>
                    <a:cubicBezTo>
                      <a:pt x="40" y="23"/>
                      <a:pt x="38" y="24"/>
                      <a:pt x="33" y="24"/>
                    </a:cubicBezTo>
                    <a:close/>
                  </a:path>
                </a:pathLst>
              </a:custGeom>
              <a:solidFill>
                <a:srgbClr val="BC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" name="Freeform 21">
                <a:extLst>
                  <a:ext uri="{FF2B5EF4-FFF2-40B4-BE49-F238E27FC236}">
                    <a16:creationId xmlns:a16="http://schemas.microsoft.com/office/drawing/2014/main" id="{26F3B466-ACAE-9884-2134-36D11BE98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1281"/>
                <a:ext cx="98" cy="45"/>
              </a:xfrm>
              <a:custGeom>
                <a:avLst/>
                <a:gdLst>
                  <a:gd name="T0" fmla="*/ 32 w 41"/>
                  <a:gd name="T1" fmla="*/ 0 h 19"/>
                  <a:gd name="T2" fmla="*/ 36 w 41"/>
                  <a:gd name="T3" fmla="*/ 0 h 19"/>
                  <a:gd name="T4" fmla="*/ 40 w 41"/>
                  <a:gd name="T5" fmla="*/ 0 h 19"/>
                  <a:gd name="T6" fmla="*/ 41 w 41"/>
                  <a:gd name="T7" fmla="*/ 16 h 19"/>
                  <a:gd name="T8" fmla="*/ 37 w 41"/>
                  <a:gd name="T9" fmla="*/ 19 h 19"/>
                  <a:gd name="T10" fmla="*/ 32 w 41"/>
                  <a:gd name="T11" fmla="*/ 19 h 19"/>
                  <a:gd name="T12" fmla="*/ 2 w 41"/>
                  <a:gd name="T13" fmla="*/ 18 h 19"/>
                  <a:gd name="T14" fmla="*/ 0 w 41"/>
                  <a:gd name="T15" fmla="*/ 18 h 19"/>
                  <a:gd name="T16" fmla="*/ 6 w 41"/>
                  <a:gd name="T17" fmla="*/ 10 h 19"/>
                  <a:gd name="T18" fmla="*/ 8 w 41"/>
                  <a:gd name="T19" fmla="*/ 1 h 19"/>
                  <a:gd name="T20" fmla="*/ 0 w 41"/>
                  <a:gd name="T21" fmla="*/ 1 h 19"/>
                  <a:gd name="T22" fmla="*/ 2 w 41"/>
                  <a:gd name="T23" fmla="*/ 1 h 19"/>
                  <a:gd name="T24" fmla="*/ 32 w 41"/>
                  <a:gd name="T2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19">
                    <a:moveTo>
                      <a:pt x="32" y="0"/>
                    </a:moveTo>
                    <a:cubicBezTo>
                      <a:pt x="33" y="0"/>
                      <a:pt x="35" y="0"/>
                      <a:pt x="36" y="0"/>
                    </a:cubicBezTo>
                    <a:cubicBezTo>
                      <a:pt x="37" y="0"/>
                      <a:pt x="39" y="0"/>
                      <a:pt x="40" y="0"/>
                    </a:cubicBezTo>
                    <a:cubicBezTo>
                      <a:pt x="38" y="5"/>
                      <a:pt x="41" y="10"/>
                      <a:pt x="41" y="16"/>
                    </a:cubicBezTo>
                    <a:cubicBezTo>
                      <a:pt x="41" y="19"/>
                      <a:pt x="40" y="19"/>
                      <a:pt x="37" y="19"/>
                    </a:cubicBezTo>
                    <a:cubicBezTo>
                      <a:pt x="36" y="19"/>
                      <a:pt x="34" y="19"/>
                      <a:pt x="32" y="19"/>
                    </a:cubicBezTo>
                    <a:cubicBezTo>
                      <a:pt x="22" y="19"/>
                      <a:pt x="12" y="19"/>
                      <a:pt x="2" y="18"/>
                    </a:cubicBezTo>
                    <a:cubicBezTo>
                      <a:pt x="1" y="18"/>
                      <a:pt x="0" y="18"/>
                      <a:pt x="0" y="18"/>
                    </a:cubicBezTo>
                    <a:cubicBezTo>
                      <a:pt x="7" y="17"/>
                      <a:pt x="7" y="17"/>
                      <a:pt x="6" y="10"/>
                    </a:cubicBezTo>
                    <a:cubicBezTo>
                      <a:pt x="5" y="7"/>
                      <a:pt x="4" y="3"/>
                      <a:pt x="8" y="1"/>
                    </a:cubicBezTo>
                    <a:cubicBezTo>
                      <a:pt x="5" y="1"/>
                      <a:pt x="2" y="1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12" y="0"/>
                      <a:pt x="22" y="0"/>
                      <a:pt x="32" y="0"/>
                    </a:cubicBezTo>
                    <a:close/>
                  </a:path>
                </a:pathLst>
              </a:custGeom>
              <a:solidFill>
                <a:srgbClr val="8AC5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" name="Freeform 22">
                <a:extLst>
                  <a:ext uri="{FF2B5EF4-FFF2-40B4-BE49-F238E27FC236}">
                    <a16:creationId xmlns:a16="http://schemas.microsoft.com/office/drawing/2014/main" id="{7E1D9101-EBFA-BC6F-547A-172524194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1238"/>
                <a:ext cx="79" cy="132"/>
              </a:xfrm>
              <a:custGeom>
                <a:avLst/>
                <a:gdLst>
                  <a:gd name="T0" fmla="*/ 31 w 33"/>
                  <a:gd name="T1" fmla="*/ 4 h 55"/>
                  <a:gd name="T2" fmla="*/ 30 w 33"/>
                  <a:gd name="T3" fmla="*/ 8 h 55"/>
                  <a:gd name="T4" fmla="*/ 30 w 33"/>
                  <a:gd name="T5" fmla="*/ 20 h 55"/>
                  <a:gd name="T6" fmla="*/ 30 w 33"/>
                  <a:gd name="T7" fmla="*/ 36 h 55"/>
                  <a:gd name="T8" fmla="*/ 30 w 33"/>
                  <a:gd name="T9" fmla="*/ 49 h 55"/>
                  <a:gd name="T10" fmla="*/ 33 w 33"/>
                  <a:gd name="T11" fmla="*/ 51 h 55"/>
                  <a:gd name="T12" fmla="*/ 33 w 33"/>
                  <a:gd name="T13" fmla="*/ 51 h 55"/>
                  <a:gd name="T14" fmla="*/ 25 w 33"/>
                  <a:gd name="T15" fmla="*/ 54 h 55"/>
                  <a:gd name="T16" fmla="*/ 25 w 33"/>
                  <a:gd name="T17" fmla="*/ 47 h 55"/>
                  <a:gd name="T18" fmla="*/ 25 w 33"/>
                  <a:gd name="T19" fmla="*/ 41 h 55"/>
                  <a:gd name="T20" fmla="*/ 20 w 33"/>
                  <a:gd name="T21" fmla="*/ 36 h 55"/>
                  <a:gd name="T22" fmla="*/ 3 w 33"/>
                  <a:gd name="T23" fmla="*/ 36 h 55"/>
                  <a:gd name="T24" fmla="*/ 0 w 33"/>
                  <a:gd name="T25" fmla="*/ 33 h 55"/>
                  <a:gd name="T26" fmla="*/ 1 w 33"/>
                  <a:gd name="T27" fmla="*/ 27 h 55"/>
                  <a:gd name="T28" fmla="*/ 10 w 33"/>
                  <a:gd name="T29" fmla="*/ 19 h 55"/>
                  <a:gd name="T30" fmla="*/ 20 w 33"/>
                  <a:gd name="T31" fmla="*/ 19 h 55"/>
                  <a:gd name="T32" fmla="*/ 25 w 33"/>
                  <a:gd name="T33" fmla="*/ 14 h 55"/>
                  <a:gd name="T34" fmla="*/ 25 w 33"/>
                  <a:gd name="T35" fmla="*/ 4 h 55"/>
                  <a:gd name="T36" fmla="*/ 28 w 33"/>
                  <a:gd name="T37" fmla="*/ 2 h 55"/>
                  <a:gd name="T38" fmla="*/ 31 w 33"/>
                  <a:gd name="T39" fmla="*/ 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55">
                    <a:moveTo>
                      <a:pt x="31" y="4"/>
                    </a:moveTo>
                    <a:cubicBezTo>
                      <a:pt x="29" y="5"/>
                      <a:pt x="28" y="5"/>
                      <a:pt x="30" y="8"/>
                    </a:cubicBezTo>
                    <a:cubicBezTo>
                      <a:pt x="31" y="12"/>
                      <a:pt x="31" y="16"/>
                      <a:pt x="30" y="20"/>
                    </a:cubicBezTo>
                    <a:cubicBezTo>
                      <a:pt x="29" y="26"/>
                      <a:pt x="29" y="31"/>
                      <a:pt x="30" y="36"/>
                    </a:cubicBezTo>
                    <a:cubicBezTo>
                      <a:pt x="31" y="40"/>
                      <a:pt x="30" y="45"/>
                      <a:pt x="30" y="49"/>
                    </a:cubicBezTo>
                    <a:cubicBezTo>
                      <a:pt x="32" y="48"/>
                      <a:pt x="33" y="49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0" y="52"/>
                      <a:pt x="28" y="55"/>
                      <a:pt x="25" y="54"/>
                    </a:cubicBezTo>
                    <a:cubicBezTo>
                      <a:pt x="24" y="53"/>
                      <a:pt x="25" y="50"/>
                      <a:pt x="25" y="47"/>
                    </a:cubicBezTo>
                    <a:cubicBezTo>
                      <a:pt x="25" y="45"/>
                      <a:pt x="25" y="43"/>
                      <a:pt x="25" y="41"/>
                    </a:cubicBezTo>
                    <a:cubicBezTo>
                      <a:pt x="25" y="36"/>
                      <a:pt x="24" y="35"/>
                      <a:pt x="20" y="36"/>
                    </a:cubicBezTo>
                    <a:cubicBezTo>
                      <a:pt x="14" y="36"/>
                      <a:pt x="9" y="36"/>
                      <a:pt x="3" y="36"/>
                    </a:cubicBezTo>
                    <a:cubicBezTo>
                      <a:pt x="1" y="36"/>
                      <a:pt x="0" y="35"/>
                      <a:pt x="0" y="33"/>
                    </a:cubicBezTo>
                    <a:cubicBezTo>
                      <a:pt x="1" y="31"/>
                      <a:pt x="1" y="29"/>
                      <a:pt x="1" y="27"/>
                    </a:cubicBezTo>
                    <a:cubicBezTo>
                      <a:pt x="1" y="22"/>
                      <a:pt x="4" y="19"/>
                      <a:pt x="10" y="19"/>
                    </a:cubicBezTo>
                    <a:cubicBezTo>
                      <a:pt x="13" y="19"/>
                      <a:pt x="16" y="18"/>
                      <a:pt x="20" y="19"/>
                    </a:cubicBezTo>
                    <a:cubicBezTo>
                      <a:pt x="24" y="20"/>
                      <a:pt x="25" y="18"/>
                      <a:pt x="25" y="14"/>
                    </a:cubicBezTo>
                    <a:cubicBezTo>
                      <a:pt x="24" y="11"/>
                      <a:pt x="25" y="7"/>
                      <a:pt x="25" y="4"/>
                    </a:cubicBezTo>
                    <a:cubicBezTo>
                      <a:pt x="25" y="0"/>
                      <a:pt x="26" y="0"/>
                      <a:pt x="28" y="2"/>
                    </a:cubicBezTo>
                    <a:cubicBezTo>
                      <a:pt x="29" y="3"/>
                      <a:pt x="30" y="3"/>
                      <a:pt x="31" y="4"/>
                    </a:cubicBezTo>
                    <a:close/>
                  </a:path>
                </a:pathLst>
              </a:custGeom>
              <a:solidFill>
                <a:srgbClr val="5DB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" name="Freeform 23">
                <a:extLst>
                  <a:ext uri="{FF2B5EF4-FFF2-40B4-BE49-F238E27FC236}">
                    <a16:creationId xmlns:a16="http://schemas.microsoft.com/office/drawing/2014/main" id="{D91B2B88-985C-9AD9-2AF8-3698A259C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1279"/>
                <a:ext cx="120" cy="47"/>
              </a:xfrm>
              <a:custGeom>
                <a:avLst/>
                <a:gdLst>
                  <a:gd name="T0" fmla="*/ 50 w 50"/>
                  <a:gd name="T1" fmla="*/ 2 h 20"/>
                  <a:gd name="T2" fmla="*/ 42 w 50"/>
                  <a:gd name="T3" fmla="*/ 2 h 20"/>
                  <a:gd name="T4" fmla="*/ 32 w 50"/>
                  <a:gd name="T5" fmla="*/ 12 h 20"/>
                  <a:gd name="T6" fmla="*/ 38 w 50"/>
                  <a:gd name="T7" fmla="*/ 19 h 20"/>
                  <a:gd name="T8" fmla="*/ 50 w 50"/>
                  <a:gd name="T9" fmla="*/ 19 h 20"/>
                  <a:gd name="T10" fmla="*/ 48 w 50"/>
                  <a:gd name="T11" fmla="*/ 19 h 20"/>
                  <a:gd name="T12" fmla="*/ 17 w 50"/>
                  <a:gd name="T13" fmla="*/ 20 h 20"/>
                  <a:gd name="T14" fmla="*/ 4 w 50"/>
                  <a:gd name="T15" fmla="*/ 20 h 20"/>
                  <a:gd name="T16" fmla="*/ 1 w 50"/>
                  <a:gd name="T17" fmla="*/ 17 h 20"/>
                  <a:gd name="T18" fmla="*/ 3 w 50"/>
                  <a:gd name="T19" fmla="*/ 3 h 20"/>
                  <a:gd name="T20" fmla="*/ 0 w 50"/>
                  <a:gd name="T21" fmla="*/ 0 h 20"/>
                  <a:gd name="T22" fmla="*/ 48 w 50"/>
                  <a:gd name="T23" fmla="*/ 2 h 20"/>
                  <a:gd name="T24" fmla="*/ 50 w 50"/>
                  <a:gd name="T2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0">
                    <a:moveTo>
                      <a:pt x="50" y="2"/>
                    </a:moveTo>
                    <a:cubicBezTo>
                      <a:pt x="47" y="2"/>
                      <a:pt x="45" y="2"/>
                      <a:pt x="42" y="2"/>
                    </a:cubicBezTo>
                    <a:cubicBezTo>
                      <a:pt x="35" y="2"/>
                      <a:pt x="32" y="5"/>
                      <a:pt x="32" y="12"/>
                    </a:cubicBezTo>
                    <a:cubicBezTo>
                      <a:pt x="32" y="19"/>
                      <a:pt x="32" y="18"/>
                      <a:pt x="38" y="19"/>
                    </a:cubicBezTo>
                    <a:cubicBezTo>
                      <a:pt x="42" y="19"/>
                      <a:pt x="46" y="19"/>
                      <a:pt x="50" y="19"/>
                    </a:cubicBezTo>
                    <a:cubicBezTo>
                      <a:pt x="49" y="19"/>
                      <a:pt x="48" y="19"/>
                      <a:pt x="48" y="19"/>
                    </a:cubicBezTo>
                    <a:cubicBezTo>
                      <a:pt x="37" y="20"/>
                      <a:pt x="27" y="20"/>
                      <a:pt x="17" y="20"/>
                    </a:cubicBezTo>
                    <a:cubicBezTo>
                      <a:pt x="13" y="20"/>
                      <a:pt x="9" y="20"/>
                      <a:pt x="4" y="20"/>
                    </a:cubicBezTo>
                    <a:cubicBezTo>
                      <a:pt x="2" y="20"/>
                      <a:pt x="1" y="19"/>
                      <a:pt x="1" y="17"/>
                    </a:cubicBezTo>
                    <a:cubicBezTo>
                      <a:pt x="2" y="12"/>
                      <a:pt x="0" y="7"/>
                      <a:pt x="3" y="3"/>
                    </a:cubicBezTo>
                    <a:cubicBezTo>
                      <a:pt x="4" y="1"/>
                      <a:pt x="0" y="2"/>
                      <a:pt x="0" y="0"/>
                    </a:cubicBezTo>
                    <a:cubicBezTo>
                      <a:pt x="16" y="0"/>
                      <a:pt x="32" y="1"/>
                      <a:pt x="48" y="2"/>
                    </a:cubicBezTo>
                    <a:cubicBezTo>
                      <a:pt x="49" y="2"/>
                      <a:pt x="49" y="2"/>
                      <a:pt x="50" y="2"/>
                    </a:cubicBezTo>
                    <a:close/>
                  </a:path>
                </a:pathLst>
              </a:custGeom>
              <a:solidFill>
                <a:srgbClr val="9AC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" name="Freeform 24">
                <a:extLst>
                  <a:ext uri="{FF2B5EF4-FFF2-40B4-BE49-F238E27FC236}">
                    <a16:creationId xmlns:a16="http://schemas.microsoft.com/office/drawing/2014/main" id="{1EB98AA4-70E3-A4B3-F395-858327E3C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1693"/>
                <a:ext cx="96" cy="82"/>
              </a:xfrm>
              <a:custGeom>
                <a:avLst/>
                <a:gdLst>
                  <a:gd name="T0" fmla="*/ 0 w 40"/>
                  <a:gd name="T1" fmla="*/ 23 h 34"/>
                  <a:gd name="T2" fmla="*/ 3 w 40"/>
                  <a:gd name="T3" fmla="*/ 23 h 34"/>
                  <a:gd name="T4" fmla="*/ 6 w 40"/>
                  <a:gd name="T5" fmla="*/ 22 h 34"/>
                  <a:gd name="T6" fmla="*/ 3 w 40"/>
                  <a:gd name="T7" fmla="*/ 20 h 34"/>
                  <a:gd name="T8" fmla="*/ 12 w 40"/>
                  <a:gd name="T9" fmla="*/ 12 h 34"/>
                  <a:gd name="T10" fmla="*/ 23 w 40"/>
                  <a:gd name="T11" fmla="*/ 1 h 34"/>
                  <a:gd name="T12" fmla="*/ 29 w 40"/>
                  <a:gd name="T13" fmla="*/ 1 h 34"/>
                  <a:gd name="T14" fmla="*/ 31 w 40"/>
                  <a:gd name="T15" fmla="*/ 6 h 34"/>
                  <a:gd name="T16" fmla="*/ 32 w 40"/>
                  <a:gd name="T17" fmla="*/ 10 h 34"/>
                  <a:gd name="T18" fmla="*/ 34 w 40"/>
                  <a:gd name="T19" fmla="*/ 14 h 34"/>
                  <a:gd name="T20" fmla="*/ 38 w 40"/>
                  <a:gd name="T21" fmla="*/ 29 h 34"/>
                  <a:gd name="T22" fmla="*/ 35 w 40"/>
                  <a:gd name="T23" fmla="*/ 33 h 34"/>
                  <a:gd name="T24" fmla="*/ 17 w 40"/>
                  <a:gd name="T25" fmla="*/ 29 h 34"/>
                  <a:gd name="T26" fmla="*/ 14 w 40"/>
                  <a:gd name="T27" fmla="*/ 27 h 34"/>
                  <a:gd name="T28" fmla="*/ 10 w 40"/>
                  <a:gd name="T29" fmla="*/ 26 h 34"/>
                  <a:gd name="T30" fmla="*/ 0 w 40"/>
                  <a:gd name="T31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34">
                    <a:moveTo>
                      <a:pt x="0" y="23"/>
                    </a:moveTo>
                    <a:cubicBezTo>
                      <a:pt x="0" y="22"/>
                      <a:pt x="1" y="22"/>
                      <a:pt x="3" y="23"/>
                    </a:cubicBezTo>
                    <a:cubicBezTo>
                      <a:pt x="4" y="23"/>
                      <a:pt x="6" y="24"/>
                      <a:pt x="6" y="22"/>
                    </a:cubicBezTo>
                    <a:cubicBezTo>
                      <a:pt x="7" y="20"/>
                      <a:pt x="4" y="21"/>
                      <a:pt x="3" y="20"/>
                    </a:cubicBezTo>
                    <a:cubicBezTo>
                      <a:pt x="6" y="17"/>
                      <a:pt x="10" y="15"/>
                      <a:pt x="12" y="12"/>
                    </a:cubicBezTo>
                    <a:cubicBezTo>
                      <a:pt x="16" y="8"/>
                      <a:pt x="19" y="5"/>
                      <a:pt x="23" y="1"/>
                    </a:cubicBezTo>
                    <a:cubicBezTo>
                      <a:pt x="25" y="0"/>
                      <a:pt x="27" y="1"/>
                      <a:pt x="29" y="1"/>
                    </a:cubicBezTo>
                    <a:cubicBezTo>
                      <a:pt x="30" y="3"/>
                      <a:pt x="30" y="5"/>
                      <a:pt x="31" y="6"/>
                    </a:cubicBezTo>
                    <a:cubicBezTo>
                      <a:pt x="31" y="8"/>
                      <a:pt x="31" y="9"/>
                      <a:pt x="32" y="10"/>
                    </a:cubicBezTo>
                    <a:cubicBezTo>
                      <a:pt x="33" y="11"/>
                      <a:pt x="34" y="12"/>
                      <a:pt x="34" y="14"/>
                    </a:cubicBezTo>
                    <a:cubicBezTo>
                      <a:pt x="36" y="19"/>
                      <a:pt x="37" y="24"/>
                      <a:pt x="38" y="29"/>
                    </a:cubicBezTo>
                    <a:cubicBezTo>
                      <a:pt x="40" y="33"/>
                      <a:pt x="38" y="34"/>
                      <a:pt x="35" y="33"/>
                    </a:cubicBezTo>
                    <a:cubicBezTo>
                      <a:pt x="29" y="32"/>
                      <a:pt x="23" y="30"/>
                      <a:pt x="17" y="29"/>
                    </a:cubicBezTo>
                    <a:cubicBezTo>
                      <a:pt x="16" y="29"/>
                      <a:pt x="15" y="28"/>
                      <a:pt x="14" y="27"/>
                    </a:cubicBezTo>
                    <a:cubicBezTo>
                      <a:pt x="13" y="26"/>
                      <a:pt x="11" y="26"/>
                      <a:pt x="10" y="26"/>
                    </a:cubicBezTo>
                    <a:cubicBezTo>
                      <a:pt x="7" y="25"/>
                      <a:pt x="3" y="24"/>
                      <a:pt x="0" y="23"/>
                    </a:cubicBezTo>
                    <a:close/>
                  </a:path>
                </a:pathLst>
              </a:custGeom>
              <a:solidFill>
                <a:srgbClr val="219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" name="Freeform 25">
                <a:extLst>
                  <a:ext uri="{FF2B5EF4-FFF2-40B4-BE49-F238E27FC236}">
                    <a16:creationId xmlns:a16="http://schemas.microsoft.com/office/drawing/2014/main" id="{64D207DB-915C-C38D-4F32-2D6397800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1533"/>
                <a:ext cx="86" cy="84"/>
              </a:xfrm>
              <a:custGeom>
                <a:avLst/>
                <a:gdLst>
                  <a:gd name="T0" fmla="*/ 20 w 36"/>
                  <a:gd name="T1" fmla="*/ 0 h 35"/>
                  <a:gd name="T2" fmla="*/ 36 w 36"/>
                  <a:gd name="T3" fmla="*/ 15 h 35"/>
                  <a:gd name="T4" fmla="*/ 18 w 36"/>
                  <a:gd name="T5" fmla="*/ 33 h 35"/>
                  <a:gd name="T6" fmla="*/ 14 w 36"/>
                  <a:gd name="T7" fmla="*/ 35 h 35"/>
                  <a:gd name="T8" fmla="*/ 0 w 36"/>
                  <a:gd name="T9" fmla="*/ 20 h 35"/>
                  <a:gd name="T10" fmla="*/ 20 w 36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5">
                    <a:moveTo>
                      <a:pt x="20" y="0"/>
                    </a:moveTo>
                    <a:cubicBezTo>
                      <a:pt x="26" y="5"/>
                      <a:pt x="31" y="10"/>
                      <a:pt x="36" y="15"/>
                    </a:cubicBezTo>
                    <a:cubicBezTo>
                      <a:pt x="30" y="21"/>
                      <a:pt x="24" y="2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0" y="30"/>
                      <a:pt x="5" y="25"/>
                      <a:pt x="0" y="20"/>
                    </a:cubicBezTo>
                    <a:cubicBezTo>
                      <a:pt x="6" y="12"/>
                      <a:pt x="12" y="5"/>
                      <a:pt x="20" y="0"/>
                    </a:cubicBezTo>
                    <a:close/>
                  </a:path>
                </a:pathLst>
              </a:custGeom>
              <a:solidFill>
                <a:srgbClr val="C8E3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" name="Freeform 26">
                <a:extLst>
                  <a:ext uri="{FF2B5EF4-FFF2-40B4-BE49-F238E27FC236}">
                    <a16:creationId xmlns:a16="http://schemas.microsoft.com/office/drawing/2014/main" id="{B8CACE65-E48F-EA3A-639A-2A18548C2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1535"/>
                <a:ext cx="87" cy="82"/>
              </a:xfrm>
              <a:custGeom>
                <a:avLst/>
                <a:gdLst>
                  <a:gd name="T0" fmla="*/ 0 w 36"/>
                  <a:gd name="T1" fmla="*/ 13 h 34"/>
                  <a:gd name="T2" fmla="*/ 14 w 36"/>
                  <a:gd name="T3" fmla="*/ 0 h 34"/>
                  <a:gd name="T4" fmla="*/ 22 w 36"/>
                  <a:gd name="T5" fmla="*/ 4 h 34"/>
                  <a:gd name="T6" fmla="*/ 36 w 36"/>
                  <a:gd name="T7" fmla="*/ 19 h 34"/>
                  <a:gd name="T8" fmla="*/ 24 w 36"/>
                  <a:gd name="T9" fmla="*/ 32 h 34"/>
                  <a:gd name="T10" fmla="*/ 19 w 36"/>
                  <a:gd name="T11" fmla="*/ 32 h 34"/>
                  <a:gd name="T12" fmla="*/ 6 w 36"/>
                  <a:gd name="T13" fmla="*/ 17 h 34"/>
                  <a:gd name="T14" fmla="*/ 0 w 36"/>
                  <a:gd name="T15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4">
                    <a:moveTo>
                      <a:pt x="0" y="13"/>
                    </a:moveTo>
                    <a:cubicBezTo>
                      <a:pt x="5" y="9"/>
                      <a:pt x="9" y="4"/>
                      <a:pt x="14" y="0"/>
                    </a:cubicBezTo>
                    <a:cubicBezTo>
                      <a:pt x="17" y="0"/>
                      <a:pt x="19" y="1"/>
                      <a:pt x="22" y="4"/>
                    </a:cubicBezTo>
                    <a:cubicBezTo>
                      <a:pt x="26" y="9"/>
                      <a:pt x="31" y="14"/>
                      <a:pt x="36" y="19"/>
                    </a:cubicBezTo>
                    <a:cubicBezTo>
                      <a:pt x="32" y="24"/>
                      <a:pt x="27" y="28"/>
                      <a:pt x="24" y="32"/>
                    </a:cubicBezTo>
                    <a:cubicBezTo>
                      <a:pt x="22" y="34"/>
                      <a:pt x="20" y="32"/>
                      <a:pt x="19" y="32"/>
                    </a:cubicBezTo>
                    <a:cubicBezTo>
                      <a:pt x="14" y="28"/>
                      <a:pt x="9" y="23"/>
                      <a:pt x="6" y="17"/>
                    </a:cubicBezTo>
                    <a:cubicBezTo>
                      <a:pt x="5" y="15"/>
                      <a:pt x="2" y="14"/>
                      <a:pt x="0" y="13"/>
                    </a:cubicBezTo>
                    <a:close/>
                  </a:path>
                </a:pathLst>
              </a:custGeom>
              <a:solidFill>
                <a:srgbClr val="C3E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" name="Freeform 27">
                <a:extLst>
                  <a:ext uri="{FF2B5EF4-FFF2-40B4-BE49-F238E27FC236}">
                    <a16:creationId xmlns:a16="http://schemas.microsoft.com/office/drawing/2014/main" id="{2F16E20A-522D-82FC-687C-7C5D67E34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667"/>
                <a:ext cx="60" cy="98"/>
              </a:xfrm>
              <a:custGeom>
                <a:avLst/>
                <a:gdLst>
                  <a:gd name="T0" fmla="*/ 22 w 25"/>
                  <a:gd name="T1" fmla="*/ 41 h 41"/>
                  <a:gd name="T2" fmla="*/ 22 w 25"/>
                  <a:gd name="T3" fmla="*/ 28 h 41"/>
                  <a:gd name="T4" fmla="*/ 19 w 25"/>
                  <a:gd name="T5" fmla="*/ 24 h 41"/>
                  <a:gd name="T6" fmla="*/ 7 w 25"/>
                  <a:gd name="T7" fmla="*/ 24 h 41"/>
                  <a:gd name="T8" fmla="*/ 1 w 25"/>
                  <a:gd name="T9" fmla="*/ 24 h 41"/>
                  <a:gd name="T10" fmla="*/ 0 w 25"/>
                  <a:gd name="T11" fmla="*/ 21 h 41"/>
                  <a:gd name="T12" fmla="*/ 0 w 25"/>
                  <a:gd name="T13" fmla="*/ 4 h 41"/>
                  <a:gd name="T14" fmla="*/ 3 w 25"/>
                  <a:gd name="T15" fmla="*/ 0 h 41"/>
                  <a:gd name="T16" fmla="*/ 18 w 25"/>
                  <a:gd name="T17" fmla="*/ 0 h 41"/>
                  <a:gd name="T18" fmla="*/ 24 w 25"/>
                  <a:gd name="T19" fmla="*/ 5 h 41"/>
                  <a:gd name="T20" fmla="*/ 23 w 25"/>
                  <a:gd name="T21" fmla="*/ 41 h 41"/>
                  <a:gd name="T22" fmla="*/ 22 w 25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41">
                    <a:moveTo>
                      <a:pt x="22" y="41"/>
                    </a:moveTo>
                    <a:cubicBezTo>
                      <a:pt x="22" y="37"/>
                      <a:pt x="22" y="33"/>
                      <a:pt x="22" y="28"/>
                    </a:cubicBezTo>
                    <a:cubicBezTo>
                      <a:pt x="23" y="25"/>
                      <a:pt x="21" y="24"/>
                      <a:pt x="19" y="24"/>
                    </a:cubicBezTo>
                    <a:cubicBezTo>
                      <a:pt x="15" y="24"/>
                      <a:pt x="11" y="25"/>
                      <a:pt x="7" y="24"/>
                    </a:cubicBezTo>
                    <a:cubicBezTo>
                      <a:pt x="5" y="24"/>
                      <a:pt x="3" y="22"/>
                      <a:pt x="1" y="24"/>
                    </a:cubicBezTo>
                    <a:cubicBezTo>
                      <a:pt x="0" y="24"/>
                      <a:pt x="0" y="22"/>
                      <a:pt x="0" y="21"/>
                    </a:cubicBezTo>
                    <a:cubicBezTo>
                      <a:pt x="0" y="16"/>
                      <a:pt x="0" y="10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8" y="0"/>
                      <a:pt x="13" y="0"/>
                      <a:pt x="18" y="0"/>
                    </a:cubicBezTo>
                    <a:cubicBezTo>
                      <a:pt x="22" y="0"/>
                      <a:pt x="24" y="3"/>
                      <a:pt x="24" y="5"/>
                    </a:cubicBezTo>
                    <a:cubicBezTo>
                      <a:pt x="25" y="17"/>
                      <a:pt x="23" y="29"/>
                      <a:pt x="23" y="41"/>
                    </a:cubicBezTo>
                    <a:cubicBezTo>
                      <a:pt x="23" y="41"/>
                      <a:pt x="23" y="41"/>
                      <a:pt x="22" y="41"/>
                    </a:cubicBezTo>
                    <a:close/>
                  </a:path>
                </a:pathLst>
              </a:custGeom>
              <a:solidFill>
                <a:srgbClr val="E7F3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" name="Freeform 28">
                <a:extLst>
                  <a:ext uri="{FF2B5EF4-FFF2-40B4-BE49-F238E27FC236}">
                    <a16:creationId xmlns:a16="http://schemas.microsoft.com/office/drawing/2014/main" id="{05824849-C9D4-56E8-A396-40EA08101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1017"/>
                <a:ext cx="309" cy="257"/>
              </a:xfrm>
              <a:custGeom>
                <a:avLst/>
                <a:gdLst>
                  <a:gd name="T0" fmla="*/ 3 w 129"/>
                  <a:gd name="T1" fmla="*/ 3 h 107"/>
                  <a:gd name="T2" fmla="*/ 100 w 129"/>
                  <a:gd name="T3" fmla="*/ 41 h 107"/>
                  <a:gd name="T4" fmla="*/ 129 w 129"/>
                  <a:gd name="T5" fmla="*/ 104 h 107"/>
                  <a:gd name="T6" fmla="*/ 125 w 129"/>
                  <a:gd name="T7" fmla="*/ 104 h 107"/>
                  <a:gd name="T8" fmla="*/ 104 w 129"/>
                  <a:gd name="T9" fmla="*/ 52 h 107"/>
                  <a:gd name="T10" fmla="*/ 32 w 129"/>
                  <a:gd name="T11" fmla="*/ 8 h 107"/>
                  <a:gd name="T12" fmla="*/ 9 w 129"/>
                  <a:gd name="T13" fmla="*/ 7 h 107"/>
                  <a:gd name="T14" fmla="*/ 2 w 129"/>
                  <a:gd name="T15" fmla="*/ 7 h 107"/>
                  <a:gd name="T16" fmla="*/ 0 w 129"/>
                  <a:gd name="T17" fmla="*/ 4 h 107"/>
                  <a:gd name="T18" fmla="*/ 3 w 129"/>
                  <a:gd name="T19" fmla="*/ 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9" h="107">
                    <a:moveTo>
                      <a:pt x="3" y="3"/>
                    </a:moveTo>
                    <a:cubicBezTo>
                      <a:pt x="41" y="0"/>
                      <a:pt x="74" y="12"/>
                      <a:pt x="100" y="41"/>
                    </a:cubicBezTo>
                    <a:cubicBezTo>
                      <a:pt x="116" y="58"/>
                      <a:pt x="126" y="80"/>
                      <a:pt x="129" y="104"/>
                    </a:cubicBezTo>
                    <a:cubicBezTo>
                      <a:pt x="128" y="107"/>
                      <a:pt x="127" y="106"/>
                      <a:pt x="125" y="104"/>
                    </a:cubicBezTo>
                    <a:cubicBezTo>
                      <a:pt x="122" y="85"/>
                      <a:pt x="115" y="67"/>
                      <a:pt x="104" y="52"/>
                    </a:cubicBezTo>
                    <a:cubicBezTo>
                      <a:pt x="85" y="28"/>
                      <a:pt x="61" y="13"/>
                      <a:pt x="32" y="8"/>
                    </a:cubicBezTo>
                    <a:cubicBezTo>
                      <a:pt x="24" y="7"/>
                      <a:pt x="16" y="7"/>
                      <a:pt x="9" y="7"/>
                    </a:cubicBezTo>
                    <a:cubicBezTo>
                      <a:pt x="7" y="7"/>
                      <a:pt x="4" y="7"/>
                      <a:pt x="2" y="7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0D0C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" name="Freeform 29">
                <a:extLst>
                  <a:ext uri="{FF2B5EF4-FFF2-40B4-BE49-F238E27FC236}">
                    <a16:creationId xmlns:a16="http://schemas.microsoft.com/office/drawing/2014/main" id="{79A37D4B-8FA0-CEF7-8BC3-6E40CE5B1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336"/>
                <a:ext cx="280" cy="249"/>
              </a:xfrm>
              <a:custGeom>
                <a:avLst/>
                <a:gdLst>
                  <a:gd name="T0" fmla="*/ 115 w 117"/>
                  <a:gd name="T1" fmla="*/ 1 h 104"/>
                  <a:gd name="T2" fmla="*/ 117 w 117"/>
                  <a:gd name="T3" fmla="*/ 3 h 104"/>
                  <a:gd name="T4" fmla="*/ 77 w 117"/>
                  <a:gd name="T5" fmla="*/ 77 h 104"/>
                  <a:gd name="T6" fmla="*/ 8 w 117"/>
                  <a:gd name="T7" fmla="*/ 104 h 104"/>
                  <a:gd name="T8" fmla="*/ 3 w 117"/>
                  <a:gd name="T9" fmla="*/ 104 h 104"/>
                  <a:gd name="T10" fmla="*/ 1 w 117"/>
                  <a:gd name="T11" fmla="*/ 100 h 104"/>
                  <a:gd name="T12" fmla="*/ 20 w 117"/>
                  <a:gd name="T13" fmla="*/ 98 h 104"/>
                  <a:gd name="T14" fmla="*/ 110 w 117"/>
                  <a:gd name="T15" fmla="*/ 18 h 104"/>
                  <a:gd name="T16" fmla="*/ 114 w 117"/>
                  <a:gd name="T17" fmla="*/ 1 h 104"/>
                  <a:gd name="T18" fmla="*/ 115 w 117"/>
                  <a:gd name="T19" fmla="*/ 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7" h="104">
                    <a:moveTo>
                      <a:pt x="115" y="1"/>
                    </a:moveTo>
                    <a:cubicBezTo>
                      <a:pt x="116" y="2"/>
                      <a:pt x="117" y="2"/>
                      <a:pt x="117" y="3"/>
                    </a:cubicBezTo>
                    <a:cubicBezTo>
                      <a:pt x="113" y="33"/>
                      <a:pt x="99" y="57"/>
                      <a:pt x="77" y="77"/>
                    </a:cubicBezTo>
                    <a:cubicBezTo>
                      <a:pt x="57" y="93"/>
                      <a:pt x="34" y="102"/>
                      <a:pt x="8" y="104"/>
                    </a:cubicBezTo>
                    <a:cubicBezTo>
                      <a:pt x="7" y="104"/>
                      <a:pt x="5" y="104"/>
                      <a:pt x="3" y="104"/>
                    </a:cubicBezTo>
                    <a:cubicBezTo>
                      <a:pt x="1" y="103"/>
                      <a:pt x="0" y="102"/>
                      <a:pt x="1" y="100"/>
                    </a:cubicBezTo>
                    <a:cubicBezTo>
                      <a:pt x="7" y="99"/>
                      <a:pt x="14" y="99"/>
                      <a:pt x="20" y="98"/>
                    </a:cubicBezTo>
                    <a:cubicBezTo>
                      <a:pt x="65" y="89"/>
                      <a:pt x="95" y="62"/>
                      <a:pt x="110" y="18"/>
                    </a:cubicBezTo>
                    <a:cubicBezTo>
                      <a:pt x="112" y="12"/>
                      <a:pt x="112" y="7"/>
                      <a:pt x="114" y="1"/>
                    </a:cubicBezTo>
                    <a:cubicBezTo>
                      <a:pt x="114" y="1"/>
                      <a:pt x="115" y="0"/>
                      <a:pt x="115" y="1"/>
                    </a:cubicBezTo>
                    <a:close/>
                  </a:path>
                </a:pathLst>
              </a:custGeom>
              <a:solidFill>
                <a:srgbClr val="0D0C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" name="Freeform 30">
                <a:extLst>
                  <a:ext uri="{FF2B5EF4-FFF2-40B4-BE49-F238E27FC236}">
                    <a16:creationId xmlns:a16="http://schemas.microsoft.com/office/drawing/2014/main" id="{4157BC5D-13D3-4DED-C7AA-B9046E2E2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933"/>
                <a:ext cx="79" cy="74"/>
              </a:xfrm>
              <a:custGeom>
                <a:avLst/>
                <a:gdLst>
                  <a:gd name="T0" fmla="*/ 1 w 33"/>
                  <a:gd name="T1" fmla="*/ 6 h 31"/>
                  <a:gd name="T2" fmla="*/ 3 w 33"/>
                  <a:gd name="T3" fmla="*/ 5 h 31"/>
                  <a:gd name="T4" fmla="*/ 8 w 33"/>
                  <a:gd name="T5" fmla="*/ 0 h 31"/>
                  <a:gd name="T6" fmla="*/ 27 w 33"/>
                  <a:gd name="T7" fmla="*/ 0 h 31"/>
                  <a:gd name="T8" fmla="*/ 31 w 33"/>
                  <a:gd name="T9" fmla="*/ 4 h 31"/>
                  <a:gd name="T10" fmla="*/ 32 w 33"/>
                  <a:gd name="T11" fmla="*/ 6 h 31"/>
                  <a:gd name="T12" fmla="*/ 30 w 33"/>
                  <a:gd name="T13" fmla="*/ 10 h 31"/>
                  <a:gd name="T14" fmla="*/ 23 w 33"/>
                  <a:gd name="T15" fmla="*/ 22 h 31"/>
                  <a:gd name="T16" fmla="*/ 19 w 33"/>
                  <a:gd name="T17" fmla="*/ 29 h 31"/>
                  <a:gd name="T18" fmla="*/ 15 w 33"/>
                  <a:gd name="T19" fmla="*/ 29 h 31"/>
                  <a:gd name="T20" fmla="*/ 3 w 33"/>
                  <a:gd name="T21" fmla="*/ 10 h 31"/>
                  <a:gd name="T22" fmla="*/ 4 w 33"/>
                  <a:gd name="T23" fmla="*/ 9 h 31"/>
                  <a:gd name="T24" fmla="*/ 0 w 33"/>
                  <a:gd name="T25" fmla="*/ 6 h 31"/>
                  <a:gd name="T26" fmla="*/ 1 w 33"/>
                  <a:gd name="T27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1">
                    <a:moveTo>
                      <a:pt x="1" y="6"/>
                    </a:moveTo>
                    <a:cubicBezTo>
                      <a:pt x="2" y="5"/>
                      <a:pt x="3" y="7"/>
                      <a:pt x="3" y="5"/>
                    </a:cubicBezTo>
                    <a:cubicBezTo>
                      <a:pt x="3" y="2"/>
                      <a:pt x="4" y="0"/>
                      <a:pt x="8" y="0"/>
                    </a:cubicBezTo>
                    <a:cubicBezTo>
                      <a:pt x="14" y="0"/>
                      <a:pt x="21" y="0"/>
                      <a:pt x="27" y="0"/>
                    </a:cubicBezTo>
                    <a:cubicBezTo>
                      <a:pt x="30" y="0"/>
                      <a:pt x="33" y="0"/>
                      <a:pt x="31" y="4"/>
                    </a:cubicBezTo>
                    <a:cubicBezTo>
                      <a:pt x="30" y="5"/>
                      <a:pt x="32" y="6"/>
                      <a:pt x="32" y="6"/>
                    </a:cubicBezTo>
                    <a:cubicBezTo>
                      <a:pt x="32" y="8"/>
                      <a:pt x="31" y="8"/>
                      <a:pt x="30" y="10"/>
                    </a:cubicBezTo>
                    <a:cubicBezTo>
                      <a:pt x="28" y="14"/>
                      <a:pt x="25" y="18"/>
                      <a:pt x="23" y="22"/>
                    </a:cubicBezTo>
                    <a:cubicBezTo>
                      <a:pt x="21" y="24"/>
                      <a:pt x="20" y="27"/>
                      <a:pt x="19" y="29"/>
                    </a:cubicBezTo>
                    <a:cubicBezTo>
                      <a:pt x="18" y="31"/>
                      <a:pt x="16" y="31"/>
                      <a:pt x="15" y="29"/>
                    </a:cubicBezTo>
                    <a:cubicBezTo>
                      <a:pt x="10" y="23"/>
                      <a:pt x="6" y="17"/>
                      <a:pt x="3" y="10"/>
                    </a:cubicBezTo>
                    <a:cubicBezTo>
                      <a:pt x="3" y="10"/>
                      <a:pt x="3" y="9"/>
                      <a:pt x="4" y="9"/>
                    </a:cubicBezTo>
                    <a:cubicBezTo>
                      <a:pt x="3" y="7"/>
                      <a:pt x="2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259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" name="Freeform 31">
                <a:extLst>
                  <a:ext uri="{FF2B5EF4-FFF2-40B4-BE49-F238E27FC236}">
                    <a16:creationId xmlns:a16="http://schemas.microsoft.com/office/drawing/2014/main" id="{7E735248-A21D-59F7-3308-46FB30C08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1581"/>
                <a:ext cx="72" cy="69"/>
              </a:xfrm>
              <a:custGeom>
                <a:avLst/>
                <a:gdLst>
                  <a:gd name="T0" fmla="*/ 16 w 30"/>
                  <a:gd name="T1" fmla="*/ 0 h 29"/>
                  <a:gd name="T2" fmla="*/ 30 w 30"/>
                  <a:gd name="T3" fmla="*/ 15 h 29"/>
                  <a:gd name="T4" fmla="*/ 17 w 30"/>
                  <a:gd name="T5" fmla="*/ 27 h 29"/>
                  <a:gd name="T6" fmla="*/ 15 w 30"/>
                  <a:gd name="T7" fmla="*/ 28 h 29"/>
                  <a:gd name="T8" fmla="*/ 11 w 30"/>
                  <a:gd name="T9" fmla="*/ 27 h 29"/>
                  <a:gd name="T10" fmla="*/ 0 w 30"/>
                  <a:gd name="T11" fmla="*/ 16 h 29"/>
                  <a:gd name="T12" fmla="*/ 16 w 30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9">
                    <a:moveTo>
                      <a:pt x="16" y="0"/>
                    </a:moveTo>
                    <a:cubicBezTo>
                      <a:pt x="22" y="4"/>
                      <a:pt x="27" y="9"/>
                      <a:pt x="30" y="15"/>
                    </a:cubicBezTo>
                    <a:cubicBezTo>
                      <a:pt x="26" y="19"/>
                      <a:pt x="22" y="23"/>
                      <a:pt x="17" y="27"/>
                    </a:cubicBezTo>
                    <a:cubicBezTo>
                      <a:pt x="17" y="27"/>
                      <a:pt x="16" y="28"/>
                      <a:pt x="15" y="28"/>
                    </a:cubicBezTo>
                    <a:cubicBezTo>
                      <a:pt x="14" y="29"/>
                      <a:pt x="12" y="29"/>
                      <a:pt x="11" y="27"/>
                    </a:cubicBezTo>
                    <a:cubicBezTo>
                      <a:pt x="8" y="23"/>
                      <a:pt x="3" y="21"/>
                      <a:pt x="0" y="16"/>
                    </a:cubicBezTo>
                    <a:cubicBezTo>
                      <a:pt x="5" y="11"/>
                      <a:pt x="10" y="5"/>
                      <a:pt x="16" y="0"/>
                    </a:cubicBezTo>
                    <a:close/>
                  </a:path>
                </a:pathLst>
              </a:custGeom>
              <a:solidFill>
                <a:srgbClr val="9C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" name="Freeform 32">
                <a:extLst>
                  <a:ext uri="{FF2B5EF4-FFF2-40B4-BE49-F238E27FC236}">
                    <a16:creationId xmlns:a16="http://schemas.microsoft.com/office/drawing/2014/main" id="{AB58A895-1B10-0A69-A971-55802AF9F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1581"/>
                <a:ext cx="76" cy="71"/>
              </a:xfrm>
              <a:custGeom>
                <a:avLst/>
                <a:gdLst>
                  <a:gd name="T0" fmla="*/ 0 w 32"/>
                  <a:gd name="T1" fmla="*/ 13 h 30"/>
                  <a:gd name="T2" fmla="*/ 1 w 32"/>
                  <a:gd name="T3" fmla="*/ 12 h 30"/>
                  <a:gd name="T4" fmla="*/ 6 w 32"/>
                  <a:gd name="T5" fmla="*/ 11 h 30"/>
                  <a:gd name="T6" fmla="*/ 17 w 32"/>
                  <a:gd name="T7" fmla="*/ 0 h 30"/>
                  <a:gd name="T8" fmla="*/ 29 w 32"/>
                  <a:gd name="T9" fmla="*/ 13 h 30"/>
                  <a:gd name="T10" fmla="*/ 32 w 32"/>
                  <a:gd name="T11" fmla="*/ 17 h 30"/>
                  <a:gd name="T12" fmla="*/ 18 w 32"/>
                  <a:gd name="T13" fmla="*/ 30 h 30"/>
                  <a:gd name="T14" fmla="*/ 4 w 32"/>
                  <a:gd name="T15" fmla="*/ 17 h 30"/>
                  <a:gd name="T16" fmla="*/ 0 w 32"/>
                  <a:gd name="T1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0">
                    <a:moveTo>
                      <a:pt x="0" y="13"/>
                    </a:moveTo>
                    <a:cubicBezTo>
                      <a:pt x="0" y="13"/>
                      <a:pt x="0" y="11"/>
                      <a:pt x="1" y="12"/>
                    </a:cubicBezTo>
                    <a:cubicBezTo>
                      <a:pt x="3" y="14"/>
                      <a:pt x="4" y="12"/>
                      <a:pt x="6" y="11"/>
                    </a:cubicBezTo>
                    <a:cubicBezTo>
                      <a:pt x="9" y="7"/>
                      <a:pt x="12" y="3"/>
                      <a:pt x="17" y="0"/>
                    </a:cubicBezTo>
                    <a:cubicBezTo>
                      <a:pt x="21" y="5"/>
                      <a:pt x="25" y="9"/>
                      <a:pt x="29" y="13"/>
                    </a:cubicBezTo>
                    <a:cubicBezTo>
                      <a:pt x="30" y="14"/>
                      <a:pt x="31" y="15"/>
                      <a:pt x="32" y="17"/>
                    </a:cubicBezTo>
                    <a:cubicBezTo>
                      <a:pt x="29" y="22"/>
                      <a:pt x="22" y="29"/>
                      <a:pt x="18" y="30"/>
                    </a:cubicBezTo>
                    <a:cubicBezTo>
                      <a:pt x="13" y="26"/>
                      <a:pt x="8" y="22"/>
                      <a:pt x="4" y="17"/>
                    </a:cubicBezTo>
                    <a:cubicBezTo>
                      <a:pt x="2" y="16"/>
                      <a:pt x="0" y="15"/>
                      <a:pt x="0" y="13"/>
                    </a:cubicBezTo>
                    <a:close/>
                  </a:path>
                </a:pathLst>
              </a:custGeom>
              <a:solidFill>
                <a:srgbClr val="9DC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" name="Freeform 33">
                <a:extLst>
                  <a:ext uri="{FF2B5EF4-FFF2-40B4-BE49-F238E27FC236}">
                    <a16:creationId xmlns:a16="http://schemas.microsoft.com/office/drawing/2014/main" id="{FD1CD8F6-F0B7-B096-11C2-88E0F4EED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271"/>
                <a:ext cx="62" cy="63"/>
              </a:xfrm>
              <a:custGeom>
                <a:avLst/>
                <a:gdLst>
                  <a:gd name="T0" fmla="*/ 2 w 26"/>
                  <a:gd name="T1" fmla="*/ 25 h 26"/>
                  <a:gd name="T2" fmla="*/ 6 w 26"/>
                  <a:gd name="T3" fmla="*/ 19 h 26"/>
                  <a:gd name="T4" fmla="*/ 7 w 26"/>
                  <a:gd name="T5" fmla="*/ 8 h 26"/>
                  <a:gd name="T6" fmla="*/ 3 w 26"/>
                  <a:gd name="T7" fmla="*/ 2 h 26"/>
                  <a:gd name="T8" fmla="*/ 0 w 26"/>
                  <a:gd name="T9" fmla="*/ 2 h 26"/>
                  <a:gd name="T10" fmla="*/ 11 w 26"/>
                  <a:gd name="T11" fmla="*/ 1 h 26"/>
                  <a:gd name="T12" fmla="*/ 21 w 26"/>
                  <a:gd name="T13" fmla="*/ 1 h 26"/>
                  <a:gd name="T14" fmla="*/ 25 w 26"/>
                  <a:gd name="T15" fmla="*/ 6 h 26"/>
                  <a:gd name="T16" fmla="*/ 26 w 26"/>
                  <a:gd name="T17" fmla="*/ 23 h 26"/>
                  <a:gd name="T18" fmla="*/ 23 w 26"/>
                  <a:gd name="T19" fmla="*/ 25 h 26"/>
                  <a:gd name="T20" fmla="*/ 2 w 26"/>
                  <a:gd name="T2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6">
                    <a:moveTo>
                      <a:pt x="2" y="25"/>
                    </a:moveTo>
                    <a:cubicBezTo>
                      <a:pt x="6" y="24"/>
                      <a:pt x="8" y="23"/>
                      <a:pt x="6" y="19"/>
                    </a:cubicBezTo>
                    <a:cubicBezTo>
                      <a:pt x="4" y="15"/>
                      <a:pt x="5" y="12"/>
                      <a:pt x="7" y="8"/>
                    </a:cubicBezTo>
                    <a:cubicBezTo>
                      <a:pt x="9" y="3"/>
                      <a:pt x="8" y="2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3" y="0"/>
                      <a:pt x="7" y="1"/>
                      <a:pt x="11" y="1"/>
                    </a:cubicBezTo>
                    <a:cubicBezTo>
                      <a:pt x="14" y="1"/>
                      <a:pt x="17" y="1"/>
                      <a:pt x="21" y="1"/>
                    </a:cubicBezTo>
                    <a:cubicBezTo>
                      <a:pt x="24" y="1"/>
                      <a:pt x="25" y="3"/>
                      <a:pt x="25" y="6"/>
                    </a:cubicBezTo>
                    <a:cubicBezTo>
                      <a:pt x="25" y="11"/>
                      <a:pt x="25" y="17"/>
                      <a:pt x="26" y="23"/>
                    </a:cubicBezTo>
                    <a:cubicBezTo>
                      <a:pt x="26" y="24"/>
                      <a:pt x="24" y="25"/>
                      <a:pt x="23" y="25"/>
                    </a:cubicBezTo>
                    <a:cubicBezTo>
                      <a:pt x="16" y="25"/>
                      <a:pt x="9" y="26"/>
                      <a:pt x="2" y="25"/>
                    </a:cubicBezTo>
                    <a:close/>
                  </a:path>
                </a:pathLst>
              </a:custGeom>
              <a:solidFill>
                <a:srgbClr val="EEF6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" name="Freeform 34">
                <a:extLst>
                  <a:ext uri="{FF2B5EF4-FFF2-40B4-BE49-F238E27FC236}">
                    <a16:creationId xmlns:a16="http://schemas.microsoft.com/office/drawing/2014/main" id="{F450012D-F083-985B-D14C-887828BC5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1803"/>
                <a:ext cx="47" cy="70"/>
              </a:xfrm>
              <a:custGeom>
                <a:avLst/>
                <a:gdLst>
                  <a:gd name="T0" fmla="*/ 1 w 20"/>
                  <a:gd name="T1" fmla="*/ 14 h 29"/>
                  <a:gd name="T2" fmla="*/ 1 w 20"/>
                  <a:gd name="T3" fmla="*/ 3 h 29"/>
                  <a:gd name="T4" fmla="*/ 4 w 20"/>
                  <a:gd name="T5" fmla="*/ 0 h 29"/>
                  <a:gd name="T6" fmla="*/ 9 w 20"/>
                  <a:gd name="T7" fmla="*/ 0 h 29"/>
                  <a:gd name="T8" fmla="*/ 13 w 20"/>
                  <a:gd name="T9" fmla="*/ 6 h 29"/>
                  <a:gd name="T10" fmla="*/ 19 w 20"/>
                  <a:gd name="T11" fmla="*/ 2 h 29"/>
                  <a:gd name="T12" fmla="*/ 19 w 20"/>
                  <a:gd name="T13" fmla="*/ 13 h 29"/>
                  <a:gd name="T14" fmla="*/ 18 w 20"/>
                  <a:gd name="T15" fmla="*/ 26 h 29"/>
                  <a:gd name="T16" fmla="*/ 11 w 20"/>
                  <a:gd name="T17" fmla="*/ 28 h 29"/>
                  <a:gd name="T18" fmla="*/ 2 w 20"/>
                  <a:gd name="T19" fmla="*/ 27 h 29"/>
                  <a:gd name="T20" fmla="*/ 2 w 20"/>
                  <a:gd name="T21" fmla="*/ 28 h 29"/>
                  <a:gd name="T22" fmla="*/ 1 w 20"/>
                  <a:gd name="T2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29">
                    <a:moveTo>
                      <a:pt x="1" y="14"/>
                    </a:moveTo>
                    <a:cubicBezTo>
                      <a:pt x="1" y="10"/>
                      <a:pt x="1" y="6"/>
                      <a:pt x="1" y="3"/>
                    </a:cubicBezTo>
                    <a:cubicBezTo>
                      <a:pt x="1" y="1"/>
                      <a:pt x="1" y="0"/>
                      <a:pt x="4" y="0"/>
                    </a:cubicBezTo>
                    <a:cubicBezTo>
                      <a:pt x="5" y="0"/>
                      <a:pt x="7" y="0"/>
                      <a:pt x="9" y="0"/>
                    </a:cubicBezTo>
                    <a:cubicBezTo>
                      <a:pt x="14" y="0"/>
                      <a:pt x="15" y="1"/>
                      <a:pt x="13" y="6"/>
                    </a:cubicBezTo>
                    <a:cubicBezTo>
                      <a:pt x="16" y="5"/>
                      <a:pt x="17" y="5"/>
                      <a:pt x="19" y="2"/>
                    </a:cubicBezTo>
                    <a:cubicBezTo>
                      <a:pt x="19" y="6"/>
                      <a:pt x="19" y="9"/>
                      <a:pt x="19" y="13"/>
                    </a:cubicBezTo>
                    <a:cubicBezTo>
                      <a:pt x="18" y="17"/>
                      <a:pt x="20" y="21"/>
                      <a:pt x="18" y="26"/>
                    </a:cubicBezTo>
                    <a:cubicBezTo>
                      <a:pt x="16" y="27"/>
                      <a:pt x="14" y="29"/>
                      <a:pt x="11" y="28"/>
                    </a:cubicBezTo>
                    <a:cubicBezTo>
                      <a:pt x="8" y="26"/>
                      <a:pt x="5" y="29"/>
                      <a:pt x="2" y="27"/>
                    </a:cubicBezTo>
                    <a:cubicBezTo>
                      <a:pt x="2" y="27"/>
                      <a:pt x="2" y="28"/>
                      <a:pt x="2" y="28"/>
                    </a:cubicBezTo>
                    <a:cubicBezTo>
                      <a:pt x="0" y="23"/>
                      <a:pt x="1" y="19"/>
                      <a:pt x="1" y="14"/>
                    </a:cubicBezTo>
                    <a:close/>
                  </a:path>
                </a:pathLst>
              </a:custGeom>
              <a:solidFill>
                <a:srgbClr val="77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" name="Freeform 35">
                <a:extLst>
                  <a:ext uri="{FF2B5EF4-FFF2-40B4-BE49-F238E27FC236}">
                    <a16:creationId xmlns:a16="http://schemas.microsoft.com/office/drawing/2014/main" id="{0D069025-48AC-70E2-3289-885F9EE1A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1619"/>
                <a:ext cx="74" cy="72"/>
              </a:xfrm>
              <a:custGeom>
                <a:avLst/>
                <a:gdLst>
                  <a:gd name="T0" fmla="*/ 16 w 31"/>
                  <a:gd name="T1" fmla="*/ 0 h 30"/>
                  <a:gd name="T2" fmla="*/ 25 w 31"/>
                  <a:gd name="T3" fmla="*/ 9 h 30"/>
                  <a:gd name="T4" fmla="*/ 31 w 31"/>
                  <a:gd name="T5" fmla="*/ 12 h 30"/>
                  <a:gd name="T6" fmla="*/ 12 w 31"/>
                  <a:gd name="T7" fmla="*/ 30 h 30"/>
                  <a:gd name="T8" fmla="*/ 12 w 31"/>
                  <a:gd name="T9" fmla="*/ 29 h 30"/>
                  <a:gd name="T10" fmla="*/ 1 w 31"/>
                  <a:gd name="T11" fmla="*/ 18 h 30"/>
                  <a:gd name="T12" fmla="*/ 0 w 31"/>
                  <a:gd name="T13" fmla="*/ 18 h 30"/>
                  <a:gd name="T14" fmla="*/ 16 w 31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6" y="0"/>
                    </a:moveTo>
                    <a:cubicBezTo>
                      <a:pt x="19" y="3"/>
                      <a:pt x="23" y="5"/>
                      <a:pt x="25" y="9"/>
                    </a:cubicBezTo>
                    <a:cubicBezTo>
                      <a:pt x="27" y="11"/>
                      <a:pt x="29" y="12"/>
                      <a:pt x="31" y="12"/>
                    </a:cubicBezTo>
                    <a:cubicBezTo>
                      <a:pt x="25" y="18"/>
                      <a:pt x="19" y="24"/>
                      <a:pt x="12" y="30"/>
                    </a:cubicBezTo>
                    <a:cubicBezTo>
                      <a:pt x="12" y="30"/>
                      <a:pt x="12" y="29"/>
                      <a:pt x="12" y="29"/>
                    </a:cubicBezTo>
                    <a:cubicBezTo>
                      <a:pt x="7" y="27"/>
                      <a:pt x="6" y="20"/>
                      <a:pt x="1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5" y="12"/>
                      <a:pt x="10" y="6"/>
                      <a:pt x="16" y="0"/>
                    </a:cubicBezTo>
                    <a:close/>
                  </a:path>
                </a:pathLst>
              </a:custGeom>
              <a:solidFill>
                <a:srgbClr val="7B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" name="Freeform 36">
                <a:extLst>
                  <a:ext uri="{FF2B5EF4-FFF2-40B4-BE49-F238E27FC236}">
                    <a16:creationId xmlns:a16="http://schemas.microsoft.com/office/drawing/2014/main" id="{71AB6593-5A45-7792-36C5-A9C8D4A75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1621"/>
                <a:ext cx="69" cy="63"/>
              </a:xfrm>
              <a:custGeom>
                <a:avLst/>
                <a:gdLst>
                  <a:gd name="T0" fmla="*/ 0 w 29"/>
                  <a:gd name="T1" fmla="*/ 13 h 26"/>
                  <a:gd name="T2" fmla="*/ 14 w 29"/>
                  <a:gd name="T3" fmla="*/ 0 h 26"/>
                  <a:gd name="T4" fmla="*/ 28 w 29"/>
                  <a:gd name="T5" fmla="*/ 15 h 26"/>
                  <a:gd name="T6" fmla="*/ 28 w 29"/>
                  <a:gd name="T7" fmla="*/ 16 h 26"/>
                  <a:gd name="T8" fmla="*/ 25 w 29"/>
                  <a:gd name="T9" fmla="*/ 21 h 26"/>
                  <a:gd name="T10" fmla="*/ 23 w 29"/>
                  <a:gd name="T11" fmla="*/ 22 h 26"/>
                  <a:gd name="T12" fmla="*/ 15 w 29"/>
                  <a:gd name="T13" fmla="*/ 26 h 26"/>
                  <a:gd name="T14" fmla="*/ 0 w 29"/>
                  <a:gd name="T15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6">
                    <a:moveTo>
                      <a:pt x="0" y="13"/>
                    </a:moveTo>
                    <a:cubicBezTo>
                      <a:pt x="6" y="9"/>
                      <a:pt x="9" y="4"/>
                      <a:pt x="14" y="0"/>
                    </a:cubicBezTo>
                    <a:cubicBezTo>
                      <a:pt x="19" y="5"/>
                      <a:pt x="24" y="9"/>
                      <a:pt x="28" y="15"/>
                    </a:cubicBezTo>
                    <a:cubicBezTo>
                      <a:pt x="28" y="15"/>
                      <a:pt x="27" y="16"/>
                      <a:pt x="28" y="16"/>
                    </a:cubicBezTo>
                    <a:cubicBezTo>
                      <a:pt x="29" y="21"/>
                      <a:pt x="29" y="21"/>
                      <a:pt x="25" y="21"/>
                    </a:cubicBezTo>
                    <a:cubicBezTo>
                      <a:pt x="24" y="21"/>
                      <a:pt x="24" y="21"/>
                      <a:pt x="23" y="22"/>
                    </a:cubicBezTo>
                    <a:cubicBezTo>
                      <a:pt x="22" y="25"/>
                      <a:pt x="18" y="25"/>
                      <a:pt x="15" y="26"/>
                    </a:cubicBezTo>
                    <a:cubicBezTo>
                      <a:pt x="10" y="22"/>
                      <a:pt x="5" y="17"/>
                      <a:pt x="0" y="13"/>
                    </a:cubicBezTo>
                    <a:close/>
                  </a:path>
                </a:pathLst>
              </a:custGeom>
              <a:solidFill>
                <a:srgbClr val="76B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" name="Freeform 37">
                <a:extLst>
                  <a:ext uri="{FF2B5EF4-FFF2-40B4-BE49-F238E27FC236}">
                    <a16:creationId xmlns:a16="http://schemas.microsoft.com/office/drawing/2014/main" id="{1A0D612D-6554-6373-9B66-BE75D29E8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4" y="1947"/>
                <a:ext cx="232" cy="187"/>
              </a:xfrm>
              <a:custGeom>
                <a:avLst/>
                <a:gdLst>
                  <a:gd name="T0" fmla="*/ 0 w 97"/>
                  <a:gd name="T1" fmla="*/ 3 h 78"/>
                  <a:gd name="T2" fmla="*/ 3 w 97"/>
                  <a:gd name="T3" fmla="*/ 0 h 78"/>
                  <a:gd name="T4" fmla="*/ 97 w 97"/>
                  <a:gd name="T5" fmla="*/ 76 h 78"/>
                  <a:gd name="T6" fmla="*/ 94 w 97"/>
                  <a:gd name="T7" fmla="*/ 78 h 78"/>
                  <a:gd name="T8" fmla="*/ 92 w 97"/>
                  <a:gd name="T9" fmla="*/ 74 h 78"/>
                  <a:gd name="T10" fmla="*/ 4 w 97"/>
                  <a:gd name="T11" fmla="*/ 5 h 78"/>
                  <a:gd name="T12" fmla="*/ 0 w 97"/>
                  <a:gd name="T13" fmla="*/ 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78">
                    <a:moveTo>
                      <a:pt x="0" y="3"/>
                    </a:moveTo>
                    <a:cubicBezTo>
                      <a:pt x="1" y="1"/>
                      <a:pt x="1" y="0"/>
                      <a:pt x="3" y="0"/>
                    </a:cubicBezTo>
                    <a:cubicBezTo>
                      <a:pt x="48" y="8"/>
                      <a:pt x="80" y="32"/>
                      <a:pt x="97" y="76"/>
                    </a:cubicBezTo>
                    <a:cubicBezTo>
                      <a:pt x="96" y="77"/>
                      <a:pt x="96" y="78"/>
                      <a:pt x="94" y="78"/>
                    </a:cubicBezTo>
                    <a:cubicBezTo>
                      <a:pt x="93" y="77"/>
                      <a:pt x="93" y="75"/>
                      <a:pt x="92" y="74"/>
                    </a:cubicBezTo>
                    <a:cubicBezTo>
                      <a:pt x="75" y="35"/>
                      <a:pt x="46" y="12"/>
                      <a:pt x="4" y="5"/>
                    </a:cubicBezTo>
                    <a:cubicBezTo>
                      <a:pt x="3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0E0D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" name="Freeform 38">
                <a:extLst>
                  <a:ext uri="{FF2B5EF4-FFF2-40B4-BE49-F238E27FC236}">
                    <a16:creationId xmlns:a16="http://schemas.microsoft.com/office/drawing/2014/main" id="{6E0C9800-7D65-36A4-31D0-5155EE6EF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1338"/>
                <a:ext cx="192" cy="233"/>
              </a:xfrm>
              <a:custGeom>
                <a:avLst/>
                <a:gdLst>
                  <a:gd name="T0" fmla="*/ 0 w 80"/>
                  <a:gd name="T1" fmla="*/ 2 h 97"/>
                  <a:gd name="T2" fmla="*/ 3 w 80"/>
                  <a:gd name="T3" fmla="*/ 0 h 97"/>
                  <a:gd name="T4" fmla="*/ 5 w 80"/>
                  <a:gd name="T5" fmla="*/ 3 h 97"/>
                  <a:gd name="T6" fmla="*/ 39 w 80"/>
                  <a:gd name="T7" fmla="*/ 68 h 97"/>
                  <a:gd name="T8" fmla="*/ 41 w 80"/>
                  <a:gd name="T9" fmla="*/ 70 h 97"/>
                  <a:gd name="T10" fmla="*/ 67 w 80"/>
                  <a:gd name="T11" fmla="*/ 88 h 97"/>
                  <a:gd name="T12" fmla="*/ 75 w 80"/>
                  <a:gd name="T13" fmla="*/ 92 h 97"/>
                  <a:gd name="T14" fmla="*/ 78 w 80"/>
                  <a:gd name="T15" fmla="*/ 93 h 97"/>
                  <a:gd name="T16" fmla="*/ 78 w 80"/>
                  <a:gd name="T17" fmla="*/ 97 h 97"/>
                  <a:gd name="T18" fmla="*/ 5 w 80"/>
                  <a:gd name="T19" fmla="*/ 24 h 97"/>
                  <a:gd name="T20" fmla="*/ 0 w 80"/>
                  <a:gd name="T21" fmla="*/ 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" h="97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5" y="2"/>
                      <a:pt x="5" y="3"/>
                    </a:cubicBezTo>
                    <a:cubicBezTo>
                      <a:pt x="9" y="28"/>
                      <a:pt x="20" y="50"/>
                      <a:pt x="39" y="68"/>
                    </a:cubicBezTo>
                    <a:cubicBezTo>
                      <a:pt x="39" y="69"/>
                      <a:pt x="40" y="69"/>
                      <a:pt x="41" y="70"/>
                    </a:cubicBezTo>
                    <a:cubicBezTo>
                      <a:pt x="49" y="77"/>
                      <a:pt x="58" y="82"/>
                      <a:pt x="67" y="88"/>
                    </a:cubicBezTo>
                    <a:cubicBezTo>
                      <a:pt x="69" y="90"/>
                      <a:pt x="71" y="93"/>
                      <a:pt x="75" y="92"/>
                    </a:cubicBezTo>
                    <a:cubicBezTo>
                      <a:pt x="76" y="92"/>
                      <a:pt x="77" y="92"/>
                      <a:pt x="78" y="93"/>
                    </a:cubicBezTo>
                    <a:cubicBezTo>
                      <a:pt x="80" y="96"/>
                      <a:pt x="80" y="96"/>
                      <a:pt x="78" y="97"/>
                    </a:cubicBezTo>
                    <a:cubicBezTo>
                      <a:pt x="42" y="84"/>
                      <a:pt x="18" y="59"/>
                      <a:pt x="5" y="24"/>
                    </a:cubicBezTo>
                    <a:cubicBezTo>
                      <a:pt x="3" y="17"/>
                      <a:pt x="1" y="10"/>
                      <a:pt x="0" y="2"/>
                    </a:cubicBezTo>
                    <a:close/>
                  </a:path>
                </a:pathLst>
              </a:custGeom>
              <a:solidFill>
                <a:srgbClr val="100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" name="Freeform 39">
                <a:extLst>
                  <a:ext uri="{FF2B5EF4-FFF2-40B4-BE49-F238E27FC236}">
                    <a16:creationId xmlns:a16="http://schemas.microsoft.com/office/drawing/2014/main" id="{6AE0AB25-684A-C8AA-1CE3-A34240DF1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1259"/>
                <a:ext cx="82" cy="67"/>
              </a:xfrm>
              <a:custGeom>
                <a:avLst/>
                <a:gdLst>
                  <a:gd name="T0" fmla="*/ 24 w 34"/>
                  <a:gd name="T1" fmla="*/ 3 h 28"/>
                  <a:gd name="T2" fmla="*/ 27 w 34"/>
                  <a:gd name="T3" fmla="*/ 3 h 28"/>
                  <a:gd name="T4" fmla="*/ 33 w 34"/>
                  <a:gd name="T5" fmla="*/ 0 h 28"/>
                  <a:gd name="T6" fmla="*/ 31 w 34"/>
                  <a:gd name="T7" fmla="*/ 6 h 28"/>
                  <a:gd name="T8" fmla="*/ 16 w 34"/>
                  <a:gd name="T9" fmla="*/ 27 h 28"/>
                  <a:gd name="T10" fmla="*/ 16 w 34"/>
                  <a:gd name="T11" fmla="*/ 28 h 28"/>
                  <a:gd name="T12" fmla="*/ 7 w 34"/>
                  <a:gd name="T13" fmla="*/ 24 h 28"/>
                  <a:gd name="T14" fmla="*/ 2 w 34"/>
                  <a:gd name="T15" fmla="*/ 21 h 28"/>
                  <a:gd name="T16" fmla="*/ 2 w 34"/>
                  <a:gd name="T17" fmla="*/ 16 h 28"/>
                  <a:gd name="T18" fmla="*/ 19 w 34"/>
                  <a:gd name="T19" fmla="*/ 7 h 28"/>
                  <a:gd name="T20" fmla="*/ 24 w 34"/>
                  <a:gd name="T21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8">
                    <a:moveTo>
                      <a:pt x="24" y="3"/>
                    </a:moveTo>
                    <a:cubicBezTo>
                      <a:pt x="26" y="5"/>
                      <a:pt x="26" y="4"/>
                      <a:pt x="27" y="3"/>
                    </a:cubicBezTo>
                    <a:cubicBezTo>
                      <a:pt x="29" y="2"/>
                      <a:pt x="31" y="1"/>
                      <a:pt x="33" y="0"/>
                    </a:cubicBezTo>
                    <a:cubicBezTo>
                      <a:pt x="34" y="3"/>
                      <a:pt x="31" y="4"/>
                      <a:pt x="31" y="6"/>
                    </a:cubicBezTo>
                    <a:cubicBezTo>
                      <a:pt x="30" y="15"/>
                      <a:pt x="22" y="20"/>
                      <a:pt x="16" y="27"/>
                    </a:cubicBezTo>
                    <a:cubicBezTo>
                      <a:pt x="16" y="27"/>
                      <a:pt x="16" y="27"/>
                      <a:pt x="16" y="28"/>
                    </a:cubicBezTo>
                    <a:cubicBezTo>
                      <a:pt x="12" y="28"/>
                      <a:pt x="10" y="26"/>
                      <a:pt x="7" y="24"/>
                    </a:cubicBezTo>
                    <a:cubicBezTo>
                      <a:pt x="5" y="23"/>
                      <a:pt x="4" y="22"/>
                      <a:pt x="2" y="21"/>
                    </a:cubicBezTo>
                    <a:cubicBezTo>
                      <a:pt x="0" y="19"/>
                      <a:pt x="0" y="18"/>
                      <a:pt x="2" y="16"/>
                    </a:cubicBezTo>
                    <a:cubicBezTo>
                      <a:pt x="8" y="13"/>
                      <a:pt x="13" y="10"/>
                      <a:pt x="19" y="7"/>
                    </a:cubicBezTo>
                    <a:cubicBezTo>
                      <a:pt x="21" y="6"/>
                      <a:pt x="22" y="4"/>
                      <a:pt x="24" y="3"/>
                    </a:cubicBezTo>
                    <a:close/>
                  </a:path>
                </a:pathLst>
              </a:custGeom>
              <a:solidFill>
                <a:srgbClr val="259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" name="Freeform 40">
                <a:extLst>
                  <a:ext uri="{FF2B5EF4-FFF2-40B4-BE49-F238E27FC236}">
                    <a16:creationId xmlns:a16="http://schemas.microsoft.com/office/drawing/2014/main" id="{24F51804-9452-5DF4-E65E-8B760C29C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1096"/>
                <a:ext cx="96" cy="175"/>
              </a:xfrm>
              <a:custGeom>
                <a:avLst/>
                <a:gdLst>
                  <a:gd name="T0" fmla="*/ 3 w 40"/>
                  <a:gd name="T1" fmla="*/ 73 h 73"/>
                  <a:gd name="T2" fmla="*/ 0 w 40"/>
                  <a:gd name="T3" fmla="*/ 71 h 73"/>
                  <a:gd name="T4" fmla="*/ 36 w 40"/>
                  <a:gd name="T5" fmla="*/ 1 h 73"/>
                  <a:gd name="T6" fmla="*/ 40 w 40"/>
                  <a:gd name="T7" fmla="*/ 2 h 73"/>
                  <a:gd name="T8" fmla="*/ 40 w 40"/>
                  <a:gd name="T9" fmla="*/ 3 h 73"/>
                  <a:gd name="T10" fmla="*/ 25 w 40"/>
                  <a:gd name="T11" fmla="*/ 20 h 73"/>
                  <a:gd name="T12" fmla="*/ 5 w 40"/>
                  <a:gd name="T13" fmla="*/ 68 h 73"/>
                  <a:gd name="T14" fmla="*/ 3 w 40"/>
                  <a:gd name="T1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73">
                    <a:moveTo>
                      <a:pt x="3" y="73"/>
                    </a:moveTo>
                    <a:cubicBezTo>
                      <a:pt x="2" y="73"/>
                      <a:pt x="1" y="72"/>
                      <a:pt x="0" y="71"/>
                    </a:cubicBezTo>
                    <a:cubicBezTo>
                      <a:pt x="4" y="44"/>
                      <a:pt x="16" y="20"/>
                      <a:pt x="36" y="1"/>
                    </a:cubicBezTo>
                    <a:cubicBezTo>
                      <a:pt x="37" y="0"/>
                      <a:pt x="39" y="1"/>
                      <a:pt x="40" y="2"/>
                    </a:cubicBezTo>
                    <a:cubicBezTo>
                      <a:pt x="40" y="2"/>
                      <a:pt x="40" y="3"/>
                      <a:pt x="40" y="3"/>
                    </a:cubicBezTo>
                    <a:cubicBezTo>
                      <a:pt x="35" y="9"/>
                      <a:pt x="30" y="14"/>
                      <a:pt x="25" y="20"/>
                    </a:cubicBezTo>
                    <a:cubicBezTo>
                      <a:pt x="15" y="35"/>
                      <a:pt x="8" y="51"/>
                      <a:pt x="5" y="68"/>
                    </a:cubicBezTo>
                    <a:cubicBezTo>
                      <a:pt x="5" y="70"/>
                      <a:pt x="5" y="72"/>
                      <a:pt x="3" y="73"/>
                    </a:cubicBezTo>
                    <a:close/>
                  </a:path>
                </a:pathLst>
              </a:custGeom>
              <a:solidFill>
                <a:srgbClr val="110F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" name="Freeform 41">
                <a:extLst>
                  <a:ext uri="{FF2B5EF4-FFF2-40B4-BE49-F238E27FC236}">
                    <a16:creationId xmlns:a16="http://schemas.microsoft.com/office/drawing/2014/main" id="{B663E2CA-FDBD-AABE-5F87-B0196679D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1032"/>
                <a:ext cx="125" cy="69"/>
              </a:xfrm>
              <a:custGeom>
                <a:avLst/>
                <a:gdLst>
                  <a:gd name="T0" fmla="*/ 3 w 52"/>
                  <a:gd name="T1" fmla="*/ 29 h 29"/>
                  <a:gd name="T2" fmla="*/ 0 w 52"/>
                  <a:gd name="T3" fmla="*/ 28 h 29"/>
                  <a:gd name="T4" fmla="*/ 52 w 52"/>
                  <a:gd name="T5" fmla="*/ 0 h 29"/>
                  <a:gd name="T6" fmla="*/ 52 w 52"/>
                  <a:gd name="T7" fmla="*/ 3 h 29"/>
                  <a:gd name="T8" fmla="*/ 52 w 52"/>
                  <a:gd name="T9" fmla="*/ 3 h 29"/>
                  <a:gd name="T10" fmla="*/ 46 w 52"/>
                  <a:gd name="T11" fmla="*/ 6 h 29"/>
                  <a:gd name="T12" fmla="*/ 42 w 52"/>
                  <a:gd name="T13" fmla="*/ 7 h 29"/>
                  <a:gd name="T14" fmla="*/ 35 w 52"/>
                  <a:gd name="T15" fmla="*/ 10 h 29"/>
                  <a:gd name="T16" fmla="*/ 12 w 52"/>
                  <a:gd name="T17" fmla="*/ 24 h 29"/>
                  <a:gd name="T18" fmla="*/ 3 w 52"/>
                  <a:gd name="T1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29">
                    <a:moveTo>
                      <a:pt x="3" y="29"/>
                    </a:moveTo>
                    <a:cubicBezTo>
                      <a:pt x="2" y="29"/>
                      <a:pt x="1" y="29"/>
                      <a:pt x="0" y="28"/>
                    </a:cubicBezTo>
                    <a:cubicBezTo>
                      <a:pt x="15" y="14"/>
                      <a:pt x="32" y="5"/>
                      <a:pt x="52" y="0"/>
                    </a:cubicBezTo>
                    <a:cubicBezTo>
                      <a:pt x="52" y="1"/>
                      <a:pt x="52" y="2"/>
                      <a:pt x="52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0" y="5"/>
                      <a:pt x="48" y="5"/>
                      <a:pt x="46" y="6"/>
                    </a:cubicBezTo>
                    <a:cubicBezTo>
                      <a:pt x="45" y="7"/>
                      <a:pt x="43" y="7"/>
                      <a:pt x="42" y="7"/>
                    </a:cubicBezTo>
                    <a:cubicBezTo>
                      <a:pt x="39" y="8"/>
                      <a:pt x="37" y="9"/>
                      <a:pt x="35" y="10"/>
                    </a:cubicBezTo>
                    <a:cubicBezTo>
                      <a:pt x="27" y="14"/>
                      <a:pt x="19" y="18"/>
                      <a:pt x="12" y="24"/>
                    </a:cubicBezTo>
                    <a:cubicBezTo>
                      <a:pt x="9" y="25"/>
                      <a:pt x="7" y="29"/>
                      <a:pt x="3" y="29"/>
                    </a:cubicBezTo>
                    <a:close/>
                  </a:path>
                </a:pathLst>
              </a:custGeom>
              <a:solidFill>
                <a:srgbClr val="4A47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" name="Freeform 42">
                <a:extLst>
                  <a:ext uri="{FF2B5EF4-FFF2-40B4-BE49-F238E27FC236}">
                    <a16:creationId xmlns:a16="http://schemas.microsoft.com/office/drawing/2014/main" id="{45C2FAF9-1D08-D551-92D7-9861B895F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564"/>
                <a:ext cx="91" cy="24"/>
              </a:xfrm>
              <a:custGeom>
                <a:avLst/>
                <a:gdLst>
                  <a:gd name="T0" fmla="*/ 36 w 38"/>
                  <a:gd name="T1" fmla="*/ 6 h 10"/>
                  <a:gd name="T2" fmla="*/ 38 w 38"/>
                  <a:gd name="T3" fmla="*/ 9 h 10"/>
                  <a:gd name="T4" fmla="*/ 0 w 38"/>
                  <a:gd name="T5" fmla="*/ 3 h 10"/>
                  <a:gd name="T6" fmla="*/ 3 w 38"/>
                  <a:gd name="T7" fmla="*/ 1 h 10"/>
                  <a:gd name="T8" fmla="*/ 7 w 38"/>
                  <a:gd name="T9" fmla="*/ 1 h 10"/>
                  <a:gd name="T10" fmla="*/ 32 w 38"/>
                  <a:gd name="T11" fmla="*/ 5 h 10"/>
                  <a:gd name="T12" fmla="*/ 36 w 38"/>
                  <a:gd name="T1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0">
                    <a:moveTo>
                      <a:pt x="36" y="6"/>
                    </a:moveTo>
                    <a:cubicBezTo>
                      <a:pt x="37" y="7"/>
                      <a:pt x="37" y="8"/>
                      <a:pt x="38" y="9"/>
                    </a:cubicBezTo>
                    <a:cubicBezTo>
                      <a:pt x="25" y="10"/>
                      <a:pt x="13" y="8"/>
                      <a:pt x="0" y="3"/>
                    </a:cubicBezTo>
                    <a:cubicBezTo>
                      <a:pt x="1" y="2"/>
                      <a:pt x="4" y="4"/>
                      <a:pt x="3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15" y="3"/>
                      <a:pt x="24" y="5"/>
                      <a:pt x="32" y="5"/>
                    </a:cubicBezTo>
                    <a:cubicBezTo>
                      <a:pt x="34" y="5"/>
                      <a:pt x="35" y="5"/>
                      <a:pt x="36" y="6"/>
                    </a:cubicBezTo>
                    <a:close/>
                  </a:path>
                </a:pathLst>
              </a:custGeom>
              <a:solidFill>
                <a:srgbClr val="605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" name="Freeform 43">
                <a:extLst>
                  <a:ext uri="{FF2B5EF4-FFF2-40B4-BE49-F238E27FC236}">
                    <a16:creationId xmlns:a16="http://schemas.microsoft.com/office/drawing/2014/main" id="{C51613D7-7E2E-9E15-E568-D5C8FFA70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578"/>
                <a:ext cx="53" cy="34"/>
              </a:xfrm>
              <a:custGeom>
                <a:avLst/>
                <a:gdLst>
                  <a:gd name="T0" fmla="*/ 22 w 22"/>
                  <a:gd name="T1" fmla="*/ 2 h 14"/>
                  <a:gd name="T2" fmla="*/ 2 w 22"/>
                  <a:gd name="T3" fmla="*/ 14 h 14"/>
                  <a:gd name="T4" fmla="*/ 1 w 22"/>
                  <a:gd name="T5" fmla="*/ 11 h 14"/>
                  <a:gd name="T6" fmla="*/ 9 w 22"/>
                  <a:gd name="T7" fmla="*/ 6 h 14"/>
                  <a:gd name="T8" fmla="*/ 16 w 22"/>
                  <a:gd name="T9" fmla="*/ 1 h 14"/>
                  <a:gd name="T10" fmla="*/ 17 w 22"/>
                  <a:gd name="T11" fmla="*/ 1 h 14"/>
                  <a:gd name="T12" fmla="*/ 19 w 22"/>
                  <a:gd name="T13" fmla="*/ 0 h 14"/>
                  <a:gd name="T14" fmla="*/ 22 w 22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22" y="2"/>
                    </a:moveTo>
                    <a:cubicBezTo>
                      <a:pt x="16" y="7"/>
                      <a:pt x="9" y="11"/>
                      <a:pt x="2" y="14"/>
                    </a:cubicBezTo>
                    <a:cubicBezTo>
                      <a:pt x="0" y="14"/>
                      <a:pt x="0" y="14"/>
                      <a:pt x="1" y="11"/>
                    </a:cubicBezTo>
                    <a:cubicBezTo>
                      <a:pt x="3" y="8"/>
                      <a:pt x="6" y="7"/>
                      <a:pt x="9" y="6"/>
                    </a:cubicBezTo>
                    <a:cubicBezTo>
                      <a:pt x="11" y="4"/>
                      <a:pt x="14" y="2"/>
                      <a:pt x="1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0"/>
                      <a:pt x="18" y="0"/>
                      <a:pt x="19" y="0"/>
                    </a:cubicBezTo>
                    <a:cubicBezTo>
                      <a:pt x="20" y="1"/>
                      <a:pt x="22" y="0"/>
                      <a:pt x="22" y="2"/>
                    </a:cubicBezTo>
                    <a:close/>
                  </a:path>
                </a:pathLst>
              </a:custGeom>
              <a:solidFill>
                <a:srgbClr val="1514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" name="Freeform 44">
                <a:extLst>
                  <a:ext uri="{FF2B5EF4-FFF2-40B4-BE49-F238E27FC236}">
                    <a16:creationId xmlns:a16="http://schemas.microsoft.com/office/drawing/2014/main" id="{9E21B3EA-36A2-F9A8-4456-D4E8B1CE4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161"/>
                <a:ext cx="36" cy="28"/>
              </a:xfrm>
              <a:custGeom>
                <a:avLst/>
                <a:gdLst>
                  <a:gd name="T0" fmla="*/ 15 w 15"/>
                  <a:gd name="T1" fmla="*/ 3 h 12"/>
                  <a:gd name="T2" fmla="*/ 1 w 15"/>
                  <a:gd name="T3" fmla="*/ 11 h 12"/>
                  <a:gd name="T4" fmla="*/ 0 w 15"/>
                  <a:gd name="T5" fmla="*/ 10 h 12"/>
                  <a:gd name="T6" fmla="*/ 2 w 15"/>
                  <a:gd name="T7" fmla="*/ 7 h 12"/>
                  <a:gd name="T8" fmla="*/ 10 w 15"/>
                  <a:gd name="T9" fmla="*/ 2 h 12"/>
                  <a:gd name="T10" fmla="*/ 15 w 15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1" y="7"/>
                      <a:pt x="6" y="9"/>
                      <a:pt x="1" y="11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9"/>
                      <a:pt x="1" y="8"/>
                      <a:pt x="2" y="7"/>
                    </a:cubicBezTo>
                    <a:cubicBezTo>
                      <a:pt x="5" y="5"/>
                      <a:pt x="7" y="3"/>
                      <a:pt x="10" y="2"/>
                    </a:cubicBezTo>
                    <a:cubicBezTo>
                      <a:pt x="12" y="2"/>
                      <a:pt x="14" y="0"/>
                      <a:pt x="15" y="3"/>
                    </a:cubicBezTo>
                    <a:close/>
                  </a:path>
                </a:pathLst>
              </a:custGeom>
              <a:solidFill>
                <a:srgbClr val="1D1D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" name="Freeform 45">
                <a:extLst>
                  <a:ext uri="{FF2B5EF4-FFF2-40B4-BE49-F238E27FC236}">
                    <a16:creationId xmlns:a16="http://schemas.microsoft.com/office/drawing/2014/main" id="{623FF526-8286-34B5-B068-E1388576A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146"/>
                <a:ext cx="39" cy="24"/>
              </a:xfrm>
              <a:custGeom>
                <a:avLst/>
                <a:gdLst>
                  <a:gd name="T0" fmla="*/ 5 w 16"/>
                  <a:gd name="T1" fmla="*/ 9 h 10"/>
                  <a:gd name="T2" fmla="*/ 0 w 16"/>
                  <a:gd name="T3" fmla="*/ 9 h 10"/>
                  <a:gd name="T4" fmla="*/ 0 w 16"/>
                  <a:gd name="T5" fmla="*/ 9 h 10"/>
                  <a:gd name="T6" fmla="*/ 13 w 16"/>
                  <a:gd name="T7" fmla="*/ 0 h 10"/>
                  <a:gd name="T8" fmla="*/ 16 w 16"/>
                  <a:gd name="T9" fmla="*/ 1 h 10"/>
                  <a:gd name="T10" fmla="*/ 5 w 16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0">
                    <a:moveTo>
                      <a:pt x="5" y="9"/>
                    </a:moveTo>
                    <a:cubicBezTo>
                      <a:pt x="4" y="7"/>
                      <a:pt x="2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5"/>
                      <a:pt x="8" y="2"/>
                      <a:pt x="13" y="0"/>
                    </a:cubicBezTo>
                    <a:cubicBezTo>
                      <a:pt x="13" y="2"/>
                      <a:pt x="15" y="0"/>
                      <a:pt x="16" y="1"/>
                    </a:cubicBezTo>
                    <a:cubicBezTo>
                      <a:pt x="13" y="4"/>
                      <a:pt x="9" y="7"/>
                      <a:pt x="5" y="9"/>
                    </a:cubicBezTo>
                    <a:close/>
                  </a:path>
                </a:pathLst>
              </a:custGeom>
              <a:solidFill>
                <a:srgbClr val="64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" name="Freeform 46">
                <a:extLst>
                  <a:ext uri="{FF2B5EF4-FFF2-40B4-BE49-F238E27FC236}">
                    <a16:creationId xmlns:a16="http://schemas.microsoft.com/office/drawing/2014/main" id="{397CAF64-04A9-288D-6D73-584F80670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3" y="2177"/>
                <a:ext cx="33" cy="22"/>
              </a:xfrm>
              <a:custGeom>
                <a:avLst/>
                <a:gdLst>
                  <a:gd name="T0" fmla="*/ 14 w 14"/>
                  <a:gd name="T1" fmla="*/ 0 h 9"/>
                  <a:gd name="T2" fmla="*/ 12 w 14"/>
                  <a:gd name="T3" fmla="*/ 4 h 9"/>
                  <a:gd name="T4" fmla="*/ 0 w 14"/>
                  <a:gd name="T5" fmla="*/ 9 h 9"/>
                  <a:gd name="T6" fmla="*/ 0 w 14"/>
                  <a:gd name="T7" fmla="*/ 6 h 9"/>
                  <a:gd name="T8" fmla="*/ 14 w 1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4" y="0"/>
                    </a:moveTo>
                    <a:cubicBezTo>
                      <a:pt x="14" y="2"/>
                      <a:pt x="10" y="2"/>
                      <a:pt x="12" y="4"/>
                    </a:cubicBezTo>
                    <a:cubicBezTo>
                      <a:pt x="8" y="6"/>
                      <a:pt x="4" y="8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4" y="3"/>
                      <a:pt x="9" y="1"/>
                      <a:pt x="14" y="0"/>
                    </a:cubicBezTo>
                    <a:close/>
                  </a:path>
                </a:pathLst>
              </a:custGeom>
              <a:solidFill>
                <a:srgbClr val="6362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" name="Freeform 47">
                <a:extLst>
                  <a:ext uri="{FF2B5EF4-FFF2-40B4-BE49-F238E27FC236}">
                    <a16:creationId xmlns:a16="http://schemas.microsoft.com/office/drawing/2014/main" id="{968C0528-85A5-B76D-C525-D4FD9D9E7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561"/>
                <a:ext cx="29" cy="22"/>
              </a:xfrm>
              <a:custGeom>
                <a:avLst/>
                <a:gdLst>
                  <a:gd name="T0" fmla="*/ 4 w 12"/>
                  <a:gd name="T1" fmla="*/ 9 h 9"/>
                  <a:gd name="T2" fmla="*/ 0 w 12"/>
                  <a:gd name="T3" fmla="*/ 8 h 9"/>
                  <a:gd name="T4" fmla="*/ 8 w 12"/>
                  <a:gd name="T5" fmla="*/ 0 h 9"/>
                  <a:gd name="T6" fmla="*/ 10 w 12"/>
                  <a:gd name="T7" fmla="*/ 0 h 9"/>
                  <a:gd name="T8" fmla="*/ 12 w 12"/>
                  <a:gd name="T9" fmla="*/ 2 h 9"/>
                  <a:gd name="T10" fmla="*/ 4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4" y="9"/>
                    </a:moveTo>
                    <a:cubicBezTo>
                      <a:pt x="3" y="8"/>
                      <a:pt x="1" y="8"/>
                      <a:pt x="0" y="8"/>
                    </a:cubicBezTo>
                    <a:cubicBezTo>
                      <a:pt x="2" y="4"/>
                      <a:pt x="5" y="3"/>
                      <a:pt x="8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1" y="1"/>
                      <a:pt x="11" y="1"/>
                      <a:pt x="12" y="2"/>
                    </a:cubicBezTo>
                    <a:cubicBezTo>
                      <a:pt x="10" y="5"/>
                      <a:pt x="7" y="7"/>
                      <a:pt x="4" y="9"/>
                    </a:cubicBezTo>
                    <a:close/>
                  </a:path>
                </a:pathLst>
              </a:custGeom>
              <a:solidFill>
                <a:srgbClr val="66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" name="Freeform 48">
                <a:extLst>
                  <a:ext uri="{FF2B5EF4-FFF2-40B4-BE49-F238E27FC236}">
                    <a16:creationId xmlns:a16="http://schemas.microsoft.com/office/drawing/2014/main" id="{C26F5326-8E9F-B037-ADB6-8EE14DD30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602"/>
                <a:ext cx="31" cy="22"/>
              </a:xfrm>
              <a:custGeom>
                <a:avLst/>
                <a:gdLst>
                  <a:gd name="T0" fmla="*/ 12 w 13"/>
                  <a:gd name="T1" fmla="*/ 1 h 9"/>
                  <a:gd name="T2" fmla="*/ 12 w 13"/>
                  <a:gd name="T3" fmla="*/ 4 h 9"/>
                  <a:gd name="T4" fmla="*/ 0 w 13"/>
                  <a:gd name="T5" fmla="*/ 9 h 9"/>
                  <a:gd name="T6" fmla="*/ 0 w 13"/>
                  <a:gd name="T7" fmla="*/ 6 h 9"/>
                  <a:gd name="T8" fmla="*/ 1 w 13"/>
                  <a:gd name="T9" fmla="*/ 5 h 9"/>
                  <a:gd name="T10" fmla="*/ 12 w 13"/>
                  <a:gd name="T1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12" y="1"/>
                    </a:moveTo>
                    <a:cubicBezTo>
                      <a:pt x="13" y="2"/>
                      <a:pt x="9" y="3"/>
                      <a:pt x="12" y="4"/>
                    </a:cubicBezTo>
                    <a:cubicBezTo>
                      <a:pt x="8" y="6"/>
                      <a:pt x="4" y="8"/>
                      <a:pt x="0" y="9"/>
                    </a:cubicBezTo>
                    <a:cubicBezTo>
                      <a:pt x="0" y="8"/>
                      <a:pt x="1" y="7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5" y="3"/>
                      <a:pt x="8" y="0"/>
                      <a:pt x="12" y="1"/>
                    </a:cubicBezTo>
                    <a:close/>
                  </a:path>
                </a:pathLst>
              </a:custGeom>
              <a:solidFill>
                <a:srgbClr val="6361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" name="Freeform 49">
                <a:extLst>
                  <a:ext uri="{FF2B5EF4-FFF2-40B4-BE49-F238E27FC236}">
                    <a16:creationId xmlns:a16="http://schemas.microsoft.com/office/drawing/2014/main" id="{21BDFC2D-494B-59A3-F9FC-DAFAEDE88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129"/>
                <a:ext cx="14" cy="24"/>
              </a:xfrm>
              <a:custGeom>
                <a:avLst/>
                <a:gdLst>
                  <a:gd name="T0" fmla="*/ 1 w 6"/>
                  <a:gd name="T1" fmla="*/ 2 h 10"/>
                  <a:gd name="T2" fmla="*/ 3 w 6"/>
                  <a:gd name="T3" fmla="*/ 0 h 10"/>
                  <a:gd name="T4" fmla="*/ 6 w 6"/>
                  <a:gd name="T5" fmla="*/ 10 h 10"/>
                  <a:gd name="T6" fmla="*/ 3 w 6"/>
                  <a:gd name="T7" fmla="*/ 9 h 10"/>
                  <a:gd name="T8" fmla="*/ 1 w 6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1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5" y="3"/>
                      <a:pt x="6" y="6"/>
                      <a:pt x="6" y="10"/>
                    </a:cubicBezTo>
                    <a:cubicBezTo>
                      <a:pt x="5" y="10"/>
                      <a:pt x="5" y="8"/>
                      <a:pt x="3" y="9"/>
                    </a:cubicBezTo>
                    <a:cubicBezTo>
                      <a:pt x="0" y="7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rgbClr val="616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" name="Freeform 50">
                <a:extLst>
                  <a:ext uri="{FF2B5EF4-FFF2-40B4-BE49-F238E27FC236}">
                    <a16:creationId xmlns:a16="http://schemas.microsoft.com/office/drawing/2014/main" id="{DD2A0582-84C7-7D6C-0663-0759C337E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1559"/>
                <a:ext cx="17" cy="14"/>
              </a:xfrm>
              <a:custGeom>
                <a:avLst/>
                <a:gdLst>
                  <a:gd name="T0" fmla="*/ 1 w 7"/>
                  <a:gd name="T1" fmla="*/ 5 h 6"/>
                  <a:gd name="T2" fmla="*/ 0 w 7"/>
                  <a:gd name="T3" fmla="*/ 1 h 6"/>
                  <a:gd name="T4" fmla="*/ 5 w 7"/>
                  <a:gd name="T5" fmla="*/ 3 h 6"/>
                  <a:gd name="T6" fmla="*/ 7 w 7"/>
                  <a:gd name="T7" fmla="*/ 6 h 6"/>
                  <a:gd name="T8" fmla="*/ 1 w 7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5"/>
                    </a:moveTo>
                    <a:cubicBezTo>
                      <a:pt x="3" y="3"/>
                      <a:pt x="0" y="3"/>
                      <a:pt x="0" y="1"/>
                    </a:cubicBezTo>
                    <a:cubicBezTo>
                      <a:pt x="3" y="0"/>
                      <a:pt x="4" y="0"/>
                      <a:pt x="5" y="3"/>
                    </a:cubicBezTo>
                    <a:cubicBezTo>
                      <a:pt x="5" y="5"/>
                      <a:pt x="7" y="5"/>
                      <a:pt x="7" y="6"/>
                    </a:cubicBezTo>
                    <a:cubicBezTo>
                      <a:pt x="5" y="6"/>
                      <a:pt x="3" y="6"/>
                      <a:pt x="1" y="5"/>
                    </a:cubicBezTo>
                    <a:close/>
                  </a:path>
                </a:pathLst>
              </a:custGeom>
              <a:solidFill>
                <a:srgbClr val="625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" name="Freeform 51">
                <a:extLst>
                  <a:ext uri="{FF2B5EF4-FFF2-40B4-BE49-F238E27FC236}">
                    <a16:creationId xmlns:a16="http://schemas.microsoft.com/office/drawing/2014/main" id="{196FAC28-00C6-474F-A6B9-76CCC1C46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1281"/>
                <a:ext cx="2" cy="48"/>
              </a:xfrm>
              <a:custGeom>
                <a:avLst/>
                <a:gdLst>
                  <a:gd name="T0" fmla="*/ 1 w 1"/>
                  <a:gd name="T1" fmla="*/ 0 h 20"/>
                  <a:gd name="T2" fmla="*/ 1 w 1"/>
                  <a:gd name="T3" fmla="*/ 20 h 20"/>
                  <a:gd name="T4" fmla="*/ 1 w 1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0">
                    <a:moveTo>
                      <a:pt x="1" y="0"/>
                    </a:moveTo>
                    <a:cubicBezTo>
                      <a:pt x="1" y="7"/>
                      <a:pt x="1" y="13"/>
                      <a:pt x="1" y="20"/>
                    </a:cubicBezTo>
                    <a:cubicBezTo>
                      <a:pt x="0" y="13"/>
                      <a:pt x="0" y="7"/>
                      <a:pt x="1" y="0"/>
                    </a:cubicBezTo>
                    <a:close/>
                  </a:path>
                </a:pathLst>
              </a:custGeom>
              <a:solidFill>
                <a:srgbClr val="EEF6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" name="Freeform 52">
                <a:extLst>
                  <a:ext uri="{FF2B5EF4-FFF2-40B4-BE49-F238E27FC236}">
                    <a16:creationId xmlns:a16="http://schemas.microsoft.com/office/drawing/2014/main" id="{27F798EF-04A8-1FF9-5E40-6B3376DFC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736"/>
                <a:ext cx="5" cy="31"/>
              </a:xfrm>
              <a:custGeom>
                <a:avLst/>
                <a:gdLst>
                  <a:gd name="T0" fmla="*/ 1 w 2"/>
                  <a:gd name="T1" fmla="*/ 0 h 13"/>
                  <a:gd name="T2" fmla="*/ 1 w 2"/>
                  <a:gd name="T3" fmla="*/ 13 h 13"/>
                  <a:gd name="T4" fmla="*/ 1 w 2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2" y="4"/>
                      <a:pt x="1" y="9"/>
                      <a:pt x="1" y="13"/>
                    </a:cubicBezTo>
                    <a:cubicBezTo>
                      <a:pt x="0" y="9"/>
                      <a:pt x="1" y="5"/>
                      <a:pt x="1" y="0"/>
                    </a:cubicBezTo>
                    <a:close/>
                  </a:path>
                </a:pathLst>
              </a:custGeom>
              <a:solidFill>
                <a:srgbClr val="E7F3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" name="Freeform 53">
                <a:extLst>
                  <a:ext uri="{FF2B5EF4-FFF2-40B4-BE49-F238E27FC236}">
                    <a16:creationId xmlns:a16="http://schemas.microsoft.com/office/drawing/2014/main" id="{FC13B2FA-945C-6A5F-9C97-81EFA7113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1022"/>
                <a:ext cx="12" cy="14"/>
              </a:xfrm>
              <a:custGeom>
                <a:avLst/>
                <a:gdLst>
                  <a:gd name="T0" fmla="*/ 5 w 5"/>
                  <a:gd name="T1" fmla="*/ 1 h 6"/>
                  <a:gd name="T2" fmla="*/ 4 w 5"/>
                  <a:gd name="T3" fmla="*/ 4 h 6"/>
                  <a:gd name="T4" fmla="*/ 1 w 5"/>
                  <a:gd name="T5" fmla="*/ 5 h 6"/>
                  <a:gd name="T6" fmla="*/ 0 w 5"/>
                  <a:gd name="T7" fmla="*/ 2 h 6"/>
                  <a:gd name="T8" fmla="*/ 5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3" y="1"/>
                      <a:pt x="2" y="2"/>
                      <a:pt x="4" y="4"/>
                    </a:cubicBezTo>
                    <a:cubicBezTo>
                      <a:pt x="3" y="5"/>
                      <a:pt x="2" y="6"/>
                      <a:pt x="1" y="5"/>
                    </a:cubicBezTo>
                    <a:cubicBezTo>
                      <a:pt x="2" y="3"/>
                      <a:pt x="0" y="3"/>
                      <a:pt x="0" y="2"/>
                    </a:cubicBezTo>
                    <a:cubicBezTo>
                      <a:pt x="1" y="1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6761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" name="Freeform 54">
                <a:extLst>
                  <a:ext uri="{FF2B5EF4-FFF2-40B4-BE49-F238E27FC236}">
                    <a16:creationId xmlns:a16="http://schemas.microsoft.com/office/drawing/2014/main" id="{8D8F4BA9-0E1F-856D-2789-DF2DBBDA2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1662"/>
                <a:ext cx="10" cy="10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1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7BB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" name="Freeform 55">
                <a:extLst>
                  <a:ext uri="{FF2B5EF4-FFF2-40B4-BE49-F238E27FC236}">
                    <a16:creationId xmlns:a16="http://schemas.microsoft.com/office/drawing/2014/main" id="{23C356FE-D6A6-8D51-1CC8-361198AEE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948"/>
                <a:ext cx="679" cy="695"/>
              </a:xfrm>
              <a:custGeom>
                <a:avLst/>
                <a:gdLst>
                  <a:gd name="T0" fmla="*/ 195 w 284"/>
                  <a:gd name="T1" fmla="*/ 279 h 290"/>
                  <a:gd name="T2" fmla="*/ 76 w 284"/>
                  <a:gd name="T3" fmla="*/ 272 h 290"/>
                  <a:gd name="T4" fmla="*/ 85 w 284"/>
                  <a:gd name="T5" fmla="*/ 264 h 290"/>
                  <a:gd name="T6" fmla="*/ 102 w 284"/>
                  <a:gd name="T7" fmla="*/ 239 h 290"/>
                  <a:gd name="T8" fmla="*/ 90 w 284"/>
                  <a:gd name="T9" fmla="*/ 227 h 290"/>
                  <a:gd name="T10" fmla="*/ 77 w 284"/>
                  <a:gd name="T11" fmla="*/ 236 h 290"/>
                  <a:gd name="T12" fmla="*/ 64 w 284"/>
                  <a:gd name="T13" fmla="*/ 265 h 290"/>
                  <a:gd name="T14" fmla="*/ 45 w 284"/>
                  <a:gd name="T15" fmla="*/ 238 h 290"/>
                  <a:gd name="T16" fmla="*/ 35 w 284"/>
                  <a:gd name="T17" fmla="*/ 173 h 290"/>
                  <a:gd name="T18" fmla="*/ 31 w 284"/>
                  <a:gd name="T19" fmla="*/ 173 h 290"/>
                  <a:gd name="T20" fmla="*/ 26 w 284"/>
                  <a:gd name="T21" fmla="*/ 177 h 290"/>
                  <a:gd name="T22" fmla="*/ 12 w 284"/>
                  <a:gd name="T23" fmla="*/ 202 h 290"/>
                  <a:gd name="T24" fmla="*/ 21 w 284"/>
                  <a:gd name="T25" fmla="*/ 172 h 290"/>
                  <a:gd name="T26" fmla="*/ 23 w 284"/>
                  <a:gd name="T27" fmla="*/ 150 h 290"/>
                  <a:gd name="T28" fmla="*/ 8 w 284"/>
                  <a:gd name="T29" fmla="*/ 171 h 290"/>
                  <a:gd name="T30" fmla="*/ 2 w 284"/>
                  <a:gd name="T31" fmla="*/ 154 h 290"/>
                  <a:gd name="T32" fmla="*/ 228 w 284"/>
                  <a:gd name="T33" fmla="*/ 38 h 290"/>
                  <a:gd name="T34" fmla="*/ 279 w 284"/>
                  <a:gd name="T35" fmla="*/ 181 h 290"/>
                  <a:gd name="T36" fmla="*/ 274 w 284"/>
                  <a:gd name="T37" fmla="*/ 176 h 290"/>
                  <a:gd name="T38" fmla="*/ 259 w 284"/>
                  <a:gd name="T39" fmla="*/ 152 h 290"/>
                  <a:gd name="T40" fmla="*/ 257 w 284"/>
                  <a:gd name="T41" fmla="*/ 169 h 290"/>
                  <a:gd name="T42" fmla="*/ 267 w 284"/>
                  <a:gd name="T43" fmla="*/ 194 h 290"/>
                  <a:gd name="T44" fmla="*/ 260 w 284"/>
                  <a:gd name="T45" fmla="*/ 195 h 290"/>
                  <a:gd name="T46" fmla="*/ 252 w 284"/>
                  <a:gd name="T47" fmla="*/ 179 h 290"/>
                  <a:gd name="T48" fmla="*/ 247 w 284"/>
                  <a:gd name="T49" fmla="*/ 175 h 290"/>
                  <a:gd name="T50" fmla="*/ 238 w 284"/>
                  <a:gd name="T51" fmla="*/ 175 h 290"/>
                  <a:gd name="T52" fmla="*/ 222 w 284"/>
                  <a:gd name="T53" fmla="*/ 251 h 290"/>
                  <a:gd name="T54" fmla="*/ 231 w 284"/>
                  <a:gd name="T55" fmla="*/ 256 h 290"/>
                  <a:gd name="T56" fmla="*/ 223 w 284"/>
                  <a:gd name="T57" fmla="*/ 264 h 290"/>
                  <a:gd name="T58" fmla="*/ 222 w 284"/>
                  <a:gd name="T59" fmla="*/ 264 h 290"/>
                  <a:gd name="T60" fmla="*/ 213 w 284"/>
                  <a:gd name="T61" fmla="*/ 255 h 290"/>
                  <a:gd name="T62" fmla="*/ 192 w 284"/>
                  <a:gd name="T63" fmla="*/ 227 h 290"/>
                  <a:gd name="T64" fmla="*/ 197 w 284"/>
                  <a:gd name="T65" fmla="*/ 259 h 290"/>
                  <a:gd name="T66" fmla="*/ 196 w 284"/>
                  <a:gd name="T67" fmla="*/ 278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4" h="290">
                    <a:moveTo>
                      <a:pt x="196" y="278"/>
                    </a:moveTo>
                    <a:cubicBezTo>
                      <a:pt x="196" y="279"/>
                      <a:pt x="196" y="279"/>
                      <a:pt x="195" y="279"/>
                    </a:cubicBezTo>
                    <a:cubicBezTo>
                      <a:pt x="177" y="286"/>
                      <a:pt x="158" y="290"/>
                      <a:pt x="138" y="289"/>
                    </a:cubicBezTo>
                    <a:cubicBezTo>
                      <a:pt x="116" y="288"/>
                      <a:pt x="95" y="283"/>
                      <a:pt x="76" y="272"/>
                    </a:cubicBezTo>
                    <a:cubicBezTo>
                      <a:pt x="76" y="270"/>
                      <a:pt x="77" y="270"/>
                      <a:pt x="79" y="270"/>
                    </a:cubicBezTo>
                    <a:cubicBezTo>
                      <a:pt x="82" y="269"/>
                      <a:pt x="84" y="267"/>
                      <a:pt x="85" y="264"/>
                    </a:cubicBezTo>
                    <a:cubicBezTo>
                      <a:pt x="86" y="261"/>
                      <a:pt x="88" y="258"/>
                      <a:pt x="91" y="256"/>
                    </a:cubicBezTo>
                    <a:cubicBezTo>
                      <a:pt x="96" y="252"/>
                      <a:pt x="100" y="246"/>
                      <a:pt x="102" y="239"/>
                    </a:cubicBezTo>
                    <a:cubicBezTo>
                      <a:pt x="102" y="238"/>
                      <a:pt x="103" y="237"/>
                      <a:pt x="102" y="235"/>
                    </a:cubicBezTo>
                    <a:cubicBezTo>
                      <a:pt x="101" y="230"/>
                      <a:pt x="96" y="226"/>
                      <a:pt x="90" y="227"/>
                    </a:cubicBezTo>
                    <a:cubicBezTo>
                      <a:pt x="89" y="227"/>
                      <a:pt x="88" y="227"/>
                      <a:pt x="87" y="227"/>
                    </a:cubicBezTo>
                    <a:cubicBezTo>
                      <a:pt x="82" y="228"/>
                      <a:pt x="78" y="230"/>
                      <a:pt x="77" y="236"/>
                    </a:cubicBezTo>
                    <a:cubicBezTo>
                      <a:pt x="75" y="243"/>
                      <a:pt x="73" y="251"/>
                      <a:pt x="69" y="258"/>
                    </a:cubicBezTo>
                    <a:cubicBezTo>
                      <a:pt x="68" y="260"/>
                      <a:pt x="66" y="263"/>
                      <a:pt x="64" y="265"/>
                    </a:cubicBezTo>
                    <a:cubicBezTo>
                      <a:pt x="58" y="261"/>
                      <a:pt x="52" y="257"/>
                      <a:pt x="47" y="252"/>
                    </a:cubicBezTo>
                    <a:cubicBezTo>
                      <a:pt x="45" y="247"/>
                      <a:pt x="46" y="242"/>
                      <a:pt x="45" y="238"/>
                    </a:cubicBezTo>
                    <a:cubicBezTo>
                      <a:pt x="44" y="219"/>
                      <a:pt x="41" y="200"/>
                      <a:pt x="38" y="182"/>
                    </a:cubicBezTo>
                    <a:cubicBezTo>
                      <a:pt x="37" y="179"/>
                      <a:pt x="36" y="176"/>
                      <a:pt x="35" y="173"/>
                    </a:cubicBezTo>
                    <a:cubicBezTo>
                      <a:pt x="35" y="172"/>
                      <a:pt x="34" y="171"/>
                      <a:pt x="33" y="171"/>
                    </a:cubicBezTo>
                    <a:cubicBezTo>
                      <a:pt x="31" y="171"/>
                      <a:pt x="31" y="172"/>
                      <a:pt x="31" y="173"/>
                    </a:cubicBezTo>
                    <a:cubicBezTo>
                      <a:pt x="30" y="175"/>
                      <a:pt x="30" y="176"/>
                      <a:pt x="28" y="177"/>
                    </a:cubicBezTo>
                    <a:cubicBezTo>
                      <a:pt x="28" y="178"/>
                      <a:pt x="27" y="175"/>
                      <a:pt x="26" y="177"/>
                    </a:cubicBezTo>
                    <a:cubicBezTo>
                      <a:pt x="23" y="184"/>
                      <a:pt x="20" y="192"/>
                      <a:pt x="16" y="199"/>
                    </a:cubicBezTo>
                    <a:cubicBezTo>
                      <a:pt x="15" y="201"/>
                      <a:pt x="15" y="202"/>
                      <a:pt x="12" y="202"/>
                    </a:cubicBezTo>
                    <a:cubicBezTo>
                      <a:pt x="12" y="201"/>
                      <a:pt x="12" y="200"/>
                      <a:pt x="12" y="199"/>
                    </a:cubicBezTo>
                    <a:cubicBezTo>
                      <a:pt x="14" y="190"/>
                      <a:pt x="17" y="180"/>
                      <a:pt x="21" y="172"/>
                    </a:cubicBezTo>
                    <a:cubicBezTo>
                      <a:pt x="24" y="166"/>
                      <a:pt x="24" y="160"/>
                      <a:pt x="25" y="154"/>
                    </a:cubicBezTo>
                    <a:cubicBezTo>
                      <a:pt x="25" y="152"/>
                      <a:pt x="24" y="151"/>
                      <a:pt x="23" y="150"/>
                    </a:cubicBezTo>
                    <a:cubicBezTo>
                      <a:pt x="21" y="149"/>
                      <a:pt x="19" y="150"/>
                      <a:pt x="18" y="152"/>
                    </a:cubicBezTo>
                    <a:cubicBezTo>
                      <a:pt x="13" y="157"/>
                      <a:pt x="11" y="165"/>
                      <a:pt x="8" y="171"/>
                    </a:cubicBezTo>
                    <a:cubicBezTo>
                      <a:pt x="7" y="173"/>
                      <a:pt x="7" y="175"/>
                      <a:pt x="5" y="174"/>
                    </a:cubicBezTo>
                    <a:cubicBezTo>
                      <a:pt x="3" y="167"/>
                      <a:pt x="3" y="160"/>
                      <a:pt x="2" y="154"/>
                    </a:cubicBezTo>
                    <a:cubicBezTo>
                      <a:pt x="0" y="94"/>
                      <a:pt x="37" y="38"/>
                      <a:pt x="94" y="18"/>
                    </a:cubicBezTo>
                    <a:cubicBezTo>
                      <a:pt x="142" y="0"/>
                      <a:pt x="187" y="7"/>
                      <a:pt x="228" y="38"/>
                    </a:cubicBezTo>
                    <a:cubicBezTo>
                      <a:pt x="259" y="62"/>
                      <a:pt x="276" y="94"/>
                      <a:pt x="281" y="132"/>
                    </a:cubicBezTo>
                    <a:cubicBezTo>
                      <a:pt x="284" y="148"/>
                      <a:pt x="283" y="165"/>
                      <a:pt x="279" y="181"/>
                    </a:cubicBezTo>
                    <a:cubicBezTo>
                      <a:pt x="279" y="181"/>
                      <a:pt x="278" y="182"/>
                      <a:pt x="278" y="183"/>
                    </a:cubicBezTo>
                    <a:cubicBezTo>
                      <a:pt x="275" y="181"/>
                      <a:pt x="275" y="178"/>
                      <a:pt x="274" y="176"/>
                    </a:cubicBezTo>
                    <a:cubicBezTo>
                      <a:pt x="271" y="168"/>
                      <a:pt x="267" y="161"/>
                      <a:pt x="262" y="154"/>
                    </a:cubicBezTo>
                    <a:cubicBezTo>
                      <a:pt x="261" y="153"/>
                      <a:pt x="261" y="152"/>
                      <a:pt x="259" y="152"/>
                    </a:cubicBezTo>
                    <a:cubicBezTo>
                      <a:pt x="257" y="153"/>
                      <a:pt x="257" y="155"/>
                      <a:pt x="257" y="156"/>
                    </a:cubicBezTo>
                    <a:cubicBezTo>
                      <a:pt x="256" y="160"/>
                      <a:pt x="256" y="164"/>
                      <a:pt x="257" y="169"/>
                    </a:cubicBezTo>
                    <a:cubicBezTo>
                      <a:pt x="259" y="175"/>
                      <a:pt x="261" y="182"/>
                      <a:pt x="265" y="188"/>
                    </a:cubicBezTo>
                    <a:cubicBezTo>
                      <a:pt x="266" y="190"/>
                      <a:pt x="267" y="192"/>
                      <a:pt x="267" y="194"/>
                    </a:cubicBezTo>
                    <a:cubicBezTo>
                      <a:pt x="267" y="197"/>
                      <a:pt x="266" y="198"/>
                      <a:pt x="263" y="196"/>
                    </a:cubicBezTo>
                    <a:cubicBezTo>
                      <a:pt x="262" y="196"/>
                      <a:pt x="261" y="196"/>
                      <a:pt x="260" y="195"/>
                    </a:cubicBezTo>
                    <a:cubicBezTo>
                      <a:pt x="259" y="195"/>
                      <a:pt x="258" y="193"/>
                      <a:pt x="257" y="191"/>
                    </a:cubicBezTo>
                    <a:cubicBezTo>
                      <a:pt x="256" y="187"/>
                      <a:pt x="254" y="183"/>
                      <a:pt x="252" y="179"/>
                    </a:cubicBezTo>
                    <a:cubicBezTo>
                      <a:pt x="251" y="178"/>
                      <a:pt x="251" y="180"/>
                      <a:pt x="251" y="180"/>
                    </a:cubicBezTo>
                    <a:cubicBezTo>
                      <a:pt x="248" y="180"/>
                      <a:pt x="249" y="177"/>
                      <a:pt x="247" y="175"/>
                    </a:cubicBezTo>
                    <a:cubicBezTo>
                      <a:pt x="246" y="173"/>
                      <a:pt x="246" y="170"/>
                      <a:pt x="243" y="170"/>
                    </a:cubicBezTo>
                    <a:cubicBezTo>
                      <a:pt x="240" y="170"/>
                      <a:pt x="239" y="173"/>
                      <a:pt x="238" y="175"/>
                    </a:cubicBezTo>
                    <a:cubicBezTo>
                      <a:pt x="231" y="188"/>
                      <a:pt x="227" y="201"/>
                      <a:pt x="224" y="214"/>
                    </a:cubicBezTo>
                    <a:cubicBezTo>
                      <a:pt x="222" y="226"/>
                      <a:pt x="222" y="239"/>
                      <a:pt x="222" y="251"/>
                    </a:cubicBezTo>
                    <a:cubicBezTo>
                      <a:pt x="222" y="254"/>
                      <a:pt x="223" y="255"/>
                      <a:pt x="225" y="255"/>
                    </a:cubicBezTo>
                    <a:cubicBezTo>
                      <a:pt x="227" y="255"/>
                      <a:pt x="229" y="256"/>
                      <a:pt x="231" y="256"/>
                    </a:cubicBezTo>
                    <a:cubicBezTo>
                      <a:pt x="231" y="256"/>
                      <a:pt x="231" y="257"/>
                      <a:pt x="232" y="257"/>
                    </a:cubicBezTo>
                    <a:cubicBezTo>
                      <a:pt x="229" y="259"/>
                      <a:pt x="226" y="262"/>
                      <a:pt x="223" y="264"/>
                    </a:cubicBezTo>
                    <a:cubicBezTo>
                      <a:pt x="223" y="264"/>
                      <a:pt x="223" y="264"/>
                      <a:pt x="223" y="264"/>
                    </a:cubicBezTo>
                    <a:cubicBezTo>
                      <a:pt x="222" y="264"/>
                      <a:pt x="222" y="264"/>
                      <a:pt x="222" y="264"/>
                    </a:cubicBezTo>
                    <a:cubicBezTo>
                      <a:pt x="221" y="262"/>
                      <a:pt x="218" y="260"/>
                      <a:pt x="215" y="259"/>
                    </a:cubicBezTo>
                    <a:cubicBezTo>
                      <a:pt x="214" y="258"/>
                      <a:pt x="214" y="257"/>
                      <a:pt x="213" y="255"/>
                    </a:cubicBezTo>
                    <a:cubicBezTo>
                      <a:pt x="210" y="249"/>
                      <a:pt x="209" y="243"/>
                      <a:pt x="207" y="237"/>
                    </a:cubicBezTo>
                    <a:cubicBezTo>
                      <a:pt x="204" y="229"/>
                      <a:pt x="198" y="227"/>
                      <a:pt x="192" y="227"/>
                    </a:cubicBezTo>
                    <a:cubicBezTo>
                      <a:pt x="187" y="227"/>
                      <a:pt x="183" y="234"/>
                      <a:pt x="184" y="239"/>
                    </a:cubicBezTo>
                    <a:cubicBezTo>
                      <a:pt x="186" y="247"/>
                      <a:pt x="191" y="253"/>
                      <a:pt x="197" y="259"/>
                    </a:cubicBezTo>
                    <a:cubicBezTo>
                      <a:pt x="202" y="263"/>
                      <a:pt x="202" y="266"/>
                      <a:pt x="199" y="272"/>
                    </a:cubicBezTo>
                    <a:cubicBezTo>
                      <a:pt x="198" y="274"/>
                      <a:pt x="198" y="276"/>
                      <a:pt x="196" y="278"/>
                    </a:cubicBezTo>
                    <a:close/>
                  </a:path>
                </a:pathLst>
              </a:custGeom>
              <a:solidFill>
                <a:srgbClr val="FAC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" name="Freeform 56">
                <a:extLst>
                  <a:ext uri="{FF2B5EF4-FFF2-40B4-BE49-F238E27FC236}">
                    <a16:creationId xmlns:a16="http://schemas.microsoft.com/office/drawing/2014/main" id="{3641C1CA-F7E6-9432-7772-54A491F96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1350"/>
                <a:ext cx="86" cy="214"/>
              </a:xfrm>
              <a:custGeom>
                <a:avLst/>
                <a:gdLst>
                  <a:gd name="T0" fmla="*/ 2 w 36"/>
                  <a:gd name="T1" fmla="*/ 89 h 89"/>
                  <a:gd name="T2" fmla="*/ 1 w 36"/>
                  <a:gd name="T3" fmla="*/ 89 h 89"/>
                  <a:gd name="T4" fmla="*/ 1 w 36"/>
                  <a:gd name="T5" fmla="*/ 85 h 89"/>
                  <a:gd name="T6" fmla="*/ 8 w 36"/>
                  <a:gd name="T7" fmla="*/ 12 h 89"/>
                  <a:gd name="T8" fmla="*/ 13 w 36"/>
                  <a:gd name="T9" fmla="*/ 1 h 89"/>
                  <a:gd name="T10" fmla="*/ 17 w 36"/>
                  <a:gd name="T11" fmla="*/ 3 h 89"/>
                  <a:gd name="T12" fmla="*/ 21 w 36"/>
                  <a:gd name="T13" fmla="*/ 12 h 89"/>
                  <a:gd name="T14" fmla="*/ 23 w 36"/>
                  <a:gd name="T15" fmla="*/ 14 h 89"/>
                  <a:gd name="T16" fmla="*/ 35 w 36"/>
                  <a:gd name="T17" fmla="*/ 40 h 89"/>
                  <a:gd name="T18" fmla="*/ 36 w 36"/>
                  <a:gd name="T19" fmla="*/ 46 h 89"/>
                  <a:gd name="T20" fmla="*/ 16 w 36"/>
                  <a:gd name="T21" fmla="*/ 76 h 89"/>
                  <a:gd name="T22" fmla="*/ 3 w 36"/>
                  <a:gd name="T23" fmla="*/ 88 h 89"/>
                  <a:gd name="T24" fmla="*/ 2 w 36"/>
                  <a:gd name="T2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89">
                    <a:moveTo>
                      <a:pt x="2" y="89"/>
                    </a:moveTo>
                    <a:cubicBezTo>
                      <a:pt x="1" y="89"/>
                      <a:pt x="1" y="89"/>
                      <a:pt x="1" y="89"/>
                    </a:cubicBezTo>
                    <a:cubicBezTo>
                      <a:pt x="0" y="88"/>
                      <a:pt x="0" y="87"/>
                      <a:pt x="1" y="85"/>
                    </a:cubicBezTo>
                    <a:cubicBezTo>
                      <a:pt x="1" y="61"/>
                      <a:pt x="4" y="36"/>
                      <a:pt x="8" y="12"/>
                    </a:cubicBezTo>
                    <a:cubicBezTo>
                      <a:pt x="9" y="8"/>
                      <a:pt x="9" y="4"/>
                      <a:pt x="13" y="1"/>
                    </a:cubicBezTo>
                    <a:cubicBezTo>
                      <a:pt x="15" y="0"/>
                      <a:pt x="16" y="0"/>
                      <a:pt x="17" y="3"/>
                    </a:cubicBezTo>
                    <a:cubicBezTo>
                      <a:pt x="18" y="6"/>
                      <a:pt x="19" y="9"/>
                      <a:pt x="21" y="12"/>
                    </a:cubicBezTo>
                    <a:cubicBezTo>
                      <a:pt x="22" y="12"/>
                      <a:pt x="22" y="13"/>
                      <a:pt x="23" y="14"/>
                    </a:cubicBezTo>
                    <a:cubicBezTo>
                      <a:pt x="26" y="23"/>
                      <a:pt x="31" y="31"/>
                      <a:pt x="35" y="40"/>
                    </a:cubicBezTo>
                    <a:cubicBezTo>
                      <a:pt x="35" y="42"/>
                      <a:pt x="36" y="44"/>
                      <a:pt x="36" y="46"/>
                    </a:cubicBezTo>
                    <a:cubicBezTo>
                      <a:pt x="31" y="57"/>
                      <a:pt x="24" y="67"/>
                      <a:pt x="16" y="76"/>
                    </a:cubicBezTo>
                    <a:cubicBezTo>
                      <a:pt x="12" y="80"/>
                      <a:pt x="7" y="84"/>
                      <a:pt x="3" y="88"/>
                    </a:cubicBezTo>
                    <a:cubicBezTo>
                      <a:pt x="2" y="89"/>
                      <a:pt x="2" y="89"/>
                      <a:pt x="2" y="89"/>
                    </a:cubicBezTo>
                    <a:close/>
                  </a:path>
                </a:pathLst>
              </a:custGeom>
              <a:solidFill>
                <a:srgbClr val="FD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" name="Freeform 57">
                <a:extLst>
                  <a:ext uri="{FF2B5EF4-FFF2-40B4-BE49-F238E27FC236}">
                    <a16:creationId xmlns:a16="http://schemas.microsoft.com/office/drawing/2014/main" id="{CB80782A-2336-6020-5D02-B776CEDCD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1353"/>
                <a:ext cx="82" cy="199"/>
              </a:xfrm>
              <a:custGeom>
                <a:avLst/>
                <a:gdLst>
                  <a:gd name="T0" fmla="*/ 13 w 34"/>
                  <a:gd name="T1" fmla="*/ 8 h 83"/>
                  <a:gd name="T2" fmla="*/ 17 w 34"/>
                  <a:gd name="T3" fmla="*/ 2 h 83"/>
                  <a:gd name="T4" fmla="*/ 19 w 34"/>
                  <a:gd name="T5" fmla="*/ 0 h 83"/>
                  <a:gd name="T6" fmla="*/ 21 w 34"/>
                  <a:gd name="T7" fmla="*/ 2 h 83"/>
                  <a:gd name="T8" fmla="*/ 26 w 34"/>
                  <a:gd name="T9" fmla="*/ 21 h 83"/>
                  <a:gd name="T10" fmla="*/ 31 w 34"/>
                  <a:gd name="T11" fmla="*/ 52 h 83"/>
                  <a:gd name="T12" fmla="*/ 33 w 34"/>
                  <a:gd name="T13" fmla="*/ 83 h 83"/>
                  <a:gd name="T14" fmla="*/ 0 w 34"/>
                  <a:gd name="T15" fmla="*/ 37 h 83"/>
                  <a:gd name="T16" fmla="*/ 1 w 34"/>
                  <a:gd name="T17" fmla="*/ 33 h 83"/>
                  <a:gd name="T18" fmla="*/ 12 w 34"/>
                  <a:gd name="T19" fmla="*/ 9 h 83"/>
                  <a:gd name="T20" fmla="*/ 13 w 34"/>
                  <a:gd name="T21" fmla="*/ 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83">
                    <a:moveTo>
                      <a:pt x="13" y="8"/>
                    </a:moveTo>
                    <a:cubicBezTo>
                      <a:pt x="16" y="6"/>
                      <a:pt x="15" y="4"/>
                      <a:pt x="17" y="2"/>
                    </a:cubicBezTo>
                    <a:cubicBezTo>
                      <a:pt x="17" y="1"/>
                      <a:pt x="17" y="0"/>
                      <a:pt x="19" y="0"/>
                    </a:cubicBezTo>
                    <a:cubicBezTo>
                      <a:pt x="20" y="0"/>
                      <a:pt x="21" y="0"/>
                      <a:pt x="21" y="2"/>
                    </a:cubicBezTo>
                    <a:cubicBezTo>
                      <a:pt x="24" y="8"/>
                      <a:pt x="25" y="15"/>
                      <a:pt x="26" y="21"/>
                    </a:cubicBezTo>
                    <a:cubicBezTo>
                      <a:pt x="28" y="31"/>
                      <a:pt x="30" y="42"/>
                      <a:pt x="31" y="52"/>
                    </a:cubicBezTo>
                    <a:cubicBezTo>
                      <a:pt x="32" y="62"/>
                      <a:pt x="34" y="72"/>
                      <a:pt x="33" y="83"/>
                    </a:cubicBezTo>
                    <a:cubicBezTo>
                      <a:pt x="19" y="70"/>
                      <a:pt x="8" y="54"/>
                      <a:pt x="0" y="37"/>
                    </a:cubicBezTo>
                    <a:cubicBezTo>
                      <a:pt x="0" y="35"/>
                      <a:pt x="1" y="34"/>
                      <a:pt x="1" y="33"/>
                    </a:cubicBezTo>
                    <a:cubicBezTo>
                      <a:pt x="5" y="25"/>
                      <a:pt x="8" y="17"/>
                      <a:pt x="12" y="9"/>
                    </a:cubicBezTo>
                    <a:cubicBezTo>
                      <a:pt x="12" y="9"/>
                      <a:pt x="12" y="8"/>
                      <a:pt x="13" y="8"/>
                    </a:cubicBezTo>
                    <a:close/>
                  </a:path>
                </a:pathLst>
              </a:custGeom>
              <a:solidFill>
                <a:srgbClr val="FD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" name="Freeform 58">
                <a:extLst>
                  <a:ext uri="{FF2B5EF4-FFF2-40B4-BE49-F238E27FC236}">
                    <a16:creationId xmlns:a16="http://schemas.microsoft.com/office/drawing/2014/main" id="{223DDBD8-8D75-279D-A895-D0C3D2C6B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487"/>
                <a:ext cx="96" cy="113"/>
              </a:xfrm>
              <a:custGeom>
                <a:avLst/>
                <a:gdLst>
                  <a:gd name="T0" fmla="*/ 0 w 40"/>
                  <a:gd name="T1" fmla="*/ 40 h 47"/>
                  <a:gd name="T2" fmla="*/ 4 w 40"/>
                  <a:gd name="T3" fmla="*/ 34 h 47"/>
                  <a:gd name="T4" fmla="*/ 11 w 40"/>
                  <a:gd name="T5" fmla="*/ 14 h 47"/>
                  <a:gd name="T6" fmla="*/ 25 w 40"/>
                  <a:gd name="T7" fmla="*/ 1 h 47"/>
                  <a:gd name="T8" fmla="*/ 39 w 40"/>
                  <a:gd name="T9" fmla="*/ 10 h 47"/>
                  <a:gd name="T10" fmla="*/ 40 w 40"/>
                  <a:gd name="T11" fmla="*/ 13 h 47"/>
                  <a:gd name="T12" fmla="*/ 30 w 40"/>
                  <a:gd name="T13" fmla="*/ 29 h 47"/>
                  <a:gd name="T14" fmla="*/ 21 w 40"/>
                  <a:gd name="T15" fmla="*/ 41 h 47"/>
                  <a:gd name="T16" fmla="*/ 16 w 40"/>
                  <a:gd name="T17" fmla="*/ 45 h 47"/>
                  <a:gd name="T18" fmla="*/ 12 w 40"/>
                  <a:gd name="T19" fmla="*/ 47 h 47"/>
                  <a:gd name="T20" fmla="*/ 0 w 40"/>
                  <a:gd name="T21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7">
                    <a:moveTo>
                      <a:pt x="0" y="40"/>
                    </a:moveTo>
                    <a:cubicBezTo>
                      <a:pt x="0" y="37"/>
                      <a:pt x="3" y="36"/>
                      <a:pt x="4" y="34"/>
                    </a:cubicBezTo>
                    <a:cubicBezTo>
                      <a:pt x="7" y="27"/>
                      <a:pt x="10" y="21"/>
                      <a:pt x="11" y="14"/>
                    </a:cubicBezTo>
                    <a:cubicBezTo>
                      <a:pt x="14" y="4"/>
                      <a:pt x="15" y="3"/>
                      <a:pt x="25" y="1"/>
                    </a:cubicBezTo>
                    <a:cubicBezTo>
                      <a:pt x="32" y="0"/>
                      <a:pt x="37" y="3"/>
                      <a:pt x="39" y="10"/>
                    </a:cubicBezTo>
                    <a:cubicBezTo>
                      <a:pt x="40" y="11"/>
                      <a:pt x="40" y="12"/>
                      <a:pt x="40" y="13"/>
                    </a:cubicBezTo>
                    <a:cubicBezTo>
                      <a:pt x="37" y="18"/>
                      <a:pt x="35" y="25"/>
                      <a:pt x="30" y="29"/>
                    </a:cubicBezTo>
                    <a:cubicBezTo>
                      <a:pt x="26" y="33"/>
                      <a:pt x="23" y="36"/>
                      <a:pt x="21" y="41"/>
                    </a:cubicBezTo>
                    <a:cubicBezTo>
                      <a:pt x="20" y="44"/>
                      <a:pt x="19" y="45"/>
                      <a:pt x="16" y="45"/>
                    </a:cubicBezTo>
                    <a:cubicBezTo>
                      <a:pt x="14" y="45"/>
                      <a:pt x="13" y="45"/>
                      <a:pt x="12" y="47"/>
                    </a:cubicBezTo>
                    <a:cubicBezTo>
                      <a:pt x="8" y="46"/>
                      <a:pt x="4" y="43"/>
                      <a:pt x="0" y="40"/>
                    </a:cubicBezTo>
                    <a:close/>
                  </a:path>
                </a:pathLst>
              </a:custGeom>
              <a:solidFill>
                <a:srgbClr val="FCD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" name="Freeform 59">
                <a:extLst>
                  <a:ext uri="{FF2B5EF4-FFF2-40B4-BE49-F238E27FC236}">
                    <a16:creationId xmlns:a16="http://schemas.microsoft.com/office/drawing/2014/main" id="{1C6BE24A-C25F-EA6F-02DB-B3EC328B9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1307"/>
                <a:ext cx="55" cy="147"/>
              </a:xfrm>
              <a:custGeom>
                <a:avLst/>
                <a:gdLst>
                  <a:gd name="T0" fmla="*/ 5 w 23"/>
                  <a:gd name="T1" fmla="*/ 45 h 61"/>
                  <a:gd name="T2" fmla="*/ 8 w 23"/>
                  <a:gd name="T3" fmla="*/ 45 h 61"/>
                  <a:gd name="T4" fmla="*/ 11 w 23"/>
                  <a:gd name="T5" fmla="*/ 46 h 61"/>
                  <a:gd name="T6" fmla="*/ 11 w 23"/>
                  <a:gd name="T7" fmla="*/ 43 h 61"/>
                  <a:gd name="T8" fmla="*/ 9 w 23"/>
                  <a:gd name="T9" fmla="*/ 38 h 61"/>
                  <a:gd name="T10" fmla="*/ 0 w 23"/>
                  <a:gd name="T11" fmla="*/ 8 h 61"/>
                  <a:gd name="T12" fmla="*/ 0 w 23"/>
                  <a:gd name="T13" fmla="*/ 7 h 61"/>
                  <a:gd name="T14" fmla="*/ 3 w 23"/>
                  <a:gd name="T15" fmla="*/ 1 h 61"/>
                  <a:gd name="T16" fmla="*/ 9 w 23"/>
                  <a:gd name="T17" fmla="*/ 4 h 61"/>
                  <a:gd name="T18" fmla="*/ 17 w 23"/>
                  <a:gd name="T19" fmla="*/ 17 h 61"/>
                  <a:gd name="T20" fmla="*/ 23 w 23"/>
                  <a:gd name="T21" fmla="*/ 33 h 61"/>
                  <a:gd name="T22" fmla="*/ 13 w 23"/>
                  <a:gd name="T23" fmla="*/ 61 h 61"/>
                  <a:gd name="T24" fmla="*/ 12 w 23"/>
                  <a:gd name="T25" fmla="*/ 61 h 61"/>
                  <a:gd name="T26" fmla="*/ 5 w 23"/>
                  <a:gd name="T27" fmla="*/ 4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61">
                    <a:moveTo>
                      <a:pt x="5" y="45"/>
                    </a:moveTo>
                    <a:cubicBezTo>
                      <a:pt x="6" y="45"/>
                      <a:pt x="7" y="45"/>
                      <a:pt x="8" y="45"/>
                    </a:cubicBezTo>
                    <a:cubicBezTo>
                      <a:pt x="9" y="46"/>
                      <a:pt x="9" y="47"/>
                      <a:pt x="11" y="46"/>
                    </a:cubicBezTo>
                    <a:cubicBezTo>
                      <a:pt x="11" y="46"/>
                      <a:pt x="11" y="44"/>
                      <a:pt x="11" y="43"/>
                    </a:cubicBezTo>
                    <a:cubicBezTo>
                      <a:pt x="11" y="41"/>
                      <a:pt x="10" y="40"/>
                      <a:pt x="9" y="38"/>
                    </a:cubicBezTo>
                    <a:cubicBezTo>
                      <a:pt x="4" y="29"/>
                      <a:pt x="0" y="19"/>
                      <a:pt x="0" y="8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1" y="5"/>
                      <a:pt x="0" y="1"/>
                      <a:pt x="3" y="1"/>
                    </a:cubicBezTo>
                    <a:cubicBezTo>
                      <a:pt x="6" y="0"/>
                      <a:pt x="7" y="3"/>
                      <a:pt x="9" y="4"/>
                    </a:cubicBezTo>
                    <a:cubicBezTo>
                      <a:pt x="12" y="8"/>
                      <a:pt x="15" y="13"/>
                      <a:pt x="17" y="17"/>
                    </a:cubicBezTo>
                    <a:cubicBezTo>
                      <a:pt x="19" y="22"/>
                      <a:pt x="21" y="28"/>
                      <a:pt x="23" y="33"/>
                    </a:cubicBezTo>
                    <a:cubicBezTo>
                      <a:pt x="21" y="43"/>
                      <a:pt x="17" y="52"/>
                      <a:pt x="13" y="61"/>
                    </a:cubicBezTo>
                    <a:cubicBezTo>
                      <a:pt x="13" y="61"/>
                      <a:pt x="12" y="61"/>
                      <a:pt x="12" y="61"/>
                    </a:cubicBezTo>
                    <a:cubicBezTo>
                      <a:pt x="9" y="56"/>
                      <a:pt x="6" y="51"/>
                      <a:pt x="5" y="45"/>
                    </a:cubicBezTo>
                    <a:close/>
                  </a:path>
                </a:pathLst>
              </a:custGeom>
              <a:solidFill>
                <a:srgbClr val="FCD2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" name="Freeform 60">
                <a:extLst>
                  <a:ext uri="{FF2B5EF4-FFF2-40B4-BE49-F238E27FC236}">
                    <a16:creationId xmlns:a16="http://schemas.microsoft.com/office/drawing/2014/main" id="{5E7AE480-B55D-06C3-B291-D226C5253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300"/>
                <a:ext cx="50" cy="125"/>
              </a:xfrm>
              <a:custGeom>
                <a:avLst/>
                <a:gdLst>
                  <a:gd name="T0" fmla="*/ 0 w 21"/>
                  <a:gd name="T1" fmla="*/ 27 h 52"/>
                  <a:gd name="T2" fmla="*/ 2 w 21"/>
                  <a:gd name="T3" fmla="*/ 23 h 52"/>
                  <a:gd name="T4" fmla="*/ 11 w 21"/>
                  <a:gd name="T5" fmla="*/ 5 h 52"/>
                  <a:gd name="T6" fmla="*/ 18 w 21"/>
                  <a:gd name="T7" fmla="*/ 1 h 52"/>
                  <a:gd name="T8" fmla="*/ 21 w 21"/>
                  <a:gd name="T9" fmla="*/ 9 h 52"/>
                  <a:gd name="T10" fmla="*/ 13 w 21"/>
                  <a:gd name="T11" fmla="*/ 36 h 52"/>
                  <a:gd name="T12" fmla="*/ 10 w 21"/>
                  <a:gd name="T13" fmla="*/ 46 h 52"/>
                  <a:gd name="T14" fmla="*/ 7 w 21"/>
                  <a:gd name="T15" fmla="*/ 52 h 52"/>
                  <a:gd name="T16" fmla="*/ 0 w 21"/>
                  <a:gd name="T17" fmla="*/ 2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52">
                    <a:moveTo>
                      <a:pt x="0" y="27"/>
                    </a:moveTo>
                    <a:cubicBezTo>
                      <a:pt x="2" y="26"/>
                      <a:pt x="1" y="24"/>
                      <a:pt x="2" y="23"/>
                    </a:cubicBezTo>
                    <a:cubicBezTo>
                      <a:pt x="6" y="18"/>
                      <a:pt x="7" y="10"/>
                      <a:pt x="11" y="5"/>
                    </a:cubicBezTo>
                    <a:cubicBezTo>
                      <a:pt x="13" y="3"/>
                      <a:pt x="15" y="0"/>
                      <a:pt x="18" y="1"/>
                    </a:cubicBezTo>
                    <a:cubicBezTo>
                      <a:pt x="21" y="3"/>
                      <a:pt x="21" y="6"/>
                      <a:pt x="21" y="9"/>
                    </a:cubicBezTo>
                    <a:cubicBezTo>
                      <a:pt x="20" y="19"/>
                      <a:pt x="15" y="27"/>
                      <a:pt x="13" y="36"/>
                    </a:cubicBezTo>
                    <a:cubicBezTo>
                      <a:pt x="11" y="39"/>
                      <a:pt x="9" y="42"/>
                      <a:pt x="10" y="46"/>
                    </a:cubicBezTo>
                    <a:cubicBezTo>
                      <a:pt x="11" y="49"/>
                      <a:pt x="8" y="50"/>
                      <a:pt x="7" y="52"/>
                    </a:cubicBezTo>
                    <a:cubicBezTo>
                      <a:pt x="3" y="44"/>
                      <a:pt x="1" y="36"/>
                      <a:pt x="0" y="27"/>
                    </a:cubicBezTo>
                    <a:close/>
                  </a:path>
                </a:pathLst>
              </a:custGeom>
              <a:solidFill>
                <a:srgbClr val="FCD2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" name="Freeform 61">
                <a:extLst>
                  <a:ext uri="{FF2B5EF4-FFF2-40B4-BE49-F238E27FC236}">
                    <a16:creationId xmlns:a16="http://schemas.microsoft.com/office/drawing/2014/main" id="{D2D46AED-0645-6D86-C077-1C7BF7401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1372"/>
                <a:ext cx="43" cy="89"/>
              </a:xfrm>
              <a:custGeom>
                <a:avLst/>
                <a:gdLst>
                  <a:gd name="T0" fmla="*/ 10 w 18"/>
                  <a:gd name="T1" fmla="*/ 18 h 37"/>
                  <a:gd name="T2" fmla="*/ 18 w 18"/>
                  <a:gd name="T3" fmla="*/ 34 h 37"/>
                  <a:gd name="T4" fmla="*/ 16 w 18"/>
                  <a:gd name="T5" fmla="*/ 37 h 37"/>
                  <a:gd name="T6" fmla="*/ 6 w 18"/>
                  <a:gd name="T7" fmla="*/ 14 h 37"/>
                  <a:gd name="T8" fmla="*/ 1 w 18"/>
                  <a:gd name="T9" fmla="*/ 3 h 37"/>
                  <a:gd name="T10" fmla="*/ 1 w 18"/>
                  <a:gd name="T11" fmla="*/ 0 h 37"/>
                  <a:gd name="T12" fmla="*/ 10 w 18"/>
                  <a:gd name="T13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37">
                    <a:moveTo>
                      <a:pt x="10" y="18"/>
                    </a:moveTo>
                    <a:cubicBezTo>
                      <a:pt x="13" y="23"/>
                      <a:pt x="15" y="29"/>
                      <a:pt x="18" y="34"/>
                    </a:cubicBezTo>
                    <a:cubicBezTo>
                      <a:pt x="18" y="35"/>
                      <a:pt x="17" y="36"/>
                      <a:pt x="16" y="37"/>
                    </a:cubicBezTo>
                    <a:cubicBezTo>
                      <a:pt x="13" y="29"/>
                      <a:pt x="9" y="22"/>
                      <a:pt x="6" y="14"/>
                    </a:cubicBezTo>
                    <a:cubicBezTo>
                      <a:pt x="4" y="10"/>
                      <a:pt x="2" y="7"/>
                      <a:pt x="1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5" y="5"/>
                      <a:pt x="7" y="12"/>
                      <a:pt x="10" y="18"/>
                    </a:cubicBezTo>
                    <a:close/>
                  </a:path>
                </a:pathLst>
              </a:custGeom>
              <a:solidFill>
                <a:srgbClr val="D477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" name="Freeform 62">
                <a:extLst>
                  <a:ext uri="{FF2B5EF4-FFF2-40B4-BE49-F238E27FC236}">
                    <a16:creationId xmlns:a16="http://schemas.microsoft.com/office/drawing/2014/main" id="{DACD5B16-2099-0D4F-AC5A-4CBB7D439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1367"/>
                <a:ext cx="35" cy="75"/>
              </a:xfrm>
              <a:custGeom>
                <a:avLst/>
                <a:gdLst>
                  <a:gd name="T0" fmla="*/ 15 w 15"/>
                  <a:gd name="T1" fmla="*/ 2 h 31"/>
                  <a:gd name="T2" fmla="*/ 2 w 15"/>
                  <a:gd name="T3" fmla="*/ 31 h 31"/>
                  <a:gd name="T4" fmla="*/ 0 w 15"/>
                  <a:gd name="T5" fmla="*/ 27 h 31"/>
                  <a:gd name="T6" fmla="*/ 6 w 15"/>
                  <a:gd name="T7" fmla="*/ 18 h 31"/>
                  <a:gd name="T8" fmla="*/ 14 w 15"/>
                  <a:gd name="T9" fmla="*/ 1 h 31"/>
                  <a:gd name="T10" fmla="*/ 15 w 15"/>
                  <a:gd name="T11" fmla="*/ 0 h 31"/>
                  <a:gd name="T12" fmla="*/ 15 w 15"/>
                  <a:gd name="T13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31">
                    <a:moveTo>
                      <a:pt x="15" y="2"/>
                    </a:moveTo>
                    <a:cubicBezTo>
                      <a:pt x="12" y="12"/>
                      <a:pt x="7" y="21"/>
                      <a:pt x="2" y="31"/>
                    </a:cubicBezTo>
                    <a:cubicBezTo>
                      <a:pt x="2" y="29"/>
                      <a:pt x="1" y="28"/>
                      <a:pt x="0" y="27"/>
                    </a:cubicBezTo>
                    <a:cubicBezTo>
                      <a:pt x="3" y="24"/>
                      <a:pt x="4" y="21"/>
                      <a:pt x="6" y="18"/>
                    </a:cubicBezTo>
                    <a:cubicBezTo>
                      <a:pt x="8" y="12"/>
                      <a:pt x="11" y="6"/>
                      <a:pt x="14" y="1"/>
                    </a:cubicBezTo>
                    <a:cubicBezTo>
                      <a:pt x="14" y="1"/>
                      <a:pt x="14" y="0"/>
                      <a:pt x="15" y="0"/>
                    </a:cubicBezTo>
                    <a:cubicBezTo>
                      <a:pt x="15" y="0"/>
                      <a:pt x="15" y="1"/>
                      <a:pt x="15" y="2"/>
                    </a:cubicBezTo>
                    <a:close/>
                  </a:path>
                </a:pathLst>
              </a:custGeom>
              <a:solidFill>
                <a:srgbClr val="D27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" name="Freeform 63">
                <a:extLst>
                  <a:ext uri="{FF2B5EF4-FFF2-40B4-BE49-F238E27FC236}">
                    <a16:creationId xmlns:a16="http://schemas.microsoft.com/office/drawing/2014/main" id="{D5A621D1-DD3B-60F3-CC59-E37E0B3FD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660"/>
                <a:ext cx="464" cy="577"/>
              </a:xfrm>
              <a:custGeom>
                <a:avLst/>
                <a:gdLst>
                  <a:gd name="T0" fmla="*/ 146 w 194"/>
                  <a:gd name="T1" fmla="*/ 24 h 241"/>
                  <a:gd name="T2" fmla="*/ 141 w 194"/>
                  <a:gd name="T3" fmla="*/ 43 h 241"/>
                  <a:gd name="T4" fmla="*/ 143 w 194"/>
                  <a:gd name="T5" fmla="*/ 46 h 241"/>
                  <a:gd name="T6" fmla="*/ 164 w 194"/>
                  <a:gd name="T7" fmla="*/ 41 h 241"/>
                  <a:gd name="T8" fmla="*/ 189 w 194"/>
                  <a:gd name="T9" fmla="*/ 99 h 241"/>
                  <a:gd name="T10" fmla="*/ 160 w 194"/>
                  <a:gd name="T11" fmla="*/ 192 h 241"/>
                  <a:gd name="T12" fmla="*/ 6 w 194"/>
                  <a:gd name="T13" fmla="*/ 205 h 241"/>
                  <a:gd name="T14" fmla="*/ 0 w 194"/>
                  <a:gd name="T15" fmla="*/ 200 h 241"/>
                  <a:gd name="T16" fmla="*/ 8 w 194"/>
                  <a:gd name="T17" fmla="*/ 193 h 241"/>
                  <a:gd name="T18" fmla="*/ 39 w 194"/>
                  <a:gd name="T19" fmla="*/ 195 h 241"/>
                  <a:gd name="T20" fmla="*/ 105 w 194"/>
                  <a:gd name="T21" fmla="*/ 171 h 241"/>
                  <a:gd name="T22" fmla="*/ 131 w 194"/>
                  <a:gd name="T23" fmla="*/ 140 h 241"/>
                  <a:gd name="T24" fmla="*/ 132 w 194"/>
                  <a:gd name="T25" fmla="*/ 138 h 241"/>
                  <a:gd name="T26" fmla="*/ 134 w 194"/>
                  <a:gd name="T27" fmla="*/ 136 h 241"/>
                  <a:gd name="T28" fmla="*/ 139 w 194"/>
                  <a:gd name="T29" fmla="*/ 124 h 241"/>
                  <a:gd name="T30" fmla="*/ 141 w 194"/>
                  <a:gd name="T31" fmla="*/ 121 h 241"/>
                  <a:gd name="T32" fmla="*/ 144 w 194"/>
                  <a:gd name="T33" fmla="*/ 99 h 241"/>
                  <a:gd name="T34" fmla="*/ 136 w 194"/>
                  <a:gd name="T35" fmla="*/ 93 h 241"/>
                  <a:gd name="T36" fmla="*/ 110 w 194"/>
                  <a:gd name="T37" fmla="*/ 52 h 241"/>
                  <a:gd name="T38" fmla="*/ 81 w 194"/>
                  <a:gd name="T39" fmla="*/ 14 h 241"/>
                  <a:gd name="T40" fmla="*/ 75 w 194"/>
                  <a:gd name="T41" fmla="*/ 5 h 241"/>
                  <a:gd name="T42" fmla="*/ 73 w 194"/>
                  <a:gd name="T43" fmla="*/ 1 h 241"/>
                  <a:gd name="T44" fmla="*/ 131 w 194"/>
                  <a:gd name="T45" fmla="*/ 14 h 241"/>
                  <a:gd name="T46" fmla="*/ 146 w 194"/>
                  <a:gd name="T47" fmla="*/ 2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4" h="241">
                    <a:moveTo>
                      <a:pt x="146" y="24"/>
                    </a:moveTo>
                    <a:cubicBezTo>
                      <a:pt x="144" y="30"/>
                      <a:pt x="142" y="37"/>
                      <a:pt x="141" y="43"/>
                    </a:cubicBezTo>
                    <a:cubicBezTo>
                      <a:pt x="140" y="46"/>
                      <a:pt x="140" y="47"/>
                      <a:pt x="143" y="46"/>
                    </a:cubicBezTo>
                    <a:cubicBezTo>
                      <a:pt x="150" y="44"/>
                      <a:pt x="157" y="43"/>
                      <a:pt x="164" y="41"/>
                    </a:cubicBezTo>
                    <a:cubicBezTo>
                      <a:pt x="178" y="58"/>
                      <a:pt x="186" y="77"/>
                      <a:pt x="189" y="99"/>
                    </a:cubicBezTo>
                    <a:cubicBezTo>
                      <a:pt x="194" y="134"/>
                      <a:pt x="184" y="166"/>
                      <a:pt x="160" y="192"/>
                    </a:cubicBezTo>
                    <a:cubicBezTo>
                      <a:pt x="119" y="236"/>
                      <a:pt x="53" y="241"/>
                      <a:pt x="6" y="205"/>
                    </a:cubicBezTo>
                    <a:cubicBezTo>
                      <a:pt x="4" y="203"/>
                      <a:pt x="2" y="201"/>
                      <a:pt x="0" y="200"/>
                    </a:cubicBezTo>
                    <a:cubicBezTo>
                      <a:pt x="0" y="195"/>
                      <a:pt x="3" y="192"/>
                      <a:pt x="8" y="193"/>
                    </a:cubicBezTo>
                    <a:cubicBezTo>
                      <a:pt x="18" y="195"/>
                      <a:pt x="28" y="195"/>
                      <a:pt x="39" y="195"/>
                    </a:cubicBezTo>
                    <a:cubicBezTo>
                      <a:pt x="64" y="195"/>
                      <a:pt x="86" y="187"/>
                      <a:pt x="105" y="171"/>
                    </a:cubicBezTo>
                    <a:cubicBezTo>
                      <a:pt x="116" y="162"/>
                      <a:pt x="124" y="152"/>
                      <a:pt x="131" y="140"/>
                    </a:cubicBezTo>
                    <a:cubicBezTo>
                      <a:pt x="131" y="139"/>
                      <a:pt x="132" y="138"/>
                      <a:pt x="132" y="138"/>
                    </a:cubicBezTo>
                    <a:cubicBezTo>
                      <a:pt x="133" y="137"/>
                      <a:pt x="133" y="136"/>
                      <a:pt x="134" y="136"/>
                    </a:cubicBezTo>
                    <a:cubicBezTo>
                      <a:pt x="135" y="132"/>
                      <a:pt x="137" y="128"/>
                      <a:pt x="139" y="124"/>
                    </a:cubicBezTo>
                    <a:cubicBezTo>
                      <a:pt x="139" y="123"/>
                      <a:pt x="140" y="122"/>
                      <a:pt x="141" y="121"/>
                    </a:cubicBezTo>
                    <a:cubicBezTo>
                      <a:pt x="149" y="119"/>
                      <a:pt x="150" y="104"/>
                      <a:pt x="144" y="99"/>
                    </a:cubicBezTo>
                    <a:cubicBezTo>
                      <a:pt x="141" y="97"/>
                      <a:pt x="139" y="95"/>
                      <a:pt x="136" y="93"/>
                    </a:cubicBezTo>
                    <a:cubicBezTo>
                      <a:pt x="129" y="78"/>
                      <a:pt x="119" y="65"/>
                      <a:pt x="110" y="52"/>
                    </a:cubicBezTo>
                    <a:cubicBezTo>
                      <a:pt x="100" y="40"/>
                      <a:pt x="90" y="28"/>
                      <a:pt x="81" y="14"/>
                    </a:cubicBezTo>
                    <a:cubicBezTo>
                      <a:pt x="79" y="11"/>
                      <a:pt x="77" y="8"/>
                      <a:pt x="75" y="5"/>
                    </a:cubicBezTo>
                    <a:cubicBezTo>
                      <a:pt x="74" y="4"/>
                      <a:pt x="72" y="3"/>
                      <a:pt x="73" y="1"/>
                    </a:cubicBezTo>
                    <a:cubicBezTo>
                      <a:pt x="93" y="0"/>
                      <a:pt x="113" y="5"/>
                      <a:pt x="131" y="14"/>
                    </a:cubicBezTo>
                    <a:cubicBezTo>
                      <a:pt x="136" y="17"/>
                      <a:pt x="141" y="20"/>
                      <a:pt x="146" y="24"/>
                    </a:cubicBezTo>
                    <a:close/>
                  </a:path>
                </a:pathLst>
              </a:custGeom>
              <a:solidFill>
                <a:srgbClr val="FD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" name="Freeform 64">
                <a:extLst>
                  <a:ext uri="{FF2B5EF4-FFF2-40B4-BE49-F238E27FC236}">
                    <a16:creationId xmlns:a16="http://schemas.microsoft.com/office/drawing/2014/main" id="{C86E01F0-0A2D-89EA-7D04-1ABC7335C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1691"/>
                <a:ext cx="234" cy="443"/>
              </a:xfrm>
              <a:custGeom>
                <a:avLst/>
                <a:gdLst>
                  <a:gd name="T0" fmla="*/ 58 w 98"/>
                  <a:gd name="T1" fmla="*/ 4 h 185"/>
                  <a:gd name="T2" fmla="*/ 66 w 98"/>
                  <a:gd name="T3" fmla="*/ 0 h 185"/>
                  <a:gd name="T4" fmla="*/ 66 w 98"/>
                  <a:gd name="T5" fmla="*/ 4 h 185"/>
                  <a:gd name="T6" fmla="*/ 58 w 98"/>
                  <a:gd name="T7" fmla="*/ 13 h 185"/>
                  <a:gd name="T8" fmla="*/ 56 w 98"/>
                  <a:gd name="T9" fmla="*/ 21 h 185"/>
                  <a:gd name="T10" fmla="*/ 56 w 98"/>
                  <a:gd name="T11" fmla="*/ 47 h 185"/>
                  <a:gd name="T12" fmla="*/ 60 w 98"/>
                  <a:gd name="T13" fmla="*/ 57 h 185"/>
                  <a:gd name="T14" fmla="*/ 61 w 98"/>
                  <a:gd name="T15" fmla="*/ 59 h 185"/>
                  <a:gd name="T16" fmla="*/ 63 w 98"/>
                  <a:gd name="T17" fmla="*/ 63 h 185"/>
                  <a:gd name="T18" fmla="*/ 59 w 98"/>
                  <a:gd name="T19" fmla="*/ 65 h 185"/>
                  <a:gd name="T20" fmla="*/ 56 w 98"/>
                  <a:gd name="T21" fmla="*/ 65 h 185"/>
                  <a:gd name="T22" fmla="*/ 58 w 98"/>
                  <a:gd name="T23" fmla="*/ 66 h 185"/>
                  <a:gd name="T24" fmla="*/ 61 w 98"/>
                  <a:gd name="T25" fmla="*/ 67 h 185"/>
                  <a:gd name="T26" fmla="*/ 59 w 98"/>
                  <a:gd name="T27" fmla="*/ 69 h 185"/>
                  <a:gd name="T28" fmla="*/ 53 w 98"/>
                  <a:gd name="T29" fmla="*/ 74 h 185"/>
                  <a:gd name="T30" fmla="*/ 51 w 98"/>
                  <a:gd name="T31" fmla="*/ 77 h 185"/>
                  <a:gd name="T32" fmla="*/ 48 w 98"/>
                  <a:gd name="T33" fmla="*/ 81 h 185"/>
                  <a:gd name="T34" fmla="*/ 43 w 98"/>
                  <a:gd name="T35" fmla="*/ 87 h 185"/>
                  <a:gd name="T36" fmla="*/ 49 w 98"/>
                  <a:gd name="T37" fmla="*/ 92 h 185"/>
                  <a:gd name="T38" fmla="*/ 52 w 98"/>
                  <a:gd name="T39" fmla="*/ 99 h 185"/>
                  <a:gd name="T40" fmla="*/ 44 w 98"/>
                  <a:gd name="T41" fmla="*/ 103 h 185"/>
                  <a:gd name="T42" fmla="*/ 40 w 98"/>
                  <a:gd name="T43" fmla="*/ 100 h 185"/>
                  <a:gd name="T44" fmla="*/ 35 w 98"/>
                  <a:gd name="T45" fmla="*/ 100 h 185"/>
                  <a:gd name="T46" fmla="*/ 37 w 98"/>
                  <a:gd name="T47" fmla="*/ 105 h 185"/>
                  <a:gd name="T48" fmla="*/ 39 w 98"/>
                  <a:gd name="T49" fmla="*/ 106 h 185"/>
                  <a:gd name="T50" fmla="*/ 40 w 98"/>
                  <a:gd name="T51" fmla="*/ 108 h 185"/>
                  <a:gd name="T52" fmla="*/ 48 w 98"/>
                  <a:gd name="T53" fmla="*/ 115 h 185"/>
                  <a:gd name="T54" fmla="*/ 59 w 98"/>
                  <a:gd name="T55" fmla="*/ 122 h 185"/>
                  <a:gd name="T56" fmla="*/ 59 w 98"/>
                  <a:gd name="T57" fmla="*/ 124 h 185"/>
                  <a:gd name="T58" fmla="*/ 61 w 98"/>
                  <a:gd name="T59" fmla="*/ 129 h 185"/>
                  <a:gd name="T60" fmla="*/ 77 w 98"/>
                  <a:gd name="T61" fmla="*/ 129 h 185"/>
                  <a:gd name="T62" fmla="*/ 85 w 98"/>
                  <a:gd name="T63" fmla="*/ 126 h 185"/>
                  <a:gd name="T64" fmla="*/ 85 w 98"/>
                  <a:gd name="T65" fmla="*/ 130 h 185"/>
                  <a:gd name="T66" fmla="*/ 76 w 98"/>
                  <a:gd name="T67" fmla="*/ 137 h 185"/>
                  <a:gd name="T68" fmla="*/ 73 w 98"/>
                  <a:gd name="T69" fmla="*/ 144 h 185"/>
                  <a:gd name="T70" fmla="*/ 68 w 98"/>
                  <a:gd name="T71" fmla="*/ 151 h 185"/>
                  <a:gd name="T72" fmla="*/ 66 w 98"/>
                  <a:gd name="T73" fmla="*/ 155 h 185"/>
                  <a:gd name="T74" fmla="*/ 68 w 98"/>
                  <a:gd name="T75" fmla="*/ 161 h 185"/>
                  <a:gd name="T76" fmla="*/ 69 w 98"/>
                  <a:gd name="T77" fmla="*/ 166 h 185"/>
                  <a:gd name="T78" fmla="*/ 70 w 98"/>
                  <a:gd name="T79" fmla="*/ 171 h 185"/>
                  <a:gd name="T80" fmla="*/ 76 w 98"/>
                  <a:gd name="T81" fmla="*/ 173 h 185"/>
                  <a:gd name="T82" fmla="*/ 82 w 98"/>
                  <a:gd name="T83" fmla="*/ 174 h 185"/>
                  <a:gd name="T84" fmla="*/ 91 w 98"/>
                  <a:gd name="T85" fmla="*/ 174 h 185"/>
                  <a:gd name="T86" fmla="*/ 96 w 98"/>
                  <a:gd name="T87" fmla="*/ 173 h 185"/>
                  <a:gd name="T88" fmla="*/ 94 w 98"/>
                  <a:gd name="T89" fmla="*/ 181 h 185"/>
                  <a:gd name="T90" fmla="*/ 86 w 98"/>
                  <a:gd name="T91" fmla="*/ 182 h 185"/>
                  <a:gd name="T92" fmla="*/ 48 w 98"/>
                  <a:gd name="T93" fmla="*/ 180 h 185"/>
                  <a:gd name="T94" fmla="*/ 41 w 98"/>
                  <a:gd name="T95" fmla="*/ 183 h 185"/>
                  <a:gd name="T96" fmla="*/ 38 w 98"/>
                  <a:gd name="T97" fmla="*/ 185 h 185"/>
                  <a:gd name="T98" fmla="*/ 4 w 98"/>
                  <a:gd name="T99" fmla="*/ 123 h 185"/>
                  <a:gd name="T100" fmla="*/ 12 w 98"/>
                  <a:gd name="T101" fmla="*/ 56 h 185"/>
                  <a:gd name="T102" fmla="*/ 35 w 98"/>
                  <a:gd name="T103" fmla="*/ 21 h 185"/>
                  <a:gd name="T104" fmla="*/ 53 w 98"/>
                  <a:gd name="T105" fmla="*/ 7 h 185"/>
                  <a:gd name="T106" fmla="*/ 58 w 98"/>
                  <a:gd name="T107" fmla="*/ 4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" h="185">
                    <a:moveTo>
                      <a:pt x="58" y="4"/>
                    </a:moveTo>
                    <a:cubicBezTo>
                      <a:pt x="60" y="2"/>
                      <a:pt x="63" y="0"/>
                      <a:pt x="66" y="0"/>
                    </a:cubicBezTo>
                    <a:cubicBezTo>
                      <a:pt x="68" y="1"/>
                      <a:pt x="68" y="2"/>
                      <a:pt x="66" y="4"/>
                    </a:cubicBezTo>
                    <a:cubicBezTo>
                      <a:pt x="63" y="7"/>
                      <a:pt x="61" y="11"/>
                      <a:pt x="58" y="13"/>
                    </a:cubicBezTo>
                    <a:cubicBezTo>
                      <a:pt x="56" y="15"/>
                      <a:pt x="56" y="18"/>
                      <a:pt x="56" y="21"/>
                    </a:cubicBezTo>
                    <a:cubicBezTo>
                      <a:pt x="57" y="29"/>
                      <a:pt x="57" y="38"/>
                      <a:pt x="56" y="47"/>
                    </a:cubicBezTo>
                    <a:cubicBezTo>
                      <a:pt x="56" y="51"/>
                      <a:pt x="57" y="55"/>
                      <a:pt x="60" y="57"/>
                    </a:cubicBezTo>
                    <a:cubicBezTo>
                      <a:pt x="60" y="58"/>
                      <a:pt x="61" y="59"/>
                      <a:pt x="61" y="59"/>
                    </a:cubicBezTo>
                    <a:cubicBezTo>
                      <a:pt x="62" y="60"/>
                      <a:pt x="64" y="62"/>
                      <a:pt x="63" y="63"/>
                    </a:cubicBezTo>
                    <a:cubicBezTo>
                      <a:pt x="62" y="66"/>
                      <a:pt x="60" y="65"/>
                      <a:pt x="59" y="65"/>
                    </a:cubicBezTo>
                    <a:cubicBezTo>
                      <a:pt x="58" y="64"/>
                      <a:pt x="57" y="64"/>
                      <a:pt x="56" y="65"/>
                    </a:cubicBezTo>
                    <a:cubicBezTo>
                      <a:pt x="57" y="66"/>
                      <a:pt x="58" y="65"/>
                      <a:pt x="58" y="66"/>
                    </a:cubicBezTo>
                    <a:cubicBezTo>
                      <a:pt x="59" y="66"/>
                      <a:pt x="61" y="66"/>
                      <a:pt x="61" y="67"/>
                    </a:cubicBezTo>
                    <a:cubicBezTo>
                      <a:pt x="61" y="68"/>
                      <a:pt x="60" y="69"/>
                      <a:pt x="59" y="69"/>
                    </a:cubicBezTo>
                    <a:cubicBezTo>
                      <a:pt x="57" y="71"/>
                      <a:pt x="55" y="73"/>
                      <a:pt x="53" y="74"/>
                    </a:cubicBezTo>
                    <a:cubicBezTo>
                      <a:pt x="51" y="75"/>
                      <a:pt x="50" y="76"/>
                      <a:pt x="51" y="77"/>
                    </a:cubicBezTo>
                    <a:cubicBezTo>
                      <a:pt x="52" y="80"/>
                      <a:pt x="51" y="81"/>
                      <a:pt x="48" y="81"/>
                    </a:cubicBezTo>
                    <a:cubicBezTo>
                      <a:pt x="45" y="82"/>
                      <a:pt x="44" y="84"/>
                      <a:pt x="43" y="87"/>
                    </a:cubicBezTo>
                    <a:cubicBezTo>
                      <a:pt x="43" y="91"/>
                      <a:pt x="46" y="91"/>
                      <a:pt x="49" y="92"/>
                    </a:cubicBezTo>
                    <a:cubicBezTo>
                      <a:pt x="53" y="94"/>
                      <a:pt x="54" y="94"/>
                      <a:pt x="52" y="99"/>
                    </a:cubicBezTo>
                    <a:cubicBezTo>
                      <a:pt x="51" y="102"/>
                      <a:pt x="47" y="104"/>
                      <a:pt x="44" y="103"/>
                    </a:cubicBezTo>
                    <a:cubicBezTo>
                      <a:pt x="43" y="102"/>
                      <a:pt x="41" y="101"/>
                      <a:pt x="40" y="100"/>
                    </a:cubicBezTo>
                    <a:cubicBezTo>
                      <a:pt x="39" y="99"/>
                      <a:pt x="36" y="98"/>
                      <a:pt x="35" y="100"/>
                    </a:cubicBezTo>
                    <a:cubicBezTo>
                      <a:pt x="33" y="102"/>
                      <a:pt x="36" y="104"/>
                      <a:pt x="37" y="105"/>
                    </a:cubicBezTo>
                    <a:cubicBezTo>
                      <a:pt x="38" y="105"/>
                      <a:pt x="38" y="105"/>
                      <a:pt x="39" y="106"/>
                    </a:cubicBezTo>
                    <a:cubicBezTo>
                      <a:pt x="40" y="106"/>
                      <a:pt x="40" y="107"/>
                      <a:pt x="40" y="108"/>
                    </a:cubicBezTo>
                    <a:cubicBezTo>
                      <a:pt x="41" y="113"/>
                      <a:pt x="43" y="116"/>
                      <a:pt x="48" y="115"/>
                    </a:cubicBezTo>
                    <a:cubicBezTo>
                      <a:pt x="54" y="115"/>
                      <a:pt x="55" y="120"/>
                      <a:pt x="59" y="122"/>
                    </a:cubicBezTo>
                    <a:cubicBezTo>
                      <a:pt x="60" y="123"/>
                      <a:pt x="60" y="124"/>
                      <a:pt x="59" y="124"/>
                    </a:cubicBezTo>
                    <a:cubicBezTo>
                      <a:pt x="58" y="127"/>
                      <a:pt x="59" y="128"/>
                      <a:pt x="61" y="129"/>
                    </a:cubicBezTo>
                    <a:cubicBezTo>
                      <a:pt x="66" y="131"/>
                      <a:pt x="71" y="130"/>
                      <a:pt x="77" y="129"/>
                    </a:cubicBezTo>
                    <a:cubicBezTo>
                      <a:pt x="79" y="128"/>
                      <a:pt x="82" y="126"/>
                      <a:pt x="85" y="126"/>
                    </a:cubicBezTo>
                    <a:cubicBezTo>
                      <a:pt x="88" y="127"/>
                      <a:pt x="87" y="129"/>
                      <a:pt x="85" y="130"/>
                    </a:cubicBezTo>
                    <a:cubicBezTo>
                      <a:pt x="82" y="132"/>
                      <a:pt x="80" y="135"/>
                      <a:pt x="76" y="137"/>
                    </a:cubicBezTo>
                    <a:cubicBezTo>
                      <a:pt x="73" y="137"/>
                      <a:pt x="73" y="141"/>
                      <a:pt x="73" y="144"/>
                    </a:cubicBezTo>
                    <a:cubicBezTo>
                      <a:pt x="72" y="147"/>
                      <a:pt x="73" y="150"/>
                      <a:pt x="68" y="151"/>
                    </a:cubicBezTo>
                    <a:cubicBezTo>
                      <a:pt x="66" y="151"/>
                      <a:pt x="66" y="153"/>
                      <a:pt x="66" y="155"/>
                    </a:cubicBezTo>
                    <a:cubicBezTo>
                      <a:pt x="66" y="157"/>
                      <a:pt x="67" y="159"/>
                      <a:pt x="68" y="161"/>
                    </a:cubicBezTo>
                    <a:cubicBezTo>
                      <a:pt x="69" y="162"/>
                      <a:pt x="70" y="164"/>
                      <a:pt x="69" y="166"/>
                    </a:cubicBezTo>
                    <a:cubicBezTo>
                      <a:pt x="68" y="168"/>
                      <a:pt x="68" y="170"/>
                      <a:pt x="70" y="171"/>
                    </a:cubicBezTo>
                    <a:cubicBezTo>
                      <a:pt x="72" y="173"/>
                      <a:pt x="74" y="174"/>
                      <a:pt x="76" y="173"/>
                    </a:cubicBezTo>
                    <a:cubicBezTo>
                      <a:pt x="79" y="172"/>
                      <a:pt x="80" y="173"/>
                      <a:pt x="82" y="174"/>
                    </a:cubicBezTo>
                    <a:cubicBezTo>
                      <a:pt x="85" y="176"/>
                      <a:pt x="88" y="176"/>
                      <a:pt x="91" y="174"/>
                    </a:cubicBezTo>
                    <a:cubicBezTo>
                      <a:pt x="93" y="173"/>
                      <a:pt x="94" y="172"/>
                      <a:pt x="96" y="173"/>
                    </a:cubicBezTo>
                    <a:cubicBezTo>
                      <a:pt x="96" y="176"/>
                      <a:pt x="98" y="179"/>
                      <a:pt x="94" y="181"/>
                    </a:cubicBezTo>
                    <a:cubicBezTo>
                      <a:pt x="92" y="182"/>
                      <a:pt x="89" y="182"/>
                      <a:pt x="86" y="182"/>
                    </a:cubicBezTo>
                    <a:cubicBezTo>
                      <a:pt x="73" y="182"/>
                      <a:pt x="60" y="183"/>
                      <a:pt x="48" y="180"/>
                    </a:cubicBezTo>
                    <a:cubicBezTo>
                      <a:pt x="45" y="179"/>
                      <a:pt x="43" y="181"/>
                      <a:pt x="41" y="183"/>
                    </a:cubicBezTo>
                    <a:cubicBezTo>
                      <a:pt x="40" y="184"/>
                      <a:pt x="40" y="185"/>
                      <a:pt x="38" y="185"/>
                    </a:cubicBezTo>
                    <a:cubicBezTo>
                      <a:pt x="20" y="168"/>
                      <a:pt x="9" y="147"/>
                      <a:pt x="4" y="123"/>
                    </a:cubicBezTo>
                    <a:cubicBezTo>
                      <a:pt x="0" y="100"/>
                      <a:pt x="2" y="77"/>
                      <a:pt x="12" y="56"/>
                    </a:cubicBezTo>
                    <a:cubicBezTo>
                      <a:pt x="17" y="43"/>
                      <a:pt x="25" y="31"/>
                      <a:pt x="35" y="21"/>
                    </a:cubicBezTo>
                    <a:cubicBezTo>
                      <a:pt x="41" y="16"/>
                      <a:pt x="46" y="11"/>
                      <a:pt x="53" y="7"/>
                    </a:cubicBezTo>
                    <a:cubicBezTo>
                      <a:pt x="55" y="7"/>
                      <a:pt x="57" y="7"/>
                      <a:pt x="58" y="4"/>
                    </a:cubicBezTo>
                    <a:close/>
                  </a:path>
                </a:pathLst>
              </a:custGeom>
              <a:solidFill>
                <a:srgbClr val="F9BA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" name="Freeform 65">
                <a:extLst>
                  <a:ext uri="{FF2B5EF4-FFF2-40B4-BE49-F238E27FC236}">
                    <a16:creationId xmlns:a16="http://schemas.microsoft.com/office/drawing/2014/main" id="{EC63EF42-101C-9ECD-6C07-4FF9EABDD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1660"/>
                <a:ext cx="165" cy="232"/>
              </a:xfrm>
              <a:custGeom>
                <a:avLst/>
                <a:gdLst>
                  <a:gd name="T0" fmla="*/ 5 w 69"/>
                  <a:gd name="T1" fmla="*/ 82 h 97"/>
                  <a:gd name="T2" fmla="*/ 7 w 69"/>
                  <a:gd name="T3" fmla="*/ 81 h 97"/>
                  <a:gd name="T4" fmla="*/ 6 w 69"/>
                  <a:gd name="T5" fmla="*/ 79 h 97"/>
                  <a:gd name="T6" fmla="*/ 4 w 69"/>
                  <a:gd name="T7" fmla="*/ 79 h 97"/>
                  <a:gd name="T8" fmla="*/ 0 w 69"/>
                  <a:gd name="T9" fmla="*/ 79 h 97"/>
                  <a:gd name="T10" fmla="*/ 0 w 69"/>
                  <a:gd name="T11" fmla="*/ 78 h 97"/>
                  <a:gd name="T12" fmla="*/ 6 w 69"/>
                  <a:gd name="T13" fmla="*/ 76 h 97"/>
                  <a:gd name="T14" fmla="*/ 9 w 69"/>
                  <a:gd name="T15" fmla="*/ 76 h 97"/>
                  <a:gd name="T16" fmla="*/ 7 w 69"/>
                  <a:gd name="T17" fmla="*/ 73 h 97"/>
                  <a:gd name="T18" fmla="*/ 2 w 69"/>
                  <a:gd name="T19" fmla="*/ 64 h 97"/>
                  <a:gd name="T20" fmla="*/ 2 w 69"/>
                  <a:gd name="T21" fmla="*/ 58 h 97"/>
                  <a:gd name="T22" fmla="*/ 2 w 69"/>
                  <a:gd name="T23" fmla="*/ 36 h 97"/>
                  <a:gd name="T24" fmla="*/ 11 w 69"/>
                  <a:gd name="T25" fmla="*/ 18 h 97"/>
                  <a:gd name="T26" fmla="*/ 13 w 69"/>
                  <a:gd name="T27" fmla="*/ 13 h 97"/>
                  <a:gd name="T28" fmla="*/ 49 w 69"/>
                  <a:gd name="T29" fmla="*/ 1 h 97"/>
                  <a:gd name="T30" fmla="*/ 60 w 69"/>
                  <a:gd name="T31" fmla="*/ 1 h 97"/>
                  <a:gd name="T32" fmla="*/ 69 w 69"/>
                  <a:gd name="T33" fmla="*/ 14 h 97"/>
                  <a:gd name="T34" fmla="*/ 67 w 69"/>
                  <a:gd name="T35" fmla="*/ 14 h 97"/>
                  <a:gd name="T36" fmla="*/ 60 w 69"/>
                  <a:gd name="T37" fmla="*/ 16 h 97"/>
                  <a:gd name="T38" fmla="*/ 55 w 69"/>
                  <a:gd name="T39" fmla="*/ 19 h 97"/>
                  <a:gd name="T40" fmla="*/ 38 w 69"/>
                  <a:gd name="T41" fmla="*/ 19 h 97"/>
                  <a:gd name="T42" fmla="*/ 34 w 69"/>
                  <a:gd name="T43" fmla="*/ 26 h 97"/>
                  <a:gd name="T44" fmla="*/ 35 w 69"/>
                  <a:gd name="T45" fmla="*/ 38 h 97"/>
                  <a:gd name="T46" fmla="*/ 34 w 69"/>
                  <a:gd name="T47" fmla="*/ 40 h 97"/>
                  <a:gd name="T48" fmla="*/ 47 w 69"/>
                  <a:gd name="T49" fmla="*/ 53 h 97"/>
                  <a:gd name="T50" fmla="*/ 54 w 69"/>
                  <a:gd name="T51" fmla="*/ 60 h 97"/>
                  <a:gd name="T52" fmla="*/ 52 w 69"/>
                  <a:gd name="T53" fmla="*/ 64 h 97"/>
                  <a:gd name="T54" fmla="*/ 43 w 69"/>
                  <a:gd name="T55" fmla="*/ 64 h 97"/>
                  <a:gd name="T56" fmla="*/ 33 w 69"/>
                  <a:gd name="T57" fmla="*/ 65 h 97"/>
                  <a:gd name="T58" fmla="*/ 27 w 69"/>
                  <a:gd name="T59" fmla="*/ 67 h 97"/>
                  <a:gd name="T60" fmla="*/ 24 w 69"/>
                  <a:gd name="T61" fmla="*/ 74 h 97"/>
                  <a:gd name="T62" fmla="*/ 25 w 69"/>
                  <a:gd name="T63" fmla="*/ 79 h 97"/>
                  <a:gd name="T64" fmla="*/ 28 w 69"/>
                  <a:gd name="T65" fmla="*/ 85 h 97"/>
                  <a:gd name="T66" fmla="*/ 37 w 69"/>
                  <a:gd name="T67" fmla="*/ 94 h 97"/>
                  <a:gd name="T68" fmla="*/ 37 w 69"/>
                  <a:gd name="T69" fmla="*/ 96 h 97"/>
                  <a:gd name="T70" fmla="*/ 30 w 69"/>
                  <a:gd name="T71" fmla="*/ 96 h 97"/>
                  <a:gd name="T72" fmla="*/ 28 w 69"/>
                  <a:gd name="T73" fmla="*/ 94 h 97"/>
                  <a:gd name="T74" fmla="*/ 21 w 69"/>
                  <a:gd name="T75" fmla="*/ 87 h 97"/>
                  <a:gd name="T76" fmla="*/ 14 w 69"/>
                  <a:gd name="T77" fmla="*/ 84 h 97"/>
                  <a:gd name="T78" fmla="*/ 10 w 69"/>
                  <a:gd name="T79" fmla="*/ 83 h 97"/>
                  <a:gd name="T80" fmla="*/ 5 w 69"/>
                  <a:gd name="T81" fmla="*/ 8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9" h="97">
                    <a:moveTo>
                      <a:pt x="5" y="82"/>
                    </a:moveTo>
                    <a:cubicBezTo>
                      <a:pt x="6" y="81"/>
                      <a:pt x="7" y="81"/>
                      <a:pt x="7" y="81"/>
                    </a:cubicBezTo>
                    <a:cubicBezTo>
                      <a:pt x="7" y="80"/>
                      <a:pt x="6" y="80"/>
                      <a:pt x="6" y="79"/>
                    </a:cubicBezTo>
                    <a:cubicBezTo>
                      <a:pt x="5" y="79"/>
                      <a:pt x="5" y="79"/>
                      <a:pt x="4" y="79"/>
                    </a:cubicBezTo>
                    <a:cubicBezTo>
                      <a:pt x="3" y="79"/>
                      <a:pt x="1" y="81"/>
                      <a:pt x="0" y="79"/>
                    </a:cubicBezTo>
                    <a:cubicBezTo>
                      <a:pt x="0" y="79"/>
                      <a:pt x="0" y="78"/>
                      <a:pt x="0" y="78"/>
                    </a:cubicBezTo>
                    <a:cubicBezTo>
                      <a:pt x="2" y="78"/>
                      <a:pt x="3" y="76"/>
                      <a:pt x="6" y="76"/>
                    </a:cubicBezTo>
                    <a:cubicBezTo>
                      <a:pt x="7" y="76"/>
                      <a:pt x="8" y="78"/>
                      <a:pt x="9" y="76"/>
                    </a:cubicBezTo>
                    <a:cubicBezTo>
                      <a:pt x="10" y="75"/>
                      <a:pt x="8" y="74"/>
                      <a:pt x="7" y="73"/>
                    </a:cubicBezTo>
                    <a:cubicBezTo>
                      <a:pt x="5" y="70"/>
                      <a:pt x="3" y="68"/>
                      <a:pt x="2" y="64"/>
                    </a:cubicBezTo>
                    <a:cubicBezTo>
                      <a:pt x="1" y="62"/>
                      <a:pt x="2" y="60"/>
                      <a:pt x="2" y="58"/>
                    </a:cubicBezTo>
                    <a:cubicBezTo>
                      <a:pt x="2" y="51"/>
                      <a:pt x="3" y="43"/>
                      <a:pt x="2" y="36"/>
                    </a:cubicBezTo>
                    <a:cubicBezTo>
                      <a:pt x="0" y="27"/>
                      <a:pt x="7" y="23"/>
                      <a:pt x="11" y="18"/>
                    </a:cubicBezTo>
                    <a:cubicBezTo>
                      <a:pt x="13" y="16"/>
                      <a:pt x="15" y="15"/>
                      <a:pt x="13" y="13"/>
                    </a:cubicBezTo>
                    <a:cubicBezTo>
                      <a:pt x="24" y="6"/>
                      <a:pt x="36" y="3"/>
                      <a:pt x="49" y="1"/>
                    </a:cubicBezTo>
                    <a:cubicBezTo>
                      <a:pt x="52" y="1"/>
                      <a:pt x="56" y="0"/>
                      <a:pt x="60" y="1"/>
                    </a:cubicBezTo>
                    <a:cubicBezTo>
                      <a:pt x="63" y="5"/>
                      <a:pt x="66" y="9"/>
                      <a:pt x="69" y="14"/>
                    </a:cubicBezTo>
                    <a:cubicBezTo>
                      <a:pt x="68" y="14"/>
                      <a:pt x="68" y="14"/>
                      <a:pt x="67" y="14"/>
                    </a:cubicBezTo>
                    <a:cubicBezTo>
                      <a:pt x="64" y="10"/>
                      <a:pt x="62" y="13"/>
                      <a:pt x="60" y="16"/>
                    </a:cubicBezTo>
                    <a:cubicBezTo>
                      <a:pt x="59" y="17"/>
                      <a:pt x="58" y="19"/>
                      <a:pt x="55" y="19"/>
                    </a:cubicBezTo>
                    <a:cubicBezTo>
                      <a:pt x="50" y="17"/>
                      <a:pt x="44" y="18"/>
                      <a:pt x="38" y="19"/>
                    </a:cubicBezTo>
                    <a:cubicBezTo>
                      <a:pt x="34" y="19"/>
                      <a:pt x="32" y="23"/>
                      <a:pt x="34" y="26"/>
                    </a:cubicBezTo>
                    <a:cubicBezTo>
                      <a:pt x="37" y="30"/>
                      <a:pt x="38" y="34"/>
                      <a:pt x="35" y="38"/>
                    </a:cubicBezTo>
                    <a:cubicBezTo>
                      <a:pt x="34" y="38"/>
                      <a:pt x="34" y="39"/>
                      <a:pt x="34" y="40"/>
                    </a:cubicBezTo>
                    <a:cubicBezTo>
                      <a:pt x="35" y="43"/>
                      <a:pt x="43" y="53"/>
                      <a:pt x="47" y="53"/>
                    </a:cubicBezTo>
                    <a:cubicBezTo>
                      <a:pt x="51" y="54"/>
                      <a:pt x="54" y="55"/>
                      <a:pt x="54" y="60"/>
                    </a:cubicBezTo>
                    <a:cubicBezTo>
                      <a:pt x="55" y="62"/>
                      <a:pt x="53" y="63"/>
                      <a:pt x="52" y="64"/>
                    </a:cubicBezTo>
                    <a:cubicBezTo>
                      <a:pt x="49" y="66"/>
                      <a:pt x="46" y="67"/>
                      <a:pt x="43" y="64"/>
                    </a:cubicBezTo>
                    <a:cubicBezTo>
                      <a:pt x="40" y="62"/>
                      <a:pt x="36" y="62"/>
                      <a:pt x="33" y="65"/>
                    </a:cubicBezTo>
                    <a:cubicBezTo>
                      <a:pt x="31" y="67"/>
                      <a:pt x="30" y="67"/>
                      <a:pt x="27" y="67"/>
                    </a:cubicBezTo>
                    <a:cubicBezTo>
                      <a:pt x="23" y="67"/>
                      <a:pt x="21" y="71"/>
                      <a:pt x="24" y="74"/>
                    </a:cubicBezTo>
                    <a:cubicBezTo>
                      <a:pt x="25" y="76"/>
                      <a:pt x="25" y="77"/>
                      <a:pt x="25" y="79"/>
                    </a:cubicBezTo>
                    <a:cubicBezTo>
                      <a:pt x="24" y="82"/>
                      <a:pt x="25" y="84"/>
                      <a:pt x="28" y="85"/>
                    </a:cubicBezTo>
                    <a:cubicBezTo>
                      <a:pt x="32" y="87"/>
                      <a:pt x="34" y="92"/>
                      <a:pt x="37" y="94"/>
                    </a:cubicBezTo>
                    <a:cubicBezTo>
                      <a:pt x="37" y="95"/>
                      <a:pt x="37" y="95"/>
                      <a:pt x="37" y="96"/>
                    </a:cubicBezTo>
                    <a:cubicBezTo>
                      <a:pt x="34" y="97"/>
                      <a:pt x="32" y="96"/>
                      <a:pt x="30" y="96"/>
                    </a:cubicBezTo>
                    <a:cubicBezTo>
                      <a:pt x="29" y="96"/>
                      <a:pt x="28" y="95"/>
                      <a:pt x="28" y="94"/>
                    </a:cubicBezTo>
                    <a:cubicBezTo>
                      <a:pt x="28" y="89"/>
                      <a:pt x="25" y="88"/>
                      <a:pt x="21" y="87"/>
                    </a:cubicBezTo>
                    <a:cubicBezTo>
                      <a:pt x="19" y="87"/>
                      <a:pt x="16" y="86"/>
                      <a:pt x="14" y="84"/>
                    </a:cubicBezTo>
                    <a:cubicBezTo>
                      <a:pt x="13" y="83"/>
                      <a:pt x="11" y="83"/>
                      <a:pt x="10" y="83"/>
                    </a:cubicBezTo>
                    <a:cubicBezTo>
                      <a:pt x="8" y="83"/>
                      <a:pt x="7" y="83"/>
                      <a:pt x="5" y="82"/>
                    </a:cubicBezTo>
                    <a:close/>
                  </a:path>
                </a:pathLst>
              </a:custGeom>
              <a:solidFill>
                <a:srgbClr val="F7A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" name="Freeform 66">
                <a:extLst>
                  <a:ext uri="{FF2B5EF4-FFF2-40B4-BE49-F238E27FC236}">
                    <a16:creationId xmlns:a16="http://schemas.microsoft.com/office/drawing/2014/main" id="{1465EEAF-0273-2CEC-5EEF-56C2359FE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988"/>
                <a:ext cx="325" cy="151"/>
              </a:xfrm>
              <a:custGeom>
                <a:avLst/>
                <a:gdLst>
                  <a:gd name="T0" fmla="*/ 0 w 136"/>
                  <a:gd name="T1" fmla="*/ 61 h 63"/>
                  <a:gd name="T2" fmla="*/ 2 w 136"/>
                  <a:gd name="T3" fmla="*/ 59 h 63"/>
                  <a:gd name="T4" fmla="*/ 11 w 136"/>
                  <a:gd name="T5" fmla="*/ 55 h 63"/>
                  <a:gd name="T6" fmla="*/ 57 w 136"/>
                  <a:gd name="T7" fmla="*/ 56 h 63"/>
                  <a:gd name="T8" fmla="*/ 73 w 136"/>
                  <a:gd name="T9" fmla="*/ 51 h 63"/>
                  <a:gd name="T10" fmla="*/ 122 w 136"/>
                  <a:gd name="T11" fmla="*/ 16 h 63"/>
                  <a:gd name="T12" fmla="*/ 132 w 136"/>
                  <a:gd name="T13" fmla="*/ 2 h 63"/>
                  <a:gd name="T14" fmla="*/ 135 w 136"/>
                  <a:gd name="T15" fmla="*/ 0 h 63"/>
                  <a:gd name="T16" fmla="*/ 136 w 136"/>
                  <a:gd name="T17" fmla="*/ 0 h 63"/>
                  <a:gd name="T18" fmla="*/ 136 w 136"/>
                  <a:gd name="T19" fmla="*/ 1 h 63"/>
                  <a:gd name="T20" fmla="*/ 97 w 136"/>
                  <a:gd name="T21" fmla="*/ 42 h 63"/>
                  <a:gd name="T22" fmla="*/ 32 w 136"/>
                  <a:gd name="T23" fmla="*/ 59 h 63"/>
                  <a:gd name="T24" fmla="*/ 11 w 136"/>
                  <a:gd name="T25" fmla="*/ 57 h 63"/>
                  <a:gd name="T26" fmla="*/ 2 w 136"/>
                  <a:gd name="T27" fmla="*/ 63 h 63"/>
                  <a:gd name="T28" fmla="*/ 0 w 136"/>
                  <a:gd name="T29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6" h="63">
                    <a:moveTo>
                      <a:pt x="0" y="61"/>
                    </a:moveTo>
                    <a:cubicBezTo>
                      <a:pt x="1" y="61"/>
                      <a:pt x="1" y="60"/>
                      <a:pt x="2" y="59"/>
                    </a:cubicBezTo>
                    <a:cubicBezTo>
                      <a:pt x="4" y="56"/>
                      <a:pt x="7" y="55"/>
                      <a:pt x="11" y="55"/>
                    </a:cubicBezTo>
                    <a:cubicBezTo>
                      <a:pt x="26" y="58"/>
                      <a:pt x="41" y="59"/>
                      <a:pt x="57" y="56"/>
                    </a:cubicBezTo>
                    <a:cubicBezTo>
                      <a:pt x="62" y="53"/>
                      <a:pt x="68" y="53"/>
                      <a:pt x="73" y="51"/>
                    </a:cubicBezTo>
                    <a:cubicBezTo>
                      <a:pt x="93" y="44"/>
                      <a:pt x="109" y="32"/>
                      <a:pt x="122" y="16"/>
                    </a:cubicBezTo>
                    <a:cubicBezTo>
                      <a:pt x="126" y="12"/>
                      <a:pt x="129" y="7"/>
                      <a:pt x="132" y="2"/>
                    </a:cubicBezTo>
                    <a:cubicBezTo>
                      <a:pt x="132" y="1"/>
                      <a:pt x="133" y="0"/>
                      <a:pt x="135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6" y="0"/>
                      <a:pt x="136" y="0"/>
                      <a:pt x="136" y="1"/>
                    </a:cubicBezTo>
                    <a:cubicBezTo>
                      <a:pt x="126" y="18"/>
                      <a:pt x="114" y="32"/>
                      <a:pt x="97" y="42"/>
                    </a:cubicBezTo>
                    <a:cubicBezTo>
                      <a:pt x="77" y="55"/>
                      <a:pt x="55" y="60"/>
                      <a:pt x="32" y="59"/>
                    </a:cubicBezTo>
                    <a:cubicBezTo>
                      <a:pt x="25" y="59"/>
                      <a:pt x="18" y="58"/>
                      <a:pt x="11" y="57"/>
                    </a:cubicBezTo>
                    <a:cubicBezTo>
                      <a:pt x="6" y="56"/>
                      <a:pt x="4" y="57"/>
                      <a:pt x="2" y="63"/>
                    </a:cubicBezTo>
                    <a:cubicBezTo>
                      <a:pt x="2" y="62"/>
                      <a:pt x="1" y="61"/>
                      <a:pt x="0" y="61"/>
                    </a:cubicBezTo>
                    <a:close/>
                  </a:path>
                </a:pathLst>
              </a:custGeom>
              <a:solidFill>
                <a:srgbClr val="C36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" name="Freeform 67">
                <a:extLst>
                  <a:ext uri="{FF2B5EF4-FFF2-40B4-BE49-F238E27FC236}">
                    <a16:creationId xmlns:a16="http://schemas.microsoft.com/office/drawing/2014/main" id="{C096C30A-8E04-2CFD-A1AA-E4B46314F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1700"/>
                <a:ext cx="16" cy="15"/>
              </a:xfrm>
              <a:custGeom>
                <a:avLst/>
                <a:gdLst>
                  <a:gd name="T0" fmla="*/ 5 w 7"/>
                  <a:gd name="T1" fmla="*/ 0 h 6"/>
                  <a:gd name="T2" fmla="*/ 4 w 7"/>
                  <a:gd name="T3" fmla="*/ 4 h 6"/>
                  <a:gd name="T4" fmla="*/ 0 w 7"/>
                  <a:gd name="T5" fmla="*/ 3 h 6"/>
                  <a:gd name="T6" fmla="*/ 5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7" y="2"/>
                      <a:pt x="4" y="3"/>
                      <a:pt x="4" y="4"/>
                    </a:cubicBezTo>
                    <a:cubicBezTo>
                      <a:pt x="2" y="6"/>
                      <a:pt x="1" y="3"/>
                      <a:pt x="0" y="3"/>
                    </a:cubicBezTo>
                    <a:cubicBezTo>
                      <a:pt x="1" y="2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7A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" name="Freeform 68">
                <a:extLst>
                  <a:ext uri="{FF2B5EF4-FFF2-40B4-BE49-F238E27FC236}">
                    <a16:creationId xmlns:a16="http://schemas.microsoft.com/office/drawing/2014/main" id="{9F111094-4F28-F564-BB27-65CF73123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954"/>
                <a:ext cx="457" cy="549"/>
              </a:xfrm>
              <a:custGeom>
                <a:avLst/>
                <a:gdLst>
                  <a:gd name="T0" fmla="*/ 184 w 191"/>
                  <a:gd name="T1" fmla="*/ 75 h 229"/>
                  <a:gd name="T2" fmla="*/ 186 w 191"/>
                  <a:gd name="T3" fmla="*/ 82 h 229"/>
                  <a:gd name="T4" fmla="*/ 190 w 191"/>
                  <a:gd name="T5" fmla="*/ 121 h 229"/>
                  <a:gd name="T6" fmla="*/ 145 w 191"/>
                  <a:gd name="T7" fmla="*/ 205 h 229"/>
                  <a:gd name="T8" fmla="*/ 73 w 191"/>
                  <a:gd name="T9" fmla="*/ 228 h 229"/>
                  <a:gd name="T10" fmla="*/ 0 w 191"/>
                  <a:gd name="T11" fmla="*/ 199 h 229"/>
                  <a:gd name="T12" fmla="*/ 5 w 191"/>
                  <a:gd name="T13" fmla="*/ 192 h 229"/>
                  <a:gd name="T14" fmla="*/ 12 w 191"/>
                  <a:gd name="T15" fmla="*/ 192 h 229"/>
                  <a:gd name="T16" fmla="*/ 88 w 191"/>
                  <a:gd name="T17" fmla="*/ 181 h 229"/>
                  <a:gd name="T18" fmla="*/ 102 w 191"/>
                  <a:gd name="T19" fmla="*/ 172 h 229"/>
                  <a:gd name="T20" fmla="*/ 126 w 191"/>
                  <a:gd name="T21" fmla="*/ 147 h 229"/>
                  <a:gd name="T22" fmla="*/ 139 w 191"/>
                  <a:gd name="T23" fmla="*/ 123 h 229"/>
                  <a:gd name="T24" fmla="*/ 143 w 191"/>
                  <a:gd name="T25" fmla="*/ 119 h 229"/>
                  <a:gd name="T26" fmla="*/ 148 w 191"/>
                  <a:gd name="T27" fmla="*/ 107 h 229"/>
                  <a:gd name="T28" fmla="*/ 141 w 191"/>
                  <a:gd name="T29" fmla="*/ 97 h 229"/>
                  <a:gd name="T30" fmla="*/ 137 w 191"/>
                  <a:gd name="T31" fmla="*/ 93 h 229"/>
                  <a:gd name="T32" fmla="*/ 104 w 191"/>
                  <a:gd name="T33" fmla="*/ 43 h 229"/>
                  <a:gd name="T34" fmla="*/ 84 w 191"/>
                  <a:gd name="T35" fmla="*/ 17 h 229"/>
                  <a:gd name="T36" fmla="*/ 82 w 191"/>
                  <a:gd name="T37" fmla="*/ 13 h 229"/>
                  <a:gd name="T38" fmla="*/ 89 w 191"/>
                  <a:gd name="T39" fmla="*/ 0 h 229"/>
                  <a:gd name="T40" fmla="*/ 128 w 191"/>
                  <a:gd name="T41" fmla="*/ 12 h 229"/>
                  <a:gd name="T42" fmla="*/ 183 w 191"/>
                  <a:gd name="T43" fmla="*/ 73 h 229"/>
                  <a:gd name="T44" fmla="*/ 184 w 191"/>
                  <a:gd name="T45" fmla="*/ 75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1" h="229">
                    <a:moveTo>
                      <a:pt x="184" y="75"/>
                    </a:moveTo>
                    <a:cubicBezTo>
                      <a:pt x="185" y="77"/>
                      <a:pt x="185" y="80"/>
                      <a:pt x="186" y="82"/>
                    </a:cubicBezTo>
                    <a:cubicBezTo>
                      <a:pt x="189" y="95"/>
                      <a:pt x="191" y="108"/>
                      <a:pt x="190" y="121"/>
                    </a:cubicBezTo>
                    <a:cubicBezTo>
                      <a:pt x="187" y="156"/>
                      <a:pt x="173" y="184"/>
                      <a:pt x="145" y="205"/>
                    </a:cubicBezTo>
                    <a:cubicBezTo>
                      <a:pt x="123" y="221"/>
                      <a:pt x="99" y="229"/>
                      <a:pt x="73" y="228"/>
                    </a:cubicBezTo>
                    <a:cubicBezTo>
                      <a:pt x="45" y="227"/>
                      <a:pt x="21" y="217"/>
                      <a:pt x="0" y="199"/>
                    </a:cubicBezTo>
                    <a:cubicBezTo>
                      <a:pt x="0" y="195"/>
                      <a:pt x="2" y="193"/>
                      <a:pt x="5" y="192"/>
                    </a:cubicBezTo>
                    <a:cubicBezTo>
                      <a:pt x="8" y="192"/>
                      <a:pt x="10" y="192"/>
                      <a:pt x="12" y="192"/>
                    </a:cubicBezTo>
                    <a:cubicBezTo>
                      <a:pt x="39" y="197"/>
                      <a:pt x="64" y="194"/>
                      <a:pt x="88" y="181"/>
                    </a:cubicBezTo>
                    <a:cubicBezTo>
                      <a:pt x="93" y="179"/>
                      <a:pt x="98" y="176"/>
                      <a:pt x="102" y="172"/>
                    </a:cubicBezTo>
                    <a:cubicBezTo>
                      <a:pt x="112" y="165"/>
                      <a:pt x="119" y="157"/>
                      <a:pt x="126" y="147"/>
                    </a:cubicBezTo>
                    <a:cubicBezTo>
                      <a:pt x="132" y="140"/>
                      <a:pt x="136" y="131"/>
                      <a:pt x="139" y="123"/>
                    </a:cubicBezTo>
                    <a:cubicBezTo>
                      <a:pt x="140" y="121"/>
                      <a:pt x="141" y="120"/>
                      <a:pt x="143" y="119"/>
                    </a:cubicBezTo>
                    <a:cubicBezTo>
                      <a:pt x="148" y="116"/>
                      <a:pt x="148" y="111"/>
                      <a:pt x="148" y="107"/>
                    </a:cubicBezTo>
                    <a:cubicBezTo>
                      <a:pt x="148" y="102"/>
                      <a:pt x="146" y="98"/>
                      <a:pt x="141" y="97"/>
                    </a:cubicBezTo>
                    <a:cubicBezTo>
                      <a:pt x="139" y="96"/>
                      <a:pt x="138" y="95"/>
                      <a:pt x="137" y="93"/>
                    </a:cubicBezTo>
                    <a:cubicBezTo>
                      <a:pt x="128" y="75"/>
                      <a:pt x="116" y="59"/>
                      <a:pt x="104" y="43"/>
                    </a:cubicBezTo>
                    <a:cubicBezTo>
                      <a:pt x="97" y="34"/>
                      <a:pt x="90" y="26"/>
                      <a:pt x="84" y="17"/>
                    </a:cubicBezTo>
                    <a:cubicBezTo>
                      <a:pt x="83" y="16"/>
                      <a:pt x="82" y="14"/>
                      <a:pt x="82" y="13"/>
                    </a:cubicBezTo>
                    <a:cubicBezTo>
                      <a:pt x="84" y="8"/>
                      <a:pt x="87" y="4"/>
                      <a:pt x="89" y="0"/>
                    </a:cubicBezTo>
                    <a:cubicBezTo>
                      <a:pt x="103" y="2"/>
                      <a:pt x="116" y="6"/>
                      <a:pt x="128" y="12"/>
                    </a:cubicBezTo>
                    <a:cubicBezTo>
                      <a:pt x="154" y="25"/>
                      <a:pt x="172" y="46"/>
                      <a:pt x="183" y="73"/>
                    </a:cubicBezTo>
                    <a:cubicBezTo>
                      <a:pt x="183" y="74"/>
                      <a:pt x="184" y="74"/>
                      <a:pt x="184" y="75"/>
                    </a:cubicBezTo>
                    <a:close/>
                  </a:path>
                </a:pathLst>
              </a:custGeom>
              <a:solidFill>
                <a:srgbClr val="FD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" name="Freeform 69">
                <a:extLst>
                  <a:ext uri="{FF2B5EF4-FFF2-40B4-BE49-F238E27FC236}">
                    <a16:creationId xmlns:a16="http://schemas.microsoft.com/office/drawing/2014/main" id="{42BDDCFB-7D7A-E573-F347-0A8665115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954"/>
                <a:ext cx="316" cy="468"/>
              </a:xfrm>
              <a:custGeom>
                <a:avLst/>
                <a:gdLst>
                  <a:gd name="T0" fmla="*/ 65 w 132"/>
                  <a:gd name="T1" fmla="*/ 13 h 195"/>
                  <a:gd name="T2" fmla="*/ 96 w 132"/>
                  <a:gd name="T3" fmla="*/ 53 h 195"/>
                  <a:gd name="T4" fmla="*/ 121 w 132"/>
                  <a:gd name="T5" fmla="*/ 93 h 195"/>
                  <a:gd name="T6" fmla="*/ 125 w 132"/>
                  <a:gd name="T7" fmla="*/ 96 h 195"/>
                  <a:gd name="T8" fmla="*/ 132 w 132"/>
                  <a:gd name="T9" fmla="*/ 109 h 195"/>
                  <a:gd name="T10" fmla="*/ 131 w 132"/>
                  <a:gd name="T11" fmla="*/ 116 h 195"/>
                  <a:gd name="T12" fmla="*/ 128 w 132"/>
                  <a:gd name="T13" fmla="*/ 119 h 195"/>
                  <a:gd name="T14" fmla="*/ 121 w 132"/>
                  <a:gd name="T15" fmla="*/ 128 h 195"/>
                  <a:gd name="T16" fmla="*/ 109 w 132"/>
                  <a:gd name="T17" fmla="*/ 148 h 195"/>
                  <a:gd name="T18" fmla="*/ 86 w 132"/>
                  <a:gd name="T19" fmla="*/ 172 h 195"/>
                  <a:gd name="T20" fmla="*/ 41 w 132"/>
                  <a:gd name="T21" fmla="*/ 193 h 195"/>
                  <a:gd name="T22" fmla="*/ 29 w 132"/>
                  <a:gd name="T23" fmla="*/ 193 h 195"/>
                  <a:gd name="T24" fmla="*/ 28 w 132"/>
                  <a:gd name="T25" fmla="*/ 191 h 195"/>
                  <a:gd name="T26" fmla="*/ 25 w 132"/>
                  <a:gd name="T27" fmla="*/ 173 h 195"/>
                  <a:gd name="T28" fmla="*/ 23 w 132"/>
                  <a:gd name="T29" fmla="*/ 166 h 195"/>
                  <a:gd name="T30" fmla="*/ 22 w 132"/>
                  <a:gd name="T31" fmla="*/ 164 h 195"/>
                  <a:gd name="T32" fmla="*/ 19 w 132"/>
                  <a:gd name="T33" fmla="*/ 160 h 195"/>
                  <a:gd name="T34" fmla="*/ 2 w 132"/>
                  <a:gd name="T35" fmla="*/ 128 h 195"/>
                  <a:gd name="T36" fmla="*/ 6 w 132"/>
                  <a:gd name="T37" fmla="*/ 123 h 195"/>
                  <a:gd name="T38" fmla="*/ 8 w 132"/>
                  <a:gd name="T39" fmla="*/ 129 h 195"/>
                  <a:gd name="T40" fmla="*/ 18 w 132"/>
                  <a:gd name="T41" fmla="*/ 152 h 195"/>
                  <a:gd name="T42" fmla="*/ 53 w 132"/>
                  <a:gd name="T43" fmla="*/ 137 h 195"/>
                  <a:gd name="T44" fmla="*/ 30 w 132"/>
                  <a:gd name="T45" fmla="*/ 110 h 195"/>
                  <a:gd name="T46" fmla="*/ 15 w 132"/>
                  <a:gd name="T47" fmla="*/ 116 h 195"/>
                  <a:gd name="T48" fmla="*/ 10 w 132"/>
                  <a:gd name="T49" fmla="*/ 122 h 195"/>
                  <a:gd name="T50" fmla="*/ 6 w 132"/>
                  <a:gd name="T51" fmla="*/ 123 h 195"/>
                  <a:gd name="T52" fmla="*/ 6 w 132"/>
                  <a:gd name="T53" fmla="*/ 117 h 195"/>
                  <a:gd name="T54" fmla="*/ 20 w 132"/>
                  <a:gd name="T55" fmla="*/ 106 h 195"/>
                  <a:gd name="T56" fmla="*/ 26 w 132"/>
                  <a:gd name="T57" fmla="*/ 102 h 195"/>
                  <a:gd name="T58" fmla="*/ 36 w 132"/>
                  <a:gd name="T59" fmla="*/ 92 h 195"/>
                  <a:gd name="T60" fmla="*/ 30 w 132"/>
                  <a:gd name="T61" fmla="*/ 97 h 195"/>
                  <a:gd name="T62" fmla="*/ 25 w 132"/>
                  <a:gd name="T63" fmla="*/ 98 h 195"/>
                  <a:gd name="T64" fmla="*/ 26 w 132"/>
                  <a:gd name="T65" fmla="*/ 94 h 195"/>
                  <a:gd name="T66" fmla="*/ 26 w 132"/>
                  <a:gd name="T67" fmla="*/ 91 h 195"/>
                  <a:gd name="T68" fmla="*/ 25 w 132"/>
                  <a:gd name="T69" fmla="*/ 84 h 195"/>
                  <a:gd name="T70" fmla="*/ 25 w 132"/>
                  <a:gd name="T71" fmla="*/ 8 h 195"/>
                  <a:gd name="T72" fmla="*/ 28 w 132"/>
                  <a:gd name="T73" fmla="*/ 4 h 195"/>
                  <a:gd name="T74" fmla="*/ 47 w 132"/>
                  <a:gd name="T75" fmla="*/ 0 h 195"/>
                  <a:gd name="T76" fmla="*/ 57 w 132"/>
                  <a:gd name="T77" fmla="*/ 19 h 195"/>
                  <a:gd name="T78" fmla="*/ 62 w 132"/>
                  <a:gd name="T79" fmla="*/ 19 h 195"/>
                  <a:gd name="T80" fmla="*/ 65 w 132"/>
                  <a:gd name="T81" fmla="*/ 13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2" h="195">
                    <a:moveTo>
                      <a:pt x="65" y="13"/>
                    </a:moveTo>
                    <a:cubicBezTo>
                      <a:pt x="75" y="26"/>
                      <a:pt x="86" y="39"/>
                      <a:pt x="96" y="53"/>
                    </a:cubicBezTo>
                    <a:cubicBezTo>
                      <a:pt x="105" y="66"/>
                      <a:pt x="114" y="79"/>
                      <a:pt x="121" y="93"/>
                    </a:cubicBezTo>
                    <a:cubicBezTo>
                      <a:pt x="122" y="95"/>
                      <a:pt x="123" y="96"/>
                      <a:pt x="125" y="96"/>
                    </a:cubicBezTo>
                    <a:cubicBezTo>
                      <a:pt x="131" y="97"/>
                      <a:pt x="132" y="103"/>
                      <a:pt x="132" y="109"/>
                    </a:cubicBezTo>
                    <a:cubicBezTo>
                      <a:pt x="132" y="111"/>
                      <a:pt x="131" y="113"/>
                      <a:pt x="131" y="116"/>
                    </a:cubicBezTo>
                    <a:cubicBezTo>
                      <a:pt x="130" y="117"/>
                      <a:pt x="130" y="119"/>
                      <a:pt x="128" y="119"/>
                    </a:cubicBezTo>
                    <a:cubicBezTo>
                      <a:pt x="123" y="120"/>
                      <a:pt x="123" y="124"/>
                      <a:pt x="121" y="128"/>
                    </a:cubicBezTo>
                    <a:cubicBezTo>
                      <a:pt x="118" y="135"/>
                      <a:pt x="115" y="142"/>
                      <a:pt x="109" y="148"/>
                    </a:cubicBezTo>
                    <a:cubicBezTo>
                      <a:pt x="103" y="157"/>
                      <a:pt x="95" y="165"/>
                      <a:pt x="86" y="172"/>
                    </a:cubicBezTo>
                    <a:cubicBezTo>
                      <a:pt x="73" y="182"/>
                      <a:pt x="58" y="190"/>
                      <a:pt x="41" y="193"/>
                    </a:cubicBezTo>
                    <a:cubicBezTo>
                      <a:pt x="37" y="193"/>
                      <a:pt x="33" y="195"/>
                      <a:pt x="29" y="193"/>
                    </a:cubicBezTo>
                    <a:cubicBezTo>
                      <a:pt x="29" y="193"/>
                      <a:pt x="29" y="192"/>
                      <a:pt x="28" y="191"/>
                    </a:cubicBezTo>
                    <a:cubicBezTo>
                      <a:pt x="24" y="186"/>
                      <a:pt x="26" y="179"/>
                      <a:pt x="25" y="173"/>
                    </a:cubicBezTo>
                    <a:cubicBezTo>
                      <a:pt x="25" y="170"/>
                      <a:pt x="26" y="168"/>
                      <a:pt x="23" y="166"/>
                    </a:cubicBezTo>
                    <a:cubicBezTo>
                      <a:pt x="22" y="166"/>
                      <a:pt x="22" y="165"/>
                      <a:pt x="22" y="164"/>
                    </a:cubicBezTo>
                    <a:cubicBezTo>
                      <a:pt x="24" y="160"/>
                      <a:pt x="21" y="161"/>
                      <a:pt x="19" y="160"/>
                    </a:cubicBezTo>
                    <a:cubicBezTo>
                      <a:pt x="7" y="154"/>
                      <a:pt x="0" y="142"/>
                      <a:pt x="2" y="128"/>
                    </a:cubicBezTo>
                    <a:cubicBezTo>
                      <a:pt x="2" y="126"/>
                      <a:pt x="3" y="124"/>
                      <a:pt x="6" y="123"/>
                    </a:cubicBezTo>
                    <a:cubicBezTo>
                      <a:pt x="8" y="125"/>
                      <a:pt x="8" y="127"/>
                      <a:pt x="8" y="129"/>
                    </a:cubicBezTo>
                    <a:cubicBezTo>
                      <a:pt x="6" y="139"/>
                      <a:pt x="10" y="147"/>
                      <a:pt x="18" y="152"/>
                    </a:cubicBezTo>
                    <a:cubicBezTo>
                      <a:pt x="31" y="161"/>
                      <a:pt x="50" y="153"/>
                      <a:pt x="53" y="137"/>
                    </a:cubicBezTo>
                    <a:cubicBezTo>
                      <a:pt x="56" y="122"/>
                      <a:pt x="45" y="110"/>
                      <a:pt x="30" y="110"/>
                    </a:cubicBezTo>
                    <a:cubicBezTo>
                      <a:pt x="24" y="110"/>
                      <a:pt x="19" y="111"/>
                      <a:pt x="15" y="116"/>
                    </a:cubicBezTo>
                    <a:cubicBezTo>
                      <a:pt x="13" y="118"/>
                      <a:pt x="11" y="120"/>
                      <a:pt x="10" y="122"/>
                    </a:cubicBezTo>
                    <a:cubicBezTo>
                      <a:pt x="9" y="123"/>
                      <a:pt x="8" y="124"/>
                      <a:pt x="6" y="123"/>
                    </a:cubicBezTo>
                    <a:cubicBezTo>
                      <a:pt x="5" y="121"/>
                      <a:pt x="6" y="119"/>
                      <a:pt x="6" y="117"/>
                    </a:cubicBezTo>
                    <a:cubicBezTo>
                      <a:pt x="9" y="111"/>
                      <a:pt x="13" y="106"/>
                      <a:pt x="20" y="106"/>
                    </a:cubicBezTo>
                    <a:cubicBezTo>
                      <a:pt x="23" y="105"/>
                      <a:pt x="24" y="104"/>
                      <a:pt x="26" y="102"/>
                    </a:cubicBezTo>
                    <a:cubicBezTo>
                      <a:pt x="30" y="99"/>
                      <a:pt x="33" y="95"/>
                      <a:pt x="36" y="92"/>
                    </a:cubicBezTo>
                    <a:cubicBezTo>
                      <a:pt x="34" y="93"/>
                      <a:pt x="32" y="96"/>
                      <a:pt x="30" y="97"/>
                    </a:cubicBezTo>
                    <a:cubicBezTo>
                      <a:pt x="29" y="98"/>
                      <a:pt x="27" y="100"/>
                      <a:pt x="25" y="98"/>
                    </a:cubicBezTo>
                    <a:cubicBezTo>
                      <a:pt x="24" y="96"/>
                      <a:pt x="25" y="95"/>
                      <a:pt x="26" y="94"/>
                    </a:cubicBezTo>
                    <a:cubicBezTo>
                      <a:pt x="27" y="93"/>
                      <a:pt x="27" y="92"/>
                      <a:pt x="26" y="91"/>
                    </a:cubicBezTo>
                    <a:cubicBezTo>
                      <a:pt x="25" y="89"/>
                      <a:pt x="25" y="87"/>
                      <a:pt x="25" y="84"/>
                    </a:cubicBezTo>
                    <a:cubicBezTo>
                      <a:pt x="25" y="59"/>
                      <a:pt x="26" y="34"/>
                      <a:pt x="25" y="8"/>
                    </a:cubicBezTo>
                    <a:cubicBezTo>
                      <a:pt x="25" y="6"/>
                      <a:pt x="27" y="5"/>
                      <a:pt x="28" y="4"/>
                    </a:cubicBezTo>
                    <a:cubicBezTo>
                      <a:pt x="34" y="2"/>
                      <a:pt x="40" y="1"/>
                      <a:pt x="47" y="0"/>
                    </a:cubicBezTo>
                    <a:cubicBezTo>
                      <a:pt x="50" y="6"/>
                      <a:pt x="54" y="12"/>
                      <a:pt x="57" y="19"/>
                    </a:cubicBezTo>
                    <a:cubicBezTo>
                      <a:pt x="59" y="22"/>
                      <a:pt x="60" y="21"/>
                      <a:pt x="62" y="19"/>
                    </a:cubicBezTo>
                    <a:cubicBezTo>
                      <a:pt x="63" y="17"/>
                      <a:pt x="64" y="14"/>
                      <a:pt x="65" y="13"/>
                    </a:cubicBezTo>
                    <a:close/>
                  </a:path>
                </a:pathLst>
              </a:custGeom>
              <a:solidFill>
                <a:srgbClr val="F4A1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" name="Freeform 70">
                <a:extLst>
                  <a:ext uri="{FF2B5EF4-FFF2-40B4-BE49-F238E27FC236}">
                    <a16:creationId xmlns:a16="http://schemas.microsoft.com/office/drawing/2014/main" id="{A14B0499-B10E-A79C-C586-696C4A19D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964"/>
                <a:ext cx="230" cy="463"/>
              </a:xfrm>
              <a:custGeom>
                <a:avLst/>
                <a:gdLst>
                  <a:gd name="T0" fmla="*/ 62 w 96"/>
                  <a:gd name="T1" fmla="*/ 119 h 193"/>
                  <a:gd name="T2" fmla="*/ 59 w 96"/>
                  <a:gd name="T3" fmla="*/ 125 h 193"/>
                  <a:gd name="T4" fmla="*/ 80 w 96"/>
                  <a:gd name="T5" fmla="*/ 156 h 193"/>
                  <a:gd name="T6" fmla="*/ 82 w 96"/>
                  <a:gd name="T7" fmla="*/ 158 h 193"/>
                  <a:gd name="T8" fmla="*/ 80 w 96"/>
                  <a:gd name="T9" fmla="*/ 159 h 193"/>
                  <a:gd name="T10" fmla="*/ 80 w 96"/>
                  <a:gd name="T11" fmla="*/ 162 h 193"/>
                  <a:gd name="T12" fmla="*/ 82 w 96"/>
                  <a:gd name="T13" fmla="*/ 167 h 193"/>
                  <a:gd name="T14" fmla="*/ 82 w 96"/>
                  <a:gd name="T15" fmla="*/ 179 h 193"/>
                  <a:gd name="T16" fmla="*/ 85 w 96"/>
                  <a:gd name="T17" fmla="*/ 186 h 193"/>
                  <a:gd name="T18" fmla="*/ 85 w 96"/>
                  <a:gd name="T19" fmla="*/ 189 h 193"/>
                  <a:gd name="T20" fmla="*/ 66 w 96"/>
                  <a:gd name="T21" fmla="*/ 190 h 193"/>
                  <a:gd name="T22" fmla="*/ 48 w 96"/>
                  <a:gd name="T23" fmla="*/ 188 h 193"/>
                  <a:gd name="T24" fmla="*/ 39 w 96"/>
                  <a:gd name="T25" fmla="*/ 192 h 193"/>
                  <a:gd name="T26" fmla="*/ 38 w 96"/>
                  <a:gd name="T27" fmla="*/ 193 h 193"/>
                  <a:gd name="T28" fmla="*/ 15 w 96"/>
                  <a:gd name="T29" fmla="*/ 164 h 193"/>
                  <a:gd name="T30" fmla="*/ 2 w 96"/>
                  <a:gd name="T31" fmla="*/ 102 h 193"/>
                  <a:gd name="T32" fmla="*/ 52 w 96"/>
                  <a:gd name="T33" fmla="*/ 15 h 193"/>
                  <a:gd name="T34" fmla="*/ 84 w 96"/>
                  <a:gd name="T35" fmla="*/ 0 h 193"/>
                  <a:gd name="T36" fmla="*/ 83 w 96"/>
                  <a:gd name="T37" fmla="*/ 11 h 193"/>
                  <a:gd name="T38" fmla="*/ 82 w 96"/>
                  <a:gd name="T39" fmla="*/ 82 h 193"/>
                  <a:gd name="T40" fmla="*/ 84 w 96"/>
                  <a:gd name="T41" fmla="*/ 88 h 193"/>
                  <a:gd name="T42" fmla="*/ 83 w 96"/>
                  <a:gd name="T43" fmla="*/ 91 h 193"/>
                  <a:gd name="T44" fmla="*/ 82 w 96"/>
                  <a:gd name="T45" fmla="*/ 93 h 193"/>
                  <a:gd name="T46" fmla="*/ 85 w 96"/>
                  <a:gd name="T47" fmla="*/ 93 h 193"/>
                  <a:gd name="T48" fmla="*/ 94 w 96"/>
                  <a:gd name="T49" fmla="*/ 85 h 193"/>
                  <a:gd name="T50" fmla="*/ 96 w 96"/>
                  <a:gd name="T51" fmla="*/ 84 h 193"/>
                  <a:gd name="T52" fmla="*/ 95 w 96"/>
                  <a:gd name="T53" fmla="*/ 86 h 193"/>
                  <a:gd name="T54" fmla="*/ 83 w 96"/>
                  <a:gd name="T55" fmla="*/ 99 h 193"/>
                  <a:gd name="T56" fmla="*/ 74 w 96"/>
                  <a:gd name="T57" fmla="*/ 102 h 193"/>
                  <a:gd name="T58" fmla="*/ 73 w 96"/>
                  <a:gd name="T59" fmla="*/ 102 h 193"/>
                  <a:gd name="T60" fmla="*/ 62 w 96"/>
                  <a:gd name="T61" fmla="*/ 119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6" h="193">
                    <a:moveTo>
                      <a:pt x="62" y="119"/>
                    </a:moveTo>
                    <a:cubicBezTo>
                      <a:pt x="60" y="121"/>
                      <a:pt x="59" y="123"/>
                      <a:pt x="59" y="125"/>
                    </a:cubicBezTo>
                    <a:cubicBezTo>
                      <a:pt x="57" y="141"/>
                      <a:pt x="67" y="152"/>
                      <a:pt x="80" y="156"/>
                    </a:cubicBezTo>
                    <a:cubicBezTo>
                      <a:pt x="81" y="157"/>
                      <a:pt x="82" y="157"/>
                      <a:pt x="82" y="158"/>
                    </a:cubicBezTo>
                    <a:cubicBezTo>
                      <a:pt x="82" y="159"/>
                      <a:pt x="81" y="159"/>
                      <a:pt x="80" y="159"/>
                    </a:cubicBezTo>
                    <a:cubicBezTo>
                      <a:pt x="78" y="160"/>
                      <a:pt x="79" y="161"/>
                      <a:pt x="80" y="162"/>
                    </a:cubicBezTo>
                    <a:cubicBezTo>
                      <a:pt x="83" y="163"/>
                      <a:pt x="83" y="164"/>
                      <a:pt x="82" y="167"/>
                    </a:cubicBezTo>
                    <a:cubicBezTo>
                      <a:pt x="82" y="171"/>
                      <a:pt x="83" y="175"/>
                      <a:pt x="82" y="179"/>
                    </a:cubicBezTo>
                    <a:cubicBezTo>
                      <a:pt x="82" y="182"/>
                      <a:pt x="83" y="184"/>
                      <a:pt x="85" y="186"/>
                    </a:cubicBezTo>
                    <a:cubicBezTo>
                      <a:pt x="88" y="187"/>
                      <a:pt x="86" y="188"/>
                      <a:pt x="85" y="189"/>
                    </a:cubicBezTo>
                    <a:cubicBezTo>
                      <a:pt x="79" y="192"/>
                      <a:pt x="73" y="191"/>
                      <a:pt x="66" y="190"/>
                    </a:cubicBezTo>
                    <a:cubicBezTo>
                      <a:pt x="60" y="190"/>
                      <a:pt x="54" y="189"/>
                      <a:pt x="48" y="188"/>
                    </a:cubicBezTo>
                    <a:cubicBezTo>
                      <a:pt x="44" y="188"/>
                      <a:pt x="41" y="189"/>
                      <a:pt x="39" y="192"/>
                    </a:cubicBezTo>
                    <a:cubicBezTo>
                      <a:pt x="39" y="193"/>
                      <a:pt x="39" y="193"/>
                      <a:pt x="38" y="193"/>
                    </a:cubicBezTo>
                    <a:cubicBezTo>
                      <a:pt x="28" y="185"/>
                      <a:pt x="21" y="175"/>
                      <a:pt x="15" y="164"/>
                    </a:cubicBezTo>
                    <a:cubicBezTo>
                      <a:pt x="4" y="145"/>
                      <a:pt x="0" y="124"/>
                      <a:pt x="2" y="102"/>
                    </a:cubicBezTo>
                    <a:cubicBezTo>
                      <a:pt x="5" y="65"/>
                      <a:pt x="21" y="36"/>
                      <a:pt x="52" y="15"/>
                    </a:cubicBezTo>
                    <a:cubicBezTo>
                      <a:pt x="62" y="8"/>
                      <a:pt x="72" y="3"/>
                      <a:pt x="84" y="0"/>
                    </a:cubicBezTo>
                    <a:cubicBezTo>
                      <a:pt x="81" y="3"/>
                      <a:pt x="83" y="7"/>
                      <a:pt x="83" y="11"/>
                    </a:cubicBezTo>
                    <a:cubicBezTo>
                      <a:pt x="82" y="35"/>
                      <a:pt x="82" y="59"/>
                      <a:pt x="82" y="82"/>
                    </a:cubicBezTo>
                    <a:cubicBezTo>
                      <a:pt x="82" y="84"/>
                      <a:pt x="82" y="86"/>
                      <a:pt x="84" y="88"/>
                    </a:cubicBezTo>
                    <a:cubicBezTo>
                      <a:pt x="85" y="89"/>
                      <a:pt x="85" y="90"/>
                      <a:pt x="83" y="91"/>
                    </a:cubicBezTo>
                    <a:cubicBezTo>
                      <a:pt x="82" y="91"/>
                      <a:pt x="81" y="92"/>
                      <a:pt x="82" y="93"/>
                    </a:cubicBezTo>
                    <a:cubicBezTo>
                      <a:pt x="83" y="95"/>
                      <a:pt x="84" y="93"/>
                      <a:pt x="85" y="93"/>
                    </a:cubicBezTo>
                    <a:cubicBezTo>
                      <a:pt x="88" y="90"/>
                      <a:pt x="91" y="87"/>
                      <a:pt x="94" y="85"/>
                    </a:cubicBezTo>
                    <a:cubicBezTo>
                      <a:pt x="94" y="84"/>
                      <a:pt x="95" y="84"/>
                      <a:pt x="96" y="84"/>
                    </a:cubicBezTo>
                    <a:cubicBezTo>
                      <a:pt x="96" y="85"/>
                      <a:pt x="96" y="85"/>
                      <a:pt x="95" y="86"/>
                    </a:cubicBezTo>
                    <a:cubicBezTo>
                      <a:pt x="91" y="89"/>
                      <a:pt x="88" y="95"/>
                      <a:pt x="83" y="99"/>
                    </a:cubicBezTo>
                    <a:cubicBezTo>
                      <a:pt x="80" y="101"/>
                      <a:pt x="78" y="104"/>
                      <a:pt x="74" y="102"/>
                    </a:cubicBezTo>
                    <a:cubicBezTo>
                      <a:pt x="74" y="102"/>
                      <a:pt x="73" y="102"/>
                      <a:pt x="73" y="102"/>
                    </a:cubicBezTo>
                    <a:cubicBezTo>
                      <a:pt x="68" y="104"/>
                      <a:pt x="62" y="113"/>
                      <a:pt x="62" y="119"/>
                    </a:cubicBezTo>
                    <a:close/>
                  </a:path>
                </a:pathLst>
              </a:custGeom>
              <a:solidFill>
                <a:srgbClr val="F9B8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" name="Freeform 71">
                <a:extLst>
                  <a:ext uri="{FF2B5EF4-FFF2-40B4-BE49-F238E27FC236}">
                    <a16:creationId xmlns:a16="http://schemas.microsoft.com/office/drawing/2014/main" id="{A15B3442-E064-618B-12DD-A04EC23AF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2364"/>
                <a:ext cx="252" cy="67"/>
              </a:xfrm>
              <a:custGeom>
                <a:avLst/>
                <a:gdLst>
                  <a:gd name="T0" fmla="*/ 0 w 105"/>
                  <a:gd name="T1" fmla="*/ 26 h 28"/>
                  <a:gd name="T2" fmla="*/ 12 w 105"/>
                  <a:gd name="T3" fmla="*/ 21 h 28"/>
                  <a:gd name="T4" fmla="*/ 38 w 105"/>
                  <a:gd name="T5" fmla="*/ 23 h 28"/>
                  <a:gd name="T6" fmla="*/ 47 w 105"/>
                  <a:gd name="T7" fmla="*/ 22 h 28"/>
                  <a:gd name="T8" fmla="*/ 71 w 105"/>
                  <a:gd name="T9" fmla="*/ 18 h 28"/>
                  <a:gd name="T10" fmla="*/ 104 w 105"/>
                  <a:gd name="T11" fmla="*/ 0 h 28"/>
                  <a:gd name="T12" fmla="*/ 104 w 105"/>
                  <a:gd name="T13" fmla="*/ 2 h 28"/>
                  <a:gd name="T14" fmla="*/ 49 w 105"/>
                  <a:gd name="T15" fmla="*/ 24 h 28"/>
                  <a:gd name="T16" fmla="*/ 11 w 105"/>
                  <a:gd name="T17" fmla="*/ 22 h 28"/>
                  <a:gd name="T18" fmla="*/ 1 w 105"/>
                  <a:gd name="T19" fmla="*/ 28 h 28"/>
                  <a:gd name="T20" fmla="*/ 0 w 105"/>
                  <a:gd name="T21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28">
                    <a:moveTo>
                      <a:pt x="0" y="26"/>
                    </a:moveTo>
                    <a:cubicBezTo>
                      <a:pt x="3" y="21"/>
                      <a:pt x="5" y="19"/>
                      <a:pt x="12" y="21"/>
                    </a:cubicBezTo>
                    <a:cubicBezTo>
                      <a:pt x="21" y="22"/>
                      <a:pt x="30" y="23"/>
                      <a:pt x="38" y="23"/>
                    </a:cubicBezTo>
                    <a:cubicBezTo>
                      <a:pt x="41" y="23"/>
                      <a:pt x="44" y="22"/>
                      <a:pt x="47" y="22"/>
                    </a:cubicBezTo>
                    <a:cubicBezTo>
                      <a:pt x="55" y="22"/>
                      <a:pt x="63" y="20"/>
                      <a:pt x="71" y="18"/>
                    </a:cubicBezTo>
                    <a:cubicBezTo>
                      <a:pt x="84" y="14"/>
                      <a:pt x="94" y="7"/>
                      <a:pt x="104" y="0"/>
                    </a:cubicBezTo>
                    <a:cubicBezTo>
                      <a:pt x="105" y="1"/>
                      <a:pt x="105" y="1"/>
                      <a:pt x="104" y="2"/>
                    </a:cubicBezTo>
                    <a:cubicBezTo>
                      <a:pt x="88" y="14"/>
                      <a:pt x="69" y="22"/>
                      <a:pt x="49" y="24"/>
                    </a:cubicBezTo>
                    <a:cubicBezTo>
                      <a:pt x="36" y="25"/>
                      <a:pt x="24" y="24"/>
                      <a:pt x="11" y="22"/>
                    </a:cubicBezTo>
                    <a:cubicBezTo>
                      <a:pt x="5" y="21"/>
                      <a:pt x="4" y="22"/>
                      <a:pt x="1" y="28"/>
                    </a:cubicBezTo>
                    <a:cubicBezTo>
                      <a:pt x="1" y="27"/>
                      <a:pt x="0" y="27"/>
                      <a:pt x="0" y="26"/>
                    </a:cubicBezTo>
                    <a:close/>
                  </a:path>
                </a:pathLst>
              </a:custGeom>
              <a:solidFill>
                <a:srgbClr val="BF6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" name="Freeform 72">
                <a:extLst>
                  <a:ext uri="{FF2B5EF4-FFF2-40B4-BE49-F238E27FC236}">
                    <a16:creationId xmlns:a16="http://schemas.microsoft.com/office/drawing/2014/main" id="{C290A2DF-8DA7-97B1-5177-E521725B5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1029"/>
                <a:ext cx="474" cy="554"/>
              </a:xfrm>
              <a:custGeom>
                <a:avLst/>
                <a:gdLst>
                  <a:gd name="T0" fmla="*/ 42 w 198"/>
                  <a:gd name="T1" fmla="*/ 224 h 231"/>
                  <a:gd name="T2" fmla="*/ 37 w 198"/>
                  <a:gd name="T3" fmla="*/ 222 h 231"/>
                  <a:gd name="T4" fmla="*/ 34 w 198"/>
                  <a:gd name="T5" fmla="*/ 221 h 231"/>
                  <a:gd name="T6" fmla="*/ 26 w 198"/>
                  <a:gd name="T7" fmla="*/ 217 h 231"/>
                  <a:gd name="T8" fmla="*/ 0 w 198"/>
                  <a:gd name="T9" fmla="*/ 199 h 231"/>
                  <a:gd name="T10" fmla="*/ 9 w 198"/>
                  <a:gd name="T11" fmla="*/ 193 h 231"/>
                  <a:gd name="T12" fmla="*/ 38 w 198"/>
                  <a:gd name="T13" fmla="*/ 195 h 231"/>
                  <a:gd name="T14" fmla="*/ 104 w 198"/>
                  <a:gd name="T15" fmla="*/ 172 h 231"/>
                  <a:gd name="T16" fmla="*/ 134 w 198"/>
                  <a:gd name="T17" fmla="*/ 136 h 231"/>
                  <a:gd name="T18" fmla="*/ 136 w 198"/>
                  <a:gd name="T19" fmla="*/ 132 h 231"/>
                  <a:gd name="T20" fmla="*/ 144 w 198"/>
                  <a:gd name="T21" fmla="*/ 119 h 231"/>
                  <a:gd name="T22" fmla="*/ 144 w 198"/>
                  <a:gd name="T23" fmla="*/ 99 h 231"/>
                  <a:gd name="T24" fmla="*/ 137 w 198"/>
                  <a:gd name="T25" fmla="*/ 93 h 231"/>
                  <a:gd name="T26" fmla="*/ 103 w 198"/>
                  <a:gd name="T27" fmla="*/ 44 h 231"/>
                  <a:gd name="T28" fmla="*/ 83 w 198"/>
                  <a:gd name="T29" fmla="*/ 17 h 231"/>
                  <a:gd name="T30" fmla="*/ 74 w 198"/>
                  <a:gd name="T31" fmla="*/ 4 h 231"/>
                  <a:gd name="T32" fmla="*/ 72 w 198"/>
                  <a:gd name="T33" fmla="*/ 1 h 231"/>
                  <a:gd name="T34" fmla="*/ 122 w 198"/>
                  <a:gd name="T35" fmla="*/ 10 h 231"/>
                  <a:gd name="T36" fmla="*/ 189 w 198"/>
                  <a:gd name="T37" fmla="*/ 95 h 231"/>
                  <a:gd name="T38" fmla="*/ 126 w 198"/>
                  <a:gd name="T39" fmla="*/ 218 h 231"/>
                  <a:gd name="T40" fmla="*/ 51 w 198"/>
                  <a:gd name="T41" fmla="*/ 226 h 231"/>
                  <a:gd name="T42" fmla="*/ 42 w 198"/>
                  <a:gd name="T43" fmla="*/ 2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8" h="231">
                    <a:moveTo>
                      <a:pt x="42" y="224"/>
                    </a:moveTo>
                    <a:cubicBezTo>
                      <a:pt x="41" y="223"/>
                      <a:pt x="39" y="223"/>
                      <a:pt x="37" y="222"/>
                    </a:cubicBezTo>
                    <a:cubicBezTo>
                      <a:pt x="37" y="221"/>
                      <a:pt x="36" y="221"/>
                      <a:pt x="34" y="221"/>
                    </a:cubicBezTo>
                    <a:cubicBezTo>
                      <a:pt x="31" y="221"/>
                      <a:pt x="29" y="219"/>
                      <a:pt x="26" y="217"/>
                    </a:cubicBezTo>
                    <a:cubicBezTo>
                      <a:pt x="17" y="212"/>
                      <a:pt x="8" y="207"/>
                      <a:pt x="0" y="199"/>
                    </a:cubicBezTo>
                    <a:cubicBezTo>
                      <a:pt x="1" y="195"/>
                      <a:pt x="4" y="192"/>
                      <a:pt x="9" y="193"/>
                    </a:cubicBezTo>
                    <a:cubicBezTo>
                      <a:pt x="18" y="195"/>
                      <a:pt x="28" y="195"/>
                      <a:pt x="38" y="195"/>
                    </a:cubicBezTo>
                    <a:cubicBezTo>
                      <a:pt x="63" y="195"/>
                      <a:pt x="85" y="188"/>
                      <a:pt x="104" y="172"/>
                    </a:cubicBezTo>
                    <a:cubicBezTo>
                      <a:pt x="116" y="162"/>
                      <a:pt x="126" y="150"/>
                      <a:pt x="134" y="136"/>
                    </a:cubicBezTo>
                    <a:cubicBezTo>
                      <a:pt x="135" y="135"/>
                      <a:pt x="135" y="133"/>
                      <a:pt x="136" y="132"/>
                    </a:cubicBezTo>
                    <a:cubicBezTo>
                      <a:pt x="138" y="127"/>
                      <a:pt x="140" y="123"/>
                      <a:pt x="144" y="119"/>
                    </a:cubicBezTo>
                    <a:cubicBezTo>
                      <a:pt x="150" y="115"/>
                      <a:pt x="149" y="104"/>
                      <a:pt x="144" y="99"/>
                    </a:cubicBezTo>
                    <a:cubicBezTo>
                      <a:pt x="142" y="97"/>
                      <a:pt x="139" y="95"/>
                      <a:pt x="137" y="93"/>
                    </a:cubicBezTo>
                    <a:cubicBezTo>
                      <a:pt x="127" y="76"/>
                      <a:pt x="116" y="59"/>
                      <a:pt x="103" y="44"/>
                    </a:cubicBezTo>
                    <a:cubicBezTo>
                      <a:pt x="96" y="35"/>
                      <a:pt x="90" y="26"/>
                      <a:pt x="83" y="17"/>
                    </a:cubicBezTo>
                    <a:cubicBezTo>
                      <a:pt x="80" y="13"/>
                      <a:pt x="77" y="8"/>
                      <a:pt x="74" y="4"/>
                    </a:cubicBezTo>
                    <a:cubicBezTo>
                      <a:pt x="73" y="3"/>
                      <a:pt x="72" y="2"/>
                      <a:pt x="72" y="1"/>
                    </a:cubicBezTo>
                    <a:cubicBezTo>
                      <a:pt x="90" y="0"/>
                      <a:pt x="106" y="3"/>
                      <a:pt x="122" y="10"/>
                    </a:cubicBezTo>
                    <a:cubicBezTo>
                      <a:pt x="159" y="27"/>
                      <a:pt x="181" y="55"/>
                      <a:pt x="189" y="95"/>
                    </a:cubicBezTo>
                    <a:cubicBezTo>
                      <a:pt x="198" y="144"/>
                      <a:pt x="173" y="195"/>
                      <a:pt x="126" y="218"/>
                    </a:cubicBezTo>
                    <a:cubicBezTo>
                      <a:pt x="102" y="229"/>
                      <a:pt x="77" y="231"/>
                      <a:pt x="51" y="226"/>
                    </a:cubicBezTo>
                    <a:cubicBezTo>
                      <a:pt x="48" y="226"/>
                      <a:pt x="45" y="225"/>
                      <a:pt x="42" y="224"/>
                    </a:cubicBezTo>
                    <a:close/>
                  </a:path>
                </a:pathLst>
              </a:custGeom>
              <a:solidFill>
                <a:srgbClr val="FD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" name="Freeform 73">
                <a:extLst>
                  <a:ext uri="{FF2B5EF4-FFF2-40B4-BE49-F238E27FC236}">
                    <a16:creationId xmlns:a16="http://schemas.microsoft.com/office/drawing/2014/main" id="{12B58C15-BBD8-AFCC-92D5-7510E9F60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1029"/>
                <a:ext cx="216" cy="223"/>
              </a:xfrm>
              <a:custGeom>
                <a:avLst/>
                <a:gdLst>
                  <a:gd name="T0" fmla="*/ 25 w 90"/>
                  <a:gd name="T1" fmla="*/ 1 h 93"/>
                  <a:gd name="T2" fmla="*/ 51 w 90"/>
                  <a:gd name="T3" fmla="*/ 36 h 93"/>
                  <a:gd name="T4" fmla="*/ 73 w 90"/>
                  <a:gd name="T5" fmla="*/ 65 h 93"/>
                  <a:gd name="T6" fmla="*/ 90 w 90"/>
                  <a:gd name="T7" fmla="*/ 92 h 93"/>
                  <a:gd name="T8" fmla="*/ 89 w 90"/>
                  <a:gd name="T9" fmla="*/ 93 h 93"/>
                  <a:gd name="T10" fmla="*/ 65 w 90"/>
                  <a:gd name="T11" fmla="*/ 81 h 93"/>
                  <a:gd name="T12" fmla="*/ 45 w 90"/>
                  <a:gd name="T13" fmla="*/ 63 h 93"/>
                  <a:gd name="T14" fmla="*/ 43 w 90"/>
                  <a:gd name="T15" fmla="*/ 60 h 93"/>
                  <a:gd name="T16" fmla="*/ 44 w 90"/>
                  <a:gd name="T17" fmla="*/ 49 h 93"/>
                  <a:gd name="T18" fmla="*/ 44 w 90"/>
                  <a:gd name="T19" fmla="*/ 45 h 93"/>
                  <a:gd name="T20" fmla="*/ 40 w 90"/>
                  <a:gd name="T21" fmla="*/ 34 h 93"/>
                  <a:gd name="T22" fmla="*/ 30 w 90"/>
                  <a:gd name="T23" fmla="*/ 25 h 93"/>
                  <a:gd name="T24" fmla="*/ 23 w 90"/>
                  <a:gd name="T25" fmla="*/ 21 h 93"/>
                  <a:gd name="T26" fmla="*/ 10 w 90"/>
                  <a:gd name="T27" fmla="*/ 18 h 93"/>
                  <a:gd name="T28" fmla="*/ 1 w 90"/>
                  <a:gd name="T29" fmla="*/ 18 h 93"/>
                  <a:gd name="T30" fmla="*/ 1 w 90"/>
                  <a:gd name="T31" fmla="*/ 4 h 93"/>
                  <a:gd name="T32" fmla="*/ 1 w 90"/>
                  <a:gd name="T33" fmla="*/ 4 h 93"/>
                  <a:gd name="T34" fmla="*/ 25 w 90"/>
                  <a:gd name="T35" fmla="*/ 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" h="93">
                    <a:moveTo>
                      <a:pt x="25" y="1"/>
                    </a:moveTo>
                    <a:cubicBezTo>
                      <a:pt x="34" y="12"/>
                      <a:pt x="43" y="24"/>
                      <a:pt x="51" y="36"/>
                    </a:cubicBezTo>
                    <a:cubicBezTo>
                      <a:pt x="59" y="45"/>
                      <a:pt x="66" y="55"/>
                      <a:pt x="73" y="65"/>
                    </a:cubicBezTo>
                    <a:cubicBezTo>
                      <a:pt x="79" y="74"/>
                      <a:pt x="86" y="82"/>
                      <a:pt x="90" y="92"/>
                    </a:cubicBezTo>
                    <a:cubicBezTo>
                      <a:pt x="90" y="93"/>
                      <a:pt x="89" y="93"/>
                      <a:pt x="89" y="93"/>
                    </a:cubicBezTo>
                    <a:cubicBezTo>
                      <a:pt x="80" y="90"/>
                      <a:pt x="71" y="89"/>
                      <a:pt x="65" y="81"/>
                    </a:cubicBezTo>
                    <a:cubicBezTo>
                      <a:pt x="59" y="75"/>
                      <a:pt x="53" y="68"/>
                      <a:pt x="45" y="63"/>
                    </a:cubicBezTo>
                    <a:cubicBezTo>
                      <a:pt x="44" y="62"/>
                      <a:pt x="43" y="61"/>
                      <a:pt x="43" y="60"/>
                    </a:cubicBezTo>
                    <a:cubicBezTo>
                      <a:pt x="43" y="56"/>
                      <a:pt x="41" y="52"/>
                      <a:pt x="44" y="49"/>
                    </a:cubicBezTo>
                    <a:cubicBezTo>
                      <a:pt x="45" y="48"/>
                      <a:pt x="45" y="46"/>
                      <a:pt x="44" y="45"/>
                    </a:cubicBezTo>
                    <a:cubicBezTo>
                      <a:pt x="42" y="41"/>
                      <a:pt x="42" y="38"/>
                      <a:pt x="40" y="34"/>
                    </a:cubicBezTo>
                    <a:cubicBezTo>
                      <a:pt x="39" y="29"/>
                      <a:pt x="35" y="26"/>
                      <a:pt x="30" y="25"/>
                    </a:cubicBezTo>
                    <a:cubicBezTo>
                      <a:pt x="27" y="24"/>
                      <a:pt x="25" y="23"/>
                      <a:pt x="23" y="21"/>
                    </a:cubicBezTo>
                    <a:cubicBezTo>
                      <a:pt x="19" y="18"/>
                      <a:pt x="15" y="17"/>
                      <a:pt x="10" y="18"/>
                    </a:cubicBezTo>
                    <a:cubicBezTo>
                      <a:pt x="7" y="19"/>
                      <a:pt x="4" y="19"/>
                      <a:pt x="1" y="18"/>
                    </a:cubicBezTo>
                    <a:cubicBezTo>
                      <a:pt x="0" y="13"/>
                      <a:pt x="1" y="9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9" y="3"/>
                      <a:pt x="17" y="0"/>
                      <a:pt x="25" y="1"/>
                    </a:cubicBezTo>
                    <a:close/>
                  </a:path>
                </a:pathLst>
              </a:custGeom>
              <a:solidFill>
                <a:srgbClr val="F49E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" name="Freeform 74">
                <a:extLst>
                  <a:ext uri="{FF2B5EF4-FFF2-40B4-BE49-F238E27FC236}">
                    <a16:creationId xmlns:a16="http://schemas.microsoft.com/office/drawing/2014/main" id="{B287FFAC-02E2-9134-B540-4A4FBE2BF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1652"/>
                <a:ext cx="572" cy="557"/>
              </a:xfrm>
              <a:custGeom>
                <a:avLst/>
                <a:gdLst>
                  <a:gd name="T0" fmla="*/ 176 w 239"/>
                  <a:gd name="T1" fmla="*/ 219 h 232"/>
                  <a:gd name="T2" fmla="*/ 162 w 239"/>
                  <a:gd name="T3" fmla="*/ 225 h 232"/>
                  <a:gd name="T4" fmla="*/ 120 w 239"/>
                  <a:gd name="T5" fmla="*/ 232 h 232"/>
                  <a:gd name="T6" fmla="*/ 21 w 239"/>
                  <a:gd name="T7" fmla="*/ 166 h 232"/>
                  <a:gd name="T8" fmla="*/ 36 w 239"/>
                  <a:gd name="T9" fmla="*/ 44 h 232"/>
                  <a:gd name="T10" fmla="*/ 56 w 239"/>
                  <a:gd name="T11" fmla="*/ 49 h 232"/>
                  <a:gd name="T12" fmla="*/ 60 w 239"/>
                  <a:gd name="T13" fmla="*/ 49 h 232"/>
                  <a:gd name="T14" fmla="*/ 59 w 239"/>
                  <a:gd name="T15" fmla="*/ 46 h 232"/>
                  <a:gd name="T16" fmla="*/ 54 w 239"/>
                  <a:gd name="T17" fmla="*/ 27 h 232"/>
                  <a:gd name="T18" fmla="*/ 108 w 239"/>
                  <a:gd name="T19" fmla="*/ 4 h 232"/>
                  <a:gd name="T20" fmla="*/ 215 w 239"/>
                  <a:gd name="T21" fmla="*/ 49 h 232"/>
                  <a:gd name="T22" fmla="*/ 237 w 239"/>
                  <a:gd name="T23" fmla="*/ 125 h 232"/>
                  <a:gd name="T24" fmla="*/ 196 w 239"/>
                  <a:gd name="T25" fmla="*/ 206 h 232"/>
                  <a:gd name="T26" fmla="*/ 183 w 239"/>
                  <a:gd name="T27" fmla="*/ 215 h 232"/>
                  <a:gd name="T28" fmla="*/ 176 w 239"/>
                  <a:gd name="T29" fmla="*/ 219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9" h="232">
                    <a:moveTo>
                      <a:pt x="176" y="219"/>
                    </a:moveTo>
                    <a:cubicBezTo>
                      <a:pt x="171" y="221"/>
                      <a:pt x="167" y="223"/>
                      <a:pt x="162" y="225"/>
                    </a:cubicBezTo>
                    <a:cubicBezTo>
                      <a:pt x="149" y="230"/>
                      <a:pt x="135" y="232"/>
                      <a:pt x="120" y="232"/>
                    </a:cubicBezTo>
                    <a:cubicBezTo>
                      <a:pt x="74" y="229"/>
                      <a:pt x="40" y="208"/>
                      <a:pt x="21" y="166"/>
                    </a:cubicBezTo>
                    <a:cubicBezTo>
                      <a:pt x="0" y="123"/>
                      <a:pt x="7" y="82"/>
                      <a:pt x="36" y="44"/>
                    </a:cubicBezTo>
                    <a:cubicBezTo>
                      <a:pt x="43" y="46"/>
                      <a:pt x="49" y="47"/>
                      <a:pt x="56" y="49"/>
                    </a:cubicBezTo>
                    <a:cubicBezTo>
                      <a:pt x="57" y="49"/>
                      <a:pt x="59" y="51"/>
                      <a:pt x="60" y="49"/>
                    </a:cubicBezTo>
                    <a:cubicBezTo>
                      <a:pt x="61" y="48"/>
                      <a:pt x="60" y="47"/>
                      <a:pt x="59" y="46"/>
                    </a:cubicBezTo>
                    <a:cubicBezTo>
                      <a:pt x="57" y="39"/>
                      <a:pt x="55" y="33"/>
                      <a:pt x="54" y="27"/>
                    </a:cubicBezTo>
                    <a:cubicBezTo>
                      <a:pt x="70" y="15"/>
                      <a:pt x="88" y="7"/>
                      <a:pt x="108" y="4"/>
                    </a:cubicBezTo>
                    <a:cubicBezTo>
                      <a:pt x="152" y="0"/>
                      <a:pt x="188" y="15"/>
                      <a:pt x="215" y="49"/>
                    </a:cubicBezTo>
                    <a:cubicBezTo>
                      <a:pt x="232" y="72"/>
                      <a:pt x="239" y="97"/>
                      <a:pt x="237" y="125"/>
                    </a:cubicBezTo>
                    <a:cubicBezTo>
                      <a:pt x="235" y="158"/>
                      <a:pt x="221" y="185"/>
                      <a:pt x="196" y="206"/>
                    </a:cubicBezTo>
                    <a:cubicBezTo>
                      <a:pt x="191" y="209"/>
                      <a:pt x="187" y="212"/>
                      <a:pt x="183" y="215"/>
                    </a:cubicBezTo>
                    <a:cubicBezTo>
                      <a:pt x="180" y="217"/>
                      <a:pt x="178" y="218"/>
                      <a:pt x="176" y="219"/>
                    </a:cubicBezTo>
                    <a:close/>
                  </a:path>
                </a:pathLst>
              </a:custGeom>
              <a:solidFill>
                <a:srgbClr val="FD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" name="Freeform 75">
                <a:extLst>
                  <a:ext uri="{FF2B5EF4-FFF2-40B4-BE49-F238E27FC236}">
                    <a16:creationId xmlns:a16="http://schemas.microsoft.com/office/drawing/2014/main" id="{CE0A9622-4E37-85C2-4052-554D96EDC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1044"/>
                <a:ext cx="232" cy="460"/>
              </a:xfrm>
              <a:custGeom>
                <a:avLst/>
                <a:gdLst>
                  <a:gd name="T0" fmla="*/ 79 w 97"/>
                  <a:gd name="T1" fmla="*/ 0 h 192"/>
                  <a:gd name="T2" fmla="*/ 79 w 97"/>
                  <a:gd name="T3" fmla="*/ 16 h 192"/>
                  <a:gd name="T4" fmla="*/ 83 w 97"/>
                  <a:gd name="T5" fmla="*/ 18 h 192"/>
                  <a:gd name="T6" fmla="*/ 85 w 97"/>
                  <a:gd name="T7" fmla="*/ 37 h 192"/>
                  <a:gd name="T8" fmla="*/ 82 w 97"/>
                  <a:gd name="T9" fmla="*/ 50 h 192"/>
                  <a:gd name="T10" fmla="*/ 77 w 97"/>
                  <a:gd name="T11" fmla="*/ 61 h 192"/>
                  <a:gd name="T12" fmla="*/ 74 w 97"/>
                  <a:gd name="T13" fmla="*/ 69 h 192"/>
                  <a:gd name="T14" fmla="*/ 79 w 97"/>
                  <a:gd name="T15" fmla="*/ 80 h 192"/>
                  <a:gd name="T16" fmla="*/ 81 w 97"/>
                  <a:gd name="T17" fmla="*/ 90 h 192"/>
                  <a:gd name="T18" fmla="*/ 71 w 97"/>
                  <a:gd name="T19" fmla="*/ 81 h 192"/>
                  <a:gd name="T20" fmla="*/ 54 w 97"/>
                  <a:gd name="T21" fmla="*/ 79 h 192"/>
                  <a:gd name="T22" fmla="*/ 47 w 97"/>
                  <a:gd name="T23" fmla="*/ 88 h 192"/>
                  <a:gd name="T24" fmla="*/ 41 w 97"/>
                  <a:gd name="T25" fmla="*/ 94 h 192"/>
                  <a:gd name="T26" fmla="*/ 46 w 97"/>
                  <a:gd name="T27" fmla="*/ 99 h 192"/>
                  <a:gd name="T28" fmla="*/ 42 w 97"/>
                  <a:gd name="T29" fmla="*/ 110 h 192"/>
                  <a:gd name="T30" fmla="*/ 33 w 97"/>
                  <a:gd name="T31" fmla="*/ 106 h 192"/>
                  <a:gd name="T32" fmla="*/ 38 w 97"/>
                  <a:gd name="T33" fmla="*/ 117 h 192"/>
                  <a:gd name="T34" fmla="*/ 56 w 97"/>
                  <a:gd name="T35" fmla="*/ 129 h 192"/>
                  <a:gd name="T36" fmla="*/ 59 w 97"/>
                  <a:gd name="T37" fmla="*/ 136 h 192"/>
                  <a:gd name="T38" fmla="*/ 93 w 97"/>
                  <a:gd name="T39" fmla="*/ 132 h 192"/>
                  <a:gd name="T40" fmla="*/ 82 w 97"/>
                  <a:gd name="T41" fmla="*/ 138 h 192"/>
                  <a:gd name="T42" fmla="*/ 70 w 97"/>
                  <a:gd name="T43" fmla="*/ 151 h 192"/>
                  <a:gd name="T44" fmla="*/ 64 w 97"/>
                  <a:gd name="T45" fmla="*/ 160 h 192"/>
                  <a:gd name="T46" fmla="*/ 66 w 97"/>
                  <a:gd name="T47" fmla="*/ 173 h 192"/>
                  <a:gd name="T48" fmla="*/ 74 w 97"/>
                  <a:gd name="T49" fmla="*/ 180 h 192"/>
                  <a:gd name="T50" fmla="*/ 90 w 97"/>
                  <a:gd name="T51" fmla="*/ 181 h 192"/>
                  <a:gd name="T52" fmla="*/ 91 w 97"/>
                  <a:gd name="T53" fmla="*/ 187 h 192"/>
                  <a:gd name="T54" fmla="*/ 76 w 97"/>
                  <a:gd name="T55" fmla="*/ 189 h 192"/>
                  <a:gd name="T56" fmla="*/ 39 w 97"/>
                  <a:gd name="T57" fmla="*/ 190 h 192"/>
                  <a:gd name="T58" fmla="*/ 0 w 97"/>
                  <a:gd name="T59" fmla="*/ 123 h 192"/>
                  <a:gd name="T60" fmla="*/ 0 w 97"/>
                  <a:gd name="T61" fmla="*/ 95 h 192"/>
                  <a:gd name="T62" fmla="*/ 36 w 97"/>
                  <a:gd name="T63" fmla="*/ 25 h 192"/>
                  <a:gd name="T64" fmla="*/ 58 w 97"/>
                  <a:gd name="T65" fmla="*/ 27 h 192"/>
                  <a:gd name="T66" fmla="*/ 75 w 97"/>
                  <a:gd name="T67" fmla="*/ 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7" h="192">
                    <a:moveTo>
                      <a:pt x="75" y="2"/>
                    </a:moveTo>
                    <a:cubicBezTo>
                      <a:pt x="76" y="1"/>
                      <a:pt x="78" y="1"/>
                      <a:pt x="79" y="0"/>
                    </a:cubicBezTo>
                    <a:cubicBezTo>
                      <a:pt x="82" y="0"/>
                      <a:pt x="81" y="1"/>
                      <a:pt x="81" y="3"/>
                    </a:cubicBezTo>
                    <a:cubicBezTo>
                      <a:pt x="81" y="7"/>
                      <a:pt x="81" y="12"/>
                      <a:pt x="79" y="16"/>
                    </a:cubicBezTo>
                    <a:cubicBezTo>
                      <a:pt x="78" y="17"/>
                      <a:pt x="77" y="19"/>
                      <a:pt x="77" y="21"/>
                    </a:cubicBezTo>
                    <a:cubicBezTo>
                      <a:pt x="79" y="20"/>
                      <a:pt x="80" y="17"/>
                      <a:pt x="83" y="18"/>
                    </a:cubicBezTo>
                    <a:cubicBezTo>
                      <a:pt x="85" y="22"/>
                      <a:pt x="88" y="26"/>
                      <a:pt x="86" y="31"/>
                    </a:cubicBezTo>
                    <a:cubicBezTo>
                      <a:pt x="85" y="33"/>
                      <a:pt x="84" y="35"/>
                      <a:pt x="85" y="37"/>
                    </a:cubicBezTo>
                    <a:cubicBezTo>
                      <a:pt x="83" y="40"/>
                      <a:pt x="84" y="44"/>
                      <a:pt x="82" y="46"/>
                    </a:cubicBezTo>
                    <a:cubicBezTo>
                      <a:pt x="81" y="47"/>
                      <a:pt x="81" y="49"/>
                      <a:pt x="82" y="50"/>
                    </a:cubicBezTo>
                    <a:cubicBezTo>
                      <a:pt x="86" y="52"/>
                      <a:pt x="85" y="54"/>
                      <a:pt x="84" y="57"/>
                    </a:cubicBezTo>
                    <a:cubicBezTo>
                      <a:pt x="82" y="60"/>
                      <a:pt x="81" y="62"/>
                      <a:pt x="77" y="61"/>
                    </a:cubicBezTo>
                    <a:cubicBezTo>
                      <a:pt x="75" y="61"/>
                      <a:pt x="74" y="62"/>
                      <a:pt x="73" y="64"/>
                    </a:cubicBezTo>
                    <a:cubicBezTo>
                      <a:pt x="72" y="66"/>
                      <a:pt x="73" y="67"/>
                      <a:pt x="74" y="69"/>
                    </a:cubicBezTo>
                    <a:cubicBezTo>
                      <a:pt x="75" y="70"/>
                      <a:pt x="76" y="71"/>
                      <a:pt x="75" y="72"/>
                    </a:cubicBezTo>
                    <a:cubicBezTo>
                      <a:pt x="74" y="76"/>
                      <a:pt x="76" y="78"/>
                      <a:pt x="79" y="80"/>
                    </a:cubicBezTo>
                    <a:cubicBezTo>
                      <a:pt x="82" y="82"/>
                      <a:pt x="85" y="86"/>
                      <a:pt x="87" y="90"/>
                    </a:cubicBezTo>
                    <a:cubicBezTo>
                      <a:pt x="85" y="91"/>
                      <a:pt x="83" y="90"/>
                      <a:pt x="81" y="90"/>
                    </a:cubicBezTo>
                    <a:cubicBezTo>
                      <a:pt x="79" y="90"/>
                      <a:pt x="78" y="89"/>
                      <a:pt x="78" y="87"/>
                    </a:cubicBezTo>
                    <a:cubicBezTo>
                      <a:pt x="78" y="83"/>
                      <a:pt x="75" y="82"/>
                      <a:pt x="71" y="81"/>
                    </a:cubicBezTo>
                    <a:cubicBezTo>
                      <a:pt x="69" y="81"/>
                      <a:pt x="67" y="80"/>
                      <a:pt x="64" y="79"/>
                    </a:cubicBezTo>
                    <a:cubicBezTo>
                      <a:pt x="62" y="76"/>
                      <a:pt x="57" y="76"/>
                      <a:pt x="54" y="79"/>
                    </a:cubicBezTo>
                    <a:cubicBezTo>
                      <a:pt x="51" y="81"/>
                      <a:pt x="47" y="82"/>
                      <a:pt x="49" y="86"/>
                    </a:cubicBezTo>
                    <a:cubicBezTo>
                      <a:pt x="49" y="87"/>
                      <a:pt x="48" y="88"/>
                      <a:pt x="47" y="88"/>
                    </a:cubicBezTo>
                    <a:cubicBezTo>
                      <a:pt x="47" y="88"/>
                      <a:pt x="46" y="88"/>
                      <a:pt x="45" y="88"/>
                    </a:cubicBezTo>
                    <a:cubicBezTo>
                      <a:pt x="43" y="89"/>
                      <a:pt x="41" y="91"/>
                      <a:pt x="41" y="94"/>
                    </a:cubicBezTo>
                    <a:cubicBezTo>
                      <a:pt x="40" y="97"/>
                      <a:pt x="42" y="98"/>
                      <a:pt x="45" y="99"/>
                    </a:cubicBezTo>
                    <a:cubicBezTo>
                      <a:pt x="45" y="99"/>
                      <a:pt x="46" y="99"/>
                      <a:pt x="46" y="99"/>
                    </a:cubicBezTo>
                    <a:cubicBezTo>
                      <a:pt x="51" y="101"/>
                      <a:pt x="51" y="101"/>
                      <a:pt x="50" y="105"/>
                    </a:cubicBezTo>
                    <a:cubicBezTo>
                      <a:pt x="49" y="108"/>
                      <a:pt x="45" y="111"/>
                      <a:pt x="42" y="110"/>
                    </a:cubicBezTo>
                    <a:cubicBezTo>
                      <a:pt x="40" y="110"/>
                      <a:pt x="39" y="109"/>
                      <a:pt x="37" y="107"/>
                    </a:cubicBezTo>
                    <a:cubicBezTo>
                      <a:pt x="36" y="106"/>
                      <a:pt x="35" y="105"/>
                      <a:pt x="33" y="106"/>
                    </a:cubicBezTo>
                    <a:cubicBezTo>
                      <a:pt x="31" y="108"/>
                      <a:pt x="31" y="110"/>
                      <a:pt x="33" y="111"/>
                    </a:cubicBezTo>
                    <a:cubicBezTo>
                      <a:pt x="36" y="113"/>
                      <a:pt x="37" y="114"/>
                      <a:pt x="38" y="117"/>
                    </a:cubicBezTo>
                    <a:cubicBezTo>
                      <a:pt x="38" y="121"/>
                      <a:pt x="42" y="123"/>
                      <a:pt x="46" y="122"/>
                    </a:cubicBezTo>
                    <a:cubicBezTo>
                      <a:pt x="52" y="122"/>
                      <a:pt x="53" y="127"/>
                      <a:pt x="56" y="129"/>
                    </a:cubicBezTo>
                    <a:cubicBezTo>
                      <a:pt x="57" y="130"/>
                      <a:pt x="57" y="131"/>
                      <a:pt x="57" y="131"/>
                    </a:cubicBezTo>
                    <a:cubicBezTo>
                      <a:pt x="55" y="134"/>
                      <a:pt x="57" y="135"/>
                      <a:pt x="59" y="136"/>
                    </a:cubicBezTo>
                    <a:cubicBezTo>
                      <a:pt x="63" y="138"/>
                      <a:pt x="67" y="138"/>
                      <a:pt x="71" y="136"/>
                    </a:cubicBezTo>
                    <a:cubicBezTo>
                      <a:pt x="78" y="134"/>
                      <a:pt x="85" y="132"/>
                      <a:pt x="93" y="132"/>
                    </a:cubicBezTo>
                    <a:cubicBezTo>
                      <a:pt x="95" y="134"/>
                      <a:pt x="93" y="134"/>
                      <a:pt x="91" y="135"/>
                    </a:cubicBezTo>
                    <a:cubicBezTo>
                      <a:pt x="88" y="136"/>
                      <a:pt x="85" y="137"/>
                      <a:pt x="82" y="138"/>
                    </a:cubicBezTo>
                    <a:cubicBezTo>
                      <a:pt x="79" y="140"/>
                      <a:pt x="77" y="143"/>
                      <a:pt x="73" y="144"/>
                    </a:cubicBezTo>
                    <a:cubicBezTo>
                      <a:pt x="70" y="144"/>
                      <a:pt x="70" y="148"/>
                      <a:pt x="70" y="151"/>
                    </a:cubicBezTo>
                    <a:cubicBezTo>
                      <a:pt x="70" y="154"/>
                      <a:pt x="70" y="157"/>
                      <a:pt x="65" y="158"/>
                    </a:cubicBezTo>
                    <a:cubicBezTo>
                      <a:pt x="64" y="158"/>
                      <a:pt x="64" y="159"/>
                      <a:pt x="64" y="160"/>
                    </a:cubicBezTo>
                    <a:cubicBezTo>
                      <a:pt x="63" y="163"/>
                      <a:pt x="64" y="166"/>
                      <a:pt x="65" y="168"/>
                    </a:cubicBezTo>
                    <a:cubicBezTo>
                      <a:pt x="66" y="170"/>
                      <a:pt x="67" y="171"/>
                      <a:pt x="66" y="173"/>
                    </a:cubicBezTo>
                    <a:cubicBezTo>
                      <a:pt x="65" y="175"/>
                      <a:pt x="65" y="176"/>
                      <a:pt x="67" y="178"/>
                    </a:cubicBezTo>
                    <a:cubicBezTo>
                      <a:pt x="69" y="180"/>
                      <a:pt x="71" y="181"/>
                      <a:pt x="74" y="180"/>
                    </a:cubicBezTo>
                    <a:cubicBezTo>
                      <a:pt x="76" y="179"/>
                      <a:pt x="77" y="180"/>
                      <a:pt x="79" y="181"/>
                    </a:cubicBezTo>
                    <a:cubicBezTo>
                      <a:pt x="83" y="184"/>
                      <a:pt x="87" y="183"/>
                      <a:pt x="90" y="181"/>
                    </a:cubicBezTo>
                    <a:cubicBezTo>
                      <a:pt x="92" y="180"/>
                      <a:pt x="95" y="179"/>
                      <a:pt x="97" y="181"/>
                    </a:cubicBezTo>
                    <a:cubicBezTo>
                      <a:pt x="94" y="182"/>
                      <a:pt x="93" y="184"/>
                      <a:pt x="91" y="187"/>
                    </a:cubicBezTo>
                    <a:cubicBezTo>
                      <a:pt x="91" y="187"/>
                      <a:pt x="91" y="187"/>
                      <a:pt x="90" y="188"/>
                    </a:cubicBezTo>
                    <a:cubicBezTo>
                      <a:pt x="85" y="188"/>
                      <a:pt x="80" y="188"/>
                      <a:pt x="76" y="189"/>
                    </a:cubicBezTo>
                    <a:cubicBezTo>
                      <a:pt x="65" y="190"/>
                      <a:pt x="55" y="189"/>
                      <a:pt x="46" y="187"/>
                    </a:cubicBezTo>
                    <a:cubicBezTo>
                      <a:pt x="43" y="187"/>
                      <a:pt x="40" y="187"/>
                      <a:pt x="39" y="190"/>
                    </a:cubicBezTo>
                    <a:cubicBezTo>
                      <a:pt x="38" y="191"/>
                      <a:pt x="37" y="192"/>
                      <a:pt x="36" y="192"/>
                    </a:cubicBezTo>
                    <a:cubicBezTo>
                      <a:pt x="16" y="173"/>
                      <a:pt x="4" y="150"/>
                      <a:pt x="0" y="123"/>
                    </a:cubicBezTo>
                    <a:cubicBezTo>
                      <a:pt x="8" y="118"/>
                      <a:pt x="16" y="114"/>
                      <a:pt x="24" y="109"/>
                    </a:cubicBezTo>
                    <a:cubicBezTo>
                      <a:pt x="16" y="104"/>
                      <a:pt x="8" y="99"/>
                      <a:pt x="0" y="95"/>
                    </a:cubicBezTo>
                    <a:cubicBezTo>
                      <a:pt x="3" y="72"/>
                      <a:pt x="12" y="52"/>
                      <a:pt x="27" y="34"/>
                    </a:cubicBezTo>
                    <a:cubicBezTo>
                      <a:pt x="30" y="31"/>
                      <a:pt x="33" y="28"/>
                      <a:pt x="36" y="25"/>
                    </a:cubicBezTo>
                    <a:cubicBezTo>
                      <a:pt x="38" y="24"/>
                      <a:pt x="39" y="25"/>
                      <a:pt x="41" y="26"/>
                    </a:cubicBezTo>
                    <a:cubicBezTo>
                      <a:pt x="46" y="27"/>
                      <a:pt x="52" y="29"/>
                      <a:pt x="58" y="27"/>
                    </a:cubicBezTo>
                    <a:cubicBezTo>
                      <a:pt x="67" y="24"/>
                      <a:pt x="76" y="15"/>
                      <a:pt x="74" y="4"/>
                    </a:cubicBezTo>
                    <a:cubicBezTo>
                      <a:pt x="74" y="3"/>
                      <a:pt x="74" y="2"/>
                      <a:pt x="75" y="2"/>
                    </a:cubicBezTo>
                    <a:close/>
                  </a:path>
                </a:pathLst>
              </a:custGeom>
              <a:solidFill>
                <a:srgbClr val="F8B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" name="Freeform 76">
                <a:extLst>
                  <a:ext uri="{FF2B5EF4-FFF2-40B4-BE49-F238E27FC236}">
                    <a16:creationId xmlns:a16="http://schemas.microsoft.com/office/drawing/2014/main" id="{1B8F2D2A-2BB8-13C5-768B-82FA6A15D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1029"/>
                <a:ext cx="452" cy="549"/>
              </a:xfrm>
              <a:custGeom>
                <a:avLst/>
                <a:gdLst>
                  <a:gd name="T0" fmla="*/ 76 w 189"/>
                  <a:gd name="T1" fmla="*/ 229 h 229"/>
                  <a:gd name="T2" fmla="*/ 43 w 189"/>
                  <a:gd name="T3" fmla="*/ 224 h 229"/>
                  <a:gd name="T4" fmla="*/ 0 w 189"/>
                  <a:gd name="T5" fmla="*/ 200 h 229"/>
                  <a:gd name="T6" fmla="*/ 9 w 189"/>
                  <a:gd name="T7" fmla="*/ 193 h 229"/>
                  <a:gd name="T8" fmla="*/ 40 w 189"/>
                  <a:gd name="T9" fmla="*/ 195 h 229"/>
                  <a:gd name="T10" fmla="*/ 97 w 189"/>
                  <a:gd name="T11" fmla="*/ 177 h 229"/>
                  <a:gd name="T12" fmla="*/ 134 w 189"/>
                  <a:gd name="T13" fmla="*/ 134 h 229"/>
                  <a:gd name="T14" fmla="*/ 135 w 189"/>
                  <a:gd name="T15" fmla="*/ 133 h 229"/>
                  <a:gd name="T16" fmla="*/ 138 w 189"/>
                  <a:gd name="T17" fmla="*/ 127 h 229"/>
                  <a:gd name="T18" fmla="*/ 141 w 189"/>
                  <a:gd name="T19" fmla="*/ 121 h 229"/>
                  <a:gd name="T20" fmla="*/ 140 w 189"/>
                  <a:gd name="T21" fmla="*/ 96 h 229"/>
                  <a:gd name="T22" fmla="*/ 136 w 189"/>
                  <a:gd name="T23" fmla="*/ 93 h 229"/>
                  <a:gd name="T24" fmla="*/ 119 w 189"/>
                  <a:gd name="T25" fmla="*/ 65 h 229"/>
                  <a:gd name="T26" fmla="*/ 84 w 189"/>
                  <a:gd name="T27" fmla="*/ 18 h 229"/>
                  <a:gd name="T28" fmla="*/ 74 w 189"/>
                  <a:gd name="T29" fmla="*/ 4 h 229"/>
                  <a:gd name="T30" fmla="*/ 72 w 189"/>
                  <a:gd name="T31" fmla="*/ 1 h 229"/>
                  <a:gd name="T32" fmla="*/ 121 w 189"/>
                  <a:gd name="T33" fmla="*/ 10 h 229"/>
                  <a:gd name="T34" fmla="*/ 189 w 189"/>
                  <a:gd name="T35" fmla="*/ 99 h 229"/>
                  <a:gd name="T36" fmla="*/ 186 w 189"/>
                  <a:gd name="T37" fmla="*/ 103 h 229"/>
                  <a:gd name="T38" fmla="*/ 165 w 189"/>
                  <a:gd name="T39" fmla="*/ 115 h 229"/>
                  <a:gd name="T40" fmla="*/ 181 w 189"/>
                  <a:gd name="T41" fmla="*/ 124 h 229"/>
                  <a:gd name="T42" fmla="*/ 182 w 189"/>
                  <a:gd name="T43" fmla="*/ 125 h 229"/>
                  <a:gd name="T44" fmla="*/ 189 w 189"/>
                  <a:gd name="T45" fmla="*/ 129 h 229"/>
                  <a:gd name="T46" fmla="*/ 179 w 189"/>
                  <a:gd name="T47" fmla="*/ 164 h 229"/>
                  <a:gd name="T48" fmla="*/ 110 w 189"/>
                  <a:gd name="T49" fmla="*/ 224 h 229"/>
                  <a:gd name="T50" fmla="*/ 76 w 189"/>
                  <a:gd name="T51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9" h="229">
                    <a:moveTo>
                      <a:pt x="76" y="229"/>
                    </a:moveTo>
                    <a:cubicBezTo>
                      <a:pt x="65" y="229"/>
                      <a:pt x="54" y="227"/>
                      <a:pt x="43" y="224"/>
                    </a:cubicBezTo>
                    <a:cubicBezTo>
                      <a:pt x="27" y="219"/>
                      <a:pt x="13" y="211"/>
                      <a:pt x="0" y="200"/>
                    </a:cubicBezTo>
                    <a:cubicBezTo>
                      <a:pt x="0" y="195"/>
                      <a:pt x="3" y="192"/>
                      <a:pt x="9" y="193"/>
                    </a:cubicBezTo>
                    <a:cubicBezTo>
                      <a:pt x="19" y="195"/>
                      <a:pt x="30" y="196"/>
                      <a:pt x="40" y="195"/>
                    </a:cubicBezTo>
                    <a:cubicBezTo>
                      <a:pt x="61" y="194"/>
                      <a:pt x="80" y="189"/>
                      <a:pt x="97" y="177"/>
                    </a:cubicBezTo>
                    <a:cubicBezTo>
                      <a:pt x="113" y="166"/>
                      <a:pt x="125" y="151"/>
                      <a:pt x="134" y="134"/>
                    </a:cubicBezTo>
                    <a:cubicBezTo>
                      <a:pt x="134" y="134"/>
                      <a:pt x="135" y="133"/>
                      <a:pt x="135" y="133"/>
                    </a:cubicBezTo>
                    <a:cubicBezTo>
                      <a:pt x="136" y="131"/>
                      <a:pt x="137" y="129"/>
                      <a:pt x="138" y="127"/>
                    </a:cubicBezTo>
                    <a:cubicBezTo>
                      <a:pt x="139" y="125"/>
                      <a:pt x="139" y="123"/>
                      <a:pt x="141" y="121"/>
                    </a:cubicBezTo>
                    <a:cubicBezTo>
                      <a:pt x="149" y="117"/>
                      <a:pt x="152" y="104"/>
                      <a:pt x="140" y="96"/>
                    </a:cubicBezTo>
                    <a:cubicBezTo>
                      <a:pt x="139" y="95"/>
                      <a:pt x="137" y="94"/>
                      <a:pt x="136" y="93"/>
                    </a:cubicBezTo>
                    <a:cubicBezTo>
                      <a:pt x="132" y="83"/>
                      <a:pt x="125" y="74"/>
                      <a:pt x="119" y="65"/>
                    </a:cubicBezTo>
                    <a:cubicBezTo>
                      <a:pt x="108" y="49"/>
                      <a:pt x="95" y="34"/>
                      <a:pt x="84" y="18"/>
                    </a:cubicBezTo>
                    <a:cubicBezTo>
                      <a:pt x="80" y="14"/>
                      <a:pt x="77" y="9"/>
                      <a:pt x="74" y="4"/>
                    </a:cubicBezTo>
                    <a:cubicBezTo>
                      <a:pt x="73" y="3"/>
                      <a:pt x="72" y="2"/>
                      <a:pt x="72" y="1"/>
                    </a:cubicBezTo>
                    <a:cubicBezTo>
                      <a:pt x="89" y="0"/>
                      <a:pt x="105" y="3"/>
                      <a:pt x="121" y="10"/>
                    </a:cubicBezTo>
                    <a:cubicBezTo>
                      <a:pt x="160" y="27"/>
                      <a:pt x="182" y="57"/>
                      <a:pt x="189" y="99"/>
                    </a:cubicBezTo>
                    <a:cubicBezTo>
                      <a:pt x="189" y="101"/>
                      <a:pt x="188" y="102"/>
                      <a:pt x="186" y="103"/>
                    </a:cubicBezTo>
                    <a:cubicBezTo>
                      <a:pt x="180" y="106"/>
                      <a:pt x="173" y="110"/>
                      <a:pt x="165" y="115"/>
                    </a:cubicBezTo>
                    <a:cubicBezTo>
                      <a:pt x="170" y="118"/>
                      <a:pt x="175" y="121"/>
                      <a:pt x="181" y="124"/>
                    </a:cubicBezTo>
                    <a:cubicBezTo>
                      <a:pt x="181" y="124"/>
                      <a:pt x="182" y="124"/>
                      <a:pt x="182" y="125"/>
                    </a:cubicBezTo>
                    <a:cubicBezTo>
                      <a:pt x="185" y="125"/>
                      <a:pt x="188" y="126"/>
                      <a:pt x="189" y="129"/>
                    </a:cubicBezTo>
                    <a:cubicBezTo>
                      <a:pt x="188" y="142"/>
                      <a:pt x="184" y="153"/>
                      <a:pt x="179" y="164"/>
                    </a:cubicBezTo>
                    <a:cubicBezTo>
                      <a:pt x="165" y="193"/>
                      <a:pt x="142" y="213"/>
                      <a:pt x="110" y="224"/>
                    </a:cubicBezTo>
                    <a:cubicBezTo>
                      <a:pt x="99" y="227"/>
                      <a:pt x="88" y="229"/>
                      <a:pt x="76" y="229"/>
                    </a:cubicBezTo>
                    <a:close/>
                  </a:path>
                </a:pathLst>
              </a:custGeom>
              <a:solidFill>
                <a:srgbClr val="FD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" name="Freeform 77">
                <a:extLst>
                  <a:ext uri="{FF2B5EF4-FFF2-40B4-BE49-F238E27FC236}">
                    <a16:creationId xmlns:a16="http://schemas.microsoft.com/office/drawing/2014/main" id="{75224388-2B18-0F16-D174-839D11973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1295"/>
                <a:ext cx="38" cy="48"/>
              </a:xfrm>
              <a:custGeom>
                <a:avLst/>
                <a:gdLst>
                  <a:gd name="T0" fmla="*/ 7 w 16"/>
                  <a:gd name="T1" fmla="*/ 18 h 20"/>
                  <a:gd name="T2" fmla="*/ 0 w 16"/>
                  <a:gd name="T3" fmla="*/ 14 h 20"/>
                  <a:gd name="T4" fmla="*/ 14 w 16"/>
                  <a:gd name="T5" fmla="*/ 0 h 20"/>
                  <a:gd name="T6" fmla="*/ 16 w 16"/>
                  <a:gd name="T7" fmla="*/ 18 h 20"/>
                  <a:gd name="T8" fmla="*/ 8 w 16"/>
                  <a:gd name="T9" fmla="*/ 18 h 20"/>
                  <a:gd name="T10" fmla="*/ 7 w 16"/>
                  <a:gd name="T11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0">
                    <a:moveTo>
                      <a:pt x="7" y="18"/>
                    </a:moveTo>
                    <a:cubicBezTo>
                      <a:pt x="5" y="16"/>
                      <a:pt x="2" y="16"/>
                      <a:pt x="0" y="14"/>
                    </a:cubicBezTo>
                    <a:cubicBezTo>
                      <a:pt x="4" y="8"/>
                      <a:pt x="9" y="4"/>
                      <a:pt x="14" y="0"/>
                    </a:cubicBezTo>
                    <a:cubicBezTo>
                      <a:pt x="14" y="6"/>
                      <a:pt x="11" y="13"/>
                      <a:pt x="16" y="18"/>
                    </a:cubicBezTo>
                    <a:cubicBezTo>
                      <a:pt x="13" y="20"/>
                      <a:pt x="11" y="15"/>
                      <a:pt x="8" y="18"/>
                    </a:cubicBezTo>
                    <a:cubicBezTo>
                      <a:pt x="8" y="18"/>
                      <a:pt x="7" y="18"/>
                      <a:pt x="7" y="18"/>
                    </a:cubicBezTo>
                    <a:close/>
                  </a:path>
                </a:pathLst>
              </a:custGeom>
              <a:solidFill>
                <a:srgbClr val="2594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" name="Freeform 78">
                <a:extLst>
                  <a:ext uri="{FF2B5EF4-FFF2-40B4-BE49-F238E27FC236}">
                    <a16:creationId xmlns:a16="http://schemas.microsoft.com/office/drawing/2014/main" id="{A582C197-43CB-47C3-BF61-9E02A0CFE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096"/>
                <a:ext cx="217" cy="408"/>
              </a:xfrm>
              <a:custGeom>
                <a:avLst/>
                <a:gdLst>
                  <a:gd name="T0" fmla="*/ 41 w 91"/>
                  <a:gd name="T1" fmla="*/ 170 h 170"/>
                  <a:gd name="T2" fmla="*/ 7 w 91"/>
                  <a:gd name="T3" fmla="*/ 106 h 170"/>
                  <a:gd name="T4" fmla="*/ 45 w 91"/>
                  <a:gd name="T5" fmla="*/ 0 h 170"/>
                  <a:gd name="T6" fmla="*/ 50 w 91"/>
                  <a:gd name="T7" fmla="*/ 7 h 170"/>
                  <a:gd name="T8" fmla="*/ 52 w 91"/>
                  <a:gd name="T9" fmla="*/ 11 h 170"/>
                  <a:gd name="T10" fmla="*/ 60 w 91"/>
                  <a:gd name="T11" fmla="*/ 18 h 170"/>
                  <a:gd name="T12" fmla="*/ 61 w 91"/>
                  <a:gd name="T13" fmla="*/ 26 h 170"/>
                  <a:gd name="T14" fmla="*/ 54 w 91"/>
                  <a:gd name="T15" fmla="*/ 30 h 170"/>
                  <a:gd name="T16" fmla="*/ 49 w 91"/>
                  <a:gd name="T17" fmla="*/ 36 h 170"/>
                  <a:gd name="T18" fmla="*/ 57 w 91"/>
                  <a:gd name="T19" fmla="*/ 52 h 170"/>
                  <a:gd name="T20" fmla="*/ 58 w 91"/>
                  <a:gd name="T21" fmla="*/ 56 h 170"/>
                  <a:gd name="T22" fmla="*/ 57 w 91"/>
                  <a:gd name="T23" fmla="*/ 57 h 170"/>
                  <a:gd name="T24" fmla="*/ 55 w 91"/>
                  <a:gd name="T25" fmla="*/ 57 h 170"/>
                  <a:gd name="T26" fmla="*/ 52 w 91"/>
                  <a:gd name="T27" fmla="*/ 61 h 170"/>
                  <a:gd name="T28" fmla="*/ 50 w 91"/>
                  <a:gd name="T29" fmla="*/ 65 h 170"/>
                  <a:gd name="T30" fmla="*/ 48 w 91"/>
                  <a:gd name="T31" fmla="*/ 68 h 170"/>
                  <a:gd name="T32" fmla="*/ 51 w 91"/>
                  <a:gd name="T33" fmla="*/ 77 h 170"/>
                  <a:gd name="T34" fmla="*/ 55 w 91"/>
                  <a:gd name="T35" fmla="*/ 81 h 170"/>
                  <a:gd name="T36" fmla="*/ 52 w 91"/>
                  <a:gd name="T37" fmla="*/ 87 h 170"/>
                  <a:gd name="T38" fmla="*/ 43 w 91"/>
                  <a:gd name="T39" fmla="*/ 86 h 170"/>
                  <a:gd name="T40" fmla="*/ 39 w 91"/>
                  <a:gd name="T41" fmla="*/ 84 h 170"/>
                  <a:gd name="T42" fmla="*/ 38 w 91"/>
                  <a:gd name="T43" fmla="*/ 88 h 170"/>
                  <a:gd name="T44" fmla="*/ 44 w 91"/>
                  <a:gd name="T45" fmla="*/ 96 h 170"/>
                  <a:gd name="T46" fmla="*/ 51 w 91"/>
                  <a:gd name="T47" fmla="*/ 101 h 170"/>
                  <a:gd name="T48" fmla="*/ 62 w 91"/>
                  <a:gd name="T49" fmla="*/ 107 h 170"/>
                  <a:gd name="T50" fmla="*/ 62 w 91"/>
                  <a:gd name="T51" fmla="*/ 108 h 170"/>
                  <a:gd name="T52" fmla="*/ 63 w 91"/>
                  <a:gd name="T53" fmla="*/ 113 h 170"/>
                  <a:gd name="T54" fmla="*/ 69 w 91"/>
                  <a:gd name="T55" fmla="*/ 115 h 170"/>
                  <a:gd name="T56" fmla="*/ 82 w 91"/>
                  <a:gd name="T57" fmla="*/ 113 h 170"/>
                  <a:gd name="T58" fmla="*/ 86 w 91"/>
                  <a:gd name="T59" fmla="*/ 112 h 170"/>
                  <a:gd name="T60" fmla="*/ 86 w 91"/>
                  <a:gd name="T61" fmla="*/ 115 h 170"/>
                  <a:gd name="T62" fmla="*/ 79 w 91"/>
                  <a:gd name="T63" fmla="*/ 121 h 170"/>
                  <a:gd name="T64" fmla="*/ 76 w 91"/>
                  <a:gd name="T65" fmla="*/ 128 h 170"/>
                  <a:gd name="T66" fmla="*/ 71 w 91"/>
                  <a:gd name="T67" fmla="*/ 136 h 170"/>
                  <a:gd name="T68" fmla="*/ 70 w 91"/>
                  <a:gd name="T69" fmla="*/ 142 h 170"/>
                  <a:gd name="T70" fmla="*/ 71 w 91"/>
                  <a:gd name="T71" fmla="*/ 153 h 170"/>
                  <a:gd name="T72" fmla="*/ 75 w 91"/>
                  <a:gd name="T73" fmla="*/ 158 h 170"/>
                  <a:gd name="T74" fmla="*/ 86 w 91"/>
                  <a:gd name="T75" fmla="*/ 162 h 170"/>
                  <a:gd name="T76" fmla="*/ 90 w 91"/>
                  <a:gd name="T77" fmla="*/ 166 h 170"/>
                  <a:gd name="T78" fmla="*/ 88 w 91"/>
                  <a:gd name="T79" fmla="*/ 167 h 170"/>
                  <a:gd name="T80" fmla="*/ 66 w 91"/>
                  <a:gd name="T81" fmla="*/ 167 h 170"/>
                  <a:gd name="T82" fmla="*/ 50 w 91"/>
                  <a:gd name="T83" fmla="*/ 165 h 170"/>
                  <a:gd name="T84" fmla="*/ 45 w 91"/>
                  <a:gd name="T85" fmla="*/ 167 h 170"/>
                  <a:gd name="T86" fmla="*/ 41 w 91"/>
                  <a:gd name="T87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1" h="170">
                    <a:moveTo>
                      <a:pt x="41" y="170"/>
                    </a:moveTo>
                    <a:cubicBezTo>
                      <a:pt x="22" y="153"/>
                      <a:pt x="11" y="131"/>
                      <a:pt x="7" y="106"/>
                    </a:cubicBezTo>
                    <a:cubicBezTo>
                      <a:pt x="0" y="64"/>
                      <a:pt x="13" y="29"/>
                      <a:pt x="45" y="0"/>
                    </a:cubicBezTo>
                    <a:cubicBezTo>
                      <a:pt x="50" y="1"/>
                      <a:pt x="50" y="2"/>
                      <a:pt x="50" y="7"/>
                    </a:cubicBezTo>
                    <a:cubicBezTo>
                      <a:pt x="50" y="9"/>
                      <a:pt x="51" y="10"/>
                      <a:pt x="52" y="11"/>
                    </a:cubicBezTo>
                    <a:cubicBezTo>
                      <a:pt x="55" y="13"/>
                      <a:pt x="58" y="16"/>
                      <a:pt x="60" y="18"/>
                    </a:cubicBezTo>
                    <a:cubicBezTo>
                      <a:pt x="62" y="21"/>
                      <a:pt x="62" y="24"/>
                      <a:pt x="61" y="26"/>
                    </a:cubicBezTo>
                    <a:cubicBezTo>
                      <a:pt x="60" y="29"/>
                      <a:pt x="57" y="30"/>
                      <a:pt x="54" y="30"/>
                    </a:cubicBezTo>
                    <a:cubicBezTo>
                      <a:pt x="50" y="30"/>
                      <a:pt x="49" y="31"/>
                      <a:pt x="49" y="36"/>
                    </a:cubicBezTo>
                    <a:cubicBezTo>
                      <a:pt x="50" y="42"/>
                      <a:pt x="53" y="48"/>
                      <a:pt x="57" y="52"/>
                    </a:cubicBezTo>
                    <a:cubicBezTo>
                      <a:pt x="58" y="53"/>
                      <a:pt x="59" y="54"/>
                      <a:pt x="58" y="56"/>
                    </a:cubicBezTo>
                    <a:cubicBezTo>
                      <a:pt x="58" y="56"/>
                      <a:pt x="58" y="57"/>
                      <a:pt x="57" y="57"/>
                    </a:cubicBezTo>
                    <a:cubicBezTo>
                      <a:pt x="57" y="57"/>
                      <a:pt x="56" y="57"/>
                      <a:pt x="55" y="57"/>
                    </a:cubicBezTo>
                    <a:cubicBezTo>
                      <a:pt x="51" y="57"/>
                      <a:pt x="51" y="57"/>
                      <a:pt x="52" y="61"/>
                    </a:cubicBezTo>
                    <a:cubicBezTo>
                      <a:pt x="53" y="63"/>
                      <a:pt x="52" y="64"/>
                      <a:pt x="50" y="65"/>
                    </a:cubicBezTo>
                    <a:cubicBezTo>
                      <a:pt x="49" y="66"/>
                      <a:pt x="48" y="67"/>
                      <a:pt x="48" y="68"/>
                    </a:cubicBezTo>
                    <a:cubicBezTo>
                      <a:pt x="45" y="73"/>
                      <a:pt x="46" y="74"/>
                      <a:pt x="51" y="77"/>
                    </a:cubicBezTo>
                    <a:cubicBezTo>
                      <a:pt x="52" y="78"/>
                      <a:pt x="56" y="77"/>
                      <a:pt x="55" y="81"/>
                    </a:cubicBezTo>
                    <a:cubicBezTo>
                      <a:pt x="55" y="83"/>
                      <a:pt x="55" y="86"/>
                      <a:pt x="52" y="87"/>
                    </a:cubicBezTo>
                    <a:cubicBezTo>
                      <a:pt x="49" y="89"/>
                      <a:pt x="46" y="88"/>
                      <a:pt x="43" y="86"/>
                    </a:cubicBezTo>
                    <a:cubicBezTo>
                      <a:pt x="42" y="84"/>
                      <a:pt x="41" y="83"/>
                      <a:pt x="39" y="84"/>
                    </a:cubicBezTo>
                    <a:cubicBezTo>
                      <a:pt x="37" y="85"/>
                      <a:pt x="36" y="87"/>
                      <a:pt x="38" y="88"/>
                    </a:cubicBezTo>
                    <a:cubicBezTo>
                      <a:pt x="41" y="90"/>
                      <a:pt x="43" y="92"/>
                      <a:pt x="44" y="96"/>
                    </a:cubicBezTo>
                    <a:cubicBezTo>
                      <a:pt x="45" y="99"/>
                      <a:pt x="48" y="101"/>
                      <a:pt x="51" y="101"/>
                    </a:cubicBezTo>
                    <a:cubicBezTo>
                      <a:pt x="57" y="100"/>
                      <a:pt x="59" y="105"/>
                      <a:pt x="62" y="107"/>
                    </a:cubicBezTo>
                    <a:cubicBezTo>
                      <a:pt x="62" y="108"/>
                      <a:pt x="62" y="108"/>
                      <a:pt x="62" y="108"/>
                    </a:cubicBezTo>
                    <a:cubicBezTo>
                      <a:pt x="62" y="110"/>
                      <a:pt x="61" y="112"/>
                      <a:pt x="63" y="113"/>
                    </a:cubicBezTo>
                    <a:cubicBezTo>
                      <a:pt x="65" y="114"/>
                      <a:pt x="67" y="115"/>
                      <a:pt x="69" y="115"/>
                    </a:cubicBezTo>
                    <a:cubicBezTo>
                      <a:pt x="74" y="116"/>
                      <a:pt x="78" y="114"/>
                      <a:pt x="82" y="113"/>
                    </a:cubicBezTo>
                    <a:cubicBezTo>
                      <a:pt x="83" y="112"/>
                      <a:pt x="84" y="112"/>
                      <a:pt x="86" y="112"/>
                    </a:cubicBezTo>
                    <a:cubicBezTo>
                      <a:pt x="89" y="112"/>
                      <a:pt x="87" y="114"/>
                      <a:pt x="86" y="115"/>
                    </a:cubicBezTo>
                    <a:cubicBezTo>
                      <a:pt x="85" y="118"/>
                      <a:pt x="83" y="121"/>
                      <a:pt x="79" y="121"/>
                    </a:cubicBezTo>
                    <a:cubicBezTo>
                      <a:pt x="77" y="122"/>
                      <a:pt x="76" y="125"/>
                      <a:pt x="76" y="128"/>
                    </a:cubicBezTo>
                    <a:cubicBezTo>
                      <a:pt x="76" y="132"/>
                      <a:pt x="76" y="135"/>
                      <a:pt x="71" y="136"/>
                    </a:cubicBezTo>
                    <a:cubicBezTo>
                      <a:pt x="68" y="137"/>
                      <a:pt x="69" y="140"/>
                      <a:pt x="70" y="142"/>
                    </a:cubicBezTo>
                    <a:cubicBezTo>
                      <a:pt x="71" y="146"/>
                      <a:pt x="72" y="149"/>
                      <a:pt x="71" y="153"/>
                    </a:cubicBezTo>
                    <a:cubicBezTo>
                      <a:pt x="71" y="155"/>
                      <a:pt x="73" y="157"/>
                      <a:pt x="75" y="158"/>
                    </a:cubicBezTo>
                    <a:cubicBezTo>
                      <a:pt x="79" y="160"/>
                      <a:pt x="83" y="160"/>
                      <a:pt x="86" y="162"/>
                    </a:cubicBezTo>
                    <a:cubicBezTo>
                      <a:pt x="88" y="163"/>
                      <a:pt x="91" y="163"/>
                      <a:pt x="90" y="166"/>
                    </a:cubicBezTo>
                    <a:cubicBezTo>
                      <a:pt x="89" y="167"/>
                      <a:pt x="89" y="167"/>
                      <a:pt x="88" y="167"/>
                    </a:cubicBezTo>
                    <a:cubicBezTo>
                      <a:pt x="81" y="168"/>
                      <a:pt x="73" y="168"/>
                      <a:pt x="66" y="167"/>
                    </a:cubicBezTo>
                    <a:cubicBezTo>
                      <a:pt x="60" y="167"/>
                      <a:pt x="55" y="166"/>
                      <a:pt x="50" y="165"/>
                    </a:cubicBezTo>
                    <a:cubicBezTo>
                      <a:pt x="48" y="165"/>
                      <a:pt x="46" y="165"/>
                      <a:pt x="45" y="167"/>
                    </a:cubicBezTo>
                    <a:cubicBezTo>
                      <a:pt x="44" y="168"/>
                      <a:pt x="43" y="170"/>
                      <a:pt x="41" y="170"/>
                    </a:cubicBezTo>
                    <a:close/>
                  </a:path>
                </a:pathLst>
              </a:custGeom>
              <a:solidFill>
                <a:srgbClr val="F9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" name="Freeform 79">
                <a:extLst>
                  <a:ext uri="{FF2B5EF4-FFF2-40B4-BE49-F238E27FC236}">
                    <a16:creationId xmlns:a16="http://schemas.microsoft.com/office/drawing/2014/main" id="{3EEAA927-B97B-0E48-3F01-318624AAD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039"/>
                <a:ext cx="161" cy="220"/>
              </a:xfrm>
              <a:custGeom>
                <a:avLst/>
                <a:gdLst>
                  <a:gd name="T0" fmla="*/ 13 w 67"/>
                  <a:gd name="T1" fmla="*/ 80 h 92"/>
                  <a:gd name="T2" fmla="*/ 12 w 67"/>
                  <a:gd name="T3" fmla="*/ 78 h 92"/>
                  <a:gd name="T4" fmla="*/ 5 w 67"/>
                  <a:gd name="T5" fmla="*/ 69 h 92"/>
                  <a:gd name="T6" fmla="*/ 4 w 67"/>
                  <a:gd name="T7" fmla="*/ 66 h 92"/>
                  <a:gd name="T8" fmla="*/ 4 w 67"/>
                  <a:gd name="T9" fmla="*/ 62 h 92"/>
                  <a:gd name="T10" fmla="*/ 5 w 67"/>
                  <a:gd name="T11" fmla="*/ 52 h 92"/>
                  <a:gd name="T12" fmla="*/ 7 w 67"/>
                  <a:gd name="T13" fmla="*/ 52 h 92"/>
                  <a:gd name="T14" fmla="*/ 15 w 67"/>
                  <a:gd name="T15" fmla="*/ 50 h 92"/>
                  <a:gd name="T16" fmla="*/ 13 w 67"/>
                  <a:gd name="T17" fmla="*/ 42 h 92"/>
                  <a:gd name="T18" fmla="*/ 5 w 67"/>
                  <a:gd name="T19" fmla="*/ 35 h 92"/>
                  <a:gd name="T20" fmla="*/ 4 w 67"/>
                  <a:gd name="T21" fmla="*/ 34 h 92"/>
                  <a:gd name="T22" fmla="*/ 0 w 67"/>
                  <a:gd name="T23" fmla="*/ 24 h 92"/>
                  <a:gd name="T24" fmla="*/ 46 w 67"/>
                  <a:gd name="T25" fmla="*/ 0 h 92"/>
                  <a:gd name="T26" fmla="*/ 45 w 67"/>
                  <a:gd name="T27" fmla="*/ 5 h 92"/>
                  <a:gd name="T28" fmla="*/ 45 w 67"/>
                  <a:gd name="T29" fmla="*/ 13 h 92"/>
                  <a:gd name="T30" fmla="*/ 46 w 67"/>
                  <a:gd name="T31" fmla="*/ 16 h 92"/>
                  <a:gd name="T32" fmla="*/ 46 w 67"/>
                  <a:gd name="T33" fmla="*/ 24 h 92"/>
                  <a:gd name="T34" fmla="*/ 47 w 67"/>
                  <a:gd name="T35" fmla="*/ 31 h 92"/>
                  <a:gd name="T36" fmla="*/ 49 w 67"/>
                  <a:gd name="T37" fmla="*/ 40 h 92"/>
                  <a:gd name="T38" fmla="*/ 50 w 67"/>
                  <a:gd name="T39" fmla="*/ 42 h 92"/>
                  <a:gd name="T40" fmla="*/ 57 w 67"/>
                  <a:gd name="T41" fmla="*/ 49 h 92"/>
                  <a:gd name="T42" fmla="*/ 66 w 67"/>
                  <a:gd name="T43" fmla="*/ 57 h 92"/>
                  <a:gd name="T44" fmla="*/ 61 w 67"/>
                  <a:gd name="T45" fmla="*/ 61 h 92"/>
                  <a:gd name="T46" fmla="*/ 53 w 67"/>
                  <a:gd name="T47" fmla="*/ 60 h 92"/>
                  <a:gd name="T48" fmla="*/ 44 w 67"/>
                  <a:gd name="T49" fmla="*/ 61 h 92"/>
                  <a:gd name="T50" fmla="*/ 38 w 67"/>
                  <a:gd name="T51" fmla="*/ 63 h 92"/>
                  <a:gd name="T52" fmla="*/ 34 w 67"/>
                  <a:gd name="T53" fmla="*/ 66 h 92"/>
                  <a:gd name="T54" fmla="*/ 35 w 67"/>
                  <a:gd name="T55" fmla="*/ 70 h 92"/>
                  <a:gd name="T56" fmla="*/ 36 w 67"/>
                  <a:gd name="T57" fmla="*/ 75 h 92"/>
                  <a:gd name="T58" fmla="*/ 36 w 67"/>
                  <a:gd name="T59" fmla="*/ 79 h 92"/>
                  <a:gd name="T60" fmla="*/ 37 w 67"/>
                  <a:gd name="T61" fmla="*/ 80 h 92"/>
                  <a:gd name="T62" fmla="*/ 44 w 67"/>
                  <a:gd name="T63" fmla="*/ 88 h 92"/>
                  <a:gd name="T64" fmla="*/ 44 w 67"/>
                  <a:gd name="T65" fmla="*/ 91 h 92"/>
                  <a:gd name="T66" fmla="*/ 39 w 67"/>
                  <a:gd name="T67" fmla="*/ 89 h 92"/>
                  <a:gd name="T68" fmla="*/ 31 w 67"/>
                  <a:gd name="T69" fmla="*/ 83 h 92"/>
                  <a:gd name="T70" fmla="*/ 26 w 67"/>
                  <a:gd name="T71" fmla="*/ 81 h 92"/>
                  <a:gd name="T72" fmla="*/ 19 w 67"/>
                  <a:gd name="T73" fmla="*/ 78 h 92"/>
                  <a:gd name="T74" fmla="*/ 20 w 67"/>
                  <a:gd name="T75" fmla="*/ 78 h 92"/>
                  <a:gd name="T76" fmla="*/ 25 w 67"/>
                  <a:gd name="T77" fmla="*/ 82 h 92"/>
                  <a:gd name="T78" fmla="*/ 19 w 67"/>
                  <a:gd name="T79" fmla="*/ 83 h 92"/>
                  <a:gd name="T80" fmla="*/ 13 w 67"/>
                  <a:gd name="T81" fmla="*/ 8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7" h="92">
                    <a:moveTo>
                      <a:pt x="13" y="80"/>
                    </a:moveTo>
                    <a:cubicBezTo>
                      <a:pt x="13" y="79"/>
                      <a:pt x="13" y="79"/>
                      <a:pt x="12" y="78"/>
                    </a:cubicBezTo>
                    <a:cubicBezTo>
                      <a:pt x="9" y="75"/>
                      <a:pt x="7" y="72"/>
                      <a:pt x="5" y="69"/>
                    </a:cubicBezTo>
                    <a:cubicBezTo>
                      <a:pt x="4" y="68"/>
                      <a:pt x="4" y="67"/>
                      <a:pt x="4" y="66"/>
                    </a:cubicBezTo>
                    <a:cubicBezTo>
                      <a:pt x="5" y="65"/>
                      <a:pt x="5" y="63"/>
                      <a:pt x="4" y="62"/>
                    </a:cubicBezTo>
                    <a:cubicBezTo>
                      <a:pt x="2" y="58"/>
                      <a:pt x="4" y="55"/>
                      <a:pt x="5" y="52"/>
                    </a:cubicBezTo>
                    <a:cubicBezTo>
                      <a:pt x="5" y="51"/>
                      <a:pt x="6" y="52"/>
                      <a:pt x="7" y="52"/>
                    </a:cubicBezTo>
                    <a:cubicBezTo>
                      <a:pt x="10" y="53"/>
                      <a:pt x="13" y="54"/>
                      <a:pt x="15" y="50"/>
                    </a:cubicBezTo>
                    <a:cubicBezTo>
                      <a:pt x="17" y="47"/>
                      <a:pt x="16" y="44"/>
                      <a:pt x="13" y="42"/>
                    </a:cubicBezTo>
                    <a:cubicBezTo>
                      <a:pt x="10" y="40"/>
                      <a:pt x="9" y="35"/>
                      <a:pt x="5" y="35"/>
                    </a:cubicBezTo>
                    <a:cubicBezTo>
                      <a:pt x="4" y="35"/>
                      <a:pt x="4" y="34"/>
                      <a:pt x="4" y="34"/>
                    </a:cubicBezTo>
                    <a:cubicBezTo>
                      <a:pt x="5" y="29"/>
                      <a:pt x="5" y="26"/>
                      <a:pt x="0" y="24"/>
                    </a:cubicBezTo>
                    <a:cubicBezTo>
                      <a:pt x="13" y="13"/>
                      <a:pt x="28" y="5"/>
                      <a:pt x="46" y="0"/>
                    </a:cubicBezTo>
                    <a:cubicBezTo>
                      <a:pt x="48" y="2"/>
                      <a:pt x="47" y="3"/>
                      <a:pt x="45" y="5"/>
                    </a:cubicBezTo>
                    <a:cubicBezTo>
                      <a:pt x="42" y="8"/>
                      <a:pt x="42" y="8"/>
                      <a:pt x="45" y="13"/>
                    </a:cubicBezTo>
                    <a:cubicBezTo>
                      <a:pt x="46" y="14"/>
                      <a:pt x="46" y="15"/>
                      <a:pt x="46" y="16"/>
                    </a:cubicBezTo>
                    <a:cubicBezTo>
                      <a:pt x="45" y="19"/>
                      <a:pt x="44" y="22"/>
                      <a:pt x="46" y="24"/>
                    </a:cubicBezTo>
                    <a:cubicBezTo>
                      <a:pt x="48" y="27"/>
                      <a:pt x="47" y="29"/>
                      <a:pt x="47" y="31"/>
                    </a:cubicBezTo>
                    <a:cubicBezTo>
                      <a:pt x="45" y="36"/>
                      <a:pt x="45" y="36"/>
                      <a:pt x="49" y="40"/>
                    </a:cubicBezTo>
                    <a:cubicBezTo>
                      <a:pt x="49" y="41"/>
                      <a:pt x="50" y="41"/>
                      <a:pt x="50" y="42"/>
                    </a:cubicBezTo>
                    <a:cubicBezTo>
                      <a:pt x="50" y="47"/>
                      <a:pt x="53" y="49"/>
                      <a:pt x="57" y="49"/>
                    </a:cubicBezTo>
                    <a:cubicBezTo>
                      <a:pt x="62" y="50"/>
                      <a:pt x="64" y="52"/>
                      <a:pt x="66" y="57"/>
                    </a:cubicBezTo>
                    <a:cubicBezTo>
                      <a:pt x="67" y="61"/>
                      <a:pt x="63" y="59"/>
                      <a:pt x="61" y="61"/>
                    </a:cubicBezTo>
                    <a:cubicBezTo>
                      <a:pt x="59" y="62"/>
                      <a:pt x="56" y="63"/>
                      <a:pt x="53" y="60"/>
                    </a:cubicBezTo>
                    <a:cubicBezTo>
                      <a:pt x="51" y="58"/>
                      <a:pt x="47" y="59"/>
                      <a:pt x="44" y="61"/>
                    </a:cubicBezTo>
                    <a:cubicBezTo>
                      <a:pt x="42" y="63"/>
                      <a:pt x="40" y="64"/>
                      <a:pt x="38" y="63"/>
                    </a:cubicBezTo>
                    <a:cubicBezTo>
                      <a:pt x="36" y="63"/>
                      <a:pt x="35" y="64"/>
                      <a:pt x="34" y="66"/>
                    </a:cubicBezTo>
                    <a:cubicBezTo>
                      <a:pt x="33" y="67"/>
                      <a:pt x="33" y="69"/>
                      <a:pt x="35" y="70"/>
                    </a:cubicBezTo>
                    <a:cubicBezTo>
                      <a:pt x="36" y="72"/>
                      <a:pt x="37" y="73"/>
                      <a:pt x="36" y="75"/>
                    </a:cubicBezTo>
                    <a:cubicBezTo>
                      <a:pt x="35" y="76"/>
                      <a:pt x="36" y="77"/>
                      <a:pt x="36" y="79"/>
                    </a:cubicBezTo>
                    <a:cubicBezTo>
                      <a:pt x="37" y="79"/>
                      <a:pt x="37" y="79"/>
                      <a:pt x="37" y="80"/>
                    </a:cubicBezTo>
                    <a:cubicBezTo>
                      <a:pt x="40" y="82"/>
                      <a:pt x="44" y="84"/>
                      <a:pt x="44" y="88"/>
                    </a:cubicBezTo>
                    <a:cubicBezTo>
                      <a:pt x="44" y="89"/>
                      <a:pt x="44" y="90"/>
                      <a:pt x="44" y="91"/>
                    </a:cubicBezTo>
                    <a:cubicBezTo>
                      <a:pt x="41" y="92"/>
                      <a:pt x="40" y="91"/>
                      <a:pt x="39" y="89"/>
                    </a:cubicBezTo>
                    <a:cubicBezTo>
                      <a:pt x="38" y="85"/>
                      <a:pt x="35" y="83"/>
                      <a:pt x="31" y="83"/>
                    </a:cubicBezTo>
                    <a:cubicBezTo>
                      <a:pt x="29" y="83"/>
                      <a:pt x="27" y="82"/>
                      <a:pt x="26" y="81"/>
                    </a:cubicBezTo>
                    <a:cubicBezTo>
                      <a:pt x="24" y="79"/>
                      <a:pt x="22" y="78"/>
                      <a:pt x="19" y="78"/>
                    </a:cubicBezTo>
                    <a:cubicBezTo>
                      <a:pt x="20" y="78"/>
                      <a:pt x="20" y="78"/>
                      <a:pt x="20" y="78"/>
                    </a:cubicBezTo>
                    <a:cubicBezTo>
                      <a:pt x="23" y="79"/>
                      <a:pt x="25" y="78"/>
                      <a:pt x="25" y="82"/>
                    </a:cubicBezTo>
                    <a:cubicBezTo>
                      <a:pt x="25" y="83"/>
                      <a:pt x="21" y="84"/>
                      <a:pt x="19" y="83"/>
                    </a:cubicBezTo>
                    <a:cubicBezTo>
                      <a:pt x="17" y="82"/>
                      <a:pt x="15" y="81"/>
                      <a:pt x="13" y="80"/>
                    </a:cubicBezTo>
                    <a:close/>
                  </a:path>
                </a:pathLst>
              </a:custGeom>
              <a:solidFill>
                <a:srgbClr val="F7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" name="Freeform 80">
                <a:extLst>
                  <a:ext uri="{FF2B5EF4-FFF2-40B4-BE49-F238E27FC236}">
                    <a16:creationId xmlns:a16="http://schemas.microsoft.com/office/drawing/2014/main" id="{1A4C23E7-F95B-C207-8B9A-705F0BD5E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1032"/>
                <a:ext cx="220" cy="223"/>
              </a:xfrm>
              <a:custGeom>
                <a:avLst/>
                <a:gdLst>
                  <a:gd name="T0" fmla="*/ 27 w 92"/>
                  <a:gd name="T1" fmla="*/ 0 h 93"/>
                  <a:gd name="T2" fmla="*/ 58 w 92"/>
                  <a:gd name="T3" fmla="*/ 41 h 93"/>
                  <a:gd name="T4" fmla="*/ 86 w 92"/>
                  <a:gd name="T5" fmla="*/ 80 h 93"/>
                  <a:gd name="T6" fmla="*/ 92 w 92"/>
                  <a:gd name="T7" fmla="*/ 92 h 93"/>
                  <a:gd name="T8" fmla="*/ 84 w 92"/>
                  <a:gd name="T9" fmla="*/ 91 h 93"/>
                  <a:gd name="T10" fmla="*/ 79 w 92"/>
                  <a:gd name="T11" fmla="*/ 89 h 93"/>
                  <a:gd name="T12" fmla="*/ 64 w 92"/>
                  <a:gd name="T13" fmla="*/ 78 h 93"/>
                  <a:gd name="T14" fmla="*/ 45 w 92"/>
                  <a:gd name="T15" fmla="*/ 61 h 93"/>
                  <a:gd name="T16" fmla="*/ 44 w 92"/>
                  <a:gd name="T17" fmla="*/ 60 h 93"/>
                  <a:gd name="T18" fmla="*/ 46 w 92"/>
                  <a:gd name="T19" fmla="*/ 48 h 93"/>
                  <a:gd name="T20" fmla="*/ 46 w 92"/>
                  <a:gd name="T21" fmla="*/ 46 h 93"/>
                  <a:gd name="T22" fmla="*/ 38 w 92"/>
                  <a:gd name="T23" fmla="*/ 27 h 93"/>
                  <a:gd name="T24" fmla="*/ 31 w 92"/>
                  <a:gd name="T25" fmla="*/ 24 h 93"/>
                  <a:gd name="T26" fmla="*/ 26 w 92"/>
                  <a:gd name="T27" fmla="*/ 22 h 93"/>
                  <a:gd name="T28" fmla="*/ 11 w 92"/>
                  <a:gd name="T29" fmla="*/ 17 h 93"/>
                  <a:gd name="T30" fmla="*/ 5 w 92"/>
                  <a:gd name="T31" fmla="*/ 17 h 93"/>
                  <a:gd name="T32" fmla="*/ 1 w 92"/>
                  <a:gd name="T33" fmla="*/ 14 h 93"/>
                  <a:gd name="T34" fmla="*/ 1 w 92"/>
                  <a:gd name="T35" fmla="*/ 10 h 93"/>
                  <a:gd name="T36" fmla="*/ 5 w 92"/>
                  <a:gd name="T37" fmla="*/ 10 h 93"/>
                  <a:gd name="T38" fmla="*/ 10 w 92"/>
                  <a:gd name="T39" fmla="*/ 13 h 93"/>
                  <a:gd name="T40" fmla="*/ 7 w 92"/>
                  <a:gd name="T41" fmla="*/ 10 h 93"/>
                  <a:gd name="T42" fmla="*/ 6 w 92"/>
                  <a:gd name="T43" fmla="*/ 6 h 93"/>
                  <a:gd name="T44" fmla="*/ 11 w 92"/>
                  <a:gd name="T45" fmla="*/ 6 h 93"/>
                  <a:gd name="T46" fmla="*/ 14 w 92"/>
                  <a:gd name="T47" fmla="*/ 8 h 93"/>
                  <a:gd name="T48" fmla="*/ 9 w 92"/>
                  <a:gd name="T49" fmla="*/ 2 h 93"/>
                  <a:gd name="T50" fmla="*/ 17 w 92"/>
                  <a:gd name="T51" fmla="*/ 1 h 93"/>
                  <a:gd name="T52" fmla="*/ 20 w 92"/>
                  <a:gd name="T53" fmla="*/ 0 h 93"/>
                  <a:gd name="T54" fmla="*/ 27 w 92"/>
                  <a:gd name="T5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2" h="93">
                    <a:moveTo>
                      <a:pt x="27" y="0"/>
                    </a:moveTo>
                    <a:cubicBezTo>
                      <a:pt x="37" y="14"/>
                      <a:pt x="47" y="27"/>
                      <a:pt x="58" y="41"/>
                    </a:cubicBezTo>
                    <a:cubicBezTo>
                      <a:pt x="68" y="53"/>
                      <a:pt x="77" y="66"/>
                      <a:pt x="86" y="80"/>
                    </a:cubicBezTo>
                    <a:cubicBezTo>
                      <a:pt x="88" y="84"/>
                      <a:pt x="91" y="87"/>
                      <a:pt x="92" y="92"/>
                    </a:cubicBezTo>
                    <a:cubicBezTo>
                      <a:pt x="89" y="93"/>
                      <a:pt x="87" y="91"/>
                      <a:pt x="84" y="91"/>
                    </a:cubicBezTo>
                    <a:cubicBezTo>
                      <a:pt x="83" y="90"/>
                      <a:pt x="81" y="90"/>
                      <a:pt x="79" y="89"/>
                    </a:cubicBezTo>
                    <a:cubicBezTo>
                      <a:pt x="73" y="87"/>
                      <a:pt x="68" y="83"/>
                      <a:pt x="64" y="78"/>
                    </a:cubicBezTo>
                    <a:cubicBezTo>
                      <a:pt x="59" y="72"/>
                      <a:pt x="53" y="65"/>
                      <a:pt x="45" y="61"/>
                    </a:cubicBezTo>
                    <a:cubicBezTo>
                      <a:pt x="45" y="61"/>
                      <a:pt x="45" y="60"/>
                      <a:pt x="44" y="60"/>
                    </a:cubicBezTo>
                    <a:cubicBezTo>
                      <a:pt x="45" y="56"/>
                      <a:pt x="43" y="52"/>
                      <a:pt x="46" y="48"/>
                    </a:cubicBezTo>
                    <a:cubicBezTo>
                      <a:pt x="47" y="47"/>
                      <a:pt x="47" y="46"/>
                      <a:pt x="46" y="46"/>
                    </a:cubicBezTo>
                    <a:cubicBezTo>
                      <a:pt x="43" y="40"/>
                      <a:pt x="44" y="32"/>
                      <a:pt x="38" y="27"/>
                    </a:cubicBezTo>
                    <a:cubicBezTo>
                      <a:pt x="36" y="25"/>
                      <a:pt x="34" y="24"/>
                      <a:pt x="31" y="24"/>
                    </a:cubicBezTo>
                    <a:cubicBezTo>
                      <a:pt x="29" y="24"/>
                      <a:pt x="27" y="24"/>
                      <a:pt x="26" y="22"/>
                    </a:cubicBezTo>
                    <a:cubicBezTo>
                      <a:pt x="22" y="17"/>
                      <a:pt x="17" y="16"/>
                      <a:pt x="11" y="17"/>
                    </a:cubicBezTo>
                    <a:cubicBezTo>
                      <a:pt x="9" y="18"/>
                      <a:pt x="7" y="18"/>
                      <a:pt x="5" y="17"/>
                    </a:cubicBezTo>
                    <a:cubicBezTo>
                      <a:pt x="3" y="17"/>
                      <a:pt x="3" y="15"/>
                      <a:pt x="1" y="14"/>
                    </a:cubicBezTo>
                    <a:cubicBezTo>
                      <a:pt x="0" y="13"/>
                      <a:pt x="0" y="11"/>
                      <a:pt x="1" y="10"/>
                    </a:cubicBezTo>
                    <a:cubicBezTo>
                      <a:pt x="3" y="9"/>
                      <a:pt x="4" y="9"/>
                      <a:pt x="5" y="10"/>
                    </a:cubicBezTo>
                    <a:cubicBezTo>
                      <a:pt x="7" y="11"/>
                      <a:pt x="8" y="12"/>
                      <a:pt x="10" y="13"/>
                    </a:cubicBezTo>
                    <a:cubicBezTo>
                      <a:pt x="9" y="12"/>
                      <a:pt x="8" y="11"/>
                      <a:pt x="7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7" y="4"/>
                      <a:pt x="9" y="5"/>
                      <a:pt x="11" y="6"/>
                    </a:cubicBezTo>
                    <a:cubicBezTo>
                      <a:pt x="12" y="6"/>
                      <a:pt x="13" y="8"/>
                      <a:pt x="14" y="8"/>
                    </a:cubicBezTo>
                    <a:cubicBezTo>
                      <a:pt x="12" y="6"/>
                      <a:pt x="10" y="4"/>
                      <a:pt x="9" y="2"/>
                    </a:cubicBezTo>
                    <a:cubicBezTo>
                      <a:pt x="11" y="1"/>
                      <a:pt x="14" y="1"/>
                      <a:pt x="17" y="1"/>
                    </a:cubicBezTo>
                    <a:cubicBezTo>
                      <a:pt x="18" y="0"/>
                      <a:pt x="19" y="0"/>
                      <a:pt x="20" y="0"/>
                    </a:cubicBezTo>
                    <a:cubicBezTo>
                      <a:pt x="22" y="0"/>
                      <a:pt x="25" y="0"/>
                      <a:pt x="27" y="0"/>
                    </a:cubicBezTo>
                    <a:close/>
                  </a:path>
                </a:pathLst>
              </a:custGeom>
              <a:solidFill>
                <a:srgbClr val="F39C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" name="Freeform 81">
                <a:extLst>
                  <a:ext uri="{FF2B5EF4-FFF2-40B4-BE49-F238E27FC236}">
                    <a16:creationId xmlns:a16="http://schemas.microsoft.com/office/drawing/2014/main" id="{7550F9A3-5AFB-1F0F-F07F-D6D48E38D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1348"/>
                <a:ext cx="328" cy="161"/>
              </a:xfrm>
              <a:custGeom>
                <a:avLst/>
                <a:gdLst>
                  <a:gd name="T0" fmla="*/ 0 w 137"/>
                  <a:gd name="T1" fmla="*/ 65 h 67"/>
                  <a:gd name="T2" fmla="*/ 17 w 137"/>
                  <a:gd name="T3" fmla="*/ 60 h 67"/>
                  <a:gd name="T4" fmla="*/ 49 w 137"/>
                  <a:gd name="T5" fmla="*/ 61 h 67"/>
                  <a:gd name="T6" fmla="*/ 61 w 137"/>
                  <a:gd name="T7" fmla="*/ 58 h 67"/>
                  <a:gd name="T8" fmla="*/ 121 w 137"/>
                  <a:gd name="T9" fmla="*/ 22 h 67"/>
                  <a:gd name="T10" fmla="*/ 133 w 137"/>
                  <a:gd name="T11" fmla="*/ 4 h 67"/>
                  <a:gd name="T12" fmla="*/ 137 w 137"/>
                  <a:gd name="T13" fmla="*/ 0 h 67"/>
                  <a:gd name="T14" fmla="*/ 126 w 137"/>
                  <a:gd name="T15" fmla="*/ 19 h 67"/>
                  <a:gd name="T16" fmla="*/ 39 w 137"/>
                  <a:gd name="T17" fmla="*/ 63 h 67"/>
                  <a:gd name="T18" fmla="*/ 11 w 137"/>
                  <a:gd name="T19" fmla="*/ 61 h 67"/>
                  <a:gd name="T20" fmla="*/ 2 w 137"/>
                  <a:gd name="T21" fmla="*/ 67 h 67"/>
                  <a:gd name="T22" fmla="*/ 0 w 137"/>
                  <a:gd name="T23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67">
                    <a:moveTo>
                      <a:pt x="0" y="65"/>
                    </a:moveTo>
                    <a:cubicBezTo>
                      <a:pt x="4" y="57"/>
                      <a:pt x="11" y="59"/>
                      <a:pt x="17" y="60"/>
                    </a:cubicBezTo>
                    <a:cubicBezTo>
                      <a:pt x="28" y="62"/>
                      <a:pt x="38" y="62"/>
                      <a:pt x="49" y="61"/>
                    </a:cubicBezTo>
                    <a:cubicBezTo>
                      <a:pt x="53" y="59"/>
                      <a:pt x="57" y="59"/>
                      <a:pt x="61" y="58"/>
                    </a:cubicBezTo>
                    <a:cubicBezTo>
                      <a:pt x="85" y="53"/>
                      <a:pt x="105" y="41"/>
                      <a:pt x="121" y="22"/>
                    </a:cubicBezTo>
                    <a:cubicBezTo>
                      <a:pt x="125" y="16"/>
                      <a:pt x="130" y="10"/>
                      <a:pt x="133" y="4"/>
                    </a:cubicBezTo>
                    <a:cubicBezTo>
                      <a:pt x="134" y="2"/>
                      <a:pt x="135" y="0"/>
                      <a:pt x="137" y="0"/>
                    </a:cubicBezTo>
                    <a:cubicBezTo>
                      <a:pt x="135" y="7"/>
                      <a:pt x="131" y="13"/>
                      <a:pt x="126" y="19"/>
                    </a:cubicBezTo>
                    <a:cubicBezTo>
                      <a:pt x="105" y="48"/>
                      <a:pt x="75" y="63"/>
                      <a:pt x="39" y="63"/>
                    </a:cubicBezTo>
                    <a:cubicBezTo>
                      <a:pt x="30" y="64"/>
                      <a:pt x="21" y="63"/>
                      <a:pt x="11" y="61"/>
                    </a:cubicBezTo>
                    <a:cubicBezTo>
                      <a:pt x="6" y="60"/>
                      <a:pt x="4" y="61"/>
                      <a:pt x="2" y="67"/>
                    </a:cubicBezTo>
                    <a:cubicBezTo>
                      <a:pt x="2" y="66"/>
                      <a:pt x="1" y="66"/>
                      <a:pt x="0" y="65"/>
                    </a:cubicBezTo>
                    <a:close/>
                  </a:path>
                </a:pathLst>
              </a:custGeom>
              <a:solidFill>
                <a:srgbClr val="C06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" name="Freeform 82">
                <a:extLst>
                  <a:ext uri="{FF2B5EF4-FFF2-40B4-BE49-F238E27FC236}">
                    <a16:creationId xmlns:a16="http://schemas.microsoft.com/office/drawing/2014/main" id="{CE09FA2E-F417-727A-A55A-09535646B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1036"/>
                <a:ext cx="45" cy="56"/>
              </a:xfrm>
              <a:custGeom>
                <a:avLst/>
                <a:gdLst>
                  <a:gd name="T0" fmla="*/ 12 w 19"/>
                  <a:gd name="T1" fmla="*/ 0 h 23"/>
                  <a:gd name="T2" fmla="*/ 18 w 19"/>
                  <a:gd name="T3" fmla="*/ 6 h 23"/>
                  <a:gd name="T4" fmla="*/ 18 w 19"/>
                  <a:gd name="T5" fmla="*/ 8 h 23"/>
                  <a:gd name="T6" fmla="*/ 16 w 19"/>
                  <a:gd name="T7" fmla="*/ 8 h 23"/>
                  <a:gd name="T8" fmla="*/ 13 w 19"/>
                  <a:gd name="T9" fmla="*/ 4 h 23"/>
                  <a:gd name="T10" fmla="*/ 9 w 19"/>
                  <a:gd name="T11" fmla="*/ 4 h 23"/>
                  <a:gd name="T12" fmla="*/ 10 w 19"/>
                  <a:gd name="T13" fmla="*/ 8 h 23"/>
                  <a:gd name="T14" fmla="*/ 13 w 19"/>
                  <a:gd name="T15" fmla="*/ 9 h 23"/>
                  <a:gd name="T16" fmla="*/ 14 w 19"/>
                  <a:gd name="T17" fmla="*/ 13 h 23"/>
                  <a:gd name="T18" fmla="*/ 11 w 19"/>
                  <a:gd name="T19" fmla="*/ 12 h 23"/>
                  <a:gd name="T20" fmla="*/ 8 w 19"/>
                  <a:gd name="T21" fmla="*/ 9 h 23"/>
                  <a:gd name="T22" fmla="*/ 5 w 19"/>
                  <a:gd name="T23" fmla="*/ 8 h 23"/>
                  <a:gd name="T24" fmla="*/ 6 w 19"/>
                  <a:gd name="T25" fmla="*/ 12 h 23"/>
                  <a:gd name="T26" fmla="*/ 8 w 19"/>
                  <a:gd name="T27" fmla="*/ 15 h 23"/>
                  <a:gd name="T28" fmla="*/ 11 w 19"/>
                  <a:gd name="T29" fmla="*/ 17 h 23"/>
                  <a:gd name="T30" fmla="*/ 11 w 19"/>
                  <a:gd name="T31" fmla="*/ 21 h 23"/>
                  <a:gd name="T32" fmla="*/ 7 w 19"/>
                  <a:gd name="T33" fmla="*/ 22 h 23"/>
                  <a:gd name="T34" fmla="*/ 5 w 19"/>
                  <a:gd name="T35" fmla="*/ 19 h 23"/>
                  <a:gd name="T36" fmla="*/ 6 w 19"/>
                  <a:gd name="T37" fmla="*/ 16 h 23"/>
                  <a:gd name="T38" fmla="*/ 3 w 19"/>
                  <a:gd name="T39" fmla="*/ 13 h 23"/>
                  <a:gd name="T40" fmla="*/ 4 w 19"/>
                  <a:gd name="T41" fmla="*/ 5 h 23"/>
                  <a:gd name="T42" fmla="*/ 6 w 19"/>
                  <a:gd name="T43" fmla="*/ 1 h 23"/>
                  <a:gd name="T44" fmla="*/ 12 w 19"/>
                  <a:gd name="T4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3">
                    <a:moveTo>
                      <a:pt x="12" y="0"/>
                    </a:moveTo>
                    <a:cubicBezTo>
                      <a:pt x="15" y="1"/>
                      <a:pt x="16" y="4"/>
                      <a:pt x="18" y="6"/>
                    </a:cubicBezTo>
                    <a:cubicBezTo>
                      <a:pt x="19" y="6"/>
                      <a:pt x="19" y="7"/>
                      <a:pt x="18" y="8"/>
                    </a:cubicBezTo>
                    <a:cubicBezTo>
                      <a:pt x="18" y="9"/>
                      <a:pt x="17" y="8"/>
                      <a:pt x="16" y="8"/>
                    </a:cubicBezTo>
                    <a:cubicBezTo>
                      <a:pt x="15" y="7"/>
                      <a:pt x="14" y="5"/>
                      <a:pt x="13" y="4"/>
                    </a:cubicBezTo>
                    <a:cubicBezTo>
                      <a:pt x="12" y="3"/>
                      <a:pt x="10" y="3"/>
                      <a:pt x="9" y="4"/>
                    </a:cubicBezTo>
                    <a:cubicBezTo>
                      <a:pt x="8" y="5"/>
                      <a:pt x="9" y="7"/>
                      <a:pt x="10" y="8"/>
                    </a:cubicBezTo>
                    <a:cubicBezTo>
                      <a:pt x="11" y="8"/>
                      <a:pt x="12" y="9"/>
                      <a:pt x="13" y="9"/>
                    </a:cubicBezTo>
                    <a:cubicBezTo>
                      <a:pt x="14" y="10"/>
                      <a:pt x="15" y="11"/>
                      <a:pt x="14" y="13"/>
                    </a:cubicBezTo>
                    <a:cubicBezTo>
                      <a:pt x="13" y="14"/>
                      <a:pt x="12" y="12"/>
                      <a:pt x="11" y="12"/>
                    </a:cubicBezTo>
                    <a:cubicBezTo>
                      <a:pt x="10" y="11"/>
                      <a:pt x="9" y="10"/>
                      <a:pt x="8" y="9"/>
                    </a:cubicBezTo>
                    <a:cubicBezTo>
                      <a:pt x="7" y="8"/>
                      <a:pt x="6" y="7"/>
                      <a:pt x="5" y="8"/>
                    </a:cubicBezTo>
                    <a:cubicBezTo>
                      <a:pt x="3" y="10"/>
                      <a:pt x="5" y="11"/>
                      <a:pt x="6" y="12"/>
                    </a:cubicBezTo>
                    <a:cubicBezTo>
                      <a:pt x="6" y="13"/>
                      <a:pt x="7" y="14"/>
                      <a:pt x="8" y="15"/>
                    </a:cubicBezTo>
                    <a:cubicBezTo>
                      <a:pt x="9" y="15"/>
                      <a:pt x="10" y="16"/>
                      <a:pt x="11" y="17"/>
                    </a:cubicBezTo>
                    <a:cubicBezTo>
                      <a:pt x="13" y="18"/>
                      <a:pt x="12" y="20"/>
                      <a:pt x="11" y="21"/>
                    </a:cubicBezTo>
                    <a:cubicBezTo>
                      <a:pt x="10" y="23"/>
                      <a:pt x="9" y="23"/>
                      <a:pt x="7" y="22"/>
                    </a:cubicBezTo>
                    <a:cubicBezTo>
                      <a:pt x="5" y="22"/>
                      <a:pt x="5" y="20"/>
                      <a:pt x="5" y="19"/>
                    </a:cubicBezTo>
                    <a:cubicBezTo>
                      <a:pt x="5" y="18"/>
                      <a:pt x="6" y="17"/>
                      <a:pt x="6" y="16"/>
                    </a:cubicBezTo>
                    <a:cubicBezTo>
                      <a:pt x="5" y="15"/>
                      <a:pt x="4" y="14"/>
                      <a:pt x="3" y="13"/>
                    </a:cubicBezTo>
                    <a:cubicBezTo>
                      <a:pt x="0" y="10"/>
                      <a:pt x="1" y="7"/>
                      <a:pt x="4" y="5"/>
                    </a:cubicBezTo>
                    <a:cubicBezTo>
                      <a:pt x="6" y="4"/>
                      <a:pt x="6" y="3"/>
                      <a:pt x="6" y="1"/>
                    </a:cubicBezTo>
                    <a:cubicBezTo>
                      <a:pt x="8" y="1"/>
                      <a:pt x="10" y="0"/>
                      <a:pt x="12" y="0"/>
                    </a:cubicBezTo>
                    <a:close/>
                  </a:path>
                </a:pathLst>
              </a:custGeom>
              <a:solidFill>
                <a:srgbClr val="F6BD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" name="Freeform 83">
                <a:extLst>
                  <a:ext uri="{FF2B5EF4-FFF2-40B4-BE49-F238E27FC236}">
                    <a16:creationId xmlns:a16="http://schemas.microsoft.com/office/drawing/2014/main" id="{EBA14F93-ED29-1AE4-A048-534D459FE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1350"/>
                <a:ext cx="325" cy="156"/>
              </a:xfrm>
              <a:custGeom>
                <a:avLst/>
                <a:gdLst>
                  <a:gd name="T0" fmla="*/ 0 w 136"/>
                  <a:gd name="T1" fmla="*/ 64 h 65"/>
                  <a:gd name="T2" fmla="*/ 13 w 136"/>
                  <a:gd name="T3" fmla="*/ 59 h 65"/>
                  <a:gd name="T4" fmla="*/ 40 w 136"/>
                  <a:gd name="T5" fmla="*/ 61 h 65"/>
                  <a:gd name="T6" fmla="*/ 55 w 136"/>
                  <a:gd name="T7" fmla="*/ 59 h 65"/>
                  <a:gd name="T8" fmla="*/ 55 w 136"/>
                  <a:gd name="T9" fmla="*/ 59 h 65"/>
                  <a:gd name="T10" fmla="*/ 59 w 136"/>
                  <a:gd name="T11" fmla="*/ 58 h 65"/>
                  <a:gd name="T12" fmla="*/ 110 w 136"/>
                  <a:gd name="T13" fmla="*/ 31 h 65"/>
                  <a:gd name="T14" fmla="*/ 132 w 136"/>
                  <a:gd name="T15" fmla="*/ 4 h 65"/>
                  <a:gd name="T16" fmla="*/ 134 w 136"/>
                  <a:gd name="T17" fmla="*/ 1 h 65"/>
                  <a:gd name="T18" fmla="*/ 136 w 136"/>
                  <a:gd name="T19" fmla="*/ 1 h 65"/>
                  <a:gd name="T20" fmla="*/ 114 w 136"/>
                  <a:gd name="T21" fmla="*/ 31 h 65"/>
                  <a:gd name="T22" fmla="*/ 40 w 136"/>
                  <a:gd name="T23" fmla="*/ 62 h 65"/>
                  <a:gd name="T24" fmla="*/ 12 w 136"/>
                  <a:gd name="T25" fmla="*/ 60 h 65"/>
                  <a:gd name="T26" fmla="*/ 1 w 136"/>
                  <a:gd name="T27" fmla="*/ 65 h 65"/>
                  <a:gd name="T28" fmla="*/ 0 w 136"/>
                  <a:gd name="T29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6" h="65">
                    <a:moveTo>
                      <a:pt x="0" y="64"/>
                    </a:moveTo>
                    <a:cubicBezTo>
                      <a:pt x="3" y="59"/>
                      <a:pt x="7" y="57"/>
                      <a:pt x="13" y="59"/>
                    </a:cubicBezTo>
                    <a:cubicBezTo>
                      <a:pt x="22" y="61"/>
                      <a:pt x="31" y="61"/>
                      <a:pt x="40" y="61"/>
                    </a:cubicBezTo>
                    <a:cubicBezTo>
                      <a:pt x="45" y="60"/>
                      <a:pt x="50" y="60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6" y="58"/>
                      <a:pt x="57" y="58"/>
                      <a:pt x="59" y="58"/>
                    </a:cubicBezTo>
                    <a:cubicBezTo>
                      <a:pt x="79" y="54"/>
                      <a:pt x="96" y="45"/>
                      <a:pt x="110" y="31"/>
                    </a:cubicBezTo>
                    <a:cubicBezTo>
                      <a:pt x="119" y="24"/>
                      <a:pt x="126" y="14"/>
                      <a:pt x="132" y="4"/>
                    </a:cubicBezTo>
                    <a:cubicBezTo>
                      <a:pt x="132" y="3"/>
                      <a:pt x="133" y="2"/>
                      <a:pt x="134" y="1"/>
                    </a:cubicBezTo>
                    <a:cubicBezTo>
                      <a:pt x="135" y="0"/>
                      <a:pt x="136" y="0"/>
                      <a:pt x="136" y="1"/>
                    </a:cubicBezTo>
                    <a:cubicBezTo>
                      <a:pt x="131" y="13"/>
                      <a:pt x="123" y="22"/>
                      <a:pt x="114" y="31"/>
                    </a:cubicBezTo>
                    <a:cubicBezTo>
                      <a:pt x="94" y="52"/>
                      <a:pt x="69" y="62"/>
                      <a:pt x="40" y="62"/>
                    </a:cubicBezTo>
                    <a:cubicBezTo>
                      <a:pt x="31" y="63"/>
                      <a:pt x="21" y="63"/>
                      <a:pt x="12" y="60"/>
                    </a:cubicBezTo>
                    <a:cubicBezTo>
                      <a:pt x="7" y="59"/>
                      <a:pt x="3" y="61"/>
                      <a:pt x="1" y="65"/>
                    </a:cubicBezTo>
                    <a:cubicBezTo>
                      <a:pt x="1" y="65"/>
                      <a:pt x="0" y="65"/>
                      <a:pt x="0" y="64"/>
                    </a:cubicBezTo>
                    <a:close/>
                  </a:path>
                </a:pathLst>
              </a:custGeom>
              <a:solidFill>
                <a:srgbClr val="C26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" name="Freeform 84">
                <a:extLst>
                  <a:ext uri="{FF2B5EF4-FFF2-40B4-BE49-F238E27FC236}">
                    <a16:creationId xmlns:a16="http://schemas.microsoft.com/office/drawing/2014/main" id="{21484B40-3F5D-2D29-916B-C3696AD3B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1549"/>
                <a:ext cx="19" cy="15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4 h 6"/>
                  <a:gd name="T4" fmla="*/ 0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2"/>
                      <a:pt x="8" y="4"/>
                    </a:cubicBezTo>
                    <a:cubicBezTo>
                      <a:pt x="4" y="6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5E5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" name="Freeform 85">
                <a:extLst>
                  <a:ext uri="{FF2B5EF4-FFF2-40B4-BE49-F238E27FC236}">
                    <a16:creationId xmlns:a16="http://schemas.microsoft.com/office/drawing/2014/main" id="{4FF17C46-43C4-5DF1-C93E-E3D8BB281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1048"/>
                <a:ext cx="105" cy="72"/>
              </a:xfrm>
              <a:custGeom>
                <a:avLst/>
                <a:gdLst>
                  <a:gd name="T0" fmla="*/ 39 w 44"/>
                  <a:gd name="T1" fmla="*/ 0 h 30"/>
                  <a:gd name="T2" fmla="*/ 12 w 44"/>
                  <a:gd name="T3" fmla="*/ 27 h 30"/>
                  <a:gd name="T4" fmla="*/ 0 w 44"/>
                  <a:gd name="T5" fmla="*/ 23 h 30"/>
                  <a:gd name="T6" fmla="*/ 0 w 44"/>
                  <a:gd name="T7" fmla="*/ 22 h 30"/>
                  <a:gd name="T8" fmla="*/ 8 w 44"/>
                  <a:gd name="T9" fmla="*/ 16 h 30"/>
                  <a:gd name="T10" fmla="*/ 25 w 44"/>
                  <a:gd name="T11" fmla="*/ 16 h 30"/>
                  <a:gd name="T12" fmla="*/ 31 w 44"/>
                  <a:gd name="T13" fmla="*/ 6 h 30"/>
                  <a:gd name="T14" fmla="*/ 32 w 44"/>
                  <a:gd name="T15" fmla="*/ 2 h 30"/>
                  <a:gd name="T16" fmla="*/ 39 w 44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30">
                    <a:moveTo>
                      <a:pt x="39" y="0"/>
                    </a:moveTo>
                    <a:cubicBezTo>
                      <a:pt x="44" y="16"/>
                      <a:pt x="24" y="30"/>
                      <a:pt x="12" y="27"/>
                    </a:cubicBezTo>
                    <a:cubicBezTo>
                      <a:pt x="8" y="25"/>
                      <a:pt x="4" y="24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3" y="20"/>
                      <a:pt x="5" y="17"/>
                      <a:pt x="8" y="16"/>
                    </a:cubicBezTo>
                    <a:cubicBezTo>
                      <a:pt x="14" y="19"/>
                      <a:pt x="19" y="20"/>
                      <a:pt x="25" y="16"/>
                    </a:cubicBezTo>
                    <a:cubicBezTo>
                      <a:pt x="29" y="14"/>
                      <a:pt x="31" y="11"/>
                      <a:pt x="31" y="6"/>
                    </a:cubicBezTo>
                    <a:cubicBezTo>
                      <a:pt x="31" y="5"/>
                      <a:pt x="31" y="3"/>
                      <a:pt x="32" y="2"/>
                    </a:cubicBezTo>
                    <a:cubicBezTo>
                      <a:pt x="34" y="1"/>
                      <a:pt x="36" y="0"/>
                      <a:pt x="39" y="0"/>
                    </a:cubicBezTo>
                    <a:close/>
                  </a:path>
                </a:pathLst>
              </a:custGeom>
              <a:solidFill>
                <a:srgbClr val="FACC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" name="Freeform 86">
                <a:extLst>
                  <a:ext uri="{FF2B5EF4-FFF2-40B4-BE49-F238E27FC236}">
                    <a16:creationId xmlns:a16="http://schemas.microsoft.com/office/drawing/2014/main" id="{B3CE0E2A-2E28-EAF3-1E89-B5DD621AE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1053"/>
                <a:ext cx="62" cy="48"/>
              </a:xfrm>
              <a:custGeom>
                <a:avLst/>
                <a:gdLst>
                  <a:gd name="T0" fmla="*/ 24 w 26"/>
                  <a:gd name="T1" fmla="*/ 0 h 20"/>
                  <a:gd name="T2" fmla="*/ 3 w 26"/>
                  <a:gd name="T3" fmla="*/ 17 h 20"/>
                  <a:gd name="T4" fmla="*/ 0 w 26"/>
                  <a:gd name="T5" fmla="*/ 14 h 20"/>
                  <a:gd name="T6" fmla="*/ 24 w 26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0">
                    <a:moveTo>
                      <a:pt x="24" y="0"/>
                    </a:moveTo>
                    <a:cubicBezTo>
                      <a:pt x="26" y="15"/>
                      <a:pt x="12" y="20"/>
                      <a:pt x="3" y="17"/>
                    </a:cubicBezTo>
                    <a:cubicBezTo>
                      <a:pt x="2" y="16"/>
                      <a:pt x="1" y="16"/>
                      <a:pt x="0" y="14"/>
                    </a:cubicBezTo>
                    <a:cubicBezTo>
                      <a:pt x="7" y="8"/>
                      <a:pt x="15" y="4"/>
                      <a:pt x="24" y="0"/>
                    </a:cubicBezTo>
                    <a:close/>
                  </a:path>
                </a:pathLst>
              </a:custGeom>
              <a:solidFill>
                <a:srgbClr val="F4B5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" name="Freeform 87">
                <a:extLst>
                  <a:ext uri="{FF2B5EF4-FFF2-40B4-BE49-F238E27FC236}">
                    <a16:creationId xmlns:a16="http://schemas.microsoft.com/office/drawing/2014/main" id="{E06DD864-1A48-470C-8DDD-EA73CF2DD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1039"/>
                <a:ext cx="29" cy="62"/>
              </a:xfrm>
              <a:custGeom>
                <a:avLst/>
                <a:gdLst>
                  <a:gd name="T0" fmla="*/ 8 w 12"/>
                  <a:gd name="T1" fmla="*/ 20 h 26"/>
                  <a:gd name="T2" fmla="*/ 3 w 12"/>
                  <a:gd name="T3" fmla="*/ 23 h 26"/>
                  <a:gd name="T4" fmla="*/ 1 w 12"/>
                  <a:gd name="T5" fmla="*/ 25 h 26"/>
                  <a:gd name="T6" fmla="*/ 1 w 12"/>
                  <a:gd name="T7" fmla="*/ 22 h 26"/>
                  <a:gd name="T8" fmla="*/ 5 w 12"/>
                  <a:gd name="T9" fmla="*/ 5 h 26"/>
                  <a:gd name="T10" fmla="*/ 4 w 12"/>
                  <a:gd name="T11" fmla="*/ 2 h 26"/>
                  <a:gd name="T12" fmla="*/ 10 w 12"/>
                  <a:gd name="T13" fmla="*/ 0 h 26"/>
                  <a:gd name="T14" fmla="*/ 10 w 12"/>
                  <a:gd name="T15" fmla="*/ 14 h 26"/>
                  <a:gd name="T16" fmla="*/ 8 w 12"/>
                  <a:gd name="T17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6">
                    <a:moveTo>
                      <a:pt x="8" y="20"/>
                    </a:moveTo>
                    <a:cubicBezTo>
                      <a:pt x="6" y="21"/>
                      <a:pt x="5" y="22"/>
                      <a:pt x="3" y="23"/>
                    </a:cubicBezTo>
                    <a:cubicBezTo>
                      <a:pt x="3" y="24"/>
                      <a:pt x="2" y="26"/>
                      <a:pt x="1" y="25"/>
                    </a:cubicBezTo>
                    <a:cubicBezTo>
                      <a:pt x="0" y="24"/>
                      <a:pt x="0" y="23"/>
                      <a:pt x="1" y="22"/>
                    </a:cubicBezTo>
                    <a:cubicBezTo>
                      <a:pt x="4" y="17"/>
                      <a:pt x="5" y="11"/>
                      <a:pt x="5" y="5"/>
                    </a:cubicBezTo>
                    <a:cubicBezTo>
                      <a:pt x="5" y="4"/>
                      <a:pt x="6" y="3"/>
                      <a:pt x="4" y="2"/>
                    </a:cubicBezTo>
                    <a:cubicBezTo>
                      <a:pt x="6" y="1"/>
                      <a:pt x="8" y="1"/>
                      <a:pt x="10" y="0"/>
                    </a:cubicBezTo>
                    <a:cubicBezTo>
                      <a:pt x="12" y="5"/>
                      <a:pt x="10" y="9"/>
                      <a:pt x="10" y="14"/>
                    </a:cubicBezTo>
                    <a:cubicBezTo>
                      <a:pt x="10" y="16"/>
                      <a:pt x="9" y="18"/>
                      <a:pt x="8" y="20"/>
                    </a:cubicBezTo>
                    <a:close/>
                  </a:path>
                </a:pathLst>
              </a:custGeom>
              <a:solidFill>
                <a:srgbClr val="F8C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" name="Freeform 88">
                <a:extLst>
                  <a:ext uri="{FF2B5EF4-FFF2-40B4-BE49-F238E27FC236}">
                    <a16:creationId xmlns:a16="http://schemas.microsoft.com/office/drawing/2014/main" id="{F17B9708-8491-D142-820E-1A43EA7EE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1487"/>
                <a:ext cx="103" cy="127"/>
              </a:xfrm>
              <a:custGeom>
                <a:avLst/>
                <a:gdLst>
                  <a:gd name="T0" fmla="*/ 15 w 43"/>
                  <a:gd name="T1" fmla="*/ 53 h 53"/>
                  <a:gd name="T2" fmla="*/ 18 w 43"/>
                  <a:gd name="T3" fmla="*/ 45 h 53"/>
                  <a:gd name="T4" fmla="*/ 16 w 43"/>
                  <a:gd name="T5" fmla="*/ 35 h 53"/>
                  <a:gd name="T6" fmla="*/ 8 w 43"/>
                  <a:gd name="T7" fmla="*/ 27 h 53"/>
                  <a:gd name="T8" fmla="*/ 4 w 43"/>
                  <a:gd name="T9" fmla="*/ 18 h 53"/>
                  <a:gd name="T10" fmla="*/ 4 w 43"/>
                  <a:gd name="T11" fmla="*/ 16 h 53"/>
                  <a:gd name="T12" fmla="*/ 2 w 43"/>
                  <a:gd name="T13" fmla="*/ 8 h 53"/>
                  <a:gd name="T14" fmla="*/ 8 w 43"/>
                  <a:gd name="T15" fmla="*/ 2 h 53"/>
                  <a:gd name="T16" fmla="*/ 23 w 43"/>
                  <a:gd name="T17" fmla="*/ 5 h 53"/>
                  <a:gd name="T18" fmla="*/ 29 w 43"/>
                  <a:gd name="T19" fmla="*/ 17 h 53"/>
                  <a:gd name="T20" fmla="*/ 33 w 43"/>
                  <a:gd name="T21" fmla="*/ 31 h 53"/>
                  <a:gd name="T22" fmla="*/ 37 w 43"/>
                  <a:gd name="T23" fmla="*/ 33 h 53"/>
                  <a:gd name="T24" fmla="*/ 41 w 43"/>
                  <a:gd name="T25" fmla="*/ 33 h 53"/>
                  <a:gd name="T26" fmla="*/ 41 w 43"/>
                  <a:gd name="T27" fmla="*/ 38 h 53"/>
                  <a:gd name="T28" fmla="*/ 41 w 43"/>
                  <a:gd name="T29" fmla="*/ 39 h 53"/>
                  <a:gd name="T30" fmla="*/ 40 w 43"/>
                  <a:gd name="T31" fmla="*/ 39 h 53"/>
                  <a:gd name="T32" fmla="*/ 33 w 43"/>
                  <a:gd name="T33" fmla="*/ 44 h 53"/>
                  <a:gd name="T34" fmla="*/ 26 w 43"/>
                  <a:gd name="T35" fmla="*/ 49 h 53"/>
                  <a:gd name="T36" fmla="*/ 15 w 43"/>
                  <a:gd name="T3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" h="53">
                    <a:moveTo>
                      <a:pt x="15" y="53"/>
                    </a:moveTo>
                    <a:cubicBezTo>
                      <a:pt x="15" y="50"/>
                      <a:pt x="17" y="48"/>
                      <a:pt x="18" y="45"/>
                    </a:cubicBezTo>
                    <a:cubicBezTo>
                      <a:pt x="21" y="41"/>
                      <a:pt x="19" y="38"/>
                      <a:pt x="16" y="35"/>
                    </a:cubicBezTo>
                    <a:cubicBezTo>
                      <a:pt x="14" y="32"/>
                      <a:pt x="11" y="30"/>
                      <a:pt x="8" y="27"/>
                    </a:cubicBezTo>
                    <a:cubicBezTo>
                      <a:pt x="6" y="25"/>
                      <a:pt x="4" y="22"/>
                      <a:pt x="4" y="18"/>
                    </a:cubicBezTo>
                    <a:cubicBezTo>
                      <a:pt x="4" y="17"/>
                      <a:pt x="4" y="17"/>
                      <a:pt x="4" y="16"/>
                    </a:cubicBezTo>
                    <a:cubicBezTo>
                      <a:pt x="3" y="14"/>
                      <a:pt x="0" y="11"/>
                      <a:pt x="2" y="8"/>
                    </a:cubicBezTo>
                    <a:cubicBezTo>
                      <a:pt x="3" y="6"/>
                      <a:pt x="6" y="4"/>
                      <a:pt x="8" y="2"/>
                    </a:cubicBezTo>
                    <a:cubicBezTo>
                      <a:pt x="11" y="0"/>
                      <a:pt x="19" y="2"/>
                      <a:pt x="23" y="5"/>
                    </a:cubicBezTo>
                    <a:cubicBezTo>
                      <a:pt x="27" y="8"/>
                      <a:pt x="28" y="13"/>
                      <a:pt x="29" y="17"/>
                    </a:cubicBezTo>
                    <a:cubicBezTo>
                      <a:pt x="30" y="22"/>
                      <a:pt x="32" y="27"/>
                      <a:pt x="33" y="31"/>
                    </a:cubicBezTo>
                    <a:cubicBezTo>
                      <a:pt x="34" y="34"/>
                      <a:pt x="36" y="33"/>
                      <a:pt x="37" y="33"/>
                    </a:cubicBezTo>
                    <a:cubicBezTo>
                      <a:pt x="38" y="33"/>
                      <a:pt x="40" y="31"/>
                      <a:pt x="41" y="33"/>
                    </a:cubicBezTo>
                    <a:cubicBezTo>
                      <a:pt x="41" y="34"/>
                      <a:pt x="43" y="36"/>
                      <a:pt x="41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0" y="39"/>
                    </a:cubicBezTo>
                    <a:cubicBezTo>
                      <a:pt x="38" y="41"/>
                      <a:pt x="35" y="42"/>
                      <a:pt x="33" y="44"/>
                    </a:cubicBezTo>
                    <a:cubicBezTo>
                      <a:pt x="31" y="46"/>
                      <a:pt x="28" y="47"/>
                      <a:pt x="26" y="49"/>
                    </a:cubicBezTo>
                    <a:cubicBezTo>
                      <a:pt x="22" y="50"/>
                      <a:pt x="19" y="53"/>
                      <a:pt x="15" y="53"/>
                    </a:cubicBezTo>
                    <a:close/>
                  </a:path>
                </a:pathLst>
              </a:custGeom>
              <a:solidFill>
                <a:srgbClr val="FCD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" name="Freeform 89">
                <a:extLst>
                  <a:ext uri="{FF2B5EF4-FFF2-40B4-BE49-F238E27FC236}">
                    <a16:creationId xmlns:a16="http://schemas.microsoft.com/office/drawing/2014/main" id="{4A0C9180-3AAB-9CF4-2E42-F4E2C9FCB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581"/>
                <a:ext cx="17" cy="12"/>
              </a:xfrm>
              <a:custGeom>
                <a:avLst/>
                <a:gdLst>
                  <a:gd name="T0" fmla="*/ 0 w 7"/>
                  <a:gd name="T1" fmla="*/ 5 h 5"/>
                  <a:gd name="T2" fmla="*/ 7 w 7"/>
                  <a:gd name="T3" fmla="*/ 0 h 5"/>
                  <a:gd name="T4" fmla="*/ 0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0" y="3"/>
                      <a:pt x="3" y="1"/>
                      <a:pt x="7" y="0"/>
                    </a:cubicBezTo>
                    <a:cubicBezTo>
                      <a:pt x="5" y="2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FAC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4" name="Freeform 90">
                <a:extLst>
                  <a:ext uri="{FF2B5EF4-FFF2-40B4-BE49-F238E27FC236}">
                    <a16:creationId xmlns:a16="http://schemas.microsoft.com/office/drawing/2014/main" id="{ECCFEDF2-511E-D2E0-7D7C-2B2C43972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1386"/>
                <a:ext cx="98" cy="197"/>
              </a:xfrm>
              <a:custGeom>
                <a:avLst/>
                <a:gdLst>
                  <a:gd name="T0" fmla="*/ 41 w 41"/>
                  <a:gd name="T1" fmla="*/ 40 h 82"/>
                  <a:gd name="T2" fmla="*/ 36 w 41"/>
                  <a:gd name="T3" fmla="*/ 48 h 82"/>
                  <a:gd name="T4" fmla="*/ 29 w 41"/>
                  <a:gd name="T5" fmla="*/ 68 h 82"/>
                  <a:gd name="T6" fmla="*/ 27 w 41"/>
                  <a:gd name="T7" fmla="*/ 78 h 82"/>
                  <a:gd name="T8" fmla="*/ 21 w 41"/>
                  <a:gd name="T9" fmla="*/ 82 h 82"/>
                  <a:gd name="T10" fmla="*/ 13 w 41"/>
                  <a:gd name="T11" fmla="*/ 77 h 82"/>
                  <a:gd name="T12" fmla="*/ 7 w 41"/>
                  <a:gd name="T13" fmla="*/ 76 h 82"/>
                  <a:gd name="T14" fmla="*/ 4 w 41"/>
                  <a:gd name="T15" fmla="*/ 77 h 82"/>
                  <a:gd name="T16" fmla="*/ 6 w 41"/>
                  <a:gd name="T17" fmla="*/ 74 h 82"/>
                  <a:gd name="T18" fmla="*/ 10 w 41"/>
                  <a:gd name="T19" fmla="*/ 59 h 82"/>
                  <a:gd name="T20" fmla="*/ 6 w 41"/>
                  <a:gd name="T21" fmla="*/ 49 h 82"/>
                  <a:gd name="T22" fmla="*/ 3 w 41"/>
                  <a:gd name="T23" fmla="*/ 35 h 82"/>
                  <a:gd name="T24" fmla="*/ 2 w 41"/>
                  <a:gd name="T25" fmla="*/ 31 h 82"/>
                  <a:gd name="T26" fmla="*/ 1 w 41"/>
                  <a:gd name="T27" fmla="*/ 24 h 82"/>
                  <a:gd name="T28" fmla="*/ 2 w 41"/>
                  <a:gd name="T29" fmla="*/ 21 h 82"/>
                  <a:gd name="T30" fmla="*/ 8 w 41"/>
                  <a:gd name="T31" fmla="*/ 6 h 82"/>
                  <a:gd name="T32" fmla="*/ 16 w 41"/>
                  <a:gd name="T33" fmla="*/ 2 h 82"/>
                  <a:gd name="T34" fmla="*/ 36 w 41"/>
                  <a:gd name="T35" fmla="*/ 10 h 82"/>
                  <a:gd name="T36" fmla="*/ 39 w 41"/>
                  <a:gd name="T37" fmla="*/ 30 h 82"/>
                  <a:gd name="T38" fmla="*/ 38 w 41"/>
                  <a:gd name="T39" fmla="*/ 37 h 82"/>
                  <a:gd name="T40" fmla="*/ 41 w 41"/>
                  <a:gd name="T41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82">
                    <a:moveTo>
                      <a:pt x="41" y="40"/>
                    </a:moveTo>
                    <a:cubicBezTo>
                      <a:pt x="41" y="43"/>
                      <a:pt x="38" y="46"/>
                      <a:pt x="36" y="48"/>
                    </a:cubicBezTo>
                    <a:cubicBezTo>
                      <a:pt x="31" y="54"/>
                      <a:pt x="29" y="61"/>
                      <a:pt x="29" y="68"/>
                    </a:cubicBezTo>
                    <a:cubicBezTo>
                      <a:pt x="29" y="71"/>
                      <a:pt x="29" y="75"/>
                      <a:pt x="27" y="78"/>
                    </a:cubicBezTo>
                    <a:cubicBezTo>
                      <a:pt x="25" y="80"/>
                      <a:pt x="24" y="82"/>
                      <a:pt x="21" y="82"/>
                    </a:cubicBezTo>
                    <a:cubicBezTo>
                      <a:pt x="18" y="82"/>
                      <a:pt x="14" y="81"/>
                      <a:pt x="13" y="77"/>
                    </a:cubicBezTo>
                    <a:cubicBezTo>
                      <a:pt x="12" y="72"/>
                      <a:pt x="10" y="72"/>
                      <a:pt x="7" y="76"/>
                    </a:cubicBezTo>
                    <a:cubicBezTo>
                      <a:pt x="7" y="77"/>
                      <a:pt x="6" y="77"/>
                      <a:pt x="4" y="77"/>
                    </a:cubicBezTo>
                    <a:cubicBezTo>
                      <a:pt x="4" y="75"/>
                      <a:pt x="5" y="75"/>
                      <a:pt x="6" y="74"/>
                    </a:cubicBezTo>
                    <a:cubicBezTo>
                      <a:pt x="10" y="70"/>
                      <a:pt x="13" y="66"/>
                      <a:pt x="10" y="59"/>
                    </a:cubicBezTo>
                    <a:cubicBezTo>
                      <a:pt x="9" y="56"/>
                      <a:pt x="9" y="52"/>
                      <a:pt x="6" y="49"/>
                    </a:cubicBezTo>
                    <a:cubicBezTo>
                      <a:pt x="3" y="45"/>
                      <a:pt x="4" y="40"/>
                      <a:pt x="3" y="35"/>
                    </a:cubicBezTo>
                    <a:cubicBezTo>
                      <a:pt x="3" y="34"/>
                      <a:pt x="2" y="32"/>
                      <a:pt x="2" y="31"/>
                    </a:cubicBezTo>
                    <a:cubicBezTo>
                      <a:pt x="0" y="29"/>
                      <a:pt x="0" y="27"/>
                      <a:pt x="1" y="24"/>
                    </a:cubicBezTo>
                    <a:cubicBezTo>
                      <a:pt x="2" y="23"/>
                      <a:pt x="2" y="22"/>
                      <a:pt x="2" y="21"/>
                    </a:cubicBezTo>
                    <a:cubicBezTo>
                      <a:pt x="1" y="15"/>
                      <a:pt x="4" y="11"/>
                      <a:pt x="8" y="6"/>
                    </a:cubicBezTo>
                    <a:cubicBezTo>
                      <a:pt x="10" y="4"/>
                      <a:pt x="13" y="3"/>
                      <a:pt x="16" y="2"/>
                    </a:cubicBezTo>
                    <a:cubicBezTo>
                      <a:pt x="22" y="0"/>
                      <a:pt x="33" y="2"/>
                      <a:pt x="36" y="10"/>
                    </a:cubicBezTo>
                    <a:cubicBezTo>
                      <a:pt x="38" y="16"/>
                      <a:pt x="40" y="23"/>
                      <a:pt x="39" y="30"/>
                    </a:cubicBezTo>
                    <a:cubicBezTo>
                      <a:pt x="39" y="32"/>
                      <a:pt x="38" y="35"/>
                      <a:pt x="38" y="37"/>
                    </a:cubicBezTo>
                    <a:cubicBezTo>
                      <a:pt x="37" y="40"/>
                      <a:pt x="39" y="40"/>
                      <a:pt x="41" y="40"/>
                    </a:cubicBezTo>
                    <a:close/>
                  </a:path>
                </a:pathLst>
              </a:custGeom>
              <a:solidFill>
                <a:srgbClr val="FCC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5" name="Freeform 91">
                <a:extLst>
                  <a:ext uri="{FF2B5EF4-FFF2-40B4-BE49-F238E27FC236}">
                    <a16:creationId xmlns:a16="http://schemas.microsoft.com/office/drawing/2014/main" id="{EBEC8180-CF95-FAD4-979A-271418803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1051"/>
                <a:ext cx="115" cy="115"/>
              </a:xfrm>
              <a:custGeom>
                <a:avLst/>
                <a:gdLst>
                  <a:gd name="T0" fmla="*/ 16 w 48"/>
                  <a:gd name="T1" fmla="*/ 40 h 48"/>
                  <a:gd name="T2" fmla="*/ 8 w 48"/>
                  <a:gd name="T3" fmla="*/ 39 h 48"/>
                  <a:gd name="T4" fmla="*/ 2 w 48"/>
                  <a:gd name="T5" fmla="*/ 26 h 48"/>
                  <a:gd name="T6" fmla="*/ 2 w 48"/>
                  <a:gd name="T7" fmla="*/ 12 h 48"/>
                  <a:gd name="T8" fmla="*/ 24 w 48"/>
                  <a:gd name="T9" fmla="*/ 6 h 48"/>
                  <a:gd name="T10" fmla="*/ 33 w 48"/>
                  <a:gd name="T11" fmla="*/ 16 h 48"/>
                  <a:gd name="T12" fmla="*/ 37 w 48"/>
                  <a:gd name="T13" fmla="*/ 19 h 48"/>
                  <a:gd name="T14" fmla="*/ 40 w 48"/>
                  <a:gd name="T15" fmla="*/ 26 h 48"/>
                  <a:gd name="T16" fmla="*/ 39 w 48"/>
                  <a:gd name="T17" fmla="*/ 26 h 48"/>
                  <a:gd name="T18" fmla="*/ 38 w 48"/>
                  <a:gd name="T19" fmla="*/ 22 h 48"/>
                  <a:gd name="T20" fmla="*/ 37 w 48"/>
                  <a:gd name="T21" fmla="*/ 27 h 48"/>
                  <a:gd name="T22" fmla="*/ 42 w 48"/>
                  <a:gd name="T23" fmla="*/ 27 h 48"/>
                  <a:gd name="T24" fmla="*/ 47 w 48"/>
                  <a:gd name="T25" fmla="*/ 25 h 48"/>
                  <a:gd name="T26" fmla="*/ 44 w 48"/>
                  <a:gd name="T27" fmla="*/ 29 h 48"/>
                  <a:gd name="T28" fmla="*/ 41 w 48"/>
                  <a:gd name="T29" fmla="*/ 31 h 48"/>
                  <a:gd name="T30" fmla="*/ 37 w 48"/>
                  <a:gd name="T31" fmla="*/ 36 h 48"/>
                  <a:gd name="T32" fmla="*/ 35 w 48"/>
                  <a:gd name="T33" fmla="*/ 45 h 48"/>
                  <a:gd name="T34" fmla="*/ 33 w 48"/>
                  <a:gd name="T35" fmla="*/ 47 h 48"/>
                  <a:gd name="T36" fmla="*/ 20 w 48"/>
                  <a:gd name="T37" fmla="*/ 48 h 48"/>
                  <a:gd name="T38" fmla="*/ 16 w 48"/>
                  <a:gd name="T39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" h="48">
                    <a:moveTo>
                      <a:pt x="16" y="40"/>
                    </a:moveTo>
                    <a:cubicBezTo>
                      <a:pt x="12" y="44"/>
                      <a:pt x="11" y="44"/>
                      <a:pt x="8" y="39"/>
                    </a:cubicBezTo>
                    <a:cubicBezTo>
                      <a:pt x="6" y="35"/>
                      <a:pt x="3" y="31"/>
                      <a:pt x="2" y="26"/>
                    </a:cubicBezTo>
                    <a:cubicBezTo>
                      <a:pt x="1" y="21"/>
                      <a:pt x="0" y="16"/>
                      <a:pt x="2" y="12"/>
                    </a:cubicBezTo>
                    <a:cubicBezTo>
                      <a:pt x="6" y="1"/>
                      <a:pt x="15" y="0"/>
                      <a:pt x="24" y="6"/>
                    </a:cubicBezTo>
                    <a:cubicBezTo>
                      <a:pt x="28" y="8"/>
                      <a:pt x="31" y="11"/>
                      <a:pt x="33" y="16"/>
                    </a:cubicBezTo>
                    <a:cubicBezTo>
                      <a:pt x="34" y="17"/>
                      <a:pt x="36" y="18"/>
                      <a:pt x="37" y="19"/>
                    </a:cubicBezTo>
                    <a:cubicBezTo>
                      <a:pt x="40" y="20"/>
                      <a:pt x="42" y="23"/>
                      <a:pt x="40" y="26"/>
                    </a:cubicBezTo>
                    <a:cubicBezTo>
                      <a:pt x="40" y="27"/>
                      <a:pt x="39" y="26"/>
                      <a:pt x="39" y="26"/>
                    </a:cubicBezTo>
                    <a:cubicBezTo>
                      <a:pt x="38" y="25"/>
                      <a:pt x="38" y="24"/>
                      <a:pt x="38" y="22"/>
                    </a:cubicBezTo>
                    <a:cubicBezTo>
                      <a:pt x="36" y="24"/>
                      <a:pt x="36" y="26"/>
                      <a:pt x="37" y="27"/>
                    </a:cubicBezTo>
                    <a:cubicBezTo>
                      <a:pt x="39" y="28"/>
                      <a:pt x="40" y="29"/>
                      <a:pt x="42" y="27"/>
                    </a:cubicBezTo>
                    <a:cubicBezTo>
                      <a:pt x="43" y="26"/>
                      <a:pt x="45" y="23"/>
                      <a:pt x="47" y="25"/>
                    </a:cubicBezTo>
                    <a:cubicBezTo>
                      <a:pt x="48" y="27"/>
                      <a:pt x="45" y="28"/>
                      <a:pt x="44" y="29"/>
                    </a:cubicBezTo>
                    <a:cubicBezTo>
                      <a:pt x="43" y="30"/>
                      <a:pt x="42" y="31"/>
                      <a:pt x="41" y="31"/>
                    </a:cubicBezTo>
                    <a:cubicBezTo>
                      <a:pt x="36" y="30"/>
                      <a:pt x="36" y="32"/>
                      <a:pt x="37" y="36"/>
                    </a:cubicBezTo>
                    <a:cubicBezTo>
                      <a:pt x="38" y="39"/>
                      <a:pt x="37" y="42"/>
                      <a:pt x="35" y="45"/>
                    </a:cubicBezTo>
                    <a:cubicBezTo>
                      <a:pt x="35" y="46"/>
                      <a:pt x="34" y="47"/>
                      <a:pt x="33" y="47"/>
                    </a:cubicBezTo>
                    <a:cubicBezTo>
                      <a:pt x="29" y="47"/>
                      <a:pt x="24" y="48"/>
                      <a:pt x="20" y="48"/>
                    </a:cubicBezTo>
                    <a:cubicBezTo>
                      <a:pt x="15" y="47"/>
                      <a:pt x="16" y="44"/>
                      <a:pt x="16" y="40"/>
                    </a:cubicBezTo>
                    <a:close/>
                  </a:path>
                </a:pathLst>
              </a:custGeom>
              <a:solidFill>
                <a:srgbClr val="FCD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6" name="Freeform 92">
                <a:extLst>
                  <a:ext uri="{FF2B5EF4-FFF2-40B4-BE49-F238E27FC236}">
                    <a16:creationId xmlns:a16="http://schemas.microsoft.com/office/drawing/2014/main" id="{4F185DCD-0194-2E9D-C60F-806BABC2D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1221"/>
                <a:ext cx="237" cy="168"/>
              </a:xfrm>
              <a:custGeom>
                <a:avLst/>
                <a:gdLst>
                  <a:gd name="T0" fmla="*/ 53 w 99"/>
                  <a:gd name="T1" fmla="*/ 69 h 70"/>
                  <a:gd name="T2" fmla="*/ 16 w 99"/>
                  <a:gd name="T3" fmla="*/ 55 h 70"/>
                  <a:gd name="T4" fmla="*/ 1 w 99"/>
                  <a:gd name="T5" fmla="*/ 24 h 70"/>
                  <a:gd name="T6" fmla="*/ 3 w 99"/>
                  <a:gd name="T7" fmla="*/ 4 h 70"/>
                  <a:gd name="T8" fmla="*/ 6 w 99"/>
                  <a:gd name="T9" fmla="*/ 1 h 70"/>
                  <a:gd name="T10" fmla="*/ 9 w 99"/>
                  <a:gd name="T11" fmla="*/ 6 h 70"/>
                  <a:gd name="T12" fmla="*/ 12 w 99"/>
                  <a:gd name="T13" fmla="*/ 37 h 70"/>
                  <a:gd name="T14" fmla="*/ 43 w 99"/>
                  <a:gd name="T15" fmla="*/ 61 h 70"/>
                  <a:gd name="T16" fmla="*/ 84 w 99"/>
                  <a:gd name="T17" fmla="*/ 48 h 70"/>
                  <a:gd name="T18" fmla="*/ 90 w 99"/>
                  <a:gd name="T19" fmla="*/ 39 h 70"/>
                  <a:gd name="T20" fmla="*/ 95 w 99"/>
                  <a:gd name="T21" fmla="*/ 36 h 70"/>
                  <a:gd name="T22" fmla="*/ 97 w 99"/>
                  <a:gd name="T23" fmla="*/ 42 h 70"/>
                  <a:gd name="T24" fmla="*/ 80 w 99"/>
                  <a:gd name="T25" fmla="*/ 61 h 70"/>
                  <a:gd name="T26" fmla="*/ 53 w 99"/>
                  <a:gd name="T27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9" h="70">
                    <a:moveTo>
                      <a:pt x="53" y="69"/>
                    </a:moveTo>
                    <a:cubicBezTo>
                      <a:pt x="38" y="69"/>
                      <a:pt x="26" y="65"/>
                      <a:pt x="16" y="55"/>
                    </a:cubicBezTo>
                    <a:cubicBezTo>
                      <a:pt x="8" y="47"/>
                      <a:pt x="2" y="37"/>
                      <a:pt x="1" y="24"/>
                    </a:cubicBezTo>
                    <a:cubicBezTo>
                      <a:pt x="0" y="17"/>
                      <a:pt x="1" y="11"/>
                      <a:pt x="3" y="4"/>
                    </a:cubicBezTo>
                    <a:cubicBezTo>
                      <a:pt x="3" y="3"/>
                      <a:pt x="3" y="0"/>
                      <a:pt x="6" y="1"/>
                    </a:cubicBezTo>
                    <a:cubicBezTo>
                      <a:pt x="8" y="2"/>
                      <a:pt x="9" y="3"/>
                      <a:pt x="9" y="6"/>
                    </a:cubicBezTo>
                    <a:cubicBezTo>
                      <a:pt x="7" y="17"/>
                      <a:pt x="7" y="27"/>
                      <a:pt x="12" y="37"/>
                    </a:cubicBezTo>
                    <a:cubicBezTo>
                      <a:pt x="19" y="50"/>
                      <a:pt x="29" y="59"/>
                      <a:pt x="43" y="61"/>
                    </a:cubicBezTo>
                    <a:cubicBezTo>
                      <a:pt x="59" y="64"/>
                      <a:pt x="73" y="60"/>
                      <a:pt x="84" y="48"/>
                    </a:cubicBezTo>
                    <a:cubicBezTo>
                      <a:pt x="87" y="46"/>
                      <a:pt x="89" y="43"/>
                      <a:pt x="90" y="39"/>
                    </a:cubicBezTo>
                    <a:cubicBezTo>
                      <a:pt x="91" y="37"/>
                      <a:pt x="93" y="36"/>
                      <a:pt x="95" y="36"/>
                    </a:cubicBezTo>
                    <a:cubicBezTo>
                      <a:pt x="98" y="37"/>
                      <a:pt x="99" y="39"/>
                      <a:pt x="97" y="42"/>
                    </a:cubicBezTo>
                    <a:cubicBezTo>
                      <a:pt x="93" y="50"/>
                      <a:pt x="87" y="56"/>
                      <a:pt x="80" y="61"/>
                    </a:cubicBezTo>
                    <a:cubicBezTo>
                      <a:pt x="71" y="66"/>
                      <a:pt x="62" y="70"/>
                      <a:pt x="53" y="69"/>
                    </a:cubicBezTo>
                    <a:close/>
                  </a:path>
                </a:pathLst>
              </a:custGeom>
              <a:solidFill>
                <a:srgbClr val="DF8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7" name="Freeform 93">
                <a:extLst>
                  <a:ext uri="{FF2B5EF4-FFF2-40B4-BE49-F238E27FC236}">
                    <a16:creationId xmlns:a16="http://schemas.microsoft.com/office/drawing/2014/main" id="{0AF15640-358E-3BD0-7155-A5FFE1EA7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221"/>
                <a:ext cx="234" cy="168"/>
              </a:xfrm>
              <a:custGeom>
                <a:avLst/>
                <a:gdLst>
                  <a:gd name="T0" fmla="*/ 97 w 98"/>
                  <a:gd name="T1" fmla="*/ 20 h 70"/>
                  <a:gd name="T2" fmla="*/ 84 w 98"/>
                  <a:gd name="T3" fmla="*/ 53 h 70"/>
                  <a:gd name="T4" fmla="*/ 49 w 98"/>
                  <a:gd name="T5" fmla="*/ 69 h 70"/>
                  <a:gd name="T6" fmla="*/ 10 w 98"/>
                  <a:gd name="T7" fmla="*/ 55 h 70"/>
                  <a:gd name="T8" fmla="*/ 1 w 98"/>
                  <a:gd name="T9" fmla="*/ 42 h 70"/>
                  <a:gd name="T10" fmla="*/ 3 w 98"/>
                  <a:gd name="T11" fmla="*/ 37 h 70"/>
                  <a:gd name="T12" fmla="*/ 7 w 98"/>
                  <a:gd name="T13" fmla="*/ 38 h 70"/>
                  <a:gd name="T14" fmla="*/ 20 w 98"/>
                  <a:gd name="T15" fmla="*/ 54 h 70"/>
                  <a:gd name="T16" fmla="*/ 42 w 98"/>
                  <a:gd name="T17" fmla="*/ 62 h 70"/>
                  <a:gd name="T18" fmla="*/ 67 w 98"/>
                  <a:gd name="T19" fmla="*/ 57 h 70"/>
                  <a:gd name="T20" fmla="*/ 81 w 98"/>
                  <a:gd name="T21" fmla="*/ 46 h 70"/>
                  <a:gd name="T22" fmla="*/ 90 w 98"/>
                  <a:gd name="T23" fmla="*/ 20 h 70"/>
                  <a:gd name="T24" fmla="*/ 89 w 98"/>
                  <a:gd name="T25" fmla="*/ 8 h 70"/>
                  <a:gd name="T26" fmla="*/ 89 w 98"/>
                  <a:gd name="T27" fmla="*/ 4 h 70"/>
                  <a:gd name="T28" fmla="*/ 92 w 98"/>
                  <a:gd name="T29" fmla="*/ 0 h 70"/>
                  <a:gd name="T30" fmla="*/ 95 w 98"/>
                  <a:gd name="T31" fmla="*/ 3 h 70"/>
                  <a:gd name="T32" fmla="*/ 97 w 98"/>
                  <a:gd name="T33" fmla="*/ 2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8" h="70">
                    <a:moveTo>
                      <a:pt x="97" y="20"/>
                    </a:moveTo>
                    <a:cubicBezTo>
                      <a:pt x="98" y="32"/>
                      <a:pt x="93" y="44"/>
                      <a:pt x="84" y="53"/>
                    </a:cubicBezTo>
                    <a:cubicBezTo>
                      <a:pt x="75" y="63"/>
                      <a:pt x="63" y="69"/>
                      <a:pt x="49" y="69"/>
                    </a:cubicBezTo>
                    <a:cubicBezTo>
                      <a:pt x="34" y="70"/>
                      <a:pt x="21" y="65"/>
                      <a:pt x="10" y="55"/>
                    </a:cubicBezTo>
                    <a:cubicBezTo>
                      <a:pt x="6" y="51"/>
                      <a:pt x="3" y="47"/>
                      <a:pt x="1" y="42"/>
                    </a:cubicBezTo>
                    <a:cubicBezTo>
                      <a:pt x="0" y="39"/>
                      <a:pt x="1" y="38"/>
                      <a:pt x="3" y="37"/>
                    </a:cubicBezTo>
                    <a:cubicBezTo>
                      <a:pt x="5" y="35"/>
                      <a:pt x="6" y="37"/>
                      <a:pt x="7" y="38"/>
                    </a:cubicBezTo>
                    <a:cubicBezTo>
                      <a:pt x="10" y="44"/>
                      <a:pt x="15" y="50"/>
                      <a:pt x="20" y="54"/>
                    </a:cubicBezTo>
                    <a:cubicBezTo>
                      <a:pt x="27" y="58"/>
                      <a:pt x="34" y="61"/>
                      <a:pt x="42" y="62"/>
                    </a:cubicBezTo>
                    <a:cubicBezTo>
                      <a:pt x="51" y="63"/>
                      <a:pt x="59" y="61"/>
                      <a:pt x="67" y="57"/>
                    </a:cubicBezTo>
                    <a:cubicBezTo>
                      <a:pt x="73" y="55"/>
                      <a:pt x="77" y="50"/>
                      <a:pt x="81" y="46"/>
                    </a:cubicBezTo>
                    <a:cubicBezTo>
                      <a:pt x="87" y="39"/>
                      <a:pt x="90" y="30"/>
                      <a:pt x="90" y="20"/>
                    </a:cubicBezTo>
                    <a:cubicBezTo>
                      <a:pt x="91" y="16"/>
                      <a:pt x="90" y="12"/>
                      <a:pt x="89" y="8"/>
                    </a:cubicBezTo>
                    <a:cubicBezTo>
                      <a:pt x="89" y="6"/>
                      <a:pt x="89" y="5"/>
                      <a:pt x="89" y="4"/>
                    </a:cubicBezTo>
                    <a:cubicBezTo>
                      <a:pt x="89" y="2"/>
                      <a:pt x="91" y="1"/>
                      <a:pt x="92" y="0"/>
                    </a:cubicBezTo>
                    <a:cubicBezTo>
                      <a:pt x="94" y="0"/>
                      <a:pt x="95" y="1"/>
                      <a:pt x="95" y="3"/>
                    </a:cubicBezTo>
                    <a:cubicBezTo>
                      <a:pt x="97" y="8"/>
                      <a:pt x="97" y="13"/>
                      <a:pt x="97" y="20"/>
                    </a:cubicBezTo>
                    <a:close/>
                  </a:path>
                </a:pathLst>
              </a:custGeom>
              <a:solidFill>
                <a:srgbClr val="E084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8" name="Freeform 94">
                <a:extLst>
                  <a:ext uri="{FF2B5EF4-FFF2-40B4-BE49-F238E27FC236}">
                    <a16:creationId xmlns:a16="http://schemas.microsoft.com/office/drawing/2014/main" id="{9978ADDD-7789-2A7E-87BB-1814C84D0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350"/>
                <a:ext cx="55" cy="214"/>
              </a:xfrm>
              <a:custGeom>
                <a:avLst/>
                <a:gdLst>
                  <a:gd name="T0" fmla="*/ 23 w 23"/>
                  <a:gd name="T1" fmla="*/ 1 h 89"/>
                  <a:gd name="T2" fmla="*/ 17 w 23"/>
                  <a:gd name="T3" fmla="*/ 28 h 89"/>
                  <a:gd name="T4" fmla="*/ 11 w 23"/>
                  <a:gd name="T5" fmla="*/ 89 h 89"/>
                  <a:gd name="T6" fmla="*/ 2 w 23"/>
                  <a:gd name="T7" fmla="*/ 88 h 89"/>
                  <a:gd name="T8" fmla="*/ 1 w 23"/>
                  <a:gd name="T9" fmla="*/ 86 h 89"/>
                  <a:gd name="T10" fmla="*/ 2 w 23"/>
                  <a:gd name="T11" fmla="*/ 56 h 89"/>
                  <a:gd name="T12" fmla="*/ 9 w 23"/>
                  <a:gd name="T13" fmla="*/ 25 h 89"/>
                  <a:gd name="T14" fmla="*/ 15 w 23"/>
                  <a:gd name="T15" fmla="*/ 11 h 89"/>
                  <a:gd name="T16" fmla="*/ 19 w 23"/>
                  <a:gd name="T17" fmla="*/ 2 h 89"/>
                  <a:gd name="T18" fmla="*/ 23 w 23"/>
                  <a:gd name="T19" fmla="*/ 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89">
                    <a:moveTo>
                      <a:pt x="23" y="1"/>
                    </a:moveTo>
                    <a:cubicBezTo>
                      <a:pt x="19" y="10"/>
                      <a:pt x="18" y="19"/>
                      <a:pt x="17" y="28"/>
                    </a:cubicBezTo>
                    <a:cubicBezTo>
                      <a:pt x="14" y="48"/>
                      <a:pt x="12" y="68"/>
                      <a:pt x="11" y="89"/>
                    </a:cubicBezTo>
                    <a:cubicBezTo>
                      <a:pt x="8" y="89"/>
                      <a:pt x="5" y="88"/>
                      <a:pt x="2" y="88"/>
                    </a:cubicBezTo>
                    <a:cubicBezTo>
                      <a:pt x="1" y="88"/>
                      <a:pt x="1" y="87"/>
                      <a:pt x="1" y="86"/>
                    </a:cubicBezTo>
                    <a:cubicBezTo>
                      <a:pt x="0" y="76"/>
                      <a:pt x="1" y="66"/>
                      <a:pt x="2" y="56"/>
                    </a:cubicBezTo>
                    <a:cubicBezTo>
                      <a:pt x="3" y="45"/>
                      <a:pt x="6" y="35"/>
                      <a:pt x="9" y="25"/>
                    </a:cubicBezTo>
                    <a:cubicBezTo>
                      <a:pt x="10" y="20"/>
                      <a:pt x="13" y="16"/>
                      <a:pt x="15" y="11"/>
                    </a:cubicBezTo>
                    <a:cubicBezTo>
                      <a:pt x="16" y="8"/>
                      <a:pt x="17" y="5"/>
                      <a:pt x="19" y="2"/>
                    </a:cubicBezTo>
                    <a:cubicBezTo>
                      <a:pt x="21" y="1"/>
                      <a:pt x="22" y="0"/>
                      <a:pt x="23" y="1"/>
                    </a:cubicBezTo>
                    <a:close/>
                  </a:path>
                </a:pathLst>
              </a:custGeom>
              <a:solidFill>
                <a:srgbClr val="E18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9" name="Freeform 95">
                <a:extLst>
                  <a:ext uri="{FF2B5EF4-FFF2-40B4-BE49-F238E27FC236}">
                    <a16:creationId xmlns:a16="http://schemas.microsoft.com/office/drawing/2014/main" id="{65774F59-A829-9424-5741-856B1A8D0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1223"/>
                <a:ext cx="60" cy="60"/>
              </a:xfrm>
              <a:custGeom>
                <a:avLst/>
                <a:gdLst>
                  <a:gd name="T0" fmla="*/ 1 w 25"/>
                  <a:gd name="T1" fmla="*/ 13 h 25"/>
                  <a:gd name="T2" fmla="*/ 13 w 25"/>
                  <a:gd name="T3" fmla="*/ 0 h 25"/>
                  <a:gd name="T4" fmla="*/ 25 w 25"/>
                  <a:gd name="T5" fmla="*/ 13 h 25"/>
                  <a:gd name="T6" fmla="*/ 12 w 25"/>
                  <a:gd name="T7" fmla="*/ 25 h 25"/>
                  <a:gd name="T8" fmla="*/ 1 w 25"/>
                  <a:gd name="T9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" y="13"/>
                    </a:moveTo>
                    <a:cubicBezTo>
                      <a:pt x="1" y="6"/>
                      <a:pt x="6" y="0"/>
                      <a:pt x="13" y="0"/>
                    </a:cubicBezTo>
                    <a:cubicBezTo>
                      <a:pt x="19" y="0"/>
                      <a:pt x="25" y="7"/>
                      <a:pt x="25" y="13"/>
                    </a:cubicBezTo>
                    <a:cubicBezTo>
                      <a:pt x="25" y="19"/>
                      <a:pt x="19" y="25"/>
                      <a:pt x="12" y="25"/>
                    </a:cubicBezTo>
                    <a:cubicBezTo>
                      <a:pt x="7" y="25"/>
                      <a:pt x="0" y="20"/>
                      <a:pt x="1" y="13"/>
                    </a:cubicBezTo>
                    <a:close/>
                  </a:path>
                </a:pathLst>
              </a:custGeom>
              <a:solidFill>
                <a:srgbClr val="ED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0" name="Freeform 96">
                <a:extLst>
                  <a:ext uri="{FF2B5EF4-FFF2-40B4-BE49-F238E27FC236}">
                    <a16:creationId xmlns:a16="http://schemas.microsoft.com/office/drawing/2014/main" id="{D3FAA8C2-C705-D087-7BB2-D42831025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305"/>
                <a:ext cx="48" cy="33"/>
              </a:xfrm>
              <a:custGeom>
                <a:avLst/>
                <a:gdLst>
                  <a:gd name="T0" fmla="*/ 7 w 20"/>
                  <a:gd name="T1" fmla="*/ 0 h 14"/>
                  <a:gd name="T2" fmla="*/ 18 w 20"/>
                  <a:gd name="T3" fmla="*/ 3 h 14"/>
                  <a:gd name="T4" fmla="*/ 20 w 20"/>
                  <a:gd name="T5" fmla="*/ 7 h 14"/>
                  <a:gd name="T6" fmla="*/ 9 w 20"/>
                  <a:gd name="T7" fmla="*/ 13 h 14"/>
                  <a:gd name="T8" fmla="*/ 1 w 20"/>
                  <a:gd name="T9" fmla="*/ 3 h 14"/>
                  <a:gd name="T10" fmla="*/ 7 w 20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4">
                    <a:moveTo>
                      <a:pt x="7" y="0"/>
                    </a:moveTo>
                    <a:cubicBezTo>
                      <a:pt x="11" y="0"/>
                      <a:pt x="14" y="2"/>
                      <a:pt x="18" y="3"/>
                    </a:cubicBezTo>
                    <a:cubicBezTo>
                      <a:pt x="20" y="4"/>
                      <a:pt x="20" y="5"/>
                      <a:pt x="20" y="7"/>
                    </a:cubicBezTo>
                    <a:cubicBezTo>
                      <a:pt x="18" y="12"/>
                      <a:pt x="14" y="14"/>
                      <a:pt x="9" y="13"/>
                    </a:cubicBezTo>
                    <a:cubicBezTo>
                      <a:pt x="3" y="12"/>
                      <a:pt x="0" y="8"/>
                      <a:pt x="1" y="3"/>
                    </a:cubicBezTo>
                    <a:cubicBezTo>
                      <a:pt x="2" y="0"/>
                      <a:pt x="2" y="0"/>
                      <a:pt x="7" y="0"/>
                    </a:cubicBezTo>
                    <a:close/>
                  </a:path>
                </a:pathLst>
              </a:custGeom>
              <a:solidFill>
                <a:srgbClr val="E28B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1" name="Freeform 97">
                <a:extLst>
                  <a:ext uri="{FF2B5EF4-FFF2-40B4-BE49-F238E27FC236}">
                    <a16:creationId xmlns:a16="http://schemas.microsoft.com/office/drawing/2014/main" id="{8745AD9B-C8E1-A73A-D299-855F8F458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1305"/>
                <a:ext cx="45" cy="33"/>
              </a:xfrm>
              <a:custGeom>
                <a:avLst/>
                <a:gdLst>
                  <a:gd name="T0" fmla="*/ 19 w 19"/>
                  <a:gd name="T1" fmla="*/ 7 h 14"/>
                  <a:gd name="T2" fmla="*/ 14 w 19"/>
                  <a:gd name="T3" fmla="*/ 13 h 14"/>
                  <a:gd name="T4" fmla="*/ 5 w 19"/>
                  <a:gd name="T5" fmla="*/ 12 h 14"/>
                  <a:gd name="T6" fmla="*/ 1 w 19"/>
                  <a:gd name="T7" fmla="*/ 3 h 14"/>
                  <a:gd name="T8" fmla="*/ 4 w 19"/>
                  <a:gd name="T9" fmla="*/ 0 h 14"/>
                  <a:gd name="T10" fmla="*/ 17 w 19"/>
                  <a:gd name="T11" fmla="*/ 3 h 14"/>
                  <a:gd name="T12" fmla="*/ 19 w 19"/>
                  <a:gd name="T1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4">
                    <a:moveTo>
                      <a:pt x="19" y="7"/>
                    </a:moveTo>
                    <a:cubicBezTo>
                      <a:pt x="19" y="9"/>
                      <a:pt x="17" y="12"/>
                      <a:pt x="14" y="13"/>
                    </a:cubicBezTo>
                    <a:cubicBezTo>
                      <a:pt x="11" y="14"/>
                      <a:pt x="8" y="14"/>
                      <a:pt x="5" y="12"/>
                    </a:cubicBezTo>
                    <a:cubicBezTo>
                      <a:pt x="2" y="10"/>
                      <a:pt x="0" y="7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9" y="1"/>
                      <a:pt x="13" y="2"/>
                      <a:pt x="17" y="3"/>
                    </a:cubicBezTo>
                    <a:cubicBezTo>
                      <a:pt x="19" y="4"/>
                      <a:pt x="19" y="5"/>
                      <a:pt x="19" y="7"/>
                    </a:cubicBezTo>
                    <a:close/>
                  </a:path>
                </a:pathLst>
              </a:custGeom>
              <a:solidFill>
                <a:srgbClr val="E08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2" name="Freeform 98">
                <a:extLst>
                  <a:ext uri="{FF2B5EF4-FFF2-40B4-BE49-F238E27FC236}">
                    <a16:creationId xmlns:a16="http://schemas.microsoft.com/office/drawing/2014/main" id="{EBA16BF2-5508-0E68-11A1-9730875EA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1945"/>
                <a:ext cx="211" cy="177"/>
              </a:xfrm>
              <a:custGeom>
                <a:avLst/>
                <a:gdLst>
                  <a:gd name="T0" fmla="*/ 81 w 88"/>
                  <a:gd name="T1" fmla="*/ 19 h 74"/>
                  <a:gd name="T2" fmla="*/ 77 w 88"/>
                  <a:gd name="T3" fmla="*/ 21 h 74"/>
                  <a:gd name="T4" fmla="*/ 40 w 88"/>
                  <a:gd name="T5" fmla="*/ 60 h 74"/>
                  <a:gd name="T6" fmla="*/ 5 w 88"/>
                  <a:gd name="T7" fmla="*/ 74 h 74"/>
                  <a:gd name="T8" fmla="*/ 2 w 88"/>
                  <a:gd name="T9" fmla="*/ 74 h 74"/>
                  <a:gd name="T10" fmla="*/ 3 w 88"/>
                  <a:gd name="T11" fmla="*/ 67 h 74"/>
                  <a:gd name="T12" fmla="*/ 7 w 88"/>
                  <a:gd name="T13" fmla="*/ 65 h 74"/>
                  <a:gd name="T14" fmla="*/ 15 w 88"/>
                  <a:gd name="T15" fmla="*/ 54 h 74"/>
                  <a:gd name="T16" fmla="*/ 17 w 88"/>
                  <a:gd name="T17" fmla="*/ 49 h 74"/>
                  <a:gd name="T18" fmla="*/ 21 w 88"/>
                  <a:gd name="T19" fmla="*/ 36 h 74"/>
                  <a:gd name="T20" fmla="*/ 21 w 88"/>
                  <a:gd name="T21" fmla="*/ 34 h 74"/>
                  <a:gd name="T22" fmla="*/ 29 w 88"/>
                  <a:gd name="T23" fmla="*/ 27 h 74"/>
                  <a:gd name="T24" fmla="*/ 42 w 88"/>
                  <a:gd name="T25" fmla="*/ 14 h 74"/>
                  <a:gd name="T26" fmla="*/ 56 w 88"/>
                  <a:gd name="T27" fmla="*/ 9 h 74"/>
                  <a:gd name="T28" fmla="*/ 73 w 88"/>
                  <a:gd name="T29" fmla="*/ 3 h 74"/>
                  <a:gd name="T30" fmla="*/ 88 w 88"/>
                  <a:gd name="T31" fmla="*/ 3 h 74"/>
                  <a:gd name="T32" fmla="*/ 87 w 88"/>
                  <a:gd name="T33" fmla="*/ 6 h 74"/>
                  <a:gd name="T34" fmla="*/ 81 w 88"/>
                  <a:gd name="T35" fmla="*/ 17 h 74"/>
                  <a:gd name="T36" fmla="*/ 81 w 88"/>
                  <a:gd name="T37" fmla="*/ 1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74">
                    <a:moveTo>
                      <a:pt x="81" y="19"/>
                    </a:moveTo>
                    <a:cubicBezTo>
                      <a:pt x="79" y="18"/>
                      <a:pt x="78" y="20"/>
                      <a:pt x="77" y="21"/>
                    </a:cubicBezTo>
                    <a:cubicBezTo>
                      <a:pt x="68" y="37"/>
                      <a:pt x="55" y="50"/>
                      <a:pt x="40" y="60"/>
                    </a:cubicBezTo>
                    <a:cubicBezTo>
                      <a:pt x="29" y="67"/>
                      <a:pt x="17" y="71"/>
                      <a:pt x="5" y="74"/>
                    </a:cubicBezTo>
                    <a:cubicBezTo>
                      <a:pt x="4" y="74"/>
                      <a:pt x="3" y="74"/>
                      <a:pt x="2" y="74"/>
                    </a:cubicBezTo>
                    <a:cubicBezTo>
                      <a:pt x="3" y="72"/>
                      <a:pt x="0" y="69"/>
                      <a:pt x="3" y="67"/>
                    </a:cubicBezTo>
                    <a:cubicBezTo>
                      <a:pt x="4" y="66"/>
                      <a:pt x="5" y="66"/>
                      <a:pt x="7" y="65"/>
                    </a:cubicBezTo>
                    <a:cubicBezTo>
                      <a:pt x="13" y="63"/>
                      <a:pt x="15" y="60"/>
                      <a:pt x="15" y="54"/>
                    </a:cubicBezTo>
                    <a:cubicBezTo>
                      <a:pt x="16" y="52"/>
                      <a:pt x="16" y="50"/>
                      <a:pt x="17" y="49"/>
                    </a:cubicBezTo>
                    <a:cubicBezTo>
                      <a:pt x="21" y="45"/>
                      <a:pt x="22" y="41"/>
                      <a:pt x="21" y="36"/>
                    </a:cubicBezTo>
                    <a:cubicBezTo>
                      <a:pt x="21" y="36"/>
                      <a:pt x="21" y="35"/>
                      <a:pt x="21" y="34"/>
                    </a:cubicBezTo>
                    <a:cubicBezTo>
                      <a:pt x="23" y="32"/>
                      <a:pt x="27" y="30"/>
                      <a:pt x="29" y="27"/>
                    </a:cubicBezTo>
                    <a:cubicBezTo>
                      <a:pt x="33" y="23"/>
                      <a:pt x="37" y="18"/>
                      <a:pt x="42" y="14"/>
                    </a:cubicBezTo>
                    <a:cubicBezTo>
                      <a:pt x="46" y="11"/>
                      <a:pt x="51" y="9"/>
                      <a:pt x="56" y="9"/>
                    </a:cubicBezTo>
                    <a:cubicBezTo>
                      <a:pt x="61" y="8"/>
                      <a:pt x="67" y="6"/>
                      <a:pt x="73" y="3"/>
                    </a:cubicBezTo>
                    <a:cubicBezTo>
                      <a:pt x="77" y="1"/>
                      <a:pt x="83" y="0"/>
                      <a:pt x="88" y="3"/>
                    </a:cubicBezTo>
                    <a:cubicBezTo>
                      <a:pt x="88" y="4"/>
                      <a:pt x="87" y="5"/>
                      <a:pt x="87" y="6"/>
                    </a:cubicBezTo>
                    <a:cubicBezTo>
                      <a:pt x="84" y="9"/>
                      <a:pt x="82" y="13"/>
                      <a:pt x="81" y="17"/>
                    </a:cubicBezTo>
                    <a:cubicBezTo>
                      <a:pt x="81" y="18"/>
                      <a:pt x="81" y="18"/>
                      <a:pt x="81" y="19"/>
                    </a:cubicBezTo>
                    <a:close/>
                  </a:path>
                </a:pathLst>
              </a:custGeom>
              <a:solidFill>
                <a:srgbClr val="F49C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3" name="Freeform 99">
                <a:extLst>
                  <a:ext uri="{FF2B5EF4-FFF2-40B4-BE49-F238E27FC236}">
                    <a16:creationId xmlns:a16="http://schemas.microsoft.com/office/drawing/2014/main" id="{C60D88C5-C9DD-0A62-CB0E-135CD973A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6" y="1681"/>
                <a:ext cx="165" cy="204"/>
              </a:xfrm>
              <a:custGeom>
                <a:avLst/>
                <a:gdLst>
                  <a:gd name="T0" fmla="*/ 0 w 69"/>
                  <a:gd name="T1" fmla="*/ 10 h 85"/>
                  <a:gd name="T2" fmla="*/ 6 w 69"/>
                  <a:gd name="T3" fmla="*/ 4 h 85"/>
                  <a:gd name="T4" fmla="*/ 11 w 69"/>
                  <a:gd name="T5" fmla="*/ 3 h 85"/>
                  <a:gd name="T6" fmla="*/ 14 w 69"/>
                  <a:gd name="T7" fmla="*/ 5 h 85"/>
                  <a:gd name="T8" fmla="*/ 37 w 69"/>
                  <a:gd name="T9" fmla="*/ 35 h 85"/>
                  <a:gd name="T10" fmla="*/ 59 w 69"/>
                  <a:gd name="T11" fmla="*/ 66 h 85"/>
                  <a:gd name="T12" fmla="*/ 69 w 69"/>
                  <a:gd name="T13" fmla="*/ 83 h 85"/>
                  <a:gd name="T14" fmla="*/ 64 w 69"/>
                  <a:gd name="T15" fmla="*/ 83 h 85"/>
                  <a:gd name="T16" fmla="*/ 38 w 69"/>
                  <a:gd name="T17" fmla="*/ 67 h 85"/>
                  <a:gd name="T18" fmla="*/ 25 w 69"/>
                  <a:gd name="T19" fmla="*/ 54 h 85"/>
                  <a:gd name="T20" fmla="*/ 21 w 69"/>
                  <a:gd name="T21" fmla="*/ 51 h 85"/>
                  <a:gd name="T22" fmla="*/ 21 w 69"/>
                  <a:gd name="T23" fmla="*/ 45 h 85"/>
                  <a:gd name="T24" fmla="*/ 22 w 69"/>
                  <a:gd name="T25" fmla="*/ 42 h 85"/>
                  <a:gd name="T26" fmla="*/ 22 w 69"/>
                  <a:gd name="T27" fmla="*/ 34 h 85"/>
                  <a:gd name="T28" fmla="*/ 20 w 69"/>
                  <a:gd name="T29" fmla="*/ 27 h 85"/>
                  <a:gd name="T30" fmla="*/ 16 w 69"/>
                  <a:gd name="T31" fmla="*/ 20 h 85"/>
                  <a:gd name="T32" fmla="*/ 13 w 69"/>
                  <a:gd name="T33" fmla="*/ 17 h 85"/>
                  <a:gd name="T34" fmla="*/ 5 w 69"/>
                  <a:gd name="T35" fmla="*/ 14 h 85"/>
                  <a:gd name="T36" fmla="*/ 0 w 69"/>
                  <a:gd name="T37" fmla="*/ 1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9" h="85">
                    <a:moveTo>
                      <a:pt x="0" y="10"/>
                    </a:moveTo>
                    <a:cubicBezTo>
                      <a:pt x="3" y="8"/>
                      <a:pt x="5" y="6"/>
                      <a:pt x="6" y="4"/>
                    </a:cubicBezTo>
                    <a:cubicBezTo>
                      <a:pt x="8" y="0"/>
                      <a:pt x="9" y="1"/>
                      <a:pt x="11" y="3"/>
                    </a:cubicBezTo>
                    <a:cubicBezTo>
                      <a:pt x="12" y="4"/>
                      <a:pt x="12" y="5"/>
                      <a:pt x="14" y="5"/>
                    </a:cubicBezTo>
                    <a:cubicBezTo>
                      <a:pt x="21" y="15"/>
                      <a:pt x="29" y="25"/>
                      <a:pt x="37" y="35"/>
                    </a:cubicBezTo>
                    <a:cubicBezTo>
                      <a:pt x="45" y="45"/>
                      <a:pt x="52" y="55"/>
                      <a:pt x="59" y="66"/>
                    </a:cubicBezTo>
                    <a:cubicBezTo>
                      <a:pt x="63" y="71"/>
                      <a:pt x="67" y="77"/>
                      <a:pt x="69" y="83"/>
                    </a:cubicBezTo>
                    <a:cubicBezTo>
                      <a:pt x="67" y="85"/>
                      <a:pt x="65" y="83"/>
                      <a:pt x="64" y="83"/>
                    </a:cubicBezTo>
                    <a:cubicBezTo>
                      <a:pt x="53" y="82"/>
                      <a:pt x="45" y="75"/>
                      <a:pt x="38" y="67"/>
                    </a:cubicBezTo>
                    <a:cubicBezTo>
                      <a:pt x="34" y="62"/>
                      <a:pt x="30" y="58"/>
                      <a:pt x="25" y="54"/>
                    </a:cubicBezTo>
                    <a:cubicBezTo>
                      <a:pt x="23" y="53"/>
                      <a:pt x="22" y="53"/>
                      <a:pt x="21" y="51"/>
                    </a:cubicBezTo>
                    <a:cubicBezTo>
                      <a:pt x="21" y="49"/>
                      <a:pt x="22" y="47"/>
                      <a:pt x="21" y="45"/>
                    </a:cubicBezTo>
                    <a:cubicBezTo>
                      <a:pt x="20" y="44"/>
                      <a:pt x="21" y="43"/>
                      <a:pt x="22" y="42"/>
                    </a:cubicBezTo>
                    <a:cubicBezTo>
                      <a:pt x="24" y="39"/>
                      <a:pt x="24" y="37"/>
                      <a:pt x="22" y="34"/>
                    </a:cubicBezTo>
                    <a:cubicBezTo>
                      <a:pt x="21" y="32"/>
                      <a:pt x="20" y="30"/>
                      <a:pt x="20" y="27"/>
                    </a:cubicBezTo>
                    <a:cubicBezTo>
                      <a:pt x="20" y="24"/>
                      <a:pt x="18" y="22"/>
                      <a:pt x="16" y="20"/>
                    </a:cubicBezTo>
                    <a:cubicBezTo>
                      <a:pt x="15" y="19"/>
                      <a:pt x="14" y="18"/>
                      <a:pt x="13" y="17"/>
                    </a:cubicBezTo>
                    <a:cubicBezTo>
                      <a:pt x="11" y="14"/>
                      <a:pt x="8" y="12"/>
                      <a:pt x="5" y="14"/>
                    </a:cubicBezTo>
                    <a:cubicBezTo>
                      <a:pt x="2" y="13"/>
                      <a:pt x="1" y="12"/>
                      <a:pt x="0" y="10"/>
                    </a:cubicBezTo>
                    <a:close/>
                  </a:path>
                </a:pathLst>
              </a:custGeom>
              <a:solidFill>
                <a:srgbClr val="F39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4" name="Freeform 100">
                <a:extLst>
                  <a:ext uri="{FF2B5EF4-FFF2-40B4-BE49-F238E27FC236}">
                    <a16:creationId xmlns:a16="http://schemas.microsoft.com/office/drawing/2014/main" id="{FBE43002-6EB6-5754-3D1A-4F8CF7CEA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1791"/>
                <a:ext cx="237" cy="221"/>
              </a:xfrm>
              <a:custGeom>
                <a:avLst/>
                <a:gdLst>
                  <a:gd name="T0" fmla="*/ 61 w 99"/>
                  <a:gd name="T1" fmla="*/ 26 h 92"/>
                  <a:gd name="T2" fmla="*/ 85 w 99"/>
                  <a:gd name="T3" fmla="*/ 37 h 92"/>
                  <a:gd name="T4" fmla="*/ 94 w 99"/>
                  <a:gd name="T5" fmla="*/ 63 h 92"/>
                  <a:gd name="T6" fmla="*/ 71 w 99"/>
                  <a:gd name="T7" fmla="*/ 70 h 92"/>
                  <a:gd name="T8" fmla="*/ 34 w 99"/>
                  <a:gd name="T9" fmla="*/ 88 h 92"/>
                  <a:gd name="T10" fmla="*/ 30 w 99"/>
                  <a:gd name="T11" fmla="*/ 91 h 92"/>
                  <a:gd name="T12" fmla="*/ 35 w 99"/>
                  <a:gd name="T13" fmla="*/ 78 h 92"/>
                  <a:gd name="T14" fmla="*/ 47 w 99"/>
                  <a:gd name="T15" fmla="*/ 72 h 92"/>
                  <a:gd name="T16" fmla="*/ 62 w 99"/>
                  <a:gd name="T17" fmla="*/ 68 h 92"/>
                  <a:gd name="T18" fmla="*/ 58 w 99"/>
                  <a:gd name="T19" fmla="*/ 71 h 92"/>
                  <a:gd name="T20" fmla="*/ 82 w 99"/>
                  <a:gd name="T21" fmla="*/ 63 h 92"/>
                  <a:gd name="T22" fmla="*/ 92 w 99"/>
                  <a:gd name="T23" fmla="*/ 61 h 92"/>
                  <a:gd name="T24" fmla="*/ 87 w 99"/>
                  <a:gd name="T25" fmla="*/ 46 h 92"/>
                  <a:gd name="T26" fmla="*/ 83 w 99"/>
                  <a:gd name="T27" fmla="*/ 40 h 92"/>
                  <a:gd name="T28" fmla="*/ 65 w 99"/>
                  <a:gd name="T29" fmla="*/ 33 h 92"/>
                  <a:gd name="T30" fmla="*/ 68 w 99"/>
                  <a:gd name="T31" fmla="*/ 37 h 92"/>
                  <a:gd name="T32" fmla="*/ 60 w 99"/>
                  <a:gd name="T33" fmla="*/ 32 h 92"/>
                  <a:gd name="T34" fmla="*/ 73 w 99"/>
                  <a:gd name="T35" fmla="*/ 41 h 92"/>
                  <a:gd name="T36" fmla="*/ 70 w 99"/>
                  <a:gd name="T37" fmla="*/ 46 h 92"/>
                  <a:gd name="T38" fmla="*/ 67 w 99"/>
                  <a:gd name="T39" fmla="*/ 45 h 92"/>
                  <a:gd name="T40" fmla="*/ 67 w 99"/>
                  <a:gd name="T41" fmla="*/ 48 h 92"/>
                  <a:gd name="T42" fmla="*/ 66 w 99"/>
                  <a:gd name="T43" fmla="*/ 49 h 92"/>
                  <a:gd name="T44" fmla="*/ 66 w 99"/>
                  <a:gd name="T45" fmla="*/ 54 h 92"/>
                  <a:gd name="T46" fmla="*/ 61 w 99"/>
                  <a:gd name="T47" fmla="*/ 56 h 92"/>
                  <a:gd name="T48" fmla="*/ 60 w 99"/>
                  <a:gd name="T49" fmla="*/ 59 h 92"/>
                  <a:gd name="T50" fmla="*/ 61 w 99"/>
                  <a:gd name="T51" fmla="*/ 64 h 92"/>
                  <a:gd name="T52" fmla="*/ 50 w 99"/>
                  <a:gd name="T53" fmla="*/ 67 h 92"/>
                  <a:gd name="T54" fmla="*/ 21 w 99"/>
                  <a:gd name="T55" fmla="*/ 60 h 92"/>
                  <a:gd name="T56" fmla="*/ 8 w 99"/>
                  <a:gd name="T57" fmla="*/ 62 h 92"/>
                  <a:gd name="T58" fmla="*/ 0 w 99"/>
                  <a:gd name="T59" fmla="*/ 55 h 92"/>
                  <a:gd name="T60" fmla="*/ 11 w 99"/>
                  <a:gd name="T61" fmla="*/ 52 h 92"/>
                  <a:gd name="T62" fmla="*/ 8 w 99"/>
                  <a:gd name="T63" fmla="*/ 57 h 92"/>
                  <a:gd name="T64" fmla="*/ 16 w 99"/>
                  <a:gd name="T65" fmla="*/ 53 h 92"/>
                  <a:gd name="T66" fmla="*/ 53 w 99"/>
                  <a:gd name="T67" fmla="*/ 51 h 92"/>
                  <a:gd name="T68" fmla="*/ 30 w 99"/>
                  <a:gd name="T69" fmla="*/ 42 h 92"/>
                  <a:gd name="T70" fmla="*/ 37 w 99"/>
                  <a:gd name="T71" fmla="*/ 35 h 92"/>
                  <a:gd name="T72" fmla="*/ 68 w 99"/>
                  <a:gd name="T73" fmla="*/ 42 h 92"/>
                  <a:gd name="T74" fmla="*/ 31 w 99"/>
                  <a:gd name="T75" fmla="*/ 12 h 92"/>
                  <a:gd name="T76" fmla="*/ 30 w 99"/>
                  <a:gd name="T77" fmla="*/ 6 h 92"/>
                  <a:gd name="T78" fmla="*/ 34 w 99"/>
                  <a:gd name="T79" fmla="*/ 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9" h="92">
                    <a:moveTo>
                      <a:pt x="38" y="5"/>
                    </a:moveTo>
                    <a:cubicBezTo>
                      <a:pt x="47" y="11"/>
                      <a:pt x="54" y="18"/>
                      <a:pt x="61" y="26"/>
                    </a:cubicBezTo>
                    <a:cubicBezTo>
                      <a:pt x="64" y="31"/>
                      <a:pt x="69" y="33"/>
                      <a:pt x="75" y="35"/>
                    </a:cubicBezTo>
                    <a:cubicBezTo>
                      <a:pt x="78" y="35"/>
                      <a:pt x="81" y="36"/>
                      <a:pt x="85" y="37"/>
                    </a:cubicBezTo>
                    <a:cubicBezTo>
                      <a:pt x="87" y="39"/>
                      <a:pt x="90" y="41"/>
                      <a:pt x="92" y="43"/>
                    </a:cubicBezTo>
                    <a:cubicBezTo>
                      <a:pt x="98" y="48"/>
                      <a:pt x="99" y="57"/>
                      <a:pt x="94" y="63"/>
                    </a:cubicBezTo>
                    <a:cubicBezTo>
                      <a:pt x="93" y="65"/>
                      <a:pt x="91" y="66"/>
                      <a:pt x="89" y="67"/>
                    </a:cubicBezTo>
                    <a:cubicBezTo>
                      <a:pt x="83" y="66"/>
                      <a:pt x="76" y="66"/>
                      <a:pt x="71" y="70"/>
                    </a:cubicBezTo>
                    <a:cubicBezTo>
                      <a:pt x="68" y="71"/>
                      <a:pt x="65" y="72"/>
                      <a:pt x="61" y="73"/>
                    </a:cubicBezTo>
                    <a:cubicBezTo>
                      <a:pt x="50" y="74"/>
                      <a:pt x="42" y="80"/>
                      <a:pt x="34" y="88"/>
                    </a:cubicBezTo>
                    <a:cubicBezTo>
                      <a:pt x="33" y="90"/>
                      <a:pt x="32" y="91"/>
                      <a:pt x="30" y="92"/>
                    </a:cubicBezTo>
                    <a:cubicBezTo>
                      <a:pt x="29" y="92"/>
                      <a:pt x="29" y="91"/>
                      <a:pt x="30" y="91"/>
                    </a:cubicBezTo>
                    <a:cubicBezTo>
                      <a:pt x="32" y="88"/>
                      <a:pt x="31" y="84"/>
                      <a:pt x="34" y="81"/>
                    </a:cubicBezTo>
                    <a:cubicBezTo>
                      <a:pt x="35" y="81"/>
                      <a:pt x="35" y="79"/>
                      <a:pt x="35" y="78"/>
                    </a:cubicBezTo>
                    <a:cubicBezTo>
                      <a:pt x="39" y="74"/>
                      <a:pt x="43" y="70"/>
                      <a:pt x="49" y="69"/>
                    </a:cubicBezTo>
                    <a:cubicBezTo>
                      <a:pt x="50" y="71"/>
                      <a:pt x="47" y="71"/>
                      <a:pt x="47" y="72"/>
                    </a:cubicBezTo>
                    <a:cubicBezTo>
                      <a:pt x="50" y="69"/>
                      <a:pt x="55" y="68"/>
                      <a:pt x="60" y="67"/>
                    </a:cubicBezTo>
                    <a:cubicBezTo>
                      <a:pt x="61" y="67"/>
                      <a:pt x="62" y="66"/>
                      <a:pt x="62" y="68"/>
                    </a:cubicBezTo>
                    <a:cubicBezTo>
                      <a:pt x="63" y="69"/>
                      <a:pt x="62" y="70"/>
                      <a:pt x="61" y="70"/>
                    </a:cubicBezTo>
                    <a:cubicBezTo>
                      <a:pt x="60" y="71"/>
                      <a:pt x="58" y="70"/>
                      <a:pt x="58" y="71"/>
                    </a:cubicBezTo>
                    <a:cubicBezTo>
                      <a:pt x="66" y="70"/>
                      <a:pt x="72" y="65"/>
                      <a:pt x="80" y="64"/>
                    </a:cubicBezTo>
                    <a:cubicBezTo>
                      <a:pt x="81" y="64"/>
                      <a:pt x="81" y="63"/>
                      <a:pt x="82" y="63"/>
                    </a:cubicBezTo>
                    <a:cubicBezTo>
                      <a:pt x="83" y="61"/>
                      <a:pt x="85" y="61"/>
                      <a:pt x="86" y="62"/>
                    </a:cubicBezTo>
                    <a:cubicBezTo>
                      <a:pt x="89" y="65"/>
                      <a:pt x="91" y="64"/>
                      <a:pt x="92" y="61"/>
                    </a:cubicBezTo>
                    <a:cubicBezTo>
                      <a:pt x="95" y="58"/>
                      <a:pt x="95" y="52"/>
                      <a:pt x="93" y="48"/>
                    </a:cubicBezTo>
                    <a:cubicBezTo>
                      <a:pt x="91" y="46"/>
                      <a:pt x="90" y="44"/>
                      <a:pt x="87" y="46"/>
                    </a:cubicBezTo>
                    <a:cubicBezTo>
                      <a:pt x="85" y="46"/>
                      <a:pt x="83" y="46"/>
                      <a:pt x="84" y="43"/>
                    </a:cubicBezTo>
                    <a:cubicBezTo>
                      <a:pt x="85" y="41"/>
                      <a:pt x="84" y="41"/>
                      <a:pt x="83" y="40"/>
                    </a:cubicBezTo>
                    <a:cubicBezTo>
                      <a:pt x="81" y="40"/>
                      <a:pt x="79" y="38"/>
                      <a:pt x="77" y="38"/>
                    </a:cubicBezTo>
                    <a:cubicBezTo>
                      <a:pt x="73" y="38"/>
                      <a:pt x="69" y="36"/>
                      <a:pt x="65" y="33"/>
                    </a:cubicBezTo>
                    <a:cubicBezTo>
                      <a:pt x="66" y="34"/>
                      <a:pt x="67" y="34"/>
                      <a:pt x="67" y="34"/>
                    </a:cubicBezTo>
                    <a:cubicBezTo>
                      <a:pt x="68" y="35"/>
                      <a:pt x="69" y="36"/>
                      <a:pt x="68" y="37"/>
                    </a:cubicBezTo>
                    <a:cubicBezTo>
                      <a:pt x="67" y="38"/>
                      <a:pt x="66" y="37"/>
                      <a:pt x="65" y="36"/>
                    </a:cubicBezTo>
                    <a:cubicBezTo>
                      <a:pt x="63" y="35"/>
                      <a:pt x="61" y="34"/>
                      <a:pt x="60" y="32"/>
                    </a:cubicBezTo>
                    <a:cubicBezTo>
                      <a:pt x="63" y="35"/>
                      <a:pt x="66" y="37"/>
                      <a:pt x="70" y="39"/>
                    </a:cubicBezTo>
                    <a:cubicBezTo>
                      <a:pt x="71" y="39"/>
                      <a:pt x="72" y="40"/>
                      <a:pt x="73" y="41"/>
                    </a:cubicBezTo>
                    <a:cubicBezTo>
                      <a:pt x="74" y="42"/>
                      <a:pt x="76" y="43"/>
                      <a:pt x="75" y="45"/>
                    </a:cubicBezTo>
                    <a:cubicBezTo>
                      <a:pt x="74" y="47"/>
                      <a:pt x="72" y="47"/>
                      <a:pt x="70" y="46"/>
                    </a:cubicBezTo>
                    <a:cubicBezTo>
                      <a:pt x="67" y="45"/>
                      <a:pt x="63" y="45"/>
                      <a:pt x="60" y="44"/>
                    </a:cubicBezTo>
                    <a:cubicBezTo>
                      <a:pt x="62" y="44"/>
                      <a:pt x="65" y="46"/>
                      <a:pt x="67" y="45"/>
                    </a:cubicBezTo>
                    <a:cubicBezTo>
                      <a:pt x="68" y="45"/>
                      <a:pt x="69" y="46"/>
                      <a:pt x="69" y="47"/>
                    </a:cubicBezTo>
                    <a:cubicBezTo>
                      <a:pt x="69" y="48"/>
                      <a:pt x="68" y="48"/>
                      <a:pt x="67" y="48"/>
                    </a:cubicBezTo>
                    <a:cubicBezTo>
                      <a:pt x="65" y="49"/>
                      <a:pt x="63" y="48"/>
                      <a:pt x="61" y="47"/>
                    </a:cubicBezTo>
                    <a:cubicBezTo>
                      <a:pt x="63" y="48"/>
                      <a:pt x="64" y="49"/>
                      <a:pt x="66" y="49"/>
                    </a:cubicBezTo>
                    <a:cubicBezTo>
                      <a:pt x="68" y="49"/>
                      <a:pt x="69" y="50"/>
                      <a:pt x="69" y="52"/>
                    </a:cubicBezTo>
                    <a:cubicBezTo>
                      <a:pt x="69" y="54"/>
                      <a:pt x="67" y="54"/>
                      <a:pt x="66" y="54"/>
                    </a:cubicBezTo>
                    <a:cubicBezTo>
                      <a:pt x="60" y="53"/>
                      <a:pt x="55" y="55"/>
                      <a:pt x="50" y="55"/>
                    </a:cubicBezTo>
                    <a:cubicBezTo>
                      <a:pt x="53" y="55"/>
                      <a:pt x="57" y="54"/>
                      <a:pt x="61" y="56"/>
                    </a:cubicBezTo>
                    <a:cubicBezTo>
                      <a:pt x="55" y="59"/>
                      <a:pt x="51" y="57"/>
                      <a:pt x="47" y="57"/>
                    </a:cubicBezTo>
                    <a:cubicBezTo>
                      <a:pt x="50" y="58"/>
                      <a:pt x="55" y="58"/>
                      <a:pt x="60" y="59"/>
                    </a:cubicBezTo>
                    <a:cubicBezTo>
                      <a:pt x="61" y="59"/>
                      <a:pt x="62" y="59"/>
                      <a:pt x="63" y="61"/>
                    </a:cubicBezTo>
                    <a:cubicBezTo>
                      <a:pt x="63" y="63"/>
                      <a:pt x="62" y="64"/>
                      <a:pt x="61" y="64"/>
                    </a:cubicBezTo>
                    <a:cubicBezTo>
                      <a:pt x="58" y="66"/>
                      <a:pt x="56" y="67"/>
                      <a:pt x="53" y="68"/>
                    </a:cubicBezTo>
                    <a:cubicBezTo>
                      <a:pt x="52" y="68"/>
                      <a:pt x="50" y="69"/>
                      <a:pt x="50" y="67"/>
                    </a:cubicBezTo>
                    <a:cubicBezTo>
                      <a:pt x="51" y="65"/>
                      <a:pt x="54" y="64"/>
                      <a:pt x="55" y="63"/>
                    </a:cubicBezTo>
                    <a:cubicBezTo>
                      <a:pt x="44" y="59"/>
                      <a:pt x="33" y="60"/>
                      <a:pt x="21" y="60"/>
                    </a:cubicBezTo>
                    <a:cubicBezTo>
                      <a:pt x="19" y="60"/>
                      <a:pt x="18" y="61"/>
                      <a:pt x="17" y="62"/>
                    </a:cubicBezTo>
                    <a:cubicBezTo>
                      <a:pt x="14" y="62"/>
                      <a:pt x="11" y="62"/>
                      <a:pt x="8" y="62"/>
                    </a:cubicBezTo>
                    <a:cubicBezTo>
                      <a:pt x="7" y="62"/>
                      <a:pt x="6" y="62"/>
                      <a:pt x="5" y="61"/>
                    </a:cubicBezTo>
                    <a:cubicBezTo>
                      <a:pt x="2" y="60"/>
                      <a:pt x="0" y="58"/>
                      <a:pt x="0" y="55"/>
                    </a:cubicBezTo>
                    <a:cubicBezTo>
                      <a:pt x="1" y="51"/>
                      <a:pt x="4" y="51"/>
                      <a:pt x="6" y="51"/>
                    </a:cubicBezTo>
                    <a:cubicBezTo>
                      <a:pt x="8" y="51"/>
                      <a:pt x="10" y="51"/>
                      <a:pt x="11" y="52"/>
                    </a:cubicBezTo>
                    <a:cubicBezTo>
                      <a:pt x="11" y="54"/>
                      <a:pt x="9" y="53"/>
                      <a:pt x="8" y="54"/>
                    </a:cubicBezTo>
                    <a:cubicBezTo>
                      <a:pt x="6" y="55"/>
                      <a:pt x="7" y="56"/>
                      <a:pt x="8" y="57"/>
                    </a:cubicBezTo>
                    <a:cubicBezTo>
                      <a:pt x="11" y="59"/>
                      <a:pt x="13" y="58"/>
                      <a:pt x="14" y="54"/>
                    </a:cubicBezTo>
                    <a:cubicBezTo>
                      <a:pt x="14" y="53"/>
                      <a:pt x="15" y="53"/>
                      <a:pt x="16" y="53"/>
                    </a:cubicBezTo>
                    <a:cubicBezTo>
                      <a:pt x="19" y="52"/>
                      <a:pt x="22" y="52"/>
                      <a:pt x="25" y="52"/>
                    </a:cubicBezTo>
                    <a:cubicBezTo>
                      <a:pt x="34" y="54"/>
                      <a:pt x="44" y="53"/>
                      <a:pt x="53" y="51"/>
                    </a:cubicBezTo>
                    <a:cubicBezTo>
                      <a:pt x="55" y="51"/>
                      <a:pt x="57" y="50"/>
                      <a:pt x="60" y="50"/>
                    </a:cubicBezTo>
                    <a:cubicBezTo>
                      <a:pt x="49" y="48"/>
                      <a:pt x="40" y="45"/>
                      <a:pt x="30" y="42"/>
                    </a:cubicBezTo>
                    <a:cubicBezTo>
                      <a:pt x="28" y="39"/>
                      <a:pt x="31" y="38"/>
                      <a:pt x="33" y="37"/>
                    </a:cubicBezTo>
                    <a:cubicBezTo>
                      <a:pt x="34" y="36"/>
                      <a:pt x="35" y="36"/>
                      <a:pt x="37" y="35"/>
                    </a:cubicBezTo>
                    <a:cubicBezTo>
                      <a:pt x="39" y="34"/>
                      <a:pt x="42" y="36"/>
                      <a:pt x="44" y="37"/>
                    </a:cubicBezTo>
                    <a:cubicBezTo>
                      <a:pt x="51" y="40"/>
                      <a:pt x="59" y="42"/>
                      <a:pt x="68" y="42"/>
                    </a:cubicBezTo>
                    <a:cubicBezTo>
                      <a:pt x="60" y="38"/>
                      <a:pt x="55" y="31"/>
                      <a:pt x="49" y="24"/>
                    </a:cubicBezTo>
                    <a:cubicBezTo>
                      <a:pt x="44" y="18"/>
                      <a:pt x="38" y="14"/>
                      <a:pt x="31" y="12"/>
                    </a:cubicBezTo>
                    <a:cubicBezTo>
                      <a:pt x="28" y="12"/>
                      <a:pt x="25" y="11"/>
                      <a:pt x="24" y="7"/>
                    </a:cubicBezTo>
                    <a:cubicBezTo>
                      <a:pt x="25" y="5"/>
                      <a:pt x="27" y="4"/>
                      <a:pt x="30" y="6"/>
                    </a:cubicBezTo>
                    <a:cubicBezTo>
                      <a:pt x="31" y="6"/>
                      <a:pt x="33" y="7"/>
                      <a:pt x="34" y="5"/>
                    </a:cubicBezTo>
                    <a:cubicBezTo>
                      <a:pt x="35" y="4"/>
                      <a:pt x="34" y="2"/>
                      <a:pt x="34" y="1"/>
                    </a:cubicBezTo>
                    <a:cubicBezTo>
                      <a:pt x="39" y="0"/>
                      <a:pt x="37" y="3"/>
                      <a:pt x="38" y="5"/>
                    </a:cubicBezTo>
                    <a:close/>
                  </a:path>
                </a:pathLst>
              </a:custGeom>
              <a:solidFill>
                <a:srgbClr val="B21E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5" name="Freeform 101">
                <a:extLst>
                  <a:ext uri="{FF2B5EF4-FFF2-40B4-BE49-F238E27FC236}">
                    <a16:creationId xmlns:a16="http://schemas.microsoft.com/office/drawing/2014/main" id="{D356DD7D-2928-C410-FB9A-E5C22C30F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959"/>
                <a:ext cx="19" cy="27"/>
              </a:xfrm>
              <a:custGeom>
                <a:avLst/>
                <a:gdLst>
                  <a:gd name="T0" fmla="*/ 2 w 8"/>
                  <a:gd name="T1" fmla="*/ 11 h 11"/>
                  <a:gd name="T2" fmla="*/ 4 w 8"/>
                  <a:gd name="T3" fmla="*/ 6 h 11"/>
                  <a:gd name="T4" fmla="*/ 8 w 8"/>
                  <a:gd name="T5" fmla="*/ 0 h 11"/>
                  <a:gd name="T6" fmla="*/ 2 w 8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2" y="11"/>
                    </a:moveTo>
                    <a:cubicBezTo>
                      <a:pt x="0" y="9"/>
                      <a:pt x="3" y="7"/>
                      <a:pt x="4" y="6"/>
                    </a:cubicBezTo>
                    <a:cubicBezTo>
                      <a:pt x="5" y="4"/>
                      <a:pt x="4" y="0"/>
                      <a:pt x="8" y="0"/>
                    </a:cubicBezTo>
                    <a:cubicBezTo>
                      <a:pt x="6" y="3"/>
                      <a:pt x="4" y="7"/>
                      <a:pt x="2" y="11"/>
                    </a:cubicBezTo>
                    <a:close/>
                  </a:path>
                </a:pathLst>
              </a:custGeom>
              <a:solidFill>
                <a:srgbClr val="C36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6" name="Freeform 102">
                <a:extLst>
                  <a:ext uri="{FF2B5EF4-FFF2-40B4-BE49-F238E27FC236}">
                    <a16:creationId xmlns:a16="http://schemas.microsoft.com/office/drawing/2014/main" id="{3AC932AD-BBDE-4878-E4D0-412317643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993"/>
                <a:ext cx="124" cy="124"/>
              </a:xfrm>
              <a:custGeom>
                <a:avLst/>
                <a:gdLst>
                  <a:gd name="T0" fmla="*/ 51 w 52"/>
                  <a:gd name="T1" fmla="*/ 14 h 52"/>
                  <a:gd name="T2" fmla="*/ 50 w 52"/>
                  <a:gd name="T3" fmla="*/ 24 h 52"/>
                  <a:gd name="T4" fmla="*/ 45 w 52"/>
                  <a:gd name="T5" fmla="*/ 39 h 52"/>
                  <a:gd name="T6" fmla="*/ 32 w 52"/>
                  <a:gd name="T7" fmla="*/ 47 h 52"/>
                  <a:gd name="T8" fmla="*/ 29 w 52"/>
                  <a:gd name="T9" fmla="*/ 48 h 52"/>
                  <a:gd name="T10" fmla="*/ 16 w 52"/>
                  <a:gd name="T11" fmla="*/ 48 h 52"/>
                  <a:gd name="T12" fmla="*/ 14 w 52"/>
                  <a:gd name="T13" fmla="*/ 48 h 52"/>
                  <a:gd name="T14" fmla="*/ 5 w 52"/>
                  <a:gd name="T15" fmla="*/ 46 h 52"/>
                  <a:gd name="T16" fmla="*/ 4 w 52"/>
                  <a:gd name="T17" fmla="*/ 38 h 52"/>
                  <a:gd name="T18" fmla="*/ 3 w 52"/>
                  <a:gd name="T19" fmla="*/ 36 h 52"/>
                  <a:gd name="T20" fmla="*/ 2 w 52"/>
                  <a:gd name="T21" fmla="*/ 26 h 52"/>
                  <a:gd name="T22" fmla="*/ 4 w 52"/>
                  <a:gd name="T23" fmla="*/ 23 h 52"/>
                  <a:gd name="T24" fmla="*/ 7 w 52"/>
                  <a:gd name="T25" fmla="*/ 19 h 52"/>
                  <a:gd name="T26" fmla="*/ 15 w 52"/>
                  <a:gd name="T27" fmla="*/ 8 h 52"/>
                  <a:gd name="T28" fmla="*/ 20 w 52"/>
                  <a:gd name="T29" fmla="*/ 3 h 52"/>
                  <a:gd name="T30" fmla="*/ 27 w 52"/>
                  <a:gd name="T31" fmla="*/ 4 h 52"/>
                  <a:gd name="T32" fmla="*/ 33 w 52"/>
                  <a:gd name="T33" fmla="*/ 4 h 52"/>
                  <a:gd name="T34" fmla="*/ 47 w 52"/>
                  <a:gd name="T35" fmla="*/ 5 h 52"/>
                  <a:gd name="T36" fmla="*/ 51 w 52"/>
                  <a:gd name="T37" fmla="*/ 1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52">
                    <a:moveTo>
                      <a:pt x="51" y="14"/>
                    </a:moveTo>
                    <a:cubicBezTo>
                      <a:pt x="51" y="17"/>
                      <a:pt x="52" y="21"/>
                      <a:pt x="50" y="24"/>
                    </a:cubicBezTo>
                    <a:cubicBezTo>
                      <a:pt x="47" y="29"/>
                      <a:pt x="46" y="33"/>
                      <a:pt x="45" y="39"/>
                    </a:cubicBezTo>
                    <a:cubicBezTo>
                      <a:pt x="44" y="45"/>
                      <a:pt x="38" y="47"/>
                      <a:pt x="32" y="47"/>
                    </a:cubicBezTo>
                    <a:cubicBezTo>
                      <a:pt x="31" y="47"/>
                      <a:pt x="30" y="47"/>
                      <a:pt x="29" y="48"/>
                    </a:cubicBezTo>
                    <a:cubicBezTo>
                      <a:pt x="25" y="52"/>
                      <a:pt x="20" y="52"/>
                      <a:pt x="16" y="48"/>
                    </a:cubicBezTo>
                    <a:cubicBezTo>
                      <a:pt x="15" y="47"/>
                      <a:pt x="15" y="47"/>
                      <a:pt x="14" y="48"/>
                    </a:cubicBezTo>
                    <a:cubicBezTo>
                      <a:pt x="11" y="50"/>
                      <a:pt x="8" y="48"/>
                      <a:pt x="5" y="46"/>
                    </a:cubicBezTo>
                    <a:cubicBezTo>
                      <a:pt x="2" y="43"/>
                      <a:pt x="2" y="41"/>
                      <a:pt x="4" y="38"/>
                    </a:cubicBezTo>
                    <a:cubicBezTo>
                      <a:pt x="5" y="37"/>
                      <a:pt x="4" y="37"/>
                      <a:pt x="3" y="36"/>
                    </a:cubicBezTo>
                    <a:cubicBezTo>
                      <a:pt x="1" y="33"/>
                      <a:pt x="0" y="30"/>
                      <a:pt x="2" y="26"/>
                    </a:cubicBezTo>
                    <a:cubicBezTo>
                      <a:pt x="2" y="24"/>
                      <a:pt x="3" y="23"/>
                      <a:pt x="4" y="23"/>
                    </a:cubicBezTo>
                    <a:cubicBezTo>
                      <a:pt x="8" y="23"/>
                      <a:pt x="7" y="21"/>
                      <a:pt x="7" y="19"/>
                    </a:cubicBezTo>
                    <a:cubicBezTo>
                      <a:pt x="7" y="12"/>
                      <a:pt x="9" y="11"/>
                      <a:pt x="15" y="8"/>
                    </a:cubicBezTo>
                    <a:cubicBezTo>
                      <a:pt x="17" y="7"/>
                      <a:pt x="18" y="4"/>
                      <a:pt x="20" y="3"/>
                    </a:cubicBezTo>
                    <a:cubicBezTo>
                      <a:pt x="23" y="3"/>
                      <a:pt x="25" y="3"/>
                      <a:pt x="27" y="4"/>
                    </a:cubicBezTo>
                    <a:cubicBezTo>
                      <a:pt x="29" y="5"/>
                      <a:pt x="31" y="5"/>
                      <a:pt x="33" y="4"/>
                    </a:cubicBezTo>
                    <a:cubicBezTo>
                      <a:pt x="38" y="0"/>
                      <a:pt x="43" y="2"/>
                      <a:pt x="47" y="5"/>
                    </a:cubicBezTo>
                    <a:cubicBezTo>
                      <a:pt x="50" y="7"/>
                      <a:pt x="49" y="11"/>
                      <a:pt x="51" y="14"/>
                    </a:cubicBezTo>
                    <a:close/>
                  </a:path>
                </a:pathLst>
              </a:custGeom>
              <a:solidFill>
                <a:srgbClr val="8C1A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7" name="Freeform 103">
                <a:extLst>
                  <a:ext uri="{FF2B5EF4-FFF2-40B4-BE49-F238E27FC236}">
                    <a16:creationId xmlns:a16="http://schemas.microsoft.com/office/drawing/2014/main" id="{EAD9F51B-14A2-D045-0D69-613CC6E19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1854"/>
                <a:ext cx="189" cy="115"/>
              </a:xfrm>
              <a:custGeom>
                <a:avLst/>
                <a:gdLst>
                  <a:gd name="T0" fmla="*/ 74 w 79"/>
                  <a:gd name="T1" fmla="*/ 27 h 48"/>
                  <a:gd name="T2" fmla="*/ 73 w 79"/>
                  <a:gd name="T3" fmla="*/ 28 h 48"/>
                  <a:gd name="T4" fmla="*/ 70 w 79"/>
                  <a:gd name="T5" fmla="*/ 26 h 48"/>
                  <a:gd name="T6" fmla="*/ 65 w 79"/>
                  <a:gd name="T7" fmla="*/ 26 h 48"/>
                  <a:gd name="T8" fmla="*/ 60 w 79"/>
                  <a:gd name="T9" fmla="*/ 29 h 48"/>
                  <a:gd name="T10" fmla="*/ 66 w 79"/>
                  <a:gd name="T11" fmla="*/ 35 h 48"/>
                  <a:gd name="T12" fmla="*/ 76 w 79"/>
                  <a:gd name="T13" fmla="*/ 36 h 48"/>
                  <a:gd name="T14" fmla="*/ 79 w 79"/>
                  <a:gd name="T15" fmla="*/ 40 h 48"/>
                  <a:gd name="T16" fmla="*/ 74 w 79"/>
                  <a:gd name="T17" fmla="*/ 45 h 48"/>
                  <a:gd name="T18" fmla="*/ 68 w 79"/>
                  <a:gd name="T19" fmla="*/ 48 h 48"/>
                  <a:gd name="T20" fmla="*/ 63 w 79"/>
                  <a:gd name="T21" fmla="*/ 48 h 48"/>
                  <a:gd name="T22" fmla="*/ 62 w 79"/>
                  <a:gd name="T23" fmla="*/ 41 h 48"/>
                  <a:gd name="T24" fmla="*/ 63 w 79"/>
                  <a:gd name="T25" fmla="*/ 37 h 48"/>
                  <a:gd name="T26" fmla="*/ 58 w 79"/>
                  <a:gd name="T27" fmla="*/ 38 h 48"/>
                  <a:gd name="T28" fmla="*/ 53 w 79"/>
                  <a:gd name="T29" fmla="*/ 39 h 48"/>
                  <a:gd name="T30" fmla="*/ 48 w 79"/>
                  <a:gd name="T31" fmla="*/ 38 h 48"/>
                  <a:gd name="T32" fmla="*/ 42 w 79"/>
                  <a:gd name="T33" fmla="*/ 35 h 48"/>
                  <a:gd name="T34" fmla="*/ 36 w 79"/>
                  <a:gd name="T35" fmla="*/ 33 h 48"/>
                  <a:gd name="T36" fmla="*/ 44 w 79"/>
                  <a:gd name="T37" fmla="*/ 42 h 48"/>
                  <a:gd name="T38" fmla="*/ 40 w 79"/>
                  <a:gd name="T39" fmla="*/ 42 h 48"/>
                  <a:gd name="T40" fmla="*/ 34 w 79"/>
                  <a:gd name="T41" fmla="*/ 42 h 48"/>
                  <a:gd name="T42" fmla="*/ 23 w 79"/>
                  <a:gd name="T43" fmla="*/ 38 h 48"/>
                  <a:gd name="T44" fmla="*/ 22 w 79"/>
                  <a:gd name="T45" fmla="*/ 38 h 48"/>
                  <a:gd name="T46" fmla="*/ 20 w 79"/>
                  <a:gd name="T47" fmla="*/ 46 h 48"/>
                  <a:gd name="T48" fmla="*/ 9 w 79"/>
                  <a:gd name="T49" fmla="*/ 45 h 48"/>
                  <a:gd name="T50" fmla="*/ 7 w 79"/>
                  <a:gd name="T51" fmla="*/ 41 h 48"/>
                  <a:gd name="T52" fmla="*/ 5 w 79"/>
                  <a:gd name="T53" fmla="*/ 38 h 48"/>
                  <a:gd name="T54" fmla="*/ 3 w 79"/>
                  <a:gd name="T55" fmla="*/ 37 h 48"/>
                  <a:gd name="T56" fmla="*/ 0 w 79"/>
                  <a:gd name="T57" fmla="*/ 33 h 48"/>
                  <a:gd name="T58" fmla="*/ 2 w 79"/>
                  <a:gd name="T59" fmla="*/ 30 h 48"/>
                  <a:gd name="T60" fmla="*/ 8 w 79"/>
                  <a:gd name="T61" fmla="*/ 31 h 48"/>
                  <a:gd name="T62" fmla="*/ 17 w 79"/>
                  <a:gd name="T63" fmla="*/ 32 h 48"/>
                  <a:gd name="T64" fmla="*/ 20 w 79"/>
                  <a:gd name="T65" fmla="*/ 26 h 48"/>
                  <a:gd name="T66" fmla="*/ 9 w 79"/>
                  <a:gd name="T67" fmla="*/ 19 h 48"/>
                  <a:gd name="T68" fmla="*/ 18 w 79"/>
                  <a:gd name="T69" fmla="*/ 12 h 48"/>
                  <a:gd name="T70" fmla="*/ 24 w 79"/>
                  <a:gd name="T71" fmla="*/ 2 h 48"/>
                  <a:gd name="T72" fmla="*/ 25 w 79"/>
                  <a:gd name="T73" fmla="*/ 1 h 48"/>
                  <a:gd name="T74" fmla="*/ 37 w 79"/>
                  <a:gd name="T75" fmla="*/ 5 h 48"/>
                  <a:gd name="T76" fmla="*/ 40 w 79"/>
                  <a:gd name="T77" fmla="*/ 5 h 48"/>
                  <a:gd name="T78" fmla="*/ 49 w 79"/>
                  <a:gd name="T79" fmla="*/ 13 h 48"/>
                  <a:gd name="T80" fmla="*/ 50 w 79"/>
                  <a:gd name="T81" fmla="*/ 14 h 48"/>
                  <a:gd name="T82" fmla="*/ 57 w 79"/>
                  <a:gd name="T83" fmla="*/ 14 h 48"/>
                  <a:gd name="T84" fmla="*/ 58 w 79"/>
                  <a:gd name="T85" fmla="*/ 15 h 48"/>
                  <a:gd name="T86" fmla="*/ 59 w 79"/>
                  <a:gd name="T87" fmla="*/ 17 h 48"/>
                  <a:gd name="T88" fmla="*/ 58 w 79"/>
                  <a:gd name="T89" fmla="*/ 18 h 48"/>
                  <a:gd name="T90" fmla="*/ 49 w 79"/>
                  <a:gd name="T91" fmla="*/ 17 h 48"/>
                  <a:gd name="T92" fmla="*/ 49 w 79"/>
                  <a:gd name="T93" fmla="*/ 20 h 48"/>
                  <a:gd name="T94" fmla="*/ 55 w 79"/>
                  <a:gd name="T95" fmla="*/ 23 h 48"/>
                  <a:gd name="T96" fmla="*/ 59 w 79"/>
                  <a:gd name="T97" fmla="*/ 21 h 48"/>
                  <a:gd name="T98" fmla="*/ 62 w 79"/>
                  <a:gd name="T99" fmla="*/ 19 h 48"/>
                  <a:gd name="T100" fmla="*/ 69 w 79"/>
                  <a:gd name="T101" fmla="*/ 24 h 48"/>
                  <a:gd name="T102" fmla="*/ 74 w 79"/>
                  <a:gd name="T103" fmla="*/ 2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9" h="48">
                    <a:moveTo>
                      <a:pt x="74" y="27"/>
                    </a:moveTo>
                    <a:cubicBezTo>
                      <a:pt x="74" y="28"/>
                      <a:pt x="74" y="28"/>
                      <a:pt x="73" y="28"/>
                    </a:cubicBezTo>
                    <a:cubicBezTo>
                      <a:pt x="72" y="29"/>
                      <a:pt x="71" y="28"/>
                      <a:pt x="70" y="26"/>
                    </a:cubicBezTo>
                    <a:cubicBezTo>
                      <a:pt x="69" y="25"/>
                      <a:pt x="67" y="26"/>
                      <a:pt x="65" y="26"/>
                    </a:cubicBezTo>
                    <a:cubicBezTo>
                      <a:pt x="63" y="26"/>
                      <a:pt x="60" y="26"/>
                      <a:pt x="60" y="29"/>
                    </a:cubicBezTo>
                    <a:cubicBezTo>
                      <a:pt x="60" y="32"/>
                      <a:pt x="63" y="34"/>
                      <a:pt x="66" y="35"/>
                    </a:cubicBezTo>
                    <a:cubicBezTo>
                      <a:pt x="69" y="35"/>
                      <a:pt x="72" y="34"/>
                      <a:pt x="76" y="36"/>
                    </a:cubicBezTo>
                    <a:cubicBezTo>
                      <a:pt x="79" y="36"/>
                      <a:pt x="79" y="38"/>
                      <a:pt x="79" y="40"/>
                    </a:cubicBezTo>
                    <a:cubicBezTo>
                      <a:pt x="78" y="42"/>
                      <a:pt x="76" y="44"/>
                      <a:pt x="74" y="45"/>
                    </a:cubicBezTo>
                    <a:cubicBezTo>
                      <a:pt x="72" y="45"/>
                      <a:pt x="70" y="47"/>
                      <a:pt x="68" y="48"/>
                    </a:cubicBezTo>
                    <a:cubicBezTo>
                      <a:pt x="67" y="48"/>
                      <a:pt x="65" y="48"/>
                      <a:pt x="63" y="48"/>
                    </a:cubicBezTo>
                    <a:cubicBezTo>
                      <a:pt x="60" y="46"/>
                      <a:pt x="59" y="44"/>
                      <a:pt x="62" y="41"/>
                    </a:cubicBezTo>
                    <a:cubicBezTo>
                      <a:pt x="63" y="40"/>
                      <a:pt x="64" y="39"/>
                      <a:pt x="63" y="37"/>
                    </a:cubicBezTo>
                    <a:cubicBezTo>
                      <a:pt x="61" y="36"/>
                      <a:pt x="60" y="36"/>
                      <a:pt x="58" y="38"/>
                    </a:cubicBezTo>
                    <a:cubicBezTo>
                      <a:pt x="57" y="40"/>
                      <a:pt x="55" y="40"/>
                      <a:pt x="53" y="39"/>
                    </a:cubicBezTo>
                    <a:cubicBezTo>
                      <a:pt x="51" y="38"/>
                      <a:pt x="50" y="38"/>
                      <a:pt x="48" y="38"/>
                    </a:cubicBezTo>
                    <a:cubicBezTo>
                      <a:pt x="46" y="37"/>
                      <a:pt x="45" y="35"/>
                      <a:pt x="42" y="35"/>
                    </a:cubicBezTo>
                    <a:cubicBezTo>
                      <a:pt x="40" y="34"/>
                      <a:pt x="38" y="33"/>
                      <a:pt x="36" y="33"/>
                    </a:cubicBezTo>
                    <a:cubicBezTo>
                      <a:pt x="40" y="34"/>
                      <a:pt x="42" y="39"/>
                      <a:pt x="44" y="42"/>
                    </a:cubicBezTo>
                    <a:cubicBezTo>
                      <a:pt x="43" y="45"/>
                      <a:pt x="42" y="44"/>
                      <a:pt x="40" y="42"/>
                    </a:cubicBezTo>
                    <a:cubicBezTo>
                      <a:pt x="38" y="40"/>
                      <a:pt x="36" y="40"/>
                      <a:pt x="34" y="42"/>
                    </a:cubicBezTo>
                    <a:cubicBezTo>
                      <a:pt x="29" y="45"/>
                      <a:pt x="26" y="44"/>
                      <a:pt x="23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41"/>
                      <a:pt x="23" y="44"/>
                      <a:pt x="20" y="46"/>
                    </a:cubicBezTo>
                    <a:cubicBezTo>
                      <a:pt x="16" y="47"/>
                      <a:pt x="13" y="47"/>
                      <a:pt x="9" y="45"/>
                    </a:cubicBezTo>
                    <a:cubicBezTo>
                      <a:pt x="7" y="45"/>
                      <a:pt x="7" y="43"/>
                      <a:pt x="7" y="41"/>
                    </a:cubicBezTo>
                    <a:cubicBezTo>
                      <a:pt x="7" y="40"/>
                      <a:pt x="8" y="38"/>
                      <a:pt x="5" y="38"/>
                    </a:cubicBezTo>
                    <a:cubicBezTo>
                      <a:pt x="4" y="38"/>
                      <a:pt x="4" y="38"/>
                      <a:pt x="3" y="37"/>
                    </a:cubicBezTo>
                    <a:cubicBezTo>
                      <a:pt x="1" y="36"/>
                      <a:pt x="0" y="35"/>
                      <a:pt x="0" y="33"/>
                    </a:cubicBezTo>
                    <a:cubicBezTo>
                      <a:pt x="0" y="31"/>
                      <a:pt x="1" y="30"/>
                      <a:pt x="2" y="30"/>
                    </a:cubicBezTo>
                    <a:cubicBezTo>
                      <a:pt x="4" y="29"/>
                      <a:pt x="6" y="30"/>
                      <a:pt x="8" y="31"/>
                    </a:cubicBezTo>
                    <a:cubicBezTo>
                      <a:pt x="11" y="35"/>
                      <a:pt x="14" y="35"/>
                      <a:pt x="17" y="32"/>
                    </a:cubicBezTo>
                    <a:cubicBezTo>
                      <a:pt x="19" y="31"/>
                      <a:pt x="17" y="28"/>
                      <a:pt x="20" y="26"/>
                    </a:cubicBezTo>
                    <a:cubicBezTo>
                      <a:pt x="12" y="25"/>
                      <a:pt x="9" y="22"/>
                      <a:pt x="9" y="19"/>
                    </a:cubicBezTo>
                    <a:cubicBezTo>
                      <a:pt x="9" y="15"/>
                      <a:pt x="13" y="12"/>
                      <a:pt x="18" y="12"/>
                    </a:cubicBezTo>
                    <a:cubicBezTo>
                      <a:pt x="16" y="7"/>
                      <a:pt x="16" y="7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30" y="0"/>
                      <a:pt x="34" y="0"/>
                      <a:pt x="37" y="5"/>
                    </a:cubicBezTo>
                    <a:cubicBezTo>
                      <a:pt x="38" y="5"/>
                      <a:pt x="39" y="5"/>
                      <a:pt x="40" y="5"/>
                    </a:cubicBezTo>
                    <a:cubicBezTo>
                      <a:pt x="46" y="5"/>
                      <a:pt x="48" y="7"/>
                      <a:pt x="49" y="13"/>
                    </a:cubicBezTo>
                    <a:cubicBezTo>
                      <a:pt x="49" y="14"/>
                      <a:pt x="49" y="14"/>
                      <a:pt x="50" y="14"/>
                    </a:cubicBezTo>
                    <a:cubicBezTo>
                      <a:pt x="53" y="13"/>
                      <a:pt x="55" y="15"/>
                      <a:pt x="57" y="14"/>
                    </a:cubicBezTo>
                    <a:cubicBezTo>
                      <a:pt x="57" y="14"/>
                      <a:pt x="58" y="14"/>
                      <a:pt x="58" y="15"/>
                    </a:cubicBezTo>
                    <a:cubicBezTo>
                      <a:pt x="59" y="15"/>
                      <a:pt x="59" y="15"/>
                      <a:pt x="59" y="17"/>
                    </a:cubicBezTo>
                    <a:cubicBezTo>
                      <a:pt x="59" y="17"/>
                      <a:pt x="58" y="17"/>
                      <a:pt x="58" y="18"/>
                    </a:cubicBezTo>
                    <a:cubicBezTo>
                      <a:pt x="55" y="17"/>
                      <a:pt x="52" y="15"/>
                      <a:pt x="49" y="17"/>
                    </a:cubicBezTo>
                    <a:cubicBezTo>
                      <a:pt x="47" y="18"/>
                      <a:pt x="48" y="19"/>
                      <a:pt x="49" y="20"/>
                    </a:cubicBezTo>
                    <a:cubicBezTo>
                      <a:pt x="51" y="21"/>
                      <a:pt x="53" y="22"/>
                      <a:pt x="55" y="23"/>
                    </a:cubicBezTo>
                    <a:cubicBezTo>
                      <a:pt x="57" y="23"/>
                      <a:pt x="58" y="23"/>
                      <a:pt x="59" y="21"/>
                    </a:cubicBezTo>
                    <a:cubicBezTo>
                      <a:pt x="59" y="20"/>
                      <a:pt x="60" y="19"/>
                      <a:pt x="62" y="19"/>
                    </a:cubicBezTo>
                    <a:cubicBezTo>
                      <a:pt x="62" y="24"/>
                      <a:pt x="65" y="24"/>
                      <a:pt x="69" y="24"/>
                    </a:cubicBezTo>
                    <a:cubicBezTo>
                      <a:pt x="71" y="24"/>
                      <a:pt x="74" y="25"/>
                      <a:pt x="74" y="27"/>
                    </a:cubicBezTo>
                    <a:close/>
                  </a:path>
                </a:pathLst>
              </a:custGeom>
              <a:solidFill>
                <a:srgbClr val="7D18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8" name="Freeform 104">
                <a:extLst>
                  <a:ext uri="{FF2B5EF4-FFF2-40B4-BE49-F238E27FC236}">
                    <a16:creationId xmlns:a16="http://schemas.microsoft.com/office/drawing/2014/main" id="{4706C1BB-2990-B14E-437C-C70EE4336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1930"/>
                <a:ext cx="158" cy="80"/>
              </a:xfrm>
              <a:custGeom>
                <a:avLst/>
                <a:gdLst>
                  <a:gd name="T0" fmla="*/ 17 w 66"/>
                  <a:gd name="T1" fmla="*/ 16 h 33"/>
                  <a:gd name="T2" fmla="*/ 23 w 66"/>
                  <a:gd name="T3" fmla="*/ 12 h 33"/>
                  <a:gd name="T4" fmla="*/ 27 w 66"/>
                  <a:gd name="T5" fmla="*/ 7 h 33"/>
                  <a:gd name="T6" fmla="*/ 25 w 66"/>
                  <a:gd name="T7" fmla="*/ 4 h 33"/>
                  <a:gd name="T8" fmla="*/ 30 w 66"/>
                  <a:gd name="T9" fmla="*/ 1 h 33"/>
                  <a:gd name="T10" fmla="*/ 66 w 66"/>
                  <a:gd name="T11" fmla="*/ 4 h 33"/>
                  <a:gd name="T12" fmla="*/ 58 w 66"/>
                  <a:gd name="T13" fmla="*/ 9 h 33"/>
                  <a:gd name="T14" fmla="*/ 56 w 66"/>
                  <a:gd name="T15" fmla="*/ 11 h 33"/>
                  <a:gd name="T16" fmla="*/ 43 w 66"/>
                  <a:gd name="T17" fmla="*/ 21 h 33"/>
                  <a:gd name="T18" fmla="*/ 27 w 66"/>
                  <a:gd name="T19" fmla="*/ 31 h 33"/>
                  <a:gd name="T20" fmla="*/ 21 w 66"/>
                  <a:gd name="T21" fmla="*/ 29 h 33"/>
                  <a:gd name="T22" fmla="*/ 15 w 66"/>
                  <a:gd name="T23" fmla="*/ 30 h 33"/>
                  <a:gd name="T24" fmla="*/ 5 w 66"/>
                  <a:gd name="T25" fmla="*/ 30 h 33"/>
                  <a:gd name="T26" fmla="*/ 0 w 66"/>
                  <a:gd name="T27" fmla="*/ 29 h 33"/>
                  <a:gd name="T28" fmla="*/ 1 w 66"/>
                  <a:gd name="T29" fmla="*/ 26 h 33"/>
                  <a:gd name="T30" fmla="*/ 4 w 66"/>
                  <a:gd name="T31" fmla="*/ 25 h 33"/>
                  <a:gd name="T32" fmla="*/ 12 w 66"/>
                  <a:gd name="T33" fmla="*/ 18 h 33"/>
                  <a:gd name="T34" fmla="*/ 17 w 66"/>
                  <a:gd name="T35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33">
                    <a:moveTo>
                      <a:pt x="17" y="16"/>
                    </a:moveTo>
                    <a:cubicBezTo>
                      <a:pt x="18" y="13"/>
                      <a:pt x="20" y="12"/>
                      <a:pt x="23" y="12"/>
                    </a:cubicBezTo>
                    <a:cubicBezTo>
                      <a:pt x="25" y="11"/>
                      <a:pt x="27" y="10"/>
                      <a:pt x="27" y="7"/>
                    </a:cubicBezTo>
                    <a:cubicBezTo>
                      <a:pt x="28" y="5"/>
                      <a:pt x="26" y="4"/>
                      <a:pt x="25" y="4"/>
                    </a:cubicBezTo>
                    <a:cubicBezTo>
                      <a:pt x="25" y="1"/>
                      <a:pt x="28" y="1"/>
                      <a:pt x="30" y="1"/>
                    </a:cubicBezTo>
                    <a:cubicBezTo>
                      <a:pt x="42" y="1"/>
                      <a:pt x="54" y="0"/>
                      <a:pt x="66" y="4"/>
                    </a:cubicBezTo>
                    <a:cubicBezTo>
                      <a:pt x="63" y="6"/>
                      <a:pt x="61" y="8"/>
                      <a:pt x="58" y="9"/>
                    </a:cubicBezTo>
                    <a:cubicBezTo>
                      <a:pt x="58" y="10"/>
                      <a:pt x="57" y="11"/>
                      <a:pt x="56" y="11"/>
                    </a:cubicBezTo>
                    <a:cubicBezTo>
                      <a:pt x="52" y="14"/>
                      <a:pt x="48" y="17"/>
                      <a:pt x="43" y="21"/>
                    </a:cubicBezTo>
                    <a:cubicBezTo>
                      <a:pt x="39" y="26"/>
                      <a:pt x="34" y="29"/>
                      <a:pt x="27" y="31"/>
                    </a:cubicBezTo>
                    <a:cubicBezTo>
                      <a:pt x="25" y="30"/>
                      <a:pt x="23" y="30"/>
                      <a:pt x="21" y="29"/>
                    </a:cubicBezTo>
                    <a:cubicBezTo>
                      <a:pt x="19" y="28"/>
                      <a:pt x="17" y="29"/>
                      <a:pt x="15" y="30"/>
                    </a:cubicBezTo>
                    <a:cubicBezTo>
                      <a:pt x="12" y="33"/>
                      <a:pt x="8" y="33"/>
                      <a:pt x="5" y="30"/>
                    </a:cubicBezTo>
                    <a:cubicBezTo>
                      <a:pt x="3" y="29"/>
                      <a:pt x="2" y="30"/>
                      <a:pt x="0" y="29"/>
                    </a:cubicBezTo>
                    <a:cubicBezTo>
                      <a:pt x="3" y="29"/>
                      <a:pt x="1" y="27"/>
                      <a:pt x="1" y="26"/>
                    </a:cubicBezTo>
                    <a:cubicBezTo>
                      <a:pt x="2" y="24"/>
                      <a:pt x="3" y="25"/>
                      <a:pt x="4" y="25"/>
                    </a:cubicBezTo>
                    <a:cubicBezTo>
                      <a:pt x="10" y="25"/>
                      <a:pt x="11" y="24"/>
                      <a:pt x="12" y="18"/>
                    </a:cubicBezTo>
                    <a:cubicBezTo>
                      <a:pt x="12" y="15"/>
                      <a:pt x="15" y="16"/>
                      <a:pt x="17" y="16"/>
                    </a:cubicBezTo>
                    <a:close/>
                  </a:path>
                </a:pathLst>
              </a:custGeom>
              <a:solidFill>
                <a:srgbClr val="F4A1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9" name="Freeform 105">
                <a:extLst>
                  <a:ext uri="{FF2B5EF4-FFF2-40B4-BE49-F238E27FC236}">
                    <a16:creationId xmlns:a16="http://schemas.microsoft.com/office/drawing/2014/main" id="{DE23AB69-2F92-1E6E-8EEE-11E5F7901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935"/>
                <a:ext cx="151" cy="72"/>
              </a:xfrm>
              <a:custGeom>
                <a:avLst/>
                <a:gdLst>
                  <a:gd name="T0" fmla="*/ 63 w 63"/>
                  <a:gd name="T1" fmla="*/ 14 h 30"/>
                  <a:gd name="T2" fmla="*/ 59 w 63"/>
                  <a:gd name="T3" fmla="*/ 18 h 30"/>
                  <a:gd name="T4" fmla="*/ 52 w 63"/>
                  <a:gd name="T5" fmla="*/ 24 h 30"/>
                  <a:gd name="T6" fmla="*/ 47 w 63"/>
                  <a:gd name="T7" fmla="*/ 24 h 30"/>
                  <a:gd name="T8" fmla="*/ 34 w 63"/>
                  <a:gd name="T9" fmla="*/ 29 h 30"/>
                  <a:gd name="T10" fmla="*/ 22 w 63"/>
                  <a:gd name="T11" fmla="*/ 27 h 30"/>
                  <a:gd name="T12" fmla="*/ 21 w 63"/>
                  <a:gd name="T13" fmla="*/ 21 h 30"/>
                  <a:gd name="T14" fmla="*/ 16 w 63"/>
                  <a:gd name="T15" fmla="*/ 16 h 30"/>
                  <a:gd name="T16" fmla="*/ 13 w 63"/>
                  <a:gd name="T17" fmla="*/ 15 h 30"/>
                  <a:gd name="T18" fmla="*/ 6 w 63"/>
                  <a:gd name="T19" fmla="*/ 13 h 30"/>
                  <a:gd name="T20" fmla="*/ 1 w 63"/>
                  <a:gd name="T21" fmla="*/ 6 h 30"/>
                  <a:gd name="T22" fmla="*/ 0 w 63"/>
                  <a:gd name="T23" fmla="*/ 4 h 30"/>
                  <a:gd name="T24" fmla="*/ 3 w 63"/>
                  <a:gd name="T25" fmla="*/ 6 h 30"/>
                  <a:gd name="T26" fmla="*/ 5 w 63"/>
                  <a:gd name="T27" fmla="*/ 11 h 30"/>
                  <a:gd name="T28" fmla="*/ 15 w 63"/>
                  <a:gd name="T29" fmla="*/ 11 h 30"/>
                  <a:gd name="T30" fmla="*/ 16 w 63"/>
                  <a:gd name="T31" fmla="*/ 6 h 30"/>
                  <a:gd name="T32" fmla="*/ 17 w 63"/>
                  <a:gd name="T33" fmla="*/ 2 h 30"/>
                  <a:gd name="T34" fmla="*/ 20 w 63"/>
                  <a:gd name="T35" fmla="*/ 5 h 30"/>
                  <a:gd name="T36" fmla="*/ 28 w 63"/>
                  <a:gd name="T37" fmla="*/ 7 h 30"/>
                  <a:gd name="T38" fmla="*/ 36 w 63"/>
                  <a:gd name="T39" fmla="*/ 8 h 30"/>
                  <a:gd name="T40" fmla="*/ 39 w 63"/>
                  <a:gd name="T41" fmla="*/ 8 h 30"/>
                  <a:gd name="T42" fmla="*/ 43 w 63"/>
                  <a:gd name="T43" fmla="*/ 4 h 30"/>
                  <a:gd name="T44" fmla="*/ 48 w 63"/>
                  <a:gd name="T45" fmla="*/ 4 h 30"/>
                  <a:gd name="T46" fmla="*/ 53 w 63"/>
                  <a:gd name="T47" fmla="*/ 3 h 30"/>
                  <a:gd name="T48" fmla="*/ 58 w 63"/>
                  <a:gd name="T49" fmla="*/ 2 h 30"/>
                  <a:gd name="T50" fmla="*/ 60 w 63"/>
                  <a:gd name="T51" fmla="*/ 3 h 30"/>
                  <a:gd name="T52" fmla="*/ 57 w 63"/>
                  <a:gd name="T53" fmla="*/ 8 h 30"/>
                  <a:gd name="T54" fmla="*/ 55 w 63"/>
                  <a:gd name="T55" fmla="*/ 10 h 30"/>
                  <a:gd name="T56" fmla="*/ 57 w 63"/>
                  <a:gd name="T57" fmla="*/ 12 h 30"/>
                  <a:gd name="T58" fmla="*/ 63 w 63"/>
                  <a:gd name="T59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" h="30">
                    <a:moveTo>
                      <a:pt x="63" y="14"/>
                    </a:moveTo>
                    <a:cubicBezTo>
                      <a:pt x="60" y="14"/>
                      <a:pt x="58" y="14"/>
                      <a:pt x="59" y="18"/>
                    </a:cubicBezTo>
                    <a:cubicBezTo>
                      <a:pt x="60" y="21"/>
                      <a:pt x="56" y="24"/>
                      <a:pt x="52" y="24"/>
                    </a:cubicBezTo>
                    <a:cubicBezTo>
                      <a:pt x="50" y="24"/>
                      <a:pt x="49" y="23"/>
                      <a:pt x="47" y="24"/>
                    </a:cubicBezTo>
                    <a:cubicBezTo>
                      <a:pt x="43" y="26"/>
                      <a:pt x="39" y="28"/>
                      <a:pt x="34" y="29"/>
                    </a:cubicBezTo>
                    <a:cubicBezTo>
                      <a:pt x="30" y="30"/>
                      <a:pt x="26" y="30"/>
                      <a:pt x="22" y="27"/>
                    </a:cubicBezTo>
                    <a:cubicBezTo>
                      <a:pt x="19" y="25"/>
                      <a:pt x="19" y="24"/>
                      <a:pt x="21" y="21"/>
                    </a:cubicBezTo>
                    <a:cubicBezTo>
                      <a:pt x="19" y="20"/>
                      <a:pt x="16" y="19"/>
                      <a:pt x="16" y="16"/>
                    </a:cubicBezTo>
                    <a:cubicBezTo>
                      <a:pt x="16" y="14"/>
                      <a:pt x="14" y="15"/>
                      <a:pt x="13" y="15"/>
                    </a:cubicBezTo>
                    <a:cubicBezTo>
                      <a:pt x="11" y="15"/>
                      <a:pt x="8" y="14"/>
                      <a:pt x="6" y="13"/>
                    </a:cubicBezTo>
                    <a:cubicBezTo>
                      <a:pt x="3" y="12"/>
                      <a:pt x="1" y="10"/>
                      <a:pt x="1" y="6"/>
                    </a:cubicBezTo>
                    <a:cubicBezTo>
                      <a:pt x="1" y="5"/>
                      <a:pt x="1" y="4"/>
                      <a:pt x="0" y="4"/>
                    </a:cubicBezTo>
                    <a:cubicBezTo>
                      <a:pt x="2" y="2"/>
                      <a:pt x="3" y="4"/>
                      <a:pt x="3" y="6"/>
                    </a:cubicBezTo>
                    <a:cubicBezTo>
                      <a:pt x="3" y="8"/>
                      <a:pt x="3" y="10"/>
                      <a:pt x="5" y="11"/>
                    </a:cubicBezTo>
                    <a:cubicBezTo>
                      <a:pt x="8" y="11"/>
                      <a:pt x="12" y="13"/>
                      <a:pt x="15" y="11"/>
                    </a:cubicBezTo>
                    <a:cubicBezTo>
                      <a:pt x="17" y="10"/>
                      <a:pt x="17" y="8"/>
                      <a:pt x="16" y="6"/>
                    </a:cubicBezTo>
                    <a:cubicBezTo>
                      <a:pt x="16" y="5"/>
                      <a:pt x="15" y="3"/>
                      <a:pt x="17" y="2"/>
                    </a:cubicBezTo>
                    <a:cubicBezTo>
                      <a:pt x="20" y="1"/>
                      <a:pt x="19" y="4"/>
                      <a:pt x="20" y="5"/>
                    </a:cubicBezTo>
                    <a:cubicBezTo>
                      <a:pt x="22" y="9"/>
                      <a:pt x="25" y="10"/>
                      <a:pt x="28" y="7"/>
                    </a:cubicBezTo>
                    <a:cubicBezTo>
                      <a:pt x="32" y="3"/>
                      <a:pt x="34" y="5"/>
                      <a:pt x="36" y="8"/>
                    </a:cubicBezTo>
                    <a:cubicBezTo>
                      <a:pt x="37" y="9"/>
                      <a:pt x="38" y="10"/>
                      <a:pt x="39" y="8"/>
                    </a:cubicBezTo>
                    <a:cubicBezTo>
                      <a:pt x="40" y="6"/>
                      <a:pt x="41" y="5"/>
                      <a:pt x="43" y="4"/>
                    </a:cubicBezTo>
                    <a:cubicBezTo>
                      <a:pt x="45" y="3"/>
                      <a:pt x="46" y="2"/>
                      <a:pt x="48" y="4"/>
                    </a:cubicBezTo>
                    <a:cubicBezTo>
                      <a:pt x="50" y="5"/>
                      <a:pt x="52" y="5"/>
                      <a:pt x="53" y="3"/>
                    </a:cubicBezTo>
                    <a:cubicBezTo>
                      <a:pt x="54" y="0"/>
                      <a:pt x="56" y="1"/>
                      <a:pt x="58" y="2"/>
                    </a:cubicBezTo>
                    <a:cubicBezTo>
                      <a:pt x="59" y="2"/>
                      <a:pt x="60" y="2"/>
                      <a:pt x="60" y="3"/>
                    </a:cubicBezTo>
                    <a:cubicBezTo>
                      <a:pt x="58" y="4"/>
                      <a:pt x="61" y="8"/>
                      <a:pt x="57" y="8"/>
                    </a:cubicBezTo>
                    <a:cubicBezTo>
                      <a:pt x="56" y="8"/>
                      <a:pt x="55" y="9"/>
                      <a:pt x="55" y="10"/>
                    </a:cubicBezTo>
                    <a:cubicBezTo>
                      <a:pt x="55" y="11"/>
                      <a:pt x="56" y="12"/>
                      <a:pt x="57" y="12"/>
                    </a:cubicBezTo>
                    <a:cubicBezTo>
                      <a:pt x="59" y="14"/>
                      <a:pt x="61" y="11"/>
                      <a:pt x="63" y="14"/>
                    </a:cubicBezTo>
                    <a:close/>
                  </a:path>
                </a:pathLst>
              </a:custGeom>
              <a:solidFill>
                <a:srgbClr val="5B14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0" name="Freeform 106">
                <a:extLst>
                  <a:ext uri="{FF2B5EF4-FFF2-40B4-BE49-F238E27FC236}">
                    <a16:creationId xmlns:a16="http://schemas.microsoft.com/office/drawing/2014/main" id="{67F9BA48-1097-CF8E-24DA-84D7A835B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1696"/>
                <a:ext cx="117" cy="117"/>
              </a:xfrm>
              <a:custGeom>
                <a:avLst/>
                <a:gdLst>
                  <a:gd name="T0" fmla="*/ 42 w 49"/>
                  <a:gd name="T1" fmla="*/ 46 h 49"/>
                  <a:gd name="T2" fmla="*/ 38 w 49"/>
                  <a:gd name="T3" fmla="*/ 47 h 49"/>
                  <a:gd name="T4" fmla="*/ 31 w 49"/>
                  <a:gd name="T5" fmla="*/ 47 h 49"/>
                  <a:gd name="T6" fmla="*/ 22 w 49"/>
                  <a:gd name="T7" fmla="*/ 46 h 49"/>
                  <a:gd name="T8" fmla="*/ 21 w 49"/>
                  <a:gd name="T9" fmla="*/ 45 h 49"/>
                  <a:gd name="T10" fmla="*/ 13 w 49"/>
                  <a:gd name="T11" fmla="*/ 39 h 49"/>
                  <a:gd name="T12" fmla="*/ 6 w 49"/>
                  <a:gd name="T13" fmla="*/ 31 h 49"/>
                  <a:gd name="T14" fmla="*/ 4 w 49"/>
                  <a:gd name="T15" fmla="*/ 29 h 49"/>
                  <a:gd name="T16" fmla="*/ 3 w 49"/>
                  <a:gd name="T17" fmla="*/ 21 h 49"/>
                  <a:gd name="T18" fmla="*/ 2 w 49"/>
                  <a:gd name="T19" fmla="*/ 14 h 49"/>
                  <a:gd name="T20" fmla="*/ 1 w 49"/>
                  <a:gd name="T21" fmla="*/ 5 h 49"/>
                  <a:gd name="T22" fmla="*/ 8 w 49"/>
                  <a:gd name="T23" fmla="*/ 3 h 49"/>
                  <a:gd name="T24" fmla="*/ 9 w 49"/>
                  <a:gd name="T25" fmla="*/ 3 h 49"/>
                  <a:gd name="T26" fmla="*/ 23 w 49"/>
                  <a:gd name="T27" fmla="*/ 4 h 49"/>
                  <a:gd name="T28" fmla="*/ 28 w 49"/>
                  <a:gd name="T29" fmla="*/ 8 h 49"/>
                  <a:gd name="T30" fmla="*/ 37 w 49"/>
                  <a:gd name="T31" fmla="*/ 10 h 49"/>
                  <a:gd name="T32" fmla="*/ 44 w 49"/>
                  <a:gd name="T33" fmla="*/ 24 h 49"/>
                  <a:gd name="T34" fmla="*/ 46 w 49"/>
                  <a:gd name="T35" fmla="*/ 27 h 49"/>
                  <a:gd name="T36" fmla="*/ 45 w 49"/>
                  <a:gd name="T37" fmla="*/ 37 h 49"/>
                  <a:gd name="T38" fmla="*/ 45 w 49"/>
                  <a:gd name="T39" fmla="*/ 39 h 49"/>
                  <a:gd name="T40" fmla="*/ 45 w 49"/>
                  <a:gd name="T41" fmla="*/ 45 h 49"/>
                  <a:gd name="T42" fmla="*/ 44 w 49"/>
                  <a:gd name="T43" fmla="*/ 44 h 49"/>
                  <a:gd name="T44" fmla="*/ 41 w 49"/>
                  <a:gd name="T45" fmla="*/ 41 h 49"/>
                  <a:gd name="T46" fmla="*/ 41 w 49"/>
                  <a:gd name="T47" fmla="*/ 41 h 49"/>
                  <a:gd name="T48" fmla="*/ 38 w 49"/>
                  <a:gd name="T49" fmla="*/ 44 h 49"/>
                  <a:gd name="T50" fmla="*/ 42 w 49"/>
                  <a:gd name="T51" fmla="*/ 4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49">
                    <a:moveTo>
                      <a:pt x="42" y="46"/>
                    </a:moveTo>
                    <a:cubicBezTo>
                      <a:pt x="42" y="49"/>
                      <a:pt x="38" y="47"/>
                      <a:pt x="38" y="47"/>
                    </a:cubicBezTo>
                    <a:cubicBezTo>
                      <a:pt x="35" y="45"/>
                      <a:pt x="33" y="46"/>
                      <a:pt x="31" y="47"/>
                    </a:cubicBezTo>
                    <a:cubicBezTo>
                      <a:pt x="28" y="49"/>
                      <a:pt x="25" y="48"/>
                      <a:pt x="22" y="46"/>
                    </a:cubicBezTo>
                    <a:cubicBezTo>
                      <a:pt x="22" y="46"/>
                      <a:pt x="21" y="45"/>
                      <a:pt x="21" y="45"/>
                    </a:cubicBezTo>
                    <a:cubicBezTo>
                      <a:pt x="21" y="40"/>
                      <a:pt x="17" y="40"/>
                      <a:pt x="13" y="39"/>
                    </a:cubicBezTo>
                    <a:cubicBezTo>
                      <a:pt x="10" y="38"/>
                      <a:pt x="6" y="36"/>
                      <a:pt x="6" y="31"/>
                    </a:cubicBezTo>
                    <a:cubicBezTo>
                      <a:pt x="6" y="30"/>
                      <a:pt x="5" y="30"/>
                      <a:pt x="4" y="29"/>
                    </a:cubicBezTo>
                    <a:cubicBezTo>
                      <a:pt x="1" y="27"/>
                      <a:pt x="1" y="25"/>
                      <a:pt x="3" y="21"/>
                    </a:cubicBezTo>
                    <a:cubicBezTo>
                      <a:pt x="4" y="19"/>
                      <a:pt x="5" y="16"/>
                      <a:pt x="2" y="14"/>
                    </a:cubicBezTo>
                    <a:cubicBezTo>
                      <a:pt x="0" y="11"/>
                      <a:pt x="0" y="8"/>
                      <a:pt x="1" y="5"/>
                    </a:cubicBezTo>
                    <a:cubicBezTo>
                      <a:pt x="3" y="2"/>
                      <a:pt x="5" y="2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14" y="0"/>
                      <a:pt x="19" y="2"/>
                      <a:pt x="23" y="4"/>
                    </a:cubicBezTo>
                    <a:cubicBezTo>
                      <a:pt x="25" y="5"/>
                      <a:pt x="26" y="6"/>
                      <a:pt x="28" y="8"/>
                    </a:cubicBezTo>
                    <a:cubicBezTo>
                      <a:pt x="31" y="8"/>
                      <a:pt x="34" y="8"/>
                      <a:pt x="37" y="10"/>
                    </a:cubicBezTo>
                    <a:cubicBezTo>
                      <a:pt x="41" y="14"/>
                      <a:pt x="45" y="18"/>
                      <a:pt x="44" y="24"/>
                    </a:cubicBezTo>
                    <a:cubicBezTo>
                      <a:pt x="44" y="25"/>
                      <a:pt x="45" y="26"/>
                      <a:pt x="46" y="27"/>
                    </a:cubicBezTo>
                    <a:cubicBezTo>
                      <a:pt x="49" y="30"/>
                      <a:pt x="48" y="34"/>
                      <a:pt x="45" y="37"/>
                    </a:cubicBezTo>
                    <a:cubicBezTo>
                      <a:pt x="44" y="38"/>
                      <a:pt x="44" y="38"/>
                      <a:pt x="45" y="39"/>
                    </a:cubicBezTo>
                    <a:cubicBezTo>
                      <a:pt x="46" y="41"/>
                      <a:pt x="46" y="43"/>
                      <a:pt x="45" y="45"/>
                    </a:cubicBezTo>
                    <a:cubicBezTo>
                      <a:pt x="44" y="45"/>
                      <a:pt x="43" y="45"/>
                      <a:pt x="44" y="44"/>
                    </a:cubicBezTo>
                    <a:cubicBezTo>
                      <a:pt x="44" y="42"/>
                      <a:pt x="44" y="41"/>
                      <a:pt x="41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0" y="42"/>
                      <a:pt x="38" y="42"/>
                      <a:pt x="38" y="44"/>
                    </a:cubicBezTo>
                    <a:cubicBezTo>
                      <a:pt x="38" y="46"/>
                      <a:pt x="40" y="45"/>
                      <a:pt x="42" y="46"/>
                    </a:cubicBezTo>
                    <a:close/>
                  </a:path>
                </a:pathLst>
              </a:custGeom>
              <a:solidFill>
                <a:srgbClr val="8A1A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1" name="Freeform 107">
                <a:extLst>
                  <a:ext uri="{FF2B5EF4-FFF2-40B4-BE49-F238E27FC236}">
                    <a16:creationId xmlns:a16="http://schemas.microsoft.com/office/drawing/2014/main" id="{B9136F90-5420-37A1-E8AD-2AEC5D0B4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806"/>
                <a:ext cx="138" cy="93"/>
              </a:xfrm>
              <a:custGeom>
                <a:avLst/>
                <a:gdLst>
                  <a:gd name="T0" fmla="*/ 56 w 58"/>
                  <a:gd name="T1" fmla="*/ 29 h 39"/>
                  <a:gd name="T2" fmla="*/ 53 w 58"/>
                  <a:gd name="T3" fmla="*/ 31 h 39"/>
                  <a:gd name="T4" fmla="*/ 49 w 58"/>
                  <a:gd name="T5" fmla="*/ 35 h 39"/>
                  <a:gd name="T6" fmla="*/ 34 w 58"/>
                  <a:gd name="T7" fmla="*/ 37 h 39"/>
                  <a:gd name="T8" fmla="*/ 28 w 58"/>
                  <a:gd name="T9" fmla="*/ 36 h 39"/>
                  <a:gd name="T10" fmla="*/ 17 w 58"/>
                  <a:gd name="T11" fmla="*/ 34 h 39"/>
                  <a:gd name="T12" fmla="*/ 17 w 58"/>
                  <a:gd name="T13" fmla="*/ 34 h 39"/>
                  <a:gd name="T14" fmla="*/ 6 w 58"/>
                  <a:gd name="T15" fmla="*/ 24 h 39"/>
                  <a:gd name="T16" fmla="*/ 4 w 58"/>
                  <a:gd name="T17" fmla="*/ 16 h 39"/>
                  <a:gd name="T18" fmla="*/ 2 w 58"/>
                  <a:gd name="T19" fmla="*/ 9 h 39"/>
                  <a:gd name="T20" fmla="*/ 6 w 58"/>
                  <a:gd name="T21" fmla="*/ 5 h 39"/>
                  <a:gd name="T22" fmla="*/ 13 w 58"/>
                  <a:gd name="T23" fmla="*/ 3 h 39"/>
                  <a:gd name="T24" fmla="*/ 25 w 58"/>
                  <a:gd name="T25" fmla="*/ 3 h 39"/>
                  <a:gd name="T26" fmla="*/ 32 w 58"/>
                  <a:gd name="T27" fmla="*/ 3 h 39"/>
                  <a:gd name="T28" fmla="*/ 36 w 58"/>
                  <a:gd name="T29" fmla="*/ 2 h 39"/>
                  <a:gd name="T30" fmla="*/ 48 w 58"/>
                  <a:gd name="T31" fmla="*/ 9 h 39"/>
                  <a:gd name="T32" fmla="*/ 50 w 58"/>
                  <a:gd name="T33" fmla="*/ 13 h 39"/>
                  <a:gd name="T34" fmla="*/ 54 w 58"/>
                  <a:gd name="T35" fmla="*/ 20 h 39"/>
                  <a:gd name="T36" fmla="*/ 56 w 58"/>
                  <a:gd name="T37" fmla="*/ 2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39">
                    <a:moveTo>
                      <a:pt x="56" y="29"/>
                    </a:moveTo>
                    <a:cubicBezTo>
                      <a:pt x="56" y="30"/>
                      <a:pt x="55" y="31"/>
                      <a:pt x="53" y="31"/>
                    </a:cubicBezTo>
                    <a:cubicBezTo>
                      <a:pt x="51" y="31"/>
                      <a:pt x="49" y="33"/>
                      <a:pt x="49" y="35"/>
                    </a:cubicBezTo>
                    <a:cubicBezTo>
                      <a:pt x="44" y="38"/>
                      <a:pt x="39" y="39"/>
                      <a:pt x="34" y="37"/>
                    </a:cubicBezTo>
                    <a:cubicBezTo>
                      <a:pt x="32" y="36"/>
                      <a:pt x="31" y="36"/>
                      <a:pt x="28" y="36"/>
                    </a:cubicBezTo>
                    <a:cubicBezTo>
                      <a:pt x="24" y="38"/>
                      <a:pt x="21" y="37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3" y="32"/>
                      <a:pt x="11" y="27"/>
                      <a:pt x="6" y="24"/>
                    </a:cubicBezTo>
                    <a:cubicBezTo>
                      <a:pt x="4" y="23"/>
                      <a:pt x="3" y="20"/>
                      <a:pt x="4" y="16"/>
                    </a:cubicBezTo>
                    <a:cubicBezTo>
                      <a:pt x="5" y="14"/>
                      <a:pt x="0" y="12"/>
                      <a:pt x="2" y="9"/>
                    </a:cubicBezTo>
                    <a:cubicBezTo>
                      <a:pt x="3" y="7"/>
                      <a:pt x="4" y="5"/>
                      <a:pt x="6" y="5"/>
                    </a:cubicBezTo>
                    <a:cubicBezTo>
                      <a:pt x="9" y="6"/>
                      <a:pt x="11" y="5"/>
                      <a:pt x="13" y="3"/>
                    </a:cubicBezTo>
                    <a:cubicBezTo>
                      <a:pt x="16" y="0"/>
                      <a:pt x="21" y="1"/>
                      <a:pt x="25" y="3"/>
                    </a:cubicBezTo>
                    <a:cubicBezTo>
                      <a:pt x="27" y="5"/>
                      <a:pt x="29" y="3"/>
                      <a:pt x="32" y="3"/>
                    </a:cubicBezTo>
                    <a:cubicBezTo>
                      <a:pt x="33" y="2"/>
                      <a:pt x="35" y="2"/>
                      <a:pt x="36" y="2"/>
                    </a:cubicBezTo>
                    <a:cubicBezTo>
                      <a:pt x="41" y="3"/>
                      <a:pt x="44" y="7"/>
                      <a:pt x="48" y="9"/>
                    </a:cubicBezTo>
                    <a:cubicBezTo>
                      <a:pt x="50" y="10"/>
                      <a:pt x="50" y="12"/>
                      <a:pt x="50" y="13"/>
                    </a:cubicBezTo>
                    <a:cubicBezTo>
                      <a:pt x="50" y="17"/>
                      <a:pt x="51" y="19"/>
                      <a:pt x="54" y="20"/>
                    </a:cubicBezTo>
                    <a:cubicBezTo>
                      <a:pt x="57" y="23"/>
                      <a:pt x="58" y="26"/>
                      <a:pt x="56" y="29"/>
                    </a:cubicBezTo>
                    <a:close/>
                  </a:path>
                </a:pathLst>
              </a:custGeom>
              <a:solidFill>
                <a:srgbClr val="8D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2" name="Freeform 108">
                <a:extLst>
                  <a:ext uri="{FF2B5EF4-FFF2-40B4-BE49-F238E27FC236}">
                    <a16:creationId xmlns:a16="http://schemas.microsoft.com/office/drawing/2014/main" id="{768ABE49-293F-066A-0566-6EB8CCB3A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1806"/>
                <a:ext cx="136" cy="89"/>
              </a:xfrm>
              <a:custGeom>
                <a:avLst/>
                <a:gdLst>
                  <a:gd name="T0" fmla="*/ 24 w 57"/>
                  <a:gd name="T1" fmla="*/ 29 h 37"/>
                  <a:gd name="T2" fmla="*/ 19 w 57"/>
                  <a:gd name="T3" fmla="*/ 20 h 37"/>
                  <a:gd name="T4" fmla="*/ 17 w 57"/>
                  <a:gd name="T5" fmla="*/ 14 h 37"/>
                  <a:gd name="T6" fmla="*/ 15 w 57"/>
                  <a:gd name="T7" fmla="*/ 9 h 37"/>
                  <a:gd name="T8" fmla="*/ 0 w 57"/>
                  <a:gd name="T9" fmla="*/ 3 h 37"/>
                  <a:gd name="T10" fmla="*/ 2 w 57"/>
                  <a:gd name="T11" fmla="*/ 0 h 37"/>
                  <a:gd name="T12" fmla="*/ 11 w 57"/>
                  <a:gd name="T13" fmla="*/ 1 h 37"/>
                  <a:gd name="T14" fmla="*/ 19 w 57"/>
                  <a:gd name="T15" fmla="*/ 6 h 37"/>
                  <a:gd name="T16" fmla="*/ 38 w 57"/>
                  <a:gd name="T17" fmla="*/ 19 h 37"/>
                  <a:gd name="T18" fmla="*/ 57 w 57"/>
                  <a:gd name="T19" fmla="*/ 37 h 37"/>
                  <a:gd name="T20" fmla="*/ 35 w 57"/>
                  <a:gd name="T21" fmla="*/ 34 h 37"/>
                  <a:gd name="T22" fmla="*/ 24 w 57"/>
                  <a:gd name="T23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37">
                    <a:moveTo>
                      <a:pt x="24" y="29"/>
                    </a:moveTo>
                    <a:cubicBezTo>
                      <a:pt x="25" y="25"/>
                      <a:pt x="24" y="22"/>
                      <a:pt x="19" y="20"/>
                    </a:cubicBezTo>
                    <a:cubicBezTo>
                      <a:pt x="17" y="19"/>
                      <a:pt x="16" y="17"/>
                      <a:pt x="17" y="14"/>
                    </a:cubicBezTo>
                    <a:cubicBezTo>
                      <a:pt x="18" y="12"/>
                      <a:pt x="17" y="10"/>
                      <a:pt x="15" y="9"/>
                    </a:cubicBezTo>
                    <a:cubicBezTo>
                      <a:pt x="10" y="7"/>
                      <a:pt x="6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5" y="0"/>
                      <a:pt x="8" y="2"/>
                      <a:pt x="11" y="1"/>
                    </a:cubicBezTo>
                    <a:cubicBezTo>
                      <a:pt x="13" y="4"/>
                      <a:pt x="16" y="5"/>
                      <a:pt x="19" y="6"/>
                    </a:cubicBezTo>
                    <a:cubicBezTo>
                      <a:pt x="27" y="7"/>
                      <a:pt x="33" y="12"/>
                      <a:pt x="38" y="19"/>
                    </a:cubicBezTo>
                    <a:cubicBezTo>
                      <a:pt x="43" y="25"/>
                      <a:pt x="49" y="32"/>
                      <a:pt x="57" y="37"/>
                    </a:cubicBezTo>
                    <a:cubicBezTo>
                      <a:pt x="49" y="36"/>
                      <a:pt x="42" y="37"/>
                      <a:pt x="35" y="34"/>
                    </a:cubicBezTo>
                    <a:cubicBezTo>
                      <a:pt x="31" y="32"/>
                      <a:pt x="28" y="30"/>
                      <a:pt x="24" y="29"/>
                    </a:cubicBezTo>
                    <a:close/>
                  </a:path>
                </a:pathLst>
              </a:custGeom>
              <a:solidFill>
                <a:srgbClr val="F39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3" name="Freeform 109">
                <a:extLst>
                  <a:ext uri="{FF2B5EF4-FFF2-40B4-BE49-F238E27FC236}">
                    <a16:creationId xmlns:a16="http://schemas.microsoft.com/office/drawing/2014/main" id="{DE5EC275-3B61-EB58-BCE8-DE54E5771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2309"/>
                <a:ext cx="55" cy="60"/>
              </a:xfrm>
              <a:custGeom>
                <a:avLst/>
                <a:gdLst>
                  <a:gd name="T0" fmla="*/ 0 w 23"/>
                  <a:gd name="T1" fmla="*/ 25 h 25"/>
                  <a:gd name="T2" fmla="*/ 0 w 23"/>
                  <a:gd name="T3" fmla="*/ 23 h 25"/>
                  <a:gd name="T4" fmla="*/ 14 w 23"/>
                  <a:gd name="T5" fmla="*/ 9 h 25"/>
                  <a:gd name="T6" fmla="*/ 20 w 23"/>
                  <a:gd name="T7" fmla="*/ 3 h 25"/>
                  <a:gd name="T8" fmla="*/ 23 w 23"/>
                  <a:gd name="T9" fmla="*/ 0 h 25"/>
                  <a:gd name="T10" fmla="*/ 15 w 23"/>
                  <a:gd name="T11" fmla="*/ 11 h 25"/>
                  <a:gd name="T12" fmla="*/ 0 w 23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5">
                    <a:moveTo>
                      <a:pt x="0" y="25"/>
                    </a:moveTo>
                    <a:cubicBezTo>
                      <a:pt x="0" y="24"/>
                      <a:pt x="0" y="24"/>
                      <a:pt x="0" y="23"/>
                    </a:cubicBezTo>
                    <a:cubicBezTo>
                      <a:pt x="5" y="19"/>
                      <a:pt x="10" y="14"/>
                      <a:pt x="14" y="9"/>
                    </a:cubicBezTo>
                    <a:cubicBezTo>
                      <a:pt x="17" y="7"/>
                      <a:pt x="18" y="5"/>
                      <a:pt x="20" y="3"/>
                    </a:cubicBezTo>
                    <a:cubicBezTo>
                      <a:pt x="21" y="1"/>
                      <a:pt x="21" y="0"/>
                      <a:pt x="23" y="0"/>
                    </a:cubicBezTo>
                    <a:cubicBezTo>
                      <a:pt x="22" y="4"/>
                      <a:pt x="18" y="7"/>
                      <a:pt x="15" y="11"/>
                    </a:cubicBezTo>
                    <a:cubicBezTo>
                      <a:pt x="11" y="16"/>
                      <a:pt x="6" y="21"/>
                      <a:pt x="0" y="25"/>
                    </a:cubicBezTo>
                    <a:close/>
                  </a:path>
                </a:pathLst>
              </a:custGeom>
              <a:solidFill>
                <a:srgbClr val="CB8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4" name="Freeform 110">
                <a:extLst>
                  <a:ext uri="{FF2B5EF4-FFF2-40B4-BE49-F238E27FC236}">
                    <a16:creationId xmlns:a16="http://schemas.microsoft.com/office/drawing/2014/main" id="{D79B5921-9970-939B-BA57-5EE04FAE7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213"/>
                <a:ext cx="117" cy="118"/>
              </a:xfrm>
              <a:custGeom>
                <a:avLst/>
                <a:gdLst>
                  <a:gd name="T0" fmla="*/ 0 w 49"/>
                  <a:gd name="T1" fmla="*/ 15 h 49"/>
                  <a:gd name="T2" fmla="*/ 10 w 49"/>
                  <a:gd name="T3" fmla="*/ 6 h 49"/>
                  <a:gd name="T4" fmla="*/ 29 w 49"/>
                  <a:gd name="T5" fmla="*/ 1 h 49"/>
                  <a:gd name="T6" fmla="*/ 49 w 49"/>
                  <a:gd name="T7" fmla="*/ 24 h 49"/>
                  <a:gd name="T8" fmla="*/ 26 w 49"/>
                  <a:gd name="T9" fmla="*/ 49 h 49"/>
                  <a:gd name="T10" fmla="*/ 0 w 49"/>
                  <a:gd name="T11" fmla="*/ 29 h 49"/>
                  <a:gd name="T12" fmla="*/ 0 w 49"/>
                  <a:gd name="T13" fmla="*/ 21 h 49"/>
                  <a:gd name="T14" fmla="*/ 0 w 49"/>
                  <a:gd name="T15" fmla="*/ 1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49">
                    <a:moveTo>
                      <a:pt x="0" y="15"/>
                    </a:moveTo>
                    <a:cubicBezTo>
                      <a:pt x="3" y="12"/>
                      <a:pt x="7" y="9"/>
                      <a:pt x="10" y="6"/>
                    </a:cubicBezTo>
                    <a:cubicBezTo>
                      <a:pt x="15" y="0"/>
                      <a:pt x="22" y="0"/>
                      <a:pt x="29" y="1"/>
                    </a:cubicBezTo>
                    <a:cubicBezTo>
                      <a:pt x="42" y="3"/>
                      <a:pt x="48" y="11"/>
                      <a:pt x="49" y="24"/>
                    </a:cubicBezTo>
                    <a:cubicBezTo>
                      <a:pt x="49" y="36"/>
                      <a:pt x="39" y="48"/>
                      <a:pt x="26" y="49"/>
                    </a:cubicBezTo>
                    <a:cubicBezTo>
                      <a:pt x="13" y="49"/>
                      <a:pt x="4" y="41"/>
                      <a:pt x="0" y="29"/>
                    </a:cubicBezTo>
                    <a:cubicBezTo>
                      <a:pt x="0" y="27"/>
                      <a:pt x="0" y="24"/>
                      <a:pt x="0" y="21"/>
                    </a:cubicBezTo>
                    <a:cubicBezTo>
                      <a:pt x="1" y="19"/>
                      <a:pt x="1" y="17"/>
                      <a:pt x="0" y="15"/>
                    </a:cubicBezTo>
                    <a:close/>
                  </a:path>
                </a:pathLst>
              </a:custGeom>
              <a:solidFill>
                <a:srgbClr val="EF7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5" name="Freeform 111">
                <a:extLst>
                  <a:ext uri="{FF2B5EF4-FFF2-40B4-BE49-F238E27FC236}">
                    <a16:creationId xmlns:a16="http://schemas.microsoft.com/office/drawing/2014/main" id="{05AEAAB4-3351-F4F9-9A0C-DE0097E6D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171"/>
                <a:ext cx="204" cy="227"/>
              </a:xfrm>
              <a:custGeom>
                <a:avLst/>
                <a:gdLst>
                  <a:gd name="T0" fmla="*/ 23 w 85"/>
                  <a:gd name="T1" fmla="*/ 1 h 95"/>
                  <a:gd name="T2" fmla="*/ 48 w 85"/>
                  <a:gd name="T3" fmla="*/ 24 h 95"/>
                  <a:gd name="T4" fmla="*/ 60 w 85"/>
                  <a:gd name="T5" fmla="*/ 30 h 95"/>
                  <a:gd name="T6" fmla="*/ 70 w 85"/>
                  <a:gd name="T7" fmla="*/ 33 h 95"/>
                  <a:gd name="T8" fmla="*/ 77 w 85"/>
                  <a:gd name="T9" fmla="*/ 38 h 95"/>
                  <a:gd name="T10" fmla="*/ 75 w 85"/>
                  <a:gd name="T11" fmla="*/ 63 h 95"/>
                  <a:gd name="T12" fmla="*/ 73 w 85"/>
                  <a:gd name="T13" fmla="*/ 66 h 95"/>
                  <a:gd name="T14" fmla="*/ 69 w 85"/>
                  <a:gd name="T15" fmla="*/ 73 h 95"/>
                  <a:gd name="T16" fmla="*/ 69 w 85"/>
                  <a:gd name="T17" fmla="*/ 69 h 95"/>
                  <a:gd name="T18" fmla="*/ 65 w 85"/>
                  <a:gd name="T19" fmla="*/ 64 h 95"/>
                  <a:gd name="T20" fmla="*/ 63 w 85"/>
                  <a:gd name="T21" fmla="*/ 64 h 95"/>
                  <a:gd name="T22" fmla="*/ 41 w 85"/>
                  <a:gd name="T23" fmla="*/ 71 h 95"/>
                  <a:gd name="T24" fmla="*/ 21 w 85"/>
                  <a:gd name="T25" fmla="*/ 85 h 95"/>
                  <a:gd name="T26" fmla="*/ 8 w 85"/>
                  <a:gd name="T27" fmla="*/ 95 h 95"/>
                  <a:gd name="T28" fmla="*/ 5 w 85"/>
                  <a:gd name="T29" fmla="*/ 92 h 95"/>
                  <a:gd name="T30" fmla="*/ 3 w 85"/>
                  <a:gd name="T31" fmla="*/ 84 h 95"/>
                  <a:gd name="T32" fmla="*/ 40 w 85"/>
                  <a:gd name="T33" fmla="*/ 59 h 95"/>
                  <a:gd name="T34" fmla="*/ 22 w 85"/>
                  <a:gd name="T35" fmla="*/ 56 h 95"/>
                  <a:gd name="T36" fmla="*/ 1 w 85"/>
                  <a:gd name="T37" fmla="*/ 56 h 95"/>
                  <a:gd name="T38" fmla="*/ 1 w 85"/>
                  <a:gd name="T39" fmla="*/ 49 h 95"/>
                  <a:gd name="T40" fmla="*/ 14 w 85"/>
                  <a:gd name="T41" fmla="*/ 49 h 95"/>
                  <a:gd name="T42" fmla="*/ 42 w 85"/>
                  <a:gd name="T43" fmla="*/ 46 h 95"/>
                  <a:gd name="T44" fmla="*/ 14 w 85"/>
                  <a:gd name="T45" fmla="*/ 38 h 95"/>
                  <a:gd name="T46" fmla="*/ 15 w 85"/>
                  <a:gd name="T47" fmla="*/ 35 h 95"/>
                  <a:gd name="T48" fmla="*/ 22 w 85"/>
                  <a:gd name="T49" fmla="*/ 31 h 95"/>
                  <a:gd name="T50" fmla="*/ 28 w 85"/>
                  <a:gd name="T51" fmla="*/ 32 h 95"/>
                  <a:gd name="T52" fmla="*/ 51 w 85"/>
                  <a:gd name="T53" fmla="*/ 37 h 95"/>
                  <a:gd name="T54" fmla="*/ 33 w 85"/>
                  <a:gd name="T55" fmla="*/ 19 h 95"/>
                  <a:gd name="T56" fmla="*/ 14 w 85"/>
                  <a:gd name="T57" fmla="*/ 8 h 95"/>
                  <a:gd name="T58" fmla="*/ 9 w 85"/>
                  <a:gd name="T59" fmla="*/ 4 h 95"/>
                  <a:gd name="T60" fmla="*/ 15 w 85"/>
                  <a:gd name="T61" fmla="*/ 2 h 95"/>
                  <a:gd name="T62" fmla="*/ 23 w 85"/>
                  <a:gd name="T63" fmla="*/ 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5" h="95">
                    <a:moveTo>
                      <a:pt x="23" y="1"/>
                    </a:moveTo>
                    <a:cubicBezTo>
                      <a:pt x="33" y="7"/>
                      <a:pt x="40" y="16"/>
                      <a:pt x="48" y="24"/>
                    </a:cubicBezTo>
                    <a:cubicBezTo>
                      <a:pt x="51" y="27"/>
                      <a:pt x="55" y="30"/>
                      <a:pt x="60" y="30"/>
                    </a:cubicBezTo>
                    <a:cubicBezTo>
                      <a:pt x="63" y="31"/>
                      <a:pt x="67" y="32"/>
                      <a:pt x="70" y="33"/>
                    </a:cubicBezTo>
                    <a:cubicBezTo>
                      <a:pt x="72" y="35"/>
                      <a:pt x="75" y="37"/>
                      <a:pt x="77" y="38"/>
                    </a:cubicBezTo>
                    <a:cubicBezTo>
                      <a:pt x="85" y="46"/>
                      <a:pt x="84" y="57"/>
                      <a:pt x="75" y="63"/>
                    </a:cubicBezTo>
                    <a:cubicBezTo>
                      <a:pt x="74" y="64"/>
                      <a:pt x="74" y="65"/>
                      <a:pt x="73" y="66"/>
                    </a:cubicBezTo>
                    <a:cubicBezTo>
                      <a:pt x="72" y="68"/>
                      <a:pt x="71" y="71"/>
                      <a:pt x="69" y="73"/>
                    </a:cubicBezTo>
                    <a:cubicBezTo>
                      <a:pt x="67" y="72"/>
                      <a:pt x="68" y="70"/>
                      <a:pt x="69" y="69"/>
                    </a:cubicBezTo>
                    <a:cubicBezTo>
                      <a:pt x="72" y="64"/>
                      <a:pt x="70" y="64"/>
                      <a:pt x="65" y="64"/>
                    </a:cubicBezTo>
                    <a:cubicBezTo>
                      <a:pt x="64" y="64"/>
                      <a:pt x="63" y="64"/>
                      <a:pt x="63" y="64"/>
                    </a:cubicBezTo>
                    <a:cubicBezTo>
                      <a:pt x="56" y="68"/>
                      <a:pt x="49" y="70"/>
                      <a:pt x="41" y="71"/>
                    </a:cubicBezTo>
                    <a:cubicBezTo>
                      <a:pt x="32" y="73"/>
                      <a:pt x="26" y="79"/>
                      <a:pt x="21" y="85"/>
                    </a:cubicBezTo>
                    <a:cubicBezTo>
                      <a:pt x="17" y="89"/>
                      <a:pt x="13" y="93"/>
                      <a:pt x="8" y="95"/>
                    </a:cubicBezTo>
                    <a:cubicBezTo>
                      <a:pt x="6" y="95"/>
                      <a:pt x="5" y="93"/>
                      <a:pt x="5" y="92"/>
                    </a:cubicBezTo>
                    <a:cubicBezTo>
                      <a:pt x="4" y="89"/>
                      <a:pt x="3" y="87"/>
                      <a:pt x="3" y="84"/>
                    </a:cubicBezTo>
                    <a:cubicBezTo>
                      <a:pt x="17" y="78"/>
                      <a:pt x="27" y="67"/>
                      <a:pt x="40" y="59"/>
                    </a:cubicBezTo>
                    <a:cubicBezTo>
                      <a:pt x="33" y="58"/>
                      <a:pt x="28" y="55"/>
                      <a:pt x="22" y="56"/>
                    </a:cubicBezTo>
                    <a:cubicBezTo>
                      <a:pt x="15" y="57"/>
                      <a:pt x="8" y="57"/>
                      <a:pt x="1" y="56"/>
                    </a:cubicBezTo>
                    <a:cubicBezTo>
                      <a:pt x="1" y="54"/>
                      <a:pt x="0" y="52"/>
                      <a:pt x="1" y="49"/>
                    </a:cubicBezTo>
                    <a:cubicBezTo>
                      <a:pt x="6" y="48"/>
                      <a:pt x="10" y="48"/>
                      <a:pt x="14" y="49"/>
                    </a:cubicBezTo>
                    <a:cubicBezTo>
                      <a:pt x="24" y="50"/>
                      <a:pt x="33" y="48"/>
                      <a:pt x="42" y="46"/>
                    </a:cubicBezTo>
                    <a:cubicBezTo>
                      <a:pt x="32" y="46"/>
                      <a:pt x="24" y="40"/>
                      <a:pt x="14" y="38"/>
                    </a:cubicBezTo>
                    <a:cubicBezTo>
                      <a:pt x="12" y="36"/>
                      <a:pt x="14" y="36"/>
                      <a:pt x="15" y="35"/>
                    </a:cubicBezTo>
                    <a:cubicBezTo>
                      <a:pt x="17" y="33"/>
                      <a:pt x="20" y="32"/>
                      <a:pt x="22" y="31"/>
                    </a:cubicBezTo>
                    <a:cubicBezTo>
                      <a:pt x="24" y="30"/>
                      <a:pt x="26" y="31"/>
                      <a:pt x="28" y="32"/>
                    </a:cubicBezTo>
                    <a:cubicBezTo>
                      <a:pt x="35" y="36"/>
                      <a:pt x="42" y="38"/>
                      <a:pt x="51" y="37"/>
                    </a:cubicBezTo>
                    <a:cubicBezTo>
                      <a:pt x="43" y="32"/>
                      <a:pt x="39" y="25"/>
                      <a:pt x="33" y="19"/>
                    </a:cubicBezTo>
                    <a:cubicBezTo>
                      <a:pt x="28" y="13"/>
                      <a:pt x="21" y="10"/>
                      <a:pt x="14" y="8"/>
                    </a:cubicBezTo>
                    <a:cubicBezTo>
                      <a:pt x="12" y="7"/>
                      <a:pt x="10" y="6"/>
                      <a:pt x="9" y="4"/>
                    </a:cubicBezTo>
                    <a:cubicBezTo>
                      <a:pt x="10" y="1"/>
                      <a:pt x="12" y="0"/>
                      <a:pt x="15" y="2"/>
                    </a:cubicBezTo>
                    <a:cubicBezTo>
                      <a:pt x="18" y="4"/>
                      <a:pt x="21" y="1"/>
                      <a:pt x="23" y="1"/>
                    </a:cubicBezTo>
                    <a:close/>
                  </a:path>
                </a:pathLst>
              </a:custGeom>
              <a:solidFill>
                <a:srgbClr val="EF7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6" name="Freeform 112">
                <a:extLst>
                  <a:ext uri="{FF2B5EF4-FFF2-40B4-BE49-F238E27FC236}">
                    <a16:creationId xmlns:a16="http://schemas.microsoft.com/office/drawing/2014/main" id="{D10F90DF-1538-3840-5DEF-43BB8C05C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1319"/>
                <a:ext cx="208" cy="173"/>
              </a:xfrm>
              <a:custGeom>
                <a:avLst/>
                <a:gdLst>
                  <a:gd name="T0" fmla="*/ 22 w 87"/>
                  <a:gd name="T1" fmla="*/ 33 h 72"/>
                  <a:gd name="T2" fmla="*/ 43 w 87"/>
                  <a:gd name="T3" fmla="*/ 14 h 72"/>
                  <a:gd name="T4" fmla="*/ 58 w 87"/>
                  <a:gd name="T5" fmla="*/ 7 h 72"/>
                  <a:gd name="T6" fmla="*/ 75 w 87"/>
                  <a:gd name="T7" fmla="*/ 2 h 72"/>
                  <a:gd name="T8" fmla="*/ 85 w 87"/>
                  <a:gd name="T9" fmla="*/ 1 h 72"/>
                  <a:gd name="T10" fmla="*/ 85 w 87"/>
                  <a:gd name="T11" fmla="*/ 4 h 72"/>
                  <a:gd name="T12" fmla="*/ 83 w 87"/>
                  <a:gd name="T13" fmla="*/ 11 h 72"/>
                  <a:gd name="T14" fmla="*/ 82 w 87"/>
                  <a:gd name="T15" fmla="*/ 14 h 72"/>
                  <a:gd name="T16" fmla="*/ 79 w 87"/>
                  <a:gd name="T17" fmla="*/ 17 h 72"/>
                  <a:gd name="T18" fmla="*/ 40 w 87"/>
                  <a:gd name="T19" fmla="*/ 58 h 72"/>
                  <a:gd name="T20" fmla="*/ 5 w 87"/>
                  <a:gd name="T21" fmla="*/ 72 h 72"/>
                  <a:gd name="T22" fmla="*/ 1 w 87"/>
                  <a:gd name="T23" fmla="*/ 72 h 72"/>
                  <a:gd name="T24" fmla="*/ 6 w 87"/>
                  <a:gd name="T25" fmla="*/ 66 h 72"/>
                  <a:gd name="T26" fmla="*/ 0 w 87"/>
                  <a:gd name="T27" fmla="*/ 66 h 72"/>
                  <a:gd name="T28" fmla="*/ 3 w 87"/>
                  <a:gd name="T29" fmla="*/ 64 h 72"/>
                  <a:gd name="T30" fmla="*/ 16 w 87"/>
                  <a:gd name="T31" fmla="*/ 50 h 72"/>
                  <a:gd name="T32" fmla="*/ 17 w 87"/>
                  <a:gd name="T33" fmla="*/ 48 h 72"/>
                  <a:gd name="T34" fmla="*/ 21 w 87"/>
                  <a:gd name="T35" fmla="*/ 35 h 72"/>
                  <a:gd name="T36" fmla="*/ 22 w 87"/>
                  <a:gd name="T37" fmla="*/ 3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7" h="72">
                    <a:moveTo>
                      <a:pt x="22" y="33"/>
                    </a:moveTo>
                    <a:cubicBezTo>
                      <a:pt x="30" y="28"/>
                      <a:pt x="36" y="20"/>
                      <a:pt x="43" y="14"/>
                    </a:cubicBezTo>
                    <a:cubicBezTo>
                      <a:pt x="47" y="10"/>
                      <a:pt x="53" y="8"/>
                      <a:pt x="58" y="7"/>
                    </a:cubicBezTo>
                    <a:cubicBezTo>
                      <a:pt x="64" y="6"/>
                      <a:pt x="70" y="5"/>
                      <a:pt x="75" y="2"/>
                    </a:cubicBezTo>
                    <a:cubicBezTo>
                      <a:pt x="78" y="0"/>
                      <a:pt x="82" y="1"/>
                      <a:pt x="85" y="1"/>
                    </a:cubicBezTo>
                    <a:cubicBezTo>
                      <a:pt x="87" y="1"/>
                      <a:pt x="85" y="3"/>
                      <a:pt x="85" y="4"/>
                    </a:cubicBezTo>
                    <a:cubicBezTo>
                      <a:pt x="85" y="6"/>
                      <a:pt x="82" y="8"/>
                      <a:pt x="83" y="11"/>
                    </a:cubicBezTo>
                    <a:cubicBezTo>
                      <a:pt x="84" y="13"/>
                      <a:pt x="83" y="14"/>
                      <a:pt x="82" y="14"/>
                    </a:cubicBezTo>
                    <a:cubicBezTo>
                      <a:pt x="80" y="14"/>
                      <a:pt x="80" y="16"/>
                      <a:pt x="79" y="17"/>
                    </a:cubicBezTo>
                    <a:cubicBezTo>
                      <a:pt x="69" y="34"/>
                      <a:pt x="57" y="47"/>
                      <a:pt x="40" y="58"/>
                    </a:cubicBezTo>
                    <a:cubicBezTo>
                      <a:pt x="29" y="65"/>
                      <a:pt x="17" y="69"/>
                      <a:pt x="5" y="72"/>
                    </a:cubicBezTo>
                    <a:cubicBezTo>
                      <a:pt x="3" y="72"/>
                      <a:pt x="2" y="72"/>
                      <a:pt x="1" y="72"/>
                    </a:cubicBezTo>
                    <a:cubicBezTo>
                      <a:pt x="2" y="69"/>
                      <a:pt x="2" y="66"/>
                      <a:pt x="6" y="66"/>
                    </a:cubicBezTo>
                    <a:cubicBezTo>
                      <a:pt x="4" y="65"/>
                      <a:pt x="2" y="66"/>
                      <a:pt x="0" y="66"/>
                    </a:cubicBezTo>
                    <a:cubicBezTo>
                      <a:pt x="0" y="64"/>
                      <a:pt x="2" y="64"/>
                      <a:pt x="3" y="64"/>
                    </a:cubicBezTo>
                    <a:cubicBezTo>
                      <a:pt x="12" y="64"/>
                      <a:pt x="16" y="58"/>
                      <a:pt x="16" y="50"/>
                    </a:cubicBezTo>
                    <a:cubicBezTo>
                      <a:pt x="16" y="49"/>
                      <a:pt x="16" y="48"/>
                      <a:pt x="17" y="48"/>
                    </a:cubicBezTo>
                    <a:cubicBezTo>
                      <a:pt x="20" y="44"/>
                      <a:pt x="22" y="40"/>
                      <a:pt x="21" y="35"/>
                    </a:cubicBezTo>
                    <a:cubicBezTo>
                      <a:pt x="21" y="34"/>
                      <a:pt x="21" y="34"/>
                      <a:pt x="22" y="33"/>
                    </a:cubicBezTo>
                    <a:close/>
                  </a:path>
                </a:pathLst>
              </a:custGeom>
              <a:solidFill>
                <a:srgbClr val="F49E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7" name="Freeform 113">
                <a:extLst>
                  <a:ext uri="{FF2B5EF4-FFF2-40B4-BE49-F238E27FC236}">
                    <a16:creationId xmlns:a16="http://schemas.microsoft.com/office/drawing/2014/main" id="{8746B5CC-29B8-36B4-EA66-EE0AEE074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063"/>
                <a:ext cx="115" cy="120"/>
              </a:xfrm>
              <a:custGeom>
                <a:avLst/>
                <a:gdLst>
                  <a:gd name="T0" fmla="*/ 44 w 48"/>
                  <a:gd name="T1" fmla="*/ 46 h 50"/>
                  <a:gd name="T2" fmla="*/ 35 w 48"/>
                  <a:gd name="T3" fmla="*/ 47 h 50"/>
                  <a:gd name="T4" fmla="*/ 30 w 48"/>
                  <a:gd name="T5" fmla="*/ 49 h 50"/>
                  <a:gd name="T6" fmla="*/ 20 w 48"/>
                  <a:gd name="T7" fmla="*/ 45 h 50"/>
                  <a:gd name="T8" fmla="*/ 15 w 48"/>
                  <a:gd name="T9" fmla="*/ 42 h 50"/>
                  <a:gd name="T10" fmla="*/ 4 w 48"/>
                  <a:gd name="T11" fmla="*/ 33 h 50"/>
                  <a:gd name="T12" fmla="*/ 1 w 48"/>
                  <a:gd name="T13" fmla="*/ 29 h 50"/>
                  <a:gd name="T14" fmla="*/ 2 w 48"/>
                  <a:gd name="T15" fmla="*/ 22 h 50"/>
                  <a:gd name="T16" fmla="*/ 1 w 48"/>
                  <a:gd name="T17" fmla="*/ 15 h 50"/>
                  <a:gd name="T18" fmla="*/ 0 w 48"/>
                  <a:gd name="T19" fmla="*/ 10 h 50"/>
                  <a:gd name="T20" fmla="*/ 2 w 48"/>
                  <a:gd name="T21" fmla="*/ 4 h 50"/>
                  <a:gd name="T22" fmla="*/ 21 w 48"/>
                  <a:gd name="T23" fmla="*/ 4 h 50"/>
                  <a:gd name="T24" fmla="*/ 36 w 48"/>
                  <a:gd name="T25" fmla="*/ 12 h 50"/>
                  <a:gd name="T26" fmla="*/ 43 w 48"/>
                  <a:gd name="T27" fmla="*/ 24 h 50"/>
                  <a:gd name="T28" fmla="*/ 45 w 48"/>
                  <a:gd name="T29" fmla="*/ 28 h 50"/>
                  <a:gd name="T30" fmla="*/ 45 w 48"/>
                  <a:gd name="T31" fmla="*/ 38 h 50"/>
                  <a:gd name="T32" fmla="*/ 44 w 48"/>
                  <a:gd name="T33" fmla="*/ 40 h 50"/>
                  <a:gd name="T34" fmla="*/ 44 w 48"/>
                  <a:gd name="T35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50">
                    <a:moveTo>
                      <a:pt x="44" y="46"/>
                    </a:moveTo>
                    <a:cubicBezTo>
                      <a:pt x="41" y="49"/>
                      <a:pt x="38" y="50"/>
                      <a:pt x="35" y="47"/>
                    </a:cubicBezTo>
                    <a:cubicBezTo>
                      <a:pt x="33" y="45"/>
                      <a:pt x="32" y="48"/>
                      <a:pt x="30" y="49"/>
                    </a:cubicBezTo>
                    <a:cubicBezTo>
                      <a:pt x="26" y="50"/>
                      <a:pt x="22" y="49"/>
                      <a:pt x="20" y="45"/>
                    </a:cubicBezTo>
                    <a:cubicBezTo>
                      <a:pt x="18" y="43"/>
                      <a:pt x="17" y="42"/>
                      <a:pt x="15" y="42"/>
                    </a:cubicBezTo>
                    <a:cubicBezTo>
                      <a:pt x="10" y="41"/>
                      <a:pt x="5" y="38"/>
                      <a:pt x="4" y="33"/>
                    </a:cubicBezTo>
                    <a:cubicBezTo>
                      <a:pt x="3" y="31"/>
                      <a:pt x="2" y="31"/>
                      <a:pt x="1" y="29"/>
                    </a:cubicBezTo>
                    <a:cubicBezTo>
                      <a:pt x="0" y="26"/>
                      <a:pt x="0" y="24"/>
                      <a:pt x="2" y="22"/>
                    </a:cubicBezTo>
                    <a:cubicBezTo>
                      <a:pt x="3" y="20"/>
                      <a:pt x="4" y="17"/>
                      <a:pt x="1" y="15"/>
                    </a:cubicBezTo>
                    <a:cubicBezTo>
                      <a:pt x="0" y="13"/>
                      <a:pt x="0" y="11"/>
                      <a:pt x="0" y="10"/>
                    </a:cubicBezTo>
                    <a:cubicBezTo>
                      <a:pt x="0" y="8"/>
                      <a:pt x="1" y="6"/>
                      <a:pt x="2" y="4"/>
                    </a:cubicBezTo>
                    <a:cubicBezTo>
                      <a:pt x="8" y="4"/>
                      <a:pt x="15" y="0"/>
                      <a:pt x="21" y="4"/>
                    </a:cubicBezTo>
                    <a:cubicBezTo>
                      <a:pt x="25" y="7"/>
                      <a:pt x="30" y="10"/>
                      <a:pt x="36" y="12"/>
                    </a:cubicBezTo>
                    <a:cubicBezTo>
                      <a:pt x="40" y="14"/>
                      <a:pt x="43" y="18"/>
                      <a:pt x="43" y="24"/>
                    </a:cubicBezTo>
                    <a:cubicBezTo>
                      <a:pt x="43" y="26"/>
                      <a:pt x="44" y="27"/>
                      <a:pt x="45" y="28"/>
                    </a:cubicBezTo>
                    <a:cubicBezTo>
                      <a:pt x="48" y="31"/>
                      <a:pt x="47" y="35"/>
                      <a:pt x="45" y="38"/>
                    </a:cubicBezTo>
                    <a:cubicBezTo>
                      <a:pt x="44" y="39"/>
                      <a:pt x="43" y="39"/>
                      <a:pt x="44" y="40"/>
                    </a:cubicBezTo>
                    <a:cubicBezTo>
                      <a:pt x="46" y="42"/>
                      <a:pt x="45" y="44"/>
                      <a:pt x="44" y="46"/>
                    </a:cubicBezTo>
                    <a:close/>
                  </a:path>
                </a:pathLst>
              </a:custGeom>
              <a:solidFill>
                <a:srgbClr val="8B1A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8" name="Freeform 114">
                <a:extLst>
                  <a:ext uri="{FF2B5EF4-FFF2-40B4-BE49-F238E27FC236}">
                    <a16:creationId xmlns:a16="http://schemas.microsoft.com/office/drawing/2014/main" id="{1F5C2DAA-E95B-5756-69F1-9C7633B5D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1770"/>
                <a:ext cx="232" cy="228"/>
              </a:xfrm>
              <a:custGeom>
                <a:avLst/>
                <a:gdLst>
                  <a:gd name="T0" fmla="*/ 22 w 97"/>
                  <a:gd name="T1" fmla="*/ 0 h 95"/>
                  <a:gd name="T2" fmla="*/ 32 w 97"/>
                  <a:gd name="T3" fmla="*/ 4 h 95"/>
                  <a:gd name="T4" fmla="*/ 41 w 97"/>
                  <a:gd name="T5" fmla="*/ 5 h 95"/>
                  <a:gd name="T6" fmla="*/ 57 w 97"/>
                  <a:gd name="T7" fmla="*/ 1 h 95"/>
                  <a:gd name="T8" fmla="*/ 71 w 97"/>
                  <a:gd name="T9" fmla="*/ 12 h 95"/>
                  <a:gd name="T10" fmla="*/ 72 w 97"/>
                  <a:gd name="T11" fmla="*/ 15 h 95"/>
                  <a:gd name="T12" fmla="*/ 83 w 97"/>
                  <a:gd name="T13" fmla="*/ 21 h 95"/>
                  <a:gd name="T14" fmla="*/ 85 w 97"/>
                  <a:gd name="T15" fmla="*/ 19 h 95"/>
                  <a:gd name="T16" fmla="*/ 94 w 97"/>
                  <a:gd name="T17" fmla="*/ 20 h 95"/>
                  <a:gd name="T18" fmla="*/ 93 w 97"/>
                  <a:gd name="T19" fmla="*/ 30 h 95"/>
                  <a:gd name="T20" fmla="*/ 82 w 97"/>
                  <a:gd name="T21" fmla="*/ 34 h 95"/>
                  <a:gd name="T22" fmla="*/ 79 w 97"/>
                  <a:gd name="T23" fmla="*/ 36 h 95"/>
                  <a:gd name="T24" fmla="*/ 79 w 97"/>
                  <a:gd name="T25" fmla="*/ 44 h 95"/>
                  <a:gd name="T26" fmla="*/ 71 w 97"/>
                  <a:gd name="T27" fmla="*/ 48 h 95"/>
                  <a:gd name="T28" fmla="*/ 65 w 97"/>
                  <a:gd name="T29" fmla="*/ 51 h 95"/>
                  <a:gd name="T30" fmla="*/ 62 w 97"/>
                  <a:gd name="T31" fmla="*/ 61 h 95"/>
                  <a:gd name="T32" fmla="*/ 55 w 97"/>
                  <a:gd name="T33" fmla="*/ 71 h 95"/>
                  <a:gd name="T34" fmla="*/ 51 w 97"/>
                  <a:gd name="T35" fmla="*/ 79 h 95"/>
                  <a:gd name="T36" fmla="*/ 52 w 97"/>
                  <a:gd name="T37" fmla="*/ 80 h 95"/>
                  <a:gd name="T38" fmla="*/ 50 w 97"/>
                  <a:gd name="T39" fmla="*/ 92 h 95"/>
                  <a:gd name="T40" fmla="*/ 34 w 97"/>
                  <a:gd name="T41" fmla="*/ 93 h 95"/>
                  <a:gd name="T42" fmla="*/ 21 w 97"/>
                  <a:gd name="T43" fmla="*/ 76 h 95"/>
                  <a:gd name="T44" fmla="*/ 14 w 97"/>
                  <a:gd name="T45" fmla="*/ 72 h 95"/>
                  <a:gd name="T46" fmla="*/ 4 w 97"/>
                  <a:gd name="T47" fmla="*/ 68 h 95"/>
                  <a:gd name="T48" fmla="*/ 1 w 97"/>
                  <a:gd name="T49" fmla="*/ 47 h 95"/>
                  <a:gd name="T50" fmla="*/ 5 w 97"/>
                  <a:gd name="T51" fmla="*/ 39 h 95"/>
                  <a:gd name="T52" fmla="*/ 5 w 97"/>
                  <a:gd name="T53" fmla="*/ 34 h 95"/>
                  <a:gd name="T54" fmla="*/ 8 w 97"/>
                  <a:gd name="T55" fmla="*/ 25 h 95"/>
                  <a:gd name="T56" fmla="*/ 10 w 97"/>
                  <a:gd name="T57" fmla="*/ 16 h 95"/>
                  <a:gd name="T58" fmla="*/ 22 w 97"/>
                  <a:gd name="T5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7" h="95">
                    <a:moveTo>
                      <a:pt x="22" y="0"/>
                    </a:moveTo>
                    <a:cubicBezTo>
                      <a:pt x="26" y="0"/>
                      <a:pt x="29" y="1"/>
                      <a:pt x="32" y="4"/>
                    </a:cubicBezTo>
                    <a:cubicBezTo>
                      <a:pt x="35" y="8"/>
                      <a:pt x="36" y="8"/>
                      <a:pt x="41" y="5"/>
                    </a:cubicBezTo>
                    <a:cubicBezTo>
                      <a:pt x="46" y="3"/>
                      <a:pt x="51" y="0"/>
                      <a:pt x="57" y="1"/>
                    </a:cubicBezTo>
                    <a:cubicBezTo>
                      <a:pt x="64" y="1"/>
                      <a:pt x="69" y="5"/>
                      <a:pt x="71" y="12"/>
                    </a:cubicBezTo>
                    <a:cubicBezTo>
                      <a:pt x="71" y="13"/>
                      <a:pt x="72" y="14"/>
                      <a:pt x="72" y="15"/>
                    </a:cubicBezTo>
                    <a:cubicBezTo>
                      <a:pt x="73" y="20"/>
                      <a:pt x="78" y="22"/>
                      <a:pt x="83" y="21"/>
                    </a:cubicBezTo>
                    <a:cubicBezTo>
                      <a:pt x="83" y="20"/>
                      <a:pt x="84" y="20"/>
                      <a:pt x="85" y="19"/>
                    </a:cubicBezTo>
                    <a:cubicBezTo>
                      <a:pt x="88" y="17"/>
                      <a:pt x="92" y="17"/>
                      <a:pt x="94" y="20"/>
                    </a:cubicBezTo>
                    <a:cubicBezTo>
                      <a:pt x="97" y="23"/>
                      <a:pt x="96" y="27"/>
                      <a:pt x="93" y="30"/>
                    </a:cubicBezTo>
                    <a:cubicBezTo>
                      <a:pt x="90" y="34"/>
                      <a:pt x="87" y="35"/>
                      <a:pt x="82" y="34"/>
                    </a:cubicBezTo>
                    <a:cubicBezTo>
                      <a:pt x="79" y="33"/>
                      <a:pt x="79" y="34"/>
                      <a:pt x="79" y="36"/>
                    </a:cubicBezTo>
                    <a:cubicBezTo>
                      <a:pt x="80" y="39"/>
                      <a:pt x="80" y="41"/>
                      <a:pt x="79" y="44"/>
                    </a:cubicBezTo>
                    <a:cubicBezTo>
                      <a:pt x="78" y="48"/>
                      <a:pt x="75" y="49"/>
                      <a:pt x="71" y="48"/>
                    </a:cubicBezTo>
                    <a:cubicBezTo>
                      <a:pt x="68" y="47"/>
                      <a:pt x="66" y="48"/>
                      <a:pt x="65" y="51"/>
                    </a:cubicBezTo>
                    <a:cubicBezTo>
                      <a:pt x="63" y="54"/>
                      <a:pt x="62" y="57"/>
                      <a:pt x="62" y="61"/>
                    </a:cubicBezTo>
                    <a:cubicBezTo>
                      <a:pt x="62" y="66"/>
                      <a:pt x="60" y="70"/>
                      <a:pt x="55" y="71"/>
                    </a:cubicBezTo>
                    <a:cubicBezTo>
                      <a:pt x="51" y="73"/>
                      <a:pt x="50" y="75"/>
                      <a:pt x="51" y="79"/>
                    </a:cubicBezTo>
                    <a:cubicBezTo>
                      <a:pt x="51" y="79"/>
                      <a:pt x="51" y="79"/>
                      <a:pt x="52" y="80"/>
                    </a:cubicBezTo>
                    <a:cubicBezTo>
                      <a:pt x="53" y="84"/>
                      <a:pt x="55" y="88"/>
                      <a:pt x="50" y="92"/>
                    </a:cubicBezTo>
                    <a:cubicBezTo>
                      <a:pt x="47" y="95"/>
                      <a:pt x="38" y="95"/>
                      <a:pt x="34" y="93"/>
                    </a:cubicBezTo>
                    <a:cubicBezTo>
                      <a:pt x="27" y="89"/>
                      <a:pt x="23" y="83"/>
                      <a:pt x="21" y="76"/>
                    </a:cubicBezTo>
                    <a:cubicBezTo>
                      <a:pt x="19" y="71"/>
                      <a:pt x="19" y="71"/>
                      <a:pt x="14" y="72"/>
                    </a:cubicBezTo>
                    <a:cubicBezTo>
                      <a:pt x="10" y="74"/>
                      <a:pt x="6" y="72"/>
                      <a:pt x="4" y="68"/>
                    </a:cubicBezTo>
                    <a:cubicBezTo>
                      <a:pt x="2" y="61"/>
                      <a:pt x="0" y="55"/>
                      <a:pt x="1" y="47"/>
                    </a:cubicBezTo>
                    <a:cubicBezTo>
                      <a:pt x="2" y="44"/>
                      <a:pt x="2" y="42"/>
                      <a:pt x="5" y="39"/>
                    </a:cubicBezTo>
                    <a:cubicBezTo>
                      <a:pt x="6" y="38"/>
                      <a:pt x="6" y="36"/>
                      <a:pt x="5" y="34"/>
                    </a:cubicBezTo>
                    <a:cubicBezTo>
                      <a:pt x="3" y="30"/>
                      <a:pt x="4" y="27"/>
                      <a:pt x="8" y="25"/>
                    </a:cubicBezTo>
                    <a:cubicBezTo>
                      <a:pt x="11" y="23"/>
                      <a:pt x="11" y="19"/>
                      <a:pt x="10" y="16"/>
                    </a:cubicBezTo>
                    <a:cubicBezTo>
                      <a:pt x="8" y="7"/>
                      <a:pt x="14" y="0"/>
                      <a:pt x="22" y="0"/>
                    </a:cubicBezTo>
                    <a:close/>
                  </a:path>
                </a:pathLst>
              </a:custGeom>
              <a:solidFill>
                <a:srgbClr val="C46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9" name="Freeform 115">
                <a:extLst>
                  <a:ext uri="{FF2B5EF4-FFF2-40B4-BE49-F238E27FC236}">
                    <a16:creationId xmlns:a16="http://schemas.microsoft.com/office/drawing/2014/main" id="{46E05C3B-0EE8-8A7F-3246-4A731BAC2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1837"/>
                <a:ext cx="290" cy="247"/>
              </a:xfrm>
              <a:custGeom>
                <a:avLst/>
                <a:gdLst>
                  <a:gd name="T0" fmla="*/ 6 w 121"/>
                  <a:gd name="T1" fmla="*/ 69 h 103"/>
                  <a:gd name="T2" fmla="*/ 5 w 121"/>
                  <a:gd name="T3" fmla="*/ 58 h 103"/>
                  <a:gd name="T4" fmla="*/ 7 w 121"/>
                  <a:gd name="T5" fmla="*/ 36 h 103"/>
                  <a:gd name="T6" fmla="*/ 14 w 121"/>
                  <a:gd name="T7" fmla="*/ 24 h 103"/>
                  <a:gd name="T8" fmla="*/ 66 w 121"/>
                  <a:gd name="T9" fmla="*/ 10 h 103"/>
                  <a:gd name="T10" fmla="*/ 84 w 121"/>
                  <a:gd name="T11" fmla="*/ 18 h 103"/>
                  <a:gd name="T12" fmla="*/ 96 w 121"/>
                  <a:gd name="T13" fmla="*/ 30 h 103"/>
                  <a:gd name="T14" fmla="*/ 95 w 121"/>
                  <a:gd name="T15" fmla="*/ 41 h 103"/>
                  <a:gd name="T16" fmla="*/ 105 w 121"/>
                  <a:gd name="T17" fmla="*/ 69 h 103"/>
                  <a:gd name="T18" fmla="*/ 113 w 121"/>
                  <a:gd name="T19" fmla="*/ 77 h 103"/>
                  <a:gd name="T20" fmla="*/ 113 w 121"/>
                  <a:gd name="T21" fmla="*/ 103 h 103"/>
                  <a:gd name="T22" fmla="*/ 111 w 121"/>
                  <a:gd name="T23" fmla="*/ 101 h 103"/>
                  <a:gd name="T24" fmla="*/ 108 w 121"/>
                  <a:gd name="T25" fmla="*/ 97 h 103"/>
                  <a:gd name="T26" fmla="*/ 108 w 121"/>
                  <a:gd name="T27" fmla="*/ 90 h 103"/>
                  <a:gd name="T28" fmla="*/ 112 w 121"/>
                  <a:gd name="T29" fmla="*/ 86 h 103"/>
                  <a:gd name="T30" fmla="*/ 108 w 121"/>
                  <a:gd name="T31" fmla="*/ 88 h 103"/>
                  <a:gd name="T32" fmla="*/ 107 w 121"/>
                  <a:gd name="T33" fmla="*/ 84 h 103"/>
                  <a:gd name="T34" fmla="*/ 98 w 121"/>
                  <a:gd name="T35" fmla="*/ 68 h 103"/>
                  <a:gd name="T36" fmla="*/ 87 w 121"/>
                  <a:gd name="T37" fmla="*/ 41 h 103"/>
                  <a:gd name="T38" fmla="*/ 87 w 121"/>
                  <a:gd name="T39" fmla="*/ 34 h 103"/>
                  <a:gd name="T40" fmla="*/ 78 w 121"/>
                  <a:gd name="T41" fmla="*/ 23 h 103"/>
                  <a:gd name="T42" fmla="*/ 63 w 121"/>
                  <a:gd name="T43" fmla="*/ 15 h 103"/>
                  <a:gd name="T44" fmla="*/ 53 w 121"/>
                  <a:gd name="T45" fmla="*/ 11 h 103"/>
                  <a:gd name="T46" fmla="*/ 39 w 121"/>
                  <a:gd name="T47" fmla="*/ 11 h 103"/>
                  <a:gd name="T48" fmla="*/ 21 w 121"/>
                  <a:gd name="T49" fmla="*/ 24 h 103"/>
                  <a:gd name="T50" fmla="*/ 11 w 121"/>
                  <a:gd name="T51" fmla="*/ 42 h 103"/>
                  <a:gd name="T52" fmla="*/ 12 w 121"/>
                  <a:gd name="T53" fmla="*/ 57 h 103"/>
                  <a:gd name="T54" fmla="*/ 14 w 121"/>
                  <a:gd name="T55" fmla="*/ 61 h 103"/>
                  <a:gd name="T56" fmla="*/ 13 w 121"/>
                  <a:gd name="T57" fmla="*/ 62 h 103"/>
                  <a:gd name="T58" fmla="*/ 9 w 121"/>
                  <a:gd name="T59" fmla="*/ 68 h 103"/>
                  <a:gd name="T60" fmla="*/ 6 w 121"/>
                  <a:gd name="T61" fmla="*/ 70 h 103"/>
                  <a:gd name="T62" fmla="*/ 6 w 121"/>
                  <a:gd name="T63" fmla="*/ 6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1" h="103">
                    <a:moveTo>
                      <a:pt x="6" y="69"/>
                    </a:moveTo>
                    <a:cubicBezTo>
                      <a:pt x="8" y="65"/>
                      <a:pt x="7" y="62"/>
                      <a:pt x="5" y="58"/>
                    </a:cubicBezTo>
                    <a:cubicBezTo>
                      <a:pt x="0" y="50"/>
                      <a:pt x="1" y="43"/>
                      <a:pt x="7" y="36"/>
                    </a:cubicBezTo>
                    <a:cubicBezTo>
                      <a:pt x="10" y="33"/>
                      <a:pt x="12" y="29"/>
                      <a:pt x="14" y="24"/>
                    </a:cubicBezTo>
                    <a:cubicBezTo>
                      <a:pt x="21" y="0"/>
                      <a:pt x="53" y="0"/>
                      <a:pt x="66" y="10"/>
                    </a:cubicBezTo>
                    <a:cubicBezTo>
                      <a:pt x="71" y="14"/>
                      <a:pt x="77" y="17"/>
                      <a:pt x="84" y="18"/>
                    </a:cubicBezTo>
                    <a:cubicBezTo>
                      <a:pt x="91" y="18"/>
                      <a:pt x="95" y="23"/>
                      <a:pt x="96" y="30"/>
                    </a:cubicBezTo>
                    <a:cubicBezTo>
                      <a:pt x="96" y="33"/>
                      <a:pt x="96" y="37"/>
                      <a:pt x="95" y="41"/>
                    </a:cubicBezTo>
                    <a:cubicBezTo>
                      <a:pt x="93" y="52"/>
                      <a:pt x="97" y="62"/>
                      <a:pt x="105" y="69"/>
                    </a:cubicBezTo>
                    <a:cubicBezTo>
                      <a:pt x="108" y="72"/>
                      <a:pt x="110" y="74"/>
                      <a:pt x="113" y="77"/>
                    </a:cubicBezTo>
                    <a:cubicBezTo>
                      <a:pt x="121" y="85"/>
                      <a:pt x="121" y="94"/>
                      <a:pt x="113" y="103"/>
                    </a:cubicBezTo>
                    <a:cubicBezTo>
                      <a:pt x="112" y="103"/>
                      <a:pt x="111" y="102"/>
                      <a:pt x="111" y="101"/>
                    </a:cubicBezTo>
                    <a:cubicBezTo>
                      <a:pt x="110" y="99"/>
                      <a:pt x="109" y="98"/>
                      <a:pt x="108" y="97"/>
                    </a:cubicBezTo>
                    <a:cubicBezTo>
                      <a:pt x="105" y="94"/>
                      <a:pt x="105" y="93"/>
                      <a:pt x="108" y="90"/>
                    </a:cubicBezTo>
                    <a:cubicBezTo>
                      <a:pt x="109" y="88"/>
                      <a:pt x="111" y="87"/>
                      <a:pt x="112" y="86"/>
                    </a:cubicBezTo>
                    <a:cubicBezTo>
                      <a:pt x="111" y="87"/>
                      <a:pt x="110" y="89"/>
                      <a:pt x="108" y="88"/>
                    </a:cubicBezTo>
                    <a:cubicBezTo>
                      <a:pt x="107" y="88"/>
                      <a:pt x="107" y="86"/>
                      <a:pt x="107" y="84"/>
                    </a:cubicBezTo>
                    <a:cubicBezTo>
                      <a:pt x="107" y="77"/>
                      <a:pt x="102" y="73"/>
                      <a:pt x="98" y="68"/>
                    </a:cubicBezTo>
                    <a:cubicBezTo>
                      <a:pt x="90" y="61"/>
                      <a:pt x="85" y="53"/>
                      <a:pt x="87" y="41"/>
                    </a:cubicBezTo>
                    <a:cubicBezTo>
                      <a:pt x="88" y="39"/>
                      <a:pt x="87" y="36"/>
                      <a:pt x="87" y="34"/>
                    </a:cubicBezTo>
                    <a:cubicBezTo>
                      <a:pt x="87" y="28"/>
                      <a:pt x="84" y="23"/>
                      <a:pt x="78" y="23"/>
                    </a:cubicBezTo>
                    <a:cubicBezTo>
                      <a:pt x="72" y="22"/>
                      <a:pt x="68" y="19"/>
                      <a:pt x="63" y="15"/>
                    </a:cubicBezTo>
                    <a:cubicBezTo>
                      <a:pt x="61" y="13"/>
                      <a:pt x="57" y="11"/>
                      <a:pt x="53" y="11"/>
                    </a:cubicBezTo>
                    <a:cubicBezTo>
                      <a:pt x="48" y="11"/>
                      <a:pt x="44" y="11"/>
                      <a:pt x="39" y="11"/>
                    </a:cubicBezTo>
                    <a:cubicBezTo>
                      <a:pt x="30" y="12"/>
                      <a:pt x="24" y="16"/>
                      <a:pt x="21" y="24"/>
                    </a:cubicBezTo>
                    <a:cubicBezTo>
                      <a:pt x="18" y="30"/>
                      <a:pt x="15" y="36"/>
                      <a:pt x="11" y="42"/>
                    </a:cubicBezTo>
                    <a:cubicBezTo>
                      <a:pt x="7" y="47"/>
                      <a:pt x="9" y="52"/>
                      <a:pt x="12" y="57"/>
                    </a:cubicBezTo>
                    <a:cubicBezTo>
                      <a:pt x="13" y="58"/>
                      <a:pt x="14" y="59"/>
                      <a:pt x="14" y="61"/>
                    </a:cubicBezTo>
                    <a:cubicBezTo>
                      <a:pt x="14" y="61"/>
                      <a:pt x="14" y="62"/>
                      <a:pt x="13" y="62"/>
                    </a:cubicBezTo>
                    <a:cubicBezTo>
                      <a:pt x="12" y="64"/>
                      <a:pt x="10" y="66"/>
                      <a:pt x="9" y="68"/>
                    </a:cubicBezTo>
                    <a:cubicBezTo>
                      <a:pt x="8" y="69"/>
                      <a:pt x="7" y="71"/>
                      <a:pt x="6" y="70"/>
                    </a:cubicBezTo>
                    <a:cubicBezTo>
                      <a:pt x="5" y="70"/>
                      <a:pt x="5" y="69"/>
                      <a:pt x="6" y="69"/>
                    </a:cubicBezTo>
                    <a:close/>
                  </a:path>
                </a:pathLst>
              </a:custGeom>
              <a:solidFill>
                <a:srgbClr val="C25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0" name="Freeform 116">
                <a:extLst>
                  <a:ext uri="{FF2B5EF4-FFF2-40B4-BE49-F238E27FC236}">
                    <a16:creationId xmlns:a16="http://schemas.microsoft.com/office/drawing/2014/main" id="{61B03D37-51C6-B9C7-B506-50F73B501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2002"/>
                <a:ext cx="284" cy="142"/>
              </a:xfrm>
              <a:custGeom>
                <a:avLst/>
                <a:gdLst>
                  <a:gd name="T0" fmla="*/ 117 w 119"/>
                  <a:gd name="T1" fmla="*/ 32 h 59"/>
                  <a:gd name="T2" fmla="*/ 119 w 119"/>
                  <a:gd name="T3" fmla="*/ 34 h 59"/>
                  <a:gd name="T4" fmla="*/ 81 w 119"/>
                  <a:gd name="T5" fmla="*/ 57 h 59"/>
                  <a:gd name="T6" fmla="*/ 65 w 119"/>
                  <a:gd name="T7" fmla="*/ 51 h 59"/>
                  <a:gd name="T8" fmla="*/ 37 w 119"/>
                  <a:gd name="T9" fmla="*/ 42 h 59"/>
                  <a:gd name="T10" fmla="*/ 16 w 119"/>
                  <a:gd name="T11" fmla="*/ 35 h 59"/>
                  <a:gd name="T12" fmla="*/ 12 w 119"/>
                  <a:gd name="T13" fmla="*/ 0 h 59"/>
                  <a:gd name="T14" fmla="*/ 12 w 119"/>
                  <a:gd name="T15" fmla="*/ 1 h 59"/>
                  <a:gd name="T16" fmla="*/ 13 w 119"/>
                  <a:gd name="T17" fmla="*/ 5 h 59"/>
                  <a:gd name="T18" fmla="*/ 35 w 119"/>
                  <a:gd name="T19" fmla="*/ 34 h 59"/>
                  <a:gd name="T20" fmla="*/ 67 w 119"/>
                  <a:gd name="T21" fmla="*/ 44 h 59"/>
                  <a:gd name="T22" fmla="*/ 81 w 119"/>
                  <a:gd name="T23" fmla="*/ 48 h 59"/>
                  <a:gd name="T24" fmla="*/ 84 w 119"/>
                  <a:gd name="T25" fmla="*/ 50 h 59"/>
                  <a:gd name="T26" fmla="*/ 82 w 119"/>
                  <a:gd name="T27" fmla="*/ 53 h 59"/>
                  <a:gd name="T28" fmla="*/ 93 w 119"/>
                  <a:gd name="T29" fmla="*/ 47 h 59"/>
                  <a:gd name="T30" fmla="*/ 107 w 119"/>
                  <a:gd name="T31" fmla="*/ 35 h 59"/>
                  <a:gd name="T32" fmla="*/ 112 w 119"/>
                  <a:gd name="T33" fmla="*/ 29 h 59"/>
                  <a:gd name="T34" fmla="*/ 117 w 119"/>
                  <a:gd name="T35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9" h="59">
                    <a:moveTo>
                      <a:pt x="117" y="32"/>
                    </a:moveTo>
                    <a:cubicBezTo>
                      <a:pt x="118" y="33"/>
                      <a:pt x="118" y="33"/>
                      <a:pt x="119" y="34"/>
                    </a:cubicBezTo>
                    <a:cubicBezTo>
                      <a:pt x="114" y="54"/>
                      <a:pt x="100" y="59"/>
                      <a:pt x="81" y="57"/>
                    </a:cubicBezTo>
                    <a:cubicBezTo>
                      <a:pt x="75" y="56"/>
                      <a:pt x="70" y="54"/>
                      <a:pt x="65" y="51"/>
                    </a:cubicBezTo>
                    <a:cubicBezTo>
                      <a:pt x="57" y="46"/>
                      <a:pt x="47" y="43"/>
                      <a:pt x="37" y="42"/>
                    </a:cubicBezTo>
                    <a:cubicBezTo>
                      <a:pt x="30" y="42"/>
                      <a:pt x="23" y="39"/>
                      <a:pt x="16" y="35"/>
                    </a:cubicBezTo>
                    <a:cubicBezTo>
                      <a:pt x="4" y="27"/>
                      <a:pt x="0" y="12"/>
                      <a:pt x="12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3" y="2"/>
                      <a:pt x="13" y="3"/>
                      <a:pt x="13" y="5"/>
                    </a:cubicBezTo>
                    <a:cubicBezTo>
                      <a:pt x="6" y="20"/>
                      <a:pt x="22" y="33"/>
                      <a:pt x="35" y="34"/>
                    </a:cubicBezTo>
                    <a:cubicBezTo>
                      <a:pt x="47" y="35"/>
                      <a:pt x="57" y="39"/>
                      <a:pt x="67" y="44"/>
                    </a:cubicBezTo>
                    <a:cubicBezTo>
                      <a:pt x="71" y="47"/>
                      <a:pt x="76" y="47"/>
                      <a:pt x="81" y="48"/>
                    </a:cubicBezTo>
                    <a:cubicBezTo>
                      <a:pt x="82" y="49"/>
                      <a:pt x="84" y="48"/>
                      <a:pt x="84" y="50"/>
                    </a:cubicBezTo>
                    <a:cubicBezTo>
                      <a:pt x="85" y="51"/>
                      <a:pt x="83" y="52"/>
                      <a:pt x="82" y="53"/>
                    </a:cubicBezTo>
                    <a:cubicBezTo>
                      <a:pt x="85" y="49"/>
                      <a:pt x="89" y="48"/>
                      <a:pt x="93" y="47"/>
                    </a:cubicBezTo>
                    <a:cubicBezTo>
                      <a:pt x="99" y="45"/>
                      <a:pt x="105" y="42"/>
                      <a:pt x="107" y="35"/>
                    </a:cubicBezTo>
                    <a:cubicBezTo>
                      <a:pt x="108" y="32"/>
                      <a:pt x="110" y="30"/>
                      <a:pt x="112" y="29"/>
                    </a:cubicBezTo>
                    <a:cubicBezTo>
                      <a:pt x="115" y="27"/>
                      <a:pt x="116" y="30"/>
                      <a:pt x="117" y="32"/>
                    </a:cubicBezTo>
                    <a:close/>
                  </a:path>
                </a:pathLst>
              </a:custGeom>
              <a:solidFill>
                <a:srgbClr val="BB52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1" name="Freeform 117">
                <a:extLst>
                  <a:ext uri="{FF2B5EF4-FFF2-40B4-BE49-F238E27FC236}">
                    <a16:creationId xmlns:a16="http://schemas.microsoft.com/office/drawing/2014/main" id="{89E14197-01BD-FD26-FFC8-4E7AB4749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1226"/>
                <a:ext cx="172" cy="117"/>
              </a:xfrm>
              <a:custGeom>
                <a:avLst/>
                <a:gdLst>
                  <a:gd name="T0" fmla="*/ 3 w 72"/>
                  <a:gd name="T1" fmla="*/ 29 h 49"/>
                  <a:gd name="T2" fmla="*/ 8 w 72"/>
                  <a:gd name="T3" fmla="*/ 30 h 49"/>
                  <a:gd name="T4" fmla="*/ 17 w 72"/>
                  <a:gd name="T5" fmla="*/ 32 h 49"/>
                  <a:gd name="T6" fmla="*/ 21 w 72"/>
                  <a:gd name="T7" fmla="*/ 26 h 49"/>
                  <a:gd name="T8" fmla="*/ 9 w 72"/>
                  <a:gd name="T9" fmla="*/ 18 h 49"/>
                  <a:gd name="T10" fmla="*/ 18 w 72"/>
                  <a:gd name="T11" fmla="*/ 11 h 49"/>
                  <a:gd name="T12" fmla="*/ 21 w 72"/>
                  <a:gd name="T13" fmla="*/ 4 h 49"/>
                  <a:gd name="T14" fmla="*/ 30 w 72"/>
                  <a:gd name="T15" fmla="*/ 0 h 49"/>
                  <a:gd name="T16" fmla="*/ 36 w 72"/>
                  <a:gd name="T17" fmla="*/ 3 h 49"/>
                  <a:gd name="T18" fmla="*/ 40 w 72"/>
                  <a:gd name="T19" fmla="*/ 4 h 49"/>
                  <a:gd name="T20" fmla="*/ 49 w 72"/>
                  <a:gd name="T21" fmla="*/ 12 h 49"/>
                  <a:gd name="T22" fmla="*/ 51 w 72"/>
                  <a:gd name="T23" fmla="*/ 13 h 49"/>
                  <a:gd name="T24" fmla="*/ 58 w 72"/>
                  <a:gd name="T25" fmla="*/ 14 h 49"/>
                  <a:gd name="T26" fmla="*/ 58 w 72"/>
                  <a:gd name="T27" fmla="*/ 14 h 49"/>
                  <a:gd name="T28" fmla="*/ 57 w 72"/>
                  <a:gd name="T29" fmla="*/ 15 h 49"/>
                  <a:gd name="T30" fmla="*/ 52 w 72"/>
                  <a:gd name="T31" fmla="*/ 16 h 49"/>
                  <a:gd name="T32" fmla="*/ 50 w 72"/>
                  <a:gd name="T33" fmla="*/ 17 h 49"/>
                  <a:gd name="T34" fmla="*/ 51 w 72"/>
                  <a:gd name="T35" fmla="*/ 19 h 49"/>
                  <a:gd name="T36" fmla="*/ 56 w 72"/>
                  <a:gd name="T37" fmla="*/ 20 h 49"/>
                  <a:gd name="T38" fmla="*/ 57 w 72"/>
                  <a:gd name="T39" fmla="*/ 16 h 49"/>
                  <a:gd name="T40" fmla="*/ 58 w 72"/>
                  <a:gd name="T41" fmla="*/ 14 h 49"/>
                  <a:gd name="T42" fmla="*/ 63 w 72"/>
                  <a:gd name="T43" fmla="*/ 22 h 49"/>
                  <a:gd name="T44" fmla="*/ 62 w 72"/>
                  <a:gd name="T45" fmla="*/ 25 h 49"/>
                  <a:gd name="T46" fmla="*/ 67 w 72"/>
                  <a:gd name="T47" fmla="*/ 34 h 49"/>
                  <a:gd name="T48" fmla="*/ 70 w 72"/>
                  <a:gd name="T49" fmla="*/ 34 h 49"/>
                  <a:gd name="T50" fmla="*/ 71 w 72"/>
                  <a:gd name="T51" fmla="*/ 37 h 49"/>
                  <a:gd name="T52" fmla="*/ 69 w 72"/>
                  <a:gd name="T53" fmla="*/ 37 h 49"/>
                  <a:gd name="T54" fmla="*/ 69 w 72"/>
                  <a:gd name="T55" fmla="*/ 41 h 49"/>
                  <a:gd name="T56" fmla="*/ 70 w 72"/>
                  <a:gd name="T57" fmla="*/ 45 h 49"/>
                  <a:gd name="T58" fmla="*/ 67 w 72"/>
                  <a:gd name="T59" fmla="*/ 47 h 49"/>
                  <a:gd name="T60" fmla="*/ 63 w 72"/>
                  <a:gd name="T61" fmla="*/ 47 h 49"/>
                  <a:gd name="T62" fmla="*/ 62 w 72"/>
                  <a:gd name="T63" fmla="*/ 41 h 49"/>
                  <a:gd name="T64" fmla="*/ 63 w 72"/>
                  <a:gd name="T65" fmla="*/ 36 h 49"/>
                  <a:gd name="T66" fmla="*/ 59 w 72"/>
                  <a:gd name="T67" fmla="*/ 37 h 49"/>
                  <a:gd name="T68" fmla="*/ 57 w 72"/>
                  <a:gd name="T69" fmla="*/ 38 h 49"/>
                  <a:gd name="T70" fmla="*/ 47 w 72"/>
                  <a:gd name="T71" fmla="*/ 42 h 49"/>
                  <a:gd name="T72" fmla="*/ 41 w 72"/>
                  <a:gd name="T73" fmla="*/ 40 h 49"/>
                  <a:gd name="T74" fmla="*/ 44 w 72"/>
                  <a:gd name="T75" fmla="*/ 39 h 49"/>
                  <a:gd name="T76" fmla="*/ 46 w 72"/>
                  <a:gd name="T77" fmla="*/ 36 h 49"/>
                  <a:gd name="T78" fmla="*/ 44 w 72"/>
                  <a:gd name="T79" fmla="*/ 34 h 49"/>
                  <a:gd name="T80" fmla="*/ 37 w 72"/>
                  <a:gd name="T81" fmla="*/ 32 h 49"/>
                  <a:gd name="T82" fmla="*/ 41 w 72"/>
                  <a:gd name="T83" fmla="*/ 40 h 49"/>
                  <a:gd name="T84" fmla="*/ 41 w 72"/>
                  <a:gd name="T85" fmla="*/ 40 h 49"/>
                  <a:gd name="T86" fmla="*/ 32 w 72"/>
                  <a:gd name="T87" fmla="*/ 43 h 49"/>
                  <a:gd name="T88" fmla="*/ 40 w 72"/>
                  <a:gd name="T89" fmla="*/ 47 h 49"/>
                  <a:gd name="T90" fmla="*/ 31 w 72"/>
                  <a:gd name="T91" fmla="*/ 47 h 49"/>
                  <a:gd name="T92" fmla="*/ 29 w 72"/>
                  <a:gd name="T93" fmla="*/ 47 h 49"/>
                  <a:gd name="T94" fmla="*/ 27 w 72"/>
                  <a:gd name="T95" fmla="*/ 44 h 49"/>
                  <a:gd name="T96" fmla="*/ 23 w 72"/>
                  <a:gd name="T97" fmla="*/ 39 h 49"/>
                  <a:gd name="T98" fmla="*/ 24 w 72"/>
                  <a:gd name="T99" fmla="*/ 34 h 49"/>
                  <a:gd name="T100" fmla="*/ 23 w 72"/>
                  <a:gd name="T101" fmla="*/ 38 h 49"/>
                  <a:gd name="T102" fmla="*/ 22 w 72"/>
                  <a:gd name="T103" fmla="*/ 44 h 49"/>
                  <a:gd name="T104" fmla="*/ 9 w 72"/>
                  <a:gd name="T105" fmla="*/ 44 h 49"/>
                  <a:gd name="T106" fmla="*/ 7 w 72"/>
                  <a:gd name="T107" fmla="*/ 40 h 49"/>
                  <a:gd name="T108" fmla="*/ 5 w 72"/>
                  <a:gd name="T109" fmla="*/ 36 h 49"/>
                  <a:gd name="T110" fmla="*/ 3 w 72"/>
                  <a:gd name="T111" fmla="*/ 2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2" h="49">
                    <a:moveTo>
                      <a:pt x="3" y="29"/>
                    </a:moveTo>
                    <a:cubicBezTo>
                      <a:pt x="5" y="28"/>
                      <a:pt x="6" y="29"/>
                      <a:pt x="8" y="30"/>
                    </a:cubicBezTo>
                    <a:cubicBezTo>
                      <a:pt x="11" y="34"/>
                      <a:pt x="14" y="34"/>
                      <a:pt x="17" y="32"/>
                    </a:cubicBezTo>
                    <a:cubicBezTo>
                      <a:pt x="20" y="30"/>
                      <a:pt x="17" y="27"/>
                      <a:pt x="21" y="26"/>
                    </a:cubicBezTo>
                    <a:cubicBezTo>
                      <a:pt x="15" y="24"/>
                      <a:pt x="10" y="24"/>
                      <a:pt x="9" y="18"/>
                    </a:cubicBezTo>
                    <a:cubicBezTo>
                      <a:pt x="9" y="15"/>
                      <a:pt x="14" y="11"/>
                      <a:pt x="18" y="11"/>
                    </a:cubicBezTo>
                    <a:cubicBezTo>
                      <a:pt x="16" y="8"/>
                      <a:pt x="17" y="6"/>
                      <a:pt x="21" y="4"/>
                    </a:cubicBezTo>
                    <a:cubicBezTo>
                      <a:pt x="24" y="2"/>
                      <a:pt x="26" y="0"/>
                      <a:pt x="30" y="0"/>
                    </a:cubicBezTo>
                    <a:cubicBezTo>
                      <a:pt x="32" y="0"/>
                      <a:pt x="35" y="0"/>
                      <a:pt x="36" y="3"/>
                    </a:cubicBezTo>
                    <a:cubicBezTo>
                      <a:pt x="37" y="4"/>
                      <a:pt x="39" y="4"/>
                      <a:pt x="40" y="4"/>
                    </a:cubicBezTo>
                    <a:cubicBezTo>
                      <a:pt x="46" y="4"/>
                      <a:pt x="48" y="6"/>
                      <a:pt x="49" y="12"/>
                    </a:cubicBezTo>
                    <a:cubicBezTo>
                      <a:pt x="49" y="13"/>
                      <a:pt x="50" y="13"/>
                      <a:pt x="51" y="13"/>
                    </a:cubicBezTo>
                    <a:cubicBezTo>
                      <a:pt x="53" y="13"/>
                      <a:pt x="55" y="13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6" y="17"/>
                      <a:pt x="54" y="15"/>
                      <a:pt x="52" y="16"/>
                    </a:cubicBezTo>
                    <a:cubicBezTo>
                      <a:pt x="52" y="16"/>
                      <a:pt x="50" y="16"/>
                      <a:pt x="50" y="17"/>
                    </a:cubicBezTo>
                    <a:cubicBezTo>
                      <a:pt x="50" y="18"/>
                      <a:pt x="51" y="19"/>
                      <a:pt x="51" y="19"/>
                    </a:cubicBezTo>
                    <a:cubicBezTo>
                      <a:pt x="53" y="20"/>
                      <a:pt x="55" y="20"/>
                      <a:pt x="56" y="20"/>
                    </a:cubicBezTo>
                    <a:cubicBezTo>
                      <a:pt x="58" y="19"/>
                      <a:pt x="57" y="18"/>
                      <a:pt x="57" y="16"/>
                    </a:cubicBezTo>
                    <a:cubicBezTo>
                      <a:pt x="57" y="16"/>
                      <a:pt x="57" y="15"/>
                      <a:pt x="58" y="14"/>
                    </a:cubicBezTo>
                    <a:cubicBezTo>
                      <a:pt x="61" y="15"/>
                      <a:pt x="63" y="17"/>
                      <a:pt x="63" y="22"/>
                    </a:cubicBezTo>
                    <a:cubicBezTo>
                      <a:pt x="63" y="23"/>
                      <a:pt x="63" y="24"/>
                      <a:pt x="62" y="25"/>
                    </a:cubicBezTo>
                    <a:cubicBezTo>
                      <a:pt x="61" y="30"/>
                      <a:pt x="62" y="32"/>
                      <a:pt x="67" y="34"/>
                    </a:cubicBezTo>
                    <a:cubicBezTo>
                      <a:pt x="68" y="34"/>
                      <a:pt x="69" y="34"/>
                      <a:pt x="70" y="34"/>
                    </a:cubicBezTo>
                    <a:cubicBezTo>
                      <a:pt x="72" y="35"/>
                      <a:pt x="72" y="36"/>
                      <a:pt x="71" y="37"/>
                    </a:cubicBezTo>
                    <a:cubicBezTo>
                      <a:pt x="70" y="37"/>
                      <a:pt x="70" y="37"/>
                      <a:pt x="69" y="37"/>
                    </a:cubicBezTo>
                    <a:cubicBezTo>
                      <a:pt x="67" y="38"/>
                      <a:pt x="66" y="39"/>
                      <a:pt x="69" y="41"/>
                    </a:cubicBezTo>
                    <a:cubicBezTo>
                      <a:pt x="70" y="42"/>
                      <a:pt x="71" y="43"/>
                      <a:pt x="70" y="45"/>
                    </a:cubicBezTo>
                    <a:cubicBezTo>
                      <a:pt x="70" y="47"/>
                      <a:pt x="69" y="47"/>
                      <a:pt x="67" y="47"/>
                    </a:cubicBezTo>
                    <a:cubicBezTo>
                      <a:pt x="66" y="47"/>
                      <a:pt x="65" y="47"/>
                      <a:pt x="63" y="47"/>
                    </a:cubicBezTo>
                    <a:cubicBezTo>
                      <a:pt x="60" y="46"/>
                      <a:pt x="59" y="43"/>
                      <a:pt x="62" y="41"/>
                    </a:cubicBezTo>
                    <a:cubicBezTo>
                      <a:pt x="64" y="39"/>
                      <a:pt x="63" y="38"/>
                      <a:pt x="63" y="36"/>
                    </a:cubicBezTo>
                    <a:cubicBezTo>
                      <a:pt x="62" y="35"/>
                      <a:pt x="60" y="36"/>
                      <a:pt x="59" y="37"/>
                    </a:cubicBezTo>
                    <a:cubicBezTo>
                      <a:pt x="58" y="37"/>
                      <a:pt x="57" y="38"/>
                      <a:pt x="57" y="38"/>
                    </a:cubicBezTo>
                    <a:cubicBezTo>
                      <a:pt x="53" y="38"/>
                      <a:pt x="50" y="38"/>
                      <a:pt x="47" y="42"/>
                    </a:cubicBezTo>
                    <a:cubicBezTo>
                      <a:pt x="45" y="44"/>
                      <a:pt x="43" y="43"/>
                      <a:pt x="41" y="40"/>
                    </a:cubicBezTo>
                    <a:cubicBezTo>
                      <a:pt x="42" y="39"/>
                      <a:pt x="43" y="39"/>
                      <a:pt x="44" y="39"/>
                    </a:cubicBezTo>
                    <a:cubicBezTo>
                      <a:pt x="45" y="38"/>
                      <a:pt x="46" y="38"/>
                      <a:pt x="46" y="36"/>
                    </a:cubicBezTo>
                    <a:cubicBezTo>
                      <a:pt x="46" y="35"/>
                      <a:pt x="45" y="34"/>
                      <a:pt x="44" y="34"/>
                    </a:cubicBezTo>
                    <a:cubicBezTo>
                      <a:pt x="41" y="34"/>
                      <a:pt x="39" y="32"/>
                      <a:pt x="37" y="32"/>
                    </a:cubicBezTo>
                    <a:cubicBezTo>
                      <a:pt x="38" y="34"/>
                      <a:pt x="43" y="35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37" y="37"/>
                      <a:pt x="35" y="41"/>
                      <a:pt x="32" y="43"/>
                    </a:cubicBezTo>
                    <a:cubicBezTo>
                      <a:pt x="35" y="45"/>
                      <a:pt x="39" y="43"/>
                      <a:pt x="40" y="47"/>
                    </a:cubicBezTo>
                    <a:cubicBezTo>
                      <a:pt x="37" y="49"/>
                      <a:pt x="34" y="46"/>
                      <a:pt x="31" y="47"/>
                    </a:cubicBezTo>
                    <a:cubicBezTo>
                      <a:pt x="30" y="47"/>
                      <a:pt x="30" y="47"/>
                      <a:pt x="29" y="47"/>
                    </a:cubicBezTo>
                    <a:cubicBezTo>
                      <a:pt x="28" y="46"/>
                      <a:pt x="27" y="45"/>
                      <a:pt x="27" y="44"/>
                    </a:cubicBezTo>
                    <a:cubicBezTo>
                      <a:pt x="27" y="42"/>
                      <a:pt x="24" y="41"/>
                      <a:pt x="23" y="39"/>
                    </a:cubicBezTo>
                    <a:cubicBezTo>
                      <a:pt x="23" y="37"/>
                      <a:pt x="22" y="35"/>
                      <a:pt x="24" y="34"/>
                    </a:cubicBezTo>
                    <a:cubicBezTo>
                      <a:pt x="22" y="35"/>
                      <a:pt x="21" y="36"/>
                      <a:pt x="23" y="38"/>
                    </a:cubicBezTo>
                    <a:cubicBezTo>
                      <a:pt x="25" y="41"/>
                      <a:pt x="23" y="42"/>
                      <a:pt x="22" y="44"/>
                    </a:cubicBezTo>
                    <a:cubicBezTo>
                      <a:pt x="18" y="47"/>
                      <a:pt x="13" y="47"/>
                      <a:pt x="9" y="44"/>
                    </a:cubicBezTo>
                    <a:cubicBezTo>
                      <a:pt x="8" y="43"/>
                      <a:pt x="7" y="42"/>
                      <a:pt x="7" y="40"/>
                    </a:cubicBezTo>
                    <a:cubicBezTo>
                      <a:pt x="8" y="38"/>
                      <a:pt x="7" y="37"/>
                      <a:pt x="5" y="36"/>
                    </a:cubicBezTo>
                    <a:cubicBezTo>
                      <a:pt x="1" y="35"/>
                      <a:pt x="0" y="33"/>
                      <a:pt x="3" y="29"/>
                    </a:cubicBezTo>
                    <a:close/>
                  </a:path>
                </a:pathLst>
              </a:custGeom>
              <a:solidFill>
                <a:srgbClr val="7F19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2" name="Freeform 118">
                <a:extLst>
                  <a:ext uri="{FF2B5EF4-FFF2-40B4-BE49-F238E27FC236}">
                    <a16:creationId xmlns:a16="http://schemas.microsoft.com/office/drawing/2014/main" id="{38EAC85E-AFC8-C085-1A8A-01E3A55F5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1365"/>
                <a:ext cx="122" cy="122"/>
              </a:xfrm>
              <a:custGeom>
                <a:avLst/>
                <a:gdLst>
                  <a:gd name="T0" fmla="*/ 50 w 51"/>
                  <a:gd name="T1" fmla="*/ 14 h 51"/>
                  <a:gd name="T2" fmla="*/ 46 w 51"/>
                  <a:gd name="T3" fmla="*/ 29 h 51"/>
                  <a:gd name="T4" fmla="*/ 44 w 51"/>
                  <a:gd name="T5" fmla="*/ 36 h 51"/>
                  <a:gd name="T6" fmla="*/ 32 w 51"/>
                  <a:gd name="T7" fmla="*/ 46 h 51"/>
                  <a:gd name="T8" fmla="*/ 28 w 51"/>
                  <a:gd name="T9" fmla="*/ 47 h 51"/>
                  <a:gd name="T10" fmla="*/ 15 w 51"/>
                  <a:gd name="T11" fmla="*/ 47 h 51"/>
                  <a:gd name="T12" fmla="*/ 13 w 51"/>
                  <a:gd name="T13" fmla="*/ 47 h 51"/>
                  <a:gd name="T14" fmla="*/ 4 w 51"/>
                  <a:gd name="T15" fmla="*/ 45 h 51"/>
                  <a:gd name="T16" fmla="*/ 3 w 51"/>
                  <a:gd name="T17" fmla="*/ 38 h 51"/>
                  <a:gd name="T18" fmla="*/ 3 w 51"/>
                  <a:gd name="T19" fmla="*/ 35 h 51"/>
                  <a:gd name="T20" fmla="*/ 0 w 51"/>
                  <a:gd name="T21" fmla="*/ 26 h 51"/>
                  <a:gd name="T22" fmla="*/ 3 w 51"/>
                  <a:gd name="T23" fmla="*/ 22 h 51"/>
                  <a:gd name="T24" fmla="*/ 7 w 51"/>
                  <a:gd name="T25" fmla="*/ 17 h 51"/>
                  <a:gd name="T26" fmla="*/ 14 w 51"/>
                  <a:gd name="T27" fmla="*/ 7 h 51"/>
                  <a:gd name="T28" fmla="*/ 16 w 51"/>
                  <a:gd name="T29" fmla="*/ 6 h 51"/>
                  <a:gd name="T30" fmla="*/ 19 w 51"/>
                  <a:gd name="T31" fmla="*/ 3 h 51"/>
                  <a:gd name="T32" fmla="*/ 26 w 51"/>
                  <a:gd name="T33" fmla="*/ 3 h 51"/>
                  <a:gd name="T34" fmla="*/ 33 w 51"/>
                  <a:gd name="T35" fmla="*/ 3 h 51"/>
                  <a:gd name="T36" fmla="*/ 45 w 51"/>
                  <a:gd name="T37" fmla="*/ 4 h 51"/>
                  <a:gd name="T38" fmla="*/ 47 w 51"/>
                  <a:gd name="T39" fmla="*/ 9 h 51"/>
                  <a:gd name="T40" fmla="*/ 50 w 51"/>
                  <a:gd name="T41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51">
                    <a:moveTo>
                      <a:pt x="50" y="14"/>
                    </a:moveTo>
                    <a:cubicBezTo>
                      <a:pt x="51" y="20"/>
                      <a:pt x="50" y="25"/>
                      <a:pt x="46" y="29"/>
                    </a:cubicBezTo>
                    <a:cubicBezTo>
                      <a:pt x="43" y="31"/>
                      <a:pt x="45" y="34"/>
                      <a:pt x="44" y="36"/>
                    </a:cubicBezTo>
                    <a:cubicBezTo>
                      <a:pt x="42" y="42"/>
                      <a:pt x="39" y="46"/>
                      <a:pt x="32" y="46"/>
                    </a:cubicBezTo>
                    <a:cubicBezTo>
                      <a:pt x="31" y="46"/>
                      <a:pt x="29" y="45"/>
                      <a:pt x="28" y="47"/>
                    </a:cubicBezTo>
                    <a:cubicBezTo>
                      <a:pt x="24" y="51"/>
                      <a:pt x="20" y="51"/>
                      <a:pt x="15" y="47"/>
                    </a:cubicBezTo>
                    <a:cubicBezTo>
                      <a:pt x="15" y="46"/>
                      <a:pt x="14" y="46"/>
                      <a:pt x="13" y="47"/>
                    </a:cubicBezTo>
                    <a:cubicBezTo>
                      <a:pt x="10" y="49"/>
                      <a:pt x="7" y="47"/>
                      <a:pt x="4" y="45"/>
                    </a:cubicBezTo>
                    <a:cubicBezTo>
                      <a:pt x="2" y="43"/>
                      <a:pt x="1" y="40"/>
                      <a:pt x="3" y="38"/>
                    </a:cubicBezTo>
                    <a:cubicBezTo>
                      <a:pt x="5" y="36"/>
                      <a:pt x="3" y="36"/>
                      <a:pt x="3" y="35"/>
                    </a:cubicBezTo>
                    <a:cubicBezTo>
                      <a:pt x="0" y="32"/>
                      <a:pt x="0" y="29"/>
                      <a:pt x="0" y="26"/>
                    </a:cubicBezTo>
                    <a:cubicBezTo>
                      <a:pt x="1" y="25"/>
                      <a:pt x="1" y="22"/>
                      <a:pt x="3" y="22"/>
                    </a:cubicBezTo>
                    <a:cubicBezTo>
                      <a:pt x="7" y="22"/>
                      <a:pt x="6" y="20"/>
                      <a:pt x="7" y="17"/>
                    </a:cubicBezTo>
                    <a:cubicBezTo>
                      <a:pt x="7" y="11"/>
                      <a:pt x="9" y="9"/>
                      <a:pt x="14" y="7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4"/>
                      <a:pt x="18" y="4"/>
                      <a:pt x="19" y="3"/>
                    </a:cubicBezTo>
                    <a:cubicBezTo>
                      <a:pt x="21" y="2"/>
                      <a:pt x="24" y="2"/>
                      <a:pt x="26" y="3"/>
                    </a:cubicBezTo>
                    <a:cubicBezTo>
                      <a:pt x="28" y="5"/>
                      <a:pt x="31" y="5"/>
                      <a:pt x="33" y="3"/>
                    </a:cubicBezTo>
                    <a:cubicBezTo>
                      <a:pt x="38" y="0"/>
                      <a:pt x="41" y="0"/>
                      <a:pt x="45" y="4"/>
                    </a:cubicBezTo>
                    <a:cubicBezTo>
                      <a:pt x="46" y="5"/>
                      <a:pt x="48" y="6"/>
                      <a:pt x="47" y="9"/>
                    </a:cubicBezTo>
                    <a:cubicBezTo>
                      <a:pt x="47" y="11"/>
                      <a:pt x="49" y="12"/>
                      <a:pt x="50" y="14"/>
                    </a:cubicBezTo>
                    <a:close/>
                  </a:path>
                </a:pathLst>
              </a:custGeom>
              <a:solidFill>
                <a:srgbClr val="90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3" name="Freeform 119">
                <a:extLst>
                  <a:ext uri="{FF2B5EF4-FFF2-40B4-BE49-F238E27FC236}">
                    <a16:creationId xmlns:a16="http://schemas.microsoft.com/office/drawing/2014/main" id="{E303FE18-9FDF-C2B8-C7E8-18039E748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175"/>
                <a:ext cx="137" cy="94"/>
              </a:xfrm>
              <a:custGeom>
                <a:avLst/>
                <a:gdLst>
                  <a:gd name="T0" fmla="*/ 56 w 57"/>
                  <a:gd name="T1" fmla="*/ 29 h 39"/>
                  <a:gd name="T2" fmla="*/ 46 w 57"/>
                  <a:gd name="T3" fmla="*/ 36 h 39"/>
                  <a:gd name="T4" fmla="*/ 35 w 57"/>
                  <a:gd name="T5" fmla="*/ 37 h 39"/>
                  <a:gd name="T6" fmla="*/ 26 w 57"/>
                  <a:gd name="T7" fmla="*/ 37 h 39"/>
                  <a:gd name="T8" fmla="*/ 16 w 57"/>
                  <a:gd name="T9" fmla="*/ 35 h 39"/>
                  <a:gd name="T10" fmla="*/ 17 w 57"/>
                  <a:gd name="T11" fmla="*/ 35 h 39"/>
                  <a:gd name="T12" fmla="*/ 10 w 57"/>
                  <a:gd name="T13" fmla="*/ 27 h 39"/>
                  <a:gd name="T14" fmla="*/ 8 w 57"/>
                  <a:gd name="T15" fmla="*/ 26 h 39"/>
                  <a:gd name="T16" fmla="*/ 4 w 57"/>
                  <a:gd name="T17" fmla="*/ 17 h 39"/>
                  <a:gd name="T18" fmla="*/ 2 w 57"/>
                  <a:gd name="T19" fmla="*/ 14 h 39"/>
                  <a:gd name="T20" fmla="*/ 1 w 57"/>
                  <a:gd name="T21" fmla="*/ 9 h 39"/>
                  <a:gd name="T22" fmla="*/ 6 w 57"/>
                  <a:gd name="T23" fmla="*/ 5 h 39"/>
                  <a:gd name="T24" fmla="*/ 12 w 57"/>
                  <a:gd name="T25" fmla="*/ 2 h 39"/>
                  <a:gd name="T26" fmla="*/ 23 w 57"/>
                  <a:gd name="T27" fmla="*/ 2 h 39"/>
                  <a:gd name="T28" fmla="*/ 29 w 57"/>
                  <a:gd name="T29" fmla="*/ 2 h 39"/>
                  <a:gd name="T30" fmla="*/ 42 w 57"/>
                  <a:gd name="T31" fmla="*/ 6 h 39"/>
                  <a:gd name="T32" fmla="*/ 45 w 57"/>
                  <a:gd name="T33" fmla="*/ 7 h 39"/>
                  <a:gd name="T34" fmla="*/ 49 w 57"/>
                  <a:gd name="T35" fmla="*/ 14 h 39"/>
                  <a:gd name="T36" fmla="*/ 53 w 57"/>
                  <a:gd name="T37" fmla="*/ 20 h 39"/>
                  <a:gd name="T38" fmla="*/ 56 w 57"/>
                  <a:gd name="T39" fmla="*/ 2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7" h="39">
                    <a:moveTo>
                      <a:pt x="56" y="29"/>
                    </a:moveTo>
                    <a:cubicBezTo>
                      <a:pt x="53" y="32"/>
                      <a:pt x="49" y="32"/>
                      <a:pt x="46" y="36"/>
                    </a:cubicBezTo>
                    <a:cubicBezTo>
                      <a:pt x="43" y="39"/>
                      <a:pt x="39" y="38"/>
                      <a:pt x="35" y="37"/>
                    </a:cubicBezTo>
                    <a:cubicBezTo>
                      <a:pt x="32" y="37"/>
                      <a:pt x="29" y="36"/>
                      <a:pt x="26" y="37"/>
                    </a:cubicBezTo>
                    <a:cubicBezTo>
                      <a:pt x="22" y="38"/>
                      <a:pt x="19" y="36"/>
                      <a:pt x="16" y="35"/>
                    </a:cubicBezTo>
                    <a:cubicBezTo>
                      <a:pt x="16" y="35"/>
                      <a:pt x="17" y="35"/>
                      <a:pt x="17" y="35"/>
                    </a:cubicBezTo>
                    <a:cubicBezTo>
                      <a:pt x="14" y="32"/>
                      <a:pt x="11" y="31"/>
                      <a:pt x="10" y="27"/>
                    </a:cubicBezTo>
                    <a:cubicBezTo>
                      <a:pt x="10" y="26"/>
                      <a:pt x="9" y="26"/>
                      <a:pt x="8" y="26"/>
                    </a:cubicBezTo>
                    <a:cubicBezTo>
                      <a:pt x="3" y="24"/>
                      <a:pt x="2" y="22"/>
                      <a:pt x="4" y="17"/>
                    </a:cubicBezTo>
                    <a:cubicBezTo>
                      <a:pt x="4" y="15"/>
                      <a:pt x="3" y="15"/>
                      <a:pt x="2" y="14"/>
                    </a:cubicBezTo>
                    <a:cubicBezTo>
                      <a:pt x="1" y="13"/>
                      <a:pt x="0" y="11"/>
                      <a:pt x="1" y="9"/>
                    </a:cubicBezTo>
                    <a:cubicBezTo>
                      <a:pt x="2" y="7"/>
                      <a:pt x="4" y="5"/>
                      <a:pt x="6" y="5"/>
                    </a:cubicBezTo>
                    <a:cubicBezTo>
                      <a:pt x="9" y="7"/>
                      <a:pt x="10" y="4"/>
                      <a:pt x="12" y="2"/>
                    </a:cubicBezTo>
                    <a:cubicBezTo>
                      <a:pt x="16" y="0"/>
                      <a:pt x="19" y="0"/>
                      <a:pt x="23" y="2"/>
                    </a:cubicBezTo>
                    <a:cubicBezTo>
                      <a:pt x="25" y="3"/>
                      <a:pt x="27" y="3"/>
                      <a:pt x="29" y="2"/>
                    </a:cubicBezTo>
                    <a:cubicBezTo>
                      <a:pt x="34" y="2"/>
                      <a:pt x="38" y="2"/>
                      <a:pt x="42" y="6"/>
                    </a:cubicBezTo>
                    <a:cubicBezTo>
                      <a:pt x="42" y="7"/>
                      <a:pt x="44" y="7"/>
                      <a:pt x="45" y="7"/>
                    </a:cubicBezTo>
                    <a:cubicBezTo>
                      <a:pt x="48" y="9"/>
                      <a:pt x="50" y="11"/>
                      <a:pt x="49" y="14"/>
                    </a:cubicBezTo>
                    <a:cubicBezTo>
                      <a:pt x="49" y="17"/>
                      <a:pt x="50" y="19"/>
                      <a:pt x="53" y="20"/>
                    </a:cubicBezTo>
                    <a:cubicBezTo>
                      <a:pt x="56" y="22"/>
                      <a:pt x="57" y="25"/>
                      <a:pt x="56" y="29"/>
                    </a:cubicBezTo>
                    <a:close/>
                  </a:path>
                </a:pathLst>
              </a:custGeom>
              <a:solidFill>
                <a:srgbClr val="8F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4" name="Freeform 120">
                <a:extLst>
                  <a:ext uri="{FF2B5EF4-FFF2-40B4-BE49-F238E27FC236}">
                    <a16:creationId xmlns:a16="http://schemas.microsoft.com/office/drawing/2014/main" id="{429C3C7E-7B80-2B9C-B386-58B65B390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1298"/>
                <a:ext cx="156" cy="76"/>
              </a:xfrm>
              <a:custGeom>
                <a:avLst/>
                <a:gdLst>
                  <a:gd name="T0" fmla="*/ 26 w 65"/>
                  <a:gd name="T1" fmla="*/ 32 h 32"/>
                  <a:gd name="T2" fmla="*/ 14 w 65"/>
                  <a:gd name="T3" fmla="*/ 32 h 32"/>
                  <a:gd name="T4" fmla="*/ 7 w 65"/>
                  <a:gd name="T5" fmla="*/ 32 h 32"/>
                  <a:gd name="T6" fmla="*/ 0 w 65"/>
                  <a:gd name="T7" fmla="*/ 31 h 32"/>
                  <a:gd name="T8" fmla="*/ 9 w 65"/>
                  <a:gd name="T9" fmla="*/ 28 h 32"/>
                  <a:gd name="T10" fmla="*/ 11 w 65"/>
                  <a:gd name="T11" fmla="*/ 26 h 32"/>
                  <a:gd name="T12" fmla="*/ 11 w 65"/>
                  <a:gd name="T13" fmla="*/ 23 h 32"/>
                  <a:gd name="T14" fmla="*/ 12 w 65"/>
                  <a:gd name="T15" fmla="*/ 22 h 32"/>
                  <a:gd name="T16" fmla="*/ 16 w 65"/>
                  <a:gd name="T17" fmla="*/ 17 h 32"/>
                  <a:gd name="T18" fmla="*/ 19 w 65"/>
                  <a:gd name="T19" fmla="*/ 14 h 32"/>
                  <a:gd name="T20" fmla="*/ 22 w 65"/>
                  <a:gd name="T21" fmla="*/ 12 h 32"/>
                  <a:gd name="T22" fmla="*/ 26 w 65"/>
                  <a:gd name="T23" fmla="*/ 10 h 32"/>
                  <a:gd name="T24" fmla="*/ 23 w 65"/>
                  <a:gd name="T25" fmla="*/ 4 h 32"/>
                  <a:gd name="T26" fmla="*/ 24 w 65"/>
                  <a:gd name="T27" fmla="*/ 3 h 32"/>
                  <a:gd name="T28" fmla="*/ 24 w 65"/>
                  <a:gd name="T29" fmla="*/ 3 h 32"/>
                  <a:gd name="T30" fmla="*/ 65 w 65"/>
                  <a:gd name="T31" fmla="*/ 5 h 32"/>
                  <a:gd name="T32" fmla="*/ 54 w 65"/>
                  <a:gd name="T33" fmla="*/ 13 h 32"/>
                  <a:gd name="T34" fmla="*/ 36 w 65"/>
                  <a:gd name="T35" fmla="*/ 27 h 32"/>
                  <a:gd name="T36" fmla="*/ 26 w 65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" h="32">
                    <a:moveTo>
                      <a:pt x="26" y="32"/>
                    </a:moveTo>
                    <a:cubicBezTo>
                      <a:pt x="22" y="30"/>
                      <a:pt x="18" y="29"/>
                      <a:pt x="14" y="32"/>
                    </a:cubicBezTo>
                    <a:cubicBezTo>
                      <a:pt x="11" y="32"/>
                      <a:pt x="9" y="31"/>
                      <a:pt x="7" y="32"/>
                    </a:cubicBezTo>
                    <a:cubicBezTo>
                      <a:pt x="5" y="30"/>
                      <a:pt x="2" y="31"/>
                      <a:pt x="0" y="31"/>
                    </a:cubicBezTo>
                    <a:cubicBezTo>
                      <a:pt x="3" y="30"/>
                      <a:pt x="6" y="29"/>
                      <a:pt x="9" y="28"/>
                    </a:cubicBezTo>
                    <a:cubicBezTo>
                      <a:pt x="10" y="28"/>
                      <a:pt x="13" y="28"/>
                      <a:pt x="11" y="26"/>
                    </a:cubicBezTo>
                    <a:cubicBezTo>
                      <a:pt x="11" y="25"/>
                      <a:pt x="11" y="24"/>
                      <a:pt x="11" y="23"/>
                    </a:cubicBezTo>
                    <a:cubicBezTo>
                      <a:pt x="12" y="23"/>
                      <a:pt x="12" y="23"/>
                      <a:pt x="12" y="22"/>
                    </a:cubicBezTo>
                    <a:cubicBezTo>
                      <a:pt x="12" y="17"/>
                      <a:pt x="12" y="17"/>
                      <a:pt x="16" y="17"/>
                    </a:cubicBezTo>
                    <a:cubicBezTo>
                      <a:pt x="18" y="17"/>
                      <a:pt x="19" y="16"/>
                      <a:pt x="19" y="14"/>
                    </a:cubicBezTo>
                    <a:cubicBezTo>
                      <a:pt x="20" y="13"/>
                      <a:pt x="21" y="13"/>
                      <a:pt x="22" y="12"/>
                    </a:cubicBezTo>
                    <a:cubicBezTo>
                      <a:pt x="24" y="12"/>
                      <a:pt x="25" y="11"/>
                      <a:pt x="26" y="10"/>
                    </a:cubicBezTo>
                    <a:cubicBezTo>
                      <a:pt x="28" y="7"/>
                      <a:pt x="24" y="6"/>
                      <a:pt x="23" y="4"/>
                    </a:cubicBezTo>
                    <a:cubicBezTo>
                      <a:pt x="23" y="4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38" y="2"/>
                      <a:pt x="51" y="0"/>
                      <a:pt x="65" y="5"/>
                    </a:cubicBezTo>
                    <a:cubicBezTo>
                      <a:pt x="61" y="8"/>
                      <a:pt x="58" y="10"/>
                      <a:pt x="54" y="13"/>
                    </a:cubicBezTo>
                    <a:cubicBezTo>
                      <a:pt x="48" y="18"/>
                      <a:pt x="42" y="22"/>
                      <a:pt x="36" y="27"/>
                    </a:cubicBezTo>
                    <a:cubicBezTo>
                      <a:pt x="33" y="30"/>
                      <a:pt x="29" y="31"/>
                      <a:pt x="26" y="32"/>
                    </a:cubicBezTo>
                    <a:close/>
                  </a:path>
                </a:pathLst>
              </a:custGeom>
              <a:solidFill>
                <a:srgbClr val="F4A1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5" name="Freeform 121">
                <a:extLst>
                  <a:ext uri="{FF2B5EF4-FFF2-40B4-BE49-F238E27FC236}">
                    <a16:creationId xmlns:a16="http://schemas.microsoft.com/office/drawing/2014/main" id="{9AF59FF5-37F3-9A8B-E08A-CDBF7EC6E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132"/>
                <a:ext cx="184" cy="132"/>
              </a:xfrm>
              <a:custGeom>
                <a:avLst/>
                <a:gdLst>
                  <a:gd name="T0" fmla="*/ 47 w 77"/>
                  <a:gd name="T1" fmla="*/ 47 h 55"/>
                  <a:gd name="T2" fmla="*/ 41 w 77"/>
                  <a:gd name="T3" fmla="*/ 38 h 55"/>
                  <a:gd name="T4" fmla="*/ 39 w 77"/>
                  <a:gd name="T5" fmla="*/ 33 h 55"/>
                  <a:gd name="T6" fmla="*/ 35 w 77"/>
                  <a:gd name="T7" fmla="*/ 26 h 55"/>
                  <a:gd name="T8" fmla="*/ 31 w 77"/>
                  <a:gd name="T9" fmla="*/ 24 h 55"/>
                  <a:gd name="T10" fmla="*/ 20 w 77"/>
                  <a:gd name="T11" fmla="*/ 22 h 55"/>
                  <a:gd name="T12" fmla="*/ 13 w 77"/>
                  <a:gd name="T13" fmla="*/ 20 h 55"/>
                  <a:gd name="T14" fmla="*/ 3 w 77"/>
                  <a:gd name="T15" fmla="*/ 20 h 55"/>
                  <a:gd name="T16" fmla="*/ 4 w 77"/>
                  <a:gd name="T17" fmla="*/ 18 h 55"/>
                  <a:gd name="T18" fmla="*/ 2 w 77"/>
                  <a:gd name="T19" fmla="*/ 14 h 55"/>
                  <a:gd name="T20" fmla="*/ 0 w 77"/>
                  <a:gd name="T21" fmla="*/ 9 h 55"/>
                  <a:gd name="T22" fmla="*/ 2 w 77"/>
                  <a:gd name="T23" fmla="*/ 3 h 55"/>
                  <a:gd name="T24" fmla="*/ 4 w 77"/>
                  <a:gd name="T25" fmla="*/ 0 h 55"/>
                  <a:gd name="T26" fmla="*/ 9 w 77"/>
                  <a:gd name="T27" fmla="*/ 6 h 55"/>
                  <a:gd name="T28" fmla="*/ 17 w 77"/>
                  <a:gd name="T29" fmla="*/ 11 h 55"/>
                  <a:gd name="T30" fmla="*/ 23 w 77"/>
                  <a:gd name="T31" fmla="*/ 16 h 55"/>
                  <a:gd name="T32" fmla="*/ 33 w 77"/>
                  <a:gd name="T33" fmla="*/ 20 h 55"/>
                  <a:gd name="T34" fmla="*/ 41 w 77"/>
                  <a:gd name="T35" fmla="*/ 24 h 55"/>
                  <a:gd name="T36" fmla="*/ 60 w 77"/>
                  <a:gd name="T37" fmla="*/ 37 h 55"/>
                  <a:gd name="T38" fmla="*/ 77 w 77"/>
                  <a:gd name="T39" fmla="*/ 54 h 55"/>
                  <a:gd name="T40" fmla="*/ 57 w 77"/>
                  <a:gd name="T41" fmla="*/ 51 h 55"/>
                  <a:gd name="T42" fmla="*/ 47 w 77"/>
                  <a:gd name="T43" fmla="*/ 4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7" h="55">
                    <a:moveTo>
                      <a:pt x="47" y="47"/>
                    </a:moveTo>
                    <a:cubicBezTo>
                      <a:pt x="47" y="43"/>
                      <a:pt x="46" y="39"/>
                      <a:pt x="41" y="38"/>
                    </a:cubicBezTo>
                    <a:cubicBezTo>
                      <a:pt x="39" y="38"/>
                      <a:pt x="38" y="34"/>
                      <a:pt x="39" y="33"/>
                    </a:cubicBezTo>
                    <a:cubicBezTo>
                      <a:pt x="41" y="28"/>
                      <a:pt x="38" y="27"/>
                      <a:pt x="35" y="26"/>
                    </a:cubicBezTo>
                    <a:cubicBezTo>
                      <a:pt x="33" y="26"/>
                      <a:pt x="32" y="25"/>
                      <a:pt x="31" y="24"/>
                    </a:cubicBezTo>
                    <a:cubicBezTo>
                      <a:pt x="28" y="20"/>
                      <a:pt x="24" y="21"/>
                      <a:pt x="20" y="22"/>
                    </a:cubicBezTo>
                    <a:cubicBezTo>
                      <a:pt x="18" y="22"/>
                      <a:pt x="16" y="23"/>
                      <a:pt x="13" y="20"/>
                    </a:cubicBezTo>
                    <a:cubicBezTo>
                      <a:pt x="11" y="18"/>
                      <a:pt x="7" y="20"/>
                      <a:pt x="3" y="20"/>
                    </a:cubicBezTo>
                    <a:cubicBezTo>
                      <a:pt x="3" y="19"/>
                      <a:pt x="3" y="18"/>
                      <a:pt x="4" y="18"/>
                    </a:cubicBezTo>
                    <a:cubicBezTo>
                      <a:pt x="5" y="16"/>
                      <a:pt x="4" y="15"/>
                      <a:pt x="2" y="14"/>
                    </a:cubicBezTo>
                    <a:cubicBezTo>
                      <a:pt x="0" y="13"/>
                      <a:pt x="0" y="11"/>
                      <a:pt x="0" y="9"/>
                    </a:cubicBezTo>
                    <a:cubicBezTo>
                      <a:pt x="2" y="7"/>
                      <a:pt x="3" y="6"/>
                      <a:pt x="2" y="3"/>
                    </a:cubicBezTo>
                    <a:cubicBezTo>
                      <a:pt x="2" y="3"/>
                      <a:pt x="4" y="1"/>
                      <a:pt x="4" y="0"/>
                    </a:cubicBezTo>
                    <a:cubicBezTo>
                      <a:pt x="6" y="1"/>
                      <a:pt x="8" y="3"/>
                      <a:pt x="9" y="6"/>
                    </a:cubicBezTo>
                    <a:cubicBezTo>
                      <a:pt x="10" y="10"/>
                      <a:pt x="14" y="11"/>
                      <a:pt x="17" y="11"/>
                    </a:cubicBezTo>
                    <a:cubicBezTo>
                      <a:pt x="20" y="12"/>
                      <a:pt x="22" y="12"/>
                      <a:pt x="23" y="16"/>
                    </a:cubicBezTo>
                    <a:cubicBezTo>
                      <a:pt x="25" y="20"/>
                      <a:pt x="30" y="19"/>
                      <a:pt x="33" y="20"/>
                    </a:cubicBezTo>
                    <a:cubicBezTo>
                      <a:pt x="35" y="23"/>
                      <a:pt x="38" y="23"/>
                      <a:pt x="41" y="24"/>
                    </a:cubicBezTo>
                    <a:cubicBezTo>
                      <a:pt x="49" y="26"/>
                      <a:pt x="55" y="31"/>
                      <a:pt x="60" y="37"/>
                    </a:cubicBezTo>
                    <a:cubicBezTo>
                      <a:pt x="65" y="43"/>
                      <a:pt x="70" y="50"/>
                      <a:pt x="77" y="54"/>
                    </a:cubicBezTo>
                    <a:cubicBezTo>
                      <a:pt x="70" y="55"/>
                      <a:pt x="63" y="54"/>
                      <a:pt x="57" y="51"/>
                    </a:cubicBezTo>
                    <a:cubicBezTo>
                      <a:pt x="53" y="50"/>
                      <a:pt x="50" y="48"/>
                      <a:pt x="47" y="47"/>
                    </a:cubicBezTo>
                    <a:close/>
                  </a:path>
                </a:pathLst>
              </a:custGeom>
              <a:solidFill>
                <a:srgbClr val="F4A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6" name="Freeform 122">
                <a:extLst>
                  <a:ext uri="{FF2B5EF4-FFF2-40B4-BE49-F238E27FC236}">
                    <a16:creationId xmlns:a16="http://schemas.microsoft.com/office/drawing/2014/main" id="{B0E1B862-27EE-58D8-F73A-A1F06C07B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1295"/>
                <a:ext cx="160" cy="82"/>
              </a:xfrm>
              <a:custGeom>
                <a:avLst/>
                <a:gdLst>
                  <a:gd name="T0" fmla="*/ 67 w 67"/>
                  <a:gd name="T1" fmla="*/ 18 h 34"/>
                  <a:gd name="T2" fmla="*/ 64 w 67"/>
                  <a:gd name="T3" fmla="*/ 23 h 34"/>
                  <a:gd name="T4" fmla="*/ 63 w 67"/>
                  <a:gd name="T5" fmla="*/ 25 h 34"/>
                  <a:gd name="T6" fmla="*/ 59 w 67"/>
                  <a:gd name="T7" fmla="*/ 17 h 34"/>
                  <a:gd name="T8" fmla="*/ 50 w 67"/>
                  <a:gd name="T9" fmla="*/ 15 h 34"/>
                  <a:gd name="T10" fmla="*/ 48 w 67"/>
                  <a:gd name="T11" fmla="*/ 20 h 34"/>
                  <a:gd name="T12" fmla="*/ 59 w 67"/>
                  <a:gd name="T13" fmla="*/ 25 h 34"/>
                  <a:gd name="T14" fmla="*/ 63 w 67"/>
                  <a:gd name="T15" fmla="*/ 25 h 34"/>
                  <a:gd name="T16" fmla="*/ 62 w 67"/>
                  <a:gd name="T17" fmla="*/ 27 h 34"/>
                  <a:gd name="T18" fmla="*/ 34 w 67"/>
                  <a:gd name="T19" fmla="*/ 33 h 34"/>
                  <a:gd name="T20" fmla="*/ 28 w 67"/>
                  <a:gd name="T21" fmla="*/ 32 h 34"/>
                  <a:gd name="T22" fmla="*/ 26 w 67"/>
                  <a:gd name="T23" fmla="*/ 25 h 34"/>
                  <a:gd name="T24" fmla="*/ 23 w 67"/>
                  <a:gd name="T25" fmla="*/ 23 h 34"/>
                  <a:gd name="T26" fmla="*/ 14 w 67"/>
                  <a:gd name="T27" fmla="*/ 19 h 34"/>
                  <a:gd name="T28" fmla="*/ 7 w 67"/>
                  <a:gd name="T29" fmla="*/ 10 h 34"/>
                  <a:gd name="T30" fmla="*/ 4 w 67"/>
                  <a:gd name="T31" fmla="*/ 8 h 34"/>
                  <a:gd name="T32" fmla="*/ 0 w 67"/>
                  <a:gd name="T33" fmla="*/ 3 h 34"/>
                  <a:gd name="T34" fmla="*/ 3 w 67"/>
                  <a:gd name="T35" fmla="*/ 0 h 34"/>
                  <a:gd name="T36" fmla="*/ 4 w 67"/>
                  <a:gd name="T37" fmla="*/ 1 h 34"/>
                  <a:gd name="T38" fmla="*/ 6 w 67"/>
                  <a:gd name="T39" fmla="*/ 7 h 34"/>
                  <a:gd name="T40" fmla="*/ 8 w 67"/>
                  <a:gd name="T41" fmla="*/ 10 h 34"/>
                  <a:gd name="T42" fmla="*/ 16 w 67"/>
                  <a:gd name="T43" fmla="*/ 16 h 34"/>
                  <a:gd name="T44" fmla="*/ 22 w 67"/>
                  <a:gd name="T45" fmla="*/ 13 h 34"/>
                  <a:gd name="T46" fmla="*/ 22 w 67"/>
                  <a:gd name="T47" fmla="*/ 10 h 34"/>
                  <a:gd name="T48" fmla="*/ 21 w 67"/>
                  <a:gd name="T49" fmla="*/ 7 h 34"/>
                  <a:gd name="T50" fmla="*/ 26 w 67"/>
                  <a:gd name="T51" fmla="*/ 4 h 34"/>
                  <a:gd name="T52" fmla="*/ 27 w 67"/>
                  <a:gd name="T53" fmla="*/ 13 h 34"/>
                  <a:gd name="T54" fmla="*/ 27 w 67"/>
                  <a:gd name="T55" fmla="*/ 15 h 34"/>
                  <a:gd name="T56" fmla="*/ 27 w 67"/>
                  <a:gd name="T57" fmla="*/ 16 h 34"/>
                  <a:gd name="T58" fmla="*/ 28 w 67"/>
                  <a:gd name="T59" fmla="*/ 23 h 34"/>
                  <a:gd name="T60" fmla="*/ 30 w 67"/>
                  <a:gd name="T61" fmla="*/ 25 h 34"/>
                  <a:gd name="T62" fmla="*/ 35 w 67"/>
                  <a:gd name="T63" fmla="*/ 30 h 34"/>
                  <a:gd name="T64" fmla="*/ 39 w 67"/>
                  <a:gd name="T65" fmla="*/ 29 h 34"/>
                  <a:gd name="T66" fmla="*/ 40 w 67"/>
                  <a:gd name="T67" fmla="*/ 29 h 34"/>
                  <a:gd name="T68" fmla="*/ 44 w 67"/>
                  <a:gd name="T69" fmla="*/ 28 h 34"/>
                  <a:gd name="T70" fmla="*/ 44 w 67"/>
                  <a:gd name="T71" fmla="*/ 25 h 34"/>
                  <a:gd name="T72" fmla="*/ 40 w 67"/>
                  <a:gd name="T73" fmla="*/ 18 h 34"/>
                  <a:gd name="T74" fmla="*/ 32 w 67"/>
                  <a:gd name="T75" fmla="*/ 16 h 34"/>
                  <a:gd name="T76" fmla="*/ 30 w 67"/>
                  <a:gd name="T77" fmla="*/ 15 h 34"/>
                  <a:gd name="T78" fmla="*/ 31 w 67"/>
                  <a:gd name="T79" fmla="*/ 13 h 34"/>
                  <a:gd name="T80" fmla="*/ 33 w 67"/>
                  <a:gd name="T81" fmla="*/ 12 h 34"/>
                  <a:gd name="T82" fmla="*/ 41 w 67"/>
                  <a:gd name="T83" fmla="*/ 11 h 34"/>
                  <a:gd name="T84" fmla="*/ 41 w 67"/>
                  <a:gd name="T85" fmla="*/ 11 h 34"/>
                  <a:gd name="T86" fmla="*/ 49 w 67"/>
                  <a:gd name="T87" fmla="*/ 10 h 34"/>
                  <a:gd name="T88" fmla="*/ 52 w 67"/>
                  <a:gd name="T89" fmla="*/ 8 h 34"/>
                  <a:gd name="T90" fmla="*/ 59 w 67"/>
                  <a:gd name="T91" fmla="*/ 6 h 34"/>
                  <a:gd name="T92" fmla="*/ 63 w 67"/>
                  <a:gd name="T93" fmla="*/ 6 h 34"/>
                  <a:gd name="T94" fmla="*/ 64 w 67"/>
                  <a:gd name="T95" fmla="*/ 9 h 34"/>
                  <a:gd name="T96" fmla="*/ 62 w 67"/>
                  <a:gd name="T97" fmla="*/ 13 h 34"/>
                  <a:gd name="T98" fmla="*/ 61 w 67"/>
                  <a:gd name="T99" fmla="*/ 15 h 34"/>
                  <a:gd name="T100" fmla="*/ 63 w 67"/>
                  <a:gd name="T101" fmla="*/ 17 h 34"/>
                  <a:gd name="T102" fmla="*/ 67 w 67"/>
                  <a:gd name="T10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7" h="34">
                    <a:moveTo>
                      <a:pt x="67" y="18"/>
                    </a:moveTo>
                    <a:cubicBezTo>
                      <a:pt x="64" y="18"/>
                      <a:pt x="63" y="20"/>
                      <a:pt x="64" y="23"/>
                    </a:cubicBezTo>
                    <a:cubicBezTo>
                      <a:pt x="64" y="24"/>
                      <a:pt x="64" y="24"/>
                      <a:pt x="63" y="25"/>
                    </a:cubicBezTo>
                    <a:cubicBezTo>
                      <a:pt x="62" y="22"/>
                      <a:pt x="61" y="19"/>
                      <a:pt x="59" y="17"/>
                    </a:cubicBezTo>
                    <a:cubicBezTo>
                      <a:pt x="56" y="14"/>
                      <a:pt x="53" y="15"/>
                      <a:pt x="50" y="15"/>
                    </a:cubicBezTo>
                    <a:cubicBezTo>
                      <a:pt x="48" y="16"/>
                      <a:pt x="47" y="18"/>
                      <a:pt x="48" y="20"/>
                    </a:cubicBezTo>
                    <a:cubicBezTo>
                      <a:pt x="51" y="24"/>
                      <a:pt x="54" y="26"/>
                      <a:pt x="59" y="25"/>
                    </a:cubicBezTo>
                    <a:cubicBezTo>
                      <a:pt x="61" y="25"/>
                      <a:pt x="62" y="23"/>
                      <a:pt x="63" y="25"/>
                    </a:cubicBezTo>
                    <a:cubicBezTo>
                      <a:pt x="63" y="25"/>
                      <a:pt x="63" y="26"/>
                      <a:pt x="62" y="27"/>
                    </a:cubicBezTo>
                    <a:cubicBezTo>
                      <a:pt x="53" y="27"/>
                      <a:pt x="44" y="33"/>
                      <a:pt x="34" y="33"/>
                    </a:cubicBezTo>
                    <a:cubicBezTo>
                      <a:pt x="32" y="34"/>
                      <a:pt x="30" y="33"/>
                      <a:pt x="28" y="32"/>
                    </a:cubicBezTo>
                    <a:cubicBezTo>
                      <a:pt x="24" y="30"/>
                      <a:pt x="24" y="29"/>
                      <a:pt x="26" y="25"/>
                    </a:cubicBezTo>
                    <a:cubicBezTo>
                      <a:pt x="25" y="24"/>
                      <a:pt x="23" y="24"/>
                      <a:pt x="23" y="23"/>
                    </a:cubicBezTo>
                    <a:cubicBezTo>
                      <a:pt x="22" y="18"/>
                      <a:pt x="18" y="19"/>
                      <a:pt x="14" y="19"/>
                    </a:cubicBezTo>
                    <a:cubicBezTo>
                      <a:pt x="9" y="18"/>
                      <a:pt x="7" y="16"/>
                      <a:pt x="7" y="10"/>
                    </a:cubicBezTo>
                    <a:cubicBezTo>
                      <a:pt x="6" y="8"/>
                      <a:pt x="5" y="8"/>
                      <a:pt x="4" y="8"/>
                    </a:cubicBezTo>
                    <a:cubicBezTo>
                      <a:pt x="2" y="7"/>
                      <a:pt x="0" y="6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1" y="4"/>
                      <a:pt x="2" y="6"/>
                      <a:pt x="6" y="7"/>
                    </a:cubicBezTo>
                    <a:cubicBezTo>
                      <a:pt x="8" y="7"/>
                      <a:pt x="9" y="8"/>
                      <a:pt x="8" y="10"/>
                    </a:cubicBezTo>
                    <a:cubicBezTo>
                      <a:pt x="8" y="14"/>
                      <a:pt x="12" y="17"/>
                      <a:pt x="16" y="16"/>
                    </a:cubicBezTo>
                    <a:cubicBezTo>
                      <a:pt x="18" y="16"/>
                      <a:pt x="20" y="15"/>
                      <a:pt x="22" y="13"/>
                    </a:cubicBezTo>
                    <a:cubicBezTo>
                      <a:pt x="23" y="12"/>
                      <a:pt x="24" y="11"/>
                      <a:pt x="22" y="10"/>
                    </a:cubicBezTo>
                    <a:cubicBezTo>
                      <a:pt x="21" y="9"/>
                      <a:pt x="20" y="8"/>
                      <a:pt x="21" y="7"/>
                    </a:cubicBezTo>
                    <a:cubicBezTo>
                      <a:pt x="22" y="5"/>
                      <a:pt x="24" y="4"/>
                      <a:pt x="26" y="4"/>
                    </a:cubicBezTo>
                    <a:cubicBezTo>
                      <a:pt x="23" y="7"/>
                      <a:pt x="23" y="11"/>
                      <a:pt x="27" y="13"/>
                    </a:cubicBezTo>
                    <a:cubicBezTo>
                      <a:pt x="29" y="14"/>
                      <a:pt x="28" y="14"/>
                      <a:pt x="27" y="15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4" y="19"/>
                      <a:pt x="25" y="21"/>
                      <a:pt x="28" y="23"/>
                    </a:cubicBezTo>
                    <a:cubicBezTo>
                      <a:pt x="29" y="23"/>
                      <a:pt x="29" y="24"/>
                      <a:pt x="30" y="25"/>
                    </a:cubicBezTo>
                    <a:cubicBezTo>
                      <a:pt x="30" y="29"/>
                      <a:pt x="31" y="30"/>
                      <a:pt x="35" y="30"/>
                    </a:cubicBezTo>
                    <a:cubicBezTo>
                      <a:pt x="37" y="30"/>
                      <a:pt x="38" y="29"/>
                      <a:pt x="39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2" y="29"/>
                      <a:pt x="43" y="29"/>
                      <a:pt x="44" y="28"/>
                    </a:cubicBezTo>
                    <a:cubicBezTo>
                      <a:pt x="46" y="27"/>
                      <a:pt x="46" y="25"/>
                      <a:pt x="44" y="25"/>
                    </a:cubicBezTo>
                    <a:cubicBezTo>
                      <a:pt x="40" y="24"/>
                      <a:pt x="40" y="21"/>
                      <a:pt x="40" y="18"/>
                    </a:cubicBezTo>
                    <a:cubicBezTo>
                      <a:pt x="38" y="15"/>
                      <a:pt x="35" y="16"/>
                      <a:pt x="32" y="16"/>
                    </a:cubicBezTo>
                    <a:cubicBezTo>
                      <a:pt x="32" y="16"/>
                      <a:pt x="31" y="16"/>
                      <a:pt x="30" y="15"/>
                    </a:cubicBezTo>
                    <a:cubicBezTo>
                      <a:pt x="30" y="14"/>
                      <a:pt x="31" y="13"/>
                      <a:pt x="31" y="13"/>
                    </a:cubicBezTo>
                    <a:cubicBezTo>
                      <a:pt x="32" y="13"/>
                      <a:pt x="33" y="12"/>
                      <a:pt x="33" y="12"/>
                    </a:cubicBezTo>
                    <a:cubicBezTo>
                      <a:pt x="35" y="9"/>
                      <a:pt x="38" y="7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5" y="14"/>
                      <a:pt x="46" y="14"/>
                      <a:pt x="49" y="10"/>
                    </a:cubicBezTo>
                    <a:cubicBezTo>
                      <a:pt x="49" y="8"/>
                      <a:pt x="50" y="7"/>
                      <a:pt x="52" y="8"/>
                    </a:cubicBezTo>
                    <a:cubicBezTo>
                      <a:pt x="54" y="9"/>
                      <a:pt x="57" y="9"/>
                      <a:pt x="59" y="6"/>
                    </a:cubicBezTo>
                    <a:cubicBezTo>
                      <a:pt x="60" y="5"/>
                      <a:pt x="61" y="5"/>
                      <a:pt x="63" y="6"/>
                    </a:cubicBezTo>
                    <a:cubicBezTo>
                      <a:pt x="65" y="6"/>
                      <a:pt x="64" y="8"/>
                      <a:pt x="64" y="9"/>
                    </a:cubicBezTo>
                    <a:cubicBezTo>
                      <a:pt x="64" y="11"/>
                      <a:pt x="65" y="13"/>
                      <a:pt x="62" y="13"/>
                    </a:cubicBezTo>
                    <a:cubicBezTo>
                      <a:pt x="61" y="13"/>
                      <a:pt x="61" y="14"/>
                      <a:pt x="61" y="15"/>
                    </a:cubicBezTo>
                    <a:cubicBezTo>
                      <a:pt x="61" y="16"/>
                      <a:pt x="62" y="17"/>
                      <a:pt x="63" y="17"/>
                    </a:cubicBezTo>
                    <a:cubicBezTo>
                      <a:pt x="64" y="18"/>
                      <a:pt x="66" y="17"/>
                      <a:pt x="67" y="18"/>
                    </a:cubicBezTo>
                    <a:close/>
                  </a:path>
                </a:pathLst>
              </a:custGeom>
              <a:solidFill>
                <a:srgbClr val="5B16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7" name="Freeform 123">
                <a:extLst>
                  <a:ext uri="{FF2B5EF4-FFF2-40B4-BE49-F238E27FC236}">
                    <a16:creationId xmlns:a16="http://schemas.microsoft.com/office/drawing/2014/main" id="{E300A9A8-3A1A-1BA9-325E-7314D3C82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1487"/>
                <a:ext cx="36" cy="10"/>
              </a:xfrm>
              <a:custGeom>
                <a:avLst/>
                <a:gdLst>
                  <a:gd name="T0" fmla="*/ 15 w 15"/>
                  <a:gd name="T1" fmla="*/ 2 h 4"/>
                  <a:gd name="T2" fmla="*/ 0 w 15"/>
                  <a:gd name="T3" fmla="*/ 4 h 4"/>
                  <a:gd name="T4" fmla="*/ 3 w 15"/>
                  <a:gd name="T5" fmla="*/ 2 h 4"/>
                  <a:gd name="T6" fmla="*/ 15 w 1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">
                    <a:moveTo>
                      <a:pt x="15" y="2"/>
                    </a:moveTo>
                    <a:cubicBezTo>
                      <a:pt x="10" y="3"/>
                      <a:pt x="5" y="4"/>
                      <a:pt x="0" y="4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7" y="3"/>
                      <a:pt x="11" y="0"/>
                      <a:pt x="15" y="2"/>
                    </a:cubicBezTo>
                    <a:close/>
                  </a:path>
                </a:pathLst>
              </a:custGeom>
              <a:solidFill>
                <a:srgbClr val="F49E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8" name="Freeform 124">
                <a:extLst>
                  <a:ext uri="{FF2B5EF4-FFF2-40B4-BE49-F238E27FC236}">
                    <a16:creationId xmlns:a16="http://schemas.microsoft.com/office/drawing/2014/main" id="{79CBF60C-3C04-A611-50F7-27341CA30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1" y="1315"/>
                <a:ext cx="261" cy="179"/>
              </a:xfrm>
              <a:custGeom>
                <a:avLst/>
                <a:gdLst>
                  <a:gd name="T0" fmla="*/ 103 w 109"/>
                  <a:gd name="T1" fmla="*/ 14 h 75"/>
                  <a:gd name="T2" fmla="*/ 92 w 109"/>
                  <a:gd name="T3" fmla="*/ 31 h 75"/>
                  <a:gd name="T4" fmla="*/ 23 w 109"/>
                  <a:gd name="T5" fmla="*/ 74 h 75"/>
                  <a:gd name="T6" fmla="*/ 15 w 109"/>
                  <a:gd name="T7" fmla="*/ 75 h 75"/>
                  <a:gd name="T8" fmla="*/ 3 w 109"/>
                  <a:gd name="T9" fmla="*/ 69 h 75"/>
                  <a:gd name="T10" fmla="*/ 0 w 109"/>
                  <a:gd name="T11" fmla="*/ 68 h 75"/>
                  <a:gd name="T12" fmla="*/ 11 w 109"/>
                  <a:gd name="T13" fmla="*/ 68 h 75"/>
                  <a:gd name="T14" fmla="*/ 20 w 109"/>
                  <a:gd name="T15" fmla="*/ 68 h 75"/>
                  <a:gd name="T16" fmla="*/ 26 w 109"/>
                  <a:gd name="T17" fmla="*/ 66 h 75"/>
                  <a:gd name="T18" fmla="*/ 36 w 109"/>
                  <a:gd name="T19" fmla="*/ 53 h 75"/>
                  <a:gd name="T20" fmla="*/ 37 w 109"/>
                  <a:gd name="T21" fmla="*/ 50 h 75"/>
                  <a:gd name="T22" fmla="*/ 42 w 109"/>
                  <a:gd name="T23" fmla="*/ 36 h 75"/>
                  <a:gd name="T24" fmla="*/ 43 w 109"/>
                  <a:gd name="T25" fmla="*/ 34 h 75"/>
                  <a:gd name="T26" fmla="*/ 62 w 109"/>
                  <a:gd name="T27" fmla="*/ 15 h 75"/>
                  <a:gd name="T28" fmla="*/ 77 w 109"/>
                  <a:gd name="T29" fmla="*/ 8 h 75"/>
                  <a:gd name="T30" fmla="*/ 94 w 109"/>
                  <a:gd name="T31" fmla="*/ 3 h 75"/>
                  <a:gd name="T32" fmla="*/ 109 w 109"/>
                  <a:gd name="T33" fmla="*/ 3 h 75"/>
                  <a:gd name="T34" fmla="*/ 107 w 109"/>
                  <a:gd name="T35" fmla="*/ 8 h 75"/>
                  <a:gd name="T36" fmla="*/ 103 w 109"/>
                  <a:gd name="T37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9" h="75">
                    <a:moveTo>
                      <a:pt x="103" y="14"/>
                    </a:moveTo>
                    <a:cubicBezTo>
                      <a:pt x="99" y="19"/>
                      <a:pt x="96" y="26"/>
                      <a:pt x="92" y="31"/>
                    </a:cubicBezTo>
                    <a:cubicBezTo>
                      <a:pt x="75" y="54"/>
                      <a:pt x="52" y="69"/>
                      <a:pt x="23" y="74"/>
                    </a:cubicBezTo>
                    <a:cubicBezTo>
                      <a:pt x="21" y="75"/>
                      <a:pt x="18" y="75"/>
                      <a:pt x="15" y="75"/>
                    </a:cubicBezTo>
                    <a:cubicBezTo>
                      <a:pt x="12" y="70"/>
                      <a:pt x="7" y="71"/>
                      <a:pt x="3" y="69"/>
                    </a:cubicBezTo>
                    <a:cubicBezTo>
                      <a:pt x="2" y="69"/>
                      <a:pt x="0" y="69"/>
                      <a:pt x="0" y="68"/>
                    </a:cubicBezTo>
                    <a:cubicBezTo>
                      <a:pt x="3" y="67"/>
                      <a:pt x="7" y="66"/>
                      <a:pt x="11" y="68"/>
                    </a:cubicBezTo>
                    <a:cubicBezTo>
                      <a:pt x="14" y="70"/>
                      <a:pt x="17" y="70"/>
                      <a:pt x="20" y="68"/>
                    </a:cubicBezTo>
                    <a:cubicBezTo>
                      <a:pt x="21" y="66"/>
                      <a:pt x="23" y="66"/>
                      <a:pt x="26" y="66"/>
                    </a:cubicBezTo>
                    <a:cubicBezTo>
                      <a:pt x="33" y="65"/>
                      <a:pt x="37" y="60"/>
                      <a:pt x="36" y="53"/>
                    </a:cubicBezTo>
                    <a:cubicBezTo>
                      <a:pt x="36" y="52"/>
                      <a:pt x="36" y="51"/>
                      <a:pt x="37" y="50"/>
                    </a:cubicBezTo>
                    <a:cubicBezTo>
                      <a:pt x="42" y="46"/>
                      <a:pt x="42" y="41"/>
                      <a:pt x="42" y="36"/>
                    </a:cubicBezTo>
                    <a:cubicBezTo>
                      <a:pt x="42" y="35"/>
                      <a:pt x="42" y="35"/>
                      <a:pt x="43" y="34"/>
                    </a:cubicBezTo>
                    <a:cubicBezTo>
                      <a:pt x="49" y="28"/>
                      <a:pt x="56" y="22"/>
                      <a:pt x="62" y="15"/>
                    </a:cubicBezTo>
                    <a:cubicBezTo>
                      <a:pt x="66" y="11"/>
                      <a:pt x="71" y="9"/>
                      <a:pt x="77" y="8"/>
                    </a:cubicBezTo>
                    <a:cubicBezTo>
                      <a:pt x="83" y="7"/>
                      <a:pt x="88" y="5"/>
                      <a:pt x="94" y="3"/>
                    </a:cubicBezTo>
                    <a:cubicBezTo>
                      <a:pt x="99" y="1"/>
                      <a:pt x="104" y="0"/>
                      <a:pt x="109" y="3"/>
                    </a:cubicBezTo>
                    <a:cubicBezTo>
                      <a:pt x="108" y="5"/>
                      <a:pt x="108" y="7"/>
                      <a:pt x="107" y="8"/>
                    </a:cubicBezTo>
                    <a:cubicBezTo>
                      <a:pt x="105" y="10"/>
                      <a:pt x="104" y="12"/>
                      <a:pt x="103" y="14"/>
                    </a:cubicBezTo>
                    <a:close/>
                  </a:path>
                </a:pathLst>
              </a:custGeom>
              <a:solidFill>
                <a:srgbClr val="F49C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9" name="Freeform 125">
                <a:extLst>
                  <a:ext uri="{FF2B5EF4-FFF2-40B4-BE49-F238E27FC236}">
                    <a16:creationId xmlns:a16="http://schemas.microsoft.com/office/drawing/2014/main" id="{EF030911-B574-F322-BB37-3801BEE62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1243"/>
                <a:ext cx="144" cy="112"/>
              </a:xfrm>
              <a:custGeom>
                <a:avLst/>
                <a:gdLst>
                  <a:gd name="T0" fmla="*/ 50 w 60"/>
                  <a:gd name="T1" fmla="*/ 33 h 47"/>
                  <a:gd name="T2" fmla="*/ 31 w 60"/>
                  <a:gd name="T3" fmla="*/ 36 h 47"/>
                  <a:gd name="T4" fmla="*/ 16 w 60"/>
                  <a:gd name="T5" fmla="*/ 40 h 47"/>
                  <a:gd name="T6" fmla="*/ 3 w 60"/>
                  <a:gd name="T7" fmla="*/ 47 h 47"/>
                  <a:gd name="T8" fmla="*/ 1 w 60"/>
                  <a:gd name="T9" fmla="*/ 44 h 47"/>
                  <a:gd name="T10" fmla="*/ 10 w 60"/>
                  <a:gd name="T11" fmla="*/ 38 h 47"/>
                  <a:gd name="T12" fmla="*/ 32 w 60"/>
                  <a:gd name="T13" fmla="*/ 33 h 47"/>
                  <a:gd name="T14" fmla="*/ 46 w 60"/>
                  <a:gd name="T15" fmla="*/ 30 h 47"/>
                  <a:gd name="T16" fmla="*/ 55 w 60"/>
                  <a:gd name="T17" fmla="*/ 16 h 47"/>
                  <a:gd name="T18" fmla="*/ 42 w 60"/>
                  <a:gd name="T19" fmla="*/ 5 h 47"/>
                  <a:gd name="T20" fmla="*/ 34 w 60"/>
                  <a:gd name="T21" fmla="*/ 3 h 47"/>
                  <a:gd name="T22" fmla="*/ 31 w 60"/>
                  <a:gd name="T23" fmla="*/ 1 h 47"/>
                  <a:gd name="T24" fmla="*/ 33 w 60"/>
                  <a:gd name="T25" fmla="*/ 0 h 47"/>
                  <a:gd name="T26" fmla="*/ 46 w 60"/>
                  <a:gd name="T27" fmla="*/ 4 h 47"/>
                  <a:gd name="T28" fmla="*/ 53 w 60"/>
                  <a:gd name="T29" fmla="*/ 9 h 47"/>
                  <a:gd name="T30" fmla="*/ 55 w 60"/>
                  <a:gd name="T31" fmla="*/ 29 h 47"/>
                  <a:gd name="T32" fmla="*/ 50 w 60"/>
                  <a:gd name="T33" fmla="*/ 3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" h="47">
                    <a:moveTo>
                      <a:pt x="50" y="33"/>
                    </a:moveTo>
                    <a:cubicBezTo>
                      <a:pt x="44" y="32"/>
                      <a:pt x="37" y="33"/>
                      <a:pt x="31" y="36"/>
                    </a:cubicBezTo>
                    <a:cubicBezTo>
                      <a:pt x="27" y="38"/>
                      <a:pt x="21" y="39"/>
                      <a:pt x="16" y="40"/>
                    </a:cubicBezTo>
                    <a:cubicBezTo>
                      <a:pt x="11" y="41"/>
                      <a:pt x="7" y="43"/>
                      <a:pt x="3" y="47"/>
                    </a:cubicBezTo>
                    <a:cubicBezTo>
                      <a:pt x="1" y="47"/>
                      <a:pt x="0" y="46"/>
                      <a:pt x="1" y="44"/>
                    </a:cubicBezTo>
                    <a:cubicBezTo>
                      <a:pt x="3" y="41"/>
                      <a:pt x="6" y="39"/>
                      <a:pt x="10" y="38"/>
                    </a:cubicBezTo>
                    <a:cubicBezTo>
                      <a:pt x="18" y="38"/>
                      <a:pt x="25" y="36"/>
                      <a:pt x="32" y="33"/>
                    </a:cubicBezTo>
                    <a:cubicBezTo>
                      <a:pt x="37" y="31"/>
                      <a:pt x="41" y="30"/>
                      <a:pt x="46" y="30"/>
                    </a:cubicBezTo>
                    <a:cubicBezTo>
                      <a:pt x="54" y="29"/>
                      <a:pt x="57" y="24"/>
                      <a:pt x="55" y="16"/>
                    </a:cubicBezTo>
                    <a:cubicBezTo>
                      <a:pt x="52" y="10"/>
                      <a:pt x="48" y="8"/>
                      <a:pt x="42" y="5"/>
                    </a:cubicBezTo>
                    <a:cubicBezTo>
                      <a:pt x="40" y="4"/>
                      <a:pt x="37" y="4"/>
                      <a:pt x="34" y="3"/>
                    </a:cubicBezTo>
                    <a:cubicBezTo>
                      <a:pt x="33" y="3"/>
                      <a:pt x="31" y="3"/>
                      <a:pt x="31" y="1"/>
                    </a:cubicBezTo>
                    <a:cubicBezTo>
                      <a:pt x="31" y="0"/>
                      <a:pt x="32" y="0"/>
                      <a:pt x="33" y="0"/>
                    </a:cubicBezTo>
                    <a:cubicBezTo>
                      <a:pt x="37" y="1"/>
                      <a:pt x="42" y="2"/>
                      <a:pt x="46" y="4"/>
                    </a:cubicBezTo>
                    <a:cubicBezTo>
                      <a:pt x="48" y="6"/>
                      <a:pt x="51" y="7"/>
                      <a:pt x="53" y="9"/>
                    </a:cubicBezTo>
                    <a:cubicBezTo>
                      <a:pt x="59" y="14"/>
                      <a:pt x="60" y="24"/>
                      <a:pt x="55" y="29"/>
                    </a:cubicBezTo>
                    <a:cubicBezTo>
                      <a:pt x="54" y="31"/>
                      <a:pt x="52" y="32"/>
                      <a:pt x="50" y="33"/>
                    </a:cubicBezTo>
                    <a:close/>
                  </a:path>
                </a:pathLst>
              </a:custGeom>
              <a:solidFill>
                <a:srgbClr val="9624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0" name="Freeform 126">
                <a:extLst>
                  <a:ext uri="{FF2B5EF4-FFF2-40B4-BE49-F238E27FC236}">
                    <a16:creationId xmlns:a16="http://schemas.microsoft.com/office/drawing/2014/main" id="{9A575248-7359-BD2B-53CD-34BE65222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334"/>
                <a:ext cx="9" cy="14"/>
              </a:xfrm>
              <a:custGeom>
                <a:avLst/>
                <a:gdLst>
                  <a:gd name="T0" fmla="*/ 0 w 4"/>
                  <a:gd name="T1" fmla="*/ 6 h 6"/>
                  <a:gd name="T2" fmla="*/ 4 w 4"/>
                  <a:gd name="T3" fmla="*/ 0 h 6"/>
                  <a:gd name="T4" fmla="*/ 0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1" y="4"/>
                      <a:pt x="0" y="1"/>
                      <a:pt x="4" y="0"/>
                    </a:cubicBezTo>
                    <a:cubicBezTo>
                      <a:pt x="3" y="2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C06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1" name="Freeform 127">
                <a:extLst>
                  <a:ext uri="{FF2B5EF4-FFF2-40B4-BE49-F238E27FC236}">
                    <a16:creationId xmlns:a16="http://schemas.microsoft.com/office/drawing/2014/main" id="{CEE6919B-9F2D-D02D-C71E-66D76CD4F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1223"/>
                <a:ext cx="191" cy="154"/>
              </a:xfrm>
              <a:custGeom>
                <a:avLst/>
                <a:gdLst>
                  <a:gd name="T0" fmla="*/ 22 w 80"/>
                  <a:gd name="T1" fmla="*/ 3 h 64"/>
                  <a:gd name="T2" fmla="*/ 26 w 80"/>
                  <a:gd name="T3" fmla="*/ 4 h 64"/>
                  <a:gd name="T4" fmla="*/ 33 w 80"/>
                  <a:gd name="T5" fmla="*/ 5 h 64"/>
                  <a:gd name="T6" fmla="*/ 33 w 80"/>
                  <a:gd name="T7" fmla="*/ 3 h 64"/>
                  <a:gd name="T8" fmla="*/ 26 w 80"/>
                  <a:gd name="T9" fmla="*/ 2 h 64"/>
                  <a:gd name="T10" fmla="*/ 35 w 80"/>
                  <a:gd name="T11" fmla="*/ 3 h 64"/>
                  <a:gd name="T12" fmla="*/ 40 w 80"/>
                  <a:gd name="T13" fmla="*/ 5 h 64"/>
                  <a:gd name="T14" fmla="*/ 49 w 80"/>
                  <a:gd name="T15" fmla="*/ 12 h 64"/>
                  <a:gd name="T16" fmla="*/ 52 w 80"/>
                  <a:gd name="T17" fmla="*/ 14 h 64"/>
                  <a:gd name="T18" fmla="*/ 63 w 80"/>
                  <a:gd name="T19" fmla="*/ 20 h 64"/>
                  <a:gd name="T20" fmla="*/ 67 w 80"/>
                  <a:gd name="T21" fmla="*/ 24 h 64"/>
                  <a:gd name="T22" fmla="*/ 73 w 80"/>
                  <a:gd name="T23" fmla="*/ 26 h 64"/>
                  <a:gd name="T24" fmla="*/ 74 w 80"/>
                  <a:gd name="T25" fmla="*/ 28 h 64"/>
                  <a:gd name="T26" fmla="*/ 72 w 80"/>
                  <a:gd name="T27" fmla="*/ 28 h 64"/>
                  <a:gd name="T28" fmla="*/ 66 w 80"/>
                  <a:gd name="T29" fmla="*/ 27 h 64"/>
                  <a:gd name="T30" fmla="*/ 63 w 80"/>
                  <a:gd name="T31" fmla="*/ 29 h 64"/>
                  <a:gd name="T32" fmla="*/ 65 w 80"/>
                  <a:gd name="T33" fmla="*/ 32 h 64"/>
                  <a:gd name="T34" fmla="*/ 75 w 80"/>
                  <a:gd name="T35" fmla="*/ 29 h 64"/>
                  <a:gd name="T36" fmla="*/ 77 w 80"/>
                  <a:gd name="T37" fmla="*/ 31 h 64"/>
                  <a:gd name="T38" fmla="*/ 77 w 80"/>
                  <a:gd name="T39" fmla="*/ 34 h 64"/>
                  <a:gd name="T40" fmla="*/ 73 w 80"/>
                  <a:gd name="T41" fmla="*/ 45 h 64"/>
                  <a:gd name="T42" fmla="*/ 68 w 80"/>
                  <a:gd name="T43" fmla="*/ 48 h 64"/>
                  <a:gd name="T44" fmla="*/ 65 w 80"/>
                  <a:gd name="T45" fmla="*/ 52 h 64"/>
                  <a:gd name="T46" fmla="*/ 57 w 80"/>
                  <a:gd name="T47" fmla="*/ 59 h 64"/>
                  <a:gd name="T48" fmla="*/ 50 w 80"/>
                  <a:gd name="T49" fmla="*/ 59 h 64"/>
                  <a:gd name="T50" fmla="*/ 33 w 80"/>
                  <a:gd name="T51" fmla="*/ 63 h 64"/>
                  <a:gd name="T52" fmla="*/ 26 w 80"/>
                  <a:gd name="T53" fmla="*/ 60 h 64"/>
                  <a:gd name="T54" fmla="*/ 24 w 80"/>
                  <a:gd name="T55" fmla="*/ 58 h 64"/>
                  <a:gd name="T56" fmla="*/ 22 w 80"/>
                  <a:gd name="T57" fmla="*/ 52 h 64"/>
                  <a:gd name="T58" fmla="*/ 16 w 80"/>
                  <a:gd name="T59" fmla="*/ 49 h 64"/>
                  <a:gd name="T60" fmla="*/ 6 w 80"/>
                  <a:gd name="T61" fmla="*/ 40 h 64"/>
                  <a:gd name="T62" fmla="*/ 3 w 80"/>
                  <a:gd name="T63" fmla="*/ 37 h 64"/>
                  <a:gd name="T64" fmla="*/ 0 w 80"/>
                  <a:gd name="T65" fmla="*/ 33 h 64"/>
                  <a:gd name="T66" fmla="*/ 3 w 80"/>
                  <a:gd name="T67" fmla="*/ 30 h 64"/>
                  <a:gd name="T68" fmla="*/ 8 w 80"/>
                  <a:gd name="T69" fmla="*/ 32 h 64"/>
                  <a:gd name="T70" fmla="*/ 15 w 80"/>
                  <a:gd name="T71" fmla="*/ 34 h 64"/>
                  <a:gd name="T72" fmla="*/ 19 w 80"/>
                  <a:gd name="T73" fmla="*/ 27 h 64"/>
                  <a:gd name="T74" fmla="*/ 17 w 80"/>
                  <a:gd name="T75" fmla="*/ 26 h 64"/>
                  <a:gd name="T76" fmla="*/ 14 w 80"/>
                  <a:gd name="T77" fmla="*/ 25 h 64"/>
                  <a:gd name="T78" fmla="*/ 11 w 80"/>
                  <a:gd name="T79" fmla="*/ 15 h 64"/>
                  <a:gd name="T80" fmla="*/ 17 w 80"/>
                  <a:gd name="T81" fmla="*/ 11 h 64"/>
                  <a:gd name="T82" fmla="*/ 22 w 80"/>
                  <a:gd name="T83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0" h="64">
                    <a:moveTo>
                      <a:pt x="22" y="3"/>
                    </a:moveTo>
                    <a:cubicBezTo>
                      <a:pt x="23" y="2"/>
                      <a:pt x="25" y="2"/>
                      <a:pt x="26" y="4"/>
                    </a:cubicBezTo>
                    <a:cubicBezTo>
                      <a:pt x="28" y="7"/>
                      <a:pt x="31" y="5"/>
                      <a:pt x="33" y="5"/>
                    </a:cubicBezTo>
                    <a:cubicBezTo>
                      <a:pt x="34" y="5"/>
                      <a:pt x="33" y="4"/>
                      <a:pt x="33" y="3"/>
                    </a:cubicBezTo>
                    <a:cubicBezTo>
                      <a:pt x="31" y="1"/>
                      <a:pt x="29" y="2"/>
                      <a:pt x="26" y="2"/>
                    </a:cubicBezTo>
                    <a:cubicBezTo>
                      <a:pt x="29" y="0"/>
                      <a:pt x="33" y="0"/>
                      <a:pt x="35" y="3"/>
                    </a:cubicBezTo>
                    <a:cubicBezTo>
                      <a:pt x="37" y="5"/>
                      <a:pt x="38" y="5"/>
                      <a:pt x="40" y="5"/>
                    </a:cubicBezTo>
                    <a:cubicBezTo>
                      <a:pt x="45" y="5"/>
                      <a:pt x="48" y="7"/>
                      <a:pt x="49" y="12"/>
                    </a:cubicBezTo>
                    <a:cubicBezTo>
                      <a:pt x="49" y="14"/>
                      <a:pt x="51" y="14"/>
                      <a:pt x="52" y="14"/>
                    </a:cubicBezTo>
                    <a:cubicBezTo>
                      <a:pt x="57" y="13"/>
                      <a:pt x="62" y="16"/>
                      <a:pt x="63" y="20"/>
                    </a:cubicBezTo>
                    <a:cubicBezTo>
                      <a:pt x="63" y="23"/>
                      <a:pt x="64" y="24"/>
                      <a:pt x="67" y="24"/>
                    </a:cubicBezTo>
                    <a:cubicBezTo>
                      <a:pt x="69" y="24"/>
                      <a:pt x="71" y="24"/>
                      <a:pt x="73" y="26"/>
                    </a:cubicBezTo>
                    <a:cubicBezTo>
                      <a:pt x="74" y="26"/>
                      <a:pt x="75" y="27"/>
                      <a:pt x="74" y="28"/>
                    </a:cubicBezTo>
                    <a:cubicBezTo>
                      <a:pt x="74" y="28"/>
                      <a:pt x="73" y="28"/>
                      <a:pt x="72" y="28"/>
                    </a:cubicBezTo>
                    <a:cubicBezTo>
                      <a:pt x="70" y="28"/>
                      <a:pt x="68" y="27"/>
                      <a:pt x="66" y="27"/>
                    </a:cubicBezTo>
                    <a:cubicBezTo>
                      <a:pt x="65" y="28"/>
                      <a:pt x="64" y="28"/>
                      <a:pt x="63" y="29"/>
                    </a:cubicBezTo>
                    <a:cubicBezTo>
                      <a:pt x="63" y="30"/>
                      <a:pt x="64" y="31"/>
                      <a:pt x="65" y="32"/>
                    </a:cubicBezTo>
                    <a:cubicBezTo>
                      <a:pt x="68" y="35"/>
                      <a:pt x="72" y="34"/>
                      <a:pt x="75" y="29"/>
                    </a:cubicBezTo>
                    <a:cubicBezTo>
                      <a:pt x="76" y="29"/>
                      <a:pt x="76" y="30"/>
                      <a:pt x="77" y="31"/>
                    </a:cubicBezTo>
                    <a:cubicBezTo>
                      <a:pt x="77" y="32"/>
                      <a:pt x="77" y="33"/>
                      <a:pt x="77" y="34"/>
                    </a:cubicBezTo>
                    <a:cubicBezTo>
                      <a:pt x="80" y="41"/>
                      <a:pt x="79" y="43"/>
                      <a:pt x="73" y="45"/>
                    </a:cubicBezTo>
                    <a:cubicBezTo>
                      <a:pt x="71" y="46"/>
                      <a:pt x="70" y="47"/>
                      <a:pt x="68" y="48"/>
                    </a:cubicBezTo>
                    <a:cubicBezTo>
                      <a:pt x="66" y="49"/>
                      <a:pt x="66" y="50"/>
                      <a:pt x="65" y="52"/>
                    </a:cubicBezTo>
                    <a:cubicBezTo>
                      <a:pt x="65" y="57"/>
                      <a:pt x="62" y="59"/>
                      <a:pt x="57" y="59"/>
                    </a:cubicBezTo>
                    <a:cubicBezTo>
                      <a:pt x="55" y="59"/>
                      <a:pt x="52" y="58"/>
                      <a:pt x="50" y="59"/>
                    </a:cubicBezTo>
                    <a:cubicBezTo>
                      <a:pt x="45" y="62"/>
                      <a:pt x="39" y="64"/>
                      <a:pt x="33" y="63"/>
                    </a:cubicBezTo>
                    <a:cubicBezTo>
                      <a:pt x="30" y="63"/>
                      <a:pt x="28" y="62"/>
                      <a:pt x="26" y="60"/>
                    </a:cubicBezTo>
                    <a:cubicBezTo>
                      <a:pt x="25" y="60"/>
                      <a:pt x="24" y="59"/>
                      <a:pt x="24" y="58"/>
                    </a:cubicBezTo>
                    <a:cubicBezTo>
                      <a:pt x="26" y="55"/>
                      <a:pt x="23" y="54"/>
                      <a:pt x="22" y="52"/>
                    </a:cubicBezTo>
                    <a:cubicBezTo>
                      <a:pt x="21" y="49"/>
                      <a:pt x="19" y="49"/>
                      <a:pt x="16" y="49"/>
                    </a:cubicBezTo>
                    <a:cubicBezTo>
                      <a:pt x="10" y="49"/>
                      <a:pt x="7" y="46"/>
                      <a:pt x="6" y="40"/>
                    </a:cubicBezTo>
                    <a:cubicBezTo>
                      <a:pt x="6" y="38"/>
                      <a:pt x="4" y="38"/>
                      <a:pt x="3" y="37"/>
                    </a:cubicBezTo>
                    <a:cubicBezTo>
                      <a:pt x="1" y="36"/>
                      <a:pt x="0" y="35"/>
                      <a:pt x="0" y="33"/>
                    </a:cubicBezTo>
                    <a:cubicBezTo>
                      <a:pt x="0" y="31"/>
                      <a:pt x="2" y="30"/>
                      <a:pt x="3" y="30"/>
                    </a:cubicBezTo>
                    <a:cubicBezTo>
                      <a:pt x="5" y="29"/>
                      <a:pt x="7" y="30"/>
                      <a:pt x="8" y="32"/>
                    </a:cubicBezTo>
                    <a:cubicBezTo>
                      <a:pt x="10" y="34"/>
                      <a:pt x="12" y="34"/>
                      <a:pt x="15" y="34"/>
                    </a:cubicBezTo>
                    <a:cubicBezTo>
                      <a:pt x="18" y="33"/>
                      <a:pt x="18" y="30"/>
                      <a:pt x="19" y="27"/>
                    </a:cubicBezTo>
                    <a:cubicBezTo>
                      <a:pt x="19" y="26"/>
                      <a:pt x="18" y="26"/>
                      <a:pt x="17" y="26"/>
                    </a:cubicBezTo>
                    <a:cubicBezTo>
                      <a:pt x="16" y="26"/>
                      <a:pt x="15" y="25"/>
                      <a:pt x="14" y="25"/>
                    </a:cubicBezTo>
                    <a:cubicBezTo>
                      <a:pt x="8" y="22"/>
                      <a:pt x="7" y="20"/>
                      <a:pt x="11" y="15"/>
                    </a:cubicBezTo>
                    <a:cubicBezTo>
                      <a:pt x="12" y="12"/>
                      <a:pt x="14" y="12"/>
                      <a:pt x="17" y="11"/>
                    </a:cubicBezTo>
                    <a:cubicBezTo>
                      <a:pt x="16" y="6"/>
                      <a:pt x="16" y="5"/>
                      <a:pt x="22" y="3"/>
                    </a:cubicBezTo>
                    <a:close/>
                  </a:path>
                </a:pathLst>
              </a:custGeom>
              <a:solidFill>
                <a:srgbClr val="DB7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2" name="Freeform 128">
                <a:extLst>
                  <a:ext uri="{FF2B5EF4-FFF2-40B4-BE49-F238E27FC236}">
                    <a16:creationId xmlns:a16="http://schemas.microsoft.com/office/drawing/2014/main" id="{4E41B780-21DE-9A02-DD91-46A853B87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4" y="1365"/>
                <a:ext cx="122" cy="122"/>
              </a:xfrm>
              <a:custGeom>
                <a:avLst/>
                <a:gdLst>
                  <a:gd name="T0" fmla="*/ 50 w 51"/>
                  <a:gd name="T1" fmla="*/ 13 h 51"/>
                  <a:gd name="T2" fmla="*/ 50 w 51"/>
                  <a:gd name="T3" fmla="*/ 19 h 51"/>
                  <a:gd name="T4" fmla="*/ 45 w 51"/>
                  <a:gd name="T5" fmla="*/ 29 h 51"/>
                  <a:gd name="T6" fmla="*/ 44 w 51"/>
                  <a:gd name="T7" fmla="*/ 32 h 51"/>
                  <a:gd name="T8" fmla="*/ 32 w 51"/>
                  <a:gd name="T9" fmla="*/ 46 h 51"/>
                  <a:gd name="T10" fmla="*/ 27 w 51"/>
                  <a:gd name="T11" fmla="*/ 48 h 51"/>
                  <a:gd name="T12" fmla="*/ 20 w 51"/>
                  <a:gd name="T13" fmla="*/ 49 h 51"/>
                  <a:gd name="T14" fmla="*/ 7 w 51"/>
                  <a:gd name="T15" fmla="*/ 47 h 51"/>
                  <a:gd name="T16" fmla="*/ 3 w 51"/>
                  <a:gd name="T17" fmla="*/ 37 h 51"/>
                  <a:gd name="T18" fmla="*/ 2 w 51"/>
                  <a:gd name="T19" fmla="*/ 35 h 51"/>
                  <a:gd name="T20" fmla="*/ 0 w 51"/>
                  <a:gd name="T21" fmla="*/ 27 h 51"/>
                  <a:gd name="T22" fmla="*/ 4 w 51"/>
                  <a:gd name="T23" fmla="*/ 22 h 51"/>
                  <a:gd name="T24" fmla="*/ 7 w 51"/>
                  <a:gd name="T25" fmla="*/ 19 h 51"/>
                  <a:gd name="T26" fmla="*/ 7 w 51"/>
                  <a:gd name="T27" fmla="*/ 13 h 51"/>
                  <a:gd name="T28" fmla="*/ 10 w 51"/>
                  <a:gd name="T29" fmla="*/ 9 h 51"/>
                  <a:gd name="T30" fmla="*/ 18 w 51"/>
                  <a:gd name="T31" fmla="*/ 3 h 51"/>
                  <a:gd name="T32" fmla="*/ 25 w 51"/>
                  <a:gd name="T33" fmla="*/ 3 h 51"/>
                  <a:gd name="T34" fmla="*/ 32 w 51"/>
                  <a:gd name="T35" fmla="*/ 3 h 51"/>
                  <a:gd name="T36" fmla="*/ 46 w 51"/>
                  <a:gd name="T37" fmla="*/ 3 h 51"/>
                  <a:gd name="T38" fmla="*/ 47 w 51"/>
                  <a:gd name="T39" fmla="*/ 6 h 51"/>
                  <a:gd name="T40" fmla="*/ 50 w 51"/>
                  <a:gd name="T41" fmla="*/ 1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51">
                    <a:moveTo>
                      <a:pt x="50" y="13"/>
                    </a:moveTo>
                    <a:cubicBezTo>
                      <a:pt x="49" y="15"/>
                      <a:pt x="51" y="17"/>
                      <a:pt x="50" y="19"/>
                    </a:cubicBezTo>
                    <a:cubicBezTo>
                      <a:pt x="49" y="23"/>
                      <a:pt x="49" y="27"/>
                      <a:pt x="45" y="29"/>
                    </a:cubicBezTo>
                    <a:cubicBezTo>
                      <a:pt x="44" y="30"/>
                      <a:pt x="44" y="31"/>
                      <a:pt x="44" y="32"/>
                    </a:cubicBezTo>
                    <a:cubicBezTo>
                      <a:pt x="46" y="39"/>
                      <a:pt x="39" y="46"/>
                      <a:pt x="32" y="46"/>
                    </a:cubicBezTo>
                    <a:cubicBezTo>
                      <a:pt x="30" y="46"/>
                      <a:pt x="29" y="46"/>
                      <a:pt x="27" y="48"/>
                    </a:cubicBezTo>
                    <a:cubicBezTo>
                      <a:pt x="25" y="50"/>
                      <a:pt x="22" y="51"/>
                      <a:pt x="20" y="49"/>
                    </a:cubicBezTo>
                    <a:cubicBezTo>
                      <a:pt x="15" y="46"/>
                      <a:pt x="11" y="48"/>
                      <a:pt x="7" y="47"/>
                    </a:cubicBezTo>
                    <a:cubicBezTo>
                      <a:pt x="3" y="45"/>
                      <a:pt x="0" y="42"/>
                      <a:pt x="3" y="37"/>
                    </a:cubicBezTo>
                    <a:cubicBezTo>
                      <a:pt x="4" y="36"/>
                      <a:pt x="3" y="35"/>
                      <a:pt x="2" y="35"/>
                    </a:cubicBezTo>
                    <a:cubicBezTo>
                      <a:pt x="0" y="32"/>
                      <a:pt x="0" y="30"/>
                      <a:pt x="0" y="27"/>
                    </a:cubicBezTo>
                    <a:cubicBezTo>
                      <a:pt x="0" y="24"/>
                      <a:pt x="1" y="22"/>
                      <a:pt x="4" y="22"/>
                    </a:cubicBezTo>
                    <a:cubicBezTo>
                      <a:pt x="6" y="22"/>
                      <a:pt x="7" y="21"/>
                      <a:pt x="7" y="19"/>
                    </a:cubicBezTo>
                    <a:cubicBezTo>
                      <a:pt x="7" y="17"/>
                      <a:pt x="6" y="15"/>
                      <a:pt x="7" y="13"/>
                    </a:cubicBezTo>
                    <a:cubicBezTo>
                      <a:pt x="8" y="11"/>
                      <a:pt x="9" y="9"/>
                      <a:pt x="10" y="9"/>
                    </a:cubicBezTo>
                    <a:cubicBezTo>
                      <a:pt x="14" y="8"/>
                      <a:pt x="15" y="5"/>
                      <a:pt x="18" y="3"/>
                    </a:cubicBezTo>
                    <a:cubicBezTo>
                      <a:pt x="20" y="1"/>
                      <a:pt x="23" y="1"/>
                      <a:pt x="25" y="3"/>
                    </a:cubicBezTo>
                    <a:cubicBezTo>
                      <a:pt x="27" y="4"/>
                      <a:pt x="30" y="5"/>
                      <a:pt x="32" y="3"/>
                    </a:cubicBezTo>
                    <a:cubicBezTo>
                      <a:pt x="36" y="0"/>
                      <a:pt x="41" y="1"/>
                      <a:pt x="46" y="3"/>
                    </a:cubicBezTo>
                    <a:cubicBezTo>
                      <a:pt x="47" y="4"/>
                      <a:pt x="47" y="5"/>
                      <a:pt x="47" y="6"/>
                    </a:cubicBezTo>
                    <a:cubicBezTo>
                      <a:pt x="47" y="9"/>
                      <a:pt x="49" y="11"/>
                      <a:pt x="50" y="13"/>
                    </a:cubicBezTo>
                    <a:close/>
                  </a:path>
                </a:pathLst>
              </a:custGeom>
              <a:solidFill>
                <a:srgbClr val="DD8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3" name="Freeform 129">
                <a:extLst>
                  <a:ext uri="{FF2B5EF4-FFF2-40B4-BE49-F238E27FC236}">
                    <a16:creationId xmlns:a16="http://schemas.microsoft.com/office/drawing/2014/main" id="{1312F29F-2730-A503-CD4E-7F4D52C7F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1298"/>
                <a:ext cx="161" cy="81"/>
              </a:xfrm>
              <a:custGeom>
                <a:avLst/>
                <a:gdLst>
                  <a:gd name="T0" fmla="*/ 28 w 67"/>
                  <a:gd name="T1" fmla="*/ 32 h 34"/>
                  <a:gd name="T2" fmla="*/ 23 w 67"/>
                  <a:gd name="T3" fmla="*/ 30 h 34"/>
                  <a:gd name="T4" fmla="*/ 15 w 67"/>
                  <a:gd name="T5" fmla="*/ 32 h 34"/>
                  <a:gd name="T6" fmla="*/ 8 w 67"/>
                  <a:gd name="T7" fmla="*/ 33 h 34"/>
                  <a:gd name="T8" fmla="*/ 0 w 67"/>
                  <a:gd name="T9" fmla="*/ 31 h 34"/>
                  <a:gd name="T10" fmla="*/ 0 w 67"/>
                  <a:gd name="T11" fmla="*/ 28 h 34"/>
                  <a:gd name="T12" fmla="*/ 7 w 67"/>
                  <a:gd name="T13" fmla="*/ 27 h 34"/>
                  <a:gd name="T14" fmla="*/ 14 w 67"/>
                  <a:gd name="T15" fmla="*/ 19 h 34"/>
                  <a:gd name="T16" fmla="*/ 16 w 67"/>
                  <a:gd name="T17" fmla="*/ 17 h 34"/>
                  <a:gd name="T18" fmla="*/ 24 w 67"/>
                  <a:gd name="T19" fmla="*/ 13 h 34"/>
                  <a:gd name="T20" fmla="*/ 26 w 67"/>
                  <a:gd name="T21" fmla="*/ 5 h 34"/>
                  <a:gd name="T22" fmla="*/ 27 w 67"/>
                  <a:gd name="T23" fmla="*/ 3 h 34"/>
                  <a:gd name="T24" fmla="*/ 30 w 67"/>
                  <a:gd name="T25" fmla="*/ 1 h 34"/>
                  <a:gd name="T26" fmla="*/ 63 w 67"/>
                  <a:gd name="T27" fmla="*/ 3 h 34"/>
                  <a:gd name="T28" fmla="*/ 65 w 67"/>
                  <a:gd name="T29" fmla="*/ 3 h 34"/>
                  <a:gd name="T30" fmla="*/ 67 w 67"/>
                  <a:gd name="T31" fmla="*/ 5 h 34"/>
                  <a:gd name="T32" fmla="*/ 65 w 67"/>
                  <a:gd name="T33" fmla="*/ 8 h 34"/>
                  <a:gd name="T34" fmla="*/ 55 w 67"/>
                  <a:gd name="T35" fmla="*/ 15 h 34"/>
                  <a:gd name="T36" fmla="*/ 35 w 67"/>
                  <a:gd name="T37" fmla="*/ 30 h 34"/>
                  <a:gd name="T38" fmla="*/ 28 w 67"/>
                  <a:gd name="T3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7" h="34">
                    <a:moveTo>
                      <a:pt x="28" y="32"/>
                    </a:moveTo>
                    <a:cubicBezTo>
                      <a:pt x="26" y="32"/>
                      <a:pt x="25" y="31"/>
                      <a:pt x="23" y="30"/>
                    </a:cubicBezTo>
                    <a:cubicBezTo>
                      <a:pt x="20" y="30"/>
                      <a:pt x="17" y="29"/>
                      <a:pt x="15" y="32"/>
                    </a:cubicBezTo>
                    <a:cubicBezTo>
                      <a:pt x="13" y="34"/>
                      <a:pt x="9" y="34"/>
                      <a:pt x="8" y="33"/>
                    </a:cubicBezTo>
                    <a:cubicBezTo>
                      <a:pt x="5" y="30"/>
                      <a:pt x="3" y="31"/>
                      <a:pt x="0" y="31"/>
                    </a:cubicBezTo>
                    <a:cubicBezTo>
                      <a:pt x="0" y="30"/>
                      <a:pt x="3" y="29"/>
                      <a:pt x="0" y="28"/>
                    </a:cubicBezTo>
                    <a:cubicBezTo>
                      <a:pt x="2" y="26"/>
                      <a:pt x="4" y="27"/>
                      <a:pt x="7" y="27"/>
                    </a:cubicBezTo>
                    <a:cubicBezTo>
                      <a:pt x="13" y="27"/>
                      <a:pt x="14" y="25"/>
                      <a:pt x="14" y="19"/>
                    </a:cubicBezTo>
                    <a:cubicBezTo>
                      <a:pt x="14" y="18"/>
                      <a:pt x="15" y="17"/>
                      <a:pt x="16" y="17"/>
                    </a:cubicBezTo>
                    <a:cubicBezTo>
                      <a:pt x="19" y="16"/>
                      <a:pt x="21" y="14"/>
                      <a:pt x="24" y="13"/>
                    </a:cubicBezTo>
                    <a:cubicBezTo>
                      <a:pt x="28" y="12"/>
                      <a:pt x="29" y="9"/>
                      <a:pt x="26" y="5"/>
                    </a:cubicBezTo>
                    <a:cubicBezTo>
                      <a:pt x="26" y="5"/>
                      <a:pt x="27" y="4"/>
                      <a:pt x="27" y="3"/>
                    </a:cubicBezTo>
                    <a:cubicBezTo>
                      <a:pt x="27" y="2"/>
                      <a:pt x="29" y="1"/>
                      <a:pt x="30" y="1"/>
                    </a:cubicBezTo>
                    <a:cubicBezTo>
                      <a:pt x="41" y="1"/>
                      <a:pt x="52" y="0"/>
                      <a:pt x="63" y="3"/>
                    </a:cubicBezTo>
                    <a:cubicBezTo>
                      <a:pt x="64" y="3"/>
                      <a:pt x="64" y="3"/>
                      <a:pt x="65" y="3"/>
                    </a:cubicBezTo>
                    <a:cubicBezTo>
                      <a:pt x="66" y="4"/>
                      <a:pt x="67" y="4"/>
                      <a:pt x="67" y="5"/>
                    </a:cubicBezTo>
                    <a:cubicBezTo>
                      <a:pt x="67" y="6"/>
                      <a:pt x="66" y="7"/>
                      <a:pt x="65" y="8"/>
                    </a:cubicBezTo>
                    <a:cubicBezTo>
                      <a:pt x="61" y="10"/>
                      <a:pt x="58" y="12"/>
                      <a:pt x="55" y="15"/>
                    </a:cubicBezTo>
                    <a:cubicBezTo>
                      <a:pt x="48" y="20"/>
                      <a:pt x="42" y="25"/>
                      <a:pt x="35" y="30"/>
                    </a:cubicBezTo>
                    <a:cubicBezTo>
                      <a:pt x="33" y="31"/>
                      <a:pt x="31" y="32"/>
                      <a:pt x="28" y="32"/>
                    </a:cubicBezTo>
                    <a:close/>
                  </a:path>
                </a:pathLst>
              </a:custGeom>
              <a:solidFill>
                <a:srgbClr val="F4A1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4" name="Freeform 130">
                <a:extLst>
                  <a:ext uri="{FF2B5EF4-FFF2-40B4-BE49-F238E27FC236}">
                    <a16:creationId xmlns:a16="http://schemas.microsoft.com/office/drawing/2014/main" id="{26C4829F-9F7A-465F-CE0E-6E9EC4023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1226"/>
                <a:ext cx="26" cy="33"/>
              </a:xfrm>
              <a:custGeom>
                <a:avLst/>
                <a:gdLst>
                  <a:gd name="T0" fmla="*/ 11 w 11"/>
                  <a:gd name="T1" fmla="*/ 2 h 14"/>
                  <a:gd name="T2" fmla="*/ 10 w 11"/>
                  <a:gd name="T3" fmla="*/ 4 h 14"/>
                  <a:gd name="T4" fmla="*/ 7 w 11"/>
                  <a:gd name="T5" fmla="*/ 11 h 14"/>
                  <a:gd name="T6" fmla="*/ 0 w 11"/>
                  <a:gd name="T7" fmla="*/ 14 h 14"/>
                  <a:gd name="T8" fmla="*/ 2 w 11"/>
                  <a:gd name="T9" fmla="*/ 10 h 14"/>
                  <a:gd name="T10" fmla="*/ 3 w 11"/>
                  <a:gd name="T11" fmla="*/ 6 h 14"/>
                  <a:gd name="T12" fmla="*/ 3 w 11"/>
                  <a:gd name="T13" fmla="*/ 2 h 14"/>
                  <a:gd name="T14" fmla="*/ 6 w 11"/>
                  <a:gd name="T15" fmla="*/ 2 h 14"/>
                  <a:gd name="T16" fmla="*/ 11 w 11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4">
                    <a:moveTo>
                      <a:pt x="11" y="2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5" y="5"/>
                      <a:pt x="5" y="7"/>
                      <a:pt x="7" y="11"/>
                    </a:cubicBezTo>
                    <a:cubicBezTo>
                      <a:pt x="4" y="11"/>
                      <a:pt x="2" y="12"/>
                      <a:pt x="0" y="14"/>
                    </a:cubicBezTo>
                    <a:cubicBezTo>
                      <a:pt x="0" y="12"/>
                      <a:pt x="0" y="11"/>
                      <a:pt x="2" y="10"/>
                    </a:cubicBezTo>
                    <a:cubicBezTo>
                      <a:pt x="4" y="10"/>
                      <a:pt x="6" y="8"/>
                      <a:pt x="3" y="6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8" y="3"/>
                      <a:pt x="9" y="1"/>
                      <a:pt x="11" y="2"/>
                    </a:cubicBezTo>
                    <a:close/>
                  </a:path>
                </a:pathLst>
              </a:custGeom>
              <a:solidFill>
                <a:srgbClr val="F7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5" name="Freeform 131">
                <a:extLst>
                  <a:ext uri="{FF2B5EF4-FFF2-40B4-BE49-F238E27FC236}">
                    <a16:creationId xmlns:a16="http://schemas.microsoft.com/office/drawing/2014/main" id="{546EF0C0-B65E-19A9-46DC-77651D39D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1070"/>
                <a:ext cx="117" cy="113"/>
              </a:xfrm>
              <a:custGeom>
                <a:avLst/>
                <a:gdLst>
                  <a:gd name="T0" fmla="*/ 3 w 49"/>
                  <a:gd name="T1" fmla="*/ 2 h 47"/>
                  <a:gd name="T2" fmla="*/ 3 w 49"/>
                  <a:gd name="T3" fmla="*/ 4 h 47"/>
                  <a:gd name="T4" fmla="*/ 4 w 49"/>
                  <a:gd name="T5" fmla="*/ 7 h 47"/>
                  <a:gd name="T6" fmla="*/ 8 w 49"/>
                  <a:gd name="T7" fmla="*/ 7 h 47"/>
                  <a:gd name="T8" fmla="*/ 7 w 49"/>
                  <a:gd name="T9" fmla="*/ 3 h 47"/>
                  <a:gd name="T10" fmla="*/ 5 w 49"/>
                  <a:gd name="T11" fmla="*/ 1 h 47"/>
                  <a:gd name="T12" fmla="*/ 18 w 49"/>
                  <a:gd name="T13" fmla="*/ 0 h 47"/>
                  <a:gd name="T14" fmla="*/ 27 w 49"/>
                  <a:gd name="T15" fmla="*/ 5 h 47"/>
                  <a:gd name="T16" fmla="*/ 31 w 49"/>
                  <a:gd name="T17" fmla="*/ 7 h 47"/>
                  <a:gd name="T18" fmla="*/ 44 w 49"/>
                  <a:gd name="T19" fmla="*/ 20 h 47"/>
                  <a:gd name="T20" fmla="*/ 46 w 49"/>
                  <a:gd name="T21" fmla="*/ 25 h 47"/>
                  <a:gd name="T22" fmla="*/ 46 w 49"/>
                  <a:gd name="T23" fmla="*/ 34 h 47"/>
                  <a:gd name="T24" fmla="*/ 45 w 49"/>
                  <a:gd name="T25" fmla="*/ 38 h 47"/>
                  <a:gd name="T26" fmla="*/ 45 w 49"/>
                  <a:gd name="T27" fmla="*/ 44 h 47"/>
                  <a:gd name="T28" fmla="*/ 37 w 49"/>
                  <a:gd name="T29" fmla="*/ 46 h 47"/>
                  <a:gd name="T30" fmla="*/ 31 w 49"/>
                  <a:gd name="T31" fmla="*/ 46 h 47"/>
                  <a:gd name="T32" fmla="*/ 22 w 49"/>
                  <a:gd name="T33" fmla="*/ 44 h 47"/>
                  <a:gd name="T34" fmla="*/ 12 w 49"/>
                  <a:gd name="T35" fmla="*/ 37 h 47"/>
                  <a:gd name="T36" fmla="*/ 6 w 49"/>
                  <a:gd name="T37" fmla="*/ 29 h 47"/>
                  <a:gd name="T38" fmla="*/ 4 w 49"/>
                  <a:gd name="T39" fmla="*/ 27 h 47"/>
                  <a:gd name="T40" fmla="*/ 2 w 49"/>
                  <a:gd name="T41" fmla="*/ 19 h 47"/>
                  <a:gd name="T42" fmla="*/ 1 w 49"/>
                  <a:gd name="T43" fmla="*/ 10 h 47"/>
                  <a:gd name="T44" fmla="*/ 3 w 49"/>
                  <a:gd name="T45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9" h="47">
                    <a:moveTo>
                      <a:pt x="3" y="2"/>
                    </a:moveTo>
                    <a:cubicBezTo>
                      <a:pt x="3" y="3"/>
                      <a:pt x="3" y="3"/>
                      <a:pt x="3" y="4"/>
                    </a:cubicBezTo>
                    <a:cubicBezTo>
                      <a:pt x="3" y="5"/>
                      <a:pt x="1" y="7"/>
                      <a:pt x="4" y="7"/>
                    </a:cubicBezTo>
                    <a:cubicBezTo>
                      <a:pt x="5" y="8"/>
                      <a:pt x="7" y="9"/>
                      <a:pt x="8" y="7"/>
                    </a:cubicBezTo>
                    <a:cubicBezTo>
                      <a:pt x="8" y="5"/>
                      <a:pt x="9" y="4"/>
                      <a:pt x="7" y="3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9" y="1"/>
                      <a:pt x="14" y="0"/>
                      <a:pt x="18" y="0"/>
                    </a:cubicBezTo>
                    <a:cubicBezTo>
                      <a:pt x="22" y="0"/>
                      <a:pt x="24" y="3"/>
                      <a:pt x="27" y="5"/>
                    </a:cubicBezTo>
                    <a:cubicBezTo>
                      <a:pt x="28" y="6"/>
                      <a:pt x="29" y="7"/>
                      <a:pt x="31" y="7"/>
                    </a:cubicBezTo>
                    <a:cubicBezTo>
                      <a:pt x="37" y="7"/>
                      <a:pt x="44" y="14"/>
                      <a:pt x="44" y="20"/>
                    </a:cubicBezTo>
                    <a:cubicBezTo>
                      <a:pt x="44" y="22"/>
                      <a:pt x="44" y="23"/>
                      <a:pt x="46" y="25"/>
                    </a:cubicBezTo>
                    <a:cubicBezTo>
                      <a:pt x="48" y="28"/>
                      <a:pt x="49" y="31"/>
                      <a:pt x="46" y="34"/>
                    </a:cubicBezTo>
                    <a:cubicBezTo>
                      <a:pt x="45" y="35"/>
                      <a:pt x="45" y="37"/>
                      <a:pt x="45" y="38"/>
                    </a:cubicBezTo>
                    <a:cubicBezTo>
                      <a:pt x="46" y="40"/>
                      <a:pt x="45" y="42"/>
                      <a:pt x="45" y="44"/>
                    </a:cubicBezTo>
                    <a:cubicBezTo>
                      <a:pt x="43" y="47"/>
                      <a:pt x="40" y="47"/>
                      <a:pt x="37" y="46"/>
                    </a:cubicBezTo>
                    <a:cubicBezTo>
                      <a:pt x="35" y="45"/>
                      <a:pt x="33" y="45"/>
                      <a:pt x="31" y="46"/>
                    </a:cubicBezTo>
                    <a:cubicBezTo>
                      <a:pt x="28" y="47"/>
                      <a:pt x="25" y="46"/>
                      <a:pt x="22" y="44"/>
                    </a:cubicBezTo>
                    <a:cubicBezTo>
                      <a:pt x="21" y="39"/>
                      <a:pt x="17" y="38"/>
                      <a:pt x="12" y="37"/>
                    </a:cubicBezTo>
                    <a:cubicBezTo>
                      <a:pt x="9" y="36"/>
                      <a:pt x="6" y="34"/>
                      <a:pt x="6" y="29"/>
                    </a:cubicBezTo>
                    <a:cubicBezTo>
                      <a:pt x="6" y="28"/>
                      <a:pt x="5" y="28"/>
                      <a:pt x="4" y="27"/>
                    </a:cubicBezTo>
                    <a:cubicBezTo>
                      <a:pt x="1" y="26"/>
                      <a:pt x="0" y="23"/>
                      <a:pt x="2" y="19"/>
                    </a:cubicBezTo>
                    <a:cubicBezTo>
                      <a:pt x="4" y="16"/>
                      <a:pt x="4" y="13"/>
                      <a:pt x="1" y="10"/>
                    </a:cubicBezTo>
                    <a:cubicBezTo>
                      <a:pt x="0" y="8"/>
                      <a:pt x="0" y="4"/>
                      <a:pt x="3" y="2"/>
                    </a:cubicBezTo>
                    <a:close/>
                  </a:path>
                </a:pathLst>
              </a:custGeom>
              <a:solidFill>
                <a:srgbClr val="DD7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6" name="Freeform 132">
                <a:extLst>
                  <a:ext uri="{FF2B5EF4-FFF2-40B4-BE49-F238E27FC236}">
                    <a16:creationId xmlns:a16="http://schemas.microsoft.com/office/drawing/2014/main" id="{C0181BE1-9043-1216-9584-9E5E6D79E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1175"/>
                <a:ext cx="136" cy="92"/>
              </a:xfrm>
              <a:custGeom>
                <a:avLst/>
                <a:gdLst>
                  <a:gd name="T0" fmla="*/ 12 w 57"/>
                  <a:gd name="T1" fmla="*/ 31 h 38"/>
                  <a:gd name="T2" fmla="*/ 7 w 57"/>
                  <a:gd name="T3" fmla="*/ 25 h 38"/>
                  <a:gd name="T4" fmla="*/ 5 w 57"/>
                  <a:gd name="T5" fmla="*/ 23 h 38"/>
                  <a:gd name="T6" fmla="*/ 8 w 57"/>
                  <a:gd name="T7" fmla="*/ 22 h 38"/>
                  <a:gd name="T8" fmla="*/ 10 w 57"/>
                  <a:gd name="T9" fmla="*/ 21 h 38"/>
                  <a:gd name="T10" fmla="*/ 9 w 57"/>
                  <a:gd name="T11" fmla="*/ 18 h 38"/>
                  <a:gd name="T12" fmla="*/ 6 w 57"/>
                  <a:gd name="T13" fmla="*/ 19 h 38"/>
                  <a:gd name="T14" fmla="*/ 5 w 57"/>
                  <a:gd name="T15" fmla="*/ 23 h 38"/>
                  <a:gd name="T16" fmla="*/ 4 w 57"/>
                  <a:gd name="T17" fmla="*/ 17 h 38"/>
                  <a:gd name="T18" fmla="*/ 3 w 57"/>
                  <a:gd name="T19" fmla="*/ 15 h 38"/>
                  <a:gd name="T20" fmla="*/ 2 w 57"/>
                  <a:gd name="T21" fmla="*/ 9 h 38"/>
                  <a:gd name="T22" fmla="*/ 8 w 57"/>
                  <a:gd name="T23" fmla="*/ 5 h 38"/>
                  <a:gd name="T24" fmla="*/ 11 w 57"/>
                  <a:gd name="T25" fmla="*/ 5 h 38"/>
                  <a:gd name="T26" fmla="*/ 25 w 57"/>
                  <a:gd name="T27" fmla="*/ 4 h 38"/>
                  <a:gd name="T28" fmla="*/ 30 w 57"/>
                  <a:gd name="T29" fmla="*/ 3 h 38"/>
                  <a:gd name="T30" fmla="*/ 42 w 57"/>
                  <a:gd name="T31" fmla="*/ 5 h 38"/>
                  <a:gd name="T32" fmla="*/ 45 w 57"/>
                  <a:gd name="T33" fmla="*/ 7 h 38"/>
                  <a:gd name="T34" fmla="*/ 50 w 57"/>
                  <a:gd name="T35" fmla="*/ 15 h 38"/>
                  <a:gd name="T36" fmla="*/ 53 w 57"/>
                  <a:gd name="T37" fmla="*/ 20 h 38"/>
                  <a:gd name="T38" fmla="*/ 57 w 57"/>
                  <a:gd name="T39" fmla="*/ 25 h 38"/>
                  <a:gd name="T40" fmla="*/ 56 w 57"/>
                  <a:gd name="T41" fmla="*/ 28 h 38"/>
                  <a:gd name="T42" fmla="*/ 54 w 57"/>
                  <a:gd name="T43" fmla="*/ 26 h 38"/>
                  <a:gd name="T44" fmla="*/ 51 w 57"/>
                  <a:gd name="T45" fmla="*/ 24 h 38"/>
                  <a:gd name="T46" fmla="*/ 49 w 57"/>
                  <a:gd name="T47" fmla="*/ 26 h 38"/>
                  <a:gd name="T48" fmla="*/ 52 w 57"/>
                  <a:gd name="T49" fmla="*/ 29 h 38"/>
                  <a:gd name="T50" fmla="*/ 55 w 57"/>
                  <a:gd name="T51" fmla="*/ 31 h 38"/>
                  <a:gd name="T52" fmla="*/ 47 w 57"/>
                  <a:gd name="T53" fmla="*/ 36 h 38"/>
                  <a:gd name="T54" fmla="*/ 36 w 57"/>
                  <a:gd name="T55" fmla="*/ 37 h 38"/>
                  <a:gd name="T56" fmla="*/ 27 w 57"/>
                  <a:gd name="T57" fmla="*/ 37 h 38"/>
                  <a:gd name="T58" fmla="*/ 12 w 57"/>
                  <a:gd name="T59" fmla="*/ 3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7" h="38">
                    <a:moveTo>
                      <a:pt x="12" y="31"/>
                    </a:moveTo>
                    <a:cubicBezTo>
                      <a:pt x="11" y="28"/>
                      <a:pt x="10" y="26"/>
                      <a:pt x="7" y="25"/>
                    </a:cubicBezTo>
                    <a:cubicBezTo>
                      <a:pt x="6" y="25"/>
                      <a:pt x="5" y="24"/>
                      <a:pt x="5" y="23"/>
                    </a:cubicBezTo>
                    <a:cubicBezTo>
                      <a:pt x="6" y="22"/>
                      <a:pt x="7" y="22"/>
                      <a:pt x="8" y="22"/>
                    </a:cubicBezTo>
                    <a:cubicBezTo>
                      <a:pt x="9" y="22"/>
                      <a:pt x="10" y="21"/>
                      <a:pt x="10" y="21"/>
                    </a:cubicBezTo>
                    <a:cubicBezTo>
                      <a:pt x="10" y="19"/>
                      <a:pt x="10" y="19"/>
                      <a:pt x="9" y="18"/>
                    </a:cubicBezTo>
                    <a:cubicBezTo>
                      <a:pt x="8" y="18"/>
                      <a:pt x="7" y="18"/>
                      <a:pt x="6" y="19"/>
                    </a:cubicBezTo>
                    <a:cubicBezTo>
                      <a:pt x="6" y="20"/>
                      <a:pt x="6" y="22"/>
                      <a:pt x="5" y="23"/>
                    </a:cubicBezTo>
                    <a:cubicBezTo>
                      <a:pt x="4" y="21"/>
                      <a:pt x="3" y="19"/>
                      <a:pt x="4" y="17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2" y="13"/>
                      <a:pt x="0" y="11"/>
                      <a:pt x="2" y="9"/>
                    </a:cubicBezTo>
                    <a:cubicBezTo>
                      <a:pt x="3" y="6"/>
                      <a:pt x="5" y="4"/>
                      <a:pt x="8" y="5"/>
                    </a:cubicBezTo>
                    <a:cubicBezTo>
                      <a:pt x="9" y="6"/>
                      <a:pt x="10" y="5"/>
                      <a:pt x="11" y="5"/>
                    </a:cubicBezTo>
                    <a:cubicBezTo>
                      <a:pt x="17" y="0"/>
                      <a:pt x="18" y="0"/>
                      <a:pt x="25" y="4"/>
                    </a:cubicBezTo>
                    <a:cubicBezTo>
                      <a:pt x="27" y="5"/>
                      <a:pt x="28" y="3"/>
                      <a:pt x="30" y="3"/>
                    </a:cubicBezTo>
                    <a:cubicBezTo>
                      <a:pt x="34" y="2"/>
                      <a:pt x="38" y="2"/>
                      <a:pt x="42" y="5"/>
                    </a:cubicBezTo>
                    <a:cubicBezTo>
                      <a:pt x="43" y="6"/>
                      <a:pt x="44" y="7"/>
                      <a:pt x="45" y="7"/>
                    </a:cubicBezTo>
                    <a:cubicBezTo>
                      <a:pt x="48" y="9"/>
                      <a:pt x="51" y="11"/>
                      <a:pt x="50" y="15"/>
                    </a:cubicBezTo>
                    <a:cubicBezTo>
                      <a:pt x="50" y="17"/>
                      <a:pt x="52" y="19"/>
                      <a:pt x="53" y="20"/>
                    </a:cubicBezTo>
                    <a:cubicBezTo>
                      <a:pt x="55" y="21"/>
                      <a:pt x="57" y="23"/>
                      <a:pt x="57" y="25"/>
                    </a:cubicBezTo>
                    <a:cubicBezTo>
                      <a:pt x="57" y="26"/>
                      <a:pt x="57" y="27"/>
                      <a:pt x="56" y="28"/>
                    </a:cubicBezTo>
                    <a:cubicBezTo>
                      <a:pt x="55" y="28"/>
                      <a:pt x="54" y="27"/>
                      <a:pt x="54" y="26"/>
                    </a:cubicBezTo>
                    <a:cubicBezTo>
                      <a:pt x="53" y="25"/>
                      <a:pt x="53" y="24"/>
                      <a:pt x="51" y="24"/>
                    </a:cubicBezTo>
                    <a:cubicBezTo>
                      <a:pt x="50" y="25"/>
                      <a:pt x="49" y="25"/>
                      <a:pt x="49" y="26"/>
                    </a:cubicBezTo>
                    <a:cubicBezTo>
                      <a:pt x="49" y="28"/>
                      <a:pt x="50" y="29"/>
                      <a:pt x="52" y="29"/>
                    </a:cubicBezTo>
                    <a:cubicBezTo>
                      <a:pt x="53" y="30"/>
                      <a:pt x="54" y="30"/>
                      <a:pt x="55" y="31"/>
                    </a:cubicBezTo>
                    <a:cubicBezTo>
                      <a:pt x="53" y="33"/>
                      <a:pt x="49" y="34"/>
                      <a:pt x="47" y="36"/>
                    </a:cubicBezTo>
                    <a:cubicBezTo>
                      <a:pt x="43" y="38"/>
                      <a:pt x="40" y="38"/>
                      <a:pt x="36" y="37"/>
                    </a:cubicBezTo>
                    <a:cubicBezTo>
                      <a:pt x="33" y="36"/>
                      <a:pt x="30" y="36"/>
                      <a:pt x="27" y="37"/>
                    </a:cubicBezTo>
                    <a:cubicBezTo>
                      <a:pt x="21" y="37"/>
                      <a:pt x="16" y="35"/>
                      <a:pt x="12" y="31"/>
                    </a:cubicBezTo>
                    <a:close/>
                  </a:path>
                </a:pathLst>
              </a:custGeom>
              <a:solidFill>
                <a:srgbClr val="DB7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7" name="Freeform 133">
                <a:extLst>
                  <a:ext uri="{FF2B5EF4-FFF2-40B4-BE49-F238E27FC236}">
                    <a16:creationId xmlns:a16="http://schemas.microsoft.com/office/drawing/2014/main" id="{FDC028E8-BCE3-E7C6-0205-65EC4DB6A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1250"/>
                <a:ext cx="168" cy="57"/>
              </a:xfrm>
              <a:custGeom>
                <a:avLst/>
                <a:gdLst>
                  <a:gd name="T0" fmla="*/ 0 w 70"/>
                  <a:gd name="T1" fmla="*/ 0 h 24"/>
                  <a:gd name="T2" fmla="*/ 18 w 70"/>
                  <a:gd name="T3" fmla="*/ 4 h 24"/>
                  <a:gd name="T4" fmla="*/ 22 w 70"/>
                  <a:gd name="T5" fmla="*/ 4 h 24"/>
                  <a:gd name="T6" fmla="*/ 35 w 70"/>
                  <a:gd name="T7" fmla="*/ 4 h 24"/>
                  <a:gd name="T8" fmla="*/ 43 w 70"/>
                  <a:gd name="T9" fmla="*/ 4 h 24"/>
                  <a:gd name="T10" fmla="*/ 61 w 70"/>
                  <a:gd name="T11" fmla="*/ 9 h 24"/>
                  <a:gd name="T12" fmla="*/ 69 w 70"/>
                  <a:gd name="T13" fmla="*/ 12 h 24"/>
                  <a:gd name="T14" fmla="*/ 70 w 70"/>
                  <a:gd name="T15" fmla="*/ 14 h 24"/>
                  <a:gd name="T16" fmla="*/ 68 w 70"/>
                  <a:gd name="T17" fmla="*/ 15 h 24"/>
                  <a:gd name="T18" fmla="*/ 35 w 70"/>
                  <a:gd name="T19" fmla="*/ 18 h 24"/>
                  <a:gd name="T20" fmla="*/ 23 w 70"/>
                  <a:gd name="T21" fmla="*/ 18 h 24"/>
                  <a:gd name="T22" fmla="*/ 19 w 70"/>
                  <a:gd name="T23" fmla="*/ 24 h 24"/>
                  <a:gd name="T24" fmla="*/ 10 w 70"/>
                  <a:gd name="T25" fmla="*/ 19 h 24"/>
                  <a:gd name="T26" fmla="*/ 11 w 70"/>
                  <a:gd name="T27" fmla="*/ 16 h 24"/>
                  <a:gd name="T28" fmla="*/ 22 w 70"/>
                  <a:gd name="T29" fmla="*/ 16 h 24"/>
                  <a:gd name="T30" fmla="*/ 13 w 70"/>
                  <a:gd name="T31" fmla="*/ 14 h 24"/>
                  <a:gd name="T32" fmla="*/ 10 w 70"/>
                  <a:gd name="T33" fmla="*/ 12 h 24"/>
                  <a:gd name="T34" fmla="*/ 0 w 70"/>
                  <a:gd name="T35" fmla="*/ 3 h 24"/>
                  <a:gd name="T36" fmla="*/ 0 w 70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0" h="24">
                    <a:moveTo>
                      <a:pt x="0" y="0"/>
                    </a:moveTo>
                    <a:cubicBezTo>
                      <a:pt x="6" y="4"/>
                      <a:pt x="12" y="6"/>
                      <a:pt x="18" y="4"/>
                    </a:cubicBezTo>
                    <a:cubicBezTo>
                      <a:pt x="19" y="4"/>
                      <a:pt x="20" y="4"/>
                      <a:pt x="22" y="4"/>
                    </a:cubicBezTo>
                    <a:cubicBezTo>
                      <a:pt x="26" y="6"/>
                      <a:pt x="31" y="6"/>
                      <a:pt x="35" y="4"/>
                    </a:cubicBezTo>
                    <a:cubicBezTo>
                      <a:pt x="38" y="3"/>
                      <a:pt x="40" y="3"/>
                      <a:pt x="43" y="4"/>
                    </a:cubicBezTo>
                    <a:cubicBezTo>
                      <a:pt x="49" y="7"/>
                      <a:pt x="55" y="9"/>
                      <a:pt x="61" y="9"/>
                    </a:cubicBezTo>
                    <a:cubicBezTo>
                      <a:pt x="64" y="10"/>
                      <a:pt x="66" y="11"/>
                      <a:pt x="69" y="12"/>
                    </a:cubicBezTo>
                    <a:cubicBezTo>
                      <a:pt x="69" y="13"/>
                      <a:pt x="70" y="13"/>
                      <a:pt x="70" y="14"/>
                    </a:cubicBezTo>
                    <a:cubicBezTo>
                      <a:pt x="70" y="15"/>
                      <a:pt x="69" y="15"/>
                      <a:pt x="68" y="15"/>
                    </a:cubicBezTo>
                    <a:cubicBezTo>
                      <a:pt x="57" y="16"/>
                      <a:pt x="47" y="20"/>
                      <a:pt x="35" y="18"/>
                    </a:cubicBezTo>
                    <a:cubicBezTo>
                      <a:pt x="31" y="18"/>
                      <a:pt x="27" y="18"/>
                      <a:pt x="23" y="18"/>
                    </a:cubicBezTo>
                    <a:cubicBezTo>
                      <a:pt x="23" y="21"/>
                      <a:pt x="22" y="24"/>
                      <a:pt x="19" y="24"/>
                    </a:cubicBezTo>
                    <a:cubicBezTo>
                      <a:pt x="14" y="24"/>
                      <a:pt x="10" y="22"/>
                      <a:pt x="10" y="19"/>
                    </a:cubicBezTo>
                    <a:cubicBezTo>
                      <a:pt x="9" y="17"/>
                      <a:pt x="10" y="16"/>
                      <a:pt x="11" y="16"/>
                    </a:cubicBezTo>
                    <a:cubicBezTo>
                      <a:pt x="15" y="14"/>
                      <a:pt x="18" y="15"/>
                      <a:pt x="22" y="16"/>
                    </a:cubicBezTo>
                    <a:cubicBezTo>
                      <a:pt x="19" y="14"/>
                      <a:pt x="16" y="14"/>
                      <a:pt x="13" y="14"/>
                    </a:cubicBezTo>
                    <a:cubicBezTo>
                      <a:pt x="11" y="14"/>
                      <a:pt x="10" y="14"/>
                      <a:pt x="10" y="12"/>
                    </a:cubicBezTo>
                    <a:cubicBezTo>
                      <a:pt x="9" y="6"/>
                      <a:pt x="7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4A2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8" name="Freeform 134">
                <a:extLst>
                  <a:ext uri="{FF2B5EF4-FFF2-40B4-BE49-F238E27FC236}">
                    <a16:creationId xmlns:a16="http://schemas.microsoft.com/office/drawing/2014/main" id="{0DDB7C42-FC7F-DF9B-B19B-C7E7B2BF3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1175"/>
                <a:ext cx="144" cy="94"/>
              </a:xfrm>
              <a:custGeom>
                <a:avLst/>
                <a:gdLst>
                  <a:gd name="T0" fmla="*/ 25 w 60"/>
                  <a:gd name="T1" fmla="*/ 31 h 39"/>
                  <a:gd name="T2" fmla="*/ 19 w 60"/>
                  <a:gd name="T3" fmla="*/ 29 h 39"/>
                  <a:gd name="T4" fmla="*/ 18 w 60"/>
                  <a:gd name="T5" fmla="*/ 25 h 39"/>
                  <a:gd name="T6" fmla="*/ 22 w 60"/>
                  <a:gd name="T7" fmla="*/ 22 h 39"/>
                  <a:gd name="T8" fmla="*/ 25 w 60"/>
                  <a:gd name="T9" fmla="*/ 25 h 39"/>
                  <a:gd name="T10" fmla="*/ 25 w 60"/>
                  <a:gd name="T11" fmla="*/ 27 h 39"/>
                  <a:gd name="T12" fmla="*/ 23 w 60"/>
                  <a:gd name="T13" fmla="*/ 21 h 39"/>
                  <a:gd name="T14" fmla="*/ 19 w 60"/>
                  <a:gd name="T15" fmla="*/ 14 h 39"/>
                  <a:gd name="T16" fmla="*/ 15 w 60"/>
                  <a:gd name="T17" fmla="*/ 8 h 39"/>
                  <a:gd name="T18" fmla="*/ 12 w 60"/>
                  <a:gd name="T19" fmla="*/ 7 h 39"/>
                  <a:gd name="T20" fmla="*/ 0 w 60"/>
                  <a:gd name="T21" fmla="*/ 3 h 39"/>
                  <a:gd name="T22" fmla="*/ 2 w 60"/>
                  <a:gd name="T23" fmla="*/ 2 h 39"/>
                  <a:gd name="T24" fmla="*/ 4 w 60"/>
                  <a:gd name="T25" fmla="*/ 0 h 39"/>
                  <a:gd name="T26" fmla="*/ 13 w 60"/>
                  <a:gd name="T27" fmla="*/ 1 h 39"/>
                  <a:gd name="T28" fmla="*/ 44 w 60"/>
                  <a:gd name="T29" fmla="*/ 21 h 39"/>
                  <a:gd name="T30" fmla="*/ 57 w 60"/>
                  <a:gd name="T31" fmla="*/ 34 h 39"/>
                  <a:gd name="T32" fmla="*/ 59 w 60"/>
                  <a:gd name="T33" fmla="*/ 37 h 39"/>
                  <a:gd name="T34" fmla="*/ 55 w 60"/>
                  <a:gd name="T35" fmla="*/ 38 h 39"/>
                  <a:gd name="T36" fmla="*/ 29 w 60"/>
                  <a:gd name="T37" fmla="*/ 32 h 39"/>
                  <a:gd name="T38" fmla="*/ 25 w 60"/>
                  <a:gd name="T3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" h="39">
                    <a:moveTo>
                      <a:pt x="25" y="31"/>
                    </a:moveTo>
                    <a:cubicBezTo>
                      <a:pt x="23" y="31"/>
                      <a:pt x="21" y="31"/>
                      <a:pt x="19" y="29"/>
                    </a:cubicBezTo>
                    <a:cubicBezTo>
                      <a:pt x="18" y="28"/>
                      <a:pt x="18" y="26"/>
                      <a:pt x="18" y="25"/>
                    </a:cubicBezTo>
                    <a:cubicBezTo>
                      <a:pt x="19" y="23"/>
                      <a:pt x="20" y="22"/>
                      <a:pt x="22" y="22"/>
                    </a:cubicBezTo>
                    <a:cubicBezTo>
                      <a:pt x="23" y="22"/>
                      <a:pt x="24" y="24"/>
                      <a:pt x="25" y="25"/>
                    </a:cubicBezTo>
                    <a:cubicBezTo>
                      <a:pt x="25" y="26"/>
                      <a:pt x="25" y="26"/>
                      <a:pt x="25" y="27"/>
                    </a:cubicBezTo>
                    <a:cubicBezTo>
                      <a:pt x="26" y="24"/>
                      <a:pt x="26" y="22"/>
                      <a:pt x="23" y="21"/>
                    </a:cubicBezTo>
                    <a:cubicBezTo>
                      <a:pt x="20" y="19"/>
                      <a:pt x="19" y="17"/>
                      <a:pt x="19" y="14"/>
                    </a:cubicBezTo>
                    <a:cubicBezTo>
                      <a:pt x="20" y="11"/>
                      <a:pt x="18" y="9"/>
                      <a:pt x="15" y="8"/>
                    </a:cubicBezTo>
                    <a:cubicBezTo>
                      <a:pt x="14" y="8"/>
                      <a:pt x="12" y="8"/>
                      <a:pt x="12" y="7"/>
                    </a:cubicBezTo>
                    <a:cubicBezTo>
                      <a:pt x="9" y="3"/>
                      <a:pt x="5" y="3"/>
                      <a:pt x="0" y="3"/>
                    </a:cubicBezTo>
                    <a:cubicBezTo>
                      <a:pt x="1" y="2"/>
                      <a:pt x="1" y="1"/>
                      <a:pt x="2" y="2"/>
                    </a:cubicBezTo>
                    <a:cubicBezTo>
                      <a:pt x="4" y="3"/>
                      <a:pt x="4" y="1"/>
                      <a:pt x="4" y="0"/>
                    </a:cubicBezTo>
                    <a:cubicBezTo>
                      <a:pt x="7" y="0"/>
                      <a:pt x="10" y="2"/>
                      <a:pt x="13" y="1"/>
                    </a:cubicBezTo>
                    <a:cubicBezTo>
                      <a:pt x="25" y="5"/>
                      <a:pt x="36" y="11"/>
                      <a:pt x="44" y="21"/>
                    </a:cubicBezTo>
                    <a:cubicBezTo>
                      <a:pt x="47" y="26"/>
                      <a:pt x="52" y="30"/>
                      <a:pt x="57" y="34"/>
                    </a:cubicBezTo>
                    <a:cubicBezTo>
                      <a:pt x="58" y="34"/>
                      <a:pt x="60" y="35"/>
                      <a:pt x="59" y="37"/>
                    </a:cubicBezTo>
                    <a:cubicBezTo>
                      <a:pt x="59" y="39"/>
                      <a:pt x="57" y="38"/>
                      <a:pt x="55" y="38"/>
                    </a:cubicBezTo>
                    <a:cubicBezTo>
                      <a:pt x="46" y="38"/>
                      <a:pt x="37" y="36"/>
                      <a:pt x="29" y="32"/>
                    </a:cubicBezTo>
                    <a:cubicBezTo>
                      <a:pt x="28" y="31"/>
                      <a:pt x="26" y="31"/>
                      <a:pt x="25" y="31"/>
                    </a:cubicBezTo>
                    <a:close/>
                  </a:path>
                </a:pathLst>
              </a:custGeom>
              <a:solidFill>
                <a:srgbClr val="F39C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9" name="Freeform 135">
                <a:extLst>
                  <a:ext uri="{FF2B5EF4-FFF2-40B4-BE49-F238E27FC236}">
                    <a16:creationId xmlns:a16="http://schemas.microsoft.com/office/drawing/2014/main" id="{A339B99B-C059-0AAA-642E-12FA9A2C3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116"/>
                <a:ext cx="24" cy="31"/>
              </a:xfrm>
              <a:custGeom>
                <a:avLst/>
                <a:gdLst>
                  <a:gd name="T0" fmla="*/ 4 w 10"/>
                  <a:gd name="T1" fmla="*/ 2 h 13"/>
                  <a:gd name="T2" fmla="*/ 7 w 10"/>
                  <a:gd name="T3" fmla="*/ 8 h 13"/>
                  <a:gd name="T4" fmla="*/ 9 w 10"/>
                  <a:gd name="T5" fmla="*/ 11 h 13"/>
                  <a:gd name="T6" fmla="*/ 5 w 10"/>
                  <a:gd name="T7" fmla="*/ 10 h 13"/>
                  <a:gd name="T8" fmla="*/ 1 w 10"/>
                  <a:gd name="T9" fmla="*/ 2 h 13"/>
                  <a:gd name="T10" fmla="*/ 3 w 10"/>
                  <a:gd name="T11" fmla="*/ 0 h 13"/>
                  <a:gd name="T12" fmla="*/ 4 w 10"/>
                  <a:gd name="T1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4" y="2"/>
                    </a:moveTo>
                    <a:cubicBezTo>
                      <a:pt x="3" y="6"/>
                      <a:pt x="6" y="6"/>
                      <a:pt x="7" y="8"/>
                    </a:cubicBezTo>
                    <a:cubicBezTo>
                      <a:pt x="8" y="9"/>
                      <a:pt x="10" y="10"/>
                      <a:pt x="9" y="11"/>
                    </a:cubicBezTo>
                    <a:cubicBezTo>
                      <a:pt x="7" y="13"/>
                      <a:pt x="6" y="11"/>
                      <a:pt x="5" y="10"/>
                    </a:cubicBezTo>
                    <a:cubicBezTo>
                      <a:pt x="3" y="8"/>
                      <a:pt x="0" y="6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5" y="0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9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0" name="Freeform 136">
                <a:extLst>
                  <a:ext uri="{FF2B5EF4-FFF2-40B4-BE49-F238E27FC236}">
                    <a16:creationId xmlns:a16="http://schemas.microsoft.com/office/drawing/2014/main" id="{B1B4D775-0F9C-DCE4-5440-D473640D7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173"/>
                <a:ext cx="151" cy="163"/>
              </a:xfrm>
              <a:custGeom>
                <a:avLst/>
                <a:gdLst>
                  <a:gd name="T0" fmla="*/ 21 w 63"/>
                  <a:gd name="T1" fmla="*/ 32 h 68"/>
                  <a:gd name="T2" fmla="*/ 25 w 63"/>
                  <a:gd name="T3" fmla="*/ 31 h 68"/>
                  <a:gd name="T4" fmla="*/ 55 w 63"/>
                  <a:gd name="T5" fmla="*/ 38 h 68"/>
                  <a:gd name="T6" fmla="*/ 53 w 63"/>
                  <a:gd name="T7" fmla="*/ 36 h 68"/>
                  <a:gd name="T8" fmla="*/ 36 w 63"/>
                  <a:gd name="T9" fmla="*/ 20 h 68"/>
                  <a:gd name="T10" fmla="*/ 17 w 63"/>
                  <a:gd name="T11" fmla="*/ 7 h 68"/>
                  <a:gd name="T12" fmla="*/ 9 w 63"/>
                  <a:gd name="T13" fmla="*/ 2 h 68"/>
                  <a:gd name="T14" fmla="*/ 15 w 63"/>
                  <a:gd name="T15" fmla="*/ 2 h 68"/>
                  <a:gd name="T16" fmla="*/ 23 w 63"/>
                  <a:gd name="T17" fmla="*/ 1 h 68"/>
                  <a:gd name="T18" fmla="*/ 42 w 63"/>
                  <a:gd name="T19" fmla="*/ 18 h 68"/>
                  <a:gd name="T20" fmla="*/ 57 w 63"/>
                  <a:gd name="T21" fmla="*/ 29 h 68"/>
                  <a:gd name="T22" fmla="*/ 55 w 63"/>
                  <a:gd name="T23" fmla="*/ 30 h 68"/>
                  <a:gd name="T24" fmla="*/ 49 w 63"/>
                  <a:gd name="T25" fmla="*/ 28 h 68"/>
                  <a:gd name="T26" fmla="*/ 55 w 63"/>
                  <a:gd name="T27" fmla="*/ 31 h 68"/>
                  <a:gd name="T28" fmla="*/ 61 w 63"/>
                  <a:gd name="T29" fmla="*/ 39 h 68"/>
                  <a:gd name="T30" fmla="*/ 58 w 63"/>
                  <a:gd name="T31" fmla="*/ 42 h 68"/>
                  <a:gd name="T32" fmla="*/ 48 w 63"/>
                  <a:gd name="T33" fmla="*/ 39 h 68"/>
                  <a:gd name="T34" fmla="*/ 47 w 63"/>
                  <a:gd name="T35" fmla="*/ 40 h 68"/>
                  <a:gd name="T36" fmla="*/ 48 w 63"/>
                  <a:gd name="T37" fmla="*/ 39 h 68"/>
                  <a:gd name="T38" fmla="*/ 50 w 63"/>
                  <a:gd name="T39" fmla="*/ 42 h 68"/>
                  <a:gd name="T40" fmla="*/ 47 w 63"/>
                  <a:gd name="T41" fmla="*/ 42 h 68"/>
                  <a:gd name="T42" fmla="*/ 45 w 63"/>
                  <a:gd name="T43" fmla="*/ 42 h 68"/>
                  <a:gd name="T44" fmla="*/ 52 w 63"/>
                  <a:gd name="T45" fmla="*/ 44 h 68"/>
                  <a:gd name="T46" fmla="*/ 54 w 63"/>
                  <a:gd name="T47" fmla="*/ 47 h 68"/>
                  <a:gd name="T48" fmla="*/ 52 w 63"/>
                  <a:gd name="T49" fmla="*/ 49 h 68"/>
                  <a:gd name="T50" fmla="*/ 51 w 63"/>
                  <a:gd name="T51" fmla="*/ 49 h 68"/>
                  <a:gd name="T52" fmla="*/ 33 w 63"/>
                  <a:gd name="T53" fmla="*/ 50 h 68"/>
                  <a:gd name="T54" fmla="*/ 36 w 63"/>
                  <a:gd name="T55" fmla="*/ 51 h 68"/>
                  <a:gd name="T56" fmla="*/ 34 w 63"/>
                  <a:gd name="T57" fmla="*/ 53 h 68"/>
                  <a:gd name="T58" fmla="*/ 45 w 63"/>
                  <a:gd name="T59" fmla="*/ 54 h 68"/>
                  <a:gd name="T60" fmla="*/ 48 w 63"/>
                  <a:gd name="T61" fmla="*/ 57 h 68"/>
                  <a:gd name="T62" fmla="*/ 46 w 63"/>
                  <a:gd name="T63" fmla="*/ 59 h 68"/>
                  <a:gd name="T64" fmla="*/ 32 w 63"/>
                  <a:gd name="T65" fmla="*/ 67 h 68"/>
                  <a:gd name="T66" fmla="*/ 29 w 63"/>
                  <a:gd name="T67" fmla="*/ 67 h 68"/>
                  <a:gd name="T68" fmla="*/ 43 w 63"/>
                  <a:gd name="T69" fmla="*/ 57 h 68"/>
                  <a:gd name="T70" fmla="*/ 23 w 63"/>
                  <a:gd name="T71" fmla="*/ 54 h 68"/>
                  <a:gd name="T72" fmla="*/ 6 w 63"/>
                  <a:gd name="T73" fmla="*/ 54 h 68"/>
                  <a:gd name="T74" fmla="*/ 3 w 63"/>
                  <a:gd name="T75" fmla="*/ 55 h 68"/>
                  <a:gd name="T76" fmla="*/ 1 w 63"/>
                  <a:gd name="T77" fmla="*/ 50 h 68"/>
                  <a:gd name="T78" fmla="*/ 3 w 63"/>
                  <a:gd name="T79" fmla="*/ 49 h 68"/>
                  <a:gd name="T80" fmla="*/ 9 w 63"/>
                  <a:gd name="T81" fmla="*/ 49 h 68"/>
                  <a:gd name="T82" fmla="*/ 48 w 63"/>
                  <a:gd name="T83" fmla="*/ 46 h 68"/>
                  <a:gd name="T84" fmla="*/ 37 w 63"/>
                  <a:gd name="T85" fmla="*/ 42 h 68"/>
                  <a:gd name="T86" fmla="*/ 24 w 63"/>
                  <a:gd name="T87" fmla="*/ 38 h 68"/>
                  <a:gd name="T88" fmla="*/ 13 w 63"/>
                  <a:gd name="T89" fmla="*/ 36 h 68"/>
                  <a:gd name="T90" fmla="*/ 21 w 63"/>
                  <a:gd name="T91" fmla="*/ 3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3" h="68">
                    <a:moveTo>
                      <a:pt x="21" y="32"/>
                    </a:moveTo>
                    <a:cubicBezTo>
                      <a:pt x="22" y="30"/>
                      <a:pt x="23" y="30"/>
                      <a:pt x="25" y="31"/>
                    </a:cubicBezTo>
                    <a:cubicBezTo>
                      <a:pt x="34" y="36"/>
                      <a:pt x="44" y="38"/>
                      <a:pt x="55" y="38"/>
                    </a:cubicBezTo>
                    <a:cubicBezTo>
                      <a:pt x="55" y="37"/>
                      <a:pt x="54" y="36"/>
                      <a:pt x="53" y="36"/>
                    </a:cubicBezTo>
                    <a:cubicBezTo>
                      <a:pt x="46" y="32"/>
                      <a:pt x="41" y="26"/>
                      <a:pt x="36" y="20"/>
                    </a:cubicBezTo>
                    <a:cubicBezTo>
                      <a:pt x="31" y="14"/>
                      <a:pt x="25" y="9"/>
                      <a:pt x="17" y="7"/>
                    </a:cubicBezTo>
                    <a:cubicBezTo>
                      <a:pt x="14" y="6"/>
                      <a:pt x="11" y="5"/>
                      <a:pt x="9" y="2"/>
                    </a:cubicBezTo>
                    <a:cubicBezTo>
                      <a:pt x="11" y="0"/>
                      <a:pt x="13" y="0"/>
                      <a:pt x="15" y="2"/>
                    </a:cubicBezTo>
                    <a:cubicBezTo>
                      <a:pt x="18" y="4"/>
                      <a:pt x="20" y="1"/>
                      <a:pt x="23" y="1"/>
                    </a:cubicBezTo>
                    <a:cubicBezTo>
                      <a:pt x="31" y="5"/>
                      <a:pt x="37" y="12"/>
                      <a:pt x="42" y="18"/>
                    </a:cubicBezTo>
                    <a:cubicBezTo>
                      <a:pt x="47" y="23"/>
                      <a:pt x="51" y="27"/>
                      <a:pt x="57" y="29"/>
                    </a:cubicBezTo>
                    <a:cubicBezTo>
                      <a:pt x="56" y="29"/>
                      <a:pt x="56" y="29"/>
                      <a:pt x="55" y="30"/>
                    </a:cubicBezTo>
                    <a:cubicBezTo>
                      <a:pt x="53" y="31"/>
                      <a:pt x="51" y="29"/>
                      <a:pt x="49" y="28"/>
                    </a:cubicBezTo>
                    <a:cubicBezTo>
                      <a:pt x="51" y="29"/>
                      <a:pt x="53" y="30"/>
                      <a:pt x="55" y="31"/>
                    </a:cubicBezTo>
                    <a:cubicBezTo>
                      <a:pt x="59" y="32"/>
                      <a:pt x="59" y="37"/>
                      <a:pt x="61" y="39"/>
                    </a:cubicBezTo>
                    <a:cubicBezTo>
                      <a:pt x="63" y="41"/>
                      <a:pt x="60" y="42"/>
                      <a:pt x="58" y="42"/>
                    </a:cubicBezTo>
                    <a:cubicBezTo>
                      <a:pt x="55" y="41"/>
                      <a:pt x="51" y="40"/>
                      <a:pt x="48" y="39"/>
                    </a:cubicBezTo>
                    <a:cubicBezTo>
                      <a:pt x="47" y="39"/>
                      <a:pt x="47" y="40"/>
                      <a:pt x="47" y="40"/>
                    </a:cubicBezTo>
                    <a:cubicBezTo>
                      <a:pt x="47" y="39"/>
                      <a:pt x="47" y="39"/>
                      <a:pt x="48" y="39"/>
                    </a:cubicBezTo>
                    <a:cubicBezTo>
                      <a:pt x="49" y="40"/>
                      <a:pt x="51" y="40"/>
                      <a:pt x="50" y="42"/>
                    </a:cubicBezTo>
                    <a:cubicBezTo>
                      <a:pt x="50" y="44"/>
                      <a:pt x="48" y="43"/>
                      <a:pt x="47" y="42"/>
                    </a:cubicBezTo>
                    <a:cubicBezTo>
                      <a:pt x="46" y="42"/>
                      <a:pt x="46" y="42"/>
                      <a:pt x="45" y="42"/>
                    </a:cubicBezTo>
                    <a:cubicBezTo>
                      <a:pt x="47" y="43"/>
                      <a:pt x="50" y="43"/>
                      <a:pt x="52" y="44"/>
                    </a:cubicBezTo>
                    <a:cubicBezTo>
                      <a:pt x="53" y="45"/>
                      <a:pt x="54" y="45"/>
                      <a:pt x="54" y="47"/>
                    </a:cubicBezTo>
                    <a:cubicBezTo>
                      <a:pt x="54" y="48"/>
                      <a:pt x="53" y="48"/>
                      <a:pt x="52" y="49"/>
                    </a:cubicBezTo>
                    <a:cubicBezTo>
                      <a:pt x="51" y="49"/>
                      <a:pt x="52" y="49"/>
                      <a:pt x="51" y="49"/>
                    </a:cubicBezTo>
                    <a:cubicBezTo>
                      <a:pt x="45" y="48"/>
                      <a:pt x="39" y="50"/>
                      <a:pt x="33" y="50"/>
                    </a:cubicBezTo>
                    <a:cubicBezTo>
                      <a:pt x="33" y="50"/>
                      <a:pt x="35" y="50"/>
                      <a:pt x="36" y="51"/>
                    </a:cubicBezTo>
                    <a:cubicBezTo>
                      <a:pt x="36" y="53"/>
                      <a:pt x="35" y="53"/>
                      <a:pt x="34" y="53"/>
                    </a:cubicBezTo>
                    <a:cubicBezTo>
                      <a:pt x="38" y="52"/>
                      <a:pt x="41" y="55"/>
                      <a:pt x="45" y="54"/>
                    </a:cubicBezTo>
                    <a:cubicBezTo>
                      <a:pt x="46" y="54"/>
                      <a:pt x="47" y="55"/>
                      <a:pt x="48" y="57"/>
                    </a:cubicBezTo>
                    <a:cubicBezTo>
                      <a:pt x="48" y="58"/>
                      <a:pt x="47" y="59"/>
                      <a:pt x="46" y="59"/>
                    </a:cubicBezTo>
                    <a:cubicBezTo>
                      <a:pt x="41" y="61"/>
                      <a:pt x="37" y="65"/>
                      <a:pt x="32" y="67"/>
                    </a:cubicBezTo>
                    <a:cubicBezTo>
                      <a:pt x="31" y="68"/>
                      <a:pt x="30" y="68"/>
                      <a:pt x="29" y="67"/>
                    </a:cubicBezTo>
                    <a:cubicBezTo>
                      <a:pt x="33" y="63"/>
                      <a:pt x="38" y="60"/>
                      <a:pt x="43" y="57"/>
                    </a:cubicBezTo>
                    <a:cubicBezTo>
                      <a:pt x="36" y="55"/>
                      <a:pt x="30" y="54"/>
                      <a:pt x="23" y="54"/>
                    </a:cubicBezTo>
                    <a:cubicBezTo>
                      <a:pt x="17" y="54"/>
                      <a:pt x="12" y="54"/>
                      <a:pt x="6" y="54"/>
                    </a:cubicBezTo>
                    <a:cubicBezTo>
                      <a:pt x="5" y="54"/>
                      <a:pt x="4" y="54"/>
                      <a:pt x="3" y="55"/>
                    </a:cubicBezTo>
                    <a:cubicBezTo>
                      <a:pt x="0" y="54"/>
                      <a:pt x="3" y="52"/>
                      <a:pt x="1" y="50"/>
                    </a:cubicBezTo>
                    <a:cubicBezTo>
                      <a:pt x="1" y="49"/>
                      <a:pt x="2" y="49"/>
                      <a:pt x="3" y="49"/>
                    </a:cubicBezTo>
                    <a:cubicBezTo>
                      <a:pt x="5" y="49"/>
                      <a:pt x="7" y="48"/>
                      <a:pt x="9" y="49"/>
                    </a:cubicBezTo>
                    <a:cubicBezTo>
                      <a:pt x="22" y="51"/>
                      <a:pt x="35" y="48"/>
                      <a:pt x="48" y="46"/>
                    </a:cubicBezTo>
                    <a:cubicBezTo>
                      <a:pt x="44" y="44"/>
                      <a:pt x="41" y="42"/>
                      <a:pt x="37" y="42"/>
                    </a:cubicBezTo>
                    <a:cubicBezTo>
                      <a:pt x="32" y="42"/>
                      <a:pt x="28" y="41"/>
                      <a:pt x="24" y="38"/>
                    </a:cubicBezTo>
                    <a:cubicBezTo>
                      <a:pt x="20" y="37"/>
                      <a:pt x="17" y="36"/>
                      <a:pt x="13" y="36"/>
                    </a:cubicBezTo>
                    <a:cubicBezTo>
                      <a:pt x="15" y="34"/>
                      <a:pt x="18" y="33"/>
                      <a:pt x="21" y="32"/>
                    </a:cubicBezTo>
                    <a:close/>
                  </a:path>
                </a:pathLst>
              </a:custGeom>
              <a:solidFill>
                <a:srgbClr val="B31F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1" name="Freeform 137">
                <a:extLst>
                  <a:ext uri="{FF2B5EF4-FFF2-40B4-BE49-F238E27FC236}">
                    <a16:creationId xmlns:a16="http://schemas.microsoft.com/office/drawing/2014/main" id="{2483AEDD-A02A-6D46-A292-940351B11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33"/>
                <a:ext cx="43" cy="41"/>
              </a:xfrm>
              <a:custGeom>
                <a:avLst/>
                <a:gdLst>
                  <a:gd name="T0" fmla="*/ 9 w 18"/>
                  <a:gd name="T1" fmla="*/ 17 h 17"/>
                  <a:gd name="T2" fmla="*/ 0 w 18"/>
                  <a:gd name="T3" fmla="*/ 9 h 17"/>
                  <a:gd name="T4" fmla="*/ 2 w 18"/>
                  <a:gd name="T5" fmla="*/ 3 h 17"/>
                  <a:gd name="T6" fmla="*/ 10 w 18"/>
                  <a:gd name="T7" fmla="*/ 0 h 17"/>
                  <a:gd name="T8" fmla="*/ 18 w 18"/>
                  <a:gd name="T9" fmla="*/ 8 h 17"/>
                  <a:gd name="T10" fmla="*/ 9 w 18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9" y="17"/>
                    </a:moveTo>
                    <a:cubicBezTo>
                      <a:pt x="4" y="17"/>
                      <a:pt x="0" y="14"/>
                      <a:pt x="0" y="9"/>
                    </a:cubicBezTo>
                    <a:cubicBezTo>
                      <a:pt x="0" y="7"/>
                      <a:pt x="0" y="4"/>
                      <a:pt x="2" y="3"/>
                    </a:cubicBezTo>
                    <a:cubicBezTo>
                      <a:pt x="4" y="1"/>
                      <a:pt x="7" y="1"/>
                      <a:pt x="10" y="0"/>
                    </a:cubicBezTo>
                    <a:cubicBezTo>
                      <a:pt x="13" y="0"/>
                      <a:pt x="18" y="5"/>
                      <a:pt x="18" y="8"/>
                    </a:cubicBezTo>
                    <a:cubicBezTo>
                      <a:pt x="18" y="13"/>
                      <a:pt x="14" y="17"/>
                      <a:pt x="9" y="17"/>
                    </a:cubicBezTo>
                    <a:close/>
                  </a:path>
                </a:pathLst>
              </a:custGeom>
              <a:solidFill>
                <a:srgbClr val="E52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2" name="Freeform 138">
                <a:extLst>
                  <a:ext uri="{FF2B5EF4-FFF2-40B4-BE49-F238E27FC236}">
                    <a16:creationId xmlns:a16="http://schemas.microsoft.com/office/drawing/2014/main" id="{C7A29003-BBBE-69FE-96A9-9EFFCB657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981"/>
                <a:ext cx="46" cy="45"/>
              </a:xfrm>
              <a:custGeom>
                <a:avLst/>
                <a:gdLst>
                  <a:gd name="T0" fmla="*/ 0 w 19"/>
                  <a:gd name="T1" fmla="*/ 10 h 19"/>
                  <a:gd name="T2" fmla="*/ 16 w 19"/>
                  <a:gd name="T3" fmla="*/ 0 h 19"/>
                  <a:gd name="T4" fmla="*/ 17 w 19"/>
                  <a:gd name="T5" fmla="*/ 2 h 19"/>
                  <a:gd name="T6" fmla="*/ 14 w 19"/>
                  <a:gd name="T7" fmla="*/ 9 h 19"/>
                  <a:gd name="T8" fmla="*/ 11 w 19"/>
                  <a:gd name="T9" fmla="*/ 13 h 19"/>
                  <a:gd name="T10" fmla="*/ 4 w 19"/>
                  <a:gd name="T11" fmla="*/ 19 h 19"/>
                  <a:gd name="T12" fmla="*/ 0 w 19"/>
                  <a:gd name="T1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9">
                    <a:moveTo>
                      <a:pt x="0" y="10"/>
                    </a:moveTo>
                    <a:cubicBezTo>
                      <a:pt x="6" y="7"/>
                      <a:pt x="11" y="4"/>
                      <a:pt x="16" y="0"/>
                    </a:cubicBezTo>
                    <a:cubicBezTo>
                      <a:pt x="17" y="1"/>
                      <a:pt x="19" y="1"/>
                      <a:pt x="17" y="2"/>
                    </a:cubicBezTo>
                    <a:cubicBezTo>
                      <a:pt x="15" y="4"/>
                      <a:pt x="13" y="6"/>
                      <a:pt x="14" y="9"/>
                    </a:cubicBezTo>
                    <a:cubicBezTo>
                      <a:pt x="14" y="11"/>
                      <a:pt x="10" y="11"/>
                      <a:pt x="11" y="13"/>
                    </a:cubicBezTo>
                    <a:cubicBezTo>
                      <a:pt x="9" y="16"/>
                      <a:pt x="7" y="18"/>
                      <a:pt x="4" y="19"/>
                    </a:cubicBezTo>
                    <a:cubicBezTo>
                      <a:pt x="0" y="17"/>
                      <a:pt x="2" y="13"/>
                      <a:pt x="0" y="10"/>
                    </a:cubicBezTo>
                    <a:close/>
                  </a:path>
                </a:pathLst>
              </a:custGeom>
              <a:solidFill>
                <a:srgbClr val="D115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3" name="Freeform 139">
                <a:extLst>
                  <a:ext uri="{FF2B5EF4-FFF2-40B4-BE49-F238E27FC236}">
                    <a16:creationId xmlns:a16="http://schemas.microsoft.com/office/drawing/2014/main" id="{15A7B07B-74DC-67C1-0964-5E36925D0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8" y="1705"/>
                <a:ext cx="22" cy="15"/>
              </a:xfrm>
              <a:custGeom>
                <a:avLst/>
                <a:gdLst>
                  <a:gd name="T0" fmla="*/ 9 w 9"/>
                  <a:gd name="T1" fmla="*/ 6 h 6"/>
                  <a:gd name="T2" fmla="*/ 0 w 9"/>
                  <a:gd name="T3" fmla="*/ 4 h 6"/>
                  <a:gd name="T4" fmla="*/ 3 w 9"/>
                  <a:gd name="T5" fmla="*/ 2 h 6"/>
                  <a:gd name="T6" fmla="*/ 9 w 9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cubicBezTo>
                      <a:pt x="6" y="4"/>
                      <a:pt x="2" y="6"/>
                      <a:pt x="0" y="4"/>
                    </a:cubicBezTo>
                    <a:cubicBezTo>
                      <a:pt x="0" y="1"/>
                      <a:pt x="1" y="0"/>
                      <a:pt x="3" y="2"/>
                    </a:cubicBezTo>
                    <a:cubicBezTo>
                      <a:pt x="5" y="4"/>
                      <a:pt x="8" y="3"/>
                      <a:pt x="9" y="6"/>
                    </a:cubicBezTo>
                    <a:close/>
                  </a:path>
                </a:pathLst>
              </a:custGeom>
              <a:solidFill>
                <a:srgbClr val="F7A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4" name="Freeform 140">
                <a:extLst>
                  <a:ext uri="{FF2B5EF4-FFF2-40B4-BE49-F238E27FC236}">
                    <a16:creationId xmlns:a16="http://schemas.microsoft.com/office/drawing/2014/main" id="{809D1E0E-844E-A23C-1A0F-E8B03BDB3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1861"/>
                <a:ext cx="127" cy="110"/>
              </a:xfrm>
              <a:custGeom>
                <a:avLst/>
                <a:gdLst>
                  <a:gd name="T0" fmla="*/ 5 w 53"/>
                  <a:gd name="T1" fmla="*/ 40 h 46"/>
                  <a:gd name="T2" fmla="*/ 7 w 53"/>
                  <a:gd name="T3" fmla="*/ 38 h 46"/>
                  <a:gd name="T4" fmla="*/ 19 w 53"/>
                  <a:gd name="T5" fmla="*/ 33 h 46"/>
                  <a:gd name="T6" fmla="*/ 19 w 53"/>
                  <a:gd name="T7" fmla="*/ 32 h 46"/>
                  <a:gd name="T8" fmla="*/ 17 w 53"/>
                  <a:gd name="T9" fmla="*/ 31 h 46"/>
                  <a:gd name="T10" fmla="*/ 0 w 53"/>
                  <a:gd name="T11" fmla="*/ 28 h 46"/>
                  <a:gd name="T12" fmla="*/ 16 w 53"/>
                  <a:gd name="T13" fmla="*/ 28 h 46"/>
                  <a:gd name="T14" fmla="*/ 4 w 53"/>
                  <a:gd name="T15" fmla="*/ 27 h 46"/>
                  <a:gd name="T16" fmla="*/ 4 w 53"/>
                  <a:gd name="T17" fmla="*/ 26 h 46"/>
                  <a:gd name="T18" fmla="*/ 19 w 53"/>
                  <a:gd name="T19" fmla="*/ 24 h 46"/>
                  <a:gd name="T20" fmla="*/ 23 w 53"/>
                  <a:gd name="T21" fmla="*/ 24 h 46"/>
                  <a:gd name="T22" fmla="*/ 25 w 53"/>
                  <a:gd name="T23" fmla="*/ 23 h 46"/>
                  <a:gd name="T24" fmla="*/ 23 w 53"/>
                  <a:gd name="T25" fmla="*/ 21 h 46"/>
                  <a:gd name="T26" fmla="*/ 15 w 53"/>
                  <a:gd name="T27" fmla="*/ 18 h 46"/>
                  <a:gd name="T28" fmla="*/ 26 w 53"/>
                  <a:gd name="T29" fmla="*/ 18 h 46"/>
                  <a:gd name="T30" fmla="*/ 14 w 53"/>
                  <a:gd name="T31" fmla="*/ 15 h 46"/>
                  <a:gd name="T32" fmla="*/ 26 w 53"/>
                  <a:gd name="T33" fmla="*/ 16 h 46"/>
                  <a:gd name="T34" fmla="*/ 31 w 53"/>
                  <a:gd name="T35" fmla="*/ 16 h 46"/>
                  <a:gd name="T36" fmla="*/ 28 w 53"/>
                  <a:gd name="T37" fmla="*/ 11 h 46"/>
                  <a:gd name="T38" fmla="*/ 14 w 53"/>
                  <a:gd name="T39" fmla="*/ 0 h 46"/>
                  <a:gd name="T40" fmla="*/ 26 w 53"/>
                  <a:gd name="T41" fmla="*/ 8 h 46"/>
                  <a:gd name="T42" fmla="*/ 20 w 53"/>
                  <a:gd name="T43" fmla="*/ 2 h 46"/>
                  <a:gd name="T44" fmla="*/ 44 w 53"/>
                  <a:gd name="T45" fmla="*/ 12 h 46"/>
                  <a:gd name="T46" fmla="*/ 42 w 53"/>
                  <a:gd name="T47" fmla="*/ 14 h 46"/>
                  <a:gd name="T48" fmla="*/ 42 w 53"/>
                  <a:gd name="T49" fmla="*/ 16 h 46"/>
                  <a:gd name="T50" fmla="*/ 43 w 53"/>
                  <a:gd name="T51" fmla="*/ 16 h 46"/>
                  <a:gd name="T52" fmla="*/ 51 w 53"/>
                  <a:gd name="T53" fmla="*/ 19 h 46"/>
                  <a:gd name="T54" fmla="*/ 50 w 53"/>
                  <a:gd name="T55" fmla="*/ 34 h 46"/>
                  <a:gd name="T56" fmla="*/ 43 w 53"/>
                  <a:gd name="T57" fmla="*/ 34 h 46"/>
                  <a:gd name="T58" fmla="*/ 40 w 53"/>
                  <a:gd name="T59" fmla="*/ 35 h 46"/>
                  <a:gd name="T60" fmla="*/ 37 w 53"/>
                  <a:gd name="T61" fmla="*/ 36 h 46"/>
                  <a:gd name="T62" fmla="*/ 28 w 53"/>
                  <a:gd name="T63" fmla="*/ 39 h 46"/>
                  <a:gd name="T64" fmla="*/ 11 w 53"/>
                  <a:gd name="T65" fmla="*/ 43 h 46"/>
                  <a:gd name="T66" fmla="*/ 19 w 53"/>
                  <a:gd name="T67" fmla="*/ 39 h 46"/>
                  <a:gd name="T68" fmla="*/ 1 w 53"/>
                  <a:gd name="T69" fmla="*/ 46 h 46"/>
                  <a:gd name="T70" fmla="*/ 5 w 53"/>
                  <a:gd name="T71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3" h="46">
                    <a:moveTo>
                      <a:pt x="5" y="40"/>
                    </a:moveTo>
                    <a:cubicBezTo>
                      <a:pt x="6" y="39"/>
                      <a:pt x="6" y="39"/>
                      <a:pt x="7" y="38"/>
                    </a:cubicBezTo>
                    <a:cubicBezTo>
                      <a:pt x="12" y="39"/>
                      <a:pt x="15" y="35"/>
                      <a:pt x="19" y="33"/>
                    </a:cubicBezTo>
                    <a:cubicBezTo>
                      <a:pt x="19" y="33"/>
                      <a:pt x="19" y="32"/>
                      <a:pt x="19" y="32"/>
                    </a:cubicBezTo>
                    <a:cubicBezTo>
                      <a:pt x="19" y="31"/>
                      <a:pt x="18" y="31"/>
                      <a:pt x="17" y="31"/>
                    </a:cubicBezTo>
                    <a:cubicBezTo>
                      <a:pt x="11" y="30"/>
                      <a:pt x="6" y="30"/>
                      <a:pt x="0" y="28"/>
                    </a:cubicBezTo>
                    <a:cubicBezTo>
                      <a:pt x="6" y="28"/>
                      <a:pt x="11" y="28"/>
                      <a:pt x="16" y="28"/>
                    </a:cubicBezTo>
                    <a:cubicBezTo>
                      <a:pt x="12" y="27"/>
                      <a:pt x="8" y="26"/>
                      <a:pt x="4" y="27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9" y="25"/>
                      <a:pt x="14" y="24"/>
                      <a:pt x="19" y="24"/>
                    </a:cubicBezTo>
                    <a:cubicBezTo>
                      <a:pt x="20" y="24"/>
                      <a:pt x="21" y="24"/>
                      <a:pt x="23" y="24"/>
                    </a:cubicBezTo>
                    <a:cubicBezTo>
                      <a:pt x="24" y="24"/>
                      <a:pt x="25" y="24"/>
                      <a:pt x="25" y="23"/>
                    </a:cubicBezTo>
                    <a:cubicBezTo>
                      <a:pt x="26" y="21"/>
                      <a:pt x="24" y="21"/>
                      <a:pt x="23" y="21"/>
                    </a:cubicBezTo>
                    <a:cubicBezTo>
                      <a:pt x="20" y="20"/>
                      <a:pt x="18" y="19"/>
                      <a:pt x="15" y="18"/>
                    </a:cubicBezTo>
                    <a:cubicBezTo>
                      <a:pt x="19" y="16"/>
                      <a:pt x="22" y="20"/>
                      <a:pt x="26" y="18"/>
                    </a:cubicBezTo>
                    <a:cubicBezTo>
                      <a:pt x="22" y="17"/>
                      <a:pt x="19" y="16"/>
                      <a:pt x="14" y="15"/>
                    </a:cubicBezTo>
                    <a:cubicBezTo>
                      <a:pt x="19" y="14"/>
                      <a:pt x="23" y="16"/>
                      <a:pt x="26" y="16"/>
                    </a:cubicBezTo>
                    <a:cubicBezTo>
                      <a:pt x="28" y="16"/>
                      <a:pt x="31" y="17"/>
                      <a:pt x="31" y="16"/>
                    </a:cubicBezTo>
                    <a:cubicBezTo>
                      <a:pt x="32" y="14"/>
                      <a:pt x="30" y="12"/>
                      <a:pt x="28" y="11"/>
                    </a:cubicBezTo>
                    <a:cubicBezTo>
                      <a:pt x="22" y="9"/>
                      <a:pt x="18" y="5"/>
                      <a:pt x="14" y="0"/>
                    </a:cubicBezTo>
                    <a:cubicBezTo>
                      <a:pt x="18" y="3"/>
                      <a:pt x="20" y="6"/>
                      <a:pt x="26" y="8"/>
                    </a:cubicBezTo>
                    <a:cubicBezTo>
                      <a:pt x="24" y="5"/>
                      <a:pt x="21" y="5"/>
                      <a:pt x="20" y="2"/>
                    </a:cubicBezTo>
                    <a:cubicBezTo>
                      <a:pt x="26" y="8"/>
                      <a:pt x="36" y="7"/>
                      <a:pt x="44" y="12"/>
                    </a:cubicBezTo>
                    <a:cubicBezTo>
                      <a:pt x="44" y="13"/>
                      <a:pt x="42" y="13"/>
                      <a:pt x="42" y="14"/>
                    </a:cubicBezTo>
                    <a:cubicBezTo>
                      <a:pt x="42" y="15"/>
                      <a:pt x="41" y="15"/>
                      <a:pt x="42" y="16"/>
                    </a:cubicBezTo>
                    <a:cubicBezTo>
                      <a:pt x="42" y="16"/>
                      <a:pt x="43" y="16"/>
                      <a:pt x="43" y="16"/>
                    </a:cubicBezTo>
                    <a:cubicBezTo>
                      <a:pt x="47" y="14"/>
                      <a:pt x="50" y="15"/>
                      <a:pt x="51" y="19"/>
                    </a:cubicBezTo>
                    <a:cubicBezTo>
                      <a:pt x="53" y="24"/>
                      <a:pt x="53" y="29"/>
                      <a:pt x="50" y="34"/>
                    </a:cubicBezTo>
                    <a:cubicBezTo>
                      <a:pt x="47" y="36"/>
                      <a:pt x="46" y="37"/>
                      <a:pt x="43" y="34"/>
                    </a:cubicBezTo>
                    <a:cubicBezTo>
                      <a:pt x="42" y="34"/>
                      <a:pt x="40" y="31"/>
                      <a:pt x="40" y="35"/>
                    </a:cubicBezTo>
                    <a:cubicBezTo>
                      <a:pt x="40" y="36"/>
                      <a:pt x="38" y="36"/>
                      <a:pt x="37" y="36"/>
                    </a:cubicBezTo>
                    <a:cubicBezTo>
                      <a:pt x="34" y="36"/>
                      <a:pt x="31" y="37"/>
                      <a:pt x="28" y="39"/>
                    </a:cubicBezTo>
                    <a:cubicBezTo>
                      <a:pt x="23" y="42"/>
                      <a:pt x="17" y="42"/>
                      <a:pt x="11" y="43"/>
                    </a:cubicBezTo>
                    <a:cubicBezTo>
                      <a:pt x="14" y="41"/>
                      <a:pt x="17" y="41"/>
                      <a:pt x="19" y="39"/>
                    </a:cubicBezTo>
                    <a:cubicBezTo>
                      <a:pt x="13" y="40"/>
                      <a:pt x="7" y="41"/>
                      <a:pt x="1" y="46"/>
                    </a:cubicBezTo>
                    <a:cubicBezTo>
                      <a:pt x="2" y="43"/>
                      <a:pt x="6" y="43"/>
                      <a:pt x="5" y="40"/>
                    </a:cubicBezTo>
                    <a:close/>
                  </a:path>
                </a:pathLst>
              </a:custGeom>
              <a:solidFill>
                <a:srgbClr val="D115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5" name="Freeform 141">
                <a:extLst>
                  <a:ext uri="{FF2B5EF4-FFF2-40B4-BE49-F238E27FC236}">
                    <a16:creationId xmlns:a16="http://schemas.microsoft.com/office/drawing/2014/main" id="{3D932BDE-BABA-F0B2-8314-000BDE1FB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1887"/>
                <a:ext cx="153" cy="36"/>
              </a:xfrm>
              <a:custGeom>
                <a:avLst/>
                <a:gdLst>
                  <a:gd name="T0" fmla="*/ 0 w 64"/>
                  <a:gd name="T1" fmla="*/ 0 h 15"/>
                  <a:gd name="T2" fmla="*/ 14 w 64"/>
                  <a:gd name="T3" fmla="*/ 0 h 15"/>
                  <a:gd name="T4" fmla="*/ 15 w 64"/>
                  <a:gd name="T5" fmla="*/ 0 h 15"/>
                  <a:gd name="T6" fmla="*/ 32 w 64"/>
                  <a:gd name="T7" fmla="*/ 1 h 15"/>
                  <a:gd name="T8" fmla="*/ 41 w 64"/>
                  <a:gd name="T9" fmla="*/ 4 h 15"/>
                  <a:gd name="T10" fmla="*/ 60 w 64"/>
                  <a:gd name="T11" fmla="*/ 9 h 15"/>
                  <a:gd name="T12" fmla="*/ 64 w 64"/>
                  <a:gd name="T13" fmla="*/ 10 h 15"/>
                  <a:gd name="T14" fmla="*/ 17 w 64"/>
                  <a:gd name="T15" fmla="*/ 13 h 15"/>
                  <a:gd name="T16" fmla="*/ 8 w 64"/>
                  <a:gd name="T17" fmla="*/ 11 h 15"/>
                  <a:gd name="T18" fmla="*/ 5 w 64"/>
                  <a:gd name="T19" fmla="*/ 8 h 15"/>
                  <a:gd name="T20" fmla="*/ 4 w 64"/>
                  <a:gd name="T21" fmla="*/ 5 h 15"/>
                  <a:gd name="T22" fmla="*/ 2 w 64"/>
                  <a:gd name="T23" fmla="*/ 2 h 15"/>
                  <a:gd name="T24" fmla="*/ 0 w 64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15">
                    <a:moveTo>
                      <a:pt x="0" y="0"/>
                    </a:moveTo>
                    <a:cubicBezTo>
                      <a:pt x="5" y="1"/>
                      <a:pt x="9" y="4"/>
                      <a:pt x="14" y="0"/>
                    </a:cubicBezTo>
                    <a:cubicBezTo>
                      <a:pt x="14" y="0"/>
                      <a:pt x="14" y="0"/>
                      <a:pt x="15" y="0"/>
                    </a:cubicBezTo>
                    <a:cubicBezTo>
                      <a:pt x="20" y="4"/>
                      <a:pt x="26" y="2"/>
                      <a:pt x="32" y="1"/>
                    </a:cubicBezTo>
                    <a:cubicBezTo>
                      <a:pt x="35" y="2"/>
                      <a:pt x="38" y="2"/>
                      <a:pt x="41" y="4"/>
                    </a:cubicBezTo>
                    <a:cubicBezTo>
                      <a:pt x="47" y="7"/>
                      <a:pt x="54" y="6"/>
                      <a:pt x="60" y="9"/>
                    </a:cubicBezTo>
                    <a:cubicBezTo>
                      <a:pt x="61" y="9"/>
                      <a:pt x="63" y="10"/>
                      <a:pt x="64" y="10"/>
                    </a:cubicBezTo>
                    <a:cubicBezTo>
                      <a:pt x="49" y="15"/>
                      <a:pt x="33" y="14"/>
                      <a:pt x="17" y="13"/>
                    </a:cubicBezTo>
                    <a:cubicBezTo>
                      <a:pt x="15" y="11"/>
                      <a:pt x="11" y="11"/>
                      <a:pt x="8" y="11"/>
                    </a:cubicBezTo>
                    <a:cubicBezTo>
                      <a:pt x="6" y="11"/>
                      <a:pt x="4" y="11"/>
                      <a:pt x="5" y="8"/>
                    </a:cubicBezTo>
                    <a:cubicBezTo>
                      <a:pt x="5" y="7"/>
                      <a:pt x="5" y="6"/>
                      <a:pt x="4" y="5"/>
                    </a:cubicBezTo>
                    <a:cubicBezTo>
                      <a:pt x="3" y="5"/>
                      <a:pt x="2" y="3"/>
                      <a:pt x="2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7A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6" name="Freeform 142">
                <a:extLst>
                  <a:ext uri="{FF2B5EF4-FFF2-40B4-BE49-F238E27FC236}">
                    <a16:creationId xmlns:a16="http://schemas.microsoft.com/office/drawing/2014/main" id="{F40AEC1E-40A9-C51B-6B3A-B84374E4F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1916"/>
                <a:ext cx="26" cy="17"/>
              </a:xfrm>
              <a:custGeom>
                <a:avLst/>
                <a:gdLst>
                  <a:gd name="T0" fmla="*/ 6 w 11"/>
                  <a:gd name="T1" fmla="*/ 0 h 7"/>
                  <a:gd name="T2" fmla="*/ 9 w 11"/>
                  <a:gd name="T3" fmla="*/ 2 h 7"/>
                  <a:gd name="T4" fmla="*/ 8 w 11"/>
                  <a:gd name="T5" fmla="*/ 7 h 7"/>
                  <a:gd name="T6" fmla="*/ 1 w 11"/>
                  <a:gd name="T7" fmla="*/ 4 h 7"/>
                  <a:gd name="T8" fmla="*/ 3 w 11"/>
                  <a:gd name="T9" fmla="*/ 1 h 7"/>
                  <a:gd name="T10" fmla="*/ 6 w 11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6" y="0"/>
                    </a:moveTo>
                    <a:cubicBezTo>
                      <a:pt x="7" y="1"/>
                      <a:pt x="8" y="2"/>
                      <a:pt x="9" y="2"/>
                    </a:cubicBezTo>
                    <a:cubicBezTo>
                      <a:pt x="10" y="4"/>
                      <a:pt x="11" y="6"/>
                      <a:pt x="8" y="7"/>
                    </a:cubicBezTo>
                    <a:cubicBezTo>
                      <a:pt x="5" y="7"/>
                      <a:pt x="2" y="7"/>
                      <a:pt x="1" y="4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4" y="1"/>
                      <a:pt x="5" y="1"/>
                      <a:pt x="6" y="0"/>
                    </a:cubicBezTo>
                    <a:close/>
                  </a:path>
                </a:pathLst>
              </a:custGeom>
              <a:solidFill>
                <a:srgbClr val="CE5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7" name="Freeform 143">
                <a:extLst>
                  <a:ext uri="{FF2B5EF4-FFF2-40B4-BE49-F238E27FC236}">
                    <a16:creationId xmlns:a16="http://schemas.microsoft.com/office/drawing/2014/main" id="{6CB4DFD6-6A89-BE1C-5C5F-9173FD3C1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1791"/>
                <a:ext cx="17" cy="17"/>
              </a:xfrm>
              <a:custGeom>
                <a:avLst/>
                <a:gdLst>
                  <a:gd name="T0" fmla="*/ 6 w 7"/>
                  <a:gd name="T1" fmla="*/ 6 h 7"/>
                  <a:gd name="T2" fmla="*/ 1 w 7"/>
                  <a:gd name="T3" fmla="*/ 5 h 7"/>
                  <a:gd name="T4" fmla="*/ 1 w 7"/>
                  <a:gd name="T5" fmla="*/ 2 h 7"/>
                  <a:gd name="T6" fmla="*/ 5 w 7"/>
                  <a:gd name="T7" fmla="*/ 1 h 7"/>
                  <a:gd name="T8" fmla="*/ 6 w 7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6" y="6"/>
                    </a:moveTo>
                    <a:cubicBezTo>
                      <a:pt x="4" y="7"/>
                      <a:pt x="3" y="6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lose/>
                  </a:path>
                </a:pathLst>
              </a:custGeom>
              <a:solidFill>
                <a:srgbClr val="CD5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8" name="Freeform 144">
                <a:extLst>
                  <a:ext uri="{FF2B5EF4-FFF2-40B4-BE49-F238E27FC236}">
                    <a16:creationId xmlns:a16="http://schemas.microsoft.com/office/drawing/2014/main" id="{DE8E6E80-9045-1818-8956-560C02EE0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012"/>
                <a:ext cx="24" cy="22"/>
              </a:xfrm>
              <a:custGeom>
                <a:avLst/>
                <a:gdLst>
                  <a:gd name="T0" fmla="*/ 10 w 10"/>
                  <a:gd name="T1" fmla="*/ 4 h 9"/>
                  <a:gd name="T2" fmla="*/ 4 w 10"/>
                  <a:gd name="T3" fmla="*/ 9 h 9"/>
                  <a:gd name="T4" fmla="*/ 0 w 10"/>
                  <a:gd name="T5" fmla="*/ 5 h 9"/>
                  <a:gd name="T6" fmla="*/ 7 w 10"/>
                  <a:gd name="T7" fmla="*/ 0 h 9"/>
                  <a:gd name="T8" fmla="*/ 10 w 10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0" y="4"/>
                    </a:moveTo>
                    <a:cubicBezTo>
                      <a:pt x="10" y="7"/>
                      <a:pt x="8" y="9"/>
                      <a:pt x="4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3"/>
                      <a:pt x="4" y="0"/>
                      <a:pt x="7" y="0"/>
                    </a:cubicBezTo>
                    <a:cubicBezTo>
                      <a:pt x="10" y="0"/>
                      <a:pt x="10" y="2"/>
                      <a:pt x="10" y="4"/>
                    </a:cubicBezTo>
                    <a:close/>
                  </a:path>
                </a:pathLst>
              </a:custGeom>
              <a:solidFill>
                <a:srgbClr val="C74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9" name="Freeform 145">
                <a:extLst>
                  <a:ext uri="{FF2B5EF4-FFF2-40B4-BE49-F238E27FC236}">
                    <a16:creationId xmlns:a16="http://schemas.microsoft.com/office/drawing/2014/main" id="{ACB971B6-58AB-E28E-E7E1-EA148A7C3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043"/>
                <a:ext cx="21" cy="24"/>
              </a:xfrm>
              <a:custGeom>
                <a:avLst/>
                <a:gdLst>
                  <a:gd name="T0" fmla="*/ 8 w 9"/>
                  <a:gd name="T1" fmla="*/ 4 h 10"/>
                  <a:gd name="T2" fmla="*/ 4 w 9"/>
                  <a:gd name="T3" fmla="*/ 10 h 10"/>
                  <a:gd name="T4" fmla="*/ 0 w 9"/>
                  <a:gd name="T5" fmla="*/ 6 h 10"/>
                  <a:gd name="T6" fmla="*/ 6 w 9"/>
                  <a:gd name="T7" fmla="*/ 1 h 10"/>
                  <a:gd name="T8" fmla="*/ 8 w 9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8" y="4"/>
                    </a:moveTo>
                    <a:cubicBezTo>
                      <a:pt x="9" y="7"/>
                      <a:pt x="6" y="10"/>
                      <a:pt x="4" y="10"/>
                    </a:cubicBezTo>
                    <a:cubicBezTo>
                      <a:pt x="1" y="10"/>
                      <a:pt x="0" y="8"/>
                      <a:pt x="0" y="6"/>
                    </a:cubicBezTo>
                    <a:cubicBezTo>
                      <a:pt x="0" y="3"/>
                      <a:pt x="3" y="0"/>
                      <a:pt x="6" y="1"/>
                    </a:cubicBezTo>
                    <a:cubicBezTo>
                      <a:pt x="8" y="1"/>
                      <a:pt x="9" y="2"/>
                      <a:pt x="8" y="4"/>
                    </a:cubicBezTo>
                    <a:close/>
                  </a:path>
                </a:pathLst>
              </a:custGeom>
              <a:solidFill>
                <a:srgbClr val="CE5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0" name="Freeform 146">
                <a:extLst>
                  <a:ext uri="{FF2B5EF4-FFF2-40B4-BE49-F238E27FC236}">
                    <a16:creationId xmlns:a16="http://schemas.microsoft.com/office/drawing/2014/main" id="{4A04585F-18C7-4D1A-2750-91D4D46A7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026"/>
                <a:ext cx="19" cy="22"/>
              </a:xfrm>
              <a:custGeom>
                <a:avLst/>
                <a:gdLst>
                  <a:gd name="T0" fmla="*/ 0 w 8"/>
                  <a:gd name="T1" fmla="*/ 4 h 9"/>
                  <a:gd name="T2" fmla="*/ 4 w 8"/>
                  <a:gd name="T3" fmla="*/ 0 h 9"/>
                  <a:gd name="T4" fmla="*/ 8 w 8"/>
                  <a:gd name="T5" fmla="*/ 4 h 9"/>
                  <a:gd name="T6" fmla="*/ 3 w 8"/>
                  <a:gd name="T7" fmla="*/ 9 h 9"/>
                  <a:gd name="T8" fmla="*/ 0 w 8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0" y="2"/>
                      <a:pt x="0" y="0"/>
                      <a:pt x="4" y="0"/>
                    </a:cubicBezTo>
                    <a:cubicBezTo>
                      <a:pt x="8" y="0"/>
                      <a:pt x="8" y="2"/>
                      <a:pt x="8" y="4"/>
                    </a:cubicBezTo>
                    <a:cubicBezTo>
                      <a:pt x="8" y="7"/>
                      <a:pt x="7" y="9"/>
                      <a:pt x="3" y="9"/>
                    </a:cubicBezTo>
                    <a:cubicBezTo>
                      <a:pt x="0" y="9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rgbClr val="D15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1" name="Freeform 147">
                <a:extLst>
                  <a:ext uri="{FF2B5EF4-FFF2-40B4-BE49-F238E27FC236}">
                    <a16:creationId xmlns:a16="http://schemas.microsoft.com/office/drawing/2014/main" id="{14768769-E155-8C3C-845D-20CC838AF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019"/>
                <a:ext cx="17" cy="24"/>
              </a:xfrm>
              <a:custGeom>
                <a:avLst/>
                <a:gdLst>
                  <a:gd name="T0" fmla="*/ 0 w 7"/>
                  <a:gd name="T1" fmla="*/ 6 h 10"/>
                  <a:gd name="T2" fmla="*/ 3 w 7"/>
                  <a:gd name="T3" fmla="*/ 1 h 10"/>
                  <a:gd name="T4" fmla="*/ 7 w 7"/>
                  <a:gd name="T5" fmla="*/ 5 h 10"/>
                  <a:gd name="T6" fmla="*/ 4 w 7"/>
                  <a:gd name="T7" fmla="*/ 10 h 10"/>
                  <a:gd name="T8" fmla="*/ 0 w 7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1" y="4"/>
                      <a:pt x="0" y="1"/>
                      <a:pt x="3" y="1"/>
                    </a:cubicBezTo>
                    <a:cubicBezTo>
                      <a:pt x="6" y="0"/>
                      <a:pt x="7" y="2"/>
                      <a:pt x="7" y="5"/>
                    </a:cubicBezTo>
                    <a:cubicBezTo>
                      <a:pt x="7" y="7"/>
                      <a:pt x="6" y="10"/>
                      <a:pt x="4" y="10"/>
                    </a:cubicBezTo>
                    <a:cubicBezTo>
                      <a:pt x="1" y="10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D45F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2" name="Freeform 148">
                <a:extLst>
                  <a:ext uri="{FF2B5EF4-FFF2-40B4-BE49-F238E27FC236}">
                    <a16:creationId xmlns:a16="http://schemas.microsoft.com/office/drawing/2014/main" id="{35E1E45B-20DC-1AFF-1348-7BB09E9E7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072"/>
                <a:ext cx="19" cy="21"/>
              </a:xfrm>
              <a:custGeom>
                <a:avLst/>
                <a:gdLst>
                  <a:gd name="T0" fmla="*/ 3 w 8"/>
                  <a:gd name="T1" fmla="*/ 9 h 9"/>
                  <a:gd name="T2" fmla="*/ 0 w 8"/>
                  <a:gd name="T3" fmla="*/ 6 h 9"/>
                  <a:gd name="T4" fmla="*/ 6 w 8"/>
                  <a:gd name="T5" fmla="*/ 1 h 9"/>
                  <a:gd name="T6" fmla="*/ 8 w 8"/>
                  <a:gd name="T7" fmla="*/ 4 h 9"/>
                  <a:gd name="T8" fmla="*/ 3 w 8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3" y="9"/>
                    </a:moveTo>
                    <a:cubicBezTo>
                      <a:pt x="1" y="9"/>
                      <a:pt x="0" y="8"/>
                      <a:pt x="0" y="6"/>
                    </a:cubicBezTo>
                    <a:cubicBezTo>
                      <a:pt x="0" y="5"/>
                      <a:pt x="5" y="0"/>
                      <a:pt x="6" y="1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7"/>
                      <a:pt x="6" y="8"/>
                      <a:pt x="3" y="9"/>
                    </a:cubicBezTo>
                    <a:close/>
                  </a:path>
                </a:pathLst>
              </a:custGeom>
              <a:solidFill>
                <a:srgbClr val="D764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3" name="Freeform 149">
                <a:extLst>
                  <a:ext uri="{FF2B5EF4-FFF2-40B4-BE49-F238E27FC236}">
                    <a16:creationId xmlns:a16="http://schemas.microsoft.com/office/drawing/2014/main" id="{A089BA6B-26AD-5329-DE2D-9046103E9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2067"/>
                <a:ext cx="14" cy="17"/>
              </a:xfrm>
              <a:custGeom>
                <a:avLst/>
                <a:gdLst>
                  <a:gd name="T0" fmla="*/ 6 w 6"/>
                  <a:gd name="T1" fmla="*/ 4 h 7"/>
                  <a:gd name="T2" fmla="*/ 4 w 6"/>
                  <a:gd name="T3" fmla="*/ 7 h 7"/>
                  <a:gd name="T4" fmla="*/ 0 w 6"/>
                  <a:gd name="T5" fmla="*/ 3 h 7"/>
                  <a:gd name="T6" fmla="*/ 2 w 6"/>
                  <a:gd name="T7" fmla="*/ 0 h 7"/>
                  <a:gd name="T8" fmla="*/ 6 w 6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6" y="6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ubicBezTo>
                      <a:pt x="5" y="0"/>
                      <a:pt x="6" y="2"/>
                      <a:pt x="6" y="4"/>
                    </a:cubicBezTo>
                    <a:close/>
                  </a:path>
                </a:pathLst>
              </a:custGeom>
              <a:solidFill>
                <a:srgbClr val="D76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4" name="Freeform 150">
                <a:extLst>
                  <a:ext uri="{FF2B5EF4-FFF2-40B4-BE49-F238E27FC236}">
                    <a16:creationId xmlns:a16="http://schemas.microsoft.com/office/drawing/2014/main" id="{79FDDE43-5CC4-A6BD-E69F-EFC4E3589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053"/>
                <a:ext cx="12" cy="16"/>
              </a:xfrm>
              <a:custGeom>
                <a:avLst/>
                <a:gdLst>
                  <a:gd name="T0" fmla="*/ 0 w 5"/>
                  <a:gd name="T1" fmla="*/ 3 h 7"/>
                  <a:gd name="T2" fmla="*/ 2 w 5"/>
                  <a:gd name="T3" fmla="*/ 0 h 7"/>
                  <a:gd name="T4" fmla="*/ 5 w 5"/>
                  <a:gd name="T5" fmla="*/ 4 h 7"/>
                  <a:gd name="T6" fmla="*/ 3 w 5"/>
                  <a:gd name="T7" fmla="*/ 7 h 7"/>
                  <a:gd name="T8" fmla="*/ 0 w 5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0" y="3"/>
                    </a:moveTo>
                    <a:cubicBezTo>
                      <a:pt x="0" y="2"/>
                      <a:pt x="0" y="0"/>
                      <a:pt x="2" y="0"/>
                    </a:cubicBezTo>
                    <a:cubicBezTo>
                      <a:pt x="4" y="0"/>
                      <a:pt x="5" y="2"/>
                      <a:pt x="5" y="4"/>
                    </a:cubicBezTo>
                    <a:cubicBezTo>
                      <a:pt x="5" y="6"/>
                      <a:pt x="4" y="7"/>
                      <a:pt x="3" y="7"/>
                    </a:cubicBezTo>
                    <a:cubicBezTo>
                      <a:pt x="0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CE53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5" name="Freeform 151">
                <a:extLst>
                  <a:ext uri="{FF2B5EF4-FFF2-40B4-BE49-F238E27FC236}">
                    <a16:creationId xmlns:a16="http://schemas.microsoft.com/office/drawing/2014/main" id="{CB8B9992-3284-EECC-B442-E4B2C11EC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2096"/>
                <a:ext cx="17" cy="14"/>
              </a:xfrm>
              <a:custGeom>
                <a:avLst/>
                <a:gdLst>
                  <a:gd name="T0" fmla="*/ 4 w 7"/>
                  <a:gd name="T1" fmla="*/ 0 h 6"/>
                  <a:gd name="T2" fmla="*/ 7 w 7"/>
                  <a:gd name="T3" fmla="*/ 2 h 6"/>
                  <a:gd name="T4" fmla="*/ 3 w 7"/>
                  <a:gd name="T5" fmla="*/ 6 h 6"/>
                  <a:gd name="T6" fmla="*/ 0 w 7"/>
                  <a:gd name="T7" fmla="*/ 3 h 6"/>
                  <a:gd name="T8" fmla="*/ 4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4" y="1"/>
                      <a:pt x="7" y="0"/>
                      <a:pt x="7" y="2"/>
                    </a:cubicBezTo>
                    <a:cubicBezTo>
                      <a:pt x="7" y="4"/>
                      <a:pt x="6" y="6"/>
                      <a:pt x="3" y="6"/>
                    </a:cubicBezTo>
                    <a:cubicBezTo>
                      <a:pt x="2" y="5"/>
                      <a:pt x="0" y="6"/>
                      <a:pt x="0" y="3"/>
                    </a:cubicBezTo>
                    <a:cubicBezTo>
                      <a:pt x="0" y="1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CC5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6" name="Freeform 152">
                <a:extLst>
                  <a:ext uri="{FF2B5EF4-FFF2-40B4-BE49-F238E27FC236}">
                    <a16:creationId xmlns:a16="http://schemas.microsoft.com/office/drawing/2014/main" id="{F2A04432-2B4B-2AC8-2BC1-21B60958D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2089"/>
                <a:ext cx="14" cy="14"/>
              </a:xfrm>
              <a:custGeom>
                <a:avLst/>
                <a:gdLst>
                  <a:gd name="T0" fmla="*/ 6 w 6"/>
                  <a:gd name="T1" fmla="*/ 3 h 6"/>
                  <a:gd name="T2" fmla="*/ 3 w 6"/>
                  <a:gd name="T3" fmla="*/ 5 h 6"/>
                  <a:gd name="T4" fmla="*/ 0 w 6"/>
                  <a:gd name="T5" fmla="*/ 2 h 6"/>
                  <a:gd name="T6" fmla="*/ 2 w 6"/>
                  <a:gd name="T7" fmla="*/ 0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5"/>
                      <a:pt x="5" y="6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D45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7" name="Freeform 153">
                <a:extLst>
                  <a:ext uri="{FF2B5EF4-FFF2-40B4-BE49-F238E27FC236}">
                    <a16:creationId xmlns:a16="http://schemas.microsoft.com/office/drawing/2014/main" id="{48227A08-E6A3-4841-56C0-D9D4C8E46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2005"/>
                <a:ext cx="17" cy="12"/>
              </a:xfrm>
              <a:custGeom>
                <a:avLst/>
                <a:gdLst>
                  <a:gd name="T0" fmla="*/ 4 w 7"/>
                  <a:gd name="T1" fmla="*/ 5 h 5"/>
                  <a:gd name="T2" fmla="*/ 0 w 7"/>
                  <a:gd name="T3" fmla="*/ 3 h 5"/>
                  <a:gd name="T4" fmla="*/ 3 w 7"/>
                  <a:gd name="T5" fmla="*/ 0 h 5"/>
                  <a:gd name="T6" fmla="*/ 6 w 7"/>
                  <a:gd name="T7" fmla="*/ 3 h 5"/>
                  <a:gd name="T8" fmla="*/ 4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7" y="5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46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8" name="Freeform 154">
                <a:extLst>
                  <a:ext uri="{FF2B5EF4-FFF2-40B4-BE49-F238E27FC236}">
                    <a16:creationId xmlns:a16="http://schemas.microsoft.com/office/drawing/2014/main" id="{674072E0-0E17-967F-131C-BA82A09F0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1909"/>
                <a:ext cx="43" cy="19"/>
              </a:xfrm>
              <a:custGeom>
                <a:avLst/>
                <a:gdLst>
                  <a:gd name="T0" fmla="*/ 18 w 18"/>
                  <a:gd name="T1" fmla="*/ 5 h 8"/>
                  <a:gd name="T2" fmla="*/ 3 w 18"/>
                  <a:gd name="T3" fmla="*/ 6 h 8"/>
                  <a:gd name="T4" fmla="*/ 0 w 18"/>
                  <a:gd name="T5" fmla="*/ 4 h 8"/>
                  <a:gd name="T6" fmla="*/ 3 w 18"/>
                  <a:gd name="T7" fmla="*/ 1 h 8"/>
                  <a:gd name="T8" fmla="*/ 10 w 18"/>
                  <a:gd name="T9" fmla="*/ 1 h 8"/>
                  <a:gd name="T10" fmla="*/ 18 w 18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8">
                    <a:moveTo>
                      <a:pt x="18" y="5"/>
                    </a:moveTo>
                    <a:cubicBezTo>
                      <a:pt x="13" y="6"/>
                      <a:pt x="8" y="8"/>
                      <a:pt x="3" y="6"/>
                    </a:cubicBezTo>
                    <a:cubicBezTo>
                      <a:pt x="2" y="5"/>
                      <a:pt x="0" y="5"/>
                      <a:pt x="0" y="4"/>
                    </a:cubicBezTo>
                    <a:cubicBezTo>
                      <a:pt x="0" y="2"/>
                      <a:pt x="2" y="2"/>
                      <a:pt x="3" y="1"/>
                    </a:cubicBezTo>
                    <a:cubicBezTo>
                      <a:pt x="5" y="0"/>
                      <a:pt x="7" y="1"/>
                      <a:pt x="10" y="1"/>
                    </a:cubicBezTo>
                    <a:cubicBezTo>
                      <a:pt x="12" y="2"/>
                      <a:pt x="15" y="3"/>
                      <a:pt x="18" y="5"/>
                    </a:cubicBezTo>
                    <a:close/>
                  </a:path>
                </a:pathLst>
              </a:custGeom>
              <a:solidFill>
                <a:srgbClr val="C538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9" name="Freeform 155">
                <a:extLst>
                  <a:ext uri="{FF2B5EF4-FFF2-40B4-BE49-F238E27FC236}">
                    <a16:creationId xmlns:a16="http://schemas.microsoft.com/office/drawing/2014/main" id="{886A137E-134A-5B18-C293-D9302C7EB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1930"/>
                <a:ext cx="36" cy="24"/>
              </a:xfrm>
              <a:custGeom>
                <a:avLst/>
                <a:gdLst>
                  <a:gd name="T0" fmla="*/ 15 w 15"/>
                  <a:gd name="T1" fmla="*/ 6 h 10"/>
                  <a:gd name="T2" fmla="*/ 11 w 15"/>
                  <a:gd name="T3" fmla="*/ 10 h 10"/>
                  <a:gd name="T4" fmla="*/ 7 w 15"/>
                  <a:gd name="T5" fmla="*/ 5 h 10"/>
                  <a:gd name="T6" fmla="*/ 2 w 15"/>
                  <a:gd name="T7" fmla="*/ 2 h 10"/>
                  <a:gd name="T8" fmla="*/ 0 w 15"/>
                  <a:gd name="T9" fmla="*/ 0 h 10"/>
                  <a:gd name="T10" fmla="*/ 2 w 15"/>
                  <a:gd name="T11" fmla="*/ 0 h 10"/>
                  <a:gd name="T12" fmla="*/ 15 w 15"/>
                  <a:gd name="T1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0">
                    <a:moveTo>
                      <a:pt x="15" y="6"/>
                    </a:moveTo>
                    <a:cubicBezTo>
                      <a:pt x="14" y="8"/>
                      <a:pt x="13" y="9"/>
                      <a:pt x="11" y="10"/>
                    </a:cubicBezTo>
                    <a:cubicBezTo>
                      <a:pt x="9" y="9"/>
                      <a:pt x="8" y="7"/>
                      <a:pt x="7" y="5"/>
                    </a:cubicBezTo>
                    <a:cubicBezTo>
                      <a:pt x="6" y="3"/>
                      <a:pt x="4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6" y="1"/>
                      <a:pt x="12" y="1"/>
                      <a:pt x="15" y="6"/>
                    </a:cubicBezTo>
                    <a:close/>
                  </a:path>
                </a:pathLst>
              </a:custGeom>
              <a:solidFill>
                <a:srgbClr val="B426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0" name="Freeform 156">
                <a:extLst>
                  <a:ext uri="{FF2B5EF4-FFF2-40B4-BE49-F238E27FC236}">
                    <a16:creationId xmlns:a16="http://schemas.microsoft.com/office/drawing/2014/main" id="{796C0BAC-D06C-EBD8-782E-986C9A450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1871"/>
                <a:ext cx="23" cy="19"/>
              </a:xfrm>
              <a:custGeom>
                <a:avLst/>
                <a:gdLst>
                  <a:gd name="T0" fmla="*/ 0 w 10"/>
                  <a:gd name="T1" fmla="*/ 5 h 8"/>
                  <a:gd name="T2" fmla="*/ 5 w 10"/>
                  <a:gd name="T3" fmla="*/ 0 h 8"/>
                  <a:gd name="T4" fmla="*/ 10 w 10"/>
                  <a:gd name="T5" fmla="*/ 3 h 8"/>
                  <a:gd name="T6" fmla="*/ 10 w 10"/>
                  <a:gd name="T7" fmla="*/ 4 h 8"/>
                  <a:gd name="T8" fmla="*/ 2 w 10"/>
                  <a:gd name="T9" fmla="*/ 8 h 8"/>
                  <a:gd name="T10" fmla="*/ 0 w 10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0" y="5"/>
                    </a:moveTo>
                    <a:cubicBezTo>
                      <a:pt x="0" y="1"/>
                      <a:pt x="3" y="1"/>
                      <a:pt x="5" y="0"/>
                    </a:cubicBezTo>
                    <a:cubicBezTo>
                      <a:pt x="6" y="0"/>
                      <a:pt x="9" y="1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7" y="4"/>
                      <a:pt x="5" y="7"/>
                      <a:pt x="2" y="8"/>
                    </a:cubicBezTo>
                    <a:cubicBezTo>
                      <a:pt x="0" y="8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B436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1" name="Freeform 157">
                <a:extLst>
                  <a:ext uri="{FF2B5EF4-FFF2-40B4-BE49-F238E27FC236}">
                    <a16:creationId xmlns:a16="http://schemas.microsoft.com/office/drawing/2014/main" id="{90C31A6B-A420-E56D-C051-8F2FB4F7C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892"/>
                <a:ext cx="36" cy="19"/>
              </a:xfrm>
              <a:custGeom>
                <a:avLst/>
                <a:gdLst>
                  <a:gd name="T0" fmla="*/ 13 w 15"/>
                  <a:gd name="T1" fmla="*/ 0 h 8"/>
                  <a:gd name="T2" fmla="*/ 15 w 15"/>
                  <a:gd name="T3" fmla="*/ 3 h 8"/>
                  <a:gd name="T4" fmla="*/ 11 w 15"/>
                  <a:gd name="T5" fmla="*/ 8 h 8"/>
                  <a:gd name="T6" fmla="*/ 1 w 15"/>
                  <a:gd name="T7" fmla="*/ 4 h 8"/>
                  <a:gd name="T8" fmla="*/ 3 w 15"/>
                  <a:gd name="T9" fmla="*/ 0 h 8"/>
                  <a:gd name="T10" fmla="*/ 4 w 15"/>
                  <a:gd name="T11" fmla="*/ 2 h 8"/>
                  <a:gd name="T12" fmla="*/ 12 w 15"/>
                  <a:gd name="T13" fmla="*/ 1 h 8"/>
                  <a:gd name="T14" fmla="*/ 13 w 15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8">
                    <a:moveTo>
                      <a:pt x="13" y="0"/>
                    </a:moveTo>
                    <a:cubicBezTo>
                      <a:pt x="14" y="1"/>
                      <a:pt x="15" y="2"/>
                      <a:pt x="15" y="3"/>
                    </a:cubicBezTo>
                    <a:cubicBezTo>
                      <a:pt x="14" y="5"/>
                      <a:pt x="14" y="8"/>
                      <a:pt x="11" y="8"/>
                    </a:cubicBezTo>
                    <a:cubicBezTo>
                      <a:pt x="7" y="8"/>
                      <a:pt x="4" y="6"/>
                      <a:pt x="1" y="4"/>
                    </a:cubicBezTo>
                    <a:cubicBezTo>
                      <a:pt x="0" y="3"/>
                      <a:pt x="0" y="1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7" y="5"/>
                      <a:pt x="9" y="5"/>
                      <a:pt x="12" y="1"/>
                    </a:cubicBezTo>
                    <a:cubicBezTo>
                      <a:pt x="12" y="1"/>
                      <a:pt x="12" y="0"/>
                      <a:pt x="13" y="0"/>
                    </a:cubicBezTo>
                    <a:close/>
                  </a:path>
                </a:pathLst>
              </a:custGeom>
              <a:solidFill>
                <a:srgbClr val="B12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2" name="Freeform 158">
                <a:extLst>
                  <a:ext uri="{FF2B5EF4-FFF2-40B4-BE49-F238E27FC236}">
                    <a16:creationId xmlns:a16="http://schemas.microsoft.com/office/drawing/2014/main" id="{AB51FBEF-0415-F50D-0DEE-B9D740129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1887"/>
                <a:ext cx="24" cy="17"/>
              </a:xfrm>
              <a:custGeom>
                <a:avLst/>
                <a:gdLst>
                  <a:gd name="T0" fmla="*/ 9 w 10"/>
                  <a:gd name="T1" fmla="*/ 3 h 7"/>
                  <a:gd name="T2" fmla="*/ 7 w 10"/>
                  <a:gd name="T3" fmla="*/ 7 h 7"/>
                  <a:gd name="T4" fmla="*/ 0 w 10"/>
                  <a:gd name="T5" fmla="*/ 2 h 7"/>
                  <a:gd name="T6" fmla="*/ 9 w 10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9" y="3"/>
                    </a:moveTo>
                    <a:cubicBezTo>
                      <a:pt x="9" y="5"/>
                      <a:pt x="10" y="7"/>
                      <a:pt x="7" y="7"/>
                    </a:cubicBezTo>
                    <a:cubicBezTo>
                      <a:pt x="3" y="7"/>
                      <a:pt x="1" y="6"/>
                      <a:pt x="0" y="2"/>
                    </a:cubicBezTo>
                    <a:cubicBezTo>
                      <a:pt x="3" y="0"/>
                      <a:pt x="6" y="2"/>
                      <a:pt x="9" y="3"/>
                    </a:cubicBezTo>
                    <a:close/>
                  </a:path>
                </a:pathLst>
              </a:custGeom>
              <a:solidFill>
                <a:srgbClr val="D76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3" name="Freeform 159">
                <a:extLst>
                  <a:ext uri="{FF2B5EF4-FFF2-40B4-BE49-F238E27FC236}">
                    <a16:creationId xmlns:a16="http://schemas.microsoft.com/office/drawing/2014/main" id="{03BA752B-5304-F9A7-04E0-56F2BC589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1945"/>
                <a:ext cx="21" cy="14"/>
              </a:xfrm>
              <a:custGeom>
                <a:avLst/>
                <a:gdLst>
                  <a:gd name="T0" fmla="*/ 4 w 9"/>
                  <a:gd name="T1" fmla="*/ 6 h 6"/>
                  <a:gd name="T2" fmla="*/ 0 w 9"/>
                  <a:gd name="T3" fmla="*/ 3 h 6"/>
                  <a:gd name="T4" fmla="*/ 5 w 9"/>
                  <a:gd name="T5" fmla="*/ 0 h 6"/>
                  <a:gd name="T6" fmla="*/ 9 w 9"/>
                  <a:gd name="T7" fmla="*/ 3 h 6"/>
                  <a:gd name="T8" fmla="*/ 4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4" y="6"/>
                    </a:moveTo>
                    <a:cubicBezTo>
                      <a:pt x="3" y="5"/>
                      <a:pt x="0" y="6"/>
                      <a:pt x="0" y="3"/>
                    </a:cubicBezTo>
                    <a:cubicBezTo>
                      <a:pt x="0" y="1"/>
                      <a:pt x="2" y="0"/>
                      <a:pt x="5" y="0"/>
                    </a:cubicBezTo>
                    <a:cubicBezTo>
                      <a:pt x="7" y="0"/>
                      <a:pt x="8" y="1"/>
                      <a:pt x="9" y="3"/>
                    </a:cubicBezTo>
                    <a:cubicBezTo>
                      <a:pt x="9" y="5"/>
                      <a:pt x="6" y="6"/>
                      <a:pt x="4" y="6"/>
                    </a:cubicBezTo>
                    <a:close/>
                  </a:path>
                </a:pathLst>
              </a:custGeom>
              <a:solidFill>
                <a:srgbClr val="B62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4" name="Freeform 160">
                <a:extLst>
                  <a:ext uri="{FF2B5EF4-FFF2-40B4-BE49-F238E27FC236}">
                    <a16:creationId xmlns:a16="http://schemas.microsoft.com/office/drawing/2014/main" id="{3E829C2D-F107-B1AE-E34C-A02992D37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1923"/>
                <a:ext cx="19" cy="17"/>
              </a:xfrm>
              <a:custGeom>
                <a:avLst/>
                <a:gdLst>
                  <a:gd name="T0" fmla="*/ 4 w 8"/>
                  <a:gd name="T1" fmla="*/ 1 h 7"/>
                  <a:gd name="T2" fmla="*/ 7 w 8"/>
                  <a:gd name="T3" fmla="*/ 4 h 7"/>
                  <a:gd name="T4" fmla="*/ 5 w 8"/>
                  <a:gd name="T5" fmla="*/ 7 h 7"/>
                  <a:gd name="T6" fmla="*/ 0 w 8"/>
                  <a:gd name="T7" fmla="*/ 4 h 7"/>
                  <a:gd name="T8" fmla="*/ 4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4" y="1"/>
                    </a:moveTo>
                    <a:cubicBezTo>
                      <a:pt x="7" y="0"/>
                      <a:pt x="7" y="2"/>
                      <a:pt x="7" y="4"/>
                    </a:cubicBezTo>
                    <a:cubicBezTo>
                      <a:pt x="8" y="6"/>
                      <a:pt x="6" y="7"/>
                      <a:pt x="5" y="7"/>
                    </a:cubicBezTo>
                    <a:cubicBezTo>
                      <a:pt x="3" y="6"/>
                      <a:pt x="0" y="7"/>
                      <a:pt x="0" y="4"/>
                    </a:cubicBezTo>
                    <a:cubicBezTo>
                      <a:pt x="0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C53D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5" name="Freeform 161">
                <a:extLst>
                  <a:ext uri="{FF2B5EF4-FFF2-40B4-BE49-F238E27FC236}">
                    <a16:creationId xmlns:a16="http://schemas.microsoft.com/office/drawing/2014/main" id="{01055117-15E1-4486-ECAA-8FB7E8A12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871"/>
                <a:ext cx="19" cy="16"/>
              </a:xfrm>
              <a:custGeom>
                <a:avLst/>
                <a:gdLst>
                  <a:gd name="T0" fmla="*/ 0 w 8"/>
                  <a:gd name="T1" fmla="*/ 2 h 7"/>
                  <a:gd name="T2" fmla="*/ 2 w 8"/>
                  <a:gd name="T3" fmla="*/ 0 h 7"/>
                  <a:gd name="T4" fmla="*/ 8 w 8"/>
                  <a:gd name="T5" fmla="*/ 5 h 7"/>
                  <a:gd name="T6" fmla="*/ 6 w 8"/>
                  <a:gd name="T7" fmla="*/ 7 h 7"/>
                  <a:gd name="T8" fmla="*/ 0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4" y="0"/>
                      <a:pt x="7" y="2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7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B939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6" name="Freeform 162">
                <a:extLst>
                  <a:ext uri="{FF2B5EF4-FFF2-40B4-BE49-F238E27FC236}">
                    <a16:creationId xmlns:a16="http://schemas.microsoft.com/office/drawing/2014/main" id="{2F6DACD1-B022-6354-BCED-C8674E82D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940"/>
                <a:ext cx="21" cy="14"/>
              </a:xfrm>
              <a:custGeom>
                <a:avLst/>
                <a:gdLst>
                  <a:gd name="T0" fmla="*/ 5 w 9"/>
                  <a:gd name="T1" fmla="*/ 6 h 6"/>
                  <a:gd name="T2" fmla="*/ 1 w 9"/>
                  <a:gd name="T3" fmla="*/ 4 h 6"/>
                  <a:gd name="T4" fmla="*/ 5 w 9"/>
                  <a:gd name="T5" fmla="*/ 1 h 6"/>
                  <a:gd name="T6" fmla="*/ 8 w 9"/>
                  <a:gd name="T7" fmla="*/ 3 h 6"/>
                  <a:gd name="T8" fmla="*/ 5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5" y="6"/>
                    </a:moveTo>
                    <a:cubicBezTo>
                      <a:pt x="3" y="6"/>
                      <a:pt x="0" y="6"/>
                      <a:pt x="1" y="4"/>
                    </a:cubicBezTo>
                    <a:cubicBezTo>
                      <a:pt x="1" y="2"/>
                      <a:pt x="3" y="1"/>
                      <a:pt x="5" y="1"/>
                    </a:cubicBezTo>
                    <a:cubicBezTo>
                      <a:pt x="7" y="1"/>
                      <a:pt x="9" y="0"/>
                      <a:pt x="8" y="3"/>
                    </a:cubicBezTo>
                    <a:cubicBezTo>
                      <a:pt x="8" y="5"/>
                      <a:pt x="7" y="6"/>
                      <a:pt x="5" y="6"/>
                    </a:cubicBezTo>
                    <a:close/>
                  </a:path>
                </a:pathLst>
              </a:custGeom>
              <a:solidFill>
                <a:srgbClr val="CA4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7" name="Freeform 163">
                <a:extLst>
                  <a:ext uri="{FF2B5EF4-FFF2-40B4-BE49-F238E27FC236}">
                    <a16:creationId xmlns:a16="http://schemas.microsoft.com/office/drawing/2014/main" id="{BDFC8AA2-192B-3BD4-2DC4-2038737F2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9" y="1856"/>
                <a:ext cx="19" cy="12"/>
              </a:xfrm>
              <a:custGeom>
                <a:avLst/>
                <a:gdLst>
                  <a:gd name="T0" fmla="*/ 5 w 8"/>
                  <a:gd name="T1" fmla="*/ 5 h 5"/>
                  <a:gd name="T2" fmla="*/ 0 w 8"/>
                  <a:gd name="T3" fmla="*/ 2 h 5"/>
                  <a:gd name="T4" fmla="*/ 3 w 8"/>
                  <a:gd name="T5" fmla="*/ 0 h 5"/>
                  <a:gd name="T6" fmla="*/ 8 w 8"/>
                  <a:gd name="T7" fmla="*/ 3 h 5"/>
                  <a:gd name="T8" fmla="*/ 5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5" y="5"/>
                    </a:moveTo>
                    <a:cubicBezTo>
                      <a:pt x="3" y="5"/>
                      <a:pt x="0" y="5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8" y="1"/>
                      <a:pt x="8" y="3"/>
                    </a:cubicBezTo>
                    <a:cubicBezTo>
                      <a:pt x="8" y="5"/>
                      <a:pt x="6" y="4"/>
                      <a:pt x="5" y="5"/>
                    </a:cubicBezTo>
                    <a:close/>
                  </a:path>
                </a:pathLst>
              </a:custGeom>
              <a:solidFill>
                <a:srgbClr val="D15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8" name="Freeform 164">
                <a:extLst>
                  <a:ext uri="{FF2B5EF4-FFF2-40B4-BE49-F238E27FC236}">
                    <a16:creationId xmlns:a16="http://schemas.microsoft.com/office/drawing/2014/main" id="{04BEE7DA-83B0-9278-4AD2-BFE87323D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1887"/>
                <a:ext cx="17" cy="12"/>
              </a:xfrm>
              <a:custGeom>
                <a:avLst/>
                <a:gdLst>
                  <a:gd name="T0" fmla="*/ 7 w 7"/>
                  <a:gd name="T1" fmla="*/ 3 h 5"/>
                  <a:gd name="T2" fmla="*/ 5 w 7"/>
                  <a:gd name="T3" fmla="*/ 4 h 5"/>
                  <a:gd name="T4" fmla="*/ 1 w 7"/>
                  <a:gd name="T5" fmla="*/ 1 h 5"/>
                  <a:gd name="T6" fmla="*/ 3 w 7"/>
                  <a:gd name="T7" fmla="*/ 0 h 5"/>
                  <a:gd name="T8" fmla="*/ 7 w 7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cubicBezTo>
                      <a:pt x="7" y="5"/>
                      <a:pt x="6" y="5"/>
                      <a:pt x="5" y="4"/>
                    </a:cubicBezTo>
                    <a:cubicBezTo>
                      <a:pt x="3" y="4"/>
                      <a:pt x="1" y="4"/>
                      <a:pt x="1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5" y="0"/>
                      <a:pt x="6" y="2"/>
                      <a:pt x="7" y="3"/>
                    </a:cubicBezTo>
                    <a:close/>
                  </a:path>
                </a:pathLst>
              </a:custGeom>
              <a:solidFill>
                <a:srgbClr val="CE4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9" name="Freeform 165">
                <a:extLst>
                  <a:ext uri="{FF2B5EF4-FFF2-40B4-BE49-F238E27FC236}">
                    <a16:creationId xmlns:a16="http://schemas.microsoft.com/office/drawing/2014/main" id="{389021C5-3B15-9295-3C7F-87BCE2F34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1918"/>
                <a:ext cx="12" cy="12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2 h 5"/>
                  <a:gd name="T4" fmla="*/ 2 w 5"/>
                  <a:gd name="T5" fmla="*/ 1 h 5"/>
                  <a:gd name="T6" fmla="*/ 5 w 5"/>
                  <a:gd name="T7" fmla="*/ 3 h 5"/>
                  <a:gd name="T8" fmla="*/ 2 w 5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4" y="1"/>
                      <a:pt x="5" y="1"/>
                      <a:pt x="5" y="3"/>
                    </a:cubicBezTo>
                    <a:cubicBezTo>
                      <a:pt x="5" y="4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D2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0" name="Freeform 166">
                <a:extLst>
                  <a:ext uri="{FF2B5EF4-FFF2-40B4-BE49-F238E27FC236}">
                    <a16:creationId xmlns:a16="http://schemas.microsoft.com/office/drawing/2014/main" id="{4FFF6187-1F43-E3C8-521E-F202664D9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9" y="1897"/>
                <a:ext cx="10" cy="12"/>
              </a:xfrm>
              <a:custGeom>
                <a:avLst/>
                <a:gdLst>
                  <a:gd name="T0" fmla="*/ 4 w 4"/>
                  <a:gd name="T1" fmla="*/ 2 h 5"/>
                  <a:gd name="T2" fmla="*/ 1 w 4"/>
                  <a:gd name="T3" fmla="*/ 5 h 5"/>
                  <a:gd name="T4" fmla="*/ 0 w 4"/>
                  <a:gd name="T5" fmla="*/ 3 h 5"/>
                  <a:gd name="T6" fmla="*/ 3 w 4"/>
                  <a:gd name="T7" fmla="*/ 0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3"/>
                      <a:pt x="3" y="4"/>
                      <a:pt x="1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D35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1" name="Freeform 167">
                <a:extLst>
                  <a:ext uri="{FF2B5EF4-FFF2-40B4-BE49-F238E27FC236}">
                    <a16:creationId xmlns:a16="http://schemas.microsoft.com/office/drawing/2014/main" id="{0D19C500-84E2-824E-870F-68E72196A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1899"/>
                <a:ext cx="16" cy="12"/>
              </a:xfrm>
              <a:custGeom>
                <a:avLst/>
                <a:gdLst>
                  <a:gd name="T0" fmla="*/ 4 w 7"/>
                  <a:gd name="T1" fmla="*/ 5 h 5"/>
                  <a:gd name="T2" fmla="*/ 0 w 7"/>
                  <a:gd name="T3" fmla="*/ 2 h 5"/>
                  <a:gd name="T4" fmla="*/ 1 w 7"/>
                  <a:gd name="T5" fmla="*/ 1 h 5"/>
                  <a:gd name="T6" fmla="*/ 6 w 7"/>
                  <a:gd name="T7" fmla="*/ 4 h 5"/>
                  <a:gd name="T8" fmla="*/ 4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3" y="4"/>
                      <a:pt x="0" y="4"/>
                      <a:pt x="0" y="2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3" y="2"/>
                      <a:pt x="5" y="2"/>
                      <a:pt x="6" y="4"/>
                    </a:cubicBezTo>
                    <a:cubicBezTo>
                      <a:pt x="7" y="5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45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2" name="Freeform 168">
                <a:extLst>
                  <a:ext uri="{FF2B5EF4-FFF2-40B4-BE49-F238E27FC236}">
                    <a16:creationId xmlns:a16="http://schemas.microsoft.com/office/drawing/2014/main" id="{10F66EA3-A8C5-F62F-07C6-3D9C84212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1964"/>
                <a:ext cx="50" cy="36"/>
              </a:xfrm>
              <a:custGeom>
                <a:avLst/>
                <a:gdLst>
                  <a:gd name="T0" fmla="*/ 2 w 21"/>
                  <a:gd name="T1" fmla="*/ 13 h 15"/>
                  <a:gd name="T2" fmla="*/ 4 w 21"/>
                  <a:gd name="T3" fmla="*/ 8 h 15"/>
                  <a:gd name="T4" fmla="*/ 1 w 21"/>
                  <a:gd name="T5" fmla="*/ 4 h 15"/>
                  <a:gd name="T6" fmla="*/ 7 w 21"/>
                  <a:gd name="T7" fmla="*/ 0 h 15"/>
                  <a:gd name="T8" fmla="*/ 13 w 21"/>
                  <a:gd name="T9" fmla="*/ 1 h 15"/>
                  <a:gd name="T10" fmla="*/ 15 w 21"/>
                  <a:gd name="T11" fmla="*/ 3 h 15"/>
                  <a:gd name="T12" fmla="*/ 18 w 21"/>
                  <a:gd name="T13" fmla="*/ 8 h 15"/>
                  <a:gd name="T14" fmla="*/ 19 w 21"/>
                  <a:gd name="T15" fmla="*/ 11 h 15"/>
                  <a:gd name="T16" fmla="*/ 7 w 21"/>
                  <a:gd name="T17" fmla="*/ 15 h 15"/>
                  <a:gd name="T18" fmla="*/ 5 w 21"/>
                  <a:gd name="T19" fmla="*/ 13 h 15"/>
                  <a:gd name="T20" fmla="*/ 2 w 21"/>
                  <a:gd name="T21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5">
                    <a:moveTo>
                      <a:pt x="2" y="13"/>
                    </a:moveTo>
                    <a:cubicBezTo>
                      <a:pt x="1" y="11"/>
                      <a:pt x="3" y="10"/>
                      <a:pt x="4" y="8"/>
                    </a:cubicBezTo>
                    <a:cubicBezTo>
                      <a:pt x="3" y="7"/>
                      <a:pt x="0" y="7"/>
                      <a:pt x="1" y="4"/>
                    </a:cubicBezTo>
                    <a:cubicBezTo>
                      <a:pt x="2" y="1"/>
                      <a:pt x="5" y="0"/>
                      <a:pt x="7" y="0"/>
                    </a:cubicBezTo>
                    <a:cubicBezTo>
                      <a:pt x="9" y="0"/>
                      <a:pt x="11" y="1"/>
                      <a:pt x="13" y="1"/>
                    </a:cubicBezTo>
                    <a:cubicBezTo>
                      <a:pt x="15" y="0"/>
                      <a:pt x="15" y="2"/>
                      <a:pt x="15" y="3"/>
                    </a:cubicBezTo>
                    <a:cubicBezTo>
                      <a:pt x="15" y="6"/>
                      <a:pt x="16" y="7"/>
                      <a:pt x="18" y="8"/>
                    </a:cubicBezTo>
                    <a:cubicBezTo>
                      <a:pt x="21" y="8"/>
                      <a:pt x="21" y="9"/>
                      <a:pt x="19" y="11"/>
                    </a:cubicBezTo>
                    <a:cubicBezTo>
                      <a:pt x="15" y="14"/>
                      <a:pt x="11" y="14"/>
                      <a:pt x="7" y="15"/>
                    </a:cubicBezTo>
                    <a:cubicBezTo>
                      <a:pt x="6" y="15"/>
                      <a:pt x="5" y="14"/>
                      <a:pt x="5" y="13"/>
                    </a:cubicBezTo>
                    <a:cubicBezTo>
                      <a:pt x="4" y="10"/>
                      <a:pt x="3" y="13"/>
                      <a:pt x="2" y="13"/>
                    </a:cubicBezTo>
                    <a:close/>
                  </a:path>
                </a:pathLst>
              </a:custGeom>
              <a:solidFill>
                <a:srgbClr val="981F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3" name="Freeform 169">
                <a:extLst>
                  <a:ext uri="{FF2B5EF4-FFF2-40B4-BE49-F238E27FC236}">
                    <a16:creationId xmlns:a16="http://schemas.microsoft.com/office/drawing/2014/main" id="{203CC1A7-4FD6-62FD-F6B2-E90247229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957"/>
                <a:ext cx="41" cy="33"/>
              </a:xfrm>
              <a:custGeom>
                <a:avLst/>
                <a:gdLst>
                  <a:gd name="T0" fmla="*/ 6 w 17"/>
                  <a:gd name="T1" fmla="*/ 1 h 14"/>
                  <a:gd name="T2" fmla="*/ 16 w 17"/>
                  <a:gd name="T3" fmla="*/ 7 h 14"/>
                  <a:gd name="T4" fmla="*/ 15 w 17"/>
                  <a:gd name="T5" fmla="*/ 12 h 14"/>
                  <a:gd name="T6" fmla="*/ 7 w 17"/>
                  <a:gd name="T7" fmla="*/ 13 h 14"/>
                  <a:gd name="T8" fmla="*/ 4 w 17"/>
                  <a:gd name="T9" fmla="*/ 10 h 14"/>
                  <a:gd name="T10" fmla="*/ 1 w 17"/>
                  <a:gd name="T11" fmla="*/ 4 h 14"/>
                  <a:gd name="T12" fmla="*/ 6 w 17"/>
                  <a:gd name="T1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6" y="1"/>
                    </a:moveTo>
                    <a:cubicBezTo>
                      <a:pt x="10" y="1"/>
                      <a:pt x="15" y="4"/>
                      <a:pt x="16" y="7"/>
                    </a:cubicBezTo>
                    <a:cubicBezTo>
                      <a:pt x="17" y="9"/>
                      <a:pt x="17" y="11"/>
                      <a:pt x="15" y="12"/>
                    </a:cubicBezTo>
                    <a:cubicBezTo>
                      <a:pt x="12" y="14"/>
                      <a:pt x="10" y="14"/>
                      <a:pt x="7" y="13"/>
                    </a:cubicBezTo>
                    <a:cubicBezTo>
                      <a:pt x="6" y="12"/>
                      <a:pt x="5" y="11"/>
                      <a:pt x="4" y="10"/>
                    </a:cubicBezTo>
                    <a:cubicBezTo>
                      <a:pt x="2" y="8"/>
                      <a:pt x="0" y="7"/>
                      <a:pt x="1" y="4"/>
                    </a:cubicBezTo>
                    <a:cubicBezTo>
                      <a:pt x="2" y="1"/>
                      <a:pt x="4" y="0"/>
                      <a:pt x="6" y="1"/>
                    </a:cubicBezTo>
                    <a:close/>
                  </a:path>
                </a:pathLst>
              </a:custGeom>
              <a:solidFill>
                <a:srgbClr val="8F1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4" name="Freeform 170">
                <a:extLst>
                  <a:ext uri="{FF2B5EF4-FFF2-40B4-BE49-F238E27FC236}">
                    <a16:creationId xmlns:a16="http://schemas.microsoft.com/office/drawing/2014/main" id="{6AA9BF7A-7427-B5A2-EB91-A4B7DC9FD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1705"/>
                <a:ext cx="26" cy="22"/>
              </a:xfrm>
              <a:custGeom>
                <a:avLst/>
                <a:gdLst>
                  <a:gd name="T0" fmla="*/ 6 w 11"/>
                  <a:gd name="T1" fmla="*/ 9 h 9"/>
                  <a:gd name="T2" fmla="*/ 0 w 11"/>
                  <a:gd name="T3" fmla="*/ 4 h 9"/>
                  <a:gd name="T4" fmla="*/ 4 w 11"/>
                  <a:gd name="T5" fmla="*/ 0 h 9"/>
                  <a:gd name="T6" fmla="*/ 11 w 11"/>
                  <a:gd name="T7" fmla="*/ 7 h 9"/>
                  <a:gd name="T8" fmla="*/ 6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6" y="9"/>
                    </a:moveTo>
                    <a:cubicBezTo>
                      <a:pt x="2" y="9"/>
                      <a:pt x="0" y="7"/>
                      <a:pt x="0" y="4"/>
                    </a:cubicBezTo>
                    <a:cubicBezTo>
                      <a:pt x="0" y="1"/>
                      <a:pt x="2" y="1"/>
                      <a:pt x="4" y="0"/>
                    </a:cubicBezTo>
                    <a:cubicBezTo>
                      <a:pt x="6" y="0"/>
                      <a:pt x="11" y="4"/>
                      <a:pt x="11" y="7"/>
                    </a:cubicBezTo>
                    <a:cubicBezTo>
                      <a:pt x="10" y="9"/>
                      <a:pt x="8" y="9"/>
                      <a:pt x="6" y="9"/>
                    </a:cubicBezTo>
                    <a:close/>
                  </a:path>
                </a:pathLst>
              </a:custGeom>
              <a:solidFill>
                <a:srgbClr val="C14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5" name="Freeform 171">
                <a:extLst>
                  <a:ext uri="{FF2B5EF4-FFF2-40B4-BE49-F238E27FC236}">
                    <a16:creationId xmlns:a16="http://schemas.microsoft.com/office/drawing/2014/main" id="{65F8D166-6557-B2DB-B42A-892858F2D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1734"/>
                <a:ext cx="19" cy="19"/>
              </a:xfrm>
              <a:custGeom>
                <a:avLst/>
                <a:gdLst>
                  <a:gd name="T0" fmla="*/ 0 w 8"/>
                  <a:gd name="T1" fmla="*/ 3 h 8"/>
                  <a:gd name="T2" fmla="*/ 3 w 8"/>
                  <a:gd name="T3" fmla="*/ 0 h 8"/>
                  <a:gd name="T4" fmla="*/ 8 w 8"/>
                  <a:gd name="T5" fmla="*/ 5 h 8"/>
                  <a:gd name="T6" fmla="*/ 4 w 8"/>
                  <a:gd name="T7" fmla="*/ 8 h 8"/>
                  <a:gd name="T8" fmla="*/ 0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3"/>
                    </a:moveTo>
                    <a:cubicBezTo>
                      <a:pt x="0" y="1"/>
                      <a:pt x="0" y="0"/>
                      <a:pt x="3" y="0"/>
                    </a:cubicBezTo>
                    <a:cubicBezTo>
                      <a:pt x="5" y="0"/>
                      <a:pt x="8" y="3"/>
                      <a:pt x="8" y="5"/>
                    </a:cubicBezTo>
                    <a:cubicBezTo>
                      <a:pt x="8" y="8"/>
                      <a:pt x="6" y="8"/>
                      <a:pt x="4" y="8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D36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6" name="Freeform 172">
                <a:extLst>
                  <a:ext uri="{FF2B5EF4-FFF2-40B4-BE49-F238E27FC236}">
                    <a16:creationId xmlns:a16="http://schemas.microsoft.com/office/drawing/2014/main" id="{B8EFF000-50F9-DA23-AA92-8D9C29E51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1767"/>
                <a:ext cx="24" cy="20"/>
              </a:xfrm>
              <a:custGeom>
                <a:avLst/>
                <a:gdLst>
                  <a:gd name="T0" fmla="*/ 4 w 10"/>
                  <a:gd name="T1" fmla="*/ 0 h 8"/>
                  <a:gd name="T2" fmla="*/ 10 w 10"/>
                  <a:gd name="T3" fmla="*/ 4 h 8"/>
                  <a:gd name="T4" fmla="*/ 7 w 10"/>
                  <a:gd name="T5" fmla="*/ 7 h 8"/>
                  <a:gd name="T6" fmla="*/ 0 w 10"/>
                  <a:gd name="T7" fmla="*/ 3 h 8"/>
                  <a:gd name="T8" fmla="*/ 4 w 10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4" y="0"/>
                    </a:moveTo>
                    <a:cubicBezTo>
                      <a:pt x="6" y="1"/>
                      <a:pt x="9" y="2"/>
                      <a:pt x="10" y="4"/>
                    </a:cubicBezTo>
                    <a:cubicBezTo>
                      <a:pt x="10" y="6"/>
                      <a:pt x="8" y="7"/>
                      <a:pt x="7" y="7"/>
                    </a:cubicBezTo>
                    <a:cubicBezTo>
                      <a:pt x="4" y="8"/>
                      <a:pt x="0" y="5"/>
                      <a:pt x="0" y="3"/>
                    </a:cubicBezTo>
                    <a:cubicBezTo>
                      <a:pt x="0" y="1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CE51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7" name="Freeform 173">
                <a:extLst>
                  <a:ext uri="{FF2B5EF4-FFF2-40B4-BE49-F238E27FC236}">
                    <a16:creationId xmlns:a16="http://schemas.microsoft.com/office/drawing/2014/main" id="{99DE07CB-31AE-338A-408D-6BD7C1506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3" y="1724"/>
                <a:ext cx="22" cy="22"/>
              </a:xfrm>
              <a:custGeom>
                <a:avLst/>
                <a:gdLst>
                  <a:gd name="T0" fmla="*/ 9 w 9"/>
                  <a:gd name="T1" fmla="*/ 6 h 9"/>
                  <a:gd name="T2" fmla="*/ 7 w 9"/>
                  <a:gd name="T3" fmla="*/ 9 h 9"/>
                  <a:gd name="T4" fmla="*/ 0 w 9"/>
                  <a:gd name="T5" fmla="*/ 2 h 9"/>
                  <a:gd name="T6" fmla="*/ 2 w 9"/>
                  <a:gd name="T7" fmla="*/ 1 h 9"/>
                  <a:gd name="T8" fmla="*/ 9 w 9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9" y="6"/>
                    </a:moveTo>
                    <a:cubicBezTo>
                      <a:pt x="9" y="8"/>
                      <a:pt x="9" y="9"/>
                      <a:pt x="7" y="9"/>
                    </a:cubicBezTo>
                    <a:cubicBezTo>
                      <a:pt x="5" y="9"/>
                      <a:pt x="0" y="4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5" y="0"/>
                      <a:pt x="9" y="3"/>
                      <a:pt x="9" y="6"/>
                    </a:cubicBezTo>
                    <a:close/>
                  </a:path>
                </a:pathLst>
              </a:custGeom>
              <a:solidFill>
                <a:srgbClr val="CE5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8" name="Freeform 174">
                <a:extLst>
                  <a:ext uri="{FF2B5EF4-FFF2-40B4-BE49-F238E27FC236}">
                    <a16:creationId xmlns:a16="http://schemas.microsoft.com/office/drawing/2014/main" id="{2C39D3CB-1A08-E418-7422-62403C78F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1739"/>
                <a:ext cx="21" cy="17"/>
              </a:xfrm>
              <a:custGeom>
                <a:avLst/>
                <a:gdLst>
                  <a:gd name="T0" fmla="*/ 3 w 9"/>
                  <a:gd name="T1" fmla="*/ 0 h 7"/>
                  <a:gd name="T2" fmla="*/ 9 w 9"/>
                  <a:gd name="T3" fmla="*/ 5 h 7"/>
                  <a:gd name="T4" fmla="*/ 6 w 9"/>
                  <a:gd name="T5" fmla="*/ 7 h 7"/>
                  <a:gd name="T6" fmla="*/ 0 w 9"/>
                  <a:gd name="T7" fmla="*/ 2 h 7"/>
                  <a:gd name="T8" fmla="*/ 3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3" y="0"/>
                    </a:moveTo>
                    <a:cubicBezTo>
                      <a:pt x="6" y="0"/>
                      <a:pt x="8" y="2"/>
                      <a:pt x="9" y="5"/>
                    </a:cubicBezTo>
                    <a:cubicBezTo>
                      <a:pt x="9" y="7"/>
                      <a:pt x="8" y="7"/>
                      <a:pt x="6" y="7"/>
                    </a:cubicBezTo>
                    <a:cubicBezTo>
                      <a:pt x="3" y="7"/>
                      <a:pt x="0" y="5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D46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9" name="Freeform 175">
                <a:extLst>
                  <a:ext uri="{FF2B5EF4-FFF2-40B4-BE49-F238E27FC236}">
                    <a16:creationId xmlns:a16="http://schemas.microsoft.com/office/drawing/2014/main" id="{E1532B2E-48A6-01EF-3FC4-D9FE2FF3A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1791"/>
                <a:ext cx="21" cy="17"/>
              </a:xfrm>
              <a:custGeom>
                <a:avLst/>
                <a:gdLst>
                  <a:gd name="T0" fmla="*/ 6 w 9"/>
                  <a:gd name="T1" fmla="*/ 6 h 7"/>
                  <a:gd name="T2" fmla="*/ 0 w 9"/>
                  <a:gd name="T3" fmla="*/ 3 h 7"/>
                  <a:gd name="T4" fmla="*/ 4 w 9"/>
                  <a:gd name="T5" fmla="*/ 0 h 7"/>
                  <a:gd name="T6" fmla="*/ 8 w 9"/>
                  <a:gd name="T7" fmla="*/ 4 h 7"/>
                  <a:gd name="T8" fmla="*/ 6 w 9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6" y="6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4"/>
                    </a:cubicBezTo>
                    <a:cubicBezTo>
                      <a:pt x="9" y="7"/>
                      <a:pt x="6" y="5"/>
                      <a:pt x="6" y="6"/>
                    </a:cubicBezTo>
                    <a:close/>
                  </a:path>
                </a:pathLst>
              </a:custGeom>
              <a:solidFill>
                <a:srgbClr val="BF3D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0" name="Freeform 176">
                <a:extLst>
                  <a:ext uri="{FF2B5EF4-FFF2-40B4-BE49-F238E27FC236}">
                    <a16:creationId xmlns:a16="http://schemas.microsoft.com/office/drawing/2014/main" id="{A319D959-6858-AD36-A926-762A4565F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8" y="1775"/>
                <a:ext cx="17" cy="14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6 h 6"/>
                  <a:gd name="T4" fmla="*/ 0 w 7"/>
                  <a:gd name="T5" fmla="*/ 2 h 6"/>
                  <a:gd name="T6" fmla="*/ 3 w 7"/>
                  <a:gd name="T7" fmla="*/ 0 h 6"/>
                  <a:gd name="T8" fmla="*/ 7 w 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cubicBezTo>
                      <a:pt x="7" y="5"/>
                      <a:pt x="6" y="6"/>
                      <a:pt x="4" y="6"/>
                    </a:cubicBezTo>
                    <a:cubicBezTo>
                      <a:pt x="2" y="6"/>
                      <a:pt x="0" y="5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5" y="1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CF5C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1" name="Freeform 177">
                <a:extLst>
                  <a:ext uri="{FF2B5EF4-FFF2-40B4-BE49-F238E27FC236}">
                    <a16:creationId xmlns:a16="http://schemas.microsoft.com/office/drawing/2014/main" id="{B3F73146-4024-E3B2-CCFC-CCB34E5C0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1705"/>
                <a:ext cx="12" cy="15"/>
              </a:xfrm>
              <a:custGeom>
                <a:avLst/>
                <a:gdLst>
                  <a:gd name="T0" fmla="*/ 2 w 5"/>
                  <a:gd name="T1" fmla="*/ 0 h 6"/>
                  <a:gd name="T2" fmla="*/ 5 w 5"/>
                  <a:gd name="T3" fmla="*/ 3 h 6"/>
                  <a:gd name="T4" fmla="*/ 2 w 5"/>
                  <a:gd name="T5" fmla="*/ 6 h 6"/>
                  <a:gd name="T6" fmla="*/ 0 w 5"/>
                  <a:gd name="T7" fmla="*/ 4 h 6"/>
                  <a:gd name="T8" fmla="*/ 2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4" y="0"/>
                      <a:pt x="5" y="1"/>
                      <a:pt x="5" y="3"/>
                    </a:cubicBezTo>
                    <a:cubicBezTo>
                      <a:pt x="5" y="5"/>
                      <a:pt x="4" y="6"/>
                      <a:pt x="2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CD5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2" name="Freeform 178">
                <a:extLst>
                  <a:ext uri="{FF2B5EF4-FFF2-40B4-BE49-F238E27FC236}">
                    <a16:creationId xmlns:a16="http://schemas.microsoft.com/office/drawing/2014/main" id="{3A790B39-11DB-700E-DF0F-D4E0ABA65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9" y="1765"/>
                <a:ext cx="12" cy="17"/>
              </a:xfrm>
              <a:custGeom>
                <a:avLst/>
                <a:gdLst>
                  <a:gd name="T0" fmla="*/ 5 w 5"/>
                  <a:gd name="T1" fmla="*/ 4 h 7"/>
                  <a:gd name="T2" fmla="*/ 2 w 5"/>
                  <a:gd name="T3" fmla="*/ 6 h 7"/>
                  <a:gd name="T4" fmla="*/ 0 w 5"/>
                  <a:gd name="T5" fmla="*/ 3 h 7"/>
                  <a:gd name="T6" fmla="*/ 2 w 5"/>
                  <a:gd name="T7" fmla="*/ 1 h 7"/>
                  <a:gd name="T8" fmla="*/ 5 w 5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4"/>
                    </a:moveTo>
                    <a:cubicBezTo>
                      <a:pt x="5" y="5"/>
                      <a:pt x="4" y="7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0" y="0"/>
                      <a:pt x="2" y="1"/>
                    </a:cubicBezTo>
                    <a:cubicBezTo>
                      <a:pt x="3" y="1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D760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3" name="Freeform 179">
                <a:extLst>
                  <a:ext uri="{FF2B5EF4-FFF2-40B4-BE49-F238E27FC236}">
                    <a16:creationId xmlns:a16="http://schemas.microsoft.com/office/drawing/2014/main" id="{805D7ED6-7410-818E-B6D6-ED154B874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6" y="1863"/>
                <a:ext cx="29" cy="20"/>
              </a:xfrm>
              <a:custGeom>
                <a:avLst/>
                <a:gdLst>
                  <a:gd name="T0" fmla="*/ 0 w 12"/>
                  <a:gd name="T1" fmla="*/ 6 h 8"/>
                  <a:gd name="T2" fmla="*/ 8 w 12"/>
                  <a:gd name="T3" fmla="*/ 2 h 8"/>
                  <a:gd name="T4" fmla="*/ 12 w 12"/>
                  <a:gd name="T5" fmla="*/ 6 h 8"/>
                  <a:gd name="T6" fmla="*/ 8 w 12"/>
                  <a:gd name="T7" fmla="*/ 8 h 8"/>
                  <a:gd name="T8" fmla="*/ 0 w 12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3"/>
                      <a:pt x="4" y="0"/>
                      <a:pt x="8" y="2"/>
                    </a:cubicBezTo>
                    <a:cubicBezTo>
                      <a:pt x="11" y="2"/>
                      <a:pt x="12" y="4"/>
                      <a:pt x="12" y="6"/>
                    </a:cubicBezTo>
                    <a:cubicBezTo>
                      <a:pt x="12" y="8"/>
                      <a:pt x="10" y="8"/>
                      <a:pt x="8" y="8"/>
                    </a:cubicBezTo>
                    <a:cubicBezTo>
                      <a:pt x="5" y="8"/>
                      <a:pt x="2" y="8"/>
                      <a:pt x="0" y="6"/>
                    </a:cubicBezTo>
                    <a:close/>
                  </a:path>
                </a:pathLst>
              </a:custGeom>
              <a:solidFill>
                <a:srgbClr val="CE5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4" name="Freeform 180">
                <a:extLst>
                  <a:ext uri="{FF2B5EF4-FFF2-40B4-BE49-F238E27FC236}">
                    <a16:creationId xmlns:a16="http://schemas.microsoft.com/office/drawing/2014/main" id="{6EF55FEF-E7A0-0BB8-E786-8C27A7A37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839"/>
                <a:ext cx="24" cy="22"/>
              </a:xfrm>
              <a:custGeom>
                <a:avLst/>
                <a:gdLst>
                  <a:gd name="T0" fmla="*/ 4 w 10"/>
                  <a:gd name="T1" fmla="*/ 0 h 9"/>
                  <a:gd name="T2" fmla="*/ 10 w 10"/>
                  <a:gd name="T3" fmla="*/ 5 h 9"/>
                  <a:gd name="T4" fmla="*/ 5 w 10"/>
                  <a:gd name="T5" fmla="*/ 8 h 9"/>
                  <a:gd name="T6" fmla="*/ 0 w 10"/>
                  <a:gd name="T7" fmla="*/ 2 h 9"/>
                  <a:gd name="T8" fmla="*/ 4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4" y="0"/>
                    </a:moveTo>
                    <a:cubicBezTo>
                      <a:pt x="6" y="1"/>
                      <a:pt x="9" y="2"/>
                      <a:pt x="10" y="5"/>
                    </a:cubicBezTo>
                    <a:cubicBezTo>
                      <a:pt x="10" y="7"/>
                      <a:pt x="7" y="8"/>
                      <a:pt x="5" y="8"/>
                    </a:cubicBezTo>
                    <a:cubicBezTo>
                      <a:pt x="4" y="9"/>
                      <a:pt x="0" y="4"/>
                      <a:pt x="0" y="2"/>
                    </a:cubicBezTo>
                    <a:cubicBezTo>
                      <a:pt x="0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CF5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5" name="Freeform 181">
                <a:extLst>
                  <a:ext uri="{FF2B5EF4-FFF2-40B4-BE49-F238E27FC236}">
                    <a16:creationId xmlns:a16="http://schemas.microsoft.com/office/drawing/2014/main" id="{7F992887-5A06-87BE-E8CB-7C0D822B7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1815"/>
                <a:ext cx="26" cy="17"/>
              </a:xfrm>
              <a:custGeom>
                <a:avLst/>
                <a:gdLst>
                  <a:gd name="T0" fmla="*/ 6 w 11"/>
                  <a:gd name="T1" fmla="*/ 1 h 7"/>
                  <a:gd name="T2" fmla="*/ 11 w 11"/>
                  <a:gd name="T3" fmla="*/ 3 h 7"/>
                  <a:gd name="T4" fmla="*/ 5 w 11"/>
                  <a:gd name="T5" fmla="*/ 7 h 7"/>
                  <a:gd name="T6" fmla="*/ 0 w 11"/>
                  <a:gd name="T7" fmla="*/ 4 h 7"/>
                  <a:gd name="T8" fmla="*/ 6 w 11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6" y="1"/>
                    </a:moveTo>
                    <a:cubicBezTo>
                      <a:pt x="9" y="0"/>
                      <a:pt x="11" y="2"/>
                      <a:pt x="11" y="3"/>
                    </a:cubicBezTo>
                    <a:cubicBezTo>
                      <a:pt x="10" y="6"/>
                      <a:pt x="8" y="7"/>
                      <a:pt x="5" y="7"/>
                    </a:cubicBezTo>
                    <a:cubicBezTo>
                      <a:pt x="3" y="7"/>
                      <a:pt x="0" y="6"/>
                      <a:pt x="0" y="4"/>
                    </a:cubicBezTo>
                    <a:cubicBezTo>
                      <a:pt x="1" y="2"/>
                      <a:pt x="3" y="0"/>
                      <a:pt x="6" y="1"/>
                    </a:cubicBezTo>
                    <a:close/>
                  </a:path>
                </a:pathLst>
              </a:custGeom>
              <a:solidFill>
                <a:srgbClr val="C848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6" name="Freeform 182">
                <a:extLst>
                  <a:ext uri="{FF2B5EF4-FFF2-40B4-BE49-F238E27FC236}">
                    <a16:creationId xmlns:a16="http://schemas.microsoft.com/office/drawing/2014/main" id="{09DC59E4-BC95-6FE4-C140-23D38DE16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849"/>
                <a:ext cx="24" cy="14"/>
              </a:xfrm>
              <a:custGeom>
                <a:avLst/>
                <a:gdLst>
                  <a:gd name="T0" fmla="*/ 4 w 10"/>
                  <a:gd name="T1" fmla="*/ 0 h 6"/>
                  <a:gd name="T2" fmla="*/ 9 w 10"/>
                  <a:gd name="T3" fmla="*/ 4 h 6"/>
                  <a:gd name="T4" fmla="*/ 5 w 10"/>
                  <a:gd name="T5" fmla="*/ 6 h 6"/>
                  <a:gd name="T6" fmla="*/ 0 w 10"/>
                  <a:gd name="T7" fmla="*/ 3 h 6"/>
                  <a:gd name="T8" fmla="*/ 4 w 1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4" y="0"/>
                    </a:moveTo>
                    <a:cubicBezTo>
                      <a:pt x="7" y="0"/>
                      <a:pt x="9" y="2"/>
                      <a:pt x="9" y="4"/>
                    </a:cubicBezTo>
                    <a:cubicBezTo>
                      <a:pt x="10" y="6"/>
                      <a:pt x="7" y="6"/>
                      <a:pt x="5" y="6"/>
                    </a:cubicBezTo>
                    <a:cubicBezTo>
                      <a:pt x="3" y="6"/>
                      <a:pt x="1" y="6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D56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7" name="Freeform 183">
                <a:extLst>
                  <a:ext uri="{FF2B5EF4-FFF2-40B4-BE49-F238E27FC236}">
                    <a16:creationId xmlns:a16="http://schemas.microsoft.com/office/drawing/2014/main" id="{AF00B2B1-386A-2766-97A5-0E7C3702D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1868"/>
                <a:ext cx="24" cy="19"/>
              </a:xfrm>
              <a:custGeom>
                <a:avLst/>
                <a:gdLst>
                  <a:gd name="T0" fmla="*/ 10 w 10"/>
                  <a:gd name="T1" fmla="*/ 4 h 8"/>
                  <a:gd name="T2" fmla="*/ 8 w 10"/>
                  <a:gd name="T3" fmla="*/ 6 h 8"/>
                  <a:gd name="T4" fmla="*/ 1 w 10"/>
                  <a:gd name="T5" fmla="*/ 3 h 8"/>
                  <a:gd name="T6" fmla="*/ 3 w 10"/>
                  <a:gd name="T7" fmla="*/ 1 h 8"/>
                  <a:gd name="T8" fmla="*/ 10 w 10"/>
                  <a:gd name="T9" fmla="*/ 3 h 8"/>
                  <a:gd name="T10" fmla="*/ 10 w 10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10" y="4"/>
                    </a:moveTo>
                    <a:cubicBezTo>
                      <a:pt x="10" y="5"/>
                      <a:pt x="9" y="6"/>
                      <a:pt x="8" y="6"/>
                    </a:cubicBezTo>
                    <a:cubicBezTo>
                      <a:pt x="6" y="8"/>
                      <a:pt x="1" y="6"/>
                      <a:pt x="1" y="3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5" y="1"/>
                      <a:pt x="7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25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8" name="Freeform 184">
                <a:extLst>
                  <a:ext uri="{FF2B5EF4-FFF2-40B4-BE49-F238E27FC236}">
                    <a16:creationId xmlns:a16="http://schemas.microsoft.com/office/drawing/2014/main" id="{6AFEC324-E1DF-B27B-8C90-ED9DA3BB6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1830"/>
                <a:ext cx="16" cy="14"/>
              </a:xfrm>
              <a:custGeom>
                <a:avLst/>
                <a:gdLst>
                  <a:gd name="T0" fmla="*/ 3 w 7"/>
                  <a:gd name="T1" fmla="*/ 6 h 6"/>
                  <a:gd name="T2" fmla="*/ 0 w 7"/>
                  <a:gd name="T3" fmla="*/ 3 h 6"/>
                  <a:gd name="T4" fmla="*/ 4 w 7"/>
                  <a:gd name="T5" fmla="*/ 0 h 6"/>
                  <a:gd name="T6" fmla="*/ 7 w 7"/>
                  <a:gd name="T7" fmla="*/ 3 h 6"/>
                  <a:gd name="T8" fmla="*/ 3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5" y="0"/>
                      <a:pt x="7" y="0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lose/>
                  </a:path>
                </a:pathLst>
              </a:custGeom>
              <a:solidFill>
                <a:srgbClr val="CA4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9" name="Freeform 185">
                <a:extLst>
                  <a:ext uri="{FF2B5EF4-FFF2-40B4-BE49-F238E27FC236}">
                    <a16:creationId xmlns:a16="http://schemas.microsoft.com/office/drawing/2014/main" id="{F063D633-2373-F1B7-6F72-B8E07F580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847"/>
                <a:ext cx="15" cy="14"/>
              </a:xfrm>
              <a:custGeom>
                <a:avLst/>
                <a:gdLst>
                  <a:gd name="T0" fmla="*/ 6 w 6"/>
                  <a:gd name="T1" fmla="*/ 3 h 6"/>
                  <a:gd name="T2" fmla="*/ 4 w 6"/>
                  <a:gd name="T3" fmla="*/ 6 h 6"/>
                  <a:gd name="T4" fmla="*/ 0 w 6"/>
                  <a:gd name="T5" fmla="*/ 2 h 6"/>
                  <a:gd name="T6" fmla="*/ 3 w 6"/>
                  <a:gd name="T7" fmla="*/ 0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5"/>
                      <a:pt x="5" y="6"/>
                      <a:pt x="4" y="6"/>
                    </a:cubicBezTo>
                    <a:cubicBezTo>
                      <a:pt x="2" y="6"/>
                      <a:pt x="0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C749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0" name="Freeform 186">
                <a:extLst>
                  <a:ext uri="{FF2B5EF4-FFF2-40B4-BE49-F238E27FC236}">
                    <a16:creationId xmlns:a16="http://schemas.microsoft.com/office/drawing/2014/main" id="{73738079-B359-D6BB-AABF-F6679E5AC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820"/>
                <a:ext cx="16" cy="15"/>
              </a:xfrm>
              <a:custGeom>
                <a:avLst/>
                <a:gdLst>
                  <a:gd name="T0" fmla="*/ 3 w 7"/>
                  <a:gd name="T1" fmla="*/ 6 h 6"/>
                  <a:gd name="T2" fmla="*/ 1 w 7"/>
                  <a:gd name="T3" fmla="*/ 3 h 6"/>
                  <a:gd name="T4" fmla="*/ 4 w 7"/>
                  <a:gd name="T5" fmla="*/ 0 h 6"/>
                  <a:gd name="T6" fmla="*/ 7 w 7"/>
                  <a:gd name="T7" fmla="*/ 3 h 6"/>
                  <a:gd name="T8" fmla="*/ 3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cubicBezTo>
                      <a:pt x="2" y="6"/>
                      <a:pt x="1" y="5"/>
                      <a:pt x="1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5" y="1"/>
                      <a:pt x="7" y="1"/>
                      <a:pt x="7" y="3"/>
                    </a:cubicBezTo>
                    <a:cubicBezTo>
                      <a:pt x="7" y="4"/>
                      <a:pt x="6" y="6"/>
                      <a:pt x="3" y="6"/>
                    </a:cubicBezTo>
                    <a:close/>
                  </a:path>
                </a:pathLst>
              </a:custGeom>
              <a:solidFill>
                <a:srgbClr val="C747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1" name="Freeform 187">
                <a:extLst>
                  <a:ext uri="{FF2B5EF4-FFF2-40B4-BE49-F238E27FC236}">
                    <a16:creationId xmlns:a16="http://schemas.microsoft.com/office/drawing/2014/main" id="{8F8F3E4E-5925-8E40-806A-689A7B965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1863"/>
                <a:ext cx="12" cy="15"/>
              </a:xfrm>
              <a:custGeom>
                <a:avLst/>
                <a:gdLst>
                  <a:gd name="T0" fmla="*/ 5 w 5"/>
                  <a:gd name="T1" fmla="*/ 3 h 6"/>
                  <a:gd name="T2" fmla="*/ 2 w 5"/>
                  <a:gd name="T3" fmla="*/ 6 h 6"/>
                  <a:gd name="T4" fmla="*/ 0 w 5"/>
                  <a:gd name="T5" fmla="*/ 3 h 6"/>
                  <a:gd name="T6" fmla="*/ 2 w 5"/>
                  <a:gd name="T7" fmla="*/ 0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5"/>
                      <a:pt x="4" y="6"/>
                      <a:pt x="2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CB5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2" name="Freeform 188">
                <a:extLst>
                  <a:ext uri="{FF2B5EF4-FFF2-40B4-BE49-F238E27FC236}">
                    <a16:creationId xmlns:a16="http://schemas.microsoft.com/office/drawing/2014/main" id="{AA17BBFE-4F82-2B44-0A4C-A81A04394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1811"/>
                <a:ext cx="17" cy="9"/>
              </a:xfrm>
              <a:custGeom>
                <a:avLst/>
                <a:gdLst>
                  <a:gd name="T0" fmla="*/ 0 w 7"/>
                  <a:gd name="T1" fmla="*/ 2 h 4"/>
                  <a:gd name="T2" fmla="*/ 4 w 7"/>
                  <a:gd name="T3" fmla="*/ 0 h 4"/>
                  <a:gd name="T4" fmla="*/ 7 w 7"/>
                  <a:gd name="T5" fmla="*/ 2 h 4"/>
                  <a:gd name="T6" fmla="*/ 5 w 7"/>
                  <a:gd name="T7" fmla="*/ 4 h 4"/>
                  <a:gd name="T8" fmla="*/ 0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5" y="0"/>
                      <a:pt x="7" y="0"/>
                      <a:pt x="7" y="2"/>
                    </a:cubicBezTo>
                    <a:cubicBezTo>
                      <a:pt x="7" y="3"/>
                      <a:pt x="6" y="4"/>
                      <a:pt x="5" y="4"/>
                    </a:cubicBezTo>
                    <a:cubicBezTo>
                      <a:pt x="3" y="4"/>
                      <a:pt x="1" y="4"/>
                      <a:pt x="0" y="2"/>
                    </a:cubicBezTo>
                    <a:close/>
                  </a:path>
                </a:pathLst>
              </a:custGeom>
              <a:solidFill>
                <a:srgbClr val="D25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3" name="Freeform 189">
                <a:extLst>
                  <a:ext uri="{FF2B5EF4-FFF2-40B4-BE49-F238E27FC236}">
                    <a16:creationId xmlns:a16="http://schemas.microsoft.com/office/drawing/2014/main" id="{DD3D9CB8-9E62-9893-84D2-17EC4C0DF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2230"/>
                <a:ext cx="88" cy="84"/>
              </a:xfrm>
              <a:custGeom>
                <a:avLst/>
                <a:gdLst>
                  <a:gd name="T0" fmla="*/ 2 w 37"/>
                  <a:gd name="T1" fmla="*/ 17 h 35"/>
                  <a:gd name="T2" fmla="*/ 18 w 37"/>
                  <a:gd name="T3" fmla="*/ 0 h 35"/>
                  <a:gd name="T4" fmla="*/ 37 w 37"/>
                  <a:gd name="T5" fmla="*/ 18 h 35"/>
                  <a:gd name="T6" fmla="*/ 19 w 37"/>
                  <a:gd name="T7" fmla="*/ 35 h 35"/>
                  <a:gd name="T8" fmla="*/ 2 w 37"/>
                  <a:gd name="T9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5">
                    <a:moveTo>
                      <a:pt x="2" y="17"/>
                    </a:moveTo>
                    <a:cubicBezTo>
                      <a:pt x="0" y="8"/>
                      <a:pt x="11" y="0"/>
                      <a:pt x="18" y="0"/>
                    </a:cubicBezTo>
                    <a:cubicBezTo>
                      <a:pt x="29" y="1"/>
                      <a:pt x="36" y="8"/>
                      <a:pt x="37" y="18"/>
                    </a:cubicBezTo>
                    <a:cubicBezTo>
                      <a:pt x="37" y="27"/>
                      <a:pt x="29" y="35"/>
                      <a:pt x="19" y="35"/>
                    </a:cubicBezTo>
                    <a:cubicBezTo>
                      <a:pt x="11" y="35"/>
                      <a:pt x="0" y="27"/>
                      <a:pt x="2" y="17"/>
                    </a:cubicBezTo>
                    <a:close/>
                  </a:path>
                </a:pathLst>
              </a:custGeom>
              <a:solidFill>
                <a:srgbClr val="E84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4" name="Freeform 190">
                <a:extLst>
                  <a:ext uri="{FF2B5EF4-FFF2-40B4-BE49-F238E27FC236}">
                    <a16:creationId xmlns:a16="http://schemas.microsoft.com/office/drawing/2014/main" id="{F9BF6E8B-3B22-B7DA-D9C8-55061EE98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1257"/>
                <a:ext cx="150" cy="38"/>
              </a:xfrm>
              <a:custGeom>
                <a:avLst/>
                <a:gdLst>
                  <a:gd name="T0" fmla="*/ 0 w 63"/>
                  <a:gd name="T1" fmla="*/ 1 h 16"/>
                  <a:gd name="T2" fmla="*/ 14 w 63"/>
                  <a:gd name="T3" fmla="*/ 1 h 16"/>
                  <a:gd name="T4" fmla="*/ 16 w 63"/>
                  <a:gd name="T5" fmla="*/ 1 h 16"/>
                  <a:gd name="T6" fmla="*/ 30 w 63"/>
                  <a:gd name="T7" fmla="*/ 2 h 16"/>
                  <a:gd name="T8" fmla="*/ 45 w 63"/>
                  <a:gd name="T9" fmla="*/ 5 h 16"/>
                  <a:gd name="T10" fmla="*/ 52 w 63"/>
                  <a:gd name="T11" fmla="*/ 7 h 16"/>
                  <a:gd name="T12" fmla="*/ 63 w 63"/>
                  <a:gd name="T13" fmla="*/ 11 h 16"/>
                  <a:gd name="T14" fmla="*/ 47 w 63"/>
                  <a:gd name="T15" fmla="*/ 14 h 16"/>
                  <a:gd name="T16" fmla="*/ 18 w 63"/>
                  <a:gd name="T17" fmla="*/ 14 h 16"/>
                  <a:gd name="T18" fmla="*/ 8 w 63"/>
                  <a:gd name="T19" fmla="*/ 13 h 16"/>
                  <a:gd name="T20" fmla="*/ 5 w 63"/>
                  <a:gd name="T21" fmla="*/ 10 h 16"/>
                  <a:gd name="T22" fmla="*/ 0 w 63"/>
                  <a:gd name="T23" fmla="*/ 1 h 16"/>
                  <a:gd name="T24" fmla="*/ 1 w 63"/>
                  <a:gd name="T25" fmla="*/ 2 h 16"/>
                  <a:gd name="T26" fmla="*/ 0 w 63"/>
                  <a:gd name="T2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" h="16">
                    <a:moveTo>
                      <a:pt x="0" y="1"/>
                    </a:moveTo>
                    <a:cubicBezTo>
                      <a:pt x="5" y="2"/>
                      <a:pt x="9" y="3"/>
                      <a:pt x="14" y="1"/>
                    </a:cubicBezTo>
                    <a:cubicBezTo>
                      <a:pt x="14" y="0"/>
                      <a:pt x="15" y="1"/>
                      <a:pt x="16" y="1"/>
                    </a:cubicBezTo>
                    <a:cubicBezTo>
                      <a:pt x="21" y="3"/>
                      <a:pt x="26" y="3"/>
                      <a:pt x="30" y="2"/>
                    </a:cubicBezTo>
                    <a:cubicBezTo>
                      <a:pt x="35" y="2"/>
                      <a:pt x="40" y="3"/>
                      <a:pt x="45" y="5"/>
                    </a:cubicBezTo>
                    <a:cubicBezTo>
                      <a:pt x="47" y="7"/>
                      <a:pt x="49" y="7"/>
                      <a:pt x="52" y="7"/>
                    </a:cubicBezTo>
                    <a:cubicBezTo>
                      <a:pt x="56" y="7"/>
                      <a:pt x="59" y="8"/>
                      <a:pt x="63" y="11"/>
                    </a:cubicBezTo>
                    <a:cubicBezTo>
                      <a:pt x="57" y="12"/>
                      <a:pt x="52" y="13"/>
                      <a:pt x="47" y="14"/>
                    </a:cubicBezTo>
                    <a:cubicBezTo>
                      <a:pt x="37" y="16"/>
                      <a:pt x="28" y="13"/>
                      <a:pt x="18" y="14"/>
                    </a:cubicBezTo>
                    <a:cubicBezTo>
                      <a:pt x="15" y="13"/>
                      <a:pt x="11" y="12"/>
                      <a:pt x="8" y="13"/>
                    </a:cubicBezTo>
                    <a:cubicBezTo>
                      <a:pt x="6" y="13"/>
                      <a:pt x="5" y="12"/>
                      <a:pt x="5" y="10"/>
                    </a:cubicBezTo>
                    <a:cubicBezTo>
                      <a:pt x="6" y="6"/>
                      <a:pt x="4" y="3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4A0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5" name="Freeform 191">
                <a:extLst>
                  <a:ext uri="{FF2B5EF4-FFF2-40B4-BE49-F238E27FC236}">
                    <a16:creationId xmlns:a16="http://schemas.microsoft.com/office/drawing/2014/main" id="{B2DD40EF-E3AF-7247-A87D-0729E857A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281"/>
                <a:ext cx="55" cy="50"/>
              </a:xfrm>
              <a:custGeom>
                <a:avLst/>
                <a:gdLst>
                  <a:gd name="T0" fmla="*/ 4 w 23"/>
                  <a:gd name="T1" fmla="*/ 0 h 21"/>
                  <a:gd name="T2" fmla="*/ 8 w 23"/>
                  <a:gd name="T3" fmla="*/ 2 h 21"/>
                  <a:gd name="T4" fmla="*/ 17 w 23"/>
                  <a:gd name="T5" fmla="*/ 4 h 21"/>
                  <a:gd name="T6" fmla="*/ 17 w 23"/>
                  <a:gd name="T7" fmla="*/ 10 h 21"/>
                  <a:gd name="T8" fmla="*/ 19 w 23"/>
                  <a:gd name="T9" fmla="*/ 18 h 21"/>
                  <a:gd name="T10" fmla="*/ 13 w 23"/>
                  <a:gd name="T11" fmla="*/ 19 h 21"/>
                  <a:gd name="T12" fmla="*/ 16 w 23"/>
                  <a:gd name="T13" fmla="*/ 20 h 21"/>
                  <a:gd name="T14" fmla="*/ 12 w 23"/>
                  <a:gd name="T15" fmla="*/ 21 h 21"/>
                  <a:gd name="T16" fmla="*/ 10 w 23"/>
                  <a:gd name="T17" fmla="*/ 18 h 21"/>
                  <a:gd name="T18" fmla="*/ 8 w 23"/>
                  <a:gd name="T19" fmla="*/ 16 h 21"/>
                  <a:gd name="T20" fmla="*/ 11 w 23"/>
                  <a:gd name="T21" fmla="*/ 14 h 21"/>
                  <a:gd name="T22" fmla="*/ 11 w 23"/>
                  <a:gd name="T23" fmla="*/ 14 h 21"/>
                  <a:gd name="T24" fmla="*/ 13 w 23"/>
                  <a:gd name="T25" fmla="*/ 17 h 21"/>
                  <a:gd name="T26" fmla="*/ 14 w 23"/>
                  <a:gd name="T27" fmla="*/ 16 h 21"/>
                  <a:gd name="T28" fmla="*/ 12 w 23"/>
                  <a:gd name="T29" fmla="*/ 13 h 21"/>
                  <a:gd name="T30" fmla="*/ 11 w 23"/>
                  <a:gd name="T31" fmla="*/ 12 h 21"/>
                  <a:gd name="T32" fmla="*/ 4 w 23"/>
                  <a:gd name="T33" fmla="*/ 9 h 21"/>
                  <a:gd name="T34" fmla="*/ 3 w 23"/>
                  <a:gd name="T35" fmla="*/ 3 h 21"/>
                  <a:gd name="T36" fmla="*/ 4 w 23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21">
                    <a:moveTo>
                      <a:pt x="4" y="0"/>
                    </a:moveTo>
                    <a:cubicBezTo>
                      <a:pt x="4" y="2"/>
                      <a:pt x="6" y="2"/>
                      <a:pt x="8" y="2"/>
                    </a:cubicBezTo>
                    <a:cubicBezTo>
                      <a:pt x="11" y="0"/>
                      <a:pt x="14" y="2"/>
                      <a:pt x="17" y="4"/>
                    </a:cubicBezTo>
                    <a:cubicBezTo>
                      <a:pt x="19" y="6"/>
                      <a:pt x="18" y="8"/>
                      <a:pt x="17" y="10"/>
                    </a:cubicBezTo>
                    <a:cubicBezTo>
                      <a:pt x="18" y="13"/>
                      <a:pt x="23" y="14"/>
                      <a:pt x="19" y="18"/>
                    </a:cubicBezTo>
                    <a:cubicBezTo>
                      <a:pt x="17" y="19"/>
                      <a:pt x="16" y="20"/>
                      <a:pt x="13" y="19"/>
                    </a:cubicBezTo>
                    <a:cubicBezTo>
                      <a:pt x="14" y="20"/>
                      <a:pt x="15" y="19"/>
                      <a:pt x="16" y="20"/>
                    </a:cubicBezTo>
                    <a:cubicBezTo>
                      <a:pt x="14" y="20"/>
                      <a:pt x="13" y="21"/>
                      <a:pt x="12" y="21"/>
                    </a:cubicBezTo>
                    <a:cubicBezTo>
                      <a:pt x="12" y="20"/>
                      <a:pt x="12" y="19"/>
                      <a:pt x="10" y="18"/>
                    </a:cubicBezTo>
                    <a:cubicBezTo>
                      <a:pt x="9" y="18"/>
                      <a:pt x="7" y="18"/>
                      <a:pt x="8" y="16"/>
                    </a:cubicBezTo>
                    <a:cubicBezTo>
                      <a:pt x="8" y="14"/>
                      <a:pt x="9" y="13"/>
                      <a:pt x="11" y="14"/>
                    </a:cubicBezTo>
                    <a:cubicBezTo>
                      <a:pt x="11" y="14"/>
                      <a:pt x="11" y="13"/>
                      <a:pt x="11" y="14"/>
                    </a:cubicBezTo>
                    <a:cubicBezTo>
                      <a:pt x="11" y="15"/>
                      <a:pt x="11" y="17"/>
                      <a:pt x="13" y="17"/>
                    </a:cubicBezTo>
                    <a:cubicBezTo>
                      <a:pt x="13" y="17"/>
                      <a:pt x="14" y="16"/>
                      <a:pt x="14" y="16"/>
                    </a:cubicBezTo>
                    <a:cubicBezTo>
                      <a:pt x="15" y="14"/>
                      <a:pt x="13" y="14"/>
                      <a:pt x="12" y="13"/>
                    </a:cubicBezTo>
                    <a:cubicBezTo>
                      <a:pt x="13" y="11"/>
                      <a:pt x="12" y="12"/>
                      <a:pt x="11" y="12"/>
                    </a:cubicBezTo>
                    <a:cubicBezTo>
                      <a:pt x="8" y="12"/>
                      <a:pt x="5" y="11"/>
                      <a:pt x="4" y="9"/>
                    </a:cubicBezTo>
                    <a:cubicBezTo>
                      <a:pt x="2" y="7"/>
                      <a:pt x="0" y="6"/>
                      <a:pt x="3" y="3"/>
                    </a:cubicBezTo>
                    <a:cubicBezTo>
                      <a:pt x="4" y="3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9E2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6" name="Freeform 192">
                <a:extLst>
                  <a:ext uri="{FF2B5EF4-FFF2-40B4-BE49-F238E27FC236}">
                    <a16:creationId xmlns:a16="http://schemas.microsoft.com/office/drawing/2014/main" id="{2DA3724C-4545-6C50-FF53-BB905BD3A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1077"/>
                <a:ext cx="26" cy="22"/>
              </a:xfrm>
              <a:custGeom>
                <a:avLst/>
                <a:gdLst>
                  <a:gd name="T0" fmla="*/ 3 w 11"/>
                  <a:gd name="T1" fmla="*/ 0 h 9"/>
                  <a:gd name="T2" fmla="*/ 11 w 11"/>
                  <a:gd name="T3" fmla="*/ 5 h 9"/>
                  <a:gd name="T4" fmla="*/ 7 w 11"/>
                  <a:gd name="T5" fmla="*/ 8 h 9"/>
                  <a:gd name="T6" fmla="*/ 0 w 11"/>
                  <a:gd name="T7" fmla="*/ 4 h 9"/>
                  <a:gd name="T8" fmla="*/ 3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3" y="0"/>
                    </a:moveTo>
                    <a:cubicBezTo>
                      <a:pt x="7" y="0"/>
                      <a:pt x="11" y="3"/>
                      <a:pt x="11" y="5"/>
                    </a:cubicBezTo>
                    <a:cubicBezTo>
                      <a:pt x="11" y="8"/>
                      <a:pt x="9" y="9"/>
                      <a:pt x="7" y="8"/>
                    </a:cubicBezTo>
                    <a:cubicBezTo>
                      <a:pt x="4" y="8"/>
                      <a:pt x="0" y="8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548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7" name="Freeform 193">
                <a:extLst>
                  <a:ext uri="{FF2B5EF4-FFF2-40B4-BE49-F238E27FC236}">
                    <a16:creationId xmlns:a16="http://schemas.microsoft.com/office/drawing/2014/main" id="{5CB88B1F-8956-2DEF-8EB0-1D50F9FED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106"/>
                <a:ext cx="24" cy="22"/>
              </a:xfrm>
              <a:custGeom>
                <a:avLst/>
                <a:gdLst>
                  <a:gd name="T0" fmla="*/ 3 w 10"/>
                  <a:gd name="T1" fmla="*/ 1 h 9"/>
                  <a:gd name="T2" fmla="*/ 10 w 10"/>
                  <a:gd name="T3" fmla="*/ 6 h 9"/>
                  <a:gd name="T4" fmla="*/ 7 w 10"/>
                  <a:gd name="T5" fmla="*/ 9 h 9"/>
                  <a:gd name="T6" fmla="*/ 0 w 10"/>
                  <a:gd name="T7" fmla="*/ 3 h 9"/>
                  <a:gd name="T8" fmla="*/ 3 w 10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3" y="1"/>
                    </a:moveTo>
                    <a:cubicBezTo>
                      <a:pt x="6" y="1"/>
                      <a:pt x="10" y="4"/>
                      <a:pt x="10" y="6"/>
                    </a:cubicBezTo>
                    <a:cubicBezTo>
                      <a:pt x="10" y="8"/>
                      <a:pt x="9" y="9"/>
                      <a:pt x="7" y="9"/>
                    </a:cubicBezTo>
                    <a:cubicBezTo>
                      <a:pt x="3" y="9"/>
                      <a:pt x="0" y="7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lose/>
                  </a:path>
                </a:pathLst>
              </a:custGeom>
              <a:solidFill>
                <a:srgbClr val="C94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8" name="Freeform 194">
                <a:extLst>
                  <a:ext uri="{FF2B5EF4-FFF2-40B4-BE49-F238E27FC236}">
                    <a16:creationId xmlns:a16="http://schemas.microsoft.com/office/drawing/2014/main" id="{7C9ED747-DD20-463D-5BF5-0A3B40770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137"/>
                <a:ext cx="26" cy="19"/>
              </a:xfrm>
              <a:custGeom>
                <a:avLst/>
                <a:gdLst>
                  <a:gd name="T0" fmla="*/ 3 w 11"/>
                  <a:gd name="T1" fmla="*/ 0 h 8"/>
                  <a:gd name="T2" fmla="*/ 10 w 11"/>
                  <a:gd name="T3" fmla="*/ 4 h 8"/>
                  <a:gd name="T4" fmla="*/ 7 w 11"/>
                  <a:gd name="T5" fmla="*/ 7 h 8"/>
                  <a:gd name="T6" fmla="*/ 2 w 11"/>
                  <a:gd name="T7" fmla="*/ 6 h 8"/>
                  <a:gd name="T8" fmla="*/ 0 w 11"/>
                  <a:gd name="T9" fmla="*/ 2 h 8"/>
                  <a:gd name="T10" fmla="*/ 3 w 11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3" y="0"/>
                    </a:moveTo>
                    <a:cubicBezTo>
                      <a:pt x="6" y="0"/>
                      <a:pt x="9" y="1"/>
                      <a:pt x="10" y="4"/>
                    </a:cubicBezTo>
                    <a:cubicBezTo>
                      <a:pt x="11" y="7"/>
                      <a:pt x="10" y="8"/>
                      <a:pt x="7" y="7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CC4F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9" name="Freeform 195">
                <a:extLst>
                  <a:ext uri="{FF2B5EF4-FFF2-40B4-BE49-F238E27FC236}">
                    <a16:creationId xmlns:a16="http://schemas.microsoft.com/office/drawing/2014/main" id="{4C82C7C4-3DB9-2C99-9763-42CB1A082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104"/>
                <a:ext cx="19" cy="21"/>
              </a:xfrm>
              <a:custGeom>
                <a:avLst/>
                <a:gdLst>
                  <a:gd name="T0" fmla="*/ 8 w 8"/>
                  <a:gd name="T1" fmla="*/ 6 h 9"/>
                  <a:gd name="T2" fmla="*/ 6 w 8"/>
                  <a:gd name="T3" fmla="*/ 9 h 9"/>
                  <a:gd name="T4" fmla="*/ 0 w 8"/>
                  <a:gd name="T5" fmla="*/ 3 h 9"/>
                  <a:gd name="T6" fmla="*/ 3 w 8"/>
                  <a:gd name="T7" fmla="*/ 0 h 9"/>
                  <a:gd name="T8" fmla="*/ 8 w 8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8" y="6"/>
                    </a:moveTo>
                    <a:cubicBezTo>
                      <a:pt x="8" y="7"/>
                      <a:pt x="7" y="9"/>
                      <a:pt x="6" y="9"/>
                    </a:cubicBezTo>
                    <a:cubicBezTo>
                      <a:pt x="3" y="9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6" y="0"/>
                      <a:pt x="8" y="2"/>
                      <a:pt x="8" y="6"/>
                    </a:cubicBezTo>
                    <a:close/>
                  </a:path>
                </a:pathLst>
              </a:custGeom>
              <a:solidFill>
                <a:srgbClr val="CF5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0" name="Freeform 196">
                <a:extLst>
                  <a:ext uri="{FF2B5EF4-FFF2-40B4-BE49-F238E27FC236}">
                    <a16:creationId xmlns:a16="http://schemas.microsoft.com/office/drawing/2014/main" id="{C56B02FD-B56E-E6AC-BB34-8A22F87AA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1096"/>
                <a:ext cx="22" cy="22"/>
              </a:xfrm>
              <a:custGeom>
                <a:avLst/>
                <a:gdLst>
                  <a:gd name="T0" fmla="*/ 9 w 9"/>
                  <a:gd name="T1" fmla="*/ 6 h 9"/>
                  <a:gd name="T2" fmla="*/ 8 w 9"/>
                  <a:gd name="T3" fmla="*/ 8 h 9"/>
                  <a:gd name="T4" fmla="*/ 4 w 9"/>
                  <a:gd name="T5" fmla="*/ 7 h 9"/>
                  <a:gd name="T6" fmla="*/ 3 w 9"/>
                  <a:gd name="T7" fmla="*/ 4 h 9"/>
                  <a:gd name="T8" fmla="*/ 1 w 9"/>
                  <a:gd name="T9" fmla="*/ 1 h 9"/>
                  <a:gd name="T10" fmla="*/ 5 w 9"/>
                  <a:gd name="T11" fmla="*/ 0 h 9"/>
                  <a:gd name="T12" fmla="*/ 9 w 9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9" y="6"/>
                    </a:moveTo>
                    <a:cubicBezTo>
                      <a:pt x="9" y="7"/>
                      <a:pt x="9" y="8"/>
                      <a:pt x="8" y="8"/>
                    </a:cubicBezTo>
                    <a:cubicBezTo>
                      <a:pt x="6" y="9"/>
                      <a:pt x="5" y="9"/>
                      <a:pt x="4" y="7"/>
                    </a:cubicBezTo>
                    <a:cubicBezTo>
                      <a:pt x="4" y="6"/>
                      <a:pt x="3" y="5"/>
                      <a:pt x="3" y="4"/>
                    </a:cubicBezTo>
                    <a:cubicBezTo>
                      <a:pt x="2" y="3"/>
                      <a:pt x="0" y="3"/>
                      <a:pt x="1" y="1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9" y="4"/>
                      <a:pt x="9" y="6"/>
                    </a:cubicBezTo>
                    <a:close/>
                  </a:path>
                </a:pathLst>
              </a:custGeom>
              <a:solidFill>
                <a:srgbClr val="D661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1" name="Freeform 197">
                <a:extLst>
                  <a:ext uri="{FF2B5EF4-FFF2-40B4-BE49-F238E27FC236}">
                    <a16:creationId xmlns:a16="http://schemas.microsoft.com/office/drawing/2014/main" id="{F857957A-647C-9D2E-E174-9F2408B77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1144"/>
                <a:ext cx="17" cy="15"/>
              </a:xfrm>
              <a:custGeom>
                <a:avLst/>
                <a:gdLst>
                  <a:gd name="T0" fmla="*/ 3 w 7"/>
                  <a:gd name="T1" fmla="*/ 0 h 6"/>
                  <a:gd name="T2" fmla="*/ 6 w 7"/>
                  <a:gd name="T3" fmla="*/ 3 h 6"/>
                  <a:gd name="T4" fmla="*/ 4 w 7"/>
                  <a:gd name="T5" fmla="*/ 6 h 6"/>
                  <a:gd name="T6" fmla="*/ 0 w 7"/>
                  <a:gd name="T7" fmla="*/ 3 h 6"/>
                  <a:gd name="T8" fmla="*/ 3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5" y="0"/>
                      <a:pt x="6" y="1"/>
                      <a:pt x="6" y="3"/>
                    </a:cubicBezTo>
                    <a:cubicBezTo>
                      <a:pt x="7" y="5"/>
                      <a:pt x="5" y="6"/>
                      <a:pt x="4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D461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2" name="Freeform 198">
                <a:extLst>
                  <a:ext uri="{FF2B5EF4-FFF2-40B4-BE49-F238E27FC236}">
                    <a16:creationId xmlns:a16="http://schemas.microsoft.com/office/drawing/2014/main" id="{D04BC192-0C3C-EDBE-8EB2-B611F6026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1161"/>
                <a:ext cx="19" cy="14"/>
              </a:xfrm>
              <a:custGeom>
                <a:avLst/>
                <a:gdLst>
                  <a:gd name="T0" fmla="*/ 5 w 8"/>
                  <a:gd name="T1" fmla="*/ 6 h 6"/>
                  <a:gd name="T2" fmla="*/ 0 w 8"/>
                  <a:gd name="T3" fmla="*/ 3 h 6"/>
                  <a:gd name="T4" fmla="*/ 4 w 8"/>
                  <a:gd name="T5" fmla="*/ 0 h 6"/>
                  <a:gd name="T6" fmla="*/ 8 w 8"/>
                  <a:gd name="T7" fmla="*/ 4 h 6"/>
                  <a:gd name="T8" fmla="*/ 5 w 8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5" y="6"/>
                    </a:moveTo>
                    <a:cubicBezTo>
                      <a:pt x="3" y="5"/>
                      <a:pt x="0" y="5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6"/>
                      <a:pt x="6" y="5"/>
                      <a:pt x="5" y="6"/>
                    </a:cubicBezTo>
                    <a:close/>
                  </a:path>
                </a:pathLst>
              </a:custGeom>
              <a:solidFill>
                <a:srgbClr val="CC51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3" name="Freeform 199">
                <a:extLst>
                  <a:ext uri="{FF2B5EF4-FFF2-40B4-BE49-F238E27FC236}">
                    <a16:creationId xmlns:a16="http://schemas.microsoft.com/office/drawing/2014/main" id="{3B8874FA-311E-F5D7-E9FA-5140C5CD6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1075"/>
                <a:ext cx="17" cy="17"/>
              </a:xfrm>
              <a:custGeom>
                <a:avLst/>
                <a:gdLst>
                  <a:gd name="T0" fmla="*/ 3 w 7"/>
                  <a:gd name="T1" fmla="*/ 7 h 7"/>
                  <a:gd name="T2" fmla="*/ 1 w 7"/>
                  <a:gd name="T3" fmla="*/ 4 h 7"/>
                  <a:gd name="T4" fmla="*/ 4 w 7"/>
                  <a:gd name="T5" fmla="*/ 0 h 7"/>
                  <a:gd name="T6" fmla="*/ 6 w 7"/>
                  <a:gd name="T7" fmla="*/ 4 h 7"/>
                  <a:gd name="T8" fmla="*/ 3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2" y="6"/>
                      <a:pt x="0" y="6"/>
                      <a:pt x="1" y="4"/>
                    </a:cubicBezTo>
                    <a:cubicBezTo>
                      <a:pt x="1" y="2"/>
                      <a:pt x="1" y="0"/>
                      <a:pt x="4" y="0"/>
                    </a:cubicBezTo>
                    <a:cubicBezTo>
                      <a:pt x="6" y="0"/>
                      <a:pt x="6" y="2"/>
                      <a:pt x="6" y="4"/>
                    </a:cubicBezTo>
                    <a:cubicBezTo>
                      <a:pt x="7" y="5"/>
                      <a:pt x="5" y="6"/>
                      <a:pt x="3" y="7"/>
                    </a:cubicBezTo>
                    <a:close/>
                  </a:path>
                </a:pathLst>
              </a:custGeom>
              <a:solidFill>
                <a:srgbClr val="CD4F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4" name="Freeform 200">
                <a:extLst>
                  <a:ext uri="{FF2B5EF4-FFF2-40B4-BE49-F238E27FC236}">
                    <a16:creationId xmlns:a16="http://schemas.microsoft.com/office/drawing/2014/main" id="{E15B5A2B-04BF-BA6B-0115-59A2A40FC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1164"/>
                <a:ext cx="17" cy="11"/>
              </a:xfrm>
              <a:custGeom>
                <a:avLst/>
                <a:gdLst>
                  <a:gd name="T0" fmla="*/ 7 w 7"/>
                  <a:gd name="T1" fmla="*/ 3 h 5"/>
                  <a:gd name="T2" fmla="*/ 4 w 7"/>
                  <a:gd name="T3" fmla="*/ 5 h 5"/>
                  <a:gd name="T4" fmla="*/ 0 w 7"/>
                  <a:gd name="T5" fmla="*/ 3 h 5"/>
                  <a:gd name="T6" fmla="*/ 2 w 7"/>
                  <a:gd name="T7" fmla="*/ 0 h 5"/>
                  <a:gd name="T8" fmla="*/ 7 w 7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5" y="0"/>
                      <a:pt x="5" y="2"/>
                      <a:pt x="7" y="3"/>
                    </a:cubicBezTo>
                    <a:close/>
                  </a:path>
                </a:pathLst>
              </a:custGeom>
              <a:solidFill>
                <a:srgbClr val="D763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5" name="Freeform 201">
                <a:extLst>
                  <a:ext uri="{FF2B5EF4-FFF2-40B4-BE49-F238E27FC236}">
                    <a16:creationId xmlns:a16="http://schemas.microsoft.com/office/drawing/2014/main" id="{8B5850FF-A1B0-DB9D-A146-EE0BD9EDA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137"/>
                <a:ext cx="12" cy="15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6 h 6"/>
                  <a:gd name="T4" fmla="*/ 0 w 5"/>
                  <a:gd name="T5" fmla="*/ 2 h 6"/>
                  <a:gd name="T6" fmla="*/ 2 w 5"/>
                  <a:gd name="T7" fmla="*/ 0 h 6"/>
                  <a:gd name="T8" fmla="*/ 5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5"/>
                      <a:pt x="5" y="6"/>
                      <a:pt x="3" y="6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D764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6" name="Freeform 202">
                <a:extLst>
                  <a:ext uri="{FF2B5EF4-FFF2-40B4-BE49-F238E27FC236}">
                    <a16:creationId xmlns:a16="http://schemas.microsoft.com/office/drawing/2014/main" id="{072228D9-E59B-B36D-FFF2-766DC6876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1779"/>
                <a:ext cx="205" cy="202"/>
              </a:xfrm>
              <a:custGeom>
                <a:avLst/>
                <a:gdLst>
                  <a:gd name="T0" fmla="*/ 45 w 86"/>
                  <a:gd name="T1" fmla="*/ 71 h 84"/>
                  <a:gd name="T2" fmla="*/ 38 w 86"/>
                  <a:gd name="T3" fmla="*/ 80 h 84"/>
                  <a:gd name="T4" fmla="*/ 33 w 86"/>
                  <a:gd name="T5" fmla="*/ 79 h 84"/>
                  <a:gd name="T6" fmla="*/ 32 w 86"/>
                  <a:gd name="T7" fmla="*/ 79 h 84"/>
                  <a:gd name="T8" fmla="*/ 20 w 86"/>
                  <a:gd name="T9" fmla="*/ 66 h 84"/>
                  <a:gd name="T10" fmla="*/ 12 w 86"/>
                  <a:gd name="T11" fmla="*/ 56 h 84"/>
                  <a:gd name="T12" fmla="*/ 10 w 86"/>
                  <a:gd name="T13" fmla="*/ 56 h 84"/>
                  <a:gd name="T14" fmla="*/ 0 w 86"/>
                  <a:gd name="T15" fmla="*/ 49 h 84"/>
                  <a:gd name="T16" fmla="*/ 4 w 86"/>
                  <a:gd name="T17" fmla="*/ 36 h 84"/>
                  <a:gd name="T18" fmla="*/ 5 w 86"/>
                  <a:gd name="T19" fmla="*/ 29 h 84"/>
                  <a:gd name="T20" fmla="*/ 9 w 86"/>
                  <a:gd name="T21" fmla="*/ 18 h 84"/>
                  <a:gd name="T22" fmla="*/ 10 w 86"/>
                  <a:gd name="T23" fmla="*/ 17 h 84"/>
                  <a:gd name="T24" fmla="*/ 9 w 86"/>
                  <a:gd name="T25" fmla="*/ 11 h 84"/>
                  <a:gd name="T26" fmla="*/ 8 w 86"/>
                  <a:gd name="T27" fmla="*/ 5 h 84"/>
                  <a:gd name="T28" fmla="*/ 15 w 86"/>
                  <a:gd name="T29" fmla="*/ 0 h 84"/>
                  <a:gd name="T30" fmla="*/ 22 w 86"/>
                  <a:gd name="T31" fmla="*/ 2 h 84"/>
                  <a:gd name="T32" fmla="*/ 40 w 86"/>
                  <a:gd name="T33" fmla="*/ 4 h 84"/>
                  <a:gd name="T34" fmla="*/ 59 w 86"/>
                  <a:gd name="T35" fmla="*/ 5 h 84"/>
                  <a:gd name="T36" fmla="*/ 62 w 86"/>
                  <a:gd name="T37" fmla="*/ 11 h 84"/>
                  <a:gd name="T38" fmla="*/ 78 w 86"/>
                  <a:gd name="T39" fmla="*/ 19 h 84"/>
                  <a:gd name="T40" fmla="*/ 80 w 86"/>
                  <a:gd name="T41" fmla="*/ 19 h 84"/>
                  <a:gd name="T42" fmla="*/ 85 w 86"/>
                  <a:gd name="T43" fmla="*/ 20 h 84"/>
                  <a:gd name="T44" fmla="*/ 81 w 86"/>
                  <a:gd name="T45" fmla="*/ 25 h 84"/>
                  <a:gd name="T46" fmla="*/ 75 w 86"/>
                  <a:gd name="T47" fmla="*/ 25 h 84"/>
                  <a:gd name="T48" fmla="*/ 70 w 86"/>
                  <a:gd name="T49" fmla="*/ 33 h 84"/>
                  <a:gd name="T50" fmla="*/ 66 w 86"/>
                  <a:gd name="T51" fmla="*/ 40 h 84"/>
                  <a:gd name="T52" fmla="*/ 60 w 86"/>
                  <a:gd name="T53" fmla="*/ 40 h 84"/>
                  <a:gd name="T54" fmla="*/ 55 w 86"/>
                  <a:gd name="T55" fmla="*/ 45 h 84"/>
                  <a:gd name="T56" fmla="*/ 51 w 86"/>
                  <a:gd name="T57" fmla="*/ 56 h 84"/>
                  <a:gd name="T58" fmla="*/ 45 w 86"/>
                  <a:gd name="T59" fmla="*/ 62 h 84"/>
                  <a:gd name="T60" fmla="*/ 42 w 86"/>
                  <a:gd name="T61" fmla="*/ 71 h 84"/>
                  <a:gd name="T62" fmla="*/ 45 w 86"/>
                  <a:gd name="T63" fmla="*/ 7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84">
                    <a:moveTo>
                      <a:pt x="45" y="71"/>
                    </a:moveTo>
                    <a:cubicBezTo>
                      <a:pt x="43" y="75"/>
                      <a:pt x="41" y="78"/>
                      <a:pt x="38" y="80"/>
                    </a:cubicBezTo>
                    <a:cubicBezTo>
                      <a:pt x="37" y="81"/>
                      <a:pt x="35" y="84"/>
                      <a:pt x="33" y="79"/>
                    </a:cubicBezTo>
                    <a:cubicBezTo>
                      <a:pt x="33" y="79"/>
                      <a:pt x="33" y="79"/>
                      <a:pt x="32" y="79"/>
                    </a:cubicBezTo>
                    <a:cubicBezTo>
                      <a:pt x="25" y="77"/>
                      <a:pt x="22" y="72"/>
                      <a:pt x="20" y="66"/>
                    </a:cubicBezTo>
                    <a:cubicBezTo>
                      <a:pt x="19" y="61"/>
                      <a:pt x="15" y="59"/>
                      <a:pt x="12" y="56"/>
                    </a:cubicBezTo>
                    <a:cubicBezTo>
                      <a:pt x="11" y="55"/>
                      <a:pt x="11" y="55"/>
                      <a:pt x="10" y="56"/>
                    </a:cubicBezTo>
                    <a:cubicBezTo>
                      <a:pt x="5" y="57"/>
                      <a:pt x="1" y="54"/>
                      <a:pt x="0" y="49"/>
                    </a:cubicBezTo>
                    <a:cubicBezTo>
                      <a:pt x="0" y="44"/>
                      <a:pt x="0" y="40"/>
                      <a:pt x="4" y="36"/>
                    </a:cubicBezTo>
                    <a:cubicBezTo>
                      <a:pt x="6" y="34"/>
                      <a:pt x="5" y="31"/>
                      <a:pt x="5" y="29"/>
                    </a:cubicBezTo>
                    <a:cubicBezTo>
                      <a:pt x="4" y="25"/>
                      <a:pt x="4" y="20"/>
                      <a:pt x="9" y="18"/>
                    </a:cubicBezTo>
                    <a:cubicBezTo>
                      <a:pt x="10" y="18"/>
                      <a:pt x="10" y="17"/>
                      <a:pt x="10" y="17"/>
                    </a:cubicBezTo>
                    <a:cubicBezTo>
                      <a:pt x="9" y="15"/>
                      <a:pt x="9" y="13"/>
                      <a:pt x="9" y="11"/>
                    </a:cubicBezTo>
                    <a:cubicBezTo>
                      <a:pt x="9" y="9"/>
                      <a:pt x="8" y="7"/>
                      <a:pt x="8" y="5"/>
                    </a:cubicBezTo>
                    <a:cubicBezTo>
                      <a:pt x="11" y="5"/>
                      <a:pt x="11" y="0"/>
                      <a:pt x="15" y="0"/>
                    </a:cubicBezTo>
                    <a:cubicBezTo>
                      <a:pt x="18" y="0"/>
                      <a:pt x="20" y="0"/>
                      <a:pt x="22" y="2"/>
                    </a:cubicBezTo>
                    <a:cubicBezTo>
                      <a:pt x="27" y="7"/>
                      <a:pt x="34" y="8"/>
                      <a:pt x="40" y="4"/>
                    </a:cubicBezTo>
                    <a:cubicBezTo>
                      <a:pt x="46" y="0"/>
                      <a:pt x="54" y="0"/>
                      <a:pt x="59" y="5"/>
                    </a:cubicBezTo>
                    <a:cubicBezTo>
                      <a:pt x="61" y="7"/>
                      <a:pt x="61" y="9"/>
                      <a:pt x="62" y="11"/>
                    </a:cubicBezTo>
                    <a:cubicBezTo>
                      <a:pt x="64" y="19"/>
                      <a:pt x="70" y="22"/>
                      <a:pt x="78" y="19"/>
                    </a:cubicBezTo>
                    <a:cubicBezTo>
                      <a:pt x="78" y="19"/>
                      <a:pt x="79" y="19"/>
                      <a:pt x="80" y="19"/>
                    </a:cubicBezTo>
                    <a:cubicBezTo>
                      <a:pt x="82" y="18"/>
                      <a:pt x="85" y="17"/>
                      <a:pt x="85" y="20"/>
                    </a:cubicBezTo>
                    <a:cubicBezTo>
                      <a:pt x="86" y="23"/>
                      <a:pt x="83" y="25"/>
                      <a:pt x="81" y="25"/>
                    </a:cubicBezTo>
                    <a:cubicBezTo>
                      <a:pt x="79" y="25"/>
                      <a:pt x="77" y="25"/>
                      <a:pt x="75" y="25"/>
                    </a:cubicBezTo>
                    <a:cubicBezTo>
                      <a:pt x="70" y="25"/>
                      <a:pt x="67" y="28"/>
                      <a:pt x="70" y="33"/>
                    </a:cubicBezTo>
                    <a:cubicBezTo>
                      <a:pt x="71" y="37"/>
                      <a:pt x="70" y="40"/>
                      <a:pt x="66" y="40"/>
                    </a:cubicBezTo>
                    <a:cubicBezTo>
                      <a:pt x="64" y="40"/>
                      <a:pt x="62" y="40"/>
                      <a:pt x="60" y="40"/>
                    </a:cubicBezTo>
                    <a:cubicBezTo>
                      <a:pt x="58" y="41"/>
                      <a:pt x="56" y="42"/>
                      <a:pt x="55" y="45"/>
                    </a:cubicBezTo>
                    <a:cubicBezTo>
                      <a:pt x="54" y="49"/>
                      <a:pt x="52" y="52"/>
                      <a:pt x="51" y="56"/>
                    </a:cubicBezTo>
                    <a:cubicBezTo>
                      <a:pt x="51" y="59"/>
                      <a:pt x="47" y="60"/>
                      <a:pt x="45" y="62"/>
                    </a:cubicBezTo>
                    <a:cubicBezTo>
                      <a:pt x="41" y="65"/>
                      <a:pt x="40" y="68"/>
                      <a:pt x="42" y="71"/>
                    </a:cubicBezTo>
                    <a:cubicBezTo>
                      <a:pt x="43" y="73"/>
                      <a:pt x="44" y="71"/>
                      <a:pt x="45" y="71"/>
                    </a:cubicBezTo>
                    <a:close/>
                  </a:path>
                </a:pathLst>
              </a:custGeom>
              <a:solidFill>
                <a:srgbClr val="DF8D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7" name="Freeform 203">
                <a:extLst>
                  <a:ext uri="{FF2B5EF4-FFF2-40B4-BE49-F238E27FC236}">
                    <a16:creationId xmlns:a16="http://schemas.microsoft.com/office/drawing/2014/main" id="{7E06CC43-9F8E-CDC2-FA1E-611683565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859"/>
                <a:ext cx="268" cy="278"/>
              </a:xfrm>
              <a:custGeom>
                <a:avLst/>
                <a:gdLst>
                  <a:gd name="T0" fmla="*/ 108 w 112"/>
                  <a:gd name="T1" fmla="*/ 92 h 116"/>
                  <a:gd name="T2" fmla="*/ 99 w 112"/>
                  <a:gd name="T3" fmla="*/ 94 h 116"/>
                  <a:gd name="T4" fmla="*/ 83 w 112"/>
                  <a:gd name="T5" fmla="*/ 108 h 116"/>
                  <a:gd name="T6" fmla="*/ 73 w 112"/>
                  <a:gd name="T7" fmla="*/ 114 h 116"/>
                  <a:gd name="T8" fmla="*/ 71 w 112"/>
                  <a:gd name="T9" fmla="*/ 115 h 116"/>
                  <a:gd name="T10" fmla="*/ 75 w 112"/>
                  <a:gd name="T11" fmla="*/ 109 h 116"/>
                  <a:gd name="T12" fmla="*/ 55 w 112"/>
                  <a:gd name="T13" fmla="*/ 104 h 116"/>
                  <a:gd name="T14" fmla="*/ 26 w 112"/>
                  <a:gd name="T15" fmla="*/ 95 h 116"/>
                  <a:gd name="T16" fmla="*/ 7 w 112"/>
                  <a:gd name="T17" fmla="*/ 86 h 116"/>
                  <a:gd name="T18" fmla="*/ 3 w 112"/>
                  <a:gd name="T19" fmla="*/ 64 h 116"/>
                  <a:gd name="T20" fmla="*/ 3 w 112"/>
                  <a:gd name="T21" fmla="*/ 61 h 116"/>
                  <a:gd name="T22" fmla="*/ 10 w 112"/>
                  <a:gd name="T23" fmla="*/ 53 h 116"/>
                  <a:gd name="T24" fmla="*/ 11 w 112"/>
                  <a:gd name="T25" fmla="*/ 57 h 116"/>
                  <a:gd name="T26" fmla="*/ 9 w 112"/>
                  <a:gd name="T27" fmla="*/ 63 h 116"/>
                  <a:gd name="T28" fmla="*/ 17 w 112"/>
                  <a:gd name="T29" fmla="*/ 82 h 116"/>
                  <a:gd name="T30" fmla="*/ 35 w 112"/>
                  <a:gd name="T31" fmla="*/ 88 h 116"/>
                  <a:gd name="T32" fmla="*/ 50 w 112"/>
                  <a:gd name="T33" fmla="*/ 92 h 116"/>
                  <a:gd name="T34" fmla="*/ 66 w 112"/>
                  <a:gd name="T35" fmla="*/ 98 h 116"/>
                  <a:gd name="T36" fmla="*/ 84 w 112"/>
                  <a:gd name="T37" fmla="*/ 95 h 116"/>
                  <a:gd name="T38" fmla="*/ 90 w 112"/>
                  <a:gd name="T39" fmla="*/ 87 h 116"/>
                  <a:gd name="T40" fmla="*/ 94 w 112"/>
                  <a:gd name="T41" fmla="*/ 79 h 116"/>
                  <a:gd name="T42" fmla="*/ 93 w 112"/>
                  <a:gd name="T43" fmla="*/ 64 h 116"/>
                  <a:gd name="T44" fmla="*/ 81 w 112"/>
                  <a:gd name="T45" fmla="*/ 49 h 116"/>
                  <a:gd name="T46" fmla="*/ 78 w 112"/>
                  <a:gd name="T47" fmla="*/ 40 h 116"/>
                  <a:gd name="T48" fmla="*/ 79 w 112"/>
                  <a:gd name="T49" fmla="*/ 24 h 116"/>
                  <a:gd name="T50" fmla="*/ 70 w 112"/>
                  <a:gd name="T51" fmla="*/ 16 h 116"/>
                  <a:gd name="T52" fmla="*/ 57 w 112"/>
                  <a:gd name="T53" fmla="*/ 8 h 116"/>
                  <a:gd name="T54" fmla="*/ 56 w 112"/>
                  <a:gd name="T55" fmla="*/ 7 h 116"/>
                  <a:gd name="T56" fmla="*/ 39 w 112"/>
                  <a:gd name="T57" fmla="*/ 6 h 116"/>
                  <a:gd name="T58" fmla="*/ 21 w 112"/>
                  <a:gd name="T59" fmla="*/ 18 h 116"/>
                  <a:gd name="T60" fmla="*/ 13 w 112"/>
                  <a:gd name="T61" fmla="*/ 33 h 116"/>
                  <a:gd name="T62" fmla="*/ 12 w 112"/>
                  <a:gd name="T63" fmla="*/ 45 h 116"/>
                  <a:gd name="T64" fmla="*/ 10 w 112"/>
                  <a:gd name="T65" fmla="*/ 53 h 116"/>
                  <a:gd name="T66" fmla="*/ 6 w 112"/>
                  <a:gd name="T67" fmla="*/ 44 h 116"/>
                  <a:gd name="T68" fmla="*/ 7 w 112"/>
                  <a:gd name="T69" fmla="*/ 33 h 116"/>
                  <a:gd name="T70" fmla="*/ 19 w 112"/>
                  <a:gd name="T71" fmla="*/ 10 h 116"/>
                  <a:gd name="T72" fmla="*/ 35 w 112"/>
                  <a:gd name="T73" fmla="*/ 1 h 116"/>
                  <a:gd name="T74" fmla="*/ 52 w 112"/>
                  <a:gd name="T75" fmla="*/ 1 h 116"/>
                  <a:gd name="T76" fmla="*/ 55 w 112"/>
                  <a:gd name="T77" fmla="*/ 2 h 116"/>
                  <a:gd name="T78" fmla="*/ 60 w 112"/>
                  <a:gd name="T79" fmla="*/ 3 h 116"/>
                  <a:gd name="T80" fmla="*/ 61 w 112"/>
                  <a:gd name="T81" fmla="*/ 4 h 116"/>
                  <a:gd name="T82" fmla="*/ 75 w 112"/>
                  <a:gd name="T83" fmla="*/ 13 h 116"/>
                  <a:gd name="T84" fmla="*/ 86 w 112"/>
                  <a:gd name="T85" fmla="*/ 24 h 116"/>
                  <a:gd name="T86" fmla="*/ 85 w 112"/>
                  <a:gd name="T87" fmla="*/ 39 h 116"/>
                  <a:gd name="T88" fmla="*/ 89 w 112"/>
                  <a:gd name="T89" fmla="*/ 51 h 116"/>
                  <a:gd name="T90" fmla="*/ 99 w 112"/>
                  <a:gd name="T91" fmla="*/ 63 h 116"/>
                  <a:gd name="T92" fmla="*/ 105 w 112"/>
                  <a:gd name="T93" fmla="*/ 79 h 116"/>
                  <a:gd name="T94" fmla="*/ 112 w 112"/>
                  <a:gd name="T95" fmla="*/ 74 h 116"/>
                  <a:gd name="T96" fmla="*/ 107 w 112"/>
                  <a:gd name="T97" fmla="*/ 80 h 116"/>
                  <a:gd name="T98" fmla="*/ 107 w 112"/>
                  <a:gd name="T99" fmla="*/ 89 h 116"/>
                  <a:gd name="T100" fmla="*/ 108 w 112"/>
                  <a:gd name="T101" fmla="*/ 92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2" h="116">
                    <a:moveTo>
                      <a:pt x="108" y="92"/>
                    </a:moveTo>
                    <a:cubicBezTo>
                      <a:pt x="105" y="89"/>
                      <a:pt x="101" y="90"/>
                      <a:pt x="99" y="94"/>
                    </a:cubicBezTo>
                    <a:cubicBezTo>
                      <a:pt x="97" y="103"/>
                      <a:pt x="91" y="106"/>
                      <a:pt x="83" y="108"/>
                    </a:cubicBezTo>
                    <a:cubicBezTo>
                      <a:pt x="79" y="110"/>
                      <a:pt x="76" y="111"/>
                      <a:pt x="73" y="114"/>
                    </a:cubicBezTo>
                    <a:cubicBezTo>
                      <a:pt x="72" y="115"/>
                      <a:pt x="72" y="116"/>
                      <a:pt x="71" y="115"/>
                    </a:cubicBezTo>
                    <a:cubicBezTo>
                      <a:pt x="71" y="113"/>
                      <a:pt x="74" y="112"/>
                      <a:pt x="75" y="109"/>
                    </a:cubicBezTo>
                    <a:cubicBezTo>
                      <a:pt x="67" y="109"/>
                      <a:pt x="61" y="107"/>
                      <a:pt x="55" y="104"/>
                    </a:cubicBezTo>
                    <a:cubicBezTo>
                      <a:pt x="46" y="99"/>
                      <a:pt x="37" y="96"/>
                      <a:pt x="26" y="95"/>
                    </a:cubicBezTo>
                    <a:cubicBezTo>
                      <a:pt x="19" y="95"/>
                      <a:pt x="13" y="91"/>
                      <a:pt x="7" y="86"/>
                    </a:cubicBezTo>
                    <a:cubicBezTo>
                      <a:pt x="1" y="79"/>
                      <a:pt x="0" y="72"/>
                      <a:pt x="3" y="64"/>
                    </a:cubicBezTo>
                    <a:cubicBezTo>
                      <a:pt x="4" y="63"/>
                      <a:pt x="3" y="62"/>
                      <a:pt x="3" y="61"/>
                    </a:cubicBezTo>
                    <a:cubicBezTo>
                      <a:pt x="6" y="59"/>
                      <a:pt x="7" y="55"/>
                      <a:pt x="10" y="53"/>
                    </a:cubicBezTo>
                    <a:cubicBezTo>
                      <a:pt x="12" y="54"/>
                      <a:pt x="13" y="55"/>
                      <a:pt x="11" y="57"/>
                    </a:cubicBezTo>
                    <a:cubicBezTo>
                      <a:pt x="10" y="59"/>
                      <a:pt x="10" y="61"/>
                      <a:pt x="9" y="63"/>
                    </a:cubicBezTo>
                    <a:cubicBezTo>
                      <a:pt x="7" y="71"/>
                      <a:pt x="10" y="78"/>
                      <a:pt x="17" y="82"/>
                    </a:cubicBezTo>
                    <a:cubicBezTo>
                      <a:pt x="22" y="85"/>
                      <a:pt x="28" y="87"/>
                      <a:pt x="35" y="88"/>
                    </a:cubicBezTo>
                    <a:cubicBezTo>
                      <a:pt x="40" y="88"/>
                      <a:pt x="45" y="89"/>
                      <a:pt x="50" y="92"/>
                    </a:cubicBezTo>
                    <a:cubicBezTo>
                      <a:pt x="55" y="95"/>
                      <a:pt x="60" y="97"/>
                      <a:pt x="66" y="98"/>
                    </a:cubicBezTo>
                    <a:cubicBezTo>
                      <a:pt x="72" y="100"/>
                      <a:pt x="78" y="98"/>
                      <a:pt x="84" y="95"/>
                    </a:cubicBezTo>
                    <a:cubicBezTo>
                      <a:pt x="87" y="94"/>
                      <a:pt x="89" y="90"/>
                      <a:pt x="90" y="87"/>
                    </a:cubicBezTo>
                    <a:cubicBezTo>
                      <a:pt x="91" y="84"/>
                      <a:pt x="92" y="82"/>
                      <a:pt x="94" y="79"/>
                    </a:cubicBezTo>
                    <a:cubicBezTo>
                      <a:pt x="96" y="75"/>
                      <a:pt x="97" y="68"/>
                      <a:pt x="93" y="64"/>
                    </a:cubicBezTo>
                    <a:cubicBezTo>
                      <a:pt x="89" y="59"/>
                      <a:pt x="84" y="55"/>
                      <a:pt x="81" y="49"/>
                    </a:cubicBezTo>
                    <a:cubicBezTo>
                      <a:pt x="79" y="46"/>
                      <a:pt x="78" y="43"/>
                      <a:pt x="78" y="40"/>
                    </a:cubicBezTo>
                    <a:cubicBezTo>
                      <a:pt x="79" y="35"/>
                      <a:pt x="80" y="29"/>
                      <a:pt x="79" y="24"/>
                    </a:cubicBezTo>
                    <a:cubicBezTo>
                      <a:pt x="78" y="20"/>
                      <a:pt x="75" y="17"/>
                      <a:pt x="70" y="16"/>
                    </a:cubicBezTo>
                    <a:cubicBezTo>
                      <a:pt x="64" y="15"/>
                      <a:pt x="59" y="14"/>
                      <a:pt x="57" y="8"/>
                    </a:cubicBezTo>
                    <a:cubicBezTo>
                      <a:pt x="57" y="8"/>
                      <a:pt x="56" y="7"/>
                      <a:pt x="56" y="7"/>
                    </a:cubicBezTo>
                    <a:cubicBezTo>
                      <a:pt x="50" y="8"/>
                      <a:pt x="45" y="5"/>
                      <a:pt x="39" y="6"/>
                    </a:cubicBezTo>
                    <a:cubicBezTo>
                      <a:pt x="30" y="7"/>
                      <a:pt x="24" y="11"/>
                      <a:pt x="21" y="18"/>
                    </a:cubicBezTo>
                    <a:cubicBezTo>
                      <a:pt x="18" y="23"/>
                      <a:pt x="16" y="28"/>
                      <a:pt x="13" y="33"/>
                    </a:cubicBezTo>
                    <a:cubicBezTo>
                      <a:pt x="10" y="37"/>
                      <a:pt x="10" y="41"/>
                      <a:pt x="12" y="45"/>
                    </a:cubicBezTo>
                    <a:cubicBezTo>
                      <a:pt x="14" y="49"/>
                      <a:pt x="13" y="51"/>
                      <a:pt x="10" y="53"/>
                    </a:cubicBezTo>
                    <a:cubicBezTo>
                      <a:pt x="10" y="49"/>
                      <a:pt x="7" y="47"/>
                      <a:pt x="6" y="44"/>
                    </a:cubicBezTo>
                    <a:cubicBezTo>
                      <a:pt x="4" y="40"/>
                      <a:pt x="4" y="36"/>
                      <a:pt x="7" y="33"/>
                    </a:cubicBezTo>
                    <a:cubicBezTo>
                      <a:pt x="12" y="26"/>
                      <a:pt x="15" y="18"/>
                      <a:pt x="19" y="10"/>
                    </a:cubicBezTo>
                    <a:cubicBezTo>
                      <a:pt x="21" y="6"/>
                      <a:pt x="30" y="2"/>
                      <a:pt x="35" y="1"/>
                    </a:cubicBezTo>
                    <a:cubicBezTo>
                      <a:pt x="41" y="0"/>
                      <a:pt x="46" y="2"/>
                      <a:pt x="52" y="1"/>
                    </a:cubicBezTo>
                    <a:cubicBezTo>
                      <a:pt x="53" y="1"/>
                      <a:pt x="54" y="1"/>
                      <a:pt x="55" y="2"/>
                    </a:cubicBezTo>
                    <a:cubicBezTo>
                      <a:pt x="56" y="3"/>
                      <a:pt x="57" y="5"/>
                      <a:pt x="60" y="3"/>
                    </a:cubicBezTo>
                    <a:cubicBezTo>
                      <a:pt x="60" y="3"/>
                      <a:pt x="61" y="3"/>
                      <a:pt x="61" y="4"/>
                    </a:cubicBezTo>
                    <a:cubicBezTo>
                      <a:pt x="63" y="10"/>
                      <a:pt x="69" y="12"/>
                      <a:pt x="75" y="13"/>
                    </a:cubicBezTo>
                    <a:cubicBezTo>
                      <a:pt x="81" y="13"/>
                      <a:pt x="85" y="18"/>
                      <a:pt x="86" y="24"/>
                    </a:cubicBezTo>
                    <a:cubicBezTo>
                      <a:pt x="86" y="29"/>
                      <a:pt x="85" y="34"/>
                      <a:pt x="85" y="39"/>
                    </a:cubicBezTo>
                    <a:cubicBezTo>
                      <a:pt x="85" y="44"/>
                      <a:pt x="86" y="47"/>
                      <a:pt x="89" y="51"/>
                    </a:cubicBezTo>
                    <a:cubicBezTo>
                      <a:pt x="92" y="55"/>
                      <a:pt x="96" y="59"/>
                      <a:pt x="99" y="63"/>
                    </a:cubicBezTo>
                    <a:cubicBezTo>
                      <a:pt x="103" y="68"/>
                      <a:pt x="106" y="72"/>
                      <a:pt x="105" y="79"/>
                    </a:cubicBezTo>
                    <a:cubicBezTo>
                      <a:pt x="108" y="78"/>
                      <a:pt x="109" y="75"/>
                      <a:pt x="112" y="74"/>
                    </a:cubicBezTo>
                    <a:cubicBezTo>
                      <a:pt x="110" y="77"/>
                      <a:pt x="109" y="79"/>
                      <a:pt x="107" y="80"/>
                    </a:cubicBezTo>
                    <a:cubicBezTo>
                      <a:pt x="103" y="84"/>
                      <a:pt x="103" y="84"/>
                      <a:pt x="107" y="89"/>
                    </a:cubicBezTo>
                    <a:cubicBezTo>
                      <a:pt x="107" y="89"/>
                      <a:pt x="110" y="90"/>
                      <a:pt x="108" y="92"/>
                    </a:cubicBezTo>
                    <a:close/>
                  </a:path>
                </a:pathLst>
              </a:custGeom>
              <a:solidFill>
                <a:srgbClr val="CE6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8" name="Freeform 204">
                <a:extLst>
                  <a:ext uri="{FF2B5EF4-FFF2-40B4-BE49-F238E27FC236}">
                    <a16:creationId xmlns:a16="http://schemas.microsoft.com/office/drawing/2014/main" id="{A2929071-83F7-2B8B-7DA4-847E97052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1331"/>
                <a:ext cx="41" cy="41"/>
              </a:xfrm>
              <a:custGeom>
                <a:avLst/>
                <a:gdLst>
                  <a:gd name="T0" fmla="*/ 17 w 17"/>
                  <a:gd name="T1" fmla="*/ 14 h 17"/>
                  <a:gd name="T2" fmla="*/ 6 w 17"/>
                  <a:gd name="T3" fmla="*/ 15 h 17"/>
                  <a:gd name="T4" fmla="*/ 5 w 17"/>
                  <a:gd name="T5" fmla="*/ 13 h 17"/>
                  <a:gd name="T6" fmla="*/ 1 w 17"/>
                  <a:gd name="T7" fmla="*/ 6 h 17"/>
                  <a:gd name="T8" fmla="*/ 1 w 17"/>
                  <a:gd name="T9" fmla="*/ 5 h 17"/>
                  <a:gd name="T10" fmla="*/ 4 w 17"/>
                  <a:gd name="T11" fmla="*/ 0 h 17"/>
                  <a:gd name="T12" fmla="*/ 6 w 17"/>
                  <a:gd name="T13" fmla="*/ 2 h 17"/>
                  <a:gd name="T14" fmla="*/ 9 w 17"/>
                  <a:gd name="T15" fmla="*/ 9 h 17"/>
                  <a:gd name="T16" fmla="*/ 13 w 17"/>
                  <a:gd name="T17" fmla="*/ 12 h 17"/>
                  <a:gd name="T18" fmla="*/ 17 w 17"/>
                  <a:gd name="T1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7">
                    <a:moveTo>
                      <a:pt x="17" y="14"/>
                    </a:moveTo>
                    <a:cubicBezTo>
                      <a:pt x="13" y="17"/>
                      <a:pt x="10" y="16"/>
                      <a:pt x="6" y="15"/>
                    </a:cubicBezTo>
                    <a:cubicBezTo>
                      <a:pt x="5" y="15"/>
                      <a:pt x="5" y="14"/>
                      <a:pt x="5" y="13"/>
                    </a:cubicBezTo>
                    <a:cubicBezTo>
                      <a:pt x="7" y="9"/>
                      <a:pt x="3" y="8"/>
                      <a:pt x="1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2" y="3"/>
                      <a:pt x="3" y="1"/>
                      <a:pt x="4" y="0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8" y="4"/>
                      <a:pt x="9" y="6"/>
                      <a:pt x="9" y="9"/>
                    </a:cubicBezTo>
                    <a:cubicBezTo>
                      <a:pt x="9" y="11"/>
                      <a:pt x="11" y="12"/>
                      <a:pt x="13" y="12"/>
                    </a:cubicBezTo>
                    <a:cubicBezTo>
                      <a:pt x="14" y="12"/>
                      <a:pt x="17" y="12"/>
                      <a:pt x="17" y="14"/>
                    </a:cubicBezTo>
                    <a:close/>
                  </a:path>
                </a:pathLst>
              </a:custGeom>
              <a:solidFill>
                <a:srgbClr val="8F1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sp>
          <p:nvSpPr>
            <p:cNvPr id="70" name="Freeform 206">
              <a:extLst>
                <a:ext uri="{FF2B5EF4-FFF2-40B4-BE49-F238E27FC236}">
                  <a16:creationId xmlns:a16="http://schemas.microsoft.com/office/drawing/2014/main" id="{00595CF2-C947-8DD6-73A9-773D858D3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336"/>
              <a:ext cx="33" cy="29"/>
            </a:xfrm>
            <a:custGeom>
              <a:avLst/>
              <a:gdLst>
                <a:gd name="T0" fmla="*/ 11 w 14"/>
                <a:gd name="T1" fmla="*/ 12 h 12"/>
                <a:gd name="T2" fmla="*/ 9 w 14"/>
                <a:gd name="T3" fmla="*/ 11 h 12"/>
                <a:gd name="T4" fmla="*/ 1 w 14"/>
                <a:gd name="T5" fmla="*/ 3 h 12"/>
                <a:gd name="T6" fmla="*/ 0 w 14"/>
                <a:gd name="T7" fmla="*/ 0 h 12"/>
                <a:gd name="T8" fmla="*/ 2 w 14"/>
                <a:gd name="T9" fmla="*/ 0 h 12"/>
                <a:gd name="T10" fmla="*/ 6 w 14"/>
                <a:gd name="T11" fmla="*/ 1 h 12"/>
                <a:gd name="T12" fmla="*/ 12 w 14"/>
                <a:gd name="T13" fmla="*/ 12 h 12"/>
                <a:gd name="T14" fmla="*/ 11 w 14"/>
                <a:gd name="T15" fmla="*/ 12 h 12"/>
                <a:gd name="T16" fmla="*/ 11 w 14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11" y="12"/>
                  </a:moveTo>
                  <a:cubicBezTo>
                    <a:pt x="10" y="12"/>
                    <a:pt x="10" y="11"/>
                    <a:pt x="9" y="11"/>
                  </a:cubicBezTo>
                  <a:cubicBezTo>
                    <a:pt x="2" y="12"/>
                    <a:pt x="2" y="8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0" y="2"/>
                    <a:pt x="14" y="8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lose/>
                </a:path>
              </a:pathLst>
            </a:custGeom>
            <a:solidFill>
              <a:srgbClr val="BA2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207">
              <a:extLst>
                <a:ext uri="{FF2B5EF4-FFF2-40B4-BE49-F238E27FC236}">
                  <a16:creationId xmlns:a16="http://schemas.microsoft.com/office/drawing/2014/main" id="{67536BDE-5E15-85B7-D7B3-137AA7C8E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331"/>
              <a:ext cx="39" cy="43"/>
            </a:xfrm>
            <a:custGeom>
              <a:avLst/>
              <a:gdLst>
                <a:gd name="T0" fmla="*/ 9 w 16"/>
                <a:gd name="T1" fmla="*/ 14 h 18"/>
                <a:gd name="T2" fmla="*/ 6 w 16"/>
                <a:gd name="T3" fmla="*/ 5 h 18"/>
                <a:gd name="T4" fmla="*/ 4 w 16"/>
                <a:gd name="T5" fmla="*/ 4 h 18"/>
                <a:gd name="T6" fmla="*/ 0 w 16"/>
                <a:gd name="T7" fmla="*/ 2 h 18"/>
                <a:gd name="T8" fmla="*/ 9 w 16"/>
                <a:gd name="T9" fmla="*/ 3 h 18"/>
                <a:gd name="T10" fmla="*/ 10 w 16"/>
                <a:gd name="T11" fmla="*/ 5 h 18"/>
                <a:gd name="T12" fmla="*/ 13 w 16"/>
                <a:gd name="T13" fmla="*/ 9 h 18"/>
                <a:gd name="T14" fmla="*/ 16 w 16"/>
                <a:gd name="T15" fmla="*/ 11 h 18"/>
                <a:gd name="T16" fmla="*/ 13 w 16"/>
                <a:gd name="T17" fmla="*/ 14 h 18"/>
                <a:gd name="T18" fmla="*/ 9 w 16"/>
                <a:gd name="T1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8">
                  <a:moveTo>
                    <a:pt x="9" y="14"/>
                  </a:moveTo>
                  <a:cubicBezTo>
                    <a:pt x="11" y="10"/>
                    <a:pt x="7" y="8"/>
                    <a:pt x="6" y="5"/>
                  </a:cubicBezTo>
                  <a:cubicBezTo>
                    <a:pt x="6" y="4"/>
                    <a:pt x="4" y="4"/>
                    <a:pt x="4" y="4"/>
                  </a:cubicBezTo>
                  <a:cubicBezTo>
                    <a:pt x="2" y="6"/>
                    <a:pt x="1" y="4"/>
                    <a:pt x="0" y="2"/>
                  </a:cubicBezTo>
                  <a:cubicBezTo>
                    <a:pt x="3" y="0"/>
                    <a:pt x="6" y="3"/>
                    <a:pt x="9" y="3"/>
                  </a:cubicBezTo>
                  <a:cubicBezTo>
                    <a:pt x="9" y="3"/>
                    <a:pt x="10" y="4"/>
                    <a:pt x="10" y="5"/>
                  </a:cubicBezTo>
                  <a:cubicBezTo>
                    <a:pt x="9" y="7"/>
                    <a:pt x="10" y="8"/>
                    <a:pt x="13" y="9"/>
                  </a:cubicBezTo>
                  <a:cubicBezTo>
                    <a:pt x="14" y="9"/>
                    <a:pt x="15" y="10"/>
                    <a:pt x="16" y="11"/>
                  </a:cubicBezTo>
                  <a:cubicBezTo>
                    <a:pt x="16" y="13"/>
                    <a:pt x="15" y="13"/>
                    <a:pt x="13" y="14"/>
                  </a:cubicBezTo>
                  <a:cubicBezTo>
                    <a:pt x="12" y="14"/>
                    <a:pt x="11" y="18"/>
                    <a:pt x="9" y="14"/>
                  </a:cubicBezTo>
                  <a:close/>
                </a:path>
              </a:pathLst>
            </a:custGeom>
            <a:solidFill>
              <a:srgbClr val="8F1B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208">
              <a:extLst>
                <a:ext uri="{FF2B5EF4-FFF2-40B4-BE49-F238E27FC236}">
                  <a16:creationId xmlns:a16="http://schemas.microsoft.com/office/drawing/2014/main" id="{057E04CA-33CB-B138-D4CA-79901FDA1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1300"/>
              <a:ext cx="36" cy="22"/>
            </a:xfrm>
            <a:custGeom>
              <a:avLst/>
              <a:gdLst>
                <a:gd name="T0" fmla="*/ 8 w 15"/>
                <a:gd name="T1" fmla="*/ 9 h 9"/>
                <a:gd name="T2" fmla="*/ 2 w 15"/>
                <a:gd name="T3" fmla="*/ 2 h 9"/>
                <a:gd name="T4" fmla="*/ 1 w 15"/>
                <a:gd name="T5" fmla="*/ 1 h 9"/>
                <a:gd name="T6" fmla="*/ 3 w 15"/>
                <a:gd name="T7" fmla="*/ 0 h 9"/>
                <a:gd name="T8" fmla="*/ 12 w 15"/>
                <a:gd name="T9" fmla="*/ 2 h 9"/>
                <a:gd name="T10" fmla="*/ 15 w 15"/>
                <a:gd name="T11" fmla="*/ 6 h 9"/>
                <a:gd name="T12" fmla="*/ 12 w 15"/>
                <a:gd name="T13" fmla="*/ 9 h 9"/>
                <a:gd name="T14" fmla="*/ 8 w 15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9">
                  <a:moveTo>
                    <a:pt x="8" y="9"/>
                  </a:moveTo>
                  <a:cubicBezTo>
                    <a:pt x="8" y="5"/>
                    <a:pt x="5" y="3"/>
                    <a:pt x="2" y="2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6" y="0"/>
                    <a:pt x="9" y="1"/>
                    <a:pt x="12" y="2"/>
                  </a:cubicBezTo>
                  <a:cubicBezTo>
                    <a:pt x="13" y="2"/>
                    <a:pt x="15" y="4"/>
                    <a:pt x="15" y="6"/>
                  </a:cubicBezTo>
                  <a:cubicBezTo>
                    <a:pt x="15" y="7"/>
                    <a:pt x="13" y="8"/>
                    <a:pt x="12" y="9"/>
                  </a:cubicBezTo>
                  <a:cubicBezTo>
                    <a:pt x="11" y="9"/>
                    <a:pt x="9" y="9"/>
                    <a:pt x="8" y="9"/>
                  </a:cubicBezTo>
                  <a:close/>
                </a:path>
              </a:pathLst>
            </a:custGeom>
            <a:solidFill>
              <a:srgbClr val="AD2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209">
              <a:extLst>
                <a:ext uri="{FF2B5EF4-FFF2-40B4-BE49-F238E27FC236}">
                  <a16:creationId xmlns:a16="http://schemas.microsoft.com/office/drawing/2014/main" id="{3F4655CA-AB76-7298-90A6-5D82C7077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1281"/>
              <a:ext cx="41" cy="17"/>
            </a:xfrm>
            <a:custGeom>
              <a:avLst/>
              <a:gdLst>
                <a:gd name="T0" fmla="*/ 17 w 17"/>
                <a:gd name="T1" fmla="*/ 4 h 7"/>
                <a:gd name="T2" fmla="*/ 9 w 17"/>
                <a:gd name="T3" fmla="*/ 6 h 7"/>
                <a:gd name="T4" fmla="*/ 1 w 17"/>
                <a:gd name="T5" fmla="*/ 3 h 7"/>
                <a:gd name="T6" fmla="*/ 3 w 17"/>
                <a:gd name="T7" fmla="*/ 0 h 7"/>
                <a:gd name="T8" fmla="*/ 12 w 17"/>
                <a:gd name="T9" fmla="*/ 2 h 7"/>
                <a:gd name="T10" fmla="*/ 17 w 17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7">
                  <a:moveTo>
                    <a:pt x="17" y="4"/>
                  </a:moveTo>
                  <a:cubicBezTo>
                    <a:pt x="14" y="5"/>
                    <a:pt x="12" y="5"/>
                    <a:pt x="9" y="6"/>
                  </a:cubicBezTo>
                  <a:cubicBezTo>
                    <a:pt x="6" y="7"/>
                    <a:pt x="3" y="5"/>
                    <a:pt x="1" y="3"/>
                  </a:cubicBezTo>
                  <a:cubicBezTo>
                    <a:pt x="0" y="2"/>
                    <a:pt x="1" y="1"/>
                    <a:pt x="3" y="0"/>
                  </a:cubicBezTo>
                  <a:cubicBezTo>
                    <a:pt x="6" y="0"/>
                    <a:pt x="9" y="1"/>
                    <a:pt x="12" y="2"/>
                  </a:cubicBezTo>
                  <a:cubicBezTo>
                    <a:pt x="14" y="2"/>
                    <a:pt x="16" y="2"/>
                    <a:pt x="17" y="4"/>
                  </a:cubicBezTo>
                  <a:close/>
                </a:path>
              </a:pathLst>
            </a:custGeom>
            <a:solidFill>
              <a:srgbClr val="D64F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210">
              <a:extLst>
                <a:ext uri="{FF2B5EF4-FFF2-40B4-BE49-F238E27FC236}">
                  <a16:creationId xmlns:a16="http://schemas.microsoft.com/office/drawing/2014/main" id="{FDB780D4-8611-4E35-D112-2C9E504F0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1259"/>
              <a:ext cx="29" cy="20"/>
            </a:xfrm>
            <a:custGeom>
              <a:avLst/>
              <a:gdLst>
                <a:gd name="T0" fmla="*/ 9 w 12"/>
                <a:gd name="T1" fmla="*/ 0 h 8"/>
                <a:gd name="T2" fmla="*/ 10 w 12"/>
                <a:gd name="T3" fmla="*/ 2 h 8"/>
                <a:gd name="T4" fmla="*/ 10 w 12"/>
                <a:gd name="T5" fmla="*/ 7 h 8"/>
                <a:gd name="T6" fmla="*/ 1 w 12"/>
                <a:gd name="T7" fmla="*/ 4 h 8"/>
                <a:gd name="T8" fmla="*/ 3 w 12"/>
                <a:gd name="T9" fmla="*/ 0 h 8"/>
                <a:gd name="T10" fmla="*/ 10 w 12"/>
                <a:gd name="T11" fmla="*/ 1 h 8"/>
                <a:gd name="T12" fmla="*/ 9 w 1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8">
                  <a:moveTo>
                    <a:pt x="9" y="0"/>
                  </a:moveTo>
                  <a:cubicBezTo>
                    <a:pt x="10" y="1"/>
                    <a:pt x="10" y="1"/>
                    <a:pt x="10" y="2"/>
                  </a:cubicBezTo>
                  <a:cubicBezTo>
                    <a:pt x="10" y="3"/>
                    <a:pt x="12" y="5"/>
                    <a:pt x="10" y="7"/>
                  </a:cubicBezTo>
                  <a:cubicBezTo>
                    <a:pt x="7" y="8"/>
                    <a:pt x="2" y="6"/>
                    <a:pt x="1" y="4"/>
                  </a:cubicBezTo>
                  <a:cubicBezTo>
                    <a:pt x="0" y="2"/>
                    <a:pt x="1" y="1"/>
                    <a:pt x="3" y="0"/>
                  </a:cubicBezTo>
                  <a:cubicBezTo>
                    <a:pt x="5" y="0"/>
                    <a:pt x="7" y="2"/>
                    <a:pt x="10" y="1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D05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211">
              <a:extLst>
                <a:ext uri="{FF2B5EF4-FFF2-40B4-BE49-F238E27FC236}">
                  <a16:creationId xmlns:a16="http://schemas.microsoft.com/office/drawing/2014/main" id="{F67B34B2-F09F-0761-E25B-659D270C0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240"/>
              <a:ext cx="19" cy="19"/>
            </a:xfrm>
            <a:custGeom>
              <a:avLst/>
              <a:gdLst>
                <a:gd name="T0" fmla="*/ 2 w 8"/>
                <a:gd name="T1" fmla="*/ 0 h 8"/>
                <a:gd name="T2" fmla="*/ 8 w 8"/>
                <a:gd name="T3" fmla="*/ 4 h 8"/>
                <a:gd name="T4" fmla="*/ 6 w 8"/>
                <a:gd name="T5" fmla="*/ 7 h 8"/>
                <a:gd name="T6" fmla="*/ 0 w 8"/>
                <a:gd name="T7" fmla="*/ 2 h 8"/>
                <a:gd name="T8" fmla="*/ 2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4" y="0"/>
                    <a:pt x="8" y="3"/>
                    <a:pt x="8" y="4"/>
                  </a:cubicBezTo>
                  <a:cubicBezTo>
                    <a:pt x="8" y="6"/>
                    <a:pt x="7" y="7"/>
                    <a:pt x="6" y="7"/>
                  </a:cubicBezTo>
                  <a:cubicBezTo>
                    <a:pt x="5" y="8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B3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212">
              <a:extLst>
                <a:ext uri="{FF2B5EF4-FFF2-40B4-BE49-F238E27FC236}">
                  <a16:creationId xmlns:a16="http://schemas.microsoft.com/office/drawing/2014/main" id="{73CFDC50-437D-0024-ADC5-15BE2279B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295"/>
              <a:ext cx="22" cy="15"/>
            </a:xfrm>
            <a:custGeom>
              <a:avLst/>
              <a:gdLst>
                <a:gd name="T0" fmla="*/ 3 w 9"/>
                <a:gd name="T1" fmla="*/ 0 h 6"/>
                <a:gd name="T2" fmla="*/ 8 w 9"/>
                <a:gd name="T3" fmla="*/ 4 h 6"/>
                <a:gd name="T4" fmla="*/ 6 w 9"/>
                <a:gd name="T5" fmla="*/ 6 h 6"/>
                <a:gd name="T6" fmla="*/ 1 w 9"/>
                <a:gd name="T7" fmla="*/ 2 h 6"/>
                <a:gd name="T8" fmla="*/ 3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3" y="0"/>
                  </a:moveTo>
                  <a:cubicBezTo>
                    <a:pt x="7" y="0"/>
                    <a:pt x="8" y="2"/>
                    <a:pt x="8" y="4"/>
                  </a:cubicBezTo>
                  <a:cubicBezTo>
                    <a:pt x="9" y="6"/>
                    <a:pt x="7" y="6"/>
                    <a:pt x="6" y="6"/>
                  </a:cubicBezTo>
                  <a:cubicBezTo>
                    <a:pt x="3" y="6"/>
                    <a:pt x="1" y="5"/>
                    <a:pt x="1" y="2"/>
                  </a:cubicBezTo>
                  <a:cubicBezTo>
                    <a:pt x="0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C53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213">
              <a:extLst>
                <a:ext uri="{FF2B5EF4-FFF2-40B4-BE49-F238E27FC236}">
                  <a16:creationId xmlns:a16="http://schemas.microsoft.com/office/drawing/2014/main" id="{9E9D3110-4230-E1FE-E44B-F00E9CED2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1243"/>
              <a:ext cx="21" cy="16"/>
            </a:xfrm>
            <a:custGeom>
              <a:avLst/>
              <a:gdLst>
                <a:gd name="T0" fmla="*/ 5 w 9"/>
                <a:gd name="T1" fmla="*/ 0 h 7"/>
                <a:gd name="T2" fmla="*/ 8 w 9"/>
                <a:gd name="T3" fmla="*/ 2 h 7"/>
                <a:gd name="T4" fmla="*/ 6 w 9"/>
                <a:gd name="T5" fmla="*/ 4 h 7"/>
                <a:gd name="T6" fmla="*/ 6 w 9"/>
                <a:gd name="T7" fmla="*/ 4 h 7"/>
                <a:gd name="T8" fmla="*/ 2 w 9"/>
                <a:gd name="T9" fmla="*/ 6 h 7"/>
                <a:gd name="T10" fmla="*/ 1 w 9"/>
                <a:gd name="T11" fmla="*/ 3 h 7"/>
                <a:gd name="T12" fmla="*/ 5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5" y="0"/>
                  </a:moveTo>
                  <a:cubicBezTo>
                    <a:pt x="7" y="0"/>
                    <a:pt x="8" y="1"/>
                    <a:pt x="8" y="2"/>
                  </a:cubicBezTo>
                  <a:cubicBezTo>
                    <a:pt x="9" y="4"/>
                    <a:pt x="7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4" y="7"/>
                    <a:pt x="2" y="6"/>
                  </a:cubicBezTo>
                  <a:cubicBezTo>
                    <a:pt x="1" y="5"/>
                    <a:pt x="0" y="4"/>
                    <a:pt x="1" y="3"/>
                  </a:cubicBezTo>
                  <a:cubicBezTo>
                    <a:pt x="2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D35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214">
              <a:extLst>
                <a:ext uri="{FF2B5EF4-FFF2-40B4-BE49-F238E27FC236}">
                  <a16:creationId xmlns:a16="http://schemas.microsoft.com/office/drawing/2014/main" id="{661CEB02-51F8-538A-4606-C7D7FECC6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1315"/>
              <a:ext cx="20" cy="14"/>
            </a:xfrm>
            <a:custGeom>
              <a:avLst/>
              <a:gdLst>
                <a:gd name="T0" fmla="*/ 4 w 8"/>
                <a:gd name="T1" fmla="*/ 5 h 6"/>
                <a:gd name="T2" fmla="*/ 0 w 8"/>
                <a:gd name="T3" fmla="*/ 2 h 6"/>
                <a:gd name="T4" fmla="*/ 3 w 8"/>
                <a:gd name="T5" fmla="*/ 0 h 6"/>
                <a:gd name="T6" fmla="*/ 7 w 8"/>
                <a:gd name="T7" fmla="*/ 3 h 6"/>
                <a:gd name="T8" fmla="*/ 4 w 8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4" y="5"/>
                  </a:moveTo>
                  <a:cubicBezTo>
                    <a:pt x="2" y="6"/>
                    <a:pt x="0" y="4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8" y="6"/>
                    <a:pt x="6" y="5"/>
                    <a:pt x="4" y="5"/>
                  </a:cubicBezTo>
                  <a:close/>
                </a:path>
              </a:pathLst>
            </a:custGeom>
            <a:solidFill>
              <a:srgbClr val="B92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215">
              <a:extLst>
                <a:ext uri="{FF2B5EF4-FFF2-40B4-BE49-F238E27FC236}">
                  <a16:creationId xmlns:a16="http://schemas.microsoft.com/office/drawing/2014/main" id="{CC1A033E-2F7D-7B0E-B9A1-72AE03FDA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1288"/>
              <a:ext cx="14" cy="15"/>
            </a:xfrm>
            <a:custGeom>
              <a:avLst/>
              <a:gdLst>
                <a:gd name="T0" fmla="*/ 3 w 6"/>
                <a:gd name="T1" fmla="*/ 1 h 6"/>
                <a:gd name="T2" fmla="*/ 6 w 6"/>
                <a:gd name="T3" fmla="*/ 3 h 6"/>
                <a:gd name="T4" fmla="*/ 4 w 6"/>
                <a:gd name="T5" fmla="*/ 5 h 6"/>
                <a:gd name="T6" fmla="*/ 0 w 6"/>
                <a:gd name="T7" fmla="*/ 2 h 6"/>
                <a:gd name="T8" fmla="*/ 3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5" y="1"/>
                    <a:pt x="6" y="1"/>
                    <a:pt x="6" y="3"/>
                  </a:cubicBezTo>
                  <a:cubicBezTo>
                    <a:pt x="6" y="5"/>
                    <a:pt x="5" y="6"/>
                    <a:pt x="4" y="5"/>
                  </a:cubicBezTo>
                  <a:cubicBezTo>
                    <a:pt x="2" y="5"/>
                    <a:pt x="0" y="4"/>
                    <a:pt x="0" y="2"/>
                  </a:cubicBezTo>
                  <a:cubicBezTo>
                    <a:pt x="0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C443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216">
              <a:extLst>
                <a:ext uri="{FF2B5EF4-FFF2-40B4-BE49-F238E27FC236}">
                  <a16:creationId xmlns:a16="http://schemas.microsoft.com/office/drawing/2014/main" id="{F2935651-13F4-9935-E2B2-C9350E0AA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1226"/>
              <a:ext cx="20" cy="12"/>
            </a:xfrm>
            <a:custGeom>
              <a:avLst/>
              <a:gdLst>
                <a:gd name="T0" fmla="*/ 3 w 8"/>
                <a:gd name="T1" fmla="*/ 1 h 5"/>
                <a:gd name="T2" fmla="*/ 7 w 8"/>
                <a:gd name="T3" fmla="*/ 2 h 5"/>
                <a:gd name="T4" fmla="*/ 4 w 8"/>
                <a:gd name="T5" fmla="*/ 4 h 5"/>
                <a:gd name="T6" fmla="*/ 0 w 8"/>
                <a:gd name="T7" fmla="*/ 2 h 5"/>
                <a:gd name="T8" fmla="*/ 3 w 8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3" y="1"/>
                  </a:moveTo>
                  <a:cubicBezTo>
                    <a:pt x="5" y="1"/>
                    <a:pt x="7" y="1"/>
                    <a:pt x="7" y="2"/>
                  </a:cubicBezTo>
                  <a:cubicBezTo>
                    <a:pt x="8" y="4"/>
                    <a:pt x="6" y="5"/>
                    <a:pt x="4" y="4"/>
                  </a:cubicBezTo>
                  <a:cubicBezTo>
                    <a:pt x="3" y="4"/>
                    <a:pt x="0" y="4"/>
                    <a:pt x="0" y="2"/>
                  </a:cubicBezTo>
                  <a:cubicBezTo>
                    <a:pt x="0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CE5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217">
              <a:extLst>
                <a:ext uri="{FF2B5EF4-FFF2-40B4-BE49-F238E27FC236}">
                  <a16:creationId xmlns:a16="http://schemas.microsoft.com/office/drawing/2014/main" id="{96B486AA-AA3E-A374-A977-10D33EC86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1312"/>
              <a:ext cx="19" cy="12"/>
            </a:xfrm>
            <a:custGeom>
              <a:avLst/>
              <a:gdLst>
                <a:gd name="T0" fmla="*/ 4 w 8"/>
                <a:gd name="T1" fmla="*/ 0 h 5"/>
                <a:gd name="T2" fmla="*/ 8 w 8"/>
                <a:gd name="T3" fmla="*/ 3 h 5"/>
                <a:gd name="T4" fmla="*/ 3 w 8"/>
                <a:gd name="T5" fmla="*/ 5 h 5"/>
                <a:gd name="T6" fmla="*/ 3 w 8"/>
                <a:gd name="T7" fmla="*/ 1 h 5"/>
                <a:gd name="T8" fmla="*/ 4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6" y="1"/>
                    <a:pt x="8" y="1"/>
                    <a:pt x="8" y="3"/>
                  </a:cubicBezTo>
                  <a:cubicBezTo>
                    <a:pt x="8" y="5"/>
                    <a:pt x="5" y="5"/>
                    <a:pt x="3" y="5"/>
                  </a:cubicBezTo>
                  <a:cubicBezTo>
                    <a:pt x="0" y="4"/>
                    <a:pt x="2" y="2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D15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218">
              <a:extLst>
                <a:ext uri="{FF2B5EF4-FFF2-40B4-BE49-F238E27FC236}">
                  <a16:creationId xmlns:a16="http://schemas.microsoft.com/office/drawing/2014/main" id="{0A150D2E-81FC-3817-1782-F2420522E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1257"/>
              <a:ext cx="17" cy="10"/>
            </a:xfrm>
            <a:custGeom>
              <a:avLst/>
              <a:gdLst>
                <a:gd name="T0" fmla="*/ 5 w 7"/>
                <a:gd name="T1" fmla="*/ 4 h 4"/>
                <a:gd name="T2" fmla="*/ 1 w 7"/>
                <a:gd name="T3" fmla="*/ 1 h 4"/>
                <a:gd name="T4" fmla="*/ 3 w 7"/>
                <a:gd name="T5" fmla="*/ 0 h 4"/>
                <a:gd name="T6" fmla="*/ 7 w 7"/>
                <a:gd name="T7" fmla="*/ 3 h 4"/>
                <a:gd name="T8" fmla="*/ 5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3" y="4"/>
                    <a:pt x="1" y="3"/>
                    <a:pt x="1" y="1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7" y="0"/>
                    <a:pt x="7" y="3"/>
                  </a:cubicBezTo>
                  <a:cubicBezTo>
                    <a:pt x="7" y="4"/>
                    <a:pt x="6" y="4"/>
                    <a:pt x="5" y="4"/>
                  </a:cubicBezTo>
                  <a:close/>
                </a:path>
              </a:pathLst>
            </a:custGeom>
            <a:solidFill>
              <a:srgbClr val="D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219">
              <a:extLst>
                <a:ext uri="{FF2B5EF4-FFF2-40B4-BE49-F238E27FC236}">
                  <a16:creationId xmlns:a16="http://schemas.microsoft.com/office/drawing/2014/main" id="{63626122-EA1D-CBFE-BC5B-438EEE5A9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" y="1267"/>
              <a:ext cx="9" cy="12"/>
            </a:xfrm>
            <a:custGeom>
              <a:avLst/>
              <a:gdLst>
                <a:gd name="T0" fmla="*/ 1 w 4"/>
                <a:gd name="T1" fmla="*/ 5 h 5"/>
                <a:gd name="T2" fmla="*/ 0 w 4"/>
                <a:gd name="T3" fmla="*/ 3 h 5"/>
                <a:gd name="T4" fmla="*/ 2 w 4"/>
                <a:gd name="T5" fmla="*/ 0 h 5"/>
                <a:gd name="T6" fmla="*/ 4 w 4"/>
                <a:gd name="T7" fmla="*/ 2 h 5"/>
                <a:gd name="T8" fmla="*/ 1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3"/>
                    <a:pt x="3" y="4"/>
                    <a:pt x="1" y="5"/>
                  </a:cubicBezTo>
                  <a:close/>
                </a:path>
              </a:pathLst>
            </a:custGeom>
            <a:solidFill>
              <a:srgbClr val="D4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220">
              <a:extLst>
                <a:ext uri="{FF2B5EF4-FFF2-40B4-BE49-F238E27FC236}">
                  <a16:creationId xmlns:a16="http://schemas.microsoft.com/office/drawing/2014/main" id="{8EF18622-4BAE-F38D-814F-9E229B329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271"/>
              <a:ext cx="14" cy="10"/>
            </a:xfrm>
            <a:custGeom>
              <a:avLst/>
              <a:gdLst>
                <a:gd name="T0" fmla="*/ 6 w 6"/>
                <a:gd name="T1" fmla="*/ 3 h 4"/>
                <a:gd name="T2" fmla="*/ 6 w 6"/>
                <a:gd name="T3" fmla="*/ 4 h 4"/>
                <a:gd name="T4" fmla="*/ 1 w 6"/>
                <a:gd name="T5" fmla="*/ 1 h 4"/>
                <a:gd name="T6" fmla="*/ 1 w 6"/>
                <a:gd name="T7" fmla="*/ 0 h 4"/>
                <a:gd name="T8" fmla="*/ 6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3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2" y="4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DB5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221">
              <a:extLst>
                <a:ext uri="{FF2B5EF4-FFF2-40B4-BE49-F238E27FC236}">
                  <a16:creationId xmlns:a16="http://schemas.microsoft.com/office/drawing/2014/main" id="{91AC1386-60F8-8E71-86EA-9DBB622F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1394"/>
              <a:ext cx="22" cy="26"/>
            </a:xfrm>
            <a:custGeom>
              <a:avLst/>
              <a:gdLst>
                <a:gd name="T0" fmla="*/ 0 w 9"/>
                <a:gd name="T1" fmla="*/ 6 h 11"/>
                <a:gd name="T2" fmla="*/ 4 w 9"/>
                <a:gd name="T3" fmla="*/ 1 h 11"/>
                <a:gd name="T4" fmla="*/ 9 w 9"/>
                <a:gd name="T5" fmla="*/ 6 h 11"/>
                <a:gd name="T6" fmla="*/ 4 w 9"/>
                <a:gd name="T7" fmla="*/ 11 h 11"/>
                <a:gd name="T8" fmla="*/ 0 w 9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0" y="6"/>
                  </a:moveTo>
                  <a:cubicBezTo>
                    <a:pt x="0" y="3"/>
                    <a:pt x="0" y="0"/>
                    <a:pt x="4" y="1"/>
                  </a:cubicBezTo>
                  <a:cubicBezTo>
                    <a:pt x="8" y="1"/>
                    <a:pt x="9" y="3"/>
                    <a:pt x="9" y="6"/>
                  </a:cubicBezTo>
                  <a:cubicBezTo>
                    <a:pt x="9" y="9"/>
                    <a:pt x="7" y="11"/>
                    <a:pt x="4" y="11"/>
                  </a:cubicBezTo>
                  <a:cubicBezTo>
                    <a:pt x="0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C54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222">
              <a:extLst>
                <a:ext uri="{FF2B5EF4-FFF2-40B4-BE49-F238E27FC236}">
                  <a16:creationId xmlns:a16="http://schemas.microsoft.com/office/drawing/2014/main" id="{22C90938-3E76-060C-F5C8-21DDBDD26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379"/>
              <a:ext cx="31" cy="34"/>
            </a:xfrm>
            <a:custGeom>
              <a:avLst/>
              <a:gdLst>
                <a:gd name="T0" fmla="*/ 8 w 13"/>
                <a:gd name="T1" fmla="*/ 14 h 14"/>
                <a:gd name="T2" fmla="*/ 0 w 13"/>
                <a:gd name="T3" fmla="*/ 5 h 14"/>
                <a:gd name="T4" fmla="*/ 3 w 13"/>
                <a:gd name="T5" fmla="*/ 4 h 14"/>
                <a:gd name="T6" fmla="*/ 8 w 13"/>
                <a:gd name="T7" fmla="*/ 1 h 14"/>
                <a:gd name="T8" fmla="*/ 12 w 13"/>
                <a:gd name="T9" fmla="*/ 4 h 14"/>
                <a:gd name="T10" fmla="*/ 11 w 13"/>
                <a:gd name="T11" fmla="*/ 9 h 14"/>
                <a:gd name="T12" fmla="*/ 8 w 13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8" y="14"/>
                  </a:moveTo>
                  <a:cubicBezTo>
                    <a:pt x="4" y="11"/>
                    <a:pt x="2" y="9"/>
                    <a:pt x="0" y="5"/>
                  </a:cubicBezTo>
                  <a:cubicBezTo>
                    <a:pt x="1" y="5"/>
                    <a:pt x="3" y="7"/>
                    <a:pt x="3" y="4"/>
                  </a:cubicBezTo>
                  <a:cubicBezTo>
                    <a:pt x="4" y="2"/>
                    <a:pt x="6" y="2"/>
                    <a:pt x="8" y="1"/>
                  </a:cubicBezTo>
                  <a:cubicBezTo>
                    <a:pt x="11" y="0"/>
                    <a:pt x="12" y="2"/>
                    <a:pt x="12" y="4"/>
                  </a:cubicBezTo>
                  <a:cubicBezTo>
                    <a:pt x="13" y="6"/>
                    <a:pt x="13" y="8"/>
                    <a:pt x="11" y="9"/>
                  </a:cubicBezTo>
                  <a:cubicBezTo>
                    <a:pt x="9" y="10"/>
                    <a:pt x="6" y="9"/>
                    <a:pt x="8" y="14"/>
                  </a:cubicBezTo>
                  <a:close/>
                </a:path>
              </a:pathLst>
            </a:custGeom>
            <a:solidFill>
              <a:srgbClr val="C44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223">
              <a:extLst>
                <a:ext uri="{FF2B5EF4-FFF2-40B4-BE49-F238E27FC236}">
                  <a16:creationId xmlns:a16="http://schemas.microsoft.com/office/drawing/2014/main" id="{C6AB0D3F-8918-C039-84E9-342576E54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1413"/>
              <a:ext cx="26" cy="26"/>
            </a:xfrm>
            <a:custGeom>
              <a:avLst/>
              <a:gdLst>
                <a:gd name="T0" fmla="*/ 9 w 11"/>
                <a:gd name="T1" fmla="*/ 5 h 11"/>
                <a:gd name="T2" fmla="*/ 5 w 11"/>
                <a:gd name="T3" fmla="*/ 10 h 11"/>
                <a:gd name="T4" fmla="*/ 0 w 11"/>
                <a:gd name="T5" fmla="*/ 7 h 11"/>
                <a:gd name="T6" fmla="*/ 6 w 11"/>
                <a:gd name="T7" fmla="*/ 0 h 11"/>
                <a:gd name="T8" fmla="*/ 11 w 11"/>
                <a:gd name="T9" fmla="*/ 5 h 11"/>
                <a:gd name="T10" fmla="*/ 9 w 11"/>
                <a:gd name="T1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9" y="5"/>
                  </a:moveTo>
                  <a:cubicBezTo>
                    <a:pt x="9" y="8"/>
                    <a:pt x="7" y="9"/>
                    <a:pt x="5" y="10"/>
                  </a:cubicBezTo>
                  <a:cubicBezTo>
                    <a:pt x="3" y="11"/>
                    <a:pt x="0" y="10"/>
                    <a:pt x="0" y="7"/>
                  </a:cubicBezTo>
                  <a:cubicBezTo>
                    <a:pt x="0" y="4"/>
                    <a:pt x="3" y="0"/>
                    <a:pt x="6" y="0"/>
                  </a:cubicBezTo>
                  <a:cubicBezTo>
                    <a:pt x="9" y="1"/>
                    <a:pt x="10" y="3"/>
                    <a:pt x="11" y="5"/>
                  </a:cubicBezTo>
                  <a:cubicBezTo>
                    <a:pt x="11" y="7"/>
                    <a:pt x="10" y="6"/>
                    <a:pt x="9" y="5"/>
                  </a:cubicBezTo>
                  <a:close/>
                </a:path>
              </a:pathLst>
            </a:custGeom>
            <a:solidFill>
              <a:srgbClr val="C44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224">
              <a:extLst>
                <a:ext uri="{FF2B5EF4-FFF2-40B4-BE49-F238E27FC236}">
                  <a16:creationId xmlns:a16="http://schemas.microsoft.com/office/drawing/2014/main" id="{4E9F0EAE-AD1B-505D-49E5-4DBA91130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434"/>
              <a:ext cx="32" cy="32"/>
            </a:xfrm>
            <a:custGeom>
              <a:avLst/>
              <a:gdLst>
                <a:gd name="T0" fmla="*/ 4 w 13"/>
                <a:gd name="T1" fmla="*/ 12 h 13"/>
                <a:gd name="T2" fmla="*/ 1 w 13"/>
                <a:gd name="T3" fmla="*/ 9 h 13"/>
                <a:gd name="T4" fmla="*/ 3 w 13"/>
                <a:gd name="T5" fmla="*/ 6 h 13"/>
                <a:gd name="T6" fmla="*/ 9 w 13"/>
                <a:gd name="T7" fmla="*/ 2 h 13"/>
                <a:gd name="T8" fmla="*/ 12 w 13"/>
                <a:gd name="T9" fmla="*/ 3 h 13"/>
                <a:gd name="T10" fmla="*/ 11 w 13"/>
                <a:gd name="T11" fmla="*/ 5 h 13"/>
                <a:gd name="T12" fmla="*/ 11 w 13"/>
                <a:gd name="T13" fmla="*/ 6 h 13"/>
                <a:gd name="T14" fmla="*/ 4 w 13"/>
                <a:gd name="T1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3">
                  <a:moveTo>
                    <a:pt x="4" y="12"/>
                  </a:moveTo>
                  <a:cubicBezTo>
                    <a:pt x="2" y="13"/>
                    <a:pt x="2" y="10"/>
                    <a:pt x="1" y="9"/>
                  </a:cubicBezTo>
                  <a:cubicBezTo>
                    <a:pt x="0" y="7"/>
                    <a:pt x="2" y="7"/>
                    <a:pt x="3" y="6"/>
                  </a:cubicBezTo>
                  <a:cubicBezTo>
                    <a:pt x="6" y="6"/>
                    <a:pt x="7" y="3"/>
                    <a:pt x="9" y="2"/>
                  </a:cubicBezTo>
                  <a:cubicBezTo>
                    <a:pt x="11" y="0"/>
                    <a:pt x="11" y="3"/>
                    <a:pt x="12" y="3"/>
                  </a:cubicBezTo>
                  <a:cubicBezTo>
                    <a:pt x="13" y="4"/>
                    <a:pt x="13" y="4"/>
                    <a:pt x="11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1" y="10"/>
                    <a:pt x="8" y="12"/>
                    <a:pt x="4" y="12"/>
                  </a:cubicBezTo>
                  <a:close/>
                </a:path>
              </a:pathLst>
            </a:custGeom>
            <a:solidFill>
              <a:srgbClr val="C44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225">
              <a:extLst>
                <a:ext uri="{FF2B5EF4-FFF2-40B4-BE49-F238E27FC236}">
                  <a16:creationId xmlns:a16="http://schemas.microsoft.com/office/drawing/2014/main" id="{A443BD8C-3DEC-92FA-A41D-826C64F25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389"/>
              <a:ext cx="19" cy="26"/>
            </a:xfrm>
            <a:custGeom>
              <a:avLst/>
              <a:gdLst>
                <a:gd name="T0" fmla="*/ 8 w 8"/>
                <a:gd name="T1" fmla="*/ 5 h 11"/>
                <a:gd name="T2" fmla="*/ 3 w 8"/>
                <a:gd name="T3" fmla="*/ 11 h 11"/>
                <a:gd name="T4" fmla="*/ 0 w 8"/>
                <a:gd name="T5" fmla="*/ 6 h 11"/>
                <a:gd name="T6" fmla="*/ 4 w 8"/>
                <a:gd name="T7" fmla="*/ 0 h 11"/>
                <a:gd name="T8" fmla="*/ 8 w 8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8" y="5"/>
                  </a:moveTo>
                  <a:cubicBezTo>
                    <a:pt x="8" y="8"/>
                    <a:pt x="6" y="11"/>
                    <a:pt x="3" y="11"/>
                  </a:cubicBezTo>
                  <a:cubicBezTo>
                    <a:pt x="0" y="11"/>
                    <a:pt x="0" y="8"/>
                    <a:pt x="0" y="6"/>
                  </a:cubicBezTo>
                  <a:cubicBezTo>
                    <a:pt x="0" y="3"/>
                    <a:pt x="0" y="1"/>
                    <a:pt x="4" y="0"/>
                  </a:cubicBezTo>
                  <a:cubicBezTo>
                    <a:pt x="7" y="0"/>
                    <a:pt x="8" y="2"/>
                    <a:pt x="8" y="5"/>
                  </a:cubicBezTo>
                  <a:close/>
                </a:path>
              </a:pathLst>
            </a:custGeom>
            <a:solidFill>
              <a:srgbClr val="CD5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226">
              <a:extLst>
                <a:ext uri="{FF2B5EF4-FFF2-40B4-BE49-F238E27FC236}">
                  <a16:creationId xmlns:a16="http://schemas.microsoft.com/office/drawing/2014/main" id="{4CA9A097-67F4-B48A-DA2C-77E0BAD7C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437"/>
              <a:ext cx="17" cy="19"/>
            </a:xfrm>
            <a:custGeom>
              <a:avLst/>
              <a:gdLst>
                <a:gd name="T0" fmla="*/ 3 w 7"/>
                <a:gd name="T1" fmla="*/ 0 h 8"/>
                <a:gd name="T2" fmla="*/ 7 w 7"/>
                <a:gd name="T3" fmla="*/ 5 h 8"/>
                <a:gd name="T4" fmla="*/ 4 w 7"/>
                <a:gd name="T5" fmla="*/ 8 h 8"/>
                <a:gd name="T6" fmla="*/ 0 w 7"/>
                <a:gd name="T7" fmla="*/ 3 h 8"/>
                <a:gd name="T8" fmla="*/ 3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5" y="1"/>
                    <a:pt x="7" y="1"/>
                    <a:pt x="7" y="5"/>
                  </a:cubicBezTo>
                  <a:cubicBezTo>
                    <a:pt x="7" y="6"/>
                    <a:pt x="7" y="8"/>
                    <a:pt x="4" y="8"/>
                  </a:cubicBezTo>
                  <a:cubicBezTo>
                    <a:pt x="2" y="8"/>
                    <a:pt x="0" y="5"/>
                    <a:pt x="0" y="3"/>
                  </a:cubicBezTo>
                  <a:cubicBezTo>
                    <a:pt x="0" y="1"/>
                    <a:pt x="0" y="0"/>
                    <a:pt x="3" y="0"/>
                  </a:cubicBezTo>
                  <a:close/>
                </a:path>
              </a:pathLst>
            </a:custGeom>
            <a:solidFill>
              <a:srgbClr val="C74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227">
              <a:extLst>
                <a:ext uri="{FF2B5EF4-FFF2-40B4-BE49-F238E27FC236}">
                  <a16:creationId xmlns:a16="http://schemas.microsoft.com/office/drawing/2014/main" id="{DE8B405D-47C6-A9BF-71F2-0A51AC390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1456"/>
              <a:ext cx="19" cy="17"/>
            </a:xfrm>
            <a:custGeom>
              <a:avLst/>
              <a:gdLst>
                <a:gd name="T0" fmla="*/ 8 w 8"/>
                <a:gd name="T1" fmla="*/ 4 h 7"/>
                <a:gd name="T2" fmla="*/ 4 w 8"/>
                <a:gd name="T3" fmla="*/ 7 h 7"/>
                <a:gd name="T4" fmla="*/ 1 w 8"/>
                <a:gd name="T5" fmla="*/ 3 h 7"/>
                <a:gd name="T6" fmla="*/ 4 w 8"/>
                <a:gd name="T7" fmla="*/ 1 h 7"/>
                <a:gd name="T8" fmla="*/ 8 w 8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7" y="6"/>
                    <a:pt x="6" y="7"/>
                    <a:pt x="4" y="7"/>
                  </a:cubicBezTo>
                  <a:cubicBezTo>
                    <a:pt x="2" y="6"/>
                    <a:pt x="1" y="5"/>
                    <a:pt x="1" y="3"/>
                  </a:cubicBezTo>
                  <a:cubicBezTo>
                    <a:pt x="0" y="1"/>
                    <a:pt x="2" y="0"/>
                    <a:pt x="4" y="1"/>
                  </a:cubicBezTo>
                  <a:cubicBezTo>
                    <a:pt x="6" y="1"/>
                    <a:pt x="7" y="3"/>
                    <a:pt x="8" y="4"/>
                  </a:cubicBezTo>
                  <a:close/>
                </a:path>
              </a:pathLst>
            </a:custGeom>
            <a:solidFill>
              <a:srgbClr val="CB4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228">
              <a:extLst>
                <a:ext uri="{FF2B5EF4-FFF2-40B4-BE49-F238E27FC236}">
                  <a16:creationId xmlns:a16="http://schemas.microsoft.com/office/drawing/2014/main" id="{94D46AE0-D8B3-7795-0698-1EE007245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422"/>
              <a:ext cx="11" cy="20"/>
            </a:xfrm>
            <a:custGeom>
              <a:avLst/>
              <a:gdLst>
                <a:gd name="T0" fmla="*/ 0 w 5"/>
                <a:gd name="T1" fmla="*/ 4 h 8"/>
                <a:gd name="T2" fmla="*/ 3 w 5"/>
                <a:gd name="T3" fmla="*/ 0 h 8"/>
                <a:gd name="T4" fmla="*/ 5 w 5"/>
                <a:gd name="T5" fmla="*/ 4 h 8"/>
                <a:gd name="T6" fmla="*/ 3 w 5"/>
                <a:gd name="T7" fmla="*/ 8 h 8"/>
                <a:gd name="T8" fmla="*/ 0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5" y="3"/>
                    <a:pt x="5" y="4"/>
                  </a:cubicBezTo>
                  <a:cubicBezTo>
                    <a:pt x="5" y="5"/>
                    <a:pt x="5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D05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229">
              <a:extLst>
                <a:ext uri="{FF2B5EF4-FFF2-40B4-BE49-F238E27FC236}">
                  <a16:creationId xmlns:a16="http://schemas.microsoft.com/office/drawing/2014/main" id="{3BB9235D-954F-57F0-EDAA-E3F6AAB77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466"/>
              <a:ext cx="17" cy="14"/>
            </a:xfrm>
            <a:custGeom>
              <a:avLst/>
              <a:gdLst>
                <a:gd name="T0" fmla="*/ 4 w 7"/>
                <a:gd name="T1" fmla="*/ 0 h 6"/>
                <a:gd name="T2" fmla="*/ 7 w 7"/>
                <a:gd name="T3" fmla="*/ 3 h 6"/>
                <a:gd name="T4" fmla="*/ 4 w 7"/>
                <a:gd name="T5" fmla="*/ 6 h 6"/>
                <a:gd name="T6" fmla="*/ 0 w 7"/>
                <a:gd name="T7" fmla="*/ 3 h 6"/>
                <a:gd name="T8" fmla="*/ 4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5" y="0"/>
                    <a:pt x="7" y="1"/>
                    <a:pt x="7" y="3"/>
                  </a:cubicBezTo>
                  <a:cubicBezTo>
                    <a:pt x="7" y="5"/>
                    <a:pt x="6" y="6"/>
                    <a:pt x="4" y="6"/>
                  </a:cubicBezTo>
                  <a:cubicBezTo>
                    <a:pt x="2" y="6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CF55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230">
              <a:extLst>
                <a:ext uri="{FF2B5EF4-FFF2-40B4-BE49-F238E27FC236}">
                  <a16:creationId xmlns:a16="http://schemas.microsoft.com/office/drawing/2014/main" id="{3A193AF8-407D-EC3D-790F-450035250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1374"/>
              <a:ext cx="16" cy="12"/>
            </a:xfrm>
            <a:custGeom>
              <a:avLst/>
              <a:gdLst>
                <a:gd name="T0" fmla="*/ 5 w 7"/>
                <a:gd name="T1" fmla="*/ 5 h 5"/>
                <a:gd name="T2" fmla="*/ 0 w 7"/>
                <a:gd name="T3" fmla="*/ 3 h 5"/>
                <a:gd name="T4" fmla="*/ 3 w 7"/>
                <a:gd name="T5" fmla="*/ 0 h 5"/>
                <a:gd name="T6" fmla="*/ 7 w 7"/>
                <a:gd name="T7" fmla="*/ 3 h 5"/>
                <a:gd name="T8" fmla="*/ 5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7" y="5"/>
                    <a:pt x="6" y="5"/>
                    <a:pt x="5" y="5"/>
                  </a:cubicBezTo>
                  <a:close/>
                </a:path>
              </a:pathLst>
            </a:custGeom>
            <a:solidFill>
              <a:srgbClr val="D05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231">
              <a:extLst>
                <a:ext uri="{FF2B5EF4-FFF2-40B4-BE49-F238E27FC236}">
                  <a16:creationId xmlns:a16="http://schemas.microsoft.com/office/drawing/2014/main" id="{0338FD28-083B-4CED-81C8-0BF8092C1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1367"/>
              <a:ext cx="17" cy="12"/>
            </a:xfrm>
            <a:custGeom>
              <a:avLst/>
              <a:gdLst>
                <a:gd name="T0" fmla="*/ 0 w 7"/>
                <a:gd name="T1" fmla="*/ 3 h 5"/>
                <a:gd name="T2" fmla="*/ 7 w 7"/>
                <a:gd name="T3" fmla="*/ 3 h 5"/>
                <a:gd name="T4" fmla="*/ 0 w 7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2" y="0"/>
                    <a:pt x="4" y="2"/>
                    <a:pt x="7" y="3"/>
                  </a:cubicBezTo>
                  <a:cubicBezTo>
                    <a:pt x="5" y="5"/>
                    <a:pt x="2" y="5"/>
                    <a:pt x="0" y="3"/>
                  </a:cubicBezTo>
                  <a:close/>
                </a:path>
              </a:pathLst>
            </a:custGeom>
            <a:solidFill>
              <a:srgbClr val="F8B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232">
              <a:extLst>
                <a:ext uri="{FF2B5EF4-FFF2-40B4-BE49-F238E27FC236}">
                  <a16:creationId xmlns:a16="http://schemas.microsoft.com/office/drawing/2014/main" id="{F5075B3C-C780-3E44-BEE4-618D8F656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204"/>
              <a:ext cx="31" cy="24"/>
            </a:xfrm>
            <a:custGeom>
              <a:avLst/>
              <a:gdLst>
                <a:gd name="T0" fmla="*/ 0 w 13"/>
                <a:gd name="T1" fmla="*/ 7 h 10"/>
                <a:gd name="T2" fmla="*/ 1 w 13"/>
                <a:gd name="T3" fmla="*/ 5 h 10"/>
                <a:gd name="T4" fmla="*/ 11 w 13"/>
                <a:gd name="T5" fmla="*/ 4 h 10"/>
                <a:gd name="T6" fmla="*/ 13 w 13"/>
                <a:gd name="T7" fmla="*/ 8 h 10"/>
                <a:gd name="T8" fmla="*/ 9 w 13"/>
                <a:gd name="T9" fmla="*/ 10 h 10"/>
                <a:gd name="T10" fmla="*/ 5 w 13"/>
                <a:gd name="T11" fmla="*/ 8 h 10"/>
                <a:gd name="T12" fmla="*/ 0 w 13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0" y="7"/>
                  </a:moveTo>
                  <a:cubicBezTo>
                    <a:pt x="0" y="6"/>
                    <a:pt x="1" y="6"/>
                    <a:pt x="1" y="5"/>
                  </a:cubicBezTo>
                  <a:cubicBezTo>
                    <a:pt x="5" y="0"/>
                    <a:pt x="7" y="0"/>
                    <a:pt x="11" y="4"/>
                  </a:cubicBezTo>
                  <a:cubicBezTo>
                    <a:pt x="12" y="5"/>
                    <a:pt x="13" y="6"/>
                    <a:pt x="13" y="8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8" y="10"/>
                    <a:pt x="6" y="9"/>
                    <a:pt x="5" y="8"/>
                  </a:cubicBezTo>
                  <a:cubicBezTo>
                    <a:pt x="3" y="6"/>
                    <a:pt x="1" y="6"/>
                    <a:pt x="0" y="7"/>
                  </a:cubicBezTo>
                  <a:close/>
                </a:path>
              </a:pathLst>
            </a:custGeom>
            <a:solidFill>
              <a:srgbClr val="C74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233">
              <a:extLst>
                <a:ext uri="{FF2B5EF4-FFF2-40B4-BE49-F238E27FC236}">
                  <a16:creationId xmlns:a16="http://schemas.microsoft.com/office/drawing/2014/main" id="{AFE10017-6BE0-A651-8FE7-DA76407E4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1238"/>
              <a:ext cx="26" cy="17"/>
            </a:xfrm>
            <a:custGeom>
              <a:avLst/>
              <a:gdLst>
                <a:gd name="T0" fmla="*/ 6 w 11"/>
                <a:gd name="T1" fmla="*/ 6 h 7"/>
                <a:gd name="T2" fmla="*/ 1 w 11"/>
                <a:gd name="T3" fmla="*/ 4 h 7"/>
                <a:gd name="T4" fmla="*/ 7 w 11"/>
                <a:gd name="T5" fmla="*/ 0 h 7"/>
                <a:gd name="T6" fmla="*/ 11 w 11"/>
                <a:gd name="T7" fmla="*/ 3 h 7"/>
                <a:gd name="T8" fmla="*/ 6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6" y="6"/>
                  </a:moveTo>
                  <a:cubicBezTo>
                    <a:pt x="4" y="6"/>
                    <a:pt x="0" y="7"/>
                    <a:pt x="1" y="4"/>
                  </a:cubicBezTo>
                  <a:cubicBezTo>
                    <a:pt x="1" y="1"/>
                    <a:pt x="4" y="0"/>
                    <a:pt x="7" y="0"/>
                  </a:cubicBezTo>
                  <a:cubicBezTo>
                    <a:pt x="10" y="0"/>
                    <a:pt x="11" y="1"/>
                    <a:pt x="11" y="3"/>
                  </a:cubicBezTo>
                  <a:cubicBezTo>
                    <a:pt x="11" y="6"/>
                    <a:pt x="9" y="6"/>
                    <a:pt x="6" y="6"/>
                  </a:cubicBezTo>
                  <a:close/>
                </a:path>
              </a:pathLst>
            </a:custGeom>
            <a:solidFill>
              <a:srgbClr val="CB4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234">
              <a:extLst>
                <a:ext uri="{FF2B5EF4-FFF2-40B4-BE49-F238E27FC236}">
                  <a16:creationId xmlns:a16="http://schemas.microsoft.com/office/drawing/2014/main" id="{F29B7ADE-68F8-F118-9B03-DBE9F9C0C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1187"/>
              <a:ext cx="27" cy="17"/>
            </a:xfrm>
            <a:custGeom>
              <a:avLst/>
              <a:gdLst>
                <a:gd name="T0" fmla="*/ 5 w 11"/>
                <a:gd name="T1" fmla="*/ 0 h 7"/>
                <a:gd name="T2" fmla="*/ 9 w 11"/>
                <a:gd name="T3" fmla="*/ 4 h 7"/>
                <a:gd name="T4" fmla="*/ 3 w 11"/>
                <a:gd name="T5" fmla="*/ 6 h 7"/>
                <a:gd name="T6" fmla="*/ 0 w 11"/>
                <a:gd name="T7" fmla="*/ 3 h 7"/>
                <a:gd name="T8" fmla="*/ 4 w 11"/>
                <a:gd name="T9" fmla="*/ 0 h 7"/>
                <a:gd name="T10" fmla="*/ 5 w 11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5" y="0"/>
                  </a:moveTo>
                  <a:cubicBezTo>
                    <a:pt x="8" y="0"/>
                    <a:pt x="11" y="2"/>
                    <a:pt x="9" y="4"/>
                  </a:cubicBezTo>
                  <a:cubicBezTo>
                    <a:pt x="8" y="7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CA4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235">
              <a:extLst>
                <a:ext uri="{FF2B5EF4-FFF2-40B4-BE49-F238E27FC236}">
                  <a16:creationId xmlns:a16="http://schemas.microsoft.com/office/drawing/2014/main" id="{03483191-5302-B6B2-D802-66E2A3A2E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1219"/>
              <a:ext cx="26" cy="19"/>
            </a:xfrm>
            <a:custGeom>
              <a:avLst/>
              <a:gdLst>
                <a:gd name="T0" fmla="*/ 10 w 11"/>
                <a:gd name="T1" fmla="*/ 1 h 8"/>
                <a:gd name="T2" fmla="*/ 6 w 11"/>
                <a:gd name="T3" fmla="*/ 7 h 8"/>
                <a:gd name="T4" fmla="*/ 2 w 11"/>
                <a:gd name="T5" fmla="*/ 6 h 8"/>
                <a:gd name="T6" fmla="*/ 1 w 11"/>
                <a:gd name="T7" fmla="*/ 2 h 8"/>
                <a:gd name="T8" fmla="*/ 5 w 11"/>
                <a:gd name="T9" fmla="*/ 1 h 8"/>
                <a:gd name="T10" fmla="*/ 10 w 11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8">
                  <a:moveTo>
                    <a:pt x="10" y="1"/>
                  </a:moveTo>
                  <a:cubicBezTo>
                    <a:pt x="11" y="5"/>
                    <a:pt x="9" y="6"/>
                    <a:pt x="6" y="7"/>
                  </a:cubicBezTo>
                  <a:cubicBezTo>
                    <a:pt x="4" y="8"/>
                    <a:pt x="3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2" y="1"/>
                    <a:pt x="4" y="0"/>
                    <a:pt x="5" y="1"/>
                  </a:cubicBezTo>
                  <a:cubicBezTo>
                    <a:pt x="7" y="1"/>
                    <a:pt x="8" y="1"/>
                    <a:pt x="10" y="1"/>
                  </a:cubicBezTo>
                  <a:close/>
                </a:path>
              </a:pathLst>
            </a:custGeom>
            <a:solidFill>
              <a:srgbClr val="CE5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236">
              <a:extLst>
                <a:ext uri="{FF2B5EF4-FFF2-40B4-BE49-F238E27FC236}">
                  <a16:creationId xmlns:a16="http://schemas.microsoft.com/office/drawing/2014/main" id="{C4730634-844F-DD18-D3AB-41ED73638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238"/>
              <a:ext cx="23" cy="17"/>
            </a:xfrm>
            <a:custGeom>
              <a:avLst/>
              <a:gdLst>
                <a:gd name="T0" fmla="*/ 4 w 10"/>
                <a:gd name="T1" fmla="*/ 7 h 7"/>
                <a:gd name="T2" fmla="*/ 1 w 10"/>
                <a:gd name="T3" fmla="*/ 4 h 7"/>
                <a:gd name="T4" fmla="*/ 2 w 10"/>
                <a:gd name="T5" fmla="*/ 1 h 7"/>
                <a:gd name="T6" fmla="*/ 5 w 10"/>
                <a:gd name="T7" fmla="*/ 2 h 7"/>
                <a:gd name="T8" fmla="*/ 7 w 10"/>
                <a:gd name="T9" fmla="*/ 3 h 7"/>
                <a:gd name="T10" fmla="*/ 10 w 10"/>
                <a:gd name="T11" fmla="*/ 5 h 7"/>
                <a:gd name="T12" fmla="*/ 6 w 10"/>
                <a:gd name="T13" fmla="*/ 7 h 7"/>
                <a:gd name="T14" fmla="*/ 4 w 10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4" y="7"/>
                  </a:moveTo>
                  <a:cubicBezTo>
                    <a:pt x="3" y="7"/>
                    <a:pt x="2" y="5"/>
                    <a:pt x="1" y="4"/>
                  </a:cubicBezTo>
                  <a:cubicBezTo>
                    <a:pt x="1" y="3"/>
                    <a:pt x="0" y="2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6" y="2"/>
                    <a:pt x="6" y="3"/>
                    <a:pt x="7" y="3"/>
                  </a:cubicBezTo>
                  <a:cubicBezTo>
                    <a:pt x="8" y="2"/>
                    <a:pt x="10" y="2"/>
                    <a:pt x="10" y="5"/>
                  </a:cubicBezTo>
                  <a:cubicBezTo>
                    <a:pt x="10" y="7"/>
                    <a:pt x="8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lose/>
                </a:path>
              </a:pathLst>
            </a:custGeom>
            <a:solidFill>
              <a:srgbClr val="D05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237">
              <a:extLst>
                <a:ext uri="{FF2B5EF4-FFF2-40B4-BE49-F238E27FC236}">
                  <a16:creationId xmlns:a16="http://schemas.microsoft.com/office/drawing/2014/main" id="{E1E6AADD-21EC-BEE0-2EC5-C10C9330D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199"/>
              <a:ext cx="19" cy="15"/>
            </a:xfrm>
            <a:custGeom>
              <a:avLst/>
              <a:gdLst>
                <a:gd name="T0" fmla="*/ 8 w 8"/>
                <a:gd name="T1" fmla="*/ 3 h 6"/>
                <a:gd name="T2" fmla="*/ 3 w 8"/>
                <a:gd name="T3" fmla="*/ 6 h 6"/>
                <a:gd name="T4" fmla="*/ 0 w 8"/>
                <a:gd name="T5" fmla="*/ 3 h 6"/>
                <a:gd name="T6" fmla="*/ 4 w 8"/>
                <a:gd name="T7" fmla="*/ 0 h 6"/>
                <a:gd name="T8" fmla="*/ 8 w 8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3"/>
                  </a:moveTo>
                  <a:cubicBezTo>
                    <a:pt x="7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7" y="0"/>
                    <a:pt x="8" y="3"/>
                  </a:cubicBezTo>
                  <a:close/>
                </a:path>
              </a:pathLst>
            </a:custGeom>
            <a:solidFill>
              <a:srgbClr val="CC5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238">
              <a:extLst>
                <a:ext uri="{FF2B5EF4-FFF2-40B4-BE49-F238E27FC236}">
                  <a16:creationId xmlns:a16="http://schemas.microsoft.com/office/drawing/2014/main" id="{A44830B1-AE79-F2A4-8393-C4F1FE366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190"/>
              <a:ext cx="14" cy="14"/>
            </a:xfrm>
            <a:custGeom>
              <a:avLst/>
              <a:gdLst>
                <a:gd name="T0" fmla="*/ 0 w 6"/>
                <a:gd name="T1" fmla="*/ 4 h 6"/>
                <a:gd name="T2" fmla="*/ 4 w 6"/>
                <a:gd name="T3" fmla="*/ 0 h 6"/>
                <a:gd name="T4" fmla="*/ 6 w 6"/>
                <a:gd name="T5" fmla="*/ 3 h 6"/>
                <a:gd name="T6" fmla="*/ 4 w 6"/>
                <a:gd name="T7" fmla="*/ 6 h 6"/>
                <a:gd name="T8" fmla="*/ 0 w 6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1" y="2"/>
                    <a:pt x="2" y="0"/>
                    <a:pt x="4" y="0"/>
                  </a:cubicBezTo>
                  <a:cubicBezTo>
                    <a:pt x="5" y="1"/>
                    <a:pt x="6" y="1"/>
                    <a:pt x="6" y="3"/>
                  </a:cubicBezTo>
                  <a:cubicBezTo>
                    <a:pt x="6" y="5"/>
                    <a:pt x="6" y="6"/>
                    <a:pt x="4" y="6"/>
                  </a:cubicBezTo>
                  <a:cubicBezTo>
                    <a:pt x="2" y="6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C94C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239">
              <a:extLst>
                <a:ext uri="{FF2B5EF4-FFF2-40B4-BE49-F238E27FC236}">
                  <a16:creationId xmlns:a16="http://schemas.microsoft.com/office/drawing/2014/main" id="{62312805-7ADC-60CB-80AD-AD0AE7C27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233"/>
              <a:ext cx="14" cy="14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6 h 6"/>
                <a:gd name="T4" fmla="*/ 0 w 6"/>
                <a:gd name="T5" fmla="*/ 3 h 6"/>
                <a:gd name="T6" fmla="*/ 3 w 6"/>
                <a:gd name="T7" fmla="*/ 0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6" y="6"/>
                    <a:pt x="4" y="6"/>
                  </a:cubicBezTo>
                  <a:cubicBezTo>
                    <a:pt x="2" y="6"/>
                    <a:pt x="1" y="4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lose/>
                </a:path>
              </a:pathLst>
            </a:custGeom>
            <a:solidFill>
              <a:srgbClr val="CB4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240">
              <a:extLst>
                <a:ext uri="{FF2B5EF4-FFF2-40B4-BE49-F238E27FC236}">
                  <a16:creationId xmlns:a16="http://schemas.microsoft.com/office/drawing/2014/main" id="{1F3179CD-690C-93D4-1AF4-1053DF773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1180"/>
              <a:ext cx="16" cy="12"/>
            </a:xfrm>
            <a:custGeom>
              <a:avLst/>
              <a:gdLst>
                <a:gd name="T0" fmla="*/ 3 w 7"/>
                <a:gd name="T1" fmla="*/ 4 h 5"/>
                <a:gd name="T2" fmla="*/ 0 w 7"/>
                <a:gd name="T3" fmla="*/ 3 h 5"/>
                <a:gd name="T4" fmla="*/ 4 w 7"/>
                <a:gd name="T5" fmla="*/ 0 h 5"/>
                <a:gd name="T6" fmla="*/ 7 w 7"/>
                <a:gd name="T7" fmla="*/ 2 h 5"/>
                <a:gd name="T8" fmla="*/ 3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3" y="4"/>
                  </a:moveTo>
                  <a:cubicBezTo>
                    <a:pt x="2" y="4"/>
                    <a:pt x="0" y="4"/>
                    <a:pt x="0" y="3"/>
                  </a:cubicBezTo>
                  <a:cubicBezTo>
                    <a:pt x="0" y="0"/>
                    <a:pt x="3" y="1"/>
                    <a:pt x="4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5"/>
                    <a:pt x="5" y="4"/>
                    <a:pt x="3" y="4"/>
                  </a:cubicBezTo>
                  <a:close/>
                </a:path>
              </a:pathLst>
            </a:custGeom>
            <a:solidFill>
              <a:srgbClr val="C94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241">
              <a:extLst>
                <a:ext uri="{FF2B5EF4-FFF2-40B4-BE49-F238E27FC236}">
                  <a16:creationId xmlns:a16="http://schemas.microsoft.com/office/drawing/2014/main" id="{C9FE9CB5-F958-B34B-51D3-89084BA91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1216"/>
              <a:ext cx="14" cy="15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5 h 6"/>
                <a:gd name="T4" fmla="*/ 0 w 6"/>
                <a:gd name="T5" fmla="*/ 2 h 6"/>
                <a:gd name="T6" fmla="*/ 3 w 6"/>
                <a:gd name="T7" fmla="*/ 0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5" y="6"/>
                    <a:pt x="3" y="5"/>
                  </a:cubicBezTo>
                  <a:cubicBezTo>
                    <a:pt x="1" y="5"/>
                    <a:pt x="1" y="4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D25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242">
              <a:extLst>
                <a:ext uri="{FF2B5EF4-FFF2-40B4-BE49-F238E27FC236}">
                  <a16:creationId xmlns:a16="http://schemas.microsoft.com/office/drawing/2014/main" id="{A201BE64-EF43-7199-8060-6DDA7152B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1324"/>
              <a:ext cx="16" cy="5"/>
            </a:xfrm>
            <a:custGeom>
              <a:avLst/>
              <a:gdLst>
                <a:gd name="T0" fmla="*/ 4 w 7"/>
                <a:gd name="T1" fmla="*/ 2 h 2"/>
                <a:gd name="T2" fmla="*/ 0 w 7"/>
                <a:gd name="T3" fmla="*/ 2 h 2"/>
                <a:gd name="T4" fmla="*/ 7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3" y="2"/>
                    <a:pt x="2" y="2"/>
                    <a:pt x="0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7" y="1"/>
                    <a:pt x="5" y="2"/>
                    <a:pt x="4" y="2"/>
                  </a:cubicBezTo>
                  <a:close/>
                </a:path>
              </a:pathLst>
            </a:custGeom>
            <a:solidFill>
              <a:srgbClr val="7F1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243">
              <a:extLst>
                <a:ext uri="{FF2B5EF4-FFF2-40B4-BE49-F238E27FC236}">
                  <a16:creationId xmlns:a16="http://schemas.microsoft.com/office/drawing/2014/main" id="{73FB3E09-A5C6-1F06-35A8-FF66EFDF8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1324"/>
              <a:ext cx="43" cy="34"/>
            </a:xfrm>
            <a:custGeom>
              <a:avLst/>
              <a:gdLst>
                <a:gd name="T0" fmla="*/ 17 w 18"/>
                <a:gd name="T1" fmla="*/ 13 h 14"/>
                <a:gd name="T2" fmla="*/ 10 w 18"/>
                <a:gd name="T3" fmla="*/ 14 h 14"/>
                <a:gd name="T4" fmla="*/ 1 w 18"/>
                <a:gd name="T5" fmla="*/ 7 h 14"/>
                <a:gd name="T6" fmla="*/ 4 w 18"/>
                <a:gd name="T7" fmla="*/ 2 h 14"/>
                <a:gd name="T8" fmla="*/ 17 w 18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17" y="13"/>
                  </a:moveTo>
                  <a:cubicBezTo>
                    <a:pt x="15" y="13"/>
                    <a:pt x="13" y="14"/>
                    <a:pt x="10" y="14"/>
                  </a:cubicBezTo>
                  <a:cubicBezTo>
                    <a:pt x="6" y="14"/>
                    <a:pt x="1" y="10"/>
                    <a:pt x="1" y="7"/>
                  </a:cubicBezTo>
                  <a:cubicBezTo>
                    <a:pt x="0" y="4"/>
                    <a:pt x="2" y="2"/>
                    <a:pt x="4" y="2"/>
                  </a:cubicBezTo>
                  <a:cubicBezTo>
                    <a:pt x="12" y="0"/>
                    <a:pt x="18" y="6"/>
                    <a:pt x="17" y="13"/>
                  </a:cubicBezTo>
                  <a:close/>
                </a:path>
              </a:pathLst>
            </a:custGeom>
            <a:solidFill>
              <a:srgbClr val="7F1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244">
              <a:extLst>
                <a:ext uri="{FF2B5EF4-FFF2-40B4-BE49-F238E27FC236}">
                  <a16:creationId xmlns:a16="http://schemas.microsoft.com/office/drawing/2014/main" id="{10DC98DD-865F-AABC-5BBA-63D9BED35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233"/>
              <a:ext cx="187" cy="163"/>
            </a:xfrm>
            <a:custGeom>
              <a:avLst/>
              <a:gdLst>
                <a:gd name="T0" fmla="*/ 26 w 78"/>
                <a:gd name="T1" fmla="*/ 42 h 68"/>
                <a:gd name="T2" fmla="*/ 33 w 78"/>
                <a:gd name="T3" fmla="*/ 38 h 68"/>
                <a:gd name="T4" fmla="*/ 42 w 78"/>
                <a:gd name="T5" fmla="*/ 34 h 68"/>
                <a:gd name="T6" fmla="*/ 44 w 78"/>
                <a:gd name="T7" fmla="*/ 32 h 68"/>
                <a:gd name="T8" fmla="*/ 41 w 78"/>
                <a:gd name="T9" fmla="*/ 30 h 68"/>
                <a:gd name="T10" fmla="*/ 26 w 78"/>
                <a:gd name="T11" fmla="*/ 29 h 68"/>
                <a:gd name="T12" fmla="*/ 32 w 78"/>
                <a:gd name="T13" fmla="*/ 27 h 68"/>
                <a:gd name="T14" fmla="*/ 27 w 78"/>
                <a:gd name="T15" fmla="*/ 25 h 68"/>
                <a:gd name="T16" fmla="*/ 47 w 78"/>
                <a:gd name="T17" fmla="*/ 23 h 68"/>
                <a:gd name="T18" fmla="*/ 50 w 78"/>
                <a:gd name="T19" fmla="*/ 21 h 68"/>
                <a:gd name="T20" fmla="*/ 48 w 78"/>
                <a:gd name="T21" fmla="*/ 20 h 68"/>
                <a:gd name="T22" fmla="*/ 40 w 78"/>
                <a:gd name="T23" fmla="*/ 17 h 68"/>
                <a:gd name="T24" fmla="*/ 47 w 78"/>
                <a:gd name="T25" fmla="*/ 17 h 68"/>
                <a:gd name="T26" fmla="*/ 41 w 78"/>
                <a:gd name="T27" fmla="*/ 14 h 68"/>
                <a:gd name="T28" fmla="*/ 55 w 78"/>
                <a:gd name="T29" fmla="*/ 16 h 68"/>
                <a:gd name="T30" fmla="*/ 58 w 78"/>
                <a:gd name="T31" fmla="*/ 15 h 68"/>
                <a:gd name="T32" fmla="*/ 57 w 78"/>
                <a:gd name="T33" fmla="*/ 13 h 68"/>
                <a:gd name="T34" fmla="*/ 55 w 78"/>
                <a:gd name="T35" fmla="*/ 9 h 68"/>
                <a:gd name="T36" fmla="*/ 53 w 78"/>
                <a:gd name="T37" fmla="*/ 7 h 68"/>
                <a:gd name="T38" fmla="*/ 44 w 78"/>
                <a:gd name="T39" fmla="*/ 0 h 68"/>
                <a:gd name="T40" fmla="*/ 52 w 78"/>
                <a:gd name="T41" fmla="*/ 5 h 68"/>
                <a:gd name="T42" fmla="*/ 62 w 78"/>
                <a:gd name="T43" fmla="*/ 8 h 68"/>
                <a:gd name="T44" fmla="*/ 77 w 78"/>
                <a:gd name="T45" fmla="*/ 21 h 68"/>
                <a:gd name="T46" fmla="*/ 75 w 78"/>
                <a:gd name="T47" fmla="*/ 33 h 68"/>
                <a:gd name="T48" fmla="*/ 71 w 78"/>
                <a:gd name="T49" fmla="*/ 35 h 68"/>
                <a:gd name="T50" fmla="*/ 48 w 78"/>
                <a:gd name="T51" fmla="*/ 40 h 68"/>
                <a:gd name="T52" fmla="*/ 30 w 78"/>
                <a:gd name="T53" fmla="*/ 43 h 68"/>
                <a:gd name="T54" fmla="*/ 22 w 78"/>
                <a:gd name="T55" fmla="*/ 49 h 68"/>
                <a:gd name="T56" fmla="*/ 24 w 78"/>
                <a:gd name="T57" fmla="*/ 51 h 68"/>
                <a:gd name="T58" fmla="*/ 5 w 78"/>
                <a:gd name="T59" fmla="*/ 68 h 68"/>
                <a:gd name="T60" fmla="*/ 2 w 78"/>
                <a:gd name="T61" fmla="*/ 63 h 68"/>
                <a:gd name="T62" fmla="*/ 1 w 78"/>
                <a:gd name="T63" fmla="*/ 59 h 68"/>
                <a:gd name="T64" fmla="*/ 21 w 78"/>
                <a:gd name="T65" fmla="*/ 46 h 68"/>
                <a:gd name="T66" fmla="*/ 26 w 78"/>
                <a:gd name="T67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" h="68">
                  <a:moveTo>
                    <a:pt x="26" y="42"/>
                  </a:moveTo>
                  <a:cubicBezTo>
                    <a:pt x="30" y="43"/>
                    <a:pt x="31" y="39"/>
                    <a:pt x="33" y="38"/>
                  </a:cubicBezTo>
                  <a:cubicBezTo>
                    <a:pt x="36" y="37"/>
                    <a:pt x="38" y="35"/>
                    <a:pt x="42" y="34"/>
                  </a:cubicBezTo>
                  <a:cubicBezTo>
                    <a:pt x="43" y="34"/>
                    <a:pt x="44" y="33"/>
                    <a:pt x="44" y="32"/>
                  </a:cubicBezTo>
                  <a:cubicBezTo>
                    <a:pt x="44" y="30"/>
                    <a:pt x="42" y="30"/>
                    <a:pt x="41" y="30"/>
                  </a:cubicBezTo>
                  <a:cubicBezTo>
                    <a:pt x="36" y="30"/>
                    <a:pt x="32" y="28"/>
                    <a:pt x="26" y="29"/>
                  </a:cubicBezTo>
                  <a:cubicBezTo>
                    <a:pt x="28" y="26"/>
                    <a:pt x="31" y="28"/>
                    <a:pt x="32" y="27"/>
                  </a:cubicBezTo>
                  <a:cubicBezTo>
                    <a:pt x="31" y="25"/>
                    <a:pt x="29" y="26"/>
                    <a:pt x="27" y="25"/>
                  </a:cubicBezTo>
                  <a:cubicBezTo>
                    <a:pt x="34" y="25"/>
                    <a:pt x="41" y="22"/>
                    <a:pt x="47" y="23"/>
                  </a:cubicBezTo>
                  <a:cubicBezTo>
                    <a:pt x="49" y="23"/>
                    <a:pt x="50" y="23"/>
                    <a:pt x="50" y="21"/>
                  </a:cubicBezTo>
                  <a:cubicBezTo>
                    <a:pt x="50" y="20"/>
                    <a:pt x="49" y="20"/>
                    <a:pt x="48" y="20"/>
                  </a:cubicBezTo>
                  <a:cubicBezTo>
                    <a:pt x="45" y="19"/>
                    <a:pt x="43" y="18"/>
                    <a:pt x="40" y="17"/>
                  </a:cubicBezTo>
                  <a:cubicBezTo>
                    <a:pt x="42" y="16"/>
                    <a:pt x="44" y="17"/>
                    <a:pt x="47" y="17"/>
                  </a:cubicBezTo>
                  <a:cubicBezTo>
                    <a:pt x="46" y="14"/>
                    <a:pt x="43" y="15"/>
                    <a:pt x="41" y="14"/>
                  </a:cubicBezTo>
                  <a:cubicBezTo>
                    <a:pt x="46" y="13"/>
                    <a:pt x="51" y="15"/>
                    <a:pt x="55" y="16"/>
                  </a:cubicBezTo>
                  <a:cubicBezTo>
                    <a:pt x="56" y="16"/>
                    <a:pt x="57" y="17"/>
                    <a:pt x="58" y="15"/>
                  </a:cubicBezTo>
                  <a:cubicBezTo>
                    <a:pt x="58" y="14"/>
                    <a:pt x="57" y="14"/>
                    <a:pt x="57" y="13"/>
                  </a:cubicBezTo>
                  <a:cubicBezTo>
                    <a:pt x="56" y="12"/>
                    <a:pt x="52" y="12"/>
                    <a:pt x="55" y="9"/>
                  </a:cubicBezTo>
                  <a:cubicBezTo>
                    <a:pt x="55" y="8"/>
                    <a:pt x="54" y="8"/>
                    <a:pt x="53" y="7"/>
                  </a:cubicBezTo>
                  <a:cubicBezTo>
                    <a:pt x="50" y="6"/>
                    <a:pt x="46" y="5"/>
                    <a:pt x="44" y="0"/>
                  </a:cubicBezTo>
                  <a:cubicBezTo>
                    <a:pt x="47" y="2"/>
                    <a:pt x="49" y="4"/>
                    <a:pt x="52" y="5"/>
                  </a:cubicBezTo>
                  <a:cubicBezTo>
                    <a:pt x="56" y="6"/>
                    <a:pt x="59" y="7"/>
                    <a:pt x="62" y="8"/>
                  </a:cubicBezTo>
                  <a:cubicBezTo>
                    <a:pt x="69" y="10"/>
                    <a:pt x="75" y="14"/>
                    <a:pt x="77" y="21"/>
                  </a:cubicBezTo>
                  <a:cubicBezTo>
                    <a:pt x="78" y="25"/>
                    <a:pt x="77" y="29"/>
                    <a:pt x="75" y="33"/>
                  </a:cubicBezTo>
                  <a:cubicBezTo>
                    <a:pt x="74" y="34"/>
                    <a:pt x="72" y="35"/>
                    <a:pt x="71" y="35"/>
                  </a:cubicBezTo>
                  <a:cubicBezTo>
                    <a:pt x="62" y="33"/>
                    <a:pt x="55" y="38"/>
                    <a:pt x="48" y="40"/>
                  </a:cubicBezTo>
                  <a:cubicBezTo>
                    <a:pt x="42" y="41"/>
                    <a:pt x="36" y="44"/>
                    <a:pt x="30" y="43"/>
                  </a:cubicBezTo>
                  <a:cubicBezTo>
                    <a:pt x="26" y="43"/>
                    <a:pt x="24" y="46"/>
                    <a:pt x="22" y="49"/>
                  </a:cubicBezTo>
                  <a:cubicBezTo>
                    <a:pt x="21" y="50"/>
                    <a:pt x="24" y="50"/>
                    <a:pt x="24" y="51"/>
                  </a:cubicBezTo>
                  <a:cubicBezTo>
                    <a:pt x="18" y="57"/>
                    <a:pt x="12" y="63"/>
                    <a:pt x="5" y="68"/>
                  </a:cubicBezTo>
                  <a:cubicBezTo>
                    <a:pt x="3" y="68"/>
                    <a:pt x="1" y="66"/>
                    <a:pt x="2" y="63"/>
                  </a:cubicBezTo>
                  <a:cubicBezTo>
                    <a:pt x="2" y="62"/>
                    <a:pt x="0" y="60"/>
                    <a:pt x="1" y="59"/>
                  </a:cubicBezTo>
                  <a:cubicBezTo>
                    <a:pt x="9" y="56"/>
                    <a:pt x="15" y="51"/>
                    <a:pt x="21" y="46"/>
                  </a:cubicBezTo>
                  <a:cubicBezTo>
                    <a:pt x="23" y="44"/>
                    <a:pt x="25" y="43"/>
                    <a:pt x="26" y="42"/>
                  </a:cubicBezTo>
                  <a:close/>
                </a:path>
              </a:pathLst>
            </a:custGeom>
            <a:solidFill>
              <a:srgbClr val="D01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245">
              <a:extLst>
                <a:ext uri="{FF2B5EF4-FFF2-40B4-BE49-F238E27FC236}">
                  <a16:creationId xmlns:a16="http://schemas.microsoft.com/office/drawing/2014/main" id="{98E7194D-7360-0012-66F3-9E05DDC20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1331"/>
              <a:ext cx="55" cy="41"/>
            </a:xfrm>
            <a:custGeom>
              <a:avLst/>
              <a:gdLst>
                <a:gd name="T0" fmla="*/ 13 w 23"/>
                <a:gd name="T1" fmla="*/ 17 h 17"/>
                <a:gd name="T2" fmla="*/ 6 w 23"/>
                <a:gd name="T3" fmla="*/ 14 h 17"/>
                <a:gd name="T4" fmla="*/ 2 w 23"/>
                <a:gd name="T5" fmla="*/ 6 h 17"/>
                <a:gd name="T6" fmla="*/ 5 w 23"/>
                <a:gd name="T7" fmla="*/ 2 h 17"/>
                <a:gd name="T8" fmla="*/ 17 w 23"/>
                <a:gd name="T9" fmla="*/ 2 h 17"/>
                <a:gd name="T10" fmla="*/ 18 w 23"/>
                <a:gd name="T11" fmla="*/ 3 h 17"/>
                <a:gd name="T12" fmla="*/ 23 w 23"/>
                <a:gd name="T13" fmla="*/ 11 h 17"/>
                <a:gd name="T14" fmla="*/ 19 w 23"/>
                <a:gd name="T15" fmla="*/ 16 h 17"/>
                <a:gd name="T16" fmla="*/ 13 w 23"/>
                <a:gd name="T1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7">
                  <a:moveTo>
                    <a:pt x="13" y="17"/>
                  </a:moveTo>
                  <a:cubicBezTo>
                    <a:pt x="11" y="16"/>
                    <a:pt x="7" y="17"/>
                    <a:pt x="6" y="14"/>
                  </a:cubicBezTo>
                  <a:cubicBezTo>
                    <a:pt x="6" y="10"/>
                    <a:pt x="4" y="9"/>
                    <a:pt x="2" y="6"/>
                  </a:cubicBezTo>
                  <a:cubicBezTo>
                    <a:pt x="0" y="4"/>
                    <a:pt x="4" y="3"/>
                    <a:pt x="5" y="2"/>
                  </a:cubicBezTo>
                  <a:cubicBezTo>
                    <a:pt x="9" y="1"/>
                    <a:pt x="13" y="0"/>
                    <a:pt x="17" y="2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7" y="8"/>
                    <a:pt x="23" y="8"/>
                    <a:pt x="23" y="11"/>
                  </a:cubicBezTo>
                  <a:cubicBezTo>
                    <a:pt x="23" y="13"/>
                    <a:pt x="21" y="15"/>
                    <a:pt x="19" y="16"/>
                  </a:cubicBezTo>
                  <a:cubicBezTo>
                    <a:pt x="17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E38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246">
              <a:extLst>
                <a:ext uri="{FF2B5EF4-FFF2-40B4-BE49-F238E27FC236}">
                  <a16:creationId xmlns:a16="http://schemas.microsoft.com/office/drawing/2014/main" id="{0E1AE6FB-C073-C53A-1A75-D4CBBCDEC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1276"/>
              <a:ext cx="60" cy="36"/>
            </a:xfrm>
            <a:custGeom>
              <a:avLst/>
              <a:gdLst>
                <a:gd name="T0" fmla="*/ 21 w 25"/>
                <a:gd name="T1" fmla="*/ 5 h 15"/>
                <a:gd name="T2" fmla="*/ 18 w 25"/>
                <a:gd name="T3" fmla="*/ 8 h 15"/>
                <a:gd name="T4" fmla="*/ 24 w 25"/>
                <a:gd name="T5" fmla="*/ 12 h 15"/>
                <a:gd name="T6" fmla="*/ 22 w 25"/>
                <a:gd name="T7" fmla="*/ 15 h 15"/>
                <a:gd name="T8" fmla="*/ 15 w 25"/>
                <a:gd name="T9" fmla="*/ 10 h 15"/>
                <a:gd name="T10" fmla="*/ 13 w 25"/>
                <a:gd name="T11" fmla="*/ 9 h 15"/>
                <a:gd name="T12" fmla="*/ 3 w 25"/>
                <a:gd name="T13" fmla="*/ 7 h 15"/>
                <a:gd name="T14" fmla="*/ 0 w 25"/>
                <a:gd name="T15" fmla="*/ 4 h 15"/>
                <a:gd name="T16" fmla="*/ 3 w 25"/>
                <a:gd name="T17" fmla="*/ 1 h 15"/>
                <a:gd name="T18" fmla="*/ 13 w 25"/>
                <a:gd name="T19" fmla="*/ 2 h 15"/>
                <a:gd name="T20" fmla="*/ 21 w 25"/>
                <a:gd name="T2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5">
                  <a:moveTo>
                    <a:pt x="21" y="5"/>
                  </a:moveTo>
                  <a:cubicBezTo>
                    <a:pt x="20" y="7"/>
                    <a:pt x="18" y="6"/>
                    <a:pt x="18" y="8"/>
                  </a:cubicBezTo>
                  <a:cubicBezTo>
                    <a:pt x="21" y="8"/>
                    <a:pt x="23" y="10"/>
                    <a:pt x="24" y="12"/>
                  </a:cubicBezTo>
                  <a:cubicBezTo>
                    <a:pt x="25" y="14"/>
                    <a:pt x="23" y="15"/>
                    <a:pt x="22" y="15"/>
                  </a:cubicBezTo>
                  <a:cubicBezTo>
                    <a:pt x="20" y="13"/>
                    <a:pt x="16" y="14"/>
                    <a:pt x="15" y="10"/>
                  </a:cubicBezTo>
                  <a:cubicBezTo>
                    <a:pt x="15" y="8"/>
                    <a:pt x="14" y="8"/>
                    <a:pt x="13" y="9"/>
                  </a:cubicBezTo>
                  <a:cubicBezTo>
                    <a:pt x="9" y="10"/>
                    <a:pt x="6" y="8"/>
                    <a:pt x="3" y="7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2"/>
                    <a:pt x="2" y="2"/>
                    <a:pt x="3" y="1"/>
                  </a:cubicBezTo>
                  <a:cubicBezTo>
                    <a:pt x="6" y="1"/>
                    <a:pt x="10" y="0"/>
                    <a:pt x="13" y="2"/>
                  </a:cubicBezTo>
                  <a:cubicBezTo>
                    <a:pt x="15" y="4"/>
                    <a:pt x="18" y="4"/>
                    <a:pt x="21" y="5"/>
                  </a:cubicBezTo>
                  <a:close/>
                </a:path>
              </a:pathLst>
            </a:custGeom>
            <a:solidFill>
              <a:srgbClr val="E4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247">
              <a:extLst>
                <a:ext uri="{FF2B5EF4-FFF2-40B4-BE49-F238E27FC236}">
                  <a16:creationId xmlns:a16="http://schemas.microsoft.com/office/drawing/2014/main" id="{D2D14E27-A307-E74B-7AE9-6779A4017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298"/>
              <a:ext cx="47" cy="36"/>
            </a:xfrm>
            <a:custGeom>
              <a:avLst/>
              <a:gdLst>
                <a:gd name="T0" fmla="*/ 13 w 20"/>
                <a:gd name="T1" fmla="*/ 15 h 15"/>
                <a:gd name="T2" fmla="*/ 6 w 20"/>
                <a:gd name="T3" fmla="*/ 8 h 15"/>
                <a:gd name="T4" fmla="*/ 3 w 20"/>
                <a:gd name="T5" fmla="*/ 5 h 15"/>
                <a:gd name="T6" fmla="*/ 0 w 20"/>
                <a:gd name="T7" fmla="*/ 3 h 15"/>
                <a:gd name="T8" fmla="*/ 1 w 20"/>
                <a:gd name="T9" fmla="*/ 1 h 15"/>
                <a:gd name="T10" fmla="*/ 5 w 20"/>
                <a:gd name="T11" fmla="*/ 2 h 15"/>
                <a:gd name="T12" fmla="*/ 12 w 20"/>
                <a:gd name="T13" fmla="*/ 6 h 15"/>
                <a:gd name="T14" fmla="*/ 14 w 20"/>
                <a:gd name="T15" fmla="*/ 6 h 15"/>
                <a:gd name="T16" fmla="*/ 19 w 20"/>
                <a:gd name="T17" fmla="*/ 11 h 15"/>
                <a:gd name="T18" fmla="*/ 13 w 20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5">
                  <a:moveTo>
                    <a:pt x="13" y="15"/>
                  </a:moveTo>
                  <a:cubicBezTo>
                    <a:pt x="7" y="15"/>
                    <a:pt x="5" y="13"/>
                    <a:pt x="6" y="8"/>
                  </a:cubicBezTo>
                  <a:cubicBezTo>
                    <a:pt x="7" y="5"/>
                    <a:pt x="5" y="5"/>
                    <a:pt x="3" y="5"/>
                  </a:cubicBezTo>
                  <a:cubicBezTo>
                    <a:pt x="2" y="5"/>
                    <a:pt x="1" y="5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7" y="4"/>
                    <a:pt x="10" y="4"/>
                    <a:pt x="12" y="6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6" y="7"/>
                    <a:pt x="20" y="7"/>
                    <a:pt x="19" y="11"/>
                  </a:cubicBezTo>
                  <a:cubicBezTo>
                    <a:pt x="19" y="14"/>
                    <a:pt x="16" y="15"/>
                    <a:pt x="13" y="15"/>
                  </a:cubicBezTo>
                  <a:close/>
                </a:path>
              </a:pathLst>
            </a:custGeom>
            <a:solidFill>
              <a:srgbClr val="EA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248">
              <a:extLst>
                <a:ext uri="{FF2B5EF4-FFF2-40B4-BE49-F238E27FC236}">
                  <a16:creationId xmlns:a16="http://schemas.microsoft.com/office/drawing/2014/main" id="{06E338B5-4B0D-B361-EC51-258401DB2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1329"/>
              <a:ext cx="31" cy="29"/>
            </a:xfrm>
            <a:custGeom>
              <a:avLst/>
              <a:gdLst>
                <a:gd name="T0" fmla="*/ 13 w 13"/>
                <a:gd name="T1" fmla="*/ 6 h 12"/>
                <a:gd name="T2" fmla="*/ 7 w 13"/>
                <a:gd name="T3" fmla="*/ 12 h 12"/>
                <a:gd name="T4" fmla="*/ 0 w 13"/>
                <a:gd name="T5" fmla="*/ 4 h 12"/>
                <a:gd name="T6" fmla="*/ 6 w 13"/>
                <a:gd name="T7" fmla="*/ 0 h 12"/>
                <a:gd name="T8" fmla="*/ 13 w 13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cubicBezTo>
                    <a:pt x="13" y="8"/>
                    <a:pt x="9" y="12"/>
                    <a:pt x="7" y="12"/>
                  </a:cubicBezTo>
                  <a:cubicBezTo>
                    <a:pt x="6" y="12"/>
                    <a:pt x="0" y="5"/>
                    <a:pt x="0" y="4"/>
                  </a:cubicBezTo>
                  <a:cubicBezTo>
                    <a:pt x="1" y="1"/>
                    <a:pt x="4" y="0"/>
                    <a:pt x="6" y="0"/>
                  </a:cubicBezTo>
                  <a:cubicBezTo>
                    <a:pt x="9" y="0"/>
                    <a:pt x="13" y="4"/>
                    <a:pt x="13" y="6"/>
                  </a:cubicBezTo>
                  <a:close/>
                </a:path>
              </a:pathLst>
            </a:custGeom>
            <a:solidFill>
              <a:srgbClr val="EF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249">
              <a:extLst>
                <a:ext uri="{FF2B5EF4-FFF2-40B4-BE49-F238E27FC236}">
                  <a16:creationId xmlns:a16="http://schemas.microsoft.com/office/drawing/2014/main" id="{1630DE9E-4913-51FA-9E03-F86B20461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1259"/>
              <a:ext cx="36" cy="22"/>
            </a:xfrm>
            <a:custGeom>
              <a:avLst/>
              <a:gdLst>
                <a:gd name="T0" fmla="*/ 5 w 15"/>
                <a:gd name="T1" fmla="*/ 0 h 9"/>
                <a:gd name="T2" fmla="*/ 13 w 15"/>
                <a:gd name="T3" fmla="*/ 3 h 9"/>
                <a:gd name="T4" fmla="*/ 14 w 15"/>
                <a:gd name="T5" fmla="*/ 7 h 9"/>
                <a:gd name="T6" fmla="*/ 10 w 15"/>
                <a:gd name="T7" fmla="*/ 9 h 9"/>
                <a:gd name="T8" fmla="*/ 5 w 15"/>
                <a:gd name="T9" fmla="*/ 8 h 9"/>
                <a:gd name="T10" fmla="*/ 1 w 15"/>
                <a:gd name="T11" fmla="*/ 3 h 9"/>
                <a:gd name="T12" fmla="*/ 5 w 1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9">
                  <a:moveTo>
                    <a:pt x="5" y="0"/>
                  </a:moveTo>
                  <a:cubicBezTo>
                    <a:pt x="9" y="0"/>
                    <a:pt x="11" y="1"/>
                    <a:pt x="13" y="3"/>
                  </a:cubicBezTo>
                  <a:cubicBezTo>
                    <a:pt x="14" y="4"/>
                    <a:pt x="15" y="6"/>
                    <a:pt x="14" y="7"/>
                  </a:cubicBezTo>
                  <a:cubicBezTo>
                    <a:pt x="13" y="8"/>
                    <a:pt x="12" y="9"/>
                    <a:pt x="10" y="9"/>
                  </a:cubicBezTo>
                  <a:cubicBezTo>
                    <a:pt x="9" y="8"/>
                    <a:pt x="7" y="8"/>
                    <a:pt x="5" y="8"/>
                  </a:cubicBezTo>
                  <a:cubicBezTo>
                    <a:pt x="3" y="7"/>
                    <a:pt x="0" y="6"/>
                    <a:pt x="1" y="3"/>
                  </a:cubicBezTo>
                  <a:cubicBezTo>
                    <a:pt x="1" y="1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F0A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250">
              <a:extLst>
                <a:ext uri="{FF2B5EF4-FFF2-40B4-BE49-F238E27FC236}">
                  <a16:creationId xmlns:a16="http://schemas.microsoft.com/office/drawing/2014/main" id="{58EC79FA-A0D9-DCA5-F20E-56C49F7BD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238"/>
              <a:ext cx="33" cy="26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6 h 11"/>
                <a:gd name="T4" fmla="*/ 8 w 14"/>
                <a:gd name="T5" fmla="*/ 10 h 11"/>
                <a:gd name="T6" fmla="*/ 2 w 14"/>
                <a:gd name="T7" fmla="*/ 9 h 11"/>
                <a:gd name="T8" fmla="*/ 3 w 14"/>
                <a:gd name="T9" fmla="*/ 5 h 11"/>
                <a:gd name="T10" fmla="*/ 12 w 14"/>
                <a:gd name="T11" fmla="*/ 1 h 11"/>
                <a:gd name="T12" fmla="*/ 14 w 14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cubicBezTo>
                    <a:pt x="14" y="5"/>
                    <a:pt x="14" y="5"/>
                    <a:pt x="13" y="6"/>
                  </a:cubicBezTo>
                  <a:cubicBezTo>
                    <a:pt x="11" y="6"/>
                    <a:pt x="9" y="8"/>
                    <a:pt x="8" y="10"/>
                  </a:cubicBezTo>
                  <a:cubicBezTo>
                    <a:pt x="6" y="11"/>
                    <a:pt x="4" y="11"/>
                    <a:pt x="2" y="9"/>
                  </a:cubicBezTo>
                  <a:cubicBezTo>
                    <a:pt x="0" y="7"/>
                    <a:pt x="3" y="7"/>
                    <a:pt x="3" y="5"/>
                  </a:cubicBezTo>
                  <a:cubicBezTo>
                    <a:pt x="5" y="1"/>
                    <a:pt x="8" y="0"/>
                    <a:pt x="12" y="1"/>
                  </a:cubicBezTo>
                  <a:cubicBezTo>
                    <a:pt x="13" y="2"/>
                    <a:pt x="14" y="2"/>
                    <a:pt x="14" y="4"/>
                  </a:cubicBezTo>
                  <a:close/>
                </a:path>
              </a:pathLst>
            </a:custGeom>
            <a:solidFill>
              <a:srgbClr val="EB9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251">
              <a:extLst>
                <a:ext uri="{FF2B5EF4-FFF2-40B4-BE49-F238E27FC236}">
                  <a16:creationId xmlns:a16="http://schemas.microsoft.com/office/drawing/2014/main" id="{F0AE6496-70BA-C1AB-938F-B0DFA9D94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310"/>
              <a:ext cx="21" cy="16"/>
            </a:xfrm>
            <a:custGeom>
              <a:avLst/>
              <a:gdLst>
                <a:gd name="T0" fmla="*/ 3 w 9"/>
                <a:gd name="T1" fmla="*/ 6 h 7"/>
                <a:gd name="T2" fmla="*/ 0 w 9"/>
                <a:gd name="T3" fmla="*/ 5 h 7"/>
                <a:gd name="T4" fmla="*/ 7 w 9"/>
                <a:gd name="T5" fmla="*/ 0 h 7"/>
                <a:gd name="T6" fmla="*/ 8 w 9"/>
                <a:gd name="T7" fmla="*/ 3 h 7"/>
                <a:gd name="T8" fmla="*/ 3 w 9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3" y="6"/>
                  </a:moveTo>
                  <a:cubicBezTo>
                    <a:pt x="3" y="6"/>
                    <a:pt x="0" y="7"/>
                    <a:pt x="0" y="5"/>
                  </a:cubicBezTo>
                  <a:cubicBezTo>
                    <a:pt x="1" y="1"/>
                    <a:pt x="5" y="1"/>
                    <a:pt x="7" y="0"/>
                  </a:cubicBezTo>
                  <a:cubicBezTo>
                    <a:pt x="9" y="0"/>
                    <a:pt x="8" y="2"/>
                    <a:pt x="8" y="3"/>
                  </a:cubicBezTo>
                  <a:cubicBezTo>
                    <a:pt x="9" y="6"/>
                    <a:pt x="7" y="7"/>
                    <a:pt x="3" y="6"/>
                  </a:cubicBezTo>
                  <a:close/>
                </a:path>
              </a:pathLst>
            </a:custGeom>
            <a:solidFill>
              <a:srgbClr val="EFA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252">
              <a:extLst>
                <a:ext uri="{FF2B5EF4-FFF2-40B4-BE49-F238E27FC236}">
                  <a16:creationId xmlns:a16="http://schemas.microsoft.com/office/drawing/2014/main" id="{CAF11CDC-DB56-6202-DD30-CD12479FA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394"/>
              <a:ext cx="27" cy="31"/>
            </a:xfrm>
            <a:custGeom>
              <a:avLst/>
              <a:gdLst>
                <a:gd name="T0" fmla="*/ 10 w 11"/>
                <a:gd name="T1" fmla="*/ 5 h 13"/>
                <a:gd name="T2" fmla="*/ 5 w 11"/>
                <a:gd name="T3" fmla="*/ 13 h 13"/>
                <a:gd name="T4" fmla="*/ 0 w 11"/>
                <a:gd name="T5" fmla="*/ 7 h 13"/>
                <a:gd name="T6" fmla="*/ 6 w 11"/>
                <a:gd name="T7" fmla="*/ 0 h 13"/>
                <a:gd name="T8" fmla="*/ 10 w 11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0" y="5"/>
                  </a:moveTo>
                  <a:cubicBezTo>
                    <a:pt x="10" y="10"/>
                    <a:pt x="8" y="13"/>
                    <a:pt x="5" y="13"/>
                  </a:cubicBezTo>
                  <a:cubicBezTo>
                    <a:pt x="2" y="13"/>
                    <a:pt x="0" y="10"/>
                    <a:pt x="0" y="7"/>
                  </a:cubicBezTo>
                  <a:cubicBezTo>
                    <a:pt x="0" y="2"/>
                    <a:pt x="1" y="1"/>
                    <a:pt x="6" y="0"/>
                  </a:cubicBezTo>
                  <a:cubicBezTo>
                    <a:pt x="9" y="0"/>
                    <a:pt x="11" y="2"/>
                    <a:pt x="10" y="5"/>
                  </a:cubicBezTo>
                  <a:close/>
                </a:path>
              </a:pathLst>
            </a:custGeom>
            <a:solidFill>
              <a:srgbClr val="F0A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253">
              <a:extLst>
                <a:ext uri="{FF2B5EF4-FFF2-40B4-BE49-F238E27FC236}">
                  <a16:creationId xmlns:a16="http://schemas.microsoft.com/office/drawing/2014/main" id="{B7F0F52A-B9AF-1935-1122-7F2DC8A59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382"/>
              <a:ext cx="31" cy="26"/>
            </a:xfrm>
            <a:custGeom>
              <a:avLst/>
              <a:gdLst>
                <a:gd name="T0" fmla="*/ 7 w 13"/>
                <a:gd name="T1" fmla="*/ 0 h 11"/>
                <a:gd name="T2" fmla="*/ 13 w 13"/>
                <a:gd name="T3" fmla="*/ 4 h 11"/>
                <a:gd name="T4" fmla="*/ 6 w 13"/>
                <a:gd name="T5" fmla="*/ 11 h 11"/>
                <a:gd name="T6" fmla="*/ 0 w 13"/>
                <a:gd name="T7" fmla="*/ 5 h 11"/>
                <a:gd name="T8" fmla="*/ 7 w 1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7" y="0"/>
                  </a:moveTo>
                  <a:cubicBezTo>
                    <a:pt x="10" y="0"/>
                    <a:pt x="12" y="1"/>
                    <a:pt x="13" y="4"/>
                  </a:cubicBezTo>
                  <a:cubicBezTo>
                    <a:pt x="13" y="6"/>
                    <a:pt x="8" y="11"/>
                    <a:pt x="6" y="11"/>
                  </a:cubicBezTo>
                  <a:cubicBezTo>
                    <a:pt x="3" y="11"/>
                    <a:pt x="0" y="8"/>
                    <a:pt x="0" y="5"/>
                  </a:cubicBezTo>
                  <a:cubicBezTo>
                    <a:pt x="0" y="2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0A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254">
              <a:extLst>
                <a:ext uri="{FF2B5EF4-FFF2-40B4-BE49-F238E27FC236}">
                  <a16:creationId xmlns:a16="http://schemas.microsoft.com/office/drawing/2014/main" id="{112AB9DA-2E24-CAC9-DEF7-B2F60B96A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1386"/>
              <a:ext cx="23" cy="32"/>
            </a:xfrm>
            <a:custGeom>
              <a:avLst/>
              <a:gdLst>
                <a:gd name="T0" fmla="*/ 4 w 10"/>
                <a:gd name="T1" fmla="*/ 13 h 13"/>
                <a:gd name="T2" fmla="*/ 0 w 10"/>
                <a:gd name="T3" fmla="*/ 9 h 13"/>
                <a:gd name="T4" fmla="*/ 5 w 10"/>
                <a:gd name="T5" fmla="*/ 0 h 13"/>
                <a:gd name="T6" fmla="*/ 10 w 10"/>
                <a:gd name="T7" fmla="*/ 7 h 13"/>
                <a:gd name="T8" fmla="*/ 4 w 10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4" y="13"/>
                  </a:moveTo>
                  <a:cubicBezTo>
                    <a:pt x="2" y="13"/>
                    <a:pt x="0" y="12"/>
                    <a:pt x="0" y="9"/>
                  </a:cubicBezTo>
                  <a:cubicBezTo>
                    <a:pt x="0" y="4"/>
                    <a:pt x="2" y="0"/>
                    <a:pt x="5" y="0"/>
                  </a:cubicBezTo>
                  <a:cubicBezTo>
                    <a:pt x="9" y="1"/>
                    <a:pt x="9" y="4"/>
                    <a:pt x="10" y="7"/>
                  </a:cubicBezTo>
                  <a:cubicBezTo>
                    <a:pt x="10" y="10"/>
                    <a:pt x="7" y="13"/>
                    <a:pt x="4" y="13"/>
                  </a:cubicBezTo>
                  <a:close/>
                </a:path>
              </a:pathLst>
            </a:custGeom>
            <a:solidFill>
              <a:srgbClr val="EE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255">
              <a:extLst>
                <a:ext uri="{FF2B5EF4-FFF2-40B4-BE49-F238E27FC236}">
                  <a16:creationId xmlns:a16="http://schemas.microsoft.com/office/drawing/2014/main" id="{BCA2FD27-F794-86DB-3FC5-6118B5FA3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1413"/>
              <a:ext cx="29" cy="29"/>
            </a:xfrm>
            <a:custGeom>
              <a:avLst/>
              <a:gdLst>
                <a:gd name="T0" fmla="*/ 9 w 12"/>
                <a:gd name="T1" fmla="*/ 1 h 12"/>
                <a:gd name="T2" fmla="*/ 12 w 12"/>
                <a:gd name="T3" fmla="*/ 5 h 12"/>
                <a:gd name="T4" fmla="*/ 4 w 12"/>
                <a:gd name="T5" fmla="*/ 12 h 12"/>
                <a:gd name="T6" fmla="*/ 0 w 12"/>
                <a:gd name="T7" fmla="*/ 8 h 12"/>
                <a:gd name="T8" fmla="*/ 9 w 12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1"/>
                  </a:moveTo>
                  <a:cubicBezTo>
                    <a:pt x="12" y="0"/>
                    <a:pt x="12" y="3"/>
                    <a:pt x="12" y="5"/>
                  </a:cubicBezTo>
                  <a:cubicBezTo>
                    <a:pt x="12" y="7"/>
                    <a:pt x="7" y="12"/>
                    <a:pt x="4" y="12"/>
                  </a:cubicBezTo>
                  <a:cubicBezTo>
                    <a:pt x="2" y="11"/>
                    <a:pt x="0" y="10"/>
                    <a:pt x="0" y="8"/>
                  </a:cubicBezTo>
                  <a:cubicBezTo>
                    <a:pt x="0" y="4"/>
                    <a:pt x="4" y="1"/>
                    <a:pt x="9" y="1"/>
                  </a:cubicBezTo>
                  <a:close/>
                </a:path>
              </a:pathLst>
            </a:custGeom>
            <a:solidFill>
              <a:srgbClr val="F1A2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256">
              <a:extLst>
                <a:ext uri="{FF2B5EF4-FFF2-40B4-BE49-F238E27FC236}">
                  <a16:creationId xmlns:a16="http://schemas.microsoft.com/office/drawing/2014/main" id="{AFE1BFCC-D194-76AD-A904-012C24582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1434"/>
              <a:ext cx="29" cy="32"/>
            </a:xfrm>
            <a:custGeom>
              <a:avLst/>
              <a:gdLst>
                <a:gd name="T0" fmla="*/ 3 w 12"/>
                <a:gd name="T1" fmla="*/ 13 h 13"/>
                <a:gd name="T2" fmla="*/ 0 w 12"/>
                <a:gd name="T3" fmla="*/ 11 h 13"/>
                <a:gd name="T4" fmla="*/ 1 w 12"/>
                <a:gd name="T5" fmla="*/ 7 h 13"/>
                <a:gd name="T6" fmla="*/ 5 w 12"/>
                <a:gd name="T7" fmla="*/ 4 h 13"/>
                <a:gd name="T8" fmla="*/ 9 w 12"/>
                <a:gd name="T9" fmla="*/ 2 h 13"/>
                <a:gd name="T10" fmla="*/ 10 w 12"/>
                <a:gd name="T11" fmla="*/ 9 h 13"/>
                <a:gd name="T12" fmla="*/ 3 w 12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3" y="13"/>
                  </a:moveTo>
                  <a:cubicBezTo>
                    <a:pt x="2" y="12"/>
                    <a:pt x="1" y="13"/>
                    <a:pt x="0" y="11"/>
                  </a:cubicBezTo>
                  <a:cubicBezTo>
                    <a:pt x="0" y="10"/>
                    <a:pt x="0" y="8"/>
                    <a:pt x="1" y="7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6" y="3"/>
                    <a:pt x="7" y="0"/>
                    <a:pt x="9" y="2"/>
                  </a:cubicBezTo>
                  <a:cubicBezTo>
                    <a:pt x="11" y="4"/>
                    <a:pt x="12" y="6"/>
                    <a:pt x="10" y="9"/>
                  </a:cubicBezTo>
                  <a:cubicBezTo>
                    <a:pt x="9" y="12"/>
                    <a:pt x="7" y="13"/>
                    <a:pt x="3" y="13"/>
                  </a:cubicBezTo>
                  <a:close/>
                </a:path>
              </a:pathLst>
            </a:custGeom>
            <a:solidFill>
              <a:srgbClr val="F0A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257">
              <a:extLst>
                <a:ext uri="{FF2B5EF4-FFF2-40B4-BE49-F238E27FC236}">
                  <a16:creationId xmlns:a16="http://schemas.microsoft.com/office/drawing/2014/main" id="{5EDD13F9-CC06-3D40-76BF-73F1A8540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1434"/>
              <a:ext cx="24" cy="24"/>
            </a:xfrm>
            <a:custGeom>
              <a:avLst/>
              <a:gdLst>
                <a:gd name="T0" fmla="*/ 4 w 10"/>
                <a:gd name="T1" fmla="*/ 9 h 10"/>
                <a:gd name="T2" fmla="*/ 0 w 10"/>
                <a:gd name="T3" fmla="*/ 5 h 10"/>
                <a:gd name="T4" fmla="*/ 4 w 10"/>
                <a:gd name="T5" fmla="*/ 0 h 10"/>
                <a:gd name="T6" fmla="*/ 9 w 10"/>
                <a:gd name="T7" fmla="*/ 6 h 10"/>
                <a:gd name="T8" fmla="*/ 4 w 10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4" y="9"/>
                  </a:moveTo>
                  <a:cubicBezTo>
                    <a:pt x="3" y="9"/>
                    <a:pt x="0" y="8"/>
                    <a:pt x="0" y="5"/>
                  </a:cubicBezTo>
                  <a:cubicBezTo>
                    <a:pt x="0" y="3"/>
                    <a:pt x="1" y="0"/>
                    <a:pt x="4" y="0"/>
                  </a:cubicBezTo>
                  <a:cubicBezTo>
                    <a:pt x="6" y="0"/>
                    <a:pt x="10" y="4"/>
                    <a:pt x="9" y="6"/>
                  </a:cubicBezTo>
                  <a:cubicBezTo>
                    <a:pt x="9" y="8"/>
                    <a:pt x="8" y="10"/>
                    <a:pt x="4" y="9"/>
                  </a:cubicBezTo>
                  <a:close/>
                </a:path>
              </a:pathLst>
            </a:custGeom>
            <a:solidFill>
              <a:srgbClr val="EF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258">
              <a:extLst>
                <a:ext uri="{FF2B5EF4-FFF2-40B4-BE49-F238E27FC236}">
                  <a16:creationId xmlns:a16="http://schemas.microsoft.com/office/drawing/2014/main" id="{7D5942AA-7B70-32D2-11F8-E252D470A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1374"/>
              <a:ext cx="19" cy="17"/>
            </a:xfrm>
            <a:custGeom>
              <a:avLst/>
              <a:gdLst>
                <a:gd name="T0" fmla="*/ 3 w 8"/>
                <a:gd name="T1" fmla="*/ 7 h 7"/>
                <a:gd name="T2" fmla="*/ 0 w 8"/>
                <a:gd name="T3" fmla="*/ 3 h 7"/>
                <a:gd name="T4" fmla="*/ 3 w 8"/>
                <a:gd name="T5" fmla="*/ 0 h 7"/>
                <a:gd name="T6" fmla="*/ 8 w 8"/>
                <a:gd name="T7" fmla="*/ 3 h 7"/>
                <a:gd name="T8" fmla="*/ 3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3" y="7"/>
                  </a:move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8" y="1"/>
                    <a:pt x="8" y="3"/>
                  </a:cubicBezTo>
                  <a:cubicBezTo>
                    <a:pt x="8" y="5"/>
                    <a:pt x="5" y="6"/>
                    <a:pt x="3" y="7"/>
                  </a:cubicBezTo>
                  <a:close/>
                </a:path>
              </a:pathLst>
            </a:custGeom>
            <a:solidFill>
              <a:srgbClr val="F4A1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259">
              <a:extLst>
                <a:ext uri="{FF2B5EF4-FFF2-40B4-BE49-F238E27FC236}">
                  <a16:creationId xmlns:a16="http://schemas.microsoft.com/office/drawing/2014/main" id="{2E33A376-99AA-8FAB-AF22-4DFBF08CE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1101"/>
              <a:ext cx="29" cy="27"/>
            </a:xfrm>
            <a:custGeom>
              <a:avLst/>
              <a:gdLst>
                <a:gd name="T0" fmla="*/ 0 w 12"/>
                <a:gd name="T1" fmla="*/ 4 h 11"/>
                <a:gd name="T2" fmla="*/ 4 w 12"/>
                <a:gd name="T3" fmla="*/ 0 h 11"/>
                <a:gd name="T4" fmla="*/ 11 w 12"/>
                <a:gd name="T5" fmla="*/ 7 h 11"/>
                <a:gd name="T6" fmla="*/ 6 w 12"/>
                <a:gd name="T7" fmla="*/ 11 h 11"/>
                <a:gd name="T8" fmla="*/ 0 w 12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0" y="4"/>
                  </a:moveTo>
                  <a:cubicBezTo>
                    <a:pt x="0" y="2"/>
                    <a:pt x="1" y="0"/>
                    <a:pt x="4" y="0"/>
                  </a:cubicBezTo>
                  <a:cubicBezTo>
                    <a:pt x="7" y="0"/>
                    <a:pt x="12" y="4"/>
                    <a:pt x="11" y="7"/>
                  </a:cubicBezTo>
                  <a:cubicBezTo>
                    <a:pt x="11" y="9"/>
                    <a:pt x="10" y="11"/>
                    <a:pt x="6" y="11"/>
                  </a:cubicBezTo>
                  <a:cubicBezTo>
                    <a:pt x="3" y="11"/>
                    <a:pt x="0" y="8"/>
                    <a:pt x="0" y="4"/>
                  </a:cubicBezTo>
                  <a:close/>
                </a:path>
              </a:pathLst>
            </a:custGeom>
            <a:solidFill>
              <a:srgbClr val="F09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260">
              <a:extLst>
                <a:ext uri="{FF2B5EF4-FFF2-40B4-BE49-F238E27FC236}">
                  <a16:creationId xmlns:a16="http://schemas.microsoft.com/office/drawing/2014/main" id="{A7776DB2-F5D1-D61C-C48C-EE3323F84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1075"/>
              <a:ext cx="31" cy="26"/>
            </a:xfrm>
            <a:custGeom>
              <a:avLst/>
              <a:gdLst>
                <a:gd name="T0" fmla="*/ 4 w 13"/>
                <a:gd name="T1" fmla="*/ 1 h 11"/>
                <a:gd name="T2" fmla="*/ 12 w 13"/>
                <a:gd name="T3" fmla="*/ 6 h 11"/>
                <a:gd name="T4" fmla="*/ 11 w 13"/>
                <a:gd name="T5" fmla="*/ 9 h 11"/>
                <a:gd name="T6" fmla="*/ 4 w 13"/>
                <a:gd name="T7" fmla="*/ 9 h 11"/>
                <a:gd name="T8" fmla="*/ 0 w 13"/>
                <a:gd name="T9" fmla="*/ 5 h 11"/>
                <a:gd name="T10" fmla="*/ 4 w 13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4" y="1"/>
                  </a:moveTo>
                  <a:cubicBezTo>
                    <a:pt x="8" y="0"/>
                    <a:pt x="10" y="4"/>
                    <a:pt x="12" y="6"/>
                  </a:cubicBezTo>
                  <a:cubicBezTo>
                    <a:pt x="13" y="6"/>
                    <a:pt x="12" y="8"/>
                    <a:pt x="11" y="9"/>
                  </a:cubicBezTo>
                  <a:cubicBezTo>
                    <a:pt x="9" y="11"/>
                    <a:pt x="6" y="10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1" y="0"/>
                    <a:pt x="4" y="1"/>
                  </a:cubicBezTo>
                  <a:close/>
                </a:path>
              </a:pathLst>
            </a:custGeom>
            <a:solidFill>
              <a:srgbClr val="EF9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261">
              <a:extLst>
                <a:ext uri="{FF2B5EF4-FFF2-40B4-BE49-F238E27FC236}">
                  <a16:creationId xmlns:a16="http://schemas.microsoft.com/office/drawing/2014/main" id="{D9A0D609-039B-A96C-0B9D-6A84BB169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1132"/>
              <a:ext cx="33" cy="24"/>
            </a:xfrm>
            <a:custGeom>
              <a:avLst/>
              <a:gdLst>
                <a:gd name="T0" fmla="*/ 9 w 14"/>
                <a:gd name="T1" fmla="*/ 10 h 10"/>
                <a:gd name="T2" fmla="*/ 3 w 14"/>
                <a:gd name="T3" fmla="*/ 7 h 10"/>
                <a:gd name="T4" fmla="*/ 2 w 14"/>
                <a:gd name="T5" fmla="*/ 2 h 10"/>
                <a:gd name="T6" fmla="*/ 9 w 14"/>
                <a:gd name="T7" fmla="*/ 1 h 10"/>
                <a:gd name="T8" fmla="*/ 12 w 14"/>
                <a:gd name="T9" fmla="*/ 4 h 10"/>
                <a:gd name="T10" fmla="*/ 14 w 14"/>
                <a:gd name="T11" fmla="*/ 8 h 10"/>
                <a:gd name="T12" fmla="*/ 9 w 14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0">
                  <a:moveTo>
                    <a:pt x="9" y="10"/>
                  </a:moveTo>
                  <a:cubicBezTo>
                    <a:pt x="7" y="10"/>
                    <a:pt x="5" y="9"/>
                    <a:pt x="3" y="7"/>
                  </a:cubicBezTo>
                  <a:cubicBezTo>
                    <a:pt x="2" y="7"/>
                    <a:pt x="0" y="5"/>
                    <a:pt x="2" y="2"/>
                  </a:cubicBezTo>
                  <a:cubicBezTo>
                    <a:pt x="4" y="0"/>
                    <a:pt x="6" y="1"/>
                    <a:pt x="9" y="1"/>
                  </a:cubicBezTo>
                  <a:cubicBezTo>
                    <a:pt x="10" y="2"/>
                    <a:pt x="11" y="3"/>
                    <a:pt x="12" y="4"/>
                  </a:cubicBezTo>
                  <a:cubicBezTo>
                    <a:pt x="13" y="5"/>
                    <a:pt x="14" y="6"/>
                    <a:pt x="14" y="8"/>
                  </a:cubicBezTo>
                  <a:cubicBezTo>
                    <a:pt x="13" y="10"/>
                    <a:pt x="11" y="10"/>
                    <a:pt x="9" y="10"/>
                  </a:cubicBezTo>
                  <a:close/>
                </a:path>
              </a:pathLst>
            </a:custGeom>
            <a:solidFill>
              <a:srgbClr val="F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262">
              <a:extLst>
                <a:ext uri="{FF2B5EF4-FFF2-40B4-BE49-F238E27FC236}">
                  <a16:creationId xmlns:a16="http://schemas.microsoft.com/office/drawing/2014/main" id="{4AC576E0-CD30-B70C-AA6B-706864414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092"/>
              <a:ext cx="31" cy="31"/>
            </a:xfrm>
            <a:custGeom>
              <a:avLst/>
              <a:gdLst>
                <a:gd name="T0" fmla="*/ 3 w 13"/>
                <a:gd name="T1" fmla="*/ 0 h 13"/>
                <a:gd name="T2" fmla="*/ 12 w 13"/>
                <a:gd name="T3" fmla="*/ 8 h 13"/>
                <a:gd name="T4" fmla="*/ 9 w 13"/>
                <a:gd name="T5" fmla="*/ 13 h 13"/>
                <a:gd name="T6" fmla="*/ 6 w 13"/>
                <a:gd name="T7" fmla="*/ 11 h 13"/>
                <a:gd name="T8" fmla="*/ 1 w 13"/>
                <a:gd name="T9" fmla="*/ 5 h 13"/>
                <a:gd name="T10" fmla="*/ 1 w 13"/>
                <a:gd name="T11" fmla="*/ 2 h 13"/>
                <a:gd name="T12" fmla="*/ 3 w 13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3" y="0"/>
                  </a:moveTo>
                  <a:cubicBezTo>
                    <a:pt x="6" y="0"/>
                    <a:pt x="13" y="8"/>
                    <a:pt x="12" y="8"/>
                  </a:cubicBezTo>
                  <a:cubicBezTo>
                    <a:pt x="10" y="9"/>
                    <a:pt x="11" y="12"/>
                    <a:pt x="9" y="13"/>
                  </a:cubicBezTo>
                  <a:cubicBezTo>
                    <a:pt x="8" y="13"/>
                    <a:pt x="7" y="12"/>
                    <a:pt x="6" y="11"/>
                  </a:cubicBezTo>
                  <a:cubicBezTo>
                    <a:pt x="4" y="9"/>
                    <a:pt x="3" y="7"/>
                    <a:pt x="1" y="5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2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F1A2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263">
              <a:extLst>
                <a:ext uri="{FF2B5EF4-FFF2-40B4-BE49-F238E27FC236}">
                  <a16:creationId xmlns:a16="http://schemas.microsoft.com/office/drawing/2014/main" id="{A3B4B5FC-35E2-B828-233A-378C6F1B6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1106"/>
              <a:ext cx="26" cy="24"/>
            </a:xfrm>
            <a:custGeom>
              <a:avLst/>
              <a:gdLst>
                <a:gd name="T0" fmla="*/ 4 w 11"/>
                <a:gd name="T1" fmla="*/ 0 h 10"/>
                <a:gd name="T2" fmla="*/ 11 w 11"/>
                <a:gd name="T3" fmla="*/ 6 h 10"/>
                <a:gd name="T4" fmla="*/ 8 w 11"/>
                <a:gd name="T5" fmla="*/ 10 h 10"/>
                <a:gd name="T6" fmla="*/ 0 w 11"/>
                <a:gd name="T7" fmla="*/ 3 h 10"/>
                <a:gd name="T8" fmla="*/ 4 w 1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4" y="0"/>
                  </a:moveTo>
                  <a:cubicBezTo>
                    <a:pt x="8" y="0"/>
                    <a:pt x="10" y="3"/>
                    <a:pt x="11" y="6"/>
                  </a:cubicBezTo>
                  <a:cubicBezTo>
                    <a:pt x="11" y="8"/>
                    <a:pt x="10" y="10"/>
                    <a:pt x="8" y="10"/>
                  </a:cubicBezTo>
                  <a:cubicBezTo>
                    <a:pt x="4" y="10"/>
                    <a:pt x="0" y="6"/>
                    <a:pt x="0" y="3"/>
                  </a:cubicBezTo>
                  <a:cubicBezTo>
                    <a:pt x="0" y="0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0A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264">
              <a:extLst>
                <a:ext uri="{FF2B5EF4-FFF2-40B4-BE49-F238E27FC236}">
                  <a16:creationId xmlns:a16="http://schemas.microsoft.com/office/drawing/2014/main" id="{5A9FAC39-EAA9-33B9-663D-59D677EED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1132"/>
              <a:ext cx="14" cy="20"/>
            </a:xfrm>
            <a:custGeom>
              <a:avLst/>
              <a:gdLst>
                <a:gd name="T0" fmla="*/ 0 w 6"/>
                <a:gd name="T1" fmla="*/ 3 h 8"/>
                <a:gd name="T2" fmla="*/ 2 w 6"/>
                <a:gd name="T3" fmla="*/ 0 h 8"/>
                <a:gd name="T4" fmla="*/ 6 w 6"/>
                <a:gd name="T5" fmla="*/ 4 h 8"/>
                <a:gd name="T6" fmla="*/ 3 w 6"/>
                <a:gd name="T7" fmla="*/ 8 h 8"/>
                <a:gd name="T8" fmla="*/ 0 w 6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3"/>
                  </a:moveTo>
                  <a:cubicBezTo>
                    <a:pt x="0" y="2"/>
                    <a:pt x="0" y="0"/>
                    <a:pt x="2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6"/>
                    <a:pt x="5" y="8"/>
                    <a:pt x="3" y="8"/>
                  </a:cubicBezTo>
                  <a:cubicBezTo>
                    <a:pt x="0" y="8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39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265">
              <a:extLst>
                <a:ext uri="{FF2B5EF4-FFF2-40B4-BE49-F238E27FC236}">
                  <a16:creationId xmlns:a16="http://schemas.microsoft.com/office/drawing/2014/main" id="{0E8047C3-B19E-4C7F-004D-46729FAB6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164"/>
              <a:ext cx="17" cy="9"/>
            </a:xfrm>
            <a:custGeom>
              <a:avLst/>
              <a:gdLst>
                <a:gd name="T0" fmla="*/ 5 w 7"/>
                <a:gd name="T1" fmla="*/ 4 h 4"/>
                <a:gd name="T2" fmla="*/ 1 w 7"/>
                <a:gd name="T3" fmla="*/ 2 h 4"/>
                <a:gd name="T4" fmla="*/ 3 w 7"/>
                <a:gd name="T5" fmla="*/ 0 h 4"/>
                <a:gd name="T6" fmla="*/ 7 w 7"/>
                <a:gd name="T7" fmla="*/ 2 h 4"/>
                <a:gd name="T8" fmla="*/ 5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cubicBezTo>
                    <a:pt x="3" y="4"/>
                    <a:pt x="1" y="4"/>
                    <a:pt x="1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1"/>
                    <a:pt x="7" y="0"/>
                    <a:pt x="7" y="2"/>
                  </a:cubicBezTo>
                  <a:cubicBezTo>
                    <a:pt x="7" y="4"/>
                    <a:pt x="6" y="4"/>
                    <a:pt x="5" y="4"/>
                  </a:cubicBezTo>
                  <a:close/>
                </a:path>
              </a:pathLst>
            </a:custGeom>
            <a:solidFill>
              <a:srgbClr val="F7B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266">
              <a:extLst>
                <a:ext uri="{FF2B5EF4-FFF2-40B4-BE49-F238E27FC236}">
                  <a16:creationId xmlns:a16="http://schemas.microsoft.com/office/drawing/2014/main" id="{83C4743B-86C6-6479-7D14-2AE0A3F93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235"/>
              <a:ext cx="33" cy="24"/>
            </a:xfrm>
            <a:custGeom>
              <a:avLst/>
              <a:gdLst>
                <a:gd name="T0" fmla="*/ 7 w 14"/>
                <a:gd name="T1" fmla="*/ 10 h 10"/>
                <a:gd name="T2" fmla="*/ 0 w 14"/>
                <a:gd name="T3" fmla="*/ 5 h 10"/>
                <a:gd name="T4" fmla="*/ 9 w 14"/>
                <a:gd name="T5" fmla="*/ 0 h 10"/>
                <a:gd name="T6" fmla="*/ 14 w 14"/>
                <a:gd name="T7" fmla="*/ 6 h 10"/>
                <a:gd name="T8" fmla="*/ 7 w 14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7" y="10"/>
                  </a:moveTo>
                  <a:cubicBezTo>
                    <a:pt x="4" y="10"/>
                    <a:pt x="0" y="7"/>
                    <a:pt x="0" y="5"/>
                  </a:cubicBezTo>
                  <a:cubicBezTo>
                    <a:pt x="1" y="0"/>
                    <a:pt x="6" y="1"/>
                    <a:pt x="9" y="0"/>
                  </a:cubicBezTo>
                  <a:cubicBezTo>
                    <a:pt x="11" y="0"/>
                    <a:pt x="14" y="4"/>
                    <a:pt x="14" y="6"/>
                  </a:cubicBezTo>
                  <a:cubicBezTo>
                    <a:pt x="14" y="8"/>
                    <a:pt x="10" y="10"/>
                    <a:pt x="7" y="10"/>
                  </a:cubicBezTo>
                  <a:close/>
                </a:path>
              </a:pathLst>
            </a:custGeom>
            <a:solidFill>
              <a:srgbClr val="EF9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267">
              <a:extLst>
                <a:ext uri="{FF2B5EF4-FFF2-40B4-BE49-F238E27FC236}">
                  <a16:creationId xmlns:a16="http://schemas.microsoft.com/office/drawing/2014/main" id="{F24F45B3-70FA-883D-5EAE-6D32E0495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1207"/>
              <a:ext cx="28" cy="24"/>
            </a:xfrm>
            <a:custGeom>
              <a:avLst/>
              <a:gdLst>
                <a:gd name="T0" fmla="*/ 8 w 12"/>
                <a:gd name="T1" fmla="*/ 10 h 10"/>
                <a:gd name="T2" fmla="*/ 0 w 12"/>
                <a:gd name="T3" fmla="*/ 4 h 10"/>
                <a:gd name="T4" fmla="*/ 4 w 12"/>
                <a:gd name="T5" fmla="*/ 0 h 10"/>
                <a:gd name="T6" fmla="*/ 12 w 12"/>
                <a:gd name="T7" fmla="*/ 6 h 10"/>
                <a:gd name="T8" fmla="*/ 8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8" y="10"/>
                  </a:moveTo>
                  <a:cubicBezTo>
                    <a:pt x="4" y="10"/>
                    <a:pt x="0" y="7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7" y="0"/>
                    <a:pt x="12" y="3"/>
                    <a:pt x="12" y="6"/>
                  </a:cubicBezTo>
                  <a:cubicBezTo>
                    <a:pt x="12" y="8"/>
                    <a:pt x="10" y="10"/>
                    <a:pt x="8" y="10"/>
                  </a:cubicBezTo>
                  <a:close/>
                </a:path>
              </a:pathLst>
            </a:custGeom>
            <a:solidFill>
              <a:srgbClr val="F1A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268">
              <a:extLst>
                <a:ext uri="{FF2B5EF4-FFF2-40B4-BE49-F238E27FC236}">
                  <a16:creationId xmlns:a16="http://schemas.microsoft.com/office/drawing/2014/main" id="{17EC376C-12EA-1558-BCF2-F384D76F4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1216"/>
              <a:ext cx="34" cy="22"/>
            </a:xfrm>
            <a:custGeom>
              <a:avLst/>
              <a:gdLst>
                <a:gd name="T0" fmla="*/ 5 w 14"/>
                <a:gd name="T1" fmla="*/ 1 h 9"/>
                <a:gd name="T2" fmla="*/ 12 w 14"/>
                <a:gd name="T3" fmla="*/ 4 h 9"/>
                <a:gd name="T4" fmla="*/ 11 w 14"/>
                <a:gd name="T5" fmla="*/ 9 h 9"/>
                <a:gd name="T6" fmla="*/ 2 w 14"/>
                <a:gd name="T7" fmla="*/ 7 h 9"/>
                <a:gd name="T8" fmla="*/ 0 w 14"/>
                <a:gd name="T9" fmla="*/ 3 h 9"/>
                <a:gd name="T10" fmla="*/ 5 w 14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9">
                  <a:moveTo>
                    <a:pt x="5" y="1"/>
                  </a:moveTo>
                  <a:cubicBezTo>
                    <a:pt x="8" y="0"/>
                    <a:pt x="10" y="1"/>
                    <a:pt x="12" y="4"/>
                  </a:cubicBezTo>
                  <a:cubicBezTo>
                    <a:pt x="14" y="6"/>
                    <a:pt x="13" y="8"/>
                    <a:pt x="11" y="9"/>
                  </a:cubicBezTo>
                  <a:cubicBezTo>
                    <a:pt x="8" y="9"/>
                    <a:pt x="5" y="9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1" y="1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EF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269">
              <a:extLst>
                <a:ext uri="{FF2B5EF4-FFF2-40B4-BE49-F238E27FC236}">
                  <a16:creationId xmlns:a16="http://schemas.microsoft.com/office/drawing/2014/main" id="{AE408EA4-341D-2960-FA98-0D69BF6D3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187"/>
              <a:ext cx="33" cy="22"/>
            </a:xfrm>
            <a:custGeom>
              <a:avLst/>
              <a:gdLst>
                <a:gd name="T0" fmla="*/ 8 w 14"/>
                <a:gd name="T1" fmla="*/ 0 h 9"/>
                <a:gd name="T2" fmla="*/ 11 w 14"/>
                <a:gd name="T3" fmla="*/ 0 h 9"/>
                <a:gd name="T4" fmla="*/ 14 w 14"/>
                <a:gd name="T5" fmla="*/ 3 h 9"/>
                <a:gd name="T6" fmla="*/ 11 w 14"/>
                <a:gd name="T7" fmla="*/ 6 h 9"/>
                <a:gd name="T8" fmla="*/ 2 w 14"/>
                <a:gd name="T9" fmla="*/ 6 h 9"/>
                <a:gd name="T10" fmla="*/ 3 w 14"/>
                <a:gd name="T11" fmla="*/ 0 h 9"/>
                <a:gd name="T12" fmla="*/ 8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8" y="0"/>
                  </a:moveTo>
                  <a:cubicBezTo>
                    <a:pt x="9" y="0"/>
                    <a:pt x="10" y="0"/>
                    <a:pt x="11" y="0"/>
                  </a:cubicBezTo>
                  <a:cubicBezTo>
                    <a:pt x="12" y="0"/>
                    <a:pt x="13" y="1"/>
                    <a:pt x="14" y="3"/>
                  </a:cubicBezTo>
                  <a:cubicBezTo>
                    <a:pt x="14" y="4"/>
                    <a:pt x="13" y="5"/>
                    <a:pt x="11" y="6"/>
                  </a:cubicBezTo>
                  <a:cubicBezTo>
                    <a:pt x="9" y="7"/>
                    <a:pt x="6" y="9"/>
                    <a:pt x="2" y="6"/>
                  </a:cubicBezTo>
                  <a:cubicBezTo>
                    <a:pt x="0" y="3"/>
                    <a:pt x="0" y="2"/>
                    <a:pt x="3" y="0"/>
                  </a:cubicBezTo>
                  <a:cubicBezTo>
                    <a:pt x="5" y="0"/>
                    <a:pt x="6" y="0"/>
                    <a:pt x="8" y="0"/>
                  </a:cubicBezTo>
                  <a:close/>
                </a:path>
              </a:pathLst>
            </a:custGeom>
            <a:solidFill>
              <a:srgbClr val="F0A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270">
              <a:extLst>
                <a:ext uri="{FF2B5EF4-FFF2-40B4-BE49-F238E27FC236}">
                  <a16:creationId xmlns:a16="http://schemas.microsoft.com/office/drawing/2014/main" id="{F04D48A7-8BF6-5DC6-9032-3F7E84880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1231"/>
              <a:ext cx="31" cy="24"/>
            </a:xfrm>
            <a:custGeom>
              <a:avLst/>
              <a:gdLst>
                <a:gd name="T0" fmla="*/ 8 w 13"/>
                <a:gd name="T1" fmla="*/ 10 h 10"/>
                <a:gd name="T2" fmla="*/ 1 w 13"/>
                <a:gd name="T3" fmla="*/ 5 h 10"/>
                <a:gd name="T4" fmla="*/ 1 w 13"/>
                <a:gd name="T5" fmla="*/ 4 h 10"/>
                <a:gd name="T6" fmla="*/ 4 w 13"/>
                <a:gd name="T7" fmla="*/ 2 h 10"/>
                <a:gd name="T8" fmla="*/ 13 w 13"/>
                <a:gd name="T9" fmla="*/ 8 h 10"/>
                <a:gd name="T10" fmla="*/ 8 w 13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8" y="10"/>
                  </a:moveTo>
                  <a:cubicBezTo>
                    <a:pt x="2" y="10"/>
                    <a:pt x="0" y="9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2" y="3"/>
                    <a:pt x="3" y="0"/>
                    <a:pt x="4" y="2"/>
                  </a:cubicBezTo>
                  <a:cubicBezTo>
                    <a:pt x="7" y="4"/>
                    <a:pt x="13" y="4"/>
                    <a:pt x="13" y="8"/>
                  </a:cubicBezTo>
                  <a:cubicBezTo>
                    <a:pt x="13" y="10"/>
                    <a:pt x="10" y="10"/>
                    <a:pt x="8" y="10"/>
                  </a:cubicBezTo>
                  <a:close/>
                </a:path>
              </a:pathLst>
            </a:custGeom>
            <a:solidFill>
              <a:srgbClr val="EF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271">
              <a:extLst>
                <a:ext uri="{FF2B5EF4-FFF2-40B4-BE49-F238E27FC236}">
                  <a16:creationId xmlns:a16="http://schemas.microsoft.com/office/drawing/2014/main" id="{E28425FE-CC6B-20E4-BBC6-ADE5890C8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1197"/>
              <a:ext cx="24" cy="22"/>
            </a:xfrm>
            <a:custGeom>
              <a:avLst/>
              <a:gdLst>
                <a:gd name="T0" fmla="*/ 6 w 10"/>
                <a:gd name="T1" fmla="*/ 1 h 9"/>
                <a:gd name="T2" fmla="*/ 10 w 10"/>
                <a:gd name="T3" fmla="*/ 4 h 9"/>
                <a:gd name="T4" fmla="*/ 5 w 10"/>
                <a:gd name="T5" fmla="*/ 8 h 9"/>
                <a:gd name="T6" fmla="*/ 1 w 10"/>
                <a:gd name="T7" fmla="*/ 5 h 9"/>
                <a:gd name="T8" fmla="*/ 6 w 10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6" y="1"/>
                  </a:moveTo>
                  <a:cubicBezTo>
                    <a:pt x="9" y="0"/>
                    <a:pt x="10" y="2"/>
                    <a:pt x="10" y="4"/>
                  </a:cubicBezTo>
                  <a:cubicBezTo>
                    <a:pt x="10" y="7"/>
                    <a:pt x="8" y="9"/>
                    <a:pt x="5" y="8"/>
                  </a:cubicBezTo>
                  <a:cubicBezTo>
                    <a:pt x="4" y="8"/>
                    <a:pt x="1" y="8"/>
                    <a:pt x="1" y="5"/>
                  </a:cubicBezTo>
                  <a:cubicBezTo>
                    <a:pt x="0" y="3"/>
                    <a:pt x="3" y="1"/>
                    <a:pt x="6" y="1"/>
                  </a:cubicBezTo>
                  <a:close/>
                </a:path>
              </a:pathLst>
            </a:custGeom>
            <a:solidFill>
              <a:srgbClr val="F0A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272">
              <a:extLst>
                <a:ext uri="{FF2B5EF4-FFF2-40B4-BE49-F238E27FC236}">
                  <a16:creationId xmlns:a16="http://schemas.microsoft.com/office/drawing/2014/main" id="{BF2ACB46-7B50-4129-28E9-CE0490398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1214"/>
              <a:ext cx="17" cy="19"/>
            </a:xfrm>
            <a:custGeom>
              <a:avLst/>
              <a:gdLst>
                <a:gd name="T0" fmla="*/ 0 w 7"/>
                <a:gd name="T1" fmla="*/ 7 h 8"/>
                <a:gd name="T2" fmla="*/ 0 w 7"/>
                <a:gd name="T3" fmla="*/ 5 h 8"/>
                <a:gd name="T4" fmla="*/ 3 w 7"/>
                <a:gd name="T5" fmla="*/ 1 h 8"/>
                <a:gd name="T6" fmla="*/ 6 w 7"/>
                <a:gd name="T7" fmla="*/ 5 h 8"/>
                <a:gd name="T8" fmla="*/ 2 w 7"/>
                <a:gd name="T9" fmla="*/ 7 h 8"/>
                <a:gd name="T10" fmla="*/ 0 w 7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0" y="7"/>
                  </a:moveTo>
                  <a:cubicBezTo>
                    <a:pt x="0" y="6"/>
                    <a:pt x="0" y="5"/>
                    <a:pt x="0" y="5"/>
                  </a:cubicBezTo>
                  <a:cubicBezTo>
                    <a:pt x="0" y="3"/>
                    <a:pt x="0" y="0"/>
                    <a:pt x="3" y="1"/>
                  </a:cubicBezTo>
                  <a:cubicBezTo>
                    <a:pt x="5" y="1"/>
                    <a:pt x="7" y="2"/>
                    <a:pt x="6" y="5"/>
                  </a:cubicBezTo>
                  <a:cubicBezTo>
                    <a:pt x="6" y="7"/>
                    <a:pt x="4" y="8"/>
                    <a:pt x="2" y="7"/>
                  </a:cubicBezTo>
                  <a:cubicBezTo>
                    <a:pt x="1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F7B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273">
              <a:extLst>
                <a:ext uri="{FF2B5EF4-FFF2-40B4-BE49-F238E27FC236}">
                  <a16:creationId xmlns:a16="http://schemas.microsoft.com/office/drawing/2014/main" id="{249335E0-1BEC-CAC3-30A8-C42B53583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1180"/>
              <a:ext cx="22" cy="12"/>
            </a:xfrm>
            <a:custGeom>
              <a:avLst/>
              <a:gdLst>
                <a:gd name="T0" fmla="*/ 4 w 9"/>
                <a:gd name="T1" fmla="*/ 5 h 5"/>
                <a:gd name="T2" fmla="*/ 1 w 9"/>
                <a:gd name="T3" fmla="*/ 3 h 5"/>
                <a:gd name="T4" fmla="*/ 6 w 9"/>
                <a:gd name="T5" fmla="*/ 0 h 5"/>
                <a:gd name="T6" fmla="*/ 8 w 9"/>
                <a:gd name="T7" fmla="*/ 3 h 5"/>
                <a:gd name="T8" fmla="*/ 4 w 9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4" y="5"/>
                  </a:moveTo>
                  <a:cubicBezTo>
                    <a:pt x="3" y="5"/>
                    <a:pt x="0" y="5"/>
                    <a:pt x="1" y="3"/>
                  </a:cubicBezTo>
                  <a:cubicBezTo>
                    <a:pt x="1" y="1"/>
                    <a:pt x="3" y="0"/>
                    <a:pt x="6" y="0"/>
                  </a:cubicBezTo>
                  <a:cubicBezTo>
                    <a:pt x="7" y="0"/>
                    <a:pt x="9" y="1"/>
                    <a:pt x="8" y="3"/>
                  </a:cubicBezTo>
                  <a:cubicBezTo>
                    <a:pt x="8" y="5"/>
                    <a:pt x="6" y="5"/>
                    <a:pt x="4" y="5"/>
                  </a:cubicBezTo>
                  <a:close/>
                </a:path>
              </a:pathLst>
            </a:custGeom>
            <a:solidFill>
              <a:srgbClr val="F7B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274">
              <a:extLst>
                <a:ext uri="{FF2B5EF4-FFF2-40B4-BE49-F238E27FC236}">
                  <a16:creationId xmlns:a16="http://schemas.microsoft.com/office/drawing/2014/main" id="{21BAE24E-141F-B5DB-561D-28F41873C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1971"/>
              <a:ext cx="26" cy="22"/>
            </a:xfrm>
            <a:custGeom>
              <a:avLst/>
              <a:gdLst>
                <a:gd name="T0" fmla="*/ 6 w 11"/>
                <a:gd name="T1" fmla="*/ 0 h 9"/>
                <a:gd name="T2" fmla="*/ 8 w 11"/>
                <a:gd name="T3" fmla="*/ 4 h 9"/>
                <a:gd name="T4" fmla="*/ 8 w 11"/>
                <a:gd name="T5" fmla="*/ 7 h 9"/>
                <a:gd name="T6" fmla="*/ 1 w 11"/>
                <a:gd name="T7" fmla="*/ 6 h 9"/>
                <a:gd name="T8" fmla="*/ 1 w 11"/>
                <a:gd name="T9" fmla="*/ 4 h 9"/>
                <a:gd name="T10" fmla="*/ 6 w 1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6" y="0"/>
                  </a:moveTo>
                  <a:cubicBezTo>
                    <a:pt x="6" y="2"/>
                    <a:pt x="7" y="3"/>
                    <a:pt x="8" y="4"/>
                  </a:cubicBezTo>
                  <a:cubicBezTo>
                    <a:pt x="11" y="6"/>
                    <a:pt x="9" y="6"/>
                    <a:pt x="8" y="7"/>
                  </a:cubicBezTo>
                  <a:cubicBezTo>
                    <a:pt x="5" y="9"/>
                    <a:pt x="3" y="6"/>
                    <a:pt x="1" y="6"/>
                  </a:cubicBezTo>
                  <a:cubicBezTo>
                    <a:pt x="0" y="6"/>
                    <a:pt x="1" y="5"/>
                    <a:pt x="1" y="4"/>
                  </a:cubicBezTo>
                  <a:cubicBezTo>
                    <a:pt x="2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CB3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275">
              <a:extLst>
                <a:ext uri="{FF2B5EF4-FFF2-40B4-BE49-F238E27FC236}">
                  <a16:creationId xmlns:a16="http://schemas.microsoft.com/office/drawing/2014/main" id="{9570A02A-DB72-8164-164C-444FA4A96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964"/>
              <a:ext cx="22" cy="17"/>
            </a:xfrm>
            <a:custGeom>
              <a:avLst/>
              <a:gdLst>
                <a:gd name="T0" fmla="*/ 8 w 9"/>
                <a:gd name="T1" fmla="*/ 7 h 7"/>
                <a:gd name="T2" fmla="*/ 1 w 9"/>
                <a:gd name="T3" fmla="*/ 4 h 7"/>
                <a:gd name="T4" fmla="*/ 0 w 9"/>
                <a:gd name="T5" fmla="*/ 1 h 7"/>
                <a:gd name="T6" fmla="*/ 2 w 9"/>
                <a:gd name="T7" fmla="*/ 0 h 7"/>
                <a:gd name="T8" fmla="*/ 8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8" y="7"/>
                  </a:moveTo>
                  <a:cubicBezTo>
                    <a:pt x="5" y="7"/>
                    <a:pt x="3" y="5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7" y="0"/>
                    <a:pt x="9" y="2"/>
                    <a:pt x="8" y="7"/>
                  </a:cubicBezTo>
                  <a:close/>
                </a:path>
              </a:pathLst>
            </a:custGeom>
            <a:solidFill>
              <a:srgbClr val="C83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276">
              <a:extLst>
                <a:ext uri="{FF2B5EF4-FFF2-40B4-BE49-F238E27FC236}">
                  <a16:creationId xmlns:a16="http://schemas.microsoft.com/office/drawing/2014/main" id="{FE8C4F2E-8786-B40E-FF9F-B0720ADD0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2247"/>
              <a:ext cx="52" cy="53"/>
            </a:xfrm>
            <a:custGeom>
              <a:avLst/>
              <a:gdLst>
                <a:gd name="T0" fmla="*/ 22 w 22"/>
                <a:gd name="T1" fmla="*/ 11 h 22"/>
                <a:gd name="T2" fmla="*/ 11 w 22"/>
                <a:gd name="T3" fmla="*/ 21 h 22"/>
                <a:gd name="T4" fmla="*/ 0 w 22"/>
                <a:gd name="T5" fmla="*/ 9 h 22"/>
                <a:gd name="T6" fmla="*/ 10 w 22"/>
                <a:gd name="T7" fmla="*/ 0 h 22"/>
                <a:gd name="T8" fmla="*/ 22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22" y="11"/>
                  </a:moveTo>
                  <a:cubicBezTo>
                    <a:pt x="22" y="16"/>
                    <a:pt x="16" y="22"/>
                    <a:pt x="11" y="21"/>
                  </a:cubicBezTo>
                  <a:cubicBezTo>
                    <a:pt x="5" y="21"/>
                    <a:pt x="0" y="17"/>
                    <a:pt x="0" y="9"/>
                  </a:cubicBezTo>
                  <a:cubicBezTo>
                    <a:pt x="0" y="5"/>
                    <a:pt x="6" y="0"/>
                    <a:pt x="10" y="0"/>
                  </a:cubicBezTo>
                  <a:cubicBezTo>
                    <a:pt x="16" y="0"/>
                    <a:pt x="22" y="5"/>
                    <a:pt x="22" y="11"/>
                  </a:cubicBezTo>
                  <a:close/>
                </a:path>
              </a:pathLst>
            </a:custGeom>
            <a:solidFill>
              <a:srgbClr val="E41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277">
              <a:extLst>
                <a:ext uri="{FF2B5EF4-FFF2-40B4-BE49-F238E27FC236}">
                  <a16:creationId xmlns:a16="http://schemas.microsoft.com/office/drawing/2014/main" id="{6A830005-CB52-AACD-D38D-8F743A6F2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1288"/>
              <a:ext cx="21" cy="17"/>
            </a:xfrm>
            <a:custGeom>
              <a:avLst/>
              <a:gdLst>
                <a:gd name="T0" fmla="*/ 4 w 9"/>
                <a:gd name="T1" fmla="*/ 0 h 7"/>
                <a:gd name="T2" fmla="*/ 8 w 9"/>
                <a:gd name="T3" fmla="*/ 3 h 7"/>
                <a:gd name="T4" fmla="*/ 6 w 9"/>
                <a:gd name="T5" fmla="*/ 6 h 7"/>
                <a:gd name="T6" fmla="*/ 1 w 9"/>
                <a:gd name="T7" fmla="*/ 2 h 7"/>
                <a:gd name="T8" fmla="*/ 4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4" y="0"/>
                  </a:moveTo>
                  <a:cubicBezTo>
                    <a:pt x="6" y="0"/>
                    <a:pt x="8" y="0"/>
                    <a:pt x="8" y="3"/>
                  </a:cubicBezTo>
                  <a:cubicBezTo>
                    <a:pt x="8" y="4"/>
                    <a:pt x="9" y="7"/>
                    <a:pt x="6" y="6"/>
                  </a:cubicBezTo>
                  <a:cubicBezTo>
                    <a:pt x="3" y="6"/>
                    <a:pt x="1" y="5"/>
                    <a:pt x="1" y="2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D86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278">
              <a:extLst>
                <a:ext uri="{FF2B5EF4-FFF2-40B4-BE49-F238E27FC236}">
                  <a16:creationId xmlns:a16="http://schemas.microsoft.com/office/drawing/2014/main" id="{C6A630FF-B25A-9555-4580-49D1B6FA6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801"/>
              <a:ext cx="125" cy="108"/>
            </a:xfrm>
            <a:custGeom>
              <a:avLst/>
              <a:gdLst>
                <a:gd name="T0" fmla="*/ 33 w 52"/>
                <a:gd name="T1" fmla="*/ 3 h 45"/>
                <a:gd name="T2" fmla="*/ 44 w 52"/>
                <a:gd name="T3" fmla="*/ 7 h 45"/>
                <a:gd name="T4" fmla="*/ 49 w 52"/>
                <a:gd name="T5" fmla="*/ 13 h 45"/>
                <a:gd name="T6" fmla="*/ 50 w 52"/>
                <a:gd name="T7" fmla="*/ 19 h 45"/>
                <a:gd name="T8" fmla="*/ 48 w 52"/>
                <a:gd name="T9" fmla="*/ 21 h 45"/>
                <a:gd name="T10" fmla="*/ 32 w 52"/>
                <a:gd name="T11" fmla="*/ 35 h 45"/>
                <a:gd name="T12" fmla="*/ 10 w 52"/>
                <a:gd name="T13" fmla="*/ 45 h 45"/>
                <a:gd name="T14" fmla="*/ 7 w 52"/>
                <a:gd name="T15" fmla="*/ 40 h 45"/>
                <a:gd name="T16" fmla="*/ 4 w 52"/>
                <a:gd name="T17" fmla="*/ 35 h 45"/>
                <a:gd name="T18" fmla="*/ 1 w 52"/>
                <a:gd name="T19" fmla="*/ 30 h 45"/>
                <a:gd name="T20" fmla="*/ 4 w 52"/>
                <a:gd name="T21" fmla="*/ 18 h 45"/>
                <a:gd name="T22" fmla="*/ 25 w 52"/>
                <a:gd name="T23" fmla="*/ 4 h 45"/>
                <a:gd name="T24" fmla="*/ 33 w 52"/>
                <a:gd name="T25" fmla="*/ 3 h 45"/>
                <a:gd name="T26" fmla="*/ 34 w 52"/>
                <a:gd name="T27" fmla="*/ 22 h 45"/>
                <a:gd name="T28" fmla="*/ 33 w 52"/>
                <a:gd name="T29" fmla="*/ 24 h 45"/>
                <a:gd name="T30" fmla="*/ 33 w 52"/>
                <a:gd name="T31" fmla="*/ 27 h 45"/>
                <a:gd name="T32" fmla="*/ 35 w 52"/>
                <a:gd name="T33" fmla="*/ 27 h 45"/>
                <a:gd name="T34" fmla="*/ 45 w 52"/>
                <a:gd name="T35" fmla="*/ 20 h 45"/>
                <a:gd name="T36" fmla="*/ 45 w 52"/>
                <a:gd name="T37" fmla="*/ 15 h 45"/>
                <a:gd name="T38" fmla="*/ 41 w 52"/>
                <a:gd name="T39" fmla="*/ 9 h 45"/>
                <a:gd name="T40" fmla="*/ 35 w 52"/>
                <a:gd name="T41" fmla="*/ 4 h 45"/>
                <a:gd name="T42" fmla="*/ 33 w 52"/>
                <a:gd name="T43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45">
                  <a:moveTo>
                    <a:pt x="33" y="3"/>
                  </a:moveTo>
                  <a:cubicBezTo>
                    <a:pt x="39" y="0"/>
                    <a:pt x="42" y="1"/>
                    <a:pt x="44" y="7"/>
                  </a:cubicBezTo>
                  <a:cubicBezTo>
                    <a:pt x="45" y="10"/>
                    <a:pt x="46" y="12"/>
                    <a:pt x="49" y="13"/>
                  </a:cubicBezTo>
                  <a:cubicBezTo>
                    <a:pt x="52" y="15"/>
                    <a:pt x="52" y="17"/>
                    <a:pt x="50" y="19"/>
                  </a:cubicBezTo>
                  <a:cubicBezTo>
                    <a:pt x="49" y="20"/>
                    <a:pt x="49" y="21"/>
                    <a:pt x="48" y="21"/>
                  </a:cubicBezTo>
                  <a:cubicBezTo>
                    <a:pt x="41" y="24"/>
                    <a:pt x="37" y="30"/>
                    <a:pt x="32" y="35"/>
                  </a:cubicBezTo>
                  <a:cubicBezTo>
                    <a:pt x="26" y="41"/>
                    <a:pt x="19" y="44"/>
                    <a:pt x="10" y="45"/>
                  </a:cubicBezTo>
                  <a:cubicBezTo>
                    <a:pt x="7" y="45"/>
                    <a:pt x="5" y="44"/>
                    <a:pt x="7" y="40"/>
                  </a:cubicBezTo>
                  <a:cubicBezTo>
                    <a:pt x="7" y="38"/>
                    <a:pt x="7" y="36"/>
                    <a:pt x="4" y="35"/>
                  </a:cubicBezTo>
                  <a:cubicBezTo>
                    <a:pt x="2" y="34"/>
                    <a:pt x="0" y="32"/>
                    <a:pt x="1" y="30"/>
                  </a:cubicBezTo>
                  <a:cubicBezTo>
                    <a:pt x="3" y="26"/>
                    <a:pt x="2" y="22"/>
                    <a:pt x="4" y="18"/>
                  </a:cubicBezTo>
                  <a:cubicBezTo>
                    <a:pt x="8" y="9"/>
                    <a:pt x="15" y="5"/>
                    <a:pt x="25" y="4"/>
                  </a:cubicBezTo>
                  <a:cubicBezTo>
                    <a:pt x="28" y="4"/>
                    <a:pt x="31" y="4"/>
                    <a:pt x="33" y="3"/>
                  </a:cubicBezTo>
                  <a:cubicBezTo>
                    <a:pt x="40" y="7"/>
                    <a:pt x="40" y="16"/>
                    <a:pt x="34" y="22"/>
                  </a:cubicBezTo>
                  <a:cubicBezTo>
                    <a:pt x="34" y="23"/>
                    <a:pt x="33" y="23"/>
                    <a:pt x="33" y="24"/>
                  </a:cubicBezTo>
                  <a:cubicBezTo>
                    <a:pt x="32" y="25"/>
                    <a:pt x="32" y="26"/>
                    <a:pt x="33" y="27"/>
                  </a:cubicBezTo>
                  <a:cubicBezTo>
                    <a:pt x="33" y="27"/>
                    <a:pt x="34" y="28"/>
                    <a:pt x="35" y="27"/>
                  </a:cubicBezTo>
                  <a:cubicBezTo>
                    <a:pt x="38" y="24"/>
                    <a:pt x="42" y="22"/>
                    <a:pt x="45" y="20"/>
                  </a:cubicBezTo>
                  <a:cubicBezTo>
                    <a:pt x="47" y="18"/>
                    <a:pt x="47" y="16"/>
                    <a:pt x="45" y="15"/>
                  </a:cubicBezTo>
                  <a:cubicBezTo>
                    <a:pt x="43" y="13"/>
                    <a:pt x="42" y="11"/>
                    <a:pt x="41" y="9"/>
                  </a:cubicBezTo>
                  <a:cubicBezTo>
                    <a:pt x="40" y="6"/>
                    <a:pt x="38" y="4"/>
                    <a:pt x="35" y="4"/>
                  </a:cubicBezTo>
                  <a:cubicBezTo>
                    <a:pt x="34" y="4"/>
                    <a:pt x="34" y="4"/>
                    <a:pt x="33" y="3"/>
                  </a:cubicBezTo>
                  <a:close/>
                </a:path>
              </a:pathLst>
            </a:custGeom>
            <a:solidFill>
              <a:srgbClr val="B24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279">
              <a:extLst>
                <a:ext uri="{FF2B5EF4-FFF2-40B4-BE49-F238E27FC236}">
                  <a16:creationId xmlns:a16="http://schemas.microsoft.com/office/drawing/2014/main" id="{46EF9D98-F8C5-1E59-2B07-0126A4375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911"/>
              <a:ext cx="24" cy="31"/>
            </a:xfrm>
            <a:custGeom>
              <a:avLst/>
              <a:gdLst>
                <a:gd name="T0" fmla="*/ 2 w 10"/>
                <a:gd name="T1" fmla="*/ 7 h 13"/>
                <a:gd name="T2" fmla="*/ 3 w 10"/>
                <a:gd name="T3" fmla="*/ 1 h 13"/>
                <a:gd name="T4" fmla="*/ 8 w 10"/>
                <a:gd name="T5" fmla="*/ 6 h 13"/>
                <a:gd name="T6" fmla="*/ 8 w 10"/>
                <a:gd name="T7" fmla="*/ 12 h 13"/>
                <a:gd name="T8" fmla="*/ 4 w 10"/>
                <a:gd name="T9" fmla="*/ 13 h 13"/>
                <a:gd name="T10" fmla="*/ 2 w 10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2" y="7"/>
                  </a:moveTo>
                  <a:cubicBezTo>
                    <a:pt x="2" y="5"/>
                    <a:pt x="1" y="1"/>
                    <a:pt x="3" y="1"/>
                  </a:cubicBezTo>
                  <a:cubicBezTo>
                    <a:pt x="6" y="0"/>
                    <a:pt x="7" y="4"/>
                    <a:pt x="8" y="6"/>
                  </a:cubicBezTo>
                  <a:cubicBezTo>
                    <a:pt x="9" y="8"/>
                    <a:pt x="10" y="10"/>
                    <a:pt x="8" y="12"/>
                  </a:cubicBezTo>
                  <a:cubicBezTo>
                    <a:pt x="7" y="13"/>
                    <a:pt x="6" y="13"/>
                    <a:pt x="4" y="13"/>
                  </a:cubicBezTo>
                  <a:cubicBezTo>
                    <a:pt x="0" y="13"/>
                    <a:pt x="3" y="9"/>
                    <a:pt x="2" y="7"/>
                  </a:cubicBezTo>
                  <a:close/>
                </a:path>
              </a:pathLst>
            </a:custGeom>
            <a:solidFill>
              <a:srgbClr val="CC5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280">
              <a:extLst>
                <a:ext uri="{FF2B5EF4-FFF2-40B4-BE49-F238E27FC236}">
                  <a16:creationId xmlns:a16="http://schemas.microsoft.com/office/drawing/2014/main" id="{4AF14718-B990-D92E-3EB0-D1EDAC2BF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1868"/>
              <a:ext cx="220" cy="237"/>
            </a:xfrm>
            <a:custGeom>
              <a:avLst/>
              <a:gdLst>
                <a:gd name="T0" fmla="*/ 4 w 92"/>
                <a:gd name="T1" fmla="*/ 49 h 99"/>
                <a:gd name="T2" fmla="*/ 5 w 92"/>
                <a:gd name="T3" fmla="*/ 41 h 99"/>
                <a:gd name="T4" fmla="*/ 7 w 92"/>
                <a:gd name="T5" fmla="*/ 27 h 99"/>
                <a:gd name="T6" fmla="*/ 12 w 92"/>
                <a:gd name="T7" fmla="*/ 18 h 99"/>
                <a:gd name="T8" fmla="*/ 25 w 92"/>
                <a:gd name="T9" fmla="*/ 2 h 99"/>
                <a:gd name="T10" fmla="*/ 45 w 92"/>
                <a:gd name="T11" fmla="*/ 2 h 99"/>
                <a:gd name="T12" fmla="*/ 52 w 92"/>
                <a:gd name="T13" fmla="*/ 1 h 99"/>
                <a:gd name="T14" fmla="*/ 54 w 92"/>
                <a:gd name="T15" fmla="*/ 7 h 99"/>
                <a:gd name="T16" fmla="*/ 63 w 92"/>
                <a:gd name="T17" fmla="*/ 11 h 99"/>
                <a:gd name="T18" fmla="*/ 74 w 92"/>
                <a:gd name="T19" fmla="*/ 26 h 99"/>
                <a:gd name="T20" fmla="*/ 74 w 92"/>
                <a:gd name="T21" fmla="*/ 39 h 99"/>
                <a:gd name="T22" fmla="*/ 81 w 92"/>
                <a:gd name="T23" fmla="*/ 51 h 99"/>
                <a:gd name="T24" fmla="*/ 88 w 92"/>
                <a:gd name="T25" fmla="*/ 59 h 99"/>
                <a:gd name="T26" fmla="*/ 89 w 92"/>
                <a:gd name="T27" fmla="*/ 74 h 99"/>
                <a:gd name="T28" fmla="*/ 83 w 92"/>
                <a:gd name="T29" fmla="*/ 87 h 99"/>
                <a:gd name="T30" fmla="*/ 77 w 92"/>
                <a:gd name="T31" fmla="*/ 93 h 99"/>
                <a:gd name="T32" fmla="*/ 45 w 92"/>
                <a:gd name="T33" fmla="*/ 90 h 99"/>
                <a:gd name="T34" fmla="*/ 22 w 92"/>
                <a:gd name="T35" fmla="*/ 84 h 99"/>
                <a:gd name="T36" fmla="*/ 1 w 92"/>
                <a:gd name="T37" fmla="*/ 67 h 99"/>
                <a:gd name="T38" fmla="*/ 4 w 92"/>
                <a:gd name="T39" fmla="*/ 53 h 99"/>
                <a:gd name="T40" fmla="*/ 4 w 92"/>
                <a:gd name="T41" fmla="*/ 4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2" h="99">
                  <a:moveTo>
                    <a:pt x="4" y="49"/>
                  </a:moveTo>
                  <a:cubicBezTo>
                    <a:pt x="6" y="47"/>
                    <a:pt x="7" y="44"/>
                    <a:pt x="5" y="41"/>
                  </a:cubicBezTo>
                  <a:cubicBezTo>
                    <a:pt x="2" y="36"/>
                    <a:pt x="3" y="31"/>
                    <a:pt x="7" y="27"/>
                  </a:cubicBezTo>
                  <a:cubicBezTo>
                    <a:pt x="9" y="24"/>
                    <a:pt x="10" y="21"/>
                    <a:pt x="12" y="18"/>
                  </a:cubicBezTo>
                  <a:cubicBezTo>
                    <a:pt x="14" y="11"/>
                    <a:pt x="18" y="5"/>
                    <a:pt x="25" y="2"/>
                  </a:cubicBezTo>
                  <a:cubicBezTo>
                    <a:pt x="32" y="0"/>
                    <a:pt x="38" y="1"/>
                    <a:pt x="45" y="2"/>
                  </a:cubicBezTo>
                  <a:cubicBezTo>
                    <a:pt x="47" y="3"/>
                    <a:pt x="50" y="4"/>
                    <a:pt x="52" y="1"/>
                  </a:cubicBezTo>
                  <a:cubicBezTo>
                    <a:pt x="51" y="4"/>
                    <a:pt x="52" y="6"/>
                    <a:pt x="54" y="7"/>
                  </a:cubicBezTo>
                  <a:cubicBezTo>
                    <a:pt x="56" y="9"/>
                    <a:pt x="59" y="11"/>
                    <a:pt x="63" y="11"/>
                  </a:cubicBezTo>
                  <a:cubicBezTo>
                    <a:pt x="73" y="11"/>
                    <a:pt x="75" y="19"/>
                    <a:pt x="74" y="26"/>
                  </a:cubicBezTo>
                  <a:cubicBezTo>
                    <a:pt x="74" y="30"/>
                    <a:pt x="73" y="35"/>
                    <a:pt x="74" y="39"/>
                  </a:cubicBezTo>
                  <a:cubicBezTo>
                    <a:pt x="74" y="44"/>
                    <a:pt x="77" y="48"/>
                    <a:pt x="81" y="51"/>
                  </a:cubicBezTo>
                  <a:cubicBezTo>
                    <a:pt x="83" y="54"/>
                    <a:pt x="85" y="57"/>
                    <a:pt x="88" y="59"/>
                  </a:cubicBezTo>
                  <a:cubicBezTo>
                    <a:pt x="92" y="64"/>
                    <a:pt x="92" y="70"/>
                    <a:pt x="89" y="74"/>
                  </a:cubicBezTo>
                  <a:cubicBezTo>
                    <a:pt x="87" y="78"/>
                    <a:pt x="85" y="83"/>
                    <a:pt x="83" y="87"/>
                  </a:cubicBezTo>
                  <a:cubicBezTo>
                    <a:pt x="82" y="91"/>
                    <a:pt x="79" y="92"/>
                    <a:pt x="77" y="93"/>
                  </a:cubicBezTo>
                  <a:cubicBezTo>
                    <a:pt x="65" y="99"/>
                    <a:pt x="55" y="96"/>
                    <a:pt x="45" y="90"/>
                  </a:cubicBezTo>
                  <a:cubicBezTo>
                    <a:pt x="38" y="86"/>
                    <a:pt x="30" y="85"/>
                    <a:pt x="22" y="84"/>
                  </a:cubicBezTo>
                  <a:cubicBezTo>
                    <a:pt x="14" y="83"/>
                    <a:pt x="3" y="76"/>
                    <a:pt x="1" y="67"/>
                  </a:cubicBezTo>
                  <a:cubicBezTo>
                    <a:pt x="0" y="62"/>
                    <a:pt x="2" y="57"/>
                    <a:pt x="4" y="53"/>
                  </a:cubicBezTo>
                  <a:cubicBezTo>
                    <a:pt x="6" y="51"/>
                    <a:pt x="4" y="50"/>
                    <a:pt x="4" y="49"/>
                  </a:cubicBezTo>
                  <a:close/>
                </a:path>
              </a:pathLst>
            </a:custGeom>
            <a:solidFill>
              <a:srgbClr val="DF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281">
              <a:extLst>
                <a:ext uri="{FF2B5EF4-FFF2-40B4-BE49-F238E27FC236}">
                  <a16:creationId xmlns:a16="http://schemas.microsoft.com/office/drawing/2014/main" id="{A19CB500-84E3-DD80-237D-8BDCAD62E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2072"/>
              <a:ext cx="24" cy="24"/>
            </a:xfrm>
            <a:custGeom>
              <a:avLst/>
              <a:gdLst>
                <a:gd name="T0" fmla="*/ 10 w 10"/>
                <a:gd name="T1" fmla="*/ 0 h 10"/>
                <a:gd name="T2" fmla="*/ 0 w 10"/>
                <a:gd name="T3" fmla="*/ 10 h 10"/>
                <a:gd name="T4" fmla="*/ 10 w 10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cubicBezTo>
                    <a:pt x="6" y="4"/>
                    <a:pt x="3" y="7"/>
                    <a:pt x="0" y="10"/>
                  </a:cubicBezTo>
                  <a:cubicBezTo>
                    <a:pt x="2" y="7"/>
                    <a:pt x="6" y="4"/>
                    <a:pt x="10" y="0"/>
                  </a:cubicBezTo>
                  <a:close/>
                </a:path>
              </a:pathLst>
            </a:custGeom>
            <a:solidFill>
              <a:srgbClr val="DF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282">
              <a:extLst>
                <a:ext uri="{FF2B5EF4-FFF2-40B4-BE49-F238E27FC236}">
                  <a16:creationId xmlns:a16="http://schemas.microsoft.com/office/drawing/2014/main" id="{02D6F6D3-5E4D-C955-1147-FF13802DD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331"/>
              <a:ext cx="27" cy="22"/>
            </a:xfrm>
            <a:custGeom>
              <a:avLst/>
              <a:gdLst>
                <a:gd name="T0" fmla="*/ 11 w 11"/>
                <a:gd name="T1" fmla="*/ 6 h 9"/>
                <a:gd name="T2" fmla="*/ 6 w 11"/>
                <a:gd name="T3" fmla="*/ 8 h 9"/>
                <a:gd name="T4" fmla="*/ 2 w 11"/>
                <a:gd name="T5" fmla="*/ 5 h 9"/>
                <a:gd name="T6" fmla="*/ 1 w 11"/>
                <a:gd name="T7" fmla="*/ 2 h 9"/>
                <a:gd name="T8" fmla="*/ 3 w 11"/>
                <a:gd name="T9" fmla="*/ 1 h 9"/>
                <a:gd name="T10" fmla="*/ 11 w 11"/>
                <a:gd name="T1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1" y="6"/>
                  </a:moveTo>
                  <a:cubicBezTo>
                    <a:pt x="11" y="8"/>
                    <a:pt x="8" y="9"/>
                    <a:pt x="6" y="8"/>
                  </a:cubicBezTo>
                  <a:cubicBezTo>
                    <a:pt x="5" y="7"/>
                    <a:pt x="3" y="6"/>
                    <a:pt x="2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7" y="0"/>
                    <a:pt x="11" y="3"/>
                    <a:pt x="11" y="6"/>
                  </a:cubicBezTo>
                  <a:close/>
                </a:path>
              </a:pathLst>
            </a:custGeom>
            <a:solidFill>
              <a:srgbClr val="C13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283">
              <a:extLst>
                <a:ext uri="{FF2B5EF4-FFF2-40B4-BE49-F238E27FC236}">
                  <a16:creationId xmlns:a16="http://schemas.microsoft.com/office/drawing/2014/main" id="{B1EC589A-650D-955C-ED70-2C30DAF5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1813"/>
              <a:ext cx="62" cy="53"/>
            </a:xfrm>
            <a:custGeom>
              <a:avLst/>
              <a:gdLst>
                <a:gd name="T0" fmla="*/ 22 w 26"/>
                <a:gd name="T1" fmla="*/ 20 h 22"/>
                <a:gd name="T2" fmla="*/ 14 w 26"/>
                <a:gd name="T3" fmla="*/ 20 h 22"/>
                <a:gd name="T4" fmla="*/ 3 w 26"/>
                <a:gd name="T5" fmla="*/ 20 h 22"/>
                <a:gd name="T6" fmla="*/ 1 w 26"/>
                <a:gd name="T7" fmla="*/ 16 h 22"/>
                <a:gd name="T8" fmla="*/ 19 w 26"/>
                <a:gd name="T9" fmla="*/ 2 h 22"/>
                <a:gd name="T10" fmla="*/ 22 w 26"/>
                <a:gd name="T11" fmla="*/ 15 h 22"/>
                <a:gd name="T12" fmla="*/ 22 w 26"/>
                <a:gd name="T13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2">
                  <a:moveTo>
                    <a:pt x="22" y="20"/>
                  </a:moveTo>
                  <a:cubicBezTo>
                    <a:pt x="19" y="17"/>
                    <a:pt x="17" y="20"/>
                    <a:pt x="14" y="20"/>
                  </a:cubicBezTo>
                  <a:cubicBezTo>
                    <a:pt x="10" y="21"/>
                    <a:pt x="7" y="22"/>
                    <a:pt x="3" y="20"/>
                  </a:cubicBezTo>
                  <a:cubicBezTo>
                    <a:pt x="1" y="19"/>
                    <a:pt x="1" y="18"/>
                    <a:pt x="1" y="16"/>
                  </a:cubicBezTo>
                  <a:cubicBezTo>
                    <a:pt x="0" y="7"/>
                    <a:pt x="13" y="0"/>
                    <a:pt x="19" y="2"/>
                  </a:cubicBezTo>
                  <a:cubicBezTo>
                    <a:pt x="24" y="3"/>
                    <a:pt x="26" y="9"/>
                    <a:pt x="22" y="15"/>
                  </a:cubicBezTo>
                  <a:cubicBezTo>
                    <a:pt x="21" y="17"/>
                    <a:pt x="21" y="17"/>
                    <a:pt x="22" y="20"/>
                  </a:cubicBezTo>
                  <a:close/>
                </a:path>
              </a:pathLst>
            </a:custGeom>
            <a:solidFill>
              <a:srgbClr val="D36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284">
              <a:extLst>
                <a:ext uri="{FF2B5EF4-FFF2-40B4-BE49-F238E27FC236}">
                  <a16:creationId xmlns:a16="http://schemas.microsoft.com/office/drawing/2014/main" id="{D0C82D1A-A4F9-645F-D3F1-5BF604FE5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1863"/>
              <a:ext cx="72" cy="39"/>
            </a:xfrm>
            <a:custGeom>
              <a:avLst/>
              <a:gdLst>
                <a:gd name="T0" fmla="*/ 2 w 30"/>
                <a:gd name="T1" fmla="*/ 0 h 16"/>
                <a:gd name="T2" fmla="*/ 13 w 30"/>
                <a:gd name="T3" fmla="*/ 6 h 16"/>
                <a:gd name="T4" fmla="*/ 23 w 30"/>
                <a:gd name="T5" fmla="*/ 3 h 16"/>
                <a:gd name="T6" fmla="*/ 30 w 30"/>
                <a:gd name="T7" fmla="*/ 5 h 16"/>
                <a:gd name="T8" fmla="*/ 17 w 30"/>
                <a:gd name="T9" fmla="*/ 14 h 16"/>
                <a:gd name="T10" fmla="*/ 9 w 30"/>
                <a:gd name="T11" fmla="*/ 16 h 16"/>
                <a:gd name="T12" fmla="*/ 6 w 30"/>
                <a:gd name="T13" fmla="*/ 12 h 16"/>
                <a:gd name="T14" fmla="*/ 3 w 30"/>
                <a:gd name="T15" fmla="*/ 7 h 16"/>
                <a:gd name="T16" fmla="*/ 2 w 3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6">
                  <a:moveTo>
                    <a:pt x="2" y="0"/>
                  </a:moveTo>
                  <a:cubicBezTo>
                    <a:pt x="3" y="6"/>
                    <a:pt x="7" y="8"/>
                    <a:pt x="13" y="6"/>
                  </a:cubicBezTo>
                  <a:cubicBezTo>
                    <a:pt x="16" y="6"/>
                    <a:pt x="20" y="5"/>
                    <a:pt x="23" y="3"/>
                  </a:cubicBezTo>
                  <a:cubicBezTo>
                    <a:pt x="26" y="1"/>
                    <a:pt x="28" y="2"/>
                    <a:pt x="30" y="5"/>
                  </a:cubicBezTo>
                  <a:cubicBezTo>
                    <a:pt x="26" y="9"/>
                    <a:pt x="22" y="12"/>
                    <a:pt x="17" y="14"/>
                  </a:cubicBezTo>
                  <a:cubicBezTo>
                    <a:pt x="14" y="15"/>
                    <a:pt x="12" y="16"/>
                    <a:pt x="9" y="16"/>
                  </a:cubicBezTo>
                  <a:cubicBezTo>
                    <a:pt x="6" y="16"/>
                    <a:pt x="5" y="14"/>
                    <a:pt x="6" y="12"/>
                  </a:cubicBezTo>
                  <a:cubicBezTo>
                    <a:pt x="6" y="9"/>
                    <a:pt x="7" y="8"/>
                    <a:pt x="3" y="7"/>
                  </a:cubicBezTo>
                  <a:cubicBezTo>
                    <a:pt x="0" y="6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8A1D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285">
              <a:extLst>
                <a:ext uri="{FF2B5EF4-FFF2-40B4-BE49-F238E27FC236}">
                  <a16:creationId xmlns:a16="http://schemas.microsoft.com/office/drawing/2014/main" id="{F916AF93-C083-7E37-11ED-94FF9AB1B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1808"/>
              <a:ext cx="45" cy="65"/>
            </a:xfrm>
            <a:custGeom>
              <a:avLst/>
              <a:gdLst>
                <a:gd name="T0" fmla="*/ 3 w 19"/>
                <a:gd name="T1" fmla="*/ 0 h 27"/>
                <a:gd name="T2" fmla="*/ 12 w 19"/>
                <a:gd name="T3" fmla="*/ 6 h 27"/>
                <a:gd name="T4" fmla="*/ 16 w 19"/>
                <a:gd name="T5" fmla="*/ 11 h 27"/>
                <a:gd name="T6" fmla="*/ 17 w 19"/>
                <a:gd name="T7" fmla="*/ 16 h 27"/>
                <a:gd name="T8" fmla="*/ 5 w 19"/>
                <a:gd name="T9" fmla="*/ 26 h 27"/>
                <a:gd name="T10" fmla="*/ 1 w 19"/>
                <a:gd name="T11" fmla="*/ 23 h 27"/>
                <a:gd name="T12" fmla="*/ 2 w 19"/>
                <a:gd name="T13" fmla="*/ 20 h 27"/>
                <a:gd name="T14" fmla="*/ 7 w 19"/>
                <a:gd name="T15" fmla="*/ 6 h 27"/>
                <a:gd name="T16" fmla="*/ 4 w 19"/>
                <a:gd name="T17" fmla="*/ 2 h 27"/>
                <a:gd name="T18" fmla="*/ 3 w 19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7">
                  <a:moveTo>
                    <a:pt x="3" y="0"/>
                  </a:moveTo>
                  <a:cubicBezTo>
                    <a:pt x="8" y="0"/>
                    <a:pt x="11" y="1"/>
                    <a:pt x="12" y="6"/>
                  </a:cubicBezTo>
                  <a:cubicBezTo>
                    <a:pt x="13" y="8"/>
                    <a:pt x="14" y="10"/>
                    <a:pt x="16" y="11"/>
                  </a:cubicBezTo>
                  <a:cubicBezTo>
                    <a:pt x="19" y="12"/>
                    <a:pt x="19" y="15"/>
                    <a:pt x="17" y="16"/>
                  </a:cubicBezTo>
                  <a:cubicBezTo>
                    <a:pt x="13" y="20"/>
                    <a:pt x="8" y="22"/>
                    <a:pt x="5" y="26"/>
                  </a:cubicBezTo>
                  <a:cubicBezTo>
                    <a:pt x="3" y="27"/>
                    <a:pt x="2" y="24"/>
                    <a:pt x="1" y="23"/>
                  </a:cubicBezTo>
                  <a:cubicBezTo>
                    <a:pt x="0" y="22"/>
                    <a:pt x="0" y="21"/>
                    <a:pt x="2" y="20"/>
                  </a:cubicBezTo>
                  <a:cubicBezTo>
                    <a:pt x="7" y="16"/>
                    <a:pt x="8" y="12"/>
                    <a:pt x="7" y="6"/>
                  </a:cubicBezTo>
                  <a:cubicBezTo>
                    <a:pt x="6" y="4"/>
                    <a:pt x="6" y="2"/>
                    <a:pt x="4" y="2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942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286">
              <a:extLst>
                <a:ext uri="{FF2B5EF4-FFF2-40B4-BE49-F238E27FC236}">
                  <a16:creationId xmlns:a16="http://schemas.microsoft.com/office/drawing/2014/main" id="{6875791F-7A30-5EE5-662C-F9989F935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1907"/>
              <a:ext cx="138" cy="115"/>
            </a:xfrm>
            <a:custGeom>
              <a:avLst/>
              <a:gdLst>
                <a:gd name="T0" fmla="*/ 47 w 58"/>
                <a:gd name="T1" fmla="*/ 0 h 48"/>
                <a:gd name="T2" fmla="*/ 54 w 58"/>
                <a:gd name="T3" fmla="*/ 8 h 48"/>
                <a:gd name="T4" fmla="*/ 54 w 58"/>
                <a:gd name="T5" fmla="*/ 20 h 48"/>
                <a:gd name="T6" fmla="*/ 55 w 58"/>
                <a:gd name="T7" fmla="*/ 27 h 48"/>
                <a:gd name="T8" fmla="*/ 50 w 58"/>
                <a:gd name="T9" fmla="*/ 36 h 48"/>
                <a:gd name="T10" fmla="*/ 35 w 58"/>
                <a:gd name="T11" fmla="*/ 42 h 48"/>
                <a:gd name="T12" fmla="*/ 15 w 58"/>
                <a:gd name="T13" fmla="*/ 46 h 48"/>
                <a:gd name="T14" fmla="*/ 8 w 58"/>
                <a:gd name="T15" fmla="*/ 45 h 48"/>
                <a:gd name="T16" fmla="*/ 4 w 58"/>
                <a:gd name="T17" fmla="*/ 33 h 48"/>
                <a:gd name="T18" fmla="*/ 5 w 58"/>
                <a:gd name="T19" fmla="*/ 26 h 48"/>
                <a:gd name="T20" fmla="*/ 6 w 58"/>
                <a:gd name="T21" fmla="*/ 22 h 48"/>
                <a:gd name="T22" fmla="*/ 7 w 58"/>
                <a:gd name="T23" fmla="*/ 23 h 48"/>
                <a:gd name="T24" fmla="*/ 8 w 58"/>
                <a:gd name="T25" fmla="*/ 31 h 48"/>
                <a:gd name="T26" fmla="*/ 15 w 58"/>
                <a:gd name="T27" fmla="*/ 42 h 48"/>
                <a:gd name="T28" fmla="*/ 34 w 58"/>
                <a:gd name="T29" fmla="*/ 37 h 48"/>
                <a:gd name="T30" fmla="*/ 46 w 58"/>
                <a:gd name="T31" fmla="*/ 32 h 48"/>
                <a:gd name="T32" fmla="*/ 48 w 58"/>
                <a:gd name="T33" fmla="*/ 32 h 48"/>
                <a:gd name="T34" fmla="*/ 51 w 58"/>
                <a:gd name="T35" fmla="*/ 26 h 48"/>
                <a:gd name="T36" fmla="*/ 50 w 58"/>
                <a:gd name="T37" fmla="*/ 23 h 48"/>
                <a:gd name="T38" fmla="*/ 51 w 58"/>
                <a:gd name="T39" fmla="*/ 11 h 48"/>
                <a:gd name="T40" fmla="*/ 45 w 58"/>
                <a:gd name="T41" fmla="*/ 2 h 48"/>
                <a:gd name="T42" fmla="*/ 43 w 58"/>
                <a:gd name="T43" fmla="*/ 0 h 48"/>
                <a:gd name="T44" fmla="*/ 47 w 58"/>
                <a:gd name="T4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48">
                  <a:moveTo>
                    <a:pt x="47" y="0"/>
                  </a:moveTo>
                  <a:cubicBezTo>
                    <a:pt x="52" y="1"/>
                    <a:pt x="54" y="3"/>
                    <a:pt x="54" y="8"/>
                  </a:cubicBezTo>
                  <a:cubicBezTo>
                    <a:pt x="54" y="12"/>
                    <a:pt x="54" y="16"/>
                    <a:pt x="54" y="20"/>
                  </a:cubicBezTo>
                  <a:cubicBezTo>
                    <a:pt x="54" y="23"/>
                    <a:pt x="54" y="25"/>
                    <a:pt x="55" y="27"/>
                  </a:cubicBezTo>
                  <a:cubicBezTo>
                    <a:pt x="58" y="32"/>
                    <a:pt x="55" y="36"/>
                    <a:pt x="50" y="36"/>
                  </a:cubicBezTo>
                  <a:cubicBezTo>
                    <a:pt x="44" y="36"/>
                    <a:pt x="40" y="38"/>
                    <a:pt x="35" y="42"/>
                  </a:cubicBezTo>
                  <a:cubicBezTo>
                    <a:pt x="29" y="46"/>
                    <a:pt x="22" y="48"/>
                    <a:pt x="15" y="46"/>
                  </a:cubicBezTo>
                  <a:cubicBezTo>
                    <a:pt x="13" y="46"/>
                    <a:pt x="10" y="46"/>
                    <a:pt x="8" y="45"/>
                  </a:cubicBezTo>
                  <a:cubicBezTo>
                    <a:pt x="2" y="43"/>
                    <a:pt x="0" y="40"/>
                    <a:pt x="4" y="33"/>
                  </a:cubicBezTo>
                  <a:cubicBezTo>
                    <a:pt x="5" y="31"/>
                    <a:pt x="7" y="29"/>
                    <a:pt x="5" y="26"/>
                  </a:cubicBezTo>
                  <a:cubicBezTo>
                    <a:pt x="4" y="24"/>
                    <a:pt x="5" y="23"/>
                    <a:pt x="6" y="22"/>
                  </a:cubicBezTo>
                  <a:cubicBezTo>
                    <a:pt x="6" y="22"/>
                    <a:pt x="6" y="22"/>
                    <a:pt x="7" y="23"/>
                  </a:cubicBezTo>
                  <a:cubicBezTo>
                    <a:pt x="10" y="25"/>
                    <a:pt x="9" y="28"/>
                    <a:pt x="8" y="31"/>
                  </a:cubicBezTo>
                  <a:cubicBezTo>
                    <a:pt x="5" y="37"/>
                    <a:pt x="8" y="41"/>
                    <a:pt x="15" y="42"/>
                  </a:cubicBezTo>
                  <a:cubicBezTo>
                    <a:pt x="22" y="42"/>
                    <a:pt x="28" y="41"/>
                    <a:pt x="34" y="37"/>
                  </a:cubicBezTo>
                  <a:cubicBezTo>
                    <a:pt x="38" y="34"/>
                    <a:pt x="41" y="32"/>
                    <a:pt x="46" y="32"/>
                  </a:cubicBezTo>
                  <a:cubicBezTo>
                    <a:pt x="47" y="32"/>
                    <a:pt x="48" y="32"/>
                    <a:pt x="48" y="32"/>
                  </a:cubicBezTo>
                  <a:cubicBezTo>
                    <a:pt x="51" y="31"/>
                    <a:pt x="52" y="29"/>
                    <a:pt x="51" y="26"/>
                  </a:cubicBezTo>
                  <a:cubicBezTo>
                    <a:pt x="51" y="25"/>
                    <a:pt x="50" y="24"/>
                    <a:pt x="50" y="23"/>
                  </a:cubicBezTo>
                  <a:cubicBezTo>
                    <a:pt x="50" y="19"/>
                    <a:pt x="49" y="15"/>
                    <a:pt x="51" y="11"/>
                  </a:cubicBezTo>
                  <a:cubicBezTo>
                    <a:pt x="51" y="7"/>
                    <a:pt x="49" y="4"/>
                    <a:pt x="45" y="2"/>
                  </a:cubicBezTo>
                  <a:cubicBezTo>
                    <a:pt x="44" y="2"/>
                    <a:pt x="42" y="3"/>
                    <a:pt x="43" y="0"/>
                  </a:cubicBezTo>
                  <a:cubicBezTo>
                    <a:pt x="44" y="0"/>
                    <a:pt x="45" y="0"/>
                    <a:pt x="47" y="0"/>
                  </a:cubicBezTo>
                  <a:close/>
                </a:path>
              </a:pathLst>
            </a:custGeom>
            <a:solidFill>
              <a:srgbClr val="B759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287">
              <a:extLst>
                <a:ext uri="{FF2B5EF4-FFF2-40B4-BE49-F238E27FC236}">
                  <a16:creationId xmlns:a16="http://schemas.microsoft.com/office/drawing/2014/main" id="{7ADA16B1-420B-F84B-E9DD-EE6A73DB0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010"/>
              <a:ext cx="67" cy="50"/>
            </a:xfrm>
            <a:custGeom>
              <a:avLst/>
              <a:gdLst>
                <a:gd name="T0" fmla="*/ 11 w 28"/>
                <a:gd name="T1" fmla="*/ 20 h 21"/>
                <a:gd name="T2" fmla="*/ 1 w 28"/>
                <a:gd name="T3" fmla="*/ 14 h 21"/>
                <a:gd name="T4" fmla="*/ 2 w 28"/>
                <a:gd name="T5" fmla="*/ 11 h 21"/>
                <a:gd name="T6" fmla="*/ 21 w 28"/>
                <a:gd name="T7" fmla="*/ 1 h 21"/>
                <a:gd name="T8" fmla="*/ 25 w 28"/>
                <a:gd name="T9" fmla="*/ 1 h 21"/>
                <a:gd name="T10" fmla="*/ 27 w 28"/>
                <a:gd name="T11" fmla="*/ 6 h 21"/>
                <a:gd name="T12" fmla="*/ 19 w 28"/>
                <a:gd name="T13" fmla="*/ 18 h 21"/>
                <a:gd name="T14" fmla="*/ 11 w 28"/>
                <a:gd name="T1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1">
                  <a:moveTo>
                    <a:pt x="11" y="20"/>
                  </a:moveTo>
                  <a:cubicBezTo>
                    <a:pt x="6" y="21"/>
                    <a:pt x="3" y="18"/>
                    <a:pt x="1" y="14"/>
                  </a:cubicBezTo>
                  <a:cubicBezTo>
                    <a:pt x="0" y="13"/>
                    <a:pt x="0" y="12"/>
                    <a:pt x="2" y="11"/>
                  </a:cubicBezTo>
                  <a:cubicBezTo>
                    <a:pt x="8" y="7"/>
                    <a:pt x="14" y="3"/>
                    <a:pt x="21" y="1"/>
                  </a:cubicBezTo>
                  <a:cubicBezTo>
                    <a:pt x="23" y="0"/>
                    <a:pt x="24" y="0"/>
                    <a:pt x="25" y="1"/>
                  </a:cubicBezTo>
                  <a:cubicBezTo>
                    <a:pt x="27" y="3"/>
                    <a:pt x="28" y="5"/>
                    <a:pt x="27" y="6"/>
                  </a:cubicBezTo>
                  <a:cubicBezTo>
                    <a:pt x="25" y="10"/>
                    <a:pt x="23" y="14"/>
                    <a:pt x="19" y="18"/>
                  </a:cubicBezTo>
                  <a:cubicBezTo>
                    <a:pt x="17" y="20"/>
                    <a:pt x="14" y="20"/>
                    <a:pt x="11" y="20"/>
                  </a:cubicBezTo>
                  <a:close/>
                </a:path>
              </a:pathLst>
            </a:custGeom>
            <a:solidFill>
              <a:srgbClr val="CC5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288">
              <a:extLst>
                <a:ext uri="{FF2B5EF4-FFF2-40B4-BE49-F238E27FC236}">
                  <a16:creationId xmlns:a16="http://schemas.microsoft.com/office/drawing/2014/main" id="{75B270BF-8D3D-28B1-A783-02FE7DAE0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1892"/>
              <a:ext cx="43" cy="70"/>
            </a:xfrm>
            <a:custGeom>
              <a:avLst/>
              <a:gdLst>
                <a:gd name="T0" fmla="*/ 3 w 18"/>
                <a:gd name="T1" fmla="*/ 28 h 29"/>
                <a:gd name="T2" fmla="*/ 0 w 18"/>
                <a:gd name="T3" fmla="*/ 25 h 29"/>
                <a:gd name="T4" fmla="*/ 2 w 18"/>
                <a:gd name="T5" fmla="*/ 18 h 29"/>
                <a:gd name="T6" fmla="*/ 9 w 18"/>
                <a:gd name="T7" fmla="*/ 5 h 29"/>
                <a:gd name="T8" fmla="*/ 15 w 18"/>
                <a:gd name="T9" fmla="*/ 0 h 29"/>
                <a:gd name="T10" fmla="*/ 18 w 18"/>
                <a:gd name="T11" fmla="*/ 0 h 29"/>
                <a:gd name="T12" fmla="*/ 17 w 18"/>
                <a:gd name="T13" fmla="*/ 2 h 29"/>
                <a:gd name="T14" fmla="*/ 8 w 18"/>
                <a:gd name="T15" fmla="*/ 14 h 29"/>
                <a:gd name="T16" fmla="*/ 6 w 18"/>
                <a:gd name="T17" fmla="*/ 19 h 29"/>
                <a:gd name="T18" fmla="*/ 4 w 18"/>
                <a:gd name="T19" fmla="*/ 24 h 29"/>
                <a:gd name="T20" fmla="*/ 7 w 18"/>
                <a:gd name="T21" fmla="*/ 23 h 29"/>
                <a:gd name="T22" fmla="*/ 8 w 18"/>
                <a:gd name="T23" fmla="*/ 25 h 29"/>
                <a:gd name="T24" fmla="*/ 3 w 18"/>
                <a:gd name="T25" fmla="*/ 29 h 29"/>
                <a:gd name="T26" fmla="*/ 3 w 18"/>
                <a:gd name="T27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9">
                  <a:moveTo>
                    <a:pt x="3" y="28"/>
                  </a:moveTo>
                  <a:cubicBezTo>
                    <a:pt x="1" y="29"/>
                    <a:pt x="0" y="28"/>
                    <a:pt x="0" y="25"/>
                  </a:cubicBezTo>
                  <a:cubicBezTo>
                    <a:pt x="0" y="23"/>
                    <a:pt x="0" y="20"/>
                    <a:pt x="2" y="18"/>
                  </a:cubicBezTo>
                  <a:cubicBezTo>
                    <a:pt x="6" y="15"/>
                    <a:pt x="6" y="9"/>
                    <a:pt x="9" y="5"/>
                  </a:cubicBezTo>
                  <a:cubicBezTo>
                    <a:pt x="10" y="2"/>
                    <a:pt x="12" y="1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1"/>
                    <a:pt x="18" y="1"/>
                    <a:pt x="17" y="2"/>
                  </a:cubicBezTo>
                  <a:cubicBezTo>
                    <a:pt x="12" y="4"/>
                    <a:pt x="10" y="9"/>
                    <a:pt x="8" y="14"/>
                  </a:cubicBezTo>
                  <a:cubicBezTo>
                    <a:pt x="8" y="16"/>
                    <a:pt x="7" y="17"/>
                    <a:pt x="6" y="19"/>
                  </a:cubicBezTo>
                  <a:cubicBezTo>
                    <a:pt x="5" y="20"/>
                    <a:pt x="4" y="22"/>
                    <a:pt x="4" y="24"/>
                  </a:cubicBezTo>
                  <a:cubicBezTo>
                    <a:pt x="5" y="24"/>
                    <a:pt x="6" y="22"/>
                    <a:pt x="7" y="23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6" y="27"/>
                    <a:pt x="6" y="29"/>
                    <a:pt x="3" y="29"/>
                  </a:cubicBezTo>
                  <a:lnTo>
                    <a:pt x="3" y="28"/>
                  </a:lnTo>
                  <a:close/>
                </a:path>
              </a:pathLst>
            </a:custGeom>
            <a:solidFill>
              <a:srgbClr val="B759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289">
              <a:extLst>
                <a:ext uri="{FF2B5EF4-FFF2-40B4-BE49-F238E27FC236}">
                  <a16:creationId xmlns:a16="http://schemas.microsoft.com/office/drawing/2014/main" id="{9EA3912E-D149-2FE2-871A-4FDC8F285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1883"/>
              <a:ext cx="69" cy="26"/>
            </a:xfrm>
            <a:custGeom>
              <a:avLst/>
              <a:gdLst>
                <a:gd name="T0" fmla="*/ 3 w 29"/>
                <a:gd name="T1" fmla="*/ 4 h 11"/>
                <a:gd name="T2" fmla="*/ 0 w 29"/>
                <a:gd name="T3" fmla="*/ 4 h 11"/>
                <a:gd name="T4" fmla="*/ 19 w 29"/>
                <a:gd name="T5" fmla="*/ 5 h 11"/>
                <a:gd name="T6" fmla="*/ 29 w 29"/>
                <a:gd name="T7" fmla="*/ 10 h 11"/>
                <a:gd name="T8" fmla="*/ 25 w 29"/>
                <a:gd name="T9" fmla="*/ 11 h 11"/>
                <a:gd name="T10" fmla="*/ 20 w 29"/>
                <a:gd name="T11" fmla="*/ 9 h 11"/>
                <a:gd name="T12" fmla="*/ 14 w 29"/>
                <a:gd name="T13" fmla="*/ 6 h 11"/>
                <a:gd name="T14" fmla="*/ 8 w 29"/>
                <a:gd name="T15" fmla="*/ 4 h 11"/>
                <a:gd name="T16" fmla="*/ 3 w 29"/>
                <a:gd name="T1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1">
                  <a:moveTo>
                    <a:pt x="3" y="4"/>
                  </a:moveTo>
                  <a:cubicBezTo>
                    <a:pt x="2" y="4"/>
                    <a:pt x="1" y="4"/>
                    <a:pt x="0" y="4"/>
                  </a:cubicBezTo>
                  <a:cubicBezTo>
                    <a:pt x="7" y="0"/>
                    <a:pt x="13" y="1"/>
                    <a:pt x="19" y="5"/>
                  </a:cubicBezTo>
                  <a:cubicBezTo>
                    <a:pt x="22" y="8"/>
                    <a:pt x="25" y="10"/>
                    <a:pt x="29" y="10"/>
                  </a:cubicBezTo>
                  <a:cubicBezTo>
                    <a:pt x="27" y="11"/>
                    <a:pt x="26" y="11"/>
                    <a:pt x="25" y="11"/>
                  </a:cubicBezTo>
                  <a:cubicBezTo>
                    <a:pt x="23" y="11"/>
                    <a:pt x="21" y="10"/>
                    <a:pt x="20" y="9"/>
                  </a:cubicBezTo>
                  <a:cubicBezTo>
                    <a:pt x="18" y="8"/>
                    <a:pt x="17" y="6"/>
                    <a:pt x="14" y="6"/>
                  </a:cubicBezTo>
                  <a:cubicBezTo>
                    <a:pt x="12" y="4"/>
                    <a:pt x="10" y="4"/>
                    <a:pt x="8" y="4"/>
                  </a:cubicBezTo>
                  <a:cubicBezTo>
                    <a:pt x="6" y="4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D566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290">
              <a:extLst>
                <a:ext uri="{FF2B5EF4-FFF2-40B4-BE49-F238E27FC236}">
                  <a16:creationId xmlns:a16="http://schemas.microsoft.com/office/drawing/2014/main" id="{B69A99D4-CE75-9B8C-D29D-1F7F1872E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1950"/>
              <a:ext cx="124" cy="62"/>
            </a:xfrm>
            <a:custGeom>
              <a:avLst/>
              <a:gdLst>
                <a:gd name="T0" fmla="*/ 48 w 52"/>
                <a:gd name="T1" fmla="*/ 5 h 26"/>
                <a:gd name="T2" fmla="*/ 48 w 52"/>
                <a:gd name="T3" fmla="*/ 14 h 26"/>
                <a:gd name="T4" fmla="*/ 42 w 52"/>
                <a:gd name="T5" fmla="*/ 16 h 26"/>
                <a:gd name="T6" fmla="*/ 32 w 52"/>
                <a:gd name="T7" fmla="*/ 20 h 26"/>
                <a:gd name="T8" fmla="*/ 11 w 52"/>
                <a:gd name="T9" fmla="*/ 25 h 26"/>
                <a:gd name="T10" fmla="*/ 3 w 52"/>
                <a:gd name="T11" fmla="*/ 20 h 26"/>
                <a:gd name="T12" fmla="*/ 4 w 52"/>
                <a:gd name="T13" fmla="*/ 13 h 26"/>
                <a:gd name="T14" fmla="*/ 5 w 52"/>
                <a:gd name="T15" fmla="*/ 12 h 26"/>
                <a:gd name="T16" fmla="*/ 11 w 52"/>
                <a:gd name="T17" fmla="*/ 11 h 26"/>
                <a:gd name="T18" fmla="*/ 33 w 52"/>
                <a:gd name="T19" fmla="*/ 11 h 26"/>
                <a:gd name="T20" fmla="*/ 43 w 52"/>
                <a:gd name="T21" fmla="*/ 3 h 26"/>
                <a:gd name="T22" fmla="*/ 46 w 52"/>
                <a:gd name="T23" fmla="*/ 0 h 26"/>
                <a:gd name="T24" fmla="*/ 47 w 52"/>
                <a:gd name="T25" fmla="*/ 4 h 26"/>
                <a:gd name="T26" fmla="*/ 48 w 52"/>
                <a:gd name="T27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26">
                  <a:moveTo>
                    <a:pt x="48" y="5"/>
                  </a:moveTo>
                  <a:cubicBezTo>
                    <a:pt x="49" y="8"/>
                    <a:pt x="52" y="11"/>
                    <a:pt x="48" y="14"/>
                  </a:cubicBezTo>
                  <a:cubicBezTo>
                    <a:pt x="47" y="16"/>
                    <a:pt x="44" y="16"/>
                    <a:pt x="42" y="16"/>
                  </a:cubicBezTo>
                  <a:cubicBezTo>
                    <a:pt x="38" y="16"/>
                    <a:pt x="35" y="18"/>
                    <a:pt x="32" y="20"/>
                  </a:cubicBezTo>
                  <a:cubicBezTo>
                    <a:pt x="26" y="24"/>
                    <a:pt x="18" y="26"/>
                    <a:pt x="11" y="25"/>
                  </a:cubicBezTo>
                  <a:cubicBezTo>
                    <a:pt x="8" y="24"/>
                    <a:pt x="5" y="22"/>
                    <a:pt x="3" y="20"/>
                  </a:cubicBezTo>
                  <a:cubicBezTo>
                    <a:pt x="0" y="17"/>
                    <a:pt x="3" y="15"/>
                    <a:pt x="4" y="13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7" y="8"/>
                    <a:pt x="7" y="8"/>
                    <a:pt x="11" y="11"/>
                  </a:cubicBezTo>
                  <a:cubicBezTo>
                    <a:pt x="18" y="16"/>
                    <a:pt x="26" y="15"/>
                    <a:pt x="33" y="11"/>
                  </a:cubicBezTo>
                  <a:cubicBezTo>
                    <a:pt x="37" y="9"/>
                    <a:pt x="40" y="7"/>
                    <a:pt x="43" y="3"/>
                  </a:cubicBezTo>
                  <a:cubicBezTo>
                    <a:pt x="44" y="2"/>
                    <a:pt x="44" y="0"/>
                    <a:pt x="46" y="0"/>
                  </a:cubicBezTo>
                  <a:cubicBezTo>
                    <a:pt x="48" y="1"/>
                    <a:pt x="47" y="3"/>
                    <a:pt x="47" y="4"/>
                  </a:cubicBezTo>
                  <a:cubicBezTo>
                    <a:pt x="47" y="4"/>
                    <a:pt x="47" y="5"/>
                    <a:pt x="48" y="5"/>
                  </a:cubicBezTo>
                  <a:close/>
                </a:path>
              </a:pathLst>
            </a:custGeom>
            <a:solidFill>
              <a:srgbClr val="871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291">
              <a:extLst>
                <a:ext uri="{FF2B5EF4-FFF2-40B4-BE49-F238E27FC236}">
                  <a16:creationId xmlns:a16="http://schemas.microsoft.com/office/drawing/2014/main" id="{06A2B3E2-3F2C-4ACC-52C3-E1A47B506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1895"/>
              <a:ext cx="110" cy="93"/>
            </a:xfrm>
            <a:custGeom>
              <a:avLst/>
              <a:gdLst>
                <a:gd name="T0" fmla="*/ 45 w 46"/>
                <a:gd name="T1" fmla="*/ 28 h 39"/>
                <a:gd name="T2" fmla="*/ 43 w 46"/>
                <a:gd name="T3" fmla="*/ 23 h 39"/>
                <a:gd name="T4" fmla="*/ 25 w 46"/>
                <a:gd name="T5" fmla="*/ 37 h 39"/>
                <a:gd name="T6" fmla="*/ 4 w 46"/>
                <a:gd name="T7" fmla="*/ 32 h 39"/>
                <a:gd name="T8" fmla="*/ 1 w 46"/>
                <a:gd name="T9" fmla="*/ 36 h 39"/>
                <a:gd name="T10" fmla="*/ 0 w 46"/>
                <a:gd name="T11" fmla="*/ 28 h 39"/>
                <a:gd name="T12" fmla="*/ 4 w 46"/>
                <a:gd name="T13" fmla="*/ 24 h 39"/>
                <a:gd name="T14" fmla="*/ 10 w 46"/>
                <a:gd name="T15" fmla="*/ 27 h 39"/>
                <a:gd name="T16" fmla="*/ 34 w 46"/>
                <a:gd name="T17" fmla="*/ 23 h 39"/>
                <a:gd name="T18" fmla="*/ 37 w 46"/>
                <a:gd name="T19" fmla="*/ 15 h 39"/>
                <a:gd name="T20" fmla="*/ 34 w 46"/>
                <a:gd name="T21" fmla="*/ 8 h 39"/>
                <a:gd name="T22" fmla="*/ 29 w 46"/>
                <a:gd name="T23" fmla="*/ 4 h 39"/>
                <a:gd name="T24" fmla="*/ 27 w 46"/>
                <a:gd name="T25" fmla="*/ 2 h 39"/>
                <a:gd name="T26" fmla="*/ 27 w 46"/>
                <a:gd name="T27" fmla="*/ 1 h 39"/>
                <a:gd name="T28" fmla="*/ 30 w 46"/>
                <a:gd name="T29" fmla="*/ 1 h 39"/>
                <a:gd name="T30" fmla="*/ 37 w 46"/>
                <a:gd name="T31" fmla="*/ 6 h 39"/>
                <a:gd name="T32" fmla="*/ 45 w 46"/>
                <a:gd name="T33" fmla="*/ 10 h 39"/>
                <a:gd name="T34" fmla="*/ 45 w 46"/>
                <a:gd name="T35" fmla="*/ 17 h 39"/>
                <a:gd name="T36" fmla="*/ 45 w 46"/>
                <a:gd name="T3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39">
                  <a:moveTo>
                    <a:pt x="45" y="28"/>
                  </a:moveTo>
                  <a:cubicBezTo>
                    <a:pt x="43" y="27"/>
                    <a:pt x="43" y="26"/>
                    <a:pt x="43" y="23"/>
                  </a:cubicBezTo>
                  <a:cubicBezTo>
                    <a:pt x="39" y="31"/>
                    <a:pt x="33" y="35"/>
                    <a:pt x="25" y="37"/>
                  </a:cubicBezTo>
                  <a:cubicBezTo>
                    <a:pt x="17" y="39"/>
                    <a:pt x="10" y="39"/>
                    <a:pt x="4" y="32"/>
                  </a:cubicBezTo>
                  <a:cubicBezTo>
                    <a:pt x="3" y="33"/>
                    <a:pt x="3" y="35"/>
                    <a:pt x="1" y="36"/>
                  </a:cubicBezTo>
                  <a:cubicBezTo>
                    <a:pt x="3" y="33"/>
                    <a:pt x="2" y="30"/>
                    <a:pt x="0" y="28"/>
                  </a:cubicBezTo>
                  <a:cubicBezTo>
                    <a:pt x="2" y="26"/>
                    <a:pt x="3" y="25"/>
                    <a:pt x="4" y="24"/>
                  </a:cubicBezTo>
                  <a:cubicBezTo>
                    <a:pt x="6" y="25"/>
                    <a:pt x="8" y="26"/>
                    <a:pt x="10" y="27"/>
                  </a:cubicBezTo>
                  <a:cubicBezTo>
                    <a:pt x="18" y="33"/>
                    <a:pt x="28" y="31"/>
                    <a:pt x="34" y="23"/>
                  </a:cubicBezTo>
                  <a:cubicBezTo>
                    <a:pt x="35" y="21"/>
                    <a:pt x="37" y="18"/>
                    <a:pt x="37" y="15"/>
                  </a:cubicBezTo>
                  <a:cubicBezTo>
                    <a:pt x="38" y="12"/>
                    <a:pt x="38" y="9"/>
                    <a:pt x="34" y="8"/>
                  </a:cubicBezTo>
                  <a:cubicBezTo>
                    <a:pt x="32" y="7"/>
                    <a:pt x="31" y="5"/>
                    <a:pt x="29" y="4"/>
                  </a:cubicBezTo>
                  <a:cubicBezTo>
                    <a:pt x="28" y="3"/>
                    <a:pt x="27" y="3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2" y="3"/>
                    <a:pt x="34" y="5"/>
                    <a:pt x="37" y="6"/>
                  </a:cubicBezTo>
                  <a:cubicBezTo>
                    <a:pt x="40" y="7"/>
                    <a:pt x="43" y="6"/>
                    <a:pt x="45" y="10"/>
                  </a:cubicBezTo>
                  <a:cubicBezTo>
                    <a:pt x="45" y="13"/>
                    <a:pt x="46" y="15"/>
                    <a:pt x="45" y="17"/>
                  </a:cubicBezTo>
                  <a:cubicBezTo>
                    <a:pt x="44" y="21"/>
                    <a:pt x="45" y="25"/>
                    <a:pt x="45" y="28"/>
                  </a:cubicBezTo>
                  <a:close/>
                </a:path>
              </a:pathLst>
            </a:custGeom>
            <a:solidFill>
              <a:srgbClr val="A03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292">
              <a:extLst>
                <a:ext uri="{FF2B5EF4-FFF2-40B4-BE49-F238E27FC236}">
                  <a16:creationId xmlns:a16="http://schemas.microsoft.com/office/drawing/2014/main" id="{249A9C83-DFC6-CF06-568E-39BDDB095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1902"/>
              <a:ext cx="88" cy="72"/>
            </a:xfrm>
            <a:custGeom>
              <a:avLst/>
              <a:gdLst>
                <a:gd name="T0" fmla="*/ 27 w 37"/>
                <a:gd name="T1" fmla="*/ 0 h 30"/>
                <a:gd name="T2" fmla="*/ 35 w 37"/>
                <a:gd name="T3" fmla="*/ 5 h 30"/>
                <a:gd name="T4" fmla="*/ 37 w 37"/>
                <a:gd name="T5" fmla="*/ 11 h 30"/>
                <a:gd name="T6" fmla="*/ 25 w 37"/>
                <a:gd name="T7" fmla="*/ 27 h 30"/>
                <a:gd name="T8" fmla="*/ 7 w 37"/>
                <a:gd name="T9" fmla="*/ 24 h 30"/>
                <a:gd name="T10" fmla="*/ 2 w 37"/>
                <a:gd name="T11" fmla="*/ 21 h 30"/>
                <a:gd name="T12" fmla="*/ 2 w 37"/>
                <a:gd name="T13" fmla="*/ 19 h 30"/>
                <a:gd name="T14" fmla="*/ 5 w 37"/>
                <a:gd name="T15" fmla="*/ 11 h 30"/>
                <a:gd name="T16" fmla="*/ 7 w 37"/>
                <a:gd name="T17" fmla="*/ 15 h 30"/>
                <a:gd name="T18" fmla="*/ 8 w 37"/>
                <a:gd name="T19" fmla="*/ 16 h 30"/>
                <a:gd name="T20" fmla="*/ 11 w 37"/>
                <a:gd name="T21" fmla="*/ 18 h 30"/>
                <a:gd name="T22" fmla="*/ 28 w 37"/>
                <a:gd name="T23" fmla="*/ 12 h 30"/>
                <a:gd name="T24" fmla="*/ 27 w 37"/>
                <a:gd name="T25" fmla="*/ 4 h 30"/>
                <a:gd name="T26" fmla="*/ 27 w 37"/>
                <a:gd name="T2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30">
                  <a:moveTo>
                    <a:pt x="27" y="0"/>
                  </a:moveTo>
                  <a:cubicBezTo>
                    <a:pt x="30" y="1"/>
                    <a:pt x="32" y="4"/>
                    <a:pt x="35" y="5"/>
                  </a:cubicBezTo>
                  <a:cubicBezTo>
                    <a:pt x="37" y="5"/>
                    <a:pt x="37" y="9"/>
                    <a:pt x="37" y="11"/>
                  </a:cubicBezTo>
                  <a:cubicBezTo>
                    <a:pt x="36" y="18"/>
                    <a:pt x="32" y="24"/>
                    <a:pt x="25" y="27"/>
                  </a:cubicBezTo>
                  <a:cubicBezTo>
                    <a:pt x="18" y="30"/>
                    <a:pt x="12" y="29"/>
                    <a:pt x="7" y="24"/>
                  </a:cubicBezTo>
                  <a:cubicBezTo>
                    <a:pt x="5" y="23"/>
                    <a:pt x="3" y="24"/>
                    <a:pt x="2" y="21"/>
                  </a:cubicBezTo>
                  <a:cubicBezTo>
                    <a:pt x="3" y="20"/>
                    <a:pt x="3" y="20"/>
                    <a:pt x="2" y="19"/>
                  </a:cubicBezTo>
                  <a:cubicBezTo>
                    <a:pt x="0" y="16"/>
                    <a:pt x="1" y="13"/>
                    <a:pt x="5" y="11"/>
                  </a:cubicBezTo>
                  <a:cubicBezTo>
                    <a:pt x="6" y="12"/>
                    <a:pt x="8" y="13"/>
                    <a:pt x="7" y="15"/>
                  </a:cubicBezTo>
                  <a:cubicBezTo>
                    <a:pt x="6" y="17"/>
                    <a:pt x="7" y="16"/>
                    <a:pt x="8" y="16"/>
                  </a:cubicBezTo>
                  <a:cubicBezTo>
                    <a:pt x="9" y="17"/>
                    <a:pt x="10" y="17"/>
                    <a:pt x="11" y="18"/>
                  </a:cubicBezTo>
                  <a:cubicBezTo>
                    <a:pt x="17" y="22"/>
                    <a:pt x="25" y="20"/>
                    <a:pt x="28" y="12"/>
                  </a:cubicBezTo>
                  <a:cubicBezTo>
                    <a:pt x="29" y="9"/>
                    <a:pt x="29" y="6"/>
                    <a:pt x="27" y="4"/>
                  </a:cubicBezTo>
                  <a:cubicBezTo>
                    <a:pt x="26" y="2"/>
                    <a:pt x="25" y="1"/>
                    <a:pt x="27" y="0"/>
                  </a:cubicBezTo>
                  <a:close/>
                </a:path>
              </a:pathLst>
            </a:custGeom>
            <a:solidFill>
              <a:srgbClr val="BC4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293">
              <a:extLst>
                <a:ext uri="{FF2B5EF4-FFF2-40B4-BE49-F238E27FC236}">
                  <a16:creationId xmlns:a16="http://schemas.microsoft.com/office/drawing/2014/main" id="{4F5AB9E8-388F-49A5-588B-02C0B2A7E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1885"/>
              <a:ext cx="69" cy="72"/>
            </a:xfrm>
            <a:custGeom>
              <a:avLst/>
              <a:gdLst>
                <a:gd name="T0" fmla="*/ 9 w 29"/>
                <a:gd name="T1" fmla="*/ 18 h 30"/>
                <a:gd name="T2" fmla="*/ 6 w 29"/>
                <a:gd name="T3" fmla="*/ 22 h 30"/>
                <a:gd name="T4" fmla="*/ 6 w 29"/>
                <a:gd name="T5" fmla="*/ 26 h 30"/>
                <a:gd name="T6" fmla="*/ 6 w 29"/>
                <a:gd name="T7" fmla="*/ 26 h 30"/>
                <a:gd name="T8" fmla="*/ 2 w 29"/>
                <a:gd name="T9" fmla="*/ 29 h 30"/>
                <a:gd name="T10" fmla="*/ 3 w 29"/>
                <a:gd name="T11" fmla="*/ 23 h 30"/>
                <a:gd name="T12" fmla="*/ 8 w 29"/>
                <a:gd name="T13" fmla="*/ 11 h 30"/>
                <a:gd name="T14" fmla="*/ 17 w 29"/>
                <a:gd name="T15" fmla="*/ 3 h 30"/>
                <a:gd name="T16" fmla="*/ 29 w 29"/>
                <a:gd name="T17" fmla="*/ 5 h 30"/>
                <a:gd name="T18" fmla="*/ 29 w 29"/>
                <a:gd name="T19" fmla="*/ 6 h 30"/>
                <a:gd name="T20" fmla="*/ 23 w 29"/>
                <a:gd name="T21" fmla="*/ 6 h 30"/>
                <a:gd name="T22" fmla="*/ 11 w 29"/>
                <a:gd name="T23" fmla="*/ 14 h 30"/>
                <a:gd name="T24" fmla="*/ 9 w 29"/>
                <a:gd name="T25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0">
                  <a:moveTo>
                    <a:pt x="9" y="18"/>
                  </a:moveTo>
                  <a:cubicBezTo>
                    <a:pt x="8" y="19"/>
                    <a:pt x="7" y="21"/>
                    <a:pt x="6" y="22"/>
                  </a:cubicBezTo>
                  <a:cubicBezTo>
                    <a:pt x="4" y="24"/>
                    <a:pt x="7" y="24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4" y="26"/>
                    <a:pt x="4" y="30"/>
                    <a:pt x="2" y="29"/>
                  </a:cubicBezTo>
                  <a:cubicBezTo>
                    <a:pt x="0" y="27"/>
                    <a:pt x="2" y="24"/>
                    <a:pt x="3" y="23"/>
                  </a:cubicBezTo>
                  <a:cubicBezTo>
                    <a:pt x="5" y="19"/>
                    <a:pt x="7" y="15"/>
                    <a:pt x="8" y="11"/>
                  </a:cubicBezTo>
                  <a:cubicBezTo>
                    <a:pt x="10" y="7"/>
                    <a:pt x="14" y="5"/>
                    <a:pt x="17" y="3"/>
                  </a:cubicBezTo>
                  <a:cubicBezTo>
                    <a:pt x="21" y="2"/>
                    <a:pt x="25" y="0"/>
                    <a:pt x="29" y="5"/>
                  </a:cubicBezTo>
                  <a:cubicBezTo>
                    <a:pt x="29" y="5"/>
                    <a:pt x="29" y="5"/>
                    <a:pt x="29" y="6"/>
                  </a:cubicBezTo>
                  <a:cubicBezTo>
                    <a:pt x="27" y="6"/>
                    <a:pt x="25" y="6"/>
                    <a:pt x="23" y="6"/>
                  </a:cubicBezTo>
                  <a:cubicBezTo>
                    <a:pt x="17" y="6"/>
                    <a:pt x="13" y="8"/>
                    <a:pt x="11" y="14"/>
                  </a:cubicBezTo>
                  <a:cubicBezTo>
                    <a:pt x="10" y="15"/>
                    <a:pt x="10" y="17"/>
                    <a:pt x="9" y="18"/>
                  </a:cubicBezTo>
                  <a:close/>
                </a:path>
              </a:pathLst>
            </a:custGeom>
            <a:solidFill>
              <a:srgbClr val="9F3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294">
              <a:extLst>
                <a:ext uri="{FF2B5EF4-FFF2-40B4-BE49-F238E27FC236}">
                  <a16:creationId xmlns:a16="http://schemas.microsoft.com/office/drawing/2014/main" id="{35A960E8-C4B6-818A-6DD9-A97943FB1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1892"/>
              <a:ext cx="67" cy="62"/>
            </a:xfrm>
            <a:custGeom>
              <a:avLst/>
              <a:gdLst>
                <a:gd name="T0" fmla="*/ 1 w 28"/>
                <a:gd name="T1" fmla="*/ 15 h 26"/>
                <a:gd name="T2" fmla="*/ 21 w 28"/>
                <a:gd name="T3" fmla="*/ 3 h 26"/>
                <a:gd name="T4" fmla="*/ 23 w 28"/>
                <a:gd name="T5" fmla="*/ 4 h 26"/>
                <a:gd name="T6" fmla="*/ 22 w 28"/>
                <a:gd name="T7" fmla="*/ 6 h 26"/>
                <a:gd name="T8" fmla="*/ 14 w 28"/>
                <a:gd name="T9" fmla="*/ 26 h 26"/>
                <a:gd name="T10" fmla="*/ 6 w 28"/>
                <a:gd name="T11" fmla="*/ 23 h 26"/>
                <a:gd name="T12" fmla="*/ 0 w 28"/>
                <a:gd name="T13" fmla="*/ 22 h 26"/>
                <a:gd name="T14" fmla="*/ 1 w 28"/>
                <a:gd name="T15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6">
                  <a:moveTo>
                    <a:pt x="1" y="15"/>
                  </a:moveTo>
                  <a:cubicBezTo>
                    <a:pt x="3" y="3"/>
                    <a:pt x="11" y="0"/>
                    <a:pt x="21" y="3"/>
                  </a:cubicBezTo>
                  <a:cubicBezTo>
                    <a:pt x="22" y="3"/>
                    <a:pt x="22" y="4"/>
                    <a:pt x="23" y="4"/>
                  </a:cubicBezTo>
                  <a:cubicBezTo>
                    <a:pt x="22" y="5"/>
                    <a:pt x="22" y="6"/>
                    <a:pt x="22" y="6"/>
                  </a:cubicBezTo>
                  <a:cubicBezTo>
                    <a:pt x="28" y="14"/>
                    <a:pt x="24" y="24"/>
                    <a:pt x="14" y="26"/>
                  </a:cubicBezTo>
                  <a:cubicBezTo>
                    <a:pt x="11" y="26"/>
                    <a:pt x="8" y="25"/>
                    <a:pt x="6" y="23"/>
                  </a:cubicBezTo>
                  <a:cubicBezTo>
                    <a:pt x="4" y="21"/>
                    <a:pt x="3" y="20"/>
                    <a:pt x="0" y="22"/>
                  </a:cubicBezTo>
                  <a:cubicBezTo>
                    <a:pt x="2" y="19"/>
                    <a:pt x="3" y="17"/>
                    <a:pt x="1" y="15"/>
                  </a:cubicBezTo>
                  <a:close/>
                </a:path>
              </a:pathLst>
            </a:custGeom>
            <a:solidFill>
              <a:srgbClr val="D566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089;p67">
            <a:extLst>
              <a:ext uri="{FF2B5EF4-FFF2-40B4-BE49-F238E27FC236}">
                <a16:creationId xmlns:a16="http://schemas.microsoft.com/office/drawing/2014/main" id="{384FADE8-C9B1-455B-9DB6-D9C3E1E16D3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069997" y="539989"/>
            <a:ext cx="3003895" cy="1919700"/>
          </a:xfrm>
        </p:spPr>
        <p:txBody>
          <a:bodyPr/>
          <a:lstStyle/>
          <a:p>
            <a:pPr lvl="0"/>
            <a:r>
              <a:rPr lang="en-US" sz="13000">
                <a:solidFill>
                  <a:srgbClr val="FCCEEB"/>
                </a:solidFill>
              </a:rPr>
              <a:t>05</a:t>
            </a:r>
          </a:p>
        </p:txBody>
      </p:sp>
      <p:grpSp>
        <p:nvGrpSpPr>
          <p:cNvPr id="3" name="Google Shape;5090;p67">
            <a:extLst>
              <a:ext uri="{FF2B5EF4-FFF2-40B4-BE49-F238E27FC236}">
                <a16:creationId xmlns:a16="http://schemas.microsoft.com/office/drawing/2014/main" id="{41344AD0-74FD-4079-9AE7-EC4DAC50A0D7}"/>
              </a:ext>
            </a:extLst>
          </p:cNvPr>
          <p:cNvGrpSpPr/>
          <p:nvPr/>
        </p:nvGrpSpPr>
        <p:grpSpPr>
          <a:xfrm>
            <a:off x="2486683" y="1917396"/>
            <a:ext cx="4170304" cy="732233"/>
            <a:chOff x="2486683" y="1917396"/>
            <a:chExt cx="4170304" cy="732233"/>
          </a:xfrm>
        </p:grpSpPr>
        <p:sp>
          <p:nvSpPr>
            <p:cNvPr id="4" name="Google Shape;5091;p67">
              <a:extLst>
                <a:ext uri="{FF2B5EF4-FFF2-40B4-BE49-F238E27FC236}">
                  <a16:creationId xmlns:a16="http://schemas.microsoft.com/office/drawing/2014/main" id="{797EDC3F-1277-45C7-AE60-64147A018645}"/>
                </a:ext>
              </a:extLst>
            </p:cNvPr>
            <p:cNvSpPr/>
            <p:nvPr/>
          </p:nvSpPr>
          <p:spPr>
            <a:xfrm>
              <a:off x="2486683" y="1917396"/>
              <a:ext cx="4170304" cy="7322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5092;p67">
              <a:extLst>
                <a:ext uri="{FF2B5EF4-FFF2-40B4-BE49-F238E27FC236}">
                  <a16:creationId xmlns:a16="http://schemas.microsoft.com/office/drawing/2014/main" id="{1576B560-A50E-4E72-B2E5-EB1C8DBFBFC8}"/>
                </a:ext>
              </a:extLst>
            </p:cNvPr>
            <p:cNvSpPr/>
            <p:nvPr/>
          </p:nvSpPr>
          <p:spPr>
            <a:xfrm>
              <a:off x="2665210" y="1994507"/>
              <a:ext cx="3868305" cy="2953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6" name="Google Shape;5093;p67">
            <a:extLst>
              <a:ext uri="{FF2B5EF4-FFF2-40B4-BE49-F238E27FC236}">
                <a16:creationId xmlns:a16="http://schemas.microsoft.com/office/drawing/2014/main" id="{443A283B-4884-4C6E-9352-A14BD1A4237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669746" y="1862596"/>
            <a:ext cx="3804598" cy="841796"/>
          </a:xfrm>
        </p:spPr>
        <p:txBody>
          <a:bodyPr/>
          <a:lstStyle/>
          <a:p>
            <a:pPr lvl="0"/>
            <a:r>
              <a:rPr lang="en-US" sz="4300">
                <a:solidFill>
                  <a:srgbClr val="FFFFFF"/>
                </a:solidFill>
              </a:rPr>
              <a:t>TREATMENT</a:t>
            </a:r>
          </a:p>
        </p:txBody>
      </p:sp>
      <p:sp>
        <p:nvSpPr>
          <p:cNvPr id="7" name="Google Shape;5094;p67">
            <a:extLst>
              <a:ext uri="{FF2B5EF4-FFF2-40B4-BE49-F238E27FC236}">
                <a16:creationId xmlns:a16="http://schemas.microsoft.com/office/drawing/2014/main" id="{F3DE6664-872E-49EE-93E4-84895D9E895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 rot="447">
            <a:off x="3455453" y="2765904"/>
            <a:ext cx="2233202" cy="630597"/>
          </a:xfrm>
        </p:spPr>
        <p:txBody>
          <a:bodyPr anchorCtr="1"/>
          <a:lstStyle/>
          <a:p>
            <a:pPr marL="0" lvl="0" indent="0" algn="ctr">
              <a:spcAft>
                <a:spcPts val="1600"/>
              </a:spcAft>
              <a:buNone/>
            </a:pPr>
            <a:r>
              <a:rPr lang="en-US">
                <a:solidFill>
                  <a:srgbClr val="FFFFFF"/>
                </a:solidFill>
              </a:rPr>
              <a:t>You can enter a subtitle here if you need it</a:t>
            </a:r>
          </a:p>
        </p:txBody>
      </p:sp>
      <p:grpSp>
        <p:nvGrpSpPr>
          <p:cNvPr id="8" name="Google Shape;5095;p67">
            <a:extLst>
              <a:ext uri="{FF2B5EF4-FFF2-40B4-BE49-F238E27FC236}">
                <a16:creationId xmlns:a16="http://schemas.microsoft.com/office/drawing/2014/main" id="{A2350571-90E9-4DF1-8E1B-D1E10DFC1405}"/>
              </a:ext>
            </a:extLst>
          </p:cNvPr>
          <p:cNvGrpSpPr/>
          <p:nvPr/>
        </p:nvGrpSpPr>
        <p:grpSpPr>
          <a:xfrm>
            <a:off x="1240968" y="2131731"/>
            <a:ext cx="921715" cy="880045"/>
            <a:chOff x="1240968" y="2131731"/>
            <a:chExt cx="921715" cy="880045"/>
          </a:xfrm>
        </p:grpSpPr>
        <p:sp>
          <p:nvSpPr>
            <p:cNvPr id="9" name="Google Shape;5096;p67">
              <a:extLst>
                <a:ext uri="{FF2B5EF4-FFF2-40B4-BE49-F238E27FC236}">
                  <a16:creationId xmlns:a16="http://schemas.microsoft.com/office/drawing/2014/main" id="{3AD157DE-D840-4456-BC06-4DF530292EE2}"/>
                </a:ext>
              </a:extLst>
            </p:cNvPr>
            <p:cNvSpPr/>
            <p:nvPr/>
          </p:nvSpPr>
          <p:spPr>
            <a:xfrm>
              <a:off x="1240968" y="2131731"/>
              <a:ext cx="921715" cy="880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83"/>
                <a:gd name="f4" fmla="val 29964"/>
                <a:gd name="f5" fmla="val 17754"/>
                <a:gd name="f6" fmla="val 17174"/>
                <a:gd name="f7" fmla="val 16563"/>
                <a:gd name="f8" fmla="val 77"/>
                <a:gd name="f9" fmla="val 15936"/>
                <a:gd name="f10" fmla="val 231"/>
                <a:gd name="f11" fmla="val 14472"/>
                <a:gd name="f12" fmla="val 591"/>
                <a:gd name="f13" fmla="val 13444"/>
                <a:gd name="f14" fmla="val 1240"/>
                <a:gd name="f15" fmla="val 12721"/>
                <a:gd name="f16" fmla="val 1964"/>
                <a:gd name="f17" fmla="val 11940"/>
                <a:gd name="f18" fmla="val 1608"/>
                <a:gd name="f19" fmla="val 11143"/>
                <a:gd name="f20" fmla="val 1424"/>
                <a:gd name="f21" fmla="val 10354"/>
                <a:gd name="f22" fmla="val 10129"/>
                <a:gd name="f23" fmla="val 9904"/>
                <a:gd name="f24" fmla="val 1438"/>
                <a:gd name="f25" fmla="val 9680"/>
                <a:gd name="f26" fmla="val 1468"/>
                <a:gd name="f27" fmla="val 8511"/>
                <a:gd name="f28" fmla="val 1625"/>
                <a:gd name="f29" fmla="val 6835"/>
                <a:gd name="f30" fmla="val 2279"/>
                <a:gd name="f31" fmla="val 5489"/>
                <a:gd name="f32" fmla="val 4500"/>
                <a:gd name="f33" fmla="val 4760"/>
                <a:gd name="f34" fmla="val 5704"/>
                <a:gd name="f35" fmla="val 4414"/>
                <a:gd name="f36" fmla="val 6953"/>
                <a:gd name="f37" fmla="val 4449"/>
                <a:gd name="f38" fmla="val 8177"/>
                <a:gd name="f39" fmla="val 4324"/>
                <a:gd name="f40" fmla="val 8220"/>
                <a:gd name="f41" fmla="val 4203"/>
                <a:gd name="f42" fmla="val 8266"/>
                <a:gd name="f43" fmla="val 4083"/>
                <a:gd name="f44" fmla="val 8313"/>
                <a:gd name="f45" fmla="val 3105"/>
                <a:gd name="f46" fmla="val 8708"/>
                <a:gd name="f47" fmla="val 10353"/>
                <a:gd name="f48" fmla="val 1120"/>
                <a:gd name="f49" fmla="val 14905"/>
                <a:gd name="f50" fmla="val 1456"/>
                <a:gd name="f51" fmla="val 16278"/>
                <a:gd name="f52" fmla="val 2085"/>
                <a:gd name="f53" fmla="val 17411"/>
                <a:gd name="f54" fmla="val 2971"/>
                <a:gd name="f55" fmla="val 18264"/>
                <a:gd name="f56" fmla="val 2412"/>
                <a:gd name="f57" fmla="val 19392"/>
                <a:gd name="f58" fmla="val 2332"/>
                <a:gd name="f59" fmla="val 20395"/>
                <a:gd name="f60" fmla="val 2409"/>
                <a:gd name="f61" fmla="val 21148"/>
                <a:gd name="f62" fmla="val 2528"/>
                <a:gd name="f63" fmla="val 22317"/>
                <a:gd name="f64" fmla="val 3142"/>
                <a:gd name="f65" fmla="val 23995"/>
                <a:gd name="f66" fmla="val 5386"/>
                <a:gd name="f67" fmla="val 25355"/>
                <a:gd name="f68" fmla="val 6573"/>
                <a:gd name="f69" fmla="val 26074"/>
                <a:gd name="f70" fmla="val 7776"/>
                <a:gd name="f71" fmla="val 26437"/>
                <a:gd name="f72" fmla="val 8961"/>
                <a:gd name="f73" fmla="val 9018"/>
                <a:gd name="f74" fmla="val 9056"/>
                <a:gd name="f75" fmla="val 26547"/>
                <a:gd name="f76" fmla="val 9096"/>
                <a:gd name="f77" fmla="val 26654"/>
                <a:gd name="f78" fmla="val 9139"/>
                <a:gd name="f79" fmla="val 26761"/>
                <a:gd name="f80" fmla="val 9962"/>
                <a:gd name="f81" fmla="val 28796"/>
                <a:gd name="f82" fmla="val 11710"/>
                <a:gd name="f83" fmla="val 29963"/>
                <a:gd name="f84" fmla="val 13934"/>
                <a:gd name="f85" fmla="val 14519"/>
                <a:gd name="f86" fmla="val 15145"/>
                <a:gd name="f87" fmla="val 29881"/>
                <a:gd name="f88" fmla="val 15794"/>
                <a:gd name="f89" fmla="val 29720"/>
                <a:gd name="f90" fmla="val 17323"/>
                <a:gd name="f91" fmla="val 29344"/>
                <a:gd name="f92" fmla="val 18389"/>
                <a:gd name="f93" fmla="val 28669"/>
                <a:gd name="f94" fmla="val 19134"/>
                <a:gd name="f95" fmla="val 27923"/>
                <a:gd name="f96" fmla="val 20051"/>
                <a:gd name="f97" fmla="val 28371"/>
                <a:gd name="f98" fmla="val 20870"/>
                <a:gd name="f99" fmla="val 28498"/>
                <a:gd name="f100" fmla="val 21498"/>
                <a:gd name="f101" fmla="val 21661"/>
                <a:gd name="f102" fmla="val 21827"/>
                <a:gd name="f103" fmla="val 28489"/>
                <a:gd name="f104" fmla="val 21989"/>
                <a:gd name="f105" fmla="val 28474"/>
                <a:gd name="f106" fmla="val 23167"/>
                <a:gd name="f107" fmla="val 28354"/>
                <a:gd name="f108" fmla="val 24860"/>
                <a:gd name="f109" fmla="val 27730"/>
                <a:gd name="f110" fmla="val 26240"/>
                <a:gd name="f111" fmla="val 25455"/>
                <a:gd name="f112" fmla="val 27012"/>
                <a:gd name="f113" fmla="val 24180"/>
                <a:gd name="f114" fmla="val 27304"/>
                <a:gd name="f115" fmla="val 23007"/>
                <a:gd name="f116" fmla="val 27329"/>
                <a:gd name="f117" fmla="val 21984"/>
                <a:gd name="f118" fmla="val 27372"/>
                <a:gd name="f119" fmla="val 21968"/>
                <a:gd name="f120" fmla="val 27415"/>
                <a:gd name="f121" fmla="val 21953"/>
                <a:gd name="f122" fmla="val 27458"/>
                <a:gd name="f123" fmla="val 21934"/>
                <a:gd name="f124" fmla="val 30173"/>
                <a:gd name="f125" fmla="val 20836"/>
                <a:gd name="f126" fmla="val 31382"/>
                <a:gd name="f127" fmla="val 18199"/>
                <a:gd name="f128" fmla="val 30608"/>
                <a:gd name="f129" fmla="val 15049"/>
                <a:gd name="f130" fmla="val 30252"/>
                <a:gd name="f131" fmla="val 13599"/>
                <a:gd name="f132" fmla="val 29625"/>
                <a:gd name="f133" fmla="val 12569"/>
                <a:gd name="f134" fmla="val 28924"/>
                <a:gd name="f135" fmla="val 11840"/>
                <a:gd name="f136" fmla="val 29464"/>
                <a:gd name="f137" fmla="val 10645"/>
                <a:gd name="f138" fmla="val 29507"/>
                <a:gd name="f139" fmla="val 9593"/>
                <a:gd name="f140" fmla="val 29401"/>
                <a:gd name="f141" fmla="val 8817"/>
                <a:gd name="f142" fmla="val 29243"/>
                <a:gd name="f143" fmla="val 7643"/>
                <a:gd name="f144" fmla="val 28583"/>
                <a:gd name="f145" fmla="val 5960"/>
                <a:gd name="f146" fmla="val 26341"/>
                <a:gd name="f147" fmla="val 4603"/>
                <a:gd name="f148" fmla="val 25185"/>
                <a:gd name="f149" fmla="val 3902"/>
                <a:gd name="f150" fmla="val 24005"/>
                <a:gd name="f151" fmla="val 3540"/>
                <a:gd name="f152" fmla="val 22836"/>
                <a:gd name="f153" fmla="val 3526"/>
                <a:gd name="f154" fmla="val 22818"/>
                <a:gd name="f155" fmla="val 3481"/>
                <a:gd name="f156" fmla="val 22801"/>
                <a:gd name="f157" fmla="val 3435"/>
                <a:gd name="f158" fmla="val 22782"/>
                <a:gd name="f159" fmla="val 3391"/>
                <a:gd name="f160" fmla="val 21912"/>
                <a:gd name="f161" fmla="val 1235"/>
                <a:gd name="f162" fmla="val 20079"/>
                <a:gd name="f163" fmla="*/ f0 1 31383"/>
                <a:gd name="f164" fmla="*/ f1 1 29964"/>
                <a:gd name="f165" fmla="val f2"/>
                <a:gd name="f166" fmla="val f3"/>
                <a:gd name="f167" fmla="val f4"/>
                <a:gd name="f168" fmla="+- f167 0 f165"/>
                <a:gd name="f169" fmla="+- f166 0 f165"/>
                <a:gd name="f170" fmla="*/ f169 1 31383"/>
                <a:gd name="f171" fmla="*/ f168 1 29964"/>
                <a:gd name="f172" fmla="*/ f165 1 f170"/>
                <a:gd name="f173" fmla="*/ f166 1 f170"/>
                <a:gd name="f174" fmla="*/ f165 1 f171"/>
                <a:gd name="f175" fmla="*/ f167 1 f171"/>
                <a:gd name="f176" fmla="*/ f172 f163 1"/>
                <a:gd name="f177" fmla="*/ f173 f163 1"/>
                <a:gd name="f178" fmla="*/ f175 f164 1"/>
                <a:gd name="f179" fmla="*/ f174 f1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6" t="f179" r="f177" b="f178"/>
              <a:pathLst>
                <a:path w="31383" h="299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2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5097;p67">
              <a:extLst>
                <a:ext uri="{FF2B5EF4-FFF2-40B4-BE49-F238E27FC236}">
                  <a16:creationId xmlns:a16="http://schemas.microsoft.com/office/drawing/2014/main" id="{16592B13-EB2B-4B50-92AE-4525C8ED09EB}"/>
                </a:ext>
              </a:extLst>
            </p:cNvPr>
            <p:cNvSpPr/>
            <p:nvPr/>
          </p:nvSpPr>
          <p:spPr>
            <a:xfrm>
              <a:off x="1748332" y="2644911"/>
              <a:ext cx="232431" cy="2544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14"/>
                <a:gd name="f4" fmla="val 8663"/>
                <a:gd name="f5" fmla="val 6978"/>
                <a:gd name="f6" fmla="val 3763"/>
                <a:gd name="f7" fmla="val 6994"/>
                <a:gd name="f8" fmla="val 3922"/>
                <a:gd name="f9" fmla="val 7000"/>
                <a:gd name="f10" fmla="val 4087"/>
                <a:gd name="f11" fmla="val 6992"/>
                <a:gd name="f12" fmla="val 4248"/>
                <a:gd name="f13" fmla="val 6998"/>
                <a:gd name="f14" fmla="val 72"/>
                <a:gd name="f15" fmla="val 1"/>
                <a:gd name="f16" fmla="val 70"/>
                <a:gd name="f17" fmla="val 69"/>
                <a:gd name="f18" fmla="val 67"/>
                <a:gd name="f19" fmla="val 57"/>
                <a:gd name="f20" fmla="val 44"/>
                <a:gd name="f21" fmla="val 4"/>
                <a:gd name="f22" fmla="val 36"/>
                <a:gd name="f23" fmla="val 14"/>
                <a:gd name="f24" fmla="val 9"/>
                <a:gd name="f25" fmla="val 29"/>
                <a:gd name="f26" fmla="val 64"/>
                <a:gd name="f27" fmla="val 13"/>
                <a:gd name="f28" fmla="val 89"/>
                <a:gd name="f29" fmla="val 647"/>
                <a:gd name="f30" fmla="val 1455"/>
                <a:gd name="f31" fmla="val 1579"/>
                <a:gd name="f32" fmla="val 3877"/>
                <a:gd name="f33" fmla="val 1438"/>
                <a:gd name="f34" fmla="val 6031"/>
                <a:gd name="f35" fmla="val 1418"/>
                <a:gd name="f36" fmla="val 6374"/>
                <a:gd name="f37" fmla="val 1370"/>
                <a:gd name="f38" fmla="val 6711"/>
                <a:gd name="f39" fmla="val 1287"/>
                <a:gd name="f40" fmla="val 7036"/>
                <a:gd name="f41" fmla="val 1280"/>
                <a:gd name="f42" fmla="val 7057"/>
                <a:gd name="f43" fmla="val 7079"/>
                <a:gd name="f44" fmla="val 1303"/>
                <a:gd name="f45" fmla="val 7096"/>
                <a:gd name="f46" fmla="val 2259"/>
                <a:gd name="f47" fmla="val 8110"/>
                <a:gd name="f48" fmla="val 3297"/>
                <a:gd name="f49" fmla="val 8662"/>
                <a:gd name="f50" fmla="val 4240"/>
                <a:gd name="f51" fmla="val 4279"/>
                <a:gd name="f52" fmla="val 4319"/>
                <a:gd name="f53" fmla="val 4358"/>
                <a:gd name="f54" fmla="val 8660"/>
                <a:gd name="f55" fmla="val 4399"/>
                <a:gd name="f56" fmla="val 8658"/>
                <a:gd name="f57" fmla="val 4436"/>
                <a:gd name="f58" fmla="val 8652"/>
                <a:gd name="f59" fmla="val 4477"/>
                <a:gd name="f60" fmla="val 8651"/>
                <a:gd name="f61" fmla="val 5412"/>
                <a:gd name="f62" fmla="val 8554"/>
                <a:gd name="f63" fmla="val 6243"/>
                <a:gd name="f64" fmla="val 7918"/>
                <a:gd name="f65" fmla="val 6946"/>
                <a:gd name="f66" fmla="val 6758"/>
                <a:gd name="f67" fmla="val 7783"/>
                <a:gd name="f68" fmla="val 5376"/>
                <a:gd name="f69" fmla="val 4048"/>
                <a:gd name="f70" fmla="val 7341"/>
                <a:gd name="f71" fmla="val 2812"/>
                <a:gd name="f72" fmla="val 7333"/>
                <a:gd name="f73" fmla="val 2788"/>
                <a:gd name="f74" fmla="val 7311"/>
                <a:gd name="f75" fmla="val 2774"/>
                <a:gd name="f76" fmla="val 7288"/>
                <a:gd name="f77" fmla="val 7287"/>
                <a:gd name="f78" fmla="val 7286"/>
                <a:gd name="f79" fmla="val 7284"/>
                <a:gd name="f80" fmla="val 7228"/>
                <a:gd name="f81" fmla="val 2775"/>
                <a:gd name="f82" fmla="val 7172"/>
                <a:gd name="f83" fmla="val 7116"/>
                <a:gd name="f84" fmla="val 6533"/>
                <a:gd name="f85" fmla="val 5925"/>
                <a:gd name="f86" fmla="val 2715"/>
                <a:gd name="f87" fmla="val 5315"/>
                <a:gd name="f88" fmla="val 2596"/>
                <a:gd name="f89" fmla="val 4214"/>
                <a:gd name="f90" fmla="val 2386"/>
                <a:gd name="f91" fmla="val 3106"/>
                <a:gd name="f92" fmla="val 1995"/>
                <a:gd name="f93" fmla="val 2131"/>
                <a:gd name="f94" fmla="val 1473"/>
                <a:gd name="f95" fmla="val 2125"/>
                <a:gd name="f96" fmla="val 1471"/>
                <a:gd name="f97" fmla="val 2123"/>
                <a:gd name="f98" fmla="val 1468"/>
                <a:gd name="f99" fmla="val 2121"/>
                <a:gd name="f100" fmla="val 2113"/>
                <a:gd name="f101" fmla="val 1466"/>
                <a:gd name="f102" fmla="val 2108"/>
                <a:gd name="f103" fmla="val 1461"/>
                <a:gd name="f104" fmla="val 2102"/>
                <a:gd name="f105" fmla="val 1459"/>
                <a:gd name="f106" fmla="val 2101"/>
                <a:gd name="f107" fmla="val 1456"/>
                <a:gd name="f108" fmla="val 2096"/>
                <a:gd name="f109" fmla="val 1333"/>
                <a:gd name="f110" fmla="val 1048"/>
                <a:gd name="f111" fmla="val 651"/>
                <a:gd name="f112" fmla="val 558"/>
                <a:gd name="f113" fmla="val 117"/>
                <a:gd name="f114" fmla="val 18"/>
                <a:gd name="f115" fmla="val 106"/>
                <a:gd name="f116" fmla="val 8"/>
                <a:gd name="f117" fmla="*/ f0 1 7914"/>
                <a:gd name="f118" fmla="*/ f1 1 8663"/>
                <a:gd name="f119" fmla="val f2"/>
                <a:gd name="f120" fmla="val f3"/>
                <a:gd name="f121" fmla="val f4"/>
                <a:gd name="f122" fmla="+- f121 0 f119"/>
                <a:gd name="f123" fmla="+- f120 0 f119"/>
                <a:gd name="f124" fmla="*/ f123 1 7914"/>
                <a:gd name="f125" fmla="*/ f122 1 8663"/>
                <a:gd name="f126" fmla="*/ f119 1 f124"/>
                <a:gd name="f127" fmla="*/ f120 1 f124"/>
                <a:gd name="f128" fmla="*/ f119 1 f125"/>
                <a:gd name="f129" fmla="*/ f121 1 f125"/>
                <a:gd name="f130" fmla="*/ f126 f117 1"/>
                <a:gd name="f131" fmla="*/ f127 f117 1"/>
                <a:gd name="f132" fmla="*/ f129 f118 1"/>
                <a:gd name="f133" fmla="*/ f128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0" t="f133" r="f131" b="f132"/>
              <a:pathLst>
                <a:path w="7914" h="866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5"/>
                    <a:pt x="f18" y="f15"/>
                  </a:cubicBezTo>
                  <a:cubicBezTo>
                    <a:pt x="f19" y="f15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39" y="f43"/>
                    <a:pt x="f44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9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3" y="f69"/>
                    <a:pt x="f70" y="f71"/>
                  </a:cubicBez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80" y="f81"/>
                    <a:pt x="f82" y="f81"/>
                    <a:pt x="f83" y="f81"/>
                  </a:cubicBezTo>
                  <a:cubicBezTo>
                    <a:pt x="f84" y="f81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98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5"/>
                    <a:pt x="f106" y="f107"/>
                    <a:pt x="f108" y="f107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28" y="f15"/>
                    <a:pt x="f14" y="f15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5098;p67">
              <a:extLst>
                <a:ext uri="{FF2B5EF4-FFF2-40B4-BE49-F238E27FC236}">
                  <a16:creationId xmlns:a16="http://schemas.microsoft.com/office/drawing/2014/main" id="{E6D5BC91-1CBC-4206-883F-450733A9CBBB}"/>
                </a:ext>
              </a:extLst>
            </p:cNvPr>
            <p:cNvSpPr/>
            <p:nvPr/>
          </p:nvSpPr>
          <p:spPr>
            <a:xfrm>
              <a:off x="1737908" y="2493833"/>
              <a:ext cx="353205" cy="2292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26"/>
                <a:gd name="f4" fmla="val 7804"/>
                <a:gd name="f5" fmla="val 7195"/>
                <a:gd name="f6" fmla="val 7079"/>
                <a:gd name="f7" fmla="val 6961"/>
                <a:gd name="f8" fmla="val 3"/>
                <a:gd name="f9" fmla="val 6841"/>
                <a:gd name="f10" fmla="val 10"/>
                <a:gd name="f11" fmla="val 4474"/>
                <a:gd name="f12" fmla="val 125"/>
                <a:gd name="f13" fmla="val 1879"/>
                <a:gd name="f14" fmla="val 1364"/>
                <a:gd name="f15" fmla="val 873"/>
                <a:gd name="f16" fmla="val 1892"/>
                <a:gd name="f17" fmla="val 848"/>
                <a:gd name="f18" fmla="val 1904"/>
                <a:gd name="f19" fmla="val 838"/>
                <a:gd name="f20" fmla="val 1929"/>
                <a:gd name="f21" fmla="val 1955"/>
                <a:gd name="f22" fmla="val 841"/>
                <a:gd name="f23" fmla="val 1983"/>
                <a:gd name="f24" fmla="val 861"/>
                <a:gd name="f25" fmla="val 2005"/>
                <a:gd name="f26" fmla="val 885"/>
                <a:gd name="f27" fmla="val 2010"/>
                <a:gd name="f28" fmla="val 928"/>
                <a:gd name="f29" fmla="val 2019"/>
                <a:gd name="f30" fmla="val 956"/>
                <a:gd name="f31" fmla="val 2026"/>
                <a:gd name="f32" fmla="val 985"/>
                <a:gd name="f33" fmla="val 2039"/>
                <a:gd name="f34" fmla="val 1351"/>
                <a:gd name="f35" fmla="val 2190"/>
                <a:gd name="f36" fmla="val 1537"/>
                <a:gd name="f37" fmla="val 2663"/>
                <a:gd name="f38" fmla="val 1533"/>
                <a:gd name="f39" fmla="val 3442"/>
                <a:gd name="f40" fmla="val 4021"/>
                <a:gd name="f41" fmla="val 1210"/>
                <a:gd name="f42" fmla="val 4389"/>
                <a:gd name="f43" fmla="val 664"/>
                <a:gd name="f44" fmla="val 4419"/>
                <a:gd name="f45" fmla="val 640"/>
                <a:gd name="f46" fmla="val 4420"/>
                <a:gd name="f47" fmla="val 616"/>
                <a:gd name="f48" fmla="val 591"/>
                <a:gd name="f49" fmla="val 427"/>
                <a:gd name="f50" fmla="val 254"/>
                <a:gd name="f51" fmla="val 4395"/>
                <a:gd name="f52" fmla="val 84"/>
                <a:gd name="f53" fmla="val 4340"/>
                <a:gd name="f54" fmla="val 80"/>
                <a:gd name="f55" fmla="val 4337"/>
                <a:gd name="f56" fmla="val 74"/>
                <a:gd name="f57" fmla="val 4336"/>
                <a:gd name="f58" fmla="val 69"/>
                <a:gd name="f59" fmla="val 67"/>
                <a:gd name="f60" fmla="val 64"/>
                <a:gd name="f61" fmla="val 62"/>
                <a:gd name="f62" fmla="val 43"/>
                <a:gd name="f63" fmla="val 4339"/>
                <a:gd name="f64" fmla="val 26"/>
                <a:gd name="f65" fmla="val 4346"/>
                <a:gd name="f66" fmla="val 15"/>
                <a:gd name="f67" fmla="val 4362"/>
                <a:gd name="f68" fmla="val 4382"/>
                <a:gd name="f69" fmla="val 4410"/>
                <a:gd name="f70" fmla="val 4434"/>
                <a:gd name="f71" fmla="val 795"/>
                <a:gd name="f72" fmla="val 5521"/>
                <a:gd name="f73" fmla="val 2159"/>
                <a:gd name="f74" fmla="val 6457"/>
                <a:gd name="f75" fmla="val 3710"/>
                <a:gd name="f76" fmla="val 7063"/>
                <a:gd name="f77" fmla="val 4900"/>
                <a:gd name="f78" fmla="val 7533"/>
                <a:gd name="f79" fmla="val 6198"/>
                <a:gd name="f80" fmla="val 7425"/>
                <a:gd name="f81" fmla="val 7512"/>
                <a:gd name="f82" fmla="val 7598"/>
                <a:gd name="f83" fmla="val 7802"/>
                <a:gd name="f84" fmla="val 7684"/>
                <a:gd name="f85" fmla="val 7799"/>
                <a:gd name="f86" fmla="val 7719"/>
                <a:gd name="f87" fmla="val 7792"/>
                <a:gd name="f88" fmla="val 7726"/>
                <a:gd name="f89" fmla="val 7794"/>
                <a:gd name="f90" fmla="val 7753"/>
                <a:gd name="f91" fmla="val 7795"/>
                <a:gd name="f92" fmla="val 7760"/>
                <a:gd name="f93" fmla="val 8492"/>
                <a:gd name="f94" fmla="val 9115"/>
                <a:gd name="f95" fmla="val 7633"/>
                <a:gd name="f96" fmla="val 9653"/>
                <a:gd name="f97" fmla="val 7416"/>
                <a:gd name="f98" fmla="val 10795"/>
                <a:gd name="f99" fmla="val 6954"/>
                <a:gd name="f100" fmla="val 5864"/>
                <a:gd name="f101" fmla="val 11395"/>
                <a:gd name="f102" fmla="val 3288"/>
                <a:gd name="f103" fmla="val 11035"/>
                <a:gd name="f104" fmla="val 1821"/>
                <a:gd name="f105" fmla="val 10267"/>
                <a:gd name="f106" fmla="val 830"/>
                <a:gd name="f107" fmla="val 9119"/>
                <a:gd name="f108" fmla="val 349"/>
                <a:gd name="f109" fmla="val 8736"/>
                <a:gd name="f110" fmla="val 190"/>
                <a:gd name="f111" fmla="val 8309"/>
                <a:gd name="f112" fmla="val 7842"/>
                <a:gd name="f113" fmla="val 35"/>
                <a:gd name="f114" fmla="val 7634"/>
                <a:gd name="f115" fmla="val 12"/>
                <a:gd name="f116" fmla="val 7418"/>
                <a:gd name="f117" fmla="*/ f0 1 12026"/>
                <a:gd name="f118" fmla="*/ f1 1 7804"/>
                <a:gd name="f119" fmla="val f2"/>
                <a:gd name="f120" fmla="val f3"/>
                <a:gd name="f121" fmla="val f4"/>
                <a:gd name="f122" fmla="+- f121 0 f119"/>
                <a:gd name="f123" fmla="+- f120 0 f119"/>
                <a:gd name="f124" fmla="*/ f123 1 12026"/>
                <a:gd name="f125" fmla="*/ f122 1 7804"/>
                <a:gd name="f126" fmla="*/ f119 1 f124"/>
                <a:gd name="f127" fmla="*/ f120 1 f124"/>
                <a:gd name="f128" fmla="*/ f119 1 f125"/>
                <a:gd name="f129" fmla="*/ f121 1 f125"/>
                <a:gd name="f130" fmla="*/ f126 f117 1"/>
                <a:gd name="f131" fmla="*/ f127 f117 1"/>
                <a:gd name="f132" fmla="*/ f129 f118 1"/>
                <a:gd name="f133" fmla="*/ f128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0" t="f133" r="f131" b="f132"/>
              <a:pathLst>
                <a:path w="12026" h="78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38" y="f40"/>
                    <a:pt x="f41" y="f42"/>
                    <a:pt x="f43" y="f44"/>
                  </a:cubicBezTo>
                  <a:cubicBezTo>
                    <a:pt x="f45" y="f46"/>
                    <a:pt x="f47" y="f46"/>
                    <a:pt x="f48" y="f46"/>
                  </a:cubicBezTo>
                  <a:cubicBezTo>
                    <a:pt x="f49" y="f46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2" y="f68"/>
                    <a:pt x="f2" y="f69"/>
                    <a:pt x="f66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4"/>
                    <a:pt x="f80" y="f4"/>
                  </a:cubicBezTo>
                  <a:cubicBezTo>
                    <a:pt x="f81" y="f4"/>
                    <a:pt x="f82" y="f83"/>
                    <a:pt x="f84" y="f85"/>
                  </a:cubicBezTo>
                  <a:lnTo>
                    <a:pt x="f86" y="f87"/>
                  </a:lnTo>
                  <a:cubicBezTo>
                    <a:pt x="f88" y="f89"/>
                    <a:pt x="f90" y="f91"/>
                    <a:pt x="f92" y="f91"/>
                  </a:cubicBezTo>
                  <a:lnTo>
                    <a:pt x="f83" y="f89"/>
                  </a:lnTo>
                  <a:cubicBezTo>
                    <a:pt x="f93" y="f92"/>
                    <a:pt x="f94" y="f95"/>
                    <a:pt x="f96" y="f97"/>
                  </a:cubicBezTo>
                  <a:cubicBezTo>
                    <a:pt x="f98" y="f99"/>
                    <a:pt x="f3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52"/>
                    <a:pt x="f112" y="f113"/>
                  </a:cubicBezTo>
                  <a:cubicBezTo>
                    <a:pt x="f114" y="f115"/>
                    <a:pt x="f116" y="f2"/>
                    <a:pt x="f5" y="f2"/>
                  </a:cubicBezTo>
                  <a:close/>
                </a:path>
              </a:pathLst>
            </a:custGeom>
            <a:solidFill>
              <a:srgbClr val="A20E4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5099;p67">
              <a:extLst>
                <a:ext uri="{FF2B5EF4-FFF2-40B4-BE49-F238E27FC236}">
                  <a16:creationId xmlns:a16="http://schemas.microsoft.com/office/drawing/2014/main" id="{30E3DD94-4A2D-41D4-9B7F-F5BBF1EBEAC5}"/>
                </a:ext>
              </a:extLst>
            </p:cNvPr>
            <p:cNvSpPr/>
            <p:nvPr/>
          </p:nvSpPr>
          <p:spPr>
            <a:xfrm>
              <a:off x="1785576" y="2304836"/>
              <a:ext cx="255254" cy="2258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91"/>
                <a:gd name="f4" fmla="val 7689"/>
                <a:gd name="f5" fmla="val 4607"/>
                <a:gd name="f6" fmla="val 5174"/>
                <a:gd name="f7" fmla="val 4608"/>
                <a:gd name="f8" fmla="val 5177"/>
                <a:gd name="f9" fmla="val 4555"/>
                <a:gd name="f10" fmla="val 5221"/>
                <a:gd name="f11" fmla="val 4500"/>
                <a:gd name="f12" fmla="val 5260"/>
                <a:gd name="f13" fmla="val 4439"/>
                <a:gd name="f14" fmla="val 5292"/>
                <a:gd name="f15" fmla="val 4498"/>
                <a:gd name="f16" fmla="val 5258"/>
                <a:gd name="f17" fmla="val 4552"/>
                <a:gd name="f18" fmla="val 5217"/>
                <a:gd name="f19" fmla="val 4217"/>
                <a:gd name="f20" fmla="val 1"/>
                <a:gd name="f21" fmla="val 4161"/>
                <a:gd name="f22" fmla="val 4106"/>
                <a:gd name="f23" fmla="val 2"/>
                <a:gd name="f24" fmla="val 4051"/>
                <a:gd name="f25" fmla="val 5"/>
                <a:gd name="f26" fmla="val 3554"/>
                <a:gd name="f27" fmla="val 30"/>
                <a:gd name="f28" fmla="val 3069"/>
                <a:gd name="f29" fmla="val 161"/>
                <a:gd name="f30" fmla="val 2600"/>
                <a:gd name="f31" fmla="val 396"/>
                <a:gd name="f32" fmla="val 2580"/>
                <a:gd name="f33" fmla="val 408"/>
                <a:gd name="f34" fmla="val 2566"/>
                <a:gd name="f35" fmla="val 431"/>
                <a:gd name="f36" fmla="val 2567"/>
                <a:gd name="f37" fmla="val 453"/>
                <a:gd name="f38" fmla="val 2603"/>
                <a:gd name="f39" fmla="val 1734"/>
                <a:gd name="f40" fmla="val 2335"/>
                <a:gd name="f41" fmla="val 3141"/>
                <a:gd name="f42" fmla="val 1847"/>
                <a:gd name="f43" fmla="val 4437"/>
                <a:gd name="f44" fmla="val 1402"/>
                <a:gd name="f45" fmla="val 5620"/>
                <a:gd name="f46" fmla="val 773"/>
                <a:gd name="f47" fmla="val 6715"/>
                <a:gd name="f48" fmla="val 24"/>
                <a:gd name="f49" fmla="val 7538"/>
                <a:gd name="f50" fmla="val 7561"/>
                <a:gd name="f51" fmla="val 7597"/>
                <a:gd name="f52" fmla="val 27"/>
                <a:gd name="f53" fmla="val 7621"/>
                <a:gd name="f54" fmla="val 36"/>
                <a:gd name="f55" fmla="val 7634"/>
                <a:gd name="f56" fmla="val 54"/>
                <a:gd name="f57" fmla="val 7641"/>
                <a:gd name="f58" fmla="val 72"/>
                <a:gd name="f59" fmla="val 73"/>
                <a:gd name="f60" fmla="val 75"/>
                <a:gd name="f61" fmla="val 76"/>
                <a:gd name="f62" fmla="val 88"/>
                <a:gd name="f63" fmla="val 99"/>
                <a:gd name="f64" fmla="val 7637"/>
                <a:gd name="f65" fmla="val 108"/>
                <a:gd name="f66" fmla="val 7631"/>
                <a:gd name="f67" fmla="val 138"/>
                <a:gd name="f68" fmla="val 7612"/>
                <a:gd name="f69" fmla="val 166"/>
                <a:gd name="f70" fmla="val 7590"/>
                <a:gd name="f71" fmla="val 193"/>
                <a:gd name="f72" fmla="val 7571"/>
                <a:gd name="f73" fmla="val 158"/>
                <a:gd name="f74" fmla="val 7625"/>
                <a:gd name="f75" fmla="val 173"/>
                <a:gd name="f76" fmla="val 7656"/>
                <a:gd name="f77" fmla="val 184"/>
                <a:gd name="f78" fmla="val 7677"/>
                <a:gd name="f79" fmla="val 203"/>
                <a:gd name="f80" fmla="val 7688"/>
                <a:gd name="f81" fmla="val 223"/>
                <a:gd name="f82" fmla="val 226"/>
                <a:gd name="f83" fmla="val 228"/>
                <a:gd name="f84" fmla="val 230"/>
                <a:gd name="f85" fmla="val 237"/>
                <a:gd name="f86" fmla="val 249"/>
                <a:gd name="f87" fmla="val 7685"/>
                <a:gd name="f88" fmla="val 256"/>
                <a:gd name="f89" fmla="val 7681"/>
                <a:gd name="f90" fmla="val 1515"/>
                <a:gd name="f91" fmla="val 7104"/>
                <a:gd name="f92" fmla="val 3395"/>
                <a:gd name="f93" fmla="val 6396"/>
                <a:gd name="f94" fmla="val 5178"/>
                <a:gd name="f95" fmla="val 6309"/>
                <a:gd name="f96" fmla="val 5299"/>
                <a:gd name="f97" fmla="val 6304"/>
                <a:gd name="f98" fmla="val 5418"/>
                <a:gd name="f99" fmla="val 6301"/>
                <a:gd name="f100" fmla="val 5534"/>
                <a:gd name="f101" fmla="val 5677"/>
                <a:gd name="f102" fmla="val 5816"/>
                <a:gd name="f103" fmla="val 6305"/>
                <a:gd name="f104" fmla="val 5952"/>
                <a:gd name="f105" fmla="val 6314"/>
                <a:gd name="f106" fmla="val 6367"/>
                <a:gd name="f107" fmla="val 6339"/>
                <a:gd name="f108" fmla="val 6757"/>
                <a:gd name="f109" fmla="val 6406"/>
                <a:gd name="f110" fmla="val 7109"/>
                <a:gd name="f111" fmla="val 6511"/>
                <a:gd name="f112" fmla="val 7116"/>
                <a:gd name="f113" fmla="val 6513"/>
                <a:gd name="f114" fmla="val 7124"/>
                <a:gd name="f115" fmla="val 7133"/>
                <a:gd name="f116" fmla="val 7149"/>
                <a:gd name="f117" fmla="val 7163"/>
                <a:gd name="f118" fmla="val 6506"/>
                <a:gd name="f119" fmla="val 7176"/>
                <a:gd name="f120" fmla="val 6494"/>
                <a:gd name="f121" fmla="val 7883"/>
                <a:gd name="f122" fmla="val 5730"/>
                <a:gd name="f123" fmla="val 4546"/>
                <a:gd name="f124" fmla="val 8516"/>
                <a:gd name="f125" fmla="val 3243"/>
                <a:gd name="f126" fmla="val 8382"/>
                <a:gd name="f127" fmla="val 2280"/>
                <a:gd name="f128" fmla="val 7728"/>
                <a:gd name="f129" fmla="val 1436"/>
                <a:gd name="f130" fmla="val 6573"/>
                <a:gd name="f131" fmla="val 735"/>
                <a:gd name="f132" fmla="val 5766"/>
                <a:gd name="f133" fmla="val 247"/>
                <a:gd name="f134" fmla="val 4976"/>
                <a:gd name="f135" fmla="*/ f0 1 8691"/>
                <a:gd name="f136" fmla="*/ f1 1 7689"/>
                <a:gd name="f137" fmla="val f2"/>
                <a:gd name="f138" fmla="val f3"/>
                <a:gd name="f139" fmla="val f4"/>
                <a:gd name="f140" fmla="+- f139 0 f137"/>
                <a:gd name="f141" fmla="+- f138 0 f137"/>
                <a:gd name="f142" fmla="*/ f141 1 8691"/>
                <a:gd name="f143" fmla="*/ f140 1 7689"/>
                <a:gd name="f144" fmla="*/ f137 1 f142"/>
                <a:gd name="f145" fmla="*/ f138 1 f142"/>
                <a:gd name="f146" fmla="*/ f137 1 f143"/>
                <a:gd name="f147" fmla="*/ f139 1 f143"/>
                <a:gd name="f148" fmla="*/ f144 f135 1"/>
                <a:gd name="f149" fmla="*/ f145 f135 1"/>
                <a:gd name="f150" fmla="*/ f147 f136 1"/>
                <a:gd name="f151" fmla="*/ f146 f1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8" t="f151" r="f149" b="f150"/>
              <a:pathLst>
                <a:path w="8691" h="7689">
                  <a:moveTo>
                    <a:pt x="f5" y="f6"/>
                  </a:moveTo>
                  <a:cubicBezTo>
                    <a:pt x="f5" y="f6"/>
                    <a:pt x="f7" y="f6"/>
                    <a:pt x="f7" y="f8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20" y="f50"/>
                    <a:pt x="f23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57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lnTo>
                    <a:pt x="f71" y="f72"/>
                  </a:lnTo>
                  <a:cubicBezTo>
                    <a:pt x="f69" y="f70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0"/>
                    <a:pt x="f84" y="f80"/>
                  </a:cubicBezTo>
                  <a:cubicBezTo>
                    <a:pt x="f85" y="f80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3"/>
                    <a:pt x="f115" y="f113"/>
                  </a:cubicBezTo>
                  <a:cubicBezTo>
                    <a:pt x="f116" y="f113"/>
                    <a:pt x="f117" y="f118"/>
                    <a:pt x="f119" y="f120"/>
                  </a:cubicBezTo>
                  <a:cubicBezTo>
                    <a:pt x="f121" y="f122"/>
                    <a:pt x="f3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20"/>
                    <a:pt x="f19" y="f20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5100;p67">
              <a:extLst>
                <a:ext uri="{FF2B5EF4-FFF2-40B4-BE49-F238E27FC236}">
                  <a16:creationId xmlns:a16="http://schemas.microsoft.com/office/drawing/2014/main" id="{DFFEB93B-86B5-409F-8B9F-1C9A1C2D7181}"/>
                </a:ext>
              </a:extLst>
            </p:cNvPr>
            <p:cNvSpPr/>
            <p:nvPr/>
          </p:nvSpPr>
          <p:spPr>
            <a:xfrm>
              <a:off x="1563121" y="2603735"/>
              <a:ext cx="245827" cy="3384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70"/>
                <a:gd name="f4" fmla="val 11523"/>
                <a:gd name="f5" fmla="val 2499"/>
                <a:gd name="f6" fmla="val 2010"/>
                <a:gd name="f7" fmla="val 2505"/>
                <a:gd name="f8" fmla="val 2072"/>
                <a:gd name="f9" fmla="val 2502"/>
                <a:gd name="f10" fmla="val 2079"/>
                <a:gd name="f11" fmla="val 2497"/>
                <a:gd name="f12" fmla="val 2084"/>
                <a:gd name="f13" fmla="val 2495"/>
                <a:gd name="f14" fmla="val 2089"/>
                <a:gd name="f15" fmla="val 2504"/>
                <a:gd name="f16" fmla="val 2074"/>
                <a:gd name="f17" fmla="val 5735"/>
                <a:gd name="f18" fmla="val 2166"/>
                <a:gd name="f19" fmla="val 5816"/>
                <a:gd name="f20" fmla="val 2363"/>
                <a:gd name="f21" fmla="val 5899"/>
                <a:gd name="f22" fmla="val 2556"/>
                <a:gd name="f23" fmla="val 5977"/>
                <a:gd name="f24" fmla="val 2750"/>
                <a:gd name="f25" fmla="val 5896"/>
                <a:gd name="f26" fmla="val 5815"/>
                <a:gd name="f27" fmla="val 2361"/>
                <a:gd name="f28" fmla="val 5732"/>
                <a:gd name="f29" fmla="val 5104"/>
                <a:gd name="f30" fmla="val 5097"/>
                <a:gd name="f31" fmla="val 5091"/>
                <a:gd name="f32" fmla="val 3"/>
                <a:gd name="f33" fmla="val 5084"/>
                <a:gd name="f34" fmla="val 6"/>
                <a:gd name="f35" fmla="val 5060"/>
                <a:gd name="f36" fmla="val 14"/>
                <a:gd name="f37" fmla="val 5044"/>
                <a:gd name="f38" fmla="val 37"/>
                <a:gd name="f39" fmla="val 63"/>
                <a:gd name="f40" fmla="val 5046"/>
                <a:gd name="f41" fmla="val 556"/>
                <a:gd name="f42" fmla="val 4930"/>
                <a:gd name="f43" fmla="val 1192"/>
                <a:gd name="f44" fmla="val 4364"/>
                <a:gd name="f45" fmla="val 1458"/>
                <a:gd name="f46" fmla="val 4184"/>
                <a:gd name="f47" fmla="val 1552"/>
                <a:gd name="f48" fmla="val 4013"/>
                <a:gd name="f49" fmla="val 1604"/>
                <a:gd name="f50" fmla="val 3852"/>
                <a:gd name="f51" fmla="val 1612"/>
                <a:gd name="f52" fmla="val 3836"/>
                <a:gd name="f53" fmla="val 1613"/>
                <a:gd name="f54" fmla="val 3819"/>
                <a:gd name="f55" fmla="val 1614"/>
                <a:gd name="f56" fmla="val 3803"/>
                <a:gd name="f57" fmla="val 3651"/>
                <a:gd name="f58" fmla="val 3519"/>
                <a:gd name="f59" fmla="val 1572"/>
                <a:gd name="f60" fmla="val 3408"/>
                <a:gd name="f61" fmla="val 1490"/>
                <a:gd name="f62" fmla="val 3183"/>
                <a:gd name="f63" fmla="val 1326"/>
                <a:gd name="f64" fmla="val 3086"/>
                <a:gd name="f65" fmla="val 1031"/>
                <a:gd name="f66" fmla="val 3146"/>
                <a:gd name="f67" fmla="val 704"/>
                <a:gd name="f68" fmla="val 3154"/>
                <a:gd name="f69" fmla="val 662"/>
                <a:gd name="f70" fmla="val 3169"/>
                <a:gd name="f71" fmla="val 604"/>
                <a:gd name="f72" fmla="val 3194"/>
                <a:gd name="f73" fmla="val 534"/>
                <a:gd name="f74" fmla="val 3203"/>
                <a:gd name="f75" fmla="val 509"/>
                <a:gd name="f76" fmla="val 476"/>
                <a:gd name="f77" fmla="val 3167"/>
                <a:gd name="f78" fmla="val 462"/>
                <a:gd name="f79" fmla="val 3158"/>
                <a:gd name="f80" fmla="val 455"/>
                <a:gd name="f81" fmla="val 3147"/>
                <a:gd name="f82" fmla="val 450"/>
                <a:gd name="f83" fmla="val 3136"/>
                <a:gd name="f84" fmla="val 3134"/>
                <a:gd name="f85" fmla="val 3133"/>
                <a:gd name="f86" fmla="val 3132"/>
                <a:gd name="f87" fmla="val 3116"/>
                <a:gd name="f88" fmla="val 3102"/>
                <a:gd name="f89" fmla="val 457"/>
                <a:gd name="f90" fmla="val 3089"/>
                <a:gd name="f91" fmla="val 469"/>
                <a:gd name="f92" fmla="val 1421"/>
                <a:gd name="f93" fmla="val 2065"/>
                <a:gd name="f94" fmla="val 168"/>
                <a:gd name="f95" fmla="val 4936"/>
                <a:gd name="f96" fmla="val 43"/>
                <a:gd name="f97" fmla="val 7450"/>
                <a:gd name="f98" fmla="val 47"/>
                <a:gd name="f99" fmla="val 7482"/>
                <a:gd name="f100" fmla="val 48"/>
                <a:gd name="f101" fmla="val 7497"/>
                <a:gd name="f102" fmla="val 7505"/>
                <a:gd name="f103" fmla="val 8411"/>
                <a:gd name="f104" fmla="val 113"/>
                <a:gd name="f105" fmla="val 9177"/>
                <a:gd name="f106" fmla="val 367"/>
                <a:gd name="f107" fmla="val 9804"/>
                <a:gd name="f108" fmla="val 608"/>
                <a:gd name="f109" fmla="val 10398"/>
                <a:gd name="f110" fmla="val 970"/>
                <a:gd name="f111" fmla="val 10843"/>
                <a:gd name="f112" fmla="val 1447"/>
                <a:gd name="f113" fmla="val 11131"/>
                <a:gd name="f114" fmla="val 1873"/>
                <a:gd name="f115" fmla="val 11390"/>
                <a:gd name="f116" fmla="val 2389"/>
                <a:gd name="f117" fmla="val 11522"/>
                <a:gd name="f118" fmla="val 2983"/>
                <a:gd name="f119" fmla="val 3052"/>
                <a:gd name="f120" fmla="val 3122"/>
                <a:gd name="f121" fmla="val 11521"/>
                <a:gd name="f122" fmla="val 3193"/>
                <a:gd name="f123" fmla="val 11517"/>
                <a:gd name="f124" fmla="val 3523"/>
                <a:gd name="f125" fmla="val 11501"/>
                <a:gd name="f126" fmla="val 3885"/>
                <a:gd name="f127" fmla="val 11446"/>
                <a:gd name="f128" fmla="val 4261"/>
                <a:gd name="f129" fmla="val 11353"/>
                <a:gd name="f130" fmla="val 4338"/>
                <a:gd name="f131" fmla="val 11335"/>
                <a:gd name="f132" fmla="val 4413"/>
                <a:gd name="f133" fmla="val 11316"/>
                <a:gd name="f134" fmla="val 4486"/>
                <a:gd name="f135" fmla="val 11295"/>
                <a:gd name="f136" fmla="val 5850"/>
                <a:gd name="f137" fmla="val 10909"/>
                <a:gd name="f138" fmla="val 6777"/>
                <a:gd name="f139" fmla="val 10153"/>
                <a:gd name="f140" fmla="val 7255"/>
                <a:gd name="f141" fmla="val 9049"/>
                <a:gd name="f142" fmla="val 6451"/>
                <a:gd name="f143" fmla="val 6722"/>
                <a:gd name="f144" fmla="val 2586"/>
                <a:gd name="f145" fmla="val 5961"/>
                <a:gd name="f146" fmla="val 1045"/>
                <a:gd name="f147" fmla="val 5940"/>
                <a:gd name="f148" fmla="val 1006"/>
                <a:gd name="f149" fmla="val 5920"/>
                <a:gd name="f150" fmla="val 963"/>
                <a:gd name="f151" fmla="val 5900"/>
                <a:gd name="f152" fmla="val 926"/>
                <a:gd name="f153" fmla="val 924"/>
                <a:gd name="f154" fmla="val 922"/>
                <a:gd name="f155" fmla="val 919"/>
                <a:gd name="f156" fmla="val 917"/>
                <a:gd name="f157" fmla="val 5775"/>
                <a:gd name="f158" fmla="val 677"/>
                <a:gd name="f159" fmla="val 5682"/>
                <a:gd name="f160" fmla="val 506"/>
                <a:gd name="f161" fmla="val 5638"/>
                <a:gd name="f162" fmla="val 427"/>
                <a:gd name="f163" fmla="val 5632"/>
                <a:gd name="f164" fmla="val 416"/>
                <a:gd name="f165" fmla="val 5624"/>
                <a:gd name="f166" fmla="val 409"/>
                <a:gd name="f167" fmla="val 5617"/>
                <a:gd name="f168" fmla="val 406"/>
                <a:gd name="f169" fmla="val 5439"/>
                <a:gd name="f170" fmla="val 301"/>
                <a:gd name="f171" fmla="val 5282"/>
                <a:gd name="f172" fmla="val 171"/>
                <a:gd name="f173" fmla="val 5155"/>
                <a:gd name="f174" fmla="val 23"/>
                <a:gd name="f175" fmla="val 5141"/>
                <a:gd name="f176" fmla="val 9"/>
                <a:gd name="f177" fmla="val 5123"/>
                <a:gd name="f178" fmla="*/ f0 1 8370"/>
                <a:gd name="f179" fmla="*/ f1 1 11523"/>
                <a:gd name="f180" fmla="val f2"/>
                <a:gd name="f181" fmla="val f3"/>
                <a:gd name="f182" fmla="val f4"/>
                <a:gd name="f183" fmla="+- f182 0 f180"/>
                <a:gd name="f184" fmla="+- f181 0 f180"/>
                <a:gd name="f185" fmla="*/ f184 1 8370"/>
                <a:gd name="f186" fmla="*/ f183 1 11523"/>
                <a:gd name="f187" fmla="*/ f180 1 f185"/>
                <a:gd name="f188" fmla="*/ f181 1 f185"/>
                <a:gd name="f189" fmla="*/ f180 1 f186"/>
                <a:gd name="f190" fmla="*/ f182 1 f186"/>
                <a:gd name="f191" fmla="*/ f187 f178 1"/>
                <a:gd name="f192" fmla="*/ f188 f178 1"/>
                <a:gd name="f193" fmla="*/ f190 f179 1"/>
                <a:gd name="f194" fmla="*/ f189 f1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1" t="f194" r="f192" b="f193"/>
              <a:pathLst>
                <a:path w="8370" h="11523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13" y="f14"/>
                  </a:lnTo>
                  <a:cubicBezTo>
                    <a:pt x="f11" y="f12"/>
                    <a:pt x="f9" y="f10"/>
                    <a:pt x="f15" y="f16"/>
                  </a:cubicBezTo>
                  <a:lnTo>
                    <a:pt x="f5" y="f6"/>
                  </a:ln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5" y="f22"/>
                    <a:pt x="f26" y="f27"/>
                    <a:pt x="f28" y="f18"/>
                  </a:cubicBezTo>
                  <a:close/>
                  <a:moveTo>
                    <a:pt x="f29" y="f2"/>
                  </a:moveTo>
                  <a:cubicBezTo>
                    <a:pt x="f30" y="f2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2" y="f76"/>
                    <a:pt x="f77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2"/>
                    <a:pt x="f85" y="f82"/>
                    <a:pt x="f86" y="f82"/>
                  </a:cubicBezTo>
                  <a:cubicBezTo>
                    <a:pt x="f87" y="f82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96" y="f102"/>
                  </a:cubicBezTo>
                  <a:cubicBezTo>
                    <a:pt x="f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7"/>
                  </a:cubicBezTo>
                  <a:cubicBezTo>
                    <a:pt x="f119" y="f117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3" y="f142"/>
                    <a:pt x="f143" y="f144"/>
                    <a:pt x="f145" y="f146"/>
                  </a:cubicBezTo>
                  <a:cubicBezTo>
                    <a:pt x="f147" y="f148"/>
                    <a:pt x="f149" y="f150"/>
                    <a:pt x="f151" y="f152"/>
                  </a:cubicBezTo>
                  <a:lnTo>
                    <a:pt x="f151" y="f153"/>
                  </a:lnTo>
                  <a:cubicBezTo>
                    <a:pt x="f151" y="f154"/>
                    <a:pt x="f151" y="f154"/>
                    <a:pt x="f25" y="f155"/>
                  </a:cubicBezTo>
                  <a:lnTo>
                    <a:pt x="f25" y="f156"/>
                  </a:ln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2"/>
                    <a:pt x="f29" y="f2"/>
                  </a:cubicBezTo>
                  <a:close/>
                </a:path>
              </a:pathLst>
            </a:custGeom>
            <a:solidFill>
              <a:srgbClr val="A20E4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5101;p67">
              <a:extLst>
                <a:ext uri="{FF2B5EF4-FFF2-40B4-BE49-F238E27FC236}">
                  <a16:creationId xmlns:a16="http://schemas.microsoft.com/office/drawing/2014/main" id="{2133E242-A6EA-48EE-A5E7-235D972FAC84}"/>
                </a:ext>
              </a:extLst>
            </p:cNvPr>
            <p:cNvSpPr/>
            <p:nvPr/>
          </p:nvSpPr>
          <p:spPr>
            <a:xfrm>
              <a:off x="1697080" y="2508482"/>
              <a:ext cx="51928" cy="670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68"/>
                <a:gd name="f4" fmla="val 2284"/>
                <a:gd name="f5" fmla="val 835"/>
                <a:gd name="f6" fmla="val 816"/>
                <a:gd name="f7" fmla="val 797"/>
                <a:gd name="f8" fmla="val 1"/>
                <a:gd name="f9" fmla="val 778"/>
                <a:gd name="f10" fmla="val 2"/>
                <a:gd name="f11" fmla="val 683"/>
                <a:gd name="f12" fmla="val 6"/>
                <a:gd name="f13" fmla="val 584"/>
                <a:gd name="f14" fmla="val 23"/>
                <a:gd name="f15" fmla="val 489"/>
                <a:gd name="f16" fmla="val 52"/>
                <a:gd name="f17" fmla="val 385"/>
                <a:gd name="f18" fmla="val 83"/>
                <a:gd name="f19" fmla="val 304"/>
                <a:gd name="f20" fmla="val 153"/>
                <a:gd name="f21" fmla="val 244"/>
                <a:gd name="f22" fmla="val 262"/>
                <a:gd name="f23" fmla="val 715"/>
                <a:gd name="f24" fmla="val 194"/>
                <a:gd name="f25" fmla="val 1719"/>
                <a:gd name="f26" fmla="val 288"/>
                <a:gd name="f27" fmla="val 2128"/>
                <a:gd name="f28" fmla="val 321"/>
                <a:gd name="f29" fmla="val 2238"/>
                <a:gd name="f30" fmla="val 329"/>
                <a:gd name="f31" fmla="val 2264"/>
                <a:gd name="f32" fmla="val 355"/>
                <a:gd name="f33" fmla="val 2283"/>
                <a:gd name="f34" fmla="val 382"/>
                <a:gd name="f35" fmla="val 383"/>
                <a:gd name="f36" fmla="val 384"/>
                <a:gd name="f37" fmla="val 386"/>
                <a:gd name="f38" fmla="val 416"/>
                <a:gd name="f39" fmla="val 2280"/>
                <a:gd name="f40" fmla="val 441"/>
                <a:gd name="f41" fmla="val 2256"/>
                <a:gd name="f42" fmla="val 443"/>
                <a:gd name="f43" fmla="val 2226"/>
                <a:gd name="f44" fmla="val 459"/>
                <a:gd name="f45" fmla="val 2083"/>
                <a:gd name="f46" fmla="val 2111"/>
                <a:gd name="f47" fmla="val 478"/>
                <a:gd name="f48" fmla="val 2138"/>
                <a:gd name="f49" fmla="val 506"/>
                <a:gd name="f50" fmla="val 2145"/>
                <a:gd name="f51" fmla="val 512"/>
                <a:gd name="f52" fmla="val 2147"/>
                <a:gd name="f53" fmla="val 519"/>
                <a:gd name="f54" fmla="val 526"/>
                <a:gd name="f55" fmla="val 549"/>
                <a:gd name="f56" fmla="val 570"/>
                <a:gd name="f57" fmla="val 2132"/>
                <a:gd name="f58" fmla="val 2105"/>
                <a:gd name="f59" fmla="val 592"/>
                <a:gd name="f60" fmla="val 2091"/>
                <a:gd name="f61" fmla="val 599"/>
                <a:gd name="f62" fmla="val 2075"/>
                <a:gd name="f63" fmla="val 606"/>
                <a:gd name="f64" fmla="val 2060"/>
                <a:gd name="f65" fmla="val 596"/>
                <a:gd name="f66" fmla="val 2084"/>
                <a:gd name="f67" fmla="val 2112"/>
                <a:gd name="f68" fmla="val 629"/>
                <a:gd name="f69" fmla="val 639"/>
                <a:gd name="f70" fmla="val 653"/>
                <a:gd name="f71" fmla="val 2141"/>
                <a:gd name="f72" fmla="val 667"/>
                <a:gd name="f73" fmla="val 681"/>
                <a:gd name="f74" fmla="val 2139"/>
                <a:gd name="f75" fmla="val 698"/>
                <a:gd name="f76" fmla="val 2134"/>
                <a:gd name="f77" fmla="val 708"/>
                <a:gd name="f78" fmla="val 2124"/>
                <a:gd name="f79" fmla="val 1470"/>
                <a:gd name="f80" fmla="val 1402"/>
                <a:gd name="f81" fmla="val 774"/>
                <a:gd name="f82" fmla="val 1547"/>
                <a:gd name="f83" fmla="val 1431"/>
                <a:gd name="f84" fmla="val 137"/>
                <a:gd name="f85" fmla="val 1154"/>
                <a:gd name="f86" fmla="*/ f0 1 1768"/>
                <a:gd name="f87" fmla="*/ f1 1 2284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1768"/>
                <a:gd name="f94" fmla="*/ f91 1 2284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1768" h="228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8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3"/>
                    <a:pt x="f17" y="f33"/>
                  </a:cubicBezTo>
                  <a:lnTo>
                    <a:pt x="f37" y="f33"/>
                  </a:lnTo>
                  <a:cubicBezTo>
                    <a:pt x="f38" y="f39"/>
                    <a:pt x="f40" y="f41"/>
                    <a:pt x="f42" y="f43"/>
                  </a:cubicBezTo>
                  <a:lnTo>
                    <a:pt x="f44" y="f45"/>
                  </a:lnTo>
                  <a:cubicBezTo>
                    <a:pt x="f44" y="f46"/>
                    <a:pt x="f47" y="f48"/>
                    <a:pt x="f49" y="f50"/>
                  </a:cubicBezTo>
                  <a:cubicBezTo>
                    <a:pt x="f51" y="f52"/>
                    <a:pt x="f53" y="f52"/>
                    <a:pt x="f54" y="f52"/>
                  </a:cubicBezTo>
                  <a:cubicBezTo>
                    <a:pt x="f55" y="f52"/>
                    <a:pt x="f56" y="f57"/>
                    <a:pt x="f13" y="f58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3" y="f64"/>
                  </a:lnTo>
                  <a:cubicBezTo>
                    <a:pt x="f65" y="f66"/>
                    <a:pt x="f63" y="f67"/>
                    <a:pt x="f68" y="f27"/>
                  </a:cubicBezTo>
                  <a:cubicBezTo>
                    <a:pt x="f69" y="f48"/>
                    <a:pt x="f70" y="f71"/>
                    <a:pt x="f72" y="f71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3" y="f81"/>
                    <a:pt x="f82" y="f32"/>
                  </a:cubicBezTo>
                  <a:cubicBezTo>
                    <a:pt x="f83" y="f84"/>
                    <a:pt x="f85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5102;p67">
              <a:extLst>
                <a:ext uri="{FF2B5EF4-FFF2-40B4-BE49-F238E27FC236}">
                  <a16:creationId xmlns:a16="http://schemas.microsoft.com/office/drawing/2014/main" id="{B86164A7-1512-4A0E-95DE-7D89093A9F92}"/>
                </a:ext>
              </a:extLst>
            </p:cNvPr>
            <p:cNvSpPr/>
            <p:nvPr/>
          </p:nvSpPr>
          <p:spPr>
            <a:xfrm>
              <a:off x="1709388" y="2555802"/>
              <a:ext cx="69896" cy="641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0"/>
                <a:gd name="f4" fmla="val 2183"/>
                <a:gd name="f5" fmla="val 1673"/>
                <a:gd name="f6" fmla="val 1659"/>
                <a:gd name="f7" fmla="val 1646"/>
                <a:gd name="f8" fmla="val 1"/>
                <a:gd name="f9" fmla="val 1632"/>
                <a:gd name="f10" fmla="val 2"/>
                <a:gd name="f11" fmla="val 1181"/>
                <a:gd name="f12" fmla="val 23"/>
                <a:gd name="f13" fmla="val 620"/>
                <a:gd name="f14" fmla="val 422"/>
                <a:gd name="f15" fmla="val 326"/>
                <a:gd name="f16" fmla="val 654"/>
                <a:gd name="f17" fmla="val 268"/>
                <a:gd name="f18" fmla="val 708"/>
                <a:gd name="f19" fmla="val 215"/>
                <a:gd name="f20" fmla="val 756"/>
                <a:gd name="f21" fmla="val 155"/>
                <a:gd name="f22" fmla="val 808"/>
                <a:gd name="f23" fmla="val 137"/>
                <a:gd name="f24" fmla="val 823"/>
                <a:gd name="f25" fmla="val 127"/>
                <a:gd name="f26" fmla="val 853"/>
                <a:gd name="f27" fmla="val 140"/>
                <a:gd name="f28" fmla="val 879"/>
                <a:gd name="f29" fmla="val 148"/>
                <a:gd name="f30" fmla="val 903"/>
                <a:gd name="f31" fmla="val 175"/>
                <a:gd name="f32" fmla="val 917"/>
                <a:gd name="f33" fmla="val 201"/>
                <a:gd name="f34" fmla="val 920"/>
                <a:gd name="f35" fmla="val 922"/>
                <a:gd name="f36" fmla="val 147"/>
                <a:gd name="f37" fmla="val 923"/>
                <a:gd name="f38" fmla="val 126"/>
                <a:gd name="f39" fmla="val 941"/>
                <a:gd name="f40" fmla="val 120"/>
                <a:gd name="f41" fmla="val 970"/>
                <a:gd name="f42" fmla="val 111"/>
                <a:gd name="f43" fmla="val 994"/>
                <a:gd name="f44" fmla="val 124"/>
                <a:gd name="f45" fmla="val 1024"/>
                <a:gd name="f46" fmla="val 1038"/>
                <a:gd name="f47" fmla="val 131"/>
                <a:gd name="f48" fmla="val 1030"/>
                <a:gd name="f49" fmla="val 116"/>
                <a:gd name="f50" fmla="val 1021"/>
                <a:gd name="f51" fmla="val 98"/>
                <a:gd name="f52" fmla="val 1010"/>
                <a:gd name="f53" fmla="val 88"/>
                <a:gd name="f54" fmla="val 1003"/>
                <a:gd name="f55" fmla="val 76"/>
                <a:gd name="f56" fmla="val 1000"/>
                <a:gd name="f57" fmla="val 63"/>
                <a:gd name="f58" fmla="val 51"/>
                <a:gd name="f59" fmla="val 40"/>
                <a:gd name="f60" fmla="val 1006"/>
                <a:gd name="f61" fmla="val 32"/>
                <a:gd name="f62" fmla="val 1013"/>
                <a:gd name="f63" fmla="val 9"/>
                <a:gd name="f64" fmla="val 1045"/>
                <a:gd name="f65" fmla="val 3"/>
                <a:gd name="f66" fmla="val 1072"/>
                <a:gd name="f67" fmla="val 10"/>
                <a:gd name="f68" fmla="val 1108"/>
                <a:gd name="f69" fmla="val 110"/>
                <a:gd name="f70" fmla="val 1436"/>
                <a:gd name="f71" fmla="val 358"/>
                <a:gd name="f72" fmla="val 1726"/>
                <a:gd name="f73" fmla="val 709"/>
                <a:gd name="f74" fmla="val 1933"/>
                <a:gd name="f75" fmla="val 712"/>
                <a:gd name="f76" fmla="val 1934"/>
                <a:gd name="f77" fmla="val 738"/>
                <a:gd name="f78" fmla="val 1953"/>
                <a:gd name="f79" fmla="val 744"/>
                <a:gd name="f80" fmla="val 1954"/>
                <a:gd name="f81" fmla="val 1009"/>
                <a:gd name="f82" fmla="val 2100"/>
                <a:gd name="f83" fmla="val 1296"/>
                <a:gd name="f84" fmla="val 2182"/>
                <a:gd name="f85" fmla="val 1557"/>
                <a:gd name="f86" fmla="val 1578"/>
                <a:gd name="f87" fmla="val 1599"/>
                <a:gd name="f88" fmla="val 1619"/>
                <a:gd name="f89" fmla="val 2180"/>
                <a:gd name="f90" fmla="val 1627"/>
                <a:gd name="f91" fmla="val 1854"/>
                <a:gd name="f92" fmla="val 2169"/>
                <a:gd name="f93" fmla="val 2377"/>
                <a:gd name="f94" fmla="val 2059"/>
                <a:gd name="f95" fmla="val 1329"/>
                <a:gd name="f96" fmla="val 608"/>
                <a:gd name="f97" fmla="val 2222"/>
                <a:gd name="f98" fmla="val 177"/>
                <a:gd name="f99" fmla="val 1907"/>
                <a:gd name="f100" fmla="val 46"/>
                <a:gd name="f101" fmla="val 1838"/>
                <a:gd name="f102" fmla="val 16"/>
                <a:gd name="f103" fmla="val 1758"/>
                <a:gd name="f104" fmla="*/ f0 1 2380"/>
                <a:gd name="f105" fmla="*/ f1 1 2183"/>
                <a:gd name="f106" fmla="val f2"/>
                <a:gd name="f107" fmla="val f3"/>
                <a:gd name="f108" fmla="val f4"/>
                <a:gd name="f109" fmla="+- f108 0 f106"/>
                <a:gd name="f110" fmla="+- f107 0 f106"/>
                <a:gd name="f111" fmla="*/ f110 1 2380"/>
                <a:gd name="f112" fmla="*/ f109 1 2183"/>
                <a:gd name="f113" fmla="*/ f106 1 f111"/>
                <a:gd name="f114" fmla="*/ f107 1 f111"/>
                <a:gd name="f115" fmla="*/ f106 1 f112"/>
                <a:gd name="f116" fmla="*/ f108 1 f112"/>
                <a:gd name="f117" fmla="*/ f113 f104 1"/>
                <a:gd name="f118" fmla="*/ f114 f104 1"/>
                <a:gd name="f119" fmla="*/ f116 f105 1"/>
                <a:gd name="f120" fmla="*/ f115 f1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7" t="f120" r="f118" b="f119"/>
              <a:pathLst>
                <a:path w="2380" h="21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1" y="f35"/>
                  </a:ln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29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50"/>
                    <a:pt x="f2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4"/>
                    <a:pt x="f88" y="f89"/>
                  </a:cubicBezTo>
                  <a:lnTo>
                    <a:pt x="f90" y="f89"/>
                  </a:lnTo>
                  <a:cubicBezTo>
                    <a:pt x="f91" y="f92"/>
                    <a:pt x="f93" y="f94"/>
                    <a:pt x="f3" y="f95"/>
                  </a:cubicBezTo>
                  <a:cubicBezTo>
                    <a:pt x="f3" y="f96"/>
                    <a:pt x="f97" y="f98"/>
                    <a:pt x="f99" y="f100"/>
                  </a:cubicBezTo>
                  <a:cubicBezTo>
                    <a:pt x="f101" y="f102"/>
                    <a:pt x="f103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5103;p67">
              <a:extLst>
                <a:ext uri="{FF2B5EF4-FFF2-40B4-BE49-F238E27FC236}">
                  <a16:creationId xmlns:a16="http://schemas.microsoft.com/office/drawing/2014/main" id="{3E8F0D6A-5D03-456C-8A64-6019D2ADB74D}"/>
                </a:ext>
              </a:extLst>
            </p:cNvPr>
            <p:cNvSpPr/>
            <p:nvPr/>
          </p:nvSpPr>
          <p:spPr>
            <a:xfrm>
              <a:off x="1434190" y="2243132"/>
              <a:ext cx="238246" cy="2683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12"/>
                <a:gd name="f4" fmla="val 9137"/>
                <a:gd name="f5" fmla="val 3758"/>
                <a:gd name="f6" fmla="val 1"/>
                <a:gd name="f7" fmla="val 3715"/>
                <a:gd name="f8" fmla="val 3672"/>
                <a:gd name="f9" fmla="val 2"/>
                <a:gd name="f10" fmla="val 3630"/>
                <a:gd name="f11" fmla="val 4"/>
                <a:gd name="f12" fmla="val 3558"/>
                <a:gd name="f13" fmla="val 8"/>
                <a:gd name="f14" fmla="val 3487"/>
                <a:gd name="f15" fmla="val 12"/>
                <a:gd name="f16" fmla="val 3419"/>
                <a:gd name="f17" fmla="val 22"/>
                <a:gd name="f18" fmla="val 2463"/>
                <a:gd name="f19" fmla="val 150"/>
                <a:gd name="f20" fmla="val 1626"/>
                <a:gd name="f21" fmla="val 794"/>
                <a:gd name="f22" fmla="val 935"/>
                <a:gd name="f23" fmla="val 1935"/>
                <a:gd name="f24" fmla="val 31"/>
                <a:gd name="f25" fmla="val 3429"/>
                <a:gd name="f26" fmla="val 4874"/>
                <a:gd name="f27" fmla="val 841"/>
                <a:gd name="f28" fmla="val 6229"/>
                <a:gd name="f29" fmla="val 851"/>
                <a:gd name="f30" fmla="val 6247"/>
                <a:gd name="f31" fmla="val 870"/>
                <a:gd name="f32" fmla="val 6257"/>
                <a:gd name="f33" fmla="val 891"/>
                <a:gd name="f34" fmla="val 6260"/>
                <a:gd name="f35" fmla="val 1933"/>
                <a:gd name="f36" fmla="val 6318"/>
                <a:gd name="f37" fmla="val 3037"/>
                <a:gd name="f38" fmla="val 6559"/>
                <a:gd name="f39" fmla="val 4092"/>
                <a:gd name="f40" fmla="val 6936"/>
                <a:gd name="f41" fmla="val 5522"/>
                <a:gd name="f42" fmla="val 7446"/>
                <a:gd name="f43" fmla="val 6861"/>
                <a:gd name="f44" fmla="val 8208"/>
                <a:gd name="f45" fmla="val 7838"/>
                <a:gd name="f46" fmla="val 9111"/>
                <a:gd name="f47" fmla="val 7850"/>
                <a:gd name="f48" fmla="val 9123"/>
                <a:gd name="f49" fmla="val 7867"/>
                <a:gd name="f50" fmla="val 9130"/>
                <a:gd name="f51" fmla="val 7881"/>
                <a:gd name="f52" fmla="val 7882"/>
                <a:gd name="f53" fmla="val 7884"/>
                <a:gd name="f54" fmla="val 7885"/>
                <a:gd name="f55" fmla="val 9129"/>
                <a:gd name="f56" fmla="val 7898"/>
                <a:gd name="f57" fmla="val 7913"/>
                <a:gd name="f58" fmla="val 9122"/>
                <a:gd name="f59" fmla="val 7922"/>
                <a:gd name="f60" fmla="val 9115"/>
                <a:gd name="f61" fmla="val 7947"/>
                <a:gd name="f62" fmla="val 9094"/>
                <a:gd name="f63" fmla="val 7953"/>
                <a:gd name="f64" fmla="val 9058"/>
                <a:gd name="f65" fmla="val 7936"/>
                <a:gd name="f66" fmla="val 9033"/>
                <a:gd name="f67" fmla="val 7969"/>
                <a:gd name="f68" fmla="val 9082"/>
                <a:gd name="f69" fmla="val 7986"/>
                <a:gd name="f70" fmla="val 9105"/>
                <a:gd name="f71" fmla="val 7997"/>
                <a:gd name="f72" fmla="val 9124"/>
                <a:gd name="f73" fmla="val 8018"/>
                <a:gd name="f74" fmla="val 8039"/>
                <a:gd name="f75" fmla="val 8041"/>
                <a:gd name="f76" fmla="val 8042"/>
                <a:gd name="f77" fmla="val 8043"/>
                <a:gd name="f78" fmla="val 8050"/>
                <a:gd name="f79" fmla="val 8061"/>
                <a:gd name="f80" fmla="val 9132"/>
                <a:gd name="f81" fmla="val 8069"/>
                <a:gd name="f82" fmla="val 9127"/>
                <a:gd name="f83" fmla="val 8098"/>
                <a:gd name="f84" fmla="val 9112"/>
                <a:gd name="f85" fmla="val 8111"/>
                <a:gd name="f86" fmla="val 9077"/>
                <a:gd name="f87" fmla="val 8097"/>
                <a:gd name="f88" fmla="val 9047"/>
                <a:gd name="f89" fmla="val 7294"/>
                <a:gd name="f90" fmla="val 7281"/>
                <a:gd name="f91" fmla="val 6053"/>
                <a:gd name="f92" fmla="val 3949"/>
                <a:gd name="f93" fmla="val 6750"/>
                <a:gd name="f94" fmla="val 1472"/>
                <a:gd name="f95" fmla="val 6757"/>
                <a:gd name="f96" fmla="val 1449"/>
                <a:gd name="f97" fmla="val 1426"/>
                <a:gd name="f98" fmla="val 6731"/>
                <a:gd name="f99" fmla="val 1411"/>
                <a:gd name="f100" fmla="val 6597"/>
                <a:gd name="f101" fmla="val 1285"/>
                <a:gd name="f102" fmla="val 6462"/>
                <a:gd name="f103" fmla="val 1170"/>
                <a:gd name="f104" fmla="val 6330"/>
                <a:gd name="f105" fmla="val 1062"/>
                <a:gd name="f106" fmla="val 6327"/>
                <a:gd name="f107" fmla="val 1059"/>
                <a:gd name="f108" fmla="val 5466"/>
                <a:gd name="f109" fmla="val 372"/>
                <a:gd name="f110" fmla="val 4574"/>
                <a:gd name="f111" fmla="*/ f0 1 8112"/>
                <a:gd name="f112" fmla="*/ f1 1 9137"/>
                <a:gd name="f113" fmla="val f2"/>
                <a:gd name="f114" fmla="val f3"/>
                <a:gd name="f115" fmla="val f4"/>
                <a:gd name="f116" fmla="+- f115 0 f113"/>
                <a:gd name="f117" fmla="+- f114 0 f113"/>
                <a:gd name="f118" fmla="*/ f117 1 8112"/>
                <a:gd name="f119" fmla="*/ f116 1 9137"/>
                <a:gd name="f120" fmla="*/ f113 1 f118"/>
                <a:gd name="f121" fmla="*/ f114 1 f118"/>
                <a:gd name="f122" fmla="*/ f113 1 f119"/>
                <a:gd name="f123" fmla="*/ f115 1 f119"/>
                <a:gd name="f124" fmla="*/ f120 f111 1"/>
                <a:gd name="f125" fmla="*/ f121 f111 1"/>
                <a:gd name="f126" fmla="*/ f123 f112 1"/>
                <a:gd name="f127" fmla="*/ f122 f1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4" t="f127" r="f125" b="f126"/>
              <a:pathLst>
                <a:path w="8112" h="913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6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0"/>
                    <a:pt x="f54" y="f55"/>
                  </a:cubicBezTo>
                  <a:cubicBezTo>
                    <a:pt x="f56" y="f55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5" y="f66"/>
                  </a:lnTo>
                  <a:cubicBezTo>
                    <a:pt x="f63" y="f64"/>
                    <a:pt x="f67" y="f68"/>
                    <a:pt x="f69" y="f70"/>
                  </a:cubicBezTo>
                  <a:cubicBezTo>
                    <a:pt x="f71" y="f72"/>
                    <a:pt x="f73" y="f4"/>
                    <a:pt x="f74" y="f4"/>
                  </a:cubicBezTo>
                  <a:cubicBezTo>
                    <a:pt x="f75" y="f4"/>
                    <a:pt x="f76" y="f4"/>
                    <a:pt x="f77" y="f4"/>
                  </a:cubicBezTo>
                  <a:cubicBezTo>
                    <a:pt x="f78" y="f4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3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10" y="f6"/>
                    <a:pt x="f5" y="f6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5104;p67">
              <a:extLst>
                <a:ext uri="{FF2B5EF4-FFF2-40B4-BE49-F238E27FC236}">
                  <a16:creationId xmlns:a16="http://schemas.microsoft.com/office/drawing/2014/main" id="{1150D583-2BEA-47B9-A38A-0C985AE03EFC}"/>
                </a:ext>
              </a:extLst>
            </p:cNvPr>
            <p:cNvSpPr/>
            <p:nvPr/>
          </p:nvSpPr>
          <p:spPr>
            <a:xfrm>
              <a:off x="1657752" y="2587459"/>
              <a:ext cx="50666" cy="599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5"/>
                <a:gd name="f4" fmla="val 2042"/>
                <a:gd name="f5" fmla="val 1409"/>
                <a:gd name="f6" fmla="val 231"/>
                <a:gd name="f7" fmla="val 1399"/>
                <a:gd name="f8" fmla="val 247"/>
                <a:gd name="f9" fmla="val 1388"/>
                <a:gd name="f10" fmla="val 262"/>
                <a:gd name="f11" fmla="val 1377"/>
                <a:gd name="f12" fmla="val 276"/>
                <a:gd name="f13" fmla="val 1387"/>
                <a:gd name="f14" fmla="val 1398"/>
                <a:gd name="f15" fmla="val 1445"/>
                <a:gd name="f16" fmla="val 1444"/>
                <a:gd name="f17" fmla="val 1442"/>
                <a:gd name="f18" fmla="val 1441"/>
                <a:gd name="f19" fmla="val 1435"/>
                <a:gd name="f20" fmla="val 1429"/>
                <a:gd name="f21" fmla="val 1426"/>
                <a:gd name="f22" fmla="val 4"/>
                <a:gd name="f23" fmla="val 289"/>
                <a:gd name="f24" fmla="val 412"/>
                <a:gd name="f25" fmla="val 83"/>
                <a:gd name="f26" fmla="val 1084"/>
                <a:gd name="f27" fmla="val 46"/>
                <a:gd name="f28" fmla="val 1282"/>
                <a:gd name="f29" fmla="val 1"/>
                <a:gd name="f30" fmla="val 1560"/>
                <a:gd name="f31" fmla="val 79"/>
                <a:gd name="f32" fmla="val 1807"/>
                <a:gd name="f33" fmla="val 260"/>
                <a:gd name="f34" fmla="val 1941"/>
                <a:gd name="f35" fmla="val 354"/>
                <a:gd name="f36" fmla="val 2008"/>
                <a:gd name="f37" fmla="val 471"/>
                <a:gd name="f38" fmla="val 2041"/>
                <a:gd name="f39" fmla="val 602"/>
                <a:gd name="f40" fmla="val 610"/>
                <a:gd name="f41" fmla="val 618"/>
                <a:gd name="f42" fmla="val 626"/>
                <a:gd name="f43" fmla="val 768"/>
                <a:gd name="f44" fmla="val 2032"/>
                <a:gd name="f45" fmla="val 922"/>
                <a:gd name="f46" fmla="val 1985"/>
                <a:gd name="f47" fmla="val 1085"/>
                <a:gd name="f48" fmla="val 1899"/>
                <a:gd name="f49" fmla="val 1717"/>
                <a:gd name="f50" fmla="val 1602"/>
                <a:gd name="f51" fmla="val 1724"/>
                <a:gd name="f52" fmla="val 751"/>
                <a:gd name="f53" fmla="val 1673"/>
                <a:gd name="f54" fmla="val 271"/>
                <a:gd name="f55" fmla="val 1668"/>
                <a:gd name="f56" fmla="val 241"/>
                <a:gd name="f57" fmla="val 1641"/>
                <a:gd name="f58" fmla="val 215"/>
                <a:gd name="f59" fmla="val 1612"/>
                <a:gd name="f60" fmla="val 1610"/>
                <a:gd name="f61" fmla="val 1606"/>
                <a:gd name="f62" fmla="val 214"/>
                <a:gd name="f63" fmla="val 1577"/>
                <a:gd name="f64" fmla="val 1555"/>
                <a:gd name="f65" fmla="val 237"/>
                <a:gd name="f66" fmla="val 1547"/>
                <a:gd name="f67" fmla="val 265"/>
                <a:gd name="f68" fmla="val 258"/>
                <a:gd name="f69" fmla="val 1549"/>
                <a:gd name="f70" fmla="val 254"/>
                <a:gd name="f71" fmla="val 1552"/>
                <a:gd name="f72" fmla="val 244"/>
                <a:gd name="f73" fmla="val 1556"/>
                <a:gd name="f74" fmla="val 1542"/>
                <a:gd name="f75" fmla="val 184"/>
                <a:gd name="f76" fmla="val 1513"/>
                <a:gd name="f77" fmla="val 170"/>
                <a:gd name="f78" fmla="val 1507"/>
                <a:gd name="f79" fmla="val 166"/>
                <a:gd name="f80" fmla="val 1499"/>
                <a:gd name="f81" fmla="val 165"/>
                <a:gd name="f82" fmla="val 1493"/>
                <a:gd name="f83" fmla="val 1490"/>
                <a:gd name="f84" fmla="val 1487"/>
                <a:gd name="f85" fmla="val 1485"/>
                <a:gd name="f86" fmla="val 1469"/>
                <a:gd name="f87" fmla="val 168"/>
                <a:gd name="f88" fmla="val 1453"/>
                <a:gd name="f89" fmla="val 172"/>
                <a:gd name="f90" fmla="val 183"/>
                <a:gd name="f91" fmla="val 1462"/>
                <a:gd name="f92" fmla="val 155"/>
                <a:gd name="f93" fmla="val 1480"/>
                <a:gd name="f94" fmla="val 127"/>
                <a:gd name="f95" fmla="val 1498"/>
                <a:gd name="f96" fmla="val 98"/>
                <a:gd name="f97" fmla="val 1512"/>
                <a:gd name="f98" fmla="val 76"/>
                <a:gd name="f99" fmla="val 47"/>
                <a:gd name="f100" fmla="val 1496"/>
                <a:gd name="f101" fmla="val 26"/>
                <a:gd name="f102" fmla="val 1483"/>
                <a:gd name="f103" fmla="val 9"/>
                <a:gd name="f104" fmla="val 1465"/>
                <a:gd name="f105" fmla="*/ f0 1 1725"/>
                <a:gd name="f106" fmla="*/ f1 1 2042"/>
                <a:gd name="f107" fmla="val f2"/>
                <a:gd name="f108" fmla="val f3"/>
                <a:gd name="f109" fmla="val f4"/>
                <a:gd name="f110" fmla="+- f109 0 f107"/>
                <a:gd name="f111" fmla="+- f108 0 f107"/>
                <a:gd name="f112" fmla="*/ f111 1 1725"/>
                <a:gd name="f113" fmla="*/ f110 1 2042"/>
                <a:gd name="f114" fmla="*/ f107 1 f112"/>
                <a:gd name="f115" fmla="*/ f108 1 f112"/>
                <a:gd name="f116" fmla="*/ f107 1 f113"/>
                <a:gd name="f117" fmla="*/ f109 1 f113"/>
                <a:gd name="f118" fmla="*/ f114 f105 1"/>
                <a:gd name="f119" fmla="*/ f115 f105 1"/>
                <a:gd name="f120" fmla="*/ f117 f106 1"/>
                <a:gd name="f121" fmla="*/ f116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8" t="f121" r="f119" b="f120"/>
              <a:pathLst>
                <a:path w="1725" h="2042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14" y="f8"/>
                    <a:pt x="f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2"/>
                    <a:pt x="f18" y="f2"/>
                  </a:cubicBezTo>
                  <a:cubicBezTo>
                    <a:pt x="f19" y="f2"/>
                    <a:pt x="f20" y="f2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38"/>
                    <a:pt x="f42" y="f38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1" y="f62"/>
                  </a:cubicBezTo>
                  <a:cubicBezTo>
                    <a:pt x="f63" y="f58"/>
                    <a:pt x="f64" y="f65"/>
                    <a:pt x="f66" y="f67"/>
                  </a:cubicBezTo>
                  <a:cubicBezTo>
                    <a:pt x="f66" y="f68"/>
                    <a:pt x="f69" y="f70"/>
                    <a:pt x="f71" y="f72"/>
                  </a:cubicBezTo>
                  <a:cubicBezTo>
                    <a:pt x="f73" y="f62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81"/>
                    <a:pt x="f85" y="f81"/>
                  </a:cubicBezTo>
                  <a:cubicBezTo>
                    <a:pt x="f86" y="f87"/>
                    <a:pt x="f88" y="f89"/>
                    <a:pt x="f17" y="f90"/>
                  </a:cubicBezTo>
                  <a:lnTo>
                    <a:pt x="f17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76" y="f99"/>
                    <a:pt x="f100" y="f101"/>
                  </a:cubicBezTo>
                  <a:cubicBezTo>
                    <a:pt x="f102" y="f103"/>
                    <a:pt x="f104" y="f2"/>
                    <a:pt x="f1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5105;p67">
              <a:extLst>
                <a:ext uri="{FF2B5EF4-FFF2-40B4-BE49-F238E27FC236}">
                  <a16:creationId xmlns:a16="http://schemas.microsoft.com/office/drawing/2014/main" id="{CAECD888-C985-4057-B07D-C0BCBAEC5877}"/>
                </a:ext>
              </a:extLst>
            </p:cNvPr>
            <p:cNvSpPr/>
            <p:nvPr/>
          </p:nvSpPr>
          <p:spPr>
            <a:xfrm>
              <a:off x="1632405" y="2528197"/>
              <a:ext cx="70308" cy="58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94"/>
                <a:gd name="f4" fmla="val 1998"/>
                <a:gd name="f5" fmla="val 1030"/>
                <a:gd name="f6" fmla="val 1013"/>
                <a:gd name="f7" fmla="val 996"/>
                <a:gd name="f8" fmla="val 1"/>
                <a:gd name="f9" fmla="val 979"/>
                <a:gd name="f10" fmla="val 2"/>
                <a:gd name="f11" fmla="val 872"/>
                <a:gd name="f12" fmla="val 7"/>
                <a:gd name="f13" fmla="val 758"/>
                <a:gd name="f14" fmla="val 30"/>
                <a:gd name="f15" fmla="val 643"/>
                <a:gd name="f16" fmla="val 73"/>
                <a:gd name="f17" fmla="val 311"/>
                <a:gd name="f18" fmla="val 194"/>
                <a:gd name="f19" fmla="val 102"/>
                <a:gd name="f20" fmla="val 415"/>
                <a:gd name="f21" fmla="val 54"/>
                <a:gd name="f22" fmla="val 695"/>
                <a:gd name="f23" fmla="val 1018"/>
                <a:gd name="f24" fmla="val 160"/>
                <a:gd name="f25" fmla="val 1377"/>
                <a:gd name="f26" fmla="val 474"/>
                <a:gd name="f27" fmla="val 1634"/>
                <a:gd name="f28" fmla="val 1773"/>
                <a:gd name="f29" fmla="val 1006"/>
                <a:gd name="f30" fmla="val 1570"/>
                <a:gd name="f31" fmla="val 1604"/>
                <a:gd name="f32" fmla="val 1639"/>
                <a:gd name="f33" fmla="val 1997"/>
                <a:gd name="f34" fmla="val 1674"/>
                <a:gd name="f35" fmla="val 1995"/>
                <a:gd name="f36" fmla="val 1841"/>
                <a:gd name="f37" fmla="val 1985"/>
                <a:gd name="f38" fmla="val 2016"/>
                <a:gd name="f39" fmla="val 1957"/>
                <a:gd name="f40" fmla="val 2191"/>
                <a:gd name="f41" fmla="val 1911"/>
                <a:gd name="f42" fmla="val 2194"/>
                <a:gd name="f43" fmla="val 2277"/>
                <a:gd name="f44" fmla="val 1881"/>
                <a:gd name="f45" fmla="val 2301"/>
                <a:gd name="f46" fmla="val 1872"/>
                <a:gd name="f47" fmla="val 2316"/>
                <a:gd name="f48" fmla="val 1853"/>
                <a:gd name="f49" fmla="val 2319"/>
                <a:gd name="f50" fmla="val 1827"/>
                <a:gd name="f51" fmla="val 2322"/>
                <a:gd name="f52" fmla="val 1805"/>
                <a:gd name="f53" fmla="val 2311"/>
                <a:gd name="f54" fmla="val 1779"/>
                <a:gd name="f55" fmla="val 2289"/>
                <a:gd name="f56" fmla="val 1768"/>
                <a:gd name="f57" fmla="val 2189"/>
                <a:gd name="f58" fmla="val 1708"/>
                <a:gd name="f59" fmla="val 2196"/>
                <a:gd name="f60" fmla="val 1712"/>
                <a:gd name="f61" fmla="val 2204"/>
                <a:gd name="f62" fmla="val 2211"/>
                <a:gd name="f63" fmla="val 2227"/>
                <a:gd name="f64" fmla="val 2244"/>
                <a:gd name="f65" fmla="val 1705"/>
                <a:gd name="f66" fmla="val 2255"/>
                <a:gd name="f67" fmla="val 1691"/>
                <a:gd name="f68" fmla="val 2274"/>
                <a:gd name="f69" fmla="val 1669"/>
                <a:gd name="f70" fmla="val 1642"/>
                <a:gd name="f71" fmla="val 2265"/>
                <a:gd name="f72" fmla="val 1619"/>
                <a:gd name="f73" fmla="val 2268"/>
                <a:gd name="f74" fmla="val 1622"/>
                <a:gd name="f75" fmla="val 2269"/>
                <a:gd name="f76" fmla="val 1627"/>
                <a:gd name="f77" fmla="val 1629"/>
                <a:gd name="f78" fmla="val 2286"/>
                <a:gd name="f79" fmla="val 1647"/>
                <a:gd name="f80" fmla="val 2305"/>
                <a:gd name="f81" fmla="val 1655"/>
                <a:gd name="f82" fmla="val 2324"/>
                <a:gd name="f83" fmla="val 2325"/>
                <a:gd name="f84" fmla="val 2326"/>
                <a:gd name="f85" fmla="val 2334"/>
                <a:gd name="f86" fmla="val 2343"/>
                <a:gd name="f87" fmla="val 1654"/>
                <a:gd name="f88" fmla="val 2351"/>
                <a:gd name="f89" fmla="val 1649"/>
                <a:gd name="f90" fmla="val 2379"/>
                <a:gd name="f91" fmla="val 1637"/>
                <a:gd name="f92" fmla="val 2393"/>
                <a:gd name="f93" fmla="val 1607"/>
                <a:gd name="f94" fmla="val 2386"/>
                <a:gd name="f95" fmla="val 1578"/>
                <a:gd name="f96" fmla="val 2372"/>
                <a:gd name="f97" fmla="val 1514"/>
                <a:gd name="f98" fmla="val 2312"/>
                <a:gd name="f99" fmla="val 1323"/>
                <a:gd name="f100" fmla="val 2212"/>
                <a:gd name="f101" fmla="val 1046"/>
                <a:gd name="f102" fmla="val 2067"/>
                <a:gd name="f103" fmla="val 781"/>
                <a:gd name="f104" fmla="val 2019"/>
                <a:gd name="f105" fmla="val 697"/>
                <a:gd name="f106" fmla="val 1968"/>
                <a:gd name="f107" fmla="val 617"/>
                <a:gd name="f108" fmla="val 1913"/>
                <a:gd name="f109" fmla="val 537"/>
                <a:gd name="f110" fmla="val 1777"/>
                <a:gd name="f111" fmla="val 348"/>
                <a:gd name="f112" fmla="val 1631"/>
                <a:gd name="f113" fmla="val 210"/>
                <a:gd name="f114" fmla="val 1475"/>
                <a:gd name="f115" fmla="val 120"/>
                <a:gd name="f116" fmla="val 1335"/>
                <a:gd name="f117" fmla="val 41"/>
                <a:gd name="f118" fmla="val 1184"/>
                <a:gd name="f119" fmla="*/ f0 1 2394"/>
                <a:gd name="f120" fmla="*/ f1 1 1998"/>
                <a:gd name="f121" fmla="val f2"/>
                <a:gd name="f122" fmla="val f3"/>
                <a:gd name="f123" fmla="val f4"/>
                <a:gd name="f124" fmla="+- f123 0 f121"/>
                <a:gd name="f125" fmla="+- f122 0 f121"/>
                <a:gd name="f126" fmla="*/ f125 1 2394"/>
                <a:gd name="f127" fmla="*/ f124 1 1998"/>
                <a:gd name="f128" fmla="*/ f121 1 f126"/>
                <a:gd name="f129" fmla="*/ f122 1 f126"/>
                <a:gd name="f130" fmla="*/ f121 1 f127"/>
                <a:gd name="f131" fmla="*/ f123 1 f127"/>
                <a:gd name="f132" fmla="*/ f128 f119 1"/>
                <a:gd name="f133" fmla="*/ f129 f119 1"/>
                <a:gd name="f134" fmla="*/ f131 f120 1"/>
                <a:gd name="f135" fmla="*/ f130 f1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2" t="f135" r="f133" b="f134"/>
              <a:pathLst>
                <a:path w="2394" h="19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8" y="f23"/>
                    <a:pt x="f24" y="f25"/>
                    <a:pt x="f26" y="f27"/>
                  </a:cubicBezTo>
                  <a:cubicBezTo>
                    <a:pt x="f15" y="f28"/>
                    <a:pt x="f29" y="f4"/>
                    <a:pt x="f30" y="f4"/>
                  </a:cubicBezTo>
                  <a:cubicBezTo>
                    <a:pt x="f31" y="f4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1"/>
                    <a:pt x="f43" y="f44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lnTo>
                    <a:pt x="f57" y="f58"/>
                  </a:lnTo>
                  <a:lnTo>
                    <a:pt x="f57" y="f58"/>
                  </a:lnTo>
                  <a:cubicBezTo>
                    <a:pt x="f59" y="f60"/>
                    <a:pt x="f61" y="f60"/>
                    <a:pt x="f62" y="f60"/>
                  </a:cubicBezTo>
                  <a:cubicBezTo>
                    <a:pt x="f63" y="f60"/>
                    <a:pt x="f64" y="f65"/>
                    <a:pt x="f66" y="f67"/>
                  </a:cubicBezTo>
                  <a:cubicBezTo>
                    <a:pt x="f68" y="f69"/>
                    <a:pt x="f43" y="f70"/>
                    <a:pt x="f71" y="f72"/>
                  </a:cubicBezTo>
                  <a:lnTo>
                    <a:pt x="f71" y="f72"/>
                  </a:lnTo>
                  <a:cubicBezTo>
                    <a:pt x="f73" y="f74"/>
                    <a:pt x="f75" y="f76"/>
                    <a:pt x="f68" y="f77"/>
                  </a:cubicBezTo>
                  <a:cubicBezTo>
                    <a:pt x="f78" y="f79"/>
                    <a:pt x="f80" y="f81"/>
                    <a:pt x="f51" y="f81"/>
                  </a:cubicBezTo>
                  <a:cubicBezTo>
                    <a:pt x="f82" y="f81"/>
                    <a:pt x="f83" y="f81"/>
                    <a:pt x="f84" y="f81"/>
                  </a:cubicBezTo>
                  <a:cubicBezTo>
                    <a:pt x="f85" y="f81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lnTo>
                    <a:pt x="f96" y="f97"/>
                  </a:ln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5106;p67">
              <a:extLst>
                <a:ext uri="{FF2B5EF4-FFF2-40B4-BE49-F238E27FC236}">
                  <a16:creationId xmlns:a16="http://schemas.microsoft.com/office/drawing/2014/main" id="{C38BCAD7-6B49-4A31-9732-BD208907014A}"/>
                </a:ext>
              </a:extLst>
            </p:cNvPr>
            <p:cNvSpPr/>
            <p:nvPr/>
          </p:nvSpPr>
          <p:spPr>
            <a:xfrm>
              <a:off x="1601919" y="2201043"/>
              <a:ext cx="279687" cy="3561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23"/>
                <a:gd name="f4" fmla="val 12128"/>
                <a:gd name="f5" fmla="val 5481"/>
                <a:gd name="f6" fmla="val 5413"/>
                <a:gd name="f7" fmla="val 5343"/>
                <a:gd name="f8" fmla="val 2"/>
                <a:gd name="f9" fmla="val 5273"/>
                <a:gd name="f10" fmla="val 5"/>
                <a:gd name="f11" fmla="val 5093"/>
                <a:gd name="f12" fmla="val 14"/>
                <a:gd name="f13" fmla="val 4905"/>
                <a:gd name="f14" fmla="val 34"/>
                <a:gd name="f15" fmla="val 4710"/>
                <a:gd name="f16" fmla="val 68"/>
                <a:gd name="f17" fmla="val 4548"/>
                <a:gd name="f18" fmla="val 91"/>
                <a:gd name="f19" fmla="val 4383"/>
                <a:gd name="f20" fmla="val 127"/>
                <a:gd name="f21" fmla="val 4216"/>
                <a:gd name="f22" fmla="val 168"/>
                <a:gd name="f23" fmla="val 2803"/>
                <a:gd name="f24" fmla="val 512"/>
                <a:gd name="f25" fmla="val 1841"/>
                <a:gd name="f26" fmla="val 1264"/>
                <a:gd name="f27" fmla="val 1349"/>
                <a:gd name="f28" fmla="val 2399"/>
                <a:gd name="f29" fmla="val 1"/>
                <a:gd name="f30" fmla="val 5528"/>
                <a:gd name="f31" fmla="val 2595"/>
                <a:gd name="f32" fmla="val 10693"/>
                <a:gd name="f33" fmla="val 3129"/>
                <a:gd name="f34" fmla="val 11697"/>
                <a:gd name="f35" fmla="val 3140"/>
                <a:gd name="f36" fmla="val 11718"/>
                <a:gd name="f37" fmla="val 3161"/>
                <a:gd name="f38" fmla="val 11730"/>
                <a:gd name="f39" fmla="val 3183"/>
                <a:gd name="f40" fmla="val 3184"/>
                <a:gd name="f41" fmla="val 3185"/>
                <a:gd name="f42" fmla="val 3186"/>
                <a:gd name="f43" fmla="val 3203"/>
                <a:gd name="f44" fmla="val 3233"/>
                <a:gd name="f45" fmla="val 11720"/>
                <a:gd name="f46" fmla="val 3250"/>
                <a:gd name="f47" fmla="val 11692"/>
                <a:gd name="f48" fmla="val 3248"/>
                <a:gd name="f49" fmla="val 11663"/>
                <a:gd name="f50" fmla="val 3215"/>
                <a:gd name="f51" fmla="val 11219"/>
                <a:gd name="f52" fmla="val 3258"/>
                <a:gd name="f53" fmla="val 10886"/>
                <a:gd name="f54" fmla="val 3372"/>
                <a:gd name="f55" fmla="val 10672"/>
                <a:gd name="f56" fmla="val 3447"/>
                <a:gd name="f57" fmla="val 10534"/>
                <a:gd name="f58" fmla="val 3555"/>
                <a:gd name="f59" fmla="val 10439"/>
                <a:gd name="f60" fmla="val 3695"/>
                <a:gd name="f61" fmla="val 10400"/>
                <a:gd name="f62" fmla="val 3799"/>
                <a:gd name="f63" fmla="val 10370"/>
                <a:gd name="f64" fmla="val 3908"/>
                <a:gd name="f65" fmla="val 10349"/>
                <a:gd name="f66" fmla="val 4015"/>
                <a:gd name="f67" fmla="val 10343"/>
                <a:gd name="f68" fmla="val 4036"/>
                <a:gd name="f69" fmla="val 10342"/>
                <a:gd name="f70" fmla="val 4056"/>
                <a:gd name="f71" fmla="val 4076"/>
                <a:gd name="f72" fmla="val 4360"/>
                <a:gd name="f73" fmla="val 4608"/>
                <a:gd name="f74" fmla="val 10435"/>
                <a:gd name="f75" fmla="val 4771"/>
                <a:gd name="f76" fmla="val 10598"/>
                <a:gd name="f77" fmla="val 4824"/>
                <a:gd name="f78" fmla="val 10648"/>
                <a:gd name="f79" fmla="val 4865"/>
                <a:gd name="f80" fmla="val 10705"/>
                <a:gd name="f81" fmla="val 4900"/>
                <a:gd name="f82" fmla="val 10766"/>
                <a:gd name="f83" fmla="val 4998"/>
                <a:gd name="f84" fmla="val 10951"/>
                <a:gd name="f85" fmla="val 11363"/>
                <a:gd name="f86" fmla="val 4622"/>
                <a:gd name="f87" fmla="val 12029"/>
                <a:gd name="f88" fmla="val 4606"/>
                <a:gd name="f89" fmla="val 12052"/>
                <a:gd name="f90" fmla="val 12082"/>
                <a:gd name="f91" fmla="val 4625"/>
                <a:gd name="f92" fmla="val 12108"/>
                <a:gd name="f93" fmla="val 4630"/>
                <a:gd name="f94" fmla="val 12115"/>
                <a:gd name="f95" fmla="val 4636"/>
                <a:gd name="f96" fmla="val 12119"/>
                <a:gd name="f97" fmla="val 4643"/>
                <a:gd name="f98" fmla="val 12122"/>
                <a:gd name="f99" fmla="val 4650"/>
                <a:gd name="f100" fmla="val 12125"/>
                <a:gd name="f101" fmla="val 4658"/>
                <a:gd name="f102" fmla="val 12127"/>
                <a:gd name="f103" fmla="val 4667"/>
                <a:gd name="f104" fmla="val 4670"/>
                <a:gd name="f105" fmla="val 4673"/>
                <a:gd name="f106" fmla="val 4676"/>
                <a:gd name="f107" fmla="val 12126"/>
                <a:gd name="f108" fmla="val 4683"/>
                <a:gd name="f109" fmla="val 4693"/>
                <a:gd name="f110" fmla="val 4700"/>
                <a:gd name="f111" fmla="val 12123"/>
                <a:gd name="f112" fmla="val 12086"/>
                <a:gd name="f113" fmla="val 4845"/>
                <a:gd name="f114" fmla="val 12058"/>
                <a:gd name="f115" fmla="val 4921"/>
                <a:gd name="f116" fmla="val 12031"/>
                <a:gd name="f117" fmla="val 4925"/>
                <a:gd name="f118" fmla="val 12026"/>
                <a:gd name="f119" fmla="val 4932"/>
                <a:gd name="f120" fmla="val 12025"/>
                <a:gd name="f121" fmla="val 4939"/>
                <a:gd name="f122" fmla="val 12019"/>
                <a:gd name="f123" fmla="val 4942"/>
                <a:gd name="f124" fmla="val 7698"/>
                <a:gd name="f125" fmla="val 10406"/>
                <a:gd name="f126" fmla="val 9522"/>
                <a:gd name="f127" fmla="val 4934"/>
                <a:gd name="f128" fmla="val 8303"/>
                <a:gd name="f129" fmla="val 1918"/>
                <a:gd name="f130" fmla="val 7795"/>
                <a:gd name="f131" fmla="val 661"/>
                <a:gd name="f132" fmla="val 6822"/>
                <a:gd name="f133" fmla="*/ f0 1 9523"/>
                <a:gd name="f134" fmla="*/ f1 1 12128"/>
                <a:gd name="f135" fmla="val f2"/>
                <a:gd name="f136" fmla="val f3"/>
                <a:gd name="f137" fmla="val f4"/>
                <a:gd name="f138" fmla="+- f137 0 f135"/>
                <a:gd name="f139" fmla="+- f136 0 f135"/>
                <a:gd name="f140" fmla="*/ f139 1 9523"/>
                <a:gd name="f141" fmla="*/ f138 1 12128"/>
                <a:gd name="f142" fmla="*/ f135 1 f140"/>
                <a:gd name="f143" fmla="*/ f136 1 f140"/>
                <a:gd name="f144" fmla="*/ f135 1 f141"/>
                <a:gd name="f145" fmla="*/ f137 1 f141"/>
                <a:gd name="f146" fmla="*/ f142 f133 1"/>
                <a:gd name="f147" fmla="*/ f143 f133 1"/>
                <a:gd name="f148" fmla="*/ f145 f134 1"/>
                <a:gd name="f149" fmla="*/ f144 f1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6" t="f149" r="f147" b="f148"/>
              <a:pathLst>
                <a:path w="9523" h="121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38"/>
                    <a:pt x="f42" y="f38"/>
                  </a:cubicBezTo>
                  <a:lnTo>
                    <a:pt x="f43" y="f38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69"/>
                    <a:pt x="f71" y="f69"/>
                  </a:cubicBezTo>
                  <a:cubicBezTo>
                    <a:pt x="f72" y="f69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11" y="f85"/>
                    <a:pt x="f86" y="f87"/>
                  </a:cubicBezTo>
                  <a:cubicBezTo>
                    <a:pt x="f88" y="f89"/>
                    <a:pt x="f73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2"/>
                  </a:cubicBezTo>
                  <a:cubicBezTo>
                    <a:pt x="f104" y="f102"/>
                    <a:pt x="f105" y="f102"/>
                    <a:pt x="f106" y="f107"/>
                  </a:cubicBezTo>
                  <a:cubicBezTo>
                    <a:pt x="f108" y="f107"/>
                    <a:pt x="f109" y="f107"/>
                    <a:pt x="f110" y="f111"/>
                  </a:cubicBezTo>
                  <a:cubicBezTo>
                    <a:pt x="f75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lnTo>
                    <a:pt x="f123" y="f122"/>
                  </a:ln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2"/>
                    <a:pt x="f5" y="f2"/>
                  </a:cubicBezTo>
                  <a:close/>
                </a:path>
              </a:pathLst>
            </a:custGeom>
            <a:solidFill>
              <a:srgbClr val="A20E4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5107;p67">
              <a:extLst>
                <a:ext uri="{FF2B5EF4-FFF2-40B4-BE49-F238E27FC236}">
                  <a16:creationId xmlns:a16="http://schemas.microsoft.com/office/drawing/2014/main" id="{364C1713-6BF1-480D-9E44-D41B23C58630}"/>
                </a:ext>
              </a:extLst>
            </p:cNvPr>
            <p:cNvSpPr/>
            <p:nvPr/>
          </p:nvSpPr>
          <p:spPr>
            <a:xfrm>
              <a:off x="1377827" y="2611078"/>
              <a:ext cx="274521" cy="2270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47"/>
                <a:gd name="f4" fmla="val 7731"/>
                <a:gd name="f5" fmla="val 5569"/>
                <a:gd name="f6" fmla="val 6244"/>
                <a:gd name="f7" fmla="val 5571"/>
                <a:gd name="f8" fmla="val 6246"/>
                <a:gd name="f9" fmla="val 5557"/>
                <a:gd name="f10" fmla="val 6253"/>
                <a:gd name="f11" fmla="val 5544"/>
                <a:gd name="f12" fmla="val 6258"/>
                <a:gd name="f13" fmla="val 5530"/>
                <a:gd name="f14" fmla="val 6261"/>
                <a:gd name="f15" fmla="val 5543"/>
                <a:gd name="f16" fmla="val 6257"/>
                <a:gd name="f17" fmla="val 6251"/>
                <a:gd name="f18" fmla="val 9271"/>
                <a:gd name="f19" fmla="val 1"/>
                <a:gd name="f20" fmla="val 9264"/>
                <a:gd name="f21" fmla="val 9257"/>
                <a:gd name="f22" fmla="val 4"/>
                <a:gd name="f23" fmla="val 9248"/>
                <a:gd name="f24" fmla="val 7"/>
                <a:gd name="f25" fmla="val 7887"/>
                <a:gd name="f26" fmla="val 612"/>
                <a:gd name="f27" fmla="val 5886"/>
                <a:gd name="f28" fmla="val 1347"/>
                <a:gd name="f29" fmla="val 3934"/>
                <a:gd name="f30" fmla="val 1486"/>
                <a:gd name="f31" fmla="val 3931"/>
                <a:gd name="f32" fmla="val 3858"/>
                <a:gd name="f33" fmla="val 1495"/>
                <a:gd name="f34" fmla="val 3787"/>
                <a:gd name="f35" fmla="val 1498"/>
                <a:gd name="f36" fmla="val 3714"/>
                <a:gd name="f37" fmla="val 1502"/>
                <a:gd name="f38" fmla="val 3577"/>
                <a:gd name="f39" fmla="val 1509"/>
                <a:gd name="f40" fmla="val 3442"/>
                <a:gd name="f41" fmla="val 1512"/>
                <a:gd name="f42" fmla="val 3308"/>
                <a:gd name="f43" fmla="val 2754"/>
                <a:gd name="f44" fmla="val 2237"/>
                <a:gd name="f45" fmla="val 1453"/>
                <a:gd name="f46" fmla="val 1766"/>
                <a:gd name="f47" fmla="val 1338"/>
                <a:gd name="f48" fmla="val 1759"/>
                <a:gd name="f49" fmla="val 1337"/>
                <a:gd name="f50" fmla="val 1755"/>
                <a:gd name="f51" fmla="val 1748"/>
                <a:gd name="f52" fmla="val 1735"/>
                <a:gd name="f53" fmla="val 1719"/>
                <a:gd name="f54" fmla="val 1344"/>
                <a:gd name="f55" fmla="val 1708"/>
                <a:gd name="f56" fmla="val 1354"/>
                <a:gd name="f57" fmla="val 573"/>
                <a:gd name="f58" fmla="val 2426"/>
                <a:gd name="f59" fmla="val 3574"/>
                <a:gd name="f60" fmla="val 104"/>
                <a:gd name="f61" fmla="val 4586"/>
                <a:gd name="f62" fmla="val 197"/>
                <a:gd name="f63" fmla="val 5509"/>
                <a:gd name="f64" fmla="val 822"/>
                <a:gd name="f65" fmla="val 6324"/>
                <a:gd name="f66" fmla="val 1953"/>
                <a:gd name="f67" fmla="val 7012"/>
                <a:gd name="f68" fmla="val 2594"/>
                <a:gd name="f69" fmla="val 7399"/>
                <a:gd name="f70" fmla="val 3233"/>
                <a:gd name="f71" fmla="val 7631"/>
                <a:gd name="f72" fmla="val 3860"/>
                <a:gd name="f73" fmla="val 7705"/>
                <a:gd name="f74" fmla="val 3862"/>
                <a:gd name="f75" fmla="val 4011"/>
                <a:gd name="f76" fmla="val 7722"/>
                <a:gd name="f77" fmla="val 4158"/>
                <a:gd name="f78" fmla="val 7730"/>
                <a:gd name="f79" fmla="val 4304"/>
                <a:gd name="f80" fmla="val 4359"/>
                <a:gd name="f81" fmla="val 4414"/>
                <a:gd name="f82" fmla="val 7729"/>
                <a:gd name="f83" fmla="val 4469"/>
                <a:gd name="f84" fmla="val 7727"/>
                <a:gd name="f85" fmla="val 5052"/>
                <a:gd name="f86" fmla="val 7698"/>
                <a:gd name="f87" fmla="val 5625"/>
                <a:gd name="f88" fmla="val 7527"/>
                <a:gd name="f89" fmla="val 6179"/>
                <a:gd name="f90" fmla="val 7221"/>
                <a:gd name="f91" fmla="val 6199"/>
                <a:gd name="f92" fmla="val 7210"/>
                <a:gd name="f93" fmla="val 6212"/>
                <a:gd name="f94" fmla="val 7191"/>
                <a:gd name="f95" fmla="val 7170"/>
                <a:gd name="f96" fmla="val 6336"/>
                <a:gd name="f97" fmla="val 4622"/>
                <a:gd name="f98" fmla="val 7612"/>
                <a:gd name="f99" fmla="val 1720"/>
                <a:gd name="f100" fmla="val 9318"/>
                <a:gd name="f101" fmla="val 110"/>
                <a:gd name="f102" fmla="val 9342"/>
                <a:gd name="f103" fmla="val 89"/>
                <a:gd name="f104" fmla="val 56"/>
                <a:gd name="f105" fmla="val 9328"/>
                <a:gd name="f106" fmla="val 29"/>
                <a:gd name="f107" fmla="val 9314"/>
                <a:gd name="f108" fmla="val 11"/>
                <a:gd name="f109" fmla="val 9295"/>
                <a:gd name="f110" fmla="*/ f0 1 9347"/>
                <a:gd name="f111" fmla="*/ f1 1 7731"/>
                <a:gd name="f112" fmla="val f2"/>
                <a:gd name="f113" fmla="val f3"/>
                <a:gd name="f114" fmla="val f4"/>
                <a:gd name="f115" fmla="+- f114 0 f112"/>
                <a:gd name="f116" fmla="+- f113 0 f112"/>
                <a:gd name="f117" fmla="*/ f116 1 9347"/>
                <a:gd name="f118" fmla="*/ f115 1 7731"/>
                <a:gd name="f119" fmla="*/ f112 1 f117"/>
                <a:gd name="f120" fmla="*/ f113 1 f117"/>
                <a:gd name="f121" fmla="*/ f112 1 f118"/>
                <a:gd name="f122" fmla="*/ f114 1 f118"/>
                <a:gd name="f123" fmla="*/ f119 f110 1"/>
                <a:gd name="f124" fmla="*/ f120 f110 1"/>
                <a:gd name="f125" fmla="*/ f122 f111 1"/>
                <a:gd name="f126" fmla="*/ f121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9347" h="7731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9" y="f17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49"/>
                    <a:pt x="f51" y="f49"/>
                  </a:cubicBezTo>
                  <a:cubicBezTo>
                    <a:pt x="f52" y="f49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lnTo>
                    <a:pt x="f74" y="f73"/>
                  </a:ln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3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3" y="f104"/>
                    <a:pt x="f105" y="f106"/>
                  </a:cubicBezTo>
                  <a:cubicBezTo>
                    <a:pt x="f107" y="f108"/>
                    <a:pt x="f109" y="f19"/>
                    <a:pt x="f18" y="f19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5108;p67">
              <a:extLst>
                <a:ext uri="{FF2B5EF4-FFF2-40B4-BE49-F238E27FC236}">
                  <a16:creationId xmlns:a16="http://schemas.microsoft.com/office/drawing/2014/main" id="{11DEFE5A-0D28-4BDC-A699-F813E28C1FAA}"/>
                </a:ext>
              </a:extLst>
            </p:cNvPr>
            <p:cNvSpPr/>
            <p:nvPr/>
          </p:nvSpPr>
          <p:spPr>
            <a:xfrm>
              <a:off x="1327635" y="2430036"/>
              <a:ext cx="350416" cy="221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31"/>
                <a:gd name="f4" fmla="val 7542"/>
                <a:gd name="f5" fmla="val 3981"/>
                <a:gd name="f6" fmla="val 1"/>
                <a:gd name="f7" fmla="val 3889"/>
                <a:gd name="f8" fmla="val 3798"/>
                <a:gd name="f9" fmla="val 3"/>
                <a:gd name="f10" fmla="val 3710"/>
                <a:gd name="f11" fmla="val 7"/>
                <a:gd name="f12" fmla="val 3069"/>
                <a:gd name="f13" fmla="val 40"/>
                <a:gd name="f14" fmla="val 2502"/>
                <a:gd name="f15" fmla="val 154"/>
                <a:gd name="f16" fmla="val 2020"/>
                <a:gd name="f17" fmla="val 349"/>
                <a:gd name="f18" fmla="val 537"/>
                <a:gd name="f19" fmla="val 951"/>
                <a:gd name="f20" fmla="val 2277"/>
                <a:gd name="f21" fmla="val 469"/>
                <a:gd name="f22" fmla="val 4184"/>
                <a:gd name="f23" fmla="val 822"/>
                <a:gd name="f24" fmla="val 5621"/>
                <a:gd name="f25" fmla="val 1585"/>
                <a:gd name="f26" fmla="val 6608"/>
                <a:gd name="f27" fmla="val 2742"/>
                <a:gd name="f28" fmla="val 7120"/>
                <a:gd name="f29" fmla="val 3372"/>
                <a:gd name="f30" fmla="val 7401"/>
                <a:gd name="f31" fmla="val 4125"/>
                <a:gd name="f32" fmla="val 4987"/>
                <a:gd name="f33" fmla="val 5119"/>
                <a:gd name="f34" fmla="val 5254"/>
                <a:gd name="f35" fmla="val 7539"/>
                <a:gd name="f36" fmla="val 5391"/>
                <a:gd name="f37" fmla="val 7532"/>
                <a:gd name="f38" fmla="val 5583"/>
                <a:gd name="f39" fmla="val 7523"/>
                <a:gd name="f40" fmla="val 5778"/>
                <a:gd name="f41" fmla="val 7505"/>
                <a:gd name="f42" fmla="val 5973"/>
                <a:gd name="f43" fmla="val 7486"/>
                <a:gd name="f44" fmla="val 5979"/>
                <a:gd name="f45" fmla="val 8619"/>
                <a:gd name="f46" fmla="val 7192"/>
                <a:gd name="f47" fmla="val 11339"/>
                <a:gd name="f48" fmla="val 5867"/>
                <a:gd name="f49" fmla="val 11890"/>
                <a:gd name="f50" fmla="val 5587"/>
                <a:gd name="f51" fmla="val 11916"/>
                <a:gd name="f52" fmla="val 5572"/>
                <a:gd name="f53" fmla="val 11930"/>
                <a:gd name="f54" fmla="val 5544"/>
                <a:gd name="f55" fmla="val 11923"/>
                <a:gd name="f56" fmla="val 5517"/>
                <a:gd name="f57" fmla="val 5488"/>
                <a:gd name="f58" fmla="val 11892"/>
                <a:gd name="f59" fmla="val 5467"/>
                <a:gd name="f60" fmla="val 11863"/>
                <a:gd name="f61" fmla="val 11299"/>
                <a:gd name="f62" fmla="val 5446"/>
                <a:gd name="f63" fmla="val 10937"/>
                <a:gd name="f64" fmla="val 5212"/>
                <a:gd name="f65" fmla="val 10771"/>
                <a:gd name="f66" fmla="val 5077"/>
                <a:gd name="f67" fmla="val 10422"/>
                <a:gd name="f68" fmla="val 4792"/>
                <a:gd name="f69" fmla="val 10243"/>
                <a:gd name="f70" fmla="val 4385"/>
                <a:gd name="f71" fmla="val 10304"/>
                <a:gd name="f72" fmla="val 4019"/>
                <a:gd name="f73" fmla="val 10361"/>
                <a:gd name="f74" fmla="val 3690"/>
                <a:gd name="f75" fmla="val 10599"/>
                <a:gd name="f76" fmla="val 3432"/>
                <a:gd name="f77" fmla="val 10976"/>
                <a:gd name="f78" fmla="val 3297"/>
                <a:gd name="f79" fmla="val 11098"/>
                <a:gd name="f80" fmla="val 3252"/>
                <a:gd name="f81" fmla="val 11218"/>
                <a:gd name="f82" fmla="val 3227"/>
                <a:gd name="f83" fmla="val 11335"/>
                <a:gd name="f84" fmla="val 3220"/>
                <a:gd name="f85" fmla="val 11350"/>
                <a:gd name="f86" fmla="val 3219"/>
                <a:gd name="f87" fmla="val 11365"/>
                <a:gd name="f88" fmla="val 11379"/>
                <a:gd name="f89" fmla="val 11463"/>
                <a:gd name="f90" fmla="val 11548"/>
                <a:gd name="f91" fmla="val 3229"/>
                <a:gd name="f92" fmla="val 11631"/>
                <a:gd name="f93" fmla="val 3248"/>
                <a:gd name="f94" fmla="val 11638"/>
                <a:gd name="f95" fmla="val 11642"/>
                <a:gd name="f96" fmla="val 3251"/>
                <a:gd name="f97" fmla="val 11648"/>
                <a:gd name="f98" fmla="val 11671"/>
                <a:gd name="f99" fmla="val 11691"/>
                <a:gd name="f100" fmla="val 3237"/>
                <a:gd name="f101" fmla="val 11699"/>
                <a:gd name="f102" fmla="val 3217"/>
                <a:gd name="f103" fmla="val 11714"/>
                <a:gd name="f104" fmla="val 3194"/>
                <a:gd name="f105" fmla="val 11711"/>
                <a:gd name="f106" fmla="val 3163"/>
                <a:gd name="f107" fmla="val 3140"/>
                <a:gd name="f108" fmla="val 10698"/>
                <a:gd name="f109" fmla="val 2098"/>
                <a:gd name="f110" fmla="val 9167"/>
                <a:gd name="f111" fmla="val 1197"/>
                <a:gd name="f112" fmla="val 7530"/>
                <a:gd name="f113" fmla="val 631"/>
                <a:gd name="f114" fmla="val 7524"/>
                <a:gd name="f115" fmla="val 6508"/>
                <a:gd name="f116" fmla="val 279"/>
                <a:gd name="f117" fmla="val 5455"/>
                <a:gd name="f118" fmla="val 57"/>
                <a:gd name="f119" fmla="val 4471"/>
                <a:gd name="f120" fmla="val 8"/>
                <a:gd name="f121" fmla="val 4469"/>
                <a:gd name="f122" fmla="val 4458"/>
                <a:gd name="f123" fmla="val 4444"/>
                <a:gd name="f124" fmla="val 15"/>
                <a:gd name="f125" fmla="val 4436"/>
                <a:gd name="f126" fmla="val 18"/>
                <a:gd name="f127" fmla="val 4277"/>
                <a:gd name="f128" fmla="val 6"/>
                <a:gd name="f129" fmla="val 4126"/>
                <a:gd name="f130" fmla="*/ f0 1 11931"/>
                <a:gd name="f131" fmla="*/ f1 1 7542"/>
                <a:gd name="f132" fmla="val f2"/>
                <a:gd name="f133" fmla="val f3"/>
                <a:gd name="f134" fmla="val f4"/>
                <a:gd name="f135" fmla="+- f134 0 f132"/>
                <a:gd name="f136" fmla="+- f133 0 f132"/>
                <a:gd name="f137" fmla="*/ f136 1 11931"/>
                <a:gd name="f138" fmla="*/ f135 1 7542"/>
                <a:gd name="f139" fmla="*/ f132 1 f137"/>
                <a:gd name="f140" fmla="*/ f133 1 f137"/>
                <a:gd name="f141" fmla="*/ f132 1 f138"/>
                <a:gd name="f142" fmla="*/ f134 1 f138"/>
                <a:gd name="f143" fmla="*/ f139 f130 1"/>
                <a:gd name="f144" fmla="*/ f140 f130 1"/>
                <a:gd name="f145" fmla="*/ f142 f131 1"/>
                <a:gd name="f146" fmla="*/ f141 f1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3" t="f146" r="f144" b="f145"/>
              <a:pathLst>
                <a:path w="11931" h="754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4" y="f43"/>
                  </a:ln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1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6"/>
                    <a:pt x="f88" y="f86"/>
                  </a:cubicBezTo>
                  <a:cubicBezTo>
                    <a:pt x="f89" y="f86"/>
                    <a:pt x="f90" y="f91"/>
                    <a:pt x="f92" y="f93"/>
                  </a:cubicBezTo>
                  <a:cubicBezTo>
                    <a:pt x="f94" y="f93"/>
                    <a:pt x="f95" y="f96"/>
                    <a:pt x="f97" y="f96"/>
                  </a:cubicBezTo>
                  <a:cubicBezTo>
                    <a:pt x="f98" y="f93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99" y="f107"/>
                  </a:cubicBezTo>
                  <a:cubicBezTo>
                    <a:pt x="f108" y="f109"/>
                    <a:pt x="f110" y="f111"/>
                    <a:pt x="f112" y="f113"/>
                  </a:cubicBezTo>
                  <a:lnTo>
                    <a:pt x="f114" y="f113"/>
                  </a:lnTo>
                  <a:cubicBezTo>
                    <a:pt x="f115" y="f116"/>
                    <a:pt x="f117" y="f118"/>
                    <a:pt x="f119" y="f120"/>
                  </a:cubicBezTo>
                  <a:lnTo>
                    <a:pt x="f121" y="f120"/>
                  </a:lnTo>
                  <a:cubicBezTo>
                    <a:pt x="f122" y="f120"/>
                    <a:pt x="f123" y="f124"/>
                    <a:pt x="f125" y="f126"/>
                  </a:cubicBezTo>
                  <a:cubicBezTo>
                    <a:pt x="f127" y="f128"/>
                    <a:pt x="f129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5109;p67">
              <a:extLst>
                <a:ext uri="{FF2B5EF4-FFF2-40B4-BE49-F238E27FC236}">
                  <a16:creationId xmlns:a16="http://schemas.microsoft.com/office/drawing/2014/main" id="{A9CD5980-FF4C-4BAD-826C-B40F6DAEF81A}"/>
                </a:ext>
              </a:extLst>
            </p:cNvPr>
            <p:cNvSpPr/>
            <p:nvPr/>
          </p:nvSpPr>
          <p:spPr>
            <a:xfrm>
              <a:off x="1812477" y="2688939"/>
              <a:ext cx="7488" cy="31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5"/>
                <a:gd name="f4" fmla="val 107"/>
                <a:gd name="f5" fmla="val 1"/>
                <a:gd name="f6" fmla="val 83"/>
                <a:gd name="f7" fmla="val 41"/>
                <a:gd name="f8" fmla="val 169"/>
                <a:gd name="f9" fmla="val 73"/>
                <a:gd name="f10" fmla="val 254"/>
                <a:gd name="f11" fmla="val 147"/>
                <a:gd name="f12" fmla="val 61"/>
                <a:gd name="f13" fmla="val 60"/>
                <a:gd name="f14" fmla="val 24"/>
                <a:gd name="f15" fmla="*/ f0 1 255"/>
                <a:gd name="f16" fmla="*/ f1 1 10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55"/>
                <a:gd name="f23" fmla="*/ f20 1 10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55" h="107">
                  <a:moveTo>
                    <a:pt x="f5" y="f2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12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5110;p67">
              <a:extLst>
                <a:ext uri="{FF2B5EF4-FFF2-40B4-BE49-F238E27FC236}">
                  <a16:creationId xmlns:a16="http://schemas.microsoft.com/office/drawing/2014/main" id="{CEF098FC-2B00-4E8D-8BAD-E4CE2BD7507C}"/>
                </a:ext>
              </a:extLst>
            </p:cNvPr>
            <p:cNvSpPr/>
            <p:nvPr/>
          </p:nvSpPr>
          <p:spPr>
            <a:xfrm>
              <a:off x="1819939" y="2692048"/>
              <a:ext cx="4901" cy="20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"/>
                <a:gd name="f4" fmla="val 71"/>
                <a:gd name="f5" fmla="val 1"/>
                <a:gd name="f6" fmla="val 16"/>
                <a:gd name="f7" fmla="val 7"/>
                <a:gd name="f8" fmla="val 31"/>
                <a:gd name="f9" fmla="val 14"/>
                <a:gd name="f10" fmla="val 47"/>
                <a:gd name="f11" fmla="val 20"/>
                <a:gd name="f12" fmla="val 86"/>
                <a:gd name="f13" fmla="val 38"/>
                <a:gd name="f14" fmla="val 126"/>
                <a:gd name="f15" fmla="val 56"/>
                <a:gd name="f16" fmla="val 124"/>
                <a:gd name="f17" fmla="val 54"/>
                <a:gd name="f18" fmla="val 85"/>
                <a:gd name="f19" fmla="val 36"/>
                <a:gd name="f20" fmla="*/ f0 1 167"/>
                <a:gd name="f21" fmla="*/ f1 1 71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67"/>
                <a:gd name="f28" fmla="*/ f25 1 71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67" h="71">
                  <a:moveTo>
                    <a:pt x="f2" y="f5"/>
                  </a:moveTo>
                  <a:lnTo>
                    <a:pt x="f2" y="f5"/>
                  </a:lnTo>
                  <a:cubicBezTo>
                    <a:pt x="f6" y="f7"/>
                    <a:pt x="f8" y="f9"/>
                    <a:pt x="f10" y="f11"/>
                  </a:cubicBezTo>
                  <a:lnTo>
                    <a:pt x="f10" y="f11"/>
                  </a:lnTo>
                  <a:cubicBezTo>
                    <a:pt x="f8" y="f9"/>
                    <a:pt x="f6" y="f7"/>
                    <a:pt x="f2" y="f5"/>
                  </a:cubicBezTo>
                  <a:close/>
                  <a:moveTo>
                    <a:pt x="f10" y="f11"/>
                  </a:moveTo>
                  <a:cubicBezTo>
                    <a:pt x="f12" y="f13"/>
                    <a:pt x="f14" y="f15"/>
                    <a:pt x="f3" y="f4"/>
                  </a:cubicBezTo>
                  <a:cubicBezTo>
                    <a:pt x="f16" y="f17"/>
                    <a:pt x="f18" y="f19"/>
                    <a:pt x="f10" y="f11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5111;p67">
              <a:extLst>
                <a:ext uri="{FF2B5EF4-FFF2-40B4-BE49-F238E27FC236}">
                  <a16:creationId xmlns:a16="http://schemas.microsoft.com/office/drawing/2014/main" id="{889FC85F-0BCC-459C-9186-830987591337}"/>
                </a:ext>
              </a:extLst>
            </p:cNvPr>
            <p:cNvSpPr/>
            <p:nvPr/>
          </p:nvSpPr>
          <p:spPr>
            <a:xfrm>
              <a:off x="1703399" y="2550636"/>
              <a:ext cx="80997" cy="742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58"/>
                <a:gd name="f4" fmla="val 2529"/>
                <a:gd name="f5" fmla="val 1878"/>
                <a:gd name="f6" fmla="val 219"/>
                <a:gd name="f7" fmla="val 1956"/>
                <a:gd name="f8" fmla="val 2029"/>
                <a:gd name="f9" fmla="val 232"/>
                <a:gd name="f10" fmla="val 2095"/>
                <a:gd name="f11" fmla="val 260"/>
                <a:gd name="f12" fmla="val 2392"/>
                <a:gd name="f13" fmla="val 384"/>
                <a:gd name="f14" fmla="val 2540"/>
                <a:gd name="f15" fmla="val 801"/>
                <a:gd name="f16" fmla="val 1502"/>
                <a:gd name="f17" fmla="val 2168"/>
                <a:gd name="f18" fmla="val 2294"/>
                <a:gd name="f19" fmla="val 1832"/>
                <a:gd name="f20" fmla="val 2308"/>
                <a:gd name="f21" fmla="val 1812"/>
                <a:gd name="f22" fmla="val 2309"/>
                <a:gd name="f23" fmla="val 1791"/>
                <a:gd name="f24" fmla="val 2310"/>
                <a:gd name="f25" fmla="val 1770"/>
                <a:gd name="f26" fmla="val 1140"/>
                <a:gd name="f27" fmla="val 343"/>
                <a:gd name="f28" fmla="val 1816"/>
                <a:gd name="f29" fmla="val 230"/>
                <a:gd name="f30" fmla="val 1147"/>
                <a:gd name="f31" fmla="val 557"/>
                <a:gd name="f32" fmla="val 836"/>
                <a:gd name="f33" fmla="val 1333"/>
                <a:gd name="f34" fmla="val 1880"/>
                <a:gd name="f35" fmla="val 1"/>
                <a:gd name="f36" fmla="val 1095"/>
                <a:gd name="f37" fmla="val 85"/>
                <a:gd name="f38" fmla="val 981"/>
                <a:gd name="f39" fmla="val 36"/>
                <a:gd name="f40" fmla="val 1028"/>
                <a:gd name="f41" fmla="val 13"/>
                <a:gd name="f42" fmla="val 1052"/>
                <a:gd name="f43" fmla="val 1085"/>
                <a:gd name="f44" fmla="val 5"/>
                <a:gd name="f45" fmla="val 1119"/>
                <a:gd name="f46" fmla="val 97"/>
                <a:gd name="f47" fmla="val 1936"/>
                <a:gd name="f48" fmla="val 1009"/>
                <a:gd name="f49" fmla="val 1766"/>
                <a:gd name="f50" fmla="val 1792"/>
                <a:gd name="f51" fmla="val 1818"/>
                <a:gd name="f52" fmla="val 1843"/>
                <a:gd name="f53" fmla="val 2527"/>
                <a:gd name="f54" fmla="val 2414"/>
                <a:gd name="f55" fmla="val 2495"/>
                <a:gd name="f56" fmla="val 2756"/>
                <a:gd name="f57" fmla="val 2113"/>
                <a:gd name="f58" fmla="val 706"/>
                <a:gd name="f59" fmla="val 2564"/>
                <a:gd name="f60" fmla="val 220"/>
                <a:gd name="f61" fmla="val 2179"/>
                <a:gd name="f62" fmla="val 58"/>
                <a:gd name="f63" fmla="val 2085"/>
                <a:gd name="f64" fmla="val 18"/>
                <a:gd name="f65" fmla="val 1984"/>
                <a:gd name="f66" fmla="*/ f0 1 2758"/>
                <a:gd name="f67" fmla="*/ f1 1 2529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758"/>
                <a:gd name="f74" fmla="*/ f71 1 2529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758" h="25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0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6"/>
                    <a:pt x="f5" y="f6"/>
                  </a:cubicBezTo>
                  <a:close/>
                  <a:moveTo>
                    <a:pt x="f34" y="f35"/>
                  </a:moveTo>
                  <a:cubicBezTo>
                    <a:pt x="f36" y="f35"/>
                    <a:pt x="f37" y="f38"/>
                    <a:pt x="f39" y="f40"/>
                  </a:cubicBezTo>
                  <a:cubicBezTo>
                    <a:pt x="f41" y="f42"/>
                    <a:pt x="f35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4"/>
                    <a:pt x="f52" y="f53"/>
                  </a:cubicBezTo>
                  <a:cubicBezTo>
                    <a:pt x="f54" y="f55"/>
                    <a:pt x="f56" y="f57"/>
                    <a:pt x="f56" y="f16"/>
                  </a:cubicBezTo>
                  <a:cubicBezTo>
                    <a:pt x="f3" y="f58"/>
                    <a:pt x="f59" y="f60"/>
                    <a:pt x="f61" y="f62"/>
                  </a:cubicBezTo>
                  <a:cubicBezTo>
                    <a:pt x="f63" y="f64"/>
                    <a:pt x="f65" y="f35"/>
                    <a:pt x="f34" y="f3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5112;p67">
              <a:extLst>
                <a:ext uri="{FF2B5EF4-FFF2-40B4-BE49-F238E27FC236}">
                  <a16:creationId xmlns:a16="http://schemas.microsoft.com/office/drawing/2014/main" id="{BCE8DBB5-4AB5-4646-9F69-9294CE6485D4}"/>
                </a:ext>
              </a:extLst>
            </p:cNvPr>
            <p:cNvSpPr/>
            <p:nvPr/>
          </p:nvSpPr>
          <p:spPr>
            <a:xfrm>
              <a:off x="1627065" y="2523113"/>
              <a:ext cx="83173" cy="689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2"/>
                <a:gd name="f4" fmla="val 2348"/>
                <a:gd name="f5" fmla="val 1210"/>
                <a:gd name="f6" fmla="val 219"/>
                <a:gd name="f7" fmla="val 1359"/>
                <a:gd name="f8" fmla="val 1500"/>
                <a:gd name="f9" fmla="val 259"/>
                <a:gd name="f10" fmla="val 1635"/>
                <a:gd name="f11" fmla="val 333"/>
                <a:gd name="f12" fmla="val 2235"/>
                <a:gd name="f13" fmla="val 675"/>
                <a:gd name="f14" fmla="val 2513"/>
                <a:gd name="f15" fmla="val 1669"/>
                <a:gd name="f16" fmla="val 2585"/>
                <a:gd name="f17" fmla="val 1975"/>
                <a:gd name="f18" fmla="val 2271"/>
                <a:gd name="f19" fmla="val 2085"/>
                <a:gd name="f20" fmla="val 1994"/>
                <a:gd name="f21" fmla="val 2127"/>
                <a:gd name="f22" fmla="val 1754"/>
                <a:gd name="f23" fmla="val 1200"/>
                <a:gd name="f24" fmla="val 845"/>
                <a:gd name="f25" fmla="val 1902"/>
                <a:gd name="f26" fmla="val 688"/>
                <a:gd name="f27" fmla="val 1773"/>
                <a:gd name="f28" fmla="val 386"/>
                <a:gd name="f29" fmla="val 1526"/>
                <a:gd name="f30" fmla="val 233"/>
                <a:gd name="f31" fmla="val 1181"/>
                <a:gd name="f32" fmla="val 284"/>
                <a:gd name="f33" fmla="val 875"/>
                <a:gd name="f34" fmla="val 328"/>
                <a:gd name="f35" fmla="val 610"/>
                <a:gd name="f36" fmla="val 527"/>
                <a:gd name="f37" fmla="val 402"/>
                <a:gd name="f38" fmla="val 842"/>
                <a:gd name="f39" fmla="val 289"/>
                <a:gd name="f40" fmla="val 970"/>
                <a:gd name="f41" fmla="val 242"/>
                <a:gd name="f42" fmla="val 1091"/>
                <a:gd name="f43" fmla="val 1208"/>
                <a:gd name="f44" fmla="val 1"/>
                <a:gd name="f45" fmla="val 1066"/>
                <a:gd name="f46" fmla="val 920"/>
                <a:gd name="f47" fmla="val 28"/>
                <a:gd name="f48" fmla="val 768"/>
                <a:gd name="f49" fmla="val 83"/>
                <a:gd name="f50" fmla="val 375"/>
                <a:gd name="f51" fmla="val 226"/>
                <a:gd name="f52" fmla="val 126"/>
                <a:gd name="f53" fmla="val 495"/>
                <a:gd name="f54" fmla="val 66"/>
                <a:gd name="f55" fmla="val 840"/>
                <a:gd name="f56" fmla="val 1224"/>
                <a:gd name="f57" fmla="val 184"/>
                <a:gd name="f58" fmla="val 1647"/>
                <a:gd name="f59" fmla="val 547"/>
                <a:gd name="f60" fmla="val 1943"/>
                <a:gd name="f61" fmla="val 727"/>
                <a:gd name="f62" fmla="val 2090"/>
                <a:gd name="f63" fmla="val 1131"/>
                <a:gd name="f64" fmla="val 1752"/>
                <a:gd name="f65" fmla="val 2038"/>
                <a:gd name="f66" fmla="val 2372"/>
                <a:gd name="f67" fmla="val 2292"/>
                <a:gd name="f68" fmla="val 2753"/>
                <a:gd name="f69" fmla="val 2147"/>
                <a:gd name="f70" fmla="val 2800"/>
                <a:gd name="f71" fmla="val 2076"/>
                <a:gd name="f72" fmla="val 2820"/>
                <a:gd name="f73" fmla="val 2025"/>
                <a:gd name="f74" fmla="val 2810"/>
                <a:gd name="f75" fmla="val 1968"/>
                <a:gd name="f76" fmla="val 2540"/>
                <a:gd name="f77" fmla="val 596"/>
                <a:gd name="f78" fmla="val 1744"/>
                <a:gd name="f79" fmla="val 145"/>
                <a:gd name="f80" fmla="val 1575"/>
                <a:gd name="f81" fmla="val 49"/>
                <a:gd name="f82" fmla="val 1396"/>
                <a:gd name="f83" fmla="*/ f0 1 2832"/>
                <a:gd name="f84" fmla="*/ f1 1 2348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2832"/>
                <a:gd name="f91" fmla="*/ f88 1 2348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2832" h="23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  <a:moveTo>
                    <a:pt x="f43" y="f44"/>
                  </a:moveTo>
                  <a:cubicBezTo>
                    <a:pt x="f45" y="f44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44" y="f56"/>
                    <a:pt x="f57" y="f58"/>
                    <a:pt x="f59" y="f60"/>
                  </a:cubicBezTo>
                  <a:cubicBezTo>
                    <a:pt x="f61" y="f62"/>
                    <a:pt x="f63" y="f4"/>
                    <a:pt x="f64" y="f4"/>
                  </a:cubicBezTo>
                  <a:cubicBezTo>
                    <a:pt x="f65" y="f4"/>
                    <a:pt x="f66" y="f67"/>
                    <a:pt x="f68" y="f69"/>
                  </a:cubicBezTo>
                  <a:cubicBezTo>
                    <a:pt x="f70" y="f21"/>
                    <a:pt x="f3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44"/>
                    <a:pt x="f43" y="f44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5113;p67">
              <a:extLst>
                <a:ext uri="{FF2B5EF4-FFF2-40B4-BE49-F238E27FC236}">
                  <a16:creationId xmlns:a16="http://schemas.microsoft.com/office/drawing/2014/main" id="{FD9950B6-9C96-40B0-8D62-DCF478FF0052}"/>
                </a:ext>
              </a:extLst>
            </p:cNvPr>
            <p:cNvSpPr/>
            <p:nvPr/>
          </p:nvSpPr>
          <p:spPr>
            <a:xfrm>
              <a:off x="1652375" y="2579943"/>
              <a:ext cx="70107" cy="72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87"/>
                <a:gd name="f4" fmla="val 2470"/>
                <a:gd name="f5" fmla="val 1767"/>
                <a:gd name="f6" fmla="val 248"/>
                <a:gd name="f7" fmla="val 1837"/>
                <a:gd name="f8" fmla="val 612"/>
                <a:gd name="f9" fmla="val 1991"/>
                <a:gd name="f10" fmla="val 1766"/>
                <a:gd name="f11" fmla="val 1241"/>
                <a:gd name="f12" fmla="val 2116"/>
                <a:gd name="f13" fmla="val 1074"/>
                <a:gd name="f14" fmla="val 2205"/>
                <a:gd name="f15" fmla="val 914"/>
                <a:gd name="f16" fmla="val 2250"/>
                <a:gd name="f17" fmla="val 774"/>
                <a:gd name="f18" fmla="val 658"/>
                <a:gd name="f19" fmla="val 555"/>
                <a:gd name="f20" fmla="val 2220"/>
                <a:gd name="f21" fmla="val 472"/>
                <a:gd name="f22" fmla="val 2159"/>
                <a:gd name="f23" fmla="val 303"/>
                <a:gd name="f24" fmla="val 2036"/>
                <a:gd name="f25" fmla="val 232"/>
                <a:gd name="f26" fmla="val 1806"/>
                <a:gd name="f27" fmla="val 279"/>
                <a:gd name="f28" fmla="val 1544"/>
                <a:gd name="f29" fmla="val 358"/>
                <a:gd name="f30" fmla="val 1109"/>
                <a:gd name="f31" fmla="val 792"/>
                <a:gd name="f32" fmla="val 548"/>
                <a:gd name="f33" fmla="val 1852"/>
                <a:gd name="f34" fmla="val 1842"/>
                <a:gd name="f35" fmla="val 1832"/>
                <a:gd name="f36" fmla="val 2"/>
                <a:gd name="f37" fmla="val 1822"/>
                <a:gd name="f38" fmla="val 4"/>
                <a:gd name="f39" fmla="val 372"/>
                <a:gd name="f40" fmla="val 406"/>
                <a:gd name="f41" fmla="val 111"/>
                <a:gd name="f42" fmla="val 1253"/>
                <a:gd name="f43" fmla="val 64"/>
                <a:gd name="f44" fmla="val 1504"/>
                <a:gd name="f45" fmla="val 1851"/>
                <a:gd name="f46" fmla="val 104"/>
                <a:gd name="f47" fmla="val 2162"/>
                <a:gd name="f48" fmla="val 342"/>
                <a:gd name="f49" fmla="val 2335"/>
                <a:gd name="f50" fmla="val 463"/>
                <a:gd name="f51" fmla="val 2425"/>
                <a:gd name="f52" fmla="val 611"/>
                <a:gd name="f53" fmla="val 2469"/>
                <a:gd name="f54" fmla="val 773"/>
                <a:gd name="f55" fmla="val 949"/>
                <a:gd name="f56" fmla="val 1141"/>
                <a:gd name="f57" fmla="val 2418"/>
                <a:gd name="f58" fmla="val 1339"/>
                <a:gd name="f59" fmla="val 2313"/>
                <a:gd name="f60" fmla="val 1821"/>
                <a:gd name="f61" fmla="val 1974"/>
                <a:gd name="f62" fmla="val 154"/>
                <a:gd name="f63" fmla="val 1957"/>
                <a:gd name="f64" fmla="val 82"/>
                <a:gd name="f65" fmla="val 1950"/>
                <a:gd name="f66" fmla="val 54"/>
                <a:gd name="f67" fmla="val 1930"/>
                <a:gd name="f68" fmla="val 28"/>
                <a:gd name="f69" fmla="val 1904"/>
                <a:gd name="f70" fmla="val 14"/>
                <a:gd name="f71" fmla="val 1888"/>
                <a:gd name="f72" fmla="val 5"/>
                <a:gd name="f73" fmla="val 1870"/>
                <a:gd name="f74" fmla="*/ f0 1 2387"/>
                <a:gd name="f75" fmla="*/ f1 1 2470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2387"/>
                <a:gd name="f82" fmla="*/ f79 1 2470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387" h="247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5" y="f6"/>
                  </a:cubicBezTo>
                  <a:close/>
                  <a:moveTo>
                    <a:pt x="f33" y="f2"/>
                  </a:moveTo>
                  <a:cubicBezTo>
                    <a:pt x="f34" y="f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2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7"/>
                    <a:pt x="f58" y="f59"/>
                  </a:cubicBezTo>
                  <a:cubicBezTo>
                    <a:pt x="f3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2"/>
                    <a:pt x="f33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5114;p67">
              <a:extLst>
                <a:ext uri="{FF2B5EF4-FFF2-40B4-BE49-F238E27FC236}">
                  <a16:creationId xmlns:a16="http://schemas.microsoft.com/office/drawing/2014/main" id="{85440951-6346-4087-84E9-76C35341B0E6}"/>
                </a:ext>
              </a:extLst>
            </p:cNvPr>
            <p:cNvSpPr/>
            <p:nvPr/>
          </p:nvSpPr>
          <p:spPr>
            <a:xfrm>
              <a:off x="1688768" y="2503435"/>
              <a:ext cx="67052" cy="82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83"/>
                <a:gd name="f4" fmla="val 2825"/>
                <a:gd name="f5" fmla="val 1124"/>
                <a:gd name="f6" fmla="val 219"/>
                <a:gd name="f7" fmla="val 1419"/>
                <a:gd name="f8" fmla="val 1675"/>
                <a:gd name="f9" fmla="val 341"/>
                <a:gd name="f10" fmla="val 1787"/>
                <a:gd name="f11" fmla="val 550"/>
                <a:gd name="f12" fmla="val 2022"/>
                <a:gd name="f13" fmla="val 996"/>
                <a:gd name="f14" fmla="val 1608"/>
                <a:gd name="f15" fmla="val 1725"/>
                <a:gd name="f16" fmla="val 674"/>
                <a:gd name="f17" fmla="val 2519"/>
                <a:gd name="f18" fmla="val 561"/>
                <a:gd name="f19" fmla="val 2096"/>
                <a:gd name="f20" fmla="val 299"/>
                <a:gd name="f21" fmla="val 951"/>
                <a:gd name="f22" fmla="val 567"/>
                <a:gd name="f23" fmla="val 457"/>
                <a:gd name="f24" fmla="val 621"/>
                <a:gd name="f25" fmla="val 359"/>
                <a:gd name="f26" fmla="val 692"/>
                <a:gd name="f27" fmla="val 296"/>
                <a:gd name="f28" fmla="val 785"/>
                <a:gd name="f29" fmla="val 269"/>
                <a:gd name="f30" fmla="val 899"/>
                <a:gd name="f31" fmla="val 235"/>
                <a:gd name="f32" fmla="val 1016"/>
                <a:gd name="f33" fmla="val 1119"/>
                <a:gd name="f34" fmla="val 1"/>
                <a:gd name="f35" fmla="val 990"/>
                <a:gd name="f36" fmla="val 855"/>
                <a:gd name="f37" fmla="val 20"/>
                <a:gd name="f38" fmla="val 721"/>
                <a:gd name="f39" fmla="val 60"/>
                <a:gd name="f40" fmla="val 571"/>
                <a:gd name="f41" fmla="val 104"/>
                <a:gd name="f42" fmla="val 454"/>
                <a:gd name="f43" fmla="val 204"/>
                <a:gd name="f44" fmla="val 372"/>
                <a:gd name="f45" fmla="val 355"/>
                <a:gd name="f46" fmla="val 1044"/>
                <a:gd name="f47" fmla="val 484"/>
                <a:gd name="f48" fmla="val 2676"/>
                <a:gd name="f49" fmla="val 506"/>
                <a:gd name="f50" fmla="val 2746"/>
                <a:gd name="f51" fmla="val 517"/>
                <a:gd name="f52" fmla="val 2781"/>
                <a:gd name="f53" fmla="val 543"/>
                <a:gd name="f54" fmla="val 2808"/>
                <a:gd name="f55" fmla="val 578"/>
                <a:gd name="f56" fmla="val 2818"/>
                <a:gd name="f57" fmla="val 590"/>
                <a:gd name="f58" fmla="val 2823"/>
                <a:gd name="f59" fmla="val 600"/>
                <a:gd name="f60" fmla="val 2824"/>
                <a:gd name="f61" fmla="val 611"/>
                <a:gd name="f62" fmla="val 635"/>
                <a:gd name="f63" fmla="val 661"/>
                <a:gd name="f64" fmla="val 2816"/>
                <a:gd name="f65" fmla="val 681"/>
                <a:gd name="f66" fmla="val 2797"/>
                <a:gd name="f67" fmla="val 1493"/>
                <a:gd name="f68" fmla="val 2122"/>
                <a:gd name="f69" fmla="val 722"/>
                <a:gd name="f70" fmla="val 1980"/>
                <a:gd name="f71" fmla="val 449"/>
                <a:gd name="f72" fmla="val 1830"/>
                <a:gd name="f73" fmla="val 164"/>
                <a:gd name="f74" fmla="val 1497"/>
                <a:gd name="f75" fmla="*/ f0 1 2283"/>
                <a:gd name="f76" fmla="*/ f1 1 2825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2283"/>
                <a:gd name="f83" fmla="*/ f80 1 2825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2283" h="282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2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3" y="f67"/>
                    <a:pt x="f68" y="f69"/>
                    <a:pt x="f70" y="f71"/>
                  </a:cubicBezTo>
                  <a:cubicBezTo>
                    <a:pt x="f72" y="f73"/>
                    <a:pt x="f74" y="f34"/>
                    <a:pt x="f33" y="f34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5115;p67">
              <a:extLst>
                <a:ext uri="{FF2B5EF4-FFF2-40B4-BE49-F238E27FC236}">
                  <a16:creationId xmlns:a16="http://schemas.microsoft.com/office/drawing/2014/main" id="{BD4442BB-5088-4068-A3E5-A1BCC9D9151B}"/>
                </a:ext>
              </a:extLst>
            </p:cNvPr>
            <p:cNvSpPr/>
            <p:nvPr/>
          </p:nvSpPr>
          <p:spPr>
            <a:xfrm>
              <a:off x="1372541" y="2644764"/>
              <a:ext cx="192517" cy="1990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55"/>
                <a:gd name="f4" fmla="val 6777"/>
                <a:gd name="f5" fmla="val 1897"/>
                <a:gd name="f6" fmla="val 1"/>
                <a:gd name="f7" fmla="val 1870"/>
                <a:gd name="f8" fmla="val 1843"/>
                <a:gd name="f9" fmla="val 11"/>
                <a:gd name="f10" fmla="val 1822"/>
                <a:gd name="f11" fmla="val 30"/>
                <a:gd name="f12" fmla="val 592"/>
                <a:gd name="f13" fmla="val 1171"/>
                <a:gd name="f14" fmla="val 2357"/>
                <a:gd name="f15" fmla="val 113"/>
                <a:gd name="f16" fmla="val 3457"/>
                <a:gd name="f17" fmla="val 213"/>
                <a:gd name="f18" fmla="val 4436"/>
                <a:gd name="f19" fmla="val 862"/>
                <a:gd name="f20" fmla="val 5295"/>
                <a:gd name="f21" fmla="val 2044"/>
                <a:gd name="f22" fmla="val 6010"/>
                <a:gd name="f23" fmla="val 2886"/>
                <a:gd name="f24" fmla="val 6521"/>
                <a:gd name="f25" fmla="val 3695"/>
                <a:gd name="f26" fmla="val 6776"/>
                <a:gd name="f27" fmla="val 4482"/>
                <a:gd name="f28" fmla="val 5163"/>
                <a:gd name="f29" fmla="val 5827"/>
                <a:gd name="f30" fmla="val 6585"/>
                <a:gd name="f31" fmla="val 6483"/>
                <a:gd name="f32" fmla="val 6204"/>
                <a:gd name="f33" fmla="val 6537"/>
                <a:gd name="f34" fmla="val 6174"/>
                <a:gd name="f35" fmla="val 6107"/>
                <a:gd name="f36" fmla="val 6525"/>
                <a:gd name="f37" fmla="val 6054"/>
                <a:gd name="f38" fmla="val 6504"/>
                <a:gd name="f39" fmla="val 6019"/>
                <a:gd name="f40" fmla="val 6467"/>
                <a:gd name="f41" fmla="val 5999"/>
                <a:gd name="f42" fmla="val 6428"/>
                <a:gd name="f43" fmla="val 6410"/>
                <a:gd name="f44" fmla="val 6392"/>
                <a:gd name="f45" fmla="val 6003"/>
                <a:gd name="f46" fmla="val 6375"/>
                <a:gd name="f47" fmla="val 6013"/>
                <a:gd name="f48" fmla="val 5756"/>
                <a:gd name="f49" fmla="val 6371"/>
                <a:gd name="f50" fmla="val 5128"/>
                <a:gd name="f51" fmla="val 6551"/>
                <a:gd name="f52" fmla="val 4484"/>
                <a:gd name="f53" fmla="val 3734"/>
                <a:gd name="f54" fmla="val 2963"/>
                <a:gd name="f55" fmla="val 6307"/>
                <a:gd name="f56" fmla="val 2158"/>
                <a:gd name="f57" fmla="val 5821"/>
                <a:gd name="f58" fmla="val 1039"/>
                <a:gd name="f59" fmla="val 5143"/>
                <a:gd name="f60" fmla="val 424"/>
                <a:gd name="f61" fmla="val 4340"/>
                <a:gd name="f62" fmla="val 331"/>
                <a:gd name="f63" fmla="val 3434"/>
                <a:gd name="f64" fmla="val 229"/>
                <a:gd name="f65" fmla="val 2417"/>
                <a:gd name="f66" fmla="val 811"/>
                <a:gd name="f67" fmla="val 1266"/>
                <a:gd name="f68" fmla="val 1972"/>
                <a:gd name="f69" fmla="val 191"/>
                <a:gd name="f70" fmla="val 2016"/>
                <a:gd name="f71" fmla="val 150"/>
                <a:gd name="f72" fmla="val 2017"/>
                <a:gd name="f73" fmla="val 80"/>
                <a:gd name="f74" fmla="val 1976"/>
                <a:gd name="f75" fmla="val 36"/>
                <a:gd name="f76" fmla="val 1955"/>
                <a:gd name="f77" fmla="val 13"/>
                <a:gd name="f78" fmla="val 1926"/>
                <a:gd name="f79" fmla="*/ f0 1 6555"/>
                <a:gd name="f80" fmla="*/ f1 1 6777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6555"/>
                <a:gd name="f87" fmla="*/ f84 1 6777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6555" h="67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5116;p67">
              <a:extLst>
                <a:ext uri="{FF2B5EF4-FFF2-40B4-BE49-F238E27FC236}">
                  <a16:creationId xmlns:a16="http://schemas.microsoft.com/office/drawing/2014/main" id="{726A20CB-7AD7-4F89-87D8-5D207D7AE596}"/>
                </a:ext>
              </a:extLst>
            </p:cNvPr>
            <p:cNvSpPr/>
            <p:nvPr/>
          </p:nvSpPr>
          <p:spPr>
            <a:xfrm>
              <a:off x="1855153" y="2299725"/>
              <a:ext cx="189994" cy="201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69"/>
                <a:gd name="f4" fmla="val 6871"/>
                <a:gd name="f5" fmla="val 1849"/>
                <a:gd name="f6" fmla="val 1240"/>
                <a:gd name="f7" fmla="val 647"/>
                <a:gd name="f8" fmla="val 152"/>
                <a:gd name="f9" fmla="val 74"/>
                <a:gd name="f10" fmla="val 455"/>
                <a:gd name="f11" fmla="val 19"/>
                <a:gd name="f12" fmla="val 483"/>
                <a:gd name="f13" fmla="val 549"/>
                <a:gd name="f14" fmla="val 29"/>
                <a:gd name="f15" fmla="val 603"/>
                <a:gd name="f16" fmla="val 49"/>
                <a:gd name="f17" fmla="val 640"/>
                <a:gd name="f18" fmla="val 86"/>
                <a:gd name="f19" fmla="val 661"/>
                <a:gd name="f20" fmla="val 125"/>
                <a:gd name="f21" fmla="val 142"/>
                <a:gd name="f22" fmla="val 159"/>
                <a:gd name="f23" fmla="val 657"/>
                <a:gd name="f24" fmla="val 175"/>
                <a:gd name="f25" fmla="val 649"/>
                <a:gd name="f26" fmla="val 714"/>
                <a:gd name="f27" fmla="val 363"/>
                <a:gd name="f28" fmla="val 1273"/>
                <a:gd name="f29" fmla="val 221"/>
                <a:gd name="f30" fmla="val 2599"/>
                <a:gd name="f31" fmla="val 3379"/>
                <a:gd name="f32" fmla="val 463"/>
                <a:gd name="f33" fmla="val 4180"/>
                <a:gd name="f34" fmla="val 948"/>
                <a:gd name="f35" fmla="val 5324"/>
                <a:gd name="f36" fmla="val 1643"/>
                <a:gd name="f37" fmla="val 5970"/>
                <a:gd name="f38" fmla="val 2476"/>
                <a:gd name="f39" fmla="val 6100"/>
                <a:gd name="f40" fmla="val 3424"/>
                <a:gd name="f41" fmla="val 6278"/>
                <a:gd name="f42" fmla="val 4729"/>
                <a:gd name="f43" fmla="val 5452"/>
                <a:gd name="f44" fmla="val 5918"/>
                <a:gd name="f45" fmla="val 4730"/>
                <a:gd name="f46" fmla="val 6685"/>
                <a:gd name="f47" fmla="val 4688"/>
                <a:gd name="f48" fmla="val 6730"/>
                <a:gd name="f49" fmla="val 4690"/>
                <a:gd name="f50" fmla="val 6799"/>
                <a:gd name="f51" fmla="val 4735"/>
                <a:gd name="f52" fmla="val 6841"/>
                <a:gd name="f53" fmla="val 4757"/>
                <a:gd name="f54" fmla="val 6861"/>
                <a:gd name="f55" fmla="val 4782"/>
                <a:gd name="f56" fmla="val 4810"/>
                <a:gd name="f57" fmla="val 4838"/>
                <a:gd name="f58" fmla="val 4868"/>
                <a:gd name="f59" fmla="val 6858"/>
                <a:gd name="f60" fmla="val 4889"/>
                <a:gd name="f61" fmla="val 6836"/>
                <a:gd name="f62" fmla="val 5976"/>
                <a:gd name="f63" fmla="val 5687"/>
                <a:gd name="f64" fmla="val 4497"/>
                <a:gd name="f65" fmla="val 6319"/>
                <a:gd name="f66" fmla="val 3396"/>
                <a:gd name="f67" fmla="val 6181"/>
                <a:gd name="f68" fmla="val 2376"/>
                <a:gd name="f69" fmla="val 5499"/>
                <a:gd name="f70" fmla="val 1492"/>
                <a:gd name="f71" fmla="val 4295"/>
                <a:gd name="f72" fmla="val 761"/>
                <a:gd name="f73" fmla="val 3456"/>
                <a:gd name="f74" fmla="val 254"/>
                <a:gd name="f75" fmla="val 2639"/>
                <a:gd name="f76" fmla="*/ f0 1 6469"/>
                <a:gd name="f77" fmla="*/ f1 1 6871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6469"/>
                <a:gd name="f84" fmla="*/ f81 1 6871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6469" h="687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5" y="f29"/>
                  </a:cubicBezTo>
                  <a:cubicBezTo>
                    <a:pt x="f30" y="f29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4"/>
                    <a:pt x="f56" y="f4"/>
                  </a:cubicBezTo>
                  <a:cubicBezTo>
                    <a:pt x="f57" y="f4"/>
                    <a:pt x="f58" y="f59"/>
                    <a:pt x="f60" y="f61"/>
                  </a:cubicBezTo>
                  <a:cubicBezTo>
                    <a:pt x="f62" y="f63"/>
                    <a:pt x="f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5117;p67">
              <a:extLst>
                <a:ext uri="{FF2B5EF4-FFF2-40B4-BE49-F238E27FC236}">
                  <a16:creationId xmlns:a16="http://schemas.microsoft.com/office/drawing/2014/main" id="{D66AD6C3-63FC-4E75-AF68-8822DDEF45E8}"/>
                </a:ext>
              </a:extLst>
            </p:cNvPr>
            <p:cNvSpPr/>
            <p:nvPr/>
          </p:nvSpPr>
          <p:spPr>
            <a:xfrm>
              <a:off x="1428722" y="2238048"/>
              <a:ext cx="209671" cy="1938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139"/>
                <a:gd name="f4" fmla="val 6600"/>
                <a:gd name="f5" fmla="val 3966"/>
                <a:gd name="f6" fmla="val 3837"/>
                <a:gd name="f7" fmla="val 3709"/>
                <a:gd name="f8" fmla="val 9"/>
                <a:gd name="f9" fmla="val 3582"/>
                <a:gd name="f10" fmla="val 26"/>
                <a:gd name="f11" fmla="val 2569"/>
                <a:gd name="f12" fmla="val 161"/>
                <a:gd name="f13" fmla="val 1692"/>
                <a:gd name="f14" fmla="val 832"/>
                <a:gd name="f15" fmla="val 973"/>
                <a:gd name="f16" fmla="val 2020"/>
                <a:gd name="f17" fmla="val 19"/>
                <a:gd name="f18" fmla="val 3595"/>
                <a:gd name="f19" fmla="val 5120"/>
                <a:gd name="f20" fmla="val 913"/>
                <a:gd name="f21" fmla="val 6550"/>
                <a:gd name="f22" fmla="val 935"/>
                <a:gd name="f23" fmla="val 6582"/>
                <a:gd name="f24" fmla="val 970"/>
                <a:gd name="f25" fmla="val 6599"/>
                <a:gd name="f26" fmla="val 1006"/>
                <a:gd name="f27" fmla="val 1026"/>
                <a:gd name="f28" fmla="val 1044"/>
                <a:gd name="f29" fmla="val 6594"/>
                <a:gd name="f30" fmla="val 1063"/>
                <a:gd name="f31" fmla="val 6584"/>
                <a:gd name="f32" fmla="val 1114"/>
                <a:gd name="f33" fmla="val 6551"/>
                <a:gd name="f34" fmla="val 1128"/>
                <a:gd name="f35" fmla="val 6484"/>
                <a:gd name="f36" fmla="val 1095"/>
                <a:gd name="f37" fmla="val 6433"/>
                <a:gd name="f38" fmla="val 231"/>
                <a:gd name="f39" fmla="val 5080"/>
                <a:gd name="f40" fmla="val 252"/>
                <a:gd name="f41" fmla="val 3632"/>
                <a:gd name="f42" fmla="val 1160"/>
                <a:gd name="f43" fmla="val 2133"/>
                <a:gd name="f44" fmla="val 1843"/>
                <a:gd name="f45" fmla="val 1004"/>
                <a:gd name="f46" fmla="val 2668"/>
                <a:gd name="f47" fmla="val 369"/>
                <a:gd name="f48" fmla="val 3609"/>
                <a:gd name="f49" fmla="val 242"/>
                <a:gd name="f50" fmla="val 3720"/>
                <a:gd name="f51" fmla="val 228"/>
                <a:gd name="f52" fmla="val 3833"/>
                <a:gd name="f53" fmla="val 220"/>
                <a:gd name="f54" fmla="val 3947"/>
                <a:gd name="f55" fmla="val 4897"/>
                <a:gd name="f56" fmla="val 5946"/>
                <a:gd name="f57" fmla="val 725"/>
                <a:gd name="f58" fmla="val 6940"/>
                <a:gd name="f59" fmla="val 1669"/>
                <a:gd name="f60" fmla="val 6962"/>
                <a:gd name="f61" fmla="val 1690"/>
                <a:gd name="f62" fmla="val 6989"/>
                <a:gd name="f63" fmla="val 1700"/>
                <a:gd name="f64" fmla="val 7016"/>
                <a:gd name="f65" fmla="val 7045"/>
                <a:gd name="f66" fmla="val 7074"/>
                <a:gd name="f67" fmla="val 1688"/>
                <a:gd name="f68" fmla="val 7095"/>
                <a:gd name="f69" fmla="val 1665"/>
                <a:gd name="f70" fmla="val 7138"/>
                <a:gd name="f71" fmla="val 1621"/>
                <a:gd name="f72" fmla="val 7137"/>
                <a:gd name="f73" fmla="val 1551"/>
                <a:gd name="f74" fmla="val 7092"/>
                <a:gd name="f75" fmla="val 1510"/>
                <a:gd name="f76" fmla="val 6047"/>
                <a:gd name="f77" fmla="val 516"/>
                <a:gd name="f78" fmla="val 4975"/>
                <a:gd name="f79" fmla="*/ f0 1 7139"/>
                <a:gd name="f80" fmla="*/ f1 1 6600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7139"/>
                <a:gd name="f87" fmla="*/ f84 1 6600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7139" h="660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3"/>
                  </a:cubicBezTo>
                  <a:cubicBezTo>
                    <a:pt x="f65" y="f63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5118;p67">
              <a:extLst>
                <a:ext uri="{FF2B5EF4-FFF2-40B4-BE49-F238E27FC236}">
                  <a16:creationId xmlns:a16="http://schemas.microsoft.com/office/drawing/2014/main" id="{35166480-73A8-40E3-BAE6-D9B5E566D00A}"/>
                </a:ext>
              </a:extLst>
            </p:cNvPr>
            <p:cNvSpPr/>
            <p:nvPr/>
          </p:nvSpPr>
          <p:spPr>
            <a:xfrm>
              <a:off x="1780135" y="2721181"/>
              <a:ext cx="206087" cy="183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17"/>
                <a:gd name="f4" fmla="val 6240"/>
                <a:gd name="f5" fmla="val 6278"/>
                <a:gd name="f6" fmla="val 6262"/>
                <a:gd name="f7" fmla="val 6246"/>
                <a:gd name="f8" fmla="val 4"/>
                <a:gd name="f9" fmla="val 6230"/>
                <a:gd name="f10" fmla="val 11"/>
                <a:gd name="f11" fmla="val 6176"/>
                <a:gd name="f12" fmla="val 39"/>
                <a:gd name="f13" fmla="val 6153"/>
                <a:gd name="f14" fmla="val 103"/>
                <a:gd name="f15" fmla="val 6180"/>
                <a:gd name="f16" fmla="val 158"/>
                <a:gd name="f17" fmla="val 6787"/>
                <a:gd name="f18" fmla="val 1400"/>
                <a:gd name="f19" fmla="val 6664"/>
                <a:gd name="f20" fmla="val 2739"/>
                <a:gd name="f21" fmla="val 5818"/>
                <a:gd name="f22" fmla="val 4136"/>
                <a:gd name="f23" fmla="val 5125"/>
                <a:gd name="f24" fmla="val 5282"/>
                <a:gd name="f25" fmla="val 4306"/>
                <a:gd name="f26" fmla="val 5912"/>
                <a:gd name="f27" fmla="val 3385"/>
                <a:gd name="f28" fmla="val 6006"/>
                <a:gd name="f29" fmla="val 3307"/>
                <a:gd name="f30" fmla="val 6014"/>
                <a:gd name="f31" fmla="val 3228"/>
                <a:gd name="f32" fmla="val 6017"/>
                <a:gd name="f33" fmla="val 3149"/>
                <a:gd name="f34" fmla="val 2203"/>
                <a:gd name="f35" fmla="val 1167"/>
                <a:gd name="f36" fmla="val 5457"/>
                <a:gd name="f37" fmla="val 202"/>
                <a:gd name="f38" fmla="val 4416"/>
                <a:gd name="f39" fmla="val 181"/>
                <a:gd name="f40" fmla="val 4393"/>
                <a:gd name="f41" fmla="val 152"/>
                <a:gd name="f42" fmla="val 4381"/>
                <a:gd name="f43" fmla="val 123"/>
                <a:gd name="f44" fmla="val 96"/>
                <a:gd name="f45" fmla="val 69"/>
                <a:gd name="f46" fmla="val 4391"/>
                <a:gd name="f47" fmla="val 48"/>
                <a:gd name="f48" fmla="val 4411"/>
                <a:gd name="f49" fmla="val 2"/>
                <a:gd name="f50" fmla="val 4452"/>
                <a:gd name="f51" fmla="val 1"/>
                <a:gd name="f52" fmla="val 4520"/>
                <a:gd name="f53" fmla="val 42"/>
                <a:gd name="f54" fmla="val 4566"/>
                <a:gd name="f55" fmla="val 1063"/>
                <a:gd name="f56" fmla="val 5665"/>
                <a:gd name="f57" fmla="val 2128"/>
                <a:gd name="f58" fmla="val 6239"/>
                <a:gd name="f59" fmla="val 3140"/>
                <a:gd name="f60" fmla="val 3319"/>
                <a:gd name="f61" fmla="val 6233"/>
                <a:gd name="f62" fmla="val 3406"/>
                <a:gd name="f63" fmla="val 6225"/>
                <a:gd name="f64" fmla="val 4400"/>
                <a:gd name="f65" fmla="val 6122"/>
                <a:gd name="f66" fmla="val 5274"/>
                <a:gd name="f67" fmla="val 5459"/>
                <a:gd name="f68" fmla="val 6005"/>
                <a:gd name="f69" fmla="val 4250"/>
                <a:gd name="f70" fmla="val 6892"/>
                <a:gd name="f71" fmla="val 2786"/>
                <a:gd name="f72" fmla="val 7016"/>
                <a:gd name="f73" fmla="val 1376"/>
                <a:gd name="f74" fmla="val 6375"/>
                <a:gd name="f75" fmla="val 61"/>
                <a:gd name="f76" fmla="val 6357"/>
                <a:gd name="f77" fmla="val 23"/>
                <a:gd name="f78" fmla="val 6318"/>
                <a:gd name="f79" fmla="*/ f0 1 7017"/>
                <a:gd name="f80" fmla="*/ f1 1 6240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7017"/>
                <a:gd name="f87" fmla="*/ f84 1 6240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7017" h="624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31" y="f58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5119;p67">
              <a:extLst>
                <a:ext uri="{FF2B5EF4-FFF2-40B4-BE49-F238E27FC236}">
                  <a16:creationId xmlns:a16="http://schemas.microsoft.com/office/drawing/2014/main" id="{72B89762-126B-469E-B69C-1455EC3F38EF}"/>
                </a:ext>
              </a:extLst>
            </p:cNvPr>
            <p:cNvSpPr/>
            <p:nvPr/>
          </p:nvSpPr>
          <p:spPr>
            <a:xfrm>
              <a:off x="1318208" y="2425135"/>
              <a:ext cx="380372" cy="231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51"/>
                <a:gd name="f4" fmla="val 7879"/>
                <a:gd name="f5" fmla="val 4374"/>
                <a:gd name="f6" fmla="val 3600"/>
                <a:gd name="f7" fmla="val 2884"/>
                <a:gd name="f8" fmla="val 113"/>
                <a:gd name="f9" fmla="val 2278"/>
                <a:gd name="f10" fmla="val 358"/>
                <a:gd name="f11" fmla="val 1180"/>
                <a:gd name="f12" fmla="val 802"/>
                <a:gd name="f13" fmla="val 1"/>
                <a:gd name="f14" fmla="val 1862"/>
                <a:gd name="f15" fmla="val 623"/>
                <a:gd name="f16" fmla="val 4394"/>
                <a:gd name="f17" fmla="val 989"/>
                <a:gd name="f18" fmla="val 5883"/>
                <a:gd name="f19" fmla="val 1787"/>
                <a:gd name="f20" fmla="val 6910"/>
                <a:gd name="f21" fmla="val 2994"/>
                <a:gd name="f22" fmla="val 7445"/>
                <a:gd name="f23" fmla="val 3696"/>
                <a:gd name="f24" fmla="val 7757"/>
                <a:gd name="f25" fmla="val 4494"/>
                <a:gd name="f26" fmla="val 7878"/>
                <a:gd name="f27" fmla="val 5309"/>
                <a:gd name="f28" fmla="val 6617"/>
                <a:gd name="f29" fmla="val 7973"/>
                <a:gd name="f30" fmla="val 7565"/>
                <a:gd name="f31" fmla="val 9054"/>
                <a:gd name="f32" fmla="val 7226"/>
                <a:gd name="f33" fmla="val 10942"/>
                <a:gd name="f34" fmla="val 6632"/>
                <a:gd name="f35" fmla="val 12423"/>
                <a:gd name="f36" fmla="val 5838"/>
                <a:gd name="f37" fmla="val 12438"/>
                <a:gd name="f38" fmla="val 5831"/>
                <a:gd name="f39" fmla="val 12490"/>
                <a:gd name="f40" fmla="val 5801"/>
                <a:gd name="f41" fmla="val 12510"/>
                <a:gd name="f42" fmla="val 5735"/>
                <a:gd name="f43" fmla="val 12482"/>
                <a:gd name="f44" fmla="val 5682"/>
                <a:gd name="f45" fmla="val 12462"/>
                <a:gd name="f46" fmla="val 5645"/>
                <a:gd name="f47" fmla="val 12424"/>
                <a:gd name="f48" fmla="val 5625"/>
                <a:gd name="f49" fmla="val 12385"/>
                <a:gd name="f50" fmla="val 12367"/>
                <a:gd name="f51" fmla="val 12350"/>
                <a:gd name="f52" fmla="val 5629"/>
                <a:gd name="f53" fmla="val 12334"/>
                <a:gd name="f54" fmla="val 5637"/>
                <a:gd name="f55" fmla="val 12288"/>
                <a:gd name="f56" fmla="val 5663"/>
                <a:gd name="f57" fmla="val 8539"/>
                <a:gd name="f58" fmla="val 7660"/>
                <a:gd name="f59" fmla="val 5301"/>
                <a:gd name="f60" fmla="val 4510"/>
                <a:gd name="f61" fmla="val 3750"/>
                <a:gd name="f62" fmla="val 7541"/>
                <a:gd name="f63" fmla="val 3081"/>
                <a:gd name="f64" fmla="val 7245"/>
                <a:gd name="f65" fmla="val 1940"/>
                <a:gd name="f66" fmla="val 6738"/>
                <a:gd name="f67" fmla="val 1183"/>
                <a:gd name="f68" fmla="val 5761"/>
                <a:gd name="f69" fmla="val 834"/>
                <a:gd name="f70" fmla="val 4339"/>
                <a:gd name="f71" fmla="val 374"/>
                <a:gd name="f72" fmla="val 2458"/>
                <a:gd name="f73" fmla="val 901"/>
                <a:gd name="f74" fmla="val 1149"/>
                <a:gd name="f75" fmla="val 2361"/>
                <a:gd name="f76" fmla="val 561"/>
                <a:gd name="f77" fmla="val 2950"/>
                <a:gd name="f78" fmla="val 323"/>
                <a:gd name="f79" fmla="val 3647"/>
                <a:gd name="f80" fmla="val 214"/>
                <a:gd name="f81" fmla="val 4399"/>
                <a:gd name="f82" fmla="val 7441"/>
                <a:gd name="f83" fmla="val 11384"/>
                <a:gd name="f84" fmla="val 2004"/>
                <a:gd name="f85" fmla="val 12731"/>
                <a:gd name="f86" fmla="val 4318"/>
                <a:gd name="f87" fmla="val 12751"/>
                <a:gd name="f88" fmla="val 4353"/>
                <a:gd name="f89" fmla="val 12789"/>
                <a:gd name="f90" fmla="val 4372"/>
                <a:gd name="f91" fmla="val 12827"/>
                <a:gd name="f92" fmla="val 12845"/>
                <a:gd name="f93" fmla="val 12864"/>
                <a:gd name="f94" fmla="val 4368"/>
                <a:gd name="f95" fmla="val 12881"/>
                <a:gd name="f96" fmla="val 4358"/>
                <a:gd name="f97" fmla="val 12932"/>
                <a:gd name="f98" fmla="val 4327"/>
                <a:gd name="f99" fmla="val 12950"/>
                <a:gd name="f100" fmla="val 4260"/>
                <a:gd name="f101" fmla="val 12920"/>
                <a:gd name="f102" fmla="val 4208"/>
                <a:gd name="f103" fmla="val 11539"/>
                <a:gd name="f104" fmla="val 1835"/>
                <a:gd name="f105" fmla="val 7496"/>
                <a:gd name="f106" fmla="*/ f0 1 12951"/>
                <a:gd name="f107" fmla="*/ f1 1 7879"/>
                <a:gd name="f108" fmla="val f2"/>
                <a:gd name="f109" fmla="val f3"/>
                <a:gd name="f110" fmla="val f4"/>
                <a:gd name="f111" fmla="+- f110 0 f108"/>
                <a:gd name="f112" fmla="+- f109 0 f108"/>
                <a:gd name="f113" fmla="*/ f112 1 12951"/>
                <a:gd name="f114" fmla="*/ f111 1 7879"/>
                <a:gd name="f115" fmla="*/ f108 1 f113"/>
                <a:gd name="f116" fmla="*/ f109 1 f113"/>
                <a:gd name="f117" fmla="*/ f108 1 f114"/>
                <a:gd name="f118" fmla="*/ f110 1 f114"/>
                <a:gd name="f119" fmla="*/ f115 f106 1"/>
                <a:gd name="f120" fmla="*/ f116 f106 1"/>
                <a:gd name="f121" fmla="*/ f118 f107 1"/>
                <a:gd name="f122" fmla="*/ f117 f1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9" t="f122" r="f120" b="f121"/>
              <a:pathLst>
                <a:path w="12951" h="78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5120;p67">
              <a:extLst>
                <a:ext uri="{FF2B5EF4-FFF2-40B4-BE49-F238E27FC236}">
                  <a16:creationId xmlns:a16="http://schemas.microsoft.com/office/drawing/2014/main" id="{54E2F8D7-0D01-4EDA-8E92-107ABEE8181C}"/>
                </a:ext>
              </a:extLst>
            </p:cNvPr>
            <p:cNvSpPr/>
            <p:nvPr/>
          </p:nvSpPr>
          <p:spPr>
            <a:xfrm>
              <a:off x="1726094" y="2488658"/>
              <a:ext cx="366482" cy="239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78"/>
                <a:gd name="f4" fmla="val 8144"/>
                <a:gd name="f5" fmla="val 7593"/>
                <a:gd name="f6" fmla="val 1"/>
                <a:gd name="f7" fmla="val 6283"/>
                <a:gd name="f8" fmla="val 4918"/>
                <a:gd name="f9" fmla="val 363"/>
                <a:gd name="f10" fmla="val 3845"/>
                <a:gd name="f11" fmla="val 744"/>
                <a:gd name="f12" fmla="val 2074"/>
                <a:gd name="f13" fmla="val 1372"/>
                <a:gd name="f14" fmla="val 694"/>
                <a:gd name="f15" fmla="val 2184"/>
                <a:gd name="f16" fmla="val 680"/>
                <a:gd name="f17" fmla="val 2192"/>
                <a:gd name="f18" fmla="val 626"/>
                <a:gd name="f19" fmla="val 2223"/>
                <a:gd name="f20" fmla="val 610"/>
                <a:gd name="f21" fmla="val 2290"/>
                <a:gd name="f22" fmla="val 640"/>
                <a:gd name="f23" fmla="val 2342"/>
                <a:gd name="f24" fmla="val 661"/>
                <a:gd name="f25" fmla="val 2378"/>
                <a:gd name="f26" fmla="val 697"/>
                <a:gd name="f27" fmla="val 2397"/>
                <a:gd name="f28" fmla="val 735"/>
                <a:gd name="f29" fmla="val 753"/>
                <a:gd name="f30" fmla="val 773"/>
                <a:gd name="f31" fmla="val 2392"/>
                <a:gd name="f32" fmla="val 790"/>
                <a:gd name="f33" fmla="val 2382"/>
                <a:gd name="f34" fmla="val 834"/>
                <a:gd name="f35" fmla="val 2355"/>
                <a:gd name="f36" fmla="val 4482"/>
                <a:gd name="f37" fmla="val 219"/>
                <a:gd name="f38" fmla="val 7592"/>
                <a:gd name="f39" fmla="val 8267"/>
                <a:gd name="f40" fmla="val 8916"/>
                <a:gd name="f41" fmla="val 320"/>
                <a:gd name="f42" fmla="val 9498"/>
                <a:gd name="f43" fmla="val 564"/>
                <a:gd name="f44" fmla="val 10633"/>
                <a:gd name="f45" fmla="val 1039"/>
                <a:gd name="f46" fmla="val 11390"/>
                <a:gd name="f47" fmla="val 2018"/>
                <a:gd name="f48" fmla="val 11747"/>
                <a:gd name="f49" fmla="val 3472"/>
                <a:gd name="f50" fmla="val 12372"/>
                <a:gd name="f51" fmla="val 6014"/>
                <a:gd name="f52" fmla="val 11162"/>
                <a:gd name="f53" fmla="val 7090"/>
                <a:gd name="f54" fmla="val 10035"/>
                <a:gd name="f55" fmla="val 7545"/>
                <a:gd name="f56" fmla="val 9384"/>
                <a:gd name="f57" fmla="val 7808"/>
                <a:gd name="f58" fmla="val 8626"/>
                <a:gd name="f59" fmla="val 7929"/>
                <a:gd name="f60" fmla="val 7822"/>
                <a:gd name="f61" fmla="val 4942"/>
                <a:gd name="f62" fmla="val 1473"/>
                <a:gd name="f63" fmla="val 6378"/>
                <a:gd name="f64" fmla="val 4222"/>
                <a:gd name="f65" fmla="val 199"/>
                <a:gd name="f66" fmla="val 4187"/>
                <a:gd name="f67" fmla="val 162"/>
                <a:gd name="f68" fmla="val 4168"/>
                <a:gd name="f69" fmla="val 125"/>
                <a:gd name="f70" fmla="val 106"/>
                <a:gd name="f71" fmla="val 87"/>
                <a:gd name="f72" fmla="val 4173"/>
                <a:gd name="f73" fmla="val 69"/>
                <a:gd name="f74" fmla="val 4183"/>
                <a:gd name="f75" fmla="val 18"/>
                <a:gd name="f76" fmla="val 4213"/>
                <a:gd name="f77" fmla="val 4281"/>
                <a:gd name="f78" fmla="val 31"/>
                <a:gd name="f79" fmla="val 4333"/>
                <a:gd name="f80" fmla="val 1321"/>
                <a:gd name="f81" fmla="val 6549"/>
                <a:gd name="f82" fmla="val 4886"/>
                <a:gd name="f83" fmla="val 7843"/>
                <a:gd name="f84" fmla="val 8669"/>
                <a:gd name="f85" fmla="val 9450"/>
                <a:gd name="f86" fmla="val 8020"/>
                <a:gd name="f87" fmla="val 10116"/>
                <a:gd name="f88" fmla="val 7750"/>
                <a:gd name="f89" fmla="val 11822"/>
                <a:gd name="f90" fmla="val 7061"/>
                <a:gd name="f91" fmla="val 5523"/>
                <a:gd name="f92" fmla="val 11961"/>
                <a:gd name="f93" fmla="val 3421"/>
                <a:gd name="f94" fmla="val 11588"/>
                <a:gd name="f95" fmla="val 1896"/>
                <a:gd name="f96" fmla="val 10787"/>
                <a:gd name="f97" fmla="val 866"/>
                <a:gd name="f98" fmla="val 9584"/>
                <a:gd name="f99" fmla="val 361"/>
                <a:gd name="f100" fmla="val 8971"/>
                <a:gd name="f101" fmla="val 103"/>
                <a:gd name="f102" fmla="val 8290"/>
                <a:gd name="f103" fmla="*/ f0 1 12478"/>
                <a:gd name="f104" fmla="*/ f1 1 8144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12478"/>
                <a:gd name="f111" fmla="*/ f108 1 8144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12478" h="81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63"/>
                    <a:pt x="f37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6" y="f77"/>
                    <a:pt x="f78" y="f79"/>
                  </a:cubicBezTo>
                  <a:cubicBezTo>
                    <a:pt x="f80" y="f81"/>
                    <a:pt x="f82" y="f4"/>
                    <a:pt x="f83" y="f4"/>
                  </a:cubicBezTo>
                  <a:cubicBezTo>
                    <a:pt x="f84" y="f4"/>
                    <a:pt x="f85" y="f86"/>
                    <a:pt x="f87" y="f88"/>
                  </a:cubicBezTo>
                  <a:cubicBezTo>
                    <a:pt x="f89" y="f90"/>
                    <a:pt x="f3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5121;p67">
              <a:extLst>
                <a:ext uri="{FF2B5EF4-FFF2-40B4-BE49-F238E27FC236}">
                  <a16:creationId xmlns:a16="http://schemas.microsoft.com/office/drawing/2014/main" id="{405426F8-D11A-47FB-95C2-342268E8B24A}"/>
                </a:ext>
              </a:extLst>
            </p:cNvPr>
            <p:cNvSpPr/>
            <p:nvPr/>
          </p:nvSpPr>
          <p:spPr>
            <a:xfrm>
              <a:off x="1599276" y="2196196"/>
              <a:ext cx="288557" cy="3628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825"/>
                <a:gd name="f4" fmla="val 12354"/>
                <a:gd name="f5" fmla="val 5558"/>
                <a:gd name="f6" fmla="val 5155"/>
                <a:gd name="f7" fmla="val 4723"/>
                <a:gd name="f8" fmla="val 56"/>
                <a:gd name="f9" fmla="val 4263"/>
                <a:gd name="f10" fmla="val 169"/>
                <a:gd name="f11" fmla="val 2795"/>
                <a:gd name="f12" fmla="val 528"/>
                <a:gd name="f13" fmla="val 1792"/>
                <a:gd name="f14" fmla="val 1313"/>
                <a:gd name="f15" fmla="val 1280"/>
                <a:gd name="f16" fmla="val 2500"/>
                <a:gd name="f17" fmla="val 639"/>
                <a:gd name="f18" fmla="val 3986"/>
                <a:gd name="f19" fmla="val 761"/>
                <a:gd name="f20" fmla="val 6058"/>
                <a:gd name="f21" fmla="val 1644"/>
                <a:gd name="f22" fmla="val 8657"/>
                <a:gd name="f23" fmla="val 2298"/>
                <a:gd name="f24" fmla="val 10582"/>
                <a:gd name="f25" fmla="val 3151"/>
                <a:gd name="f26" fmla="val 12097"/>
                <a:gd name="f27" fmla="val 3160"/>
                <a:gd name="f28" fmla="val 12112"/>
                <a:gd name="f29" fmla="val 3180"/>
                <a:gd name="f30" fmla="val 12147"/>
                <a:gd name="f31" fmla="val 3218"/>
                <a:gd name="f32" fmla="val 12166"/>
                <a:gd name="f33" fmla="val 3257"/>
                <a:gd name="f34" fmla="val 3275"/>
                <a:gd name="f35" fmla="val 3293"/>
                <a:gd name="f36" fmla="val 12162"/>
                <a:gd name="f37" fmla="val 3309"/>
                <a:gd name="f38" fmla="val 12153"/>
                <a:gd name="f39" fmla="val 3360"/>
                <a:gd name="f40" fmla="val 12122"/>
                <a:gd name="f41" fmla="val 3380"/>
                <a:gd name="f42" fmla="val 12056"/>
                <a:gd name="f43" fmla="val 3350"/>
                <a:gd name="f44" fmla="val 12003"/>
                <a:gd name="f45" fmla="val 3316"/>
                <a:gd name="f46" fmla="val 11945"/>
                <a:gd name="f47" fmla="val 1"/>
                <a:gd name="f48" fmla="val 6016"/>
                <a:gd name="f49" fmla="val 1481"/>
                <a:gd name="f50" fmla="val 2586"/>
                <a:gd name="f51" fmla="val 1965"/>
                <a:gd name="f52" fmla="val 1466"/>
                <a:gd name="f53" fmla="val 2918"/>
                <a:gd name="f54" fmla="val 724"/>
                <a:gd name="f55" fmla="val 4315"/>
                <a:gd name="f56" fmla="val 380"/>
                <a:gd name="f57" fmla="val 4783"/>
                <a:gd name="f58" fmla="val 265"/>
                <a:gd name="f59" fmla="val 5201"/>
                <a:gd name="f60" fmla="val 214"/>
                <a:gd name="f61" fmla="val 5575"/>
                <a:gd name="f62" fmla="val 7203"/>
                <a:gd name="f63" fmla="val 7980"/>
                <a:gd name="f64" fmla="val 1186"/>
                <a:gd name="f65" fmla="val 8349"/>
                <a:gd name="f66" fmla="val 2102"/>
                <a:gd name="f67" fmla="val 9562"/>
                <a:gd name="f68" fmla="val 5104"/>
                <a:gd name="f69" fmla="val 7747"/>
                <a:gd name="f70" fmla="val 10551"/>
                <a:gd name="f71" fmla="val 5000"/>
                <a:gd name="f72" fmla="val 12149"/>
                <a:gd name="f73" fmla="val 4948"/>
                <a:gd name="f74" fmla="val 12180"/>
                <a:gd name="f75" fmla="val 4931"/>
                <a:gd name="f76" fmla="val 12247"/>
                <a:gd name="f77" fmla="val 4961"/>
                <a:gd name="f78" fmla="val 12298"/>
                <a:gd name="f79" fmla="val 4981"/>
                <a:gd name="f80" fmla="val 12334"/>
                <a:gd name="f81" fmla="val 5018"/>
                <a:gd name="f82" fmla="val 5055"/>
                <a:gd name="f83" fmla="val 5074"/>
                <a:gd name="f84" fmla="val 5092"/>
                <a:gd name="f85" fmla="val 12351"/>
                <a:gd name="f86" fmla="val 5112"/>
                <a:gd name="f87" fmla="val 12340"/>
                <a:gd name="f88" fmla="val 7990"/>
                <a:gd name="f89" fmla="val 10665"/>
                <a:gd name="f90" fmla="val 5165"/>
                <a:gd name="f91" fmla="val 8553"/>
                <a:gd name="f92" fmla="val 2020"/>
                <a:gd name="f93" fmla="val 8017"/>
                <a:gd name="f94" fmla="val 693"/>
                <a:gd name="f95" fmla="val 6974"/>
                <a:gd name="f96" fmla="*/ f0 1 9825"/>
                <a:gd name="f97" fmla="*/ f1 1 12354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825"/>
                <a:gd name="f104" fmla="*/ f101 1 12354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825" h="1235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4"/>
                    <a:pt x="f82" y="f4"/>
                  </a:cubicBezTo>
                  <a:cubicBezTo>
                    <a:pt x="f83" y="f4"/>
                    <a:pt x="f84" y="f85"/>
                    <a:pt x="f86" y="f87"/>
                  </a:cubicBezTo>
                  <a:cubicBezTo>
                    <a:pt x="f88" y="f89"/>
                    <a:pt x="f3" y="f90"/>
                    <a:pt x="f91" y="f92"/>
                  </a:cubicBezTo>
                  <a:cubicBezTo>
                    <a:pt x="f93" y="f94"/>
                    <a:pt x="f9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5122;p67">
              <a:extLst>
                <a:ext uri="{FF2B5EF4-FFF2-40B4-BE49-F238E27FC236}">
                  <a16:creationId xmlns:a16="http://schemas.microsoft.com/office/drawing/2014/main" id="{CAAD6433-E05D-4CAF-8450-BD4B699B4C82}"/>
                </a:ext>
              </a:extLst>
            </p:cNvPr>
            <p:cNvSpPr/>
            <p:nvPr/>
          </p:nvSpPr>
          <p:spPr>
            <a:xfrm>
              <a:off x="1533403" y="2590312"/>
              <a:ext cx="282513" cy="3570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19"/>
                <a:gd name="f4" fmla="val 12157"/>
                <a:gd name="f5" fmla="val 5057"/>
                <a:gd name="f6" fmla="val 1"/>
                <a:gd name="f7" fmla="val 5038"/>
                <a:gd name="f8" fmla="val 5020"/>
                <a:gd name="f9" fmla="val 6"/>
                <a:gd name="f10" fmla="val 5002"/>
                <a:gd name="f11" fmla="val 16"/>
                <a:gd name="f12" fmla="val 2055"/>
                <a:gd name="f13" fmla="val 1732"/>
                <a:gd name="f14" fmla="val 7320"/>
                <a:gd name="f15" fmla="val 1216"/>
                <a:gd name="f16" fmla="val 10325"/>
                <a:gd name="f17" fmla="val 1575"/>
                <a:gd name="f18" fmla="val 11215"/>
                <a:gd name="f19" fmla="val 2342"/>
                <a:gd name="f20" fmla="val 12156"/>
                <a:gd name="f21" fmla="val 3977"/>
                <a:gd name="f22" fmla="val 4370"/>
                <a:gd name="f23" fmla="val 4813"/>
                <a:gd name="f24" fmla="val 12102"/>
                <a:gd name="f25" fmla="val 5311"/>
                <a:gd name="f26" fmla="val 11980"/>
                <a:gd name="f27" fmla="val 6854"/>
                <a:gd name="f28" fmla="val 11602"/>
                <a:gd name="f29" fmla="val 7901"/>
                <a:gd name="f30" fmla="val 10792"/>
                <a:gd name="f31" fmla="val 8423"/>
                <a:gd name="f32" fmla="val 9574"/>
                <a:gd name="f33" fmla="val 9177"/>
                <a:gd name="f34" fmla="val 7820"/>
                <a:gd name="f35" fmla="val 8688"/>
                <a:gd name="f36" fmla="val 5514"/>
                <a:gd name="f37" fmla="val 8145"/>
                <a:gd name="f38" fmla="val 3889"/>
                <a:gd name="f39" fmla="val 7562"/>
                <a:gd name="f40" fmla="val 2138"/>
                <a:gd name="f41" fmla="val 6788"/>
                <a:gd name="f42" fmla="val 779"/>
                <a:gd name="f43" fmla="val 6781"/>
                <a:gd name="f44" fmla="val 765"/>
                <a:gd name="f45" fmla="val 6761"/>
                <a:gd name="f46" fmla="val 729"/>
                <a:gd name="f47" fmla="val 6724"/>
                <a:gd name="f48" fmla="val 709"/>
                <a:gd name="f49" fmla="val 6686"/>
                <a:gd name="f50" fmla="val 6667"/>
                <a:gd name="f51" fmla="val 6649"/>
                <a:gd name="f52" fmla="val 714"/>
                <a:gd name="f53" fmla="val 6632"/>
                <a:gd name="f54" fmla="val 723"/>
                <a:gd name="f55" fmla="val 6580"/>
                <a:gd name="f56" fmla="val 755"/>
                <a:gd name="f57" fmla="val 6560"/>
                <a:gd name="f58" fmla="val 820"/>
                <a:gd name="f59" fmla="val 6592"/>
                <a:gd name="f60" fmla="val 873"/>
                <a:gd name="f61" fmla="val 6622"/>
                <a:gd name="f62" fmla="val 926"/>
                <a:gd name="f63" fmla="val 9618"/>
                <a:gd name="f64" fmla="val 6239"/>
                <a:gd name="f65" fmla="val 8222"/>
                <a:gd name="f66" fmla="val 9488"/>
                <a:gd name="f67" fmla="val 7727"/>
                <a:gd name="f68" fmla="val 10638"/>
                <a:gd name="f69" fmla="val 6730"/>
                <a:gd name="f70" fmla="val 11404"/>
                <a:gd name="f71" fmla="val 5260"/>
                <a:gd name="f72" fmla="val 11766"/>
                <a:gd name="f73" fmla="val 4804"/>
                <a:gd name="f74" fmla="val 11878"/>
                <a:gd name="f75" fmla="val 4380"/>
                <a:gd name="f76" fmla="val 11934"/>
                <a:gd name="f77" fmla="val 3993"/>
                <a:gd name="f78" fmla="val 2750"/>
                <a:gd name="f79" fmla="val 1871"/>
                <a:gd name="f80" fmla="val 11362"/>
                <a:gd name="f81" fmla="val 1418"/>
                <a:gd name="f82" fmla="val 10242"/>
                <a:gd name="f83" fmla="val 259"/>
                <a:gd name="f84" fmla="val 7377"/>
                <a:gd name="f85" fmla="val 2298"/>
                <a:gd name="f86" fmla="val 1841"/>
                <a:gd name="f87" fmla="val 5112"/>
                <a:gd name="f88" fmla="val 204"/>
                <a:gd name="f89" fmla="val 5163"/>
                <a:gd name="f90" fmla="val 174"/>
                <a:gd name="f91" fmla="val 5182"/>
                <a:gd name="f92" fmla="val 107"/>
                <a:gd name="f93" fmla="val 5152"/>
                <a:gd name="f94" fmla="val 54"/>
                <a:gd name="f95" fmla="val 5131"/>
                <a:gd name="f96" fmla="val 20"/>
                <a:gd name="f97" fmla="val 5094"/>
                <a:gd name="f98" fmla="*/ f0 1 9619"/>
                <a:gd name="f99" fmla="*/ f1 1 12157"/>
                <a:gd name="f100" fmla="val f2"/>
                <a:gd name="f101" fmla="val f3"/>
                <a:gd name="f102" fmla="val f4"/>
                <a:gd name="f103" fmla="+- f102 0 f100"/>
                <a:gd name="f104" fmla="+- f101 0 f100"/>
                <a:gd name="f105" fmla="*/ f104 1 9619"/>
                <a:gd name="f106" fmla="*/ f103 1 12157"/>
                <a:gd name="f107" fmla="*/ f100 1 f105"/>
                <a:gd name="f108" fmla="*/ f101 1 f105"/>
                <a:gd name="f109" fmla="*/ f100 1 f106"/>
                <a:gd name="f110" fmla="*/ f102 1 f106"/>
                <a:gd name="f111" fmla="*/ f107 f98 1"/>
                <a:gd name="f112" fmla="*/ f108 f98 1"/>
                <a:gd name="f113" fmla="*/ f110 f99 1"/>
                <a:gd name="f114" fmla="*/ f109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1" t="f114" r="f112" b="f113"/>
              <a:pathLst>
                <a:path w="9619" h="121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5123;p67">
              <a:extLst>
                <a:ext uri="{FF2B5EF4-FFF2-40B4-BE49-F238E27FC236}">
                  <a16:creationId xmlns:a16="http://schemas.microsoft.com/office/drawing/2014/main" id="{9A23AC62-7B07-4BEA-83A7-0E65C3CAD3B0}"/>
                </a:ext>
              </a:extLst>
            </p:cNvPr>
            <p:cNvSpPr/>
            <p:nvPr/>
          </p:nvSpPr>
          <p:spPr>
            <a:xfrm>
              <a:off x="1707834" y="2545342"/>
              <a:ext cx="19970" cy="36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"/>
                <a:gd name="f4" fmla="val 1248"/>
                <a:gd name="f5" fmla="val 617"/>
                <a:gd name="f6" fmla="val 597"/>
                <a:gd name="f7" fmla="val 578"/>
                <a:gd name="f8" fmla="val 10"/>
                <a:gd name="f9" fmla="val 569"/>
                <a:gd name="f10" fmla="val 29"/>
                <a:gd name="f11" fmla="val 359"/>
                <a:gd name="f12" fmla="val 395"/>
                <a:gd name="f13" fmla="val 171"/>
                <a:gd name="f14" fmla="val 781"/>
                <a:gd name="f15" fmla="val 12"/>
                <a:gd name="f16" fmla="val 1172"/>
                <a:gd name="f17" fmla="val 1"/>
                <a:gd name="f18" fmla="val 1201"/>
                <a:gd name="f19" fmla="val 13"/>
                <a:gd name="f20" fmla="val 1233"/>
                <a:gd name="f21" fmla="val 42"/>
                <a:gd name="f22" fmla="val 1243"/>
                <a:gd name="f23" fmla="val 49"/>
                <a:gd name="f24" fmla="val 1246"/>
                <a:gd name="f25" fmla="val 56"/>
                <a:gd name="f26" fmla="val 63"/>
                <a:gd name="f27" fmla="val 85"/>
                <a:gd name="f28" fmla="val 106"/>
                <a:gd name="f29" fmla="val 113"/>
                <a:gd name="f30" fmla="val 1213"/>
                <a:gd name="f31" fmla="val 270"/>
                <a:gd name="f32" fmla="val 828"/>
                <a:gd name="f33" fmla="val 455"/>
                <a:gd name="f34" fmla="val 446"/>
                <a:gd name="f35" fmla="val 663"/>
                <a:gd name="f36" fmla="val 81"/>
                <a:gd name="f37" fmla="val 54"/>
                <a:gd name="f38" fmla="val 670"/>
                <a:gd name="f39" fmla="val 21"/>
                <a:gd name="f40" fmla="val 644"/>
                <a:gd name="f41" fmla="val 7"/>
                <a:gd name="f42" fmla="val 635"/>
                <a:gd name="f43" fmla="val 3"/>
                <a:gd name="f44" fmla="val 626"/>
                <a:gd name="f45" fmla="*/ f0 1 680"/>
                <a:gd name="f46" fmla="*/ f1 1 124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80"/>
                <a:gd name="f53" fmla="*/ f50 1 124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80" h="12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0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5124;p67">
              <a:extLst>
                <a:ext uri="{FF2B5EF4-FFF2-40B4-BE49-F238E27FC236}">
                  <a16:creationId xmlns:a16="http://schemas.microsoft.com/office/drawing/2014/main" id="{AECA448F-2D60-4D1B-B9C8-52284AE5DAE2}"/>
                </a:ext>
              </a:extLst>
            </p:cNvPr>
            <p:cNvSpPr/>
            <p:nvPr/>
          </p:nvSpPr>
          <p:spPr>
            <a:xfrm>
              <a:off x="1707742" y="2523259"/>
              <a:ext cx="13304" cy="57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3"/>
                <a:gd name="f4" fmla="val 1974"/>
                <a:gd name="f5" fmla="val 393"/>
                <a:gd name="f6" fmla="val 367"/>
                <a:gd name="f7" fmla="val 344"/>
                <a:gd name="f8" fmla="val 17"/>
                <a:gd name="f9" fmla="val 338"/>
                <a:gd name="f10" fmla="val 41"/>
                <a:gd name="f11" fmla="val 172"/>
                <a:gd name="f12" fmla="val 651"/>
                <a:gd name="f13" fmla="val 58"/>
                <a:gd name="f14" fmla="val 1283"/>
                <a:gd name="f15" fmla="val 2"/>
                <a:gd name="f16" fmla="val 1916"/>
                <a:gd name="f17" fmla="val 1"/>
                <a:gd name="f18" fmla="val 1946"/>
                <a:gd name="f19" fmla="val 22"/>
                <a:gd name="f20" fmla="val 1971"/>
                <a:gd name="f21" fmla="val 52"/>
                <a:gd name="f22" fmla="val 86"/>
                <a:gd name="f23" fmla="val 110"/>
                <a:gd name="f24" fmla="val 1953"/>
                <a:gd name="f25" fmla="val 112"/>
                <a:gd name="f26" fmla="val 1924"/>
                <a:gd name="f27" fmla="val 167"/>
                <a:gd name="f28" fmla="val 1299"/>
                <a:gd name="f29" fmla="val 280"/>
                <a:gd name="f30" fmla="val 675"/>
                <a:gd name="f31" fmla="val 445"/>
                <a:gd name="f32" fmla="val 70"/>
                <a:gd name="f33" fmla="val 452"/>
                <a:gd name="f34" fmla="val 39"/>
                <a:gd name="f35" fmla="val 435"/>
                <a:gd name="f36" fmla="val 10"/>
                <a:gd name="f37" fmla="val 407"/>
                <a:gd name="f38" fmla="val 402"/>
                <a:gd name="f39" fmla="val 397"/>
                <a:gd name="f40" fmla="*/ f0 1 453"/>
                <a:gd name="f41" fmla="*/ f1 1 1974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453"/>
                <a:gd name="f48" fmla="*/ f45 1 1974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453" h="197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4"/>
                  </a:cubicBezTo>
                  <a:lnTo>
                    <a:pt x="f13" y="f4"/>
                  </a:ln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15"/>
                  </a:cubicBezTo>
                  <a:cubicBezTo>
                    <a:pt x="f38" y="f17"/>
                    <a:pt x="f3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5125;p67">
              <a:extLst>
                <a:ext uri="{FF2B5EF4-FFF2-40B4-BE49-F238E27FC236}">
                  <a16:creationId xmlns:a16="http://schemas.microsoft.com/office/drawing/2014/main" id="{DD913084-ADB3-4293-AC7D-7B5FBA36E8E4}"/>
                </a:ext>
              </a:extLst>
            </p:cNvPr>
            <p:cNvSpPr/>
            <p:nvPr/>
          </p:nvSpPr>
          <p:spPr>
            <a:xfrm>
              <a:off x="1688887" y="2583115"/>
              <a:ext cx="18416" cy="45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"/>
                <a:gd name="f4" fmla="val 1559"/>
                <a:gd name="f5" fmla="val 565"/>
                <a:gd name="f6" fmla="val 539"/>
                <a:gd name="f7" fmla="val 519"/>
                <a:gd name="f8" fmla="val 18"/>
                <a:gd name="f9" fmla="val 513"/>
                <a:gd name="f10" fmla="val 44"/>
                <a:gd name="f11" fmla="val 415"/>
                <a:gd name="f12" fmla="val 514"/>
                <a:gd name="f13" fmla="val 302"/>
                <a:gd name="f14" fmla="val 1048"/>
                <a:gd name="f15" fmla="val 17"/>
                <a:gd name="f16" fmla="val 1473"/>
                <a:gd name="f17" fmla="val 1497"/>
                <a:gd name="f18" fmla="val 8"/>
                <a:gd name="f19" fmla="val 1532"/>
                <a:gd name="f20" fmla="val 32"/>
                <a:gd name="f21" fmla="val 1550"/>
                <a:gd name="f22" fmla="val 40"/>
                <a:gd name="f23" fmla="val 1555"/>
                <a:gd name="f24" fmla="val 52"/>
                <a:gd name="f25" fmla="val 1558"/>
                <a:gd name="f26" fmla="val 62"/>
                <a:gd name="f27" fmla="val 80"/>
                <a:gd name="f28" fmla="val 97"/>
                <a:gd name="f29" fmla="val 110"/>
                <a:gd name="f30" fmla="val 406"/>
                <a:gd name="f31" fmla="val 1091"/>
                <a:gd name="f32" fmla="val 520"/>
                <a:gd name="f33" fmla="val 547"/>
                <a:gd name="f34" fmla="val 621"/>
                <a:gd name="f35" fmla="val 66"/>
                <a:gd name="f36" fmla="val 37"/>
                <a:gd name="f37" fmla="val 608"/>
                <a:gd name="f38" fmla="val 7"/>
                <a:gd name="f39" fmla="val 579"/>
                <a:gd name="f40" fmla="val 2"/>
                <a:gd name="f41" fmla="val 574"/>
                <a:gd name="f42" fmla="val 1"/>
                <a:gd name="f43" fmla="val 570"/>
                <a:gd name="f44" fmla="*/ f0 1 627"/>
                <a:gd name="f45" fmla="*/ f1 1 155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"/>
                <a:gd name="f52" fmla="*/ f49 1 155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" h="15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1"/>
                    <a:pt x="f29" y="f1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5126;p67">
              <a:extLst>
                <a:ext uri="{FF2B5EF4-FFF2-40B4-BE49-F238E27FC236}">
                  <a16:creationId xmlns:a16="http://schemas.microsoft.com/office/drawing/2014/main" id="{EA1DFA40-062A-438F-B1B8-B469FEBEDDBD}"/>
                </a:ext>
              </a:extLst>
            </p:cNvPr>
            <p:cNvSpPr/>
            <p:nvPr/>
          </p:nvSpPr>
          <p:spPr>
            <a:xfrm>
              <a:off x="1679103" y="2581150"/>
              <a:ext cx="29132" cy="37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"/>
                <a:gd name="f4" fmla="val 1268"/>
                <a:gd name="f5" fmla="val 929"/>
                <a:gd name="f6" fmla="val 909"/>
                <a:gd name="f7" fmla="val 891"/>
                <a:gd name="f8" fmla="val 10"/>
                <a:gd name="f9" fmla="val 882"/>
                <a:gd name="f10" fmla="val 29"/>
                <a:gd name="f11" fmla="val 644"/>
                <a:gd name="f12" fmla="val 444"/>
                <a:gd name="f13" fmla="val 356"/>
                <a:gd name="f14" fmla="val 829"/>
                <a:gd name="f15" fmla="val 22"/>
                <a:gd name="f16" fmla="val 1172"/>
                <a:gd name="f17" fmla="val 1196"/>
                <a:gd name="f18" fmla="val 1231"/>
                <a:gd name="f19" fmla="val 1251"/>
                <a:gd name="f20" fmla="val 31"/>
                <a:gd name="f21" fmla="val 1262"/>
                <a:gd name="f22" fmla="val 46"/>
                <a:gd name="f23" fmla="val 60"/>
                <a:gd name="f24" fmla="val 74"/>
                <a:gd name="f25" fmla="val 88"/>
                <a:gd name="f26" fmla="val 100"/>
                <a:gd name="f27" fmla="val 1249"/>
                <a:gd name="f28" fmla="val 442"/>
                <a:gd name="f29" fmla="val 900"/>
                <a:gd name="f30" fmla="val 736"/>
                <a:gd name="f31" fmla="val 507"/>
                <a:gd name="f32" fmla="val 977"/>
                <a:gd name="f33" fmla="val 81"/>
                <a:gd name="f34" fmla="val 991"/>
                <a:gd name="f35" fmla="val 54"/>
                <a:gd name="f36" fmla="val 983"/>
                <a:gd name="f37" fmla="val 956"/>
                <a:gd name="f38" fmla="val 7"/>
                <a:gd name="f39" fmla="val 947"/>
                <a:gd name="f40" fmla="val 3"/>
                <a:gd name="f41" fmla="val 938"/>
                <a:gd name="f42" fmla="*/ f0 1 992"/>
                <a:gd name="f43" fmla="*/ f1 1 1268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992"/>
                <a:gd name="f50" fmla="*/ f47 1 1268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992" h="126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2" y="f18"/>
                    <a:pt x="f15" y="f19"/>
                  </a:cubicBezTo>
                  <a:cubicBezTo>
                    <a:pt x="f20" y="f21"/>
                    <a:pt x="f22" y="f4"/>
                    <a:pt x="f23" y="f4"/>
                  </a:cubicBezTo>
                  <a:cubicBezTo>
                    <a:pt x="f24" y="f4"/>
                    <a:pt x="f25" y="f21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15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5127;p67">
              <a:extLst>
                <a:ext uri="{FF2B5EF4-FFF2-40B4-BE49-F238E27FC236}">
                  <a16:creationId xmlns:a16="http://schemas.microsoft.com/office/drawing/2014/main" id="{D5BC28BC-4176-4139-A541-C17E98B1BB03}"/>
                </a:ext>
              </a:extLst>
            </p:cNvPr>
            <p:cNvSpPr/>
            <p:nvPr/>
          </p:nvSpPr>
          <p:spPr>
            <a:xfrm>
              <a:off x="1671175" y="2549630"/>
              <a:ext cx="35625" cy="362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3"/>
                <a:gd name="f4" fmla="val 1233"/>
                <a:gd name="f5" fmla="val 65"/>
                <a:gd name="f6" fmla="val 47"/>
                <a:gd name="f7" fmla="val 29"/>
                <a:gd name="f8" fmla="val 9"/>
                <a:gd name="f9" fmla="val 18"/>
                <a:gd name="f10" fmla="val 25"/>
                <a:gd name="f11" fmla="val 1"/>
                <a:gd name="f12" fmla="val 49"/>
                <a:gd name="f13" fmla="val 8"/>
                <a:gd name="f14" fmla="val 83"/>
                <a:gd name="f15" fmla="val 34"/>
                <a:gd name="f16" fmla="val 100"/>
                <a:gd name="f17" fmla="val 461"/>
                <a:gd name="f18" fmla="val 390"/>
                <a:gd name="f19" fmla="val 831"/>
                <a:gd name="f20" fmla="val 773"/>
                <a:gd name="f21" fmla="val 1103"/>
                <a:gd name="f22" fmla="val 1208"/>
                <a:gd name="f23" fmla="val 1113"/>
                <a:gd name="f24" fmla="val 1224"/>
                <a:gd name="f25" fmla="val 1132"/>
                <a:gd name="f26" fmla="val 1149"/>
                <a:gd name="f27" fmla="val 1159"/>
                <a:gd name="f28" fmla="val 1169"/>
                <a:gd name="f29" fmla="val 1231"/>
                <a:gd name="f30" fmla="val 1179"/>
                <a:gd name="f31" fmla="val 1206"/>
                <a:gd name="f32" fmla="val 1174"/>
                <a:gd name="f33" fmla="val 1197"/>
                <a:gd name="f34" fmla="val 917"/>
                <a:gd name="f35" fmla="val 701"/>
                <a:gd name="f36" fmla="val 535"/>
                <a:gd name="f37" fmla="val 306"/>
                <a:gd name="f38" fmla="val 95"/>
                <a:gd name="f39" fmla="val 86"/>
                <a:gd name="f40" fmla="val 3"/>
                <a:gd name="f41" fmla="val 76"/>
                <a:gd name="f42" fmla="*/ f0 1 1213"/>
                <a:gd name="f43" fmla="*/ f1 1 123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213"/>
                <a:gd name="f50" fmla="*/ f47 1 123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213" h="12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24"/>
                  </a:cubicBezTo>
                  <a:cubicBezTo>
                    <a:pt x="f31" y="f22"/>
                    <a:pt x="f3" y="f32"/>
                    <a:pt x="f33" y="f26"/>
                  </a:cubicBezTo>
                  <a:cubicBezTo>
                    <a:pt x="f34" y="f35"/>
                    <a:pt x="f36" y="f37"/>
                    <a:pt x="f38" y="f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5128;p67">
              <a:extLst>
                <a:ext uri="{FF2B5EF4-FFF2-40B4-BE49-F238E27FC236}">
                  <a16:creationId xmlns:a16="http://schemas.microsoft.com/office/drawing/2014/main" id="{D9A4DC97-7511-4AF6-B86E-A563D6439A9D}"/>
                </a:ext>
              </a:extLst>
            </p:cNvPr>
            <p:cNvSpPr/>
            <p:nvPr/>
          </p:nvSpPr>
          <p:spPr>
            <a:xfrm>
              <a:off x="1653820" y="2556122"/>
              <a:ext cx="54626" cy="307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1046"/>
                <a:gd name="f5" fmla="val 63"/>
                <a:gd name="f6" fmla="val 1"/>
                <a:gd name="f7" fmla="val 48"/>
                <a:gd name="f8" fmla="val 32"/>
                <a:gd name="f9" fmla="val 8"/>
                <a:gd name="f10" fmla="val 21"/>
                <a:gd name="f11" fmla="val 20"/>
                <a:gd name="f12" fmla="val 43"/>
                <a:gd name="f13" fmla="val 5"/>
                <a:gd name="f14" fmla="val 77"/>
                <a:gd name="f15" fmla="val 28"/>
                <a:gd name="f16" fmla="val 97"/>
                <a:gd name="f17" fmla="val 283"/>
                <a:gd name="f18" fmla="val 310"/>
                <a:gd name="f19" fmla="val 593"/>
                <a:gd name="f20" fmla="val 438"/>
                <a:gd name="f21" fmla="val 895"/>
                <a:gd name="f22" fmla="val 560"/>
                <a:gd name="f23" fmla="val 1202"/>
                <a:gd name="f24" fmla="val 684"/>
                <a:gd name="f25" fmla="val 1518"/>
                <a:gd name="f26" fmla="val 815"/>
                <a:gd name="f27" fmla="val 1764"/>
                <a:gd name="f28" fmla="val 1032"/>
                <a:gd name="f29" fmla="val 1773"/>
                <a:gd name="f30" fmla="val 1040"/>
                <a:gd name="f31" fmla="val 1787"/>
                <a:gd name="f32" fmla="val 1800"/>
                <a:gd name="f33" fmla="val 1815"/>
                <a:gd name="f34" fmla="val 1830"/>
                <a:gd name="f35" fmla="val 1840"/>
                <a:gd name="f36" fmla="val 1027"/>
                <a:gd name="f37" fmla="val 1859"/>
                <a:gd name="f38" fmla="val 1006"/>
                <a:gd name="f39" fmla="val 1858"/>
                <a:gd name="f40" fmla="val 970"/>
                <a:gd name="f41" fmla="val 1835"/>
                <a:gd name="f42" fmla="val 952"/>
                <a:gd name="f43" fmla="val 1575"/>
                <a:gd name="f44" fmla="val 721"/>
                <a:gd name="f45" fmla="val 1251"/>
                <a:gd name="f46" fmla="val 589"/>
                <a:gd name="f47" fmla="val 935"/>
                <a:gd name="f48" fmla="val 461"/>
                <a:gd name="f49" fmla="val 642"/>
                <a:gd name="f50" fmla="val 339"/>
                <a:gd name="f51" fmla="val 340"/>
                <a:gd name="f52" fmla="val 214"/>
                <a:gd name="f53" fmla="val 98"/>
                <a:gd name="f54" fmla="val 13"/>
                <a:gd name="f55" fmla="val 87"/>
                <a:gd name="f56" fmla="val 75"/>
                <a:gd name="f57" fmla="*/ f0 1 1860"/>
                <a:gd name="f58" fmla="*/ f1 1 1046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860"/>
                <a:gd name="f65" fmla="*/ f62 1 1046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860" h="104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4"/>
                    <a:pt x="f34" y="f30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13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5129;p67">
              <a:extLst>
                <a:ext uri="{FF2B5EF4-FFF2-40B4-BE49-F238E27FC236}">
                  <a16:creationId xmlns:a16="http://schemas.microsoft.com/office/drawing/2014/main" id="{7B8EC26C-4188-44F0-ACF7-71F6A0F4F73E}"/>
                </a:ext>
              </a:extLst>
            </p:cNvPr>
            <p:cNvSpPr/>
            <p:nvPr/>
          </p:nvSpPr>
          <p:spPr>
            <a:xfrm>
              <a:off x="1701515" y="2572362"/>
              <a:ext cx="49020" cy="120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69"/>
                <a:gd name="f4" fmla="val 409"/>
                <a:gd name="f5" fmla="val 1607"/>
                <a:gd name="f6" fmla="val 1597"/>
                <a:gd name="f7" fmla="val 1587"/>
                <a:gd name="f8" fmla="val 3"/>
                <a:gd name="f9" fmla="val 1578"/>
                <a:gd name="f10" fmla="val 9"/>
                <a:gd name="f11" fmla="val 1446"/>
                <a:gd name="f12" fmla="val 93"/>
                <a:gd name="f13" fmla="val 1289"/>
                <a:gd name="f14" fmla="val 134"/>
                <a:gd name="f15" fmla="val 1138"/>
                <a:gd name="f16" fmla="val 171"/>
                <a:gd name="f17" fmla="val 895"/>
                <a:gd name="f18" fmla="val 231"/>
                <a:gd name="f19" fmla="val 627"/>
                <a:gd name="f20" fmla="val 299"/>
                <a:gd name="f21" fmla="val 362"/>
                <a:gd name="f22" fmla="val 265"/>
                <a:gd name="f23" fmla="val 168"/>
                <a:gd name="f24" fmla="val 290"/>
                <a:gd name="f25" fmla="val 73"/>
                <a:gd name="f26" fmla="val 268"/>
                <a:gd name="f27" fmla="val 69"/>
                <a:gd name="f28" fmla="val 267"/>
                <a:gd name="f29" fmla="val 66"/>
                <a:gd name="f30" fmla="val 62"/>
                <a:gd name="f31" fmla="val 37"/>
                <a:gd name="f32" fmla="val 14"/>
                <a:gd name="f33" fmla="val 283"/>
                <a:gd name="f34" fmla="val 8"/>
                <a:gd name="f35" fmla="val 309"/>
                <a:gd name="f36" fmla="val 339"/>
                <a:gd name="f37" fmla="val 19"/>
                <a:gd name="f38" fmla="val 368"/>
                <a:gd name="f39" fmla="val 49"/>
                <a:gd name="f40" fmla="val 375"/>
                <a:gd name="f41" fmla="val 151"/>
                <a:gd name="f42" fmla="val 399"/>
                <a:gd name="f43" fmla="val 257"/>
                <a:gd name="f44" fmla="val 638"/>
                <a:gd name="f45" fmla="val 913"/>
                <a:gd name="f46" fmla="val 1163"/>
                <a:gd name="f47" fmla="val 278"/>
                <a:gd name="f48" fmla="val 1315"/>
                <a:gd name="f49" fmla="val 238"/>
                <a:gd name="f50" fmla="val 1489"/>
                <a:gd name="f51" fmla="val 194"/>
                <a:gd name="f52" fmla="val 1635"/>
                <a:gd name="f53" fmla="val 101"/>
                <a:gd name="f54" fmla="val 1661"/>
                <a:gd name="f55" fmla="val 84"/>
                <a:gd name="f56" fmla="val 1668"/>
                <a:gd name="f57" fmla="val 50"/>
                <a:gd name="f58" fmla="val 1652"/>
                <a:gd name="f59" fmla="val 24"/>
                <a:gd name="f60" fmla="val 1642"/>
                <a:gd name="f61" fmla="val 1625"/>
                <a:gd name="f62" fmla="*/ f0 1 1669"/>
                <a:gd name="f63" fmla="*/ f1 1 409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669"/>
                <a:gd name="f70" fmla="*/ f67 1 409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669" h="40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28"/>
                    <a:pt x="f30" y="f28"/>
                  </a:cubicBezTo>
                  <a:cubicBezTo>
                    <a:pt x="f31" y="f28"/>
                    <a:pt x="f32" y="f33"/>
                    <a:pt x="f34" y="f35"/>
                  </a:cubicBezTo>
                  <a:cubicBezTo>
                    <a:pt x="f2" y="f36"/>
                    <a:pt x="f37" y="f38"/>
                    <a:pt x="f39" y="f40"/>
                  </a:cubicBezTo>
                  <a:cubicBezTo>
                    <a:pt x="f41" y="f42"/>
                    <a:pt x="f43" y="f4"/>
                    <a:pt x="f21" y="f4"/>
                  </a:cubicBezTo>
                  <a:cubicBezTo>
                    <a:pt x="f44" y="f4"/>
                    <a:pt x="f45" y="f36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1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5130;p67">
              <a:extLst>
                <a:ext uri="{FF2B5EF4-FFF2-40B4-BE49-F238E27FC236}">
                  <a16:creationId xmlns:a16="http://schemas.microsoft.com/office/drawing/2014/main" id="{E036B84B-62A9-4B7D-8E27-962686DCF08C}"/>
                </a:ext>
              </a:extLst>
            </p:cNvPr>
            <p:cNvSpPr/>
            <p:nvPr/>
          </p:nvSpPr>
          <p:spPr>
            <a:xfrm>
              <a:off x="1704981" y="2580180"/>
              <a:ext cx="54041" cy="164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40"/>
                <a:gd name="f4" fmla="val 559"/>
                <a:gd name="f5" fmla="val 63"/>
                <a:gd name="f6" fmla="val 1"/>
                <a:gd name="f7" fmla="val 45"/>
                <a:gd name="f8" fmla="val 26"/>
                <a:gd name="f9" fmla="val 10"/>
                <a:gd name="f10" fmla="val 16"/>
                <a:gd name="f11" fmla="val 52"/>
                <a:gd name="f12" fmla="val 8"/>
                <a:gd name="f13" fmla="val 86"/>
                <a:gd name="f14" fmla="val 32"/>
                <a:gd name="f15" fmla="val 102"/>
                <a:gd name="f16" fmla="val 83"/>
                <a:gd name="f17" fmla="val 136"/>
                <a:gd name="f18" fmla="val 176"/>
                <a:gd name="f19" fmla="val 197"/>
                <a:gd name="f20" fmla="val 273"/>
                <a:gd name="f21" fmla="val 261"/>
                <a:gd name="f22" fmla="val 374"/>
                <a:gd name="f23" fmla="val 312"/>
                <a:gd name="f24" fmla="val 815"/>
                <a:gd name="f25" fmla="val 539"/>
                <a:gd name="f26" fmla="val 1329"/>
                <a:gd name="f27" fmla="val 549"/>
                <a:gd name="f28" fmla="val 1784"/>
                <a:gd name="f29" fmla="val 1814"/>
                <a:gd name="f30" fmla="val 1838"/>
                <a:gd name="f31" fmla="val 533"/>
                <a:gd name="f32" fmla="val 505"/>
                <a:gd name="f33" fmla="val 1839"/>
                <a:gd name="f34" fmla="val 475"/>
                <a:gd name="f35" fmla="val 449"/>
                <a:gd name="f36" fmla="val 1342"/>
                <a:gd name="f37" fmla="val 440"/>
                <a:gd name="f38" fmla="val 842"/>
                <a:gd name="f39" fmla="val 429"/>
                <a:gd name="f40" fmla="val 424"/>
                <a:gd name="f41" fmla="val 214"/>
                <a:gd name="f42" fmla="val 328"/>
                <a:gd name="f43" fmla="val 164"/>
                <a:gd name="f44" fmla="val 236"/>
                <a:gd name="f45" fmla="val 145"/>
                <a:gd name="f46" fmla="val 43"/>
                <a:gd name="f47" fmla="val 93"/>
                <a:gd name="f48" fmla="val 9"/>
                <a:gd name="f49" fmla="val 84"/>
                <a:gd name="f50" fmla="val 3"/>
                <a:gd name="f51" fmla="val 74"/>
                <a:gd name="f52" fmla="*/ f0 1 1840"/>
                <a:gd name="f53" fmla="*/ f1 1 559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840"/>
                <a:gd name="f60" fmla="*/ f57 1 559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840" h="559">
                  <a:moveTo>
                    <a:pt x="f5" y="f6"/>
                  </a:moveTo>
                  <a:cubicBezTo>
                    <a:pt x="f7" y="f6"/>
                    <a:pt x="f8" y="f9"/>
                    <a:pt x="f10" y="f8"/>
                  </a:cubicBezTo>
                  <a:cubicBezTo>
                    <a:pt x="f6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4"/>
                  </a:cubicBezTo>
                  <a:cubicBezTo>
                    <a:pt x="f29" y="f4"/>
                    <a:pt x="f30" y="f31"/>
                    <a:pt x="f30" y="f32"/>
                  </a:cubicBezTo>
                  <a:cubicBezTo>
                    <a:pt x="f33" y="f34"/>
                    <a:pt x="f29" y="f35"/>
                    <a:pt x="f28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5"/>
                    <a:pt x="f45" y="f46"/>
                  </a:cubicBezTo>
                  <a:lnTo>
                    <a:pt x="f47" y="f48"/>
                  </a:ln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5131;p67">
              <a:extLst>
                <a:ext uri="{FF2B5EF4-FFF2-40B4-BE49-F238E27FC236}">
                  <a16:creationId xmlns:a16="http://schemas.microsoft.com/office/drawing/2014/main" id="{44629ACC-8B46-4676-9BE6-73E250BA166B}"/>
                </a:ext>
              </a:extLst>
            </p:cNvPr>
            <p:cNvSpPr/>
            <p:nvPr/>
          </p:nvSpPr>
          <p:spPr>
            <a:xfrm>
              <a:off x="1777145" y="2260049"/>
              <a:ext cx="64529" cy="2473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97"/>
                <a:gd name="f4" fmla="val 8423"/>
                <a:gd name="f5" fmla="val 1566"/>
                <a:gd name="f6" fmla="val 1560"/>
                <a:gd name="f7" fmla="val 1554"/>
                <a:gd name="f8" fmla="val 1"/>
                <a:gd name="f9" fmla="val 1548"/>
                <a:gd name="f10" fmla="val 3"/>
                <a:gd name="f11" fmla="val 1518"/>
                <a:gd name="f12" fmla="val 12"/>
                <a:gd name="f13" fmla="val 1504"/>
                <a:gd name="f14" fmla="val 44"/>
                <a:gd name="f15" fmla="val 1513"/>
                <a:gd name="f16" fmla="val 73"/>
                <a:gd name="f17" fmla="val 1689"/>
                <a:gd name="f18" fmla="val 607"/>
                <a:gd name="f19" fmla="val 1882"/>
                <a:gd name="f20" fmla="val 1238"/>
                <a:gd name="f21" fmla="val 1960"/>
                <a:gd name="f22" fmla="val 1881"/>
                <a:gd name="f23" fmla="val 2087"/>
                <a:gd name="f24" fmla="val 2915"/>
                <a:gd name="f25" fmla="val 1937"/>
                <a:gd name="f26" fmla="val 4049"/>
                <a:gd name="f27" fmla="val 1517"/>
                <a:gd name="f28" fmla="val 5249"/>
                <a:gd name="f29" fmla="val 1121"/>
                <a:gd name="f30" fmla="val 6376"/>
                <a:gd name="f31" fmla="val 536"/>
                <a:gd name="f32" fmla="val 7437"/>
                <a:gd name="f33" fmla="val 16"/>
                <a:gd name="f34" fmla="val 8341"/>
                <a:gd name="f35" fmla="val 8368"/>
                <a:gd name="f36" fmla="val 9"/>
                <a:gd name="f37" fmla="val 8401"/>
                <a:gd name="f38" fmla="val 36"/>
                <a:gd name="f39" fmla="val 8415"/>
                <a:gd name="f40" fmla="val 8421"/>
                <a:gd name="f41" fmla="val 53"/>
                <a:gd name="f42" fmla="val 8422"/>
                <a:gd name="f43" fmla="val 62"/>
                <a:gd name="f44" fmla="val 80"/>
                <a:gd name="f45" fmla="val 100"/>
                <a:gd name="f46" fmla="val 8412"/>
                <a:gd name="f47" fmla="val 111"/>
                <a:gd name="f48" fmla="val 8394"/>
                <a:gd name="f49" fmla="val 633"/>
                <a:gd name="f50" fmla="val 7484"/>
                <a:gd name="f51" fmla="val 1222"/>
                <a:gd name="f52" fmla="val 6420"/>
                <a:gd name="f53" fmla="val 1621"/>
                <a:gd name="f54" fmla="val 5285"/>
                <a:gd name="f55" fmla="val 2047"/>
                <a:gd name="f56" fmla="val 4069"/>
                <a:gd name="f57" fmla="val 2196"/>
                <a:gd name="f58" fmla="val 2918"/>
                <a:gd name="f59" fmla="val 2068"/>
                <a:gd name="f60" fmla="val 1869"/>
                <a:gd name="f61" fmla="val 1988"/>
                <a:gd name="f62" fmla="val 1216"/>
                <a:gd name="f63" fmla="val 1796"/>
                <a:gd name="f64" fmla="val 577"/>
                <a:gd name="f65" fmla="val 1618"/>
                <a:gd name="f66" fmla="val 39"/>
                <a:gd name="f67" fmla="val 1610"/>
                <a:gd name="f68" fmla="val 14"/>
                <a:gd name="f69" fmla="val 1589"/>
                <a:gd name="f70" fmla="*/ f0 1 2197"/>
                <a:gd name="f71" fmla="*/ f1 1 8423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2197"/>
                <a:gd name="f78" fmla="*/ f75 1 8423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2197" h="842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14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5132;p67">
              <a:extLst>
                <a:ext uri="{FF2B5EF4-FFF2-40B4-BE49-F238E27FC236}">
                  <a16:creationId xmlns:a16="http://schemas.microsoft.com/office/drawing/2014/main" id="{F6F0F414-4E4D-4A5B-899C-7033FFF14B4D}"/>
                </a:ext>
              </a:extLst>
            </p:cNvPr>
            <p:cNvSpPr/>
            <p:nvPr/>
          </p:nvSpPr>
          <p:spPr>
            <a:xfrm>
              <a:off x="1790157" y="2325721"/>
              <a:ext cx="32598" cy="1230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10"/>
                <a:gd name="f4" fmla="val 4189"/>
                <a:gd name="f5" fmla="val 1053"/>
                <a:gd name="f6" fmla="val 1"/>
                <a:gd name="f7" fmla="val 1050"/>
                <a:gd name="f8" fmla="val 1048"/>
                <a:gd name="f9" fmla="val 1045"/>
                <a:gd name="f10" fmla="val 1014"/>
                <a:gd name="f11" fmla="val 990"/>
                <a:gd name="f12" fmla="val 26"/>
                <a:gd name="f13" fmla="val 56"/>
                <a:gd name="f14" fmla="val 998"/>
                <a:gd name="f15" fmla="val 1461"/>
                <a:gd name="f16" fmla="val 662"/>
                <a:gd name="f17" fmla="val 2864"/>
                <a:gd name="f18" fmla="val 14"/>
                <a:gd name="f19" fmla="val 4110"/>
                <a:gd name="f20" fmla="val 4136"/>
                <a:gd name="f21" fmla="val 10"/>
                <a:gd name="f22" fmla="val 4168"/>
                <a:gd name="f23" fmla="val 37"/>
                <a:gd name="f24" fmla="val 4183"/>
                <a:gd name="f25" fmla="val 44"/>
                <a:gd name="f26" fmla="val 4186"/>
                <a:gd name="f27" fmla="val 53"/>
                <a:gd name="f28" fmla="val 4188"/>
                <a:gd name="f29" fmla="val 63"/>
                <a:gd name="f30" fmla="val 81"/>
                <a:gd name="f31" fmla="val 100"/>
                <a:gd name="f32" fmla="val 4177"/>
                <a:gd name="f33" fmla="val 113"/>
                <a:gd name="f34" fmla="val 4161"/>
                <a:gd name="f35" fmla="val 768"/>
                <a:gd name="f36" fmla="val 2897"/>
                <a:gd name="f37" fmla="val 1478"/>
                <a:gd name="f38" fmla="val 1100"/>
                <a:gd name="f39" fmla="val 28"/>
                <a:gd name="f40" fmla="val 1079"/>
                <a:gd name="f41" fmla="*/ f0 1 1110"/>
                <a:gd name="f42" fmla="*/ f1 1 4189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110"/>
                <a:gd name="f49" fmla="*/ f46 1 4189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110" h="418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6"/>
                    <a:pt x="f11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" y="f37"/>
                    <a:pt x="f38" y="f13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5133;p67">
              <a:extLst>
                <a:ext uri="{FF2B5EF4-FFF2-40B4-BE49-F238E27FC236}">
                  <a16:creationId xmlns:a16="http://schemas.microsoft.com/office/drawing/2014/main" id="{84FCF777-EB7C-40B0-9120-AFECFD1BF3AD}"/>
                </a:ext>
              </a:extLst>
            </p:cNvPr>
            <p:cNvSpPr/>
            <p:nvPr/>
          </p:nvSpPr>
          <p:spPr>
            <a:xfrm>
              <a:off x="1783692" y="2389391"/>
              <a:ext cx="9454" cy="215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2"/>
                <a:gd name="f4" fmla="val 735"/>
                <a:gd name="f5" fmla="val 261"/>
                <a:gd name="f6" fmla="val 236"/>
                <a:gd name="f7" fmla="val 214"/>
                <a:gd name="f8" fmla="val 15"/>
                <a:gd name="f9" fmla="val 207"/>
                <a:gd name="f10" fmla="val 38"/>
                <a:gd name="f11" fmla="val 9"/>
                <a:gd name="f12" fmla="val 663"/>
                <a:gd name="f13" fmla="val 1"/>
                <a:gd name="f14" fmla="val 693"/>
                <a:gd name="f15" fmla="val 17"/>
                <a:gd name="f16" fmla="val 724"/>
                <a:gd name="f17" fmla="val 45"/>
                <a:gd name="f18" fmla="val 733"/>
                <a:gd name="f19" fmla="val 51"/>
                <a:gd name="f20" fmla="val 734"/>
                <a:gd name="f21" fmla="val 56"/>
                <a:gd name="f22" fmla="val 62"/>
                <a:gd name="f23" fmla="val 85"/>
                <a:gd name="f24" fmla="val 106"/>
                <a:gd name="f25" fmla="val 719"/>
                <a:gd name="f26" fmla="val 115"/>
                <a:gd name="f27" fmla="val 697"/>
                <a:gd name="f28" fmla="val 313"/>
                <a:gd name="f29" fmla="val 72"/>
                <a:gd name="f30" fmla="val 321"/>
                <a:gd name="f31" fmla="val 42"/>
                <a:gd name="f32" fmla="val 306"/>
                <a:gd name="f33" fmla="val 12"/>
                <a:gd name="f34" fmla="val 277"/>
                <a:gd name="f35" fmla="val 2"/>
                <a:gd name="f36" fmla="val 272"/>
                <a:gd name="f37" fmla="val 266"/>
                <a:gd name="f38" fmla="*/ f0 1 322"/>
                <a:gd name="f39" fmla="*/ f1 1 735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322"/>
                <a:gd name="f46" fmla="*/ f43 1 735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22" h="7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13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5134;p67">
              <a:extLst>
                <a:ext uri="{FF2B5EF4-FFF2-40B4-BE49-F238E27FC236}">
                  <a16:creationId xmlns:a16="http://schemas.microsoft.com/office/drawing/2014/main" id="{368C8E62-9DD9-40B1-87FD-46356886EB8B}"/>
                </a:ext>
              </a:extLst>
            </p:cNvPr>
            <p:cNvSpPr/>
            <p:nvPr/>
          </p:nvSpPr>
          <p:spPr>
            <a:xfrm>
              <a:off x="1650062" y="2358054"/>
              <a:ext cx="36978" cy="1267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59"/>
                <a:gd name="f4" fmla="val 4317"/>
                <a:gd name="f5" fmla="val 59"/>
                <a:gd name="f6" fmla="val 1"/>
                <a:gd name="f7" fmla="val 57"/>
                <a:gd name="f8" fmla="val 55"/>
                <a:gd name="f9" fmla="val 52"/>
                <a:gd name="f10" fmla="val 22"/>
                <a:gd name="f11" fmla="val 6"/>
                <a:gd name="f12" fmla="val 34"/>
                <a:gd name="f13" fmla="val 64"/>
                <a:gd name="f14" fmla="val 233"/>
                <a:gd name="f15" fmla="val 1504"/>
                <a:gd name="f16" fmla="val 615"/>
                <a:gd name="f17" fmla="val 2924"/>
                <a:gd name="f18" fmla="val 1144"/>
                <a:gd name="f19" fmla="val 4281"/>
                <a:gd name="f20" fmla="val 1153"/>
                <a:gd name="f21" fmla="val 4305"/>
                <a:gd name="f22" fmla="val 1174"/>
                <a:gd name="f23" fmla="val 4316"/>
                <a:gd name="f24" fmla="val 1196"/>
                <a:gd name="f25" fmla="val 1203"/>
                <a:gd name="f26" fmla="val 1208"/>
                <a:gd name="f27" fmla="val 4315"/>
                <a:gd name="f28" fmla="val 1216"/>
                <a:gd name="f29" fmla="val 4314"/>
                <a:gd name="f30" fmla="val 1244"/>
                <a:gd name="f31" fmla="val 4302"/>
                <a:gd name="f32" fmla="val 1258"/>
                <a:gd name="f33" fmla="val 4271"/>
                <a:gd name="f34" fmla="val 1247"/>
                <a:gd name="f35" fmla="val 4242"/>
                <a:gd name="f36" fmla="val 720"/>
                <a:gd name="f37" fmla="val 2891"/>
                <a:gd name="f38" fmla="val 340"/>
                <a:gd name="f39" fmla="val 1481"/>
                <a:gd name="f40" fmla="val 115"/>
                <a:gd name="f41" fmla="val 48"/>
                <a:gd name="f42" fmla="val 112"/>
                <a:gd name="f43" fmla="val 21"/>
                <a:gd name="f44" fmla="val 86"/>
                <a:gd name="f45" fmla="*/ f0 1 1259"/>
                <a:gd name="f46" fmla="*/ f1 1 431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259"/>
                <a:gd name="f53" fmla="*/ f50 1 431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59" h="4317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5135;p67">
              <a:extLst>
                <a:ext uri="{FF2B5EF4-FFF2-40B4-BE49-F238E27FC236}">
                  <a16:creationId xmlns:a16="http://schemas.microsoft.com/office/drawing/2014/main" id="{7EE4366B-C976-47E8-A328-7D08FBA327AF}"/>
                </a:ext>
              </a:extLst>
            </p:cNvPr>
            <p:cNvSpPr/>
            <p:nvPr/>
          </p:nvSpPr>
          <p:spPr>
            <a:xfrm>
              <a:off x="1678052" y="2408218"/>
              <a:ext cx="8897" cy="297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3"/>
                <a:gd name="f4" fmla="val 1012"/>
                <a:gd name="f5" fmla="val 59"/>
                <a:gd name="f6" fmla="val 57"/>
                <a:gd name="f7" fmla="val 54"/>
                <a:gd name="f8" fmla="val 52"/>
                <a:gd name="f9" fmla="val 1"/>
                <a:gd name="f10" fmla="val 22"/>
                <a:gd name="f11" fmla="val 5"/>
                <a:gd name="f12" fmla="val 31"/>
                <a:gd name="f13" fmla="val 3"/>
                <a:gd name="f14" fmla="val 62"/>
                <a:gd name="f15" fmla="val 38"/>
                <a:gd name="f16" fmla="val 370"/>
                <a:gd name="f17" fmla="val 100"/>
                <a:gd name="f18" fmla="val 676"/>
                <a:gd name="f19" fmla="val 189"/>
                <a:gd name="f20" fmla="val 974"/>
                <a:gd name="f21" fmla="val 196"/>
                <a:gd name="f22" fmla="val 996"/>
                <a:gd name="f23" fmla="val 217"/>
                <a:gd name="f24" fmla="val 241"/>
                <a:gd name="f25" fmla="val 245"/>
                <a:gd name="f26" fmla="val 251"/>
                <a:gd name="f27" fmla="val 1011"/>
                <a:gd name="f28" fmla="val 257"/>
                <a:gd name="f29" fmla="val 1008"/>
                <a:gd name="f30" fmla="val 287"/>
                <a:gd name="f31" fmla="val 999"/>
                <a:gd name="f32" fmla="val 302"/>
                <a:gd name="f33" fmla="val 969"/>
                <a:gd name="f34" fmla="val 294"/>
                <a:gd name="f35" fmla="val 941"/>
                <a:gd name="f36" fmla="val 207"/>
                <a:gd name="f37" fmla="val 650"/>
                <a:gd name="f38" fmla="val 146"/>
                <a:gd name="f39" fmla="val 350"/>
                <a:gd name="f40" fmla="val 113"/>
                <a:gd name="f41" fmla="val 49"/>
                <a:gd name="f42" fmla="val 109"/>
                <a:gd name="f43" fmla="val 21"/>
                <a:gd name="f44" fmla="val 86"/>
                <a:gd name="f45" fmla="*/ f0 1 303"/>
                <a:gd name="f46" fmla="*/ f1 1 1012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03"/>
                <a:gd name="f53" fmla="*/ f50 1 1012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03" h="1012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5136;p67">
              <a:extLst>
                <a:ext uri="{FF2B5EF4-FFF2-40B4-BE49-F238E27FC236}">
                  <a16:creationId xmlns:a16="http://schemas.microsoft.com/office/drawing/2014/main" id="{A3BD68BE-548A-46BE-B020-FFFF1977E220}"/>
                </a:ext>
              </a:extLst>
            </p:cNvPr>
            <p:cNvSpPr/>
            <p:nvPr/>
          </p:nvSpPr>
          <p:spPr>
            <a:xfrm>
              <a:off x="1692673" y="2350657"/>
              <a:ext cx="4142" cy="199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"/>
                <a:gd name="f4" fmla="val 678"/>
                <a:gd name="f5" fmla="val 60"/>
                <a:gd name="f6" fmla="val 1"/>
                <a:gd name="f7" fmla="val 58"/>
                <a:gd name="f8" fmla="val 56"/>
                <a:gd name="f9" fmla="val 54"/>
                <a:gd name="f10" fmla="val 24"/>
                <a:gd name="f11" fmla="val 3"/>
                <a:gd name="f12" fmla="val 27"/>
                <a:gd name="f13" fmla="val 2"/>
                <a:gd name="f14" fmla="val 31"/>
                <a:gd name="f15" fmla="val 625"/>
                <a:gd name="f16" fmla="val 32"/>
                <a:gd name="f17" fmla="val 655"/>
                <a:gd name="f18" fmla="val 86"/>
                <a:gd name="f19" fmla="val 88"/>
                <a:gd name="f20" fmla="val 118"/>
                <a:gd name="f21" fmla="val 675"/>
                <a:gd name="f22" fmla="val 651"/>
                <a:gd name="f23" fmla="val 139"/>
                <a:gd name="f24" fmla="val 621"/>
                <a:gd name="f25" fmla="val 111"/>
                <a:gd name="f26" fmla="val 53"/>
                <a:gd name="f27" fmla="val 109"/>
                <a:gd name="f28" fmla="val 25"/>
                <a:gd name="f29" fmla="*/ f0 1 141"/>
                <a:gd name="f30" fmla="*/ f1 1 67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41"/>
                <a:gd name="f37" fmla="*/ f34 1 67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" h="67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7"/>
                  </a:cubicBezTo>
                  <a:lnTo>
                    <a:pt x="f14" y="f15"/>
                  </a:lnTo>
                  <a:cubicBezTo>
                    <a:pt x="f16" y="f17"/>
                    <a:pt x="f7" y="f4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3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5137;p67">
              <a:extLst>
                <a:ext uri="{FF2B5EF4-FFF2-40B4-BE49-F238E27FC236}">
                  <a16:creationId xmlns:a16="http://schemas.microsoft.com/office/drawing/2014/main" id="{FA79FE38-A8ED-45BD-A7C5-B663EBD0F583}"/>
                </a:ext>
              </a:extLst>
            </p:cNvPr>
            <p:cNvSpPr/>
            <p:nvPr/>
          </p:nvSpPr>
          <p:spPr>
            <a:xfrm>
              <a:off x="1712177" y="2303483"/>
              <a:ext cx="4261" cy="11951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5"/>
                <a:gd name="f5" fmla="val 407"/>
                <a:gd name="f6" fmla="val 88"/>
                <a:gd name="f7" fmla="val 1"/>
                <a:gd name="f8" fmla="val 60"/>
                <a:gd name="f9" fmla="val 36"/>
                <a:gd name="f10" fmla="val 21"/>
                <a:gd name="f11" fmla="val 32"/>
                <a:gd name="f12" fmla="val 49"/>
                <a:gd name="f13" fmla="val 2"/>
                <a:gd name="f14" fmla="val 347"/>
                <a:gd name="f15" fmla="val 377"/>
                <a:gd name="f16" fmla="val 22"/>
                <a:gd name="f17" fmla="val 404"/>
                <a:gd name="f18" fmla="val 52"/>
                <a:gd name="f19" fmla="val 58"/>
                <a:gd name="f20" fmla="val 86"/>
                <a:gd name="f21" fmla="val 109"/>
                <a:gd name="f22" fmla="val 385"/>
                <a:gd name="f23" fmla="val 113"/>
                <a:gd name="f24" fmla="val 143"/>
                <a:gd name="f25" fmla="val 62"/>
                <a:gd name="f26" fmla="val 144"/>
                <a:gd name="f27" fmla="val 123"/>
                <a:gd name="f28" fmla="val 5"/>
                <a:gd name="f29" fmla="val 93"/>
                <a:gd name="f30" fmla="val 91"/>
                <a:gd name="f31" fmla="val 90"/>
                <a:gd name="f32" fmla="*/ f1 1 145"/>
                <a:gd name="f33" fmla="*/ f2 1 407"/>
                <a:gd name="f34" fmla="val f3"/>
                <a:gd name="f35" fmla="val f4"/>
                <a:gd name="f36" fmla="val f5"/>
                <a:gd name="f37" fmla="+- f36 0 f34"/>
                <a:gd name="f38" fmla="+- f35 0 f34"/>
                <a:gd name="f39" fmla="*/ f38 1 145"/>
                <a:gd name="f40" fmla="*/ f37 1 40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5" h="407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7" y="f15"/>
                    <a:pt x="f16" y="f17"/>
                    <a:pt x="f18" y="f5"/>
                  </a:cubicBezTo>
                  <a:lnTo>
                    <a:pt x="f19" y="f5"/>
                  </a:lnTo>
                  <a:cubicBezTo>
                    <a:pt x="f20" y="f5"/>
                    <a:pt x="f21" y="f22"/>
                    <a:pt x="f23" y="f0"/>
                  </a:cubicBezTo>
                  <a:lnTo>
                    <a:pt x="f24" y="f25"/>
                  </a:lnTo>
                  <a:cubicBezTo>
                    <a:pt x="f26" y="f11"/>
                    <a:pt x="f27" y="f28"/>
                    <a:pt x="f29" y="f7"/>
                  </a:cubicBezTo>
                  <a:cubicBezTo>
                    <a:pt x="f30" y="f7"/>
                    <a:pt x="f31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5138;p67">
              <a:extLst>
                <a:ext uri="{FF2B5EF4-FFF2-40B4-BE49-F238E27FC236}">
                  <a16:creationId xmlns:a16="http://schemas.microsoft.com/office/drawing/2014/main" id="{40FA034E-EA9C-468E-A1D3-B4DC6F24C933}"/>
                </a:ext>
              </a:extLst>
            </p:cNvPr>
            <p:cNvSpPr/>
            <p:nvPr/>
          </p:nvSpPr>
          <p:spPr>
            <a:xfrm>
              <a:off x="1729651" y="2665732"/>
              <a:ext cx="43790" cy="231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1"/>
                <a:gd name="f4" fmla="val 7881"/>
                <a:gd name="f5" fmla="val 63"/>
                <a:gd name="f6" fmla="val 1"/>
                <a:gd name="f7" fmla="val 56"/>
                <a:gd name="f8" fmla="val 48"/>
                <a:gd name="f9" fmla="val 2"/>
                <a:gd name="f10" fmla="val 41"/>
                <a:gd name="f11" fmla="val 5"/>
                <a:gd name="f12" fmla="val 15"/>
                <a:gd name="f13" fmla="val 17"/>
                <a:gd name="f14" fmla="val 12"/>
                <a:gd name="f15" fmla="val 77"/>
                <a:gd name="f16" fmla="val 579"/>
                <a:gd name="f17" fmla="val 1424"/>
                <a:gd name="f18" fmla="val 1062"/>
                <a:gd name="f19" fmla="val 2646"/>
                <a:gd name="f20" fmla="val 1211"/>
                <a:gd name="f21" fmla="val 3963"/>
                <a:gd name="f22" fmla="val 1379"/>
                <a:gd name="f23" fmla="val 5454"/>
                <a:gd name="f24" fmla="val 1033"/>
                <a:gd name="f25" fmla="val 6850"/>
                <a:gd name="f26" fmla="val 259"/>
                <a:gd name="f27" fmla="val 7792"/>
                <a:gd name="f28" fmla="val 239"/>
                <a:gd name="f29" fmla="val 7815"/>
                <a:gd name="f30" fmla="val 243"/>
                <a:gd name="f31" fmla="val 7849"/>
                <a:gd name="f32" fmla="val 266"/>
                <a:gd name="f33" fmla="val 7868"/>
                <a:gd name="f34" fmla="val 276"/>
                <a:gd name="f35" fmla="val 7878"/>
                <a:gd name="f36" fmla="val 289"/>
                <a:gd name="f37" fmla="val 301"/>
                <a:gd name="f38" fmla="val 317"/>
                <a:gd name="f39" fmla="val 333"/>
                <a:gd name="f40" fmla="val 7874"/>
                <a:gd name="f41" fmla="val 343"/>
                <a:gd name="f42" fmla="val 7861"/>
                <a:gd name="f43" fmla="val 1136"/>
                <a:gd name="f44" fmla="val 6897"/>
                <a:gd name="f45" fmla="val 5471"/>
                <a:gd name="f46" fmla="val 1318"/>
                <a:gd name="f47" fmla="val 3950"/>
                <a:gd name="f48" fmla="val 1169"/>
                <a:gd name="f49" fmla="val 2620"/>
                <a:gd name="f50" fmla="val 682"/>
                <a:gd name="f51" fmla="val 1388"/>
                <a:gd name="f52" fmla="val 112"/>
                <a:gd name="f53" fmla="val 34"/>
                <a:gd name="f54" fmla="val 105"/>
                <a:gd name="f55" fmla="val 14"/>
                <a:gd name="f56" fmla="val 84"/>
                <a:gd name="f57" fmla="*/ f0 1 1491"/>
                <a:gd name="f58" fmla="*/ f1 1 7881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491"/>
                <a:gd name="f65" fmla="*/ f62 1 7881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491" h="788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8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cubicBezTo>
                    <a:pt x="f43" y="f44"/>
                    <a:pt x="f3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5139;p67">
              <a:extLst>
                <a:ext uri="{FF2B5EF4-FFF2-40B4-BE49-F238E27FC236}">
                  <a16:creationId xmlns:a16="http://schemas.microsoft.com/office/drawing/2014/main" id="{C8D57957-D851-4370-A98A-17264FD1B5F6}"/>
                </a:ext>
              </a:extLst>
            </p:cNvPr>
            <p:cNvSpPr/>
            <p:nvPr/>
          </p:nvSpPr>
          <p:spPr>
            <a:xfrm>
              <a:off x="1732175" y="2727353"/>
              <a:ext cx="27139" cy="1259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4"/>
                <a:gd name="f4" fmla="val 4287"/>
                <a:gd name="f5" fmla="val 63"/>
                <a:gd name="f6" fmla="val 55"/>
                <a:gd name="f7" fmla="val 46"/>
                <a:gd name="f8" fmla="val 2"/>
                <a:gd name="f9" fmla="val 37"/>
                <a:gd name="f10" fmla="val 7"/>
                <a:gd name="f11" fmla="val 10"/>
                <a:gd name="f12" fmla="val 21"/>
                <a:gd name="f13" fmla="val 15"/>
                <a:gd name="f14" fmla="val 81"/>
                <a:gd name="f15" fmla="val 677"/>
                <a:gd name="f16" fmla="val 1327"/>
                <a:gd name="f17" fmla="val 808"/>
                <a:gd name="f18" fmla="val 2872"/>
                <a:gd name="f19" fmla="val 368"/>
                <a:gd name="f20" fmla="val 4213"/>
                <a:gd name="f21" fmla="val 359"/>
                <a:gd name="f22" fmla="val 4242"/>
                <a:gd name="f23" fmla="val 375"/>
                <a:gd name="f24" fmla="val 4273"/>
                <a:gd name="f25" fmla="val 403"/>
                <a:gd name="f26" fmla="val 4282"/>
                <a:gd name="f27" fmla="val 410"/>
                <a:gd name="f28" fmla="val 4286"/>
                <a:gd name="f29" fmla="val 416"/>
                <a:gd name="f30" fmla="val 422"/>
                <a:gd name="f31" fmla="val 445"/>
                <a:gd name="f32" fmla="val 466"/>
                <a:gd name="f33" fmla="val 4270"/>
                <a:gd name="f34" fmla="val 473"/>
                <a:gd name="f35" fmla="val 4246"/>
                <a:gd name="f36" fmla="val 923"/>
                <a:gd name="f37" fmla="val 2878"/>
                <a:gd name="f38" fmla="val 788"/>
                <a:gd name="f39" fmla="val 1301"/>
                <a:gd name="f40" fmla="val 111"/>
                <a:gd name="f41" fmla="val 29"/>
                <a:gd name="f42" fmla="val 102"/>
                <a:gd name="f43" fmla="val 11"/>
                <a:gd name="f44" fmla="val 83"/>
                <a:gd name="f45" fmla="*/ f0 1 924"/>
                <a:gd name="f46" fmla="*/ f1 1 428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924"/>
                <a:gd name="f53" fmla="*/ f50 1 428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924" h="42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6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8"/>
                    <a:pt x="f30" y="f28"/>
                  </a:cubicBezTo>
                  <a:cubicBezTo>
                    <a:pt x="f31" y="f28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5140;p67">
              <a:extLst>
                <a:ext uri="{FF2B5EF4-FFF2-40B4-BE49-F238E27FC236}">
                  <a16:creationId xmlns:a16="http://schemas.microsoft.com/office/drawing/2014/main" id="{180C718A-7FF3-4431-AB9F-9DE25956677D}"/>
                </a:ext>
              </a:extLst>
            </p:cNvPr>
            <p:cNvSpPr/>
            <p:nvPr/>
          </p:nvSpPr>
          <p:spPr>
            <a:xfrm>
              <a:off x="1726981" y="2791763"/>
              <a:ext cx="4261" cy="225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"/>
                <a:gd name="f4" fmla="val 769"/>
                <a:gd name="f5" fmla="val 61"/>
                <a:gd name="f6" fmla="val 59"/>
                <a:gd name="f7" fmla="val 56"/>
                <a:gd name="f8" fmla="val 53"/>
                <a:gd name="f9" fmla="val 1"/>
                <a:gd name="f10" fmla="val 24"/>
                <a:gd name="f11" fmla="val 2"/>
                <a:gd name="f12" fmla="val 28"/>
                <a:gd name="f13" fmla="val 58"/>
                <a:gd name="f14" fmla="val 35"/>
                <a:gd name="f15" fmla="val 717"/>
                <a:gd name="f16" fmla="val 36"/>
                <a:gd name="f17" fmla="val 746"/>
                <a:gd name="f18" fmla="val 89"/>
                <a:gd name="f19" fmla="val 92"/>
                <a:gd name="f20" fmla="val 122"/>
                <a:gd name="f21" fmla="val 767"/>
                <a:gd name="f22" fmla="val 742"/>
                <a:gd name="f23" fmla="val 143"/>
                <a:gd name="f24" fmla="val 712"/>
                <a:gd name="f25" fmla="val 110"/>
                <a:gd name="f26" fmla="val 52"/>
                <a:gd name="f27" fmla="val 109"/>
                <a:gd name="f28" fmla="val 25"/>
                <a:gd name="f29" fmla="val 87"/>
                <a:gd name="f30" fmla="*/ f0 1 145"/>
                <a:gd name="f31" fmla="*/ f1 1 76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45"/>
                <a:gd name="f38" fmla="*/ f35 1 76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45" h="76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1" y="f13"/>
                  </a:cubicBezTo>
                  <a:lnTo>
                    <a:pt x="f14" y="f15"/>
                  </a:lnTo>
                  <a:cubicBezTo>
                    <a:pt x="f16" y="f17"/>
                    <a:pt x="f5" y="f4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3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5141;p67">
              <a:extLst>
                <a:ext uri="{FF2B5EF4-FFF2-40B4-BE49-F238E27FC236}">
                  <a16:creationId xmlns:a16="http://schemas.microsoft.com/office/drawing/2014/main" id="{82B98800-1A7C-4123-9F0E-C8504C95D322}"/>
                </a:ext>
              </a:extLst>
            </p:cNvPr>
            <p:cNvSpPr/>
            <p:nvPr/>
          </p:nvSpPr>
          <p:spPr>
            <a:xfrm>
              <a:off x="1585651" y="2663007"/>
              <a:ext cx="52779" cy="1267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97"/>
                <a:gd name="f4" fmla="val 4316"/>
                <a:gd name="f5" fmla="val 1736"/>
                <a:gd name="f6" fmla="val 1721"/>
                <a:gd name="f7" fmla="val 1705"/>
                <a:gd name="f8" fmla="val 7"/>
                <a:gd name="f9" fmla="val 1694"/>
                <a:gd name="f10" fmla="val 20"/>
                <a:gd name="f11" fmla="val 690"/>
                <a:gd name="f12" fmla="val 1228"/>
                <a:gd name="f13" fmla="val 328"/>
                <a:gd name="f14" fmla="val 2833"/>
                <a:gd name="f15" fmla="val 8"/>
                <a:gd name="f16" fmla="val 4248"/>
                <a:gd name="f17" fmla="val 1"/>
                <a:gd name="f18" fmla="val 4278"/>
                <a:gd name="f19" fmla="val 19"/>
                <a:gd name="f20" fmla="val 4307"/>
                <a:gd name="f21" fmla="val 49"/>
                <a:gd name="f22" fmla="val 4314"/>
                <a:gd name="f23" fmla="val 52"/>
                <a:gd name="f24" fmla="val 4315"/>
                <a:gd name="f25" fmla="val 58"/>
                <a:gd name="f26" fmla="val 62"/>
                <a:gd name="f27" fmla="val 86"/>
                <a:gd name="f28" fmla="val 109"/>
                <a:gd name="f29" fmla="val 4300"/>
                <a:gd name="f30" fmla="val 113"/>
                <a:gd name="f31" fmla="val 4273"/>
                <a:gd name="f32" fmla="val 429"/>
                <a:gd name="f33" fmla="val 2868"/>
                <a:gd name="f34" fmla="val 790"/>
                <a:gd name="f35" fmla="val 1278"/>
                <a:gd name="f36" fmla="val 1778"/>
                <a:gd name="f37" fmla="val 90"/>
                <a:gd name="f38" fmla="val 1796"/>
                <a:gd name="f39" fmla="val 67"/>
                <a:gd name="f40" fmla="val 1794"/>
                <a:gd name="f41" fmla="val 33"/>
                <a:gd name="f42" fmla="val 1771"/>
                <a:gd name="f43" fmla="val 13"/>
                <a:gd name="f44" fmla="val 1760"/>
                <a:gd name="f45" fmla="val 4"/>
                <a:gd name="f46" fmla="val 1748"/>
                <a:gd name="f47" fmla="*/ f0 1 1797"/>
                <a:gd name="f48" fmla="*/ f1 1 4316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797"/>
                <a:gd name="f55" fmla="*/ f52 1 4316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797" h="431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5142;p67">
              <a:extLst>
                <a:ext uri="{FF2B5EF4-FFF2-40B4-BE49-F238E27FC236}">
                  <a16:creationId xmlns:a16="http://schemas.microsoft.com/office/drawing/2014/main" id="{4BBC5C52-004A-4603-8638-1F30507CE6B7}"/>
                </a:ext>
              </a:extLst>
            </p:cNvPr>
            <p:cNvSpPr/>
            <p:nvPr/>
          </p:nvSpPr>
          <p:spPr>
            <a:xfrm>
              <a:off x="1611200" y="2730791"/>
              <a:ext cx="12015" cy="25054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409"/>
                <a:gd name="f5" fmla="val 853"/>
                <a:gd name="f6" fmla="val 347"/>
                <a:gd name="f7" fmla="val 1"/>
                <a:gd name="f8" fmla="val 324"/>
                <a:gd name="f9" fmla="val 303"/>
                <a:gd name="f10" fmla="val 13"/>
                <a:gd name="f11" fmla="val 296"/>
                <a:gd name="f12" fmla="val 35"/>
                <a:gd name="f13" fmla="val 12"/>
                <a:gd name="f14" fmla="val 778"/>
                <a:gd name="f15" fmla="val 807"/>
                <a:gd name="f16" fmla="val 15"/>
                <a:gd name="f17" fmla="val 838"/>
                <a:gd name="f18" fmla="val 44"/>
                <a:gd name="f19" fmla="val 849"/>
                <a:gd name="f20" fmla="val 51"/>
                <a:gd name="f21" fmla="val 851"/>
                <a:gd name="f22" fmla="val 56"/>
                <a:gd name="f23" fmla="val 852"/>
                <a:gd name="f24" fmla="val 63"/>
                <a:gd name="f25" fmla="val 85"/>
                <a:gd name="f26" fmla="val 106"/>
                <a:gd name="f27" fmla="val 839"/>
                <a:gd name="f28" fmla="val 115"/>
                <a:gd name="f29" fmla="val 817"/>
                <a:gd name="f30" fmla="val 398"/>
                <a:gd name="f31" fmla="val 75"/>
                <a:gd name="f32" fmla="val 408"/>
                <a:gd name="f33" fmla="val 46"/>
                <a:gd name="f34" fmla="val 395"/>
                <a:gd name="f35" fmla="val 367"/>
                <a:gd name="f36" fmla="val 3"/>
                <a:gd name="f37" fmla="val 2"/>
                <a:gd name="f38" fmla="val 354"/>
                <a:gd name="f39" fmla="*/ f1 1 409"/>
                <a:gd name="f40" fmla="*/ f2 1 853"/>
                <a:gd name="f41" fmla="val f3"/>
                <a:gd name="f42" fmla="val f4"/>
                <a:gd name="f43" fmla="val f5"/>
                <a:gd name="f44" fmla="+- f43 0 f41"/>
                <a:gd name="f45" fmla="+- f42 0 f41"/>
                <a:gd name="f46" fmla="*/ f45 1 409"/>
                <a:gd name="f47" fmla="*/ f44 1 853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09" h="85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7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lnTo>
                    <a:pt x="f30" y="f31"/>
                  </a:lnTo>
                  <a:cubicBezTo>
                    <a:pt x="f32" y="f33"/>
                    <a:pt x="f34" y="f10"/>
                    <a:pt x="f35" y="f36"/>
                  </a:cubicBezTo>
                  <a:cubicBezTo>
                    <a:pt x="f0" y="f37"/>
                    <a:pt x="f38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5143;p67">
              <a:extLst>
                <a:ext uri="{FF2B5EF4-FFF2-40B4-BE49-F238E27FC236}">
                  <a16:creationId xmlns:a16="http://schemas.microsoft.com/office/drawing/2014/main" id="{C1E8B1DC-F788-40DD-86C7-5C0F9EBFA988}"/>
                </a:ext>
              </a:extLst>
            </p:cNvPr>
            <p:cNvSpPr/>
            <p:nvPr/>
          </p:nvSpPr>
          <p:spPr>
            <a:xfrm>
              <a:off x="1410782" y="2449686"/>
              <a:ext cx="212140" cy="5668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223"/>
                <a:gd name="f5" fmla="val 1930"/>
                <a:gd name="f6" fmla="val 1645"/>
                <a:gd name="f7" fmla="val 1081"/>
                <a:gd name="f8" fmla="val 544"/>
                <a:gd name="f9" fmla="val 72"/>
                <a:gd name="f10" fmla="val 46"/>
                <a:gd name="f11" fmla="val 217"/>
                <a:gd name="f12" fmla="val 17"/>
                <a:gd name="f13" fmla="val 225"/>
                <a:gd name="f14" fmla="val 255"/>
                <a:gd name="f15" fmla="val 9"/>
                <a:gd name="f16" fmla="val 284"/>
                <a:gd name="f17" fmla="val 16"/>
                <a:gd name="f18" fmla="val 307"/>
                <a:gd name="f19" fmla="val 37"/>
                <a:gd name="f20" fmla="val 323"/>
                <a:gd name="f21" fmla="val 61"/>
                <a:gd name="f22" fmla="val 66"/>
                <a:gd name="f23" fmla="val 322"/>
                <a:gd name="f24" fmla="val 77"/>
                <a:gd name="f25" fmla="val 321"/>
                <a:gd name="f26" fmla="val 565"/>
                <a:gd name="f27" fmla="val 1092"/>
                <a:gd name="f28" fmla="val 110"/>
                <a:gd name="f29" fmla="val 1643"/>
                <a:gd name="f30" fmla="val 2311"/>
                <a:gd name="f31" fmla="val 3015"/>
                <a:gd name="f32" fmla="val 212"/>
                <a:gd name="f33" fmla="val 3734"/>
                <a:gd name="f34" fmla="val 417"/>
                <a:gd name="f35" fmla="val 4976"/>
                <a:gd name="f36" fmla="val 772"/>
                <a:gd name="f37" fmla="val 6140"/>
                <a:gd name="f38" fmla="val 1380"/>
                <a:gd name="f39" fmla="val 7134"/>
                <a:gd name="f40" fmla="val 1923"/>
                <a:gd name="f41" fmla="val 7142"/>
                <a:gd name="f42" fmla="val 1928"/>
                <a:gd name="f43" fmla="val 7151"/>
                <a:gd name="f44" fmla="val 7159"/>
                <a:gd name="f45" fmla="val 7179"/>
                <a:gd name="f46" fmla="val 7199"/>
                <a:gd name="f47" fmla="val 1921"/>
                <a:gd name="f48" fmla="val 7208"/>
                <a:gd name="f49" fmla="val 1901"/>
                <a:gd name="f50" fmla="val 7222"/>
                <a:gd name="f51" fmla="val 1876"/>
                <a:gd name="f52" fmla="val 7214"/>
                <a:gd name="f53" fmla="val 1842"/>
                <a:gd name="f54" fmla="val 7187"/>
                <a:gd name="f55" fmla="val 1827"/>
                <a:gd name="f56" fmla="val 6188"/>
                <a:gd name="f57" fmla="val 1280"/>
                <a:gd name="f58" fmla="val 5018"/>
                <a:gd name="f59" fmla="val 668"/>
                <a:gd name="f60" fmla="val 3766"/>
                <a:gd name="f61" fmla="val 312"/>
                <a:gd name="f62" fmla="val 3037"/>
                <a:gd name="f63" fmla="val 104"/>
                <a:gd name="f64" fmla="val 2322"/>
                <a:gd name="f65" fmla="*/ f1 1 7223"/>
                <a:gd name="f66" fmla="*/ f2 1 1930"/>
                <a:gd name="f67" fmla="val f3"/>
                <a:gd name="f68" fmla="val f4"/>
                <a:gd name="f69" fmla="val f5"/>
                <a:gd name="f70" fmla="+- f69 0 f67"/>
                <a:gd name="f71" fmla="+- f68 0 f67"/>
                <a:gd name="f72" fmla="*/ f71 1 7223"/>
                <a:gd name="f73" fmla="*/ f70 1 1930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7223" h="1930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9" y="f23"/>
                    <a:pt x="f24" y="f25"/>
                  </a:cubicBezTo>
                  <a:cubicBezTo>
                    <a:pt x="f26" y="f0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5"/>
                    <a:pt x="f44" y="f5"/>
                  </a:cubicBezTo>
                  <a:cubicBezTo>
                    <a:pt x="f45" y="f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5144;p67">
              <a:extLst>
                <a:ext uri="{FF2B5EF4-FFF2-40B4-BE49-F238E27FC236}">
                  <a16:creationId xmlns:a16="http://schemas.microsoft.com/office/drawing/2014/main" id="{77F99237-AF0F-4663-8AEF-4B99E4A29441}"/>
                </a:ext>
              </a:extLst>
            </p:cNvPr>
            <p:cNvSpPr/>
            <p:nvPr/>
          </p:nvSpPr>
          <p:spPr>
            <a:xfrm>
              <a:off x="1448583" y="2473122"/>
              <a:ext cx="108082" cy="256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0"/>
                <a:gd name="f4" fmla="val 873"/>
                <a:gd name="f5" fmla="val 407"/>
                <a:gd name="f6" fmla="val 1"/>
                <a:gd name="f7" fmla="val 289"/>
                <a:gd name="f8" fmla="val 171"/>
                <a:gd name="f9" fmla="val 4"/>
                <a:gd name="f10" fmla="val 53"/>
                <a:gd name="f11" fmla="val 10"/>
                <a:gd name="f12" fmla="val 24"/>
                <a:gd name="f13" fmla="val 11"/>
                <a:gd name="f14" fmla="val 35"/>
                <a:gd name="f15" fmla="val 2"/>
                <a:gd name="f16" fmla="val 67"/>
                <a:gd name="f17" fmla="val 95"/>
                <a:gd name="f18" fmla="val 118"/>
                <a:gd name="f19" fmla="val 54"/>
                <a:gd name="f20" fmla="val 56"/>
                <a:gd name="f21" fmla="val 57"/>
                <a:gd name="f22" fmla="val 59"/>
                <a:gd name="f23" fmla="val 176"/>
                <a:gd name="f24" fmla="val 112"/>
                <a:gd name="f25" fmla="val 293"/>
                <a:gd name="f26" fmla="val 109"/>
                <a:gd name="f27" fmla="val 410"/>
                <a:gd name="f28" fmla="val 1513"/>
                <a:gd name="f29" fmla="val 2606"/>
                <a:gd name="f30" fmla="val 369"/>
                <a:gd name="f31" fmla="val 3592"/>
                <a:gd name="f32" fmla="val 867"/>
                <a:gd name="f33" fmla="val 3601"/>
                <a:gd name="f34" fmla="val 871"/>
                <a:gd name="f35" fmla="val 3608"/>
                <a:gd name="f36" fmla="val 3618"/>
                <a:gd name="f37" fmla="val 3637"/>
                <a:gd name="f38" fmla="val 3657"/>
                <a:gd name="f39" fmla="val 861"/>
                <a:gd name="f40" fmla="val 3668"/>
                <a:gd name="f41" fmla="val 844"/>
                <a:gd name="f42" fmla="val 3679"/>
                <a:gd name="f43" fmla="val 817"/>
                <a:gd name="f44" fmla="val 3669"/>
                <a:gd name="f45" fmla="val 786"/>
                <a:gd name="f46" fmla="val 3642"/>
                <a:gd name="f47" fmla="val 772"/>
                <a:gd name="f48" fmla="val 2640"/>
                <a:gd name="f49" fmla="val 264"/>
                <a:gd name="f50" fmla="val 1527"/>
                <a:gd name="f51" fmla="*/ f0 1 3680"/>
                <a:gd name="f52" fmla="*/ f1 1 873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3680"/>
                <a:gd name="f59" fmla="*/ f56 1 873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3680" h="87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9" y="f17"/>
                    <a:pt x="f12" y="f18"/>
                    <a:pt x="f19" y="f18"/>
                  </a:cubicBezTo>
                  <a:cubicBezTo>
                    <a:pt x="f20" y="f18"/>
                    <a:pt x="f21" y="f18"/>
                    <a:pt x="f22" y="f18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5145;p67">
              <a:extLst>
                <a:ext uri="{FF2B5EF4-FFF2-40B4-BE49-F238E27FC236}">
                  <a16:creationId xmlns:a16="http://schemas.microsoft.com/office/drawing/2014/main" id="{5D68779E-66C9-436E-8C99-C3895DA33149}"/>
                </a:ext>
              </a:extLst>
            </p:cNvPr>
            <p:cNvSpPr/>
            <p:nvPr/>
          </p:nvSpPr>
          <p:spPr>
            <a:xfrm>
              <a:off x="1488698" y="2518477"/>
              <a:ext cx="13953" cy="81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"/>
                <a:gd name="f4" fmla="val 276"/>
                <a:gd name="f5" fmla="val 64"/>
                <a:gd name="f6" fmla="val 44"/>
                <a:gd name="f7" fmla="val 23"/>
                <a:gd name="f8" fmla="val 12"/>
                <a:gd name="f9" fmla="val 13"/>
                <a:gd name="f10" fmla="val 32"/>
                <a:gd name="f11" fmla="val 1"/>
                <a:gd name="f12" fmla="val 58"/>
                <a:gd name="f13" fmla="val 92"/>
                <a:gd name="f14" fmla="val 40"/>
                <a:gd name="f15" fmla="val 105"/>
                <a:gd name="f16" fmla="val 389"/>
                <a:gd name="f17" fmla="val 270"/>
                <a:gd name="f18" fmla="val 396"/>
                <a:gd name="f19" fmla="val 274"/>
                <a:gd name="f20" fmla="val 405"/>
                <a:gd name="f21" fmla="val 412"/>
                <a:gd name="f22" fmla="val 433"/>
                <a:gd name="f23" fmla="val 453"/>
                <a:gd name="f24" fmla="val 263"/>
                <a:gd name="f25" fmla="val 462"/>
                <a:gd name="f26" fmla="val 243"/>
                <a:gd name="f27" fmla="val 216"/>
                <a:gd name="f28" fmla="val 183"/>
                <a:gd name="f29" fmla="val 436"/>
                <a:gd name="f30" fmla="val 170"/>
                <a:gd name="f31" fmla="val 86"/>
                <a:gd name="f32" fmla="val 5"/>
                <a:gd name="f33" fmla="val 79"/>
                <a:gd name="f34" fmla="val 2"/>
                <a:gd name="f35" fmla="val 72"/>
                <a:gd name="f36" fmla="*/ f0 1 475"/>
                <a:gd name="f37" fmla="*/ f1 1 27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75"/>
                <a:gd name="f44" fmla="*/ f41 1 27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5" h="2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5146;p67">
              <a:extLst>
                <a:ext uri="{FF2B5EF4-FFF2-40B4-BE49-F238E27FC236}">
                  <a16:creationId xmlns:a16="http://schemas.microsoft.com/office/drawing/2014/main" id="{5ABBBED9-264F-4855-B788-A765B63225AC}"/>
                </a:ext>
              </a:extLst>
            </p:cNvPr>
            <p:cNvSpPr/>
            <p:nvPr/>
          </p:nvSpPr>
          <p:spPr>
            <a:xfrm>
              <a:off x="1396864" y="2603086"/>
              <a:ext cx="156069" cy="303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14"/>
                <a:gd name="f4" fmla="val 1035"/>
                <a:gd name="f5" fmla="val 64"/>
                <a:gd name="f6" fmla="val 46"/>
                <a:gd name="f7" fmla="val 28"/>
                <a:gd name="f8" fmla="val 9"/>
                <a:gd name="f9" fmla="val 17"/>
                <a:gd name="f10" fmla="val 25"/>
                <a:gd name="f11" fmla="val 51"/>
                <a:gd name="f12" fmla="val 10"/>
                <a:gd name="f13" fmla="val 85"/>
                <a:gd name="f14" fmla="val 34"/>
                <a:gd name="f15" fmla="val 100"/>
                <a:gd name="f16" fmla="val 1011"/>
                <a:gd name="f17" fmla="val 717"/>
                <a:gd name="f18" fmla="val 2155"/>
                <a:gd name="f19" fmla="val 3298"/>
                <a:gd name="f20" fmla="val 3965"/>
                <a:gd name="f21" fmla="val 4634"/>
                <a:gd name="f22" fmla="val 926"/>
                <a:gd name="f23" fmla="val 5269"/>
                <a:gd name="f24" fmla="val 707"/>
                <a:gd name="f25" fmla="val 5298"/>
                <a:gd name="f26" fmla="val 699"/>
                <a:gd name="f27" fmla="val 666"/>
                <a:gd name="f28" fmla="val 5304"/>
                <a:gd name="f29" fmla="val 637"/>
                <a:gd name="f30" fmla="val 5297"/>
                <a:gd name="f31" fmla="val 615"/>
                <a:gd name="f32" fmla="val 5276"/>
                <a:gd name="f33" fmla="val 601"/>
                <a:gd name="f34" fmla="val 5253"/>
                <a:gd name="f35" fmla="val 5247"/>
                <a:gd name="f36" fmla="val 5240"/>
                <a:gd name="f37" fmla="val 602"/>
                <a:gd name="f38" fmla="val 5234"/>
                <a:gd name="f39" fmla="val 605"/>
                <a:gd name="f40" fmla="val 4608"/>
                <a:gd name="f41" fmla="val 819"/>
                <a:gd name="f42" fmla="val 3953"/>
                <a:gd name="f43" fmla="val 925"/>
                <a:gd name="f44" fmla="val 3299"/>
                <a:gd name="f45" fmla="val 2174"/>
                <a:gd name="f46" fmla="val 1052"/>
                <a:gd name="f47" fmla="val 613"/>
                <a:gd name="f48" fmla="val 91"/>
                <a:gd name="f49" fmla="val 8"/>
                <a:gd name="f50" fmla="val 83"/>
                <a:gd name="f51" fmla="val 3"/>
                <a:gd name="f52" fmla="val 73"/>
                <a:gd name="f53" fmla="*/ f0 1 5314"/>
                <a:gd name="f54" fmla="*/ f1 1 1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5314"/>
                <a:gd name="f61" fmla="*/ f58 1 1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5314" h="103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50" y="f51"/>
                    <a:pt x="f5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5147;p67">
              <a:extLst>
                <a:ext uri="{FF2B5EF4-FFF2-40B4-BE49-F238E27FC236}">
                  <a16:creationId xmlns:a16="http://schemas.microsoft.com/office/drawing/2014/main" id="{29DF1C97-122B-4528-AAEB-0391B34BC3BC}"/>
                </a:ext>
              </a:extLst>
            </p:cNvPr>
            <p:cNvSpPr/>
            <p:nvPr/>
          </p:nvSpPr>
          <p:spPr>
            <a:xfrm>
              <a:off x="1437829" y="2600617"/>
              <a:ext cx="41440" cy="113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1"/>
                <a:gd name="f4" fmla="val 387"/>
                <a:gd name="f5" fmla="val 64"/>
                <a:gd name="f6" fmla="val 44"/>
                <a:gd name="f7" fmla="val 25"/>
                <a:gd name="f8" fmla="val 11"/>
                <a:gd name="f9" fmla="val 15"/>
                <a:gd name="f10" fmla="val 29"/>
                <a:gd name="f11" fmla="val 1"/>
                <a:gd name="f12" fmla="val 58"/>
                <a:gd name="f13" fmla="val 12"/>
                <a:gd name="f14" fmla="val 89"/>
                <a:gd name="f15" fmla="val 38"/>
                <a:gd name="f16" fmla="val 105"/>
                <a:gd name="f17" fmla="val 394"/>
                <a:gd name="f18" fmla="val 291"/>
                <a:gd name="f19" fmla="val 791"/>
                <a:gd name="f20" fmla="val 1191"/>
                <a:gd name="f21" fmla="val 1245"/>
                <a:gd name="f22" fmla="val 1301"/>
                <a:gd name="f23" fmla="val 385"/>
                <a:gd name="f24" fmla="val 1358"/>
                <a:gd name="f25" fmla="val 382"/>
                <a:gd name="f26" fmla="val 1388"/>
                <a:gd name="f27" fmla="val 380"/>
                <a:gd name="f28" fmla="val 354"/>
                <a:gd name="f29" fmla="val 1409"/>
                <a:gd name="f30" fmla="val 323"/>
                <a:gd name="f31" fmla="val 1408"/>
                <a:gd name="f32" fmla="val 294"/>
                <a:gd name="f33" fmla="val 1382"/>
                <a:gd name="f34" fmla="val 271"/>
                <a:gd name="f35" fmla="val 1354"/>
                <a:gd name="f36" fmla="val 1353"/>
                <a:gd name="f37" fmla="val 1352"/>
                <a:gd name="f38" fmla="val 1351"/>
                <a:gd name="f39" fmla="val 1297"/>
                <a:gd name="f40" fmla="val 275"/>
                <a:gd name="f41" fmla="val 1243"/>
                <a:gd name="f42" fmla="val 277"/>
                <a:gd name="f43" fmla="val 1190"/>
                <a:gd name="f44" fmla="val 807"/>
                <a:gd name="f45" fmla="val 430"/>
                <a:gd name="f46" fmla="val 184"/>
                <a:gd name="f47" fmla="val 91"/>
                <a:gd name="f48" fmla="val 6"/>
                <a:gd name="f49" fmla="val 82"/>
                <a:gd name="f50" fmla="val 2"/>
                <a:gd name="f51" fmla="val 73"/>
                <a:gd name="f52" fmla="*/ f0 1 1411"/>
                <a:gd name="f53" fmla="*/ f1 1 387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411"/>
                <a:gd name="f60" fmla="*/ f57 1 387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411" h="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4"/>
                    <a:pt x="f38" y="f34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5148;p67">
              <a:extLst>
                <a:ext uri="{FF2B5EF4-FFF2-40B4-BE49-F238E27FC236}">
                  <a16:creationId xmlns:a16="http://schemas.microsoft.com/office/drawing/2014/main" id="{B23B7362-5BDA-4891-AA16-63D85E4A2210}"/>
                </a:ext>
              </a:extLst>
            </p:cNvPr>
            <p:cNvSpPr/>
            <p:nvPr/>
          </p:nvSpPr>
          <p:spPr>
            <a:xfrm>
              <a:off x="1395593" y="2571923"/>
              <a:ext cx="13277" cy="80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2"/>
                <a:gd name="f4" fmla="val 273"/>
                <a:gd name="f5" fmla="val 63"/>
                <a:gd name="f6" fmla="val 47"/>
                <a:gd name="f7" fmla="val 32"/>
                <a:gd name="f8" fmla="val 7"/>
                <a:gd name="f9" fmla="val 20"/>
                <a:gd name="f10" fmla="val 19"/>
                <a:gd name="f11" fmla="val 44"/>
                <a:gd name="f12" fmla="val 5"/>
                <a:gd name="f13" fmla="val 78"/>
                <a:gd name="f14" fmla="val 28"/>
                <a:gd name="f15" fmla="val 96"/>
                <a:gd name="f16" fmla="val 129"/>
                <a:gd name="f17" fmla="val 182"/>
                <a:gd name="f18" fmla="val 253"/>
                <a:gd name="f19" fmla="val 243"/>
                <a:gd name="f20" fmla="val 381"/>
                <a:gd name="f21" fmla="val 271"/>
                <a:gd name="f22" fmla="val 384"/>
                <a:gd name="f23" fmla="val 389"/>
                <a:gd name="f24" fmla="val 392"/>
                <a:gd name="f25" fmla="val 418"/>
                <a:gd name="f26" fmla="val 440"/>
                <a:gd name="f27" fmla="val 256"/>
                <a:gd name="f28" fmla="val 445"/>
                <a:gd name="f29" fmla="val 230"/>
                <a:gd name="f30" fmla="val 200"/>
                <a:gd name="f31" fmla="val 433"/>
                <a:gd name="f32" fmla="val 172"/>
                <a:gd name="f33" fmla="val 403"/>
                <a:gd name="f34" fmla="val 165"/>
                <a:gd name="f35" fmla="val 291"/>
                <a:gd name="f36" fmla="val 139"/>
                <a:gd name="f37" fmla="val 184"/>
                <a:gd name="f38" fmla="val 86"/>
                <a:gd name="f39" fmla="val 97"/>
                <a:gd name="f40" fmla="val 12"/>
                <a:gd name="f41" fmla="val 87"/>
                <a:gd name="f42" fmla="val 4"/>
                <a:gd name="f43" fmla="val 75"/>
                <a:gd name="f44" fmla="*/ f0 1 452"/>
                <a:gd name="f45" fmla="*/ f1 1 27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52"/>
                <a:gd name="f52" fmla="*/ f49 1 27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52" h="2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4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5149;p67">
              <a:extLst>
                <a:ext uri="{FF2B5EF4-FFF2-40B4-BE49-F238E27FC236}">
                  <a16:creationId xmlns:a16="http://schemas.microsoft.com/office/drawing/2014/main" id="{A5F12CF9-9170-4CD3-9C56-0F9993B54F87}"/>
                </a:ext>
              </a:extLst>
            </p:cNvPr>
            <p:cNvSpPr/>
            <p:nvPr/>
          </p:nvSpPr>
          <p:spPr>
            <a:xfrm>
              <a:off x="1521268" y="2806741"/>
              <a:ext cx="26106" cy="76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9"/>
                <a:gd name="f4" fmla="val 262"/>
                <a:gd name="f5" fmla="val 825"/>
                <a:gd name="f6" fmla="val 1"/>
                <a:gd name="f7" fmla="val 818"/>
                <a:gd name="f8" fmla="val 810"/>
                <a:gd name="f9" fmla="val 2"/>
                <a:gd name="f10" fmla="val 803"/>
                <a:gd name="f11" fmla="val 5"/>
                <a:gd name="f12" fmla="val 581"/>
                <a:gd name="f13" fmla="val 102"/>
                <a:gd name="f14" fmla="val 338"/>
                <a:gd name="f15" fmla="val 152"/>
                <a:gd name="f16" fmla="val 97"/>
                <a:gd name="f17" fmla="val 84"/>
                <a:gd name="f18" fmla="val 71"/>
                <a:gd name="f19" fmla="val 58"/>
                <a:gd name="f20" fmla="val 32"/>
                <a:gd name="f21" fmla="val 157"/>
                <a:gd name="f22" fmla="val 175"/>
                <a:gd name="f23" fmla="val 204"/>
                <a:gd name="f24" fmla="val 237"/>
                <a:gd name="f25" fmla="val 25"/>
                <a:gd name="f26" fmla="val 261"/>
                <a:gd name="f27" fmla="val 55"/>
                <a:gd name="f28" fmla="val 98"/>
                <a:gd name="f29" fmla="val 354"/>
                <a:gd name="f30" fmla="val 612"/>
                <a:gd name="f31" fmla="val 209"/>
                <a:gd name="f32" fmla="val 847"/>
                <a:gd name="f33" fmla="val 108"/>
                <a:gd name="f34" fmla="val 875"/>
                <a:gd name="f35" fmla="val 95"/>
                <a:gd name="f36" fmla="val 888"/>
                <a:gd name="f37" fmla="val 62"/>
                <a:gd name="f38" fmla="val 34"/>
                <a:gd name="f39" fmla="val 866"/>
                <a:gd name="f40" fmla="val 12"/>
                <a:gd name="f41" fmla="val 846"/>
                <a:gd name="f42" fmla="*/ f0 1 889"/>
                <a:gd name="f43" fmla="*/ f1 1 262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89"/>
                <a:gd name="f50" fmla="*/ f47 1 262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89" h="26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5"/>
                    <a:pt x="f19" y="f15"/>
                  </a:cubicBezTo>
                  <a:cubicBezTo>
                    <a:pt x="f20" y="f21"/>
                    <a:pt x="f6" y="f22"/>
                    <a:pt x="f6" y="f23"/>
                  </a:cubicBezTo>
                  <a:cubicBezTo>
                    <a:pt x="f6" y="f24"/>
                    <a:pt x="f25" y="f26"/>
                    <a:pt x="f27" y="f26"/>
                  </a:cubicBezTo>
                  <a:lnTo>
                    <a:pt x="f28" y="f26"/>
                  </a:lnTo>
                  <a:cubicBezTo>
                    <a:pt x="f29" y="f26"/>
                    <a:pt x="f30" y="f31"/>
                    <a:pt x="f32" y="f33"/>
                  </a:cubicBezTo>
                  <a:cubicBezTo>
                    <a:pt x="f34" y="f35"/>
                    <a:pt x="f36" y="f37"/>
                    <a:pt x="f34" y="f38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3" name="Google Shape;5150;p67">
              <a:extLst>
                <a:ext uri="{FF2B5EF4-FFF2-40B4-BE49-F238E27FC236}">
                  <a16:creationId xmlns:a16="http://schemas.microsoft.com/office/drawing/2014/main" id="{A3C558B7-DB4D-48B6-8635-01361BD1AAC7}"/>
                </a:ext>
              </a:extLst>
            </p:cNvPr>
            <p:cNvSpPr/>
            <p:nvPr/>
          </p:nvSpPr>
          <p:spPr>
            <a:xfrm>
              <a:off x="1529141" y="2792879"/>
              <a:ext cx="14100" cy="58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0"/>
                <a:gd name="f4" fmla="val 198"/>
                <a:gd name="f5" fmla="val 419"/>
                <a:gd name="f6" fmla="val 411"/>
                <a:gd name="f7" fmla="val 404"/>
                <a:gd name="f8" fmla="val 2"/>
                <a:gd name="f9" fmla="val 397"/>
                <a:gd name="f10" fmla="val 4"/>
                <a:gd name="f11" fmla="val 288"/>
                <a:gd name="f12" fmla="val 48"/>
                <a:gd name="f13" fmla="val 172"/>
                <a:gd name="f14" fmla="val 77"/>
                <a:gd name="f15" fmla="val 53"/>
                <a:gd name="f16" fmla="val 87"/>
                <a:gd name="f17" fmla="val 23"/>
                <a:gd name="f18" fmla="val 91"/>
                <a:gd name="f19" fmla="val 1"/>
                <a:gd name="f20" fmla="val 118"/>
                <a:gd name="f21" fmla="val 148"/>
                <a:gd name="f22" fmla="val 8"/>
                <a:gd name="f23" fmla="val 177"/>
                <a:gd name="f24" fmla="val 31"/>
                <a:gd name="f25" fmla="val 59"/>
                <a:gd name="f26" fmla="val 60"/>
                <a:gd name="f27" fmla="val 63"/>
                <a:gd name="f28" fmla="val 62"/>
                <a:gd name="f29" fmla="val 197"/>
                <a:gd name="f30" fmla="val 193"/>
                <a:gd name="f31" fmla="val 185"/>
                <a:gd name="f32" fmla="val 320"/>
                <a:gd name="f33" fmla="val 154"/>
                <a:gd name="f34" fmla="val 438"/>
                <a:gd name="f35" fmla="val 105"/>
                <a:gd name="f36" fmla="val 466"/>
                <a:gd name="f37" fmla="val 94"/>
                <a:gd name="f38" fmla="val 479"/>
                <a:gd name="f39" fmla="val 468"/>
                <a:gd name="f40" fmla="val 34"/>
                <a:gd name="f41" fmla="val 460"/>
                <a:gd name="f42" fmla="val 13"/>
                <a:gd name="f43" fmla="val 441"/>
                <a:gd name="f44" fmla="*/ f0 1 480"/>
                <a:gd name="f45" fmla="*/ f1 1 198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80"/>
                <a:gd name="f52" fmla="*/ f49 1 198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80" h="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4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27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4" name="Google Shape;5151;p67">
              <a:extLst>
                <a:ext uri="{FF2B5EF4-FFF2-40B4-BE49-F238E27FC236}">
                  <a16:creationId xmlns:a16="http://schemas.microsoft.com/office/drawing/2014/main" id="{717B8811-2697-4711-9BF8-C2D2F2344CE0}"/>
                </a:ext>
              </a:extLst>
            </p:cNvPr>
            <p:cNvSpPr/>
            <p:nvPr/>
          </p:nvSpPr>
          <p:spPr>
            <a:xfrm>
              <a:off x="1408724" y="2668374"/>
              <a:ext cx="29571" cy="60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7"/>
                <a:gd name="f4" fmla="val 2065"/>
                <a:gd name="f5" fmla="val 946"/>
                <a:gd name="f6" fmla="val 932"/>
                <a:gd name="f7" fmla="val 918"/>
                <a:gd name="f8" fmla="val 5"/>
                <a:gd name="f9" fmla="val 908"/>
                <a:gd name="f10" fmla="val 15"/>
                <a:gd name="f11" fmla="val 661"/>
                <a:gd name="f12" fmla="val 242"/>
                <a:gd name="f13" fmla="val 458"/>
                <a:gd name="f14" fmla="val 552"/>
                <a:gd name="f15" fmla="val 305"/>
                <a:gd name="f16" fmla="val 941"/>
                <a:gd name="f17" fmla="val 170"/>
                <a:gd name="f18" fmla="val 1284"/>
                <a:gd name="f19" fmla="val 87"/>
                <a:gd name="f20" fmla="val 1646"/>
                <a:gd name="f21" fmla="val 8"/>
                <a:gd name="f22" fmla="val 1996"/>
                <a:gd name="f23" fmla="val 1"/>
                <a:gd name="f24" fmla="val 2027"/>
                <a:gd name="f25" fmla="val 19"/>
                <a:gd name="f26" fmla="val 2054"/>
                <a:gd name="f27" fmla="val 49"/>
                <a:gd name="f28" fmla="val 2063"/>
                <a:gd name="f29" fmla="val 52"/>
                <a:gd name="f30" fmla="val 2064"/>
                <a:gd name="f31" fmla="val 58"/>
                <a:gd name="f32" fmla="val 62"/>
                <a:gd name="f33" fmla="val 86"/>
                <a:gd name="f34" fmla="val 109"/>
                <a:gd name="f35" fmla="val 2049"/>
                <a:gd name="f36" fmla="val 115"/>
                <a:gd name="f37" fmla="val 2022"/>
                <a:gd name="f38" fmla="val 194"/>
                <a:gd name="f39" fmla="val 1674"/>
                <a:gd name="f40" fmla="val 277"/>
                <a:gd name="f41" fmla="val 1317"/>
                <a:gd name="f42" fmla="val 408"/>
                <a:gd name="f43" fmla="val 982"/>
                <a:gd name="f44" fmla="val 555"/>
                <a:gd name="f45" fmla="val 610"/>
                <a:gd name="f46" fmla="val 748"/>
                <a:gd name="f47" fmla="val 313"/>
                <a:gd name="f48" fmla="val 983"/>
                <a:gd name="f49" fmla="val 96"/>
                <a:gd name="f50" fmla="val 1006"/>
                <a:gd name="f51" fmla="val 75"/>
                <a:gd name="f52" fmla="val 42"/>
                <a:gd name="f53" fmla="val 986"/>
                <a:gd name="f54" fmla="val 18"/>
                <a:gd name="f55" fmla="val 975"/>
                <a:gd name="f56" fmla="val 6"/>
                <a:gd name="f57" fmla="val 960"/>
                <a:gd name="f58" fmla="*/ f0 1 1007"/>
                <a:gd name="f59" fmla="*/ f1 1 206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007"/>
                <a:gd name="f66" fmla="*/ f63 1 206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007" h="206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0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5152;p67">
              <a:extLst>
                <a:ext uri="{FF2B5EF4-FFF2-40B4-BE49-F238E27FC236}">
                  <a16:creationId xmlns:a16="http://schemas.microsoft.com/office/drawing/2014/main" id="{4A1D6F17-E93F-4749-A570-1F65C53D53EC}"/>
                </a:ext>
              </a:extLst>
            </p:cNvPr>
            <p:cNvSpPr/>
            <p:nvPr/>
          </p:nvSpPr>
          <p:spPr>
            <a:xfrm>
              <a:off x="1431136" y="2699509"/>
              <a:ext cx="10634" cy="129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2"/>
                <a:gd name="f4" fmla="val 442"/>
                <a:gd name="f5" fmla="val 298"/>
                <a:gd name="f6" fmla="val 281"/>
                <a:gd name="f7" fmla="val 265"/>
                <a:gd name="f8" fmla="val 8"/>
                <a:gd name="f9" fmla="val 254"/>
                <a:gd name="f10" fmla="val 23"/>
                <a:gd name="f11" fmla="val 19"/>
                <a:gd name="f12" fmla="val 354"/>
                <a:gd name="f13" fmla="val 1"/>
                <a:gd name="f14" fmla="val 379"/>
                <a:gd name="f15" fmla="val 7"/>
                <a:gd name="f16" fmla="val 413"/>
                <a:gd name="f17" fmla="val 31"/>
                <a:gd name="f18" fmla="val 430"/>
                <a:gd name="f19" fmla="val 42"/>
                <a:gd name="f20" fmla="val 438"/>
                <a:gd name="f21" fmla="val 52"/>
                <a:gd name="f22" fmla="val 64"/>
                <a:gd name="f23" fmla="val 79"/>
                <a:gd name="f24" fmla="val 98"/>
                <a:gd name="f25" fmla="val 433"/>
                <a:gd name="f26" fmla="val 108"/>
                <a:gd name="f27" fmla="val 419"/>
                <a:gd name="f28" fmla="val 343"/>
                <a:gd name="f29" fmla="val 87"/>
                <a:gd name="f30" fmla="val 361"/>
                <a:gd name="f31" fmla="val 63"/>
                <a:gd name="f32" fmla="val 356"/>
                <a:gd name="f33" fmla="val 29"/>
                <a:gd name="f34" fmla="val 331"/>
                <a:gd name="f35" fmla="val 10"/>
                <a:gd name="f36" fmla="val 321"/>
                <a:gd name="f37" fmla="val 4"/>
                <a:gd name="f38" fmla="val 309"/>
                <a:gd name="f39" fmla="*/ f0 1 362"/>
                <a:gd name="f40" fmla="*/ f1 1 44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62"/>
                <a:gd name="f47" fmla="*/ f44 1 44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62" h="4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5153;p67">
              <a:extLst>
                <a:ext uri="{FF2B5EF4-FFF2-40B4-BE49-F238E27FC236}">
                  <a16:creationId xmlns:a16="http://schemas.microsoft.com/office/drawing/2014/main" id="{A147F71C-D17A-46D1-AE93-53A4D7C177E7}"/>
                </a:ext>
              </a:extLst>
            </p:cNvPr>
            <p:cNvSpPr/>
            <p:nvPr/>
          </p:nvSpPr>
          <p:spPr>
            <a:xfrm>
              <a:off x="1512371" y="2682035"/>
              <a:ext cx="26819" cy="2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"/>
                <a:gd name="f4" fmla="val 744"/>
                <a:gd name="f5" fmla="val 849"/>
                <a:gd name="f6" fmla="val 837"/>
                <a:gd name="f7" fmla="val 825"/>
                <a:gd name="f8" fmla="val 4"/>
                <a:gd name="f9" fmla="val 815"/>
                <a:gd name="f10" fmla="val 13"/>
                <a:gd name="f11" fmla="val 29"/>
                <a:gd name="f12" fmla="val 647"/>
                <a:gd name="f13" fmla="val 3"/>
                <a:gd name="f14" fmla="val 664"/>
                <a:gd name="f15" fmla="val 1"/>
                <a:gd name="f16" fmla="val 699"/>
                <a:gd name="f17" fmla="val 19"/>
                <a:gd name="f18" fmla="val 724"/>
                <a:gd name="f19" fmla="val 30"/>
                <a:gd name="f20" fmla="val 735"/>
                <a:gd name="f21" fmla="val 46"/>
                <a:gd name="f22" fmla="val 62"/>
                <a:gd name="f23" fmla="val 75"/>
                <a:gd name="f24" fmla="val 87"/>
                <a:gd name="f25" fmla="val 739"/>
                <a:gd name="f26" fmla="val 96"/>
                <a:gd name="f27" fmla="val 732"/>
                <a:gd name="f28" fmla="val 884"/>
                <a:gd name="f29" fmla="val 98"/>
                <a:gd name="f30" fmla="val 908"/>
                <a:gd name="f31" fmla="val 81"/>
                <a:gd name="f32" fmla="val 912"/>
                <a:gd name="f33" fmla="val 892"/>
                <a:gd name="f34" fmla="val 21"/>
                <a:gd name="f35" fmla="val 881"/>
                <a:gd name="f36" fmla="val 8"/>
                <a:gd name="f37" fmla="val 865"/>
                <a:gd name="f38" fmla="*/ f0 1 913"/>
                <a:gd name="f39" fmla="*/ f1 1 744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913"/>
                <a:gd name="f46" fmla="*/ f43 1 744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913" h="7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21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5154;p67">
              <a:extLst>
                <a:ext uri="{FF2B5EF4-FFF2-40B4-BE49-F238E27FC236}">
                  <a16:creationId xmlns:a16="http://schemas.microsoft.com/office/drawing/2014/main" id="{B4B3CC9B-5B83-4816-9818-6E26DCB48096}"/>
                </a:ext>
              </a:extLst>
            </p:cNvPr>
            <p:cNvSpPr/>
            <p:nvPr/>
          </p:nvSpPr>
          <p:spPr>
            <a:xfrm>
              <a:off x="1948138" y="2735455"/>
              <a:ext cx="7543" cy="358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7"/>
                <a:gd name="f4" fmla="val 1221"/>
                <a:gd name="f5" fmla="val 61"/>
                <a:gd name="f6" fmla="val 1"/>
                <a:gd name="f7" fmla="val 56"/>
                <a:gd name="f8" fmla="val 52"/>
                <a:gd name="f9" fmla="val 47"/>
                <a:gd name="f10" fmla="val 3"/>
                <a:gd name="f11" fmla="val 17"/>
                <a:gd name="f12" fmla="val 11"/>
                <a:gd name="f13" fmla="val 42"/>
                <a:gd name="f14" fmla="val 7"/>
                <a:gd name="f15" fmla="val 71"/>
                <a:gd name="f16" fmla="val 104"/>
                <a:gd name="f17" fmla="val 427"/>
                <a:gd name="f18" fmla="val 147"/>
                <a:gd name="f19" fmla="val 794"/>
                <a:gd name="f20" fmla="val 134"/>
                <a:gd name="f21" fmla="val 1163"/>
                <a:gd name="f22" fmla="val 1193"/>
                <a:gd name="f23" fmla="val 157"/>
                <a:gd name="f24" fmla="val 1219"/>
                <a:gd name="f25" fmla="val 189"/>
                <a:gd name="f26" fmla="val 1220"/>
                <a:gd name="f27" fmla="val 219"/>
                <a:gd name="f28" fmla="val 245"/>
                <a:gd name="f29" fmla="val 1195"/>
                <a:gd name="f30" fmla="val 1166"/>
                <a:gd name="f31" fmla="val 256"/>
                <a:gd name="f32" fmla="val 787"/>
                <a:gd name="f33" fmla="val 212"/>
                <a:gd name="f34" fmla="val 408"/>
                <a:gd name="f35" fmla="val 114"/>
                <a:gd name="f36" fmla="val 41"/>
                <a:gd name="f37" fmla="val 107"/>
                <a:gd name="f38" fmla="val 16"/>
                <a:gd name="f39" fmla="val 85"/>
                <a:gd name="f40" fmla="*/ f0 1 257"/>
                <a:gd name="f41" fmla="*/ f1 1 122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57"/>
                <a:gd name="f48" fmla="*/ f45 1 122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57" h="122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0" y="f22"/>
                    <a:pt x="f23" y="f24"/>
                    <a:pt x="f25" y="f26"/>
                  </a:cubicBezTo>
                  <a:cubicBezTo>
                    <a:pt x="f27" y="f26"/>
                    <a:pt x="f28" y="f29"/>
                    <a:pt x="f28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5155;p67">
              <a:extLst>
                <a:ext uri="{FF2B5EF4-FFF2-40B4-BE49-F238E27FC236}">
                  <a16:creationId xmlns:a16="http://schemas.microsoft.com/office/drawing/2014/main" id="{4B5C540C-73C0-41EA-A88E-E5E34DF935AD}"/>
                </a:ext>
              </a:extLst>
            </p:cNvPr>
            <p:cNvSpPr/>
            <p:nvPr/>
          </p:nvSpPr>
          <p:spPr>
            <a:xfrm>
              <a:off x="1935921" y="2759512"/>
              <a:ext cx="3995" cy="126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6"/>
                <a:gd name="f4" fmla="val 429"/>
                <a:gd name="f5" fmla="val 64"/>
                <a:gd name="f6" fmla="val 61"/>
                <a:gd name="f7" fmla="val 58"/>
                <a:gd name="f8" fmla="val 1"/>
                <a:gd name="f9" fmla="val 56"/>
                <a:gd name="f10" fmla="val 24"/>
                <a:gd name="f11" fmla="val 4"/>
                <a:gd name="f12" fmla="val 3"/>
                <a:gd name="f13" fmla="val 32"/>
                <a:gd name="f14" fmla="val 9"/>
                <a:gd name="f15" fmla="val 162"/>
                <a:gd name="f16" fmla="val 23"/>
                <a:gd name="f17" fmla="val 264"/>
                <a:gd name="f18" fmla="val 6"/>
                <a:gd name="f19" fmla="val 364"/>
                <a:gd name="f20" fmla="val 394"/>
                <a:gd name="f21" fmla="val 20"/>
                <a:gd name="f22" fmla="val 423"/>
                <a:gd name="f23" fmla="val 50"/>
                <a:gd name="f24" fmla="val 428"/>
                <a:gd name="f25" fmla="val 59"/>
                <a:gd name="f26" fmla="val 86"/>
                <a:gd name="f27" fmla="val 108"/>
                <a:gd name="f28" fmla="val 408"/>
                <a:gd name="f29" fmla="val 114"/>
                <a:gd name="f30" fmla="val 386"/>
                <a:gd name="f31" fmla="val 134"/>
                <a:gd name="f32" fmla="val 273"/>
                <a:gd name="f33" fmla="val 159"/>
                <a:gd name="f34" fmla="val 117"/>
                <a:gd name="f35" fmla="val 47"/>
                <a:gd name="f36" fmla="val 113"/>
                <a:gd name="f37" fmla="val 19"/>
                <a:gd name="f38" fmla="val 89"/>
                <a:gd name="f39" fmla="*/ f0 1 136"/>
                <a:gd name="f40" fmla="*/ f1 1 429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136"/>
                <a:gd name="f47" fmla="*/ f44 1 429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36" h="429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5"/>
                  </a:cubicBezTo>
                  <a:cubicBezTo>
                    <a:pt x="f10" y="f15"/>
                    <a:pt x="f16" y="f17"/>
                    <a:pt x="f18" y="f19"/>
                  </a:cubicBezTo>
                  <a:cubicBezTo>
                    <a:pt x="f2" y="f20"/>
                    <a:pt x="f21" y="f22"/>
                    <a:pt x="f23" y="f24"/>
                  </a:cubicBezTo>
                  <a:lnTo>
                    <a:pt x="f25" y="f24"/>
                  </a:ln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5156;p67">
              <a:extLst>
                <a:ext uri="{FF2B5EF4-FFF2-40B4-BE49-F238E27FC236}">
                  <a16:creationId xmlns:a16="http://schemas.microsoft.com/office/drawing/2014/main" id="{1BA48D91-7CE2-46A3-ACAE-385B898AAEBA}"/>
                </a:ext>
              </a:extLst>
            </p:cNvPr>
            <p:cNvSpPr/>
            <p:nvPr/>
          </p:nvSpPr>
          <p:spPr>
            <a:xfrm>
              <a:off x="1804458" y="2844771"/>
              <a:ext cx="43818" cy="327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2"/>
                <a:gd name="f4" fmla="val 1116"/>
                <a:gd name="f5" fmla="val 61"/>
                <a:gd name="f6" fmla="val 47"/>
                <a:gd name="f7" fmla="val 32"/>
                <a:gd name="f8" fmla="val 5"/>
                <a:gd name="f9" fmla="val 22"/>
                <a:gd name="f10" fmla="val 16"/>
                <a:gd name="f11" fmla="val 37"/>
                <a:gd name="f12" fmla="val 73"/>
                <a:gd name="f13" fmla="val 94"/>
                <a:gd name="f14" fmla="val 425"/>
                <a:gd name="f15" fmla="val 507"/>
                <a:gd name="f16" fmla="val 889"/>
                <a:gd name="f17" fmla="val 849"/>
                <a:gd name="f18" fmla="val 1403"/>
                <a:gd name="f19" fmla="val 1110"/>
                <a:gd name="f20" fmla="val 1410"/>
                <a:gd name="f21" fmla="val 1114"/>
                <a:gd name="f22" fmla="val 1420"/>
                <a:gd name="f23" fmla="val 1115"/>
                <a:gd name="f24" fmla="val 1429"/>
                <a:gd name="f25" fmla="val 1449"/>
                <a:gd name="f26" fmla="val 1467"/>
                <a:gd name="f27" fmla="val 1105"/>
                <a:gd name="f28" fmla="val 1477"/>
                <a:gd name="f29" fmla="val 1084"/>
                <a:gd name="f30" fmla="val 1491"/>
                <a:gd name="f31" fmla="val 1057"/>
                <a:gd name="f32" fmla="val 1480"/>
                <a:gd name="f33" fmla="val 1024"/>
                <a:gd name="f34" fmla="val 1453"/>
                <a:gd name="f35" fmla="val 1010"/>
                <a:gd name="f36" fmla="val 949"/>
                <a:gd name="f37" fmla="val 754"/>
                <a:gd name="f38" fmla="val 496"/>
                <a:gd name="f39" fmla="val 419"/>
                <a:gd name="f40" fmla="val 100"/>
                <a:gd name="f41" fmla="val 89"/>
                <a:gd name="f42" fmla="val 75"/>
                <a:gd name="f43" fmla="*/ f0 1 1492"/>
                <a:gd name="f44" fmla="*/ f1 1 1116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492"/>
                <a:gd name="f51" fmla="*/ f48 1 1116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492" h="111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2" y="f12"/>
                    <a:pt x="f9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10"/>
                  </a:cubicBezTo>
                  <a:cubicBezTo>
                    <a:pt x="f41" y="f8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5157;p67">
              <a:extLst>
                <a:ext uri="{FF2B5EF4-FFF2-40B4-BE49-F238E27FC236}">
                  <a16:creationId xmlns:a16="http://schemas.microsoft.com/office/drawing/2014/main" id="{D5B4883F-A3A6-4221-A565-B5F20E4607DA}"/>
                </a:ext>
              </a:extLst>
            </p:cNvPr>
            <p:cNvSpPr/>
            <p:nvPr/>
          </p:nvSpPr>
          <p:spPr>
            <a:xfrm>
              <a:off x="1813383" y="2837017"/>
              <a:ext cx="16267" cy="146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"/>
                <a:gd name="f4" fmla="val 498"/>
                <a:gd name="f5" fmla="val 62"/>
                <a:gd name="f6" fmla="val 1"/>
                <a:gd name="f7" fmla="val 50"/>
                <a:gd name="f8" fmla="val 37"/>
                <a:gd name="f9" fmla="val 5"/>
                <a:gd name="f10" fmla="val 27"/>
                <a:gd name="f11" fmla="val 14"/>
                <a:gd name="f12" fmla="val 2"/>
                <a:gd name="f13" fmla="val 34"/>
                <a:gd name="f14" fmla="val 68"/>
                <a:gd name="f15" fmla="val 21"/>
                <a:gd name="f16" fmla="val 91"/>
                <a:gd name="f17" fmla="val 151"/>
                <a:gd name="f18" fmla="val 239"/>
                <a:gd name="f19" fmla="val 299"/>
                <a:gd name="f20" fmla="val 373"/>
                <a:gd name="f21" fmla="val 458"/>
                <a:gd name="f22" fmla="val 488"/>
                <a:gd name="f23" fmla="val 468"/>
                <a:gd name="f24" fmla="val 495"/>
                <a:gd name="f25" fmla="val 479"/>
                <a:gd name="f26" fmla="val 491"/>
                <a:gd name="f27" fmla="val 507"/>
                <a:gd name="f28" fmla="val 525"/>
                <a:gd name="f29" fmla="val 535"/>
                <a:gd name="f30" fmla="val 477"/>
                <a:gd name="f31" fmla="val 452"/>
                <a:gd name="f32" fmla="val 548"/>
                <a:gd name="f33" fmla="val 418"/>
                <a:gd name="f34" fmla="val 522"/>
                <a:gd name="f35" fmla="val 401"/>
                <a:gd name="f36" fmla="val 368"/>
                <a:gd name="f37" fmla="val 289"/>
                <a:gd name="f38" fmla="val 227"/>
                <a:gd name="f39" fmla="val 162"/>
                <a:gd name="f40" fmla="val 102"/>
                <a:gd name="f41" fmla="val 19"/>
                <a:gd name="f42" fmla="val 92"/>
                <a:gd name="f43" fmla="val 7"/>
                <a:gd name="f44" fmla="val 77"/>
                <a:gd name="f45" fmla="*/ f0 1 554"/>
                <a:gd name="f46" fmla="*/ f1 1 49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554"/>
                <a:gd name="f53" fmla="*/ f50 1 49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554" h="4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6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5158;p67">
              <a:extLst>
                <a:ext uri="{FF2B5EF4-FFF2-40B4-BE49-F238E27FC236}">
                  <a16:creationId xmlns:a16="http://schemas.microsoft.com/office/drawing/2014/main" id="{843DB999-2AD9-4CAD-A18A-C39F2D6CBCEB}"/>
                </a:ext>
              </a:extLst>
            </p:cNvPr>
            <p:cNvSpPr/>
            <p:nvPr/>
          </p:nvSpPr>
          <p:spPr>
            <a:xfrm>
              <a:off x="1807750" y="2728999"/>
              <a:ext cx="71807" cy="867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45"/>
                <a:gd name="f4" fmla="val 2955"/>
                <a:gd name="f5" fmla="val 63"/>
                <a:gd name="f6" fmla="val 1"/>
                <a:gd name="f7" fmla="val 53"/>
                <a:gd name="f8" fmla="val 43"/>
                <a:gd name="f9" fmla="val 4"/>
                <a:gd name="f10" fmla="val 33"/>
                <a:gd name="f11" fmla="val 10"/>
                <a:gd name="f12" fmla="val 8"/>
                <a:gd name="f13" fmla="val 29"/>
                <a:gd name="f14" fmla="val 62"/>
                <a:gd name="f15" fmla="val 19"/>
                <a:gd name="f16" fmla="val 87"/>
                <a:gd name="f17" fmla="val 333"/>
                <a:gd name="f18" fmla="val 556"/>
                <a:gd name="f19" fmla="val 721"/>
                <a:gd name="f20" fmla="val 976"/>
                <a:gd name="f21" fmla="val 1099"/>
                <a:gd name="f22" fmla="val 1383"/>
                <a:gd name="f23" fmla="val 1543"/>
                <a:gd name="f24" fmla="val 1862"/>
                <a:gd name="f25" fmla="val 2002"/>
                <a:gd name="f26" fmla="val 2357"/>
                <a:gd name="f27" fmla="val 2333"/>
                <a:gd name="f28" fmla="val 2927"/>
                <a:gd name="f29" fmla="val 2343"/>
                <a:gd name="f30" fmla="val 2944"/>
                <a:gd name="f31" fmla="val 2362"/>
                <a:gd name="f32" fmla="val 2954"/>
                <a:gd name="f33" fmla="val 2380"/>
                <a:gd name="f34" fmla="val 2390"/>
                <a:gd name="f35" fmla="val 2400"/>
                <a:gd name="f36" fmla="val 2951"/>
                <a:gd name="f37" fmla="val 2409"/>
                <a:gd name="f38" fmla="val 2436"/>
                <a:gd name="f39" fmla="val 2928"/>
                <a:gd name="f40" fmla="val 2897"/>
                <a:gd name="f41" fmla="val 2429"/>
                <a:gd name="f42" fmla="val 2870"/>
                <a:gd name="f43" fmla="val 2091"/>
                <a:gd name="f44" fmla="val 2289"/>
                <a:gd name="f45" fmla="val 1629"/>
                <a:gd name="f46" fmla="val 1789"/>
                <a:gd name="f47" fmla="val 1181"/>
                <a:gd name="f48" fmla="val 1306"/>
                <a:gd name="f49" fmla="val 805"/>
                <a:gd name="f50" fmla="val 903"/>
                <a:gd name="f51" fmla="val 419"/>
                <a:gd name="f52" fmla="val 486"/>
                <a:gd name="f53" fmla="val 109"/>
                <a:gd name="f54" fmla="val 25"/>
                <a:gd name="f55" fmla="val 98"/>
                <a:gd name="f56" fmla="val 9"/>
                <a:gd name="f57" fmla="val 81"/>
                <a:gd name="f58" fmla="*/ f0 1 2445"/>
                <a:gd name="f59" fmla="*/ f1 1 295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2445"/>
                <a:gd name="f66" fmla="*/ f63 1 295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2445" h="29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0"/>
                  </a:cubicBezTo>
                  <a:cubicBezTo>
                    <a:pt x="f38" y="f39"/>
                    <a:pt x="f3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5159;p67">
              <a:extLst>
                <a:ext uri="{FF2B5EF4-FFF2-40B4-BE49-F238E27FC236}">
                  <a16:creationId xmlns:a16="http://schemas.microsoft.com/office/drawing/2014/main" id="{E8E3B63B-7281-4343-ADE6-3EF56B63AF98}"/>
                </a:ext>
              </a:extLst>
            </p:cNvPr>
            <p:cNvSpPr/>
            <p:nvPr/>
          </p:nvSpPr>
          <p:spPr>
            <a:xfrm>
              <a:off x="1795588" y="2696986"/>
              <a:ext cx="76096" cy="639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91"/>
                <a:gd name="f4" fmla="val 2176"/>
                <a:gd name="f5" fmla="val 62"/>
                <a:gd name="f6" fmla="val 46"/>
                <a:gd name="f7" fmla="val 31"/>
                <a:gd name="f8" fmla="val 7"/>
                <a:gd name="f9" fmla="val 20"/>
                <a:gd name="f10" fmla="val 21"/>
                <a:gd name="f11" fmla="val 44"/>
                <a:gd name="f12" fmla="val 3"/>
                <a:gd name="f13" fmla="val 78"/>
                <a:gd name="f14" fmla="val 27"/>
                <a:gd name="f15" fmla="val 96"/>
                <a:gd name="f16" fmla="val 2494"/>
                <a:gd name="f17" fmla="val 2164"/>
                <a:gd name="f18" fmla="val 2505"/>
                <a:gd name="f19" fmla="val 2173"/>
                <a:gd name="f20" fmla="val 2517"/>
                <a:gd name="f21" fmla="val 2530"/>
                <a:gd name="f22" fmla="val 2545"/>
                <a:gd name="f23" fmla="val 2562"/>
                <a:gd name="f24" fmla="val 2168"/>
                <a:gd name="f25" fmla="val 2571"/>
                <a:gd name="f26" fmla="val 2157"/>
                <a:gd name="f27" fmla="val 2133"/>
                <a:gd name="f28" fmla="val 2587"/>
                <a:gd name="f29" fmla="val 2099"/>
                <a:gd name="f30" fmla="val 2564"/>
                <a:gd name="f31" fmla="val 2080"/>
                <a:gd name="f32" fmla="val 12"/>
                <a:gd name="f33" fmla="val 86"/>
                <a:gd name="f34" fmla="val 4"/>
                <a:gd name="f35" fmla="val 74"/>
                <a:gd name="f36" fmla="*/ f0 1 2591"/>
                <a:gd name="f37" fmla="*/ f1 1 2176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591"/>
                <a:gd name="f44" fmla="*/ f41 1 2176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591" h="2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15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5160;p67">
              <a:extLst>
                <a:ext uri="{FF2B5EF4-FFF2-40B4-BE49-F238E27FC236}">
                  <a16:creationId xmlns:a16="http://schemas.microsoft.com/office/drawing/2014/main" id="{CE96832E-BD12-4DA1-AA76-92FEB9E3FFE6}"/>
                </a:ext>
              </a:extLst>
            </p:cNvPr>
            <p:cNvSpPr/>
            <p:nvPr/>
          </p:nvSpPr>
          <p:spPr>
            <a:xfrm>
              <a:off x="1814827" y="2770787"/>
              <a:ext cx="13569" cy="161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2"/>
                <a:gd name="f4" fmla="val 549"/>
                <a:gd name="f5" fmla="val 61"/>
                <a:gd name="f6" fmla="val 1"/>
                <a:gd name="f7" fmla="val 49"/>
                <a:gd name="f8" fmla="val 37"/>
                <a:gd name="f9" fmla="val 4"/>
                <a:gd name="f10" fmla="val 27"/>
                <a:gd name="f11" fmla="val 11"/>
                <a:gd name="f12" fmla="val 3"/>
                <a:gd name="f13" fmla="val 30"/>
                <a:gd name="f14" fmla="val 66"/>
                <a:gd name="f15" fmla="val 18"/>
                <a:gd name="f16" fmla="val 88"/>
                <a:gd name="f17" fmla="val 358"/>
                <a:gd name="f18" fmla="val 527"/>
                <a:gd name="f19" fmla="val 369"/>
                <a:gd name="f20" fmla="val 541"/>
                <a:gd name="f21" fmla="val 385"/>
                <a:gd name="f22" fmla="val 548"/>
                <a:gd name="f23" fmla="val 401"/>
                <a:gd name="f24" fmla="val 413"/>
                <a:gd name="f25" fmla="val 423"/>
                <a:gd name="f26" fmla="val 543"/>
                <a:gd name="f27" fmla="val 435"/>
                <a:gd name="f28" fmla="val 536"/>
                <a:gd name="f29" fmla="val 458"/>
                <a:gd name="f30" fmla="val 517"/>
                <a:gd name="f31" fmla="val 481"/>
                <a:gd name="f32" fmla="val 443"/>
                <a:gd name="f33" fmla="val 459"/>
                <a:gd name="f34" fmla="val 103"/>
                <a:gd name="f35" fmla="val 21"/>
                <a:gd name="f36" fmla="val 93"/>
                <a:gd name="f37" fmla="val 7"/>
                <a:gd name="f38" fmla="val 77"/>
                <a:gd name="f39" fmla="*/ f0 1 462"/>
                <a:gd name="f40" fmla="*/ f1 1 549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62"/>
                <a:gd name="f47" fmla="*/ f44 1 549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62" h="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5161;p67">
              <a:extLst>
                <a:ext uri="{FF2B5EF4-FFF2-40B4-BE49-F238E27FC236}">
                  <a16:creationId xmlns:a16="http://schemas.microsoft.com/office/drawing/2014/main" id="{4A0F7946-63F2-45FE-BA55-E31B6DADCC7E}"/>
                </a:ext>
              </a:extLst>
            </p:cNvPr>
            <p:cNvSpPr/>
            <p:nvPr/>
          </p:nvSpPr>
          <p:spPr>
            <a:xfrm>
              <a:off x="1822106" y="2512917"/>
              <a:ext cx="200628" cy="335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1"/>
                <a:gd name="f4" fmla="val 1143"/>
                <a:gd name="f5" fmla="val 3875"/>
                <a:gd name="f6" fmla="val 1"/>
                <a:gd name="f7" fmla="val 3304"/>
                <a:gd name="f8" fmla="val 2676"/>
                <a:gd name="f9" fmla="val 81"/>
                <a:gd name="f10" fmla="val 1916"/>
                <a:gd name="f11" fmla="val 247"/>
                <a:gd name="f12" fmla="val 1322"/>
                <a:gd name="f13" fmla="val 375"/>
                <a:gd name="f14" fmla="val 637"/>
                <a:gd name="f15" fmla="val 557"/>
                <a:gd name="f16" fmla="val 36"/>
                <a:gd name="f17" fmla="val 915"/>
                <a:gd name="f18" fmla="val 9"/>
                <a:gd name="f19" fmla="val 930"/>
                <a:gd name="f20" fmla="val 963"/>
                <a:gd name="f21" fmla="val 16"/>
                <a:gd name="f22" fmla="val 990"/>
                <a:gd name="f23" fmla="val 26"/>
                <a:gd name="f24" fmla="val 1007"/>
                <a:gd name="f25" fmla="val 44"/>
                <a:gd name="f26" fmla="val 1017"/>
                <a:gd name="f27" fmla="val 62"/>
                <a:gd name="f28" fmla="val 72"/>
                <a:gd name="f29" fmla="val 1015"/>
                <a:gd name="f30" fmla="val 90"/>
                <a:gd name="f31" fmla="val 1009"/>
                <a:gd name="f32" fmla="val 680"/>
                <a:gd name="f33" fmla="val 658"/>
                <a:gd name="f34" fmla="val 1355"/>
                <a:gd name="f35" fmla="val 482"/>
                <a:gd name="f36" fmla="val 1938"/>
                <a:gd name="f37" fmla="val 354"/>
                <a:gd name="f38" fmla="val 2692"/>
                <a:gd name="f39" fmla="val 189"/>
                <a:gd name="f40" fmla="val 3312"/>
                <a:gd name="f41" fmla="val 109"/>
                <a:gd name="f42" fmla="val 3874"/>
                <a:gd name="f43" fmla="val 4076"/>
                <a:gd name="f44" fmla="val 4270"/>
                <a:gd name="f45" fmla="val 120"/>
                <a:gd name="f46" fmla="val 4461"/>
                <a:gd name="f47" fmla="val 140"/>
                <a:gd name="f48" fmla="val 5372"/>
                <a:gd name="f49" fmla="val 237"/>
                <a:gd name="f50" fmla="val 6181"/>
                <a:gd name="f51" fmla="val 587"/>
                <a:gd name="f52" fmla="val 6732"/>
                <a:gd name="f53" fmla="val 1127"/>
                <a:gd name="f54" fmla="val 6743"/>
                <a:gd name="f55" fmla="val 1137"/>
                <a:gd name="f56" fmla="val 6758"/>
                <a:gd name="f57" fmla="val 6772"/>
                <a:gd name="f58" fmla="val 6786"/>
                <a:gd name="f59" fmla="val 6800"/>
                <a:gd name="f60" fmla="val 1135"/>
                <a:gd name="f61" fmla="val 6809"/>
                <a:gd name="f62" fmla="val 6830"/>
                <a:gd name="f63" fmla="val 1104"/>
                <a:gd name="f64" fmla="val 1070"/>
                <a:gd name="f65" fmla="val 1049"/>
                <a:gd name="f66" fmla="val 6238"/>
                <a:gd name="f67" fmla="val 492"/>
                <a:gd name="f68" fmla="val 5408"/>
                <a:gd name="f69" fmla="val 130"/>
                <a:gd name="f70" fmla="val 4472"/>
                <a:gd name="f71" fmla="val 32"/>
                <a:gd name="f72" fmla="val 4278"/>
                <a:gd name="f73" fmla="val 11"/>
                <a:gd name="f74" fmla="val 4080"/>
                <a:gd name="f75" fmla="*/ f0 1 6831"/>
                <a:gd name="f76" fmla="*/ f1 1 1143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6831"/>
                <a:gd name="f83" fmla="*/ f80 1 1143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6831" h="11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9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4"/>
                    <a:pt x="f57" y="f4"/>
                  </a:cubicBezTo>
                  <a:cubicBezTo>
                    <a:pt x="f58" y="f4"/>
                    <a:pt x="f59" y="f60"/>
                    <a:pt x="f61" y="f53"/>
                  </a:cubicBezTo>
                  <a:cubicBezTo>
                    <a:pt x="f62" y="f63"/>
                    <a:pt x="f62" y="f64"/>
                    <a:pt x="f61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5" name="Google Shape;5162;p67">
              <a:extLst>
                <a:ext uri="{FF2B5EF4-FFF2-40B4-BE49-F238E27FC236}">
                  <a16:creationId xmlns:a16="http://schemas.microsoft.com/office/drawing/2014/main" id="{71DF832C-3DBA-41BA-A75F-B59EACBDB04D}"/>
                </a:ext>
              </a:extLst>
            </p:cNvPr>
            <p:cNvSpPr/>
            <p:nvPr/>
          </p:nvSpPr>
          <p:spPr>
            <a:xfrm>
              <a:off x="1866491" y="2534835"/>
              <a:ext cx="87142" cy="10570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967"/>
                <a:gd name="f5" fmla="val 1880"/>
                <a:gd name="f6" fmla="val 1299"/>
                <a:gd name="f7" fmla="val 695"/>
                <a:gd name="f8" fmla="val 114"/>
                <a:gd name="f9" fmla="val 50"/>
                <a:gd name="f10" fmla="val 251"/>
                <a:gd name="f11" fmla="val 20"/>
                <a:gd name="f12" fmla="val 257"/>
                <a:gd name="f13" fmla="val 287"/>
                <a:gd name="f14" fmla="val 7"/>
                <a:gd name="f15" fmla="val 317"/>
                <a:gd name="f16" fmla="val 13"/>
                <a:gd name="f17" fmla="val 341"/>
                <a:gd name="f18" fmla="val 36"/>
                <a:gd name="f19" fmla="val 60"/>
                <a:gd name="f20" fmla="val 66"/>
                <a:gd name="f21" fmla="val 70"/>
                <a:gd name="f22" fmla="val 71"/>
                <a:gd name="f23" fmla="val 358"/>
                <a:gd name="f24" fmla="val 709"/>
                <a:gd name="f25" fmla="val 222"/>
                <a:gd name="f26" fmla="val 1306"/>
                <a:gd name="f27" fmla="val 110"/>
                <a:gd name="f28" fmla="val 1878"/>
                <a:gd name="f29" fmla="val 2224"/>
                <a:gd name="f30" fmla="val 2560"/>
                <a:gd name="f31" fmla="val 151"/>
                <a:gd name="f32" fmla="val 2890"/>
                <a:gd name="f33" fmla="val 253"/>
                <a:gd name="f34" fmla="val 2896"/>
                <a:gd name="f35" fmla="val 255"/>
                <a:gd name="f36" fmla="val 2901"/>
                <a:gd name="f37" fmla="val 256"/>
                <a:gd name="f38" fmla="val 2907"/>
                <a:gd name="f39" fmla="val 2931"/>
                <a:gd name="f40" fmla="val 2951"/>
                <a:gd name="f41" fmla="val 240"/>
                <a:gd name="f42" fmla="val 2958"/>
                <a:gd name="f43" fmla="val 217"/>
                <a:gd name="f44" fmla="val 189"/>
                <a:gd name="f45" fmla="val 159"/>
                <a:gd name="f46" fmla="val 2923"/>
                <a:gd name="f47" fmla="val 149"/>
                <a:gd name="f48" fmla="val 2581"/>
                <a:gd name="f49" fmla="val 43"/>
                <a:gd name="f50" fmla="val 2235"/>
                <a:gd name="f51" fmla="*/ f1 1 2967"/>
                <a:gd name="f52" fmla="*/ f2 1 360"/>
                <a:gd name="f53" fmla="val f3"/>
                <a:gd name="f54" fmla="val f4"/>
                <a:gd name="f55" fmla="val f0"/>
                <a:gd name="f56" fmla="+- f55 0 f53"/>
                <a:gd name="f57" fmla="+- f54 0 f53"/>
                <a:gd name="f58" fmla="*/ f57 1 2967"/>
                <a:gd name="f59" fmla="*/ f56 1 360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2967" h="360">
                  <a:moveTo>
                    <a:pt x="f5" y="f3"/>
                  </a:moveTo>
                  <a:cubicBezTo>
                    <a:pt x="f6" y="f3"/>
                    <a:pt x="f7" y="f8"/>
                    <a:pt x="f9" y="f10"/>
                  </a:cubicBezTo>
                  <a:cubicBezTo>
                    <a:pt x="f11" y="f12"/>
                    <a:pt x="f3" y="f13"/>
                    <a:pt x="f14" y="f15"/>
                  </a:cubicBezTo>
                  <a:cubicBezTo>
                    <a:pt x="f16" y="f17"/>
                    <a:pt x="f18" y="f0"/>
                    <a:pt x="f19" y="f0"/>
                  </a:cubicBezTo>
                  <a:cubicBezTo>
                    <a:pt x="f20" y="f0"/>
                    <a:pt x="f21" y="f0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" y="f44"/>
                    <a:pt x="f40" y="f45"/>
                    <a:pt x="f46" y="f47"/>
                  </a:cubicBezTo>
                  <a:cubicBezTo>
                    <a:pt x="f48" y="f49"/>
                    <a:pt x="f50" y="f3"/>
                    <a:pt x="f5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5163;p67">
              <a:extLst>
                <a:ext uri="{FF2B5EF4-FFF2-40B4-BE49-F238E27FC236}">
                  <a16:creationId xmlns:a16="http://schemas.microsoft.com/office/drawing/2014/main" id="{5D532FF4-80F2-46AD-B205-5BF91DECA144}"/>
                </a:ext>
              </a:extLst>
            </p:cNvPr>
            <p:cNvSpPr/>
            <p:nvPr/>
          </p:nvSpPr>
          <p:spPr>
            <a:xfrm>
              <a:off x="1776377" y="2639360"/>
              <a:ext cx="166320" cy="64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3"/>
                <a:gd name="f4" fmla="val 2186"/>
                <a:gd name="f5" fmla="val 62"/>
                <a:gd name="f6" fmla="val 45"/>
                <a:gd name="f7" fmla="val 29"/>
                <a:gd name="f8" fmla="val 8"/>
                <a:gd name="f9" fmla="val 18"/>
                <a:gd name="f10" fmla="val 22"/>
                <a:gd name="f11" fmla="val 1"/>
                <a:gd name="f12" fmla="val 46"/>
                <a:gd name="f13" fmla="val 5"/>
                <a:gd name="f14" fmla="val 82"/>
                <a:gd name="f15" fmla="val 99"/>
                <a:gd name="f16" fmla="val 1628"/>
                <a:gd name="f17" fmla="val 1301"/>
                <a:gd name="f18" fmla="val 3608"/>
                <a:gd name="f19" fmla="val 2043"/>
                <a:gd name="f20" fmla="val 5603"/>
                <a:gd name="f21" fmla="val 2185"/>
                <a:gd name="f22" fmla="val 5606"/>
                <a:gd name="f23" fmla="val 5634"/>
                <a:gd name="f24" fmla="val 5659"/>
                <a:gd name="f25" fmla="val 2164"/>
                <a:gd name="f26" fmla="val 5662"/>
                <a:gd name="f27" fmla="val 2135"/>
                <a:gd name="f28" fmla="val 2105"/>
                <a:gd name="f29" fmla="val 5640"/>
                <a:gd name="f30" fmla="val 2078"/>
                <a:gd name="f31" fmla="val 5610"/>
                <a:gd name="f32" fmla="val 2077"/>
                <a:gd name="f33" fmla="val 3635"/>
                <a:gd name="f34" fmla="val 1934"/>
                <a:gd name="f35" fmla="val 1677"/>
                <a:gd name="f36" fmla="val 1201"/>
                <a:gd name="f37" fmla="val 95"/>
                <a:gd name="f38" fmla="val 12"/>
                <a:gd name="f39" fmla="val 85"/>
                <a:gd name="f40" fmla="val 4"/>
                <a:gd name="f41" fmla="val 73"/>
                <a:gd name="f42" fmla="*/ f0 1 5663"/>
                <a:gd name="f43" fmla="*/ f1 1 218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5663"/>
                <a:gd name="f50" fmla="*/ f47 1 218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5663" h="218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7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22" y="f21"/>
                  </a:lnTo>
                  <a:cubicBezTo>
                    <a:pt x="f23" y="f21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5164;p67">
              <a:extLst>
                <a:ext uri="{FF2B5EF4-FFF2-40B4-BE49-F238E27FC236}">
                  <a16:creationId xmlns:a16="http://schemas.microsoft.com/office/drawing/2014/main" id="{E50ADCB5-772F-48FD-BE2C-F4A8EF485F36}"/>
                </a:ext>
              </a:extLst>
            </p:cNvPr>
            <p:cNvSpPr/>
            <p:nvPr/>
          </p:nvSpPr>
          <p:spPr>
            <a:xfrm>
              <a:off x="1810594" y="2645350"/>
              <a:ext cx="76187" cy="342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94"/>
                <a:gd name="f4" fmla="val 1166"/>
                <a:gd name="f5" fmla="val 63"/>
                <a:gd name="f6" fmla="val 1"/>
                <a:gd name="f7" fmla="val 42"/>
                <a:gd name="f8" fmla="val 21"/>
                <a:gd name="f9" fmla="val 13"/>
                <a:gd name="f10" fmla="val 12"/>
                <a:gd name="f11" fmla="val 32"/>
                <a:gd name="f12" fmla="val 60"/>
                <a:gd name="f13" fmla="val 93"/>
                <a:gd name="f14" fmla="val 39"/>
                <a:gd name="f15" fmla="val 106"/>
                <a:gd name="f16" fmla="val 848"/>
                <a:gd name="f17" fmla="val 483"/>
                <a:gd name="f18" fmla="val 1678"/>
                <a:gd name="f19" fmla="val 839"/>
                <a:gd name="f20" fmla="val 2511"/>
                <a:gd name="f21" fmla="val 1162"/>
                <a:gd name="f22" fmla="val 2518"/>
                <a:gd name="f23" fmla="val 1164"/>
                <a:gd name="f24" fmla="val 2524"/>
                <a:gd name="f25" fmla="val 1165"/>
                <a:gd name="f26" fmla="val 2531"/>
                <a:gd name="f27" fmla="val 2553"/>
                <a:gd name="f28" fmla="val 2574"/>
                <a:gd name="f29" fmla="val 1152"/>
                <a:gd name="f30" fmla="val 2583"/>
                <a:gd name="f31" fmla="val 1132"/>
                <a:gd name="f32" fmla="val 1104"/>
                <a:gd name="f33" fmla="val 2580"/>
                <a:gd name="f34" fmla="val 1071"/>
                <a:gd name="f35" fmla="val 2551"/>
                <a:gd name="f36" fmla="val 1061"/>
                <a:gd name="f37" fmla="val 1721"/>
                <a:gd name="f38" fmla="val 736"/>
                <a:gd name="f39" fmla="val 892"/>
                <a:gd name="f40" fmla="val 380"/>
                <a:gd name="f41" fmla="val 86"/>
                <a:gd name="f42" fmla="val 6"/>
                <a:gd name="f43" fmla="val 79"/>
                <a:gd name="f44" fmla="val 2"/>
                <a:gd name="f45" fmla="val 71"/>
                <a:gd name="f46" fmla="*/ f0 1 2594"/>
                <a:gd name="f47" fmla="*/ f1 1 1166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2594"/>
                <a:gd name="f54" fmla="*/ f51 1 1166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2594" h="11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0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8" name="Google Shape;5165;p67">
              <a:extLst>
                <a:ext uri="{FF2B5EF4-FFF2-40B4-BE49-F238E27FC236}">
                  <a16:creationId xmlns:a16="http://schemas.microsoft.com/office/drawing/2014/main" id="{F20C0E11-EED5-4CE3-A73A-0A6CE74E8D40}"/>
                </a:ext>
              </a:extLst>
            </p:cNvPr>
            <p:cNvSpPr/>
            <p:nvPr/>
          </p:nvSpPr>
          <p:spPr>
            <a:xfrm>
              <a:off x="1845195" y="2640796"/>
              <a:ext cx="27633" cy="12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1"/>
                <a:gd name="f4" fmla="val 433"/>
                <a:gd name="f5" fmla="val 62"/>
                <a:gd name="f6" fmla="val 1"/>
                <a:gd name="f7" fmla="val 41"/>
                <a:gd name="f8" fmla="val 21"/>
                <a:gd name="f9" fmla="val 14"/>
                <a:gd name="f10" fmla="val 13"/>
                <a:gd name="f11" fmla="val 36"/>
                <a:gd name="f12" fmla="val 64"/>
                <a:gd name="f13" fmla="val 15"/>
                <a:gd name="f14" fmla="val 97"/>
                <a:gd name="f15" fmla="val 43"/>
                <a:gd name="f16" fmla="val 107"/>
                <a:gd name="f17" fmla="val 858"/>
                <a:gd name="f18" fmla="val 429"/>
                <a:gd name="f19" fmla="val 863"/>
                <a:gd name="f20" fmla="val 431"/>
                <a:gd name="f21" fmla="val 870"/>
                <a:gd name="f22" fmla="val 878"/>
                <a:gd name="f23" fmla="val 899"/>
                <a:gd name="f24" fmla="val 919"/>
                <a:gd name="f25" fmla="val 419"/>
                <a:gd name="f26" fmla="val 927"/>
                <a:gd name="f27" fmla="val 399"/>
                <a:gd name="f28" fmla="val 940"/>
                <a:gd name="f29" fmla="val 370"/>
                <a:gd name="f30" fmla="val 926"/>
                <a:gd name="f31" fmla="val 339"/>
                <a:gd name="f32" fmla="val 898"/>
                <a:gd name="f33" fmla="val 327"/>
                <a:gd name="f34" fmla="val 84"/>
                <a:gd name="f35" fmla="val 6"/>
                <a:gd name="f36" fmla="val 77"/>
                <a:gd name="f37" fmla="val 2"/>
                <a:gd name="f38" fmla="val 70"/>
                <a:gd name="f39" fmla="*/ f0 1 941"/>
                <a:gd name="f40" fmla="*/ f1 1 433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941"/>
                <a:gd name="f47" fmla="*/ f44 1 433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941" h="43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5166;p67">
              <a:extLst>
                <a:ext uri="{FF2B5EF4-FFF2-40B4-BE49-F238E27FC236}">
                  <a16:creationId xmlns:a16="http://schemas.microsoft.com/office/drawing/2014/main" id="{AA7DC63D-47AF-4DB7-8122-659289358D4F}"/>
                </a:ext>
              </a:extLst>
            </p:cNvPr>
            <p:cNvSpPr/>
            <p:nvPr/>
          </p:nvSpPr>
          <p:spPr>
            <a:xfrm>
              <a:off x="1923522" y="2627638"/>
              <a:ext cx="11164" cy="622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380"/>
                <a:gd name="f5" fmla="val 212"/>
                <a:gd name="f6" fmla="val 61"/>
                <a:gd name="f7" fmla="val 1"/>
                <a:gd name="f8" fmla="val 40"/>
                <a:gd name="f9" fmla="val 19"/>
                <a:gd name="f10" fmla="val 13"/>
                <a:gd name="f11" fmla="val 11"/>
                <a:gd name="f12" fmla="val 35"/>
                <a:gd name="f13" fmla="val 63"/>
                <a:gd name="f14" fmla="val 12"/>
                <a:gd name="f15" fmla="val 96"/>
                <a:gd name="f16" fmla="val 41"/>
                <a:gd name="f17" fmla="val 106"/>
                <a:gd name="f18" fmla="val 297"/>
                <a:gd name="f19" fmla="val 207"/>
                <a:gd name="f20" fmla="val 303"/>
                <a:gd name="f21" fmla="val 210"/>
                <a:gd name="f22" fmla="val 310"/>
                <a:gd name="f23" fmla="val 317"/>
                <a:gd name="f24" fmla="val 338"/>
                <a:gd name="f25" fmla="val 197"/>
                <a:gd name="f26" fmla="val 367"/>
                <a:gd name="f27" fmla="val 177"/>
                <a:gd name="f28" fmla="val 149"/>
                <a:gd name="f29" fmla="val 365"/>
                <a:gd name="f30" fmla="val 118"/>
                <a:gd name="f31" fmla="val 337"/>
                <a:gd name="f32" fmla="val 82"/>
                <a:gd name="f33" fmla="val 5"/>
                <a:gd name="f34" fmla="val 75"/>
                <a:gd name="f35" fmla="val 2"/>
                <a:gd name="f36" fmla="val 68"/>
                <a:gd name="f37" fmla="*/ f1 1 380"/>
                <a:gd name="f38" fmla="*/ f2 1 212"/>
                <a:gd name="f39" fmla="val f3"/>
                <a:gd name="f40" fmla="val f4"/>
                <a:gd name="f41" fmla="val f5"/>
                <a:gd name="f42" fmla="+- f41 0 f39"/>
                <a:gd name="f43" fmla="+- f40 0 f39"/>
                <a:gd name="f44" fmla="*/ f43 1 380"/>
                <a:gd name="f45" fmla="*/ f42 1 212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380" h="212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7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5"/>
                    <a:pt x="f23" y="f5"/>
                  </a:cubicBezTo>
                  <a:cubicBezTo>
                    <a:pt x="f24" y="f5"/>
                    <a:pt x="f0" y="f25"/>
                    <a:pt x="f26" y="f27"/>
                  </a:cubicBezTo>
                  <a:cubicBezTo>
                    <a:pt x="f4" y="f28"/>
                    <a:pt x="f29" y="f30"/>
                    <a:pt x="f31" y="f17"/>
                  </a:cubicBezTo>
                  <a:lnTo>
                    <a:pt x="f32" y="f33"/>
                  </a:lnTo>
                  <a:cubicBezTo>
                    <a:pt x="f34" y="f35"/>
                    <a:pt x="f36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5167;p67">
              <a:extLst>
                <a:ext uri="{FF2B5EF4-FFF2-40B4-BE49-F238E27FC236}">
                  <a16:creationId xmlns:a16="http://schemas.microsoft.com/office/drawing/2014/main" id="{8E68277C-171D-467D-99AB-41AA423AAF9B}"/>
                </a:ext>
              </a:extLst>
            </p:cNvPr>
            <p:cNvSpPr/>
            <p:nvPr/>
          </p:nvSpPr>
          <p:spPr>
            <a:xfrm>
              <a:off x="1991426" y="2446166"/>
              <a:ext cx="21232" cy="281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3"/>
                <a:gd name="f4" fmla="val 959"/>
                <a:gd name="f5" fmla="val 659"/>
                <a:gd name="f6" fmla="val 640"/>
                <a:gd name="f7" fmla="val 620"/>
                <a:gd name="f8" fmla="val 11"/>
                <a:gd name="f9" fmla="val 610"/>
                <a:gd name="f10" fmla="val 30"/>
                <a:gd name="f11" fmla="val 449"/>
                <a:gd name="f12" fmla="val 332"/>
                <a:gd name="f13" fmla="val 252"/>
                <a:gd name="f14" fmla="val 613"/>
                <a:gd name="f15" fmla="val 20"/>
                <a:gd name="f16" fmla="val 866"/>
                <a:gd name="f17" fmla="val 889"/>
                <a:gd name="f18" fmla="val 925"/>
                <a:gd name="f19" fmla="val 24"/>
                <a:gd name="f20" fmla="val 945"/>
                <a:gd name="f21" fmla="val 34"/>
                <a:gd name="f22" fmla="val 953"/>
                <a:gd name="f23" fmla="val 48"/>
                <a:gd name="f24" fmla="val 61"/>
                <a:gd name="f25" fmla="val 77"/>
                <a:gd name="f26" fmla="val 91"/>
                <a:gd name="f27" fmla="val 103"/>
                <a:gd name="f28" fmla="val 942"/>
                <a:gd name="f29" fmla="val 339"/>
                <a:gd name="f30" fmla="val 681"/>
                <a:gd name="f31" fmla="val 544"/>
                <a:gd name="f32" fmla="val 394"/>
                <a:gd name="f33" fmla="val 708"/>
                <a:gd name="f34" fmla="val 82"/>
                <a:gd name="f35" fmla="val 722"/>
                <a:gd name="f36" fmla="val 55"/>
                <a:gd name="f37" fmla="val 711"/>
                <a:gd name="f38" fmla="val 684"/>
                <a:gd name="f39" fmla="val 6"/>
                <a:gd name="f40" fmla="val 676"/>
                <a:gd name="f41" fmla="val 2"/>
                <a:gd name="f42" fmla="val 668"/>
                <a:gd name="f43" fmla="*/ f0 1 723"/>
                <a:gd name="f44" fmla="*/ f1 1 959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723"/>
                <a:gd name="f51" fmla="*/ f48 1 959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723" h="9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2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2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15"/>
                    <a:pt x="f38" y="f39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5168;p67">
              <a:extLst>
                <a:ext uri="{FF2B5EF4-FFF2-40B4-BE49-F238E27FC236}">
                  <a16:creationId xmlns:a16="http://schemas.microsoft.com/office/drawing/2014/main" id="{855D0031-3C1B-4001-B6D9-2E0746ED1D11}"/>
                </a:ext>
              </a:extLst>
            </p:cNvPr>
            <p:cNvSpPr/>
            <p:nvPr/>
          </p:nvSpPr>
          <p:spPr>
            <a:xfrm>
              <a:off x="1973512" y="2450070"/>
              <a:ext cx="13834" cy="131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1"/>
                <a:gd name="f4" fmla="val 448"/>
                <a:gd name="f5" fmla="val 409"/>
                <a:gd name="f6" fmla="val 395"/>
                <a:gd name="f7" fmla="val 381"/>
                <a:gd name="f8" fmla="val 5"/>
                <a:gd name="f9" fmla="val 371"/>
                <a:gd name="f10" fmla="val 16"/>
                <a:gd name="f11" fmla="val 23"/>
                <a:gd name="f12" fmla="val 352"/>
                <a:gd name="f13" fmla="val 1"/>
                <a:gd name="f14" fmla="val 373"/>
                <a:gd name="f15" fmla="val 22"/>
                <a:gd name="f16" fmla="val 431"/>
                <a:gd name="f17" fmla="val 32"/>
                <a:gd name="f18" fmla="val 441"/>
                <a:gd name="f19" fmla="val 46"/>
                <a:gd name="f20" fmla="val 447"/>
                <a:gd name="f21" fmla="val 60"/>
                <a:gd name="f22" fmla="val 75"/>
                <a:gd name="f23" fmla="val 89"/>
                <a:gd name="f24" fmla="val 100"/>
                <a:gd name="f25" fmla="val 433"/>
                <a:gd name="f26" fmla="val 446"/>
                <a:gd name="f27" fmla="val 95"/>
                <a:gd name="f28" fmla="val 470"/>
                <a:gd name="f29" fmla="val 74"/>
                <a:gd name="f30" fmla="val 38"/>
                <a:gd name="f31" fmla="val 449"/>
                <a:gd name="f32" fmla="val 17"/>
                <a:gd name="f33" fmla="val 438"/>
                <a:gd name="f34" fmla="val 6"/>
                <a:gd name="f35" fmla="val 423"/>
                <a:gd name="f36" fmla="*/ f0 1 471"/>
                <a:gd name="f37" fmla="*/ f1 1 448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71"/>
                <a:gd name="f44" fmla="*/ f41 1 448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1" h="4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5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28" y="f30"/>
                    <a:pt x="f31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5169;p67">
              <a:extLst>
                <a:ext uri="{FF2B5EF4-FFF2-40B4-BE49-F238E27FC236}">
                  <a16:creationId xmlns:a16="http://schemas.microsoft.com/office/drawing/2014/main" id="{C03C63A7-9D8F-4CF6-8C9F-4BBA2FBC8333}"/>
                </a:ext>
              </a:extLst>
            </p:cNvPr>
            <p:cNvSpPr/>
            <p:nvPr/>
          </p:nvSpPr>
          <p:spPr>
            <a:xfrm>
              <a:off x="1770534" y="2400665"/>
              <a:ext cx="160184" cy="1410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4"/>
                <a:gd name="f4" fmla="val 4801"/>
                <a:gd name="f5" fmla="val 5390"/>
                <a:gd name="f6" fmla="val 5375"/>
                <a:gd name="f7" fmla="val 5360"/>
                <a:gd name="f8" fmla="val 6"/>
                <a:gd name="f9" fmla="val 5349"/>
                <a:gd name="f10" fmla="val 19"/>
                <a:gd name="f11" fmla="val 3808"/>
                <a:gd name="f12" fmla="val 1824"/>
                <a:gd name="f13" fmla="val 2020"/>
                <a:gd name="f14" fmla="val 3399"/>
                <a:gd name="f15" fmla="val 33"/>
                <a:gd name="f16" fmla="val 4700"/>
                <a:gd name="f17" fmla="val 7"/>
                <a:gd name="f18" fmla="val 4717"/>
                <a:gd name="f19" fmla="val 4751"/>
                <a:gd name="f20" fmla="val 16"/>
                <a:gd name="f21" fmla="val 4777"/>
                <a:gd name="f22" fmla="val 27"/>
                <a:gd name="f23" fmla="val 4792"/>
                <a:gd name="f24" fmla="val 44"/>
                <a:gd name="f25" fmla="val 63"/>
                <a:gd name="f26" fmla="val 73"/>
                <a:gd name="f27" fmla="val 84"/>
                <a:gd name="f28" fmla="val 4799"/>
                <a:gd name="f29" fmla="val 91"/>
                <a:gd name="f30" fmla="val 2087"/>
                <a:gd name="f31" fmla="val 3486"/>
                <a:gd name="f32" fmla="val 3882"/>
                <a:gd name="f33" fmla="val 1904"/>
                <a:gd name="f34" fmla="val 5432"/>
                <a:gd name="f35" fmla="val 90"/>
                <a:gd name="f36" fmla="val 5453"/>
                <a:gd name="f37" fmla="val 67"/>
                <a:gd name="f38" fmla="val 5449"/>
                <a:gd name="f39" fmla="val 5426"/>
                <a:gd name="f40" fmla="val 14"/>
                <a:gd name="f41" fmla="val 5416"/>
                <a:gd name="f42" fmla="val 5"/>
                <a:gd name="f43" fmla="val 5403"/>
                <a:gd name="f44" fmla="*/ f0 1 5454"/>
                <a:gd name="f45" fmla="*/ f1 1 4801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454"/>
                <a:gd name="f52" fmla="*/ f49 1 4801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454" h="48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23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15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5170;p67">
              <a:extLst>
                <a:ext uri="{FF2B5EF4-FFF2-40B4-BE49-F238E27FC236}">
                  <a16:creationId xmlns:a16="http://schemas.microsoft.com/office/drawing/2014/main" id="{CD7D4AD9-1D83-47A9-BF2E-45AB33A45E6B}"/>
                </a:ext>
              </a:extLst>
            </p:cNvPr>
            <p:cNvSpPr/>
            <p:nvPr/>
          </p:nvSpPr>
          <p:spPr>
            <a:xfrm>
              <a:off x="1849072" y="2421349"/>
              <a:ext cx="42583" cy="418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0"/>
                <a:gd name="f4" fmla="val 1426"/>
                <a:gd name="f5" fmla="val 1389"/>
                <a:gd name="f6" fmla="val 1"/>
                <a:gd name="f7" fmla="val 1374"/>
                <a:gd name="f8" fmla="val 1360"/>
                <a:gd name="f9" fmla="val 6"/>
                <a:gd name="f10" fmla="val 1349"/>
                <a:gd name="f11" fmla="val 17"/>
                <a:gd name="f12" fmla="val 22"/>
                <a:gd name="f13" fmla="val 1330"/>
                <a:gd name="f14" fmla="val 1351"/>
                <a:gd name="f15" fmla="val 1387"/>
                <a:gd name="f16" fmla="val 1409"/>
                <a:gd name="f17" fmla="val 32"/>
                <a:gd name="f18" fmla="val 1419"/>
                <a:gd name="f19" fmla="val 46"/>
                <a:gd name="f20" fmla="val 1425"/>
                <a:gd name="f21" fmla="val 61"/>
                <a:gd name="f22" fmla="val 73"/>
                <a:gd name="f23" fmla="val 88"/>
                <a:gd name="f24" fmla="val 100"/>
                <a:gd name="f25" fmla="val 1428"/>
                <a:gd name="f26" fmla="val 95"/>
                <a:gd name="f27" fmla="val 1449"/>
                <a:gd name="f28" fmla="val 74"/>
                <a:gd name="f29" fmla="val 38"/>
                <a:gd name="f30" fmla="val 1417"/>
                <a:gd name="f31" fmla="val 1403"/>
                <a:gd name="f32" fmla="*/ f0 1 1450"/>
                <a:gd name="f33" fmla="*/ f1 1 142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50"/>
                <a:gd name="f40" fmla="*/ f37 1 142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50" h="142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7" y="f29"/>
                    <a:pt x="f25" y="f11"/>
                  </a:cubicBez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5171;p67">
              <a:extLst>
                <a:ext uri="{FF2B5EF4-FFF2-40B4-BE49-F238E27FC236}">
                  <a16:creationId xmlns:a16="http://schemas.microsoft.com/office/drawing/2014/main" id="{A36B9E87-CDA4-456F-AFDF-9F356EB9C9B4}"/>
                </a:ext>
              </a:extLst>
            </p:cNvPr>
            <p:cNvSpPr/>
            <p:nvPr/>
          </p:nvSpPr>
          <p:spPr>
            <a:xfrm>
              <a:off x="1868869" y="2403052"/>
              <a:ext cx="13834" cy="14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1"/>
                <a:gd name="f4" fmla="val 491"/>
                <a:gd name="f5" fmla="val 410"/>
                <a:gd name="f6" fmla="val 394"/>
                <a:gd name="f7" fmla="val 379"/>
                <a:gd name="f8" fmla="val 7"/>
                <a:gd name="f9" fmla="val 368"/>
                <a:gd name="f10" fmla="val 19"/>
                <a:gd name="f11" fmla="val 22"/>
                <a:gd name="f12" fmla="val 399"/>
                <a:gd name="f13" fmla="val 420"/>
                <a:gd name="f14" fmla="val 2"/>
                <a:gd name="f15" fmla="val 456"/>
                <a:gd name="f16" fmla="val 26"/>
                <a:gd name="f17" fmla="val 476"/>
                <a:gd name="f18" fmla="val 36"/>
                <a:gd name="f19" fmla="val 484"/>
                <a:gd name="f20" fmla="val 50"/>
                <a:gd name="f21" fmla="val 490"/>
                <a:gd name="f22" fmla="val 63"/>
                <a:gd name="f23" fmla="val 79"/>
                <a:gd name="f24" fmla="val 93"/>
                <a:gd name="f25" fmla="val 104"/>
                <a:gd name="f26" fmla="val 473"/>
                <a:gd name="f27" fmla="val 449"/>
                <a:gd name="f28" fmla="val 91"/>
                <a:gd name="f29" fmla="val 470"/>
                <a:gd name="f30" fmla="val 70"/>
                <a:gd name="f31" fmla="val 469"/>
                <a:gd name="f32" fmla="val 34"/>
                <a:gd name="f33" fmla="val 446"/>
                <a:gd name="f34" fmla="val 14"/>
                <a:gd name="f35" fmla="val 436"/>
                <a:gd name="f36" fmla="val 5"/>
                <a:gd name="f37" fmla="val 423"/>
                <a:gd name="f38" fmla="*/ f0 1 471"/>
                <a:gd name="f39" fmla="*/ f1 1 49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471"/>
                <a:gd name="f46" fmla="*/ f43 1 49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1" h="4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5172;p67">
              <a:extLst>
                <a:ext uri="{FF2B5EF4-FFF2-40B4-BE49-F238E27FC236}">
                  <a16:creationId xmlns:a16="http://schemas.microsoft.com/office/drawing/2014/main" id="{AC50AB7F-6F13-426C-B95D-4543AA3363EB}"/>
                </a:ext>
              </a:extLst>
            </p:cNvPr>
            <p:cNvSpPr/>
            <p:nvPr/>
          </p:nvSpPr>
          <p:spPr>
            <a:xfrm>
              <a:off x="1881085" y="2337462"/>
              <a:ext cx="15124" cy="13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5"/>
                <a:gd name="f4" fmla="val 449"/>
                <a:gd name="f5" fmla="val 456"/>
                <a:gd name="f6" fmla="val 1"/>
                <a:gd name="f7" fmla="val 443"/>
                <a:gd name="f8" fmla="val 429"/>
                <a:gd name="f9" fmla="val 5"/>
                <a:gd name="f10" fmla="val 417"/>
                <a:gd name="f11" fmla="val 14"/>
                <a:gd name="f12" fmla="val 24"/>
                <a:gd name="f13" fmla="val 352"/>
                <a:gd name="f14" fmla="val 2"/>
                <a:gd name="f15" fmla="val 372"/>
                <a:gd name="f16" fmla="val 406"/>
                <a:gd name="f17" fmla="val 19"/>
                <a:gd name="f18" fmla="val 30"/>
                <a:gd name="f19" fmla="val 442"/>
                <a:gd name="f20" fmla="val 44"/>
                <a:gd name="f21" fmla="val 60"/>
                <a:gd name="f22" fmla="val 73"/>
                <a:gd name="f23" fmla="val 86"/>
                <a:gd name="f24" fmla="val 445"/>
                <a:gd name="f25" fmla="val 96"/>
                <a:gd name="f26" fmla="val 435"/>
                <a:gd name="f27" fmla="val 489"/>
                <a:gd name="f28" fmla="val 513"/>
                <a:gd name="f29" fmla="val 76"/>
                <a:gd name="f30" fmla="val 514"/>
                <a:gd name="f31" fmla="val 43"/>
                <a:gd name="f32" fmla="val 494"/>
                <a:gd name="f33" fmla="val 485"/>
                <a:gd name="f34" fmla="val 7"/>
                <a:gd name="f35" fmla="val 471"/>
                <a:gd name="f36" fmla="*/ f0 1 515"/>
                <a:gd name="f37" fmla="*/ f1 1 44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15"/>
                <a:gd name="f44" fmla="*/ f41 1 44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15" h="4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8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5"/>
                  </a:lnTo>
                  <a:cubicBezTo>
                    <a:pt x="f28" y="f29"/>
                    <a:pt x="f30" y="f31"/>
                    <a:pt x="f32" y="f17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" name="Google Shape;5173;p67">
              <a:extLst>
                <a:ext uri="{FF2B5EF4-FFF2-40B4-BE49-F238E27FC236}">
                  <a16:creationId xmlns:a16="http://schemas.microsoft.com/office/drawing/2014/main" id="{387F06E2-0A51-43B8-8D0A-BDF26EFB4D45}"/>
                </a:ext>
              </a:extLst>
            </p:cNvPr>
            <p:cNvSpPr/>
            <p:nvPr/>
          </p:nvSpPr>
          <p:spPr>
            <a:xfrm>
              <a:off x="1908691" y="2455264"/>
              <a:ext cx="14036" cy="91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8"/>
                <a:gd name="f4" fmla="val 312"/>
                <a:gd name="f5" fmla="val 415"/>
                <a:gd name="f6" fmla="val 1"/>
                <a:gd name="f7" fmla="val 403"/>
                <a:gd name="f8" fmla="val 390"/>
                <a:gd name="f9" fmla="val 5"/>
                <a:gd name="f10" fmla="val 380"/>
                <a:gd name="f11" fmla="val 14"/>
                <a:gd name="f12" fmla="val 281"/>
                <a:gd name="f13" fmla="val 98"/>
                <a:gd name="f14" fmla="val 167"/>
                <a:gd name="f15" fmla="val 160"/>
                <a:gd name="f16" fmla="val 44"/>
                <a:gd name="f17" fmla="val 205"/>
                <a:gd name="f18" fmla="val 16"/>
                <a:gd name="f19" fmla="val 213"/>
                <a:gd name="f20" fmla="val 245"/>
                <a:gd name="f21" fmla="val 10"/>
                <a:gd name="f22" fmla="val 273"/>
                <a:gd name="f23" fmla="val 17"/>
                <a:gd name="f24" fmla="val 297"/>
                <a:gd name="f25" fmla="val 39"/>
                <a:gd name="f26" fmla="val 311"/>
                <a:gd name="f27" fmla="val 61"/>
                <a:gd name="f28" fmla="val 67"/>
                <a:gd name="f29" fmla="val 73"/>
                <a:gd name="f30" fmla="val 309"/>
                <a:gd name="f31" fmla="val 80"/>
                <a:gd name="f32" fmla="val 307"/>
                <a:gd name="f33" fmla="val 215"/>
                <a:gd name="f34" fmla="val 259"/>
                <a:gd name="f35" fmla="val 339"/>
                <a:gd name="f36" fmla="val 190"/>
                <a:gd name="f37" fmla="val 450"/>
                <a:gd name="f38" fmla="val 473"/>
                <a:gd name="f39" fmla="val 78"/>
                <a:gd name="f40" fmla="val 477"/>
                <a:gd name="f41" fmla="val 457"/>
                <a:gd name="f42" fmla="val 21"/>
                <a:gd name="f43" fmla="val 446"/>
                <a:gd name="f44" fmla="val 7"/>
                <a:gd name="f45" fmla="val 431"/>
                <a:gd name="f46" fmla="*/ f0 1 478"/>
                <a:gd name="f47" fmla="*/ f1 1 31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478"/>
                <a:gd name="f54" fmla="*/ f51 1 31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78" h="31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13"/>
                  </a:cubicBezTo>
                  <a:cubicBezTo>
                    <a:pt x="f38" y="f39"/>
                    <a:pt x="f40" y="f16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" name="Google Shape;5174;p67">
              <a:extLst>
                <a:ext uri="{FF2B5EF4-FFF2-40B4-BE49-F238E27FC236}">
                  <a16:creationId xmlns:a16="http://schemas.microsoft.com/office/drawing/2014/main" id="{B10900BF-7E34-4C2B-88BB-9B6284092010}"/>
                </a:ext>
              </a:extLst>
            </p:cNvPr>
            <p:cNvSpPr/>
            <p:nvPr/>
          </p:nvSpPr>
          <p:spPr>
            <a:xfrm>
              <a:off x="1567409" y="2389564"/>
              <a:ext cx="115305" cy="1426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26"/>
                <a:gd name="f4" fmla="val 4857"/>
                <a:gd name="f5" fmla="val 60"/>
                <a:gd name="f6" fmla="val 46"/>
                <a:gd name="f7" fmla="val 32"/>
                <a:gd name="f8" fmla="val 6"/>
                <a:gd name="f9" fmla="val 21"/>
                <a:gd name="f10" fmla="val 18"/>
                <a:gd name="f11" fmla="val 1"/>
                <a:gd name="f12" fmla="val 39"/>
                <a:gd name="f13" fmla="val 73"/>
                <a:gd name="f14" fmla="val 24"/>
                <a:gd name="f15" fmla="val 95"/>
                <a:gd name="f16" fmla="val 1519"/>
                <a:gd name="f17" fmla="val 1476"/>
                <a:gd name="f18" fmla="val 2795"/>
                <a:gd name="f19" fmla="val 3070"/>
                <a:gd name="f20" fmla="val 3816"/>
                <a:gd name="f21" fmla="val 4830"/>
                <a:gd name="f22" fmla="val 3826"/>
                <a:gd name="f23" fmla="val 4848"/>
                <a:gd name="f24" fmla="val 3844"/>
                <a:gd name="f25" fmla="val 3863"/>
                <a:gd name="f26" fmla="val 3873"/>
                <a:gd name="f27" fmla="val 3883"/>
                <a:gd name="f28" fmla="val 4853"/>
                <a:gd name="f29" fmla="val 3890"/>
                <a:gd name="f30" fmla="val 4851"/>
                <a:gd name="f31" fmla="val 3917"/>
                <a:gd name="f32" fmla="val 4837"/>
                <a:gd name="f33" fmla="val 4803"/>
                <a:gd name="f34" fmla="val 3910"/>
                <a:gd name="f35" fmla="val 4777"/>
                <a:gd name="f36" fmla="val 2883"/>
                <a:gd name="f37" fmla="val 3006"/>
                <a:gd name="f38" fmla="val 1601"/>
                <a:gd name="f39" fmla="val 1403"/>
                <a:gd name="f40" fmla="val 96"/>
                <a:gd name="f41" fmla="val 15"/>
                <a:gd name="f42" fmla="val 86"/>
                <a:gd name="f43" fmla="val 5"/>
                <a:gd name="f44" fmla="*/ f0 1 3926"/>
                <a:gd name="f45" fmla="*/ f1 1 4857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926"/>
                <a:gd name="f52" fmla="*/ f49 1 4857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926" h="48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" name="Google Shape;5175;p67">
              <a:extLst>
                <a:ext uri="{FF2B5EF4-FFF2-40B4-BE49-F238E27FC236}">
                  <a16:creationId xmlns:a16="http://schemas.microsoft.com/office/drawing/2014/main" id="{55003BC5-489B-4DC1-9EAF-CFF0573E314B}"/>
                </a:ext>
              </a:extLst>
            </p:cNvPr>
            <p:cNvSpPr/>
            <p:nvPr/>
          </p:nvSpPr>
          <p:spPr>
            <a:xfrm>
              <a:off x="1597694" y="2397501"/>
              <a:ext cx="23673" cy="283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"/>
                <a:gd name="f4" fmla="val 964"/>
                <a:gd name="f5" fmla="val 63"/>
                <a:gd name="f6" fmla="val 51"/>
                <a:gd name="f7" fmla="val 39"/>
                <a:gd name="f8" fmla="val 4"/>
                <a:gd name="f9" fmla="val 29"/>
                <a:gd name="f10" fmla="val 11"/>
                <a:gd name="f11" fmla="val 5"/>
                <a:gd name="f12" fmla="val 30"/>
                <a:gd name="f13" fmla="val 1"/>
                <a:gd name="f14" fmla="val 65"/>
                <a:gd name="f15" fmla="val 19"/>
                <a:gd name="f16" fmla="val 88"/>
                <a:gd name="f17" fmla="val 700"/>
                <a:gd name="f18" fmla="val 943"/>
                <a:gd name="f19" fmla="val 710"/>
                <a:gd name="f20" fmla="val 957"/>
                <a:gd name="f21" fmla="val 727"/>
                <a:gd name="f22" fmla="val 743"/>
                <a:gd name="f23" fmla="val 756"/>
                <a:gd name="f24" fmla="val 767"/>
                <a:gd name="f25" fmla="val 961"/>
                <a:gd name="f26" fmla="val 777"/>
                <a:gd name="f27" fmla="val 951"/>
                <a:gd name="f28" fmla="val 800"/>
                <a:gd name="f29" fmla="val 934"/>
                <a:gd name="f30" fmla="val 805"/>
                <a:gd name="f31" fmla="val 898"/>
                <a:gd name="f32" fmla="val 785"/>
                <a:gd name="f33" fmla="val 876"/>
                <a:gd name="f34" fmla="val 105"/>
                <a:gd name="f35" fmla="val 21"/>
                <a:gd name="f36" fmla="val 95"/>
                <a:gd name="f37" fmla="val 7"/>
                <a:gd name="f38" fmla="val 79"/>
                <a:gd name="f39" fmla="*/ f0 1 806"/>
                <a:gd name="f40" fmla="*/ f1 1 964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806"/>
                <a:gd name="f47" fmla="*/ f44 1 964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806" h="9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5176;p67">
              <a:extLst>
                <a:ext uri="{FF2B5EF4-FFF2-40B4-BE49-F238E27FC236}">
                  <a16:creationId xmlns:a16="http://schemas.microsoft.com/office/drawing/2014/main" id="{2ED56FA5-4834-403D-BD60-47F135172443}"/>
                </a:ext>
              </a:extLst>
            </p:cNvPr>
            <p:cNvSpPr/>
            <p:nvPr/>
          </p:nvSpPr>
          <p:spPr>
            <a:xfrm>
              <a:off x="1570582" y="2346569"/>
              <a:ext cx="12042" cy="10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0"/>
                <a:gd name="f4" fmla="val 370"/>
                <a:gd name="f5" fmla="val 62"/>
                <a:gd name="f6" fmla="val 1"/>
                <a:gd name="f7" fmla="val 50"/>
                <a:gd name="f8" fmla="val 38"/>
                <a:gd name="f9" fmla="val 5"/>
                <a:gd name="f10" fmla="val 28"/>
                <a:gd name="f11" fmla="val 14"/>
                <a:gd name="f12" fmla="val 32"/>
                <a:gd name="f13" fmla="val 68"/>
                <a:gd name="f14" fmla="val 21"/>
                <a:gd name="f15" fmla="val 90"/>
                <a:gd name="f16" fmla="val 106"/>
                <a:gd name="f17" fmla="val 196"/>
                <a:gd name="f18" fmla="val 206"/>
                <a:gd name="f19" fmla="val 286"/>
                <a:gd name="f20" fmla="val 319"/>
                <a:gd name="f21" fmla="val 361"/>
                <a:gd name="f22" fmla="val 327"/>
                <a:gd name="f23" fmla="val 367"/>
                <a:gd name="f24" fmla="val 337"/>
                <a:gd name="f25" fmla="val 348"/>
                <a:gd name="f26" fmla="val 366"/>
                <a:gd name="f27" fmla="val 384"/>
                <a:gd name="f28" fmla="val 393"/>
                <a:gd name="f29" fmla="val 347"/>
                <a:gd name="f30" fmla="val 321"/>
                <a:gd name="f31" fmla="val 403"/>
                <a:gd name="f32" fmla="val 288"/>
                <a:gd name="f33" fmla="val 378"/>
                <a:gd name="f34" fmla="val 270"/>
                <a:gd name="f35" fmla="val 276"/>
                <a:gd name="f36" fmla="val 200"/>
                <a:gd name="f37" fmla="val 182"/>
                <a:gd name="f38" fmla="val 117"/>
                <a:gd name="f39" fmla="val 105"/>
                <a:gd name="f40" fmla="val 94"/>
                <a:gd name="f41" fmla="val 8"/>
                <a:gd name="f42" fmla="val 78"/>
                <a:gd name="f43" fmla="*/ f0 1 410"/>
                <a:gd name="f44" fmla="*/ f1 1 37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410"/>
                <a:gd name="f51" fmla="*/ f48 1 37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410" h="37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9" y="f12"/>
                    <a:pt x="f6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1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14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5177;p67">
              <a:extLst>
                <a:ext uri="{FF2B5EF4-FFF2-40B4-BE49-F238E27FC236}">
                  <a16:creationId xmlns:a16="http://schemas.microsoft.com/office/drawing/2014/main" id="{A12BAF2E-F7B7-4E62-AFE7-91A87A343EEC}"/>
                </a:ext>
              </a:extLst>
            </p:cNvPr>
            <p:cNvSpPr/>
            <p:nvPr/>
          </p:nvSpPr>
          <p:spPr>
            <a:xfrm>
              <a:off x="1457215" y="2377522"/>
              <a:ext cx="12243" cy="315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7"/>
                <a:gd name="f4" fmla="val 1075"/>
                <a:gd name="f5" fmla="val 61"/>
                <a:gd name="f6" fmla="val 1"/>
                <a:gd name="f7" fmla="val 55"/>
                <a:gd name="f8" fmla="val 50"/>
                <a:gd name="f9" fmla="val 44"/>
                <a:gd name="f10" fmla="val 3"/>
                <a:gd name="f11" fmla="val 16"/>
                <a:gd name="f12" fmla="val 12"/>
                <a:gd name="f13" fmla="val 42"/>
                <a:gd name="f14" fmla="val 9"/>
                <a:gd name="f15" fmla="val 70"/>
                <a:gd name="f16" fmla="val 305"/>
                <a:gd name="f17" fmla="val 1036"/>
                <a:gd name="f18" fmla="val 312"/>
                <a:gd name="f19" fmla="val 1059"/>
                <a:gd name="f20" fmla="val 333"/>
                <a:gd name="f21" fmla="val 1074"/>
                <a:gd name="f22" fmla="val 356"/>
                <a:gd name="f23" fmla="val 362"/>
                <a:gd name="f24" fmla="val 366"/>
                <a:gd name="f25" fmla="val 372"/>
                <a:gd name="f26" fmla="val 1071"/>
                <a:gd name="f27" fmla="val 400"/>
                <a:gd name="f28" fmla="val 1062"/>
                <a:gd name="f29" fmla="val 416"/>
                <a:gd name="f30" fmla="val 1032"/>
                <a:gd name="f31" fmla="val 407"/>
                <a:gd name="f32" fmla="val 1003"/>
                <a:gd name="f33" fmla="val 113"/>
                <a:gd name="f34" fmla="val 39"/>
                <a:gd name="f35" fmla="val 105"/>
                <a:gd name="f36" fmla="val 84"/>
                <a:gd name="f37" fmla="*/ f0 1 417"/>
                <a:gd name="f38" fmla="*/ f1 1 107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7"/>
                <a:gd name="f45" fmla="*/ f42 1 107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7" h="1075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1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11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5178;p67">
              <a:extLst>
                <a:ext uri="{FF2B5EF4-FFF2-40B4-BE49-F238E27FC236}">
                  <a16:creationId xmlns:a16="http://schemas.microsoft.com/office/drawing/2014/main" id="{ABBD46D3-2DE7-46F3-9340-B785913A2CD1}"/>
                </a:ext>
              </a:extLst>
            </p:cNvPr>
            <p:cNvSpPr/>
            <p:nvPr/>
          </p:nvSpPr>
          <p:spPr>
            <a:xfrm>
              <a:off x="1479453" y="2383164"/>
              <a:ext cx="6638" cy="224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"/>
                <a:gd name="f4" fmla="val 766"/>
                <a:gd name="f5" fmla="val 59"/>
                <a:gd name="f6" fmla="val 1"/>
                <a:gd name="f7" fmla="val 57"/>
                <a:gd name="f8" fmla="val 55"/>
                <a:gd name="f9" fmla="val 53"/>
                <a:gd name="f10" fmla="val 22"/>
                <a:gd name="f11" fmla="val 5"/>
                <a:gd name="f12" fmla="val 34"/>
                <a:gd name="f13" fmla="val 7"/>
                <a:gd name="f14" fmla="val 63"/>
                <a:gd name="f15" fmla="val 112"/>
                <a:gd name="f16" fmla="val 719"/>
                <a:gd name="f17" fmla="val 115"/>
                <a:gd name="f18" fmla="val 746"/>
                <a:gd name="f19" fmla="val 139"/>
                <a:gd name="f20" fmla="val 165"/>
                <a:gd name="f21" fmla="val 167"/>
                <a:gd name="f22" fmla="val 170"/>
                <a:gd name="f23" fmla="val 764"/>
                <a:gd name="f24" fmla="val 172"/>
                <a:gd name="f25" fmla="val 173"/>
                <a:gd name="f26" fmla="val 174"/>
                <a:gd name="f27" fmla="val 765"/>
                <a:gd name="f28" fmla="val 175"/>
                <a:gd name="f29" fmla="val 204"/>
                <a:gd name="f30" fmla="val 761"/>
                <a:gd name="f31" fmla="val 733"/>
                <a:gd name="f32" fmla="val 220"/>
                <a:gd name="f33" fmla="val 703"/>
                <a:gd name="f34" fmla="val 48"/>
                <a:gd name="f35" fmla="val 20"/>
                <a:gd name="f36" fmla="val 87"/>
                <a:gd name="f37" fmla="*/ f0 1 226"/>
                <a:gd name="f38" fmla="*/ f1 1 76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26"/>
                <a:gd name="f45" fmla="*/ f42 1 76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26" h="766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4"/>
                  </a:cubicBezTo>
                  <a:cubicBezTo>
                    <a:pt x="f29" y="f30"/>
                    <a:pt x="f3" y="f31"/>
                    <a:pt x="f32" y="f33"/>
                  </a:cubicBezTo>
                  <a:lnTo>
                    <a:pt x="f17" y="f34"/>
                  </a:lnTo>
                  <a:cubicBezTo>
                    <a:pt x="f15" y="f35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5179;p67">
              <a:extLst>
                <a:ext uri="{FF2B5EF4-FFF2-40B4-BE49-F238E27FC236}">
                  <a16:creationId xmlns:a16="http://schemas.microsoft.com/office/drawing/2014/main" id="{41EC4F62-1B89-4005-A31E-3B23D8C5AC1A}"/>
                </a:ext>
              </a:extLst>
            </p:cNvPr>
            <p:cNvSpPr/>
            <p:nvPr/>
          </p:nvSpPr>
          <p:spPr>
            <a:xfrm>
              <a:off x="1517309" y="2376644"/>
              <a:ext cx="4078" cy="179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9"/>
                <a:gd name="f4" fmla="val 611"/>
                <a:gd name="f5" fmla="val 59"/>
                <a:gd name="f6" fmla="val 58"/>
                <a:gd name="f7" fmla="val 56"/>
                <a:gd name="f8" fmla="val 55"/>
                <a:gd name="f9" fmla="val 1"/>
                <a:gd name="f10" fmla="val 25"/>
                <a:gd name="f11" fmla="val 2"/>
                <a:gd name="f12" fmla="val 28"/>
                <a:gd name="f13" fmla="val 3"/>
                <a:gd name="f14" fmla="val 557"/>
                <a:gd name="f15" fmla="val 29"/>
                <a:gd name="f16" fmla="val 586"/>
                <a:gd name="f17" fmla="val 610"/>
                <a:gd name="f18" fmla="val 83"/>
                <a:gd name="f19" fmla="val 85"/>
                <a:gd name="f20" fmla="val 115"/>
                <a:gd name="f21" fmla="val 607"/>
                <a:gd name="f22" fmla="val 583"/>
                <a:gd name="f23" fmla="val 136"/>
                <a:gd name="f24" fmla="val 553"/>
                <a:gd name="f25" fmla="val 112"/>
                <a:gd name="f26" fmla="val 52"/>
                <a:gd name="f27" fmla="val 110"/>
                <a:gd name="f28" fmla="val 24"/>
                <a:gd name="f29" fmla="val 86"/>
                <a:gd name="f30" fmla="*/ f0 1 139"/>
                <a:gd name="f31" fmla="*/ f1 1 61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39"/>
                <a:gd name="f38" fmla="*/ f35 1 61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39" h="611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6"/>
                  </a:cubicBezTo>
                  <a:lnTo>
                    <a:pt x="f12" y="f14"/>
                  </a:lnTo>
                  <a:cubicBezTo>
                    <a:pt x="f15" y="f16"/>
                    <a:pt x="f8" y="f17"/>
                    <a:pt x="f18" y="f17"/>
                  </a:cubicBezTo>
                  <a:lnTo>
                    <a:pt x="f19" y="f17"/>
                  </a:lnTo>
                  <a:cubicBezTo>
                    <a:pt x="f20" y="f21"/>
                    <a:pt x="f3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3" name="Google Shape;5180;p67">
            <a:extLst>
              <a:ext uri="{FF2B5EF4-FFF2-40B4-BE49-F238E27FC236}">
                <a16:creationId xmlns:a16="http://schemas.microsoft.com/office/drawing/2014/main" id="{34563793-918B-4AC9-BAE3-0EFBC339D7D3}"/>
              </a:ext>
            </a:extLst>
          </p:cNvPr>
          <p:cNvGrpSpPr/>
          <p:nvPr/>
        </p:nvGrpSpPr>
        <p:grpSpPr>
          <a:xfrm>
            <a:off x="1916701" y="2922669"/>
            <a:ext cx="1153305" cy="1488204"/>
            <a:chOff x="1916701" y="2922669"/>
            <a:chExt cx="1153305" cy="1488204"/>
          </a:xfrm>
        </p:grpSpPr>
        <p:sp>
          <p:nvSpPr>
            <p:cNvPr id="94" name="Google Shape;5181;p67">
              <a:extLst>
                <a:ext uri="{FF2B5EF4-FFF2-40B4-BE49-F238E27FC236}">
                  <a16:creationId xmlns:a16="http://schemas.microsoft.com/office/drawing/2014/main" id="{9E17EA2D-7CCE-436B-A429-495D45D12F9E}"/>
                </a:ext>
              </a:extLst>
            </p:cNvPr>
            <p:cNvSpPr/>
            <p:nvPr/>
          </p:nvSpPr>
          <p:spPr>
            <a:xfrm>
              <a:off x="1916701" y="2922669"/>
              <a:ext cx="1153305" cy="14882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268"/>
                <a:gd name="f4" fmla="val 50671"/>
                <a:gd name="f5" fmla="val 23016"/>
                <a:gd name="f6" fmla="val 22934"/>
                <a:gd name="f7" fmla="val 2"/>
                <a:gd name="f8" fmla="val 22782"/>
                <a:gd name="f9" fmla="val 22756"/>
                <a:gd name="f10" fmla="val 9"/>
                <a:gd name="f11" fmla="val 22597"/>
                <a:gd name="f12" fmla="val 16"/>
                <a:gd name="f13" fmla="val 22389"/>
                <a:gd name="f14" fmla="val 99"/>
                <a:gd name="f15" fmla="val 22188"/>
                <a:gd name="f16" fmla="val 151"/>
                <a:gd name="f17" fmla="val 22046"/>
                <a:gd name="f18" fmla="val 235"/>
                <a:gd name="f19" fmla="val 22004"/>
                <a:gd name="f20" fmla="val 251"/>
                <a:gd name="f21" fmla="val 21821"/>
                <a:gd name="f22" fmla="val 365"/>
                <a:gd name="f23" fmla="val 21728"/>
                <a:gd name="f24" fmla="val 423"/>
                <a:gd name="f25" fmla="val 21641"/>
                <a:gd name="f26" fmla="val 487"/>
                <a:gd name="f27" fmla="val 21560"/>
                <a:gd name="f28" fmla="val 557"/>
                <a:gd name="f29" fmla="val 21354"/>
                <a:gd name="f30" fmla="val 715"/>
                <a:gd name="f31" fmla="val 21154"/>
                <a:gd name="f32" fmla="val 1010"/>
                <a:gd name="f33" fmla="val 21127"/>
                <a:gd name="f34" fmla="val 1049"/>
                <a:gd name="f35" fmla="val 18477"/>
                <a:gd name="f36" fmla="val 4973"/>
                <a:gd name="f37" fmla="val 17057"/>
                <a:gd name="f38" fmla="val 9751"/>
                <a:gd name="f39" fmla="val 16009"/>
                <a:gd name="f40" fmla="val 13282"/>
                <a:gd name="f41" fmla="val 15882"/>
                <a:gd name="f42" fmla="val 16483"/>
                <a:gd name="f43" fmla="val 16643"/>
                <a:gd name="f44" fmla="val 19207"/>
                <a:gd name="f45" fmla="val 15472"/>
                <a:gd name="f46" fmla="val 18037"/>
                <a:gd name="f47" fmla="val 13999"/>
                <a:gd name="f48" fmla="val 16935"/>
                <a:gd name="f49" fmla="val 12154"/>
                <a:gd name="f50" fmla="val 15972"/>
                <a:gd name="f51" fmla="val 11862"/>
                <a:gd name="f52" fmla="val 15818"/>
                <a:gd name="f53" fmla="val 11608"/>
                <a:gd name="f54" fmla="val 15771"/>
                <a:gd name="f55" fmla="val 11556"/>
                <a:gd name="f56" fmla="val 15760"/>
                <a:gd name="f57" fmla="val 11503"/>
                <a:gd name="f58" fmla="val 15750"/>
                <a:gd name="f59" fmla="val 11450"/>
                <a:gd name="f60" fmla="val 15740"/>
                <a:gd name="f61" fmla="val 11423"/>
                <a:gd name="f62" fmla="val 15737"/>
                <a:gd name="f63" fmla="val 11399"/>
                <a:gd name="f64" fmla="val 15733"/>
                <a:gd name="f65" fmla="val 11373"/>
                <a:gd name="f66" fmla="val 15730"/>
                <a:gd name="f67" fmla="val 11259"/>
                <a:gd name="f68" fmla="val 15710"/>
                <a:gd name="f69" fmla="val 10945"/>
                <a:gd name="f70" fmla="val 10765"/>
                <a:gd name="f71" fmla="val 15731"/>
                <a:gd name="f72" fmla="val 10576"/>
                <a:gd name="f73" fmla="val 15747"/>
                <a:gd name="f74" fmla="val 10540"/>
                <a:gd name="f75" fmla="val 15758"/>
                <a:gd name="f76" fmla="val 10505"/>
                <a:gd name="f77" fmla="val 15761"/>
                <a:gd name="f78" fmla="val 10317"/>
                <a:gd name="f79" fmla="val 15839"/>
                <a:gd name="f80" fmla="val 10213"/>
                <a:gd name="f81" fmla="val 15878"/>
                <a:gd name="f82" fmla="val 9878"/>
                <a:gd name="f83" fmla="val 16029"/>
                <a:gd name="f84" fmla="val 9727"/>
                <a:gd name="f85" fmla="val 16151"/>
                <a:gd name="f86" fmla="val 9697"/>
                <a:gd name="f87" fmla="val 16174"/>
                <a:gd name="f88" fmla="val 9666"/>
                <a:gd name="f89" fmla="val 16195"/>
                <a:gd name="f90" fmla="val 9637"/>
                <a:gd name="f91" fmla="val 16221"/>
                <a:gd name="f92" fmla="val 9495"/>
                <a:gd name="f93" fmla="val 16334"/>
                <a:gd name="f94" fmla="val 9362"/>
                <a:gd name="f95" fmla="val 16485"/>
                <a:gd name="f96" fmla="val 9294"/>
                <a:gd name="f97" fmla="val 16561"/>
                <a:gd name="f98" fmla="val 9230"/>
                <a:gd name="f99" fmla="val 16644"/>
                <a:gd name="f100" fmla="val 9172"/>
                <a:gd name="f101" fmla="val 16732"/>
                <a:gd name="f102" fmla="val 9018"/>
                <a:gd name="f103" fmla="val 16940"/>
                <a:gd name="f104" fmla="val 8908"/>
                <a:gd name="f105" fmla="val 17262"/>
                <a:gd name="f106" fmla="val 8774"/>
                <a:gd name="f107" fmla="val 17654"/>
                <a:gd name="f108" fmla="val 7863"/>
                <a:gd name="f109" fmla="val 20516"/>
                <a:gd name="f110" fmla="val 8330"/>
                <a:gd name="f111" fmla="val 24171"/>
                <a:gd name="f112" fmla="val 8430"/>
                <a:gd name="f113" fmla="val 24940"/>
                <a:gd name="f114" fmla="val 8593"/>
                <a:gd name="f115" fmla="val 25784"/>
                <a:gd name="f116" fmla="val 8857"/>
                <a:gd name="f117" fmla="val 26670"/>
                <a:gd name="f118" fmla="val 8667"/>
                <a:gd name="f119" fmla="val 26509"/>
                <a:gd name="f120" fmla="val 8472"/>
                <a:gd name="f121" fmla="val 26347"/>
                <a:gd name="f122" fmla="val 8270"/>
                <a:gd name="f123" fmla="val 26188"/>
                <a:gd name="f124" fmla="val 8249"/>
                <a:gd name="f125" fmla="val 26169"/>
                <a:gd name="f126" fmla="val 7988"/>
                <a:gd name="f127" fmla="val 25976"/>
                <a:gd name="f128" fmla="val 7790"/>
                <a:gd name="f129" fmla="val 25898"/>
                <a:gd name="f130" fmla="val 7740"/>
                <a:gd name="f131" fmla="val 25872"/>
                <a:gd name="f132" fmla="val 7688"/>
                <a:gd name="f133" fmla="val 25851"/>
                <a:gd name="f134" fmla="val 7635"/>
                <a:gd name="f135" fmla="val 25832"/>
                <a:gd name="f136" fmla="val 7607"/>
                <a:gd name="f137" fmla="val 25822"/>
                <a:gd name="f138" fmla="val 7579"/>
                <a:gd name="f139" fmla="val 25814"/>
                <a:gd name="f140" fmla="val 7552"/>
                <a:gd name="f141" fmla="val 25805"/>
                <a:gd name="f142" fmla="val 7315"/>
                <a:gd name="f143" fmla="val 25716"/>
                <a:gd name="f144" fmla="val 7050"/>
                <a:gd name="f145" fmla="val 25699"/>
                <a:gd name="f146" fmla="val 6980"/>
                <a:gd name="f147" fmla="val 25690"/>
                <a:gd name="f148" fmla="val 6608"/>
                <a:gd name="f149" fmla="val 25691"/>
                <a:gd name="f150" fmla="val 6070"/>
                <a:gd name="f151" fmla="val 25798"/>
                <a:gd name="f152" fmla="val 5846"/>
                <a:gd name="f153" fmla="val 25919"/>
                <a:gd name="f154" fmla="val 5835"/>
                <a:gd name="f155" fmla="val 25925"/>
                <a:gd name="f156" fmla="val 5821"/>
                <a:gd name="f157" fmla="val 25929"/>
                <a:gd name="f158" fmla="val 5811"/>
                <a:gd name="f159" fmla="val 25936"/>
                <a:gd name="f160" fmla="val 5665"/>
                <a:gd name="f161" fmla="val 26010"/>
                <a:gd name="f162" fmla="val 5534"/>
                <a:gd name="f163" fmla="val 26093"/>
                <a:gd name="f164" fmla="val 5412"/>
                <a:gd name="f165" fmla="val 26190"/>
                <a:gd name="f166" fmla="val 5205"/>
                <a:gd name="f167" fmla="val 26359"/>
                <a:gd name="f168" fmla="val 5147"/>
                <a:gd name="f169" fmla="val 26432"/>
                <a:gd name="f170" fmla="val 4999"/>
                <a:gd name="f171" fmla="val 26573"/>
                <a:gd name="f172" fmla="val 4835"/>
                <a:gd name="f173" fmla="val 26865"/>
                <a:gd name="f174" fmla="val 4545"/>
                <a:gd name="f175" fmla="val 27393"/>
                <a:gd name="f176" fmla="val 35968"/>
                <a:gd name="f177" fmla="val 6548"/>
                <a:gd name="f178" fmla="val 43936"/>
                <a:gd name="f179" fmla="val 5658"/>
                <a:gd name="f180" fmla="val 44582"/>
                <a:gd name="f181" fmla="val 4731"/>
                <a:gd name="f182" fmla="val 45198"/>
                <a:gd name="f183" fmla="val 3774"/>
                <a:gd name="f184" fmla="val 45774"/>
                <a:gd name="f185" fmla="val 3055"/>
                <a:gd name="f186" fmla="val 46207"/>
                <a:gd name="f187" fmla="val 2567"/>
                <a:gd name="f188" fmla="val 46961"/>
                <a:gd name="f189" fmla="val 2471"/>
                <a:gd name="f190" fmla="val 47785"/>
                <a:gd name="f191" fmla="val 2376"/>
                <a:gd name="f192" fmla="val 48594"/>
                <a:gd name="f193" fmla="val 2652"/>
                <a:gd name="f194" fmla="val 49380"/>
                <a:gd name="f195" fmla="val 3227"/>
                <a:gd name="f196" fmla="val 49940"/>
                <a:gd name="f197" fmla="val 3710"/>
                <a:gd name="f198" fmla="val 50413"/>
                <a:gd name="f199" fmla="val 4347"/>
                <a:gd name="f200" fmla="val 50670"/>
                <a:gd name="f201" fmla="val 5027"/>
                <a:gd name="f202" fmla="val 5463"/>
                <a:gd name="f203" fmla="val 5900"/>
                <a:gd name="f204" fmla="val 50558"/>
                <a:gd name="f205" fmla="val 6288"/>
                <a:gd name="f206" fmla="val 50350"/>
                <a:gd name="f207" fmla="val 49980"/>
                <a:gd name="f208" fmla="val 9224"/>
                <a:gd name="f209" fmla="val 48705"/>
                <a:gd name="f210" fmla="val 11957"/>
                <a:gd name="f211" fmla="val 46394"/>
                <a:gd name="f212" fmla="val 13109"/>
                <a:gd name="f213" fmla="val 47035"/>
                <a:gd name="f214" fmla="val 14818"/>
                <a:gd name="f215" fmla="val 47825"/>
                <a:gd name="f216" fmla="val 16865"/>
                <a:gd name="f217" fmla="val 48262"/>
                <a:gd name="f218" fmla="val 17923"/>
                <a:gd name="f219" fmla="val 48487"/>
                <a:gd name="f220" fmla="val 18994"/>
                <a:gd name="f221" fmla="val 48601"/>
                <a:gd name="f222" fmla="val 20053"/>
                <a:gd name="f223" fmla="val 24104"/>
                <a:gd name="f224" fmla="val 27828"/>
                <a:gd name="f225" fmla="val 47006"/>
                <a:gd name="f226" fmla="val 31124"/>
                <a:gd name="f227" fmla="val 43858"/>
                <a:gd name="f228" fmla="val 31381"/>
                <a:gd name="f229" fmla="val 43600"/>
                <a:gd name="f230" fmla="val 31490"/>
                <a:gd name="f231" fmla="val 43402"/>
                <a:gd name="f232" fmla="val 31529"/>
                <a:gd name="f233" fmla="val 43343"/>
                <a:gd name="f234" fmla="val 31562"/>
                <a:gd name="f235" fmla="val 43281"/>
                <a:gd name="f236" fmla="val 31593"/>
                <a:gd name="f237" fmla="val 43221"/>
                <a:gd name="f238" fmla="val 31687"/>
                <a:gd name="f239" fmla="val 43039"/>
                <a:gd name="f240" fmla="val 31744"/>
                <a:gd name="f241" fmla="val 42832"/>
                <a:gd name="f242" fmla="val 31764"/>
                <a:gd name="f243" fmla="val 42767"/>
                <a:gd name="f244" fmla="val 31780"/>
                <a:gd name="f245" fmla="val 42698"/>
                <a:gd name="f246" fmla="val 31792"/>
                <a:gd name="f247" fmla="val 42633"/>
                <a:gd name="f248" fmla="val 31851"/>
                <a:gd name="f249" fmla="val 42395"/>
                <a:gd name="f250" fmla="val 31839"/>
                <a:gd name="f251" fmla="val 42186"/>
                <a:gd name="f252" fmla="val 31849"/>
                <a:gd name="f253" fmla="val 42062"/>
                <a:gd name="f254" fmla="val 31837"/>
                <a:gd name="f255" fmla="val 41986"/>
                <a:gd name="f256" fmla="val 41797"/>
                <a:gd name="f257" fmla="val 31751"/>
                <a:gd name="f258" fmla="val 41566"/>
                <a:gd name="f259" fmla="val 31703"/>
                <a:gd name="f260" fmla="val 41367"/>
                <a:gd name="f261" fmla="val 31643"/>
                <a:gd name="f262" fmla="val 41254"/>
                <a:gd name="f263" fmla="val 31612"/>
                <a:gd name="f264" fmla="val 41169"/>
                <a:gd name="f265" fmla="val 31482"/>
                <a:gd name="f266" fmla="val 40969"/>
                <a:gd name="f267" fmla="val 31451"/>
                <a:gd name="f268" fmla="val 40917"/>
                <a:gd name="f269" fmla="val 31415"/>
                <a:gd name="f270" fmla="val 40865"/>
                <a:gd name="f271" fmla="val 31377"/>
                <a:gd name="f272" fmla="val 40816"/>
                <a:gd name="f273" fmla="val 31257"/>
                <a:gd name="f274" fmla="val 40639"/>
                <a:gd name="f275" fmla="val 30995"/>
                <a:gd name="f276" fmla="val 40414"/>
                <a:gd name="f277" fmla="val 30956"/>
                <a:gd name="f278" fmla="val 40386"/>
                <a:gd name="f279" fmla="val 30699"/>
                <a:gd name="f280" fmla="val 40180"/>
                <a:gd name="f281" fmla="val 28325"/>
                <a:gd name="f282" fmla="val 38376"/>
                <a:gd name="f283" fmla="val 24662"/>
                <a:gd name="f284" fmla="val 37641"/>
                <a:gd name="f285" fmla="val 23661"/>
                <a:gd name="f286" fmla="val 37440"/>
                <a:gd name="f287" fmla="val 22635"/>
                <a:gd name="f288" fmla="val 37339"/>
                <a:gd name="f289" fmla="val 21613"/>
                <a:gd name="f290" fmla="val 21008"/>
                <a:gd name="f291" fmla="val 20408"/>
                <a:gd name="f292" fmla="val 37373"/>
                <a:gd name="f293" fmla="val 19811"/>
                <a:gd name="f294" fmla="val 37442"/>
                <a:gd name="f295" fmla="val 20404"/>
                <a:gd name="f296" fmla="val 36508"/>
                <a:gd name="f297" fmla="val 20955"/>
                <a:gd name="f298" fmla="val 35546"/>
                <a:gd name="f299" fmla="val 21462"/>
                <a:gd name="f300" fmla="val 34569"/>
                <a:gd name="f301" fmla="val 22217"/>
                <a:gd name="f302" fmla="val 34679"/>
                <a:gd name="f303" fmla="val 23152"/>
                <a:gd name="f304" fmla="val 34769"/>
                <a:gd name="f305" fmla="val 24205"/>
                <a:gd name="f306" fmla="val 25122"/>
                <a:gd name="f307" fmla="val 26029"/>
                <a:gd name="f308" fmla="val 34699"/>
                <a:gd name="f309" fmla="val 26902"/>
                <a:gd name="f310" fmla="val 34564"/>
                <a:gd name="f311" fmla="val 30632"/>
                <a:gd name="f312" fmla="val 33991"/>
                <a:gd name="f313" fmla="val 35739"/>
                <a:gd name="f314" fmla="val 31903"/>
                <a:gd name="f315" fmla="val 38971"/>
                <a:gd name="f316" fmla="val 25259"/>
                <a:gd name="f317" fmla="val 39050"/>
                <a:gd name="f318" fmla="val 25136"/>
                <a:gd name="f319" fmla="val 39108"/>
                <a:gd name="f320" fmla="val 24964"/>
                <a:gd name="f321" fmla="val 39196"/>
                <a:gd name="f322" fmla="val 24759"/>
                <a:gd name="f323" fmla="val 39222"/>
                <a:gd name="f324" fmla="val 24551"/>
                <a:gd name="f325" fmla="val 39243"/>
                <a:gd name="f326" fmla="val 24440"/>
                <a:gd name="f327" fmla="val 39258"/>
                <a:gd name="f328" fmla="val 24330"/>
                <a:gd name="f329" fmla="val 39259"/>
                <a:gd name="f330" fmla="val 24219"/>
                <a:gd name="f331" fmla="val 23987"/>
                <a:gd name="f332" fmla="val 39235"/>
                <a:gd name="f333" fmla="val 23793"/>
                <a:gd name="f334" fmla="val 39202"/>
                <a:gd name="f335" fmla="val 23443"/>
                <a:gd name="f336" fmla="val 39030"/>
                <a:gd name="f337" fmla="val 23115"/>
                <a:gd name="f338" fmla="val 38937"/>
                <a:gd name="f339" fmla="val 22909"/>
                <a:gd name="f340" fmla="val 38909"/>
                <a:gd name="f341" fmla="val 22873"/>
                <a:gd name="f342" fmla="val 38906"/>
                <a:gd name="f343" fmla="val 22860"/>
                <a:gd name="f344" fmla="val 38706"/>
                <a:gd name="f345" fmla="val 22622"/>
                <a:gd name="f346" fmla="val 38472"/>
                <a:gd name="f347" fmla="val 22359"/>
                <a:gd name="f348" fmla="val 38284"/>
                <a:gd name="f349" fmla="val 22239"/>
                <a:gd name="f350" fmla="val 38211"/>
                <a:gd name="f351" fmla="val 22194"/>
                <a:gd name="f352" fmla="val 38191"/>
                <a:gd name="f353" fmla="val 22181"/>
                <a:gd name="f354" fmla="val 37973"/>
                <a:gd name="f355" fmla="val 22026"/>
                <a:gd name="f356" fmla="val 37634"/>
                <a:gd name="f357" fmla="val 21923"/>
                <a:gd name="f358" fmla="val 37406"/>
                <a:gd name="f359" fmla="val 21852"/>
                <a:gd name="f360" fmla="val 35744"/>
                <a:gd name="f361" fmla="val 21368"/>
                <a:gd name="f362" fmla="val 33353"/>
                <a:gd name="f363" fmla="val 32408"/>
                <a:gd name="f364" fmla="val 31468"/>
                <a:gd name="f365" fmla="val 21443"/>
                <a:gd name="f366" fmla="val 30553"/>
                <a:gd name="f367" fmla="val 21596"/>
                <a:gd name="f368" fmla="val 29155"/>
                <a:gd name="f369" fmla="val 21828"/>
                <a:gd name="f370" fmla="val 27500"/>
                <a:gd name="f371" fmla="val 22296"/>
                <a:gd name="f372" fmla="val 25780"/>
                <a:gd name="f373" fmla="val 23188"/>
                <a:gd name="f374" fmla="val 26630"/>
                <a:gd name="f375" fmla="val 21949"/>
                <a:gd name="f376" fmla="val 27707"/>
                <a:gd name="f377" fmla="val 20069"/>
                <a:gd name="f378" fmla="val 28419"/>
                <a:gd name="f379" fmla="val 17711"/>
                <a:gd name="f380" fmla="val 29586"/>
                <a:gd name="f381" fmla="val 13831"/>
                <a:gd name="f382" fmla="val 29970"/>
                <a:gd name="f383" fmla="val 7924"/>
                <a:gd name="f384" fmla="val 25335"/>
                <a:gd name="f385" fmla="val 1509"/>
                <a:gd name="f386" fmla="val 1326"/>
                <a:gd name="f387" fmla="val 24714"/>
                <a:gd name="f388" fmla="val 705"/>
                <a:gd name="f389" fmla="val 24648"/>
                <a:gd name="f390" fmla="val 640"/>
                <a:gd name="f391" fmla="val 24509"/>
                <a:gd name="f392" fmla="val 500"/>
                <a:gd name="f393" fmla="val 24404"/>
                <a:gd name="f394" fmla="val 435"/>
                <a:gd name="f395" fmla="val 24324"/>
                <a:gd name="f396" fmla="val 376"/>
                <a:gd name="f397" fmla="val 24237"/>
                <a:gd name="f398" fmla="val 322"/>
                <a:gd name="f399" fmla="val 24146"/>
                <a:gd name="f400" fmla="val 274"/>
                <a:gd name="f401" fmla="val 23975"/>
                <a:gd name="f402" fmla="val 178"/>
                <a:gd name="f403" fmla="val 23792"/>
                <a:gd name="f404" fmla="val 120"/>
                <a:gd name="f405" fmla="val 23733"/>
                <a:gd name="f406" fmla="val 100"/>
                <a:gd name="f407" fmla="val 23672"/>
                <a:gd name="f408" fmla="val 82"/>
                <a:gd name="f409" fmla="val 23614"/>
                <a:gd name="f410" fmla="val 70"/>
                <a:gd name="f411" fmla="val 23387"/>
                <a:gd name="f412" fmla="*/ f0 1 39268"/>
                <a:gd name="f413" fmla="*/ f1 1 50671"/>
                <a:gd name="f414" fmla="val f2"/>
                <a:gd name="f415" fmla="val f3"/>
                <a:gd name="f416" fmla="val f4"/>
                <a:gd name="f417" fmla="+- f416 0 f414"/>
                <a:gd name="f418" fmla="+- f415 0 f414"/>
                <a:gd name="f419" fmla="*/ f418 1 39268"/>
                <a:gd name="f420" fmla="*/ f417 1 50671"/>
                <a:gd name="f421" fmla="*/ f414 1 f419"/>
                <a:gd name="f422" fmla="*/ f415 1 f419"/>
                <a:gd name="f423" fmla="*/ f414 1 f420"/>
                <a:gd name="f424" fmla="*/ f416 1 f420"/>
                <a:gd name="f425" fmla="*/ f421 f412 1"/>
                <a:gd name="f426" fmla="*/ f422 f412 1"/>
                <a:gd name="f427" fmla="*/ f424 f413 1"/>
                <a:gd name="f428" fmla="*/ f423 f4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5" t="f428" r="f426" b="f427"/>
              <a:pathLst>
                <a:path w="39268" h="50671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lnTo>
                    <a:pt x="f69" y="f68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78" y="f79"/>
                  </a:lnTo>
                  <a:lnTo>
                    <a:pt x="f80" y="f81"/>
                  </a:lnTo>
                  <a:lnTo>
                    <a:pt x="f82" y="f83"/>
                  </a:lnTo>
                  <a:lnTo>
                    <a:pt x="f84" y="f85"/>
                  </a:ln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lnTo>
                    <a:pt x="f94" y="f95"/>
                  </a:lnTo>
                  <a:cubicBezTo>
                    <a:pt x="f96" y="f97"/>
                    <a:pt x="f98" y="f99"/>
                    <a:pt x="f100" y="f101"/>
                  </a:cubicBezTo>
                  <a:lnTo>
                    <a:pt x="f102" y="f103"/>
                  </a:lnTo>
                  <a:lnTo>
                    <a:pt x="f104" y="f105"/>
                  </a:ln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lnTo>
                    <a:pt x="f124" y="f125"/>
                  </a:lnTo>
                  <a:lnTo>
                    <a:pt x="f126" y="f127"/>
                  </a:lnTo>
                  <a:lnTo>
                    <a:pt x="f128" y="f129"/>
                  </a:ln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lnTo>
                    <a:pt x="f142" y="f143"/>
                  </a:lnTo>
                  <a:lnTo>
                    <a:pt x="f144" y="f145"/>
                  </a:lnTo>
                  <a:lnTo>
                    <a:pt x="f146" y="f147"/>
                  </a:lnTo>
                  <a:lnTo>
                    <a:pt x="f148" y="f149"/>
                  </a:lnTo>
                  <a:lnTo>
                    <a:pt x="f150" y="f151"/>
                  </a:lnTo>
                  <a:lnTo>
                    <a:pt x="f152" y="f153"/>
                  </a:ln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lnTo>
                    <a:pt x="f166" y="f167"/>
                  </a:lnTo>
                  <a:lnTo>
                    <a:pt x="f168" y="f169"/>
                  </a:lnTo>
                  <a:lnTo>
                    <a:pt x="f170" y="f171"/>
                  </a:lnTo>
                  <a:lnTo>
                    <a:pt x="f172" y="f173"/>
                  </a:lnTo>
                  <a:cubicBezTo>
                    <a:pt x="f174" y="f175"/>
                    <a:pt x="f2" y="f176"/>
                    <a:pt x="f177" y="f178"/>
                  </a:cubicBezTo>
                  <a:cubicBezTo>
                    <a:pt x="f179" y="f180"/>
                    <a:pt x="f181" y="f182"/>
                    <a:pt x="f183" y="f184"/>
                  </a:cubicBezTo>
                  <a:cubicBezTo>
                    <a:pt x="f185" y="f186"/>
                    <a:pt x="f187" y="f188"/>
                    <a:pt x="f189" y="f190"/>
                  </a:cubicBezTo>
                  <a:cubicBezTo>
                    <a:pt x="f191" y="f192"/>
                    <a:pt x="f193" y="f194"/>
                    <a:pt x="f195" y="f196"/>
                  </a:cubicBezTo>
                  <a:cubicBezTo>
                    <a:pt x="f197" y="f198"/>
                    <a:pt x="f199" y="f200"/>
                    <a:pt x="f201" y="f200"/>
                  </a:cubicBezTo>
                  <a:cubicBezTo>
                    <a:pt x="f202" y="f200"/>
                    <a:pt x="f203" y="f204"/>
                    <a:pt x="f205" y="f206"/>
                  </a:cubicBezTo>
                  <a:cubicBezTo>
                    <a:pt x="f146" y="f207"/>
                    <a:pt x="f208" y="f209"/>
                    <a:pt x="f210" y="f211"/>
                  </a:cubicBezTo>
                  <a:cubicBezTo>
                    <a:pt x="f212" y="f213"/>
                    <a:pt x="f214" y="f215"/>
                    <a:pt x="f216" y="f217"/>
                  </a:cubicBezTo>
                  <a:cubicBezTo>
                    <a:pt x="f218" y="f219"/>
                    <a:pt x="f220" y="f221"/>
                    <a:pt x="f222" y="f221"/>
                  </a:cubicBezTo>
                  <a:cubicBezTo>
                    <a:pt x="f223" y="f221"/>
                    <a:pt x="f224" y="f225"/>
                    <a:pt x="f226" y="f227"/>
                  </a:cubicBezTo>
                  <a:lnTo>
                    <a:pt x="f228" y="f229"/>
                  </a:lnTo>
                  <a:lnTo>
                    <a:pt x="f230" y="f231"/>
                  </a:lnTo>
                  <a:cubicBezTo>
                    <a:pt x="f232" y="f233"/>
                    <a:pt x="f234" y="f235"/>
                    <a:pt x="f236" y="f237"/>
                  </a:cubicBezTo>
                  <a:lnTo>
                    <a:pt x="f238" y="f239"/>
                  </a:lnTo>
                  <a:lnTo>
                    <a:pt x="f240" y="f241"/>
                  </a:lnTo>
                  <a:cubicBezTo>
                    <a:pt x="f242" y="f243"/>
                    <a:pt x="f244" y="f245"/>
                    <a:pt x="f246" y="f247"/>
                  </a:cubicBezTo>
                  <a:lnTo>
                    <a:pt x="f248" y="f249"/>
                  </a:lnTo>
                  <a:lnTo>
                    <a:pt x="f250" y="f251"/>
                  </a:lnTo>
                  <a:lnTo>
                    <a:pt x="f252" y="f253"/>
                  </a:lnTo>
                  <a:lnTo>
                    <a:pt x="f254" y="f255"/>
                  </a:lnTo>
                  <a:lnTo>
                    <a:pt x="f254" y="f256"/>
                  </a:lnTo>
                  <a:lnTo>
                    <a:pt x="f257" y="f258"/>
                  </a:lnTo>
                  <a:lnTo>
                    <a:pt x="f259" y="f260"/>
                  </a:lnTo>
                  <a:lnTo>
                    <a:pt x="f261" y="f262"/>
                  </a:lnTo>
                  <a:lnTo>
                    <a:pt x="f263" y="f264"/>
                  </a:lnTo>
                  <a:lnTo>
                    <a:pt x="f265" y="f266"/>
                  </a:lnTo>
                  <a:cubicBezTo>
                    <a:pt x="f267" y="f268"/>
                    <a:pt x="f269" y="f270"/>
                    <a:pt x="f271" y="f272"/>
                  </a:cubicBezTo>
                  <a:lnTo>
                    <a:pt x="f273" y="f274"/>
                  </a:lnTo>
                  <a:lnTo>
                    <a:pt x="f275" y="f276"/>
                  </a:lnTo>
                  <a:lnTo>
                    <a:pt x="f277" y="f278"/>
                  </a:lnTo>
                  <a:cubicBezTo>
                    <a:pt x="f279" y="f280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89" y="f288"/>
                  </a:cubicBezTo>
                  <a:cubicBezTo>
                    <a:pt x="f290" y="f288"/>
                    <a:pt x="f291" y="f292"/>
                    <a:pt x="f293" y="f294"/>
                  </a:cubicBezTo>
                  <a:cubicBezTo>
                    <a:pt x="f295" y="f296"/>
                    <a:pt x="f297" y="f298"/>
                    <a:pt x="f299" y="f300"/>
                  </a:cubicBezTo>
                  <a:cubicBezTo>
                    <a:pt x="f301" y="f302"/>
                    <a:pt x="f303" y="f304"/>
                    <a:pt x="f305" y="f304"/>
                  </a:cubicBezTo>
                  <a:cubicBezTo>
                    <a:pt x="f306" y="f304"/>
                    <a:pt x="f307" y="f308"/>
                    <a:pt x="f309" y="f310"/>
                  </a:cubicBezTo>
                  <a:cubicBezTo>
                    <a:pt x="f311" y="f312"/>
                    <a:pt x="f313" y="f314"/>
                    <a:pt x="f315" y="f316"/>
                  </a:cubicBezTo>
                  <a:lnTo>
                    <a:pt x="f317" y="f318"/>
                  </a:lnTo>
                  <a:lnTo>
                    <a:pt x="f319" y="f320"/>
                  </a:lnTo>
                  <a:lnTo>
                    <a:pt x="f321" y="f322"/>
                  </a:lnTo>
                  <a:lnTo>
                    <a:pt x="f323" y="f324"/>
                  </a:lnTo>
                  <a:cubicBezTo>
                    <a:pt x="f325" y="f326"/>
                    <a:pt x="f327" y="f328"/>
                    <a:pt x="f329" y="f330"/>
                  </a:cubicBezTo>
                  <a:lnTo>
                    <a:pt x="f3" y="f331"/>
                  </a:lnTo>
                  <a:lnTo>
                    <a:pt x="f332" y="f333"/>
                  </a:lnTo>
                  <a:lnTo>
                    <a:pt x="f334" y="f335"/>
                  </a:lnTo>
                  <a:lnTo>
                    <a:pt x="f336" y="f337"/>
                  </a:lnTo>
                  <a:lnTo>
                    <a:pt x="f338" y="f339"/>
                  </a:lnTo>
                  <a:lnTo>
                    <a:pt x="f340" y="f341"/>
                  </a:lnTo>
                  <a:lnTo>
                    <a:pt x="f342" y="f343"/>
                  </a:lnTo>
                  <a:lnTo>
                    <a:pt x="f344" y="f345"/>
                  </a:lnTo>
                  <a:lnTo>
                    <a:pt x="f346" y="f347"/>
                  </a:lnTo>
                  <a:lnTo>
                    <a:pt x="f348" y="f349"/>
                  </a:lnTo>
                  <a:cubicBezTo>
                    <a:pt x="f348" y="f349"/>
                    <a:pt x="f350" y="f351"/>
                    <a:pt x="f352" y="f353"/>
                  </a:cubicBezTo>
                  <a:lnTo>
                    <a:pt x="f354" y="f355"/>
                  </a:lnTo>
                  <a:lnTo>
                    <a:pt x="f356" y="f357"/>
                  </a:lnTo>
                  <a:cubicBezTo>
                    <a:pt x="f358" y="f359"/>
                    <a:pt x="f360" y="f361"/>
                    <a:pt x="f362" y="f361"/>
                  </a:cubicBezTo>
                  <a:cubicBezTo>
                    <a:pt x="f363" y="f361"/>
                    <a:pt x="f364" y="f365"/>
                    <a:pt x="f366" y="f367"/>
                  </a:cubicBezTo>
                  <a:cubicBezTo>
                    <a:pt x="f368" y="f369"/>
                    <a:pt x="f370" y="f371"/>
                    <a:pt x="f372" y="f373"/>
                  </a:cubicBezTo>
                  <a:cubicBezTo>
                    <a:pt x="f374" y="f375"/>
                    <a:pt x="f376" y="f377"/>
                    <a:pt x="f378" y="f379"/>
                  </a:cubicBezTo>
                  <a:cubicBezTo>
                    <a:pt x="f380" y="f381"/>
                    <a:pt x="f382" y="f383"/>
                    <a:pt x="f384" y="f385"/>
                  </a:cubicBezTo>
                  <a:lnTo>
                    <a:pt x="f384" y="f386"/>
                  </a:lnTo>
                  <a:lnTo>
                    <a:pt x="f387" y="f388"/>
                  </a:lnTo>
                  <a:lnTo>
                    <a:pt x="f389" y="f390"/>
                  </a:lnTo>
                  <a:lnTo>
                    <a:pt x="f391" y="f392"/>
                  </a:lnTo>
                  <a:lnTo>
                    <a:pt x="f393" y="f394"/>
                  </a:lnTo>
                  <a:cubicBezTo>
                    <a:pt x="f395" y="f396"/>
                    <a:pt x="f397" y="f398"/>
                    <a:pt x="f399" y="f400"/>
                  </a:cubicBezTo>
                  <a:lnTo>
                    <a:pt x="f401" y="f402"/>
                  </a:lnTo>
                  <a:lnTo>
                    <a:pt x="f403" y="f404"/>
                  </a:lnTo>
                  <a:cubicBezTo>
                    <a:pt x="f405" y="f406"/>
                    <a:pt x="f407" y="f408"/>
                    <a:pt x="f409" y="f410"/>
                  </a:cubicBezTo>
                  <a:lnTo>
                    <a:pt x="f411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5182;p67">
              <a:extLst>
                <a:ext uri="{FF2B5EF4-FFF2-40B4-BE49-F238E27FC236}">
                  <a16:creationId xmlns:a16="http://schemas.microsoft.com/office/drawing/2014/main" id="{1E92EA50-B602-426C-B77B-905E836194FD}"/>
                </a:ext>
              </a:extLst>
            </p:cNvPr>
            <p:cNvSpPr/>
            <p:nvPr/>
          </p:nvSpPr>
          <p:spPr>
            <a:xfrm>
              <a:off x="2195684" y="3468136"/>
              <a:ext cx="238310" cy="458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114"/>
                <a:gd name="f4" fmla="val 15608"/>
                <a:gd name="f5" fmla="val 1541"/>
                <a:gd name="f6" fmla="val 1515"/>
                <a:gd name="f7" fmla="val 1489"/>
                <a:gd name="f8" fmla="val 19"/>
                <a:gd name="f9" fmla="val 1481"/>
                <a:gd name="f10" fmla="val 46"/>
                <a:gd name="f11" fmla="val 1467"/>
                <a:gd name="f12" fmla="val 103"/>
                <a:gd name="f13" fmla="val 1451"/>
                <a:gd name="f14" fmla="val 167"/>
                <a:gd name="f15" fmla="val 1437"/>
                <a:gd name="f16" fmla="val 234"/>
                <a:gd name="f17" fmla="val 882"/>
                <a:gd name="f18" fmla="val 2653"/>
                <a:gd name="f19" fmla="val 9891"/>
                <a:gd name="f20" fmla="val 7433"/>
                <a:gd name="f21" fmla="val 15198"/>
                <a:gd name="f22" fmla="val 7437"/>
                <a:gd name="f23" fmla="val 15200"/>
                <a:gd name="f24" fmla="val 7440"/>
                <a:gd name="f25" fmla="val 15201"/>
                <a:gd name="f26" fmla="val 15206"/>
                <a:gd name="f27" fmla="val 7622"/>
                <a:gd name="f28" fmla="val 15335"/>
                <a:gd name="f29" fmla="val 7813"/>
                <a:gd name="f30" fmla="val 15466"/>
                <a:gd name="f31" fmla="val 8009"/>
                <a:gd name="f32" fmla="val 15597"/>
                <a:gd name="f33" fmla="val 8015"/>
                <a:gd name="f34" fmla="val 15600"/>
                <a:gd name="f35" fmla="val 8025"/>
                <a:gd name="f36" fmla="val 15605"/>
                <a:gd name="f37" fmla="val 8035"/>
                <a:gd name="f38" fmla="val 15607"/>
                <a:gd name="f39" fmla="val 8045"/>
                <a:gd name="f40" fmla="val 8062"/>
                <a:gd name="f41" fmla="val 8078"/>
                <a:gd name="f42" fmla="val 15601"/>
                <a:gd name="f43" fmla="val 8091"/>
                <a:gd name="f44" fmla="val 15587"/>
                <a:gd name="f45" fmla="val 8113"/>
                <a:gd name="f46" fmla="val 15564"/>
                <a:gd name="f47" fmla="val 15530"/>
                <a:gd name="f48" fmla="val 8096"/>
                <a:gd name="f49" fmla="val 15506"/>
                <a:gd name="f50" fmla="val 6846"/>
                <a:gd name="f51" fmla="val 13817"/>
                <a:gd name="f52" fmla="val 2682"/>
                <a:gd name="f53" fmla="val 7705"/>
                <a:gd name="f54" fmla="val 1605"/>
                <a:gd name="f55" fmla="val 54"/>
                <a:gd name="f56" fmla="val 1602"/>
                <a:gd name="f57" fmla="val 33"/>
                <a:gd name="f58" fmla="val 1591"/>
                <a:gd name="f59" fmla="val 15"/>
                <a:gd name="f60" fmla="val 1574"/>
                <a:gd name="f61" fmla="val 6"/>
                <a:gd name="f62" fmla="val 1565"/>
                <a:gd name="f63" fmla="val 1555"/>
                <a:gd name="f64" fmla="val 1547"/>
                <a:gd name="f65" fmla="val 1545"/>
                <a:gd name="f66" fmla="val 1543"/>
                <a:gd name="f67" fmla="*/ f0 1 8114"/>
                <a:gd name="f68" fmla="*/ f1 1 15608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8114"/>
                <a:gd name="f75" fmla="*/ f72 1 15608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8114" h="156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4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5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2"/>
                    <a:pt x="f63" y="f2"/>
                    <a:pt x="f64" y="f2"/>
                  </a:cubicBezTo>
                  <a:cubicBezTo>
                    <a:pt x="f65" y="f2"/>
                    <a:pt x="f66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5183;p67">
              <a:extLst>
                <a:ext uri="{FF2B5EF4-FFF2-40B4-BE49-F238E27FC236}">
                  <a16:creationId xmlns:a16="http://schemas.microsoft.com/office/drawing/2014/main" id="{6492894E-9C55-42DB-9B9D-2DB1403D25A0}"/>
                </a:ext>
              </a:extLst>
            </p:cNvPr>
            <p:cNvSpPr/>
            <p:nvPr/>
          </p:nvSpPr>
          <p:spPr>
            <a:xfrm>
              <a:off x="2534232" y="3643353"/>
              <a:ext cx="458964" cy="2302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627"/>
                <a:gd name="f4" fmla="val 7841"/>
                <a:gd name="f5" fmla="val 15555"/>
                <a:gd name="f6" fmla="val 15542"/>
                <a:gd name="f7" fmla="val 15530"/>
                <a:gd name="f8" fmla="val 4"/>
                <a:gd name="f9" fmla="val 15519"/>
                <a:gd name="f10" fmla="val 13"/>
                <a:gd name="f11" fmla="val 13525"/>
                <a:gd name="f12" fmla="val 1613"/>
                <a:gd name="f13" fmla="val 6517"/>
                <a:gd name="f14" fmla="val 6873"/>
                <a:gd name="f15" fmla="val 60"/>
                <a:gd name="f16" fmla="val 7438"/>
                <a:gd name="f17" fmla="val 29"/>
                <a:gd name="f18" fmla="val 7440"/>
                <a:gd name="f19" fmla="val 3"/>
                <a:gd name="f20" fmla="val 7462"/>
                <a:gd name="f21" fmla="val 1"/>
                <a:gd name="f22" fmla="val 7496"/>
                <a:gd name="f23" fmla="val 7521"/>
                <a:gd name="f24" fmla="val 14"/>
                <a:gd name="f25" fmla="val 7542"/>
                <a:gd name="f26" fmla="val 37"/>
                <a:gd name="f27" fmla="val 7555"/>
                <a:gd name="f28" fmla="val 43"/>
                <a:gd name="f29" fmla="val 7556"/>
                <a:gd name="f30" fmla="val 46"/>
                <a:gd name="f31" fmla="val 7561"/>
                <a:gd name="f32" fmla="val 51"/>
                <a:gd name="f33" fmla="val 266"/>
                <a:gd name="f34" fmla="val 7602"/>
                <a:gd name="f35" fmla="val 524"/>
                <a:gd name="f36" fmla="val 7647"/>
                <a:gd name="f37" fmla="val 820"/>
                <a:gd name="f38" fmla="val 7687"/>
                <a:gd name="f39" fmla="val 1427"/>
                <a:gd name="f40" fmla="val 7771"/>
                <a:gd name="f41" fmla="val 2193"/>
                <a:gd name="f42" fmla="val 7840"/>
                <a:gd name="f43" fmla="val 3065"/>
                <a:gd name="f44" fmla="val 6724"/>
                <a:gd name="f45" fmla="val 12237"/>
                <a:gd name="f46" fmla="val 6619"/>
                <a:gd name="f47" fmla="val 15603"/>
                <a:gd name="f48" fmla="val 112"/>
                <a:gd name="f49" fmla="val 15613"/>
                <a:gd name="f50" fmla="val 92"/>
                <a:gd name="f51" fmla="val 65"/>
                <a:gd name="f52" fmla="val 15620"/>
                <a:gd name="f53" fmla="val 34"/>
                <a:gd name="f54" fmla="val 15597"/>
                <a:gd name="f55" fmla="val 15587"/>
                <a:gd name="f56" fmla="val 7"/>
                <a:gd name="f57" fmla="val 15576"/>
                <a:gd name="f58" fmla="val 15566"/>
                <a:gd name="f59" fmla="*/ f0 1 15627"/>
                <a:gd name="f60" fmla="*/ f1 1 7841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5627"/>
                <a:gd name="f67" fmla="*/ f64 1 7841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5627" h="784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lnTo>
                    <a:pt x="f49" y="f50"/>
                  </a:lnTo>
                  <a:cubicBezTo>
                    <a:pt x="f3" y="f51"/>
                    <a:pt x="f52" y="f53"/>
                    <a:pt x="f54" y="f10"/>
                  </a:cubicBezTo>
                  <a:lnTo>
                    <a:pt x="f55" y="f56"/>
                  </a:lnTo>
                  <a:cubicBezTo>
                    <a:pt x="f57" y="f19"/>
                    <a:pt x="f58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5184;p67">
              <a:extLst>
                <a:ext uri="{FF2B5EF4-FFF2-40B4-BE49-F238E27FC236}">
                  <a16:creationId xmlns:a16="http://schemas.microsoft.com/office/drawing/2014/main" id="{F8ED7148-9313-451E-9FF0-F17ADF29D912}"/>
                </a:ext>
              </a:extLst>
            </p:cNvPr>
            <p:cNvSpPr/>
            <p:nvPr/>
          </p:nvSpPr>
          <p:spPr>
            <a:xfrm>
              <a:off x="2245089" y="3456532"/>
              <a:ext cx="281424" cy="477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82"/>
                <a:gd name="f4" fmla="val 16243"/>
                <a:gd name="f5" fmla="val 66"/>
                <a:gd name="f6" fmla="val 1"/>
                <a:gd name="f7" fmla="val 53"/>
                <a:gd name="f8" fmla="val 40"/>
                <a:gd name="f9" fmla="val 4"/>
                <a:gd name="f10" fmla="val 30"/>
                <a:gd name="f11" fmla="val 11"/>
                <a:gd name="f12" fmla="val 9"/>
                <a:gd name="f13" fmla="val 24"/>
                <a:gd name="f14" fmla="val 49"/>
                <a:gd name="f15" fmla="val 72"/>
                <a:gd name="f16" fmla="val 1074"/>
                <a:gd name="f17" fmla="val 8470"/>
                <a:gd name="f18" fmla="val 5866"/>
                <a:gd name="f19" fmla="val 14993"/>
                <a:gd name="f20" fmla="val 6813"/>
                <a:gd name="f21" fmla="val 16217"/>
                <a:gd name="f22" fmla="val 6819"/>
                <a:gd name="f23" fmla="val 16223"/>
                <a:gd name="f24" fmla="val 6827"/>
                <a:gd name="f25" fmla="val 16230"/>
                <a:gd name="f26" fmla="val 6836"/>
                <a:gd name="f27" fmla="val 16236"/>
                <a:gd name="f28" fmla="val 6844"/>
                <a:gd name="f29" fmla="val 16240"/>
                <a:gd name="f30" fmla="val 6855"/>
                <a:gd name="f31" fmla="val 6865"/>
                <a:gd name="f32" fmla="val 6869"/>
                <a:gd name="f33" fmla="val 6872"/>
                <a:gd name="f34" fmla="val 16242"/>
                <a:gd name="f35" fmla="val 6876"/>
                <a:gd name="f36" fmla="val 16241"/>
                <a:gd name="f37" fmla="val 6899"/>
                <a:gd name="f38" fmla="val 6918"/>
                <a:gd name="f39" fmla="val 16220"/>
                <a:gd name="f40" fmla="val 6926"/>
                <a:gd name="f41" fmla="val 16194"/>
                <a:gd name="f42" fmla="val 7448"/>
                <a:gd name="f43" fmla="val 14387"/>
                <a:gd name="f44" fmla="val 5112"/>
                <a:gd name="f45" fmla="val 97"/>
                <a:gd name="f46" fmla="val 94"/>
                <a:gd name="f47" fmla="val 8"/>
                <a:gd name="f48" fmla="val 85"/>
                <a:gd name="f49" fmla="val 3"/>
                <a:gd name="f50" fmla="val 75"/>
                <a:gd name="f51" fmla="*/ f0 1 9582"/>
                <a:gd name="f52" fmla="*/ f1 1 16243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9582"/>
                <a:gd name="f59" fmla="*/ f56 1 16243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9582" h="162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6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4"/>
                    <a:pt x="f31" y="f4"/>
                  </a:cubicBezTo>
                  <a:cubicBezTo>
                    <a:pt x="f32" y="f4"/>
                    <a:pt x="f33" y="f34"/>
                    <a:pt x="f35" y="f36"/>
                  </a:cubicBezTo>
                  <a:cubicBezTo>
                    <a:pt x="f37" y="f27"/>
                    <a:pt x="f38" y="f39"/>
                    <a:pt x="f40" y="f41"/>
                  </a:cubicBezTo>
                  <a:cubicBezTo>
                    <a:pt x="f42" y="f43"/>
                    <a:pt x="f3" y="f44"/>
                    <a:pt x="f45" y="f12"/>
                  </a:cubicBezTo>
                  <a:lnTo>
                    <a:pt x="f46" y="f47"/>
                  </a:lnTo>
                  <a:cubicBezTo>
                    <a:pt x="f48" y="f49"/>
                    <a:pt x="f50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5185;p67">
              <a:extLst>
                <a:ext uri="{FF2B5EF4-FFF2-40B4-BE49-F238E27FC236}">
                  <a16:creationId xmlns:a16="http://schemas.microsoft.com/office/drawing/2014/main" id="{0C6B41AB-D056-4330-834E-9FDAA54BCED0}"/>
                </a:ext>
              </a:extLst>
            </p:cNvPr>
            <p:cNvSpPr/>
            <p:nvPr/>
          </p:nvSpPr>
          <p:spPr>
            <a:xfrm>
              <a:off x="2514353" y="3619945"/>
              <a:ext cx="481907" cy="239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408"/>
                <a:gd name="f4" fmla="val 8146"/>
                <a:gd name="f5" fmla="val 13043"/>
                <a:gd name="f6" fmla="val 1"/>
                <a:gd name="f7" fmla="val 9454"/>
                <a:gd name="f8" fmla="val 3937"/>
                <a:gd name="f9" fmla="val 1272"/>
                <a:gd name="f10" fmla="val 12"/>
                <a:gd name="f11" fmla="val 8051"/>
                <a:gd name="f12" fmla="val 2"/>
                <a:gd name="f13" fmla="val 8071"/>
                <a:gd name="f14" fmla="val 8096"/>
                <a:gd name="f15" fmla="val 15"/>
                <a:gd name="f16" fmla="val 8115"/>
                <a:gd name="f17" fmla="val 19"/>
                <a:gd name="f18" fmla="val 8125"/>
                <a:gd name="f19" fmla="val 29"/>
                <a:gd name="f20" fmla="val 8133"/>
                <a:gd name="f21" fmla="val 39"/>
                <a:gd name="f22" fmla="val 8138"/>
                <a:gd name="f23" fmla="val 48"/>
                <a:gd name="f24" fmla="val 8144"/>
                <a:gd name="f25" fmla="val 59"/>
                <a:gd name="f26" fmla="val 8145"/>
                <a:gd name="f27" fmla="val 69"/>
                <a:gd name="f28" fmla="val 7036"/>
                <a:gd name="f29" fmla="val 7895"/>
                <a:gd name="f30" fmla="val 14883"/>
                <a:gd name="f31" fmla="val 1727"/>
                <a:gd name="f32" fmla="val 16382"/>
                <a:gd name="f33" fmla="val 489"/>
                <a:gd name="f34" fmla="val 16401"/>
                <a:gd name="f35" fmla="val 475"/>
                <a:gd name="f36" fmla="val 449"/>
                <a:gd name="f37" fmla="val 16404"/>
                <a:gd name="f38" fmla="val 425"/>
                <a:gd name="f39" fmla="val 410"/>
                <a:gd name="f40" fmla="val 16388"/>
                <a:gd name="f41" fmla="val 391"/>
                <a:gd name="f42" fmla="val 16372"/>
                <a:gd name="f43" fmla="val 383"/>
                <a:gd name="f44" fmla="val 16367"/>
                <a:gd name="f45" fmla="val 381"/>
                <a:gd name="f46" fmla="val 16361"/>
                <a:gd name="f47" fmla="val 16359"/>
                <a:gd name="f48" fmla="val 378"/>
                <a:gd name="f49" fmla="val 15828"/>
                <a:gd name="f50" fmla="val 247"/>
                <a:gd name="f51" fmla="val 14622"/>
                <a:gd name="f52" fmla="*/ f0 1 16408"/>
                <a:gd name="f53" fmla="*/ f1 1 8146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6408"/>
                <a:gd name="f60" fmla="*/ f57 1 8146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6408" h="814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" y="f36"/>
                    <a:pt x="f37" y="f38"/>
                  </a:cubicBezTo>
                  <a:cubicBezTo>
                    <a:pt x="f34" y="f39"/>
                    <a:pt x="f40" y="f41"/>
                    <a:pt x="f42" y="f43"/>
                  </a:cubicBezTo>
                  <a:cubicBezTo>
                    <a:pt x="f44" y="f45"/>
                    <a:pt x="f46" y="f45"/>
                    <a:pt x="f47" y="f48"/>
                  </a:cubicBezTo>
                  <a:cubicBezTo>
                    <a:pt x="f49" y="f50"/>
                    <a:pt x="f51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" name="Google Shape;5186;p67">
              <a:extLst>
                <a:ext uri="{FF2B5EF4-FFF2-40B4-BE49-F238E27FC236}">
                  <a16:creationId xmlns:a16="http://schemas.microsoft.com/office/drawing/2014/main" id="{5DFF60DC-FAD7-47B0-8E31-1476083300BD}"/>
                </a:ext>
              </a:extLst>
            </p:cNvPr>
            <p:cNvSpPr/>
            <p:nvPr/>
          </p:nvSpPr>
          <p:spPr>
            <a:xfrm>
              <a:off x="2440780" y="2997714"/>
              <a:ext cx="283189" cy="611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42"/>
                <a:gd name="f4" fmla="val 20812"/>
                <a:gd name="f5" fmla="val 5156"/>
                <a:gd name="f6" fmla="val 5134"/>
                <a:gd name="f7" fmla="val 5114"/>
                <a:gd name="f8" fmla="val 12"/>
                <a:gd name="f9" fmla="val 5102"/>
                <a:gd name="f10" fmla="val 30"/>
                <a:gd name="f11" fmla="val 4858"/>
                <a:gd name="f12" fmla="val 415"/>
                <a:gd name="f13" fmla="val 4393"/>
                <a:gd name="f14" fmla="val 1177"/>
                <a:gd name="f15" fmla="val 3849"/>
                <a:gd name="f16" fmla="val 2205"/>
                <a:gd name="f17" fmla="val 3847"/>
                <a:gd name="f18" fmla="val 2208"/>
                <a:gd name="f19" fmla="val 2968"/>
                <a:gd name="f20" fmla="val 3887"/>
                <a:gd name="f21" fmla="val 1893"/>
                <a:gd name="f22" fmla="val 6251"/>
                <a:gd name="f23" fmla="val 1248"/>
                <a:gd name="f24" fmla="val 8821"/>
                <a:gd name="f25" fmla="val 1"/>
                <a:gd name="f26" fmla="val 13806"/>
                <a:gd name="f27" fmla="val 812"/>
                <a:gd name="f28" fmla="val 17641"/>
                <a:gd name="f29" fmla="val 3658"/>
                <a:gd name="f30" fmla="val 20243"/>
                <a:gd name="f31" fmla="val 3659"/>
                <a:gd name="f32" fmla="val 20244"/>
                <a:gd name="f33" fmla="val 3662"/>
                <a:gd name="f34" fmla="val 3663"/>
                <a:gd name="f35" fmla="val 3870"/>
                <a:gd name="f36" fmla="val 20433"/>
                <a:gd name="f37" fmla="val 4092"/>
                <a:gd name="f38" fmla="val 20621"/>
                <a:gd name="f39" fmla="val 4324"/>
                <a:gd name="f40" fmla="val 20797"/>
                <a:gd name="f41" fmla="val 4328"/>
                <a:gd name="f42" fmla="val 20802"/>
                <a:gd name="f43" fmla="val 4330"/>
                <a:gd name="f44" fmla="val 4334"/>
                <a:gd name="f45" fmla="val 20805"/>
                <a:gd name="f46" fmla="val 4343"/>
                <a:gd name="f47" fmla="val 20810"/>
                <a:gd name="f48" fmla="val 4352"/>
                <a:gd name="f49" fmla="val 4360"/>
                <a:gd name="f50" fmla="val 4368"/>
                <a:gd name="f51" fmla="val 4376"/>
                <a:gd name="f52" fmla="val 4384"/>
                <a:gd name="f53" fmla="val 20807"/>
                <a:gd name="f54" fmla="val 4405"/>
                <a:gd name="f55" fmla="val 4420"/>
                <a:gd name="f56" fmla="val 20780"/>
                <a:gd name="f57" fmla="val 4425"/>
                <a:gd name="f58" fmla="val 20758"/>
                <a:gd name="f59" fmla="val 4712"/>
                <a:gd name="f60" fmla="val 19220"/>
                <a:gd name="f61" fmla="val 4794"/>
                <a:gd name="f62" fmla="val 18152"/>
                <a:gd name="f63" fmla="val 4817"/>
                <a:gd name="f64" fmla="val 17766"/>
                <a:gd name="f65" fmla="val 4824"/>
                <a:gd name="f66" fmla="val 17622"/>
                <a:gd name="f67" fmla="val 4937"/>
                <a:gd name="f68" fmla="val 17504"/>
                <a:gd name="f69" fmla="val 5078"/>
                <a:gd name="f70" fmla="val 17488"/>
                <a:gd name="f71" fmla="val 5091"/>
                <a:gd name="f72" fmla="val 17487"/>
                <a:gd name="f73" fmla="val 5103"/>
                <a:gd name="f74" fmla="val 17486"/>
                <a:gd name="f75" fmla="val 5116"/>
                <a:gd name="f76" fmla="val 5161"/>
                <a:gd name="f77" fmla="val 5204"/>
                <a:gd name="f78" fmla="val 17496"/>
                <a:gd name="f79" fmla="val 5244"/>
                <a:gd name="f80" fmla="val 17517"/>
                <a:gd name="f81" fmla="val 5271"/>
                <a:gd name="f82" fmla="val 17531"/>
                <a:gd name="f83" fmla="val 5295"/>
                <a:gd name="f84" fmla="val 17548"/>
                <a:gd name="f85" fmla="val 5320"/>
                <a:gd name="f86" fmla="val 17572"/>
                <a:gd name="f87" fmla="val 5381"/>
                <a:gd name="f88" fmla="val 17632"/>
                <a:gd name="f89" fmla="val 5415"/>
                <a:gd name="f90" fmla="val 17719"/>
                <a:gd name="f91" fmla="val 5406"/>
                <a:gd name="f92" fmla="val 17806"/>
                <a:gd name="f93" fmla="val 5335"/>
                <a:gd name="f94" fmla="val 18623"/>
                <a:gd name="f95" fmla="val 5236"/>
                <a:gd name="f96" fmla="val 19454"/>
                <a:gd name="f97" fmla="val 5107"/>
                <a:gd name="f98" fmla="val 20271"/>
                <a:gd name="f99" fmla="val 5106"/>
                <a:gd name="f100" fmla="val 20297"/>
                <a:gd name="f101" fmla="val 5117"/>
                <a:gd name="f102" fmla="val 20324"/>
                <a:gd name="f103" fmla="val 5143"/>
                <a:gd name="f104" fmla="val 20337"/>
                <a:gd name="f105" fmla="val 5144"/>
                <a:gd name="f106" fmla="val 20338"/>
                <a:gd name="f107" fmla="val 5153"/>
                <a:gd name="f108" fmla="val 20341"/>
                <a:gd name="f109" fmla="val 20343"/>
                <a:gd name="f110" fmla="val 5170"/>
                <a:gd name="f111" fmla="val 5189"/>
                <a:gd name="f112" fmla="val 5207"/>
                <a:gd name="f113" fmla="val 20335"/>
                <a:gd name="f114" fmla="val 5221"/>
                <a:gd name="f115" fmla="val 20320"/>
                <a:gd name="f116" fmla="val 5481"/>
                <a:gd name="f117" fmla="val 19999"/>
                <a:gd name="f118" fmla="val 5899"/>
                <a:gd name="f119" fmla="val 19457"/>
                <a:gd name="f120" fmla="val 6361"/>
                <a:gd name="f121" fmla="val 18722"/>
                <a:gd name="f122" fmla="val 6362"/>
                <a:gd name="f123" fmla="val 18720"/>
                <a:gd name="f124" fmla="val 18716"/>
                <a:gd name="f125" fmla="val 7029"/>
                <a:gd name="f126" fmla="val 17659"/>
                <a:gd name="f127" fmla="val 7790"/>
                <a:gd name="f128" fmla="val 16202"/>
                <a:gd name="f129" fmla="val 8316"/>
                <a:gd name="f130" fmla="val 14458"/>
                <a:gd name="f131" fmla="val 9306"/>
                <a:gd name="f132" fmla="val 11174"/>
                <a:gd name="f133" fmla="val 6114"/>
                <a:gd name="f134" fmla="val 5727"/>
                <a:gd name="f135" fmla="val 550"/>
                <a:gd name="f136" fmla="val 5660"/>
                <a:gd name="f137" fmla="val 453"/>
                <a:gd name="f138" fmla="val 5589"/>
                <a:gd name="f139" fmla="val 358"/>
                <a:gd name="f140" fmla="val 5519"/>
                <a:gd name="f141" fmla="val 259"/>
                <a:gd name="f142" fmla="val 5512"/>
                <a:gd name="f143" fmla="val 251"/>
                <a:gd name="f144" fmla="val 5505"/>
                <a:gd name="f145" fmla="val 244"/>
                <a:gd name="f146" fmla="val 5496"/>
                <a:gd name="f147" fmla="val 238"/>
                <a:gd name="f148" fmla="val 5488"/>
                <a:gd name="f149" fmla="val 234"/>
                <a:gd name="f150" fmla="val 5480"/>
                <a:gd name="f151" fmla="val 232"/>
                <a:gd name="f152" fmla="val 5471"/>
                <a:gd name="f153" fmla="val 5461"/>
                <a:gd name="f154" fmla="val 5451"/>
                <a:gd name="f155" fmla="val 5441"/>
                <a:gd name="f156" fmla="val 5414"/>
                <a:gd name="f157" fmla="val 5399"/>
                <a:gd name="f158" fmla="val 279"/>
                <a:gd name="f159" fmla="val 5405"/>
                <a:gd name="f160" fmla="val 308"/>
                <a:gd name="f161" fmla="val 5814"/>
                <a:gd name="f162" fmla="val 2273"/>
                <a:gd name="f163" fmla="val 7051"/>
                <a:gd name="f164" fmla="val 9160"/>
                <a:gd name="f165" fmla="val 5720"/>
                <a:gd name="f166" fmla="val 15338"/>
                <a:gd name="f167" fmla="val 5718"/>
                <a:gd name="f168" fmla="val 15354"/>
                <a:gd name="f169" fmla="val 5707"/>
                <a:gd name="f170" fmla="val 15368"/>
                <a:gd name="f171" fmla="val 5693"/>
                <a:gd name="f172" fmla="val 15378"/>
                <a:gd name="f173" fmla="val 5682"/>
                <a:gd name="f174" fmla="val 15384"/>
                <a:gd name="f175" fmla="val 5672"/>
                <a:gd name="f176" fmla="val 15388"/>
                <a:gd name="f177" fmla="val 5662"/>
                <a:gd name="f178" fmla="val 5657"/>
                <a:gd name="f179" fmla="val 5652"/>
                <a:gd name="f180" fmla="val 15387"/>
                <a:gd name="f181" fmla="val 5647"/>
                <a:gd name="f182" fmla="val 15385"/>
                <a:gd name="f183" fmla="val 5646"/>
                <a:gd name="f184" fmla="val 15386"/>
                <a:gd name="f185" fmla="val 5645"/>
                <a:gd name="f186" fmla="val 5644"/>
                <a:gd name="f187" fmla="val 5642"/>
                <a:gd name="f188" fmla="val 5641"/>
                <a:gd name="f189" fmla="val 5640"/>
                <a:gd name="f190" fmla="val 5604"/>
                <a:gd name="f191" fmla="val 15366"/>
                <a:gd name="f192" fmla="val 5592"/>
                <a:gd name="f193" fmla="val 5597"/>
                <a:gd name="f194" fmla="val 15311"/>
                <a:gd name="f195" fmla="val 7003"/>
                <a:gd name="f196" fmla="val 8791"/>
                <a:gd name="f197" fmla="val 5528"/>
                <a:gd name="f198" fmla="val 1453"/>
                <a:gd name="f199" fmla="val 50"/>
                <a:gd name="f200" fmla="val 5219"/>
                <a:gd name="f201" fmla="val 5206"/>
                <a:gd name="f202" fmla="val 16"/>
                <a:gd name="f203" fmla="val 5186"/>
                <a:gd name="f204" fmla="val 7"/>
                <a:gd name="f205" fmla="val 5180"/>
                <a:gd name="f206" fmla="val 5"/>
                <a:gd name="f207" fmla="val 5176"/>
                <a:gd name="f208" fmla="val 2"/>
                <a:gd name="f209" fmla="val 5169"/>
                <a:gd name="f210" fmla="val 5164"/>
                <a:gd name="f211" fmla="val 5160"/>
                <a:gd name="f212" fmla="*/ f0 1 9642"/>
                <a:gd name="f213" fmla="*/ f1 1 20812"/>
                <a:gd name="f214" fmla="val f2"/>
                <a:gd name="f215" fmla="val f3"/>
                <a:gd name="f216" fmla="val f4"/>
                <a:gd name="f217" fmla="+- f216 0 f214"/>
                <a:gd name="f218" fmla="+- f215 0 f214"/>
                <a:gd name="f219" fmla="*/ f218 1 9642"/>
                <a:gd name="f220" fmla="*/ f217 1 20812"/>
                <a:gd name="f221" fmla="*/ f214 1 f219"/>
                <a:gd name="f222" fmla="*/ f215 1 f219"/>
                <a:gd name="f223" fmla="*/ f214 1 f220"/>
                <a:gd name="f224" fmla="*/ f216 1 f220"/>
                <a:gd name="f225" fmla="*/ f221 f212 1"/>
                <a:gd name="f226" fmla="*/ f222 f212 1"/>
                <a:gd name="f227" fmla="*/ f224 f213 1"/>
                <a:gd name="f228" fmla="*/ f223 f2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5" t="f228" r="f226" b="f227"/>
              <a:pathLst>
                <a:path w="9642" h="208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3" y="f32"/>
                    <a:pt x="f34" y="f32"/>
                    <a:pt x="f34" y="f32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2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47"/>
                    <a:pt x="f52" y="f53"/>
                  </a:cubicBezTo>
                  <a:cubicBezTo>
                    <a:pt x="f54" y="f40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lnTo>
                    <a:pt x="f105" y="f106"/>
                  </a:lnTo>
                  <a:cubicBezTo>
                    <a:pt x="f107" y="f108"/>
                    <a:pt x="f76" y="f109"/>
                    <a:pt x="f110" y="f109"/>
                  </a:cubicBezTo>
                  <a:cubicBezTo>
                    <a:pt x="f111" y="f109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2" y="f123"/>
                    <a:pt x="f122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3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1"/>
                  </a:cubicBezTo>
                  <a:cubicBezTo>
                    <a:pt x="f153" y="f151"/>
                    <a:pt x="f154" y="f149"/>
                    <a:pt x="f155" y="f147"/>
                  </a:cubicBezTo>
                  <a:cubicBezTo>
                    <a:pt x="f156" y="f143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6"/>
                  </a:cubicBezTo>
                  <a:cubicBezTo>
                    <a:pt x="f178" y="f176"/>
                    <a:pt x="f179" y="f180"/>
                    <a:pt x="f181" y="f182"/>
                  </a:cubicBezTo>
                  <a:cubicBezTo>
                    <a:pt x="f183" y="f184"/>
                    <a:pt x="f185" y="f184"/>
                    <a:pt x="f186" y="f184"/>
                  </a:cubicBezTo>
                  <a:cubicBezTo>
                    <a:pt x="f187" y="f184"/>
                    <a:pt x="f188" y="f182"/>
                    <a:pt x="f189" y="f174"/>
                  </a:cubicBezTo>
                  <a:cubicBezTo>
                    <a:pt x="f190" y="f191"/>
                    <a:pt x="f192" y="f166"/>
                    <a:pt x="f193" y="f194"/>
                  </a:cubicBezTo>
                  <a:cubicBezTo>
                    <a:pt x="f195" y="f196"/>
                    <a:pt x="f197" y="f198"/>
                    <a:pt x="f114" y="f199"/>
                  </a:cubicBezTo>
                  <a:cubicBezTo>
                    <a:pt x="f200" y="f10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08"/>
                  </a:cubicBezTo>
                  <a:cubicBezTo>
                    <a:pt x="f210" y="f25"/>
                    <a:pt x="f211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5187;p67">
              <a:extLst>
                <a:ext uri="{FF2B5EF4-FFF2-40B4-BE49-F238E27FC236}">
                  <a16:creationId xmlns:a16="http://schemas.microsoft.com/office/drawing/2014/main" id="{8F9D9E73-06B4-4429-B3E3-36856AE4A477}"/>
                </a:ext>
              </a:extLst>
            </p:cNvPr>
            <p:cNvSpPr/>
            <p:nvPr/>
          </p:nvSpPr>
          <p:spPr>
            <a:xfrm>
              <a:off x="2058030" y="3515063"/>
              <a:ext cx="537822" cy="826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312"/>
                <a:gd name="f4" fmla="val 28131"/>
                <a:gd name="f5" fmla="val 18141"/>
                <a:gd name="f6" fmla="val 18134"/>
                <a:gd name="f7" fmla="val 18127"/>
                <a:gd name="f8" fmla="val 1"/>
                <a:gd name="f9" fmla="val 18119"/>
                <a:gd name="f10" fmla="val 2"/>
                <a:gd name="f11" fmla="val 18038"/>
                <a:gd name="f12" fmla="val 10"/>
                <a:gd name="f13" fmla="val 17976"/>
                <a:gd name="f14" fmla="val 78"/>
                <a:gd name="f15" fmla="val 17970"/>
                <a:gd name="f16" fmla="val 160"/>
                <a:gd name="f17" fmla="val 17949"/>
                <a:gd name="f18" fmla="val 573"/>
                <a:gd name="f19" fmla="val 17860"/>
                <a:gd name="f20" fmla="val 1709"/>
                <a:gd name="f21" fmla="val 17543"/>
                <a:gd name="f22" fmla="val 3348"/>
                <a:gd name="f23" fmla="val 17541"/>
                <a:gd name="f24" fmla="val 3351"/>
                <a:gd name="f25" fmla="val 17534"/>
                <a:gd name="f26" fmla="val 3392"/>
                <a:gd name="f27" fmla="val 3395"/>
                <a:gd name="f28" fmla="val 17019"/>
                <a:gd name="f29" fmla="val 6036"/>
                <a:gd name="f30" fmla="val 15875"/>
                <a:gd name="f31" fmla="val 10089"/>
                <a:gd name="f32" fmla="val 13360"/>
                <a:gd name="f33" fmla="val 14418"/>
                <a:gd name="f34" fmla="val 13340"/>
                <a:gd name="f35" fmla="val 14472"/>
                <a:gd name="f36" fmla="val 13324"/>
                <a:gd name="f37" fmla="val 14495"/>
                <a:gd name="f38" fmla="val 13319"/>
                <a:gd name="f39" fmla="val 14501"/>
                <a:gd name="f40" fmla="val 13306"/>
                <a:gd name="f41" fmla="val 14513"/>
                <a:gd name="f42" fmla="val 13303"/>
                <a:gd name="f43" fmla="val 14520"/>
                <a:gd name="f44" fmla="val 11197"/>
                <a:gd name="f45" fmla="val 18116"/>
                <a:gd name="f46" fmla="val 8472"/>
                <a:gd name="f47" fmla="val 21325"/>
                <a:gd name="f48" fmla="val 5208"/>
                <a:gd name="f49" fmla="val 24055"/>
                <a:gd name="f50" fmla="val 5186"/>
                <a:gd name="f51" fmla="val 24078"/>
                <a:gd name="f52" fmla="val 3635"/>
                <a:gd name="f53" fmla="val 25371"/>
                <a:gd name="f54" fmla="val 1954"/>
                <a:gd name="f55" fmla="val 26563"/>
                <a:gd name="f56" fmla="val 183"/>
                <a:gd name="f57" fmla="val 27629"/>
                <a:gd name="f58" fmla="val 87"/>
                <a:gd name="f59" fmla="val 27686"/>
                <a:gd name="f60" fmla="val 22"/>
                <a:gd name="f61" fmla="val 27786"/>
                <a:gd name="f62" fmla="val 9"/>
                <a:gd name="f63" fmla="val 27889"/>
                <a:gd name="f64" fmla="val 27964"/>
                <a:gd name="f65" fmla="val 28030"/>
                <a:gd name="f66" fmla="val 67"/>
                <a:gd name="f67" fmla="val 28074"/>
                <a:gd name="f68" fmla="val 80"/>
                <a:gd name="f69" fmla="val 28088"/>
                <a:gd name="f70" fmla="val 96"/>
                <a:gd name="f71" fmla="val 28099"/>
                <a:gd name="f72" fmla="val 114"/>
                <a:gd name="f73" fmla="val 28108"/>
                <a:gd name="f74" fmla="val 144"/>
                <a:gd name="f75" fmla="val 28123"/>
                <a:gd name="f76" fmla="val 177"/>
                <a:gd name="f77" fmla="val 213"/>
                <a:gd name="f78" fmla="val 261"/>
                <a:gd name="f79" fmla="val 311"/>
                <a:gd name="f80" fmla="val 28118"/>
                <a:gd name="f81" fmla="val 359"/>
                <a:gd name="f82" fmla="val 28092"/>
                <a:gd name="f83" fmla="val 2025"/>
                <a:gd name="f84" fmla="val 27199"/>
                <a:gd name="f85" fmla="val 16680"/>
                <a:gd name="f86" fmla="val 18846"/>
                <a:gd name="f87" fmla="val 18309"/>
                <a:gd name="f88" fmla="val 184"/>
                <a:gd name="f89" fmla="val 135"/>
                <a:gd name="f90" fmla="val 18295"/>
                <a:gd name="f91" fmla="val 84"/>
                <a:gd name="f92" fmla="val 18256"/>
                <a:gd name="f93" fmla="val 49"/>
                <a:gd name="f94" fmla="val 18245"/>
                <a:gd name="f95" fmla="val 37"/>
                <a:gd name="f96" fmla="val 18231"/>
                <a:gd name="f97" fmla="val 26"/>
                <a:gd name="f98" fmla="val 18216"/>
                <a:gd name="f99" fmla="val 19"/>
                <a:gd name="f100" fmla="val 18194"/>
                <a:gd name="f101" fmla="val 6"/>
                <a:gd name="f102" fmla="val 18168"/>
                <a:gd name="f103" fmla="*/ f0 1 18312"/>
                <a:gd name="f104" fmla="*/ f1 1 28131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18312"/>
                <a:gd name="f111" fmla="*/ f108 1 28131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18312" h="2813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5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lnTo>
                    <a:pt x="f36" y="f37"/>
                  </a:ln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2" y="f64"/>
                    <a:pt x="f60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4"/>
                    <a:pt x="f77" y="f4"/>
                  </a:cubicBezTo>
                  <a:cubicBezTo>
                    <a:pt x="f78" y="f4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3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" name="Google Shape;5188;p67">
              <a:extLst>
                <a:ext uri="{FF2B5EF4-FFF2-40B4-BE49-F238E27FC236}">
                  <a16:creationId xmlns:a16="http://schemas.microsoft.com/office/drawing/2014/main" id="{07CAED23-A40D-439C-9F76-B4F2391E51BA}"/>
                </a:ext>
              </a:extLst>
            </p:cNvPr>
            <p:cNvSpPr/>
            <p:nvPr/>
          </p:nvSpPr>
          <p:spPr>
            <a:xfrm>
              <a:off x="2268461" y="4088959"/>
              <a:ext cx="508662" cy="120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19"/>
                <a:gd name="f4" fmla="val 4088"/>
                <a:gd name="f5" fmla="val 9580"/>
                <a:gd name="f6" fmla="val 6783"/>
                <a:gd name="f7" fmla="val 3490"/>
                <a:gd name="f8" fmla="val 897"/>
                <a:gd name="f9" fmla="val 29"/>
                <a:gd name="f10" fmla="val 3699"/>
                <a:gd name="f11" fmla="val 9"/>
                <a:gd name="f12" fmla="val 3712"/>
                <a:gd name="f13" fmla="val 3739"/>
                <a:gd name="f14" fmla="val 3763"/>
                <a:gd name="f15" fmla="val 13"/>
                <a:gd name="f16" fmla="val 3779"/>
                <a:gd name="f17" fmla="val 24"/>
                <a:gd name="f18" fmla="val 3793"/>
                <a:gd name="f19" fmla="val 41"/>
                <a:gd name="f20" fmla="val 3803"/>
                <a:gd name="f21" fmla="val 49"/>
                <a:gd name="f22" fmla="val 3806"/>
                <a:gd name="f23" fmla="val 51"/>
                <a:gd name="f24" fmla="val 3809"/>
                <a:gd name="f25" fmla="val 60"/>
                <a:gd name="f26" fmla="val 3810"/>
                <a:gd name="f27" fmla="val 1195"/>
                <a:gd name="f28" fmla="val 4007"/>
                <a:gd name="f29" fmla="val 2489"/>
                <a:gd name="f30" fmla="val 4087"/>
                <a:gd name="f31" fmla="val 3848"/>
                <a:gd name="f32" fmla="val 9285"/>
                <a:gd name="f33" fmla="val 15765"/>
                <a:gd name="f34" fmla="val 2798"/>
                <a:gd name="f35" fmla="val 17266"/>
                <a:gd name="f36" fmla="val 2480"/>
                <a:gd name="f37" fmla="val 17290"/>
                <a:gd name="f38" fmla="val 2476"/>
                <a:gd name="f39" fmla="val 17309"/>
                <a:gd name="f40" fmla="val 2457"/>
                <a:gd name="f41" fmla="val 17316"/>
                <a:gd name="f42" fmla="val 2431"/>
                <a:gd name="f43" fmla="val 2409"/>
                <a:gd name="f44" fmla="val 17310"/>
                <a:gd name="f45" fmla="val 2380"/>
                <a:gd name="f46" fmla="val 17289"/>
                <a:gd name="f47" fmla="val 2367"/>
                <a:gd name="f48" fmla="val 17011"/>
                <a:gd name="f49" fmla="val 2175"/>
                <a:gd name="f50" fmla="val 16546"/>
                <a:gd name="f51" fmla="val 1880"/>
                <a:gd name="f52" fmla="val 15913"/>
                <a:gd name="f53" fmla="val 1557"/>
                <a:gd name="f54" fmla="val 14434"/>
                <a:gd name="f55" fmla="val 805"/>
                <a:gd name="f56" fmla="val 12230"/>
                <a:gd name="f57" fmla="*/ f0 1 17319"/>
                <a:gd name="f58" fmla="*/ f1 1 4088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17319"/>
                <a:gd name="f65" fmla="*/ f62 1 4088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7319" h="408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1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" name="Google Shape;5189;p67">
              <a:extLst>
                <a:ext uri="{FF2B5EF4-FFF2-40B4-BE49-F238E27FC236}">
                  <a16:creationId xmlns:a16="http://schemas.microsoft.com/office/drawing/2014/main" id="{B1DC6EF2-7581-486F-B516-3955D6A6B1AA}"/>
                </a:ext>
              </a:extLst>
            </p:cNvPr>
            <p:cNvSpPr/>
            <p:nvPr/>
          </p:nvSpPr>
          <p:spPr>
            <a:xfrm>
              <a:off x="2275603" y="4166289"/>
              <a:ext cx="498146" cy="1140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961"/>
                <a:gd name="f4" fmla="val 3882"/>
                <a:gd name="f5" fmla="val 16890"/>
                <a:gd name="f6" fmla="val 16886"/>
                <a:gd name="f7" fmla="val 16882"/>
                <a:gd name="f8" fmla="val 1"/>
                <a:gd name="f9" fmla="val 16878"/>
                <a:gd name="f10" fmla="val 2"/>
                <a:gd name="f11" fmla="val 15401"/>
                <a:gd name="f12" fmla="val 309"/>
                <a:gd name="f13" fmla="val 8947"/>
                <a:gd name="f14" fmla="val 1574"/>
                <a:gd name="f15" fmla="val 3555"/>
                <a:gd name="f16" fmla="val 2316"/>
                <a:gd name="f17" fmla="val 1134"/>
                <a:gd name="f18" fmla="val 1507"/>
                <a:gd name="f19" fmla="val 80"/>
                <a:gd name="f20" fmla="val 1346"/>
                <a:gd name="f21" fmla="val 78"/>
                <a:gd name="f22" fmla="val 76"/>
                <a:gd name="f23" fmla="val 74"/>
                <a:gd name="f24" fmla="val 45"/>
                <a:gd name="f25" fmla="val 20"/>
                <a:gd name="f26" fmla="val 1364"/>
                <a:gd name="f27" fmla="val 12"/>
                <a:gd name="f28" fmla="val 1389"/>
                <a:gd name="f29" fmla="val 1418"/>
                <a:gd name="f30" fmla="val 9"/>
                <a:gd name="f31" fmla="val 1448"/>
                <a:gd name="f32" fmla="val 35"/>
                <a:gd name="f33" fmla="val 1465"/>
                <a:gd name="f34" fmla="val 230"/>
                <a:gd name="f35" fmla="val 1590"/>
                <a:gd name="f36" fmla="val 506"/>
                <a:gd name="f37" fmla="val 1764"/>
                <a:gd name="f38" fmla="val 851"/>
                <a:gd name="f39" fmla="val 1956"/>
                <a:gd name="f40" fmla="val 1017"/>
                <a:gd name="f41" fmla="val 2049"/>
                <a:gd name="f42" fmla="val 1198"/>
                <a:gd name="f43" fmla="val 2147"/>
                <a:gd name="f44" fmla="val 1392"/>
                <a:gd name="f45" fmla="val 2245"/>
                <a:gd name="f46" fmla="val 2943"/>
                <a:gd name="f47" fmla="val 3033"/>
                <a:gd name="f48" fmla="val 5230"/>
                <a:gd name="f49" fmla="val 3881"/>
                <a:gd name="f50" fmla="val 7883"/>
                <a:gd name="f51" fmla="val 10605"/>
                <a:gd name="f52" fmla="val 13713"/>
                <a:gd name="f53" fmla="val 2989"/>
                <a:gd name="f54" fmla="val 16808"/>
                <a:gd name="f55" fmla="val 221"/>
                <a:gd name="f56" fmla="val 16849"/>
                <a:gd name="f57" fmla="val 186"/>
                <a:gd name="f58" fmla="val 16891"/>
                <a:gd name="f59" fmla="val 150"/>
                <a:gd name="f60" fmla="val 16933"/>
                <a:gd name="f61" fmla="val 110"/>
                <a:gd name="f62" fmla="val 16955"/>
                <a:gd name="f63" fmla="val 93"/>
                <a:gd name="f64" fmla="val 62"/>
                <a:gd name="f65" fmla="val 16949"/>
                <a:gd name="f66" fmla="val 36"/>
                <a:gd name="f67" fmla="val 16942"/>
                <a:gd name="f68" fmla="val 23"/>
                <a:gd name="f69" fmla="val 16932"/>
                <a:gd name="f70" fmla="val 15"/>
                <a:gd name="f71" fmla="val 16921"/>
                <a:gd name="f72" fmla="val 16910"/>
                <a:gd name="f73" fmla="val 4"/>
                <a:gd name="f74" fmla="val 16901"/>
                <a:gd name="f75" fmla="*/ f0 1 16961"/>
                <a:gd name="f76" fmla="*/ f1 1 3882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16961"/>
                <a:gd name="f83" fmla="*/ f80 1 3882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16961" h="388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0"/>
                    <a:pt x="f22" y="f20"/>
                    <a:pt x="f23" y="f20"/>
                  </a:cubicBezTo>
                  <a:cubicBezTo>
                    <a:pt x="f24" y="f20"/>
                    <a:pt x="f25" y="f26"/>
                    <a:pt x="f27" y="f28"/>
                  </a:cubicBezTo>
                  <a:cubicBezTo>
                    <a:pt x="f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3" y="f64"/>
                    <a:pt x="f65" y="f66"/>
                  </a:cubicBezTo>
                  <a:cubicBezTo>
                    <a:pt x="f67" y="f68"/>
                    <a:pt x="f69" y="f70"/>
                    <a:pt x="f71" y="f30"/>
                  </a:cubicBezTo>
                  <a:cubicBezTo>
                    <a:pt x="f72" y="f73"/>
                    <a:pt x="f74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" name="Google Shape;5190;p67">
              <a:extLst>
                <a:ext uri="{FF2B5EF4-FFF2-40B4-BE49-F238E27FC236}">
                  <a16:creationId xmlns:a16="http://schemas.microsoft.com/office/drawing/2014/main" id="{613B4B06-BF69-4737-A987-79575F5A1BC1}"/>
                </a:ext>
              </a:extLst>
            </p:cNvPr>
            <p:cNvSpPr/>
            <p:nvPr/>
          </p:nvSpPr>
          <p:spPr>
            <a:xfrm>
              <a:off x="2032976" y="3760451"/>
              <a:ext cx="161766" cy="4404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08"/>
                <a:gd name="f4" fmla="val 14997"/>
                <a:gd name="f5" fmla="val 2740"/>
                <a:gd name="f6" fmla="val 2712"/>
                <a:gd name="f7" fmla="val 2683"/>
                <a:gd name="f8" fmla="val 16"/>
                <a:gd name="f9" fmla="val 2671"/>
                <a:gd name="f10" fmla="val 42"/>
                <a:gd name="f11" fmla="val 2644"/>
                <a:gd name="f12" fmla="val 102"/>
                <a:gd name="f13" fmla="val 2615"/>
                <a:gd name="f14" fmla="val 166"/>
                <a:gd name="f15" fmla="val 2585"/>
                <a:gd name="f16" fmla="val 237"/>
                <a:gd name="f17" fmla="val 2584"/>
                <a:gd name="f18" fmla="val 240"/>
                <a:gd name="f19" fmla="val 1745"/>
                <a:gd name="f20" fmla="val 2174"/>
                <a:gd name="f21" fmla="val 7605"/>
                <a:gd name="f22" fmla="val 3727"/>
                <a:gd name="f23" fmla="val 12976"/>
                <a:gd name="f24" fmla="val 4194"/>
                <a:gd name="f25" fmla="val 13648"/>
                <a:gd name="f26" fmla="val 4744"/>
                <a:gd name="f27" fmla="val 14317"/>
                <a:gd name="f28" fmla="val 5392"/>
                <a:gd name="f29" fmla="val 14979"/>
                <a:gd name="f30" fmla="val 5398"/>
                <a:gd name="f31" fmla="val 14984"/>
                <a:gd name="f32" fmla="val 5402"/>
                <a:gd name="f33" fmla="val 14986"/>
                <a:gd name="f34" fmla="val 5409"/>
                <a:gd name="f35" fmla="val 14989"/>
                <a:gd name="f36" fmla="val 5417"/>
                <a:gd name="f37" fmla="val 14994"/>
                <a:gd name="f38" fmla="val 5427"/>
                <a:gd name="f39" fmla="val 14996"/>
                <a:gd name="f40" fmla="val 5436"/>
                <a:gd name="f41" fmla="val 5450"/>
                <a:gd name="f42" fmla="val 5464"/>
                <a:gd name="f43" fmla="val 14991"/>
                <a:gd name="f44" fmla="val 5476"/>
                <a:gd name="f45" fmla="val 14982"/>
                <a:gd name="f46" fmla="val 5503"/>
                <a:gd name="f47" fmla="val 14965"/>
                <a:gd name="f48" fmla="val 5507"/>
                <a:gd name="f49" fmla="val 14931"/>
                <a:gd name="f50" fmla="val 5493"/>
                <a:gd name="f51" fmla="val 14902"/>
                <a:gd name="f52" fmla="val 2679"/>
                <a:gd name="f53" fmla="val 9696"/>
                <a:gd name="f54" fmla="val 2715"/>
                <a:gd name="f55" fmla="val 2229"/>
                <a:gd name="f56" fmla="val 2793"/>
                <a:gd name="f57" fmla="val 66"/>
                <a:gd name="f58" fmla="val 2794"/>
                <a:gd name="f59" fmla="val 2780"/>
                <a:gd name="f60" fmla="val 19"/>
                <a:gd name="f61" fmla="val 2757"/>
                <a:gd name="f62" fmla="val 6"/>
                <a:gd name="f63" fmla="val 2752"/>
                <a:gd name="f64" fmla="val 5"/>
                <a:gd name="f65" fmla="val 2746"/>
                <a:gd name="f66" fmla="val 2743"/>
                <a:gd name="f67" fmla="val 2742"/>
                <a:gd name="f68" fmla="val 2741"/>
                <a:gd name="f69" fmla="*/ f0 1 5508"/>
                <a:gd name="f70" fmla="*/ f1 1 14997"/>
                <a:gd name="f71" fmla="val f2"/>
                <a:gd name="f72" fmla="val f3"/>
                <a:gd name="f73" fmla="val f4"/>
                <a:gd name="f74" fmla="+- f73 0 f71"/>
                <a:gd name="f75" fmla="+- f72 0 f71"/>
                <a:gd name="f76" fmla="*/ f75 1 5508"/>
                <a:gd name="f77" fmla="*/ f74 1 14997"/>
                <a:gd name="f78" fmla="*/ f71 1 f76"/>
                <a:gd name="f79" fmla="*/ f72 1 f76"/>
                <a:gd name="f80" fmla="*/ f71 1 f77"/>
                <a:gd name="f81" fmla="*/ f73 1 f77"/>
                <a:gd name="f82" fmla="*/ f78 f69 1"/>
                <a:gd name="f83" fmla="*/ f79 f69 1"/>
                <a:gd name="f84" fmla="*/ f81 f70 1"/>
                <a:gd name="f85" fmla="*/ f8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5508" h="1499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10"/>
                    <a:pt x="f59" y="f60"/>
                    <a:pt x="f61" y="f62"/>
                  </a:cubicBezTo>
                  <a:cubicBezTo>
                    <a:pt x="f63" y="f64"/>
                    <a:pt x="f65" y="f64"/>
                    <a:pt x="f66" y="f2"/>
                  </a:cubicBezTo>
                  <a:cubicBezTo>
                    <a:pt x="f67" y="f2"/>
                    <a:pt x="f68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5191;p67">
              <a:extLst>
                <a:ext uri="{FF2B5EF4-FFF2-40B4-BE49-F238E27FC236}">
                  <a16:creationId xmlns:a16="http://schemas.microsoft.com/office/drawing/2014/main" id="{58E91C94-DC43-4766-8040-C9A073FF1905}"/>
                </a:ext>
              </a:extLst>
            </p:cNvPr>
            <p:cNvSpPr/>
            <p:nvPr/>
          </p:nvSpPr>
          <p:spPr>
            <a:xfrm>
              <a:off x="2109539" y="3750375"/>
              <a:ext cx="229614" cy="464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18"/>
                <a:gd name="f4" fmla="val 15814"/>
                <a:gd name="f5" fmla="val 390"/>
                <a:gd name="f6" fmla="val 1"/>
                <a:gd name="f7" fmla="val 382"/>
                <a:gd name="f8" fmla="val 373"/>
                <a:gd name="f9" fmla="val 3"/>
                <a:gd name="f10" fmla="val 364"/>
                <a:gd name="f11" fmla="val 6"/>
                <a:gd name="f12" fmla="val 343"/>
                <a:gd name="f13" fmla="val 17"/>
                <a:gd name="f14" fmla="val 328"/>
                <a:gd name="f15" fmla="val 39"/>
                <a:gd name="f16" fmla="val 326"/>
                <a:gd name="f17" fmla="val 63"/>
                <a:gd name="f18" fmla="val 244"/>
                <a:gd name="f19" fmla="val 1721"/>
                <a:gd name="f20" fmla="val 10282"/>
                <a:gd name="f21" fmla="val 3340"/>
                <a:gd name="f22" fmla="val 15782"/>
                <a:gd name="f23" fmla="val 3346"/>
                <a:gd name="f24" fmla="val 15794"/>
                <a:gd name="f25" fmla="val 3355"/>
                <a:gd name="f26" fmla="val 15801"/>
                <a:gd name="f27" fmla="val 3365"/>
                <a:gd name="f28" fmla="val 15807"/>
                <a:gd name="f29" fmla="val 3375"/>
                <a:gd name="f30" fmla="val 15811"/>
                <a:gd name="f31" fmla="val 3385"/>
                <a:gd name="f32" fmla="val 3396"/>
                <a:gd name="f33" fmla="val 3419"/>
                <a:gd name="f34" fmla="val 3440"/>
                <a:gd name="f35" fmla="val 15799"/>
                <a:gd name="f36" fmla="val 3452"/>
                <a:gd name="f37" fmla="val 15778"/>
                <a:gd name="f38" fmla="val 4242"/>
                <a:gd name="f39" fmla="val 14206"/>
                <a:gd name="f40" fmla="val 6063"/>
                <a:gd name="f41" fmla="val 432"/>
                <a:gd name="f42" fmla="val 14"/>
                <a:gd name="f43" fmla="val 418"/>
                <a:gd name="f44" fmla="val 7"/>
                <a:gd name="f45" fmla="val 409"/>
                <a:gd name="f46" fmla="val 400"/>
                <a:gd name="f47" fmla="*/ f0 1 7818"/>
                <a:gd name="f48" fmla="*/ f1 1 15814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7818"/>
                <a:gd name="f55" fmla="*/ f52 1 15814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7818" h="158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4"/>
                    <a:pt x="f32" y="f4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3" y="f40"/>
                    <a:pt x="f41" y="f42"/>
                  </a:cubicBezTo>
                  <a:lnTo>
                    <a:pt x="f43" y="f44"/>
                  </a:lnTo>
                  <a:cubicBezTo>
                    <a:pt x="f45" y="f9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5192;p67">
              <a:extLst>
                <a:ext uri="{FF2B5EF4-FFF2-40B4-BE49-F238E27FC236}">
                  <a16:creationId xmlns:a16="http://schemas.microsoft.com/office/drawing/2014/main" id="{3F4ACAB8-048C-406B-B092-317362F6D275}"/>
                </a:ext>
              </a:extLst>
            </p:cNvPr>
            <p:cNvSpPr/>
            <p:nvPr/>
          </p:nvSpPr>
          <p:spPr>
            <a:xfrm>
              <a:off x="2052828" y="3510043"/>
              <a:ext cx="548310" cy="8363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69"/>
                <a:gd name="f4" fmla="val 28477"/>
                <a:gd name="f5" fmla="val 18321"/>
                <a:gd name="f6" fmla="val 221"/>
                <a:gd name="f7" fmla="val 18351"/>
                <a:gd name="f8" fmla="val 18382"/>
                <a:gd name="f9" fmla="val 232"/>
                <a:gd name="f10" fmla="val 18405"/>
                <a:gd name="f11" fmla="val 254"/>
                <a:gd name="f12" fmla="val 18432"/>
                <a:gd name="f13" fmla="val 281"/>
                <a:gd name="f14" fmla="val 18446"/>
                <a:gd name="f15" fmla="val 316"/>
                <a:gd name="f16" fmla="val 18443"/>
                <a:gd name="f17" fmla="val 353"/>
                <a:gd name="f18" fmla="val 16815"/>
                <a:gd name="f19" fmla="val 18988"/>
                <a:gd name="f20" fmla="val 2181"/>
                <a:gd name="f21" fmla="val 27333"/>
                <a:gd name="f22" fmla="val 519"/>
                <a:gd name="f23" fmla="val 28223"/>
                <a:gd name="f24" fmla="val 478"/>
                <a:gd name="f25" fmla="val 28246"/>
                <a:gd name="f26" fmla="val 436"/>
                <a:gd name="f27" fmla="val 28257"/>
                <a:gd name="f28" fmla="val 397"/>
                <a:gd name="f29" fmla="val 352"/>
                <a:gd name="f30" fmla="val 311"/>
                <a:gd name="f31" fmla="val 28242"/>
                <a:gd name="f32" fmla="val 280"/>
                <a:gd name="f33" fmla="val 28213"/>
                <a:gd name="f34" fmla="val 28165"/>
                <a:gd name="f35" fmla="val 28100"/>
                <a:gd name="f36" fmla="val 236"/>
                <a:gd name="f37" fmla="val 28065"/>
                <a:gd name="f38" fmla="val 246"/>
                <a:gd name="f39" fmla="val 27976"/>
                <a:gd name="f40" fmla="val 303"/>
                <a:gd name="f41" fmla="val 27889"/>
                <a:gd name="f42" fmla="val 387"/>
                <a:gd name="f43" fmla="val 27839"/>
                <a:gd name="f44" fmla="val 16757"/>
                <a:gd name="f45" fmla="val 17973"/>
                <a:gd name="f46" fmla="val 18097"/>
                <a:gd name="f47" fmla="val 2112"/>
                <a:gd name="f48" fmla="val 18197"/>
                <a:gd name="f49" fmla="val 336"/>
                <a:gd name="f50" fmla="val 18201"/>
                <a:gd name="f51" fmla="val 275"/>
                <a:gd name="f52" fmla="val 18245"/>
                <a:gd name="f53" fmla="val 228"/>
                <a:gd name="f54" fmla="val 18306"/>
                <a:gd name="f55" fmla="val 18318"/>
                <a:gd name="f56" fmla="val 1"/>
                <a:gd name="f57" fmla="val 18305"/>
                <a:gd name="f58" fmla="val 18291"/>
                <a:gd name="f59" fmla="val 18277"/>
                <a:gd name="f60" fmla="val 3"/>
                <a:gd name="f61" fmla="val 18111"/>
                <a:gd name="f62" fmla="val 23"/>
                <a:gd name="f63" fmla="val 17985"/>
                <a:gd name="f64" fmla="val 157"/>
                <a:gd name="f65" fmla="val 17976"/>
                <a:gd name="f66" fmla="val 324"/>
                <a:gd name="f67" fmla="val 17878"/>
                <a:gd name="f68" fmla="val 2088"/>
                <a:gd name="f69" fmla="val 16545"/>
                <a:gd name="f70" fmla="val 17842"/>
                <a:gd name="f71" fmla="val 271"/>
                <a:gd name="f72" fmla="val 27652"/>
                <a:gd name="f73" fmla="val 129"/>
                <a:gd name="f74" fmla="val 27738"/>
                <a:gd name="f75" fmla="val 32"/>
                <a:gd name="f76" fmla="val 27882"/>
                <a:gd name="f77" fmla="val 15"/>
                <a:gd name="f78" fmla="val 28041"/>
                <a:gd name="f79" fmla="val 28166"/>
                <a:gd name="f80" fmla="val 41"/>
                <a:gd name="f81" fmla="val 28288"/>
                <a:gd name="f82" fmla="val 125"/>
                <a:gd name="f83" fmla="val 28370"/>
                <a:gd name="f84" fmla="val 199"/>
                <a:gd name="f85" fmla="val 28441"/>
                <a:gd name="f86" fmla="val 293"/>
                <a:gd name="f87" fmla="val 394"/>
                <a:gd name="f88" fmla="val 469"/>
                <a:gd name="f89" fmla="val 548"/>
                <a:gd name="f90" fmla="val 28457"/>
                <a:gd name="f91" fmla="val 622"/>
                <a:gd name="f92" fmla="val 28417"/>
                <a:gd name="f93" fmla="val 2295"/>
                <a:gd name="f94" fmla="val 27523"/>
                <a:gd name="f95" fmla="val 17022"/>
                <a:gd name="f96" fmla="val 19123"/>
                <a:gd name="f97" fmla="val 18660"/>
                <a:gd name="f98" fmla="val 373"/>
                <a:gd name="f99" fmla="val 18668"/>
                <a:gd name="f100" fmla="val 18631"/>
                <a:gd name="f101" fmla="val 171"/>
                <a:gd name="f102" fmla="val 18557"/>
                <a:gd name="f103" fmla="val 97"/>
                <a:gd name="f104" fmla="val 18492"/>
                <a:gd name="f105" fmla="val 35"/>
                <a:gd name="f106" fmla="val 18407"/>
                <a:gd name="f107" fmla="*/ f0 1 18669"/>
                <a:gd name="f108" fmla="*/ f1 1 28477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18669"/>
                <a:gd name="f115" fmla="*/ f112 1 28477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18669" h="284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9" y="f34"/>
                    <a:pt x="f9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6"/>
                  </a:cubicBezTo>
                  <a:close/>
                  <a:moveTo>
                    <a:pt x="f55" y="f56"/>
                  </a:moveTo>
                  <a:cubicBezTo>
                    <a:pt x="f57" y="f56"/>
                    <a:pt x="f58" y="f56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56" y="f79"/>
                    <a:pt x="f80" y="f81"/>
                    <a:pt x="f82" y="f83"/>
                  </a:cubicBezTo>
                  <a:cubicBezTo>
                    <a:pt x="f84" y="f85"/>
                    <a:pt x="f86" y="f4"/>
                    <a:pt x="f87" y="f4"/>
                  </a:cubicBezTo>
                  <a:cubicBezTo>
                    <a:pt x="f88" y="f4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71"/>
                    <a:pt x="f100" y="f101"/>
                    <a:pt x="f102" y="f103"/>
                  </a:cubicBezTo>
                  <a:cubicBezTo>
                    <a:pt x="f104" y="f105"/>
                    <a:pt x="f106" y="f56"/>
                    <a:pt x="f55" y="f5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" name="Google Shape;5193;p67">
              <a:extLst>
                <a:ext uri="{FF2B5EF4-FFF2-40B4-BE49-F238E27FC236}">
                  <a16:creationId xmlns:a16="http://schemas.microsoft.com/office/drawing/2014/main" id="{1355C396-F6C4-4CC9-95BE-A1CC2F3C1D92}"/>
                </a:ext>
              </a:extLst>
            </p:cNvPr>
            <p:cNvSpPr/>
            <p:nvPr/>
          </p:nvSpPr>
          <p:spPr>
            <a:xfrm>
              <a:off x="2428033" y="2987198"/>
              <a:ext cx="301898" cy="6299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79"/>
                <a:gd name="f4" fmla="val 21448"/>
                <a:gd name="f5" fmla="val 5652"/>
                <a:gd name="f6" fmla="val 5649"/>
                <a:gd name="f7" fmla="val 5647"/>
                <a:gd name="f8" fmla="val 1"/>
                <a:gd name="f9" fmla="val 5644"/>
                <a:gd name="f10" fmla="val 5608"/>
                <a:gd name="f11" fmla="val 2"/>
                <a:gd name="f12" fmla="val 5577"/>
                <a:gd name="f13" fmla="val 19"/>
                <a:gd name="f14" fmla="val 5557"/>
                <a:gd name="f15" fmla="val 48"/>
                <a:gd name="f16" fmla="val 5533"/>
                <a:gd name="f17" fmla="val 83"/>
                <a:gd name="f18" fmla="val 3069"/>
                <a:gd name="f19" fmla="val 3746"/>
                <a:gd name="f20" fmla="val 1752"/>
                <a:gd name="f21" fmla="val 8179"/>
                <a:gd name="f22" fmla="val 14075"/>
                <a:gd name="f23" fmla="val 1061"/>
                <a:gd name="f24" fmla="val 18657"/>
                <a:gd name="f25" fmla="val 4818"/>
                <a:gd name="f26" fmla="val 21427"/>
                <a:gd name="f27" fmla="val 4839"/>
                <a:gd name="f28" fmla="val 21441"/>
                <a:gd name="f29" fmla="val 4862"/>
                <a:gd name="f30" fmla="val 4885"/>
                <a:gd name="f31" fmla="val 4919"/>
                <a:gd name="f32" fmla="val 4950"/>
                <a:gd name="f33" fmla="val 21431"/>
                <a:gd name="f34" fmla="val 4973"/>
                <a:gd name="f35" fmla="val 21407"/>
                <a:gd name="f36" fmla="val 5009"/>
                <a:gd name="f37" fmla="val 21358"/>
                <a:gd name="f38" fmla="val 4999"/>
                <a:gd name="f39" fmla="val 21289"/>
                <a:gd name="f40" fmla="val 21253"/>
                <a:gd name="f41" fmla="val 306"/>
                <a:gd name="f42" fmla="val 17831"/>
                <a:gd name="f43" fmla="val 762"/>
                <a:gd name="f44" fmla="val 12292"/>
                <a:gd name="f45" fmla="val 1961"/>
                <a:gd name="f46" fmla="val 8249"/>
                <a:gd name="f47" fmla="val 3130"/>
                <a:gd name="f48" fmla="val 4310"/>
                <a:gd name="f49" fmla="val 5212"/>
                <a:gd name="f50" fmla="val 983"/>
                <a:gd name="f51" fmla="val 5655"/>
                <a:gd name="f52" fmla="val 301"/>
                <a:gd name="f53" fmla="val 10040"/>
                <a:gd name="f54" fmla="val 6086"/>
                <a:gd name="f55" fmla="val 9737"/>
                <a:gd name="f56" fmla="val 11382"/>
                <a:gd name="f57" fmla="val 8703"/>
                <a:gd name="f58" fmla="val 14814"/>
                <a:gd name="f59" fmla="val 7572"/>
                <a:gd name="f60" fmla="val 18567"/>
                <a:gd name="f61" fmla="val 5351"/>
                <a:gd name="f62" fmla="val 20972"/>
                <a:gd name="f63" fmla="val 5328"/>
                <a:gd name="f64" fmla="val 20995"/>
                <a:gd name="f65" fmla="val 5287"/>
                <a:gd name="f66" fmla="val 21039"/>
                <a:gd name="f67" fmla="val 5288"/>
                <a:gd name="f68" fmla="val 21109"/>
                <a:gd name="f69" fmla="val 5334"/>
                <a:gd name="f70" fmla="val 21150"/>
                <a:gd name="f71" fmla="val 5354"/>
                <a:gd name="f72" fmla="val 21170"/>
                <a:gd name="f73" fmla="val 5381"/>
                <a:gd name="f74" fmla="val 21180"/>
                <a:gd name="f75" fmla="val 5408"/>
                <a:gd name="f76" fmla="val 5437"/>
                <a:gd name="f77" fmla="val 5466"/>
                <a:gd name="f78" fmla="val 21168"/>
                <a:gd name="f79" fmla="val 5487"/>
                <a:gd name="f80" fmla="val 21145"/>
                <a:gd name="f81" fmla="val 5509"/>
                <a:gd name="f82" fmla="val 21120"/>
                <a:gd name="f83" fmla="val 7763"/>
                <a:gd name="f84" fmla="val 18685"/>
                <a:gd name="f85" fmla="val 8909"/>
                <a:gd name="f86" fmla="val 14886"/>
                <a:gd name="f87" fmla="val 9969"/>
                <a:gd name="f88" fmla="val 11377"/>
                <a:gd name="f89" fmla="val 10278"/>
                <a:gd name="f90" fmla="val 5955"/>
                <a:gd name="f91" fmla="val 5735"/>
                <a:gd name="f92" fmla="val 44"/>
                <a:gd name="f93" fmla="val 5714"/>
                <a:gd name="f94" fmla="val 17"/>
                <a:gd name="f95" fmla="val 5684"/>
                <a:gd name="f96" fmla="*/ f0 1 10279"/>
                <a:gd name="f97" fmla="*/ f1 1 21448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10279"/>
                <a:gd name="f104" fmla="*/ f101 1 21448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10279" h="21448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" y="f22"/>
                    <a:pt x="f23" y="f24"/>
                    <a:pt x="f25" y="f26"/>
                  </a:cubicBezTo>
                  <a:cubicBezTo>
                    <a:pt x="f27" y="f28"/>
                    <a:pt x="f29" y="f4"/>
                    <a:pt x="f30" y="f4"/>
                  </a:cubicBezTo>
                  <a:cubicBezTo>
                    <a:pt x="f31" y="f4"/>
                    <a:pt x="f32" y="f33"/>
                    <a:pt x="f34" y="f35"/>
                  </a:cubicBezTo>
                  <a:cubicBezTo>
                    <a:pt x="f36" y="f37"/>
                    <a:pt x="f38" y="f39"/>
                    <a:pt x="f32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" name="Google Shape;5194;p67">
              <a:extLst>
                <a:ext uri="{FF2B5EF4-FFF2-40B4-BE49-F238E27FC236}">
                  <a16:creationId xmlns:a16="http://schemas.microsoft.com/office/drawing/2014/main" id="{EB25260F-C302-4C4D-A2EA-3CFD7526E7C7}"/>
                </a:ext>
              </a:extLst>
            </p:cNvPr>
            <p:cNvSpPr/>
            <p:nvPr/>
          </p:nvSpPr>
          <p:spPr>
            <a:xfrm>
              <a:off x="2506361" y="3614659"/>
              <a:ext cx="499234" cy="264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998"/>
                <a:gd name="f4" fmla="val 9012"/>
                <a:gd name="f5" fmla="val 13280"/>
                <a:gd name="f6" fmla="val 220"/>
                <a:gd name="f7" fmla="val 15039"/>
                <a:gd name="f8" fmla="val 16336"/>
                <a:gd name="f9" fmla="val 528"/>
                <a:gd name="f10" fmla="val 16728"/>
                <a:gd name="f11" fmla="val 634"/>
                <a:gd name="f12" fmla="val 13954"/>
                <a:gd name="f13" fmla="val 6342"/>
                <a:gd name="f14" fmla="val 9620"/>
                <a:gd name="f15" fmla="val 8127"/>
                <a:gd name="f16" fmla="val 6463"/>
                <a:gd name="f17" fmla="val 8617"/>
                <a:gd name="f18" fmla="val 5638"/>
                <a:gd name="f19" fmla="val 8745"/>
                <a:gd name="f20" fmla="val 4849"/>
                <a:gd name="f21" fmla="val 8794"/>
                <a:gd name="f22" fmla="val 4124"/>
                <a:gd name="f23" fmla="val 2188"/>
                <a:gd name="f24" fmla="val 717"/>
                <a:gd name="f25" fmla="val 8446"/>
                <a:gd name="f26" fmla="val 281"/>
                <a:gd name="f27" fmla="val 8330"/>
                <a:gd name="f28" fmla="val 3498"/>
                <a:gd name="f29" fmla="val 2721"/>
                <a:gd name="f30" fmla="val 7808"/>
                <a:gd name="f31" fmla="val 931"/>
                <a:gd name="f32" fmla="val 10865"/>
                <a:gd name="f33" fmla="val 419"/>
                <a:gd name="f34" fmla="val 11730"/>
                <a:gd name="f35" fmla="val 274"/>
                <a:gd name="f36" fmla="val 12545"/>
                <a:gd name="f37" fmla="val 13282"/>
                <a:gd name="f38" fmla="val 1"/>
                <a:gd name="f39" fmla="val 12539"/>
                <a:gd name="f40" fmla="val 11714"/>
                <a:gd name="f41" fmla="val 55"/>
                <a:gd name="f42" fmla="val 10841"/>
                <a:gd name="f43" fmla="val 201"/>
                <a:gd name="f44" fmla="val 7709"/>
                <a:gd name="f45" fmla="val 722"/>
                <a:gd name="f46" fmla="val 3289"/>
                <a:gd name="f47" fmla="val 2559"/>
                <a:gd name="f48" fmla="val 20"/>
                <a:gd name="f49" fmla="val 8342"/>
                <a:gd name="f50" fmla="val 3"/>
                <a:gd name="f51" fmla="val 8371"/>
                <a:gd name="f52" fmla="val 8407"/>
                <a:gd name="f53" fmla="val 13"/>
                <a:gd name="f54" fmla="val 8438"/>
                <a:gd name="f55" fmla="val 26"/>
                <a:gd name="f56" fmla="val 8468"/>
                <a:gd name="f57" fmla="val 52"/>
                <a:gd name="f58" fmla="val 8493"/>
                <a:gd name="f59" fmla="val 83"/>
                <a:gd name="f60" fmla="val 8502"/>
                <a:gd name="f61" fmla="val 106"/>
                <a:gd name="f62" fmla="val 8509"/>
                <a:gd name="f63" fmla="val 1782"/>
                <a:gd name="f64" fmla="val 4128"/>
                <a:gd name="f65" fmla="val 4860"/>
                <a:gd name="f66" fmla="val 5657"/>
                <a:gd name="f67" fmla="val 8963"/>
                <a:gd name="f68" fmla="val 6490"/>
                <a:gd name="f69" fmla="val 8834"/>
                <a:gd name="f70" fmla="val 9724"/>
                <a:gd name="f71" fmla="val 8335"/>
                <a:gd name="f72" fmla="val 14169"/>
                <a:gd name="f73" fmla="val 6504"/>
                <a:gd name="f74" fmla="val 16983"/>
                <a:gd name="f75" fmla="val 610"/>
                <a:gd name="f76" fmla="val 16997"/>
                <a:gd name="f77" fmla="val 581"/>
                <a:gd name="f78" fmla="val 548"/>
                <a:gd name="f79" fmla="val 16986"/>
                <a:gd name="f80" fmla="val 520"/>
                <a:gd name="f81" fmla="val 16973"/>
                <a:gd name="f82" fmla="val 491"/>
                <a:gd name="f83" fmla="val 16948"/>
                <a:gd name="f84" fmla="val 467"/>
                <a:gd name="f85" fmla="val 16918"/>
                <a:gd name="f86" fmla="val 459"/>
                <a:gd name="f87" fmla="val 16898"/>
                <a:gd name="f88" fmla="val 452"/>
                <a:gd name="f89" fmla="val 15427"/>
                <a:gd name="f90" fmla="*/ f0 1 16998"/>
                <a:gd name="f91" fmla="*/ f1 1 9012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16998"/>
                <a:gd name="f98" fmla="*/ f95 1 9012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16998" h="901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6"/>
                    <a:pt x="f5" y="f6"/>
                  </a:cubicBezTo>
                  <a:close/>
                  <a:moveTo>
                    <a:pt x="f37" y="f38"/>
                  </a:moveTo>
                  <a:cubicBezTo>
                    <a:pt x="f39" y="f38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38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4"/>
                    <a:pt x="f64" y="f4"/>
                  </a:cubicBezTo>
                  <a:cubicBezTo>
                    <a:pt x="f65" y="f4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6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38"/>
                    <a:pt x="f37" y="f38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" name="Google Shape;5195;p67">
              <a:extLst>
                <a:ext uri="{FF2B5EF4-FFF2-40B4-BE49-F238E27FC236}">
                  <a16:creationId xmlns:a16="http://schemas.microsoft.com/office/drawing/2014/main" id="{7993F593-1304-4B86-B68A-97166546D6B4}"/>
                </a:ext>
              </a:extLst>
            </p:cNvPr>
            <p:cNvSpPr/>
            <p:nvPr/>
          </p:nvSpPr>
          <p:spPr>
            <a:xfrm>
              <a:off x="2212747" y="3448421"/>
              <a:ext cx="266593" cy="4943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77"/>
                <a:gd name="f4" fmla="val 16833"/>
                <a:gd name="f5" fmla="val 1071"/>
                <a:gd name="f6" fmla="val 268"/>
                <a:gd name="f7" fmla="val 6526"/>
                <a:gd name="f8" fmla="val 3156"/>
                <a:gd name="f9" fmla="val 8102"/>
                <a:gd name="f10" fmla="val 7442"/>
                <a:gd name="f11" fmla="val 8462"/>
                <a:gd name="f12" fmla="val 10535"/>
                <a:gd name="f13" fmla="val 8806"/>
                <a:gd name="f14" fmla="val 13501"/>
                <a:gd name="f15" fmla="val 8131"/>
                <a:gd name="f16" fmla="val 15971"/>
                <a:gd name="f17" fmla="val 7953"/>
                <a:gd name="f18" fmla="val 16554"/>
                <a:gd name="f19" fmla="val 2615"/>
                <a:gd name="f20" fmla="val 13233"/>
                <a:gd name="f21" fmla="val 1030"/>
                <a:gd name="f22" fmla="val 8974"/>
                <a:gd name="f23" fmla="val 645"/>
                <a:gd name="f24" fmla="val 5975"/>
                <a:gd name="f25" fmla="val 275"/>
                <a:gd name="f26" fmla="val 3101"/>
                <a:gd name="f27" fmla="val 903"/>
                <a:gd name="f28" fmla="val 809"/>
                <a:gd name="f29" fmla="val 1007"/>
                <a:gd name="f30" fmla="val 1"/>
                <a:gd name="f31" fmla="val 993"/>
                <a:gd name="f32" fmla="val 979"/>
                <a:gd name="f33" fmla="val 3"/>
                <a:gd name="f34" fmla="val 966"/>
                <a:gd name="f35" fmla="val 8"/>
                <a:gd name="f36" fmla="val 937"/>
                <a:gd name="f37" fmla="val 20"/>
                <a:gd name="f38" fmla="val 915"/>
                <a:gd name="f39" fmla="val 43"/>
                <a:gd name="f40" fmla="val 73"/>
                <a:gd name="f41" fmla="val 895"/>
                <a:gd name="f42" fmla="val 99"/>
                <a:gd name="f43" fmla="val 2664"/>
                <a:gd name="f44" fmla="val 426"/>
                <a:gd name="f45" fmla="val 5993"/>
                <a:gd name="f46" fmla="val 819"/>
                <a:gd name="f47" fmla="val 9065"/>
                <a:gd name="f48" fmla="val 2445"/>
                <a:gd name="f49" fmla="val 13436"/>
                <a:gd name="f50" fmla="val 7958"/>
                <a:gd name="f51" fmla="val 16817"/>
                <a:gd name="f52" fmla="val 7975"/>
                <a:gd name="f53" fmla="val 16826"/>
                <a:gd name="f54" fmla="val 7995"/>
                <a:gd name="f55" fmla="val 16832"/>
                <a:gd name="f56" fmla="val 8015"/>
                <a:gd name="f57" fmla="val 8028"/>
                <a:gd name="f58" fmla="val 8039"/>
                <a:gd name="f59" fmla="val 16828"/>
                <a:gd name="f60" fmla="val 8051"/>
                <a:gd name="f61" fmla="val 8081"/>
                <a:gd name="f62" fmla="val 8106"/>
                <a:gd name="f63" fmla="val 16791"/>
                <a:gd name="f64" fmla="val 8116"/>
                <a:gd name="f65" fmla="val 16760"/>
                <a:gd name="f66" fmla="val 8128"/>
                <a:gd name="f67" fmla="val 16731"/>
                <a:gd name="f68" fmla="val 9076"/>
                <a:gd name="f69" fmla="val 13954"/>
                <a:gd name="f70" fmla="val 8679"/>
                <a:gd name="f71" fmla="val 10519"/>
                <a:gd name="f72" fmla="val 8313"/>
                <a:gd name="f73" fmla="val 7348"/>
                <a:gd name="f74" fmla="val 6692"/>
                <a:gd name="f75" fmla="val 2950"/>
                <a:gd name="f76" fmla="val 1057"/>
                <a:gd name="f77" fmla="val 13"/>
                <a:gd name="f78" fmla="val 1041"/>
                <a:gd name="f79" fmla="val 5"/>
                <a:gd name="f80" fmla="val 1024"/>
                <a:gd name="f81" fmla="*/ f0 1 9077"/>
                <a:gd name="f82" fmla="*/ f1 1 16833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9077"/>
                <a:gd name="f89" fmla="*/ f86 1 16833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9077" h="1683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5" y="f6"/>
                  </a:cubicBezTo>
                  <a:close/>
                  <a:moveTo>
                    <a:pt x="f29" y="f30"/>
                  </a:moveTo>
                  <a:cubicBezTo>
                    <a:pt x="f31" y="f30"/>
                    <a:pt x="f32" y="f33"/>
                    <a:pt x="f34" y="f35"/>
                  </a:cubicBezTo>
                  <a:cubicBezTo>
                    <a:pt x="f36" y="f37"/>
                    <a:pt x="f38" y="f39"/>
                    <a:pt x="f27" y="f40"/>
                  </a:cubicBezTo>
                  <a:cubicBezTo>
                    <a:pt x="f41" y="f42"/>
                    <a:pt x="f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53"/>
                  </a:cubicBezTo>
                  <a:cubicBezTo>
                    <a:pt x="f61" y="f5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30"/>
                    <a:pt x="f29" y="f30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5196;p67">
              <a:extLst>
                <a:ext uri="{FF2B5EF4-FFF2-40B4-BE49-F238E27FC236}">
                  <a16:creationId xmlns:a16="http://schemas.microsoft.com/office/drawing/2014/main" id="{9B601446-13EB-4900-98A2-487CD7397715}"/>
                </a:ext>
              </a:extLst>
            </p:cNvPr>
            <p:cNvSpPr/>
            <p:nvPr/>
          </p:nvSpPr>
          <p:spPr>
            <a:xfrm>
              <a:off x="2258595" y="4083582"/>
              <a:ext cx="528834" cy="2021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006"/>
                <a:gd name="f4" fmla="val 6883"/>
                <a:gd name="f5" fmla="val 9976"/>
                <a:gd name="f6" fmla="val 220"/>
                <a:gd name="f7" fmla="val 10920"/>
                <a:gd name="f8" fmla="val 11780"/>
                <a:gd name="f9" fmla="val 322"/>
                <a:gd name="f10" fmla="val 12537"/>
                <a:gd name="f11" fmla="val 473"/>
                <a:gd name="f12" fmla="val 15335"/>
                <a:gd name="f13" fmla="val 1032"/>
                <a:gd name="f14" fmla="val 17272"/>
                <a:gd name="f15" fmla="val 2344"/>
                <a:gd name="f16" fmla="val 17725"/>
                <a:gd name="f17" fmla="val 2674"/>
                <a:gd name="f18" fmla="val 14436"/>
                <a:gd name="f19" fmla="val 5772"/>
                <a:gd name="f20" fmla="val 11127"/>
                <a:gd name="f21" fmla="val 6663"/>
                <a:gd name="f22" fmla="val 8410"/>
                <a:gd name="f23" fmla="val 7433"/>
                <a:gd name="f24" fmla="val 6532"/>
                <a:gd name="f25" fmla="val 6548"/>
                <a:gd name="f26" fmla="val 5736"/>
                <a:gd name="f27" fmla="val 6378"/>
                <a:gd name="f28" fmla="val 2860"/>
                <a:gd name="f29" fmla="val 5766"/>
                <a:gd name="f30" fmla="val 776"/>
                <a:gd name="f31" fmla="val 4356"/>
                <a:gd name="f32" fmla="val 286"/>
                <a:gd name="f33" fmla="val 4002"/>
                <a:gd name="f34" fmla="val 3872"/>
                <a:gd name="f35" fmla="val 1060"/>
                <a:gd name="f36" fmla="val 7268"/>
                <a:gd name="f37" fmla="val 9971"/>
                <a:gd name="f38" fmla="val 7194"/>
                <a:gd name="f39" fmla="val 3709"/>
                <a:gd name="f40" fmla="val 869"/>
                <a:gd name="f41" fmla="val 39"/>
                <a:gd name="f42" fmla="val 3922"/>
                <a:gd name="f43" fmla="val 14"/>
                <a:gd name="f44" fmla="val 3943"/>
                <a:gd name="f45" fmla="val 3973"/>
                <a:gd name="f46" fmla="val 4007"/>
                <a:gd name="f47" fmla="val 1"/>
                <a:gd name="f48" fmla="val 4041"/>
                <a:gd name="f49" fmla="val 16"/>
                <a:gd name="f50" fmla="val 4073"/>
                <a:gd name="f51" fmla="val 43"/>
                <a:gd name="f52" fmla="val 4093"/>
                <a:gd name="f53" fmla="val 64"/>
                <a:gd name="f54" fmla="val 4110"/>
                <a:gd name="f55" fmla="val 2350"/>
                <a:gd name="f56" fmla="val 5880"/>
                <a:gd name="f57" fmla="val 5684"/>
                <a:gd name="f58" fmla="val 6591"/>
                <a:gd name="f59" fmla="val 6495"/>
                <a:gd name="f60" fmla="val 6764"/>
                <a:gd name="f61" fmla="val 7415"/>
                <a:gd name="f62" fmla="val 8414"/>
                <a:gd name="f63" fmla="val 11202"/>
                <a:gd name="f64" fmla="val 14602"/>
                <a:gd name="f65" fmla="val 5960"/>
                <a:gd name="f66" fmla="val 17970"/>
                <a:gd name="f67" fmla="val 2741"/>
                <a:gd name="f68" fmla="val 17994"/>
                <a:gd name="f69" fmla="val 2720"/>
                <a:gd name="f70" fmla="val 18005"/>
                <a:gd name="f71" fmla="val 2690"/>
                <a:gd name="f72" fmla="val 18004"/>
                <a:gd name="f73" fmla="val 2657"/>
                <a:gd name="f74" fmla="val 18002"/>
                <a:gd name="f75" fmla="val 2627"/>
                <a:gd name="f76" fmla="val 17988"/>
                <a:gd name="f77" fmla="val 2597"/>
                <a:gd name="f78" fmla="val 17963"/>
                <a:gd name="f79" fmla="val 2577"/>
                <a:gd name="f80" fmla="val 17941"/>
                <a:gd name="f81" fmla="val 2560"/>
                <a:gd name="f82" fmla="val 15836"/>
                <a:gd name="f83" fmla="val 911"/>
                <a:gd name="f84" fmla="val 12591"/>
                <a:gd name="f85" fmla="val 260"/>
                <a:gd name="f86" fmla="val 11818"/>
                <a:gd name="f87" fmla="val 105"/>
                <a:gd name="f88" fmla="val 10937"/>
                <a:gd name="f89" fmla="*/ f0 1 18006"/>
                <a:gd name="f90" fmla="*/ f1 1 6883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18006"/>
                <a:gd name="f97" fmla="*/ f94 1 6883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18006" h="688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6"/>
                    <a:pt x="f5" y="f6"/>
                  </a:cubicBezTo>
                  <a:close/>
                  <a:moveTo>
                    <a:pt x="f37" y="f2"/>
                  </a:moveTo>
                  <a:cubicBezTo>
                    <a:pt x="f38" y="f2"/>
                    <a:pt x="f39" y="f40"/>
                    <a:pt x="f41" y="f42"/>
                  </a:cubicBezTo>
                  <a:cubicBezTo>
                    <a:pt x="f43" y="f44"/>
                    <a:pt x="f2" y="f45"/>
                    <a:pt x="f2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2"/>
                    <a:pt x="f3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0" name="Google Shape;5197;p67">
              <a:extLst>
                <a:ext uri="{FF2B5EF4-FFF2-40B4-BE49-F238E27FC236}">
                  <a16:creationId xmlns:a16="http://schemas.microsoft.com/office/drawing/2014/main" id="{7FC6DC7D-69A3-44BD-8E52-9E644DBE81BA}"/>
                </a:ext>
              </a:extLst>
            </p:cNvPr>
            <p:cNvSpPr/>
            <p:nvPr/>
          </p:nvSpPr>
          <p:spPr>
            <a:xfrm>
              <a:off x="1968684" y="3741532"/>
              <a:ext cx="299456" cy="4823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96"/>
                <a:gd name="f4" fmla="val 16423"/>
                <a:gd name="f5" fmla="val 5107"/>
                <a:gd name="f6" fmla="val 277"/>
                <a:gd name="f7" fmla="val 9368"/>
                <a:gd name="f8" fmla="val 3715"/>
                <a:gd name="f9" fmla="val 9968"/>
                <a:gd name="f10" fmla="val 7850"/>
                <a:gd name="f11" fmla="val 9717"/>
                <a:gd name="f12" fmla="val 10724"/>
                <a:gd name="f13" fmla="val 9477"/>
                <a:gd name="f14" fmla="val 13466"/>
                <a:gd name="f15" fmla="val 8440"/>
                <a:gd name="f16" fmla="val 15612"/>
                <a:gd name="f17" fmla="val 8166"/>
                <a:gd name="f18" fmla="val 16136"/>
                <a:gd name="f19" fmla="val 811"/>
                <a:gd name="f20" fmla="val 9266"/>
                <a:gd name="f21" fmla="val 4568"/>
                <a:gd name="f22" fmla="val 1315"/>
                <a:gd name="f23" fmla="val 5074"/>
                <a:gd name="f24" fmla="val 5067"/>
                <a:gd name="f25" fmla="val 5060"/>
                <a:gd name="f26" fmla="val 1"/>
                <a:gd name="f27" fmla="val 5053"/>
                <a:gd name="f28" fmla="val 2"/>
                <a:gd name="f29" fmla="val 5020"/>
                <a:gd name="f30" fmla="val 9"/>
                <a:gd name="f31" fmla="val 4995"/>
                <a:gd name="f32" fmla="val 26"/>
                <a:gd name="f33" fmla="val 4978"/>
                <a:gd name="f34" fmla="val 55"/>
                <a:gd name="f35" fmla="val 4928"/>
                <a:gd name="f36" fmla="val 145"/>
                <a:gd name="f37" fmla="val 8926"/>
                <a:gd name="f38" fmla="val 8122"/>
                <a:gd name="f39" fmla="val 16394"/>
                <a:gd name="f40" fmla="val 8144"/>
                <a:gd name="f41" fmla="val 16411"/>
                <a:gd name="f42" fmla="val 8171"/>
                <a:gd name="f43" fmla="val 16422"/>
                <a:gd name="f44" fmla="val 8196"/>
                <a:gd name="f45" fmla="val 8202"/>
                <a:gd name="f46" fmla="val 8208"/>
                <a:gd name="f47" fmla="val 8215"/>
                <a:gd name="f48" fmla="val 16421"/>
                <a:gd name="f49" fmla="val 8249"/>
                <a:gd name="f50" fmla="val 16417"/>
                <a:gd name="f51" fmla="val 8277"/>
                <a:gd name="f52" fmla="val 16395"/>
                <a:gd name="f53" fmla="val 8293"/>
                <a:gd name="f54" fmla="val 16367"/>
                <a:gd name="f55" fmla="val 8307"/>
                <a:gd name="f56" fmla="val 16343"/>
                <a:gd name="f57" fmla="val 9655"/>
                <a:gd name="f58" fmla="val 13944"/>
                <a:gd name="f59" fmla="val 9937"/>
                <a:gd name="f60" fmla="val 10750"/>
                <a:gd name="f61" fmla="val 7796"/>
                <a:gd name="f62" fmla="val 9575"/>
                <a:gd name="f63" fmla="val 3538"/>
                <a:gd name="f64" fmla="val 5142"/>
                <a:gd name="f65" fmla="val 24"/>
                <a:gd name="f66" fmla="val 5123"/>
                <a:gd name="f67" fmla="val 8"/>
                <a:gd name="f68" fmla="val 5099"/>
                <a:gd name="f69" fmla="*/ f0 1 10196"/>
                <a:gd name="f70" fmla="*/ f1 1 16423"/>
                <a:gd name="f71" fmla="val f2"/>
                <a:gd name="f72" fmla="val f3"/>
                <a:gd name="f73" fmla="val f4"/>
                <a:gd name="f74" fmla="+- f73 0 f71"/>
                <a:gd name="f75" fmla="+- f72 0 f71"/>
                <a:gd name="f76" fmla="*/ f75 1 10196"/>
                <a:gd name="f77" fmla="*/ f74 1 16423"/>
                <a:gd name="f78" fmla="*/ f71 1 f76"/>
                <a:gd name="f79" fmla="*/ f72 1 f76"/>
                <a:gd name="f80" fmla="*/ f71 1 f77"/>
                <a:gd name="f81" fmla="*/ f73 1 f77"/>
                <a:gd name="f82" fmla="*/ f78 f69 1"/>
                <a:gd name="f83" fmla="*/ f79 f69 1"/>
                <a:gd name="f84" fmla="*/ f81 f70 1"/>
                <a:gd name="f85" fmla="*/ f8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10196" h="16423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2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3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3" y="f61"/>
                    <a:pt x="f62" y="f63"/>
                    <a:pt x="f64" y="f65"/>
                  </a:cubicBezTo>
                  <a:cubicBezTo>
                    <a:pt x="f66" y="f67"/>
                    <a:pt x="f68" y="f2"/>
                    <a:pt x="f23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1" name="Google Shape;5198;p67">
              <a:extLst>
                <a:ext uri="{FF2B5EF4-FFF2-40B4-BE49-F238E27FC236}">
                  <a16:creationId xmlns:a16="http://schemas.microsoft.com/office/drawing/2014/main" id="{17F9356C-798C-4655-B549-C3DF878FEEC2}"/>
                </a:ext>
              </a:extLst>
            </p:cNvPr>
            <p:cNvSpPr/>
            <p:nvPr/>
          </p:nvSpPr>
          <p:spPr>
            <a:xfrm>
              <a:off x="2258238" y="4158563"/>
              <a:ext cx="529337" cy="55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023"/>
                <a:gd name="f4" fmla="val 1889"/>
                <a:gd name="f5" fmla="val 17904"/>
                <a:gd name="f6" fmla="val 1"/>
                <a:gd name="f7" fmla="val 17896"/>
                <a:gd name="f8" fmla="val 17888"/>
                <a:gd name="f9" fmla="val 17881"/>
                <a:gd name="f10" fmla="val 3"/>
                <a:gd name="f11" fmla="val 17787"/>
                <a:gd name="f12" fmla="val 25"/>
                <a:gd name="f13" fmla="val 10297"/>
                <a:gd name="f14" fmla="val 1670"/>
                <a:gd name="f15" fmla="val 4168"/>
                <a:gd name="f16" fmla="val 2709"/>
                <a:gd name="f17" fmla="val 1327"/>
                <a:gd name="f18" fmla="val 1577"/>
                <a:gd name="f19" fmla="val 140"/>
                <a:gd name="f20" fmla="val 1346"/>
                <a:gd name="f21" fmla="val 133"/>
                <a:gd name="f22" fmla="val 1345"/>
                <a:gd name="f23" fmla="val 126"/>
                <a:gd name="f24" fmla="val 1344"/>
                <a:gd name="f25" fmla="val 120"/>
                <a:gd name="f26" fmla="val 68"/>
                <a:gd name="f27" fmla="val 21"/>
                <a:gd name="f28" fmla="val 1381"/>
                <a:gd name="f29" fmla="val 12"/>
                <a:gd name="f30" fmla="val 1433"/>
                <a:gd name="f31" fmla="val 1491"/>
                <a:gd name="f32" fmla="val 41"/>
                <a:gd name="f33" fmla="val 1550"/>
                <a:gd name="f34" fmla="val 99"/>
                <a:gd name="f35" fmla="val 1561"/>
                <a:gd name="f36" fmla="val 1298"/>
                <a:gd name="f37" fmla="val 1795"/>
                <a:gd name="f38" fmla="val 2694"/>
                <a:gd name="f39" fmla="val 4166"/>
                <a:gd name="f40" fmla="val 10327"/>
                <a:gd name="f41" fmla="val 17836"/>
                <a:gd name="f42" fmla="val 239"/>
                <a:gd name="f43" fmla="val 17928"/>
                <a:gd name="f44" fmla="val 217"/>
                <a:gd name="f45" fmla="val 17986"/>
                <a:gd name="f46" fmla="val 204"/>
                <a:gd name="f47" fmla="val 145"/>
                <a:gd name="f48" fmla="val 18010"/>
                <a:gd name="f49" fmla="val 87"/>
                <a:gd name="f50" fmla="val 18000"/>
                <a:gd name="f51" fmla="val 36"/>
                <a:gd name="f52" fmla="val 17956"/>
                <a:gd name="f53" fmla="*/ f0 1 18023"/>
                <a:gd name="f54" fmla="*/ f1 1 1889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8023"/>
                <a:gd name="f61" fmla="*/ f58 1 1889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8023" h="1889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6" y="f31"/>
                    <a:pt x="f32" y="f33"/>
                    <a:pt x="f34" y="f35"/>
                  </a:cubicBez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43" y="f44"/>
                  </a:cubicBezTo>
                  <a:cubicBezTo>
                    <a:pt x="f45" y="f46"/>
                    <a:pt x="f3" y="f47"/>
                    <a:pt x="f48" y="f49"/>
                  </a:cubicBezTo>
                  <a:cubicBezTo>
                    <a:pt x="f50" y="f51"/>
                    <a:pt x="f5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5199;p67">
              <a:extLst>
                <a:ext uri="{FF2B5EF4-FFF2-40B4-BE49-F238E27FC236}">
                  <a16:creationId xmlns:a16="http://schemas.microsoft.com/office/drawing/2014/main" id="{CD93E8C0-BFBA-428F-B5A7-E00BE21156E5}"/>
                </a:ext>
              </a:extLst>
            </p:cNvPr>
            <p:cNvSpPr/>
            <p:nvPr/>
          </p:nvSpPr>
          <p:spPr>
            <a:xfrm>
              <a:off x="2094122" y="3741532"/>
              <a:ext cx="118981" cy="4823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51"/>
                <a:gd name="f4" fmla="val 16423"/>
                <a:gd name="f5" fmla="val 801"/>
                <a:gd name="f6" fmla="val 748"/>
                <a:gd name="f7" fmla="val 698"/>
                <a:gd name="f8" fmla="val 44"/>
                <a:gd name="f9" fmla="val 693"/>
                <a:gd name="f10" fmla="val 102"/>
                <a:gd name="f11" fmla="val 685"/>
                <a:gd name="f12" fmla="val 203"/>
                <a:gd name="f13" fmla="val 10290"/>
                <a:gd name="f14" fmla="val 3833"/>
                <a:gd name="f15" fmla="val 16371"/>
                <a:gd name="f16" fmla="val 3854"/>
                <a:gd name="f17" fmla="val 16404"/>
                <a:gd name="f18" fmla="val 3890"/>
                <a:gd name="f19" fmla="val 16422"/>
                <a:gd name="f20" fmla="val 3925"/>
                <a:gd name="f21" fmla="val 3945"/>
                <a:gd name="f22" fmla="val 3965"/>
                <a:gd name="f23" fmla="val 16417"/>
                <a:gd name="f24" fmla="val 3985"/>
                <a:gd name="f25" fmla="val 4036"/>
                <a:gd name="f26" fmla="val 16372"/>
                <a:gd name="f27" fmla="val 16304"/>
                <a:gd name="f28" fmla="val 4019"/>
                <a:gd name="f29" fmla="val 16253"/>
                <a:gd name="f30" fmla="val 225"/>
                <a:gd name="f31" fmla="val 10234"/>
                <a:gd name="f32" fmla="val 905"/>
                <a:gd name="f33" fmla="val 217"/>
                <a:gd name="f34" fmla="val 912"/>
                <a:gd name="f35" fmla="val 118"/>
                <a:gd name="f36" fmla="val 916"/>
                <a:gd name="f37" fmla="val 58"/>
                <a:gd name="f38" fmla="val 871"/>
                <a:gd name="f39" fmla="val 4"/>
                <a:gd name="f40" fmla="val 811"/>
                <a:gd name="f41" fmla="val 1"/>
                <a:gd name="f42" fmla="val 808"/>
                <a:gd name="f43" fmla="val 804"/>
                <a:gd name="f44" fmla="*/ f0 1 4051"/>
                <a:gd name="f45" fmla="*/ f1 1 1642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51"/>
                <a:gd name="f52" fmla="*/ f49 1 1642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51" h="1642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7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5200;p67">
              <a:extLst>
                <a:ext uri="{FF2B5EF4-FFF2-40B4-BE49-F238E27FC236}">
                  <a16:creationId xmlns:a16="http://schemas.microsoft.com/office/drawing/2014/main" id="{8DCA6B1F-46D3-4302-8829-E79099EB196F}"/>
                </a:ext>
              </a:extLst>
            </p:cNvPr>
            <p:cNvSpPr/>
            <p:nvPr/>
          </p:nvSpPr>
          <p:spPr>
            <a:xfrm>
              <a:off x="2238981" y="3448458"/>
              <a:ext cx="212844" cy="4943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47"/>
                <a:gd name="f4" fmla="val 16832"/>
                <a:gd name="f5" fmla="val 115"/>
                <a:gd name="f6" fmla="val 111"/>
                <a:gd name="f7" fmla="val 107"/>
                <a:gd name="f8" fmla="val 103"/>
                <a:gd name="f9" fmla="val 1"/>
                <a:gd name="f10" fmla="val 43"/>
                <a:gd name="f11" fmla="val 8"/>
                <a:gd name="f12" fmla="val 62"/>
                <a:gd name="f13" fmla="val 7"/>
                <a:gd name="f14" fmla="val 122"/>
                <a:gd name="f15" fmla="val 1120"/>
                <a:gd name="f16" fmla="val 9548"/>
                <a:gd name="f17" fmla="val 6980"/>
                <a:gd name="f18" fmla="val 16720"/>
                <a:gd name="f19" fmla="val 7038"/>
                <a:gd name="f20" fmla="val 16791"/>
                <a:gd name="f21" fmla="val 7060"/>
                <a:gd name="f22" fmla="val 16817"/>
                <a:gd name="f23" fmla="val 7091"/>
                <a:gd name="f24" fmla="val 16831"/>
                <a:gd name="f25" fmla="val 7122"/>
                <a:gd name="f26" fmla="val 7146"/>
                <a:gd name="f27" fmla="val 7172"/>
                <a:gd name="f28" fmla="val 16823"/>
                <a:gd name="f29" fmla="val 7193"/>
                <a:gd name="f30" fmla="val 16807"/>
                <a:gd name="f31" fmla="val 7239"/>
                <a:gd name="f32" fmla="val 16769"/>
                <a:gd name="f33" fmla="val 7246"/>
                <a:gd name="f34" fmla="val 16699"/>
                <a:gd name="f35" fmla="val 7208"/>
                <a:gd name="f36" fmla="val 16653"/>
                <a:gd name="f37" fmla="val 7149"/>
                <a:gd name="f38" fmla="val 16582"/>
                <a:gd name="f39" fmla="val 1329"/>
                <a:gd name="f40" fmla="val 9460"/>
                <a:gd name="f41" fmla="val 224"/>
                <a:gd name="f42" fmla="val 98"/>
                <a:gd name="f43" fmla="val 217"/>
                <a:gd name="f44" fmla="val 41"/>
                <a:gd name="f45" fmla="val 169"/>
                <a:gd name="f46" fmla="*/ f0 1 7247"/>
                <a:gd name="f47" fmla="*/ f1 1 1683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7247"/>
                <a:gd name="f54" fmla="*/ f51 1 1683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7247" h="16832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5201;p67">
              <a:extLst>
                <a:ext uri="{FF2B5EF4-FFF2-40B4-BE49-F238E27FC236}">
                  <a16:creationId xmlns:a16="http://schemas.microsoft.com/office/drawing/2014/main" id="{A59C2B34-82E4-49D2-9AD9-7C22E9B42F48}"/>
                </a:ext>
              </a:extLst>
            </p:cNvPr>
            <p:cNvSpPr/>
            <p:nvPr/>
          </p:nvSpPr>
          <p:spPr>
            <a:xfrm>
              <a:off x="2506452" y="3627991"/>
              <a:ext cx="499436" cy="2366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005"/>
                <a:gd name="f4" fmla="val 8056"/>
                <a:gd name="f5" fmla="val 16881"/>
                <a:gd name="f6" fmla="val 16856"/>
                <a:gd name="f7" fmla="val 16831"/>
                <a:gd name="f8" fmla="val 9"/>
                <a:gd name="f9" fmla="val 16811"/>
                <a:gd name="f10" fmla="val 26"/>
                <a:gd name="f11" fmla="val 16720"/>
                <a:gd name="f12" fmla="val 103"/>
                <a:gd name="f13" fmla="val 7779"/>
                <a:gd name="f14" fmla="val 7703"/>
                <a:gd name="f15" fmla="val 110"/>
                <a:gd name="f16" fmla="val 7834"/>
                <a:gd name="f17" fmla="val 50"/>
                <a:gd name="f18" fmla="val 7836"/>
                <a:gd name="f19" fmla="val 7886"/>
                <a:gd name="f20" fmla="val 2"/>
                <a:gd name="f21" fmla="val 7947"/>
                <a:gd name="f22" fmla="val 3"/>
                <a:gd name="f23" fmla="val 8005"/>
                <a:gd name="f24" fmla="val 52"/>
                <a:gd name="f25" fmla="val 8054"/>
                <a:gd name="f26" fmla="val 113"/>
                <a:gd name="f27" fmla="val 114"/>
                <a:gd name="f28" fmla="val 116"/>
                <a:gd name="f29" fmla="val 8055"/>
                <a:gd name="f30" fmla="val 7863"/>
                <a:gd name="f31" fmla="val 7923"/>
                <a:gd name="f32" fmla="val 16863"/>
                <a:gd name="f33" fmla="val 271"/>
                <a:gd name="f34" fmla="val 16955"/>
                <a:gd name="f35" fmla="val 194"/>
                <a:gd name="f36" fmla="val 16999"/>
                <a:gd name="f37" fmla="val 154"/>
                <a:gd name="f38" fmla="val 17004"/>
                <a:gd name="f39" fmla="val 84"/>
                <a:gd name="f40" fmla="val 16965"/>
                <a:gd name="f41" fmla="val 39"/>
                <a:gd name="f42" fmla="val 16943"/>
                <a:gd name="f43" fmla="val 13"/>
                <a:gd name="f44" fmla="val 16912"/>
                <a:gd name="f45" fmla="*/ f0 1 17005"/>
                <a:gd name="f46" fmla="*/ f1 1 805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005"/>
                <a:gd name="f53" fmla="*/ f50 1 805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005" h="80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7" y="f25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5202;p67">
              <a:extLst>
                <a:ext uri="{FF2B5EF4-FFF2-40B4-BE49-F238E27FC236}">
                  <a16:creationId xmlns:a16="http://schemas.microsoft.com/office/drawing/2014/main" id="{1B843F57-CAEE-4A2A-AF4E-E85638A2CBAE}"/>
                </a:ext>
              </a:extLst>
            </p:cNvPr>
            <p:cNvSpPr/>
            <p:nvPr/>
          </p:nvSpPr>
          <p:spPr>
            <a:xfrm>
              <a:off x="2590385" y="2987171"/>
              <a:ext cx="66019" cy="464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48"/>
                <a:gd name="f4" fmla="val 15800"/>
                <a:gd name="f5" fmla="val 122"/>
                <a:gd name="f6" fmla="val 114"/>
                <a:gd name="f7" fmla="val 105"/>
                <a:gd name="f8" fmla="val 1"/>
                <a:gd name="f9" fmla="val 96"/>
                <a:gd name="f10" fmla="val 3"/>
                <a:gd name="f11" fmla="val 36"/>
                <a:gd name="f12" fmla="val 19"/>
                <a:gd name="f13" fmla="val 77"/>
                <a:gd name="f14" fmla="val 15"/>
                <a:gd name="f15" fmla="val 137"/>
                <a:gd name="f16" fmla="val 35"/>
                <a:gd name="f17" fmla="val 218"/>
                <a:gd name="f18" fmla="val 2021"/>
                <a:gd name="f19" fmla="val 8423"/>
                <a:gd name="f20" fmla="val 459"/>
                <a:gd name="f21" fmla="val 15669"/>
                <a:gd name="f22" fmla="val 446"/>
                <a:gd name="f23" fmla="val 15727"/>
                <a:gd name="f24" fmla="val 483"/>
                <a:gd name="f25" fmla="val 15785"/>
                <a:gd name="f26" fmla="val 542"/>
                <a:gd name="f27" fmla="val 15798"/>
                <a:gd name="f28" fmla="val 549"/>
                <a:gd name="f29" fmla="val 559"/>
                <a:gd name="f30" fmla="val 566"/>
                <a:gd name="f31" fmla="val 616"/>
                <a:gd name="f32" fmla="val 661"/>
                <a:gd name="f33" fmla="val 15764"/>
                <a:gd name="f34" fmla="val 674"/>
                <a:gd name="f35" fmla="val 15714"/>
                <a:gd name="f36" fmla="val 8420"/>
                <a:gd name="f37" fmla="val 248"/>
                <a:gd name="f38" fmla="val 166"/>
                <a:gd name="f39" fmla="val 228"/>
                <a:gd name="f40" fmla="val 83"/>
                <a:gd name="f41" fmla="val 215"/>
                <a:gd name="f42" fmla="val 33"/>
                <a:gd name="f43" fmla="val 172"/>
                <a:gd name="f44" fmla="*/ f0 1 2248"/>
                <a:gd name="f45" fmla="*/ f1 1 15800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2248"/>
                <a:gd name="f52" fmla="*/ f49 1 15800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2248" h="1580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4"/>
                    <a:pt x="f29" y="f4"/>
                    <a:pt x="f30" y="f4"/>
                  </a:cubicBezTo>
                  <a:cubicBezTo>
                    <a:pt x="f31" y="f4"/>
                    <a:pt x="f32" y="f33"/>
                    <a:pt x="f34" y="f35"/>
                  </a:cubicBezTo>
                  <a:cubicBezTo>
                    <a:pt x="f3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5203;p67">
              <a:extLst>
                <a:ext uri="{FF2B5EF4-FFF2-40B4-BE49-F238E27FC236}">
                  <a16:creationId xmlns:a16="http://schemas.microsoft.com/office/drawing/2014/main" id="{AB44D84A-EFAC-4DE5-884E-E4C329140430}"/>
                </a:ext>
              </a:extLst>
            </p:cNvPr>
            <p:cNvSpPr/>
            <p:nvPr/>
          </p:nvSpPr>
          <p:spPr>
            <a:xfrm>
              <a:off x="2402183" y="4176302"/>
              <a:ext cx="153107" cy="15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19"/>
                <a:gd name="f5" fmla="val 5156"/>
                <a:gd name="f6" fmla="val 1"/>
                <a:gd name="f7" fmla="val 5153"/>
                <a:gd name="f8" fmla="val 5151"/>
                <a:gd name="f9" fmla="val 5148"/>
                <a:gd name="f10" fmla="val 3465"/>
                <a:gd name="f11" fmla="val 182"/>
                <a:gd name="f12" fmla="val 1750"/>
                <a:gd name="f13" fmla="val 319"/>
                <a:gd name="f14" fmla="val 54"/>
                <a:gd name="f15" fmla="val 410"/>
                <a:gd name="f16" fmla="val 24"/>
                <a:gd name="f17" fmla="val 437"/>
                <a:gd name="f18" fmla="val 3"/>
                <a:gd name="f19" fmla="val 467"/>
                <a:gd name="f20" fmla="val 4"/>
                <a:gd name="f21" fmla="val 496"/>
                <a:gd name="f22" fmla="val 29"/>
                <a:gd name="f23" fmla="val 518"/>
                <a:gd name="f24" fmla="val 57"/>
                <a:gd name="f25" fmla="val 61"/>
                <a:gd name="f26" fmla="val 1759"/>
                <a:gd name="f27" fmla="val 427"/>
                <a:gd name="f28" fmla="val 3475"/>
                <a:gd name="f29" fmla="val 291"/>
                <a:gd name="f30" fmla="val 5161"/>
                <a:gd name="f31" fmla="val 110"/>
                <a:gd name="f32" fmla="val 5191"/>
                <a:gd name="f33" fmla="val 105"/>
                <a:gd name="f34" fmla="val 5212"/>
                <a:gd name="f35" fmla="val 80"/>
                <a:gd name="f36" fmla="val 5210"/>
                <a:gd name="f37" fmla="val 48"/>
                <a:gd name="f38" fmla="val 5206"/>
                <a:gd name="f39" fmla="val 21"/>
                <a:gd name="f40" fmla="val 5181"/>
                <a:gd name="f41" fmla="*/ f0 1 5213"/>
                <a:gd name="f42" fmla="*/ f1 1 519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5213"/>
                <a:gd name="f49" fmla="*/ f46 1 519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213" h="51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5"/>
                    <a:pt x="f2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5204;p67">
              <a:extLst>
                <a:ext uri="{FF2B5EF4-FFF2-40B4-BE49-F238E27FC236}">
                  <a16:creationId xmlns:a16="http://schemas.microsoft.com/office/drawing/2014/main" id="{B4A06420-A52F-4577-8705-BC943DABA70B}"/>
                </a:ext>
              </a:extLst>
            </p:cNvPr>
            <p:cNvSpPr/>
            <p:nvPr/>
          </p:nvSpPr>
          <p:spPr>
            <a:xfrm>
              <a:off x="2449266" y="4164406"/>
              <a:ext cx="35743" cy="68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7"/>
                <a:gd name="f4" fmla="val 233"/>
                <a:gd name="f5" fmla="val 1161"/>
                <a:gd name="f6" fmla="val 1159"/>
                <a:gd name="f7" fmla="val 1156"/>
                <a:gd name="f8" fmla="val 1153"/>
                <a:gd name="f9" fmla="val 1"/>
                <a:gd name="f10" fmla="val 53"/>
                <a:gd name="f11" fmla="val 124"/>
                <a:gd name="f12" fmla="val 22"/>
                <a:gd name="f13" fmla="val 129"/>
                <a:gd name="f14" fmla="val 154"/>
                <a:gd name="f15" fmla="val 5"/>
                <a:gd name="f16" fmla="val 186"/>
                <a:gd name="f17" fmla="val 9"/>
                <a:gd name="f18" fmla="val 211"/>
                <a:gd name="f19" fmla="val 32"/>
                <a:gd name="f20" fmla="val 60"/>
                <a:gd name="f21" fmla="val 65"/>
                <a:gd name="f22" fmla="val 1166"/>
                <a:gd name="f23" fmla="val 109"/>
                <a:gd name="f24" fmla="val 1195"/>
                <a:gd name="f25" fmla="val 105"/>
                <a:gd name="f26" fmla="val 79"/>
                <a:gd name="f27" fmla="val 1214"/>
                <a:gd name="f28" fmla="val 48"/>
                <a:gd name="f29" fmla="val 1210"/>
                <a:gd name="f30" fmla="val 20"/>
                <a:gd name="f31" fmla="val 1191"/>
                <a:gd name="f32" fmla="*/ f0 1 1217"/>
                <a:gd name="f33" fmla="*/ f1 1 233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217"/>
                <a:gd name="f40" fmla="*/ f37 1 233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217" h="233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lnTo>
                    <a:pt x="f10" y="f11"/>
                  </a:lnTo>
                  <a:cubicBezTo>
                    <a:pt x="f12" y="f13"/>
                    <a:pt x="f9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8" name="Google Shape;5205;p67">
              <a:extLst>
                <a:ext uri="{FF2B5EF4-FFF2-40B4-BE49-F238E27FC236}">
                  <a16:creationId xmlns:a16="http://schemas.microsoft.com/office/drawing/2014/main" id="{5B1EB2CD-5F1C-4155-8605-7219CA4A33DD}"/>
                </a:ext>
              </a:extLst>
            </p:cNvPr>
            <p:cNvSpPr/>
            <p:nvPr/>
          </p:nvSpPr>
          <p:spPr>
            <a:xfrm>
              <a:off x="2450326" y="4141381"/>
              <a:ext cx="27258" cy="58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8"/>
                <a:gd name="f4" fmla="val 198"/>
                <a:gd name="f5" fmla="val 871"/>
                <a:gd name="f6" fmla="val 1"/>
                <a:gd name="f7" fmla="val 868"/>
                <a:gd name="f8" fmla="val 866"/>
                <a:gd name="f9" fmla="val 863"/>
                <a:gd name="f10" fmla="val 53"/>
                <a:gd name="f11" fmla="val 88"/>
                <a:gd name="f12" fmla="val 22"/>
                <a:gd name="f13" fmla="val 91"/>
                <a:gd name="f14" fmla="val 118"/>
                <a:gd name="f15" fmla="val 5"/>
                <a:gd name="f16" fmla="val 148"/>
                <a:gd name="f17" fmla="val 9"/>
                <a:gd name="f18" fmla="val 176"/>
                <a:gd name="f19" fmla="val 32"/>
                <a:gd name="f20" fmla="val 60"/>
                <a:gd name="f21" fmla="val 61"/>
                <a:gd name="f22" fmla="val 63"/>
                <a:gd name="f23" fmla="val 64"/>
                <a:gd name="f24" fmla="val 196"/>
                <a:gd name="f25" fmla="val 875"/>
                <a:gd name="f26" fmla="val 110"/>
                <a:gd name="f27" fmla="val 906"/>
                <a:gd name="f28" fmla="val 105"/>
                <a:gd name="f29" fmla="val 927"/>
                <a:gd name="f30" fmla="val 80"/>
                <a:gd name="f31" fmla="val 923"/>
                <a:gd name="f32" fmla="val 48"/>
                <a:gd name="f33" fmla="val 920"/>
                <a:gd name="f34" fmla="val 21"/>
                <a:gd name="f35" fmla="val 896"/>
                <a:gd name="f36" fmla="*/ f0 1 928"/>
                <a:gd name="f37" fmla="*/ f1 1 198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928"/>
                <a:gd name="f44" fmla="*/ f41 1 198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928" h="19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4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9" name="Google Shape;5206;p67">
              <a:extLst>
                <a:ext uri="{FF2B5EF4-FFF2-40B4-BE49-F238E27FC236}">
                  <a16:creationId xmlns:a16="http://schemas.microsoft.com/office/drawing/2014/main" id="{A7EABBE0-99BD-4D3E-A796-7917B940EE54}"/>
                </a:ext>
              </a:extLst>
            </p:cNvPr>
            <p:cNvSpPr/>
            <p:nvPr/>
          </p:nvSpPr>
          <p:spPr>
            <a:xfrm>
              <a:off x="2583783" y="3769467"/>
              <a:ext cx="157834" cy="558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74"/>
                <a:gd name="f4" fmla="val 1901"/>
                <a:gd name="f5" fmla="val 5311"/>
                <a:gd name="f6" fmla="val 5303"/>
                <a:gd name="f7" fmla="val 5296"/>
                <a:gd name="f8" fmla="val 2"/>
                <a:gd name="f9" fmla="val 5288"/>
                <a:gd name="f10" fmla="val 5"/>
                <a:gd name="f11" fmla="val 3611"/>
                <a:gd name="f12" fmla="val 773"/>
                <a:gd name="f13" fmla="val 1846"/>
                <a:gd name="f14" fmla="val 1374"/>
                <a:gd name="f15" fmla="val 48"/>
                <a:gd name="f16" fmla="val 1793"/>
                <a:gd name="f17" fmla="val 18"/>
                <a:gd name="f18" fmla="val 1800"/>
                <a:gd name="f19" fmla="val 1"/>
                <a:gd name="f20" fmla="val 1828"/>
                <a:gd name="f21" fmla="val 8"/>
                <a:gd name="f22" fmla="val 1858"/>
                <a:gd name="f23" fmla="val 12"/>
                <a:gd name="f24" fmla="val 1884"/>
                <a:gd name="f25" fmla="val 36"/>
                <a:gd name="f26" fmla="val 60"/>
                <a:gd name="f27" fmla="val 65"/>
                <a:gd name="f28" fmla="val 68"/>
                <a:gd name="f29" fmla="val 1899"/>
                <a:gd name="f30" fmla="val 73"/>
                <a:gd name="f31" fmla="val 1878"/>
                <a:gd name="f32" fmla="val 1481"/>
                <a:gd name="f33" fmla="val 3649"/>
                <a:gd name="f34" fmla="val 875"/>
                <a:gd name="f35" fmla="val 5335"/>
                <a:gd name="f36" fmla="val 105"/>
                <a:gd name="f37" fmla="val 5362"/>
                <a:gd name="f38" fmla="val 92"/>
                <a:gd name="f39" fmla="val 58"/>
                <a:gd name="f40" fmla="val 32"/>
                <a:gd name="f41" fmla="val 5353"/>
                <a:gd name="f42" fmla="val 13"/>
                <a:gd name="f43" fmla="val 5332"/>
                <a:gd name="f44" fmla="*/ f0 1 5374"/>
                <a:gd name="f45" fmla="*/ f1 1 1901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374"/>
                <a:gd name="f52" fmla="*/ f49 1 1901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374" h="19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29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39"/>
                    <a:pt x="f37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0" name="Google Shape;5207;p67">
              <a:extLst>
                <a:ext uri="{FF2B5EF4-FFF2-40B4-BE49-F238E27FC236}">
                  <a16:creationId xmlns:a16="http://schemas.microsoft.com/office/drawing/2014/main" id="{F8587F19-713D-4238-8B66-6886562F904E}"/>
                </a:ext>
              </a:extLst>
            </p:cNvPr>
            <p:cNvSpPr/>
            <p:nvPr/>
          </p:nvSpPr>
          <p:spPr>
            <a:xfrm>
              <a:off x="2630920" y="3776307"/>
              <a:ext cx="37682" cy="155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83"/>
                <a:gd name="f4" fmla="val 528"/>
                <a:gd name="f5" fmla="val 1220"/>
                <a:gd name="f6" fmla="val 1214"/>
                <a:gd name="f7" fmla="val 1208"/>
                <a:gd name="f8" fmla="val 1"/>
                <a:gd name="f9" fmla="val 1203"/>
                <a:gd name="f10" fmla="val 3"/>
                <a:gd name="f11" fmla="val 45"/>
                <a:gd name="f12" fmla="val 422"/>
                <a:gd name="f13" fmla="val 16"/>
                <a:gd name="f14" fmla="val 430"/>
                <a:gd name="f15" fmla="val 463"/>
                <a:gd name="f16" fmla="val 12"/>
                <a:gd name="f17" fmla="val 492"/>
                <a:gd name="f18" fmla="val 21"/>
                <a:gd name="f19" fmla="val 513"/>
                <a:gd name="f20" fmla="val 40"/>
                <a:gd name="f21" fmla="val 527"/>
                <a:gd name="f22" fmla="val 63"/>
                <a:gd name="f23" fmla="val 70"/>
                <a:gd name="f24" fmla="val 76"/>
                <a:gd name="f25" fmla="val 80"/>
                <a:gd name="f26" fmla="val 524"/>
                <a:gd name="f27" fmla="val 1238"/>
                <a:gd name="f28" fmla="val 107"/>
                <a:gd name="f29" fmla="val 1267"/>
                <a:gd name="f30" fmla="val 97"/>
                <a:gd name="f31" fmla="val 1282"/>
                <a:gd name="f32" fmla="val 66"/>
                <a:gd name="f33" fmla="val 1272"/>
                <a:gd name="f34" fmla="val 37"/>
                <a:gd name="f35" fmla="val 1264"/>
                <a:gd name="f36" fmla="val 15"/>
                <a:gd name="f37" fmla="val 1243"/>
                <a:gd name="f38" fmla="*/ f0 1 1283"/>
                <a:gd name="f39" fmla="*/ f1 1 528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283"/>
                <a:gd name="f46" fmla="*/ f43 1 528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283" h="5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8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1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1" name="Google Shape;5208;p67">
              <a:extLst>
                <a:ext uri="{FF2B5EF4-FFF2-40B4-BE49-F238E27FC236}">
                  <a16:creationId xmlns:a16="http://schemas.microsoft.com/office/drawing/2014/main" id="{3F657A92-A57F-43B1-AA9B-F8C71C0A461A}"/>
                </a:ext>
              </a:extLst>
            </p:cNvPr>
            <p:cNvSpPr/>
            <p:nvPr/>
          </p:nvSpPr>
          <p:spPr>
            <a:xfrm>
              <a:off x="2636471" y="3758129"/>
              <a:ext cx="22494" cy="94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6"/>
                <a:gd name="f4" fmla="val 321"/>
                <a:gd name="f5" fmla="val 703"/>
                <a:gd name="f6" fmla="val 698"/>
                <a:gd name="f7" fmla="val 693"/>
                <a:gd name="f8" fmla="val 1"/>
                <a:gd name="f9" fmla="val 687"/>
                <a:gd name="f10" fmla="val 3"/>
                <a:gd name="f11" fmla="val 45"/>
                <a:gd name="f12" fmla="val 213"/>
                <a:gd name="f13" fmla="val 15"/>
                <a:gd name="f14" fmla="val 222"/>
                <a:gd name="f15" fmla="val 253"/>
                <a:gd name="f16" fmla="val 10"/>
                <a:gd name="f17" fmla="val 282"/>
                <a:gd name="f18" fmla="val 17"/>
                <a:gd name="f19" fmla="val 306"/>
                <a:gd name="f20" fmla="val 38"/>
                <a:gd name="f21" fmla="val 320"/>
                <a:gd name="f22" fmla="val 61"/>
                <a:gd name="f23" fmla="val 67"/>
                <a:gd name="f24" fmla="val 74"/>
                <a:gd name="f25" fmla="val 317"/>
                <a:gd name="f26" fmla="val 79"/>
                <a:gd name="f27" fmla="val 722"/>
                <a:gd name="f28" fmla="val 108"/>
                <a:gd name="f29" fmla="val 752"/>
                <a:gd name="f30" fmla="val 99"/>
                <a:gd name="f31" fmla="val 757"/>
                <a:gd name="f32" fmla="val 750"/>
                <a:gd name="f33" fmla="val 727"/>
                <a:gd name="f34" fmla="*/ f0 1 766"/>
                <a:gd name="f35" fmla="*/ f1 1 321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766"/>
                <a:gd name="f42" fmla="*/ f39 1 321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766" h="32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8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lnTo>
                    <a:pt x="f27" y="f28"/>
                  </a:lnTo>
                  <a:cubicBezTo>
                    <a:pt x="f29" y="f30"/>
                    <a:pt x="f3" y="f23"/>
                    <a:pt x="f31" y="f20"/>
                  </a:cubicBezTo>
                  <a:cubicBezTo>
                    <a:pt x="f32" y="f13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2" name="Google Shape;5209;p67">
              <a:extLst>
                <a:ext uri="{FF2B5EF4-FFF2-40B4-BE49-F238E27FC236}">
                  <a16:creationId xmlns:a16="http://schemas.microsoft.com/office/drawing/2014/main" id="{E513C557-1FA1-4B9C-85E4-612AD4ED6388}"/>
                </a:ext>
              </a:extLst>
            </p:cNvPr>
            <p:cNvSpPr/>
            <p:nvPr/>
          </p:nvSpPr>
          <p:spPr>
            <a:xfrm>
              <a:off x="2658115" y="3736805"/>
              <a:ext cx="20674" cy="80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4"/>
                <a:gd name="f4" fmla="val 273"/>
                <a:gd name="f5" fmla="val 640"/>
                <a:gd name="f6" fmla="val 1"/>
                <a:gd name="f7" fmla="val 636"/>
                <a:gd name="f8" fmla="val 631"/>
                <a:gd name="f9" fmla="val 627"/>
                <a:gd name="f10" fmla="val 2"/>
                <a:gd name="f11" fmla="val 47"/>
                <a:gd name="f12" fmla="val 166"/>
                <a:gd name="f13" fmla="val 19"/>
                <a:gd name="f14" fmla="val 176"/>
                <a:gd name="f15" fmla="val 206"/>
                <a:gd name="f16" fmla="val 9"/>
                <a:gd name="f17" fmla="val 234"/>
                <a:gd name="f18" fmla="val 16"/>
                <a:gd name="f19" fmla="val 257"/>
                <a:gd name="f20" fmla="val 40"/>
                <a:gd name="f21" fmla="val 63"/>
                <a:gd name="f22" fmla="val 66"/>
                <a:gd name="f23" fmla="val 71"/>
                <a:gd name="f24" fmla="val 271"/>
                <a:gd name="f25" fmla="val 77"/>
                <a:gd name="f26" fmla="val 657"/>
                <a:gd name="f27" fmla="val 108"/>
                <a:gd name="f28" fmla="val 685"/>
                <a:gd name="f29" fmla="val 99"/>
                <a:gd name="f30" fmla="val 69"/>
                <a:gd name="f31" fmla="val 695"/>
                <a:gd name="f32" fmla="val 41"/>
                <a:gd name="f33" fmla="val 687"/>
                <a:gd name="f34" fmla="val 17"/>
                <a:gd name="f35" fmla="val 665"/>
                <a:gd name="f36" fmla="*/ f0 1 704"/>
                <a:gd name="f37" fmla="*/ f1 1 273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704"/>
                <a:gd name="f44" fmla="*/ f41 1 27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4" h="273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4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3" name="Google Shape;5210;p67">
              <a:extLst>
                <a:ext uri="{FF2B5EF4-FFF2-40B4-BE49-F238E27FC236}">
                  <a16:creationId xmlns:a16="http://schemas.microsoft.com/office/drawing/2014/main" id="{A0E6595D-0AC9-4601-B368-AD61F21AE15F}"/>
                </a:ext>
              </a:extLst>
            </p:cNvPr>
            <p:cNvSpPr/>
            <p:nvPr/>
          </p:nvSpPr>
          <p:spPr>
            <a:xfrm>
              <a:off x="2836807" y="3678329"/>
              <a:ext cx="25786" cy="15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78"/>
                <a:gd name="f4" fmla="val 533"/>
                <a:gd name="f5" fmla="val 814"/>
                <a:gd name="f6" fmla="val 805"/>
                <a:gd name="f7" fmla="val 796"/>
                <a:gd name="f8" fmla="val 2"/>
                <a:gd name="f9" fmla="val 788"/>
                <a:gd name="f10" fmla="val 7"/>
                <a:gd name="f11" fmla="val 36"/>
                <a:gd name="f12" fmla="val 430"/>
                <a:gd name="f13" fmla="val 10"/>
                <a:gd name="f14" fmla="val 444"/>
                <a:gd name="f15" fmla="val 477"/>
                <a:gd name="f16" fmla="val 14"/>
                <a:gd name="f17" fmla="val 504"/>
                <a:gd name="f18" fmla="val 26"/>
                <a:gd name="f19" fmla="val 522"/>
                <a:gd name="f20" fmla="val 43"/>
                <a:gd name="f21" fmla="val 532"/>
                <a:gd name="f22" fmla="val 63"/>
                <a:gd name="f23" fmla="val 71"/>
                <a:gd name="f24" fmla="val 81"/>
                <a:gd name="f25" fmla="val 531"/>
                <a:gd name="f26" fmla="val 90"/>
                <a:gd name="f27" fmla="val 525"/>
                <a:gd name="f28" fmla="val 842"/>
                <a:gd name="f29" fmla="val 103"/>
                <a:gd name="f30" fmla="val 867"/>
                <a:gd name="f31" fmla="val 89"/>
                <a:gd name="f32" fmla="val 877"/>
                <a:gd name="f33" fmla="val 55"/>
                <a:gd name="f34" fmla="val 863"/>
                <a:gd name="f35" fmla="val 28"/>
                <a:gd name="f36" fmla="val 853"/>
                <a:gd name="f37" fmla="val 834"/>
                <a:gd name="f38" fmla="*/ f0 1 878"/>
                <a:gd name="f39" fmla="*/ f1 1 533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878"/>
                <a:gd name="f46" fmla="*/ f43 1 533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878" h="5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13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4" name="Google Shape;5211;p67">
              <a:extLst>
                <a:ext uri="{FF2B5EF4-FFF2-40B4-BE49-F238E27FC236}">
                  <a16:creationId xmlns:a16="http://schemas.microsoft.com/office/drawing/2014/main" id="{B43FA68E-2100-4726-932A-9D24CC0B1C04}"/>
                </a:ext>
              </a:extLst>
            </p:cNvPr>
            <p:cNvSpPr/>
            <p:nvPr/>
          </p:nvSpPr>
          <p:spPr>
            <a:xfrm>
              <a:off x="2571329" y="3221303"/>
              <a:ext cx="24816" cy="218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5"/>
                <a:gd name="f4" fmla="val 7451"/>
                <a:gd name="f5" fmla="val 61"/>
                <a:gd name="f6" fmla="val 57"/>
                <a:gd name="f7" fmla="val 53"/>
                <a:gd name="f8" fmla="val 1"/>
                <a:gd name="f9" fmla="val 49"/>
                <a:gd name="f10" fmla="val 2"/>
                <a:gd name="f11" fmla="val 19"/>
                <a:gd name="f12" fmla="val 9"/>
                <a:gd name="f13" fmla="val 40"/>
                <a:gd name="f14" fmla="val 7"/>
                <a:gd name="f15" fmla="val 69"/>
                <a:gd name="f16" fmla="val 595"/>
                <a:gd name="f17" fmla="val 2471"/>
                <a:gd name="f18" fmla="val 734"/>
                <a:gd name="f19" fmla="val 4935"/>
                <a:gd name="f20" fmla="val 422"/>
                <a:gd name="f21" fmla="val 7390"/>
                <a:gd name="f22" fmla="val 419"/>
                <a:gd name="f23" fmla="val 7419"/>
                <a:gd name="f24" fmla="val 440"/>
                <a:gd name="f25" fmla="val 7447"/>
                <a:gd name="f26" fmla="val 470"/>
                <a:gd name="f27" fmla="val 7450"/>
                <a:gd name="f28" fmla="val 477"/>
                <a:gd name="f29" fmla="val 504"/>
                <a:gd name="f30" fmla="val 527"/>
                <a:gd name="f31" fmla="val 7429"/>
                <a:gd name="f32" fmla="val 530"/>
                <a:gd name="f33" fmla="val 7406"/>
                <a:gd name="f34" fmla="val 4937"/>
                <a:gd name="f35" fmla="val 704"/>
                <a:gd name="f36" fmla="val 2461"/>
                <a:gd name="f37" fmla="val 114"/>
                <a:gd name="f38" fmla="val 43"/>
                <a:gd name="f39" fmla="val 108"/>
                <a:gd name="f40" fmla="val 18"/>
                <a:gd name="f41" fmla="val 86"/>
                <a:gd name="f42" fmla="*/ f0 1 845"/>
                <a:gd name="f43" fmla="*/ f1 1 7451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45"/>
                <a:gd name="f50" fmla="*/ f47 1 7451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45" h="745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2" y="f33"/>
                  </a:cubicBezTo>
                  <a:cubicBezTo>
                    <a:pt x="f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5" name="Google Shape;5212;p67">
              <a:extLst>
                <a:ext uri="{FF2B5EF4-FFF2-40B4-BE49-F238E27FC236}">
                  <a16:creationId xmlns:a16="http://schemas.microsoft.com/office/drawing/2014/main" id="{606898DC-0B43-4393-A0FC-A3B0C640A88F}"/>
                </a:ext>
              </a:extLst>
            </p:cNvPr>
            <p:cNvSpPr/>
            <p:nvPr/>
          </p:nvSpPr>
          <p:spPr>
            <a:xfrm>
              <a:off x="2553974" y="3333527"/>
              <a:ext cx="6839" cy="5568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33"/>
                <a:gd name="f5" fmla="val 1896"/>
                <a:gd name="f6" fmla="val 62"/>
                <a:gd name="f7" fmla="val 1"/>
                <a:gd name="f8" fmla="val 58"/>
                <a:gd name="f9" fmla="val 55"/>
                <a:gd name="f10" fmla="val 51"/>
                <a:gd name="f11" fmla="val 2"/>
                <a:gd name="f12" fmla="val 22"/>
                <a:gd name="f13" fmla="val 5"/>
                <a:gd name="f14" fmla="val 33"/>
                <a:gd name="f15" fmla="val 6"/>
                <a:gd name="f16" fmla="val 65"/>
                <a:gd name="f17" fmla="val 100"/>
                <a:gd name="f18" fmla="val 650"/>
                <a:gd name="f19" fmla="val 123"/>
                <a:gd name="f20" fmla="val 1247"/>
                <a:gd name="f21" fmla="val 73"/>
                <a:gd name="f22" fmla="val 1838"/>
                <a:gd name="f23" fmla="val 70"/>
                <a:gd name="f24" fmla="val 1868"/>
                <a:gd name="f25" fmla="val 93"/>
                <a:gd name="f26" fmla="val 1895"/>
                <a:gd name="f27" fmla="val 128"/>
                <a:gd name="f28" fmla="val 155"/>
                <a:gd name="f29" fmla="val 1875"/>
                <a:gd name="f30" fmla="val 182"/>
                <a:gd name="f31" fmla="val 1848"/>
                <a:gd name="f32" fmla="val 232"/>
                <a:gd name="f33" fmla="val 1248"/>
                <a:gd name="f34" fmla="val 208"/>
                <a:gd name="f35" fmla="val 643"/>
                <a:gd name="f36" fmla="val 114"/>
                <a:gd name="f37" fmla="val 47"/>
                <a:gd name="f38" fmla="val 112"/>
                <a:gd name="f39" fmla="val 21"/>
                <a:gd name="f40" fmla="val 89"/>
                <a:gd name="f41" fmla="*/ f1 1 233"/>
                <a:gd name="f42" fmla="*/ f2 1 1896"/>
                <a:gd name="f43" fmla="val f3"/>
                <a:gd name="f44" fmla="val f4"/>
                <a:gd name="f45" fmla="val f5"/>
                <a:gd name="f46" fmla="+- f45 0 f43"/>
                <a:gd name="f47" fmla="+- f44 0 f43"/>
                <a:gd name="f48" fmla="*/ f47 1 233"/>
                <a:gd name="f49" fmla="*/ f46 1 1896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233" h="1896">
                  <a:moveTo>
                    <a:pt x="f6" y="f7"/>
                  </a:moveTo>
                  <a:cubicBezTo>
                    <a:pt x="f8" y="f7"/>
                    <a:pt x="f9" y="f7"/>
                    <a:pt x="f10" y="f11"/>
                  </a:cubicBezTo>
                  <a:cubicBezTo>
                    <a:pt x="f12" y="f13"/>
                    <a:pt x="f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19" y="f5"/>
                  </a:cubicBezTo>
                  <a:lnTo>
                    <a:pt x="f27" y="f5"/>
                  </a:lnTo>
                  <a:cubicBezTo>
                    <a:pt x="f28" y="f5"/>
                    <a:pt x="f0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6" name="Google Shape;5213;p67">
              <a:extLst>
                <a:ext uri="{FF2B5EF4-FFF2-40B4-BE49-F238E27FC236}">
                  <a16:creationId xmlns:a16="http://schemas.microsoft.com/office/drawing/2014/main" id="{FDA0BA65-C853-4FEB-A113-DE9BE3F1063D}"/>
                </a:ext>
              </a:extLst>
            </p:cNvPr>
            <p:cNvSpPr/>
            <p:nvPr/>
          </p:nvSpPr>
          <p:spPr>
            <a:xfrm>
              <a:off x="2525984" y="3377702"/>
              <a:ext cx="7104" cy="18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2"/>
                <a:gd name="f4" fmla="val 630"/>
                <a:gd name="f5" fmla="val 61"/>
                <a:gd name="f6" fmla="val 57"/>
                <a:gd name="f7" fmla="val 53"/>
                <a:gd name="f8" fmla="val 1"/>
                <a:gd name="f9" fmla="val 49"/>
                <a:gd name="f10" fmla="val 2"/>
                <a:gd name="f11" fmla="val 20"/>
                <a:gd name="f12" fmla="val 9"/>
                <a:gd name="f13" fmla="val 37"/>
                <a:gd name="f14" fmla="val 8"/>
                <a:gd name="f15" fmla="val 67"/>
                <a:gd name="f16" fmla="val 127"/>
                <a:gd name="f17" fmla="val 587"/>
                <a:gd name="f18" fmla="val 133"/>
                <a:gd name="f19" fmla="val 613"/>
                <a:gd name="f20" fmla="val 156"/>
                <a:gd name="f21" fmla="val 181"/>
                <a:gd name="f22" fmla="val 186"/>
                <a:gd name="f23" fmla="val 190"/>
                <a:gd name="f24" fmla="val 628"/>
                <a:gd name="f25" fmla="val 193"/>
                <a:gd name="f26" fmla="val 221"/>
                <a:gd name="f27" fmla="val 621"/>
                <a:gd name="f28" fmla="val 241"/>
                <a:gd name="f29" fmla="val 593"/>
                <a:gd name="f30" fmla="val 234"/>
                <a:gd name="f31" fmla="val 563"/>
                <a:gd name="f32" fmla="val 114"/>
                <a:gd name="f33" fmla="val 43"/>
                <a:gd name="f34" fmla="val 108"/>
                <a:gd name="f35" fmla="val 19"/>
                <a:gd name="f36" fmla="val 85"/>
                <a:gd name="f37" fmla="*/ f0 1 242"/>
                <a:gd name="f38" fmla="*/ f1 1 630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42"/>
                <a:gd name="f45" fmla="*/ f42 1 630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42" h="63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4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7" name="Google Shape;5214;p67">
              <a:extLst>
                <a:ext uri="{FF2B5EF4-FFF2-40B4-BE49-F238E27FC236}">
                  <a16:creationId xmlns:a16="http://schemas.microsoft.com/office/drawing/2014/main" id="{3F2398E5-C125-4924-9654-7D0331077116}"/>
                </a:ext>
              </a:extLst>
            </p:cNvPr>
            <p:cNvSpPr/>
            <p:nvPr/>
          </p:nvSpPr>
          <p:spPr>
            <a:xfrm>
              <a:off x="2518989" y="3515685"/>
              <a:ext cx="33567" cy="456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3"/>
                <a:gd name="f4" fmla="val 1555"/>
                <a:gd name="f5" fmla="val 60"/>
                <a:gd name="f6" fmla="val 56"/>
                <a:gd name="f7" fmla="val 51"/>
                <a:gd name="f8" fmla="val 1"/>
                <a:gd name="f9" fmla="val 46"/>
                <a:gd name="f10" fmla="val 2"/>
                <a:gd name="f11" fmla="val 18"/>
                <a:gd name="f12" fmla="val 9"/>
                <a:gd name="f13" fmla="val 38"/>
                <a:gd name="f14" fmla="val 8"/>
                <a:gd name="f15" fmla="val 67"/>
                <a:gd name="f16" fmla="val 157"/>
                <a:gd name="f17" fmla="val 666"/>
                <a:gd name="f18" fmla="val 538"/>
                <a:gd name="f19" fmla="val 1205"/>
                <a:gd name="f20" fmla="val 1053"/>
                <a:gd name="f21" fmla="val 1546"/>
                <a:gd name="f22" fmla="val 1062"/>
                <a:gd name="f23" fmla="val 1550"/>
                <a:gd name="f24" fmla="val 1072"/>
                <a:gd name="f25" fmla="val 1554"/>
                <a:gd name="f26" fmla="val 1083"/>
                <a:gd name="f27" fmla="val 1100"/>
                <a:gd name="f28" fmla="val 1119"/>
                <a:gd name="f29" fmla="val 1127"/>
                <a:gd name="f30" fmla="val 1531"/>
                <a:gd name="f31" fmla="val 1506"/>
                <a:gd name="f32" fmla="val 1136"/>
                <a:gd name="f33" fmla="val 1470"/>
                <a:gd name="f34" fmla="val 1111"/>
                <a:gd name="f35" fmla="val 1455"/>
                <a:gd name="f36" fmla="val 620"/>
                <a:gd name="f37" fmla="val 1128"/>
                <a:gd name="f38" fmla="val 257"/>
                <a:gd name="f39" fmla="val 613"/>
                <a:gd name="f40" fmla="val 113"/>
                <a:gd name="f41" fmla="val 40"/>
                <a:gd name="f42" fmla="val 106"/>
                <a:gd name="f43" fmla="val 16"/>
                <a:gd name="f44" fmla="val 85"/>
                <a:gd name="f45" fmla="*/ f0 1 1143"/>
                <a:gd name="f46" fmla="*/ f1 1 155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143"/>
                <a:gd name="f53" fmla="*/ f50 1 155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143" h="155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1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8" name="Google Shape;5215;p67">
              <a:extLst>
                <a:ext uri="{FF2B5EF4-FFF2-40B4-BE49-F238E27FC236}">
                  <a16:creationId xmlns:a16="http://schemas.microsoft.com/office/drawing/2014/main" id="{14D248E7-C1F2-48BA-BEBD-85A08DC55B13}"/>
                </a:ext>
              </a:extLst>
            </p:cNvPr>
            <p:cNvSpPr/>
            <p:nvPr/>
          </p:nvSpPr>
          <p:spPr>
            <a:xfrm>
              <a:off x="2542452" y="3528898"/>
              <a:ext cx="11192" cy="104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"/>
                <a:gd name="f4" fmla="val 357"/>
                <a:gd name="f5" fmla="val 62"/>
                <a:gd name="f6" fmla="val 1"/>
                <a:gd name="f7" fmla="val 47"/>
                <a:gd name="f8" fmla="val 33"/>
                <a:gd name="f9" fmla="val 7"/>
                <a:gd name="f10" fmla="val 22"/>
                <a:gd name="f11" fmla="val 18"/>
                <a:gd name="f12" fmla="val 40"/>
                <a:gd name="f13" fmla="val 2"/>
                <a:gd name="f14" fmla="val 75"/>
                <a:gd name="f15" fmla="val 23"/>
                <a:gd name="f16" fmla="val 96"/>
                <a:gd name="f17" fmla="val 283"/>
                <a:gd name="f18" fmla="val 342"/>
                <a:gd name="f19" fmla="val 293"/>
                <a:gd name="f20" fmla="val 351"/>
                <a:gd name="f21" fmla="val 305"/>
                <a:gd name="f22" fmla="val 320"/>
                <a:gd name="f23" fmla="val 334"/>
                <a:gd name="f24" fmla="val 348"/>
                <a:gd name="f25" fmla="val 361"/>
                <a:gd name="f26" fmla="val 341"/>
                <a:gd name="f27" fmla="val 317"/>
                <a:gd name="f28" fmla="val 379"/>
                <a:gd name="f29" fmla="val 358"/>
                <a:gd name="f30" fmla="val 263"/>
                <a:gd name="f31" fmla="val 100"/>
                <a:gd name="f32" fmla="val 16"/>
                <a:gd name="f33" fmla="val 89"/>
                <a:gd name="f34" fmla="val 6"/>
                <a:gd name="f35" fmla="val 76"/>
                <a:gd name="f36" fmla="*/ f0 1 381"/>
                <a:gd name="f37" fmla="*/ f1 1 35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81"/>
                <a:gd name="f44" fmla="*/ f41 1 35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81" h="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cubicBezTo>
                    <a:pt x="f3" y="f27"/>
                    <a:pt x="f28" y="f17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9" name="Google Shape;5216;p67">
              <a:extLst>
                <a:ext uri="{FF2B5EF4-FFF2-40B4-BE49-F238E27FC236}">
                  <a16:creationId xmlns:a16="http://schemas.microsoft.com/office/drawing/2014/main" id="{14C619D1-D1D9-4BB1-9E92-863C1073EC84}"/>
                </a:ext>
              </a:extLst>
            </p:cNvPr>
            <p:cNvSpPr/>
            <p:nvPr/>
          </p:nvSpPr>
          <p:spPr>
            <a:xfrm>
              <a:off x="2426735" y="3719422"/>
              <a:ext cx="21588" cy="1460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5"/>
                <a:gd name="f4" fmla="val 4971"/>
                <a:gd name="f5" fmla="val 60"/>
                <a:gd name="f6" fmla="val 1"/>
                <a:gd name="f7" fmla="val 55"/>
                <a:gd name="f8" fmla="val 49"/>
                <a:gd name="f9" fmla="val 2"/>
                <a:gd name="f10" fmla="val 44"/>
                <a:gd name="f11" fmla="val 3"/>
                <a:gd name="f12" fmla="val 16"/>
                <a:gd name="f13" fmla="val 15"/>
                <a:gd name="f14" fmla="val 45"/>
                <a:gd name="f15" fmla="val 9"/>
                <a:gd name="f16" fmla="val 73"/>
                <a:gd name="f17" fmla="val 493"/>
                <a:gd name="f18" fmla="val 1625"/>
                <a:gd name="f19" fmla="val 624"/>
                <a:gd name="f20" fmla="val 3297"/>
                <a:gd name="f21" fmla="val 387"/>
                <a:gd name="f22" fmla="val 4908"/>
                <a:gd name="f23" fmla="val 382"/>
                <a:gd name="f24" fmla="val 4938"/>
                <a:gd name="f25" fmla="val 403"/>
                <a:gd name="f26" fmla="val 4966"/>
                <a:gd name="f27" fmla="val 434"/>
                <a:gd name="f28" fmla="val 442"/>
                <a:gd name="f29" fmla="val 467"/>
                <a:gd name="f30" fmla="val 491"/>
                <a:gd name="f31" fmla="val 4949"/>
                <a:gd name="f32" fmla="val 494"/>
                <a:gd name="f33" fmla="val 4922"/>
                <a:gd name="f34" fmla="val 601"/>
                <a:gd name="f35" fmla="val 1608"/>
                <a:gd name="f36" fmla="val 111"/>
                <a:gd name="f37" fmla="val 39"/>
                <a:gd name="f38" fmla="val 104"/>
                <a:gd name="f39" fmla="val 83"/>
                <a:gd name="f40" fmla="*/ f0 1 735"/>
                <a:gd name="f41" fmla="*/ f1 1 497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35"/>
                <a:gd name="f48" fmla="*/ f45 1 497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35" h="49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4"/>
                  </a:cubicBezTo>
                  <a:lnTo>
                    <a:pt x="f28" y="f4"/>
                  </a:lnTo>
                  <a:cubicBezTo>
                    <a:pt x="f29" y="f4"/>
                    <a:pt x="f30" y="f31"/>
                    <a:pt x="f32" y="f33"/>
                  </a:cubicBezTo>
                  <a:cubicBezTo>
                    <a:pt x="f3" y="f20"/>
                    <a:pt x="f34" y="f35"/>
                    <a:pt x="f36" y="f37"/>
                  </a:cubicBezTo>
                  <a:cubicBezTo>
                    <a:pt x="f38" y="f12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0" name="Google Shape;5217;p67">
              <a:extLst>
                <a:ext uri="{FF2B5EF4-FFF2-40B4-BE49-F238E27FC236}">
                  <a16:creationId xmlns:a16="http://schemas.microsoft.com/office/drawing/2014/main" id="{4F5C8E16-9853-4A13-8A78-1E7B079E46A4}"/>
                </a:ext>
              </a:extLst>
            </p:cNvPr>
            <p:cNvSpPr/>
            <p:nvPr/>
          </p:nvSpPr>
          <p:spPr>
            <a:xfrm>
              <a:off x="2417783" y="3772320"/>
              <a:ext cx="5550" cy="211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9"/>
                <a:gd name="f4" fmla="val 721"/>
                <a:gd name="f5" fmla="val 60"/>
                <a:gd name="f6" fmla="val 57"/>
                <a:gd name="f7" fmla="val 54"/>
                <a:gd name="f8" fmla="val 52"/>
                <a:gd name="f9" fmla="val 1"/>
                <a:gd name="f10" fmla="val 22"/>
                <a:gd name="f11" fmla="val 4"/>
                <a:gd name="f12" fmla="val 31"/>
                <a:gd name="f13" fmla="val 3"/>
                <a:gd name="f14" fmla="val 61"/>
                <a:gd name="f15" fmla="val 77"/>
                <a:gd name="f16" fmla="val 672"/>
                <a:gd name="f17" fmla="val 80"/>
                <a:gd name="f18" fmla="val 700"/>
                <a:gd name="f19" fmla="val 106"/>
                <a:gd name="f20" fmla="val 720"/>
                <a:gd name="f21" fmla="val 131"/>
                <a:gd name="f22" fmla="val 137"/>
                <a:gd name="f23" fmla="val 167"/>
                <a:gd name="f24" fmla="val 716"/>
                <a:gd name="f25" fmla="val 188"/>
                <a:gd name="f26" fmla="val 690"/>
                <a:gd name="f27" fmla="val 185"/>
                <a:gd name="f28" fmla="val 659"/>
                <a:gd name="f29" fmla="val 113"/>
                <a:gd name="f30" fmla="val 49"/>
                <a:gd name="f31" fmla="val 109"/>
                <a:gd name="f32" fmla="val 21"/>
                <a:gd name="f33" fmla="val 86"/>
                <a:gd name="f34" fmla="*/ f0 1 189"/>
                <a:gd name="f35" fmla="*/ f1 1 721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89"/>
                <a:gd name="f42" fmla="*/ f39 1 721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89" h="721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1" name="Google Shape;5218;p67">
              <a:extLst>
                <a:ext uri="{FF2B5EF4-FFF2-40B4-BE49-F238E27FC236}">
                  <a16:creationId xmlns:a16="http://schemas.microsoft.com/office/drawing/2014/main" id="{8C1F1E50-D5E9-422A-B373-741D36D78050}"/>
                </a:ext>
              </a:extLst>
            </p:cNvPr>
            <p:cNvSpPr/>
            <p:nvPr/>
          </p:nvSpPr>
          <p:spPr>
            <a:xfrm>
              <a:off x="2391439" y="3762271"/>
              <a:ext cx="10981" cy="306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4"/>
                <a:gd name="f4" fmla="val 1043"/>
                <a:gd name="f5" fmla="val 59"/>
                <a:gd name="f6" fmla="val 56"/>
                <a:gd name="f7" fmla="val 52"/>
                <a:gd name="f8" fmla="val 48"/>
                <a:gd name="f9" fmla="val 1"/>
                <a:gd name="f10" fmla="val 17"/>
                <a:gd name="f11" fmla="val 5"/>
                <a:gd name="f12" fmla="val 34"/>
                <a:gd name="f13" fmla="val 6"/>
                <a:gd name="f14" fmla="val 65"/>
                <a:gd name="f15" fmla="val 68"/>
                <a:gd name="f16" fmla="val 381"/>
                <a:gd name="f17" fmla="val 155"/>
                <a:gd name="f18" fmla="val 699"/>
                <a:gd name="f19" fmla="val 259"/>
                <a:gd name="f20" fmla="val 1005"/>
                <a:gd name="f21" fmla="val 266"/>
                <a:gd name="f22" fmla="val 1028"/>
                <a:gd name="f23" fmla="val 288"/>
                <a:gd name="f24" fmla="val 1042"/>
                <a:gd name="f25" fmla="val 312"/>
                <a:gd name="f26" fmla="val 316"/>
                <a:gd name="f27" fmla="val 323"/>
                <a:gd name="f28" fmla="val 1041"/>
                <a:gd name="f29" fmla="val 329"/>
                <a:gd name="f30" fmla="val 1038"/>
                <a:gd name="f31" fmla="val 358"/>
                <a:gd name="f32" fmla="val 1029"/>
                <a:gd name="f33" fmla="val 373"/>
                <a:gd name="f34" fmla="val 998"/>
                <a:gd name="f35" fmla="val 363"/>
                <a:gd name="f36" fmla="val 970"/>
                <a:gd name="f37" fmla="val 666"/>
                <a:gd name="f38" fmla="val 177"/>
                <a:gd name="f39" fmla="val 354"/>
                <a:gd name="f40" fmla="val 113"/>
                <a:gd name="f41" fmla="val 44"/>
                <a:gd name="f42" fmla="val 108"/>
                <a:gd name="f43" fmla="val 84"/>
                <a:gd name="f44" fmla="*/ f0 1 374"/>
                <a:gd name="f45" fmla="*/ f1 1 104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74"/>
                <a:gd name="f52" fmla="*/ f49 1 104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74" h="1043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19" y="f37"/>
                    <a:pt x="f38" y="f39"/>
                    <a:pt x="f40" y="f41"/>
                  </a:cubicBezTo>
                  <a:cubicBezTo>
                    <a:pt x="f42" y="f10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2" name="Google Shape;5219;p67">
              <a:extLst>
                <a:ext uri="{FF2B5EF4-FFF2-40B4-BE49-F238E27FC236}">
                  <a16:creationId xmlns:a16="http://schemas.microsoft.com/office/drawing/2014/main" id="{A03D945A-1218-4D60-8501-33D07BFFE7ED}"/>
                </a:ext>
              </a:extLst>
            </p:cNvPr>
            <p:cNvSpPr/>
            <p:nvPr/>
          </p:nvSpPr>
          <p:spPr>
            <a:xfrm>
              <a:off x="2271049" y="3695629"/>
              <a:ext cx="28163" cy="65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9"/>
                <a:gd name="f4" fmla="val 2228"/>
                <a:gd name="f5" fmla="val 61"/>
                <a:gd name="f6" fmla="val 57"/>
                <a:gd name="f7" fmla="val 53"/>
                <a:gd name="f8" fmla="val 1"/>
                <a:gd name="f9" fmla="val 49"/>
                <a:gd name="f10" fmla="val 20"/>
                <a:gd name="f11" fmla="val 9"/>
                <a:gd name="f12" fmla="val 37"/>
                <a:gd name="f13" fmla="val 8"/>
                <a:gd name="f14" fmla="val 68"/>
                <a:gd name="f15" fmla="val 178"/>
                <a:gd name="f16" fmla="val 819"/>
                <a:gd name="f17" fmla="val 462"/>
                <a:gd name="f18" fmla="val 1537"/>
                <a:gd name="f19" fmla="val 848"/>
                <a:gd name="f20" fmla="val 2200"/>
                <a:gd name="f21" fmla="val 859"/>
                <a:gd name="f22" fmla="val 2219"/>
                <a:gd name="f23" fmla="val 876"/>
                <a:gd name="f24" fmla="val 2227"/>
                <a:gd name="f25" fmla="val 896"/>
                <a:gd name="f26" fmla="val 908"/>
                <a:gd name="f27" fmla="val 916"/>
                <a:gd name="f28" fmla="val 2226"/>
                <a:gd name="f29" fmla="val 923"/>
                <a:gd name="f30" fmla="val 2220"/>
                <a:gd name="f31" fmla="val 949"/>
                <a:gd name="f32" fmla="val 2205"/>
                <a:gd name="f33" fmla="val 2172"/>
                <a:gd name="f34" fmla="val 942"/>
                <a:gd name="f35" fmla="val 2145"/>
                <a:gd name="f36" fmla="val 562"/>
                <a:gd name="f37" fmla="val 1490"/>
                <a:gd name="f38" fmla="val 284"/>
                <a:gd name="f39" fmla="val 782"/>
                <a:gd name="f40" fmla="val 114"/>
                <a:gd name="f41" fmla="val 43"/>
                <a:gd name="f42" fmla="val 108"/>
                <a:gd name="f43" fmla="val 18"/>
                <a:gd name="f44" fmla="val 86"/>
                <a:gd name="f45" fmla="*/ f0 1 959"/>
                <a:gd name="f46" fmla="*/ f1 1 222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959"/>
                <a:gd name="f53" fmla="*/ f50 1 222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959" h="2228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3" name="Google Shape;5220;p67">
              <a:extLst>
                <a:ext uri="{FF2B5EF4-FFF2-40B4-BE49-F238E27FC236}">
                  <a16:creationId xmlns:a16="http://schemas.microsoft.com/office/drawing/2014/main" id="{D06BFBB9-EE44-486C-98E0-B0577C97B0FE}"/>
                </a:ext>
              </a:extLst>
            </p:cNvPr>
            <p:cNvSpPr/>
            <p:nvPr/>
          </p:nvSpPr>
          <p:spPr>
            <a:xfrm>
              <a:off x="2288578" y="3707736"/>
              <a:ext cx="8019" cy="190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3"/>
                <a:gd name="f4" fmla="val 648"/>
                <a:gd name="f5" fmla="val 61"/>
                <a:gd name="f6" fmla="val 57"/>
                <a:gd name="f7" fmla="val 52"/>
                <a:gd name="f8" fmla="val 1"/>
                <a:gd name="f9" fmla="val 47"/>
                <a:gd name="f10" fmla="val 2"/>
                <a:gd name="f11" fmla="val 19"/>
                <a:gd name="f12" fmla="val 12"/>
                <a:gd name="f13" fmla="val 42"/>
                <a:gd name="f14" fmla="val 9"/>
                <a:gd name="f15" fmla="val 71"/>
                <a:gd name="f16" fmla="val 158"/>
                <a:gd name="f17" fmla="val 606"/>
                <a:gd name="f18" fmla="val 165"/>
                <a:gd name="f19" fmla="val 632"/>
                <a:gd name="f20" fmla="val 190"/>
                <a:gd name="f21" fmla="val 212"/>
                <a:gd name="f22" fmla="val 215"/>
                <a:gd name="f23" fmla="val 221"/>
                <a:gd name="f24" fmla="val 227"/>
                <a:gd name="f25" fmla="val 643"/>
                <a:gd name="f26" fmla="val 255"/>
                <a:gd name="f27" fmla="val 635"/>
                <a:gd name="f28" fmla="val 272"/>
                <a:gd name="f29" fmla="val 605"/>
                <a:gd name="f30" fmla="val 264"/>
                <a:gd name="f31" fmla="val 576"/>
                <a:gd name="f32" fmla="val 114"/>
                <a:gd name="f33" fmla="val 40"/>
                <a:gd name="f34" fmla="val 107"/>
                <a:gd name="f35" fmla="val 17"/>
                <a:gd name="f36" fmla="val 85"/>
                <a:gd name="f37" fmla="*/ f0 1 273"/>
                <a:gd name="f38" fmla="*/ f1 1 64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73"/>
                <a:gd name="f45" fmla="*/ f42 1 64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73" h="6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4" name="Google Shape;5221;p67">
              <a:extLst>
                <a:ext uri="{FF2B5EF4-FFF2-40B4-BE49-F238E27FC236}">
                  <a16:creationId xmlns:a16="http://schemas.microsoft.com/office/drawing/2014/main" id="{BFA68BFD-3BED-4FF8-A7D2-7231CB83C9F3}"/>
                </a:ext>
              </a:extLst>
            </p:cNvPr>
            <p:cNvSpPr/>
            <p:nvPr/>
          </p:nvSpPr>
          <p:spPr>
            <a:xfrm>
              <a:off x="2217474" y="3930767"/>
              <a:ext cx="24524" cy="2105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5"/>
                <a:gd name="f4" fmla="val 7170"/>
                <a:gd name="f5" fmla="val 61"/>
                <a:gd name="f6" fmla="val 1"/>
                <a:gd name="f7" fmla="val 56"/>
                <a:gd name="f8" fmla="val 50"/>
                <a:gd name="f9" fmla="val 2"/>
                <a:gd name="f10" fmla="val 44"/>
                <a:gd name="f11" fmla="val 3"/>
                <a:gd name="f12" fmla="val 16"/>
                <a:gd name="f13" fmla="val 12"/>
                <a:gd name="f14" fmla="val 45"/>
                <a:gd name="f15" fmla="val 9"/>
                <a:gd name="f16" fmla="val 73"/>
                <a:gd name="f17" fmla="val 724"/>
                <a:gd name="f18" fmla="val 2339"/>
                <a:gd name="f19" fmla="val 4832"/>
                <a:gd name="f20" fmla="val 7098"/>
                <a:gd name="f21" fmla="val 7130"/>
                <a:gd name="f22" fmla="val 7160"/>
                <a:gd name="f23" fmla="val 7168"/>
                <a:gd name="f24" fmla="val 7169"/>
                <a:gd name="f25" fmla="val 84"/>
                <a:gd name="f26" fmla="val 106"/>
                <a:gd name="f27" fmla="val 7155"/>
                <a:gd name="f28" fmla="val 114"/>
                <a:gd name="f29" fmla="val 7131"/>
                <a:gd name="f30" fmla="val 4845"/>
                <a:gd name="f31" fmla="val 2326"/>
                <a:gd name="f32" fmla="val 39"/>
                <a:gd name="f33" fmla="val 107"/>
                <a:gd name="f34" fmla="val 86"/>
                <a:gd name="f35" fmla="*/ f0 1 835"/>
                <a:gd name="f36" fmla="*/ f1 1 7170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835"/>
                <a:gd name="f43" fmla="*/ f40 1 7170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835" h="717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7" y="f19"/>
                    <a:pt x="f15" y="f20"/>
                  </a:cubicBezTo>
                  <a:cubicBezTo>
                    <a:pt x="f2" y="f21"/>
                    <a:pt x="f12" y="f22"/>
                    <a:pt x="f10" y="f23"/>
                  </a:cubicBezTo>
                  <a:cubicBezTo>
                    <a:pt x="f8" y="f24"/>
                    <a:pt x="f7" y="f24"/>
                    <a:pt x="f5" y="f24"/>
                  </a:cubicBezTo>
                  <a:cubicBezTo>
                    <a:pt x="f25" y="f24"/>
                    <a:pt x="f26" y="f27"/>
                    <a:pt x="f28" y="f29"/>
                  </a:cubicBezTo>
                  <a:cubicBezTo>
                    <a:pt x="f3" y="f30"/>
                    <a:pt x="f3" y="f31"/>
                    <a:pt x="f28" y="f32"/>
                  </a:cubicBezTo>
                  <a:cubicBezTo>
                    <a:pt x="f33" y="f12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5" name="Google Shape;5222;p67">
              <a:extLst>
                <a:ext uri="{FF2B5EF4-FFF2-40B4-BE49-F238E27FC236}">
                  <a16:creationId xmlns:a16="http://schemas.microsoft.com/office/drawing/2014/main" id="{1DC5E135-2A73-4C9E-A469-B7A657792D27}"/>
                </a:ext>
              </a:extLst>
            </p:cNvPr>
            <p:cNvSpPr/>
            <p:nvPr/>
          </p:nvSpPr>
          <p:spPr>
            <a:xfrm>
              <a:off x="2209985" y="3978051"/>
              <a:ext cx="7342" cy="808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"/>
                <a:gd name="f4" fmla="val 2752"/>
                <a:gd name="f5" fmla="val 63"/>
                <a:gd name="f6" fmla="val 60"/>
                <a:gd name="f7" fmla="val 56"/>
                <a:gd name="f8" fmla="val 1"/>
                <a:gd name="f9" fmla="val 53"/>
                <a:gd name="f10" fmla="val 22"/>
                <a:gd name="f11" fmla="val 5"/>
                <a:gd name="f12" fmla="val 32"/>
                <a:gd name="f13" fmla="val 6"/>
                <a:gd name="f14" fmla="val 62"/>
                <a:gd name="f15" fmla="val 136"/>
                <a:gd name="f16" fmla="val 933"/>
                <a:gd name="f17" fmla="val 138"/>
                <a:gd name="f18" fmla="val 1817"/>
                <a:gd name="f19" fmla="val 12"/>
                <a:gd name="f20" fmla="val 2688"/>
                <a:gd name="f21" fmla="val 2718"/>
                <a:gd name="f22" fmla="val 27"/>
                <a:gd name="f23" fmla="val 2747"/>
                <a:gd name="f24" fmla="val 57"/>
                <a:gd name="f25" fmla="val 2751"/>
                <a:gd name="f26" fmla="val 64"/>
                <a:gd name="f27" fmla="val 91"/>
                <a:gd name="f28" fmla="val 114"/>
                <a:gd name="f29" fmla="val 2731"/>
                <a:gd name="f30" fmla="val 120"/>
                <a:gd name="f31" fmla="val 2704"/>
                <a:gd name="f32" fmla="val 249"/>
                <a:gd name="f33" fmla="val 1821"/>
                <a:gd name="f34" fmla="val 248"/>
                <a:gd name="f35" fmla="val 928"/>
                <a:gd name="f36" fmla="val 47"/>
                <a:gd name="f37" fmla="val 110"/>
                <a:gd name="f38" fmla="val 20"/>
                <a:gd name="f39" fmla="val 90"/>
                <a:gd name="f40" fmla="*/ f0 1 250"/>
                <a:gd name="f41" fmla="*/ f1 1 2752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50"/>
                <a:gd name="f48" fmla="*/ f45 1 2752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50" h="275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3" y="f21"/>
                    <a:pt x="f22" y="f23"/>
                    <a:pt x="f24" y="f25"/>
                  </a:cubicBezTo>
                  <a:lnTo>
                    <a:pt x="f26" y="f25"/>
                  </a:ln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28" y="f36"/>
                  </a:cubicBezTo>
                  <a:cubicBezTo>
                    <a:pt x="f37" y="f38"/>
                    <a:pt x="f3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6" name="Google Shape;5223;p67">
              <a:extLst>
                <a:ext uri="{FF2B5EF4-FFF2-40B4-BE49-F238E27FC236}">
                  <a16:creationId xmlns:a16="http://schemas.microsoft.com/office/drawing/2014/main" id="{BEEA99F6-2969-4E90-B3E0-972CC9A942B8}"/>
                </a:ext>
              </a:extLst>
            </p:cNvPr>
            <p:cNvSpPr/>
            <p:nvPr/>
          </p:nvSpPr>
          <p:spPr>
            <a:xfrm>
              <a:off x="2187199" y="3999375"/>
              <a:ext cx="4462" cy="220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"/>
                <a:gd name="f4" fmla="val 752"/>
                <a:gd name="f5" fmla="val 86"/>
                <a:gd name="f6" fmla="val 83"/>
                <a:gd name="f7" fmla="val 80"/>
                <a:gd name="f8" fmla="val 1"/>
                <a:gd name="f9" fmla="val 77"/>
                <a:gd name="f10" fmla="val 47"/>
                <a:gd name="f11" fmla="val 3"/>
                <a:gd name="f12" fmla="val 24"/>
                <a:gd name="f13" fmla="val 30"/>
                <a:gd name="f14" fmla="val 26"/>
                <a:gd name="f15" fmla="val 60"/>
                <a:gd name="f16" fmla="val 40"/>
                <a:gd name="f17" fmla="val 269"/>
                <a:gd name="f18" fmla="val 34"/>
                <a:gd name="f19" fmla="val 481"/>
                <a:gd name="f20" fmla="val 6"/>
                <a:gd name="f21" fmla="val 689"/>
                <a:gd name="f22" fmla="val 719"/>
                <a:gd name="f23" fmla="val 21"/>
                <a:gd name="f24" fmla="val 749"/>
                <a:gd name="f25" fmla="val 53"/>
                <a:gd name="f26" fmla="val 110"/>
                <a:gd name="f27" fmla="val 731"/>
                <a:gd name="f28" fmla="val 115"/>
                <a:gd name="f29" fmla="val 704"/>
                <a:gd name="f30" fmla="val 145"/>
                <a:gd name="f31" fmla="val 488"/>
                <a:gd name="f32" fmla="val 151"/>
                <a:gd name="f33" fmla="val 135"/>
                <a:gd name="f34" fmla="val 134"/>
                <a:gd name="f35" fmla="val 111"/>
                <a:gd name="f36" fmla="*/ f0 1 152"/>
                <a:gd name="f37" fmla="*/ f1 1 75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52"/>
                <a:gd name="f44" fmla="*/ f41 1 75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52" h="75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" y="f22"/>
                    <a:pt x="f23" y="f24"/>
                    <a:pt x="f25" y="f4"/>
                  </a:cubicBezTo>
                  <a:lnTo>
                    <a:pt x="f15" y="f4"/>
                  </a:lnTo>
                  <a:cubicBezTo>
                    <a:pt x="f5" y="f4"/>
                    <a:pt x="f26" y="f27"/>
                    <a:pt x="f28" y="f29"/>
                  </a:cubicBezTo>
                  <a:cubicBezTo>
                    <a:pt x="f30" y="f31"/>
                    <a:pt x="f32" y="f17"/>
                    <a:pt x="f33" y="f25"/>
                  </a:cubicBezTo>
                  <a:cubicBezTo>
                    <a:pt x="f34" y="f1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7" name="Google Shape;5224;p67">
              <a:extLst>
                <a:ext uri="{FF2B5EF4-FFF2-40B4-BE49-F238E27FC236}">
                  <a16:creationId xmlns:a16="http://schemas.microsoft.com/office/drawing/2014/main" id="{0880839B-4DF8-4982-B61C-8D19107BEA7D}"/>
                </a:ext>
              </a:extLst>
            </p:cNvPr>
            <p:cNvSpPr/>
            <p:nvPr/>
          </p:nvSpPr>
          <p:spPr>
            <a:xfrm>
              <a:off x="2142558" y="3866476"/>
              <a:ext cx="7196" cy="610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5"/>
                <a:gd name="f4" fmla="val 2079"/>
                <a:gd name="f5" fmla="val 53"/>
                <a:gd name="f6" fmla="val 1"/>
                <a:gd name="f7" fmla="val 23"/>
                <a:gd name="f8" fmla="val 2"/>
                <a:gd name="f9" fmla="val 29"/>
                <a:gd name="f10" fmla="val 59"/>
                <a:gd name="f11" fmla="val 132"/>
                <a:gd name="f12" fmla="val 2027"/>
                <a:gd name="f13" fmla="val 134"/>
                <a:gd name="f14" fmla="val 2056"/>
                <a:gd name="f15" fmla="val 159"/>
                <a:gd name="f16" fmla="val 2078"/>
                <a:gd name="f17" fmla="val 187"/>
                <a:gd name="f18" fmla="val 191"/>
                <a:gd name="f19" fmla="val 221"/>
                <a:gd name="f20" fmla="val 2076"/>
                <a:gd name="f21" fmla="val 244"/>
                <a:gd name="f22" fmla="val 2050"/>
                <a:gd name="f23" fmla="val 243"/>
                <a:gd name="f24" fmla="val 2020"/>
                <a:gd name="f25" fmla="val 113"/>
                <a:gd name="f26" fmla="val 52"/>
                <a:gd name="f27" fmla="val 110"/>
                <a:gd name="f28" fmla="val 86"/>
                <a:gd name="f29" fmla="val 58"/>
                <a:gd name="f30" fmla="*/ f0 1 245"/>
                <a:gd name="f31" fmla="*/ f1 1 207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245"/>
                <a:gd name="f38" fmla="*/ f35 1 207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245" h="2079">
                  <a:moveTo>
                    <a:pt x="f5" y="f6"/>
                  </a:moveTo>
                  <a:cubicBezTo>
                    <a:pt x="f7" y="f8"/>
                    <a:pt x="f6" y="f9"/>
                    <a:pt x="f8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lnTo>
                    <a:pt x="f18" y="f16"/>
                  </a:lnTo>
                  <a:cubicBezTo>
                    <a:pt x="f19" y="f20"/>
                    <a:pt x="f21" y="f22"/>
                    <a:pt x="f23" y="f24"/>
                  </a:cubicBezTo>
                  <a:lnTo>
                    <a:pt x="f25" y="f26"/>
                  </a:lnTo>
                  <a:cubicBezTo>
                    <a:pt x="f27" y="f7"/>
                    <a:pt x="f28" y="f6"/>
                    <a:pt x="f29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8" name="Google Shape;5225;p67">
              <a:extLst>
                <a:ext uri="{FF2B5EF4-FFF2-40B4-BE49-F238E27FC236}">
                  <a16:creationId xmlns:a16="http://schemas.microsoft.com/office/drawing/2014/main" id="{1432F1D8-7B11-466E-8F77-FFFCCF8C86A8}"/>
                </a:ext>
              </a:extLst>
            </p:cNvPr>
            <p:cNvSpPr/>
            <p:nvPr/>
          </p:nvSpPr>
          <p:spPr>
            <a:xfrm>
              <a:off x="2141140" y="3812609"/>
              <a:ext cx="3374" cy="167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"/>
                <a:gd name="f4" fmla="val 569"/>
                <a:gd name="f5" fmla="val 61"/>
                <a:gd name="f6" fmla="val 60"/>
                <a:gd name="f7" fmla="val 59"/>
                <a:gd name="f8" fmla="val 29"/>
                <a:gd name="f9" fmla="val 4"/>
                <a:gd name="f10" fmla="val 26"/>
                <a:gd name="f11" fmla="val 56"/>
                <a:gd name="f12" fmla="val 513"/>
                <a:gd name="f13" fmla="val 544"/>
                <a:gd name="f14" fmla="val 24"/>
                <a:gd name="f15" fmla="val 566"/>
                <a:gd name="f16" fmla="val 86"/>
                <a:gd name="f17" fmla="val 111"/>
                <a:gd name="f18" fmla="val 114"/>
                <a:gd name="f19" fmla="val 27"/>
                <a:gd name="f20" fmla="val 87"/>
                <a:gd name="f21" fmla="*/ f0 1 115"/>
                <a:gd name="f22" fmla="*/ f1 1 569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5"/>
                <a:gd name="f29" fmla="*/ f26 1 569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5" h="569">
                  <a:moveTo>
                    <a:pt x="f5" y="f2"/>
                  </a:moveTo>
                  <a:cubicBezTo>
                    <a:pt x="f6" y="f2"/>
                    <a:pt x="f7" y="f2"/>
                    <a:pt x="f7" y="f2"/>
                  </a:cubicBezTo>
                  <a:cubicBezTo>
                    <a:pt x="f8" y="f2"/>
                    <a:pt x="f9" y="f10"/>
                    <a:pt x="f9" y="f11"/>
                  </a:cubicBezTo>
                  <a:lnTo>
                    <a:pt x="f2" y="f12"/>
                  </a:lnTo>
                  <a:cubicBezTo>
                    <a:pt x="f2" y="f13"/>
                    <a:pt x="f14" y="f15"/>
                    <a:pt x="f11" y="f4"/>
                  </a:cubicBezTo>
                  <a:cubicBezTo>
                    <a:pt x="f16" y="f4"/>
                    <a:pt x="f17" y="f13"/>
                    <a:pt x="f17" y="f12"/>
                  </a:cubicBezTo>
                  <a:lnTo>
                    <a:pt x="f18" y="f11"/>
                  </a:ln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9" name="Google Shape;5226;p67">
            <a:extLst>
              <a:ext uri="{FF2B5EF4-FFF2-40B4-BE49-F238E27FC236}">
                <a16:creationId xmlns:a16="http://schemas.microsoft.com/office/drawing/2014/main" id="{12C775EB-A81E-4849-9250-BE55BEA4A813}"/>
              </a:ext>
            </a:extLst>
          </p:cNvPr>
          <p:cNvGrpSpPr/>
          <p:nvPr/>
        </p:nvGrpSpPr>
        <p:grpSpPr>
          <a:xfrm>
            <a:off x="6602700" y="2276755"/>
            <a:ext cx="1838812" cy="2202432"/>
            <a:chOff x="6602700" y="2276755"/>
            <a:chExt cx="1838812" cy="2202432"/>
          </a:xfrm>
        </p:grpSpPr>
        <p:sp>
          <p:nvSpPr>
            <p:cNvPr id="140" name="Google Shape;5227;p67">
              <a:extLst>
                <a:ext uri="{FF2B5EF4-FFF2-40B4-BE49-F238E27FC236}">
                  <a16:creationId xmlns:a16="http://schemas.microsoft.com/office/drawing/2014/main" id="{E93A3B80-28E5-4CB4-B88E-8E30D4DFE6E5}"/>
                </a:ext>
              </a:extLst>
            </p:cNvPr>
            <p:cNvSpPr/>
            <p:nvPr/>
          </p:nvSpPr>
          <p:spPr>
            <a:xfrm rot="423462">
              <a:off x="6602700" y="2276755"/>
              <a:ext cx="1838812" cy="22024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418"/>
                <a:gd name="f4" fmla="val 71168"/>
                <a:gd name="f5" fmla="val 9402"/>
                <a:gd name="f6" fmla="val 29695"/>
                <a:gd name="f7" fmla="val 9508"/>
                <a:gd name="f8" fmla="val 29935"/>
                <a:gd name="f9" fmla="val 9642"/>
                <a:gd name="f10" fmla="val 30203"/>
                <a:gd name="f11" fmla="val 9806"/>
                <a:gd name="f12" fmla="val 30504"/>
                <a:gd name="f13" fmla="val 9734"/>
                <a:gd name="f14" fmla="val 30482"/>
                <a:gd name="f15" fmla="val 9661"/>
                <a:gd name="f16" fmla="val 30462"/>
                <a:gd name="f17" fmla="val 9586"/>
                <a:gd name="f18" fmla="val 30442"/>
                <a:gd name="f19" fmla="val 9552"/>
                <a:gd name="f20" fmla="val 30183"/>
                <a:gd name="f21" fmla="val 9494"/>
                <a:gd name="f22" fmla="val 32764"/>
                <a:gd name="f23" fmla="val 31079"/>
                <a:gd name="f24" fmla="val 29664"/>
                <a:gd name="f25" fmla="val 1317"/>
                <a:gd name="f26" fmla="val 29539"/>
                <a:gd name="f27" fmla="val 3005"/>
                <a:gd name="f28" fmla="val 29502"/>
                <a:gd name="f29" fmla="val 3493"/>
                <a:gd name="f30" fmla="val 29246"/>
                <a:gd name="f31" fmla="val 3429"/>
                <a:gd name="f32" fmla="val 28972"/>
                <a:gd name="f33" fmla="val 3387"/>
                <a:gd name="f34" fmla="val 28696"/>
                <a:gd name="f35" fmla="val 28543"/>
                <a:gd name="f36" fmla="val 28395"/>
                <a:gd name="f37" fmla="val 3404"/>
                <a:gd name="f38" fmla="val 28244"/>
                <a:gd name="f39" fmla="val 3423"/>
                <a:gd name="f40" fmla="val 28185"/>
                <a:gd name="f41" fmla="val 3192"/>
                <a:gd name="f42" fmla="val 28130"/>
                <a:gd name="f43" fmla="val 2955"/>
                <a:gd name="f44" fmla="val 28060"/>
                <a:gd name="f45" fmla="val 2718"/>
                <a:gd name="f46" fmla="val 27672"/>
                <a:gd name="f47" fmla="val 1323"/>
                <a:gd name="f48" fmla="val 26392"/>
                <a:gd name="f49" fmla="val 352"/>
                <a:gd name="f50" fmla="val 24944"/>
                <a:gd name="f51" fmla="val 24642"/>
                <a:gd name="f52" fmla="val 24330"/>
                <a:gd name="f53" fmla="val 394"/>
                <a:gd name="f54" fmla="val 24071"/>
                <a:gd name="f55" fmla="val 475"/>
                <a:gd name="f56" fmla="val 22355"/>
                <a:gd name="f57" fmla="val 960"/>
                <a:gd name="f58" fmla="val 21351"/>
                <a:gd name="f59" fmla="val 2748"/>
                <a:gd name="f60" fmla="val 21833"/>
                <a:gd name="f61" fmla="val 4464"/>
                <a:gd name="f62" fmla="val 21844"/>
                <a:gd name="f63" fmla="val 4495"/>
                <a:gd name="f64" fmla="val 21850"/>
                <a:gd name="f65" fmla="val 4525"/>
                <a:gd name="f66" fmla="val 21858"/>
                <a:gd name="f67" fmla="val 4556"/>
                <a:gd name="f68" fmla="val 21842"/>
                <a:gd name="f69" fmla="val 21822"/>
                <a:gd name="f70" fmla="val 4553"/>
                <a:gd name="f71" fmla="val 21805"/>
                <a:gd name="f72" fmla="val 21286"/>
                <a:gd name="f73" fmla="val 20773"/>
                <a:gd name="f74" fmla="val 4679"/>
                <a:gd name="f75" fmla="val 20329"/>
                <a:gd name="f76" fmla="val 4910"/>
                <a:gd name="f77" fmla="val 20014"/>
                <a:gd name="f78" fmla="val 5072"/>
                <a:gd name="f79" fmla="val 19738"/>
                <a:gd name="f80" fmla="val 5281"/>
                <a:gd name="f81" fmla="val 19501"/>
                <a:gd name="f82" fmla="val 5524"/>
                <a:gd name="f83" fmla="val 18943"/>
                <a:gd name="f84" fmla="val 4983"/>
                <a:gd name="f85" fmla="val 18391"/>
                <a:gd name="f86" fmla="val 4431"/>
                <a:gd name="f87" fmla="val 17858"/>
                <a:gd name="f88" fmla="val 3867"/>
                <a:gd name="f89" fmla="val 17247"/>
                <a:gd name="f90" fmla="val 3225"/>
                <a:gd name="f91" fmla="val 16396"/>
                <a:gd name="f92" fmla="val 2860"/>
                <a:gd name="f93" fmla="val 15511"/>
                <a:gd name="f94" fmla="val 14675"/>
                <a:gd name="f95" fmla="val 13885"/>
                <a:gd name="f96" fmla="val 3175"/>
                <a:gd name="f97" fmla="val 13291"/>
                <a:gd name="f98" fmla="val 3744"/>
                <a:gd name="f99" fmla="val 11994"/>
                <a:gd name="f100" fmla="val 4972"/>
                <a:gd name="f101" fmla="val 11938"/>
                <a:gd name="f102" fmla="val 7019"/>
                <a:gd name="f103" fmla="val 13165"/>
                <a:gd name="f104" fmla="val 8317"/>
                <a:gd name="f105" fmla="val 13391"/>
                <a:gd name="f106" fmla="val 8559"/>
                <a:gd name="f107" fmla="val 13631"/>
                <a:gd name="f108" fmla="val 8797"/>
                <a:gd name="f109" fmla="val 13868"/>
                <a:gd name="f110" fmla="val 9034"/>
                <a:gd name="f111" fmla="val 13196"/>
                <a:gd name="f112" fmla="val 9477"/>
                <a:gd name="f113" fmla="val 12694"/>
                <a:gd name="f114" fmla="val 10169"/>
                <a:gd name="f115" fmla="val 12496"/>
                <a:gd name="f116" fmla="val 10998"/>
                <a:gd name="f117" fmla="val 12384"/>
                <a:gd name="f118" fmla="val 11472"/>
                <a:gd name="f119" fmla="val 11955"/>
                <a:gd name="f120" fmla="val 12482"/>
                <a:gd name="f121" fmla="val 12415"/>
                <a:gd name="f122" fmla="val 10892"/>
                <a:gd name="f123" fmla="val 12808"/>
                <a:gd name="f124" fmla="val 9826"/>
                <a:gd name="f125" fmla="val 14357"/>
                <a:gd name="f126" fmla="val 10069"/>
                <a:gd name="f127" fmla="val 16017"/>
                <a:gd name="f128" fmla="val 10161"/>
                <a:gd name="f129" fmla="val 16664"/>
                <a:gd name="f130" fmla="val 10451"/>
                <a:gd name="f131" fmla="val 10869"/>
                <a:gd name="f132" fmla="val 17707"/>
                <a:gd name="f133" fmla="val 10786"/>
                <a:gd name="f134" fmla="val 17897"/>
                <a:gd name="f135" fmla="val 10705"/>
                <a:gd name="f136" fmla="val 18089"/>
                <a:gd name="f137" fmla="val 10632"/>
                <a:gd name="f138" fmla="val 18279"/>
                <a:gd name="f139" fmla="val 10283"/>
                <a:gd name="f140" fmla="val 18488"/>
                <a:gd name="f141" fmla="val 9929"/>
                <a:gd name="f142" fmla="val 18778"/>
                <a:gd name="f143" fmla="val 9589"/>
                <a:gd name="f144" fmla="val 19180"/>
                <a:gd name="f145" fmla="val 9505"/>
                <a:gd name="f146" fmla="val 19278"/>
                <a:gd name="f147" fmla="val 9430"/>
                <a:gd name="f148" fmla="val 19381"/>
                <a:gd name="f149" fmla="val 9352"/>
                <a:gd name="f150" fmla="val 19484"/>
                <a:gd name="f151" fmla="val 9653"/>
                <a:gd name="f152" fmla="val 18460"/>
                <a:gd name="f153" fmla="val 9572"/>
                <a:gd name="f154" fmla="val 17336"/>
                <a:gd name="f155" fmla="val 9064"/>
                <a:gd name="f156" fmla="val 16351"/>
                <a:gd name="f157" fmla="val 8093"/>
                <a:gd name="f158" fmla="val 14482"/>
                <a:gd name="f159" fmla="val 6562"/>
                <a:gd name="f160" fmla="val 14036"/>
                <a:gd name="f161" fmla="val 5446"/>
                <a:gd name="f162" fmla="val 13986"/>
                <a:gd name="f163" fmla="val 5385"/>
                <a:gd name="f164" fmla="val 13983"/>
                <a:gd name="f165" fmla="val 5320"/>
                <a:gd name="f166" fmla="val 3474"/>
                <a:gd name="f167" fmla="val 1783"/>
                <a:gd name="f168" fmla="val 15210"/>
                <a:gd name="f169" fmla="val 1219"/>
                <a:gd name="f170" fmla="val 16959"/>
                <a:gd name="f171" fmla="val 642"/>
                <a:gd name="f172" fmla="val 18764"/>
                <a:gd name="f173" fmla="val 1331"/>
                <a:gd name="f174" fmla="val 20762"/>
                <a:gd name="f175" fmla="val 2902"/>
                <a:gd name="f176" fmla="val 21819"/>
                <a:gd name="f177" fmla="val 3557"/>
                <a:gd name="f178" fmla="val 22263"/>
                <a:gd name="f179" fmla="val 4327"/>
                <a:gd name="f180" fmla="val 22511"/>
                <a:gd name="f181" fmla="val 5131"/>
                <a:gd name="f182" fmla="val 22539"/>
                <a:gd name="f183" fmla="val 5178"/>
                <a:gd name="f184" fmla="val 5228"/>
                <a:gd name="f185" fmla="val 22542"/>
                <a:gd name="f186" fmla="val 5276"/>
                <a:gd name="f187" fmla="val 6319"/>
                <a:gd name="f188" fmla="val 7309"/>
                <a:gd name="f189" fmla="val 22168"/>
                <a:gd name="f190" fmla="val 8079"/>
                <a:gd name="f191" fmla="val 21498"/>
                <a:gd name="f192" fmla="val 8291"/>
                <a:gd name="f193" fmla="val 21314"/>
                <a:gd name="f194" fmla="val 8481"/>
                <a:gd name="f195" fmla="val 21108"/>
                <a:gd name="f196" fmla="val 8649"/>
                <a:gd name="f197" fmla="val 20885"/>
                <a:gd name="f198" fmla="val 7717"/>
                <a:gd name="f199" fmla="val 23638"/>
                <a:gd name="f200" fmla="val 8610"/>
                <a:gd name="f201" fmla="val 27270"/>
                <a:gd name="f202" fmla="val 9114"/>
                <a:gd name="f203" fmla="val 28922"/>
                <a:gd name="f204" fmla="val 9165"/>
                <a:gd name="f205" fmla="val 29073"/>
                <a:gd name="f206" fmla="val 9226"/>
                <a:gd name="f207" fmla="val 29260"/>
                <a:gd name="f208" fmla="val 9318"/>
                <a:gd name="f209" fmla="val 29474"/>
                <a:gd name="f210" fmla="val 8875"/>
                <a:gd name="f211" fmla="val 28520"/>
                <a:gd name="f212" fmla="val 7990"/>
                <a:gd name="f213" fmla="val 27815"/>
                <a:gd name="f214" fmla="val 6894"/>
                <a:gd name="f215" fmla="val 27630"/>
                <a:gd name="f216" fmla="val 6724"/>
                <a:gd name="f217" fmla="val 27600"/>
                <a:gd name="f218" fmla="val 6553"/>
                <a:gd name="f219" fmla="val 27591"/>
                <a:gd name="f220" fmla="val 6375"/>
                <a:gd name="f221" fmla="val 5108"/>
                <a:gd name="f222" fmla="val 3951"/>
                <a:gd name="f223" fmla="val 28333"/>
                <a:gd name="f224" fmla="val 29480"/>
                <a:gd name="f225" fmla="val 3264"/>
                <a:gd name="f226" fmla="val 29845"/>
                <a:gd name="f227" fmla="val 3089"/>
                <a:gd name="f228" fmla="val 30217"/>
                <a:gd name="f229" fmla="val 2930"/>
                <a:gd name="f230" fmla="val 30434"/>
                <a:gd name="f231" fmla="val 1470"/>
                <a:gd name="f232" fmla="val 30763"/>
                <a:gd name="f233" fmla="val 410"/>
                <a:gd name="f234" fmla="val 32069"/>
                <a:gd name="f235" fmla="val 416"/>
                <a:gd name="f236" fmla="val 33587"/>
                <a:gd name="f237" fmla="val 35107"/>
                <a:gd name="f238" fmla="val 1476"/>
                <a:gd name="f239" fmla="val 36404"/>
                <a:gd name="f240" fmla="val 2932"/>
                <a:gd name="f241" fmla="val 36739"/>
                <a:gd name="f242" fmla="val 3086"/>
                <a:gd name="f243" fmla="val 36951"/>
                <a:gd name="f244" fmla="val 37325"/>
                <a:gd name="f245" fmla="val 37688"/>
                <a:gd name="f246" fmla="val 38837"/>
                <a:gd name="f247" fmla="val 5106"/>
                <a:gd name="f248" fmla="val 39579"/>
                <a:gd name="f249" fmla="val 6548"/>
                <a:gd name="f250" fmla="val 39562"/>
                <a:gd name="f251" fmla="val 6916"/>
                <a:gd name="f252" fmla="val 39534"/>
                <a:gd name="f253" fmla="val 7371"/>
                <a:gd name="f254" fmla="val 39459"/>
                <a:gd name="f255" fmla="val 7795"/>
                <a:gd name="f256" fmla="val 39286"/>
                <a:gd name="f257" fmla="val 8163"/>
                <a:gd name="f258" fmla="val 39041"/>
                <a:gd name="f259" fmla="val 6874"/>
                <a:gd name="f260" fmla="val 41166"/>
                <a:gd name="f261" fmla="val 6311"/>
                <a:gd name="f262" fmla="val 43541"/>
                <a:gd name="f263" fmla="val 6604"/>
                <a:gd name="f264" fmla="val 45786"/>
                <a:gd name="f265" fmla="val 5982"/>
                <a:gd name="f266" fmla="val 45463"/>
                <a:gd name="f267" fmla="val 5343"/>
                <a:gd name="f268" fmla="val 45340"/>
                <a:gd name="f269" fmla="val 4801"/>
                <a:gd name="f270" fmla="val 45320"/>
                <a:gd name="f271" fmla="val 4743"/>
                <a:gd name="f272" fmla="val 45318"/>
                <a:gd name="f273" fmla="val 4665"/>
                <a:gd name="f274" fmla="val 2821"/>
                <a:gd name="f275" fmla="val 1144"/>
                <a:gd name="f276" fmla="val 46540"/>
                <a:gd name="f277" fmla="val 578"/>
                <a:gd name="f278" fmla="val 48291"/>
                <a:gd name="f279" fmla="val 50094"/>
                <a:gd name="f280" fmla="val 689"/>
                <a:gd name="f281" fmla="val 52097"/>
                <a:gd name="f282" fmla="val 2260"/>
                <a:gd name="f283" fmla="val 53151"/>
                <a:gd name="f284" fmla="val 2916"/>
                <a:gd name="f285" fmla="val 53595"/>
                <a:gd name="f286" fmla="val 3688"/>
                <a:gd name="f287" fmla="val 53843"/>
                <a:gd name="f288" fmla="val 4492"/>
                <a:gd name="f289" fmla="val 53868"/>
                <a:gd name="f290" fmla="val 4634"/>
                <a:gd name="f291" fmla="val 53871"/>
                <a:gd name="f292" fmla="val 5675"/>
                <a:gd name="f293" fmla="val 6668"/>
                <a:gd name="f294" fmla="val 53500"/>
                <a:gd name="f295" fmla="val 7438"/>
                <a:gd name="f296" fmla="val 52828"/>
                <a:gd name="f297" fmla="val 8066"/>
                <a:gd name="f298" fmla="val 52281"/>
                <a:gd name="f299" fmla="val 8495"/>
                <a:gd name="f300" fmla="val 51569"/>
                <a:gd name="f301" fmla="val 8716"/>
                <a:gd name="f302" fmla="val 50800"/>
                <a:gd name="f303" fmla="val 9304"/>
                <a:gd name="f304" fmla="val 51628"/>
                <a:gd name="f305" fmla="val 9974"/>
                <a:gd name="f306" fmla="val 52390"/>
                <a:gd name="f307" fmla="val 10671"/>
                <a:gd name="f308" fmla="val 53065"/>
                <a:gd name="f309" fmla="val 8451"/>
                <a:gd name="f310" fmla="val 53743"/>
                <a:gd name="f311" fmla="val 6238"/>
                <a:gd name="f312" fmla="val 54317"/>
                <a:gd name="f313" fmla="val 4065"/>
                <a:gd name="f314" fmla="val 54783"/>
                <a:gd name="f315" fmla="val 2751"/>
                <a:gd name="f316" fmla="val 55068"/>
                <a:gd name="f317" fmla="val 1741"/>
                <a:gd name="f318" fmla="val 56148"/>
                <a:gd name="f319" fmla="val 1546"/>
                <a:gd name="f320" fmla="val 57489"/>
                <a:gd name="f321" fmla="val 1356"/>
                <a:gd name="f322" fmla="val 58820"/>
                <a:gd name="f323" fmla="val 2023"/>
                <a:gd name="f324" fmla="val 60145"/>
                <a:gd name="f325" fmla="val 3208"/>
                <a:gd name="f326" fmla="val 60790"/>
                <a:gd name="f327" fmla="val 4606"/>
                <a:gd name="f328" fmla="val 61546"/>
                <a:gd name="f329" fmla="val 5987"/>
                <a:gd name="f330" fmla="val 62302"/>
                <a:gd name="f331" fmla="val 7084"/>
                <a:gd name="f332" fmla="val 62916"/>
                <a:gd name="f333" fmla="val 6492"/>
                <a:gd name="f334" fmla="val 64235"/>
                <a:gd name="f335" fmla="val 5820"/>
                <a:gd name="f336" fmla="val 65733"/>
                <a:gd name="f337" fmla="val 5424"/>
                <a:gd name="f338" fmla="val 66612"/>
                <a:gd name="f339" fmla="val 4902"/>
                <a:gd name="f340" fmla="val 67784"/>
                <a:gd name="f341" fmla="val 5119"/>
                <a:gd name="f342" fmla="val 69151"/>
                <a:gd name="f343" fmla="val 5973"/>
                <a:gd name="f344" fmla="val 70096"/>
                <a:gd name="f345" fmla="val 6587"/>
                <a:gd name="f346" fmla="val 70777"/>
                <a:gd name="f347" fmla="val 7463"/>
                <a:gd name="f348" fmla="val 8375"/>
                <a:gd name="f349" fmla="val 8718"/>
                <a:gd name="f350" fmla="val 9059"/>
                <a:gd name="f351" fmla="val 71112"/>
                <a:gd name="f352" fmla="val 9405"/>
                <a:gd name="f353" fmla="val 71000"/>
                <a:gd name="f354" fmla="val 16220"/>
                <a:gd name="f355" fmla="val 68710"/>
                <a:gd name="f356" fmla="val 22528"/>
                <a:gd name="f357" fmla="val 66205"/>
                <a:gd name="f358" fmla="val 28177"/>
                <a:gd name="f359" fmla="val 63540"/>
                <a:gd name="f360" fmla="val 33829"/>
                <a:gd name="f361" fmla="val 66202"/>
                <a:gd name="f362" fmla="val 40137"/>
                <a:gd name="f363" fmla="val 46966"/>
                <a:gd name="f364" fmla="val 71003"/>
                <a:gd name="f365" fmla="val 47293"/>
                <a:gd name="f366" fmla="val 47633"/>
                <a:gd name="f367" fmla="val 71165"/>
                <a:gd name="f368" fmla="val 47973"/>
                <a:gd name="f369" fmla="val 48891"/>
                <a:gd name="f370" fmla="val 49767"/>
                <a:gd name="f371" fmla="val 70774"/>
                <a:gd name="f372" fmla="val 50370"/>
                <a:gd name="f373" fmla="val 70099"/>
                <a:gd name="f374" fmla="val 51232"/>
                <a:gd name="f375" fmla="val 69148"/>
                <a:gd name="f376" fmla="val 51450"/>
                <a:gd name="f377" fmla="val 67781"/>
                <a:gd name="f378" fmla="val 50928"/>
                <a:gd name="f379" fmla="val 66606"/>
                <a:gd name="f380" fmla="val 50568"/>
                <a:gd name="f381" fmla="val 65803"/>
                <a:gd name="f382" fmla="val 49879"/>
                <a:gd name="f383" fmla="val 64266"/>
                <a:gd name="f384" fmla="val 49271"/>
                <a:gd name="f385" fmla="val 62913"/>
                <a:gd name="f386" fmla="val 50367"/>
                <a:gd name="f387" fmla="val 62299"/>
                <a:gd name="f388" fmla="val 51751"/>
                <a:gd name="f389" fmla="val 53149"/>
                <a:gd name="f390" fmla="val 60787"/>
                <a:gd name="f391" fmla="val 54192"/>
                <a:gd name="f392" fmla="val 60221"/>
                <a:gd name="f393" fmla="val 54825"/>
                <a:gd name="f394" fmla="val 59127"/>
                <a:gd name="f395" fmla="val 54836"/>
                <a:gd name="f396" fmla="val 57958"/>
                <a:gd name="f397" fmla="val 55431"/>
                <a:gd name="f398" fmla="val 57788"/>
                <a:gd name="f399" fmla="val 55977"/>
                <a:gd name="f400" fmla="val 57495"/>
                <a:gd name="f401" fmla="val 56443"/>
                <a:gd name="f402" fmla="val 57085"/>
                <a:gd name="f403" fmla="val 57900"/>
                <a:gd name="f404" fmla="val 55816"/>
                <a:gd name="f405" fmla="val 58310"/>
                <a:gd name="f406" fmla="val 53651"/>
                <a:gd name="f407" fmla="val 57425"/>
                <a:gd name="f408" fmla="val 51938"/>
                <a:gd name="f409" fmla="val 56457"/>
                <a:gd name="f410" fmla="val 50074"/>
                <a:gd name="f411" fmla="val 54923"/>
                <a:gd name="f412" fmla="val 49622"/>
                <a:gd name="f413" fmla="val 53807"/>
                <a:gd name="f414" fmla="val 49575"/>
                <a:gd name="f415" fmla="val 53748"/>
                <a:gd name="f416" fmla="val 49572"/>
                <a:gd name="f417" fmla="val 53673"/>
                <a:gd name="f418" fmla="val 51826"/>
                <a:gd name="f419" fmla="val 50147"/>
                <a:gd name="f420" fmla="val 50794"/>
                <a:gd name="f421" fmla="val 49586"/>
                <a:gd name="f422" fmla="val 52546"/>
                <a:gd name="f423" fmla="val 49421"/>
                <a:gd name="f424" fmla="val 53054"/>
                <a:gd name="f425" fmla="val 49363"/>
                <a:gd name="f426" fmla="val 53578"/>
                <a:gd name="f427" fmla="val 49391"/>
                <a:gd name="f428" fmla="val 54094"/>
                <a:gd name="f429" fmla="val 48158"/>
                <a:gd name="f430" fmla="val 53785"/>
                <a:gd name="f431" fmla="val 46927"/>
                <a:gd name="f432" fmla="val 53441"/>
                <a:gd name="f433" fmla="val 45686"/>
                <a:gd name="f434" fmla="val 53062"/>
                <a:gd name="f435" fmla="val 47508"/>
                <a:gd name="f436" fmla="val 51293"/>
                <a:gd name="f437" fmla="val 49159"/>
                <a:gd name="f438" fmla="val 48930"/>
                <a:gd name="f439" fmla="val 49670"/>
                <a:gd name="f440" fmla="val 46300"/>
                <a:gd name="f441" fmla="val 49823"/>
                <a:gd name="f442" fmla="val 45493"/>
                <a:gd name="f443" fmla="val 49868"/>
                <a:gd name="f444" fmla="val 44670"/>
                <a:gd name="f445" fmla="val 49801"/>
                <a:gd name="f446" fmla="val 43842"/>
                <a:gd name="f447" fmla="val 49940"/>
                <a:gd name="f448" fmla="val 43898"/>
                <a:gd name="f449" fmla="val 50088"/>
                <a:gd name="f450" fmla="val 43942"/>
                <a:gd name="f451" fmla="val 50242"/>
                <a:gd name="f452" fmla="val 43973"/>
                <a:gd name="f453" fmla="val 50409"/>
                <a:gd name="f454" fmla="val 44210"/>
                <a:gd name="f455" fmla="val 50582"/>
                <a:gd name="f456" fmla="val 44581"/>
                <a:gd name="f457" fmla="val 50755"/>
                <a:gd name="f458" fmla="val 44949"/>
                <a:gd name="f459" fmla="val 51277"/>
                <a:gd name="f460" fmla="val 46093"/>
                <a:gd name="f461" fmla="val 52432"/>
                <a:gd name="f462" fmla="val 46832"/>
                <a:gd name="f463" fmla="val 53693"/>
                <a:gd name="f464" fmla="val 54050"/>
                <a:gd name="f465" fmla="val 46816"/>
                <a:gd name="f466" fmla="val 54242"/>
                <a:gd name="f467" fmla="val 46788"/>
                <a:gd name="f468" fmla="val 55654"/>
                <a:gd name="f469" fmla="val 46545"/>
                <a:gd name="f470" fmla="val 56731"/>
                <a:gd name="f471" fmla="val 45398"/>
                <a:gd name="f472" fmla="val 56901"/>
                <a:gd name="f473" fmla="val 43992"/>
                <a:gd name="f474" fmla="val 58363"/>
                <a:gd name="f475" fmla="val 43652"/>
                <a:gd name="f476" fmla="val 59412"/>
                <a:gd name="f477" fmla="val 42352"/>
                <a:gd name="f478" fmla="val 40848"/>
                <a:gd name="f479" fmla="val 59417"/>
                <a:gd name="f480" fmla="val 39336"/>
                <a:gd name="f481" fmla="val 58371"/>
                <a:gd name="f482" fmla="val 38028"/>
                <a:gd name="f483" fmla="val 56906"/>
                <a:gd name="f484" fmla="val 37690"/>
                <a:gd name="f485" fmla="val 56733"/>
                <a:gd name="f486" fmla="val 36273"/>
                <a:gd name="f487" fmla="val 35135"/>
                <a:gd name="f488" fmla="val 34889"/>
                <a:gd name="f489" fmla="val 53938"/>
                <a:gd name="f490" fmla="val 34842"/>
                <a:gd name="f491" fmla="val 53698"/>
                <a:gd name="f492" fmla="val 52434"/>
                <a:gd name="f493" fmla="val 35584"/>
                <a:gd name="f494" fmla="val 50749"/>
                <a:gd name="f495" fmla="val 36731"/>
                <a:gd name="f496" fmla="val 37096"/>
                <a:gd name="f497" fmla="val 37470"/>
                <a:gd name="f498" fmla="val 50247"/>
                <a:gd name="f499" fmla="val 37682"/>
                <a:gd name="f500" fmla="val 49402"/>
                <a:gd name="f501" fmla="val 37877"/>
                <a:gd name="f502" fmla="val 48685"/>
                <a:gd name="f503" fmla="val 38405"/>
                <a:gd name="f504" fmla="val 48239"/>
                <a:gd name="f505" fmla="val 39105"/>
                <a:gd name="f506" fmla="val 48105"/>
                <a:gd name="f507" fmla="val 38879"/>
                <a:gd name="f508" fmla="val 47960"/>
                <a:gd name="f509" fmla="val 38653"/>
                <a:gd name="f510" fmla="val 47803"/>
                <a:gd name="f511" fmla="val 38432"/>
                <a:gd name="f512" fmla="val 48453"/>
                <a:gd name="f513" fmla="val 38273"/>
                <a:gd name="f514" fmla="val 49056"/>
                <a:gd name="f515" fmla="val 37967"/>
                <a:gd name="f516" fmla="val 49561"/>
                <a:gd name="f517" fmla="val 37523"/>
                <a:gd name="f518" fmla="val 51014"/>
                <a:gd name="f519" fmla="val 36254"/>
                <a:gd name="f520" fmla="val 51427"/>
                <a:gd name="f521" fmla="val 34089"/>
                <a:gd name="f522" fmla="val 50546"/>
                <a:gd name="f523" fmla="val 32376"/>
                <a:gd name="f524" fmla="val 30507"/>
                <a:gd name="f525" fmla="val 48043"/>
                <a:gd name="f526" fmla="val 30060"/>
                <a:gd name="f527" fmla="val 30010"/>
                <a:gd name="f528" fmla="val 46866"/>
                <a:gd name="f529" fmla="val 30007"/>
                <a:gd name="f530" fmla="val 46821"/>
                <a:gd name="f531" fmla="val 47033"/>
                <a:gd name="f532" fmla="val 29561"/>
                <a:gd name="f533" fmla="val 47173"/>
                <a:gd name="f534" fmla="val 29193"/>
                <a:gd name="f535" fmla="val 47257"/>
                <a:gd name="f536" fmla="val 28928"/>
                <a:gd name="f537" fmla="val 47675"/>
                <a:gd name="f538" fmla="val 27561"/>
                <a:gd name="f539" fmla="val 48358"/>
                <a:gd name="f540" fmla="val 24832"/>
                <a:gd name="f541" fmla="val 48054"/>
                <a:gd name="f542" fmla="val 22374"/>
                <a:gd name="f543" fmla="val 48651"/>
                <a:gd name="f544" fmla="val 23242"/>
                <a:gd name="f545" fmla="val 49645"/>
                <a:gd name="f546" fmla="val 23783"/>
                <a:gd name="f547" fmla="val 50721"/>
                <a:gd name="f548" fmla="val 50894"/>
                <a:gd name="f549" fmla="val 51070"/>
                <a:gd name="f550" fmla="val 23767"/>
                <a:gd name="f551" fmla="val 51263"/>
                <a:gd name="f552" fmla="val 23739"/>
                <a:gd name="f553" fmla="val 52680"/>
                <a:gd name="f554" fmla="val 23496"/>
                <a:gd name="f555" fmla="val 53762"/>
                <a:gd name="f556" fmla="val 22358"/>
                <a:gd name="f557" fmla="val 53935"/>
                <a:gd name="f558" fmla="val 20940"/>
                <a:gd name="f559" fmla="val 55394"/>
                <a:gd name="f560" fmla="val 20606"/>
                <a:gd name="f561" fmla="val 56446"/>
                <a:gd name="f562" fmla="val 19303"/>
                <a:gd name="f563" fmla="val 17799"/>
                <a:gd name="f564" fmla="val 56449"/>
                <a:gd name="f565" fmla="val 16290"/>
                <a:gd name="f566" fmla="val 55403"/>
                <a:gd name="f567" fmla="val 14982"/>
                <a:gd name="f568" fmla="val 14638"/>
                <a:gd name="f569" fmla="val 13224"/>
                <a:gd name="f570" fmla="val 52683"/>
                <a:gd name="f571" fmla="val 12077"/>
                <a:gd name="f572" fmla="val 11835"/>
                <a:gd name="f573" fmla="val 51218"/>
                <a:gd name="f574" fmla="val 11829"/>
                <a:gd name="f575" fmla="val 51053"/>
                <a:gd name="f576" fmla="val 11804"/>
                <a:gd name="f577" fmla="val 50889"/>
                <a:gd name="f578" fmla="val 11790"/>
                <a:gd name="f579" fmla="val 50727"/>
                <a:gd name="f580" fmla="val 49463"/>
                <a:gd name="f581" fmla="val 48305"/>
                <a:gd name="f582" fmla="val 12532"/>
                <a:gd name="f583" fmla="val 47778"/>
                <a:gd name="f584" fmla="val 13681"/>
                <a:gd name="f585" fmla="val 47700"/>
                <a:gd name="f586" fmla="val 13866"/>
                <a:gd name="f587" fmla="val 47611"/>
                <a:gd name="f588" fmla="val 14050"/>
                <a:gd name="f589" fmla="val 47527"/>
                <a:gd name="f590" fmla="val 14214"/>
                <a:gd name="f591" fmla="val 47148"/>
                <a:gd name="f592" fmla="val 12934"/>
                <a:gd name="f593" fmla="val 45998"/>
                <a:gd name="f594" fmla="val 11966"/>
                <a:gd name="f595" fmla="val 11899"/>
                <a:gd name="f596" fmla="val 43501"/>
                <a:gd name="f597" fmla="val 11846"/>
                <a:gd name="f598" fmla="val 43521"/>
                <a:gd name="f599" fmla="val 11341"/>
                <a:gd name="f600" fmla="val 43423"/>
                <a:gd name="f601" fmla="val 10816"/>
                <a:gd name="f602" fmla="val 43195"/>
                <a:gd name="f603" fmla="val 10328"/>
                <a:gd name="f604" fmla="val 43091"/>
                <a:gd name="f605" fmla="val 10124"/>
                <a:gd name="f606" fmla="val 42971"/>
                <a:gd name="f607" fmla="val 9935"/>
                <a:gd name="f608" fmla="val 42832"/>
                <a:gd name="f609" fmla="val 9756"/>
                <a:gd name="f610" fmla="val 43016"/>
                <a:gd name="f611" fmla="val 9575"/>
                <a:gd name="f612" fmla="val 43203"/>
                <a:gd name="f613" fmla="val 43381"/>
                <a:gd name="f614" fmla="val 9221"/>
                <a:gd name="f615" fmla="val 44645"/>
                <a:gd name="f616" fmla="val 7962"/>
                <a:gd name="f617" fmla="val 5906"/>
                <a:gd name="f618" fmla="val 43398"/>
                <a:gd name="f619" fmla="val 4662"/>
                <a:gd name="f620" fmla="val 42793"/>
                <a:gd name="f621" fmla="val 4048"/>
                <a:gd name="f622" fmla="val 41959"/>
                <a:gd name="f623" fmla="val 3700"/>
                <a:gd name="f624" fmla="val 41102"/>
                <a:gd name="f625" fmla="val 40240"/>
                <a:gd name="f626" fmla="val 39428"/>
                <a:gd name="f627" fmla="val 4034"/>
                <a:gd name="f628" fmla="val 38817"/>
                <a:gd name="f629" fmla="val 4645"/>
                <a:gd name="f630" fmla="val 38706"/>
                <a:gd name="f631" fmla="val 4754"/>
                <a:gd name="f632" fmla="val 38597"/>
                <a:gd name="f633" fmla="val 4855"/>
                <a:gd name="f634" fmla="val 38488"/>
                <a:gd name="f635" fmla="val 4963"/>
                <a:gd name="f636" fmla="val 38237"/>
                <a:gd name="f637" fmla="val 4707"/>
                <a:gd name="f638" fmla="val 37950"/>
                <a:gd name="f639" fmla="val 37618"/>
                <a:gd name="f640" fmla="val 37171"/>
                <a:gd name="f641" fmla="val 4113"/>
                <a:gd name="f642" fmla="val 36680"/>
                <a:gd name="f643" fmla="val 3995"/>
                <a:gd name="f644" fmla="val 36184"/>
                <a:gd name="f645" fmla="val 36109"/>
                <a:gd name="f646" fmla="val 36030"/>
                <a:gd name="f647" fmla="val 4007"/>
                <a:gd name="f648" fmla="val 35949"/>
                <a:gd name="f649" fmla="val 4015"/>
                <a:gd name="f650" fmla="val 35989"/>
                <a:gd name="f651" fmla="val 3463"/>
                <a:gd name="f652" fmla="val 36114"/>
                <a:gd name="f653" fmla="val 1691"/>
                <a:gd name="f654" fmla="val 34772"/>
                <a:gd name="f655" fmla="val 143"/>
                <a:gd name="f656" fmla="val 32970"/>
                <a:gd name="f657" fmla="val 6"/>
                <a:gd name="f658" fmla="val 32861"/>
                <a:gd name="f659" fmla="*/ f0 1 59418"/>
                <a:gd name="f660" fmla="*/ f1 1 71168"/>
                <a:gd name="f661" fmla="val f2"/>
                <a:gd name="f662" fmla="val f3"/>
                <a:gd name="f663" fmla="val f4"/>
                <a:gd name="f664" fmla="+- f663 0 f661"/>
                <a:gd name="f665" fmla="+- f662 0 f661"/>
                <a:gd name="f666" fmla="*/ f665 1 59418"/>
                <a:gd name="f667" fmla="*/ f664 1 71168"/>
                <a:gd name="f668" fmla="*/ f661 1 f666"/>
                <a:gd name="f669" fmla="*/ f662 1 f666"/>
                <a:gd name="f670" fmla="*/ f661 1 f667"/>
                <a:gd name="f671" fmla="*/ f663 1 f667"/>
                <a:gd name="f672" fmla="*/ f668 f659 1"/>
                <a:gd name="f673" fmla="*/ f669 f659 1"/>
                <a:gd name="f674" fmla="*/ f671 f660 1"/>
                <a:gd name="f675" fmla="*/ f670 f6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2" t="f675" r="f673" b="f674"/>
              <a:pathLst>
                <a:path w="59418" h="71168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8"/>
                    <a:pt x="f5" y="f6"/>
                  </a:cubicBezTo>
                  <a:close/>
                  <a:moveTo>
                    <a:pt x="f22" y="f2"/>
                  </a:moveTo>
                  <a:cubicBezTo>
                    <a:pt x="f23" y="f2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7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2"/>
                  </a:cubicBezTo>
                  <a:cubicBezTo>
                    <a:pt x="f94" y="f92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7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89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2"/>
                  </a:cubicBezTo>
                  <a:lnTo>
                    <a:pt x="f163" y="f164"/>
                  </a:lnTo>
                  <a:lnTo>
                    <a:pt x="f165" y="f164"/>
                  </a:lnTo>
                  <a:cubicBezTo>
                    <a:pt x="f166" y="f164"/>
                    <a:pt x="f167" y="f168"/>
                    <a:pt x="f169" y="f170"/>
                  </a:cubicBezTo>
                  <a:cubicBezTo>
                    <a:pt x="f171" y="f172"/>
                    <a:pt x="f173" y="f174"/>
                    <a:pt x="f175" y="f176"/>
                  </a:cubicBezTo>
                  <a:cubicBezTo>
                    <a:pt x="f177" y="f178"/>
                    <a:pt x="f179" y="f180"/>
                    <a:pt x="f181" y="f182"/>
                  </a:cubicBezTo>
                  <a:cubicBezTo>
                    <a:pt x="f183" y="f182"/>
                    <a:pt x="f184" y="f185"/>
                    <a:pt x="f186" y="f185"/>
                  </a:cubicBezTo>
                  <a:cubicBezTo>
                    <a:pt x="f187" y="f185"/>
                    <a:pt x="f188" y="f189"/>
                    <a:pt x="f190" y="f191"/>
                  </a:cubicBezTo>
                  <a:cubicBezTo>
                    <a:pt x="f192" y="f193"/>
                    <a:pt x="f194" y="f195"/>
                    <a:pt x="f196" y="f197"/>
                  </a:cubicBezTo>
                  <a:lnTo>
                    <a:pt x="f196" y="f197"/>
                  </a:lnTo>
                  <a:cubicBezTo>
                    <a:pt x="f198" y="f199"/>
                    <a:pt x="f200" y="f201"/>
                    <a:pt x="f202" y="f203"/>
                  </a:cubicBez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19"/>
                  </a:cubicBezTo>
                  <a:cubicBezTo>
                    <a:pt x="f221" y="f219"/>
                    <a:pt x="f222" y="f223"/>
                    <a:pt x="f31" y="f224"/>
                  </a:cubicBezTo>
                  <a:cubicBezTo>
                    <a:pt x="f225" y="f226"/>
                    <a:pt x="f227" y="f228"/>
                    <a:pt x="f229" y="f230"/>
                  </a:cubicBezTo>
                  <a:cubicBezTo>
                    <a:pt x="f231" y="f232"/>
                    <a:pt x="f233" y="f234"/>
                    <a:pt x="f235" y="f236"/>
                  </a:cubicBezTo>
                  <a:cubicBezTo>
                    <a:pt x="f235" y="f237"/>
                    <a:pt x="f238" y="f239"/>
                    <a:pt x="f240" y="f241"/>
                  </a:cubicBezTo>
                  <a:cubicBezTo>
                    <a:pt x="f242" y="f243"/>
                    <a:pt x="f225" y="f244"/>
                    <a:pt x="f31" y="f245"/>
                  </a:cubicBezTo>
                  <a:cubicBezTo>
                    <a:pt x="f222" y="f246"/>
                    <a:pt x="f247" y="f248"/>
                    <a:pt x="f220" y="f248"/>
                  </a:cubicBezTo>
                  <a:cubicBezTo>
                    <a:pt x="f249" y="f248"/>
                    <a:pt x="f216" y="f250"/>
                    <a:pt x="f251" y="f252"/>
                  </a:cubicBezTo>
                  <a:cubicBezTo>
                    <a:pt x="f253" y="f254"/>
                    <a:pt x="f255" y="f256"/>
                    <a:pt x="f257" y="f258"/>
                  </a:cubicBezTo>
                  <a:lnTo>
                    <a:pt x="f257" y="f258"/>
                  </a:lnTo>
                  <a:cubicBezTo>
                    <a:pt x="f259" y="f260"/>
                    <a:pt x="f261" y="f262"/>
                    <a:pt x="f263" y="f264"/>
                  </a:cubicBezTo>
                  <a:cubicBezTo>
                    <a:pt x="f265" y="f266"/>
                    <a:pt x="f267" y="f268"/>
                    <a:pt x="f269" y="f270"/>
                  </a:cubicBezTo>
                  <a:lnTo>
                    <a:pt x="f271" y="f272"/>
                  </a:lnTo>
                  <a:lnTo>
                    <a:pt x="f273" y="f272"/>
                  </a:lnTo>
                  <a:cubicBezTo>
                    <a:pt x="f274" y="f272"/>
                    <a:pt x="f275" y="f276"/>
                    <a:pt x="f277" y="f278"/>
                  </a:cubicBezTo>
                  <a:cubicBezTo>
                    <a:pt x="f2" y="f279"/>
                    <a:pt x="f280" y="f281"/>
                    <a:pt x="f282" y="f283"/>
                  </a:cubicBezTo>
                  <a:cubicBezTo>
                    <a:pt x="f284" y="f285"/>
                    <a:pt x="f286" y="f287"/>
                    <a:pt x="f288" y="f289"/>
                  </a:cubicBezTo>
                  <a:lnTo>
                    <a:pt x="f290" y="f291"/>
                  </a:lnTo>
                  <a:cubicBezTo>
                    <a:pt x="f292" y="f291"/>
                    <a:pt x="f293" y="f294"/>
                    <a:pt x="f295" y="f296"/>
                  </a:cubicBezTo>
                  <a:cubicBezTo>
                    <a:pt x="f297" y="f298"/>
                    <a:pt x="f299" y="f300"/>
                    <a:pt x="f301" y="f302"/>
                  </a:cubicBezTo>
                  <a:cubicBezTo>
                    <a:pt x="f303" y="f304"/>
                    <a:pt x="f305" y="f306"/>
                    <a:pt x="f307" y="f308"/>
                  </a:cubicBezTo>
                  <a:cubicBezTo>
                    <a:pt x="f309" y="f310"/>
                    <a:pt x="f311" y="f312"/>
                    <a:pt x="f313" y="f314"/>
                  </a:cubicBez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cubicBezTo>
                    <a:pt x="f327" y="f328"/>
                    <a:pt x="f329" y="f330"/>
                    <a:pt x="f331" y="f332"/>
                  </a:cubicBezTo>
                  <a:cubicBezTo>
                    <a:pt x="f333" y="f334"/>
                    <a:pt x="f335" y="f336"/>
                    <a:pt x="f337" y="f338"/>
                  </a:cubicBezTo>
                  <a:cubicBezTo>
                    <a:pt x="f339" y="f340"/>
                    <a:pt x="f341" y="f342"/>
                    <a:pt x="f343" y="f344"/>
                  </a:cubicBezTo>
                  <a:cubicBezTo>
                    <a:pt x="f345" y="f346"/>
                    <a:pt x="f347" y="f4"/>
                    <a:pt x="f348" y="f4"/>
                  </a:cubicBezTo>
                  <a:cubicBezTo>
                    <a:pt x="f349" y="f4"/>
                    <a:pt x="f350" y="f351"/>
                    <a:pt x="f352" y="f353"/>
                  </a:cubicBezTo>
                  <a:cubicBezTo>
                    <a:pt x="f354" y="f355"/>
                    <a:pt x="f356" y="f357"/>
                    <a:pt x="f358" y="f359"/>
                  </a:cubicBezTo>
                  <a:cubicBezTo>
                    <a:pt x="f360" y="f361"/>
                    <a:pt x="f362" y="f355"/>
                    <a:pt x="f363" y="f364"/>
                  </a:cubicBezTo>
                  <a:cubicBezTo>
                    <a:pt x="f365" y="f351"/>
                    <a:pt x="f366" y="f367"/>
                    <a:pt x="f368" y="f367"/>
                  </a:cubicBezTo>
                  <a:cubicBezTo>
                    <a:pt x="f369" y="f367"/>
                    <a:pt x="f370" y="f371"/>
                    <a:pt x="f372" y="f373"/>
                  </a:cubicBezTo>
                  <a:cubicBezTo>
                    <a:pt x="f374" y="f375"/>
                    <a:pt x="f376" y="f377"/>
                    <a:pt x="f378" y="f379"/>
                  </a:cubicBezTo>
                  <a:cubicBezTo>
                    <a:pt x="f380" y="f381"/>
                    <a:pt x="f382" y="f383"/>
                    <a:pt x="f384" y="f385"/>
                  </a:cubicBezTo>
                  <a:cubicBezTo>
                    <a:pt x="f386" y="f387"/>
                    <a:pt x="f388" y="f328"/>
                    <a:pt x="f389" y="f390"/>
                  </a:cubicBezTo>
                  <a:cubicBezTo>
                    <a:pt x="f391" y="f392"/>
                    <a:pt x="f393" y="f394"/>
                    <a:pt x="f395" y="f396"/>
                  </a:cubicBezTo>
                  <a:cubicBezTo>
                    <a:pt x="f397" y="f398"/>
                    <a:pt x="f399" y="f400"/>
                    <a:pt x="f401" y="f402"/>
                  </a:cubicBezTo>
                  <a:cubicBezTo>
                    <a:pt x="f403" y="f404"/>
                    <a:pt x="f405" y="f406"/>
                    <a:pt x="f407" y="f408"/>
                  </a:cubicBezTo>
                  <a:cubicBezTo>
                    <a:pt x="f409" y="f410"/>
                    <a:pt x="f411" y="f412"/>
                    <a:pt x="f413" y="f414"/>
                  </a:cubicBezTo>
                  <a:lnTo>
                    <a:pt x="f415" y="f416"/>
                  </a:lnTo>
                  <a:lnTo>
                    <a:pt x="f417" y="f416"/>
                  </a:lnTo>
                  <a:cubicBezTo>
                    <a:pt x="f418" y="f416"/>
                    <a:pt x="f419" y="f420"/>
                    <a:pt x="f421" y="f422"/>
                  </a:cubicBezTo>
                  <a:cubicBezTo>
                    <a:pt x="f423" y="f424"/>
                    <a:pt x="f425" y="f426"/>
                    <a:pt x="f427" y="f428"/>
                  </a:cubicBezTo>
                  <a:cubicBezTo>
                    <a:pt x="f429" y="f430"/>
                    <a:pt x="f431" y="f432"/>
                    <a:pt x="f433" y="f434"/>
                  </a:cubicBezTo>
                  <a:cubicBezTo>
                    <a:pt x="f435" y="f436"/>
                    <a:pt x="f437" y="f438"/>
                    <a:pt x="f439" y="f440"/>
                  </a:cubicBezTo>
                  <a:cubicBezTo>
                    <a:pt x="f441" y="f442"/>
                    <a:pt x="f443" y="f444"/>
                    <a:pt x="f445" y="f446"/>
                  </a:cubicBezTo>
                  <a:lnTo>
                    <a:pt x="f445" y="f446"/>
                  </a:lnTo>
                  <a:cubicBezTo>
                    <a:pt x="f447" y="f448"/>
                    <a:pt x="f449" y="f450"/>
                    <a:pt x="f451" y="f452"/>
                  </a:cubicBezTo>
                  <a:cubicBezTo>
                    <a:pt x="f453" y="f454"/>
                    <a:pt x="f455" y="f456"/>
                    <a:pt x="f457" y="f458"/>
                  </a:cubicBezTo>
                  <a:cubicBezTo>
                    <a:pt x="f459" y="f460"/>
                    <a:pt x="f461" y="f462"/>
                    <a:pt x="f463" y="f462"/>
                  </a:cubicBezTo>
                  <a:cubicBezTo>
                    <a:pt x="f291" y="f462"/>
                    <a:pt x="f464" y="f465"/>
                    <a:pt x="f466" y="f467"/>
                  </a:cubicBezTo>
                  <a:cubicBezTo>
                    <a:pt x="f468" y="f469"/>
                    <a:pt x="f470" y="f471"/>
                    <a:pt x="f472" y="f473"/>
                  </a:cubicBezTo>
                  <a:cubicBezTo>
                    <a:pt x="f474" y="f475"/>
                    <a:pt x="f476" y="f477"/>
                    <a:pt x="f476" y="f478"/>
                  </a:cubicBezTo>
                  <a:cubicBezTo>
                    <a:pt x="f479" y="f480"/>
                    <a:pt x="f481" y="f482"/>
                    <a:pt x="f483" y="f484"/>
                  </a:cubicBezTo>
                  <a:cubicBezTo>
                    <a:pt x="f485" y="f486"/>
                    <a:pt x="f468" y="f487"/>
                    <a:pt x="f466" y="f488"/>
                  </a:cubicBezTo>
                  <a:lnTo>
                    <a:pt x="f489" y="f490"/>
                  </a:lnTo>
                  <a:lnTo>
                    <a:pt x="f491" y="f490"/>
                  </a:lnTo>
                  <a:cubicBezTo>
                    <a:pt x="f492" y="f490"/>
                    <a:pt x="f459" y="f493"/>
                    <a:pt x="f494" y="f495"/>
                  </a:cubicBezTo>
                  <a:cubicBezTo>
                    <a:pt x="f455" y="f496"/>
                    <a:pt x="f453" y="f497"/>
                    <a:pt x="f498" y="f499"/>
                  </a:cubicBezTo>
                  <a:cubicBezTo>
                    <a:pt x="f500" y="f501"/>
                    <a:pt x="f502" y="f503"/>
                    <a:pt x="f504" y="f505"/>
                  </a:cubicBezTo>
                  <a:cubicBezTo>
                    <a:pt x="f506" y="f507"/>
                    <a:pt x="f508" y="f509"/>
                    <a:pt x="f510" y="f511"/>
                  </a:cubicBezTo>
                  <a:cubicBezTo>
                    <a:pt x="f512" y="f513"/>
                    <a:pt x="f514" y="f515"/>
                    <a:pt x="f516" y="f517"/>
                  </a:cubicBezTo>
                  <a:cubicBezTo>
                    <a:pt x="f518" y="f519"/>
                    <a:pt x="f520" y="f521"/>
                    <a:pt x="f522" y="f523"/>
                  </a:cubicBezTo>
                  <a:cubicBezTo>
                    <a:pt x="f414" y="f524"/>
                    <a:pt x="f525" y="f526"/>
                    <a:pt x="f431" y="f527"/>
                  </a:cubicBezTo>
                  <a:lnTo>
                    <a:pt x="f528" y="f529"/>
                  </a:lnTo>
                  <a:lnTo>
                    <a:pt x="f530" y="f529"/>
                  </a:lnTo>
                  <a:cubicBezTo>
                    <a:pt x="f531" y="f532"/>
                    <a:pt x="f533" y="f534"/>
                    <a:pt x="f535" y="f536"/>
                  </a:cubicBezTo>
                  <a:cubicBezTo>
                    <a:pt x="f537" y="f538"/>
                    <a:pt x="f539" y="f540"/>
                    <a:pt x="f541" y="f542"/>
                  </a:cubicBezTo>
                  <a:lnTo>
                    <a:pt x="f541" y="f542"/>
                  </a:lnTo>
                  <a:cubicBezTo>
                    <a:pt x="f543" y="f544"/>
                    <a:pt x="f545" y="f546"/>
                    <a:pt x="f547" y="f546"/>
                  </a:cubicBezTo>
                  <a:cubicBezTo>
                    <a:pt x="f548" y="f546"/>
                    <a:pt x="f549" y="f550"/>
                    <a:pt x="f551" y="f552"/>
                  </a:cubicBezTo>
                  <a:cubicBezTo>
                    <a:pt x="f553" y="f554"/>
                    <a:pt x="f555" y="f556"/>
                    <a:pt x="f557" y="f558"/>
                  </a:cubicBezTo>
                  <a:cubicBezTo>
                    <a:pt x="f559" y="f560"/>
                    <a:pt x="f561" y="f562"/>
                    <a:pt x="f561" y="f563"/>
                  </a:cubicBezTo>
                  <a:cubicBezTo>
                    <a:pt x="f564" y="f565"/>
                    <a:pt x="f566" y="f567"/>
                    <a:pt x="f557" y="f568"/>
                  </a:cubicBezTo>
                  <a:cubicBezTo>
                    <a:pt x="f555" y="f569"/>
                    <a:pt x="f570" y="f571"/>
                    <a:pt x="f551" y="f572"/>
                  </a:cubicBezTo>
                  <a:lnTo>
                    <a:pt x="f573" y="f574"/>
                  </a:lnTo>
                  <a:cubicBezTo>
                    <a:pt x="f575" y="f576"/>
                    <a:pt x="f577" y="f578"/>
                    <a:pt x="f579" y="f578"/>
                  </a:cubicBezTo>
                  <a:cubicBezTo>
                    <a:pt x="f580" y="f578"/>
                    <a:pt x="f581" y="f582"/>
                    <a:pt x="f583" y="f584"/>
                  </a:cubicBezTo>
                  <a:cubicBezTo>
                    <a:pt x="f585" y="f586"/>
                    <a:pt x="f587" y="f588"/>
                    <a:pt x="f589" y="f590"/>
                  </a:cubicBezTo>
                  <a:cubicBezTo>
                    <a:pt x="f591" y="f592"/>
                    <a:pt x="f593" y="f594"/>
                    <a:pt x="f456" y="f595"/>
                  </a:cubicBezTo>
                  <a:lnTo>
                    <a:pt x="f596" y="f597"/>
                  </a:lnTo>
                  <a:cubicBezTo>
                    <a:pt x="f598" y="f599"/>
                    <a:pt x="f600" y="f601"/>
                    <a:pt x="f602" y="f603"/>
                  </a:cubicBezTo>
                  <a:cubicBezTo>
                    <a:pt x="f604" y="f605"/>
                    <a:pt x="f606" y="f607"/>
                    <a:pt x="f608" y="f609"/>
                  </a:cubicBezTo>
                  <a:cubicBezTo>
                    <a:pt x="f610" y="f611"/>
                    <a:pt x="f612" y="f352"/>
                    <a:pt x="f613" y="f614"/>
                  </a:cubicBezTo>
                  <a:cubicBezTo>
                    <a:pt x="f615" y="f616"/>
                    <a:pt x="f615" y="f617"/>
                    <a:pt x="f618" y="f619"/>
                  </a:cubicBezTo>
                  <a:cubicBezTo>
                    <a:pt x="f620" y="f621"/>
                    <a:pt x="f622" y="f623"/>
                    <a:pt x="f624" y="f623"/>
                  </a:cubicBezTo>
                  <a:cubicBezTo>
                    <a:pt x="f625" y="f623"/>
                    <a:pt x="f626" y="f627"/>
                    <a:pt x="f628" y="f629"/>
                  </a:cubicBezTo>
                  <a:cubicBezTo>
                    <a:pt x="f630" y="f631"/>
                    <a:pt x="f632" y="f633"/>
                    <a:pt x="f634" y="f635"/>
                  </a:cubicBezTo>
                  <a:cubicBezTo>
                    <a:pt x="f636" y="f637"/>
                    <a:pt x="f638" y="f288"/>
                    <a:pt x="f639" y="f179"/>
                  </a:cubicBezTo>
                  <a:cubicBezTo>
                    <a:pt x="f640" y="f641"/>
                    <a:pt x="f642" y="f643"/>
                    <a:pt x="f644" y="f643"/>
                  </a:cubicBezTo>
                  <a:cubicBezTo>
                    <a:pt x="f645" y="f643"/>
                    <a:pt x="f646" y="f647"/>
                    <a:pt x="f648" y="f649"/>
                  </a:cubicBezTo>
                  <a:lnTo>
                    <a:pt x="f650" y="f651"/>
                  </a:lnTo>
                  <a:cubicBezTo>
                    <a:pt x="f652" y="f653"/>
                    <a:pt x="f654" y="f655"/>
                    <a:pt x="f656" y="f657"/>
                  </a:cubicBezTo>
                  <a:lnTo>
                    <a:pt x="f658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1" name="Google Shape;5228;p67">
              <a:extLst>
                <a:ext uri="{FF2B5EF4-FFF2-40B4-BE49-F238E27FC236}">
                  <a16:creationId xmlns:a16="http://schemas.microsoft.com/office/drawing/2014/main" id="{FECD8CD9-6007-4DFD-98E1-C2FECB8C3C27}"/>
                </a:ext>
              </a:extLst>
            </p:cNvPr>
            <p:cNvSpPr/>
            <p:nvPr/>
          </p:nvSpPr>
          <p:spPr>
            <a:xfrm rot="423462">
              <a:off x="7318116" y="3320204"/>
              <a:ext cx="321722" cy="2343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6"/>
                <a:gd name="f4" fmla="val 7572"/>
                <a:gd name="f5" fmla="val 3392"/>
                <a:gd name="f6" fmla="val 1"/>
                <a:gd name="f7" fmla="val 2398"/>
                <a:gd name="f8" fmla="val 1404"/>
                <a:gd name="f9" fmla="val 40"/>
                <a:gd name="f10" fmla="val 414"/>
                <a:gd name="f11" fmla="val 120"/>
                <a:gd name="f12" fmla="val 7027"/>
                <a:gd name="f13" fmla="val 1393"/>
                <a:gd name="f14" fmla="val 6700"/>
                <a:gd name="f15" fmla="val 2822"/>
                <a:gd name="f16" fmla="val 6537"/>
                <a:gd name="f17" fmla="val 4251"/>
                <a:gd name="f18" fmla="val 6338"/>
                <a:gd name="f19" fmla="val 8425"/>
                <a:gd name="f20" fmla="val 6884"/>
                <a:gd name="f21" fmla="val 7571"/>
                <a:gd name="f22" fmla="val 9578"/>
                <a:gd name="f23" fmla="val 516"/>
                <a:gd name="f24" fmla="val 7535"/>
                <a:gd name="f25" fmla="val 173"/>
                <a:gd name="f26" fmla="val 5463"/>
                <a:gd name="f27" fmla="*/ f0 1 10396"/>
                <a:gd name="f28" fmla="*/ f1 1 757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10396"/>
                <a:gd name="f35" fmla="*/ f32 1 757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0396" h="757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3" y="f21"/>
                  </a:cubicBezTo>
                  <a:lnTo>
                    <a:pt x="f22" y="f23"/>
                  </a:lnTo>
                  <a:cubicBezTo>
                    <a:pt x="f24" y="f25"/>
                    <a:pt x="f26" y="f6"/>
                    <a:pt x="f5" y="f6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2" name="Google Shape;5229;p67">
              <a:extLst>
                <a:ext uri="{FF2B5EF4-FFF2-40B4-BE49-F238E27FC236}">
                  <a16:creationId xmlns:a16="http://schemas.microsoft.com/office/drawing/2014/main" id="{46EFBDAF-C9FC-4273-9C2E-A73C692B5DAB}"/>
                </a:ext>
              </a:extLst>
            </p:cNvPr>
            <p:cNvSpPr/>
            <p:nvPr/>
          </p:nvSpPr>
          <p:spPr>
            <a:xfrm rot="423462">
              <a:off x="7312172" y="3314178"/>
              <a:ext cx="333701" cy="2464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83"/>
                <a:gd name="f4" fmla="val 7962"/>
                <a:gd name="f5" fmla="val 3595"/>
                <a:gd name="f6" fmla="val 387"/>
                <a:gd name="f7" fmla="val 5604"/>
                <a:gd name="f8" fmla="val 7614"/>
                <a:gd name="f9" fmla="val 550"/>
                <a:gd name="f10" fmla="val 9597"/>
                <a:gd name="f11" fmla="val 876"/>
                <a:gd name="f12" fmla="val 10364"/>
                <a:gd name="f13" fmla="val 7487"/>
                <a:gd name="f14" fmla="val 8464"/>
                <a:gd name="f15" fmla="val 6862"/>
                <a:gd name="f16" fmla="val 6450"/>
                <a:gd name="f17" fmla="val 6547"/>
                <a:gd name="f18" fmla="val 4433"/>
                <a:gd name="f19" fmla="val 3075"/>
                <a:gd name="f20" fmla="val 1716"/>
                <a:gd name="f21" fmla="val 6690"/>
                <a:gd name="f22" fmla="val 405"/>
                <a:gd name="f23" fmla="val 6980"/>
                <a:gd name="f24" fmla="val 790"/>
                <a:gd name="f25" fmla="val 493"/>
                <a:gd name="f26" fmla="val 1723"/>
                <a:gd name="f27" fmla="val 422"/>
                <a:gd name="f28" fmla="val 2659"/>
                <a:gd name="f29" fmla="val 3586"/>
                <a:gd name="f30" fmla="val 2587"/>
                <a:gd name="f31" fmla="val 1588"/>
                <a:gd name="f32" fmla="val 40"/>
                <a:gd name="f33" fmla="val 592"/>
                <a:gd name="f34" fmla="val 120"/>
                <a:gd name="f35" fmla="val 494"/>
                <a:gd name="f36" fmla="val 125"/>
                <a:gd name="f37" fmla="val 419"/>
                <a:gd name="f38" fmla="val 203"/>
                <a:gd name="f39" fmla="val 413"/>
                <a:gd name="f40" fmla="val 301"/>
                <a:gd name="f41" fmla="val 6"/>
                <a:gd name="f42" fmla="val 7211"/>
                <a:gd name="f43" fmla="val 7273"/>
                <a:gd name="f44" fmla="val 25"/>
                <a:gd name="f45" fmla="val 7331"/>
                <a:gd name="f46" fmla="val 70"/>
                <a:gd name="f47" fmla="val 7370"/>
                <a:gd name="f48" fmla="val 106"/>
                <a:gd name="f49" fmla="val 7402"/>
                <a:gd name="f50" fmla="val 149"/>
                <a:gd name="f51" fmla="val 7417"/>
                <a:gd name="f52" fmla="val 193"/>
                <a:gd name="f53" fmla="val 208"/>
                <a:gd name="f54" fmla="val 223"/>
                <a:gd name="f55" fmla="val 7416"/>
                <a:gd name="f56" fmla="val 237"/>
                <a:gd name="f57" fmla="val 7412"/>
                <a:gd name="f58" fmla="val 1605"/>
                <a:gd name="f59" fmla="val 7092"/>
                <a:gd name="f60" fmla="val 3019"/>
                <a:gd name="f61" fmla="val 6933"/>
                <a:gd name="f62" fmla="val 4435"/>
                <a:gd name="f63" fmla="val 6509"/>
                <a:gd name="f64" fmla="val 8586"/>
                <a:gd name="f65" fmla="val 7274"/>
                <a:gd name="f66" fmla="val 10526"/>
                <a:gd name="f67" fmla="val 7951"/>
                <a:gd name="f68" fmla="val 10546"/>
                <a:gd name="f69" fmla="val 7959"/>
                <a:gd name="f70" fmla="val 10568"/>
                <a:gd name="f71" fmla="val 10588"/>
                <a:gd name="f72" fmla="val 10635"/>
                <a:gd name="f73" fmla="val 10677"/>
                <a:gd name="f74" fmla="val 7948"/>
                <a:gd name="f75" fmla="val 10707"/>
                <a:gd name="f76" fmla="val 7909"/>
                <a:gd name="f77" fmla="val 10755"/>
                <a:gd name="f78" fmla="val 7872"/>
                <a:gd name="f79" fmla="val 7805"/>
                <a:gd name="f80" fmla="val 10777"/>
                <a:gd name="f81" fmla="val 7738"/>
                <a:gd name="f82" fmla="val 9957"/>
                <a:gd name="f83" fmla="val 683"/>
                <a:gd name="f84" fmla="val 9951"/>
                <a:gd name="f85" fmla="val 597"/>
                <a:gd name="f86" fmla="val 9884"/>
                <a:gd name="f87" fmla="val 530"/>
                <a:gd name="f88" fmla="val 9801"/>
                <a:gd name="f89" fmla="val 516"/>
                <a:gd name="f90" fmla="val 7748"/>
                <a:gd name="f91" fmla="val 173"/>
                <a:gd name="f92" fmla="val 5667"/>
                <a:gd name="f93" fmla="*/ f0 1 10783"/>
                <a:gd name="f94" fmla="*/ f1 1 7962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0783"/>
                <a:gd name="f101" fmla="*/ f98 1 7962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0783" h="796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6"/>
                    <a:pt x="f5" y="f6"/>
                  </a:cubicBezTo>
                  <a:close/>
                  <a:moveTo>
                    <a:pt x="f29" y="f2"/>
                  </a:moveTo>
                  <a:cubicBezTo>
                    <a:pt x="f30" y="f2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4"/>
                    <a:pt x="f71" y="f4"/>
                  </a:cubicBezTo>
                  <a:cubicBezTo>
                    <a:pt x="f72" y="f4"/>
                    <a:pt x="f73" y="f74"/>
                    <a:pt x="f75" y="f76"/>
                  </a:cubicBezTo>
                  <a:cubicBezTo>
                    <a:pt x="f77" y="f78"/>
                    <a:pt x="f3" y="f79"/>
                    <a:pt x="f80" y="f81"/>
                  </a:cubicBezTo>
                  <a:lnTo>
                    <a:pt x="f82" y="f83"/>
                  </a:ln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2"/>
                    <a:pt x="f2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3" name="Google Shape;5230;p67">
              <a:extLst>
                <a:ext uri="{FF2B5EF4-FFF2-40B4-BE49-F238E27FC236}">
                  <a16:creationId xmlns:a16="http://schemas.microsoft.com/office/drawing/2014/main" id="{8D35700C-2987-4321-9F86-9200C4E2C26B}"/>
                </a:ext>
              </a:extLst>
            </p:cNvPr>
            <p:cNvSpPr/>
            <p:nvPr/>
          </p:nvSpPr>
          <p:spPr>
            <a:xfrm rot="423462">
              <a:off x="6953912" y="2801776"/>
              <a:ext cx="506815" cy="10461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377"/>
                <a:gd name="f4" fmla="val 33805"/>
                <a:gd name="f5" fmla="val 3504"/>
                <a:gd name="f6" fmla="val 1"/>
                <a:gd name="f7" fmla="val 2059"/>
                <a:gd name="f8" fmla="val 1981"/>
                <a:gd name="f9" fmla="val 4035"/>
                <a:gd name="f10" fmla="val 1785"/>
                <a:gd name="f11" fmla="val 2767"/>
                <a:gd name="f12" fmla="val 1277"/>
                <a:gd name="f13" fmla="val 1151"/>
                <a:gd name="f14" fmla="val 1005"/>
                <a:gd name="f15" fmla="val 2846"/>
                <a:gd name="f16" fmla="val 837"/>
                <a:gd name="f17" fmla="val 3044"/>
                <a:gd name="f18" fmla="val 4032"/>
                <a:gd name="f19" fmla="val 78"/>
                <a:gd name="f20" fmla="val 6772"/>
                <a:gd name="f21" fmla="val 991"/>
                <a:gd name="f22" fmla="val 9743"/>
                <a:gd name="f23" fmla="val 1906"/>
                <a:gd name="f24" fmla="val 12714"/>
                <a:gd name="f25" fmla="val 6431"/>
                <a:gd name="f26" fmla="val 15529"/>
                <a:gd name="f27" fmla="val 5995"/>
                <a:gd name="f28" fmla="val 20305"/>
                <a:gd name="f29" fmla="val 4690"/>
                <a:gd name="f30" fmla="val 25000"/>
                <a:gd name="f31" fmla="val 2595"/>
                <a:gd name="f32" fmla="val 29316"/>
                <a:gd name="f33" fmla="val 11882"/>
                <a:gd name="f34" fmla="val 13174"/>
                <a:gd name="f35" fmla="val 28777"/>
                <a:gd name="f36" fmla="val 14775"/>
                <a:gd name="f37" fmla="val 22154"/>
                <a:gd name="f38" fmla="val 16376"/>
                <a:gd name="f39" fmla="val 15532"/>
                <a:gd name="f40" fmla="val 15464"/>
                <a:gd name="f41" fmla="val 13093"/>
                <a:gd name="f42" fmla="val 14474"/>
                <a:gd name="f43" fmla="val 10887"/>
                <a:gd name="f44" fmla="val 13515"/>
                <a:gd name="f45" fmla="val 8751"/>
                <a:gd name="f46" fmla="val 13267"/>
                <a:gd name="f47" fmla="val 5547"/>
                <a:gd name="f48" fmla="val 12079"/>
                <a:gd name="f49" fmla="val 12040"/>
                <a:gd name="f50" fmla="val 11999"/>
                <a:gd name="f51" fmla="val 5551"/>
                <a:gd name="f52" fmla="val 11957"/>
                <a:gd name="f53" fmla="val 5558"/>
                <a:gd name="f54" fmla="val 10666"/>
                <a:gd name="f55" fmla="val 5784"/>
                <a:gd name="f56" fmla="val 11045"/>
                <a:gd name="f57" fmla="val 8680"/>
                <a:gd name="f58" fmla="val 6400"/>
                <a:gd name="f59" fmla="val 6627"/>
                <a:gd name="f60" fmla="val 7390"/>
                <a:gd name="f61" fmla="val 913"/>
                <a:gd name="f62" fmla="val 6096"/>
                <a:gd name="f63" fmla="val 609"/>
                <a:gd name="f64" fmla="val 6049"/>
                <a:gd name="f65" fmla="val 598"/>
                <a:gd name="f66" fmla="val 6004"/>
                <a:gd name="f67" fmla="val 593"/>
                <a:gd name="f68" fmla="val 5961"/>
                <a:gd name="f69" fmla="val 4796"/>
                <a:gd name="f70" fmla="val 4726"/>
                <a:gd name="f71" fmla="val 4342"/>
                <a:gd name="f72" fmla="val 4188"/>
                <a:gd name="f73" fmla="val 2818"/>
                <a:gd name="f74" fmla="val 4952"/>
                <a:gd name="f75" fmla="*/ f0 1 16377"/>
                <a:gd name="f76" fmla="*/ f1 1 33805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16377"/>
                <a:gd name="f83" fmla="*/ f80 1 33805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16377" h="33805">
                  <a:moveTo>
                    <a:pt x="f5" y="f6"/>
                  </a:moveTo>
                  <a:cubicBezTo>
                    <a:pt x="f7" y="f6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4"/>
                  </a:lnTo>
                  <a:cubicBezTo>
                    <a:pt x="f33" y="f4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54" y="f55"/>
                    <a:pt x="f56" y="f57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1"/>
                  </a:cubicBezTo>
                  <a:cubicBezTo>
                    <a:pt x="f72" y="f73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F0CA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4" name="Google Shape;5231;p67">
              <a:extLst>
                <a:ext uri="{FF2B5EF4-FFF2-40B4-BE49-F238E27FC236}">
                  <a16:creationId xmlns:a16="http://schemas.microsoft.com/office/drawing/2014/main" id="{8B787404-6357-4A57-8A26-BAA7F48240BE}"/>
                </a:ext>
              </a:extLst>
            </p:cNvPr>
            <p:cNvSpPr/>
            <p:nvPr/>
          </p:nvSpPr>
          <p:spPr>
            <a:xfrm rot="423462">
              <a:off x="6948206" y="2795650"/>
              <a:ext cx="516718" cy="10583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697"/>
                <a:gd name="f4" fmla="val 34198"/>
                <a:gd name="f5" fmla="val 3694"/>
                <a:gd name="f6" fmla="val 394"/>
                <a:gd name="f7" fmla="val 4369"/>
                <a:gd name="f8" fmla="val 4441"/>
                <a:gd name="f9" fmla="val 1206"/>
                <a:gd name="f10" fmla="val 4480"/>
                <a:gd name="f11" fmla="val 2545"/>
                <a:gd name="f12" fmla="val 4503"/>
                <a:gd name="f13" fmla="val 3267"/>
                <a:gd name="f14" fmla="val 4522"/>
                <a:gd name="f15" fmla="val 4012"/>
                <a:gd name="f16" fmla="val 4729"/>
                <a:gd name="f17" fmla="val 4604"/>
                <a:gd name="f18" fmla="val 4756"/>
                <a:gd name="f19" fmla="val 4680"/>
                <a:gd name="f20" fmla="val 4830"/>
                <a:gd name="f21" fmla="val 4732"/>
                <a:gd name="f22" fmla="val 4909"/>
                <a:gd name="f23" fmla="val 4919"/>
                <a:gd name="f24" fmla="val 4930"/>
                <a:gd name="f25" fmla="val 4731"/>
                <a:gd name="f26" fmla="val 4941"/>
                <a:gd name="f27" fmla="val 5033"/>
                <a:gd name="f28" fmla="val 4710"/>
                <a:gd name="f29" fmla="val 5097"/>
                <a:gd name="f30" fmla="val 4634"/>
                <a:gd name="f31" fmla="val 5103"/>
                <a:gd name="f32" fmla="val 4540"/>
                <a:gd name="f33" fmla="val 5117"/>
                <a:gd name="f34" fmla="val 3733"/>
                <a:gd name="f35" fmla="val 5290"/>
                <a:gd name="f36" fmla="val 1549"/>
                <a:gd name="f37" fmla="val 5917"/>
                <a:gd name="f38" fmla="val 1063"/>
                <a:gd name="f39" fmla="val 5987"/>
                <a:gd name="f40" fmla="val 1005"/>
                <a:gd name="f41" fmla="val 6059"/>
                <a:gd name="f42" fmla="val 979"/>
                <a:gd name="f43" fmla="val 6138"/>
                <a:gd name="f44" fmla="val 6169"/>
                <a:gd name="f45" fmla="val 6201"/>
                <a:gd name="f46" fmla="val 983"/>
                <a:gd name="f47" fmla="val 6235"/>
                <a:gd name="f48" fmla="val 991"/>
                <a:gd name="f49" fmla="val 6573"/>
                <a:gd name="f50" fmla="val 1066"/>
                <a:gd name="f51" fmla="val 6749"/>
                <a:gd name="f52" fmla="val 1859"/>
                <a:gd name="f53" fmla="val 6952"/>
                <a:gd name="f54" fmla="val 2771"/>
                <a:gd name="f55" fmla="val 7390"/>
                <a:gd name="f56" fmla="val 4724"/>
                <a:gd name="f57" fmla="val 8051"/>
                <a:gd name="f58" fmla="val 7675"/>
                <a:gd name="f59" fmla="val 11151"/>
                <a:gd name="f60" fmla="val 9048"/>
                <a:gd name="f61" fmla="val 11177"/>
                <a:gd name="f62" fmla="val 9059"/>
                <a:gd name="f63" fmla="val 11205"/>
                <a:gd name="f64" fmla="val 9065"/>
                <a:gd name="f65" fmla="val 11232"/>
                <a:gd name="f66" fmla="val 11272"/>
                <a:gd name="f67" fmla="val 11310"/>
                <a:gd name="f68" fmla="val 9053"/>
                <a:gd name="f69" fmla="val 11343"/>
                <a:gd name="f70" fmla="val 9028"/>
                <a:gd name="f71" fmla="val 11396"/>
                <a:gd name="f72" fmla="val 8986"/>
                <a:gd name="f73" fmla="val 11427"/>
                <a:gd name="f74" fmla="val 8919"/>
                <a:gd name="f75" fmla="val 11416"/>
                <a:gd name="f76" fmla="val 8850"/>
                <a:gd name="f77" fmla="val 11318"/>
                <a:gd name="f78" fmla="val 8094"/>
                <a:gd name="f79" fmla="val 11260"/>
                <a:gd name="f80" fmla="val 6102"/>
                <a:gd name="f81" fmla="val 12175"/>
                <a:gd name="f82" fmla="val 5943"/>
                <a:gd name="f83" fmla="val 12202"/>
                <a:gd name="f84" fmla="val 5938"/>
                <a:gd name="f85" fmla="val 12229"/>
                <a:gd name="f86" fmla="val 5936"/>
                <a:gd name="f87" fmla="val 12255"/>
                <a:gd name="f88" fmla="val 12884"/>
                <a:gd name="f89" fmla="val 13254"/>
                <a:gd name="f90" fmla="val 7256"/>
                <a:gd name="f91" fmla="val 13645"/>
                <a:gd name="f92" fmla="val 8649"/>
                <a:gd name="f93" fmla="val 13885"/>
                <a:gd name="f94" fmla="val 9505"/>
                <a:gd name="f95" fmla="val 14133"/>
                <a:gd name="f96" fmla="val 10392"/>
                <a:gd name="f97" fmla="val 14479"/>
                <a:gd name="f98" fmla="val 11162"/>
                <a:gd name="f99" fmla="val 15344"/>
                <a:gd name="f100" fmla="val 13090"/>
                <a:gd name="f101" fmla="val 16418"/>
                <a:gd name="f102" fmla="val 15487"/>
                <a:gd name="f103" fmla="val 14772"/>
                <a:gd name="f104" fmla="val 22308"/>
                <a:gd name="f105" fmla="val 13380"/>
                <a:gd name="f106" fmla="val 28071"/>
                <a:gd name="f107" fmla="val 12208"/>
                <a:gd name="f108" fmla="val 32672"/>
                <a:gd name="f109" fmla="val 11938"/>
                <a:gd name="f110" fmla="val 33729"/>
                <a:gd name="f111" fmla="val 3033"/>
                <a:gd name="f112" fmla="val 29424"/>
                <a:gd name="f113" fmla="val 25111"/>
                <a:gd name="f114" fmla="val 6372"/>
                <a:gd name="f115" fmla="val 20511"/>
                <a:gd name="f116" fmla="val 6807"/>
                <a:gd name="f117" fmla="val 15754"/>
                <a:gd name="f118" fmla="val 6813"/>
                <a:gd name="f119" fmla="val 15682"/>
                <a:gd name="f120" fmla="val 6779"/>
                <a:gd name="f121" fmla="val 15612"/>
                <a:gd name="f122" fmla="val 6715"/>
                <a:gd name="f123" fmla="val 15573"/>
                <a:gd name="f124" fmla="val 6670"/>
                <a:gd name="f125" fmla="val 15545"/>
                <a:gd name="f126" fmla="val 2240"/>
                <a:gd name="f127" fmla="val 12764"/>
                <a:gd name="f128" fmla="val 1359"/>
                <a:gd name="f129" fmla="val 9896"/>
                <a:gd name="f130" fmla="val 463"/>
                <a:gd name="f131" fmla="val 6983"/>
                <a:gd name="f132" fmla="val 385"/>
                <a:gd name="f133" fmla="val 4302"/>
                <a:gd name="f134" fmla="val 1172"/>
                <a:gd name="f135" fmla="val 3376"/>
                <a:gd name="f136" fmla="val 1241"/>
                <a:gd name="f137" fmla="val 3292"/>
                <a:gd name="f138" fmla="val 1363"/>
                <a:gd name="f139" fmla="val 3166"/>
                <a:gd name="f140" fmla="val 1466"/>
                <a:gd name="f141" fmla="val 1476"/>
                <a:gd name="f142" fmla="val 1486"/>
                <a:gd name="f143" fmla="val 3167"/>
                <a:gd name="f144" fmla="val 1495"/>
                <a:gd name="f145" fmla="val 3170"/>
                <a:gd name="f146" fmla="val 1716"/>
                <a:gd name="f147" fmla="val 3228"/>
                <a:gd name="f148" fmla="val 1914"/>
                <a:gd name="f149" fmla="val 3859"/>
                <a:gd name="f150" fmla="val 1978"/>
                <a:gd name="f151" fmla="val 4269"/>
                <a:gd name="f152" fmla="val 1991"/>
                <a:gd name="f153" fmla="val 4361"/>
                <a:gd name="f154" fmla="val 2072"/>
                <a:gd name="f155" fmla="val 4429"/>
                <a:gd name="f156" fmla="val 2163"/>
                <a:gd name="f157" fmla="val 2168"/>
                <a:gd name="f158" fmla="val 2174"/>
                <a:gd name="f159" fmla="val 4428"/>
                <a:gd name="f160" fmla="val 2179"/>
                <a:gd name="f161" fmla="val 2279"/>
                <a:gd name="f162" fmla="val 4422"/>
                <a:gd name="f163" fmla="val 2357"/>
                <a:gd name="f164" fmla="val 4341"/>
                <a:gd name="f165" fmla="val 2360"/>
                <a:gd name="f166" fmla="val 4241"/>
                <a:gd name="f167" fmla="val 2380"/>
                <a:gd name="f168" fmla="val 3242"/>
                <a:gd name="f169" fmla="val 2667"/>
                <a:gd name="f170" fmla="val 1"/>
                <a:gd name="f171" fmla="val 2556"/>
                <a:gd name="f172" fmla="val 2173"/>
                <a:gd name="f173" fmla="val 1934"/>
                <a:gd name="f174" fmla="val 2042"/>
                <a:gd name="f175" fmla="val 3198"/>
                <a:gd name="f176" fmla="val 1931"/>
                <a:gd name="f177" fmla="val 3002"/>
                <a:gd name="f178" fmla="val 1788"/>
                <a:gd name="f179" fmla="val 2841"/>
                <a:gd name="f180" fmla="val 1601"/>
                <a:gd name="f181" fmla="val 2790"/>
                <a:gd name="f182" fmla="val 1556"/>
                <a:gd name="f183" fmla="val 2778"/>
                <a:gd name="f184" fmla="val 1510"/>
                <a:gd name="f185" fmla="val 1465"/>
                <a:gd name="f186" fmla="val 1268"/>
                <a:gd name="f187" fmla="val 1074"/>
                <a:gd name="f188" fmla="val 2888"/>
                <a:gd name="f189" fmla="val 879"/>
                <a:gd name="f190" fmla="val 3117"/>
                <a:gd name="f191" fmla="val 4152"/>
                <a:gd name="f192" fmla="val 47"/>
                <a:gd name="f193" fmla="val 6919"/>
                <a:gd name="f194" fmla="val 993"/>
                <a:gd name="f195" fmla="val 9996"/>
                <a:gd name="f196" fmla="val 1852"/>
                <a:gd name="f197" fmla="val 12786"/>
                <a:gd name="f198" fmla="val 5719"/>
                <a:gd name="f199" fmla="val 15378"/>
                <a:gd name="f200" fmla="val 6414"/>
                <a:gd name="f201" fmla="val 15824"/>
                <a:gd name="f202" fmla="val 5967"/>
                <a:gd name="f203" fmla="val 20567"/>
                <a:gd name="f204" fmla="val 4687"/>
                <a:gd name="f205" fmla="val 25142"/>
                <a:gd name="f206" fmla="val 2606"/>
                <a:gd name="f207" fmla="val 29427"/>
                <a:gd name="f208" fmla="val 2581"/>
                <a:gd name="f209" fmla="val 29475"/>
                <a:gd name="f210" fmla="val 2578"/>
                <a:gd name="f211" fmla="val 29525"/>
                <a:gd name="f212" fmla="val 2595"/>
                <a:gd name="f213" fmla="val 29575"/>
                <a:gd name="f214" fmla="val 2611"/>
                <a:gd name="f215" fmla="val 29622"/>
                <a:gd name="f216" fmla="val 2648"/>
                <a:gd name="f217" fmla="val 29661"/>
                <a:gd name="f218" fmla="val 2692"/>
                <a:gd name="f219" fmla="val 29687"/>
                <a:gd name="f220" fmla="val 11979"/>
                <a:gd name="f221" fmla="val 34178"/>
                <a:gd name="f222" fmla="val 12007"/>
                <a:gd name="f223" fmla="val 34192"/>
                <a:gd name="f224" fmla="val 12035"/>
                <a:gd name="f225" fmla="val 12063"/>
                <a:gd name="f226" fmla="val 12091"/>
                <a:gd name="f227" fmla="val 12119"/>
                <a:gd name="f228" fmla="val 12147"/>
                <a:gd name="f229" fmla="val 34170"/>
                <a:gd name="f230" fmla="val 12197"/>
                <a:gd name="f231" fmla="val 34150"/>
                <a:gd name="f232" fmla="val 12236"/>
                <a:gd name="f233" fmla="val 34100"/>
                <a:gd name="f234" fmla="val 12250"/>
                <a:gd name="f235" fmla="val 34044"/>
                <a:gd name="f236" fmla="val 12264"/>
                <a:gd name="f237" fmla="val 33991"/>
                <a:gd name="f238" fmla="val 13564"/>
                <a:gd name="f239" fmla="val 28939"/>
                <a:gd name="f240" fmla="val 15146"/>
                <a:gd name="f241" fmla="val 22391"/>
                <a:gd name="f242" fmla="val 15966"/>
                <a:gd name="f243" fmla="val 15921"/>
                <a:gd name="f244" fmla="val 13433"/>
                <a:gd name="f245" fmla="val 14831"/>
                <a:gd name="f246" fmla="val 10998"/>
                <a:gd name="f247" fmla="val 14496"/>
                <a:gd name="f248" fmla="val 10253"/>
                <a:gd name="f249" fmla="val 14253"/>
                <a:gd name="f250" fmla="val 9380"/>
                <a:gd name="f251" fmla="val 14016"/>
                <a:gd name="f252" fmla="val 8537"/>
                <a:gd name="f253" fmla="val 6938"/>
                <a:gd name="f254" fmla="val 13173"/>
                <a:gd name="f255" fmla="val 5542"/>
                <a:gd name="f256" fmla="val 12277"/>
                <a:gd name="f257" fmla="val 12222"/>
                <a:gd name="f258" fmla="val 12166"/>
                <a:gd name="f259" fmla="val 5547"/>
                <a:gd name="f260" fmla="val 12108"/>
                <a:gd name="f261" fmla="val 5558"/>
                <a:gd name="f262" fmla="val 10928"/>
                <a:gd name="f263" fmla="val 5767"/>
                <a:gd name="f264" fmla="val 10947"/>
                <a:gd name="f265" fmla="val 7737"/>
                <a:gd name="f266" fmla="val 11006"/>
                <a:gd name="f267" fmla="val 8551"/>
                <a:gd name="f268" fmla="val 8339"/>
                <a:gd name="f269" fmla="val 7201"/>
                <a:gd name="f270" fmla="val 7733"/>
                <a:gd name="f271" fmla="val 4495"/>
                <a:gd name="f272" fmla="val 7329"/>
                <a:gd name="f273" fmla="val 2684"/>
                <a:gd name="f274" fmla="val 7078"/>
                <a:gd name="f275" fmla="val 1557"/>
                <a:gd name="f276" fmla="val 6896"/>
                <a:gd name="f277" fmla="val 745"/>
                <a:gd name="f278" fmla="val 6325"/>
                <a:gd name="f279" fmla="val 609"/>
                <a:gd name="f280" fmla="val 6266"/>
                <a:gd name="f281" fmla="val 596"/>
                <a:gd name="f282" fmla="val 6208"/>
                <a:gd name="f283" fmla="val 589"/>
                <a:gd name="f284" fmla="val 6151"/>
                <a:gd name="f285" fmla="val 5985"/>
                <a:gd name="f286" fmla="val 5826"/>
                <a:gd name="f287" fmla="val 644"/>
                <a:gd name="f288" fmla="val 5683"/>
                <a:gd name="f289" fmla="val 754"/>
                <a:gd name="f290" fmla="val 5242"/>
                <a:gd name="f291" fmla="val 1097"/>
                <a:gd name="f292" fmla="val 4999"/>
                <a:gd name="f293" fmla="val 1959"/>
                <a:gd name="f294" fmla="val 4871"/>
                <a:gd name="f295" fmla="val 2776"/>
                <a:gd name="f296" fmla="val 2693"/>
                <a:gd name="f297" fmla="val 4868"/>
                <a:gd name="f298" fmla="val 2609"/>
                <a:gd name="f299" fmla="val 4865"/>
                <a:gd name="f300" fmla="val 2525"/>
                <a:gd name="f301" fmla="val 4829"/>
                <a:gd name="f302" fmla="val 1284"/>
                <a:gd name="f303" fmla="val 4796"/>
                <a:gd name="f304" fmla="*/ f0 1 16697"/>
                <a:gd name="f305" fmla="*/ f1 1 34198"/>
                <a:gd name="f306" fmla="val f2"/>
                <a:gd name="f307" fmla="val f3"/>
                <a:gd name="f308" fmla="val f4"/>
                <a:gd name="f309" fmla="+- f308 0 f306"/>
                <a:gd name="f310" fmla="+- f307 0 f306"/>
                <a:gd name="f311" fmla="*/ f310 1 16697"/>
                <a:gd name="f312" fmla="*/ f309 1 34198"/>
                <a:gd name="f313" fmla="*/ f306 1 f311"/>
                <a:gd name="f314" fmla="*/ f307 1 f311"/>
                <a:gd name="f315" fmla="*/ f306 1 f312"/>
                <a:gd name="f316" fmla="*/ f308 1 f312"/>
                <a:gd name="f317" fmla="*/ f313 f304 1"/>
                <a:gd name="f318" fmla="*/ f314 f304 1"/>
                <a:gd name="f319" fmla="*/ f316 f305 1"/>
                <a:gd name="f320" fmla="*/ f315 f3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7" t="f320" r="f318" b="f319"/>
              <a:pathLst>
                <a:path w="16697" h="341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1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6"/>
                  </a:cubicBezTo>
                  <a:cubicBezTo>
                    <a:pt x="f88" y="f86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lnTo>
                    <a:pt x="f111" y="f112"/>
                  </a:lnTo>
                  <a:cubicBezTo>
                    <a:pt x="f31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39"/>
                  </a:cubicBezTo>
                  <a:cubicBezTo>
                    <a:pt x="f141" y="f139"/>
                    <a:pt x="f142" y="f143"/>
                    <a:pt x="f144" y="f145"/>
                  </a:cubicBezTo>
                  <a:cubicBezTo>
                    <a:pt x="f146" y="f147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5"/>
                  </a:cubicBezTo>
                  <a:cubicBezTo>
                    <a:pt x="f157" y="f155"/>
                    <a:pt x="f158" y="f159"/>
                    <a:pt x="f160" y="f159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6"/>
                    <a:pt x="f5" y="f6"/>
                  </a:cubicBezTo>
                  <a:close/>
                  <a:moveTo>
                    <a:pt x="f5" y="f170"/>
                  </a:moveTo>
                  <a:cubicBezTo>
                    <a:pt x="f171" y="f170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84" y="f54"/>
                    <a:pt x="f185" y="f54"/>
                  </a:cubicBezTo>
                  <a:cubicBezTo>
                    <a:pt x="f186" y="f54"/>
                    <a:pt x="f187" y="f188"/>
                    <a:pt x="f189" y="f190"/>
                  </a:cubicBezTo>
                  <a:cubicBezTo>
                    <a:pt x="f2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3"/>
                  </a:cubicBezTo>
                  <a:cubicBezTo>
                    <a:pt x="f214" y="f215"/>
                    <a:pt x="f216" y="f217"/>
                    <a:pt x="f218" y="f219"/>
                  </a:cubicBezTo>
                  <a:lnTo>
                    <a:pt x="f220" y="f221"/>
                  </a:lnTo>
                  <a:cubicBezTo>
                    <a:pt x="f222" y="f223"/>
                    <a:pt x="f224" y="f4"/>
                    <a:pt x="f225" y="f4"/>
                  </a:cubicBezTo>
                  <a:cubicBezTo>
                    <a:pt x="f226" y="f4"/>
                    <a:pt x="f227" y="f223"/>
                    <a:pt x="f228" y="f229"/>
                  </a:cubicBezTo>
                  <a:cubicBezTo>
                    <a:pt x="f230" y="f231"/>
                    <a:pt x="f232" y="f233"/>
                    <a:pt x="f234" y="f235"/>
                  </a:cubicBezTo>
                  <a:cubicBezTo>
                    <a:pt x="f236" y="f237"/>
                    <a:pt x="f238" y="f239"/>
                    <a:pt x="f240" y="f241"/>
                  </a:cubicBezTo>
                  <a:cubicBezTo>
                    <a:pt x="f3" y="f242"/>
                    <a:pt x="f243" y="f244"/>
                    <a:pt x="f245" y="f246"/>
                  </a:cubicBezTo>
                  <a:cubicBezTo>
                    <a:pt x="f247" y="f248"/>
                    <a:pt x="f249" y="f250"/>
                    <a:pt x="f251" y="f252"/>
                  </a:cubicBezTo>
                  <a:cubicBezTo>
                    <a:pt x="f238" y="f253"/>
                    <a:pt x="f254" y="f255"/>
                    <a:pt x="f256" y="f255"/>
                  </a:cubicBezTo>
                  <a:cubicBezTo>
                    <a:pt x="f257" y="f255"/>
                    <a:pt x="f258" y="f259"/>
                    <a:pt x="f260" y="f261"/>
                  </a:cubicBezTo>
                  <a:cubicBezTo>
                    <a:pt x="f262" y="f263"/>
                    <a:pt x="f264" y="f265"/>
                    <a:pt x="f266" y="f267"/>
                  </a:cubicBezTo>
                  <a:cubicBezTo>
                    <a:pt x="f268" y="f269"/>
                    <a:pt x="f270" y="f271"/>
                    <a:pt x="f272" y="f273"/>
                  </a:cubicBezTo>
                  <a:cubicBezTo>
                    <a:pt x="f274" y="f275"/>
                    <a:pt x="f276" y="f277"/>
                    <a:pt x="f278" y="f279"/>
                  </a:cubicBezTo>
                  <a:cubicBezTo>
                    <a:pt x="f280" y="f281"/>
                    <a:pt x="f282" y="f283"/>
                    <a:pt x="f284" y="f283"/>
                  </a:cubicBezTo>
                  <a:cubicBezTo>
                    <a:pt x="f285" y="f283"/>
                    <a:pt x="f286" y="f287"/>
                    <a:pt x="f288" y="f289"/>
                  </a:cubicBezTo>
                  <a:cubicBezTo>
                    <a:pt x="f290" y="f291"/>
                    <a:pt x="f292" y="f293"/>
                    <a:pt x="f294" y="f295"/>
                  </a:cubicBezTo>
                  <a:cubicBezTo>
                    <a:pt x="f294" y="f296"/>
                    <a:pt x="f297" y="f298"/>
                    <a:pt x="f299" y="f300"/>
                  </a:cubicBezTo>
                  <a:cubicBezTo>
                    <a:pt x="f301" y="f302"/>
                    <a:pt x="f303" y="f170"/>
                    <a:pt x="f5" y="f170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5" name="Google Shape;5232;p67">
              <a:extLst>
                <a:ext uri="{FF2B5EF4-FFF2-40B4-BE49-F238E27FC236}">
                  <a16:creationId xmlns:a16="http://schemas.microsoft.com/office/drawing/2014/main" id="{9D57D0CF-E962-4045-92EB-9BBD36B87C65}"/>
                </a:ext>
              </a:extLst>
            </p:cNvPr>
            <p:cNvSpPr/>
            <p:nvPr/>
          </p:nvSpPr>
          <p:spPr>
            <a:xfrm rot="423462">
              <a:off x="7049612" y="2894561"/>
              <a:ext cx="76873" cy="1716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84"/>
                <a:gd name="f4" fmla="val 5548"/>
                <a:gd name="f5" fmla="val 207"/>
                <a:gd name="f6" fmla="val 199"/>
                <a:gd name="f7" fmla="val 191"/>
                <a:gd name="f8" fmla="val 1"/>
                <a:gd name="f9" fmla="val 182"/>
                <a:gd name="f10" fmla="val 2"/>
                <a:gd name="f11" fmla="val 76"/>
                <a:gd name="f12" fmla="val 10"/>
                <a:gd name="f13" fmla="val 108"/>
                <a:gd name="f14" fmla="val 15"/>
                <a:gd name="f15" fmla="val 214"/>
                <a:gd name="f16" fmla="val 238"/>
                <a:gd name="f17" fmla="val 2116"/>
                <a:gd name="f18" fmla="val 966"/>
                <a:gd name="f19" fmla="val 3938"/>
                <a:gd name="f20" fmla="val 2118"/>
                <a:gd name="f21" fmla="val 5473"/>
                <a:gd name="f22" fmla="val 2155"/>
                <a:gd name="f23" fmla="val 5520"/>
                <a:gd name="f24" fmla="val 2210"/>
                <a:gd name="f25" fmla="val 2272"/>
                <a:gd name="f26" fmla="val 2314"/>
                <a:gd name="f27" fmla="val 2350"/>
                <a:gd name="f28" fmla="val 5534"/>
                <a:gd name="f29" fmla="val 2383"/>
                <a:gd name="f30" fmla="val 5512"/>
                <a:gd name="f31" fmla="val 2467"/>
                <a:gd name="f32" fmla="val 5447"/>
                <a:gd name="f33" fmla="val 5325"/>
                <a:gd name="f34" fmla="val 2420"/>
                <a:gd name="f35" fmla="val 5241"/>
                <a:gd name="f36" fmla="val 1312"/>
                <a:gd name="f37" fmla="val 3760"/>
                <a:gd name="f38" fmla="val 612"/>
                <a:gd name="f39" fmla="val 2005"/>
                <a:gd name="f40" fmla="val 394"/>
                <a:gd name="f41" fmla="val 169"/>
                <a:gd name="f42" fmla="val 384"/>
                <a:gd name="f43" fmla="val 72"/>
                <a:gd name="f44" fmla="val 301"/>
                <a:gd name="f45" fmla="*/ f0 1 2484"/>
                <a:gd name="f46" fmla="*/ f1 1 554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484"/>
                <a:gd name="f53" fmla="*/ f50 1 554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484" h="55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6" name="Google Shape;5233;p67">
              <a:extLst>
                <a:ext uri="{FF2B5EF4-FFF2-40B4-BE49-F238E27FC236}">
                  <a16:creationId xmlns:a16="http://schemas.microsoft.com/office/drawing/2014/main" id="{A306A75A-FC62-4FD6-8028-E67BC869AB95}"/>
                </a:ext>
              </a:extLst>
            </p:cNvPr>
            <p:cNvSpPr/>
            <p:nvPr/>
          </p:nvSpPr>
          <p:spPr>
            <a:xfrm rot="423462">
              <a:off x="7133070" y="2903138"/>
              <a:ext cx="70125" cy="1326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6"/>
                <a:gd name="f4" fmla="val 4286"/>
                <a:gd name="f5" fmla="val 198"/>
                <a:gd name="f6" fmla="val 193"/>
                <a:gd name="f7" fmla="val 187"/>
                <a:gd name="f8" fmla="val 182"/>
                <a:gd name="f9" fmla="val 1"/>
                <a:gd name="f10" fmla="val 76"/>
                <a:gd name="f11" fmla="val 12"/>
                <a:gd name="f12" fmla="val 110"/>
                <a:gd name="f13" fmla="val 9"/>
                <a:gd name="f14" fmla="val 213"/>
                <a:gd name="f15" fmla="val 171"/>
                <a:gd name="f16" fmla="val 1722"/>
                <a:gd name="f17" fmla="val 851"/>
                <a:gd name="f18" fmla="val 3150"/>
                <a:gd name="f19" fmla="val 1920"/>
                <a:gd name="f20" fmla="val 4230"/>
                <a:gd name="f21" fmla="val 1956"/>
                <a:gd name="f22" fmla="val 4266"/>
                <a:gd name="f23" fmla="val 2009"/>
                <a:gd name="f24" fmla="val 2057"/>
                <a:gd name="f25" fmla="val 2107"/>
                <a:gd name="f26" fmla="val 2154"/>
                <a:gd name="f27" fmla="val 4269"/>
                <a:gd name="f28" fmla="val 2191"/>
                <a:gd name="f29" fmla="val 4158"/>
                <a:gd name="f30" fmla="val 4032"/>
                <a:gd name="f31" fmla="val 2193"/>
                <a:gd name="f32" fmla="val 3959"/>
                <a:gd name="f33" fmla="val 1186"/>
                <a:gd name="f34" fmla="val 2944"/>
                <a:gd name="f35" fmla="val 545"/>
                <a:gd name="f36" fmla="val 1596"/>
                <a:gd name="f37" fmla="val 394"/>
                <a:gd name="f38" fmla="val 381"/>
                <a:gd name="f39" fmla="val 73"/>
                <a:gd name="f40" fmla="val 297"/>
                <a:gd name="f41" fmla="*/ f0 1 2266"/>
                <a:gd name="f42" fmla="*/ f1 1 4286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2266"/>
                <a:gd name="f49" fmla="*/ f46 1 4286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2266" h="4286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0"/>
                  </a:cubicBezTo>
                  <a:cubicBezTo>
                    <a:pt x="f3" y="f29"/>
                    <a:pt x="f3" y="f30"/>
                    <a:pt x="f31" y="f32"/>
                  </a:cubicBezTo>
                  <a:cubicBezTo>
                    <a:pt x="f33" y="f34"/>
                    <a:pt x="f35" y="f36"/>
                    <a:pt x="f37" y="f15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7" name="Google Shape;5234;p67">
              <a:extLst>
                <a:ext uri="{FF2B5EF4-FFF2-40B4-BE49-F238E27FC236}">
                  <a16:creationId xmlns:a16="http://schemas.microsoft.com/office/drawing/2014/main" id="{07EA7BFC-B9D5-4D4D-9B8D-615104EE0AD7}"/>
                </a:ext>
              </a:extLst>
            </p:cNvPr>
            <p:cNvSpPr/>
            <p:nvPr/>
          </p:nvSpPr>
          <p:spPr>
            <a:xfrm rot="423462">
              <a:off x="7171036" y="3107580"/>
              <a:ext cx="181782" cy="1037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74"/>
                <a:gd name="f4" fmla="val 3352"/>
                <a:gd name="f5" fmla="val 1720"/>
                <a:gd name="f6" fmla="val 1182"/>
                <a:gd name="f7" fmla="val 645"/>
                <a:gd name="f8" fmla="val 99"/>
                <a:gd name="f9" fmla="val 146"/>
                <a:gd name="f10" fmla="val 297"/>
                <a:gd name="f11" fmla="val 48"/>
                <a:gd name="f12" fmla="val 333"/>
                <a:gd name="f13" fmla="val 1"/>
                <a:gd name="f14" fmla="val 442"/>
                <a:gd name="f15" fmla="val 40"/>
                <a:gd name="f16" fmla="val 543"/>
                <a:gd name="f17" fmla="val 68"/>
                <a:gd name="f18" fmla="val 618"/>
                <a:gd name="f19" fmla="val 140"/>
                <a:gd name="f20" fmla="val 665"/>
                <a:gd name="f21" fmla="val 217"/>
                <a:gd name="f22" fmla="val 240"/>
                <a:gd name="f23" fmla="val 263"/>
                <a:gd name="f24" fmla="val 661"/>
                <a:gd name="f25" fmla="val 286"/>
                <a:gd name="f26" fmla="val 651"/>
                <a:gd name="f27" fmla="val 740"/>
                <a:gd name="f28" fmla="val 473"/>
                <a:gd name="f29" fmla="val 1228"/>
                <a:gd name="f30" fmla="val 385"/>
                <a:gd name="f31" fmla="val 1716"/>
                <a:gd name="f32" fmla="val 2313"/>
                <a:gd name="f33" fmla="val 2911"/>
                <a:gd name="f34" fmla="val 517"/>
                <a:gd name="f35" fmla="val 3446"/>
                <a:gd name="f36" fmla="val 780"/>
                <a:gd name="f37" fmla="val 4420"/>
                <a:gd name="f38" fmla="val 1262"/>
                <a:gd name="f39" fmla="val 5176"/>
                <a:gd name="f40" fmla="val 2169"/>
                <a:gd name="f41" fmla="val 5472"/>
                <a:gd name="f42" fmla="val 3213"/>
                <a:gd name="f43" fmla="val 5497"/>
                <a:gd name="f44" fmla="val 3296"/>
                <a:gd name="f45" fmla="val 5575"/>
                <a:gd name="f46" fmla="val 5659"/>
                <a:gd name="f47" fmla="val 5675"/>
                <a:gd name="f48" fmla="val 5692"/>
                <a:gd name="f49" fmla="val 3346"/>
                <a:gd name="f50" fmla="val 5712"/>
                <a:gd name="f51" fmla="val 3341"/>
                <a:gd name="f52" fmla="val 5815"/>
                <a:gd name="f53" fmla="val 3313"/>
                <a:gd name="f54" fmla="val 5873"/>
                <a:gd name="f55" fmla="val 3204"/>
                <a:gd name="f56" fmla="val 5846"/>
                <a:gd name="f57" fmla="val 3104"/>
                <a:gd name="f58" fmla="val 5522"/>
                <a:gd name="f59" fmla="val 1960"/>
                <a:gd name="f60" fmla="val 4688"/>
                <a:gd name="f61" fmla="val 961"/>
                <a:gd name="f62" fmla="val 3619"/>
                <a:gd name="f63" fmla="val 437"/>
                <a:gd name="f64" fmla="val 3032"/>
                <a:gd name="f65" fmla="val 147"/>
                <a:gd name="f66" fmla="val 2376"/>
                <a:gd name="f67" fmla="*/ f0 1 5874"/>
                <a:gd name="f68" fmla="*/ f1 1 335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5874"/>
                <a:gd name="f75" fmla="*/ f72 1 335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5874" h="33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"/>
                    <a:pt x="f46" y="f4"/>
                  </a:cubicBezTo>
                  <a:cubicBezTo>
                    <a:pt x="f47" y="f4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8" name="Google Shape;5235;p67">
              <a:extLst>
                <a:ext uri="{FF2B5EF4-FFF2-40B4-BE49-F238E27FC236}">
                  <a16:creationId xmlns:a16="http://schemas.microsoft.com/office/drawing/2014/main" id="{DAD4BCE5-A300-4FCE-9F5E-8A756B3429C3}"/>
                </a:ext>
              </a:extLst>
            </p:cNvPr>
            <p:cNvSpPr/>
            <p:nvPr/>
          </p:nvSpPr>
          <p:spPr>
            <a:xfrm rot="423462">
              <a:off x="7131341" y="3333793"/>
              <a:ext cx="40014" cy="1336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4319"/>
                <a:gd name="f5" fmla="val 1082"/>
                <a:gd name="f6" fmla="val 1"/>
                <a:gd name="f7" fmla="val 990"/>
                <a:gd name="f8" fmla="val 909"/>
                <a:gd name="f9" fmla="val 71"/>
                <a:gd name="f10" fmla="val 896"/>
                <a:gd name="f11" fmla="val 167"/>
                <a:gd name="f12" fmla="val 717"/>
                <a:gd name="f13" fmla="val 1487"/>
                <a:gd name="f14" fmla="val 427"/>
                <a:gd name="f15" fmla="val 2798"/>
                <a:gd name="f16" fmla="val 31"/>
                <a:gd name="f17" fmla="val 4068"/>
                <a:gd name="f18" fmla="val 4171"/>
                <a:gd name="f19" fmla="val 56"/>
                <a:gd name="f20" fmla="val 4277"/>
                <a:gd name="f21" fmla="val 157"/>
                <a:gd name="f22" fmla="val 4310"/>
                <a:gd name="f23" fmla="val 173"/>
                <a:gd name="f24" fmla="val 4316"/>
                <a:gd name="f25" fmla="val 190"/>
                <a:gd name="f26" fmla="val 212"/>
                <a:gd name="f27" fmla="val 296"/>
                <a:gd name="f28" fmla="val 372"/>
                <a:gd name="f29" fmla="val 4268"/>
                <a:gd name="f30" fmla="val 397"/>
                <a:gd name="f31" fmla="val 4182"/>
                <a:gd name="f32" fmla="val 801"/>
                <a:gd name="f33" fmla="val 2896"/>
                <a:gd name="f34" fmla="val 1094"/>
                <a:gd name="f35" fmla="val 1562"/>
                <a:gd name="f36" fmla="val 1275"/>
                <a:gd name="f37" fmla="val 218"/>
                <a:gd name="f38" fmla="val 1292"/>
                <a:gd name="f39" fmla="val 114"/>
                <a:gd name="f40" fmla="val 1217"/>
                <a:gd name="f41" fmla="val 20"/>
                <a:gd name="f42" fmla="val 1111"/>
                <a:gd name="f43" fmla="val 3"/>
                <a:gd name="f44" fmla="val 1101"/>
                <a:gd name="f45" fmla="val 1091"/>
                <a:gd name="f46" fmla="*/ f0 1 1293"/>
                <a:gd name="f47" fmla="*/ f1 1 431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293"/>
                <a:gd name="f54" fmla="*/ f51 1 431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293" h="431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6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9" name="Google Shape;5236;p67">
              <a:extLst>
                <a:ext uri="{FF2B5EF4-FFF2-40B4-BE49-F238E27FC236}">
                  <a16:creationId xmlns:a16="http://schemas.microsoft.com/office/drawing/2014/main" id="{C7E51B17-F118-411F-8444-F7A5A5C3547F}"/>
                </a:ext>
              </a:extLst>
            </p:cNvPr>
            <p:cNvSpPr/>
            <p:nvPr/>
          </p:nvSpPr>
          <p:spPr>
            <a:xfrm rot="423462">
              <a:off x="7173898" y="3293101"/>
              <a:ext cx="12289" cy="11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"/>
                <a:gd name="f4" fmla="val 386"/>
                <a:gd name="f5" fmla="val 185"/>
                <a:gd name="f6" fmla="val 1"/>
                <a:gd name="f7" fmla="val 76"/>
                <a:gd name="f8" fmla="val 85"/>
                <a:gd name="f9" fmla="val 193"/>
                <a:gd name="f10" fmla="val 302"/>
                <a:gd name="f11" fmla="val 93"/>
                <a:gd name="f12" fmla="val 202"/>
                <a:gd name="f13" fmla="val 310"/>
                <a:gd name="f14" fmla="val 297"/>
                <a:gd name="f15" fmla="val 313"/>
                <a:gd name="f16" fmla="val 207"/>
                <a:gd name="f17" fmla="*/ f0 1 397"/>
                <a:gd name="f18" fmla="*/ f1 1 386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97"/>
                <a:gd name="f25" fmla="*/ f22 1 386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97" h="386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4"/>
                    <a:pt x="f12" y="f4"/>
                  </a:cubicBezTo>
                  <a:cubicBezTo>
                    <a:pt x="f13" y="f4"/>
                    <a:pt x="f3" y="f14"/>
                    <a:pt x="f3" y="f9"/>
                  </a:cubicBezTo>
                  <a:cubicBezTo>
                    <a:pt x="f3" y="f8"/>
                    <a:pt x="f15" y="f6"/>
                    <a:pt x="f16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0" name="Google Shape;5237;p67">
              <a:extLst>
                <a:ext uri="{FF2B5EF4-FFF2-40B4-BE49-F238E27FC236}">
                  <a16:creationId xmlns:a16="http://schemas.microsoft.com/office/drawing/2014/main" id="{C6BD0AD9-19D7-4F44-9DFC-A8D50B53A9BD}"/>
                </a:ext>
              </a:extLst>
            </p:cNvPr>
            <p:cNvSpPr/>
            <p:nvPr/>
          </p:nvSpPr>
          <p:spPr>
            <a:xfrm rot="423462">
              <a:off x="7335811" y="3405528"/>
              <a:ext cx="32836" cy="41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1"/>
                <a:gd name="f4" fmla="val 1332"/>
                <a:gd name="f5" fmla="val 838"/>
                <a:gd name="f6" fmla="val 1"/>
                <a:gd name="f7" fmla="val 775"/>
                <a:gd name="f8" fmla="val 714"/>
                <a:gd name="f9" fmla="val 32"/>
                <a:gd name="f10" fmla="val 676"/>
                <a:gd name="f11" fmla="val 90"/>
                <a:gd name="f12" fmla="val 59"/>
                <a:gd name="f13" fmla="val 1030"/>
                <a:gd name="f14" fmla="val 1122"/>
                <a:gd name="f15" fmla="val 26"/>
                <a:gd name="f16" fmla="val 1240"/>
                <a:gd name="f17" fmla="val 115"/>
                <a:gd name="f18" fmla="val 1298"/>
                <a:gd name="f19" fmla="val 149"/>
                <a:gd name="f20" fmla="val 1321"/>
                <a:gd name="f21" fmla="val 185"/>
                <a:gd name="f22" fmla="val 221"/>
                <a:gd name="f23" fmla="val 282"/>
                <a:gd name="f24" fmla="val 347"/>
                <a:gd name="f25" fmla="val 1304"/>
                <a:gd name="f26" fmla="val 386"/>
                <a:gd name="f27" fmla="val 1242"/>
                <a:gd name="f28" fmla="val 1002"/>
                <a:gd name="f29" fmla="val 302"/>
                <a:gd name="f30" fmla="val 210"/>
                <a:gd name="f31" fmla="val 1036"/>
                <a:gd name="f32" fmla="val 93"/>
                <a:gd name="f33" fmla="val 946"/>
                <a:gd name="f34" fmla="val 34"/>
                <a:gd name="f35" fmla="val 912"/>
                <a:gd name="f36" fmla="val 12"/>
                <a:gd name="f37" fmla="val 875"/>
                <a:gd name="f38" fmla="*/ f0 1 1061"/>
                <a:gd name="f39" fmla="*/ f1 1 1332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61"/>
                <a:gd name="f46" fmla="*/ f43 1 1332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61" h="133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1" name="Google Shape;5238;p67">
              <a:extLst>
                <a:ext uri="{FF2B5EF4-FFF2-40B4-BE49-F238E27FC236}">
                  <a16:creationId xmlns:a16="http://schemas.microsoft.com/office/drawing/2014/main" id="{478A41AC-E3D1-4604-BC90-B0F9CF4B43E0}"/>
                </a:ext>
              </a:extLst>
            </p:cNvPr>
            <p:cNvSpPr/>
            <p:nvPr/>
          </p:nvSpPr>
          <p:spPr>
            <a:xfrm rot="423462">
              <a:off x="7355077" y="3420405"/>
              <a:ext cx="31345" cy="375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3"/>
                <a:gd name="f4" fmla="val 1213"/>
                <a:gd name="f5" fmla="val 794"/>
                <a:gd name="f6" fmla="val 733"/>
                <a:gd name="f7" fmla="val 672"/>
                <a:gd name="f8" fmla="val 29"/>
                <a:gd name="f9" fmla="val 636"/>
                <a:gd name="f10" fmla="val 82"/>
                <a:gd name="f11" fmla="val 59"/>
                <a:gd name="f12" fmla="val 908"/>
                <a:gd name="f13" fmla="val 997"/>
                <a:gd name="f14" fmla="val 23"/>
                <a:gd name="f15" fmla="val 1117"/>
                <a:gd name="f16" fmla="val 109"/>
                <a:gd name="f17" fmla="val 1179"/>
                <a:gd name="f18" fmla="val 143"/>
                <a:gd name="f19" fmla="val 1201"/>
                <a:gd name="f20" fmla="val 182"/>
                <a:gd name="f21" fmla="val 1212"/>
                <a:gd name="f22" fmla="val 221"/>
                <a:gd name="f23" fmla="val 279"/>
                <a:gd name="f24" fmla="val 338"/>
                <a:gd name="f25" fmla="val 1184"/>
                <a:gd name="f26" fmla="val 377"/>
                <a:gd name="f27" fmla="val 1129"/>
                <a:gd name="f28" fmla="val 952"/>
                <a:gd name="f29" fmla="val 303"/>
                <a:gd name="f30" fmla="val 216"/>
                <a:gd name="f31" fmla="val 991"/>
                <a:gd name="f32" fmla="val 94"/>
                <a:gd name="f33" fmla="val 904"/>
                <a:gd name="f34" fmla="val 35"/>
                <a:gd name="f35" fmla="val 871"/>
                <a:gd name="f36" fmla="val 11"/>
                <a:gd name="f37" fmla="val 832"/>
                <a:gd name="f38" fmla="*/ f0 1 1013"/>
                <a:gd name="f39" fmla="*/ f1 1 1213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13"/>
                <a:gd name="f46" fmla="*/ f43 1 1213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13" h="12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2" name="Google Shape;5239;p67">
              <a:extLst>
                <a:ext uri="{FF2B5EF4-FFF2-40B4-BE49-F238E27FC236}">
                  <a16:creationId xmlns:a16="http://schemas.microsoft.com/office/drawing/2014/main" id="{C9ACBEB8-0C4B-451C-B2CE-43066D95D4E4}"/>
                </a:ext>
              </a:extLst>
            </p:cNvPr>
            <p:cNvSpPr/>
            <p:nvPr/>
          </p:nvSpPr>
          <p:spPr>
            <a:xfrm rot="423462">
              <a:off x="7052831" y="3089274"/>
              <a:ext cx="21168" cy="24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4"/>
                <a:gd name="f4" fmla="val 806"/>
                <a:gd name="f5" fmla="val 216"/>
                <a:gd name="f6" fmla="val 183"/>
                <a:gd name="f7" fmla="val 150"/>
                <a:gd name="f8" fmla="val 8"/>
                <a:gd name="f9" fmla="val 120"/>
                <a:gd name="f10" fmla="val 25"/>
                <a:gd name="f11" fmla="val 28"/>
                <a:gd name="f12" fmla="val 81"/>
                <a:gd name="f13" fmla="val 201"/>
                <a:gd name="f14" fmla="val 53"/>
                <a:gd name="f15" fmla="val 290"/>
                <a:gd name="f16" fmla="val 302"/>
                <a:gd name="f17" fmla="val 714"/>
                <a:gd name="f18" fmla="val 335"/>
                <a:gd name="f19" fmla="val 772"/>
                <a:gd name="f20" fmla="val 399"/>
                <a:gd name="f21" fmla="val 466"/>
                <a:gd name="f22" fmla="val 500"/>
                <a:gd name="f23" fmla="val 536"/>
                <a:gd name="f24" fmla="val 800"/>
                <a:gd name="f25" fmla="val 567"/>
                <a:gd name="f26" fmla="val 778"/>
                <a:gd name="f27" fmla="val 656"/>
                <a:gd name="f28" fmla="val 722"/>
                <a:gd name="f29" fmla="val 605"/>
                <a:gd name="f30" fmla="val 634"/>
                <a:gd name="f31" fmla="val 513"/>
                <a:gd name="f32" fmla="val 385"/>
                <a:gd name="f33" fmla="val 92"/>
                <a:gd name="f34" fmla="val 348"/>
                <a:gd name="f35" fmla="val 32"/>
                <a:gd name="f36" fmla="val 282"/>
                <a:gd name="f37" fmla="*/ f0 1 684"/>
                <a:gd name="f38" fmla="*/ f1 1 80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84"/>
                <a:gd name="f45" fmla="*/ f42 1 80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84" h="80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3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3" name="Google Shape;5240;p67">
              <a:extLst>
                <a:ext uri="{FF2B5EF4-FFF2-40B4-BE49-F238E27FC236}">
                  <a16:creationId xmlns:a16="http://schemas.microsoft.com/office/drawing/2014/main" id="{10E0286C-C209-4467-B763-8DC62C50150A}"/>
                </a:ext>
              </a:extLst>
            </p:cNvPr>
            <p:cNvSpPr/>
            <p:nvPr/>
          </p:nvSpPr>
          <p:spPr>
            <a:xfrm rot="423462">
              <a:off x="7114049" y="2832828"/>
              <a:ext cx="15316" cy="542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5"/>
                <a:gd name="f4" fmla="val 1753"/>
                <a:gd name="f5" fmla="val 198"/>
                <a:gd name="f6" fmla="val 197"/>
                <a:gd name="f7" fmla="val 195"/>
                <a:gd name="f8" fmla="val 193"/>
                <a:gd name="f9" fmla="val 84"/>
                <a:gd name="f10" fmla="val 3"/>
                <a:gd name="f11" fmla="val 1"/>
                <a:gd name="f12" fmla="val 87"/>
                <a:gd name="f13" fmla="val 658"/>
                <a:gd name="f14" fmla="val 37"/>
                <a:gd name="f15" fmla="val 1127"/>
                <a:gd name="f16" fmla="val 96"/>
                <a:gd name="f17" fmla="val 1582"/>
                <a:gd name="f18" fmla="val 110"/>
                <a:gd name="f19" fmla="val 1682"/>
                <a:gd name="f20" fmla="val 1752"/>
                <a:gd name="f21" fmla="val 288"/>
                <a:gd name="f22" fmla="val 316"/>
                <a:gd name="f23" fmla="val 1749"/>
                <a:gd name="f24" fmla="val 419"/>
                <a:gd name="f25" fmla="val 1738"/>
                <a:gd name="f26" fmla="val 1638"/>
                <a:gd name="f27" fmla="val 481"/>
                <a:gd name="f28" fmla="val 1534"/>
                <a:gd name="f29" fmla="val 425"/>
                <a:gd name="f30" fmla="val 1091"/>
                <a:gd name="f31" fmla="val 391"/>
                <a:gd name="f32" fmla="val 642"/>
                <a:gd name="f33" fmla="val 389"/>
                <a:gd name="f34" fmla="val 386"/>
                <a:gd name="f35" fmla="val 85"/>
                <a:gd name="f36" fmla="val 302"/>
                <a:gd name="f37" fmla="*/ f0 1 495"/>
                <a:gd name="f38" fmla="*/ f1 1 1753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95"/>
                <a:gd name="f45" fmla="*/ f42 1 1753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95" h="1753">
                  <a:moveTo>
                    <a:pt x="f5" y="f2"/>
                  </a:moveTo>
                  <a:cubicBezTo>
                    <a:pt x="f6" y="f2"/>
                    <a:pt x="f7" y="f2"/>
                    <a:pt x="f8" y="f2"/>
                  </a:cubicBezTo>
                  <a:cubicBezTo>
                    <a:pt x="f9" y="f10"/>
                    <a:pt x="f11" y="f12"/>
                    <a:pt x="f11" y="f7"/>
                  </a:cubicBezTo>
                  <a:cubicBezTo>
                    <a:pt x="f11" y="f13"/>
                    <a:pt x="f14" y="f15"/>
                    <a:pt x="f16" y="f17"/>
                  </a:cubicBezTo>
                  <a:cubicBezTo>
                    <a:pt x="f18" y="f19"/>
                    <a:pt x="f8" y="f20"/>
                    <a:pt x="f21" y="f20"/>
                  </a:cubicBez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32"/>
                    <a:pt x="f33" y="f8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4" name="Google Shape;5241;p67">
              <a:extLst>
                <a:ext uri="{FF2B5EF4-FFF2-40B4-BE49-F238E27FC236}">
                  <a16:creationId xmlns:a16="http://schemas.microsoft.com/office/drawing/2014/main" id="{03ECD1AC-576A-4E1F-8FB3-9BC2C016B3D8}"/>
                </a:ext>
              </a:extLst>
            </p:cNvPr>
            <p:cNvSpPr/>
            <p:nvPr/>
          </p:nvSpPr>
          <p:spPr>
            <a:xfrm rot="423462">
              <a:off x="7195835" y="2907574"/>
              <a:ext cx="13926" cy="14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0"/>
                <a:gd name="f4" fmla="val 459"/>
                <a:gd name="f5" fmla="val 217"/>
                <a:gd name="f6" fmla="val 201"/>
                <a:gd name="f7" fmla="val 184"/>
                <a:gd name="f8" fmla="val 2"/>
                <a:gd name="f9" fmla="val 168"/>
                <a:gd name="f10" fmla="val 7"/>
                <a:gd name="f11" fmla="val 62"/>
                <a:gd name="f12" fmla="val 29"/>
                <a:gd name="f13" fmla="val 1"/>
                <a:gd name="f14" fmla="val 135"/>
                <a:gd name="f15" fmla="val 238"/>
                <a:gd name="f16" fmla="val 48"/>
                <a:gd name="f17" fmla="val 317"/>
                <a:gd name="f18" fmla="val 73"/>
                <a:gd name="f19" fmla="val 403"/>
                <a:gd name="f20" fmla="val 154"/>
                <a:gd name="f21" fmla="val 255"/>
                <a:gd name="f22" fmla="val 269"/>
                <a:gd name="f23" fmla="val 456"/>
                <a:gd name="f24" fmla="val 283"/>
                <a:gd name="f25" fmla="val 389"/>
                <a:gd name="f26" fmla="val 431"/>
                <a:gd name="f27" fmla="val 328"/>
                <a:gd name="f28" fmla="val 422"/>
                <a:gd name="f29" fmla="val 222"/>
                <a:gd name="f30" fmla="val 402"/>
                <a:gd name="f31" fmla="val 146"/>
                <a:gd name="f32" fmla="val 381"/>
                <a:gd name="f33" fmla="val 58"/>
                <a:gd name="f34" fmla="val 302"/>
                <a:gd name="f35" fmla="*/ f0 1 450"/>
                <a:gd name="f36" fmla="*/ f1 1 459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450"/>
                <a:gd name="f43" fmla="*/ f40 1 459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450" h="4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2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15" y="f4"/>
                  </a:cubicBezTo>
                  <a:cubicBezTo>
                    <a:pt x="f21" y="f4"/>
                    <a:pt x="f22" y="f23"/>
                    <a:pt x="f24" y="f23"/>
                  </a:cubicBezTo>
                  <a:cubicBezTo>
                    <a:pt x="f25" y="f26"/>
                    <a:pt x="f3" y="f27"/>
                    <a:pt x="f28" y="f29"/>
                  </a:cubicBezTo>
                  <a:lnTo>
                    <a:pt x="f30" y="f31"/>
                  </a:lnTo>
                  <a:cubicBezTo>
                    <a:pt x="f32" y="f33"/>
                    <a:pt x="f3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5" name="Google Shape;5242;p67">
              <a:extLst>
                <a:ext uri="{FF2B5EF4-FFF2-40B4-BE49-F238E27FC236}">
                  <a16:creationId xmlns:a16="http://schemas.microsoft.com/office/drawing/2014/main" id="{FADD73A2-37B6-4C80-9165-B09DB1F9CECA}"/>
                </a:ext>
              </a:extLst>
            </p:cNvPr>
            <p:cNvSpPr/>
            <p:nvPr/>
          </p:nvSpPr>
          <p:spPr>
            <a:xfrm rot="423462">
              <a:off x="7372990" y="3082716"/>
              <a:ext cx="12627" cy="11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8"/>
                <a:gd name="f4" fmla="val 386"/>
                <a:gd name="f5" fmla="val 380"/>
                <a:gd name="f6" fmla="val 1"/>
                <a:gd name="f7" fmla="val 188"/>
                <a:gd name="f8" fmla="val 4"/>
                <a:gd name="f9" fmla="val 37"/>
                <a:gd name="f10" fmla="val 17"/>
                <a:gd name="f11" fmla="val 213"/>
                <a:gd name="f12" fmla="val 29"/>
                <a:gd name="f13" fmla="val 313"/>
                <a:gd name="f14" fmla="val 112"/>
                <a:gd name="f15" fmla="val 210"/>
                <a:gd name="f16" fmla="val 224"/>
                <a:gd name="f17" fmla="val 330"/>
                <a:gd name="f18" fmla="val 375"/>
                <a:gd name="f19" fmla="val 283"/>
                <a:gd name="f20" fmla="val 397"/>
                <a:gd name="f21" fmla="val 177"/>
                <a:gd name="f22" fmla="*/ f0 1 408"/>
                <a:gd name="f23" fmla="*/ f1 1 3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408"/>
                <a:gd name="f30" fmla="*/ f27 1 3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08" h="386">
                  <a:moveTo>
                    <a:pt x="f5" y="f6"/>
                  </a:moveTo>
                  <a:lnTo>
                    <a:pt x="f7" y="f8"/>
                  </a:lnTo>
                  <a:lnTo>
                    <a:pt x="f6" y="f9"/>
                  </a:lnTo>
                  <a:lnTo>
                    <a:pt x="f10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18"/>
                    <a:pt x="f3" y="f19"/>
                    <a:pt x="f20" y="f21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6" name="Google Shape;5243;p67">
              <a:extLst>
                <a:ext uri="{FF2B5EF4-FFF2-40B4-BE49-F238E27FC236}">
                  <a16:creationId xmlns:a16="http://schemas.microsoft.com/office/drawing/2014/main" id="{5868707B-365A-4D33-A2F4-86ACFE87CDAB}"/>
                </a:ext>
              </a:extLst>
            </p:cNvPr>
            <p:cNvSpPr/>
            <p:nvPr/>
          </p:nvSpPr>
          <p:spPr>
            <a:xfrm rot="423462">
              <a:off x="7493252" y="2868546"/>
              <a:ext cx="506815" cy="10461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377"/>
                <a:gd name="f4" fmla="val 33805"/>
                <a:gd name="f5" fmla="val 12873"/>
                <a:gd name="f6" fmla="val 1"/>
                <a:gd name="f7" fmla="val 11425"/>
                <a:gd name="f8" fmla="val 12190"/>
                <a:gd name="f9" fmla="val 2818"/>
                <a:gd name="f10" fmla="val 11651"/>
                <a:gd name="f11" fmla="val 4342"/>
                <a:gd name="f12" fmla="val 11581"/>
                <a:gd name="f13" fmla="val 593"/>
                <a:gd name="f14" fmla="val 10416"/>
                <a:gd name="f15" fmla="val 10373"/>
                <a:gd name="f16" fmla="val 10328"/>
                <a:gd name="f17" fmla="val 598"/>
                <a:gd name="f18" fmla="val 10281"/>
                <a:gd name="f19" fmla="val 609"/>
                <a:gd name="f20" fmla="val 8987"/>
                <a:gd name="f21" fmla="val 913"/>
                <a:gd name="f22" fmla="val 9977"/>
                <a:gd name="f23" fmla="val 6627"/>
                <a:gd name="f24" fmla="val 5332"/>
                <a:gd name="f25" fmla="val 8680"/>
                <a:gd name="f26" fmla="val 5714"/>
                <a:gd name="f27" fmla="val 5784"/>
                <a:gd name="f28" fmla="val 4420"/>
                <a:gd name="f29" fmla="val 5558"/>
                <a:gd name="f30" fmla="val 4378"/>
                <a:gd name="f31" fmla="val 5551"/>
                <a:gd name="f32" fmla="val 4337"/>
                <a:gd name="f33" fmla="val 5547"/>
                <a:gd name="f34" fmla="val 4298"/>
                <a:gd name="f35" fmla="val 3110"/>
                <a:gd name="f36" fmla="val 2865"/>
                <a:gd name="f37" fmla="val 8751"/>
                <a:gd name="f38" fmla="val 1906"/>
                <a:gd name="f39" fmla="val 10887"/>
                <a:gd name="f40" fmla="val 916"/>
                <a:gd name="f41" fmla="val 13093"/>
                <a:gd name="f42" fmla="val 15532"/>
                <a:gd name="f43" fmla="val 1602"/>
                <a:gd name="f44" fmla="val 22154"/>
                <a:gd name="f45" fmla="val 3204"/>
                <a:gd name="f46" fmla="val 28777"/>
                <a:gd name="f47" fmla="val 4495"/>
                <a:gd name="f48" fmla="val 13783"/>
                <a:gd name="f49" fmla="val 29316"/>
                <a:gd name="f50" fmla="val 11687"/>
                <a:gd name="f51" fmla="val 25000"/>
                <a:gd name="f52" fmla="val 10382"/>
                <a:gd name="f53" fmla="val 20305"/>
                <a:gd name="f54" fmla="val 9947"/>
                <a:gd name="f55" fmla="val 15529"/>
                <a:gd name="f56" fmla="val 14474"/>
                <a:gd name="f57" fmla="val 12714"/>
                <a:gd name="f58" fmla="val 15387"/>
                <a:gd name="f59" fmla="val 9743"/>
                <a:gd name="f60" fmla="val 16302"/>
                <a:gd name="f61" fmla="val 6772"/>
                <a:gd name="f62" fmla="val 4032"/>
                <a:gd name="f63" fmla="val 15540"/>
                <a:gd name="f64" fmla="val 3044"/>
                <a:gd name="f65" fmla="val 15373"/>
                <a:gd name="f66" fmla="val 2846"/>
                <a:gd name="f67" fmla="val 15227"/>
                <a:gd name="f68" fmla="val 2767"/>
                <a:gd name="f69" fmla="val 15100"/>
                <a:gd name="f70" fmla="val 14593"/>
                <a:gd name="f71" fmla="val 14396"/>
                <a:gd name="f72" fmla="val 4035"/>
                <a:gd name="f73" fmla="val 14321"/>
                <a:gd name="f74" fmla="*/ f0 1 16377"/>
                <a:gd name="f75" fmla="*/ f1 1 33805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16377"/>
                <a:gd name="f82" fmla="*/ f79 1 33805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16377" h="3380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6" y="f42"/>
                    <a:pt x="f43" y="f44"/>
                  </a:cubicBezTo>
                  <a:cubicBezTo>
                    <a:pt x="f45" y="f46"/>
                    <a:pt x="f47" y="f4"/>
                    <a:pt x="f47" y="f4"/>
                  </a:cubicBezTo>
                  <a:lnTo>
                    <a:pt x="f48" y="f49"/>
                  </a:lnTo>
                  <a:cubicBezTo>
                    <a:pt x="f50" y="f51"/>
                    <a:pt x="f52" y="f53"/>
                    <a:pt x="f54" y="f55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3" y="f62"/>
                    <a:pt x="f63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1" y="f72"/>
                  </a:cubicBezTo>
                  <a:cubicBezTo>
                    <a:pt x="f71" y="f72"/>
                    <a:pt x="f73" y="f6"/>
                    <a:pt x="f5" y="f6"/>
                  </a:cubicBezTo>
                  <a:close/>
                </a:path>
              </a:pathLst>
            </a:custGeom>
            <a:solidFill>
              <a:srgbClr val="F0CA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7" name="Google Shape;5244;p67">
              <a:extLst>
                <a:ext uri="{FF2B5EF4-FFF2-40B4-BE49-F238E27FC236}">
                  <a16:creationId xmlns:a16="http://schemas.microsoft.com/office/drawing/2014/main" id="{7BADDA3A-EE70-44A1-9D67-6F3C76BA8238}"/>
                </a:ext>
              </a:extLst>
            </p:cNvPr>
            <p:cNvSpPr/>
            <p:nvPr/>
          </p:nvSpPr>
          <p:spPr>
            <a:xfrm rot="423462">
              <a:off x="7489264" y="2862886"/>
              <a:ext cx="516663" cy="10580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695"/>
                <a:gd name="f4" fmla="val 34190"/>
                <a:gd name="f5" fmla="val 13004"/>
                <a:gd name="f6" fmla="val 378"/>
                <a:gd name="f7" fmla="val 14033"/>
                <a:gd name="f8" fmla="val 14315"/>
                <a:gd name="f9" fmla="val 3226"/>
                <a:gd name="f10" fmla="val 14337"/>
                <a:gd name="f11" fmla="val 4225"/>
                <a:gd name="f12" fmla="val 14340"/>
                <a:gd name="f13" fmla="val 4322"/>
                <a:gd name="f14" fmla="val 14415"/>
                <a:gd name="f15" fmla="val 4406"/>
                <a:gd name="f16" fmla="val 14519"/>
                <a:gd name="f17" fmla="val 4412"/>
                <a:gd name="f18" fmla="val 14524"/>
                <a:gd name="f19" fmla="val 14529"/>
                <a:gd name="f20" fmla="val 14534"/>
                <a:gd name="f21" fmla="val 14621"/>
                <a:gd name="f22" fmla="val 14704"/>
                <a:gd name="f23" fmla="val 4347"/>
                <a:gd name="f24" fmla="val 14720"/>
                <a:gd name="f25" fmla="val 4253"/>
                <a:gd name="f26" fmla="val 14787"/>
                <a:gd name="f27" fmla="val 3831"/>
                <a:gd name="f28" fmla="val 14987"/>
                <a:gd name="f29" fmla="val 3212"/>
                <a:gd name="f30" fmla="val 15202"/>
                <a:gd name="f31" fmla="val 3153"/>
                <a:gd name="f32" fmla="val 15211"/>
                <a:gd name="f33" fmla="val 3151"/>
                <a:gd name="f34" fmla="val 15221"/>
                <a:gd name="f35" fmla="val 3150"/>
                <a:gd name="f36" fmla="val 15230"/>
                <a:gd name="f37" fmla="val 15332"/>
                <a:gd name="f38" fmla="val 15459"/>
                <a:gd name="f39" fmla="val 3278"/>
                <a:gd name="f40" fmla="val 15526"/>
                <a:gd name="f41" fmla="val 3360"/>
                <a:gd name="f42" fmla="val 16310"/>
                <a:gd name="f43" fmla="val 4289"/>
                <a:gd name="f44" fmla="val 16234"/>
                <a:gd name="f45" fmla="val 6970"/>
                <a:gd name="f46" fmla="val 15336"/>
                <a:gd name="f47" fmla="val 9882"/>
                <a:gd name="f48" fmla="val 14455"/>
                <a:gd name="f49" fmla="val 12747"/>
                <a:gd name="f50" fmla="val 10027"/>
                <a:gd name="f51" fmla="val 15532"/>
                <a:gd name="f52" fmla="val 9980"/>
                <a:gd name="f53" fmla="val 15560"/>
                <a:gd name="f54" fmla="val 9918"/>
                <a:gd name="f55" fmla="val 15596"/>
                <a:gd name="f56" fmla="val 15666"/>
                <a:gd name="f57" fmla="val 9890"/>
                <a:gd name="f58" fmla="val 15741"/>
                <a:gd name="f59" fmla="val 10323"/>
                <a:gd name="f60" fmla="val 20506"/>
                <a:gd name="f61" fmla="val 11592"/>
                <a:gd name="f62" fmla="val 25109"/>
                <a:gd name="f63" fmla="val 13659"/>
                <a:gd name="f64" fmla="val 29419"/>
                <a:gd name="f65" fmla="val 4757"/>
                <a:gd name="f66" fmla="val 33724"/>
                <a:gd name="f67" fmla="val 4484"/>
                <a:gd name="f68" fmla="val 32666"/>
                <a:gd name="f69" fmla="val 3312"/>
                <a:gd name="f70" fmla="val 28063"/>
                <a:gd name="f71" fmla="val 1923"/>
                <a:gd name="f72" fmla="val 22302"/>
                <a:gd name="f73" fmla="val 277"/>
                <a:gd name="f74" fmla="val 15484"/>
                <a:gd name="f75" fmla="val 1351"/>
                <a:gd name="f76" fmla="val 13085"/>
                <a:gd name="f77" fmla="val 2216"/>
                <a:gd name="f78" fmla="val 11157"/>
                <a:gd name="f79" fmla="val 2559"/>
                <a:gd name="f80" fmla="val 10387"/>
                <a:gd name="f81" fmla="val 2807"/>
                <a:gd name="f82" fmla="val 9500"/>
                <a:gd name="f83" fmla="val 3047"/>
                <a:gd name="f84" fmla="val 8644"/>
                <a:gd name="f85" fmla="val 3438"/>
                <a:gd name="f86" fmla="val 7249"/>
                <a:gd name="f87" fmla="val 3809"/>
                <a:gd name="f88" fmla="val 5929"/>
                <a:gd name="f89" fmla="val 4436"/>
                <a:gd name="f90" fmla="val 4452"/>
                <a:gd name="f91" fmla="val 4468"/>
                <a:gd name="f92" fmla="val 5931"/>
                <a:gd name="f93" fmla="val 4485"/>
                <a:gd name="f94" fmla="val 4497"/>
                <a:gd name="f95" fmla="val 4510"/>
                <a:gd name="f96" fmla="val 5930"/>
                <a:gd name="f97" fmla="val 4523"/>
                <a:gd name="f98" fmla="val 5926"/>
                <a:gd name="f99" fmla="val 5432"/>
                <a:gd name="f100" fmla="val 6091"/>
                <a:gd name="f101" fmla="val 5379"/>
                <a:gd name="f102" fmla="val 8080"/>
                <a:gd name="f103" fmla="val 5279"/>
                <a:gd name="f104" fmla="val 8833"/>
                <a:gd name="f105" fmla="val 5271"/>
                <a:gd name="f106" fmla="val 8900"/>
                <a:gd name="f107" fmla="val 5296"/>
                <a:gd name="f108" fmla="val 8970"/>
                <a:gd name="f109" fmla="val 5354"/>
                <a:gd name="f110" fmla="val 9012"/>
                <a:gd name="f111" fmla="val 5388"/>
                <a:gd name="f112" fmla="val 9037"/>
                <a:gd name="f113" fmla="val 5428"/>
                <a:gd name="f114" fmla="val 9050"/>
                <a:gd name="f115" fmla="val 5469"/>
                <a:gd name="f116" fmla="val 5494"/>
                <a:gd name="f117" fmla="val 5520"/>
                <a:gd name="f118" fmla="val 9045"/>
                <a:gd name="f119" fmla="val 5544"/>
                <a:gd name="f120" fmla="val 9034"/>
                <a:gd name="f121" fmla="val 8649"/>
                <a:gd name="f122" fmla="val 7659"/>
                <a:gd name="f123" fmla="val 9307"/>
                <a:gd name="f124" fmla="val 4710"/>
                <a:gd name="f125" fmla="val 9743"/>
                <a:gd name="f126" fmla="val 2757"/>
                <a:gd name="f127" fmla="val 9949"/>
                <a:gd name="f128" fmla="val 1842"/>
                <a:gd name="f129" fmla="val 10128"/>
                <a:gd name="f130" fmla="val 1055"/>
                <a:gd name="f131" fmla="val 10462"/>
                <a:gd name="f132" fmla="val 975"/>
                <a:gd name="f133" fmla="val 10493"/>
                <a:gd name="f134" fmla="val 967"/>
                <a:gd name="f135" fmla="val 10523"/>
                <a:gd name="f136" fmla="val 963"/>
                <a:gd name="f137" fmla="val 10553"/>
                <a:gd name="f138" fmla="val 10634"/>
                <a:gd name="f139" fmla="val 10709"/>
                <a:gd name="f140" fmla="val 992"/>
                <a:gd name="f141" fmla="val 10780"/>
                <a:gd name="f142" fmla="val 1047"/>
                <a:gd name="f143" fmla="val 11402"/>
                <a:gd name="f144" fmla="val 1535"/>
                <a:gd name="f145" fmla="val 11578"/>
                <a:gd name="f146" fmla="val 3722"/>
                <a:gd name="f147" fmla="val 11595"/>
                <a:gd name="f148" fmla="val 4618"/>
                <a:gd name="f149" fmla="val 11662"/>
                <a:gd name="f150" fmla="val 4699"/>
                <a:gd name="f151" fmla="val 11757"/>
                <a:gd name="f152" fmla="val 4713"/>
                <a:gd name="f153" fmla="val 11767"/>
                <a:gd name="f154" fmla="val 4715"/>
                <a:gd name="f155" fmla="val 11778"/>
                <a:gd name="f156" fmla="val 4716"/>
                <a:gd name="f157" fmla="val 11789"/>
                <a:gd name="f158" fmla="val 11867"/>
                <a:gd name="f159" fmla="val 11942"/>
                <a:gd name="f160" fmla="val 4663"/>
                <a:gd name="f161" fmla="val 11969"/>
                <a:gd name="f162" fmla="val 4587"/>
                <a:gd name="f163" fmla="val 12175"/>
                <a:gd name="f164" fmla="val 4001"/>
                <a:gd name="f165" fmla="val 12195"/>
                <a:gd name="f166" fmla="val 3251"/>
                <a:gd name="f167" fmla="val 12217"/>
                <a:gd name="f168" fmla="val 2528"/>
                <a:gd name="f169" fmla="val 12253"/>
                <a:gd name="f170" fmla="val 1189"/>
                <a:gd name="f171" fmla="val 12329"/>
                <a:gd name="f172" fmla="val 13001"/>
                <a:gd name="f173" fmla="val 1"/>
                <a:gd name="f174" fmla="val 11899"/>
                <a:gd name="f175" fmla="val 11863"/>
                <a:gd name="f176" fmla="val 1284"/>
                <a:gd name="f177" fmla="val 11829"/>
                <a:gd name="f178" fmla="val 2526"/>
                <a:gd name="f179" fmla="val 2609"/>
                <a:gd name="f180" fmla="val 11827"/>
                <a:gd name="f181" fmla="val 2693"/>
                <a:gd name="f182" fmla="val 11821"/>
                <a:gd name="f183" fmla="val 2777"/>
                <a:gd name="f184" fmla="val 11690"/>
                <a:gd name="f185" fmla="val 1959"/>
                <a:gd name="f186" fmla="val 11453"/>
                <a:gd name="f187" fmla="val 1097"/>
                <a:gd name="f188" fmla="val 11009"/>
                <a:gd name="f189" fmla="val 754"/>
                <a:gd name="f190" fmla="val 10872"/>
                <a:gd name="f191" fmla="val 645"/>
                <a:gd name="f192" fmla="val 10714"/>
                <a:gd name="f193" fmla="val 591"/>
                <a:gd name="f194" fmla="val 10549"/>
                <a:gd name="f195" fmla="val 10489"/>
                <a:gd name="f196" fmla="val 10429"/>
                <a:gd name="f197" fmla="val 598"/>
                <a:gd name="f198" fmla="val 10367"/>
                <a:gd name="f199" fmla="val 612"/>
                <a:gd name="f200" fmla="val 9798"/>
                <a:gd name="f201" fmla="val 749"/>
                <a:gd name="f202" fmla="val 9614"/>
                <a:gd name="f203" fmla="val 1560"/>
                <a:gd name="f204" fmla="val 9363"/>
                <a:gd name="f205" fmla="val 2687"/>
                <a:gd name="f206" fmla="val 8959"/>
                <a:gd name="f207" fmla="val 4501"/>
                <a:gd name="f208" fmla="val 8356"/>
                <a:gd name="f209" fmla="val 7204"/>
                <a:gd name="f210" fmla="val 5689"/>
                <a:gd name="f211" fmla="val 8552"/>
                <a:gd name="f212" fmla="val 5748"/>
                <a:gd name="f213" fmla="val 7740"/>
                <a:gd name="f214" fmla="val 5764"/>
                <a:gd name="f215" fmla="val 5770"/>
                <a:gd name="f216" fmla="val 5561"/>
                <a:gd name="f217" fmla="val 4527"/>
                <a:gd name="f218" fmla="val 5550"/>
                <a:gd name="f219" fmla="val 4469"/>
                <a:gd name="f220" fmla="val 4413"/>
                <a:gd name="f221" fmla="val 3512"/>
                <a:gd name="f222" fmla="val 3125"/>
                <a:gd name="f223" fmla="val 6943"/>
                <a:gd name="f224" fmla="val 2679"/>
                <a:gd name="f225" fmla="val 8538"/>
                <a:gd name="f226" fmla="val 2442"/>
                <a:gd name="f227" fmla="val 9383"/>
                <a:gd name="f228" fmla="val 2196"/>
                <a:gd name="f229" fmla="val 10253"/>
                <a:gd name="f230" fmla="val 1861"/>
                <a:gd name="f231" fmla="val 11001"/>
                <a:gd name="f232" fmla="val 773"/>
                <a:gd name="f233" fmla="val 13434"/>
                <a:gd name="f234" fmla="val 15970"/>
                <a:gd name="f235" fmla="val 1549"/>
                <a:gd name="f236" fmla="val 22394"/>
                <a:gd name="f237" fmla="val 3128"/>
                <a:gd name="f238" fmla="val 28945"/>
                <a:gd name="f239" fmla="val 4428"/>
                <a:gd name="f240" fmla="val 34000"/>
                <a:gd name="f241" fmla="val 4442"/>
                <a:gd name="f242" fmla="val 34047"/>
                <a:gd name="f243" fmla="val 4456"/>
                <a:gd name="f244" fmla="val 34103"/>
                <a:gd name="f245" fmla="val 4495"/>
                <a:gd name="f246" fmla="val 34148"/>
                <a:gd name="f247" fmla="val 4548"/>
                <a:gd name="f248" fmla="val 34173"/>
                <a:gd name="f249" fmla="val 4573"/>
                <a:gd name="f250" fmla="val 34184"/>
                <a:gd name="f251" fmla="val 4601"/>
                <a:gd name="f252" fmla="val 4629"/>
                <a:gd name="f253" fmla="val 4657"/>
                <a:gd name="f254" fmla="val 4685"/>
                <a:gd name="f255" fmla="val 14003"/>
                <a:gd name="f256" fmla="val 29690"/>
                <a:gd name="f257" fmla="val 14047"/>
                <a:gd name="f258" fmla="val 29665"/>
                <a:gd name="f259" fmla="val 14081"/>
                <a:gd name="f260" fmla="val 29626"/>
                <a:gd name="f261" fmla="val 14100"/>
                <a:gd name="f262" fmla="val 29578"/>
                <a:gd name="f263" fmla="val 14114"/>
                <a:gd name="f264" fmla="val 29531"/>
                <a:gd name="f265" fmla="val 29475"/>
                <a:gd name="f266" fmla="val 14089"/>
                <a:gd name="f267" fmla="val 29430"/>
                <a:gd name="f268" fmla="val 12008"/>
                <a:gd name="f269" fmla="val 25145"/>
                <a:gd name="f270" fmla="val 10727"/>
                <a:gd name="f271" fmla="val 20570"/>
                <a:gd name="f272" fmla="val 10281"/>
                <a:gd name="f273" fmla="val 15827"/>
                <a:gd name="f274" fmla="val 10976"/>
                <a:gd name="f275" fmla="val 15381"/>
                <a:gd name="f276" fmla="val 14842"/>
                <a:gd name="f277" fmla="val 12789"/>
                <a:gd name="f278" fmla="val 15699"/>
                <a:gd name="f279" fmla="val 9999"/>
                <a:gd name="f280" fmla="val 16645"/>
                <a:gd name="f281" fmla="val 6925"/>
                <a:gd name="f282" fmla="val 4158"/>
                <a:gd name="f283" fmla="val 15816"/>
                <a:gd name="f284" fmla="val 3120"/>
                <a:gd name="f285" fmla="val 15619"/>
                <a:gd name="f286" fmla="val 2886"/>
                <a:gd name="f287" fmla="val 15423"/>
                <a:gd name="f288" fmla="val 2773"/>
                <a:gd name="f289" fmla="val 15228"/>
                <a:gd name="f290" fmla="val 15183"/>
                <a:gd name="f291" fmla="val 15138"/>
                <a:gd name="f292" fmla="val 2779"/>
                <a:gd name="f293" fmla="val 15093"/>
                <a:gd name="f294" fmla="val 2791"/>
                <a:gd name="f295" fmla="val 14904"/>
                <a:gd name="f296" fmla="val 2844"/>
                <a:gd name="f297" fmla="val 14761"/>
                <a:gd name="f298" fmla="val 3005"/>
                <a:gd name="f299" fmla="val 14650"/>
                <a:gd name="f300" fmla="val 3201"/>
                <a:gd name="f301" fmla="val 14521"/>
                <a:gd name="f302" fmla="val 1934"/>
                <a:gd name="f303" fmla="val 14136"/>
                <a:gd name="f304" fmla="*/ f0 1 16695"/>
                <a:gd name="f305" fmla="*/ f1 1 34190"/>
                <a:gd name="f306" fmla="val f2"/>
                <a:gd name="f307" fmla="val f3"/>
                <a:gd name="f308" fmla="val f4"/>
                <a:gd name="f309" fmla="+- f308 0 f306"/>
                <a:gd name="f310" fmla="+- f307 0 f306"/>
                <a:gd name="f311" fmla="*/ f310 1 16695"/>
                <a:gd name="f312" fmla="*/ f309 1 34190"/>
                <a:gd name="f313" fmla="*/ f306 1 f311"/>
                <a:gd name="f314" fmla="*/ f307 1 f311"/>
                <a:gd name="f315" fmla="*/ f306 1 f312"/>
                <a:gd name="f316" fmla="*/ f308 1 f312"/>
                <a:gd name="f317" fmla="*/ f313 f304 1"/>
                <a:gd name="f318" fmla="*/ f314 f304 1"/>
                <a:gd name="f319" fmla="*/ f316 f305 1"/>
                <a:gd name="f320" fmla="*/ f315 f3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7" t="f320" r="f318" b="f319"/>
              <a:pathLst>
                <a:path w="16695" h="3419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7"/>
                    <a:pt x="f19" y="f17"/>
                    <a:pt x="f20" y="f17"/>
                  </a:cubicBezTo>
                  <a:cubicBezTo>
                    <a:pt x="f21" y="f17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47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88"/>
                  </a:cubicBezTo>
                  <a:cubicBezTo>
                    <a:pt x="f90" y="f88"/>
                    <a:pt x="f91" y="f92"/>
                    <a:pt x="f93" y="f92"/>
                  </a:cubicBezTo>
                  <a:cubicBezTo>
                    <a:pt x="f94" y="f92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5" y="f114"/>
                  </a:cubicBezTo>
                  <a:cubicBezTo>
                    <a:pt x="f116" y="f114"/>
                    <a:pt x="f117" y="f118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35" y="f136"/>
                    <a:pt x="f137" y="f136"/>
                  </a:cubicBezTo>
                  <a:cubicBezTo>
                    <a:pt x="f138" y="f136"/>
                    <a:pt x="f139" y="f140"/>
                    <a:pt x="f141" y="f142"/>
                  </a:cubicBezTo>
                  <a:cubicBezTo>
                    <a:pt x="f143" y="f144"/>
                    <a:pt x="f145" y="f146"/>
                    <a:pt x="f147" y="f97"/>
                  </a:cubicBezTo>
                  <a:cubicBezTo>
                    <a:pt x="f147" y="f148"/>
                    <a:pt x="f149" y="f150"/>
                    <a:pt x="f151" y="f152"/>
                  </a:cubicBez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6"/>
                    <a:pt x="f5" y="f6"/>
                  </a:cubicBezTo>
                  <a:close/>
                  <a:moveTo>
                    <a:pt x="f172" y="f173"/>
                  </a:moveTo>
                  <a:cubicBezTo>
                    <a:pt x="f174" y="f173"/>
                    <a:pt x="f175" y="f176"/>
                    <a:pt x="f177" y="f178"/>
                  </a:cubicBezTo>
                  <a:cubicBezTo>
                    <a:pt x="f177" y="f179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3"/>
                  </a:cubicBezTo>
                  <a:cubicBezTo>
                    <a:pt x="f195" y="f193"/>
                    <a:pt x="f196" y="f197"/>
                    <a:pt x="f198" y="f199"/>
                  </a:cubicBezTo>
                  <a:cubicBezTo>
                    <a:pt x="f200" y="f201"/>
                    <a:pt x="f202" y="f203"/>
                    <a:pt x="f204" y="f205"/>
                  </a:cubicBezTo>
                  <a:cubicBezTo>
                    <a:pt x="f206" y="f207"/>
                    <a:pt x="f208" y="f209"/>
                    <a:pt x="f210" y="f211"/>
                  </a:cubicBezTo>
                  <a:cubicBezTo>
                    <a:pt x="f212" y="f213"/>
                    <a:pt x="f214" y="f215"/>
                    <a:pt x="f162" y="f216"/>
                  </a:cubicBezTo>
                  <a:cubicBezTo>
                    <a:pt x="f217" y="f218"/>
                    <a:pt x="f219" y="f119"/>
                    <a:pt x="f220" y="f119"/>
                  </a:cubicBezTo>
                  <a:cubicBezTo>
                    <a:pt x="f221" y="f119"/>
                    <a:pt x="f222" y="f223"/>
                    <a:pt x="f224" y="f225"/>
                  </a:cubicBezTo>
                  <a:cubicBezTo>
                    <a:pt x="f226" y="f227"/>
                    <a:pt x="f228" y="f229"/>
                    <a:pt x="f230" y="f231"/>
                  </a:cubicBezTo>
                  <a:cubicBezTo>
                    <a:pt x="f232" y="f233"/>
                    <a:pt x="f173" y="f234"/>
                    <a:pt x="f235" y="f236"/>
                  </a:cubicBezTo>
                  <a:cubicBezTo>
                    <a:pt x="f237" y="f238"/>
                    <a:pt x="f239" y="f240"/>
                    <a:pt x="f241" y="f242"/>
                  </a:cubicBez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4"/>
                    <a:pt x="f252" y="f4"/>
                  </a:cubicBezTo>
                  <a:cubicBezTo>
                    <a:pt x="f253" y="f4"/>
                    <a:pt x="f254" y="f250"/>
                    <a:pt x="f152" y="f248"/>
                  </a:cubicBezTo>
                  <a:lnTo>
                    <a:pt x="f255" y="f256"/>
                  </a:lnTo>
                  <a:cubicBezTo>
                    <a:pt x="f257" y="f258"/>
                    <a:pt x="f259" y="f260"/>
                    <a:pt x="f261" y="f262"/>
                  </a:cubicBezTo>
                  <a:cubicBezTo>
                    <a:pt x="f263" y="f264"/>
                    <a:pt x="f263" y="f265"/>
                    <a:pt x="f266" y="f267"/>
                  </a:cubicBezTo>
                  <a:cubicBezTo>
                    <a:pt x="f268" y="f269"/>
                    <a:pt x="f270" y="f271"/>
                    <a:pt x="f272" y="f273"/>
                  </a:cubicBezTo>
                  <a:cubicBezTo>
                    <a:pt x="f274" y="f275"/>
                    <a:pt x="f276" y="f277"/>
                    <a:pt x="f278" y="f279"/>
                  </a:cubicBezTo>
                  <a:cubicBezTo>
                    <a:pt x="f280" y="f281"/>
                    <a:pt x="f3" y="f282"/>
                    <a:pt x="f283" y="f284"/>
                  </a:cubicBezTo>
                  <a:cubicBezTo>
                    <a:pt x="f285" y="f286"/>
                    <a:pt x="f287" y="f288"/>
                    <a:pt x="f289" y="f288"/>
                  </a:cubicBezTo>
                  <a:cubicBezTo>
                    <a:pt x="f290" y="f288"/>
                    <a:pt x="f291" y="f292"/>
                    <a:pt x="f293" y="f294"/>
                  </a:cubicBezTo>
                  <a:cubicBezTo>
                    <a:pt x="f295" y="f296"/>
                    <a:pt x="f297" y="f298"/>
                    <a:pt x="f299" y="f300"/>
                  </a:cubicBezTo>
                  <a:cubicBezTo>
                    <a:pt x="f301" y="f302"/>
                    <a:pt x="f303" y="f173"/>
                    <a:pt x="f172" y="f17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8" name="Google Shape;5245;p67">
              <a:extLst>
                <a:ext uri="{FF2B5EF4-FFF2-40B4-BE49-F238E27FC236}">
                  <a16:creationId xmlns:a16="http://schemas.microsoft.com/office/drawing/2014/main" id="{404D6B5D-24D9-423D-91D5-4065A5A69F54}"/>
                </a:ext>
              </a:extLst>
            </p:cNvPr>
            <p:cNvSpPr/>
            <p:nvPr/>
          </p:nvSpPr>
          <p:spPr>
            <a:xfrm rot="423462">
              <a:off x="7907813" y="3000814"/>
              <a:ext cx="76873" cy="1716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84"/>
                <a:gd name="f4" fmla="val 5548"/>
                <a:gd name="f5" fmla="val 2277"/>
                <a:gd name="f6" fmla="val 2184"/>
                <a:gd name="f7" fmla="val 2103"/>
                <a:gd name="f8" fmla="val 72"/>
                <a:gd name="f9" fmla="val 2090"/>
                <a:gd name="f10" fmla="val 169"/>
                <a:gd name="f11" fmla="val 1878"/>
                <a:gd name="f12" fmla="val 2005"/>
                <a:gd name="f13" fmla="val 1175"/>
                <a:gd name="f14" fmla="val 3760"/>
                <a:gd name="f15" fmla="val 65"/>
                <a:gd name="f16" fmla="val 5241"/>
                <a:gd name="f17" fmla="val 1"/>
                <a:gd name="f18" fmla="val 5325"/>
                <a:gd name="f19" fmla="val 17"/>
                <a:gd name="f20" fmla="val 5447"/>
                <a:gd name="f21" fmla="val 101"/>
                <a:gd name="f22" fmla="val 5512"/>
                <a:gd name="f23" fmla="val 137"/>
                <a:gd name="f24" fmla="val 5534"/>
                <a:gd name="f25" fmla="val 176"/>
                <a:gd name="f26" fmla="val 218"/>
                <a:gd name="f27" fmla="val 277"/>
                <a:gd name="f28" fmla="val 335"/>
                <a:gd name="f29" fmla="val 5520"/>
                <a:gd name="f30" fmla="val 366"/>
                <a:gd name="f31" fmla="val 5473"/>
                <a:gd name="f32" fmla="val 1518"/>
                <a:gd name="f33" fmla="val 3938"/>
                <a:gd name="f34" fmla="val 2246"/>
                <a:gd name="f35" fmla="val 2122"/>
                <a:gd name="f36" fmla="val 2469"/>
                <a:gd name="f37" fmla="val 214"/>
                <a:gd name="f38" fmla="val 2483"/>
                <a:gd name="f39" fmla="val 108"/>
                <a:gd name="f40" fmla="val 2408"/>
                <a:gd name="f41" fmla="val 16"/>
                <a:gd name="f42" fmla="val 2302"/>
                <a:gd name="f43" fmla="val 2"/>
                <a:gd name="f44" fmla="val 2294"/>
                <a:gd name="f45" fmla="val 2286"/>
                <a:gd name="f46" fmla="*/ f0 1 2484"/>
                <a:gd name="f47" fmla="*/ f1 1 554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2484"/>
                <a:gd name="f54" fmla="*/ f51 1 554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2484" h="55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17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9" name="Google Shape;5246;p67">
              <a:extLst>
                <a:ext uri="{FF2B5EF4-FFF2-40B4-BE49-F238E27FC236}">
                  <a16:creationId xmlns:a16="http://schemas.microsoft.com/office/drawing/2014/main" id="{AC883F9E-70AA-42A5-B3ED-41FAB9DC7D41}"/>
                </a:ext>
              </a:extLst>
            </p:cNvPr>
            <p:cNvSpPr/>
            <p:nvPr/>
          </p:nvSpPr>
          <p:spPr>
            <a:xfrm rot="423462">
              <a:off x="7836261" y="2990179"/>
              <a:ext cx="70216" cy="1326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9"/>
                <a:gd name="f4" fmla="val 4287"/>
                <a:gd name="f5" fmla="val 2066"/>
                <a:gd name="f6" fmla="val 1"/>
                <a:gd name="f7" fmla="val 1967"/>
                <a:gd name="f8" fmla="val 1883"/>
                <a:gd name="f9" fmla="val 75"/>
                <a:gd name="f10" fmla="val 1872"/>
                <a:gd name="f11" fmla="val 172"/>
                <a:gd name="f12" fmla="val 1724"/>
                <a:gd name="f13" fmla="val 1595"/>
                <a:gd name="f14" fmla="val 1083"/>
                <a:gd name="f15" fmla="val 2942"/>
                <a:gd name="f16" fmla="val 73"/>
                <a:gd name="f17" fmla="val 3960"/>
                <a:gd name="f18" fmla="val 4036"/>
                <a:gd name="f19" fmla="val 3"/>
                <a:gd name="f20" fmla="val 4159"/>
                <a:gd name="f21" fmla="val 78"/>
                <a:gd name="f22" fmla="val 4231"/>
                <a:gd name="f23" fmla="val 115"/>
                <a:gd name="f24" fmla="val 4270"/>
                <a:gd name="f25" fmla="val 165"/>
                <a:gd name="f26" fmla="val 212"/>
                <a:gd name="f27" fmla="val 263"/>
                <a:gd name="f28" fmla="val 310"/>
                <a:gd name="f29" fmla="val 346"/>
                <a:gd name="f30" fmla="val 1418"/>
                <a:gd name="f31" fmla="val 3154"/>
                <a:gd name="f32" fmla="val 2095"/>
                <a:gd name="f33" fmla="val 1729"/>
                <a:gd name="f34" fmla="val 2257"/>
                <a:gd name="f35" fmla="val 214"/>
                <a:gd name="f36" fmla="val 2268"/>
                <a:gd name="f37" fmla="val 111"/>
                <a:gd name="f38" fmla="val 2190"/>
                <a:gd name="f39" fmla="val 13"/>
                <a:gd name="f40" fmla="val 2087"/>
                <a:gd name="f41" fmla="val 2"/>
                <a:gd name="f42" fmla="val 2080"/>
                <a:gd name="f43" fmla="val 2073"/>
                <a:gd name="f44" fmla="*/ f0 1 2269"/>
                <a:gd name="f45" fmla="*/ f1 1 4287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2269"/>
                <a:gd name="f52" fmla="*/ f49 1 4287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2269" h="42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4"/>
                    <a:pt x="f29" y="f22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6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0" name="Google Shape;5247;p67">
              <a:extLst>
                <a:ext uri="{FF2B5EF4-FFF2-40B4-BE49-F238E27FC236}">
                  <a16:creationId xmlns:a16="http://schemas.microsoft.com/office/drawing/2014/main" id="{3B6630DC-1C0E-45A8-94C1-96874F09C3BA}"/>
                </a:ext>
              </a:extLst>
            </p:cNvPr>
            <p:cNvSpPr/>
            <p:nvPr/>
          </p:nvSpPr>
          <p:spPr>
            <a:xfrm rot="423462">
              <a:off x="7643240" y="3166128"/>
              <a:ext cx="181755" cy="1036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73"/>
                <a:gd name="f4" fmla="val 3349"/>
                <a:gd name="f5" fmla="val 4152"/>
                <a:gd name="f6" fmla="val 3496"/>
                <a:gd name="f7" fmla="val 2840"/>
                <a:gd name="f8" fmla="val 147"/>
                <a:gd name="f9" fmla="val 2255"/>
                <a:gd name="f10" fmla="val 436"/>
                <a:gd name="f11" fmla="val 1186"/>
                <a:gd name="f12" fmla="val 964"/>
                <a:gd name="f13" fmla="val 355"/>
                <a:gd name="f14" fmla="val 1960"/>
                <a:gd name="f15" fmla="val 28"/>
                <a:gd name="f16" fmla="val 3103"/>
                <a:gd name="f17" fmla="val 1"/>
                <a:gd name="f18" fmla="val 3204"/>
                <a:gd name="f19" fmla="val 62"/>
                <a:gd name="f20" fmla="val 3313"/>
                <a:gd name="f21" fmla="val 162"/>
                <a:gd name="f22" fmla="val 3341"/>
                <a:gd name="f23" fmla="val 179"/>
                <a:gd name="f24" fmla="val 3343"/>
                <a:gd name="f25" fmla="val 196"/>
                <a:gd name="f26" fmla="val 215"/>
                <a:gd name="f27" fmla="val 299"/>
                <a:gd name="f28" fmla="val 374"/>
                <a:gd name="f29" fmla="val 3293"/>
                <a:gd name="f30" fmla="val 402"/>
                <a:gd name="f31" fmla="val 3212"/>
                <a:gd name="f32" fmla="val 698"/>
                <a:gd name="f33" fmla="val 2169"/>
                <a:gd name="f34" fmla="val 1457"/>
                <a:gd name="f35" fmla="val 1259"/>
                <a:gd name="f36" fmla="val 2428"/>
                <a:gd name="f37" fmla="val 780"/>
                <a:gd name="f38" fmla="val 2963"/>
                <a:gd name="f39" fmla="val 516"/>
                <a:gd name="f40" fmla="val 3561"/>
                <a:gd name="f41" fmla="val 383"/>
                <a:gd name="f42" fmla="val 4158"/>
                <a:gd name="f43" fmla="val 4647"/>
                <a:gd name="f44" fmla="val 5135"/>
                <a:gd name="f45" fmla="val 472"/>
                <a:gd name="f46" fmla="val 5588"/>
                <a:gd name="f47" fmla="val 651"/>
                <a:gd name="f48" fmla="val 5612"/>
                <a:gd name="f49" fmla="val 661"/>
                <a:gd name="f50" fmla="val 5637"/>
                <a:gd name="f51" fmla="val 665"/>
                <a:gd name="f52" fmla="val 5661"/>
                <a:gd name="f53" fmla="val 5736"/>
                <a:gd name="f54" fmla="val 5807"/>
                <a:gd name="f55" fmla="val 621"/>
                <a:gd name="f56" fmla="val 5837"/>
                <a:gd name="f57" fmla="val 545"/>
                <a:gd name="f58" fmla="val 448"/>
                <a:gd name="f59" fmla="val 5826"/>
                <a:gd name="f60" fmla="val 336"/>
                <a:gd name="f61" fmla="val 5728"/>
                <a:gd name="f62" fmla="val 297"/>
                <a:gd name="f63" fmla="val 5228"/>
                <a:gd name="f64" fmla="val 98"/>
                <a:gd name="f65" fmla="val 4690"/>
                <a:gd name="f66" fmla="*/ f0 1 5873"/>
                <a:gd name="f67" fmla="*/ f1 1 3349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5873"/>
                <a:gd name="f74" fmla="*/ f71 1 3349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5873" h="334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2"/>
                  </a:cubicBezTo>
                  <a:cubicBezTo>
                    <a:pt x="f63" y="f64"/>
                    <a:pt x="f6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1" name="Google Shape;5248;p67">
              <a:extLst>
                <a:ext uri="{FF2B5EF4-FFF2-40B4-BE49-F238E27FC236}">
                  <a16:creationId xmlns:a16="http://schemas.microsoft.com/office/drawing/2014/main" id="{9616C049-27D9-4772-B8CE-1DE9BE7BF6A2}"/>
                </a:ext>
              </a:extLst>
            </p:cNvPr>
            <p:cNvSpPr/>
            <p:nvPr/>
          </p:nvSpPr>
          <p:spPr>
            <a:xfrm rot="423462">
              <a:off x="7930042" y="3197803"/>
              <a:ext cx="21351" cy="25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"/>
                <a:gd name="f4" fmla="val 809"/>
                <a:gd name="f5" fmla="val 472"/>
                <a:gd name="f6" fmla="val 1"/>
                <a:gd name="f7" fmla="val 406"/>
                <a:gd name="f8" fmla="val 342"/>
                <a:gd name="f9" fmla="val 35"/>
                <a:gd name="f10" fmla="val 304"/>
                <a:gd name="f11" fmla="val 95"/>
                <a:gd name="f12" fmla="val 56"/>
                <a:gd name="f13" fmla="val 516"/>
                <a:gd name="f14" fmla="val 611"/>
                <a:gd name="f15" fmla="val 31"/>
                <a:gd name="f16" fmla="val 728"/>
                <a:gd name="f17" fmla="val 123"/>
                <a:gd name="f18" fmla="val 781"/>
                <a:gd name="f19" fmla="val 154"/>
                <a:gd name="f20" fmla="val 798"/>
                <a:gd name="f21" fmla="val 184"/>
                <a:gd name="f22" fmla="val 221"/>
                <a:gd name="f23" fmla="val 285"/>
                <a:gd name="f24" fmla="val 349"/>
                <a:gd name="f25" fmla="val 775"/>
                <a:gd name="f26" fmla="val 388"/>
                <a:gd name="f27" fmla="val 714"/>
                <a:gd name="f28" fmla="val 634"/>
                <a:gd name="f29" fmla="val 293"/>
                <a:gd name="f30" fmla="val 689"/>
                <a:gd name="f31" fmla="val 204"/>
                <a:gd name="f32" fmla="val 659"/>
                <a:gd name="f33" fmla="val 84"/>
                <a:gd name="f34" fmla="val 569"/>
                <a:gd name="f35" fmla="val 28"/>
                <a:gd name="f36" fmla="val 539"/>
                <a:gd name="f37" fmla="val 9"/>
                <a:gd name="f38" fmla="val 505"/>
                <a:gd name="f39" fmla="*/ f0 1 690"/>
                <a:gd name="f40" fmla="*/ f1 1 809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690"/>
                <a:gd name="f47" fmla="*/ f44 1 809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690" h="8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2" name="Google Shape;5249;p67">
              <a:extLst>
                <a:ext uri="{FF2B5EF4-FFF2-40B4-BE49-F238E27FC236}">
                  <a16:creationId xmlns:a16="http://schemas.microsoft.com/office/drawing/2014/main" id="{6730839E-DC0B-425D-BBAE-F75E23D9282C}"/>
                </a:ext>
              </a:extLst>
            </p:cNvPr>
            <p:cNvSpPr/>
            <p:nvPr/>
          </p:nvSpPr>
          <p:spPr>
            <a:xfrm rot="423462">
              <a:off x="7935493" y="2934437"/>
              <a:ext cx="15316" cy="543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5"/>
                <a:gd name="f4" fmla="val 1756"/>
                <a:gd name="f5" fmla="val 299"/>
                <a:gd name="f6" fmla="val 196"/>
                <a:gd name="f7" fmla="val 106"/>
                <a:gd name="f8" fmla="val 87"/>
                <a:gd name="f9" fmla="val 193"/>
                <a:gd name="f10" fmla="val 642"/>
                <a:gd name="f11" fmla="val 76"/>
                <a:gd name="f12" fmla="val 1091"/>
                <a:gd name="f13" fmla="val 17"/>
                <a:gd name="f14" fmla="val 1535"/>
                <a:gd name="f15" fmla="val 1638"/>
                <a:gd name="f16" fmla="val 1736"/>
                <a:gd name="f17" fmla="val 182"/>
                <a:gd name="f18" fmla="val 1749"/>
                <a:gd name="f19" fmla="val 187"/>
                <a:gd name="f20" fmla="val 1755"/>
                <a:gd name="f21" fmla="val 204"/>
                <a:gd name="f22" fmla="val 383"/>
                <a:gd name="f23" fmla="val 1685"/>
                <a:gd name="f24" fmla="val 399"/>
                <a:gd name="f25" fmla="val 1582"/>
                <a:gd name="f26" fmla="val 461"/>
                <a:gd name="f27" fmla="val 1127"/>
                <a:gd name="f28" fmla="val 491"/>
                <a:gd name="f29" fmla="val 659"/>
                <a:gd name="f30" fmla="val 494"/>
                <a:gd name="f31" fmla="val 411"/>
                <a:gd name="f32" fmla="val 302"/>
                <a:gd name="f33" fmla="*/ f0 1 495"/>
                <a:gd name="f34" fmla="*/ f1 1 1756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95"/>
                <a:gd name="f41" fmla="*/ f38 1 1756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95" h="17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2" y="f15"/>
                    <a:pt x="f11" y="f16"/>
                    <a:pt x="f17" y="f18"/>
                  </a:cubicBezTo>
                  <a:cubicBezTo>
                    <a:pt x="f19" y="f20"/>
                    <a:pt x="f6" y="f20"/>
                    <a:pt x="f21" y="f20"/>
                  </a:cubicBezTo>
                  <a:cubicBezTo>
                    <a:pt x="f5" y="f20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6"/>
                  </a:cubicBezTo>
                  <a:cubicBezTo>
                    <a:pt x="f30" y="f8"/>
                    <a:pt x="f31" y="f2"/>
                    <a:pt x="f32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3" name="Google Shape;5250;p67">
              <a:extLst>
                <a:ext uri="{FF2B5EF4-FFF2-40B4-BE49-F238E27FC236}">
                  <a16:creationId xmlns:a16="http://schemas.microsoft.com/office/drawing/2014/main" id="{29C7DE49-717A-4DAC-80BE-100DB33117EB}"/>
                </a:ext>
              </a:extLst>
            </p:cNvPr>
            <p:cNvSpPr/>
            <p:nvPr/>
          </p:nvSpPr>
          <p:spPr>
            <a:xfrm rot="423462">
              <a:off x="7844125" y="2987703"/>
              <a:ext cx="13743" cy="143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4"/>
                <a:gd name="f4" fmla="val 463"/>
                <a:gd name="f5" fmla="val 236"/>
                <a:gd name="f6" fmla="val 1"/>
                <a:gd name="f7" fmla="val 150"/>
                <a:gd name="f8" fmla="val 69"/>
                <a:gd name="f9" fmla="val 56"/>
                <a:gd name="f10" fmla="val 45"/>
                <a:gd name="f11" fmla="val 145"/>
                <a:gd name="f12" fmla="val 25"/>
                <a:gd name="f13" fmla="val 223"/>
                <a:gd name="f14" fmla="val 323"/>
                <a:gd name="f15" fmla="val 59"/>
                <a:gd name="f16" fmla="val 429"/>
                <a:gd name="f17" fmla="val 165"/>
                <a:gd name="f18" fmla="val 457"/>
                <a:gd name="f19" fmla="val 182"/>
                <a:gd name="f20" fmla="val 460"/>
                <a:gd name="f21" fmla="val 196"/>
                <a:gd name="f22" fmla="val 212"/>
                <a:gd name="f23" fmla="val 302"/>
                <a:gd name="f24" fmla="val 377"/>
                <a:gd name="f25" fmla="val 404"/>
                <a:gd name="f26" fmla="val 399"/>
                <a:gd name="f27" fmla="val 318"/>
                <a:gd name="f28" fmla="val 419"/>
                <a:gd name="f29" fmla="val 240"/>
                <a:gd name="f30" fmla="val 139"/>
                <a:gd name="f31" fmla="val 385"/>
                <a:gd name="f32" fmla="val 33"/>
                <a:gd name="f33" fmla="val 279"/>
                <a:gd name="f34" fmla="val 5"/>
                <a:gd name="f35" fmla="val 265"/>
                <a:gd name="f36" fmla="val 2"/>
                <a:gd name="f37" fmla="val 251"/>
                <a:gd name="f38" fmla="*/ f0 1 444"/>
                <a:gd name="f39" fmla="*/ f1 1 463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444"/>
                <a:gd name="f46" fmla="*/ f43 1 463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44" h="46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4" name="Google Shape;5251;p67">
              <a:extLst>
                <a:ext uri="{FF2B5EF4-FFF2-40B4-BE49-F238E27FC236}">
                  <a16:creationId xmlns:a16="http://schemas.microsoft.com/office/drawing/2014/main" id="{4444E124-6521-4A28-A3D9-2ED9DC82B467}"/>
                </a:ext>
              </a:extLst>
            </p:cNvPr>
            <p:cNvSpPr/>
            <p:nvPr/>
          </p:nvSpPr>
          <p:spPr>
            <a:xfrm rot="423462">
              <a:off x="7631326" y="3108823"/>
              <a:ext cx="13149" cy="178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"/>
                <a:gd name="f4" fmla="val 576"/>
                <a:gd name="f5" fmla="val 221"/>
                <a:gd name="f6" fmla="val 121"/>
                <a:gd name="f7" fmla="val 42"/>
                <a:gd name="f8" fmla="val 77"/>
                <a:gd name="f9" fmla="val 31"/>
                <a:gd name="f10" fmla="val 177"/>
                <a:gd name="f11" fmla="val 12"/>
                <a:gd name="f12" fmla="val 367"/>
                <a:gd name="f13" fmla="val 1"/>
                <a:gd name="f14" fmla="val 473"/>
                <a:gd name="f15" fmla="val 82"/>
                <a:gd name="f16" fmla="val 565"/>
                <a:gd name="f17" fmla="val 185"/>
                <a:gd name="f18" fmla="val 207"/>
                <a:gd name="f19" fmla="val 305"/>
                <a:gd name="f20" fmla="val 388"/>
                <a:gd name="f21" fmla="val 503"/>
                <a:gd name="f22" fmla="val 391"/>
                <a:gd name="f23" fmla="val 403"/>
                <a:gd name="f24" fmla="val 411"/>
                <a:gd name="f25" fmla="val 210"/>
                <a:gd name="f26" fmla="val 107"/>
                <a:gd name="f27" fmla="val 347"/>
                <a:gd name="f28" fmla="val 241"/>
                <a:gd name="f29" fmla="val 234"/>
                <a:gd name="f30" fmla="val 227"/>
                <a:gd name="f31" fmla="*/ f0 1 425"/>
                <a:gd name="f32" fmla="*/ f1 1 576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25"/>
                <a:gd name="f39" fmla="*/ f36 1 576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25" h="5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3" y="f26"/>
                    <a:pt x="f27" y="f11"/>
                    <a:pt x="f28" y="f13"/>
                  </a:cubicBezTo>
                  <a:cubicBezTo>
                    <a:pt x="f29" y="f2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5" name="Google Shape;5252;p67">
              <a:extLst>
                <a:ext uri="{FF2B5EF4-FFF2-40B4-BE49-F238E27FC236}">
                  <a16:creationId xmlns:a16="http://schemas.microsoft.com/office/drawing/2014/main" id="{BE0B8A99-832F-4B3B-81FA-1C3DD7BAE09D}"/>
                </a:ext>
              </a:extLst>
            </p:cNvPr>
            <p:cNvSpPr/>
            <p:nvPr/>
          </p:nvSpPr>
          <p:spPr>
            <a:xfrm rot="423462">
              <a:off x="7544997" y="3305638"/>
              <a:ext cx="25008" cy="169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8"/>
                <a:gd name="f4" fmla="val 5467"/>
                <a:gd name="f5" fmla="val 295"/>
                <a:gd name="f6" fmla="val 1"/>
                <a:gd name="f7" fmla="val 203"/>
                <a:gd name="f8" fmla="val 109"/>
                <a:gd name="f9" fmla="val 77"/>
                <a:gd name="f10" fmla="val 101"/>
                <a:gd name="f11" fmla="val 182"/>
                <a:gd name="f12" fmla="val 1898"/>
                <a:gd name="f13" fmla="val 3622"/>
                <a:gd name="f14" fmla="val 408"/>
                <a:gd name="f15" fmla="val 5310"/>
                <a:gd name="f16" fmla="val 422"/>
                <a:gd name="f17" fmla="val 5399"/>
                <a:gd name="f18" fmla="val 506"/>
                <a:gd name="f19" fmla="val 5466"/>
                <a:gd name="f20" fmla="val 598"/>
                <a:gd name="f21" fmla="val 606"/>
                <a:gd name="f22" fmla="val 620"/>
                <a:gd name="f23" fmla="val 631"/>
                <a:gd name="f24" fmla="val 5458"/>
                <a:gd name="f25" fmla="val 737"/>
                <a:gd name="f26" fmla="val 5441"/>
                <a:gd name="f27" fmla="val 807"/>
                <a:gd name="f28" fmla="val 5341"/>
                <a:gd name="f29" fmla="val 785"/>
                <a:gd name="f30" fmla="val 5235"/>
                <a:gd name="f31" fmla="val 486"/>
                <a:gd name="f32" fmla="val 3580"/>
                <a:gd name="f33" fmla="val 383"/>
                <a:gd name="f34" fmla="val 1884"/>
                <a:gd name="f35" fmla="val 205"/>
                <a:gd name="f36" fmla="val 492"/>
                <a:gd name="f37" fmla="val 99"/>
                <a:gd name="f38" fmla="val 411"/>
                <a:gd name="f39" fmla="val 9"/>
                <a:gd name="f40" fmla="val 305"/>
                <a:gd name="f41" fmla="val 302"/>
                <a:gd name="f42" fmla="val 299"/>
                <a:gd name="f43" fmla="*/ f0 1 808"/>
                <a:gd name="f44" fmla="*/ f1 1 5467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808"/>
                <a:gd name="f51" fmla="*/ f48 1 5467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808" h="5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0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19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1" y="f35"/>
                  </a:cubicBezTo>
                  <a:cubicBezTo>
                    <a:pt x="f36" y="f37"/>
                    <a:pt x="f38" y="f39"/>
                    <a:pt x="f40" y="f6"/>
                  </a:cubicBezTo>
                  <a:cubicBezTo>
                    <a:pt x="f41" y="f6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6" name="Google Shape;5253;p67">
              <a:extLst>
                <a:ext uri="{FF2B5EF4-FFF2-40B4-BE49-F238E27FC236}">
                  <a16:creationId xmlns:a16="http://schemas.microsoft.com/office/drawing/2014/main" id="{336914F9-2CBD-4704-B069-DB2521014E5C}"/>
                </a:ext>
              </a:extLst>
            </p:cNvPr>
            <p:cNvSpPr/>
            <p:nvPr/>
          </p:nvSpPr>
          <p:spPr>
            <a:xfrm rot="423462">
              <a:off x="7840898" y="3238858"/>
              <a:ext cx="20052" cy="363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8"/>
                <a:gd name="f4" fmla="val 1174"/>
                <a:gd name="f5" fmla="val 432"/>
                <a:gd name="f6" fmla="val 1"/>
                <a:gd name="f7" fmla="val 346"/>
                <a:gd name="f8" fmla="val 270"/>
                <a:gd name="f9" fmla="val 57"/>
                <a:gd name="f10" fmla="val 246"/>
                <a:gd name="f11" fmla="val 141"/>
                <a:gd name="f12" fmla="val 29"/>
                <a:gd name="f13" fmla="val 931"/>
                <a:gd name="f14" fmla="val 1034"/>
                <a:gd name="f15" fmla="val 62"/>
                <a:gd name="f16" fmla="val 1140"/>
                <a:gd name="f17" fmla="val 165"/>
                <a:gd name="f18" fmla="val 1168"/>
                <a:gd name="f19" fmla="val 179"/>
                <a:gd name="f20" fmla="val 1171"/>
                <a:gd name="f21" fmla="val 196"/>
                <a:gd name="f22" fmla="val 1173"/>
                <a:gd name="f23" fmla="val 215"/>
                <a:gd name="f24" fmla="val 299"/>
                <a:gd name="f25" fmla="val 377"/>
                <a:gd name="f26" fmla="val 1118"/>
                <a:gd name="f27" fmla="val 402"/>
                <a:gd name="f28" fmla="val 1031"/>
                <a:gd name="f29" fmla="val 620"/>
                <a:gd name="f30" fmla="val 244"/>
                <a:gd name="f31" fmla="val 138"/>
                <a:gd name="f32" fmla="val 587"/>
                <a:gd name="f33" fmla="val 35"/>
                <a:gd name="f34" fmla="val 483"/>
                <a:gd name="f35" fmla="val 7"/>
                <a:gd name="f36" fmla="val 466"/>
                <a:gd name="f37" fmla="val 3"/>
                <a:gd name="f38" fmla="val 449"/>
                <a:gd name="f39" fmla="*/ f0 1 648"/>
                <a:gd name="f40" fmla="*/ f1 1 1174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648"/>
                <a:gd name="f47" fmla="*/ f44 1 1174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648" h="11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7" name="Google Shape;5254;p67">
              <a:extLst>
                <a:ext uri="{FF2B5EF4-FFF2-40B4-BE49-F238E27FC236}">
                  <a16:creationId xmlns:a16="http://schemas.microsoft.com/office/drawing/2014/main" id="{74C9B03C-B4A4-401A-AE07-C6D668E9DBB8}"/>
                </a:ext>
              </a:extLst>
            </p:cNvPr>
            <p:cNvSpPr/>
            <p:nvPr/>
          </p:nvSpPr>
          <p:spPr>
            <a:xfrm rot="423462">
              <a:off x="7861316" y="3243514"/>
              <a:ext cx="14264" cy="384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1"/>
                <a:gd name="f4" fmla="val 1243"/>
                <a:gd name="f5" fmla="val 262"/>
                <a:gd name="f6" fmla="val 162"/>
                <a:gd name="f7" fmla="val 76"/>
                <a:gd name="f8" fmla="val 78"/>
                <a:gd name="f9" fmla="val 70"/>
                <a:gd name="f10" fmla="val 179"/>
                <a:gd name="f11" fmla="val 6"/>
                <a:gd name="f12" fmla="val 1036"/>
                <a:gd name="f13" fmla="val 1"/>
                <a:gd name="f14" fmla="val 1142"/>
                <a:gd name="f15" fmla="val 82"/>
                <a:gd name="f16" fmla="val 1234"/>
                <a:gd name="f17" fmla="val 185"/>
                <a:gd name="f18" fmla="val 1242"/>
                <a:gd name="f19" fmla="val 199"/>
                <a:gd name="f20" fmla="val 299"/>
                <a:gd name="f21" fmla="val 388"/>
                <a:gd name="f22" fmla="val 1164"/>
                <a:gd name="f23" fmla="val 391"/>
                <a:gd name="f24" fmla="val 1064"/>
                <a:gd name="f25" fmla="val 453"/>
                <a:gd name="f26" fmla="val 207"/>
                <a:gd name="f27" fmla="val 101"/>
                <a:gd name="f28" fmla="val 380"/>
                <a:gd name="f29" fmla="val 277"/>
                <a:gd name="f30" fmla="val 272"/>
                <a:gd name="f31" fmla="val 267"/>
                <a:gd name="f32" fmla="*/ f0 1 461"/>
                <a:gd name="f33" fmla="*/ f1 1 1243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461"/>
                <a:gd name="f40" fmla="*/ f37 1 1243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461" h="124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lnTo>
                    <a:pt x="f19" y="f18"/>
                  </a:lnTo>
                  <a:cubicBezTo>
                    <a:pt x="f20" y="f18"/>
                    <a:pt x="f21" y="f22"/>
                    <a:pt x="f23" y="f24"/>
                  </a:cubicBezTo>
                  <a:lnTo>
                    <a:pt x="f25" y="f26"/>
                  </a:lnTo>
                  <a:cubicBezTo>
                    <a:pt x="f3" y="f27"/>
                    <a:pt x="f28" y="f11"/>
                    <a:pt x="f29" y="f13"/>
                  </a:cubicBezTo>
                  <a:cubicBezTo>
                    <a:pt x="f30" y="f2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8" name="Google Shape;5255;p67">
              <a:extLst>
                <a:ext uri="{FF2B5EF4-FFF2-40B4-BE49-F238E27FC236}">
                  <a16:creationId xmlns:a16="http://schemas.microsoft.com/office/drawing/2014/main" id="{69D085B3-66AB-49CF-8ECD-50501D76A0F2}"/>
                </a:ext>
              </a:extLst>
            </p:cNvPr>
            <p:cNvSpPr/>
            <p:nvPr/>
          </p:nvSpPr>
          <p:spPr>
            <a:xfrm rot="423462">
              <a:off x="7691054" y="3375645"/>
              <a:ext cx="42245" cy="207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65"/>
                <a:gd name="f4" fmla="val 671"/>
                <a:gd name="f5" fmla="val 1148"/>
                <a:gd name="f6" fmla="val 1"/>
                <a:gd name="f7" fmla="val 1130"/>
                <a:gd name="f8" fmla="val 1110"/>
                <a:gd name="f9" fmla="val 3"/>
                <a:gd name="f10" fmla="val 1091"/>
                <a:gd name="f11" fmla="val 9"/>
                <a:gd name="f12" fmla="val 162"/>
                <a:gd name="f13" fmla="val 294"/>
                <a:gd name="f14" fmla="val 62"/>
                <a:gd name="f15" fmla="val 327"/>
                <a:gd name="f16" fmla="val 433"/>
                <a:gd name="f17" fmla="val 34"/>
                <a:gd name="f18" fmla="val 536"/>
                <a:gd name="f19" fmla="val 620"/>
                <a:gd name="f20" fmla="val 137"/>
                <a:gd name="f21" fmla="val 670"/>
                <a:gd name="f22" fmla="val 218"/>
                <a:gd name="f23" fmla="val 235"/>
                <a:gd name="f24" fmla="val 257"/>
                <a:gd name="f25" fmla="val 274"/>
                <a:gd name="f26" fmla="val 665"/>
                <a:gd name="f27" fmla="val 1203"/>
                <a:gd name="f28" fmla="val 377"/>
                <a:gd name="f29" fmla="val 1306"/>
                <a:gd name="f30" fmla="val 347"/>
                <a:gd name="f31" fmla="val 238"/>
                <a:gd name="f32" fmla="val 1334"/>
                <a:gd name="f33" fmla="val 1307"/>
                <a:gd name="f34" fmla="val 53"/>
                <a:gd name="f35" fmla="val 1231"/>
                <a:gd name="f36" fmla="*/ f0 1 1365"/>
                <a:gd name="f37" fmla="*/ f1 1 67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365"/>
                <a:gd name="f44" fmla="*/ f41 1 67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365" h="6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4" y="f19"/>
                    <a:pt x="f20" y="f21"/>
                    <a:pt x="f22" y="f21"/>
                  </a:cubicBezTo>
                  <a:cubicBezTo>
                    <a:pt x="f23" y="f21"/>
                    <a:pt x="f24" y="f21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" y="f31"/>
                    <a:pt x="f32" y="f20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9" name="Google Shape;5256;p67">
              <a:extLst>
                <a:ext uri="{FF2B5EF4-FFF2-40B4-BE49-F238E27FC236}">
                  <a16:creationId xmlns:a16="http://schemas.microsoft.com/office/drawing/2014/main" id="{9D40A9B4-6FB5-49D5-9D0E-11DF10914440}"/>
                </a:ext>
              </a:extLst>
            </p:cNvPr>
            <p:cNvSpPr/>
            <p:nvPr/>
          </p:nvSpPr>
          <p:spPr>
            <a:xfrm rot="423462">
              <a:off x="7602506" y="3582079"/>
              <a:ext cx="22466" cy="295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956"/>
                <a:gd name="f5" fmla="val 507"/>
                <a:gd name="f6" fmla="val 1"/>
                <a:gd name="f7" fmla="val 437"/>
                <a:gd name="f8" fmla="val 369"/>
                <a:gd name="f9" fmla="val 39"/>
                <a:gd name="f10" fmla="val 335"/>
                <a:gd name="f11" fmla="val 105"/>
                <a:gd name="f12" fmla="val 48"/>
                <a:gd name="f13" fmla="val 677"/>
                <a:gd name="f14" fmla="val 771"/>
                <a:gd name="f15" fmla="val 886"/>
                <a:gd name="f16" fmla="val 131"/>
                <a:gd name="f17" fmla="val 936"/>
                <a:gd name="f18" fmla="val 156"/>
                <a:gd name="f19" fmla="val 950"/>
                <a:gd name="f20" fmla="val 187"/>
                <a:gd name="f21" fmla="val 215"/>
                <a:gd name="f22" fmla="val 285"/>
                <a:gd name="f23" fmla="val 352"/>
                <a:gd name="f24" fmla="val 922"/>
                <a:gd name="f25" fmla="val 391"/>
                <a:gd name="f26" fmla="val 852"/>
                <a:gd name="f27" fmla="val 675"/>
                <a:gd name="f28" fmla="val 280"/>
                <a:gd name="f29" fmla="val 725"/>
                <a:gd name="f30" fmla="val 186"/>
                <a:gd name="f31" fmla="val 686"/>
                <a:gd name="f32" fmla="val 71"/>
                <a:gd name="f33" fmla="val 592"/>
                <a:gd name="f34" fmla="val 21"/>
                <a:gd name="f35" fmla="val 565"/>
                <a:gd name="f36" fmla="val 7"/>
                <a:gd name="f37" fmla="val 536"/>
                <a:gd name="f38" fmla="*/ f0 1 726"/>
                <a:gd name="f39" fmla="*/ f1 1 95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726"/>
                <a:gd name="f46" fmla="*/ f43 1 95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726" h="95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9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0" name="Google Shape;5257;p67">
              <a:extLst>
                <a:ext uri="{FF2B5EF4-FFF2-40B4-BE49-F238E27FC236}">
                  <a16:creationId xmlns:a16="http://schemas.microsoft.com/office/drawing/2014/main" id="{0736F8BA-E515-4098-99A8-00E4CC7F5245}"/>
                </a:ext>
              </a:extLst>
            </p:cNvPr>
            <p:cNvSpPr/>
            <p:nvPr/>
          </p:nvSpPr>
          <p:spPr>
            <a:xfrm rot="423462">
              <a:off x="6689285" y="3353672"/>
              <a:ext cx="1306732" cy="10072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5"/>
                <a:gd name="f4" fmla="val 32549"/>
                <a:gd name="f5" fmla="val 34142"/>
                <a:gd name="f6" fmla="val 34912"/>
                <a:gd name="f7" fmla="val 4124"/>
                <a:gd name="f8" fmla="val 34837"/>
                <a:gd name="f9" fmla="val 5187"/>
                <a:gd name="f10" fmla="val 34413"/>
                <a:gd name="f11" fmla="val 6255"/>
                <a:gd name="f12" fmla="val 33785"/>
                <a:gd name="f13" fmla="val 7125"/>
                <a:gd name="f14" fmla="val 32661"/>
                <a:gd name="f15" fmla="val 8688"/>
                <a:gd name="f16" fmla="val 30981"/>
                <a:gd name="f17" fmla="val 9737"/>
                <a:gd name="f18" fmla="val 29321"/>
                <a:gd name="f19" fmla="val 10713"/>
                <a:gd name="f20" fmla="val 20199"/>
                <a:gd name="f21" fmla="val 16081"/>
                <a:gd name="f22" fmla="val 10356"/>
                <a:gd name="f23" fmla="val 20352"/>
                <a:gd name="f24" fmla="val 1"/>
                <a:gd name="f25" fmla="val 22564"/>
                <a:gd name="f26" fmla="val 6506"/>
                <a:gd name="f27" fmla="val 26079"/>
                <a:gd name="f28" fmla="val 6459"/>
                <a:gd name="f29" fmla="val 26210"/>
                <a:gd name="f30" fmla="val 6417"/>
                <a:gd name="f31" fmla="val 26344"/>
                <a:gd name="f32" fmla="val 3636"/>
                <a:gd name="f33" fmla="val 15213"/>
                <a:gd name="f34" fmla="val 28660"/>
                <a:gd name="f35" fmla="val 27338"/>
                <a:gd name="f36" fmla="val 23460"/>
                <a:gd name="f37" fmla="val 36963"/>
                <a:gd name="f38" fmla="val 16800"/>
                <a:gd name="f39" fmla="val 39094"/>
                <a:gd name="f40" fmla="val 15325"/>
                <a:gd name="f41" fmla="val 41270"/>
                <a:gd name="f42" fmla="val 12853"/>
                <a:gd name="f43" fmla="val 41761"/>
                <a:gd name="f44" fmla="val 10306"/>
                <a:gd name="f45" fmla="val 42224"/>
                <a:gd name="f46" fmla="val 7901"/>
                <a:gd name="f47" fmla="val 41092"/>
                <a:gd name="f48" fmla="val 5410"/>
                <a:gd name="f49" fmla="val 39393"/>
                <a:gd name="f50" fmla="val 3647"/>
                <a:gd name="f51" fmla="val 37908"/>
                <a:gd name="f52" fmla="val 2104"/>
                <a:gd name="f53" fmla="val 36036"/>
                <a:gd name="f54" fmla="val 1013"/>
                <a:gd name="f55" fmla="*/ f0 1 42225"/>
                <a:gd name="f56" fmla="*/ f1 1 3254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42225"/>
                <a:gd name="f63" fmla="*/ f60 1 3254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42225" h="32549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4"/>
                    <a:pt x="f32" y="f4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1" name="Google Shape;5258;p67">
              <a:extLst>
                <a:ext uri="{FF2B5EF4-FFF2-40B4-BE49-F238E27FC236}">
                  <a16:creationId xmlns:a16="http://schemas.microsoft.com/office/drawing/2014/main" id="{1FA53BD2-1999-4A72-9795-EFCE223DAC3C}"/>
                </a:ext>
              </a:extLst>
            </p:cNvPr>
            <p:cNvSpPr/>
            <p:nvPr/>
          </p:nvSpPr>
          <p:spPr>
            <a:xfrm rot="423462">
              <a:off x="6683067" y="3347719"/>
              <a:ext cx="1317943" cy="10190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87"/>
                <a:gd name="f4" fmla="val 32929"/>
                <a:gd name="f5" fmla="val 34605"/>
                <a:gd name="f6" fmla="val 550"/>
                <a:gd name="f7" fmla="val 36240"/>
                <a:gd name="f8" fmla="val 1437"/>
                <a:gd name="f9" fmla="val 38045"/>
                <a:gd name="f10" fmla="val 2503"/>
                <a:gd name="f11" fmla="val 39454"/>
                <a:gd name="f12" fmla="val 3968"/>
                <a:gd name="f13" fmla="val 41318"/>
                <a:gd name="f14" fmla="val 5904"/>
                <a:gd name="f15" fmla="val 42182"/>
                <a:gd name="f16" fmla="val 8331"/>
                <a:gd name="f17" fmla="val 41770"/>
                <a:gd name="f18" fmla="val 10457"/>
                <a:gd name="f19" fmla="val 41259"/>
                <a:gd name="f20" fmla="val 13104"/>
                <a:gd name="f21" fmla="val 38907"/>
                <a:gd name="f22" fmla="val 15545"/>
                <a:gd name="f23" fmla="val 37052"/>
                <a:gd name="f24" fmla="val 16829"/>
                <a:gd name="f25" fmla="val 28671"/>
                <a:gd name="f26" fmla="val 22629"/>
                <a:gd name="f27" fmla="val 17621"/>
                <a:gd name="f28" fmla="val 27871"/>
                <a:gd name="f29" fmla="val 4191"/>
                <a:gd name="f30" fmla="val 32412"/>
                <a:gd name="f31" fmla="val 4900"/>
                <a:gd name="f32" fmla="val 30833"/>
                <a:gd name="f33" fmla="val 6805"/>
                <a:gd name="f34" fmla="val 26582"/>
                <a:gd name="f35" fmla="val 6847"/>
                <a:gd name="f36" fmla="val 26462"/>
                <a:gd name="f37" fmla="val 6908"/>
                <a:gd name="f38" fmla="val 26261"/>
                <a:gd name="f39" fmla="val 6936"/>
                <a:gd name="f40" fmla="val 26177"/>
                <a:gd name="f41" fmla="val 751"/>
                <a:gd name="f42" fmla="val 22827"/>
                <a:gd name="f43" fmla="val 10170"/>
                <a:gd name="f44" fmla="val 20751"/>
                <a:gd name="f45" fmla="val 19881"/>
                <a:gd name="f46" fmla="val 16798"/>
                <a:gd name="f47" fmla="val 29620"/>
                <a:gd name="f48" fmla="val 11065"/>
                <a:gd name="f49" fmla="val 31355"/>
                <a:gd name="f50" fmla="val 10044"/>
                <a:gd name="f51" fmla="val 33007"/>
                <a:gd name="f52" fmla="val 8998"/>
                <a:gd name="f53" fmla="val 34145"/>
                <a:gd name="f54" fmla="val 7424"/>
                <a:gd name="f55" fmla="val 34817"/>
                <a:gd name="f56" fmla="val 6501"/>
                <a:gd name="f57" fmla="val 35228"/>
                <a:gd name="f58" fmla="val 5399"/>
                <a:gd name="f59" fmla="val 35308"/>
                <a:gd name="f60" fmla="val 4325"/>
                <a:gd name="f61" fmla="val 4311"/>
                <a:gd name="f62" fmla="val 4291"/>
                <a:gd name="f63" fmla="val 35306"/>
                <a:gd name="f64" fmla="val 4275"/>
                <a:gd name="f65" fmla="val 34335"/>
                <a:gd name="f66" fmla="val 34295"/>
                <a:gd name="f67" fmla="val 34256"/>
                <a:gd name="f68" fmla="val 12"/>
                <a:gd name="f69" fmla="val 34223"/>
                <a:gd name="f70" fmla="val 37"/>
                <a:gd name="f71" fmla="val 34167"/>
                <a:gd name="f72" fmla="val 84"/>
                <a:gd name="f73" fmla="val 34137"/>
                <a:gd name="f74" fmla="val 157"/>
                <a:gd name="f75" fmla="val 34151"/>
                <a:gd name="f76" fmla="val 229"/>
                <a:gd name="f77" fmla="val 34921"/>
                <a:gd name="f78" fmla="val 34845"/>
                <a:gd name="f79" fmla="val 5321"/>
                <a:gd name="f80" fmla="val 34458"/>
                <a:gd name="f81" fmla="val 6339"/>
                <a:gd name="f82" fmla="val 33833"/>
                <a:gd name="f83" fmla="val 7204"/>
                <a:gd name="f84" fmla="val 32739"/>
                <a:gd name="f85" fmla="val 8713"/>
                <a:gd name="f86" fmla="val 31124"/>
                <a:gd name="f87" fmla="val 9740"/>
                <a:gd name="f88" fmla="val 29425"/>
                <a:gd name="f89" fmla="val 10736"/>
                <a:gd name="f90" fmla="val 19546"/>
                <a:gd name="f91" fmla="val 16550"/>
                <a:gd name="f92" fmla="val 9698"/>
                <a:gd name="f93" fmla="val 20528"/>
                <a:gd name="f94" fmla="val 160"/>
                <a:gd name="f95" fmla="val 22564"/>
                <a:gd name="f96" fmla="val 82"/>
                <a:gd name="f97" fmla="val 22584"/>
                <a:gd name="f98" fmla="val 26"/>
                <a:gd name="f99" fmla="val 22645"/>
                <a:gd name="f100" fmla="val 22726"/>
                <a:gd name="f101" fmla="val 1"/>
                <a:gd name="f102" fmla="val 22802"/>
                <a:gd name="f103" fmla="val 43"/>
                <a:gd name="f104" fmla="val 22882"/>
                <a:gd name="f105" fmla="val 112"/>
                <a:gd name="f106" fmla="val 22921"/>
                <a:gd name="f107" fmla="val 2316"/>
                <a:gd name="f108" fmla="val 24110"/>
                <a:gd name="f109" fmla="val 5806"/>
                <a:gd name="f110" fmla="val 26035"/>
                <a:gd name="f111" fmla="val 6431"/>
                <a:gd name="f112" fmla="val 26453"/>
                <a:gd name="f113" fmla="val 6105"/>
                <a:gd name="f114" fmla="val 27195"/>
                <a:gd name="f115" fmla="val 4361"/>
                <a:gd name="f116" fmla="val 31093"/>
                <a:gd name="f117" fmla="val 3658"/>
                <a:gd name="f118" fmla="val 32658"/>
                <a:gd name="f119" fmla="val 3630"/>
                <a:gd name="f120" fmla="val 32728"/>
                <a:gd name="f121" fmla="val 3641"/>
                <a:gd name="f122" fmla="val 32811"/>
                <a:gd name="f123" fmla="val 3694"/>
                <a:gd name="f124" fmla="val 32867"/>
                <a:gd name="f125" fmla="val 3731"/>
                <a:gd name="f126" fmla="val 32909"/>
                <a:gd name="f127" fmla="val 3784"/>
                <a:gd name="f128" fmla="val 32928"/>
                <a:gd name="f129" fmla="val 3837"/>
                <a:gd name="f130" fmla="val 3856"/>
                <a:gd name="f131" fmla="val 3879"/>
                <a:gd name="f132" fmla="val 32926"/>
                <a:gd name="f133" fmla="val 3898"/>
                <a:gd name="f134" fmla="val 32920"/>
                <a:gd name="f135" fmla="val 17549"/>
                <a:gd name="f136" fmla="val 28334"/>
                <a:gd name="f137" fmla="val 28778"/>
                <a:gd name="f138" fmla="val 23025"/>
                <a:gd name="f139" fmla="val 37272"/>
                <a:gd name="f140" fmla="val 17147"/>
                <a:gd name="f141" fmla="val 39189"/>
                <a:gd name="f142" fmla="val 15819"/>
                <a:gd name="f143" fmla="val 41616"/>
                <a:gd name="f144" fmla="val 13294"/>
                <a:gd name="f145" fmla="val 42149"/>
                <a:gd name="f146" fmla="val 10532"/>
                <a:gd name="f147" fmla="val 8281"/>
                <a:gd name="f148" fmla="val 41680"/>
                <a:gd name="f149" fmla="val 5728"/>
                <a:gd name="f150" fmla="val 39730"/>
                <a:gd name="f151" fmla="val 3703"/>
                <a:gd name="f152" fmla="val 38179"/>
                <a:gd name="f153" fmla="val 2093"/>
                <a:gd name="f154" fmla="val 36179"/>
                <a:gd name="f155" fmla="val 958"/>
                <a:gd name="f156" fmla="val 34430"/>
                <a:gd name="f157" fmla="val 23"/>
                <a:gd name="f158" fmla="val 34400"/>
                <a:gd name="f159" fmla="val 8"/>
                <a:gd name="f160" fmla="val 34367"/>
                <a:gd name="f161" fmla="*/ f0 1 42587"/>
                <a:gd name="f162" fmla="*/ f1 1 32929"/>
                <a:gd name="f163" fmla="val f2"/>
                <a:gd name="f164" fmla="val f3"/>
                <a:gd name="f165" fmla="val f4"/>
                <a:gd name="f166" fmla="+- f165 0 f163"/>
                <a:gd name="f167" fmla="+- f164 0 f163"/>
                <a:gd name="f168" fmla="*/ f167 1 42587"/>
                <a:gd name="f169" fmla="*/ f166 1 32929"/>
                <a:gd name="f170" fmla="*/ f163 1 f168"/>
                <a:gd name="f171" fmla="*/ f164 1 f168"/>
                <a:gd name="f172" fmla="*/ f163 1 f169"/>
                <a:gd name="f173" fmla="*/ f165 1 f169"/>
                <a:gd name="f174" fmla="*/ f170 f161 1"/>
                <a:gd name="f175" fmla="*/ f171 f161 1"/>
                <a:gd name="f176" fmla="*/ f173 f162 1"/>
                <a:gd name="f177" fmla="*/ f172 f1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4" t="f177" r="f175" b="f176"/>
              <a:pathLst>
                <a:path w="42587" h="32929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59" y="f61"/>
                    <a:pt x="f59" y="f62"/>
                    <a:pt x="f63" y="f64"/>
                  </a:cubicBezTo>
                  <a:lnTo>
                    <a:pt x="f5" y="f6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lnTo>
                    <a:pt x="f77" y="f60"/>
                  </a:ln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68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3" y="f147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7"/>
                  </a:cubicBezTo>
                  <a:cubicBezTo>
                    <a:pt x="f158" y="f159"/>
                    <a:pt x="f160" y="f2"/>
                    <a:pt x="f6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2" name="Google Shape;5259;p67">
              <a:extLst>
                <a:ext uri="{FF2B5EF4-FFF2-40B4-BE49-F238E27FC236}">
                  <a16:creationId xmlns:a16="http://schemas.microsoft.com/office/drawing/2014/main" id="{99A93A8A-C7C5-44CC-B20A-F15DAB6D3C71}"/>
                </a:ext>
              </a:extLst>
            </p:cNvPr>
            <p:cNvSpPr/>
            <p:nvPr/>
          </p:nvSpPr>
          <p:spPr>
            <a:xfrm rot="423462">
              <a:off x="7760594" y="3466116"/>
              <a:ext cx="133319" cy="3663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08"/>
                <a:gd name="f4" fmla="val 11838"/>
                <a:gd name="f5" fmla="val 2263"/>
                <a:gd name="f6" fmla="val 2223"/>
                <a:gd name="f7" fmla="val 2182"/>
                <a:gd name="f8" fmla="val 12"/>
                <a:gd name="f9" fmla="val 2149"/>
                <a:gd name="f10" fmla="val 37"/>
                <a:gd name="f11" fmla="val 2065"/>
                <a:gd name="f12" fmla="val 101"/>
                <a:gd name="f13" fmla="val 2048"/>
                <a:gd name="f14" fmla="val 221"/>
                <a:gd name="f15" fmla="val 2112"/>
                <a:gd name="f16" fmla="val 305"/>
                <a:gd name="f17" fmla="val 3376"/>
                <a:gd name="f18" fmla="val 1998"/>
                <a:gd name="f19" fmla="val 3912"/>
                <a:gd name="f20" fmla="val 4247"/>
                <a:gd name="f21" fmla="val 3541"/>
                <a:gd name="f22" fmla="val 6328"/>
                <a:gd name="f23" fmla="val 3172"/>
                <a:gd name="f24" fmla="val 8409"/>
                <a:gd name="f25" fmla="val 1892"/>
                <a:gd name="f26" fmla="val 10334"/>
                <a:gd name="f27" fmla="val 118"/>
                <a:gd name="f28" fmla="val 11486"/>
                <a:gd name="f29" fmla="val 28"/>
                <a:gd name="f30" fmla="val 11542"/>
                <a:gd name="f31" fmla="val 11659"/>
                <a:gd name="f32" fmla="val 59"/>
                <a:gd name="f33" fmla="val 11751"/>
                <a:gd name="f34" fmla="val 95"/>
                <a:gd name="f35" fmla="val 11807"/>
                <a:gd name="f36" fmla="val 159"/>
                <a:gd name="f37" fmla="val 257"/>
                <a:gd name="f38" fmla="val 293"/>
                <a:gd name="f39" fmla="val 11827"/>
                <a:gd name="f40" fmla="val 327"/>
                <a:gd name="f41" fmla="val 11810"/>
                <a:gd name="f42" fmla="val 2188"/>
                <a:gd name="f43" fmla="val 10605"/>
                <a:gd name="f44" fmla="val 3530"/>
                <a:gd name="f45" fmla="val 8582"/>
                <a:gd name="f46" fmla="val 3920"/>
                <a:gd name="f47" fmla="val 6398"/>
                <a:gd name="f48" fmla="val 4210"/>
                <a:gd name="f49" fmla="val 3747"/>
                <a:gd name="f50" fmla="val 1850"/>
                <a:gd name="f51" fmla="val 2419"/>
                <a:gd name="f52" fmla="val 76"/>
                <a:gd name="f53" fmla="val 2381"/>
                <a:gd name="f54" fmla="val 26"/>
                <a:gd name="f55" fmla="val 2322"/>
                <a:gd name="f56" fmla="*/ f0 1 4308"/>
                <a:gd name="f57" fmla="*/ f1 1 11838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4308"/>
                <a:gd name="f64" fmla="*/ f61 1 11838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4308" h="1183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14" y="f4"/>
                  </a:cubicBezTo>
                  <a:cubicBezTo>
                    <a:pt x="f37" y="f4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3" y="f48"/>
                    <a:pt x="f49" y="f50"/>
                    <a:pt x="f51" y="f52"/>
                  </a:cubicBez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3" name="Google Shape;5260;p67">
              <a:extLst>
                <a:ext uri="{FF2B5EF4-FFF2-40B4-BE49-F238E27FC236}">
                  <a16:creationId xmlns:a16="http://schemas.microsoft.com/office/drawing/2014/main" id="{E0CA9A94-3C4B-4D5C-8B68-70AF1C809F9D}"/>
                </a:ext>
              </a:extLst>
            </p:cNvPr>
            <p:cNvSpPr/>
            <p:nvPr/>
          </p:nvSpPr>
          <p:spPr>
            <a:xfrm rot="423462">
              <a:off x="7794859" y="3570668"/>
              <a:ext cx="54681" cy="1398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67"/>
                <a:gd name="f4" fmla="val 4520"/>
                <a:gd name="f5" fmla="val 1571"/>
                <a:gd name="f6" fmla="val 1465"/>
                <a:gd name="f7" fmla="val 1379"/>
                <a:gd name="f8" fmla="val 90"/>
                <a:gd name="f9" fmla="val 193"/>
                <a:gd name="f10" fmla="val 1365"/>
                <a:gd name="f11" fmla="val 1624"/>
                <a:gd name="f12" fmla="val 899"/>
                <a:gd name="f13" fmla="val 3052"/>
                <a:gd name="f14" fmla="val 62"/>
                <a:gd name="f15" fmla="val 4219"/>
                <a:gd name="f16" fmla="val 1"/>
                <a:gd name="f17" fmla="val 4305"/>
                <a:gd name="f18" fmla="val 23"/>
                <a:gd name="f19" fmla="val 4422"/>
                <a:gd name="f20" fmla="val 107"/>
                <a:gd name="f21" fmla="val 4486"/>
                <a:gd name="f22" fmla="val 140"/>
                <a:gd name="f23" fmla="val 4506"/>
                <a:gd name="f24" fmla="val 179"/>
                <a:gd name="f25" fmla="val 218"/>
                <a:gd name="f26" fmla="val 277"/>
                <a:gd name="f27" fmla="val 335"/>
                <a:gd name="f28" fmla="val 4489"/>
                <a:gd name="f29" fmla="val 374"/>
                <a:gd name="f30" fmla="val 4445"/>
                <a:gd name="f31" fmla="val 1256"/>
                <a:gd name="f32" fmla="val 3214"/>
                <a:gd name="f33" fmla="val 1753"/>
                <a:gd name="f34" fmla="val 1708"/>
                <a:gd name="f35" fmla="val 1766"/>
                <a:gd name="f36" fmla="val 196"/>
                <a:gd name="f37" fmla="val 1683"/>
                <a:gd name="f38" fmla="val 6"/>
                <a:gd name="f39" fmla="val 1574"/>
                <a:gd name="f40" fmla="*/ f0 1 1767"/>
                <a:gd name="f41" fmla="*/ f1 1 4520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1767"/>
                <a:gd name="f48" fmla="*/ f45 1 4520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767" h="45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8"/>
                    <a:pt x="f37" y="f38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4" name="Google Shape;5261;p67">
              <a:extLst>
                <a:ext uri="{FF2B5EF4-FFF2-40B4-BE49-F238E27FC236}">
                  <a16:creationId xmlns:a16="http://schemas.microsoft.com/office/drawing/2014/main" id="{C21753DD-ECFA-4551-98FA-5F543612A687}"/>
                </a:ext>
              </a:extLst>
            </p:cNvPr>
            <p:cNvSpPr/>
            <p:nvPr/>
          </p:nvSpPr>
          <p:spPr>
            <a:xfrm rot="423462">
              <a:off x="7506621" y="3704984"/>
              <a:ext cx="212607" cy="1174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70"/>
                <a:gd name="f4" fmla="val 3796"/>
                <a:gd name="f5" fmla="val 6645"/>
                <a:gd name="f6" fmla="val 1"/>
                <a:gd name="f7" fmla="val 6609"/>
                <a:gd name="f8" fmla="val 6573"/>
                <a:gd name="f9" fmla="val 11"/>
                <a:gd name="f10" fmla="val 6540"/>
                <a:gd name="f11" fmla="val 32"/>
                <a:gd name="f12" fmla="val 4520"/>
                <a:gd name="f13" fmla="val 1354"/>
                <a:gd name="f14" fmla="val 2369"/>
                <a:gd name="f15" fmla="val 2495"/>
                <a:gd name="f16" fmla="val 148"/>
                <a:gd name="f17" fmla="val 3424"/>
                <a:gd name="f18" fmla="val 51"/>
                <a:gd name="f19" fmla="val 3466"/>
                <a:gd name="f20" fmla="val 3578"/>
                <a:gd name="f21" fmla="val 42"/>
                <a:gd name="f22" fmla="val 3675"/>
                <a:gd name="f23" fmla="val 76"/>
                <a:gd name="f24" fmla="val 3748"/>
                <a:gd name="f25" fmla="val 3795"/>
                <a:gd name="f26" fmla="val 221"/>
                <a:gd name="f27" fmla="val 246"/>
                <a:gd name="f28" fmla="val 271"/>
                <a:gd name="f29" fmla="val 3792"/>
                <a:gd name="f30" fmla="val 296"/>
                <a:gd name="f31" fmla="val 3784"/>
                <a:gd name="f32" fmla="val 2545"/>
                <a:gd name="f33" fmla="val 2841"/>
                <a:gd name="f34" fmla="val 4715"/>
                <a:gd name="f35" fmla="val 1692"/>
                <a:gd name="f36" fmla="val 6752"/>
                <a:gd name="f37" fmla="val 355"/>
                <a:gd name="f38" fmla="val 6844"/>
                <a:gd name="f39" fmla="val 297"/>
                <a:gd name="f40" fmla="val 6869"/>
                <a:gd name="f41" fmla="val 177"/>
                <a:gd name="f42" fmla="val 6808"/>
                <a:gd name="f43" fmla="val 87"/>
                <a:gd name="f44" fmla="val 6770"/>
                <a:gd name="f45" fmla="val 6709"/>
                <a:gd name="f46" fmla="*/ f0 1 6870"/>
                <a:gd name="f47" fmla="*/ f1 1 3796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6870"/>
                <a:gd name="f54" fmla="*/ f51 1 3796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6870" h="379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16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11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5" name="Google Shape;5262;p67">
              <a:extLst>
                <a:ext uri="{FF2B5EF4-FFF2-40B4-BE49-F238E27FC236}">
                  <a16:creationId xmlns:a16="http://schemas.microsoft.com/office/drawing/2014/main" id="{CA479B17-E67B-44D5-952F-FC38E75B2156}"/>
                </a:ext>
              </a:extLst>
            </p:cNvPr>
            <p:cNvSpPr/>
            <p:nvPr/>
          </p:nvSpPr>
          <p:spPr>
            <a:xfrm rot="423462">
              <a:off x="7586824" y="3771974"/>
              <a:ext cx="68826" cy="45180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2224"/>
                <a:gd name="f5" fmla="val 1460"/>
                <a:gd name="f6" fmla="val 2002"/>
                <a:gd name="f7" fmla="val 1968"/>
                <a:gd name="f8" fmla="val 1934"/>
                <a:gd name="f9" fmla="val 9"/>
                <a:gd name="f10" fmla="val 1903"/>
                <a:gd name="f11" fmla="val 28"/>
                <a:gd name="f12" fmla="val 120"/>
                <a:gd name="f13" fmla="val 1099"/>
                <a:gd name="f14" fmla="val 31"/>
                <a:gd name="f15" fmla="val 1155"/>
                <a:gd name="f16" fmla="val 1272"/>
                <a:gd name="f17" fmla="val 56"/>
                <a:gd name="f18" fmla="val 1364"/>
                <a:gd name="f19" fmla="val 90"/>
                <a:gd name="f20" fmla="val 1423"/>
                <a:gd name="f21" fmla="val 154"/>
                <a:gd name="f22" fmla="val 1459"/>
                <a:gd name="f23" fmla="val 218"/>
                <a:gd name="f24" fmla="val 254"/>
                <a:gd name="f25" fmla="val 288"/>
                <a:gd name="f26" fmla="val 1451"/>
                <a:gd name="f27" fmla="val 321"/>
                <a:gd name="f28" fmla="val 1431"/>
                <a:gd name="f29" fmla="val 2101"/>
                <a:gd name="f30" fmla="val 2193"/>
                <a:gd name="f31" fmla="val 304"/>
                <a:gd name="f32" fmla="val 184"/>
                <a:gd name="f33" fmla="val 2168"/>
                <a:gd name="f34" fmla="val 95"/>
                <a:gd name="f35" fmla="val 2131"/>
                <a:gd name="f36" fmla="val 34"/>
                <a:gd name="f37" fmla="val 2067"/>
                <a:gd name="f38" fmla="*/ f1 1 2224"/>
                <a:gd name="f39" fmla="*/ f2 1 1460"/>
                <a:gd name="f40" fmla="val f3"/>
                <a:gd name="f41" fmla="val f4"/>
                <a:gd name="f42" fmla="val f5"/>
                <a:gd name="f43" fmla="+- f42 0 f40"/>
                <a:gd name="f44" fmla="+- f41 0 f40"/>
                <a:gd name="f45" fmla="*/ f44 1 2224"/>
                <a:gd name="f46" fmla="*/ f43 1 1460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224" h="1460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3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0"/>
                  </a:lnTo>
                  <a:cubicBezTo>
                    <a:pt x="f30" y="f31"/>
                    <a:pt x="f4" y="f32"/>
                    <a:pt x="f33" y="f34"/>
                  </a:cubicBezTo>
                  <a:cubicBezTo>
                    <a:pt x="f35" y="f36"/>
                    <a:pt x="f37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6" name="Google Shape;5263;p67">
              <a:extLst>
                <a:ext uri="{FF2B5EF4-FFF2-40B4-BE49-F238E27FC236}">
                  <a16:creationId xmlns:a16="http://schemas.microsoft.com/office/drawing/2014/main" id="{8D2F0CF8-0F2F-46BF-BAE3-6C1BC053A8FE}"/>
                </a:ext>
              </a:extLst>
            </p:cNvPr>
            <p:cNvSpPr/>
            <p:nvPr/>
          </p:nvSpPr>
          <p:spPr>
            <a:xfrm rot="423462">
              <a:off x="7654543" y="3881884"/>
              <a:ext cx="22558" cy="153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9"/>
                <a:gd name="f4" fmla="val 497"/>
                <a:gd name="f5" fmla="val 513"/>
                <a:gd name="f6" fmla="val 492"/>
                <a:gd name="f7" fmla="val 471"/>
                <a:gd name="f8" fmla="val 4"/>
                <a:gd name="f9" fmla="val 450"/>
                <a:gd name="f10" fmla="val 11"/>
                <a:gd name="f11" fmla="val 444"/>
                <a:gd name="f12" fmla="val 14"/>
                <a:gd name="f13" fmla="val 423"/>
                <a:gd name="f14" fmla="val 6"/>
                <a:gd name="f15" fmla="val 399"/>
                <a:gd name="f16" fmla="val 2"/>
                <a:gd name="f17" fmla="val 375"/>
                <a:gd name="f18" fmla="val 338"/>
                <a:gd name="f19" fmla="val 300"/>
                <a:gd name="f20" fmla="val 12"/>
                <a:gd name="f21" fmla="val 266"/>
                <a:gd name="f22" fmla="val 36"/>
                <a:gd name="f23" fmla="val 110"/>
                <a:gd name="f24" fmla="val 145"/>
                <a:gd name="f25" fmla="val 26"/>
                <a:gd name="f26" fmla="val 195"/>
                <a:gd name="f27" fmla="val 1"/>
                <a:gd name="f28" fmla="val 301"/>
                <a:gd name="f29" fmla="val 43"/>
                <a:gd name="f30" fmla="val 387"/>
                <a:gd name="f31" fmla="val 76"/>
                <a:gd name="f32" fmla="val 457"/>
                <a:gd name="f33" fmla="val 146"/>
                <a:gd name="f34" fmla="val 496"/>
                <a:gd name="f35" fmla="val 216"/>
                <a:gd name="f36" fmla="val 238"/>
                <a:gd name="f37" fmla="val 257"/>
                <a:gd name="f38" fmla="val 493"/>
                <a:gd name="f39" fmla="val 277"/>
                <a:gd name="f40" fmla="val 482"/>
                <a:gd name="f41" fmla="val 575"/>
                <a:gd name="f42" fmla="val 373"/>
                <a:gd name="f43" fmla="val 676"/>
                <a:gd name="f44" fmla="val 340"/>
                <a:gd name="f45" fmla="val 231"/>
                <a:gd name="f46" fmla="val 695"/>
                <a:gd name="f47" fmla="val 131"/>
                <a:gd name="f48" fmla="val 667"/>
                <a:gd name="f49" fmla="val 49"/>
                <a:gd name="f50" fmla="val 592"/>
                <a:gd name="f51" fmla="*/ f0 1 729"/>
                <a:gd name="f52" fmla="*/ f1 1 497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729"/>
                <a:gd name="f59" fmla="*/ f56 1 497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729" h="49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lnTo>
                    <a:pt x="f41" y="f42"/>
                  </a:lnTo>
                  <a:cubicBezTo>
                    <a:pt x="f43" y="f44"/>
                    <a:pt x="f3" y="f45"/>
                    <a:pt x="f46" y="f47"/>
                  </a:cubicBezTo>
                  <a:cubicBezTo>
                    <a:pt x="f48" y="f49"/>
                    <a:pt x="f5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7" name="Google Shape;5264;p67">
              <a:extLst>
                <a:ext uri="{FF2B5EF4-FFF2-40B4-BE49-F238E27FC236}">
                  <a16:creationId xmlns:a16="http://schemas.microsoft.com/office/drawing/2014/main" id="{F06AA6C0-F276-4DA5-AF5E-448571E74FDB}"/>
                </a:ext>
              </a:extLst>
            </p:cNvPr>
            <p:cNvSpPr/>
            <p:nvPr/>
          </p:nvSpPr>
          <p:spPr>
            <a:xfrm rot="423462">
              <a:off x="7876047" y="3585665"/>
              <a:ext cx="88075" cy="2717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46"/>
                <a:gd name="f4" fmla="val 8782"/>
                <a:gd name="f5" fmla="val 1780"/>
                <a:gd name="f6" fmla="val 1"/>
                <a:gd name="f7" fmla="val 1752"/>
                <a:gd name="f8" fmla="val 1724"/>
                <a:gd name="f9" fmla="val 7"/>
                <a:gd name="f10" fmla="val 1697"/>
                <a:gd name="f11" fmla="val 19"/>
                <a:gd name="f12" fmla="val 1599"/>
                <a:gd name="f13" fmla="val 64"/>
                <a:gd name="f14" fmla="val 1563"/>
                <a:gd name="f15" fmla="val 176"/>
                <a:gd name="f16" fmla="val 1607"/>
                <a:gd name="f17" fmla="val 273"/>
                <a:gd name="f18" fmla="val 2249"/>
                <a:gd name="f19" fmla="val 1612"/>
                <a:gd name="f20" fmla="val 2455"/>
                <a:gd name="f21" fmla="val 3155"/>
                <a:gd name="f22" fmla="val 2182"/>
                <a:gd name="f23" fmla="val 4611"/>
                <a:gd name="f24" fmla="val 1911"/>
                <a:gd name="f25" fmla="val 6073"/>
                <a:gd name="f26" fmla="val 1164"/>
                <a:gd name="f27" fmla="val 7437"/>
                <a:gd name="f28" fmla="val 84"/>
                <a:gd name="f29" fmla="val 8453"/>
                <a:gd name="f30" fmla="val 3"/>
                <a:gd name="f31" fmla="val 8525"/>
                <a:gd name="f32" fmla="val 8648"/>
                <a:gd name="f33" fmla="val 73"/>
                <a:gd name="f34" fmla="val 8723"/>
                <a:gd name="f35" fmla="val 112"/>
                <a:gd name="f36" fmla="val 8762"/>
                <a:gd name="f37" fmla="val 159"/>
                <a:gd name="f38" fmla="val 212"/>
                <a:gd name="f39" fmla="val 260"/>
                <a:gd name="f40" fmla="val 307"/>
                <a:gd name="f41" fmla="val 8768"/>
                <a:gd name="f42" fmla="val 344"/>
                <a:gd name="f43" fmla="val 8735"/>
                <a:gd name="f44" fmla="val 1485"/>
                <a:gd name="f45" fmla="val 7663"/>
                <a:gd name="f46" fmla="val 2274"/>
                <a:gd name="f47" fmla="val 6224"/>
                <a:gd name="f48" fmla="val 2559"/>
                <a:gd name="f49" fmla="val 4684"/>
                <a:gd name="f50" fmla="val 3147"/>
                <a:gd name="f51" fmla="val 2628"/>
                <a:gd name="f52" fmla="val 1523"/>
                <a:gd name="f53" fmla="val 1953"/>
                <a:gd name="f54" fmla="val 111"/>
                <a:gd name="f55" fmla="val 1919"/>
                <a:gd name="f56" fmla="val 41"/>
                <a:gd name="f57" fmla="val 1851"/>
                <a:gd name="f58" fmla="*/ f0 1 2846"/>
                <a:gd name="f59" fmla="*/ f1 1 8782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2846"/>
                <a:gd name="f66" fmla="*/ f63 1 8782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2846" h="878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3" y="f50"/>
                    <a:pt x="f51" y="f52"/>
                    <a:pt x="f53" y="f54"/>
                  </a:cubicBezTo>
                  <a:cubicBezTo>
                    <a:pt x="f55" y="f56"/>
                    <a:pt x="f5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8" name="Google Shape;5265;p67">
              <a:extLst>
                <a:ext uri="{FF2B5EF4-FFF2-40B4-BE49-F238E27FC236}">
                  <a16:creationId xmlns:a16="http://schemas.microsoft.com/office/drawing/2014/main" id="{14A433AE-7CAA-480F-9E2E-D4DA2B193B8D}"/>
                </a:ext>
              </a:extLst>
            </p:cNvPr>
            <p:cNvSpPr/>
            <p:nvPr/>
          </p:nvSpPr>
          <p:spPr>
            <a:xfrm rot="423462">
              <a:off x="7894370" y="3685837"/>
              <a:ext cx="31135" cy="627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6"/>
                <a:gd name="f4" fmla="val 2026"/>
                <a:gd name="f5" fmla="val 791"/>
                <a:gd name="f6" fmla="val 1"/>
                <a:gd name="f7" fmla="val 712"/>
                <a:gd name="f8" fmla="val 636"/>
                <a:gd name="f9" fmla="val 51"/>
                <a:gd name="f10" fmla="val 609"/>
                <a:gd name="f11" fmla="val 131"/>
                <a:gd name="f12" fmla="val 37"/>
                <a:gd name="f13" fmla="val 1768"/>
                <a:gd name="f14" fmla="val 1872"/>
                <a:gd name="f15" fmla="val 54"/>
                <a:gd name="f16" fmla="val 1978"/>
                <a:gd name="f17" fmla="val 154"/>
                <a:gd name="f18" fmla="val 2014"/>
                <a:gd name="f19" fmla="val 177"/>
                <a:gd name="f20" fmla="val 2022"/>
                <a:gd name="f21" fmla="val 196"/>
                <a:gd name="f22" fmla="val 2025"/>
                <a:gd name="f23" fmla="val 219"/>
                <a:gd name="f24" fmla="val 297"/>
                <a:gd name="f25" fmla="val 372"/>
                <a:gd name="f26" fmla="val 1972"/>
                <a:gd name="f27" fmla="val 400"/>
                <a:gd name="f28" fmla="val 1894"/>
                <a:gd name="f29" fmla="val 969"/>
                <a:gd name="f30" fmla="val 256"/>
                <a:gd name="f31" fmla="val 1005"/>
                <a:gd name="f32" fmla="val 156"/>
                <a:gd name="f33" fmla="val 952"/>
                <a:gd name="f34" fmla="val 47"/>
                <a:gd name="f35" fmla="val 852"/>
                <a:gd name="f36" fmla="val 11"/>
                <a:gd name="f37" fmla="val 832"/>
                <a:gd name="f38" fmla="val 4"/>
                <a:gd name="f39" fmla="val 812"/>
                <a:gd name="f40" fmla="*/ f0 1 1006"/>
                <a:gd name="f41" fmla="*/ f1 1 2026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1006"/>
                <a:gd name="f48" fmla="*/ f45 1 2026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006" h="202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9" name="Google Shape;5266;p67">
              <a:extLst>
                <a:ext uri="{FF2B5EF4-FFF2-40B4-BE49-F238E27FC236}">
                  <a16:creationId xmlns:a16="http://schemas.microsoft.com/office/drawing/2014/main" id="{2722778A-E3A4-4047-A0FA-FB28EE206756}"/>
                </a:ext>
              </a:extLst>
            </p:cNvPr>
            <p:cNvSpPr/>
            <p:nvPr/>
          </p:nvSpPr>
          <p:spPr>
            <a:xfrm rot="423462">
              <a:off x="7761857" y="3891824"/>
              <a:ext cx="35679" cy="295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"/>
                <a:gd name="f4" fmla="val 955"/>
                <a:gd name="f5" fmla="val 933"/>
                <a:gd name="f6" fmla="val 890"/>
                <a:gd name="f7" fmla="val 848"/>
                <a:gd name="f8" fmla="val 14"/>
                <a:gd name="f9" fmla="val 815"/>
                <a:gd name="f10" fmla="val 42"/>
                <a:gd name="f11" fmla="val 98"/>
                <a:gd name="f12" fmla="val 609"/>
                <a:gd name="f13" fmla="val 676"/>
                <a:gd name="f14" fmla="val 1"/>
                <a:gd name="f15" fmla="val 799"/>
                <a:gd name="f16" fmla="val 67"/>
                <a:gd name="f17" fmla="val 882"/>
                <a:gd name="f18" fmla="val 107"/>
                <a:gd name="f19" fmla="val 930"/>
                <a:gd name="f20" fmla="val 162"/>
                <a:gd name="f21" fmla="val 218"/>
                <a:gd name="f22" fmla="val 260"/>
                <a:gd name="f23" fmla="val 302"/>
                <a:gd name="f24" fmla="val 941"/>
                <a:gd name="f25" fmla="val 341"/>
                <a:gd name="f26" fmla="val 913"/>
                <a:gd name="f27" fmla="val 1055"/>
                <a:gd name="f28" fmla="val 344"/>
                <a:gd name="f29" fmla="val 1139"/>
                <a:gd name="f30" fmla="val 280"/>
                <a:gd name="f31" fmla="val 157"/>
                <a:gd name="f32" fmla="val 1086"/>
                <a:gd name="f33" fmla="val 73"/>
                <a:gd name="f34" fmla="val 1047"/>
                <a:gd name="f35" fmla="val 25"/>
                <a:gd name="f36" fmla="val 990"/>
                <a:gd name="f37" fmla="*/ f0 1 1153"/>
                <a:gd name="f38" fmla="*/ f1 1 95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53"/>
                <a:gd name="f45" fmla="*/ f42 1 95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53" h="95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8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" y="f31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0" name="Google Shape;5267;p67">
              <a:extLst>
                <a:ext uri="{FF2B5EF4-FFF2-40B4-BE49-F238E27FC236}">
                  <a16:creationId xmlns:a16="http://schemas.microsoft.com/office/drawing/2014/main" id="{402FE77C-FF34-41AC-A610-77D961845B75}"/>
                </a:ext>
              </a:extLst>
            </p:cNvPr>
            <p:cNvSpPr/>
            <p:nvPr/>
          </p:nvSpPr>
          <p:spPr>
            <a:xfrm rot="423462">
              <a:off x="6828547" y="3940697"/>
              <a:ext cx="178902" cy="75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81"/>
                <a:gd name="f4" fmla="val 2453"/>
                <a:gd name="f5" fmla="val 5566"/>
                <a:gd name="f6" fmla="val 1"/>
                <a:gd name="f7" fmla="val 5543"/>
                <a:gd name="f8" fmla="val 5519"/>
                <a:gd name="f9" fmla="val 5"/>
                <a:gd name="f10" fmla="val 5496"/>
                <a:gd name="f11" fmla="val 14"/>
                <a:gd name="f12" fmla="val 151"/>
                <a:gd name="f13" fmla="val 2081"/>
                <a:gd name="f14" fmla="val 48"/>
                <a:gd name="f15" fmla="val 2120"/>
                <a:gd name="f16" fmla="val 2229"/>
                <a:gd name="f17" fmla="val 40"/>
                <a:gd name="f18" fmla="val 2330"/>
                <a:gd name="f19" fmla="val 70"/>
                <a:gd name="f20" fmla="val 2405"/>
                <a:gd name="f21" fmla="val 143"/>
                <a:gd name="f22" fmla="val 2452"/>
                <a:gd name="f23" fmla="val 221"/>
                <a:gd name="f24" fmla="val 243"/>
                <a:gd name="f25" fmla="val 265"/>
                <a:gd name="f26" fmla="val 2447"/>
                <a:gd name="f27" fmla="val 285"/>
                <a:gd name="f28" fmla="val 2441"/>
                <a:gd name="f29" fmla="val 5633"/>
                <a:gd name="f30" fmla="val 371"/>
                <a:gd name="f31" fmla="val 5733"/>
                <a:gd name="f32" fmla="val 335"/>
                <a:gd name="f33" fmla="val 226"/>
                <a:gd name="f34" fmla="val 5745"/>
                <a:gd name="f35" fmla="val 126"/>
                <a:gd name="f36" fmla="val 5715"/>
                <a:gd name="f37" fmla="val 5643"/>
                <a:gd name="f38" fmla="*/ f0 1 5781"/>
                <a:gd name="f39" fmla="*/ f1 1 2453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5781"/>
                <a:gd name="f46" fmla="*/ f43 1 2453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5781" h="245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32"/>
                    <a:pt x="f3" y="f33"/>
                    <a:pt x="f34" y="f35"/>
                  </a:cubicBezTo>
                  <a:cubicBezTo>
                    <a:pt x="f36" y="f14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1" name="Google Shape;5268;p67">
              <a:extLst>
                <a:ext uri="{FF2B5EF4-FFF2-40B4-BE49-F238E27FC236}">
                  <a16:creationId xmlns:a16="http://schemas.microsoft.com/office/drawing/2014/main" id="{C24FB002-B5AE-4686-B113-8FCACBE26471}"/>
                </a:ext>
              </a:extLst>
            </p:cNvPr>
            <p:cNvSpPr/>
            <p:nvPr/>
          </p:nvSpPr>
          <p:spPr>
            <a:xfrm rot="423462">
              <a:off x="6858723" y="3958987"/>
              <a:ext cx="255748" cy="1077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64"/>
                <a:gd name="f4" fmla="val 3482"/>
                <a:gd name="f5" fmla="val 8045"/>
                <a:gd name="f6" fmla="val 1"/>
                <a:gd name="f7" fmla="val 8022"/>
                <a:gd name="f8" fmla="val 7999"/>
                <a:gd name="f9" fmla="val 5"/>
                <a:gd name="f10" fmla="val 7976"/>
                <a:gd name="f11" fmla="val 14"/>
                <a:gd name="f12" fmla="val 148"/>
                <a:gd name="f13" fmla="val 3110"/>
                <a:gd name="f14" fmla="val 50"/>
                <a:gd name="f15" fmla="val 3150"/>
                <a:gd name="f16" fmla="val 3261"/>
                <a:gd name="f17" fmla="val 39"/>
                <a:gd name="f18" fmla="val 3359"/>
                <a:gd name="f19" fmla="val 67"/>
                <a:gd name="f20" fmla="val 3434"/>
                <a:gd name="f21" fmla="val 140"/>
                <a:gd name="f22" fmla="val 218"/>
                <a:gd name="f23" fmla="val 237"/>
                <a:gd name="f24" fmla="val 265"/>
                <a:gd name="f25" fmla="val 3476"/>
                <a:gd name="f26" fmla="val 287"/>
                <a:gd name="f27" fmla="val 3468"/>
                <a:gd name="f28" fmla="val 8116"/>
                <a:gd name="f29" fmla="val 368"/>
                <a:gd name="f30" fmla="val 8213"/>
                <a:gd name="f31" fmla="val 332"/>
                <a:gd name="f32" fmla="val 8263"/>
                <a:gd name="f33" fmla="val 220"/>
                <a:gd name="f34" fmla="val 8224"/>
                <a:gd name="f35" fmla="val 123"/>
                <a:gd name="f36" fmla="val 8194"/>
                <a:gd name="f37" fmla="val 48"/>
                <a:gd name="f38" fmla="val 8121"/>
                <a:gd name="f39" fmla="*/ f0 1 8264"/>
                <a:gd name="f40" fmla="*/ f1 1 348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8264"/>
                <a:gd name="f47" fmla="*/ f44 1 348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8264" h="348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2" name="Google Shape;5269;p67">
              <a:extLst>
                <a:ext uri="{FF2B5EF4-FFF2-40B4-BE49-F238E27FC236}">
                  <a16:creationId xmlns:a16="http://schemas.microsoft.com/office/drawing/2014/main" id="{6246C42F-C699-46BF-B754-BD761E31E285}"/>
                </a:ext>
              </a:extLst>
            </p:cNvPr>
            <p:cNvSpPr/>
            <p:nvPr/>
          </p:nvSpPr>
          <p:spPr>
            <a:xfrm rot="423462">
              <a:off x="7038357" y="4006235"/>
              <a:ext cx="63998" cy="340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68"/>
                <a:gd name="f4" fmla="val 1099"/>
                <a:gd name="f5" fmla="val 1855"/>
                <a:gd name="f6" fmla="val 1"/>
                <a:gd name="f7" fmla="val 1839"/>
                <a:gd name="f8" fmla="val 1822"/>
                <a:gd name="f9" fmla="val 3"/>
                <a:gd name="f10" fmla="val 1805"/>
                <a:gd name="f11" fmla="val 7"/>
                <a:gd name="f12" fmla="val 1211"/>
                <a:gd name="f13" fmla="val 164"/>
                <a:gd name="f14" fmla="val 639"/>
                <a:gd name="f15" fmla="val 412"/>
                <a:gd name="f16" fmla="val 115"/>
                <a:gd name="f17" fmla="val 744"/>
                <a:gd name="f18" fmla="val 25"/>
                <a:gd name="f19" fmla="val 800"/>
                <a:gd name="f20" fmla="val 917"/>
                <a:gd name="f21" fmla="val 56"/>
                <a:gd name="f22" fmla="val 1009"/>
                <a:gd name="f23" fmla="val 95"/>
                <a:gd name="f24" fmla="val 1068"/>
                <a:gd name="f25" fmla="val 156"/>
                <a:gd name="f26" fmla="val 1098"/>
                <a:gd name="f27" fmla="val 221"/>
                <a:gd name="f28" fmla="val 254"/>
                <a:gd name="f29" fmla="val 290"/>
                <a:gd name="f30" fmla="val 1090"/>
                <a:gd name="f31" fmla="val 318"/>
                <a:gd name="f32" fmla="val 809"/>
                <a:gd name="f33" fmla="val 758"/>
                <a:gd name="f34" fmla="val 1342"/>
                <a:gd name="f35" fmla="val 524"/>
                <a:gd name="f36" fmla="val 1903"/>
                <a:gd name="f37" fmla="val 379"/>
                <a:gd name="f38" fmla="val 2006"/>
                <a:gd name="f39" fmla="val 353"/>
                <a:gd name="f40" fmla="val 2067"/>
                <a:gd name="f41" fmla="val 247"/>
                <a:gd name="f42" fmla="val 2039"/>
                <a:gd name="f43" fmla="val 144"/>
                <a:gd name="f44" fmla="val 2018"/>
                <a:gd name="f45" fmla="val 60"/>
                <a:gd name="f46" fmla="val 1942"/>
                <a:gd name="f47" fmla="*/ f0 1 2068"/>
                <a:gd name="f48" fmla="*/ f1 1 1099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2068"/>
                <a:gd name="f55" fmla="*/ f52 1 1099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2068" h="109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24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3" name="Google Shape;5270;p67">
              <a:extLst>
                <a:ext uri="{FF2B5EF4-FFF2-40B4-BE49-F238E27FC236}">
                  <a16:creationId xmlns:a16="http://schemas.microsoft.com/office/drawing/2014/main" id="{2ADB4745-5073-42EB-9992-C480A1089623}"/>
                </a:ext>
              </a:extLst>
            </p:cNvPr>
            <p:cNvSpPr/>
            <p:nvPr/>
          </p:nvSpPr>
          <p:spPr>
            <a:xfrm rot="423462">
              <a:off x="6882899" y="4018568"/>
              <a:ext cx="341930" cy="1554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49"/>
                <a:gd name="f4" fmla="val 5024"/>
                <a:gd name="f5" fmla="val 10831"/>
                <a:gd name="f6" fmla="val 10806"/>
                <a:gd name="f7" fmla="val 10780"/>
                <a:gd name="f8" fmla="val 6"/>
                <a:gd name="f9" fmla="val 10755"/>
                <a:gd name="f10" fmla="val 16"/>
                <a:gd name="f11" fmla="val 143"/>
                <a:gd name="f12" fmla="val 4656"/>
                <a:gd name="f13" fmla="val 45"/>
                <a:gd name="f14" fmla="val 4695"/>
                <a:gd name="f15" fmla="val 4809"/>
                <a:gd name="f16" fmla="val 42"/>
                <a:gd name="f17" fmla="val 4907"/>
                <a:gd name="f18" fmla="val 76"/>
                <a:gd name="f19" fmla="val 4982"/>
                <a:gd name="f20" fmla="val 146"/>
                <a:gd name="f21" fmla="val 221"/>
                <a:gd name="f22" fmla="val 243"/>
                <a:gd name="f23" fmla="val 271"/>
                <a:gd name="f24" fmla="val 5015"/>
                <a:gd name="f25" fmla="val 293"/>
                <a:gd name="f26" fmla="val 5010"/>
                <a:gd name="f27" fmla="val 10903"/>
                <a:gd name="f28" fmla="val 368"/>
                <a:gd name="f29" fmla="val 11001"/>
                <a:gd name="f30" fmla="val 329"/>
                <a:gd name="f31" fmla="val 11048"/>
                <a:gd name="f32" fmla="val 214"/>
                <a:gd name="f33" fmla="val 11006"/>
                <a:gd name="f34" fmla="val 117"/>
                <a:gd name="f35" fmla="val 10977"/>
                <a:gd name="f36" fmla="val 44"/>
                <a:gd name="f37" fmla="val 10906"/>
                <a:gd name="f38" fmla="*/ f0 1 11049"/>
                <a:gd name="f39" fmla="*/ f1 1 5024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1049"/>
                <a:gd name="f46" fmla="*/ f43 1 5024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1049" h="502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4" name="Google Shape;5271;p67">
              <a:extLst>
                <a:ext uri="{FF2B5EF4-FFF2-40B4-BE49-F238E27FC236}">
                  <a16:creationId xmlns:a16="http://schemas.microsoft.com/office/drawing/2014/main" id="{CEE8BF22-7EC0-4C02-9CDA-3CF543E4094C}"/>
                </a:ext>
              </a:extLst>
            </p:cNvPr>
            <p:cNvSpPr/>
            <p:nvPr/>
          </p:nvSpPr>
          <p:spPr>
            <a:xfrm rot="423462">
              <a:off x="6928437" y="4133655"/>
              <a:ext cx="79781" cy="45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78"/>
                <a:gd name="f4" fmla="val 1457"/>
                <a:gd name="f5" fmla="val 2357"/>
                <a:gd name="f6" fmla="val 1"/>
                <a:gd name="f7" fmla="val 2328"/>
                <a:gd name="f8" fmla="val 2298"/>
                <a:gd name="f9" fmla="val 7"/>
                <a:gd name="f10" fmla="val 2271"/>
                <a:gd name="f11" fmla="val 20"/>
                <a:gd name="f12" fmla="val 131"/>
                <a:gd name="f13" fmla="val 1091"/>
                <a:gd name="f14" fmla="val 39"/>
                <a:gd name="f15" fmla="val 1139"/>
                <a:gd name="f16" fmla="val 1253"/>
                <a:gd name="f17" fmla="val 48"/>
                <a:gd name="f18" fmla="val 1348"/>
                <a:gd name="f19" fmla="val 84"/>
                <a:gd name="f20" fmla="val 1418"/>
                <a:gd name="f21" fmla="val 154"/>
                <a:gd name="f22" fmla="val 223"/>
                <a:gd name="f23" fmla="val 251"/>
                <a:gd name="f24" fmla="val 282"/>
                <a:gd name="f25" fmla="val 1449"/>
                <a:gd name="f26" fmla="val 307"/>
                <a:gd name="f27" fmla="val 1432"/>
                <a:gd name="f28" fmla="val 2444"/>
                <a:gd name="f29" fmla="val 361"/>
                <a:gd name="f30" fmla="val 2539"/>
                <a:gd name="f31" fmla="val 313"/>
                <a:gd name="f32" fmla="val 196"/>
                <a:gd name="f33" fmla="val 2528"/>
                <a:gd name="f34" fmla="val 104"/>
                <a:gd name="f35" fmla="val 2494"/>
                <a:gd name="f36" fmla="val 37"/>
                <a:gd name="f37" fmla="val 2426"/>
                <a:gd name="f38" fmla="*/ f0 1 2578"/>
                <a:gd name="f39" fmla="*/ f1 1 145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2578"/>
                <a:gd name="f46" fmla="*/ f43 1 145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578" h="14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5" name="Google Shape;5272;p67">
              <a:extLst>
                <a:ext uri="{FF2B5EF4-FFF2-40B4-BE49-F238E27FC236}">
                  <a16:creationId xmlns:a16="http://schemas.microsoft.com/office/drawing/2014/main" id="{DA22369A-6976-4108-B036-9F65D8E5C65D}"/>
                </a:ext>
              </a:extLst>
            </p:cNvPr>
            <p:cNvSpPr/>
            <p:nvPr/>
          </p:nvSpPr>
          <p:spPr>
            <a:xfrm rot="423462">
              <a:off x="7090843" y="4112331"/>
              <a:ext cx="17300" cy="318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9"/>
                <a:gd name="f4" fmla="val 1028"/>
                <a:gd name="f5" fmla="val 352"/>
                <a:gd name="f6" fmla="val 261"/>
                <a:gd name="f7" fmla="val 181"/>
                <a:gd name="f8" fmla="val 59"/>
                <a:gd name="f9" fmla="val 159"/>
                <a:gd name="f10" fmla="val 152"/>
                <a:gd name="f11" fmla="val 20"/>
                <a:gd name="f12" fmla="val 794"/>
                <a:gd name="f13" fmla="val 897"/>
                <a:gd name="f14" fmla="val 62"/>
                <a:gd name="f15" fmla="val 1000"/>
                <a:gd name="f16" fmla="val 168"/>
                <a:gd name="f17" fmla="val 1022"/>
                <a:gd name="f18" fmla="val 182"/>
                <a:gd name="f19" fmla="val 196"/>
                <a:gd name="f20" fmla="val 210"/>
                <a:gd name="f21" fmla="val 296"/>
                <a:gd name="f22" fmla="val 377"/>
                <a:gd name="f23" fmla="val 964"/>
                <a:gd name="f24" fmla="val 397"/>
                <a:gd name="f25" fmla="val 877"/>
                <a:gd name="f26" fmla="val 536"/>
                <a:gd name="f27" fmla="val 236"/>
                <a:gd name="f28" fmla="val 558"/>
                <a:gd name="f29" fmla="val 130"/>
                <a:gd name="f30" fmla="val 494"/>
                <a:gd name="f31" fmla="val 29"/>
                <a:gd name="f32" fmla="val 391"/>
                <a:gd name="f33" fmla="val 4"/>
                <a:gd name="f34" fmla="val 378"/>
                <a:gd name="f35" fmla="val 2"/>
                <a:gd name="f36" fmla="val 365"/>
                <a:gd name="f37" fmla="*/ f0 1 559"/>
                <a:gd name="f38" fmla="*/ f1 1 102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559"/>
                <a:gd name="f45" fmla="*/ f42 1 102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559" h="10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4" y="f15"/>
                    <a:pt x="f16" y="f17"/>
                  </a:cubicBezTo>
                  <a:cubicBezTo>
                    <a:pt x="f18" y="f17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6" name="Google Shape;5273;p67">
              <a:extLst>
                <a:ext uri="{FF2B5EF4-FFF2-40B4-BE49-F238E27FC236}">
                  <a16:creationId xmlns:a16="http://schemas.microsoft.com/office/drawing/2014/main" id="{FB73580B-D297-40B9-BB0D-D52142697C69}"/>
                </a:ext>
              </a:extLst>
            </p:cNvPr>
            <p:cNvSpPr/>
            <p:nvPr/>
          </p:nvSpPr>
          <p:spPr>
            <a:xfrm rot="423462">
              <a:off x="7114096" y="4112780"/>
              <a:ext cx="17391" cy="361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"/>
                <a:gd name="f4" fmla="val 1169"/>
                <a:gd name="f5" fmla="val 350"/>
                <a:gd name="f6" fmla="val 1"/>
                <a:gd name="f7" fmla="val 263"/>
                <a:gd name="f8" fmla="val 182"/>
                <a:gd name="f9" fmla="val 66"/>
                <a:gd name="f10" fmla="val 165"/>
                <a:gd name="f11" fmla="val 158"/>
                <a:gd name="f12" fmla="val 23"/>
                <a:gd name="f13" fmla="val 942"/>
                <a:gd name="f14" fmla="val 1048"/>
                <a:gd name="f15" fmla="val 70"/>
                <a:gd name="f16" fmla="val 1143"/>
                <a:gd name="f17" fmla="val 176"/>
                <a:gd name="f18" fmla="val 1165"/>
                <a:gd name="f19" fmla="val 185"/>
                <a:gd name="f20" fmla="val 196"/>
                <a:gd name="f21" fmla="val 1168"/>
                <a:gd name="f22" fmla="val 210"/>
                <a:gd name="f23" fmla="val 302"/>
                <a:gd name="f24" fmla="val 380"/>
                <a:gd name="f25" fmla="val 1107"/>
                <a:gd name="f26" fmla="val 399"/>
                <a:gd name="f27" fmla="val 1012"/>
                <a:gd name="f28" fmla="val 542"/>
                <a:gd name="f29" fmla="val 228"/>
                <a:gd name="f30" fmla="val 561"/>
                <a:gd name="f31" fmla="val 122"/>
                <a:gd name="f32" fmla="val 491"/>
                <a:gd name="f33" fmla="val 24"/>
                <a:gd name="f34" fmla="val 388"/>
                <a:gd name="f35" fmla="val 5"/>
                <a:gd name="f36" fmla="val 376"/>
                <a:gd name="f37" fmla="val 2"/>
                <a:gd name="f38" fmla="val 363"/>
                <a:gd name="f39" fmla="*/ f0 1 562"/>
                <a:gd name="f40" fmla="*/ f1 1 1169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62"/>
                <a:gd name="f47" fmla="*/ f44 1 1169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62" h="116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5" y="f16"/>
                    <a:pt x="f17" y="f18"/>
                  </a:cubicBezTo>
                  <a:cubicBezTo>
                    <a:pt x="f19" y="f18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7" name="Google Shape;5274;p67">
              <a:extLst>
                <a:ext uri="{FF2B5EF4-FFF2-40B4-BE49-F238E27FC236}">
                  <a16:creationId xmlns:a16="http://schemas.microsoft.com/office/drawing/2014/main" id="{C5E9D33F-161D-4D3E-9647-E849C6241E7D}"/>
                </a:ext>
              </a:extLst>
            </p:cNvPr>
            <p:cNvSpPr/>
            <p:nvPr/>
          </p:nvSpPr>
          <p:spPr>
            <a:xfrm rot="423462">
              <a:off x="7180307" y="4101898"/>
              <a:ext cx="59509" cy="321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3"/>
                <a:gd name="f4" fmla="val 1038"/>
                <a:gd name="f5" fmla="val 1706"/>
                <a:gd name="f6" fmla="val 1"/>
                <a:gd name="f7" fmla="val 1681"/>
                <a:gd name="f8" fmla="val 1655"/>
                <a:gd name="f9" fmla="val 6"/>
                <a:gd name="f10" fmla="val 1630"/>
                <a:gd name="f11" fmla="val 16"/>
                <a:gd name="f12" fmla="val 140"/>
                <a:gd name="f13" fmla="val 672"/>
                <a:gd name="f14" fmla="val 48"/>
                <a:gd name="f15" fmla="val 714"/>
                <a:gd name="f16" fmla="val 825"/>
                <a:gd name="f17" fmla="val 43"/>
                <a:gd name="f18" fmla="val 923"/>
                <a:gd name="f19" fmla="val 79"/>
                <a:gd name="f20" fmla="val 996"/>
                <a:gd name="f21" fmla="val 149"/>
                <a:gd name="f22" fmla="val 1037"/>
                <a:gd name="f23" fmla="val 221"/>
                <a:gd name="f24" fmla="val 246"/>
                <a:gd name="f25" fmla="val 271"/>
                <a:gd name="f26" fmla="val 1032"/>
                <a:gd name="f27" fmla="val 294"/>
                <a:gd name="f28" fmla="val 1021"/>
                <a:gd name="f29" fmla="val 1783"/>
                <a:gd name="f30" fmla="val 365"/>
                <a:gd name="f31" fmla="val 1878"/>
                <a:gd name="f32" fmla="val 323"/>
                <a:gd name="f33" fmla="val 212"/>
                <a:gd name="f34" fmla="val 1881"/>
                <a:gd name="f35" fmla="val 114"/>
                <a:gd name="f36" fmla="val 1850"/>
                <a:gd name="f37" fmla="val 1780"/>
                <a:gd name="f38" fmla="*/ f0 1 1923"/>
                <a:gd name="f39" fmla="*/ f1 1 1038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923"/>
                <a:gd name="f46" fmla="*/ f43 1 1038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923" h="103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32"/>
                    <a:pt x="f3" y="f33"/>
                    <a:pt x="f34" y="f35"/>
                  </a:cubicBezTo>
                  <a:cubicBezTo>
                    <a:pt x="f36" y="f17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8" name="Google Shape;5275;p67">
              <a:extLst>
                <a:ext uri="{FF2B5EF4-FFF2-40B4-BE49-F238E27FC236}">
                  <a16:creationId xmlns:a16="http://schemas.microsoft.com/office/drawing/2014/main" id="{BB8B0845-3BD4-49C3-9B20-34E8E7F82412}"/>
                </a:ext>
              </a:extLst>
            </p:cNvPr>
            <p:cNvSpPr/>
            <p:nvPr/>
          </p:nvSpPr>
          <p:spPr>
            <a:xfrm rot="423462">
              <a:off x="6832215" y="3371364"/>
              <a:ext cx="1306705" cy="10072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4"/>
                <a:gd name="f4" fmla="val 32549"/>
                <a:gd name="f5" fmla="val 8082"/>
                <a:gd name="f6" fmla="val 6191"/>
                <a:gd name="f7" fmla="val 1013"/>
                <a:gd name="f8" fmla="val 4316"/>
                <a:gd name="f9" fmla="val 2104"/>
                <a:gd name="f10" fmla="val 2832"/>
                <a:gd name="f11" fmla="val 3647"/>
                <a:gd name="f12" fmla="val 1133"/>
                <a:gd name="f13" fmla="val 5410"/>
                <a:gd name="f14" fmla="val 7901"/>
                <a:gd name="f15" fmla="val 463"/>
                <a:gd name="f16" fmla="val 10306"/>
                <a:gd name="f17" fmla="val 954"/>
                <a:gd name="f18" fmla="val 12853"/>
                <a:gd name="f19" fmla="val 3130"/>
                <a:gd name="f20" fmla="val 15325"/>
                <a:gd name="f21" fmla="val 5262"/>
                <a:gd name="f22" fmla="val 16800"/>
                <a:gd name="f23" fmla="val 14886"/>
                <a:gd name="f24" fmla="val 23460"/>
                <a:gd name="f25" fmla="val 27011"/>
                <a:gd name="f26" fmla="val 28660"/>
                <a:gd name="f27" fmla="val 38588"/>
                <a:gd name="f28" fmla="val 35807"/>
                <a:gd name="f29" fmla="val 26344"/>
                <a:gd name="f30" fmla="val 35765"/>
                <a:gd name="f31" fmla="val 26210"/>
                <a:gd name="f32" fmla="val 35721"/>
                <a:gd name="f33" fmla="val 26079"/>
                <a:gd name="f34" fmla="val 22564"/>
                <a:gd name="f35" fmla="val 31871"/>
                <a:gd name="f36" fmla="val 20352"/>
                <a:gd name="f37" fmla="val 22025"/>
                <a:gd name="f38" fmla="val 16081"/>
                <a:gd name="f39" fmla="val 12903"/>
                <a:gd name="f40" fmla="val 10713"/>
                <a:gd name="f41" fmla="val 11243"/>
                <a:gd name="f42" fmla="val 9737"/>
                <a:gd name="f43" fmla="val 9566"/>
                <a:gd name="f44" fmla="val 8688"/>
                <a:gd name="f45" fmla="val 8439"/>
                <a:gd name="f46" fmla="val 7125"/>
                <a:gd name="f47" fmla="val 7811"/>
                <a:gd name="f48" fmla="val 6255"/>
                <a:gd name="f49" fmla="val 7387"/>
                <a:gd name="f50" fmla="val 5187"/>
                <a:gd name="f51" fmla="val 7312"/>
                <a:gd name="f52" fmla="val 4124"/>
                <a:gd name="f53" fmla="*/ f0 1 42224"/>
                <a:gd name="f54" fmla="*/ f1 1 32549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42224"/>
                <a:gd name="f61" fmla="*/ f58 1 32549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42224" h="32549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" y="f34"/>
                    <a:pt x="f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9" name="Google Shape;5276;p67">
              <a:extLst>
                <a:ext uri="{FF2B5EF4-FFF2-40B4-BE49-F238E27FC236}">
                  <a16:creationId xmlns:a16="http://schemas.microsoft.com/office/drawing/2014/main" id="{DB908358-7043-4235-A782-14687279519D}"/>
                </a:ext>
              </a:extLst>
            </p:cNvPr>
            <p:cNvSpPr/>
            <p:nvPr/>
          </p:nvSpPr>
          <p:spPr>
            <a:xfrm rot="423462">
              <a:off x="6827195" y="3365559"/>
              <a:ext cx="1317943" cy="10190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87"/>
                <a:gd name="f4" fmla="val 32929"/>
                <a:gd name="f5" fmla="val 7979"/>
                <a:gd name="f6" fmla="val 553"/>
                <a:gd name="f7" fmla="val 7279"/>
                <a:gd name="f8" fmla="val 4277"/>
                <a:gd name="f9" fmla="val 7276"/>
                <a:gd name="f10" fmla="val 4291"/>
                <a:gd name="f11" fmla="val 7273"/>
                <a:gd name="f12" fmla="val 4308"/>
                <a:gd name="f13" fmla="val 4328"/>
                <a:gd name="f14" fmla="val 7360"/>
                <a:gd name="f15" fmla="val 5399"/>
                <a:gd name="f16" fmla="val 7770"/>
                <a:gd name="f17" fmla="val 6498"/>
                <a:gd name="f18" fmla="val 8439"/>
                <a:gd name="f19" fmla="val 7427"/>
                <a:gd name="f20" fmla="val 9578"/>
                <a:gd name="f21" fmla="val 9000"/>
                <a:gd name="f22" fmla="val 11226"/>
                <a:gd name="f23" fmla="val 10047"/>
                <a:gd name="f24" fmla="val 12964"/>
                <a:gd name="f25" fmla="val 11068"/>
                <a:gd name="f26" fmla="val 22704"/>
                <a:gd name="f27" fmla="val 16798"/>
                <a:gd name="f28" fmla="val 32412"/>
                <a:gd name="f29" fmla="val 20751"/>
                <a:gd name="f30" fmla="val 41833"/>
                <a:gd name="f31" fmla="val 22829"/>
                <a:gd name="f32" fmla="val 35645"/>
                <a:gd name="f33" fmla="val 26186"/>
                <a:gd name="f34" fmla="val 35673"/>
                <a:gd name="f35" fmla="val 26269"/>
                <a:gd name="f36" fmla="val 35737"/>
                <a:gd name="f37" fmla="val 26464"/>
                <a:gd name="f38" fmla="val 35779"/>
                <a:gd name="f39" fmla="val 26584"/>
                <a:gd name="f40" fmla="val 37685"/>
                <a:gd name="f41" fmla="val 30836"/>
                <a:gd name="f42" fmla="val 38393"/>
                <a:gd name="f43" fmla="val 32415"/>
                <a:gd name="f44" fmla="val 24966"/>
                <a:gd name="f45" fmla="val 27873"/>
                <a:gd name="f46" fmla="val 13913"/>
                <a:gd name="f47" fmla="val 22631"/>
                <a:gd name="f48" fmla="val 5532"/>
                <a:gd name="f49" fmla="val 16831"/>
                <a:gd name="f50" fmla="val 3677"/>
                <a:gd name="f51" fmla="val 15545"/>
                <a:gd name="f52" fmla="val 1325"/>
                <a:gd name="f53" fmla="val 13107"/>
                <a:gd name="f54" fmla="val 815"/>
                <a:gd name="f55" fmla="val 10462"/>
                <a:gd name="f56" fmla="val 399"/>
                <a:gd name="f57" fmla="val 8334"/>
                <a:gd name="f58" fmla="val 1267"/>
                <a:gd name="f59" fmla="val 5907"/>
                <a:gd name="f60" fmla="val 3130"/>
                <a:gd name="f61" fmla="val 3970"/>
                <a:gd name="f62" fmla="val 4542"/>
                <a:gd name="f63" fmla="val 2506"/>
                <a:gd name="f64" fmla="val 6344"/>
                <a:gd name="f65" fmla="val 1440"/>
                <a:gd name="f66" fmla="val 8250"/>
                <a:gd name="f67" fmla="val 8219"/>
                <a:gd name="f68" fmla="val 8187"/>
                <a:gd name="f69" fmla="val 8"/>
                <a:gd name="f70" fmla="val 8158"/>
                <a:gd name="f71" fmla="val 23"/>
                <a:gd name="f72" fmla="val 6408"/>
                <a:gd name="f73" fmla="val 958"/>
                <a:gd name="f74" fmla="val 4408"/>
                <a:gd name="f75" fmla="val 2093"/>
                <a:gd name="f76" fmla="val 2857"/>
                <a:gd name="f77" fmla="val 3703"/>
                <a:gd name="f78" fmla="val 904"/>
                <a:gd name="f79" fmla="val 5728"/>
                <a:gd name="f80" fmla="val 8278"/>
                <a:gd name="f81" fmla="val 438"/>
                <a:gd name="f82" fmla="val 10532"/>
                <a:gd name="f83" fmla="val 971"/>
                <a:gd name="f84" fmla="val 13294"/>
                <a:gd name="f85" fmla="val 3398"/>
                <a:gd name="f86" fmla="val 15821"/>
                <a:gd name="f87" fmla="val 5315"/>
                <a:gd name="f88" fmla="val 17147"/>
                <a:gd name="f89" fmla="val 13810"/>
                <a:gd name="f90" fmla="val 23025"/>
                <a:gd name="f91" fmla="val 25036"/>
                <a:gd name="f92" fmla="val 28328"/>
                <a:gd name="f93" fmla="val 38689"/>
                <a:gd name="f94" fmla="val 32920"/>
                <a:gd name="f95" fmla="val 38706"/>
                <a:gd name="f96" fmla="val 32926"/>
                <a:gd name="f97" fmla="val 38725"/>
                <a:gd name="f98" fmla="val 32928"/>
                <a:gd name="f99" fmla="val 38748"/>
                <a:gd name="f100" fmla="val 38803"/>
                <a:gd name="f101" fmla="val 38856"/>
                <a:gd name="f102" fmla="val 32909"/>
                <a:gd name="f103" fmla="val 38896"/>
                <a:gd name="f104" fmla="val 32867"/>
                <a:gd name="f105" fmla="val 38946"/>
                <a:gd name="f106" fmla="val 32806"/>
                <a:gd name="f107" fmla="val 38960"/>
                <a:gd name="f108" fmla="val 32728"/>
                <a:gd name="f109" fmla="val 38929"/>
                <a:gd name="f110" fmla="val 32658"/>
                <a:gd name="f111" fmla="val 38226"/>
                <a:gd name="f112" fmla="val 31087"/>
                <a:gd name="f113" fmla="val 36477"/>
                <a:gd name="f114" fmla="val 27190"/>
                <a:gd name="f115" fmla="val 36156"/>
                <a:gd name="f116" fmla="val 26453"/>
                <a:gd name="f117" fmla="val 36778"/>
                <a:gd name="f118" fmla="val 26035"/>
                <a:gd name="f119" fmla="val 40271"/>
                <a:gd name="f120" fmla="val 24113"/>
                <a:gd name="f121" fmla="val 42475"/>
                <a:gd name="f122" fmla="val 22921"/>
                <a:gd name="f123" fmla="val 42547"/>
                <a:gd name="f124" fmla="val 22882"/>
                <a:gd name="f125" fmla="val 42586"/>
                <a:gd name="f126" fmla="val 22807"/>
                <a:gd name="f127" fmla="val 42575"/>
                <a:gd name="f128" fmla="val 22726"/>
                <a:gd name="f129" fmla="val 42567"/>
                <a:gd name="f130" fmla="val 22645"/>
                <a:gd name="f131" fmla="val 42503"/>
                <a:gd name="f132" fmla="val 22584"/>
                <a:gd name="f133" fmla="val 42427"/>
                <a:gd name="f134" fmla="val 22564"/>
                <a:gd name="f135" fmla="val 32889"/>
                <a:gd name="f136" fmla="val 20528"/>
                <a:gd name="f137" fmla="val 23041"/>
                <a:gd name="f138" fmla="val 16550"/>
                <a:gd name="f139" fmla="val 13162"/>
                <a:gd name="f140" fmla="val 10736"/>
                <a:gd name="f141" fmla="val 11463"/>
                <a:gd name="f142" fmla="val 9740"/>
                <a:gd name="f143" fmla="val 9845"/>
                <a:gd name="f144" fmla="val 8719"/>
                <a:gd name="f145" fmla="val 8755"/>
                <a:gd name="f146" fmla="val 7204"/>
                <a:gd name="f147" fmla="val 8132"/>
                <a:gd name="f148" fmla="val 6342"/>
                <a:gd name="f149" fmla="val 7747"/>
                <a:gd name="f150" fmla="val 5318"/>
                <a:gd name="f151" fmla="val 7667"/>
                <a:gd name="f152" fmla="val 4325"/>
                <a:gd name="f153" fmla="val 8437"/>
                <a:gd name="f154" fmla="val 229"/>
                <a:gd name="f155" fmla="val 8453"/>
                <a:gd name="f156" fmla="val 157"/>
                <a:gd name="f157" fmla="val 8423"/>
                <a:gd name="f158" fmla="val 84"/>
                <a:gd name="f159" fmla="val 8364"/>
                <a:gd name="f160" fmla="val 37"/>
                <a:gd name="f161" fmla="val 8328"/>
                <a:gd name="f162" fmla="val 12"/>
                <a:gd name="f163" fmla="val 8290"/>
                <a:gd name="f164" fmla="*/ f0 1 42587"/>
                <a:gd name="f165" fmla="*/ f1 1 32929"/>
                <a:gd name="f166" fmla="val f2"/>
                <a:gd name="f167" fmla="val f3"/>
                <a:gd name="f168" fmla="val f4"/>
                <a:gd name="f169" fmla="+- f168 0 f166"/>
                <a:gd name="f170" fmla="+- f167 0 f166"/>
                <a:gd name="f171" fmla="*/ f170 1 42587"/>
                <a:gd name="f172" fmla="*/ f169 1 32929"/>
                <a:gd name="f173" fmla="*/ f166 1 f171"/>
                <a:gd name="f174" fmla="*/ f167 1 f171"/>
                <a:gd name="f175" fmla="*/ f166 1 f172"/>
                <a:gd name="f176" fmla="*/ f168 1 f172"/>
                <a:gd name="f177" fmla="*/ f173 f164 1"/>
                <a:gd name="f178" fmla="*/ f174 f164 1"/>
                <a:gd name="f179" fmla="*/ f176 f165 1"/>
                <a:gd name="f180" fmla="*/ f175 f1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7" t="f180" r="f178" b="f179"/>
              <a:pathLst>
                <a:path w="42587" h="329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9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5" y="f6"/>
                  </a:cubicBezTo>
                  <a:close/>
                  <a:moveTo>
                    <a:pt x="f66" y="f2"/>
                  </a:moveTo>
                  <a:cubicBezTo>
                    <a:pt x="f67" y="f2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2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98"/>
                  </a:cubicBezTo>
                  <a:cubicBezTo>
                    <a:pt x="f100" y="f98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150"/>
                    <a:pt x="f151" y="f152"/>
                  </a:cubicBezTo>
                  <a:lnTo>
                    <a:pt x="f153" y="f154"/>
                  </a:lnTo>
                  <a:cubicBezTo>
                    <a:pt x="f155" y="f156"/>
                    <a:pt x="f157" y="f158"/>
                    <a:pt x="f159" y="f160"/>
                  </a:cubicBezTo>
                  <a:cubicBezTo>
                    <a:pt x="f161" y="f162"/>
                    <a:pt x="f163" y="f2"/>
                    <a:pt x="f66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0" name="Google Shape;5277;p67">
              <a:extLst>
                <a:ext uri="{FF2B5EF4-FFF2-40B4-BE49-F238E27FC236}">
                  <a16:creationId xmlns:a16="http://schemas.microsoft.com/office/drawing/2014/main" id="{F6B42D0A-62E6-4473-A2CB-097E3EE45198}"/>
                </a:ext>
              </a:extLst>
            </p:cNvPr>
            <p:cNvSpPr/>
            <p:nvPr/>
          </p:nvSpPr>
          <p:spPr>
            <a:xfrm rot="423462">
              <a:off x="7145827" y="3745008"/>
              <a:ext cx="149193" cy="1635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5284"/>
                <a:gd name="f5" fmla="val 1853"/>
                <a:gd name="f6" fmla="val 1"/>
                <a:gd name="f7" fmla="val 1843"/>
                <a:gd name="f8" fmla="val 1834"/>
                <a:gd name="f9" fmla="val 3"/>
                <a:gd name="f10" fmla="val 1825"/>
                <a:gd name="f11" fmla="val 8"/>
                <a:gd name="f12" fmla="val 1805"/>
                <a:gd name="f13" fmla="val 16"/>
                <a:gd name="f14" fmla="val 1785"/>
                <a:gd name="f15" fmla="val 30"/>
                <a:gd name="f16" fmla="val 1772"/>
                <a:gd name="f17" fmla="val 58"/>
                <a:gd name="f18" fmla="val 14"/>
                <a:gd name="f19" fmla="val 3805"/>
                <a:gd name="f20" fmla="val 3833"/>
                <a:gd name="f21" fmla="val 3858"/>
                <a:gd name="f22" fmla="val 3877"/>
                <a:gd name="f23" fmla="val 20"/>
                <a:gd name="f24" fmla="val 3900"/>
                <a:gd name="f25" fmla="val 33"/>
                <a:gd name="f26" fmla="val 3916"/>
                <a:gd name="f27" fmla="val 61"/>
                <a:gd name="f28" fmla="val 3930"/>
                <a:gd name="f29" fmla="val 943"/>
                <a:gd name="f30" fmla="val 4346"/>
                <a:gd name="f31" fmla="val 958"/>
                <a:gd name="f32" fmla="val 4354"/>
                <a:gd name="f33" fmla="val 971"/>
                <a:gd name="f34" fmla="val 4358"/>
                <a:gd name="f35" fmla="val 985"/>
                <a:gd name="f36" fmla="val 994"/>
                <a:gd name="f37" fmla="val 1003"/>
                <a:gd name="f38" fmla="val 4356"/>
                <a:gd name="f39" fmla="val 1013"/>
                <a:gd name="f40" fmla="val 4351"/>
                <a:gd name="f41" fmla="val 1032"/>
                <a:gd name="f42" fmla="val 4340"/>
                <a:gd name="f43" fmla="val 1052"/>
                <a:gd name="f44" fmla="val 4326"/>
                <a:gd name="f45" fmla="val 1066"/>
                <a:gd name="f46" fmla="val 4298"/>
                <a:gd name="f47" fmla="val 1730"/>
                <a:gd name="f48" fmla="val 2881"/>
                <a:gd name="f49" fmla="val 1737"/>
                <a:gd name="f50" fmla="val 2868"/>
                <a:gd name="f51" fmla="val 1746"/>
                <a:gd name="f52" fmla="val 2862"/>
                <a:gd name="f53" fmla="val 1755"/>
                <a:gd name="f54" fmla="val 1760"/>
                <a:gd name="f55" fmla="val 1766"/>
                <a:gd name="f56" fmla="val 2863"/>
                <a:gd name="f57" fmla="val 2867"/>
                <a:gd name="f58" fmla="val 2645"/>
                <a:gd name="f59" fmla="val 3275"/>
                <a:gd name="f60" fmla="val 2661"/>
                <a:gd name="f61" fmla="val 3286"/>
                <a:gd name="f62" fmla="val 2670"/>
                <a:gd name="f63" fmla="val 3294"/>
                <a:gd name="f64" fmla="val 2659"/>
                <a:gd name="f65" fmla="val 3316"/>
                <a:gd name="f66" fmla="val 1992"/>
                <a:gd name="f67" fmla="val 4736"/>
                <a:gd name="f68" fmla="val 1978"/>
                <a:gd name="f69" fmla="val 4759"/>
                <a:gd name="f70" fmla="val 1975"/>
                <a:gd name="f71" fmla="val 4784"/>
                <a:gd name="f72" fmla="val 1986"/>
                <a:gd name="f73" fmla="val 4806"/>
                <a:gd name="f74" fmla="val 1995"/>
                <a:gd name="f75" fmla="val 4826"/>
                <a:gd name="f76" fmla="val 2009"/>
                <a:gd name="f77" fmla="val 4842"/>
                <a:gd name="f78" fmla="val 2037"/>
                <a:gd name="f79" fmla="val 4856"/>
                <a:gd name="f80" fmla="val 2921"/>
                <a:gd name="f81" fmla="val 5272"/>
                <a:gd name="f82" fmla="val 2938"/>
                <a:gd name="f83" fmla="val 5281"/>
                <a:gd name="f84" fmla="val 2953"/>
                <a:gd name="f85" fmla="val 2967"/>
                <a:gd name="f86" fmla="val 2976"/>
                <a:gd name="f87" fmla="val 2985"/>
                <a:gd name="f88" fmla="val 5283"/>
                <a:gd name="f89" fmla="val 2993"/>
                <a:gd name="f90" fmla="val 5280"/>
                <a:gd name="f91" fmla="val 3013"/>
                <a:gd name="f92" fmla="val 5269"/>
                <a:gd name="f93" fmla="val 3033"/>
                <a:gd name="f94" fmla="val 5255"/>
                <a:gd name="f95" fmla="val 3046"/>
                <a:gd name="f96" fmla="val 5227"/>
                <a:gd name="f97" fmla="val 4804"/>
                <a:gd name="f98" fmla="val 1481"/>
                <a:gd name="f99" fmla="val 4818"/>
                <a:gd name="f100" fmla="val 1458"/>
                <a:gd name="f101" fmla="val 1433"/>
                <a:gd name="f102" fmla="val 4810"/>
                <a:gd name="f103" fmla="val 1411"/>
                <a:gd name="f104" fmla="val 4798"/>
                <a:gd name="f105" fmla="val 1392"/>
                <a:gd name="f106" fmla="val 4785"/>
                <a:gd name="f107" fmla="val 1375"/>
                <a:gd name="f108" fmla="val 4757"/>
                <a:gd name="f109" fmla="val 1361"/>
                <a:gd name="f110" fmla="val 3875"/>
                <a:gd name="f111" fmla="val 945"/>
                <a:gd name="f112" fmla="val 937"/>
                <a:gd name="f113" fmla="val 3842"/>
                <a:gd name="f114" fmla="val 933"/>
                <a:gd name="f115" fmla="val 3828"/>
                <a:gd name="f116" fmla="val 3818"/>
                <a:gd name="f117" fmla="val 3810"/>
                <a:gd name="f118" fmla="val 935"/>
                <a:gd name="f119" fmla="val 3803"/>
                <a:gd name="f120" fmla="val 3777"/>
                <a:gd name="f121" fmla="val 948"/>
                <a:gd name="f122" fmla="val 3761"/>
                <a:gd name="f123" fmla="val 962"/>
                <a:gd name="f124" fmla="val 3750"/>
                <a:gd name="f125" fmla="val 987"/>
                <a:gd name="f126" fmla="val 3108"/>
                <a:gd name="f127" fmla="val 2357"/>
                <a:gd name="f128" fmla="val 3100"/>
                <a:gd name="f129" fmla="val 2368"/>
                <a:gd name="f130" fmla="val 3091"/>
                <a:gd name="f131" fmla="val 2376"/>
                <a:gd name="f132" fmla="val 3081"/>
                <a:gd name="f133" fmla="val 3076"/>
                <a:gd name="f134" fmla="val 3071"/>
                <a:gd name="f135" fmla="val 2374"/>
                <a:gd name="f136" fmla="val 3066"/>
                <a:gd name="f137" fmla="val 2371"/>
                <a:gd name="f138" fmla="val 2196"/>
                <a:gd name="f139" fmla="val 1963"/>
                <a:gd name="f140" fmla="val 2176"/>
                <a:gd name="f141" fmla="val 1952"/>
                <a:gd name="f142" fmla="val 2170"/>
                <a:gd name="f143" fmla="val 1941"/>
                <a:gd name="f144" fmla="val 2182"/>
                <a:gd name="f145" fmla="val 1922"/>
                <a:gd name="f146" fmla="val 2823"/>
                <a:gd name="f147" fmla="val 552"/>
                <a:gd name="f148" fmla="val 2837"/>
                <a:gd name="f149" fmla="val 527"/>
                <a:gd name="f150" fmla="val 502"/>
                <a:gd name="f151" fmla="val 2829"/>
                <a:gd name="f152" fmla="val 482"/>
                <a:gd name="f153" fmla="val 2818"/>
                <a:gd name="f154" fmla="val 460"/>
                <a:gd name="f155" fmla="val 2804"/>
                <a:gd name="f156" fmla="val 443"/>
                <a:gd name="f157" fmla="val 2776"/>
                <a:gd name="f158" fmla="val 429"/>
                <a:gd name="f159" fmla="val 1894"/>
                <a:gd name="f160" fmla="val 13"/>
                <a:gd name="f161" fmla="val 1880"/>
                <a:gd name="f162" fmla="val 5"/>
                <a:gd name="f163" fmla="val 1866"/>
                <a:gd name="f164" fmla="*/ f0 1 4821"/>
                <a:gd name="f165" fmla="*/ f1 1 5284"/>
                <a:gd name="f166" fmla="val f2"/>
                <a:gd name="f167" fmla="val f3"/>
                <a:gd name="f168" fmla="val f4"/>
                <a:gd name="f169" fmla="+- f168 0 f166"/>
                <a:gd name="f170" fmla="+- f167 0 f166"/>
                <a:gd name="f171" fmla="*/ f170 1 4821"/>
                <a:gd name="f172" fmla="*/ f169 1 5284"/>
                <a:gd name="f173" fmla="*/ f166 1 f171"/>
                <a:gd name="f174" fmla="*/ f167 1 f171"/>
                <a:gd name="f175" fmla="*/ f166 1 f172"/>
                <a:gd name="f176" fmla="*/ f168 1 f172"/>
                <a:gd name="f177" fmla="*/ f173 f164 1"/>
                <a:gd name="f178" fmla="*/ f174 f164 1"/>
                <a:gd name="f179" fmla="*/ f176 f165 1"/>
                <a:gd name="f180" fmla="*/ f175 f1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7" t="f180" r="f178" b="f179"/>
              <a:pathLst>
                <a:path w="4821" h="52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" y="f20"/>
                    <a:pt x="f2" y="f21"/>
                    <a:pt x="f11" y="f22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16" y="f57"/>
                  </a:cubicBez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lnTo>
                    <a:pt x="f66" y="f67"/>
                  </a:ln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lnTo>
                    <a:pt x="f80" y="f81"/>
                  </a:lnTo>
                  <a:cubicBezTo>
                    <a:pt x="f82" y="f83"/>
                    <a:pt x="f84" y="f4"/>
                    <a:pt x="f85" y="f4"/>
                  </a:cubicBezTo>
                  <a:cubicBezTo>
                    <a:pt x="f86" y="f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lnTo>
                    <a:pt x="f97" y="f98"/>
                  </a:lnTo>
                  <a:cubicBezTo>
                    <a:pt x="f99" y="f100"/>
                    <a:pt x="f3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lnTo>
                    <a:pt x="f110" y="f111"/>
                  </a:lnTo>
                  <a:cubicBezTo>
                    <a:pt x="f21" y="f112"/>
                    <a:pt x="f113" y="f114"/>
                    <a:pt x="f115" y="f114"/>
                  </a:cubicBezTo>
                  <a:cubicBezTo>
                    <a:pt x="f116" y="f114"/>
                    <a:pt x="f117" y="f118"/>
                    <a:pt x="f119" y="f112"/>
                  </a:cubicBezTo>
                  <a:cubicBezTo>
                    <a:pt x="f120" y="f121"/>
                    <a:pt x="f122" y="f123"/>
                    <a:pt x="f124" y="f125"/>
                  </a:cubicBezTo>
                  <a:lnTo>
                    <a:pt x="f126" y="f127"/>
                  </a:lnTo>
                  <a:cubicBezTo>
                    <a:pt x="f128" y="f129"/>
                    <a:pt x="f130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cubicBezTo>
                    <a:pt x="f140" y="f141"/>
                    <a:pt x="f142" y="f143"/>
                    <a:pt x="f144" y="f145"/>
                  </a:cubicBezTo>
                  <a:lnTo>
                    <a:pt x="f146" y="f147"/>
                  </a:lnTo>
                  <a:cubicBezTo>
                    <a:pt x="f148" y="f149"/>
                    <a:pt x="f148" y="f150"/>
                    <a:pt x="f151" y="f152"/>
                  </a:cubicBezTo>
                  <a:cubicBezTo>
                    <a:pt x="f153" y="f154"/>
                    <a:pt x="f155" y="f156"/>
                    <a:pt x="f157" y="f158"/>
                  </a:cubicBezTo>
                  <a:lnTo>
                    <a:pt x="f159" y="f160"/>
                  </a:lnTo>
                  <a:cubicBezTo>
                    <a:pt x="f161" y="f162"/>
                    <a:pt x="f163" y="f6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1" name="Google Shape;5278;p67">
              <a:extLst>
                <a:ext uri="{FF2B5EF4-FFF2-40B4-BE49-F238E27FC236}">
                  <a16:creationId xmlns:a16="http://schemas.microsoft.com/office/drawing/2014/main" id="{A35B712A-90E6-4DC1-9CB5-C6D8A8756D34}"/>
                </a:ext>
              </a:extLst>
            </p:cNvPr>
            <p:cNvSpPr/>
            <p:nvPr/>
          </p:nvSpPr>
          <p:spPr>
            <a:xfrm rot="423462">
              <a:off x="7139663" y="3739054"/>
              <a:ext cx="161757" cy="1755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27"/>
                <a:gd name="f4" fmla="val 5672"/>
                <a:gd name="f5" fmla="val 2102"/>
                <a:gd name="f6" fmla="val 427"/>
                <a:gd name="f7" fmla="val 2805"/>
                <a:gd name="f8" fmla="val 759"/>
                <a:gd name="f9" fmla="val 2205"/>
                <a:gd name="f10" fmla="val 2034"/>
                <a:gd name="f11" fmla="val 2152"/>
                <a:gd name="f12" fmla="val 2145"/>
                <a:gd name="f13" fmla="val 2199"/>
                <a:gd name="f14" fmla="val 2274"/>
                <a:gd name="f15" fmla="val 2314"/>
                <a:gd name="f16" fmla="val 2329"/>
                <a:gd name="f17" fmla="val 3184"/>
                <a:gd name="f18" fmla="val 2739"/>
                <a:gd name="f19" fmla="val 3215"/>
                <a:gd name="f20" fmla="val 2755"/>
                <a:gd name="f21" fmla="val 3247"/>
                <a:gd name="f22" fmla="val 2763"/>
                <a:gd name="f23" fmla="val 3279"/>
                <a:gd name="f24" fmla="val 3305"/>
                <a:gd name="f25" fmla="val 3331"/>
                <a:gd name="f26" fmla="val 2758"/>
                <a:gd name="f27" fmla="val 3357"/>
                <a:gd name="f28" fmla="val 2748"/>
                <a:gd name="f29" fmla="val 3404"/>
                <a:gd name="f30" fmla="val 2734"/>
                <a:gd name="f31" fmla="val 3460"/>
                <a:gd name="f32" fmla="val 2678"/>
                <a:gd name="f33" fmla="val 3483"/>
                <a:gd name="f34" fmla="val 2633"/>
                <a:gd name="f35" fmla="val 4082"/>
                <a:gd name="f36" fmla="val 1353"/>
                <a:gd name="f37" fmla="val 4785"/>
                <a:gd name="f38" fmla="val 1682"/>
                <a:gd name="f39" fmla="val 3112"/>
                <a:gd name="f40" fmla="val 5250"/>
                <a:gd name="f41" fmla="val 2409"/>
                <a:gd name="f42" fmla="val 4921"/>
                <a:gd name="f43" fmla="val 3031"/>
                <a:gd name="f44" fmla="val 3593"/>
                <a:gd name="f45" fmla="val 3084"/>
                <a:gd name="f46" fmla="val 3479"/>
                <a:gd name="f47" fmla="val 3039"/>
                <a:gd name="f48" fmla="val 3353"/>
                <a:gd name="f49" fmla="val 2922"/>
                <a:gd name="f50" fmla="val 3297"/>
                <a:gd name="f51" fmla="val 2051"/>
                <a:gd name="f52" fmla="val 2887"/>
                <a:gd name="f53" fmla="val 2020"/>
                <a:gd name="f54" fmla="val 2872"/>
                <a:gd name="f55" fmla="val 1989"/>
                <a:gd name="f56" fmla="val 2864"/>
                <a:gd name="f57" fmla="val 1957"/>
                <a:gd name="f58" fmla="val 1931"/>
                <a:gd name="f59" fmla="val 1906"/>
                <a:gd name="f60" fmla="val 2869"/>
                <a:gd name="f61" fmla="val 1881"/>
                <a:gd name="f62" fmla="val 2879"/>
                <a:gd name="f63" fmla="val 1831"/>
                <a:gd name="f64" fmla="val 2893"/>
                <a:gd name="f65" fmla="val 1775"/>
                <a:gd name="f66" fmla="val 2949"/>
                <a:gd name="f67" fmla="val 1756"/>
                <a:gd name="f68" fmla="val 2993"/>
                <a:gd name="f69" fmla="val 1131"/>
                <a:gd name="f70" fmla="val 4321"/>
                <a:gd name="f71" fmla="val 428"/>
                <a:gd name="f72" fmla="val 3995"/>
                <a:gd name="f73" fmla="val 2050"/>
                <a:gd name="f74" fmla="val 1"/>
                <a:gd name="f75" fmla="val 2013"/>
                <a:gd name="f76" fmla="val 1982"/>
                <a:gd name="f77" fmla="val 8"/>
                <a:gd name="f78" fmla="val 17"/>
                <a:gd name="f79" fmla="val 1909"/>
                <a:gd name="f80" fmla="val 36"/>
                <a:gd name="f81" fmla="val 1839"/>
                <a:gd name="f82" fmla="val 75"/>
                <a:gd name="f83" fmla="val 1798"/>
                <a:gd name="f84" fmla="val 167"/>
                <a:gd name="f85" fmla="val 40"/>
                <a:gd name="f86" fmla="val 3914"/>
                <a:gd name="f87" fmla="val 4"/>
                <a:gd name="f88" fmla="val 3987"/>
                <a:gd name="f89" fmla="val 4065"/>
                <a:gd name="f90" fmla="val 26"/>
                <a:gd name="f91" fmla="val 4134"/>
                <a:gd name="f92" fmla="val 43"/>
                <a:gd name="f93" fmla="val 4182"/>
                <a:gd name="f94" fmla="val 82"/>
                <a:gd name="f95" fmla="val 4249"/>
                <a:gd name="f96" fmla="val 174"/>
                <a:gd name="f97" fmla="val 4293"/>
                <a:gd name="f98" fmla="val 1058"/>
                <a:gd name="f99" fmla="val 4709"/>
                <a:gd name="f100" fmla="val 1104"/>
                <a:gd name="f101" fmla="val 4731"/>
                <a:gd name="f102" fmla="val 1147"/>
                <a:gd name="f103" fmla="val 4738"/>
                <a:gd name="f104" fmla="val 1184"/>
                <a:gd name="f105" fmla="val 1219"/>
                <a:gd name="f106" fmla="val 1250"/>
                <a:gd name="f107" fmla="val 1273"/>
                <a:gd name="f108" fmla="val 4723"/>
                <a:gd name="f109" fmla="val 1323"/>
                <a:gd name="f110" fmla="val 4706"/>
                <a:gd name="f111" fmla="val 1387"/>
                <a:gd name="f112" fmla="val 4667"/>
                <a:gd name="f113" fmla="val 1435"/>
                <a:gd name="f114" fmla="val 4572"/>
                <a:gd name="f115" fmla="val 2032"/>
                <a:gd name="f116" fmla="val 3300"/>
                <a:gd name="f117" fmla="val 2609"/>
                <a:gd name="f118" fmla="val 3571"/>
                <a:gd name="f119" fmla="val 2012"/>
                <a:gd name="f120" fmla="val 4846"/>
                <a:gd name="f121" fmla="val 1979"/>
                <a:gd name="f122" fmla="val 1976"/>
                <a:gd name="f123" fmla="val 4999"/>
                <a:gd name="f124" fmla="val 1998"/>
                <a:gd name="f125" fmla="val 5063"/>
                <a:gd name="f126" fmla="val 2024"/>
                <a:gd name="f127" fmla="val 5133"/>
                <a:gd name="f128" fmla="val 2077"/>
                <a:gd name="f129" fmla="val 5189"/>
                <a:gd name="f130" fmla="val 2149"/>
                <a:gd name="f131" fmla="val 5225"/>
                <a:gd name="f132" fmla="val 5641"/>
                <a:gd name="f133" fmla="val 3081"/>
                <a:gd name="f134" fmla="val 5663"/>
                <a:gd name="f135" fmla="val 3123"/>
                <a:gd name="f136" fmla="val 3162"/>
                <a:gd name="f137" fmla="val 3198"/>
                <a:gd name="f138" fmla="val 3232"/>
                <a:gd name="f139" fmla="val 3265"/>
                <a:gd name="f140" fmla="val 5649"/>
                <a:gd name="f141" fmla="val 3310"/>
                <a:gd name="f142" fmla="val 5632"/>
                <a:gd name="f143" fmla="val 3377"/>
                <a:gd name="f144" fmla="val 5593"/>
                <a:gd name="f145" fmla="val 3421"/>
                <a:gd name="f146" fmla="val 5499"/>
                <a:gd name="f147" fmla="val 5179"/>
                <a:gd name="f148" fmla="val 1755"/>
                <a:gd name="f149" fmla="val 5226"/>
                <a:gd name="f150" fmla="val 1663"/>
                <a:gd name="f151" fmla="val 5212"/>
                <a:gd name="f152" fmla="val 1587"/>
                <a:gd name="f153" fmla="val 5193"/>
                <a:gd name="f154" fmla="val 1540"/>
                <a:gd name="f155" fmla="val 5176"/>
                <a:gd name="f156" fmla="val 1490"/>
                <a:gd name="f157" fmla="val 5137"/>
                <a:gd name="f158" fmla="val 1423"/>
                <a:gd name="f159" fmla="val 5045"/>
                <a:gd name="f160" fmla="val 1378"/>
                <a:gd name="f161" fmla="val 4161"/>
                <a:gd name="f162" fmla="val 962"/>
                <a:gd name="f163" fmla="val 4115"/>
                <a:gd name="f164" fmla="val 941"/>
                <a:gd name="f165" fmla="val 4071"/>
                <a:gd name="f166" fmla="val 933"/>
                <a:gd name="f167" fmla="val 4033"/>
                <a:gd name="f168" fmla="val 3997"/>
                <a:gd name="f169" fmla="val 3966"/>
                <a:gd name="f170" fmla="val 940"/>
                <a:gd name="f171" fmla="val 3943"/>
                <a:gd name="f172" fmla="val 948"/>
                <a:gd name="f173" fmla="val 3937"/>
                <a:gd name="f174" fmla="val 3890"/>
                <a:gd name="f175" fmla="val 965"/>
                <a:gd name="f176" fmla="val 3820"/>
                <a:gd name="f177" fmla="val 1004"/>
                <a:gd name="f178" fmla="val 3778"/>
                <a:gd name="f179" fmla="val 1099"/>
                <a:gd name="f180" fmla="val 3201"/>
                <a:gd name="f181" fmla="val 2324"/>
                <a:gd name="f182" fmla="val 2623"/>
                <a:gd name="f183" fmla="val 826"/>
                <a:gd name="f184" fmla="val 3243"/>
                <a:gd name="f185" fmla="val 736"/>
                <a:gd name="f186" fmla="val 3229"/>
                <a:gd name="f187" fmla="val 656"/>
                <a:gd name="f188" fmla="val 3212"/>
                <a:gd name="f189" fmla="val 608"/>
                <a:gd name="f190" fmla="val 3195"/>
                <a:gd name="f191" fmla="val 558"/>
                <a:gd name="f192" fmla="val 3153"/>
                <a:gd name="f193" fmla="val 488"/>
                <a:gd name="f194" fmla="val 3061"/>
                <a:gd name="f195" fmla="val 446"/>
                <a:gd name="f196" fmla="val 2177"/>
                <a:gd name="f197" fmla="val 31"/>
                <a:gd name="f198" fmla="val 2130"/>
                <a:gd name="f199" fmla="val 2087"/>
                <a:gd name="f200" fmla="*/ f0 1 5227"/>
                <a:gd name="f201" fmla="*/ f1 1 5672"/>
                <a:gd name="f202" fmla="val f2"/>
                <a:gd name="f203" fmla="val f3"/>
                <a:gd name="f204" fmla="val f4"/>
                <a:gd name="f205" fmla="+- f204 0 f202"/>
                <a:gd name="f206" fmla="+- f203 0 f202"/>
                <a:gd name="f207" fmla="*/ f206 1 5227"/>
                <a:gd name="f208" fmla="*/ f205 1 5672"/>
                <a:gd name="f209" fmla="*/ f202 1 f207"/>
                <a:gd name="f210" fmla="*/ f203 1 f207"/>
                <a:gd name="f211" fmla="*/ f202 1 f208"/>
                <a:gd name="f212" fmla="*/ f204 1 f208"/>
                <a:gd name="f213" fmla="*/ f209 f200 1"/>
                <a:gd name="f214" fmla="*/ f210 f200 1"/>
                <a:gd name="f215" fmla="*/ f212 f201 1"/>
                <a:gd name="f216" fmla="*/ f211 f2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3" t="f216" r="f214" b="f215"/>
              <a:pathLst>
                <a:path w="5227" h="5672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lnTo>
                    <a:pt x="f69" y="f70"/>
                  </a:lnTo>
                  <a:lnTo>
                    <a:pt x="f71" y="f72"/>
                  </a:lnTo>
                  <a:lnTo>
                    <a:pt x="f5" y="f6"/>
                  </a:lnTo>
                  <a:close/>
                  <a:moveTo>
                    <a:pt x="f73" y="f74"/>
                  </a:moveTo>
                  <a:cubicBezTo>
                    <a:pt x="f75" y="f74"/>
                    <a:pt x="f76" y="f77"/>
                    <a:pt x="f57" y="f78"/>
                  </a:cubicBezTo>
                  <a:cubicBezTo>
                    <a:pt x="f79" y="f80"/>
                    <a:pt x="f81" y="f82"/>
                    <a:pt x="f83" y="f84"/>
                  </a:cubicBezTo>
                  <a:lnTo>
                    <a:pt x="f85" y="f86"/>
                  </a:lnTo>
                  <a:cubicBezTo>
                    <a:pt x="f87" y="f88"/>
                    <a:pt x="f74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lnTo>
                    <a:pt x="f98" y="f99"/>
                  </a:ln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1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lnTo>
                    <a:pt x="f115" y="f116"/>
                  </a:lnTo>
                  <a:lnTo>
                    <a:pt x="f117" y="f118"/>
                  </a:lnTo>
                  <a:lnTo>
                    <a:pt x="f119" y="f120"/>
                  </a:lnTo>
                  <a:cubicBezTo>
                    <a:pt x="f121" y="f42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lnTo>
                    <a:pt x="f43" y="f132"/>
                  </a:lnTo>
                  <a:cubicBezTo>
                    <a:pt x="f133" y="f134"/>
                    <a:pt x="f135" y="f4"/>
                    <a:pt x="f136" y="f4"/>
                  </a:cubicBezTo>
                  <a:cubicBezTo>
                    <a:pt x="f137" y="f4"/>
                    <a:pt x="f138" y="f134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lnTo>
                    <a:pt x="f147" y="f148"/>
                  </a:lnTo>
                  <a:cubicBezTo>
                    <a:pt x="f149" y="f150"/>
                    <a:pt x="f151" y="f152"/>
                    <a:pt x="f153" y="f154"/>
                  </a:cubicBezTo>
                  <a:cubicBezTo>
                    <a:pt x="f155" y="f156"/>
                    <a:pt x="f157" y="f158"/>
                    <a:pt x="f159" y="f160"/>
                  </a:cubicBezTo>
                  <a:lnTo>
                    <a:pt x="f161" y="f162"/>
                  </a:lnTo>
                  <a:cubicBezTo>
                    <a:pt x="f163" y="f164"/>
                    <a:pt x="f165" y="f166"/>
                    <a:pt x="f167" y="f166"/>
                  </a:cubicBezTo>
                  <a:cubicBezTo>
                    <a:pt x="f168" y="f166"/>
                    <a:pt x="f169" y="f170"/>
                    <a:pt x="f171" y="f172"/>
                  </a:cubicBezTo>
                  <a:lnTo>
                    <a:pt x="f173" y="f172"/>
                  </a:lnTo>
                  <a:cubicBezTo>
                    <a:pt x="f174" y="f175"/>
                    <a:pt x="f176" y="f177"/>
                    <a:pt x="f178" y="f179"/>
                  </a:cubicBezTo>
                  <a:lnTo>
                    <a:pt x="f180" y="f181"/>
                  </a:lnTo>
                  <a:lnTo>
                    <a:pt x="f182" y="f73"/>
                  </a:lnTo>
                  <a:lnTo>
                    <a:pt x="f137" y="f183"/>
                  </a:ln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5"/>
                  </a:cubicBezTo>
                  <a:lnTo>
                    <a:pt x="f196" y="f197"/>
                  </a:lnTo>
                  <a:cubicBezTo>
                    <a:pt x="f198" y="f77"/>
                    <a:pt x="f199" y="f74"/>
                    <a:pt x="f73" y="f74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2" name="Google Shape;5279;p67">
              <a:extLst>
                <a:ext uri="{FF2B5EF4-FFF2-40B4-BE49-F238E27FC236}">
                  <a16:creationId xmlns:a16="http://schemas.microsoft.com/office/drawing/2014/main" id="{ED590A2B-847F-422E-A8DA-C3F01DB5EFA0}"/>
                </a:ext>
              </a:extLst>
            </p:cNvPr>
            <p:cNvSpPr/>
            <p:nvPr/>
          </p:nvSpPr>
          <p:spPr>
            <a:xfrm rot="423462">
              <a:off x="7273028" y="3830907"/>
              <a:ext cx="124440" cy="1372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21"/>
                <a:gd name="f4" fmla="val 4435"/>
                <a:gd name="f5" fmla="val 2272"/>
                <a:gd name="f6" fmla="val 1050"/>
                <a:gd name="f7" fmla="val 2355"/>
                <a:gd name="f8" fmla="val 2439"/>
                <a:gd name="f9" fmla="val 1070"/>
                <a:gd name="f10" fmla="val 2525"/>
                <a:gd name="f11" fmla="val 1109"/>
                <a:gd name="f12" fmla="val 2682"/>
                <a:gd name="f13" fmla="val 1182"/>
                <a:gd name="f14" fmla="val 2782"/>
                <a:gd name="f15" fmla="val 1293"/>
                <a:gd name="f16" fmla="val 2832"/>
                <a:gd name="f17" fmla="val 1439"/>
                <a:gd name="f18" fmla="val 2877"/>
                <a:gd name="f19" fmla="val 1586"/>
                <a:gd name="f20" fmla="val 2860"/>
                <a:gd name="f21" fmla="val 1745"/>
                <a:gd name="f22" fmla="val 2779"/>
                <a:gd name="f23" fmla="val 1918"/>
                <a:gd name="f24" fmla="val 2266"/>
                <a:gd name="f25" fmla="val 3012"/>
                <a:gd name="f26" fmla="val 2185"/>
                <a:gd name="f27" fmla="val 3179"/>
                <a:gd name="f28" fmla="val 2073"/>
                <a:gd name="f29" fmla="val 3294"/>
                <a:gd name="f30" fmla="val 1931"/>
                <a:gd name="f31" fmla="val 3355"/>
                <a:gd name="f32" fmla="val 1869"/>
                <a:gd name="f33" fmla="val 3381"/>
                <a:gd name="f34" fmla="val 1806"/>
                <a:gd name="f35" fmla="val 3394"/>
                <a:gd name="f36" fmla="val 1741"/>
                <a:gd name="f37" fmla="val 1657"/>
                <a:gd name="f38" fmla="val 1571"/>
                <a:gd name="f39" fmla="val 3372"/>
                <a:gd name="f40" fmla="val 1482"/>
                <a:gd name="f41" fmla="val 3330"/>
                <a:gd name="f42" fmla="val 1329"/>
                <a:gd name="f43" fmla="val 3257"/>
                <a:gd name="f44" fmla="val 1228"/>
                <a:gd name="f45" fmla="val 3149"/>
                <a:gd name="f46" fmla="val 1181"/>
                <a:gd name="f47" fmla="val 3001"/>
                <a:gd name="f48" fmla="val 1133"/>
                <a:gd name="f49" fmla="val 2856"/>
                <a:gd name="f50" fmla="val 1150"/>
                <a:gd name="f51" fmla="val 2694"/>
                <a:gd name="f52" fmla="val 1231"/>
                <a:gd name="f53" fmla="val 2524"/>
                <a:gd name="f54" fmla="val 1744"/>
                <a:gd name="f55" fmla="val 1430"/>
                <a:gd name="f56" fmla="val 1822"/>
                <a:gd name="f57" fmla="val 1263"/>
                <a:gd name="f58" fmla="val 1934"/>
                <a:gd name="f59" fmla="val 1146"/>
                <a:gd name="f60" fmla="val 2079"/>
                <a:gd name="f61" fmla="val 1087"/>
                <a:gd name="f62" fmla="val 2143"/>
                <a:gd name="f63" fmla="val 1063"/>
                <a:gd name="f64" fmla="val 2207"/>
                <a:gd name="f65" fmla="val 2117"/>
                <a:gd name="f66" fmla="val 2092"/>
                <a:gd name="f67" fmla="val 2067"/>
                <a:gd name="f68" fmla="val 1"/>
                <a:gd name="f69" fmla="val 2043"/>
                <a:gd name="f70" fmla="val 2"/>
                <a:gd name="f71" fmla="val 1747"/>
                <a:gd name="f72" fmla="val 16"/>
                <a:gd name="f73" fmla="val 105"/>
                <a:gd name="f74" fmla="val 1248"/>
                <a:gd name="f75" fmla="val 264"/>
                <a:gd name="f76" fmla="val 1011"/>
                <a:gd name="f77" fmla="val 426"/>
                <a:gd name="f78" fmla="val 826"/>
                <a:gd name="f79" fmla="val 655"/>
                <a:gd name="f80" fmla="val 690"/>
                <a:gd name="f81" fmla="val 945"/>
                <a:gd name="f82" fmla="val 199"/>
                <a:gd name="f83" fmla="val 1996"/>
                <a:gd name="f84" fmla="val 59"/>
                <a:gd name="f85" fmla="val 2298"/>
                <a:gd name="f86" fmla="val 2591"/>
                <a:gd name="f87" fmla="val 23"/>
                <a:gd name="f88" fmla="val 2875"/>
                <a:gd name="f89" fmla="val 48"/>
                <a:gd name="f90" fmla="val 3163"/>
                <a:gd name="f91" fmla="val 148"/>
                <a:gd name="f92" fmla="val 3422"/>
                <a:gd name="f93" fmla="val 327"/>
                <a:gd name="f94" fmla="val 3662"/>
                <a:gd name="f95" fmla="val 508"/>
                <a:gd name="f96" fmla="val 3899"/>
                <a:gd name="f97" fmla="val 748"/>
                <a:gd name="f98" fmla="val 4089"/>
                <a:gd name="f99" fmla="val 1064"/>
                <a:gd name="f100" fmla="val 4234"/>
                <a:gd name="f101" fmla="val 1346"/>
                <a:gd name="f102" fmla="val 4365"/>
                <a:gd name="f103" fmla="val 1621"/>
                <a:gd name="f104" fmla="val 4434"/>
                <a:gd name="f105" fmla="val 1889"/>
                <a:gd name="f106" fmla="val 1947"/>
                <a:gd name="f107" fmla="val 1976"/>
                <a:gd name="f108" fmla="val 4432"/>
                <a:gd name="f109" fmla="val 2274"/>
                <a:gd name="f110" fmla="val 4415"/>
                <a:gd name="f111" fmla="val 2539"/>
                <a:gd name="f112" fmla="val 4326"/>
                <a:gd name="f113" fmla="val 2776"/>
                <a:gd name="f114" fmla="val 4164"/>
                <a:gd name="f115" fmla="val 3014"/>
                <a:gd name="f116" fmla="val 4000"/>
                <a:gd name="f117" fmla="val 3201"/>
                <a:gd name="f118" fmla="val 3768"/>
                <a:gd name="f119" fmla="val 3340"/>
                <a:gd name="f120" fmla="val 3469"/>
                <a:gd name="f121" fmla="val 3831"/>
                <a:gd name="f122" fmla="val 2415"/>
                <a:gd name="f123" fmla="val 3965"/>
                <a:gd name="f124" fmla="val 2122"/>
                <a:gd name="f125" fmla="val 1837"/>
                <a:gd name="f126" fmla="val 3996"/>
                <a:gd name="f127" fmla="val 1550"/>
                <a:gd name="f128" fmla="val 3970"/>
                <a:gd name="f129" fmla="val 1266"/>
                <a:gd name="f130" fmla="val 3867"/>
                <a:gd name="f131" fmla="val 1006"/>
                <a:gd name="f132" fmla="val 3689"/>
                <a:gd name="f133" fmla="val 775"/>
                <a:gd name="f134" fmla="val 3507"/>
                <a:gd name="f135" fmla="val 540"/>
                <a:gd name="f136" fmla="val 3265"/>
                <a:gd name="f137" fmla="val 348"/>
                <a:gd name="f138" fmla="val 2949"/>
                <a:gd name="f139" fmla="val 203"/>
                <a:gd name="f140" fmla="val 2666"/>
                <a:gd name="f141" fmla="val 70"/>
                <a:gd name="f142" fmla="val 2387"/>
                <a:gd name="f143" fmla="*/ f0 1 4021"/>
                <a:gd name="f144" fmla="*/ f1 1 4435"/>
                <a:gd name="f145" fmla="val f2"/>
                <a:gd name="f146" fmla="val f3"/>
                <a:gd name="f147" fmla="val f4"/>
                <a:gd name="f148" fmla="+- f147 0 f145"/>
                <a:gd name="f149" fmla="+- f146 0 f145"/>
                <a:gd name="f150" fmla="*/ f149 1 4021"/>
                <a:gd name="f151" fmla="*/ f148 1 4435"/>
                <a:gd name="f152" fmla="*/ f145 1 f150"/>
                <a:gd name="f153" fmla="*/ f146 1 f150"/>
                <a:gd name="f154" fmla="*/ f145 1 f151"/>
                <a:gd name="f155" fmla="*/ f147 1 f151"/>
                <a:gd name="f156" fmla="*/ f152 f143 1"/>
                <a:gd name="f157" fmla="*/ f153 f143 1"/>
                <a:gd name="f158" fmla="*/ f155 f144 1"/>
                <a:gd name="f159" fmla="*/ f154 f1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6" t="f159" r="f157" b="f158"/>
              <a:pathLst>
                <a:path w="4021" h="4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lnTo>
                    <a:pt x="f54" y="f55"/>
                  </a:ln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"/>
                    <a:pt x="f5" y="f6"/>
                  </a:cubicBez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40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lnTo>
                    <a:pt x="f82" y="f83"/>
                  </a:lnTo>
                  <a:cubicBezTo>
                    <a:pt x="f84" y="f85"/>
                    <a:pt x="f68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23" y="f104"/>
                    <a:pt x="f106" y="f104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lnTo>
                    <a:pt x="f121" y="f122"/>
                  </a:lnTo>
                  <a:cubicBezTo>
                    <a:pt x="f123" y="f124"/>
                    <a:pt x="f3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2"/>
                    <a:pt x="f6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3" name="Google Shape;5280;p67">
              <a:extLst>
                <a:ext uri="{FF2B5EF4-FFF2-40B4-BE49-F238E27FC236}">
                  <a16:creationId xmlns:a16="http://schemas.microsoft.com/office/drawing/2014/main" id="{103AD19F-804C-41B6-A4D7-7137A57C525F}"/>
                </a:ext>
              </a:extLst>
            </p:cNvPr>
            <p:cNvSpPr/>
            <p:nvPr/>
          </p:nvSpPr>
          <p:spPr>
            <a:xfrm rot="423462">
              <a:off x="7267084" y="3824853"/>
              <a:ext cx="136410" cy="1492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08"/>
                <a:gd name="f4" fmla="val 4824"/>
                <a:gd name="f5" fmla="val 2472"/>
                <a:gd name="f6" fmla="val 1436"/>
                <a:gd name="f7" fmla="val 2525"/>
                <a:gd name="f8" fmla="val 2581"/>
                <a:gd name="f9" fmla="val 1450"/>
                <a:gd name="f10" fmla="val 2639"/>
                <a:gd name="f11" fmla="val 1478"/>
                <a:gd name="f12" fmla="val 2748"/>
                <a:gd name="f13" fmla="val 1531"/>
                <a:gd name="f14" fmla="val 2815"/>
                <a:gd name="f15" fmla="val 1595"/>
                <a:gd name="f16" fmla="val 2846"/>
                <a:gd name="f17" fmla="val 1696"/>
                <a:gd name="f18" fmla="val 2876"/>
                <a:gd name="f19" fmla="val 1796"/>
                <a:gd name="f20" fmla="val 2862"/>
                <a:gd name="f21" fmla="val 1908"/>
                <a:gd name="f22" fmla="val 2804"/>
                <a:gd name="f23" fmla="val 2033"/>
                <a:gd name="f24" fmla="val 2291"/>
                <a:gd name="f25" fmla="val 3127"/>
                <a:gd name="f26" fmla="val 2232"/>
                <a:gd name="f27" fmla="val 3253"/>
                <a:gd name="f28" fmla="val 2154"/>
                <a:gd name="f29" fmla="val 3336"/>
                <a:gd name="f30" fmla="val 2056"/>
                <a:gd name="f31" fmla="val 3375"/>
                <a:gd name="f32" fmla="val 2016"/>
                <a:gd name="f33" fmla="val 3390"/>
                <a:gd name="f34" fmla="val 1976"/>
                <a:gd name="f35" fmla="val 3398"/>
                <a:gd name="f36" fmla="val 1934"/>
                <a:gd name="f37" fmla="val 1879"/>
                <a:gd name="f38" fmla="val 1822"/>
                <a:gd name="f39" fmla="val 3384"/>
                <a:gd name="f40" fmla="val 1760"/>
                <a:gd name="f41" fmla="val 3356"/>
                <a:gd name="f42" fmla="val 1657"/>
                <a:gd name="f43" fmla="val 3306"/>
                <a:gd name="f44" fmla="val 1593"/>
                <a:gd name="f45" fmla="val 3239"/>
                <a:gd name="f46" fmla="val 1562"/>
                <a:gd name="f47" fmla="val 3141"/>
                <a:gd name="f48" fmla="val 1532"/>
                <a:gd name="f49" fmla="val 3041"/>
                <a:gd name="f50" fmla="val 1546"/>
                <a:gd name="f51" fmla="val 2932"/>
                <a:gd name="f52" fmla="val 1604"/>
                <a:gd name="f53" fmla="val 2803"/>
                <a:gd name="f54" fmla="val 2118"/>
                <a:gd name="f55" fmla="val 1710"/>
                <a:gd name="f56" fmla="val 2176"/>
                <a:gd name="f57" fmla="val 1584"/>
                <a:gd name="f58" fmla="val 2251"/>
                <a:gd name="f59" fmla="val 1501"/>
                <a:gd name="f60" fmla="val 2349"/>
                <a:gd name="f61" fmla="val 1462"/>
                <a:gd name="f62" fmla="val 2391"/>
                <a:gd name="f63" fmla="val 1448"/>
                <a:gd name="f64" fmla="val 2430"/>
                <a:gd name="f65" fmla="val 2473"/>
                <a:gd name="f66" fmla="val 1050"/>
                <a:gd name="f67" fmla="val 2382"/>
                <a:gd name="f68" fmla="val 2293"/>
                <a:gd name="f69" fmla="val 1067"/>
                <a:gd name="f70" fmla="val 2204"/>
                <a:gd name="f71" fmla="val 1102"/>
                <a:gd name="f72" fmla="val 2012"/>
                <a:gd name="f73" fmla="val 1183"/>
                <a:gd name="f74" fmla="val 1866"/>
                <a:gd name="f75" fmla="val 1328"/>
                <a:gd name="f76" fmla="val 1763"/>
                <a:gd name="f77" fmla="val 1545"/>
                <a:gd name="f78" fmla="val 1253"/>
                <a:gd name="f79" fmla="val 1150"/>
                <a:gd name="f80" fmla="val 2856"/>
                <a:gd name="f81" fmla="val 1130"/>
                <a:gd name="f82" fmla="val 3060"/>
                <a:gd name="f83" fmla="val 1191"/>
                <a:gd name="f84" fmla="val 3255"/>
                <a:gd name="f85" fmla="val 1256"/>
                <a:gd name="f86" fmla="val 3459"/>
                <a:gd name="f87" fmla="val 1392"/>
                <a:gd name="f88" fmla="val 3604"/>
                <a:gd name="f89" fmla="val 3705"/>
                <a:gd name="f90" fmla="val 1707"/>
                <a:gd name="f91" fmla="val 3755"/>
                <a:gd name="f92" fmla="val 1819"/>
                <a:gd name="f93" fmla="val 3783"/>
                <a:gd name="f94" fmla="val 1931"/>
                <a:gd name="f95" fmla="val 2023"/>
                <a:gd name="f96" fmla="val 2109"/>
                <a:gd name="f97" fmla="val 3766"/>
                <a:gd name="f98" fmla="val 2196"/>
                <a:gd name="f99" fmla="val 3732"/>
                <a:gd name="f100" fmla="val 2388"/>
                <a:gd name="f101" fmla="val 3654"/>
                <a:gd name="f102" fmla="val 2536"/>
                <a:gd name="f103" fmla="val 3504"/>
                <a:gd name="f104" fmla="val 2636"/>
                <a:gd name="f105" fmla="val 3289"/>
                <a:gd name="f106" fmla="val 3150"/>
                <a:gd name="f107" fmla="val 2192"/>
                <a:gd name="f108" fmla="val 3250"/>
                <a:gd name="f109" fmla="val 1975"/>
                <a:gd name="f110" fmla="val 3270"/>
                <a:gd name="f111" fmla="val 1768"/>
                <a:gd name="f112" fmla="val 3208"/>
                <a:gd name="f113" fmla="val 1573"/>
                <a:gd name="f114" fmla="val 1372"/>
                <a:gd name="f115" fmla="val 3005"/>
                <a:gd name="f116" fmla="val 1224"/>
                <a:gd name="f117" fmla="val 2801"/>
                <a:gd name="f118" fmla="val 1127"/>
                <a:gd name="f119" fmla="val 2690"/>
                <a:gd name="f120" fmla="val 1075"/>
                <a:gd name="f121" fmla="val 2319"/>
                <a:gd name="f122" fmla="val 397"/>
                <a:gd name="f123" fmla="val 2559"/>
                <a:gd name="f124" fmla="val 2807"/>
                <a:gd name="f125" fmla="val 458"/>
                <a:gd name="f126" fmla="val 3061"/>
                <a:gd name="f127" fmla="val 580"/>
                <a:gd name="f128" fmla="val 3345"/>
                <a:gd name="f129" fmla="val 711"/>
                <a:gd name="f130" fmla="val 3571"/>
                <a:gd name="f131" fmla="val 881"/>
                <a:gd name="f132" fmla="val 3727"/>
                <a:gd name="f133" fmla="val 1091"/>
                <a:gd name="f134" fmla="val 3884"/>
                <a:gd name="f135" fmla="val 1297"/>
                <a:gd name="f136" fmla="val 3973"/>
                <a:gd name="f137" fmla="val 1517"/>
                <a:gd name="f138" fmla="val 3995"/>
                <a:gd name="f139" fmla="val 4017"/>
                <a:gd name="f140" fmla="val 2017"/>
                <a:gd name="f141" fmla="val 3967"/>
                <a:gd name="f142" fmla="val 2273"/>
                <a:gd name="f143" fmla="val 3847"/>
                <a:gd name="f144" fmla="val 2533"/>
                <a:gd name="f145" fmla="val 3353"/>
                <a:gd name="f146" fmla="val 3585"/>
                <a:gd name="f147" fmla="val 3233"/>
                <a:gd name="f148" fmla="val 3850"/>
                <a:gd name="f149" fmla="val 3066"/>
                <a:gd name="f150" fmla="val 4059"/>
                <a:gd name="f151" fmla="val 2857"/>
                <a:gd name="f152" fmla="val 4201"/>
                <a:gd name="f153" fmla="val 2648"/>
                <a:gd name="f154" fmla="val 4346"/>
                <a:gd name="f155" fmla="val 2419"/>
                <a:gd name="f156" fmla="val 4422"/>
                <a:gd name="f157" fmla="val 2159"/>
                <a:gd name="f158" fmla="val 4435"/>
                <a:gd name="f159" fmla="val 2135"/>
                <a:gd name="f160" fmla="val 4437"/>
                <a:gd name="f161" fmla="val 2111"/>
                <a:gd name="f162" fmla="val 2086"/>
                <a:gd name="f163" fmla="val 1845"/>
                <a:gd name="f164" fmla="val 1592"/>
                <a:gd name="f165" fmla="val 4376"/>
                <a:gd name="f166" fmla="val 1336"/>
                <a:gd name="f167" fmla="val 4254"/>
                <a:gd name="f168" fmla="val 1057"/>
                <a:gd name="f169" fmla="val 4126"/>
                <a:gd name="f170" fmla="val 834"/>
                <a:gd name="f171" fmla="val 3950"/>
                <a:gd name="f172" fmla="val 675"/>
                <a:gd name="f173" fmla="val 3741"/>
                <a:gd name="f174" fmla="val 516"/>
                <a:gd name="f175" fmla="val 3532"/>
                <a:gd name="f176" fmla="val 430"/>
                <a:gd name="f177" fmla="val 3308"/>
                <a:gd name="f178" fmla="val 416"/>
                <a:gd name="f179" fmla="val 3063"/>
                <a:gd name="f180" fmla="val 391"/>
                <a:gd name="f181" fmla="val 2812"/>
                <a:gd name="f182" fmla="val 444"/>
                <a:gd name="f183" fmla="val 2550"/>
                <a:gd name="f184" fmla="val 569"/>
                <a:gd name="f185" fmla="val 2282"/>
                <a:gd name="f186" fmla="val 1060"/>
                <a:gd name="f187" fmla="val 1227"/>
                <a:gd name="f188" fmla="val 1177"/>
                <a:gd name="f189" fmla="val 965"/>
                <a:gd name="f190" fmla="val 1345"/>
                <a:gd name="f191" fmla="val 764"/>
                <a:gd name="f192" fmla="val 1551"/>
                <a:gd name="f193" fmla="val 625"/>
                <a:gd name="f194" fmla="val 482"/>
                <a:gd name="f195" fmla="val 1984"/>
                <a:gd name="f196" fmla="val 407"/>
                <a:gd name="f197" fmla="val 2246"/>
                <a:gd name="f198" fmla="val 399"/>
                <a:gd name="f199" fmla="val 2270"/>
                <a:gd name="f200" fmla="val 2295"/>
                <a:gd name="f201" fmla="val 2308"/>
                <a:gd name="f202" fmla="val 1"/>
                <a:gd name="f203" fmla="val 2257"/>
                <a:gd name="f204" fmla="val 2"/>
                <a:gd name="f205" fmla="val 1900"/>
                <a:gd name="f206" fmla="val 16"/>
                <a:gd name="f207" fmla="val 1601"/>
                <a:gd name="f208" fmla="val 114"/>
                <a:gd name="f209" fmla="val 301"/>
                <a:gd name="f210" fmla="val 1071"/>
                <a:gd name="f211" fmla="val 862"/>
                <a:gd name="f212" fmla="val 736"/>
                <a:gd name="f213" fmla="val 712"/>
                <a:gd name="f214" fmla="val 221"/>
                <a:gd name="f215" fmla="val 62"/>
                <a:gd name="f216" fmla="val 2438"/>
                <a:gd name="f217" fmla="val 2770"/>
                <a:gd name="f218" fmla="val 28"/>
                <a:gd name="f219" fmla="val 3085"/>
                <a:gd name="f220" fmla="val 56"/>
                <a:gd name="f221" fmla="val 3412"/>
                <a:gd name="f222" fmla="val 170"/>
                <a:gd name="f223" fmla="val 3707"/>
                <a:gd name="f224" fmla="val 368"/>
                <a:gd name="f225" fmla="val 3972"/>
                <a:gd name="f226" fmla="val 564"/>
                <a:gd name="f227" fmla="val 4235"/>
                <a:gd name="f228" fmla="val 837"/>
                <a:gd name="f229" fmla="val 4447"/>
                <a:gd name="f230" fmla="val 1172"/>
                <a:gd name="f231" fmla="val 4603"/>
                <a:gd name="f232" fmla="val 1482"/>
                <a:gd name="f233" fmla="val 4751"/>
                <a:gd name="f234" fmla="val 1791"/>
                <a:gd name="f235" fmla="val 4823"/>
                <a:gd name="f236" fmla="val 2092"/>
                <a:gd name="f237" fmla="val 2120"/>
                <a:gd name="f238" fmla="val 2148"/>
                <a:gd name="f239" fmla="val 4815"/>
                <a:gd name="f240" fmla="val 2505"/>
                <a:gd name="f241" fmla="val 4801"/>
                <a:gd name="f242" fmla="val 2809"/>
                <a:gd name="f243" fmla="val 4700"/>
                <a:gd name="f244" fmla="val 3074"/>
                <a:gd name="f245" fmla="val 4516"/>
                <a:gd name="f246" fmla="val 3337"/>
                <a:gd name="f247" fmla="val 4332"/>
                <a:gd name="f248" fmla="val 3549"/>
                <a:gd name="f249" fmla="val 4073"/>
                <a:gd name="f250" fmla="val 3702"/>
                <a:gd name="f251" fmla="val 3746"/>
                <a:gd name="f252" fmla="val 4193"/>
                <a:gd name="f253" fmla="val 2692"/>
                <a:gd name="f254" fmla="val 4344"/>
                <a:gd name="f255" fmla="val 2371"/>
                <a:gd name="f256" fmla="val 2047"/>
                <a:gd name="f257" fmla="val 4380"/>
                <a:gd name="f258" fmla="val 1729"/>
                <a:gd name="f259" fmla="val 4352"/>
                <a:gd name="f260" fmla="val 1409"/>
                <a:gd name="f261" fmla="val 4238"/>
                <a:gd name="f262" fmla="val 1113"/>
                <a:gd name="f263" fmla="val 4034"/>
                <a:gd name="f264" fmla="val 851"/>
                <a:gd name="f265" fmla="val 3839"/>
                <a:gd name="f266" fmla="val 594"/>
                <a:gd name="f267" fmla="val 3563"/>
                <a:gd name="f268" fmla="val 385"/>
                <a:gd name="f269" fmla="val 3225"/>
                <a:gd name="f270" fmla="val 223"/>
                <a:gd name="f271" fmla="val 2917"/>
                <a:gd name="f272" fmla="val 76"/>
                <a:gd name="f273" fmla="val 2606"/>
                <a:gd name="f274" fmla="*/ f0 1 4408"/>
                <a:gd name="f275" fmla="*/ f1 1 4824"/>
                <a:gd name="f276" fmla="val f2"/>
                <a:gd name="f277" fmla="val f3"/>
                <a:gd name="f278" fmla="val f4"/>
                <a:gd name="f279" fmla="+- f278 0 f276"/>
                <a:gd name="f280" fmla="+- f277 0 f276"/>
                <a:gd name="f281" fmla="*/ f280 1 4408"/>
                <a:gd name="f282" fmla="*/ f279 1 4824"/>
                <a:gd name="f283" fmla="*/ f276 1 f281"/>
                <a:gd name="f284" fmla="*/ f277 1 f281"/>
                <a:gd name="f285" fmla="*/ f276 1 f282"/>
                <a:gd name="f286" fmla="*/ f278 1 f282"/>
                <a:gd name="f287" fmla="*/ f283 f274 1"/>
                <a:gd name="f288" fmla="*/ f284 f274 1"/>
                <a:gd name="f289" fmla="*/ f286 f275 1"/>
                <a:gd name="f290" fmla="*/ f285 f2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7" t="f290" r="f288" b="f289"/>
              <a:pathLst>
                <a:path w="4408" h="48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lnTo>
                    <a:pt x="f54" y="f55"/>
                  </a:ln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"/>
                    <a:pt x="f5" y="f6"/>
                  </a:cubicBezTo>
                  <a:close/>
                  <a:moveTo>
                    <a:pt x="f65" y="f66"/>
                  </a:moveTo>
                  <a:cubicBezTo>
                    <a:pt x="f67" y="f66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lnTo>
                    <a:pt x="f78" y="f10"/>
                  </a:ln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8"/>
                    <a:pt x="f44" y="f89"/>
                  </a:cubicBezTo>
                  <a:cubicBezTo>
                    <a:pt x="f90" y="f91"/>
                    <a:pt x="f92" y="f93"/>
                    <a:pt x="f94" y="f93"/>
                  </a:cubicBezTo>
                  <a:cubicBezTo>
                    <a:pt x="f95" y="f93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10" y="f111"/>
                    <a:pt x="f112" y="f113"/>
                  </a:cubicBezTo>
                  <a:cubicBezTo>
                    <a:pt x="f47" y="f114"/>
                    <a:pt x="f115" y="f116"/>
                    <a:pt x="f117" y="f118"/>
                  </a:cubicBezTo>
                  <a:cubicBezTo>
                    <a:pt x="f119" y="f120"/>
                    <a:pt x="f8" y="f66"/>
                    <a:pt x="f65" y="f66"/>
                  </a:cubicBezTo>
                  <a:close/>
                  <a:moveTo>
                    <a:pt x="f121" y="f122"/>
                  </a:moveTo>
                  <a:cubicBezTo>
                    <a:pt x="f123" y="f122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11"/>
                  </a:cubicBezTo>
                  <a:cubicBezTo>
                    <a:pt x="f139" y="f140"/>
                    <a:pt x="f141" y="f142"/>
                    <a:pt x="f143" y="f144"/>
                  </a:cubicBezTo>
                  <a:lnTo>
                    <a:pt x="f145" y="f146"/>
                  </a:lnTo>
                  <a:cubicBezTo>
                    <a:pt x="f147" y="f148"/>
                    <a:pt x="f149" y="f150"/>
                    <a:pt x="f151" y="f152"/>
                  </a:cubicBezTo>
                  <a:cubicBezTo>
                    <a:pt x="f153" y="f154"/>
                    <a:pt x="f155" y="f156"/>
                    <a:pt x="f157" y="f158"/>
                  </a:cubicBezTo>
                  <a:cubicBezTo>
                    <a:pt x="f159" y="f160"/>
                    <a:pt x="f161" y="f160"/>
                    <a:pt x="f162" y="f160"/>
                  </a:cubicBezTo>
                  <a:cubicBezTo>
                    <a:pt x="f163" y="f160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cubicBezTo>
                    <a:pt x="f188" y="f189"/>
                    <a:pt x="f190" y="f191"/>
                    <a:pt x="f192" y="f193"/>
                  </a:cubicBezTo>
                  <a:cubicBezTo>
                    <a:pt x="f40" y="f194"/>
                    <a:pt x="f195" y="f196"/>
                    <a:pt x="f197" y="f198"/>
                  </a:cubicBezTo>
                  <a:cubicBezTo>
                    <a:pt x="f199" y="f122"/>
                    <a:pt x="f200" y="f122"/>
                    <a:pt x="f121" y="f122"/>
                  </a:cubicBezTo>
                  <a:close/>
                  <a:moveTo>
                    <a:pt x="f201" y="f202"/>
                  </a:moveTo>
                  <a:cubicBezTo>
                    <a:pt x="f185" y="f202"/>
                    <a:pt x="f203" y="f202"/>
                    <a:pt x="f26" y="f204"/>
                  </a:cubicBezTo>
                  <a:cubicBezTo>
                    <a:pt x="f205" y="f206"/>
                    <a:pt x="f207" y="f208"/>
                    <a:pt x="f166" y="f209"/>
                  </a:cubicBezTo>
                  <a:cubicBezTo>
                    <a:pt x="f210" y="f194"/>
                    <a:pt x="f211" y="f212"/>
                    <a:pt x="f213" y="f168"/>
                  </a:cubicBezTo>
                  <a:lnTo>
                    <a:pt x="f214" y="f96"/>
                  </a:lnTo>
                  <a:cubicBezTo>
                    <a:pt x="f215" y="f216"/>
                    <a:pt x="f2" y="f217"/>
                    <a:pt x="f218" y="f219"/>
                  </a:cubicBezTo>
                  <a:cubicBezTo>
                    <a:pt x="f220" y="f221"/>
                    <a:pt x="f222" y="f223"/>
                    <a:pt x="f224" y="f225"/>
                  </a:cubicBezTo>
                  <a:cubicBezTo>
                    <a:pt x="f226" y="f227"/>
                    <a:pt x="f228" y="f229"/>
                    <a:pt x="f230" y="f231"/>
                  </a:cubicBezTo>
                  <a:cubicBezTo>
                    <a:pt x="f232" y="f233"/>
                    <a:pt x="f234" y="f235"/>
                    <a:pt x="f236" y="f235"/>
                  </a:cubicBezTo>
                  <a:cubicBezTo>
                    <a:pt x="f237" y="f235"/>
                    <a:pt x="f238" y="f235"/>
                    <a:pt x="f56" y="f239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7"/>
                    <a:pt x="f248" y="f249"/>
                    <a:pt x="f250" y="f251"/>
                  </a:cubicBezTo>
                  <a:lnTo>
                    <a:pt x="f252" y="f253"/>
                  </a:lnTo>
                  <a:cubicBezTo>
                    <a:pt x="f254" y="f255"/>
                    <a:pt x="f3" y="f256"/>
                    <a:pt x="f257" y="f258"/>
                  </a:cubicBezTo>
                  <a:cubicBezTo>
                    <a:pt x="f259" y="f260"/>
                    <a:pt x="f261" y="f262"/>
                    <a:pt x="f263" y="f264"/>
                  </a:cubicBezTo>
                  <a:cubicBezTo>
                    <a:pt x="f265" y="f266"/>
                    <a:pt x="f267" y="f268"/>
                    <a:pt x="f269" y="f270"/>
                  </a:cubicBezTo>
                  <a:cubicBezTo>
                    <a:pt x="f271" y="f272"/>
                    <a:pt x="f273" y="f202"/>
                    <a:pt x="f201" y="f20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4" name="Google Shape;5281;p67">
              <a:extLst>
                <a:ext uri="{FF2B5EF4-FFF2-40B4-BE49-F238E27FC236}">
                  <a16:creationId xmlns:a16="http://schemas.microsoft.com/office/drawing/2014/main" id="{52C69254-D441-4197-A4B6-9DA23E9427FE}"/>
                </a:ext>
              </a:extLst>
            </p:cNvPr>
            <p:cNvSpPr/>
            <p:nvPr/>
          </p:nvSpPr>
          <p:spPr>
            <a:xfrm rot="423462">
              <a:off x="7378577" y="3889914"/>
              <a:ext cx="137315" cy="134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37"/>
                <a:gd name="f4" fmla="val 4357"/>
                <a:gd name="f5" fmla="val 2454"/>
                <a:gd name="f6" fmla="val 1378"/>
                <a:gd name="f7" fmla="val 2459"/>
                <a:gd name="f8" fmla="val 2465"/>
                <a:gd name="f9" fmla="val 1379"/>
                <a:gd name="f10" fmla="val 2472"/>
                <a:gd name="f11" fmla="val 1383"/>
                <a:gd name="f12" fmla="val 2941"/>
                <a:gd name="f13" fmla="val 1603"/>
                <a:gd name="f14" fmla="val 3080"/>
                <a:gd name="f15" fmla="val 1670"/>
                <a:gd name="f16" fmla="val 3175"/>
                <a:gd name="f17" fmla="val 1756"/>
                <a:gd name="f18" fmla="val 3225"/>
                <a:gd name="f19" fmla="val 1871"/>
                <a:gd name="f20" fmla="val 3273"/>
                <a:gd name="f21" fmla="val 1985"/>
                <a:gd name="f22" fmla="val 3267"/>
                <a:gd name="f23" fmla="val 2105"/>
                <a:gd name="f24" fmla="val 3211"/>
                <a:gd name="f25" fmla="val 2228"/>
                <a:gd name="f26" fmla="val 3156"/>
                <a:gd name="f27" fmla="val 2345"/>
                <a:gd name="f28" fmla="val 3066"/>
                <a:gd name="f29" fmla="val 2423"/>
                <a:gd name="f30" fmla="val 2949"/>
                <a:gd name="f31" fmla="val 2457"/>
                <a:gd name="f32" fmla="val 2910"/>
                <a:gd name="f33" fmla="val 2467"/>
                <a:gd name="f34" fmla="val 2869"/>
                <a:gd name="f35" fmla="val 2826"/>
                <a:gd name="f36" fmla="val 2743"/>
                <a:gd name="f37" fmla="val 2654"/>
                <a:gd name="f38" fmla="val 2452"/>
                <a:gd name="f39" fmla="val 2561"/>
                <a:gd name="f40" fmla="val 2409"/>
                <a:gd name="f41" fmla="val 2090"/>
                <a:gd name="f42" fmla="val 2189"/>
                <a:gd name="f43" fmla="val 2073"/>
                <a:gd name="f44" fmla="val 2178"/>
                <a:gd name="f45" fmla="val 2068"/>
                <a:gd name="f46" fmla="val 2167"/>
                <a:gd name="f47" fmla="val 2076"/>
                <a:gd name="f48" fmla="val 2147"/>
                <a:gd name="f49" fmla="val 2430"/>
                <a:gd name="f50" fmla="val 1397"/>
                <a:gd name="f51" fmla="val 2436"/>
                <a:gd name="f52" fmla="val 1385"/>
                <a:gd name="f53" fmla="val 2443"/>
                <a:gd name="f54" fmla="val 1853"/>
                <a:gd name="f55" fmla="val 1"/>
                <a:gd name="f56" fmla="val 1844"/>
                <a:gd name="f57" fmla="val 1835"/>
                <a:gd name="f58" fmla="val 2"/>
                <a:gd name="f59" fmla="val 1828"/>
                <a:gd name="f60" fmla="val 4"/>
                <a:gd name="f61" fmla="val 1803"/>
                <a:gd name="f62" fmla="val 16"/>
                <a:gd name="f63" fmla="val 1789"/>
                <a:gd name="f64" fmla="val 30"/>
                <a:gd name="f65" fmla="val 1775"/>
                <a:gd name="f66" fmla="val 57"/>
                <a:gd name="f67" fmla="val 17"/>
                <a:gd name="f68" fmla="val 3804"/>
                <a:gd name="f69" fmla="val 3"/>
                <a:gd name="f70" fmla="val 3832"/>
                <a:gd name="f71" fmla="val 3854"/>
                <a:gd name="f72" fmla="val 9"/>
                <a:gd name="f73" fmla="val 3877"/>
                <a:gd name="f74" fmla="val 20"/>
                <a:gd name="f75" fmla="val 3902"/>
                <a:gd name="f76" fmla="val 34"/>
                <a:gd name="f77" fmla="val 3916"/>
                <a:gd name="f78" fmla="val 62"/>
                <a:gd name="f79" fmla="val 3930"/>
                <a:gd name="f80" fmla="val 943"/>
                <a:gd name="f81" fmla="val 4343"/>
                <a:gd name="f82" fmla="val 961"/>
                <a:gd name="f83" fmla="val 4351"/>
                <a:gd name="f84" fmla="val 976"/>
                <a:gd name="f85" fmla="val 992"/>
                <a:gd name="f86" fmla="val 1001"/>
                <a:gd name="f87" fmla="val 1009"/>
                <a:gd name="f88" fmla="val 4355"/>
                <a:gd name="f89" fmla="val 1019"/>
                <a:gd name="f90" fmla="val 1038"/>
                <a:gd name="f91" fmla="val 4340"/>
                <a:gd name="f92" fmla="val 1055"/>
                <a:gd name="f93" fmla="val 4326"/>
                <a:gd name="f94" fmla="val 1069"/>
                <a:gd name="f95" fmla="val 4298"/>
                <a:gd name="f96" fmla="val 1660"/>
                <a:gd name="f97" fmla="val 3040"/>
                <a:gd name="f98" fmla="val 1666"/>
                <a:gd name="f99" fmla="val 3028"/>
                <a:gd name="f100" fmla="val 1673"/>
                <a:gd name="f101" fmla="val 3021"/>
                <a:gd name="f102" fmla="val 1684"/>
                <a:gd name="f103" fmla="val 1689"/>
                <a:gd name="f104" fmla="val 1695"/>
                <a:gd name="f105" fmla="val 3022"/>
                <a:gd name="f106" fmla="val 1702"/>
                <a:gd name="f107" fmla="val 3026"/>
                <a:gd name="f108" fmla="val 2294"/>
                <a:gd name="f109" fmla="val 3305"/>
                <a:gd name="f110" fmla="val 2556"/>
                <a:gd name="f111" fmla="val 3425"/>
                <a:gd name="f112" fmla="val 2810"/>
                <a:gd name="f113" fmla="val 3486"/>
                <a:gd name="f114" fmla="val 3057"/>
                <a:gd name="f115" fmla="val 3067"/>
                <a:gd name="f116" fmla="val 3078"/>
                <a:gd name="f117" fmla="val 3089"/>
                <a:gd name="f118" fmla="val 3348"/>
                <a:gd name="f119" fmla="val 3478"/>
                <a:gd name="f120" fmla="val 3577"/>
                <a:gd name="f121" fmla="val 3408"/>
                <a:gd name="f122" fmla="val 3783"/>
                <a:gd name="f123" fmla="val 3274"/>
                <a:gd name="f124" fmla="val 3990"/>
                <a:gd name="f125" fmla="val 3137"/>
                <a:gd name="f126" fmla="val 4149"/>
                <a:gd name="f127" fmla="val 2945"/>
                <a:gd name="f128" fmla="val 4269"/>
                <a:gd name="f129" fmla="val 2694"/>
                <a:gd name="f130" fmla="val 4386"/>
                <a:gd name="f131" fmla="val 4436"/>
                <a:gd name="f132" fmla="val 2192"/>
                <a:gd name="f133" fmla="val 4417"/>
                <a:gd name="f134" fmla="val 1943"/>
                <a:gd name="f135" fmla="val 4400"/>
                <a:gd name="f136" fmla="val 4313"/>
                <a:gd name="f137" fmla="val 1475"/>
                <a:gd name="f138" fmla="val 4163"/>
                <a:gd name="f139" fmla="val 1271"/>
                <a:gd name="f140" fmla="val 4009"/>
                <a:gd name="f141" fmla="val 1073"/>
                <a:gd name="f142" fmla="val 3800"/>
                <a:gd name="f143" fmla="val 908"/>
                <a:gd name="f144" fmla="val 3535"/>
                <a:gd name="f145" fmla="val 780"/>
                <a:gd name="f146" fmla="val 1897"/>
                <a:gd name="f147" fmla="val 13"/>
                <a:gd name="f148" fmla="val 1882"/>
                <a:gd name="f149" fmla="val 1867"/>
                <a:gd name="f150" fmla="*/ f0 1 4437"/>
                <a:gd name="f151" fmla="*/ f1 1 4357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4437"/>
                <a:gd name="f158" fmla="*/ f155 1 4357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4437" h="4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10"/>
                    <a:pt x="f35" y="f10"/>
                  </a:cubicBezTo>
                  <a:cubicBezTo>
                    <a:pt x="f36" y="f10"/>
                    <a:pt x="f37" y="f38"/>
                    <a:pt x="f39" y="f40"/>
                  </a:cubicBezTo>
                  <a:lnTo>
                    <a:pt x="f41" y="f42"/>
                  </a:lnTo>
                  <a:cubicBezTo>
                    <a:pt x="f43" y="f44"/>
                    <a:pt x="f45" y="f46"/>
                    <a:pt x="f47" y="f48"/>
                  </a:cubicBezTo>
                  <a:lnTo>
                    <a:pt x="f49" y="f50"/>
                  </a:lnTo>
                  <a:cubicBezTo>
                    <a:pt x="f51" y="f52"/>
                    <a:pt x="f53" y="f6"/>
                    <a:pt x="f5" y="f6"/>
                  </a:cubicBezTo>
                  <a:close/>
                  <a:moveTo>
                    <a:pt x="f54" y="f55"/>
                  </a:moveTo>
                  <a:cubicBezTo>
                    <a:pt x="f56" y="f55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2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lnTo>
                    <a:pt x="f80" y="f81"/>
                  </a:lnTo>
                  <a:cubicBezTo>
                    <a:pt x="f82" y="f83"/>
                    <a:pt x="f84" y="f4"/>
                    <a:pt x="f85" y="f4"/>
                  </a:cubicBezTo>
                  <a:cubicBezTo>
                    <a:pt x="f86" y="f4"/>
                    <a:pt x="f87" y="f88"/>
                    <a:pt x="f89" y="f83"/>
                  </a:cubicBezTo>
                  <a:cubicBezTo>
                    <a:pt x="f90" y="f91"/>
                    <a:pt x="f92" y="f93"/>
                    <a:pt x="f94" y="f95"/>
                  </a:cubicBezTo>
                  <a:lnTo>
                    <a:pt x="f96" y="f97"/>
                  </a:lnTo>
                  <a:cubicBezTo>
                    <a:pt x="f98" y="f99"/>
                    <a:pt x="f100" y="f101"/>
                    <a:pt x="f102" y="f101"/>
                  </a:cubicBezTo>
                  <a:cubicBezTo>
                    <a:pt x="f103" y="f101"/>
                    <a:pt x="f104" y="f105"/>
                    <a:pt x="f106" y="f107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3"/>
                    <a:pt x="f117" y="f113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53"/>
                    <a:pt x="f131" y="f132"/>
                    <a:pt x="f133" y="f134"/>
                  </a:cubicBezTo>
                  <a:cubicBezTo>
                    <a:pt x="f135" y="f104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lnTo>
                    <a:pt x="f146" y="f147"/>
                  </a:lnTo>
                  <a:cubicBezTo>
                    <a:pt x="f148" y="f60"/>
                    <a:pt x="f149" y="f55"/>
                    <a:pt x="f54" y="f5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5" name="Google Shape;5282;p67">
              <a:extLst>
                <a:ext uri="{FF2B5EF4-FFF2-40B4-BE49-F238E27FC236}">
                  <a16:creationId xmlns:a16="http://schemas.microsoft.com/office/drawing/2014/main" id="{D872C5E1-10B3-468D-B929-7F5989CBC1B9}"/>
                </a:ext>
              </a:extLst>
            </p:cNvPr>
            <p:cNvSpPr/>
            <p:nvPr/>
          </p:nvSpPr>
          <p:spPr>
            <a:xfrm rot="423462">
              <a:off x="7372250" y="3884280"/>
              <a:ext cx="149476" cy="1464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30"/>
                <a:gd name="f4" fmla="val 4731"/>
                <a:gd name="f5" fmla="val 2743"/>
                <a:gd name="f6" fmla="val 1809"/>
                <a:gd name="f7" fmla="val 3067"/>
                <a:gd name="f8" fmla="val 1957"/>
                <a:gd name="f9" fmla="val 3162"/>
                <a:gd name="f10" fmla="val 1999"/>
                <a:gd name="f11" fmla="val 3220"/>
                <a:gd name="f12" fmla="val 2055"/>
                <a:gd name="f13" fmla="val 3251"/>
                <a:gd name="f14" fmla="val 2124"/>
                <a:gd name="f15" fmla="val 3279"/>
                <a:gd name="f16" fmla="val 2189"/>
                <a:gd name="f17" fmla="val 3276"/>
                <a:gd name="f18" fmla="val 2250"/>
                <a:gd name="f19" fmla="val 3240"/>
                <a:gd name="f20" fmla="val 2325"/>
                <a:gd name="f21" fmla="val 3209"/>
                <a:gd name="f22" fmla="val 2395"/>
                <a:gd name="f23" fmla="val 3164"/>
                <a:gd name="f24" fmla="val 2431"/>
                <a:gd name="f25" fmla="val 3100"/>
                <a:gd name="f26" fmla="val 2451"/>
                <a:gd name="f27" fmla="val 3077"/>
                <a:gd name="f28" fmla="val 2457"/>
                <a:gd name="f29" fmla="val 3054"/>
                <a:gd name="f30" fmla="val 2460"/>
                <a:gd name="f31" fmla="val 3029"/>
                <a:gd name="f32" fmla="val 2975"/>
                <a:gd name="f33" fmla="val 2916"/>
                <a:gd name="f34" fmla="val 2445"/>
                <a:gd name="f35" fmla="val 2849"/>
                <a:gd name="f36" fmla="val 2414"/>
                <a:gd name="f37" fmla="val 2526"/>
                <a:gd name="f38" fmla="val 2264"/>
                <a:gd name="f39" fmla="val 2661"/>
                <a:gd name="f40" fmla="val 1369"/>
                <a:gd name="f41" fmla="val 2637"/>
                <a:gd name="f42" fmla="val 2613"/>
                <a:gd name="f43" fmla="val 1373"/>
                <a:gd name="f44" fmla="val 2590"/>
                <a:gd name="f45" fmla="val 1382"/>
                <a:gd name="f46" fmla="val 2539"/>
                <a:gd name="f47" fmla="val 1399"/>
                <a:gd name="f48" fmla="val 2484"/>
                <a:gd name="f49" fmla="val 1455"/>
                <a:gd name="f50" fmla="val 2464"/>
                <a:gd name="f51" fmla="val 1499"/>
                <a:gd name="f52" fmla="val 2110"/>
                <a:gd name="f53" fmla="val 2082"/>
                <a:gd name="f54" fmla="val 2308"/>
                <a:gd name="f55" fmla="val 2079"/>
                <a:gd name="f56" fmla="val 2370"/>
                <a:gd name="f57" fmla="val 2101"/>
                <a:gd name="f58" fmla="val 2426"/>
                <a:gd name="f59" fmla="val 2118"/>
                <a:gd name="f60" fmla="val 2470"/>
                <a:gd name="f61" fmla="val 2171"/>
                <a:gd name="f62" fmla="val 2216"/>
                <a:gd name="f63" fmla="val 2546"/>
                <a:gd name="f64" fmla="val 2687"/>
                <a:gd name="f65" fmla="val 2766"/>
                <a:gd name="f66" fmla="val 2802"/>
                <a:gd name="f67" fmla="val 2819"/>
                <a:gd name="f68" fmla="val 2847"/>
                <a:gd name="f69" fmla="val 3028"/>
                <a:gd name="f70" fmla="val 3086"/>
                <a:gd name="f71" fmla="val 3148"/>
                <a:gd name="f72" fmla="val 2836"/>
                <a:gd name="f73" fmla="val 2822"/>
                <a:gd name="f74" fmla="val 3379"/>
                <a:gd name="f75" fmla="val 2777"/>
                <a:gd name="f76" fmla="val 3513"/>
                <a:gd name="f77" fmla="val 2660"/>
                <a:gd name="f78" fmla="val 3594"/>
                <a:gd name="f79" fmla="val 2490"/>
                <a:gd name="f80" fmla="val 3672"/>
                <a:gd name="f81" fmla="val 2317"/>
                <a:gd name="f82" fmla="val 3680"/>
                <a:gd name="f83" fmla="val 2141"/>
                <a:gd name="f84" fmla="val 3611"/>
                <a:gd name="f85" fmla="val 1979"/>
                <a:gd name="f86" fmla="val 3541"/>
                <a:gd name="f87" fmla="val 1823"/>
                <a:gd name="f88" fmla="val 3415"/>
                <a:gd name="f89" fmla="val 1698"/>
                <a:gd name="f90" fmla="val 3234"/>
                <a:gd name="f91" fmla="val 1614"/>
                <a:gd name="f92" fmla="val 2763"/>
                <a:gd name="f93" fmla="val 1393"/>
                <a:gd name="f94" fmla="val 2729"/>
                <a:gd name="f95" fmla="val 1377"/>
                <a:gd name="f96" fmla="val 2694"/>
                <a:gd name="f97" fmla="val 2115"/>
                <a:gd name="f98" fmla="val 411"/>
                <a:gd name="f99" fmla="val 3664"/>
                <a:gd name="f100" fmla="val 1137"/>
                <a:gd name="f101" fmla="val 3895"/>
                <a:gd name="f102" fmla="val 1248"/>
                <a:gd name="f103" fmla="val 4082"/>
                <a:gd name="f104" fmla="val 4213"/>
                <a:gd name="f105" fmla="val 1566"/>
                <a:gd name="f106" fmla="val 4347"/>
                <a:gd name="f107" fmla="val 1742"/>
                <a:gd name="f108" fmla="val 4411"/>
                <a:gd name="f109" fmla="val 1926"/>
                <a:gd name="f110" fmla="val 4431"/>
                <a:gd name="f111" fmla="val 2138"/>
                <a:gd name="f112" fmla="val 4448"/>
                <a:gd name="f113" fmla="val 2353"/>
                <a:gd name="f114" fmla="val 4403"/>
                <a:gd name="f115" fmla="val 2571"/>
                <a:gd name="f116" fmla="val 4297"/>
                <a:gd name="f117" fmla="val 2794"/>
                <a:gd name="f118" fmla="val 4197"/>
                <a:gd name="f119" fmla="val 3012"/>
                <a:gd name="f120" fmla="val 4060"/>
                <a:gd name="f121" fmla="val 3176"/>
                <a:gd name="f122" fmla="val 3881"/>
                <a:gd name="f123" fmla="val 3293"/>
                <a:gd name="f124" fmla="val 3706"/>
                <a:gd name="f125" fmla="val 3410"/>
                <a:gd name="f126" fmla="val 3469"/>
                <a:gd name="f127" fmla="val 3290"/>
                <a:gd name="f128" fmla="val 3475"/>
                <a:gd name="f129" fmla="val 3275"/>
                <a:gd name="f130" fmla="val 3261"/>
                <a:gd name="f131" fmla="val 3246"/>
                <a:gd name="f132" fmla="val 3035"/>
                <a:gd name="f133" fmla="val 2811"/>
                <a:gd name="f134" fmla="val 3420"/>
                <a:gd name="f135" fmla="val 2581"/>
                <a:gd name="f136" fmla="val 3310"/>
                <a:gd name="f137" fmla="val 1990"/>
                <a:gd name="f138" fmla="val 3031"/>
                <a:gd name="f139" fmla="val 1956"/>
                <a:gd name="f140" fmla="val 3016"/>
                <a:gd name="f141" fmla="val 1923"/>
                <a:gd name="f142" fmla="val 3008"/>
                <a:gd name="f143" fmla="val 1890"/>
                <a:gd name="f144" fmla="val 1864"/>
                <a:gd name="f145" fmla="val 1839"/>
                <a:gd name="f146" fmla="val 3013"/>
                <a:gd name="f147" fmla="val 1814"/>
                <a:gd name="f148" fmla="val 3023"/>
                <a:gd name="f149" fmla="val 1767"/>
                <a:gd name="f150" fmla="val 3039"/>
                <a:gd name="f151" fmla="val 1711"/>
                <a:gd name="f152" fmla="val 3095"/>
                <a:gd name="f153" fmla="val 1689"/>
                <a:gd name="f154" fmla="val 3140"/>
                <a:gd name="f155" fmla="val 1142"/>
                <a:gd name="f156" fmla="val 4309"/>
                <a:gd name="f157" fmla="val 436"/>
                <a:gd name="f158" fmla="val 3980"/>
                <a:gd name="f159" fmla="val 2056"/>
                <a:gd name="f160" fmla="val 2019"/>
                <a:gd name="f161" fmla="val 1988"/>
                <a:gd name="f162" fmla="val 7"/>
                <a:gd name="f163" fmla="val 1965"/>
                <a:gd name="f164" fmla="val 15"/>
                <a:gd name="f165" fmla="val 1915"/>
                <a:gd name="f166" fmla="val 32"/>
                <a:gd name="f167" fmla="val 1845"/>
                <a:gd name="f168" fmla="val 71"/>
                <a:gd name="f169" fmla="val 1803"/>
                <a:gd name="f170" fmla="val 166"/>
                <a:gd name="f171" fmla="val 45"/>
                <a:gd name="f172" fmla="val 3910"/>
                <a:gd name="f173" fmla="val 1"/>
                <a:gd name="f174" fmla="val 4002"/>
                <a:gd name="f175" fmla="val 4080"/>
                <a:gd name="f176" fmla="val 31"/>
                <a:gd name="f177" fmla="val 4130"/>
                <a:gd name="f178" fmla="val 51"/>
                <a:gd name="f179" fmla="val 4175"/>
                <a:gd name="f180" fmla="val 87"/>
                <a:gd name="f181" fmla="val 4242"/>
                <a:gd name="f182" fmla="val 182"/>
                <a:gd name="f183" fmla="val 4286"/>
                <a:gd name="f184" fmla="val 1069"/>
                <a:gd name="f185" fmla="val 4702"/>
                <a:gd name="f186" fmla="val 1114"/>
                <a:gd name="f187" fmla="val 4724"/>
                <a:gd name="f188" fmla="val 1156"/>
                <a:gd name="f189" fmla="val 4730"/>
                <a:gd name="f190" fmla="val 1195"/>
                <a:gd name="f191" fmla="val 1231"/>
                <a:gd name="f192" fmla="val 1265"/>
                <a:gd name="f193" fmla="val 1287"/>
                <a:gd name="f194" fmla="val 4719"/>
                <a:gd name="f195" fmla="val 1331"/>
                <a:gd name="f196" fmla="val 1401"/>
                <a:gd name="f197" fmla="val 4660"/>
                <a:gd name="f198" fmla="val 1443"/>
                <a:gd name="f199" fmla="val 4568"/>
                <a:gd name="f200" fmla="val 1968"/>
                <a:gd name="f201" fmla="val 3458"/>
                <a:gd name="f202" fmla="val 3667"/>
                <a:gd name="f203" fmla="val 2701"/>
                <a:gd name="f204" fmla="val 3801"/>
                <a:gd name="f205" fmla="val 2982"/>
                <a:gd name="f206" fmla="val 3866"/>
                <a:gd name="f207" fmla="val 3272"/>
                <a:gd name="f208" fmla="val 3284"/>
                <a:gd name="f209" fmla="val 3865"/>
                <a:gd name="f210" fmla="val 3295"/>
                <a:gd name="f211" fmla="val 3588"/>
                <a:gd name="f212" fmla="val 3857"/>
                <a:gd name="f213" fmla="val 3856"/>
                <a:gd name="f214" fmla="val 3773"/>
                <a:gd name="f215" fmla="val 4091"/>
                <a:gd name="f216" fmla="val 3620"/>
                <a:gd name="f217" fmla="val 4325"/>
                <a:gd name="f218" fmla="val 3466"/>
                <a:gd name="f219" fmla="val 4509"/>
                <a:gd name="f220" fmla="val 3249"/>
                <a:gd name="f221" fmla="val 4643"/>
                <a:gd name="f222" fmla="val 2964"/>
                <a:gd name="f223" fmla="val 4774"/>
                <a:gd name="f224" fmla="val 2682"/>
                <a:gd name="f225" fmla="val 2398"/>
                <a:gd name="f226" fmla="val 4810"/>
                <a:gd name="f227" fmla="val 2119"/>
                <a:gd name="f228" fmla="val 4788"/>
                <a:gd name="f229" fmla="val 1831"/>
                <a:gd name="f230" fmla="val 4690"/>
                <a:gd name="f231" fmla="val 1575"/>
                <a:gd name="f232" fmla="val 4517"/>
                <a:gd name="f233" fmla="val 1343"/>
                <a:gd name="f234" fmla="val 1117"/>
                <a:gd name="f235" fmla="val 4113"/>
                <a:gd name="f236" fmla="val 933"/>
                <a:gd name="f237" fmla="val 3820"/>
                <a:gd name="f238" fmla="val 796"/>
                <a:gd name="f239" fmla="val 2185"/>
                <a:gd name="f240" fmla="val 29"/>
                <a:gd name="f241" fmla="val 8"/>
                <a:gd name="f242" fmla="val 2094"/>
                <a:gd name="f243" fmla="*/ f0 1 4830"/>
                <a:gd name="f244" fmla="*/ f1 1 4731"/>
                <a:gd name="f245" fmla="val f2"/>
                <a:gd name="f246" fmla="val f3"/>
                <a:gd name="f247" fmla="val f4"/>
                <a:gd name="f248" fmla="+- f247 0 f245"/>
                <a:gd name="f249" fmla="+- f246 0 f245"/>
                <a:gd name="f250" fmla="*/ f249 1 4830"/>
                <a:gd name="f251" fmla="*/ f248 1 4731"/>
                <a:gd name="f252" fmla="*/ f245 1 f250"/>
                <a:gd name="f253" fmla="*/ f246 1 f250"/>
                <a:gd name="f254" fmla="*/ f245 1 f251"/>
                <a:gd name="f255" fmla="*/ f247 1 f251"/>
                <a:gd name="f256" fmla="*/ f252 f243 1"/>
                <a:gd name="f257" fmla="*/ f253 f243 1"/>
                <a:gd name="f258" fmla="*/ f255 f244 1"/>
                <a:gd name="f259" fmla="*/ f254 f2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6" t="f259" r="f257" b="f258"/>
              <a:pathLst>
                <a:path w="4830" h="4731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lnTo>
                    <a:pt x="f37" y="f38"/>
                  </a:lnTo>
                  <a:lnTo>
                    <a:pt x="f5" y="f6"/>
                  </a:lnTo>
                  <a:close/>
                  <a:moveTo>
                    <a:pt x="f39" y="f40"/>
                  </a:moveTo>
                  <a:cubicBezTo>
                    <a:pt x="f41" y="f40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52" y="f18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37"/>
                    <a:pt x="f62" y="f63"/>
                  </a:cubicBezTo>
                  <a:lnTo>
                    <a:pt x="f64" y="f65"/>
                  </a:lnTo>
                  <a:cubicBezTo>
                    <a:pt x="f66" y="f67"/>
                    <a:pt x="f33" y="f68"/>
                    <a:pt x="f69" y="f68"/>
                  </a:cubicBezTo>
                  <a:cubicBezTo>
                    <a:pt x="f70" y="f68"/>
                    <a:pt x="f71" y="f72"/>
                    <a:pt x="f21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40"/>
                    <a:pt x="f39" y="f40"/>
                  </a:cubicBezTo>
                  <a:close/>
                  <a:moveTo>
                    <a:pt x="f97" y="f98"/>
                  </a:moveTo>
                  <a:lnTo>
                    <a:pt x="f99" y="f100"/>
                  </a:lnTo>
                  <a:cubicBezTo>
                    <a:pt x="f101" y="f102"/>
                    <a:pt x="f103" y="f9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76" y="f126"/>
                    <a:pt x="f127" y="f128"/>
                  </a:cubicBezTo>
                  <a:cubicBezTo>
                    <a:pt x="f129" y="f128"/>
                    <a:pt x="f130" y="f128"/>
                    <a:pt x="f131" y="f128"/>
                  </a:cubicBezTo>
                  <a:cubicBezTo>
                    <a:pt x="f132" y="f128"/>
                    <a:pt x="f133" y="f134"/>
                    <a:pt x="f135" y="f136"/>
                  </a:cubicBezTo>
                  <a:lnTo>
                    <a:pt x="f137" y="f138"/>
                  </a:lnTo>
                  <a:cubicBezTo>
                    <a:pt x="f139" y="f140"/>
                    <a:pt x="f141" y="f142"/>
                    <a:pt x="f143" y="f142"/>
                  </a:cubicBezTo>
                  <a:cubicBezTo>
                    <a:pt x="f144" y="f142"/>
                    <a:pt x="f145" y="f146"/>
                    <a:pt x="f147" y="f148"/>
                  </a:cubicBezTo>
                  <a:cubicBezTo>
                    <a:pt x="f149" y="f150"/>
                    <a:pt x="f151" y="f152"/>
                    <a:pt x="f153" y="f154"/>
                  </a:cubicBezTo>
                  <a:lnTo>
                    <a:pt x="f155" y="f156"/>
                  </a:lnTo>
                  <a:lnTo>
                    <a:pt x="f157" y="f158"/>
                  </a:lnTo>
                  <a:lnTo>
                    <a:pt x="f97" y="f98"/>
                  </a:lnTo>
                  <a:close/>
                  <a:moveTo>
                    <a:pt x="f159" y="f2"/>
                  </a:moveTo>
                  <a:cubicBezTo>
                    <a:pt x="f160" y="f2"/>
                    <a:pt x="f161" y="f162"/>
                    <a:pt x="f163" y="f164"/>
                  </a:cubicBezTo>
                  <a:cubicBezTo>
                    <a:pt x="f165" y="f166"/>
                    <a:pt x="f167" y="f168"/>
                    <a:pt x="f169" y="f170"/>
                  </a:cubicBezTo>
                  <a:lnTo>
                    <a:pt x="f171" y="f172"/>
                  </a:lnTo>
                  <a:cubicBezTo>
                    <a:pt x="f173" y="f174"/>
                    <a:pt x="f164" y="f175"/>
                    <a:pt x="f176" y="f177"/>
                  </a:cubicBezTo>
                  <a:cubicBezTo>
                    <a:pt x="f178" y="f179"/>
                    <a:pt x="f180" y="f181"/>
                    <a:pt x="f182" y="f183"/>
                  </a:cubicBezTo>
                  <a:lnTo>
                    <a:pt x="f184" y="f185"/>
                  </a:lnTo>
                  <a:cubicBezTo>
                    <a:pt x="f186" y="f187"/>
                    <a:pt x="f188" y="f189"/>
                    <a:pt x="f190" y="f189"/>
                  </a:cubicBezTo>
                  <a:cubicBezTo>
                    <a:pt x="f191" y="f189"/>
                    <a:pt x="f192" y="f187"/>
                    <a:pt x="f193" y="f194"/>
                  </a:cubicBezTo>
                  <a:cubicBezTo>
                    <a:pt x="f195" y="f185"/>
                    <a:pt x="f196" y="f197"/>
                    <a:pt x="f198" y="f199"/>
                  </a:cubicBezTo>
                  <a:lnTo>
                    <a:pt x="f200" y="f201"/>
                  </a:lnTo>
                  <a:lnTo>
                    <a:pt x="f36" y="f202"/>
                  </a:lnTo>
                  <a:cubicBezTo>
                    <a:pt x="f203" y="f204"/>
                    <a:pt x="f205" y="f206"/>
                    <a:pt x="f130" y="f206"/>
                  </a:cubicBezTo>
                  <a:cubicBezTo>
                    <a:pt x="f207" y="f206"/>
                    <a:pt x="f208" y="f209"/>
                    <a:pt x="f210" y="f209"/>
                  </a:cubicBezTo>
                  <a:cubicBezTo>
                    <a:pt x="f211" y="f212"/>
                    <a:pt x="f213" y="f214"/>
                    <a:pt x="f215" y="f216"/>
                  </a:cubicBezTo>
                  <a:cubicBezTo>
                    <a:pt x="f217" y="f218"/>
                    <a:pt x="f219" y="f220"/>
                    <a:pt x="f221" y="f222"/>
                  </a:cubicBezTo>
                  <a:cubicBezTo>
                    <a:pt x="f223" y="f224"/>
                    <a:pt x="f3" y="f225"/>
                    <a:pt x="f226" y="f227"/>
                  </a:cubicBezTo>
                  <a:cubicBezTo>
                    <a:pt x="f228" y="f229"/>
                    <a:pt x="f230" y="f231"/>
                    <a:pt x="f232" y="f233"/>
                  </a:cubicBezTo>
                  <a:cubicBezTo>
                    <a:pt x="f106" y="f234"/>
                    <a:pt x="f235" y="f236"/>
                    <a:pt x="f237" y="f238"/>
                  </a:cubicBezTo>
                  <a:lnTo>
                    <a:pt x="f239" y="f240"/>
                  </a:lnTo>
                  <a:cubicBezTo>
                    <a:pt x="f111" y="f241"/>
                    <a:pt x="f242" y="f2"/>
                    <a:pt x="f15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6" name="Google Shape;5283;p67">
              <a:extLst>
                <a:ext uri="{FF2B5EF4-FFF2-40B4-BE49-F238E27FC236}">
                  <a16:creationId xmlns:a16="http://schemas.microsoft.com/office/drawing/2014/main" id="{D22AB619-59E4-4A77-AB01-D9B3948E7619}"/>
                </a:ext>
              </a:extLst>
            </p:cNvPr>
            <p:cNvSpPr/>
            <p:nvPr/>
          </p:nvSpPr>
          <p:spPr>
            <a:xfrm rot="423462">
              <a:off x="7490554" y="3962113"/>
              <a:ext cx="143158" cy="1605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26"/>
                <a:gd name="f4" fmla="val 5189"/>
                <a:gd name="f5" fmla="val 1850"/>
                <a:gd name="f6" fmla="val 1841"/>
                <a:gd name="f7" fmla="val 1833"/>
                <a:gd name="f8" fmla="val 2"/>
                <a:gd name="f9" fmla="val 1825"/>
                <a:gd name="f10" fmla="val 4"/>
                <a:gd name="f11" fmla="val 1800"/>
                <a:gd name="f12" fmla="val 15"/>
                <a:gd name="f13" fmla="val 1786"/>
                <a:gd name="f14" fmla="val 29"/>
                <a:gd name="f15" fmla="val 1772"/>
                <a:gd name="f16" fmla="val 57"/>
                <a:gd name="f17" fmla="val 14"/>
                <a:gd name="f18" fmla="val 3803"/>
                <a:gd name="f19" fmla="val 3826"/>
                <a:gd name="f20" fmla="val 3851"/>
                <a:gd name="f21" fmla="val 9"/>
                <a:gd name="f22" fmla="val 3873"/>
                <a:gd name="f23" fmla="val 17"/>
                <a:gd name="f24" fmla="val 3895"/>
                <a:gd name="f25" fmla="val 31"/>
                <a:gd name="f26" fmla="val 3909"/>
                <a:gd name="f27" fmla="val 59"/>
                <a:gd name="f28" fmla="val 3923"/>
                <a:gd name="f29" fmla="val 2729"/>
                <a:gd name="f30" fmla="val 5176"/>
                <a:gd name="f31" fmla="val 2746"/>
                <a:gd name="f32" fmla="val 5185"/>
                <a:gd name="f33" fmla="val 2762"/>
                <a:gd name="f34" fmla="val 2776"/>
                <a:gd name="f35" fmla="val 2785"/>
                <a:gd name="f36" fmla="val 2793"/>
                <a:gd name="f37" fmla="val 5187"/>
                <a:gd name="f38" fmla="val 2801"/>
                <a:gd name="f39" fmla="val 5184"/>
                <a:gd name="f40" fmla="val 2821"/>
                <a:gd name="f41" fmla="val 5173"/>
                <a:gd name="f42" fmla="val 2840"/>
                <a:gd name="f43" fmla="val 5159"/>
                <a:gd name="f44" fmla="val 2854"/>
                <a:gd name="f45" fmla="val 5131"/>
                <a:gd name="f46" fmla="val 3195"/>
                <a:gd name="f47" fmla="val 4398"/>
                <a:gd name="f48" fmla="val 3209"/>
                <a:gd name="f49" fmla="val 4375"/>
                <a:gd name="f50" fmla="val 3211"/>
                <a:gd name="f51" fmla="val 4350"/>
                <a:gd name="f52" fmla="val 3203"/>
                <a:gd name="f53" fmla="val 4328"/>
                <a:gd name="f54" fmla="val 3192"/>
                <a:gd name="f55" fmla="val 4308"/>
                <a:gd name="f56" fmla="val 3178"/>
                <a:gd name="f57" fmla="val 4292"/>
                <a:gd name="f58" fmla="val 3150"/>
                <a:gd name="f59" fmla="val 4278"/>
                <a:gd name="f60" fmla="val 1479"/>
                <a:gd name="f61" fmla="val 3491"/>
                <a:gd name="f62" fmla="val 1462"/>
                <a:gd name="f63" fmla="val 3483"/>
                <a:gd name="f64" fmla="val 1454"/>
                <a:gd name="f65" fmla="val 3471"/>
                <a:gd name="f66" fmla="val 1465"/>
                <a:gd name="f67" fmla="val 3449"/>
                <a:gd name="f68" fmla="val 1738"/>
                <a:gd name="f69" fmla="val 2869"/>
                <a:gd name="f70" fmla="val 1746"/>
                <a:gd name="f71" fmla="val 2853"/>
                <a:gd name="f72" fmla="val 1753"/>
                <a:gd name="f73" fmla="val 2846"/>
                <a:gd name="f74" fmla="val 1764"/>
                <a:gd name="f75" fmla="val 1769"/>
                <a:gd name="f76" fmla="val 1774"/>
                <a:gd name="f77" fmla="val 2847"/>
                <a:gd name="f78" fmla="val 1780"/>
                <a:gd name="f79" fmla="val 2849"/>
                <a:gd name="f80" fmla="val 2813"/>
                <a:gd name="f81" fmla="val 3335"/>
                <a:gd name="f82" fmla="val 2830"/>
                <a:gd name="f83" fmla="val 3343"/>
                <a:gd name="f84" fmla="val 2844"/>
                <a:gd name="f85" fmla="val 3348"/>
                <a:gd name="f86" fmla="val 2858"/>
                <a:gd name="f87" fmla="val 2867"/>
                <a:gd name="f88" fmla="val 2876"/>
                <a:gd name="f89" fmla="val 3346"/>
                <a:gd name="f90" fmla="val 2885"/>
                <a:gd name="f91" fmla="val 2907"/>
                <a:gd name="f92" fmla="val 3332"/>
                <a:gd name="f93" fmla="val 2924"/>
                <a:gd name="f94" fmla="val 3318"/>
                <a:gd name="f95" fmla="val 2938"/>
                <a:gd name="f96" fmla="val 3290"/>
                <a:gd name="f97" fmla="val 3278"/>
                <a:gd name="f98" fmla="val 2565"/>
                <a:gd name="f99" fmla="val 3292"/>
                <a:gd name="f100" fmla="val 2537"/>
                <a:gd name="f101" fmla="val 2512"/>
                <a:gd name="f102" fmla="val 3287"/>
                <a:gd name="f103" fmla="val 2492"/>
                <a:gd name="f104" fmla="val 3276"/>
                <a:gd name="f105" fmla="val 2470"/>
                <a:gd name="f106" fmla="val 3262"/>
                <a:gd name="f107" fmla="val 2453"/>
                <a:gd name="f108" fmla="val 3234"/>
                <a:gd name="f109" fmla="val 2439"/>
                <a:gd name="f110" fmla="val 2202"/>
                <a:gd name="f111" fmla="val 1954"/>
                <a:gd name="f112" fmla="val 2185"/>
                <a:gd name="f113" fmla="val 1943"/>
                <a:gd name="f114" fmla="val 2176"/>
                <a:gd name="f115" fmla="val 1934"/>
                <a:gd name="f116" fmla="val 2188"/>
                <a:gd name="f117" fmla="val 1912"/>
                <a:gd name="f118" fmla="val 2436"/>
                <a:gd name="f119" fmla="val 1385"/>
                <a:gd name="f120" fmla="val 2444"/>
                <a:gd name="f121" fmla="val 1373"/>
                <a:gd name="f122" fmla="val 2450"/>
                <a:gd name="f123" fmla="val 1367"/>
                <a:gd name="f124" fmla="val 2461"/>
                <a:gd name="f125" fmla="val 2465"/>
                <a:gd name="f126" fmla="val 2471"/>
                <a:gd name="f127" fmla="val 1368"/>
                <a:gd name="f128" fmla="val 2478"/>
                <a:gd name="f129" fmla="val 1371"/>
                <a:gd name="f130" fmla="val 4149"/>
                <a:gd name="f131" fmla="val 2157"/>
                <a:gd name="f132" fmla="val 4162"/>
                <a:gd name="f133" fmla="val 2166"/>
                <a:gd name="f134" fmla="val 4176"/>
                <a:gd name="f135" fmla="val 2170"/>
                <a:gd name="f136" fmla="val 4190"/>
                <a:gd name="f137" fmla="val 4199"/>
                <a:gd name="f138" fmla="val 4209"/>
                <a:gd name="f139" fmla="val 2168"/>
                <a:gd name="f140" fmla="val 4219"/>
                <a:gd name="f141" fmla="val 2163"/>
                <a:gd name="f142" fmla="val 4238"/>
                <a:gd name="f143" fmla="val 4255"/>
                <a:gd name="f144" fmla="val 2138"/>
                <a:gd name="f145" fmla="val 4266"/>
                <a:gd name="f146" fmla="val 2118"/>
                <a:gd name="f147" fmla="val 4606"/>
                <a:gd name="f148" fmla="val 4620"/>
                <a:gd name="f149" fmla="val 1362"/>
                <a:gd name="f150" fmla="val 1337"/>
                <a:gd name="f151" fmla="val 4615"/>
                <a:gd name="f152" fmla="val 1315"/>
                <a:gd name="f153" fmla="val 4604"/>
                <a:gd name="f154" fmla="val 1295"/>
                <a:gd name="f155" fmla="val 4590"/>
                <a:gd name="f156" fmla="val 1279"/>
                <a:gd name="f157" fmla="val 4562"/>
                <a:gd name="f158" fmla="val 1265"/>
                <a:gd name="f159" fmla="val 1895"/>
                <a:gd name="f160" fmla="val 12"/>
                <a:gd name="f161" fmla="val 1879"/>
                <a:gd name="f162" fmla="val 3"/>
                <a:gd name="f163" fmla="val 1864"/>
                <a:gd name="f164" fmla="*/ f0 1 4626"/>
                <a:gd name="f165" fmla="*/ f1 1 5189"/>
                <a:gd name="f166" fmla="val f2"/>
                <a:gd name="f167" fmla="val f3"/>
                <a:gd name="f168" fmla="val f4"/>
                <a:gd name="f169" fmla="+- f168 0 f166"/>
                <a:gd name="f170" fmla="+- f167 0 f166"/>
                <a:gd name="f171" fmla="*/ f170 1 4626"/>
                <a:gd name="f172" fmla="*/ f169 1 5189"/>
                <a:gd name="f173" fmla="*/ f166 1 f171"/>
                <a:gd name="f174" fmla="*/ f167 1 f171"/>
                <a:gd name="f175" fmla="*/ f166 1 f172"/>
                <a:gd name="f176" fmla="*/ f168 1 f172"/>
                <a:gd name="f177" fmla="*/ f173 f164 1"/>
                <a:gd name="f178" fmla="*/ f174 f164 1"/>
                <a:gd name="f179" fmla="*/ f176 f165 1"/>
                <a:gd name="f180" fmla="*/ f175 f1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7" t="f180" r="f178" b="f179"/>
              <a:pathLst>
                <a:path w="4626" h="518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2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32"/>
                    <a:pt x="f33" y="f4"/>
                    <a:pt x="f34" y="f4"/>
                  </a:cubicBezTo>
                  <a:cubicBezTo>
                    <a:pt x="f35" y="f4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lnTo>
                    <a:pt x="f46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lnTo>
                    <a:pt x="f60" y="f61"/>
                  </a:lnTo>
                  <a:cubicBezTo>
                    <a:pt x="f62" y="f63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79"/>
                  </a:cubicBezTo>
                  <a:lnTo>
                    <a:pt x="f80" y="f81"/>
                  </a:ln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83"/>
                  </a:cubicBezTo>
                  <a:cubicBezTo>
                    <a:pt x="f91" y="f92"/>
                    <a:pt x="f93" y="f94"/>
                    <a:pt x="f95" y="f96"/>
                  </a:cubicBezTo>
                  <a:lnTo>
                    <a:pt x="f97" y="f98"/>
                  </a:lnTo>
                  <a:cubicBezTo>
                    <a:pt x="f99" y="f100"/>
                    <a:pt x="f99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lnTo>
                    <a:pt x="f110" y="f111"/>
                  </a:lnTo>
                  <a:cubicBezTo>
                    <a:pt x="f112" y="f113"/>
                    <a:pt x="f114" y="f115"/>
                    <a:pt x="f116" y="f117"/>
                  </a:cubicBezTo>
                  <a:lnTo>
                    <a:pt x="f118" y="f119"/>
                  </a:ln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7"/>
                    <a:pt x="f128" y="f129"/>
                  </a:cubicBezTo>
                  <a:lnTo>
                    <a:pt x="f130" y="f131"/>
                  </a:lnTo>
                  <a:cubicBezTo>
                    <a:pt x="f132" y="f133"/>
                    <a:pt x="f134" y="f135"/>
                    <a:pt x="f136" y="f135"/>
                  </a:cubicBezTo>
                  <a:cubicBezTo>
                    <a:pt x="f137" y="f135"/>
                    <a:pt x="f138" y="f139"/>
                    <a:pt x="f140" y="f141"/>
                  </a:cubicBezTo>
                  <a:cubicBezTo>
                    <a:pt x="f142" y="f131"/>
                    <a:pt x="f143" y="f144"/>
                    <a:pt x="f145" y="f146"/>
                  </a:cubicBezTo>
                  <a:lnTo>
                    <a:pt x="f147" y="f119"/>
                  </a:lnTo>
                  <a:cubicBezTo>
                    <a:pt x="f148" y="f149"/>
                    <a:pt x="f3" y="f150"/>
                    <a:pt x="f151" y="f152"/>
                  </a:cubicBezTo>
                  <a:cubicBezTo>
                    <a:pt x="f153" y="f154"/>
                    <a:pt x="f155" y="f156"/>
                    <a:pt x="f157" y="f158"/>
                  </a:cubicBezTo>
                  <a:lnTo>
                    <a:pt x="f159" y="f160"/>
                  </a:lnTo>
                  <a:cubicBezTo>
                    <a:pt x="f161" y="f162"/>
                    <a:pt x="f163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7" name="Google Shape;5284;p67">
              <a:extLst>
                <a:ext uri="{FF2B5EF4-FFF2-40B4-BE49-F238E27FC236}">
                  <a16:creationId xmlns:a16="http://schemas.microsoft.com/office/drawing/2014/main" id="{F2A0DD03-A0F7-4DC0-A0FE-37052B918CE8}"/>
                </a:ext>
              </a:extLst>
            </p:cNvPr>
            <p:cNvSpPr/>
            <p:nvPr/>
          </p:nvSpPr>
          <p:spPr>
            <a:xfrm rot="423462">
              <a:off x="7484456" y="3955959"/>
              <a:ext cx="155512" cy="1724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25"/>
                <a:gd name="f4" fmla="val 5573"/>
                <a:gd name="f5" fmla="val 1758"/>
                <a:gd name="f6" fmla="val 3509"/>
                <a:gd name="f7" fmla="val 1761"/>
                <a:gd name="f8" fmla="val 1766"/>
                <a:gd name="f9" fmla="val 3514"/>
                <a:gd name="f10" fmla="val 2115"/>
                <a:gd name="f11" fmla="val 431"/>
                <a:gd name="f12" fmla="val 4601"/>
                <a:gd name="f13" fmla="val 1598"/>
                <a:gd name="f14" fmla="val 4338"/>
                <a:gd name="f15" fmla="val 2150"/>
                <a:gd name="f16" fmla="val 2757"/>
                <a:gd name="f17" fmla="val 1408"/>
                <a:gd name="f18" fmla="val 2724"/>
                <a:gd name="f19" fmla="val 1393"/>
                <a:gd name="f20" fmla="val 2689"/>
                <a:gd name="f21" fmla="val 1386"/>
                <a:gd name="f22" fmla="val 2657"/>
                <a:gd name="f23" fmla="val 2573"/>
                <a:gd name="f24" fmla="val 2496"/>
                <a:gd name="f25" fmla="val 1432"/>
                <a:gd name="f26" fmla="val 2458"/>
                <a:gd name="f27" fmla="val 1514"/>
                <a:gd name="f28" fmla="val 2213"/>
                <a:gd name="f29" fmla="val 2041"/>
                <a:gd name="f30" fmla="val 2188"/>
                <a:gd name="f31" fmla="val 2083"/>
                <a:gd name="f32" fmla="val 2185"/>
                <a:gd name="f33" fmla="val 2161"/>
                <a:gd name="f34" fmla="val 2202"/>
                <a:gd name="f35" fmla="val 2209"/>
                <a:gd name="f36" fmla="val 2218"/>
                <a:gd name="f37" fmla="val 2259"/>
                <a:gd name="f38" fmla="val 2274"/>
                <a:gd name="f39" fmla="val 2315"/>
                <a:gd name="f40" fmla="val 2319"/>
                <a:gd name="f41" fmla="val 2334"/>
                <a:gd name="f42" fmla="val 3264"/>
                <a:gd name="f43" fmla="val 2778"/>
                <a:gd name="f44" fmla="val 3011"/>
                <a:gd name="f45" fmla="val 3324"/>
                <a:gd name="f46" fmla="val 2062"/>
                <a:gd name="f47" fmla="val 2878"/>
                <a:gd name="f48" fmla="val 2032"/>
                <a:gd name="f49" fmla="val 2864"/>
                <a:gd name="f50" fmla="val 2000"/>
                <a:gd name="f51" fmla="val 2857"/>
                <a:gd name="f52" fmla="val 1969"/>
                <a:gd name="f53" fmla="val 1886"/>
                <a:gd name="f54" fmla="val 1808"/>
                <a:gd name="f55" fmla="val 2906"/>
                <a:gd name="f56" fmla="val 1769"/>
                <a:gd name="f57" fmla="val 2987"/>
                <a:gd name="f58" fmla="val 1496"/>
                <a:gd name="f59" fmla="val 3564"/>
                <a:gd name="f60" fmla="val 1468"/>
                <a:gd name="f61" fmla="val 3620"/>
                <a:gd name="f62" fmla="val 1465"/>
                <a:gd name="f63" fmla="val 3684"/>
                <a:gd name="f64" fmla="val 1487"/>
                <a:gd name="f65" fmla="val 3740"/>
                <a:gd name="f66" fmla="val 1504"/>
                <a:gd name="f67" fmla="val 3785"/>
                <a:gd name="f68" fmla="val 1557"/>
                <a:gd name="f69" fmla="val 3841"/>
                <a:gd name="f70" fmla="val 1602"/>
                <a:gd name="f71" fmla="val 3860"/>
                <a:gd name="f72" fmla="val 3184"/>
                <a:gd name="f73" fmla="val 4605"/>
                <a:gd name="f74" fmla="val 2924"/>
                <a:gd name="f75" fmla="val 5155"/>
                <a:gd name="f76" fmla="val 436"/>
                <a:gd name="f77" fmla="val 3988"/>
                <a:gd name="f78" fmla="val 5194"/>
                <a:gd name="f79" fmla="val 3012"/>
                <a:gd name="f80" fmla="val 3013"/>
                <a:gd name="f81" fmla="val 5195"/>
                <a:gd name="f82" fmla="val 2055"/>
                <a:gd name="f83" fmla="val 1"/>
                <a:gd name="f84" fmla="val 2024"/>
                <a:gd name="f85" fmla="val 1992"/>
                <a:gd name="f86" fmla="val 7"/>
                <a:gd name="f87" fmla="val 1962"/>
                <a:gd name="f88" fmla="val 19"/>
                <a:gd name="f89" fmla="val 1914"/>
                <a:gd name="f90" fmla="val 35"/>
                <a:gd name="f91" fmla="val 1844"/>
                <a:gd name="f92" fmla="val 77"/>
                <a:gd name="f93" fmla="val 1803"/>
                <a:gd name="f94" fmla="val 169"/>
                <a:gd name="f95" fmla="val 45"/>
                <a:gd name="f96" fmla="val 3913"/>
                <a:gd name="f97" fmla="val 4005"/>
                <a:gd name="f98" fmla="val 14"/>
                <a:gd name="f99" fmla="val 4080"/>
                <a:gd name="f100" fmla="val 31"/>
                <a:gd name="f101" fmla="val 4133"/>
                <a:gd name="f102" fmla="val 56"/>
                <a:gd name="f103" fmla="val 4200"/>
                <a:gd name="f104" fmla="val 112"/>
                <a:gd name="f105" fmla="val 4259"/>
                <a:gd name="f106" fmla="val 182"/>
                <a:gd name="f107" fmla="val 4290"/>
                <a:gd name="f108" fmla="val 2846"/>
                <a:gd name="f109" fmla="val 5542"/>
                <a:gd name="f110" fmla="val 2896"/>
                <a:gd name="f111" fmla="val 5567"/>
                <a:gd name="f112" fmla="val 2938"/>
                <a:gd name="f113" fmla="val 2974"/>
                <a:gd name="f114" fmla="val 3044"/>
                <a:gd name="f115" fmla="val 3064"/>
                <a:gd name="f116" fmla="val 5551"/>
                <a:gd name="f117" fmla="val 3108"/>
                <a:gd name="f118" fmla="val 5531"/>
                <a:gd name="f119" fmla="val 3175"/>
                <a:gd name="f120" fmla="val 5495"/>
                <a:gd name="f121" fmla="val 3220"/>
                <a:gd name="f122" fmla="val 5400"/>
                <a:gd name="f123" fmla="val 3560"/>
                <a:gd name="f124" fmla="val 4666"/>
                <a:gd name="f125" fmla="val 3608"/>
                <a:gd name="f126" fmla="val 4577"/>
                <a:gd name="f127" fmla="val 3594"/>
                <a:gd name="f128" fmla="val 4496"/>
                <a:gd name="f129" fmla="val 3574"/>
                <a:gd name="f130" fmla="val 4452"/>
                <a:gd name="f131" fmla="val 3557"/>
                <a:gd name="f132" fmla="val 4401"/>
                <a:gd name="f133" fmla="val 3518"/>
                <a:gd name="f134" fmla="val 4337"/>
                <a:gd name="f135" fmla="val 3426"/>
                <a:gd name="f136" fmla="val 1900"/>
                <a:gd name="f137" fmla="val 3576"/>
                <a:gd name="f138" fmla="val 2037"/>
                <a:gd name="f139" fmla="val 3285"/>
                <a:gd name="f140" fmla="val 2927"/>
                <a:gd name="f141" fmla="val 3704"/>
                <a:gd name="f142" fmla="val 3728"/>
                <a:gd name="f143" fmla="val 3017"/>
                <a:gd name="f144" fmla="val 3736"/>
                <a:gd name="f145" fmla="val 3054"/>
                <a:gd name="f146" fmla="val 3091"/>
                <a:gd name="f147" fmla="val 3122"/>
                <a:gd name="f148" fmla="val 3147"/>
                <a:gd name="f149" fmla="val 3718"/>
                <a:gd name="f150" fmla="val 3217"/>
                <a:gd name="f151" fmla="val 3695"/>
                <a:gd name="f152" fmla="val 3273"/>
                <a:gd name="f153" fmla="val 3640"/>
                <a:gd name="f154" fmla="val 3306"/>
                <a:gd name="f155" fmla="val 3570"/>
                <a:gd name="f156" fmla="val 3649"/>
                <a:gd name="f157" fmla="val 2839"/>
                <a:gd name="f158" fmla="val 3683"/>
                <a:gd name="f159" fmla="val 2769"/>
                <a:gd name="f160" fmla="val 3691"/>
                <a:gd name="f161" fmla="val 2697"/>
                <a:gd name="f162" fmla="val 3663"/>
                <a:gd name="f163" fmla="val 2619"/>
                <a:gd name="f164" fmla="val 3644"/>
                <a:gd name="f165" fmla="val 2574"/>
                <a:gd name="f166" fmla="val 3602"/>
                <a:gd name="f167" fmla="val 2504"/>
                <a:gd name="f168" fmla="val 3513"/>
                <a:gd name="f169" fmla="val 2462"/>
                <a:gd name="f170" fmla="val 2623"/>
                <a:gd name="f171" fmla="val 2047"/>
                <a:gd name="f172" fmla="val 2734"/>
                <a:gd name="f173" fmla="val 1815"/>
                <a:gd name="f174" fmla="val 4263"/>
                <a:gd name="f175" fmla="val 2532"/>
                <a:gd name="f176" fmla="val 4309"/>
                <a:gd name="f177" fmla="val 2556"/>
                <a:gd name="f178" fmla="val 4352"/>
                <a:gd name="f179" fmla="val 2564"/>
                <a:gd name="f180" fmla="val 4389"/>
                <a:gd name="f181" fmla="val 4426"/>
                <a:gd name="f182" fmla="val 4457"/>
                <a:gd name="f183" fmla="val 4481"/>
                <a:gd name="f184" fmla="val 2546"/>
                <a:gd name="f185" fmla="val 4528"/>
                <a:gd name="f186" fmla="val 2529"/>
                <a:gd name="f187" fmla="val 4592"/>
                <a:gd name="f188" fmla="val 2487"/>
                <a:gd name="f189" fmla="val 4640"/>
                <a:gd name="f190" fmla="val 2395"/>
                <a:gd name="f191" fmla="val 4980"/>
                <a:gd name="f192" fmla="val 1665"/>
                <a:gd name="f193" fmla="val 1570"/>
                <a:gd name="f194" fmla="val 5011"/>
                <a:gd name="f195" fmla="val 1494"/>
                <a:gd name="f196" fmla="val 4994"/>
                <a:gd name="f197" fmla="val 1444"/>
                <a:gd name="f198" fmla="val 4977"/>
                <a:gd name="f199" fmla="val 1397"/>
                <a:gd name="f200" fmla="val 4938"/>
                <a:gd name="f201" fmla="val 1330"/>
                <a:gd name="f202" fmla="val 4843"/>
                <a:gd name="f203" fmla="val 1285"/>
                <a:gd name="f204" fmla="val 2179"/>
                <a:gd name="f205" fmla="val 32"/>
                <a:gd name="f206" fmla="val 2139"/>
                <a:gd name="f207" fmla="val 12"/>
                <a:gd name="f208" fmla="val 2097"/>
                <a:gd name="f209" fmla="*/ f0 1 5025"/>
                <a:gd name="f210" fmla="*/ f1 1 5573"/>
                <a:gd name="f211" fmla="val f2"/>
                <a:gd name="f212" fmla="val f3"/>
                <a:gd name="f213" fmla="val f4"/>
                <a:gd name="f214" fmla="+- f213 0 f211"/>
                <a:gd name="f215" fmla="+- f212 0 f211"/>
                <a:gd name="f216" fmla="*/ f215 1 5025"/>
                <a:gd name="f217" fmla="*/ f214 1 5573"/>
                <a:gd name="f218" fmla="*/ f211 1 f216"/>
                <a:gd name="f219" fmla="*/ f212 1 f216"/>
                <a:gd name="f220" fmla="*/ f211 1 f217"/>
                <a:gd name="f221" fmla="*/ f213 1 f217"/>
                <a:gd name="f222" fmla="*/ f218 f209 1"/>
                <a:gd name="f223" fmla="*/ f219 f209 1"/>
                <a:gd name="f224" fmla="*/ f221 f210 1"/>
                <a:gd name="f225" fmla="*/ f220 f2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2" t="f225" r="f223" b="f224"/>
              <a:pathLst>
                <a:path w="5025" h="5573">
                  <a:moveTo>
                    <a:pt x="f5" y="f6"/>
                  </a:moveTo>
                  <a:cubicBezTo>
                    <a:pt x="f7" y="f6"/>
                    <a:pt x="f7" y="f6"/>
                    <a:pt x="f8" y="f9"/>
                  </a:cubicBezTo>
                  <a:lnTo>
                    <a:pt x="f5" y="f6"/>
                  </a:lnTo>
                  <a:close/>
                  <a:moveTo>
                    <a:pt x="f10" y="f11"/>
                  </a:move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10" y="f11"/>
                  </a:lnTo>
                  <a:close/>
                  <a:moveTo>
                    <a:pt x="f44" y="f78"/>
                  </a:moveTo>
                  <a:cubicBezTo>
                    <a:pt x="f79" y="f78"/>
                    <a:pt x="f80" y="f81"/>
                    <a:pt x="f79" y="f81"/>
                  </a:cubicBezTo>
                  <a:cubicBezTo>
                    <a:pt x="f79" y="f81"/>
                    <a:pt x="f44" y="f81"/>
                    <a:pt x="f44" y="f78"/>
                  </a:cubicBezTo>
                  <a:close/>
                  <a:moveTo>
                    <a:pt x="f82" y="f83"/>
                  </a:moveTo>
                  <a:cubicBezTo>
                    <a:pt x="f84" y="f83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lnTo>
                    <a:pt x="f95" y="f96"/>
                  </a:lnTo>
                  <a:cubicBezTo>
                    <a:pt x="f2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lnTo>
                    <a:pt x="f108" y="f109"/>
                  </a:lnTo>
                  <a:cubicBezTo>
                    <a:pt x="f110" y="f111"/>
                    <a:pt x="f112" y="f4"/>
                    <a:pt x="f113" y="f4"/>
                  </a:cubicBezTo>
                  <a:cubicBezTo>
                    <a:pt x="f80" y="f4"/>
                    <a:pt x="f114" y="f111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lnTo>
                    <a:pt x="f123" y="f124"/>
                  </a:ln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133" y="f134"/>
                    <a:pt x="f135" y="f107"/>
                  </a:cubicBezTo>
                  <a:lnTo>
                    <a:pt x="f136" y="f137"/>
                  </a:lnTo>
                  <a:lnTo>
                    <a:pt x="f138" y="f139"/>
                  </a:lnTo>
                  <a:lnTo>
                    <a:pt x="f140" y="f141"/>
                  </a:lnTo>
                  <a:cubicBezTo>
                    <a:pt x="f113" y="f142"/>
                    <a:pt x="f143" y="f144"/>
                    <a:pt x="f145" y="f144"/>
                  </a:cubicBezTo>
                  <a:cubicBezTo>
                    <a:pt x="f146" y="f144"/>
                    <a:pt x="f147" y="f142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lnTo>
                    <a:pt x="f156" y="f157"/>
                  </a:lnTo>
                  <a:cubicBezTo>
                    <a:pt x="f158" y="f159"/>
                    <a:pt x="f160" y="f161"/>
                    <a:pt x="f162" y="f163"/>
                  </a:cubicBezTo>
                  <a:cubicBezTo>
                    <a:pt x="f164" y="f165"/>
                    <a:pt x="f166" y="f167"/>
                    <a:pt x="f168" y="f169"/>
                  </a:cubicBezTo>
                  <a:lnTo>
                    <a:pt x="f170" y="f171"/>
                  </a:lnTo>
                  <a:lnTo>
                    <a:pt x="f172" y="f173"/>
                  </a:lnTo>
                  <a:lnTo>
                    <a:pt x="f174" y="f175"/>
                  </a:lnTo>
                  <a:cubicBezTo>
                    <a:pt x="f176" y="f177"/>
                    <a:pt x="f178" y="f179"/>
                    <a:pt x="f180" y="f179"/>
                  </a:cubicBezTo>
                  <a:cubicBezTo>
                    <a:pt x="f181" y="f179"/>
                    <a:pt x="f182" y="f177"/>
                    <a:pt x="f183" y="f184"/>
                  </a:cubicBezTo>
                  <a:cubicBezTo>
                    <a:pt x="f185" y="f186"/>
                    <a:pt x="f187" y="f188"/>
                    <a:pt x="f189" y="f190"/>
                  </a:cubicBezTo>
                  <a:lnTo>
                    <a:pt x="f191" y="f192"/>
                  </a:lnTo>
                  <a:cubicBezTo>
                    <a:pt x="f3" y="f193"/>
                    <a:pt x="f194" y="f195"/>
                    <a:pt x="f196" y="f197"/>
                  </a:cubicBezTo>
                  <a:cubicBezTo>
                    <a:pt x="f198" y="f199"/>
                    <a:pt x="f200" y="f201"/>
                    <a:pt x="f202" y="f203"/>
                  </a:cubicBezTo>
                  <a:lnTo>
                    <a:pt x="f204" y="f205"/>
                  </a:lnTo>
                  <a:cubicBezTo>
                    <a:pt x="f206" y="f207"/>
                    <a:pt x="f208" y="f83"/>
                    <a:pt x="f82" y="f8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8" name="Google Shape;5285;p67">
              <a:extLst>
                <a:ext uri="{FF2B5EF4-FFF2-40B4-BE49-F238E27FC236}">
                  <a16:creationId xmlns:a16="http://schemas.microsoft.com/office/drawing/2014/main" id="{EAC88B78-28FF-4455-B244-732CE9C2A450}"/>
                </a:ext>
              </a:extLst>
            </p:cNvPr>
            <p:cNvSpPr/>
            <p:nvPr/>
          </p:nvSpPr>
          <p:spPr>
            <a:xfrm rot="423462">
              <a:off x="7047261" y="3359588"/>
              <a:ext cx="118926" cy="3389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43"/>
                <a:gd name="f4" fmla="val 10951"/>
                <a:gd name="f5" fmla="val 1639"/>
                <a:gd name="f6" fmla="val 1575"/>
                <a:gd name="f7" fmla="val 1513"/>
                <a:gd name="f8" fmla="val 32"/>
                <a:gd name="f9" fmla="val 1477"/>
                <a:gd name="f10" fmla="val 90"/>
                <a:gd name="f11" fmla="val 403"/>
                <a:gd name="f12" fmla="val 1803"/>
                <a:gd name="f13" fmla="val 1"/>
                <a:gd name="f14" fmla="val 3920"/>
                <a:gd name="f15" fmla="val 375"/>
                <a:gd name="f16" fmla="val 5901"/>
                <a:gd name="f17" fmla="val 749"/>
                <a:gd name="f18" fmla="val 7881"/>
                <a:gd name="f19" fmla="val 1892"/>
                <a:gd name="f20" fmla="val 9709"/>
                <a:gd name="f21" fmla="val 3510"/>
                <a:gd name="f22" fmla="val 10911"/>
                <a:gd name="f23" fmla="val 3544"/>
                <a:gd name="f24" fmla="val 10936"/>
                <a:gd name="f25" fmla="val 3586"/>
                <a:gd name="f26" fmla="val 10950"/>
                <a:gd name="f27" fmla="val 3625"/>
                <a:gd name="f28" fmla="val 3683"/>
                <a:gd name="f29" fmla="val 3745"/>
                <a:gd name="f30" fmla="val 10922"/>
                <a:gd name="f31" fmla="val 3775"/>
                <a:gd name="f32" fmla="val 10872"/>
                <a:gd name="f33" fmla="val 3842"/>
                <a:gd name="f34" fmla="val 10788"/>
                <a:gd name="f35" fmla="val 3820"/>
                <a:gd name="f36" fmla="val 10668"/>
                <a:gd name="f37" fmla="val 3736"/>
                <a:gd name="f38" fmla="val 10604"/>
                <a:gd name="f39" fmla="val 2196"/>
                <a:gd name="f40" fmla="val 9460"/>
                <a:gd name="f41" fmla="val 1108"/>
                <a:gd name="f42" fmla="val 7717"/>
                <a:gd name="f43" fmla="val 751"/>
                <a:gd name="f44" fmla="val 5831"/>
                <a:gd name="f45" fmla="val 397"/>
                <a:gd name="f46" fmla="val 3939"/>
                <a:gd name="f47" fmla="val 779"/>
                <a:gd name="f48" fmla="val 1925"/>
                <a:gd name="f49" fmla="val 1800"/>
                <a:gd name="f50" fmla="val 296"/>
                <a:gd name="f51" fmla="val 1862"/>
                <a:gd name="f52" fmla="val 207"/>
                <a:gd name="f53" fmla="val 1834"/>
                <a:gd name="f54" fmla="val 87"/>
                <a:gd name="f55" fmla="val 1742"/>
                <a:gd name="f56" fmla="val 31"/>
                <a:gd name="f57" fmla="val 1710"/>
                <a:gd name="f58" fmla="val 10"/>
                <a:gd name="f59" fmla="val 1674"/>
                <a:gd name="f60" fmla="*/ f0 1 3843"/>
                <a:gd name="f61" fmla="*/ f1 1 10951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3843"/>
                <a:gd name="f68" fmla="*/ f65 1 10951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3843" h="1095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9" name="Google Shape;5286;p67">
              <a:extLst>
                <a:ext uri="{FF2B5EF4-FFF2-40B4-BE49-F238E27FC236}">
                  <a16:creationId xmlns:a16="http://schemas.microsoft.com/office/drawing/2014/main" id="{15152BE9-6C05-42EC-B0A0-423276C74AE6}"/>
                </a:ext>
              </a:extLst>
            </p:cNvPr>
            <p:cNvSpPr/>
            <p:nvPr/>
          </p:nvSpPr>
          <p:spPr>
            <a:xfrm rot="423462">
              <a:off x="6939956" y="3374438"/>
              <a:ext cx="196888" cy="4651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62"/>
                <a:gd name="f4" fmla="val 15031"/>
                <a:gd name="f5" fmla="val 3431"/>
                <a:gd name="f6" fmla="val 3391"/>
                <a:gd name="f7" fmla="val 3351"/>
                <a:gd name="f8" fmla="val 12"/>
                <a:gd name="f9" fmla="val 3318"/>
                <a:gd name="f10" fmla="val 38"/>
                <a:gd name="f11" fmla="val 1050"/>
                <a:gd name="f12" fmla="val 1734"/>
                <a:gd name="f13" fmla="val 1"/>
                <a:gd name="f14" fmla="val 5049"/>
                <a:gd name="f15" fmla="val 762"/>
                <a:gd name="f16" fmla="val 8104"/>
                <a:gd name="f17" fmla="val 1423"/>
                <a:gd name="f18" fmla="val 10754"/>
                <a:gd name="f19" fmla="val 3295"/>
                <a:gd name="f20" fmla="val 13206"/>
                <a:gd name="f21" fmla="val 6038"/>
                <a:gd name="f22" fmla="val 15000"/>
                <a:gd name="f23" fmla="val 6068"/>
                <a:gd name="f24" fmla="val 15019"/>
                <a:gd name="f25" fmla="val 6107"/>
                <a:gd name="f26" fmla="val 6141"/>
                <a:gd name="f27" fmla="val 6208"/>
                <a:gd name="f28" fmla="val 6266"/>
                <a:gd name="f29" fmla="val 6303"/>
                <a:gd name="f30" fmla="val 14947"/>
                <a:gd name="f31" fmla="val 6361"/>
                <a:gd name="f32" fmla="val 14855"/>
                <a:gd name="f33" fmla="val 6336"/>
                <a:gd name="f34" fmla="val 14738"/>
                <a:gd name="f35" fmla="val 6247"/>
                <a:gd name="f36" fmla="val 14676"/>
                <a:gd name="f37" fmla="val 3588"/>
                <a:gd name="f38" fmla="val 12938"/>
                <a:gd name="f39" fmla="val 1772"/>
                <a:gd name="f40" fmla="val 10567"/>
                <a:gd name="f41" fmla="val 1133"/>
                <a:gd name="f42" fmla="val 8011"/>
                <a:gd name="f43" fmla="val 408"/>
                <a:gd name="f44" fmla="val 5102"/>
                <a:gd name="f45" fmla="val 1404"/>
                <a:gd name="f46" fmla="val 1949"/>
                <a:gd name="f47" fmla="val 3546"/>
                <a:gd name="f48" fmla="val 345"/>
                <a:gd name="f49" fmla="val 3630"/>
                <a:gd name="f50" fmla="val 284"/>
                <a:gd name="f51" fmla="val 3650"/>
                <a:gd name="f52" fmla="val 161"/>
                <a:gd name="f53" fmla="val 3585"/>
                <a:gd name="f54" fmla="val 77"/>
                <a:gd name="f55" fmla="val 3549"/>
                <a:gd name="f56" fmla="val 27"/>
                <a:gd name="f57" fmla="val 3490"/>
                <a:gd name="f58" fmla="*/ f0 1 6362"/>
                <a:gd name="f59" fmla="*/ f1 1 15031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6362"/>
                <a:gd name="f66" fmla="*/ f63 1 15031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6362" h="1503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2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0" name="Google Shape;5287;p67">
              <a:extLst>
                <a:ext uri="{FF2B5EF4-FFF2-40B4-BE49-F238E27FC236}">
                  <a16:creationId xmlns:a16="http://schemas.microsoft.com/office/drawing/2014/main" id="{97A6A495-804A-46A6-8D47-D3EB53803D1B}"/>
                </a:ext>
              </a:extLst>
            </p:cNvPr>
            <p:cNvSpPr/>
            <p:nvPr/>
          </p:nvSpPr>
          <p:spPr>
            <a:xfrm rot="423462">
              <a:off x="6901408" y="3497379"/>
              <a:ext cx="79625" cy="216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73"/>
                <a:gd name="f4" fmla="val 7006"/>
                <a:gd name="f5" fmla="val 617"/>
                <a:gd name="f6" fmla="val 526"/>
                <a:gd name="f7" fmla="val 447"/>
                <a:gd name="f8" fmla="val 65"/>
                <a:gd name="f9" fmla="val 430"/>
                <a:gd name="f10" fmla="val 157"/>
                <a:gd name="f11" fmla="val 2539"/>
                <a:gd name="f12" fmla="val 670"/>
                <a:gd name="f13" fmla="val 5075"/>
                <a:gd name="f14" fmla="val 2215"/>
                <a:gd name="f15" fmla="val 6936"/>
                <a:gd name="f16" fmla="val 2249"/>
                <a:gd name="f17" fmla="val 6981"/>
                <a:gd name="f18" fmla="val 2304"/>
                <a:gd name="f19" fmla="val 2360"/>
                <a:gd name="f20" fmla="val 2408"/>
                <a:gd name="f21" fmla="val 2450"/>
                <a:gd name="f22" fmla="val 6992"/>
                <a:gd name="f23" fmla="val 2483"/>
                <a:gd name="f24" fmla="val 6964"/>
                <a:gd name="f25" fmla="val 2564"/>
                <a:gd name="f26" fmla="val 6894"/>
                <a:gd name="f27" fmla="val 2572"/>
                <a:gd name="f28" fmla="val 6771"/>
                <a:gd name="f29" fmla="val 2508"/>
                <a:gd name="f30" fmla="val 6693"/>
                <a:gd name="f31" fmla="val 1032"/>
                <a:gd name="f32" fmla="val 4916"/>
                <a:gd name="f33" fmla="val 399"/>
                <a:gd name="f34" fmla="val 2500"/>
                <a:gd name="f35" fmla="val 806"/>
                <a:gd name="f36" fmla="val 227"/>
                <a:gd name="f37" fmla="val 826"/>
                <a:gd name="f38" fmla="val 123"/>
                <a:gd name="f39" fmla="val 756"/>
                <a:gd name="f40" fmla="val 26"/>
                <a:gd name="f41" fmla="val 653"/>
                <a:gd name="f42" fmla="val 3"/>
                <a:gd name="f43" fmla="val 641"/>
                <a:gd name="f44" fmla="val 1"/>
                <a:gd name="f45" fmla="val 629"/>
                <a:gd name="f46" fmla="*/ f0 1 2573"/>
                <a:gd name="f47" fmla="*/ f1 1 7006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2573"/>
                <a:gd name="f54" fmla="*/ f51 1 7006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2573" h="700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1" name="Google Shape;5288;p67">
              <a:extLst>
                <a:ext uri="{FF2B5EF4-FFF2-40B4-BE49-F238E27FC236}">
                  <a16:creationId xmlns:a16="http://schemas.microsoft.com/office/drawing/2014/main" id="{94DBA5B9-FBE3-4008-BA2C-C7F5D9247E89}"/>
                </a:ext>
              </a:extLst>
            </p:cNvPr>
            <p:cNvSpPr/>
            <p:nvPr/>
          </p:nvSpPr>
          <p:spPr>
            <a:xfrm rot="423462">
              <a:off x="7004360" y="3571720"/>
              <a:ext cx="102778" cy="1543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21"/>
                <a:gd name="f4" fmla="val 4988"/>
                <a:gd name="f5" fmla="val 205"/>
                <a:gd name="f6" fmla="val 195"/>
                <a:gd name="f7" fmla="val 184"/>
                <a:gd name="f8" fmla="val 1"/>
                <a:gd name="f9" fmla="val 174"/>
                <a:gd name="f10" fmla="val 3"/>
                <a:gd name="f11" fmla="val 70"/>
                <a:gd name="f12" fmla="val 19"/>
                <a:gd name="f13" fmla="val 120"/>
                <a:gd name="f14" fmla="val 17"/>
                <a:gd name="f15" fmla="val 226"/>
                <a:gd name="f16" fmla="val 349"/>
                <a:gd name="f17" fmla="val 2112"/>
                <a:gd name="f18" fmla="val 1429"/>
                <a:gd name="f19" fmla="val 3839"/>
                <a:gd name="f20" fmla="val 2988"/>
                <a:gd name="f21" fmla="val 4954"/>
                <a:gd name="f22" fmla="val 3025"/>
                <a:gd name="f23" fmla="val 4974"/>
                <a:gd name="f24" fmla="val 3061"/>
                <a:gd name="f25" fmla="val 3100"/>
                <a:gd name="f26" fmla="val 3159"/>
                <a:gd name="f27" fmla="val 3214"/>
                <a:gd name="f28" fmla="val 4957"/>
                <a:gd name="f29" fmla="val 3262"/>
                <a:gd name="f30" fmla="val 4913"/>
                <a:gd name="f31" fmla="val 3320"/>
                <a:gd name="f32" fmla="val 4823"/>
                <a:gd name="f33" fmla="val 3298"/>
                <a:gd name="f34" fmla="val 4706"/>
                <a:gd name="f35" fmla="val 4645"/>
                <a:gd name="f36" fmla="val 1736"/>
                <a:gd name="f37" fmla="val 3582"/>
                <a:gd name="f38" fmla="val 712"/>
                <a:gd name="f39" fmla="val 1947"/>
                <a:gd name="f40" fmla="val 397"/>
                <a:gd name="f41" fmla="val 159"/>
                <a:gd name="f42" fmla="val 382"/>
                <a:gd name="f43" fmla="val 66"/>
                <a:gd name="f44" fmla="val 299"/>
                <a:gd name="f45" fmla="*/ f0 1 3321"/>
                <a:gd name="f46" fmla="*/ f1 1 498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321"/>
                <a:gd name="f53" fmla="*/ f50 1 498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321" h="498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27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2" name="Google Shape;5289;p67">
              <a:extLst>
                <a:ext uri="{FF2B5EF4-FFF2-40B4-BE49-F238E27FC236}">
                  <a16:creationId xmlns:a16="http://schemas.microsoft.com/office/drawing/2014/main" id="{A4779F5C-CD97-4E98-B1B5-BB7B834FC71A}"/>
                </a:ext>
              </a:extLst>
            </p:cNvPr>
            <p:cNvSpPr/>
            <p:nvPr/>
          </p:nvSpPr>
          <p:spPr>
            <a:xfrm rot="423462">
              <a:off x="7139406" y="3628111"/>
              <a:ext cx="73069" cy="56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1"/>
                <a:gd name="f4" fmla="val 1813"/>
                <a:gd name="f5" fmla="val 220"/>
                <a:gd name="f6" fmla="val 178"/>
                <a:gd name="f7" fmla="val 136"/>
                <a:gd name="f8" fmla="val 14"/>
                <a:gd name="f9" fmla="val 101"/>
                <a:gd name="f10" fmla="val 41"/>
                <a:gd name="f11" fmla="val 15"/>
                <a:gd name="f12" fmla="val 107"/>
                <a:gd name="f13" fmla="val 1"/>
                <a:gd name="f14" fmla="val 227"/>
                <a:gd name="f15" fmla="val 65"/>
                <a:gd name="f16" fmla="val 311"/>
                <a:gd name="f17" fmla="val 589"/>
                <a:gd name="f18" fmla="val 978"/>
                <a:gd name="f19" fmla="val 1284"/>
                <a:gd name="f20" fmla="val 1491"/>
                <a:gd name="f21" fmla="val 2074"/>
                <a:gd name="f22" fmla="val 1798"/>
                <a:gd name="f23" fmla="val 2099"/>
                <a:gd name="f24" fmla="val 1809"/>
                <a:gd name="f25" fmla="val 2121"/>
                <a:gd name="f26" fmla="val 1812"/>
                <a:gd name="f27" fmla="val 2143"/>
                <a:gd name="f28" fmla="val 2219"/>
                <a:gd name="f29" fmla="val 2291"/>
                <a:gd name="f30" fmla="val 1767"/>
                <a:gd name="f31" fmla="val 2325"/>
                <a:gd name="f32" fmla="val 1686"/>
                <a:gd name="f33" fmla="val 1589"/>
                <a:gd name="f34" fmla="val 2316"/>
                <a:gd name="f35" fmla="val 1477"/>
                <a:gd name="f36" fmla="val 2213"/>
                <a:gd name="f37" fmla="val 1438"/>
                <a:gd name="f38" fmla="val 1488"/>
                <a:gd name="f39" fmla="val 1159"/>
                <a:gd name="f40" fmla="val 854"/>
                <a:gd name="f41" fmla="val 688"/>
                <a:gd name="f42" fmla="val 372"/>
                <a:gd name="f43" fmla="val 74"/>
                <a:gd name="f44" fmla="val 335"/>
                <a:gd name="f45" fmla="val 25"/>
                <a:gd name="f46" fmla="val 278"/>
                <a:gd name="f47" fmla="*/ f0 1 2361"/>
                <a:gd name="f48" fmla="*/ f1 1 1813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2361"/>
                <a:gd name="f55" fmla="*/ f52 1 1813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2361" h="1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3" name="Google Shape;5290;p67">
              <a:extLst>
                <a:ext uri="{FF2B5EF4-FFF2-40B4-BE49-F238E27FC236}">
                  <a16:creationId xmlns:a16="http://schemas.microsoft.com/office/drawing/2014/main" id="{B8FC3B7C-7CC3-4C9B-9ED5-662FB08479A5}"/>
                </a:ext>
              </a:extLst>
            </p:cNvPr>
            <p:cNvSpPr/>
            <p:nvPr/>
          </p:nvSpPr>
          <p:spPr>
            <a:xfrm rot="423462">
              <a:off x="7187175" y="3958538"/>
              <a:ext cx="317982" cy="182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75"/>
                <a:gd name="f4" fmla="val 5884"/>
                <a:gd name="f5" fmla="val 218"/>
                <a:gd name="f6" fmla="val 154"/>
                <a:gd name="f7" fmla="val 92"/>
                <a:gd name="f8" fmla="val 33"/>
                <a:gd name="f9" fmla="val 56"/>
                <a:gd name="f10" fmla="val 179"/>
                <a:gd name="f11" fmla="val 25"/>
                <a:gd name="f12" fmla="val 301"/>
                <a:gd name="f13" fmla="val 117"/>
                <a:gd name="f14" fmla="val 357"/>
                <a:gd name="f15" fmla="val 3284"/>
                <a:gd name="f16" fmla="val 2369"/>
                <a:gd name="f17" fmla="val 6598"/>
                <a:gd name="f18" fmla="val 4221"/>
                <a:gd name="f19" fmla="val 9971"/>
                <a:gd name="f20" fmla="val 5862"/>
                <a:gd name="f21" fmla="val 9999"/>
                <a:gd name="f22" fmla="val 5875"/>
                <a:gd name="f23" fmla="val 10027"/>
                <a:gd name="f24" fmla="val 10054"/>
                <a:gd name="f25" fmla="val 10127"/>
                <a:gd name="f26" fmla="val 10194"/>
                <a:gd name="f27" fmla="val 5845"/>
                <a:gd name="f28" fmla="val 10230"/>
                <a:gd name="f29" fmla="val 5775"/>
                <a:gd name="f30" fmla="val 5677"/>
                <a:gd name="f31" fmla="val 10236"/>
                <a:gd name="f32" fmla="val 5563"/>
                <a:gd name="f33" fmla="val 10138"/>
                <a:gd name="f34" fmla="val 5518"/>
                <a:gd name="f35" fmla="val 6776"/>
                <a:gd name="f36" fmla="val 3881"/>
                <a:gd name="f37" fmla="val 3473"/>
                <a:gd name="f38" fmla="val 2037"/>
                <a:gd name="f39" fmla="val 321"/>
                <a:gd name="f40" fmla="val 31"/>
                <a:gd name="f41" fmla="val 289"/>
                <a:gd name="f42" fmla="val 10"/>
                <a:gd name="f43" fmla="val 254"/>
                <a:gd name="f44" fmla="*/ f0 1 10275"/>
                <a:gd name="f45" fmla="*/ f1 1 588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0275"/>
                <a:gd name="f52" fmla="*/ f49 1 588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0275" h="5884">
                  <a:moveTo>
                    <a:pt x="f5" y="f2"/>
                  </a:moveTo>
                  <a:cubicBezTo>
                    <a:pt x="f6" y="f2"/>
                    <a:pt x="f7" y="f8"/>
                    <a:pt x="f9" y="f7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4" name="Google Shape;5291;p67">
              <a:extLst>
                <a:ext uri="{FF2B5EF4-FFF2-40B4-BE49-F238E27FC236}">
                  <a16:creationId xmlns:a16="http://schemas.microsoft.com/office/drawing/2014/main" id="{2832AACF-1FC1-4779-B2C7-832A0F42A5D1}"/>
                </a:ext>
              </a:extLst>
            </p:cNvPr>
            <p:cNvSpPr/>
            <p:nvPr/>
          </p:nvSpPr>
          <p:spPr>
            <a:xfrm rot="423462">
              <a:off x="7705283" y="4036884"/>
              <a:ext cx="289169" cy="900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44"/>
                <a:gd name="f4" fmla="val 2911"/>
                <a:gd name="f5" fmla="val 219"/>
                <a:gd name="f6" fmla="val 145"/>
                <a:gd name="f7" fmla="val 73"/>
                <a:gd name="f8" fmla="val 42"/>
                <a:gd name="f9" fmla="val 115"/>
                <a:gd name="f10" fmla="val 210"/>
                <a:gd name="f11" fmla="val 45"/>
                <a:gd name="f12" fmla="val 324"/>
                <a:gd name="f13" fmla="val 142"/>
                <a:gd name="f14" fmla="val 366"/>
                <a:gd name="f15" fmla="val 3002"/>
                <a:gd name="f16" fmla="val 1610"/>
                <a:gd name="f17" fmla="val 6023"/>
                <a:gd name="f18" fmla="val 2470"/>
                <a:gd name="f19" fmla="val 9112"/>
                <a:gd name="f20" fmla="val 2908"/>
                <a:gd name="f21" fmla="val 9123"/>
                <a:gd name="f22" fmla="val 2910"/>
                <a:gd name="f23" fmla="val 9128"/>
                <a:gd name="f24" fmla="val 9139"/>
                <a:gd name="f25" fmla="val 9234"/>
                <a:gd name="f26" fmla="val 9318"/>
                <a:gd name="f27" fmla="val 2841"/>
                <a:gd name="f28" fmla="val 9329"/>
                <a:gd name="f29" fmla="val 2743"/>
                <a:gd name="f30" fmla="val 9343"/>
                <a:gd name="f31" fmla="val 2640"/>
                <a:gd name="f32" fmla="val 9268"/>
                <a:gd name="f33" fmla="val 2545"/>
                <a:gd name="f34" fmla="val 9165"/>
                <a:gd name="f35" fmla="val 2528"/>
                <a:gd name="f36" fmla="val 6110"/>
                <a:gd name="f37" fmla="val 2093"/>
                <a:gd name="f38" fmla="val 3125"/>
                <a:gd name="f39" fmla="val 1248"/>
                <a:gd name="f40" fmla="val 293"/>
                <a:gd name="f41" fmla="val 15"/>
                <a:gd name="f42" fmla="val 269"/>
                <a:gd name="f43" fmla="val 5"/>
                <a:gd name="f44" fmla="val 244"/>
                <a:gd name="f45" fmla="*/ f0 1 9344"/>
                <a:gd name="f46" fmla="*/ f1 1 2911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9344"/>
                <a:gd name="f53" fmla="*/ f50 1 2911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9344" h="2911">
                  <a:moveTo>
                    <a:pt x="f5" y="f2"/>
                  </a:moveTo>
                  <a:cubicBezTo>
                    <a:pt x="f6" y="f2"/>
                    <a:pt x="f7" y="f8"/>
                    <a:pt x="f8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2"/>
                    <a:pt x="f24" y="f22"/>
                  </a:cubicBezTo>
                  <a:cubicBezTo>
                    <a:pt x="f25" y="f22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5" name="Google Shape;5292;p67">
              <a:extLst>
                <a:ext uri="{FF2B5EF4-FFF2-40B4-BE49-F238E27FC236}">
                  <a16:creationId xmlns:a16="http://schemas.microsoft.com/office/drawing/2014/main" id="{EBB19A8F-360E-4FE9-A727-D60392BC7822}"/>
                </a:ext>
              </a:extLst>
            </p:cNvPr>
            <p:cNvSpPr/>
            <p:nvPr/>
          </p:nvSpPr>
          <p:spPr>
            <a:xfrm rot="423462">
              <a:off x="7827456" y="4118851"/>
              <a:ext cx="88102" cy="295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47"/>
                <a:gd name="f4" fmla="val 955"/>
                <a:gd name="f5" fmla="val 213"/>
                <a:gd name="f6" fmla="val 1"/>
                <a:gd name="f7" fmla="val 126"/>
                <a:gd name="f8" fmla="val 47"/>
                <a:gd name="f9" fmla="val 62"/>
                <a:gd name="f10" fmla="val 26"/>
                <a:gd name="f11" fmla="val 148"/>
                <a:gd name="f12" fmla="val 249"/>
                <a:gd name="f13" fmla="val 65"/>
                <a:gd name="f14" fmla="val 355"/>
                <a:gd name="f15" fmla="val 168"/>
                <a:gd name="f16" fmla="val 380"/>
                <a:gd name="f17" fmla="val 2592"/>
                <a:gd name="f18" fmla="val 946"/>
                <a:gd name="f19" fmla="val 2606"/>
                <a:gd name="f20" fmla="val 952"/>
                <a:gd name="f21" fmla="val 2623"/>
                <a:gd name="f22" fmla="val 2637"/>
                <a:gd name="f23" fmla="val 2726"/>
                <a:gd name="f24" fmla="val 2802"/>
                <a:gd name="f25" fmla="val 890"/>
                <a:gd name="f26" fmla="val 2824"/>
                <a:gd name="f27" fmla="val 804"/>
                <a:gd name="f28" fmla="val 2846"/>
                <a:gd name="f29" fmla="val 704"/>
                <a:gd name="f30" fmla="val 2785"/>
                <a:gd name="f31" fmla="val 598"/>
                <a:gd name="f32" fmla="val 2679"/>
                <a:gd name="f33" fmla="val 575"/>
                <a:gd name="f34" fmla="val 257"/>
                <a:gd name="f35" fmla="val 6"/>
                <a:gd name="f36" fmla="val 242"/>
                <a:gd name="f37" fmla="val 3"/>
                <a:gd name="f38" fmla="val 228"/>
                <a:gd name="f39" fmla="*/ f0 1 2847"/>
                <a:gd name="f40" fmla="*/ f1 1 955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847"/>
                <a:gd name="f47" fmla="*/ f44 1 955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847" h="9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6" name="Google Shape;5293;p67">
              <a:extLst>
                <a:ext uri="{FF2B5EF4-FFF2-40B4-BE49-F238E27FC236}">
                  <a16:creationId xmlns:a16="http://schemas.microsoft.com/office/drawing/2014/main" id="{EFDB6E49-4D0D-4647-B6BE-269B22ED1104}"/>
                </a:ext>
              </a:extLst>
            </p:cNvPr>
            <p:cNvSpPr/>
            <p:nvPr/>
          </p:nvSpPr>
          <p:spPr>
            <a:xfrm rot="423462">
              <a:off x="7669686" y="4129221"/>
              <a:ext cx="230218" cy="830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9"/>
                <a:gd name="f4" fmla="val 2682"/>
                <a:gd name="f5" fmla="val 218"/>
                <a:gd name="f6" fmla="val 1"/>
                <a:gd name="f7" fmla="val 139"/>
                <a:gd name="f8" fmla="val 65"/>
                <a:gd name="f9" fmla="val 47"/>
                <a:gd name="f10" fmla="val 34"/>
                <a:gd name="f11" fmla="val 128"/>
                <a:gd name="f12" fmla="val 229"/>
                <a:gd name="f13" fmla="val 48"/>
                <a:gd name="f14" fmla="val 340"/>
                <a:gd name="f15" fmla="val 152"/>
                <a:gd name="f16" fmla="val 374"/>
                <a:gd name="f17" fmla="val 2453"/>
                <a:gd name="f18" fmla="val 1216"/>
                <a:gd name="f19" fmla="val 4813"/>
                <a:gd name="f20" fmla="val 1989"/>
                <a:gd name="f21" fmla="val 7168"/>
                <a:gd name="f22" fmla="val 2673"/>
                <a:gd name="f23" fmla="val 7185"/>
                <a:gd name="f24" fmla="val 2675"/>
                <a:gd name="f25" fmla="val 7201"/>
                <a:gd name="f26" fmla="val 2681"/>
                <a:gd name="f27" fmla="val 7218"/>
                <a:gd name="f28" fmla="val 7302"/>
                <a:gd name="f29" fmla="val 7380"/>
                <a:gd name="f30" fmla="val 2625"/>
                <a:gd name="f31" fmla="val 7408"/>
                <a:gd name="f32" fmla="val 2542"/>
                <a:gd name="f33" fmla="val 2438"/>
                <a:gd name="f34" fmla="val 2335"/>
                <a:gd name="f35" fmla="val 7280"/>
                <a:gd name="f36" fmla="val 2304"/>
                <a:gd name="f37" fmla="val 4928"/>
                <a:gd name="f38" fmla="val 1621"/>
                <a:gd name="f39" fmla="val 2579"/>
                <a:gd name="f40" fmla="val 848"/>
                <a:gd name="f41" fmla="val 283"/>
                <a:gd name="f42" fmla="val 11"/>
                <a:gd name="f43" fmla="val 261"/>
                <a:gd name="f44" fmla="val 4"/>
                <a:gd name="f45" fmla="val 239"/>
                <a:gd name="f46" fmla="*/ f0 1 7439"/>
                <a:gd name="f47" fmla="*/ f1 1 268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7439"/>
                <a:gd name="f54" fmla="*/ f51 1 268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7439" h="268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29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7" name="Google Shape;5294;p67">
              <a:extLst>
                <a:ext uri="{FF2B5EF4-FFF2-40B4-BE49-F238E27FC236}">
                  <a16:creationId xmlns:a16="http://schemas.microsoft.com/office/drawing/2014/main" id="{C53EDDA5-FE10-4D08-A1AC-BDAD489C050B}"/>
                </a:ext>
              </a:extLst>
            </p:cNvPr>
            <p:cNvSpPr/>
            <p:nvPr/>
          </p:nvSpPr>
          <p:spPr>
            <a:xfrm rot="423462">
              <a:off x="7613359" y="4171265"/>
              <a:ext cx="247107" cy="86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85"/>
                <a:gd name="f4" fmla="val 2803"/>
                <a:gd name="f5" fmla="val 213"/>
                <a:gd name="f6" fmla="val 1"/>
                <a:gd name="f7" fmla="val 137"/>
                <a:gd name="f8" fmla="val 64"/>
                <a:gd name="f9" fmla="val 45"/>
                <a:gd name="f10" fmla="val 34"/>
                <a:gd name="f11" fmla="val 125"/>
                <a:gd name="f12" fmla="val 222"/>
                <a:gd name="f13" fmla="val 334"/>
                <a:gd name="f14" fmla="val 145"/>
                <a:gd name="f15" fmla="val 370"/>
                <a:gd name="f16" fmla="val 2611"/>
                <a:gd name="f17" fmla="val 1327"/>
                <a:gd name="f18" fmla="val 5164"/>
                <a:gd name="f19" fmla="val 2142"/>
                <a:gd name="f20" fmla="val 7728"/>
                <a:gd name="f21" fmla="val 2795"/>
                <a:gd name="f22" fmla="val 7745"/>
                <a:gd name="f23" fmla="val 2797"/>
                <a:gd name="f24" fmla="val 7759"/>
                <a:gd name="f25" fmla="val 7775"/>
                <a:gd name="f26" fmla="val 7862"/>
                <a:gd name="f27" fmla="val 7940"/>
                <a:gd name="f28" fmla="val 2744"/>
                <a:gd name="f29" fmla="val 7959"/>
                <a:gd name="f30" fmla="val 2652"/>
                <a:gd name="f31" fmla="val 2546"/>
                <a:gd name="f32" fmla="val 7926"/>
                <a:gd name="f33" fmla="val 2446"/>
                <a:gd name="f34" fmla="val 7820"/>
                <a:gd name="f35" fmla="val 2418"/>
                <a:gd name="f36" fmla="val 5267"/>
                <a:gd name="f37" fmla="val 1771"/>
                <a:gd name="f38" fmla="val 2737"/>
                <a:gd name="f39" fmla="val 962"/>
                <a:gd name="f40" fmla="val 282"/>
                <a:gd name="f41" fmla="val 13"/>
                <a:gd name="f42" fmla="val 259"/>
                <a:gd name="f43" fmla="val 5"/>
                <a:gd name="f44" fmla="val 236"/>
                <a:gd name="f45" fmla="*/ f0 1 7985"/>
                <a:gd name="f46" fmla="*/ f1 1 2803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7985"/>
                <a:gd name="f53" fmla="*/ f50 1 2803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7985" h="280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8" name="Google Shape;5295;p67">
              <a:extLst>
                <a:ext uri="{FF2B5EF4-FFF2-40B4-BE49-F238E27FC236}">
                  <a16:creationId xmlns:a16="http://schemas.microsoft.com/office/drawing/2014/main" id="{0863D365-459B-44C8-A44F-CAD2D4F4F53A}"/>
                </a:ext>
              </a:extLst>
            </p:cNvPr>
            <p:cNvSpPr/>
            <p:nvPr/>
          </p:nvSpPr>
          <p:spPr>
            <a:xfrm rot="423462">
              <a:off x="7564574" y="4185364"/>
              <a:ext cx="73435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73"/>
                <a:gd name="f4" fmla="val 1383"/>
                <a:gd name="f5" fmla="val 221"/>
                <a:gd name="f6" fmla="val 151"/>
                <a:gd name="f7" fmla="val 87"/>
                <a:gd name="f8" fmla="val 39"/>
                <a:gd name="f9" fmla="val 54"/>
                <a:gd name="f10" fmla="val 102"/>
                <a:gd name="f11" fmla="val 1"/>
                <a:gd name="f12" fmla="val 200"/>
                <a:gd name="f13" fmla="val 40"/>
                <a:gd name="f14" fmla="val 317"/>
                <a:gd name="f15" fmla="val 132"/>
                <a:gd name="f16" fmla="val 365"/>
                <a:gd name="f17" fmla="val 2057"/>
                <a:gd name="f18" fmla="val 1363"/>
                <a:gd name="f19" fmla="val 2090"/>
                <a:gd name="f20" fmla="val 1377"/>
                <a:gd name="f21" fmla="val 2118"/>
                <a:gd name="f22" fmla="val 2149"/>
                <a:gd name="f23" fmla="val 2219"/>
                <a:gd name="f24" fmla="val 2286"/>
                <a:gd name="f25" fmla="val 1349"/>
                <a:gd name="f26" fmla="val 2319"/>
                <a:gd name="f27" fmla="val 1282"/>
                <a:gd name="f28" fmla="val 2372"/>
                <a:gd name="f29" fmla="val 1185"/>
                <a:gd name="f30" fmla="val 2333"/>
                <a:gd name="f31" fmla="val 1070"/>
                <a:gd name="f32" fmla="val 2238"/>
                <a:gd name="f33" fmla="val 1020"/>
                <a:gd name="f34" fmla="val 313"/>
                <a:gd name="f35" fmla="val 24"/>
                <a:gd name="f36" fmla="val 283"/>
                <a:gd name="f37" fmla="val 8"/>
                <a:gd name="f38" fmla="val 251"/>
                <a:gd name="f39" fmla="*/ f0 1 2373"/>
                <a:gd name="f40" fmla="*/ f1 1 1383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373"/>
                <a:gd name="f47" fmla="*/ f44 1 1383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373" h="13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9" name="Google Shape;5296;p67">
              <a:extLst>
                <a:ext uri="{FF2B5EF4-FFF2-40B4-BE49-F238E27FC236}">
                  <a16:creationId xmlns:a16="http://schemas.microsoft.com/office/drawing/2014/main" id="{FCA8D4C2-EFA4-40BB-9D6B-5AF82A0E8283}"/>
                </a:ext>
              </a:extLst>
            </p:cNvPr>
            <p:cNvSpPr/>
            <p:nvPr/>
          </p:nvSpPr>
          <p:spPr>
            <a:xfrm rot="423462">
              <a:off x="7087569" y="2679577"/>
              <a:ext cx="196019" cy="381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4"/>
                <a:gd name="f4" fmla="val 1233"/>
                <a:gd name="f5" fmla="val 6126"/>
                <a:gd name="f6" fmla="val 6117"/>
                <a:gd name="f7" fmla="val 6108"/>
                <a:gd name="f8" fmla="val 1"/>
                <a:gd name="f9" fmla="val 6099"/>
                <a:gd name="f10" fmla="val 2"/>
                <a:gd name="f11" fmla="val 182"/>
                <a:gd name="f12" fmla="val 853"/>
                <a:gd name="f13" fmla="val 76"/>
                <a:gd name="f14" fmla="val 867"/>
                <a:gd name="f15" fmla="val 965"/>
                <a:gd name="f16" fmla="val 17"/>
                <a:gd name="f17" fmla="val 1068"/>
                <a:gd name="f18" fmla="val 31"/>
                <a:gd name="f19" fmla="val 1163"/>
                <a:gd name="f20" fmla="val 115"/>
                <a:gd name="f21" fmla="val 1232"/>
                <a:gd name="f22" fmla="val 210"/>
                <a:gd name="f23" fmla="val 235"/>
                <a:gd name="f24" fmla="val 6152"/>
                <a:gd name="f25" fmla="val 382"/>
                <a:gd name="f26" fmla="val 6255"/>
                <a:gd name="f27" fmla="val 368"/>
                <a:gd name="f28" fmla="val 6333"/>
                <a:gd name="f29" fmla="val 270"/>
                <a:gd name="f30" fmla="val 6314"/>
                <a:gd name="f31" fmla="val 167"/>
                <a:gd name="f32" fmla="val 6304"/>
                <a:gd name="f33" fmla="val 67"/>
                <a:gd name="f34" fmla="val 6221"/>
                <a:gd name="f35" fmla="*/ f0 1 6334"/>
                <a:gd name="f36" fmla="*/ f1 1 1233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6334"/>
                <a:gd name="f43" fmla="*/ f40 1 1233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6334" h="12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8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0" name="Google Shape;5297;p67">
              <a:extLst>
                <a:ext uri="{FF2B5EF4-FFF2-40B4-BE49-F238E27FC236}">
                  <a16:creationId xmlns:a16="http://schemas.microsoft.com/office/drawing/2014/main" id="{7A63AFDA-9FD7-4A05-8E54-FF74F02813D7}"/>
                </a:ext>
              </a:extLst>
            </p:cNvPr>
            <p:cNvSpPr/>
            <p:nvPr/>
          </p:nvSpPr>
          <p:spPr>
            <a:xfrm rot="423462">
              <a:off x="7172270" y="2592013"/>
              <a:ext cx="105466" cy="33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8"/>
                <a:gd name="f4" fmla="val 1089"/>
                <a:gd name="f5" fmla="val 209"/>
                <a:gd name="f6" fmla="val 1"/>
                <a:gd name="f7" fmla="val 124"/>
                <a:gd name="f8" fmla="val 45"/>
                <a:gd name="f9" fmla="val 58"/>
                <a:gd name="f10" fmla="val 23"/>
                <a:gd name="f11" fmla="val 149"/>
                <a:gd name="f12" fmla="val 249"/>
                <a:gd name="f13" fmla="val 62"/>
                <a:gd name="f14" fmla="val 355"/>
                <a:gd name="f15" fmla="val 168"/>
                <a:gd name="f16" fmla="val 377"/>
                <a:gd name="f17" fmla="val 3153"/>
                <a:gd name="f18" fmla="val 1083"/>
                <a:gd name="f19" fmla="val 3167"/>
                <a:gd name="f20" fmla="val 1086"/>
                <a:gd name="f21" fmla="val 3184"/>
                <a:gd name="f22" fmla="val 3198"/>
                <a:gd name="f23" fmla="val 3285"/>
                <a:gd name="f24" fmla="val 3365"/>
                <a:gd name="f25" fmla="val 1027"/>
                <a:gd name="f26" fmla="val 3382"/>
                <a:gd name="f27" fmla="val 941"/>
                <a:gd name="f28" fmla="val 3407"/>
                <a:gd name="f29" fmla="val 838"/>
                <a:gd name="f30" fmla="val 3346"/>
                <a:gd name="f31" fmla="val 734"/>
                <a:gd name="f32" fmla="val 3240"/>
                <a:gd name="f33" fmla="val 709"/>
                <a:gd name="f34" fmla="val 255"/>
                <a:gd name="f35" fmla="val 6"/>
                <a:gd name="f36" fmla="val 240"/>
                <a:gd name="f37" fmla="val 2"/>
                <a:gd name="f38" fmla="val 224"/>
                <a:gd name="f39" fmla="*/ f0 1 3408"/>
                <a:gd name="f40" fmla="*/ f1 1 1089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408"/>
                <a:gd name="f47" fmla="*/ f44 1 1089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408" h="108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1" name="Google Shape;5298;p67">
              <a:extLst>
                <a:ext uri="{FF2B5EF4-FFF2-40B4-BE49-F238E27FC236}">
                  <a16:creationId xmlns:a16="http://schemas.microsoft.com/office/drawing/2014/main" id="{97D12F41-154B-4A0E-9AF5-4746F078A7DC}"/>
                </a:ext>
              </a:extLst>
            </p:cNvPr>
            <p:cNvSpPr/>
            <p:nvPr/>
          </p:nvSpPr>
          <p:spPr>
            <a:xfrm rot="423462">
              <a:off x="7181176" y="2422163"/>
              <a:ext cx="181160" cy="168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54"/>
                <a:gd name="f4" fmla="val 5435"/>
                <a:gd name="f5" fmla="val 215"/>
                <a:gd name="f6" fmla="val 1"/>
                <a:gd name="f7" fmla="val 168"/>
                <a:gd name="f8" fmla="val 120"/>
                <a:gd name="f9" fmla="val 18"/>
                <a:gd name="f10" fmla="val 82"/>
                <a:gd name="f11" fmla="val 53"/>
                <a:gd name="f12" fmla="val 6"/>
                <a:gd name="f13" fmla="val 126"/>
                <a:gd name="f14" fmla="val 249"/>
                <a:gd name="f15" fmla="val 76"/>
                <a:gd name="f16" fmla="val 324"/>
                <a:gd name="f17" fmla="val 1778"/>
                <a:gd name="f18" fmla="val 2121"/>
                <a:gd name="f19" fmla="val 3605"/>
                <a:gd name="f20" fmla="val 3822"/>
                <a:gd name="f21" fmla="val 5519"/>
                <a:gd name="f22" fmla="val 5393"/>
                <a:gd name="f23" fmla="val 5558"/>
                <a:gd name="f24" fmla="val 5421"/>
                <a:gd name="f25" fmla="val 5600"/>
                <a:gd name="f26" fmla="val 5642"/>
                <a:gd name="f27" fmla="val 5695"/>
                <a:gd name="f28" fmla="val 5751"/>
                <a:gd name="f29" fmla="val 5407"/>
                <a:gd name="f30" fmla="val 5787"/>
                <a:gd name="f31" fmla="val 5368"/>
                <a:gd name="f32" fmla="val 5284"/>
                <a:gd name="f33" fmla="val 5840"/>
                <a:gd name="f34" fmla="val 5161"/>
                <a:gd name="f35" fmla="val 5759"/>
                <a:gd name="f36" fmla="val 5094"/>
                <a:gd name="f37" fmla="val 3859"/>
                <a:gd name="f38" fmla="val 3538"/>
                <a:gd name="f39" fmla="val 2043"/>
                <a:gd name="f40" fmla="val 1842"/>
                <a:gd name="f41" fmla="val 355"/>
                <a:gd name="f42" fmla="val 59"/>
                <a:gd name="f43" fmla="val 316"/>
                <a:gd name="f44" fmla="val 20"/>
                <a:gd name="f45" fmla="val 266"/>
                <a:gd name="f46" fmla="*/ f0 1 5854"/>
                <a:gd name="f47" fmla="*/ f1 1 543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854"/>
                <a:gd name="f54" fmla="*/ f51 1 543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854" h="5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2" name="Google Shape;5299;p67">
              <a:extLst>
                <a:ext uri="{FF2B5EF4-FFF2-40B4-BE49-F238E27FC236}">
                  <a16:creationId xmlns:a16="http://schemas.microsoft.com/office/drawing/2014/main" id="{5371F1EB-1432-4C9C-BA0E-28B9DD7B2BDB}"/>
                </a:ext>
              </a:extLst>
            </p:cNvPr>
            <p:cNvSpPr/>
            <p:nvPr/>
          </p:nvSpPr>
          <p:spPr>
            <a:xfrm rot="423462">
              <a:off x="7375047" y="2489692"/>
              <a:ext cx="38532" cy="604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5"/>
                <a:gd name="f4" fmla="val 1955"/>
                <a:gd name="f5" fmla="val 220"/>
                <a:gd name="f6" fmla="val 1"/>
                <a:gd name="f7" fmla="val 191"/>
                <a:gd name="f8" fmla="val 161"/>
                <a:gd name="f9" fmla="val 7"/>
                <a:gd name="f10" fmla="val 134"/>
                <a:gd name="f11" fmla="val 21"/>
                <a:gd name="f12" fmla="val 39"/>
                <a:gd name="f13" fmla="val 71"/>
                <a:gd name="f14" fmla="val 186"/>
                <a:gd name="f15" fmla="val 50"/>
                <a:gd name="f16" fmla="val 281"/>
                <a:gd name="f17" fmla="val 857"/>
                <a:gd name="f18" fmla="val 1849"/>
                <a:gd name="f19" fmla="val 890"/>
                <a:gd name="f20" fmla="val 1916"/>
                <a:gd name="f21" fmla="val 957"/>
                <a:gd name="f22" fmla="val 1027"/>
                <a:gd name="f23" fmla="val 1055"/>
                <a:gd name="f24" fmla="val 1085"/>
                <a:gd name="f25" fmla="val 1946"/>
                <a:gd name="f26" fmla="val 1113"/>
                <a:gd name="f27" fmla="val 1932"/>
                <a:gd name="f28" fmla="val 1208"/>
                <a:gd name="f29" fmla="val 1885"/>
                <a:gd name="f30" fmla="val 1244"/>
                <a:gd name="f31" fmla="val 1768"/>
                <a:gd name="f32" fmla="val 1197"/>
                <a:gd name="f33" fmla="val 1676"/>
                <a:gd name="f34" fmla="val 391"/>
                <a:gd name="f35" fmla="val 105"/>
                <a:gd name="f36" fmla="val 357"/>
                <a:gd name="f37" fmla="val 38"/>
                <a:gd name="f38" fmla="val 289"/>
                <a:gd name="f39" fmla="*/ f0 1 1245"/>
                <a:gd name="f40" fmla="*/ f1 1 1955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1245"/>
                <a:gd name="f47" fmla="*/ f44 1 1955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245" h="19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3" name="Google Shape;5300;p67">
              <a:extLst>
                <a:ext uri="{FF2B5EF4-FFF2-40B4-BE49-F238E27FC236}">
                  <a16:creationId xmlns:a16="http://schemas.microsoft.com/office/drawing/2014/main" id="{52052BF0-B48C-4140-8C10-C25F83683090}"/>
                </a:ext>
              </a:extLst>
            </p:cNvPr>
            <p:cNvSpPr/>
            <p:nvPr/>
          </p:nvSpPr>
          <p:spPr>
            <a:xfrm rot="423462">
              <a:off x="7480543" y="2372227"/>
              <a:ext cx="44256" cy="1763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0"/>
                <a:gd name="f4" fmla="val 5700"/>
                <a:gd name="f5" fmla="val 214"/>
                <a:gd name="f6" fmla="val 1"/>
                <a:gd name="f7" fmla="val 196"/>
                <a:gd name="f8" fmla="val 178"/>
                <a:gd name="f9" fmla="val 3"/>
                <a:gd name="f10" fmla="val 160"/>
                <a:gd name="f11" fmla="val 9"/>
                <a:gd name="f12" fmla="val 60"/>
                <a:gd name="f13" fmla="val 36"/>
                <a:gd name="f14" fmla="val 145"/>
                <a:gd name="f15" fmla="val 29"/>
                <a:gd name="f16" fmla="val 246"/>
                <a:gd name="f17" fmla="val 514"/>
                <a:gd name="f18" fmla="val 1973"/>
                <a:gd name="f19" fmla="val 855"/>
                <a:gd name="f20" fmla="val 3747"/>
                <a:gd name="f21" fmla="val 1039"/>
                <a:gd name="f22" fmla="val 5527"/>
                <a:gd name="f23" fmla="val 1050"/>
                <a:gd name="f24" fmla="val 5627"/>
                <a:gd name="f25" fmla="val 1134"/>
                <a:gd name="f26" fmla="val 1231"/>
                <a:gd name="f27" fmla="val 1240"/>
                <a:gd name="f28" fmla="val 1245"/>
                <a:gd name="f29" fmla="val 1248"/>
                <a:gd name="f30" fmla="val 5697"/>
                <a:gd name="f31" fmla="val 1354"/>
                <a:gd name="f32" fmla="val 5683"/>
                <a:gd name="f33" fmla="val 1429"/>
                <a:gd name="f34" fmla="val 5588"/>
                <a:gd name="f35" fmla="val 1421"/>
                <a:gd name="f36" fmla="val 5485"/>
                <a:gd name="f37" fmla="val 3685"/>
                <a:gd name="f38" fmla="val 885"/>
                <a:gd name="f39" fmla="val 1886"/>
                <a:gd name="f40" fmla="val 397"/>
                <a:gd name="f41" fmla="val 142"/>
                <a:gd name="f42" fmla="val 374"/>
                <a:gd name="f43" fmla="val 57"/>
                <a:gd name="f44" fmla="val 298"/>
                <a:gd name="f45" fmla="*/ f0 1 1430"/>
                <a:gd name="f46" fmla="*/ f1 1 5700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430"/>
                <a:gd name="f53" fmla="*/ f50 1 5700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430" h="570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4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4" name="Google Shape;5301;p67">
              <a:extLst>
                <a:ext uri="{FF2B5EF4-FFF2-40B4-BE49-F238E27FC236}">
                  <a16:creationId xmlns:a16="http://schemas.microsoft.com/office/drawing/2014/main" id="{2EDC15C4-6984-487C-B577-756B5B74A59A}"/>
                </a:ext>
              </a:extLst>
            </p:cNvPr>
            <p:cNvSpPr/>
            <p:nvPr/>
          </p:nvSpPr>
          <p:spPr>
            <a:xfrm rot="423462">
              <a:off x="7590727" y="2478398"/>
              <a:ext cx="12033" cy="807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9"/>
                <a:gd name="f4" fmla="val 2610"/>
                <a:gd name="f5" fmla="val 193"/>
                <a:gd name="f6" fmla="val 1"/>
                <a:gd name="f7" fmla="val 85"/>
                <a:gd name="f8" fmla="val 191"/>
                <a:gd name="f9" fmla="val 2417"/>
                <a:gd name="f10" fmla="val 2526"/>
                <a:gd name="f11" fmla="val 2609"/>
                <a:gd name="f12" fmla="val 302"/>
                <a:gd name="f13" fmla="val 2520"/>
                <a:gd name="f14" fmla="val 386"/>
                <a:gd name="f15" fmla="*/ f0 1 389"/>
                <a:gd name="f16" fmla="*/ f1 1 261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89"/>
                <a:gd name="f23" fmla="*/ f20 1 261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89" h="2610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9"/>
                  </a:lnTo>
                  <a:cubicBezTo>
                    <a:pt x="f6" y="f10"/>
                    <a:pt x="f7" y="f11"/>
                    <a:pt x="f5" y="f11"/>
                  </a:cubicBezTo>
                  <a:cubicBezTo>
                    <a:pt x="f12" y="f11"/>
                    <a:pt x="f3" y="f13"/>
                    <a:pt x="f14" y="f9"/>
                  </a:cubicBezTo>
                  <a:lnTo>
                    <a:pt x="f14" y="f8"/>
                  </a:lnTo>
                  <a:cubicBezTo>
                    <a:pt x="f14" y="f7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5" name="Google Shape;5302;p67">
              <a:extLst>
                <a:ext uri="{FF2B5EF4-FFF2-40B4-BE49-F238E27FC236}">
                  <a16:creationId xmlns:a16="http://schemas.microsoft.com/office/drawing/2014/main" id="{6E137EB2-479D-4827-A041-AF4BC17A648E}"/>
                </a:ext>
              </a:extLst>
            </p:cNvPr>
            <p:cNvSpPr/>
            <p:nvPr/>
          </p:nvSpPr>
          <p:spPr>
            <a:xfrm rot="423462">
              <a:off x="7707459" y="2388559"/>
              <a:ext cx="25932" cy="20121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838"/>
                <a:gd name="f5" fmla="val 6502"/>
                <a:gd name="f6" fmla="val 638"/>
                <a:gd name="f7" fmla="val 539"/>
                <a:gd name="f8" fmla="val 453"/>
                <a:gd name="f9" fmla="val 76"/>
                <a:gd name="f10" fmla="val 447"/>
                <a:gd name="f11" fmla="val 6"/>
                <a:gd name="f12" fmla="val 6295"/>
                <a:gd name="f13" fmla="val 1"/>
                <a:gd name="f14" fmla="val 6401"/>
                <a:gd name="f15" fmla="val 6496"/>
                <a:gd name="f16" fmla="val 185"/>
                <a:gd name="f17" fmla="val 6501"/>
                <a:gd name="f18" fmla="val 199"/>
                <a:gd name="f19" fmla="val 299"/>
                <a:gd name="f20" fmla="val 383"/>
                <a:gd name="f21" fmla="val 6426"/>
                <a:gd name="f22" fmla="val 391"/>
                <a:gd name="f23" fmla="val 6323"/>
                <a:gd name="f24" fmla="val 829"/>
                <a:gd name="f25" fmla="val 207"/>
                <a:gd name="f26" fmla="val 101"/>
                <a:gd name="f27" fmla="val 760"/>
                <a:gd name="f28" fmla="val 7"/>
                <a:gd name="f29" fmla="val 654"/>
                <a:gd name="f30" fmla="val 648"/>
                <a:gd name="f31" fmla="val 643"/>
                <a:gd name="f32" fmla="*/ f1 1 838"/>
                <a:gd name="f33" fmla="*/ f2 1 6502"/>
                <a:gd name="f34" fmla="val f3"/>
                <a:gd name="f35" fmla="val f4"/>
                <a:gd name="f36" fmla="val f5"/>
                <a:gd name="f37" fmla="+- f36 0 f34"/>
                <a:gd name="f38" fmla="+- f35 0 f34"/>
                <a:gd name="f39" fmla="*/ f38 1 838"/>
                <a:gd name="f40" fmla="*/ f37 1 650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838" h="6502">
                  <a:moveTo>
                    <a:pt x="f6" y="f3"/>
                  </a:moveTo>
                  <a:cubicBezTo>
                    <a:pt x="f7" y="f3"/>
                    <a:pt x="f8" y="f9"/>
                    <a:pt x="f10" y="f0"/>
                  </a:cubicBezTo>
                  <a:lnTo>
                    <a:pt x="f11" y="f12"/>
                  </a:lnTo>
                  <a:cubicBezTo>
                    <a:pt x="f13" y="f14"/>
                    <a:pt x="f9" y="f15"/>
                    <a:pt x="f16" y="f17"/>
                  </a:cubicBezTo>
                  <a:lnTo>
                    <a:pt x="f18" y="f17"/>
                  </a:ln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4" y="f26"/>
                    <a:pt x="f27" y="f28"/>
                    <a:pt x="f29" y="f13"/>
                  </a:cubicBezTo>
                  <a:cubicBezTo>
                    <a:pt x="f30" y="f13"/>
                    <a:pt x="f31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6" name="Google Shape;5303;p67">
              <a:extLst>
                <a:ext uri="{FF2B5EF4-FFF2-40B4-BE49-F238E27FC236}">
                  <a16:creationId xmlns:a16="http://schemas.microsoft.com/office/drawing/2014/main" id="{43C7E605-BBFE-427C-924F-F9BCF6D76557}"/>
                </a:ext>
              </a:extLst>
            </p:cNvPr>
            <p:cNvSpPr/>
            <p:nvPr/>
          </p:nvSpPr>
          <p:spPr>
            <a:xfrm rot="423462">
              <a:off x="7784178" y="2523305"/>
              <a:ext cx="46387" cy="933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9"/>
                <a:gd name="f4" fmla="val 3018"/>
                <a:gd name="f5" fmla="val 1278"/>
                <a:gd name="f6" fmla="val 1"/>
                <a:gd name="f7" fmla="val 1207"/>
                <a:gd name="f8" fmla="val 1139"/>
                <a:gd name="f9" fmla="val 41"/>
                <a:gd name="f10" fmla="val 1105"/>
                <a:gd name="f11" fmla="val 110"/>
                <a:gd name="f12" fmla="val 684"/>
                <a:gd name="f13" fmla="val 967"/>
                <a:gd name="f14" fmla="val 324"/>
                <a:gd name="f15" fmla="val 1859"/>
                <a:gd name="f16" fmla="val 31"/>
                <a:gd name="f17" fmla="val 2766"/>
                <a:gd name="f18" fmla="val 2867"/>
                <a:gd name="f19" fmla="val 56"/>
                <a:gd name="f20" fmla="val 2975"/>
                <a:gd name="f21" fmla="val 157"/>
                <a:gd name="f22" fmla="val 3006"/>
                <a:gd name="f23" fmla="val 179"/>
                <a:gd name="f24" fmla="val 3014"/>
                <a:gd name="f25" fmla="val 196"/>
                <a:gd name="f26" fmla="val 3017"/>
                <a:gd name="f27" fmla="val 218"/>
                <a:gd name="f28" fmla="val 296"/>
                <a:gd name="f29" fmla="val 374"/>
                <a:gd name="f30" fmla="val 2964"/>
                <a:gd name="f31" fmla="val 399"/>
                <a:gd name="f32" fmla="val 2886"/>
                <a:gd name="f33" fmla="val 687"/>
                <a:gd name="f34" fmla="val 1996"/>
                <a:gd name="f35" fmla="val 1038"/>
                <a:gd name="f36" fmla="val 1117"/>
                <a:gd name="f37" fmla="val 1451"/>
                <a:gd name="f38" fmla="val 280"/>
                <a:gd name="f39" fmla="val 183"/>
                <a:gd name="f40" fmla="val 1462"/>
                <a:gd name="f41" fmla="val 68"/>
                <a:gd name="f42" fmla="val 1365"/>
                <a:gd name="f43" fmla="val 21"/>
                <a:gd name="f44" fmla="val 1337"/>
                <a:gd name="f45" fmla="val 7"/>
                <a:gd name="f46" fmla="val 1307"/>
                <a:gd name="f47" fmla="*/ f0 1 1499"/>
                <a:gd name="f48" fmla="*/ f1 1 3018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499"/>
                <a:gd name="f55" fmla="*/ f52 1 3018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499" h="30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7" name="Google Shape;5304;p67">
              <a:extLst>
                <a:ext uri="{FF2B5EF4-FFF2-40B4-BE49-F238E27FC236}">
                  <a16:creationId xmlns:a16="http://schemas.microsoft.com/office/drawing/2014/main" id="{B08EB200-8B73-4935-B8C1-72C181D07876}"/>
                </a:ext>
              </a:extLst>
            </p:cNvPr>
            <p:cNvSpPr/>
            <p:nvPr/>
          </p:nvSpPr>
          <p:spPr>
            <a:xfrm rot="423462">
              <a:off x="7835529" y="2526826"/>
              <a:ext cx="144987" cy="127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5"/>
                <a:gd name="f4" fmla="val 4115"/>
                <a:gd name="f5" fmla="val 4474"/>
                <a:gd name="f6" fmla="val 1"/>
                <a:gd name="f7" fmla="val 4424"/>
                <a:gd name="f8" fmla="val 4375"/>
                <a:gd name="f9" fmla="val 19"/>
                <a:gd name="f10" fmla="val 4338"/>
                <a:gd name="f11" fmla="val 55"/>
                <a:gd name="f12" fmla="val 3013"/>
                <a:gd name="f13" fmla="val 1378"/>
                <a:gd name="f14" fmla="val 1588"/>
                <a:gd name="f15" fmla="val 2630"/>
                <a:gd name="f16" fmla="val 98"/>
                <a:gd name="f17" fmla="val 3768"/>
                <a:gd name="f18" fmla="val 14"/>
                <a:gd name="f19" fmla="val 3835"/>
                <a:gd name="f20" fmla="val 3958"/>
                <a:gd name="f21" fmla="val 64"/>
                <a:gd name="f22" fmla="val 4042"/>
                <a:gd name="f23" fmla="val 101"/>
                <a:gd name="f24" fmla="val 4087"/>
                <a:gd name="f25" fmla="val 162"/>
                <a:gd name="f26" fmla="val 4114"/>
                <a:gd name="f27" fmla="val 218"/>
                <a:gd name="f28" fmla="val 254"/>
                <a:gd name="f29" fmla="val 296"/>
                <a:gd name="f30" fmla="val 4100"/>
                <a:gd name="f31" fmla="val 332"/>
                <a:gd name="f32" fmla="val 4075"/>
                <a:gd name="f33" fmla="val 1836"/>
                <a:gd name="f34" fmla="val 2926"/>
                <a:gd name="f35" fmla="val 3275"/>
                <a:gd name="f36" fmla="val 1662"/>
                <a:gd name="f37" fmla="val 4612"/>
                <a:gd name="f38" fmla="val 329"/>
                <a:gd name="f39" fmla="val 4684"/>
                <a:gd name="f40" fmla="val 251"/>
                <a:gd name="f41" fmla="val 128"/>
                <a:gd name="f42" fmla="val 4574"/>
                <a:gd name="f43" fmla="val 4524"/>
                <a:gd name="f44" fmla="*/ f0 1 4685"/>
                <a:gd name="f45" fmla="*/ f1 1 4115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685"/>
                <a:gd name="f52" fmla="*/ f49 1 4115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685" h="41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39" y="f41"/>
                    <a:pt x="f37" y="f11"/>
                  </a:cubicBezTo>
                  <a:cubicBezTo>
                    <a:pt x="f42" y="f9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8" name="Google Shape;5305;p67">
              <a:extLst>
                <a:ext uri="{FF2B5EF4-FFF2-40B4-BE49-F238E27FC236}">
                  <a16:creationId xmlns:a16="http://schemas.microsoft.com/office/drawing/2014/main" id="{5503502E-9BF3-4F1D-929A-E09ECA232A80}"/>
                </a:ext>
              </a:extLst>
            </p:cNvPr>
            <p:cNvSpPr/>
            <p:nvPr/>
          </p:nvSpPr>
          <p:spPr>
            <a:xfrm rot="423462">
              <a:off x="7866163" y="2675049"/>
              <a:ext cx="76068" cy="416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58"/>
                <a:gd name="f4" fmla="val 1347"/>
                <a:gd name="f5" fmla="val 2242"/>
                <a:gd name="f6" fmla="val 1"/>
                <a:gd name="f7" fmla="val 2215"/>
                <a:gd name="f8" fmla="val 2187"/>
                <a:gd name="f9" fmla="val 6"/>
                <a:gd name="f10" fmla="val 2159"/>
                <a:gd name="f11" fmla="val 19"/>
                <a:gd name="f12" fmla="val 137"/>
                <a:gd name="f13" fmla="val 981"/>
                <a:gd name="f14" fmla="val 39"/>
                <a:gd name="f15" fmla="val 1026"/>
                <a:gd name="f16" fmla="val 1138"/>
                <a:gd name="f17" fmla="val 45"/>
                <a:gd name="f18" fmla="val 1235"/>
                <a:gd name="f19" fmla="val 81"/>
                <a:gd name="f20" fmla="val 1305"/>
                <a:gd name="f21" fmla="val 151"/>
                <a:gd name="f22" fmla="val 220"/>
                <a:gd name="f23" fmla="val 248"/>
                <a:gd name="f24" fmla="val 276"/>
                <a:gd name="f25" fmla="val 1344"/>
                <a:gd name="f26" fmla="val 301"/>
                <a:gd name="f27" fmla="val 1327"/>
                <a:gd name="f28" fmla="val 2324"/>
                <a:gd name="f29" fmla="val 365"/>
                <a:gd name="f30" fmla="val 2422"/>
                <a:gd name="f31" fmla="val 320"/>
                <a:gd name="f32" fmla="val 209"/>
                <a:gd name="f33" fmla="val 2413"/>
                <a:gd name="f34" fmla="val 111"/>
                <a:gd name="f35" fmla="val 2381"/>
                <a:gd name="f36" fmla="val 41"/>
                <a:gd name="f37" fmla="val 2314"/>
                <a:gd name="f38" fmla="*/ f0 1 2458"/>
                <a:gd name="f39" fmla="*/ f1 1 134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2458"/>
                <a:gd name="f46" fmla="*/ f43 1 134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458" h="13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9" name="Google Shape;5306;p67">
              <a:extLst>
                <a:ext uri="{FF2B5EF4-FFF2-40B4-BE49-F238E27FC236}">
                  <a16:creationId xmlns:a16="http://schemas.microsoft.com/office/drawing/2014/main" id="{8E03CA17-EE2A-4045-9974-582DA3C32C2B}"/>
                </a:ext>
              </a:extLst>
            </p:cNvPr>
            <p:cNvSpPr/>
            <p:nvPr/>
          </p:nvSpPr>
          <p:spPr>
            <a:xfrm rot="423462">
              <a:off x="7884085" y="2781752"/>
              <a:ext cx="174943" cy="19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53"/>
                <a:gd name="f4" fmla="val 640"/>
                <a:gd name="f5" fmla="val 204"/>
                <a:gd name="f6" fmla="val 100"/>
                <a:gd name="f7" fmla="val 8"/>
                <a:gd name="f8" fmla="val 79"/>
                <a:gd name="f9" fmla="val 3"/>
                <a:gd name="f10" fmla="val 185"/>
                <a:gd name="f11" fmla="val 291"/>
                <a:gd name="f12" fmla="val 78"/>
                <a:gd name="f13" fmla="val 380"/>
                <a:gd name="f14" fmla="val 187"/>
                <a:gd name="f15" fmla="val 388"/>
                <a:gd name="f16" fmla="val 5446"/>
                <a:gd name="f17" fmla="val 639"/>
                <a:gd name="f18" fmla="val 5457"/>
                <a:gd name="f19" fmla="val 5557"/>
                <a:gd name="f20" fmla="val 5641"/>
                <a:gd name="f21" fmla="val 558"/>
                <a:gd name="f22" fmla="val 5649"/>
                <a:gd name="f23" fmla="val 452"/>
                <a:gd name="f24" fmla="val 5652"/>
                <a:gd name="f25" fmla="val 349"/>
                <a:gd name="f26" fmla="val 5571"/>
                <a:gd name="f27" fmla="val 257"/>
                <a:gd name="f28" fmla="val 5462"/>
                <a:gd name="f29" fmla="val 252"/>
                <a:gd name="f30" fmla="*/ f0 1 5653"/>
                <a:gd name="f31" fmla="*/ f1 1 640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653"/>
                <a:gd name="f38" fmla="*/ f35 1 640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653" h="64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17"/>
                  </a:lnTo>
                  <a:cubicBezTo>
                    <a:pt x="f19" y="f17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0" name="Google Shape;5307;p67">
              <a:extLst>
                <a:ext uri="{FF2B5EF4-FFF2-40B4-BE49-F238E27FC236}">
                  <a16:creationId xmlns:a16="http://schemas.microsoft.com/office/drawing/2014/main" id="{71C1EA9C-893F-40C0-8524-ED69708270D1}"/>
                </a:ext>
              </a:extLst>
            </p:cNvPr>
            <p:cNvSpPr/>
            <p:nvPr/>
          </p:nvSpPr>
          <p:spPr>
            <a:xfrm rot="423462">
              <a:off x="7305636" y="2639534"/>
              <a:ext cx="486268" cy="3375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13"/>
                <a:gd name="f4" fmla="val 10906"/>
                <a:gd name="f5" fmla="val 3514"/>
                <a:gd name="f6" fmla="val 1"/>
                <a:gd name="f7" fmla="val 3399"/>
                <a:gd name="f8" fmla="val 3285"/>
                <a:gd name="f9" fmla="val 7"/>
                <a:gd name="f10" fmla="val 3170"/>
                <a:gd name="f11" fmla="val 20"/>
                <a:gd name="f12" fmla="val 1323"/>
                <a:gd name="f13" fmla="val 224"/>
                <a:gd name="f14" fmla="val 2171"/>
                <a:gd name="f15" fmla="val 76"/>
                <a:gd name="f16" fmla="val 4026"/>
                <a:gd name="f17" fmla="val 154"/>
                <a:gd name="f18" fmla="val 5881"/>
                <a:gd name="f19" fmla="val 1359"/>
                <a:gd name="f20" fmla="val 7547"/>
                <a:gd name="f21" fmla="val 2863"/>
                <a:gd name="f22" fmla="val 8635"/>
                <a:gd name="f23" fmla="val 4350"/>
                <a:gd name="f24" fmla="val 9712"/>
                <a:gd name="f25" fmla="val 6116"/>
                <a:gd name="f26" fmla="val 10317"/>
                <a:gd name="f27" fmla="val 7857"/>
                <a:gd name="f28" fmla="val 9597"/>
                <a:gd name="f29" fmla="val 11361"/>
                <a:gd name="f30" fmla="val 12850"/>
                <a:gd name="f31" fmla="val 14357"/>
                <a:gd name="f32" fmla="val 15559"/>
                <a:gd name="f33" fmla="val 15637"/>
                <a:gd name="f34" fmla="val 2168"/>
                <a:gd name="f35" fmla="val 14393"/>
                <a:gd name="f36" fmla="val 12544"/>
                <a:gd name="f37" fmla="val 12428"/>
                <a:gd name="f38" fmla="val 12313"/>
                <a:gd name="f39" fmla="val 12199"/>
                <a:gd name="f40" fmla="val 11319"/>
                <a:gd name="f41" fmla="val 10454"/>
                <a:gd name="f42" fmla="val 366"/>
                <a:gd name="f43" fmla="val 9751"/>
                <a:gd name="f44" fmla="val 902"/>
                <a:gd name="f45" fmla="val 8987"/>
                <a:gd name="f46" fmla="val 1493"/>
                <a:gd name="f47" fmla="val 8387"/>
                <a:gd name="f48" fmla="val 2269"/>
                <a:gd name="f49" fmla="val 3078"/>
                <a:gd name="f50" fmla="val 7327"/>
                <a:gd name="f51" fmla="val 6730"/>
                <a:gd name="f52" fmla="val 5962"/>
                <a:gd name="f53" fmla="val 5259"/>
                <a:gd name="f54" fmla="val 4392"/>
                <a:gd name="f55" fmla="*/ f0 1 15713"/>
                <a:gd name="f56" fmla="*/ f1 1 10906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5713"/>
                <a:gd name="f63" fmla="*/ f60 1 10906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5713" h="10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4"/>
                  </a:cubicBezTo>
                  <a:cubicBezTo>
                    <a:pt x="f28" y="f26"/>
                    <a:pt x="f29" y="f24"/>
                    <a:pt x="f30" y="f22"/>
                  </a:cubicBezTo>
                  <a:cubicBezTo>
                    <a:pt x="f31" y="f20"/>
                    <a:pt x="f32" y="f18"/>
                    <a:pt x="f33" y="f16"/>
                  </a:cubicBezTo>
                  <a:cubicBezTo>
                    <a:pt x="f3" y="f34"/>
                    <a:pt x="f35" y="f13"/>
                    <a:pt x="f36" y="f11"/>
                  </a:cubicBezTo>
                  <a:cubicBezTo>
                    <a:pt x="f37" y="f9"/>
                    <a:pt x="f38" y="f6"/>
                    <a:pt x="f39" y="f6"/>
                  </a:cubicBezTo>
                  <a:cubicBezTo>
                    <a:pt x="f40" y="f6"/>
                    <a:pt x="f41" y="f42"/>
                    <a:pt x="f43" y="f44"/>
                  </a:cubicBezTo>
                  <a:cubicBezTo>
                    <a:pt x="f45" y="f46"/>
                    <a:pt x="f47" y="f48"/>
                    <a:pt x="f27" y="f49"/>
                  </a:cubicBezTo>
                  <a:cubicBezTo>
                    <a:pt x="f50" y="f48"/>
                    <a:pt x="f51" y="f46"/>
                    <a:pt x="f52" y="f44"/>
                  </a:cubicBezTo>
                  <a:cubicBezTo>
                    <a:pt x="f53" y="f42"/>
                    <a:pt x="f54" y="f6"/>
                    <a:pt x="f5" y="f6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1" name="Google Shape;5308;p67">
              <a:extLst>
                <a:ext uri="{FF2B5EF4-FFF2-40B4-BE49-F238E27FC236}">
                  <a16:creationId xmlns:a16="http://schemas.microsoft.com/office/drawing/2014/main" id="{598095F3-5327-42D5-A9FD-8060557D3452}"/>
                </a:ext>
              </a:extLst>
            </p:cNvPr>
            <p:cNvSpPr/>
            <p:nvPr/>
          </p:nvSpPr>
          <p:spPr>
            <a:xfrm rot="423462">
              <a:off x="7299590" y="2633545"/>
              <a:ext cx="498183" cy="349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098"/>
                <a:gd name="f4" fmla="val 11297"/>
                <a:gd name="f5" fmla="val 12394"/>
                <a:gd name="f6" fmla="val 388"/>
                <a:gd name="f7" fmla="val 12503"/>
                <a:gd name="f8" fmla="val 12612"/>
                <a:gd name="f9" fmla="val 394"/>
                <a:gd name="f10" fmla="val 12719"/>
                <a:gd name="f11" fmla="val 406"/>
                <a:gd name="f12" fmla="val 14200"/>
                <a:gd name="f13" fmla="val 567"/>
                <a:gd name="f14" fmla="val 15726"/>
                <a:gd name="f15" fmla="val 2138"/>
                <a:gd name="f16" fmla="val 15640"/>
                <a:gd name="f17" fmla="val 4214"/>
                <a:gd name="f18" fmla="val 15573"/>
                <a:gd name="f19" fmla="val 5829"/>
                <a:gd name="f20" fmla="val 14560"/>
                <a:gd name="f21" fmla="val 7494"/>
                <a:gd name="f22" fmla="val 12934"/>
                <a:gd name="f23" fmla="val 8674"/>
                <a:gd name="f24" fmla="val 11458"/>
                <a:gd name="f25" fmla="val 9740"/>
                <a:gd name="f26" fmla="val 9656"/>
                <a:gd name="f27" fmla="val 10357"/>
                <a:gd name="f28" fmla="val 8052"/>
                <a:gd name="f29" fmla="val 10901"/>
                <a:gd name="f30" fmla="val 6450"/>
                <a:gd name="f31" fmla="val 4645"/>
                <a:gd name="f32" fmla="val 3170"/>
                <a:gd name="f33" fmla="val 1546"/>
                <a:gd name="f34" fmla="val 530"/>
                <a:gd name="f35" fmla="val 463"/>
                <a:gd name="f36" fmla="val 377"/>
                <a:gd name="f37" fmla="val 1903"/>
                <a:gd name="f38" fmla="val 3387"/>
                <a:gd name="f39" fmla="val 3490"/>
                <a:gd name="f40" fmla="val 3599"/>
                <a:gd name="f41" fmla="val 389"/>
                <a:gd name="f42" fmla="val 3708"/>
                <a:gd name="f43" fmla="val 4489"/>
                <a:gd name="f44" fmla="val 5301"/>
                <a:gd name="f45" fmla="val 687"/>
                <a:gd name="f46" fmla="val 6040"/>
                <a:gd name="f47" fmla="val 1248"/>
                <a:gd name="f48" fmla="val 6844"/>
                <a:gd name="f49" fmla="val 1865"/>
                <a:gd name="f50" fmla="val 7452"/>
                <a:gd name="f51" fmla="val 2710"/>
                <a:gd name="f52" fmla="val 7890"/>
                <a:gd name="f53" fmla="val 3377"/>
                <a:gd name="f54" fmla="val 7926"/>
                <a:gd name="f55" fmla="val 3432"/>
                <a:gd name="f56" fmla="val 7988"/>
                <a:gd name="f57" fmla="val 3463"/>
                <a:gd name="f58" fmla="val 8113"/>
                <a:gd name="f59" fmla="val 8177"/>
                <a:gd name="f60" fmla="val 3427"/>
                <a:gd name="f61" fmla="val 8213"/>
                <a:gd name="f62" fmla="val 8649"/>
                <a:gd name="f63" fmla="val 9251"/>
                <a:gd name="f64" fmla="val 1870"/>
                <a:gd name="f65" fmla="val 10063"/>
                <a:gd name="f66" fmla="val 10797"/>
                <a:gd name="f67" fmla="val 690"/>
                <a:gd name="f68" fmla="val 11615"/>
                <a:gd name="f69" fmla="val 3703"/>
                <a:gd name="f70" fmla="val 1"/>
                <a:gd name="f71" fmla="val 3581"/>
                <a:gd name="f72" fmla="val 3460"/>
                <a:gd name="f73" fmla="val 7"/>
                <a:gd name="f74" fmla="val 3340"/>
                <a:gd name="f75" fmla="val 21"/>
                <a:gd name="f76" fmla="val 1295"/>
                <a:gd name="f77" fmla="val 249"/>
                <a:gd name="f78" fmla="val 2378"/>
                <a:gd name="f79" fmla="val 76"/>
                <a:gd name="f80" fmla="val 4228"/>
                <a:gd name="f81" fmla="val 151"/>
                <a:gd name="f82" fmla="val 5960"/>
                <a:gd name="f83" fmla="val 1225"/>
                <a:gd name="f84" fmla="val 7740"/>
                <a:gd name="f85" fmla="val 2944"/>
                <a:gd name="f86" fmla="val 8984"/>
                <a:gd name="f87" fmla="val 4484"/>
                <a:gd name="f88" fmla="val 10100"/>
                <a:gd name="f89" fmla="val 6344"/>
                <a:gd name="f90" fmla="val 10731"/>
                <a:gd name="f91" fmla="val 7990"/>
                <a:gd name="f92" fmla="val 11286"/>
                <a:gd name="f93" fmla="val 8010"/>
                <a:gd name="f94" fmla="val 11291"/>
                <a:gd name="f95" fmla="val 8032"/>
                <a:gd name="f96" fmla="val 8074"/>
                <a:gd name="f97" fmla="val 8094"/>
                <a:gd name="f98" fmla="val 8107"/>
                <a:gd name="f99" fmla="val 9751"/>
                <a:gd name="f100" fmla="val 11617"/>
                <a:gd name="f101" fmla="val 13154"/>
                <a:gd name="f102" fmla="val 14876"/>
                <a:gd name="f103" fmla="val 7734"/>
                <a:gd name="f104" fmla="val 15947"/>
                <a:gd name="f105" fmla="val 16019"/>
                <a:gd name="f106" fmla="val 16097"/>
                <a:gd name="f107" fmla="val 14803"/>
                <a:gd name="f108" fmla="val 12755"/>
                <a:gd name="f109" fmla="val 12635"/>
                <a:gd name="f110" fmla="val 12514"/>
                <a:gd name="f111" fmla="val 12392"/>
                <a:gd name="f112" fmla="val 11529"/>
                <a:gd name="f113" fmla="val 10630"/>
                <a:gd name="f114" fmla="val 328"/>
                <a:gd name="f115" fmla="val 9826"/>
                <a:gd name="f116" fmla="val 941"/>
                <a:gd name="f117" fmla="val 9067"/>
                <a:gd name="f118" fmla="val 1521"/>
                <a:gd name="f119" fmla="val 8487"/>
                <a:gd name="f120" fmla="val 2277"/>
                <a:gd name="f121" fmla="val 8049"/>
                <a:gd name="f122" fmla="val 2922"/>
                <a:gd name="f123" fmla="val 7608"/>
                <a:gd name="f124" fmla="val 7028"/>
                <a:gd name="f125" fmla="val 6269"/>
                <a:gd name="f126" fmla="val 5467"/>
                <a:gd name="f127" fmla="val 4567"/>
                <a:gd name="f128" fmla="*/ f0 1 16098"/>
                <a:gd name="f129" fmla="*/ f1 1 11297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16098"/>
                <a:gd name="f136" fmla="*/ f133 1 11297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16098" h="1129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27"/>
                    <a:pt x="f31" y="f25"/>
                    <a:pt x="f32" y="f23"/>
                  </a:cubicBezTo>
                  <a:cubicBezTo>
                    <a:pt x="f33" y="f21"/>
                    <a:pt x="f34" y="f19"/>
                    <a:pt x="f35" y="f17"/>
                  </a:cubicBezTo>
                  <a:cubicBezTo>
                    <a:pt x="f36" y="f15"/>
                    <a:pt x="f37" y="f13"/>
                    <a:pt x="f38" y="f11"/>
                  </a:cubicBezTo>
                  <a:cubicBezTo>
                    <a:pt x="f39" y="f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28" y="f57"/>
                  </a:cubicBezTo>
                  <a:cubicBezTo>
                    <a:pt x="f58" y="f57"/>
                    <a:pt x="f59" y="f60"/>
                    <a:pt x="f61" y="f53"/>
                  </a:cubicBezTo>
                  <a:cubicBezTo>
                    <a:pt x="f62" y="f51"/>
                    <a:pt x="f63" y="f64"/>
                    <a:pt x="f65" y="f47"/>
                  </a:cubicBezTo>
                  <a:cubicBezTo>
                    <a:pt x="f66" y="f67"/>
                    <a:pt x="f68" y="f6"/>
                    <a:pt x="f5" y="f6"/>
                  </a:cubicBezTo>
                  <a:close/>
                  <a:moveTo>
                    <a:pt x="f69" y="f70"/>
                  </a:moveTo>
                  <a:cubicBezTo>
                    <a:pt x="f71" y="f70"/>
                    <a:pt x="f72" y="f73"/>
                    <a:pt x="f74" y="f75"/>
                  </a:cubicBezTo>
                  <a:cubicBezTo>
                    <a:pt x="f76" y="f77"/>
                    <a:pt x="f2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4"/>
                    <a:pt x="f28" y="f4"/>
                  </a:cubicBezTo>
                  <a:cubicBezTo>
                    <a:pt x="f96" y="f4"/>
                    <a:pt x="f97" y="f94"/>
                    <a:pt x="f98" y="f92"/>
                  </a:cubicBezTo>
                  <a:cubicBezTo>
                    <a:pt x="f99" y="f90"/>
                    <a:pt x="f100" y="f88"/>
                    <a:pt x="f101" y="f86"/>
                  </a:cubicBezTo>
                  <a:cubicBezTo>
                    <a:pt x="f102" y="f103"/>
                    <a:pt x="f104" y="f82"/>
                    <a:pt x="f105" y="f80"/>
                  </a:cubicBezTo>
                  <a:cubicBezTo>
                    <a:pt x="f106" y="f78"/>
                    <a:pt x="f107" y="f77"/>
                    <a:pt x="f108" y="f75"/>
                  </a:cubicBezTo>
                  <a:cubicBezTo>
                    <a:pt x="f109" y="f73"/>
                    <a:pt x="f110" y="f70"/>
                    <a:pt x="f111" y="f70"/>
                  </a:cubicBezTo>
                  <a:cubicBezTo>
                    <a:pt x="f112" y="f70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120"/>
                    <a:pt x="f124" y="f118"/>
                    <a:pt x="f125" y="f116"/>
                  </a:cubicBezTo>
                  <a:cubicBezTo>
                    <a:pt x="f126" y="f114"/>
                    <a:pt x="f127" y="f70"/>
                    <a:pt x="f69" y="f70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2" name="Google Shape;5309;p67">
              <a:extLst>
                <a:ext uri="{FF2B5EF4-FFF2-40B4-BE49-F238E27FC236}">
                  <a16:creationId xmlns:a16="http://schemas.microsoft.com/office/drawing/2014/main" id="{D78F0F6A-E172-4289-ADBF-318264A2C46A}"/>
                </a:ext>
              </a:extLst>
            </p:cNvPr>
            <p:cNvSpPr/>
            <p:nvPr/>
          </p:nvSpPr>
          <p:spPr>
            <a:xfrm rot="423462">
              <a:off x="7345566" y="2768319"/>
              <a:ext cx="31720" cy="26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5"/>
                <a:gd name="f4" fmla="val 858"/>
                <a:gd name="f5" fmla="val 807"/>
                <a:gd name="f6" fmla="val 1"/>
                <a:gd name="f7" fmla="val 764"/>
                <a:gd name="f8" fmla="val 722"/>
                <a:gd name="f9" fmla="val 15"/>
                <a:gd name="f10" fmla="val 687"/>
                <a:gd name="f11" fmla="val 43"/>
                <a:gd name="f12" fmla="val 99"/>
                <a:gd name="f13" fmla="val 515"/>
                <a:gd name="f14" fmla="val 579"/>
                <a:gd name="f15" fmla="val 702"/>
                <a:gd name="f16" fmla="val 68"/>
                <a:gd name="f17" fmla="val 785"/>
                <a:gd name="f18" fmla="val 107"/>
                <a:gd name="f19" fmla="val 835"/>
                <a:gd name="f20" fmla="val 163"/>
                <a:gd name="f21" fmla="val 219"/>
                <a:gd name="f22" fmla="val 260"/>
                <a:gd name="f23" fmla="val 302"/>
                <a:gd name="f24" fmla="val 844"/>
                <a:gd name="f25" fmla="val 338"/>
                <a:gd name="f26" fmla="val 816"/>
                <a:gd name="f27" fmla="val 930"/>
                <a:gd name="f28" fmla="val 347"/>
                <a:gd name="f29" fmla="val 1011"/>
                <a:gd name="f30" fmla="val 280"/>
                <a:gd name="f31" fmla="val 158"/>
                <a:gd name="f32" fmla="val 961"/>
                <a:gd name="f33" fmla="val 74"/>
                <a:gd name="f34" fmla="val 922"/>
                <a:gd name="f35" fmla="val 26"/>
                <a:gd name="f36" fmla="val 864"/>
                <a:gd name="f37" fmla="*/ f0 1 1025"/>
                <a:gd name="f38" fmla="*/ f1 1 85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025"/>
                <a:gd name="f45" fmla="*/ f42 1 85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025" h="8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9" y="f14"/>
                    <a:pt x="f6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" y="f31"/>
                    <a:pt x="f32" y="f33"/>
                  </a:cubicBezTo>
                  <a:cubicBezTo>
                    <a:pt x="f34" y="f35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3" name="Google Shape;5310;p67">
              <a:extLst>
                <a:ext uri="{FF2B5EF4-FFF2-40B4-BE49-F238E27FC236}">
                  <a16:creationId xmlns:a16="http://schemas.microsoft.com/office/drawing/2014/main" id="{3C307FB7-1C85-4D5C-B59F-41E4D0EB50CC}"/>
                </a:ext>
              </a:extLst>
            </p:cNvPr>
            <p:cNvSpPr/>
            <p:nvPr/>
          </p:nvSpPr>
          <p:spPr>
            <a:xfrm rot="423462">
              <a:off x="7345852" y="2762731"/>
              <a:ext cx="88203" cy="646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50"/>
                <a:gd name="f4" fmla="val 2090"/>
                <a:gd name="f5" fmla="val 2631"/>
                <a:gd name="f6" fmla="val 2593"/>
                <a:gd name="f7" fmla="val 2554"/>
                <a:gd name="f8" fmla="val 12"/>
                <a:gd name="f9" fmla="val 2520"/>
                <a:gd name="f10" fmla="val 36"/>
                <a:gd name="f11" fmla="val 107"/>
                <a:gd name="f12" fmla="val 1741"/>
                <a:gd name="f13" fmla="val 17"/>
                <a:gd name="f14" fmla="val 1805"/>
                <a:gd name="f15" fmla="val 1"/>
                <a:gd name="f16" fmla="val 1922"/>
                <a:gd name="f17" fmla="val 59"/>
                <a:gd name="f18" fmla="val 2011"/>
                <a:gd name="f19" fmla="val 98"/>
                <a:gd name="f20" fmla="val 2061"/>
                <a:gd name="f21" fmla="val 157"/>
                <a:gd name="f22" fmla="val 2089"/>
                <a:gd name="f23" fmla="val 218"/>
                <a:gd name="f24" fmla="val 255"/>
                <a:gd name="f25" fmla="val 294"/>
                <a:gd name="f26" fmla="val 2081"/>
                <a:gd name="f27" fmla="val 330"/>
                <a:gd name="f28" fmla="val 2059"/>
                <a:gd name="f29" fmla="val 2743"/>
                <a:gd name="f30" fmla="val 351"/>
                <a:gd name="f31" fmla="val 2830"/>
                <a:gd name="f32" fmla="val 287"/>
                <a:gd name="f33" fmla="val 2849"/>
                <a:gd name="f34" fmla="val 170"/>
                <a:gd name="f35" fmla="val 2788"/>
                <a:gd name="f36" fmla="val 81"/>
                <a:gd name="f37" fmla="val 2749"/>
                <a:gd name="f38" fmla="val 28"/>
                <a:gd name="f39" fmla="val 2690"/>
                <a:gd name="f40" fmla="*/ f0 1 2850"/>
                <a:gd name="f41" fmla="*/ f1 1 2090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850"/>
                <a:gd name="f48" fmla="*/ f45 1 2090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850" h="209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4" name="Google Shape;5311;p67">
              <a:extLst>
                <a:ext uri="{FF2B5EF4-FFF2-40B4-BE49-F238E27FC236}">
                  <a16:creationId xmlns:a16="http://schemas.microsoft.com/office/drawing/2014/main" id="{DB0ABE17-B8AE-44B6-8CE4-0F1BF561551F}"/>
                </a:ext>
              </a:extLst>
            </p:cNvPr>
            <p:cNvSpPr/>
            <p:nvPr/>
          </p:nvSpPr>
          <p:spPr>
            <a:xfrm rot="423462">
              <a:off x="7368738" y="2785911"/>
              <a:ext cx="82908" cy="644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2082"/>
                <a:gd name="f5" fmla="val 2465"/>
                <a:gd name="f6" fmla="val 2425"/>
                <a:gd name="f7" fmla="val 2384"/>
                <a:gd name="f8" fmla="val 13"/>
                <a:gd name="f9" fmla="val 2349"/>
                <a:gd name="f10" fmla="val 40"/>
                <a:gd name="f11" fmla="val 104"/>
                <a:gd name="f12" fmla="val 1739"/>
                <a:gd name="f13" fmla="val 14"/>
                <a:gd name="f14" fmla="val 1800"/>
                <a:gd name="f15" fmla="val 1923"/>
                <a:gd name="f16" fmla="val 65"/>
                <a:gd name="f17" fmla="val 2007"/>
                <a:gd name="f18" fmla="val 2054"/>
                <a:gd name="f19" fmla="val 160"/>
                <a:gd name="f20" fmla="val 218"/>
                <a:gd name="f21" fmla="val 260"/>
                <a:gd name="f22" fmla="val 302"/>
                <a:gd name="f23" fmla="val 2074"/>
                <a:gd name="f24" fmla="val 332"/>
                <a:gd name="f25" fmla="val 2046"/>
                <a:gd name="f26" fmla="val 2578"/>
                <a:gd name="f27" fmla="val 347"/>
                <a:gd name="f28" fmla="val 2665"/>
                <a:gd name="f29" fmla="val 283"/>
                <a:gd name="f30" fmla="val 163"/>
                <a:gd name="f31" fmla="val 2617"/>
                <a:gd name="f32" fmla="val 79"/>
                <a:gd name="f33" fmla="val 2580"/>
                <a:gd name="f34" fmla="val 27"/>
                <a:gd name="f35" fmla="val 2523"/>
                <a:gd name="f36" fmla="*/ f0 1 2679"/>
                <a:gd name="f37" fmla="*/ f1 1 208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79"/>
                <a:gd name="f44" fmla="*/ f41 1 208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79" h="208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1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5" name="Google Shape;5312;p67">
              <a:extLst>
                <a:ext uri="{FF2B5EF4-FFF2-40B4-BE49-F238E27FC236}">
                  <a16:creationId xmlns:a16="http://schemas.microsoft.com/office/drawing/2014/main" id="{DD2D5054-54ED-4EE8-9336-EFCE3A77E8CE}"/>
                </a:ext>
              </a:extLst>
            </p:cNvPr>
            <p:cNvSpPr/>
            <p:nvPr/>
          </p:nvSpPr>
          <p:spPr>
            <a:xfrm rot="423462">
              <a:off x="7394094" y="2794077"/>
              <a:ext cx="106491" cy="827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41"/>
                <a:gd name="f4" fmla="val 2673"/>
                <a:gd name="f5" fmla="val 3227"/>
                <a:gd name="f6" fmla="val 1"/>
                <a:gd name="f7" fmla="val 3181"/>
                <a:gd name="f8" fmla="val 3134"/>
                <a:gd name="f9" fmla="val 18"/>
                <a:gd name="f10" fmla="val 3097"/>
                <a:gd name="f11" fmla="val 51"/>
                <a:gd name="f12" fmla="val 2176"/>
                <a:gd name="f13" fmla="val 890"/>
                <a:gd name="f14" fmla="val 1178"/>
                <a:gd name="f15" fmla="val 1655"/>
                <a:gd name="f16" fmla="val 117"/>
                <a:gd name="f17" fmla="val 2316"/>
                <a:gd name="f18" fmla="val 28"/>
                <a:gd name="f19" fmla="val 2372"/>
                <a:gd name="f20" fmla="val 2492"/>
                <a:gd name="f21" fmla="val 56"/>
                <a:gd name="f22" fmla="val 2581"/>
                <a:gd name="f23" fmla="val 95"/>
                <a:gd name="f24" fmla="val 2640"/>
                <a:gd name="f25" fmla="val 159"/>
                <a:gd name="f26" fmla="val 221"/>
                <a:gd name="f27" fmla="val 257"/>
                <a:gd name="f28" fmla="val 290"/>
                <a:gd name="f29" fmla="val 2665"/>
                <a:gd name="f30" fmla="val 318"/>
                <a:gd name="f31" fmla="val 2645"/>
                <a:gd name="f32" fmla="val 1395"/>
                <a:gd name="f33" fmla="val 1970"/>
                <a:gd name="f34" fmla="val 2419"/>
                <a:gd name="f35" fmla="val 1194"/>
                <a:gd name="f36" fmla="val 3356"/>
                <a:gd name="f37" fmla="val 335"/>
                <a:gd name="f38" fmla="val 3437"/>
                <a:gd name="f39" fmla="val 263"/>
                <a:gd name="f40" fmla="val 3440"/>
                <a:gd name="f41" fmla="val 140"/>
                <a:gd name="f42" fmla="val 3370"/>
                <a:gd name="f43" fmla="val 65"/>
                <a:gd name="f44" fmla="val 3332"/>
                <a:gd name="f45" fmla="val 22"/>
                <a:gd name="f46" fmla="val 3280"/>
                <a:gd name="f47" fmla="*/ f0 1 3441"/>
                <a:gd name="f48" fmla="*/ f1 1 2673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3441"/>
                <a:gd name="f55" fmla="*/ f52 1 2673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3441" h="267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6" name="Google Shape;5313;p67">
              <a:extLst>
                <a:ext uri="{FF2B5EF4-FFF2-40B4-BE49-F238E27FC236}">
                  <a16:creationId xmlns:a16="http://schemas.microsoft.com/office/drawing/2014/main" id="{C8D5DB93-7A86-4D8D-ABBF-6032A2B02BA6}"/>
                </a:ext>
              </a:extLst>
            </p:cNvPr>
            <p:cNvSpPr/>
            <p:nvPr/>
          </p:nvSpPr>
          <p:spPr>
            <a:xfrm rot="423462">
              <a:off x="7428577" y="2813828"/>
              <a:ext cx="95344" cy="81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1"/>
                <a:gd name="f4" fmla="val 2632"/>
                <a:gd name="f5" fmla="val 2868"/>
                <a:gd name="f6" fmla="val 1"/>
                <a:gd name="f7" fmla="val 2817"/>
                <a:gd name="f8" fmla="val 2766"/>
                <a:gd name="f9" fmla="val 21"/>
                <a:gd name="f10" fmla="val 2729"/>
                <a:gd name="f11" fmla="val 62"/>
                <a:gd name="f12" fmla="val 1939"/>
                <a:gd name="f13" fmla="val 890"/>
                <a:gd name="f14" fmla="val 1057"/>
                <a:gd name="f15" fmla="val 1638"/>
                <a:gd name="f16" fmla="val 112"/>
                <a:gd name="f17" fmla="val 2280"/>
                <a:gd name="f18" fmla="val 20"/>
                <a:gd name="f19" fmla="val 2338"/>
                <a:gd name="f20" fmla="val 2461"/>
                <a:gd name="f21" fmla="val 59"/>
                <a:gd name="f22" fmla="val 2547"/>
                <a:gd name="f23" fmla="val 98"/>
                <a:gd name="f24" fmla="val 2600"/>
                <a:gd name="f25" fmla="val 156"/>
                <a:gd name="f26" fmla="val 2631"/>
                <a:gd name="f27" fmla="val 221"/>
                <a:gd name="f28" fmla="val 254"/>
                <a:gd name="f29" fmla="val 293"/>
                <a:gd name="f30" fmla="val 2620"/>
                <a:gd name="f31" fmla="val 327"/>
                <a:gd name="f32" fmla="val 2595"/>
                <a:gd name="f33" fmla="val 1297"/>
                <a:gd name="f34" fmla="val 2198"/>
                <a:gd name="f35" fmla="val 1178"/>
                <a:gd name="f36" fmla="val 3008"/>
                <a:gd name="f37" fmla="val 3080"/>
                <a:gd name="f38" fmla="val 249"/>
                <a:gd name="f39" fmla="val 3077"/>
                <a:gd name="f40" fmla="val 126"/>
                <a:gd name="f41" fmla="val 2999"/>
                <a:gd name="f42" fmla="val 53"/>
                <a:gd name="f43" fmla="val 2963"/>
                <a:gd name="f44" fmla="val 18"/>
                <a:gd name="f45" fmla="val 2916"/>
                <a:gd name="f46" fmla="*/ f0 1 3081"/>
                <a:gd name="f47" fmla="*/ f1 1 263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081"/>
                <a:gd name="f54" fmla="*/ f51 1 263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081" h="263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12"/>
                    <a:pt x="f34" y="f35"/>
                    <a:pt x="f36" y="f31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7" name="Google Shape;5314;p67">
              <a:extLst>
                <a:ext uri="{FF2B5EF4-FFF2-40B4-BE49-F238E27FC236}">
                  <a16:creationId xmlns:a16="http://schemas.microsoft.com/office/drawing/2014/main" id="{1A56DE95-C93D-4B38-9F69-E53EEE642070}"/>
                </a:ext>
              </a:extLst>
            </p:cNvPr>
            <p:cNvSpPr/>
            <p:nvPr/>
          </p:nvSpPr>
          <p:spPr>
            <a:xfrm rot="423462">
              <a:off x="7465263" y="2853522"/>
              <a:ext cx="69969" cy="612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1"/>
                <a:gd name="f4" fmla="val 1979"/>
                <a:gd name="f5" fmla="val 2043"/>
                <a:gd name="f6" fmla="val 1"/>
                <a:gd name="f7" fmla="val 1999"/>
                <a:gd name="f8" fmla="val 1955"/>
                <a:gd name="f9" fmla="val 16"/>
                <a:gd name="f10" fmla="val 1920"/>
                <a:gd name="f11" fmla="val 48"/>
                <a:gd name="f12" fmla="val 92"/>
                <a:gd name="f13" fmla="val 1638"/>
                <a:gd name="f14" fmla="val 6"/>
                <a:gd name="f15" fmla="val 1708"/>
                <a:gd name="f16" fmla="val 1830"/>
                <a:gd name="f17" fmla="val 70"/>
                <a:gd name="f18" fmla="val 1911"/>
                <a:gd name="f19" fmla="val 106"/>
                <a:gd name="f20" fmla="val 1953"/>
                <a:gd name="f21" fmla="val 162"/>
                <a:gd name="f22" fmla="val 1978"/>
                <a:gd name="f23" fmla="val 212"/>
                <a:gd name="f24" fmla="val 260"/>
                <a:gd name="f25" fmla="val 304"/>
                <a:gd name="f26" fmla="val 1959"/>
                <a:gd name="f27" fmla="val 344"/>
                <a:gd name="f28" fmla="val 1931"/>
                <a:gd name="f29" fmla="val 2168"/>
                <a:gd name="f30" fmla="val 341"/>
                <a:gd name="f31" fmla="val 2255"/>
                <a:gd name="f32" fmla="val 271"/>
                <a:gd name="f33" fmla="val 2260"/>
                <a:gd name="f34" fmla="val 151"/>
                <a:gd name="f35" fmla="val 2190"/>
                <a:gd name="f36" fmla="val 2152"/>
                <a:gd name="f37" fmla="val 24"/>
                <a:gd name="f38" fmla="val 2098"/>
                <a:gd name="f39" fmla="*/ f0 1 2261"/>
                <a:gd name="f40" fmla="*/ f1 1 1979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261"/>
                <a:gd name="f47" fmla="*/ f44 1 1979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261" h="197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17"/>
                  </a:cubicBezTo>
                  <a:cubicBezTo>
                    <a:pt x="f36" y="f37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8" name="Google Shape;5315;p67">
              <a:extLst>
                <a:ext uri="{FF2B5EF4-FFF2-40B4-BE49-F238E27FC236}">
                  <a16:creationId xmlns:a16="http://schemas.microsoft.com/office/drawing/2014/main" id="{FDBB0D40-2D26-4980-8B85-388965D3A555}"/>
                </a:ext>
              </a:extLst>
            </p:cNvPr>
            <p:cNvSpPr/>
            <p:nvPr/>
          </p:nvSpPr>
          <p:spPr>
            <a:xfrm rot="423462">
              <a:off x="7495474" y="2852947"/>
              <a:ext cx="87672" cy="79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3"/>
                <a:gd name="f4" fmla="val 2573"/>
                <a:gd name="f5" fmla="val 2621"/>
                <a:gd name="f6" fmla="val 1"/>
                <a:gd name="f7" fmla="val 2571"/>
                <a:gd name="f8" fmla="val 2521"/>
                <a:gd name="f9" fmla="val 19"/>
                <a:gd name="f10" fmla="val 2484"/>
                <a:gd name="f11" fmla="val 56"/>
                <a:gd name="f12" fmla="val 1733"/>
                <a:gd name="f13" fmla="val 824"/>
                <a:gd name="f14" fmla="val 927"/>
                <a:gd name="f15" fmla="val 1557"/>
                <a:gd name="f16" fmla="val 96"/>
                <a:gd name="f17" fmla="val 2230"/>
                <a:gd name="f18" fmla="val 15"/>
                <a:gd name="f19" fmla="val 2297"/>
                <a:gd name="f20" fmla="val 2422"/>
                <a:gd name="f21" fmla="val 68"/>
                <a:gd name="f22" fmla="val 2503"/>
                <a:gd name="f23" fmla="val 104"/>
                <a:gd name="f24" fmla="val 2548"/>
                <a:gd name="f25" fmla="val 160"/>
                <a:gd name="f26" fmla="val 216"/>
                <a:gd name="f27" fmla="val 263"/>
                <a:gd name="f28" fmla="val 305"/>
                <a:gd name="f29" fmla="val 2559"/>
                <a:gd name="f30" fmla="val 336"/>
                <a:gd name="f31" fmla="val 2528"/>
                <a:gd name="f32" fmla="val 1184"/>
                <a:gd name="f33" fmla="val 1842"/>
                <a:gd name="f34" fmla="val 1998"/>
                <a:gd name="f35" fmla="val 1103"/>
                <a:gd name="f36" fmla="val 2760"/>
                <a:gd name="f37" fmla="val 327"/>
                <a:gd name="f38" fmla="val 249"/>
                <a:gd name="f39" fmla="val 126"/>
                <a:gd name="f40" fmla="val 2754"/>
                <a:gd name="f41" fmla="val 54"/>
                <a:gd name="f42" fmla="val 2718"/>
                <a:gd name="f43" fmla="val 18"/>
                <a:gd name="f44" fmla="val 2669"/>
                <a:gd name="f45" fmla="*/ f0 1 2833"/>
                <a:gd name="f46" fmla="*/ f1 1 2573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833"/>
                <a:gd name="f53" fmla="*/ f50 1 2573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833" h="257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9" name="Google Shape;5316;p67">
              <a:extLst>
                <a:ext uri="{FF2B5EF4-FFF2-40B4-BE49-F238E27FC236}">
                  <a16:creationId xmlns:a16="http://schemas.microsoft.com/office/drawing/2014/main" id="{DF63719F-6BB3-4B60-B0E9-D27FF1619425}"/>
                </a:ext>
              </a:extLst>
            </p:cNvPr>
            <p:cNvSpPr/>
            <p:nvPr/>
          </p:nvSpPr>
          <p:spPr>
            <a:xfrm rot="423462">
              <a:off x="7529543" y="2889944"/>
              <a:ext cx="53538" cy="466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0"/>
                <a:gd name="f4" fmla="val 1506"/>
                <a:gd name="f5" fmla="val 1514"/>
                <a:gd name="f6" fmla="val 1470"/>
                <a:gd name="f7" fmla="val 1426"/>
                <a:gd name="f8" fmla="val 15"/>
                <a:gd name="f9" fmla="val 1390"/>
                <a:gd name="f10" fmla="val 47"/>
                <a:gd name="f11" fmla="val 92"/>
                <a:gd name="f12" fmla="val 1165"/>
                <a:gd name="f13" fmla="val 11"/>
                <a:gd name="f14" fmla="val 1235"/>
                <a:gd name="f15" fmla="val 1358"/>
                <a:gd name="f16" fmla="val 70"/>
                <a:gd name="f17" fmla="val 1439"/>
                <a:gd name="f18" fmla="val 109"/>
                <a:gd name="f19" fmla="val 1480"/>
                <a:gd name="f20" fmla="val 165"/>
                <a:gd name="f21" fmla="val 218"/>
                <a:gd name="f22" fmla="val 262"/>
                <a:gd name="f23" fmla="val 304"/>
                <a:gd name="f24" fmla="val 1486"/>
                <a:gd name="f25" fmla="val 343"/>
                <a:gd name="f26" fmla="val 1458"/>
                <a:gd name="f27" fmla="val 1641"/>
                <a:gd name="f28" fmla="val 339"/>
                <a:gd name="f29" fmla="val 1722"/>
                <a:gd name="f30" fmla="val 270"/>
                <a:gd name="f31" fmla="val 147"/>
                <a:gd name="f32" fmla="val 1660"/>
                <a:gd name="f33" fmla="val 66"/>
                <a:gd name="f34" fmla="val 1622"/>
                <a:gd name="f35" fmla="val 23"/>
                <a:gd name="f36" fmla="val 1568"/>
                <a:gd name="f37" fmla="*/ f0 1 1730"/>
                <a:gd name="f38" fmla="*/ f1 1 150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730"/>
                <a:gd name="f45" fmla="*/ f42 1 150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730" h="150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" y="f31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0" name="Google Shape;5317;p67">
              <a:extLst>
                <a:ext uri="{FF2B5EF4-FFF2-40B4-BE49-F238E27FC236}">
                  <a16:creationId xmlns:a16="http://schemas.microsoft.com/office/drawing/2014/main" id="{8B1AF25C-E26C-49D4-9DF6-94FEC647A602}"/>
                </a:ext>
              </a:extLst>
            </p:cNvPr>
            <p:cNvSpPr/>
            <p:nvPr/>
          </p:nvSpPr>
          <p:spPr>
            <a:xfrm rot="423462">
              <a:off x="7567576" y="2896992"/>
              <a:ext cx="57250" cy="464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0"/>
                <a:gd name="f4" fmla="val 1502"/>
                <a:gd name="f5" fmla="val 1632"/>
                <a:gd name="f6" fmla="val 1589"/>
                <a:gd name="f7" fmla="val 1547"/>
                <a:gd name="f8" fmla="val 14"/>
                <a:gd name="f9" fmla="val 1512"/>
                <a:gd name="f10" fmla="val 43"/>
                <a:gd name="f11" fmla="val 98"/>
                <a:gd name="f12" fmla="val 1159"/>
                <a:gd name="f13" fmla="val 1223"/>
                <a:gd name="f14" fmla="val 1346"/>
                <a:gd name="f15" fmla="val 64"/>
                <a:gd name="f16" fmla="val 1429"/>
                <a:gd name="f17" fmla="val 103"/>
                <a:gd name="f18" fmla="val 1479"/>
                <a:gd name="f19" fmla="val 159"/>
                <a:gd name="f20" fmla="val 215"/>
                <a:gd name="f21" fmla="val 257"/>
                <a:gd name="f22" fmla="val 296"/>
                <a:gd name="f23" fmla="val 1493"/>
                <a:gd name="f24" fmla="val 338"/>
                <a:gd name="f25" fmla="val 1460"/>
                <a:gd name="f26" fmla="val 1752"/>
                <a:gd name="f27" fmla="val 344"/>
                <a:gd name="f28" fmla="val 1836"/>
                <a:gd name="f29" fmla="val 280"/>
                <a:gd name="f30" fmla="val 157"/>
                <a:gd name="f31" fmla="val 1786"/>
                <a:gd name="f32" fmla="val 73"/>
                <a:gd name="f33" fmla="val 1747"/>
                <a:gd name="f34" fmla="val 25"/>
                <a:gd name="f35" fmla="val 1690"/>
                <a:gd name="f36" fmla="*/ f0 1 1850"/>
                <a:gd name="f37" fmla="*/ f1 1 150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850"/>
                <a:gd name="f44" fmla="*/ f41 1 150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850" h="15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8" y="f13"/>
                    <a:pt x="f2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1" name="Google Shape;5318;p67">
              <a:extLst>
                <a:ext uri="{FF2B5EF4-FFF2-40B4-BE49-F238E27FC236}">
                  <a16:creationId xmlns:a16="http://schemas.microsoft.com/office/drawing/2014/main" id="{3DD6A284-4906-4E6F-B2AF-C9CC13D1AF3D}"/>
                </a:ext>
              </a:extLst>
            </p:cNvPr>
            <p:cNvSpPr/>
            <p:nvPr/>
          </p:nvSpPr>
          <p:spPr>
            <a:xfrm rot="423462">
              <a:off x="7632159" y="2904207"/>
              <a:ext cx="22558" cy="19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9"/>
                <a:gd name="f4" fmla="val 624"/>
                <a:gd name="f5" fmla="val 507"/>
                <a:gd name="f6" fmla="val 1"/>
                <a:gd name="f7" fmla="val 465"/>
                <a:gd name="f8" fmla="val 423"/>
                <a:gd name="f9" fmla="val 15"/>
                <a:gd name="f10" fmla="val 389"/>
                <a:gd name="f11" fmla="val 43"/>
                <a:gd name="f12" fmla="val 98"/>
                <a:gd name="f13" fmla="val 277"/>
                <a:gd name="f14" fmla="val 344"/>
                <a:gd name="f15" fmla="val 464"/>
                <a:gd name="f16" fmla="val 65"/>
                <a:gd name="f17" fmla="val 548"/>
                <a:gd name="f18" fmla="val 104"/>
                <a:gd name="f19" fmla="val 598"/>
                <a:gd name="f20" fmla="val 160"/>
                <a:gd name="f21" fmla="val 623"/>
                <a:gd name="f22" fmla="val 216"/>
                <a:gd name="f23" fmla="val 260"/>
                <a:gd name="f24" fmla="val 302"/>
                <a:gd name="f25" fmla="val 609"/>
                <a:gd name="f26" fmla="val 336"/>
                <a:gd name="f27" fmla="val 582"/>
                <a:gd name="f28" fmla="val 631"/>
                <a:gd name="f29" fmla="val 347"/>
                <a:gd name="f30" fmla="val 715"/>
                <a:gd name="f31" fmla="val 280"/>
                <a:gd name="f32" fmla="val 155"/>
                <a:gd name="f33" fmla="val 662"/>
                <a:gd name="f34" fmla="val 74"/>
                <a:gd name="f35" fmla="val 622"/>
                <a:gd name="f36" fmla="val 26"/>
                <a:gd name="f37" fmla="val 564"/>
                <a:gd name="f38" fmla="*/ f0 1 729"/>
                <a:gd name="f39" fmla="*/ f1 1 624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729"/>
                <a:gd name="f46" fmla="*/ f43 1 624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729" h="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9" y="f14"/>
                    <a:pt x="f6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2" name="Google Shape;5319;p67">
              <a:extLst>
                <a:ext uri="{FF2B5EF4-FFF2-40B4-BE49-F238E27FC236}">
                  <a16:creationId xmlns:a16="http://schemas.microsoft.com/office/drawing/2014/main" id="{76E0F440-26DA-4109-ACBD-D62FCC29CF16}"/>
                </a:ext>
              </a:extLst>
            </p:cNvPr>
            <p:cNvSpPr/>
            <p:nvPr/>
          </p:nvSpPr>
          <p:spPr>
            <a:xfrm rot="423462">
              <a:off x="6728795" y="3142043"/>
              <a:ext cx="161044" cy="1709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04"/>
                <a:gd name="f4" fmla="val 5525"/>
                <a:gd name="f5" fmla="val 2720"/>
                <a:gd name="f6" fmla="val 2455"/>
                <a:gd name="f7" fmla="val 578"/>
                <a:gd name="f8" fmla="val 2179"/>
                <a:gd name="f9" fmla="val 1161"/>
                <a:gd name="f10" fmla="val 1783"/>
                <a:gd name="f11" fmla="val 1660"/>
                <a:gd name="f12" fmla="val 1339"/>
                <a:gd name="f13" fmla="val 2221"/>
                <a:gd name="f14" fmla="val 723"/>
                <a:gd name="f15" fmla="val 2679"/>
                <a:gd name="f16" fmla="val 2765"/>
                <a:gd name="f17" fmla="val 725"/>
                <a:gd name="f18" fmla="val 2852"/>
                <a:gd name="f19" fmla="val 3306"/>
                <a:gd name="f20" fmla="val 3864"/>
                <a:gd name="f21" fmla="val 4364"/>
                <a:gd name="f22" fmla="val 4944"/>
                <a:gd name="f23" fmla="val 5524"/>
                <a:gd name="f24" fmla="val 2834"/>
                <a:gd name="f25" fmla="val 4202"/>
                <a:gd name="f26" fmla="val 3889"/>
                <a:gd name="f27" fmla="val 3005"/>
                <a:gd name="f28" fmla="val 5203"/>
                <a:gd name="f29" fmla="val 2517"/>
                <a:gd name="f30" fmla="val 2837"/>
                <a:gd name="f31" fmla="val 1326"/>
                <a:gd name="f32" fmla="*/ f0 1 5204"/>
                <a:gd name="f33" fmla="*/ f1 1 5525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5204"/>
                <a:gd name="f40" fmla="*/ f37 1 5525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5204" h="5525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2" y="f16"/>
                  </a:cubicBezTo>
                  <a:cubicBezTo>
                    <a:pt x="f17" y="f18"/>
                    <a:pt x="f12" y="f19"/>
                    <a:pt x="f10" y="f20"/>
                  </a:cubicBezTo>
                  <a:cubicBezTo>
                    <a:pt x="f8" y="f21"/>
                    <a:pt x="f6" y="f22"/>
                    <a:pt x="f5" y="f23"/>
                  </a:cubicBezTo>
                  <a:cubicBezTo>
                    <a:pt x="f24" y="f25"/>
                    <a:pt x="f26" y="f27"/>
                    <a:pt x="f28" y="f16"/>
                  </a:cubicBezTo>
                  <a:cubicBezTo>
                    <a:pt x="f26" y="f29"/>
                    <a:pt x="f30" y="f31"/>
                    <a:pt x="f5" y="f2"/>
                  </a:cubicBezTo>
                  <a:close/>
                </a:path>
              </a:pathLst>
            </a:custGeom>
            <a:solidFill>
              <a:srgbClr val="DD4B8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3" name="Google Shape;5320;p67">
              <a:extLst>
                <a:ext uri="{FF2B5EF4-FFF2-40B4-BE49-F238E27FC236}">
                  <a16:creationId xmlns:a16="http://schemas.microsoft.com/office/drawing/2014/main" id="{DEC46AA2-0F4B-402F-BBD2-37B1EC55D70A}"/>
                </a:ext>
              </a:extLst>
            </p:cNvPr>
            <p:cNvSpPr/>
            <p:nvPr/>
          </p:nvSpPr>
          <p:spPr>
            <a:xfrm rot="423462">
              <a:off x="6722908" y="3136136"/>
              <a:ext cx="172958" cy="1829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89"/>
                <a:gd name="f4" fmla="val 5911"/>
                <a:gd name="f5" fmla="val 2835"/>
                <a:gd name="f6" fmla="val 811"/>
                <a:gd name="f7" fmla="val 3119"/>
                <a:gd name="f8" fmla="val 1759"/>
                <a:gd name="f9" fmla="val 3839"/>
                <a:gd name="f10" fmla="val 2574"/>
                <a:gd name="f11" fmla="val 4740"/>
                <a:gd name="f12" fmla="val 2959"/>
                <a:gd name="f13" fmla="val 3341"/>
                <a:gd name="f14" fmla="val 4153"/>
                <a:gd name="f15" fmla="val 5104"/>
                <a:gd name="f16" fmla="val 2631"/>
                <a:gd name="f17" fmla="val 4689"/>
                <a:gd name="f18" fmla="val 2411"/>
                <a:gd name="f19" fmla="val 4298"/>
                <a:gd name="f20" fmla="val 2126"/>
                <a:gd name="f21" fmla="val 3941"/>
                <a:gd name="f22" fmla="val 1766"/>
                <a:gd name="f23" fmla="val 3489"/>
                <a:gd name="f24" fmla="val 1348"/>
                <a:gd name="f25" fmla="val 3154"/>
                <a:gd name="f26" fmla="val 899"/>
                <a:gd name="f27" fmla="val 2956"/>
                <a:gd name="f28" fmla="val 2758"/>
                <a:gd name="f29" fmla="val 2421"/>
                <a:gd name="f30" fmla="val 1977"/>
                <a:gd name="f31" fmla="val 1617"/>
                <a:gd name="f32" fmla="val 2634"/>
                <a:gd name="f33" fmla="val 1224"/>
                <a:gd name="f34" fmla="val 2928"/>
                <a:gd name="f35" fmla="val 1"/>
                <a:gd name="f36" fmla="val 2846"/>
                <a:gd name="f37" fmla="val 2771"/>
                <a:gd name="f38" fmla="val 44"/>
                <a:gd name="f39" fmla="val 2740"/>
                <a:gd name="f40" fmla="val 113"/>
                <a:gd name="f41" fmla="val 2475"/>
                <a:gd name="f42" fmla="val 694"/>
                <a:gd name="f43" fmla="val 2204"/>
                <a:gd name="f44" fmla="val 1254"/>
                <a:gd name="f45" fmla="val 1825"/>
                <a:gd name="f46" fmla="val 1731"/>
                <a:gd name="f47" fmla="val 1351"/>
                <a:gd name="f48" fmla="val 2326"/>
                <a:gd name="f49" fmla="val 765"/>
                <a:gd name="f50" fmla="val 2694"/>
                <a:gd name="f51" fmla="val 168"/>
                <a:gd name="f52" fmla="val 2764"/>
                <a:gd name="f53" fmla="val 76"/>
                <a:gd name="f54" fmla="val 2775"/>
                <a:gd name="f55" fmla="val 2858"/>
                <a:gd name="f56" fmla="val 3054"/>
                <a:gd name="f57" fmla="val 70"/>
                <a:gd name="f58" fmla="val 3135"/>
                <a:gd name="f59" fmla="val 3149"/>
                <a:gd name="f60" fmla="val 3218"/>
                <a:gd name="f61" fmla="val 3587"/>
                <a:gd name="f62" fmla="val 4181"/>
                <a:gd name="f63" fmla="val 4655"/>
                <a:gd name="f64" fmla="val 5216"/>
                <a:gd name="f65" fmla="val 5799"/>
                <a:gd name="f66" fmla="val 5869"/>
                <a:gd name="f67" fmla="val 2840"/>
                <a:gd name="f68" fmla="val 2913"/>
                <a:gd name="f69" fmla="val 2924"/>
                <a:gd name="f70" fmla="val 2935"/>
                <a:gd name="f71" fmla="val 2949"/>
                <a:gd name="f72" fmla="val 5908"/>
                <a:gd name="f73" fmla="val 3033"/>
                <a:gd name="f74" fmla="val 5894"/>
                <a:gd name="f75" fmla="val 3097"/>
                <a:gd name="f76" fmla="val 5824"/>
                <a:gd name="f77" fmla="val 3105"/>
                <a:gd name="f78" fmla="val 5735"/>
                <a:gd name="f79" fmla="val 3217"/>
                <a:gd name="f80" fmla="val 4485"/>
                <a:gd name="f81" fmla="val 4213"/>
                <a:gd name="f82" fmla="val 3372"/>
                <a:gd name="f83" fmla="val 5432"/>
                <a:gd name="f84" fmla="val 5521"/>
                <a:gd name="f85" fmla="val 5588"/>
                <a:gd name="f86" fmla="val 3051"/>
                <a:gd name="f87" fmla="val 2870"/>
                <a:gd name="f88" fmla="val 2789"/>
                <a:gd name="f89" fmla="val 2772"/>
                <a:gd name="f90" fmla="val 4219"/>
                <a:gd name="f91" fmla="val 2540"/>
                <a:gd name="f92" fmla="val 1425"/>
                <a:gd name="f93" fmla="val 178"/>
                <a:gd name="f94" fmla="val 85"/>
                <a:gd name="f95" fmla="val 16"/>
                <a:gd name="f96" fmla="val 2"/>
                <a:gd name="f97" fmla="val 2942"/>
                <a:gd name="f98" fmla="*/ f0 1 5589"/>
                <a:gd name="f99" fmla="*/ f1 1 5911"/>
                <a:gd name="f100" fmla="val f2"/>
                <a:gd name="f101" fmla="val f3"/>
                <a:gd name="f102" fmla="val f4"/>
                <a:gd name="f103" fmla="+- f102 0 f100"/>
                <a:gd name="f104" fmla="+- f101 0 f100"/>
                <a:gd name="f105" fmla="*/ f104 1 5589"/>
                <a:gd name="f106" fmla="*/ f103 1 5911"/>
                <a:gd name="f107" fmla="*/ f100 1 f105"/>
                <a:gd name="f108" fmla="*/ f101 1 f105"/>
                <a:gd name="f109" fmla="*/ f100 1 f106"/>
                <a:gd name="f110" fmla="*/ f102 1 f106"/>
                <a:gd name="f111" fmla="*/ f107 f98 1"/>
                <a:gd name="f112" fmla="*/ f108 f98 1"/>
                <a:gd name="f113" fmla="*/ f110 f99 1"/>
                <a:gd name="f114" fmla="*/ f109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1" t="f114" r="f112" b="f113"/>
              <a:pathLst>
                <a:path w="5589" h="591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9" y="f13"/>
                    <a:pt x="f7" y="f14"/>
                    <a:pt x="f5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4" y="f28"/>
                    <a:pt x="f22" y="f29"/>
                    <a:pt x="f20" y="f30"/>
                  </a:cubicBezTo>
                  <a:cubicBezTo>
                    <a:pt x="f18" y="f31"/>
                    <a:pt x="f32" y="f33"/>
                    <a:pt x="f5" y="f6"/>
                  </a:cubicBezTo>
                  <a:close/>
                  <a:moveTo>
                    <a:pt x="f34" y="f35"/>
                  </a:moveTo>
                  <a:cubicBezTo>
                    <a:pt x="f36" y="f35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2" y="f55"/>
                    <a:pt x="f2" y="f27"/>
                  </a:cubicBezTo>
                  <a:cubicBezTo>
                    <a:pt x="f2" y="f56"/>
                    <a:pt x="f57" y="f58"/>
                    <a:pt x="f51" y="f59"/>
                  </a:cubicBezTo>
                  <a:cubicBezTo>
                    <a:pt x="f49" y="f60"/>
                    <a:pt x="f47" y="f61"/>
                    <a:pt x="f45" y="f62"/>
                  </a:cubicBezTo>
                  <a:cubicBezTo>
                    <a:pt x="f43" y="f63"/>
                    <a:pt x="f41" y="f64"/>
                    <a:pt x="f39" y="f65"/>
                  </a:cubicBezTo>
                  <a:cubicBezTo>
                    <a:pt x="f37" y="f66"/>
                    <a:pt x="f67" y="f4"/>
                    <a:pt x="f68" y="f4"/>
                  </a:cubicBezTo>
                  <a:cubicBezTo>
                    <a:pt x="f69" y="f4"/>
                    <a:pt x="f70" y="f4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59"/>
                  </a:cubicBezTo>
                  <a:cubicBezTo>
                    <a:pt x="f84" y="f58"/>
                    <a:pt x="f85" y="f86"/>
                    <a:pt x="f85" y="f12"/>
                  </a:cubicBezTo>
                  <a:cubicBezTo>
                    <a:pt x="f85" y="f87"/>
                    <a:pt x="f84" y="f88"/>
                    <a:pt x="f83" y="f89"/>
                  </a:cubicBezTo>
                  <a:cubicBezTo>
                    <a:pt x="f90" y="f91"/>
                    <a:pt x="f79" y="f92"/>
                    <a:pt x="f77" y="f93"/>
                  </a:cubicBezTo>
                  <a:cubicBezTo>
                    <a:pt x="f75" y="f94"/>
                    <a:pt x="f73" y="f95"/>
                    <a:pt x="f71" y="f96"/>
                  </a:cubicBezTo>
                  <a:cubicBezTo>
                    <a:pt x="f97" y="f35"/>
                    <a:pt x="f70" y="f35"/>
                    <a:pt x="f34" y="f3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4" name="Google Shape;5321;p67">
              <a:extLst>
                <a:ext uri="{FF2B5EF4-FFF2-40B4-BE49-F238E27FC236}">
                  <a16:creationId xmlns:a16="http://schemas.microsoft.com/office/drawing/2014/main" id="{FEB828A7-D2F0-4792-8BBB-8D85FDF85108}"/>
                </a:ext>
              </a:extLst>
            </p:cNvPr>
            <p:cNvSpPr/>
            <p:nvPr/>
          </p:nvSpPr>
          <p:spPr>
            <a:xfrm rot="423462">
              <a:off x="8150879" y="2825194"/>
              <a:ext cx="161044" cy="1709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04"/>
                <a:gd name="f4" fmla="val 5525"/>
                <a:gd name="f5" fmla="val 2721"/>
                <a:gd name="f6" fmla="val 1"/>
                <a:gd name="f7" fmla="val 2456"/>
                <a:gd name="f8" fmla="val 578"/>
                <a:gd name="f9" fmla="val 2179"/>
                <a:gd name="f10" fmla="val 1161"/>
                <a:gd name="f11" fmla="val 1783"/>
                <a:gd name="f12" fmla="val 1660"/>
                <a:gd name="f13" fmla="val 1340"/>
                <a:gd name="f14" fmla="val 2221"/>
                <a:gd name="f15" fmla="val 723"/>
                <a:gd name="f16" fmla="val 2679"/>
                <a:gd name="f17" fmla="val 2765"/>
                <a:gd name="f18" fmla="val 2849"/>
                <a:gd name="f19" fmla="val 1337"/>
                <a:gd name="f20" fmla="val 3306"/>
                <a:gd name="f21" fmla="val 3864"/>
                <a:gd name="f22" fmla="val 4361"/>
                <a:gd name="f23" fmla="val 4944"/>
                <a:gd name="f24" fmla="val 5524"/>
                <a:gd name="f25" fmla="val 2835"/>
                <a:gd name="f26" fmla="val 4202"/>
                <a:gd name="f27" fmla="val 3890"/>
                <a:gd name="f28" fmla="val 3005"/>
                <a:gd name="f29" fmla="val 2517"/>
                <a:gd name="f30" fmla="val 2841"/>
                <a:gd name="f31" fmla="val 1326"/>
                <a:gd name="f32" fmla="*/ f0 1 5204"/>
                <a:gd name="f33" fmla="*/ f1 1 5525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5204"/>
                <a:gd name="f40" fmla="*/ f37 1 5525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5204" h="5525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6" y="f17"/>
                  </a:cubicBezTo>
                  <a:cubicBezTo>
                    <a:pt x="f15" y="f18"/>
                    <a:pt x="f19" y="f20"/>
                    <a:pt x="f11" y="f21"/>
                  </a:cubicBezTo>
                  <a:cubicBezTo>
                    <a:pt x="f9" y="f22"/>
                    <a:pt x="f7" y="f23"/>
                    <a:pt x="f5" y="f24"/>
                  </a:cubicBezTo>
                  <a:cubicBezTo>
                    <a:pt x="f25" y="f26"/>
                    <a:pt x="f27" y="f28"/>
                    <a:pt x="f3" y="f17"/>
                  </a:cubicBezTo>
                  <a:cubicBezTo>
                    <a:pt x="f27" y="f29"/>
                    <a:pt x="f30" y="f31"/>
                    <a:pt x="f5" y="f6"/>
                  </a:cubicBezTo>
                  <a:close/>
                </a:path>
              </a:pathLst>
            </a:custGeom>
            <a:solidFill>
              <a:srgbClr val="DD4B8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5" name="Google Shape;5322;p67">
              <a:extLst>
                <a:ext uri="{FF2B5EF4-FFF2-40B4-BE49-F238E27FC236}">
                  <a16:creationId xmlns:a16="http://schemas.microsoft.com/office/drawing/2014/main" id="{A0227662-0947-4BDE-A67C-485424C1CC17}"/>
                </a:ext>
              </a:extLst>
            </p:cNvPr>
            <p:cNvSpPr/>
            <p:nvPr/>
          </p:nvSpPr>
          <p:spPr>
            <a:xfrm rot="423462">
              <a:off x="8144928" y="2819278"/>
              <a:ext cx="172958" cy="1829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89"/>
                <a:gd name="f4" fmla="val 5911"/>
                <a:gd name="f5" fmla="val 2840"/>
                <a:gd name="f6" fmla="val 808"/>
                <a:gd name="f7" fmla="val 3122"/>
                <a:gd name="f8" fmla="val 1757"/>
                <a:gd name="f9" fmla="val 3844"/>
                <a:gd name="f10" fmla="val 2568"/>
                <a:gd name="f11" fmla="val 4743"/>
                <a:gd name="f12" fmla="val 2956"/>
                <a:gd name="f13" fmla="val 3338"/>
                <a:gd name="f14" fmla="val 4147"/>
                <a:gd name="f15" fmla="val 5102"/>
                <a:gd name="f16" fmla="val 2634"/>
                <a:gd name="f17" fmla="val 4689"/>
                <a:gd name="f18" fmla="val 2413"/>
                <a:gd name="f19" fmla="val 4295"/>
                <a:gd name="f20" fmla="val 2129"/>
                <a:gd name="f21" fmla="val 3935"/>
                <a:gd name="f22" fmla="val 1772"/>
                <a:gd name="f23" fmla="val 3486"/>
                <a:gd name="f24" fmla="val 1350"/>
                <a:gd name="f25" fmla="val 3152"/>
                <a:gd name="f26" fmla="val 901"/>
                <a:gd name="f27" fmla="val 2953"/>
                <a:gd name="f28" fmla="val 1348"/>
                <a:gd name="f29" fmla="val 2758"/>
                <a:gd name="f30" fmla="val 1769"/>
                <a:gd name="f31" fmla="val 2418"/>
                <a:gd name="f32" fmla="val 1971"/>
                <a:gd name="f33" fmla="val 1614"/>
                <a:gd name="f34" fmla="val 2636"/>
                <a:gd name="f35" fmla="val 1218"/>
                <a:gd name="f36" fmla="val 2920"/>
                <a:gd name="f37" fmla="val 2770"/>
                <a:gd name="f38" fmla="val 41"/>
                <a:gd name="f39" fmla="val 2740"/>
                <a:gd name="f40" fmla="val 113"/>
                <a:gd name="f41" fmla="val 2475"/>
                <a:gd name="f42" fmla="val 694"/>
                <a:gd name="f43" fmla="val 2204"/>
                <a:gd name="f44" fmla="val 1254"/>
                <a:gd name="f45" fmla="val 1825"/>
                <a:gd name="f46" fmla="val 1732"/>
                <a:gd name="f47" fmla="val 2326"/>
                <a:gd name="f48" fmla="val 765"/>
                <a:gd name="f49" fmla="val 2694"/>
                <a:gd name="f50" fmla="val 167"/>
                <a:gd name="f51" fmla="val 2764"/>
                <a:gd name="f52" fmla="val 75"/>
                <a:gd name="f53" fmla="val 2775"/>
                <a:gd name="f54" fmla="val 2859"/>
                <a:gd name="f55" fmla="val 3054"/>
                <a:gd name="f56" fmla="val 70"/>
                <a:gd name="f57" fmla="val 3135"/>
                <a:gd name="f58" fmla="val 3149"/>
                <a:gd name="f59" fmla="val 3218"/>
                <a:gd name="f60" fmla="val 3587"/>
                <a:gd name="f61" fmla="val 4181"/>
                <a:gd name="f62" fmla="val 4658"/>
                <a:gd name="f63" fmla="val 5219"/>
                <a:gd name="f64" fmla="val 5799"/>
                <a:gd name="f65" fmla="val 5869"/>
                <a:gd name="f66" fmla="val 2913"/>
                <a:gd name="f67" fmla="val 2949"/>
                <a:gd name="f68" fmla="val 3033"/>
                <a:gd name="f69" fmla="val 5891"/>
                <a:gd name="f70" fmla="val 3097"/>
                <a:gd name="f71" fmla="val 5821"/>
                <a:gd name="f72" fmla="val 3105"/>
                <a:gd name="f73" fmla="val 5735"/>
                <a:gd name="f74" fmla="val 3217"/>
                <a:gd name="f75" fmla="val 4482"/>
                <a:gd name="f76" fmla="val 4213"/>
                <a:gd name="f77" fmla="val 3372"/>
                <a:gd name="f78" fmla="val 5432"/>
                <a:gd name="f79" fmla="val 5521"/>
                <a:gd name="f80" fmla="val 3129"/>
                <a:gd name="f81" fmla="val 5588"/>
                <a:gd name="f82" fmla="val 2959"/>
                <a:gd name="f83" fmla="val 2870"/>
                <a:gd name="f84" fmla="val 2789"/>
                <a:gd name="f85" fmla="val 2772"/>
                <a:gd name="f86" fmla="val 4218"/>
                <a:gd name="f87" fmla="val 2541"/>
                <a:gd name="f88" fmla="val 1425"/>
                <a:gd name="f89" fmla="val 178"/>
                <a:gd name="f90" fmla="val 86"/>
                <a:gd name="f91" fmla="val 16"/>
                <a:gd name="f92" fmla="val 2"/>
                <a:gd name="f93" fmla="val 2939"/>
                <a:gd name="f94" fmla="val 1"/>
                <a:gd name="f95" fmla="val 2929"/>
                <a:gd name="f96" fmla="*/ f0 1 5589"/>
                <a:gd name="f97" fmla="*/ f1 1 5911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5589"/>
                <a:gd name="f104" fmla="*/ f101 1 5911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5589" h="591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9" y="f13"/>
                    <a:pt x="f7" y="f14"/>
                    <a:pt x="f5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20" y="f32"/>
                  </a:cubicBezTo>
                  <a:cubicBezTo>
                    <a:pt x="f18" y="f33"/>
                    <a:pt x="f34" y="f35"/>
                    <a:pt x="f5" y="f6"/>
                  </a:cubicBezTo>
                  <a:close/>
                  <a:moveTo>
                    <a:pt x="f36" y="f2"/>
                  </a:moveTo>
                  <a:cubicBezTo>
                    <a:pt x="f5" y="f2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24" y="f47"/>
                    <a:pt x="f48" y="f49"/>
                    <a:pt x="f50" y="f51"/>
                  </a:cubicBezTo>
                  <a:cubicBezTo>
                    <a:pt x="f52" y="f53"/>
                    <a:pt x="f2" y="f54"/>
                    <a:pt x="f2" y="f12"/>
                  </a:cubicBezTo>
                  <a:cubicBezTo>
                    <a:pt x="f2" y="f55"/>
                    <a:pt x="f56" y="f57"/>
                    <a:pt x="f50" y="f58"/>
                  </a:cubicBezTo>
                  <a:cubicBezTo>
                    <a:pt x="f48" y="f59"/>
                    <a:pt x="f24" y="f60"/>
                    <a:pt x="f45" y="f61"/>
                  </a:cubicBezTo>
                  <a:cubicBezTo>
                    <a:pt x="f43" y="f62"/>
                    <a:pt x="f41" y="f63"/>
                    <a:pt x="f39" y="f64"/>
                  </a:cubicBezTo>
                  <a:cubicBezTo>
                    <a:pt x="f37" y="f65"/>
                    <a:pt x="f5" y="f4"/>
                    <a:pt x="f66" y="f4"/>
                  </a:cubicBezTo>
                  <a:lnTo>
                    <a:pt x="f67" y="f4"/>
                  </a:ln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58"/>
                  </a:cubicBezTo>
                  <a:cubicBezTo>
                    <a:pt x="f79" y="f80"/>
                    <a:pt x="f81" y="f55"/>
                    <a:pt x="f81" y="f82"/>
                  </a:cubicBezTo>
                  <a:cubicBezTo>
                    <a:pt x="f81" y="f83"/>
                    <a:pt x="f79" y="f84"/>
                    <a:pt x="f78" y="f85"/>
                  </a:cubicBezTo>
                  <a:cubicBezTo>
                    <a:pt x="f86" y="f87"/>
                    <a:pt x="f74" y="f88"/>
                    <a:pt x="f72" y="f89"/>
                  </a:cubicBezTo>
                  <a:cubicBezTo>
                    <a:pt x="f70" y="f90"/>
                    <a:pt x="f68" y="f91"/>
                    <a:pt x="f67" y="f92"/>
                  </a:cubicBezTo>
                  <a:cubicBezTo>
                    <a:pt x="f93" y="f94"/>
                    <a:pt x="f95" y="f2"/>
                    <a:pt x="f36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6" name="Google Shape;5323;p67">
              <a:extLst>
                <a:ext uri="{FF2B5EF4-FFF2-40B4-BE49-F238E27FC236}">
                  <a16:creationId xmlns:a16="http://schemas.microsoft.com/office/drawing/2014/main" id="{0AC2B215-8BA8-466E-9212-045D9FDA16A9}"/>
                </a:ext>
              </a:extLst>
            </p:cNvPr>
            <p:cNvSpPr/>
            <p:nvPr/>
          </p:nvSpPr>
          <p:spPr>
            <a:xfrm rot="423462">
              <a:off x="8154472" y="3544479"/>
              <a:ext cx="161044" cy="1709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04"/>
                <a:gd name="f4" fmla="val 5525"/>
                <a:gd name="f5" fmla="val 2721"/>
                <a:gd name="f6" fmla="val 1"/>
                <a:gd name="f7" fmla="val 2456"/>
                <a:gd name="f8" fmla="val 581"/>
                <a:gd name="f9" fmla="val 2180"/>
                <a:gd name="f10" fmla="val 1164"/>
                <a:gd name="f11" fmla="val 1783"/>
                <a:gd name="f12" fmla="val 1660"/>
                <a:gd name="f13" fmla="val 1340"/>
                <a:gd name="f14" fmla="val 2224"/>
                <a:gd name="f15" fmla="val 723"/>
                <a:gd name="f16" fmla="val 2679"/>
                <a:gd name="f17" fmla="val 2768"/>
                <a:gd name="f18" fmla="val 2854"/>
                <a:gd name="f19" fmla="val 3306"/>
                <a:gd name="f20" fmla="val 3864"/>
                <a:gd name="f21" fmla="val 4364"/>
                <a:gd name="f22" fmla="val 4947"/>
                <a:gd name="f23" fmla="val 5524"/>
                <a:gd name="f24" fmla="val 2835"/>
                <a:gd name="f25" fmla="val 4205"/>
                <a:gd name="f26" fmla="val 3890"/>
                <a:gd name="f27" fmla="val 3008"/>
                <a:gd name="f28" fmla="val 2520"/>
                <a:gd name="f29" fmla="val 2841"/>
                <a:gd name="f30" fmla="val 1326"/>
                <a:gd name="f31" fmla="*/ f0 1 5204"/>
                <a:gd name="f32" fmla="*/ f1 1 55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204"/>
                <a:gd name="f39" fmla="*/ f36 1 55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204" h="5525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6" y="f17"/>
                  </a:cubicBezTo>
                  <a:cubicBezTo>
                    <a:pt x="f15" y="f18"/>
                    <a:pt x="f13" y="f19"/>
                    <a:pt x="f11" y="f20"/>
                  </a:cubicBezTo>
                  <a:cubicBezTo>
                    <a:pt x="f9" y="f21"/>
                    <a:pt x="f7" y="f22"/>
                    <a:pt x="f5" y="f23"/>
                  </a:cubicBezTo>
                  <a:cubicBezTo>
                    <a:pt x="f24" y="f25"/>
                    <a:pt x="f26" y="f27"/>
                    <a:pt x="f3" y="f17"/>
                  </a:cubicBezTo>
                  <a:cubicBezTo>
                    <a:pt x="f26" y="f28"/>
                    <a:pt x="f29" y="f30"/>
                    <a:pt x="f5" y="f6"/>
                  </a:cubicBezTo>
                  <a:close/>
                </a:path>
              </a:pathLst>
            </a:custGeom>
            <a:solidFill>
              <a:srgbClr val="DD4B8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7" name="Google Shape;5324;p67">
              <a:extLst>
                <a:ext uri="{FF2B5EF4-FFF2-40B4-BE49-F238E27FC236}">
                  <a16:creationId xmlns:a16="http://schemas.microsoft.com/office/drawing/2014/main" id="{4F557558-B21A-46CF-ABE6-20D6D2C7E034}"/>
                </a:ext>
              </a:extLst>
            </p:cNvPr>
            <p:cNvSpPr/>
            <p:nvPr/>
          </p:nvSpPr>
          <p:spPr>
            <a:xfrm rot="423462">
              <a:off x="8148511" y="3538628"/>
              <a:ext cx="172958" cy="1828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89"/>
                <a:gd name="f4" fmla="val 5909"/>
                <a:gd name="f5" fmla="val 2840"/>
                <a:gd name="f6" fmla="val 812"/>
                <a:gd name="f7" fmla="val 3122"/>
                <a:gd name="f8" fmla="val 1760"/>
                <a:gd name="f9" fmla="val 3845"/>
                <a:gd name="f10" fmla="val 2572"/>
                <a:gd name="f11" fmla="val 4743"/>
                <a:gd name="f12" fmla="val 2960"/>
                <a:gd name="f13" fmla="val 3339"/>
                <a:gd name="f14" fmla="val 4151"/>
                <a:gd name="f15" fmla="val 5105"/>
                <a:gd name="f16" fmla="val 2634"/>
                <a:gd name="f17" fmla="val 4692"/>
                <a:gd name="f18" fmla="val 2413"/>
                <a:gd name="f19" fmla="val 4299"/>
                <a:gd name="f20" fmla="val 2129"/>
                <a:gd name="f21" fmla="val 3939"/>
                <a:gd name="f22" fmla="val 1772"/>
                <a:gd name="f23" fmla="val 3490"/>
                <a:gd name="f24" fmla="val 1350"/>
                <a:gd name="f25" fmla="val 3155"/>
                <a:gd name="f26" fmla="val 901"/>
                <a:gd name="f27" fmla="val 2957"/>
                <a:gd name="f28" fmla="val 1348"/>
                <a:gd name="f29" fmla="val 2756"/>
                <a:gd name="f30" fmla="val 1769"/>
                <a:gd name="f31" fmla="val 2419"/>
                <a:gd name="f32" fmla="val 1975"/>
                <a:gd name="f33" fmla="val 1618"/>
                <a:gd name="f34" fmla="val 2637"/>
                <a:gd name="f35" fmla="val 1222"/>
                <a:gd name="f36" fmla="val 2922"/>
                <a:gd name="f37" fmla="val 1"/>
                <a:gd name="f38" fmla="val 2843"/>
                <a:gd name="f39" fmla="val 2770"/>
                <a:gd name="f40" fmla="val 44"/>
                <a:gd name="f41" fmla="val 2740"/>
                <a:gd name="f42" fmla="val 114"/>
                <a:gd name="f43" fmla="val 2475"/>
                <a:gd name="f44" fmla="val 692"/>
                <a:gd name="f45" fmla="val 2201"/>
                <a:gd name="f46" fmla="val 1258"/>
                <a:gd name="f47" fmla="val 1825"/>
                <a:gd name="f48" fmla="val 1732"/>
                <a:gd name="f49" fmla="val 2324"/>
                <a:gd name="f50" fmla="val 762"/>
                <a:gd name="f51" fmla="val 2695"/>
                <a:gd name="f52" fmla="val 168"/>
                <a:gd name="f53" fmla="val 2764"/>
                <a:gd name="f54" fmla="val 76"/>
                <a:gd name="f55" fmla="val 2776"/>
                <a:gd name="f56" fmla="val 2859"/>
                <a:gd name="f57" fmla="val 3055"/>
                <a:gd name="f58" fmla="val 70"/>
                <a:gd name="f59" fmla="val 3133"/>
                <a:gd name="f60" fmla="val 3147"/>
                <a:gd name="f61" fmla="val 765"/>
                <a:gd name="f62" fmla="val 3216"/>
                <a:gd name="f63" fmla="val 3587"/>
                <a:gd name="f64" fmla="val 4179"/>
                <a:gd name="f65" fmla="val 2204"/>
                <a:gd name="f66" fmla="val 4653"/>
                <a:gd name="f67" fmla="val 5217"/>
                <a:gd name="f68" fmla="val 5797"/>
                <a:gd name="f69" fmla="val 2771"/>
                <a:gd name="f70" fmla="val 5867"/>
                <a:gd name="f71" fmla="val 2913"/>
                <a:gd name="f72" fmla="val 2949"/>
                <a:gd name="f73" fmla="val 3033"/>
                <a:gd name="f74" fmla="val 5892"/>
                <a:gd name="f75" fmla="val 3097"/>
                <a:gd name="f76" fmla="val 5822"/>
                <a:gd name="f77" fmla="val 3105"/>
                <a:gd name="f78" fmla="val 5736"/>
                <a:gd name="f79" fmla="val 3217"/>
                <a:gd name="f80" fmla="val 4483"/>
                <a:gd name="f81" fmla="val 4213"/>
                <a:gd name="f82" fmla="val 3370"/>
                <a:gd name="f83" fmla="val 5432"/>
                <a:gd name="f84" fmla="val 5521"/>
                <a:gd name="f85" fmla="val 5588"/>
                <a:gd name="f86" fmla="val 3049"/>
                <a:gd name="f87" fmla="val 2868"/>
                <a:gd name="f88" fmla="val 2790"/>
                <a:gd name="f89" fmla="val 4218"/>
                <a:gd name="f90" fmla="val 2541"/>
                <a:gd name="f91" fmla="val 1425"/>
                <a:gd name="f92" fmla="val 176"/>
                <a:gd name="f93" fmla="val 86"/>
                <a:gd name="f94" fmla="val 17"/>
                <a:gd name="f95" fmla="val 3"/>
                <a:gd name="f96" fmla="val 2940"/>
                <a:gd name="f97" fmla="val 2931"/>
                <a:gd name="f98" fmla="*/ f0 1 5589"/>
                <a:gd name="f99" fmla="*/ f1 1 5909"/>
                <a:gd name="f100" fmla="val f2"/>
                <a:gd name="f101" fmla="val f3"/>
                <a:gd name="f102" fmla="val f4"/>
                <a:gd name="f103" fmla="+- f102 0 f100"/>
                <a:gd name="f104" fmla="+- f101 0 f100"/>
                <a:gd name="f105" fmla="*/ f104 1 5589"/>
                <a:gd name="f106" fmla="*/ f103 1 5909"/>
                <a:gd name="f107" fmla="*/ f100 1 f105"/>
                <a:gd name="f108" fmla="*/ f101 1 f105"/>
                <a:gd name="f109" fmla="*/ f100 1 f106"/>
                <a:gd name="f110" fmla="*/ f102 1 f106"/>
                <a:gd name="f111" fmla="*/ f107 f98 1"/>
                <a:gd name="f112" fmla="*/ f108 f98 1"/>
                <a:gd name="f113" fmla="*/ f110 f99 1"/>
                <a:gd name="f114" fmla="*/ f109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1" t="f114" r="f112" b="f113"/>
              <a:pathLst>
                <a:path w="5589" h="59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9" y="f13"/>
                    <a:pt x="f7" y="f14"/>
                    <a:pt x="f5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20" y="f32"/>
                  </a:cubicBezTo>
                  <a:cubicBezTo>
                    <a:pt x="f18" y="f33"/>
                    <a:pt x="f34" y="f35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24" y="f49"/>
                    <a:pt x="f50" y="f51"/>
                    <a:pt x="f52" y="f53"/>
                  </a:cubicBezTo>
                  <a:cubicBezTo>
                    <a:pt x="f54" y="f55"/>
                    <a:pt x="f2" y="f56"/>
                    <a:pt x="f2" y="f27"/>
                  </a:cubicBezTo>
                  <a:cubicBezTo>
                    <a:pt x="f2" y="f57"/>
                    <a:pt x="f58" y="f59"/>
                    <a:pt x="f52" y="f60"/>
                  </a:cubicBezTo>
                  <a:cubicBezTo>
                    <a:pt x="f61" y="f62"/>
                    <a:pt x="f24" y="f63"/>
                    <a:pt x="f47" y="f64"/>
                  </a:cubicBezTo>
                  <a:cubicBezTo>
                    <a:pt x="f65" y="f66"/>
                    <a:pt x="f43" y="f67"/>
                    <a:pt x="f41" y="f68"/>
                  </a:cubicBezTo>
                  <a:cubicBezTo>
                    <a:pt x="f69" y="f70"/>
                    <a:pt x="f5" y="f4"/>
                    <a:pt x="f71" y="f4"/>
                  </a:cubicBezTo>
                  <a:lnTo>
                    <a:pt x="f72" y="f4"/>
                  </a:ln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60"/>
                  </a:cubicBezTo>
                  <a:cubicBezTo>
                    <a:pt x="f84" y="f59"/>
                    <a:pt x="f85" y="f86"/>
                    <a:pt x="f85" y="f12"/>
                  </a:cubicBezTo>
                  <a:cubicBezTo>
                    <a:pt x="f85" y="f87"/>
                    <a:pt x="f84" y="f88"/>
                    <a:pt x="f83" y="f39"/>
                  </a:cubicBezTo>
                  <a:cubicBezTo>
                    <a:pt x="f89" y="f90"/>
                    <a:pt x="f79" y="f91"/>
                    <a:pt x="f77" y="f92"/>
                  </a:cubicBezTo>
                  <a:cubicBezTo>
                    <a:pt x="f75" y="f93"/>
                    <a:pt x="f73" y="f94"/>
                    <a:pt x="f72" y="f95"/>
                  </a:cubicBezTo>
                  <a:cubicBezTo>
                    <a:pt x="f96" y="f37"/>
                    <a:pt x="f97" y="f37"/>
                    <a:pt x="f36" y="f3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8" name="Google Shape;5325;p67">
              <a:extLst>
                <a:ext uri="{FF2B5EF4-FFF2-40B4-BE49-F238E27FC236}">
                  <a16:creationId xmlns:a16="http://schemas.microsoft.com/office/drawing/2014/main" id="{78CC09CC-1A1C-4D37-ABF8-39C0C2270586}"/>
                </a:ext>
              </a:extLst>
            </p:cNvPr>
            <p:cNvSpPr/>
            <p:nvPr/>
          </p:nvSpPr>
          <p:spPr>
            <a:xfrm rot="423462">
              <a:off x="6802916" y="2720943"/>
              <a:ext cx="69348" cy="646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41"/>
                <a:gd name="f4" fmla="val 2089"/>
                <a:gd name="f5" fmla="val 1140"/>
                <a:gd name="f6" fmla="val 697"/>
                <a:gd name="f7" fmla="val 274"/>
                <a:gd name="f8" fmla="val 313"/>
                <a:gd name="f9" fmla="val 137"/>
                <a:gd name="f10" fmla="val 731"/>
                <a:gd name="f11" fmla="val 1158"/>
                <a:gd name="f12" fmla="val 170"/>
                <a:gd name="f13" fmla="val 1666"/>
                <a:gd name="f14" fmla="val 544"/>
                <a:gd name="f15" fmla="val 1917"/>
                <a:gd name="f16" fmla="val 700"/>
                <a:gd name="f17" fmla="val 2029"/>
                <a:gd name="f18" fmla="val 890"/>
                <a:gd name="f19" fmla="val 2084"/>
                <a:gd name="f20" fmla="val 1082"/>
                <a:gd name="f21" fmla="val 2087"/>
                <a:gd name="f22" fmla="val 1098"/>
                <a:gd name="f23" fmla="val 2088"/>
                <a:gd name="f24" fmla="val 1113"/>
                <a:gd name="f25" fmla="val 1128"/>
                <a:gd name="f26" fmla="val 1370"/>
                <a:gd name="f27" fmla="val 1613"/>
                <a:gd name="f28" fmla="val 2005"/>
                <a:gd name="f29" fmla="val 1797"/>
                <a:gd name="f30" fmla="val 1845"/>
                <a:gd name="f31" fmla="val 2134"/>
                <a:gd name="f32" fmla="val 1549"/>
                <a:gd name="f33" fmla="val 2240"/>
                <a:gd name="f34" fmla="val 1019"/>
                <a:gd name="f35" fmla="val 2031"/>
                <a:gd name="f36" fmla="val 617"/>
                <a:gd name="f37" fmla="val 1869"/>
                <a:gd name="f38" fmla="val 307"/>
                <a:gd name="f39" fmla="val 1710"/>
                <a:gd name="f40" fmla="val 23"/>
                <a:gd name="f41" fmla="val 1152"/>
                <a:gd name="f42" fmla="val 1146"/>
                <a:gd name="f43" fmla="*/ f0 1 2241"/>
                <a:gd name="f44" fmla="*/ f1 1 2089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2241"/>
                <a:gd name="f51" fmla="*/ f48 1 2089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2241" h="208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11" y="f2"/>
                  </a:cubicBezTo>
                  <a:cubicBezTo>
                    <a:pt x="f41" y="f2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9" name="Google Shape;5326;p67">
              <a:extLst>
                <a:ext uri="{FF2B5EF4-FFF2-40B4-BE49-F238E27FC236}">
                  <a16:creationId xmlns:a16="http://schemas.microsoft.com/office/drawing/2014/main" id="{A40D91BD-0553-4E18-875F-5C826E52479C}"/>
                </a:ext>
              </a:extLst>
            </p:cNvPr>
            <p:cNvSpPr/>
            <p:nvPr/>
          </p:nvSpPr>
          <p:spPr>
            <a:xfrm rot="423462">
              <a:off x="6796324" y="2715055"/>
              <a:ext cx="82414" cy="76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3"/>
                <a:gd name="f4" fmla="val 2470"/>
                <a:gd name="f5" fmla="val 1365"/>
                <a:gd name="f6" fmla="val 380"/>
                <a:gd name="f7" fmla="val 1792"/>
                <a:gd name="f8" fmla="val 400"/>
                <a:gd name="f9" fmla="val 1915"/>
                <a:gd name="f10" fmla="val 587"/>
                <a:gd name="f11" fmla="val 2071"/>
                <a:gd name="f12" fmla="val 894"/>
                <a:gd name="f13" fmla="val 2236"/>
                <a:gd name="f14" fmla="val 1214"/>
                <a:gd name="f15" fmla="val 2152"/>
                <a:gd name="f16" fmla="val 1650"/>
                <a:gd name="f17" fmla="val 1881"/>
                <a:gd name="f18" fmla="val 1887"/>
                <a:gd name="f19" fmla="val 1733"/>
                <a:gd name="f20" fmla="val 2018"/>
                <a:gd name="f21" fmla="val 1535"/>
                <a:gd name="f22" fmla="val 2088"/>
                <a:gd name="f23" fmla="val 1329"/>
                <a:gd name="f24" fmla="val 1321"/>
                <a:gd name="f25" fmla="val 1315"/>
                <a:gd name="f26" fmla="val 2085"/>
                <a:gd name="f27" fmla="val 1309"/>
                <a:gd name="f28" fmla="val 1305"/>
                <a:gd name="f29" fmla="val 1302"/>
                <a:gd name="f30" fmla="val 2086"/>
                <a:gd name="f31" fmla="val 1298"/>
                <a:gd name="f32" fmla="val 1136"/>
                <a:gd name="f33" fmla="val 2079"/>
                <a:gd name="f34" fmla="val 983"/>
                <a:gd name="f35" fmla="val 2035"/>
                <a:gd name="f36" fmla="val 863"/>
                <a:gd name="f37" fmla="val 1951"/>
                <a:gd name="f38" fmla="val 562"/>
                <a:gd name="f39" fmla="val 1747"/>
                <a:gd name="f40" fmla="val 419"/>
                <a:gd name="f41" fmla="val 1334"/>
                <a:gd name="f42" fmla="val 531"/>
                <a:gd name="f43" fmla="val 986"/>
                <a:gd name="f44" fmla="val 643"/>
                <a:gd name="f45" fmla="val 640"/>
                <a:gd name="f46" fmla="val 997"/>
                <a:gd name="f47" fmla="val 386"/>
                <a:gd name="f48" fmla="val 1354"/>
                <a:gd name="f49" fmla="val 1357"/>
                <a:gd name="f50" fmla="val 1"/>
                <a:gd name="f51" fmla="val 837"/>
                <a:gd name="f52" fmla="val 327"/>
                <a:gd name="f53" fmla="val 363"/>
                <a:gd name="f54" fmla="val 166"/>
                <a:gd name="f55" fmla="val 866"/>
                <a:gd name="f56" fmla="val 1382"/>
                <a:gd name="f57" fmla="val 202"/>
                <a:gd name="f58" fmla="val 1970"/>
                <a:gd name="f59" fmla="val 648"/>
                <a:gd name="f60" fmla="val 2272"/>
                <a:gd name="f61" fmla="val 835"/>
                <a:gd name="f62" fmla="val 2394"/>
                <a:gd name="f63" fmla="val 1053"/>
                <a:gd name="f64" fmla="val 2464"/>
                <a:gd name="f65" fmla="val 1287"/>
                <a:gd name="f66" fmla="val 1625"/>
                <a:gd name="f67" fmla="val 1918"/>
                <a:gd name="f68" fmla="val 2367"/>
                <a:gd name="f69" fmla="val 2135"/>
                <a:gd name="f70" fmla="val 2180"/>
                <a:gd name="f71" fmla="val 2540"/>
                <a:gd name="f72" fmla="val 1825"/>
                <a:gd name="f73" fmla="val 2662"/>
                <a:gd name="f74" fmla="val 1200"/>
                <a:gd name="f75" fmla="val 2414"/>
                <a:gd name="f76" fmla="val 723"/>
                <a:gd name="f77" fmla="val 2261"/>
                <a:gd name="f78" fmla="val 430"/>
                <a:gd name="f79" fmla="val 2051"/>
                <a:gd name="f80" fmla="val 29"/>
                <a:gd name="f81" fmla="val 1371"/>
                <a:gd name="f82" fmla="val 1369"/>
                <a:gd name="f83" fmla="val 1367"/>
                <a:gd name="f84" fmla="*/ f0 1 2663"/>
                <a:gd name="f85" fmla="*/ f1 1 2470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2663"/>
                <a:gd name="f92" fmla="*/ f89 1 2470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2663" h="247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22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49" y="f47"/>
                    <a:pt x="f5" y="f6"/>
                  </a:cubicBezTo>
                  <a:close/>
                  <a:moveTo>
                    <a:pt x="f5" y="f50"/>
                  </a:moveTo>
                  <a:cubicBezTo>
                    <a:pt x="f51" y="f50"/>
                    <a:pt x="f52" y="f53"/>
                    <a:pt x="f54" y="f55"/>
                  </a:cubicBezTo>
                  <a:cubicBezTo>
                    <a:pt x="f50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4"/>
                  </a:cubicBezTo>
                  <a:lnTo>
                    <a:pt x="f23" y="f4"/>
                  </a:lnTo>
                  <a:cubicBezTo>
                    <a:pt x="f66" y="f4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50"/>
                  </a:cubicBezTo>
                  <a:cubicBezTo>
                    <a:pt x="f82" y="f50"/>
                    <a:pt x="f83" y="f50"/>
                    <a:pt x="f5" y="f50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0" name="Google Shape;5327;p67">
              <a:extLst>
                <a:ext uri="{FF2B5EF4-FFF2-40B4-BE49-F238E27FC236}">
                  <a16:creationId xmlns:a16="http://schemas.microsoft.com/office/drawing/2014/main" id="{9970BFD8-195C-429F-B6BA-5A7CA3ABCF2E}"/>
                </a:ext>
              </a:extLst>
            </p:cNvPr>
            <p:cNvSpPr/>
            <p:nvPr/>
          </p:nvSpPr>
          <p:spPr>
            <a:xfrm rot="423462">
              <a:off x="8016087" y="3370588"/>
              <a:ext cx="69448" cy="647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44"/>
                <a:gd name="f4" fmla="val 2091"/>
                <a:gd name="f5" fmla="val 1143"/>
                <a:gd name="f6" fmla="val 700"/>
                <a:gd name="f7" fmla="val 277"/>
                <a:gd name="f8" fmla="val 313"/>
                <a:gd name="f9" fmla="val 140"/>
                <a:gd name="f10" fmla="val 732"/>
                <a:gd name="f11" fmla="val 1158"/>
                <a:gd name="f12" fmla="val 176"/>
                <a:gd name="f13" fmla="val 1666"/>
                <a:gd name="f14" fmla="val 547"/>
                <a:gd name="f15" fmla="val 1917"/>
                <a:gd name="f16" fmla="val 706"/>
                <a:gd name="f17" fmla="val 2029"/>
                <a:gd name="f18" fmla="val 893"/>
                <a:gd name="f19" fmla="val 2085"/>
                <a:gd name="f20" fmla="val 1085"/>
                <a:gd name="f21" fmla="val 2090"/>
                <a:gd name="f22" fmla="val 1097"/>
                <a:gd name="f23" fmla="val 1109"/>
                <a:gd name="f24" fmla="val 1121"/>
                <a:gd name="f25" fmla="val 1366"/>
                <a:gd name="f26" fmla="val 1613"/>
                <a:gd name="f27" fmla="val 2007"/>
                <a:gd name="f28" fmla="val 1800"/>
                <a:gd name="f29" fmla="val 1845"/>
                <a:gd name="f30" fmla="val 2137"/>
                <a:gd name="f31" fmla="val 1549"/>
                <a:gd name="f32" fmla="val 2243"/>
                <a:gd name="f33" fmla="val 1019"/>
                <a:gd name="f34" fmla="val 2034"/>
                <a:gd name="f35" fmla="val 617"/>
                <a:gd name="f36" fmla="val 1872"/>
                <a:gd name="f37" fmla="val 308"/>
                <a:gd name="f38" fmla="val 1713"/>
                <a:gd name="f39" fmla="val 26"/>
                <a:gd name="f40" fmla="val 1161"/>
                <a:gd name="f41" fmla="val 1"/>
                <a:gd name="f42" fmla="val 1155"/>
                <a:gd name="f43" fmla="val 1149"/>
                <a:gd name="f44" fmla="*/ f0 1 2244"/>
                <a:gd name="f45" fmla="*/ f1 1 2091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2244"/>
                <a:gd name="f52" fmla="*/ f49 1 2091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2244" h="20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4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1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1" name="Google Shape;5328;p67">
              <a:extLst>
                <a:ext uri="{FF2B5EF4-FFF2-40B4-BE49-F238E27FC236}">
                  <a16:creationId xmlns:a16="http://schemas.microsoft.com/office/drawing/2014/main" id="{3138B241-345E-4B9F-B551-5D4E3FCFC171}"/>
                </a:ext>
              </a:extLst>
            </p:cNvPr>
            <p:cNvSpPr/>
            <p:nvPr/>
          </p:nvSpPr>
          <p:spPr>
            <a:xfrm rot="423462">
              <a:off x="8009677" y="3364645"/>
              <a:ext cx="82222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7"/>
                <a:gd name="f4" fmla="val 2478"/>
                <a:gd name="f5" fmla="val 1354"/>
                <a:gd name="f6" fmla="val 388"/>
                <a:gd name="f7" fmla="val 1356"/>
                <a:gd name="f8" fmla="val 1358"/>
                <a:gd name="f9" fmla="val 1359"/>
                <a:gd name="f10" fmla="val 1792"/>
                <a:gd name="f11" fmla="val 405"/>
                <a:gd name="f12" fmla="val 1909"/>
                <a:gd name="f13" fmla="val 594"/>
                <a:gd name="f14" fmla="val 2065"/>
                <a:gd name="f15" fmla="val 901"/>
                <a:gd name="f16" fmla="val 2230"/>
                <a:gd name="f17" fmla="val 1216"/>
                <a:gd name="f18" fmla="val 2146"/>
                <a:gd name="f19" fmla="val 1654"/>
                <a:gd name="f20" fmla="val 1876"/>
                <a:gd name="f21" fmla="val 1892"/>
                <a:gd name="f22" fmla="val 1735"/>
                <a:gd name="f23" fmla="val 2017"/>
                <a:gd name="f24" fmla="val 1548"/>
                <a:gd name="f25" fmla="val 2091"/>
                <a:gd name="f26" fmla="val 1339"/>
                <a:gd name="f27" fmla="val 1325"/>
                <a:gd name="f28" fmla="val 1310"/>
                <a:gd name="f29" fmla="val 2090"/>
                <a:gd name="f30" fmla="val 1295"/>
                <a:gd name="f31" fmla="val 1136"/>
                <a:gd name="f32" fmla="val 2081"/>
                <a:gd name="f33" fmla="val 986"/>
                <a:gd name="f34" fmla="val 2037"/>
                <a:gd name="f35" fmla="val 860"/>
                <a:gd name="f36" fmla="val 1953"/>
                <a:gd name="f37" fmla="val 559"/>
                <a:gd name="f38" fmla="val 1752"/>
                <a:gd name="f39" fmla="val 416"/>
                <a:gd name="f40" fmla="val 1336"/>
                <a:gd name="f41" fmla="val 528"/>
                <a:gd name="f42" fmla="val 988"/>
                <a:gd name="f43" fmla="val 639"/>
                <a:gd name="f44" fmla="val 641"/>
                <a:gd name="f45" fmla="val 1009"/>
                <a:gd name="f46" fmla="val 824"/>
                <a:gd name="f47" fmla="val 322"/>
                <a:gd name="f48" fmla="val 366"/>
                <a:gd name="f49" fmla="val 163"/>
                <a:gd name="f50" fmla="val 868"/>
                <a:gd name="f51" fmla="val 1"/>
                <a:gd name="f52" fmla="val 1373"/>
                <a:gd name="f53" fmla="val 207"/>
                <a:gd name="f54" fmla="val 1978"/>
                <a:gd name="f55" fmla="val 648"/>
                <a:gd name="f56" fmla="val 2274"/>
                <a:gd name="f57" fmla="val 829"/>
                <a:gd name="f58" fmla="val 2399"/>
                <a:gd name="f59" fmla="val 1047"/>
                <a:gd name="f60" fmla="val 2469"/>
                <a:gd name="f61" fmla="val 1281"/>
                <a:gd name="f62" fmla="val 2477"/>
                <a:gd name="f63" fmla="val 1323"/>
                <a:gd name="f64" fmla="val 1624"/>
                <a:gd name="f65" fmla="val 1917"/>
                <a:gd name="f66" fmla="val 2369"/>
                <a:gd name="f67" fmla="val 2129"/>
                <a:gd name="f68" fmla="val 2176"/>
                <a:gd name="f69" fmla="val 2534"/>
                <a:gd name="f70" fmla="val 1819"/>
                <a:gd name="f71" fmla="val 1197"/>
                <a:gd name="f72" fmla="val 2408"/>
                <a:gd name="f73" fmla="val 717"/>
                <a:gd name="f74" fmla="val 2258"/>
                <a:gd name="f75" fmla="val 430"/>
                <a:gd name="f76" fmla="val 2051"/>
                <a:gd name="f77" fmla="val 28"/>
                <a:gd name="f78" fmla="val 1368"/>
                <a:gd name="f79" fmla="*/ f0 1 2657"/>
                <a:gd name="f80" fmla="*/ f1 1 2478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2657"/>
                <a:gd name="f87" fmla="*/ f84 1 2478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2657" h="247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29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46" y="f2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lnTo>
                    <a:pt x="f63" y="f62"/>
                  </a:ln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3" y="f71"/>
                    <a:pt x="f72" y="f73"/>
                  </a:cubicBezTo>
                  <a:cubicBezTo>
                    <a:pt x="f74" y="f75"/>
                    <a:pt x="f76" y="f77"/>
                    <a:pt x="f78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2" name="Google Shape;5329;p67">
              <a:extLst>
                <a:ext uri="{FF2B5EF4-FFF2-40B4-BE49-F238E27FC236}">
                  <a16:creationId xmlns:a16="http://schemas.microsoft.com/office/drawing/2014/main" id="{7157025F-EF99-424A-8C72-F88C1209E762}"/>
                </a:ext>
              </a:extLst>
            </p:cNvPr>
            <p:cNvSpPr/>
            <p:nvPr/>
          </p:nvSpPr>
          <p:spPr>
            <a:xfrm rot="423462">
              <a:off x="8153348" y="3998022"/>
              <a:ext cx="69348" cy="64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41"/>
                <a:gd name="f4" fmla="val 2092"/>
                <a:gd name="f5" fmla="val 1147"/>
                <a:gd name="f6" fmla="val 702"/>
                <a:gd name="f7" fmla="val 276"/>
                <a:gd name="f8" fmla="val 311"/>
                <a:gd name="f9" fmla="val 138"/>
                <a:gd name="f10" fmla="val 734"/>
                <a:gd name="f11" fmla="val 1"/>
                <a:gd name="f12" fmla="val 1158"/>
                <a:gd name="f13" fmla="val 171"/>
                <a:gd name="f14" fmla="val 1669"/>
                <a:gd name="f15" fmla="val 545"/>
                <a:gd name="f16" fmla="val 1920"/>
                <a:gd name="f17" fmla="val 707"/>
                <a:gd name="f18" fmla="val 2031"/>
                <a:gd name="f19" fmla="val 894"/>
                <a:gd name="f20" fmla="val 2087"/>
                <a:gd name="f21" fmla="val 1083"/>
                <a:gd name="f22" fmla="val 2090"/>
                <a:gd name="f23" fmla="val 1098"/>
                <a:gd name="f24" fmla="val 2091"/>
                <a:gd name="f25" fmla="val 1114"/>
                <a:gd name="f26" fmla="val 1129"/>
                <a:gd name="f27" fmla="val 1371"/>
                <a:gd name="f28" fmla="val 1614"/>
                <a:gd name="f29" fmla="val 2007"/>
                <a:gd name="f30" fmla="val 1797"/>
                <a:gd name="f31" fmla="val 1847"/>
                <a:gd name="f32" fmla="val 2135"/>
                <a:gd name="f33" fmla="val 1549"/>
                <a:gd name="f34" fmla="val 1019"/>
                <a:gd name="f35" fmla="val 2032"/>
                <a:gd name="f36" fmla="val 620"/>
                <a:gd name="f37" fmla="val 1870"/>
                <a:gd name="f38" fmla="val 307"/>
                <a:gd name="f39" fmla="val 1711"/>
                <a:gd name="f40" fmla="val 26"/>
                <a:gd name="f41" fmla="val 1159"/>
                <a:gd name="f42" fmla="val 1155"/>
                <a:gd name="f43" fmla="val 1151"/>
                <a:gd name="f44" fmla="*/ f0 1 2241"/>
                <a:gd name="f45" fmla="*/ f1 1 2092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2241"/>
                <a:gd name="f52" fmla="*/ f49 1 2092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2241" h="209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31"/>
                  </a:cubicBezTo>
                  <a:cubicBezTo>
                    <a:pt x="f32" y="f33"/>
                    <a:pt x="f3" y="f34"/>
                    <a:pt x="f35" y="f36"/>
                  </a:cubicBezTo>
                  <a:cubicBezTo>
                    <a:pt x="f37" y="f38"/>
                    <a:pt x="f39" y="f40"/>
                    <a:pt x="f41" y="f11"/>
                  </a:cubicBezTo>
                  <a:cubicBezTo>
                    <a:pt x="f42" y="f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3" name="Google Shape;5330;p67">
              <a:extLst>
                <a:ext uri="{FF2B5EF4-FFF2-40B4-BE49-F238E27FC236}">
                  <a16:creationId xmlns:a16="http://schemas.microsoft.com/office/drawing/2014/main" id="{38CBF1A3-BC86-4989-AE4D-60AA08390BCF}"/>
                </a:ext>
              </a:extLst>
            </p:cNvPr>
            <p:cNvSpPr/>
            <p:nvPr/>
          </p:nvSpPr>
          <p:spPr>
            <a:xfrm rot="423462">
              <a:off x="8146865" y="3992235"/>
              <a:ext cx="82414" cy="765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3"/>
                <a:gd name="f4" fmla="val 2473"/>
                <a:gd name="f5" fmla="val 1365"/>
                <a:gd name="f6" fmla="val 380"/>
                <a:gd name="f7" fmla="val 1794"/>
                <a:gd name="f8" fmla="val 397"/>
                <a:gd name="f9" fmla="val 1914"/>
                <a:gd name="f10" fmla="val 586"/>
                <a:gd name="f11" fmla="val 2073"/>
                <a:gd name="f12" fmla="val 893"/>
                <a:gd name="f13" fmla="val 2235"/>
                <a:gd name="f14" fmla="val 1214"/>
                <a:gd name="f15" fmla="val 2154"/>
                <a:gd name="f16" fmla="val 1649"/>
                <a:gd name="f17" fmla="val 1881"/>
                <a:gd name="f18" fmla="val 1886"/>
                <a:gd name="f19" fmla="val 1736"/>
                <a:gd name="f20" fmla="val 2015"/>
                <a:gd name="f21" fmla="val 1535"/>
                <a:gd name="f22" fmla="val 2085"/>
                <a:gd name="f23" fmla="val 1329"/>
                <a:gd name="f24" fmla="val 1298"/>
                <a:gd name="f25" fmla="val 1139"/>
                <a:gd name="f26" fmla="val 2079"/>
                <a:gd name="f27" fmla="val 985"/>
                <a:gd name="f28" fmla="val 2032"/>
                <a:gd name="f29" fmla="val 863"/>
                <a:gd name="f30" fmla="val 1948"/>
                <a:gd name="f31" fmla="val 561"/>
                <a:gd name="f32" fmla="val 1747"/>
                <a:gd name="f33" fmla="val 419"/>
                <a:gd name="f34" fmla="val 1331"/>
                <a:gd name="f35" fmla="val 531"/>
                <a:gd name="f36" fmla="val 983"/>
                <a:gd name="f37" fmla="val 642"/>
                <a:gd name="f38" fmla="val 639"/>
                <a:gd name="f39" fmla="val 999"/>
                <a:gd name="f40" fmla="val 383"/>
                <a:gd name="f41" fmla="val 1354"/>
                <a:gd name="f42" fmla="val 1359"/>
                <a:gd name="f43" fmla="val 1"/>
                <a:gd name="f44" fmla="val 829"/>
                <a:gd name="f45" fmla="val 327"/>
                <a:gd name="f46" fmla="val 366"/>
                <a:gd name="f47" fmla="val 165"/>
                <a:gd name="f48" fmla="val 868"/>
                <a:gd name="f49" fmla="val 1384"/>
                <a:gd name="f50" fmla="val 204"/>
                <a:gd name="f51" fmla="val 1973"/>
                <a:gd name="f52" fmla="val 651"/>
                <a:gd name="f53" fmla="val 2274"/>
                <a:gd name="f54" fmla="val 835"/>
                <a:gd name="f55" fmla="val 2397"/>
                <a:gd name="f56" fmla="val 1055"/>
                <a:gd name="f57" fmla="val 2467"/>
                <a:gd name="f58" fmla="val 1289"/>
                <a:gd name="f59" fmla="val 2472"/>
                <a:gd name="f60" fmla="val 1627"/>
                <a:gd name="f61" fmla="val 1920"/>
                <a:gd name="f62" fmla="val 2369"/>
                <a:gd name="f63" fmla="val 2135"/>
                <a:gd name="f64" fmla="val 2179"/>
                <a:gd name="f65" fmla="val 2539"/>
                <a:gd name="f66" fmla="val 1822"/>
                <a:gd name="f67" fmla="val 2662"/>
                <a:gd name="f68" fmla="val 1200"/>
                <a:gd name="f69" fmla="val 2414"/>
                <a:gd name="f70" fmla="val 720"/>
                <a:gd name="f71" fmla="val 2260"/>
                <a:gd name="f72" fmla="val 430"/>
                <a:gd name="f73" fmla="val 2051"/>
                <a:gd name="f74" fmla="val 29"/>
                <a:gd name="f75" fmla="val 1373"/>
                <a:gd name="f76" fmla="*/ f0 1 2663"/>
                <a:gd name="f77" fmla="*/ f1 1 2473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2663"/>
                <a:gd name="f84" fmla="*/ f81 1 2473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2663" h="247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2" y="f40"/>
                    <a:pt x="f5" y="f6"/>
                  </a:cubicBezTo>
                  <a:close/>
                  <a:moveTo>
                    <a:pt x="f42" y="f43"/>
                  </a:moveTo>
                  <a:cubicBezTo>
                    <a:pt x="f44" y="f43"/>
                    <a:pt x="f45" y="f46"/>
                    <a:pt x="f47" y="f48"/>
                  </a:cubicBezTo>
                  <a:cubicBezTo>
                    <a:pt x="f43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lnTo>
                    <a:pt x="f34" y="f59"/>
                  </a:ln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4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4" name="Google Shape;5331;p67">
              <a:extLst>
                <a:ext uri="{FF2B5EF4-FFF2-40B4-BE49-F238E27FC236}">
                  <a16:creationId xmlns:a16="http://schemas.microsoft.com/office/drawing/2014/main" id="{DB39FCF3-416E-44EF-84BC-DE3F149033C3}"/>
                </a:ext>
              </a:extLst>
            </p:cNvPr>
            <p:cNvSpPr/>
            <p:nvPr/>
          </p:nvSpPr>
          <p:spPr>
            <a:xfrm rot="423462">
              <a:off x="6664055" y="3680789"/>
              <a:ext cx="69348" cy="647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41"/>
                <a:gd name="f4" fmla="val 2091"/>
                <a:gd name="f5" fmla="val 1141"/>
                <a:gd name="f6" fmla="val 698"/>
                <a:gd name="f7" fmla="val 275"/>
                <a:gd name="f8" fmla="val 313"/>
                <a:gd name="f9" fmla="val 137"/>
                <a:gd name="f10" fmla="val 731"/>
                <a:gd name="f11" fmla="val 1158"/>
                <a:gd name="f12" fmla="val 171"/>
                <a:gd name="f13" fmla="val 1666"/>
                <a:gd name="f14" fmla="val 544"/>
                <a:gd name="f15" fmla="val 1917"/>
                <a:gd name="f16" fmla="val 706"/>
                <a:gd name="f17" fmla="val 2026"/>
                <a:gd name="f18" fmla="val 893"/>
                <a:gd name="f19" fmla="val 2082"/>
                <a:gd name="f20" fmla="val 1083"/>
                <a:gd name="f21" fmla="val 2090"/>
                <a:gd name="f22" fmla="val 1094"/>
                <a:gd name="f23" fmla="val 1106"/>
                <a:gd name="f24" fmla="val 1118"/>
                <a:gd name="f25" fmla="val 1363"/>
                <a:gd name="f26" fmla="val 1611"/>
                <a:gd name="f27" fmla="val 2007"/>
                <a:gd name="f28" fmla="val 1797"/>
                <a:gd name="f29" fmla="val 1845"/>
                <a:gd name="f30" fmla="val 2135"/>
                <a:gd name="f31" fmla="val 1549"/>
                <a:gd name="f32" fmla="val 1019"/>
                <a:gd name="f33" fmla="val 2031"/>
                <a:gd name="f34" fmla="val 617"/>
                <a:gd name="f35" fmla="val 1870"/>
                <a:gd name="f36" fmla="val 307"/>
                <a:gd name="f37" fmla="val 1711"/>
                <a:gd name="f38" fmla="val 26"/>
                <a:gd name="f39" fmla="val 1"/>
                <a:gd name="f40" fmla="val 1152"/>
                <a:gd name="f41" fmla="val 1146"/>
                <a:gd name="f42" fmla="*/ f0 1 2241"/>
                <a:gd name="f43" fmla="*/ f1 1 2091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241"/>
                <a:gd name="f50" fmla="*/ f47 1 2091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241" h="20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1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38"/>
                    <a:pt x="f11" y="f39"/>
                  </a:cubicBezTo>
                  <a:cubicBezTo>
                    <a:pt x="f40" y="f2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5" name="Google Shape;5332;p67">
              <a:extLst>
                <a:ext uri="{FF2B5EF4-FFF2-40B4-BE49-F238E27FC236}">
                  <a16:creationId xmlns:a16="http://schemas.microsoft.com/office/drawing/2014/main" id="{11016CD3-CB9A-425E-822D-25898285E2DC}"/>
                </a:ext>
              </a:extLst>
            </p:cNvPr>
            <p:cNvSpPr/>
            <p:nvPr/>
          </p:nvSpPr>
          <p:spPr>
            <a:xfrm rot="423462">
              <a:off x="6657590" y="3674753"/>
              <a:ext cx="82286" cy="765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9"/>
                <a:gd name="f4" fmla="val 2475"/>
                <a:gd name="f5" fmla="val 1362"/>
                <a:gd name="f6" fmla="val 388"/>
                <a:gd name="f7" fmla="val 1788"/>
                <a:gd name="f8" fmla="val 405"/>
                <a:gd name="f9" fmla="val 1911"/>
                <a:gd name="f10" fmla="val 592"/>
                <a:gd name="f11" fmla="val 2067"/>
                <a:gd name="f12" fmla="val 899"/>
                <a:gd name="f13" fmla="val 2232"/>
                <a:gd name="f14" fmla="val 1219"/>
                <a:gd name="f15" fmla="val 2148"/>
                <a:gd name="f16" fmla="val 1657"/>
                <a:gd name="f17" fmla="val 1878"/>
                <a:gd name="f18" fmla="val 1895"/>
                <a:gd name="f19" fmla="val 1737"/>
                <a:gd name="f20" fmla="val 2020"/>
                <a:gd name="f21" fmla="val 1545"/>
                <a:gd name="f22" fmla="val 2094"/>
                <a:gd name="f23" fmla="val 1340"/>
                <a:gd name="f24" fmla="val 1326"/>
                <a:gd name="f25" fmla="val 1312"/>
                <a:gd name="f26" fmla="val 2093"/>
                <a:gd name="f27" fmla="val 1297"/>
                <a:gd name="f28" fmla="val 1138"/>
                <a:gd name="f29" fmla="val 2084"/>
                <a:gd name="f30" fmla="val 988"/>
                <a:gd name="f31" fmla="val 2040"/>
                <a:gd name="f32" fmla="val 857"/>
                <a:gd name="f33" fmla="val 1953"/>
                <a:gd name="f34" fmla="val 558"/>
                <a:gd name="f35" fmla="val 1749"/>
                <a:gd name="f36" fmla="val 416"/>
                <a:gd name="f37" fmla="val 1337"/>
                <a:gd name="f38" fmla="val 527"/>
                <a:gd name="f39" fmla="val 639"/>
                <a:gd name="f40" fmla="val 642"/>
                <a:gd name="f41" fmla="val 993"/>
                <a:gd name="f42" fmla="val 1350"/>
                <a:gd name="f43" fmla="val 1356"/>
                <a:gd name="f44" fmla="val 826"/>
                <a:gd name="f45" fmla="val 324"/>
                <a:gd name="f46" fmla="val 366"/>
                <a:gd name="f47" fmla="val 165"/>
                <a:gd name="f48" fmla="val 868"/>
                <a:gd name="f49" fmla="val 1373"/>
                <a:gd name="f50" fmla="val 209"/>
                <a:gd name="f51" fmla="val 1978"/>
                <a:gd name="f52" fmla="val 650"/>
                <a:gd name="f53" fmla="val 2274"/>
                <a:gd name="f54" fmla="val 831"/>
                <a:gd name="f55" fmla="val 2399"/>
                <a:gd name="f56" fmla="val 1049"/>
                <a:gd name="f57" fmla="val 2469"/>
                <a:gd name="f58" fmla="val 1283"/>
                <a:gd name="f59" fmla="val 1325"/>
                <a:gd name="f60" fmla="val 1627"/>
                <a:gd name="f61" fmla="val 1914"/>
                <a:gd name="f62" fmla="val 2372"/>
                <a:gd name="f63" fmla="val 2132"/>
                <a:gd name="f64" fmla="val 2176"/>
                <a:gd name="f65" fmla="val 2536"/>
                <a:gd name="f66" fmla="val 1822"/>
                <a:gd name="f67" fmla="val 1194"/>
                <a:gd name="f68" fmla="val 2411"/>
                <a:gd name="f69" fmla="val 717"/>
                <a:gd name="f70" fmla="val 2260"/>
                <a:gd name="f71" fmla="val 424"/>
                <a:gd name="f72" fmla="val 2051"/>
                <a:gd name="f73" fmla="val 28"/>
                <a:gd name="f74" fmla="val 1370"/>
                <a:gd name="f75" fmla="*/ f0 1 2659"/>
                <a:gd name="f76" fmla="*/ f1 1 2475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2659"/>
                <a:gd name="f83" fmla="*/ f80 1 2475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2659" h="2475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6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0"/>
                  </a:cubicBezTo>
                  <a:cubicBezTo>
                    <a:pt x="f39" y="f40"/>
                    <a:pt x="f41" y="f6"/>
                    <a:pt x="f42" y="f6"/>
                  </a:cubicBezTo>
                  <a:close/>
                  <a:moveTo>
                    <a:pt x="f43" y="f2"/>
                  </a:moveTo>
                  <a:cubicBezTo>
                    <a:pt x="f44" y="f2"/>
                    <a:pt x="f45" y="f46"/>
                    <a:pt x="f47" y="f48"/>
                  </a:cubicBezTo>
                  <a:cubicBezTo>
                    <a:pt x="f2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4"/>
                  </a:cubicBezTo>
                  <a:lnTo>
                    <a:pt x="f59" y="f4"/>
                  </a:lnTo>
                  <a:cubicBezTo>
                    <a:pt x="f60" y="f4"/>
                    <a:pt x="f61" y="f62"/>
                    <a:pt x="f63" y="f64"/>
                  </a:cubicBezTo>
                  <a:cubicBezTo>
                    <a:pt x="f65" y="f66"/>
                    <a:pt x="f3" y="f67"/>
                    <a:pt x="f68" y="f69"/>
                  </a:cubicBezTo>
                  <a:cubicBezTo>
                    <a:pt x="f70" y="f71"/>
                    <a:pt x="f72" y="f73"/>
                    <a:pt x="f74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46" name="Google Shape;5333;p67">
            <a:extLst>
              <a:ext uri="{FF2B5EF4-FFF2-40B4-BE49-F238E27FC236}">
                <a16:creationId xmlns:a16="http://schemas.microsoft.com/office/drawing/2014/main" id="{5AFA756B-A58C-4C8F-9DA4-295BB1292AF5}"/>
              </a:ext>
            </a:extLst>
          </p:cNvPr>
          <p:cNvGrpSpPr/>
          <p:nvPr/>
        </p:nvGrpSpPr>
        <p:grpSpPr>
          <a:xfrm>
            <a:off x="1719410" y="1319826"/>
            <a:ext cx="383252" cy="360045"/>
            <a:chOff x="1719410" y="1319826"/>
            <a:chExt cx="383252" cy="360045"/>
          </a:xfrm>
        </p:grpSpPr>
        <p:sp>
          <p:nvSpPr>
            <p:cNvPr id="247" name="Google Shape;5334;p67">
              <a:extLst>
                <a:ext uri="{FF2B5EF4-FFF2-40B4-BE49-F238E27FC236}">
                  <a16:creationId xmlns:a16="http://schemas.microsoft.com/office/drawing/2014/main" id="{9E009D0F-C0EC-467E-8A44-1F3EA62C94A6}"/>
                </a:ext>
              </a:extLst>
            </p:cNvPr>
            <p:cNvSpPr/>
            <p:nvPr/>
          </p:nvSpPr>
          <p:spPr>
            <a:xfrm>
              <a:off x="1719410" y="1319826"/>
              <a:ext cx="383252" cy="360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049"/>
                <a:gd name="f4" fmla="val 12259"/>
                <a:gd name="f5" fmla="val 2686"/>
                <a:gd name="f6" fmla="val 1555"/>
                <a:gd name="f7" fmla="val 577"/>
                <a:gd name="f8" fmla="val 843"/>
                <a:gd name="f9" fmla="val 412"/>
                <a:gd name="f10" fmla="val 1954"/>
                <a:gd name="f11" fmla="val 365"/>
                <a:gd name="f12" fmla="val 2257"/>
                <a:gd name="f13" fmla="val 5051"/>
                <a:gd name="f14" fmla="val 1615"/>
                <a:gd name="f15" fmla="val 9065"/>
                <a:gd name="f16" fmla="val 2465"/>
                <a:gd name="f17" fmla="val 11184"/>
                <a:gd name="f18" fmla="val 3682"/>
                <a:gd name="f19" fmla="val 5225"/>
                <a:gd name="f20" fmla="val 5282"/>
                <a:gd name="f21" fmla="val 5339"/>
                <a:gd name="f22" fmla="val 5384"/>
                <a:gd name="f23" fmla="val 12257"/>
                <a:gd name="f24" fmla="val 7258"/>
                <a:gd name="f25" fmla="val 12158"/>
                <a:gd name="f26" fmla="val 8398"/>
                <a:gd name="f27" fmla="val 10449"/>
                <a:gd name="f28" fmla="val 9078"/>
                <a:gd name="f29" fmla="val 8707"/>
                <a:gd name="f30" fmla="val 10745"/>
                <a:gd name="f31" fmla="val 7999"/>
                <a:gd name="f32" fmla="val 13048"/>
                <a:gd name="f33" fmla="val 6689"/>
                <a:gd name="f34" fmla="val 12726"/>
                <a:gd name="f35" fmla="val 4355"/>
                <a:gd name="f36" fmla="val 12399"/>
                <a:gd name="f37" fmla="val 1968"/>
                <a:gd name="f38" fmla="val 9607"/>
                <a:gd name="f39" fmla="val 1107"/>
                <a:gd name="f40" fmla="val 6922"/>
                <a:gd name="f41" fmla="val 580"/>
                <a:gd name="f42" fmla="val 5027"/>
                <a:gd name="f43" fmla="val 207"/>
                <a:gd name="f44" fmla="val 3162"/>
                <a:gd name="f45" fmla="val 34"/>
                <a:gd name="f46" fmla="val 2901"/>
                <a:gd name="f47" fmla="val 11"/>
                <a:gd name="f48" fmla="val 2799"/>
                <a:gd name="f49" fmla="*/ f0 1 13049"/>
                <a:gd name="f50" fmla="*/ f1 1 1225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3049"/>
                <a:gd name="f57" fmla="*/ f54 1 1225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3049" h="12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4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lnTo>
                    <a:pt x="f48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8" name="Google Shape;5335;p67">
              <a:extLst>
                <a:ext uri="{FF2B5EF4-FFF2-40B4-BE49-F238E27FC236}">
                  <a16:creationId xmlns:a16="http://schemas.microsoft.com/office/drawing/2014/main" id="{7EFCBFD8-1DBB-4911-B7A9-788BB454F7A3}"/>
                </a:ext>
              </a:extLst>
            </p:cNvPr>
            <p:cNvSpPr/>
            <p:nvPr/>
          </p:nvSpPr>
          <p:spPr>
            <a:xfrm>
              <a:off x="1798679" y="1389202"/>
              <a:ext cx="226798" cy="2215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2"/>
                <a:gd name="f4" fmla="val 7543"/>
                <a:gd name="f5" fmla="val 184"/>
                <a:gd name="f6" fmla="val 1089"/>
                <a:gd name="f7" fmla="val 242"/>
                <a:gd name="f8" fmla="val 1344"/>
                <a:gd name="f9" fmla="val 319"/>
                <a:gd name="f10" fmla="val 1593"/>
                <a:gd name="f11" fmla="val 410"/>
                <a:gd name="f12" fmla="val 1835"/>
                <a:gd name="f13" fmla="val 315"/>
                <a:gd name="f14" fmla="val 1594"/>
                <a:gd name="f15" fmla="val 241"/>
                <a:gd name="f16" fmla="val 5453"/>
                <a:gd name="f17" fmla="val 3733"/>
                <a:gd name="f18" fmla="val 5319"/>
                <a:gd name="f19" fmla="val 3776"/>
                <a:gd name="f20" fmla="val 5184"/>
                <a:gd name="f21" fmla="val 3812"/>
                <a:gd name="f22" fmla="val 5043"/>
                <a:gd name="f23" fmla="val 3837"/>
                <a:gd name="f24" fmla="val 5182"/>
                <a:gd name="f25" fmla="val 3810"/>
                <a:gd name="f26" fmla="val 5318"/>
                <a:gd name="f27" fmla="val 3775"/>
                <a:gd name="f28" fmla="val 98"/>
                <a:gd name="f29" fmla="val 91"/>
                <a:gd name="f30" fmla="val 85"/>
                <a:gd name="f31" fmla="val 2"/>
                <a:gd name="f32" fmla="val 80"/>
                <a:gd name="f33" fmla="val 6"/>
                <a:gd name="f34" fmla="val 73"/>
                <a:gd name="f35" fmla="val 8"/>
                <a:gd name="f36" fmla="val 67"/>
                <a:gd name="f37" fmla="val 12"/>
                <a:gd name="f38" fmla="val 63"/>
                <a:gd name="f39" fmla="val 15"/>
                <a:gd name="f40" fmla="val 60"/>
                <a:gd name="f41" fmla="val 16"/>
                <a:gd name="f42" fmla="val 50"/>
                <a:gd name="f43" fmla="val 28"/>
                <a:gd name="f44" fmla="val 47"/>
                <a:gd name="f45" fmla="val 41"/>
                <a:gd name="f46" fmla="val 56"/>
                <a:gd name="f47" fmla="val 405"/>
                <a:gd name="f48" fmla="val 108"/>
                <a:gd name="f49" fmla="val 748"/>
                <a:gd name="f50" fmla="val 150"/>
                <a:gd name="f51" fmla="val 952"/>
                <a:gd name="f52" fmla="val 125"/>
                <a:gd name="f53" fmla="val 810"/>
                <a:gd name="f54" fmla="val 104"/>
                <a:gd name="f55" fmla="val 664"/>
                <a:gd name="f56" fmla="val 100"/>
                <a:gd name="f57" fmla="val 639"/>
                <a:gd name="f58" fmla="val 76"/>
                <a:gd name="f59" fmla="val 620"/>
                <a:gd name="f60" fmla="val 48"/>
                <a:gd name="f61" fmla="val 36"/>
                <a:gd name="f62" fmla="val 622"/>
                <a:gd name="f63" fmla="val 23"/>
                <a:gd name="f64" fmla="val 629"/>
                <a:gd name="f65" fmla="val 14"/>
                <a:gd name="f66" fmla="val 647"/>
                <a:gd name="f67" fmla="val 660"/>
                <a:gd name="f68" fmla="val 674"/>
                <a:gd name="f69" fmla="val 885"/>
                <a:gd name="f70" fmla="val 7"/>
                <a:gd name="f71" fmla="val 1151"/>
                <a:gd name="f72" fmla="val 30"/>
                <a:gd name="f73" fmla="val 1466"/>
                <a:gd name="f74" fmla="val 111"/>
                <a:gd name="f75" fmla="val 2483"/>
                <a:gd name="f76" fmla="val 367"/>
                <a:gd name="f77" fmla="val 4002"/>
                <a:gd name="f78" fmla="val 1097"/>
                <a:gd name="f79" fmla="val 5824"/>
                <a:gd name="f80" fmla="val 1551"/>
                <a:gd name="f81" fmla="val 6948"/>
                <a:gd name="f82" fmla="val 2044"/>
                <a:gd name="f83" fmla="val 7542"/>
                <a:gd name="f84" fmla="val 2528"/>
                <a:gd name="f85" fmla="val 2539"/>
                <a:gd name="f86" fmla="val 2550"/>
                <a:gd name="f87" fmla="val 2561"/>
                <a:gd name="f88" fmla="val 7541"/>
                <a:gd name="f89" fmla="val 2774"/>
                <a:gd name="f90" fmla="val 7531"/>
                <a:gd name="f91" fmla="val 2995"/>
                <a:gd name="f92" fmla="val 7408"/>
                <a:gd name="f93" fmla="val 3217"/>
                <a:gd name="f94" fmla="val 7173"/>
                <a:gd name="f95" fmla="val 3633"/>
                <a:gd name="f96" fmla="val 6734"/>
                <a:gd name="f97" fmla="val 3996"/>
                <a:gd name="f98" fmla="val 5966"/>
                <a:gd name="f99" fmla="val 4241"/>
                <a:gd name="f100" fmla="val 5325"/>
                <a:gd name="f101" fmla="val 4244"/>
                <a:gd name="f102" fmla="val 5317"/>
                <a:gd name="f103" fmla="val 4245"/>
                <a:gd name="f104" fmla="val 5311"/>
                <a:gd name="f105" fmla="val 4250"/>
                <a:gd name="f106" fmla="val 5304"/>
                <a:gd name="f107" fmla="val 4264"/>
                <a:gd name="f108" fmla="val 5264"/>
                <a:gd name="f109" fmla="val 4278"/>
                <a:gd name="f110" fmla="val 5227"/>
                <a:gd name="f111" fmla="val 4292"/>
                <a:gd name="f112" fmla="val 5192"/>
                <a:gd name="f113" fmla="val 4308"/>
                <a:gd name="f114" fmla="val 5155"/>
                <a:gd name="f115" fmla="val 4319"/>
                <a:gd name="f116" fmla="val 5120"/>
                <a:gd name="f117" fmla="val 4327"/>
                <a:gd name="f118" fmla="val 5096"/>
                <a:gd name="f119" fmla="val 4332"/>
                <a:gd name="f120" fmla="val 5079"/>
                <a:gd name="f121" fmla="val 4337"/>
                <a:gd name="f122" fmla="val 5065"/>
                <a:gd name="f123" fmla="val 4342"/>
                <a:gd name="f124" fmla="val 5055"/>
                <a:gd name="f125" fmla="val 4345"/>
                <a:gd name="f126" fmla="val 5046"/>
                <a:gd name="f127" fmla="val 4344"/>
                <a:gd name="f128" fmla="val 5041"/>
                <a:gd name="f129" fmla="val 4346"/>
                <a:gd name="f130" fmla="val 5036"/>
                <a:gd name="f131" fmla="val 5034"/>
                <a:gd name="f132" fmla="val 4408"/>
                <a:gd name="f133" fmla="val 4861"/>
                <a:gd name="f134" fmla="val 4456"/>
                <a:gd name="f135" fmla="val 4702"/>
                <a:gd name="f136" fmla="val 4493"/>
                <a:gd name="f137" fmla="val 4576"/>
                <a:gd name="f138" fmla="val 4497"/>
                <a:gd name="f139" fmla="val 4566"/>
                <a:gd name="f140" fmla="val 4500"/>
                <a:gd name="f141" fmla="val 4559"/>
                <a:gd name="f142" fmla="val 4506"/>
                <a:gd name="f143" fmla="val 4552"/>
                <a:gd name="f144" fmla="val 4509"/>
                <a:gd name="f145" fmla="val 4548"/>
                <a:gd name="f146" fmla="val 4519"/>
                <a:gd name="f147" fmla="val 4544"/>
                <a:gd name="f148" fmla="val 4526"/>
                <a:gd name="f149" fmla="val 4541"/>
                <a:gd name="f150" fmla="val 5392"/>
                <a:gd name="f151" fmla="val 4218"/>
                <a:gd name="f152" fmla="val 6085"/>
                <a:gd name="f153" fmla="val 3901"/>
                <a:gd name="f154" fmla="val 6598"/>
                <a:gd name="f155" fmla="val 3598"/>
                <a:gd name="f156" fmla="val 6944"/>
                <a:gd name="f157" fmla="val 3392"/>
                <a:gd name="f158" fmla="val 7212"/>
                <a:gd name="f159" fmla="val 3192"/>
                <a:gd name="f160" fmla="val 7394"/>
                <a:gd name="f161" fmla="val 2998"/>
                <a:gd name="f162" fmla="val 7622"/>
                <a:gd name="f163" fmla="val 2758"/>
                <a:gd name="f164" fmla="val 2526"/>
                <a:gd name="f165" fmla="val 7693"/>
                <a:gd name="f166" fmla="val 2309"/>
                <a:gd name="f167" fmla="val 7470"/>
                <a:gd name="f168" fmla="val 681"/>
                <a:gd name="f169" fmla="val 179"/>
                <a:gd name="f170" fmla="val 105"/>
                <a:gd name="f171" fmla="val 1"/>
                <a:gd name="f172" fmla="val 103"/>
                <a:gd name="f173" fmla="*/ f0 1 7722"/>
                <a:gd name="f174" fmla="*/ f1 1 7543"/>
                <a:gd name="f175" fmla="val f2"/>
                <a:gd name="f176" fmla="val f3"/>
                <a:gd name="f177" fmla="val f4"/>
                <a:gd name="f178" fmla="+- f177 0 f175"/>
                <a:gd name="f179" fmla="+- f176 0 f175"/>
                <a:gd name="f180" fmla="*/ f179 1 7722"/>
                <a:gd name="f181" fmla="*/ f178 1 7543"/>
                <a:gd name="f182" fmla="*/ f175 1 f180"/>
                <a:gd name="f183" fmla="*/ f176 1 f180"/>
                <a:gd name="f184" fmla="*/ f175 1 f181"/>
                <a:gd name="f185" fmla="*/ f177 1 f181"/>
                <a:gd name="f186" fmla="*/ f182 f173 1"/>
                <a:gd name="f187" fmla="*/ f183 f173 1"/>
                <a:gd name="f188" fmla="*/ f185 f174 1"/>
                <a:gd name="f189" fmla="*/ f184 f1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6" t="f189" r="f187" b="f188"/>
              <a:pathLst>
                <a:path w="7722" h="754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2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4" y="f46"/>
                  </a:cubicBezTo>
                  <a:cubicBezTo>
                    <a:pt x="f40" y="f47"/>
                    <a:pt x="f48" y="f49"/>
                    <a:pt x="f5" y="f6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57"/>
                  </a:cubicBezTo>
                  <a:cubicBezTo>
                    <a:pt x="f33" y="f66"/>
                    <a:pt x="f2" y="f67"/>
                    <a:pt x="f2" y="f68"/>
                  </a:cubicBezTo>
                  <a:cubicBezTo>
                    <a:pt x="f2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3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1"/>
                  </a:ln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3" y="f164"/>
                    <a:pt x="f165" y="f166"/>
                  </a:cubicBezTo>
                  <a:cubicBezTo>
                    <a:pt x="f167" y="f168"/>
                    <a:pt x="f169" y="f35"/>
                    <a:pt x="f170" y="f171"/>
                  </a:cubicBezTo>
                  <a:cubicBezTo>
                    <a:pt x="f172" y="f2"/>
                    <a:pt x="f56" y="f2"/>
                    <a:pt x="f28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9" name="Google Shape;5336;p67">
              <a:extLst>
                <a:ext uri="{FF2B5EF4-FFF2-40B4-BE49-F238E27FC236}">
                  <a16:creationId xmlns:a16="http://schemas.microsoft.com/office/drawing/2014/main" id="{1039D8DD-6A3E-4B4D-9291-D0F1677C5B9D}"/>
                </a:ext>
              </a:extLst>
            </p:cNvPr>
            <p:cNvSpPr/>
            <p:nvPr/>
          </p:nvSpPr>
          <p:spPr>
            <a:xfrm>
              <a:off x="1784881" y="1384209"/>
              <a:ext cx="247500" cy="2313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27"/>
                <a:gd name="f4" fmla="val 7876"/>
                <a:gd name="f5" fmla="val 554"/>
                <a:gd name="f6" fmla="val 229"/>
                <a:gd name="f7" fmla="val 2693"/>
                <a:gd name="f8" fmla="val 421"/>
                <a:gd name="f9" fmla="val 7925"/>
                <a:gd name="f10" fmla="val 1168"/>
                <a:gd name="f11" fmla="val 8108"/>
                <a:gd name="f12" fmla="val 2491"/>
                <a:gd name="f13" fmla="val 8167"/>
                <a:gd name="f14" fmla="val 2922"/>
                <a:gd name="f15" fmla="val 7670"/>
                <a:gd name="f16" fmla="val 3651"/>
                <a:gd name="f17" fmla="val 4975"/>
                <a:gd name="f18" fmla="val 4660"/>
                <a:gd name="f19" fmla="val 4940"/>
                <a:gd name="f20" fmla="val 4672"/>
                <a:gd name="f21" fmla="val 4915"/>
                <a:gd name="f22" fmla="val 4699"/>
                <a:gd name="f23" fmla="val 4906"/>
                <a:gd name="f24" fmla="val 4734"/>
                <a:gd name="f25" fmla="val 4678"/>
                <a:gd name="f26" fmla="val 5530"/>
                <a:gd name="f27" fmla="val 3901"/>
                <a:gd name="f28" fmla="val 7607"/>
                <a:gd name="f29" fmla="val 3026"/>
                <a:gd name="f30" fmla="val 7654"/>
                <a:gd name="f31" fmla="val 2998"/>
                <a:gd name="f32" fmla="val 2541"/>
                <a:gd name="f33" fmla="val 2065"/>
                <a:gd name="f34" fmla="val 7075"/>
                <a:gd name="f35" fmla="val 1622"/>
                <a:gd name="f36" fmla="val 5974"/>
                <a:gd name="f37" fmla="val 392"/>
                <a:gd name="f38" fmla="val 2912"/>
                <a:gd name="f39" fmla="val 507"/>
                <a:gd name="f40" fmla="val 718"/>
                <a:gd name="f41" fmla="val 457"/>
                <a:gd name="f42" fmla="val 1"/>
                <a:gd name="f43" fmla="val 404"/>
                <a:gd name="f44" fmla="val 357"/>
                <a:gd name="f45" fmla="val 40"/>
                <a:gd name="f46" fmla="val 349"/>
                <a:gd name="f47" fmla="val 94"/>
                <a:gd name="f48" fmla="val 333"/>
                <a:gd name="f49" fmla="val 192"/>
                <a:gd name="f50" fmla="val 2528"/>
                <a:gd name="f51" fmla="val 1419"/>
                <a:gd name="f52" fmla="val 6057"/>
                <a:gd name="f53" fmla="val 1913"/>
                <a:gd name="f54" fmla="val 7278"/>
                <a:gd name="f55" fmla="val 2428"/>
                <a:gd name="f56" fmla="val 7875"/>
                <a:gd name="f57" fmla="val 2996"/>
                <a:gd name="f58" fmla="val 3011"/>
                <a:gd name="f59" fmla="val 3025"/>
                <a:gd name="f60" fmla="val 3039"/>
                <a:gd name="f61" fmla="val 7874"/>
                <a:gd name="f62" fmla="val 4173"/>
                <a:gd name="f63" fmla="val 7813"/>
                <a:gd name="f64" fmla="val 4977"/>
                <a:gd name="f65" fmla="val 5262"/>
                <a:gd name="f66" fmla="val 5101"/>
                <a:gd name="f67" fmla="val 4846"/>
                <a:gd name="f68" fmla="val 7373"/>
                <a:gd name="f69" fmla="val 3989"/>
                <a:gd name="f70" fmla="val 3210"/>
                <a:gd name="f71" fmla="val 8324"/>
                <a:gd name="f72" fmla="val 2461"/>
                <a:gd name="f73" fmla="val 8219"/>
                <a:gd name="f74" fmla="val 1693"/>
                <a:gd name="f75" fmla="val 6856"/>
                <a:gd name="f76" fmla="val 1045"/>
                <a:gd name="f77" fmla="val 4268"/>
                <a:gd name="f78" fmla="val 538"/>
                <a:gd name="f79" fmla="val 2376"/>
                <a:gd name="f80" fmla="val 165"/>
                <a:gd name="f81" fmla="val 486"/>
                <a:gd name="f82" fmla="val 4"/>
                <a:gd name="f83" fmla="val 466"/>
                <a:gd name="f84" fmla="val 463"/>
                <a:gd name="f85" fmla="val 460"/>
                <a:gd name="f86" fmla="*/ f0 1 8427"/>
                <a:gd name="f87" fmla="*/ f1 1 7876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8427"/>
                <a:gd name="f94" fmla="*/ f91 1 7876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8427" h="7876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5" y="f6"/>
                  </a:cubicBezTo>
                  <a:close/>
                  <a:moveTo>
                    <a:pt x="f41" y="f42"/>
                  </a:moveTo>
                  <a:cubicBezTo>
                    <a:pt x="f43" y="f42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6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42"/>
                  </a:cubicBezTo>
                  <a:cubicBezTo>
                    <a:pt x="f84" y="f42"/>
                    <a:pt x="f85" y="f42"/>
                    <a:pt x="f41" y="f4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0" name="Google Shape;5337;p67">
              <a:extLst>
                <a:ext uri="{FF2B5EF4-FFF2-40B4-BE49-F238E27FC236}">
                  <a16:creationId xmlns:a16="http://schemas.microsoft.com/office/drawing/2014/main" id="{D5050A42-5C12-4F94-BED7-88F4B879AF58}"/>
                </a:ext>
              </a:extLst>
            </p:cNvPr>
            <p:cNvSpPr/>
            <p:nvPr/>
          </p:nvSpPr>
          <p:spPr>
            <a:xfrm>
              <a:off x="1846173" y="1486796"/>
              <a:ext cx="67784" cy="34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8"/>
                <a:gd name="f4" fmla="val 1163"/>
                <a:gd name="f5" fmla="val 65"/>
                <a:gd name="f6" fmla="val 1"/>
                <a:gd name="f7" fmla="val 47"/>
                <a:gd name="f8" fmla="val 30"/>
                <a:gd name="f9" fmla="val 9"/>
                <a:gd name="f10" fmla="val 19"/>
                <a:gd name="f11" fmla="val 24"/>
                <a:gd name="f12" fmla="val 50"/>
                <a:gd name="f13" fmla="val 8"/>
                <a:gd name="f14" fmla="val 83"/>
                <a:gd name="f15" fmla="val 34"/>
                <a:gd name="f16" fmla="val 101"/>
                <a:gd name="f17" fmla="val 676"/>
                <a:gd name="f18" fmla="val 543"/>
                <a:gd name="f19" fmla="val 1404"/>
                <a:gd name="f20" fmla="val 1043"/>
                <a:gd name="f21" fmla="val 2241"/>
                <a:gd name="f22" fmla="val 1162"/>
                <a:gd name="f23" fmla="val 2248"/>
                <a:gd name="f24" fmla="val 2275"/>
                <a:gd name="f25" fmla="val 2298"/>
                <a:gd name="f26" fmla="val 1142"/>
                <a:gd name="f27" fmla="val 2304"/>
                <a:gd name="f28" fmla="val 1115"/>
                <a:gd name="f29" fmla="val 1085"/>
                <a:gd name="f30" fmla="val 2287"/>
                <a:gd name="f31" fmla="val 1057"/>
                <a:gd name="f32" fmla="val 2257"/>
                <a:gd name="f33" fmla="val 1054"/>
                <a:gd name="f34" fmla="val 1445"/>
                <a:gd name="f35" fmla="val 937"/>
                <a:gd name="f36" fmla="val 727"/>
                <a:gd name="f37" fmla="val 444"/>
                <a:gd name="f38" fmla="val 96"/>
                <a:gd name="f39" fmla="val 10"/>
                <a:gd name="f40" fmla="val 87"/>
                <a:gd name="f41" fmla="val 4"/>
                <a:gd name="f42" fmla="val 76"/>
                <a:gd name="f43" fmla="*/ f0 1 2308"/>
                <a:gd name="f44" fmla="*/ f1 1 116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2308"/>
                <a:gd name="f51" fmla="*/ f48 1 116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2308" h="116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1" name="Google Shape;5338;p67">
              <a:extLst>
                <a:ext uri="{FF2B5EF4-FFF2-40B4-BE49-F238E27FC236}">
                  <a16:creationId xmlns:a16="http://schemas.microsoft.com/office/drawing/2014/main" id="{3069A48C-7AE3-4C82-93C9-F2BDE22533DC}"/>
                </a:ext>
              </a:extLst>
            </p:cNvPr>
            <p:cNvSpPr/>
            <p:nvPr/>
          </p:nvSpPr>
          <p:spPr>
            <a:xfrm>
              <a:off x="1871904" y="1486183"/>
              <a:ext cx="88751" cy="190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22"/>
                <a:gd name="f4" fmla="val 650"/>
                <a:gd name="f5" fmla="val 64"/>
                <a:gd name="f6" fmla="val 46"/>
                <a:gd name="f7" fmla="val 28"/>
                <a:gd name="f8" fmla="val 9"/>
                <a:gd name="f9" fmla="val 18"/>
                <a:gd name="f10" fmla="val 24"/>
                <a:gd name="f11" fmla="val 1"/>
                <a:gd name="f12" fmla="val 51"/>
                <a:gd name="f13" fmla="val 8"/>
                <a:gd name="f14" fmla="val 85"/>
                <a:gd name="f15" fmla="val 33"/>
                <a:gd name="f16" fmla="val 101"/>
                <a:gd name="f17" fmla="val 585"/>
                <a:gd name="f18" fmla="val 460"/>
                <a:gd name="f19" fmla="val 1254"/>
                <a:gd name="f20" fmla="val 649"/>
                <a:gd name="f21" fmla="val 1920"/>
                <a:gd name="f22" fmla="val 2279"/>
                <a:gd name="f23" fmla="val 2640"/>
                <a:gd name="f24" fmla="val 594"/>
                <a:gd name="f25" fmla="val 2979"/>
                <a:gd name="f26" fmla="val 480"/>
                <a:gd name="f27" fmla="val 3008"/>
                <a:gd name="f28" fmla="val 471"/>
                <a:gd name="f29" fmla="val 3021"/>
                <a:gd name="f30" fmla="val 438"/>
                <a:gd name="f31" fmla="val 3013"/>
                <a:gd name="f32" fmla="val 410"/>
                <a:gd name="f33" fmla="val 3006"/>
                <a:gd name="f34" fmla="val 388"/>
                <a:gd name="f35" fmla="val 2985"/>
                <a:gd name="f36" fmla="val 374"/>
                <a:gd name="f37" fmla="val 2962"/>
                <a:gd name="f38" fmla="val 2956"/>
                <a:gd name="f39" fmla="val 2949"/>
                <a:gd name="f40" fmla="val 375"/>
                <a:gd name="f41" fmla="val 2943"/>
                <a:gd name="f42" fmla="val 377"/>
                <a:gd name="f43" fmla="val 2616"/>
                <a:gd name="f44" fmla="val 486"/>
                <a:gd name="f45" fmla="val 2270"/>
                <a:gd name="f46" fmla="val 539"/>
                <a:gd name="f47" fmla="val 1922"/>
                <a:gd name="f48" fmla="val 1278"/>
                <a:gd name="f49" fmla="val 629"/>
                <a:gd name="f50" fmla="val 357"/>
                <a:gd name="f51" fmla="val 93"/>
                <a:gd name="f52" fmla="val 3"/>
                <a:gd name="f53" fmla="val 74"/>
                <a:gd name="f54" fmla="*/ f0 1 3022"/>
                <a:gd name="f55" fmla="*/ f1 1 650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3022"/>
                <a:gd name="f62" fmla="*/ f59 1 650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3022" h="65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13"/>
                  </a:cubicBezTo>
                  <a:cubicBezTo>
                    <a:pt x="f14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2" name="Google Shape;5339;p67">
              <a:extLst>
                <a:ext uri="{FF2B5EF4-FFF2-40B4-BE49-F238E27FC236}">
                  <a16:creationId xmlns:a16="http://schemas.microsoft.com/office/drawing/2014/main" id="{7B6CE868-04BC-4368-A7DE-55F7E5A25AC9}"/>
                </a:ext>
              </a:extLst>
            </p:cNvPr>
            <p:cNvSpPr/>
            <p:nvPr/>
          </p:nvSpPr>
          <p:spPr>
            <a:xfrm>
              <a:off x="1894051" y="1478840"/>
              <a:ext cx="20793" cy="743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08"/>
                <a:gd name="f5" fmla="val 253"/>
                <a:gd name="f6" fmla="val 63"/>
                <a:gd name="f7" fmla="val 40"/>
                <a:gd name="f8" fmla="val 19"/>
                <a:gd name="f9" fmla="val 14"/>
                <a:gd name="f10" fmla="val 11"/>
                <a:gd name="f11" fmla="val 36"/>
                <a:gd name="f12" fmla="val 65"/>
                <a:gd name="f13" fmla="val 96"/>
                <a:gd name="f14" fmla="val 43"/>
                <a:gd name="f15" fmla="val 107"/>
                <a:gd name="f16" fmla="val 236"/>
                <a:gd name="f17" fmla="val 439"/>
                <a:gd name="f18" fmla="val 228"/>
                <a:gd name="f19" fmla="val 642"/>
                <a:gd name="f20" fmla="val 649"/>
                <a:gd name="f21" fmla="val 678"/>
                <a:gd name="f22" fmla="val 702"/>
                <a:gd name="f23" fmla="val 231"/>
                <a:gd name="f24" fmla="val 705"/>
                <a:gd name="f25" fmla="val 203"/>
                <a:gd name="f26" fmla="val 173"/>
                <a:gd name="f27" fmla="val 688"/>
                <a:gd name="f28" fmla="val 146"/>
                <a:gd name="f29" fmla="val 657"/>
                <a:gd name="f30" fmla="val 143"/>
                <a:gd name="f31" fmla="val 461"/>
                <a:gd name="f32" fmla="val 119"/>
                <a:gd name="f33" fmla="val 266"/>
                <a:gd name="f34" fmla="val 73"/>
                <a:gd name="f35" fmla="val 83"/>
                <a:gd name="f36" fmla="val 3"/>
                <a:gd name="f37" fmla="val 76"/>
                <a:gd name="f38" fmla="val 1"/>
                <a:gd name="f39" fmla="val 70"/>
                <a:gd name="f40" fmla="*/ f1 1 708"/>
                <a:gd name="f41" fmla="*/ f2 1 253"/>
                <a:gd name="f42" fmla="val f3"/>
                <a:gd name="f43" fmla="val f4"/>
                <a:gd name="f44" fmla="val f5"/>
                <a:gd name="f45" fmla="+- f44 0 f42"/>
                <a:gd name="f46" fmla="+- f43 0 f42"/>
                <a:gd name="f47" fmla="*/ f46 1 708"/>
                <a:gd name="f48" fmla="*/ f45 1 253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08" h="25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3" y="f12"/>
                    <a:pt x="f9" y="f13"/>
                    <a:pt x="f14" y="f15"/>
                  </a:cubicBezTo>
                  <a:cubicBezTo>
                    <a:pt x="f16" y="f0"/>
                    <a:pt x="f17" y="f18"/>
                    <a:pt x="f19" y="f5"/>
                  </a:cubicBezTo>
                  <a:lnTo>
                    <a:pt x="f20" y="f5"/>
                  </a:lnTo>
                  <a:cubicBezTo>
                    <a:pt x="f21" y="f5"/>
                    <a:pt x="f22" y="f23"/>
                    <a:pt x="f24" y="f25"/>
                  </a:cubicBezTo>
                  <a:cubicBezTo>
                    <a:pt x="f4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3" name="Google Shape;5340;p67">
              <a:extLst>
                <a:ext uri="{FF2B5EF4-FFF2-40B4-BE49-F238E27FC236}">
                  <a16:creationId xmlns:a16="http://schemas.microsoft.com/office/drawing/2014/main" id="{0E0F88A3-AC26-4981-800E-535040BA4523}"/>
                </a:ext>
              </a:extLst>
            </p:cNvPr>
            <p:cNvSpPr/>
            <p:nvPr/>
          </p:nvSpPr>
          <p:spPr>
            <a:xfrm>
              <a:off x="1798332" y="1386202"/>
              <a:ext cx="26846" cy="844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"/>
                <a:gd name="f4" fmla="val 2875"/>
                <a:gd name="f5" fmla="val 55"/>
                <a:gd name="f6" fmla="val 25"/>
                <a:gd name="f7" fmla="val 1"/>
                <a:gd name="f8" fmla="val 24"/>
                <a:gd name="f9" fmla="val 54"/>
                <a:gd name="f10" fmla="val 21"/>
                <a:gd name="f11" fmla="val 1037"/>
                <a:gd name="f12" fmla="val 298"/>
                <a:gd name="f13" fmla="val 2004"/>
                <a:gd name="f14" fmla="val 802"/>
                <a:gd name="f15" fmla="val 2848"/>
                <a:gd name="f16" fmla="val 811"/>
                <a:gd name="f17" fmla="val 2865"/>
                <a:gd name="f18" fmla="val 831"/>
                <a:gd name="f19" fmla="val 2874"/>
                <a:gd name="f20" fmla="val 849"/>
                <a:gd name="f21" fmla="val 859"/>
                <a:gd name="f22" fmla="val 868"/>
                <a:gd name="f23" fmla="val 2871"/>
                <a:gd name="f24" fmla="val 878"/>
                <a:gd name="f25" fmla="val 2867"/>
                <a:gd name="f26" fmla="val 904"/>
                <a:gd name="f27" fmla="val 2851"/>
                <a:gd name="f28" fmla="val 2820"/>
                <a:gd name="f29" fmla="val 896"/>
                <a:gd name="f30" fmla="val 2793"/>
                <a:gd name="f31" fmla="val 402"/>
                <a:gd name="f32" fmla="val 1965"/>
                <a:gd name="f33" fmla="val 130"/>
                <a:gd name="f34" fmla="val 1018"/>
                <a:gd name="f35" fmla="val 110"/>
                <a:gd name="f36" fmla="val 53"/>
                <a:gd name="f37" fmla="val 23"/>
                <a:gd name="f38" fmla="val 90"/>
                <a:gd name="f39" fmla="val 2"/>
                <a:gd name="f40" fmla="*/ f0 1 914"/>
                <a:gd name="f41" fmla="*/ f1 1 2875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4"/>
                <a:gd name="f48" fmla="*/ f45 1 287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4" h="287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37"/>
                    <a:pt x="f38" y="f39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4" name="Google Shape;5341;p67">
              <a:extLst>
                <a:ext uri="{FF2B5EF4-FFF2-40B4-BE49-F238E27FC236}">
                  <a16:creationId xmlns:a16="http://schemas.microsoft.com/office/drawing/2014/main" id="{F9F54F72-9798-4923-9397-C65508905CB9}"/>
                </a:ext>
              </a:extLst>
            </p:cNvPr>
            <p:cNvSpPr/>
            <p:nvPr/>
          </p:nvSpPr>
          <p:spPr>
            <a:xfrm>
              <a:off x="1829110" y="1476307"/>
              <a:ext cx="7223" cy="6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6"/>
                <a:gd name="f4" fmla="val 225"/>
                <a:gd name="f5" fmla="val 61"/>
                <a:gd name="f6" fmla="val 47"/>
                <a:gd name="f7" fmla="val 33"/>
                <a:gd name="f8" fmla="val 6"/>
                <a:gd name="f9" fmla="val 21"/>
                <a:gd name="f10" fmla="val 17"/>
                <a:gd name="f11" fmla="val 1"/>
                <a:gd name="f12" fmla="val 40"/>
                <a:gd name="f13" fmla="val 2"/>
                <a:gd name="f14" fmla="val 74"/>
                <a:gd name="f15" fmla="val 24"/>
                <a:gd name="f16" fmla="val 95"/>
                <a:gd name="f17" fmla="val 146"/>
                <a:gd name="f18" fmla="val 210"/>
                <a:gd name="f19" fmla="val 157"/>
                <a:gd name="f20" fmla="val 219"/>
                <a:gd name="f21" fmla="val 169"/>
                <a:gd name="f22" fmla="val 183"/>
                <a:gd name="f23" fmla="val 197"/>
                <a:gd name="f24" fmla="val 212"/>
                <a:gd name="f25" fmla="val 224"/>
                <a:gd name="f26" fmla="val 209"/>
                <a:gd name="f27" fmla="val 186"/>
                <a:gd name="f28" fmla="val 244"/>
                <a:gd name="f29" fmla="val 152"/>
                <a:gd name="f30" fmla="val 223"/>
                <a:gd name="f31" fmla="val 131"/>
                <a:gd name="f32" fmla="val 99"/>
                <a:gd name="f33" fmla="val 15"/>
                <a:gd name="f34" fmla="val 88"/>
                <a:gd name="f35" fmla="val 5"/>
                <a:gd name="f36" fmla="val 75"/>
                <a:gd name="f37" fmla="*/ f0 1 246"/>
                <a:gd name="f38" fmla="*/ f1 1 22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46"/>
                <a:gd name="f45" fmla="*/ f42 1 22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46" h="22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5" name="Google Shape;5342;p67">
              <a:extLst>
                <a:ext uri="{FF2B5EF4-FFF2-40B4-BE49-F238E27FC236}">
                  <a16:creationId xmlns:a16="http://schemas.microsoft.com/office/drawing/2014/main" id="{37FBA2E7-B300-4279-B08C-EFC3A3EA29F7}"/>
                </a:ext>
              </a:extLst>
            </p:cNvPr>
            <p:cNvSpPr/>
            <p:nvPr/>
          </p:nvSpPr>
          <p:spPr>
            <a:xfrm>
              <a:off x="1890229" y="1412199"/>
              <a:ext cx="77980" cy="18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5"/>
                <a:gd name="f4" fmla="val 644"/>
                <a:gd name="f5" fmla="val 59"/>
                <a:gd name="f6" fmla="val 1"/>
                <a:gd name="f7" fmla="val 32"/>
                <a:gd name="f8" fmla="val 12"/>
                <a:gd name="f9" fmla="val 19"/>
                <a:gd name="f10" fmla="val 6"/>
                <a:gd name="f11" fmla="val 45"/>
                <a:gd name="f12" fmla="val 74"/>
                <a:gd name="f13" fmla="val 18"/>
                <a:gd name="f14" fmla="val 105"/>
                <a:gd name="f15" fmla="val 49"/>
                <a:gd name="f16" fmla="val 109"/>
                <a:gd name="f17" fmla="val 2584"/>
                <a:gd name="f18" fmla="val 642"/>
                <a:gd name="f19" fmla="val 2587"/>
                <a:gd name="f20" fmla="val 643"/>
                <a:gd name="f21" fmla="val 2591"/>
                <a:gd name="f22" fmla="val 2594"/>
                <a:gd name="f23" fmla="val 2619"/>
                <a:gd name="f24" fmla="val 2642"/>
                <a:gd name="f25" fmla="val 626"/>
                <a:gd name="f26" fmla="val 2649"/>
                <a:gd name="f27" fmla="val 599"/>
                <a:gd name="f28" fmla="val 571"/>
                <a:gd name="f29" fmla="val 2637"/>
                <a:gd name="f30" fmla="val 541"/>
                <a:gd name="f31" fmla="val 2607"/>
                <a:gd name="f32" fmla="val 535"/>
                <a:gd name="f33" fmla="val 72"/>
                <a:gd name="f34" fmla="val 2"/>
                <a:gd name="f35" fmla="val 67"/>
                <a:gd name="f36" fmla="val 63"/>
                <a:gd name="f37" fmla="*/ f0 1 2655"/>
                <a:gd name="f38" fmla="*/ f1 1 644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655"/>
                <a:gd name="f45" fmla="*/ f42 1 644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655" h="6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6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6" name="Google Shape;5343;p67">
              <a:extLst>
                <a:ext uri="{FF2B5EF4-FFF2-40B4-BE49-F238E27FC236}">
                  <a16:creationId xmlns:a16="http://schemas.microsoft.com/office/drawing/2014/main" id="{8525048B-A163-4BDB-AB52-F80CEDC1C18A}"/>
                </a:ext>
              </a:extLst>
            </p:cNvPr>
            <p:cNvSpPr/>
            <p:nvPr/>
          </p:nvSpPr>
          <p:spPr>
            <a:xfrm>
              <a:off x="1865504" y="1406054"/>
              <a:ext cx="9692" cy="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0"/>
                <a:gd name="f4" fmla="val 159"/>
                <a:gd name="f5" fmla="val 69"/>
                <a:gd name="f6" fmla="val 64"/>
                <a:gd name="f7" fmla="val 59"/>
                <a:gd name="f8" fmla="val 53"/>
                <a:gd name="f9" fmla="val 1"/>
                <a:gd name="f10" fmla="val 24"/>
                <a:gd name="f11" fmla="val 25"/>
                <a:gd name="f12" fmla="val 55"/>
                <a:gd name="f13" fmla="val 83"/>
                <a:gd name="f14" fmla="val 109"/>
                <a:gd name="f15" fmla="val 115"/>
                <a:gd name="f16" fmla="val 110"/>
                <a:gd name="f17" fmla="val 186"/>
                <a:gd name="f18" fmla="val 125"/>
                <a:gd name="f19" fmla="val 243"/>
                <a:gd name="f20" fmla="val 153"/>
                <a:gd name="f21" fmla="val 250"/>
                <a:gd name="f22" fmla="val 157"/>
                <a:gd name="f23" fmla="val 259"/>
                <a:gd name="f24" fmla="val 267"/>
                <a:gd name="f25" fmla="val 288"/>
                <a:gd name="f26" fmla="val 307"/>
                <a:gd name="f27" fmla="val 147"/>
                <a:gd name="f28" fmla="val 316"/>
                <a:gd name="f29" fmla="val 129"/>
                <a:gd name="f30" fmla="val 102"/>
                <a:gd name="f31" fmla="val 318"/>
                <a:gd name="f32" fmla="val 293"/>
                <a:gd name="f33" fmla="val 222"/>
                <a:gd name="f34" fmla="val 20"/>
                <a:gd name="f35" fmla="val 146"/>
                <a:gd name="f36" fmla="*/ f0 1 330"/>
                <a:gd name="f37" fmla="*/ f1 1 15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30"/>
                <a:gd name="f44" fmla="*/ f41 1 15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30" h="1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9"/>
                    <a:pt x="f9" y="f11"/>
                    <a:pt x="f9" y="f12"/>
                  </a:cubicBezTo>
                  <a:cubicBezTo>
                    <a:pt x="f9" y="f13"/>
                    <a:pt x="f11" y="f14"/>
                    <a:pt x="f12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5"/>
                    <a:pt x="f32" y="f1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7" name="Google Shape;5344;p67">
              <a:extLst>
                <a:ext uri="{FF2B5EF4-FFF2-40B4-BE49-F238E27FC236}">
                  <a16:creationId xmlns:a16="http://schemas.microsoft.com/office/drawing/2014/main" id="{A1CD7ACB-0546-4CF3-9B41-D30EDAAC50E2}"/>
                </a:ext>
              </a:extLst>
            </p:cNvPr>
            <p:cNvSpPr/>
            <p:nvPr/>
          </p:nvSpPr>
          <p:spPr>
            <a:xfrm>
              <a:off x="1905938" y="1427058"/>
              <a:ext cx="14511" cy="537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94"/>
                <a:gd name="f5" fmla="val 183"/>
                <a:gd name="f6" fmla="val 60"/>
                <a:gd name="f7" fmla="val 36"/>
                <a:gd name="f8" fmla="val 13"/>
                <a:gd name="f9" fmla="val 19"/>
                <a:gd name="f10" fmla="val 8"/>
                <a:gd name="f11" fmla="val 45"/>
                <a:gd name="f12" fmla="val 1"/>
                <a:gd name="f13" fmla="val 76"/>
                <a:gd name="f14" fmla="val 21"/>
                <a:gd name="f15" fmla="val 104"/>
                <a:gd name="f16" fmla="val 51"/>
                <a:gd name="f17" fmla="val 109"/>
                <a:gd name="f18" fmla="val 422"/>
                <a:gd name="f19" fmla="val 427"/>
                <a:gd name="f20" fmla="val 430"/>
                <a:gd name="f21" fmla="val 434"/>
                <a:gd name="f22" fmla="val 461"/>
                <a:gd name="f23" fmla="val 484"/>
                <a:gd name="f24" fmla="val 164"/>
                <a:gd name="f25" fmla="val 487"/>
                <a:gd name="f26" fmla="val 137"/>
                <a:gd name="f27" fmla="val 107"/>
                <a:gd name="f28" fmla="val 475"/>
                <a:gd name="f29" fmla="val 79"/>
                <a:gd name="f30" fmla="val 444"/>
                <a:gd name="f31" fmla="val 73"/>
                <a:gd name="f32" fmla="val 72"/>
                <a:gd name="f33" fmla="val 2"/>
                <a:gd name="f34" fmla="val 68"/>
                <a:gd name="f35" fmla="val 64"/>
                <a:gd name="f36" fmla="*/ f1 1 494"/>
                <a:gd name="f37" fmla="*/ f2 1 183"/>
                <a:gd name="f38" fmla="val f3"/>
                <a:gd name="f39" fmla="val f4"/>
                <a:gd name="f40" fmla="val f5"/>
                <a:gd name="f41" fmla="+- f40 0 f38"/>
                <a:gd name="f42" fmla="+- f39 0 f38"/>
                <a:gd name="f43" fmla="*/ f42 1 494"/>
                <a:gd name="f44" fmla="*/ f41 1 18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4" h="18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0"/>
                  </a:lnTo>
                  <a:cubicBezTo>
                    <a:pt x="f19" y="f5"/>
                    <a:pt x="f20" y="f5"/>
                    <a:pt x="f21" y="f5"/>
                  </a:cubicBezTo>
                  <a:cubicBezTo>
                    <a:pt x="f22" y="f5"/>
                    <a:pt x="f23" y="f24"/>
                    <a:pt x="f25" y="f26"/>
                  </a:cubicBezTo>
                  <a:cubicBezTo>
                    <a:pt x="f4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12"/>
                    <a:pt x="f35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8" name="Google Shape;5345;p67">
              <a:extLst>
                <a:ext uri="{FF2B5EF4-FFF2-40B4-BE49-F238E27FC236}">
                  <a16:creationId xmlns:a16="http://schemas.microsoft.com/office/drawing/2014/main" id="{A2700843-3AEB-49E8-BC2A-46A8C13926EA}"/>
                </a:ext>
              </a:extLst>
            </p:cNvPr>
            <p:cNvSpPr/>
            <p:nvPr/>
          </p:nvSpPr>
          <p:spPr>
            <a:xfrm>
              <a:off x="1853251" y="1573883"/>
              <a:ext cx="28520" cy="254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867"/>
                <a:gd name="f5" fmla="val 65"/>
                <a:gd name="f6" fmla="val 1"/>
                <a:gd name="f7" fmla="val 57"/>
                <a:gd name="f8" fmla="val 49"/>
                <a:gd name="f9" fmla="val 2"/>
                <a:gd name="f10" fmla="val 42"/>
                <a:gd name="f11" fmla="val 6"/>
                <a:gd name="f12" fmla="val 13"/>
                <a:gd name="f13" fmla="val 19"/>
                <a:gd name="f14" fmla="val 50"/>
                <a:gd name="f15" fmla="val 78"/>
                <a:gd name="f16" fmla="val 95"/>
                <a:gd name="f17" fmla="val 262"/>
                <a:gd name="f18" fmla="val 193"/>
                <a:gd name="f19" fmla="val 452"/>
                <a:gd name="f20" fmla="val 341"/>
                <a:gd name="f21" fmla="val 605"/>
                <a:gd name="f22" fmla="val 500"/>
                <a:gd name="f23" fmla="val 771"/>
                <a:gd name="f24" fmla="val 704"/>
                <a:gd name="f25" fmla="val 866"/>
                <a:gd name="f26" fmla="val 898"/>
                <a:gd name="f27" fmla="val 903"/>
                <a:gd name="f28" fmla="val 908"/>
                <a:gd name="f29" fmla="val 918"/>
                <a:gd name="f30" fmla="val 863"/>
                <a:gd name="f31" fmla="val 948"/>
                <a:gd name="f32" fmla="val 862"/>
                <a:gd name="f33" fmla="val 970"/>
                <a:gd name="f34" fmla="val 836"/>
                <a:gd name="f35" fmla="val 806"/>
                <a:gd name="f36" fmla="val 969"/>
                <a:gd name="f37" fmla="val 776"/>
                <a:gd name="f38" fmla="val 946"/>
                <a:gd name="f39" fmla="val 754"/>
                <a:gd name="f40" fmla="val 916"/>
                <a:gd name="f41" fmla="val 914"/>
                <a:gd name="f42" fmla="val 753"/>
                <a:gd name="f43" fmla="val 912"/>
                <a:gd name="f44" fmla="val 752"/>
                <a:gd name="f45" fmla="val 911"/>
                <a:gd name="f46" fmla="val 907"/>
                <a:gd name="f47" fmla="val 899"/>
                <a:gd name="f48" fmla="val 734"/>
                <a:gd name="f49" fmla="val 562"/>
                <a:gd name="f50" fmla="val 671"/>
                <a:gd name="f51" fmla="val 421"/>
                <a:gd name="f52" fmla="val 527"/>
                <a:gd name="f53" fmla="val 284"/>
                <a:gd name="f54" fmla="val 385"/>
                <a:gd name="f55" fmla="val 205"/>
                <a:gd name="f56" fmla="val 114"/>
                <a:gd name="f57" fmla="val 32"/>
                <a:gd name="f58" fmla="val 105"/>
                <a:gd name="f59" fmla="val 86"/>
                <a:gd name="f60" fmla="*/ f0 1 971"/>
                <a:gd name="f61" fmla="*/ f1 1 867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971"/>
                <a:gd name="f68" fmla="*/ f65 1 867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971" h="8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2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27" y="f39"/>
                    <a:pt x="f47" y="f39"/>
                  </a:cubicBezTo>
                  <a:cubicBezTo>
                    <a:pt x="f48" y="f39"/>
                    <a:pt x="f49" y="f50"/>
                    <a:pt x="f51" y="f52"/>
                  </a:cubicBezTo>
                  <a:cubicBezTo>
                    <a:pt x="f53" y="f54"/>
                    <a:pt x="f18" y="f55"/>
                    <a:pt x="f56" y="f57"/>
                  </a:cubicBezTo>
                  <a:cubicBezTo>
                    <a:pt x="f58" y="f12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9" name="Google Shape;5346;p67">
              <a:extLst>
                <a:ext uri="{FF2B5EF4-FFF2-40B4-BE49-F238E27FC236}">
                  <a16:creationId xmlns:a16="http://schemas.microsoft.com/office/drawing/2014/main" id="{AC4A1DE9-E914-4899-B2B0-EDAE84FA0359}"/>
                </a:ext>
              </a:extLst>
            </p:cNvPr>
            <p:cNvSpPr/>
            <p:nvPr/>
          </p:nvSpPr>
          <p:spPr>
            <a:xfrm>
              <a:off x="1868027" y="1575931"/>
              <a:ext cx="9189" cy="8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291"/>
                <a:gd name="f5" fmla="val 61"/>
                <a:gd name="f6" fmla="val 46"/>
                <a:gd name="f7" fmla="val 32"/>
                <a:gd name="f8" fmla="val 6"/>
                <a:gd name="f9" fmla="val 20"/>
                <a:gd name="f10" fmla="val 17"/>
                <a:gd name="f11" fmla="val 40"/>
                <a:gd name="f12" fmla="val 2"/>
                <a:gd name="f13" fmla="val 74"/>
                <a:gd name="f14" fmla="val 23"/>
                <a:gd name="f15" fmla="val 95"/>
                <a:gd name="f16" fmla="val 214"/>
                <a:gd name="f17" fmla="val 276"/>
                <a:gd name="f18" fmla="val 224"/>
                <a:gd name="f19" fmla="val 285"/>
                <a:gd name="f20" fmla="val 237"/>
                <a:gd name="f21" fmla="val 290"/>
                <a:gd name="f22" fmla="val 251"/>
                <a:gd name="f23" fmla="val 265"/>
                <a:gd name="f24" fmla="val 279"/>
                <a:gd name="f25" fmla="val 292"/>
                <a:gd name="f26" fmla="val 273"/>
                <a:gd name="f27" fmla="val 312"/>
                <a:gd name="f28" fmla="val 311"/>
                <a:gd name="f29" fmla="val 216"/>
                <a:gd name="f30" fmla="val 289"/>
                <a:gd name="f31" fmla="val 195"/>
                <a:gd name="f32" fmla="val 99"/>
                <a:gd name="f33" fmla="val 16"/>
                <a:gd name="f34" fmla="val 87"/>
                <a:gd name="f35" fmla="val 5"/>
                <a:gd name="f36" fmla="*/ f0 1 313"/>
                <a:gd name="f37" fmla="*/ f1 1 29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13"/>
                <a:gd name="f44" fmla="*/ f41 1 29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13" h="2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cubicBezTo>
                    <a:pt x="f27" y="f22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60" name="Google Shape;5347;p67">
            <a:extLst>
              <a:ext uri="{FF2B5EF4-FFF2-40B4-BE49-F238E27FC236}">
                <a16:creationId xmlns:a16="http://schemas.microsoft.com/office/drawing/2014/main" id="{BD0FDABF-BEB4-4E49-8F3F-1175E823377C}"/>
              </a:ext>
            </a:extLst>
          </p:cNvPr>
          <p:cNvGrpSpPr/>
          <p:nvPr/>
        </p:nvGrpSpPr>
        <p:grpSpPr>
          <a:xfrm>
            <a:off x="3760598" y="3873151"/>
            <a:ext cx="312880" cy="321420"/>
            <a:chOff x="3760598" y="3873151"/>
            <a:chExt cx="312880" cy="321420"/>
          </a:xfrm>
        </p:grpSpPr>
        <p:sp>
          <p:nvSpPr>
            <p:cNvPr id="261" name="Google Shape;5348;p67">
              <a:extLst>
                <a:ext uri="{FF2B5EF4-FFF2-40B4-BE49-F238E27FC236}">
                  <a16:creationId xmlns:a16="http://schemas.microsoft.com/office/drawing/2014/main" id="{DA459F05-0F14-49A8-AA2B-68521D9510CE}"/>
                </a:ext>
              </a:extLst>
            </p:cNvPr>
            <p:cNvSpPr/>
            <p:nvPr/>
          </p:nvSpPr>
          <p:spPr>
            <a:xfrm>
              <a:off x="3760598" y="3873151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2" name="Google Shape;5349;p67">
              <a:extLst>
                <a:ext uri="{FF2B5EF4-FFF2-40B4-BE49-F238E27FC236}">
                  <a16:creationId xmlns:a16="http://schemas.microsoft.com/office/drawing/2014/main" id="{D576AF7F-07AB-4D31-8BF1-B6960D792507}"/>
                </a:ext>
              </a:extLst>
            </p:cNvPr>
            <p:cNvSpPr/>
            <p:nvPr/>
          </p:nvSpPr>
          <p:spPr>
            <a:xfrm>
              <a:off x="3832698" y="3941905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3" name="Google Shape;5350;p67">
              <a:extLst>
                <a:ext uri="{FF2B5EF4-FFF2-40B4-BE49-F238E27FC236}">
                  <a16:creationId xmlns:a16="http://schemas.microsoft.com/office/drawing/2014/main" id="{DD75FC11-8C91-4CD0-A885-13FF6F1F000F}"/>
                </a:ext>
              </a:extLst>
            </p:cNvPr>
            <p:cNvSpPr/>
            <p:nvPr/>
          </p:nvSpPr>
          <p:spPr>
            <a:xfrm>
              <a:off x="3826974" y="3937561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4" name="Google Shape;5351;p67">
              <a:extLst>
                <a:ext uri="{FF2B5EF4-FFF2-40B4-BE49-F238E27FC236}">
                  <a16:creationId xmlns:a16="http://schemas.microsoft.com/office/drawing/2014/main" id="{00BA98EB-75F6-4EB3-88C4-A8D80C422745}"/>
                </a:ext>
              </a:extLst>
            </p:cNvPr>
            <p:cNvSpPr/>
            <p:nvPr/>
          </p:nvSpPr>
          <p:spPr>
            <a:xfrm>
              <a:off x="3918112" y="4001880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5" name="Google Shape;5352;p67">
              <a:extLst>
                <a:ext uri="{FF2B5EF4-FFF2-40B4-BE49-F238E27FC236}">
                  <a16:creationId xmlns:a16="http://schemas.microsoft.com/office/drawing/2014/main" id="{101BCE41-F1AE-48A2-A9F5-AE85486F3898}"/>
                </a:ext>
              </a:extLst>
            </p:cNvPr>
            <p:cNvSpPr/>
            <p:nvPr/>
          </p:nvSpPr>
          <p:spPr>
            <a:xfrm>
              <a:off x="3891768" y="3980209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6" name="Google Shape;5353;p67">
              <a:extLst>
                <a:ext uri="{FF2B5EF4-FFF2-40B4-BE49-F238E27FC236}">
                  <a16:creationId xmlns:a16="http://schemas.microsoft.com/office/drawing/2014/main" id="{E0487BDF-751A-4AF6-8FAB-2477D649224C}"/>
                </a:ext>
              </a:extLst>
            </p:cNvPr>
            <p:cNvSpPr/>
            <p:nvPr/>
          </p:nvSpPr>
          <p:spPr>
            <a:xfrm>
              <a:off x="3955026" y="4021503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7" name="Google Shape;5354;p67">
              <a:extLst>
                <a:ext uri="{FF2B5EF4-FFF2-40B4-BE49-F238E27FC236}">
                  <a16:creationId xmlns:a16="http://schemas.microsoft.com/office/drawing/2014/main" id="{E8AED724-F8BC-4995-884B-3C8D01AC83CB}"/>
                </a:ext>
              </a:extLst>
            </p:cNvPr>
            <p:cNvSpPr/>
            <p:nvPr/>
          </p:nvSpPr>
          <p:spPr>
            <a:xfrm>
              <a:off x="3905804" y="4012926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8" name="Google Shape;5355;p67">
              <a:extLst>
                <a:ext uri="{FF2B5EF4-FFF2-40B4-BE49-F238E27FC236}">
                  <a16:creationId xmlns:a16="http://schemas.microsoft.com/office/drawing/2014/main" id="{0254C9CC-AA22-459F-AB17-304535B7EDBA}"/>
                </a:ext>
              </a:extLst>
            </p:cNvPr>
            <p:cNvSpPr/>
            <p:nvPr/>
          </p:nvSpPr>
          <p:spPr>
            <a:xfrm>
              <a:off x="3906216" y="4036335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9" name="Google Shape;5356;p67">
              <a:extLst>
                <a:ext uri="{FF2B5EF4-FFF2-40B4-BE49-F238E27FC236}">
                  <a16:creationId xmlns:a16="http://schemas.microsoft.com/office/drawing/2014/main" id="{2027C0CE-F806-4E85-9DBE-38F4E5B43120}"/>
                </a:ext>
              </a:extLst>
            </p:cNvPr>
            <p:cNvSpPr/>
            <p:nvPr/>
          </p:nvSpPr>
          <p:spPr>
            <a:xfrm>
              <a:off x="3862928" y="4003791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70" name="Google Shape;5357;p67">
            <a:extLst>
              <a:ext uri="{FF2B5EF4-FFF2-40B4-BE49-F238E27FC236}">
                <a16:creationId xmlns:a16="http://schemas.microsoft.com/office/drawing/2014/main" id="{5E4F46FA-4F4F-4228-85F7-8905CBDF4C57}"/>
              </a:ext>
            </a:extLst>
          </p:cNvPr>
          <p:cNvGrpSpPr/>
          <p:nvPr/>
        </p:nvGrpSpPr>
        <p:grpSpPr>
          <a:xfrm>
            <a:off x="6850602" y="1347706"/>
            <a:ext cx="379786" cy="304303"/>
            <a:chOff x="6850602" y="1347706"/>
            <a:chExt cx="379786" cy="304303"/>
          </a:xfrm>
        </p:grpSpPr>
        <p:sp>
          <p:nvSpPr>
            <p:cNvPr id="271" name="Google Shape;5358;p67">
              <a:extLst>
                <a:ext uri="{FF2B5EF4-FFF2-40B4-BE49-F238E27FC236}">
                  <a16:creationId xmlns:a16="http://schemas.microsoft.com/office/drawing/2014/main" id="{0CAA86C1-882D-4BD8-BF71-DEB7E384FFD0}"/>
                </a:ext>
              </a:extLst>
            </p:cNvPr>
            <p:cNvSpPr/>
            <p:nvPr/>
          </p:nvSpPr>
          <p:spPr>
            <a:xfrm>
              <a:off x="6850602" y="1347706"/>
              <a:ext cx="379786" cy="304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1"/>
                <a:gd name="f4" fmla="val 10361"/>
                <a:gd name="f5" fmla="val 6560"/>
                <a:gd name="f6" fmla="val 6016"/>
                <a:gd name="f7" fmla="val 5484"/>
                <a:gd name="f8" fmla="val 101"/>
                <a:gd name="f9" fmla="val 4977"/>
                <a:gd name="f10" fmla="val 304"/>
                <a:gd name="f11" fmla="val 2557"/>
                <a:gd name="f12" fmla="val 1269"/>
                <a:gd name="f13" fmla="val 2080"/>
                <a:gd name="f14" fmla="val 3091"/>
                <a:gd name="f15" fmla="val 1889"/>
                <a:gd name="f16" fmla="val 3962"/>
                <a:gd name="f17" fmla="val 603"/>
                <a:gd name="f18" fmla="val 4831"/>
                <a:gd name="f19" fmla="val 1"/>
                <a:gd name="f20" fmla="val 6433"/>
                <a:gd name="f21" fmla="val 475"/>
                <a:gd name="f22" fmla="val 7920"/>
                <a:gd name="f23" fmla="val 849"/>
                <a:gd name="f24" fmla="val 9100"/>
                <a:gd name="f25" fmla="val 2014"/>
                <a:gd name="f26" fmla="val 4156"/>
                <a:gd name="f27" fmla="val 4545"/>
                <a:gd name="f28" fmla="val 4961"/>
                <a:gd name="f29" fmla="val 10318"/>
                <a:gd name="f30" fmla="val 5390"/>
                <a:gd name="f31" fmla="val 10234"/>
                <a:gd name="f32" fmla="val 7156"/>
                <a:gd name="f33" fmla="val 9886"/>
                <a:gd name="f34" fmla="val 8244"/>
                <a:gd name="f35" fmla="val 9019"/>
                <a:gd name="f36" fmla="val 8963"/>
                <a:gd name="f37" fmla="val 8447"/>
                <a:gd name="f38" fmla="val 9635"/>
                <a:gd name="f39" fmla="val 7911"/>
                <a:gd name="f40" fmla="val 9753"/>
                <a:gd name="f41" fmla="val 7850"/>
                <a:gd name="f42" fmla="val 10099"/>
                <a:gd name="f43" fmla="val 10160"/>
                <a:gd name="f44" fmla="val 10227"/>
                <a:gd name="f45" fmla="val 7851"/>
                <a:gd name="f46" fmla="val 10299"/>
                <a:gd name="f47" fmla="val 7859"/>
                <a:gd name="f48" fmla="val 10334"/>
                <a:gd name="f49" fmla="val 7863"/>
                <a:gd name="f50" fmla="val 10440"/>
                <a:gd name="f51" fmla="val 7868"/>
                <a:gd name="f52" fmla="val 10502"/>
                <a:gd name="f53" fmla="val 11291"/>
                <a:gd name="f54" fmla="val 12015"/>
                <a:gd name="f55" fmla="val 7473"/>
                <a:gd name="f56" fmla="val 12440"/>
                <a:gd name="f57" fmla="val 6812"/>
                <a:gd name="f58" fmla="val 12903"/>
                <a:gd name="f59" fmla="val 6095"/>
                <a:gd name="f60" fmla="val 12930"/>
                <a:gd name="f61" fmla="val 5185"/>
                <a:gd name="f62" fmla="val 12512"/>
                <a:gd name="f63" fmla="val 4438"/>
                <a:gd name="f64" fmla="val 12482"/>
                <a:gd name="f65" fmla="val 4387"/>
                <a:gd name="f66" fmla="val 11784"/>
                <a:gd name="f67" fmla="val 3155"/>
                <a:gd name="f68" fmla="val 10710"/>
                <a:gd name="f69" fmla="val 2047"/>
                <a:gd name="f70" fmla="val 9394"/>
                <a:gd name="f71" fmla="val 688"/>
                <a:gd name="f72" fmla="val 7997"/>
                <a:gd name="f73" fmla="*/ f0 1 12931"/>
                <a:gd name="f74" fmla="*/ f1 1 10361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2931"/>
                <a:gd name="f81" fmla="*/ f78 1 10361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2931" h="103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2" name="Google Shape;5359;p67">
              <a:extLst>
                <a:ext uri="{FF2B5EF4-FFF2-40B4-BE49-F238E27FC236}">
                  <a16:creationId xmlns:a16="http://schemas.microsoft.com/office/drawing/2014/main" id="{39C860B9-0A0A-4146-A5E5-E70EAAAB97DB}"/>
                </a:ext>
              </a:extLst>
            </p:cNvPr>
            <p:cNvSpPr/>
            <p:nvPr/>
          </p:nvSpPr>
          <p:spPr>
            <a:xfrm>
              <a:off x="6927348" y="1416753"/>
              <a:ext cx="227731" cy="166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54"/>
                <a:gd name="f4" fmla="val 5653"/>
                <a:gd name="f5" fmla="val 3951"/>
                <a:gd name="f6" fmla="val 3715"/>
                <a:gd name="f7" fmla="val 3475"/>
                <a:gd name="f8" fmla="val 43"/>
                <a:gd name="f9" fmla="val 3235"/>
                <a:gd name="f10" fmla="val 139"/>
                <a:gd name="f11" fmla="val 2684"/>
                <a:gd name="f12" fmla="val 359"/>
                <a:gd name="f13" fmla="val 2287"/>
                <a:gd name="f14" fmla="val 641"/>
                <a:gd name="f15" fmla="val 2020"/>
                <a:gd name="f16" fmla="val 1004"/>
                <a:gd name="f17" fmla="val 1731"/>
                <a:gd name="f18" fmla="val 1396"/>
                <a:gd name="f19" fmla="val 1639"/>
                <a:gd name="f20" fmla="val 1826"/>
                <a:gd name="f21" fmla="val 1559"/>
                <a:gd name="f22" fmla="val 2206"/>
                <a:gd name="f23" fmla="val 1512"/>
                <a:gd name="f24" fmla="val 2429"/>
                <a:gd name="f25" fmla="val 1465"/>
                <a:gd name="f26" fmla="val 2642"/>
                <a:gd name="f27" fmla="val 1384"/>
                <a:gd name="f28" fmla="val 2833"/>
                <a:gd name="f29" fmla="val 1345"/>
                <a:gd name="f30" fmla="val 2930"/>
                <a:gd name="f31" fmla="val 1297"/>
                <a:gd name="f32" fmla="val 3021"/>
                <a:gd name="f33" fmla="val 1234"/>
                <a:gd name="f34" fmla="val 3105"/>
                <a:gd name="f35" fmla="val 1125"/>
                <a:gd name="f36" fmla="val 3255"/>
                <a:gd name="f37" fmla="val 981"/>
                <a:gd name="f38" fmla="val 3368"/>
                <a:gd name="f39" fmla="val 796"/>
                <a:gd name="f40" fmla="val 3453"/>
                <a:gd name="f41" fmla="val 596"/>
                <a:gd name="f42" fmla="val 3542"/>
                <a:gd name="f43" fmla="val 421"/>
                <a:gd name="f44" fmla="val 3682"/>
                <a:gd name="f45" fmla="val 292"/>
                <a:gd name="f46" fmla="val 3858"/>
                <a:gd name="f47" fmla="val 71"/>
                <a:gd name="f48" fmla="val 4157"/>
                <a:gd name="f49" fmla="val 1"/>
                <a:gd name="f50" fmla="val 4529"/>
                <a:gd name="f51" fmla="val 106"/>
                <a:gd name="f52" fmla="val 4855"/>
                <a:gd name="f53" fmla="val 148"/>
                <a:gd name="f54" fmla="val 4986"/>
                <a:gd name="f55" fmla="val 212"/>
                <a:gd name="f56" fmla="val 5102"/>
                <a:gd name="f57" fmla="val 297"/>
                <a:gd name="f58" fmla="val 5200"/>
                <a:gd name="f59" fmla="val 549"/>
                <a:gd name="f60" fmla="val 5496"/>
                <a:gd name="f61" fmla="val 984"/>
                <a:gd name="f62" fmla="val 5652"/>
                <a:gd name="f63" fmla="val 1553"/>
                <a:gd name="f64" fmla="val 1787"/>
                <a:gd name="f65" fmla="val 2044"/>
                <a:gd name="f66" fmla="val 5626"/>
                <a:gd name="f67" fmla="val 2321"/>
                <a:gd name="f68" fmla="val 5572"/>
                <a:gd name="f69" fmla="val 3523"/>
                <a:gd name="f70" fmla="val 5334"/>
                <a:gd name="f71" fmla="val 4215"/>
                <a:gd name="f72" fmla="val 4784"/>
                <a:gd name="f73" fmla="val 4880"/>
                <a:gd name="f74" fmla="val 4251"/>
                <a:gd name="f75" fmla="val 5418"/>
                <a:gd name="f76" fmla="val 3826"/>
                <a:gd name="f77" fmla="val 5934"/>
                <a:gd name="f78" fmla="val 3413"/>
                <a:gd name="f79" fmla="val 6669"/>
                <a:gd name="f80" fmla="val 6673"/>
                <a:gd name="f81" fmla="val 6919"/>
                <a:gd name="f82" fmla="val 3175"/>
                <a:gd name="f83" fmla="val 7188"/>
                <a:gd name="f84" fmla="val 3141"/>
                <a:gd name="f85" fmla="val 7492"/>
                <a:gd name="f86" fmla="val 7559"/>
                <a:gd name="f87" fmla="val 7628"/>
                <a:gd name="f88" fmla="val 3143"/>
                <a:gd name="f89" fmla="val 7698"/>
                <a:gd name="f90" fmla="val 3146"/>
                <a:gd name="f91" fmla="val 7699"/>
                <a:gd name="f92" fmla="val 7701"/>
                <a:gd name="f93" fmla="val 7702"/>
                <a:gd name="f94" fmla="val 7717"/>
                <a:gd name="f95" fmla="val 7733"/>
                <a:gd name="f96" fmla="val 3138"/>
                <a:gd name="f97" fmla="val 7743"/>
                <a:gd name="f98" fmla="val 3125"/>
                <a:gd name="f99" fmla="val 7745"/>
                <a:gd name="f100" fmla="val 3122"/>
                <a:gd name="f101" fmla="val 3121"/>
                <a:gd name="f102" fmla="val 3084"/>
                <a:gd name="f103" fmla="val 3068"/>
                <a:gd name="f104" fmla="val 3065"/>
                <a:gd name="f105" fmla="val 7738"/>
                <a:gd name="f106" fmla="val 3057"/>
                <a:gd name="f107" fmla="val 3049"/>
                <a:gd name="f108" fmla="val 7724"/>
                <a:gd name="f109" fmla="val 3040"/>
                <a:gd name="f110" fmla="val 3034"/>
                <a:gd name="f111" fmla="val 7658"/>
                <a:gd name="f112" fmla="val 2997"/>
                <a:gd name="f113" fmla="val 7597"/>
                <a:gd name="f114" fmla="val 2962"/>
                <a:gd name="f115" fmla="val 7538"/>
                <a:gd name="f116" fmla="val 2928"/>
                <a:gd name="f117" fmla="val 7545"/>
                <a:gd name="f118" fmla="val 2931"/>
                <a:gd name="f119" fmla="val 7554"/>
                <a:gd name="f120" fmla="val 2933"/>
                <a:gd name="f121" fmla="val 7561"/>
                <a:gd name="f122" fmla="val 7575"/>
                <a:gd name="f123" fmla="val 7588"/>
                <a:gd name="f124" fmla="val 7599"/>
                <a:gd name="f125" fmla="val 2918"/>
                <a:gd name="f126" fmla="val 7603"/>
                <a:gd name="f127" fmla="val 2913"/>
                <a:gd name="f128" fmla="val 7617"/>
                <a:gd name="f129" fmla="val 2894"/>
                <a:gd name="f130" fmla="val 2871"/>
                <a:gd name="f131" fmla="val 7606"/>
                <a:gd name="f132" fmla="val 2852"/>
                <a:gd name="f133" fmla="val 7562"/>
                <a:gd name="f134" fmla="val 2783"/>
                <a:gd name="f135" fmla="val 7510"/>
                <a:gd name="f136" fmla="val 2708"/>
                <a:gd name="f137" fmla="val 7455"/>
                <a:gd name="f138" fmla="val 2629"/>
                <a:gd name="f139" fmla="val 6779"/>
                <a:gd name="f140" fmla="val 1652"/>
                <a:gd name="f141" fmla="val 5421"/>
                <a:gd name="f142" fmla="*/ f0 1 7754"/>
                <a:gd name="f143" fmla="*/ f1 1 5653"/>
                <a:gd name="f144" fmla="val f2"/>
                <a:gd name="f145" fmla="val f3"/>
                <a:gd name="f146" fmla="val f4"/>
                <a:gd name="f147" fmla="+- f146 0 f144"/>
                <a:gd name="f148" fmla="+- f145 0 f144"/>
                <a:gd name="f149" fmla="*/ f148 1 7754"/>
                <a:gd name="f150" fmla="*/ f147 1 5653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7754" h="56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9"/>
                  </a:cubicBezTo>
                  <a:lnTo>
                    <a:pt x="f80" y="f9"/>
                  </a:ln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0"/>
                    <a:pt x="f92" y="f90"/>
                    <a:pt x="f93" y="f90"/>
                  </a:cubicBezTo>
                  <a:cubicBezTo>
                    <a:pt x="f94" y="f90"/>
                    <a:pt x="f95" y="f96"/>
                    <a:pt x="f97" y="f98"/>
                  </a:cubicBezTo>
                  <a:cubicBezTo>
                    <a:pt x="f97" y="f98"/>
                    <a:pt x="f99" y="f100"/>
                    <a:pt x="f99" y="f101"/>
                  </a:cubicBezTo>
                  <a:cubicBezTo>
                    <a:pt x="f3" y="f34"/>
                    <a:pt x="f3" y="f102"/>
                    <a:pt x="f99" y="f103"/>
                  </a:cubicBezTo>
                  <a:cubicBezTo>
                    <a:pt x="f97" y="f104"/>
                    <a:pt x="f105" y="f106"/>
                    <a:pt x="f105" y="f106"/>
                  </a:cubicBezTo>
                  <a:cubicBezTo>
                    <a:pt x="f95" y="f107"/>
                    <a:pt x="f108" y="f109"/>
                    <a:pt x="f94" y="f110"/>
                  </a:cubicBezTo>
                  <a:cubicBezTo>
                    <a:pt x="f111" y="f112"/>
                    <a:pt x="f113" y="f114"/>
                    <a:pt x="f115" y="f116"/>
                  </a:cubicBezTo>
                  <a:lnTo>
                    <a:pt x="f115" y="f116"/>
                  </a:ln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16"/>
                    <a:pt x="f124" y="f125"/>
                  </a:cubicBezTo>
                  <a:lnTo>
                    <a:pt x="f126" y="f127"/>
                  </a:lnTo>
                  <a:cubicBezTo>
                    <a:pt x="f128" y="f129"/>
                    <a:pt x="f128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3" name="Google Shape;5360;p67">
              <a:extLst>
                <a:ext uri="{FF2B5EF4-FFF2-40B4-BE49-F238E27FC236}">
                  <a16:creationId xmlns:a16="http://schemas.microsoft.com/office/drawing/2014/main" id="{BCEF098B-1B0D-4A43-9CF5-96C97F36EEF0}"/>
                </a:ext>
              </a:extLst>
            </p:cNvPr>
            <p:cNvSpPr/>
            <p:nvPr/>
          </p:nvSpPr>
          <p:spPr>
            <a:xfrm>
              <a:off x="6920179" y="1411979"/>
              <a:ext cx="242306" cy="1755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0"/>
                <a:gd name="f4" fmla="val 5978"/>
                <a:gd name="f5" fmla="val 4195"/>
                <a:gd name="f6" fmla="val 220"/>
                <a:gd name="f7" fmla="val 5922"/>
                <a:gd name="f8" fmla="val 7514"/>
                <a:gd name="f9" fmla="val 2577"/>
                <a:gd name="f10" fmla="val 7932"/>
                <a:gd name="f11" fmla="val 3250"/>
                <a:gd name="f12" fmla="val 7862"/>
                <a:gd name="f13" fmla="val 3247"/>
                <a:gd name="f14" fmla="val 7794"/>
                <a:gd name="f15" fmla="val 3245"/>
                <a:gd name="f16" fmla="val 7727"/>
                <a:gd name="f17" fmla="val 6495"/>
                <a:gd name="f18" fmla="val 5811"/>
                <a:gd name="f19" fmla="val 3791"/>
                <a:gd name="f20" fmla="val 5088"/>
                <a:gd name="f21" fmla="val 4368"/>
                <a:gd name="f22" fmla="val 4426"/>
                <a:gd name="f23" fmla="val 4897"/>
                <a:gd name="f24" fmla="val 3741"/>
                <a:gd name="f25" fmla="val 5441"/>
                <a:gd name="f26" fmla="val 2552"/>
                <a:gd name="f27" fmla="val 5676"/>
                <a:gd name="f28" fmla="val 2280"/>
                <a:gd name="f29" fmla="val 5729"/>
                <a:gd name="f30" fmla="val 2026"/>
                <a:gd name="f31" fmla="val 5755"/>
                <a:gd name="f32" fmla="val 1796"/>
                <a:gd name="f33" fmla="val 1063"/>
                <a:gd name="f34" fmla="val 560"/>
                <a:gd name="f35" fmla="val 5490"/>
                <a:gd name="f36" fmla="val 403"/>
                <a:gd name="f37" fmla="val 4996"/>
                <a:gd name="f38" fmla="val 242"/>
                <a:gd name="f39" fmla="val 4489"/>
                <a:gd name="f40" fmla="val 531"/>
                <a:gd name="f41" fmla="val 3903"/>
                <a:gd name="f42" fmla="val 1062"/>
                <a:gd name="f43" fmla="val 3665"/>
                <a:gd name="f44" fmla="val 1639"/>
                <a:gd name="f45" fmla="val 3407"/>
                <a:gd name="f46" fmla="val 1745"/>
                <a:gd name="f47" fmla="val 2906"/>
                <a:gd name="f48" fmla="val 1859"/>
                <a:gd name="f49" fmla="val 2379"/>
                <a:gd name="f50" fmla="val 2009"/>
                <a:gd name="f51" fmla="val 1678"/>
                <a:gd name="f52" fmla="val 2179"/>
                <a:gd name="f53" fmla="val 882"/>
                <a:gd name="f54" fmla="val 3503"/>
                <a:gd name="f55" fmla="val 354"/>
                <a:gd name="f56" fmla="val 3734"/>
                <a:gd name="f57" fmla="val 261"/>
                <a:gd name="f58" fmla="val 3966"/>
                <a:gd name="f59" fmla="val 4191"/>
                <a:gd name="f60" fmla="val 3927"/>
                <a:gd name="f61" fmla="val 3670"/>
                <a:gd name="f62" fmla="val 49"/>
                <a:gd name="f63" fmla="val 3421"/>
                <a:gd name="f64" fmla="val 149"/>
                <a:gd name="f65" fmla="val 1990"/>
                <a:gd name="f66" fmla="val 720"/>
                <a:gd name="f67" fmla="val 1797"/>
                <a:gd name="f68" fmla="val 1614"/>
                <a:gd name="f69" fmla="val 1645"/>
                <a:gd name="f70" fmla="val 2333"/>
                <a:gd name="f71" fmla="val 1535"/>
                <a:gd name="f72" fmla="val 2846"/>
                <a:gd name="f73" fmla="val 1448"/>
                <a:gd name="f74" fmla="val 3252"/>
                <a:gd name="f75" fmla="val 973"/>
                <a:gd name="f76" fmla="val 3465"/>
                <a:gd name="f77" fmla="val 342"/>
                <a:gd name="f78" fmla="val 3749"/>
                <a:gd name="f79" fmla="val 4451"/>
                <a:gd name="f80" fmla="val 195"/>
                <a:gd name="f81" fmla="val 5063"/>
                <a:gd name="f82" fmla="val 272"/>
                <a:gd name="f83" fmla="val 5303"/>
                <a:gd name="f84" fmla="val 594"/>
                <a:gd name="f85" fmla="val 1787"/>
                <a:gd name="f86" fmla="val 2022"/>
                <a:gd name="f87" fmla="val 2290"/>
                <a:gd name="f88" fmla="val 5952"/>
                <a:gd name="f89" fmla="val 2595"/>
                <a:gd name="f90" fmla="val 5889"/>
                <a:gd name="f91" fmla="val 3835"/>
                <a:gd name="f92" fmla="val 5646"/>
                <a:gd name="f93" fmla="val 4574"/>
                <a:gd name="f94" fmla="val 5056"/>
                <a:gd name="f95" fmla="val 5227"/>
                <a:gd name="f96" fmla="val 4539"/>
                <a:gd name="f97" fmla="val 5946"/>
                <a:gd name="f98" fmla="val 3965"/>
                <a:gd name="f99" fmla="val 6579"/>
                <a:gd name="f100" fmla="val 3464"/>
                <a:gd name="f101" fmla="val 7733"/>
                <a:gd name="f102" fmla="val 7858"/>
                <a:gd name="f103" fmla="val 7988"/>
                <a:gd name="f104" fmla="val 3470"/>
                <a:gd name="f105" fmla="val 8126"/>
                <a:gd name="f106" fmla="val 3482"/>
                <a:gd name="f107" fmla="val 8129"/>
                <a:gd name="f108" fmla="val 3483"/>
                <a:gd name="f109" fmla="val 8132"/>
                <a:gd name="f110" fmla="val 8134"/>
                <a:gd name="f111" fmla="val 8172"/>
                <a:gd name="f112" fmla="val 8207"/>
                <a:gd name="f113" fmla="val 8227"/>
                <a:gd name="f114" fmla="val 3433"/>
                <a:gd name="f115" fmla="val 8249"/>
                <a:gd name="f116" fmla="val 3400"/>
                <a:gd name="f117" fmla="val 3354"/>
                <a:gd name="f118" fmla="val 8231"/>
                <a:gd name="f119" fmla="val 3319"/>
                <a:gd name="f120" fmla="val 8226"/>
                <a:gd name="f121" fmla="val 3309"/>
                <a:gd name="f122" fmla="val 7640"/>
                <a:gd name="f123" fmla="val 2279"/>
                <a:gd name="f124" fmla="val 6767"/>
                <a:gd name="f125" fmla="val 1380"/>
                <a:gd name="f126" fmla="val 5881"/>
                <a:gd name="f127" fmla="val 467"/>
                <a:gd name="f128" fmla="val 5004"/>
                <a:gd name="f129" fmla="*/ f0 1 8250"/>
                <a:gd name="f130" fmla="*/ f1 1 5978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8250"/>
                <a:gd name="f137" fmla="*/ f134 1 5978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8250" h="59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  <a:moveTo>
                    <a:pt x="f59" y="f2"/>
                  </a:moveTo>
                  <a:cubicBezTo>
                    <a:pt x="f60" y="f2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2" y="f79"/>
                    <a:pt x="f80" y="f81"/>
                  </a:cubicBezTo>
                  <a:cubicBezTo>
                    <a:pt x="f82" y="f83"/>
                    <a:pt x="f84" y="f4"/>
                    <a:pt x="f85" y="f4"/>
                  </a:cubicBezTo>
                  <a:cubicBezTo>
                    <a:pt x="f86" y="f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7" y="f108"/>
                    <a:pt x="f109" y="f108"/>
                    <a:pt x="f110" y="f108"/>
                  </a:cubicBezTo>
                  <a:cubicBezTo>
                    <a:pt x="f111" y="f108"/>
                    <a:pt x="f112" y="f76"/>
                    <a:pt x="f113" y="f114"/>
                  </a:cubicBezTo>
                  <a:cubicBezTo>
                    <a:pt x="f115" y="f116"/>
                    <a:pt x="f3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4" name="Google Shape;5361;p67">
              <a:extLst>
                <a:ext uri="{FF2B5EF4-FFF2-40B4-BE49-F238E27FC236}">
                  <a16:creationId xmlns:a16="http://schemas.microsoft.com/office/drawing/2014/main" id="{01AE5976-60EB-424E-ABB4-DD034CE051B8}"/>
                </a:ext>
              </a:extLst>
            </p:cNvPr>
            <p:cNvSpPr/>
            <p:nvPr/>
          </p:nvSpPr>
          <p:spPr>
            <a:xfrm>
              <a:off x="7015487" y="1484290"/>
              <a:ext cx="144621" cy="2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24"/>
                <a:gd name="f4" fmla="val 879"/>
                <a:gd name="f5" fmla="val 2328"/>
                <a:gd name="f6" fmla="val 1"/>
                <a:gd name="f7" fmla="val 1530"/>
                <a:gd name="f8" fmla="val 732"/>
                <a:gd name="f9" fmla="val 204"/>
                <a:gd name="f10" fmla="val 36"/>
                <a:gd name="f11" fmla="val 615"/>
                <a:gd name="f12" fmla="val 11"/>
                <a:gd name="f13" fmla="val 629"/>
                <a:gd name="f14" fmla="val 663"/>
                <a:gd name="f15" fmla="val 18"/>
                <a:gd name="f16" fmla="val 690"/>
                <a:gd name="f17" fmla="val 28"/>
                <a:gd name="f18" fmla="val 708"/>
                <a:gd name="f19" fmla="val 46"/>
                <a:gd name="f20" fmla="val 718"/>
                <a:gd name="f21" fmla="val 64"/>
                <a:gd name="f22" fmla="val 74"/>
                <a:gd name="f23" fmla="val 83"/>
                <a:gd name="f24" fmla="val 715"/>
                <a:gd name="f25" fmla="val 92"/>
                <a:gd name="f26" fmla="val 710"/>
                <a:gd name="f27" fmla="val 759"/>
                <a:gd name="f28" fmla="val 317"/>
                <a:gd name="f29" fmla="val 1541"/>
                <a:gd name="f30" fmla="val 122"/>
                <a:gd name="f31" fmla="val 2324"/>
                <a:gd name="f32" fmla="val 3213"/>
                <a:gd name="f33" fmla="val 4104"/>
                <a:gd name="f34" fmla="val 373"/>
                <a:gd name="f35" fmla="val 4830"/>
                <a:gd name="f36" fmla="val 870"/>
                <a:gd name="f37" fmla="val 4838"/>
                <a:gd name="f38" fmla="val 875"/>
                <a:gd name="f39" fmla="val 4848"/>
                <a:gd name="f40" fmla="val 878"/>
                <a:gd name="f41" fmla="val 4860"/>
                <a:gd name="f42" fmla="val 4877"/>
                <a:gd name="f43" fmla="val 4895"/>
                <a:gd name="f44" fmla="val 4905"/>
                <a:gd name="f45" fmla="val 855"/>
                <a:gd name="f46" fmla="val 831"/>
                <a:gd name="f47" fmla="val 4917"/>
                <a:gd name="f48" fmla="val 797"/>
                <a:gd name="f49" fmla="val 4891"/>
                <a:gd name="f50" fmla="val 778"/>
                <a:gd name="f51" fmla="val 4137"/>
                <a:gd name="f52" fmla="val 262"/>
                <a:gd name="f53" fmla="val 3233"/>
                <a:gd name="f54" fmla="*/ f0 1 4924"/>
                <a:gd name="f55" fmla="*/ f1 1 879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4924"/>
                <a:gd name="f62" fmla="*/ f59 1 879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4924" h="87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6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5" name="Google Shape;5362;p67">
              <a:extLst>
                <a:ext uri="{FF2B5EF4-FFF2-40B4-BE49-F238E27FC236}">
                  <a16:creationId xmlns:a16="http://schemas.microsoft.com/office/drawing/2014/main" id="{E4952EA5-406B-4FB2-A144-1D4444EBBE26}"/>
                </a:ext>
              </a:extLst>
            </p:cNvPr>
            <p:cNvSpPr/>
            <p:nvPr/>
          </p:nvSpPr>
          <p:spPr>
            <a:xfrm>
              <a:off x="7072280" y="1473336"/>
              <a:ext cx="37417" cy="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4"/>
                <a:gd name="f4" fmla="val 176"/>
                <a:gd name="f5" fmla="val 554"/>
                <a:gd name="f6" fmla="val 387"/>
                <a:gd name="f7" fmla="val 219"/>
                <a:gd name="f8" fmla="val 13"/>
                <a:gd name="f9" fmla="val 52"/>
                <a:gd name="f10" fmla="val 38"/>
                <a:gd name="f11" fmla="val 22"/>
                <a:gd name="f12" fmla="val 43"/>
                <a:gd name="f13" fmla="val 1"/>
                <a:gd name="f14" fmla="val 69"/>
                <a:gd name="f15" fmla="val 6"/>
                <a:gd name="f16" fmla="val 100"/>
                <a:gd name="f17" fmla="val 10"/>
                <a:gd name="f18" fmla="val 127"/>
                <a:gd name="f19" fmla="val 31"/>
                <a:gd name="f20" fmla="val 147"/>
                <a:gd name="f21" fmla="val 57"/>
                <a:gd name="f22" fmla="val 61"/>
                <a:gd name="f23" fmla="val 64"/>
                <a:gd name="f24" fmla="val 67"/>
                <a:gd name="f25" fmla="val 146"/>
                <a:gd name="f26" fmla="val 228"/>
                <a:gd name="f27" fmla="val 122"/>
                <a:gd name="f28" fmla="val 389"/>
                <a:gd name="f29" fmla="val 110"/>
                <a:gd name="f30" fmla="val 550"/>
                <a:gd name="f31" fmla="val 769"/>
                <a:gd name="f32" fmla="val 987"/>
                <a:gd name="f33" fmla="val 132"/>
                <a:gd name="f34" fmla="val 1203"/>
                <a:gd name="f35" fmla="val 174"/>
                <a:gd name="f36" fmla="val 1205"/>
                <a:gd name="f37" fmla="val 1210"/>
                <a:gd name="f38" fmla="val 1212"/>
                <a:gd name="f39" fmla="val 1238"/>
                <a:gd name="f40" fmla="val 1261"/>
                <a:gd name="f41" fmla="val 159"/>
                <a:gd name="f42" fmla="val 1268"/>
                <a:gd name="f43" fmla="val 103"/>
                <a:gd name="f44" fmla="val 1255"/>
                <a:gd name="f45" fmla="val 73"/>
                <a:gd name="f46" fmla="val 1225"/>
                <a:gd name="f47" fmla="val 68"/>
                <a:gd name="f48" fmla="val 1003"/>
                <a:gd name="f49" fmla="val 23"/>
                <a:gd name="f50" fmla="val 779"/>
                <a:gd name="f51" fmla="*/ f0 1 1274"/>
                <a:gd name="f52" fmla="*/ f1 1 176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74"/>
                <a:gd name="f59" fmla="*/ f56 1 176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74" h="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4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33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6" name="Google Shape;5363;p67">
              <a:extLst>
                <a:ext uri="{FF2B5EF4-FFF2-40B4-BE49-F238E27FC236}">
                  <a16:creationId xmlns:a16="http://schemas.microsoft.com/office/drawing/2014/main" id="{21FCD259-4CD7-457B-8017-BE72A9C16B23}"/>
                </a:ext>
              </a:extLst>
            </p:cNvPr>
            <p:cNvSpPr/>
            <p:nvPr/>
          </p:nvSpPr>
          <p:spPr>
            <a:xfrm>
              <a:off x="7055044" y="1452771"/>
              <a:ext cx="24496" cy="40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"/>
                <a:gd name="f4" fmla="val 139"/>
                <a:gd name="f5" fmla="val 774"/>
                <a:gd name="f6" fmla="val 55"/>
                <a:gd name="f7" fmla="val 27"/>
                <a:gd name="f8" fmla="val 25"/>
                <a:gd name="f9" fmla="val 29"/>
                <a:gd name="f10" fmla="val 1"/>
                <a:gd name="f11" fmla="val 54"/>
                <a:gd name="f12" fmla="val 2"/>
                <a:gd name="f13" fmla="val 84"/>
                <a:gd name="f14" fmla="val 4"/>
                <a:gd name="f15" fmla="val 114"/>
                <a:gd name="f16" fmla="val 138"/>
                <a:gd name="f17" fmla="val 58"/>
                <a:gd name="f18" fmla="val 59"/>
                <a:gd name="f19" fmla="val 778"/>
                <a:gd name="f20" fmla="val 111"/>
                <a:gd name="f21" fmla="val 808"/>
                <a:gd name="f22" fmla="val 110"/>
                <a:gd name="f23" fmla="val 831"/>
                <a:gd name="f24" fmla="val 830"/>
                <a:gd name="f25" fmla="val 24"/>
                <a:gd name="f26" fmla="val 805"/>
                <a:gd name="f27" fmla="val 777"/>
                <a:gd name="f28" fmla="*/ f0 1 834"/>
                <a:gd name="f29" fmla="*/ f1 1 13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834"/>
                <a:gd name="f36" fmla="*/ f33 1 13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834" h="139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9" y="f16"/>
                    <a:pt x="f17" y="f16"/>
                  </a:cubicBezTo>
                  <a:lnTo>
                    <a:pt x="f18" y="f16"/>
                  </a:lnTo>
                  <a:lnTo>
                    <a:pt x="f19" y="f20"/>
                  </a:lnTo>
                  <a:cubicBezTo>
                    <a:pt x="f21" y="f22"/>
                    <a:pt x="f3" y="f13"/>
                    <a:pt x="f23" y="f11"/>
                  </a:cubicBezTo>
                  <a:cubicBezTo>
                    <a:pt x="f24" y="f25"/>
                    <a:pt x="f26" y="f2"/>
                    <a:pt x="f2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7" name="Google Shape;5364;p67">
              <a:extLst>
                <a:ext uri="{FF2B5EF4-FFF2-40B4-BE49-F238E27FC236}">
                  <a16:creationId xmlns:a16="http://schemas.microsoft.com/office/drawing/2014/main" id="{C5300D0C-1D4E-4331-96D1-867B198DE618}"/>
                </a:ext>
              </a:extLst>
            </p:cNvPr>
            <p:cNvSpPr/>
            <p:nvPr/>
          </p:nvSpPr>
          <p:spPr>
            <a:xfrm>
              <a:off x="6961555" y="1533631"/>
              <a:ext cx="64968" cy="27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12"/>
                <a:gd name="f4" fmla="val 947"/>
                <a:gd name="f5" fmla="val 2149"/>
                <a:gd name="f6" fmla="val 2131"/>
                <a:gd name="f7" fmla="val 2113"/>
                <a:gd name="f8" fmla="val 9"/>
                <a:gd name="f9" fmla="val 2103"/>
                <a:gd name="f10" fmla="val 24"/>
                <a:gd name="f11" fmla="val 1916"/>
                <a:gd name="f12" fmla="val 313"/>
                <a:gd name="f13" fmla="val 1593"/>
                <a:gd name="f14" fmla="val 544"/>
                <a:gd name="f15" fmla="val 1197"/>
                <a:gd name="f16" fmla="val 675"/>
                <a:gd name="f17" fmla="val 824"/>
                <a:gd name="f18" fmla="val 797"/>
                <a:gd name="f19" fmla="val 428"/>
                <a:gd name="f20" fmla="val 54"/>
                <a:gd name="f21" fmla="val 836"/>
                <a:gd name="f22" fmla="val 839"/>
                <a:gd name="f23" fmla="val 1"/>
                <a:gd name="f24" fmla="val 863"/>
                <a:gd name="f25" fmla="val 893"/>
                <a:gd name="f26" fmla="val 2"/>
                <a:gd name="f27" fmla="val 924"/>
                <a:gd name="f28" fmla="val 25"/>
                <a:gd name="f29" fmla="val 55"/>
                <a:gd name="f30" fmla="val 440"/>
                <a:gd name="f31" fmla="val 934"/>
                <a:gd name="f32" fmla="val 848"/>
                <a:gd name="f33" fmla="val 906"/>
                <a:gd name="f34" fmla="val 1231"/>
                <a:gd name="f35" fmla="val 779"/>
                <a:gd name="f36" fmla="val 1653"/>
                <a:gd name="f37" fmla="val 642"/>
                <a:gd name="f38" fmla="val 1996"/>
                <a:gd name="f39" fmla="val 394"/>
                <a:gd name="f40" fmla="val 2195"/>
                <a:gd name="f41" fmla="val 85"/>
                <a:gd name="f42" fmla="val 2211"/>
                <a:gd name="f43" fmla="val 58"/>
                <a:gd name="f44" fmla="val 2204"/>
                <a:gd name="f45" fmla="val 2180"/>
                <a:gd name="f46" fmla="val 8"/>
                <a:gd name="f47" fmla="val 2170"/>
                <a:gd name="f48" fmla="val 3"/>
                <a:gd name="f49" fmla="val 2159"/>
                <a:gd name="f50" fmla="*/ f0 1 2212"/>
                <a:gd name="f51" fmla="*/ f1 1 9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2212"/>
                <a:gd name="f58" fmla="*/ f55 1 9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2212" h="9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7"/>
                    <a:pt x="f20" y="f21"/>
                  </a:cubicBezTo>
                  <a:cubicBezTo>
                    <a:pt x="f10" y="f22"/>
                    <a:pt x="f23" y="f24"/>
                    <a:pt x="f23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0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8" name="Google Shape;5365;p67">
              <a:extLst>
                <a:ext uri="{FF2B5EF4-FFF2-40B4-BE49-F238E27FC236}">
                  <a16:creationId xmlns:a16="http://schemas.microsoft.com/office/drawing/2014/main" id="{07368188-CB1D-499D-81ED-2949150BB159}"/>
                </a:ext>
              </a:extLst>
            </p:cNvPr>
            <p:cNvSpPr/>
            <p:nvPr/>
          </p:nvSpPr>
          <p:spPr>
            <a:xfrm>
              <a:off x="6969639" y="1539447"/>
              <a:ext cx="20061" cy="7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"/>
                <a:gd name="f4" fmla="val 261"/>
                <a:gd name="f5" fmla="val 621"/>
                <a:gd name="f6" fmla="val 612"/>
                <a:gd name="f7" fmla="val 603"/>
                <a:gd name="f8" fmla="val 2"/>
                <a:gd name="f9" fmla="val 595"/>
                <a:gd name="f10" fmla="val 7"/>
                <a:gd name="f11" fmla="val 432"/>
                <a:gd name="f12" fmla="val 101"/>
                <a:gd name="f13" fmla="val 247"/>
                <a:gd name="f14" fmla="val 151"/>
                <a:gd name="f15" fmla="val 58"/>
                <a:gd name="f16" fmla="val 56"/>
                <a:gd name="f17" fmla="val 26"/>
                <a:gd name="f18" fmla="val 1"/>
                <a:gd name="f19" fmla="val 175"/>
                <a:gd name="f20" fmla="val 206"/>
                <a:gd name="f21" fmla="val 235"/>
                <a:gd name="f22" fmla="val 23"/>
                <a:gd name="f23" fmla="val 51"/>
                <a:gd name="f24" fmla="val 53"/>
                <a:gd name="f25" fmla="val 260"/>
                <a:gd name="f26" fmla="val 267"/>
                <a:gd name="f27" fmla="val 469"/>
                <a:gd name="f28" fmla="val 208"/>
                <a:gd name="f29" fmla="val 649"/>
                <a:gd name="f30" fmla="val 674"/>
                <a:gd name="f31" fmla="val 87"/>
                <a:gd name="f32" fmla="val 669"/>
                <a:gd name="f33" fmla="val 25"/>
                <a:gd name="f34" fmla="val 658"/>
                <a:gd name="f35" fmla="val 9"/>
                <a:gd name="f36" fmla="val 639"/>
                <a:gd name="f37" fmla="*/ f0 1 683"/>
                <a:gd name="f38" fmla="*/ f1 1 26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83"/>
                <a:gd name="f45" fmla="*/ f42 1 26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83" h="2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18" y="f20"/>
                  </a:cubicBezTo>
                  <a:cubicBezTo>
                    <a:pt x="f18" y="f21"/>
                    <a:pt x="f22" y="f4"/>
                    <a:pt x="f23" y="f4"/>
                  </a:cubicBezTo>
                  <a:cubicBezTo>
                    <a:pt x="f24" y="f4"/>
                    <a:pt x="f16" y="f4"/>
                    <a:pt x="f15" y="f25"/>
                  </a:cubicBezTo>
                  <a:cubicBezTo>
                    <a:pt x="f26" y="f25"/>
                    <a:pt x="f27" y="f28"/>
                    <a:pt x="f29" y="f12"/>
                  </a:cubicBezTo>
                  <a:cubicBezTo>
                    <a:pt x="f30" y="f31"/>
                    <a:pt x="f3" y="f24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9" name="Google Shape;5366;p67">
              <a:extLst>
                <a:ext uri="{FF2B5EF4-FFF2-40B4-BE49-F238E27FC236}">
                  <a16:creationId xmlns:a16="http://schemas.microsoft.com/office/drawing/2014/main" id="{F3B3897D-DD96-43DD-B4CF-5664C2416E4B}"/>
                </a:ext>
              </a:extLst>
            </p:cNvPr>
            <p:cNvSpPr/>
            <p:nvPr/>
          </p:nvSpPr>
          <p:spPr>
            <a:xfrm>
              <a:off x="6974860" y="1525731"/>
              <a:ext cx="12746" cy="4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158"/>
                <a:gd name="f5" fmla="val 375"/>
                <a:gd name="f6" fmla="val 1"/>
                <a:gd name="f7" fmla="val 372"/>
                <a:gd name="f8" fmla="val 369"/>
                <a:gd name="f9" fmla="val 367"/>
                <a:gd name="f10" fmla="val 53"/>
                <a:gd name="f11" fmla="val 50"/>
                <a:gd name="f12" fmla="val 22"/>
                <a:gd name="f13" fmla="val 55"/>
                <a:gd name="f14" fmla="val 82"/>
                <a:gd name="f15" fmla="val 6"/>
                <a:gd name="f16" fmla="val 112"/>
                <a:gd name="f17" fmla="val 11"/>
                <a:gd name="f18" fmla="val 139"/>
                <a:gd name="f19" fmla="val 34"/>
                <a:gd name="f20" fmla="val 61"/>
                <a:gd name="f21" fmla="val 69"/>
                <a:gd name="f22" fmla="val 382"/>
                <a:gd name="f23" fmla="val 111"/>
                <a:gd name="f24" fmla="val 412"/>
                <a:gd name="f25" fmla="val 105"/>
                <a:gd name="f26" fmla="val 78"/>
                <a:gd name="f27" fmla="val 428"/>
                <a:gd name="f28" fmla="val 48"/>
                <a:gd name="f29" fmla="val 424"/>
                <a:gd name="f30" fmla="val 21"/>
                <a:gd name="f31" fmla="val 402"/>
                <a:gd name="f32" fmla="*/ f0 1 434"/>
                <a:gd name="f33" fmla="*/ f1 1 15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434"/>
                <a:gd name="f40" fmla="*/ f37 1 15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434" h="15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Google Shape;5371;p68">
            <a:extLst>
              <a:ext uri="{FF2B5EF4-FFF2-40B4-BE49-F238E27FC236}">
                <a16:creationId xmlns:a16="http://schemas.microsoft.com/office/drawing/2014/main" id="{5273A8AA-4487-4E40-A440-95F0AB2484BA}"/>
              </a:ext>
            </a:extLst>
          </p:cNvPr>
          <p:cNvCxnSpPr>
            <a:stCxn id="27" idx="2"/>
            <a:endCxn id="44" idx="1"/>
          </p:cNvCxnSpPr>
          <p:nvPr/>
        </p:nvCxnSpPr>
        <p:spPr>
          <a:xfrm rot="16200000" flipH="1">
            <a:off x="1308352" y="2241749"/>
            <a:ext cx="1004264" cy="514514"/>
          </a:xfrm>
          <a:prstGeom prst="bentConnector4">
            <a:avLst>
              <a:gd name="adj1" fmla="val 24623"/>
              <a:gd name="adj2" fmla="val 190695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3" name="Google Shape;5374;p68">
            <a:extLst>
              <a:ext uri="{FF2B5EF4-FFF2-40B4-BE49-F238E27FC236}">
                <a16:creationId xmlns:a16="http://schemas.microsoft.com/office/drawing/2014/main" id="{F3D555D7-11BD-4421-B5B2-21B74B35107B}"/>
              </a:ext>
            </a:extLst>
          </p:cNvPr>
          <p:cNvCxnSpPr>
            <a:stCxn id="28" idx="0"/>
            <a:endCxn id="44" idx="3"/>
          </p:cNvCxnSpPr>
          <p:nvPr/>
        </p:nvCxnSpPr>
        <p:spPr>
          <a:xfrm rot="16200000" flipV="1">
            <a:off x="801115" y="3248364"/>
            <a:ext cx="1004162" cy="509709"/>
          </a:xfrm>
          <a:prstGeom prst="bentConnector4">
            <a:avLst>
              <a:gd name="adj1" fmla="val 24621"/>
              <a:gd name="adj2" fmla="val 209267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4" name="Google Shape;5376;p68">
            <a:extLst>
              <a:ext uri="{FF2B5EF4-FFF2-40B4-BE49-F238E27FC236}">
                <a16:creationId xmlns:a16="http://schemas.microsoft.com/office/drawing/2014/main" id="{B9D8A57C-0FD0-40DD-B12D-D05C7C00E0A0}"/>
              </a:ext>
            </a:extLst>
          </p:cNvPr>
          <p:cNvCxnSpPr>
            <a:stCxn id="28" idx="0"/>
            <a:endCxn id="44" idx="1"/>
          </p:cNvCxnSpPr>
          <p:nvPr/>
        </p:nvCxnSpPr>
        <p:spPr>
          <a:xfrm rot="5400000" flipH="1" flipV="1">
            <a:off x="1310814" y="3248374"/>
            <a:ext cx="1004162" cy="509691"/>
          </a:xfrm>
          <a:prstGeom prst="bentConnector4">
            <a:avLst>
              <a:gd name="adj1" fmla="val 24621"/>
              <a:gd name="adj2" fmla="val 144851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5" name="Google Shape;5377;p68">
            <a:extLst>
              <a:ext uri="{FF2B5EF4-FFF2-40B4-BE49-F238E27FC236}">
                <a16:creationId xmlns:a16="http://schemas.microsoft.com/office/drawing/2014/main" id="{865FA641-5A25-4D04-80D1-F51067A28B01}"/>
              </a:ext>
            </a:extLst>
          </p:cNvPr>
          <p:cNvCxnSpPr>
            <a:endCxn id="45" idx="3"/>
          </p:cNvCxnSpPr>
          <p:nvPr/>
        </p:nvCxnSpPr>
        <p:spPr>
          <a:xfrm rot="5400000">
            <a:off x="2810285" y="2244089"/>
            <a:ext cx="1004399" cy="509699"/>
          </a:xfrm>
          <a:prstGeom prst="bentConnector4">
            <a:avLst>
              <a:gd name="adj1" fmla="val 24627"/>
              <a:gd name="adj2" fmla="val 144850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6" name="Google Shape;5379;p68">
            <a:extLst>
              <a:ext uri="{FF2B5EF4-FFF2-40B4-BE49-F238E27FC236}">
                <a16:creationId xmlns:a16="http://schemas.microsoft.com/office/drawing/2014/main" id="{67383AC9-BE2B-457B-843C-19DB83035486}"/>
              </a:ext>
            </a:extLst>
          </p:cNvPr>
          <p:cNvCxnSpPr>
            <a:stCxn id="32" idx="2"/>
            <a:endCxn id="45" idx="1"/>
          </p:cNvCxnSpPr>
          <p:nvPr/>
        </p:nvCxnSpPr>
        <p:spPr>
          <a:xfrm rot="16200000" flipH="1">
            <a:off x="3320029" y="2244133"/>
            <a:ext cx="1004264" cy="509746"/>
          </a:xfrm>
          <a:prstGeom prst="bentConnector4">
            <a:avLst>
              <a:gd name="adj1" fmla="val 24623"/>
              <a:gd name="adj2" fmla="val 182708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7" name="Google Shape;5381;p68">
            <a:extLst>
              <a:ext uri="{FF2B5EF4-FFF2-40B4-BE49-F238E27FC236}">
                <a16:creationId xmlns:a16="http://schemas.microsoft.com/office/drawing/2014/main" id="{AFBB1D64-88C4-4DED-B06F-E310BA0747CF}"/>
              </a:ext>
            </a:extLst>
          </p:cNvPr>
          <p:cNvCxnSpPr>
            <a:stCxn id="33" idx="0"/>
            <a:endCxn id="45" idx="3"/>
          </p:cNvCxnSpPr>
          <p:nvPr/>
        </p:nvCxnSpPr>
        <p:spPr>
          <a:xfrm rot="16200000" flipV="1">
            <a:off x="2810413" y="3248359"/>
            <a:ext cx="1004162" cy="509719"/>
          </a:xfrm>
          <a:prstGeom prst="bentConnector4">
            <a:avLst>
              <a:gd name="adj1" fmla="val 24621"/>
              <a:gd name="adj2" fmla="val 209263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8" name="Google Shape;5383;p68">
            <a:extLst>
              <a:ext uri="{FF2B5EF4-FFF2-40B4-BE49-F238E27FC236}">
                <a16:creationId xmlns:a16="http://schemas.microsoft.com/office/drawing/2014/main" id="{14FA7461-E703-4466-898C-54E89775DC5F}"/>
              </a:ext>
            </a:extLst>
          </p:cNvPr>
          <p:cNvCxnSpPr>
            <a:stCxn id="33" idx="0"/>
            <a:endCxn id="45" idx="1"/>
          </p:cNvCxnSpPr>
          <p:nvPr/>
        </p:nvCxnSpPr>
        <p:spPr>
          <a:xfrm rot="5400000" flipH="1" flipV="1">
            <a:off x="3320112" y="3248379"/>
            <a:ext cx="1004162" cy="509681"/>
          </a:xfrm>
          <a:prstGeom prst="bentConnector4">
            <a:avLst>
              <a:gd name="adj1" fmla="val 24621"/>
              <a:gd name="adj2" fmla="val 144852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9" name="Google Shape;5384;p68">
            <a:extLst>
              <a:ext uri="{FF2B5EF4-FFF2-40B4-BE49-F238E27FC236}">
                <a16:creationId xmlns:a16="http://schemas.microsoft.com/office/drawing/2014/main" id="{4EA7CA17-8ECD-4A08-B4F0-06E49331001F}"/>
              </a:ext>
            </a:extLst>
          </p:cNvPr>
          <p:cNvCxnSpPr>
            <a:stCxn id="37" idx="2"/>
            <a:endCxn id="46" idx="3"/>
          </p:cNvCxnSpPr>
          <p:nvPr/>
        </p:nvCxnSpPr>
        <p:spPr>
          <a:xfrm rot="5400000">
            <a:off x="4819632" y="2244179"/>
            <a:ext cx="1004264" cy="509654"/>
          </a:xfrm>
          <a:prstGeom prst="bentConnector4">
            <a:avLst>
              <a:gd name="adj1" fmla="val 24623"/>
              <a:gd name="adj2" fmla="val 144854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10" name="Google Shape;5387;p68">
            <a:extLst>
              <a:ext uri="{FF2B5EF4-FFF2-40B4-BE49-F238E27FC236}">
                <a16:creationId xmlns:a16="http://schemas.microsoft.com/office/drawing/2014/main" id="{DFBB629F-E9A4-4F16-A950-0285C47BB0FE}"/>
              </a:ext>
            </a:extLst>
          </p:cNvPr>
          <p:cNvCxnSpPr>
            <a:endCxn id="46" idx="1"/>
          </p:cNvCxnSpPr>
          <p:nvPr/>
        </p:nvCxnSpPr>
        <p:spPr>
          <a:xfrm rot="16200000" flipH="1">
            <a:off x="5329284" y="2244085"/>
            <a:ext cx="1004408" cy="509697"/>
          </a:xfrm>
          <a:prstGeom prst="bentConnector4">
            <a:avLst>
              <a:gd name="adj1" fmla="val 24627"/>
              <a:gd name="adj2" fmla="val 144850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11" name="Google Shape;5388;p68">
            <a:extLst>
              <a:ext uri="{FF2B5EF4-FFF2-40B4-BE49-F238E27FC236}">
                <a16:creationId xmlns:a16="http://schemas.microsoft.com/office/drawing/2014/main" id="{E70DD6FB-73B7-4ED0-997D-55AA52CA33CD}"/>
              </a:ext>
            </a:extLst>
          </p:cNvPr>
          <p:cNvCxnSpPr>
            <a:stCxn id="38" idx="0"/>
            <a:endCxn id="46" idx="3"/>
          </p:cNvCxnSpPr>
          <p:nvPr/>
        </p:nvCxnSpPr>
        <p:spPr>
          <a:xfrm rot="16200000" flipV="1">
            <a:off x="4819715" y="3248360"/>
            <a:ext cx="1004162" cy="509718"/>
          </a:xfrm>
          <a:prstGeom prst="bentConnector4">
            <a:avLst>
              <a:gd name="adj1" fmla="val 24621"/>
              <a:gd name="adj2" fmla="val 209263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12" name="Google Shape;5390;p68">
            <a:extLst>
              <a:ext uri="{FF2B5EF4-FFF2-40B4-BE49-F238E27FC236}">
                <a16:creationId xmlns:a16="http://schemas.microsoft.com/office/drawing/2014/main" id="{952E749B-9A46-4941-B4FB-F9490B52DF3D}"/>
              </a:ext>
            </a:extLst>
          </p:cNvPr>
          <p:cNvCxnSpPr>
            <a:stCxn id="38" idx="0"/>
            <a:endCxn id="46" idx="1"/>
          </p:cNvCxnSpPr>
          <p:nvPr/>
        </p:nvCxnSpPr>
        <p:spPr>
          <a:xfrm rot="5400000" flipH="1" flipV="1">
            <a:off x="5329415" y="3248378"/>
            <a:ext cx="1004162" cy="509682"/>
          </a:xfrm>
          <a:prstGeom prst="bentConnector4">
            <a:avLst>
              <a:gd name="adj1" fmla="val 24621"/>
              <a:gd name="adj2" fmla="val 144851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13" name="Google Shape;5391;p68">
            <a:extLst>
              <a:ext uri="{FF2B5EF4-FFF2-40B4-BE49-F238E27FC236}">
                <a16:creationId xmlns:a16="http://schemas.microsoft.com/office/drawing/2014/main" id="{59ACA8BD-6068-4409-BE68-9FFC434AB010}"/>
              </a:ext>
            </a:extLst>
          </p:cNvPr>
          <p:cNvCxnSpPr>
            <a:stCxn id="42" idx="2"/>
            <a:endCxn id="47" idx="3"/>
          </p:cNvCxnSpPr>
          <p:nvPr/>
        </p:nvCxnSpPr>
        <p:spPr>
          <a:xfrm rot="5400000">
            <a:off x="6828930" y="2244184"/>
            <a:ext cx="1004264" cy="509645"/>
          </a:xfrm>
          <a:prstGeom prst="bentConnector4">
            <a:avLst>
              <a:gd name="adj1" fmla="val 24623"/>
              <a:gd name="adj2" fmla="val 144855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14" name="Google Shape;5394;p68">
            <a:extLst>
              <a:ext uri="{FF2B5EF4-FFF2-40B4-BE49-F238E27FC236}">
                <a16:creationId xmlns:a16="http://schemas.microsoft.com/office/drawing/2014/main" id="{4989CFDB-13AA-468B-B5F2-B87F6048E317}"/>
              </a:ext>
            </a:extLst>
          </p:cNvPr>
          <p:cNvCxnSpPr>
            <a:stCxn id="42" idx="2"/>
            <a:endCxn id="47" idx="1"/>
          </p:cNvCxnSpPr>
          <p:nvPr/>
        </p:nvCxnSpPr>
        <p:spPr>
          <a:xfrm rot="16200000" flipH="1">
            <a:off x="7338629" y="2244128"/>
            <a:ext cx="1004264" cy="509755"/>
          </a:xfrm>
          <a:prstGeom prst="bentConnector4">
            <a:avLst>
              <a:gd name="adj1" fmla="val 24623"/>
              <a:gd name="adj2" fmla="val 182705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15" name="Google Shape;5395;p68">
            <a:extLst>
              <a:ext uri="{FF2B5EF4-FFF2-40B4-BE49-F238E27FC236}">
                <a16:creationId xmlns:a16="http://schemas.microsoft.com/office/drawing/2014/main" id="{579370A9-31E9-43A8-8EE5-9B0F1AA16C9D}"/>
              </a:ext>
            </a:extLst>
          </p:cNvPr>
          <p:cNvCxnSpPr>
            <a:stCxn id="43" idx="0"/>
            <a:endCxn id="47" idx="3"/>
          </p:cNvCxnSpPr>
          <p:nvPr/>
        </p:nvCxnSpPr>
        <p:spPr>
          <a:xfrm rot="16200000" flipV="1">
            <a:off x="6829013" y="3248364"/>
            <a:ext cx="1004162" cy="509710"/>
          </a:xfrm>
          <a:prstGeom prst="bentConnector4">
            <a:avLst>
              <a:gd name="adj1" fmla="val 24621"/>
              <a:gd name="adj2" fmla="val 209266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16" name="Google Shape;5397;p68">
            <a:extLst>
              <a:ext uri="{FF2B5EF4-FFF2-40B4-BE49-F238E27FC236}">
                <a16:creationId xmlns:a16="http://schemas.microsoft.com/office/drawing/2014/main" id="{F6A8FE96-A1EA-4819-9E5B-A6E913702114}"/>
              </a:ext>
            </a:extLst>
          </p:cNvPr>
          <p:cNvCxnSpPr>
            <a:stCxn id="43" idx="0"/>
            <a:endCxn id="47" idx="1"/>
          </p:cNvCxnSpPr>
          <p:nvPr/>
        </p:nvCxnSpPr>
        <p:spPr>
          <a:xfrm rot="5400000" flipH="1" flipV="1">
            <a:off x="7338713" y="3248374"/>
            <a:ext cx="1004162" cy="509690"/>
          </a:xfrm>
          <a:prstGeom prst="bentConnector4">
            <a:avLst>
              <a:gd name="adj1" fmla="val 24621"/>
              <a:gd name="adj2" fmla="val 144851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17" name="Google Shape;5398;p68">
            <a:extLst>
              <a:ext uri="{FF2B5EF4-FFF2-40B4-BE49-F238E27FC236}">
                <a16:creationId xmlns:a16="http://schemas.microsoft.com/office/drawing/2014/main" id="{D7EED306-18EE-4DB3-9820-4850D5801C3B}"/>
              </a:ext>
            </a:extLst>
          </p:cNvPr>
          <p:cNvCxnSpPr>
            <a:stCxn id="27" idx="2"/>
            <a:endCxn id="44" idx="3"/>
          </p:cNvCxnSpPr>
          <p:nvPr/>
        </p:nvCxnSpPr>
        <p:spPr>
          <a:xfrm rot="5400000">
            <a:off x="798652" y="2246563"/>
            <a:ext cx="1004264" cy="504886"/>
          </a:xfrm>
          <a:prstGeom prst="bentConnector4">
            <a:avLst>
              <a:gd name="adj1" fmla="val 24623"/>
              <a:gd name="adj2" fmla="val 145278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18" name="Google Shape;5399;p68">
            <a:extLst>
              <a:ext uri="{FF2B5EF4-FFF2-40B4-BE49-F238E27FC236}">
                <a16:creationId xmlns:a16="http://schemas.microsoft.com/office/drawing/2014/main" id="{0CCCCCB3-9706-4BD7-9A18-E4A01EDD1DE8}"/>
              </a:ext>
            </a:extLst>
          </p:cNvPr>
          <p:cNvCxnSpPr>
            <a:stCxn id="27" idx="3"/>
            <a:endCxn id="32" idx="1"/>
          </p:cNvCxnSpPr>
          <p:nvPr/>
        </p:nvCxnSpPr>
        <p:spPr>
          <a:xfrm>
            <a:off x="2305778" y="1762276"/>
            <a:ext cx="558762" cy="0"/>
          </a:xfrm>
          <a:prstGeom prst="straightConnector1">
            <a:avLst/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19" name="Google Shape;5400;p68">
            <a:extLst>
              <a:ext uri="{FF2B5EF4-FFF2-40B4-BE49-F238E27FC236}">
                <a16:creationId xmlns:a16="http://schemas.microsoft.com/office/drawing/2014/main" id="{52718DE6-C326-4D92-A6E8-A49C6E68B6EC}"/>
              </a:ext>
            </a:extLst>
          </p:cNvPr>
          <p:cNvCxnSpPr>
            <a:endCxn id="37" idx="1"/>
          </p:cNvCxnSpPr>
          <p:nvPr/>
        </p:nvCxnSpPr>
        <p:spPr>
          <a:xfrm flipV="1">
            <a:off x="4269937" y="1762276"/>
            <a:ext cx="603906" cy="1"/>
          </a:xfrm>
          <a:prstGeom prst="straightConnector1">
            <a:avLst/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20" name="Google Shape;5401;p68">
            <a:extLst>
              <a:ext uri="{FF2B5EF4-FFF2-40B4-BE49-F238E27FC236}">
                <a16:creationId xmlns:a16="http://schemas.microsoft.com/office/drawing/2014/main" id="{EA1BDDBF-52CE-4CD1-83CE-C823409C718A}"/>
              </a:ext>
            </a:extLst>
          </p:cNvPr>
          <p:cNvCxnSpPr>
            <a:stCxn id="37" idx="3"/>
            <a:endCxn id="42" idx="1"/>
          </p:cNvCxnSpPr>
          <p:nvPr/>
        </p:nvCxnSpPr>
        <p:spPr>
          <a:xfrm>
            <a:off x="6279339" y="1762276"/>
            <a:ext cx="603797" cy="0"/>
          </a:xfrm>
          <a:prstGeom prst="straightConnector1">
            <a:avLst/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21" name="Google Shape;5402;p68">
            <a:extLst>
              <a:ext uri="{FF2B5EF4-FFF2-40B4-BE49-F238E27FC236}">
                <a16:creationId xmlns:a16="http://schemas.microsoft.com/office/drawing/2014/main" id="{886FFA96-875E-4B39-8981-B9CAF3792481}"/>
              </a:ext>
            </a:extLst>
          </p:cNvPr>
          <p:cNvCxnSpPr>
            <a:stCxn id="28" idx="3"/>
            <a:endCxn id="33" idx="1"/>
          </p:cNvCxnSpPr>
          <p:nvPr/>
        </p:nvCxnSpPr>
        <p:spPr>
          <a:xfrm>
            <a:off x="2396102" y="4304400"/>
            <a:ext cx="333199" cy="0"/>
          </a:xfrm>
          <a:prstGeom prst="straightConnector1">
            <a:avLst/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22" name="Google Shape;5403;p68">
            <a:extLst>
              <a:ext uri="{FF2B5EF4-FFF2-40B4-BE49-F238E27FC236}">
                <a16:creationId xmlns:a16="http://schemas.microsoft.com/office/drawing/2014/main" id="{37A6114C-F573-422E-9297-78A3FC3F5153}"/>
              </a:ext>
            </a:extLst>
          </p:cNvPr>
          <p:cNvCxnSpPr>
            <a:stCxn id="33" idx="3"/>
            <a:endCxn id="38" idx="1"/>
          </p:cNvCxnSpPr>
          <p:nvPr/>
        </p:nvCxnSpPr>
        <p:spPr>
          <a:xfrm>
            <a:off x="4405405" y="4304400"/>
            <a:ext cx="333198" cy="0"/>
          </a:xfrm>
          <a:prstGeom prst="straightConnector1">
            <a:avLst/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23" name="Google Shape;5404;p68">
            <a:extLst>
              <a:ext uri="{FF2B5EF4-FFF2-40B4-BE49-F238E27FC236}">
                <a16:creationId xmlns:a16="http://schemas.microsoft.com/office/drawing/2014/main" id="{B72EFA88-0DEE-4700-9766-62C37211978D}"/>
              </a:ext>
            </a:extLst>
          </p:cNvPr>
          <p:cNvCxnSpPr>
            <a:stCxn id="38" idx="3"/>
            <a:endCxn id="43" idx="1"/>
          </p:cNvCxnSpPr>
          <p:nvPr/>
        </p:nvCxnSpPr>
        <p:spPr>
          <a:xfrm>
            <a:off x="6414707" y="4304400"/>
            <a:ext cx="333190" cy="0"/>
          </a:xfrm>
          <a:prstGeom prst="straightConnector1">
            <a:avLst/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grpSp>
        <p:nvGrpSpPr>
          <p:cNvPr id="24" name="Google Shape;5406;p68">
            <a:extLst>
              <a:ext uri="{FF2B5EF4-FFF2-40B4-BE49-F238E27FC236}">
                <a16:creationId xmlns:a16="http://schemas.microsoft.com/office/drawing/2014/main" id="{CFE6B466-6644-4D03-BC58-B014211F90C4}"/>
              </a:ext>
            </a:extLst>
          </p:cNvPr>
          <p:cNvGrpSpPr/>
          <p:nvPr/>
        </p:nvGrpSpPr>
        <p:grpSpPr>
          <a:xfrm>
            <a:off x="720016" y="1541980"/>
            <a:ext cx="1675939" cy="440603"/>
            <a:chOff x="720016" y="1541980"/>
            <a:chExt cx="1675939" cy="440603"/>
          </a:xfrm>
        </p:grpSpPr>
        <p:sp>
          <p:nvSpPr>
            <p:cNvPr id="25" name="Google Shape;5407;p68">
              <a:extLst>
                <a:ext uri="{FF2B5EF4-FFF2-40B4-BE49-F238E27FC236}">
                  <a16:creationId xmlns:a16="http://schemas.microsoft.com/office/drawing/2014/main" id="{59866672-3252-4BF3-A75A-16B8EF373AED}"/>
                </a:ext>
              </a:extLst>
            </p:cNvPr>
            <p:cNvSpPr/>
            <p:nvPr/>
          </p:nvSpPr>
          <p:spPr>
            <a:xfrm>
              <a:off x="720016" y="1541980"/>
              <a:ext cx="1675939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5408;p68">
              <a:extLst>
                <a:ext uri="{FF2B5EF4-FFF2-40B4-BE49-F238E27FC236}">
                  <a16:creationId xmlns:a16="http://schemas.microsoft.com/office/drawing/2014/main" id="{C3AAF1C8-3C65-489C-9A19-CEE8760F6DC8}"/>
                </a:ext>
              </a:extLst>
            </p:cNvPr>
            <p:cNvSpPr/>
            <p:nvPr/>
          </p:nvSpPr>
          <p:spPr>
            <a:xfrm>
              <a:off x="791760" y="1588385"/>
              <a:ext cx="1554580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7" name="Google Shape;5372;p68">
            <a:extLst>
              <a:ext uri="{FF2B5EF4-FFF2-40B4-BE49-F238E27FC236}">
                <a16:creationId xmlns:a16="http://schemas.microsoft.com/office/drawing/2014/main" id="{CABA1DC2-1CF7-40DC-BA13-BF9F1007F84E}"/>
              </a:ext>
            </a:extLst>
          </p:cNvPr>
          <p:cNvSpPr txBox="1"/>
          <p:nvPr/>
        </p:nvSpPr>
        <p:spPr>
          <a:xfrm>
            <a:off x="800676" y="1527678"/>
            <a:ext cx="1505102" cy="4691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Rubik"/>
                <a:ea typeface="Rubik"/>
                <a:cs typeface="Rubik"/>
              </a:rPr>
              <a:t>DIAGNOSIS</a:t>
            </a:r>
          </a:p>
        </p:txBody>
      </p:sp>
      <p:sp>
        <p:nvSpPr>
          <p:cNvPr id="28" name="Google Shape;5375;p68">
            <a:extLst>
              <a:ext uri="{FF2B5EF4-FFF2-40B4-BE49-F238E27FC236}">
                <a16:creationId xmlns:a16="http://schemas.microsoft.com/office/drawing/2014/main" id="{F5632A05-891C-43ED-8DBC-78C99C011C44}"/>
              </a:ext>
            </a:extLst>
          </p:cNvPr>
          <p:cNvSpPr txBox="1"/>
          <p:nvPr/>
        </p:nvSpPr>
        <p:spPr>
          <a:xfrm>
            <a:off x="719998" y="4005300"/>
            <a:ext cx="1676104" cy="5982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0" cap="none" spc="0" baseline="0">
                <a:solidFill>
                  <a:srgbClr val="A20E4A"/>
                </a:solidFill>
                <a:uFillTx/>
                <a:latin typeface="Nunito"/>
                <a:ea typeface="Nunito"/>
                <a:cs typeface="Nunito"/>
              </a:rPr>
              <a:t>Mercury</a:t>
            </a:r>
            <a:r>
              <a:rPr lang="en-US" sz="1400" b="1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 </a:t>
            </a:r>
            <a:r>
              <a:rPr lang="en-US" sz="1400" b="0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is a very small planet</a:t>
            </a:r>
            <a:endParaRPr lang="en-US" sz="1400" b="1" i="0" u="none" strike="noStrike" kern="0" cap="none" spc="0" baseline="0">
              <a:solidFill>
                <a:srgbClr val="473326"/>
              </a:solidFill>
              <a:uFillTx/>
              <a:latin typeface="Nunito"/>
              <a:ea typeface="Nunito"/>
              <a:cs typeface="Nunito"/>
            </a:endParaRPr>
          </a:p>
        </p:txBody>
      </p:sp>
      <p:grpSp>
        <p:nvGrpSpPr>
          <p:cNvPr id="29" name="Google Shape;5409;p68">
            <a:extLst>
              <a:ext uri="{FF2B5EF4-FFF2-40B4-BE49-F238E27FC236}">
                <a16:creationId xmlns:a16="http://schemas.microsoft.com/office/drawing/2014/main" id="{E6FE1C4B-4826-4A69-BD63-8717BE857AD6}"/>
              </a:ext>
            </a:extLst>
          </p:cNvPr>
          <p:cNvGrpSpPr/>
          <p:nvPr/>
        </p:nvGrpSpPr>
        <p:grpSpPr>
          <a:xfrm>
            <a:off x="2729319" y="1541980"/>
            <a:ext cx="1675939" cy="440603"/>
            <a:chOff x="2729319" y="1541980"/>
            <a:chExt cx="1675939" cy="440603"/>
          </a:xfrm>
        </p:grpSpPr>
        <p:sp>
          <p:nvSpPr>
            <p:cNvPr id="30" name="Google Shape;5410;p68">
              <a:extLst>
                <a:ext uri="{FF2B5EF4-FFF2-40B4-BE49-F238E27FC236}">
                  <a16:creationId xmlns:a16="http://schemas.microsoft.com/office/drawing/2014/main" id="{95941C2C-D85C-44CF-921A-5BE97CEE705C}"/>
                </a:ext>
              </a:extLst>
            </p:cNvPr>
            <p:cNvSpPr/>
            <p:nvPr/>
          </p:nvSpPr>
          <p:spPr>
            <a:xfrm>
              <a:off x="2729319" y="1541980"/>
              <a:ext cx="1675939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5411;p68">
              <a:extLst>
                <a:ext uri="{FF2B5EF4-FFF2-40B4-BE49-F238E27FC236}">
                  <a16:creationId xmlns:a16="http://schemas.microsoft.com/office/drawing/2014/main" id="{3CC15C5D-D3A3-43C0-BAA2-4436725EE228}"/>
                </a:ext>
              </a:extLst>
            </p:cNvPr>
            <p:cNvSpPr/>
            <p:nvPr/>
          </p:nvSpPr>
          <p:spPr>
            <a:xfrm>
              <a:off x="2801063" y="1588385"/>
              <a:ext cx="1554580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32" name="Google Shape;5380;p68">
            <a:extLst>
              <a:ext uri="{FF2B5EF4-FFF2-40B4-BE49-F238E27FC236}">
                <a16:creationId xmlns:a16="http://schemas.microsoft.com/office/drawing/2014/main" id="{E3717FE8-0EF6-4DDB-8325-18AA003B7E21}"/>
              </a:ext>
            </a:extLst>
          </p:cNvPr>
          <p:cNvSpPr txBox="1"/>
          <p:nvPr/>
        </p:nvSpPr>
        <p:spPr>
          <a:xfrm>
            <a:off x="2864540" y="1527678"/>
            <a:ext cx="1405496" cy="4691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Rubik"/>
                <a:ea typeface="Rubik"/>
                <a:cs typeface="Rubik"/>
              </a:rPr>
              <a:t>NURSING</a:t>
            </a:r>
          </a:p>
        </p:txBody>
      </p:sp>
      <p:sp>
        <p:nvSpPr>
          <p:cNvPr id="33" name="Google Shape;5382;p68">
            <a:extLst>
              <a:ext uri="{FF2B5EF4-FFF2-40B4-BE49-F238E27FC236}">
                <a16:creationId xmlns:a16="http://schemas.microsoft.com/office/drawing/2014/main" id="{A6479A8D-DEF6-4D15-9EED-AA0E823855C7}"/>
              </a:ext>
            </a:extLst>
          </p:cNvPr>
          <p:cNvSpPr txBox="1"/>
          <p:nvPr/>
        </p:nvSpPr>
        <p:spPr>
          <a:xfrm>
            <a:off x="2729301" y="4005300"/>
            <a:ext cx="1676104" cy="5982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0" cap="none" spc="0" baseline="0">
                <a:solidFill>
                  <a:srgbClr val="A20E4A"/>
                </a:solidFill>
                <a:uFillTx/>
                <a:latin typeface="Nunito"/>
                <a:ea typeface="Nunito"/>
                <a:cs typeface="Nunito"/>
              </a:rPr>
              <a:t>Venus</a:t>
            </a:r>
            <a:r>
              <a:rPr lang="en-US" sz="1400" b="1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 </a:t>
            </a:r>
            <a:r>
              <a:rPr lang="en-US" sz="1400" b="0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has a beautiful name</a:t>
            </a:r>
            <a:endParaRPr lang="en-US" sz="1400" b="1" i="0" u="none" strike="noStrike" kern="0" cap="none" spc="0" baseline="0">
              <a:solidFill>
                <a:srgbClr val="473326"/>
              </a:solidFill>
              <a:uFillTx/>
              <a:latin typeface="Nunito"/>
              <a:ea typeface="Nunito"/>
              <a:cs typeface="Nunito"/>
            </a:endParaRPr>
          </a:p>
        </p:txBody>
      </p:sp>
      <p:grpSp>
        <p:nvGrpSpPr>
          <p:cNvPr id="34" name="Google Shape;5412;p68">
            <a:extLst>
              <a:ext uri="{FF2B5EF4-FFF2-40B4-BE49-F238E27FC236}">
                <a16:creationId xmlns:a16="http://schemas.microsoft.com/office/drawing/2014/main" id="{8C5DE338-4701-40A0-B5F1-3584559309F7}"/>
              </a:ext>
            </a:extLst>
          </p:cNvPr>
          <p:cNvGrpSpPr/>
          <p:nvPr/>
        </p:nvGrpSpPr>
        <p:grpSpPr>
          <a:xfrm>
            <a:off x="4738621" y="1541980"/>
            <a:ext cx="1675939" cy="440603"/>
            <a:chOff x="4738621" y="1541980"/>
            <a:chExt cx="1675939" cy="440603"/>
          </a:xfrm>
        </p:grpSpPr>
        <p:sp>
          <p:nvSpPr>
            <p:cNvPr id="35" name="Google Shape;5413;p68">
              <a:extLst>
                <a:ext uri="{FF2B5EF4-FFF2-40B4-BE49-F238E27FC236}">
                  <a16:creationId xmlns:a16="http://schemas.microsoft.com/office/drawing/2014/main" id="{F54499CF-D4CF-48B0-A924-CDCECCEC6946}"/>
                </a:ext>
              </a:extLst>
            </p:cNvPr>
            <p:cNvSpPr/>
            <p:nvPr/>
          </p:nvSpPr>
          <p:spPr>
            <a:xfrm>
              <a:off x="4738621" y="1541980"/>
              <a:ext cx="1675939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5414;p68">
              <a:extLst>
                <a:ext uri="{FF2B5EF4-FFF2-40B4-BE49-F238E27FC236}">
                  <a16:creationId xmlns:a16="http://schemas.microsoft.com/office/drawing/2014/main" id="{636A129D-A65B-4477-ADDA-362643BCCCB6}"/>
                </a:ext>
              </a:extLst>
            </p:cNvPr>
            <p:cNvSpPr/>
            <p:nvPr/>
          </p:nvSpPr>
          <p:spPr>
            <a:xfrm>
              <a:off x="4810365" y="1588385"/>
              <a:ext cx="1554580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37" name="Google Shape;5385;p68">
            <a:extLst>
              <a:ext uri="{FF2B5EF4-FFF2-40B4-BE49-F238E27FC236}">
                <a16:creationId xmlns:a16="http://schemas.microsoft.com/office/drawing/2014/main" id="{DABA07E6-AA68-4A47-9298-9DAF5FF2C4BF}"/>
              </a:ext>
            </a:extLst>
          </p:cNvPr>
          <p:cNvSpPr txBox="1"/>
          <p:nvPr/>
        </p:nvSpPr>
        <p:spPr>
          <a:xfrm>
            <a:off x="4873843" y="1527678"/>
            <a:ext cx="1405496" cy="4691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Rubik"/>
                <a:ea typeface="Rubik"/>
                <a:cs typeface="Rubik"/>
              </a:rPr>
              <a:t>CHEMO</a:t>
            </a:r>
          </a:p>
        </p:txBody>
      </p:sp>
      <p:sp>
        <p:nvSpPr>
          <p:cNvPr id="38" name="Google Shape;5389;p68">
            <a:extLst>
              <a:ext uri="{FF2B5EF4-FFF2-40B4-BE49-F238E27FC236}">
                <a16:creationId xmlns:a16="http://schemas.microsoft.com/office/drawing/2014/main" id="{0C23416D-0C02-462A-B52A-31CAEE53A479}"/>
              </a:ext>
            </a:extLst>
          </p:cNvPr>
          <p:cNvSpPr txBox="1"/>
          <p:nvPr/>
        </p:nvSpPr>
        <p:spPr>
          <a:xfrm>
            <a:off x="4738603" y="4005300"/>
            <a:ext cx="1676104" cy="5982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0" cap="none" spc="0" baseline="0">
                <a:solidFill>
                  <a:srgbClr val="A20E4A"/>
                </a:solidFill>
                <a:uFillTx/>
                <a:latin typeface="Nunito"/>
                <a:ea typeface="Nunito"/>
                <a:cs typeface="Nunito"/>
              </a:rPr>
              <a:t>Earth</a:t>
            </a:r>
            <a:r>
              <a:rPr lang="en-US" sz="1400" b="1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 </a:t>
            </a:r>
            <a:r>
              <a:rPr lang="en-US" sz="1400" b="0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is where we all live on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1" i="0" u="none" strike="noStrike" kern="0" cap="none" spc="0" baseline="0">
              <a:solidFill>
                <a:srgbClr val="473326"/>
              </a:solidFill>
              <a:uFillTx/>
              <a:latin typeface="Nunito"/>
              <a:ea typeface="Nunito"/>
              <a:cs typeface="Nunito"/>
            </a:endParaRPr>
          </a:p>
        </p:txBody>
      </p:sp>
      <p:grpSp>
        <p:nvGrpSpPr>
          <p:cNvPr id="39" name="Google Shape;5415;p68">
            <a:extLst>
              <a:ext uri="{FF2B5EF4-FFF2-40B4-BE49-F238E27FC236}">
                <a16:creationId xmlns:a16="http://schemas.microsoft.com/office/drawing/2014/main" id="{C0BE8B9F-AED3-436D-BF1F-88F86CDFD328}"/>
              </a:ext>
            </a:extLst>
          </p:cNvPr>
          <p:cNvGrpSpPr/>
          <p:nvPr/>
        </p:nvGrpSpPr>
        <p:grpSpPr>
          <a:xfrm>
            <a:off x="6747915" y="1541980"/>
            <a:ext cx="1675939" cy="440603"/>
            <a:chOff x="6747915" y="1541980"/>
            <a:chExt cx="1675939" cy="440603"/>
          </a:xfrm>
        </p:grpSpPr>
        <p:sp>
          <p:nvSpPr>
            <p:cNvPr id="40" name="Google Shape;5416;p68">
              <a:extLst>
                <a:ext uri="{FF2B5EF4-FFF2-40B4-BE49-F238E27FC236}">
                  <a16:creationId xmlns:a16="http://schemas.microsoft.com/office/drawing/2014/main" id="{CDA0B396-E61C-4EBB-8B36-4A0FCE5801FC}"/>
                </a:ext>
              </a:extLst>
            </p:cNvPr>
            <p:cNvSpPr/>
            <p:nvPr/>
          </p:nvSpPr>
          <p:spPr>
            <a:xfrm>
              <a:off x="6747915" y="1541980"/>
              <a:ext cx="1675939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5417;p68">
              <a:extLst>
                <a:ext uri="{FF2B5EF4-FFF2-40B4-BE49-F238E27FC236}">
                  <a16:creationId xmlns:a16="http://schemas.microsoft.com/office/drawing/2014/main" id="{FC2A2174-7631-4850-A97E-67E8253EFC7C}"/>
                </a:ext>
              </a:extLst>
            </p:cNvPr>
            <p:cNvSpPr/>
            <p:nvPr/>
          </p:nvSpPr>
          <p:spPr>
            <a:xfrm>
              <a:off x="6819668" y="1588385"/>
              <a:ext cx="1554580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42" name="Google Shape;5392;p68">
            <a:extLst>
              <a:ext uri="{FF2B5EF4-FFF2-40B4-BE49-F238E27FC236}">
                <a16:creationId xmlns:a16="http://schemas.microsoft.com/office/drawing/2014/main" id="{76DABC60-F06A-482E-944E-2A1AEF9705FA}"/>
              </a:ext>
            </a:extLst>
          </p:cNvPr>
          <p:cNvSpPr txBox="1"/>
          <p:nvPr/>
        </p:nvSpPr>
        <p:spPr>
          <a:xfrm>
            <a:off x="6883136" y="1527678"/>
            <a:ext cx="1405496" cy="4691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Rubik"/>
                <a:ea typeface="Rubik"/>
                <a:cs typeface="Rubik"/>
              </a:rPr>
              <a:t>FIGHTING</a:t>
            </a:r>
          </a:p>
        </p:txBody>
      </p:sp>
      <p:sp>
        <p:nvSpPr>
          <p:cNvPr id="43" name="Google Shape;5396;p68">
            <a:extLst>
              <a:ext uri="{FF2B5EF4-FFF2-40B4-BE49-F238E27FC236}">
                <a16:creationId xmlns:a16="http://schemas.microsoft.com/office/drawing/2014/main" id="{DEA49E36-EB30-4E28-9CA2-FC5E9385DE35}"/>
              </a:ext>
            </a:extLst>
          </p:cNvPr>
          <p:cNvSpPr txBox="1"/>
          <p:nvPr/>
        </p:nvSpPr>
        <p:spPr>
          <a:xfrm>
            <a:off x="6747897" y="4005300"/>
            <a:ext cx="1676104" cy="5982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0" cap="none" spc="0" baseline="0">
                <a:solidFill>
                  <a:srgbClr val="A20E4A"/>
                </a:solidFill>
                <a:uFillTx/>
                <a:latin typeface="Nunito"/>
                <a:ea typeface="Nunito"/>
                <a:cs typeface="Nunito"/>
              </a:rPr>
              <a:t>Jupiter</a:t>
            </a:r>
            <a:r>
              <a:rPr lang="en-US" sz="1400" b="1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 </a:t>
            </a:r>
            <a:r>
              <a:rPr lang="en-US" sz="1400" b="0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is a gas giant </a:t>
            </a:r>
            <a:endParaRPr lang="en-US" sz="1400" b="1" i="0" u="none" strike="noStrike" kern="0" cap="none" spc="0" baseline="0">
              <a:solidFill>
                <a:srgbClr val="473326"/>
              </a:solidFill>
              <a:uFillTx/>
              <a:latin typeface="Nunito"/>
              <a:ea typeface="Nunito"/>
              <a:cs typeface="Nunito"/>
            </a:endParaRPr>
          </a:p>
        </p:txBody>
      </p:sp>
      <p:sp>
        <p:nvSpPr>
          <p:cNvPr id="44" name="Google Shape;5373;p68">
            <a:extLst>
              <a:ext uri="{FF2B5EF4-FFF2-40B4-BE49-F238E27FC236}">
                <a16:creationId xmlns:a16="http://schemas.microsoft.com/office/drawing/2014/main" id="{764A4E3A-ABE1-4C5D-A8F8-B7E4FE7EFDF6}"/>
              </a:ext>
            </a:extLst>
          </p:cNvPr>
          <p:cNvSpPr/>
          <p:nvPr/>
        </p:nvSpPr>
        <p:spPr>
          <a:xfrm>
            <a:off x="1048341" y="2491438"/>
            <a:ext cx="1019400" cy="101940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5" name="Google Shape;5378;p68">
            <a:extLst>
              <a:ext uri="{FF2B5EF4-FFF2-40B4-BE49-F238E27FC236}">
                <a16:creationId xmlns:a16="http://schemas.microsoft.com/office/drawing/2014/main" id="{E42CF03D-5C07-42A8-A531-596D2C6BE25B}"/>
              </a:ext>
            </a:extLst>
          </p:cNvPr>
          <p:cNvSpPr/>
          <p:nvPr/>
        </p:nvSpPr>
        <p:spPr>
          <a:xfrm>
            <a:off x="3057634" y="2491438"/>
            <a:ext cx="1019400" cy="101940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6" name="Google Shape;5386;p68">
            <a:extLst>
              <a:ext uri="{FF2B5EF4-FFF2-40B4-BE49-F238E27FC236}">
                <a16:creationId xmlns:a16="http://schemas.microsoft.com/office/drawing/2014/main" id="{3FCB3FE8-E904-4667-9A0B-4227C0624B34}"/>
              </a:ext>
            </a:extLst>
          </p:cNvPr>
          <p:cNvSpPr/>
          <p:nvPr/>
        </p:nvSpPr>
        <p:spPr>
          <a:xfrm>
            <a:off x="5066937" y="2491438"/>
            <a:ext cx="1019400" cy="101940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7" name="Google Shape;5393;p68">
            <a:extLst>
              <a:ext uri="{FF2B5EF4-FFF2-40B4-BE49-F238E27FC236}">
                <a16:creationId xmlns:a16="http://schemas.microsoft.com/office/drawing/2014/main" id="{703D4A96-CE47-45D5-8FAA-AAF13B1FFC02}"/>
              </a:ext>
            </a:extLst>
          </p:cNvPr>
          <p:cNvSpPr/>
          <p:nvPr/>
        </p:nvSpPr>
        <p:spPr>
          <a:xfrm>
            <a:off x="7076239" y="2491438"/>
            <a:ext cx="1019400" cy="1019400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48" name="Google Shape;5418;p68">
            <a:extLst>
              <a:ext uri="{FF2B5EF4-FFF2-40B4-BE49-F238E27FC236}">
                <a16:creationId xmlns:a16="http://schemas.microsoft.com/office/drawing/2014/main" id="{D8A71A4E-6C15-4FB9-80F5-418762DABA7B}"/>
              </a:ext>
            </a:extLst>
          </p:cNvPr>
          <p:cNvGrpSpPr/>
          <p:nvPr/>
        </p:nvGrpSpPr>
        <p:grpSpPr>
          <a:xfrm>
            <a:off x="7401848" y="2770321"/>
            <a:ext cx="368183" cy="447214"/>
            <a:chOff x="7401848" y="2770321"/>
            <a:chExt cx="368183" cy="447214"/>
          </a:xfrm>
        </p:grpSpPr>
        <p:sp>
          <p:nvSpPr>
            <p:cNvPr id="49" name="Google Shape;5419;p68">
              <a:extLst>
                <a:ext uri="{FF2B5EF4-FFF2-40B4-BE49-F238E27FC236}">
                  <a16:creationId xmlns:a16="http://schemas.microsoft.com/office/drawing/2014/main" id="{9CAD12F8-B6A5-42B7-96A4-954EFBD75C7E}"/>
                </a:ext>
              </a:extLst>
            </p:cNvPr>
            <p:cNvSpPr/>
            <p:nvPr/>
          </p:nvSpPr>
          <p:spPr>
            <a:xfrm>
              <a:off x="7412135" y="2781001"/>
              <a:ext cx="251167" cy="3319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4"/>
                <a:gd name="f4" fmla="val 6746"/>
                <a:gd name="f5" fmla="val 2887"/>
                <a:gd name="f6" fmla="val 2829"/>
                <a:gd name="f7" fmla="val 2793"/>
                <a:gd name="f8" fmla="val 3"/>
                <a:gd name="f9" fmla="val 913"/>
                <a:gd name="f10" fmla="val 233"/>
                <a:gd name="f11" fmla="val 3951"/>
                <a:gd name="f12" fmla="val 43"/>
                <a:gd name="f13" fmla="val 5469"/>
                <a:gd name="f14" fmla="val 5808"/>
                <a:gd name="f15" fmla="val 246"/>
                <a:gd name="f16" fmla="val 6048"/>
                <a:gd name="f17" fmla="val 550"/>
                <a:gd name="f18" fmla="val 6206"/>
                <a:gd name="f19" fmla="val 1119"/>
                <a:gd name="f20" fmla="val 6500"/>
                <a:gd name="f21" fmla="val 2202"/>
                <a:gd name="f22" fmla="val 3189"/>
                <a:gd name="f23" fmla="val 3206"/>
                <a:gd name="f24" fmla="val 3222"/>
                <a:gd name="f25" fmla="val 6745"/>
                <a:gd name="f26" fmla="val 3239"/>
                <a:gd name="f27" fmla="val 3270"/>
                <a:gd name="f28" fmla="val 3300"/>
                <a:gd name="f29" fmla="val 6742"/>
                <a:gd name="f30" fmla="val 3333"/>
                <a:gd name="f31" fmla="val 4094"/>
                <a:gd name="f32" fmla="val 6723"/>
                <a:gd name="f33" fmla="val 4779"/>
                <a:gd name="f34" fmla="val 6549"/>
                <a:gd name="f35" fmla="val 5103"/>
                <a:gd name="f36" fmla="val 6131"/>
                <a:gd name="f37" fmla="val 5102"/>
                <a:gd name="f38" fmla="val 6129"/>
                <a:gd name="f39" fmla="val 4617"/>
                <a:gd name="f40" fmla="val 5411"/>
                <a:gd name="f41" fmla="val 4860"/>
                <a:gd name="f42" fmla="val 4606"/>
                <a:gd name="f43" fmla="val 4578"/>
                <a:gd name="f44" fmla="val 4413"/>
                <a:gd name="f45" fmla="val 4188"/>
                <a:gd name="f46" fmla="val 4344"/>
                <a:gd name="f47" fmla="val 3777"/>
                <a:gd name="f48" fmla="val 2775"/>
                <a:gd name="f49" fmla="val 1647"/>
                <a:gd name="f50" fmla="val 4752"/>
                <a:gd name="f51" fmla="val 1646"/>
                <a:gd name="f52" fmla="val 4746"/>
                <a:gd name="f53" fmla="val 4741"/>
                <a:gd name="f54" fmla="val 4736"/>
                <a:gd name="f55" fmla="val 1539"/>
                <a:gd name="f56" fmla="val 3992"/>
                <a:gd name="f57" fmla="val 1707"/>
                <a:gd name="f58" fmla="val 2565"/>
                <a:gd name="f59" fmla="val 1860"/>
                <a:gd name="f60" fmla="val 2188"/>
                <a:gd name="f61" fmla="val 2000"/>
                <a:gd name="f62" fmla="val 1850"/>
                <a:gd name="f63" fmla="val 1998"/>
                <a:gd name="f64" fmla="val 1556"/>
                <a:gd name="f65" fmla="val 2447"/>
                <a:gd name="f66" fmla="val 2505"/>
                <a:gd name="f67" fmla="val 2571"/>
                <a:gd name="f68" fmla="val 1561"/>
                <a:gd name="f69" fmla="val 2645"/>
                <a:gd name="f70" fmla="val 1572"/>
                <a:gd name="f71" fmla="val 2700"/>
                <a:gd name="f72" fmla="val 1584"/>
                <a:gd name="f73" fmla="val 2779"/>
                <a:gd name="f74" fmla="val 2956"/>
                <a:gd name="f75" fmla="val 3252"/>
                <a:gd name="f76" fmla="val 1521"/>
                <a:gd name="f77" fmla="val 3291"/>
                <a:gd name="f78" fmla="val 1109"/>
                <a:gd name="f79" fmla="val 3266"/>
                <a:gd name="f80" fmla="val 1458"/>
                <a:gd name="f81" fmla="val 3264"/>
                <a:gd name="f82" fmla="val 1482"/>
                <a:gd name="f83" fmla="val 3337"/>
                <a:gd name="f84" fmla="val 1505"/>
                <a:gd name="f85" fmla="val 3403"/>
                <a:gd name="f86" fmla="val 1515"/>
                <a:gd name="f87" fmla="val 3465"/>
                <a:gd name="f88" fmla="val 3883"/>
                <a:gd name="f89" fmla="val 4056"/>
                <a:gd name="f90" fmla="val 1034"/>
                <a:gd name="f91" fmla="val 3959"/>
                <a:gd name="f92" fmla="val 625"/>
                <a:gd name="f93" fmla="val 3937"/>
                <a:gd name="f94" fmla="val 535"/>
                <a:gd name="f95" fmla="val 3902"/>
                <a:gd name="f96" fmla="val 446"/>
                <a:gd name="f97" fmla="val 3854"/>
                <a:gd name="f98" fmla="val 369"/>
                <a:gd name="f99" fmla="val 3644"/>
                <a:gd name="f100" fmla="val 36"/>
                <a:gd name="f101" fmla="val 3106"/>
                <a:gd name="f102" fmla="*/ f0 1 5104"/>
                <a:gd name="f103" fmla="*/ f1 1 6746"/>
                <a:gd name="f104" fmla="val f2"/>
                <a:gd name="f105" fmla="val f3"/>
                <a:gd name="f106" fmla="val f4"/>
                <a:gd name="f107" fmla="+- f106 0 f104"/>
                <a:gd name="f108" fmla="+- f105 0 f104"/>
                <a:gd name="f109" fmla="*/ f108 1 5104"/>
                <a:gd name="f110" fmla="*/ f107 1 6746"/>
                <a:gd name="f111" fmla="*/ f104 1 f109"/>
                <a:gd name="f112" fmla="*/ f105 1 f109"/>
                <a:gd name="f113" fmla="*/ f104 1 f110"/>
                <a:gd name="f114" fmla="*/ f106 1 f110"/>
                <a:gd name="f115" fmla="*/ f111 f102 1"/>
                <a:gd name="f116" fmla="*/ f112 f102 1"/>
                <a:gd name="f117" fmla="*/ f114 f103 1"/>
                <a:gd name="f118" fmla="*/ f113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5" t="f118" r="f116" b="f117"/>
              <a:pathLst>
                <a:path w="5104" h="6746">
                  <a:moveTo>
                    <a:pt x="f5" y="f2"/>
                  </a:moveTo>
                  <a:cubicBezTo>
                    <a:pt x="f6" y="f2"/>
                    <a:pt x="f7" y="f8"/>
                    <a:pt x="f7" y="f8"/>
                  </a:cubicBezTo>
                  <a:cubicBezTo>
                    <a:pt x="f9" y="f8"/>
                    <a:pt x="f10" y="f11"/>
                    <a:pt x="f12" y="f13"/>
                  </a:cubicBezTo>
                  <a:cubicBezTo>
                    <a:pt x="f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29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49" y="f50"/>
                  </a:cubicBezTo>
                  <a:cubicBezTo>
                    <a:pt x="f51" y="f52"/>
                    <a:pt x="f51" y="f53"/>
                    <a:pt x="f51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70"/>
                  </a:cubicBezTo>
                  <a:cubicBezTo>
                    <a:pt x="f69" y="f70"/>
                    <a:pt x="f71" y="f72"/>
                    <a:pt x="f73" y="f72"/>
                  </a:cubicBezTo>
                  <a:cubicBezTo>
                    <a:pt x="f74" y="f72"/>
                    <a:pt x="f75" y="f76"/>
                    <a:pt x="f77" y="f78"/>
                  </a:cubicBezTo>
                  <a:lnTo>
                    <a:pt x="f77" y="f78"/>
                  </a:lnTo>
                  <a:lnTo>
                    <a:pt x="f79" y="f80"/>
                  </a:lnTo>
                  <a:lnTo>
                    <a:pt x="f81" y="f82"/>
                  </a:lnTo>
                  <a:cubicBezTo>
                    <a:pt x="f83" y="f84"/>
                    <a:pt x="f85" y="f86"/>
                    <a:pt x="f87" y="f86"/>
                  </a:cubicBezTo>
                  <a:cubicBezTo>
                    <a:pt x="f88" y="f86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2"/>
                    <a:pt x="f5" y="f2"/>
                  </a:cubicBezTo>
                  <a:close/>
                </a:path>
              </a:pathLst>
            </a:custGeom>
            <a:solidFill>
              <a:srgbClr val="FFDCD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5420;p68">
              <a:extLst>
                <a:ext uri="{FF2B5EF4-FFF2-40B4-BE49-F238E27FC236}">
                  <a16:creationId xmlns:a16="http://schemas.microsoft.com/office/drawing/2014/main" id="{C60B3755-DB00-4BF5-961A-0DA0CD5F2462}"/>
                </a:ext>
              </a:extLst>
            </p:cNvPr>
            <p:cNvSpPr/>
            <p:nvPr/>
          </p:nvSpPr>
          <p:spPr>
            <a:xfrm>
              <a:off x="7632057" y="2987289"/>
              <a:ext cx="126964" cy="2221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0"/>
                <a:gd name="f4" fmla="val 4514"/>
                <a:gd name="f5" fmla="val 1338"/>
                <a:gd name="f6" fmla="val 1153"/>
                <a:gd name="f7" fmla="val 947"/>
                <a:gd name="f8" fmla="val 28"/>
                <a:gd name="f9" fmla="val 746"/>
                <a:gd name="f10" fmla="val 113"/>
                <a:gd name="f11" fmla="val 1"/>
                <a:gd name="f12" fmla="val 377"/>
                <a:gd name="f13" fmla="val 388"/>
                <a:gd name="f14" fmla="val 1393"/>
                <a:gd name="f15" fmla="val 890"/>
                <a:gd name="f16" fmla="val 2479"/>
                <a:gd name="f17" fmla="val 279"/>
                <a:gd name="f18" fmla="val 3800"/>
                <a:gd name="f19" fmla="val 901"/>
                <a:gd name="f20" fmla="val 1354"/>
                <a:gd name="f21" fmla="val 3537"/>
                <a:gd name="f22" fmla="val 1803"/>
                <a:gd name="f23" fmla="val 2454"/>
                <a:gd name="f24" fmla="val 3760"/>
                <a:gd name="f25" fmla="val 1854"/>
                <a:gd name="f26" fmla="val 2455"/>
                <a:gd name="f27" fmla="val 2345"/>
                <a:gd name="f28" fmla="val 1392"/>
                <a:gd name="f29" fmla="val 2579"/>
                <a:gd name="f30" fmla="val 888"/>
                <a:gd name="f31" fmla="val 2422"/>
                <a:gd name="f32" fmla="val 317"/>
                <a:gd name="f33" fmla="val 1996"/>
                <a:gd name="f34" fmla="val 1708"/>
                <a:gd name="f35" fmla="*/ f0 1 2580"/>
                <a:gd name="f36" fmla="*/ f1 1 4514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2580"/>
                <a:gd name="f43" fmla="*/ f40 1 4514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2580" h="4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9" y="f10"/>
                    <a:pt x="f11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4"/>
                  </a:lnTo>
                  <a:lnTo>
                    <a:pt x="f20" y="f21"/>
                  </a:lnTo>
                  <a:lnTo>
                    <a:pt x="f22" y="f4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cubicBezTo>
                    <a:pt x="f29" y="f30"/>
                    <a:pt x="f31" y="f32"/>
                    <a:pt x="f33" y="f10"/>
                  </a:cubicBezTo>
                  <a:cubicBezTo>
                    <a:pt x="f33" y="f10"/>
                    <a:pt x="f34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5421;p68">
              <a:extLst>
                <a:ext uri="{FF2B5EF4-FFF2-40B4-BE49-F238E27FC236}">
                  <a16:creationId xmlns:a16="http://schemas.microsoft.com/office/drawing/2014/main" id="{C350D2F9-8F40-4741-ADF0-EC5B39E439CD}"/>
                </a:ext>
              </a:extLst>
            </p:cNvPr>
            <p:cNvSpPr/>
            <p:nvPr/>
          </p:nvSpPr>
          <p:spPr>
            <a:xfrm>
              <a:off x="7504553" y="3051508"/>
              <a:ext cx="75785" cy="282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40"/>
                <a:gd name="f4" fmla="val 574"/>
                <a:gd name="f5" fmla="val 205"/>
                <a:gd name="f6" fmla="val 1"/>
                <a:gd name="f7" fmla="val 144"/>
                <a:gd name="f8" fmla="val 85"/>
                <a:gd name="f9" fmla="val 32"/>
                <a:gd name="f10" fmla="val 52"/>
                <a:gd name="f11" fmla="val 88"/>
                <a:gd name="f12" fmla="val 174"/>
                <a:gd name="f13" fmla="val 29"/>
                <a:gd name="f14" fmla="val 284"/>
                <a:gd name="f15" fmla="val 114"/>
                <a:gd name="f16" fmla="val 334"/>
                <a:gd name="f17" fmla="val 384"/>
                <a:gd name="f18" fmla="val 496"/>
                <a:gd name="f19" fmla="val 657"/>
                <a:gd name="f20" fmla="val 951"/>
                <a:gd name="f21" fmla="val 1088"/>
                <a:gd name="f22" fmla="val 1235"/>
                <a:gd name="f23" fmla="val 555"/>
                <a:gd name="f24" fmla="val 1384"/>
                <a:gd name="f25" fmla="val 520"/>
                <a:gd name="f26" fmla="val 1479"/>
                <a:gd name="f27" fmla="val 497"/>
                <a:gd name="f28" fmla="val 401"/>
                <a:gd name="f29" fmla="val 1516"/>
                <a:gd name="f30" fmla="val 306"/>
                <a:gd name="f31" fmla="val 1499"/>
                <a:gd name="f32" fmla="val 223"/>
                <a:gd name="f33" fmla="val 1425"/>
                <a:gd name="f34" fmla="val 167"/>
                <a:gd name="f35" fmla="val 1343"/>
                <a:gd name="f36" fmla="val 1329"/>
                <a:gd name="f37" fmla="val 1315"/>
                <a:gd name="f38" fmla="val 169"/>
                <a:gd name="f39" fmla="val 1301"/>
                <a:gd name="f40" fmla="val 172"/>
                <a:gd name="f41" fmla="val 1178"/>
                <a:gd name="f42" fmla="val 201"/>
                <a:gd name="f43" fmla="val 1061"/>
                <a:gd name="f44" fmla="val 216"/>
                <a:gd name="f45" fmla="val 950"/>
                <a:gd name="f46" fmla="val 721"/>
                <a:gd name="f47" fmla="val 511"/>
                <a:gd name="f48" fmla="val 154"/>
                <a:gd name="f49" fmla="val 297"/>
                <a:gd name="f50" fmla="val 27"/>
                <a:gd name="f51" fmla="val 268"/>
                <a:gd name="f52" fmla="val 9"/>
                <a:gd name="f53" fmla="val 236"/>
                <a:gd name="f54" fmla="*/ f0 1 1540"/>
                <a:gd name="f55" fmla="*/ f1 1 574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1540"/>
                <a:gd name="f62" fmla="*/ f59 1 574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1540" h="5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cubicBezTo>
                    <a:pt x="f51" y="f52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5422;p68">
              <a:extLst>
                <a:ext uri="{FF2B5EF4-FFF2-40B4-BE49-F238E27FC236}">
                  <a16:creationId xmlns:a16="http://schemas.microsoft.com/office/drawing/2014/main" id="{F128F63E-691B-4E51-AEC1-C86FF68190B3}"/>
                </a:ext>
              </a:extLst>
            </p:cNvPr>
            <p:cNvSpPr/>
            <p:nvPr/>
          </p:nvSpPr>
          <p:spPr>
            <a:xfrm>
              <a:off x="7401848" y="2770321"/>
              <a:ext cx="368183" cy="447214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7482"/>
                <a:gd name="f5" fmla="val 9088"/>
                <a:gd name="f6" fmla="val 6026"/>
                <a:gd name="f7" fmla="val 4556"/>
                <a:gd name="f8" fmla="val 6142"/>
                <a:gd name="f9" fmla="val 6271"/>
                <a:gd name="f10" fmla="val 4570"/>
                <a:gd name="f11" fmla="val 6410"/>
                <a:gd name="f12" fmla="val 4608"/>
                <a:gd name="f13" fmla="val 6033"/>
                <a:gd name="f14" fmla="val 5422"/>
                <a:gd name="f15" fmla="val 5654"/>
                <a:gd name="f16" fmla="val 4605"/>
                <a:gd name="f17" fmla="val 5747"/>
                <a:gd name="f18" fmla="val 4580"/>
                <a:gd name="f19" fmla="val 5875"/>
                <a:gd name="f20" fmla="val 5338"/>
                <a:gd name="f21" fmla="val 4772"/>
                <a:gd name="f22" fmla="val 5836"/>
                <a:gd name="f23" fmla="val 5849"/>
                <a:gd name="f24" fmla="val 5558"/>
                <a:gd name="f25" fmla="val 6450"/>
                <a:gd name="f26" fmla="val 5217"/>
                <a:gd name="f27" fmla="val 5716"/>
                <a:gd name="f28" fmla="val 5085"/>
                <a:gd name="f29" fmla="val 5433"/>
                <a:gd name="f30" fmla="val 5102"/>
                <a:gd name="f31" fmla="val 5125"/>
                <a:gd name="f32" fmla="val 5228"/>
                <a:gd name="f33" fmla="val 4907"/>
                <a:gd name="f34" fmla="val 4906"/>
                <a:gd name="f35" fmla="val 5229"/>
                <a:gd name="f36" fmla="val 5260"/>
                <a:gd name="f37" fmla="val 4857"/>
                <a:gd name="f38" fmla="val 5296"/>
                <a:gd name="f39" fmla="val 4808"/>
                <a:gd name="f40" fmla="val 3094"/>
                <a:gd name="f41" fmla="val 3329"/>
                <a:gd name="f42" fmla="val 3756"/>
                <a:gd name="f43" fmla="val 411"/>
                <a:gd name="f44" fmla="val 3905"/>
                <a:gd name="f45" fmla="val 649"/>
                <a:gd name="f46" fmla="val 4047"/>
                <a:gd name="f47" fmla="val 874"/>
                <a:gd name="f48" fmla="val 4046"/>
                <a:gd name="f49" fmla="val 1222"/>
                <a:gd name="f50" fmla="val 3902"/>
                <a:gd name="f51" fmla="val 1408"/>
                <a:gd name="f52" fmla="val 3841"/>
                <a:gd name="f53" fmla="val 1488"/>
                <a:gd name="f54" fmla="val 3763"/>
                <a:gd name="f55" fmla="val 1527"/>
                <a:gd name="f56" fmla="val 3665"/>
                <a:gd name="f57" fmla="val 3652"/>
                <a:gd name="f58" fmla="val 3639"/>
                <a:gd name="f59" fmla="val 1526"/>
                <a:gd name="f60" fmla="val 3625"/>
                <a:gd name="f61" fmla="val 1525"/>
                <a:gd name="f62" fmla="val 3647"/>
                <a:gd name="f63" fmla="val 1464"/>
                <a:gd name="f64" fmla="val 3662"/>
                <a:gd name="f65" fmla="val 1394"/>
                <a:gd name="f66" fmla="val 3669"/>
                <a:gd name="f67" fmla="val 1314"/>
                <a:gd name="f68" fmla="val 3678"/>
                <a:gd name="f69" fmla="val 1216"/>
                <a:gd name="f70" fmla="val 3607"/>
                <a:gd name="f71" fmla="val 1128"/>
                <a:gd name="f72" fmla="val 3508"/>
                <a:gd name="f73" fmla="val 1120"/>
                <a:gd name="f74" fmla="val 3501"/>
                <a:gd name="f75" fmla="val 1119"/>
                <a:gd name="f76" fmla="val 3495"/>
                <a:gd name="f77" fmla="val 3489"/>
                <a:gd name="f78" fmla="val 3399"/>
                <a:gd name="f79" fmla="val 3321"/>
                <a:gd name="f80" fmla="val 1187"/>
                <a:gd name="f81" fmla="val 3312"/>
                <a:gd name="f82" fmla="val 1280"/>
                <a:gd name="f83" fmla="val 3300"/>
                <a:gd name="f84" fmla="val 1404"/>
                <a:gd name="f85" fmla="val 3262"/>
                <a:gd name="f86" fmla="val 1486"/>
                <a:gd name="f87" fmla="val 3195"/>
                <a:gd name="f88" fmla="val 1536"/>
                <a:gd name="f89" fmla="val 3133"/>
                <a:gd name="f90" fmla="val 1581"/>
                <a:gd name="f91" fmla="val 3030"/>
                <a:gd name="f92" fmla="val 1590"/>
                <a:gd name="f93" fmla="val 2955"/>
                <a:gd name="f94" fmla="val 2904"/>
                <a:gd name="f95" fmla="val 2867"/>
                <a:gd name="f96" fmla="val 1586"/>
                <a:gd name="f97" fmla="val 2864"/>
                <a:gd name="f98" fmla="val 2785"/>
                <a:gd name="f99" fmla="val 1575"/>
                <a:gd name="f100" fmla="val 2713"/>
                <a:gd name="f101" fmla="val 1570"/>
                <a:gd name="f102" fmla="val 2648"/>
                <a:gd name="f103" fmla="val 2146"/>
                <a:gd name="f104" fmla="val 2042"/>
                <a:gd name="f105" fmla="val 1872"/>
                <a:gd name="f106" fmla="val 1949"/>
                <a:gd name="f107" fmla="val 2142"/>
                <a:gd name="f108" fmla="val 1930"/>
                <a:gd name="f109" fmla="val 2199"/>
                <a:gd name="f110" fmla="val 1910"/>
                <a:gd name="f111" fmla="val 2257"/>
                <a:gd name="f112" fmla="val 1885"/>
                <a:gd name="f113" fmla="val 2314"/>
                <a:gd name="f114" fmla="val 1717"/>
                <a:gd name="f115" fmla="val 2726"/>
                <a:gd name="f116" fmla="val 1541"/>
                <a:gd name="f117" fmla="val 4201"/>
                <a:gd name="f118" fmla="val 1660"/>
                <a:gd name="f119" fmla="val 4989"/>
                <a:gd name="f120" fmla="val 1673"/>
                <a:gd name="f121" fmla="val 5078"/>
                <a:gd name="f122" fmla="val 1753"/>
                <a:gd name="f123" fmla="val 5141"/>
                <a:gd name="f124" fmla="val 1839"/>
                <a:gd name="f125" fmla="val 1858"/>
                <a:gd name="f126" fmla="val 1878"/>
                <a:gd name="f127" fmla="val 5138"/>
                <a:gd name="f128" fmla="val 1897"/>
                <a:gd name="f129" fmla="val 5131"/>
                <a:gd name="f130" fmla="val 1903"/>
                <a:gd name="f131" fmla="val 5128"/>
                <a:gd name="f132" fmla="val 2460"/>
                <a:gd name="f133" fmla="val 4928"/>
                <a:gd name="f134" fmla="val 3126"/>
                <a:gd name="f135" fmla="val 4813"/>
                <a:gd name="f136" fmla="val 3439"/>
                <a:gd name="f137" fmla="val 4758"/>
                <a:gd name="f138" fmla="val 3724"/>
                <a:gd name="f139" fmla="val 4731"/>
                <a:gd name="f140" fmla="val 3976"/>
                <a:gd name="f141" fmla="val 4332"/>
                <a:gd name="f142" fmla="val 4623"/>
                <a:gd name="f143" fmla="val 4785"/>
                <a:gd name="f144" fmla="val 4842"/>
                <a:gd name="f145" fmla="val 4892"/>
                <a:gd name="f146" fmla="val 5185"/>
                <a:gd name="f147" fmla="val 4738"/>
                <a:gd name="f148" fmla="val 5540"/>
                <a:gd name="f149" fmla="val 5869"/>
                <a:gd name="f150" fmla="val 5098"/>
                <a:gd name="f151" fmla="val 6313"/>
                <a:gd name="f152" fmla="val 4795"/>
                <a:gd name="f153" fmla="val 6614"/>
                <a:gd name="f154" fmla="val 4189"/>
                <a:gd name="f155" fmla="val 6781"/>
                <a:gd name="f156" fmla="val 3393"/>
                <a:gd name="f157" fmla="val 3309"/>
                <a:gd name="f158" fmla="val 3222"/>
                <a:gd name="f159" fmla="val 6779"/>
                <a:gd name="f160" fmla="val 6775"/>
                <a:gd name="f161" fmla="val 2291"/>
                <a:gd name="f162" fmla="val 6742"/>
                <a:gd name="f163" fmla="val 1337"/>
                <a:gd name="f164" fmla="val 6529"/>
                <a:gd name="f165" fmla="val 814"/>
                <a:gd name="f166" fmla="val 6260"/>
                <a:gd name="f167" fmla="val 512"/>
                <a:gd name="f168" fmla="val 6103"/>
                <a:gd name="f169" fmla="val 374"/>
                <a:gd name="f170" fmla="val 5916"/>
                <a:gd name="f171" fmla="val 402"/>
                <a:gd name="f172" fmla="val 5700"/>
                <a:gd name="f173" fmla="val 492"/>
                <a:gd name="f174" fmla="val 4982"/>
                <a:gd name="f175" fmla="val 709"/>
                <a:gd name="f176" fmla="val 3599"/>
                <a:gd name="f177" fmla="val 1138"/>
                <a:gd name="f178" fmla="val 2420"/>
                <a:gd name="f179" fmla="val 1369"/>
                <a:gd name="f180" fmla="val 1784"/>
                <a:gd name="f181" fmla="val 1633"/>
                <a:gd name="f182" fmla="val 1287"/>
                <a:gd name="f183" fmla="val 1924"/>
                <a:gd name="f184" fmla="val 944"/>
                <a:gd name="f185" fmla="val 2252"/>
                <a:gd name="f186" fmla="val 553"/>
                <a:gd name="f187" fmla="val 2600"/>
                <a:gd name="f188" fmla="val 363"/>
                <a:gd name="f189" fmla="val 2989"/>
                <a:gd name="f190" fmla="val 3002"/>
                <a:gd name="f191" fmla="val 3027"/>
                <a:gd name="f192" fmla="val 361"/>
                <a:gd name="f193" fmla="val 3058"/>
                <a:gd name="f194" fmla="val 6729"/>
                <a:gd name="f195" fmla="val 6952"/>
                <a:gd name="f196" fmla="val 7012"/>
                <a:gd name="f197" fmla="val 5368"/>
                <a:gd name="f198" fmla="val 6850"/>
                <a:gd name="f199" fmla="val 5521"/>
                <a:gd name="f200" fmla="val 8585"/>
                <a:gd name="f201" fmla="val 5156"/>
                <a:gd name="f202" fmla="val 8169"/>
                <a:gd name="f203" fmla="val 6509"/>
                <a:gd name="f204" fmla="val 7304"/>
                <a:gd name="f205" fmla="val 6908"/>
                <a:gd name="f206" fmla="val 6544"/>
                <a:gd name="f207" fmla="val 6231"/>
                <a:gd name="f208" fmla="val 7906"/>
                <a:gd name="f209" fmla="val 3078"/>
                <a:gd name="f210" fmla="val 3031"/>
                <a:gd name="f211" fmla="val 2998"/>
                <a:gd name="f212" fmla="val 2"/>
                <a:gd name="f213" fmla="val 2984"/>
                <a:gd name="f214" fmla="val 3"/>
                <a:gd name="f215" fmla="val 2089"/>
                <a:gd name="f216" fmla="val 7"/>
                <a:gd name="f217" fmla="val 1357"/>
                <a:gd name="f218" fmla="val 779"/>
                <a:gd name="f219" fmla="val 803"/>
                <a:gd name="f220" fmla="val 2295"/>
                <a:gd name="f221" fmla="val 141"/>
                <a:gd name="f222" fmla="val 4919"/>
                <a:gd name="f223" fmla="val 46"/>
                <a:gd name="f224" fmla="val 5653"/>
                <a:gd name="f225" fmla="val 1"/>
                <a:gd name="f226" fmla="val 6022"/>
                <a:gd name="f227" fmla="val 214"/>
                <a:gd name="f228" fmla="val 6352"/>
                <a:gd name="f229" fmla="val 650"/>
                <a:gd name="f230" fmla="val 6575"/>
                <a:gd name="f231" fmla="val 1223"/>
                <a:gd name="f232" fmla="val 6871"/>
                <a:gd name="f233" fmla="val 2217"/>
                <a:gd name="f234" fmla="val 7094"/>
                <a:gd name="f235" fmla="val 3118"/>
                <a:gd name="f236" fmla="val 7131"/>
                <a:gd name="f237" fmla="val 3197"/>
                <a:gd name="f238" fmla="val 7136"/>
                <a:gd name="f239" fmla="val 3282"/>
                <a:gd name="f240" fmla="val 7137"/>
                <a:gd name="f241" fmla="val 3373"/>
                <a:gd name="f242" fmla="val 3956"/>
                <a:gd name="f243" fmla="val 4763"/>
                <a:gd name="f244" fmla="val 7053"/>
                <a:gd name="f245" fmla="val 5255"/>
                <a:gd name="f246" fmla="val 6649"/>
                <a:gd name="f247" fmla="val 5360"/>
                <a:gd name="f248" fmla="val 6874"/>
                <a:gd name="f249" fmla="val 4784"/>
                <a:gd name="f250" fmla="val 8121"/>
                <a:gd name="f251" fmla="val 4754"/>
                <a:gd name="f252" fmla="val 8185"/>
                <a:gd name="f253" fmla="val 4764"/>
                <a:gd name="f254" fmla="val 8260"/>
                <a:gd name="f255" fmla="val 4812"/>
                <a:gd name="f256" fmla="val 8314"/>
                <a:gd name="f257" fmla="val 9028"/>
                <a:gd name="f258" fmla="val 5468"/>
                <a:gd name="f259" fmla="val 9068"/>
                <a:gd name="f260" fmla="val 5518"/>
                <a:gd name="f261" fmla="val 9087"/>
                <a:gd name="f262" fmla="val 5567"/>
                <a:gd name="f263" fmla="val 5634"/>
                <a:gd name="f264" fmla="val 5701"/>
                <a:gd name="f265" fmla="val 9052"/>
                <a:gd name="f266" fmla="val 5731"/>
                <a:gd name="f267" fmla="val 8985"/>
                <a:gd name="f268" fmla="val 6035"/>
                <a:gd name="f269" fmla="val 8330"/>
                <a:gd name="f270" fmla="val 6339"/>
                <a:gd name="f271" fmla="val 6369"/>
                <a:gd name="f272" fmla="val 6435"/>
                <a:gd name="f273" fmla="val 6502"/>
                <a:gd name="f274" fmla="val 6551"/>
                <a:gd name="f275" fmla="val 6601"/>
                <a:gd name="f276" fmla="val 6637"/>
                <a:gd name="f277" fmla="val 7257"/>
                <a:gd name="f278" fmla="val 7303"/>
                <a:gd name="f279" fmla="val 8263"/>
                <a:gd name="f280" fmla="val 7313"/>
                <a:gd name="f281" fmla="val 8186"/>
                <a:gd name="f282" fmla="val 7283"/>
                <a:gd name="f283" fmla="val 8122"/>
                <a:gd name="f284" fmla="val 6706"/>
                <a:gd name="f285" fmla="val 6876"/>
                <a:gd name="f286" fmla="val 7175"/>
                <a:gd name="f287" fmla="val 5865"/>
                <a:gd name="f288" fmla="val 7481"/>
                <a:gd name="f289" fmla="val 5227"/>
                <a:gd name="f290" fmla="val 7249"/>
                <a:gd name="f291" fmla="val 4567"/>
                <a:gd name="f292" fmla="val 6723"/>
                <a:gd name="f293" fmla="val 4339"/>
                <a:gd name="f294" fmla="val 6473"/>
                <a:gd name="f295" fmla="val 4230"/>
                <a:gd name="f296" fmla="val 6237"/>
                <a:gd name="f297" fmla="val 4193"/>
                <a:gd name="f298" fmla="val 6032"/>
                <a:gd name="f299" fmla="val 5628"/>
                <a:gd name="f300" fmla="val 5348"/>
                <a:gd name="f301" fmla="val 4336"/>
                <a:gd name="f302" fmla="val 5331"/>
                <a:gd name="f303" fmla="val 4344"/>
                <a:gd name="f304" fmla="val 5329"/>
                <a:gd name="f305" fmla="val 4346"/>
                <a:gd name="f306" fmla="val 5210"/>
                <a:gd name="f307" fmla="val 4402"/>
                <a:gd name="f308" fmla="val 5109"/>
                <a:gd name="f309" fmla="val 4482"/>
                <a:gd name="f310" fmla="val 5025"/>
                <a:gd name="f311" fmla="val 4578"/>
                <a:gd name="f312" fmla="val 4727"/>
                <a:gd name="f313" fmla="val 4426"/>
                <a:gd name="f314" fmla="val 4355"/>
                <a:gd name="f315" fmla="val 4370"/>
                <a:gd name="f316" fmla="val 3971"/>
                <a:gd name="f317" fmla="val 3198"/>
                <a:gd name="f318" fmla="val 2374"/>
                <a:gd name="f319" fmla="val 4597"/>
                <a:gd name="f320" fmla="val 1991"/>
                <a:gd name="f321" fmla="val 4716"/>
                <a:gd name="f322" fmla="val 1937"/>
                <a:gd name="f323" fmla="val 3969"/>
                <a:gd name="f324" fmla="val 2082"/>
                <a:gd name="f325" fmla="val 2771"/>
                <a:gd name="f326" fmla="val 2447"/>
                <a:gd name="f327" fmla="val 2245"/>
                <a:gd name="f328" fmla="val 2379"/>
                <a:gd name="f329" fmla="val 2366"/>
                <a:gd name="f330" fmla="val 2026"/>
                <a:gd name="f331" fmla="val 2427"/>
                <a:gd name="f332" fmla="val 1976"/>
                <a:gd name="f333" fmla="val 2471"/>
                <a:gd name="f334" fmla="val 1941"/>
                <a:gd name="f335" fmla="val 2541"/>
                <a:gd name="f336" fmla="val 1923"/>
                <a:gd name="f337" fmla="val 2641"/>
                <a:gd name="f338" fmla="val 2690"/>
                <a:gd name="f339" fmla="val 2746"/>
                <a:gd name="f340" fmla="val 1927"/>
                <a:gd name="f341" fmla="val 2810"/>
                <a:gd name="f342" fmla="val 1936"/>
                <a:gd name="f343" fmla="val 2834"/>
                <a:gd name="f344" fmla="val 2895"/>
                <a:gd name="f345" fmla="val 1951"/>
                <a:gd name="f346" fmla="val 2974"/>
                <a:gd name="f347" fmla="val 3091"/>
                <a:gd name="f348" fmla="val 3250"/>
                <a:gd name="f349" fmla="val 1929"/>
                <a:gd name="f350" fmla="val 3390"/>
                <a:gd name="f351" fmla="val 1833"/>
                <a:gd name="f352" fmla="val 3459"/>
                <a:gd name="f353" fmla="val 1863"/>
                <a:gd name="f354" fmla="val 3541"/>
                <a:gd name="f355" fmla="val 3628"/>
                <a:gd name="f356" fmla="val 3836"/>
                <a:gd name="f357" fmla="val 4066"/>
                <a:gd name="f358" fmla="val 1791"/>
                <a:gd name="f359" fmla="val 4185"/>
                <a:gd name="f360" fmla="val 1624"/>
                <a:gd name="f361" fmla="val 4405"/>
                <a:gd name="f362" fmla="val 1309"/>
                <a:gd name="f363" fmla="val 4429"/>
                <a:gd name="f364" fmla="val 808"/>
                <a:gd name="f365" fmla="val 4209"/>
                <a:gd name="f366" fmla="val 455"/>
                <a:gd name="f367" fmla="val 3948"/>
                <a:gd name="f368" fmla="val 41"/>
                <a:gd name="f369" fmla="val 3324"/>
                <a:gd name="f370" fmla="*/ f1 1 7482"/>
                <a:gd name="f371" fmla="*/ f2 1 9088"/>
                <a:gd name="f372" fmla="val f3"/>
                <a:gd name="f373" fmla="val f4"/>
                <a:gd name="f374" fmla="val f5"/>
                <a:gd name="f375" fmla="+- f374 0 f372"/>
                <a:gd name="f376" fmla="+- f373 0 f372"/>
                <a:gd name="f377" fmla="*/ f376 1 7482"/>
                <a:gd name="f378" fmla="*/ f375 1 9088"/>
                <a:gd name="f379" fmla="*/ f372 1 f377"/>
                <a:gd name="f380" fmla="*/ f373 1 f377"/>
                <a:gd name="f381" fmla="*/ f372 1 f378"/>
                <a:gd name="f382" fmla="*/ f374 1 f378"/>
                <a:gd name="f383" fmla="*/ f379 f370 1"/>
                <a:gd name="f384" fmla="*/ f380 f370 1"/>
                <a:gd name="f385" fmla="*/ f382 f371 1"/>
                <a:gd name="f386" fmla="*/ f381 f3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3" t="f386" r="f384" b="f385"/>
              <a:pathLst>
                <a:path w="7482" h="9088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7"/>
                    <a:pt x="f6" y="f7"/>
                  </a:cubicBezTo>
                  <a:close/>
                  <a:moveTo>
                    <a:pt x="f20" y="f21"/>
                  </a:move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3"/>
                  </a:cubicBezTo>
                  <a:lnTo>
                    <a:pt x="f32" y="f33"/>
                  </a:lnTo>
                  <a:cubicBezTo>
                    <a:pt x="f32" y="f33"/>
                    <a:pt x="f32" y="f33"/>
                    <a:pt x="f32" y="f33"/>
                  </a:cubicBezTo>
                  <a:cubicBezTo>
                    <a:pt x="f32" y="f33"/>
                    <a:pt x="f32" y="f33"/>
                    <a:pt x="f32" y="f34"/>
                  </a:cubicBezTo>
                  <a:lnTo>
                    <a:pt x="f32" y="f34"/>
                  </a:lnTo>
                  <a:cubicBezTo>
                    <a:pt x="f32" y="f33"/>
                    <a:pt x="f32" y="f33"/>
                    <a:pt x="f32" y="f33"/>
                  </a:cubicBezTo>
                  <a:lnTo>
                    <a:pt x="f32" y="f33"/>
                  </a:lnTo>
                  <a:cubicBezTo>
                    <a:pt x="f32" y="f33"/>
                    <a:pt x="f35" y="f34"/>
                    <a:pt x="f35" y="f34"/>
                  </a:cubicBezTo>
                  <a:lnTo>
                    <a:pt x="f35" y="f34"/>
                  </a:lnTo>
                  <a:cubicBezTo>
                    <a:pt x="f35" y="f34"/>
                    <a:pt x="f35" y="f34"/>
                    <a:pt x="f32" y="f34"/>
                  </a:cubicBezTo>
                  <a:cubicBezTo>
                    <a:pt x="f36" y="f37"/>
                    <a:pt x="f38" y="f39"/>
                    <a:pt x="f20" y="f21"/>
                  </a:cubicBezTo>
                  <a:close/>
                  <a:moveTo>
                    <a:pt x="f40" y="f0"/>
                  </a:moveTo>
                  <a:cubicBezTo>
                    <a:pt x="f41" y="f0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5"/>
                    <a:pt x="f77" y="f75"/>
                  </a:cubicBezTo>
                  <a:cubicBezTo>
                    <a:pt x="f78" y="f75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2"/>
                  </a:cubicBezTo>
                  <a:cubicBezTo>
                    <a:pt x="f94" y="f92"/>
                    <a:pt x="f95" y="f96"/>
                    <a:pt x="f97" y="f96"/>
                  </a:cubicBezTo>
                  <a:cubicBezTo>
                    <a:pt x="f98" y="f99"/>
                    <a:pt x="f100" y="f101"/>
                    <a:pt x="f102" y="f101"/>
                  </a:cubicBezTo>
                  <a:cubicBezTo>
                    <a:pt x="f103" y="f101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39"/>
                  </a:cubicBezTo>
                  <a:cubicBezTo>
                    <a:pt x="f141" y="f139"/>
                    <a:pt x="f142" y="f143"/>
                    <a:pt x="f144" y="f145"/>
                  </a:cubicBezTo>
                  <a:cubicBezTo>
                    <a:pt x="f139" y="f146"/>
                    <a:pt x="f147" y="f148"/>
                    <a:pt x="f145" y="f149"/>
                  </a:cubicBezTo>
                  <a:lnTo>
                    <a:pt x="f150" y="f151"/>
                  </a:lnTo>
                  <a:cubicBezTo>
                    <a:pt x="f152" y="f153"/>
                    <a:pt x="f154" y="f155"/>
                    <a:pt x="f156" y="f155"/>
                  </a:cubicBezTo>
                  <a:cubicBezTo>
                    <a:pt x="f157" y="f155"/>
                    <a:pt x="f158" y="f159"/>
                    <a:pt x="f8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181" y="f182"/>
                    <a:pt x="f183" y="f184"/>
                  </a:cubicBezTo>
                  <a:cubicBezTo>
                    <a:pt x="f185" y="f186"/>
                    <a:pt x="f187" y="f188"/>
                    <a:pt x="f189" y="f188"/>
                  </a:cubicBezTo>
                  <a:lnTo>
                    <a:pt x="f190" y="f188"/>
                  </a:lnTo>
                  <a:cubicBezTo>
                    <a:pt x="f191" y="f192"/>
                    <a:pt x="f193" y="f0"/>
                    <a:pt x="f40" y="f0"/>
                  </a:cubicBezTo>
                  <a:close/>
                  <a:moveTo>
                    <a:pt x="f194" y="f21"/>
                  </a:moveTo>
                  <a:cubicBezTo>
                    <a:pt x="f195" y="f174"/>
                    <a:pt x="f196" y="f197"/>
                    <a:pt x="f198" y="f27"/>
                  </a:cubicBezTo>
                  <a:lnTo>
                    <a:pt x="f199" y="f200"/>
                  </a:lnTo>
                  <a:lnTo>
                    <a:pt x="f201" y="f202"/>
                  </a:lnTo>
                  <a:lnTo>
                    <a:pt x="f194" y="f21"/>
                  </a:lnTo>
                  <a:close/>
                  <a:moveTo>
                    <a:pt x="f203" y="f204"/>
                  </a:moveTo>
                  <a:lnTo>
                    <a:pt x="f205" y="f202"/>
                  </a:lnTo>
                  <a:lnTo>
                    <a:pt x="f206" y="f200"/>
                  </a:lnTo>
                  <a:lnTo>
                    <a:pt x="f207" y="f208"/>
                  </a:lnTo>
                  <a:lnTo>
                    <a:pt x="f203" y="f204"/>
                  </a:lnTo>
                  <a:close/>
                  <a:moveTo>
                    <a:pt x="f209" y="f3"/>
                  </a:moveTo>
                  <a:cubicBezTo>
                    <a:pt x="f210" y="f3"/>
                    <a:pt x="f211" y="f212"/>
                    <a:pt x="f213" y="f214"/>
                  </a:cubicBezTo>
                  <a:cubicBezTo>
                    <a:pt x="f215" y="f216"/>
                    <a:pt x="f217" y="f218"/>
                    <a:pt x="f219" y="f220"/>
                  </a:cubicBezTo>
                  <a:cubicBezTo>
                    <a:pt x="f192" y="f72"/>
                    <a:pt x="f221" y="f222"/>
                    <a:pt x="f223" y="f224"/>
                  </a:cubicBezTo>
                  <a:cubicBezTo>
                    <a:pt x="f225" y="f226"/>
                    <a:pt x="f227" y="f228"/>
                    <a:pt x="f229" y="f230"/>
                  </a:cubicBezTo>
                  <a:cubicBezTo>
                    <a:pt x="f231" y="f232"/>
                    <a:pt x="f233" y="f234"/>
                    <a:pt x="f235" y="f236"/>
                  </a:cubicBezTo>
                  <a:cubicBezTo>
                    <a:pt x="f237" y="f238"/>
                    <a:pt x="f239" y="f240"/>
                    <a:pt x="f241" y="f240"/>
                  </a:cubicBezTo>
                  <a:cubicBezTo>
                    <a:pt x="f242" y="f240"/>
                    <a:pt x="f243" y="f244"/>
                    <a:pt x="f245" y="f246"/>
                  </a:cubicBezTo>
                  <a:lnTo>
                    <a:pt x="f247" y="f248"/>
                  </a:lnTo>
                  <a:lnTo>
                    <a:pt x="f249" y="f250"/>
                  </a:lnTo>
                  <a:cubicBezTo>
                    <a:pt x="f251" y="f252"/>
                    <a:pt x="f253" y="f254"/>
                    <a:pt x="f255" y="f256"/>
                  </a:cubicBezTo>
                  <a:lnTo>
                    <a:pt x="f29" y="f257"/>
                  </a:lnTo>
                  <a:cubicBezTo>
                    <a:pt x="f258" y="f259"/>
                    <a:pt x="f260" y="f261"/>
                    <a:pt x="f262" y="f261"/>
                  </a:cubicBezTo>
                  <a:cubicBezTo>
                    <a:pt x="f263" y="f261"/>
                    <a:pt x="f264" y="f265"/>
                    <a:pt x="f266" y="f267"/>
                  </a:cubicBezTo>
                  <a:lnTo>
                    <a:pt x="f268" y="f269"/>
                  </a:lnTo>
                  <a:lnTo>
                    <a:pt x="f270" y="f267"/>
                  </a:lnTo>
                  <a:cubicBezTo>
                    <a:pt x="f271" y="f265"/>
                    <a:pt x="f272" y="f261"/>
                    <a:pt x="f273" y="f261"/>
                  </a:cubicBezTo>
                  <a:cubicBezTo>
                    <a:pt x="f274" y="f261"/>
                    <a:pt x="f275" y="f259"/>
                    <a:pt x="f276" y="f257"/>
                  </a:cubicBezTo>
                  <a:lnTo>
                    <a:pt x="f277" y="f256"/>
                  </a:lnTo>
                  <a:cubicBezTo>
                    <a:pt x="f278" y="f279"/>
                    <a:pt x="f280" y="f281"/>
                    <a:pt x="f282" y="f283"/>
                  </a:cubicBezTo>
                  <a:lnTo>
                    <a:pt x="f284" y="f285"/>
                  </a:lnTo>
                  <a:lnTo>
                    <a:pt x="f286" y="f287"/>
                  </a:lnTo>
                  <a:cubicBezTo>
                    <a:pt x="f288" y="f289"/>
                    <a:pt x="f290" y="f291"/>
                    <a:pt x="f292" y="f293"/>
                  </a:cubicBezTo>
                  <a:cubicBezTo>
                    <a:pt x="f294" y="f295"/>
                    <a:pt x="f296" y="f297"/>
                    <a:pt x="f298" y="f297"/>
                  </a:cubicBezTo>
                  <a:cubicBezTo>
                    <a:pt x="f299" y="f297"/>
                    <a:pt x="f300" y="f301"/>
                    <a:pt x="f302" y="f303"/>
                  </a:cubicBezTo>
                  <a:cubicBezTo>
                    <a:pt x="f302" y="f303"/>
                    <a:pt x="f304" y="f303"/>
                    <a:pt x="f304" y="f305"/>
                  </a:cubicBezTo>
                  <a:cubicBezTo>
                    <a:pt x="f306" y="f307"/>
                    <a:pt x="f308" y="f309"/>
                    <a:pt x="f310" y="f311"/>
                  </a:cubicBezTo>
                  <a:cubicBezTo>
                    <a:pt x="f312" y="f313"/>
                    <a:pt x="f314" y="f315"/>
                    <a:pt x="f316" y="f315"/>
                  </a:cubicBezTo>
                  <a:cubicBezTo>
                    <a:pt x="f317" y="f315"/>
                    <a:pt x="f318" y="f319"/>
                    <a:pt x="f320" y="f321"/>
                  </a:cubicBezTo>
                  <a:cubicBezTo>
                    <a:pt x="f322" y="f323"/>
                    <a:pt x="f324" y="f325"/>
                    <a:pt x="f233" y="f326"/>
                  </a:cubicBezTo>
                  <a:cubicBezTo>
                    <a:pt x="f327" y="f328"/>
                    <a:pt x="f329" y="f330"/>
                    <a:pt x="f331" y="f332"/>
                  </a:cubicBezTo>
                  <a:cubicBezTo>
                    <a:pt x="f333" y="f334"/>
                    <a:pt x="f335" y="f336"/>
                    <a:pt x="f337" y="f336"/>
                  </a:cubicBezTo>
                  <a:cubicBezTo>
                    <a:pt x="f338" y="f336"/>
                    <a:pt x="f339" y="f340"/>
                    <a:pt x="f341" y="f342"/>
                  </a:cubicBezTo>
                  <a:cubicBezTo>
                    <a:pt x="f343" y="f334"/>
                    <a:pt x="f344" y="f345"/>
                    <a:pt x="f346" y="f345"/>
                  </a:cubicBezTo>
                  <a:cubicBezTo>
                    <a:pt x="f347" y="f345"/>
                    <a:pt x="f348" y="f349"/>
                    <a:pt x="f350" y="f351"/>
                  </a:cubicBezTo>
                  <a:cubicBezTo>
                    <a:pt x="f352" y="f353"/>
                    <a:pt x="f354" y="f126"/>
                    <a:pt x="f355" y="f126"/>
                  </a:cubicBezTo>
                  <a:cubicBezTo>
                    <a:pt x="f356" y="f126"/>
                    <a:pt x="f357" y="f358"/>
                    <a:pt x="f359" y="f360"/>
                  </a:cubicBezTo>
                  <a:cubicBezTo>
                    <a:pt x="f361" y="f362"/>
                    <a:pt x="f363" y="f364"/>
                    <a:pt x="f365" y="f366"/>
                  </a:cubicBezTo>
                  <a:cubicBezTo>
                    <a:pt x="f367" y="f368"/>
                    <a:pt x="f369" y="f3"/>
                    <a:pt x="f209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5423;p68">
              <a:extLst>
                <a:ext uri="{FF2B5EF4-FFF2-40B4-BE49-F238E27FC236}">
                  <a16:creationId xmlns:a16="http://schemas.microsoft.com/office/drawing/2014/main" id="{B3DFC5B1-4B85-44C7-9770-87ECD4055415}"/>
                </a:ext>
              </a:extLst>
            </p:cNvPr>
            <p:cNvSpPr/>
            <p:nvPr/>
          </p:nvSpPr>
          <p:spPr>
            <a:xfrm>
              <a:off x="7597850" y="3045701"/>
              <a:ext cx="18059" cy="17519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367"/>
                <a:gd name="f5" fmla="val 356"/>
                <a:gd name="f6" fmla="val 178"/>
                <a:gd name="f7" fmla="val 177"/>
                <a:gd name="f8" fmla="val 175"/>
                <a:gd name="f9" fmla="val 77"/>
                <a:gd name="f10" fmla="val 6"/>
                <a:gd name="f11" fmla="val 88"/>
                <a:gd name="f12" fmla="val 188"/>
                <a:gd name="f13" fmla="val 11"/>
                <a:gd name="f14" fmla="val 281"/>
                <a:gd name="f15" fmla="val 87"/>
                <a:gd name="f16" fmla="val 181"/>
                <a:gd name="f17" fmla="val 185"/>
                <a:gd name="f18" fmla="val 192"/>
                <a:gd name="f19" fmla="val 355"/>
                <a:gd name="f20" fmla="val 291"/>
                <a:gd name="f21" fmla="val 351"/>
                <a:gd name="f22" fmla="val 366"/>
                <a:gd name="f23" fmla="val 269"/>
                <a:gd name="f24" fmla="val 361"/>
                <a:gd name="f25" fmla="val 169"/>
                <a:gd name="f26" fmla="val 73"/>
                <a:gd name="f27" fmla="val 274"/>
                <a:gd name="f28" fmla="*/ f1 1 367"/>
                <a:gd name="f29" fmla="*/ f2 1 356"/>
                <a:gd name="f30" fmla="val f3"/>
                <a:gd name="f31" fmla="val f4"/>
                <a:gd name="f32" fmla="val f5"/>
                <a:gd name="f33" fmla="+- f32 0 f30"/>
                <a:gd name="f34" fmla="+- f31 0 f30"/>
                <a:gd name="f35" fmla="*/ f34 1 367"/>
                <a:gd name="f36" fmla="*/ f33 1 356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67" h="356">
                  <a:moveTo>
                    <a:pt x="f0" y="f3"/>
                  </a:moveTo>
                  <a:cubicBezTo>
                    <a:pt x="f6" y="f3"/>
                    <a:pt x="f7" y="f3"/>
                    <a:pt x="f8" y="f3"/>
                  </a:cubicBezTo>
                  <a:cubicBezTo>
                    <a:pt x="f9" y="f10"/>
                    <a:pt x="f3" y="f11"/>
                    <a:pt x="f10" y="f12"/>
                  </a:cubicBezTo>
                  <a:cubicBezTo>
                    <a:pt x="f13" y="f14"/>
                    <a:pt x="f15" y="f5"/>
                    <a:pt x="f16" y="f5"/>
                  </a:cubicBezTo>
                  <a:cubicBezTo>
                    <a:pt x="f17" y="f5"/>
                    <a:pt x="f12" y="f5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19" y="f26"/>
                    <a:pt x="f27" y="f3"/>
                    <a:pt x="f0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4" name="Google Shape;5424;p68">
            <a:extLst>
              <a:ext uri="{FF2B5EF4-FFF2-40B4-BE49-F238E27FC236}">
                <a16:creationId xmlns:a16="http://schemas.microsoft.com/office/drawing/2014/main" id="{40B0107E-BB75-4BB7-B4BF-4E571F4A89DA}"/>
              </a:ext>
            </a:extLst>
          </p:cNvPr>
          <p:cNvGrpSpPr/>
          <p:nvPr/>
        </p:nvGrpSpPr>
        <p:grpSpPr>
          <a:xfrm>
            <a:off x="3343375" y="2792595"/>
            <a:ext cx="447955" cy="432108"/>
            <a:chOff x="3343375" y="2792595"/>
            <a:chExt cx="447955" cy="432108"/>
          </a:xfrm>
        </p:grpSpPr>
        <p:sp>
          <p:nvSpPr>
            <p:cNvPr id="55" name="Google Shape;5425;p68">
              <a:extLst>
                <a:ext uri="{FF2B5EF4-FFF2-40B4-BE49-F238E27FC236}">
                  <a16:creationId xmlns:a16="http://schemas.microsoft.com/office/drawing/2014/main" id="{93722CAC-6C51-434C-A8F2-CB0FE78AE040}"/>
                </a:ext>
              </a:extLst>
            </p:cNvPr>
            <p:cNvSpPr/>
            <p:nvPr/>
          </p:nvSpPr>
          <p:spPr>
            <a:xfrm>
              <a:off x="3480370" y="2901153"/>
              <a:ext cx="171495" cy="2746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85"/>
                <a:gd name="f4" fmla="val 5581"/>
                <a:gd name="f5" fmla="val 1750"/>
                <a:gd name="f6" fmla="val 1"/>
                <a:gd name="f7" fmla="val 1366"/>
                <a:gd name="f8" fmla="val 1435"/>
                <a:gd name="f9" fmla="val 619"/>
                <a:gd name="f10" fmla="val 1334"/>
                <a:gd name="f11" fmla="val 534"/>
                <a:gd name="f12" fmla="val 1152"/>
                <a:gd name="f13" fmla="val 1113"/>
                <a:gd name="f14" fmla="val 1069"/>
                <a:gd name="f15" fmla="val 538"/>
                <a:gd name="f16" fmla="val 1023"/>
                <a:gd name="f17" fmla="val 548"/>
                <a:gd name="f18" fmla="val 652"/>
                <a:gd name="f19" fmla="val 623"/>
                <a:gd name="f20" fmla="val 729"/>
                <a:gd name="f21" fmla="val 1941"/>
                <a:gd name="f22" fmla="val 698"/>
                <a:gd name="f23" fmla="val 1939"/>
                <a:gd name="f24" fmla="val 669"/>
                <a:gd name="f25" fmla="val 641"/>
                <a:gd name="f26" fmla="val 132"/>
                <a:gd name="f27" fmla="val 2276"/>
                <a:gd name="f28" fmla="val 147"/>
                <a:gd name="f29" fmla="val 3387"/>
                <a:gd name="f30" fmla="val 161"/>
                <a:gd name="f31" fmla="val 4553"/>
                <a:gd name="f32" fmla="val 864"/>
                <a:gd name="f33" fmla="val 5098"/>
                <a:gd name="f34" fmla="val 861"/>
                <a:gd name="f35" fmla="val 2840"/>
                <a:gd name="f36" fmla="val 5577"/>
                <a:gd name="f37" fmla="val 5003"/>
                <a:gd name="f38" fmla="val 3441"/>
                <a:gd name="f39" fmla="val 4797"/>
                <a:gd name="f40" fmla="val 3466"/>
                <a:gd name="f41" fmla="val 3527"/>
                <a:gd name="f42" fmla="val 1701"/>
                <a:gd name="f43" fmla="val 1110"/>
                <a:gd name="f44" fmla="val 3458"/>
                <a:gd name="f45" fmla="val 824"/>
                <a:gd name="f46" fmla="val 3302"/>
                <a:gd name="f47" fmla="val 750"/>
                <a:gd name="f48" fmla="val 3144"/>
                <a:gd name="f49" fmla="val 2976"/>
                <a:gd name="f50" fmla="val 2805"/>
                <a:gd name="f51" fmla="val 833"/>
                <a:gd name="f52" fmla="val 2762"/>
                <a:gd name="f53" fmla="val 507"/>
                <a:gd name="f54" fmla="val 2625"/>
                <a:gd name="f55" fmla="val 416"/>
                <a:gd name="f56" fmla="val 2486"/>
                <a:gd name="f57" fmla="val 2308"/>
                <a:gd name="f58" fmla="val 2125"/>
                <a:gd name="f59" fmla="val 565"/>
                <a:gd name="f60" fmla="val 2169"/>
                <a:gd name="f61" fmla="val 18"/>
                <a:gd name="f62" fmla="val 1767"/>
                <a:gd name="f63" fmla="val 1761"/>
                <a:gd name="f64" fmla="val 1755"/>
                <a:gd name="f65" fmla="*/ f0 1 3485"/>
                <a:gd name="f66" fmla="*/ f1 1 5581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3485"/>
                <a:gd name="f73" fmla="*/ f70 1 5581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3485" h="5581">
                  <a:moveTo>
                    <a:pt x="f5" y="f6"/>
                  </a:moveTo>
                  <a:cubicBezTo>
                    <a:pt x="f7" y="f6"/>
                    <a:pt x="f8" y="f9"/>
                    <a:pt x="f8" y="f9"/>
                  </a:cubicBez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17"/>
                  </a:cubicBezTo>
                  <a:cubicBezTo>
                    <a:pt x="f18" y="f19"/>
                    <a:pt x="f20" y="f21"/>
                    <a:pt x="f20" y="f21"/>
                  </a:cubicBezTo>
                  <a:cubicBezTo>
                    <a:pt x="f22" y="f23"/>
                    <a:pt x="f24" y="f23"/>
                    <a:pt x="f25" y="f23"/>
                  </a:cubicBezTo>
                  <a:cubicBezTo>
                    <a:pt x="f6" y="f23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3"/>
                  </a:cubicBezTo>
                  <a:lnTo>
                    <a:pt x="f34" y="f4"/>
                  </a:lnTo>
                  <a:lnTo>
                    <a:pt x="f35" y="f36"/>
                  </a:lnTo>
                  <a:lnTo>
                    <a:pt x="f35" y="f37"/>
                  </a:lnTo>
                  <a:cubicBezTo>
                    <a:pt x="f38" y="f39"/>
                    <a:pt x="f40" y="f41"/>
                    <a:pt x="f40" y="f41"/>
                  </a:cubicBezTo>
                  <a:cubicBezTo>
                    <a:pt x="f40" y="f41"/>
                    <a:pt x="f3" y="f42"/>
                    <a:pt x="f40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58" y="f59"/>
                  </a:cubicBezTo>
                  <a:cubicBezTo>
                    <a:pt x="f58" y="f59"/>
                    <a:pt x="f60" y="f61"/>
                    <a:pt x="f62" y="f6"/>
                  </a:cubicBezTo>
                  <a:cubicBezTo>
                    <a:pt x="f63" y="f6"/>
                    <a:pt x="f64" y="f6"/>
                    <a:pt x="f5" y="f6"/>
                  </a:cubicBezTo>
                  <a:close/>
                </a:path>
              </a:pathLst>
            </a:custGeom>
            <a:solidFill>
              <a:srgbClr val="FFDCD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5426;p68">
              <a:extLst>
                <a:ext uri="{FF2B5EF4-FFF2-40B4-BE49-F238E27FC236}">
                  <a16:creationId xmlns:a16="http://schemas.microsoft.com/office/drawing/2014/main" id="{E83F8728-48BA-4134-93C9-C6D074AFDAEF}"/>
                </a:ext>
              </a:extLst>
            </p:cNvPr>
            <p:cNvSpPr/>
            <p:nvPr/>
          </p:nvSpPr>
          <p:spPr>
            <a:xfrm>
              <a:off x="3523091" y="3174805"/>
              <a:ext cx="94329" cy="402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17"/>
                <a:gd name="f4" fmla="val 818"/>
                <a:gd name="f5" fmla="*/ f0 1 1917"/>
                <a:gd name="f6" fmla="*/ f1 1 818"/>
                <a:gd name="f7" fmla="val f2"/>
                <a:gd name="f8" fmla="val f3"/>
                <a:gd name="f9" fmla="val f4"/>
                <a:gd name="f10" fmla="+- f9 0 f7"/>
                <a:gd name="f11" fmla="+- f8 0 f7"/>
                <a:gd name="f12" fmla="*/ f11 1 1917"/>
                <a:gd name="f13" fmla="*/ f10 1 818"/>
                <a:gd name="f14" fmla="*/ f7 1 f12"/>
                <a:gd name="f15" fmla="*/ f8 1 f12"/>
                <a:gd name="f16" fmla="*/ f7 1 f13"/>
                <a:gd name="f17" fmla="*/ f9 1 f13"/>
                <a:gd name="f18" fmla="*/ f14 f5 1"/>
                <a:gd name="f19" fmla="*/ f15 f5 1"/>
                <a:gd name="f20" fmla="*/ f17 f6 1"/>
                <a:gd name="f21" fmla="*/ f16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917" h="818"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5427;p68">
              <a:extLst>
                <a:ext uri="{FF2B5EF4-FFF2-40B4-BE49-F238E27FC236}">
                  <a16:creationId xmlns:a16="http://schemas.microsoft.com/office/drawing/2014/main" id="{52A4BE3C-374C-42D2-8640-6AE3C46234AC}"/>
                </a:ext>
              </a:extLst>
            </p:cNvPr>
            <p:cNvSpPr/>
            <p:nvPr/>
          </p:nvSpPr>
          <p:spPr>
            <a:xfrm>
              <a:off x="3501191" y="2821189"/>
              <a:ext cx="256525" cy="233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4743"/>
                <a:gd name="f5" fmla="val 3838"/>
                <a:gd name="f6" fmla="val 1"/>
                <a:gd name="f7" fmla="val 3452"/>
                <a:gd name="f8" fmla="val 398"/>
                <a:gd name="f9" fmla="val 3379"/>
                <a:gd name="f10" fmla="val 363"/>
                <a:gd name="f11" fmla="val 3300"/>
                <a:gd name="f12" fmla="val 348"/>
                <a:gd name="f13" fmla="val 3218"/>
                <a:gd name="f14" fmla="val 2680"/>
                <a:gd name="f15" fmla="val 2020"/>
                <a:gd name="f16" fmla="val 997"/>
                <a:gd name="f17" fmla="val 774"/>
                <a:gd name="f18" fmla="val 2251"/>
                <a:gd name="f19" fmla="val 387"/>
                <a:gd name="f20" fmla="val 2673"/>
                <a:gd name="f21" fmla="val 3093"/>
                <a:gd name="f22" fmla="val 658"/>
                <a:gd name="f23" fmla="val 3311"/>
                <a:gd name="f24" fmla="val 224"/>
                <a:gd name="f25" fmla="val 3894"/>
                <a:gd name="f26" fmla="val 948"/>
                <a:gd name="f27" fmla="val 3957"/>
                <a:gd name="f28" fmla="val 547"/>
                <a:gd name="f29" fmla="val 4307"/>
                <a:gd name="f30" fmla="val 814"/>
                <a:gd name="f31" fmla="val 4591"/>
                <a:gd name="f32" fmla="val 874"/>
                <a:gd name="f33" fmla="val 4655"/>
                <a:gd name="f34" fmla="val 940"/>
                <a:gd name="f35" fmla="val 4680"/>
                <a:gd name="f36" fmla="val 1006"/>
                <a:gd name="f37" fmla="val 1233"/>
                <a:gd name="f38" fmla="val 1460"/>
                <a:gd name="f39" fmla="val 4388"/>
                <a:gd name="f40" fmla="val 1480"/>
                <a:gd name="f41" fmla="val 4575"/>
                <a:gd name="f42" fmla="val 1699"/>
                <a:gd name="f43" fmla="val 4716"/>
                <a:gd name="f44" fmla="val 1728"/>
                <a:gd name="f45" fmla="val 4734"/>
                <a:gd name="f46" fmla="val 1761"/>
                <a:gd name="f47" fmla="val 1798"/>
                <a:gd name="f48" fmla="val 2156"/>
                <a:gd name="f49" fmla="val 2843"/>
                <a:gd name="f50" fmla="val 3950"/>
                <a:gd name="f51" fmla="val 3007"/>
                <a:gd name="f52" fmla="val 4124"/>
                <a:gd name="f53" fmla="val 3128"/>
                <a:gd name="f54" fmla="val 4204"/>
                <a:gd name="f55" fmla="val 3247"/>
                <a:gd name="f56" fmla="val 3483"/>
                <a:gd name="f57" fmla="val 3706"/>
                <a:gd name="f58" fmla="val 3883"/>
                <a:gd name="f59" fmla="val 4222"/>
                <a:gd name="f60" fmla="val 3341"/>
                <a:gd name="f61" fmla="val 5000"/>
                <a:gd name="f62" fmla="val 2524"/>
                <a:gd name="f63" fmla="val 4880"/>
                <a:gd name="f64" fmla="val 1672"/>
                <a:gd name="f65" fmla="val 1332"/>
                <a:gd name="f66" fmla="*/ f0 1 5213"/>
                <a:gd name="f67" fmla="*/ f1 1 4743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5213"/>
                <a:gd name="f74" fmla="*/ f71 1 4743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5213" h="4743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5" y="f16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6" y="f21"/>
                    <a:pt x="f22" y="f23"/>
                    <a:pt x="f22" y="f23"/>
                  </a:cubicBezTo>
                  <a:cubicBezTo>
                    <a:pt x="f24" y="f25"/>
                    <a:pt x="f26" y="f27"/>
                    <a:pt x="f26" y="f27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38" y="f39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"/>
                    <a:pt x="f47" y="f4"/>
                  </a:cubicBezTo>
                  <a:cubicBezTo>
                    <a:pt x="f48" y="f4"/>
                    <a:pt x="f49" y="f50"/>
                    <a:pt x="f49" y="f50"/>
                  </a:cubicBez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62"/>
                    <a:pt x="f63" y="f64"/>
                    <a:pt x="f63" y="f64"/>
                  </a:cubicBezTo>
                  <a:lnTo>
                    <a:pt x="f3" y="f6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DCD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5428;p68">
              <a:extLst>
                <a:ext uri="{FF2B5EF4-FFF2-40B4-BE49-F238E27FC236}">
                  <a16:creationId xmlns:a16="http://schemas.microsoft.com/office/drawing/2014/main" id="{77792D3B-87C3-4E72-A2DA-05C630F79662}"/>
                </a:ext>
              </a:extLst>
            </p:cNvPr>
            <p:cNvSpPr/>
            <p:nvPr/>
          </p:nvSpPr>
          <p:spPr>
            <a:xfrm>
              <a:off x="3691286" y="2797917"/>
              <a:ext cx="90543" cy="895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40"/>
                <a:gd name="f4" fmla="val 1820"/>
                <a:gd name="f5" fmla="val 512"/>
                <a:gd name="f6" fmla="val 1"/>
                <a:gd name="f7" fmla="val 526"/>
                <a:gd name="f8" fmla="val 1328"/>
                <a:gd name="f9" fmla="val 1294"/>
                <a:gd name="f10" fmla="*/ f0 1 1840"/>
                <a:gd name="f11" fmla="*/ f1 1 182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1840"/>
                <a:gd name="f18" fmla="*/ f15 1 182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840" h="1820">
                  <a:moveTo>
                    <a:pt x="f5" y="f6"/>
                  </a:moveTo>
                  <a:lnTo>
                    <a:pt x="f6" y="f7"/>
                  </a:lnTo>
                  <a:lnTo>
                    <a:pt x="f8" y="f4"/>
                  </a:lnTo>
                  <a:lnTo>
                    <a:pt x="f3" y="f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5429;p68">
              <a:extLst>
                <a:ext uri="{FF2B5EF4-FFF2-40B4-BE49-F238E27FC236}">
                  <a16:creationId xmlns:a16="http://schemas.microsoft.com/office/drawing/2014/main" id="{D7EA75FF-EECE-47D2-9713-BE67C0CA7FBD}"/>
                </a:ext>
              </a:extLst>
            </p:cNvPr>
            <p:cNvSpPr/>
            <p:nvPr/>
          </p:nvSpPr>
          <p:spPr>
            <a:xfrm>
              <a:off x="3378314" y="2821637"/>
              <a:ext cx="257266" cy="232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28"/>
                <a:gd name="f4" fmla="val 4722"/>
                <a:gd name="f5" fmla="val 1362"/>
                <a:gd name="f6" fmla="val 1346"/>
                <a:gd name="f7" fmla="val 333"/>
                <a:gd name="f8" fmla="val 1681"/>
                <a:gd name="f9" fmla="val 220"/>
                <a:gd name="f10" fmla="val 2534"/>
                <a:gd name="f11" fmla="val 1007"/>
                <a:gd name="f12" fmla="val 3344"/>
                <a:gd name="f13" fmla="val 1526"/>
                <a:gd name="f14" fmla="val 3879"/>
                <a:gd name="f15" fmla="val 1752"/>
                <a:gd name="f16" fmla="val 4198"/>
                <a:gd name="f17" fmla="val 1988"/>
                <a:gd name="f18" fmla="val 2107"/>
                <a:gd name="f19" fmla="val 2229"/>
                <a:gd name="f20" fmla="val 4116"/>
                <a:gd name="f21" fmla="val 2393"/>
                <a:gd name="f22" fmla="val 3940"/>
                <a:gd name="f23" fmla="val 3085"/>
                <a:gd name="f24" fmla="val 4721"/>
                <a:gd name="f25" fmla="val 3443"/>
                <a:gd name="f26" fmla="val 3481"/>
                <a:gd name="f27" fmla="val 3515"/>
                <a:gd name="f28" fmla="val 4713"/>
                <a:gd name="f29" fmla="val 3544"/>
                <a:gd name="f30" fmla="val 4694"/>
                <a:gd name="f31" fmla="val 3763"/>
                <a:gd name="f32" fmla="val 4552"/>
                <a:gd name="f33" fmla="val 3778"/>
                <a:gd name="f34" fmla="val 4364"/>
                <a:gd name="f35" fmla="val 4006"/>
                <a:gd name="f36" fmla="val 4653"/>
                <a:gd name="f37" fmla="val 4232"/>
                <a:gd name="f38" fmla="val 4299"/>
                <a:gd name="f39" fmla="val 4365"/>
                <a:gd name="f40" fmla="val 4627"/>
                <a:gd name="f41" fmla="val 4426"/>
                <a:gd name="f42" fmla="val 4562"/>
                <a:gd name="f43" fmla="val 4691"/>
                <a:gd name="f44" fmla="val 4275"/>
                <a:gd name="f45" fmla="val 4288"/>
                <a:gd name="f46" fmla="val 3930"/>
                <a:gd name="f47" fmla="val 5009"/>
                <a:gd name="f48" fmla="val 3859"/>
                <a:gd name="f49" fmla="val 4572"/>
                <a:gd name="f50" fmla="val 3283"/>
                <a:gd name="f51" fmla="val 3060"/>
                <a:gd name="f52" fmla="val 4837"/>
                <a:gd name="f53" fmla="val 2641"/>
                <a:gd name="f54" fmla="val 4447"/>
                <a:gd name="f55" fmla="val 2223"/>
                <a:gd name="f56" fmla="val 3189"/>
                <a:gd name="f57" fmla="val 981"/>
                <a:gd name="f58" fmla="val 2527"/>
                <a:gd name="f59" fmla="val 341"/>
                <a:gd name="f60" fmla="val 1992"/>
                <a:gd name="f61" fmla="val 1908"/>
                <a:gd name="f62" fmla="val 1827"/>
                <a:gd name="f63" fmla="val 357"/>
                <a:gd name="f64" fmla="val 393"/>
                <a:gd name="f65" fmla="*/ f0 1 5228"/>
                <a:gd name="f66" fmla="*/ f1 1 4722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5228"/>
                <a:gd name="f73" fmla="*/ f70 1 4722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5228" h="4722">
                  <a:moveTo>
                    <a:pt x="f5" y="f2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22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3" y="f34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5" y="f46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49" y="f50"/>
                    <a:pt x="f3" y="f51"/>
                    <a:pt x="f52" y="f53"/>
                  </a:cubicBezTo>
                  <a:cubicBezTo>
                    <a:pt x="f54" y="f55"/>
                    <a:pt x="f56" y="f57"/>
                    <a:pt x="f56" y="f57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63"/>
                    <a:pt x="f15" y="f64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FDCD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5430;p68">
              <a:extLst>
                <a:ext uri="{FF2B5EF4-FFF2-40B4-BE49-F238E27FC236}">
                  <a16:creationId xmlns:a16="http://schemas.microsoft.com/office/drawing/2014/main" id="{EEC0E937-FFFD-452F-A3A2-9A4B0E060B45}"/>
                </a:ext>
              </a:extLst>
            </p:cNvPr>
            <p:cNvSpPr/>
            <p:nvPr/>
          </p:nvSpPr>
          <p:spPr>
            <a:xfrm>
              <a:off x="3353909" y="2798603"/>
              <a:ext cx="90251" cy="899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34"/>
                <a:gd name="f4" fmla="val 1827"/>
                <a:gd name="f5" fmla="val 1317"/>
                <a:gd name="f6" fmla="val 1"/>
                <a:gd name="f7" fmla="val 1307"/>
                <a:gd name="f8" fmla="val 518"/>
                <a:gd name="f9" fmla="val 521"/>
                <a:gd name="f10" fmla="*/ f0 1 1834"/>
                <a:gd name="f11" fmla="*/ f1 1 182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1834"/>
                <a:gd name="f18" fmla="*/ f15 1 182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834" h="1827">
                  <a:moveTo>
                    <a:pt x="f5" y="f6"/>
                  </a:moveTo>
                  <a:lnTo>
                    <a:pt x="f6" y="f7"/>
                  </a:lnTo>
                  <a:lnTo>
                    <a:pt x="f8" y="f4"/>
                  </a:lnTo>
                  <a:lnTo>
                    <a:pt x="f3" y="f9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5431;p68">
              <a:extLst>
                <a:ext uri="{FF2B5EF4-FFF2-40B4-BE49-F238E27FC236}">
                  <a16:creationId xmlns:a16="http://schemas.microsoft.com/office/drawing/2014/main" id="{C3071345-4C05-4F3A-A941-9BD7D11FF34F}"/>
                </a:ext>
              </a:extLst>
            </p:cNvPr>
            <p:cNvSpPr/>
            <p:nvPr/>
          </p:nvSpPr>
          <p:spPr>
            <a:xfrm>
              <a:off x="3343375" y="2792595"/>
              <a:ext cx="447955" cy="4319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3"/>
                <a:gd name="f4" fmla="val 8778"/>
                <a:gd name="f5" fmla="val 7541"/>
                <a:gd name="f6" fmla="val 435"/>
                <a:gd name="f7" fmla="val 8654"/>
                <a:gd name="f8" fmla="val 1550"/>
                <a:gd name="f9" fmla="val 8407"/>
                <a:gd name="f10" fmla="val 1795"/>
                <a:gd name="f11" fmla="val 7294"/>
                <a:gd name="f12" fmla="val 682"/>
                <a:gd name="f13" fmla="val 1547"/>
                <a:gd name="f14" fmla="val 444"/>
                <a:gd name="f15" fmla="val 1792"/>
                <a:gd name="f16" fmla="val 691"/>
                <a:gd name="f17" fmla="val 680"/>
                <a:gd name="f18" fmla="val 1804"/>
                <a:gd name="f19" fmla="val 433"/>
                <a:gd name="f20" fmla="val 1557"/>
                <a:gd name="f21" fmla="val 3149"/>
                <a:gd name="f22" fmla="val 4025"/>
                <a:gd name="f23" fmla="val 3146"/>
                <a:gd name="f24" fmla="val 4026"/>
                <a:gd name="f25" fmla="val 3148"/>
                <a:gd name="f26" fmla="val 3150"/>
                <a:gd name="f27" fmla="val 2045"/>
                <a:gd name="f28" fmla="val 946"/>
                <a:gd name="f29" fmla="val 2252"/>
                <a:gd name="f30" fmla="val 1154"/>
                <a:gd name="f31" fmla="val 2285"/>
                <a:gd name="f32" fmla="val 1188"/>
                <a:gd name="f33" fmla="val 2331"/>
                <a:gd name="f34" fmla="val 1208"/>
                <a:gd name="f35" fmla="val 2378"/>
                <a:gd name="f36" fmla="val 2385"/>
                <a:gd name="f37" fmla="val 2393"/>
                <a:gd name="f38" fmla="val 1207"/>
                <a:gd name="f39" fmla="val 2400"/>
                <a:gd name="f40" fmla="val 1206"/>
                <a:gd name="f41" fmla="val 2436"/>
                <a:gd name="f42" fmla="val 1202"/>
                <a:gd name="f43" fmla="val 2494"/>
                <a:gd name="f44" fmla="val 1197"/>
                <a:gd name="f45" fmla="val 2568"/>
                <a:gd name="f46" fmla="val 2800"/>
                <a:gd name="f47" fmla="val 3192"/>
                <a:gd name="f48" fmla="val 1247"/>
                <a:gd name="f49" fmla="val 3567"/>
                <a:gd name="f50" fmla="val 1527"/>
                <a:gd name="f51" fmla="val 4341"/>
                <a:gd name="f52" fmla="val 2173"/>
                <a:gd name="f53" fmla="val 4290"/>
                <a:gd name="f54" fmla="val 2202"/>
                <a:gd name="f55" fmla="val 4244"/>
                <a:gd name="f56" fmla="val 2237"/>
                <a:gd name="f57" fmla="val 4204"/>
                <a:gd name="f58" fmla="val 2282"/>
                <a:gd name="f59" fmla="val 4182"/>
                <a:gd name="f60" fmla="val 2309"/>
                <a:gd name="f61" fmla="val 4102"/>
                <a:gd name="f62" fmla="val 2407"/>
                <a:gd name="f63" fmla="val 4071"/>
                <a:gd name="f64" fmla="val 2564"/>
                <a:gd name="f65" fmla="val 4018"/>
                <a:gd name="f66" fmla="val 2545"/>
                <a:gd name="f67" fmla="val 3962"/>
                <a:gd name="f68" fmla="val 2535"/>
                <a:gd name="f69" fmla="val 3903"/>
                <a:gd name="f70" fmla="val 3622"/>
                <a:gd name="f71" fmla="val 3394"/>
                <a:gd name="f72" fmla="val 2760"/>
                <a:gd name="f73" fmla="val 3035"/>
                <a:gd name="f74" fmla="val 4009"/>
                <a:gd name="f75" fmla="val 3370"/>
                <a:gd name="f76" fmla="val 4006"/>
                <a:gd name="f77" fmla="val 3345"/>
                <a:gd name="f78" fmla="val 4005"/>
                <a:gd name="f79" fmla="val 3320"/>
                <a:gd name="f80" fmla="val 3262"/>
                <a:gd name="f81" fmla="val 3203"/>
                <a:gd name="f82" fmla="val 4012"/>
                <a:gd name="f83" fmla="val 3131"/>
                <a:gd name="f84" fmla="val 4030"/>
                <a:gd name="f85" fmla="val 3108"/>
                <a:gd name="f86" fmla="val 4037"/>
                <a:gd name="f87" fmla="val 3090"/>
                <a:gd name="f88" fmla="val 4044"/>
                <a:gd name="f89" fmla="val 2563"/>
                <a:gd name="f90" fmla="val 3512"/>
                <a:gd name="f91" fmla="val 2528"/>
                <a:gd name="f92" fmla="val 3476"/>
                <a:gd name="f93" fmla="val 2482"/>
                <a:gd name="f94" fmla="val 3459"/>
                <a:gd name="f95" fmla="val 2390"/>
                <a:gd name="f96" fmla="val 2344"/>
                <a:gd name="f97" fmla="val 3511"/>
                <a:gd name="f98" fmla="val 2238"/>
                <a:gd name="f99" fmla="val 3580"/>
                <a:gd name="f100" fmla="val 3694"/>
                <a:gd name="f101" fmla="val 2308"/>
                <a:gd name="f102" fmla="val 3765"/>
                <a:gd name="f103" fmla="val 2793"/>
                <a:gd name="f104" fmla="val 4255"/>
                <a:gd name="f105" fmla="val 2640"/>
                <a:gd name="f106" fmla="val 4485"/>
                <a:gd name="f107" fmla="val 2677"/>
                <a:gd name="f108" fmla="val 4716"/>
                <a:gd name="f109" fmla="val 1654"/>
                <a:gd name="f110" fmla="val 3692"/>
                <a:gd name="f111" fmla="val 1338"/>
                <a:gd name="f112" fmla="val 3376"/>
                <a:gd name="f113" fmla="val 1194"/>
                <a:gd name="f114" fmla="val 2936"/>
                <a:gd name="f115" fmla="val 1257"/>
                <a:gd name="f116" fmla="val 2484"/>
                <a:gd name="f117" fmla="val 1264"/>
                <a:gd name="f118" fmla="val 2429"/>
                <a:gd name="f119" fmla="val 1246"/>
                <a:gd name="f120" fmla="val 2372"/>
                <a:gd name="f121" fmla="val 2332"/>
                <a:gd name="f122" fmla="val 932"/>
                <a:gd name="f123" fmla="val 2060"/>
                <a:gd name="f124" fmla="val 7041"/>
                <a:gd name="f125" fmla="val 8156"/>
                <a:gd name="f126" fmla="val 2047"/>
                <a:gd name="f127" fmla="val 7947"/>
                <a:gd name="f128" fmla="val 2254"/>
                <a:gd name="f129" fmla="val 7907"/>
                <a:gd name="f130" fmla="val 2294"/>
                <a:gd name="f131" fmla="val 7887"/>
                <a:gd name="f132" fmla="val 2349"/>
                <a:gd name="f133" fmla="val 7894"/>
                <a:gd name="f134" fmla="val 2403"/>
                <a:gd name="f135" fmla="val 7911"/>
                <a:gd name="f136" fmla="val 2552"/>
                <a:gd name="f137" fmla="val 7943"/>
                <a:gd name="f138" fmla="val 3073"/>
                <a:gd name="f139" fmla="val 7576"/>
                <a:gd name="f140" fmla="val 6423"/>
                <a:gd name="f141" fmla="val 4798"/>
                <a:gd name="f142" fmla="val 4230"/>
                <a:gd name="f143" fmla="val 6433"/>
                <a:gd name="f144" fmla="val 4223"/>
                <a:gd name="f145" fmla="val 7016"/>
                <a:gd name="f146" fmla="val 3648"/>
                <a:gd name="f147" fmla="val 7087"/>
                <a:gd name="f148" fmla="val 3579"/>
                <a:gd name="f149" fmla="val 3465"/>
                <a:gd name="f150" fmla="val 7017"/>
                <a:gd name="f151" fmla="val 6983"/>
                <a:gd name="f152" fmla="val 3358"/>
                <a:gd name="f153" fmla="val 6937"/>
                <a:gd name="f154" fmla="val 3341"/>
                <a:gd name="f155" fmla="val 6891"/>
                <a:gd name="f156" fmla="val 6845"/>
                <a:gd name="f157" fmla="val 6800"/>
                <a:gd name="f158" fmla="val 6764"/>
                <a:gd name="f159" fmla="val 3393"/>
                <a:gd name="f160" fmla="val 3731"/>
                <a:gd name="f161" fmla="val 3353"/>
                <a:gd name="f162" fmla="val 3218"/>
                <a:gd name="f163" fmla="val 6370"/>
                <a:gd name="f164" fmla="val 3092"/>
                <a:gd name="f165" fmla="val 6272"/>
                <a:gd name="f166" fmla="val 2998"/>
                <a:gd name="f167" fmla="val 6176"/>
                <a:gd name="f168" fmla="val 2906"/>
                <a:gd name="f169" fmla="val 6049"/>
                <a:gd name="f170" fmla="val 2855"/>
                <a:gd name="f171" fmla="val 5914"/>
                <a:gd name="f172" fmla="val 5850"/>
                <a:gd name="f173" fmla="val 5787"/>
                <a:gd name="f174" fmla="val 2866"/>
                <a:gd name="f175" fmla="val 5731"/>
                <a:gd name="f176" fmla="val 2887"/>
                <a:gd name="f177" fmla="val 5706"/>
                <a:gd name="f178" fmla="val 2809"/>
                <a:gd name="f179" fmla="val 5664"/>
                <a:gd name="f180" fmla="val 2738"/>
                <a:gd name="f181" fmla="val 5603"/>
                <a:gd name="f182" fmla="val 2680"/>
                <a:gd name="f183" fmla="val 5508"/>
                <a:gd name="f184" fmla="val 2586"/>
                <a:gd name="f185" fmla="val 5380"/>
                <a:gd name="f186" fmla="val 5245"/>
                <a:gd name="f187" fmla="val 5185"/>
                <a:gd name="f188" fmla="val 5129"/>
                <a:gd name="f189" fmla="val 5076"/>
                <a:gd name="f190" fmla="val 5075"/>
                <a:gd name="f191" fmla="val 2548"/>
                <a:gd name="f192" fmla="val 5070"/>
                <a:gd name="f193" fmla="val 2534"/>
                <a:gd name="f194" fmla="val 5068"/>
                <a:gd name="f195" fmla="val 2517"/>
                <a:gd name="f196" fmla="val 5034"/>
                <a:gd name="f197" fmla="val 2386"/>
                <a:gd name="f198" fmla="val 4957"/>
                <a:gd name="f199" fmla="val 2275"/>
                <a:gd name="f200" fmla="val 4857"/>
                <a:gd name="f201" fmla="val 2204"/>
                <a:gd name="f202" fmla="val 5408"/>
                <a:gd name="f203" fmla="val 1655"/>
                <a:gd name="f204" fmla="val 5675"/>
                <a:gd name="f205" fmla="val 1387"/>
                <a:gd name="f206" fmla="val 6031"/>
                <a:gd name="f207" fmla="val 1243"/>
                <a:gd name="f208" fmla="val 6409"/>
                <a:gd name="f209" fmla="val 6478"/>
                <a:gd name="f210" fmla="val 6547"/>
                <a:gd name="f211" fmla="val 1248"/>
                <a:gd name="f212" fmla="val 6617"/>
                <a:gd name="f213" fmla="val 6624"/>
                <a:gd name="f214" fmla="val 1258"/>
                <a:gd name="f215" fmla="val 6632"/>
                <a:gd name="f216" fmla="val 1259"/>
                <a:gd name="f217" fmla="val 6640"/>
                <a:gd name="f218" fmla="val 6688"/>
                <a:gd name="f219" fmla="val 6734"/>
                <a:gd name="f220" fmla="val 1240"/>
                <a:gd name="f221" fmla="val 6767"/>
                <a:gd name="f222" fmla="val 4573"/>
                <a:gd name="f223" fmla="val 2470"/>
                <a:gd name="f224" fmla="val 4576"/>
                <a:gd name="f225" fmla="val 4578"/>
                <a:gd name="f226" fmla="val 4581"/>
                <a:gd name="f227" fmla="val 4674"/>
                <a:gd name="f228" fmla="val 2474"/>
                <a:gd name="f229" fmla="val 4727"/>
                <a:gd name="f230" fmla="val 2581"/>
                <a:gd name="f231" fmla="val 2663"/>
                <a:gd name="f232" fmla="val 4930"/>
                <a:gd name="f233" fmla="val 5029"/>
                <a:gd name="f234" fmla="val 4811"/>
                <a:gd name="f235" fmla="val 5111"/>
                <a:gd name="f236" fmla="val 4906"/>
                <a:gd name="f237" fmla="val 4907"/>
                <a:gd name="f238" fmla="val 4908"/>
                <a:gd name="f239" fmla="val 4909"/>
                <a:gd name="f240" fmla="val 4910"/>
                <a:gd name="f241" fmla="val 4911"/>
                <a:gd name="f242" fmla="val 5009"/>
                <a:gd name="f243" fmla="val 5092"/>
                <a:gd name="f244" fmla="val 3034"/>
                <a:gd name="f245" fmla="val 2941"/>
                <a:gd name="f246" fmla="val 5168"/>
                <a:gd name="f247" fmla="val 2895"/>
                <a:gd name="f248" fmla="val 5243"/>
                <a:gd name="f249" fmla="val 5319"/>
                <a:gd name="f250" fmla="val 5394"/>
                <a:gd name="f251" fmla="val 5040"/>
                <a:gd name="f252" fmla="val 5486"/>
                <a:gd name="f253" fmla="val 5107"/>
                <a:gd name="f254" fmla="val 5577"/>
                <a:gd name="f255" fmla="val 5637"/>
                <a:gd name="f256" fmla="val 5696"/>
                <a:gd name="f257" fmla="val 5079"/>
                <a:gd name="f258" fmla="val 5016"/>
                <a:gd name="f259" fmla="val 5750"/>
                <a:gd name="f260" fmla="val 4987"/>
                <a:gd name="f261" fmla="val 5760"/>
                <a:gd name="f262" fmla="val 4954"/>
                <a:gd name="f263" fmla="val 4916"/>
                <a:gd name="f264" fmla="val 3352"/>
                <a:gd name="f265" fmla="val 3260"/>
                <a:gd name="f266" fmla="val 5837"/>
                <a:gd name="f267" fmla="val 3214"/>
                <a:gd name="f268" fmla="val 5913"/>
                <a:gd name="f269" fmla="val 5988"/>
                <a:gd name="f270" fmla="val 6063"/>
                <a:gd name="f271" fmla="val 6064"/>
                <a:gd name="f272" fmla="val 6048"/>
                <a:gd name="f273" fmla="val 6495"/>
                <a:gd name="f274" fmla="val 5856"/>
                <a:gd name="f275" fmla="val 6908"/>
                <a:gd name="f276" fmla="val 5491"/>
                <a:gd name="f277" fmla="val 7184"/>
                <a:gd name="f278" fmla="val 5447"/>
                <a:gd name="f279" fmla="val 7216"/>
                <a:gd name="f280" fmla="val 5420"/>
                <a:gd name="f281" fmla="val 7270"/>
                <a:gd name="f282" fmla="val 7326"/>
                <a:gd name="f283" fmla="val 7710"/>
                <a:gd name="f284" fmla="val 3847"/>
                <a:gd name="f285" fmla="val 7415"/>
                <a:gd name="f286" fmla="val 7361"/>
                <a:gd name="f287" fmla="val 3821"/>
                <a:gd name="f288" fmla="val 7308"/>
                <a:gd name="f289" fmla="val 3777"/>
                <a:gd name="f290" fmla="val 7276"/>
                <a:gd name="f291" fmla="val 3659"/>
                <a:gd name="f292" fmla="val 3267"/>
                <a:gd name="f293" fmla="val 6833"/>
                <a:gd name="f294" fmla="val 3176"/>
                <a:gd name="f295" fmla="val 6222"/>
                <a:gd name="f296" fmla="val 3037"/>
                <a:gd name="f297" fmla="val 4665"/>
                <a:gd name="f298" fmla="val 4658"/>
                <a:gd name="f299" fmla="val 3019"/>
                <a:gd name="f300" fmla="val 4517"/>
                <a:gd name="f301" fmla="val 4422"/>
                <a:gd name="f302" fmla="val 3250"/>
                <a:gd name="f303" fmla="val 4370"/>
                <a:gd name="f304" fmla="val 3274"/>
                <a:gd name="f305" fmla="val 4364"/>
                <a:gd name="f306" fmla="val 3296"/>
                <a:gd name="f307" fmla="val 4362"/>
                <a:gd name="f308" fmla="val 3317"/>
                <a:gd name="f309" fmla="val 3348"/>
                <a:gd name="f310" fmla="val 3375"/>
                <a:gd name="f311" fmla="val 4366"/>
                <a:gd name="f312" fmla="val 3397"/>
                <a:gd name="f313" fmla="val 4372"/>
                <a:gd name="f314" fmla="val 5654"/>
                <a:gd name="f315" fmla="val 5754"/>
                <a:gd name="f316" fmla="val 3477"/>
                <a:gd name="f317" fmla="val 5835"/>
                <a:gd name="f318" fmla="val 3577"/>
                <a:gd name="f319" fmla="val 3676"/>
                <a:gd name="f320" fmla="val 3756"/>
                <a:gd name="f321" fmla="val 3831"/>
                <a:gd name="f322" fmla="val 3907"/>
                <a:gd name="f323" fmla="val 3982"/>
                <a:gd name="f324" fmla="val 4057"/>
                <a:gd name="f325" fmla="val 4140"/>
                <a:gd name="f326" fmla="val 4237"/>
                <a:gd name="f327" fmla="val 4238"/>
                <a:gd name="f328" fmla="val 4239"/>
                <a:gd name="f329" fmla="val 4240"/>
                <a:gd name="f330" fmla="val 4241"/>
                <a:gd name="f331" fmla="val 4242"/>
                <a:gd name="f332" fmla="val 4423"/>
                <a:gd name="f333" fmla="val 2578"/>
                <a:gd name="f334" fmla="val 4477"/>
                <a:gd name="f335" fmla="val 1"/>
                <a:gd name="f336" fmla="val 7495"/>
                <a:gd name="f337" fmla="val 7449"/>
                <a:gd name="f338" fmla="val 21"/>
                <a:gd name="f339" fmla="val 7414"/>
                <a:gd name="f340" fmla="val 53"/>
                <a:gd name="f341" fmla="val 6575"/>
                <a:gd name="f342" fmla="val 894"/>
                <a:gd name="f343" fmla="val 6519"/>
                <a:gd name="f344" fmla="val 889"/>
                <a:gd name="f345" fmla="val 6463"/>
                <a:gd name="f346" fmla="val 886"/>
                <a:gd name="f347" fmla="val 6408"/>
                <a:gd name="f348" fmla="val 5936"/>
                <a:gd name="f349" fmla="val 5490"/>
                <a:gd name="f350" fmla="val 1068"/>
                <a:gd name="f351" fmla="val 5154"/>
                <a:gd name="f352" fmla="val 1402"/>
                <a:gd name="f353" fmla="val 4622"/>
                <a:gd name="f354" fmla="val 1935"/>
                <a:gd name="f355" fmla="val 3797"/>
                <a:gd name="f356" fmla="val 3794"/>
                <a:gd name="f357" fmla="val 1245"/>
                <a:gd name="f358" fmla="val 3791"/>
                <a:gd name="f359" fmla="val 3790"/>
                <a:gd name="f360" fmla="val 1242"/>
                <a:gd name="f361" fmla="val 3330"/>
                <a:gd name="f362" fmla="val 899"/>
                <a:gd name="f363" fmla="val 2848"/>
                <a:gd name="f364" fmla="val 838"/>
                <a:gd name="f365" fmla="val 2521"/>
                <a:gd name="f366" fmla="val 2483"/>
                <a:gd name="f367" fmla="val 839"/>
                <a:gd name="f368" fmla="val 2450"/>
                <a:gd name="f369" fmla="val 841"/>
                <a:gd name="f370" fmla="val 1674"/>
                <a:gd name="f371" fmla="val 66"/>
                <a:gd name="f372" fmla="val 1640"/>
                <a:gd name="f373" fmla="val 31"/>
                <a:gd name="f374" fmla="val 1594"/>
                <a:gd name="f375" fmla="val 14"/>
                <a:gd name="f376" fmla="val 1548"/>
                <a:gd name="f377" fmla="val 1502"/>
                <a:gd name="f378" fmla="val 1456"/>
                <a:gd name="f379" fmla="val 1420"/>
                <a:gd name="f380" fmla="val 1433"/>
                <a:gd name="f381" fmla="val 20"/>
                <a:gd name="f382" fmla="val 1466"/>
                <a:gd name="f383" fmla="val 1513"/>
                <a:gd name="f384" fmla="val 1558"/>
                <a:gd name="f385" fmla="val 1607"/>
                <a:gd name="f386" fmla="val 1651"/>
                <a:gd name="f387" fmla="val 1685"/>
                <a:gd name="f388" fmla="val 893"/>
                <a:gd name="f389" fmla="val 2524"/>
                <a:gd name="f390" fmla="val 845"/>
                <a:gd name="f391" fmla="val 3056"/>
                <a:gd name="f392" fmla="val 1028"/>
                <a:gd name="f393" fmla="val 3572"/>
                <a:gd name="f394" fmla="val 3946"/>
                <a:gd name="f395" fmla="val 2729"/>
                <a:gd name="f396" fmla="val 5274"/>
                <a:gd name="f397" fmla="val 2733"/>
                <a:gd name="f398" fmla="val 5275"/>
                <a:gd name="f399" fmla="val 2821"/>
                <a:gd name="f400" fmla="val 6262"/>
                <a:gd name="f401" fmla="val 6265"/>
                <a:gd name="f402" fmla="val 6269"/>
                <a:gd name="f403" fmla="val 2824"/>
                <a:gd name="f404" fmla="val 6271"/>
                <a:gd name="f405" fmla="val 2918"/>
                <a:gd name="f406" fmla="val 6924"/>
                <a:gd name="f407" fmla="val 3297"/>
                <a:gd name="f408" fmla="val 7334"/>
                <a:gd name="f409" fmla="val 3489"/>
                <a:gd name="f410" fmla="val 7503"/>
                <a:gd name="f411" fmla="val 8599"/>
                <a:gd name="f412" fmla="val 8698"/>
                <a:gd name="f413" fmla="val 3570"/>
                <a:gd name="f414" fmla="val 3669"/>
                <a:gd name="f415" fmla="val 3827"/>
                <a:gd name="f416" fmla="val 3926"/>
                <a:gd name="f417" fmla="val 8507"/>
                <a:gd name="f418" fmla="val 3936"/>
                <a:gd name="f419" fmla="val 8433"/>
                <a:gd name="f420" fmla="val 3848"/>
                <a:gd name="f421" fmla="val 8422"/>
                <a:gd name="f422" fmla="val 8071"/>
                <a:gd name="f423" fmla="val 5421"/>
                <a:gd name="f424" fmla="val 8420"/>
                <a:gd name="f425" fmla="val 5411"/>
                <a:gd name="f426" fmla="val 5312"/>
                <a:gd name="f427" fmla="val 5232"/>
                <a:gd name="f428" fmla="val 8500"/>
                <a:gd name="f429" fmla="val 5601"/>
                <a:gd name="f430" fmla="val 5701"/>
                <a:gd name="f431" fmla="val 5780"/>
                <a:gd name="f432" fmla="val 6192"/>
                <a:gd name="f433" fmla="val 7071"/>
                <a:gd name="f434" fmla="val 6425"/>
                <a:gd name="f435" fmla="val 6577"/>
                <a:gd name="f436" fmla="val 5314"/>
                <a:gd name="f437" fmla="val 6436"/>
                <a:gd name="f438" fmla="val 5307"/>
                <a:gd name="f439" fmla="val 7846"/>
                <a:gd name="f440" fmla="val 3806"/>
                <a:gd name="f441" fmla="val 7852"/>
                <a:gd name="f442" fmla="val 3800"/>
                <a:gd name="f443" fmla="val 7855"/>
                <a:gd name="f444" fmla="val 3795"/>
                <a:gd name="f445" fmla="val 7859"/>
                <a:gd name="f446" fmla="val 8252"/>
                <a:gd name="f447" fmla="val 3261"/>
                <a:gd name="f448" fmla="val 8273"/>
                <a:gd name="f449" fmla="val 2701"/>
                <a:gd name="f450" fmla="val 8259"/>
                <a:gd name="f451" fmla="val 9034"/>
                <a:gd name="f452" fmla="val 1675"/>
                <a:gd name="f453" fmla="val 1604"/>
                <a:gd name="f454" fmla="val 1490"/>
                <a:gd name="f455" fmla="val 9033"/>
                <a:gd name="f456" fmla="val 1421"/>
                <a:gd name="f457" fmla="val 7667"/>
                <a:gd name="f458" fmla="val 7633"/>
                <a:gd name="f459" fmla="val 7588"/>
                <a:gd name="f460" fmla="*/ f0 1 9103"/>
                <a:gd name="f461" fmla="*/ f1 1 8778"/>
                <a:gd name="f462" fmla="val f2"/>
                <a:gd name="f463" fmla="val f3"/>
                <a:gd name="f464" fmla="val f4"/>
                <a:gd name="f465" fmla="+- f464 0 f462"/>
                <a:gd name="f466" fmla="+- f463 0 f462"/>
                <a:gd name="f467" fmla="*/ f466 1 9103"/>
                <a:gd name="f468" fmla="*/ f465 1 8778"/>
                <a:gd name="f469" fmla="*/ f462 1 f467"/>
                <a:gd name="f470" fmla="*/ f463 1 f467"/>
                <a:gd name="f471" fmla="*/ f462 1 f468"/>
                <a:gd name="f472" fmla="*/ f464 1 f468"/>
                <a:gd name="f473" fmla="*/ f469 f460 1"/>
                <a:gd name="f474" fmla="*/ f470 f460 1"/>
                <a:gd name="f475" fmla="*/ f472 f461 1"/>
                <a:gd name="f476" fmla="*/ f471 f4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3" t="f476" r="f474" b="f475"/>
              <a:pathLst>
                <a:path w="9103" h="8778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5" y="f6"/>
                  </a:lnTo>
                  <a:close/>
                  <a:moveTo>
                    <a:pt x="f13" y="f14"/>
                  </a:move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3" y="f14"/>
                  </a:lnTo>
                  <a:close/>
                  <a:moveTo>
                    <a:pt x="f21" y="f22"/>
                  </a:moveTo>
                  <a:cubicBezTo>
                    <a:pt x="f21" y="f22"/>
                    <a:pt x="f23" y="f24"/>
                    <a:pt x="f25" y="f24"/>
                  </a:cubicBezTo>
                  <a:cubicBezTo>
                    <a:pt x="f21" y="f22"/>
                    <a:pt x="f26" y="f22"/>
                    <a:pt x="f21" y="f22"/>
                  </a:cubicBezTo>
                  <a:close/>
                  <a:moveTo>
                    <a:pt x="f27" y="f28"/>
                  </a:move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1" y="f73"/>
                  </a:cubicBezTo>
                  <a:lnTo>
                    <a:pt x="f71" y="f74"/>
                  </a:ln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82"/>
                    <a:pt x="f25" y="f24"/>
                  </a:cubicBezTo>
                  <a:cubicBezTo>
                    <a:pt x="f83" y="f84"/>
                    <a:pt x="f85" y="f86"/>
                    <a:pt x="f87" y="f88"/>
                  </a:cubicBezTo>
                  <a:lnTo>
                    <a:pt x="f89" y="f90"/>
                  </a:lnTo>
                  <a:cubicBezTo>
                    <a:pt x="f91" y="f92"/>
                    <a:pt x="f93" y="f94"/>
                    <a:pt x="f41" y="f94"/>
                  </a:cubicBezTo>
                  <a:cubicBezTo>
                    <a:pt x="f95" y="f94"/>
                    <a:pt x="f96" y="f92"/>
                    <a:pt x="f60" y="f97"/>
                  </a:cubicBezTo>
                  <a:cubicBezTo>
                    <a:pt x="f98" y="f99"/>
                    <a:pt x="f98" y="f100"/>
                    <a:pt x="f101" y="f102"/>
                  </a:cubicBezTo>
                  <a:lnTo>
                    <a:pt x="f103" y="f104"/>
                  </a:lnTo>
                  <a:cubicBezTo>
                    <a:pt x="f105" y="f106"/>
                    <a:pt x="f107" y="f108"/>
                    <a:pt x="f107" y="f108"/>
                  </a:cubicBezTo>
                  <a:lnTo>
                    <a:pt x="f109" y="f110"/>
                  </a:ln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40" y="f121"/>
                  </a:cubicBezTo>
                  <a:lnTo>
                    <a:pt x="f122" y="f123"/>
                  </a:lnTo>
                  <a:lnTo>
                    <a:pt x="f27" y="f28"/>
                  </a:lnTo>
                  <a:close/>
                  <a:moveTo>
                    <a:pt x="f124" y="f122"/>
                  </a:moveTo>
                  <a:lnTo>
                    <a:pt x="f125" y="f126"/>
                  </a:lnTo>
                  <a:lnTo>
                    <a:pt x="f127" y="f128"/>
                  </a:ln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49"/>
                  </a:cubicBezTo>
                  <a:lnTo>
                    <a:pt x="f140" y="f141"/>
                  </a:lnTo>
                  <a:lnTo>
                    <a:pt x="f140" y="f142"/>
                  </a:lnTo>
                  <a:cubicBezTo>
                    <a:pt x="f143" y="f144"/>
                    <a:pt x="f145" y="f146"/>
                    <a:pt x="f145" y="f146"/>
                  </a:cubicBezTo>
                  <a:cubicBezTo>
                    <a:pt x="f147" y="f148"/>
                    <a:pt x="f147" y="f149"/>
                    <a:pt x="f150" y="f71"/>
                  </a:cubicBezTo>
                  <a:cubicBezTo>
                    <a:pt x="f151" y="f152"/>
                    <a:pt x="f153" y="f154"/>
                    <a:pt x="f155" y="f154"/>
                  </a:cubicBezTo>
                  <a:cubicBezTo>
                    <a:pt x="f156" y="f154"/>
                    <a:pt x="f157" y="f152"/>
                    <a:pt x="f158" y="f159"/>
                  </a:cubicBezTo>
                  <a:lnTo>
                    <a:pt x="f140" y="f160"/>
                  </a:lnTo>
                  <a:lnTo>
                    <a:pt x="f140" y="f161"/>
                  </a:lnTo>
                  <a:cubicBezTo>
                    <a:pt x="f140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0"/>
                  </a:cubicBezTo>
                  <a:cubicBezTo>
                    <a:pt x="f172" y="f170"/>
                    <a:pt x="f173" y="f174"/>
                    <a:pt x="f175" y="f176"/>
                  </a:cubicBezTo>
                  <a:cubicBezTo>
                    <a:pt x="f177" y="f178"/>
                    <a:pt x="f179" y="f180"/>
                    <a:pt x="f181" y="f182"/>
                  </a:cubicBezTo>
                  <a:cubicBezTo>
                    <a:pt x="f183" y="f184"/>
                    <a:pt x="f185" y="f68"/>
                    <a:pt x="f186" y="f68"/>
                  </a:cubicBezTo>
                  <a:cubicBezTo>
                    <a:pt x="f187" y="f68"/>
                    <a:pt x="f188" y="f66"/>
                    <a:pt x="f189" y="f64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7"/>
                  </a:cubicBezTo>
                  <a:cubicBezTo>
                    <a:pt x="f209" y="f207"/>
                    <a:pt x="f210" y="f211"/>
                    <a:pt x="f212" y="f115"/>
                  </a:cubicBezTo>
                  <a:cubicBezTo>
                    <a:pt x="f213" y="f214"/>
                    <a:pt x="f215" y="f216"/>
                    <a:pt x="f217" y="f216"/>
                  </a:cubicBezTo>
                  <a:cubicBezTo>
                    <a:pt x="f218" y="f216"/>
                    <a:pt x="f219" y="f220"/>
                    <a:pt x="f221" y="f40"/>
                  </a:cubicBezTo>
                  <a:lnTo>
                    <a:pt x="f124" y="f122"/>
                  </a:lnTo>
                  <a:close/>
                  <a:moveTo>
                    <a:pt x="f222" y="f223"/>
                  </a:moveTo>
                  <a:cubicBezTo>
                    <a:pt x="f224" y="f223"/>
                    <a:pt x="f225" y="f223"/>
                    <a:pt x="f226" y="f223"/>
                  </a:cubicBezTo>
                  <a:cubicBezTo>
                    <a:pt x="f227" y="f228"/>
                    <a:pt x="f229" y="f230"/>
                    <a:pt x="f229" y="f231"/>
                  </a:cubicBezTo>
                  <a:lnTo>
                    <a:pt x="f229" y="f232"/>
                  </a:lnTo>
                  <a:cubicBezTo>
                    <a:pt x="f229" y="f233"/>
                    <a:pt x="f234" y="f235"/>
                    <a:pt x="f236" y="f235"/>
                  </a:cubicBezTo>
                  <a:cubicBezTo>
                    <a:pt x="f237" y="f235"/>
                    <a:pt x="f238" y="f235"/>
                    <a:pt x="f239" y="f235"/>
                  </a:cubicBezTo>
                  <a:cubicBezTo>
                    <a:pt x="f239" y="f235"/>
                    <a:pt x="f240" y="f235"/>
                    <a:pt x="f241" y="f235"/>
                  </a:cubicBezTo>
                  <a:cubicBezTo>
                    <a:pt x="f242" y="f235"/>
                    <a:pt x="f243" y="f233"/>
                    <a:pt x="f243" y="f232"/>
                  </a:cubicBezTo>
                  <a:lnTo>
                    <a:pt x="f243" y="f244"/>
                  </a:lnTo>
                  <a:cubicBezTo>
                    <a:pt x="f243" y="f245"/>
                    <a:pt x="f246" y="f247"/>
                    <a:pt x="f248" y="f247"/>
                  </a:cubicBezTo>
                  <a:cubicBezTo>
                    <a:pt x="f249" y="f247"/>
                    <a:pt x="f250" y="f245"/>
                    <a:pt x="f250" y="f244"/>
                  </a:cubicBezTo>
                  <a:lnTo>
                    <a:pt x="f250" y="f232"/>
                  </a:lnTo>
                  <a:cubicBezTo>
                    <a:pt x="f250" y="f251"/>
                    <a:pt x="f252" y="f253"/>
                    <a:pt x="f254" y="f253"/>
                  </a:cubicBezTo>
                  <a:cubicBezTo>
                    <a:pt x="f255" y="f253"/>
                    <a:pt x="f256" y="f257"/>
                    <a:pt x="f175" y="f258"/>
                  </a:cubicBezTo>
                  <a:cubicBezTo>
                    <a:pt x="f259" y="f260"/>
                    <a:pt x="f261" y="f262"/>
                    <a:pt x="f261" y="f263"/>
                  </a:cubicBezTo>
                  <a:lnTo>
                    <a:pt x="f261" y="f264"/>
                  </a:lnTo>
                  <a:cubicBezTo>
                    <a:pt x="f261" y="f265"/>
                    <a:pt x="f266" y="f267"/>
                    <a:pt x="f268" y="f267"/>
                  </a:cubicBezTo>
                  <a:cubicBezTo>
                    <a:pt x="f269" y="f267"/>
                    <a:pt x="f270" y="f265"/>
                    <a:pt x="f270" y="f264"/>
                  </a:cubicBezTo>
                  <a:lnTo>
                    <a:pt x="f271" y="f272"/>
                  </a:lnTo>
                  <a:cubicBezTo>
                    <a:pt x="f271" y="f273"/>
                    <a:pt x="f274" y="f275"/>
                    <a:pt x="f276" y="f277"/>
                  </a:cubicBezTo>
                  <a:cubicBezTo>
                    <a:pt x="f278" y="f279"/>
                    <a:pt x="f280" y="f281"/>
                    <a:pt x="f280" y="f282"/>
                  </a:cubicBezTo>
                  <a:lnTo>
                    <a:pt x="f280" y="f283"/>
                  </a:lnTo>
                  <a:lnTo>
                    <a:pt x="f284" y="f283"/>
                  </a:lnTo>
                  <a:lnTo>
                    <a:pt x="f284" y="f285"/>
                  </a:lnTo>
                  <a:cubicBezTo>
                    <a:pt x="f284" y="f286"/>
                    <a:pt x="f287" y="f288"/>
                    <a:pt x="f289" y="f290"/>
                  </a:cubicBezTo>
                  <a:cubicBezTo>
                    <a:pt x="f291" y="f277"/>
                    <a:pt x="f292" y="f293"/>
                    <a:pt x="f294" y="f295"/>
                  </a:cubicBezTo>
                  <a:lnTo>
                    <a:pt x="f296" y="f297"/>
                  </a:lnTo>
                  <a:lnTo>
                    <a:pt x="f296" y="f298"/>
                  </a:lnTo>
                  <a:cubicBezTo>
                    <a:pt x="f299" y="f300"/>
                    <a:pt x="f87" y="f301"/>
                    <a:pt x="f302" y="f303"/>
                  </a:cubicBezTo>
                  <a:cubicBezTo>
                    <a:pt x="f304" y="f305"/>
                    <a:pt x="f306" y="f307"/>
                    <a:pt x="f308" y="f307"/>
                  </a:cubicBezTo>
                  <a:cubicBezTo>
                    <a:pt x="f309" y="f307"/>
                    <a:pt x="f310" y="f311"/>
                    <a:pt x="f312" y="f313"/>
                  </a:cubicBezTo>
                  <a:lnTo>
                    <a:pt x="f312" y="f314"/>
                  </a:lnTo>
                  <a:cubicBezTo>
                    <a:pt x="f312" y="f315"/>
                    <a:pt x="f316" y="f317"/>
                    <a:pt x="f318" y="f317"/>
                  </a:cubicBezTo>
                  <a:cubicBezTo>
                    <a:pt x="f319" y="f317"/>
                    <a:pt x="f320" y="f315"/>
                    <a:pt x="f320" y="f314"/>
                  </a:cubicBezTo>
                  <a:lnTo>
                    <a:pt x="f320" y="f244"/>
                  </a:lnTo>
                  <a:cubicBezTo>
                    <a:pt x="f320" y="f245"/>
                    <a:pt x="f321" y="f247"/>
                    <a:pt x="f322" y="f247"/>
                  </a:cubicBezTo>
                  <a:cubicBezTo>
                    <a:pt x="f323" y="f247"/>
                    <a:pt x="f324" y="f245"/>
                    <a:pt x="f324" y="f244"/>
                  </a:cubicBezTo>
                  <a:lnTo>
                    <a:pt x="f324" y="f232"/>
                  </a:lnTo>
                  <a:cubicBezTo>
                    <a:pt x="f324" y="f233"/>
                    <a:pt x="f325" y="f235"/>
                    <a:pt x="f326" y="f235"/>
                  </a:cubicBezTo>
                  <a:cubicBezTo>
                    <a:pt x="f327" y="f235"/>
                    <a:pt x="f328" y="f235"/>
                    <a:pt x="f329" y="f235"/>
                  </a:cubicBezTo>
                  <a:cubicBezTo>
                    <a:pt x="f330" y="f235"/>
                    <a:pt x="f331" y="f235"/>
                    <a:pt x="f331" y="f235"/>
                  </a:cubicBezTo>
                  <a:cubicBezTo>
                    <a:pt x="f51" y="f235"/>
                    <a:pt x="f332" y="f233"/>
                    <a:pt x="f332" y="f232"/>
                  </a:cubicBezTo>
                  <a:lnTo>
                    <a:pt x="f332" y="f231"/>
                  </a:lnTo>
                  <a:cubicBezTo>
                    <a:pt x="f332" y="f333"/>
                    <a:pt x="f334" y="f223"/>
                    <a:pt x="f222" y="f223"/>
                  </a:cubicBezTo>
                  <a:close/>
                  <a:moveTo>
                    <a:pt x="f5" y="f335"/>
                  </a:moveTo>
                  <a:cubicBezTo>
                    <a:pt x="f336" y="f335"/>
                    <a:pt x="f337" y="f338"/>
                    <a:pt x="f339" y="f340"/>
                  </a:cubicBezTo>
                  <a:lnTo>
                    <a:pt x="f341" y="f342"/>
                  </a:lnTo>
                  <a:cubicBezTo>
                    <a:pt x="f343" y="f344"/>
                    <a:pt x="f345" y="f346"/>
                    <a:pt x="f347" y="f346"/>
                  </a:cubicBezTo>
                  <a:cubicBezTo>
                    <a:pt x="f348" y="f346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119"/>
                  </a:lnTo>
                  <a:cubicBezTo>
                    <a:pt x="f356" y="f357"/>
                    <a:pt x="f358" y="f207"/>
                    <a:pt x="f359" y="f360"/>
                  </a:cubicBezTo>
                  <a:cubicBezTo>
                    <a:pt x="f361" y="f362"/>
                    <a:pt x="f363" y="f364"/>
                    <a:pt x="f64" y="f364"/>
                  </a:cubicBezTo>
                  <a:cubicBezTo>
                    <a:pt x="f365" y="f364"/>
                    <a:pt x="f366" y="f367"/>
                    <a:pt x="f368" y="f369"/>
                  </a:cubicBezTo>
                  <a:lnTo>
                    <a:pt x="f370" y="f371"/>
                  </a:lnTo>
                  <a:cubicBezTo>
                    <a:pt x="f372" y="f373"/>
                    <a:pt x="f374" y="f375"/>
                    <a:pt x="f376" y="f375"/>
                  </a:cubicBezTo>
                  <a:cubicBezTo>
                    <a:pt x="f377" y="f375"/>
                    <a:pt x="f378" y="f373"/>
                    <a:pt x="f379" y="f371"/>
                  </a:cubicBezTo>
                  <a:lnTo>
                    <a:pt x="f340" y="f380"/>
                  </a:lnTo>
                  <a:cubicBezTo>
                    <a:pt x="f381" y="f382"/>
                    <a:pt x="f2" y="f383"/>
                    <a:pt x="f2" y="f384"/>
                  </a:cubicBezTo>
                  <a:cubicBezTo>
                    <a:pt x="f2" y="f385"/>
                    <a:pt x="f381" y="f386"/>
                    <a:pt x="f340" y="f387"/>
                  </a:cubicBezTo>
                  <a:lnTo>
                    <a:pt x="f388" y="f389"/>
                  </a:lnTo>
                  <a:cubicBezTo>
                    <a:pt x="f390" y="f391"/>
                    <a:pt x="f392" y="f393"/>
                    <a:pt x="f352" y="f394"/>
                  </a:cubicBezTo>
                  <a:cubicBezTo>
                    <a:pt x="f352" y="f394"/>
                    <a:pt x="f395" y="f396"/>
                    <a:pt x="f397" y="f398"/>
                  </a:cubicBezTo>
                  <a:lnTo>
                    <a:pt x="f399" y="f400"/>
                  </a:lnTo>
                  <a:cubicBezTo>
                    <a:pt x="f399" y="f401"/>
                    <a:pt x="f399" y="f402"/>
                    <a:pt x="f403" y="f404"/>
                  </a:cubicBezTo>
                  <a:cubicBezTo>
                    <a:pt x="f405" y="f406"/>
                    <a:pt x="f407" y="f408"/>
                    <a:pt x="f409" y="f410"/>
                  </a:cubicBezTo>
                  <a:lnTo>
                    <a:pt x="f409" y="f411"/>
                  </a:lnTo>
                  <a:cubicBezTo>
                    <a:pt x="f409" y="f412"/>
                    <a:pt x="f413" y="f4"/>
                    <a:pt x="f414" y="f4"/>
                  </a:cubicBezTo>
                  <a:lnTo>
                    <a:pt x="f415" y="f4"/>
                  </a:lnTo>
                  <a:cubicBezTo>
                    <a:pt x="f416" y="f4"/>
                    <a:pt x="f76" y="f412"/>
                    <a:pt x="f76" y="f411"/>
                  </a:cubicBezTo>
                  <a:cubicBezTo>
                    <a:pt x="f76" y="f417"/>
                    <a:pt x="f418" y="f419"/>
                    <a:pt x="f420" y="f421"/>
                  </a:cubicBezTo>
                  <a:lnTo>
                    <a:pt x="f420" y="f422"/>
                  </a:lnTo>
                  <a:lnTo>
                    <a:pt x="f423" y="f422"/>
                  </a:lnTo>
                  <a:lnTo>
                    <a:pt x="f423" y="f424"/>
                  </a:lnTo>
                  <a:lnTo>
                    <a:pt x="f425" y="f424"/>
                  </a:lnTo>
                  <a:cubicBezTo>
                    <a:pt x="f426" y="f424"/>
                    <a:pt x="f427" y="f428"/>
                    <a:pt x="f427" y="f411"/>
                  </a:cubicBezTo>
                  <a:cubicBezTo>
                    <a:pt x="f427" y="f412"/>
                    <a:pt x="f426" y="f4"/>
                    <a:pt x="f425" y="f4"/>
                  </a:cubicBezTo>
                  <a:lnTo>
                    <a:pt x="f429" y="f4"/>
                  </a:lnTo>
                  <a:cubicBezTo>
                    <a:pt x="f430" y="f4"/>
                    <a:pt x="f431" y="f412"/>
                    <a:pt x="f431" y="f411"/>
                  </a:cubicBezTo>
                  <a:lnTo>
                    <a:pt x="f431" y="f339"/>
                  </a:lnTo>
                  <a:cubicBezTo>
                    <a:pt x="f432" y="f433"/>
                    <a:pt x="f434" y="f435"/>
                    <a:pt x="f434" y="f169"/>
                  </a:cubicBezTo>
                  <a:lnTo>
                    <a:pt x="f434" y="f436"/>
                  </a:lnTo>
                  <a:cubicBezTo>
                    <a:pt x="f437" y="f438"/>
                    <a:pt x="f439" y="f440"/>
                    <a:pt x="f439" y="f440"/>
                  </a:cubicBezTo>
                  <a:cubicBezTo>
                    <a:pt x="f441" y="f442"/>
                    <a:pt x="f443" y="f444"/>
                    <a:pt x="f445" y="f359"/>
                  </a:cubicBezTo>
                  <a:cubicBezTo>
                    <a:pt x="f446" y="f447"/>
                    <a:pt x="f448" y="f449"/>
                    <a:pt x="f450" y="f368"/>
                  </a:cubicBezTo>
                  <a:lnTo>
                    <a:pt x="f451" y="f452"/>
                  </a:lnTo>
                  <a:cubicBezTo>
                    <a:pt x="f3" y="f453"/>
                    <a:pt x="f3" y="f454"/>
                    <a:pt x="f455" y="f456"/>
                  </a:cubicBezTo>
                  <a:lnTo>
                    <a:pt x="f457" y="f340"/>
                  </a:lnTo>
                  <a:cubicBezTo>
                    <a:pt x="f458" y="f338"/>
                    <a:pt x="f459" y="f335"/>
                    <a:pt x="f5" y="f33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5432;p68">
              <a:extLst>
                <a:ext uri="{FF2B5EF4-FFF2-40B4-BE49-F238E27FC236}">
                  <a16:creationId xmlns:a16="http://schemas.microsoft.com/office/drawing/2014/main" id="{648BBF67-0472-45DC-B010-25525B11AF0C}"/>
                </a:ext>
              </a:extLst>
            </p:cNvPr>
            <p:cNvSpPr/>
            <p:nvPr/>
          </p:nvSpPr>
          <p:spPr>
            <a:xfrm>
              <a:off x="3561469" y="3207184"/>
              <a:ext cx="17519" cy="175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"/>
                <a:gd name="f4" fmla="val 178"/>
                <a:gd name="f5" fmla="val 1"/>
                <a:gd name="f6" fmla="val 80"/>
                <a:gd name="f7" fmla="val 79"/>
                <a:gd name="f8" fmla="val 276"/>
                <a:gd name="f9" fmla="*/ f0 1 356"/>
                <a:gd name="f10" fmla="*/ f1 1 356"/>
                <a:gd name="f11" fmla="val f2"/>
                <a:gd name="f12" fmla="val f3"/>
                <a:gd name="f13" fmla="+- f12 0 f11"/>
                <a:gd name="f14" fmla="*/ f13 1 356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56" h="356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3" name="Google Shape;5433;p68">
            <a:extLst>
              <a:ext uri="{FF2B5EF4-FFF2-40B4-BE49-F238E27FC236}">
                <a16:creationId xmlns:a16="http://schemas.microsoft.com/office/drawing/2014/main" id="{0E8591C2-AB7D-4FE4-B7F0-9858A5089222}"/>
              </a:ext>
            </a:extLst>
          </p:cNvPr>
          <p:cNvGrpSpPr/>
          <p:nvPr/>
        </p:nvGrpSpPr>
        <p:grpSpPr>
          <a:xfrm>
            <a:off x="1328787" y="2785545"/>
            <a:ext cx="452829" cy="431075"/>
            <a:chOff x="1328787" y="2785545"/>
            <a:chExt cx="452829" cy="431075"/>
          </a:xfrm>
        </p:grpSpPr>
        <p:sp>
          <p:nvSpPr>
            <p:cNvPr id="64" name="Google Shape;5434;p68">
              <a:extLst>
                <a:ext uri="{FF2B5EF4-FFF2-40B4-BE49-F238E27FC236}">
                  <a16:creationId xmlns:a16="http://schemas.microsoft.com/office/drawing/2014/main" id="{57090B56-A826-4C2A-A711-E71404451321}"/>
                </a:ext>
              </a:extLst>
            </p:cNvPr>
            <p:cNvSpPr/>
            <p:nvPr/>
          </p:nvSpPr>
          <p:spPr>
            <a:xfrm>
              <a:off x="1621094" y="3020272"/>
              <a:ext cx="150482" cy="1875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8"/>
                <a:gd name="f4" fmla="val 3811"/>
                <a:gd name="f5" fmla="val 1141"/>
                <a:gd name="f6" fmla="val 1"/>
                <a:gd name="f7" fmla="val 705"/>
                <a:gd name="f8" fmla="val 1734"/>
                <a:gd name="f9" fmla="val 3516"/>
                <a:gd name="f10" fmla="val 1852"/>
                <a:gd name="f11" fmla="val 3706"/>
                <a:gd name="f12" fmla="val 2055"/>
                <a:gd name="f13" fmla="val 2264"/>
                <a:gd name="f14" fmla="val 2375"/>
                <a:gd name="f15" fmla="val 2487"/>
                <a:gd name="f16" fmla="val 3781"/>
                <a:gd name="f17" fmla="val 2589"/>
                <a:gd name="f18" fmla="val 3719"/>
                <a:gd name="f19" fmla="val 2674"/>
                <a:gd name="f20" fmla="val 3668"/>
                <a:gd name="f21" fmla="val 2968"/>
                <a:gd name="f22" fmla="val 3488"/>
                <a:gd name="f23" fmla="val 3057"/>
                <a:gd name="f24" fmla="val 3105"/>
                <a:gd name="f25" fmla="val 2876"/>
                <a:gd name="f26" fmla="val 2812"/>
                <a:gd name="f27" fmla="*/ f0 1 3058"/>
                <a:gd name="f28" fmla="*/ f1 1 381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3058"/>
                <a:gd name="f35" fmla="*/ f32 1 381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058" h="3811">
                  <a:moveTo>
                    <a:pt x="f5" y="f6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94755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5435;p68">
              <a:extLst>
                <a:ext uri="{FF2B5EF4-FFF2-40B4-BE49-F238E27FC236}">
                  <a16:creationId xmlns:a16="http://schemas.microsoft.com/office/drawing/2014/main" id="{67AAE807-A429-47BB-8BAE-948CEAE1F27A}"/>
                </a:ext>
              </a:extLst>
            </p:cNvPr>
            <p:cNvSpPr/>
            <p:nvPr/>
          </p:nvSpPr>
          <p:spPr>
            <a:xfrm>
              <a:off x="1458111" y="2794506"/>
              <a:ext cx="215240" cy="2151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74"/>
                <a:gd name="f4" fmla="val 4372"/>
                <a:gd name="f5" fmla="val 2187"/>
                <a:gd name="f6" fmla="val 978"/>
                <a:gd name="f7" fmla="val 3393"/>
                <a:gd name="f8" fmla="val 3395"/>
                <a:gd name="f9" fmla="val 4373"/>
                <a:gd name="f10" fmla="*/ f0 1 4374"/>
                <a:gd name="f11" fmla="*/ f1 1 4372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4374"/>
                <a:gd name="f18" fmla="*/ f15 1 4372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4374" h="4372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4"/>
                    <a:pt x="f5" y="f4"/>
                  </a:cubicBezTo>
                  <a:cubicBezTo>
                    <a:pt x="f8" y="f4"/>
                    <a:pt x="f9" y="f7"/>
                    <a:pt x="f9" y="f5"/>
                  </a:cubicBezTo>
                  <a:cubicBezTo>
                    <a:pt x="f9" y="f6"/>
                    <a:pt x="f8" y="f2"/>
                    <a:pt x="f5" y="f2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5436;p68">
              <a:extLst>
                <a:ext uri="{FF2B5EF4-FFF2-40B4-BE49-F238E27FC236}">
                  <a16:creationId xmlns:a16="http://schemas.microsoft.com/office/drawing/2014/main" id="{F61D4F45-16ED-4B44-9207-81D07DA7F71F}"/>
                </a:ext>
              </a:extLst>
            </p:cNvPr>
            <p:cNvSpPr/>
            <p:nvPr/>
          </p:nvSpPr>
          <p:spPr>
            <a:xfrm>
              <a:off x="1495903" y="2832299"/>
              <a:ext cx="139610" cy="13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2836"/>
                <a:gd name="f5" fmla="val 1419"/>
                <a:gd name="f6" fmla="val 635"/>
                <a:gd name="f7" fmla="val 2201"/>
                <a:gd name="f8" fmla="val 2202"/>
                <a:gd name="f9" fmla="*/ f0 1 2837"/>
                <a:gd name="f10" fmla="*/ f1 1 2836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37"/>
                <a:gd name="f17" fmla="*/ f14 1 2836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37" h="2836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4"/>
                    <a:pt x="f5" y="f4"/>
                  </a:cubicBezTo>
                  <a:cubicBezTo>
                    <a:pt x="f8" y="f4"/>
                    <a:pt x="f3" y="f7"/>
                    <a:pt x="f3" y="f5"/>
                  </a:cubicBezTo>
                  <a:cubicBezTo>
                    <a:pt x="f3" y="f6"/>
                    <a:pt x="f8" y="f2"/>
                    <a:pt x="f5" y="f2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5437;p68">
              <a:extLst>
                <a:ext uri="{FF2B5EF4-FFF2-40B4-BE49-F238E27FC236}">
                  <a16:creationId xmlns:a16="http://schemas.microsoft.com/office/drawing/2014/main" id="{E8455E4B-FCFC-43D8-B9EF-51A20FE5514E}"/>
                </a:ext>
              </a:extLst>
            </p:cNvPr>
            <p:cNvSpPr/>
            <p:nvPr/>
          </p:nvSpPr>
          <p:spPr>
            <a:xfrm>
              <a:off x="1337794" y="2842430"/>
              <a:ext cx="247180" cy="3554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23"/>
                <a:gd name="f4" fmla="val 7224"/>
                <a:gd name="f5" fmla="val 5022"/>
                <a:gd name="f6" fmla="val 3456"/>
                <a:gd name="f7" fmla="val 4999"/>
                <a:gd name="f8" fmla="val 4977"/>
                <a:gd name="f9" fmla="val 4955"/>
                <a:gd name="f10" fmla="val 3930"/>
                <a:gd name="f11" fmla="val 3373"/>
                <a:gd name="f12" fmla="val 3198"/>
                <a:gd name="f13" fmla="val 2864"/>
                <a:gd name="f14" fmla="val 2461"/>
                <a:gd name="f15" fmla="val 2204"/>
                <a:gd name="f16" fmla="val 1508"/>
                <a:gd name="f17" fmla="val 2758"/>
                <a:gd name="f18" fmla="*/ f0 1 5023"/>
                <a:gd name="f19" fmla="*/ f1 1 72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023"/>
                <a:gd name="f26" fmla="*/ f23 1 72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023" h="7224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6"/>
                  </a:lnTo>
                  <a:cubicBezTo>
                    <a:pt x="f7" y="f6"/>
                    <a:pt x="f8" y="f6"/>
                    <a:pt x="f9" y="f6"/>
                  </a:cubicBezTo>
                  <a:cubicBezTo>
                    <a:pt x="f10" y="f6"/>
                    <a:pt x="f11" y="f12"/>
                    <a:pt x="f13" y="f14"/>
                  </a:cubicBezTo>
                  <a:cubicBezTo>
                    <a:pt x="f15" y="f16"/>
                    <a:pt x="f17" y="f2"/>
                    <a:pt x="f17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5438;p68">
              <a:extLst>
                <a:ext uri="{FF2B5EF4-FFF2-40B4-BE49-F238E27FC236}">
                  <a16:creationId xmlns:a16="http://schemas.microsoft.com/office/drawing/2014/main" id="{B1036260-66F1-4C88-8BDF-4D83848A1993}"/>
                </a:ext>
              </a:extLst>
            </p:cNvPr>
            <p:cNvSpPr/>
            <p:nvPr/>
          </p:nvSpPr>
          <p:spPr>
            <a:xfrm>
              <a:off x="1606427" y="2982087"/>
              <a:ext cx="59984" cy="650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"/>
                <a:gd name="f4" fmla="val 1321"/>
                <a:gd name="f5" fmla="val 655"/>
                <a:gd name="f6" fmla="val 409"/>
                <a:gd name="f7" fmla="val 519"/>
                <a:gd name="f8" fmla="val 902"/>
                <a:gd name="f9" fmla="*/ f0 1 1219"/>
                <a:gd name="f10" fmla="*/ f1 1 1321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219"/>
                <a:gd name="f17" fmla="*/ f14 1 1321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219" h="1321">
                  <a:moveTo>
                    <a:pt x="f5" y="f2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5439;p68">
              <a:extLst>
                <a:ext uri="{FF2B5EF4-FFF2-40B4-BE49-F238E27FC236}">
                  <a16:creationId xmlns:a16="http://schemas.microsoft.com/office/drawing/2014/main" id="{5B9CC01F-F672-4C7E-82DC-87157E521DC2}"/>
                </a:ext>
              </a:extLst>
            </p:cNvPr>
            <p:cNvSpPr/>
            <p:nvPr/>
          </p:nvSpPr>
          <p:spPr>
            <a:xfrm>
              <a:off x="1449003" y="3188723"/>
              <a:ext cx="17519" cy="175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"/>
                <a:gd name="f4" fmla="val 178"/>
                <a:gd name="f5" fmla="val 1"/>
                <a:gd name="f6" fmla="val 80"/>
                <a:gd name="f7" fmla="val 276"/>
                <a:gd name="f8" fmla="*/ f0 1 356"/>
                <a:gd name="f9" fmla="*/ f1 1 356"/>
                <a:gd name="f10" fmla="val f2"/>
                <a:gd name="f11" fmla="val f3"/>
                <a:gd name="f12" fmla="+- f11 0 f10"/>
                <a:gd name="f13" fmla="*/ f12 1 356"/>
                <a:gd name="f14" fmla="*/ f10 1 f13"/>
                <a:gd name="f15" fmla="*/ f11 1 f13"/>
                <a:gd name="f16" fmla="*/ f14 f8 1"/>
                <a:gd name="f17" fmla="*/ f15 f8 1"/>
                <a:gd name="f18" fmla="*/ f15 f9 1"/>
                <a:gd name="f19" fmla="*/ f14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356" h="356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3"/>
                    <a:pt x="f4" y="f3"/>
                  </a:cubicBezTo>
                  <a:cubicBezTo>
                    <a:pt x="f7" y="f3"/>
                    <a:pt x="f3" y="f7"/>
                    <a:pt x="f3" y="f4"/>
                  </a:cubicBezTo>
                  <a:cubicBezTo>
                    <a:pt x="f3" y="f6"/>
                    <a:pt x="f7" y="f5"/>
                    <a:pt x="f4" y="f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5440;p68">
              <a:extLst>
                <a:ext uri="{FF2B5EF4-FFF2-40B4-BE49-F238E27FC236}">
                  <a16:creationId xmlns:a16="http://schemas.microsoft.com/office/drawing/2014/main" id="{C5511738-145E-4D6E-B764-D5DB8B6F1223}"/>
                </a:ext>
              </a:extLst>
            </p:cNvPr>
            <p:cNvSpPr/>
            <p:nvPr/>
          </p:nvSpPr>
          <p:spPr>
            <a:xfrm>
              <a:off x="1328787" y="2785545"/>
              <a:ext cx="452829" cy="4310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02"/>
                <a:gd name="f4" fmla="val 8760"/>
                <a:gd name="f5" fmla="val 4812"/>
                <a:gd name="f6" fmla="val 364"/>
                <a:gd name="f7" fmla="val 5483"/>
                <a:gd name="f8" fmla="val 6142"/>
                <a:gd name="f9" fmla="val 703"/>
                <a:gd name="f10" fmla="val 6520"/>
                <a:gd name="f11" fmla="val 1315"/>
                <a:gd name="f12" fmla="val 7100"/>
                <a:gd name="f13" fmla="val 2256"/>
                <a:gd name="f14" fmla="val 6808"/>
                <a:gd name="f15" fmla="val 3493"/>
                <a:gd name="f16" fmla="val 5865"/>
                <a:gd name="f17" fmla="val 4074"/>
                <a:gd name="f18" fmla="val 5539"/>
                <a:gd name="f19" fmla="val 4276"/>
                <a:gd name="f20" fmla="val 5176"/>
                <a:gd name="f21" fmla="val 4373"/>
                <a:gd name="f22" fmla="val 4817"/>
                <a:gd name="f23" fmla="val 4145"/>
                <a:gd name="f24" fmla="val 3486"/>
                <a:gd name="f25" fmla="val 4034"/>
                <a:gd name="f26" fmla="val 3108"/>
                <a:gd name="f27" fmla="val 3421"/>
                <a:gd name="f28" fmla="val 2527"/>
                <a:gd name="f29" fmla="val 2479"/>
                <a:gd name="f30" fmla="val 2820"/>
                <a:gd name="f31" fmla="val 1243"/>
                <a:gd name="f32" fmla="val 3763"/>
                <a:gd name="f33" fmla="val 662"/>
                <a:gd name="f34" fmla="val 4089"/>
                <a:gd name="f35" fmla="val 460"/>
                <a:gd name="f36" fmla="val 4453"/>
                <a:gd name="f37" fmla="val 6226"/>
                <a:gd name="f38" fmla="val 4268"/>
                <a:gd name="f39" fmla="val 6591"/>
                <a:gd name="f40" fmla="val 4860"/>
                <a:gd name="f41" fmla="val 6243"/>
                <a:gd name="f42" fmla="val 5075"/>
                <a:gd name="f43" fmla="val 5879"/>
                <a:gd name="f44" fmla="val 4484"/>
                <a:gd name="f45" fmla="val 5939"/>
                <a:gd name="f46" fmla="val 6000"/>
                <a:gd name="f47" fmla="val 4420"/>
                <a:gd name="f48" fmla="val 6057"/>
                <a:gd name="f49" fmla="val 4385"/>
                <a:gd name="f50" fmla="val 6115"/>
                <a:gd name="f51" fmla="val 4349"/>
                <a:gd name="f52" fmla="val 6172"/>
                <a:gd name="f53" fmla="val 4309"/>
                <a:gd name="f54" fmla="val 7024"/>
                <a:gd name="f55" fmla="val 5024"/>
                <a:gd name="f56" fmla="val 8269"/>
                <a:gd name="f57" fmla="val 7041"/>
                <a:gd name="f58" fmla="val 7436"/>
                <a:gd name="f59" fmla="val 7554"/>
                <a:gd name="f60" fmla="val 6192"/>
                <a:gd name="f61" fmla="val 5536"/>
                <a:gd name="f62" fmla="val 8459"/>
                <a:gd name="f63" fmla="val 7348"/>
                <a:gd name="f64" fmla="val 8655"/>
                <a:gd name="f65" fmla="val 7664"/>
                <a:gd name="f66" fmla="val 8787"/>
                <a:gd name="f67" fmla="val 7879"/>
                <a:gd name="f68" fmla="val 8719"/>
                <a:gd name="f69" fmla="val 8158"/>
                <a:gd name="f70" fmla="val 8506"/>
                <a:gd name="f71" fmla="val 8291"/>
                <a:gd name="f72" fmla="val 8449"/>
                <a:gd name="f73" fmla="val 8326"/>
                <a:gd name="f74" fmla="val 8375"/>
                <a:gd name="f75" fmla="val 8371"/>
                <a:gd name="f76" fmla="val 8293"/>
                <a:gd name="f77" fmla="val 8393"/>
                <a:gd name="f78" fmla="val 8211"/>
                <a:gd name="f79" fmla="val 8058"/>
                <a:gd name="f80" fmla="val 7908"/>
                <a:gd name="f81" fmla="val 8317"/>
                <a:gd name="f82" fmla="val 7823"/>
                <a:gd name="f83" fmla="val 8177"/>
                <a:gd name="f84" fmla="val 7627"/>
                <a:gd name="f85" fmla="val 7860"/>
                <a:gd name="f86" fmla="val 4811"/>
                <a:gd name="f87" fmla="val 4388"/>
                <a:gd name="f88" fmla="val 3959"/>
                <a:gd name="f89" fmla="val 114"/>
                <a:gd name="f90" fmla="val 3572"/>
                <a:gd name="f91" fmla="val 351"/>
                <a:gd name="f92" fmla="val 3303"/>
                <a:gd name="f93" fmla="val 519"/>
                <a:gd name="f94" fmla="val 3077"/>
                <a:gd name="f95" fmla="val 732"/>
                <a:gd name="f96" fmla="val 2901"/>
                <a:gd name="f97" fmla="val 973"/>
                <a:gd name="f98" fmla="val 183"/>
                <a:gd name="f99" fmla="val 81"/>
                <a:gd name="f100" fmla="val 1054"/>
                <a:gd name="f101" fmla="val 1156"/>
                <a:gd name="f102" fmla="val 8380"/>
                <a:gd name="f103" fmla="val 8482"/>
                <a:gd name="f104" fmla="val 8563"/>
                <a:gd name="f105" fmla="val 1809"/>
                <a:gd name="f106" fmla="val 1910"/>
                <a:gd name="f107" fmla="val 1991"/>
                <a:gd name="f108" fmla="val 8279"/>
                <a:gd name="f109" fmla="val 8198"/>
                <a:gd name="f110" fmla="val 365"/>
                <a:gd name="f111" fmla="val 1339"/>
                <a:gd name="f112" fmla="val 2685"/>
                <a:gd name="f113" fmla="val 2346"/>
                <a:gd name="f114" fmla="val 2044"/>
                <a:gd name="f115" fmla="val 2361"/>
                <a:gd name="f116" fmla="val 2898"/>
                <a:gd name="f117" fmla="val 2800"/>
                <a:gd name="f118" fmla="val 3612"/>
                <a:gd name="f119" fmla="val 3247"/>
                <a:gd name="f120" fmla="val 4338"/>
                <a:gd name="f121" fmla="val 4025"/>
                <a:gd name="f122" fmla="val 4737"/>
                <a:gd name="f123" fmla="val 4820"/>
                <a:gd name="f124" fmla="val 4887"/>
                <a:gd name="f125" fmla="val 4957"/>
                <a:gd name="f126" fmla="val 4734"/>
                <a:gd name="f127" fmla="val 5023"/>
                <a:gd name="f128" fmla="val 4728"/>
                <a:gd name="f129" fmla="val 8200"/>
                <a:gd name="f130" fmla="val 3440"/>
                <a:gd name="f131" fmla="val 3340"/>
                <a:gd name="f132" fmla="val 3259"/>
                <a:gd name="f133" fmla="val 8282"/>
                <a:gd name="f134" fmla="val 8383"/>
                <a:gd name="f135" fmla="val 8484"/>
                <a:gd name="f136" fmla="val 8566"/>
                <a:gd name="f137" fmla="val 5205"/>
                <a:gd name="f138" fmla="val 5306"/>
                <a:gd name="f139" fmla="val 5388"/>
                <a:gd name="f140" fmla="val 4670"/>
                <a:gd name="f141" fmla="val 5439"/>
                <a:gd name="f142" fmla="val 4657"/>
                <a:gd name="f143" fmla="val 5489"/>
                <a:gd name="f144" fmla="val 4643"/>
                <a:gd name="f145" fmla="val 4628"/>
                <a:gd name="f146" fmla="val 5935"/>
                <a:gd name="f147" fmla="val 5269"/>
                <a:gd name="f148" fmla="val 5847"/>
                <a:gd name="f149" fmla="val 5323"/>
                <a:gd name="f150" fmla="val 5762"/>
                <a:gd name="f151" fmla="val 5376"/>
                <a:gd name="f152" fmla="val 5736"/>
                <a:gd name="f153" fmla="val 5488"/>
                <a:gd name="f154" fmla="val 5789"/>
                <a:gd name="f155" fmla="val 5573"/>
                <a:gd name="f156" fmla="val 7514"/>
                <a:gd name="f157" fmla="val 8370"/>
                <a:gd name="f158" fmla="val 7668"/>
                <a:gd name="f159" fmla="val 8620"/>
                <a:gd name="f160" fmla="val 7938"/>
                <a:gd name="f161" fmla="val 8759"/>
                <a:gd name="f162" fmla="val 8214"/>
                <a:gd name="f163" fmla="val 8360"/>
                <a:gd name="f164" fmla="val 8507"/>
                <a:gd name="f165" fmla="val 8641"/>
                <a:gd name="f166" fmla="val 8637"/>
                <a:gd name="f167" fmla="val 8698"/>
                <a:gd name="f168" fmla="val 8601"/>
                <a:gd name="f169" fmla="val 9081"/>
                <a:gd name="f170" fmla="val 8363"/>
                <a:gd name="f171" fmla="val 7859"/>
                <a:gd name="f172" fmla="val 8965"/>
                <a:gd name="f173" fmla="val 7474"/>
                <a:gd name="f174" fmla="val 7240"/>
                <a:gd name="f175" fmla="val 4677"/>
                <a:gd name="f176" fmla="val 7204"/>
                <a:gd name="f177" fmla="val 4622"/>
                <a:gd name="f178" fmla="val 7144"/>
                <a:gd name="f179" fmla="val 4591"/>
                <a:gd name="f180" fmla="val 7083"/>
                <a:gd name="f181" fmla="val 7051"/>
                <a:gd name="f182" fmla="val 7018"/>
                <a:gd name="f183" fmla="val 4599"/>
                <a:gd name="f184" fmla="val 6988"/>
                <a:gd name="f185" fmla="val 4618"/>
                <a:gd name="f186" fmla="val 6902"/>
                <a:gd name="f187" fmla="val 4672"/>
                <a:gd name="f188" fmla="val 6506"/>
                <a:gd name="f189" fmla="val 4030"/>
                <a:gd name="f190" fmla="val 7251"/>
                <a:gd name="f191" fmla="val 3269"/>
                <a:gd name="f192" fmla="val 7414"/>
                <a:gd name="f193" fmla="val 2072"/>
                <a:gd name="f194" fmla="val 6832"/>
                <a:gd name="f195" fmla="val 1125"/>
                <a:gd name="f196" fmla="val 6385"/>
                <a:gd name="f197" fmla="val 400"/>
                <a:gd name="f198" fmla="val 5607"/>
                <a:gd name="f199" fmla="*/ f0 1 9202"/>
                <a:gd name="f200" fmla="*/ f1 1 8760"/>
                <a:gd name="f201" fmla="val f2"/>
                <a:gd name="f202" fmla="val f3"/>
                <a:gd name="f203" fmla="val f4"/>
                <a:gd name="f204" fmla="+- f203 0 f201"/>
                <a:gd name="f205" fmla="+- f202 0 f201"/>
                <a:gd name="f206" fmla="*/ f205 1 9202"/>
                <a:gd name="f207" fmla="*/ f204 1 8760"/>
                <a:gd name="f208" fmla="*/ f201 1 f206"/>
                <a:gd name="f209" fmla="*/ f202 1 f206"/>
                <a:gd name="f210" fmla="*/ f201 1 f207"/>
                <a:gd name="f211" fmla="*/ f203 1 f207"/>
                <a:gd name="f212" fmla="*/ f208 f199 1"/>
                <a:gd name="f213" fmla="*/ f209 f199 1"/>
                <a:gd name="f214" fmla="*/ f211 f200 1"/>
                <a:gd name="f215" fmla="*/ f210 f2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2" t="f215" r="f213" b="f214"/>
              <a:pathLst>
                <a:path w="9202" h="87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6"/>
                    <a:pt x="f5" y="f6"/>
                  </a:cubicBezTo>
                  <a:close/>
                  <a:moveTo>
                    <a:pt x="f37" y="f38"/>
                  </a:moveTo>
                  <a:lnTo>
                    <a:pt x="f39" y="f40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36"/>
                    <a:pt x="f46" y="f47"/>
                    <a:pt x="f48" y="f49"/>
                  </a:cubicBezTo>
                  <a:cubicBezTo>
                    <a:pt x="f50" y="f51"/>
                    <a:pt x="f52" y="f53"/>
                    <a:pt x="f37" y="f38"/>
                  </a:cubicBezTo>
                  <a:close/>
                  <a:moveTo>
                    <a:pt x="f54" y="f55"/>
                  </a:move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54" y="f55"/>
                  </a:lnTo>
                  <a:close/>
                  <a:moveTo>
                    <a:pt x="f62" y="f63"/>
                  </a:moveTo>
                  <a:lnTo>
                    <a:pt x="f64" y="f65"/>
                  </a:lnTo>
                  <a:cubicBezTo>
                    <a:pt x="f66" y="f67"/>
                    <a:pt x="f68" y="f69"/>
                    <a:pt x="f70" y="f71"/>
                  </a:cubicBezTo>
                  <a:lnTo>
                    <a:pt x="f72" y="f73"/>
                  </a:lnTo>
                  <a:cubicBezTo>
                    <a:pt x="f74" y="f75"/>
                    <a:pt x="f76" y="f77"/>
                    <a:pt x="f78" y="f77"/>
                  </a:cubicBezTo>
                  <a:cubicBezTo>
                    <a:pt x="f79" y="f77"/>
                    <a:pt x="f80" y="f81"/>
                    <a:pt x="f82" y="f83"/>
                  </a:cubicBezTo>
                  <a:lnTo>
                    <a:pt x="f84" y="f85"/>
                  </a:lnTo>
                  <a:lnTo>
                    <a:pt x="f62" y="f63"/>
                  </a:lnTo>
                  <a:close/>
                  <a:moveTo>
                    <a:pt x="f86" y="f2"/>
                  </a:moveTo>
                  <a:cubicBezTo>
                    <a:pt x="f87" y="f2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lnTo>
                    <a:pt x="f98" y="f97"/>
                  </a:lnTo>
                  <a:cubicBezTo>
                    <a:pt x="f99" y="f97"/>
                    <a:pt x="f2" y="f100"/>
                    <a:pt x="f2" y="f101"/>
                  </a:cubicBezTo>
                  <a:lnTo>
                    <a:pt x="f2" y="f102"/>
                  </a:lnTo>
                  <a:cubicBezTo>
                    <a:pt x="f2" y="f103"/>
                    <a:pt x="f99" y="f104"/>
                    <a:pt x="f98" y="f104"/>
                  </a:cubicBezTo>
                  <a:lnTo>
                    <a:pt x="f105" y="f104"/>
                  </a:lnTo>
                  <a:cubicBezTo>
                    <a:pt x="f106" y="f104"/>
                    <a:pt x="f107" y="f103"/>
                    <a:pt x="f107" y="f102"/>
                  </a:cubicBezTo>
                  <a:cubicBezTo>
                    <a:pt x="f107" y="f108"/>
                    <a:pt x="f106" y="f109"/>
                    <a:pt x="f105" y="f109"/>
                  </a:cubicBezTo>
                  <a:lnTo>
                    <a:pt x="f110" y="f109"/>
                  </a:lnTo>
                  <a:lnTo>
                    <a:pt x="f110" y="f111"/>
                  </a:lnTo>
                  <a:lnTo>
                    <a:pt x="f112" y="f111"/>
                  </a:ln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2"/>
                  </a:cubicBezTo>
                  <a:cubicBezTo>
                    <a:pt x="f124" y="f122"/>
                    <a:pt x="f125" y="f126"/>
                    <a:pt x="f127" y="f128"/>
                  </a:cubicBezTo>
                  <a:lnTo>
                    <a:pt x="f127" y="f129"/>
                  </a:lnTo>
                  <a:lnTo>
                    <a:pt x="f130" y="f129"/>
                  </a:lnTo>
                  <a:cubicBezTo>
                    <a:pt x="f131" y="f129"/>
                    <a:pt x="f132" y="f133"/>
                    <a:pt x="f132" y="f134"/>
                  </a:cubicBezTo>
                  <a:cubicBezTo>
                    <a:pt x="f132" y="f135"/>
                    <a:pt x="f131" y="f136"/>
                    <a:pt x="f130" y="f136"/>
                  </a:cubicBezTo>
                  <a:lnTo>
                    <a:pt x="f137" y="f136"/>
                  </a:lnTo>
                  <a:cubicBezTo>
                    <a:pt x="f138" y="f136"/>
                    <a:pt x="f139" y="f135"/>
                    <a:pt x="f139" y="f134"/>
                  </a:cubicBezTo>
                  <a:lnTo>
                    <a:pt x="f139" y="f140"/>
                  </a:lnTo>
                  <a:cubicBezTo>
                    <a:pt x="f141" y="f142"/>
                    <a:pt x="f143" y="f144"/>
                    <a:pt x="f18" y="f145"/>
                  </a:cubicBezTo>
                  <a:lnTo>
                    <a:pt x="f146" y="f147"/>
                  </a:lnTo>
                  <a:lnTo>
                    <a:pt x="f148" y="f149"/>
                  </a:lnTo>
                  <a:cubicBezTo>
                    <a:pt x="f150" y="f151"/>
                    <a:pt x="f152" y="f153"/>
                    <a:pt x="f154" y="f155"/>
                  </a:cubicBezTo>
                  <a:lnTo>
                    <a:pt x="f156" y="f157"/>
                  </a:lnTo>
                  <a:cubicBezTo>
                    <a:pt x="f158" y="f159"/>
                    <a:pt x="f160" y="f161"/>
                    <a:pt x="f162" y="f161"/>
                  </a:cubicBezTo>
                  <a:cubicBezTo>
                    <a:pt x="f163" y="f161"/>
                    <a:pt x="f164" y="f68"/>
                    <a:pt x="f165" y="f166"/>
                  </a:cubicBezTo>
                  <a:lnTo>
                    <a:pt x="f167" y="f168"/>
                  </a:lnTo>
                  <a:cubicBezTo>
                    <a:pt x="f169" y="f170"/>
                    <a:pt x="f3" y="f171"/>
                    <a:pt x="f172" y="f173"/>
                  </a:cubicBezTo>
                  <a:lnTo>
                    <a:pt x="f174" y="f175"/>
                  </a:lnTo>
                  <a:cubicBezTo>
                    <a:pt x="f176" y="f177"/>
                    <a:pt x="f178" y="f179"/>
                    <a:pt x="f180" y="f179"/>
                  </a:cubicBezTo>
                  <a:cubicBezTo>
                    <a:pt x="f181" y="f179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2"/>
                    <a:pt x="f86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5441;p68">
              <a:extLst>
                <a:ext uri="{FF2B5EF4-FFF2-40B4-BE49-F238E27FC236}">
                  <a16:creationId xmlns:a16="http://schemas.microsoft.com/office/drawing/2014/main" id="{4C9129E9-6E5F-41B3-B94C-3A101DD9F8DE}"/>
                </a:ext>
              </a:extLst>
            </p:cNvPr>
            <p:cNvSpPr/>
            <p:nvPr/>
          </p:nvSpPr>
          <p:spPr>
            <a:xfrm>
              <a:off x="1475823" y="2823392"/>
              <a:ext cx="171395" cy="157468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3483"/>
                <a:gd name="f5" fmla="val 3200"/>
                <a:gd name="f6" fmla="val 1825"/>
                <a:gd name="f7" fmla="val 2240"/>
                <a:gd name="f8" fmla="val 2644"/>
                <a:gd name="f9" fmla="val 569"/>
                <a:gd name="f10" fmla="val 2879"/>
                <a:gd name="f11" fmla="val 948"/>
                <a:gd name="f12" fmla="val 3053"/>
                <a:gd name="f13" fmla="val 1228"/>
                <a:gd name="f14" fmla="val 3106"/>
                <a:gd name="f15" fmla="val 1560"/>
                <a:gd name="f16" fmla="val 3029"/>
                <a:gd name="f17" fmla="val 1881"/>
                <a:gd name="f18" fmla="val 2954"/>
                <a:gd name="f19" fmla="val 2206"/>
                <a:gd name="f20" fmla="val 2757"/>
                <a:gd name="f21" fmla="val 2480"/>
                <a:gd name="f22" fmla="val 2477"/>
                <a:gd name="f23" fmla="val 2652"/>
                <a:gd name="f24" fmla="val 2290"/>
                <a:gd name="f25" fmla="val 2767"/>
                <a:gd name="f26" fmla="val 2065"/>
                <a:gd name="f27" fmla="val 2822"/>
                <a:gd name="f28" fmla="val 1837"/>
                <a:gd name="f29" fmla="val 1356"/>
                <a:gd name="f30" fmla="val 864"/>
                <a:gd name="f31" fmla="val 2575"/>
                <a:gd name="f32" fmla="val 709"/>
                <a:gd name="f33" fmla="val 2122"/>
                <a:gd name="f34" fmla="val 1946"/>
                <a:gd name="f35" fmla="val 2047"/>
                <a:gd name="f36" fmla="val 2129"/>
                <a:gd name="f37" fmla="val 2041"/>
                <a:gd name="f38" fmla="val 1940"/>
                <a:gd name="f39" fmla="val 1838"/>
                <a:gd name="f40" fmla="val 1757"/>
                <a:gd name="f41" fmla="val 603"/>
                <a:gd name="f42" fmla="val 586"/>
                <a:gd name="f43" fmla="val 1635"/>
                <a:gd name="f44" fmla="val 590"/>
                <a:gd name="f45" fmla="val 1512"/>
                <a:gd name="f46" fmla="val 608"/>
                <a:gd name="f47" fmla="val 1394"/>
                <a:gd name="f48" fmla="val 1311"/>
                <a:gd name="f49" fmla="val 1211"/>
                <a:gd name="f50" fmla="val 1110"/>
                <a:gd name="f51" fmla="val 1027"/>
                <a:gd name="f52" fmla="val 729"/>
                <a:gd name="f53" fmla="val 830"/>
                <a:gd name="f54" fmla="val 834"/>
                <a:gd name="f55" fmla="val 980"/>
                <a:gd name="f56" fmla="val 665"/>
                <a:gd name="f57" fmla="val 1179"/>
                <a:gd name="f58" fmla="val 543"/>
                <a:gd name="f59" fmla="val 1381"/>
                <a:gd name="f60" fmla="val 418"/>
                <a:gd name="f61" fmla="val 1605"/>
                <a:gd name="f62" fmla="val 1822"/>
                <a:gd name="f63" fmla="val 1536"/>
                <a:gd name="f64" fmla="val 1246"/>
                <a:gd name="f65" fmla="val 77"/>
                <a:gd name="f66" fmla="val 985"/>
                <a:gd name="f67" fmla="val 238"/>
                <a:gd name="f68" fmla="val 235"/>
                <a:gd name="f69" fmla="val 701"/>
                <a:gd name="f70" fmla="val 1"/>
                <a:gd name="f71" fmla="val 1688"/>
                <a:gd name="f72" fmla="val 464"/>
                <a:gd name="f73" fmla="val 2440"/>
                <a:gd name="f74" fmla="val 765"/>
                <a:gd name="f75" fmla="val 2930"/>
                <a:gd name="f76" fmla="val 1291"/>
                <a:gd name="f77" fmla="val 1828"/>
                <a:gd name="f78" fmla="val 2113"/>
                <a:gd name="f79" fmla="val 2404"/>
                <a:gd name="f80" fmla="val 3123"/>
                <a:gd name="f81" fmla="val 2666"/>
                <a:gd name="f82" fmla="val 2963"/>
                <a:gd name="f83" fmla="val 3031"/>
                <a:gd name="f84" fmla="val 2737"/>
                <a:gd name="f85" fmla="val 3285"/>
                <a:gd name="f86" fmla="val 2385"/>
                <a:gd name="f87" fmla="val 3383"/>
                <a:gd name="f88" fmla="val 1969"/>
                <a:gd name="f89" fmla="val 3482"/>
                <a:gd name="f90" fmla="val 1553"/>
                <a:gd name="f91" fmla="val 3413"/>
                <a:gd name="f92" fmla="val 1124"/>
                <a:gd name="f93" fmla="val 3188"/>
                <a:gd name="f94" fmla="val 759"/>
                <a:gd name="f95" fmla="val 2885"/>
                <a:gd name="f96" fmla="val 270"/>
                <a:gd name="f97" fmla="val 2360"/>
                <a:gd name="f98" fmla="*/ f1 1 3483"/>
                <a:gd name="f99" fmla="*/ f2 1 3200"/>
                <a:gd name="f100" fmla="val f3"/>
                <a:gd name="f101" fmla="val f4"/>
                <a:gd name="f102" fmla="val f5"/>
                <a:gd name="f103" fmla="+- f102 0 f100"/>
                <a:gd name="f104" fmla="+- f101 0 f100"/>
                <a:gd name="f105" fmla="*/ f104 1 3483"/>
                <a:gd name="f106" fmla="*/ f103 1 3200"/>
                <a:gd name="f107" fmla="*/ f100 1 f105"/>
                <a:gd name="f108" fmla="*/ f101 1 f105"/>
                <a:gd name="f109" fmla="*/ f100 1 f106"/>
                <a:gd name="f110" fmla="*/ f102 1 f106"/>
                <a:gd name="f111" fmla="*/ f107 f98 1"/>
                <a:gd name="f112" fmla="*/ f108 f98 1"/>
                <a:gd name="f113" fmla="*/ f110 f99 1"/>
                <a:gd name="f114" fmla="*/ f109 f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1" t="f114" r="f112" b="f113"/>
              <a:pathLst>
                <a:path w="3483" h="3200">
                  <a:moveTo>
                    <a:pt x="f6" y="f0"/>
                  </a:moveTo>
                  <a:cubicBezTo>
                    <a:pt x="f7" y="f0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lnTo>
                    <a:pt x="f34" y="f33"/>
                  </a:lnTo>
                  <a:cubicBezTo>
                    <a:pt x="f35" y="f33"/>
                    <a:pt x="f36" y="f37"/>
                    <a:pt x="f36" y="f38"/>
                  </a:cubicBezTo>
                  <a:cubicBezTo>
                    <a:pt x="f36" y="f39"/>
                    <a:pt x="f35" y="f40"/>
                    <a:pt x="f34" y="f40"/>
                  </a:cubicBezTo>
                  <a:lnTo>
                    <a:pt x="f41" y="f40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34" y="f47"/>
                  </a:lnTo>
                  <a:cubicBezTo>
                    <a:pt x="f35" y="f47"/>
                    <a:pt x="f36" y="f48"/>
                    <a:pt x="f36" y="f49"/>
                  </a:cubicBezTo>
                  <a:cubicBezTo>
                    <a:pt x="f36" y="f50"/>
                    <a:pt x="f35" y="f51"/>
                    <a:pt x="f34" y="f51"/>
                  </a:cubicBezTo>
                  <a:lnTo>
                    <a:pt x="f52" y="f51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0"/>
                    <a:pt x="f6" y="f0"/>
                  </a:cubicBezTo>
                  <a:close/>
                  <a:moveTo>
                    <a:pt x="f62" y="f3"/>
                  </a:moveTo>
                  <a:cubicBezTo>
                    <a:pt x="f63" y="f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5"/>
                    <a:pt x="f77" y="f5"/>
                  </a:cubicBezTo>
                  <a:cubicBezTo>
                    <a:pt x="f78" y="f5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3"/>
                    <a:pt x="f62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5442;p68">
              <a:extLst>
                <a:ext uri="{FF2B5EF4-FFF2-40B4-BE49-F238E27FC236}">
                  <a16:creationId xmlns:a16="http://schemas.microsoft.com/office/drawing/2014/main" id="{B622F854-F79B-459B-88A7-0948291CA516}"/>
                </a:ext>
              </a:extLst>
            </p:cNvPr>
            <p:cNvSpPr/>
            <p:nvPr/>
          </p:nvSpPr>
          <p:spPr>
            <a:xfrm>
              <a:off x="1364806" y="2909501"/>
              <a:ext cx="66431" cy="180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0"/>
                <a:gd name="f4" fmla="val 366"/>
                <a:gd name="f5" fmla="val 184"/>
                <a:gd name="f6" fmla="val 83"/>
                <a:gd name="f7" fmla="val 1"/>
                <a:gd name="f8" fmla="val 81"/>
                <a:gd name="f9" fmla="val 183"/>
                <a:gd name="f10" fmla="val 2"/>
                <a:gd name="f11" fmla="val 284"/>
                <a:gd name="f12" fmla="val 365"/>
                <a:gd name="f13" fmla="val 1166"/>
                <a:gd name="f14" fmla="val 1269"/>
                <a:gd name="f15" fmla="*/ f0 1 1350"/>
                <a:gd name="f16" fmla="*/ f1 1 36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50"/>
                <a:gd name="f23" fmla="*/ f20 1 36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50" h="36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6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1"/>
                    <a:pt x="f3" y="f9"/>
                  </a:cubicBezTo>
                  <a:cubicBezTo>
                    <a:pt x="f3" y="f8"/>
                    <a:pt x="f14" y="f2"/>
                    <a:pt x="f13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5443;p68">
              <a:extLst>
                <a:ext uri="{FF2B5EF4-FFF2-40B4-BE49-F238E27FC236}">
                  <a16:creationId xmlns:a16="http://schemas.microsoft.com/office/drawing/2014/main" id="{743C0650-50F5-4298-B09A-C60ED78F808C}"/>
                </a:ext>
              </a:extLst>
            </p:cNvPr>
            <p:cNvSpPr/>
            <p:nvPr/>
          </p:nvSpPr>
          <p:spPr>
            <a:xfrm>
              <a:off x="1364806" y="2945282"/>
              <a:ext cx="66431" cy="180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0"/>
                <a:gd name="f4" fmla="val 367"/>
                <a:gd name="f5" fmla="val 184"/>
                <a:gd name="f6" fmla="val 83"/>
                <a:gd name="f7" fmla="val 1"/>
                <a:gd name="f8" fmla="val 82"/>
                <a:gd name="f9" fmla="val 183"/>
                <a:gd name="f10" fmla="val 2"/>
                <a:gd name="f11" fmla="val 284"/>
                <a:gd name="f12" fmla="val 366"/>
                <a:gd name="f13" fmla="val 1166"/>
                <a:gd name="f14" fmla="val 1269"/>
                <a:gd name="f15" fmla="*/ f0 1 1350"/>
                <a:gd name="f16" fmla="*/ f1 1 36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50"/>
                <a:gd name="f23" fmla="*/ f20 1 36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50" h="3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6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1"/>
                    <a:pt x="f3" y="f9"/>
                  </a:cubicBezTo>
                  <a:cubicBezTo>
                    <a:pt x="f3" y="f8"/>
                    <a:pt x="f14" y="f2"/>
                    <a:pt x="f13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5444;p68">
              <a:extLst>
                <a:ext uri="{FF2B5EF4-FFF2-40B4-BE49-F238E27FC236}">
                  <a16:creationId xmlns:a16="http://schemas.microsoft.com/office/drawing/2014/main" id="{F8FCE526-9110-4C6C-BD30-BCCA8C54C706}"/>
                </a:ext>
              </a:extLst>
            </p:cNvPr>
            <p:cNvSpPr/>
            <p:nvPr/>
          </p:nvSpPr>
          <p:spPr>
            <a:xfrm>
              <a:off x="1364806" y="2981108"/>
              <a:ext cx="94823" cy="180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"/>
                <a:gd name="f4" fmla="val 366"/>
                <a:gd name="f5" fmla="val 184"/>
                <a:gd name="f6" fmla="val 83"/>
                <a:gd name="f7" fmla="val 1"/>
                <a:gd name="f8" fmla="val 81"/>
                <a:gd name="f9" fmla="val 284"/>
                <a:gd name="f10" fmla="val 365"/>
                <a:gd name="f11" fmla="val 1744"/>
                <a:gd name="f12" fmla="val 1845"/>
                <a:gd name="f13" fmla="val 1926"/>
                <a:gd name="f14" fmla="*/ f0 1 1927"/>
                <a:gd name="f15" fmla="*/ f1 1 36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927"/>
                <a:gd name="f22" fmla="*/ f19 1 36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927" h="3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9"/>
                    <a:pt x="f13" y="f5"/>
                  </a:cubicBezTo>
                  <a:cubicBezTo>
                    <a:pt x="f13" y="f8"/>
                    <a:pt x="f12" y="f2"/>
                    <a:pt x="f11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5" name="Google Shape;5445;p68">
              <a:extLst>
                <a:ext uri="{FF2B5EF4-FFF2-40B4-BE49-F238E27FC236}">
                  <a16:creationId xmlns:a16="http://schemas.microsoft.com/office/drawing/2014/main" id="{2497E920-7C2D-4900-986E-3B92EFB1597D}"/>
                </a:ext>
              </a:extLst>
            </p:cNvPr>
            <p:cNvSpPr/>
            <p:nvPr/>
          </p:nvSpPr>
          <p:spPr>
            <a:xfrm>
              <a:off x="1364806" y="3016879"/>
              <a:ext cx="144036" cy="180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7"/>
                <a:gd name="f4" fmla="val 367"/>
                <a:gd name="f5" fmla="val 184"/>
                <a:gd name="f6" fmla="val 83"/>
                <a:gd name="f7" fmla="val 1"/>
                <a:gd name="f8" fmla="val 183"/>
                <a:gd name="f9" fmla="val 284"/>
                <a:gd name="f10" fmla="val 2745"/>
                <a:gd name="f11" fmla="val 2846"/>
                <a:gd name="f12" fmla="*/ f0 1 2927"/>
                <a:gd name="f13" fmla="*/ f1 1 36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927"/>
                <a:gd name="f20" fmla="*/ f17 1 36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927" h="367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9"/>
                    <a:pt x="f3" y="f8"/>
                  </a:cubicBezTo>
                  <a:cubicBezTo>
                    <a:pt x="f3" y="f6"/>
                    <a:pt x="f11" y="f2"/>
                    <a:pt x="f10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5446;p68">
              <a:extLst>
                <a:ext uri="{FF2B5EF4-FFF2-40B4-BE49-F238E27FC236}">
                  <a16:creationId xmlns:a16="http://schemas.microsoft.com/office/drawing/2014/main" id="{5F809851-E38D-435B-8A79-23506F54EDDE}"/>
                </a:ext>
              </a:extLst>
            </p:cNvPr>
            <p:cNvSpPr/>
            <p:nvPr/>
          </p:nvSpPr>
          <p:spPr>
            <a:xfrm>
              <a:off x="1364806" y="3052806"/>
              <a:ext cx="193295" cy="180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28"/>
                <a:gd name="f4" fmla="val 367"/>
                <a:gd name="f5" fmla="val 184"/>
                <a:gd name="f6" fmla="val 83"/>
                <a:gd name="f7" fmla="val 1"/>
                <a:gd name="f8" fmla="val 82"/>
                <a:gd name="f9" fmla="val 183"/>
                <a:gd name="f10" fmla="val 284"/>
                <a:gd name="f11" fmla="val 366"/>
                <a:gd name="f12" fmla="val 3746"/>
                <a:gd name="f13" fmla="val 3847"/>
                <a:gd name="f14" fmla="*/ f0 1 3928"/>
                <a:gd name="f15" fmla="*/ f1 1 36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928"/>
                <a:gd name="f22" fmla="*/ f19 1 36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928" h="3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3" y="f2"/>
                    <a:pt x="f12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5447;p68">
              <a:extLst>
                <a:ext uri="{FF2B5EF4-FFF2-40B4-BE49-F238E27FC236}">
                  <a16:creationId xmlns:a16="http://schemas.microsoft.com/office/drawing/2014/main" id="{47D06C0C-E566-469F-BB20-624D2943C548}"/>
                </a:ext>
              </a:extLst>
            </p:cNvPr>
            <p:cNvSpPr/>
            <p:nvPr/>
          </p:nvSpPr>
          <p:spPr>
            <a:xfrm>
              <a:off x="1364806" y="3088632"/>
              <a:ext cx="193295" cy="180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28"/>
                <a:gd name="f4" fmla="val 366"/>
                <a:gd name="f5" fmla="val 184"/>
                <a:gd name="f6" fmla="val 83"/>
                <a:gd name="f7" fmla="val 1"/>
                <a:gd name="f8" fmla="val 81"/>
                <a:gd name="f9" fmla="val 182"/>
                <a:gd name="f10" fmla="val 2"/>
                <a:gd name="f11" fmla="val 284"/>
                <a:gd name="f12" fmla="val 365"/>
                <a:gd name="f13" fmla="val 3746"/>
                <a:gd name="f14" fmla="val 3847"/>
                <a:gd name="f15" fmla="*/ f0 1 3928"/>
                <a:gd name="f16" fmla="*/ f1 1 36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928"/>
                <a:gd name="f23" fmla="*/ f20 1 36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928" h="36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6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1"/>
                    <a:pt x="f3" y="f9"/>
                  </a:cubicBezTo>
                  <a:cubicBezTo>
                    <a:pt x="f3" y="f8"/>
                    <a:pt x="f14" y="f2"/>
                    <a:pt x="f13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8" name="Google Shape;5448;p68">
            <a:extLst>
              <a:ext uri="{FF2B5EF4-FFF2-40B4-BE49-F238E27FC236}">
                <a16:creationId xmlns:a16="http://schemas.microsoft.com/office/drawing/2014/main" id="{B56B04B6-7E5A-4F99-A006-0B0B8EF3C801}"/>
              </a:ext>
            </a:extLst>
          </p:cNvPr>
          <p:cNvGrpSpPr/>
          <p:nvPr/>
        </p:nvGrpSpPr>
        <p:grpSpPr>
          <a:xfrm>
            <a:off x="5353098" y="2777480"/>
            <a:ext cx="447114" cy="447214"/>
            <a:chOff x="5353098" y="2777480"/>
            <a:chExt cx="447114" cy="447214"/>
          </a:xfrm>
        </p:grpSpPr>
        <p:sp>
          <p:nvSpPr>
            <p:cNvPr id="79" name="Google Shape;5449;p68">
              <a:extLst>
                <a:ext uri="{FF2B5EF4-FFF2-40B4-BE49-F238E27FC236}">
                  <a16:creationId xmlns:a16="http://schemas.microsoft.com/office/drawing/2014/main" id="{51A353F2-351A-4CA5-A6BD-19676A246FC7}"/>
                </a:ext>
              </a:extLst>
            </p:cNvPr>
            <p:cNvSpPr/>
            <p:nvPr/>
          </p:nvSpPr>
          <p:spPr>
            <a:xfrm>
              <a:off x="5361904" y="2786387"/>
              <a:ext cx="82872" cy="4293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4"/>
                <a:gd name="f4" fmla="val 8725"/>
                <a:gd name="f5" fmla="val 1"/>
                <a:gd name="f6" fmla="val 1683"/>
                <a:gd name="f7" fmla="*/ f0 1 1684"/>
                <a:gd name="f8" fmla="*/ f1 1 8725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684"/>
                <a:gd name="f15" fmla="*/ f12 1 8725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684" h="8725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5450;p68">
              <a:extLst>
                <a:ext uri="{FF2B5EF4-FFF2-40B4-BE49-F238E27FC236}">
                  <a16:creationId xmlns:a16="http://schemas.microsoft.com/office/drawing/2014/main" id="{9FF26C96-FF83-4E0C-8E33-F0C81C46CB37}"/>
                </a:ext>
              </a:extLst>
            </p:cNvPr>
            <p:cNvSpPr/>
            <p:nvPr/>
          </p:nvSpPr>
          <p:spPr>
            <a:xfrm>
              <a:off x="5444730" y="2817586"/>
              <a:ext cx="282513" cy="73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1"/>
                <a:gd name="f4" fmla="val 1496"/>
                <a:gd name="f5" fmla="val 1"/>
                <a:gd name="f6" fmla="val 5005"/>
                <a:gd name="f7" fmla="val 5007"/>
                <a:gd name="f8" fmla="val 5008"/>
                <a:gd name="f9" fmla="val 5010"/>
                <a:gd name="f10" fmla="val 5415"/>
                <a:gd name="f11" fmla="val 5740"/>
                <a:gd name="f12" fmla="val 1167"/>
                <a:gd name="f13" fmla="val 763"/>
                <a:gd name="f14" fmla="val 735"/>
                <a:gd name="f15" fmla="val 330"/>
                <a:gd name="f16" fmla="val 5412"/>
                <a:gd name="f17" fmla="*/ f0 1 5741"/>
                <a:gd name="f18" fmla="*/ f1 1 1496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5741"/>
                <a:gd name="f25" fmla="*/ f22 1 1496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41" h="1496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cubicBezTo>
                    <a:pt x="f7" y="f4"/>
                    <a:pt x="f8" y="f4"/>
                    <a:pt x="f9" y="f4"/>
                  </a:cubicBezTo>
                  <a:cubicBezTo>
                    <a:pt x="f10" y="f4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1" y="f15"/>
                    <a:pt x="f16" y="f5"/>
                    <a:pt x="f6" y="f5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5451;p68">
              <a:extLst>
                <a:ext uri="{FF2B5EF4-FFF2-40B4-BE49-F238E27FC236}">
                  <a16:creationId xmlns:a16="http://schemas.microsoft.com/office/drawing/2014/main" id="{4F28E577-FB09-4886-B34D-004D04AE1B7F}"/>
                </a:ext>
              </a:extLst>
            </p:cNvPr>
            <p:cNvSpPr/>
            <p:nvPr/>
          </p:nvSpPr>
          <p:spPr>
            <a:xfrm>
              <a:off x="5444822" y="3037700"/>
              <a:ext cx="346237" cy="58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36"/>
                <a:gd name="f4" fmla="val 1193"/>
                <a:gd name="f5" fmla="val 1"/>
                <a:gd name="f6" fmla="*/ f0 1 7036"/>
                <a:gd name="f7" fmla="*/ f1 1 119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7036"/>
                <a:gd name="f14" fmla="*/ f11 1 119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7036" h="1193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5452;p68">
              <a:extLst>
                <a:ext uri="{FF2B5EF4-FFF2-40B4-BE49-F238E27FC236}">
                  <a16:creationId xmlns:a16="http://schemas.microsoft.com/office/drawing/2014/main" id="{DC1BAC96-DA8C-421C-B4EF-35262E82198E}"/>
                </a:ext>
              </a:extLst>
            </p:cNvPr>
            <p:cNvSpPr/>
            <p:nvPr/>
          </p:nvSpPr>
          <p:spPr>
            <a:xfrm>
              <a:off x="5630143" y="3096204"/>
              <a:ext cx="113970" cy="46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16"/>
                <a:gd name="f4" fmla="val 951"/>
                <a:gd name="f5" fmla="val 1"/>
                <a:gd name="f6" fmla="*/ f0 1 2316"/>
                <a:gd name="f7" fmla="*/ f1 1 951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316"/>
                <a:gd name="f14" fmla="*/ f11 1 951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316" h="951">
                  <a:moveTo>
                    <a:pt x="f2" y="f5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5453;p68">
              <a:extLst>
                <a:ext uri="{FF2B5EF4-FFF2-40B4-BE49-F238E27FC236}">
                  <a16:creationId xmlns:a16="http://schemas.microsoft.com/office/drawing/2014/main" id="{5A480180-712A-49CA-96D6-C9E2CB7B92A6}"/>
                </a:ext>
              </a:extLst>
            </p:cNvPr>
            <p:cNvSpPr/>
            <p:nvPr/>
          </p:nvSpPr>
          <p:spPr>
            <a:xfrm>
              <a:off x="5583052" y="3142957"/>
              <a:ext cx="208154" cy="706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30"/>
                <a:gd name="f4" fmla="val 1436"/>
                <a:gd name="f5" fmla="val 1"/>
                <a:gd name="f6" fmla="*/ f0 1 4230"/>
                <a:gd name="f7" fmla="*/ f1 1 1436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4230"/>
                <a:gd name="f14" fmla="*/ f11 1 1436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4230" h="1436">
                  <a:moveTo>
                    <a:pt x="f2" y="f5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5454;p68">
              <a:extLst>
                <a:ext uri="{FF2B5EF4-FFF2-40B4-BE49-F238E27FC236}">
                  <a16:creationId xmlns:a16="http://schemas.microsoft.com/office/drawing/2014/main" id="{CBAADDFA-4852-41CE-9185-80AD266704DF}"/>
                </a:ext>
              </a:extLst>
            </p:cNvPr>
            <p:cNvSpPr/>
            <p:nvPr/>
          </p:nvSpPr>
          <p:spPr>
            <a:xfrm>
              <a:off x="5587880" y="2891296"/>
              <a:ext cx="104323" cy="35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0"/>
                <a:gd name="f4" fmla="val 718"/>
                <a:gd name="f5" fmla="val 352"/>
                <a:gd name="f6" fmla="val 1"/>
                <a:gd name="f7" fmla="val 158"/>
                <a:gd name="f8" fmla="val 351"/>
                <a:gd name="f9" fmla="val 365"/>
                <a:gd name="f10" fmla="val 559"/>
                <a:gd name="f11" fmla="val 1768"/>
                <a:gd name="f12" fmla="val 1961"/>
                <a:gd name="f13" fmla="val 1964"/>
                <a:gd name="f14" fmla="*/ f0 1 2120"/>
                <a:gd name="f15" fmla="*/ f1 1 71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2120"/>
                <a:gd name="f22" fmla="*/ f19 1 71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2120" h="718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7" y="f4"/>
                    <a:pt x="f5" y="f4"/>
                  </a:cubicBezTo>
                  <a:lnTo>
                    <a:pt x="f11" y="f4"/>
                  </a:lnTo>
                  <a:cubicBezTo>
                    <a:pt x="f12" y="f4"/>
                    <a:pt x="f3" y="f10"/>
                    <a:pt x="f3" y="f9"/>
                  </a:cubicBezTo>
                  <a:lnTo>
                    <a:pt x="f3" y="f8"/>
                  </a:lnTo>
                  <a:cubicBezTo>
                    <a:pt x="f3" y="f7"/>
                    <a:pt x="f13" y="f6"/>
                    <a:pt x="f11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5455;p68">
              <a:extLst>
                <a:ext uri="{FF2B5EF4-FFF2-40B4-BE49-F238E27FC236}">
                  <a16:creationId xmlns:a16="http://schemas.microsoft.com/office/drawing/2014/main" id="{36040954-1241-477A-92FB-E139C0AF127E}"/>
                </a:ext>
              </a:extLst>
            </p:cNvPr>
            <p:cNvSpPr/>
            <p:nvPr/>
          </p:nvSpPr>
          <p:spPr>
            <a:xfrm>
              <a:off x="5353098" y="2777480"/>
              <a:ext cx="447114" cy="4472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86"/>
                <a:gd name="f4" fmla="val 9088"/>
                <a:gd name="f5" fmla="val 6856"/>
                <a:gd name="f6" fmla="val 997"/>
                <a:gd name="f7" fmla="val 7168"/>
                <a:gd name="f8" fmla="val 7423"/>
                <a:gd name="f9" fmla="val 1252"/>
                <a:gd name="f10" fmla="val 1565"/>
                <a:gd name="f11" fmla="val 1881"/>
                <a:gd name="f12" fmla="val 7169"/>
                <a:gd name="f13" fmla="val 2133"/>
                <a:gd name="f14" fmla="val 2045"/>
                <a:gd name="f15" fmla="val 1000"/>
                <a:gd name="f16" fmla="val 6532"/>
                <a:gd name="f17" fmla="val 2494"/>
                <a:gd name="f18" fmla="val 6630"/>
                <a:gd name="f19" fmla="val 6709"/>
                <a:gd name="f20" fmla="val 2573"/>
                <a:gd name="f21" fmla="val 2671"/>
                <a:gd name="f22" fmla="val 2769"/>
                <a:gd name="f23" fmla="val 6631"/>
                <a:gd name="f24" fmla="val 2849"/>
                <a:gd name="f25" fmla="val 5130"/>
                <a:gd name="f26" fmla="val 5033"/>
                <a:gd name="f27" fmla="val 4953"/>
                <a:gd name="f28" fmla="val 8718"/>
                <a:gd name="f29" fmla="val 5467"/>
                <a:gd name="f30" fmla="val 6299"/>
                <a:gd name="f31" fmla="val 7766"/>
                <a:gd name="f32" fmla="val 6661"/>
                <a:gd name="f33" fmla="val 7249"/>
                <a:gd name="f34" fmla="val 5812"/>
                <a:gd name="f35" fmla="val 8723"/>
                <a:gd name="f36" fmla="val 7609"/>
                <a:gd name="f37" fmla="val 8683"/>
                <a:gd name="f38" fmla="val 4855"/>
                <a:gd name="f39" fmla="val 183"/>
                <a:gd name="f40" fmla="val 1"/>
                <a:gd name="f41" fmla="val 83"/>
                <a:gd name="f42" fmla="val 82"/>
                <a:gd name="f43" fmla="val 181"/>
                <a:gd name="f44" fmla="val 3806"/>
                <a:gd name="f45" fmla="val 3905"/>
                <a:gd name="f46" fmla="val 3986"/>
                <a:gd name="f47" fmla="val 282"/>
                <a:gd name="f48" fmla="val 363"/>
                <a:gd name="f49" fmla="val 1685"/>
                <a:gd name="f50" fmla="val 8725"/>
                <a:gd name="f51" fmla="val 5419"/>
                <a:gd name="f52" fmla="val 5319"/>
                <a:gd name="f53" fmla="val 5238"/>
                <a:gd name="f54" fmla="val 8906"/>
                <a:gd name="f55" fmla="val 9005"/>
                <a:gd name="f56" fmla="val 9087"/>
                <a:gd name="f57" fmla="val 1865"/>
                <a:gd name="f58" fmla="val 1964"/>
                <a:gd name="f59" fmla="val 6660"/>
                <a:gd name="f60" fmla="val 5451"/>
                <a:gd name="f61" fmla="val 7247"/>
                <a:gd name="f62" fmla="val 4676"/>
                <a:gd name="f63" fmla="val 4577"/>
                <a:gd name="f64" fmla="val 4494"/>
                <a:gd name="f65" fmla="val 7328"/>
                <a:gd name="f66" fmla="val 7428"/>
                <a:gd name="f67" fmla="val 8863"/>
                <a:gd name="f68" fmla="val 8962"/>
                <a:gd name="f69" fmla="val 9045"/>
                <a:gd name="f70" fmla="val 8904"/>
                <a:gd name="f71" fmla="val 9004"/>
                <a:gd name="f72" fmla="val 9085"/>
                <a:gd name="f73" fmla="val 9002"/>
                <a:gd name="f74" fmla="val 8903"/>
                <a:gd name="f75" fmla="val 8128"/>
                <a:gd name="f76" fmla="val 8900"/>
                <a:gd name="f77" fmla="val 8999"/>
                <a:gd name="f78" fmla="val 9080"/>
                <a:gd name="f79" fmla="val 6577"/>
                <a:gd name="f80" fmla="val 6478"/>
                <a:gd name="f81" fmla="val 5285"/>
                <a:gd name="f82" fmla="val 5186"/>
                <a:gd name="f83" fmla="val 5105"/>
                <a:gd name="f84" fmla="val 2492"/>
                <a:gd name="f85" fmla="val 4621"/>
                <a:gd name="f86" fmla="val 4601"/>
                <a:gd name="f87" fmla="val 2548"/>
                <a:gd name="f88" fmla="val 4591"/>
                <a:gd name="f89" fmla="val 2607"/>
                <a:gd name="f90" fmla="val 2670"/>
                <a:gd name="f91" fmla="val 2968"/>
                <a:gd name="f92" fmla="val 4832"/>
                <a:gd name="f93" fmla="val 3209"/>
                <a:gd name="f94" fmla="val 6830"/>
                <a:gd name="f95" fmla="val 7071"/>
                <a:gd name="f96" fmla="val 2600"/>
                <a:gd name="f97" fmla="val 7059"/>
                <a:gd name="f98" fmla="val 2535"/>
                <a:gd name="f99" fmla="val 7034"/>
                <a:gd name="f100" fmla="val 2474"/>
                <a:gd name="f101" fmla="val 7460"/>
                <a:gd name="f102" fmla="val 2389"/>
                <a:gd name="f103" fmla="val 7783"/>
                <a:gd name="f104" fmla="val 2013"/>
                <a:gd name="f105" fmla="val 1564"/>
                <a:gd name="f106" fmla="val 1051"/>
                <a:gd name="f107" fmla="val 7367"/>
                <a:gd name="f108" fmla="val 635"/>
                <a:gd name="f109" fmla="*/ f0 1 9086"/>
                <a:gd name="f110" fmla="*/ f1 1 9088"/>
                <a:gd name="f111" fmla="val f2"/>
                <a:gd name="f112" fmla="val f3"/>
                <a:gd name="f113" fmla="val f4"/>
                <a:gd name="f114" fmla="+- f113 0 f111"/>
                <a:gd name="f115" fmla="+- f112 0 f111"/>
                <a:gd name="f116" fmla="*/ f115 1 9086"/>
                <a:gd name="f117" fmla="*/ f114 1 9088"/>
                <a:gd name="f118" fmla="*/ f111 1 f116"/>
                <a:gd name="f119" fmla="*/ f112 1 f116"/>
                <a:gd name="f120" fmla="*/ f111 1 f117"/>
                <a:gd name="f121" fmla="*/ f113 1 f117"/>
                <a:gd name="f122" fmla="*/ f118 f109 1"/>
                <a:gd name="f123" fmla="*/ f119 f109 1"/>
                <a:gd name="f124" fmla="*/ f121 f110 1"/>
                <a:gd name="f125" fmla="*/ f120 f1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2" t="f125" r="f123" b="f124"/>
              <a:pathLst>
                <a:path w="9086" h="908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lnTo>
                    <a:pt x="f14" y="f13"/>
                  </a:lnTo>
                  <a:lnTo>
                    <a:pt x="f14" y="f15"/>
                  </a:lnTo>
                  <a:lnTo>
                    <a:pt x="f5" y="f15"/>
                  </a:lnTo>
                  <a:lnTo>
                    <a:pt x="f5" y="f6"/>
                  </a:ln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19" y="f22"/>
                    <a:pt x="f23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2"/>
                    <a:pt x="f27" y="f21"/>
                  </a:cubicBez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lnTo>
                    <a:pt x="f28" y="f30"/>
                  </a:lnTo>
                  <a:lnTo>
                    <a:pt x="f14" y="f30"/>
                  </a:lnTo>
                  <a:lnTo>
                    <a:pt x="f14" y="f29"/>
                  </a:lnTo>
                  <a:close/>
                  <a:moveTo>
                    <a:pt x="f31" y="f32"/>
                  </a:moveTo>
                  <a:lnTo>
                    <a:pt x="f31" y="f33"/>
                  </a:lnTo>
                  <a:lnTo>
                    <a:pt x="f34" y="f33"/>
                  </a:lnTo>
                  <a:lnTo>
                    <a:pt x="f34" y="f32"/>
                  </a:lnTo>
                  <a:close/>
                  <a:moveTo>
                    <a:pt x="f35" y="f36"/>
                  </a:moveTo>
                  <a:lnTo>
                    <a:pt x="f35" y="f37"/>
                  </a:lnTo>
                  <a:lnTo>
                    <a:pt x="f38" y="f37"/>
                  </a:lnTo>
                  <a:lnTo>
                    <a:pt x="f38" y="f36"/>
                  </a:lnTo>
                  <a:close/>
                  <a:moveTo>
                    <a:pt x="f39" y="f40"/>
                  </a:moveTo>
                  <a:cubicBezTo>
                    <a:pt x="f41" y="f40"/>
                    <a:pt x="f40" y="f42"/>
                    <a:pt x="f40" y="f43"/>
                  </a:cubicBezTo>
                  <a:lnTo>
                    <a:pt x="f40" y="f44"/>
                  </a:lnTo>
                  <a:cubicBezTo>
                    <a:pt x="f40" y="f45"/>
                    <a:pt x="f41" y="f46"/>
                    <a:pt x="f39" y="f46"/>
                  </a:cubicBezTo>
                  <a:cubicBezTo>
                    <a:pt x="f47" y="f46"/>
                    <a:pt x="f48" y="f45"/>
                    <a:pt x="f48" y="f44"/>
                  </a:cubicBezTo>
                  <a:lnTo>
                    <a:pt x="f48" y="f48"/>
                  </a:lnTo>
                  <a:lnTo>
                    <a:pt x="f49" y="f48"/>
                  </a:lnTo>
                  <a:lnTo>
                    <a:pt x="f49" y="f50"/>
                  </a:lnTo>
                  <a:lnTo>
                    <a:pt x="f48" y="f50"/>
                  </a:lnTo>
                  <a:lnTo>
                    <a:pt x="f48" y="f51"/>
                  </a:lnTo>
                  <a:cubicBezTo>
                    <a:pt x="f48" y="f52"/>
                    <a:pt x="f47" y="f53"/>
                    <a:pt x="f39" y="f53"/>
                  </a:cubicBezTo>
                  <a:cubicBezTo>
                    <a:pt x="f41" y="f53"/>
                    <a:pt x="f40" y="f52"/>
                    <a:pt x="f40" y="f51"/>
                  </a:cubicBezTo>
                  <a:lnTo>
                    <a:pt x="f40" y="f54"/>
                  </a:lnTo>
                  <a:cubicBezTo>
                    <a:pt x="f40" y="f55"/>
                    <a:pt x="f41" y="f56"/>
                    <a:pt x="f39" y="f56"/>
                  </a:cubicBezTo>
                  <a:lnTo>
                    <a:pt x="f57" y="f56"/>
                  </a:lnTo>
                  <a:cubicBezTo>
                    <a:pt x="f58" y="f56"/>
                    <a:pt x="f14" y="f55"/>
                    <a:pt x="f14" y="f54"/>
                  </a:cubicBezTo>
                  <a:lnTo>
                    <a:pt x="f14" y="f59"/>
                  </a:lnTo>
                  <a:lnTo>
                    <a:pt x="f60" y="f59"/>
                  </a:lnTo>
                  <a:lnTo>
                    <a:pt x="f60" y="f61"/>
                  </a:lnTo>
                  <a:lnTo>
                    <a:pt x="f62" y="f61"/>
                  </a:lnTo>
                  <a:cubicBezTo>
                    <a:pt x="f63" y="f61"/>
                    <a:pt x="f64" y="f65"/>
                    <a:pt x="f64" y="f66"/>
                  </a:cubicBezTo>
                  <a:lnTo>
                    <a:pt x="f64" y="f67"/>
                  </a:lnTo>
                  <a:cubicBezTo>
                    <a:pt x="f64" y="f68"/>
                    <a:pt x="f63" y="f69"/>
                    <a:pt x="f62" y="f69"/>
                  </a:cubicBezTo>
                  <a:lnTo>
                    <a:pt x="f70" y="f69"/>
                  </a:lnTo>
                  <a:cubicBezTo>
                    <a:pt x="f71" y="f69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72" y="f65"/>
                    <a:pt x="f73" y="f61"/>
                    <a:pt x="f74" y="f61"/>
                  </a:cubicBezTo>
                  <a:lnTo>
                    <a:pt x="f75" y="f61"/>
                  </a:lnTo>
                  <a:lnTo>
                    <a:pt x="f75" y="f59"/>
                  </a:lnTo>
                  <a:lnTo>
                    <a:pt x="f76" y="f59"/>
                  </a:lnTo>
                  <a:cubicBezTo>
                    <a:pt x="f77" y="f59"/>
                    <a:pt x="f78" y="f79"/>
                    <a:pt x="f78" y="f80"/>
                  </a:cubicBezTo>
                  <a:lnTo>
                    <a:pt x="f78" y="f81"/>
                  </a:lnTo>
                  <a:cubicBezTo>
                    <a:pt x="f78" y="f82"/>
                    <a:pt x="f77" y="f83"/>
                    <a:pt x="f76" y="f83"/>
                  </a:cubicBezTo>
                  <a:lnTo>
                    <a:pt x="f14" y="f83"/>
                  </a:lnTo>
                  <a:lnTo>
                    <a:pt x="f14" y="f84"/>
                  </a:lnTo>
                  <a:lnTo>
                    <a:pt x="f85" y="f84"/>
                  </a:lnTo>
                  <a:cubicBezTo>
                    <a:pt x="f86" y="f87"/>
                    <a:pt x="f88" y="f89"/>
                    <a:pt x="f88" y="f90"/>
                  </a:cubicBezTo>
                  <a:cubicBezTo>
                    <a:pt x="f88" y="f91"/>
                    <a:pt x="f92" y="f93"/>
                    <a:pt x="f25" y="f93"/>
                  </a:cubicBezTo>
                  <a:lnTo>
                    <a:pt x="f16" y="f93"/>
                  </a:lnTo>
                  <a:cubicBezTo>
                    <a:pt x="f94" y="f93"/>
                    <a:pt x="f95" y="f91"/>
                    <a:pt x="f95" y="f90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3" y="f105"/>
                  </a:cubicBezTo>
                  <a:cubicBezTo>
                    <a:pt x="f103" y="f106"/>
                    <a:pt x="f107" y="f108"/>
                    <a:pt x="f5" y="f108"/>
                  </a:cubicBezTo>
                  <a:lnTo>
                    <a:pt x="f14" y="f108"/>
                  </a:lnTo>
                  <a:lnTo>
                    <a:pt x="f14" y="f43"/>
                  </a:lnTo>
                  <a:cubicBezTo>
                    <a:pt x="f14" y="f42"/>
                    <a:pt x="f58" y="f40"/>
                    <a:pt x="f57" y="f40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" name="Google Shape;5456;p68">
              <a:extLst>
                <a:ext uri="{FF2B5EF4-FFF2-40B4-BE49-F238E27FC236}">
                  <a16:creationId xmlns:a16="http://schemas.microsoft.com/office/drawing/2014/main" id="{9E126FDA-C872-45A2-912B-CEC3F8F507DD}"/>
                </a:ext>
              </a:extLst>
            </p:cNvPr>
            <p:cNvSpPr/>
            <p:nvPr/>
          </p:nvSpPr>
          <p:spPr>
            <a:xfrm>
              <a:off x="5353391" y="2995327"/>
              <a:ext cx="17519" cy="175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"/>
                <a:gd name="f4" fmla="val 178"/>
                <a:gd name="f5" fmla="val 1"/>
                <a:gd name="f6" fmla="val 80"/>
                <a:gd name="f7" fmla="val 277"/>
                <a:gd name="f8" fmla="val 276"/>
                <a:gd name="f9" fmla="val 355"/>
                <a:gd name="f10" fmla="*/ f0 1 356"/>
                <a:gd name="f11" fmla="*/ f1 1 356"/>
                <a:gd name="f12" fmla="val f2"/>
                <a:gd name="f13" fmla="val f3"/>
                <a:gd name="f14" fmla="+- f13 0 f12"/>
                <a:gd name="f15" fmla="*/ f14 1 356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56" h="356">
                  <a:moveTo>
                    <a:pt x="f4" y="f5"/>
                  </a:moveTo>
                  <a:cubicBezTo>
                    <a:pt x="f6" y="f5"/>
                    <a:pt x="f2" y="f6"/>
                    <a:pt x="f2" y="f4"/>
                  </a:cubicBezTo>
                  <a:cubicBezTo>
                    <a:pt x="f2" y="f7"/>
                    <a:pt x="f6" y="f3"/>
                    <a:pt x="f4" y="f3"/>
                  </a:cubicBezTo>
                  <a:cubicBezTo>
                    <a:pt x="f8" y="f3"/>
                    <a:pt x="f9" y="f7"/>
                    <a:pt x="f9" y="f4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" name="Google Shape;5457;p68">
              <a:extLst>
                <a:ext uri="{FF2B5EF4-FFF2-40B4-BE49-F238E27FC236}">
                  <a16:creationId xmlns:a16="http://schemas.microsoft.com/office/drawing/2014/main" id="{EEBA90C7-2BC9-45BC-A51A-FF2A2B3079AE}"/>
                </a:ext>
              </a:extLst>
            </p:cNvPr>
            <p:cNvSpPr/>
            <p:nvPr/>
          </p:nvSpPr>
          <p:spPr>
            <a:xfrm>
              <a:off x="5595058" y="2952615"/>
              <a:ext cx="94923" cy="24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9"/>
                <a:gd name="f4" fmla="val 494"/>
                <a:gd name="f5" fmla="val 204"/>
                <a:gd name="f6" fmla="val 130"/>
                <a:gd name="f7" fmla="val 60"/>
                <a:gd name="f8" fmla="val 47"/>
                <a:gd name="f9" fmla="val 33"/>
                <a:gd name="f10" fmla="val 120"/>
                <a:gd name="f11" fmla="val 1"/>
                <a:gd name="f12" fmla="val 214"/>
                <a:gd name="f13" fmla="val 50"/>
                <a:gd name="f14" fmla="val 318"/>
                <a:gd name="f15" fmla="val 144"/>
                <a:gd name="f16" fmla="val 352"/>
                <a:gd name="f17" fmla="val 407"/>
                <a:gd name="f18" fmla="val 446"/>
                <a:gd name="f19" fmla="val 683"/>
                <a:gd name="f20" fmla="val 963"/>
                <a:gd name="f21" fmla="val 990"/>
                <a:gd name="f22" fmla="val 1261"/>
                <a:gd name="f23" fmla="val 490"/>
                <a:gd name="f24" fmla="val 1530"/>
                <a:gd name="f25" fmla="val 441"/>
                <a:gd name="f26" fmla="val 1785"/>
                <a:gd name="f27" fmla="val 1879"/>
                <a:gd name="f28" fmla="val 1896"/>
                <a:gd name="f29" fmla="val 1869"/>
                <a:gd name="f30" fmla="val 1799"/>
                <a:gd name="f31" fmla="val 1725"/>
                <a:gd name="f32" fmla="val 1705"/>
                <a:gd name="f33" fmla="val 1685"/>
                <a:gd name="f34" fmla="val 4"/>
                <a:gd name="f35" fmla="val 1664"/>
                <a:gd name="f36" fmla="val 11"/>
                <a:gd name="f37" fmla="val 1446"/>
                <a:gd name="f38" fmla="val 89"/>
                <a:gd name="f39" fmla="val 1217"/>
                <a:gd name="f40" fmla="val 129"/>
                <a:gd name="f41" fmla="val 987"/>
                <a:gd name="f42" fmla="val 132"/>
                <a:gd name="f43" fmla="val 980"/>
                <a:gd name="f44" fmla="val 972"/>
                <a:gd name="f45" fmla="val 964"/>
                <a:gd name="f46" fmla="val 725"/>
                <a:gd name="f47" fmla="val 265"/>
                <a:gd name="f48" fmla="val 245"/>
                <a:gd name="f49" fmla="val 224"/>
                <a:gd name="f50" fmla="*/ f0 1 1929"/>
                <a:gd name="f51" fmla="*/ f1 1 494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1929"/>
                <a:gd name="f58" fmla="*/ f55 1 494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929" h="49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cubicBezTo>
                    <a:pt x="f22" y="f23"/>
                    <a:pt x="f24" y="f25"/>
                    <a:pt x="f26" y="f16"/>
                  </a:cubicBezTo>
                  <a:cubicBezTo>
                    <a:pt x="f27" y="f14"/>
                    <a:pt x="f3" y="f12"/>
                    <a:pt x="f28" y="f10"/>
                  </a:cubicBezTo>
                  <a:cubicBezTo>
                    <a:pt x="f29" y="f8"/>
                    <a:pt x="f30" y="f2"/>
                    <a:pt x="f31" y="f2"/>
                  </a:cubicBezTo>
                  <a:cubicBezTo>
                    <a:pt x="f32" y="f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2"/>
                    <a:pt x="f44" y="f42"/>
                    <a:pt x="f45" y="f42"/>
                  </a:cubicBezTo>
                  <a:cubicBezTo>
                    <a:pt x="f46" y="f42"/>
                    <a:pt x="f23" y="f38"/>
                    <a:pt x="f47" y="f36"/>
                  </a:cubicBezTo>
                  <a:cubicBezTo>
                    <a:pt x="f48" y="f34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" name="Google Shape;5458;p68">
              <a:extLst>
                <a:ext uri="{FF2B5EF4-FFF2-40B4-BE49-F238E27FC236}">
                  <a16:creationId xmlns:a16="http://schemas.microsoft.com/office/drawing/2014/main" id="{F0FE5528-441B-445C-8523-FBB303C765AC}"/>
                </a:ext>
              </a:extLst>
            </p:cNvPr>
            <p:cNvSpPr/>
            <p:nvPr/>
          </p:nvSpPr>
          <p:spPr>
            <a:xfrm>
              <a:off x="5581771" y="2986073"/>
              <a:ext cx="121395" cy="26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67"/>
                <a:gd name="f4" fmla="val 531"/>
                <a:gd name="f5" fmla="val 203"/>
                <a:gd name="f6" fmla="val 128"/>
                <a:gd name="f7" fmla="val 58"/>
                <a:gd name="f8" fmla="val 47"/>
                <a:gd name="f9" fmla="val 32"/>
                <a:gd name="f10" fmla="val 123"/>
                <a:gd name="f11" fmla="val 1"/>
                <a:gd name="f12" fmla="val 218"/>
                <a:gd name="f13" fmla="val 52"/>
                <a:gd name="f14" fmla="val 321"/>
                <a:gd name="f15" fmla="val 146"/>
                <a:gd name="f16" fmla="val 353"/>
                <a:gd name="f17" fmla="val 498"/>
                <a:gd name="f18" fmla="val 471"/>
                <a:gd name="f19" fmla="val 863"/>
                <a:gd name="f20" fmla="val 1233"/>
                <a:gd name="f21" fmla="val 1266"/>
                <a:gd name="f22" fmla="val 1626"/>
                <a:gd name="f23" fmla="val 527"/>
                <a:gd name="f24" fmla="val 1981"/>
                <a:gd name="f25" fmla="val 467"/>
                <a:gd name="f26" fmla="val 2322"/>
                <a:gd name="f27" fmla="val 2416"/>
                <a:gd name="f28" fmla="val 2436"/>
                <a:gd name="f29" fmla="val 2410"/>
                <a:gd name="f30" fmla="val 48"/>
                <a:gd name="f31" fmla="val 2339"/>
                <a:gd name="f32" fmla="val 2263"/>
                <a:gd name="f33" fmla="val 2244"/>
                <a:gd name="f34" fmla="val 2225"/>
                <a:gd name="f35" fmla="val 4"/>
                <a:gd name="f36" fmla="val 2206"/>
                <a:gd name="f37" fmla="val 10"/>
                <a:gd name="f38" fmla="val 1900"/>
                <a:gd name="f39" fmla="val 113"/>
                <a:gd name="f40" fmla="val 1584"/>
                <a:gd name="f41" fmla="val 166"/>
                <a:gd name="f42" fmla="val 1262"/>
                <a:gd name="f43" fmla="val 170"/>
                <a:gd name="f44" fmla="val 1253"/>
                <a:gd name="f45" fmla="val 1244"/>
                <a:gd name="f46" fmla="val 1235"/>
                <a:gd name="f47" fmla="val 904"/>
                <a:gd name="f48" fmla="val 576"/>
                <a:gd name="f49" fmla="val 118"/>
                <a:gd name="f50" fmla="val 261"/>
                <a:gd name="f51" fmla="val 242"/>
                <a:gd name="f52" fmla="val 3"/>
                <a:gd name="f53" fmla="val 222"/>
                <a:gd name="f54" fmla="*/ f0 1 2467"/>
                <a:gd name="f55" fmla="*/ f1 1 531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2467"/>
                <a:gd name="f62" fmla="*/ f59 1 531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2467" h="53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cubicBezTo>
                    <a:pt x="f22" y="f23"/>
                    <a:pt x="f24" y="f25"/>
                    <a:pt x="f26" y="f16"/>
                  </a:cubicBezTo>
                  <a:cubicBezTo>
                    <a:pt x="f27" y="f14"/>
                    <a:pt x="f3" y="f12"/>
                    <a:pt x="f28" y="f10"/>
                  </a:cubicBezTo>
                  <a:cubicBezTo>
                    <a:pt x="f29" y="f30"/>
                    <a:pt x="f31" y="f11"/>
                    <a:pt x="f32" y="f11"/>
                  </a:cubicBezTo>
                  <a:cubicBezTo>
                    <a:pt x="f33" y="f1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3"/>
                    <a:pt x="f45" y="f43"/>
                    <a:pt x="f46" y="f43"/>
                  </a:cubicBezTo>
                  <a:cubicBezTo>
                    <a:pt x="f47" y="f43"/>
                    <a:pt x="f48" y="f49"/>
                    <a:pt x="f50" y="f37"/>
                  </a:cubicBezTo>
                  <a:cubicBezTo>
                    <a:pt x="f51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cxnSp>
        <p:nvCxnSpPr>
          <p:cNvPr id="89" name="Google Shape;5459;p68">
            <a:extLst>
              <a:ext uri="{FF2B5EF4-FFF2-40B4-BE49-F238E27FC236}">
                <a16:creationId xmlns:a16="http://schemas.microsoft.com/office/drawing/2014/main" id="{76EEC10F-A83A-4715-885E-AF0FE74446AD}"/>
              </a:ext>
            </a:extLst>
          </p:cNvPr>
          <p:cNvCxnSpPr/>
          <p:nvPr/>
        </p:nvCxnSpPr>
        <p:spPr>
          <a:xfrm>
            <a:off x="2396038" y="3008650"/>
            <a:ext cx="333299" cy="0"/>
          </a:xfrm>
          <a:prstGeom prst="straightConnector1">
            <a:avLst/>
          </a:prstGeom>
          <a:noFill/>
          <a:ln w="19046" cap="rnd">
            <a:solidFill>
              <a:srgbClr val="D74B85"/>
            </a:solidFill>
            <a:prstDash val="solid"/>
            <a:round/>
            <a:tailEnd type="arrow"/>
          </a:ln>
        </p:spPr>
      </p:cxnSp>
      <p:cxnSp>
        <p:nvCxnSpPr>
          <p:cNvPr id="90" name="Google Shape;5460;p68">
            <a:extLst>
              <a:ext uri="{FF2B5EF4-FFF2-40B4-BE49-F238E27FC236}">
                <a16:creationId xmlns:a16="http://schemas.microsoft.com/office/drawing/2014/main" id="{564B801E-046C-4012-8E91-2FE046D112C8}"/>
              </a:ext>
            </a:extLst>
          </p:cNvPr>
          <p:cNvCxnSpPr/>
          <p:nvPr/>
        </p:nvCxnSpPr>
        <p:spPr>
          <a:xfrm>
            <a:off x="4405341" y="3008650"/>
            <a:ext cx="333299" cy="0"/>
          </a:xfrm>
          <a:prstGeom prst="straightConnector1">
            <a:avLst/>
          </a:prstGeom>
          <a:noFill/>
          <a:ln w="19046" cap="rnd">
            <a:solidFill>
              <a:srgbClr val="D74B85"/>
            </a:solidFill>
            <a:prstDash val="solid"/>
            <a:round/>
            <a:tailEnd type="arrow"/>
          </a:ln>
        </p:spPr>
      </p:cxnSp>
      <p:cxnSp>
        <p:nvCxnSpPr>
          <p:cNvPr id="91" name="Google Shape;5461;p68">
            <a:extLst>
              <a:ext uri="{FF2B5EF4-FFF2-40B4-BE49-F238E27FC236}">
                <a16:creationId xmlns:a16="http://schemas.microsoft.com/office/drawing/2014/main" id="{D682B9F7-9517-4BEB-A41B-013C9AEBF957}"/>
              </a:ext>
            </a:extLst>
          </p:cNvPr>
          <p:cNvCxnSpPr/>
          <p:nvPr/>
        </p:nvCxnSpPr>
        <p:spPr>
          <a:xfrm>
            <a:off x="6414625" y="3008650"/>
            <a:ext cx="333299" cy="0"/>
          </a:xfrm>
          <a:prstGeom prst="straightConnector1">
            <a:avLst/>
          </a:prstGeom>
          <a:noFill/>
          <a:ln w="19046" cap="rnd">
            <a:solidFill>
              <a:srgbClr val="D74B85"/>
            </a:solidFill>
            <a:prstDash val="solid"/>
            <a:round/>
            <a:tailEnd type="arrow"/>
          </a:ln>
        </p:spPr>
      </p:cxnSp>
      <p:sp>
        <p:nvSpPr>
          <p:cNvPr id="92" name="Flecha: pentágono 92">
            <a:extLst>
              <a:ext uri="{FF2B5EF4-FFF2-40B4-BE49-F238E27FC236}">
                <a16:creationId xmlns:a16="http://schemas.microsoft.com/office/drawing/2014/main" id="{24B5F7FE-A99F-41C5-8A48-AEFC8F4FB0CC}"/>
              </a:ext>
            </a:extLst>
          </p:cNvPr>
          <p:cNvSpPr/>
          <p:nvPr/>
        </p:nvSpPr>
        <p:spPr>
          <a:xfrm>
            <a:off x="15517" y="166503"/>
            <a:ext cx="8582073" cy="564303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83D4C3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93" name="Google Shape;5405;p68">
            <a:extLst>
              <a:ext uri="{FF2B5EF4-FFF2-40B4-BE49-F238E27FC236}">
                <a16:creationId xmlns:a16="http://schemas.microsoft.com/office/drawing/2014/main" id="{78B70C1D-5C93-4843-BEEB-FCABC9A0F39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70246" y="162150"/>
            <a:ext cx="7704002" cy="564303"/>
          </a:xfrm>
        </p:spPr>
        <p:txBody>
          <a:bodyPr/>
          <a:lstStyle/>
          <a:p>
            <a:pPr lvl="0"/>
            <a:r>
              <a:rPr lang="en-US"/>
              <a:t>TREATMENT HISTORY</a:t>
            </a:r>
          </a:p>
        </p:txBody>
      </p:sp>
      <p:sp>
        <p:nvSpPr>
          <p:cNvPr id="94" name="Triángulo isósceles 93">
            <a:extLst>
              <a:ext uri="{FF2B5EF4-FFF2-40B4-BE49-F238E27FC236}">
                <a16:creationId xmlns:a16="http://schemas.microsoft.com/office/drawing/2014/main" id="{ADCDD3A5-22E0-4224-B6C6-E936877237B3}"/>
              </a:ext>
            </a:extLst>
          </p:cNvPr>
          <p:cNvSpPr/>
          <p:nvPr/>
        </p:nvSpPr>
        <p:spPr>
          <a:xfrm>
            <a:off x="0" y="4597667"/>
            <a:ext cx="9144000" cy="54583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EEB2D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lecha: pentágono 1">
            <a:extLst>
              <a:ext uri="{FF2B5EF4-FFF2-40B4-BE49-F238E27FC236}">
                <a16:creationId xmlns:a16="http://schemas.microsoft.com/office/drawing/2014/main" id="{A86DD4A8-ED66-41AD-A948-8BC4B1CE635D}"/>
              </a:ext>
            </a:extLst>
          </p:cNvPr>
          <p:cNvSpPr/>
          <p:nvPr/>
        </p:nvSpPr>
        <p:spPr>
          <a:xfrm>
            <a:off x="15517" y="166503"/>
            <a:ext cx="8582073" cy="564303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83D4C3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cxnSp>
        <p:nvCxnSpPr>
          <p:cNvPr id="3" name="Google Shape;5916;p71">
            <a:extLst>
              <a:ext uri="{FF2B5EF4-FFF2-40B4-BE49-F238E27FC236}">
                <a16:creationId xmlns:a16="http://schemas.microsoft.com/office/drawing/2014/main" id="{352C662B-1606-412E-BCB2-7E092493BC31}"/>
              </a:ext>
            </a:extLst>
          </p:cNvPr>
          <p:cNvCxnSpPr>
            <a:stCxn id="13" idx="0"/>
            <a:endCxn id="7" idx="0"/>
          </p:cNvCxnSpPr>
          <p:nvPr/>
        </p:nvCxnSpPr>
        <p:spPr>
          <a:xfrm rot="5400000" flipH="1" flipV="1">
            <a:off x="2546113" y="1332391"/>
            <a:ext cx="47330" cy="2107673"/>
          </a:xfrm>
          <a:prstGeom prst="bentConnector3">
            <a:avLst>
              <a:gd name="adj1" fmla="val 582992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4" name="Google Shape;5919;p71">
            <a:extLst>
              <a:ext uri="{FF2B5EF4-FFF2-40B4-BE49-F238E27FC236}">
                <a16:creationId xmlns:a16="http://schemas.microsoft.com/office/drawing/2014/main" id="{DA4F501B-8DD7-4EF4-9987-243D29C61851}"/>
              </a:ext>
            </a:extLst>
          </p:cNvPr>
          <p:cNvCxnSpPr>
            <a:stCxn id="19" idx="2"/>
            <a:endCxn id="8" idx="2"/>
          </p:cNvCxnSpPr>
          <p:nvPr/>
        </p:nvCxnSpPr>
        <p:spPr>
          <a:xfrm rot="5400000">
            <a:off x="6551260" y="2720457"/>
            <a:ext cx="47329" cy="2109082"/>
          </a:xfrm>
          <a:prstGeom prst="bentConnector3">
            <a:avLst>
              <a:gd name="adj1" fmla="val 583002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5" name="Google Shape;5922;p71">
            <a:extLst>
              <a:ext uri="{FF2B5EF4-FFF2-40B4-BE49-F238E27FC236}">
                <a16:creationId xmlns:a16="http://schemas.microsoft.com/office/drawing/2014/main" id="{7795F090-DD72-4A27-BE7A-4BAB30958DBF}"/>
              </a:ext>
            </a:extLst>
          </p:cNvPr>
          <p:cNvCxnSpPr>
            <a:stCxn id="18" idx="0"/>
            <a:endCxn id="8" idx="0"/>
          </p:cNvCxnSpPr>
          <p:nvPr/>
        </p:nvCxnSpPr>
        <p:spPr>
          <a:xfrm rot="16200000" flipV="1">
            <a:off x="6550674" y="1332271"/>
            <a:ext cx="47330" cy="2107912"/>
          </a:xfrm>
          <a:prstGeom prst="bentConnector3">
            <a:avLst>
              <a:gd name="adj1" fmla="val 582992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6" name="Google Shape;5924;p71">
            <a:extLst>
              <a:ext uri="{FF2B5EF4-FFF2-40B4-BE49-F238E27FC236}">
                <a16:creationId xmlns:a16="http://schemas.microsoft.com/office/drawing/2014/main" id="{15BC2436-76F0-4083-BA02-0A95679B54C6}"/>
              </a:ext>
            </a:extLst>
          </p:cNvPr>
          <p:cNvCxnSpPr>
            <a:endCxn id="7" idx="2"/>
          </p:cNvCxnSpPr>
          <p:nvPr/>
        </p:nvCxnSpPr>
        <p:spPr>
          <a:xfrm>
            <a:off x="1906706" y="3751261"/>
            <a:ext cx="1716905" cy="47403"/>
          </a:xfrm>
          <a:prstGeom prst="bentConnector3">
            <a:avLst/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pic>
        <p:nvPicPr>
          <p:cNvPr id="7" name="Google Shape;5918;p71">
            <a:extLst>
              <a:ext uri="{FF2B5EF4-FFF2-40B4-BE49-F238E27FC236}">
                <a16:creationId xmlns:a16="http://schemas.microsoft.com/office/drawing/2014/main" id="{842BB4A8-58EF-4838-8A71-E7DACFF101A3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rcRect/>
          <a:stretch>
            <a:fillRect/>
          </a:stretch>
        </p:blipFill>
        <p:spPr>
          <a:xfrm>
            <a:off x="2903914" y="2362562"/>
            <a:ext cx="1439402" cy="1436101"/>
          </a:xfrm>
          <a:prstGeom prst="rect">
            <a:avLst/>
          </a:prstGeom>
          <a:noFill/>
          <a:ln w="114300" cap="flat">
            <a:solidFill>
              <a:srgbClr val="FFFFFF"/>
            </a:solidFill>
            <a:prstDash val="solid"/>
            <a:round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</p:pic>
      <p:pic>
        <p:nvPicPr>
          <p:cNvPr id="8" name="Google Shape;5921;p71">
            <a:extLst>
              <a:ext uri="{FF2B5EF4-FFF2-40B4-BE49-F238E27FC236}">
                <a16:creationId xmlns:a16="http://schemas.microsoft.com/office/drawing/2014/main" id="{F8F2548E-23FE-4D74-B910-9629C96B0DB8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/>
          </a:blip>
          <a:srcRect/>
          <a:stretch>
            <a:fillRect/>
          </a:stretch>
        </p:blipFill>
        <p:spPr>
          <a:xfrm flipH="1">
            <a:off x="4800682" y="2362562"/>
            <a:ext cx="1439402" cy="1436101"/>
          </a:xfrm>
          <a:prstGeom prst="rect">
            <a:avLst/>
          </a:prstGeom>
          <a:noFill/>
          <a:ln w="114300" cap="flat">
            <a:solidFill>
              <a:srgbClr val="FFFFFF"/>
            </a:solidFill>
            <a:prstDash val="solid"/>
            <a:round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</p:pic>
      <p:sp>
        <p:nvSpPr>
          <p:cNvPr id="9" name="Google Shape;5925;p71">
            <a:extLst>
              <a:ext uri="{FF2B5EF4-FFF2-40B4-BE49-F238E27FC236}">
                <a16:creationId xmlns:a16="http://schemas.microsoft.com/office/drawing/2014/main" id="{2A5489AD-7808-4212-86FE-6B9EACE9216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20044" y="183154"/>
            <a:ext cx="7704002" cy="564303"/>
          </a:xfrm>
        </p:spPr>
        <p:txBody>
          <a:bodyPr/>
          <a:lstStyle/>
          <a:p>
            <a:pPr lvl="0"/>
            <a:r>
              <a:rPr lang="en-US"/>
              <a:t>OUR TEAM</a:t>
            </a:r>
          </a:p>
        </p:txBody>
      </p:sp>
      <p:grpSp>
        <p:nvGrpSpPr>
          <p:cNvPr id="10" name="Google Shape;5926;p71">
            <a:extLst>
              <a:ext uri="{FF2B5EF4-FFF2-40B4-BE49-F238E27FC236}">
                <a16:creationId xmlns:a16="http://schemas.microsoft.com/office/drawing/2014/main" id="{42E6B224-746E-4230-92A4-D4612634CDBE}"/>
              </a:ext>
            </a:extLst>
          </p:cNvPr>
          <p:cNvGrpSpPr/>
          <p:nvPr/>
        </p:nvGrpSpPr>
        <p:grpSpPr>
          <a:xfrm>
            <a:off x="719943" y="2409919"/>
            <a:ext cx="1591741" cy="695136"/>
            <a:chOff x="719943" y="2409919"/>
            <a:chExt cx="1591741" cy="695136"/>
          </a:xfrm>
        </p:grpSpPr>
        <p:sp>
          <p:nvSpPr>
            <p:cNvPr id="11" name="Google Shape;5927;p71">
              <a:extLst>
                <a:ext uri="{FF2B5EF4-FFF2-40B4-BE49-F238E27FC236}">
                  <a16:creationId xmlns:a16="http://schemas.microsoft.com/office/drawing/2014/main" id="{03130FA4-51FA-4362-B3EC-55CB57525163}"/>
                </a:ext>
              </a:extLst>
            </p:cNvPr>
            <p:cNvSpPr/>
            <p:nvPr/>
          </p:nvSpPr>
          <p:spPr>
            <a:xfrm>
              <a:off x="719943" y="2409919"/>
              <a:ext cx="1591741" cy="6951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5928;p71">
              <a:extLst>
                <a:ext uri="{FF2B5EF4-FFF2-40B4-BE49-F238E27FC236}">
                  <a16:creationId xmlns:a16="http://schemas.microsoft.com/office/drawing/2014/main" id="{2091F75C-341F-41E3-BA3F-2A9C492ACE23}"/>
                </a:ext>
              </a:extLst>
            </p:cNvPr>
            <p:cNvSpPr/>
            <p:nvPr/>
          </p:nvSpPr>
          <p:spPr>
            <a:xfrm>
              <a:off x="788084" y="2483117"/>
              <a:ext cx="1476472" cy="2803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3" name="Google Shape;5917;p71">
            <a:extLst>
              <a:ext uri="{FF2B5EF4-FFF2-40B4-BE49-F238E27FC236}">
                <a16:creationId xmlns:a16="http://schemas.microsoft.com/office/drawing/2014/main" id="{E819B847-9E19-471B-AF88-B84CD38ECB75}"/>
              </a:ext>
            </a:extLst>
          </p:cNvPr>
          <p:cNvSpPr txBox="1"/>
          <p:nvPr/>
        </p:nvSpPr>
        <p:spPr>
          <a:xfrm>
            <a:off x="791440" y="2409892"/>
            <a:ext cx="1449003" cy="6954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Rubik"/>
                <a:ea typeface="Rubik"/>
                <a:cs typeface="Rubik"/>
              </a:rPr>
              <a:t>LEONEL BURNETT</a:t>
            </a:r>
          </a:p>
        </p:txBody>
      </p:sp>
      <p:sp>
        <p:nvSpPr>
          <p:cNvPr id="14" name="Google Shape;5929;p71">
            <a:extLst>
              <a:ext uri="{FF2B5EF4-FFF2-40B4-BE49-F238E27FC236}">
                <a16:creationId xmlns:a16="http://schemas.microsoft.com/office/drawing/2014/main" id="{14D280B1-F7C7-4927-89BE-DCF351A1FFD1}"/>
              </a:ext>
            </a:extLst>
          </p:cNvPr>
          <p:cNvSpPr txBox="1"/>
          <p:nvPr/>
        </p:nvSpPr>
        <p:spPr>
          <a:xfrm>
            <a:off x="792611" y="3148635"/>
            <a:ext cx="1449003" cy="602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Describe your team member!</a:t>
            </a:r>
          </a:p>
        </p:txBody>
      </p:sp>
      <p:grpSp>
        <p:nvGrpSpPr>
          <p:cNvPr id="15" name="Google Shape;5930;p71">
            <a:extLst>
              <a:ext uri="{FF2B5EF4-FFF2-40B4-BE49-F238E27FC236}">
                <a16:creationId xmlns:a16="http://schemas.microsoft.com/office/drawing/2014/main" id="{A521F732-31A1-4DCE-B7ED-F0888F59A231}"/>
              </a:ext>
            </a:extLst>
          </p:cNvPr>
          <p:cNvGrpSpPr/>
          <p:nvPr/>
        </p:nvGrpSpPr>
        <p:grpSpPr>
          <a:xfrm>
            <a:off x="6832296" y="2409919"/>
            <a:ext cx="1591741" cy="695136"/>
            <a:chOff x="6832296" y="2409919"/>
            <a:chExt cx="1591741" cy="695136"/>
          </a:xfrm>
        </p:grpSpPr>
        <p:sp>
          <p:nvSpPr>
            <p:cNvPr id="16" name="Google Shape;5931;p71">
              <a:extLst>
                <a:ext uri="{FF2B5EF4-FFF2-40B4-BE49-F238E27FC236}">
                  <a16:creationId xmlns:a16="http://schemas.microsoft.com/office/drawing/2014/main" id="{ECEE1801-DC6E-4E6B-9991-3DE566BA8052}"/>
                </a:ext>
              </a:extLst>
            </p:cNvPr>
            <p:cNvSpPr/>
            <p:nvPr/>
          </p:nvSpPr>
          <p:spPr>
            <a:xfrm>
              <a:off x="6832296" y="2409919"/>
              <a:ext cx="1591741" cy="6951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5932;p71">
              <a:extLst>
                <a:ext uri="{FF2B5EF4-FFF2-40B4-BE49-F238E27FC236}">
                  <a16:creationId xmlns:a16="http://schemas.microsoft.com/office/drawing/2014/main" id="{F3C3CF2C-2674-409D-A523-350BDC79386B}"/>
                </a:ext>
              </a:extLst>
            </p:cNvPr>
            <p:cNvSpPr/>
            <p:nvPr/>
          </p:nvSpPr>
          <p:spPr>
            <a:xfrm>
              <a:off x="6900437" y="2483117"/>
              <a:ext cx="1476472" cy="2803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8" name="Google Shape;5923;p71">
            <a:extLst>
              <a:ext uri="{FF2B5EF4-FFF2-40B4-BE49-F238E27FC236}">
                <a16:creationId xmlns:a16="http://schemas.microsoft.com/office/drawing/2014/main" id="{CCE6FC14-371D-4E40-9777-2C8D53CFAE22}"/>
              </a:ext>
            </a:extLst>
          </p:cNvPr>
          <p:cNvSpPr txBox="1"/>
          <p:nvPr/>
        </p:nvSpPr>
        <p:spPr>
          <a:xfrm>
            <a:off x="6903793" y="2409892"/>
            <a:ext cx="1449003" cy="6954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Rubik"/>
                <a:ea typeface="Rubik"/>
                <a:cs typeface="Rubik"/>
              </a:rPr>
              <a:t>SALLIE JOHNSON</a:t>
            </a:r>
          </a:p>
        </p:txBody>
      </p:sp>
      <p:sp>
        <p:nvSpPr>
          <p:cNvPr id="19" name="Google Shape;5920;p71">
            <a:extLst>
              <a:ext uri="{FF2B5EF4-FFF2-40B4-BE49-F238E27FC236}">
                <a16:creationId xmlns:a16="http://schemas.microsoft.com/office/drawing/2014/main" id="{D805C1EC-81E8-4EB9-ADCC-DB9D5923F5CA}"/>
              </a:ext>
            </a:extLst>
          </p:cNvPr>
          <p:cNvSpPr txBox="1"/>
          <p:nvPr/>
        </p:nvSpPr>
        <p:spPr>
          <a:xfrm>
            <a:off x="6904963" y="3148635"/>
            <a:ext cx="1449003" cy="6026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Describe your team member!</a:t>
            </a:r>
          </a:p>
        </p:txBody>
      </p:sp>
      <p:grpSp>
        <p:nvGrpSpPr>
          <p:cNvPr id="20" name="Google Shape;5933;p71">
            <a:extLst>
              <a:ext uri="{FF2B5EF4-FFF2-40B4-BE49-F238E27FC236}">
                <a16:creationId xmlns:a16="http://schemas.microsoft.com/office/drawing/2014/main" id="{462ED9DF-A98F-4EEE-8550-82127DB7EC6E}"/>
              </a:ext>
            </a:extLst>
          </p:cNvPr>
          <p:cNvGrpSpPr/>
          <p:nvPr/>
        </p:nvGrpSpPr>
        <p:grpSpPr>
          <a:xfrm>
            <a:off x="1116720" y="4036783"/>
            <a:ext cx="798444" cy="806409"/>
            <a:chOff x="1116720" y="4036783"/>
            <a:chExt cx="798444" cy="806409"/>
          </a:xfrm>
        </p:grpSpPr>
        <p:sp>
          <p:nvSpPr>
            <p:cNvPr id="21" name="Google Shape;5934;p71">
              <a:extLst>
                <a:ext uri="{FF2B5EF4-FFF2-40B4-BE49-F238E27FC236}">
                  <a16:creationId xmlns:a16="http://schemas.microsoft.com/office/drawing/2014/main" id="{EF114EB7-189B-4D2C-8E31-499514FABC90}"/>
                </a:ext>
              </a:extLst>
            </p:cNvPr>
            <p:cNvSpPr/>
            <p:nvPr/>
          </p:nvSpPr>
          <p:spPr>
            <a:xfrm flipH="1">
              <a:off x="1116720" y="4036783"/>
              <a:ext cx="798444" cy="806409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6719"/>
                <a:gd name="f5" fmla="val 47185"/>
                <a:gd name="f6" fmla="val 16823"/>
                <a:gd name="f7" fmla="val 1"/>
                <a:gd name="f8" fmla="val 16701"/>
                <a:gd name="f9" fmla="val 15"/>
                <a:gd name="f10" fmla="val 15896"/>
                <a:gd name="f11" fmla="val 106"/>
                <a:gd name="f12" fmla="val 15191"/>
                <a:gd name="f13" fmla="val 622"/>
                <a:gd name="f14" fmla="val 14862"/>
                <a:gd name="f15" fmla="val 1357"/>
                <a:gd name="f16" fmla="val 14159"/>
                <a:gd name="f17" fmla="val 2916"/>
                <a:gd name="f18" fmla="val 13724"/>
                <a:gd name="f19" fmla="val 4615"/>
                <a:gd name="f20" fmla="val 13558"/>
                <a:gd name="f21" fmla="val 6438"/>
                <a:gd name="f22" fmla="val 12283"/>
                <a:gd name="f23" fmla="val 3933"/>
                <a:gd name="f24" fmla="val 11593"/>
                <a:gd name="f25" fmla="val 2349"/>
                <a:gd name="f26" fmla="val 11580"/>
                <a:gd name="f27" fmla="val 2321"/>
                <a:gd name="f28" fmla="val 11218"/>
                <a:gd name="f29" fmla="val 1469"/>
                <a:gd name="f30" fmla="val 10386"/>
                <a:gd name="f31" fmla="val 921"/>
                <a:gd name="f32" fmla="val 9463"/>
                <a:gd name="f33" fmla="val 9159"/>
                <a:gd name="f34" fmla="val 8861"/>
                <a:gd name="f35" fmla="val 979"/>
                <a:gd name="f36" fmla="val 8578"/>
                <a:gd name="f37" fmla="val 1098"/>
                <a:gd name="f38" fmla="val 8012"/>
                <a:gd name="f39" fmla="val 1332"/>
                <a:gd name="f40" fmla="val 7588"/>
                <a:gd name="f41" fmla="val 1774"/>
                <a:gd name="f42" fmla="val 7359"/>
                <a:gd name="f43" fmla="val 2297"/>
                <a:gd name="f44" fmla="val 6003"/>
                <a:gd name="f45" fmla="val 1499"/>
                <a:gd name="f46" fmla="val 4505"/>
                <a:gd name="f47" fmla="val 887"/>
                <a:gd name="f48" fmla="val 2865"/>
                <a:gd name="f49" fmla="val 578"/>
                <a:gd name="f50" fmla="val 2643"/>
                <a:gd name="f51" fmla="val 536"/>
                <a:gd name="f52" fmla="val 2438"/>
                <a:gd name="f53" fmla="val 1785"/>
                <a:gd name="f54" fmla="val 1161"/>
                <a:gd name="f55" fmla="val 816"/>
                <a:gd name="f56" fmla="val 712"/>
                <a:gd name="f57" fmla="val 1317"/>
                <a:gd name="f58" fmla="val 1922"/>
                <a:gd name="f59" fmla="val 2772"/>
                <a:gd name="f60" fmla="val 245"/>
                <a:gd name="f61" fmla="val 3540"/>
                <a:gd name="f62" fmla="val 274"/>
                <a:gd name="f63" fmla="val 3628"/>
                <a:gd name="f64" fmla="val 969"/>
                <a:gd name="f65" fmla="val 5760"/>
                <a:gd name="f66" fmla="val 2958"/>
                <a:gd name="f67" fmla="val 8282"/>
                <a:gd name="f68" fmla="val 4647"/>
                <a:gd name="f69" fmla="val 10424"/>
                <a:gd name="f70" fmla="val 7659"/>
                <a:gd name="f71" fmla="val 13326"/>
                <a:gd name="f72" fmla="val 12555"/>
                <a:gd name="f73" fmla="val 15297"/>
                <a:gd name="f74" fmla="val 12925"/>
                <a:gd name="f75" fmla="val 15985"/>
                <a:gd name="f76" fmla="val 13301"/>
                <a:gd name="f77" fmla="val 16665"/>
                <a:gd name="f78" fmla="val 13683"/>
                <a:gd name="f79" fmla="val 17340"/>
                <a:gd name="f80" fmla="val 11414"/>
                <a:gd name="f81" fmla="val 16420"/>
                <a:gd name="f82" fmla="val 8895"/>
                <a:gd name="f83" fmla="val 15836"/>
                <a:gd name="f84" fmla="val 6157"/>
                <a:gd name="f85" fmla="val 5664"/>
                <a:gd name="f86" fmla="val 5164"/>
                <a:gd name="f87" fmla="val 15854"/>
                <a:gd name="f88" fmla="val 4671"/>
                <a:gd name="f89" fmla="val 15894"/>
                <a:gd name="f90" fmla="val 3877"/>
                <a:gd name="f91" fmla="val 15957"/>
                <a:gd name="f92" fmla="val 3162"/>
                <a:gd name="f93" fmla="val 16435"/>
                <a:gd name="f94" fmla="val 2794"/>
                <a:gd name="f95" fmla="val 17154"/>
                <a:gd name="f96" fmla="val 2433"/>
                <a:gd name="f97" fmla="val 17872"/>
                <a:gd name="f98" fmla="val 2467"/>
                <a:gd name="f99" fmla="val 18708"/>
                <a:gd name="f100" fmla="val 2891"/>
                <a:gd name="f101" fmla="val 19399"/>
                <a:gd name="f102" fmla="val 2955"/>
                <a:gd name="f103" fmla="val 19503"/>
                <a:gd name="f104" fmla="val 4489"/>
                <a:gd name="f105" fmla="val 21955"/>
                <a:gd name="f106" fmla="val 7915"/>
                <a:gd name="f107" fmla="val 24594"/>
                <a:gd name="f108" fmla="val 13018"/>
                <a:gd name="f109" fmla="val 28520"/>
                <a:gd name="f110" fmla="val 18670"/>
                <a:gd name="f111" fmla="val 30046"/>
                <a:gd name="f112" fmla="val 22788"/>
                <a:gd name="f113" fmla="val 30619"/>
                <a:gd name="f114" fmla="val 22978"/>
                <a:gd name="f115" fmla="val 30849"/>
                <a:gd name="f116" fmla="val 23168"/>
                <a:gd name="f117" fmla="val 31077"/>
                <a:gd name="f118" fmla="val 23360"/>
                <a:gd name="f119" fmla="val 31304"/>
                <a:gd name="f120" fmla="val 21976"/>
                <a:gd name="f121" fmla="val 31031"/>
                <a:gd name="f122" fmla="val 20515"/>
                <a:gd name="f123" fmla="val 30864"/>
                <a:gd name="f124" fmla="val 19005"/>
                <a:gd name="f125" fmla="val 16658"/>
                <a:gd name="f126" fmla="val 14381"/>
                <a:gd name="f127" fmla="val 31269"/>
                <a:gd name="f128" fmla="val 12245"/>
                <a:gd name="f129" fmla="val 32064"/>
                <a:gd name="f130" fmla="val 11490"/>
                <a:gd name="f131" fmla="val 32343"/>
                <a:gd name="f132" fmla="val 10929"/>
                <a:gd name="f133" fmla="val 33006"/>
                <a:gd name="f134" fmla="val 10782"/>
                <a:gd name="f135" fmla="val 33798"/>
                <a:gd name="f136" fmla="val 10634"/>
                <a:gd name="f137" fmla="val 34587"/>
                <a:gd name="f138" fmla="val 10913"/>
                <a:gd name="f139" fmla="val 35407"/>
                <a:gd name="f140" fmla="val 11513"/>
                <a:gd name="f141" fmla="val 35941"/>
                <a:gd name="f142" fmla="val 11756"/>
                <a:gd name="f143" fmla="val 36158"/>
                <a:gd name="f144" fmla="val 17548"/>
                <a:gd name="f145" fmla="val 41206"/>
                <a:gd name="f146" fmla="val 28098"/>
                <a:gd name="f147" fmla="val 29689"/>
                <a:gd name="f148" fmla="val 31321"/>
                <a:gd name="f149" fmla="val 41087"/>
                <a:gd name="f150" fmla="val 32966"/>
                <a:gd name="f151" fmla="val 40852"/>
                <a:gd name="f152" fmla="val 36508"/>
                <a:gd name="f153" fmla="val 43773"/>
                <a:gd name="f154" fmla="val 39538"/>
                <a:gd name="f155" fmla="val 45667"/>
                <a:gd name="f156" fmla="val 41509"/>
                <a:gd name="f157" fmla="val 46763"/>
                <a:gd name="f158" fmla="val 42003"/>
                <a:gd name="f159" fmla="val 47040"/>
                <a:gd name="f160" fmla="val 42561"/>
                <a:gd name="f161" fmla="val 43120"/>
                <a:gd name="f162" fmla="val 43993"/>
                <a:gd name="f163" fmla="val 44817"/>
                <a:gd name="f164" fmla="val 46840"/>
                <a:gd name="f165" fmla="val 45444"/>
                <a:gd name="f166" fmla="val 46215"/>
                <a:gd name="f167" fmla="val 46495"/>
                <a:gd name="f168" fmla="val 45165"/>
                <a:gd name="f169" fmla="val 46718"/>
                <a:gd name="f170" fmla="val 43585"/>
                <a:gd name="f171" fmla="val 45995"/>
                <a:gd name="f172" fmla="val 42284"/>
                <a:gd name="f173" fmla="val 41695"/>
                <a:gd name="f174" fmla="val 45303"/>
                <a:gd name="f175" fmla="val 41037"/>
                <a:gd name="f176" fmla="val 44713"/>
                <a:gd name="f177" fmla="val 40519"/>
                <a:gd name="f178" fmla="val 44010"/>
                <a:gd name="f179" fmla="val 40238"/>
                <a:gd name="f180" fmla="val 40242"/>
                <a:gd name="f181" fmla="val 38728"/>
                <a:gd name="f182" fmla="val 36408"/>
                <a:gd name="f183" fmla="val 36209"/>
                <a:gd name="f184" fmla="val 32601"/>
                <a:gd name="f185" fmla="val 32744"/>
                <a:gd name="f186" fmla="val 34888"/>
                <a:gd name="f187" fmla="val 19415"/>
                <a:gd name="f188" fmla="val 28663"/>
                <a:gd name="f189" fmla="val 11721"/>
                <a:gd name="f190" fmla="val 28393"/>
                <a:gd name="f191" fmla="val 11394"/>
                <a:gd name="f192" fmla="val 27956"/>
                <a:gd name="f193" fmla="val 10863"/>
                <a:gd name="f194" fmla="val 27308"/>
                <a:gd name="f195" fmla="val 10559"/>
                <a:gd name="f196" fmla="val 26618"/>
                <a:gd name="f197" fmla="val 26436"/>
                <a:gd name="f198" fmla="val 10561"/>
                <a:gd name="f199" fmla="val 26272"/>
                <a:gd name="f200" fmla="val 10585"/>
                <a:gd name="f201" fmla="val 25478"/>
                <a:gd name="f202" fmla="val 10705"/>
                <a:gd name="f203" fmla="val 24794"/>
                <a:gd name="f204" fmla="val 11243"/>
                <a:gd name="f205" fmla="val 24489"/>
                <a:gd name="f206" fmla="val 11985"/>
                <a:gd name="f207" fmla="val 23186"/>
                <a:gd name="f208" fmla="val 15149"/>
                <a:gd name="f209" fmla="val 22762"/>
                <a:gd name="f210" fmla="val 18571"/>
                <a:gd name="f211" fmla="val 23218"/>
                <a:gd name="f212" fmla="val 22190"/>
                <a:gd name="f213" fmla="val 22689"/>
                <a:gd name="f214" fmla="val 21475"/>
                <a:gd name="f215" fmla="val 22164"/>
                <a:gd name="f216" fmla="val 20745"/>
                <a:gd name="f217" fmla="val 21643"/>
                <a:gd name="f218" fmla="val 19997"/>
                <a:gd name="f219" fmla="val 24326"/>
                <a:gd name="f220" fmla="val 8423"/>
                <a:gd name="f221" fmla="val 19031"/>
                <a:gd name="f222" fmla="val 1226"/>
                <a:gd name="f223" fmla="val 18793"/>
                <a:gd name="f224" fmla="val 908"/>
                <a:gd name="f225" fmla="val 18359"/>
                <a:gd name="f226" fmla="val 341"/>
                <a:gd name="f227" fmla="val 17675"/>
                <a:gd name="f228" fmla="val 16959"/>
                <a:gd name="f229" fmla="*/ f1 1 46719"/>
                <a:gd name="f230" fmla="*/ f2 1 47185"/>
                <a:gd name="f231" fmla="val f3"/>
                <a:gd name="f232" fmla="val f4"/>
                <a:gd name="f233" fmla="val f5"/>
                <a:gd name="f234" fmla="+- f233 0 f231"/>
                <a:gd name="f235" fmla="+- f232 0 f231"/>
                <a:gd name="f236" fmla="*/ f235 1 46719"/>
                <a:gd name="f237" fmla="*/ f234 1 47185"/>
                <a:gd name="f238" fmla="*/ f231 1 f236"/>
                <a:gd name="f239" fmla="*/ f232 1 f236"/>
                <a:gd name="f240" fmla="*/ f231 1 f237"/>
                <a:gd name="f241" fmla="*/ f233 1 f237"/>
                <a:gd name="f242" fmla="*/ f238 f229 1"/>
                <a:gd name="f243" fmla="*/ f239 f229 1"/>
                <a:gd name="f244" fmla="*/ f241 f230 1"/>
                <a:gd name="f245" fmla="*/ f240 f2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2" t="f245" r="f243" b="f244"/>
              <a:pathLst>
                <a:path w="46719" h="47185">
                  <a:moveTo>
                    <a:pt x="f6" y="f7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0" y="f58"/>
                    <a:pt x="f3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5"/>
                  </a:cubicBezTo>
                  <a:cubicBezTo>
                    <a:pt x="f147" y="f145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7"/>
                  </a:cubicBezTo>
                  <a:cubicBezTo>
                    <a:pt x="f158" y="f159"/>
                    <a:pt x="f160" y="f5"/>
                    <a:pt x="f161" y="f5"/>
                  </a:cubicBezTo>
                  <a:cubicBezTo>
                    <a:pt x="f162" y="f5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lnTo>
                    <a:pt x="f155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91"/>
                  </a:cubicBezTo>
                  <a:cubicBezTo>
                    <a:pt x="f192" y="f193"/>
                    <a:pt x="f194" y="f195"/>
                    <a:pt x="f196" y="f195"/>
                  </a:cubicBezTo>
                  <a:lnTo>
                    <a:pt x="f197" y="f198"/>
                  </a:lnTo>
                  <a:lnTo>
                    <a:pt x="f199" y="f200"/>
                  </a:lnTo>
                  <a:cubicBezTo>
                    <a:pt x="f201" y="f202"/>
                    <a:pt x="f203" y="f204"/>
                    <a:pt x="f205" y="f206"/>
                  </a:cubicBezTo>
                  <a:cubicBezTo>
                    <a:pt x="f207" y="f208"/>
                    <a:pt x="f209" y="f210"/>
                    <a:pt x="f211" y="f212"/>
                  </a:cubicBezTo>
                  <a:cubicBezTo>
                    <a:pt x="f213" y="f214"/>
                    <a:pt x="f215" y="f216"/>
                    <a:pt x="f217" y="f218"/>
                  </a:cubicBezTo>
                  <a:cubicBezTo>
                    <a:pt x="f219" y="f220"/>
                    <a:pt x="f221" y="f222"/>
                    <a:pt x="f223" y="f224"/>
                  </a:cubicBezTo>
                  <a:cubicBezTo>
                    <a:pt x="f225" y="f226"/>
                    <a:pt x="f227" y="f7"/>
                    <a:pt x="f228" y="f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5935;p71">
              <a:extLst>
                <a:ext uri="{FF2B5EF4-FFF2-40B4-BE49-F238E27FC236}">
                  <a16:creationId xmlns:a16="http://schemas.microsoft.com/office/drawing/2014/main" id="{660A3966-F576-4D0A-BFFB-6DAF0DDD7E9F}"/>
                </a:ext>
              </a:extLst>
            </p:cNvPr>
            <p:cNvSpPr/>
            <p:nvPr/>
          </p:nvSpPr>
          <p:spPr>
            <a:xfrm flipH="1">
              <a:off x="1160163" y="4177655"/>
              <a:ext cx="554821" cy="6250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464"/>
                <a:gd name="f4" fmla="val 36573"/>
                <a:gd name="f5" fmla="val 73"/>
                <a:gd name="f6" fmla="val 64"/>
                <a:gd name="f7" fmla="val 56"/>
                <a:gd name="f8" fmla="val 2"/>
                <a:gd name="f9" fmla="val 48"/>
                <a:gd name="f10" fmla="val 5"/>
                <a:gd name="f11" fmla="val 46"/>
                <a:gd name="f12" fmla="val 6"/>
                <a:gd name="f13" fmla="val 45"/>
                <a:gd name="f14" fmla="val 12"/>
                <a:gd name="f15" fmla="val 22"/>
                <a:gd name="f16" fmla="val 1"/>
                <a:gd name="f17" fmla="val 58"/>
                <a:gd name="f18" fmla="val 15"/>
                <a:gd name="f19" fmla="val 90"/>
                <a:gd name="f20" fmla="val 670"/>
                <a:gd name="f21" fmla="val 1517"/>
                <a:gd name="f22" fmla="val 1363"/>
                <a:gd name="f23" fmla="val 2944"/>
                <a:gd name="f24" fmla="val 2077"/>
                <a:gd name="f25" fmla="val 4330"/>
                <a:gd name="f26" fmla="val 2308"/>
                <a:gd name="f27" fmla="val 4749"/>
                <a:gd name="f28" fmla="val 2450"/>
                <a:gd name="f29" fmla="val 5039"/>
                <a:gd name="f30" fmla="val 2501"/>
                <a:gd name="f31" fmla="val 5145"/>
                <a:gd name="f32" fmla="val 5100"/>
                <a:gd name="f33" fmla="val 10082"/>
                <a:gd name="f34" fmla="val 8041"/>
                <a:gd name="f35" fmla="val 14681"/>
                <a:gd name="f36" fmla="val 11245"/>
                <a:gd name="f37" fmla="val 18812"/>
                <a:gd name="f38" fmla="val 11789"/>
                <a:gd name="f39" fmla="val 19456"/>
                <a:gd name="f40" fmla="val 12128"/>
                <a:gd name="f41" fmla="val 19914"/>
                <a:gd name="f42" fmla="val 12248"/>
                <a:gd name="f43" fmla="val 20078"/>
                <a:gd name="f44" fmla="val 19854"/>
                <a:gd name="f45" fmla="val 29504"/>
                <a:gd name="f46" fmla="val 27225"/>
                <a:gd name="f47" fmla="val 34382"/>
                <a:gd name="f48" fmla="val 30942"/>
                <a:gd name="f49" fmla="val 36450"/>
                <a:gd name="f50" fmla="val 31089"/>
                <a:gd name="f51" fmla="val 36532"/>
                <a:gd name="f52" fmla="val 31246"/>
                <a:gd name="f53" fmla="val 31402"/>
                <a:gd name="f54" fmla="val 31519"/>
                <a:gd name="f55" fmla="val 31636"/>
                <a:gd name="f56" fmla="val 36549"/>
                <a:gd name="f57" fmla="val 31749"/>
                <a:gd name="f58" fmla="val 36502"/>
                <a:gd name="f59" fmla="val 31865"/>
                <a:gd name="f60" fmla="val 36454"/>
                <a:gd name="f61" fmla="val 31969"/>
                <a:gd name="f62" fmla="val 36383"/>
                <a:gd name="f63" fmla="val 32058"/>
                <a:gd name="f64" fmla="val 36296"/>
                <a:gd name="f65" fmla="val 32285"/>
                <a:gd name="f66" fmla="val 36067"/>
                <a:gd name="f67" fmla="val 32463"/>
                <a:gd name="f68" fmla="val 35639"/>
                <a:gd name="f69" fmla="val 32211"/>
                <a:gd name="f70" fmla="val 35186"/>
                <a:gd name="f71" fmla="val 31887"/>
                <a:gd name="f72" fmla="val 34598"/>
                <a:gd name="f73" fmla="val 31783"/>
                <a:gd name="f74" fmla="val 34413"/>
                <a:gd name="f75" fmla="val 31616"/>
                <a:gd name="f76" fmla="val 34268"/>
                <a:gd name="f77" fmla="val 31417"/>
                <a:gd name="f78" fmla="val 34188"/>
                <a:gd name="f79" fmla="val 27083"/>
                <a:gd name="f80" fmla="val 32452"/>
                <a:gd name="f81" fmla="val 22702"/>
                <a:gd name="f82" fmla="val 29500"/>
                <a:gd name="f83" fmla="val 18395"/>
                <a:gd name="f84" fmla="val 25411"/>
                <a:gd name="f85" fmla="val 18387"/>
                <a:gd name="f86" fmla="val 25406"/>
                <a:gd name="f87" fmla="val 18379"/>
                <a:gd name="f88" fmla="val 25400"/>
                <a:gd name="f89" fmla="val 18369"/>
                <a:gd name="f90" fmla="val 25397"/>
                <a:gd name="f91" fmla="val 18353"/>
                <a:gd name="f92" fmla="val 25391"/>
                <a:gd name="f93" fmla="val 18340"/>
                <a:gd name="f94" fmla="val 25384"/>
                <a:gd name="f95" fmla="val 18333"/>
                <a:gd name="f96" fmla="val 25376"/>
                <a:gd name="f97" fmla="val 18288"/>
                <a:gd name="f98" fmla="val 25312"/>
                <a:gd name="f99" fmla="val 14353"/>
                <a:gd name="f100" fmla="val 21555"/>
                <a:gd name="f101" fmla="val 10528"/>
                <a:gd name="f102" fmla="val 16922"/>
                <a:gd name="f103" fmla="val 6915"/>
                <a:gd name="f104" fmla="val 11533"/>
                <a:gd name="f105" fmla="val 3905"/>
                <a:gd name="f106" fmla="val 7046"/>
                <a:gd name="f107" fmla="val 1563"/>
                <a:gd name="f108" fmla="val 2803"/>
                <a:gd name="f109" fmla="val 129"/>
                <a:gd name="f110" fmla="val 33"/>
                <a:gd name="f111" fmla="val 118"/>
                <a:gd name="f112" fmla="val 13"/>
                <a:gd name="f113" fmla="val 96"/>
                <a:gd name="f114" fmla="*/ f0 1 32464"/>
                <a:gd name="f115" fmla="*/ f1 1 36573"/>
                <a:gd name="f116" fmla="val f2"/>
                <a:gd name="f117" fmla="val f3"/>
                <a:gd name="f118" fmla="val f4"/>
                <a:gd name="f119" fmla="+- f118 0 f116"/>
                <a:gd name="f120" fmla="+- f117 0 f116"/>
                <a:gd name="f121" fmla="*/ f120 1 32464"/>
                <a:gd name="f122" fmla="*/ f119 1 36573"/>
                <a:gd name="f123" fmla="*/ f116 1 f121"/>
                <a:gd name="f124" fmla="*/ f117 1 f121"/>
                <a:gd name="f125" fmla="*/ f116 1 f122"/>
                <a:gd name="f126" fmla="*/ f118 1 f122"/>
                <a:gd name="f127" fmla="*/ f123 f114 1"/>
                <a:gd name="f128" fmla="*/ f124 f114 1"/>
                <a:gd name="f129" fmla="*/ f126 f115 1"/>
                <a:gd name="f130" fmla="*/ f125 f1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7" t="f130" r="f128" b="f129"/>
              <a:pathLst>
                <a:path w="32464" h="365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2"/>
                    <a:pt x="f13" y="f12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4"/>
                    <a:pt x="f53" y="f4"/>
                  </a:cubicBezTo>
                  <a:cubicBezTo>
                    <a:pt x="f54" y="f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lnTo>
                    <a:pt x="f71" y="f72"/>
                  </a:ln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lnTo>
                    <a:pt x="f97" y="f98"/>
                  </a:ln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5936;p71">
              <a:extLst>
                <a:ext uri="{FF2B5EF4-FFF2-40B4-BE49-F238E27FC236}">
                  <a16:creationId xmlns:a16="http://schemas.microsoft.com/office/drawing/2014/main" id="{FCA53CE1-E9DA-47D5-9EE8-9979AC2AAD2B}"/>
                </a:ext>
              </a:extLst>
            </p:cNvPr>
            <p:cNvSpPr/>
            <p:nvPr/>
          </p:nvSpPr>
          <p:spPr>
            <a:xfrm flipH="1">
              <a:off x="1345338" y="4604762"/>
              <a:ext cx="341894" cy="95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005"/>
                <a:gd name="f4" fmla="val 5601"/>
                <a:gd name="f5" fmla="val 1054"/>
                <a:gd name="f6" fmla="val 1352"/>
                <a:gd name="f7" fmla="val 1138"/>
                <a:gd name="f8" fmla="val 1374"/>
                <a:gd name="f9" fmla="val 1225"/>
                <a:gd name="f10" fmla="val 1394"/>
                <a:gd name="f11" fmla="val 1309"/>
                <a:gd name="f12" fmla="val 1417"/>
                <a:gd name="f13" fmla="val 1222"/>
                <a:gd name="f14" fmla="val 1396"/>
                <a:gd name="f15" fmla="val 1137"/>
                <a:gd name="f16" fmla="val 1376"/>
                <a:gd name="f17" fmla="val 2282"/>
                <a:gd name="f18" fmla="val 1660"/>
                <a:gd name="f19" fmla="val 2300"/>
                <a:gd name="f20" fmla="val 1664"/>
                <a:gd name="f21" fmla="val 2319"/>
                <a:gd name="f22" fmla="val 1668"/>
                <a:gd name="f23" fmla="val 2337"/>
                <a:gd name="f24" fmla="val 1672"/>
                <a:gd name="f25" fmla="val 3015"/>
                <a:gd name="f26" fmla="val 1820"/>
                <a:gd name="f27" fmla="val 3156"/>
                <a:gd name="f28" fmla="val 1849"/>
                <a:gd name="f29" fmla="val 3297"/>
                <a:gd name="f30" fmla="val 1871"/>
                <a:gd name="f31" fmla="val 3435"/>
                <a:gd name="f32" fmla="val 1899"/>
                <a:gd name="f33" fmla="val 3294"/>
                <a:gd name="f34" fmla="val 3154"/>
                <a:gd name="f35" fmla="val 4996"/>
                <a:gd name="f36" fmla="val 2163"/>
                <a:gd name="f37" fmla="val 5238"/>
                <a:gd name="f38" fmla="val 2200"/>
                <a:gd name="f39" fmla="val 5482"/>
                <a:gd name="f40" fmla="val 2233"/>
                <a:gd name="f41" fmla="val 5724"/>
                <a:gd name="f42" fmla="val 2266"/>
                <a:gd name="f43" fmla="val 5480"/>
                <a:gd name="f44" fmla="val 2235"/>
                <a:gd name="f45" fmla="val 5988"/>
                <a:gd name="f46" fmla="val 2306"/>
                <a:gd name="f47" fmla="val 6651"/>
                <a:gd name="f48" fmla="val 2394"/>
                <a:gd name="f49" fmla="val 7309"/>
                <a:gd name="f50" fmla="val 2474"/>
                <a:gd name="f51" fmla="val 7964"/>
                <a:gd name="f52" fmla="val 2555"/>
                <a:gd name="f53" fmla="val 6649"/>
                <a:gd name="f54" fmla="val 14398"/>
                <a:gd name="f55" fmla="val 3586"/>
                <a:gd name="f56" fmla="val 14633"/>
                <a:gd name="f57" fmla="val 3637"/>
                <a:gd name="f58" fmla="val 14865"/>
                <a:gd name="f59" fmla="val 3694"/>
                <a:gd name="f60" fmla="val 15100"/>
                <a:gd name="f61" fmla="val 3750"/>
                <a:gd name="f62" fmla="val 3639"/>
                <a:gd name="f63" fmla="val 15489"/>
                <a:gd name="f64" fmla="val 3840"/>
                <a:gd name="f65" fmla="val 15741"/>
                <a:gd name="f66" fmla="val 3901"/>
                <a:gd name="f67" fmla="val 15993"/>
                <a:gd name="f68" fmla="val 3966"/>
                <a:gd name="f69" fmla="val 16244"/>
                <a:gd name="f70" fmla="val 4032"/>
                <a:gd name="f71" fmla="val 3902"/>
                <a:gd name="f72" fmla="val 16577"/>
                <a:gd name="f73" fmla="val 4117"/>
                <a:gd name="f74" fmla="val 16840"/>
                <a:gd name="f75" fmla="val 4187"/>
                <a:gd name="f76" fmla="val 17099"/>
                <a:gd name="f77" fmla="val 4260"/>
                <a:gd name="f78" fmla="val 17362"/>
                <a:gd name="f79" fmla="val 4335"/>
                <a:gd name="f80" fmla="val 16837"/>
                <a:gd name="f81" fmla="val 18737"/>
                <a:gd name="f82" fmla="val 4742"/>
                <a:gd name="f83" fmla="val 18995"/>
                <a:gd name="f84" fmla="val 4824"/>
                <a:gd name="f85" fmla="val 19256"/>
                <a:gd name="f86" fmla="val 4911"/>
                <a:gd name="f87" fmla="val 19513"/>
                <a:gd name="f88" fmla="val 18998"/>
                <a:gd name="f89" fmla="val 4825"/>
                <a:gd name="f90" fmla="val 5674"/>
                <a:gd name="f91" fmla="val 3856"/>
                <a:gd name="f92" fmla="val 1966"/>
                <a:gd name="f93" fmla="val 270"/>
                <a:gd name="f94" fmla="val 61"/>
                <a:gd name="f95" fmla="val 932"/>
                <a:gd name="f96" fmla="val 60"/>
                <a:gd name="f97" fmla="val 58"/>
                <a:gd name="f98" fmla="val 933"/>
                <a:gd name="f99" fmla="val 34"/>
                <a:gd name="f100" fmla="val 944"/>
                <a:gd name="f101" fmla="val 19"/>
                <a:gd name="f102" fmla="val 967"/>
                <a:gd name="f103" fmla="val 991"/>
                <a:gd name="f104" fmla="val 1018"/>
                <a:gd name="f105" fmla="val 37"/>
                <a:gd name="f106" fmla="val 1044"/>
                <a:gd name="f107" fmla="val 1053"/>
                <a:gd name="f108" fmla="val 65"/>
                <a:gd name="f109" fmla="val 69"/>
                <a:gd name="f110" fmla="val 1055"/>
                <a:gd name="f111" fmla="val 73"/>
                <a:gd name="f112" fmla="val 1056"/>
                <a:gd name="f113" fmla="val 71"/>
                <a:gd name="f114" fmla="val 70"/>
                <a:gd name="f115" fmla="val 52"/>
                <a:gd name="f116" fmla="val 1058"/>
                <a:gd name="f117" fmla="val 44"/>
                <a:gd name="f118" fmla="val 1061"/>
                <a:gd name="f119" fmla="val 33"/>
                <a:gd name="f120" fmla="val 1067"/>
                <a:gd name="f121" fmla="val 21"/>
                <a:gd name="f122" fmla="val 1075"/>
                <a:gd name="f123" fmla="val 14"/>
                <a:gd name="f124" fmla="val 1090"/>
                <a:gd name="f125" fmla="val 1117"/>
                <a:gd name="f126" fmla="val 7"/>
                <a:gd name="f127" fmla="val 1151"/>
                <a:gd name="f128" fmla="val 31"/>
                <a:gd name="f129" fmla="val 1169"/>
                <a:gd name="f130" fmla="val 1119"/>
                <a:gd name="f131" fmla="val 2007"/>
                <a:gd name="f132" fmla="val 6288"/>
                <a:gd name="f133" fmla="val 5600"/>
                <a:gd name="f134" fmla="val 14788"/>
                <a:gd name="f135" fmla="val 16337"/>
                <a:gd name="f136" fmla="val 17996"/>
                <a:gd name="f137" fmla="val 5481"/>
                <a:gd name="f138" fmla="val 19761"/>
                <a:gd name="f139" fmla="val 5204"/>
                <a:gd name="f140" fmla="val 19765"/>
                <a:gd name="f141" fmla="val 19771"/>
                <a:gd name="f142" fmla="val 5202"/>
                <a:gd name="f143" fmla="val 19775"/>
                <a:gd name="f144" fmla="val 5200"/>
                <a:gd name="f145" fmla="val 19797"/>
                <a:gd name="f146" fmla="val 5191"/>
                <a:gd name="f147" fmla="val 19812"/>
                <a:gd name="f148" fmla="val 5171"/>
                <a:gd name="f149" fmla="val 19814"/>
                <a:gd name="f150" fmla="val 5147"/>
                <a:gd name="f151" fmla="val 19817"/>
                <a:gd name="f152" fmla="val 5118"/>
                <a:gd name="f153" fmla="val 19800"/>
                <a:gd name="f154" fmla="val 5093"/>
                <a:gd name="f155" fmla="val 19774"/>
                <a:gd name="f156" fmla="val 5083"/>
                <a:gd name="f157" fmla="val 19820"/>
                <a:gd name="f158" fmla="val 5098"/>
                <a:gd name="f159" fmla="val 19868"/>
                <a:gd name="f160" fmla="val 5113"/>
                <a:gd name="f161" fmla="val 19914"/>
                <a:gd name="f162" fmla="val 5128"/>
                <a:gd name="f163" fmla="val 19920"/>
                <a:gd name="f164" fmla="val 5131"/>
                <a:gd name="f165" fmla="val 19927"/>
                <a:gd name="f166" fmla="val 5132"/>
                <a:gd name="f167" fmla="val 19933"/>
                <a:gd name="f168" fmla="val 19942"/>
                <a:gd name="f169" fmla="val 19951"/>
                <a:gd name="f170" fmla="val 5130"/>
                <a:gd name="f171" fmla="val 19959"/>
                <a:gd name="f172" fmla="val 5127"/>
                <a:gd name="f173" fmla="val 19971"/>
                <a:gd name="f174" fmla="val 5121"/>
                <a:gd name="f175" fmla="val 19983"/>
                <a:gd name="f176" fmla="val 5111"/>
                <a:gd name="f177" fmla="val 19990"/>
                <a:gd name="f178" fmla="val 5070"/>
                <a:gd name="f179" fmla="val 19998"/>
                <a:gd name="f180" fmla="val 5036"/>
                <a:gd name="f181" fmla="val 19973"/>
                <a:gd name="f182" fmla="val 5019"/>
                <a:gd name="f183" fmla="val 18622"/>
                <a:gd name="f184" fmla="val 4028"/>
                <a:gd name="f185" fmla="val 12697"/>
                <a:gd name="f186" fmla="*/ f0 1 20005"/>
                <a:gd name="f187" fmla="*/ f1 1 5601"/>
                <a:gd name="f188" fmla="val f2"/>
                <a:gd name="f189" fmla="val f3"/>
                <a:gd name="f190" fmla="val f4"/>
                <a:gd name="f191" fmla="+- f190 0 f188"/>
                <a:gd name="f192" fmla="+- f189 0 f188"/>
                <a:gd name="f193" fmla="*/ f192 1 20005"/>
                <a:gd name="f194" fmla="*/ f191 1 5601"/>
                <a:gd name="f195" fmla="*/ f188 1 f193"/>
                <a:gd name="f196" fmla="*/ f189 1 f193"/>
                <a:gd name="f197" fmla="*/ f188 1 f194"/>
                <a:gd name="f198" fmla="*/ f190 1 f194"/>
                <a:gd name="f199" fmla="*/ f195 f186 1"/>
                <a:gd name="f200" fmla="*/ f196 f186 1"/>
                <a:gd name="f201" fmla="*/ f198 f187 1"/>
                <a:gd name="f202" fmla="*/ f197 f1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9" t="f202" r="f200" b="f201"/>
              <a:pathLst>
                <a:path w="20005" h="560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1" y="f22"/>
                    <a:pt x="f19" y="f20"/>
                    <a:pt x="f17" y="f18"/>
                  </a:cubicBezTo>
                  <a:close/>
                  <a:moveTo>
                    <a:pt x="f25" y="f26"/>
                  </a:moveTo>
                  <a:cubicBezTo>
                    <a:pt x="f27" y="f28"/>
                    <a:pt x="f29" y="f30"/>
                    <a:pt x="f31" y="f32"/>
                  </a:cubicBezTo>
                  <a:cubicBezTo>
                    <a:pt x="f33" y="f30"/>
                    <a:pt x="f34" y="f28"/>
                    <a:pt x="f25" y="f26"/>
                  </a:cubicBezTo>
                  <a:close/>
                  <a:moveTo>
                    <a:pt x="f35" y="f36"/>
                  </a:moveTo>
                  <a:lnTo>
                    <a:pt x="f35" y="f36"/>
                  </a:ln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37" y="f38"/>
                    <a:pt x="f35" y="f3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cubicBezTo>
                    <a:pt x="f49" y="f50"/>
                    <a:pt x="f53" y="f48"/>
                    <a:pt x="f45" y="f46"/>
                  </a:cubicBezTo>
                  <a:close/>
                  <a:moveTo>
                    <a:pt x="f54" y="f55"/>
                  </a:moveTo>
                  <a:cubicBezTo>
                    <a:pt x="f56" y="f57"/>
                    <a:pt x="f58" y="f59"/>
                    <a:pt x="f60" y="f61"/>
                  </a:cubicBezTo>
                  <a:cubicBezTo>
                    <a:pt x="f58" y="f59"/>
                    <a:pt x="f56" y="f62"/>
                    <a:pt x="f54" y="f55"/>
                  </a:cubicBezTo>
                  <a:close/>
                  <a:moveTo>
                    <a:pt x="f63" y="f64"/>
                  </a:moveTo>
                  <a:lnTo>
                    <a:pt x="f63" y="f64"/>
                  </a:lnTo>
                  <a:cubicBezTo>
                    <a:pt x="f65" y="f66"/>
                    <a:pt x="f67" y="f68"/>
                    <a:pt x="f69" y="f70"/>
                  </a:cubicBezTo>
                  <a:cubicBezTo>
                    <a:pt x="f67" y="f68"/>
                    <a:pt x="f65" y="f71"/>
                    <a:pt x="f63" y="f64"/>
                  </a:cubicBezTo>
                  <a:close/>
                  <a:moveTo>
                    <a:pt x="f72" y="f73"/>
                  </a:moveTo>
                  <a:lnTo>
                    <a:pt x="f72" y="f73"/>
                  </a:lnTo>
                  <a:cubicBezTo>
                    <a:pt x="f74" y="f75"/>
                    <a:pt x="f76" y="f77"/>
                    <a:pt x="f78" y="f79"/>
                  </a:cubicBezTo>
                  <a:cubicBezTo>
                    <a:pt x="f76" y="f77"/>
                    <a:pt x="f80" y="f75"/>
                    <a:pt x="f72" y="f73"/>
                  </a:cubicBezTo>
                  <a:close/>
                  <a:moveTo>
                    <a:pt x="f81" y="f82"/>
                  </a:moveTo>
                  <a:cubicBezTo>
                    <a:pt x="f83" y="f84"/>
                    <a:pt x="f85" y="f86"/>
                    <a:pt x="f87" y="f35"/>
                  </a:cubicBezTo>
                  <a:cubicBezTo>
                    <a:pt x="f85" y="f86"/>
                    <a:pt x="f88" y="f89"/>
                    <a:pt x="f81" y="f82"/>
                  </a:cubicBezTo>
                  <a:close/>
                  <a:moveTo>
                    <a:pt x="f90" y="f2"/>
                  </a:moveTo>
                  <a:cubicBezTo>
                    <a:pt x="f91" y="f2"/>
                    <a:pt x="f92" y="f93"/>
                    <a:pt x="f94" y="f95"/>
                  </a:cubicBezTo>
                  <a:cubicBezTo>
                    <a:pt x="f96" y="f95"/>
                    <a:pt x="f96" y="f95"/>
                    <a:pt x="f97" y="f98"/>
                  </a:cubicBezTo>
                  <a:cubicBezTo>
                    <a:pt x="f99" y="f100"/>
                    <a:pt x="f101" y="f102"/>
                    <a:pt x="f101" y="f103"/>
                  </a:cubicBezTo>
                  <a:cubicBezTo>
                    <a:pt x="f101" y="f104"/>
                    <a:pt x="f105" y="f106"/>
                    <a:pt x="f94" y="f107"/>
                  </a:cubicBezTo>
                  <a:cubicBezTo>
                    <a:pt x="f108" y="f5"/>
                    <a:pt x="f109" y="f110"/>
                    <a:pt x="f111" y="f112"/>
                  </a:cubicBezTo>
                  <a:lnTo>
                    <a:pt x="f111" y="f112"/>
                  </a:lnTo>
                  <a:cubicBezTo>
                    <a:pt x="f113" y="f112"/>
                    <a:pt x="f114" y="f112"/>
                    <a:pt x="f109" y="f112"/>
                  </a:cubicBezTo>
                  <a:cubicBezTo>
                    <a:pt x="f94" y="f112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2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138" y="f139"/>
                  </a:cubicBezTo>
                  <a:cubicBezTo>
                    <a:pt x="f140" y="f139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lnTo>
                    <a:pt x="f155" y="f156"/>
                  </a:ln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6"/>
                  </a:cubicBezTo>
                  <a:cubicBezTo>
                    <a:pt x="f168" y="f166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58"/>
                  </a:cubicBezTo>
                  <a:cubicBezTo>
                    <a:pt x="f3" y="f178"/>
                    <a:pt x="f179" y="f180"/>
                    <a:pt x="f181" y="f182"/>
                  </a:cubicBezTo>
                  <a:cubicBezTo>
                    <a:pt x="f183" y="f184"/>
                    <a:pt x="f185" y="f2"/>
                    <a:pt x="f90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5937;p71">
              <a:extLst>
                <a:ext uri="{FF2B5EF4-FFF2-40B4-BE49-F238E27FC236}">
                  <a16:creationId xmlns:a16="http://schemas.microsoft.com/office/drawing/2014/main" id="{B00D9A78-63C5-4BF3-93A3-AD2814509AC6}"/>
                </a:ext>
              </a:extLst>
            </p:cNvPr>
            <p:cNvSpPr/>
            <p:nvPr/>
          </p:nvSpPr>
          <p:spPr>
            <a:xfrm flipH="1">
              <a:off x="1362510" y="4259796"/>
              <a:ext cx="159270" cy="3461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9"/>
                <a:gd name="f4" fmla="val 20251"/>
                <a:gd name="f5" fmla="val 3651"/>
                <a:gd name="f6" fmla="val 285"/>
                <a:gd name="f7" fmla="val 3692"/>
                <a:gd name="f8" fmla="val 472"/>
                <a:gd name="f9" fmla="val 3732"/>
                <a:gd name="f10" fmla="val 659"/>
                <a:gd name="f11" fmla="val 3772"/>
                <a:gd name="f12" fmla="val 848"/>
                <a:gd name="f13" fmla="val 660"/>
                <a:gd name="f14" fmla="val 3691"/>
                <a:gd name="f15" fmla="val 5247"/>
                <a:gd name="f16" fmla="val 9991"/>
                <a:gd name="f17" fmla="val 5261"/>
                <a:gd name="f18" fmla="val 10200"/>
                <a:gd name="f19" fmla="val 5277"/>
                <a:gd name="f20" fmla="val 10408"/>
                <a:gd name="f21" fmla="val 5289"/>
                <a:gd name="f22" fmla="val 10609"/>
                <a:gd name="f23" fmla="val 5275"/>
                <a:gd name="f24" fmla="val 10406"/>
                <a:gd name="f25" fmla="val 5507"/>
                <a:gd name="f26" fmla="val 13077"/>
                <a:gd name="f27" fmla="val 5557"/>
                <a:gd name="f28" fmla="val 13455"/>
                <a:gd name="f29" fmla="val 5616"/>
                <a:gd name="f30" fmla="val 13832"/>
                <a:gd name="f31" fmla="val 5681"/>
                <a:gd name="f32" fmla="val 14208"/>
                <a:gd name="f33" fmla="val 5614"/>
                <a:gd name="f34" fmla="val 5554"/>
                <a:gd name="f35" fmla="val 3633"/>
                <a:gd name="f36" fmla="val 1"/>
                <a:gd name="f37" fmla="val 3630"/>
                <a:gd name="f38" fmla="val 3627"/>
                <a:gd name="f39" fmla="val 3625"/>
                <a:gd name="f40" fmla="val 3619"/>
                <a:gd name="f41" fmla="val 4"/>
                <a:gd name="f42" fmla="val 3615"/>
                <a:gd name="f43" fmla="val 3609"/>
                <a:gd name="f44" fmla="val 5"/>
                <a:gd name="f45" fmla="val 3593"/>
                <a:gd name="f46" fmla="val 13"/>
                <a:gd name="f47" fmla="val 3580"/>
                <a:gd name="f48" fmla="val 25"/>
                <a:gd name="f49" fmla="val 3573"/>
                <a:gd name="f50" fmla="val 42"/>
                <a:gd name="f51" fmla="val 3566"/>
                <a:gd name="f52" fmla="val 61"/>
                <a:gd name="f53" fmla="val 87"/>
                <a:gd name="f54" fmla="val 3576"/>
                <a:gd name="f55" fmla="val 104"/>
                <a:gd name="f56" fmla="val 3588"/>
                <a:gd name="f57" fmla="val 119"/>
                <a:gd name="f58" fmla="val 3600"/>
                <a:gd name="f59" fmla="val 136"/>
                <a:gd name="f60" fmla="val 139"/>
                <a:gd name="f61" fmla="val 3623"/>
                <a:gd name="f62" fmla="val 142"/>
                <a:gd name="f63" fmla="val 3622"/>
                <a:gd name="f64" fmla="val 144"/>
                <a:gd name="f65" fmla="val 146"/>
                <a:gd name="f66" fmla="val 3626"/>
                <a:gd name="f67" fmla="val 167"/>
                <a:gd name="f68" fmla="val 187"/>
                <a:gd name="f69" fmla="val 3635"/>
                <a:gd name="f70" fmla="val 207"/>
                <a:gd name="f71" fmla="val 182"/>
                <a:gd name="f72" fmla="val 3606"/>
                <a:gd name="f73" fmla="val 163"/>
                <a:gd name="f74" fmla="val 3579"/>
                <a:gd name="f75" fmla="val 162"/>
                <a:gd name="f76" fmla="val 3568"/>
                <a:gd name="f77" fmla="val 3559"/>
                <a:gd name="f78" fmla="val 3548"/>
                <a:gd name="f79" fmla="val 168"/>
                <a:gd name="f80" fmla="val 3532"/>
                <a:gd name="f81" fmla="val 175"/>
                <a:gd name="f82" fmla="val 3519"/>
                <a:gd name="f83" fmla="val 186"/>
                <a:gd name="f84" fmla="val 3515"/>
                <a:gd name="f85" fmla="val 203"/>
                <a:gd name="f86" fmla="val 9356"/>
                <a:gd name="f87" fmla="val 5748"/>
                <a:gd name="f88" fmla="val 18485"/>
                <a:gd name="f89" fmla="val 6937"/>
                <a:gd name="f90" fmla="val 20222"/>
                <a:gd name="f91" fmla="val 6951"/>
                <a:gd name="f92" fmla="val 20241"/>
                <a:gd name="f93" fmla="val 6971"/>
                <a:gd name="f94" fmla="val 20250"/>
                <a:gd name="f95" fmla="val 6991"/>
                <a:gd name="f96" fmla="val 6999"/>
                <a:gd name="f97" fmla="val 7007"/>
                <a:gd name="f98" fmla="val 20249"/>
                <a:gd name="f99" fmla="val 7014"/>
                <a:gd name="f100" fmla="val 20246"/>
                <a:gd name="f101" fmla="val 7015"/>
                <a:gd name="f102" fmla="val 7044"/>
                <a:gd name="f103" fmla="val 20232"/>
                <a:gd name="f104" fmla="val 7061"/>
                <a:gd name="f105" fmla="val 20201"/>
                <a:gd name="f106" fmla="val 7054"/>
                <a:gd name="f107" fmla="val 20172"/>
                <a:gd name="f108" fmla="val 6417"/>
                <a:gd name="f109" fmla="val 17548"/>
                <a:gd name="f110" fmla="val 7004"/>
                <a:gd name="f111" fmla="val 19966"/>
                <a:gd name="f112" fmla="val 7011"/>
                <a:gd name="f113" fmla="val 19993"/>
                <a:gd name="f114" fmla="val 7035"/>
                <a:gd name="f115" fmla="val 20014"/>
                <a:gd name="f116" fmla="val 7063"/>
                <a:gd name="f117" fmla="val 7064"/>
                <a:gd name="f118" fmla="val 7065"/>
                <a:gd name="f119" fmla="val 7075"/>
                <a:gd name="f120" fmla="val 7082"/>
                <a:gd name="f121" fmla="val 20013"/>
                <a:gd name="f122" fmla="val 7090"/>
                <a:gd name="f123" fmla="val 20009"/>
                <a:gd name="f124" fmla="val 7108"/>
                <a:gd name="f125" fmla="val 20000"/>
                <a:gd name="f126" fmla="val 7122"/>
                <a:gd name="f127" fmla="val 19984"/>
                <a:gd name="f128" fmla="val 7127"/>
                <a:gd name="f129" fmla="val 19963"/>
                <a:gd name="f130" fmla="val 9318"/>
                <a:gd name="f131" fmla="val 8520"/>
                <a:gd name="f132" fmla="val 4686"/>
                <a:gd name="f133" fmla="val 1407"/>
                <a:gd name="f134" fmla="val 3736"/>
                <a:gd name="f135" fmla="val 97"/>
                <a:gd name="f136" fmla="val 3729"/>
                <a:gd name="f137" fmla="val 85"/>
                <a:gd name="f138" fmla="val 3717"/>
                <a:gd name="f139" fmla="val 79"/>
                <a:gd name="f140" fmla="val 3707"/>
                <a:gd name="f141" fmla="val 77"/>
                <a:gd name="f142" fmla="val 3704"/>
                <a:gd name="f143" fmla="val 64"/>
                <a:gd name="f144" fmla="val 3703"/>
                <a:gd name="f145" fmla="val 51"/>
                <a:gd name="f146" fmla="val 3696"/>
                <a:gd name="f147" fmla="val 3686"/>
                <a:gd name="f148" fmla="val 28"/>
                <a:gd name="f149" fmla="val 27"/>
                <a:gd name="f150" fmla="val 3673"/>
                <a:gd name="f151" fmla="val 9"/>
                <a:gd name="f152" fmla="val 3653"/>
                <a:gd name="f153" fmla="*/ f0 1 9319"/>
                <a:gd name="f154" fmla="*/ f1 1 20251"/>
                <a:gd name="f155" fmla="val f2"/>
                <a:gd name="f156" fmla="val f3"/>
                <a:gd name="f157" fmla="val f4"/>
                <a:gd name="f158" fmla="+- f157 0 f155"/>
                <a:gd name="f159" fmla="+- f156 0 f155"/>
                <a:gd name="f160" fmla="*/ f159 1 9319"/>
                <a:gd name="f161" fmla="*/ f158 1 20251"/>
                <a:gd name="f162" fmla="*/ f155 1 f160"/>
                <a:gd name="f163" fmla="*/ f156 1 f160"/>
                <a:gd name="f164" fmla="*/ f155 1 f161"/>
                <a:gd name="f165" fmla="*/ f157 1 f161"/>
                <a:gd name="f166" fmla="*/ f162 f153 1"/>
                <a:gd name="f167" fmla="*/ f163 f153 1"/>
                <a:gd name="f168" fmla="*/ f165 f154 1"/>
                <a:gd name="f169" fmla="*/ f164 f1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6" t="f169" r="f167" b="f168"/>
              <a:pathLst>
                <a:path w="9319" h="20251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2"/>
                  </a:lnTo>
                  <a:cubicBezTo>
                    <a:pt x="f9" y="f13"/>
                    <a:pt x="f14" y="f8"/>
                    <a:pt x="f5" y="f6"/>
                  </a:cubicBezTo>
                  <a:close/>
                  <a:moveTo>
                    <a:pt x="f15" y="f16"/>
                  </a:move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17" y="f18"/>
                    <a:pt x="f15" y="f16"/>
                  </a:cubicBezTo>
                  <a:close/>
                  <a:moveTo>
                    <a:pt x="f25" y="f26"/>
                  </a:moveTo>
                  <a:cubicBezTo>
                    <a:pt x="f27" y="f28"/>
                    <a:pt x="f29" y="f30"/>
                    <a:pt x="f31" y="f32"/>
                  </a:cubicBezTo>
                  <a:cubicBezTo>
                    <a:pt x="f33" y="f30"/>
                    <a:pt x="f34" y="f28"/>
                    <a:pt x="f25" y="f26"/>
                  </a:cubicBezTo>
                  <a:close/>
                  <a:moveTo>
                    <a:pt x="f35" y="f36"/>
                  </a:moveTo>
                  <a:cubicBezTo>
                    <a:pt x="f37" y="f36"/>
                    <a:pt x="f38" y="f36"/>
                    <a:pt x="f39" y="f36"/>
                  </a:cubicBezTo>
                  <a:cubicBezTo>
                    <a:pt x="f40" y="f41"/>
                    <a:pt x="f42" y="f41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1" y="f53"/>
                    <a:pt x="f54" y="f55"/>
                  </a:cubicBezTo>
                  <a:cubicBezTo>
                    <a:pt x="f56" y="f57"/>
                    <a:pt x="f58" y="f59"/>
                    <a:pt x="f40" y="f60"/>
                  </a:cubicBezTo>
                  <a:lnTo>
                    <a:pt x="f61" y="f60"/>
                  </a:lnTo>
                  <a:cubicBezTo>
                    <a:pt x="f61" y="f62"/>
                    <a:pt x="f63" y="f64"/>
                    <a:pt x="f63" y="f65"/>
                  </a:cubicBezTo>
                  <a:cubicBezTo>
                    <a:pt x="f66" y="f67"/>
                    <a:pt x="f37" y="f68"/>
                    <a:pt x="f69" y="f70"/>
                  </a:cubicBezTo>
                  <a:lnTo>
                    <a:pt x="f69" y="f70"/>
                  </a:lnTo>
                  <a:cubicBezTo>
                    <a:pt x="f38" y="f71"/>
                    <a:pt x="f72" y="f73"/>
                    <a:pt x="f74" y="f75"/>
                  </a:cubicBezTo>
                  <a:cubicBezTo>
                    <a:pt x="f76" y="f75"/>
                    <a:pt x="f77" y="f73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2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8"/>
                    <a:pt x="f99" y="f100"/>
                  </a:cubicBezTo>
                  <a:lnTo>
                    <a:pt x="f101" y="f100"/>
                  </a:lnTo>
                  <a:cubicBezTo>
                    <a:pt x="f102" y="f103"/>
                    <a:pt x="f104" y="f105"/>
                    <a:pt x="f106" y="f107"/>
                  </a:cubicBezTo>
                  <a:lnTo>
                    <a:pt x="f108" y="f109"/>
                  </a:lnTo>
                  <a:lnTo>
                    <a:pt x="f110" y="f111"/>
                  </a:lnTo>
                  <a:cubicBezTo>
                    <a:pt x="f112" y="f113"/>
                    <a:pt x="f114" y="f115"/>
                    <a:pt x="f116" y="f115"/>
                  </a:cubicBezTo>
                  <a:cubicBezTo>
                    <a:pt x="f117" y="f115"/>
                    <a:pt x="f117" y="f115"/>
                    <a:pt x="f118" y="f115"/>
                  </a:cubicBezTo>
                  <a:cubicBezTo>
                    <a:pt x="f119" y="f115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50"/>
                  </a:cubicBezTo>
                  <a:cubicBezTo>
                    <a:pt x="f146" y="f50"/>
                    <a:pt x="f147" y="f148"/>
                    <a:pt x="f147" y="f149"/>
                  </a:cubicBezTo>
                  <a:cubicBezTo>
                    <a:pt x="f150" y="f151"/>
                    <a:pt x="f152" y="f36"/>
                    <a:pt x="f35" y="f3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5938;p71">
              <a:extLst>
                <a:ext uri="{FF2B5EF4-FFF2-40B4-BE49-F238E27FC236}">
                  <a16:creationId xmlns:a16="http://schemas.microsoft.com/office/drawing/2014/main" id="{ADC49399-4B8C-4A8C-9900-757FF3B37FE4}"/>
                </a:ext>
              </a:extLst>
            </p:cNvPr>
            <p:cNvSpPr/>
            <p:nvPr/>
          </p:nvSpPr>
          <p:spPr>
            <a:xfrm flipH="1">
              <a:off x="1546094" y="4081232"/>
              <a:ext cx="130996" cy="300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65"/>
                <a:gd name="f4" fmla="val 17557"/>
                <a:gd name="f5" fmla="val 4002"/>
                <a:gd name="f6" fmla="val 4945"/>
                <a:gd name="f7" fmla="val 4060"/>
                <a:gd name="f8" fmla="val 5251"/>
                <a:gd name="f9" fmla="val 4117"/>
                <a:gd name="f10" fmla="val 5561"/>
                <a:gd name="f11" fmla="val 4166"/>
                <a:gd name="f12" fmla="val 5872"/>
                <a:gd name="f13" fmla="val 4115"/>
                <a:gd name="f14" fmla="val 4742"/>
                <a:gd name="f15" fmla="val 14125"/>
                <a:gd name="f16" fmla="val 4748"/>
                <a:gd name="f17" fmla="val 14175"/>
                <a:gd name="f18" fmla="val 4754"/>
                <a:gd name="f19" fmla="val 14225"/>
                <a:gd name="f20" fmla="val 4760"/>
                <a:gd name="f21" fmla="val 14275"/>
                <a:gd name="f22" fmla="val 4876"/>
                <a:gd name="f23" fmla="val 15182"/>
                <a:gd name="f24" fmla="val 4911"/>
                <a:gd name="f25" fmla="val 15436"/>
                <a:gd name="f26" fmla="val 4950"/>
                <a:gd name="f27" fmla="val 15689"/>
                <a:gd name="f28" fmla="val 4987"/>
                <a:gd name="f29" fmla="val 15942"/>
                <a:gd name="f30" fmla="val 4948"/>
                <a:gd name="f31" fmla="val 15688"/>
                <a:gd name="f32" fmla="val 3126"/>
                <a:gd name="f33" fmla="val 3118"/>
                <a:gd name="f34" fmla="val 3110"/>
                <a:gd name="f35" fmla="val 2"/>
                <a:gd name="f36" fmla="val 3103"/>
                <a:gd name="f37" fmla="val 5"/>
                <a:gd name="f38" fmla="val 3075"/>
                <a:gd name="f39" fmla="val 16"/>
                <a:gd name="f40" fmla="val 3061"/>
                <a:gd name="f41" fmla="val 42"/>
                <a:gd name="f42" fmla="val 3064"/>
                <a:gd name="f43" fmla="val 72"/>
                <a:gd name="f44" fmla="val 3055"/>
                <a:gd name="f45" fmla="val 49"/>
                <a:gd name="f46" fmla="val 3035"/>
                <a:gd name="f47" fmla="val 34"/>
                <a:gd name="f48" fmla="val 3012"/>
                <a:gd name="f49" fmla="val 30"/>
                <a:gd name="f50" fmla="val 3009"/>
                <a:gd name="f51" fmla="val 3006"/>
                <a:gd name="f52" fmla="val 3004"/>
                <a:gd name="f53" fmla="val 2995"/>
                <a:gd name="f54" fmla="val 2988"/>
                <a:gd name="f55" fmla="val 32"/>
                <a:gd name="f56" fmla="val 2982"/>
                <a:gd name="f57" fmla="val 36"/>
                <a:gd name="f58" fmla="val 2967"/>
                <a:gd name="f59" fmla="val 43"/>
                <a:gd name="f60" fmla="val 2955"/>
                <a:gd name="f61" fmla="val 55"/>
                <a:gd name="f62" fmla="val 2947"/>
                <a:gd name="f63" fmla="val 70"/>
                <a:gd name="f64" fmla="val 1"/>
                <a:gd name="f65" fmla="val 7186"/>
                <a:gd name="f66" fmla="val 4246"/>
                <a:gd name="f67" fmla="val 15857"/>
                <a:gd name="f68" fmla="val 5128"/>
                <a:gd name="f69" fmla="val 17523"/>
                <a:gd name="f70" fmla="val 5138"/>
                <a:gd name="f71" fmla="val 17544"/>
                <a:gd name="f72" fmla="val 5161"/>
                <a:gd name="f73" fmla="val 5183"/>
                <a:gd name="f74" fmla="val 5190"/>
                <a:gd name="f75" fmla="val 5198"/>
                <a:gd name="f76" fmla="val 17555"/>
                <a:gd name="f77" fmla="val 5205"/>
                <a:gd name="f78" fmla="val 17553"/>
                <a:gd name="f79" fmla="val 5206"/>
                <a:gd name="f80" fmla="val 5208"/>
                <a:gd name="f81" fmla="val 17551"/>
                <a:gd name="f82" fmla="val 5235"/>
                <a:gd name="f83" fmla="val 17540"/>
                <a:gd name="f84" fmla="val 5250"/>
                <a:gd name="f85" fmla="val 17510"/>
                <a:gd name="f86" fmla="val 5246"/>
                <a:gd name="f87" fmla="val 17481"/>
                <a:gd name="f88" fmla="val 5229"/>
                <a:gd name="f89" fmla="val 17393"/>
                <a:gd name="f90" fmla="val 5215"/>
                <a:gd name="f91" fmla="val 17305"/>
                <a:gd name="f92" fmla="val 5200"/>
                <a:gd name="f93" fmla="val 17217"/>
                <a:gd name="f94" fmla="val 17245"/>
                <a:gd name="f95" fmla="val 5232"/>
                <a:gd name="f96" fmla="val 17265"/>
                <a:gd name="f97" fmla="val 5260"/>
                <a:gd name="f98" fmla="val 17266"/>
                <a:gd name="f99" fmla="val 5269"/>
                <a:gd name="f100" fmla="val 5277"/>
                <a:gd name="f101" fmla="val 5286"/>
                <a:gd name="f102" fmla="val 17261"/>
                <a:gd name="f103" fmla="val 5300"/>
                <a:gd name="f104" fmla="val 17255"/>
                <a:gd name="f105" fmla="val 5314"/>
                <a:gd name="f106" fmla="val 17241"/>
                <a:gd name="f107" fmla="val 5320"/>
                <a:gd name="f108" fmla="val 17219"/>
                <a:gd name="f109" fmla="val 7664"/>
                <a:gd name="f110" fmla="val 7645"/>
                <a:gd name="f111" fmla="val 3947"/>
                <a:gd name="f112" fmla="val 1219"/>
                <a:gd name="f113" fmla="val 3178"/>
                <a:gd name="f114" fmla="val 29"/>
                <a:gd name="f115" fmla="val 3167"/>
                <a:gd name="f116" fmla="val 11"/>
                <a:gd name="f117" fmla="val 3147"/>
                <a:gd name="f118" fmla="*/ f0 1 7665"/>
                <a:gd name="f119" fmla="*/ f1 1 17557"/>
                <a:gd name="f120" fmla="val f2"/>
                <a:gd name="f121" fmla="val f3"/>
                <a:gd name="f122" fmla="val f4"/>
                <a:gd name="f123" fmla="+- f122 0 f120"/>
                <a:gd name="f124" fmla="+- f121 0 f120"/>
                <a:gd name="f125" fmla="*/ f124 1 7665"/>
                <a:gd name="f126" fmla="*/ f123 1 17557"/>
                <a:gd name="f127" fmla="*/ f120 1 f125"/>
                <a:gd name="f128" fmla="*/ f121 1 f125"/>
                <a:gd name="f129" fmla="*/ f120 1 f126"/>
                <a:gd name="f130" fmla="*/ f122 1 f126"/>
                <a:gd name="f131" fmla="*/ f127 f118 1"/>
                <a:gd name="f132" fmla="*/ f128 f118 1"/>
                <a:gd name="f133" fmla="*/ f130 f119 1"/>
                <a:gd name="f134" fmla="*/ f129 f1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1" t="f134" r="f132" b="f133"/>
              <a:pathLst>
                <a:path w="7665" h="17557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lnTo>
                    <a:pt x="f20" y="f21"/>
                  </a:lnTo>
                  <a:cubicBezTo>
                    <a:pt x="f18" y="f19"/>
                    <a:pt x="f16" y="f17"/>
                    <a:pt x="f14" y="f15"/>
                  </a:cubicBezTo>
                  <a:close/>
                  <a:moveTo>
                    <a:pt x="f22" y="f23"/>
                  </a:move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4" y="f25"/>
                    <a:pt x="f22" y="f23"/>
                  </a:cubicBezTo>
                  <a:close/>
                  <a:moveTo>
                    <a:pt x="f32" y="f2"/>
                  </a:moveTo>
                  <a:cubicBezTo>
                    <a:pt x="f33" y="f2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49"/>
                    <a:pt x="f51" y="f49"/>
                    <a:pt x="f52" y="f49"/>
                  </a:cubicBezTo>
                  <a:cubicBezTo>
                    <a:pt x="f53" y="f49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4"/>
                    <a:pt x="f73" y="f4"/>
                  </a:cubicBezTo>
                  <a:cubicBezTo>
                    <a:pt x="f74" y="f4"/>
                    <a:pt x="f75" y="f76"/>
                    <a:pt x="f77" y="f78"/>
                  </a:cubicBezTo>
                  <a:cubicBezTo>
                    <a:pt x="f79" y="f78"/>
                    <a:pt x="f80" y="f81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lnTo>
                    <a:pt x="f92" y="f93"/>
                  </a:lnTo>
                  <a:cubicBezTo>
                    <a:pt x="f80" y="f94"/>
                    <a:pt x="f95" y="f96"/>
                    <a:pt x="f97" y="f98"/>
                  </a:cubicBezTo>
                  <a:cubicBezTo>
                    <a:pt x="f99" y="f98"/>
                    <a:pt x="f100" y="f96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2"/>
                    <a:pt x="f32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5939;p71">
              <a:extLst>
                <a:ext uri="{FF2B5EF4-FFF2-40B4-BE49-F238E27FC236}">
                  <a16:creationId xmlns:a16="http://schemas.microsoft.com/office/drawing/2014/main" id="{B2A3E413-2E6F-4420-BE2A-223A777C104F}"/>
                </a:ext>
              </a:extLst>
            </p:cNvPr>
            <p:cNvSpPr/>
            <p:nvPr/>
          </p:nvSpPr>
          <p:spPr>
            <a:xfrm flipH="1">
              <a:off x="1676122" y="4088190"/>
              <a:ext cx="194831" cy="175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00"/>
                <a:gd name="f4" fmla="val 10280"/>
                <a:gd name="f5" fmla="val 1310"/>
                <a:gd name="f6" fmla="val 929"/>
                <a:gd name="f7" fmla="val 1389"/>
                <a:gd name="f8" fmla="val 998"/>
                <a:gd name="f9" fmla="val 1466"/>
                <a:gd name="f10" fmla="val 1067"/>
                <a:gd name="f11" fmla="val 1544"/>
                <a:gd name="f12" fmla="val 1137"/>
                <a:gd name="f13" fmla="val 1467"/>
                <a:gd name="f14" fmla="val 1068"/>
                <a:gd name="f15" fmla="val 1388"/>
                <a:gd name="f16" fmla="val 6351"/>
                <a:gd name="f17" fmla="val 4650"/>
                <a:gd name="f18" fmla="val 6472"/>
                <a:gd name="f19" fmla="val 4736"/>
                <a:gd name="f20" fmla="val 6585"/>
                <a:gd name="f21" fmla="val 4833"/>
                <a:gd name="f22" fmla="val 6688"/>
                <a:gd name="f23" fmla="val 4938"/>
                <a:gd name="f24" fmla="val 6469"/>
                <a:gd name="f25" fmla="val 70"/>
                <a:gd name="f26" fmla="val 1"/>
                <a:gd name="f27" fmla="val 62"/>
                <a:gd name="f28" fmla="val 53"/>
                <a:gd name="f29" fmla="val 2"/>
                <a:gd name="f30" fmla="val 45"/>
                <a:gd name="f31" fmla="val 5"/>
                <a:gd name="f32" fmla="val 41"/>
                <a:gd name="f33" fmla="val 6"/>
                <a:gd name="f34" fmla="val 35"/>
                <a:gd name="f35" fmla="val 9"/>
                <a:gd name="f36" fmla="val 29"/>
                <a:gd name="f37" fmla="val 14"/>
                <a:gd name="f38" fmla="val 8"/>
                <a:gd name="f39" fmla="val 31"/>
                <a:gd name="f40" fmla="val 59"/>
                <a:gd name="f41" fmla="val 12"/>
                <a:gd name="f42" fmla="val 86"/>
                <a:gd name="f43" fmla="val 476"/>
                <a:gd name="f44" fmla="val 1248"/>
                <a:gd name="f45" fmla="val 3205"/>
                <a:gd name="f46" fmla="val 7204"/>
                <a:gd name="f47" fmla="val 11307"/>
                <a:gd name="f48" fmla="val 10276"/>
                <a:gd name="f49" fmla="val 11315"/>
                <a:gd name="f50" fmla="val 10279"/>
                <a:gd name="f51" fmla="val 11323"/>
                <a:gd name="f52" fmla="val 11331"/>
                <a:gd name="f53" fmla="val 11339"/>
                <a:gd name="f54" fmla="val 11347"/>
                <a:gd name="f55" fmla="val 11355"/>
                <a:gd name="f56" fmla="val 11364"/>
                <a:gd name="f57" fmla="val 10273"/>
                <a:gd name="f58" fmla="val 11371"/>
                <a:gd name="f59" fmla="val 10267"/>
                <a:gd name="f60" fmla="val 11378"/>
                <a:gd name="f61" fmla="val 10260"/>
                <a:gd name="f62" fmla="val 11395"/>
                <a:gd name="f63" fmla="val 10240"/>
                <a:gd name="f64" fmla="val 11399"/>
                <a:gd name="f65" fmla="val 10212"/>
                <a:gd name="f66" fmla="val 11387"/>
                <a:gd name="f67" fmla="val 10189"/>
                <a:gd name="f68" fmla="val 11344"/>
                <a:gd name="f69" fmla="val 10109"/>
                <a:gd name="f70" fmla="val 8511"/>
                <a:gd name="f71" fmla="val 7702"/>
                <a:gd name="f72" fmla="val 5848"/>
                <a:gd name="f73" fmla="val 5219"/>
                <a:gd name="f74" fmla="val 3345"/>
                <a:gd name="f75" fmla="val 2836"/>
                <a:gd name="f76" fmla="val 5697"/>
                <a:gd name="f77" fmla="val 5073"/>
                <a:gd name="f78" fmla="val 8352"/>
                <a:gd name="f79" fmla="val 7550"/>
                <a:gd name="f80" fmla="val 11089"/>
                <a:gd name="f81" fmla="val 9884"/>
                <a:gd name="f82" fmla="val 11102"/>
                <a:gd name="f83" fmla="val 9895"/>
                <a:gd name="f84" fmla="val 11117"/>
                <a:gd name="f85" fmla="val 9900"/>
                <a:gd name="f86" fmla="val 11132"/>
                <a:gd name="f87" fmla="val 11140"/>
                <a:gd name="f88" fmla="val 11148"/>
                <a:gd name="f89" fmla="val 9899"/>
                <a:gd name="f90" fmla="val 11156"/>
                <a:gd name="f91" fmla="val 11160"/>
                <a:gd name="f92" fmla="val 9894"/>
                <a:gd name="f93" fmla="val 11166"/>
                <a:gd name="f94" fmla="val 9890"/>
                <a:gd name="f95" fmla="val 11170"/>
                <a:gd name="f96" fmla="val 9885"/>
                <a:gd name="f97" fmla="val 11193"/>
                <a:gd name="f98" fmla="val 9867"/>
                <a:gd name="f99" fmla="val 11200"/>
                <a:gd name="f100" fmla="val 9834"/>
                <a:gd name="f101" fmla="val 11186"/>
                <a:gd name="f102" fmla="val 9807"/>
                <a:gd name="f103" fmla="val 11085"/>
                <a:gd name="f104" fmla="val 9613"/>
                <a:gd name="f105" fmla="val 9740"/>
                <a:gd name="f106" fmla="val 7173"/>
                <a:gd name="f107" fmla="val 6003"/>
                <a:gd name="f108" fmla="val 1355"/>
                <a:gd name="f109" fmla="val 318"/>
                <a:gd name="f110" fmla="val 314"/>
                <a:gd name="f111" fmla="val 309"/>
                <a:gd name="f112" fmla="val 305"/>
                <a:gd name="f113" fmla="val 296"/>
                <a:gd name="f114" fmla="val 287"/>
                <a:gd name="f115" fmla="val 3"/>
                <a:gd name="f116" fmla="val 278"/>
                <a:gd name="f117" fmla="val 264"/>
                <a:gd name="f118" fmla="val 251"/>
                <a:gd name="f119" fmla="val 23"/>
                <a:gd name="f120" fmla="val 244"/>
                <a:gd name="f121" fmla="val 38"/>
                <a:gd name="f122" fmla="val 233"/>
                <a:gd name="f123" fmla="val 66"/>
                <a:gd name="f124" fmla="val 241"/>
                <a:gd name="f125" fmla="val 99"/>
                <a:gd name="f126" fmla="val 269"/>
                <a:gd name="f127" fmla="val 116"/>
                <a:gd name="f128" fmla="val 359"/>
                <a:gd name="f129" fmla="val 177"/>
                <a:gd name="f130" fmla="val 445"/>
                <a:gd name="f131" fmla="val 246"/>
                <a:gd name="f132" fmla="val 533"/>
                <a:gd name="f133" fmla="val 311"/>
                <a:gd name="f134" fmla="val 392"/>
                <a:gd name="f135" fmla="val 207"/>
                <a:gd name="f136" fmla="val 102"/>
                <a:gd name="f137" fmla="val 105"/>
                <a:gd name="f138" fmla="val 94"/>
                <a:gd name="f139" fmla="val 82"/>
                <a:gd name="f140" fmla="*/ f0 1 11400"/>
                <a:gd name="f141" fmla="*/ f1 1 10280"/>
                <a:gd name="f142" fmla="val f2"/>
                <a:gd name="f143" fmla="val f3"/>
                <a:gd name="f144" fmla="val f4"/>
                <a:gd name="f145" fmla="+- f144 0 f142"/>
                <a:gd name="f146" fmla="+- f143 0 f142"/>
                <a:gd name="f147" fmla="*/ f146 1 11400"/>
                <a:gd name="f148" fmla="*/ f145 1 10280"/>
                <a:gd name="f149" fmla="*/ f142 1 f147"/>
                <a:gd name="f150" fmla="*/ f143 1 f147"/>
                <a:gd name="f151" fmla="*/ f142 1 f148"/>
                <a:gd name="f152" fmla="*/ f144 1 f148"/>
                <a:gd name="f153" fmla="*/ f149 f140 1"/>
                <a:gd name="f154" fmla="*/ f150 f140 1"/>
                <a:gd name="f155" fmla="*/ f152 f141 1"/>
                <a:gd name="f156" fmla="*/ f151 f1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3" t="f156" r="f154" b="f155"/>
              <a:pathLst>
                <a:path w="11400" h="1028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1" y="f12"/>
                  </a:ln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lnTo>
                    <a:pt x="f16" y="f17"/>
                  </a:lnTo>
                  <a:cubicBezTo>
                    <a:pt x="f18" y="f19"/>
                    <a:pt x="f20" y="f21"/>
                    <a:pt x="f22" y="f23"/>
                  </a:cubicBezTo>
                  <a:cubicBezTo>
                    <a:pt x="f20" y="f21"/>
                    <a:pt x="f24" y="f19"/>
                    <a:pt x="f16" y="f17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26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4"/>
                    <a:pt x="f52" y="f4"/>
                  </a:cubicBezTo>
                  <a:cubicBezTo>
                    <a:pt x="f53" y="f4"/>
                    <a:pt x="f54" y="f50"/>
                    <a:pt x="f55" y="f48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70" y="f71"/>
                    <a:pt x="f72" y="f73"/>
                    <a:pt x="f74" y="f75"/>
                  </a:cubicBezTo>
                  <a:lnTo>
                    <a:pt x="f74" y="f75"/>
                  </a:ln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83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lnTo>
                    <a:pt x="f103" y="f104"/>
                  </a:lnTo>
                  <a:cubicBezTo>
                    <a:pt x="f105" y="f106"/>
                    <a:pt x="f107" y="f108"/>
                    <a:pt x="f109" y="f29"/>
                  </a:cubicBezTo>
                  <a:cubicBezTo>
                    <a:pt x="f110" y="f26"/>
                    <a:pt x="f111" y="f26"/>
                    <a:pt x="f112" y="f26"/>
                  </a:cubicBezTo>
                  <a:cubicBezTo>
                    <a:pt x="f113" y="f26"/>
                    <a:pt x="f114" y="f115"/>
                    <a:pt x="f116" y="f33"/>
                  </a:cubicBezTo>
                  <a:cubicBezTo>
                    <a:pt x="f117" y="f41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lnTo>
                    <a:pt x="f132" y="f133"/>
                  </a:lnTo>
                  <a:cubicBezTo>
                    <a:pt x="f134" y="f135"/>
                    <a:pt x="f118" y="f136"/>
                    <a:pt x="f137" y="f35"/>
                  </a:cubicBezTo>
                  <a:cubicBezTo>
                    <a:pt x="f138" y="f115"/>
                    <a:pt x="f139" y="f26"/>
                    <a:pt x="f25" y="f2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5940;p71">
              <a:extLst>
                <a:ext uri="{FF2B5EF4-FFF2-40B4-BE49-F238E27FC236}">
                  <a16:creationId xmlns:a16="http://schemas.microsoft.com/office/drawing/2014/main" id="{FA84DF26-5F77-4EA8-B929-23A12A37771F}"/>
                </a:ext>
              </a:extLst>
            </p:cNvPr>
            <p:cNvSpPr/>
            <p:nvPr/>
          </p:nvSpPr>
          <p:spPr>
            <a:xfrm flipH="1">
              <a:off x="1510085" y="4347880"/>
              <a:ext cx="318732" cy="1729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50"/>
                <a:gd name="f4" fmla="val 10119"/>
                <a:gd name="f5" fmla="val 356"/>
                <a:gd name="f6" fmla="val 285"/>
                <a:gd name="f7" fmla="val 460"/>
                <a:gd name="f8" fmla="val 354"/>
                <a:gd name="f9" fmla="val 565"/>
                <a:gd name="f10" fmla="val 421"/>
                <a:gd name="f11" fmla="val 673"/>
                <a:gd name="f12" fmla="val 484"/>
                <a:gd name="f13" fmla="val 1879"/>
                <a:gd name="f14" fmla="val 1095"/>
                <a:gd name="f15" fmla="val 2064"/>
                <a:gd name="f16" fmla="val 1179"/>
                <a:gd name="f17" fmla="val 2251"/>
                <a:gd name="f18" fmla="val 1260"/>
                <a:gd name="f19" fmla="val 2435"/>
                <a:gd name="f20" fmla="val 1343"/>
                <a:gd name="f21" fmla="val 2255"/>
                <a:gd name="f22" fmla="val 1264"/>
                <a:gd name="f23" fmla="val 2069"/>
                <a:gd name="f24" fmla="val 1182"/>
                <a:gd name="f25" fmla="val 9582"/>
                <a:gd name="f26" fmla="val 5317"/>
                <a:gd name="f27" fmla="val 9657"/>
                <a:gd name="f28" fmla="val 5354"/>
                <a:gd name="f29" fmla="val 9731"/>
                <a:gd name="f30" fmla="val 5391"/>
                <a:gd name="f31" fmla="val 9804"/>
                <a:gd name="f32" fmla="val 5429"/>
                <a:gd name="f33" fmla="val 9730"/>
                <a:gd name="f34" fmla="val 9656"/>
                <a:gd name="f35" fmla="val 11394"/>
                <a:gd name="f36" fmla="val 6257"/>
                <a:gd name="f37" fmla="val 11694"/>
                <a:gd name="f38" fmla="val 6420"/>
                <a:gd name="f39" fmla="val 11991"/>
                <a:gd name="f40" fmla="val 6585"/>
                <a:gd name="f41" fmla="val 12284"/>
                <a:gd name="f42" fmla="val 6754"/>
                <a:gd name="f43" fmla="val 11693"/>
                <a:gd name="f44" fmla="val 13887"/>
                <a:gd name="f45" fmla="val 7037"/>
                <a:gd name="f46" fmla="val 14140"/>
                <a:gd name="f47" fmla="val 7176"/>
                <a:gd name="f48" fmla="val 14392"/>
                <a:gd name="f49" fmla="val 7318"/>
                <a:gd name="f50" fmla="val 14645"/>
                <a:gd name="f51" fmla="val 7463"/>
                <a:gd name="f52" fmla="val 7320"/>
                <a:gd name="f53" fmla="val 16702"/>
                <a:gd name="f54" fmla="val 8724"/>
                <a:gd name="f55" fmla="val 16922"/>
                <a:gd name="f56" fmla="val 8870"/>
                <a:gd name="f57" fmla="val 17139"/>
                <a:gd name="f58" fmla="val 9026"/>
                <a:gd name="f59" fmla="val 17355"/>
                <a:gd name="f60" fmla="val 9178"/>
                <a:gd name="f61" fmla="val 8872"/>
                <a:gd name="f62" fmla="val 1103"/>
                <a:gd name="f63" fmla="val 1"/>
                <a:gd name="f64" fmla="val 798"/>
                <a:gd name="f65" fmla="val 490"/>
                <a:gd name="f66" fmla="val 9"/>
                <a:gd name="f67" fmla="val 179"/>
                <a:gd name="f68" fmla="val 27"/>
                <a:gd name="f69" fmla="val 172"/>
                <a:gd name="f70" fmla="val 165"/>
                <a:gd name="f71" fmla="val 28"/>
                <a:gd name="f72" fmla="val 158"/>
                <a:gd name="f73" fmla="val 31"/>
                <a:gd name="f74" fmla="val 141"/>
                <a:gd name="f75" fmla="val 38"/>
                <a:gd name="f76" fmla="val 128"/>
                <a:gd name="f77" fmla="val 52"/>
                <a:gd name="f78" fmla="val 122"/>
                <a:gd name="f79" fmla="val 72"/>
                <a:gd name="f80" fmla="val 115"/>
                <a:gd name="f81" fmla="val 98"/>
                <a:gd name="f82" fmla="val 123"/>
                <a:gd name="f83" fmla="val 121"/>
                <a:gd name="f84" fmla="val 143"/>
                <a:gd name="f85" fmla="val 136"/>
                <a:gd name="f86" fmla="val 133"/>
                <a:gd name="f87" fmla="val 129"/>
                <a:gd name="f88" fmla="val 109"/>
                <a:gd name="f89" fmla="val 114"/>
                <a:gd name="f90" fmla="val 99"/>
                <a:gd name="f91" fmla="val 106"/>
                <a:gd name="f92" fmla="val 85"/>
                <a:gd name="f93" fmla="val 102"/>
                <a:gd name="f94" fmla="val 63"/>
                <a:gd name="f95" fmla="val 55"/>
                <a:gd name="f96" fmla="val 103"/>
                <a:gd name="f97" fmla="val 48"/>
                <a:gd name="f98" fmla="val 41"/>
                <a:gd name="f99" fmla="val 34"/>
                <a:gd name="f100" fmla="val 119"/>
                <a:gd name="f101" fmla="val 5"/>
                <a:gd name="f102" fmla="val 146"/>
                <a:gd name="f103" fmla="val 19"/>
                <a:gd name="f104" fmla="val 205"/>
                <a:gd name="f105" fmla="val 1001"/>
                <a:gd name="f106" fmla="val 1595"/>
                <a:gd name="f107" fmla="val 6495"/>
                <a:gd name="f108" fmla="val 8604"/>
                <a:gd name="f109" fmla="val 18422"/>
                <a:gd name="f110" fmla="val 10118"/>
                <a:gd name="f111" fmla="val 18425"/>
                <a:gd name="f112" fmla="val 18427"/>
                <a:gd name="f113" fmla="val 18430"/>
                <a:gd name="f114" fmla="val 18439"/>
                <a:gd name="f115" fmla="val 18447"/>
                <a:gd name="f116" fmla="val 10117"/>
                <a:gd name="f117" fmla="val 18455"/>
                <a:gd name="f118" fmla="val 10112"/>
                <a:gd name="f119" fmla="val 18469"/>
                <a:gd name="f120" fmla="val 10105"/>
                <a:gd name="f121" fmla="val 18480"/>
                <a:gd name="f122" fmla="val 10095"/>
                <a:gd name="f123" fmla="val 18487"/>
                <a:gd name="f124" fmla="val 10078"/>
                <a:gd name="f125" fmla="val 18499"/>
                <a:gd name="f126" fmla="val 10054"/>
                <a:gd name="f127" fmla="val 18492"/>
                <a:gd name="f128" fmla="val 10025"/>
                <a:gd name="f129" fmla="val 18472"/>
                <a:gd name="f130" fmla="val 10007"/>
                <a:gd name="f131" fmla="val 18542"/>
                <a:gd name="f132" fmla="val 10061"/>
                <a:gd name="f133" fmla="val 18552"/>
                <a:gd name="f134" fmla="val 10070"/>
                <a:gd name="f135" fmla="val 18566"/>
                <a:gd name="f136" fmla="val 10074"/>
                <a:gd name="f137" fmla="val 18581"/>
                <a:gd name="f138" fmla="val 18589"/>
                <a:gd name="f139" fmla="val 18598"/>
                <a:gd name="f140" fmla="val 10073"/>
                <a:gd name="f141" fmla="val 18606"/>
                <a:gd name="f142" fmla="val 18613"/>
                <a:gd name="f143" fmla="val 10067"/>
                <a:gd name="f144" fmla="val 18620"/>
                <a:gd name="f145" fmla="val 10062"/>
                <a:gd name="f146" fmla="val 18626"/>
                <a:gd name="f147" fmla="val 10055"/>
                <a:gd name="f148" fmla="val 18648"/>
                <a:gd name="f149" fmla="val 10033"/>
                <a:gd name="f150" fmla="val 9997"/>
                <a:gd name="f151" fmla="val 18630"/>
                <a:gd name="f152" fmla="val 9971"/>
                <a:gd name="f153" fmla="val 18362"/>
                <a:gd name="f154" fmla="val 9635"/>
                <a:gd name="f155" fmla="val 18092"/>
                <a:gd name="f156" fmla="val 9295"/>
                <a:gd name="f157" fmla="val 17822"/>
                <a:gd name="f158" fmla="val 8947"/>
                <a:gd name="f159" fmla="val 15504"/>
                <a:gd name="f160" fmla="val 6202"/>
                <a:gd name="f161" fmla="val 9350"/>
                <a:gd name="f162" fmla="*/ f0 1 18650"/>
                <a:gd name="f163" fmla="*/ f1 1 10119"/>
                <a:gd name="f164" fmla="val f2"/>
                <a:gd name="f165" fmla="val f3"/>
                <a:gd name="f166" fmla="val f4"/>
                <a:gd name="f167" fmla="+- f166 0 f164"/>
                <a:gd name="f168" fmla="+- f165 0 f164"/>
                <a:gd name="f169" fmla="*/ f168 1 18650"/>
                <a:gd name="f170" fmla="*/ f167 1 10119"/>
                <a:gd name="f171" fmla="*/ f164 1 f169"/>
                <a:gd name="f172" fmla="*/ f165 1 f169"/>
                <a:gd name="f173" fmla="*/ f164 1 f170"/>
                <a:gd name="f174" fmla="*/ f166 1 f170"/>
                <a:gd name="f175" fmla="*/ f171 f162 1"/>
                <a:gd name="f176" fmla="*/ f172 f162 1"/>
                <a:gd name="f177" fmla="*/ f174 f163 1"/>
                <a:gd name="f178" fmla="*/ f173 f1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5" t="f178" r="f176" b="f177"/>
              <a:pathLst>
                <a:path w="18650" h="1011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9" y="f10"/>
                    <a:pt x="f7" y="f8"/>
                    <a:pt x="f5" y="f6"/>
                  </a:cubicBezTo>
                  <a:close/>
                  <a:moveTo>
                    <a:pt x="f13" y="f14"/>
                  </a:move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13" y="f14"/>
                  </a:cubicBezTo>
                  <a:close/>
                  <a:moveTo>
                    <a:pt x="f25" y="f26"/>
                  </a:moveTo>
                  <a:cubicBezTo>
                    <a:pt x="f27" y="f28"/>
                    <a:pt x="f29" y="f30"/>
                    <a:pt x="f31" y="f32"/>
                  </a:cubicBezTo>
                  <a:lnTo>
                    <a:pt x="f31" y="f32"/>
                  </a:lnTo>
                  <a:cubicBezTo>
                    <a:pt x="f33" y="f30"/>
                    <a:pt x="f34" y="f28"/>
                    <a:pt x="f25" y="f26"/>
                  </a:cubicBezTo>
                  <a:close/>
                  <a:moveTo>
                    <a:pt x="f35" y="f36"/>
                  </a:moveTo>
                  <a:lnTo>
                    <a:pt x="f35" y="f36"/>
                  </a:lnTo>
                  <a:cubicBezTo>
                    <a:pt x="f37" y="f38"/>
                    <a:pt x="f39" y="f40"/>
                    <a:pt x="f41" y="f42"/>
                  </a:cubicBezTo>
                  <a:cubicBezTo>
                    <a:pt x="f39" y="f40"/>
                    <a:pt x="f43" y="f38"/>
                    <a:pt x="f35" y="f36"/>
                  </a:cubicBezTo>
                  <a:close/>
                  <a:moveTo>
                    <a:pt x="f44" y="f45"/>
                  </a:moveTo>
                  <a:cubicBezTo>
                    <a:pt x="f46" y="f47"/>
                    <a:pt x="f48" y="f49"/>
                    <a:pt x="f50" y="f51"/>
                  </a:cubicBezTo>
                  <a:cubicBezTo>
                    <a:pt x="f48" y="f52"/>
                    <a:pt x="f46" y="f47"/>
                    <a:pt x="f44" y="f45"/>
                  </a:cubicBezTo>
                  <a:close/>
                  <a:moveTo>
                    <a:pt x="f53" y="f54"/>
                  </a:move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57" y="f58"/>
                    <a:pt x="f55" y="f61"/>
                    <a:pt x="f53" y="f54"/>
                  </a:cubicBezTo>
                  <a:close/>
                  <a:moveTo>
                    <a:pt x="f62" y="f63"/>
                  </a:moveTo>
                  <a:cubicBezTo>
                    <a:pt x="f64" y="f63"/>
                    <a:pt x="f65" y="f66"/>
                    <a:pt x="f67" y="f68"/>
                  </a:cubicBezTo>
                  <a:cubicBezTo>
                    <a:pt x="f69" y="f68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3" y="f78"/>
                    <a:pt x="f88" y="f89"/>
                  </a:cubicBezTo>
                  <a:cubicBezTo>
                    <a:pt x="f90" y="f91"/>
                    <a:pt x="f92" y="f93"/>
                    <a:pt x="f79" y="f93"/>
                  </a:cubicBezTo>
                  <a:cubicBezTo>
                    <a:pt x="f94" y="f93"/>
                    <a:pt x="f95" y="f96"/>
                    <a:pt x="f97" y="f91"/>
                  </a:cubicBezTo>
                  <a:cubicBezTo>
                    <a:pt x="f98" y="f88"/>
                    <a:pt x="f99" y="f89"/>
                    <a:pt x="f71" y="f100"/>
                  </a:cubicBezTo>
                  <a:cubicBezTo>
                    <a:pt x="f101" y="f102"/>
                    <a:pt x="f63" y="f67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0"/>
                    <a:pt x="f112" y="f110"/>
                    <a:pt x="f113" y="f110"/>
                  </a:cubicBezTo>
                  <a:cubicBezTo>
                    <a:pt x="f114" y="f110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0"/>
                  </a:lnTo>
                  <a:lnTo>
                    <a:pt x="f131" y="f132"/>
                  </a:lnTo>
                  <a:cubicBezTo>
                    <a:pt x="f133" y="f134"/>
                    <a:pt x="f135" y="f136"/>
                    <a:pt x="f137" y="f136"/>
                  </a:cubicBezTo>
                  <a:cubicBezTo>
                    <a:pt x="f138" y="f136"/>
                    <a:pt x="f139" y="f140"/>
                    <a:pt x="f141" y="f134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3" y="f150"/>
                    <a:pt x="f151" y="f152"/>
                  </a:cubicBezTo>
                  <a:cubicBezTo>
                    <a:pt x="f153" y="f154"/>
                    <a:pt x="f155" y="f156"/>
                    <a:pt x="f157" y="f158"/>
                  </a:cubicBezTo>
                  <a:cubicBezTo>
                    <a:pt x="f159" y="f160"/>
                    <a:pt x="f161" y="f63"/>
                    <a:pt x="f62" y="f63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5941;p71">
              <a:extLst>
                <a:ext uri="{FF2B5EF4-FFF2-40B4-BE49-F238E27FC236}">
                  <a16:creationId xmlns:a16="http://schemas.microsoft.com/office/drawing/2014/main" id="{0C289CFE-EC33-4E6C-8460-027F571080A5}"/>
                </a:ext>
              </a:extLst>
            </p:cNvPr>
            <p:cNvSpPr/>
            <p:nvPr/>
          </p:nvSpPr>
          <p:spPr>
            <a:xfrm flipH="1">
              <a:off x="1157648" y="4089964"/>
              <a:ext cx="597962" cy="7157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8"/>
                <a:gd name="f4" fmla="val 41880"/>
                <a:gd name="f5" fmla="val 2296"/>
                <a:gd name="f6" fmla="val 4865"/>
                <a:gd name="f7" fmla="val 3876"/>
                <a:gd name="f8" fmla="val 7934"/>
                <a:gd name="f9" fmla="val 6236"/>
                <a:gd name="f10" fmla="val 12194"/>
                <a:gd name="f11" fmla="val 9253"/>
                <a:gd name="f12" fmla="val 16693"/>
                <a:gd name="f13" fmla="val 14628"/>
                <a:gd name="f14" fmla="val 24708"/>
                <a:gd name="f15" fmla="val 23244"/>
                <a:gd name="f16" fmla="val 35146"/>
                <a:gd name="f17" fmla="val 33777"/>
                <a:gd name="f18" fmla="val 39365"/>
                <a:gd name="f19" fmla="val 33967"/>
                <a:gd name="f20" fmla="val 39442"/>
                <a:gd name="f21" fmla="val 34126"/>
                <a:gd name="f22" fmla="val 39580"/>
                <a:gd name="f23" fmla="val 34224"/>
                <a:gd name="f24" fmla="val 39756"/>
                <a:gd name="f25" fmla="val 34550"/>
                <a:gd name="f26" fmla="val 40344"/>
                <a:gd name="f27" fmla="val 34788"/>
                <a:gd name="f28" fmla="val 40775"/>
                <a:gd name="f29" fmla="val 34620"/>
                <a:gd name="f30" fmla="val 41180"/>
                <a:gd name="f31" fmla="val 34402"/>
                <a:gd name="f32" fmla="val 41398"/>
                <a:gd name="f33" fmla="val 34260"/>
                <a:gd name="f34" fmla="val 41540"/>
                <a:gd name="f35" fmla="val 34037"/>
                <a:gd name="f36" fmla="val 41661"/>
                <a:gd name="f37" fmla="val 33778"/>
                <a:gd name="f38" fmla="val 33641"/>
                <a:gd name="f39" fmla="val 33495"/>
                <a:gd name="f40" fmla="val 41627"/>
                <a:gd name="f41" fmla="val 33345"/>
                <a:gd name="f42" fmla="val 41544"/>
                <a:gd name="f43" fmla="val 17057"/>
                <a:gd name="f44" fmla="val 32480"/>
                <a:gd name="f45" fmla="val 7108"/>
                <a:gd name="f46" fmla="val 15291"/>
                <a:gd name="f47" fmla="val 125"/>
                <a:gd name="f48" fmla="val 1"/>
                <a:gd name="f49" fmla="val 111"/>
                <a:gd name="f50" fmla="val 96"/>
                <a:gd name="f51" fmla="val 3"/>
                <a:gd name="f52" fmla="val 82"/>
                <a:gd name="f53" fmla="val 9"/>
                <a:gd name="f54" fmla="val 28"/>
                <a:gd name="f55" fmla="val 32"/>
                <a:gd name="f56" fmla="val 23"/>
                <a:gd name="f57" fmla="val 152"/>
                <a:gd name="f58" fmla="val 10788"/>
                <a:gd name="f59" fmla="val 26991"/>
                <a:gd name="f60" fmla="val 26838"/>
                <a:gd name="f61" fmla="val 38173"/>
                <a:gd name="f62" fmla="val 33237"/>
                <a:gd name="f63" fmla="val 41734"/>
                <a:gd name="f64" fmla="val 33413"/>
                <a:gd name="f65" fmla="val 41833"/>
                <a:gd name="f66" fmla="val 33601"/>
                <a:gd name="f67" fmla="val 33784"/>
                <a:gd name="f68" fmla="val 34066"/>
                <a:gd name="f69" fmla="val 34342"/>
                <a:gd name="f70" fmla="val 41769"/>
                <a:gd name="f71" fmla="val 34558"/>
                <a:gd name="f72" fmla="val 41549"/>
                <a:gd name="f73" fmla="val 34914"/>
                <a:gd name="f74" fmla="val 41193"/>
                <a:gd name="f75" fmla="val 34987"/>
                <a:gd name="f76" fmla="val 40675"/>
                <a:gd name="f77" fmla="val 34742"/>
                <a:gd name="f78" fmla="val 40233"/>
                <a:gd name="f79" fmla="val 34416"/>
                <a:gd name="f80" fmla="val 39647"/>
                <a:gd name="f81" fmla="val 34294"/>
                <a:gd name="f82" fmla="val 39427"/>
                <a:gd name="f83" fmla="val 34096"/>
                <a:gd name="f84" fmla="val 39252"/>
                <a:gd name="f85" fmla="val 33859"/>
                <a:gd name="f86" fmla="val 39158"/>
                <a:gd name="f87" fmla="val 23379"/>
                <a:gd name="f88" fmla="val 34961"/>
                <a:gd name="f89" fmla="val 14793"/>
                <a:gd name="f90" fmla="val 24560"/>
                <a:gd name="f91" fmla="val 9437"/>
                <a:gd name="f92" fmla="val 16572"/>
                <a:gd name="f93" fmla="val 3628"/>
                <a:gd name="f94" fmla="val 7912"/>
                <a:gd name="f95" fmla="val 258"/>
                <a:gd name="f96" fmla="val 143"/>
                <a:gd name="f97" fmla="val 224"/>
                <a:gd name="f98" fmla="val 66"/>
                <a:gd name="f99" fmla="val 207"/>
                <a:gd name="f100" fmla="val 25"/>
                <a:gd name="f101" fmla="val 167"/>
                <a:gd name="f102" fmla="*/ f0 1 34988"/>
                <a:gd name="f103" fmla="*/ f1 1 41880"/>
                <a:gd name="f104" fmla="val f2"/>
                <a:gd name="f105" fmla="val f3"/>
                <a:gd name="f106" fmla="val f4"/>
                <a:gd name="f107" fmla="+- f106 0 f104"/>
                <a:gd name="f108" fmla="+- f105 0 f104"/>
                <a:gd name="f109" fmla="*/ f108 1 34988"/>
                <a:gd name="f110" fmla="*/ f107 1 41880"/>
                <a:gd name="f111" fmla="*/ f104 1 f109"/>
                <a:gd name="f112" fmla="*/ f105 1 f109"/>
                <a:gd name="f113" fmla="*/ f104 1 f110"/>
                <a:gd name="f114" fmla="*/ f106 1 f110"/>
                <a:gd name="f115" fmla="*/ f111 f102 1"/>
                <a:gd name="f116" fmla="*/ f112 f102 1"/>
                <a:gd name="f117" fmla="*/ f114 f103 1"/>
                <a:gd name="f118" fmla="*/ f113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5" t="f118" r="f116" b="f117"/>
              <a:pathLst>
                <a:path w="34988" h="41880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5" y="f6"/>
                  </a:cubicBezTo>
                  <a:close/>
                  <a:moveTo>
                    <a:pt x="f47" y="f48"/>
                  </a:moveTo>
                  <a:cubicBezTo>
                    <a:pt x="f49" y="f48"/>
                    <a:pt x="f50" y="f51"/>
                    <a:pt x="f52" y="f53"/>
                  </a:cubicBezTo>
                  <a:cubicBezTo>
                    <a:pt x="f54" y="f55"/>
                    <a:pt x="f48" y="f50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4"/>
                    <a:pt x="f67" y="f4"/>
                  </a:cubicBezTo>
                  <a:cubicBezTo>
                    <a:pt x="f68" y="f4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lnTo>
                    <a:pt x="f79" y="f80"/>
                  </a:ln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48"/>
                    <a:pt x="f47" y="f48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5942;p71">
              <a:extLst>
                <a:ext uri="{FF2B5EF4-FFF2-40B4-BE49-F238E27FC236}">
                  <a16:creationId xmlns:a16="http://schemas.microsoft.com/office/drawing/2014/main" id="{30CBC54D-3C75-4DC6-A83B-0D6C690D18DB}"/>
                </a:ext>
              </a:extLst>
            </p:cNvPr>
            <p:cNvSpPr/>
            <p:nvPr/>
          </p:nvSpPr>
          <p:spPr>
            <a:xfrm flipH="1">
              <a:off x="1338334" y="4601772"/>
              <a:ext cx="355893" cy="101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24"/>
                <a:gd name="f4" fmla="val 5955"/>
                <a:gd name="f5" fmla="val 6079"/>
                <a:gd name="f6" fmla="val 217"/>
                <a:gd name="f7" fmla="val 13251"/>
                <a:gd name="f8" fmla="val 19283"/>
                <a:gd name="f9" fmla="val 4430"/>
                <a:gd name="f10" fmla="val 20439"/>
                <a:gd name="f11" fmla="val 5289"/>
                <a:gd name="f12" fmla="val 18560"/>
                <a:gd name="f13" fmla="val 5600"/>
                <a:gd name="f14" fmla="val 16801"/>
                <a:gd name="f15" fmla="val 5732"/>
                <a:gd name="f16" fmla="val 15167"/>
                <a:gd name="f17" fmla="val 6419"/>
                <a:gd name="f18" fmla="val 1243"/>
                <a:gd name="f19" fmla="val 1927"/>
                <a:gd name="f20" fmla="val 332"/>
                <a:gd name="f21" fmla="val 1199"/>
                <a:gd name="f22" fmla="val 2281"/>
                <a:gd name="f23" fmla="val 500"/>
                <a:gd name="f24" fmla="val 4218"/>
                <a:gd name="f25" fmla="val 6077"/>
                <a:gd name="f26" fmla="val 1"/>
                <a:gd name="f27" fmla="val 4136"/>
                <a:gd name="f28" fmla="val 2112"/>
                <a:gd name="f29" fmla="val 306"/>
                <a:gd name="f30" fmla="val 77"/>
                <a:gd name="f31" fmla="val 1062"/>
                <a:gd name="f32" fmla="val 42"/>
                <a:gd name="f33" fmla="val 1074"/>
                <a:gd name="f34" fmla="val 15"/>
                <a:gd name="f35" fmla="val 1107"/>
                <a:gd name="f36" fmla="val 7"/>
                <a:gd name="f37" fmla="val 1144"/>
                <a:gd name="f38" fmla="val 1181"/>
                <a:gd name="f39" fmla="val 13"/>
                <a:gd name="f40" fmla="val 1220"/>
                <a:gd name="f41" fmla="val 1245"/>
                <a:gd name="f42" fmla="val 104"/>
                <a:gd name="f43" fmla="val 1300"/>
                <a:gd name="f44" fmla="val 5460"/>
                <a:gd name="f45" fmla="val 5954"/>
                <a:gd name="f46" fmla="val 16883"/>
                <a:gd name="f47" fmla="val 18740"/>
                <a:gd name="f48" fmla="val 5808"/>
                <a:gd name="f49" fmla="val 20726"/>
                <a:gd name="f50" fmla="val 5466"/>
                <a:gd name="f51" fmla="val 20768"/>
                <a:gd name="f52" fmla="val 5459"/>
                <a:gd name="f53" fmla="val 20802"/>
                <a:gd name="f54" fmla="val 5427"/>
                <a:gd name="f55" fmla="val 20812"/>
                <a:gd name="f56" fmla="val 5386"/>
                <a:gd name="f57" fmla="val 5345"/>
                <a:gd name="f58" fmla="val 20810"/>
                <a:gd name="f59" fmla="val 5301"/>
                <a:gd name="f60" fmla="val 20775"/>
                <a:gd name="f61" fmla="val 5273"/>
                <a:gd name="f62" fmla="val 20693"/>
                <a:gd name="f63" fmla="val 5208"/>
                <a:gd name="f64" fmla="val 14096"/>
                <a:gd name="f65" fmla="*/ f0 1 20824"/>
                <a:gd name="f66" fmla="*/ f1 1 5955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20824"/>
                <a:gd name="f73" fmla="*/ f70 1 5955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20824" h="59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6"/>
                    <a:pt x="f5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2" y="f38"/>
                    <a:pt x="f39" y="f40"/>
                    <a:pt x="f32" y="f41"/>
                  </a:cubicBezTo>
                  <a:cubicBezTo>
                    <a:pt x="f42" y="f43"/>
                    <a:pt x="f44" y="f45"/>
                    <a:pt x="f16" y="f45"/>
                  </a:cubicBezTo>
                  <a:cubicBezTo>
                    <a:pt x="f46" y="f45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3" y="f57"/>
                    <a:pt x="f58" y="f59"/>
                    <a:pt x="f60" y="f61"/>
                  </a:cubicBezTo>
                  <a:cubicBezTo>
                    <a:pt x="f62" y="f63"/>
                    <a:pt x="f64" y="f26"/>
                    <a:pt x="f25" y="f2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5943;p71">
              <a:extLst>
                <a:ext uri="{FF2B5EF4-FFF2-40B4-BE49-F238E27FC236}">
                  <a16:creationId xmlns:a16="http://schemas.microsoft.com/office/drawing/2014/main" id="{963B1AA4-9B36-4AE8-B963-A4A9611A877B}"/>
                </a:ext>
              </a:extLst>
            </p:cNvPr>
            <p:cNvSpPr/>
            <p:nvPr/>
          </p:nvSpPr>
          <p:spPr>
            <a:xfrm flipH="1">
              <a:off x="1503493" y="4344936"/>
              <a:ext cx="330802" cy="1799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356"/>
                <a:gd name="f4" fmla="val 10527"/>
                <a:gd name="f5" fmla="val 1428"/>
                <a:gd name="f6" fmla="val 218"/>
                <a:gd name="f7" fmla="val 11145"/>
                <a:gd name="f8" fmla="val 17946"/>
                <a:gd name="f9" fmla="val 8848"/>
                <a:gd name="f10" fmla="val 19007"/>
                <a:gd name="f11" fmla="val 10281"/>
                <a:gd name="f12" fmla="val 6641"/>
                <a:gd name="f13" fmla="val 8807"/>
                <a:gd name="f14" fmla="val 1108"/>
                <a:gd name="f15" fmla="val 1416"/>
                <a:gd name="f16" fmla="val 311"/>
                <a:gd name="f17" fmla="val 256"/>
                <a:gd name="f18" fmla="val 687"/>
                <a:gd name="f19" fmla="val 230"/>
                <a:gd name="f20" fmla="val 1060"/>
                <a:gd name="f21" fmla="val 1420"/>
                <a:gd name="f22" fmla="val 988"/>
                <a:gd name="f23" fmla="val 549"/>
                <a:gd name="f24" fmla="val 17"/>
                <a:gd name="f25" fmla="val 106"/>
                <a:gd name="f26" fmla="val 52"/>
                <a:gd name="f27" fmla="val 69"/>
                <a:gd name="f28" fmla="val 55"/>
                <a:gd name="f29" fmla="val 35"/>
                <a:gd name="f30" fmla="val 78"/>
                <a:gd name="f31" fmla="val 16"/>
                <a:gd name="f32" fmla="val 112"/>
                <a:gd name="f33" fmla="val 1"/>
                <a:gd name="f34" fmla="val 145"/>
                <a:gd name="f35" fmla="val 2"/>
                <a:gd name="f36" fmla="val 186"/>
                <a:gd name="f37" fmla="val 22"/>
                <a:gd name="f38" fmla="val 219"/>
                <a:gd name="f39" fmla="val 77"/>
                <a:gd name="f40" fmla="val 305"/>
                <a:gd name="f41" fmla="val 5576"/>
                <a:gd name="f42" fmla="val 8998"/>
                <a:gd name="f43" fmla="val 19230"/>
                <a:gd name="f44" fmla="val 10526"/>
                <a:gd name="f45" fmla="val 19242"/>
                <a:gd name="f46" fmla="val 19280"/>
                <a:gd name="f47" fmla="val 19316"/>
                <a:gd name="f48" fmla="val 10508"/>
                <a:gd name="f49" fmla="val 19336"/>
                <a:gd name="f50" fmla="val 10477"/>
                <a:gd name="f51" fmla="val 10439"/>
                <a:gd name="f52" fmla="val 10394"/>
                <a:gd name="f53" fmla="val 19332"/>
                <a:gd name="f54" fmla="val 10358"/>
                <a:gd name="f55" fmla="val 19256"/>
                <a:gd name="f56" fmla="val 10250"/>
                <a:gd name="f57" fmla="val 12080"/>
                <a:gd name="f58" fmla="*/ f0 1 19356"/>
                <a:gd name="f59" fmla="*/ f1 1 10527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9356"/>
                <a:gd name="f66" fmla="*/ f63 1 10527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9356" h="1052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6"/>
                    <a:pt x="f5" y="f6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lnTo>
                    <a:pt x="f45" y="f44"/>
                  </a:lnTo>
                  <a:cubicBezTo>
                    <a:pt x="f46" y="f44"/>
                    <a:pt x="f47" y="f48"/>
                    <a:pt x="f49" y="f50"/>
                  </a:cubicBezTo>
                  <a:cubicBezTo>
                    <a:pt x="f3" y="f51"/>
                    <a:pt x="f3" y="f52"/>
                    <a:pt x="f53" y="f54"/>
                  </a:cubicBezTo>
                  <a:cubicBezTo>
                    <a:pt x="f55" y="f56"/>
                    <a:pt x="f57" y="f2"/>
                    <a:pt x="f21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5944;p71">
              <a:extLst>
                <a:ext uri="{FF2B5EF4-FFF2-40B4-BE49-F238E27FC236}">
                  <a16:creationId xmlns:a16="http://schemas.microsoft.com/office/drawing/2014/main" id="{FA480576-B29F-4BA6-A827-2D5E56F85A85}"/>
                </a:ext>
              </a:extLst>
            </p:cNvPr>
            <p:cNvSpPr/>
            <p:nvPr/>
          </p:nvSpPr>
          <p:spPr>
            <a:xfrm flipH="1">
              <a:off x="1670828" y="4083417"/>
              <a:ext cx="204725" cy="1852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9"/>
                <a:gd name="f4" fmla="val 10839"/>
                <a:gd name="f5" fmla="val 288"/>
                <a:gd name="f6" fmla="val 257"/>
                <a:gd name="f7" fmla="val 6842"/>
                <a:gd name="f8" fmla="val 1621"/>
                <a:gd name="f9" fmla="val 10907"/>
                <a:gd name="f10" fmla="val 9079"/>
                <a:gd name="f11" fmla="val 11641"/>
                <a:gd name="f12" fmla="val 10530"/>
                <a:gd name="f13" fmla="val 3383"/>
                <a:gd name="f14" fmla="val 7419"/>
                <a:gd name="f15" fmla="val 718"/>
                <a:gd name="f16" fmla="val 1373"/>
                <a:gd name="f17" fmla="val 120"/>
                <a:gd name="f18" fmla="val 88"/>
                <a:gd name="f19" fmla="val 59"/>
                <a:gd name="f20" fmla="val 14"/>
                <a:gd name="f21" fmla="val 36"/>
                <a:gd name="f22" fmla="val 38"/>
                <a:gd name="f23" fmla="val 9"/>
                <a:gd name="f24" fmla="val 69"/>
                <a:gd name="f25" fmla="val 1"/>
                <a:gd name="f26" fmla="val 107"/>
                <a:gd name="f27" fmla="val 13"/>
                <a:gd name="f28" fmla="val 144"/>
                <a:gd name="f29" fmla="val 19"/>
                <a:gd name="f30" fmla="val 163"/>
                <a:gd name="f31" fmla="val 612"/>
                <a:gd name="f32" fmla="val 1984"/>
                <a:gd name="f33" fmla="val 2359"/>
                <a:gd name="f34" fmla="val 4196"/>
                <a:gd name="f35" fmla="val 3968"/>
                <a:gd name="f36" fmla="val 6237"/>
                <a:gd name="f37" fmla="val 6916"/>
                <a:gd name="f38" fmla="val 9044"/>
                <a:gd name="f39" fmla="val 11824"/>
                <a:gd name="f40" fmla="val 10831"/>
                <a:gd name="f41" fmla="val 11835"/>
                <a:gd name="f42" fmla="val 10837"/>
                <a:gd name="f43" fmla="val 11848"/>
                <a:gd name="f44" fmla="val 10838"/>
                <a:gd name="f45" fmla="val 11861"/>
                <a:gd name="f46" fmla="val 11891"/>
                <a:gd name="f47" fmla="val 11919"/>
                <a:gd name="f48" fmla="val 10825"/>
                <a:gd name="f49" fmla="val 11942"/>
                <a:gd name="f50" fmla="val 10801"/>
                <a:gd name="f51" fmla="val 11972"/>
                <a:gd name="f52" fmla="val 10768"/>
                <a:gd name="f53" fmla="val 10723"/>
                <a:gd name="f54" fmla="val 11962"/>
                <a:gd name="f55" fmla="val 10681"/>
                <a:gd name="f56" fmla="val 10589"/>
                <a:gd name="f57" fmla="val 7600"/>
                <a:gd name="f58" fmla="val 1409"/>
                <a:gd name="f59" fmla="val 140"/>
                <a:gd name="f60" fmla="val 2"/>
                <a:gd name="f61" fmla="val 133"/>
                <a:gd name="f62" fmla="val 127"/>
                <a:gd name="f63" fmla="*/ f0 1 11979"/>
                <a:gd name="f64" fmla="*/ f1 1 10839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979"/>
                <a:gd name="f71" fmla="*/ f68 1 10839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979" h="10839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2"/>
                  </a:moveTo>
                  <a:cubicBezTo>
                    <a:pt x="f18" y="f2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cubicBezTo>
                    <a:pt x="f51" y="f52"/>
                    <a:pt x="f3" y="f53"/>
                    <a:pt x="f54" y="f55"/>
                  </a:cubicBezTo>
                  <a:cubicBezTo>
                    <a:pt x="f47" y="f56"/>
                    <a:pt x="f57" y="f58"/>
                    <a:pt x="f59" y="f60"/>
                  </a:cubicBezTo>
                  <a:cubicBezTo>
                    <a:pt x="f61" y="f25"/>
                    <a:pt x="f62" y="f2"/>
                    <a:pt x="f1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5945;p71">
              <a:extLst>
                <a:ext uri="{FF2B5EF4-FFF2-40B4-BE49-F238E27FC236}">
                  <a16:creationId xmlns:a16="http://schemas.microsoft.com/office/drawing/2014/main" id="{194F67A6-C7D2-4486-BF77-3D63A5806CCD}"/>
                </a:ext>
              </a:extLst>
            </p:cNvPr>
            <p:cNvSpPr/>
            <p:nvPr/>
          </p:nvSpPr>
          <p:spPr>
            <a:xfrm flipH="1">
              <a:off x="1352169" y="4254684"/>
              <a:ext cx="182285" cy="3579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66"/>
                <a:gd name="f4" fmla="val 20945"/>
                <a:gd name="f5" fmla="val 4372"/>
                <a:gd name="f6" fmla="val 327"/>
                <a:gd name="f7" fmla="val 5200"/>
                <a:gd name="f8" fmla="val 1437"/>
                <a:gd name="f9" fmla="val 10153"/>
                <a:gd name="f10" fmla="val 8697"/>
                <a:gd name="f11" fmla="val 7766"/>
                <a:gd name="f12" fmla="val 20564"/>
                <a:gd name="f13" fmla="val 6735"/>
                <a:gd name="f14" fmla="val 19073"/>
                <a:gd name="f15" fmla="val 654"/>
                <a:gd name="f16" fmla="val 9668"/>
                <a:gd name="f17" fmla="val 4340"/>
                <a:gd name="f18" fmla="val 4335"/>
                <a:gd name="f19" fmla="val 4331"/>
                <a:gd name="f20" fmla="val 1"/>
                <a:gd name="f21" fmla="val 4327"/>
                <a:gd name="f22" fmla="val 4287"/>
                <a:gd name="f23" fmla="val 7"/>
                <a:gd name="f24" fmla="val 4256"/>
                <a:gd name="f25" fmla="val 32"/>
                <a:gd name="f26" fmla="val 4241"/>
                <a:gd name="f27" fmla="val 68"/>
                <a:gd name="f28" fmla="val 10371"/>
                <a:gd name="f29" fmla="val 7656"/>
                <a:gd name="f30" fmla="val 20796"/>
                <a:gd name="f31" fmla="val 7735"/>
                <a:gd name="f32" fmla="val 20899"/>
                <a:gd name="f33" fmla="val 7755"/>
                <a:gd name="f34" fmla="val 20927"/>
                <a:gd name="f35" fmla="val 7789"/>
                <a:gd name="f36" fmla="val 20944"/>
                <a:gd name="f37" fmla="val 7822"/>
                <a:gd name="f38" fmla="val 7828"/>
                <a:gd name="f39" fmla="val 7834"/>
                <a:gd name="f40" fmla="val 20943"/>
                <a:gd name="f41" fmla="val 7839"/>
                <a:gd name="f42" fmla="val 7842"/>
                <a:gd name="f43" fmla="val 7844"/>
                <a:gd name="f44" fmla="val 7847"/>
                <a:gd name="f45" fmla="val 7890"/>
                <a:gd name="f46" fmla="val 20933"/>
                <a:gd name="f47" fmla="val 7923"/>
                <a:gd name="f48" fmla="val 20901"/>
                <a:gd name="f49" fmla="val 7931"/>
                <a:gd name="f50" fmla="val 20857"/>
                <a:gd name="f51" fmla="val 7743"/>
                <a:gd name="f52" fmla="val 4491"/>
                <a:gd name="f53" fmla="val 116"/>
                <a:gd name="f54" fmla="val 4428"/>
                <a:gd name="f55" fmla="val 41"/>
                <a:gd name="f56" fmla="val 4405"/>
                <a:gd name="f57" fmla="val 15"/>
                <a:gd name="f58" fmla="val 4373"/>
                <a:gd name="f59" fmla="*/ f0 1 10666"/>
                <a:gd name="f60" fmla="*/ f1 1 20945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0666"/>
                <a:gd name="f67" fmla="*/ f64 1 20945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0666" h="20945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2"/>
                  </a:moveTo>
                  <a:cubicBezTo>
                    <a:pt x="f18" y="f2"/>
                    <a:pt x="f19" y="f20"/>
                    <a:pt x="f21" y="f20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0"/>
                  </a:cubicBezTo>
                  <a:cubicBezTo>
                    <a:pt x="f42" y="f40"/>
                    <a:pt x="f43" y="f40"/>
                    <a:pt x="f44" y="f36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3" y="f51"/>
                    <a:pt x="f52" y="f53"/>
                    <a:pt x="f54" y="f55"/>
                  </a:cubicBezTo>
                  <a:cubicBezTo>
                    <a:pt x="f56" y="f57"/>
                    <a:pt x="f58" y="f2"/>
                    <a:pt x="f1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5946;p71">
              <a:extLst>
                <a:ext uri="{FF2B5EF4-FFF2-40B4-BE49-F238E27FC236}">
                  <a16:creationId xmlns:a16="http://schemas.microsoft.com/office/drawing/2014/main" id="{644D4A23-8B2A-46F1-B1E3-D1E81CA4D07A}"/>
                </a:ext>
              </a:extLst>
            </p:cNvPr>
            <p:cNvSpPr/>
            <p:nvPr/>
          </p:nvSpPr>
          <p:spPr>
            <a:xfrm flipH="1">
              <a:off x="1534728" y="4074255"/>
              <a:ext cx="153911" cy="3139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06"/>
                <a:gd name="f4" fmla="val 18367"/>
                <a:gd name="f5" fmla="val 3729"/>
                <a:gd name="f6" fmla="val 331"/>
                <a:gd name="f7" fmla="val 4452"/>
                <a:gd name="f8" fmla="val 1410"/>
                <a:gd name="f9" fmla="val 8447"/>
                <a:gd name="f10" fmla="val 7960"/>
                <a:gd name="f11" fmla="val 5868"/>
                <a:gd name="f12" fmla="val 17962"/>
                <a:gd name="f13" fmla="val 5035"/>
                <a:gd name="f14" fmla="val 16401"/>
                <a:gd name="f15" fmla="val 626"/>
                <a:gd name="f16" fmla="val 7528"/>
                <a:gd name="f17" fmla="val 3706"/>
                <a:gd name="f18" fmla="val 3702"/>
                <a:gd name="f19" fmla="val 3698"/>
                <a:gd name="f20" fmla="val 1"/>
                <a:gd name="f21" fmla="val 3695"/>
                <a:gd name="f22" fmla="val 3658"/>
                <a:gd name="f23" fmla="val 7"/>
                <a:gd name="f24" fmla="val 3623"/>
                <a:gd name="f25" fmla="val 30"/>
                <a:gd name="f26" fmla="val 3608"/>
                <a:gd name="f27" fmla="val 65"/>
                <a:gd name="f28" fmla="val 8074"/>
                <a:gd name="f29" fmla="val 5751"/>
                <a:gd name="f30" fmla="val 18210"/>
                <a:gd name="f31" fmla="val 5809"/>
                <a:gd name="f32" fmla="val 18311"/>
                <a:gd name="f33" fmla="val 5829"/>
                <a:gd name="f34" fmla="val 18345"/>
                <a:gd name="f35" fmla="val 5865"/>
                <a:gd name="f36" fmla="val 5903"/>
                <a:gd name="f37" fmla="val 5909"/>
                <a:gd name="f38" fmla="val 5912"/>
                <a:gd name="f39" fmla="val 5918"/>
                <a:gd name="f40" fmla="val 18365"/>
                <a:gd name="f41" fmla="val 5960"/>
                <a:gd name="f42" fmla="val 18359"/>
                <a:gd name="f43" fmla="val 5996"/>
                <a:gd name="f44" fmla="val 18328"/>
                <a:gd name="f45" fmla="val 6009"/>
                <a:gd name="f46" fmla="val 18285"/>
                <a:gd name="f47" fmla="val 9005"/>
                <a:gd name="f48" fmla="val 7115"/>
                <a:gd name="f49" fmla="val 3846"/>
                <a:gd name="f50" fmla="val 114"/>
                <a:gd name="f51" fmla="val 3794"/>
                <a:gd name="f52" fmla="val 44"/>
                <a:gd name="f53" fmla="val 3774"/>
                <a:gd name="f54" fmla="val 17"/>
                <a:gd name="f55" fmla="val 3740"/>
                <a:gd name="f56" fmla="*/ f0 1 9006"/>
                <a:gd name="f57" fmla="*/ f1 1 18367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9006"/>
                <a:gd name="f64" fmla="*/ f61 1 18367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9006" h="18367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2"/>
                  </a:moveTo>
                  <a:cubicBezTo>
                    <a:pt x="f18" y="f2"/>
                    <a:pt x="f19" y="f20"/>
                    <a:pt x="f21" y="f20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" y="f28"/>
                    <a:pt x="f29" y="f30"/>
                    <a:pt x="f31" y="f32"/>
                  </a:cubicBez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4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2"/>
                    <a:pt x="f1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5947;p71">
              <a:extLst>
                <a:ext uri="{FF2B5EF4-FFF2-40B4-BE49-F238E27FC236}">
                  <a16:creationId xmlns:a16="http://schemas.microsoft.com/office/drawing/2014/main" id="{708F916B-14F8-4A9C-A1C6-F3B235B0A90E}"/>
                </a:ext>
              </a:extLst>
            </p:cNvPr>
            <p:cNvSpPr/>
            <p:nvPr/>
          </p:nvSpPr>
          <p:spPr>
            <a:xfrm flipH="1">
              <a:off x="1341214" y="4620746"/>
              <a:ext cx="349209" cy="74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33"/>
                <a:gd name="f4" fmla="val 4336"/>
                <a:gd name="f5" fmla="val 64"/>
                <a:gd name="f6" fmla="val 42"/>
                <a:gd name="f7" fmla="val 21"/>
                <a:gd name="f8" fmla="val 15"/>
                <a:gd name="f9" fmla="val 12"/>
                <a:gd name="f10" fmla="val 38"/>
                <a:gd name="f11" fmla="val 66"/>
                <a:gd name="f12" fmla="val 18"/>
                <a:gd name="f13" fmla="val 96"/>
                <a:gd name="f14" fmla="val 46"/>
                <a:gd name="f15" fmla="val 106"/>
                <a:gd name="f16" fmla="val 2655"/>
                <a:gd name="f17" fmla="val 1003"/>
                <a:gd name="f18" fmla="val 5446"/>
                <a:gd name="f19" fmla="val 1344"/>
                <a:gd name="f20" fmla="val 8145"/>
                <a:gd name="f21" fmla="val 1673"/>
                <a:gd name="f22" fmla="val 9173"/>
                <a:gd name="f23" fmla="val 1798"/>
                <a:gd name="f24" fmla="val 10236"/>
                <a:gd name="f25" fmla="val 1928"/>
                <a:gd name="f26" fmla="val 11271"/>
                <a:gd name="f27" fmla="val 2086"/>
                <a:gd name="f28" fmla="val 14351"/>
                <a:gd name="f29" fmla="val 2559"/>
                <a:gd name="f30" fmla="val 17408"/>
                <a:gd name="f31" fmla="val 3313"/>
                <a:gd name="f32" fmla="val 20353"/>
                <a:gd name="f33" fmla="val 4333"/>
                <a:gd name="f34" fmla="val 20357"/>
                <a:gd name="f35" fmla="val 4334"/>
                <a:gd name="f36" fmla="val 20364"/>
                <a:gd name="f37" fmla="val 20370"/>
                <a:gd name="f38" fmla="val 20391"/>
                <a:gd name="f39" fmla="val 20412"/>
                <a:gd name="f40" fmla="val 4322"/>
                <a:gd name="f41" fmla="val 20421"/>
                <a:gd name="f42" fmla="val 4297"/>
                <a:gd name="f43" fmla="val 20432"/>
                <a:gd name="f44" fmla="val 4269"/>
                <a:gd name="f45" fmla="val 20417"/>
                <a:gd name="f46" fmla="val 4239"/>
                <a:gd name="f47" fmla="val 20388"/>
                <a:gd name="f48" fmla="val 4228"/>
                <a:gd name="f49" fmla="val 17436"/>
                <a:gd name="f50" fmla="val 3206"/>
                <a:gd name="f51" fmla="val 14374"/>
                <a:gd name="f52" fmla="val 2449"/>
                <a:gd name="f53" fmla="val 11287"/>
                <a:gd name="f54" fmla="val 1977"/>
                <a:gd name="f55" fmla="val 10248"/>
                <a:gd name="f56" fmla="val 1819"/>
                <a:gd name="f57" fmla="val 9185"/>
                <a:gd name="f58" fmla="val 1690"/>
                <a:gd name="f59" fmla="val 8158"/>
                <a:gd name="f60" fmla="val 1564"/>
                <a:gd name="f61" fmla="val 5465"/>
                <a:gd name="f62" fmla="val 1236"/>
                <a:gd name="f63" fmla="val 2681"/>
                <a:gd name="f64" fmla="val 895"/>
                <a:gd name="f65" fmla="val 82"/>
                <a:gd name="f66" fmla="val 4"/>
                <a:gd name="f67" fmla="val 76"/>
                <a:gd name="f68" fmla="val 1"/>
                <a:gd name="f69" fmla="val 70"/>
                <a:gd name="f70" fmla="*/ f0 1 20433"/>
                <a:gd name="f71" fmla="*/ f1 1 4336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20433"/>
                <a:gd name="f78" fmla="*/ f75 1 4336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20433" h="43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5948;p71">
              <a:extLst>
                <a:ext uri="{FF2B5EF4-FFF2-40B4-BE49-F238E27FC236}">
                  <a16:creationId xmlns:a16="http://schemas.microsoft.com/office/drawing/2014/main" id="{EE6EA249-407E-4579-9D0B-C39A1CD1EC2F}"/>
                </a:ext>
              </a:extLst>
            </p:cNvPr>
            <p:cNvSpPr/>
            <p:nvPr/>
          </p:nvSpPr>
          <p:spPr>
            <a:xfrm flipH="1">
              <a:off x="1399169" y="4261113"/>
              <a:ext cx="61712" cy="3482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11"/>
                <a:gd name="f4" fmla="val 20379"/>
                <a:gd name="f5" fmla="val 59"/>
                <a:gd name="f6" fmla="val 56"/>
                <a:gd name="f7" fmla="val 53"/>
                <a:gd name="f8" fmla="val 1"/>
                <a:gd name="f9" fmla="val 50"/>
                <a:gd name="f10" fmla="val 19"/>
                <a:gd name="f11" fmla="val 8"/>
                <a:gd name="f12" fmla="val 37"/>
                <a:gd name="f13" fmla="val 68"/>
                <a:gd name="f14" fmla="val 644"/>
                <a:gd name="f15" fmla="val 3023"/>
                <a:gd name="f16" fmla="val 1303"/>
                <a:gd name="f17" fmla="val 6078"/>
                <a:gd name="f18" fmla="val 1570"/>
                <a:gd name="f19" fmla="val 9141"/>
                <a:gd name="f20" fmla="val 1608"/>
                <a:gd name="f21" fmla="val 9605"/>
                <a:gd name="f22" fmla="val 1641"/>
                <a:gd name="f23" fmla="val 10077"/>
                <a:gd name="f24" fmla="val 1672"/>
                <a:gd name="f25" fmla="val 10535"/>
                <a:gd name="f26" fmla="val 1728"/>
                <a:gd name="f27" fmla="val 11347"/>
                <a:gd name="f28" fmla="val 1785"/>
                <a:gd name="f29" fmla="val 12184"/>
                <a:gd name="f30" fmla="val 1890"/>
                <a:gd name="f31" fmla="val 13006"/>
                <a:gd name="f32" fmla="val 2084"/>
                <a:gd name="f33" fmla="val 14523"/>
                <a:gd name="f34" fmla="val 2450"/>
                <a:gd name="f35" fmla="val 16028"/>
                <a:gd name="f36" fmla="val 2802"/>
                <a:gd name="f37" fmla="val 17482"/>
                <a:gd name="f38" fmla="val 3492"/>
                <a:gd name="f39" fmla="val 20336"/>
                <a:gd name="f40" fmla="val 3499"/>
                <a:gd name="f41" fmla="val 20363"/>
                <a:gd name="f42" fmla="val 3521"/>
                <a:gd name="f43" fmla="val 3546"/>
                <a:gd name="f44" fmla="val 3549"/>
                <a:gd name="f45" fmla="val 3555"/>
                <a:gd name="f46" fmla="val 3562"/>
                <a:gd name="f47" fmla="val 20376"/>
                <a:gd name="f48" fmla="val 3592"/>
                <a:gd name="f49" fmla="val 20369"/>
                <a:gd name="f50" fmla="val 20340"/>
                <a:gd name="f51" fmla="val 3603"/>
                <a:gd name="f52" fmla="val 20309"/>
                <a:gd name="f53" fmla="val 2913"/>
                <a:gd name="f54" fmla="val 17456"/>
                <a:gd name="f55" fmla="val 2560"/>
                <a:gd name="f56" fmla="val 16004"/>
                <a:gd name="f57" fmla="val 2196"/>
                <a:gd name="f58" fmla="val 14501"/>
                <a:gd name="f59" fmla="val 2003"/>
                <a:gd name="f60" fmla="val 12992"/>
                <a:gd name="f61" fmla="val 1897"/>
                <a:gd name="f62" fmla="val 12174"/>
                <a:gd name="f63" fmla="val 1840"/>
                <a:gd name="f64" fmla="val 11337"/>
                <a:gd name="f65" fmla="val 10528"/>
                <a:gd name="f66" fmla="val 1753"/>
                <a:gd name="f67" fmla="val 10070"/>
                <a:gd name="f68" fmla="val 1721"/>
                <a:gd name="f69" fmla="val 9597"/>
                <a:gd name="f70" fmla="val 1681"/>
                <a:gd name="f71" fmla="val 9132"/>
                <a:gd name="f72" fmla="val 1413"/>
                <a:gd name="f73" fmla="val 6061"/>
                <a:gd name="f74" fmla="val 752"/>
                <a:gd name="f75" fmla="val 3003"/>
                <a:gd name="f76" fmla="val 116"/>
                <a:gd name="f77" fmla="val 44"/>
                <a:gd name="f78" fmla="val 109"/>
                <a:gd name="f79" fmla="val 17"/>
                <a:gd name="f80" fmla="val 85"/>
                <a:gd name="f81" fmla="*/ f0 1 3611"/>
                <a:gd name="f82" fmla="*/ f1 1 20379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3611"/>
                <a:gd name="f89" fmla="*/ f86 1 20379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3611" h="20379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2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40" y="f41"/>
                    <a:pt x="f42" y="f4"/>
                    <a:pt x="f43" y="f4"/>
                  </a:cubicBezTo>
                  <a:cubicBezTo>
                    <a:pt x="f44" y="f4"/>
                    <a:pt x="f45" y="f4"/>
                    <a:pt x="f46" y="f47"/>
                  </a:cubicBezTo>
                  <a:cubicBezTo>
                    <a:pt x="f48" y="f49"/>
                    <a:pt x="f3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28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5949;p71">
              <a:extLst>
                <a:ext uri="{FF2B5EF4-FFF2-40B4-BE49-F238E27FC236}">
                  <a16:creationId xmlns:a16="http://schemas.microsoft.com/office/drawing/2014/main" id="{A8F58ADE-EE47-4FDD-B966-7BFB251503B9}"/>
                </a:ext>
              </a:extLst>
            </p:cNvPr>
            <p:cNvSpPr/>
            <p:nvPr/>
          </p:nvSpPr>
          <p:spPr>
            <a:xfrm flipH="1">
              <a:off x="1506940" y="4346563"/>
              <a:ext cx="324410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982"/>
                <a:gd name="f4" fmla="val 10378"/>
                <a:gd name="f5" fmla="val 65"/>
                <a:gd name="f6" fmla="val 48"/>
                <a:gd name="f7" fmla="val 32"/>
                <a:gd name="f8" fmla="val 8"/>
                <a:gd name="f9" fmla="val 21"/>
                <a:gd name="f10" fmla="val 1"/>
                <a:gd name="f11" fmla="val 44"/>
                <a:gd name="f12" fmla="val 7"/>
                <a:gd name="f13" fmla="val 78"/>
                <a:gd name="f14" fmla="val 29"/>
                <a:gd name="f15" fmla="val 98"/>
                <a:gd name="f16" fmla="val 787"/>
                <a:gd name="f17" fmla="val 693"/>
                <a:gd name="f18" fmla="val 1687"/>
                <a:gd name="f19" fmla="val 1088"/>
                <a:gd name="f20" fmla="val 2556"/>
                <a:gd name="f21" fmla="val 1468"/>
                <a:gd name="f22" fmla="val 2735"/>
                <a:gd name="f23" fmla="val 1548"/>
                <a:gd name="f24" fmla="val 5588"/>
                <a:gd name="f25" fmla="val 2801"/>
                <a:gd name="f26" fmla="val 8407"/>
                <a:gd name="f27" fmla="val 4249"/>
                <a:gd name="f28" fmla="val 11142"/>
                <a:gd name="f29" fmla="val 5653"/>
                <a:gd name="f30" fmla="val 13798"/>
                <a:gd name="f31" fmla="val 7018"/>
                <a:gd name="f32" fmla="val 16542"/>
                <a:gd name="f33" fmla="val 8429"/>
                <a:gd name="f34" fmla="val 18886"/>
                <a:gd name="f35" fmla="val 10364"/>
                <a:gd name="f36" fmla="val 18896"/>
                <a:gd name="f37" fmla="val 10373"/>
                <a:gd name="f38" fmla="val 18909"/>
                <a:gd name="f39" fmla="val 10377"/>
                <a:gd name="f40" fmla="val 18922"/>
                <a:gd name="f41" fmla="val 18937"/>
                <a:gd name="f42" fmla="val 18953"/>
                <a:gd name="f43" fmla="val 10370"/>
                <a:gd name="f44" fmla="val 18962"/>
                <a:gd name="f45" fmla="val 10357"/>
                <a:gd name="f46" fmla="val 10335"/>
                <a:gd name="f47" fmla="val 18977"/>
                <a:gd name="f48" fmla="val 10300"/>
                <a:gd name="f49" fmla="val 18954"/>
                <a:gd name="f50" fmla="val 10280"/>
                <a:gd name="f51" fmla="val 16603"/>
                <a:gd name="f52" fmla="val 8338"/>
                <a:gd name="f53" fmla="val 13850"/>
                <a:gd name="f54" fmla="val 6925"/>
                <a:gd name="f55" fmla="val 11184"/>
                <a:gd name="f56" fmla="val 5554"/>
                <a:gd name="f57" fmla="val 8456"/>
                <a:gd name="f58" fmla="val 4154"/>
                <a:gd name="f59" fmla="val 5636"/>
                <a:gd name="f60" fmla="val 2703"/>
                <a:gd name="f61" fmla="val 2781"/>
                <a:gd name="f62" fmla="val 1448"/>
                <a:gd name="f63" fmla="val 2600"/>
                <a:gd name="f64" fmla="val 1370"/>
                <a:gd name="f65" fmla="val 1737"/>
                <a:gd name="f66" fmla="val 989"/>
                <a:gd name="f67" fmla="val 844"/>
                <a:gd name="f68" fmla="val 598"/>
                <a:gd name="f69" fmla="val 13"/>
                <a:gd name="f70" fmla="val 88"/>
                <a:gd name="f71" fmla="val 4"/>
                <a:gd name="f72" fmla="val 76"/>
                <a:gd name="f73" fmla="*/ f0 1 18982"/>
                <a:gd name="f74" fmla="*/ f1 1 10378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8982"/>
                <a:gd name="f81" fmla="*/ f78 1 10378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8982" h="10378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lnTo>
                    <a:pt x="f63" y="f64"/>
                  </a:lnTo>
                  <a:cubicBezTo>
                    <a:pt x="f65" y="f66"/>
                    <a:pt x="f67" y="f68"/>
                    <a:pt x="f15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5950;p71">
              <a:extLst>
                <a:ext uri="{FF2B5EF4-FFF2-40B4-BE49-F238E27FC236}">
                  <a16:creationId xmlns:a16="http://schemas.microsoft.com/office/drawing/2014/main" id="{F056C5FD-A4F8-4199-916D-84727AB0D460}"/>
                </a:ext>
              </a:extLst>
            </p:cNvPr>
            <p:cNvSpPr/>
            <p:nvPr/>
          </p:nvSpPr>
          <p:spPr>
            <a:xfrm flipH="1">
              <a:off x="1585917" y="4079248"/>
              <a:ext cx="40334" cy="3052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0"/>
                <a:gd name="f4" fmla="val 17859"/>
                <a:gd name="f5" fmla="val 59"/>
                <a:gd name="f6" fmla="val 56"/>
                <a:gd name="f7" fmla="val 53"/>
                <a:gd name="f8" fmla="val 49"/>
                <a:gd name="f9" fmla="val 1"/>
                <a:gd name="f10" fmla="val 19"/>
                <a:gd name="f11" fmla="val 7"/>
                <a:gd name="f12" fmla="val 35"/>
                <a:gd name="f13" fmla="val 65"/>
                <a:gd name="f14" fmla="val 918"/>
                <a:gd name="f15" fmla="val 4780"/>
                <a:gd name="f16" fmla="val 1060"/>
                <a:gd name="f17" fmla="val 5519"/>
                <a:gd name="f18" fmla="val 1207"/>
                <a:gd name="f19" fmla="val 6283"/>
                <a:gd name="f20" fmla="val 1275"/>
                <a:gd name="f21" fmla="val 7049"/>
                <a:gd name="f22" fmla="val 1321"/>
                <a:gd name="f23" fmla="val 7573"/>
                <a:gd name="f24" fmla="val 1331"/>
                <a:gd name="f25" fmla="val 8110"/>
                <a:gd name="f26" fmla="val 1340"/>
                <a:gd name="f27" fmla="val 8630"/>
                <a:gd name="f28" fmla="val 1345"/>
                <a:gd name="f29" fmla="val 8954"/>
                <a:gd name="f30" fmla="val 1404"/>
                <a:gd name="f31" fmla="val 11917"/>
                <a:gd name="f32" fmla="val 1708"/>
                <a:gd name="f33" fmla="val 14897"/>
                <a:gd name="f34" fmla="val 2250"/>
                <a:gd name="f35" fmla="val 17812"/>
                <a:gd name="f36" fmla="val 2252"/>
                <a:gd name="f37" fmla="val 17840"/>
                <a:gd name="f38" fmla="val 2275"/>
                <a:gd name="f39" fmla="val 17858"/>
                <a:gd name="f40" fmla="val 2302"/>
                <a:gd name="f41" fmla="val 2307"/>
                <a:gd name="f42" fmla="val 2309"/>
                <a:gd name="f43" fmla="val 17855"/>
                <a:gd name="f44" fmla="val 2339"/>
                <a:gd name="f45" fmla="val 17851"/>
                <a:gd name="f46" fmla="val 2359"/>
                <a:gd name="f47" fmla="val 17822"/>
                <a:gd name="f48" fmla="val 2354"/>
                <a:gd name="f49" fmla="val 17791"/>
                <a:gd name="f50" fmla="val 1815"/>
                <a:gd name="f51" fmla="val 14882"/>
                <a:gd name="f52" fmla="val 1510"/>
                <a:gd name="f53" fmla="val 11908"/>
                <a:gd name="f54" fmla="val 1452"/>
                <a:gd name="f55" fmla="val 8952"/>
                <a:gd name="f56" fmla="val 1446"/>
                <a:gd name="f57" fmla="val 8627"/>
                <a:gd name="f58" fmla="val 1439"/>
                <a:gd name="f59" fmla="val 8107"/>
                <a:gd name="f60" fmla="val 1428"/>
                <a:gd name="f61" fmla="val 7569"/>
                <a:gd name="f62" fmla="val 1382"/>
                <a:gd name="f63" fmla="val 7039"/>
                <a:gd name="f64" fmla="val 1314"/>
                <a:gd name="f65" fmla="val 6269"/>
                <a:gd name="f66" fmla="val 1167"/>
                <a:gd name="f67" fmla="val 5501"/>
                <a:gd name="f68" fmla="val 1022"/>
                <a:gd name="f69" fmla="val 4759"/>
                <a:gd name="f70" fmla="val 113"/>
                <a:gd name="f71" fmla="val 44"/>
                <a:gd name="f72" fmla="val 108"/>
                <a:gd name="f73" fmla="val 84"/>
                <a:gd name="f74" fmla="*/ f0 1 2360"/>
                <a:gd name="f75" fmla="*/ f1 1 17859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2360"/>
                <a:gd name="f82" fmla="*/ f79 1 17859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360" h="178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1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39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56" y="f57"/>
                  </a:ln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lnTo>
                    <a:pt x="f70" y="f71"/>
                  </a:lnTo>
                  <a:cubicBezTo>
                    <a:pt x="f72" y="f10"/>
                    <a:pt x="f7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5951;p71">
              <a:extLst>
                <a:ext uri="{FF2B5EF4-FFF2-40B4-BE49-F238E27FC236}">
                  <a16:creationId xmlns:a16="http://schemas.microsoft.com/office/drawing/2014/main" id="{42FDDEB8-2662-4E22-8B29-7FE5F1F6CE84}"/>
                </a:ext>
              </a:extLst>
            </p:cNvPr>
            <p:cNvSpPr/>
            <p:nvPr/>
          </p:nvSpPr>
          <p:spPr>
            <a:xfrm flipH="1">
              <a:off x="1672958" y="4086426"/>
              <a:ext cx="198808" cy="1779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33"/>
                <a:gd name="f4" fmla="val 10415"/>
                <a:gd name="f5" fmla="val 63"/>
                <a:gd name="f6" fmla="val 45"/>
                <a:gd name="f7" fmla="val 28"/>
                <a:gd name="f8" fmla="val 9"/>
                <a:gd name="f9" fmla="val 17"/>
                <a:gd name="f10" fmla="val 25"/>
                <a:gd name="f11" fmla="val 51"/>
                <a:gd name="f12" fmla="val 10"/>
                <a:gd name="f13" fmla="val 85"/>
                <a:gd name="f14" fmla="val 35"/>
                <a:gd name="f15" fmla="val 101"/>
                <a:gd name="f16" fmla="val 886"/>
                <a:gd name="f17" fmla="val 628"/>
                <a:gd name="f18" fmla="val 1628"/>
                <a:gd name="f19" fmla="val 1336"/>
                <a:gd name="f20" fmla="val 2354"/>
                <a:gd name="f21" fmla="val 2029"/>
                <a:gd name="f22" fmla="val 5213"/>
                <a:gd name="f23" fmla="val 4758"/>
                <a:gd name="f24" fmla="val 8279"/>
                <a:gd name="f25" fmla="val 7654"/>
                <a:gd name="f26" fmla="val 11536"/>
                <a:gd name="f27" fmla="val 10403"/>
                <a:gd name="f28" fmla="val 11547"/>
                <a:gd name="f29" fmla="val 10411"/>
                <a:gd name="f30" fmla="val 11560"/>
                <a:gd name="f31" fmla="val 10414"/>
                <a:gd name="f32" fmla="val 11571"/>
                <a:gd name="f33" fmla="val 11588"/>
                <a:gd name="f34" fmla="val 11604"/>
                <a:gd name="f35" fmla="val 10410"/>
                <a:gd name="f36" fmla="val 11613"/>
                <a:gd name="f37" fmla="val 10394"/>
                <a:gd name="f38" fmla="val 10372"/>
                <a:gd name="f39" fmla="val 11628"/>
                <a:gd name="f40" fmla="val 10337"/>
                <a:gd name="f41" fmla="val 11606"/>
                <a:gd name="f42" fmla="val 10319"/>
                <a:gd name="f43" fmla="val 8351"/>
                <a:gd name="f44" fmla="val 7572"/>
                <a:gd name="f45" fmla="val 5288"/>
                <a:gd name="f46" fmla="val 4678"/>
                <a:gd name="f47" fmla="val 2420"/>
                <a:gd name="f48" fmla="val 1941"/>
                <a:gd name="f49" fmla="val 1699"/>
                <a:gd name="f50" fmla="val 1252"/>
                <a:gd name="f51" fmla="val 953"/>
                <a:gd name="f52" fmla="val 539"/>
                <a:gd name="f53" fmla="val 92"/>
                <a:gd name="f54" fmla="val 8"/>
                <a:gd name="f55" fmla="val 83"/>
                <a:gd name="f56" fmla="val 3"/>
                <a:gd name="f57" fmla="val 73"/>
                <a:gd name="f58" fmla="*/ f0 1 11633"/>
                <a:gd name="f59" fmla="*/ f1 1 1041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1633"/>
                <a:gd name="f66" fmla="*/ f63 1 1041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1633" h="104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5952;p71">
              <a:extLst>
                <a:ext uri="{FF2B5EF4-FFF2-40B4-BE49-F238E27FC236}">
                  <a16:creationId xmlns:a16="http://schemas.microsoft.com/office/drawing/2014/main" id="{9CC66AB9-A190-4DD4-9532-AFA86E36D62B}"/>
                </a:ext>
              </a:extLst>
            </p:cNvPr>
            <p:cNvSpPr/>
            <p:nvPr/>
          </p:nvSpPr>
          <p:spPr>
            <a:xfrm flipH="1">
              <a:off x="1417356" y="4465508"/>
              <a:ext cx="5705" cy="33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4"/>
                <a:gd name="f4" fmla="val 1941"/>
                <a:gd name="f5" fmla="val 55"/>
                <a:gd name="f6" fmla="val 1"/>
                <a:gd name="f7" fmla="val 25"/>
                <a:gd name="f8" fmla="val 2"/>
                <a:gd name="f9" fmla="val 26"/>
                <a:gd name="f10" fmla="val 58"/>
                <a:gd name="f11" fmla="val 16"/>
                <a:gd name="f12" fmla="val 676"/>
                <a:gd name="f13" fmla="val 89"/>
                <a:gd name="f14" fmla="val 1294"/>
                <a:gd name="f15" fmla="val 218"/>
                <a:gd name="f16" fmla="val 1898"/>
                <a:gd name="f17" fmla="val 224"/>
                <a:gd name="f18" fmla="val 1923"/>
                <a:gd name="f19" fmla="val 247"/>
                <a:gd name="f20" fmla="val 1940"/>
                <a:gd name="f21" fmla="val 271"/>
                <a:gd name="f22" fmla="val 275"/>
                <a:gd name="f23" fmla="val 280"/>
                <a:gd name="f24" fmla="val 284"/>
                <a:gd name="f25" fmla="val 1939"/>
                <a:gd name="f26" fmla="val 314"/>
                <a:gd name="f27" fmla="val 1932"/>
                <a:gd name="f28" fmla="val 1903"/>
                <a:gd name="f29" fmla="val 327"/>
                <a:gd name="f30" fmla="val 1873"/>
                <a:gd name="f31" fmla="val 197"/>
                <a:gd name="f32" fmla="val 1277"/>
                <a:gd name="f33" fmla="val 126"/>
                <a:gd name="f34" fmla="val 664"/>
                <a:gd name="f35" fmla="val 112"/>
                <a:gd name="f36" fmla="val 53"/>
                <a:gd name="f37" fmla="val 110"/>
                <a:gd name="f38" fmla="val 24"/>
                <a:gd name="f39" fmla="val 83"/>
                <a:gd name="f40" fmla="*/ f0 1 334"/>
                <a:gd name="f41" fmla="*/ f1 1 194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334"/>
                <a:gd name="f48" fmla="*/ f45 1 194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334" h="194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5953;p71">
              <a:extLst>
                <a:ext uri="{FF2B5EF4-FFF2-40B4-BE49-F238E27FC236}">
                  <a16:creationId xmlns:a16="http://schemas.microsoft.com/office/drawing/2014/main" id="{07A759C2-97BB-4BCA-A697-175D8687D9CC}"/>
                </a:ext>
              </a:extLst>
            </p:cNvPr>
            <p:cNvSpPr/>
            <p:nvPr/>
          </p:nvSpPr>
          <p:spPr>
            <a:xfrm flipH="1">
              <a:off x="1409803" y="4483092"/>
              <a:ext cx="3145" cy="120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4"/>
                <a:gd name="f4" fmla="val 705"/>
                <a:gd name="f5" fmla="val 62"/>
                <a:gd name="f6" fmla="val 57"/>
                <a:gd name="f7" fmla="val 52"/>
                <a:gd name="f8" fmla="val 1"/>
                <a:gd name="f9" fmla="val 46"/>
                <a:gd name="f10" fmla="val 3"/>
                <a:gd name="f11" fmla="val 18"/>
                <a:gd name="f12" fmla="val 11"/>
                <a:gd name="f13" fmla="val 41"/>
                <a:gd name="f14" fmla="val 8"/>
                <a:gd name="f15" fmla="val 70"/>
                <a:gd name="f16" fmla="val 58"/>
                <a:gd name="f17" fmla="val 259"/>
                <a:gd name="f18" fmla="val 74"/>
                <a:gd name="f19" fmla="val 453"/>
                <a:gd name="f20" fmla="val 647"/>
                <a:gd name="f21" fmla="val 54"/>
                <a:gd name="f22" fmla="val 676"/>
                <a:gd name="f23" fmla="val 76"/>
                <a:gd name="f24" fmla="val 704"/>
                <a:gd name="f25" fmla="val 108"/>
                <a:gd name="f26" fmla="val 112"/>
                <a:gd name="f27" fmla="val 140"/>
                <a:gd name="f28" fmla="val 165"/>
                <a:gd name="f29" fmla="val 684"/>
                <a:gd name="f30" fmla="val 168"/>
                <a:gd name="f31" fmla="val 655"/>
                <a:gd name="f32" fmla="val 183"/>
                <a:gd name="f33" fmla="val 449"/>
                <a:gd name="f34" fmla="val 166"/>
                <a:gd name="f35" fmla="val 242"/>
                <a:gd name="f36" fmla="val 115"/>
                <a:gd name="f37" fmla="val 107"/>
                <a:gd name="f38" fmla="val 86"/>
                <a:gd name="f39" fmla="*/ f0 1 184"/>
                <a:gd name="f40" fmla="*/ f1 1 705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184"/>
                <a:gd name="f47" fmla="*/ f44 1 705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84" h="70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16" y="f20"/>
                  </a:cubicBezTo>
                  <a:cubicBezTo>
                    <a:pt x="f21" y="f22"/>
                    <a:pt x="f23" y="f24"/>
                    <a:pt x="f25" y="f4"/>
                  </a:cubicBezTo>
                  <a:lnTo>
                    <a:pt x="f26" y="f4"/>
                  </a:ln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13"/>
                  </a:cubicBezTo>
                  <a:cubicBezTo>
                    <a:pt x="f37" y="f11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5954;p71">
              <a:extLst>
                <a:ext uri="{FF2B5EF4-FFF2-40B4-BE49-F238E27FC236}">
                  <a16:creationId xmlns:a16="http://schemas.microsoft.com/office/drawing/2014/main" id="{C671F95B-4EB5-40E2-A8E9-3533677BABA7}"/>
                </a:ext>
              </a:extLst>
            </p:cNvPr>
            <p:cNvSpPr/>
            <p:nvPr/>
          </p:nvSpPr>
          <p:spPr>
            <a:xfrm flipH="1">
              <a:off x="1439722" y="4349636"/>
              <a:ext cx="9811" cy="521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"/>
                <a:gd name="f4" fmla="val 3050"/>
                <a:gd name="f5" fmla="val 60"/>
                <a:gd name="f6" fmla="val 1"/>
                <a:gd name="f7" fmla="val 56"/>
                <a:gd name="f8" fmla="val 51"/>
                <a:gd name="f9" fmla="val 47"/>
                <a:gd name="f10" fmla="val 2"/>
                <a:gd name="f11" fmla="val 17"/>
                <a:gd name="f12" fmla="val 8"/>
                <a:gd name="f13" fmla="val 36"/>
                <a:gd name="f14" fmla="val 4"/>
                <a:gd name="f15" fmla="val 66"/>
                <a:gd name="f16" fmla="val 205"/>
                <a:gd name="f17" fmla="val 1030"/>
                <a:gd name="f18" fmla="val 359"/>
                <a:gd name="f19" fmla="val 2019"/>
                <a:gd name="f20" fmla="val 463"/>
                <a:gd name="f21" fmla="val 3000"/>
                <a:gd name="f22" fmla="val 466"/>
                <a:gd name="f23" fmla="val 3028"/>
                <a:gd name="f24" fmla="val 490"/>
                <a:gd name="f25" fmla="val 518"/>
                <a:gd name="f26" fmla="val 523"/>
                <a:gd name="f27" fmla="val 553"/>
                <a:gd name="f28" fmla="val 3045"/>
                <a:gd name="f29" fmla="val 3020"/>
                <a:gd name="f30" fmla="val 571"/>
                <a:gd name="f31" fmla="val 2988"/>
                <a:gd name="f32" fmla="val 2003"/>
                <a:gd name="f33" fmla="val 312"/>
                <a:gd name="f34" fmla="val 1013"/>
                <a:gd name="f35" fmla="val 111"/>
                <a:gd name="f36" fmla="val 45"/>
                <a:gd name="f37" fmla="val 107"/>
                <a:gd name="f38" fmla="val 19"/>
                <a:gd name="f39" fmla="val 86"/>
                <a:gd name="f40" fmla="*/ f0 1 574"/>
                <a:gd name="f41" fmla="*/ f1 1 3050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574"/>
                <a:gd name="f48" fmla="*/ f45 1 3050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74" h="3050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lnTo>
                    <a:pt x="f26" y="f4"/>
                  </a:lnTo>
                  <a:cubicBezTo>
                    <a:pt x="f27" y="f28"/>
                    <a:pt x="f3" y="f29"/>
                    <a:pt x="f30" y="f31"/>
                  </a:cubicBezTo>
                  <a:cubicBezTo>
                    <a:pt x="f22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5955;p71">
              <a:extLst>
                <a:ext uri="{FF2B5EF4-FFF2-40B4-BE49-F238E27FC236}">
                  <a16:creationId xmlns:a16="http://schemas.microsoft.com/office/drawing/2014/main" id="{15AB2472-205C-4A44-872C-690C1A2F1CDA}"/>
                </a:ext>
              </a:extLst>
            </p:cNvPr>
            <p:cNvSpPr/>
            <p:nvPr/>
          </p:nvSpPr>
          <p:spPr>
            <a:xfrm flipH="1">
              <a:off x="1450668" y="4367768"/>
              <a:ext cx="2871" cy="141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"/>
                <a:gd name="f4" fmla="val 827"/>
                <a:gd name="f5" fmla="val 59"/>
                <a:gd name="f6" fmla="val 56"/>
                <a:gd name="f7" fmla="val 54"/>
                <a:gd name="f8" fmla="val 52"/>
                <a:gd name="f9" fmla="val 1"/>
                <a:gd name="f10" fmla="val 22"/>
                <a:gd name="f11" fmla="val 2"/>
                <a:gd name="f12" fmla="val 29"/>
                <a:gd name="f13" fmla="val 57"/>
                <a:gd name="f14" fmla="val 777"/>
                <a:gd name="f15" fmla="val 62"/>
                <a:gd name="f16" fmla="val 805"/>
                <a:gd name="f17" fmla="val 84"/>
                <a:gd name="f18" fmla="val 113"/>
                <a:gd name="f19" fmla="val 116"/>
                <a:gd name="f20" fmla="val 146"/>
                <a:gd name="f21" fmla="val 824"/>
                <a:gd name="f22" fmla="val 167"/>
                <a:gd name="f23" fmla="val 798"/>
                <a:gd name="f24" fmla="val 166"/>
                <a:gd name="f25" fmla="val 767"/>
                <a:gd name="f26" fmla="val 110"/>
                <a:gd name="f27" fmla="val 50"/>
                <a:gd name="f28" fmla="val 109"/>
                <a:gd name="f29" fmla="val 85"/>
                <a:gd name="f30" fmla="*/ f0 1 168"/>
                <a:gd name="f31" fmla="*/ f1 1 827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68"/>
                <a:gd name="f38" fmla="*/ f35 1 827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68" h="827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1" y="f5"/>
                  </a:cubicBez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26" y="f27"/>
                  </a:lnTo>
                  <a:cubicBezTo>
                    <a:pt x="f28" y="f10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5956;p71">
              <a:extLst>
                <a:ext uri="{FF2B5EF4-FFF2-40B4-BE49-F238E27FC236}">
                  <a16:creationId xmlns:a16="http://schemas.microsoft.com/office/drawing/2014/main" id="{5C6AC12C-7D2B-4964-B22F-AC783316FA82}"/>
                </a:ext>
              </a:extLst>
            </p:cNvPr>
            <p:cNvSpPr/>
            <p:nvPr/>
          </p:nvSpPr>
          <p:spPr>
            <a:xfrm flipH="1">
              <a:off x="1413698" y="4507452"/>
              <a:ext cx="2990" cy="6153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75"/>
                <a:gd name="f5" fmla="val 62"/>
                <a:gd name="f6" fmla="val 1"/>
                <a:gd name="f7" fmla="val 58"/>
                <a:gd name="f8" fmla="val 54"/>
                <a:gd name="f9" fmla="val 50"/>
                <a:gd name="f10" fmla="val 2"/>
                <a:gd name="f11" fmla="val 21"/>
                <a:gd name="f12" fmla="val 9"/>
                <a:gd name="f13" fmla="val 38"/>
                <a:gd name="f14" fmla="val 8"/>
                <a:gd name="f15" fmla="val 67"/>
                <a:gd name="f16" fmla="val 60"/>
                <a:gd name="f17" fmla="val 317"/>
                <a:gd name="f18" fmla="val 66"/>
                <a:gd name="f19" fmla="val 341"/>
                <a:gd name="f20" fmla="val 89"/>
                <a:gd name="f21" fmla="val 359"/>
                <a:gd name="f22" fmla="val 115"/>
                <a:gd name="f23" fmla="val 124"/>
                <a:gd name="f24" fmla="val 154"/>
                <a:gd name="f25" fmla="val 352"/>
                <a:gd name="f26" fmla="val 174"/>
                <a:gd name="f27" fmla="val 324"/>
                <a:gd name="f28" fmla="val 167"/>
                <a:gd name="f29" fmla="val 294"/>
                <a:gd name="f30" fmla="val 45"/>
                <a:gd name="f31" fmla="val 110"/>
                <a:gd name="f32" fmla="val 17"/>
                <a:gd name="f33" fmla="val 87"/>
                <a:gd name="f34" fmla="*/ f1 1 175"/>
                <a:gd name="f35" fmla="*/ f2 1 360"/>
                <a:gd name="f36" fmla="val f3"/>
                <a:gd name="f37" fmla="val f4"/>
                <a:gd name="f38" fmla="val f0"/>
                <a:gd name="f39" fmla="+- f38 0 f36"/>
                <a:gd name="f40" fmla="+- f37 0 f36"/>
                <a:gd name="f41" fmla="*/ f40 1 175"/>
                <a:gd name="f42" fmla="*/ f39 1 360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75" h="360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5"/>
                    <a:pt x="f26" y="f27"/>
                    <a:pt x="f28" y="f29"/>
                  </a:cubicBezTo>
                  <a:lnTo>
                    <a:pt x="f22" y="f30"/>
                  </a:ln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5957;p71">
              <a:extLst>
                <a:ext uri="{FF2B5EF4-FFF2-40B4-BE49-F238E27FC236}">
                  <a16:creationId xmlns:a16="http://schemas.microsoft.com/office/drawing/2014/main" id="{899661E2-DB87-4602-BADE-B3B0C9BC5E82}"/>
                </a:ext>
              </a:extLst>
            </p:cNvPr>
            <p:cNvSpPr/>
            <p:nvPr/>
          </p:nvSpPr>
          <p:spPr>
            <a:xfrm flipH="1">
              <a:off x="1447449" y="4646066"/>
              <a:ext cx="59728" cy="13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5"/>
                <a:gd name="f4" fmla="val 772"/>
                <a:gd name="f5" fmla="val 55"/>
                <a:gd name="f6" fmla="val 28"/>
                <a:gd name="f7" fmla="val 8"/>
                <a:gd name="f8" fmla="val 22"/>
                <a:gd name="f9" fmla="val 5"/>
                <a:gd name="f10" fmla="val 48"/>
                <a:gd name="f11" fmla="val 1"/>
                <a:gd name="f12" fmla="val 77"/>
                <a:gd name="f13" fmla="val 105"/>
                <a:gd name="f14" fmla="val 53"/>
                <a:gd name="f15" fmla="val 110"/>
                <a:gd name="f16" fmla="val 1186"/>
                <a:gd name="f17" fmla="val 252"/>
                <a:gd name="f18" fmla="val 2318"/>
                <a:gd name="f19" fmla="val 474"/>
                <a:gd name="f20" fmla="val 3421"/>
                <a:gd name="f21" fmla="val 770"/>
                <a:gd name="f22" fmla="val 3426"/>
                <a:gd name="f23" fmla="val 3430"/>
                <a:gd name="f24" fmla="val 3436"/>
                <a:gd name="f25" fmla="val 3458"/>
                <a:gd name="f26" fmla="val 3481"/>
                <a:gd name="f27" fmla="val 756"/>
                <a:gd name="f28" fmla="val 3487"/>
                <a:gd name="f29" fmla="val 732"/>
                <a:gd name="f30" fmla="val 3494"/>
                <a:gd name="f31" fmla="val 702"/>
                <a:gd name="f32" fmla="val 3476"/>
                <a:gd name="f33" fmla="val 672"/>
                <a:gd name="f34" fmla="val 3447"/>
                <a:gd name="f35" fmla="val 665"/>
                <a:gd name="f36" fmla="val 2341"/>
                <a:gd name="f37" fmla="val 367"/>
                <a:gd name="f38" fmla="val 1201"/>
                <a:gd name="f39" fmla="val 145"/>
                <a:gd name="f40" fmla="val 65"/>
                <a:gd name="f41" fmla="val 62"/>
                <a:gd name="f42" fmla="val 58"/>
                <a:gd name="f43" fmla="*/ f0 1 3495"/>
                <a:gd name="f44" fmla="*/ f1 1 77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3495"/>
                <a:gd name="f51" fmla="*/ f48 1 77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3495" h="7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4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11"/>
                  </a:cubicBezTo>
                  <a:cubicBezTo>
                    <a:pt x="f41" y="f1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5958;p71">
              <a:extLst>
                <a:ext uri="{FF2B5EF4-FFF2-40B4-BE49-F238E27FC236}">
                  <a16:creationId xmlns:a16="http://schemas.microsoft.com/office/drawing/2014/main" id="{3300A799-F796-4560-942F-7BC000159AC3}"/>
                </a:ext>
              </a:extLst>
            </p:cNvPr>
            <p:cNvSpPr/>
            <p:nvPr/>
          </p:nvSpPr>
          <p:spPr>
            <a:xfrm flipH="1">
              <a:off x="1516532" y="4644566"/>
              <a:ext cx="4306" cy="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"/>
                <a:gd name="f4" fmla="val 130"/>
                <a:gd name="f5" fmla="val 63"/>
                <a:gd name="f6" fmla="val 1"/>
                <a:gd name="f7" fmla="val 34"/>
                <a:gd name="f8" fmla="val 9"/>
                <a:gd name="f9" fmla="val 20"/>
                <a:gd name="f10" fmla="val 6"/>
                <a:gd name="f11" fmla="val 48"/>
                <a:gd name="f12" fmla="val 78"/>
                <a:gd name="f13" fmla="val 22"/>
                <a:gd name="f14" fmla="val 106"/>
                <a:gd name="f15" fmla="val 52"/>
                <a:gd name="f16" fmla="val 111"/>
                <a:gd name="f17" fmla="val 184"/>
                <a:gd name="f18" fmla="val 129"/>
                <a:gd name="f19" fmla="val 192"/>
                <a:gd name="f20" fmla="val 219"/>
                <a:gd name="f21" fmla="val 241"/>
                <a:gd name="f22" fmla="val 109"/>
                <a:gd name="f23" fmla="val 247"/>
                <a:gd name="f24" fmla="val 84"/>
                <a:gd name="f25" fmla="val 251"/>
                <a:gd name="f26" fmla="val 54"/>
                <a:gd name="f27" fmla="val 230"/>
                <a:gd name="f28" fmla="val 25"/>
                <a:gd name="f29" fmla="val 200"/>
                <a:gd name="f30" fmla="val 21"/>
                <a:gd name="f31" fmla="val 69"/>
                <a:gd name="f32" fmla="val 67"/>
                <a:gd name="f33" fmla="val 65"/>
                <a:gd name="f34" fmla="*/ f0 1 252"/>
                <a:gd name="f35" fmla="*/ f1 1 130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52"/>
                <a:gd name="f42" fmla="*/ f39 1 130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52" h="13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9" y="f18"/>
                  </a:lnTo>
                  <a:cubicBezTo>
                    <a:pt x="f20" y="f18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6"/>
                  </a:lnTo>
                  <a:cubicBezTo>
                    <a:pt x="f32" y="f6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5959;p71">
              <a:extLst>
                <a:ext uri="{FF2B5EF4-FFF2-40B4-BE49-F238E27FC236}">
                  <a16:creationId xmlns:a16="http://schemas.microsoft.com/office/drawing/2014/main" id="{9AA7B3C4-F6B4-46CD-8B33-EEB291AF1489}"/>
                </a:ext>
              </a:extLst>
            </p:cNvPr>
            <p:cNvSpPr/>
            <p:nvPr/>
          </p:nvSpPr>
          <p:spPr>
            <a:xfrm flipH="1">
              <a:off x="1479288" y="4640634"/>
              <a:ext cx="8220" cy="26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1"/>
                <a:gd name="f4" fmla="val 156"/>
                <a:gd name="f5" fmla="val 60"/>
                <a:gd name="f6" fmla="val 35"/>
                <a:gd name="f7" fmla="val 14"/>
                <a:gd name="f8" fmla="val 17"/>
                <a:gd name="f9" fmla="val 8"/>
                <a:gd name="f10" fmla="val 43"/>
                <a:gd name="f11" fmla="val 72"/>
                <a:gd name="f12" fmla="val 19"/>
                <a:gd name="f13" fmla="val 101"/>
                <a:gd name="f14" fmla="val 49"/>
                <a:gd name="f15" fmla="val 109"/>
                <a:gd name="f16" fmla="val 171"/>
                <a:gd name="f17" fmla="val 138"/>
                <a:gd name="f18" fmla="val 298"/>
                <a:gd name="f19" fmla="val 426"/>
                <a:gd name="f20" fmla="val 456"/>
                <a:gd name="f21" fmla="val 480"/>
                <a:gd name="f22" fmla="val 130"/>
                <a:gd name="f23" fmla="val 479"/>
                <a:gd name="f24" fmla="val 100"/>
                <a:gd name="f25" fmla="val 70"/>
                <a:gd name="f26" fmla="val 455"/>
                <a:gd name="f27" fmla="val 44"/>
                <a:gd name="f28" fmla="val 423"/>
                <a:gd name="f29" fmla="val 307"/>
                <a:gd name="f30" fmla="val 187"/>
                <a:gd name="f31" fmla="val 30"/>
                <a:gd name="f32" fmla="val 73"/>
                <a:gd name="f33" fmla="val 2"/>
                <a:gd name="f34" fmla="val 69"/>
                <a:gd name="f35" fmla="val 1"/>
                <a:gd name="f36" fmla="val 64"/>
                <a:gd name="f37" fmla="*/ f0 1 481"/>
                <a:gd name="f38" fmla="*/ f1 1 15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1"/>
                <a:gd name="f45" fmla="*/ f42 1 15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1" h="1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3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5960;p71">
              <a:extLst>
                <a:ext uri="{FF2B5EF4-FFF2-40B4-BE49-F238E27FC236}">
                  <a16:creationId xmlns:a16="http://schemas.microsoft.com/office/drawing/2014/main" id="{8DC7D6E8-8D12-4160-B86C-E65625958044}"/>
                </a:ext>
              </a:extLst>
            </p:cNvPr>
            <p:cNvSpPr/>
            <p:nvPr/>
          </p:nvSpPr>
          <p:spPr>
            <a:xfrm flipH="1">
              <a:off x="1584426" y="4648791"/>
              <a:ext cx="27432" cy="43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05"/>
                <a:gd name="f4" fmla="val 253"/>
                <a:gd name="f5" fmla="val 58"/>
                <a:gd name="f6" fmla="val 28"/>
                <a:gd name="f7" fmla="val 6"/>
                <a:gd name="f8" fmla="val 22"/>
                <a:gd name="f9" fmla="val 2"/>
                <a:gd name="f10" fmla="val 50"/>
                <a:gd name="f11" fmla="val 1"/>
                <a:gd name="f12" fmla="val 80"/>
                <a:gd name="f13" fmla="val 107"/>
                <a:gd name="f14" fmla="val 52"/>
                <a:gd name="f15" fmla="val 110"/>
                <a:gd name="f16" fmla="val 1543"/>
                <a:gd name="f17" fmla="val 252"/>
                <a:gd name="f18" fmla="val 1547"/>
                <a:gd name="f19" fmla="val 1576"/>
                <a:gd name="f20" fmla="val 1598"/>
                <a:gd name="f21" fmla="val 231"/>
                <a:gd name="f22" fmla="val 1603"/>
                <a:gd name="f23" fmla="val 203"/>
                <a:gd name="f24" fmla="val 1604"/>
                <a:gd name="f25" fmla="val 173"/>
                <a:gd name="f26" fmla="val 1583"/>
                <a:gd name="f27" fmla="val 146"/>
                <a:gd name="f28" fmla="val 1553"/>
                <a:gd name="f29" fmla="val 143"/>
                <a:gd name="f30" fmla="val 63"/>
                <a:gd name="f31" fmla="val 61"/>
                <a:gd name="f32" fmla="val 60"/>
                <a:gd name="f33" fmla="*/ f0 1 1605"/>
                <a:gd name="f34" fmla="*/ f1 1 25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605"/>
                <a:gd name="f41" fmla="*/ f38 1 25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605" h="2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lnTo>
                    <a:pt x="f16" y="f17"/>
                  </a:lnTo>
                  <a:lnTo>
                    <a:pt x="f18" y="f17"/>
                  </a:lnTo>
                  <a:cubicBezTo>
                    <a:pt x="f19" y="f17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lnTo>
                    <a:pt x="f30" y="f2"/>
                  </a:lnTo>
                  <a:cubicBezTo>
                    <a:pt x="f31" y="f2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5961;p71">
              <a:extLst>
                <a:ext uri="{FF2B5EF4-FFF2-40B4-BE49-F238E27FC236}">
                  <a16:creationId xmlns:a16="http://schemas.microsoft.com/office/drawing/2014/main" id="{7528B71F-EAE6-4531-B91E-D14F7EC7E30A}"/>
                </a:ext>
              </a:extLst>
            </p:cNvPr>
            <p:cNvSpPr/>
            <p:nvPr/>
          </p:nvSpPr>
          <p:spPr>
            <a:xfrm flipH="1">
              <a:off x="1594585" y="4657880"/>
              <a:ext cx="5879" cy="2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4"/>
                <a:gd name="f4" fmla="val 165"/>
                <a:gd name="f5" fmla="val 59"/>
                <a:gd name="f6" fmla="val 35"/>
                <a:gd name="f7" fmla="val 15"/>
                <a:gd name="f8" fmla="val 17"/>
                <a:gd name="f9" fmla="val 9"/>
                <a:gd name="f10" fmla="val 41"/>
                <a:gd name="f11" fmla="val 69"/>
                <a:gd name="f12" fmla="val 19"/>
                <a:gd name="f13" fmla="val 101"/>
                <a:gd name="f14" fmla="val 47"/>
                <a:gd name="f15" fmla="val 108"/>
                <a:gd name="f16" fmla="val 268"/>
                <a:gd name="f17" fmla="val 162"/>
                <a:gd name="f18" fmla="val 272"/>
                <a:gd name="f19" fmla="val 278"/>
                <a:gd name="f20" fmla="val 281"/>
                <a:gd name="f21" fmla="val 306"/>
                <a:gd name="f22" fmla="val 326"/>
                <a:gd name="f23" fmla="val 148"/>
                <a:gd name="f24" fmla="val 335"/>
                <a:gd name="f25" fmla="val 123"/>
                <a:gd name="f26" fmla="val 343"/>
                <a:gd name="f27" fmla="val 95"/>
                <a:gd name="f28" fmla="val 323"/>
                <a:gd name="f29" fmla="val 65"/>
                <a:gd name="f30" fmla="val 295"/>
                <a:gd name="f31" fmla="val 58"/>
                <a:gd name="f32" fmla="val 74"/>
                <a:gd name="f33" fmla="val 2"/>
                <a:gd name="f34" fmla="val 1"/>
                <a:gd name="f35" fmla="val 64"/>
                <a:gd name="f36" fmla="*/ f0 1 344"/>
                <a:gd name="f37" fmla="*/ f1 1 165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44"/>
                <a:gd name="f44" fmla="*/ f41 1 165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44" h="16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4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11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5962;p71">
              <a:extLst>
                <a:ext uri="{FF2B5EF4-FFF2-40B4-BE49-F238E27FC236}">
                  <a16:creationId xmlns:a16="http://schemas.microsoft.com/office/drawing/2014/main" id="{6D68A7E8-18F1-495A-8138-0560EB1B86B7}"/>
                </a:ext>
              </a:extLst>
            </p:cNvPr>
            <p:cNvSpPr/>
            <p:nvPr/>
          </p:nvSpPr>
          <p:spPr>
            <a:xfrm flipH="1">
              <a:off x="1617811" y="4430322"/>
              <a:ext cx="64008" cy="339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45"/>
                <a:gd name="f4" fmla="val 1985"/>
                <a:gd name="f5" fmla="val 65"/>
                <a:gd name="f6" fmla="val 44"/>
                <a:gd name="f7" fmla="val 23"/>
                <a:gd name="f8" fmla="val 12"/>
                <a:gd name="f9" fmla="val 13"/>
                <a:gd name="f10" fmla="val 32"/>
                <a:gd name="f11" fmla="val 1"/>
                <a:gd name="f12" fmla="val 60"/>
                <a:gd name="f13" fmla="val 92"/>
                <a:gd name="f14" fmla="val 41"/>
                <a:gd name="f15" fmla="val 104"/>
                <a:gd name="f16" fmla="val 1265"/>
                <a:gd name="f17" fmla="val 677"/>
                <a:gd name="f18" fmla="val 2481"/>
                <a:gd name="f19" fmla="val 1306"/>
                <a:gd name="f20" fmla="val 3656"/>
                <a:gd name="f21" fmla="val 1977"/>
                <a:gd name="f22" fmla="val 3665"/>
                <a:gd name="f23" fmla="val 1983"/>
                <a:gd name="f24" fmla="val 3673"/>
                <a:gd name="f25" fmla="val 1984"/>
                <a:gd name="f26" fmla="val 3682"/>
                <a:gd name="f27" fmla="val 3702"/>
                <a:gd name="f28" fmla="val 3720"/>
                <a:gd name="f29" fmla="val 1974"/>
                <a:gd name="f30" fmla="val 3729"/>
                <a:gd name="f31" fmla="val 1956"/>
                <a:gd name="f32" fmla="val 1930"/>
                <a:gd name="f33" fmla="val 3736"/>
                <a:gd name="f34" fmla="val 1896"/>
                <a:gd name="f35" fmla="val 3709"/>
                <a:gd name="f36" fmla="val 1882"/>
                <a:gd name="f37" fmla="val 2533"/>
                <a:gd name="f38" fmla="val 1208"/>
                <a:gd name="f39" fmla="val 1312"/>
                <a:gd name="f40" fmla="val 576"/>
                <a:gd name="f41" fmla="val 86"/>
                <a:gd name="f42" fmla="val 5"/>
                <a:gd name="f43" fmla="val 79"/>
                <a:gd name="f44" fmla="val 2"/>
                <a:gd name="f45" fmla="val 72"/>
                <a:gd name="f46" fmla="*/ f0 1 3745"/>
                <a:gd name="f47" fmla="*/ f1 1 198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745"/>
                <a:gd name="f54" fmla="*/ f51 1 198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745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5963;p71">
              <a:extLst>
                <a:ext uri="{FF2B5EF4-FFF2-40B4-BE49-F238E27FC236}">
                  <a16:creationId xmlns:a16="http://schemas.microsoft.com/office/drawing/2014/main" id="{125F1B8E-0326-4C49-A271-6F563E9E3470}"/>
                </a:ext>
              </a:extLst>
            </p:cNvPr>
            <p:cNvSpPr/>
            <p:nvPr/>
          </p:nvSpPr>
          <p:spPr>
            <a:xfrm flipH="1">
              <a:off x="1649906" y="4450201"/>
              <a:ext cx="9400" cy="60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0"/>
                <a:gd name="f4" fmla="val 352"/>
                <a:gd name="f5" fmla="val 63"/>
                <a:gd name="f6" fmla="val 44"/>
                <a:gd name="f7" fmla="val 26"/>
                <a:gd name="f8" fmla="val 10"/>
                <a:gd name="f9" fmla="val 17"/>
                <a:gd name="f10" fmla="val 28"/>
                <a:gd name="f11" fmla="val 1"/>
                <a:gd name="f12" fmla="val 55"/>
                <a:gd name="f13" fmla="val 9"/>
                <a:gd name="f14" fmla="val 88"/>
                <a:gd name="f15" fmla="val 37"/>
                <a:gd name="f16" fmla="val 102"/>
                <a:gd name="f17" fmla="val 458"/>
                <a:gd name="f18" fmla="val 344"/>
                <a:gd name="f19" fmla="val 468"/>
                <a:gd name="f20" fmla="val 350"/>
                <a:gd name="f21" fmla="val 477"/>
                <a:gd name="f22" fmla="val 351"/>
                <a:gd name="f23" fmla="val 485"/>
                <a:gd name="f24" fmla="val 505"/>
                <a:gd name="f25" fmla="val 524"/>
                <a:gd name="f26" fmla="val 341"/>
                <a:gd name="f27" fmla="val 534"/>
                <a:gd name="f28" fmla="val 326"/>
                <a:gd name="f29" fmla="val 549"/>
                <a:gd name="f30" fmla="val 299"/>
                <a:gd name="f31" fmla="val 541"/>
                <a:gd name="f32" fmla="val 264"/>
                <a:gd name="f33" fmla="val 514"/>
                <a:gd name="f34" fmla="val 250"/>
                <a:gd name="f35" fmla="val 92"/>
                <a:gd name="f36" fmla="val 8"/>
                <a:gd name="f37" fmla="val 83"/>
                <a:gd name="f38" fmla="val 3"/>
                <a:gd name="f39" fmla="val 73"/>
                <a:gd name="f40" fmla="*/ f0 1 550"/>
                <a:gd name="f41" fmla="*/ f1 1 352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550"/>
                <a:gd name="f48" fmla="*/ f45 1 352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50" h="3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7" y="f38"/>
                    <a:pt x="f3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5964;p71">
              <a:extLst>
                <a:ext uri="{FF2B5EF4-FFF2-40B4-BE49-F238E27FC236}">
                  <a16:creationId xmlns:a16="http://schemas.microsoft.com/office/drawing/2014/main" id="{CDAA313C-9840-48EF-82E6-85DE1540A6DB}"/>
                </a:ext>
              </a:extLst>
            </p:cNvPr>
            <p:cNvSpPr/>
            <p:nvPr/>
          </p:nvSpPr>
          <p:spPr>
            <a:xfrm flipH="1">
              <a:off x="1732074" y="4379445"/>
              <a:ext cx="19467" cy="88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39"/>
                <a:gd name="f4" fmla="val 516"/>
                <a:gd name="f5" fmla="val 63"/>
                <a:gd name="f6" fmla="val 41"/>
                <a:gd name="f7" fmla="val 20"/>
                <a:gd name="f8" fmla="val 12"/>
                <a:gd name="f9" fmla="val 34"/>
                <a:gd name="f10" fmla="val 1"/>
                <a:gd name="f11" fmla="val 62"/>
                <a:gd name="f12" fmla="val 13"/>
                <a:gd name="f13" fmla="val 95"/>
                <a:gd name="f14" fmla="val 42"/>
                <a:gd name="f15" fmla="val 105"/>
                <a:gd name="f16" fmla="val 1056"/>
                <a:gd name="f17" fmla="val 511"/>
                <a:gd name="f18" fmla="val 1061"/>
                <a:gd name="f19" fmla="val 514"/>
                <a:gd name="f20" fmla="val 1069"/>
                <a:gd name="f21" fmla="val 515"/>
                <a:gd name="f22" fmla="val 1076"/>
                <a:gd name="f23" fmla="val 1097"/>
                <a:gd name="f24" fmla="val 1118"/>
                <a:gd name="f25" fmla="val 502"/>
                <a:gd name="f26" fmla="val 1127"/>
                <a:gd name="f27" fmla="val 481"/>
                <a:gd name="f28" fmla="val 1138"/>
                <a:gd name="f29" fmla="val 453"/>
                <a:gd name="f30" fmla="val 1126"/>
                <a:gd name="f31" fmla="val 420"/>
                <a:gd name="f32" fmla="val 410"/>
                <a:gd name="f33" fmla="val 83"/>
                <a:gd name="f34" fmla="val 4"/>
                <a:gd name="f35" fmla="val 77"/>
                <a:gd name="f36" fmla="val 2"/>
                <a:gd name="f37" fmla="val 70"/>
                <a:gd name="f38" fmla="*/ f0 1 1139"/>
                <a:gd name="f39" fmla="*/ f1 1 51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139"/>
                <a:gd name="f46" fmla="*/ f43 1 51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139" h="516">
                  <a:moveTo>
                    <a:pt x="f5" y="f2"/>
                  </a:moveTo>
                  <a:cubicBezTo>
                    <a:pt x="f6" y="f2"/>
                    <a:pt x="f7" y="f8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23" y="f32"/>
                  </a:cubicBezTo>
                  <a:lnTo>
                    <a:pt x="f33" y="f34"/>
                  </a:ln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5965;p71">
              <a:extLst>
                <a:ext uri="{FF2B5EF4-FFF2-40B4-BE49-F238E27FC236}">
                  <a16:creationId xmlns:a16="http://schemas.microsoft.com/office/drawing/2014/main" id="{B1385FEA-70F1-45E2-BE09-617F3E460A96}"/>
                </a:ext>
              </a:extLst>
            </p:cNvPr>
            <p:cNvSpPr/>
            <p:nvPr/>
          </p:nvSpPr>
          <p:spPr>
            <a:xfrm flipH="1">
              <a:off x="1761509" y="4369158"/>
              <a:ext cx="7882" cy="45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1"/>
                <a:gd name="f4" fmla="val 265"/>
                <a:gd name="f5" fmla="val 62"/>
                <a:gd name="f6" fmla="val 1"/>
                <a:gd name="f7" fmla="val 43"/>
                <a:gd name="f8" fmla="val 25"/>
                <a:gd name="f9" fmla="val 10"/>
                <a:gd name="f10" fmla="val 15"/>
                <a:gd name="f11" fmla="val 28"/>
                <a:gd name="f12" fmla="val 53"/>
                <a:gd name="f13" fmla="val 8"/>
                <a:gd name="f14" fmla="val 86"/>
                <a:gd name="f15" fmla="val 33"/>
                <a:gd name="f16" fmla="val 102"/>
                <a:gd name="f17" fmla="val 144"/>
                <a:gd name="f18" fmla="val 167"/>
                <a:gd name="f19" fmla="val 261"/>
                <a:gd name="f20" fmla="val 221"/>
                <a:gd name="f21" fmla="val 382"/>
                <a:gd name="f22" fmla="val 389"/>
                <a:gd name="f23" fmla="val 264"/>
                <a:gd name="f24" fmla="val 395"/>
                <a:gd name="f25" fmla="val 401"/>
                <a:gd name="f26" fmla="val 424"/>
                <a:gd name="f27" fmla="val 445"/>
                <a:gd name="f28" fmla="val 248"/>
                <a:gd name="f29" fmla="val 452"/>
                <a:gd name="f30" fmla="val 226"/>
                <a:gd name="f31" fmla="val 196"/>
                <a:gd name="f32" fmla="val 164"/>
                <a:gd name="f33" fmla="val 416"/>
                <a:gd name="f34" fmla="val 156"/>
                <a:gd name="f35" fmla="val 303"/>
                <a:gd name="f36" fmla="val 119"/>
                <a:gd name="f37" fmla="val 193"/>
                <a:gd name="f38" fmla="val 69"/>
                <a:gd name="f39" fmla="val 89"/>
                <a:gd name="f40" fmla="val 80"/>
                <a:gd name="f41" fmla="val 3"/>
                <a:gd name="f42" fmla="val 71"/>
                <a:gd name="f43" fmla="*/ f0 1 461"/>
                <a:gd name="f44" fmla="*/ f1 1 26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461"/>
                <a:gd name="f51" fmla="*/ f48 1 26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461" h="26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19"/>
                  </a:cubicBez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8"/>
                    <a:pt x="f29" y="f30"/>
                  </a:cubicBezTo>
                  <a:cubicBezTo>
                    <a:pt x="f3" y="f31"/>
                    <a:pt x="f27" y="f32"/>
                    <a:pt x="f33" y="f34"/>
                  </a:cubicBezTo>
                  <a:cubicBezTo>
                    <a:pt x="f35" y="f36"/>
                    <a:pt x="f37" y="f38"/>
                    <a:pt x="f39" y="f13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5966;p71">
              <a:extLst>
                <a:ext uri="{FF2B5EF4-FFF2-40B4-BE49-F238E27FC236}">
                  <a16:creationId xmlns:a16="http://schemas.microsoft.com/office/drawing/2014/main" id="{150D7D3C-CB5E-4576-8AAF-AEF111B2C7BC}"/>
                </a:ext>
              </a:extLst>
            </p:cNvPr>
            <p:cNvSpPr/>
            <p:nvPr/>
          </p:nvSpPr>
          <p:spPr>
            <a:xfrm flipH="1">
              <a:off x="1734534" y="4370832"/>
              <a:ext cx="6711" cy="3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3"/>
                <a:gd name="f4" fmla="val 218"/>
                <a:gd name="f5" fmla="val 63"/>
                <a:gd name="f6" fmla="val 40"/>
                <a:gd name="f7" fmla="val 20"/>
                <a:gd name="f8" fmla="val 13"/>
                <a:gd name="f9" fmla="val 11"/>
                <a:gd name="f10" fmla="val 35"/>
                <a:gd name="f11" fmla="val 1"/>
                <a:gd name="f12" fmla="val 64"/>
                <a:gd name="f13" fmla="val 12"/>
                <a:gd name="f14" fmla="val 95"/>
                <a:gd name="f15" fmla="val 41"/>
                <a:gd name="f16" fmla="val 106"/>
                <a:gd name="f17" fmla="val 310"/>
                <a:gd name="f18" fmla="val 215"/>
                <a:gd name="f19" fmla="val 317"/>
                <a:gd name="f20" fmla="val 216"/>
                <a:gd name="f21" fmla="val 324"/>
                <a:gd name="f22" fmla="val 217"/>
                <a:gd name="f23" fmla="val 331"/>
                <a:gd name="f24" fmla="val 353"/>
                <a:gd name="f25" fmla="val 373"/>
                <a:gd name="f26" fmla="val 206"/>
                <a:gd name="f27" fmla="val 381"/>
                <a:gd name="f28" fmla="val 185"/>
                <a:gd name="f29" fmla="val 156"/>
                <a:gd name="f30" fmla="val 380"/>
                <a:gd name="f31" fmla="val 123"/>
                <a:gd name="f32" fmla="val 351"/>
                <a:gd name="f33" fmla="val 113"/>
                <a:gd name="f34" fmla="val 82"/>
                <a:gd name="f35" fmla="val 4"/>
                <a:gd name="f36" fmla="val 76"/>
                <a:gd name="f37" fmla="val 2"/>
                <a:gd name="f38" fmla="val 69"/>
                <a:gd name="f39" fmla="*/ f0 1 393"/>
                <a:gd name="f40" fmla="*/ f1 1 21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93"/>
                <a:gd name="f47" fmla="*/ f44 1 21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93" h="21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5967;p71">
              <a:extLst>
                <a:ext uri="{FF2B5EF4-FFF2-40B4-BE49-F238E27FC236}">
                  <a16:creationId xmlns:a16="http://schemas.microsoft.com/office/drawing/2014/main" id="{E27064A5-2C05-4B2F-905D-1DC3DE2C9351}"/>
                </a:ext>
              </a:extLst>
            </p:cNvPr>
            <p:cNvSpPr/>
            <p:nvPr/>
          </p:nvSpPr>
          <p:spPr>
            <a:xfrm flipH="1">
              <a:off x="1592263" y="4255590"/>
              <a:ext cx="2679" cy="273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"/>
                <a:gd name="f4" fmla="val 1602"/>
                <a:gd name="f5" fmla="val 69"/>
                <a:gd name="f6" fmla="val 1"/>
                <a:gd name="f7" fmla="val 40"/>
                <a:gd name="f8" fmla="val 4"/>
                <a:gd name="f9" fmla="val 12"/>
                <a:gd name="f10" fmla="val 24"/>
                <a:gd name="f11" fmla="val 53"/>
                <a:gd name="f12" fmla="val 550"/>
                <a:gd name="f13" fmla="val 1055"/>
                <a:gd name="f14" fmla="val 44"/>
                <a:gd name="f15" fmla="val 1549"/>
                <a:gd name="f16" fmla="val 47"/>
                <a:gd name="f17" fmla="val 1580"/>
                <a:gd name="f18" fmla="val 72"/>
                <a:gd name="f19" fmla="val 1601"/>
                <a:gd name="f20" fmla="val 100"/>
                <a:gd name="f21" fmla="val 104"/>
                <a:gd name="f22" fmla="val 1600"/>
                <a:gd name="f23" fmla="val 134"/>
                <a:gd name="f24" fmla="val 1599"/>
                <a:gd name="f25" fmla="val 1573"/>
                <a:gd name="f26" fmla="val 156"/>
                <a:gd name="f27" fmla="val 1542"/>
                <a:gd name="f28" fmla="val 121"/>
                <a:gd name="f29" fmla="val 1050"/>
                <a:gd name="f30" fmla="val 111"/>
                <a:gd name="f31" fmla="val 55"/>
                <a:gd name="f32" fmla="val 25"/>
                <a:gd name="f33" fmla="val 99"/>
                <a:gd name="f34" fmla="*/ f0 1 157"/>
                <a:gd name="f35" fmla="*/ f1 1 1602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57"/>
                <a:gd name="f42" fmla="*/ f39 1 1602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57" h="1602">
                  <a:moveTo>
                    <a:pt x="f5" y="f6"/>
                  </a:moveTo>
                  <a:cubicBezTo>
                    <a:pt x="f7" y="f8"/>
                    <a:pt x="f9" y="f10"/>
                    <a:pt x="f9" y="f11"/>
                  </a:cubicBezTo>
                  <a:cubicBezTo>
                    <a:pt x="f2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lnTo>
                    <a:pt x="f21" y="f22"/>
                  </a:lnTo>
                  <a:cubicBezTo>
                    <a:pt x="f23" y="f24"/>
                    <a:pt x="f3" y="f25"/>
                    <a:pt x="f26" y="f27"/>
                  </a:cubicBezTo>
                  <a:cubicBezTo>
                    <a:pt x="f28" y="f29"/>
                    <a:pt x="f30" y="f12"/>
                    <a:pt x="f28" y="f31"/>
                  </a:cubicBezTo>
                  <a:cubicBezTo>
                    <a:pt x="f28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5968;p71">
              <a:extLst>
                <a:ext uri="{FF2B5EF4-FFF2-40B4-BE49-F238E27FC236}">
                  <a16:creationId xmlns:a16="http://schemas.microsoft.com/office/drawing/2014/main" id="{31520529-21ED-4C07-B413-18EC50C6A685}"/>
                </a:ext>
              </a:extLst>
            </p:cNvPr>
            <p:cNvSpPr/>
            <p:nvPr/>
          </p:nvSpPr>
          <p:spPr>
            <a:xfrm flipH="1">
              <a:off x="1585953" y="4263463"/>
              <a:ext cx="2560" cy="113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"/>
                <a:gd name="f4" fmla="val 665"/>
                <a:gd name="f5" fmla="val 59"/>
                <a:gd name="f6" fmla="val 1"/>
                <a:gd name="f7" fmla="val 57"/>
                <a:gd name="f8" fmla="val 55"/>
                <a:gd name="f9" fmla="val 53"/>
                <a:gd name="f10" fmla="val 23"/>
                <a:gd name="f11" fmla="val 3"/>
                <a:gd name="f12" fmla="val 30"/>
                <a:gd name="f13" fmla="val 2"/>
                <a:gd name="f14" fmla="val 60"/>
                <a:gd name="f15" fmla="val 37"/>
                <a:gd name="f16" fmla="val 614"/>
                <a:gd name="f17" fmla="val 39"/>
                <a:gd name="f18" fmla="val 642"/>
                <a:gd name="f19" fmla="val 64"/>
                <a:gd name="f20" fmla="val 93"/>
                <a:gd name="f21" fmla="val 96"/>
                <a:gd name="f22" fmla="val 126"/>
                <a:gd name="f23" fmla="val 663"/>
                <a:gd name="f24" fmla="val 636"/>
                <a:gd name="f25" fmla="val 147"/>
                <a:gd name="f26" fmla="val 606"/>
                <a:gd name="f27" fmla="val 111"/>
                <a:gd name="f28" fmla="val 52"/>
                <a:gd name="f29" fmla="val 110"/>
                <a:gd name="f30" fmla="val 25"/>
                <a:gd name="f31" fmla="val 86"/>
                <a:gd name="f32" fmla="*/ f0 1 150"/>
                <a:gd name="f33" fmla="*/ f1 1 665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50"/>
                <a:gd name="f40" fmla="*/ f37 1 665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50" h="665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2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cubicBezTo>
                    <a:pt x="f22" y="f23"/>
                    <a:pt x="f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5969;p71">
              <a:extLst>
                <a:ext uri="{FF2B5EF4-FFF2-40B4-BE49-F238E27FC236}">
                  <a16:creationId xmlns:a16="http://schemas.microsoft.com/office/drawing/2014/main" id="{8A0C9773-FA2D-459A-A1EA-F72DC6E44827}"/>
                </a:ext>
              </a:extLst>
            </p:cNvPr>
            <p:cNvSpPr/>
            <p:nvPr/>
          </p:nvSpPr>
          <p:spPr>
            <a:xfrm flipH="1">
              <a:off x="1607707" y="4168475"/>
              <a:ext cx="8677" cy="374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8"/>
                <a:gd name="f4" fmla="val 2194"/>
                <a:gd name="f5" fmla="val 61"/>
                <a:gd name="f6" fmla="val 57"/>
                <a:gd name="f7" fmla="val 51"/>
                <a:gd name="f8" fmla="val 1"/>
                <a:gd name="f9" fmla="val 46"/>
                <a:gd name="f10" fmla="val 2"/>
                <a:gd name="f11" fmla="val 16"/>
                <a:gd name="f12" fmla="val 12"/>
                <a:gd name="f13" fmla="val 42"/>
                <a:gd name="f14" fmla="val 8"/>
                <a:gd name="f15" fmla="val 71"/>
                <a:gd name="f16" fmla="val 194"/>
                <a:gd name="f17" fmla="val 747"/>
                <a:gd name="f18" fmla="val 324"/>
                <a:gd name="f19" fmla="val 1445"/>
                <a:gd name="f20" fmla="val 394"/>
                <a:gd name="f21" fmla="val 2144"/>
                <a:gd name="f22" fmla="val 398"/>
                <a:gd name="f23" fmla="val 2173"/>
                <a:gd name="f24" fmla="val 421"/>
                <a:gd name="f25" fmla="val 449"/>
                <a:gd name="f26" fmla="val 454"/>
                <a:gd name="f27" fmla="val 485"/>
                <a:gd name="f28" fmla="val 2191"/>
                <a:gd name="f29" fmla="val 2164"/>
                <a:gd name="f30" fmla="val 503"/>
                <a:gd name="f31" fmla="val 2134"/>
                <a:gd name="f32" fmla="val 435"/>
                <a:gd name="f33" fmla="val 1429"/>
                <a:gd name="f34" fmla="val 303"/>
                <a:gd name="f35" fmla="val 724"/>
                <a:gd name="f36" fmla="val 115"/>
                <a:gd name="f37" fmla="val 41"/>
                <a:gd name="f38" fmla="val 106"/>
                <a:gd name="f39" fmla="val 17"/>
                <a:gd name="f40" fmla="val 86"/>
                <a:gd name="f41" fmla="*/ f0 1 508"/>
                <a:gd name="f42" fmla="*/ f1 1 2194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508"/>
                <a:gd name="f49" fmla="*/ f46 1 2194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08" h="219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lnTo>
                    <a:pt x="f26" y="f4"/>
                  </a:lnTo>
                  <a:cubicBezTo>
                    <a:pt x="f27" y="f28"/>
                    <a:pt x="f3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5970;p71">
              <a:extLst>
                <a:ext uri="{FF2B5EF4-FFF2-40B4-BE49-F238E27FC236}">
                  <a16:creationId xmlns:a16="http://schemas.microsoft.com/office/drawing/2014/main" id="{BE737F41-F1DA-48B7-A14D-CDE3A3992470}"/>
                </a:ext>
              </a:extLst>
            </p:cNvPr>
            <p:cNvSpPr/>
            <p:nvPr/>
          </p:nvSpPr>
          <p:spPr>
            <a:xfrm flipH="1">
              <a:off x="1613230" y="4188317"/>
              <a:ext cx="3264" cy="7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1"/>
                <a:gd name="f4" fmla="val 451"/>
                <a:gd name="f5" fmla="val 63"/>
                <a:gd name="f6" fmla="val 1"/>
                <a:gd name="f7" fmla="val 56"/>
                <a:gd name="f8" fmla="val 49"/>
                <a:gd name="f9" fmla="val 2"/>
                <a:gd name="f10" fmla="val 42"/>
                <a:gd name="f11" fmla="val 5"/>
                <a:gd name="f12" fmla="val 15"/>
                <a:gd name="f13" fmla="val 47"/>
                <a:gd name="f14" fmla="val 12"/>
                <a:gd name="f15" fmla="val 76"/>
                <a:gd name="f16" fmla="val 52"/>
                <a:gd name="f17" fmla="val 179"/>
                <a:gd name="f18" fmla="val 74"/>
                <a:gd name="f19" fmla="val 287"/>
                <a:gd name="f20" fmla="val 78"/>
                <a:gd name="f21" fmla="val 398"/>
                <a:gd name="f22" fmla="val 79"/>
                <a:gd name="f23" fmla="val 428"/>
                <a:gd name="f24" fmla="val 102"/>
                <a:gd name="f25" fmla="val 133"/>
                <a:gd name="f26" fmla="val 165"/>
                <a:gd name="f27" fmla="val 190"/>
                <a:gd name="f28" fmla="val 425"/>
                <a:gd name="f29" fmla="val 186"/>
                <a:gd name="f30" fmla="val 394"/>
                <a:gd name="f31" fmla="val 183"/>
                <a:gd name="f32" fmla="val 270"/>
                <a:gd name="f33" fmla="val 159"/>
                <a:gd name="f34" fmla="val 149"/>
                <a:gd name="f35" fmla="val 113"/>
                <a:gd name="f36" fmla="val 35"/>
                <a:gd name="f37" fmla="val 105"/>
                <a:gd name="f38" fmla="val 14"/>
                <a:gd name="f39" fmla="val 84"/>
                <a:gd name="f40" fmla="*/ f0 1 191"/>
                <a:gd name="f41" fmla="*/ f1 1 45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191"/>
                <a:gd name="f48" fmla="*/ f45 1 45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91" h="45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2"/>
                    <a:pt x="f6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5971;p71">
              <a:extLst>
                <a:ext uri="{FF2B5EF4-FFF2-40B4-BE49-F238E27FC236}">
                  <a16:creationId xmlns:a16="http://schemas.microsoft.com/office/drawing/2014/main" id="{86CB02CD-F5EF-4C8B-85DF-76938370D722}"/>
                </a:ext>
              </a:extLst>
            </p:cNvPr>
            <p:cNvSpPr/>
            <p:nvPr/>
          </p:nvSpPr>
          <p:spPr>
            <a:xfrm flipH="1">
              <a:off x="1754239" y="4167451"/>
              <a:ext cx="19961" cy="171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"/>
                <a:gd name="f4" fmla="val 1001"/>
                <a:gd name="f5" fmla="val 63"/>
                <a:gd name="f6" fmla="val 1"/>
                <a:gd name="f7" fmla="val 47"/>
                <a:gd name="f8" fmla="val 31"/>
                <a:gd name="f9" fmla="val 8"/>
                <a:gd name="f10" fmla="val 21"/>
                <a:gd name="f11" fmla="val 22"/>
                <a:gd name="f12" fmla="val 45"/>
                <a:gd name="f13" fmla="val 6"/>
                <a:gd name="f14" fmla="val 79"/>
                <a:gd name="f15" fmla="val 29"/>
                <a:gd name="f16" fmla="val 98"/>
                <a:gd name="f17" fmla="val 389"/>
                <a:gd name="f18" fmla="val 380"/>
                <a:gd name="f19" fmla="val 737"/>
                <a:gd name="f20" fmla="val 679"/>
                <a:gd name="f21" fmla="val 1070"/>
                <a:gd name="f22" fmla="val 987"/>
                <a:gd name="f23" fmla="val 1082"/>
                <a:gd name="f24" fmla="val 995"/>
                <a:gd name="f25" fmla="val 1096"/>
                <a:gd name="f26" fmla="val 1109"/>
                <a:gd name="f27" fmla="val 1123"/>
                <a:gd name="f28" fmla="val 1137"/>
                <a:gd name="f29" fmla="val 1147"/>
                <a:gd name="f30" fmla="val 1167"/>
                <a:gd name="f31" fmla="val 964"/>
                <a:gd name="f32" fmla="val 930"/>
                <a:gd name="f33" fmla="val 1143"/>
                <a:gd name="f34" fmla="val 908"/>
                <a:gd name="f35" fmla="val 811"/>
                <a:gd name="f36" fmla="val 596"/>
                <a:gd name="f37" fmla="val 458"/>
                <a:gd name="f38" fmla="val 296"/>
                <a:gd name="f39" fmla="val 96"/>
                <a:gd name="f40" fmla="val 12"/>
                <a:gd name="f41" fmla="val 87"/>
                <a:gd name="f42" fmla="val 5"/>
                <a:gd name="f43" fmla="val 75"/>
                <a:gd name="f44" fmla="*/ f0 1 1168"/>
                <a:gd name="f45" fmla="*/ f1 1 1001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168"/>
                <a:gd name="f52" fmla="*/ f49 1 1001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168" h="100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4"/>
                    <a:pt x="f29" y="f22"/>
                  </a:cubicBezTo>
                  <a:cubicBezTo>
                    <a:pt x="f30" y="f31"/>
                    <a:pt x="f30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5972;p71">
              <a:extLst>
                <a:ext uri="{FF2B5EF4-FFF2-40B4-BE49-F238E27FC236}">
                  <a16:creationId xmlns:a16="http://schemas.microsoft.com/office/drawing/2014/main" id="{A1FDBEAE-6517-4522-8D05-FBF1556279B0}"/>
                </a:ext>
              </a:extLst>
            </p:cNvPr>
            <p:cNvSpPr/>
            <p:nvPr/>
          </p:nvSpPr>
          <p:spPr>
            <a:xfrm flipH="1">
              <a:off x="1753983" y="4166737"/>
              <a:ext cx="9537" cy="84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8"/>
                <a:gd name="f4" fmla="val 495"/>
                <a:gd name="f5" fmla="val 63"/>
                <a:gd name="f6" fmla="val 46"/>
                <a:gd name="f7" fmla="val 29"/>
                <a:gd name="f8" fmla="val 8"/>
                <a:gd name="f9" fmla="val 18"/>
                <a:gd name="f10" fmla="val 23"/>
                <a:gd name="f11" fmla="val 1"/>
                <a:gd name="f12" fmla="val 47"/>
                <a:gd name="f13" fmla="val 7"/>
                <a:gd name="f14" fmla="val 81"/>
                <a:gd name="f15" fmla="val 31"/>
                <a:gd name="f16" fmla="val 100"/>
                <a:gd name="f17" fmla="val 186"/>
                <a:gd name="f18" fmla="val 210"/>
                <a:gd name="f19" fmla="val 330"/>
                <a:gd name="f20" fmla="val 336"/>
                <a:gd name="f21" fmla="val 457"/>
                <a:gd name="f22" fmla="val 477"/>
                <a:gd name="f23" fmla="val 467"/>
                <a:gd name="f24" fmla="val 489"/>
                <a:gd name="f25" fmla="val 484"/>
                <a:gd name="f26" fmla="val 494"/>
                <a:gd name="f27" fmla="val 498"/>
                <a:gd name="f28" fmla="val 509"/>
                <a:gd name="f29" fmla="val 524"/>
                <a:gd name="f30" fmla="val 535"/>
                <a:gd name="f31" fmla="val 482"/>
                <a:gd name="f32" fmla="val 556"/>
                <a:gd name="f33" fmla="val 460"/>
                <a:gd name="f34" fmla="val 428"/>
                <a:gd name="f35" fmla="val 538"/>
                <a:gd name="f36" fmla="val 403"/>
                <a:gd name="f37" fmla="val 404"/>
                <a:gd name="f38" fmla="val 258"/>
                <a:gd name="f39" fmla="val 257"/>
                <a:gd name="f40" fmla="val 124"/>
                <a:gd name="f41" fmla="val 95"/>
                <a:gd name="f42" fmla="val 10"/>
                <a:gd name="f43" fmla="val 85"/>
                <a:gd name="f44" fmla="val 3"/>
                <a:gd name="f45" fmla="val 74"/>
                <a:gd name="f46" fmla="*/ f0 1 558"/>
                <a:gd name="f47" fmla="*/ f1 1 49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58"/>
                <a:gd name="f54" fmla="*/ f51 1 49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58" h="49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31"/>
                  </a:cubicBezTo>
                  <a:cubicBezTo>
                    <a:pt x="f32" y="f33"/>
                    <a:pt x="f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0" name="Google Shape;5973;p71">
            <a:extLst>
              <a:ext uri="{FF2B5EF4-FFF2-40B4-BE49-F238E27FC236}">
                <a16:creationId xmlns:a16="http://schemas.microsoft.com/office/drawing/2014/main" id="{23F9E3F4-7DD9-440F-944F-86248D1036AE}"/>
              </a:ext>
            </a:extLst>
          </p:cNvPr>
          <p:cNvGrpSpPr/>
          <p:nvPr/>
        </p:nvGrpSpPr>
        <p:grpSpPr>
          <a:xfrm>
            <a:off x="4225771" y="1572731"/>
            <a:ext cx="312880" cy="321420"/>
            <a:chOff x="4225771" y="1572731"/>
            <a:chExt cx="312880" cy="321420"/>
          </a:xfrm>
        </p:grpSpPr>
        <p:sp>
          <p:nvSpPr>
            <p:cNvPr id="61" name="Google Shape;5974;p71">
              <a:extLst>
                <a:ext uri="{FF2B5EF4-FFF2-40B4-BE49-F238E27FC236}">
                  <a16:creationId xmlns:a16="http://schemas.microsoft.com/office/drawing/2014/main" id="{9EC9E531-1B15-44AA-BFBB-ACA98D93FE6D}"/>
                </a:ext>
              </a:extLst>
            </p:cNvPr>
            <p:cNvSpPr/>
            <p:nvPr/>
          </p:nvSpPr>
          <p:spPr>
            <a:xfrm>
              <a:off x="4225771" y="1572731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5975;p71">
              <a:extLst>
                <a:ext uri="{FF2B5EF4-FFF2-40B4-BE49-F238E27FC236}">
                  <a16:creationId xmlns:a16="http://schemas.microsoft.com/office/drawing/2014/main" id="{FC516059-6E6F-46E4-B815-9006874D2A89}"/>
                </a:ext>
              </a:extLst>
            </p:cNvPr>
            <p:cNvSpPr/>
            <p:nvPr/>
          </p:nvSpPr>
          <p:spPr>
            <a:xfrm>
              <a:off x="4297881" y="1641485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3" name="Google Shape;5976;p71">
              <a:extLst>
                <a:ext uri="{FF2B5EF4-FFF2-40B4-BE49-F238E27FC236}">
                  <a16:creationId xmlns:a16="http://schemas.microsoft.com/office/drawing/2014/main" id="{5175D983-0281-4909-977F-6FCD57CD5639}"/>
                </a:ext>
              </a:extLst>
            </p:cNvPr>
            <p:cNvSpPr/>
            <p:nvPr/>
          </p:nvSpPr>
          <p:spPr>
            <a:xfrm>
              <a:off x="4292147" y="1637132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4" name="Google Shape;5977;p71">
              <a:extLst>
                <a:ext uri="{FF2B5EF4-FFF2-40B4-BE49-F238E27FC236}">
                  <a16:creationId xmlns:a16="http://schemas.microsoft.com/office/drawing/2014/main" id="{2C38B7DD-57A5-4260-A152-DFF46DA3B88F}"/>
                </a:ext>
              </a:extLst>
            </p:cNvPr>
            <p:cNvSpPr/>
            <p:nvPr/>
          </p:nvSpPr>
          <p:spPr>
            <a:xfrm>
              <a:off x="4383286" y="1701451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5978;p71">
              <a:extLst>
                <a:ext uri="{FF2B5EF4-FFF2-40B4-BE49-F238E27FC236}">
                  <a16:creationId xmlns:a16="http://schemas.microsoft.com/office/drawing/2014/main" id="{AA46EBCE-0530-46C8-8DCE-95CB71C40B39}"/>
                </a:ext>
              </a:extLst>
            </p:cNvPr>
            <p:cNvSpPr/>
            <p:nvPr/>
          </p:nvSpPr>
          <p:spPr>
            <a:xfrm>
              <a:off x="4356942" y="1679780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5979;p71">
              <a:extLst>
                <a:ext uri="{FF2B5EF4-FFF2-40B4-BE49-F238E27FC236}">
                  <a16:creationId xmlns:a16="http://schemas.microsoft.com/office/drawing/2014/main" id="{B53E2859-FCCC-4BA1-9319-BAA458039C5B}"/>
                </a:ext>
              </a:extLst>
            </p:cNvPr>
            <p:cNvSpPr/>
            <p:nvPr/>
          </p:nvSpPr>
          <p:spPr>
            <a:xfrm>
              <a:off x="4420200" y="1721074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5980;p71">
              <a:extLst>
                <a:ext uri="{FF2B5EF4-FFF2-40B4-BE49-F238E27FC236}">
                  <a16:creationId xmlns:a16="http://schemas.microsoft.com/office/drawing/2014/main" id="{47868CFC-738C-4A96-8723-DF978CA7376B}"/>
                </a:ext>
              </a:extLst>
            </p:cNvPr>
            <p:cNvSpPr/>
            <p:nvPr/>
          </p:nvSpPr>
          <p:spPr>
            <a:xfrm>
              <a:off x="4370978" y="1712497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5981;p71">
              <a:extLst>
                <a:ext uri="{FF2B5EF4-FFF2-40B4-BE49-F238E27FC236}">
                  <a16:creationId xmlns:a16="http://schemas.microsoft.com/office/drawing/2014/main" id="{4673F2A9-BD4F-4E6A-87A6-4F4C192AD630}"/>
                </a:ext>
              </a:extLst>
            </p:cNvPr>
            <p:cNvSpPr/>
            <p:nvPr/>
          </p:nvSpPr>
          <p:spPr>
            <a:xfrm>
              <a:off x="4371389" y="1735906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5982;p71">
              <a:extLst>
                <a:ext uri="{FF2B5EF4-FFF2-40B4-BE49-F238E27FC236}">
                  <a16:creationId xmlns:a16="http://schemas.microsoft.com/office/drawing/2014/main" id="{0581A366-7924-4620-A4B5-033D9EDCFB69}"/>
                </a:ext>
              </a:extLst>
            </p:cNvPr>
            <p:cNvSpPr/>
            <p:nvPr/>
          </p:nvSpPr>
          <p:spPr>
            <a:xfrm>
              <a:off x="4328102" y="1703362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0" name="Google Shape;5983;p71">
            <a:extLst>
              <a:ext uri="{FF2B5EF4-FFF2-40B4-BE49-F238E27FC236}">
                <a16:creationId xmlns:a16="http://schemas.microsoft.com/office/drawing/2014/main" id="{A9998DFF-241F-4D3A-AF68-1C06EE05F1D3}"/>
              </a:ext>
            </a:extLst>
          </p:cNvPr>
          <p:cNvGrpSpPr/>
          <p:nvPr/>
        </p:nvGrpSpPr>
        <p:grpSpPr>
          <a:xfrm>
            <a:off x="8036414" y="4174107"/>
            <a:ext cx="379786" cy="304303"/>
            <a:chOff x="8036414" y="4174107"/>
            <a:chExt cx="379786" cy="304303"/>
          </a:xfrm>
        </p:grpSpPr>
        <p:sp>
          <p:nvSpPr>
            <p:cNvPr id="71" name="Google Shape;5984;p71">
              <a:extLst>
                <a:ext uri="{FF2B5EF4-FFF2-40B4-BE49-F238E27FC236}">
                  <a16:creationId xmlns:a16="http://schemas.microsoft.com/office/drawing/2014/main" id="{056AC237-D21D-4404-AF3A-BE5F89A0FFEB}"/>
                </a:ext>
              </a:extLst>
            </p:cNvPr>
            <p:cNvSpPr/>
            <p:nvPr/>
          </p:nvSpPr>
          <p:spPr>
            <a:xfrm>
              <a:off x="8036414" y="4174107"/>
              <a:ext cx="379786" cy="304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1"/>
                <a:gd name="f4" fmla="val 10361"/>
                <a:gd name="f5" fmla="val 6560"/>
                <a:gd name="f6" fmla="val 6016"/>
                <a:gd name="f7" fmla="val 5484"/>
                <a:gd name="f8" fmla="val 101"/>
                <a:gd name="f9" fmla="val 4977"/>
                <a:gd name="f10" fmla="val 304"/>
                <a:gd name="f11" fmla="val 2557"/>
                <a:gd name="f12" fmla="val 1269"/>
                <a:gd name="f13" fmla="val 2080"/>
                <a:gd name="f14" fmla="val 3091"/>
                <a:gd name="f15" fmla="val 1889"/>
                <a:gd name="f16" fmla="val 3962"/>
                <a:gd name="f17" fmla="val 603"/>
                <a:gd name="f18" fmla="val 4831"/>
                <a:gd name="f19" fmla="val 1"/>
                <a:gd name="f20" fmla="val 6433"/>
                <a:gd name="f21" fmla="val 475"/>
                <a:gd name="f22" fmla="val 7920"/>
                <a:gd name="f23" fmla="val 849"/>
                <a:gd name="f24" fmla="val 9100"/>
                <a:gd name="f25" fmla="val 2014"/>
                <a:gd name="f26" fmla="val 4156"/>
                <a:gd name="f27" fmla="val 4545"/>
                <a:gd name="f28" fmla="val 4961"/>
                <a:gd name="f29" fmla="val 10318"/>
                <a:gd name="f30" fmla="val 5390"/>
                <a:gd name="f31" fmla="val 10234"/>
                <a:gd name="f32" fmla="val 7156"/>
                <a:gd name="f33" fmla="val 9886"/>
                <a:gd name="f34" fmla="val 8244"/>
                <a:gd name="f35" fmla="val 9019"/>
                <a:gd name="f36" fmla="val 8963"/>
                <a:gd name="f37" fmla="val 8447"/>
                <a:gd name="f38" fmla="val 9635"/>
                <a:gd name="f39" fmla="val 7911"/>
                <a:gd name="f40" fmla="val 9753"/>
                <a:gd name="f41" fmla="val 7850"/>
                <a:gd name="f42" fmla="val 10099"/>
                <a:gd name="f43" fmla="val 10160"/>
                <a:gd name="f44" fmla="val 10227"/>
                <a:gd name="f45" fmla="val 7851"/>
                <a:gd name="f46" fmla="val 10299"/>
                <a:gd name="f47" fmla="val 7859"/>
                <a:gd name="f48" fmla="val 10334"/>
                <a:gd name="f49" fmla="val 7863"/>
                <a:gd name="f50" fmla="val 10440"/>
                <a:gd name="f51" fmla="val 7868"/>
                <a:gd name="f52" fmla="val 10502"/>
                <a:gd name="f53" fmla="val 11291"/>
                <a:gd name="f54" fmla="val 12015"/>
                <a:gd name="f55" fmla="val 7473"/>
                <a:gd name="f56" fmla="val 12440"/>
                <a:gd name="f57" fmla="val 6812"/>
                <a:gd name="f58" fmla="val 12903"/>
                <a:gd name="f59" fmla="val 6095"/>
                <a:gd name="f60" fmla="val 12930"/>
                <a:gd name="f61" fmla="val 5185"/>
                <a:gd name="f62" fmla="val 12512"/>
                <a:gd name="f63" fmla="val 4438"/>
                <a:gd name="f64" fmla="val 12482"/>
                <a:gd name="f65" fmla="val 4387"/>
                <a:gd name="f66" fmla="val 11784"/>
                <a:gd name="f67" fmla="val 3155"/>
                <a:gd name="f68" fmla="val 10710"/>
                <a:gd name="f69" fmla="val 2047"/>
                <a:gd name="f70" fmla="val 9394"/>
                <a:gd name="f71" fmla="val 688"/>
                <a:gd name="f72" fmla="val 7997"/>
                <a:gd name="f73" fmla="*/ f0 1 12931"/>
                <a:gd name="f74" fmla="*/ f1 1 10361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2931"/>
                <a:gd name="f81" fmla="*/ f78 1 10361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2931" h="103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5985;p71">
              <a:extLst>
                <a:ext uri="{FF2B5EF4-FFF2-40B4-BE49-F238E27FC236}">
                  <a16:creationId xmlns:a16="http://schemas.microsoft.com/office/drawing/2014/main" id="{E8224120-5E80-4C9D-B4A9-50145A9F3F0D}"/>
                </a:ext>
              </a:extLst>
            </p:cNvPr>
            <p:cNvSpPr/>
            <p:nvPr/>
          </p:nvSpPr>
          <p:spPr>
            <a:xfrm>
              <a:off x="8113160" y="4243154"/>
              <a:ext cx="227731" cy="166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54"/>
                <a:gd name="f4" fmla="val 5653"/>
                <a:gd name="f5" fmla="val 3951"/>
                <a:gd name="f6" fmla="val 3715"/>
                <a:gd name="f7" fmla="val 3475"/>
                <a:gd name="f8" fmla="val 43"/>
                <a:gd name="f9" fmla="val 3235"/>
                <a:gd name="f10" fmla="val 139"/>
                <a:gd name="f11" fmla="val 2684"/>
                <a:gd name="f12" fmla="val 359"/>
                <a:gd name="f13" fmla="val 2287"/>
                <a:gd name="f14" fmla="val 641"/>
                <a:gd name="f15" fmla="val 2020"/>
                <a:gd name="f16" fmla="val 1004"/>
                <a:gd name="f17" fmla="val 1731"/>
                <a:gd name="f18" fmla="val 1396"/>
                <a:gd name="f19" fmla="val 1639"/>
                <a:gd name="f20" fmla="val 1826"/>
                <a:gd name="f21" fmla="val 1559"/>
                <a:gd name="f22" fmla="val 2206"/>
                <a:gd name="f23" fmla="val 1512"/>
                <a:gd name="f24" fmla="val 2429"/>
                <a:gd name="f25" fmla="val 1465"/>
                <a:gd name="f26" fmla="val 2642"/>
                <a:gd name="f27" fmla="val 1384"/>
                <a:gd name="f28" fmla="val 2833"/>
                <a:gd name="f29" fmla="val 1345"/>
                <a:gd name="f30" fmla="val 2930"/>
                <a:gd name="f31" fmla="val 1297"/>
                <a:gd name="f32" fmla="val 3021"/>
                <a:gd name="f33" fmla="val 1234"/>
                <a:gd name="f34" fmla="val 3105"/>
                <a:gd name="f35" fmla="val 1125"/>
                <a:gd name="f36" fmla="val 3255"/>
                <a:gd name="f37" fmla="val 981"/>
                <a:gd name="f38" fmla="val 3368"/>
                <a:gd name="f39" fmla="val 796"/>
                <a:gd name="f40" fmla="val 3453"/>
                <a:gd name="f41" fmla="val 596"/>
                <a:gd name="f42" fmla="val 3542"/>
                <a:gd name="f43" fmla="val 421"/>
                <a:gd name="f44" fmla="val 3682"/>
                <a:gd name="f45" fmla="val 292"/>
                <a:gd name="f46" fmla="val 3858"/>
                <a:gd name="f47" fmla="val 71"/>
                <a:gd name="f48" fmla="val 4157"/>
                <a:gd name="f49" fmla="val 1"/>
                <a:gd name="f50" fmla="val 4529"/>
                <a:gd name="f51" fmla="val 106"/>
                <a:gd name="f52" fmla="val 4855"/>
                <a:gd name="f53" fmla="val 148"/>
                <a:gd name="f54" fmla="val 4986"/>
                <a:gd name="f55" fmla="val 212"/>
                <a:gd name="f56" fmla="val 5102"/>
                <a:gd name="f57" fmla="val 297"/>
                <a:gd name="f58" fmla="val 5200"/>
                <a:gd name="f59" fmla="val 549"/>
                <a:gd name="f60" fmla="val 5496"/>
                <a:gd name="f61" fmla="val 984"/>
                <a:gd name="f62" fmla="val 5652"/>
                <a:gd name="f63" fmla="val 1553"/>
                <a:gd name="f64" fmla="val 1787"/>
                <a:gd name="f65" fmla="val 2044"/>
                <a:gd name="f66" fmla="val 5626"/>
                <a:gd name="f67" fmla="val 2321"/>
                <a:gd name="f68" fmla="val 5572"/>
                <a:gd name="f69" fmla="val 3523"/>
                <a:gd name="f70" fmla="val 5334"/>
                <a:gd name="f71" fmla="val 4215"/>
                <a:gd name="f72" fmla="val 4784"/>
                <a:gd name="f73" fmla="val 4880"/>
                <a:gd name="f74" fmla="val 4251"/>
                <a:gd name="f75" fmla="val 5418"/>
                <a:gd name="f76" fmla="val 3826"/>
                <a:gd name="f77" fmla="val 5934"/>
                <a:gd name="f78" fmla="val 3413"/>
                <a:gd name="f79" fmla="val 6669"/>
                <a:gd name="f80" fmla="val 6673"/>
                <a:gd name="f81" fmla="val 6919"/>
                <a:gd name="f82" fmla="val 3175"/>
                <a:gd name="f83" fmla="val 7188"/>
                <a:gd name="f84" fmla="val 3141"/>
                <a:gd name="f85" fmla="val 7492"/>
                <a:gd name="f86" fmla="val 7559"/>
                <a:gd name="f87" fmla="val 7628"/>
                <a:gd name="f88" fmla="val 3143"/>
                <a:gd name="f89" fmla="val 7698"/>
                <a:gd name="f90" fmla="val 3146"/>
                <a:gd name="f91" fmla="val 7699"/>
                <a:gd name="f92" fmla="val 7701"/>
                <a:gd name="f93" fmla="val 7702"/>
                <a:gd name="f94" fmla="val 7717"/>
                <a:gd name="f95" fmla="val 7733"/>
                <a:gd name="f96" fmla="val 3138"/>
                <a:gd name="f97" fmla="val 7743"/>
                <a:gd name="f98" fmla="val 3125"/>
                <a:gd name="f99" fmla="val 7745"/>
                <a:gd name="f100" fmla="val 3122"/>
                <a:gd name="f101" fmla="val 3121"/>
                <a:gd name="f102" fmla="val 3084"/>
                <a:gd name="f103" fmla="val 3068"/>
                <a:gd name="f104" fmla="val 3065"/>
                <a:gd name="f105" fmla="val 7738"/>
                <a:gd name="f106" fmla="val 3057"/>
                <a:gd name="f107" fmla="val 3049"/>
                <a:gd name="f108" fmla="val 7724"/>
                <a:gd name="f109" fmla="val 3040"/>
                <a:gd name="f110" fmla="val 3034"/>
                <a:gd name="f111" fmla="val 7658"/>
                <a:gd name="f112" fmla="val 2997"/>
                <a:gd name="f113" fmla="val 7597"/>
                <a:gd name="f114" fmla="val 2962"/>
                <a:gd name="f115" fmla="val 7538"/>
                <a:gd name="f116" fmla="val 2928"/>
                <a:gd name="f117" fmla="val 7545"/>
                <a:gd name="f118" fmla="val 2931"/>
                <a:gd name="f119" fmla="val 7554"/>
                <a:gd name="f120" fmla="val 2933"/>
                <a:gd name="f121" fmla="val 7561"/>
                <a:gd name="f122" fmla="val 7575"/>
                <a:gd name="f123" fmla="val 7588"/>
                <a:gd name="f124" fmla="val 7599"/>
                <a:gd name="f125" fmla="val 2918"/>
                <a:gd name="f126" fmla="val 7603"/>
                <a:gd name="f127" fmla="val 2913"/>
                <a:gd name="f128" fmla="val 7617"/>
                <a:gd name="f129" fmla="val 2894"/>
                <a:gd name="f130" fmla="val 2871"/>
                <a:gd name="f131" fmla="val 7606"/>
                <a:gd name="f132" fmla="val 2852"/>
                <a:gd name="f133" fmla="val 7562"/>
                <a:gd name="f134" fmla="val 2783"/>
                <a:gd name="f135" fmla="val 7510"/>
                <a:gd name="f136" fmla="val 2708"/>
                <a:gd name="f137" fmla="val 7455"/>
                <a:gd name="f138" fmla="val 2629"/>
                <a:gd name="f139" fmla="val 6779"/>
                <a:gd name="f140" fmla="val 1652"/>
                <a:gd name="f141" fmla="val 5421"/>
                <a:gd name="f142" fmla="*/ f0 1 7754"/>
                <a:gd name="f143" fmla="*/ f1 1 5653"/>
                <a:gd name="f144" fmla="val f2"/>
                <a:gd name="f145" fmla="val f3"/>
                <a:gd name="f146" fmla="val f4"/>
                <a:gd name="f147" fmla="+- f146 0 f144"/>
                <a:gd name="f148" fmla="+- f145 0 f144"/>
                <a:gd name="f149" fmla="*/ f148 1 7754"/>
                <a:gd name="f150" fmla="*/ f147 1 5653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7754" h="56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9"/>
                  </a:cubicBezTo>
                  <a:lnTo>
                    <a:pt x="f80" y="f9"/>
                  </a:ln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0"/>
                    <a:pt x="f92" y="f90"/>
                    <a:pt x="f93" y="f90"/>
                  </a:cubicBezTo>
                  <a:cubicBezTo>
                    <a:pt x="f94" y="f90"/>
                    <a:pt x="f95" y="f96"/>
                    <a:pt x="f97" y="f98"/>
                  </a:cubicBezTo>
                  <a:cubicBezTo>
                    <a:pt x="f97" y="f98"/>
                    <a:pt x="f99" y="f100"/>
                    <a:pt x="f99" y="f101"/>
                  </a:cubicBezTo>
                  <a:cubicBezTo>
                    <a:pt x="f3" y="f34"/>
                    <a:pt x="f3" y="f102"/>
                    <a:pt x="f99" y="f103"/>
                  </a:cubicBezTo>
                  <a:cubicBezTo>
                    <a:pt x="f97" y="f104"/>
                    <a:pt x="f105" y="f106"/>
                    <a:pt x="f105" y="f106"/>
                  </a:cubicBezTo>
                  <a:cubicBezTo>
                    <a:pt x="f95" y="f107"/>
                    <a:pt x="f108" y="f109"/>
                    <a:pt x="f94" y="f110"/>
                  </a:cubicBezTo>
                  <a:cubicBezTo>
                    <a:pt x="f111" y="f112"/>
                    <a:pt x="f113" y="f114"/>
                    <a:pt x="f115" y="f116"/>
                  </a:cubicBezTo>
                  <a:lnTo>
                    <a:pt x="f115" y="f116"/>
                  </a:ln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16"/>
                    <a:pt x="f124" y="f125"/>
                  </a:cubicBezTo>
                  <a:lnTo>
                    <a:pt x="f126" y="f127"/>
                  </a:lnTo>
                  <a:cubicBezTo>
                    <a:pt x="f128" y="f129"/>
                    <a:pt x="f128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5986;p71">
              <a:extLst>
                <a:ext uri="{FF2B5EF4-FFF2-40B4-BE49-F238E27FC236}">
                  <a16:creationId xmlns:a16="http://schemas.microsoft.com/office/drawing/2014/main" id="{C99AA0C1-64CA-46BA-A4AB-0C06075ECAB0}"/>
                </a:ext>
              </a:extLst>
            </p:cNvPr>
            <p:cNvSpPr/>
            <p:nvPr/>
          </p:nvSpPr>
          <p:spPr>
            <a:xfrm>
              <a:off x="8105991" y="4238381"/>
              <a:ext cx="242306" cy="1755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0"/>
                <a:gd name="f4" fmla="val 5978"/>
                <a:gd name="f5" fmla="val 4195"/>
                <a:gd name="f6" fmla="val 220"/>
                <a:gd name="f7" fmla="val 5922"/>
                <a:gd name="f8" fmla="val 7514"/>
                <a:gd name="f9" fmla="val 2577"/>
                <a:gd name="f10" fmla="val 7932"/>
                <a:gd name="f11" fmla="val 3250"/>
                <a:gd name="f12" fmla="val 7862"/>
                <a:gd name="f13" fmla="val 3247"/>
                <a:gd name="f14" fmla="val 7794"/>
                <a:gd name="f15" fmla="val 3245"/>
                <a:gd name="f16" fmla="val 7727"/>
                <a:gd name="f17" fmla="val 6495"/>
                <a:gd name="f18" fmla="val 5811"/>
                <a:gd name="f19" fmla="val 3791"/>
                <a:gd name="f20" fmla="val 5088"/>
                <a:gd name="f21" fmla="val 4368"/>
                <a:gd name="f22" fmla="val 4426"/>
                <a:gd name="f23" fmla="val 4897"/>
                <a:gd name="f24" fmla="val 3741"/>
                <a:gd name="f25" fmla="val 5441"/>
                <a:gd name="f26" fmla="val 2552"/>
                <a:gd name="f27" fmla="val 5676"/>
                <a:gd name="f28" fmla="val 2280"/>
                <a:gd name="f29" fmla="val 5729"/>
                <a:gd name="f30" fmla="val 2026"/>
                <a:gd name="f31" fmla="val 5755"/>
                <a:gd name="f32" fmla="val 1796"/>
                <a:gd name="f33" fmla="val 1063"/>
                <a:gd name="f34" fmla="val 560"/>
                <a:gd name="f35" fmla="val 5490"/>
                <a:gd name="f36" fmla="val 403"/>
                <a:gd name="f37" fmla="val 4996"/>
                <a:gd name="f38" fmla="val 242"/>
                <a:gd name="f39" fmla="val 4489"/>
                <a:gd name="f40" fmla="val 531"/>
                <a:gd name="f41" fmla="val 3903"/>
                <a:gd name="f42" fmla="val 1062"/>
                <a:gd name="f43" fmla="val 3665"/>
                <a:gd name="f44" fmla="val 1639"/>
                <a:gd name="f45" fmla="val 3407"/>
                <a:gd name="f46" fmla="val 1745"/>
                <a:gd name="f47" fmla="val 2906"/>
                <a:gd name="f48" fmla="val 1859"/>
                <a:gd name="f49" fmla="val 2379"/>
                <a:gd name="f50" fmla="val 2009"/>
                <a:gd name="f51" fmla="val 1678"/>
                <a:gd name="f52" fmla="val 2179"/>
                <a:gd name="f53" fmla="val 882"/>
                <a:gd name="f54" fmla="val 3503"/>
                <a:gd name="f55" fmla="val 354"/>
                <a:gd name="f56" fmla="val 3734"/>
                <a:gd name="f57" fmla="val 261"/>
                <a:gd name="f58" fmla="val 3966"/>
                <a:gd name="f59" fmla="val 4191"/>
                <a:gd name="f60" fmla="val 3927"/>
                <a:gd name="f61" fmla="val 3670"/>
                <a:gd name="f62" fmla="val 49"/>
                <a:gd name="f63" fmla="val 3421"/>
                <a:gd name="f64" fmla="val 149"/>
                <a:gd name="f65" fmla="val 1990"/>
                <a:gd name="f66" fmla="val 720"/>
                <a:gd name="f67" fmla="val 1797"/>
                <a:gd name="f68" fmla="val 1614"/>
                <a:gd name="f69" fmla="val 1645"/>
                <a:gd name="f70" fmla="val 2333"/>
                <a:gd name="f71" fmla="val 1535"/>
                <a:gd name="f72" fmla="val 2846"/>
                <a:gd name="f73" fmla="val 1448"/>
                <a:gd name="f74" fmla="val 3252"/>
                <a:gd name="f75" fmla="val 973"/>
                <a:gd name="f76" fmla="val 3465"/>
                <a:gd name="f77" fmla="val 342"/>
                <a:gd name="f78" fmla="val 3749"/>
                <a:gd name="f79" fmla="val 4451"/>
                <a:gd name="f80" fmla="val 195"/>
                <a:gd name="f81" fmla="val 5063"/>
                <a:gd name="f82" fmla="val 272"/>
                <a:gd name="f83" fmla="val 5303"/>
                <a:gd name="f84" fmla="val 594"/>
                <a:gd name="f85" fmla="val 1787"/>
                <a:gd name="f86" fmla="val 2022"/>
                <a:gd name="f87" fmla="val 2290"/>
                <a:gd name="f88" fmla="val 5952"/>
                <a:gd name="f89" fmla="val 2595"/>
                <a:gd name="f90" fmla="val 5889"/>
                <a:gd name="f91" fmla="val 3835"/>
                <a:gd name="f92" fmla="val 5646"/>
                <a:gd name="f93" fmla="val 4574"/>
                <a:gd name="f94" fmla="val 5056"/>
                <a:gd name="f95" fmla="val 5227"/>
                <a:gd name="f96" fmla="val 4539"/>
                <a:gd name="f97" fmla="val 5946"/>
                <a:gd name="f98" fmla="val 3965"/>
                <a:gd name="f99" fmla="val 6579"/>
                <a:gd name="f100" fmla="val 3464"/>
                <a:gd name="f101" fmla="val 7733"/>
                <a:gd name="f102" fmla="val 7858"/>
                <a:gd name="f103" fmla="val 7988"/>
                <a:gd name="f104" fmla="val 3470"/>
                <a:gd name="f105" fmla="val 8126"/>
                <a:gd name="f106" fmla="val 3482"/>
                <a:gd name="f107" fmla="val 8129"/>
                <a:gd name="f108" fmla="val 3483"/>
                <a:gd name="f109" fmla="val 8132"/>
                <a:gd name="f110" fmla="val 8134"/>
                <a:gd name="f111" fmla="val 8172"/>
                <a:gd name="f112" fmla="val 8207"/>
                <a:gd name="f113" fmla="val 8227"/>
                <a:gd name="f114" fmla="val 3433"/>
                <a:gd name="f115" fmla="val 8249"/>
                <a:gd name="f116" fmla="val 3400"/>
                <a:gd name="f117" fmla="val 3354"/>
                <a:gd name="f118" fmla="val 8231"/>
                <a:gd name="f119" fmla="val 3319"/>
                <a:gd name="f120" fmla="val 8226"/>
                <a:gd name="f121" fmla="val 3309"/>
                <a:gd name="f122" fmla="val 7640"/>
                <a:gd name="f123" fmla="val 2279"/>
                <a:gd name="f124" fmla="val 6767"/>
                <a:gd name="f125" fmla="val 1380"/>
                <a:gd name="f126" fmla="val 5881"/>
                <a:gd name="f127" fmla="val 467"/>
                <a:gd name="f128" fmla="val 5004"/>
                <a:gd name="f129" fmla="*/ f0 1 8250"/>
                <a:gd name="f130" fmla="*/ f1 1 5978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8250"/>
                <a:gd name="f137" fmla="*/ f134 1 5978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8250" h="59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  <a:moveTo>
                    <a:pt x="f59" y="f2"/>
                  </a:moveTo>
                  <a:cubicBezTo>
                    <a:pt x="f60" y="f2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2" y="f79"/>
                    <a:pt x="f80" y="f81"/>
                  </a:cubicBezTo>
                  <a:cubicBezTo>
                    <a:pt x="f82" y="f83"/>
                    <a:pt x="f84" y="f4"/>
                    <a:pt x="f85" y="f4"/>
                  </a:cubicBezTo>
                  <a:cubicBezTo>
                    <a:pt x="f86" y="f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7" y="f108"/>
                    <a:pt x="f109" y="f108"/>
                    <a:pt x="f110" y="f108"/>
                  </a:cubicBezTo>
                  <a:cubicBezTo>
                    <a:pt x="f111" y="f108"/>
                    <a:pt x="f112" y="f76"/>
                    <a:pt x="f113" y="f114"/>
                  </a:cubicBezTo>
                  <a:cubicBezTo>
                    <a:pt x="f115" y="f116"/>
                    <a:pt x="f3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5987;p71">
              <a:extLst>
                <a:ext uri="{FF2B5EF4-FFF2-40B4-BE49-F238E27FC236}">
                  <a16:creationId xmlns:a16="http://schemas.microsoft.com/office/drawing/2014/main" id="{E686887C-8702-4954-9786-6A0857FC3DEF}"/>
                </a:ext>
              </a:extLst>
            </p:cNvPr>
            <p:cNvSpPr/>
            <p:nvPr/>
          </p:nvSpPr>
          <p:spPr>
            <a:xfrm>
              <a:off x="8201299" y="4310682"/>
              <a:ext cx="144621" cy="2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24"/>
                <a:gd name="f4" fmla="val 879"/>
                <a:gd name="f5" fmla="val 2328"/>
                <a:gd name="f6" fmla="val 1"/>
                <a:gd name="f7" fmla="val 1530"/>
                <a:gd name="f8" fmla="val 732"/>
                <a:gd name="f9" fmla="val 204"/>
                <a:gd name="f10" fmla="val 36"/>
                <a:gd name="f11" fmla="val 615"/>
                <a:gd name="f12" fmla="val 11"/>
                <a:gd name="f13" fmla="val 629"/>
                <a:gd name="f14" fmla="val 663"/>
                <a:gd name="f15" fmla="val 18"/>
                <a:gd name="f16" fmla="val 690"/>
                <a:gd name="f17" fmla="val 28"/>
                <a:gd name="f18" fmla="val 708"/>
                <a:gd name="f19" fmla="val 46"/>
                <a:gd name="f20" fmla="val 718"/>
                <a:gd name="f21" fmla="val 64"/>
                <a:gd name="f22" fmla="val 74"/>
                <a:gd name="f23" fmla="val 83"/>
                <a:gd name="f24" fmla="val 715"/>
                <a:gd name="f25" fmla="val 92"/>
                <a:gd name="f26" fmla="val 710"/>
                <a:gd name="f27" fmla="val 759"/>
                <a:gd name="f28" fmla="val 317"/>
                <a:gd name="f29" fmla="val 1541"/>
                <a:gd name="f30" fmla="val 122"/>
                <a:gd name="f31" fmla="val 2324"/>
                <a:gd name="f32" fmla="val 3213"/>
                <a:gd name="f33" fmla="val 4104"/>
                <a:gd name="f34" fmla="val 373"/>
                <a:gd name="f35" fmla="val 4830"/>
                <a:gd name="f36" fmla="val 870"/>
                <a:gd name="f37" fmla="val 4838"/>
                <a:gd name="f38" fmla="val 875"/>
                <a:gd name="f39" fmla="val 4848"/>
                <a:gd name="f40" fmla="val 878"/>
                <a:gd name="f41" fmla="val 4860"/>
                <a:gd name="f42" fmla="val 4877"/>
                <a:gd name="f43" fmla="val 4895"/>
                <a:gd name="f44" fmla="val 4905"/>
                <a:gd name="f45" fmla="val 855"/>
                <a:gd name="f46" fmla="val 831"/>
                <a:gd name="f47" fmla="val 4917"/>
                <a:gd name="f48" fmla="val 797"/>
                <a:gd name="f49" fmla="val 4891"/>
                <a:gd name="f50" fmla="val 778"/>
                <a:gd name="f51" fmla="val 4137"/>
                <a:gd name="f52" fmla="val 262"/>
                <a:gd name="f53" fmla="val 3233"/>
                <a:gd name="f54" fmla="*/ f0 1 4924"/>
                <a:gd name="f55" fmla="*/ f1 1 879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4924"/>
                <a:gd name="f62" fmla="*/ f59 1 879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4924" h="87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6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5" name="Google Shape;5988;p71">
              <a:extLst>
                <a:ext uri="{FF2B5EF4-FFF2-40B4-BE49-F238E27FC236}">
                  <a16:creationId xmlns:a16="http://schemas.microsoft.com/office/drawing/2014/main" id="{56F4E1D2-830A-4333-9069-FD7EA09E888C}"/>
                </a:ext>
              </a:extLst>
            </p:cNvPr>
            <p:cNvSpPr/>
            <p:nvPr/>
          </p:nvSpPr>
          <p:spPr>
            <a:xfrm>
              <a:off x="8258092" y="4299728"/>
              <a:ext cx="37417" cy="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4"/>
                <a:gd name="f4" fmla="val 176"/>
                <a:gd name="f5" fmla="val 554"/>
                <a:gd name="f6" fmla="val 387"/>
                <a:gd name="f7" fmla="val 219"/>
                <a:gd name="f8" fmla="val 13"/>
                <a:gd name="f9" fmla="val 52"/>
                <a:gd name="f10" fmla="val 38"/>
                <a:gd name="f11" fmla="val 22"/>
                <a:gd name="f12" fmla="val 43"/>
                <a:gd name="f13" fmla="val 1"/>
                <a:gd name="f14" fmla="val 69"/>
                <a:gd name="f15" fmla="val 6"/>
                <a:gd name="f16" fmla="val 100"/>
                <a:gd name="f17" fmla="val 10"/>
                <a:gd name="f18" fmla="val 127"/>
                <a:gd name="f19" fmla="val 31"/>
                <a:gd name="f20" fmla="val 147"/>
                <a:gd name="f21" fmla="val 57"/>
                <a:gd name="f22" fmla="val 61"/>
                <a:gd name="f23" fmla="val 64"/>
                <a:gd name="f24" fmla="val 67"/>
                <a:gd name="f25" fmla="val 146"/>
                <a:gd name="f26" fmla="val 228"/>
                <a:gd name="f27" fmla="val 122"/>
                <a:gd name="f28" fmla="val 389"/>
                <a:gd name="f29" fmla="val 110"/>
                <a:gd name="f30" fmla="val 550"/>
                <a:gd name="f31" fmla="val 769"/>
                <a:gd name="f32" fmla="val 987"/>
                <a:gd name="f33" fmla="val 132"/>
                <a:gd name="f34" fmla="val 1203"/>
                <a:gd name="f35" fmla="val 174"/>
                <a:gd name="f36" fmla="val 1205"/>
                <a:gd name="f37" fmla="val 1210"/>
                <a:gd name="f38" fmla="val 1212"/>
                <a:gd name="f39" fmla="val 1238"/>
                <a:gd name="f40" fmla="val 1261"/>
                <a:gd name="f41" fmla="val 159"/>
                <a:gd name="f42" fmla="val 1268"/>
                <a:gd name="f43" fmla="val 103"/>
                <a:gd name="f44" fmla="val 1255"/>
                <a:gd name="f45" fmla="val 73"/>
                <a:gd name="f46" fmla="val 1225"/>
                <a:gd name="f47" fmla="val 68"/>
                <a:gd name="f48" fmla="val 1003"/>
                <a:gd name="f49" fmla="val 23"/>
                <a:gd name="f50" fmla="val 779"/>
                <a:gd name="f51" fmla="*/ f0 1 1274"/>
                <a:gd name="f52" fmla="*/ f1 1 176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74"/>
                <a:gd name="f59" fmla="*/ f56 1 176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74" h="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4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33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5989;p71">
              <a:extLst>
                <a:ext uri="{FF2B5EF4-FFF2-40B4-BE49-F238E27FC236}">
                  <a16:creationId xmlns:a16="http://schemas.microsoft.com/office/drawing/2014/main" id="{CFDA449C-24AF-4187-BC24-12F2FA1E9053}"/>
                </a:ext>
              </a:extLst>
            </p:cNvPr>
            <p:cNvSpPr/>
            <p:nvPr/>
          </p:nvSpPr>
          <p:spPr>
            <a:xfrm>
              <a:off x="8240856" y="4279172"/>
              <a:ext cx="24496" cy="40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"/>
                <a:gd name="f4" fmla="val 139"/>
                <a:gd name="f5" fmla="val 774"/>
                <a:gd name="f6" fmla="val 55"/>
                <a:gd name="f7" fmla="val 27"/>
                <a:gd name="f8" fmla="val 25"/>
                <a:gd name="f9" fmla="val 29"/>
                <a:gd name="f10" fmla="val 1"/>
                <a:gd name="f11" fmla="val 54"/>
                <a:gd name="f12" fmla="val 2"/>
                <a:gd name="f13" fmla="val 84"/>
                <a:gd name="f14" fmla="val 4"/>
                <a:gd name="f15" fmla="val 114"/>
                <a:gd name="f16" fmla="val 138"/>
                <a:gd name="f17" fmla="val 58"/>
                <a:gd name="f18" fmla="val 59"/>
                <a:gd name="f19" fmla="val 778"/>
                <a:gd name="f20" fmla="val 111"/>
                <a:gd name="f21" fmla="val 808"/>
                <a:gd name="f22" fmla="val 110"/>
                <a:gd name="f23" fmla="val 831"/>
                <a:gd name="f24" fmla="val 830"/>
                <a:gd name="f25" fmla="val 24"/>
                <a:gd name="f26" fmla="val 805"/>
                <a:gd name="f27" fmla="val 777"/>
                <a:gd name="f28" fmla="*/ f0 1 834"/>
                <a:gd name="f29" fmla="*/ f1 1 13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834"/>
                <a:gd name="f36" fmla="*/ f33 1 13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834" h="139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9" y="f16"/>
                    <a:pt x="f17" y="f16"/>
                  </a:cubicBezTo>
                  <a:lnTo>
                    <a:pt x="f18" y="f16"/>
                  </a:lnTo>
                  <a:lnTo>
                    <a:pt x="f19" y="f20"/>
                  </a:lnTo>
                  <a:cubicBezTo>
                    <a:pt x="f21" y="f22"/>
                    <a:pt x="f3" y="f13"/>
                    <a:pt x="f23" y="f11"/>
                  </a:cubicBezTo>
                  <a:cubicBezTo>
                    <a:pt x="f24" y="f25"/>
                    <a:pt x="f26" y="f2"/>
                    <a:pt x="f2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5990;p71">
              <a:extLst>
                <a:ext uri="{FF2B5EF4-FFF2-40B4-BE49-F238E27FC236}">
                  <a16:creationId xmlns:a16="http://schemas.microsoft.com/office/drawing/2014/main" id="{530FDF5F-C9F7-4CB1-988B-73AA966D8417}"/>
                </a:ext>
              </a:extLst>
            </p:cNvPr>
            <p:cNvSpPr/>
            <p:nvPr/>
          </p:nvSpPr>
          <p:spPr>
            <a:xfrm>
              <a:off x="8147368" y="4360023"/>
              <a:ext cx="64968" cy="27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12"/>
                <a:gd name="f4" fmla="val 947"/>
                <a:gd name="f5" fmla="val 2149"/>
                <a:gd name="f6" fmla="val 2131"/>
                <a:gd name="f7" fmla="val 2113"/>
                <a:gd name="f8" fmla="val 9"/>
                <a:gd name="f9" fmla="val 2103"/>
                <a:gd name="f10" fmla="val 24"/>
                <a:gd name="f11" fmla="val 1916"/>
                <a:gd name="f12" fmla="val 313"/>
                <a:gd name="f13" fmla="val 1593"/>
                <a:gd name="f14" fmla="val 544"/>
                <a:gd name="f15" fmla="val 1197"/>
                <a:gd name="f16" fmla="val 675"/>
                <a:gd name="f17" fmla="val 824"/>
                <a:gd name="f18" fmla="val 797"/>
                <a:gd name="f19" fmla="val 428"/>
                <a:gd name="f20" fmla="val 54"/>
                <a:gd name="f21" fmla="val 836"/>
                <a:gd name="f22" fmla="val 839"/>
                <a:gd name="f23" fmla="val 1"/>
                <a:gd name="f24" fmla="val 863"/>
                <a:gd name="f25" fmla="val 893"/>
                <a:gd name="f26" fmla="val 2"/>
                <a:gd name="f27" fmla="val 924"/>
                <a:gd name="f28" fmla="val 25"/>
                <a:gd name="f29" fmla="val 55"/>
                <a:gd name="f30" fmla="val 440"/>
                <a:gd name="f31" fmla="val 934"/>
                <a:gd name="f32" fmla="val 848"/>
                <a:gd name="f33" fmla="val 906"/>
                <a:gd name="f34" fmla="val 1231"/>
                <a:gd name="f35" fmla="val 779"/>
                <a:gd name="f36" fmla="val 1653"/>
                <a:gd name="f37" fmla="val 642"/>
                <a:gd name="f38" fmla="val 1996"/>
                <a:gd name="f39" fmla="val 394"/>
                <a:gd name="f40" fmla="val 2195"/>
                <a:gd name="f41" fmla="val 85"/>
                <a:gd name="f42" fmla="val 2211"/>
                <a:gd name="f43" fmla="val 58"/>
                <a:gd name="f44" fmla="val 2204"/>
                <a:gd name="f45" fmla="val 2180"/>
                <a:gd name="f46" fmla="val 8"/>
                <a:gd name="f47" fmla="val 2170"/>
                <a:gd name="f48" fmla="val 3"/>
                <a:gd name="f49" fmla="val 2159"/>
                <a:gd name="f50" fmla="*/ f0 1 2212"/>
                <a:gd name="f51" fmla="*/ f1 1 9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2212"/>
                <a:gd name="f58" fmla="*/ f55 1 9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2212" h="9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7"/>
                    <a:pt x="f20" y="f21"/>
                  </a:cubicBezTo>
                  <a:cubicBezTo>
                    <a:pt x="f10" y="f22"/>
                    <a:pt x="f23" y="f24"/>
                    <a:pt x="f23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0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8" name="Google Shape;5991;p71">
              <a:extLst>
                <a:ext uri="{FF2B5EF4-FFF2-40B4-BE49-F238E27FC236}">
                  <a16:creationId xmlns:a16="http://schemas.microsoft.com/office/drawing/2014/main" id="{7334938F-5C72-4673-A28B-DE9CBF11B227}"/>
                </a:ext>
              </a:extLst>
            </p:cNvPr>
            <p:cNvSpPr/>
            <p:nvPr/>
          </p:nvSpPr>
          <p:spPr>
            <a:xfrm>
              <a:off x="8155451" y="4365839"/>
              <a:ext cx="20061" cy="7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"/>
                <a:gd name="f4" fmla="val 261"/>
                <a:gd name="f5" fmla="val 621"/>
                <a:gd name="f6" fmla="val 612"/>
                <a:gd name="f7" fmla="val 603"/>
                <a:gd name="f8" fmla="val 2"/>
                <a:gd name="f9" fmla="val 595"/>
                <a:gd name="f10" fmla="val 7"/>
                <a:gd name="f11" fmla="val 432"/>
                <a:gd name="f12" fmla="val 101"/>
                <a:gd name="f13" fmla="val 247"/>
                <a:gd name="f14" fmla="val 151"/>
                <a:gd name="f15" fmla="val 58"/>
                <a:gd name="f16" fmla="val 56"/>
                <a:gd name="f17" fmla="val 26"/>
                <a:gd name="f18" fmla="val 1"/>
                <a:gd name="f19" fmla="val 175"/>
                <a:gd name="f20" fmla="val 206"/>
                <a:gd name="f21" fmla="val 235"/>
                <a:gd name="f22" fmla="val 23"/>
                <a:gd name="f23" fmla="val 51"/>
                <a:gd name="f24" fmla="val 53"/>
                <a:gd name="f25" fmla="val 260"/>
                <a:gd name="f26" fmla="val 267"/>
                <a:gd name="f27" fmla="val 469"/>
                <a:gd name="f28" fmla="val 208"/>
                <a:gd name="f29" fmla="val 649"/>
                <a:gd name="f30" fmla="val 674"/>
                <a:gd name="f31" fmla="val 87"/>
                <a:gd name="f32" fmla="val 669"/>
                <a:gd name="f33" fmla="val 25"/>
                <a:gd name="f34" fmla="val 658"/>
                <a:gd name="f35" fmla="val 9"/>
                <a:gd name="f36" fmla="val 639"/>
                <a:gd name="f37" fmla="*/ f0 1 683"/>
                <a:gd name="f38" fmla="*/ f1 1 26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83"/>
                <a:gd name="f45" fmla="*/ f42 1 26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83" h="2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18" y="f20"/>
                  </a:cubicBezTo>
                  <a:cubicBezTo>
                    <a:pt x="f18" y="f21"/>
                    <a:pt x="f22" y="f4"/>
                    <a:pt x="f23" y="f4"/>
                  </a:cubicBezTo>
                  <a:cubicBezTo>
                    <a:pt x="f24" y="f4"/>
                    <a:pt x="f16" y="f4"/>
                    <a:pt x="f15" y="f25"/>
                  </a:cubicBezTo>
                  <a:cubicBezTo>
                    <a:pt x="f26" y="f25"/>
                    <a:pt x="f27" y="f28"/>
                    <a:pt x="f29" y="f12"/>
                  </a:cubicBezTo>
                  <a:cubicBezTo>
                    <a:pt x="f30" y="f31"/>
                    <a:pt x="f3" y="f24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5992;p71">
              <a:extLst>
                <a:ext uri="{FF2B5EF4-FFF2-40B4-BE49-F238E27FC236}">
                  <a16:creationId xmlns:a16="http://schemas.microsoft.com/office/drawing/2014/main" id="{3E7F6005-5D6B-4608-9701-AC9971E074AF}"/>
                </a:ext>
              </a:extLst>
            </p:cNvPr>
            <p:cNvSpPr/>
            <p:nvPr/>
          </p:nvSpPr>
          <p:spPr>
            <a:xfrm>
              <a:off x="8160672" y="4352132"/>
              <a:ext cx="12746" cy="4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158"/>
                <a:gd name="f5" fmla="val 375"/>
                <a:gd name="f6" fmla="val 1"/>
                <a:gd name="f7" fmla="val 372"/>
                <a:gd name="f8" fmla="val 369"/>
                <a:gd name="f9" fmla="val 367"/>
                <a:gd name="f10" fmla="val 53"/>
                <a:gd name="f11" fmla="val 50"/>
                <a:gd name="f12" fmla="val 22"/>
                <a:gd name="f13" fmla="val 55"/>
                <a:gd name="f14" fmla="val 82"/>
                <a:gd name="f15" fmla="val 6"/>
                <a:gd name="f16" fmla="val 112"/>
                <a:gd name="f17" fmla="val 11"/>
                <a:gd name="f18" fmla="val 139"/>
                <a:gd name="f19" fmla="val 34"/>
                <a:gd name="f20" fmla="val 61"/>
                <a:gd name="f21" fmla="val 69"/>
                <a:gd name="f22" fmla="val 382"/>
                <a:gd name="f23" fmla="val 111"/>
                <a:gd name="f24" fmla="val 412"/>
                <a:gd name="f25" fmla="val 105"/>
                <a:gd name="f26" fmla="val 78"/>
                <a:gd name="f27" fmla="val 428"/>
                <a:gd name="f28" fmla="val 48"/>
                <a:gd name="f29" fmla="val 424"/>
                <a:gd name="f30" fmla="val 21"/>
                <a:gd name="f31" fmla="val 402"/>
                <a:gd name="f32" fmla="*/ f0 1 434"/>
                <a:gd name="f33" fmla="*/ f1 1 15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434"/>
                <a:gd name="f40" fmla="*/ f37 1 15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434" h="15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80" name="Google Shape;5993;p71">
            <a:extLst>
              <a:ext uri="{FF2B5EF4-FFF2-40B4-BE49-F238E27FC236}">
                <a16:creationId xmlns:a16="http://schemas.microsoft.com/office/drawing/2014/main" id="{7D5C3AE3-5ECA-4CFE-B90E-4B225EA5D833}"/>
              </a:ext>
            </a:extLst>
          </p:cNvPr>
          <p:cNvGrpSpPr/>
          <p:nvPr/>
        </p:nvGrpSpPr>
        <p:grpSpPr>
          <a:xfrm>
            <a:off x="4722007" y="1262128"/>
            <a:ext cx="798472" cy="793571"/>
            <a:chOff x="4722007" y="1262128"/>
            <a:chExt cx="798472" cy="793571"/>
          </a:xfrm>
        </p:grpSpPr>
        <p:sp>
          <p:nvSpPr>
            <p:cNvPr id="81" name="Google Shape;5994;p71">
              <a:extLst>
                <a:ext uri="{FF2B5EF4-FFF2-40B4-BE49-F238E27FC236}">
                  <a16:creationId xmlns:a16="http://schemas.microsoft.com/office/drawing/2014/main" id="{BA7F3622-F1CA-4E68-B7F6-DA18D993A8EE}"/>
                </a:ext>
              </a:extLst>
            </p:cNvPr>
            <p:cNvSpPr/>
            <p:nvPr/>
          </p:nvSpPr>
          <p:spPr>
            <a:xfrm>
              <a:off x="4722007" y="1262128"/>
              <a:ext cx="798472" cy="7935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84"/>
                <a:gd name="f4" fmla="val 24930"/>
                <a:gd name="f5" fmla="val 12240"/>
                <a:gd name="f6" fmla="val 12139"/>
                <a:gd name="f7" fmla="val 12037"/>
                <a:gd name="f8" fmla="val 3"/>
                <a:gd name="f9" fmla="val 11931"/>
                <a:gd name="f10" fmla="val 7"/>
                <a:gd name="f11" fmla="val 10197"/>
                <a:gd name="f12" fmla="val 93"/>
                <a:gd name="f13" fmla="val 8811"/>
                <a:gd name="f14" fmla="val 880"/>
                <a:gd name="f15" fmla="val 8028"/>
                <a:gd name="f16" fmla="val 2225"/>
                <a:gd name="f17" fmla="val 7965"/>
                <a:gd name="f18" fmla="val 2331"/>
                <a:gd name="f19" fmla="val 7907"/>
                <a:gd name="f20" fmla="val 2441"/>
                <a:gd name="f21" fmla="val 7853"/>
                <a:gd name="f22" fmla="val 2555"/>
                <a:gd name="f23" fmla="val 7524"/>
                <a:gd name="f24" fmla="val 2475"/>
                <a:gd name="f25" fmla="val 7195"/>
                <a:gd name="f26" fmla="val 2434"/>
                <a:gd name="f27" fmla="val 6863"/>
                <a:gd name="f28" fmla="val 2428"/>
                <a:gd name="f29" fmla="val 6779"/>
                <a:gd name="f30" fmla="val 5880"/>
                <a:gd name="f31" fmla="val 4547"/>
                <a:gd name="f32" fmla="val 2717"/>
                <a:gd name="f33" fmla="val 3304"/>
                <a:gd name="f34" fmla="val 4089"/>
                <a:gd name="f35" fmla="val 2030"/>
                <a:gd name="f36" fmla="val 5494"/>
                <a:gd name="f37" fmla="val 1890"/>
                <a:gd name="f38" fmla="val 6883"/>
                <a:gd name="f39" fmla="val 1994"/>
                <a:gd name="f40" fmla="val 7800"/>
                <a:gd name="f41" fmla="val 2032"/>
                <a:gd name="f42" fmla="val 8129"/>
                <a:gd name="f43" fmla="val 2106"/>
                <a:gd name="f44" fmla="val 8451"/>
                <a:gd name="f45" fmla="val 2219"/>
                <a:gd name="f46" fmla="val 8770"/>
                <a:gd name="f47" fmla="val 2112"/>
                <a:gd name="f48" fmla="val 8834"/>
                <a:gd name="f49" fmla="val 2011"/>
                <a:gd name="f50" fmla="val 8902"/>
                <a:gd name="f51" fmla="val 1911"/>
                <a:gd name="f52" fmla="val 8974"/>
                <a:gd name="f53" fmla="val 648"/>
                <a:gd name="f54" fmla="val 9885"/>
                <a:gd name="f55" fmla="val 11340"/>
                <a:gd name="f56" fmla="val 86"/>
                <a:gd name="f57" fmla="val 13076"/>
                <a:gd name="f58" fmla="val 171"/>
                <a:gd name="f59" fmla="val 14810"/>
                <a:gd name="f60" fmla="val 959"/>
                <a:gd name="f61" fmla="val 16197"/>
                <a:gd name="f62" fmla="val 2303"/>
                <a:gd name="f63" fmla="val 16980"/>
                <a:gd name="f64" fmla="val 2407"/>
                <a:gd name="f65" fmla="val 17043"/>
                <a:gd name="f66" fmla="val 2517"/>
                <a:gd name="f67" fmla="val 17100"/>
                <a:gd name="f68" fmla="val 2628"/>
                <a:gd name="f69" fmla="val 17152"/>
                <a:gd name="f70" fmla="val 2546"/>
                <a:gd name="f71" fmla="val 17480"/>
                <a:gd name="f72" fmla="val 2504"/>
                <a:gd name="f73" fmla="val 17809"/>
                <a:gd name="f74" fmla="val 2498"/>
                <a:gd name="f75" fmla="val 18141"/>
                <a:gd name="f76" fmla="val 2482"/>
                <a:gd name="f77" fmla="val 19065"/>
                <a:gd name="f78" fmla="val 2760"/>
                <a:gd name="f79" fmla="val 20431"/>
                <a:gd name="f80" fmla="val 4166"/>
                <a:gd name="f81" fmla="val 21707"/>
                <a:gd name="f82" fmla="val 5388"/>
                <a:gd name="f83" fmla="val 22812"/>
                <a:gd name="f84" fmla="val 6592"/>
                <a:gd name="f85" fmla="val 23045"/>
                <a:gd name="f86" fmla="val 7387"/>
                <a:gd name="f87" fmla="val 7551"/>
                <a:gd name="f88" fmla="val 7716"/>
                <a:gd name="f89" fmla="val 23035"/>
                <a:gd name="f90" fmla="val 7878"/>
                <a:gd name="f91" fmla="val 23017"/>
                <a:gd name="f92" fmla="val 8207"/>
                <a:gd name="f93" fmla="val 22980"/>
                <a:gd name="f94" fmla="val 8529"/>
                <a:gd name="f95" fmla="val 22904"/>
                <a:gd name="f96" fmla="val 8848"/>
                <a:gd name="f97" fmla="val 22792"/>
                <a:gd name="f98" fmla="val 8912"/>
                <a:gd name="f99" fmla="val 22897"/>
                <a:gd name="f100" fmla="val 8979"/>
                <a:gd name="f101" fmla="val 22998"/>
                <a:gd name="f102" fmla="val 9050"/>
                <a:gd name="f103" fmla="val 23098"/>
                <a:gd name="f104" fmla="val 9903"/>
                <a:gd name="f105" fmla="val 24280"/>
                <a:gd name="f106" fmla="val 11251"/>
                <a:gd name="f107" fmla="val 24929"/>
                <a:gd name="f108" fmla="val 12844"/>
                <a:gd name="f109" fmla="val 12945"/>
                <a:gd name="f110" fmla="val 13049"/>
                <a:gd name="f111" fmla="val 24928"/>
                <a:gd name="f112" fmla="val 13152"/>
                <a:gd name="f113" fmla="val 24925"/>
                <a:gd name="f114" fmla="val 14886"/>
                <a:gd name="f115" fmla="val 24840"/>
                <a:gd name="f116" fmla="val 16274"/>
                <a:gd name="f117" fmla="val 24052"/>
                <a:gd name="f118" fmla="val 17057"/>
                <a:gd name="f119" fmla="val 22709"/>
                <a:gd name="f120" fmla="val 17118"/>
                <a:gd name="f121" fmla="val 22604"/>
                <a:gd name="f122" fmla="val 17175"/>
                <a:gd name="f123" fmla="val 22496"/>
                <a:gd name="f124" fmla="val 17229"/>
                <a:gd name="f125" fmla="val 22383"/>
                <a:gd name="f126" fmla="val 17557"/>
                <a:gd name="f127" fmla="val 22464"/>
                <a:gd name="f128" fmla="val 17884"/>
                <a:gd name="f129" fmla="val 22507"/>
                <a:gd name="f130" fmla="val 18215"/>
                <a:gd name="f131" fmla="val 22513"/>
                <a:gd name="f132" fmla="val 18290"/>
                <a:gd name="f133" fmla="val 19193"/>
                <a:gd name="f134" fmla="val 20532"/>
                <a:gd name="f135" fmla="val 22222"/>
                <a:gd name="f136" fmla="val 21781"/>
                <a:gd name="f137" fmla="val 20845"/>
                <a:gd name="f138" fmla="val 23055"/>
                <a:gd name="f139" fmla="val 19438"/>
                <a:gd name="f140" fmla="val 23196"/>
                <a:gd name="f141" fmla="val 18049"/>
                <a:gd name="f142" fmla="val 23091"/>
                <a:gd name="f143" fmla="val 17134"/>
                <a:gd name="f144" fmla="val 23054"/>
                <a:gd name="f145" fmla="val 16803"/>
                <a:gd name="f146" fmla="val 22978"/>
                <a:gd name="f147" fmla="val 16482"/>
                <a:gd name="f148" fmla="val 22867"/>
                <a:gd name="f149" fmla="val 16163"/>
                <a:gd name="f150" fmla="val 22971"/>
                <a:gd name="f151" fmla="val 16098"/>
                <a:gd name="f152" fmla="val 23075"/>
                <a:gd name="f153" fmla="val 16032"/>
                <a:gd name="f154" fmla="val 23173"/>
                <a:gd name="f155" fmla="val 15960"/>
                <a:gd name="f156" fmla="val 24435"/>
                <a:gd name="f157" fmla="val 15049"/>
                <a:gd name="f158" fmla="val 25083"/>
                <a:gd name="f159" fmla="val 13592"/>
                <a:gd name="f160" fmla="val 24998"/>
                <a:gd name="f161" fmla="val 11857"/>
                <a:gd name="f162" fmla="val 24912"/>
                <a:gd name="f163" fmla="val 10121"/>
                <a:gd name="f164" fmla="val 24125"/>
                <a:gd name="f165" fmla="val 8734"/>
                <a:gd name="f166" fmla="val 22782"/>
                <a:gd name="f167" fmla="val 7951"/>
                <a:gd name="f168" fmla="val 22676"/>
                <a:gd name="f169" fmla="val 7888"/>
                <a:gd name="f170" fmla="val 22568"/>
                <a:gd name="f171" fmla="val 7831"/>
                <a:gd name="f172" fmla="val 22456"/>
                <a:gd name="f173" fmla="val 7779"/>
                <a:gd name="f174" fmla="val 22537"/>
                <a:gd name="f175" fmla="val 7451"/>
                <a:gd name="f176" fmla="val 22580"/>
                <a:gd name="f177" fmla="val 7122"/>
                <a:gd name="f178" fmla="val 22585"/>
                <a:gd name="f179" fmla="val 6790"/>
                <a:gd name="f180" fmla="val 22601"/>
                <a:gd name="f181" fmla="val 5869"/>
                <a:gd name="f182" fmla="val 22323"/>
                <a:gd name="f183" fmla="val 4502"/>
                <a:gd name="f184" fmla="val 20918"/>
                <a:gd name="f185" fmla="val 3224"/>
                <a:gd name="f186" fmla="val 19696"/>
                <a:gd name="f187" fmla="val 2119"/>
                <a:gd name="f188" fmla="val 18492"/>
                <a:gd name="f189" fmla="val 1886"/>
                <a:gd name="f190" fmla="val 17698"/>
                <a:gd name="f191" fmla="val 17535"/>
                <a:gd name="f192" fmla="val 17372"/>
                <a:gd name="f193" fmla="val 1896"/>
                <a:gd name="f194" fmla="val 17208"/>
                <a:gd name="f195" fmla="val 1914"/>
                <a:gd name="f196" fmla="val 16879"/>
                <a:gd name="f197" fmla="val 1951"/>
                <a:gd name="f198" fmla="val 16556"/>
                <a:gd name="f199" fmla="val 2027"/>
                <a:gd name="f200" fmla="val 16238"/>
                <a:gd name="f201" fmla="val 2139"/>
                <a:gd name="f202" fmla="val 16174"/>
                <a:gd name="f203" fmla="val 2034"/>
                <a:gd name="f204" fmla="val 16106"/>
                <a:gd name="f205" fmla="val 1933"/>
                <a:gd name="f206" fmla="val 16034"/>
                <a:gd name="f207" fmla="val 1833"/>
                <a:gd name="f208" fmla="val 15181"/>
                <a:gd name="f209" fmla="val 651"/>
                <a:gd name="f210" fmla="val 13834"/>
                <a:gd name="f211" fmla="*/ f0 1 25084"/>
                <a:gd name="f212" fmla="*/ f1 1 24930"/>
                <a:gd name="f213" fmla="val f2"/>
                <a:gd name="f214" fmla="val f3"/>
                <a:gd name="f215" fmla="val f4"/>
                <a:gd name="f216" fmla="+- f215 0 f213"/>
                <a:gd name="f217" fmla="+- f214 0 f213"/>
                <a:gd name="f218" fmla="*/ f217 1 25084"/>
                <a:gd name="f219" fmla="*/ f216 1 24930"/>
                <a:gd name="f220" fmla="*/ f213 1 f218"/>
                <a:gd name="f221" fmla="*/ f214 1 f218"/>
                <a:gd name="f222" fmla="*/ f213 1 f219"/>
                <a:gd name="f223" fmla="*/ f215 1 f219"/>
                <a:gd name="f224" fmla="*/ f220 f211 1"/>
                <a:gd name="f225" fmla="*/ f221 f211 1"/>
                <a:gd name="f226" fmla="*/ f223 f212 1"/>
                <a:gd name="f227" fmla="*/ f222 f2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4" t="f227" r="f225" b="f226"/>
              <a:pathLst>
                <a:path w="25084" h="2493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9" y="f28"/>
                  </a:ln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2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7"/>
                  </a:cubicBezTo>
                  <a:cubicBezTo>
                    <a:pt x="f109" y="f107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lnTo>
                    <a:pt x="f132" y="f131"/>
                  </a:lnTo>
                  <a:cubicBezTo>
                    <a:pt x="f133" y="f131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89"/>
                  </a:cubicBezTo>
                  <a:cubicBezTo>
                    <a:pt x="f191" y="f189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5995;p71">
              <a:extLst>
                <a:ext uri="{FF2B5EF4-FFF2-40B4-BE49-F238E27FC236}">
                  <a16:creationId xmlns:a16="http://schemas.microsoft.com/office/drawing/2014/main" id="{7E74430C-CF5C-49F2-893E-86BFDE24FE06}"/>
                </a:ext>
              </a:extLst>
            </p:cNvPr>
            <p:cNvSpPr/>
            <p:nvPr/>
          </p:nvSpPr>
          <p:spPr>
            <a:xfrm>
              <a:off x="4798570" y="1590351"/>
              <a:ext cx="285978" cy="159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4"/>
                <a:gd name="f4" fmla="val 5009"/>
                <a:gd name="f5" fmla="val 5775"/>
                <a:gd name="f6" fmla="val 2092"/>
                <a:gd name="f7" fmla="val 5780"/>
                <a:gd name="f8" fmla="val 2153"/>
                <a:gd name="f9" fmla="val 5029"/>
                <a:gd name="f10" fmla="val 2254"/>
                <a:gd name="f11" fmla="val 5777"/>
                <a:gd name="f12" fmla="val 6195"/>
                <a:gd name="f13" fmla="val 3052"/>
                <a:gd name="f14" fmla="val 6072"/>
                <a:gd name="f15" fmla="val 3096"/>
                <a:gd name="f16" fmla="val 5943"/>
                <a:gd name="f17" fmla="val 3136"/>
                <a:gd name="f18" fmla="val 5815"/>
                <a:gd name="f19" fmla="val 3170"/>
                <a:gd name="f20" fmla="val 3134"/>
                <a:gd name="f21" fmla="val 6069"/>
                <a:gd name="f22" fmla="val 3094"/>
                <a:gd name="f23" fmla="val 3238"/>
                <a:gd name="f24" fmla="val 1"/>
                <a:gd name="f25" fmla="val 3114"/>
                <a:gd name="f26" fmla="val 2991"/>
                <a:gd name="f27" fmla="val 4"/>
                <a:gd name="f28" fmla="val 2870"/>
                <a:gd name="f29" fmla="val 10"/>
                <a:gd name="f30" fmla="val 2027"/>
                <a:gd name="f31" fmla="val 51"/>
                <a:gd name="f32" fmla="val 1361"/>
                <a:gd name="f33" fmla="val 243"/>
                <a:gd name="f34" fmla="val 892"/>
                <a:gd name="f35" fmla="val 581"/>
                <a:gd name="f36" fmla="val 285"/>
                <a:gd name="f37" fmla="val 1019"/>
                <a:gd name="f38" fmla="val 1714"/>
                <a:gd name="f39" fmla="val 47"/>
                <a:gd name="f40" fmla="val 2650"/>
                <a:gd name="f41" fmla="val 93"/>
                <a:gd name="f42" fmla="val 3584"/>
                <a:gd name="f43" fmla="val 443"/>
                <a:gd name="f44" fmla="val 4248"/>
                <a:gd name="f45" fmla="val 1090"/>
                <a:gd name="f46" fmla="val 4625"/>
                <a:gd name="f47" fmla="val 1528"/>
                <a:gd name="f48" fmla="val 4880"/>
                <a:gd name="f49" fmla="val 2106"/>
                <a:gd name="f50" fmla="val 2810"/>
                <a:gd name="f51" fmla="val 2909"/>
                <a:gd name="f52" fmla="val 3010"/>
                <a:gd name="f53" fmla="val 5006"/>
                <a:gd name="f54" fmla="val 5001"/>
                <a:gd name="f55" fmla="val 5434"/>
                <a:gd name="f56" fmla="val 4889"/>
                <a:gd name="f57" fmla="val 8379"/>
                <a:gd name="f58" fmla="val 3533"/>
                <a:gd name="f59" fmla="val 8944"/>
                <a:gd name="f60" fmla="val 3262"/>
                <a:gd name="f61" fmla="val 8962"/>
                <a:gd name="f62" fmla="val 3253"/>
                <a:gd name="f63" fmla="val 8974"/>
                <a:gd name="f64" fmla="val 3237"/>
                <a:gd name="f65" fmla="val 8980"/>
                <a:gd name="f66" fmla="val 3217"/>
                <a:gd name="f67" fmla="val 3198"/>
                <a:gd name="f68" fmla="val 8978"/>
                <a:gd name="f69" fmla="val 3178"/>
                <a:gd name="f70" fmla="val 8965"/>
                <a:gd name="f71" fmla="val 3163"/>
                <a:gd name="f72" fmla="val 8735"/>
                <a:gd name="f73" fmla="val 2896"/>
                <a:gd name="f74" fmla="val 8602"/>
                <a:gd name="f75" fmla="val 2572"/>
                <a:gd name="f76" fmla="val 8587"/>
                <a:gd name="f77" fmla="val 2223"/>
                <a:gd name="f78" fmla="val 8571"/>
                <a:gd name="f79" fmla="val 1881"/>
                <a:gd name="f80" fmla="val 8665"/>
                <a:gd name="f81" fmla="val 1549"/>
                <a:gd name="f82" fmla="val 8863"/>
                <a:gd name="f83" fmla="val 1264"/>
                <a:gd name="f84" fmla="val 8873"/>
                <a:gd name="f85" fmla="val 1249"/>
                <a:gd name="f86" fmla="val 8877"/>
                <a:gd name="f87" fmla="val 1227"/>
                <a:gd name="f88" fmla="val 8871"/>
                <a:gd name="f89" fmla="val 1209"/>
                <a:gd name="f90" fmla="val 8866"/>
                <a:gd name="f91" fmla="val 1190"/>
                <a:gd name="f92" fmla="val 8851"/>
                <a:gd name="f93" fmla="val 1176"/>
                <a:gd name="f94" fmla="val 8831"/>
                <a:gd name="f95" fmla="val 1169"/>
                <a:gd name="f96" fmla="val 8047"/>
                <a:gd name="f97" fmla="val 886"/>
                <a:gd name="f98" fmla="val 5427"/>
                <a:gd name="f99" fmla="*/ f0 1 8984"/>
                <a:gd name="f100" fmla="*/ f1 1 5009"/>
                <a:gd name="f101" fmla="val f2"/>
                <a:gd name="f102" fmla="val f3"/>
                <a:gd name="f103" fmla="val f4"/>
                <a:gd name="f104" fmla="+- f103 0 f101"/>
                <a:gd name="f105" fmla="+- f102 0 f101"/>
                <a:gd name="f106" fmla="*/ f105 1 8984"/>
                <a:gd name="f107" fmla="*/ f104 1 5009"/>
                <a:gd name="f108" fmla="*/ f101 1 f106"/>
                <a:gd name="f109" fmla="*/ f102 1 f106"/>
                <a:gd name="f110" fmla="*/ f101 1 f107"/>
                <a:gd name="f111" fmla="*/ f103 1 f107"/>
                <a:gd name="f112" fmla="*/ f108 f99 1"/>
                <a:gd name="f113" fmla="*/ f109 f99 1"/>
                <a:gd name="f114" fmla="*/ f111 f100 1"/>
                <a:gd name="f115" fmla="*/ f110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5" r="f113" b="f114"/>
              <a:pathLst>
                <a:path w="8984" h="500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9" y="f10"/>
                  </a:lnTo>
                  <a:lnTo>
                    <a:pt x="f11" y="f8"/>
                  </a:lnTo>
                  <a:lnTo>
                    <a:pt x="f5" y="f6"/>
                  </a:lnTo>
                  <a:close/>
                  <a:moveTo>
                    <a:pt x="f12" y="f13"/>
                  </a:moveTo>
                  <a:cubicBezTo>
                    <a:pt x="f14" y="f15"/>
                    <a:pt x="f16" y="f17"/>
                    <a:pt x="f18" y="f19"/>
                  </a:cubicBezTo>
                  <a:cubicBezTo>
                    <a:pt x="f16" y="f20"/>
                    <a:pt x="f21" y="f22"/>
                    <a:pt x="f12" y="f13"/>
                  </a:cubicBezTo>
                  <a:close/>
                  <a:moveTo>
                    <a:pt x="f23" y="f24"/>
                  </a:moveTo>
                  <a:cubicBezTo>
                    <a:pt x="f25" y="f2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2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4"/>
                    <a:pt x="f50" y="f4"/>
                  </a:cubicBezTo>
                  <a:cubicBezTo>
                    <a:pt x="f51" y="f4"/>
                    <a:pt x="f52" y="f53"/>
                    <a:pt x="f25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3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24"/>
                    <a:pt x="f23" y="f24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5996;p71">
              <a:extLst>
                <a:ext uri="{FF2B5EF4-FFF2-40B4-BE49-F238E27FC236}">
                  <a16:creationId xmlns:a16="http://schemas.microsoft.com/office/drawing/2014/main" id="{2CC447F0-7C88-4B7C-802E-72CD322E16A2}"/>
                </a:ext>
              </a:extLst>
            </p:cNvPr>
            <p:cNvSpPr/>
            <p:nvPr/>
          </p:nvSpPr>
          <p:spPr>
            <a:xfrm>
              <a:off x="4876458" y="1698845"/>
              <a:ext cx="209040" cy="2215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67"/>
                <a:gd name="f4" fmla="val 6961"/>
                <a:gd name="f5" fmla="val 5006"/>
                <a:gd name="f6" fmla="val 4386"/>
                <a:gd name="f7" fmla="val 4837"/>
                <a:gd name="f8" fmla="val 4659"/>
                <a:gd name="f9" fmla="val 4647"/>
                <a:gd name="f10" fmla="val 4915"/>
                <a:gd name="f11" fmla="val 4433"/>
                <a:gd name="f12" fmla="val 5155"/>
                <a:gd name="f13" fmla="val 4645"/>
                <a:gd name="f14" fmla="val 6498"/>
                <a:gd name="f15" fmla="val 1"/>
                <a:gd name="f16" fmla="val 6497"/>
                <a:gd name="f17" fmla="val 6496"/>
                <a:gd name="f18" fmla="val 6494"/>
                <a:gd name="f19" fmla="val 6484"/>
                <a:gd name="f20" fmla="val 6477"/>
                <a:gd name="f21" fmla="val 4"/>
                <a:gd name="f22" fmla="val 6468"/>
                <a:gd name="f23" fmla="val 7"/>
                <a:gd name="f24" fmla="val 5727"/>
                <a:gd name="f25" fmla="val 361"/>
                <a:gd name="f26" fmla="val 3791"/>
                <a:gd name="f27" fmla="val 1223"/>
                <a:gd name="f28" fmla="val 1873"/>
                <a:gd name="f29" fmla="val 1578"/>
                <a:gd name="f30" fmla="val 1861"/>
                <a:gd name="f31" fmla="val 1579"/>
                <a:gd name="f32" fmla="val 1851"/>
                <a:gd name="f33" fmla="val 1585"/>
                <a:gd name="f34" fmla="val 1842"/>
                <a:gd name="f35" fmla="val 1592"/>
                <a:gd name="f36" fmla="val 642"/>
                <a:gd name="f37" fmla="val 2613"/>
                <a:gd name="f38" fmla="val 24"/>
                <a:gd name="f39" fmla="val 3580"/>
                <a:gd name="f40" fmla="val 10"/>
                <a:gd name="f41" fmla="val 4463"/>
                <a:gd name="f42" fmla="val 5091"/>
                <a:gd name="f43" fmla="val 299"/>
                <a:gd name="f44" fmla="val 5688"/>
                <a:gd name="f45" fmla="val 900"/>
                <a:gd name="f46" fmla="val 6235"/>
                <a:gd name="f47" fmla="val 1432"/>
                <a:gd name="f48" fmla="val 6716"/>
                <a:gd name="f49" fmla="val 1979"/>
                <a:gd name="f50" fmla="val 6960"/>
                <a:gd name="f51" fmla="val 2529"/>
                <a:gd name="f52" fmla="val 2560"/>
                <a:gd name="f53" fmla="val 2590"/>
                <a:gd name="f54" fmla="val 6959"/>
                <a:gd name="f55" fmla="val 2621"/>
                <a:gd name="f56" fmla="val 6958"/>
                <a:gd name="f57" fmla="val 2663"/>
                <a:gd name="f58" fmla="val 6957"/>
                <a:gd name="f59" fmla="val 2707"/>
                <a:gd name="f60" fmla="val 6952"/>
                <a:gd name="f61" fmla="val 2752"/>
                <a:gd name="f62" fmla="val 6948"/>
                <a:gd name="f63" fmla="val 3629"/>
                <a:gd name="f64" fmla="val 6847"/>
                <a:gd name="f65" fmla="val 4530"/>
                <a:gd name="f66" fmla="val 6138"/>
                <a:gd name="f67" fmla="val 5430"/>
                <a:gd name="f68" fmla="val 4843"/>
                <a:gd name="f69" fmla="val 5437"/>
                <a:gd name="f70" fmla="val 4835"/>
                <a:gd name="f71" fmla="val 5443"/>
                <a:gd name="f72" fmla="val 4825"/>
                <a:gd name="f73" fmla="val 4813"/>
                <a:gd name="f74" fmla="val 5614"/>
                <a:gd name="f75" fmla="val 2812"/>
                <a:gd name="f76" fmla="val 6339"/>
                <a:gd name="f77" fmla="val 690"/>
                <a:gd name="f78" fmla="val 6558"/>
                <a:gd name="f79" fmla="val 87"/>
                <a:gd name="f80" fmla="val 62"/>
                <a:gd name="f81" fmla="val 6560"/>
                <a:gd name="f82" fmla="val 35"/>
                <a:gd name="f83" fmla="val 6540"/>
                <a:gd name="f84" fmla="val 18"/>
                <a:gd name="f85" fmla="val 6528"/>
                <a:gd name="f86" fmla="val 8"/>
                <a:gd name="f87" fmla="val 6514"/>
                <a:gd name="f88" fmla="*/ f0 1 6567"/>
                <a:gd name="f89" fmla="*/ f1 1 6961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6567"/>
                <a:gd name="f96" fmla="*/ f93 1 6961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6567" h="696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5"/>
                    <a:pt x="f18" y="f15"/>
                  </a:cubicBezTo>
                  <a:cubicBezTo>
                    <a:pt x="f19" y="f15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2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1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3" y="f80"/>
                    <a:pt x="f81" y="f82"/>
                    <a:pt x="f83" y="f84"/>
                  </a:cubicBezTo>
                  <a:cubicBezTo>
                    <a:pt x="f85" y="f86"/>
                    <a:pt x="f87" y="f15"/>
                    <a:pt x="f14" y="f15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5997;p71">
              <a:extLst>
                <a:ext uri="{FF2B5EF4-FFF2-40B4-BE49-F238E27FC236}">
                  <a16:creationId xmlns:a16="http://schemas.microsoft.com/office/drawing/2014/main" id="{436315E0-9399-463B-9ED9-E736A351BBBB}"/>
                </a:ext>
              </a:extLst>
            </p:cNvPr>
            <p:cNvSpPr/>
            <p:nvPr/>
          </p:nvSpPr>
          <p:spPr>
            <a:xfrm>
              <a:off x="5024829" y="1695791"/>
              <a:ext cx="214865" cy="28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50"/>
                <a:gd name="f4" fmla="val 8943"/>
                <a:gd name="f5" fmla="val 2414"/>
                <a:gd name="f6" fmla="val 2065"/>
                <a:gd name="f7" fmla="val 2418"/>
                <a:gd name="f8" fmla="val 2124"/>
                <a:gd name="f9" fmla="val 2408"/>
                <a:gd name="f10" fmla="val 2169"/>
                <a:gd name="f11" fmla="val 2396"/>
                <a:gd name="f12" fmla="val 2213"/>
                <a:gd name="f13" fmla="val 2384"/>
                <a:gd name="f14" fmla="val 2258"/>
                <a:gd name="f15" fmla="val 2212"/>
                <a:gd name="f16" fmla="val 2167"/>
                <a:gd name="f17" fmla="val 2417"/>
                <a:gd name="f18" fmla="val 2122"/>
                <a:gd name="f19" fmla="val 5215"/>
                <a:gd name="f20" fmla="val 5043"/>
                <a:gd name="f21" fmla="val 5284"/>
                <a:gd name="f22" fmla="val 5378"/>
                <a:gd name="f23" fmla="val 5354"/>
                <a:gd name="f24" fmla="val 5722"/>
                <a:gd name="f25" fmla="val 5361"/>
                <a:gd name="f26" fmla="val 6070"/>
                <a:gd name="f27" fmla="val 5282"/>
                <a:gd name="f28" fmla="val 6076"/>
                <a:gd name="f29" fmla="val 6098"/>
                <a:gd name="f30" fmla="val 5362"/>
                <a:gd name="f31" fmla="val 6120"/>
                <a:gd name="f32" fmla="val 6143"/>
                <a:gd name="f33" fmla="val 4072"/>
                <a:gd name="f34" fmla="val 4058"/>
                <a:gd name="f35" fmla="val 4045"/>
                <a:gd name="f36" fmla="val 5"/>
                <a:gd name="f37" fmla="val 4035"/>
                <a:gd name="f38" fmla="val 15"/>
                <a:gd name="f39" fmla="val 3770"/>
                <a:gd name="f40" fmla="val 240"/>
                <a:gd name="f41" fmla="val 3450"/>
                <a:gd name="f42" fmla="val 368"/>
                <a:gd name="f43" fmla="val 3103"/>
                <a:gd name="f44" fmla="val 385"/>
                <a:gd name="f45" fmla="val 3079"/>
                <a:gd name="f46" fmla="val 386"/>
                <a:gd name="f47" fmla="val 3056"/>
                <a:gd name="f48" fmla="val 3032"/>
                <a:gd name="f49" fmla="val 2714"/>
                <a:gd name="f50" fmla="val 2407"/>
                <a:gd name="f51" fmla="val 290"/>
                <a:gd name="f52" fmla="val 2142"/>
                <a:gd name="f53" fmla="val 107"/>
                <a:gd name="f54" fmla="val 2131"/>
                <a:gd name="f55" fmla="val 99"/>
                <a:gd name="f56" fmla="val 95"/>
                <a:gd name="f57" fmla="val 2109"/>
                <a:gd name="f58" fmla="val 2107"/>
                <a:gd name="f59" fmla="val 2105"/>
                <a:gd name="f60" fmla="val 96"/>
                <a:gd name="f61" fmla="val 2102"/>
                <a:gd name="f62" fmla="val 2098"/>
                <a:gd name="f63" fmla="val 2092"/>
                <a:gd name="f64" fmla="val 97"/>
                <a:gd name="f65" fmla="val 2087"/>
                <a:gd name="f66" fmla="val 100"/>
                <a:gd name="f67" fmla="val 2067"/>
                <a:gd name="f68" fmla="val 104"/>
                <a:gd name="f69" fmla="val 2054"/>
                <a:gd name="f70" fmla="val 121"/>
                <a:gd name="f71" fmla="val 2047"/>
                <a:gd name="f72" fmla="val 138"/>
                <a:gd name="f73" fmla="val 1694"/>
                <a:gd name="f74" fmla="val 1114"/>
                <a:gd name="f75" fmla="val 6077"/>
                <a:gd name="f76" fmla="val 1456"/>
                <a:gd name="f77" fmla="val 8092"/>
                <a:gd name="f78" fmla="val 1863"/>
                <a:gd name="f79" fmla="val 8657"/>
                <a:gd name="f80" fmla="val 2494"/>
                <a:gd name="f81" fmla="val 3334"/>
                <a:gd name="f82" fmla="val 3396"/>
                <a:gd name="f83" fmla="val 3459"/>
                <a:gd name="f84" fmla="val 8941"/>
                <a:gd name="f85" fmla="val 3524"/>
                <a:gd name="f86" fmla="val 8938"/>
                <a:gd name="f87" fmla="val 4458"/>
                <a:gd name="f88" fmla="val 8891"/>
                <a:gd name="f89" fmla="val 5123"/>
                <a:gd name="f90" fmla="val 8541"/>
                <a:gd name="f91" fmla="val 5500"/>
                <a:gd name="f92" fmla="val 7894"/>
                <a:gd name="f93" fmla="val 6749"/>
                <a:gd name="f94" fmla="val 5748"/>
                <a:gd name="f95" fmla="val 4580"/>
                <a:gd name="f96" fmla="val 973"/>
                <a:gd name="f97" fmla="val 4132"/>
                <a:gd name="f98" fmla="val 37"/>
                <a:gd name="f99" fmla="val 4123"/>
                <a:gd name="f100" fmla="val 19"/>
                <a:gd name="f101" fmla="val 4107"/>
                <a:gd name="f102" fmla="val 7"/>
                <a:gd name="f103" fmla="val 4088"/>
                <a:gd name="f104" fmla="val 2"/>
                <a:gd name="f105" fmla="val 4082"/>
                <a:gd name="f106" fmla="val 4078"/>
                <a:gd name="f107" fmla="*/ f0 1 6750"/>
                <a:gd name="f108" fmla="*/ f1 1 8943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6750"/>
                <a:gd name="f115" fmla="*/ f112 1 8943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6750" h="8943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13" y="f14"/>
                  </a:lnTo>
                  <a:cubicBezTo>
                    <a:pt x="f11" y="f15"/>
                    <a:pt x="f9" y="f16"/>
                    <a:pt x="f17" y="f18"/>
                  </a:cubicBezTo>
                  <a:lnTo>
                    <a:pt x="f5" y="f6"/>
                  </a:lnTo>
                  <a:close/>
                  <a:moveTo>
                    <a:pt x="f19" y="f20"/>
                  </a:moveTo>
                  <a:cubicBezTo>
                    <a:pt x="f21" y="f22"/>
                    <a:pt x="f23" y="f24"/>
                    <a:pt x="f25" y="f26"/>
                  </a:cubicBezTo>
                  <a:cubicBezTo>
                    <a:pt x="f23" y="f24"/>
                    <a:pt x="f27" y="f22"/>
                    <a:pt x="f19" y="f20"/>
                  </a:cubicBezTo>
                  <a:close/>
                  <a:moveTo>
                    <a:pt x="f25" y="f28"/>
                  </a:moveTo>
                  <a:lnTo>
                    <a:pt x="f25" y="f28"/>
                  </a:lnTo>
                  <a:cubicBezTo>
                    <a:pt x="f25" y="f29"/>
                    <a:pt x="f30" y="f31"/>
                    <a:pt x="f30" y="f32"/>
                  </a:cubicBezTo>
                  <a:lnTo>
                    <a:pt x="f30" y="f32"/>
                  </a:lnTo>
                  <a:cubicBezTo>
                    <a:pt x="f30" y="f31"/>
                    <a:pt x="f25" y="f29"/>
                    <a:pt x="f25" y="f28"/>
                  </a:cubicBezTo>
                  <a:close/>
                  <a:moveTo>
                    <a:pt x="f33" y="f2"/>
                  </a:moveTo>
                  <a:cubicBezTo>
                    <a:pt x="f34" y="f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6"/>
                    <a:pt x="f48" y="f46"/>
                  </a:cubicBezTo>
                  <a:cubicBezTo>
                    <a:pt x="f49" y="f46"/>
                    <a:pt x="f50" y="f51"/>
                    <a:pt x="f52" y="f53"/>
                  </a:cubicBezTo>
                  <a:cubicBezTo>
                    <a:pt x="f54" y="f55"/>
                    <a:pt x="f18" y="f56"/>
                    <a:pt x="f57" y="f56"/>
                  </a:cubicBezTo>
                  <a:cubicBezTo>
                    <a:pt x="f58" y="f56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2" y="f75"/>
                    <a:pt x="f76" y="f77"/>
                  </a:cubicBezTo>
                  <a:cubicBezTo>
                    <a:pt x="f78" y="f79"/>
                    <a:pt x="f80" y="f4"/>
                    <a:pt x="f81" y="f4"/>
                  </a:cubicBezTo>
                  <a:cubicBezTo>
                    <a:pt x="f82" y="f4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2"/>
                    <a:pt x="f106" y="f2"/>
                    <a:pt x="f33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5998;p71">
              <a:extLst>
                <a:ext uri="{FF2B5EF4-FFF2-40B4-BE49-F238E27FC236}">
                  <a16:creationId xmlns:a16="http://schemas.microsoft.com/office/drawing/2014/main" id="{ADAF3742-B237-4091-91B3-5CBD7881F8DC}"/>
                </a:ext>
              </a:extLst>
            </p:cNvPr>
            <p:cNvSpPr/>
            <p:nvPr/>
          </p:nvSpPr>
          <p:spPr>
            <a:xfrm>
              <a:off x="5161010" y="1694959"/>
              <a:ext cx="223653" cy="2084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6"/>
                <a:gd name="f4" fmla="val 6549"/>
                <a:gd name="f5" fmla="val 4486"/>
                <a:gd name="f6" fmla="val 1707"/>
                <a:gd name="f7" fmla="val 1708"/>
                <a:gd name="f8" fmla="val 2028"/>
                <a:gd name="f9" fmla="val 3494"/>
                <a:gd name="f10" fmla="val 2377"/>
                <a:gd name="f11" fmla="val 3864"/>
                <a:gd name="f12" fmla="val 2750"/>
                <a:gd name="f13" fmla="val 4209"/>
                <a:gd name="f14" fmla="val 3148"/>
                <a:gd name="f15" fmla="val 4527"/>
                <a:gd name="f16" fmla="val 2376"/>
                <a:gd name="f17" fmla="val 64"/>
                <a:gd name="f18" fmla="val 1"/>
                <a:gd name="f19" fmla="val 49"/>
                <a:gd name="f20" fmla="val 33"/>
                <a:gd name="f21" fmla="val 8"/>
                <a:gd name="f22" fmla="val 22"/>
                <a:gd name="f23" fmla="val 21"/>
                <a:gd name="f24" fmla="val 5"/>
                <a:gd name="f25" fmla="val 41"/>
                <a:gd name="f26" fmla="val 66"/>
                <a:gd name="f27" fmla="val 12"/>
                <a:gd name="f28" fmla="val 90"/>
                <a:gd name="f29" fmla="val 287"/>
                <a:gd name="f30" fmla="val 669"/>
                <a:gd name="f31" fmla="val 1217"/>
                <a:gd name="f32" fmla="val 2711"/>
                <a:gd name="f33" fmla="val 1581"/>
                <a:gd name="f34" fmla="val 4685"/>
                <a:gd name="f35" fmla="val 1583"/>
                <a:gd name="f36" fmla="val 4695"/>
                <a:gd name="f37" fmla="val 1588"/>
                <a:gd name="f38" fmla="val 4706"/>
                <a:gd name="f39" fmla="val 1595"/>
                <a:gd name="f40" fmla="val 4715"/>
                <a:gd name="f41" fmla="val 2616"/>
                <a:gd name="f42" fmla="val 5916"/>
                <a:gd name="f43" fmla="val 3583"/>
                <a:gd name="f44" fmla="val 6532"/>
                <a:gd name="f45" fmla="val 4466"/>
                <a:gd name="f46" fmla="val 4508"/>
                <a:gd name="f47" fmla="val 4549"/>
                <a:gd name="f48" fmla="val 4587"/>
                <a:gd name="f49" fmla="val 6546"/>
                <a:gd name="f50" fmla="val 5174"/>
                <a:gd name="f51" fmla="val 6517"/>
                <a:gd name="f52" fmla="val 5730"/>
                <a:gd name="f53" fmla="val 6218"/>
                <a:gd name="f54" fmla="val 6238"/>
                <a:gd name="f55" fmla="val 5659"/>
                <a:gd name="f56" fmla="val 6785"/>
                <a:gd name="f57" fmla="val 5056"/>
                <a:gd name="f58" fmla="val 4434"/>
                <a:gd name="f59" fmla="val 6951"/>
                <a:gd name="f60" fmla="val 3809"/>
                <a:gd name="f61" fmla="val 6850"/>
                <a:gd name="f62" fmla="val 2930"/>
                <a:gd name="f63" fmla="val 6143"/>
                <a:gd name="f64" fmla="val 2030"/>
                <a:gd name="f65" fmla="val 4848"/>
                <a:gd name="f66" fmla="val 1130"/>
                <a:gd name="f67" fmla="val 4840"/>
                <a:gd name="f68" fmla="val 1123"/>
                <a:gd name="f69" fmla="val 4828"/>
                <a:gd name="f70" fmla="val 1119"/>
                <a:gd name="f71" fmla="val 4818"/>
                <a:gd name="f72" fmla="val 2817"/>
                <a:gd name="f73" fmla="val 948"/>
                <a:gd name="f74" fmla="val 692"/>
                <a:gd name="f75" fmla="val 223"/>
                <a:gd name="f76" fmla="val 80"/>
                <a:gd name="f77" fmla="val 73"/>
                <a:gd name="f78" fmla="*/ f0 1 7026"/>
                <a:gd name="f79" fmla="*/ f1 1 6549"/>
                <a:gd name="f80" fmla="val f2"/>
                <a:gd name="f81" fmla="val f3"/>
                <a:gd name="f82" fmla="val f4"/>
                <a:gd name="f83" fmla="+- f82 0 f80"/>
                <a:gd name="f84" fmla="+- f81 0 f80"/>
                <a:gd name="f85" fmla="*/ f84 1 7026"/>
                <a:gd name="f86" fmla="*/ f83 1 6549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7026" h="6549">
                  <a:moveTo>
                    <a:pt x="f5" y="f6"/>
                  </a:moveTo>
                  <a:cubicBezTo>
                    <a:pt x="f5" y="f6"/>
                    <a:pt x="f5" y="f6"/>
                    <a:pt x="f5" y="f7"/>
                  </a:cubicBezTo>
                  <a:cubicBezTo>
                    <a:pt x="f5" y="f6"/>
                    <a:pt x="f5" y="f6"/>
                    <a:pt x="f5" y="f6"/>
                  </a:cubicBezTo>
                  <a:close/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2" y="f13"/>
                    <a:pt x="f16" y="f11"/>
                    <a:pt x="f8" y="f9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"/>
                  </a:cubicBezTo>
                  <a:cubicBezTo>
                    <a:pt x="f46" y="f4"/>
                    <a:pt x="f47" y="f4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3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3"/>
                    <a:pt x="f74" y="f75"/>
                    <a:pt x="f28" y="f24"/>
                  </a:cubicBezTo>
                  <a:cubicBezTo>
                    <a:pt x="f76" y="f18"/>
                    <a:pt x="f77" y="f18"/>
                    <a:pt x="f17" y="f18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" name="Google Shape;5999;p71">
              <a:extLst>
                <a:ext uri="{FF2B5EF4-FFF2-40B4-BE49-F238E27FC236}">
                  <a16:creationId xmlns:a16="http://schemas.microsoft.com/office/drawing/2014/main" id="{8531E9BD-101E-49D4-A2E8-C242D302CEBB}"/>
                </a:ext>
              </a:extLst>
            </p:cNvPr>
            <p:cNvSpPr/>
            <p:nvPr/>
          </p:nvSpPr>
          <p:spPr>
            <a:xfrm>
              <a:off x="4857905" y="1414860"/>
              <a:ext cx="223653" cy="2081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6"/>
                <a:gd name="f4" fmla="val 6540"/>
                <a:gd name="f5" fmla="val 1281"/>
                <a:gd name="f6" fmla="val 3727"/>
                <a:gd name="f7" fmla="val 1502"/>
                <a:gd name="f8" fmla="val 3982"/>
                <a:gd name="f9" fmla="val 1743"/>
                <a:gd name="f10" fmla="val 4216"/>
                <a:gd name="f11" fmla="val 2002"/>
                <a:gd name="f12" fmla="val 4428"/>
                <a:gd name="f13" fmla="val 1742"/>
                <a:gd name="f14" fmla="val 1501"/>
                <a:gd name="f15" fmla="val 2550"/>
                <a:gd name="f16" fmla="val 2510"/>
                <a:gd name="f17" fmla="val 2472"/>
                <a:gd name="f18" fmla="val 2432"/>
                <a:gd name="f19" fmla="val 3"/>
                <a:gd name="f20" fmla="val 1845"/>
                <a:gd name="f21" fmla="val 31"/>
                <a:gd name="f22" fmla="val 1291"/>
                <a:gd name="f23" fmla="val 326"/>
                <a:gd name="f24" fmla="val 787"/>
                <a:gd name="f25" fmla="val 882"/>
                <a:gd name="f26" fmla="val 241"/>
                <a:gd name="f27" fmla="val 1484"/>
                <a:gd name="f28" fmla="val 1"/>
                <a:gd name="f29" fmla="val 2106"/>
                <a:gd name="f30" fmla="val 73"/>
                <a:gd name="f31" fmla="val 2732"/>
                <a:gd name="f32" fmla="val 174"/>
                <a:gd name="f33" fmla="val 3609"/>
                <a:gd name="f34" fmla="val 4510"/>
                <a:gd name="f35" fmla="val 2178"/>
                <a:gd name="f36" fmla="val 5410"/>
                <a:gd name="f37" fmla="val 2187"/>
                <a:gd name="f38" fmla="val 5417"/>
                <a:gd name="f39" fmla="val 2197"/>
                <a:gd name="f40" fmla="val 5422"/>
                <a:gd name="f41" fmla="val 2208"/>
                <a:gd name="f42" fmla="val 4152"/>
                <a:gd name="f43" fmla="val 5587"/>
                <a:gd name="f44" fmla="val 6161"/>
                <a:gd name="f45" fmla="val 6256"/>
                <a:gd name="f46" fmla="val 6936"/>
                <a:gd name="f47" fmla="val 6535"/>
                <a:gd name="f48" fmla="val 6945"/>
                <a:gd name="f49" fmla="val 6952"/>
                <a:gd name="f50" fmla="val 6960"/>
                <a:gd name="f51" fmla="val 6976"/>
                <a:gd name="f52" fmla="val 6993"/>
                <a:gd name="f53" fmla="val 6530"/>
                <a:gd name="f54" fmla="val 7006"/>
                <a:gd name="f55" fmla="val 6518"/>
                <a:gd name="f56" fmla="val 7023"/>
                <a:gd name="f57" fmla="val 6498"/>
                <a:gd name="f58" fmla="val 6471"/>
                <a:gd name="f59" fmla="val 7016"/>
                <a:gd name="f60" fmla="val 6448"/>
                <a:gd name="f61" fmla="val 6738"/>
                <a:gd name="f62" fmla="val 5866"/>
                <a:gd name="f63" fmla="val 5804"/>
                <a:gd name="f64" fmla="val 3812"/>
                <a:gd name="f65" fmla="val 5441"/>
                <a:gd name="f66" fmla="val 1830"/>
                <a:gd name="f67" fmla="val 5439"/>
                <a:gd name="f68" fmla="val 1820"/>
                <a:gd name="f69" fmla="val 5434"/>
                <a:gd name="f70" fmla="val 1809"/>
                <a:gd name="f71" fmla="val 5427"/>
                <a:gd name="f72" fmla="val 1800"/>
                <a:gd name="f73" fmla="val 4407"/>
                <a:gd name="f74" fmla="val 618"/>
                <a:gd name="f75" fmla="val 3440"/>
                <a:gd name="f76" fmla="val 13"/>
                <a:gd name="f77" fmla="*/ f0 1 7026"/>
                <a:gd name="f78" fmla="*/ f1 1 6540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7026"/>
                <a:gd name="f85" fmla="*/ f82 1 6540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7026" h="654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14" y="f8"/>
                    <a:pt x="f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2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25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"/>
                    <a:pt x="f49" y="f4"/>
                    <a:pt x="f50" y="f4"/>
                  </a:cubicBezTo>
                  <a:cubicBezTo>
                    <a:pt x="f51" y="f4"/>
                    <a:pt x="f52" y="f53"/>
                    <a:pt x="f54" y="f55"/>
                  </a:cubicBezTo>
                  <a:cubicBezTo>
                    <a:pt x="f56" y="f57"/>
                    <a:pt x="f3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15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" name="Google Shape;6000;p71">
              <a:extLst>
                <a:ext uri="{FF2B5EF4-FFF2-40B4-BE49-F238E27FC236}">
                  <a16:creationId xmlns:a16="http://schemas.microsoft.com/office/drawing/2014/main" id="{6F98C2E0-CA5D-4230-AA41-94EC806F9E1D}"/>
                </a:ext>
              </a:extLst>
            </p:cNvPr>
            <p:cNvSpPr/>
            <p:nvPr/>
          </p:nvSpPr>
          <p:spPr>
            <a:xfrm>
              <a:off x="5074682" y="1613211"/>
              <a:ext cx="93204" cy="90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8"/>
                <a:gd name="f4" fmla="val 2856"/>
                <a:gd name="f5" fmla="val 939"/>
                <a:gd name="f6" fmla="val 1542"/>
                <a:gd name="f7" fmla="val 944"/>
                <a:gd name="f8" fmla="val 1600"/>
                <a:gd name="f9" fmla="val 922"/>
                <a:gd name="f10" fmla="val 1666"/>
                <a:gd name="f11" fmla="val 929"/>
                <a:gd name="f12" fmla="val 1741"/>
                <a:gd name="f13" fmla="val 961"/>
                <a:gd name="f14" fmla="val 1812"/>
                <a:gd name="f15" fmla="val 941"/>
                <a:gd name="f16" fmla="val 1465"/>
                <a:gd name="f17" fmla="val 1"/>
                <a:gd name="f18" fmla="val 1442"/>
                <a:gd name="f19" fmla="val 1419"/>
                <a:gd name="f20" fmla="val 1395"/>
                <a:gd name="f21" fmla="val 2"/>
                <a:gd name="f22" fmla="val 609"/>
                <a:gd name="f23" fmla="val 41"/>
                <a:gd name="f24" fmla="val 712"/>
                <a:gd name="f25" fmla="val 39"/>
                <a:gd name="f26" fmla="val 1498"/>
                <a:gd name="f27" fmla="val 77"/>
                <a:gd name="f28" fmla="val 2259"/>
                <a:gd name="f29" fmla="val 707"/>
                <a:gd name="f30" fmla="val 2855"/>
                <a:gd name="f31" fmla="val 1462"/>
                <a:gd name="f32" fmla="val 1486"/>
                <a:gd name="f33" fmla="val 1510"/>
                <a:gd name="f34" fmla="val 1535"/>
                <a:gd name="f35" fmla="val 2854"/>
                <a:gd name="f36" fmla="val 2319"/>
                <a:gd name="f37" fmla="val 2816"/>
                <a:gd name="f38" fmla="val 2927"/>
                <a:gd name="f39" fmla="val 2146"/>
                <a:gd name="f40" fmla="val 2890"/>
                <a:gd name="f41" fmla="val 1358"/>
                <a:gd name="f42" fmla="val 2853"/>
                <a:gd name="f43" fmla="val 596"/>
                <a:gd name="f44" fmla="val 2220"/>
                <a:gd name="f45" fmla="*/ f0 1 2928"/>
                <a:gd name="f46" fmla="*/ f1 1 285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928"/>
                <a:gd name="f53" fmla="*/ f50 1 285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928" h="285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1" y="f12"/>
                    <a:pt x="f9" y="f10"/>
                    <a:pt x="f15" y="f8"/>
                  </a:cubicBezTo>
                  <a:lnTo>
                    <a:pt x="f5" y="f6"/>
                  </a:lnTo>
                  <a:close/>
                  <a:moveTo>
                    <a:pt x="f16" y="f17"/>
                  </a:moveTo>
                  <a:cubicBezTo>
                    <a:pt x="f18" y="f17"/>
                    <a:pt x="f19" y="f17"/>
                    <a:pt x="f20" y="f21"/>
                  </a:cubicBezTo>
                  <a:cubicBezTo>
                    <a:pt x="f22" y="f23"/>
                    <a:pt x="f17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0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7"/>
                    <a:pt x="f16" y="f17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" name="Google Shape;6001;p71">
              <a:extLst>
                <a:ext uri="{FF2B5EF4-FFF2-40B4-BE49-F238E27FC236}">
                  <a16:creationId xmlns:a16="http://schemas.microsoft.com/office/drawing/2014/main" id="{93FE5D3F-EA38-487F-B109-59EBE20EFC1D}"/>
                </a:ext>
              </a:extLst>
            </p:cNvPr>
            <p:cNvSpPr/>
            <p:nvPr/>
          </p:nvSpPr>
          <p:spPr>
            <a:xfrm>
              <a:off x="5002965" y="1337538"/>
              <a:ext cx="214545" cy="2841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40"/>
                <a:gd name="f4" fmla="val 8928"/>
                <a:gd name="f5" fmla="val 3418"/>
                <a:gd name="f6" fmla="val 3354"/>
                <a:gd name="f7" fmla="val 3289"/>
                <a:gd name="f8" fmla="val 2"/>
                <a:gd name="f9" fmla="val 3222"/>
                <a:gd name="f10" fmla="val 5"/>
                <a:gd name="f11" fmla="val 2288"/>
                <a:gd name="f12" fmla="val 51"/>
                <a:gd name="f13" fmla="val 1624"/>
                <a:gd name="f14" fmla="val 401"/>
                <a:gd name="f15" fmla="val 1247"/>
                <a:gd name="f16" fmla="val 1048"/>
                <a:gd name="f17" fmla="val 1"/>
                <a:gd name="f18" fmla="val 3185"/>
                <a:gd name="f19" fmla="val 2160"/>
                <a:gd name="f20" fmla="val 7955"/>
                <a:gd name="f21" fmla="val 2607"/>
                <a:gd name="f22" fmla="val 8889"/>
                <a:gd name="f23" fmla="val 2616"/>
                <a:gd name="f24" fmla="val 8907"/>
                <a:gd name="f25" fmla="val 2631"/>
                <a:gd name="f26" fmla="val 8920"/>
                <a:gd name="f27" fmla="val 2651"/>
                <a:gd name="f28" fmla="val 8924"/>
                <a:gd name="f29" fmla="val 2657"/>
                <a:gd name="f30" fmla="val 8927"/>
                <a:gd name="f31" fmla="val 2663"/>
                <a:gd name="f32" fmla="val 2667"/>
                <a:gd name="f33" fmla="val 2681"/>
                <a:gd name="f34" fmla="val 2694"/>
                <a:gd name="f35" fmla="val 8922"/>
                <a:gd name="f36" fmla="val 2705"/>
                <a:gd name="f37" fmla="val 8910"/>
                <a:gd name="f38" fmla="val 2970"/>
                <a:gd name="f39" fmla="val 8681"/>
                <a:gd name="f40" fmla="val 3293"/>
                <a:gd name="f41" fmla="val 8551"/>
                <a:gd name="f42" fmla="val 3641"/>
                <a:gd name="f43" fmla="val 8536"/>
                <a:gd name="f44" fmla="val 3669"/>
                <a:gd name="f45" fmla="val 8534"/>
                <a:gd name="f46" fmla="val 3696"/>
                <a:gd name="f47" fmla="val 8533"/>
                <a:gd name="f48" fmla="val 3724"/>
                <a:gd name="f49" fmla="val 4041"/>
                <a:gd name="f50" fmla="val 4346"/>
                <a:gd name="f51" fmla="val 8632"/>
                <a:gd name="f52" fmla="val 4609"/>
                <a:gd name="f53" fmla="val 8818"/>
                <a:gd name="f54" fmla="val 4619"/>
                <a:gd name="f55" fmla="val 8826"/>
                <a:gd name="f56" fmla="val 4631"/>
                <a:gd name="f57" fmla="val 8829"/>
                <a:gd name="f58" fmla="val 4642"/>
                <a:gd name="f59" fmla="val 4645"/>
                <a:gd name="f60" fmla="val 4647"/>
                <a:gd name="f61" fmla="val 4649"/>
                <a:gd name="f62" fmla="val 4653"/>
                <a:gd name="f63" fmla="val 4659"/>
                <a:gd name="f64" fmla="val 8828"/>
                <a:gd name="f65" fmla="val 4665"/>
                <a:gd name="f66" fmla="val 4685"/>
                <a:gd name="f67" fmla="val 8821"/>
                <a:gd name="f68" fmla="val 4699"/>
                <a:gd name="f69" fmla="val 8805"/>
                <a:gd name="f70" fmla="val 4706"/>
                <a:gd name="f71" fmla="val 8786"/>
                <a:gd name="f72" fmla="val 5058"/>
                <a:gd name="f73" fmla="val 7812"/>
                <a:gd name="f74" fmla="val 2855"/>
                <a:gd name="f75" fmla="val 5291"/>
                <a:gd name="f76" fmla="val 851"/>
                <a:gd name="f77" fmla="val 4884"/>
                <a:gd name="f78" fmla="val 286"/>
                <a:gd name="f79" fmla="val 4255"/>
                <a:gd name="f80" fmla="*/ f0 1 6740"/>
                <a:gd name="f81" fmla="*/ f1 1 8928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6740"/>
                <a:gd name="f88" fmla="*/ f85 1 8928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6740" h="89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57"/>
                    <a:pt x="f63" y="f64"/>
                    <a:pt x="f65" y="f5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3" y="f74"/>
                    <a:pt x="f75" y="f76"/>
                  </a:cubicBezTo>
                  <a:cubicBezTo>
                    <a:pt x="f77" y="f78"/>
                    <a:pt x="f79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6002;p71">
              <a:extLst>
                <a:ext uri="{FF2B5EF4-FFF2-40B4-BE49-F238E27FC236}">
                  <a16:creationId xmlns:a16="http://schemas.microsoft.com/office/drawing/2014/main" id="{6AD6D726-01EC-4170-BD37-1185C9D0FA4C}"/>
                </a:ext>
              </a:extLst>
            </p:cNvPr>
            <p:cNvSpPr/>
            <p:nvPr/>
          </p:nvSpPr>
          <p:spPr>
            <a:xfrm>
              <a:off x="5157097" y="1397514"/>
              <a:ext cx="208976" cy="221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65"/>
                <a:gd name="f4" fmla="val 6960"/>
                <a:gd name="f5" fmla="val 4128"/>
                <a:gd name="f6" fmla="val 3299"/>
                <a:gd name="f7" fmla="val 3968"/>
                <a:gd name="f8" fmla="val 3444"/>
                <a:gd name="f9" fmla="val 3817"/>
                <a:gd name="f10" fmla="val 3603"/>
                <a:gd name="f11" fmla="val 3677"/>
                <a:gd name="f12" fmla="val 3771"/>
                <a:gd name="f13" fmla="val 3816"/>
                <a:gd name="f14" fmla="val 4031"/>
                <a:gd name="f15" fmla="val 4001"/>
                <a:gd name="f16" fmla="val 3970"/>
                <a:gd name="f17" fmla="val 1"/>
                <a:gd name="f18" fmla="val 3940"/>
                <a:gd name="f19" fmla="val 2"/>
                <a:gd name="f20" fmla="val 3897"/>
                <a:gd name="f21" fmla="val 4"/>
                <a:gd name="f22" fmla="val 3856"/>
                <a:gd name="f23" fmla="val 8"/>
                <a:gd name="f24" fmla="val 3813"/>
                <a:gd name="f25" fmla="val 14"/>
                <a:gd name="f26" fmla="val 2936"/>
                <a:gd name="f27" fmla="val 115"/>
                <a:gd name="f28" fmla="val 2036"/>
                <a:gd name="f29" fmla="val 823"/>
                <a:gd name="f30" fmla="val 1134"/>
                <a:gd name="f31" fmla="val 2117"/>
                <a:gd name="f32" fmla="val 1127"/>
                <a:gd name="f33" fmla="val 2126"/>
                <a:gd name="f34" fmla="val 1123"/>
                <a:gd name="f35" fmla="val 2137"/>
                <a:gd name="f36" fmla="val 2147"/>
                <a:gd name="f37" fmla="val 958"/>
                <a:gd name="f38" fmla="val 4094"/>
                <a:gd name="f39" fmla="val 289"/>
                <a:gd name="f40" fmla="val 6102"/>
                <a:gd name="f41" fmla="val 9"/>
                <a:gd name="f42" fmla="val 6874"/>
                <a:gd name="f43" fmla="val 6899"/>
                <a:gd name="f44" fmla="val 6925"/>
                <a:gd name="f45" fmla="val 26"/>
                <a:gd name="f46" fmla="val 6944"/>
                <a:gd name="f47" fmla="val 38"/>
                <a:gd name="f48" fmla="val 6953"/>
                <a:gd name="f49" fmla="val 52"/>
                <a:gd name="f50" fmla="val 6959"/>
                <a:gd name="f51" fmla="val 69"/>
                <a:gd name="f52" fmla="val 70"/>
                <a:gd name="f53" fmla="val 72"/>
                <a:gd name="f54" fmla="val 73"/>
                <a:gd name="f55" fmla="val 82"/>
                <a:gd name="f56" fmla="val 89"/>
                <a:gd name="f57" fmla="val 6958"/>
                <a:gd name="f58" fmla="val 98"/>
                <a:gd name="f59" fmla="val 6954"/>
                <a:gd name="f60" fmla="val 677"/>
                <a:gd name="f61" fmla="val 6679"/>
                <a:gd name="f62" fmla="val 2718"/>
                <a:gd name="f63" fmla="val 5749"/>
                <a:gd name="f64" fmla="val 4695"/>
                <a:gd name="f65" fmla="val 5384"/>
                <a:gd name="f66" fmla="val 4705"/>
                <a:gd name="f67" fmla="val 5383"/>
                <a:gd name="f68" fmla="val 4716"/>
                <a:gd name="f69" fmla="val 5377"/>
                <a:gd name="f70" fmla="val 4725"/>
                <a:gd name="f71" fmla="val 5370"/>
                <a:gd name="f72" fmla="val 5925"/>
                <a:gd name="f73" fmla="val 4347"/>
                <a:gd name="f74" fmla="val 6542"/>
                <a:gd name="f75" fmla="val 3382"/>
                <a:gd name="f76" fmla="val 6556"/>
                <a:gd name="f77" fmla="val 2499"/>
                <a:gd name="f78" fmla="val 1869"/>
                <a:gd name="f79" fmla="val 6266"/>
                <a:gd name="f80" fmla="val 1274"/>
                <a:gd name="f81" fmla="val 5663"/>
                <a:gd name="f82" fmla="val 727"/>
                <a:gd name="f83" fmla="val 5131"/>
                <a:gd name="f84" fmla="val 244"/>
                <a:gd name="f85" fmla="val 4583"/>
                <a:gd name="f86" fmla="*/ f0 1 6565"/>
                <a:gd name="f87" fmla="*/ f1 1 6960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6565"/>
                <a:gd name="f94" fmla="*/ f91 1 6960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6565" h="6960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2"/>
                  </a:moveTo>
                  <a:cubicBezTo>
                    <a:pt x="f15" y="f2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4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17" y="f43"/>
                    <a:pt x="f2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0"/>
                    <a:pt x="f54" y="f50"/>
                  </a:cubicBezTo>
                  <a:cubicBezTo>
                    <a:pt x="f55" y="f50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3" y="f78"/>
                    <a:pt x="f79" y="f80"/>
                    <a:pt x="f81" y="f82"/>
                  </a:cubicBezTo>
                  <a:cubicBezTo>
                    <a:pt x="f83" y="f84"/>
                    <a:pt x="f85" y="f2"/>
                    <a:pt x="f14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6003;p71">
              <a:extLst>
                <a:ext uri="{FF2B5EF4-FFF2-40B4-BE49-F238E27FC236}">
                  <a16:creationId xmlns:a16="http://schemas.microsoft.com/office/drawing/2014/main" id="{EBA458FA-9C27-498D-8D21-495382583544}"/>
                </a:ext>
              </a:extLst>
            </p:cNvPr>
            <p:cNvSpPr/>
            <p:nvPr/>
          </p:nvSpPr>
          <p:spPr>
            <a:xfrm>
              <a:off x="5158468" y="1568141"/>
              <a:ext cx="285631" cy="1595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73"/>
                <a:gd name="f4" fmla="val 5012"/>
                <a:gd name="f5" fmla="val 4643"/>
                <a:gd name="f6" fmla="val 859"/>
                <a:gd name="f7" fmla="val 4652"/>
                <a:gd name="f8" fmla="val 4657"/>
                <a:gd name="f9" fmla="val 860"/>
                <a:gd name="f10" fmla="val 863"/>
                <a:gd name="f11" fmla="val 4632"/>
                <a:gd name="f12" fmla="val 3815"/>
                <a:gd name="f13" fmla="val 903"/>
                <a:gd name="f14" fmla="val 3005"/>
                <a:gd name="f15" fmla="val 1056"/>
                <a:gd name="f16" fmla="val 2235"/>
                <a:gd name="f17" fmla="val 1314"/>
                <a:gd name="f18" fmla="val 3013"/>
                <a:gd name="f19" fmla="val 1053"/>
                <a:gd name="f20" fmla="val 3829"/>
                <a:gd name="f21" fmla="val 898"/>
                <a:gd name="f22" fmla="val 2675"/>
                <a:gd name="f23" fmla="val 1594"/>
                <a:gd name="f24" fmla="val 2473"/>
                <a:gd name="f25" fmla="val 1661"/>
                <a:gd name="f26" fmla="val 2268"/>
                <a:gd name="f27" fmla="val 1740"/>
                <a:gd name="f28" fmla="val 2073"/>
                <a:gd name="f29" fmla="val 1829"/>
                <a:gd name="f30" fmla="val 2471"/>
                <a:gd name="f31" fmla="val 7676"/>
                <a:gd name="f32" fmla="val 3762"/>
                <a:gd name="f33" fmla="val 7422"/>
                <a:gd name="f34" fmla="val 3897"/>
                <a:gd name="f35" fmla="val 7158"/>
                <a:gd name="f36" fmla="val 4012"/>
                <a:gd name="f37" fmla="val 6888"/>
                <a:gd name="f38" fmla="val 4100"/>
                <a:gd name="f39" fmla="val 4010"/>
                <a:gd name="f40" fmla="val 6695"/>
                <a:gd name="f41" fmla="val 4164"/>
                <a:gd name="f42" fmla="val 6495"/>
                <a:gd name="f43" fmla="val 4218"/>
                <a:gd name="f44" fmla="val 6284"/>
                <a:gd name="f45" fmla="val 4260"/>
                <a:gd name="f46" fmla="val 4217"/>
                <a:gd name="f47" fmla="val 4163"/>
                <a:gd name="f48" fmla="val 1653"/>
                <a:gd name="f49" fmla="val 3899"/>
                <a:gd name="f50" fmla="val 2292"/>
                <a:gd name="f51" fmla="val 4040"/>
                <a:gd name="f52" fmla="val 2944"/>
                <a:gd name="f53" fmla="val 4184"/>
                <a:gd name="f54" fmla="val 3604"/>
                <a:gd name="f55" fmla="val 4278"/>
                <a:gd name="f56" fmla="val 2943"/>
                <a:gd name="f57" fmla="val 2289"/>
                <a:gd name="f58" fmla="val 6160"/>
                <a:gd name="f59" fmla="val 1"/>
                <a:gd name="f60" fmla="val 6061"/>
                <a:gd name="f61" fmla="val 5959"/>
                <a:gd name="f62" fmla="val 3"/>
                <a:gd name="f63" fmla="val 5855"/>
                <a:gd name="f64" fmla="val 9"/>
                <a:gd name="f65" fmla="val 3601"/>
                <a:gd name="f66" fmla="val 118"/>
                <a:gd name="f67" fmla="val 832"/>
                <a:gd name="f68" fmla="val 1364"/>
                <a:gd name="f69" fmla="val 38"/>
                <a:gd name="f70" fmla="val 1743"/>
                <a:gd name="f71" fmla="val 21"/>
                <a:gd name="f72" fmla="val 1753"/>
                <a:gd name="f73" fmla="val 8"/>
                <a:gd name="f74" fmla="val 1769"/>
                <a:gd name="f75" fmla="val 1789"/>
                <a:gd name="f76" fmla="val 1807"/>
                <a:gd name="f77" fmla="val 6"/>
                <a:gd name="f78" fmla="val 1827"/>
                <a:gd name="f79" fmla="val 18"/>
                <a:gd name="f80" fmla="val 1843"/>
                <a:gd name="f81" fmla="val 243"/>
                <a:gd name="f82" fmla="val 2106"/>
                <a:gd name="f83" fmla="val 369"/>
                <a:gd name="f84" fmla="val 2427"/>
                <a:gd name="f85" fmla="val 385"/>
                <a:gd name="f86" fmla="val 2768"/>
                <a:gd name="f87" fmla="val 402"/>
                <a:gd name="f88" fmla="val 3117"/>
                <a:gd name="f89" fmla="val 303"/>
                <a:gd name="f90" fmla="val 3455"/>
                <a:gd name="f91" fmla="val 100"/>
                <a:gd name="f92" fmla="val 3743"/>
                <a:gd name="f93" fmla="val 87"/>
                <a:gd name="f94" fmla="val 3758"/>
                <a:gd name="f95" fmla="val 86"/>
                <a:gd name="f96" fmla="val 3780"/>
                <a:gd name="f97" fmla="val 92"/>
                <a:gd name="f98" fmla="val 3798"/>
                <a:gd name="f99" fmla="val 96"/>
                <a:gd name="f100" fmla="val 3817"/>
                <a:gd name="f101" fmla="val 110"/>
                <a:gd name="f102" fmla="val 3832"/>
                <a:gd name="f103" fmla="val 130"/>
                <a:gd name="f104" fmla="val 3839"/>
                <a:gd name="f105" fmla="val 690"/>
                <a:gd name="f106" fmla="val 4042"/>
                <a:gd name="f107" fmla="val 3478"/>
                <a:gd name="f108" fmla="val 5011"/>
                <a:gd name="f109" fmla="val 5744"/>
                <a:gd name="f110" fmla="val 5865"/>
                <a:gd name="f111" fmla="val 5984"/>
                <a:gd name="f112" fmla="val 5009"/>
                <a:gd name="f113" fmla="val 6102"/>
                <a:gd name="f114" fmla="val 5003"/>
                <a:gd name="f115" fmla="val 6945"/>
                <a:gd name="f116" fmla="val 4962"/>
                <a:gd name="f117" fmla="val 7611"/>
                <a:gd name="f118" fmla="val 4768"/>
                <a:gd name="f119" fmla="val 8081"/>
                <a:gd name="f120" fmla="val 4432"/>
                <a:gd name="f121" fmla="val 8688"/>
                <a:gd name="f122" fmla="val 3993"/>
                <a:gd name="f123" fmla="val 3298"/>
                <a:gd name="f124" fmla="val 8926"/>
                <a:gd name="f125" fmla="val 2363"/>
                <a:gd name="f126" fmla="val 8880"/>
                <a:gd name="f127" fmla="val 1426"/>
                <a:gd name="f128" fmla="val 8527"/>
                <a:gd name="f129" fmla="val 760"/>
                <a:gd name="f130" fmla="val 7882"/>
                <a:gd name="f131" fmla="val 383"/>
                <a:gd name="f132" fmla="val 7442"/>
                <a:gd name="f133" fmla="val 6866"/>
                <a:gd name="f134" fmla="*/ f0 1 8973"/>
                <a:gd name="f135" fmla="*/ f1 1 5012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8973"/>
                <a:gd name="f142" fmla="*/ f139 1 5012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8973" h="50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11" y="f10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5"/>
                    <a:pt x="f26" y="f27"/>
                    <a:pt x="f28" y="f29"/>
                  </a:cubicBezTo>
                  <a:cubicBezTo>
                    <a:pt x="f26" y="f27"/>
                    <a:pt x="f30" y="f25"/>
                    <a:pt x="f22" y="f23"/>
                  </a:cubicBezTo>
                  <a:close/>
                  <a:moveTo>
                    <a:pt x="f31" y="f32"/>
                  </a:moveTo>
                  <a:cubicBezTo>
                    <a:pt x="f33" y="f34"/>
                    <a:pt x="f35" y="f36"/>
                    <a:pt x="f37" y="f38"/>
                  </a:cubicBezTo>
                  <a:cubicBezTo>
                    <a:pt x="f35" y="f39"/>
                    <a:pt x="f33" y="f34"/>
                    <a:pt x="f31" y="f32"/>
                  </a:cubicBezTo>
                  <a:close/>
                  <a:moveTo>
                    <a:pt x="f37" y="f38"/>
                  </a:moveTo>
                  <a:cubicBezTo>
                    <a:pt x="f40" y="f41"/>
                    <a:pt x="f42" y="f43"/>
                    <a:pt x="f44" y="f45"/>
                  </a:cubicBezTo>
                  <a:cubicBezTo>
                    <a:pt x="f42" y="f46"/>
                    <a:pt x="f40" y="f47"/>
                    <a:pt x="f37" y="f38"/>
                  </a:cubicBezTo>
                  <a:close/>
                  <a:moveTo>
                    <a:pt x="f48" y="f49"/>
                  </a:moveTo>
                  <a:cubicBezTo>
                    <a:pt x="f50" y="f51"/>
                    <a:pt x="f52" y="f53"/>
                    <a:pt x="f54" y="f55"/>
                  </a:cubicBezTo>
                  <a:cubicBezTo>
                    <a:pt x="f56" y="f53"/>
                    <a:pt x="f57" y="f51"/>
                    <a:pt x="f48" y="f49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62" y="f75"/>
                  </a:cubicBezTo>
                  <a:cubicBezTo>
                    <a:pt x="f59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3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03"/>
                    <a:pt x="f133" y="f59"/>
                    <a:pt x="f58" y="f59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6004;p71">
              <a:extLst>
                <a:ext uri="{FF2B5EF4-FFF2-40B4-BE49-F238E27FC236}">
                  <a16:creationId xmlns:a16="http://schemas.microsoft.com/office/drawing/2014/main" id="{AD1F254C-DD79-4FF8-87B2-2276DC52F482}"/>
                </a:ext>
              </a:extLst>
            </p:cNvPr>
            <p:cNvSpPr/>
            <p:nvPr/>
          </p:nvSpPr>
          <p:spPr>
            <a:xfrm>
              <a:off x="5303812" y="1415692"/>
              <a:ext cx="67738" cy="1586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8"/>
                <a:gd name="f4" fmla="val 4985"/>
                <a:gd name="f5" fmla="val 1095"/>
                <a:gd name="f6" fmla="val 1"/>
                <a:gd name="f7" fmla="val 1065"/>
                <a:gd name="f8" fmla="val 1035"/>
                <a:gd name="f9" fmla="val 13"/>
                <a:gd name="f10" fmla="val 1013"/>
                <a:gd name="f11" fmla="val 37"/>
                <a:gd name="f12" fmla="val 973"/>
                <a:gd name="f13" fmla="val 81"/>
                <a:gd name="f14" fmla="val 976"/>
                <a:gd name="f15" fmla="val 151"/>
                <a:gd name="f16" fmla="val 1020"/>
                <a:gd name="f17" fmla="val 192"/>
                <a:gd name="f18" fmla="val 1614"/>
                <a:gd name="f19" fmla="val 727"/>
                <a:gd name="f20" fmla="val 1907"/>
                <a:gd name="f21" fmla="val 1311"/>
                <a:gd name="f22" fmla="val 1896"/>
                <a:gd name="f23" fmla="val 1928"/>
                <a:gd name="f24" fmla="val 1882"/>
                <a:gd name="f25" fmla="val 2805"/>
                <a:gd name="f26" fmla="val 1261"/>
                <a:gd name="f27" fmla="val 3768"/>
                <a:gd name="f28" fmla="val 52"/>
                <a:gd name="f29" fmla="val 4790"/>
                <a:gd name="f30" fmla="val 6"/>
                <a:gd name="f31" fmla="val 4829"/>
                <a:gd name="f32" fmla="val 4899"/>
                <a:gd name="f33" fmla="val 40"/>
                <a:gd name="f34" fmla="val 4944"/>
                <a:gd name="f35" fmla="val 62"/>
                <a:gd name="f36" fmla="val 4971"/>
                <a:gd name="f37" fmla="val 93"/>
                <a:gd name="f38" fmla="val 4984"/>
                <a:gd name="f39" fmla="val 123"/>
                <a:gd name="f40" fmla="val 148"/>
                <a:gd name="f41" fmla="val 175"/>
                <a:gd name="f42" fmla="val 4976"/>
                <a:gd name="f43" fmla="val 193"/>
                <a:gd name="f44" fmla="val 4958"/>
                <a:gd name="f45" fmla="val 1452"/>
                <a:gd name="f46" fmla="val 3895"/>
                <a:gd name="f47" fmla="val 2099"/>
                <a:gd name="f48" fmla="val 2876"/>
                <a:gd name="f49" fmla="val 2115"/>
                <a:gd name="f50" fmla="val 1932"/>
                <a:gd name="f51" fmla="val 1250"/>
                <a:gd name="f52" fmla="val 1809"/>
                <a:gd name="f53" fmla="val 609"/>
                <a:gd name="f54" fmla="val 1168"/>
                <a:gd name="f55" fmla="val 30"/>
                <a:gd name="f56" fmla="val 1147"/>
                <a:gd name="f57" fmla="val 10"/>
                <a:gd name="f58" fmla="val 1121"/>
                <a:gd name="f59" fmla="*/ f0 1 2128"/>
                <a:gd name="f60" fmla="*/ f1 1 4985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128"/>
                <a:gd name="f67" fmla="*/ f64 1 4985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128" h="498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3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6005;p71">
              <a:extLst>
                <a:ext uri="{FF2B5EF4-FFF2-40B4-BE49-F238E27FC236}">
                  <a16:creationId xmlns:a16="http://schemas.microsoft.com/office/drawing/2014/main" id="{D0C6D18F-C26D-494D-8621-5448FA85579B}"/>
                </a:ext>
              </a:extLst>
            </p:cNvPr>
            <p:cNvSpPr/>
            <p:nvPr/>
          </p:nvSpPr>
          <p:spPr>
            <a:xfrm>
              <a:off x="5186796" y="1392073"/>
              <a:ext cx="155749" cy="762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93"/>
                <a:gd name="f4" fmla="val 2396"/>
                <a:gd name="f5" fmla="val 3098"/>
                <a:gd name="f6" fmla="val 3019"/>
                <a:gd name="f7" fmla="val 2939"/>
                <a:gd name="f8" fmla="val 5"/>
                <a:gd name="f9" fmla="val 2859"/>
                <a:gd name="f10" fmla="val 14"/>
                <a:gd name="f11" fmla="val 1922"/>
                <a:gd name="f12" fmla="val 122"/>
                <a:gd name="f13" fmla="val 970"/>
                <a:gd name="f14" fmla="val 864"/>
                <a:gd name="f15" fmla="val 35"/>
                <a:gd name="f16" fmla="val 2223"/>
                <a:gd name="f17" fmla="val 1"/>
                <a:gd name="f18" fmla="val 2273"/>
                <a:gd name="f19" fmla="val 13"/>
                <a:gd name="f20" fmla="val 2342"/>
                <a:gd name="f21" fmla="val 63"/>
                <a:gd name="f22" fmla="val 2375"/>
                <a:gd name="f23" fmla="val 82"/>
                <a:gd name="f24" fmla="val 2388"/>
                <a:gd name="f25" fmla="val 103"/>
                <a:gd name="f26" fmla="val 2395"/>
                <a:gd name="f27" fmla="val 125"/>
                <a:gd name="f28" fmla="val 160"/>
                <a:gd name="f29" fmla="val 194"/>
                <a:gd name="f30" fmla="val 2378"/>
                <a:gd name="f31" fmla="val 213"/>
                <a:gd name="f32" fmla="val 2347"/>
                <a:gd name="f33" fmla="val 1113"/>
                <a:gd name="f34" fmla="val 1044"/>
                <a:gd name="f35" fmla="val 2010"/>
                <a:gd name="f36" fmla="val 332"/>
                <a:gd name="f37" fmla="val 2883"/>
                <a:gd name="f38" fmla="val 230"/>
                <a:gd name="f39" fmla="val 2954"/>
                <a:gd name="f40" fmla="val 222"/>
                <a:gd name="f41" fmla="val 3025"/>
                <a:gd name="f42" fmla="val 218"/>
                <a:gd name="f43" fmla="val 3095"/>
                <a:gd name="f44" fmla="val 3635"/>
                <a:gd name="f45" fmla="val 4173"/>
                <a:gd name="f46" fmla="val 458"/>
                <a:gd name="f47" fmla="val 4696"/>
                <a:gd name="f48" fmla="val 933"/>
                <a:gd name="f49" fmla="val 4717"/>
                <a:gd name="f50" fmla="val 951"/>
                <a:gd name="f51" fmla="val 4743"/>
                <a:gd name="f52" fmla="val 961"/>
                <a:gd name="f53" fmla="val 4770"/>
                <a:gd name="f54" fmla="val 4799"/>
                <a:gd name="f55" fmla="val 4829"/>
                <a:gd name="f56" fmla="val 949"/>
                <a:gd name="f57" fmla="val 4851"/>
                <a:gd name="f58" fmla="val 925"/>
                <a:gd name="f59" fmla="val 880"/>
                <a:gd name="f60" fmla="val 4888"/>
                <a:gd name="f61" fmla="val 811"/>
                <a:gd name="f62" fmla="val 4844"/>
                <a:gd name="f63" fmla="val 770"/>
                <a:gd name="f64" fmla="val 4280"/>
                <a:gd name="f65" fmla="val 258"/>
                <a:gd name="f66" fmla="val 3693"/>
                <a:gd name="f67" fmla="*/ f0 1 4893"/>
                <a:gd name="f68" fmla="*/ f1 1 2396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4893"/>
                <a:gd name="f75" fmla="*/ f72 1 2396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4893" h="239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3" y="f59"/>
                    <a:pt x="f60" y="f61"/>
                    <a:pt x="f62" y="f63"/>
                  </a:cubicBezTo>
                  <a:cubicBezTo>
                    <a:pt x="f64" y="f65"/>
                    <a:pt x="f6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" name="Google Shape;6006;p71">
              <a:extLst>
                <a:ext uri="{FF2B5EF4-FFF2-40B4-BE49-F238E27FC236}">
                  <a16:creationId xmlns:a16="http://schemas.microsoft.com/office/drawing/2014/main" id="{676B5A23-6A43-4E11-B1AD-25969EF96A5B}"/>
                </a:ext>
              </a:extLst>
            </p:cNvPr>
            <p:cNvSpPr/>
            <p:nvPr/>
          </p:nvSpPr>
          <p:spPr>
            <a:xfrm>
              <a:off x="4871017" y="1743596"/>
              <a:ext cx="67738" cy="1587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8"/>
                <a:gd name="f4" fmla="val 4986"/>
                <a:gd name="f5" fmla="val 2006"/>
                <a:gd name="f6" fmla="val 1"/>
                <a:gd name="f7" fmla="val 1981"/>
                <a:gd name="f8" fmla="val 1955"/>
                <a:gd name="f9" fmla="val 9"/>
                <a:gd name="f10" fmla="val 1934"/>
                <a:gd name="f11" fmla="val 26"/>
                <a:gd name="f12" fmla="val 677"/>
                <a:gd name="f13" fmla="val 1092"/>
                <a:gd name="f14" fmla="val 27"/>
                <a:gd name="f15" fmla="val 2110"/>
                <a:gd name="f16" fmla="val 12"/>
                <a:gd name="f17" fmla="val 3053"/>
                <a:gd name="f18" fmla="val 3735"/>
                <a:gd name="f19" fmla="val 318"/>
                <a:gd name="f20" fmla="val 4376"/>
                <a:gd name="f21" fmla="val 959"/>
                <a:gd name="f22" fmla="val 4957"/>
                <a:gd name="f23" fmla="val 979"/>
                <a:gd name="f24" fmla="val 4975"/>
                <a:gd name="f25" fmla="val 1006"/>
                <a:gd name="f26" fmla="val 4985"/>
                <a:gd name="f27" fmla="val 1033"/>
                <a:gd name="f28" fmla="val 1063"/>
                <a:gd name="f29" fmla="val 1091"/>
                <a:gd name="f30" fmla="val 4974"/>
                <a:gd name="f31" fmla="val 1114"/>
                <a:gd name="f32" fmla="val 4947"/>
                <a:gd name="f33" fmla="val 1155"/>
                <a:gd name="f34" fmla="val 4903"/>
                <a:gd name="f35" fmla="val 1151"/>
                <a:gd name="f36" fmla="val 4833"/>
                <a:gd name="f37" fmla="val 1107"/>
                <a:gd name="f38" fmla="val 4793"/>
                <a:gd name="f39" fmla="val 514"/>
                <a:gd name="f40" fmla="val 4256"/>
                <a:gd name="f41" fmla="val 221"/>
                <a:gd name="f42" fmla="val 3672"/>
                <a:gd name="f43" fmla="val 231"/>
                <a:gd name="f44" fmla="val 3057"/>
                <a:gd name="f45" fmla="val 247"/>
                <a:gd name="f46" fmla="val 2180"/>
                <a:gd name="f47" fmla="val 869"/>
                <a:gd name="f48" fmla="val 1216"/>
                <a:gd name="f49" fmla="val 2077"/>
                <a:gd name="f50" fmla="val 194"/>
                <a:gd name="f51" fmla="val 2124"/>
                <a:gd name="f52" fmla="val 155"/>
                <a:gd name="f53" fmla="val 86"/>
                <a:gd name="f54" fmla="val 2089"/>
                <a:gd name="f55" fmla="val 39"/>
                <a:gd name="f56" fmla="val 2068"/>
                <a:gd name="f57" fmla="val 14"/>
                <a:gd name="f58" fmla="val 2037"/>
                <a:gd name="f59" fmla="*/ f0 1 2128"/>
                <a:gd name="f60" fmla="*/ f1 1 4986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128"/>
                <a:gd name="f67" fmla="*/ f64 1 4986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128" h="49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3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" name="Google Shape;6007;p71">
              <a:extLst>
                <a:ext uri="{FF2B5EF4-FFF2-40B4-BE49-F238E27FC236}">
                  <a16:creationId xmlns:a16="http://schemas.microsoft.com/office/drawing/2014/main" id="{7B5BE377-13C4-4A24-B7E5-F8AC680F454F}"/>
                </a:ext>
              </a:extLst>
            </p:cNvPr>
            <p:cNvSpPr/>
            <p:nvPr/>
          </p:nvSpPr>
          <p:spPr>
            <a:xfrm>
              <a:off x="4900013" y="1849666"/>
              <a:ext cx="155786" cy="76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94"/>
                <a:gd name="f4" fmla="val 2397"/>
                <a:gd name="f5" fmla="val 4769"/>
                <a:gd name="f6" fmla="val 1"/>
                <a:gd name="f7" fmla="val 4734"/>
                <a:gd name="f8" fmla="val 4699"/>
                <a:gd name="f9" fmla="val 17"/>
                <a:gd name="f10" fmla="val 4677"/>
                <a:gd name="f11" fmla="val 48"/>
                <a:gd name="f12" fmla="val 3779"/>
                <a:gd name="f13" fmla="val 1351"/>
                <a:gd name="f14" fmla="val 2882"/>
                <a:gd name="f15" fmla="val 2063"/>
                <a:gd name="f16" fmla="val 2010"/>
                <a:gd name="f17" fmla="val 2164"/>
                <a:gd name="f18" fmla="val 1939"/>
                <a:gd name="f19" fmla="val 2173"/>
                <a:gd name="f20" fmla="val 1868"/>
                <a:gd name="f21" fmla="val 2177"/>
                <a:gd name="f22" fmla="val 1797"/>
                <a:gd name="f23" fmla="val 1256"/>
                <a:gd name="f24" fmla="val 718"/>
                <a:gd name="f25" fmla="val 1937"/>
                <a:gd name="f26" fmla="val 196"/>
                <a:gd name="f27" fmla="val 1464"/>
                <a:gd name="f28" fmla="val 175"/>
                <a:gd name="f29" fmla="val 1444"/>
                <a:gd name="f30" fmla="val 149"/>
                <a:gd name="f31" fmla="val 1435"/>
                <a:gd name="f32" fmla="val 123"/>
                <a:gd name="f33" fmla="val 93"/>
                <a:gd name="f34" fmla="val 63"/>
                <a:gd name="f35" fmla="val 1447"/>
                <a:gd name="f36" fmla="val 41"/>
                <a:gd name="f37" fmla="val 1471"/>
                <a:gd name="f38" fmla="val 1515"/>
                <a:gd name="f39" fmla="val 4"/>
                <a:gd name="f40" fmla="val 1585"/>
                <a:gd name="f41" fmla="val 1626"/>
                <a:gd name="f42" fmla="val 613"/>
                <a:gd name="f43" fmla="val 2139"/>
                <a:gd name="f44" fmla="val 1200"/>
                <a:gd name="f45" fmla="val 1795"/>
                <a:gd name="f46" fmla="val 1875"/>
                <a:gd name="f47" fmla="val 1953"/>
                <a:gd name="f48" fmla="val 2391"/>
                <a:gd name="f49" fmla="val 2034"/>
                <a:gd name="f50" fmla="val 2382"/>
                <a:gd name="f51" fmla="val 2973"/>
                <a:gd name="f52" fmla="val 2274"/>
                <a:gd name="f53" fmla="val 3923"/>
                <a:gd name="f54" fmla="val 1532"/>
                <a:gd name="f55" fmla="val 4860"/>
                <a:gd name="f56" fmla="val 174"/>
                <a:gd name="f57" fmla="val 124"/>
                <a:gd name="f58" fmla="val 4881"/>
                <a:gd name="f59" fmla="val 54"/>
                <a:gd name="f60" fmla="val 4831"/>
                <a:gd name="f61" fmla="val 20"/>
                <a:gd name="f62" fmla="val 4812"/>
                <a:gd name="f63" fmla="val 7"/>
                <a:gd name="f64" fmla="val 4791"/>
                <a:gd name="f65" fmla="*/ f0 1 4894"/>
                <a:gd name="f66" fmla="*/ f1 1 239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4894"/>
                <a:gd name="f73" fmla="*/ f70 1 239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4894" h="239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6" y="f38"/>
                    <a:pt x="f39" y="f40"/>
                    <a:pt x="f11" y="f41"/>
                  </a:cubicBezTo>
                  <a:cubicBezTo>
                    <a:pt x="f42" y="f43"/>
                    <a:pt x="f44" y="f4"/>
                    <a:pt x="f45" y="f4"/>
                  </a:cubicBezTo>
                  <a:cubicBezTo>
                    <a:pt x="f46" y="f4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3" y="f57"/>
                    <a:pt x="f58" y="f59"/>
                    <a:pt x="f60" y="f61"/>
                  </a:cubicBezTo>
                  <a:cubicBezTo>
                    <a:pt x="f62" y="f63"/>
                    <a:pt x="f6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6008;p71">
              <a:extLst>
                <a:ext uri="{FF2B5EF4-FFF2-40B4-BE49-F238E27FC236}">
                  <a16:creationId xmlns:a16="http://schemas.microsoft.com/office/drawing/2014/main" id="{4E3FEC14-C973-46F8-8911-545FDA3386F4}"/>
                </a:ext>
              </a:extLst>
            </p:cNvPr>
            <p:cNvSpPr/>
            <p:nvPr/>
          </p:nvSpPr>
          <p:spPr>
            <a:xfrm>
              <a:off x="5205578" y="1841994"/>
              <a:ext cx="159416" cy="669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08"/>
                <a:gd name="f4" fmla="val 2104"/>
                <a:gd name="f5" fmla="val 122"/>
                <a:gd name="f6" fmla="val 97"/>
                <a:gd name="f7" fmla="val 72"/>
                <a:gd name="f8" fmla="val 9"/>
                <a:gd name="f9" fmla="val 52"/>
                <a:gd name="f10" fmla="val 26"/>
                <a:gd name="f11" fmla="val 5"/>
                <a:gd name="f12" fmla="val 66"/>
                <a:gd name="f13" fmla="val 135"/>
                <a:gd name="f14" fmla="val 39"/>
                <a:gd name="f15" fmla="val 181"/>
                <a:gd name="f16" fmla="val 1104"/>
                <a:gd name="f17" fmla="val 1440"/>
                <a:gd name="f18" fmla="val 2122"/>
                <a:gd name="f19" fmla="val 2088"/>
                <a:gd name="f20" fmla="val 3065"/>
                <a:gd name="f21" fmla="val 3101"/>
                <a:gd name="f22" fmla="val 3768"/>
                <a:gd name="f23" fmla="val 4397"/>
                <a:gd name="f24" fmla="val 1783"/>
                <a:gd name="f25" fmla="val 4966"/>
                <a:gd name="f26" fmla="val 1155"/>
                <a:gd name="f27" fmla="val 5007"/>
                <a:gd name="f28" fmla="val 1109"/>
                <a:gd name="f29" fmla="val 5003"/>
                <a:gd name="f30" fmla="val 1041"/>
                <a:gd name="f31" fmla="val 4959"/>
                <a:gd name="f32" fmla="val 1000"/>
                <a:gd name="f33" fmla="val 4938"/>
                <a:gd name="f34" fmla="val 981"/>
                <a:gd name="f35" fmla="val 4912"/>
                <a:gd name="f36" fmla="val 971"/>
                <a:gd name="f37" fmla="val 4886"/>
                <a:gd name="f38" fmla="val 4856"/>
                <a:gd name="f39" fmla="val 4826"/>
                <a:gd name="f40" fmla="val 983"/>
                <a:gd name="f41" fmla="val 4804"/>
                <a:gd name="f42" fmla="val 1007"/>
                <a:gd name="f43" fmla="val 4276"/>
                <a:gd name="f44" fmla="val 1590"/>
                <a:gd name="f45" fmla="val 3701"/>
                <a:gd name="f46" fmla="val 1883"/>
                <a:gd name="f47" fmla="val 3095"/>
                <a:gd name="f48" fmla="val 3087"/>
                <a:gd name="f49" fmla="val 3078"/>
                <a:gd name="f50" fmla="val 3069"/>
                <a:gd name="f51" fmla="val 2191"/>
                <a:gd name="f52" fmla="val 1869"/>
                <a:gd name="f53" fmla="val 1228"/>
                <a:gd name="f54" fmla="val 1248"/>
                <a:gd name="f55" fmla="val 207"/>
                <a:gd name="f56" fmla="val 185"/>
                <a:gd name="f57" fmla="val 13"/>
                <a:gd name="f58" fmla="val 153"/>
                <a:gd name="f59" fmla="*/ f0 1 5008"/>
                <a:gd name="f60" fmla="*/ f1 1 210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5008"/>
                <a:gd name="f67" fmla="*/ f64 1 210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008" h="21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46"/>
                    <a:pt x="f50" y="f46"/>
                  </a:cubicBezTo>
                  <a:cubicBezTo>
                    <a:pt x="f51" y="f52"/>
                    <a:pt x="f53" y="f54"/>
                    <a:pt x="f55" y="f14"/>
                  </a:cubicBezTo>
                  <a:cubicBezTo>
                    <a:pt x="f56" y="f57"/>
                    <a:pt x="f5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6009;p71">
              <a:extLst>
                <a:ext uri="{FF2B5EF4-FFF2-40B4-BE49-F238E27FC236}">
                  <a16:creationId xmlns:a16="http://schemas.microsoft.com/office/drawing/2014/main" id="{B12880C5-02D0-4F21-9CD7-2D18C866A5AC}"/>
                </a:ext>
              </a:extLst>
            </p:cNvPr>
            <p:cNvSpPr/>
            <p:nvPr/>
          </p:nvSpPr>
          <p:spPr>
            <a:xfrm>
              <a:off x="5311521" y="1724942"/>
              <a:ext cx="78812" cy="154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6"/>
                <a:gd name="f4" fmla="val 4868"/>
                <a:gd name="f5" fmla="val 125"/>
                <a:gd name="f6" fmla="val 1"/>
                <a:gd name="f7" fmla="val 90"/>
                <a:gd name="f8" fmla="val 56"/>
                <a:gd name="f9" fmla="val 17"/>
                <a:gd name="f10" fmla="val 35"/>
                <a:gd name="f11" fmla="val 48"/>
                <a:gd name="f12" fmla="val 98"/>
                <a:gd name="f13" fmla="val 13"/>
                <a:gd name="f14" fmla="val 168"/>
                <a:gd name="f15" fmla="val 63"/>
                <a:gd name="f16" fmla="val 202"/>
                <a:gd name="f17" fmla="val 1366"/>
                <a:gd name="f18" fmla="val 1101"/>
                <a:gd name="f19" fmla="val 2078"/>
                <a:gd name="f20" fmla="val 1998"/>
                <a:gd name="f21" fmla="val 2179"/>
                <a:gd name="f22" fmla="val 2870"/>
                <a:gd name="f23" fmla="val 2251"/>
                <a:gd name="f24" fmla="val 3482"/>
                <a:gd name="f25" fmla="val 2014"/>
                <a:gd name="f26" fmla="val 4093"/>
                <a:gd name="f27" fmla="val 1479"/>
                <a:gd name="f28" fmla="val 4684"/>
                <a:gd name="f29" fmla="val 1437"/>
                <a:gd name="f30" fmla="val 4728"/>
                <a:gd name="f31" fmla="val 1440"/>
                <a:gd name="f32" fmla="val 4798"/>
                <a:gd name="f33" fmla="val 1486"/>
                <a:gd name="f34" fmla="val 4839"/>
                <a:gd name="f35" fmla="val 1504"/>
                <a:gd name="f36" fmla="val 4859"/>
                <a:gd name="f37" fmla="val 1531"/>
                <a:gd name="f38" fmla="val 1558"/>
                <a:gd name="f39" fmla="val 1587"/>
                <a:gd name="f40" fmla="val 1617"/>
                <a:gd name="f41" fmla="val 4855"/>
                <a:gd name="f42" fmla="val 1640"/>
                <a:gd name="f43" fmla="val 4832"/>
                <a:gd name="f44" fmla="val 2221"/>
                <a:gd name="f45" fmla="val 4191"/>
                <a:gd name="f46" fmla="val 3522"/>
                <a:gd name="f47" fmla="val 2397"/>
                <a:gd name="f48" fmla="val 2845"/>
                <a:gd name="f49" fmla="val 2288"/>
                <a:gd name="f50" fmla="val 1907"/>
                <a:gd name="f51" fmla="val 1544"/>
                <a:gd name="f52" fmla="val 957"/>
                <a:gd name="f53" fmla="val 187"/>
                <a:gd name="f54" fmla="val 20"/>
                <a:gd name="f55" fmla="val 7"/>
                <a:gd name="f56" fmla="val 147"/>
                <a:gd name="f57" fmla="*/ f0 1 2476"/>
                <a:gd name="f58" fmla="*/ f1 1 4868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2476"/>
                <a:gd name="f65" fmla="*/ f62 1 4868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2476" h="48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43"/>
                  </a:cubicBezTo>
                  <a:cubicBezTo>
                    <a:pt x="f44" y="f45"/>
                    <a:pt x="f3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1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6010;p71">
              <a:extLst>
                <a:ext uri="{FF2B5EF4-FFF2-40B4-BE49-F238E27FC236}">
                  <a16:creationId xmlns:a16="http://schemas.microsoft.com/office/drawing/2014/main" id="{5160F3F0-6B17-4297-A6C4-D8F7F4243A7B}"/>
                </a:ext>
              </a:extLst>
            </p:cNvPr>
            <p:cNvSpPr/>
            <p:nvPr/>
          </p:nvSpPr>
          <p:spPr>
            <a:xfrm>
              <a:off x="4877574" y="1409254"/>
              <a:ext cx="159288" cy="659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04"/>
                <a:gd name="f4" fmla="val 2073"/>
                <a:gd name="f5" fmla="val 1890"/>
                <a:gd name="f6" fmla="val 1231"/>
                <a:gd name="f7" fmla="val 602"/>
                <a:gd name="f8" fmla="val 318"/>
                <a:gd name="f9" fmla="val 41"/>
                <a:gd name="f10" fmla="val 938"/>
                <a:gd name="f11" fmla="val 1"/>
                <a:gd name="f12" fmla="val 984"/>
                <a:gd name="f13" fmla="val 4"/>
                <a:gd name="f14" fmla="val 1052"/>
                <a:gd name="f15" fmla="val 48"/>
                <a:gd name="f16" fmla="val 1093"/>
                <a:gd name="f17" fmla="val 69"/>
                <a:gd name="f18" fmla="val 1112"/>
                <a:gd name="f19" fmla="val 95"/>
                <a:gd name="f20" fmla="val 1122"/>
                <a:gd name="f21" fmla="val 121"/>
                <a:gd name="f22" fmla="val 151"/>
                <a:gd name="f23" fmla="val 181"/>
                <a:gd name="f24" fmla="val 1110"/>
                <a:gd name="f25" fmla="val 203"/>
                <a:gd name="f26" fmla="val 1086"/>
                <a:gd name="f27" fmla="val 728"/>
                <a:gd name="f28" fmla="val 509"/>
                <a:gd name="f29" fmla="val 1301"/>
                <a:gd name="f30" fmla="val 219"/>
                <a:gd name="f31" fmla="val 1908"/>
                <a:gd name="f32" fmla="val 1916"/>
                <a:gd name="f33" fmla="val 1923"/>
                <a:gd name="f34" fmla="val 1930"/>
                <a:gd name="f35" fmla="val 2813"/>
                <a:gd name="f36" fmla="val 233"/>
                <a:gd name="f37" fmla="val 3778"/>
                <a:gd name="f38" fmla="val 843"/>
                <a:gd name="f39" fmla="val 4797"/>
                <a:gd name="f40" fmla="val 2033"/>
                <a:gd name="f41" fmla="val 4819"/>
                <a:gd name="f42" fmla="val 2060"/>
                <a:gd name="f43" fmla="val 4851"/>
                <a:gd name="f44" fmla="val 4881"/>
                <a:gd name="f45" fmla="val 4908"/>
                <a:gd name="f46" fmla="val 4932"/>
                <a:gd name="f47" fmla="val 2066"/>
                <a:gd name="f48" fmla="val 4952"/>
                <a:gd name="f49" fmla="val 2046"/>
                <a:gd name="f50" fmla="val 4999"/>
                <a:gd name="f51" fmla="val 2006"/>
                <a:gd name="f52" fmla="val 1936"/>
                <a:gd name="f53" fmla="val 4965"/>
                <a:gd name="f54" fmla="val 1891"/>
                <a:gd name="f55" fmla="val 3904"/>
                <a:gd name="f56" fmla="val 650"/>
                <a:gd name="f57" fmla="val 2885"/>
                <a:gd name="f58" fmla="val 14"/>
                <a:gd name="f59" fmla="val 1933"/>
                <a:gd name="f60" fmla="val 1919"/>
                <a:gd name="f61" fmla="val 1904"/>
                <a:gd name="f62" fmla="*/ f0 1 5004"/>
                <a:gd name="f63" fmla="*/ f1 1 207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004"/>
                <a:gd name="f70" fmla="*/ f67 1 207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004" h="20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0"/>
                    <a:pt x="f34" y="f30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"/>
                    <a:pt x="f44" y="f4"/>
                  </a:cubicBezTo>
                  <a:cubicBezTo>
                    <a:pt x="f45" y="f4"/>
                    <a:pt x="f46" y="f47"/>
                    <a:pt x="f48" y="f49"/>
                  </a:cubicBezTo>
                  <a:cubicBezTo>
                    <a:pt x="f50" y="f51"/>
                    <a:pt x="f3" y="f52"/>
                    <a:pt x="f53" y="f54"/>
                  </a:cubicBezTo>
                  <a:cubicBezTo>
                    <a:pt x="f55" y="f56"/>
                    <a:pt x="f57" y="f58"/>
                    <a:pt x="f59" y="f11"/>
                  </a:cubicBezTo>
                  <a:cubicBezTo>
                    <a:pt x="f60" y="f11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6011;p71">
              <a:extLst>
                <a:ext uri="{FF2B5EF4-FFF2-40B4-BE49-F238E27FC236}">
                  <a16:creationId xmlns:a16="http://schemas.microsoft.com/office/drawing/2014/main" id="{7F405264-7231-4249-8BE0-12C1535F872D}"/>
                </a:ext>
              </a:extLst>
            </p:cNvPr>
            <p:cNvSpPr/>
            <p:nvPr/>
          </p:nvSpPr>
          <p:spPr>
            <a:xfrm>
              <a:off x="4852300" y="1438040"/>
              <a:ext cx="78757" cy="154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4"/>
                <a:gd name="f4" fmla="val 4868"/>
                <a:gd name="f5" fmla="val 916"/>
                <a:gd name="f6" fmla="val 1"/>
                <a:gd name="f7" fmla="val 886"/>
                <a:gd name="f8" fmla="val 856"/>
                <a:gd name="f9" fmla="val 13"/>
                <a:gd name="f10" fmla="val 835"/>
                <a:gd name="f11" fmla="val 37"/>
                <a:gd name="f12" fmla="val 255"/>
                <a:gd name="f13" fmla="val 678"/>
                <a:gd name="f14" fmla="val 1347"/>
                <a:gd name="f15" fmla="val 78"/>
                <a:gd name="f16" fmla="val 2023"/>
                <a:gd name="f17" fmla="val 187"/>
                <a:gd name="f18" fmla="val 2961"/>
                <a:gd name="f19" fmla="val 931"/>
                <a:gd name="f20" fmla="val 3912"/>
                <a:gd name="f21" fmla="val 2287"/>
                <a:gd name="f22" fmla="val 4847"/>
                <a:gd name="f23" fmla="val 2307"/>
                <a:gd name="f24" fmla="val 4860"/>
                <a:gd name="f25" fmla="val 2329"/>
                <a:gd name="f26" fmla="val 4867"/>
                <a:gd name="f27" fmla="val 2350"/>
                <a:gd name="f28" fmla="val 2384"/>
                <a:gd name="f29" fmla="val 2420"/>
                <a:gd name="f30" fmla="val 4852"/>
                <a:gd name="f31" fmla="val 2441"/>
                <a:gd name="f32" fmla="val 4819"/>
                <a:gd name="f33" fmla="val 4769"/>
                <a:gd name="f34" fmla="val 2462"/>
                <a:gd name="f35" fmla="val 4701"/>
                <a:gd name="f36" fmla="val 2413"/>
                <a:gd name="f37" fmla="val 4667"/>
                <a:gd name="f38" fmla="val 1109"/>
                <a:gd name="f39" fmla="val 3768"/>
                <a:gd name="f40" fmla="val 397"/>
                <a:gd name="f41" fmla="val 2871"/>
                <a:gd name="f42" fmla="val 295"/>
                <a:gd name="f43" fmla="val 1998"/>
                <a:gd name="f44" fmla="val 224"/>
                <a:gd name="f45" fmla="val 1385"/>
                <a:gd name="f46" fmla="val 461"/>
                <a:gd name="f47" fmla="val 775"/>
                <a:gd name="f48" fmla="val 997"/>
                <a:gd name="f49" fmla="val 184"/>
                <a:gd name="f50" fmla="val 1038"/>
                <a:gd name="f51" fmla="val 139"/>
                <a:gd name="f52" fmla="val 1034"/>
                <a:gd name="f53" fmla="val 70"/>
                <a:gd name="f54" fmla="val 990"/>
                <a:gd name="f55" fmla="val 30"/>
                <a:gd name="f56" fmla="val 969"/>
                <a:gd name="f57" fmla="val 10"/>
                <a:gd name="f58" fmla="val 943"/>
                <a:gd name="f59" fmla="*/ f0 1 2474"/>
                <a:gd name="f60" fmla="*/ f1 1 4868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474"/>
                <a:gd name="f67" fmla="*/ f64 1 4868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474" h="48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" name="Google Shape;6012;p71">
              <a:extLst>
                <a:ext uri="{FF2B5EF4-FFF2-40B4-BE49-F238E27FC236}">
                  <a16:creationId xmlns:a16="http://schemas.microsoft.com/office/drawing/2014/main" id="{B11093EB-4A81-46F2-8344-24AA2A7D07AC}"/>
                </a:ext>
              </a:extLst>
            </p:cNvPr>
            <p:cNvSpPr/>
            <p:nvPr/>
          </p:nvSpPr>
          <p:spPr>
            <a:xfrm>
              <a:off x="5153210" y="1639601"/>
              <a:ext cx="296421" cy="93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2"/>
                <a:gd name="f4" fmla="val 2942"/>
                <a:gd name="f5" fmla="val 9158"/>
                <a:gd name="f6" fmla="val 1"/>
                <a:gd name="f7" fmla="val 9155"/>
                <a:gd name="f8" fmla="val 9153"/>
                <a:gd name="f9" fmla="val 9150"/>
                <a:gd name="f10" fmla="val 9091"/>
                <a:gd name="f11" fmla="val 4"/>
                <a:gd name="f12" fmla="val 9044"/>
                <a:gd name="f13" fmla="val 55"/>
                <a:gd name="f14" fmla="val 9046"/>
                <a:gd name="f15" fmla="val 116"/>
                <a:gd name="f16" fmla="val 1035"/>
                <a:gd name="f17" fmla="val 8811"/>
                <a:gd name="f18" fmla="val 1717"/>
                <a:gd name="f19" fmla="val 8219"/>
                <a:gd name="f20" fmla="val 2146"/>
                <a:gd name="f21" fmla="val 7641"/>
                <a:gd name="f22" fmla="val 2563"/>
                <a:gd name="f23" fmla="val 6813"/>
                <a:gd name="f24" fmla="val 2718"/>
                <a:gd name="f25" fmla="val 5906"/>
                <a:gd name="f26" fmla="val 3368"/>
                <a:gd name="f27" fmla="val 209"/>
                <a:gd name="f28" fmla="val 1512"/>
                <a:gd name="f29" fmla="val 166"/>
                <a:gd name="f30" fmla="val 1495"/>
                <a:gd name="f31" fmla="val 152"/>
                <a:gd name="f32" fmla="val 1490"/>
                <a:gd name="f33" fmla="val 138"/>
                <a:gd name="f34" fmla="val 1487"/>
                <a:gd name="f35" fmla="val 125"/>
                <a:gd name="f36" fmla="val 81"/>
                <a:gd name="f37" fmla="val 39"/>
                <a:gd name="f38" fmla="val 23"/>
                <a:gd name="f39" fmla="val 1556"/>
                <a:gd name="f40" fmla="val 1613"/>
                <a:gd name="f41" fmla="val 29"/>
                <a:gd name="f42" fmla="val 1677"/>
                <a:gd name="f43" fmla="val 86"/>
                <a:gd name="f44" fmla="val 1698"/>
                <a:gd name="f45" fmla="val 261"/>
                <a:gd name="f46" fmla="val 1767"/>
                <a:gd name="f47" fmla="val 3336"/>
                <a:gd name="f48" fmla="val 5883"/>
                <a:gd name="f49" fmla="val 6839"/>
                <a:gd name="f50" fmla="val 7721"/>
                <a:gd name="f51" fmla="val 2776"/>
                <a:gd name="f52" fmla="val 8347"/>
                <a:gd name="f53" fmla="val 2324"/>
                <a:gd name="f54" fmla="val 9004"/>
                <a:gd name="f55" fmla="val 1848"/>
                <a:gd name="f56" fmla="val 9311"/>
                <a:gd name="f57" fmla="val 1103"/>
                <a:gd name="f58" fmla="val 9264"/>
                <a:gd name="f59" fmla="val 106"/>
                <a:gd name="f60" fmla="val 9262"/>
                <a:gd name="f61" fmla="val 48"/>
                <a:gd name="f62" fmla="val 9214"/>
                <a:gd name="f63" fmla="*/ f0 1 9312"/>
                <a:gd name="f64" fmla="*/ f1 1 2942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9312"/>
                <a:gd name="f71" fmla="*/ f68 1 2942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9312" h="2942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0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28"/>
                    <a:pt x="f38" y="f39"/>
                  </a:cubicBezTo>
                  <a:cubicBezTo>
                    <a:pt x="f2" y="f40"/>
                    <a:pt x="f41" y="f42"/>
                    <a:pt x="f43" y="f44"/>
                  </a:cubicBezTo>
                  <a:cubicBezTo>
                    <a:pt x="f45" y="f46"/>
                    <a:pt x="f47" y="f4"/>
                    <a:pt x="f48" y="f4"/>
                  </a:cubicBezTo>
                  <a:cubicBezTo>
                    <a:pt x="f49" y="f4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6013;p71">
              <a:extLst>
                <a:ext uri="{FF2B5EF4-FFF2-40B4-BE49-F238E27FC236}">
                  <a16:creationId xmlns:a16="http://schemas.microsoft.com/office/drawing/2014/main" id="{738AFB6A-F6A9-4D51-A5E4-5DBF4F8B7485}"/>
                </a:ext>
              </a:extLst>
            </p:cNvPr>
            <p:cNvSpPr/>
            <p:nvPr/>
          </p:nvSpPr>
          <p:spPr>
            <a:xfrm>
              <a:off x="5149900" y="1562471"/>
              <a:ext cx="298268" cy="841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70"/>
                <a:gd name="f4" fmla="val 2645"/>
                <a:gd name="f5" fmla="val 6416"/>
                <a:gd name="f6" fmla="val 1"/>
                <a:gd name="f7" fmla="val 3762"/>
                <a:gd name="f8" fmla="val 260"/>
                <a:gd name="f9" fmla="val 1746"/>
                <a:gd name="f10" fmla="val 76"/>
                <a:gd name="f11" fmla="val 1840"/>
                <a:gd name="f12" fmla="val 22"/>
                <a:gd name="f13" fmla="val 1868"/>
                <a:gd name="f14" fmla="val 1934"/>
                <a:gd name="f15" fmla="val 27"/>
                <a:gd name="f16" fmla="val 1987"/>
                <a:gd name="f17" fmla="val 48"/>
                <a:gd name="f18" fmla="val 2025"/>
                <a:gd name="f19" fmla="val 86"/>
                <a:gd name="f20" fmla="val 2047"/>
                <a:gd name="f21" fmla="val 126"/>
                <a:gd name="f22" fmla="val 143"/>
                <a:gd name="f23" fmla="val 160"/>
                <a:gd name="f24" fmla="val 2043"/>
                <a:gd name="f25" fmla="val 176"/>
                <a:gd name="f26" fmla="val 2035"/>
                <a:gd name="f27" fmla="val 219"/>
                <a:gd name="f28" fmla="val 2013"/>
                <a:gd name="f29" fmla="val 3809"/>
                <a:gd name="f30" fmla="val 224"/>
                <a:gd name="f31" fmla="val 6433"/>
                <a:gd name="f32" fmla="val 7078"/>
                <a:gd name="f33" fmla="val 7665"/>
                <a:gd name="f34" fmla="val 332"/>
                <a:gd name="f35" fmla="val 8126"/>
                <a:gd name="f36" fmla="val 601"/>
                <a:gd name="f37" fmla="val 8760"/>
                <a:gd name="f38" fmla="val 968"/>
                <a:gd name="f39" fmla="val 9103"/>
                <a:gd name="f40" fmla="val 1621"/>
                <a:gd name="f41" fmla="val 9149"/>
                <a:gd name="f42" fmla="val 2539"/>
                <a:gd name="f43" fmla="val 9150"/>
                <a:gd name="f44" fmla="val 2598"/>
                <a:gd name="f45" fmla="val 9199"/>
                <a:gd name="f46" fmla="val 9257"/>
                <a:gd name="f47" fmla="val 9263"/>
                <a:gd name="f48" fmla="val 9321"/>
                <a:gd name="f49" fmla="val 2640"/>
                <a:gd name="f50" fmla="val 2589"/>
                <a:gd name="f51" fmla="val 9365"/>
                <a:gd name="f52" fmla="val 2528"/>
                <a:gd name="f53" fmla="val 9316"/>
                <a:gd name="f54" fmla="val 1531"/>
                <a:gd name="f55" fmla="val 8937"/>
                <a:gd name="f56" fmla="val 817"/>
                <a:gd name="f57" fmla="val 8235"/>
                <a:gd name="f58" fmla="val 410"/>
                <a:gd name="f59" fmla="val 7733"/>
                <a:gd name="f60" fmla="val 118"/>
                <a:gd name="f61" fmla="val 7103"/>
                <a:gd name="f62" fmla="*/ f0 1 9370"/>
                <a:gd name="f63" fmla="*/ f1 1 2645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370"/>
                <a:gd name="f70" fmla="*/ f67 1 2645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370" h="264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"/>
                    <a:pt x="f46" y="f4"/>
                  </a:cubicBezTo>
                  <a:lnTo>
                    <a:pt x="f47" y="f4"/>
                  </a:lnTo>
                  <a:cubicBezTo>
                    <a:pt x="f48" y="f49"/>
                    <a:pt x="f3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" name="Google Shape;6014;p71">
              <a:extLst>
                <a:ext uri="{FF2B5EF4-FFF2-40B4-BE49-F238E27FC236}">
                  <a16:creationId xmlns:a16="http://schemas.microsoft.com/office/drawing/2014/main" id="{40B21124-E33D-4904-875C-1E7CF68D1179}"/>
                </a:ext>
              </a:extLst>
            </p:cNvPr>
            <p:cNvSpPr/>
            <p:nvPr/>
          </p:nvSpPr>
          <p:spPr>
            <a:xfrm>
              <a:off x="4792928" y="1584719"/>
              <a:ext cx="296485" cy="93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4"/>
                <a:gd name="f4" fmla="val 2942"/>
                <a:gd name="f5" fmla="val 3429"/>
                <a:gd name="f6" fmla="val 2473"/>
                <a:gd name="f7" fmla="val 1592"/>
                <a:gd name="f8" fmla="val 166"/>
                <a:gd name="f9" fmla="val 966"/>
                <a:gd name="f10" fmla="val 617"/>
                <a:gd name="f11" fmla="val 310"/>
                <a:gd name="f12" fmla="val 1093"/>
                <a:gd name="f13" fmla="val 1"/>
                <a:gd name="f14" fmla="val 1839"/>
                <a:gd name="f15" fmla="val 49"/>
                <a:gd name="f16" fmla="val 2836"/>
                <a:gd name="f17" fmla="val 51"/>
                <a:gd name="f18" fmla="val 2894"/>
                <a:gd name="f19" fmla="val 99"/>
                <a:gd name="f20" fmla="val 2941"/>
                <a:gd name="f21" fmla="val 158"/>
                <a:gd name="f22" fmla="val 162"/>
                <a:gd name="f23" fmla="val 220"/>
                <a:gd name="f24" fmla="val 2937"/>
                <a:gd name="f25" fmla="val 269"/>
                <a:gd name="f26" fmla="val 2885"/>
                <a:gd name="f27" fmla="val 264"/>
                <a:gd name="f28" fmla="val 2824"/>
                <a:gd name="f29" fmla="val 1906"/>
                <a:gd name="f30" fmla="val 499"/>
                <a:gd name="f31" fmla="val 1225"/>
                <a:gd name="f32" fmla="val 795"/>
                <a:gd name="f33" fmla="val 1671"/>
                <a:gd name="f34" fmla="val 378"/>
                <a:gd name="f35" fmla="val 2499"/>
                <a:gd name="f36" fmla="val 224"/>
                <a:gd name="f37" fmla="val 3406"/>
                <a:gd name="f38" fmla="val 5945"/>
                <a:gd name="f39" fmla="val 9105"/>
                <a:gd name="f40" fmla="val 1430"/>
                <a:gd name="f41" fmla="val 9148"/>
                <a:gd name="f42" fmla="val 1447"/>
                <a:gd name="f43" fmla="val 9161"/>
                <a:gd name="f44" fmla="val 1452"/>
                <a:gd name="f45" fmla="val 9175"/>
                <a:gd name="f46" fmla="val 1454"/>
                <a:gd name="f47" fmla="val 9188"/>
                <a:gd name="f48" fmla="val 9232"/>
                <a:gd name="f49" fmla="val 9274"/>
                <a:gd name="f50" fmla="val 1428"/>
                <a:gd name="f51" fmla="val 9290"/>
                <a:gd name="f52" fmla="val 1384"/>
                <a:gd name="f53" fmla="val 9313"/>
                <a:gd name="f54" fmla="val 1328"/>
                <a:gd name="f55" fmla="val 9285"/>
                <a:gd name="f56" fmla="val 1263"/>
                <a:gd name="f57" fmla="val 9228"/>
                <a:gd name="f58" fmla="val 1242"/>
                <a:gd name="f59" fmla="val 9052"/>
                <a:gd name="f60" fmla="val 1174"/>
                <a:gd name="f61" fmla="val 5976"/>
                <a:gd name="f62" fmla="*/ f0 1 9314"/>
                <a:gd name="f63" fmla="*/ f1 1 2942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314"/>
                <a:gd name="f70" fmla="*/ f67 1 2942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314" h="29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3" y="f29"/>
                    <a:pt x="f30" y="f31"/>
                    <a:pt x="f12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" name="Google Shape;6015;p71">
              <a:extLst>
                <a:ext uri="{FF2B5EF4-FFF2-40B4-BE49-F238E27FC236}">
                  <a16:creationId xmlns:a16="http://schemas.microsoft.com/office/drawing/2014/main" id="{DA86BBD9-7AE7-421D-BF22-D00942F57AED}"/>
                </a:ext>
              </a:extLst>
            </p:cNvPr>
            <p:cNvSpPr/>
            <p:nvPr/>
          </p:nvSpPr>
          <p:spPr>
            <a:xfrm>
              <a:off x="4794299" y="1671340"/>
              <a:ext cx="298268" cy="84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70"/>
                <a:gd name="f4" fmla="val 2643"/>
                <a:gd name="f5" fmla="val 117"/>
                <a:gd name="f6" fmla="val 114"/>
                <a:gd name="f7" fmla="val 111"/>
                <a:gd name="f8" fmla="val 107"/>
                <a:gd name="f9" fmla="val 1"/>
                <a:gd name="f10" fmla="val 49"/>
                <a:gd name="f11" fmla="val 4"/>
                <a:gd name="f12" fmla="val 55"/>
                <a:gd name="f13" fmla="val 5"/>
                <a:gd name="f14" fmla="val 116"/>
                <a:gd name="f15" fmla="val 1112"/>
                <a:gd name="f16" fmla="val 434"/>
                <a:gd name="f17" fmla="val 1825"/>
                <a:gd name="f18" fmla="val 1136"/>
                <a:gd name="f19" fmla="val 2232"/>
                <a:gd name="f20" fmla="val 1637"/>
                <a:gd name="f21" fmla="val 2524"/>
                <a:gd name="f22" fmla="val 2268"/>
                <a:gd name="f23" fmla="val 2642"/>
                <a:gd name="f24" fmla="val 2954"/>
                <a:gd name="f25" fmla="val 5610"/>
                <a:gd name="f26" fmla="val 9112"/>
                <a:gd name="f27" fmla="val 896"/>
                <a:gd name="f28" fmla="val 9296"/>
                <a:gd name="f29" fmla="val 804"/>
                <a:gd name="f30" fmla="val 9349"/>
                <a:gd name="f31" fmla="val 775"/>
                <a:gd name="f32" fmla="val 709"/>
                <a:gd name="f33" fmla="val 9343"/>
                <a:gd name="f34" fmla="val 656"/>
                <a:gd name="f35" fmla="val 9323"/>
                <a:gd name="f36" fmla="val 618"/>
                <a:gd name="f37" fmla="val 9284"/>
                <a:gd name="f38" fmla="val 595"/>
                <a:gd name="f39" fmla="val 9245"/>
                <a:gd name="f40" fmla="val 9228"/>
                <a:gd name="f41" fmla="val 9212"/>
                <a:gd name="f42" fmla="val 599"/>
                <a:gd name="f43" fmla="val 9196"/>
                <a:gd name="f44" fmla="val 607"/>
                <a:gd name="f45" fmla="val 9152"/>
                <a:gd name="f46" fmla="val 630"/>
                <a:gd name="f47" fmla="val 5562"/>
                <a:gd name="f48" fmla="val 2421"/>
                <a:gd name="f49" fmla="val 2937"/>
                <a:gd name="f50" fmla="val 2292"/>
                <a:gd name="f51" fmla="val 1705"/>
                <a:gd name="f52" fmla="val 2313"/>
                <a:gd name="f53" fmla="val 1244"/>
                <a:gd name="f54" fmla="val 2044"/>
                <a:gd name="f55" fmla="val 610"/>
                <a:gd name="f56" fmla="val 1675"/>
                <a:gd name="f57" fmla="val 267"/>
                <a:gd name="f58" fmla="val 1025"/>
                <a:gd name="f59" fmla="val 221"/>
                <a:gd name="f60" fmla="val 106"/>
                <a:gd name="f61" fmla="val 220"/>
                <a:gd name="f62" fmla="val 48"/>
                <a:gd name="f63" fmla="val 174"/>
                <a:gd name="f64" fmla="*/ f0 1 9370"/>
                <a:gd name="f65" fmla="*/ f1 1 2643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9370"/>
                <a:gd name="f72" fmla="*/ f69 1 2643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9370" h="2643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14"/>
                  </a:cubicBezTo>
                  <a:cubicBezTo>
                    <a:pt x="f12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" name="Google Shape;6016;p71">
              <a:extLst>
                <a:ext uri="{FF2B5EF4-FFF2-40B4-BE49-F238E27FC236}">
                  <a16:creationId xmlns:a16="http://schemas.microsoft.com/office/drawing/2014/main" id="{25AB9FF2-54F2-4309-BC90-B50DB314E8FD}"/>
                </a:ext>
              </a:extLst>
            </p:cNvPr>
            <p:cNvSpPr/>
            <p:nvPr/>
          </p:nvSpPr>
          <p:spPr>
            <a:xfrm>
              <a:off x="5014039" y="1691365"/>
              <a:ext cx="126626" cy="2946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9256"/>
                <a:gd name="f5" fmla="val 2381"/>
                <a:gd name="f6" fmla="val 2337"/>
                <a:gd name="f7" fmla="val 2295"/>
                <a:gd name="f8" fmla="val 27"/>
                <a:gd name="f9" fmla="val 2279"/>
                <a:gd name="f10" fmla="val 71"/>
                <a:gd name="f11" fmla="val 2184"/>
                <a:gd name="f12" fmla="val 313"/>
                <a:gd name="f13" fmla="val 6042"/>
                <a:gd name="f14" fmla="val 1654"/>
                <a:gd name="f15" fmla="val 8332"/>
                <a:gd name="f16" fmla="val 2097"/>
                <a:gd name="f17" fmla="val 8945"/>
                <a:gd name="f18" fmla="val 2773"/>
                <a:gd name="f19" fmla="val 9255"/>
                <a:gd name="f20" fmla="val 3670"/>
                <a:gd name="f21" fmla="val 3736"/>
                <a:gd name="f22" fmla="val 3804"/>
                <a:gd name="f23" fmla="val 9254"/>
                <a:gd name="f24" fmla="val 3871"/>
                <a:gd name="f25" fmla="val 3931"/>
                <a:gd name="f26" fmla="val 9249"/>
                <a:gd name="f27" fmla="val 9198"/>
                <a:gd name="f28" fmla="val 3975"/>
                <a:gd name="f29" fmla="val 9137"/>
                <a:gd name="f30" fmla="val 3974"/>
                <a:gd name="f31" fmla="val 9080"/>
                <a:gd name="f32" fmla="val 3925"/>
                <a:gd name="f33" fmla="val 9032"/>
                <a:gd name="f34" fmla="val 3870"/>
                <a:gd name="f35" fmla="val 3867"/>
                <a:gd name="f36" fmla="val 3864"/>
                <a:gd name="f37" fmla="val 9033"/>
                <a:gd name="f38" fmla="val 3861"/>
                <a:gd name="f39" fmla="val 3798"/>
                <a:gd name="f40" fmla="val 9036"/>
                <a:gd name="f41" fmla="val 9037"/>
                <a:gd name="f42" fmla="val 3675"/>
                <a:gd name="f43" fmla="val 2850"/>
                <a:gd name="f44" fmla="val 2231"/>
                <a:gd name="f45" fmla="val 8759"/>
                <a:gd name="f46" fmla="val 1832"/>
                <a:gd name="f47" fmla="val 8206"/>
                <a:gd name="f48" fmla="val 245"/>
                <a:gd name="f49" fmla="val 6010"/>
                <a:gd name="f50" fmla="val 2460"/>
                <a:gd name="f51" fmla="val 209"/>
                <a:gd name="f52" fmla="val 2483"/>
                <a:gd name="f53" fmla="val 151"/>
                <a:gd name="f54" fmla="val 2507"/>
                <a:gd name="f55" fmla="val 94"/>
                <a:gd name="f56" fmla="val 2478"/>
                <a:gd name="f57" fmla="val 30"/>
                <a:gd name="f58" fmla="val 2421"/>
                <a:gd name="f59" fmla="val 8"/>
                <a:gd name="f60" fmla="val 2408"/>
                <a:gd name="f61" fmla="val 3"/>
                <a:gd name="f62" fmla="val 2394"/>
                <a:gd name="f63" fmla="*/ f0 1 3978"/>
                <a:gd name="f64" fmla="*/ f1 1 9256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3978"/>
                <a:gd name="f71" fmla="*/ f68 1 9256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3978" h="92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3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7"/>
                  </a:cubicBezTo>
                  <a:cubicBezTo>
                    <a:pt x="f39" y="f40"/>
                    <a:pt x="f21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6017;p71">
              <a:extLst>
                <a:ext uri="{FF2B5EF4-FFF2-40B4-BE49-F238E27FC236}">
                  <a16:creationId xmlns:a16="http://schemas.microsoft.com/office/drawing/2014/main" id="{757265E6-DF59-4A6F-9E1F-5FB2AF36A4DA}"/>
                </a:ext>
              </a:extLst>
            </p:cNvPr>
            <p:cNvSpPr/>
            <p:nvPr/>
          </p:nvSpPr>
          <p:spPr>
            <a:xfrm>
              <a:off x="5133542" y="1688018"/>
              <a:ext cx="116439" cy="297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8"/>
                <a:gd name="f4" fmla="val 9355"/>
                <a:gd name="f5" fmla="val 708"/>
                <a:gd name="f6" fmla="val 691"/>
                <a:gd name="f7" fmla="val 674"/>
                <a:gd name="f8" fmla="val 4"/>
                <a:gd name="f9" fmla="val 658"/>
                <a:gd name="f10" fmla="val 12"/>
                <a:gd name="f11" fmla="val 606"/>
                <a:gd name="f12" fmla="val 41"/>
                <a:gd name="f13" fmla="val 584"/>
                <a:gd name="f14" fmla="val 106"/>
                <a:gd name="f15" fmla="val 610"/>
                <a:gd name="f16" fmla="val 160"/>
                <a:gd name="f17" fmla="val 637"/>
                <a:gd name="f18" fmla="val 216"/>
                <a:gd name="f19" fmla="val 3410"/>
                <a:gd name="f20" fmla="val 5771"/>
                <a:gd name="f21" fmla="val 2045"/>
                <a:gd name="f22" fmla="val 8113"/>
                <a:gd name="f23" fmla="val 1677"/>
                <a:gd name="f24" fmla="val 8746"/>
                <a:gd name="f25" fmla="val 1026"/>
                <a:gd name="f26" fmla="val 9090"/>
                <a:gd name="f27" fmla="val 107"/>
                <a:gd name="f28" fmla="val 9134"/>
                <a:gd name="f29" fmla="val 49"/>
                <a:gd name="f30" fmla="val 9138"/>
                <a:gd name="f31" fmla="val 9189"/>
                <a:gd name="f32" fmla="val 3"/>
                <a:gd name="f33" fmla="val 9249"/>
                <a:gd name="f34" fmla="val 6"/>
                <a:gd name="f35" fmla="val 9309"/>
                <a:gd name="f36" fmla="val 53"/>
                <a:gd name="f37" fmla="val 9354"/>
                <a:gd name="f38" fmla="val 113"/>
                <a:gd name="f39" fmla="val 114"/>
                <a:gd name="f40" fmla="val 116"/>
                <a:gd name="f41" fmla="val 120"/>
                <a:gd name="f42" fmla="val 9352"/>
                <a:gd name="f43" fmla="val 1114"/>
                <a:gd name="f44" fmla="val 9300"/>
                <a:gd name="f45" fmla="val 1829"/>
                <a:gd name="f46" fmla="val 8921"/>
                <a:gd name="f47" fmla="val 2236"/>
                <a:gd name="f48" fmla="val 8221"/>
                <a:gd name="f49" fmla="val 3657"/>
                <a:gd name="f50" fmla="val 5780"/>
                <a:gd name="f51" fmla="val 925"/>
                <a:gd name="f52" fmla="val 294"/>
                <a:gd name="f53" fmla="val 806"/>
                <a:gd name="f54" fmla="val 61"/>
                <a:gd name="f55" fmla="val 786"/>
                <a:gd name="f56" fmla="val 22"/>
                <a:gd name="f57" fmla="val 748"/>
                <a:gd name="f58" fmla="*/ f0 1 3658"/>
                <a:gd name="f59" fmla="*/ f1 1 935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658"/>
                <a:gd name="f66" fmla="*/ f63 1 935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658" h="935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2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37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6018;p71">
              <a:extLst>
                <a:ext uri="{FF2B5EF4-FFF2-40B4-BE49-F238E27FC236}">
                  <a16:creationId xmlns:a16="http://schemas.microsoft.com/office/drawing/2014/main" id="{ECBBADC7-B942-436A-9822-84AF540E0CF8}"/>
                </a:ext>
              </a:extLst>
            </p:cNvPr>
            <p:cNvSpPr/>
            <p:nvPr/>
          </p:nvSpPr>
          <p:spPr>
            <a:xfrm>
              <a:off x="5101839" y="1331942"/>
              <a:ext cx="126690" cy="2947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80"/>
                <a:gd name="f4" fmla="val 9259"/>
                <a:gd name="f5" fmla="val 311"/>
                <a:gd name="f6" fmla="val 1"/>
                <a:gd name="f7" fmla="val 245"/>
                <a:gd name="f8" fmla="val 177"/>
                <a:gd name="f9" fmla="val 3"/>
                <a:gd name="f10" fmla="val 108"/>
                <a:gd name="f11" fmla="val 6"/>
                <a:gd name="f12" fmla="val 49"/>
                <a:gd name="f13" fmla="val 10"/>
                <a:gd name="f14" fmla="val 62"/>
                <a:gd name="f15" fmla="val 5"/>
                <a:gd name="f16" fmla="val 121"/>
                <a:gd name="f17" fmla="val 179"/>
                <a:gd name="f18" fmla="val 54"/>
                <a:gd name="f19" fmla="val 227"/>
                <a:gd name="f20" fmla="val 110"/>
                <a:gd name="f21" fmla="val 113"/>
                <a:gd name="f22" fmla="val 116"/>
                <a:gd name="f23" fmla="val 119"/>
                <a:gd name="f24" fmla="val 182"/>
                <a:gd name="f25" fmla="val 224"/>
                <a:gd name="f26" fmla="val 244"/>
                <a:gd name="f27" fmla="val 222"/>
                <a:gd name="f28" fmla="val 305"/>
                <a:gd name="f29" fmla="val 1130"/>
                <a:gd name="f30" fmla="val 1748"/>
                <a:gd name="f31" fmla="val 501"/>
                <a:gd name="f32" fmla="val 2148"/>
                <a:gd name="f33" fmla="val 1053"/>
                <a:gd name="f34" fmla="val 3733"/>
                <a:gd name="f35" fmla="val 3250"/>
                <a:gd name="f36" fmla="val 1519"/>
                <a:gd name="f37" fmla="val 9049"/>
                <a:gd name="f38" fmla="val 1496"/>
                <a:gd name="f39" fmla="val 9109"/>
                <a:gd name="f40" fmla="val 1473"/>
                <a:gd name="f41" fmla="val 9166"/>
                <a:gd name="f42" fmla="val 1502"/>
                <a:gd name="f43" fmla="val 9230"/>
                <a:gd name="f44" fmla="val 1559"/>
                <a:gd name="f45" fmla="val 9251"/>
                <a:gd name="f46" fmla="val 1572"/>
                <a:gd name="f47" fmla="val 9256"/>
                <a:gd name="f48" fmla="val 1586"/>
                <a:gd name="f49" fmla="val 1597"/>
                <a:gd name="f50" fmla="val 1643"/>
                <a:gd name="f51" fmla="val 1683"/>
                <a:gd name="f52" fmla="val 9231"/>
                <a:gd name="f53" fmla="val 1701"/>
                <a:gd name="f54" fmla="val 9184"/>
                <a:gd name="f55" fmla="val 1795"/>
                <a:gd name="f56" fmla="val 8942"/>
                <a:gd name="f57" fmla="val 3215"/>
                <a:gd name="f58" fmla="val 2326"/>
                <a:gd name="f59" fmla="val 923"/>
                <a:gd name="f60" fmla="val 1884"/>
                <a:gd name="f61" fmla="val 312"/>
                <a:gd name="f62" fmla="val 1207"/>
                <a:gd name="f63" fmla="*/ f0 1 3980"/>
                <a:gd name="f64" fmla="*/ f1 1 9259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3980"/>
                <a:gd name="f71" fmla="*/ f68 1 9259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3980" h="92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1" y="f17"/>
                    <a:pt x="f18" y="f19"/>
                    <a:pt x="f20" y="f19"/>
                  </a:cubicBezTo>
                  <a:cubicBezTo>
                    <a:pt x="f21" y="f19"/>
                    <a:pt x="f22" y="f19"/>
                    <a:pt x="f23" y="f19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52"/>
                    <a:pt x="f53" y="f54"/>
                  </a:cubicBezTo>
                  <a:cubicBezTo>
                    <a:pt x="f55" y="f56"/>
                    <a:pt x="f3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" name="Google Shape;6019;p71">
              <a:extLst>
                <a:ext uri="{FF2B5EF4-FFF2-40B4-BE49-F238E27FC236}">
                  <a16:creationId xmlns:a16="http://schemas.microsoft.com/office/drawing/2014/main" id="{BF8348B8-66F9-4317-AF75-9BA3C7F78776}"/>
                </a:ext>
              </a:extLst>
            </p:cNvPr>
            <p:cNvSpPr/>
            <p:nvPr/>
          </p:nvSpPr>
          <p:spPr>
            <a:xfrm>
              <a:off x="4992587" y="1332189"/>
              <a:ext cx="116412" cy="297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7"/>
                <a:gd name="f4" fmla="val 9352"/>
                <a:gd name="f5" fmla="val 3549"/>
                <a:gd name="f6" fmla="val 3546"/>
                <a:gd name="f7" fmla="val 3543"/>
                <a:gd name="f8" fmla="val 1"/>
                <a:gd name="f9" fmla="val 3540"/>
                <a:gd name="f10" fmla="val 2544"/>
                <a:gd name="f11" fmla="val 51"/>
                <a:gd name="f12" fmla="val 1831"/>
                <a:gd name="f13" fmla="val 430"/>
                <a:gd name="f14" fmla="val 1423"/>
                <a:gd name="f15" fmla="val 1130"/>
                <a:gd name="f16" fmla="val 3571"/>
                <a:gd name="f17" fmla="val 2735"/>
                <a:gd name="f18" fmla="val 9058"/>
                <a:gd name="f19" fmla="val 2853"/>
                <a:gd name="f20" fmla="val 9290"/>
                <a:gd name="f21" fmla="val 2872"/>
                <a:gd name="f22" fmla="val 9330"/>
                <a:gd name="f23" fmla="val 2912"/>
                <a:gd name="f24" fmla="val 2950"/>
                <a:gd name="f25" fmla="val 2967"/>
                <a:gd name="f26" fmla="val 2984"/>
                <a:gd name="f27" fmla="val 9347"/>
                <a:gd name="f28" fmla="val 2999"/>
                <a:gd name="f29" fmla="val 9343"/>
                <a:gd name="f30" fmla="val 3053"/>
                <a:gd name="f31" fmla="val 9315"/>
                <a:gd name="f32" fmla="val 3074"/>
                <a:gd name="f33" fmla="val 9248"/>
                <a:gd name="f34" fmla="val 3047"/>
                <a:gd name="f35" fmla="val 9195"/>
                <a:gd name="f36" fmla="val 3020"/>
                <a:gd name="f37" fmla="val 9139"/>
                <a:gd name="f38" fmla="val 249"/>
                <a:gd name="f39" fmla="val 3584"/>
                <a:gd name="f40" fmla="val 1611"/>
                <a:gd name="f41" fmla="val 1243"/>
                <a:gd name="f42" fmla="val 1980"/>
                <a:gd name="f43" fmla="val 609"/>
                <a:gd name="f44" fmla="val 2631"/>
                <a:gd name="f45" fmla="val 266"/>
                <a:gd name="f46" fmla="val 3550"/>
                <a:gd name="f47" fmla="val 222"/>
                <a:gd name="f48" fmla="val 3609"/>
                <a:gd name="f49" fmla="val 217"/>
                <a:gd name="f50" fmla="val 3656"/>
                <a:gd name="f51" fmla="val 166"/>
                <a:gd name="f52" fmla="val 3654"/>
                <a:gd name="f53" fmla="val 105"/>
                <a:gd name="f54" fmla="val 3652"/>
                <a:gd name="f55" fmla="val 48"/>
                <a:gd name="f56" fmla="val 3605"/>
                <a:gd name="f57" fmla="*/ f0 1 3657"/>
                <a:gd name="f58" fmla="*/ f1 1 9352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3657"/>
                <a:gd name="f65" fmla="*/ f62 1 9352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3657" h="935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8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" name="Google Shape;6020;p71">
              <a:extLst>
                <a:ext uri="{FF2B5EF4-FFF2-40B4-BE49-F238E27FC236}">
                  <a16:creationId xmlns:a16="http://schemas.microsoft.com/office/drawing/2014/main" id="{7E8D4060-3571-450B-A0F2-42490059F439}"/>
                </a:ext>
              </a:extLst>
            </p:cNvPr>
            <p:cNvSpPr/>
            <p:nvPr/>
          </p:nvSpPr>
          <p:spPr>
            <a:xfrm>
              <a:off x="5069653" y="1607670"/>
              <a:ext cx="103162" cy="1019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41"/>
                <a:gd name="f4" fmla="val 3203"/>
                <a:gd name="f5" fmla="val 1623"/>
                <a:gd name="f6" fmla="val 221"/>
                <a:gd name="f7" fmla="val 1966"/>
                <a:gd name="f8" fmla="val 2294"/>
                <a:gd name="f9" fmla="val 347"/>
                <a:gd name="f10" fmla="val 2548"/>
                <a:gd name="f11" fmla="val 578"/>
                <a:gd name="f12" fmla="val 2822"/>
                <a:gd name="f13" fmla="val 826"/>
                <a:gd name="f14" fmla="val 2983"/>
                <a:gd name="f15" fmla="val 1166"/>
                <a:gd name="f16" fmla="val 3000"/>
                <a:gd name="f17" fmla="val 1534"/>
                <a:gd name="f18" fmla="val 3018"/>
                <a:gd name="f19" fmla="val 1902"/>
                <a:gd name="f20" fmla="val 2892"/>
                <a:gd name="f21" fmla="val 2256"/>
                <a:gd name="f22" fmla="val 2644"/>
                <a:gd name="f23" fmla="val 2529"/>
                <a:gd name="f24" fmla="val 2398"/>
                <a:gd name="f25" fmla="val 2804"/>
                <a:gd name="f26" fmla="val 2057"/>
                <a:gd name="f27" fmla="val 2963"/>
                <a:gd name="f28" fmla="val 1688"/>
                <a:gd name="f29" fmla="val 2982"/>
                <a:gd name="f30" fmla="val 1666"/>
                <a:gd name="f31" fmla="val 1645"/>
                <a:gd name="f32" fmla="val 1280"/>
                <a:gd name="f33" fmla="val 951"/>
                <a:gd name="f34" fmla="val 2858"/>
                <a:gd name="f35" fmla="val 693"/>
                <a:gd name="f36" fmla="val 2626"/>
                <a:gd name="f37" fmla="val 419"/>
                <a:gd name="f38" fmla="val 2378"/>
                <a:gd name="f39" fmla="val 258"/>
                <a:gd name="f40" fmla="val 2038"/>
                <a:gd name="f41" fmla="val 241"/>
                <a:gd name="f42" fmla="val 1669"/>
                <a:gd name="f43" fmla="val 223"/>
                <a:gd name="f44" fmla="val 1301"/>
                <a:gd name="f45" fmla="val 350"/>
                <a:gd name="f46" fmla="val 948"/>
                <a:gd name="f47" fmla="val 597"/>
                <a:gd name="f48" fmla="val 675"/>
                <a:gd name="f49" fmla="val 845"/>
                <a:gd name="f50" fmla="val 400"/>
                <a:gd name="f51" fmla="val 1184"/>
                <a:gd name="f52" fmla="val 1553"/>
                <a:gd name="f53" fmla="val 222"/>
                <a:gd name="f54" fmla="val 1576"/>
                <a:gd name="f55" fmla="val 1600"/>
                <a:gd name="f56" fmla="val 1624"/>
                <a:gd name="f57" fmla="val 1"/>
                <a:gd name="f58" fmla="val 1597"/>
                <a:gd name="f59" fmla="val 1570"/>
                <a:gd name="f60" fmla="val 1543"/>
                <a:gd name="f61" fmla="val 3"/>
                <a:gd name="f62" fmla="val 1116"/>
                <a:gd name="f63" fmla="val 24"/>
                <a:gd name="f64" fmla="val 721"/>
                <a:gd name="f65" fmla="val 209"/>
                <a:gd name="f66" fmla="val 435"/>
                <a:gd name="f67" fmla="val 527"/>
                <a:gd name="f68" fmla="val 149"/>
                <a:gd name="f69" fmla="val 843"/>
                <a:gd name="f70" fmla="val 1253"/>
                <a:gd name="f71" fmla="val 22"/>
                <a:gd name="f72" fmla="val 1680"/>
                <a:gd name="f73" fmla="val 43"/>
                <a:gd name="f74" fmla="val 2108"/>
                <a:gd name="f75" fmla="val 229"/>
                <a:gd name="f76" fmla="val 2501"/>
                <a:gd name="f77" fmla="val 546"/>
                <a:gd name="f78" fmla="val 2787"/>
                <a:gd name="f79" fmla="val 842"/>
                <a:gd name="f80" fmla="val 3056"/>
                <a:gd name="f81" fmla="val 1223"/>
                <a:gd name="f82" fmla="val 1619"/>
                <a:gd name="f83" fmla="val 1646"/>
                <a:gd name="f84" fmla="val 1673"/>
                <a:gd name="f85" fmla="val 1700"/>
                <a:gd name="f86" fmla="val 3200"/>
                <a:gd name="f87" fmla="val 2127"/>
                <a:gd name="f88" fmla="val 3178"/>
                <a:gd name="f89" fmla="val 2520"/>
                <a:gd name="f90" fmla="val 2993"/>
                <a:gd name="f91" fmla="val 2806"/>
                <a:gd name="f92" fmla="val 2677"/>
                <a:gd name="f93" fmla="val 3093"/>
                <a:gd name="f94" fmla="val 2360"/>
                <a:gd name="f95" fmla="val 1951"/>
                <a:gd name="f96" fmla="val 3219"/>
                <a:gd name="f97" fmla="val 1524"/>
                <a:gd name="f98" fmla="val 3198"/>
                <a:gd name="f99" fmla="val 1096"/>
                <a:gd name="f100" fmla="val 3013"/>
                <a:gd name="f101" fmla="val 703"/>
                <a:gd name="f102" fmla="val 2697"/>
                <a:gd name="f103" fmla="val 416"/>
                <a:gd name="f104" fmla="val 2399"/>
                <a:gd name="f105" fmla="val 148"/>
                <a:gd name="f106" fmla="val 2022"/>
                <a:gd name="f107" fmla="*/ f0 1 3241"/>
                <a:gd name="f108" fmla="*/ f1 1 3203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3241"/>
                <a:gd name="f115" fmla="*/ f112 1 3203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3241" h="320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14"/>
                    <a:pt x="f31" y="f14"/>
                    <a:pt x="f5" y="f14"/>
                  </a:cubicBezTo>
                  <a:cubicBezTo>
                    <a:pt x="f32" y="f14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41"/>
                    <a:pt x="f52" y="f53"/>
                  </a:cubicBezTo>
                  <a:cubicBezTo>
                    <a:pt x="f54" y="f6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9" y="f57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57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4"/>
                    <a:pt x="f82" y="f4"/>
                  </a:cubicBezTo>
                  <a:cubicBezTo>
                    <a:pt x="f83" y="f4"/>
                    <a:pt x="f84" y="f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3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57"/>
                    <a:pt x="f56" y="f5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" name="Google Shape;6021;p71">
              <a:extLst>
                <a:ext uri="{FF2B5EF4-FFF2-40B4-BE49-F238E27FC236}">
                  <a16:creationId xmlns:a16="http://schemas.microsoft.com/office/drawing/2014/main" id="{2E3B1081-B608-4BF5-926B-094ED71D6D40}"/>
                </a:ext>
              </a:extLst>
            </p:cNvPr>
            <p:cNvSpPr/>
            <p:nvPr/>
          </p:nvSpPr>
          <p:spPr>
            <a:xfrm>
              <a:off x="5279745" y="1499414"/>
              <a:ext cx="68753" cy="660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60"/>
                <a:gd name="f4" fmla="val 2075"/>
                <a:gd name="f5" fmla="val 2097"/>
                <a:gd name="f6" fmla="val 2080"/>
                <a:gd name="f7" fmla="val 2063"/>
                <a:gd name="f8" fmla="val 8"/>
                <a:gd name="f9" fmla="val 2052"/>
                <a:gd name="f10" fmla="val 24"/>
                <a:gd name="f11" fmla="val 1518"/>
                <a:gd name="f12" fmla="val 790"/>
                <a:gd name="f13" fmla="val 819"/>
                <a:gd name="f14" fmla="val 1465"/>
                <a:gd name="f15" fmla="val 31"/>
                <a:gd name="f16" fmla="val 1972"/>
                <a:gd name="f17" fmla="val 7"/>
                <a:gd name="f18" fmla="val 1991"/>
                <a:gd name="f19" fmla="val 2024"/>
                <a:gd name="f20" fmla="val 16"/>
                <a:gd name="f21" fmla="val 2049"/>
                <a:gd name="f22" fmla="val 27"/>
                <a:gd name="f23" fmla="val 2065"/>
                <a:gd name="f24" fmla="val 44"/>
                <a:gd name="f25" fmla="val 63"/>
                <a:gd name="f26" fmla="val 73"/>
                <a:gd name="f27" fmla="val 84"/>
                <a:gd name="f28" fmla="val 2072"/>
                <a:gd name="f29" fmla="val 93"/>
                <a:gd name="f30" fmla="val 2064"/>
                <a:gd name="f31" fmla="val 890"/>
                <a:gd name="f32" fmla="val 1549"/>
                <a:gd name="f33" fmla="val 1601"/>
                <a:gd name="f34" fmla="val 866"/>
                <a:gd name="f35" fmla="val 2143"/>
                <a:gd name="f36" fmla="val 85"/>
                <a:gd name="f37" fmla="val 2159"/>
                <a:gd name="f38" fmla="val 61"/>
                <a:gd name="f39" fmla="val 2153"/>
                <a:gd name="f40" fmla="val 2129"/>
                <a:gd name="f41" fmla="val 10"/>
                <a:gd name="f42" fmla="val 2119"/>
                <a:gd name="f43" fmla="val 3"/>
                <a:gd name="f44" fmla="val 2108"/>
                <a:gd name="f45" fmla="*/ f0 1 2160"/>
                <a:gd name="f46" fmla="*/ f1 1 207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160"/>
                <a:gd name="f53" fmla="*/ f50 1 207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160" h="207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22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6022;p71">
              <a:extLst>
                <a:ext uri="{FF2B5EF4-FFF2-40B4-BE49-F238E27FC236}">
                  <a16:creationId xmlns:a16="http://schemas.microsoft.com/office/drawing/2014/main" id="{9E104CEF-BED1-4139-880D-A930B379B567}"/>
                </a:ext>
              </a:extLst>
            </p:cNvPr>
            <p:cNvSpPr/>
            <p:nvPr/>
          </p:nvSpPr>
          <p:spPr>
            <a:xfrm>
              <a:off x="5283092" y="1519367"/>
              <a:ext cx="25054" cy="232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7"/>
                <a:gd name="f4" fmla="val 729"/>
                <a:gd name="f5" fmla="val 724"/>
                <a:gd name="f6" fmla="val 1"/>
                <a:gd name="f7" fmla="val 711"/>
                <a:gd name="f8" fmla="val 698"/>
                <a:gd name="f9" fmla="val 5"/>
                <a:gd name="f10" fmla="val 687"/>
                <a:gd name="f11" fmla="val 14"/>
                <a:gd name="f12" fmla="val 23"/>
                <a:gd name="f13" fmla="val 633"/>
                <a:gd name="f14" fmla="val 2"/>
                <a:gd name="f15" fmla="val 653"/>
                <a:gd name="f16" fmla="val 689"/>
                <a:gd name="f17" fmla="val 22"/>
                <a:gd name="f18" fmla="val 710"/>
                <a:gd name="f19" fmla="val 32"/>
                <a:gd name="f20" fmla="val 723"/>
                <a:gd name="f21" fmla="val 46"/>
                <a:gd name="f22" fmla="val 60"/>
                <a:gd name="f23" fmla="val 75"/>
                <a:gd name="f24" fmla="val 87"/>
                <a:gd name="f25" fmla="val 100"/>
                <a:gd name="f26" fmla="val 716"/>
                <a:gd name="f27" fmla="val 764"/>
                <a:gd name="f28" fmla="val 96"/>
                <a:gd name="f29" fmla="val 785"/>
                <a:gd name="f30" fmla="val 40"/>
                <a:gd name="f31" fmla="val 765"/>
                <a:gd name="f32" fmla="val 18"/>
                <a:gd name="f33" fmla="val 754"/>
                <a:gd name="f34" fmla="val 6"/>
                <a:gd name="f35" fmla="val 739"/>
                <a:gd name="f36" fmla="*/ f0 1 787"/>
                <a:gd name="f37" fmla="*/ f1 1 72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787"/>
                <a:gd name="f44" fmla="*/ f41 1 72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87" h="7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lnTo>
                    <a:pt x="f27" y="f28"/>
                  </a:lnTo>
                  <a:cubicBezTo>
                    <a:pt x="f29" y="f23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0" name="Google Shape;6023;p71">
              <a:extLst>
                <a:ext uri="{FF2B5EF4-FFF2-40B4-BE49-F238E27FC236}">
                  <a16:creationId xmlns:a16="http://schemas.microsoft.com/office/drawing/2014/main" id="{8369E448-4AA0-47FD-B8AA-A97E0A7981BF}"/>
                </a:ext>
              </a:extLst>
            </p:cNvPr>
            <p:cNvSpPr/>
            <p:nvPr/>
          </p:nvSpPr>
          <p:spPr>
            <a:xfrm>
              <a:off x="5269979" y="1500713"/>
              <a:ext cx="20500" cy="212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4"/>
                <a:gd name="f4" fmla="val 667"/>
                <a:gd name="f5" fmla="val 581"/>
                <a:gd name="f6" fmla="val 1"/>
                <a:gd name="f7" fmla="val 568"/>
                <a:gd name="f8" fmla="val 556"/>
                <a:gd name="f9" fmla="val 5"/>
                <a:gd name="f10" fmla="val 545"/>
                <a:gd name="f11" fmla="val 15"/>
                <a:gd name="f12" fmla="val 357"/>
                <a:gd name="f13" fmla="val 187"/>
                <a:gd name="f14" fmla="val 179"/>
                <a:gd name="f15" fmla="val 376"/>
                <a:gd name="f16" fmla="val 21"/>
                <a:gd name="f17" fmla="val 577"/>
                <a:gd name="f18" fmla="val 600"/>
                <a:gd name="f19" fmla="val 7"/>
                <a:gd name="f20" fmla="val 634"/>
                <a:gd name="f21" fmla="val 29"/>
                <a:gd name="f22" fmla="val 654"/>
                <a:gd name="f23" fmla="val 39"/>
                <a:gd name="f24" fmla="val 663"/>
                <a:gd name="f25" fmla="val 51"/>
                <a:gd name="f26" fmla="val 64"/>
                <a:gd name="f27" fmla="val 79"/>
                <a:gd name="f28" fmla="val 95"/>
                <a:gd name="f29" fmla="val 660"/>
                <a:gd name="f30" fmla="val 108"/>
                <a:gd name="f31" fmla="val 643"/>
                <a:gd name="f32" fmla="val 263"/>
                <a:gd name="f33" fmla="val 448"/>
                <a:gd name="f34" fmla="val 435"/>
                <a:gd name="f35" fmla="val 262"/>
                <a:gd name="f36" fmla="val 620"/>
                <a:gd name="f37" fmla="val 94"/>
                <a:gd name="f38" fmla="val 642"/>
                <a:gd name="f39" fmla="val 76"/>
                <a:gd name="f40" fmla="val 42"/>
                <a:gd name="f41" fmla="val 623"/>
                <a:gd name="f42" fmla="val 19"/>
                <a:gd name="f43" fmla="val 612"/>
                <a:gd name="f44" fmla="val 596"/>
                <a:gd name="f45" fmla="*/ f0 1 644"/>
                <a:gd name="f46" fmla="*/ f1 1 66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44"/>
                <a:gd name="f53" fmla="*/ f50 1 66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44" h="6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31" y="f40"/>
                    <a:pt x="f41" y="f42"/>
                  </a:cubicBezTo>
                  <a:cubicBezTo>
                    <a:pt x="f43" y="f19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1" name="Google Shape;6024;p71">
              <a:extLst>
                <a:ext uri="{FF2B5EF4-FFF2-40B4-BE49-F238E27FC236}">
                  <a16:creationId xmlns:a16="http://schemas.microsoft.com/office/drawing/2014/main" id="{D4287F89-36B1-4C7F-94F0-1E3A973B49D6}"/>
                </a:ext>
              </a:extLst>
            </p:cNvPr>
            <p:cNvSpPr/>
            <p:nvPr/>
          </p:nvSpPr>
          <p:spPr>
            <a:xfrm>
              <a:off x="5146087" y="1427058"/>
              <a:ext cx="28995" cy="1653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1"/>
                <a:gd name="f4" fmla="val 5196"/>
                <a:gd name="f5" fmla="val 787"/>
                <a:gd name="f6" fmla="val 756"/>
                <a:gd name="f7" fmla="val 2"/>
                <a:gd name="f8" fmla="val 731"/>
                <a:gd name="f9" fmla="val 27"/>
                <a:gd name="f10" fmla="val 733"/>
                <a:gd name="f11" fmla="val 57"/>
                <a:gd name="f12" fmla="val 801"/>
                <a:gd name="f13" fmla="val 1782"/>
                <a:gd name="f14" fmla="val 556"/>
                <a:gd name="f15" fmla="val 3485"/>
                <a:gd name="f16" fmla="val 12"/>
                <a:gd name="f17" fmla="val 5121"/>
                <a:gd name="f18" fmla="val 1"/>
                <a:gd name="f19" fmla="val 5150"/>
                <a:gd name="f20" fmla="val 18"/>
                <a:gd name="f21" fmla="val 5183"/>
                <a:gd name="f22" fmla="val 46"/>
                <a:gd name="f23" fmla="val 5191"/>
                <a:gd name="f24" fmla="val 53"/>
                <a:gd name="f25" fmla="val 5195"/>
                <a:gd name="f26" fmla="val 58"/>
                <a:gd name="f27" fmla="val 63"/>
                <a:gd name="f28" fmla="val 86"/>
                <a:gd name="f29" fmla="val 108"/>
                <a:gd name="f30" fmla="val 5181"/>
                <a:gd name="f31" fmla="val 118"/>
                <a:gd name="f32" fmla="val 5157"/>
                <a:gd name="f33" fmla="val 667"/>
                <a:gd name="f34" fmla="val 3506"/>
                <a:gd name="f35" fmla="val 1790"/>
                <a:gd name="f36" fmla="val 844"/>
                <a:gd name="f37" fmla="val 841"/>
                <a:gd name="f38" fmla="val 23"/>
                <a:gd name="f39" fmla="val 818"/>
                <a:gd name="f40" fmla="*/ f0 1 911"/>
                <a:gd name="f41" fmla="*/ f1 1 5196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1"/>
                <a:gd name="f48" fmla="*/ f45 1 5196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1" h="5196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5"/>
                    <a:pt x="f27" y="f25"/>
                  </a:cubicBezTo>
                  <a:cubicBezTo>
                    <a:pt x="f28" y="f25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24"/>
                  </a:cubicBezTo>
                  <a:cubicBezTo>
                    <a:pt x="f37" y="f38"/>
                    <a:pt x="f39" y="f7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6025;p71">
              <a:extLst>
                <a:ext uri="{FF2B5EF4-FFF2-40B4-BE49-F238E27FC236}">
                  <a16:creationId xmlns:a16="http://schemas.microsoft.com/office/drawing/2014/main" id="{2E28DDDD-4FBD-4337-AD8C-63A6564F18C9}"/>
                </a:ext>
              </a:extLst>
            </p:cNvPr>
            <p:cNvSpPr/>
            <p:nvPr/>
          </p:nvSpPr>
          <p:spPr>
            <a:xfrm>
              <a:off x="5146910" y="1502404"/>
              <a:ext cx="9966" cy="380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1194"/>
                <a:gd name="f5" fmla="val 251"/>
                <a:gd name="f6" fmla="val 1"/>
                <a:gd name="f7" fmla="val 223"/>
                <a:gd name="f8" fmla="val 202"/>
                <a:gd name="f9" fmla="val 21"/>
                <a:gd name="f10" fmla="val 200"/>
                <a:gd name="f11" fmla="val 48"/>
                <a:gd name="f12" fmla="val 164"/>
                <a:gd name="f13" fmla="val 410"/>
                <a:gd name="f14" fmla="val 99"/>
                <a:gd name="f15" fmla="val 772"/>
                <a:gd name="f16" fmla="val 8"/>
                <a:gd name="f17" fmla="val 1124"/>
                <a:gd name="f18" fmla="val 1155"/>
                <a:gd name="f19" fmla="val 18"/>
                <a:gd name="f20" fmla="val 1185"/>
                <a:gd name="f21" fmla="val 46"/>
                <a:gd name="f22" fmla="val 1192"/>
                <a:gd name="f23" fmla="val 52"/>
                <a:gd name="f24" fmla="val 1193"/>
                <a:gd name="f25" fmla="val 56"/>
                <a:gd name="f26" fmla="val 60"/>
                <a:gd name="f27" fmla="val 84"/>
                <a:gd name="f28" fmla="val 107"/>
                <a:gd name="f29" fmla="val 1178"/>
                <a:gd name="f30" fmla="val 114"/>
                <a:gd name="f31" fmla="val 207"/>
                <a:gd name="f32" fmla="val 796"/>
                <a:gd name="f33" fmla="val 272"/>
                <a:gd name="f34" fmla="val 429"/>
                <a:gd name="f35" fmla="val 309"/>
                <a:gd name="f36" fmla="val 61"/>
                <a:gd name="f37" fmla="val 312"/>
                <a:gd name="f38" fmla="val 31"/>
                <a:gd name="f39" fmla="val 291"/>
                <a:gd name="f40" fmla="val 4"/>
                <a:gd name="f41" fmla="val 260"/>
                <a:gd name="f42" fmla="val 257"/>
                <a:gd name="f43" fmla="val 254"/>
                <a:gd name="f44" fmla="*/ f0 1 313"/>
                <a:gd name="f45" fmla="*/ f1 1 119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13"/>
                <a:gd name="f52" fmla="*/ f49 1 119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13" h="119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18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6"/>
                  </a:cubicBezTo>
                  <a:cubicBezTo>
                    <a:pt x="f42" y="f6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6026;p71">
              <a:extLst>
                <a:ext uri="{FF2B5EF4-FFF2-40B4-BE49-F238E27FC236}">
                  <a16:creationId xmlns:a16="http://schemas.microsoft.com/office/drawing/2014/main" id="{84C0AB5B-8BAD-4A01-821B-9BA4D5624ADB}"/>
                </a:ext>
              </a:extLst>
            </p:cNvPr>
            <p:cNvSpPr/>
            <p:nvPr/>
          </p:nvSpPr>
          <p:spPr>
            <a:xfrm>
              <a:off x="5047844" y="1450421"/>
              <a:ext cx="39118" cy="1293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9"/>
                <a:gd name="f4" fmla="val 4064"/>
                <a:gd name="f5" fmla="val 55"/>
                <a:gd name="f6" fmla="val 1"/>
                <a:gd name="f7" fmla="val 54"/>
                <a:gd name="f8" fmla="val 53"/>
                <a:gd name="f9" fmla="val 52"/>
                <a:gd name="f10" fmla="val 22"/>
                <a:gd name="f11" fmla="val 5"/>
                <a:gd name="f12" fmla="val 32"/>
                <a:gd name="f13" fmla="val 4"/>
                <a:gd name="f14" fmla="val 62"/>
                <a:gd name="f15" fmla="val 152"/>
                <a:gd name="f16" fmla="val 1442"/>
                <a:gd name="f17" fmla="val 525"/>
                <a:gd name="f18" fmla="val 2778"/>
                <a:gd name="f19" fmla="val 1119"/>
                <a:gd name="f20" fmla="val 4031"/>
                <a:gd name="f21" fmla="val 1127"/>
                <a:gd name="f22" fmla="val 4053"/>
                <a:gd name="f23" fmla="val 1147"/>
                <a:gd name="f24" fmla="val 1169"/>
                <a:gd name="f25" fmla="val 1177"/>
                <a:gd name="f26" fmla="val 1184"/>
                <a:gd name="f27" fmla="val 4063"/>
                <a:gd name="f28" fmla="val 1190"/>
                <a:gd name="f29" fmla="val 4057"/>
                <a:gd name="f30" fmla="val 1218"/>
                <a:gd name="f31" fmla="val 4044"/>
                <a:gd name="f32" fmla="val 1228"/>
                <a:gd name="f33" fmla="val 4010"/>
                <a:gd name="f34" fmla="val 1216"/>
                <a:gd name="f35" fmla="val 3984"/>
                <a:gd name="f36" fmla="val 629"/>
                <a:gd name="f37" fmla="val 2741"/>
                <a:gd name="f38" fmla="val 258"/>
                <a:gd name="f39" fmla="val 1417"/>
                <a:gd name="f40" fmla="val 112"/>
                <a:gd name="f41" fmla="val 49"/>
                <a:gd name="f42" fmla="val 109"/>
                <a:gd name="f43" fmla="val 21"/>
                <a:gd name="f44" fmla="val 84"/>
                <a:gd name="f45" fmla="*/ f0 1 1229"/>
                <a:gd name="f46" fmla="*/ f1 1 4064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229"/>
                <a:gd name="f53" fmla="*/ f50 1 4064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29" h="4064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6027;p71">
              <a:extLst>
                <a:ext uri="{FF2B5EF4-FFF2-40B4-BE49-F238E27FC236}">
                  <a16:creationId xmlns:a16="http://schemas.microsoft.com/office/drawing/2014/main" id="{3540AE90-63B1-461D-8D2E-D8C0B874CD8B}"/>
                </a:ext>
              </a:extLst>
            </p:cNvPr>
            <p:cNvSpPr/>
            <p:nvPr/>
          </p:nvSpPr>
          <p:spPr>
            <a:xfrm>
              <a:off x="5069205" y="1498454"/>
              <a:ext cx="17538" cy="37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"/>
                <a:gd name="f4" fmla="val 1177"/>
                <a:gd name="f5" fmla="val 64"/>
                <a:gd name="f6" fmla="val 1"/>
                <a:gd name="f7" fmla="val 58"/>
                <a:gd name="f8" fmla="val 51"/>
                <a:gd name="f9" fmla="val 2"/>
                <a:gd name="f10" fmla="val 45"/>
                <a:gd name="f11" fmla="val 4"/>
                <a:gd name="f12" fmla="val 16"/>
                <a:gd name="f13" fmla="val 13"/>
                <a:gd name="f14" fmla="val 44"/>
                <a:gd name="f15" fmla="val 12"/>
                <a:gd name="f16" fmla="val 73"/>
                <a:gd name="f17" fmla="val 137"/>
                <a:gd name="f18" fmla="val 433"/>
                <a:gd name="f19" fmla="val 281"/>
                <a:gd name="f20" fmla="val 795"/>
                <a:gd name="f21" fmla="val 439"/>
                <a:gd name="f22" fmla="val 1145"/>
                <a:gd name="f23" fmla="val 448"/>
                <a:gd name="f24" fmla="val 1165"/>
                <a:gd name="f25" fmla="val 468"/>
                <a:gd name="f26" fmla="val 1176"/>
                <a:gd name="f27" fmla="val 489"/>
                <a:gd name="f28" fmla="val 496"/>
                <a:gd name="f29" fmla="val 503"/>
                <a:gd name="f30" fmla="val 1175"/>
                <a:gd name="f31" fmla="val 509"/>
                <a:gd name="f32" fmla="val 1174"/>
                <a:gd name="f33" fmla="val 537"/>
                <a:gd name="f34" fmla="val 1161"/>
                <a:gd name="f35" fmla="val 550"/>
                <a:gd name="f36" fmla="val 1129"/>
                <a:gd name="f37" fmla="val 1101"/>
                <a:gd name="f38" fmla="val 384"/>
                <a:gd name="f39" fmla="val 753"/>
                <a:gd name="f40" fmla="val 241"/>
                <a:gd name="f41" fmla="val 396"/>
                <a:gd name="f42" fmla="val 114"/>
                <a:gd name="f43" fmla="val 37"/>
                <a:gd name="f44" fmla="val 108"/>
                <a:gd name="f45" fmla="val 15"/>
                <a:gd name="f46" fmla="val 87"/>
                <a:gd name="f47" fmla="*/ f0 1 551"/>
                <a:gd name="f48" fmla="*/ f1 1 1177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551"/>
                <a:gd name="f55" fmla="*/ f52 1 1177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551" h="11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3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6028;p71">
              <a:extLst>
                <a:ext uri="{FF2B5EF4-FFF2-40B4-BE49-F238E27FC236}">
                  <a16:creationId xmlns:a16="http://schemas.microsoft.com/office/drawing/2014/main" id="{BA1C5440-2331-46C6-BDDB-7A0464B9ECDA}"/>
                </a:ext>
              </a:extLst>
            </p:cNvPr>
            <p:cNvSpPr/>
            <p:nvPr/>
          </p:nvSpPr>
          <p:spPr>
            <a:xfrm>
              <a:off x="5093052" y="1479800"/>
              <a:ext cx="7955" cy="201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"/>
                <a:gd name="f4" fmla="val 634"/>
                <a:gd name="f5" fmla="val 62"/>
                <a:gd name="f6" fmla="val 1"/>
                <a:gd name="f7" fmla="val 58"/>
                <a:gd name="f8" fmla="val 53"/>
                <a:gd name="f9" fmla="val 49"/>
                <a:gd name="f10" fmla="val 2"/>
                <a:gd name="f11" fmla="val 19"/>
                <a:gd name="f12" fmla="val 9"/>
                <a:gd name="f13" fmla="val 38"/>
                <a:gd name="f14" fmla="val 8"/>
                <a:gd name="f15" fmla="val 68"/>
                <a:gd name="f16" fmla="val 136"/>
                <a:gd name="f17" fmla="val 592"/>
                <a:gd name="f18" fmla="val 143"/>
                <a:gd name="f19" fmla="val 616"/>
                <a:gd name="f20" fmla="val 164"/>
                <a:gd name="f21" fmla="val 633"/>
                <a:gd name="f22" fmla="val 190"/>
                <a:gd name="f23" fmla="val 192"/>
                <a:gd name="f24" fmla="val 195"/>
                <a:gd name="f25" fmla="val 632"/>
                <a:gd name="f26" fmla="val 198"/>
                <a:gd name="f27" fmla="val 200"/>
                <a:gd name="f28" fmla="val 201"/>
                <a:gd name="f29" fmla="val 203"/>
                <a:gd name="f30" fmla="val 233"/>
                <a:gd name="f31" fmla="val 626"/>
                <a:gd name="f32" fmla="val 598"/>
                <a:gd name="f33" fmla="val 243"/>
                <a:gd name="f34" fmla="val 566"/>
                <a:gd name="f35" fmla="val 115"/>
                <a:gd name="f36" fmla="val 44"/>
                <a:gd name="f37" fmla="val 108"/>
                <a:gd name="f38" fmla="val 18"/>
                <a:gd name="f39" fmla="val 87"/>
                <a:gd name="f40" fmla="*/ f0 1 250"/>
                <a:gd name="f41" fmla="*/ f1 1 634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50"/>
                <a:gd name="f48" fmla="*/ f45 1 634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50" h="634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21"/>
                  </a:cubicBezTo>
                  <a:cubicBezTo>
                    <a:pt x="f30" y="f31"/>
                    <a:pt x="f3" y="f32"/>
                    <a:pt x="f33" y="f34"/>
                  </a:cubicBezTo>
                  <a:lnTo>
                    <a:pt x="f35" y="f36"/>
                  </a:ln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6029;p71">
              <a:extLst>
                <a:ext uri="{FF2B5EF4-FFF2-40B4-BE49-F238E27FC236}">
                  <a16:creationId xmlns:a16="http://schemas.microsoft.com/office/drawing/2014/main" id="{89D54CE8-7CB8-4992-9E64-E12B895CEBC4}"/>
                </a:ext>
              </a:extLst>
            </p:cNvPr>
            <p:cNvSpPr/>
            <p:nvPr/>
          </p:nvSpPr>
          <p:spPr>
            <a:xfrm>
              <a:off x="5048548" y="1411266"/>
              <a:ext cx="3950" cy="149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"/>
                <a:gd name="f4" fmla="val 470"/>
                <a:gd name="f5" fmla="val 56"/>
                <a:gd name="f6" fmla="val 55"/>
                <a:gd name="f7" fmla="val 53"/>
                <a:gd name="f8" fmla="val 51"/>
                <a:gd name="f9" fmla="val 1"/>
                <a:gd name="f10" fmla="val 21"/>
                <a:gd name="f11" fmla="val 5"/>
                <a:gd name="f12" fmla="val 32"/>
                <a:gd name="f13" fmla="val 3"/>
                <a:gd name="f14" fmla="val 62"/>
                <a:gd name="f15" fmla="val 16"/>
                <a:gd name="f16" fmla="val 177"/>
                <a:gd name="f17" fmla="val 294"/>
                <a:gd name="f18" fmla="val 409"/>
                <a:gd name="f19" fmla="val 439"/>
                <a:gd name="f20" fmla="val 466"/>
                <a:gd name="f21" fmla="val 469"/>
                <a:gd name="f22" fmla="val 57"/>
                <a:gd name="f23" fmla="val 86"/>
                <a:gd name="f24" fmla="val 108"/>
                <a:gd name="f25" fmla="val 448"/>
                <a:gd name="f26" fmla="val 111"/>
                <a:gd name="f27" fmla="val 419"/>
                <a:gd name="f28" fmla="val 297"/>
                <a:gd name="f29" fmla="val 173"/>
                <a:gd name="f30" fmla="val 49"/>
                <a:gd name="f31" fmla="val 22"/>
                <a:gd name="f32" fmla="val 84"/>
                <a:gd name="f33" fmla="*/ f0 1 124"/>
                <a:gd name="f34" fmla="*/ f1 1 470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24"/>
                <a:gd name="f41" fmla="*/ f38 1 470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24" h="470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5" y="f17"/>
                    <a:pt x="f13" y="f18"/>
                  </a:cubicBezTo>
                  <a:cubicBezTo>
                    <a:pt x="f2" y="f19"/>
                    <a:pt x="f10" y="f20"/>
                    <a:pt x="f8" y="f21"/>
                  </a:cubicBezTo>
                  <a:lnTo>
                    <a:pt x="f22" y="f21"/>
                  </a:lnTo>
                  <a:cubicBezTo>
                    <a:pt x="f23" y="f21"/>
                    <a:pt x="f24" y="f25"/>
                    <a:pt x="f26" y="f27"/>
                  </a:cubicBezTo>
                  <a:cubicBezTo>
                    <a:pt x="f3" y="f28"/>
                    <a:pt x="f3" y="f29"/>
                    <a:pt x="f26" y="f30"/>
                  </a:cubicBezTo>
                  <a:cubicBezTo>
                    <a:pt x="f24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6030;p71">
              <a:extLst>
                <a:ext uri="{FF2B5EF4-FFF2-40B4-BE49-F238E27FC236}">
                  <a16:creationId xmlns:a16="http://schemas.microsoft.com/office/drawing/2014/main" id="{041D519E-F74F-4E9F-98A9-0C06CDEFF3BE}"/>
                </a:ext>
              </a:extLst>
            </p:cNvPr>
            <p:cNvSpPr/>
            <p:nvPr/>
          </p:nvSpPr>
          <p:spPr>
            <a:xfrm>
              <a:off x="4974948" y="1456785"/>
              <a:ext cx="43799" cy="35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6"/>
                <a:gd name="f4" fmla="val 1102"/>
                <a:gd name="f5" fmla="val 64"/>
                <a:gd name="f6" fmla="val 1"/>
                <a:gd name="f7" fmla="val 44"/>
                <a:gd name="f8" fmla="val 24"/>
                <a:gd name="f9" fmla="val 12"/>
                <a:gd name="f10" fmla="val 14"/>
                <a:gd name="f11" fmla="val 32"/>
                <a:gd name="f12" fmla="val 57"/>
                <a:gd name="f13" fmla="val 90"/>
                <a:gd name="f14" fmla="val 39"/>
                <a:gd name="f15" fmla="val 104"/>
                <a:gd name="f16" fmla="val 509"/>
                <a:gd name="f17" fmla="val 339"/>
                <a:gd name="f18" fmla="val 936"/>
                <a:gd name="f19" fmla="val 677"/>
                <a:gd name="f20" fmla="val 1272"/>
                <a:gd name="f21" fmla="val 1081"/>
                <a:gd name="f22" fmla="val 1282"/>
                <a:gd name="f23" fmla="val 1094"/>
                <a:gd name="f24" fmla="val 1300"/>
                <a:gd name="f25" fmla="val 1101"/>
                <a:gd name="f26" fmla="val 1315"/>
                <a:gd name="f27" fmla="val 1328"/>
                <a:gd name="f28" fmla="val 1339"/>
                <a:gd name="f29" fmla="val 1097"/>
                <a:gd name="f30" fmla="val 1349"/>
                <a:gd name="f31" fmla="val 1087"/>
                <a:gd name="f32" fmla="val 1372"/>
                <a:gd name="f33" fmla="val 1067"/>
                <a:gd name="f34" fmla="val 1375"/>
                <a:gd name="f35" fmla="val 1033"/>
                <a:gd name="f36" fmla="val 1357"/>
                <a:gd name="f37" fmla="val 1010"/>
                <a:gd name="f38" fmla="val 596"/>
                <a:gd name="f39" fmla="val 570"/>
                <a:gd name="f40" fmla="val 248"/>
                <a:gd name="f41" fmla="val 86"/>
                <a:gd name="f42" fmla="val 6"/>
                <a:gd name="f43" fmla="val 79"/>
                <a:gd name="f44" fmla="val 3"/>
                <a:gd name="f45" fmla="val 72"/>
                <a:gd name="f46" fmla="*/ f0 1 1376"/>
                <a:gd name="f47" fmla="*/ f1 1 110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376"/>
                <a:gd name="f54" fmla="*/ f51 1 110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376" h="110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8" name="Google Shape;6031;p71">
              <a:extLst>
                <a:ext uri="{FF2B5EF4-FFF2-40B4-BE49-F238E27FC236}">
                  <a16:creationId xmlns:a16="http://schemas.microsoft.com/office/drawing/2014/main" id="{B3F3284D-DA98-403D-A682-FA5618CD0C10}"/>
                </a:ext>
              </a:extLst>
            </p:cNvPr>
            <p:cNvSpPr/>
            <p:nvPr/>
          </p:nvSpPr>
          <p:spPr>
            <a:xfrm>
              <a:off x="4978450" y="1481584"/>
              <a:ext cx="9006" cy="70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"/>
                <a:gd name="f4" fmla="val 223"/>
                <a:gd name="f5" fmla="val 62"/>
                <a:gd name="f6" fmla="val 45"/>
                <a:gd name="f7" fmla="val 29"/>
                <a:gd name="f8" fmla="val 8"/>
                <a:gd name="f9" fmla="val 17"/>
                <a:gd name="f10" fmla="val 23"/>
                <a:gd name="f11" fmla="val 47"/>
                <a:gd name="f12" fmla="val 5"/>
                <a:gd name="f13" fmla="val 82"/>
                <a:gd name="f14" fmla="val 30"/>
                <a:gd name="f15" fmla="val 100"/>
                <a:gd name="f16" fmla="val 188"/>
                <a:gd name="f17" fmla="val 211"/>
                <a:gd name="f18" fmla="val 200"/>
                <a:gd name="f19" fmla="val 218"/>
                <a:gd name="f20" fmla="val 210"/>
                <a:gd name="f21" fmla="val 221"/>
                <a:gd name="f22" fmla="val 237"/>
                <a:gd name="f23" fmla="val 254"/>
                <a:gd name="f24" fmla="val 214"/>
                <a:gd name="f25" fmla="val 267"/>
                <a:gd name="f26" fmla="val 282"/>
                <a:gd name="f27" fmla="val 174"/>
                <a:gd name="f28" fmla="val 278"/>
                <a:gd name="f29" fmla="val 140"/>
                <a:gd name="f30" fmla="val 252"/>
                <a:gd name="f31" fmla="val 123"/>
                <a:gd name="f32" fmla="val 94"/>
                <a:gd name="f33" fmla="val 10"/>
                <a:gd name="f34" fmla="val 84"/>
                <a:gd name="f35" fmla="val 4"/>
                <a:gd name="f36" fmla="val 73"/>
                <a:gd name="f37" fmla="*/ f0 1 283"/>
                <a:gd name="f38" fmla="*/ f1 1 223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83"/>
                <a:gd name="f45" fmla="*/ f42 1 223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83" h="22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18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9" name="Google Shape;6032;p71">
              <a:extLst>
                <a:ext uri="{FF2B5EF4-FFF2-40B4-BE49-F238E27FC236}">
                  <a16:creationId xmlns:a16="http://schemas.microsoft.com/office/drawing/2014/main" id="{F0393DC4-289F-469C-B5B4-2CA9F01E8DAF}"/>
                </a:ext>
              </a:extLst>
            </p:cNvPr>
            <p:cNvSpPr/>
            <p:nvPr/>
          </p:nvSpPr>
          <p:spPr>
            <a:xfrm>
              <a:off x="4896612" y="1531720"/>
              <a:ext cx="53538" cy="439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2"/>
                <a:gd name="f4" fmla="val 1381"/>
                <a:gd name="f5" fmla="val 61"/>
                <a:gd name="f6" fmla="val 1"/>
                <a:gd name="f7" fmla="val 48"/>
                <a:gd name="f8" fmla="val 36"/>
                <a:gd name="f9" fmla="val 6"/>
                <a:gd name="f10" fmla="val 25"/>
                <a:gd name="f11" fmla="val 15"/>
                <a:gd name="f12" fmla="val 2"/>
                <a:gd name="f13" fmla="val 35"/>
                <a:gd name="f14" fmla="val 67"/>
                <a:gd name="f15" fmla="val 19"/>
                <a:gd name="f16" fmla="val 92"/>
                <a:gd name="f17" fmla="val 468"/>
                <a:gd name="f18" fmla="val 607"/>
                <a:gd name="f19" fmla="val 995"/>
                <a:gd name="f20" fmla="val 1039"/>
                <a:gd name="f21" fmla="val 1592"/>
                <a:gd name="f22" fmla="val 1373"/>
                <a:gd name="f23" fmla="val 1600"/>
                <a:gd name="f24" fmla="val 1378"/>
                <a:gd name="f25" fmla="val 1610"/>
                <a:gd name="f26" fmla="val 1380"/>
                <a:gd name="f27" fmla="val 1619"/>
                <a:gd name="f28" fmla="val 1639"/>
                <a:gd name="f29" fmla="val 1657"/>
                <a:gd name="f30" fmla="val 1369"/>
                <a:gd name="f31" fmla="val 1667"/>
                <a:gd name="f32" fmla="val 1352"/>
                <a:gd name="f33" fmla="val 1681"/>
                <a:gd name="f34" fmla="val 1325"/>
                <a:gd name="f35" fmla="val 1671"/>
                <a:gd name="f36" fmla="val 1291"/>
                <a:gd name="f37" fmla="val 1646"/>
                <a:gd name="f38" fmla="val 1276"/>
                <a:gd name="f39" fmla="val 1062"/>
                <a:gd name="f40" fmla="val 949"/>
                <a:gd name="f41" fmla="val 542"/>
                <a:gd name="f42" fmla="val 527"/>
                <a:gd name="f43" fmla="val 103"/>
                <a:gd name="f44" fmla="val 20"/>
                <a:gd name="f45" fmla="val 7"/>
                <a:gd name="f46" fmla="val 77"/>
                <a:gd name="f47" fmla="*/ f0 1 1682"/>
                <a:gd name="f48" fmla="*/ f1 1 138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82"/>
                <a:gd name="f55" fmla="*/ f52 1 138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82" h="138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16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0" name="Google Shape;6033;p71">
              <a:extLst>
                <a:ext uri="{FF2B5EF4-FFF2-40B4-BE49-F238E27FC236}">
                  <a16:creationId xmlns:a16="http://schemas.microsoft.com/office/drawing/2014/main" id="{9FE606AC-67C9-48EE-9129-7626484B14F6}"/>
                </a:ext>
              </a:extLst>
            </p:cNvPr>
            <p:cNvSpPr/>
            <p:nvPr/>
          </p:nvSpPr>
          <p:spPr>
            <a:xfrm>
              <a:off x="4921026" y="1533403"/>
              <a:ext cx="18745" cy="157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"/>
                <a:gd name="f4" fmla="val 495"/>
                <a:gd name="f5" fmla="val 63"/>
                <a:gd name="f6" fmla="val 48"/>
                <a:gd name="f7" fmla="val 31"/>
                <a:gd name="f8" fmla="val 7"/>
                <a:gd name="f9" fmla="val 20"/>
                <a:gd name="f10" fmla="val 43"/>
                <a:gd name="f11" fmla="val 4"/>
                <a:gd name="f12" fmla="val 77"/>
                <a:gd name="f13" fmla="val 27"/>
                <a:gd name="f14" fmla="val 97"/>
                <a:gd name="f15" fmla="val 491"/>
                <a:gd name="f16" fmla="val 481"/>
                <a:gd name="f17" fmla="val 503"/>
                <a:gd name="f18" fmla="val 490"/>
                <a:gd name="f19" fmla="val 516"/>
                <a:gd name="f20" fmla="val 494"/>
                <a:gd name="f21" fmla="val 527"/>
                <a:gd name="f22" fmla="val 544"/>
                <a:gd name="f23" fmla="val 560"/>
                <a:gd name="f24" fmla="val 489"/>
                <a:gd name="f25" fmla="val 568"/>
                <a:gd name="f26" fmla="val 474"/>
                <a:gd name="f27" fmla="val 588"/>
                <a:gd name="f28" fmla="val 452"/>
                <a:gd name="f29" fmla="val 584"/>
                <a:gd name="f30" fmla="val 417"/>
                <a:gd name="f31" fmla="val 561"/>
                <a:gd name="f32" fmla="val 397"/>
                <a:gd name="f33" fmla="val 13"/>
                <a:gd name="f34" fmla="val 88"/>
                <a:gd name="f35" fmla="val 76"/>
                <a:gd name="f36" fmla="*/ f0 1 589"/>
                <a:gd name="f37" fmla="*/ f1 1 495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89"/>
                <a:gd name="f44" fmla="*/ f41 1 495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89" h="49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14" y="f33"/>
                  </a:lnTo>
                  <a:cubicBezTo>
                    <a:pt x="f34" y="f11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1" name="Google Shape;6034;p71">
              <a:extLst>
                <a:ext uri="{FF2B5EF4-FFF2-40B4-BE49-F238E27FC236}">
                  <a16:creationId xmlns:a16="http://schemas.microsoft.com/office/drawing/2014/main" id="{D8EFCE78-290F-4591-AE1E-82D75234E1EE}"/>
                </a:ext>
              </a:extLst>
            </p:cNvPr>
            <p:cNvSpPr/>
            <p:nvPr/>
          </p:nvSpPr>
          <p:spPr>
            <a:xfrm>
              <a:off x="4963043" y="1533503"/>
              <a:ext cx="14072" cy="12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2"/>
                <a:gd name="f4" fmla="val 382"/>
                <a:gd name="f5" fmla="val 59"/>
                <a:gd name="f6" fmla="val 44"/>
                <a:gd name="f7" fmla="val 29"/>
                <a:gd name="f8" fmla="val 6"/>
                <a:gd name="f9" fmla="val 19"/>
                <a:gd name="f10" fmla="val 18"/>
                <a:gd name="f11" fmla="val 41"/>
                <a:gd name="f12" fmla="val 2"/>
                <a:gd name="f13" fmla="val 75"/>
                <a:gd name="f14" fmla="val 24"/>
                <a:gd name="f15" fmla="val 95"/>
                <a:gd name="f16" fmla="val 345"/>
                <a:gd name="f17" fmla="val 370"/>
                <a:gd name="f18" fmla="val 356"/>
                <a:gd name="f19" fmla="val 379"/>
                <a:gd name="f20" fmla="val 368"/>
                <a:gd name="f21" fmla="val 380"/>
                <a:gd name="f22" fmla="val 396"/>
                <a:gd name="f23" fmla="val 413"/>
                <a:gd name="f24" fmla="val 377"/>
                <a:gd name="f25" fmla="val 422"/>
                <a:gd name="f26" fmla="val 365"/>
                <a:gd name="f27" fmla="val 343"/>
                <a:gd name="f28" fmla="val 439"/>
                <a:gd name="f29" fmla="val 308"/>
                <a:gd name="f30" fmla="val 416"/>
                <a:gd name="f31" fmla="val 288"/>
                <a:gd name="f32" fmla="val 96"/>
                <a:gd name="f33" fmla="val 14"/>
                <a:gd name="f34" fmla="val 85"/>
                <a:gd name="f35" fmla="val 5"/>
                <a:gd name="f36" fmla="val 72"/>
                <a:gd name="f37" fmla="*/ f0 1 442"/>
                <a:gd name="f38" fmla="*/ f1 1 382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42"/>
                <a:gd name="f45" fmla="*/ f42 1 382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42" h="38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2" name="Google Shape;6035;p71">
              <a:extLst>
                <a:ext uri="{FF2B5EF4-FFF2-40B4-BE49-F238E27FC236}">
                  <a16:creationId xmlns:a16="http://schemas.microsoft.com/office/drawing/2014/main" id="{0FC4DC41-2023-40C1-B44A-FBBA2B61B611}"/>
                </a:ext>
              </a:extLst>
            </p:cNvPr>
            <p:cNvSpPr/>
            <p:nvPr/>
          </p:nvSpPr>
          <p:spPr>
            <a:xfrm>
              <a:off x="4904283" y="1689198"/>
              <a:ext cx="144292" cy="360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33"/>
                <a:gd name="f4" fmla="val 1133"/>
                <a:gd name="f5" fmla="val 4469"/>
                <a:gd name="f6" fmla="val 4461"/>
                <a:gd name="f7" fmla="val 4454"/>
                <a:gd name="f8" fmla="val 2"/>
                <a:gd name="f9" fmla="val 4447"/>
                <a:gd name="f10" fmla="val 5"/>
                <a:gd name="f11" fmla="val 3243"/>
                <a:gd name="f12" fmla="val 568"/>
                <a:gd name="f13" fmla="val 1806"/>
                <a:gd name="f14" fmla="val 901"/>
                <a:gd name="f15" fmla="val 55"/>
                <a:gd name="f16" fmla="val 1022"/>
                <a:gd name="f17" fmla="val 25"/>
                <a:gd name="f18" fmla="val 1023"/>
                <a:gd name="f19" fmla="val 1"/>
                <a:gd name="f20" fmla="val 1050"/>
                <a:gd name="f21" fmla="val 3"/>
                <a:gd name="f22" fmla="val 1080"/>
                <a:gd name="f23" fmla="val 1112"/>
                <a:gd name="f24" fmla="val 30"/>
                <a:gd name="f25" fmla="val 59"/>
                <a:gd name="f26" fmla="val 60"/>
                <a:gd name="f27" fmla="val 62"/>
                <a:gd name="f28" fmla="val 1130"/>
                <a:gd name="f29" fmla="val 1828"/>
                <a:gd name="f30" fmla="val 1009"/>
                <a:gd name="f31" fmla="val 3276"/>
                <a:gd name="f32" fmla="val 673"/>
                <a:gd name="f33" fmla="val 4492"/>
                <a:gd name="f34" fmla="val 105"/>
                <a:gd name="f35" fmla="val 4519"/>
                <a:gd name="f36" fmla="val 93"/>
                <a:gd name="f37" fmla="val 4532"/>
                <a:gd name="f38" fmla="val 32"/>
                <a:gd name="f39" fmla="val 4510"/>
                <a:gd name="f40" fmla="val 11"/>
                <a:gd name="f41" fmla="val 4489"/>
                <a:gd name="f42" fmla="*/ f0 1 4533"/>
                <a:gd name="f43" fmla="*/ f1 1 113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4533"/>
                <a:gd name="f50" fmla="*/ f47 1 113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4533" h="11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0" y="f23"/>
                    <a:pt x="f24" y="f4"/>
                    <a:pt x="f25" y="f4"/>
                  </a:cubicBezTo>
                  <a:cubicBezTo>
                    <a:pt x="f26" y="f4"/>
                    <a:pt x="f27" y="f4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5"/>
                    <a:pt x="f35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3" name="Google Shape;6036;p71">
              <a:extLst>
                <a:ext uri="{FF2B5EF4-FFF2-40B4-BE49-F238E27FC236}">
                  <a16:creationId xmlns:a16="http://schemas.microsoft.com/office/drawing/2014/main" id="{4AA09839-2E38-4AC9-9FD8-0FAEFF032AFE}"/>
                </a:ext>
              </a:extLst>
            </p:cNvPr>
            <p:cNvSpPr/>
            <p:nvPr/>
          </p:nvSpPr>
          <p:spPr>
            <a:xfrm>
              <a:off x="4954100" y="1685760"/>
              <a:ext cx="43607" cy="126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0"/>
                <a:gd name="f4" fmla="val 398"/>
                <a:gd name="f5" fmla="val 1306"/>
                <a:gd name="f6" fmla="val 1"/>
                <a:gd name="f7" fmla="val 1301"/>
                <a:gd name="f8" fmla="val 1295"/>
                <a:gd name="f9" fmla="val 2"/>
                <a:gd name="f10" fmla="val 1289"/>
                <a:gd name="f11" fmla="val 3"/>
                <a:gd name="f12" fmla="val 889"/>
                <a:gd name="f13" fmla="val 142"/>
                <a:gd name="f14" fmla="val 473"/>
                <a:gd name="f15" fmla="val 238"/>
                <a:gd name="f16" fmla="val 52"/>
                <a:gd name="f17" fmla="val 290"/>
                <a:gd name="f18" fmla="val 22"/>
                <a:gd name="f19" fmla="val 294"/>
                <a:gd name="f20" fmla="val 320"/>
                <a:gd name="f21" fmla="val 5"/>
                <a:gd name="f22" fmla="val 351"/>
                <a:gd name="f23" fmla="val 8"/>
                <a:gd name="f24" fmla="val 379"/>
                <a:gd name="f25" fmla="val 33"/>
                <a:gd name="f26" fmla="val 60"/>
                <a:gd name="f27" fmla="val 65"/>
                <a:gd name="f28" fmla="val 492"/>
                <a:gd name="f29" fmla="val 345"/>
                <a:gd name="f30" fmla="val 918"/>
                <a:gd name="f31" fmla="val 247"/>
                <a:gd name="f32" fmla="val 1325"/>
                <a:gd name="f33" fmla="val 106"/>
                <a:gd name="f34" fmla="val 1354"/>
                <a:gd name="f35" fmla="val 97"/>
                <a:gd name="f36" fmla="val 1369"/>
                <a:gd name="f37" fmla="val 66"/>
                <a:gd name="f38" fmla="val 1359"/>
                <a:gd name="f39" fmla="val 38"/>
                <a:gd name="f40" fmla="val 1352"/>
                <a:gd name="f41" fmla="val 15"/>
                <a:gd name="f42" fmla="val 1330"/>
                <a:gd name="f43" fmla="*/ f0 1 1370"/>
                <a:gd name="f44" fmla="*/ f1 1 39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370"/>
                <a:gd name="f51" fmla="*/ f48 1 39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370" h="3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lnTo>
                    <a:pt x="f27" y="f4"/>
                  </a:ln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4" name="Google Shape;6037;p71">
              <a:extLst>
                <a:ext uri="{FF2B5EF4-FFF2-40B4-BE49-F238E27FC236}">
                  <a16:creationId xmlns:a16="http://schemas.microsoft.com/office/drawing/2014/main" id="{A60FACF7-F25D-4F1B-A75F-07ED6B8CAD1E}"/>
                </a:ext>
              </a:extLst>
            </p:cNvPr>
            <p:cNvSpPr/>
            <p:nvPr/>
          </p:nvSpPr>
          <p:spPr>
            <a:xfrm>
              <a:off x="4956779" y="1657075"/>
              <a:ext cx="27505" cy="68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4"/>
                <a:gd name="f4" fmla="val 214"/>
                <a:gd name="f5" fmla="val 807"/>
                <a:gd name="f6" fmla="val 1"/>
                <a:gd name="f7" fmla="val 804"/>
                <a:gd name="f8" fmla="val 801"/>
                <a:gd name="f9" fmla="val 798"/>
                <a:gd name="f10" fmla="val 2"/>
                <a:gd name="f11" fmla="val 51"/>
                <a:gd name="f12" fmla="val 103"/>
                <a:gd name="f13" fmla="val 22"/>
                <a:gd name="f14" fmla="val 108"/>
                <a:gd name="f15" fmla="val 135"/>
                <a:gd name="f16" fmla="val 4"/>
                <a:gd name="f17" fmla="val 165"/>
                <a:gd name="f18" fmla="val 9"/>
                <a:gd name="f19" fmla="val 194"/>
                <a:gd name="f20" fmla="val 33"/>
                <a:gd name="f21" fmla="val 59"/>
                <a:gd name="f22" fmla="val 62"/>
                <a:gd name="f23" fmla="val 65"/>
                <a:gd name="f24" fmla="val 66"/>
                <a:gd name="f25" fmla="val 212"/>
                <a:gd name="f26" fmla="val 814"/>
                <a:gd name="f27" fmla="val 110"/>
                <a:gd name="f28" fmla="val 842"/>
                <a:gd name="f29" fmla="val 106"/>
                <a:gd name="f30" fmla="val 78"/>
                <a:gd name="f31" fmla="val 861"/>
                <a:gd name="f32" fmla="val 49"/>
                <a:gd name="f33" fmla="val 856"/>
                <a:gd name="f34" fmla="val 23"/>
                <a:gd name="f35" fmla="val 833"/>
                <a:gd name="f36" fmla="*/ f0 1 864"/>
                <a:gd name="f37" fmla="*/ f1 1 214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864"/>
                <a:gd name="f44" fmla="*/ f41 1 214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864" h="214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5" name="Google Shape;6038;p71">
              <a:extLst>
                <a:ext uri="{FF2B5EF4-FFF2-40B4-BE49-F238E27FC236}">
                  <a16:creationId xmlns:a16="http://schemas.microsoft.com/office/drawing/2014/main" id="{1385104A-3E4F-4E9D-8603-C6FEB6B1DC3D}"/>
                </a:ext>
              </a:extLst>
            </p:cNvPr>
            <p:cNvSpPr/>
            <p:nvPr/>
          </p:nvSpPr>
          <p:spPr>
            <a:xfrm>
              <a:off x="5004145" y="1836581"/>
              <a:ext cx="33768" cy="398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1"/>
                <a:gd name="f4" fmla="val 1253"/>
                <a:gd name="f5" fmla="val 998"/>
                <a:gd name="f6" fmla="val 1"/>
                <a:gd name="f7" fmla="val 980"/>
                <a:gd name="f8" fmla="val 962"/>
                <a:gd name="f9" fmla="val 10"/>
                <a:gd name="f10" fmla="val 952"/>
                <a:gd name="f11" fmla="val 28"/>
                <a:gd name="f12" fmla="val 696"/>
                <a:gd name="f13" fmla="val 444"/>
                <a:gd name="f14" fmla="val 384"/>
                <a:gd name="f15" fmla="val 822"/>
                <a:gd name="f16" fmla="val 27"/>
                <a:gd name="f17" fmla="val 1156"/>
                <a:gd name="f18" fmla="val 2"/>
                <a:gd name="f19" fmla="val 1177"/>
                <a:gd name="f20" fmla="val 1213"/>
                <a:gd name="f21" fmla="val 22"/>
                <a:gd name="f22" fmla="val 1234"/>
                <a:gd name="f23" fmla="val 34"/>
                <a:gd name="f24" fmla="val 1247"/>
                <a:gd name="f25" fmla="val 48"/>
                <a:gd name="f26" fmla="val 1252"/>
                <a:gd name="f27" fmla="val 62"/>
                <a:gd name="f28" fmla="val 74"/>
                <a:gd name="f29" fmla="val 88"/>
                <a:gd name="f30" fmla="val 101"/>
                <a:gd name="f31" fmla="val 465"/>
                <a:gd name="f32" fmla="val 895"/>
                <a:gd name="f33" fmla="val 783"/>
                <a:gd name="f34" fmla="val 508"/>
                <a:gd name="f35" fmla="val 1045"/>
                <a:gd name="f36" fmla="val 83"/>
                <a:gd name="f37" fmla="val 1060"/>
                <a:gd name="f38" fmla="val 59"/>
                <a:gd name="f39" fmla="val 1053"/>
                <a:gd name="f40" fmla="val 25"/>
                <a:gd name="f41" fmla="val 1026"/>
                <a:gd name="f42" fmla="val 9"/>
                <a:gd name="f43" fmla="val 1018"/>
                <a:gd name="f44" fmla="val 4"/>
                <a:gd name="f45" fmla="val 1008"/>
                <a:gd name="f46" fmla="*/ f0 1 1061"/>
                <a:gd name="f47" fmla="*/ f1 1 1253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61"/>
                <a:gd name="f54" fmla="*/ f51 1 1253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61" h="125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6" name="Google Shape;6039;p71">
              <a:extLst>
                <a:ext uri="{FF2B5EF4-FFF2-40B4-BE49-F238E27FC236}">
                  <a16:creationId xmlns:a16="http://schemas.microsoft.com/office/drawing/2014/main" id="{76872693-F344-4FD3-A122-1B870C8FE26E}"/>
                </a:ext>
              </a:extLst>
            </p:cNvPr>
            <p:cNvSpPr/>
            <p:nvPr/>
          </p:nvSpPr>
          <p:spPr>
            <a:xfrm>
              <a:off x="4999747" y="1823469"/>
              <a:ext cx="19577" cy="204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5"/>
                <a:gd name="f4" fmla="val 642"/>
                <a:gd name="f5" fmla="val 553"/>
                <a:gd name="f6" fmla="val 1"/>
                <a:gd name="f7" fmla="val 536"/>
                <a:gd name="f8" fmla="val 518"/>
                <a:gd name="f9" fmla="val 9"/>
                <a:gd name="f10" fmla="val 508"/>
                <a:gd name="f11" fmla="val 24"/>
                <a:gd name="f12" fmla="val 372"/>
                <a:gd name="f13" fmla="val 220"/>
                <a:gd name="f14" fmla="val 210"/>
                <a:gd name="f15" fmla="val 394"/>
                <a:gd name="f16" fmla="val 26"/>
                <a:gd name="f17" fmla="val 546"/>
                <a:gd name="f18" fmla="val 4"/>
                <a:gd name="f19" fmla="val 564"/>
                <a:gd name="f20" fmla="val 599"/>
                <a:gd name="f21" fmla="val 19"/>
                <a:gd name="f22" fmla="val 622"/>
                <a:gd name="f23" fmla="val 31"/>
                <a:gd name="f24" fmla="val 635"/>
                <a:gd name="f25" fmla="val 46"/>
                <a:gd name="f26" fmla="val 62"/>
                <a:gd name="f27" fmla="val 73"/>
                <a:gd name="f28" fmla="val 86"/>
                <a:gd name="f29" fmla="val 638"/>
                <a:gd name="f30" fmla="val 98"/>
                <a:gd name="f31" fmla="val 629"/>
                <a:gd name="f32" fmla="val 288"/>
                <a:gd name="f33" fmla="val 472"/>
                <a:gd name="f34" fmla="val 456"/>
                <a:gd name="f35" fmla="val 290"/>
                <a:gd name="f36" fmla="val 87"/>
                <a:gd name="f37" fmla="val 61"/>
                <a:gd name="f38" fmla="val 609"/>
                <a:gd name="f39" fmla="val 28"/>
                <a:gd name="f40" fmla="val 585"/>
                <a:gd name="f41" fmla="val 10"/>
                <a:gd name="f42" fmla="val 575"/>
                <a:gd name="f43" fmla="*/ f0 1 615"/>
                <a:gd name="f44" fmla="*/ f1 1 64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615"/>
                <a:gd name="f51" fmla="*/ f48 1 64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615" h="64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20" y="f36"/>
                  </a:cubicBezTo>
                  <a:cubicBezTo>
                    <a:pt x="f3" y="f37"/>
                    <a:pt x="f38" y="f39"/>
                    <a:pt x="f40" y="f41"/>
                  </a:cubicBezTo>
                  <a:cubicBezTo>
                    <a:pt x="f42" y="f18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7" name="Google Shape;6040;p71">
              <a:extLst>
                <a:ext uri="{FF2B5EF4-FFF2-40B4-BE49-F238E27FC236}">
                  <a16:creationId xmlns:a16="http://schemas.microsoft.com/office/drawing/2014/main" id="{F1A24F36-EF14-4802-BCB2-F287C39F3AF7}"/>
                </a:ext>
              </a:extLst>
            </p:cNvPr>
            <p:cNvSpPr/>
            <p:nvPr/>
          </p:nvSpPr>
          <p:spPr>
            <a:xfrm>
              <a:off x="5004081" y="1790614"/>
              <a:ext cx="17346" cy="17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"/>
                <a:gd name="f4" fmla="val 542"/>
                <a:gd name="f5" fmla="val 483"/>
                <a:gd name="f6" fmla="val 469"/>
                <a:gd name="f7" fmla="val 455"/>
                <a:gd name="f8" fmla="val 6"/>
                <a:gd name="f9" fmla="val 444"/>
                <a:gd name="f10" fmla="val 16"/>
                <a:gd name="f11" fmla="val 21"/>
                <a:gd name="f12" fmla="val 448"/>
                <a:gd name="f13" fmla="val 471"/>
                <a:gd name="f14" fmla="val 505"/>
                <a:gd name="f15" fmla="val 526"/>
                <a:gd name="f16" fmla="val 31"/>
                <a:gd name="f17" fmla="val 536"/>
                <a:gd name="f18" fmla="val 46"/>
                <a:gd name="f19" fmla="val 60"/>
                <a:gd name="f20" fmla="val 74"/>
                <a:gd name="f21" fmla="val 88"/>
                <a:gd name="f22" fmla="val 100"/>
                <a:gd name="f23" fmla="val 523"/>
                <a:gd name="f24" fmla="val 95"/>
                <a:gd name="f25" fmla="val 544"/>
                <a:gd name="f26" fmla="val 72"/>
                <a:gd name="f27" fmla="val 38"/>
                <a:gd name="f28" fmla="val 511"/>
                <a:gd name="f29" fmla="val 497"/>
                <a:gd name="f30" fmla="*/ f0 1 545"/>
                <a:gd name="f31" fmla="*/ f1 1 542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45"/>
                <a:gd name="f38" fmla="*/ f35 1 542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45" h="5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2" y="f14"/>
                    <a:pt x="f11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17"/>
                    <a:pt x="f22" y="f15"/>
                  </a:cubicBezTo>
                  <a:lnTo>
                    <a:pt x="f23" y="f24"/>
                  </a:lnTo>
                  <a:cubicBezTo>
                    <a:pt x="f25" y="f26"/>
                    <a:pt x="f25" y="f27"/>
                    <a:pt x="f23" y="f10"/>
                  </a:cubicBezTo>
                  <a:cubicBezTo>
                    <a:pt x="f28" y="f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8" name="Google Shape;6041;p71">
              <a:extLst>
                <a:ext uri="{FF2B5EF4-FFF2-40B4-BE49-F238E27FC236}">
                  <a16:creationId xmlns:a16="http://schemas.microsoft.com/office/drawing/2014/main" id="{14D995BE-7E5E-484C-AF2B-33E0B3E3F9D9}"/>
                </a:ext>
              </a:extLst>
            </p:cNvPr>
            <p:cNvSpPr/>
            <p:nvPr/>
          </p:nvSpPr>
          <p:spPr>
            <a:xfrm>
              <a:off x="4914854" y="1766136"/>
              <a:ext cx="30906" cy="324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1021"/>
                <a:gd name="f5" fmla="val 910"/>
                <a:gd name="f6" fmla="val 898"/>
                <a:gd name="f7" fmla="val 885"/>
                <a:gd name="f8" fmla="val 5"/>
                <a:gd name="f9" fmla="val 875"/>
                <a:gd name="f10" fmla="val 13"/>
                <a:gd name="f11" fmla="val 549"/>
                <a:gd name="f12" fmla="val 278"/>
                <a:gd name="f13" fmla="val 261"/>
                <a:gd name="f14" fmla="val 587"/>
                <a:gd name="f15" fmla="val 19"/>
                <a:gd name="f16" fmla="val 933"/>
                <a:gd name="f17" fmla="val 959"/>
                <a:gd name="f18" fmla="val 6"/>
                <a:gd name="f19" fmla="val 992"/>
                <a:gd name="f20" fmla="val 30"/>
                <a:gd name="f21" fmla="val 1010"/>
                <a:gd name="f22" fmla="val 42"/>
                <a:gd name="f23" fmla="val 1017"/>
                <a:gd name="f24" fmla="val 52"/>
                <a:gd name="f25" fmla="val 1020"/>
                <a:gd name="f26" fmla="val 63"/>
                <a:gd name="f27" fmla="val 80"/>
                <a:gd name="f28" fmla="val 97"/>
                <a:gd name="f29" fmla="val 1013"/>
                <a:gd name="f30" fmla="val 107"/>
                <a:gd name="f31" fmla="val 996"/>
                <a:gd name="f32" fmla="val 344"/>
                <a:gd name="f33" fmla="val 658"/>
                <a:gd name="f34" fmla="val 626"/>
                <a:gd name="f35" fmla="val 357"/>
                <a:gd name="f36" fmla="val 945"/>
                <a:gd name="f37" fmla="val 967"/>
                <a:gd name="f38" fmla="val 79"/>
                <a:gd name="f39" fmla="val 970"/>
                <a:gd name="f40" fmla="val 43"/>
                <a:gd name="f41" fmla="val 952"/>
                <a:gd name="f42" fmla="val 20"/>
                <a:gd name="f43" fmla="val 941"/>
                <a:gd name="f44" fmla="val 7"/>
                <a:gd name="f45" fmla="val 926"/>
                <a:gd name="f46" fmla="*/ f0 1 971"/>
                <a:gd name="f47" fmla="*/ f1 1 1021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971"/>
                <a:gd name="f54" fmla="*/ f51 1 1021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971" h="102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28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9" name="Google Shape;6042;p71">
              <a:extLst>
                <a:ext uri="{FF2B5EF4-FFF2-40B4-BE49-F238E27FC236}">
                  <a16:creationId xmlns:a16="http://schemas.microsoft.com/office/drawing/2014/main" id="{293BBCB8-6E5D-4B13-90BC-E932467E047F}"/>
                </a:ext>
              </a:extLst>
            </p:cNvPr>
            <p:cNvSpPr/>
            <p:nvPr/>
          </p:nvSpPr>
          <p:spPr>
            <a:xfrm>
              <a:off x="5159776" y="1741785"/>
              <a:ext cx="37819" cy="2016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8"/>
                <a:gd name="f4" fmla="val 6336"/>
                <a:gd name="f5" fmla="val 62"/>
                <a:gd name="f6" fmla="val 56"/>
                <a:gd name="f7" fmla="val 50"/>
                <a:gd name="f8" fmla="val 1"/>
                <a:gd name="f9" fmla="val 44"/>
                <a:gd name="f10" fmla="val 4"/>
                <a:gd name="f11" fmla="val 15"/>
                <a:gd name="f12" fmla="val 14"/>
                <a:gd name="f13" fmla="val 46"/>
                <a:gd name="f14" fmla="val 11"/>
                <a:gd name="f15" fmla="val 75"/>
                <a:gd name="f16" fmla="val 430"/>
                <a:gd name="f17" fmla="val 1214"/>
                <a:gd name="f18" fmla="val 679"/>
                <a:gd name="f19" fmla="val 2425"/>
                <a:gd name="f20" fmla="val 919"/>
                <a:gd name="f21" fmla="val 3594"/>
                <a:gd name="f22" fmla="val 986"/>
                <a:gd name="f23" fmla="val 3933"/>
                <a:gd name="f24" fmla="val 1059"/>
                <a:gd name="f25" fmla="val 4280"/>
                <a:gd name="f26" fmla="val 1066"/>
                <a:gd name="f27" fmla="val 4626"/>
                <a:gd name="f28" fmla="val 1079"/>
                <a:gd name="f29" fmla="val 5116"/>
                <a:gd name="f30" fmla="val 965"/>
                <a:gd name="f31" fmla="val 5652"/>
                <a:gd name="f32" fmla="val 720"/>
                <a:gd name="f33" fmla="val 6261"/>
                <a:gd name="f34" fmla="val 709"/>
                <a:gd name="f35" fmla="val 6290"/>
                <a:gd name="f36" fmla="val 721"/>
                <a:gd name="f37" fmla="val 6321"/>
                <a:gd name="f38" fmla="val 750"/>
                <a:gd name="f39" fmla="val 6332"/>
                <a:gd name="f40" fmla="val 757"/>
                <a:gd name="f41" fmla="val 6334"/>
                <a:gd name="f42" fmla="val 764"/>
                <a:gd name="f43" fmla="val 6335"/>
                <a:gd name="f44" fmla="val 771"/>
                <a:gd name="f45" fmla="val 793"/>
                <a:gd name="f46" fmla="val 813"/>
                <a:gd name="f47" fmla="val 6324"/>
                <a:gd name="f48" fmla="val 821"/>
                <a:gd name="f49" fmla="val 6301"/>
                <a:gd name="f50" fmla="val 1072"/>
                <a:gd name="f51" fmla="val 5679"/>
                <a:gd name="f52" fmla="val 1187"/>
                <a:gd name="f53" fmla="val 5129"/>
                <a:gd name="f54" fmla="val 1177"/>
                <a:gd name="f55" fmla="val 4623"/>
                <a:gd name="f56" fmla="val 1169"/>
                <a:gd name="f57" fmla="val 4265"/>
                <a:gd name="f58" fmla="val 1095"/>
                <a:gd name="f59" fmla="val 3913"/>
                <a:gd name="f60" fmla="val 1026"/>
                <a:gd name="f61" fmla="val 3571"/>
                <a:gd name="f62" fmla="val 784"/>
                <a:gd name="f63" fmla="val 2396"/>
                <a:gd name="f64" fmla="val 535"/>
                <a:gd name="f65" fmla="val 1183"/>
                <a:gd name="f66" fmla="val 112"/>
                <a:gd name="f67" fmla="val 35"/>
                <a:gd name="f68" fmla="val 105"/>
                <a:gd name="f69" fmla="val 85"/>
                <a:gd name="f70" fmla="*/ f0 1 1188"/>
                <a:gd name="f71" fmla="*/ f1 1 6336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88"/>
                <a:gd name="f78" fmla="*/ f75 1 6336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88" h="63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12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0" name="Google Shape;6043;p71">
              <a:extLst>
                <a:ext uri="{FF2B5EF4-FFF2-40B4-BE49-F238E27FC236}">
                  <a16:creationId xmlns:a16="http://schemas.microsoft.com/office/drawing/2014/main" id="{930C9067-5AA8-4752-83E5-59813CD4DD89}"/>
                </a:ext>
              </a:extLst>
            </p:cNvPr>
            <p:cNvSpPr/>
            <p:nvPr/>
          </p:nvSpPr>
          <p:spPr>
            <a:xfrm>
              <a:off x="5156402" y="1799722"/>
              <a:ext cx="21579" cy="924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8"/>
                <a:gd name="f4" fmla="val 2904"/>
                <a:gd name="f5" fmla="val 63"/>
                <a:gd name="f6" fmla="val 55"/>
                <a:gd name="f7" fmla="val 47"/>
                <a:gd name="f8" fmla="val 2"/>
                <a:gd name="f9" fmla="val 40"/>
                <a:gd name="f10" fmla="val 5"/>
                <a:gd name="f11" fmla="val 11"/>
                <a:gd name="f12" fmla="val 16"/>
                <a:gd name="f13" fmla="val 49"/>
                <a:gd name="f14" fmla="val 78"/>
                <a:gd name="f15" fmla="val 399"/>
                <a:gd name="f16" fmla="val 942"/>
                <a:gd name="f17" fmla="val 565"/>
                <a:gd name="f18" fmla="val 1899"/>
                <a:gd name="f19" fmla="val 499"/>
                <a:gd name="f20" fmla="val 2843"/>
                <a:gd name="f21" fmla="val 496"/>
                <a:gd name="f22" fmla="val 2875"/>
                <a:gd name="f23" fmla="val 520"/>
                <a:gd name="f24" fmla="val 2902"/>
                <a:gd name="f25" fmla="val 550"/>
                <a:gd name="f26" fmla="val 2903"/>
                <a:gd name="f27" fmla="val 553"/>
                <a:gd name="f28" fmla="val 581"/>
                <a:gd name="f29" fmla="val 605"/>
                <a:gd name="f30" fmla="val 2882"/>
                <a:gd name="f31" fmla="val 608"/>
                <a:gd name="f32" fmla="val 2853"/>
                <a:gd name="f33" fmla="val 1891"/>
                <a:gd name="f34" fmla="val 507"/>
                <a:gd name="f35" fmla="val 914"/>
                <a:gd name="f36" fmla="val 114"/>
                <a:gd name="f37" fmla="val 34"/>
                <a:gd name="f38" fmla="val 105"/>
                <a:gd name="f39" fmla="val 13"/>
                <a:gd name="f40" fmla="val 84"/>
                <a:gd name="f41" fmla="*/ f0 1 678"/>
                <a:gd name="f42" fmla="*/ f1 1 2904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678"/>
                <a:gd name="f49" fmla="*/ f46 1 2904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78" h="29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1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6"/>
                  </a:ln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1" name="Google Shape;6044;p71">
              <a:extLst>
                <a:ext uri="{FF2B5EF4-FFF2-40B4-BE49-F238E27FC236}">
                  <a16:creationId xmlns:a16="http://schemas.microsoft.com/office/drawing/2014/main" id="{4673F129-C43A-46A3-B502-90E4F29E8807}"/>
                </a:ext>
              </a:extLst>
            </p:cNvPr>
            <p:cNvSpPr/>
            <p:nvPr/>
          </p:nvSpPr>
          <p:spPr>
            <a:xfrm>
              <a:off x="5135837" y="1853424"/>
              <a:ext cx="6492" cy="26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"/>
                <a:gd name="f4" fmla="val 841"/>
                <a:gd name="f5" fmla="val 60"/>
                <a:gd name="f6" fmla="val 1"/>
                <a:gd name="f7" fmla="val 57"/>
                <a:gd name="f8" fmla="val 55"/>
                <a:gd name="f9" fmla="val 52"/>
                <a:gd name="f10" fmla="val 22"/>
                <a:gd name="f11" fmla="val 6"/>
                <a:gd name="f12" fmla="val 33"/>
                <a:gd name="f13" fmla="val 5"/>
                <a:gd name="f14" fmla="val 63"/>
                <a:gd name="f15" fmla="val 92"/>
                <a:gd name="f16" fmla="val 792"/>
                <a:gd name="f17" fmla="val 95"/>
                <a:gd name="f18" fmla="val 820"/>
                <a:gd name="f19" fmla="val 121"/>
                <a:gd name="f20" fmla="val 840"/>
                <a:gd name="f21" fmla="val 148"/>
                <a:gd name="f22" fmla="val 152"/>
                <a:gd name="f23" fmla="val 182"/>
                <a:gd name="f24" fmla="val 836"/>
                <a:gd name="f25" fmla="val 203"/>
                <a:gd name="f26" fmla="val 810"/>
                <a:gd name="f27" fmla="val 200"/>
                <a:gd name="f28" fmla="val 780"/>
                <a:gd name="f29" fmla="val 113"/>
                <a:gd name="f30" fmla="val 50"/>
                <a:gd name="f31" fmla="val 110"/>
                <a:gd name="f32" fmla="val 89"/>
                <a:gd name="f33" fmla="*/ f0 1 204"/>
                <a:gd name="f34" fmla="*/ f1 1 841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204"/>
                <a:gd name="f41" fmla="*/ f38 1 841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204" h="841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10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2" name="Google Shape;6045;p71">
              <a:extLst>
                <a:ext uri="{FF2B5EF4-FFF2-40B4-BE49-F238E27FC236}">
                  <a16:creationId xmlns:a16="http://schemas.microsoft.com/office/drawing/2014/main" id="{A101829E-6964-42A6-9D7A-BA627053B8F3}"/>
                </a:ext>
              </a:extLst>
            </p:cNvPr>
            <p:cNvSpPr/>
            <p:nvPr/>
          </p:nvSpPr>
          <p:spPr>
            <a:xfrm>
              <a:off x="5072295" y="1725390"/>
              <a:ext cx="26993" cy="77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8"/>
                <a:gd name="f4" fmla="val 2435"/>
                <a:gd name="f5" fmla="val 785"/>
                <a:gd name="f6" fmla="val 1"/>
                <a:gd name="f7" fmla="val 762"/>
                <a:gd name="f8" fmla="val 741"/>
                <a:gd name="f9" fmla="val 14"/>
                <a:gd name="f10" fmla="val 734"/>
                <a:gd name="f11" fmla="val 36"/>
                <a:gd name="f12" fmla="val 450"/>
                <a:gd name="f13" fmla="val 798"/>
                <a:gd name="f14" fmla="val 207"/>
                <a:gd name="f15" fmla="val 1581"/>
                <a:gd name="f16" fmla="val 7"/>
                <a:gd name="f17" fmla="val 2367"/>
                <a:gd name="f18" fmla="val 2396"/>
                <a:gd name="f19" fmla="val 17"/>
                <a:gd name="f20" fmla="val 2426"/>
                <a:gd name="f21" fmla="val 46"/>
                <a:gd name="f22" fmla="val 2433"/>
                <a:gd name="f23" fmla="val 52"/>
                <a:gd name="f24" fmla="val 2434"/>
                <a:gd name="f25" fmla="val 54"/>
                <a:gd name="f26" fmla="val 60"/>
                <a:gd name="f27" fmla="val 86"/>
                <a:gd name="f28" fmla="val 107"/>
                <a:gd name="f29" fmla="val 2418"/>
                <a:gd name="f30" fmla="val 114"/>
                <a:gd name="f31" fmla="val 2393"/>
                <a:gd name="f32" fmla="val 311"/>
                <a:gd name="f33" fmla="val 1614"/>
                <a:gd name="f34" fmla="val 556"/>
                <a:gd name="f35" fmla="val 833"/>
                <a:gd name="f36" fmla="val 836"/>
                <a:gd name="f37" fmla="val 76"/>
                <a:gd name="f38" fmla="val 47"/>
                <a:gd name="f39" fmla="val 15"/>
                <a:gd name="f40" fmla="val 805"/>
                <a:gd name="f41" fmla="val 5"/>
                <a:gd name="f42" fmla="val 2"/>
                <a:gd name="f43" fmla="val 791"/>
                <a:gd name="f44" fmla="*/ f0 1 848"/>
                <a:gd name="f45" fmla="*/ f1 1 2435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848"/>
                <a:gd name="f52" fmla="*/ f49 1 2435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848" h="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" y="f38"/>
                    <a:pt x="f35" y="f39"/>
                    <a:pt x="f40" y="f41"/>
                  </a:cubicBezTo>
                  <a:cubicBezTo>
                    <a:pt x="f13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3" name="Google Shape;6046;p71">
              <a:extLst>
                <a:ext uri="{FF2B5EF4-FFF2-40B4-BE49-F238E27FC236}">
                  <a16:creationId xmlns:a16="http://schemas.microsoft.com/office/drawing/2014/main" id="{9D68D9C2-C92C-4CCA-AF6E-2754D5E3CEBB}"/>
                </a:ext>
              </a:extLst>
            </p:cNvPr>
            <p:cNvSpPr/>
            <p:nvPr/>
          </p:nvSpPr>
          <p:spPr>
            <a:xfrm>
              <a:off x="5096454" y="1761619"/>
              <a:ext cx="7196" cy="14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"/>
                <a:gd name="f4" fmla="val 458"/>
                <a:gd name="f5" fmla="val 168"/>
                <a:gd name="f6" fmla="val 1"/>
                <a:gd name="f7" fmla="val 143"/>
                <a:gd name="f8" fmla="val 118"/>
                <a:gd name="f9" fmla="val 17"/>
                <a:gd name="f10" fmla="val 113"/>
                <a:gd name="f11" fmla="val 44"/>
                <a:gd name="f12" fmla="val 90"/>
                <a:gd name="f13" fmla="val 158"/>
                <a:gd name="f14" fmla="val 56"/>
                <a:gd name="f15" fmla="val 272"/>
                <a:gd name="f16" fmla="val 13"/>
                <a:gd name="f17" fmla="val 383"/>
                <a:gd name="f18" fmla="val 412"/>
                <a:gd name="f19" fmla="val 15"/>
                <a:gd name="f20" fmla="val 443"/>
                <a:gd name="f21" fmla="val 43"/>
                <a:gd name="f22" fmla="val 454"/>
                <a:gd name="f23" fmla="val 49"/>
                <a:gd name="f24" fmla="val 456"/>
                <a:gd name="f25" fmla="val 457"/>
                <a:gd name="f26" fmla="val 63"/>
                <a:gd name="f27" fmla="val 86"/>
                <a:gd name="f28" fmla="val 106"/>
                <a:gd name="f29" fmla="val 114"/>
                <a:gd name="f30" fmla="val 422"/>
                <a:gd name="f31" fmla="val 160"/>
                <a:gd name="f32" fmla="val 306"/>
                <a:gd name="f33" fmla="val 195"/>
                <a:gd name="f34" fmla="val 187"/>
                <a:gd name="f35" fmla="val 220"/>
                <a:gd name="f36" fmla="val 66"/>
                <a:gd name="f37" fmla="val 225"/>
                <a:gd name="f38" fmla="val 37"/>
                <a:gd name="f39" fmla="val 207"/>
                <a:gd name="f40" fmla="val 7"/>
                <a:gd name="f41" fmla="val 177"/>
                <a:gd name="f42" fmla="val 2"/>
                <a:gd name="f43" fmla="val 174"/>
                <a:gd name="f44" fmla="val 171"/>
                <a:gd name="f45" fmla="*/ f0 1 226"/>
                <a:gd name="f46" fmla="*/ f1 1 45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26"/>
                <a:gd name="f53" fmla="*/ f50 1 45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26" h="4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14" y="f25"/>
                    <a:pt x="f26" y="f25"/>
                  </a:cubicBezTo>
                  <a:cubicBezTo>
                    <a:pt x="f27" y="f25"/>
                    <a:pt x="f28" y="f20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6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4" name="Google Shape;6047;p71">
              <a:extLst>
                <a:ext uri="{FF2B5EF4-FFF2-40B4-BE49-F238E27FC236}">
                  <a16:creationId xmlns:a16="http://schemas.microsoft.com/office/drawing/2014/main" id="{D7B0A8CA-79E2-49A9-BC79-EE868674FBF7}"/>
                </a:ext>
              </a:extLst>
            </p:cNvPr>
            <p:cNvSpPr/>
            <p:nvPr/>
          </p:nvSpPr>
          <p:spPr>
            <a:xfrm>
              <a:off x="5080223" y="1893621"/>
              <a:ext cx="6656" cy="18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9"/>
                <a:gd name="f4" fmla="val 567"/>
                <a:gd name="f5" fmla="val 59"/>
                <a:gd name="f6" fmla="val 55"/>
                <a:gd name="f7" fmla="val 51"/>
                <a:gd name="f8" fmla="val 1"/>
                <a:gd name="f9" fmla="val 48"/>
                <a:gd name="f10" fmla="val 2"/>
                <a:gd name="f11" fmla="val 19"/>
                <a:gd name="f12" fmla="val 6"/>
                <a:gd name="f13" fmla="val 34"/>
                <a:gd name="f14" fmla="val 5"/>
                <a:gd name="f15" fmla="val 66"/>
                <a:gd name="f16" fmla="val 96"/>
                <a:gd name="f17" fmla="val 523"/>
                <a:gd name="f18" fmla="val 102"/>
                <a:gd name="f19" fmla="val 550"/>
                <a:gd name="f20" fmla="val 124"/>
                <a:gd name="f21" fmla="val 150"/>
                <a:gd name="f22" fmla="val 153"/>
                <a:gd name="f23" fmla="val 157"/>
                <a:gd name="f24" fmla="val 160"/>
                <a:gd name="f25" fmla="val 566"/>
                <a:gd name="f26" fmla="val 189"/>
                <a:gd name="f27" fmla="val 560"/>
                <a:gd name="f28" fmla="val 208"/>
                <a:gd name="f29" fmla="val 531"/>
                <a:gd name="f30" fmla="val 203"/>
                <a:gd name="f31" fmla="val 501"/>
                <a:gd name="f32" fmla="val 112"/>
                <a:gd name="f33" fmla="val 44"/>
                <a:gd name="f34" fmla="val 108"/>
                <a:gd name="f35" fmla="val 20"/>
                <a:gd name="f36" fmla="val 85"/>
                <a:gd name="f37" fmla="*/ f0 1 209"/>
                <a:gd name="f38" fmla="*/ f1 1 567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09"/>
                <a:gd name="f45" fmla="*/ f42 1 567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09" h="56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5" name="Google Shape;6048;p71">
              <a:extLst>
                <a:ext uri="{FF2B5EF4-FFF2-40B4-BE49-F238E27FC236}">
                  <a16:creationId xmlns:a16="http://schemas.microsoft.com/office/drawing/2014/main" id="{D0A0CA0F-D8C4-43C4-9702-BF72CD761AA4}"/>
                </a:ext>
              </a:extLst>
            </p:cNvPr>
            <p:cNvSpPr/>
            <p:nvPr/>
          </p:nvSpPr>
          <p:spPr>
            <a:xfrm>
              <a:off x="5301773" y="1747509"/>
              <a:ext cx="55449" cy="51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42"/>
                <a:gd name="f4" fmla="val 1604"/>
                <a:gd name="f5" fmla="val 63"/>
                <a:gd name="f6" fmla="val 1"/>
                <a:gd name="f7" fmla="val 44"/>
                <a:gd name="f8" fmla="val 25"/>
                <a:gd name="f9" fmla="val 11"/>
                <a:gd name="f10" fmla="val 16"/>
                <a:gd name="f11" fmla="val 29"/>
                <a:gd name="f12" fmla="val 56"/>
                <a:gd name="f13" fmla="val 9"/>
                <a:gd name="f14" fmla="val 87"/>
                <a:gd name="f15" fmla="val 36"/>
                <a:gd name="f16" fmla="val 103"/>
                <a:gd name="f17" fmla="val 667"/>
                <a:gd name="f18" fmla="val 470"/>
                <a:gd name="f19" fmla="val 1218"/>
                <a:gd name="f20" fmla="val 981"/>
                <a:gd name="f21" fmla="val 1632"/>
                <a:gd name="f22" fmla="val 1581"/>
                <a:gd name="f23" fmla="val 1644"/>
                <a:gd name="f24" fmla="val 1595"/>
                <a:gd name="f25" fmla="val 1659"/>
                <a:gd name="f26" fmla="val 1678"/>
                <a:gd name="f27" fmla="val 1688"/>
                <a:gd name="f28" fmla="val 1699"/>
                <a:gd name="f29" fmla="val 1602"/>
                <a:gd name="f30" fmla="val 1709"/>
                <a:gd name="f31" fmla="val 1735"/>
                <a:gd name="f32" fmla="val 1577"/>
                <a:gd name="f33" fmla="val 1544"/>
                <a:gd name="f34" fmla="val 1723"/>
                <a:gd name="f35" fmla="val 1518"/>
                <a:gd name="f36" fmla="val 1298"/>
                <a:gd name="f37" fmla="val 906"/>
                <a:gd name="f38" fmla="val 735"/>
                <a:gd name="f39" fmla="val 385"/>
                <a:gd name="f40" fmla="val 91"/>
                <a:gd name="f41" fmla="val 82"/>
                <a:gd name="f42" fmla="val 4"/>
                <a:gd name="f43" fmla="val 72"/>
                <a:gd name="f44" fmla="*/ f0 1 1742"/>
                <a:gd name="f45" fmla="*/ f1 1 160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742"/>
                <a:gd name="f52" fmla="*/ f49 1 160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742" h="16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24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13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6" name="Google Shape;6049;p71">
              <a:extLst>
                <a:ext uri="{FF2B5EF4-FFF2-40B4-BE49-F238E27FC236}">
                  <a16:creationId xmlns:a16="http://schemas.microsoft.com/office/drawing/2014/main" id="{EA239566-5744-47DE-B395-ABDDFF91CDE8}"/>
                </a:ext>
              </a:extLst>
            </p:cNvPr>
            <p:cNvSpPr/>
            <p:nvPr/>
          </p:nvSpPr>
          <p:spPr>
            <a:xfrm>
              <a:off x="5309673" y="1782851"/>
              <a:ext cx="13624" cy="134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"/>
                <a:gd name="f4" fmla="val 422"/>
                <a:gd name="f5" fmla="val 61"/>
                <a:gd name="f6" fmla="val 1"/>
                <a:gd name="f7" fmla="val 46"/>
                <a:gd name="f8" fmla="val 32"/>
                <a:gd name="f9" fmla="val 6"/>
                <a:gd name="f10" fmla="val 21"/>
                <a:gd name="f11" fmla="val 17"/>
                <a:gd name="f12" fmla="val 38"/>
                <a:gd name="f13" fmla="val 74"/>
                <a:gd name="f14" fmla="val 95"/>
                <a:gd name="f15" fmla="val 328"/>
                <a:gd name="f16" fmla="val 406"/>
                <a:gd name="f17" fmla="val 338"/>
                <a:gd name="f18" fmla="val 415"/>
                <a:gd name="f19" fmla="val 352"/>
                <a:gd name="f20" fmla="val 421"/>
                <a:gd name="f21" fmla="val 366"/>
                <a:gd name="f22" fmla="val 379"/>
                <a:gd name="f23" fmla="val 393"/>
                <a:gd name="f24" fmla="val 427"/>
                <a:gd name="f25" fmla="val 383"/>
                <a:gd name="f26" fmla="val 347"/>
                <a:gd name="f27" fmla="val 327"/>
                <a:gd name="f28" fmla="val 100"/>
                <a:gd name="f29" fmla="val 89"/>
                <a:gd name="f30" fmla="val 75"/>
                <a:gd name="f31" fmla="*/ f0 1 428"/>
                <a:gd name="f32" fmla="*/ f1 1 42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28"/>
                <a:gd name="f39" fmla="*/ f36 1 42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28" h="42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6" y="f16"/>
                  </a:cubicBezTo>
                  <a:cubicBezTo>
                    <a:pt x="f24" y="f25"/>
                    <a:pt x="f24" y="f26"/>
                    <a:pt x="f16" y="f27"/>
                  </a:cubicBezTo>
                  <a:lnTo>
                    <a:pt x="f28" y="f11"/>
                  </a:ln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7" name="Google Shape;6050;p71">
              <a:extLst>
                <a:ext uri="{FF2B5EF4-FFF2-40B4-BE49-F238E27FC236}">
                  <a16:creationId xmlns:a16="http://schemas.microsoft.com/office/drawing/2014/main" id="{6309504F-95D8-4667-A766-DA0041FD6530}"/>
                </a:ext>
              </a:extLst>
            </p:cNvPr>
            <p:cNvSpPr/>
            <p:nvPr/>
          </p:nvSpPr>
          <p:spPr>
            <a:xfrm>
              <a:off x="5234674" y="1840403"/>
              <a:ext cx="46981" cy="361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6"/>
                <a:gd name="f4" fmla="val 1136"/>
                <a:gd name="f5" fmla="val 62"/>
                <a:gd name="f6" fmla="val 1"/>
                <a:gd name="f7" fmla="val 47"/>
                <a:gd name="f8" fmla="val 33"/>
                <a:gd name="f9" fmla="val 6"/>
                <a:gd name="f10" fmla="val 22"/>
                <a:gd name="f11" fmla="val 17"/>
                <a:gd name="f12" fmla="val 40"/>
                <a:gd name="f13" fmla="val 74"/>
                <a:gd name="f14" fmla="val 96"/>
                <a:gd name="f15" fmla="val 432"/>
                <a:gd name="f16" fmla="val 494"/>
                <a:gd name="f17" fmla="val 889"/>
                <a:gd name="f18" fmla="val 842"/>
                <a:gd name="f19" fmla="val 1383"/>
                <a:gd name="f20" fmla="val 1128"/>
                <a:gd name="f21" fmla="val 1390"/>
                <a:gd name="f22" fmla="val 1134"/>
                <a:gd name="f23" fmla="val 1402"/>
                <a:gd name="f24" fmla="val 1135"/>
                <a:gd name="f25" fmla="val 1410"/>
                <a:gd name="f26" fmla="val 1430"/>
                <a:gd name="f27" fmla="val 1447"/>
                <a:gd name="f28" fmla="val 1127"/>
                <a:gd name="f29" fmla="val 1460"/>
                <a:gd name="f30" fmla="val 1105"/>
                <a:gd name="f31" fmla="val 1078"/>
                <a:gd name="f32" fmla="val 1467"/>
                <a:gd name="f33" fmla="val 1047"/>
                <a:gd name="f34" fmla="val 1440"/>
                <a:gd name="f35" fmla="val 1030"/>
                <a:gd name="f36" fmla="val 955"/>
                <a:gd name="f37" fmla="val 749"/>
                <a:gd name="f38" fmla="val 503"/>
                <a:gd name="f39" fmla="val 408"/>
                <a:gd name="f40" fmla="val 100"/>
                <a:gd name="f41" fmla="val 16"/>
                <a:gd name="f42" fmla="val 89"/>
                <a:gd name="f43" fmla="val 76"/>
                <a:gd name="f44" fmla="*/ f0 1 1476"/>
                <a:gd name="f45" fmla="*/ f1 1 1136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476"/>
                <a:gd name="f52" fmla="*/ f49 1 1136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476" h="11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9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8" name="Google Shape;6051;p71">
              <a:extLst>
                <a:ext uri="{FF2B5EF4-FFF2-40B4-BE49-F238E27FC236}">
                  <a16:creationId xmlns:a16="http://schemas.microsoft.com/office/drawing/2014/main" id="{2A5DC3B9-4BF1-4187-877F-76ECD68859A3}"/>
                </a:ext>
              </a:extLst>
            </p:cNvPr>
            <p:cNvSpPr/>
            <p:nvPr/>
          </p:nvSpPr>
          <p:spPr>
            <a:xfrm>
              <a:off x="5208349" y="1787048"/>
              <a:ext cx="54818" cy="53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2"/>
                <a:gd name="f4" fmla="val 1688"/>
                <a:gd name="f5" fmla="val 61"/>
                <a:gd name="f6" fmla="val 49"/>
                <a:gd name="f7" fmla="val 37"/>
                <a:gd name="f8" fmla="val 4"/>
                <a:gd name="f9" fmla="val 27"/>
                <a:gd name="f10" fmla="val 13"/>
                <a:gd name="f11" fmla="val 3"/>
                <a:gd name="f12" fmla="val 31"/>
                <a:gd name="f13" fmla="val 67"/>
                <a:gd name="f14" fmla="val 20"/>
                <a:gd name="f15" fmla="val 90"/>
                <a:gd name="f16" fmla="val 497"/>
                <a:gd name="f17" fmla="val 672"/>
                <a:gd name="f18" fmla="val 1038"/>
                <a:gd name="f19" fmla="val 1206"/>
                <a:gd name="f20" fmla="val 1626"/>
                <a:gd name="f21" fmla="val 1676"/>
                <a:gd name="f22" fmla="val 1636"/>
                <a:gd name="f23" fmla="val 1685"/>
                <a:gd name="f24" fmla="val 1648"/>
                <a:gd name="f25" fmla="val 1661"/>
                <a:gd name="f26" fmla="val 1693"/>
                <a:gd name="f27" fmla="val 1681"/>
                <a:gd name="f28" fmla="val 1703"/>
                <a:gd name="f29" fmla="val 1666"/>
                <a:gd name="f30" fmla="val 1644"/>
                <a:gd name="f31" fmla="val 1718"/>
                <a:gd name="f32" fmla="val 1609"/>
                <a:gd name="f33" fmla="val 1695"/>
                <a:gd name="f34" fmla="val 1591"/>
                <a:gd name="f35" fmla="val 1111"/>
                <a:gd name="f36" fmla="val 1125"/>
                <a:gd name="f37" fmla="val 575"/>
                <a:gd name="f38" fmla="val 597"/>
                <a:gd name="f39" fmla="val 103"/>
                <a:gd name="f40" fmla="val 92"/>
                <a:gd name="f41" fmla="val 7"/>
                <a:gd name="f42" fmla="val 77"/>
                <a:gd name="f43" fmla="*/ f0 1 1722"/>
                <a:gd name="f44" fmla="*/ f1 1 168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722"/>
                <a:gd name="f51" fmla="*/ f48 1 168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722" h="168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1" y="f4"/>
                    <a:pt x="f26" y="f27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14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9" name="Google Shape;6052;p71">
              <a:extLst>
                <a:ext uri="{FF2B5EF4-FFF2-40B4-BE49-F238E27FC236}">
                  <a16:creationId xmlns:a16="http://schemas.microsoft.com/office/drawing/2014/main" id="{D7EAD707-647A-499A-AA83-863B413D8634}"/>
                </a:ext>
              </a:extLst>
            </p:cNvPr>
            <p:cNvSpPr/>
            <p:nvPr/>
          </p:nvSpPr>
          <p:spPr>
            <a:xfrm>
              <a:off x="5223784" y="1771805"/>
              <a:ext cx="11201" cy="102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2"/>
                <a:gd name="f4" fmla="val 321"/>
                <a:gd name="f5" fmla="val 61"/>
                <a:gd name="f6" fmla="val 1"/>
                <a:gd name="f7" fmla="val 46"/>
                <a:gd name="f8" fmla="val 31"/>
                <a:gd name="f9" fmla="val 6"/>
                <a:gd name="f10" fmla="val 21"/>
                <a:gd name="f11" fmla="val 18"/>
                <a:gd name="f12" fmla="val 39"/>
                <a:gd name="f13" fmla="val 75"/>
                <a:gd name="f14" fmla="val 24"/>
                <a:gd name="f15" fmla="val 95"/>
                <a:gd name="f16" fmla="val 256"/>
                <a:gd name="f17" fmla="val 307"/>
                <a:gd name="f18" fmla="val 266"/>
                <a:gd name="f19" fmla="val 315"/>
                <a:gd name="f20" fmla="val 280"/>
                <a:gd name="f21" fmla="val 293"/>
                <a:gd name="f22" fmla="val 323"/>
                <a:gd name="f23" fmla="val 333"/>
                <a:gd name="f24" fmla="val 302"/>
                <a:gd name="f25" fmla="val 351"/>
                <a:gd name="f26" fmla="val 281"/>
                <a:gd name="f27" fmla="val 246"/>
                <a:gd name="f28" fmla="val 328"/>
                <a:gd name="f29" fmla="val 227"/>
                <a:gd name="f30" fmla="val 98"/>
                <a:gd name="f31" fmla="val 15"/>
                <a:gd name="f32" fmla="val 87"/>
                <a:gd name="f33" fmla="val 5"/>
                <a:gd name="f34" fmla="val 74"/>
                <a:gd name="f35" fmla="*/ f0 1 352"/>
                <a:gd name="f36" fmla="*/ f1 1 32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352"/>
                <a:gd name="f43" fmla="*/ f40 1 32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352" h="32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17" y="f4"/>
                    <a:pt x="f22" y="f19"/>
                    <a:pt x="f23" y="f24"/>
                  </a:cubicBezTo>
                  <a:cubicBezTo>
                    <a:pt x="f25" y="f26"/>
                    <a:pt x="f25" y="f27"/>
                    <a:pt x="f28" y="f29"/>
                  </a:cubicBezTo>
                  <a:lnTo>
                    <a:pt x="f30" y="f31"/>
                  </a:ln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0" name="Google Shape;6053;p71">
              <a:extLst>
                <a:ext uri="{FF2B5EF4-FFF2-40B4-BE49-F238E27FC236}">
                  <a16:creationId xmlns:a16="http://schemas.microsoft.com/office/drawing/2014/main" id="{79D29A38-B3AF-4A90-9E73-DB7A7769F3D3}"/>
                </a:ext>
              </a:extLst>
            </p:cNvPr>
            <p:cNvSpPr/>
            <p:nvPr/>
          </p:nvSpPr>
          <p:spPr>
            <a:xfrm>
              <a:off x="5209117" y="1686043"/>
              <a:ext cx="195763" cy="233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50"/>
                <a:gd name="f4" fmla="val 735"/>
                <a:gd name="f5" fmla="val 6086"/>
                <a:gd name="f6" fmla="val 1"/>
                <a:gd name="f7" fmla="val 6077"/>
                <a:gd name="f8" fmla="val 6068"/>
                <a:gd name="f9" fmla="val 3"/>
                <a:gd name="f10" fmla="val 6060"/>
                <a:gd name="f11" fmla="val 7"/>
                <a:gd name="f12" fmla="val 5811"/>
                <a:gd name="f13" fmla="val 140"/>
                <a:gd name="f14" fmla="val 5547"/>
                <a:gd name="f15" fmla="val 254"/>
                <a:gd name="f16" fmla="val 5280"/>
                <a:gd name="f17" fmla="val 343"/>
                <a:gd name="f18" fmla="val 4717"/>
                <a:gd name="f19" fmla="val 530"/>
                <a:gd name="f20" fmla="val 4082"/>
                <a:gd name="f21" fmla="val 625"/>
                <a:gd name="f22" fmla="val 3384"/>
                <a:gd name="f23" fmla="val 3155"/>
                <a:gd name="f24" fmla="val 2919"/>
                <a:gd name="f25" fmla="val 614"/>
                <a:gd name="f26" fmla="val 2678"/>
                <a:gd name="f27" fmla="val 594"/>
                <a:gd name="f28" fmla="val 1799"/>
                <a:gd name="f29" fmla="val 521"/>
                <a:gd name="f30" fmla="val 922"/>
                <a:gd name="f31" fmla="val 329"/>
                <a:gd name="f32" fmla="val 73"/>
                <a:gd name="f33" fmla="val 143"/>
                <a:gd name="f34" fmla="val 69"/>
                <a:gd name="f35" fmla="val 141"/>
                <a:gd name="f36" fmla="val 65"/>
                <a:gd name="f37" fmla="val 60"/>
                <a:gd name="f38" fmla="val 37"/>
                <a:gd name="f39" fmla="val 13"/>
                <a:gd name="f40" fmla="val 157"/>
                <a:gd name="f41" fmla="val 182"/>
                <a:gd name="f42" fmla="val 214"/>
                <a:gd name="f43" fmla="val 19"/>
                <a:gd name="f44" fmla="val 242"/>
                <a:gd name="f45" fmla="val 49"/>
                <a:gd name="f46" fmla="val 249"/>
                <a:gd name="f47" fmla="val 900"/>
                <a:gd name="f48" fmla="val 437"/>
                <a:gd name="f49" fmla="val 1780"/>
                <a:gd name="f50" fmla="val 631"/>
                <a:gd name="f51" fmla="val 2668"/>
                <a:gd name="f52" fmla="val 705"/>
                <a:gd name="f53" fmla="val 2911"/>
                <a:gd name="f54" fmla="val 724"/>
                <a:gd name="f55" fmla="val 3148"/>
                <a:gd name="f56" fmla="val 3380"/>
                <a:gd name="f57" fmla="val 4092"/>
                <a:gd name="f58" fmla="val 4740"/>
                <a:gd name="f59" fmla="val 638"/>
                <a:gd name="f60" fmla="val 5312"/>
                <a:gd name="f61" fmla="val 449"/>
                <a:gd name="f62" fmla="val 5589"/>
                <a:gd name="f63" fmla="val 358"/>
                <a:gd name="f64" fmla="val 5858"/>
                <a:gd name="f65" fmla="val 6111"/>
                <a:gd name="f66" fmla="val 104"/>
                <a:gd name="f67" fmla="val 6140"/>
                <a:gd name="f68" fmla="val 90"/>
                <a:gd name="f69" fmla="val 57"/>
                <a:gd name="f70" fmla="val 6135"/>
                <a:gd name="f71" fmla="val 30"/>
                <a:gd name="f72" fmla="val 6126"/>
                <a:gd name="f73" fmla="val 11"/>
                <a:gd name="f74" fmla="val 6106"/>
                <a:gd name="f75" fmla="*/ f0 1 6150"/>
                <a:gd name="f76" fmla="*/ f1 1 735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6150"/>
                <a:gd name="f83" fmla="*/ f80 1 735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6150" h="7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5"/>
                    <a:pt x="f37" y="f35"/>
                  </a:cubicBezTo>
                  <a:cubicBezTo>
                    <a:pt x="f38" y="f35"/>
                    <a:pt x="f39" y="f40"/>
                    <a:pt x="f11" y="f41"/>
                  </a:cubicBezTo>
                  <a:cubicBezTo>
                    <a:pt x="f2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4"/>
                    <a:pt x="f56" y="f4"/>
                  </a:cubicBezTo>
                  <a:cubicBezTo>
                    <a:pt x="f57" y="f4"/>
                    <a:pt x="f58" y="f59"/>
                    <a:pt x="f60" y="f61"/>
                  </a:cubicBezTo>
                  <a:cubicBezTo>
                    <a:pt x="f62" y="f63"/>
                    <a:pt x="f64" y="f44"/>
                    <a:pt x="f65" y="f66"/>
                  </a:cubicBezTo>
                  <a:cubicBezTo>
                    <a:pt x="f67" y="f68"/>
                    <a:pt x="f3" y="f69"/>
                    <a:pt x="f70" y="f71"/>
                  </a:cubicBezTo>
                  <a:cubicBezTo>
                    <a:pt x="f72" y="f73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1" name="Google Shape;6054;p71">
              <a:extLst>
                <a:ext uri="{FF2B5EF4-FFF2-40B4-BE49-F238E27FC236}">
                  <a16:creationId xmlns:a16="http://schemas.microsoft.com/office/drawing/2014/main" id="{4A5C80C3-E84E-4A59-B4FE-89242558B006}"/>
                </a:ext>
              </a:extLst>
            </p:cNvPr>
            <p:cNvSpPr/>
            <p:nvPr/>
          </p:nvSpPr>
          <p:spPr>
            <a:xfrm>
              <a:off x="5268635" y="1678472"/>
              <a:ext cx="58987" cy="90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3"/>
                <a:gd name="f4" fmla="val 284"/>
                <a:gd name="f5" fmla="val 58"/>
                <a:gd name="f6" fmla="val 34"/>
                <a:gd name="f7" fmla="val 13"/>
                <a:gd name="f8" fmla="val 17"/>
                <a:gd name="f9" fmla="val 7"/>
                <a:gd name="f10" fmla="val 42"/>
                <a:gd name="f11" fmla="val 70"/>
                <a:gd name="f12" fmla="val 100"/>
                <a:gd name="f13" fmla="val 46"/>
                <a:gd name="f14" fmla="val 107"/>
                <a:gd name="f15" fmla="val 501"/>
                <a:gd name="f16" fmla="val 225"/>
                <a:gd name="f17" fmla="val 969"/>
                <a:gd name="f18" fmla="val 1439"/>
                <a:gd name="f19" fmla="val 1558"/>
                <a:gd name="f20" fmla="val 1679"/>
                <a:gd name="f21" fmla="val 281"/>
                <a:gd name="f22" fmla="val 1800"/>
                <a:gd name="f23" fmla="val 275"/>
                <a:gd name="f24" fmla="val 1830"/>
                <a:gd name="f25" fmla="val 274"/>
                <a:gd name="f26" fmla="val 247"/>
                <a:gd name="f27" fmla="val 1852"/>
                <a:gd name="f28" fmla="val 217"/>
                <a:gd name="f29" fmla="val 1850"/>
                <a:gd name="f30" fmla="val 186"/>
                <a:gd name="f31" fmla="val 1825"/>
                <a:gd name="f32" fmla="val 164"/>
                <a:gd name="f33" fmla="val 1796"/>
                <a:gd name="f34" fmla="val 1795"/>
                <a:gd name="f35" fmla="val 1794"/>
                <a:gd name="f36" fmla="val 1793"/>
                <a:gd name="f37" fmla="val 1676"/>
                <a:gd name="f38" fmla="val 171"/>
                <a:gd name="f39" fmla="val 1560"/>
                <a:gd name="f40" fmla="val 175"/>
                <a:gd name="f41" fmla="val 1443"/>
                <a:gd name="f42" fmla="val 981"/>
                <a:gd name="f43" fmla="val 523"/>
                <a:gd name="f44" fmla="val 118"/>
                <a:gd name="f45" fmla="val 74"/>
                <a:gd name="f46" fmla="val 3"/>
                <a:gd name="f47" fmla="val 69"/>
                <a:gd name="f48" fmla="val 1"/>
                <a:gd name="f49" fmla="val 63"/>
                <a:gd name="f50" fmla="*/ f0 1 1853"/>
                <a:gd name="f51" fmla="*/ f1 1 284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1853"/>
                <a:gd name="f58" fmla="*/ f55 1 284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853" h="28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8" y="f12"/>
                    <a:pt x="f13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21"/>
                    <a:pt x="f22" y="f23"/>
                  </a:cubicBez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2"/>
                    <a:pt x="f36" y="f32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2" name="Google Shape;6055;p71">
              <a:extLst>
                <a:ext uri="{FF2B5EF4-FFF2-40B4-BE49-F238E27FC236}">
                  <a16:creationId xmlns:a16="http://schemas.microsoft.com/office/drawing/2014/main" id="{93548F0D-7E21-4EC7-8953-2EACA00F6DC3}"/>
                </a:ext>
              </a:extLst>
            </p:cNvPr>
            <p:cNvSpPr/>
            <p:nvPr/>
          </p:nvSpPr>
          <p:spPr>
            <a:xfrm>
              <a:off x="5191414" y="1593698"/>
              <a:ext cx="117079" cy="32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78"/>
                <a:gd name="f4" fmla="val 1032"/>
                <a:gd name="f5" fmla="val 3621"/>
                <a:gd name="f6" fmla="val 3620"/>
                <a:gd name="f7" fmla="val 3619"/>
                <a:gd name="f8" fmla="val 3618"/>
                <a:gd name="f9" fmla="val 2385"/>
                <a:gd name="f10" fmla="val 57"/>
                <a:gd name="f11" fmla="val 1147"/>
                <a:gd name="f12" fmla="val 380"/>
                <a:gd name="f13" fmla="val 41"/>
                <a:gd name="f14" fmla="val 929"/>
                <a:gd name="f15" fmla="val 14"/>
                <a:gd name="f16" fmla="val 940"/>
                <a:gd name="f17" fmla="val 1"/>
                <a:gd name="f18" fmla="val 974"/>
                <a:gd name="f19" fmla="val 15"/>
                <a:gd name="f20" fmla="val 1001"/>
                <a:gd name="f21" fmla="val 27"/>
                <a:gd name="f22" fmla="val 1021"/>
                <a:gd name="f23" fmla="val 46"/>
                <a:gd name="f24" fmla="val 1031"/>
                <a:gd name="f25" fmla="val 65"/>
                <a:gd name="f26" fmla="val 72"/>
                <a:gd name="f27" fmla="val 82"/>
                <a:gd name="f28" fmla="val 1030"/>
                <a:gd name="f29" fmla="val 91"/>
                <a:gd name="f30" fmla="val 1026"/>
                <a:gd name="f31" fmla="val 1183"/>
                <a:gd name="f32" fmla="val 483"/>
                <a:gd name="f33" fmla="val 2405"/>
                <a:gd name="f34" fmla="val 167"/>
                <a:gd name="f35" fmla="val 3624"/>
                <a:gd name="f36" fmla="val 110"/>
                <a:gd name="f37" fmla="val 3654"/>
                <a:gd name="f38" fmla="val 107"/>
                <a:gd name="f39" fmla="val 83"/>
                <a:gd name="f40" fmla="val 3675"/>
                <a:gd name="f41" fmla="val 53"/>
                <a:gd name="f42" fmla="val 3674"/>
                <a:gd name="f43" fmla="val 23"/>
                <a:gd name="f44" fmla="val 3648"/>
                <a:gd name="f45" fmla="*/ f0 1 3678"/>
                <a:gd name="f46" fmla="*/ f1 1 1032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678"/>
                <a:gd name="f53" fmla="*/ f50 1 1032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678" h="1032">
                  <a:moveTo>
                    <a:pt x="f5" y="f2"/>
                  </a:moveTo>
                  <a:cubicBezTo>
                    <a:pt x="f6" y="f2"/>
                    <a:pt x="f7" y="f2"/>
                    <a:pt x="f8" y="f2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3" name="Google Shape;6056;p71">
              <a:extLst>
                <a:ext uri="{FF2B5EF4-FFF2-40B4-BE49-F238E27FC236}">
                  <a16:creationId xmlns:a16="http://schemas.microsoft.com/office/drawing/2014/main" id="{2B93DA7B-7390-48BC-92BC-9685BDE7B464}"/>
                </a:ext>
              </a:extLst>
            </p:cNvPr>
            <p:cNvSpPr/>
            <p:nvPr/>
          </p:nvSpPr>
          <p:spPr>
            <a:xfrm>
              <a:off x="5222449" y="1617098"/>
              <a:ext cx="23143" cy="109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7"/>
                <a:gd name="f4" fmla="val 345"/>
                <a:gd name="f5" fmla="val 664"/>
                <a:gd name="f6" fmla="val 1"/>
                <a:gd name="f7" fmla="val 659"/>
                <a:gd name="f8" fmla="val 653"/>
                <a:gd name="f9" fmla="val 648"/>
                <a:gd name="f10" fmla="val 3"/>
                <a:gd name="f11" fmla="val 442"/>
                <a:gd name="f12" fmla="val 70"/>
                <a:gd name="f13" fmla="val 236"/>
                <a:gd name="f14" fmla="val 148"/>
                <a:gd name="f15" fmla="val 40"/>
                <a:gd name="f16" fmla="val 239"/>
                <a:gd name="f17" fmla="val 13"/>
                <a:gd name="f18" fmla="val 252"/>
                <a:gd name="f19" fmla="val 286"/>
                <a:gd name="f20" fmla="val 312"/>
                <a:gd name="f21" fmla="val 21"/>
                <a:gd name="f22" fmla="val 332"/>
                <a:gd name="f23" fmla="val 41"/>
                <a:gd name="f24" fmla="val 63"/>
                <a:gd name="f25" fmla="val 71"/>
                <a:gd name="f26" fmla="val 78"/>
                <a:gd name="f27" fmla="val 84"/>
                <a:gd name="f28" fmla="val 339"/>
                <a:gd name="f29" fmla="val 278"/>
                <a:gd name="f30" fmla="val 479"/>
                <a:gd name="f31" fmla="val 174"/>
                <a:gd name="f32" fmla="val 682"/>
                <a:gd name="f33" fmla="val 108"/>
                <a:gd name="f34" fmla="val 712"/>
                <a:gd name="f35" fmla="val 98"/>
                <a:gd name="f36" fmla="val 726"/>
                <a:gd name="f37" fmla="val 67"/>
                <a:gd name="f38" fmla="val 718"/>
                <a:gd name="f39" fmla="val 39"/>
                <a:gd name="f40" fmla="val 710"/>
                <a:gd name="f41" fmla="val 15"/>
                <a:gd name="f42" fmla="val 687"/>
                <a:gd name="f43" fmla="*/ f0 1 727"/>
                <a:gd name="f44" fmla="*/ f1 1 3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727"/>
                <a:gd name="f51" fmla="*/ f48 1 3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727" h="345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17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18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4" name="Google Shape;6057;p71">
              <a:extLst>
                <a:ext uri="{FF2B5EF4-FFF2-40B4-BE49-F238E27FC236}">
                  <a16:creationId xmlns:a16="http://schemas.microsoft.com/office/drawing/2014/main" id="{D0672F6A-1454-4B48-86A2-B6DE30089B70}"/>
                </a:ext>
              </a:extLst>
            </p:cNvPr>
            <p:cNvSpPr/>
            <p:nvPr/>
          </p:nvSpPr>
          <p:spPr>
            <a:xfrm>
              <a:off x="5225823" y="1643926"/>
              <a:ext cx="15727" cy="73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4"/>
                <a:gd name="f4" fmla="val 231"/>
                <a:gd name="f5" fmla="val 431"/>
                <a:gd name="f6" fmla="val 1"/>
                <a:gd name="f7" fmla="val 426"/>
                <a:gd name="f8" fmla="val 421"/>
                <a:gd name="f9" fmla="val 415"/>
                <a:gd name="f10" fmla="val 3"/>
                <a:gd name="f11" fmla="val 45"/>
                <a:gd name="f12" fmla="val 124"/>
                <a:gd name="f13" fmla="val 15"/>
                <a:gd name="f14" fmla="val 135"/>
                <a:gd name="f15" fmla="val 165"/>
                <a:gd name="f16" fmla="val 9"/>
                <a:gd name="f17" fmla="val 194"/>
                <a:gd name="f18" fmla="val 16"/>
                <a:gd name="f19" fmla="val 217"/>
                <a:gd name="f20" fmla="val 38"/>
                <a:gd name="f21" fmla="val 62"/>
                <a:gd name="f22" fmla="val 66"/>
                <a:gd name="f23" fmla="val 72"/>
                <a:gd name="f24" fmla="val 79"/>
                <a:gd name="f25" fmla="val 229"/>
                <a:gd name="f26" fmla="val 449"/>
                <a:gd name="f27" fmla="val 108"/>
                <a:gd name="f28" fmla="val 479"/>
                <a:gd name="f29" fmla="val 98"/>
                <a:gd name="f30" fmla="val 67"/>
                <a:gd name="f31" fmla="val 485"/>
                <a:gd name="f32" fmla="val 39"/>
                <a:gd name="f33" fmla="val 477"/>
                <a:gd name="f34" fmla="val 455"/>
                <a:gd name="f35" fmla="*/ f0 1 494"/>
                <a:gd name="f36" fmla="*/ f1 1 23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494"/>
                <a:gd name="f43" fmla="*/ f40 1 23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494" h="23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1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5" name="Google Shape;6058;p71">
              <a:extLst>
                <a:ext uri="{FF2B5EF4-FFF2-40B4-BE49-F238E27FC236}">
                  <a16:creationId xmlns:a16="http://schemas.microsoft.com/office/drawing/2014/main" id="{7CB1EB08-27C8-467B-9E1B-8640A4CF54B3}"/>
                </a:ext>
              </a:extLst>
            </p:cNvPr>
            <p:cNvSpPr/>
            <p:nvPr/>
          </p:nvSpPr>
          <p:spPr>
            <a:xfrm>
              <a:off x="5087483" y="1649440"/>
              <a:ext cx="44823" cy="462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8"/>
                <a:gd name="f4" fmla="val 1454"/>
                <a:gd name="f5" fmla="val 167"/>
                <a:gd name="f6" fmla="val 1"/>
                <a:gd name="f7" fmla="val 148"/>
                <a:gd name="f8" fmla="val 130"/>
                <a:gd name="f9" fmla="val 10"/>
                <a:gd name="f10" fmla="val 119"/>
                <a:gd name="f11" fmla="val 28"/>
                <a:gd name="f12" fmla="val 25"/>
                <a:gd name="f13" fmla="val 183"/>
                <a:gd name="f14" fmla="val 385"/>
                <a:gd name="f15" fmla="val 46"/>
                <a:gd name="f16" fmla="val 582"/>
                <a:gd name="f17" fmla="val 87"/>
                <a:gd name="f18" fmla="val 749"/>
                <a:gd name="f19" fmla="val 176"/>
                <a:gd name="f20" fmla="val 912"/>
                <a:gd name="f21" fmla="val 314"/>
                <a:gd name="f22" fmla="val 1066"/>
                <a:gd name="f23" fmla="val 452"/>
                <a:gd name="f24" fmla="val 1223"/>
                <a:gd name="f25" fmla="val 614"/>
                <a:gd name="f26" fmla="val 1338"/>
                <a:gd name="f27" fmla="val 784"/>
                <a:gd name="f28" fmla="val 1401"/>
                <a:gd name="f29" fmla="val 881"/>
                <a:gd name="f30" fmla="val 1436"/>
                <a:gd name="f31" fmla="val 983"/>
                <a:gd name="f32" fmla="val 1453"/>
                <a:gd name="f33" fmla="val 1083"/>
                <a:gd name="f34" fmla="val 1182"/>
                <a:gd name="f35" fmla="val 1278"/>
                <a:gd name="f36" fmla="val 1368"/>
                <a:gd name="f37" fmla="val 1399"/>
                <a:gd name="f38" fmla="val 1396"/>
                <a:gd name="f39" fmla="val 1388"/>
                <a:gd name="f40" fmla="val 1407"/>
                <a:gd name="f41" fmla="val 1357"/>
                <a:gd name="f42" fmla="val 1397"/>
                <a:gd name="f43" fmla="val 1328"/>
                <a:gd name="f44" fmla="val 1389"/>
                <a:gd name="f45" fmla="val 1306"/>
                <a:gd name="f46" fmla="val 1293"/>
                <a:gd name="f47" fmla="val 1346"/>
                <a:gd name="f48" fmla="val 1339"/>
                <a:gd name="f49" fmla="val 1333"/>
                <a:gd name="f50" fmla="val 1294"/>
                <a:gd name="f51" fmla="val 1326"/>
                <a:gd name="f52" fmla="val 1297"/>
                <a:gd name="f53" fmla="val 1252"/>
                <a:gd name="f54" fmla="val 1327"/>
                <a:gd name="f55" fmla="val 1169"/>
                <a:gd name="f56" fmla="val 1343"/>
                <a:gd name="f57" fmla="val 1084"/>
                <a:gd name="f58" fmla="val 997"/>
                <a:gd name="f59" fmla="val 908"/>
                <a:gd name="f60" fmla="val 822"/>
                <a:gd name="f61" fmla="val 1295"/>
                <a:gd name="f62" fmla="val 670"/>
                <a:gd name="f63" fmla="val 1240"/>
                <a:gd name="f64" fmla="val 523"/>
                <a:gd name="f65" fmla="val 1136"/>
                <a:gd name="f66" fmla="val 395"/>
                <a:gd name="f67" fmla="val 991"/>
                <a:gd name="f68" fmla="val 271"/>
                <a:gd name="f69" fmla="val 851"/>
                <a:gd name="f70" fmla="val 188"/>
                <a:gd name="f71" fmla="val 704"/>
                <a:gd name="f72" fmla="val 153"/>
                <a:gd name="f73" fmla="val 555"/>
                <a:gd name="f74" fmla="val 114"/>
                <a:gd name="f75" fmla="val 136"/>
                <a:gd name="f76" fmla="val 214"/>
                <a:gd name="f77" fmla="val 83"/>
                <a:gd name="f78" fmla="val 228"/>
                <a:gd name="f79" fmla="val 58"/>
                <a:gd name="f80" fmla="val 221"/>
                <a:gd name="f81" fmla="val 194"/>
                <a:gd name="f82" fmla="val 8"/>
                <a:gd name="f83" fmla="val 185"/>
                <a:gd name="f84" fmla="val 3"/>
                <a:gd name="f85" fmla="*/ f0 1 1408"/>
                <a:gd name="f86" fmla="*/ f1 1 1454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1408"/>
                <a:gd name="f93" fmla="*/ f90 1 1454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1408" h="145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36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4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14"/>
                    <a:pt x="f75" y="f76"/>
                    <a:pt x="f76" y="f77"/>
                  </a:cubicBezTo>
                  <a:cubicBezTo>
                    <a:pt x="f78" y="f79"/>
                    <a:pt x="f80" y="f12"/>
                    <a:pt x="f81" y="f82"/>
                  </a:cubicBezTo>
                  <a:cubicBezTo>
                    <a:pt x="f83" y="f84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6" name="Google Shape;6059;p71">
              <a:extLst>
                <a:ext uri="{FF2B5EF4-FFF2-40B4-BE49-F238E27FC236}">
                  <a16:creationId xmlns:a16="http://schemas.microsoft.com/office/drawing/2014/main" id="{2F5D38BD-D5CF-49D2-944A-FCCEB68D0CB9}"/>
                </a:ext>
              </a:extLst>
            </p:cNvPr>
            <p:cNvSpPr/>
            <p:nvPr/>
          </p:nvSpPr>
          <p:spPr>
            <a:xfrm>
              <a:off x="5101995" y="1662360"/>
              <a:ext cx="14511" cy="19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6"/>
                <a:gd name="f4" fmla="val 611"/>
                <a:gd name="f5" fmla="val 84"/>
                <a:gd name="f6" fmla="val 1"/>
                <a:gd name="f7" fmla="val 60"/>
                <a:gd name="f8" fmla="val 38"/>
                <a:gd name="f9" fmla="val 17"/>
                <a:gd name="f10" fmla="val 31"/>
                <a:gd name="f11" fmla="val 41"/>
                <a:gd name="f12" fmla="val 149"/>
                <a:gd name="f13" fmla="val 29"/>
                <a:gd name="f14" fmla="val 278"/>
                <a:gd name="f15" fmla="val 110"/>
                <a:gd name="f16" fmla="val 385"/>
                <a:gd name="f17" fmla="val 178"/>
                <a:gd name="f18" fmla="val 475"/>
                <a:gd name="f19" fmla="val 268"/>
                <a:gd name="f20" fmla="val 539"/>
                <a:gd name="f21" fmla="val 363"/>
                <a:gd name="f22" fmla="val 602"/>
                <a:gd name="f23" fmla="val 372"/>
                <a:gd name="f24" fmla="val 606"/>
                <a:gd name="f25" fmla="val 382"/>
                <a:gd name="f26" fmla="val 610"/>
                <a:gd name="f27" fmla="val 393"/>
                <a:gd name="f28" fmla="val 410"/>
                <a:gd name="f29" fmla="val 429"/>
                <a:gd name="f30" fmla="val 439"/>
                <a:gd name="f31" fmla="val 585"/>
                <a:gd name="f32" fmla="val 559"/>
                <a:gd name="f33" fmla="val 449"/>
                <a:gd name="f34" fmla="val 525"/>
                <a:gd name="f35" fmla="val 423"/>
                <a:gd name="f36" fmla="val 509"/>
                <a:gd name="f37" fmla="val 338"/>
                <a:gd name="f38" fmla="val 452"/>
                <a:gd name="f39" fmla="val 256"/>
                <a:gd name="f40" fmla="val 395"/>
                <a:gd name="f41" fmla="val 197"/>
                <a:gd name="f42" fmla="val 318"/>
                <a:gd name="f43" fmla="val 137"/>
                <a:gd name="f44" fmla="val 239"/>
                <a:gd name="f45" fmla="val 114"/>
                <a:gd name="f46" fmla="val 146"/>
                <a:gd name="f47" fmla="val 71"/>
                <a:gd name="f48" fmla="val 145"/>
                <a:gd name="f49" fmla="val 42"/>
                <a:gd name="f50" fmla="val 128"/>
                <a:gd name="f51" fmla="val 12"/>
                <a:gd name="f52" fmla="val 100"/>
                <a:gd name="f53" fmla="val 4"/>
                <a:gd name="f54" fmla="val 95"/>
                <a:gd name="f55" fmla="val 2"/>
                <a:gd name="f56" fmla="val 89"/>
                <a:gd name="f57" fmla="*/ f0 1 456"/>
                <a:gd name="f58" fmla="*/ f1 1 611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456"/>
                <a:gd name="f65" fmla="*/ f62 1 611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456" h="6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2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3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7" name="Google Shape;6060;p71">
              <a:extLst>
                <a:ext uri="{FF2B5EF4-FFF2-40B4-BE49-F238E27FC236}">
                  <a16:creationId xmlns:a16="http://schemas.microsoft.com/office/drawing/2014/main" id="{406D86C2-62C3-4EF8-B75E-56009B975C8C}"/>
                </a:ext>
              </a:extLst>
            </p:cNvPr>
            <p:cNvSpPr/>
            <p:nvPr/>
          </p:nvSpPr>
          <p:spPr>
            <a:xfrm>
              <a:off x="5121481" y="1658191"/>
              <a:ext cx="3758" cy="52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"/>
                <a:gd name="f4" fmla="val 166"/>
                <a:gd name="f5" fmla="val 53"/>
                <a:gd name="f6" fmla="val 1"/>
                <a:gd name="f7" fmla="val 23"/>
                <a:gd name="f8" fmla="val 26"/>
                <a:gd name="f9" fmla="val 2"/>
                <a:gd name="f10" fmla="val 58"/>
                <a:gd name="f11" fmla="val 5"/>
                <a:gd name="f12" fmla="val 115"/>
                <a:gd name="f13" fmla="val 8"/>
                <a:gd name="f14" fmla="val 143"/>
                <a:gd name="f15" fmla="val 32"/>
                <a:gd name="f16" fmla="val 60"/>
                <a:gd name="f17" fmla="val 65"/>
                <a:gd name="f18" fmla="val 94"/>
                <a:gd name="f19" fmla="val 165"/>
                <a:gd name="f20" fmla="val 117"/>
                <a:gd name="f21" fmla="val 139"/>
                <a:gd name="f22" fmla="val 116"/>
                <a:gd name="f23" fmla="val 109"/>
                <a:gd name="f24" fmla="val 112"/>
                <a:gd name="f25" fmla="val 52"/>
                <a:gd name="f26" fmla="val 110"/>
                <a:gd name="f27" fmla="val 24"/>
                <a:gd name="f28" fmla="val 86"/>
                <a:gd name="f29" fmla="val 57"/>
                <a:gd name="f30" fmla="*/ f0 1 118"/>
                <a:gd name="f31" fmla="*/ f1 1 166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18"/>
                <a:gd name="f38" fmla="*/ f35 1 166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18" h="166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lnTo>
                    <a:pt x="f17" y="f4"/>
                  </a:ln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6"/>
                    <a:pt x="f29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8" name="Google Shape;6061;p71">
              <a:extLst>
                <a:ext uri="{FF2B5EF4-FFF2-40B4-BE49-F238E27FC236}">
                  <a16:creationId xmlns:a16="http://schemas.microsoft.com/office/drawing/2014/main" id="{A6F623DF-A630-4940-8135-E23B07794919}"/>
                </a:ext>
              </a:extLst>
            </p:cNvPr>
            <p:cNvSpPr/>
            <p:nvPr/>
          </p:nvSpPr>
          <p:spPr>
            <a:xfrm>
              <a:off x="5100879" y="1631097"/>
              <a:ext cx="7516" cy="65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"/>
                <a:gd name="f4" fmla="val 206"/>
                <a:gd name="f5" fmla="val 175"/>
                <a:gd name="f6" fmla="val 1"/>
                <a:gd name="f7" fmla="val 167"/>
                <a:gd name="f8" fmla="val 159"/>
                <a:gd name="f9" fmla="val 2"/>
                <a:gd name="f10" fmla="val 152"/>
                <a:gd name="f11" fmla="val 6"/>
                <a:gd name="f12" fmla="val 96"/>
                <a:gd name="f13" fmla="val 29"/>
                <a:gd name="f14" fmla="val 49"/>
                <a:gd name="f15" fmla="val 70"/>
                <a:gd name="f16" fmla="val 17"/>
                <a:gd name="f17" fmla="val 120"/>
                <a:gd name="f18" fmla="val 147"/>
                <a:gd name="f19" fmla="val 8"/>
                <a:gd name="f20" fmla="val 181"/>
                <a:gd name="f21" fmla="val 32"/>
                <a:gd name="f22" fmla="val 197"/>
                <a:gd name="f23" fmla="val 42"/>
                <a:gd name="f24" fmla="val 202"/>
                <a:gd name="f25" fmla="val 52"/>
                <a:gd name="f26" fmla="val 205"/>
                <a:gd name="f27" fmla="val 64"/>
                <a:gd name="f28" fmla="val 81"/>
                <a:gd name="f29" fmla="val 99"/>
                <a:gd name="f30" fmla="val 108"/>
                <a:gd name="f31" fmla="val 178"/>
                <a:gd name="f32" fmla="val 129"/>
                <a:gd name="f33" fmla="val 121"/>
                <a:gd name="f34" fmla="val 195"/>
                <a:gd name="f35" fmla="val 105"/>
                <a:gd name="f36" fmla="val 223"/>
                <a:gd name="f37" fmla="val 63"/>
                <a:gd name="f38" fmla="val 34"/>
                <a:gd name="f39" fmla="val 216"/>
                <a:gd name="f40" fmla="val 13"/>
                <a:gd name="f41" fmla="val 196"/>
                <a:gd name="f42" fmla="*/ f0 1 236"/>
                <a:gd name="f43" fmla="*/ f1 1 20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36"/>
                <a:gd name="f50" fmla="*/ f47 1 20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36" h="2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2"/>
                    <a:pt x="f30" y="f31"/>
                  </a:cubicBezTo>
                  <a:cubicBezTo>
                    <a:pt x="f32" y="f18"/>
                    <a:pt x="f8" y="f33"/>
                    <a:pt x="f34" y="f35"/>
                  </a:cubicBezTo>
                  <a:cubicBezTo>
                    <a:pt x="f36" y="f12"/>
                    <a:pt x="f3" y="f37"/>
                    <a:pt x="f36" y="f38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9" name="Google Shape;6062;p71">
              <a:extLst>
                <a:ext uri="{FF2B5EF4-FFF2-40B4-BE49-F238E27FC236}">
                  <a16:creationId xmlns:a16="http://schemas.microsoft.com/office/drawing/2014/main" id="{2DA65691-3CFB-48FF-A56C-6499CE6EB8B6}"/>
                </a:ext>
              </a:extLst>
            </p:cNvPr>
            <p:cNvSpPr/>
            <p:nvPr/>
          </p:nvSpPr>
          <p:spPr>
            <a:xfrm>
              <a:off x="5141433" y="1668981"/>
              <a:ext cx="7223" cy="91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"/>
                <a:gd name="f4" fmla="val 287"/>
                <a:gd name="f5" fmla="val 166"/>
                <a:gd name="f6" fmla="val 1"/>
                <a:gd name="f7" fmla="val 147"/>
                <a:gd name="f8" fmla="val 129"/>
                <a:gd name="f9" fmla="val 10"/>
                <a:gd name="f10" fmla="val 118"/>
                <a:gd name="f11" fmla="val 28"/>
                <a:gd name="f12" fmla="val 13"/>
                <a:gd name="f13" fmla="val 204"/>
                <a:gd name="f14" fmla="val 230"/>
                <a:gd name="f15" fmla="val 6"/>
                <a:gd name="f16" fmla="val 263"/>
                <a:gd name="f17" fmla="val 33"/>
                <a:gd name="f18" fmla="val 280"/>
                <a:gd name="f19" fmla="val 41"/>
                <a:gd name="f20" fmla="val 284"/>
                <a:gd name="f21" fmla="val 53"/>
                <a:gd name="f22" fmla="val 61"/>
                <a:gd name="f23" fmla="val 80"/>
                <a:gd name="f24" fmla="val 97"/>
                <a:gd name="f25" fmla="val 277"/>
                <a:gd name="f26" fmla="val 108"/>
                <a:gd name="f27" fmla="val 260"/>
                <a:gd name="f28" fmla="val 212"/>
                <a:gd name="f29" fmla="val 83"/>
                <a:gd name="f30" fmla="val 58"/>
                <a:gd name="f31" fmla="val 219"/>
                <a:gd name="f32" fmla="val 25"/>
                <a:gd name="f33" fmla="val 194"/>
                <a:gd name="f34" fmla="val 8"/>
                <a:gd name="f35" fmla="val 185"/>
                <a:gd name="f36" fmla="val 3"/>
                <a:gd name="f37" fmla="val 176"/>
                <a:gd name="f38" fmla="*/ f0 1 227"/>
                <a:gd name="f39" fmla="*/ f1 1 28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227"/>
                <a:gd name="f46" fmla="*/ f43 1 28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27" h="2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riángulo isósceles 4">
            <a:extLst>
              <a:ext uri="{FF2B5EF4-FFF2-40B4-BE49-F238E27FC236}">
                <a16:creationId xmlns:a16="http://schemas.microsoft.com/office/drawing/2014/main" id="{A5BC6943-CB0B-4464-9A20-A426F38795DD}"/>
              </a:ext>
            </a:extLst>
          </p:cNvPr>
          <p:cNvSpPr/>
          <p:nvPr/>
        </p:nvSpPr>
        <p:spPr>
          <a:xfrm>
            <a:off x="5207617" y="1997040"/>
            <a:ext cx="3471894" cy="3146459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83D4C3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3" name="Google Shape;6300;p74">
            <a:extLst>
              <a:ext uri="{FF2B5EF4-FFF2-40B4-BE49-F238E27FC236}">
                <a16:creationId xmlns:a16="http://schemas.microsoft.com/office/drawing/2014/main" id="{9D265C10-3E8F-4853-9236-93C47499CDF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TABLET MOCKUP</a:t>
            </a:r>
          </a:p>
        </p:txBody>
      </p:sp>
      <p:sp>
        <p:nvSpPr>
          <p:cNvPr id="4" name="Google Shape;6301;p74">
            <a:extLst>
              <a:ext uri="{FF2B5EF4-FFF2-40B4-BE49-F238E27FC236}">
                <a16:creationId xmlns:a16="http://schemas.microsoft.com/office/drawing/2014/main" id="{2843C08B-9953-417C-B622-C487AF20A39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 rot="344">
            <a:off x="1932978" y="3560701"/>
            <a:ext cx="2907599" cy="1035603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/>
              <a:t>You can replace the image on the screen with your own work. Just right-click on it and select </a:t>
            </a:r>
            <a:endParaRPr lang="en-US" b="1">
              <a:solidFill>
                <a:srgbClr val="A20E4A"/>
              </a:solidFill>
            </a:endParaRPr>
          </a:p>
        </p:txBody>
      </p:sp>
      <p:cxnSp>
        <p:nvCxnSpPr>
          <p:cNvPr id="5" name="Google Shape;6307;p74">
            <a:extLst>
              <a:ext uri="{FF2B5EF4-FFF2-40B4-BE49-F238E27FC236}">
                <a16:creationId xmlns:a16="http://schemas.microsoft.com/office/drawing/2014/main" id="{E173A4FC-80AC-4030-BC45-1B1143CA8318}"/>
              </a:ext>
            </a:extLst>
          </p:cNvPr>
          <p:cNvCxnSpPr/>
          <p:nvPr/>
        </p:nvCxnSpPr>
        <p:spPr>
          <a:xfrm rot="16199987" flipH="1">
            <a:off x="3254331" y="4728755"/>
            <a:ext cx="547204" cy="282303"/>
          </a:xfrm>
          <a:prstGeom prst="bentConnector3">
            <a:avLst/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grpSp>
        <p:nvGrpSpPr>
          <p:cNvPr id="6" name="Google Shape;6334;p74">
            <a:extLst>
              <a:ext uri="{FF2B5EF4-FFF2-40B4-BE49-F238E27FC236}">
                <a16:creationId xmlns:a16="http://schemas.microsoft.com/office/drawing/2014/main" id="{1109D57A-5B6B-4E2A-833E-64522FBCE0D8}"/>
              </a:ext>
            </a:extLst>
          </p:cNvPr>
          <p:cNvGrpSpPr/>
          <p:nvPr/>
        </p:nvGrpSpPr>
        <p:grpSpPr>
          <a:xfrm>
            <a:off x="538435" y="4615891"/>
            <a:ext cx="383252" cy="360045"/>
            <a:chOff x="538435" y="4615891"/>
            <a:chExt cx="383252" cy="360045"/>
          </a:xfrm>
        </p:grpSpPr>
        <p:sp>
          <p:nvSpPr>
            <p:cNvPr id="7" name="Google Shape;6335;p74">
              <a:extLst>
                <a:ext uri="{FF2B5EF4-FFF2-40B4-BE49-F238E27FC236}">
                  <a16:creationId xmlns:a16="http://schemas.microsoft.com/office/drawing/2014/main" id="{6651449A-2014-44BB-BC6D-94E32C30B1F4}"/>
                </a:ext>
              </a:extLst>
            </p:cNvPr>
            <p:cNvSpPr/>
            <p:nvPr/>
          </p:nvSpPr>
          <p:spPr>
            <a:xfrm>
              <a:off x="538435" y="4615891"/>
              <a:ext cx="383252" cy="360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049"/>
                <a:gd name="f4" fmla="val 12259"/>
                <a:gd name="f5" fmla="val 2686"/>
                <a:gd name="f6" fmla="val 1555"/>
                <a:gd name="f7" fmla="val 577"/>
                <a:gd name="f8" fmla="val 843"/>
                <a:gd name="f9" fmla="val 412"/>
                <a:gd name="f10" fmla="val 1954"/>
                <a:gd name="f11" fmla="val 365"/>
                <a:gd name="f12" fmla="val 2257"/>
                <a:gd name="f13" fmla="val 5051"/>
                <a:gd name="f14" fmla="val 1615"/>
                <a:gd name="f15" fmla="val 9065"/>
                <a:gd name="f16" fmla="val 2465"/>
                <a:gd name="f17" fmla="val 11184"/>
                <a:gd name="f18" fmla="val 3682"/>
                <a:gd name="f19" fmla="val 5225"/>
                <a:gd name="f20" fmla="val 5282"/>
                <a:gd name="f21" fmla="val 5339"/>
                <a:gd name="f22" fmla="val 5384"/>
                <a:gd name="f23" fmla="val 12257"/>
                <a:gd name="f24" fmla="val 7258"/>
                <a:gd name="f25" fmla="val 12158"/>
                <a:gd name="f26" fmla="val 8398"/>
                <a:gd name="f27" fmla="val 10449"/>
                <a:gd name="f28" fmla="val 9078"/>
                <a:gd name="f29" fmla="val 8707"/>
                <a:gd name="f30" fmla="val 10745"/>
                <a:gd name="f31" fmla="val 7999"/>
                <a:gd name="f32" fmla="val 13048"/>
                <a:gd name="f33" fmla="val 6689"/>
                <a:gd name="f34" fmla="val 12726"/>
                <a:gd name="f35" fmla="val 4355"/>
                <a:gd name="f36" fmla="val 12399"/>
                <a:gd name="f37" fmla="val 1968"/>
                <a:gd name="f38" fmla="val 9607"/>
                <a:gd name="f39" fmla="val 1107"/>
                <a:gd name="f40" fmla="val 6922"/>
                <a:gd name="f41" fmla="val 580"/>
                <a:gd name="f42" fmla="val 5027"/>
                <a:gd name="f43" fmla="val 207"/>
                <a:gd name="f44" fmla="val 3162"/>
                <a:gd name="f45" fmla="val 34"/>
                <a:gd name="f46" fmla="val 2901"/>
                <a:gd name="f47" fmla="val 11"/>
                <a:gd name="f48" fmla="val 2799"/>
                <a:gd name="f49" fmla="*/ f0 1 13049"/>
                <a:gd name="f50" fmla="*/ f1 1 1225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3049"/>
                <a:gd name="f57" fmla="*/ f54 1 1225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3049" h="12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4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lnTo>
                    <a:pt x="f48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6336;p74">
              <a:extLst>
                <a:ext uri="{FF2B5EF4-FFF2-40B4-BE49-F238E27FC236}">
                  <a16:creationId xmlns:a16="http://schemas.microsoft.com/office/drawing/2014/main" id="{4F6A9FC4-DCB7-4D82-92CC-3109A8CFD4AA}"/>
                </a:ext>
              </a:extLst>
            </p:cNvPr>
            <p:cNvSpPr/>
            <p:nvPr/>
          </p:nvSpPr>
          <p:spPr>
            <a:xfrm>
              <a:off x="617704" y="4685266"/>
              <a:ext cx="226798" cy="2215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2"/>
                <a:gd name="f4" fmla="val 7543"/>
                <a:gd name="f5" fmla="val 184"/>
                <a:gd name="f6" fmla="val 1089"/>
                <a:gd name="f7" fmla="val 242"/>
                <a:gd name="f8" fmla="val 1344"/>
                <a:gd name="f9" fmla="val 319"/>
                <a:gd name="f10" fmla="val 1593"/>
                <a:gd name="f11" fmla="val 410"/>
                <a:gd name="f12" fmla="val 1835"/>
                <a:gd name="f13" fmla="val 315"/>
                <a:gd name="f14" fmla="val 1594"/>
                <a:gd name="f15" fmla="val 241"/>
                <a:gd name="f16" fmla="val 5453"/>
                <a:gd name="f17" fmla="val 3733"/>
                <a:gd name="f18" fmla="val 5319"/>
                <a:gd name="f19" fmla="val 3776"/>
                <a:gd name="f20" fmla="val 5184"/>
                <a:gd name="f21" fmla="val 3812"/>
                <a:gd name="f22" fmla="val 5043"/>
                <a:gd name="f23" fmla="val 3837"/>
                <a:gd name="f24" fmla="val 5182"/>
                <a:gd name="f25" fmla="val 3810"/>
                <a:gd name="f26" fmla="val 5318"/>
                <a:gd name="f27" fmla="val 3775"/>
                <a:gd name="f28" fmla="val 98"/>
                <a:gd name="f29" fmla="val 91"/>
                <a:gd name="f30" fmla="val 85"/>
                <a:gd name="f31" fmla="val 2"/>
                <a:gd name="f32" fmla="val 80"/>
                <a:gd name="f33" fmla="val 6"/>
                <a:gd name="f34" fmla="val 73"/>
                <a:gd name="f35" fmla="val 8"/>
                <a:gd name="f36" fmla="val 67"/>
                <a:gd name="f37" fmla="val 12"/>
                <a:gd name="f38" fmla="val 63"/>
                <a:gd name="f39" fmla="val 15"/>
                <a:gd name="f40" fmla="val 60"/>
                <a:gd name="f41" fmla="val 16"/>
                <a:gd name="f42" fmla="val 50"/>
                <a:gd name="f43" fmla="val 28"/>
                <a:gd name="f44" fmla="val 47"/>
                <a:gd name="f45" fmla="val 41"/>
                <a:gd name="f46" fmla="val 56"/>
                <a:gd name="f47" fmla="val 405"/>
                <a:gd name="f48" fmla="val 108"/>
                <a:gd name="f49" fmla="val 748"/>
                <a:gd name="f50" fmla="val 150"/>
                <a:gd name="f51" fmla="val 952"/>
                <a:gd name="f52" fmla="val 125"/>
                <a:gd name="f53" fmla="val 810"/>
                <a:gd name="f54" fmla="val 104"/>
                <a:gd name="f55" fmla="val 664"/>
                <a:gd name="f56" fmla="val 100"/>
                <a:gd name="f57" fmla="val 639"/>
                <a:gd name="f58" fmla="val 76"/>
                <a:gd name="f59" fmla="val 620"/>
                <a:gd name="f60" fmla="val 48"/>
                <a:gd name="f61" fmla="val 36"/>
                <a:gd name="f62" fmla="val 622"/>
                <a:gd name="f63" fmla="val 23"/>
                <a:gd name="f64" fmla="val 629"/>
                <a:gd name="f65" fmla="val 14"/>
                <a:gd name="f66" fmla="val 647"/>
                <a:gd name="f67" fmla="val 660"/>
                <a:gd name="f68" fmla="val 674"/>
                <a:gd name="f69" fmla="val 885"/>
                <a:gd name="f70" fmla="val 7"/>
                <a:gd name="f71" fmla="val 1151"/>
                <a:gd name="f72" fmla="val 30"/>
                <a:gd name="f73" fmla="val 1466"/>
                <a:gd name="f74" fmla="val 111"/>
                <a:gd name="f75" fmla="val 2483"/>
                <a:gd name="f76" fmla="val 367"/>
                <a:gd name="f77" fmla="val 4002"/>
                <a:gd name="f78" fmla="val 1097"/>
                <a:gd name="f79" fmla="val 5824"/>
                <a:gd name="f80" fmla="val 1551"/>
                <a:gd name="f81" fmla="val 6948"/>
                <a:gd name="f82" fmla="val 2044"/>
                <a:gd name="f83" fmla="val 7542"/>
                <a:gd name="f84" fmla="val 2528"/>
                <a:gd name="f85" fmla="val 2539"/>
                <a:gd name="f86" fmla="val 2550"/>
                <a:gd name="f87" fmla="val 2561"/>
                <a:gd name="f88" fmla="val 7541"/>
                <a:gd name="f89" fmla="val 2774"/>
                <a:gd name="f90" fmla="val 7531"/>
                <a:gd name="f91" fmla="val 2995"/>
                <a:gd name="f92" fmla="val 7408"/>
                <a:gd name="f93" fmla="val 3217"/>
                <a:gd name="f94" fmla="val 7173"/>
                <a:gd name="f95" fmla="val 3633"/>
                <a:gd name="f96" fmla="val 6734"/>
                <a:gd name="f97" fmla="val 3996"/>
                <a:gd name="f98" fmla="val 5966"/>
                <a:gd name="f99" fmla="val 4241"/>
                <a:gd name="f100" fmla="val 5325"/>
                <a:gd name="f101" fmla="val 4244"/>
                <a:gd name="f102" fmla="val 5317"/>
                <a:gd name="f103" fmla="val 4245"/>
                <a:gd name="f104" fmla="val 5311"/>
                <a:gd name="f105" fmla="val 4250"/>
                <a:gd name="f106" fmla="val 5304"/>
                <a:gd name="f107" fmla="val 4264"/>
                <a:gd name="f108" fmla="val 5264"/>
                <a:gd name="f109" fmla="val 4278"/>
                <a:gd name="f110" fmla="val 5227"/>
                <a:gd name="f111" fmla="val 4292"/>
                <a:gd name="f112" fmla="val 5192"/>
                <a:gd name="f113" fmla="val 4308"/>
                <a:gd name="f114" fmla="val 5155"/>
                <a:gd name="f115" fmla="val 4319"/>
                <a:gd name="f116" fmla="val 5120"/>
                <a:gd name="f117" fmla="val 4327"/>
                <a:gd name="f118" fmla="val 5096"/>
                <a:gd name="f119" fmla="val 4332"/>
                <a:gd name="f120" fmla="val 5079"/>
                <a:gd name="f121" fmla="val 4337"/>
                <a:gd name="f122" fmla="val 5065"/>
                <a:gd name="f123" fmla="val 4342"/>
                <a:gd name="f124" fmla="val 5055"/>
                <a:gd name="f125" fmla="val 4345"/>
                <a:gd name="f126" fmla="val 5046"/>
                <a:gd name="f127" fmla="val 4344"/>
                <a:gd name="f128" fmla="val 5041"/>
                <a:gd name="f129" fmla="val 4346"/>
                <a:gd name="f130" fmla="val 5036"/>
                <a:gd name="f131" fmla="val 5034"/>
                <a:gd name="f132" fmla="val 4408"/>
                <a:gd name="f133" fmla="val 4861"/>
                <a:gd name="f134" fmla="val 4456"/>
                <a:gd name="f135" fmla="val 4702"/>
                <a:gd name="f136" fmla="val 4493"/>
                <a:gd name="f137" fmla="val 4576"/>
                <a:gd name="f138" fmla="val 4497"/>
                <a:gd name="f139" fmla="val 4566"/>
                <a:gd name="f140" fmla="val 4500"/>
                <a:gd name="f141" fmla="val 4559"/>
                <a:gd name="f142" fmla="val 4506"/>
                <a:gd name="f143" fmla="val 4552"/>
                <a:gd name="f144" fmla="val 4509"/>
                <a:gd name="f145" fmla="val 4548"/>
                <a:gd name="f146" fmla="val 4519"/>
                <a:gd name="f147" fmla="val 4544"/>
                <a:gd name="f148" fmla="val 4526"/>
                <a:gd name="f149" fmla="val 4541"/>
                <a:gd name="f150" fmla="val 5392"/>
                <a:gd name="f151" fmla="val 4218"/>
                <a:gd name="f152" fmla="val 6085"/>
                <a:gd name="f153" fmla="val 3901"/>
                <a:gd name="f154" fmla="val 6598"/>
                <a:gd name="f155" fmla="val 3598"/>
                <a:gd name="f156" fmla="val 6944"/>
                <a:gd name="f157" fmla="val 3392"/>
                <a:gd name="f158" fmla="val 7212"/>
                <a:gd name="f159" fmla="val 3192"/>
                <a:gd name="f160" fmla="val 7394"/>
                <a:gd name="f161" fmla="val 2998"/>
                <a:gd name="f162" fmla="val 7622"/>
                <a:gd name="f163" fmla="val 2758"/>
                <a:gd name="f164" fmla="val 2526"/>
                <a:gd name="f165" fmla="val 7693"/>
                <a:gd name="f166" fmla="val 2309"/>
                <a:gd name="f167" fmla="val 7470"/>
                <a:gd name="f168" fmla="val 681"/>
                <a:gd name="f169" fmla="val 179"/>
                <a:gd name="f170" fmla="val 105"/>
                <a:gd name="f171" fmla="val 1"/>
                <a:gd name="f172" fmla="val 103"/>
                <a:gd name="f173" fmla="*/ f0 1 7722"/>
                <a:gd name="f174" fmla="*/ f1 1 7543"/>
                <a:gd name="f175" fmla="val f2"/>
                <a:gd name="f176" fmla="val f3"/>
                <a:gd name="f177" fmla="val f4"/>
                <a:gd name="f178" fmla="+- f177 0 f175"/>
                <a:gd name="f179" fmla="+- f176 0 f175"/>
                <a:gd name="f180" fmla="*/ f179 1 7722"/>
                <a:gd name="f181" fmla="*/ f178 1 7543"/>
                <a:gd name="f182" fmla="*/ f175 1 f180"/>
                <a:gd name="f183" fmla="*/ f176 1 f180"/>
                <a:gd name="f184" fmla="*/ f175 1 f181"/>
                <a:gd name="f185" fmla="*/ f177 1 f181"/>
                <a:gd name="f186" fmla="*/ f182 f173 1"/>
                <a:gd name="f187" fmla="*/ f183 f173 1"/>
                <a:gd name="f188" fmla="*/ f185 f174 1"/>
                <a:gd name="f189" fmla="*/ f184 f1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6" t="f189" r="f187" b="f188"/>
              <a:pathLst>
                <a:path w="7722" h="754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2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4" y="f46"/>
                  </a:cubicBezTo>
                  <a:cubicBezTo>
                    <a:pt x="f40" y="f47"/>
                    <a:pt x="f48" y="f49"/>
                    <a:pt x="f5" y="f6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57"/>
                  </a:cubicBezTo>
                  <a:cubicBezTo>
                    <a:pt x="f33" y="f66"/>
                    <a:pt x="f2" y="f67"/>
                    <a:pt x="f2" y="f68"/>
                  </a:cubicBezTo>
                  <a:cubicBezTo>
                    <a:pt x="f2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3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1"/>
                  </a:ln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3" y="f164"/>
                    <a:pt x="f165" y="f166"/>
                  </a:cubicBezTo>
                  <a:cubicBezTo>
                    <a:pt x="f167" y="f168"/>
                    <a:pt x="f169" y="f35"/>
                    <a:pt x="f170" y="f171"/>
                  </a:cubicBezTo>
                  <a:cubicBezTo>
                    <a:pt x="f172" y="f2"/>
                    <a:pt x="f56" y="f2"/>
                    <a:pt x="f28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6337;p74">
              <a:extLst>
                <a:ext uri="{FF2B5EF4-FFF2-40B4-BE49-F238E27FC236}">
                  <a16:creationId xmlns:a16="http://schemas.microsoft.com/office/drawing/2014/main" id="{95AF9870-757B-4C28-B738-5B57B28E3E94}"/>
                </a:ext>
              </a:extLst>
            </p:cNvPr>
            <p:cNvSpPr/>
            <p:nvPr/>
          </p:nvSpPr>
          <p:spPr>
            <a:xfrm>
              <a:off x="603897" y="4680274"/>
              <a:ext cx="247500" cy="2313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27"/>
                <a:gd name="f4" fmla="val 7876"/>
                <a:gd name="f5" fmla="val 554"/>
                <a:gd name="f6" fmla="val 229"/>
                <a:gd name="f7" fmla="val 2693"/>
                <a:gd name="f8" fmla="val 421"/>
                <a:gd name="f9" fmla="val 7925"/>
                <a:gd name="f10" fmla="val 1168"/>
                <a:gd name="f11" fmla="val 8108"/>
                <a:gd name="f12" fmla="val 2491"/>
                <a:gd name="f13" fmla="val 8167"/>
                <a:gd name="f14" fmla="val 2922"/>
                <a:gd name="f15" fmla="val 7670"/>
                <a:gd name="f16" fmla="val 3651"/>
                <a:gd name="f17" fmla="val 4975"/>
                <a:gd name="f18" fmla="val 4660"/>
                <a:gd name="f19" fmla="val 4940"/>
                <a:gd name="f20" fmla="val 4672"/>
                <a:gd name="f21" fmla="val 4915"/>
                <a:gd name="f22" fmla="val 4699"/>
                <a:gd name="f23" fmla="val 4906"/>
                <a:gd name="f24" fmla="val 4734"/>
                <a:gd name="f25" fmla="val 4678"/>
                <a:gd name="f26" fmla="val 5530"/>
                <a:gd name="f27" fmla="val 3901"/>
                <a:gd name="f28" fmla="val 7607"/>
                <a:gd name="f29" fmla="val 3026"/>
                <a:gd name="f30" fmla="val 7654"/>
                <a:gd name="f31" fmla="val 2998"/>
                <a:gd name="f32" fmla="val 2541"/>
                <a:gd name="f33" fmla="val 2065"/>
                <a:gd name="f34" fmla="val 7075"/>
                <a:gd name="f35" fmla="val 1622"/>
                <a:gd name="f36" fmla="val 5974"/>
                <a:gd name="f37" fmla="val 392"/>
                <a:gd name="f38" fmla="val 2912"/>
                <a:gd name="f39" fmla="val 507"/>
                <a:gd name="f40" fmla="val 718"/>
                <a:gd name="f41" fmla="val 457"/>
                <a:gd name="f42" fmla="val 1"/>
                <a:gd name="f43" fmla="val 404"/>
                <a:gd name="f44" fmla="val 357"/>
                <a:gd name="f45" fmla="val 40"/>
                <a:gd name="f46" fmla="val 349"/>
                <a:gd name="f47" fmla="val 94"/>
                <a:gd name="f48" fmla="val 333"/>
                <a:gd name="f49" fmla="val 192"/>
                <a:gd name="f50" fmla="val 2528"/>
                <a:gd name="f51" fmla="val 1419"/>
                <a:gd name="f52" fmla="val 6057"/>
                <a:gd name="f53" fmla="val 1913"/>
                <a:gd name="f54" fmla="val 7278"/>
                <a:gd name="f55" fmla="val 2428"/>
                <a:gd name="f56" fmla="val 7875"/>
                <a:gd name="f57" fmla="val 2996"/>
                <a:gd name="f58" fmla="val 3011"/>
                <a:gd name="f59" fmla="val 3025"/>
                <a:gd name="f60" fmla="val 3039"/>
                <a:gd name="f61" fmla="val 7874"/>
                <a:gd name="f62" fmla="val 4173"/>
                <a:gd name="f63" fmla="val 7813"/>
                <a:gd name="f64" fmla="val 4977"/>
                <a:gd name="f65" fmla="val 5262"/>
                <a:gd name="f66" fmla="val 5101"/>
                <a:gd name="f67" fmla="val 4846"/>
                <a:gd name="f68" fmla="val 7373"/>
                <a:gd name="f69" fmla="val 3989"/>
                <a:gd name="f70" fmla="val 3210"/>
                <a:gd name="f71" fmla="val 8324"/>
                <a:gd name="f72" fmla="val 2461"/>
                <a:gd name="f73" fmla="val 8219"/>
                <a:gd name="f74" fmla="val 1693"/>
                <a:gd name="f75" fmla="val 6856"/>
                <a:gd name="f76" fmla="val 1045"/>
                <a:gd name="f77" fmla="val 4268"/>
                <a:gd name="f78" fmla="val 538"/>
                <a:gd name="f79" fmla="val 2376"/>
                <a:gd name="f80" fmla="val 165"/>
                <a:gd name="f81" fmla="val 486"/>
                <a:gd name="f82" fmla="val 4"/>
                <a:gd name="f83" fmla="val 466"/>
                <a:gd name="f84" fmla="val 463"/>
                <a:gd name="f85" fmla="val 460"/>
                <a:gd name="f86" fmla="*/ f0 1 8427"/>
                <a:gd name="f87" fmla="*/ f1 1 7876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8427"/>
                <a:gd name="f94" fmla="*/ f91 1 7876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8427" h="7876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5" y="f6"/>
                  </a:cubicBezTo>
                  <a:close/>
                  <a:moveTo>
                    <a:pt x="f41" y="f42"/>
                  </a:moveTo>
                  <a:cubicBezTo>
                    <a:pt x="f43" y="f42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6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42"/>
                  </a:cubicBezTo>
                  <a:cubicBezTo>
                    <a:pt x="f84" y="f42"/>
                    <a:pt x="f85" y="f42"/>
                    <a:pt x="f41" y="f4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6338;p74">
              <a:extLst>
                <a:ext uri="{FF2B5EF4-FFF2-40B4-BE49-F238E27FC236}">
                  <a16:creationId xmlns:a16="http://schemas.microsoft.com/office/drawing/2014/main" id="{1D50F925-9644-476F-BA3E-4231A6143A33}"/>
                </a:ext>
              </a:extLst>
            </p:cNvPr>
            <p:cNvSpPr/>
            <p:nvPr/>
          </p:nvSpPr>
          <p:spPr>
            <a:xfrm>
              <a:off x="665189" y="4782860"/>
              <a:ext cx="67784" cy="34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8"/>
                <a:gd name="f4" fmla="val 1163"/>
                <a:gd name="f5" fmla="val 65"/>
                <a:gd name="f6" fmla="val 1"/>
                <a:gd name="f7" fmla="val 47"/>
                <a:gd name="f8" fmla="val 30"/>
                <a:gd name="f9" fmla="val 9"/>
                <a:gd name="f10" fmla="val 19"/>
                <a:gd name="f11" fmla="val 24"/>
                <a:gd name="f12" fmla="val 50"/>
                <a:gd name="f13" fmla="val 8"/>
                <a:gd name="f14" fmla="val 83"/>
                <a:gd name="f15" fmla="val 34"/>
                <a:gd name="f16" fmla="val 101"/>
                <a:gd name="f17" fmla="val 676"/>
                <a:gd name="f18" fmla="val 543"/>
                <a:gd name="f19" fmla="val 1404"/>
                <a:gd name="f20" fmla="val 1043"/>
                <a:gd name="f21" fmla="val 2241"/>
                <a:gd name="f22" fmla="val 1162"/>
                <a:gd name="f23" fmla="val 2248"/>
                <a:gd name="f24" fmla="val 2275"/>
                <a:gd name="f25" fmla="val 2298"/>
                <a:gd name="f26" fmla="val 1142"/>
                <a:gd name="f27" fmla="val 2304"/>
                <a:gd name="f28" fmla="val 1115"/>
                <a:gd name="f29" fmla="val 1085"/>
                <a:gd name="f30" fmla="val 2287"/>
                <a:gd name="f31" fmla="val 1057"/>
                <a:gd name="f32" fmla="val 2257"/>
                <a:gd name="f33" fmla="val 1054"/>
                <a:gd name="f34" fmla="val 1445"/>
                <a:gd name="f35" fmla="val 937"/>
                <a:gd name="f36" fmla="val 727"/>
                <a:gd name="f37" fmla="val 444"/>
                <a:gd name="f38" fmla="val 96"/>
                <a:gd name="f39" fmla="val 10"/>
                <a:gd name="f40" fmla="val 87"/>
                <a:gd name="f41" fmla="val 4"/>
                <a:gd name="f42" fmla="val 76"/>
                <a:gd name="f43" fmla="*/ f0 1 2308"/>
                <a:gd name="f44" fmla="*/ f1 1 116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2308"/>
                <a:gd name="f51" fmla="*/ f48 1 116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2308" h="116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6339;p74">
              <a:extLst>
                <a:ext uri="{FF2B5EF4-FFF2-40B4-BE49-F238E27FC236}">
                  <a16:creationId xmlns:a16="http://schemas.microsoft.com/office/drawing/2014/main" id="{FCC0FC83-94F3-47C8-B64B-85939E2B44F4}"/>
                </a:ext>
              </a:extLst>
            </p:cNvPr>
            <p:cNvSpPr/>
            <p:nvPr/>
          </p:nvSpPr>
          <p:spPr>
            <a:xfrm>
              <a:off x="690920" y="4782238"/>
              <a:ext cx="88751" cy="190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22"/>
                <a:gd name="f4" fmla="val 650"/>
                <a:gd name="f5" fmla="val 64"/>
                <a:gd name="f6" fmla="val 46"/>
                <a:gd name="f7" fmla="val 28"/>
                <a:gd name="f8" fmla="val 9"/>
                <a:gd name="f9" fmla="val 18"/>
                <a:gd name="f10" fmla="val 24"/>
                <a:gd name="f11" fmla="val 1"/>
                <a:gd name="f12" fmla="val 51"/>
                <a:gd name="f13" fmla="val 8"/>
                <a:gd name="f14" fmla="val 85"/>
                <a:gd name="f15" fmla="val 33"/>
                <a:gd name="f16" fmla="val 101"/>
                <a:gd name="f17" fmla="val 585"/>
                <a:gd name="f18" fmla="val 460"/>
                <a:gd name="f19" fmla="val 1254"/>
                <a:gd name="f20" fmla="val 649"/>
                <a:gd name="f21" fmla="val 1920"/>
                <a:gd name="f22" fmla="val 2279"/>
                <a:gd name="f23" fmla="val 2640"/>
                <a:gd name="f24" fmla="val 594"/>
                <a:gd name="f25" fmla="val 2979"/>
                <a:gd name="f26" fmla="val 480"/>
                <a:gd name="f27" fmla="val 3008"/>
                <a:gd name="f28" fmla="val 471"/>
                <a:gd name="f29" fmla="val 3021"/>
                <a:gd name="f30" fmla="val 438"/>
                <a:gd name="f31" fmla="val 3013"/>
                <a:gd name="f32" fmla="val 410"/>
                <a:gd name="f33" fmla="val 3006"/>
                <a:gd name="f34" fmla="val 388"/>
                <a:gd name="f35" fmla="val 2985"/>
                <a:gd name="f36" fmla="val 374"/>
                <a:gd name="f37" fmla="val 2962"/>
                <a:gd name="f38" fmla="val 2956"/>
                <a:gd name="f39" fmla="val 2949"/>
                <a:gd name="f40" fmla="val 375"/>
                <a:gd name="f41" fmla="val 2943"/>
                <a:gd name="f42" fmla="val 377"/>
                <a:gd name="f43" fmla="val 2616"/>
                <a:gd name="f44" fmla="val 486"/>
                <a:gd name="f45" fmla="val 2270"/>
                <a:gd name="f46" fmla="val 539"/>
                <a:gd name="f47" fmla="val 1922"/>
                <a:gd name="f48" fmla="val 1278"/>
                <a:gd name="f49" fmla="val 629"/>
                <a:gd name="f50" fmla="val 357"/>
                <a:gd name="f51" fmla="val 93"/>
                <a:gd name="f52" fmla="val 3"/>
                <a:gd name="f53" fmla="val 74"/>
                <a:gd name="f54" fmla="*/ f0 1 3022"/>
                <a:gd name="f55" fmla="*/ f1 1 650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3022"/>
                <a:gd name="f62" fmla="*/ f59 1 650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3022" h="65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13"/>
                  </a:cubicBezTo>
                  <a:cubicBezTo>
                    <a:pt x="f14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6340;p74">
              <a:extLst>
                <a:ext uri="{FF2B5EF4-FFF2-40B4-BE49-F238E27FC236}">
                  <a16:creationId xmlns:a16="http://schemas.microsoft.com/office/drawing/2014/main" id="{B33B56BE-A818-431E-B71C-04FFBBDBF1DF}"/>
                </a:ext>
              </a:extLst>
            </p:cNvPr>
            <p:cNvSpPr/>
            <p:nvPr/>
          </p:nvSpPr>
          <p:spPr>
            <a:xfrm>
              <a:off x="713067" y="4774896"/>
              <a:ext cx="20793" cy="743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08"/>
                <a:gd name="f5" fmla="val 253"/>
                <a:gd name="f6" fmla="val 63"/>
                <a:gd name="f7" fmla="val 40"/>
                <a:gd name="f8" fmla="val 19"/>
                <a:gd name="f9" fmla="val 14"/>
                <a:gd name="f10" fmla="val 11"/>
                <a:gd name="f11" fmla="val 36"/>
                <a:gd name="f12" fmla="val 65"/>
                <a:gd name="f13" fmla="val 96"/>
                <a:gd name="f14" fmla="val 43"/>
                <a:gd name="f15" fmla="val 107"/>
                <a:gd name="f16" fmla="val 236"/>
                <a:gd name="f17" fmla="val 439"/>
                <a:gd name="f18" fmla="val 228"/>
                <a:gd name="f19" fmla="val 642"/>
                <a:gd name="f20" fmla="val 649"/>
                <a:gd name="f21" fmla="val 678"/>
                <a:gd name="f22" fmla="val 702"/>
                <a:gd name="f23" fmla="val 231"/>
                <a:gd name="f24" fmla="val 705"/>
                <a:gd name="f25" fmla="val 203"/>
                <a:gd name="f26" fmla="val 173"/>
                <a:gd name="f27" fmla="val 688"/>
                <a:gd name="f28" fmla="val 146"/>
                <a:gd name="f29" fmla="val 657"/>
                <a:gd name="f30" fmla="val 143"/>
                <a:gd name="f31" fmla="val 461"/>
                <a:gd name="f32" fmla="val 119"/>
                <a:gd name="f33" fmla="val 266"/>
                <a:gd name="f34" fmla="val 73"/>
                <a:gd name="f35" fmla="val 83"/>
                <a:gd name="f36" fmla="val 3"/>
                <a:gd name="f37" fmla="val 76"/>
                <a:gd name="f38" fmla="val 1"/>
                <a:gd name="f39" fmla="val 70"/>
                <a:gd name="f40" fmla="*/ f1 1 708"/>
                <a:gd name="f41" fmla="*/ f2 1 253"/>
                <a:gd name="f42" fmla="val f3"/>
                <a:gd name="f43" fmla="val f4"/>
                <a:gd name="f44" fmla="val f5"/>
                <a:gd name="f45" fmla="+- f44 0 f42"/>
                <a:gd name="f46" fmla="+- f43 0 f42"/>
                <a:gd name="f47" fmla="*/ f46 1 708"/>
                <a:gd name="f48" fmla="*/ f45 1 253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08" h="25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3" y="f12"/>
                    <a:pt x="f9" y="f13"/>
                    <a:pt x="f14" y="f15"/>
                  </a:cubicBezTo>
                  <a:cubicBezTo>
                    <a:pt x="f16" y="f0"/>
                    <a:pt x="f17" y="f18"/>
                    <a:pt x="f19" y="f5"/>
                  </a:cubicBezTo>
                  <a:lnTo>
                    <a:pt x="f20" y="f5"/>
                  </a:lnTo>
                  <a:cubicBezTo>
                    <a:pt x="f21" y="f5"/>
                    <a:pt x="f22" y="f23"/>
                    <a:pt x="f24" y="f25"/>
                  </a:cubicBezTo>
                  <a:cubicBezTo>
                    <a:pt x="f4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6341;p74">
              <a:extLst>
                <a:ext uri="{FF2B5EF4-FFF2-40B4-BE49-F238E27FC236}">
                  <a16:creationId xmlns:a16="http://schemas.microsoft.com/office/drawing/2014/main" id="{4FA7367C-8DFA-44C5-8F3B-A82264A033F4}"/>
                </a:ext>
              </a:extLst>
            </p:cNvPr>
            <p:cNvSpPr/>
            <p:nvPr/>
          </p:nvSpPr>
          <p:spPr>
            <a:xfrm>
              <a:off x="617348" y="4682267"/>
              <a:ext cx="26846" cy="844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"/>
                <a:gd name="f4" fmla="val 2875"/>
                <a:gd name="f5" fmla="val 55"/>
                <a:gd name="f6" fmla="val 25"/>
                <a:gd name="f7" fmla="val 1"/>
                <a:gd name="f8" fmla="val 24"/>
                <a:gd name="f9" fmla="val 54"/>
                <a:gd name="f10" fmla="val 21"/>
                <a:gd name="f11" fmla="val 1037"/>
                <a:gd name="f12" fmla="val 298"/>
                <a:gd name="f13" fmla="val 2004"/>
                <a:gd name="f14" fmla="val 802"/>
                <a:gd name="f15" fmla="val 2848"/>
                <a:gd name="f16" fmla="val 811"/>
                <a:gd name="f17" fmla="val 2865"/>
                <a:gd name="f18" fmla="val 831"/>
                <a:gd name="f19" fmla="val 2874"/>
                <a:gd name="f20" fmla="val 849"/>
                <a:gd name="f21" fmla="val 859"/>
                <a:gd name="f22" fmla="val 868"/>
                <a:gd name="f23" fmla="val 2871"/>
                <a:gd name="f24" fmla="val 878"/>
                <a:gd name="f25" fmla="val 2867"/>
                <a:gd name="f26" fmla="val 904"/>
                <a:gd name="f27" fmla="val 2851"/>
                <a:gd name="f28" fmla="val 2820"/>
                <a:gd name="f29" fmla="val 896"/>
                <a:gd name="f30" fmla="val 2793"/>
                <a:gd name="f31" fmla="val 402"/>
                <a:gd name="f32" fmla="val 1965"/>
                <a:gd name="f33" fmla="val 130"/>
                <a:gd name="f34" fmla="val 1018"/>
                <a:gd name="f35" fmla="val 110"/>
                <a:gd name="f36" fmla="val 53"/>
                <a:gd name="f37" fmla="val 23"/>
                <a:gd name="f38" fmla="val 90"/>
                <a:gd name="f39" fmla="val 2"/>
                <a:gd name="f40" fmla="*/ f0 1 914"/>
                <a:gd name="f41" fmla="*/ f1 1 2875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4"/>
                <a:gd name="f48" fmla="*/ f45 1 287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4" h="287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37"/>
                    <a:pt x="f38" y="f39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6342;p74">
              <a:extLst>
                <a:ext uri="{FF2B5EF4-FFF2-40B4-BE49-F238E27FC236}">
                  <a16:creationId xmlns:a16="http://schemas.microsoft.com/office/drawing/2014/main" id="{725606C8-7D15-4325-9304-C5D6D51CAB39}"/>
                </a:ext>
              </a:extLst>
            </p:cNvPr>
            <p:cNvSpPr/>
            <p:nvPr/>
          </p:nvSpPr>
          <p:spPr>
            <a:xfrm>
              <a:off x="648126" y="4772372"/>
              <a:ext cx="7223" cy="6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6"/>
                <a:gd name="f4" fmla="val 225"/>
                <a:gd name="f5" fmla="val 61"/>
                <a:gd name="f6" fmla="val 47"/>
                <a:gd name="f7" fmla="val 33"/>
                <a:gd name="f8" fmla="val 6"/>
                <a:gd name="f9" fmla="val 21"/>
                <a:gd name="f10" fmla="val 17"/>
                <a:gd name="f11" fmla="val 1"/>
                <a:gd name="f12" fmla="val 40"/>
                <a:gd name="f13" fmla="val 2"/>
                <a:gd name="f14" fmla="val 74"/>
                <a:gd name="f15" fmla="val 24"/>
                <a:gd name="f16" fmla="val 95"/>
                <a:gd name="f17" fmla="val 146"/>
                <a:gd name="f18" fmla="val 210"/>
                <a:gd name="f19" fmla="val 157"/>
                <a:gd name="f20" fmla="val 219"/>
                <a:gd name="f21" fmla="val 169"/>
                <a:gd name="f22" fmla="val 183"/>
                <a:gd name="f23" fmla="val 197"/>
                <a:gd name="f24" fmla="val 212"/>
                <a:gd name="f25" fmla="val 224"/>
                <a:gd name="f26" fmla="val 209"/>
                <a:gd name="f27" fmla="val 186"/>
                <a:gd name="f28" fmla="val 244"/>
                <a:gd name="f29" fmla="val 152"/>
                <a:gd name="f30" fmla="val 223"/>
                <a:gd name="f31" fmla="val 131"/>
                <a:gd name="f32" fmla="val 99"/>
                <a:gd name="f33" fmla="val 15"/>
                <a:gd name="f34" fmla="val 88"/>
                <a:gd name="f35" fmla="val 5"/>
                <a:gd name="f36" fmla="val 75"/>
                <a:gd name="f37" fmla="*/ f0 1 246"/>
                <a:gd name="f38" fmla="*/ f1 1 22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46"/>
                <a:gd name="f45" fmla="*/ f42 1 22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46" h="22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6343;p74">
              <a:extLst>
                <a:ext uri="{FF2B5EF4-FFF2-40B4-BE49-F238E27FC236}">
                  <a16:creationId xmlns:a16="http://schemas.microsoft.com/office/drawing/2014/main" id="{4617B7E3-7E6B-46F3-A0F9-2C8452C70231}"/>
                </a:ext>
              </a:extLst>
            </p:cNvPr>
            <p:cNvSpPr/>
            <p:nvPr/>
          </p:nvSpPr>
          <p:spPr>
            <a:xfrm>
              <a:off x="709245" y="4708263"/>
              <a:ext cx="77980" cy="18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5"/>
                <a:gd name="f4" fmla="val 644"/>
                <a:gd name="f5" fmla="val 59"/>
                <a:gd name="f6" fmla="val 1"/>
                <a:gd name="f7" fmla="val 32"/>
                <a:gd name="f8" fmla="val 12"/>
                <a:gd name="f9" fmla="val 19"/>
                <a:gd name="f10" fmla="val 6"/>
                <a:gd name="f11" fmla="val 45"/>
                <a:gd name="f12" fmla="val 74"/>
                <a:gd name="f13" fmla="val 18"/>
                <a:gd name="f14" fmla="val 105"/>
                <a:gd name="f15" fmla="val 49"/>
                <a:gd name="f16" fmla="val 109"/>
                <a:gd name="f17" fmla="val 2584"/>
                <a:gd name="f18" fmla="val 642"/>
                <a:gd name="f19" fmla="val 2587"/>
                <a:gd name="f20" fmla="val 643"/>
                <a:gd name="f21" fmla="val 2591"/>
                <a:gd name="f22" fmla="val 2594"/>
                <a:gd name="f23" fmla="val 2619"/>
                <a:gd name="f24" fmla="val 2642"/>
                <a:gd name="f25" fmla="val 626"/>
                <a:gd name="f26" fmla="val 2649"/>
                <a:gd name="f27" fmla="val 599"/>
                <a:gd name="f28" fmla="val 571"/>
                <a:gd name="f29" fmla="val 2637"/>
                <a:gd name="f30" fmla="val 541"/>
                <a:gd name="f31" fmla="val 2607"/>
                <a:gd name="f32" fmla="val 535"/>
                <a:gd name="f33" fmla="val 72"/>
                <a:gd name="f34" fmla="val 2"/>
                <a:gd name="f35" fmla="val 67"/>
                <a:gd name="f36" fmla="val 63"/>
                <a:gd name="f37" fmla="*/ f0 1 2655"/>
                <a:gd name="f38" fmla="*/ f1 1 644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655"/>
                <a:gd name="f45" fmla="*/ f42 1 644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655" h="6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6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6344;p74">
              <a:extLst>
                <a:ext uri="{FF2B5EF4-FFF2-40B4-BE49-F238E27FC236}">
                  <a16:creationId xmlns:a16="http://schemas.microsoft.com/office/drawing/2014/main" id="{C5E790F2-B9AA-4D20-B00F-F02C7465F56C}"/>
                </a:ext>
              </a:extLst>
            </p:cNvPr>
            <p:cNvSpPr/>
            <p:nvPr/>
          </p:nvSpPr>
          <p:spPr>
            <a:xfrm>
              <a:off x="684519" y="4702119"/>
              <a:ext cx="9692" cy="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0"/>
                <a:gd name="f4" fmla="val 159"/>
                <a:gd name="f5" fmla="val 69"/>
                <a:gd name="f6" fmla="val 64"/>
                <a:gd name="f7" fmla="val 59"/>
                <a:gd name="f8" fmla="val 53"/>
                <a:gd name="f9" fmla="val 1"/>
                <a:gd name="f10" fmla="val 24"/>
                <a:gd name="f11" fmla="val 25"/>
                <a:gd name="f12" fmla="val 55"/>
                <a:gd name="f13" fmla="val 83"/>
                <a:gd name="f14" fmla="val 109"/>
                <a:gd name="f15" fmla="val 115"/>
                <a:gd name="f16" fmla="val 110"/>
                <a:gd name="f17" fmla="val 186"/>
                <a:gd name="f18" fmla="val 125"/>
                <a:gd name="f19" fmla="val 243"/>
                <a:gd name="f20" fmla="val 153"/>
                <a:gd name="f21" fmla="val 250"/>
                <a:gd name="f22" fmla="val 157"/>
                <a:gd name="f23" fmla="val 259"/>
                <a:gd name="f24" fmla="val 267"/>
                <a:gd name="f25" fmla="val 288"/>
                <a:gd name="f26" fmla="val 307"/>
                <a:gd name="f27" fmla="val 147"/>
                <a:gd name="f28" fmla="val 316"/>
                <a:gd name="f29" fmla="val 129"/>
                <a:gd name="f30" fmla="val 102"/>
                <a:gd name="f31" fmla="val 318"/>
                <a:gd name="f32" fmla="val 293"/>
                <a:gd name="f33" fmla="val 222"/>
                <a:gd name="f34" fmla="val 20"/>
                <a:gd name="f35" fmla="val 146"/>
                <a:gd name="f36" fmla="*/ f0 1 330"/>
                <a:gd name="f37" fmla="*/ f1 1 15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30"/>
                <a:gd name="f44" fmla="*/ f41 1 15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30" h="1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9"/>
                    <a:pt x="f9" y="f11"/>
                    <a:pt x="f9" y="f12"/>
                  </a:cubicBezTo>
                  <a:cubicBezTo>
                    <a:pt x="f9" y="f13"/>
                    <a:pt x="f11" y="f14"/>
                    <a:pt x="f12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5"/>
                    <a:pt x="f32" y="f1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6345;p74">
              <a:extLst>
                <a:ext uri="{FF2B5EF4-FFF2-40B4-BE49-F238E27FC236}">
                  <a16:creationId xmlns:a16="http://schemas.microsoft.com/office/drawing/2014/main" id="{FB9F474E-0901-465B-9A74-115F30B3C0EB}"/>
                </a:ext>
              </a:extLst>
            </p:cNvPr>
            <p:cNvSpPr/>
            <p:nvPr/>
          </p:nvSpPr>
          <p:spPr>
            <a:xfrm>
              <a:off x="724963" y="4723122"/>
              <a:ext cx="14511" cy="537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94"/>
                <a:gd name="f5" fmla="val 183"/>
                <a:gd name="f6" fmla="val 60"/>
                <a:gd name="f7" fmla="val 36"/>
                <a:gd name="f8" fmla="val 13"/>
                <a:gd name="f9" fmla="val 19"/>
                <a:gd name="f10" fmla="val 8"/>
                <a:gd name="f11" fmla="val 45"/>
                <a:gd name="f12" fmla="val 1"/>
                <a:gd name="f13" fmla="val 76"/>
                <a:gd name="f14" fmla="val 21"/>
                <a:gd name="f15" fmla="val 104"/>
                <a:gd name="f16" fmla="val 51"/>
                <a:gd name="f17" fmla="val 109"/>
                <a:gd name="f18" fmla="val 422"/>
                <a:gd name="f19" fmla="val 427"/>
                <a:gd name="f20" fmla="val 430"/>
                <a:gd name="f21" fmla="val 434"/>
                <a:gd name="f22" fmla="val 461"/>
                <a:gd name="f23" fmla="val 484"/>
                <a:gd name="f24" fmla="val 164"/>
                <a:gd name="f25" fmla="val 487"/>
                <a:gd name="f26" fmla="val 137"/>
                <a:gd name="f27" fmla="val 107"/>
                <a:gd name="f28" fmla="val 475"/>
                <a:gd name="f29" fmla="val 79"/>
                <a:gd name="f30" fmla="val 444"/>
                <a:gd name="f31" fmla="val 73"/>
                <a:gd name="f32" fmla="val 72"/>
                <a:gd name="f33" fmla="val 2"/>
                <a:gd name="f34" fmla="val 68"/>
                <a:gd name="f35" fmla="val 64"/>
                <a:gd name="f36" fmla="*/ f1 1 494"/>
                <a:gd name="f37" fmla="*/ f2 1 183"/>
                <a:gd name="f38" fmla="val f3"/>
                <a:gd name="f39" fmla="val f4"/>
                <a:gd name="f40" fmla="val f5"/>
                <a:gd name="f41" fmla="+- f40 0 f38"/>
                <a:gd name="f42" fmla="+- f39 0 f38"/>
                <a:gd name="f43" fmla="*/ f42 1 494"/>
                <a:gd name="f44" fmla="*/ f41 1 18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4" h="18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0"/>
                  </a:lnTo>
                  <a:cubicBezTo>
                    <a:pt x="f19" y="f5"/>
                    <a:pt x="f20" y="f5"/>
                    <a:pt x="f21" y="f5"/>
                  </a:cubicBezTo>
                  <a:cubicBezTo>
                    <a:pt x="f22" y="f5"/>
                    <a:pt x="f23" y="f24"/>
                    <a:pt x="f25" y="f26"/>
                  </a:cubicBezTo>
                  <a:cubicBezTo>
                    <a:pt x="f4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12"/>
                    <a:pt x="f35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6346;p74">
              <a:extLst>
                <a:ext uri="{FF2B5EF4-FFF2-40B4-BE49-F238E27FC236}">
                  <a16:creationId xmlns:a16="http://schemas.microsoft.com/office/drawing/2014/main" id="{AFC0D588-5616-483D-A569-A412B7CCC1A9}"/>
                </a:ext>
              </a:extLst>
            </p:cNvPr>
            <p:cNvSpPr/>
            <p:nvPr/>
          </p:nvSpPr>
          <p:spPr>
            <a:xfrm>
              <a:off x="672266" y="4869938"/>
              <a:ext cx="28520" cy="254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867"/>
                <a:gd name="f5" fmla="val 65"/>
                <a:gd name="f6" fmla="val 1"/>
                <a:gd name="f7" fmla="val 57"/>
                <a:gd name="f8" fmla="val 49"/>
                <a:gd name="f9" fmla="val 2"/>
                <a:gd name="f10" fmla="val 42"/>
                <a:gd name="f11" fmla="val 6"/>
                <a:gd name="f12" fmla="val 13"/>
                <a:gd name="f13" fmla="val 19"/>
                <a:gd name="f14" fmla="val 50"/>
                <a:gd name="f15" fmla="val 78"/>
                <a:gd name="f16" fmla="val 95"/>
                <a:gd name="f17" fmla="val 262"/>
                <a:gd name="f18" fmla="val 193"/>
                <a:gd name="f19" fmla="val 452"/>
                <a:gd name="f20" fmla="val 341"/>
                <a:gd name="f21" fmla="val 605"/>
                <a:gd name="f22" fmla="val 500"/>
                <a:gd name="f23" fmla="val 771"/>
                <a:gd name="f24" fmla="val 704"/>
                <a:gd name="f25" fmla="val 866"/>
                <a:gd name="f26" fmla="val 898"/>
                <a:gd name="f27" fmla="val 903"/>
                <a:gd name="f28" fmla="val 908"/>
                <a:gd name="f29" fmla="val 918"/>
                <a:gd name="f30" fmla="val 863"/>
                <a:gd name="f31" fmla="val 948"/>
                <a:gd name="f32" fmla="val 862"/>
                <a:gd name="f33" fmla="val 970"/>
                <a:gd name="f34" fmla="val 836"/>
                <a:gd name="f35" fmla="val 806"/>
                <a:gd name="f36" fmla="val 969"/>
                <a:gd name="f37" fmla="val 776"/>
                <a:gd name="f38" fmla="val 946"/>
                <a:gd name="f39" fmla="val 754"/>
                <a:gd name="f40" fmla="val 916"/>
                <a:gd name="f41" fmla="val 914"/>
                <a:gd name="f42" fmla="val 753"/>
                <a:gd name="f43" fmla="val 912"/>
                <a:gd name="f44" fmla="val 752"/>
                <a:gd name="f45" fmla="val 911"/>
                <a:gd name="f46" fmla="val 907"/>
                <a:gd name="f47" fmla="val 899"/>
                <a:gd name="f48" fmla="val 734"/>
                <a:gd name="f49" fmla="val 562"/>
                <a:gd name="f50" fmla="val 671"/>
                <a:gd name="f51" fmla="val 421"/>
                <a:gd name="f52" fmla="val 527"/>
                <a:gd name="f53" fmla="val 284"/>
                <a:gd name="f54" fmla="val 385"/>
                <a:gd name="f55" fmla="val 205"/>
                <a:gd name="f56" fmla="val 114"/>
                <a:gd name="f57" fmla="val 32"/>
                <a:gd name="f58" fmla="val 105"/>
                <a:gd name="f59" fmla="val 86"/>
                <a:gd name="f60" fmla="*/ f0 1 971"/>
                <a:gd name="f61" fmla="*/ f1 1 867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971"/>
                <a:gd name="f68" fmla="*/ f65 1 867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971" h="8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2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27" y="f39"/>
                    <a:pt x="f47" y="f39"/>
                  </a:cubicBezTo>
                  <a:cubicBezTo>
                    <a:pt x="f48" y="f39"/>
                    <a:pt x="f49" y="f50"/>
                    <a:pt x="f51" y="f52"/>
                  </a:cubicBezTo>
                  <a:cubicBezTo>
                    <a:pt x="f53" y="f54"/>
                    <a:pt x="f18" y="f55"/>
                    <a:pt x="f56" y="f57"/>
                  </a:cubicBezTo>
                  <a:cubicBezTo>
                    <a:pt x="f58" y="f12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6347;p74">
              <a:extLst>
                <a:ext uri="{FF2B5EF4-FFF2-40B4-BE49-F238E27FC236}">
                  <a16:creationId xmlns:a16="http://schemas.microsoft.com/office/drawing/2014/main" id="{2E505542-20E9-4F1F-9010-8757AE76721E}"/>
                </a:ext>
              </a:extLst>
            </p:cNvPr>
            <p:cNvSpPr/>
            <p:nvPr/>
          </p:nvSpPr>
          <p:spPr>
            <a:xfrm>
              <a:off x="687043" y="4871996"/>
              <a:ext cx="9189" cy="8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291"/>
                <a:gd name="f5" fmla="val 61"/>
                <a:gd name="f6" fmla="val 46"/>
                <a:gd name="f7" fmla="val 32"/>
                <a:gd name="f8" fmla="val 6"/>
                <a:gd name="f9" fmla="val 20"/>
                <a:gd name="f10" fmla="val 17"/>
                <a:gd name="f11" fmla="val 40"/>
                <a:gd name="f12" fmla="val 2"/>
                <a:gd name="f13" fmla="val 74"/>
                <a:gd name="f14" fmla="val 23"/>
                <a:gd name="f15" fmla="val 95"/>
                <a:gd name="f16" fmla="val 214"/>
                <a:gd name="f17" fmla="val 276"/>
                <a:gd name="f18" fmla="val 224"/>
                <a:gd name="f19" fmla="val 285"/>
                <a:gd name="f20" fmla="val 237"/>
                <a:gd name="f21" fmla="val 290"/>
                <a:gd name="f22" fmla="val 251"/>
                <a:gd name="f23" fmla="val 265"/>
                <a:gd name="f24" fmla="val 279"/>
                <a:gd name="f25" fmla="val 292"/>
                <a:gd name="f26" fmla="val 273"/>
                <a:gd name="f27" fmla="val 312"/>
                <a:gd name="f28" fmla="val 311"/>
                <a:gd name="f29" fmla="val 216"/>
                <a:gd name="f30" fmla="val 289"/>
                <a:gd name="f31" fmla="val 195"/>
                <a:gd name="f32" fmla="val 99"/>
                <a:gd name="f33" fmla="val 16"/>
                <a:gd name="f34" fmla="val 87"/>
                <a:gd name="f35" fmla="val 5"/>
                <a:gd name="f36" fmla="*/ f0 1 313"/>
                <a:gd name="f37" fmla="*/ f1 1 29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13"/>
                <a:gd name="f44" fmla="*/ f41 1 29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13" h="2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cubicBezTo>
                    <a:pt x="f27" y="f22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0" name="Google Shape;6348;p74">
            <a:extLst>
              <a:ext uri="{FF2B5EF4-FFF2-40B4-BE49-F238E27FC236}">
                <a16:creationId xmlns:a16="http://schemas.microsoft.com/office/drawing/2014/main" id="{3838582D-D349-4410-A4BD-933893FFE524}"/>
              </a:ext>
            </a:extLst>
          </p:cNvPr>
          <p:cNvGrpSpPr/>
          <p:nvPr/>
        </p:nvGrpSpPr>
        <p:grpSpPr>
          <a:xfrm>
            <a:off x="442880" y="2993270"/>
            <a:ext cx="312880" cy="321420"/>
            <a:chOff x="442880" y="2993270"/>
            <a:chExt cx="312880" cy="321420"/>
          </a:xfrm>
        </p:grpSpPr>
        <p:sp>
          <p:nvSpPr>
            <p:cNvPr id="21" name="Google Shape;6349;p74">
              <a:extLst>
                <a:ext uri="{FF2B5EF4-FFF2-40B4-BE49-F238E27FC236}">
                  <a16:creationId xmlns:a16="http://schemas.microsoft.com/office/drawing/2014/main" id="{AC05714B-9A20-490D-9514-705E33789D5B}"/>
                </a:ext>
              </a:extLst>
            </p:cNvPr>
            <p:cNvSpPr/>
            <p:nvPr/>
          </p:nvSpPr>
          <p:spPr>
            <a:xfrm>
              <a:off x="442880" y="2993270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6350;p74">
              <a:extLst>
                <a:ext uri="{FF2B5EF4-FFF2-40B4-BE49-F238E27FC236}">
                  <a16:creationId xmlns:a16="http://schemas.microsoft.com/office/drawing/2014/main" id="{9982C2AF-8E97-49A9-8CE4-17476E9AF424}"/>
                </a:ext>
              </a:extLst>
            </p:cNvPr>
            <p:cNvSpPr/>
            <p:nvPr/>
          </p:nvSpPr>
          <p:spPr>
            <a:xfrm>
              <a:off x="514980" y="3062023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6351;p74">
              <a:extLst>
                <a:ext uri="{FF2B5EF4-FFF2-40B4-BE49-F238E27FC236}">
                  <a16:creationId xmlns:a16="http://schemas.microsoft.com/office/drawing/2014/main" id="{EF897EF7-8777-442F-8BB1-FEF1874151F5}"/>
                </a:ext>
              </a:extLst>
            </p:cNvPr>
            <p:cNvSpPr/>
            <p:nvPr/>
          </p:nvSpPr>
          <p:spPr>
            <a:xfrm>
              <a:off x="509256" y="3057671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6352;p74">
              <a:extLst>
                <a:ext uri="{FF2B5EF4-FFF2-40B4-BE49-F238E27FC236}">
                  <a16:creationId xmlns:a16="http://schemas.microsoft.com/office/drawing/2014/main" id="{BDB9E5F9-7EA0-435E-89D5-B86F83B2B92A}"/>
                </a:ext>
              </a:extLst>
            </p:cNvPr>
            <p:cNvSpPr/>
            <p:nvPr/>
          </p:nvSpPr>
          <p:spPr>
            <a:xfrm>
              <a:off x="600385" y="3121999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6353;p74">
              <a:extLst>
                <a:ext uri="{FF2B5EF4-FFF2-40B4-BE49-F238E27FC236}">
                  <a16:creationId xmlns:a16="http://schemas.microsoft.com/office/drawing/2014/main" id="{7C5A2086-6852-4C41-88B3-8ECAF697F5D8}"/>
                </a:ext>
              </a:extLst>
            </p:cNvPr>
            <p:cNvSpPr/>
            <p:nvPr/>
          </p:nvSpPr>
          <p:spPr>
            <a:xfrm>
              <a:off x="574042" y="3100318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6354;p74">
              <a:extLst>
                <a:ext uri="{FF2B5EF4-FFF2-40B4-BE49-F238E27FC236}">
                  <a16:creationId xmlns:a16="http://schemas.microsoft.com/office/drawing/2014/main" id="{BFDA939C-40D6-4CDD-B1A3-ECF8B86BDA7B}"/>
                </a:ext>
              </a:extLst>
            </p:cNvPr>
            <p:cNvSpPr/>
            <p:nvPr/>
          </p:nvSpPr>
          <p:spPr>
            <a:xfrm>
              <a:off x="637309" y="3141613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6355;p74">
              <a:extLst>
                <a:ext uri="{FF2B5EF4-FFF2-40B4-BE49-F238E27FC236}">
                  <a16:creationId xmlns:a16="http://schemas.microsoft.com/office/drawing/2014/main" id="{C1E7CF9E-9B9D-42AD-92DE-B567C8A265C9}"/>
                </a:ext>
              </a:extLst>
            </p:cNvPr>
            <p:cNvSpPr/>
            <p:nvPr/>
          </p:nvSpPr>
          <p:spPr>
            <a:xfrm>
              <a:off x="588087" y="3133036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6356;p74">
              <a:extLst>
                <a:ext uri="{FF2B5EF4-FFF2-40B4-BE49-F238E27FC236}">
                  <a16:creationId xmlns:a16="http://schemas.microsoft.com/office/drawing/2014/main" id="{184AC93D-6D11-4768-B8EA-0418E66E6275}"/>
                </a:ext>
              </a:extLst>
            </p:cNvPr>
            <p:cNvSpPr/>
            <p:nvPr/>
          </p:nvSpPr>
          <p:spPr>
            <a:xfrm>
              <a:off x="588498" y="3156444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6357;p74">
              <a:extLst>
                <a:ext uri="{FF2B5EF4-FFF2-40B4-BE49-F238E27FC236}">
                  <a16:creationId xmlns:a16="http://schemas.microsoft.com/office/drawing/2014/main" id="{BA14A3F6-3713-4270-A071-B3C8F92EA049}"/>
                </a:ext>
              </a:extLst>
            </p:cNvPr>
            <p:cNvSpPr/>
            <p:nvPr/>
          </p:nvSpPr>
          <p:spPr>
            <a:xfrm>
              <a:off x="545201" y="3123901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0" name="Google Shape;6358;p74">
            <a:extLst>
              <a:ext uri="{FF2B5EF4-FFF2-40B4-BE49-F238E27FC236}">
                <a16:creationId xmlns:a16="http://schemas.microsoft.com/office/drawing/2014/main" id="{0890B5DD-10B2-4CEE-9207-27D919A1E3AF}"/>
              </a:ext>
            </a:extLst>
          </p:cNvPr>
          <p:cNvGrpSpPr/>
          <p:nvPr/>
        </p:nvGrpSpPr>
        <p:grpSpPr>
          <a:xfrm>
            <a:off x="340220" y="1392238"/>
            <a:ext cx="379786" cy="304303"/>
            <a:chOff x="340220" y="1392238"/>
            <a:chExt cx="379786" cy="304303"/>
          </a:xfrm>
        </p:grpSpPr>
        <p:sp>
          <p:nvSpPr>
            <p:cNvPr id="31" name="Google Shape;6359;p74">
              <a:extLst>
                <a:ext uri="{FF2B5EF4-FFF2-40B4-BE49-F238E27FC236}">
                  <a16:creationId xmlns:a16="http://schemas.microsoft.com/office/drawing/2014/main" id="{850E7B3B-6FA5-4705-9866-C00AB9C11C03}"/>
                </a:ext>
              </a:extLst>
            </p:cNvPr>
            <p:cNvSpPr/>
            <p:nvPr/>
          </p:nvSpPr>
          <p:spPr>
            <a:xfrm>
              <a:off x="340220" y="1392238"/>
              <a:ext cx="379786" cy="304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1"/>
                <a:gd name="f4" fmla="val 10361"/>
                <a:gd name="f5" fmla="val 6560"/>
                <a:gd name="f6" fmla="val 6016"/>
                <a:gd name="f7" fmla="val 5484"/>
                <a:gd name="f8" fmla="val 101"/>
                <a:gd name="f9" fmla="val 4977"/>
                <a:gd name="f10" fmla="val 304"/>
                <a:gd name="f11" fmla="val 2557"/>
                <a:gd name="f12" fmla="val 1269"/>
                <a:gd name="f13" fmla="val 2080"/>
                <a:gd name="f14" fmla="val 3091"/>
                <a:gd name="f15" fmla="val 1889"/>
                <a:gd name="f16" fmla="val 3962"/>
                <a:gd name="f17" fmla="val 603"/>
                <a:gd name="f18" fmla="val 4831"/>
                <a:gd name="f19" fmla="val 1"/>
                <a:gd name="f20" fmla="val 6433"/>
                <a:gd name="f21" fmla="val 475"/>
                <a:gd name="f22" fmla="val 7920"/>
                <a:gd name="f23" fmla="val 849"/>
                <a:gd name="f24" fmla="val 9100"/>
                <a:gd name="f25" fmla="val 2014"/>
                <a:gd name="f26" fmla="val 4156"/>
                <a:gd name="f27" fmla="val 4545"/>
                <a:gd name="f28" fmla="val 4961"/>
                <a:gd name="f29" fmla="val 10318"/>
                <a:gd name="f30" fmla="val 5390"/>
                <a:gd name="f31" fmla="val 10234"/>
                <a:gd name="f32" fmla="val 7156"/>
                <a:gd name="f33" fmla="val 9886"/>
                <a:gd name="f34" fmla="val 8244"/>
                <a:gd name="f35" fmla="val 9019"/>
                <a:gd name="f36" fmla="val 8963"/>
                <a:gd name="f37" fmla="val 8447"/>
                <a:gd name="f38" fmla="val 9635"/>
                <a:gd name="f39" fmla="val 7911"/>
                <a:gd name="f40" fmla="val 9753"/>
                <a:gd name="f41" fmla="val 7850"/>
                <a:gd name="f42" fmla="val 10099"/>
                <a:gd name="f43" fmla="val 10160"/>
                <a:gd name="f44" fmla="val 10227"/>
                <a:gd name="f45" fmla="val 7851"/>
                <a:gd name="f46" fmla="val 10299"/>
                <a:gd name="f47" fmla="val 7859"/>
                <a:gd name="f48" fmla="val 10334"/>
                <a:gd name="f49" fmla="val 7863"/>
                <a:gd name="f50" fmla="val 10440"/>
                <a:gd name="f51" fmla="val 7868"/>
                <a:gd name="f52" fmla="val 10502"/>
                <a:gd name="f53" fmla="val 11291"/>
                <a:gd name="f54" fmla="val 12015"/>
                <a:gd name="f55" fmla="val 7473"/>
                <a:gd name="f56" fmla="val 12440"/>
                <a:gd name="f57" fmla="val 6812"/>
                <a:gd name="f58" fmla="val 12903"/>
                <a:gd name="f59" fmla="val 6095"/>
                <a:gd name="f60" fmla="val 12930"/>
                <a:gd name="f61" fmla="val 5185"/>
                <a:gd name="f62" fmla="val 12512"/>
                <a:gd name="f63" fmla="val 4438"/>
                <a:gd name="f64" fmla="val 12482"/>
                <a:gd name="f65" fmla="val 4387"/>
                <a:gd name="f66" fmla="val 11784"/>
                <a:gd name="f67" fmla="val 3155"/>
                <a:gd name="f68" fmla="val 10710"/>
                <a:gd name="f69" fmla="val 2047"/>
                <a:gd name="f70" fmla="val 9394"/>
                <a:gd name="f71" fmla="val 688"/>
                <a:gd name="f72" fmla="val 7997"/>
                <a:gd name="f73" fmla="*/ f0 1 12931"/>
                <a:gd name="f74" fmla="*/ f1 1 10361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2931"/>
                <a:gd name="f81" fmla="*/ f78 1 10361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2931" h="103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6360;p74">
              <a:extLst>
                <a:ext uri="{FF2B5EF4-FFF2-40B4-BE49-F238E27FC236}">
                  <a16:creationId xmlns:a16="http://schemas.microsoft.com/office/drawing/2014/main" id="{C323C09F-E699-4DD6-B1F8-7870B1A0F83C}"/>
                </a:ext>
              </a:extLst>
            </p:cNvPr>
            <p:cNvSpPr/>
            <p:nvPr/>
          </p:nvSpPr>
          <p:spPr>
            <a:xfrm>
              <a:off x="416957" y="1461293"/>
              <a:ext cx="227731" cy="166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54"/>
                <a:gd name="f4" fmla="val 5653"/>
                <a:gd name="f5" fmla="val 3951"/>
                <a:gd name="f6" fmla="val 3715"/>
                <a:gd name="f7" fmla="val 3475"/>
                <a:gd name="f8" fmla="val 43"/>
                <a:gd name="f9" fmla="val 3235"/>
                <a:gd name="f10" fmla="val 139"/>
                <a:gd name="f11" fmla="val 2684"/>
                <a:gd name="f12" fmla="val 359"/>
                <a:gd name="f13" fmla="val 2287"/>
                <a:gd name="f14" fmla="val 641"/>
                <a:gd name="f15" fmla="val 2020"/>
                <a:gd name="f16" fmla="val 1004"/>
                <a:gd name="f17" fmla="val 1731"/>
                <a:gd name="f18" fmla="val 1396"/>
                <a:gd name="f19" fmla="val 1639"/>
                <a:gd name="f20" fmla="val 1826"/>
                <a:gd name="f21" fmla="val 1559"/>
                <a:gd name="f22" fmla="val 2206"/>
                <a:gd name="f23" fmla="val 1512"/>
                <a:gd name="f24" fmla="val 2429"/>
                <a:gd name="f25" fmla="val 1465"/>
                <a:gd name="f26" fmla="val 2642"/>
                <a:gd name="f27" fmla="val 1384"/>
                <a:gd name="f28" fmla="val 2833"/>
                <a:gd name="f29" fmla="val 1345"/>
                <a:gd name="f30" fmla="val 2930"/>
                <a:gd name="f31" fmla="val 1297"/>
                <a:gd name="f32" fmla="val 3021"/>
                <a:gd name="f33" fmla="val 1234"/>
                <a:gd name="f34" fmla="val 3105"/>
                <a:gd name="f35" fmla="val 1125"/>
                <a:gd name="f36" fmla="val 3255"/>
                <a:gd name="f37" fmla="val 981"/>
                <a:gd name="f38" fmla="val 3368"/>
                <a:gd name="f39" fmla="val 796"/>
                <a:gd name="f40" fmla="val 3453"/>
                <a:gd name="f41" fmla="val 596"/>
                <a:gd name="f42" fmla="val 3542"/>
                <a:gd name="f43" fmla="val 421"/>
                <a:gd name="f44" fmla="val 3682"/>
                <a:gd name="f45" fmla="val 292"/>
                <a:gd name="f46" fmla="val 3858"/>
                <a:gd name="f47" fmla="val 71"/>
                <a:gd name="f48" fmla="val 4157"/>
                <a:gd name="f49" fmla="val 1"/>
                <a:gd name="f50" fmla="val 4529"/>
                <a:gd name="f51" fmla="val 106"/>
                <a:gd name="f52" fmla="val 4855"/>
                <a:gd name="f53" fmla="val 148"/>
                <a:gd name="f54" fmla="val 4986"/>
                <a:gd name="f55" fmla="val 212"/>
                <a:gd name="f56" fmla="val 5102"/>
                <a:gd name="f57" fmla="val 297"/>
                <a:gd name="f58" fmla="val 5200"/>
                <a:gd name="f59" fmla="val 549"/>
                <a:gd name="f60" fmla="val 5496"/>
                <a:gd name="f61" fmla="val 984"/>
                <a:gd name="f62" fmla="val 5652"/>
                <a:gd name="f63" fmla="val 1553"/>
                <a:gd name="f64" fmla="val 1787"/>
                <a:gd name="f65" fmla="val 2044"/>
                <a:gd name="f66" fmla="val 5626"/>
                <a:gd name="f67" fmla="val 2321"/>
                <a:gd name="f68" fmla="val 5572"/>
                <a:gd name="f69" fmla="val 3523"/>
                <a:gd name="f70" fmla="val 5334"/>
                <a:gd name="f71" fmla="val 4215"/>
                <a:gd name="f72" fmla="val 4784"/>
                <a:gd name="f73" fmla="val 4880"/>
                <a:gd name="f74" fmla="val 4251"/>
                <a:gd name="f75" fmla="val 5418"/>
                <a:gd name="f76" fmla="val 3826"/>
                <a:gd name="f77" fmla="val 5934"/>
                <a:gd name="f78" fmla="val 3413"/>
                <a:gd name="f79" fmla="val 6669"/>
                <a:gd name="f80" fmla="val 6673"/>
                <a:gd name="f81" fmla="val 6919"/>
                <a:gd name="f82" fmla="val 3175"/>
                <a:gd name="f83" fmla="val 7188"/>
                <a:gd name="f84" fmla="val 3141"/>
                <a:gd name="f85" fmla="val 7492"/>
                <a:gd name="f86" fmla="val 7559"/>
                <a:gd name="f87" fmla="val 7628"/>
                <a:gd name="f88" fmla="val 3143"/>
                <a:gd name="f89" fmla="val 7698"/>
                <a:gd name="f90" fmla="val 3146"/>
                <a:gd name="f91" fmla="val 7699"/>
                <a:gd name="f92" fmla="val 7701"/>
                <a:gd name="f93" fmla="val 7702"/>
                <a:gd name="f94" fmla="val 7717"/>
                <a:gd name="f95" fmla="val 7733"/>
                <a:gd name="f96" fmla="val 3138"/>
                <a:gd name="f97" fmla="val 7743"/>
                <a:gd name="f98" fmla="val 3125"/>
                <a:gd name="f99" fmla="val 7745"/>
                <a:gd name="f100" fmla="val 3122"/>
                <a:gd name="f101" fmla="val 3121"/>
                <a:gd name="f102" fmla="val 3084"/>
                <a:gd name="f103" fmla="val 3068"/>
                <a:gd name="f104" fmla="val 3065"/>
                <a:gd name="f105" fmla="val 7738"/>
                <a:gd name="f106" fmla="val 3057"/>
                <a:gd name="f107" fmla="val 3049"/>
                <a:gd name="f108" fmla="val 7724"/>
                <a:gd name="f109" fmla="val 3040"/>
                <a:gd name="f110" fmla="val 3034"/>
                <a:gd name="f111" fmla="val 7658"/>
                <a:gd name="f112" fmla="val 2997"/>
                <a:gd name="f113" fmla="val 7597"/>
                <a:gd name="f114" fmla="val 2962"/>
                <a:gd name="f115" fmla="val 7538"/>
                <a:gd name="f116" fmla="val 2928"/>
                <a:gd name="f117" fmla="val 7545"/>
                <a:gd name="f118" fmla="val 2931"/>
                <a:gd name="f119" fmla="val 7554"/>
                <a:gd name="f120" fmla="val 2933"/>
                <a:gd name="f121" fmla="val 7561"/>
                <a:gd name="f122" fmla="val 7575"/>
                <a:gd name="f123" fmla="val 7588"/>
                <a:gd name="f124" fmla="val 7599"/>
                <a:gd name="f125" fmla="val 2918"/>
                <a:gd name="f126" fmla="val 7603"/>
                <a:gd name="f127" fmla="val 2913"/>
                <a:gd name="f128" fmla="val 7617"/>
                <a:gd name="f129" fmla="val 2894"/>
                <a:gd name="f130" fmla="val 2871"/>
                <a:gd name="f131" fmla="val 7606"/>
                <a:gd name="f132" fmla="val 2852"/>
                <a:gd name="f133" fmla="val 7562"/>
                <a:gd name="f134" fmla="val 2783"/>
                <a:gd name="f135" fmla="val 7510"/>
                <a:gd name="f136" fmla="val 2708"/>
                <a:gd name="f137" fmla="val 7455"/>
                <a:gd name="f138" fmla="val 2629"/>
                <a:gd name="f139" fmla="val 6779"/>
                <a:gd name="f140" fmla="val 1652"/>
                <a:gd name="f141" fmla="val 5421"/>
                <a:gd name="f142" fmla="*/ f0 1 7754"/>
                <a:gd name="f143" fmla="*/ f1 1 5653"/>
                <a:gd name="f144" fmla="val f2"/>
                <a:gd name="f145" fmla="val f3"/>
                <a:gd name="f146" fmla="val f4"/>
                <a:gd name="f147" fmla="+- f146 0 f144"/>
                <a:gd name="f148" fmla="+- f145 0 f144"/>
                <a:gd name="f149" fmla="*/ f148 1 7754"/>
                <a:gd name="f150" fmla="*/ f147 1 5653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7754" h="56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9"/>
                  </a:cubicBezTo>
                  <a:lnTo>
                    <a:pt x="f80" y="f9"/>
                  </a:ln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0"/>
                    <a:pt x="f92" y="f90"/>
                    <a:pt x="f93" y="f90"/>
                  </a:cubicBezTo>
                  <a:cubicBezTo>
                    <a:pt x="f94" y="f90"/>
                    <a:pt x="f95" y="f96"/>
                    <a:pt x="f97" y="f98"/>
                  </a:cubicBezTo>
                  <a:cubicBezTo>
                    <a:pt x="f97" y="f98"/>
                    <a:pt x="f99" y="f100"/>
                    <a:pt x="f99" y="f101"/>
                  </a:cubicBezTo>
                  <a:cubicBezTo>
                    <a:pt x="f3" y="f34"/>
                    <a:pt x="f3" y="f102"/>
                    <a:pt x="f99" y="f103"/>
                  </a:cubicBezTo>
                  <a:cubicBezTo>
                    <a:pt x="f97" y="f104"/>
                    <a:pt x="f105" y="f106"/>
                    <a:pt x="f105" y="f106"/>
                  </a:cubicBezTo>
                  <a:cubicBezTo>
                    <a:pt x="f95" y="f107"/>
                    <a:pt x="f108" y="f109"/>
                    <a:pt x="f94" y="f110"/>
                  </a:cubicBezTo>
                  <a:cubicBezTo>
                    <a:pt x="f111" y="f112"/>
                    <a:pt x="f113" y="f114"/>
                    <a:pt x="f115" y="f116"/>
                  </a:cubicBezTo>
                  <a:lnTo>
                    <a:pt x="f115" y="f116"/>
                  </a:ln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16"/>
                    <a:pt x="f124" y="f125"/>
                  </a:cubicBezTo>
                  <a:lnTo>
                    <a:pt x="f126" y="f127"/>
                  </a:lnTo>
                  <a:cubicBezTo>
                    <a:pt x="f128" y="f129"/>
                    <a:pt x="f128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6361;p74">
              <a:extLst>
                <a:ext uri="{FF2B5EF4-FFF2-40B4-BE49-F238E27FC236}">
                  <a16:creationId xmlns:a16="http://schemas.microsoft.com/office/drawing/2014/main" id="{5BBE9D53-E59D-4DDA-8F8D-A2AA2B34EB5E}"/>
                </a:ext>
              </a:extLst>
            </p:cNvPr>
            <p:cNvSpPr/>
            <p:nvPr/>
          </p:nvSpPr>
          <p:spPr>
            <a:xfrm>
              <a:off x="409797" y="1456511"/>
              <a:ext cx="242306" cy="1755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0"/>
                <a:gd name="f4" fmla="val 5978"/>
                <a:gd name="f5" fmla="val 4195"/>
                <a:gd name="f6" fmla="val 220"/>
                <a:gd name="f7" fmla="val 5922"/>
                <a:gd name="f8" fmla="val 7514"/>
                <a:gd name="f9" fmla="val 2577"/>
                <a:gd name="f10" fmla="val 7932"/>
                <a:gd name="f11" fmla="val 3250"/>
                <a:gd name="f12" fmla="val 7862"/>
                <a:gd name="f13" fmla="val 3247"/>
                <a:gd name="f14" fmla="val 7794"/>
                <a:gd name="f15" fmla="val 3245"/>
                <a:gd name="f16" fmla="val 7727"/>
                <a:gd name="f17" fmla="val 6495"/>
                <a:gd name="f18" fmla="val 5811"/>
                <a:gd name="f19" fmla="val 3791"/>
                <a:gd name="f20" fmla="val 5088"/>
                <a:gd name="f21" fmla="val 4368"/>
                <a:gd name="f22" fmla="val 4426"/>
                <a:gd name="f23" fmla="val 4897"/>
                <a:gd name="f24" fmla="val 3741"/>
                <a:gd name="f25" fmla="val 5441"/>
                <a:gd name="f26" fmla="val 2552"/>
                <a:gd name="f27" fmla="val 5676"/>
                <a:gd name="f28" fmla="val 2280"/>
                <a:gd name="f29" fmla="val 5729"/>
                <a:gd name="f30" fmla="val 2026"/>
                <a:gd name="f31" fmla="val 5755"/>
                <a:gd name="f32" fmla="val 1796"/>
                <a:gd name="f33" fmla="val 1063"/>
                <a:gd name="f34" fmla="val 560"/>
                <a:gd name="f35" fmla="val 5490"/>
                <a:gd name="f36" fmla="val 403"/>
                <a:gd name="f37" fmla="val 4996"/>
                <a:gd name="f38" fmla="val 242"/>
                <a:gd name="f39" fmla="val 4489"/>
                <a:gd name="f40" fmla="val 531"/>
                <a:gd name="f41" fmla="val 3903"/>
                <a:gd name="f42" fmla="val 1062"/>
                <a:gd name="f43" fmla="val 3665"/>
                <a:gd name="f44" fmla="val 1639"/>
                <a:gd name="f45" fmla="val 3407"/>
                <a:gd name="f46" fmla="val 1745"/>
                <a:gd name="f47" fmla="val 2906"/>
                <a:gd name="f48" fmla="val 1859"/>
                <a:gd name="f49" fmla="val 2379"/>
                <a:gd name="f50" fmla="val 2009"/>
                <a:gd name="f51" fmla="val 1678"/>
                <a:gd name="f52" fmla="val 2179"/>
                <a:gd name="f53" fmla="val 882"/>
                <a:gd name="f54" fmla="val 3503"/>
                <a:gd name="f55" fmla="val 354"/>
                <a:gd name="f56" fmla="val 3734"/>
                <a:gd name="f57" fmla="val 261"/>
                <a:gd name="f58" fmla="val 3966"/>
                <a:gd name="f59" fmla="val 4191"/>
                <a:gd name="f60" fmla="val 3927"/>
                <a:gd name="f61" fmla="val 3670"/>
                <a:gd name="f62" fmla="val 49"/>
                <a:gd name="f63" fmla="val 3421"/>
                <a:gd name="f64" fmla="val 149"/>
                <a:gd name="f65" fmla="val 1990"/>
                <a:gd name="f66" fmla="val 720"/>
                <a:gd name="f67" fmla="val 1797"/>
                <a:gd name="f68" fmla="val 1614"/>
                <a:gd name="f69" fmla="val 1645"/>
                <a:gd name="f70" fmla="val 2333"/>
                <a:gd name="f71" fmla="val 1535"/>
                <a:gd name="f72" fmla="val 2846"/>
                <a:gd name="f73" fmla="val 1448"/>
                <a:gd name="f74" fmla="val 3252"/>
                <a:gd name="f75" fmla="val 973"/>
                <a:gd name="f76" fmla="val 3465"/>
                <a:gd name="f77" fmla="val 342"/>
                <a:gd name="f78" fmla="val 3749"/>
                <a:gd name="f79" fmla="val 4451"/>
                <a:gd name="f80" fmla="val 195"/>
                <a:gd name="f81" fmla="val 5063"/>
                <a:gd name="f82" fmla="val 272"/>
                <a:gd name="f83" fmla="val 5303"/>
                <a:gd name="f84" fmla="val 594"/>
                <a:gd name="f85" fmla="val 1787"/>
                <a:gd name="f86" fmla="val 2022"/>
                <a:gd name="f87" fmla="val 2290"/>
                <a:gd name="f88" fmla="val 5952"/>
                <a:gd name="f89" fmla="val 2595"/>
                <a:gd name="f90" fmla="val 5889"/>
                <a:gd name="f91" fmla="val 3835"/>
                <a:gd name="f92" fmla="val 5646"/>
                <a:gd name="f93" fmla="val 4574"/>
                <a:gd name="f94" fmla="val 5056"/>
                <a:gd name="f95" fmla="val 5227"/>
                <a:gd name="f96" fmla="val 4539"/>
                <a:gd name="f97" fmla="val 5946"/>
                <a:gd name="f98" fmla="val 3965"/>
                <a:gd name="f99" fmla="val 6579"/>
                <a:gd name="f100" fmla="val 3464"/>
                <a:gd name="f101" fmla="val 7733"/>
                <a:gd name="f102" fmla="val 7858"/>
                <a:gd name="f103" fmla="val 7988"/>
                <a:gd name="f104" fmla="val 3470"/>
                <a:gd name="f105" fmla="val 8126"/>
                <a:gd name="f106" fmla="val 3482"/>
                <a:gd name="f107" fmla="val 8129"/>
                <a:gd name="f108" fmla="val 3483"/>
                <a:gd name="f109" fmla="val 8132"/>
                <a:gd name="f110" fmla="val 8134"/>
                <a:gd name="f111" fmla="val 8172"/>
                <a:gd name="f112" fmla="val 8207"/>
                <a:gd name="f113" fmla="val 8227"/>
                <a:gd name="f114" fmla="val 3433"/>
                <a:gd name="f115" fmla="val 8249"/>
                <a:gd name="f116" fmla="val 3400"/>
                <a:gd name="f117" fmla="val 3354"/>
                <a:gd name="f118" fmla="val 8231"/>
                <a:gd name="f119" fmla="val 3319"/>
                <a:gd name="f120" fmla="val 8226"/>
                <a:gd name="f121" fmla="val 3309"/>
                <a:gd name="f122" fmla="val 7640"/>
                <a:gd name="f123" fmla="val 2279"/>
                <a:gd name="f124" fmla="val 6767"/>
                <a:gd name="f125" fmla="val 1380"/>
                <a:gd name="f126" fmla="val 5881"/>
                <a:gd name="f127" fmla="val 467"/>
                <a:gd name="f128" fmla="val 5004"/>
                <a:gd name="f129" fmla="*/ f0 1 8250"/>
                <a:gd name="f130" fmla="*/ f1 1 5978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8250"/>
                <a:gd name="f137" fmla="*/ f134 1 5978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8250" h="59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  <a:moveTo>
                    <a:pt x="f59" y="f2"/>
                  </a:moveTo>
                  <a:cubicBezTo>
                    <a:pt x="f60" y="f2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2" y="f79"/>
                    <a:pt x="f80" y="f81"/>
                  </a:cubicBezTo>
                  <a:cubicBezTo>
                    <a:pt x="f82" y="f83"/>
                    <a:pt x="f84" y="f4"/>
                    <a:pt x="f85" y="f4"/>
                  </a:cubicBezTo>
                  <a:cubicBezTo>
                    <a:pt x="f86" y="f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7" y="f108"/>
                    <a:pt x="f109" y="f108"/>
                    <a:pt x="f110" y="f108"/>
                  </a:cubicBezTo>
                  <a:cubicBezTo>
                    <a:pt x="f111" y="f108"/>
                    <a:pt x="f112" y="f76"/>
                    <a:pt x="f113" y="f114"/>
                  </a:cubicBezTo>
                  <a:cubicBezTo>
                    <a:pt x="f115" y="f116"/>
                    <a:pt x="f3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6362;p74">
              <a:extLst>
                <a:ext uri="{FF2B5EF4-FFF2-40B4-BE49-F238E27FC236}">
                  <a16:creationId xmlns:a16="http://schemas.microsoft.com/office/drawing/2014/main" id="{43B0560E-9922-485A-8C6D-89EF86E0FE5D}"/>
                </a:ext>
              </a:extLst>
            </p:cNvPr>
            <p:cNvSpPr/>
            <p:nvPr/>
          </p:nvSpPr>
          <p:spPr>
            <a:xfrm>
              <a:off x="505096" y="1528821"/>
              <a:ext cx="144621" cy="2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24"/>
                <a:gd name="f4" fmla="val 879"/>
                <a:gd name="f5" fmla="val 2328"/>
                <a:gd name="f6" fmla="val 1"/>
                <a:gd name="f7" fmla="val 1530"/>
                <a:gd name="f8" fmla="val 732"/>
                <a:gd name="f9" fmla="val 204"/>
                <a:gd name="f10" fmla="val 36"/>
                <a:gd name="f11" fmla="val 615"/>
                <a:gd name="f12" fmla="val 11"/>
                <a:gd name="f13" fmla="val 629"/>
                <a:gd name="f14" fmla="val 663"/>
                <a:gd name="f15" fmla="val 18"/>
                <a:gd name="f16" fmla="val 690"/>
                <a:gd name="f17" fmla="val 28"/>
                <a:gd name="f18" fmla="val 708"/>
                <a:gd name="f19" fmla="val 46"/>
                <a:gd name="f20" fmla="val 718"/>
                <a:gd name="f21" fmla="val 64"/>
                <a:gd name="f22" fmla="val 74"/>
                <a:gd name="f23" fmla="val 83"/>
                <a:gd name="f24" fmla="val 715"/>
                <a:gd name="f25" fmla="val 92"/>
                <a:gd name="f26" fmla="val 710"/>
                <a:gd name="f27" fmla="val 759"/>
                <a:gd name="f28" fmla="val 317"/>
                <a:gd name="f29" fmla="val 1541"/>
                <a:gd name="f30" fmla="val 122"/>
                <a:gd name="f31" fmla="val 2324"/>
                <a:gd name="f32" fmla="val 3213"/>
                <a:gd name="f33" fmla="val 4104"/>
                <a:gd name="f34" fmla="val 373"/>
                <a:gd name="f35" fmla="val 4830"/>
                <a:gd name="f36" fmla="val 870"/>
                <a:gd name="f37" fmla="val 4838"/>
                <a:gd name="f38" fmla="val 875"/>
                <a:gd name="f39" fmla="val 4848"/>
                <a:gd name="f40" fmla="val 878"/>
                <a:gd name="f41" fmla="val 4860"/>
                <a:gd name="f42" fmla="val 4877"/>
                <a:gd name="f43" fmla="val 4895"/>
                <a:gd name="f44" fmla="val 4905"/>
                <a:gd name="f45" fmla="val 855"/>
                <a:gd name="f46" fmla="val 831"/>
                <a:gd name="f47" fmla="val 4917"/>
                <a:gd name="f48" fmla="val 797"/>
                <a:gd name="f49" fmla="val 4891"/>
                <a:gd name="f50" fmla="val 778"/>
                <a:gd name="f51" fmla="val 4137"/>
                <a:gd name="f52" fmla="val 262"/>
                <a:gd name="f53" fmla="val 3233"/>
                <a:gd name="f54" fmla="*/ f0 1 4924"/>
                <a:gd name="f55" fmla="*/ f1 1 879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4924"/>
                <a:gd name="f62" fmla="*/ f59 1 879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4924" h="87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6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6363;p74">
              <a:extLst>
                <a:ext uri="{FF2B5EF4-FFF2-40B4-BE49-F238E27FC236}">
                  <a16:creationId xmlns:a16="http://schemas.microsoft.com/office/drawing/2014/main" id="{0DDD5932-AE4A-4453-9049-FA09CF82D7E2}"/>
                </a:ext>
              </a:extLst>
            </p:cNvPr>
            <p:cNvSpPr/>
            <p:nvPr/>
          </p:nvSpPr>
          <p:spPr>
            <a:xfrm>
              <a:off x="561898" y="1517867"/>
              <a:ext cx="37417" cy="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4"/>
                <a:gd name="f4" fmla="val 176"/>
                <a:gd name="f5" fmla="val 554"/>
                <a:gd name="f6" fmla="val 387"/>
                <a:gd name="f7" fmla="val 219"/>
                <a:gd name="f8" fmla="val 13"/>
                <a:gd name="f9" fmla="val 52"/>
                <a:gd name="f10" fmla="val 38"/>
                <a:gd name="f11" fmla="val 22"/>
                <a:gd name="f12" fmla="val 43"/>
                <a:gd name="f13" fmla="val 1"/>
                <a:gd name="f14" fmla="val 69"/>
                <a:gd name="f15" fmla="val 6"/>
                <a:gd name="f16" fmla="val 100"/>
                <a:gd name="f17" fmla="val 10"/>
                <a:gd name="f18" fmla="val 127"/>
                <a:gd name="f19" fmla="val 31"/>
                <a:gd name="f20" fmla="val 147"/>
                <a:gd name="f21" fmla="val 57"/>
                <a:gd name="f22" fmla="val 61"/>
                <a:gd name="f23" fmla="val 64"/>
                <a:gd name="f24" fmla="val 67"/>
                <a:gd name="f25" fmla="val 146"/>
                <a:gd name="f26" fmla="val 228"/>
                <a:gd name="f27" fmla="val 122"/>
                <a:gd name="f28" fmla="val 389"/>
                <a:gd name="f29" fmla="val 110"/>
                <a:gd name="f30" fmla="val 550"/>
                <a:gd name="f31" fmla="val 769"/>
                <a:gd name="f32" fmla="val 987"/>
                <a:gd name="f33" fmla="val 132"/>
                <a:gd name="f34" fmla="val 1203"/>
                <a:gd name="f35" fmla="val 174"/>
                <a:gd name="f36" fmla="val 1205"/>
                <a:gd name="f37" fmla="val 1210"/>
                <a:gd name="f38" fmla="val 1212"/>
                <a:gd name="f39" fmla="val 1238"/>
                <a:gd name="f40" fmla="val 1261"/>
                <a:gd name="f41" fmla="val 159"/>
                <a:gd name="f42" fmla="val 1268"/>
                <a:gd name="f43" fmla="val 103"/>
                <a:gd name="f44" fmla="val 1255"/>
                <a:gd name="f45" fmla="val 73"/>
                <a:gd name="f46" fmla="val 1225"/>
                <a:gd name="f47" fmla="val 68"/>
                <a:gd name="f48" fmla="val 1003"/>
                <a:gd name="f49" fmla="val 23"/>
                <a:gd name="f50" fmla="val 779"/>
                <a:gd name="f51" fmla="*/ f0 1 1274"/>
                <a:gd name="f52" fmla="*/ f1 1 176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74"/>
                <a:gd name="f59" fmla="*/ f56 1 176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74" h="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4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33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6364;p74">
              <a:extLst>
                <a:ext uri="{FF2B5EF4-FFF2-40B4-BE49-F238E27FC236}">
                  <a16:creationId xmlns:a16="http://schemas.microsoft.com/office/drawing/2014/main" id="{E72E8151-65FA-4B88-93BD-0963D039A637}"/>
                </a:ext>
              </a:extLst>
            </p:cNvPr>
            <p:cNvSpPr/>
            <p:nvPr/>
          </p:nvSpPr>
          <p:spPr>
            <a:xfrm>
              <a:off x="544662" y="1497302"/>
              <a:ext cx="24496" cy="40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"/>
                <a:gd name="f4" fmla="val 139"/>
                <a:gd name="f5" fmla="val 774"/>
                <a:gd name="f6" fmla="val 55"/>
                <a:gd name="f7" fmla="val 27"/>
                <a:gd name="f8" fmla="val 25"/>
                <a:gd name="f9" fmla="val 29"/>
                <a:gd name="f10" fmla="val 1"/>
                <a:gd name="f11" fmla="val 54"/>
                <a:gd name="f12" fmla="val 2"/>
                <a:gd name="f13" fmla="val 84"/>
                <a:gd name="f14" fmla="val 4"/>
                <a:gd name="f15" fmla="val 114"/>
                <a:gd name="f16" fmla="val 138"/>
                <a:gd name="f17" fmla="val 58"/>
                <a:gd name="f18" fmla="val 59"/>
                <a:gd name="f19" fmla="val 778"/>
                <a:gd name="f20" fmla="val 111"/>
                <a:gd name="f21" fmla="val 808"/>
                <a:gd name="f22" fmla="val 110"/>
                <a:gd name="f23" fmla="val 831"/>
                <a:gd name="f24" fmla="val 830"/>
                <a:gd name="f25" fmla="val 24"/>
                <a:gd name="f26" fmla="val 805"/>
                <a:gd name="f27" fmla="val 777"/>
                <a:gd name="f28" fmla="*/ f0 1 834"/>
                <a:gd name="f29" fmla="*/ f1 1 13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834"/>
                <a:gd name="f36" fmla="*/ f33 1 13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834" h="139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9" y="f16"/>
                    <a:pt x="f17" y="f16"/>
                  </a:cubicBezTo>
                  <a:lnTo>
                    <a:pt x="f18" y="f16"/>
                  </a:lnTo>
                  <a:lnTo>
                    <a:pt x="f19" y="f20"/>
                  </a:lnTo>
                  <a:cubicBezTo>
                    <a:pt x="f21" y="f22"/>
                    <a:pt x="f3" y="f13"/>
                    <a:pt x="f23" y="f11"/>
                  </a:cubicBezTo>
                  <a:cubicBezTo>
                    <a:pt x="f24" y="f25"/>
                    <a:pt x="f26" y="f2"/>
                    <a:pt x="f2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6365;p74">
              <a:extLst>
                <a:ext uri="{FF2B5EF4-FFF2-40B4-BE49-F238E27FC236}">
                  <a16:creationId xmlns:a16="http://schemas.microsoft.com/office/drawing/2014/main" id="{76844EB3-0B73-47FA-8635-2147F5E4170A}"/>
                </a:ext>
              </a:extLst>
            </p:cNvPr>
            <p:cNvSpPr/>
            <p:nvPr/>
          </p:nvSpPr>
          <p:spPr>
            <a:xfrm>
              <a:off x="451174" y="1578162"/>
              <a:ext cx="64968" cy="27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12"/>
                <a:gd name="f4" fmla="val 947"/>
                <a:gd name="f5" fmla="val 2149"/>
                <a:gd name="f6" fmla="val 2131"/>
                <a:gd name="f7" fmla="val 2113"/>
                <a:gd name="f8" fmla="val 9"/>
                <a:gd name="f9" fmla="val 2103"/>
                <a:gd name="f10" fmla="val 24"/>
                <a:gd name="f11" fmla="val 1916"/>
                <a:gd name="f12" fmla="val 313"/>
                <a:gd name="f13" fmla="val 1593"/>
                <a:gd name="f14" fmla="val 544"/>
                <a:gd name="f15" fmla="val 1197"/>
                <a:gd name="f16" fmla="val 675"/>
                <a:gd name="f17" fmla="val 824"/>
                <a:gd name="f18" fmla="val 797"/>
                <a:gd name="f19" fmla="val 428"/>
                <a:gd name="f20" fmla="val 54"/>
                <a:gd name="f21" fmla="val 836"/>
                <a:gd name="f22" fmla="val 839"/>
                <a:gd name="f23" fmla="val 1"/>
                <a:gd name="f24" fmla="val 863"/>
                <a:gd name="f25" fmla="val 893"/>
                <a:gd name="f26" fmla="val 2"/>
                <a:gd name="f27" fmla="val 924"/>
                <a:gd name="f28" fmla="val 25"/>
                <a:gd name="f29" fmla="val 55"/>
                <a:gd name="f30" fmla="val 440"/>
                <a:gd name="f31" fmla="val 934"/>
                <a:gd name="f32" fmla="val 848"/>
                <a:gd name="f33" fmla="val 906"/>
                <a:gd name="f34" fmla="val 1231"/>
                <a:gd name="f35" fmla="val 779"/>
                <a:gd name="f36" fmla="val 1653"/>
                <a:gd name="f37" fmla="val 642"/>
                <a:gd name="f38" fmla="val 1996"/>
                <a:gd name="f39" fmla="val 394"/>
                <a:gd name="f40" fmla="val 2195"/>
                <a:gd name="f41" fmla="val 85"/>
                <a:gd name="f42" fmla="val 2211"/>
                <a:gd name="f43" fmla="val 58"/>
                <a:gd name="f44" fmla="val 2204"/>
                <a:gd name="f45" fmla="val 2180"/>
                <a:gd name="f46" fmla="val 8"/>
                <a:gd name="f47" fmla="val 2170"/>
                <a:gd name="f48" fmla="val 3"/>
                <a:gd name="f49" fmla="val 2159"/>
                <a:gd name="f50" fmla="*/ f0 1 2212"/>
                <a:gd name="f51" fmla="*/ f1 1 9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2212"/>
                <a:gd name="f58" fmla="*/ f55 1 9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2212" h="9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7"/>
                    <a:pt x="f20" y="f21"/>
                  </a:cubicBezTo>
                  <a:cubicBezTo>
                    <a:pt x="f10" y="f22"/>
                    <a:pt x="f23" y="f24"/>
                    <a:pt x="f23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0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6366;p74">
              <a:extLst>
                <a:ext uri="{FF2B5EF4-FFF2-40B4-BE49-F238E27FC236}">
                  <a16:creationId xmlns:a16="http://schemas.microsoft.com/office/drawing/2014/main" id="{A9DB48BD-4DC4-4B4C-82FB-B5F8FBD26489}"/>
                </a:ext>
              </a:extLst>
            </p:cNvPr>
            <p:cNvSpPr/>
            <p:nvPr/>
          </p:nvSpPr>
          <p:spPr>
            <a:xfrm>
              <a:off x="459257" y="1583978"/>
              <a:ext cx="20061" cy="7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"/>
                <a:gd name="f4" fmla="val 261"/>
                <a:gd name="f5" fmla="val 621"/>
                <a:gd name="f6" fmla="val 612"/>
                <a:gd name="f7" fmla="val 603"/>
                <a:gd name="f8" fmla="val 2"/>
                <a:gd name="f9" fmla="val 595"/>
                <a:gd name="f10" fmla="val 7"/>
                <a:gd name="f11" fmla="val 432"/>
                <a:gd name="f12" fmla="val 101"/>
                <a:gd name="f13" fmla="val 247"/>
                <a:gd name="f14" fmla="val 151"/>
                <a:gd name="f15" fmla="val 58"/>
                <a:gd name="f16" fmla="val 56"/>
                <a:gd name="f17" fmla="val 26"/>
                <a:gd name="f18" fmla="val 1"/>
                <a:gd name="f19" fmla="val 175"/>
                <a:gd name="f20" fmla="val 206"/>
                <a:gd name="f21" fmla="val 235"/>
                <a:gd name="f22" fmla="val 23"/>
                <a:gd name="f23" fmla="val 51"/>
                <a:gd name="f24" fmla="val 53"/>
                <a:gd name="f25" fmla="val 260"/>
                <a:gd name="f26" fmla="val 267"/>
                <a:gd name="f27" fmla="val 469"/>
                <a:gd name="f28" fmla="val 208"/>
                <a:gd name="f29" fmla="val 649"/>
                <a:gd name="f30" fmla="val 674"/>
                <a:gd name="f31" fmla="val 87"/>
                <a:gd name="f32" fmla="val 669"/>
                <a:gd name="f33" fmla="val 25"/>
                <a:gd name="f34" fmla="val 658"/>
                <a:gd name="f35" fmla="val 9"/>
                <a:gd name="f36" fmla="val 639"/>
                <a:gd name="f37" fmla="*/ f0 1 683"/>
                <a:gd name="f38" fmla="*/ f1 1 26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83"/>
                <a:gd name="f45" fmla="*/ f42 1 26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83" h="2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18" y="f20"/>
                  </a:cubicBezTo>
                  <a:cubicBezTo>
                    <a:pt x="f18" y="f21"/>
                    <a:pt x="f22" y="f4"/>
                    <a:pt x="f23" y="f4"/>
                  </a:cubicBezTo>
                  <a:cubicBezTo>
                    <a:pt x="f24" y="f4"/>
                    <a:pt x="f16" y="f4"/>
                    <a:pt x="f15" y="f25"/>
                  </a:cubicBezTo>
                  <a:cubicBezTo>
                    <a:pt x="f26" y="f25"/>
                    <a:pt x="f27" y="f28"/>
                    <a:pt x="f29" y="f12"/>
                  </a:cubicBezTo>
                  <a:cubicBezTo>
                    <a:pt x="f30" y="f31"/>
                    <a:pt x="f3" y="f24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6367;p74">
              <a:extLst>
                <a:ext uri="{FF2B5EF4-FFF2-40B4-BE49-F238E27FC236}">
                  <a16:creationId xmlns:a16="http://schemas.microsoft.com/office/drawing/2014/main" id="{65357C84-EEB5-4EC4-A59C-1C7082475663}"/>
                </a:ext>
              </a:extLst>
            </p:cNvPr>
            <p:cNvSpPr/>
            <p:nvPr/>
          </p:nvSpPr>
          <p:spPr>
            <a:xfrm>
              <a:off x="464478" y="1570262"/>
              <a:ext cx="12746" cy="4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158"/>
                <a:gd name="f5" fmla="val 375"/>
                <a:gd name="f6" fmla="val 1"/>
                <a:gd name="f7" fmla="val 372"/>
                <a:gd name="f8" fmla="val 369"/>
                <a:gd name="f9" fmla="val 367"/>
                <a:gd name="f10" fmla="val 53"/>
                <a:gd name="f11" fmla="val 50"/>
                <a:gd name="f12" fmla="val 22"/>
                <a:gd name="f13" fmla="val 55"/>
                <a:gd name="f14" fmla="val 82"/>
                <a:gd name="f15" fmla="val 6"/>
                <a:gd name="f16" fmla="val 112"/>
                <a:gd name="f17" fmla="val 11"/>
                <a:gd name="f18" fmla="val 139"/>
                <a:gd name="f19" fmla="val 34"/>
                <a:gd name="f20" fmla="val 61"/>
                <a:gd name="f21" fmla="val 69"/>
                <a:gd name="f22" fmla="val 382"/>
                <a:gd name="f23" fmla="val 111"/>
                <a:gd name="f24" fmla="val 412"/>
                <a:gd name="f25" fmla="val 105"/>
                <a:gd name="f26" fmla="val 78"/>
                <a:gd name="f27" fmla="val 428"/>
                <a:gd name="f28" fmla="val 48"/>
                <a:gd name="f29" fmla="val 424"/>
                <a:gd name="f30" fmla="val 21"/>
                <a:gd name="f31" fmla="val 402"/>
                <a:gd name="f32" fmla="*/ f0 1 434"/>
                <a:gd name="f33" fmla="*/ f1 1 15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434"/>
                <a:gd name="f40" fmla="*/ f37 1 15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434" h="15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40" name="Google Shape;6301;p74">
            <a:extLst>
              <a:ext uri="{FF2B5EF4-FFF2-40B4-BE49-F238E27FC236}">
                <a16:creationId xmlns:a16="http://schemas.microsoft.com/office/drawing/2014/main" id="{F95F8A23-5ADE-4E95-8AFE-AF99D7050741}"/>
              </a:ext>
            </a:extLst>
          </p:cNvPr>
          <p:cNvSpPr txBox="1"/>
          <p:nvPr/>
        </p:nvSpPr>
        <p:spPr>
          <a:xfrm rot="344">
            <a:off x="1932978" y="1997196"/>
            <a:ext cx="2907599" cy="103560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You can replace the image on the screen with your own work. Just right-click on it and select </a:t>
            </a:r>
            <a:r>
              <a:rPr lang="en-US" sz="1400" b="1" i="0" u="none" strike="noStrike" kern="0" cap="none" spc="0" baseline="0">
                <a:solidFill>
                  <a:srgbClr val="A20E4A"/>
                </a:solidFill>
                <a:uFillTx/>
                <a:latin typeface="Nunito"/>
                <a:ea typeface="Nunito"/>
                <a:cs typeface="Nunito"/>
              </a:rPr>
              <a:t>“Replace image”</a:t>
            </a:r>
          </a:p>
        </p:txBody>
      </p:sp>
      <p:pic>
        <p:nvPicPr>
          <p:cNvPr id="41" name="Imagen 3">
            <a:extLst>
              <a:ext uri="{FF2B5EF4-FFF2-40B4-BE49-F238E27FC236}">
                <a16:creationId xmlns:a16="http://schemas.microsoft.com/office/drawing/2014/main" id="{3467D3D4-CD3E-407B-B407-6B8FB05A87B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39364" y="0"/>
            <a:ext cx="3340156" cy="5143499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63">
            <a:extLst>
              <a:ext uri="{FF2B5EF4-FFF2-40B4-BE49-F238E27FC236}">
                <a16:creationId xmlns:a16="http://schemas.microsoft.com/office/drawing/2014/main" id="{E0E18F98-D055-422D-AC7E-5B7853AE2E21}"/>
              </a:ext>
            </a:extLst>
          </p:cNvPr>
          <p:cNvSpPr/>
          <p:nvPr/>
        </p:nvSpPr>
        <p:spPr>
          <a:xfrm>
            <a:off x="6343357" y="3276907"/>
            <a:ext cx="1681069" cy="1282775"/>
          </a:xfrm>
          <a:prstGeom prst="rect">
            <a:avLst/>
          </a:prstGeom>
          <a:solidFill>
            <a:srgbClr val="F9E5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3" name="Rectángulo 62">
            <a:extLst>
              <a:ext uri="{FF2B5EF4-FFF2-40B4-BE49-F238E27FC236}">
                <a16:creationId xmlns:a16="http://schemas.microsoft.com/office/drawing/2014/main" id="{80A2C080-51AC-4B6D-B40F-AAE838DC23F3}"/>
              </a:ext>
            </a:extLst>
          </p:cNvPr>
          <p:cNvSpPr/>
          <p:nvPr/>
        </p:nvSpPr>
        <p:spPr>
          <a:xfrm>
            <a:off x="5189796" y="1442959"/>
            <a:ext cx="1681069" cy="1282775"/>
          </a:xfrm>
          <a:prstGeom prst="rect">
            <a:avLst/>
          </a:prstGeom>
          <a:solidFill>
            <a:srgbClr val="F9E5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4" name="Rectángulo 61">
            <a:extLst>
              <a:ext uri="{FF2B5EF4-FFF2-40B4-BE49-F238E27FC236}">
                <a16:creationId xmlns:a16="http://schemas.microsoft.com/office/drawing/2014/main" id="{2D491727-9BDA-43B7-8CBA-B76D9D875717}"/>
              </a:ext>
            </a:extLst>
          </p:cNvPr>
          <p:cNvSpPr/>
          <p:nvPr/>
        </p:nvSpPr>
        <p:spPr>
          <a:xfrm>
            <a:off x="3845509" y="3276907"/>
            <a:ext cx="1681069" cy="1282775"/>
          </a:xfrm>
          <a:prstGeom prst="rect">
            <a:avLst/>
          </a:prstGeom>
          <a:solidFill>
            <a:srgbClr val="F9E5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5" name="Rectángulo 60">
            <a:extLst>
              <a:ext uri="{FF2B5EF4-FFF2-40B4-BE49-F238E27FC236}">
                <a16:creationId xmlns:a16="http://schemas.microsoft.com/office/drawing/2014/main" id="{AD20DC92-70A3-4E9B-BF81-1DAD35D3F86B}"/>
              </a:ext>
            </a:extLst>
          </p:cNvPr>
          <p:cNvSpPr/>
          <p:nvPr/>
        </p:nvSpPr>
        <p:spPr>
          <a:xfrm>
            <a:off x="2587029" y="1515727"/>
            <a:ext cx="1681069" cy="1282775"/>
          </a:xfrm>
          <a:prstGeom prst="rect">
            <a:avLst/>
          </a:prstGeom>
          <a:solidFill>
            <a:srgbClr val="F9E5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6" name="Rectángulo 1">
            <a:extLst>
              <a:ext uri="{FF2B5EF4-FFF2-40B4-BE49-F238E27FC236}">
                <a16:creationId xmlns:a16="http://schemas.microsoft.com/office/drawing/2014/main" id="{9B12DDE3-466E-4215-9941-6119A29AC594}"/>
              </a:ext>
            </a:extLst>
          </p:cNvPr>
          <p:cNvSpPr/>
          <p:nvPr/>
        </p:nvSpPr>
        <p:spPr>
          <a:xfrm>
            <a:off x="1170111" y="3259515"/>
            <a:ext cx="1681069" cy="1282775"/>
          </a:xfrm>
          <a:prstGeom prst="rect">
            <a:avLst/>
          </a:prstGeom>
          <a:solidFill>
            <a:srgbClr val="F9E5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7" name="Google Shape;1132;p44">
            <a:extLst>
              <a:ext uri="{FF2B5EF4-FFF2-40B4-BE49-F238E27FC236}">
                <a16:creationId xmlns:a16="http://schemas.microsoft.com/office/drawing/2014/main" id="{7FB31B53-B23B-4FD4-8103-CB1684BEC6D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CONTENTS OF THIS TEMPLATE</a:t>
            </a:r>
          </a:p>
        </p:txBody>
      </p:sp>
      <p:grpSp>
        <p:nvGrpSpPr>
          <p:cNvPr id="8" name="Google Shape;1134;p44">
            <a:extLst>
              <a:ext uri="{FF2B5EF4-FFF2-40B4-BE49-F238E27FC236}">
                <a16:creationId xmlns:a16="http://schemas.microsoft.com/office/drawing/2014/main" id="{3A760E86-B83B-48A6-8D4E-34221FF17759}"/>
              </a:ext>
            </a:extLst>
          </p:cNvPr>
          <p:cNvGrpSpPr/>
          <p:nvPr/>
        </p:nvGrpSpPr>
        <p:grpSpPr>
          <a:xfrm>
            <a:off x="6754864" y="4423474"/>
            <a:ext cx="383252" cy="360045"/>
            <a:chOff x="6754864" y="4423474"/>
            <a:chExt cx="383252" cy="360045"/>
          </a:xfrm>
        </p:grpSpPr>
        <p:sp>
          <p:nvSpPr>
            <p:cNvPr id="9" name="Google Shape;1135;p44">
              <a:extLst>
                <a:ext uri="{FF2B5EF4-FFF2-40B4-BE49-F238E27FC236}">
                  <a16:creationId xmlns:a16="http://schemas.microsoft.com/office/drawing/2014/main" id="{FA9DECA7-7E90-46A9-917F-C4429854C678}"/>
                </a:ext>
              </a:extLst>
            </p:cNvPr>
            <p:cNvSpPr/>
            <p:nvPr/>
          </p:nvSpPr>
          <p:spPr>
            <a:xfrm>
              <a:off x="6754864" y="4423474"/>
              <a:ext cx="383252" cy="360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049"/>
                <a:gd name="f4" fmla="val 12259"/>
                <a:gd name="f5" fmla="val 2686"/>
                <a:gd name="f6" fmla="val 1555"/>
                <a:gd name="f7" fmla="val 577"/>
                <a:gd name="f8" fmla="val 843"/>
                <a:gd name="f9" fmla="val 412"/>
                <a:gd name="f10" fmla="val 1954"/>
                <a:gd name="f11" fmla="val 365"/>
                <a:gd name="f12" fmla="val 2257"/>
                <a:gd name="f13" fmla="val 5051"/>
                <a:gd name="f14" fmla="val 1615"/>
                <a:gd name="f15" fmla="val 9065"/>
                <a:gd name="f16" fmla="val 2465"/>
                <a:gd name="f17" fmla="val 11184"/>
                <a:gd name="f18" fmla="val 3682"/>
                <a:gd name="f19" fmla="val 5225"/>
                <a:gd name="f20" fmla="val 5282"/>
                <a:gd name="f21" fmla="val 5339"/>
                <a:gd name="f22" fmla="val 5384"/>
                <a:gd name="f23" fmla="val 12257"/>
                <a:gd name="f24" fmla="val 7258"/>
                <a:gd name="f25" fmla="val 12158"/>
                <a:gd name="f26" fmla="val 8398"/>
                <a:gd name="f27" fmla="val 10449"/>
                <a:gd name="f28" fmla="val 9078"/>
                <a:gd name="f29" fmla="val 8707"/>
                <a:gd name="f30" fmla="val 10745"/>
                <a:gd name="f31" fmla="val 7999"/>
                <a:gd name="f32" fmla="val 13048"/>
                <a:gd name="f33" fmla="val 6689"/>
                <a:gd name="f34" fmla="val 12726"/>
                <a:gd name="f35" fmla="val 4355"/>
                <a:gd name="f36" fmla="val 12399"/>
                <a:gd name="f37" fmla="val 1968"/>
                <a:gd name="f38" fmla="val 9607"/>
                <a:gd name="f39" fmla="val 1107"/>
                <a:gd name="f40" fmla="val 6922"/>
                <a:gd name="f41" fmla="val 580"/>
                <a:gd name="f42" fmla="val 5027"/>
                <a:gd name="f43" fmla="val 207"/>
                <a:gd name="f44" fmla="val 3162"/>
                <a:gd name="f45" fmla="val 34"/>
                <a:gd name="f46" fmla="val 2901"/>
                <a:gd name="f47" fmla="val 11"/>
                <a:gd name="f48" fmla="val 2799"/>
                <a:gd name="f49" fmla="*/ f0 1 13049"/>
                <a:gd name="f50" fmla="*/ f1 1 1225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3049"/>
                <a:gd name="f57" fmla="*/ f54 1 1225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3049" h="12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4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lnTo>
                    <a:pt x="f48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1136;p44">
              <a:extLst>
                <a:ext uri="{FF2B5EF4-FFF2-40B4-BE49-F238E27FC236}">
                  <a16:creationId xmlns:a16="http://schemas.microsoft.com/office/drawing/2014/main" id="{004D6233-C365-4CCC-9446-3E8D39418008}"/>
                </a:ext>
              </a:extLst>
            </p:cNvPr>
            <p:cNvSpPr/>
            <p:nvPr/>
          </p:nvSpPr>
          <p:spPr>
            <a:xfrm>
              <a:off x="6834134" y="4492849"/>
              <a:ext cx="226798" cy="2215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2"/>
                <a:gd name="f4" fmla="val 7543"/>
                <a:gd name="f5" fmla="val 184"/>
                <a:gd name="f6" fmla="val 1089"/>
                <a:gd name="f7" fmla="val 242"/>
                <a:gd name="f8" fmla="val 1344"/>
                <a:gd name="f9" fmla="val 319"/>
                <a:gd name="f10" fmla="val 1593"/>
                <a:gd name="f11" fmla="val 410"/>
                <a:gd name="f12" fmla="val 1835"/>
                <a:gd name="f13" fmla="val 315"/>
                <a:gd name="f14" fmla="val 1594"/>
                <a:gd name="f15" fmla="val 241"/>
                <a:gd name="f16" fmla="val 5453"/>
                <a:gd name="f17" fmla="val 3733"/>
                <a:gd name="f18" fmla="val 5319"/>
                <a:gd name="f19" fmla="val 3776"/>
                <a:gd name="f20" fmla="val 5184"/>
                <a:gd name="f21" fmla="val 3812"/>
                <a:gd name="f22" fmla="val 5043"/>
                <a:gd name="f23" fmla="val 3837"/>
                <a:gd name="f24" fmla="val 5182"/>
                <a:gd name="f25" fmla="val 3810"/>
                <a:gd name="f26" fmla="val 5318"/>
                <a:gd name="f27" fmla="val 3775"/>
                <a:gd name="f28" fmla="val 98"/>
                <a:gd name="f29" fmla="val 91"/>
                <a:gd name="f30" fmla="val 85"/>
                <a:gd name="f31" fmla="val 2"/>
                <a:gd name="f32" fmla="val 80"/>
                <a:gd name="f33" fmla="val 6"/>
                <a:gd name="f34" fmla="val 73"/>
                <a:gd name="f35" fmla="val 8"/>
                <a:gd name="f36" fmla="val 67"/>
                <a:gd name="f37" fmla="val 12"/>
                <a:gd name="f38" fmla="val 63"/>
                <a:gd name="f39" fmla="val 15"/>
                <a:gd name="f40" fmla="val 60"/>
                <a:gd name="f41" fmla="val 16"/>
                <a:gd name="f42" fmla="val 50"/>
                <a:gd name="f43" fmla="val 28"/>
                <a:gd name="f44" fmla="val 47"/>
                <a:gd name="f45" fmla="val 41"/>
                <a:gd name="f46" fmla="val 56"/>
                <a:gd name="f47" fmla="val 405"/>
                <a:gd name="f48" fmla="val 108"/>
                <a:gd name="f49" fmla="val 748"/>
                <a:gd name="f50" fmla="val 150"/>
                <a:gd name="f51" fmla="val 952"/>
                <a:gd name="f52" fmla="val 125"/>
                <a:gd name="f53" fmla="val 810"/>
                <a:gd name="f54" fmla="val 104"/>
                <a:gd name="f55" fmla="val 664"/>
                <a:gd name="f56" fmla="val 100"/>
                <a:gd name="f57" fmla="val 639"/>
                <a:gd name="f58" fmla="val 76"/>
                <a:gd name="f59" fmla="val 620"/>
                <a:gd name="f60" fmla="val 48"/>
                <a:gd name="f61" fmla="val 36"/>
                <a:gd name="f62" fmla="val 622"/>
                <a:gd name="f63" fmla="val 23"/>
                <a:gd name="f64" fmla="val 629"/>
                <a:gd name="f65" fmla="val 14"/>
                <a:gd name="f66" fmla="val 647"/>
                <a:gd name="f67" fmla="val 660"/>
                <a:gd name="f68" fmla="val 674"/>
                <a:gd name="f69" fmla="val 885"/>
                <a:gd name="f70" fmla="val 7"/>
                <a:gd name="f71" fmla="val 1151"/>
                <a:gd name="f72" fmla="val 30"/>
                <a:gd name="f73" fmla="val 1466"/>
                <a:gd name="f74" fmla="val 111"/>
                <a:gd name="f75" fmla="val 2483"/>
                <a:gd name="f76" fmla="val 367"/>
                <a:gd name="f77" fmla="val 4002"/>
                <a:gd name="f78" fmla="val 1097"/>
                <a:gd name="f79" fmla="val 5824"/>
                <a:gd name="f80" fmla="val 1551"/>
                <a:gd name="f81" fmla="val 6948"/>
                <a:gd name="f82" fmla="val 2044"/>
                <a:gd name="f83" fmla="val 7542"/>
                <a:gd name="f84" fmla="val 2528"/>
                <a:gd name="f85" fmla="val 2539"/>
                <a:gd name="f86" fmla="val 2550"/>
                <a:gd name="f87" fmla="val 2561"/>
                <a:gd name="f88" fmla="val 7541"/>
                <a:gd name="f89" fmla="val 2774"/>
                <a:gd name="f90" fmla="val 7531"/>
                <a:gd name="f91" fmla="val 2995"/>
                <a:gd name="f92" fmla="val 7408"/>
                <a:gd name="f93" fmla="val 3217"/>
                <a:gd name="f94" fmla="val 7173"/>
                <a:gd name="f95" fmla="val 3633"/>
                <a:gd name="f96" fmla="val 6734"/>
                <a:gd name="f97" fmla="val 3996"/>
                <a:gd name="f98" fmla="val 5966"/>
                <a:gd name="f99" fmla="val 4241"/>
                <a:gd name="f100" fmla="val 5325"/>
                <a:gd name="f101" fmla="val 4244"/>
                <a:gd name="f102" fmla="val 5317"/>
                <a:gd name="f103" fmla="val 4245"/>
                <a:gd name="f104" fmla="val 5311"/>
                <a:gd name="f105" fmla="val 4250"/>
                <a:gd name="f106" fmla="val 5304"/>
                <a:gd name="f107" fmla="val 4264"/>
                <a:gd name="f108" fmla="val 5264"/>
                <a:gd name="f109" fmla="val 4278"/>
                <a:gd name="f110" fmla="val 5227"/>
                <a:gd name="f111" fmla="val 4292"/>
                <a:gd name="f112" fmla="val 5192"/>
                <a:gd name="f113" fmla="val 4308"/>
                <a:gd name="f114" fmla="val 5155"/>
                <a:gd name="f115" fmla="val 4319"/>
                <a:gd name="f116" fmla="val 5120"/>
                <a:gd name="f117" fmla="val 4327"/>
                <a:gd name="f118" fmla="val 5096"/>
                <a:gd name="f119" fmla="val 4332"/>
                <a:gd name="f120" fmla="val 5079"/>
                <a:gd name="f121" fmla="val 4337"/>
                <a:gd name="f122" fmla="val 5065"/>
                <a:gd name="f123" fmla="val 4342"/>
                <a:gd name="f124" fmla="val 5055"/>
                <a:gd name="f125" fmla="val 4345"/>
                <a:gd name="f126" fmla="val 5046"/>
                <a:gd name="f127" fmla="val 4344"/>
                <a:gd name="f128" fmla="val 5041"/>
                <a:gd name="f129" fmla="val 4346"/>
                <a:gd name="f130" fmla="val 5036"/>
                <a:gd name="f131" fmla="val 5034"/>
                <a:gd name="f132" fmla="val 4408"/>
                <a:gd name="f133" fmla="val 4861"/>
                <a:gd name="f134" fmla="val 4456"/>
                <a:gd name="f135" fmla="val 4702"/>
                <a:gd name="f136" fmla="val 4493"/>
                <a:gd name="f137" fmla="val 4576"/>
                <a:gd name="f138" fmla="val 4497"/>
                <a:gd name="f139" fmla="val 4566"/>
                <a:gd name="f140" fmla="val 4500"/>
                <a:gd name="f141" fmla="val 4559"/>
                <a:gd name="f142" fmla="val 4506"/>
                <a:gd name="f143" fmla="val 4552"/>
                <a:gd name="f144" fmla="val 4509"/>
                <a:gd name="f145" fmla="val 4548"/>
                <a:gd name="f146" fmla="val 4519"/>
                <a:gd name="f147" fmla="val 4544"/>
                <a:gd name="f148" fmla="val 4526"/>
                <a:gd name="f149" fmla="val 4541"/>
                <a:gd name="f150" fmla="val 5392"/>
                <a:gd name="f151" fmla="val 4218"/>
                <a:gd name="f152" fmla="val 6085"/>
                <a:gd name="f153" fmla="val 3901"/>
                <a:gd name="f154" fmla="val 6598"/>
                <a:gd name="f155" fmla="val 3598"/>
                <a:gd name="f156" fmla="val 6944"/>
                <a:gd name="f157" fmla="val 3392"/>
                <a:gd name="f158" fmla="val 7212"/>
                <a:gd name="f159" fmla="val 3192"/>
                <a:gd name="f160" fmla="val 7394"/>
                <a:gd name="f161" fmla="val 2998"/>
                <a:gd name="f162" fmla="val 7622"/>
                <a:gd name="f163" fmla="val 2758"/>
                <a:gd name="f164" fmla="val 2526"/>
                <a:gd name="f165" fmla="val 7693"/>
                <a:gd name="f166" fmla="val 2309"/>
                <a:gd name="f167" fmla="val 7470"/>
                <a:gd name="f168" fmla="val 681"/>
                <a:gd name="f169" fmla="val 179"/>
                <a:gd name="f170" fmla="val 105"/>
                <a:gd name="f171" fmla="val 1"/>
                <a:gd name="f172" fmla="val 103"/>
                <a:gd name="f173" fmla="*/ f0 1 7722"/>
                <a:gd name="f174" fmla="*/ f1 1 7543"/>
                <a:gd name="f175" fmla="val f2"/>
                <a:gd name="f176" fmla="val f3"/>
                <a:gd name="f177" fmla="val f4"/>
                <a:gd name="f178" fmla="+- f177 0 f175"/>
                <a:gd name="f179" fmla="+- f176 0 f175"/>
                <a:gd name="f180" fmla="*/ f179 1 7722"/>
                <a:gd name="f181" fmla="*/ f178 1 7543"/>
                <a:gd name="f182" fmla="*/ f175 1 f180"/>
                <a:gd name="f183" fmla="*/ f176 1 f180"/>
                <a:gd name="f184" fmla="*/ f175 1 f181"/>
                <a:gd name="f185" fmla="*/ f177 1 f181"/>
                <a:gd name="f186" fmla="*/ f182 f173 1"/>
                <a:gd name="f187" fmla="*/ f183 f173 1"/>
                <a:gd name="f188" fmla="*/ f185 f174 1"/>
                <a:gd name="f189" fmla="*/ f184 f1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6" t="f189" r="f187" b="f188"/>
              <a:pathLst>
                <a:path w="7722" h="754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2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4" y="f46"/>
                  </a:cubicBezTo>
                  <a:cubicBezTo>
                    <a:pt x="f40" y="f47"/>
                    <a:pt x="f48" y="f49"/>
                    <a:pt x="f5" y="f6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57"/>
                  </a:cubicBezTo>
                  <a:cubicBezTo>
                    <a:pt x="f33" y="f66"/>
                    <a:pt x="f2" y="f67"/>
                    <a:pt x="f2" y="f68"/>
                  </a:cubicBezTo>
                  <a:cubicBezTo>
                    <a:pt x="f2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3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1"/>
                  </a:ln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3" y="f164"/>
                    <a:pt x="f165" y="f166"/>
                  </a:cubicBezTo>
                  <a:cubicBezTo>
                    <a:pt x="f167" y="f168"/>
                    <a:pt x="f169" y="f35"/>
                    <a:pt x="f170" y="f171"/>
                  </a:cubicBezTo>
                  <a:cubicBezTo>
                    <a:pt x="f172" y="f2"/>
                    <a:pt x="f56" y="f2"/>
                    <a:pt x="f28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1137;p44">
              <a:extLst>
                <a:ext uri="{FF2B5EF4-FFF2-40B4-BE49-F238E27FC236}">
                  <a16:creationId xmlns:a16="http://schemas.microsoft.com/office/drawing/2014/main" id="{F60A09E4-CCAB-4FFF-BCC6-42E06B7CCFB8}"/>
                </a:ext>
              </a:extLst>
            </p:cNvPr>
            <p:cNvSpPr/>
            <p:nvPr/>
          </p:nvSpPr>
          <p:spPr>
            <a:xfrm>
              <a:off x="6820326" y="4487856"/>
              <a:ext cx="247500" cy="2313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27"/>
                <a:gd name="f4" fmla="val 7876"/>
                <a:gd name="f5" fmla="val 554"/>
                <a:gd name="f6" fmla="val 229"/>
                <a:gd name="f7" fmla="val 2693"/>
                <a:gd name="f8" fmla="val 421"/>
                <a:gd name="f9" fmla="val 7925"/>
                <a:gd name="f10" fmla="val 1168"/>
                <a:gd name="f11" fmla="val 8108"/>
                <a:gd name="f12" fmla="val 2491"/>
                <a:gd name="f13" fmla="val 8167"/>
                <a:gd name="f14" fmla="val 2922"/>
                <a:gd name="f15" fmla="val 7670"/>
                <a:gd name="f16" fmla="val 3651"/>
                <a:gd name="f17" fmla="val 4975"/>
                <a:gd name="f18" fmla="val 4660"/>
                <a:gd name="f19" fmla="val 4940"/>
                <a:gd name="f20" fmla="val 4672"/>
                <a:gd name="f21" fmla="val 4915"/>
                <a:gd name="f22" fmla="val 4699"/>
                <a:gd name="f23" fmla="val 4906"/>
                <a:gd name="f24" fmla="val 4734"/>
                <a:gd name="f25" fmla="val 4678"/>
                <a:gd name="f26" fmla="val 5530"/>
                <a:gd name="f27" fmla="val 3901"/>
                <a:gd name="f28" fmla="val 7607"/>
                <a:gd name="f29" fmla="val 3026"/>
                <a:gd name="f30" fmla="val 7654"/>
                <a:gd name="f31" fmla="val 2998"/>
                <a:gd name="f32" fmla="val 2541"/>
                <a:gd name="f33" fmla="val 2065"/>
                <a:gd name="f34" fmla="val 7075"/>
                <a:gd name="f35" fmla="val 1622"/>
                <a:gd name="f36" fmla="val 5974"/>
                <a:gd name="f37" fmla="val 392"/>
                <a:gd name="f38" fmla="val 2912"/>
                <a:gd name="f39" fmla="val 507"/>
                <a:gd name="f40" fmla="val 718"/>
                <a:gd name="f41" fmla="val 457"/>
                <a:gd name="f42" fmla="val 1"/>
                <a:gd name="f43" fmla="val 404"/>
                <a:gd name="f44" fmla="val 357"/>
                <a:gd name="f45" fmla="val 40"/>
                <a:gd name="f46" fmla="val 349"/>
                <a:gd name="f47" fmla="val 94"/>
                <a:gd name="f48" fmla="val 333"/>
                <a:gd name="f49" fmla="val 192"/>
                <a:gd name="f50" fmla="val 2528"/>
                <a:gd name="f51" fmla="val 1419"/>
                <a:gd name="f52" fmla="val 6057"/>
                <a:gd name="f53" fmla="val 1913"/>
                <a:gd name="f54" fmla="val 7278"/>
                <a:gd name="f55" fmla="val 2428"/>
                <a:gd name="f56" fmla="val 7875"/>
                <a:gd name="f57" fmla="val 2996"/>
                <a:gd name="f58" fmla="val 3011"/>
                <a:gd name="f59" fmla="val 3025"/>
                <a:gd name="f60" fmla="val 3039"/>
                <a:gd name="f61" fmla="val 7874"/>
                <a:gd name="f62" fmla="val 4173"/>
                <a:gd name="f63" fmla="val 7813"/>
                <a:gd name="f64" fmla="val 4977"/>
                <a:gd name="f65" fmla="val 5262"/>
                <a:gd name="f66" fmla="val 5101"/>
                <a:gd name="f67" fmla="val 4846"/>
                <a:gd name="f68" fmla="val 7373"/>
                <a:gd name="f69" fmla="val 3989"/>
                <a:gd name="f70" fmla="val 3210"/>
                <a:gd name="f71" fmla="val 8324"/>
                <a:gd name="f72" fmla="val 2461"/>
                <a:gd name="f73" fmla="val 8219"/>
                <a:gd name="f74" fmla="val 1693"/>
                <a:gd name="f75" fmla="val 6856"/>
                <a:gd name="f76" fmla="val 1045"/>
                <a:gd name="f77" fmla="val 4268"/>
                <a:gd name="f78" fmla="val 538"/>
                <a:gd name="f79" fmla="val 2376"/>
                <a:gd name="f80" fmla="val 165"/>
                <a:gd name="f81" fmla="val 486"/>
                <a:gd name="f82" fmla="val 4"/>
                <a:gd name="f83" fmla="val 466"/>
                <a:gd name="f84" fmla="val 463"/>
                <a:gd name="f85" fmla="val 460"/>
                <a:gd name="f86" fmla="*/ f0 1 8427"/>
                <a:gd name="f87" fmla="*/ f1 1 7876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8427"/>
                <a:gd name="f94" fmla="*/ f91 1 7876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8427" h="7876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5" y="f6"/>
                  </a:cubicBezTo>
                  <a:close/>
                  <a:moveTo>
                    <a:pt x="f41" y="f42"/>
                  </a:moveTo>
                  <a:cubicBezTo>
                    <a:pt x="f43" y="f42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6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42"/>
                  </a:cubicBezTo>
                  <a:cubicBezTo>
                    <a:pt x="f84" y="f42"/>
                    <a:pt x="f85" y="f42"/>
                    <a:pt x="f41" y="f4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1138;p44">
              <a:extLst>
                <a:ext uri="{FF2B5EF4-FFF2-40B4-BE49-F238E27FC236}">
                  <a16:creationId xmlns:a16="http://schemas.microsoft.com/office/drawing/2014/main" id="{376DA536-7937-455C-A868-C7989E613335}"/>
                </a:ext>
              </a:extLst>
            </p:cNvPr>
            <p:cNvSpPr/>
            <p:nvPr/>
          </p:nvSpPr>
          <p:spPr>
            <a:xfrm>
              <a:off x="6881628" y="4590443"/>
              <a:ext cx="67784" cy="34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8"/>
                <a:gd name="f4" fmla="val 1163"/>
                <a:gd name="f5" fmla="val 65"/>
                <a:gd name="f6" fmla="val 1"/>
                <a:gd name="f7" fmla="val 47"/>
                <a:gd name="f8" fmla="val 30"/>
                <a:gd name="f9" fmla="val 9"/>
                <a:gd name="f10" fmla="val 19"/>
                <a:gd name="f11" fmla="val 24"/>
                <a:gd name="f12" fmla="val 50"/>
                <a:gd name="f13" fmla="val 8"/>
                <a:gd name="f14" fmla="val 83"/>
                <a:gd name="f15" fmla="val 34"/>
                <a:gd name="f16" fmla="val 101"/>
                <a:gd name="f17" fmla="val 676"/>
                <a:gd name="f18" fmla="val 543"/>
                <a:gd name="f19" fmla="val 1404"/>
                <a:gd name="f20" fmla="val 1043"/>
                <a:gd name="f21" fmla="val 2241"/>
                <a:gd name="f22" fmla="val 1162"/>
                <a:gd name="f23" fmla="val 2248"/>
                <a:gd name="f24" fmla="val 2275"/>
                <a:gd name="f25" fmla="val 2298"/>
                <a:gd name="f26" fmla="val 1142"/>
                <a:gd name="f27" fmla="val 2304"/>
                <a:gd name="f28" fmla="val 1115"/>
                <a:gd name="f29" fmla="val 1085"/>
                <a:gd name="f30" fmla="val 2287"/>
                <a:gd name="f31" fmla="val 1057"/>
                <a:gd name="f32" fmla="val 2257"/>
                <a:gd name="f33" fmla="val 1054"/>
                <a:gd name="f34" fmla="val 1445"/>
                <a:gd name="f35" fmla="val 937"/>
                <a:gd name="f36" fmla="val 727"/>
                <a:gd name="f37" fmla="val 444"/>
                <a:gd name="f38" fmla="val 96"/>
                <a:gd name="f39" fmla="val 10"/>
                <a:gd name="f40" fmla="val 87"/>
                <a:gd name="f41" fmla="val 4"/>
                <a:gd name="f42" fmla="val 76"/>
                <a:gd name="f43" fmla="*/ f0 1 2308"/>
                <a:gd name="f44" fmla="*/ f1 1 116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2308"/>
                <a:gd name="f51" fmla="*/ f48 1 116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2308" h="116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1139;p44">
              <a:extLst>
                <a:ext uri="{FF2B5EF4-FFF2-40B4-BE49-F238E27FC236}">
                  <a16:creationId xmlns:a16="http://schemas.microsoft.com/office/drawing/2014/main" id="{067AD6BB-BB8B-4DB2-98D2-B304F30750F4}"/>
                </a:ext>
              </a:extLst>
            </p:cNvPr>
            <p:cNvSpPr/>
            <p:nvPr/>
          </p:nvSpPr>
          <p:spPr>
            <a:xfrm>
              <a:off x="6907350" y="4589830"/>
              <a:ext cx="88751" cy="190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22"/>
                <a:gd name="f4" fmla="val 650"/>
                <a:gd name="f5" fmla="val 64"/>
                <a:gd name="f6" fmla="val 46"/>
                <a:gd name="f7" fmla="val 28"/>
                <a:gd name="f8" fmla="val 9"/>
                <a:gd name="f9" fmla="val 18"/>
                <a:gd name="f10" fmla="val 24"/>
                <a:gd name="f11" fmla="val 1"/>
                <a:gd name="f12" fmla="val 51"/>
                <a:gd name="f13" fmla="val 8"/>
                <a:gd name="f14" fmla="val 85"/>
                <a:gd name="f15" fmla="val 33"/>
                <a:gd name="f16" fmla="val 101"/>
                <a:gd name="f17" fmla="val 585"/>
                <a:gd name="f18" fmla="val 460"/>
                <a:gd name="f19" fmla="val 1254"/>
                <a:gd name="f20" fmla="val 649"/>
                <a:gd name="f21" fmla="val 1920"/>
                <a:gd name="f22" fmla="val 2279"/>
                <a:gd name="f23" fmla="val 2640"/>
                <a:gd name="f24" fmla="val 594"/>
                <a:gd name="f25" fmla="val 2979"/>
                <a:gd name="f26" fmla="val 480"/>
                <a:gd name="f27" fmla="val 3008"/>
                <a:gd name="f28" fmla="val 471"/>
                <a:gd name="f29" fmla="val 3021"/>
                <a:gd name="f30" fmla="val 438"/>
                <a:gd name="f31" fmla="val 3013"/>
                <a:gd name="f32" fmla="val 410"/>
                <a:gd name="f33" fmla="val 3006"/>
                <a:gd name="f34" fmla="val 388"/>
                <a:gd name="f35" fmla="val 2985"/>
                <a:gd name="f36" fmla="val 374"/>
                <a:gd name="f37" fmla="val 2962"/>
                <a:gd name="f38" fmla="val 2956"/>
                <a:gd name="f39" fmla="val 2949"/>
                <a:gd name="f40" fmla="val 375"/>
                <a:gd name="f41" fmla="val 2943"/>
                <a:gd name="f42" fmla="val 377"/>
                <a:gd name="f43" fmla="val 2616"/>
                <a:gd name="f44" fmla="val 486"/>
                <a:gd name="f45" fmla="val 2270"/>
                <a:gd name="f46" fmla="val 539"/>
                <a:gd name="f47" fmla="val 1922"/>
                <a:gd name="f48" fmla="val 1278"/>
                <a:gd name="f49" fmla="val 629"/>
                <a:gd name="f50" fmla="val 357"/>
                <a:gd name="f51" fmla="val 93"/>
                <a:gd name="f52" fmla="val 3"/>
                <a:gd name="f53" fmla="val 74"/>
                <a:gd name="f54" fmla="*/ f0 1 3022"/>
                <a:gd name="f55" fmla="*/ f1 1 650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3022"/>
                <a:gd name="f62" fmla="*/ f59 1 650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3022" h="65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13"/>
                  </a:cubicBezTo>
                  <a:cubicBezTo>
                    <a:pt x="f14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1140;p44">
              <a:extLst>
                <a:ext uri="{FF2B5EF4-FFF2-40B4-BE49-F238E27FC236}">
                  <a16:creationId xmlns:a16="http://schemas.microsoft.com/office/drawing/2014/main" id="{24FCFC20-794E-48A3-941A-4933913D9B1E}"/>
                </a:ext>
              </a:extLst>
            </p:cNvPr>
            <p:cNvSpPr/>
            <p:nvPr/>
          </p:nvSpPr>
          <p:spPr>
            <a:xfrm>
              <a:off x="6929496" y="4582488"/>
              <a:ext cx="20793" cy="743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08"/>
                <a:gd name="f5" fmla="val 253"/>
                <a:gd name="f6" fmla="val 63"/>
                <a:gd name="f7" fmla="val 40"/>
                <a:gd name="f8" fmla="val 19"/>
                <a:gd name="f9" fmla="val 14"/>
                <a:gd name="f10" fmla="val 11"/>
                <a:gd name="f11" fmla="val 36"/>
                <a:gd name="f12" fmla="val 65"/>
                <a:gd name="f13" fmla="val 96"/>
                <a:gd name="f14" fmla="val 43"/>
                <a:gd name="f15" fmla="val 107"/>
                <a:gd name="f16" fmla="val 236"/>
                <a:gd name="f17" fmla="val 439"/>
                <a:gd name="f18" fmla="val 228"/>
                <a:gd name="f19" fmla="val 642"/>
                <a:gd name="f20" fmla="val 649"/>
                <a:gd name="f21" fmla="val 678"/>
                <a:gd name="f22" fmla="val 702"/>
                <a:gd name="f23" fmla="val 231"/>
                <a:gd name="f24" fmla="val 705"/>
                <a:gd name="f25" fmla="val 203"/>
                <a:gd name="f26" fmla="val 173"/>
                <a:gd name="f27" fmla="val 688"/>
                <a:gd name="f28" fmla="val 146"/>
                <a:gd name="f29" fmla="val 657"/>
                <a:gd name="f30" fmla="val 143"/>
                <a:gd name="f31" fmla="val 461"/>
                <a:gd name="f32" fmla="val 119"/>
                <a:gd name="f33" fmla="val 266"/>
                <a:gd name="f34" fmla="val 73"/>
                <a:gd name="f35" fmla="val 83"/>
                <a:gd name="f36" fmla="val 3"/>
                <a:gd name="f37" fmla="val 76"/>
                <a:gd name="f38" fmla="val 1"/>
                <a:gd name="f39" fmla="val 70"/>
                <a:gd name="f40" fmla="*/ f1 1 708"/>
                <a:gd name="f41" fmla="*/ f2 1 253"/>
                <a:gd name="f42" fmla="val f3"/>
                <a:gd name="f43" fmla="val f4"/>
                <a:gd name="f44" fmla="val f5"/>
                <a:gd name="f45" fmla="+- f44 0 f42"/>
                <a:gd name="f46" fmla="+- f43 0 f42"/>
                <a:gd name="f47" fmla="*/ f46 1 708"/>
                <a:gd name="f48" fmla="*/ f45 1 253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08" h="25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3" y="f12"/>
                    <a:pt x="f9" y="f13"/>
                    <a:pt x="f14" y="f15"/>
                  </a:cubicBezTo>
                  <a:cubicBezTo>
                    <a:pt x="f16" y="f0"/>
                    <a:pt x="f17" y="f18"/>
                    <a:pt x="f19" y="f5"/>
                  </a:cubicBezTo>
                  <a:lnTo>
                    <a:pt x="f20" y="f5"/>
                  </a:lnTo>
                  <a:cubicBezTo>
                    <a:pt x="f21" y="f5"/>
                    <a:pt x="f22" y="f23"/>
                    <a:pt x="f24" y="f25"/>
                  </a:cubicBezTo>
                  <a:cubicBezTo>
                    <a:pt x="f4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1141;p44">
              <a:extLst>
                <a:ext uri="{FF2B5EF4-FFF2-40B4-BE49-F238E27FC236}">
                  <a16:creationId xmlns:a16="http://schemas.microsoft.com/office/drawing/2014/main" id="{2F5154CA-698E-4696-81F5-B765380B55B5}"/>
                </a:ext>
              </a:extLst>
            </p:cNvPr>
            <p:cNvSpPr/>
            <p:nvPr/>
          </p:nvSpPr>
          <p:spPr>
            <a:xfrm>
              <a:off x="6833777" y="4489850"/>
              <a:ext cx="26846" cy="844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"/>
                <a:gd name="f4" fmla="val 2875"/>
                <a:gd name="f5" fmla="val 55"/>
                <a:gd name="f6" fmla="val 25"/>
                <a:gd name="f7" fmla="val 1"/>
                <a:gd name="f8" fmla="val 24"/>
                <a:gd name="f9" fmla="val 54"/>
                <a:gd name="f10" fmla="val 21"/>
                <a:gd name="f11" fmla="val 1037"/>
                <a:gd name="f12" fmla="val 298"/>
                <a:gd name="f13" fmla="val 2004"/>
                <a:gd name="f14" fmla="val 802"/>
                <a:gd name="f15" fmla="val 2848"/>
                <a:gd name="f16" fmla="val 811"/>
                <a:gd name="f17" fmla="val 2865"/>
                <a:gd name="f18" fmla="val 831"/>
                <a:gd name="f19" fmla="val 2874"/>
                <a:gd name="f20" fmla="val 849"/>
                <a:gd name="f21" fmla="val 859"/>
                <a:gd name="f22" fmla="val 868"/>
                <a:gd name="f23" fmla="val 2871"/>
                <a:gd name="f24" fmla="val 878"/>
                <a:gd name="f25" fmla="val 2867"/>
                <a:gd name="f26" fmla="val 904"/>
                <a:gd name="f27" fmla="val 2851"/>
                <a:gd name="f28" fmla="val 2820"/>
                <a:gd name="f29" fmla="val 896"/>
                <a:gd name="f30" fmla="val 2793"/>
                <a:gd name="f31" fmla="val 402"/>
                <a:gd name="f32" fmla="val 1965"/>
                <a:gd name="f33" fmla="val 130"/>
                <a:gd name="f34" fmla="val 1018"/>
                <a:gd name="f35" fmla="val 110"/>
                <a:gd name="f36" fmla="val 53"/>
                <a:gd name="f37" fmla="val 23"/>
                <a:gd name="f38" fmla="val 90"/>
                <a:gd name="f39" fmla="val 2"/>
                <a:gd name="f40" fmla="*/ f0 1 914"/>
                <a:gd name="f41" fmla="*/ f1 1 2875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4"/>
                <a:gd name="f48" fmla="*/ f45 1 287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4" h="287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37"/>
                    <a:pt x="f38" y="f39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1142;p44">
              <a:extLst>
                <a:ext uri="{FF2B5EF4-FFF2-40B4-BE49-F238E27FC236}">
                  <a16:creationId xmlns:a16="http://schemas.microsoft.com/office/drawing/2014/main" id="{76E3C237-4E00-4078-B83F-8548623EF1FB}"/>
                </a:ext>
              </a:extLst>
            </p:cNvPr>
            <p:cNvSpPr/>
            <p:nvPr/>
          </p:nvSpPr>
          <p:spPr>
            <a:xfrm>
              <a:off x="6864565" y="4579964"/>
              <a:ext cx="7223" cy="6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6"/>
                <a:gd name="f4" fmla="val 225"/>
                <a:gd name="f5" fmla="val 61"/>
                <a:gd name="f6" fmla="val 47"/>
                <a:gd name="f7" fmla="val 33"/>
                <a:gd name="f8" fmla="val 6"/>
                <a:gd name="f9" fmla="val 21"/>
                <a:gd name="f10" fmla="val 17"/>
                <a:gd name="f11" fmla="val 1"/>
                <a:gd name="f12" fmla="val 40"/>
                <a:gd name="f13" fmla="val 2"/>
                <a:gd name="f14" fmla="val 74"/>
                <a:gd name="f15" fmla="val 24"/>
                <a:gd name="f16" fmla="val 95"/>
                <a:gd name="f17" fmla="val 146"/>
                <a:gd name="f18" fmla="val 210"/>
                <a:gd name="f19" fmla="val 157"/>
                <a:gd name="f20" fmla="val 219"/>
                <a:gd name="f21" fmla="val 169"/>
                <a:gd name="f22" fmla="val 183"/>
                <a:gd name="f23" fmla="val 197"/>
                <a:gd name="f24" fmla="val 212"/>
                <a:gd name="f25" fmla="val 224"/>
                <a:gd name="f26" fmla="val 209"/>
                <a:gd name="f27" fmla="val 186"/>
                <a:gd name="f28" fmla="val 244"/>
                <a:gd name="f29" fmla="val 152"/>
                <a:gd name="f30" fmla="val 223"/>
                <a:gd name="f31" fmla="val 131"/>
                <a:gd name="f32" fmla="val 99"/>
                <a:gd name="f33" fmla="val 15"/>
                <a:gd name="f34" fmla="val 88"/>
                <a:gd name="f35" fmla="val 5"/>
                <a:gd name="f36" fmla="val 75"/>
                <a:gd name="f37" fmla="*/ f0 1 246"/>
                <a:gd name="f38" fmla="*/ f1 1 22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46"/>
                <a:gd name="f45" fmla="*/ f42 1 22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46" h="22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1143;p44">
              <a:extLst>
                <a:ext uri="{FF2B5EF4-FFF2-40B4-BE49-F238E27FC236}">
                  <a16:creationId xmlns:a16="http://schemas.microsoft.com/office/drawing/2014/main" id="{2D04B8D1-BCF6-4885-97AE-6482F0DBAB31}"/>
                </a:ext>
              </a:extLst>
            </p:cNvPr>
            <p:cNvSpPr/>
            <p:nvPr/>
          </p:nvSpPr>
          <p:spPr>
            <a:xfrm>
              <a:off x="6925683" y="4515846"/>
              <a:ext cx="77980" cy="18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5"/>
                <a:gd name="f4" fmla="val 644"/>
                <a:gd name="f5" fmla="val 59"/>
                <a:gd name="f6" fmla="val 1"/>
                <a:gd name="f7" fmla="val 32"/>
                <a:gd name="f8" fmla="val 12"/>
                <a:gd name="f9" fmla="val 19"/>
                <a:gd name="f10" fmla="val 6"/>
                <a:gd name="f11" fmla="val 45"/>
                <a:gd name="f12" fmla="val 74"/>
                <a:gd name="f13" fmla="val 18"/>
                <a:gd name="f14" fmla="val 105"/>
                <a:gd name="f15" fmla="val 49"/>
                <a:gd name="f16" fmla="val 109"/>
                <a:gd name="f17" fmla="val 2584"/>
                <a:gd name="f18" fmla="val 642"/>
                <a:gd name="f19" fmla="val 2587"/>
                <a:gd name="f20" fmla="val 643"/>
                <a:gd name="f21" fmla="val 2591"/>
                <a:gd name="f22" fmla="val 2594"/>
                <a:gd name="f23" fmla="val 2619"/>
                <a:gd name="f24" fmla="val 2642"/>
                <a:gd name="f25" fmla="val 626"/>
                <a:gd name="f26" fmla="val 2649"/>
                <a:gd name="f27" fmla="val 599"/>
                <a:gd name="f28" fmla="val 571"/>
                <a:gd name="f29" fmla="val 2637"/>
                <a:gd name="f30" fmla="val 541"/>
                <a:gd name="f31" fmla="val 2607"/>
                <a:gd name="f32" fmla="val 535"/>
                <a:gd name="f33" fmla="val 72"/>
                <a:gd name="f34" fmla="val 2"/>
                <a:gd name="f35" fmla="val 67"/>
                <a:gd name="f36" fmla="val 63"/>
                <a:gd name="f37" fmla="*/ f0 1 2655"/>
                <a:gd name="f38" fmla="*/ f1 1 644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655"/>
                <a:gd name="f45" fmla="*/ f42 1 644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655" h="6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6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1144;p44">
              <a:extLst>
                <a:ext uri="{FF2B5EF4-FFF2-40B4-BE49-F238E27FC236}">
                  <a16:creationId xmlns:a16="http://schemas.microsoft.com/office/drawing/2014/main" id="{74FB27E8-1855-4948-BC1E-109CAA29440B}"/>
                </a:ext>
              </a:extLst>
            </p:cNvPr>
            <p:cNvSpPr/>
            <p:nvPr/>
          </p:nvSpPr>
          <p:spPr>
            <a:xfrm>
              <a:off x="6900949" y="4509711"/>
              <a:ext cx="9692" cy="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0"/>
                <a:gd name="f4" fmla="val 159"/>
                <a:gd name="f5" fmla="val 69"/>
                <a:gd name="f6" fmla="val 64"/>
                <a:gd name="f7" fmla="val 59"/>
                <a:gd name="f8" fmla="val 53"/>
                <a:gd name="f9" fmla="val 1"/>
                <a:gd name="f10" fmla="val 24"/>
                <a:gd name="f11" fmla="val 25"/>
                <a:gd name="f12" fmla="val 55"/>
                <a:gd name="f13" fmla="val 83"/>
                <a:gd name="f14" fmla="val 109"/>
                <a:gd name="f15" fmla="val 115"/>
                <a:gd name="f16" fmla="val 110"/>
                <a:gd name="f17" fmla="val 186"/>
                <a:gd name="f18" fmla="val 125"/>
                <a:gd name="f19" fmla="val 243"/>
                <a:gd name="f20" fmla="val 153"/>
                <a:gd name="f21" fmla="val 250"/>
                <a:gd name="f22" fmla="val 157"/>
                <a:gd name="f23" fmla="val 259"/>
                <a:gd name="f24" fmla="val 267"/>
                <a:gd name="f25" fmla="val 288"/>
                <a:gd name="f26" fmla="val 307"/>
                <a:gd name="f27" fmla="val 147"/>
                <a:gd name="f28" fmla="val 316"/>
                <a:gd name="f29" fmla="val 129"/>
                <a:gd name="f30" fmla="val 102"/>
                <a:gd name="f31" fmla="val 318"/>
                <a:gd name="f32" fmla="val 293"/>
                <a:gd name="f33" fmla="val 222"/>
                <a:gd name="f34" fmla="val 20"/>
                <a:gd name="f35" fmla="val 146"/>
                <a:gd name="f36" fmla="*/ f0 1 330"/>
                <a:gd name="f37" fmla="*/ f1 1 15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30"/>
                <a:gd name="f44" fmla="*/ f41 1 15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30" h="1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9"/>
                    <a:pt x="f9" y="f11"/>
                    <a:pt x="f9" y="f12"/>
                  </a:cubicBezTo>
                  <a:cubicBezTo>
                    <a:pt x="f9" y="f13"/>
                    <a:pt x="f11" y="f14"/>
                    <a:pt x="f12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5"/>
                    <a:pt x="f32" y="f1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1145;p44">
              <a:extLst>
                <a:ext uri="{FF2B5EF4-FFF2-40B4-BE49-F238E27FC236}">
                  <a16:creationId xmlns:a16="http://schemas.microsoft.com/office/drawing/2014/main" id="{1B531882-982D-415E-8945-6C50B322F2CA}"/>
                </a:ext>
              </a:extLst>
            </p:cNvPr>
            <p:cNvSpPr/>
            <p:nvPr/>
          </p:nvSpPr>
          <p:spPr>
            <a:xfrm>
              <a:off x="6941393" y="4530705"/>
              <a:ext cx="14511" cy="537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94"/>
                <a:gd name="f5" fmla="val 183"/>
                <a:gd name="f6" fmla="val 60"/>
                <a:gd name="f7" fmla="val 36"/>
                <a:gd name="f8" fmla="val 13"/>
                <a:gd name="f9" fmla="val 19"/>
                <a:gd name="f10" fmla="val 8"/>
                <a:gd name="f11" fmla="val 45"/>
                <a:gd name="f12" fmla="val 1"/>
                <a:gd name="f13" fmla="val 76"/>
                <a:gd name="f14" fmla="val 21"/>
                <a:gd name="f15" fmla="val 104"/>
                <a:gd name="f16" fmla="val 51"/>
                <a:gd name="f17" fmla="val 109"/>
                <a:gd name="f18" fmla="val 422"/>
                <a:gd name="f19" fmla="val 427"/>
                <a:gd name="f20" fmla="val 430"/>
                <a:gd name="f21" fmla="val 434"/>
                <a:gd name="f22" fmla="val 461"/>
                <a:gd name="f23" fmla="val 484"/>
                <a:gd name="f24" fmla="val 164"/>
                <a:gd name="f25" fmla="val 487"/>
                <a:gd name="f26" fmla="val 137"/>
                <a:gd name="f27" fmla="val 107"/>
                <a:gd name="f28" fmla="val 475"/>
                <a:gd name="f29" fmla="val 79"/>
                <a:gd name="f30" fmla="val 444"/>
                <a:gd name="f31" fmla="val 73"/>
                <a:gd name="f32" fmla="val 72"/>
                <a:gd name="f33" fmla="val 2"/>
                <a:gd name="f34" fmla="val 68"/>
                <a:gd name="f35" fmla="val 64"/>
                <a:gd name="f36" fmla="*/ f1 1 494"/>
                <a:gd name="f37" fmla="*/ f2 1 183"/>
                <a:gd name="f38" fmla="val f3"/>
                <a:gd name="f39" fmla="val f4"/>
                <a:gd name="f40" fmla="val f5"/>
                <a:gd name="f41" fmla="+- f40 0 f38"/>
                <a:gd name="f42" fmla="+- f39 0 f38"/>
                <a:gd name="f43" fmla="*/ f42 1 494"/>
                <a:gd name="f44" fmla="*/ f41 1 18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4" h="18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0"/>
                  </a:lnTo>
                  <a:cubicBezTo>
                    <a:pt x="f19" y="f5"/>
                    <a:pt x="f20" y="f5"/>
                    <a:pt x="f21" y="f5"/>
                  </a:cubicBezTo>
                  <a:cubicBezTo>
                    <a:pt x="f22" y="f5"/>
                    <a:pt x="f23" y="f24"/>
                    <a:pt x="f25" y="f26"/>
                  </a:cubicBezTo>
                  <a:cubicBezTo>
                    <a:pt x="f4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12"/>
                    <a:pt x="f35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1146;p44">
              <a:extLst>
                <a:ext uri="{FF2B5EF4-FFF2-40B4-BE49-F238E27FC236}">
                  <a16:creationId xmlns:a16="http://schemas.microsoft.com/office/drawing/2014/main" id="{437CD981-B9A2-494D-8346-B123B33B729B}"/>
                </a:ext>
              </a:extLst>
            </p:cNvPr>
            <p:cNvSpPr/>
            <p:nvPr/>
          </p:nvSpPr>
          <p:spPr>
            <a:xfrm>
              <a:off x="6888705" y="4677530"/>
              <a:ext cx="28520" cy="254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867"/>
                <a:gd name="f5" fmla="val 65"/>
                <a:gd name="f6" fmla="val 1"/>
                <a:gd name="f7" fmla="val 57"/>
                <a:gd name="f8" fmla="val 49"/>
                <a:gd name="f9" fmla="val 2"/>
                <a:gd name="f10" fmla="val 42"/>
                <a:gd name="f11" fmla="val 6"/>
                <a:gd name="f12" fmla="val 13"/>
                <a:gd name="f13" fmla="val 19"/>
                <a:gd name="f14" fmla="val 50"/>
                <a:gd name="f15" fmla="val 78"/>
                <a:gd name="f16" fmla="val 95"/>
                <a:gd name="f17" fmla="val 262"/>
                <a:gd name="f18" fmla="val 193"/>
                <a:gd name="f19" fmla="val 452"/>
                <a:gd name="f20" fmla="val 341"/>
                <a:gd name="f21" fmla="val 605"/>
                <a:gd name="f22" fmla="val 500"/>
                <a:gd name="f23" fmla="val 771"/>
                <a:gd name="f24" fmla="val 704"/>
                <a:gd name="f25" fmla="val 866"/>
                <a:gd name="f26" fmla="val 898"/>
                <a:gd name="f27" fmla="val 903"/>
                <a:gd name="f28" fmla="val 908"/>
                <a:gd name="f29" fmla="val 918"/>
                <a:gd name="f30" fmla="val 863"/>
                <a:gd name="f31" fmla="val 948"/>
                <a:gd name="f32" fmla="val 862"/>
                <a:gd name="f33" fmla="val 970"/>
                <a:gd name="f34" fmla="val 836"/>
                <a:gd name="f35" fmla="val 806"/>
                <a:gd name="f36" fmla="val 969"/>
                <a:gd name="f37" fmla="val 776"/>
                <a:gd name="f38" fmla="val 946"/>
                <a:gd name="f39" fmla="val 754"/>
                <a:gd name="f40" fmla="val 916"/>
                <a:gd name="f41" fmla="val 914"/>
                <a:gd name="f42" fmla="val 753"/>
                <a:gd name="f43" fmla="val 912"/>
                <a:gd name="f44" fmla="val 752"/>
                <a:gd name="f45" fmla="val 911"/>
                <a:gd name="f46" fmla="val 907"/>
                <a:gd name="f47" fmla="val 899"/>
                <a:gd name="f48" fmla="val 734"/>
                <a:gd name="f49" fmla="val 562"/>
                <a:gd name="f50" fmla="val 671"/>
                <a:gd name="f51" fmla="val 421"/>
                <a:gd name="f52" fmla="val 527"/>
                <a:gd name="f53" fmla="val 284"/>
                <a:gd name="f54" fmla="val 385"/>
                <a:gd name="f55" fmla="val 205"/>
                <a:gd name="f56" fmla="val 114"/>
                <a:gd name="f57" fmla="val 32"/>
                <a:gd name="f58" fmla="val 105"/>
                <a:gd name="f59" fmla="val 86"/>
                <a:gd name="f60" fmla="*/ f0 1 971"/>
                <a:gd name="f61" fmla="*/ f1 1 867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971"/>
                <a:gd name="f68" fmla="*/ f65 1 867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971" h="8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2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27" y="f39"/>
                    <a:pt x="f47" y="f39"/>
                  </a:cubicBezTo>
                  <a:cubicBezTo>
                    <a:pt x="f48" y="f39"/>
                    <a:pt x="f49" y="f50"/>
                    <a:pt x="f51" y="f52"/>
                  </a:cubicBezTo>
                  <a:cubicBezTo>
                    <a:pt x="f53" y="f54"/>
                    <a:pt x="f18" y="f55"/>
                    <a:pt x="f56" y="f57"/>
                  </a:cubicBezTo>
                  <a:cubicBezTo>
                    <a:pt x="f58" y="f12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1147;p44">
              <a:extLst>
                <a:ext uri="{FF2B5EF4-FFF2-40B4-BE49-F238E27FC236}">
                  <a16:creationId xmlns:a16="http://schemas.microsoft.com/office/drawing/2014/main" id="{FA463AE7-8CED-46C1-82EA-4FB6FEC49660}"/>
                </a:ext>
              </a:extLst>
            </p:cNvPr>
            <p:cNvSpPr/>
            <p:nvPr/>
          </p:nvSpPr>
          <p:spPr>
            <a:xfrm>
              <a:off x="6903473" y="4679588"/>
              <a:ext cx="9189" cy="8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291"/>
                <a:gd name="f5" fmla="val 61"/>
                <a:gd name="f6" fmla="val 46"/>
                <a:gd name="f7" fmla="val 32"/>
                <a:gd name="f8" fmla="val 6"/>
                <a:gd name="f9" fmla="val 20"/>
                <a:gd name="f10" fmla="val 17"/>
                <a:gd name="f11" fmla="val 40"/>
                <a:gd name="f12" fmla="val 2"/>
                <a:gd name="f13" fmla="val 74"/>
                <a:gd name="f14" fmla="val 23"/>
                <a:gd name="f15" fmla="val 95"/>
                <a:gd name="f16" fmla="val 214"/>
                <a:gd name="f17" fmla="val 276"/>
                <a:gd name="f18" fmla="val 224"/>
                <a:gd name="f19" fmla="val 285"/>
                <a:gd name="f20" fmla="val 237"/>
                <a:gd name="f21" fmla="val 290"/>
                <a:gd name="f22" fmla="val 251"/>
                <a:gd name="f23" fmla="val 265"/>
                <a:gd name="f24" fmla="val 279"/>
                <a:gd name="f25" fmla="val 292"/>
                <a:gd name="f26" fmla="val 273"/>
                <a:gd name="f27" fmla="val 312"/>
                <a:gd name="f28" fmla="val 311"/>
                <a:gd name="f29" fmla="val 216"/>
                <a:gd name="f30" fmla="val 289"/>
                <a:gd name="f31" fmla="val 195"/>
                <a:gd name="f32" fmla="val 99"/>
                <a:gd name="f33" fmla="val 16"/>
                <a:gd name="f34" fmla="val 87"/>
                <a:gd name="f35" fmla="val 5"/>
                <a:gd name="f36" fmla="*/ f0 1 313"/>
                <a:gd name="f37" fmla="*/ f1 1 29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13"/>
                <a:gd name="f44" fmla="*/ f41 1 29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13" h="2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cubicBezTo>
                    <a:pt x="f27" y="f22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2" name="Google Shape;1148;p44">
            <a:extLst>
              <a:ext uri="{FF2B5EF4-FFF2-40B4-BE49-F238E27FC236}">
                <a16:creationId xmlns:a16="http://schemas.microsoft.com/office/drawing/2014/main" id="{C54737EE-7098-4E2A-8EAD-B96C53CEA6FE}"/>
              </a:ext>
            </a:extLst>
          </p:cNvPr>
          <p:cNvGrpSpPr/>
          <p:nvPr/>
        </p:nvGrpSpPr>
        <p:grpSpPr>
          <a:xfrm>
            <a:off x="7522549" y="4243273"/>
            <a:ext cx="312880" cy="321420"/>
            <a:chOff x="7522549" y="4243273"/>
            <a:chExt cx="312880" cy="321420"/>
          </a:xfrm>
        </p:grpSpPr>
        <p:sp>
          <p:nvSpPr>
            <p:cNvPr id="23" name="Google Shape;1149;p44">
              <a:extLst>
                <a:ext uri="{FF2B5EF4-FFF2-40B4-BE49-F238E27FC236}">
                  <a16:creationId xmlns:a16="http://schemas.microsoft.com/office/drawing/2014/main" id="{77EE601B-A5C0-4BD1-B057-00882366750A}"/>
                </a:ext>
              </a:extLst>
            </p:cNvPr>
            <p:cNvSpPr/>
            <p:nvPr/>
          </p:nvSpPr>
          <p:spPr>
            <a:xfrm>
              <a:off x="7522549" y="4243273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1150;p44">
              <a:extLst>
                <a:ext uri="{FF2B5EF4-FFF2-40B4-BE49-F238E27FC236}">
                  <a16:creationId xmlns:a16="http://schemas.microsoft.com/office/drawing/2014/main" id="{58B7D0C2-9240-4F4D-A2A5-F10DBB3210A1}"/>
                </a:ext>
              </a:extLst>
            </p:cNvPr>
            <p:cNvSpPr/>
            <p:nvPr/>
          </p:nvSpPr>
          <p:spPr>
            <a:xfrm>
              <a:off x="7594649" y="4312036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1151;p44">
              <a:extLst>
                <a:ext uri="{FF2B5EF4-FFF2-40B4-BE49-F238E27FC236}">
                  <a16:creationId xmlns:a16="http://schemas.microsoft.com/office/drawing/2014/main" id="{1F01D066-EA47-4101-A882-CB7974A2786B}"/>
                </a:ext>
              </a:extLst>
            </p:cNvPr>
            <p:cNvSpPr/>
            <p:nvPr/>
          </p:nvSpPr>
          <p:spPr>
            <a:xfrm>
              <a:off x="7588925" y="4307683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1152;p44">
              <a:extLst>
                <a:ext uri="{FF2B5EF4-FFF2-40B4-BE49-F238E27FC236}">
                  <a16:creationId xmlns:a16="http://schemas.microsoft.com/office/drawing/2014/main" id="{5F8EB580-1114-4CC3-803E-9A3685875624}"/>
                </a:ext>
              </a:extLst>
            </p:cNvPr>
            <p:cNvSpPr/>
            <p:nvPr/>
          </p:nvSpPr>
          <p:spPr>
            <a:xfrm>
              <a:off x="7680063" y="4372002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1153;p44">
              <a:extLst>
                <a:ext uri="{FF2B5EF4-FFF2-40B4-BE49-F238E27FC236}">
                  <a16:creationId xmlns:a16="http://schemas.microsoft.com/office/drawing/2014/main" id="{1ED54EA1-0499-438C-A70F-144B8AE4F829}"/>
                </a:ext>
              </a:extLst>
            </p:cNvPr>
            <p:cNvSpPr/>
            <p:nvPr/>
          </p:nvSpPr>
          <p:spPr>
            <a:xfrm>
              <a:off x="7653720" y="4350331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1154;p44">
              <a:extLst>
                <a:ext uri="{FF2B5EF4-FFF2-40B4-BE49-F238E27FC236}">
                  <a16:creationId xmlns:a16="http://schemas.microsoft.com/office/drawing/2014/main" id="{65C31616-FC04-4F98-82D7-FDFAF347A9D7}"/>
                </a:ext>
              </a:extLst>
            </p:cNvPr>
            <p:cNvSpPr/>
            <p:nvPr/>
          </p:nvSpPr>
          <p:spPr>
            <a:xfrm>
              <a:off x="7716978" y="4391625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1155;p44">
              <a:extLst>
                <a:ext uri="{FF2B5EF4-FFF2-40B4-BE49-F238E27FC236}">
                  <a16:creationId xmlns:a16="http://schemas.microsoft.com/office/drawing/2014/main" id="{72EDE415-72BA-47E5-A6D6-8A8C0D42CC96}"/>
                </a:ext>
              </a:extLst>
            </p:cNvPr>
            <p:cNvSpPr/>
            <p:nvPr/>
          </p:nvSpPr>
          <p:spPr>
            <a:xfrm>
              <a:off x="7667756" y="4383048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1156;p44">
              <a:extLst>
                <a:ext uri="{FF2B5EF4-FFF2-40B4-BE49-F238E27FC236}">
                  <a16:creationId xmlns:a16="http://schemas.microsoft.com/office/drawing/2014/main" id="{0ABE0329-622A-481A-8811-89146190B47D}"/>
                </a:ext>
              </a:extLst>
            </p:cNvPr>
            <p:cNvSpPr/>
            <p:nvPr/>
          </p:nvSpPr>
          <p:spPr>
            <a:xfrm>
              <a:off x="7668167" y="4406457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1157;p44">
              <a:extLst>
                <a:ext uri="{FF2B5EF4-FFF2-40B4-BE49-F238E27FC236}">
                  <a16:creationId xmlns:a16="http://schemas.microsoft.com/office/drawing/2014/main" id="{C29CD0BF-C756-4274-B76F-DA10F94C201A}"/>
                </a:ext>
              </a:extLst>
            </p:cNvPr>
            <p:cNvSpPr/>
            <p:nvPr/>
          </p:nvSpPr>
          <p:spPr>
            <a:xfrm>
              <a:off x="7624870" y="4373913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2" name="Grupo 2">
            <a:extLst>
              <a:ext uri="{FF2B5EF4-FFF2-40B4-BE49-F238E27FC236}">
                <a16:creationId xmlns:a16="http://schemas.microsoft.com/office/drawing/2014/main" id="{6D8C898B-3101-47B1-9B3E-D361C2A84B52}"/>
              </a:ext>
            </a:extLst>
          </p:cNvPr>
          <p:cNvGrpSpPr/>
          <p:nvPr/>
        </p:nvGrpSpPr>
        <p:grpSpPr>
          <a:xfrm>
            <a:off x="1469084" y="2920236"/>
            <a:ext cx="6366345" cy="309021"/>
            <a:chOff x="1469084" y="2920236"/>
            <a:chExt cx="6366345" cy="309021"/>
          </a:xfrm>
        </p:grpSpPr>
        <p:cxnSp>
          <p:nvCxnSpPr>
            <p:cNvPr id="33" name="Straight Connector 2">
              <a:extLst>
                <a:ext uri="{FF2B5EF4-FFF2-40B4-BE49-F238E27FC236}">
                  <a16:creationId xmlns:a16="http://schemas.microsoft.com/office/drawing/2014/main" id="{64BCB04E-227A-471F-8EED-24EB16163450}"/>
                </a:ext>
              </a:extLst>
            </p:cNvPr>
            <p:cNvCxnSpPr/>
            <p:nvPr/>
          </p:nvCxnSpPr>
          <p:spPr>
            <a:xfrm>
              <a:off x="1469084" y="3064392"/>
              <a:ext cx="6366345" cy="0"/>
            </a:xfrm>
            <a:prstGeom prst="straightConnector1">
              <a:avLst/>
            </a:prstGeom>
            <a:noFill/>
            <a:ln w="38103" cap="flat">
              <a:solidFill>
                <a:srgbClr val="B9947C">
                  <a:alpha val="70000"/>
                </a:srgbClr>
              </a:solidFill>
              <a:prstDash val="solid"/>
            </a:ln>
          </p:spPr>
        </p:cxnSp>
        <p:grpSp>
          <p:nvGrpSpPr>
            <p:cNvPr id="34" name="Group 3">
              <a:extLst>
                <a:ext uri="{FF2B5EF4-FFF2-40B4-BE49-F238E27FC236}">
                  <a16:creationId xmlns:a16="http://schemas.microsoft.com/office/drawing/2014/main" id="{012020F2-FFD8-4009-9EB6-7757A4BD3EA8}"/>
                </a:ext>
              </a:extLst>
            </p:cNvPr>
            <p:cNvGrpSpPr/>
            <p:nvPr/>
          </p:nvGrpSpPr>
          <p:grpSpPr>
            <a:xfrm>
              <a:off x="1849931" y="2920236"/>
              <a:ext cx="309021" cy="309021"/>
              <a:chOff x="1849931" y="2920236"/>
              <a:chExt cx="309021" cy="309021"/>
            </a:xfrm>
          </p:grpSpPr>
          <p:sp>
            <p:nvSpPr>
              <p:cNvPr id="35" name="Oval 4">
                <a:extLst>
                  <a:ext uri="{FF2B5EF4-FFF2-40B4-BE49-F238E27FC236}">
                    <a16:creationId xmlns:a16="http://schemas.microsoft.com/office/drawing/2014/main" id="{64EBA87F-75C8-49FC-86C3-76A126BCC956}"/>
                  </a:ext>
                </a:extLst>
              </p:cNvPr>
              <p:cNvSpPr/>
              <p:nvPr/>
            </p:nvSpPr>
            <p:spPr>
              <a:xfrm>
                <a:off x="1849931" y="2920236"/>
                <a:ext cx="309021" cy="309021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2 0"/>
                  <a:gd name="f16" fmla="*/ f9 f1 1"/>
                  <a:gd name="f17" fmla="*/ f10 f1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1"/>
                  <a:gd name="f29" fmla="+- f22 0 f2"/>
                  <a:gd name="f30" fmla="+- f23 0 f2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1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2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1" swAng="f0"/>
                    <a:close/>
                  </a:path>
                </a:pathLst>
              </a:custGeom>
              <a:solidFill>
                <a:srgbClr val="00B0F0"/>
              </a:solidFill>
              <a:ln w="12701" cap="flat">
                <a:solidFill>
                  <a:srgbClr val="FFFFFF">
                    <a:alpha val="80000"/>
                  </a:srgbClr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0" cap="none" spc="0" baseline="0">
                  <a:solidFill>
                    <a:srgbClr val="FFFFFF"/>
                  </a:solidFill>
                  <a:uFillTx/>
                  <a:latin typeface="Arial"/>
                </a:endParaRPr>
              </a:p>
            </p:txBody>
          </p:sp>
          <p:sp>
            <p:nvSpPr>
              <p:cNvPr id="36" name="Oval 5">
                <a:extLst>
                  <a:ext uri="{FF2B5EF4-FFF2-40B4-BE49-F238E27FC236}">
                    <a16:creationId xmlns:a16="http://schemas.microsoft.com/office/drawing/2014/main" id="{12B4FD06-DDD4-4D9C-B701-D94B3EAC265F}"/>
                  </a:ext>
                </a:extLst>
              </p:cNvPr>
              <p:cNvSpPr/>
              <p:nvPr/>
            </p:nvSpPr>
            <p:spPr>
              <a:xfrm>
                <a:off x="1905124" y="2975430"/>
                <a:ext cx="198635" cy="198635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2 0"/>
                  <a:gd name="f16" fmla="*/ f9 f1 1"/>
                  <a:gd name="f17" fmla="*/ f10 f1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1"/>
                  <a:gd name="f29" fmla="+- f22 0 f2"/>
                  <a:gd name="f30" fmla="+- f23 0 f2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1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2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1" swAng="f0"/>
                    <a:close/>
                  </a:path>
                </a:pathLst>
              </a:custGeom>
              <a:solidFill>
                <a:srgbClr val="00B0F0"/>
              </a:solidFill>
              <a:ln w="25402" cap="flat">
                <a:solidFill>
                  <a:srgbClr val="FFFFF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0" cap="none" spc="0" baseline="0">
                  <a:solidFill>
                    <a:srgbClr val="FFFFFF"/>
                  </a:solidFill>
                  <a:uFillTx/>
                  <a:latin typeface="Arial"/>
                </a:endParaRPr>
              </a:p>
            </p:txBody>
          </p:sp>
        </p:grpSp>
        <p:grpSp>
          <p:nvGrpSpPr>
            <p:cNvPr id="37" name="Group 6">
              <a:extLst>
                <a:ext uri="{FF2B5EF4-FFF2-40B4-BE49-F238E27FC236}">
                  <a16:creationId xmlns:a16="http://schemas.microsoft.com/office/drawing/2014/main" id="{A9268044-A8A1-416C-BB12-5F3C96E2BCD4}"/>
                </a:ext>
              </a:extLst>
            </p:cNvPr>
            <p:cNvGrpSpPr/>
            <p:nvPr/>
          </p:nvGrpSpPr>
          <p:grpSpPr>
            <a:xfrm>
              <a:off x="3173745" y="2920236"/>
              <a:ext cx="309021" cy="309021"/>
              <a:chOff x="3173745" y="2920236"/>
              <a:chExt cx="309021" cy="309021"/>
            </a:xfrm>
          </p:grpSpPr>
          <p:sp>
            <p:nvSpPr>
              <p:cNvPr id="38" name="Oval 7">
                <a:extLst>
                  <a:ext uri="{FF2B5EF4-FFF2-40B4-BE49-F238E27FC236}">
                    <a16:creationId xmlns:a16="http://schemas.microsoft.com/office/drawing/2014/main" id="{7323125D-49A9-4F85-A060-6B6B671BEF68}"/>
                  </a:ext>
                </a:extLst>
              </p:cNvPr>
              <p:cNvSpPr/>
              <p:nvPr/>
            </p:nvSpPr>
            <p:spPr>
              <a:xfrm>
                <a:off x="3173745" y="2920236"/>
                <a:ext cx="309021" cy="309021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2 0"/>
                  <a:gd name="f16" fmla="*/ f9 f1 1"/>
                  <a:gd name="f17" fmla="*/ f10 f1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1"/>
                  <a:gd name="f29" fmla="+- f22 0 f2"/>
                  <a:gd name="f30" fmla="+- f23 0 f2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1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2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1" swAng="f0"/>
                    <a:close/>
                  </a:path>
                </a:pathLst>
              </a:custGeom>
              <a:solidFill>
                <a:srgbClr val="6ACBB7">
                  <a:alpha val="50000"/>
                </a:srgbClr>
              </a:solidFill>
              <a:ln w="12701" cap="flat">
                <a:solidFill>
                  <a:srgbClr val="FFFFFF">
                    <a:alpha val="80000"/>
                  </a:srgbClr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0" cap="none" spc="0" baseline="0">
                  <a:solidFill>
                    <a:srgbClr val="FFFFFF"/>
                  </a:solidFill>
                  <a:uFillTx/>
                  <a:latin typeface="Arial"/>
                </a:endParaRPr>
              </a:p>
            </p:txBody>
          </p:sp>
          <p:sp>
            <p:nvSpPr>
              <p:cNvPr id="39" name="Oval 8">
                <a:extLst>
                  <a:ext uri="{FF2B5EF4-FFF2-40B4-BE49-F238E27FC236}">
                    <a16:creationId xmlns:a16="http://schemas.microsoft.com/office/drawing/2014/main" id="{F36FE9D7-0AB0-4996-B28E-A4B98BF03F2E}"/>
                  </a:ext>
                </a:extLst>
              </p:cNvPr>
              <p:cNvSpPr/>
              <p:nvPr/>
            </p:nvSpPr>
            <p:spPr>
              <a:xfrm>
                <a:off x="3228938" y="2975430"/>
                <a:ext cx="198635" cy="198635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2 0"/>
                  <a:gd name="f16" fmla="*/ f9 f1 1"/>
                  <a:gd name="f17" fmla="*/ f10 f1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1"/>
                  <a:gd name="f29" fmla="+- f22 0 f2"/>
                  <a:gd name="f30" fmla="+- f23 0 f2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1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2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1" swAng="f0"/>
                    <a:close/>
                  </a:path>
                </a:pathLst>
              </a:custGeom>
              <a:solidFill>
                <a:srgbClr val="6ACBB7"/>
              </a:solidFill>
              <a:ln w="25402" cap="flat">
                <a:solidFill>
                  <a:srgbClr val="FFFFF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0" cap="none" spc="0" baseline="0">
                  <a:solidFill>
                    <a:srgbClr val="FFFFFF"/>
                  </a:solidFill>
                  <a:uFillTx/>
                  <a:latin typeface="Arial"/>
                </a:endParaRPr>
              </a:p>
            </p:txBody>
          </p:sp>
        </p:grpSp>
        <p:grpSp>
          <p:nvGrpSpPr>
            <p:cNvPr id="40" name="Group 9">
              <a:extLst>
                <a:ext uri="{FF2B5EF4-FFF2-40B4-BE49-F238E27FC236}">
                  <a16:creationId xmlns:a16="http://schemas.microsoft.com/office/drawing/2014/main" id="{829F1C6E-BB15-4188-A35B-AC5527D95334}"/>
                </a:ext>
              </a:extLst>
            </p:cNvPr>
            <p:cNvGrpSpPr/>
            <p:nvPr/>
          </p:nvGrpSpPr>
          <p:grpSpPr>
            <a:xfrm>
              <a:off x="4489082" y="2920236"/>
              <a:ext cx="309021" cy="309021"/>
              <a:chOff x="4489082" y="2920236"/>
              <a:chExt cx="309021" cy="309021"/>
            </a:xfrm>
          </p:grpSpPr>
          <p:sp>
            <p:nvSpPr>
              <p:cNvPr id="41" name="Oval 10">
                <a:extLst>
                  <a:ext uri="{FF2B5EF4-FFF2-40B4-BE49-F238E27FC236}">
                    <a16:creationId xmlns:a16="http://schemas.microsoft.com/office/drawing/2014/main" id="{C26EED9E-A05A-45DE-A1B9-FDC55FD93838}"/>
                  </a:ext>
                </a:extLst>
              </p:cNvPr>
              <p:cNvSpPr/>
              <p:nvPr/>
            </p:nvSpPr>
            <p:spPr>
              <a:xfrm>
                <a:off x="4489082" y="2920236"/>
                <a:ext cx="309021" cy="309021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2 0"/>
                  <a:gd name="f16" fmla="*/ f9 f1 1"/>
                  <a:gd name="f17" fmla="*/ f10 f1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1"/>
                  <a:gd name="f29" fmla="+- f22 0 f2"/>
                  <a:gd name="f30" fmla="+- f23 0 f2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1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2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1" swAng="f0"/>
                    <a:close/>
                  </a:path>
                </a:pathLst>
              </a:custGeom>
              <a:solidFill>
                <a:srgbClr val="00B0F0"/>
              </a:solidFill>
              <a:ln w="12701" cap="flat">
                <a:solidFill>
                  <a:srgbClr val="FFFFFF">
                    <a:alpha val="80000"/>
                  </a:srgbClr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0" cap="none" spc="0" baseline="0">
                  <a:solidFill>
                    <a:srgbClr val="FFFFFF"/>
                  </a:solidFill>
                  <a:uFillTx/>
                  <a:latin typeface="Arial"/>
                </a:endParaRPr>
              </a:p>
            </p:txBody>
          </p:sp>
          <p:sp>
            <p:nvSpPr>
              <p:cNvPr id="42" name="Oval 11">
                <a:extLst>
                  <a:ext uri="{FF2B5EF4-FFF2-40B4-BE49-F238E27FC236}">
                    <a16:creationId xmlns:a16="http://schemas.microsoft.com/office/drawing/2014/main" id="{2E3BD69A-1A03-446F-BC73-2CB917AE62CF}"/>
                  </a:ext>
                </a:extLst>
              </p:cNvPr>
              <p:cNvSpPr/>
              <p:nvPr/>
            </p:nvSpPr>
            <p:spPr>
              <a:xfrm>
                <a:off x="4544275" y="2975430"/>
                <a:ext cx="198635" cy="198635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2 0"/>
                  <a:gd name="f16" fmla="*/ f9 f1 1"/>
                  <a:gd name="f17" fmla="*/ f10 f1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1"/>
                  <a:gd name="f29" fmla="+- f22 0 f2"/>
                  <a:gd name="f30" fmla="+- f23 0 f2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1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2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1" swAng="f0"/>
                    <a:close/>
                  </a:path>
                </a:pathLst>
              </a:custGeom>
              <a:solidFill>
                <a:srgbClr val="00B0F0"/>
              </a:solidFill>
              <a:ln w="25402" cap="flat">
                <a:solidFill>
                  <a:srgbClr val="FFFFF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0" cap="none" spc="0" baseline="0">
                  <a:solidFill>
                    <a:srgbClr val="FFFFFF"/>
                  </a:solidFill>
                  <a:uFillTx/>
                  <a:latin typeface="Arial"/>
                </a:endParaRPr>
              </a:p>
            </p:txBody>
          </p:sp>
        </p:grpSp>
        <p:grpSp>
          <p:nvGrpSpPr>
            <p:cNvPr id="43" name="Group 12">
              <a:extLst>
                <a:ext uri="{FF2B5EF4-FFF2-40B4-BE49-F238E27FC236}">
                  <a16:creationId xmlns:a16="http://schemas.microsoft.com/office/drawing/2014/main" id="{1C90A915-77E4-44ED-A185-2E7BF5FFEF75}"/>
                </a:ext>
              </a:extLst>
            </p:cNvPr>
            <p:cNvGrpSpPr/>
            <p:nvPr/>
          </p:nvGrpSpPr>
          <p:grpSpPr>
            <a:xfrm>
              <a:off x="5804419" y="2920236"/>
              <a:ext cx="309021" cy="309021"/>
              <a:chOff x="5804419" y="2920236"/>
              <a:chExt cx="309021" cy="309021"/>
            </a:xfrm>
          </p:grpSpPr>
          <p:sp>
            <p:nvSpPr>
              <p:cNvPr id="44" name="Oval 13">
                <a:extLst>
                  <a:ext uri="{FF2B5EF4-FFF2-40B4-BE49-F238E27FC236}">
                    <a16:creationId xmlns:a16="http://schemas.microsoft.com/office/drawing/2014/main" id="{F055C61D-599B-41EA-B7D3-15B8CFA0A177}"/>
                  </a:ext>
                </a:extLst>
              </p:cNvPr>
              <p:cNvSpPr/>
              <p:nvPr/>
            </p:nvSpPr>
            <p:spPr>
              <a:xfrm>
                <a:off x="5804419" y="2920236"/>
                <a:ext cx="309021" cy="309021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2 0"/>
                  <a:gd name="f16" fmla="*/ f9 f1 1"/>
                  <a:gd name="f17" fmla="*/ f10 f1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1"/>
                  <a:gd name="f29" fmla="+- f22 0 f2"/>
                  <a:gd name="f30" fmla="+- f23 0 f2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1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2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1" swAng="f0"/>
                    <a:close/>
                  </a:path>
                </a:pathLst>
              </a:custGeom>
              <a:solidFill>
                <a:srgbClr val="F9A3D9">
                  <a:alpha val="50000"/>
                </a:srgbClr>
              </a:solidFill>
              <a:ln w="12701" cap="flat">
                <a:solidFill>
                  <a:srgbClr val="FFFFFF">
                    <a:alpha val="80000"/>
                  </a:srgbClr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0" cap="none" spc="0" baseline="0">
                  <a:solidFill>
                    <a:srgbClr val="FFFFFF"/>
                  </a:solidFill>
                  <a:uFillTx/>
                  <a:latin typeface="Arial"/>
                </a:endParaRPr>
              </a:p>
            </p:txBody>
          </p:sp>
          <p:sp>
            <p:nvSpPr>
              <p:cNvPr id="45" name="Oval 14">
                <a:extLst>
                  <a:ext uri="{FF2B5EF4-FFF2-40B4-BE49-F238E27FC236}">
                    <a16:creationId xmlns:a16="http://schemas.microsoft.com/office/drawing/2014/main" id="{5F61085C-A922-4AED-837B-AED66D28934D}"/>
                  </a:ext>
                </a:extLst>
              </p:cNvPr>
              <p:cNvSpPr/>
              <p:nvPr/>
            </p:nvSpPr>
            <p:spPr>
              <a:xfrm>
                <a:off x="5859612" y="2975430"/>
                <a:ext cx="198635" cy="198635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2 0"/>
                  <a:gd name="f16" fmla="*/ f9 f1 1"/>
                  <a:gd name="f17" fmla="*/ f10 f1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1"/>
                  <a:gd name="f29" fmla="+- f22 0 f2"/>
                  <a:gd name="f30" fmla="+- f23 0 f2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1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2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1" swAng="f0"/>
                    <a:close/>
                  </a:path>
                </a:pathLst>
              </a:custGeom>
              <a:solidFill>
                <a:srgbClr val="F9A3D9"/>
              </a:solidFill>
              <a:ln w="25402" cap="flat">
                <a:solidFill>
                  <a:srgbClr val="FFFFF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0" cap="none" spc="0" baseline="0">
                  <a:solidFill>
                    <a:srgbClr val="FFFFFF"/>
                  </a:solidFill>
                  <a:uFillTx/>
                  <a:latin typeface="Arial"/>
                </a:endParaRPr>
              </a:p>
            </p:txBody>
          </p:sp>
        </p:grpSp>
        <p:grpSp>
          <p:nvGrpSpPr>
            <p:cNvPr id="46" name="Group 15">
              <a:extLst>
                <a:ext uri="{FF2B5EF4-FFF2-40B4-BE49-F238E27FC236}">
                  <a16:creationId xmlns:a16="http://schemas.microsoft.com/office/drawing/2014/main" id="{E0A71BC1-BE52-4E70-9C22-9DC0865C1F00}"/>
                </a:ext>
              </a:extLst>
            </p:cNvPr>
            <p:cNvGrpSpPr/>
            <p:nvPr/>
          </p:nvGrpSpPr>
          <p:grpSpPr>
            <a:xfrm>
              <a:off x="7103434" y="2920236"/>
              <a:ext cx="309021" cy="309021"/>
              <a:chOff x="7103434" y="2920236"/>
              <a:chExt cx="309021" cy="309021"/>
            </a:xfrm>
          </p:grpSpPr>
          <p:sp>
            <p:nvSpPr>
              <p:cNvPr id="47" name="Oval 16">
                <a:extLst>
                  <a:ext uri="{FF2B5EF4-FFF2-40B4-BE49-F238E27FC236}">
                    <a16:creationId xmlns:a16="http://schemas.microsoft.com/office/drawing/2014/main" id="{6312CEBF-17C1-4067-AE57-72CD2D2B469E}"/>
                  </a:ext>
                </a:extLst>
              </p:cNvPr>
              <p:cNvSpPr/>
              <p:nvPr/>
            </p:nvSpPr>
            <p:spPr>
              <a:xfrm>
                <a:off x="7103434" y="2920236"/>
                <a:ext cx="309021" cy="309021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2 0"/>
                  <a:gd name="f16" fmla="*/ f9 f1 1"/>
                  <a:gd name="f17" fmla="*/ f10 f1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1"/>
                  <a:gd name="f29" fmla="+- f22 0 f2"/>
                  <a:gd name="f30" fmla="+- f23 0 f2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1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2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1" swAng="f0"/>
                    <a:close/>
                  </a:path>
                </a:pathLst>
              </a:custGeom>
              <a:solidFill>
                <a:srgbClr val="00B0F0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0" cap="none" spc="0" baseline="0">
                  <a:solidFill>
                    <a:srgbClr val="FFFFFF"/>
                  </a:solidFill>
                  <a:uFillTx/>
                  <a:latin typeface="Arial"/>
                </a:endParaRPr>
              </a:p>
            </p:txBody>
          </p:sp>
          <p:sp>
            <p:nvSpPr>
              <p:cNvPr id="48" name="Oval 17">
                <a:extLst>
                  <a:ext uri="{FF2B5EF4-FFF2-40B4-BE49-F238E27FC236}">
                    <a16:creationId xmlns:a16="http://schemas.microsoft.com/office/drawing/2014/main" id="{6E1E7A29-131B-431C-9038-C95699CFFFAF}"/>
                  </a:ext>
                </a:extLst>
              </p:cNvPr>
              <p:cNvSpPr/>
              <p:nvPr/>
            </p:nvSpPr>
            <p:spPr>
              <a:xfrm>
                <a:off x="7158627" y="2975430"/>
                <a:ext cx="198635" cy="198635"/>
              </a:xfrm>
              <a:custGeom>
                <a:avLst/>
                <a:gdLst>
                  <a:gd name="f0" fmla="val 21600000"/>
                  <a:gd name="f1" fmla="val 10800000"/>
                  <a:gd name="f2" fmla="val 5400000"/>
                  <a:gd name="f3" fmla="val 180"/>
                  <a:gd name="f4" fmla="val w"/>
                  <a:gd name="f5" fmla="val h"/>
                  <a:gd name="f6" fmla="val ss"/>
                  <a:gd name="f7" fmla="val 0"/>
                  <a:gd name="f8" fmla="*/ 5419351 1 1725033"/>
                  <a:gd name="f9" fmla="+- 0 0 -360"/>
                  <a:gd name="f10" fmla="+- 0 0 -180"/>
                  <a:gd name="f11" fmla="abs f4"/>
                  <a:gd name="f12" fmla="abs f5"/>
                  <a:gd name="f13" fmla="abs f6"/>
                  <a:gd name="f14" fmla="val f7"/>
                  <a:gd name="f15" fmla="+- 2700000 f2 0"/>
                  <a:gd name="f16" fmla="*/ f9 f1 1"/>
                  <a:gd name="f17" fmla="*/ f10 f1 1"/>
                  <a:gd name="f18" fmla="?: f11 f4 1"/>
                  <a:gd name="f19" fmla="?: f12 f5 1"/>
                  <a:gd name="f20" fmla="?: f13 f6 1"/>
                  <a:gd name="f21" fmla="*/ f15 f8 1"/>
                  <a:gd name="f22" fmla="*/ f16 1 f3"/>
                  <a:gd name="f23" fmla="*/ f17 1 f3"/>
                  <a:gd name="f24" fmla="*/ f18 1 21600"/>
                  <a:gd name="f25" fmla="*/ f19 1 21600"/>
                  <a:gd name="f26" fmla="*/ 21600 f18 1"/>
                  <a:gd name="f27" fmla="*/ 21600 f19 1"/>
                  <a:gd name="f28" fmla="*/ f21 1 f1"/>
                  <a:gd name="f29" fmla="+- f22 0 f2"/>
                  <a:gd name="f30" fmla="+- f23 0 f2"/>
                  <a:gd name="f31" fmla="min f25 f24"/>
                  <a:gd name="f32" fmla="*/ f26 1 f20"/>
                  <a:gd name="f33" fmla="*/ f27 1 f20"/>
                  <a:gd name="f34" fmla="+- 0 0 f28"/>
                  <a:gd name="f35" fmla="val f32"/>
                  <a:gd name="f36" fmla="val f33"/>
                  <a:gd name="f37" fmla="+- 0 0 f34"/>
                  <a:gd name="f38" fmla="*/ f14 f31 1"/>
                  <a:gd name="f39" fmla="+- f36 0 f14"/>
                  <a:gd name="f40" fmla="+- f35 0 f14"/>
                  <a:gd name="f41" fmla="*/ f37 f1 1"/>
                  <a:gd name="f42" fmla="*/ f39 1 2"/>
                  <a:gd name="f43" fmla="*/ f40 1 2"/>
                  <a:gd name="f44" fmla="*/ f41 1 f8"/>
                  <a:gd name="f45" fmla="+- f14 f42 0"/>
                  <a:gd name="f46" fmla="+- f14 f43 0"/>
                  <a:gd name="f47" fmla="+- f44 0 f2"/>
                  <a:gd name="f48" fmla="*/ f43 f31 1"/>
                  <a:gd name="f49" fmla="*/ f42 f31 1"/>
                  <a:gd name="f50" fmla="cos 1 f47"/>
                  <a:gd name="f51" fmla="sin 1 f47"/>
                  <a:gd name="f52" fmla="*/ f45 f31 1"/>
                  <a:gd name="f53" fmla="+- 0 0 f50"/>
                  <a:gd name="f54" fmla="+- 0 0 f51"/>
                  <a:gd name="f55" fmla="+- 0 0 f53"/>
                  <a:gd name="f56" fmla="+- 0 0 f54"/>
                  <a:gd name="f57" fmla="*/ f55 f43 1"/>
                  <a:gd name="f58" fmla="*/ f56 f42 1"/>
                  <a:gd name="f59" fmla="+- f46 0 f57"/>
                  <a:gd name="f60" fmla="+- f46 f57 0"/>
                  <a:gd name="f61" fmla="+- f45 0 f58"/>
                  <a:gd name="f62" fmla="+- f45 f58 0"/>
                  <a:gd name="f63" fmla="*/ f59 f31 1"/>
                  <a:gd name="f64" fmla="*/ f61 f31 1"/>
                  <a:gd name="f65" fmla="*/ f60 f31 1"/>
                  <a:gd name="f66" fmla="*/ f62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29">
                    <a:pos x="f63" y="f64"/>
                  </a:cxn>
                  <a:cxn ang="f30">
                    <a:pos x="f63" y="f66"/>
                  </a:cxn>
                  <a:cxn ang="f30">
                    <a:pos x="f65" y="f66"/>
                  </a:cxn>
                  <a:cxn ang="f29">
                    <a:pos x="f65" y="f64"/>
                  </a:cxn>
                </a:cxnLst>
                <a:rect l="f63" t="f64" r="f65" b="f66"/>
                <a:pathLst>
                  <a:path>
                    <a:moveTo>
                      <a:pt x="f38" y="f52"/>
                    </a:moveTo>
                    <a:arcTo wR="f48" hR="f49" stAng="f1" swAng="f0"/>
                    <a:close/>
                  </a:path>
                </a:pathLst>
              </a:custGeom>
              <a:solidFill>
                <a:srgbClr val="00B0F0"/>
              </a:solidFill>
              <a:ln w="25402" cap="flat">
                <a:solidFill>
                  <a:srgbClr val="FFFFFF"/>
                </a:solidFill>
                <a:prstDash val="solid"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2700" b="0" i="0" u="none" strike="noStrike" kern="0" cap="none" spc="0" baseline="0">
                  <a:solidFill>
                    <a:srgbClr val="FFFFFF"/>
                  </a:solidFill>
                  <a:uFillTx/>
                  <a:latin typeface="Arial"/>
                </a:endParaRPr>
              </a:p>
            </p:txBody>
          </p:sp>
        </p:grpSp>
      </p:grpSp>
      <p:grpSp>
        <p:nvGrpSpPr>
          <p:cNvPr id="49" name="Group 20">
            <a:extLst>
              <a:ext uri="{FF2B5EF4-FFF2-40B4-BE49-F238E27FC236}">
                <a16:creationId xmlns:a16="http://schemas.microsoft.com/office/drawing/2014/main" id="{10E2834D-465B-41FC-8774-BEB67CC29B32}"/>
              </a:ext>
            </a:extLst>
          </p:cNvPr>
          <p:cNvGrpSpPr/>
          <p:nvPr/>
        </p:nvGrpSpPr>
        <p:grpSpPr>
          <a:xfrm>
            <a:off x="1189177" y="3304824"/>
            <a:ext cx="1630530" cy="1138775"/>
            <a:chOff x="1189177" y="3304824"/>
            <a:chExt cx="1630530" cy="1138775"/>
          </a:xfrm>
        </p:grpSpPr>
        <p:sp>
          <p:nvSpPr>
            <p:cNvPr id="50" name="TextBox 21">
              <a:extLst>
                <a:ext uri="{FF2B5EF4-FFF2-40B4-BE49-F238E27FC236}">
                  <a16:creationId xmlns:a16="http://schemas.microsoft.com/office/drawing/2014/main" id="{D62B40D5-5E31-4A47-B286-0D47E50A752C}"/>
                </a:ext>
              </a:extLst>
            </p:cNvPr>
            <p:cNvSpPr txBox="1"/>
            <p:nvPr/>
          </p:nvSpPr>
          <p:spPr>
            <a:xfrm>
              <a:off x="1189177" y="3304824"/>
              <a:ext cx="1630530" cy="30777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1" i="0" u="none" strike="noStrike" kern="0" cap="none" spc="0" baseline="0">
                  <a:solidFill>
                    <a:srgbClr val="886249"/>
                  </a:solidFill>
                  <a:uFillTx/>
                  <a:latin typeface="Arial"/>
                  <a:ea typeface="Arial"/>
                  <a:cs typeface="Calibri" pitchFamily="34"/>
                </a:rPr>
                <a:t>2015</a:t>
              </a:r>
            </a:p>
          </p:txBody>
        </p:sp>
        <p:sp>
          <p:nvSpPr>
            <p:cNvPr id="51" name="TextBox 22">
              <a:extLst>
                <a:ext uri="{FF2B5EF4-FFF2-40B4-BE49-F238E27FC236}">
                  <a16:creationId xmlns:a16="http://schemas.microsoft.com/office/drawing/2014/main" id="{853BE07E-82D6-449D-A869-0A17EBC3F2CC}"/>
                </a:ext>
              </a:extLst>
            </p:cNvPr>
            <p:cNvSpPr txBox="1"/>
            <p:nvPr/>
          </p:nvSpPr>
          <p:spPr>
            <a:xfrm>
              <a:off x="1189177" y="3612602"/>
              <a:ext cx="1630530" cy="8309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0" cap="none" spc="0" baseline="0">
                  <a:solidFill>
                    <a:srgbClr val="886249"/>
                  </a:solidFill>
                  <a:uFillTx/>
                  <a:latin typeface="Arial"/>
                  <a:ea typeface="Arial"/>
                  <a:cs typeface="Arial"/>
                </a:rPr>
                <a:t>Example Text : Get a modern PowerPoint  Presentation that is beautifully designed. </a:t>
              </a:r>
            </a:p>
          </p:txBody>
        </p:sp>
      </p:grpSp>
      <p:grpSp>
        <p:nvGrpSpPr>
          <p:cNvPr id="52" name="Group 20">
            <a:extLst>
              <a:ext uri="{FF2B5EF4-FFF2-40B4-BE49-F238E27FC236}">
                <a16:creationId xmlns:a16="http://schemas.microsoft.com/office/drawing/2014/main" id="{830E6029-6F85-49CD-9A28-2AB9347D5E7A}"/>
              </a:ext>
            </a:extLst>
          </p:cNvPr>
          <p:cNvGrpSpPr/>
          <p:nvPr/>
        </p:nvGrpSpPr>
        <p:grpSpPr>
          <a:xfrm>
            <a:off x="2612303" y="1587581"/>
            <a:ext cx="1630530" cy="1138775"/>
            <a:chOff x="2612303" y="1587581"/>
            <a:chExt cx="1630530" cy="1138775"/>
          </a:xfrm>
        </p:grpSpPr>
        <p:sp>
          <p:nvSpPr>
            <p:cNvPr id="53" name="TextBox 21">
              <a:extLst>
                <a:ext uri="{FF2B5EF4-FFF2-40B4-BE49-F238E27FC236}">
                  <a16:creationId xmlns:a16="http://schemas.microsoft.com/office/drawing/2014/main" id="{18B26556-6621-4B75-85B2-E86881DD2D4D}"/>
                </a:ext>
              </a:extLst>
            </p:cNvPr>
            <p:cNvSpPr txBox="1"/>
            <p:nvPr/>
          </p:nvSpPr>
          <p:spPr>
            <a:xfrm>
              <a:off x="2612303" y="1587581"/>
              <a:ext cx="1630530" cy="30777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1" i="0" u="none" strike="noStrike" kern="0" cap="none" spc="0" baseline="0">
                  <a:solidFill>
                    <a:srgbClr val="886249"/>
                  </a:solidFill>
                  <a:uFillTx/>
                  <a:latin typeface="Arial"/>
                  <a:ea typeface="Arial"/>
                  <a:cs typeface="Calibri" pitchFamily="34"/>
                </a:rPr>
                <a:t>2015</a:t>
              </a:r>
            </a:p>
          </p:txBody>
        </p:sp>
        <p:sp>
          <p:nvSpPr>
            <p:cNvPr id="54" name="TextBox 22">
              <a:extLst>
                <a:ext uri="{FF2B5EF4-FFF2-40B4-BE49-F238E27FC236}">
                  <a16:creationId xmlns:a16="http://schemas.microsoft.com/office/drawing/2014/main" id="{B36A406F-BF5F-412F-82A4-19839CF54F18}"/>
                </a:ext>
              </a:extLst>
            </p:cNvPr>
            <p:cNvSpPr txBox="1"/>
            <p:nvPr/>
          </p:nvSpPr>
          <p:spPr>
            <a:xfrm>
              <a:off x="2612303" y="1895359"/>
              <a:ext cx="1630530" cy="8309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0" cap="none" spc="0" baseline="0">
                  <a:solidFill>
                    <a:srgbClr val="886249"/>
                  </a:solidFill>
                  <a:uFillTx/>
                  <a:latin typeface="Arial"/>
                  <a:ea typeface="Arial"/>
                  <a:cs typeface="Arial"/>
                </a:rPr>
                <a:t>Example Text : Get a modern PowerPoint  Presentation that is beautifully designed. </a:t>
              </a:r>
            </a:p>
          </p:txBody>
        </p:sp>
      </p:grpSp>
      <p:grpSp>
        <p:nvGrpSpPr>
          <p:cNvPr id="55" name="Group 20">
            <a:extLst>
              <a:ext uri="{FF2B5EF4-FFF2-40B4-BE49-F238E27FC236}">
                <a16:creationId xmlns:a16="http://schemas.microsoft.com/office/drawing/2014/main" id="{66AC8D52-47AD-43B2-9D8C-BAD491780CB7}"/>
              </a:ext>
            </a:extLst>
          </p:cNvPr>
          <p:cNvGrpSpPr/>
          <p:nvPr/>
        </p:nvGrpSpPr>
        <p:grpSpPr>
          <a:xfrm>
            <a:off x="3836986" y="3259515"/>
            <a:ext cx="1630530" cy="1138775"/>
            <a:chOff x="3836986" y="3259515"/>
            <a:chExt cx="1630530" cy="1138775"/>
          </a:xfrm>
        </p:grpSpPr>
        <p:sp>
          <p:nvSpPr>
            <p:cNvPr id="56" name="TextBox 21">
              <a:extLst>
                <a:ext uri="{FF2B5EF4-FFF2-40B4-BE49-F238E27FC236}">
                  <a16:creationId xmlns:a16="http://schemas.microsoft.com/office/drawing/2014/main" id="{FC3DC209-0762-4BF8-B59C-2844535A3084}"/>
                </a:ext>
              </a:extLst>
            </p:cNvPr>
            <p:cNvSpPr txBox="1"/>
            <p:nvPr/>
          </p:nvSpPr>
          <p:spPr>
            <a:xfrm>
              <a:off x="3836986" y="3259515"/>
              <a:ext cx="1630530" cy="30777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1" i="0" u="none" strike="noStrike" kern="0" cap="none" spc="0" baseline="0">
                  <a:solidFill>
                    <a:srgbClr val="886249"/>
                  </a:solidFill>
                  <a:uFillTx/>
                  <a:latin typeface="Arial"/>
                  <a:ea typeface="Arial"/>
                  <a:cs typeface="Calibri" pitchFamily="34"/>
                </a:rPr>
                <a:t>2015</a:t>
              </a:r>
            </a:p>
          </p:txBody>
        </p:sp>
        <p:sp>
          <p:nvSpPr>
            <p:cNvPr id="57" name="TextBox 22">
              <a:extLst>
                <a:ext uri="{FF2B5EF4-FFF2-40B4-BE49-F238E27FC236}">
                  <a16:creationId xmlns:a16="http://schemas.microsoft.com/office/drawing/2014/main" id="{171EC057-6D73-49C5-A076-0DD81FF9A15B}"/>
                </a:ext>
              </a:extLst>
            </p:cNvPr>
            <p:cNvSpPr txBox="1"/>
            <p:nvPr/>
          </p:nvSpPr>
          <p:spPr>
            <a:xfrm>
              <a:off x="3836986" y="3567293"/>
              <a:ext cx="1630530" cy="8309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0" cap="none" spc="0" baseline="0">
                  <a:solidFill>
                    <a:srgbClr val="886249"/>
                  </a:solidFill>
                  <a:uFillTx/>
                  <a:latin typeface="Arial"/>
                  <a:ea typeface="Arial"/>
                  <a:cs typeface="Arial"/>
                </a:rPr>
                <a:t>Example Text : Get a modern PowerPoint  Presentation that is beautifully designed. </a:t>
              </a:r>
            </a:p>
          </p:txBody>
        </p:sp>
      </p:grpSp>
      <p:grpSp>
        <p:nvGrpSpPr>
          <p:cNvPr id="58" name="Group 20">
            <a:extLst>
              <a:ext uri="{FF2B5EF4-FFF2-40B4-BE49-F238E27FC236}">
                <a16:creationId xmlns:a16="http://schemas.microsoft.com/office/drawing/2014/main" id="{D27A4481-E713-4FD8-BF21-01B465B383E8}"/>
              </a:ext>
            </a:extLst>
          </p:cNvPr>
          <p:cNvGrpSpPr/>
          <p:nvPr/>
        </p:nvGrpSpPr>
        <p:grpSpPr>
          <a:xfrm>
            <a:off x="5189796" y="1582707"/>
            <a:ext cx="1630530" cy="1138766"/>
            <a:chOff x="5189796" y="1582707"/>
            <a:chExt cx="1630530" cy="1138766"/>
          </a:xfrm>
        </p:grpSpPr>
        <p:sp>
          <p:nvSpPr>
            <p:cNvPr id="59" name="TextBox 21">
              <a:extLst>
                <a:ext uri="{FF2B5EF4-FFF2-40B4-BE49-F238E27FC236}">
                  <a16:creationId xmlns:a16="http://schemas.microsoft.com/office/drawing/2014/main" id="{93C9DC1F-7E5C-4740-A7F9-4ABB984BBB96}"/>
                </a:ext>
              </a:extLst>
            </p:cNvPr>
            <p:cNvSpPr txBox="1"/>
            <p:nvPr/>
          </p:nvSpPr>
          <p:spPr>
            <a:xfrm>
              <a:off x="5189796" y="1582707"/>
              <a:ext cx="1630530" cy="30777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1" i="0" u="none" strike="noStrike" kern="0" cap="none" spc="0" baseline="0">
                  <a:solidFill>
                    <a:srgbClr val="886249"/>
                  </a:solidFill>
                  <a:uFillTx/>
                  <a:latin typeface="Arial"/>
                  <a:ea typeface="Arial"/>
                  <a:cs typeface="Calibri" pitchFamily="34"/>
                </a:rPr>
                <a:t>2015</a:t>
              </a:r>
            </a:p>
          </p:txBody>
        </p:sp>
        <p:sp>
          <p:nvSpPr>
            <p:cNvPr id="60" name="TextBox 22">
              <a:extLst>
                <a:ext uri="{FF2B5EF4-FFF2-40B4-BE49-F238E27FC236}">
                  <a16:creationId xmlns:a16="http://schemas.microsoft.com/office/drawing/2014/main" id="{A513422F-C2A5-457B-9D2A-EF4C0302F9C7}"/>
                </a:ext>
              </a:extLst>
            </p:cNvPr>
            <p:cNvSpPr txBox="1"/>
            <p:nvPr/>
          </p:nvSpPr>
          <p:spPr>
            <a:xfrm>
              <a:off x="5189796" y="1890476"/>
              <a:ext cx="1630530" cy="8309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0" cap="none" spc="0" baseline="0">
                  <a:solidFill>
                    <a:srgbClr val="886249"/>
                  </a:solidFill>
                  <a:uFillTx/>
                  <a:latin typeface="Arial"/>
                  <a:ea typeface="Arial"/>
                  <a:cs typeface="Arial"/>
                </a:rPr>
                <a:t>Example Text : Get a modern PowerPoint  Presentation that is beautifully designed. </a:t>
              </a:r>
            </a:p>
          </p:txBody>
        </p:sp>
      </p:grpSp>
      <p:grpSp>
        <p:nvGrpSpPr>
          <p:cNvPr id="61" name="Group 20">
            <a:extLst>
              <a:ext uri="{FF2B5EF4-FFF2-40B4-BE49-F238E27FC236}">
                <a16:creationId xmlns:a16="http://schemas.microsoft.com/office/drawing/2014/main" id="{78DA9E97-6759-4BF6-BF3B-F63CE1C568C3}"/>
              </a:ext>
            </a:extLst>
          </p:cNvPr>
          <p:cNvGrpSpPr/>
          <p:nvPr/>
        </p:nvGrpSpPr>
        <p:grpSpPr>
          <a:xfrm>
            <a:off x="6343357" y="3296101"/>
            <a:ext cx="1630530" cy="1138774"/>
            <a:chOff x="6343357" y="3296101"/>
            <a:chExt cx="1630530" cy="1138774"/>
          </a:xfrm>
        </p:grpSpPr>
        <p:sp>
          <p:nvSpPr>
            <p:cNvPr id="62" name="TextBox 21">
              <a:extLst>
                <a:ext uri="{FF2B5EF4-FFF2-40B4-BE49-F238E27FC236}">
                  <a16:creationId xmlns:a16="http://schemas.microsoft.com/office/drawing/2014/main" id="{1E5F9219-B9F6-4C1C-B334-A662CFD7FBC7}"/>
                </a:ext>
              </a:extLst>
            </p:cNvPr>
            <p:cNvSpPr txBox="1"/>
            <p:nvPr/>
          </p:nvSpPr>
          <p:spPr>
            <a:xfrm>
              <a:off x="6343357" y="3296101"/>
              <a:ext cx="1630530" cy="30777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1" i="0" u="none" strike="noStrike" kern="0" cap="none" spc="0" baseline="0">
                  <a:solidFill>
                    <a:srgbClr val="886249"/>
                  </a:solidFill>
                  <a:uFillTx/>
                  <a:latin typeface="Arial"/>
                  <a:ea typeface="Arial"/>
                  <a:cs typeface="Calibri" pitchFamily="34"/>
                </a:rPr>
                <a:t>2015</a:t>
              </a:r>
            </a:p>
          </p:txBody>
        </p:sp>
        <p:sp>
          <p:nvSpPr>
            <p:cNvPr id="63" name="TextBox 22">
              <a:extLst>
                <a:ext uri="{FF2B5EF4-FFF2-40B4-BE49-F238E27FC236}">
                  <a16:creationId xmlns:a16="http://schemas.microsoft.com/office/drawing/2014/main" id="{C9619D38-6254-43FA-9F09-09915190BD42}"/>
                </a:ext>
              </a:extLst>
            </p:cNvPr>
            <p:cNvSpPr txBox="1"/>
            <p:nvPr/>
          </p:nvSpPr>
          <p:spPr>
            <a:xfrm>
              <a:off x="6343357" y="3603878"/>
              <a:ext cx="1630530" cy="83099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200" b="0" i="0" u="none" strike="noStrike" kern="0" cap="none" spc="0" baseline="0">
                  <a:solidFill>
                    <a:srgbClr val="886249"/>
                  </a:solidFill>
                  <a:uFillTx/>
                  <a:latin typeface="Arial"/>
                  <a:ea typeface="Arial"/>
                  <a:cs typeface="Arial"/>
                </a:rPr>
                <a:t>Example Text : Get a modern PowerPoint  Presentation that is beautifully designed. </a:t>
              </a:r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441;p76">
            <a:extLst>
              <a:ext uri="{FF2B5EF4-FFF2-40B4-BE49-F238E27FC236}">
                <a16:creationId xmlns:a16="http://schemas.microsoft.com/office/drawing/2014/main" id="{29152A10-50C6-4CA9-A3F0-0346B270852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CONCLUSIONS</a:t>
            </a:r>
          </a:p>
        </p:txBody>
      </p:sp>
      <p:sp>
        <p:nvSpPr>
          <p:cNvPr id="3" name="Google Shape;6442;p76">
            <a:extLst>
              <a:ext uri="{FF2B5EF4-FFF2-40B4-BE49-F238E27FC236}">
                <a16:creationId xmlns:a16="http://schemas.microsoft.com/office/drawing/2014/main" id="{02C35363-D129-4E78-A99B-ED6C200FACE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 rot="172">
            <a:off x="719998" y="1506163"/>
            <a:ext cx="5600699" cy="2934300"/>
          </a:xfrm>
        </p:spPr>
        <p:txBody>
          <a:bodyPr/>
          <a:lstStyle/>
          <a:p>
            <a:pPr lvl="0">
              <a:lnSpc>
                <a:spcPct val="115000"/>
              </a:lnSpc>
              <a:buClr>
                <a:srgbClr val="D74B85"/>
              </a:buClr>
              <a:buAutoNum type="arabicPeriod"/>
            </a:pPr>
            <a:r>
              <a:rPr lang="en-US" b="1">
                <a:solidFill>
                  <a:srgbClr val="36A684"/>
                </a:solidFill>
              </a:rPr>
              <a:t>Neptune</a:t>
            </a:r>
            <a:r>
              <a:rPr lang="en-US" b="1"/>
              <a:t> </a:t>
            </a:r>
            <a:r>
              <a:rPr lang="en-US"/>
              <a:t>is the farthest planet from the Sun. It's also the fourth-largest object by diameter in the Solar System </a:t>
            </a:r>
          </a:p>
          <a:p>
            <a:pPr marL="0" lvl="0" indent="0">
              <a:lnSpc>
                <a:spcPct val="115000"/>
              </a:lnSpc>
              <a:buNone/>
            </a:pPr>
            <a:endParaRPr lang="en-US"/>
          </a:p>
          <a:p>
            <a:pPr lvl="0">
              <a:lnSpc>
                <a:spcPct val="115000"/>
              </a:lnSpc>
              <a:buClr>
                <a:srgbClr val="D74B85"/>
              </a:buClr>
              <a:buAutoNum type="arabicPeriod"/>
            </a:pPr>
            <a:r>
              <a:rPr lang="en-US" b="1">
                <a:solidFill>
                  <a:srgbClr val="36A684"/>
                </a:solidFill>
              </a:rPr>
              <a:t>Saturn</a:t>
            </a:r>
            <a:r>
              <a:rPr lang="en-US" b="1"/>
              <a:t> </a:t>
            </a:r>
            <a:r>
              <a:rPr lang="en-US"/>
              <a:t>is a gas giant and has several rings. It's composed mostly of hydrogen and helium. It was named after the Roman god of wealth and agriculture</a:t>
            </a:r>
          </a:p>
          <a:p>
            <a:pPr marL="0" lvl="0" indent="0">
              <a:lnSpc>
                <a:spcPct val="115000"/>
              </a:lnSpc>
              <a:buNone/>
            </a:pPr>
            <a:endParaRPr lang="en-US"/>
          </a:p>
          <a:p>
            <a:pPr lvl="0">
              <a:lnSpc>
                <a:spcPct val="115000"/>
              </a:lnSpc>
              <a:buClr>
                <a:srgbClr val="D74B85"/>
              </a:buClr>
              <a:buAutoNum type="arabicPeriod"/>
            </a:pPr>
            <a:r>
              <a:rPr lang="en-US" b="1">
                <a:solidFill>
                  <a:srgbClr val="36A684"/>
                </a:solidFill>
              </a:rPr>
              <a:t>Earth</a:t>
            </a:r>
            <a:r>
              <a:rPr lang="en-US" b="1"/>
              <a:t> </a:t>
            </a:r>
            <a:r>
              <a:rPr lang="en-US"/>
              <a:t>is the third planet from the Sun and the only one that harbors life in the Solar System. This is where we all live on</a:t>
            </a:r>
          </a:p>
          <a:p>
            <a:pPr marL="0" lvl="0" indent="0">
              <a:lnSpc>
                <a:spcPct val="115000"/>
              </a:lnSpc>
              <a:buNone/>
            </a:pPr>
            <a:endParaRPr lang="en-US"/>
          </a:p>
          <a:p>
            <a:pPr lvl="0">
              <a:lnSpc>
                <a:spcPct val="115000"/>
              </a:lnSpc>
              <a:buClr>
                <a:srgbClr val="D74B85"/>
              </a:buClr>
              <a:buAutoNum type="arabicPeriod"/>
            </a:pPr>
            <a:r>
              <a:rPr lang="en-US"/>
              <a:t>The </a:t>
            </a:r>
            <a:r>
              <a:rPr lang="en-US" b="1">
                <a:solidFill>
                  <a:srgbClr val="36A684"/>
                </a:solidFill>
              </a:rPr>
              <a:t>Sun</a:t>
            </a:r>
            <a:r>
              <a:rPr lang="en-US" b="1"/>
              <a:t> </a:t>
            </a:r>
            <a:r>
              <a:rPr lang="en-US"/>
              <a:t>is the star at the center of the Solar System</a:t>
            </a:r>
          </a:p>
        </p:txBody>
      </p:sp>
      <p:pic>
        <p:nvPicPr>
          <p:cNvPr id="4" name="Imagen 2">
            <a:extLst>
              <a:ext uri="{FF2B5EF4-FFF2-40B4-BE49-F238E27FC236}">
                <a16:creationId xmlns:a16="http://schemas.microsoft.com/office/drawing/2014/main" id="{3C7CC588-E2C0-42D6-8D85-B1ABABA338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54755" y="1158901"/>
            <a:ext cx="3031098" cy="420005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Triángulo isósceles 218">
            <a:extLst>
              <a:ext uri="{FF2B5EF4-FFF2-40B4-BE49-F238E27FC236}">
                <a16:creationId xmlns:a16="http://schemas.microsoft.com/office/drawing/2014/main" id="{6A8BD55C-B18D-4EFD-BA48-53BC3A3609C0}"/>
              </a:ext>
            </a:extLst>
          </p:cNvPr>
          <p:cNvSpPr/>
          <p:nvPr/>
        </p:nvSpPr>
        <p:spPr>
          <a:xfrm>
            <a:off x="0" y="4597667"/>
            <a:ext cx="9144000" cy="545832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EEB2D8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lipse 1">
            <a:extLst>
              <a:ext uri="{FF2B5EF4-FFF2-40B4-BE49-F238E27FC236}">
                <a16:creationId xmlns:a16="http://schemas.microsoft.com/office/drawing/2014/main" id="{995994D1-8EB7-45BA-A46E-E7B89FF81618}"/>
              </a:ext>
            </a:extLst>
          </p:cNvPr>
          <p:cNvSpPr/>
          <p:nvPr/>
        </p:nvSpPr>
        <p:spPr>
          <a:xfrm>
            <a:off x="2872916" y="1015322"/>
            <a:ext cx="3619469" cy="3619469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9E5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3" name="Google Shape;6663;p77">
            <a:extLst>
              <a:ext uri="{FF2B5EF4-FFF2-40B4-BE49-F238E27FC236}">
                <a16:creationId xmlns:a16="http://schemas.microsoft.com/office/drawing/2014/main" id="{68D3429A-4E3E-4070-B274-DF886A6F4070}"/>
              </a:ext>
            </a:extLst>
          </p:cNvPr>
          <p:cNvSpPr/>
          <p:nvPr/>
        </p:nvSpPr>
        <p:spPr>
          <a:xfrm>
            <a:off x="2169523" y="3839016"/>
            <a:ext cx="4958599" cy="1162431"/>
          </a:xfrm>
          <a:custGeom>
            <a:avLst/>
            <a:gdLst>
              <a:gd name="f0" fmla="val w"/>
              <a:gd name="f1" fmla="val h"/>
              <a:gd name="f2" fmla="val 0"/>
              <a:gd name="f3" fmla="val 74844"/>
              <a:gd name="f4" fmla="val 17624"/>
              <a:gd name="f5" fmla="val 43225"/>
              <a:gd name="f6" fmla="val 1"/>
              <a:gd name="f7" fmla="val 39923"/>
              <a:gd name="f8" fmla="val 37417"/>
              <a:gd name="f9" fmla="val 6"/>
              <a:gd name="f10" fmla="val 36481"/>
              <a:gd name="f11" fmla="val 14"/>
              <a:gd name="f12" fmla="val 29072"/>
              <a:gd name="f13" fmla="val 73"/>
              <a:gd name="f14" fmla="val 21665"/>
              <a:gd name="f15" fmla="val 132"/>
              <a:gd name="f16" fmla="val 14256"/>
              <a:gd name="f17" fmla="val 192"/>
              <a:gd name="f18" fmla="val 5805"/>
              <a:gd name="f19" fmla="val 258"/>
              <a:gd name="f20" fmla="val 5766"/>
              <a:gd name="f21" fmla="val 259"/>
              <a:gd name="f22" fmla="val 5728"/>
              <a:gd name="f23" fmla="val 5689"/>
              <a:gd name="f24" fmla="val 4401"/>
              <a:gd name="f25" fmla="val 3129"/>
              <a:gd name="f26" fmla="val 87"/>
              <a:gd name="f27" fmla="val 1853"/>
              <a:gd name="f28" fmla="val 1633"/>
              <a:gd name="f29" fmla="val 1413"/>
              <a:gd name="f30" fmla="val 92"/>
              <a:gd name="f31" fmla="val 1193"/>
              <a:gd name="f32" fmla="val 104"/>
              <a:gd name="f33" fmla="val 1025"/>
              <a:gd name="f34" fmla="val 114"/>
              <a:gd name="f35" fmla="val 850"/>
              <a:gd name="f36" fmla="val 126"/>
              <a:gd name="f37" fmla="val 704"/>
              <a:gd name="f38" fmla="val 277"/>
              <a:gd name="f39" fmla="val 475"/>
              <a:gd name="f40" fmla="val 516"/>
              <a:gd name="f41" fmla="val 384"/>
              <a:gd name="f42" fmla="val 1050"/>
              <a:gd name="f43" fmla="val 417"/>
              <a:gd name="f44" fmla="val 1523"/>
              <a:gd name="f45" fmla="val 627"/>
              <a:gd name="f46" fmla="val 4515"/>
              <a:gd name="f47" fmla="val 1994"/>
              <a:gd name="f48" fmla="val 6863"/>
              <a:gd name="f49" fmla="val 1668"/>
              <a:gd name="f50" fmla="val 10115"/>
              <a:gd name="f51" fmla="val 1451"/>
              <a:gd name="f52" fmla="val 12264"/>
              <a:gd name="f53" fmla="val 561"/>
              <a:gd name="f54" fmla="val 13969"/>
              <a:gd name="f55" fmla="val 94"/>
              <a:gd name="f56" fmla="val 15984"/>
              <a:gd name="f57" fmla="val 44"/>
              <a:gd name="f58" fmla="val 16196"/>
              <a:gd name="f59" fmla="val 16421"/>
              <a:gd name="f60" fmla="val 17"/>
              <a:gd name="f61" fmla="val 16646"/>
              <a:gd name="f62" fmla="val 68"/>
              <a:gd name="f63" fmla="val 17289"/>
              <a:gd name="f64" fmla="val 529"/>
              <a:gd name="f65" fmla="val 17463"/>
              <a:gd name="f66" fmla="val 889"/>
              <a:gd name="f67" fmla="val 17483"/>
              <a:gd name="f68" fmla="val 2878"/>
              <a:gd name="f69" fmla="val 17591"/>
              <a:gd name="f70" fmla="val 13114"/>
              <a:gd name="f71" fmla="val 17623"/>
              <a:gd name="f72" fmla="val 25387"/>
              <a:gd name="f73" fmla="val 43424"/>
              <a:gd name="f74" fmla="val 65862"/>
              <a:gd name="f75" fmla="val 17554"/>
              <a:gd name="f76" fmla="val 72997"/>
              <a:gd name="f77" fmla="val 73183"/>
              <a:gd name="f78" fmla="val 73359"/>
              <a:gd name="f79" fmla="val 73524"/>
              <a:gd name="f80" fmla="val 73525"/>
              <a:gd name="f81" fmla="val 73528"/>
              <a:gd name="f82" fmla="val 73541"/>
              <a:gd name="f83" fmla="val 17555"/>
              <a:gd name="f84" fmla="val 73563"/>
              <a:gd name="f85" fmla="val 73782"/>
              <a:gd name="f86" fmla="val 17489"/>
              <a:gd name="f87" fmla="val 74836"/>
              <a:gd name="f88" fmla="val 16020"/>
              <a:gd name="f89" fmla="val 74835"/>
              <a:gd name="f90" fmla="val 15717"/>
              <a:gd name="f91" fmla="val 74803"/>
              <a:gd name="f92" fmla="val 15426"/>
              <a:gd name="f93" fmla="val 74732"/>
              <a:gd name="f94" fmla="val 15152"/>
              <a:gd name="f95" fmla="val 74157"/>
              <a:gd name="f96" fmla="val 12920"/>
              <a:gd name="f97" fmla="val 73100"/>
              <a:gd name="f98" fmla="val 9914"/>
              <a:gd name="f99" fmla="val 73199"/>
              <a:gd name="f100" fmla="val 7366"/>
              <a:gd name="f101" fmla="val 73226"/>
              <a:gd name="f102" fmla="val 6629"/>
              <a:gd name="f103" fmla="val 73373"/>
              <a:gd name="f104" fmla="val 5927"/>
              <a:gd name="f105" fmla="val 73518"/>
              <a:gd name="f106" fmla="val 5238"/>
              <a:gd name="f107" fmla="val 73769"/>
              <a:gd name="f108" fmla="val 4030"/>
              <a:gd name="f109" fmla="val 74078"/>
              <a:gd name="f110" fmla="val 2905"/>
              <a:gd name="f111" fmla="val 74351"/>
              <a:gd name="f112" fmla="val 1717"/>
              <a:gd name="f113" fmla="val 74408"/>
              <a:gd name="f114" fmla="val 1471"/>
              <a:gd name="f115" fmla="val 74466"/>
              <a:gd name="f116" fmla="val 1205"/>
              <a:gd name="f117" fmla="val 74432"/>
              <a:gd name="f118" fmla="val 945"/>
              <a:gd name="f119" fmla="val 74361"/>
              <a:gd name="f120" fmla="val 400"/>
              <a:gd name="f121" fmla="val 73971"/>
              <a:gd name="f122" fmla="val 268"/>
              <a:gd name="f123" fmla="val 73661"/>
              <a:gd name="f124" fmla="val 247"/>
              <a:gd name="f125" fmla="val 70803"/>
              <a:gd name="f126" fmla="val 51"/>
              <a:gd name="f127" fmla="val 53306"/>
              <a:gd name="f128" fmla="*/ f0 1 74844"/>
              <a:gd name="f129" fmla="*/ f1 1 17624"/>
              <a:gd name="f130" fmla="val f2"/>
              <a:gd name="f131" fmla="val f3"/>
              <a:gd name="f132" fmla="val f4"/>
              <a:gd name="f133" fmla="+- f132 0 f130"/>
              <a:gd name="f134" fmla="+- f131 0 f130"/>
              <a:gd name="f135" fmla="*/ f134 1 74844"/>
              <a:gd name="f136" fmla="*/ f133 1 17624"/>
              <a:gd name="f137" fmla="*/ f130 1 f135"/>
              <a:gd name="f138" fmla="*/ f131 1 f135"/>
              <a:gd name="f139" fmla="*/ f130 1 f136"/>
              <a:gd name="f140" fmla="*/ f132 1 f136"/>
              <a:gd name="f141" fmla="*/ f137 f128 1"/>
              <a:gd name="f142" fmla="*/ f138 f128 1"/>
              <a:gd name="f143" fmla="*/ f140 f129 1"/>
              <a:gd name="f144" fmla="*/ f139 f1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1" t="f144" r="f142" b="f143"/>
            <a:pathLst>
              <a:path w="74844" h="17624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lnTo>
                  <a:pt x="f18" y="f19"/>
                </a:lnTo>
                <a:cubicBezTo>
                  <a:pt x="f20" y="f21"/>
                  <a:pt x="f22" y="f21"/>
                  <a:pt x="f23" y="f21"/>
                </a:cubicBezTo>
                <a:cubicBezTo>
                  <a:pt x="f24" y="f21"/>
                  <a:pt x="f25" y="f26"/>
                  <a:pt x="f27" y="f26"/>
                </a:cubicBezTo>
                <a:cubicBezTo>
                  <a:pt x="f28" y="f26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2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75"/>
                  <a:pt x="f76" y="f75"/>
                </a:cubicBezTo>
                <a:cubicBezTo>
                  <a:pt x="f77" y="f75"/>
                  <a:pt x="f78" y="f75"/>
                  <a:pt x="f79" y="f75"/>
                </a:cubicBezTo>
                <a:cubicBezTo>
                  <a:pt x="f79" y="f75"/>
                  <a:pt x="f79" y="f75"/>
                  <a:pt x="f80" y="f75"/>
                </a:cubicBezTo>
                <a:cubicBezTo>
                  <a:pt x="f81" y="f75"/>
                  <a:pt x="f82" y="f83"/>
                  <a:pt x="f84" y="f83"/>
                </a:cubicBezTo>
                <a:cubicBezTo>
                  <a:pt x="f85" y="f83"/>
                  <a:pt x="f3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cubicBezTo>
                  <a:pt x="f125" y="f126"/>
                  <a:pt x="f127" y="f6"/>
                  <a:pt x="f5" y="f6"/>
                </a:cubicBezTo>
                <a:close/>
              </a:path>
            </a:pathLst>
          </a:custGeom>
          <a:solidFill>
            <a:srgbClr val="36A684"/>
          </a:solidFill>
          <a:ln cap="flat">
            <a:noFill/>
            <a:prstDash val="solid"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Google Shape;6665;p77">
            <a:extLst>
              <a:ext uri="{FF2B5EF4-FFF2-40B4-BE49-F238E27FC236}">
                <a16:creationId xmlns:a16="http://schemas.microsoft.com/office/drawing/2014/main" id="{FA7D3B50-3D57-4A3D-A692-2012EE012F1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562103" y="3873014"/>
            <a:ext cx="4241096" cy="1198202"/>
          </a:xfrm>
        </p:spPr>
        <p:txBody>
          <a:bodyPr/>
          <a:lstStyle/>
          <a:p>
            <a:pPr lvl="0"/>
            <a:r>
              <a:rPr lang="en-US"/>
              <a:t>Thanks!</a:t>
            </a:r>
          </a:p>
        </p:txBody>
      </p:sp>
      <p:grpSp>
        <p:nvGrpSpPr>
          <p:cNvPr id="5" name="Google Shape;6692;p77">
            <a:extLst>
              <a:ext uri="{FF2B5EF4-FFF2-40B4-BE49-F238E27FC236}">
                <a16:creationId xmlns:a16="http://schemas.microsoft.com/office/drawing/2014/main" id="{75E3E6D3-356B-4CF6-A3E5-9288613E0743}"/>
              </a:ext>
            </a:extLst>
          </p:cNvPr>
          <p:cNvGrpSpPr/>
          <p:nvPr/>
        </p:nvGrpSpPr>
        <p:grpSpPr>
          <a:xfrm>
            <a:off x="1228935" y="2491017"/>
            <a:ext cx="716990" cy="673583"/>
            <a:chOff x="1228935" y="2491017"/>
            <a:chExt cx="716990" cy="673583"/>
          </a:xfrm>
        </p:grpSpPr>
        <p:sp>
          <p:nvSpPr>
            <p:cNvPr id="6" name="Google Shape;6693;p77">
              <a:extLst>
                <a:ext uri="{FF2B5EF4-FFF2-40B4-BE49-F238E27FC236}">
                  <a16:creationId xmlns:a16="http://schemas.microsoft.com/office/drawing/2014/main" id="{252A70C3-FEDA-4AAF-8B8E-AEEC83982532}"/>
                </a:ext>
              </a:extLst>
            </p:cNvPr>
            <p:cNvSpPr/>
            <p:nvPr/>
          </p:nvSpPr>
          <p:spPr>
            <a:xfrm>
              <a:off x="1228935" y="2491017"/>
              <a:ext cx="716990" cy="67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049"/>
                <a:gd name="f4" fmla="val 12259"/>
                <a:gd name="f5" fmla="val 2686"/>
                <a:gd name="f6" fmla="val 1555"/>
                <a:gd name="f7" fmla="val 577"/>
                <a:gd name="f8" fmla="val 843"/>
                <a:gd name="f9" fmla="val 412"/>
                <a:gd name="f10" fmla="val 1954"/>
                <a:gd name="f11" fmla="val 365"/>
                <a:gd name="f12" fmla="val 2257"/>
                <a:gd name="f13" fmla="val 5051"/>
                <a:gd name="f14" fmla="val 1615"/>
                <a:gd name="f15" fmla="val 9065"/>
                <a:gd name="f16" fmla="val 2465"/>
                <a:gd name="f17" fmla="val 11184"/>
                <a:gd name="f18" fmla="val 3682"/>
                <a:gd name="f19" fmla="val 5225"/>
                <a:gd name="f20" fmla="val 5282"/>
                <a:gd name="f21" fmla="val 5339"/>
                <a:gd name="f22" fmla="val 5384"/>
                <a:gd name="f23" fmla="val 12257"/>
                <a:gd name="f24" fmla="val 7258"/>
                <a:gd name="f25" fmla="val 12158"/>
                <a:gd name="f26" fmla="val 8398"/>
                <a:gd name="f27" fmla="val 10449"/>
                <a:gd name="f28" fmla="val 9078"/>
                <a:gd name="f29" fmla="val 8707"/>
                <a:gd name="f30" fmla="val 10745"/>
                <a:gd name="f31" fmla="val 7999"/>
                <a:gd name="f32" fmla="val 13048"/>
                <a:gd name="f33" fmla="val 6689"/>
                <a:gd name="f34" fmla="val 12726"/>
                <a:gd name="f35" fmla="val 4355"/>
                <a:gd name="f36" fmla="val 12399"/>
                <a:gd name="f37" fmla="val 1968"/>
                <a:gd name="f38" fmla="val 9607"/>
                <a:gd name="f39" fmla="val 1107"/>
                <a:gd name="f40" fmla="val 6922"/>
                <a:gd name="f41" fmla="val 580"/>
                <a:gd name="f42" fmla="val 5027"/>
                <a:gd name="f43" fmla="val 207"/>
                <a:gd name="f44" fmla="val 3162"/>
                <a:gd name="f45" fmla="val 34"/>
                <a:gd name="f46" fmla="val 2901"/>
                <a:gd name="f47" fmla="val 11"/>
                <a:gd name="f48" fmla="val 2799"/>
                <a:gd name="f49" fmla="*/ f0 1 13049"/>
                <a:gd name="f50" fmla="*/ f1 1 1225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3049"/>
                <a:gd name="f57" fmla="*/ f54 1 1225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3049" h="12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4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lnTo>
                    <a:pt x="f48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Google Shape;6694;p77">
              <a:extLst>
                <a:ext uri="{FF2B5EF4-FFF2-40B4-BE49-F238E27FC236}">
                  <a16:creationId xmlns:a16="http://schemas.microsoft.com/office/drawing/2014/main" id="{5CB020FA-EAB2-4AC8-BE3A-9FE92C05485A}"/>
                </a:ext>
              </a:extLst>
            </p:cNvPr>
            <p:cNvSpPr/>
            <p:nvPr/>
          </p:nvSpPr>
          <p:spPr>
            <a:xfrm>
              <a:off x="1377232" y="2620798"/>
              <a:ext cx="424290" cy="414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2"/>
                <a:gd name="f4" fmla="val 7543"/>
                <a:gd name="f5" fmla="val 184"/>
                <a:gd name="f6" fmla="val 1089"/>
                <a:gd name="f7" fmla="val 242"/>
                <a:gd name="f8" fmla="val 1344"/>
                <a:gd name="f9" fmla="val 319"/>
                <a:gd name="f10" fmla="val 1593"/>
                <a:gd name="f11" fmla="val 410"/>
                <a:gd name="f12" fmla="val 1835"/>
                <a:gd name="f13" fmla="val 315"/>
                <a:gd name="f14" fmla="val 1594"/>
                <a:gd name="f15" fmla="val 241"/>
                <a:gd name="f16" fmla="val 5453"/>
                <a:gd name="f17" fmla="val 3733"/>
                <a:gd name="f18" fmla="val 5319"/>
                <a:gd name="f19" fmla="val 3776"/>
                <a:gd name="f20" fmla="val 5184"/>
                <a:gd name="f21" fmla="val 3812"/>
                <a:gd name="f22" fmla="val 5043"/>
                <a:gd name="f23" fmla="val 3837"/>
                <a:gd name="f24" fmla="val 5182"/>
                <a:gd name="f25" fmla="val 3810"/>
                <a:gd name="f26" fmla="val 5318"/>
                <a:gd name="f27" fmla="val 3775"/>
                <a:gd name="f28" fmla="val 98"/>
                <a:gd name="f29" fmla="val 91"/>
                <a:gd name="f30" fmla="val 85"/>
                <a:gd name="f31" fmla="val 2"/>
                <a:gd name="f32" fmla="val 80"/>
                <a:gd name="f33" fmla="val 6"/>
                <a:gd name="f34" fmla="val 73"/>
                <a:gd name="f35" fmla="val 8"/>
                <a:gd name="f36" fmla="val 67"/>
                <a:gd name="f37" fmla="val 12"/>
                <a:gd name="f38" fmla="val 63"/>
                <a:gd name="f39" fmla="val 15"/>
                <a:gd name="f40" fmla="val 60"/>
                <a:gd name="f41" fmla="val 16"/>
                <a:gd name="f42" fmla="val 50"/>
                <a:gd name="f43" fmla="val 28"/>
                <a:gd name="f44" fmla="val 47"/>
                <a:gd name="f45" fmla="val 41"/>
                <a:gd name="f46" fmla="val 56"/>
                <a:gd name="f47" fmla="val 405"/>
                <a:gd name="f48" fmla="val 108"/>
                <a:gd name="f49" fmla="val 748"/>
                <a:gd name="f50" fmla="val 150"/>
                <a:gd name="f51" fmla="val 952"/>
                <a:gd name="f52" fmla="val 125"/>
                <a:gd name="f53" fmla="val 810"/>
                <a:gd name="f54" fmla="val 104"/>
                <a:gd name="f55" fmla="val 664"/>
                <a:gd name="f56" fmla="val 100"/>
                <a:gd name="f57" fmla="val 639"/>
                <a:gd name="f58" fmla="val 76"/>
                <a:gd name="f59" fmla="val 620"/>
                <a:gd name="f60" fmla="val 48"/>
                <a:gd name="f61" fmla="val 36"/>
                <a:gd name="f62" fmla="val 622"/>
                <a:gd name="f63" fmla="val 23"/>
                <a:gd name="f64" fmla="val 629"/>
                <a:gd name="f65" fmla="val 14"/>
                <a:gd name="f66" fmla="val 647"/>
                <a:gd name="f67" fmla="val 660"/>
                <a:gd name="f68" fmla="val 674"/>
                <a:gd name="f69" fmla="val 885"/>
                <a:gd name="f70" fmla="val 7"/>
                <a:gd name="f71" fmla="val 1151"/>
                <a:gd name="f72" fmla="val 30"/>
                <a:gd name="f73" fmla="val 1466"/>
                <a:gd name="f74" fmla="val 111"/>
                <a:gd name="f75" fmla="val 2483"/>
                <a:gd name="f76" fmla="val 367"/>
                <a:gd name="f77" fmla="val 4002"/>
                <a:gd name="f78" fmla="val 1097"/>
                <a:gd name="f79" fmla="val 5824"/>
                <a:gd name="f80" fmla="val 1551"/>
                <a:gd name="f81" fmla="val 6948"/>
                <a:gd name="f82" fmla="val 2044"/>
                <a:gd name="f83" fmla="val 7542"/>
                <a:gd name="f84" fmla="val 2528"/>
                <a:gd name="f85" fmla="val 2539"/>
                <a:gd name="f86" fmla="val 2550"/>
                <a:gd name="f87" fmla="val 2561"/>
                <a:gd name="f88" fmla="val 7541"/>
                <a:gd name="f89" fmla="val 2774"/>
                <a:gd name="f90" fmla="val 7531"/>
                <a:gd name="f91" fmla="val 2995"/>
                <a:gd name="f92" fmla="val 7408"/>
                <a:gd name="f93" fmla="val 3217"/>
                <a:gd name="f94" fmla="val 7173"/>
                <a:gd name="f95" fmla="val 3633"/>
                <a:gd name="f96" fmla="val 6734"/>
                <a:gd name="f97" fmla="val 3996"/>
                <a:gd name="f98" fmla="val 5966"/>
                <a:gd name="f99" fmla="val 4241"/>
                <a:gd name="f100" fmla="val 5325"/>
                <a:gd name="f101" fmla="val 4244"/>
                <a:gd name="f102" fmla="val 5317"/>
                <a:gd name="f103" fmla="val 4245"/>
                <a:gd name="f104" fmla="val 5311"/>
                <a:gd name="f105" fmla="val 4250"/>
                <a:gd name="f106" fmla="val 5304"/>
                <a:gd name="f107" fmla="val 4264"/>
                <a:gd name="f108" fmla="val 5264"/>
                <a:gd name="f109" fmla="val 4278"/>
                <a:gd name="f110" fmla="val 5227"/>
                <a:gd name="f111" fmla="val 4292"/>
                <a:gd name="f112" fmla="val 5192"/>
                <a:gd name="f113" fmla="val 4308"/>
                <a:gd name="f114" fmla="val 5155"/>
                <a:gd name="f115" fmla="val 4319"/>
                <a:gd name="f116" fmla="val 5120"/>
                <a:gd name="f117" fmla="val 4327"/>
                <a:gd name="f118" fmla="val 5096"/>
                <a:gd name="f119" fmla="val 4332"/>
                <a:gd name="f120" fmla="val 5079"/>
                <a:gd name="f121" fmla="val 4337"/>
                <a:gd name="f122" fmla="val 5065"/>
                <a:gd name="f123" fmla="val 4342"/>
                <a:gd name="f124" fmla="val 5055"/>
                <a:gd name="f125" fmla="val 4345"/>
                <a:gd name="f126" fmla="val 5046"/>
                <a:gd name="f127" fmla="val 4344"/>
                <a:gd name="f128" fmla="val 5041"/>
                <a:gd name="f129" fmla="val 4346"/>
                <a:gd name="f130" fmla="val 5036"/>
                <a:gd name="f131" fmla="val 5034"/>
                <a:gd name="f132" fmla="val 4408"/>
                <a:gd name="f133" fmla="val 4861"/>
                <a:gd name="f134" fmla="val 4456"/>
                <a:gd name="f135" fmla="val 4702"/>
                <a:gd name="f136" fmla="val 4493"/>
                <a:gd name="f137" fmla="val 4576"/>
                <a:gd name="f138" fmla="val 4497"/>
                <a:gd name="f139" fmla="val 4566"/>
                <a:gd name="f140" fmla="val 4500"/>
                <a:gd name="f141" fmla="val 4559"/>
                <a:gd name="f142" fmla="val 4506"/>
                <a:gd name="f143" fmla="val 4552"/>
                <a:gd name="f144" fmla="val 4509"/>
                <a:gd name="f145" fmla="val 4548"/>
                <a:gd name="f146" fmla="val 4519"/>
                <a:gd name="f147" fmla="val 4544"/>
                <a:gd name="f148" fmla="val 4526"/>
                <a:gd name="f149" fmla="val 4541"/>
                <a:gd name="f150" fmla="val 5392"/>
                <a:gd name="f151" fmla="val 4218"/>
                <a:gd name="f152" fmla="val 6085"/>
                <a:gd name="f153" fmla="val 3901"/>
                <a:gd name="f154" fmla="val 6598"/>
                <a:gd name="f155" fmla="val 3598"/>
                <a:gd name="f156" fmla="val 6944"/>
                <a:gd name="f157" fmla="val 3392"/>
                <a:gd name="f158" fmla="val 7212"/>
                <a:gd name="f159" fmla="val 3192"/>
                <a:gd name="f160" fmla="val 7394"/>
                <a:gd name="f161" fmla="val 2998"/>
                <a:gd name="f162" fmla="val 7622"/>
                <a:gd name="f163" fmla="val 2758"/>
                <a:gd name="f164" fmla="val 2526"/>
                <a:gd name="f165" fmla="val 7693"/>
                <a:gd name="f166" fmla="val 2309"/>
                <a:gd name="f167" fmla="val 7470"/>
                <a:gd name="f168" fmla="val 681"/>
                <a:gd name="f169" fmla="val 179"/>
                <a:gd name="f170" fmla="val 105"/>
                <a:gd name="f171" fmla="val 1"/>
                <a:gd name="f172" fmla="val 103"/>
                <a:gd name="f173" fmla="*/ f0 1 7722"/>
                <a:gd name="f174" fmla="*/ f1 1 7543"/>
                <a:gd name="f175" fmla="val f2"/>
                <a:gd name="f176" fmla="val f3"/>
                <a:gd name="f177" fmla="val f4"/>
                <a:gd name="f178" fmla="+- f177 0 f175"/>
                <a:gd name="f179" fmla="+- f176 0 f175"/>
                <a:gd name="f180" fmla="*/ f179 1 7722"/>
                <a:gd name="f181" fmla="*/ f178 1 7543"/>
                <a:gd name="f182" fmla="*/ f175 1 f180"/>
                <a:gd name="f183" fmla="*/ f176 1 f180"/>
                <a:gd name="f184" fmla="*/ f175 1 f181"/>
                <a:gd name="f185" fmla="*/ f177 1 f181"/>
                <a:gd name="f186" fmla="*/ f182 f173 1"/>
                <a:gd name="f187" fmla="*/ f183 f173 1"/>
                <a:gd name="f188" fmla="*/ f185 f174 1"/>
                <a:gd name="f189" fmla="*/ f184 f1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6" t="f189" r="f187" b="f188"/>
              <a:pathLst>
                <a:path w="7722" h="754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2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4" y="f46"/>
                  </a:cubicBezTo>
                  <a:cubicBezTo>
                    <a:pt x="f40" y="f47"/>
                    <a:pt x="f48" y="f49"/>
                    <a:pt x="f5" y="f6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57"/>
                  </a:cubicBezTo>
                  <a:cubicBezTo>
                    <a:pt x="f33" y="f66"/>
                    <a:pt x="f2" y="f67"/>
                    <a:pt x="f2" y="f68"/>
                  </a:cubicBezTo>
                  <a:cubicBezTo>
                    <a:pt x="f2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3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1"/>
                  </a:ln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3" y="f164"/>
                    <a:pt x="f165" y="f166"/>
                  </a:cubicBezTo>
                  <a:cubicBezTo>
                    <a:pt x="f167" y="f168"/>
                    <a:pt x="f169" y="f35"/>
                    <a:pt x="f170" y="f171"/>
                  </a:cubicBezTo>
                  <a:cubicBezTo>
                    <a:pt x="f172" y="f2"/>
                    <a:pt x="f56" y="f2"/>
                    <a:pt x="f28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6695;p77">
              <a:extLst>
                <a:ext uri="{FF2B5EF4-FFF2-40B4-BE49-F238E27FC236}">
                  <a16:creationId xmlns:a16="http://schemas.microsoft.com/office/drawing/2014/main" id="{CBFD3F5E-D126-4CC6-8739-917C477F9EBC}"/>
                </a:ext>
              </a:extLst>
            </p:cNvPr>
            <p:cNvSpPr/>
            <p:nvPr/>
          </p:nvSpPr>
          <p:spPr>
            <a:xfrm>
              <a:off x="1351410" y="2611462"/>
              <a:ext cx="463033" cy="432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27"/>
                <a:gd name="f4" fmla="val 7876"/>
                <a:gd name="f5" fmla="val 554"/>
                <a:gd name="f6" fmla="val 229"/>
                <a:gd name="f7" fmla="val 2693"/>
                <a:gd name="f8" fmla="val 421"/>
                <a:gd name="f9" fmla="val 7925"/>
                <a:gd name="f10" fmla="val 1168"/>
                <a:gd name="f11" fmla="val 8108"/>
                <a:gd name="f12" fmla="val 2491"/>
                <a:gd name="f13" fmla="val 8167"/>
                <a:gd name="f14" fmla="val 2922"/>
                <a:gd name="f15" fmla="val 7670"/>
                <a:gd name="f16" fmla="val 3651"/>
                <a:gd name="f17" fmla="val 4975"/>
                <a:gd name="f18" fmla="val 4660"/>
                <a:gd name="f19" fmla="val 4940"/>
                <a:gd name="f20" fmla="val 4672"/>
                <a:gd name="f21" fmla="val 4915"/>
                <a:gd name="f22" fmla="val 4699"/>
                <a:gd name="f23" fmla="val 4906"/>
                <a:gd name="f24" fmla="val 4734"/>
                <a:gd name="f25" fmla="val 4678"/>
                <a:gd name="f26" fmla="val 5530"/>
                <a:gd name="f27" fmla="val 3901"/>
                <a:gd name="f28" fmla="val 7607"/>
                <a:gd name="f29" fmla="val 3026"/>
                <a:gd name="f30" fmla="val 7654"/>
                <a:gd name="f31" fmla="val 2998"/>
                <a:gd name="f32" fmla="val 2541"/>
                <a:gd name="f33" fmla="val 2065"/>
                <a:gd name="f34" fmla="val 7075"/>
                <a:gd name="f35" fmla="val 1622"/>
                <a:gd name="f36" fmla="val 5974"/>
                <a:gd name="f37" fmla="val 392"/>
                <a:gd name="f38" fmla="val 2912"/>
                <a:gd name="f39" fmla="val 507"/>
                <a:gd name="f40" fmla="val 718"/>
                <a:gd name="f41" fmla="val 457"/>
                <a:gd name="f42" fmla="val 1"/>
                <a:gd name="f43" fmla="val 404"/>
                <a:gd name="f44" fmla="val 357"/>
                <a:gd name="f45" fmla="val 40"/>
                <a:gd name="f46" fmla="val 349"/>
                <a:gd name="f47" fmla="val 94"/>
                <a:gd name="f48" fmla="val 333"/>
                <a:gd name="f49" fmla="val 192"/>
                <a:gd name="f50" fmla="val 2528"/>
                <a:gd name="f51" fmla="val 1419"/>
                <a:gd name="f52" fmla="val 6057"/>
                <a:gd name="f53" fmla="val 1913"/>
                <a:gd name="f54" fmla="val 7278"/>
                <a:gd name="f55" fmla="val 2428"/>
                <a:gd name="f56" fmla="val 7875"/>
                <a:gd name="f57" fmla="val 2996"/>
                <a:gd name="f58" fmla="val 3011"/>
                <a:gd name="f59" fmla="val 3025"/>
                <a:gd name="f60" fmla="val 3039"/>
                <a:gd name="f61" fmla="val 7874"/>
                <a:gd name="f62" fmla="val 4173"/>
                <a:gd name="f63" fmla="val 7813"/>
                <a:gd name="f64" fmla="val 4977"/>
                <a:gd name="f65" fmla="val 5262"/>
                <a:gd name="f66" fmla="val 5101"/>
                <a:gd name="f67" fmla="val 4846"/>
                <a:gd name="f68" fmla="val 7373"/>
                <a:gd name="f69" fmla="val 3989"/>
                <a:gd name="f70" fmla="val 3210"/>
                <a:gd name="f71" fmla="val 8324"/>
                <a:gd name="f72" fmla="val 2461"/>
                <a:gd name="f73" fmla="val 8219"/>
                <a:gd name="f74" fmla="val 1693"/>
                <a:gd name="f75" fmla="val 6856"/>
                <a:gd name="f76" fmla="val 1045"/>
                <a:gd name="f77" fmla="val 4268"/>
                <a:gd name="f78" fmla="val 538"/>
                <a:gd name="f79" fmla="val 2376"/>
                <a:gd name="f80" fmla="val 165"/>
                <a:gd name="f81" fmla="val 486"/>
                <a:gd name="f82" fmla="val 4"/>
                <a:gd name="f83" fmla="val 466"/>
                <a:gd name="f84" fmla="val 463"/>
                <a:gd name="f85" fmla="val 460"/>
                <a:gd name="f86" fmla="*/ f0 1 8427"/>
                <a:gd name="f87" fmla="*/ f1 1 7876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8427"/>
                <a:gd name="f94" fmla="*/ f91 1 7876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8427" h="7876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5" y="f6"/>
                  </a:cubicBezTo>
                  <a:close/>
                  <a:moveTo>
                    <a:pt x="f41" y="f42"/>
                  </a:moveTo>
                  <a:cubicBezTo>
                    <a:pt x="f43" y="f42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6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42"/>
                  </a:cubicBezTo>
                  <a:cubicBezTo>
                    <a:pt x="f84" y="f42"/>
                    <a:pt x="f85" y="f42"/>
                    <a:pt x="f41" y="f4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6696;p77">
              <a:extLst>
                <a:ext uri="{FF2B5EF4-FFF2-40B4-BE49-F238E27FC236}">
                  <a16:creationId xmlns:a16="http://schemas.microsoft.com/office/drawing/2014/main" id="{90004868-F6B6-4C7E-8733-2F7BEE0CF5CC}"/>
                </a:ext>
              </a:extLst>
            </p:cNvPr>
            <p:cNvSpPr/>
            <p:nvPr/>
          </p:nvSpPr>
          <p:spPr>
            <a:xfrm>
              <a:off x="1466084" y="2803385"/>
              <a:ext cx="126818" cy="63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8"/>
                <a:gd name="f4" fmla="val 1163"/>
                <a:gd name="f5" fmla="val 65"/>
                <a:gd name="f6" fmla="val 1"/>
                <a:gd name="f7" fmla="val 47"/>
                <a:gd name="f8" fmla="val 30"/>
                <a:gd name="f9" fmla="val 9"/>
                <a:gd name="f10" fmla="val 19"/>
                <a:gd name="f11" fmla="val 24"/>
                <a:gd name="f12" fmla="val 50"/>
                <a:gd name="f13" fmla="val 8"/>
                <a:gd name="f14" fmla="val 83"/>
                <a:gd name="f15" fmla="val 34"/>
                <a:gd name="f16" fmla="val 101"/>
                <a:gd name="f17" fmla="val 676"/>
                <a:gd name="f18" fmla="val 543"/>
                <a:gd name="f19" fmla="val 1404"/>
                <a:gd name="f20" fmla="val 1043"/>
                <a:gd name="f21" fmla="val 2241"/>
                <a:gd name="f22" fmla="val 1162"/>
                <a:gd name="f23" fmla="val 2248"/>
                <a:gd name="f24" fmla="val 2275"/>
                <a:gd name="f25" fmla="val 2298"/>
                <a:gd name="f26" fmla="val 1142"/>
                <a:gd name="f27" fmla="val 2304"/>
                <a:gd name="f28" fmla="val 1115"/>
                <a:gd name="f29" fmla="val 1085"/>
                <a:gd name="f30" fmla="val 2287"/>
                <a:gd name="f31" fmla="val 1057"/>
                <a:gd name="f32" fmla="val 2257"/>
                <a:gd name="f33" fmla="val 1054"/>
                <a:gd name="f34" fmla="val 1445"/>
                <a:gd name="f35" fmla="val 937"/>
                <a:gd name="f36" fmla="val 727"/>
                <a:gd name="f37" fmla="val 444"/>
                <a:gd name="f38" fmla="val 96"/>
                <a:gd name="f39" fmla="val 10"/>
                <a:gd name="f40" fmla="val 87"/>
                <a:gd name="f41" fmla="val 4"/>
                <a:gd name="f42" fmla="val 76"/>
                <a:gd name="f43" fmla="*/ f0 1 2308"/>
                <a:gd name="f44" fmla="*/ f1 1 116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2308"/>
                <a:gd name="f51" fmla="*/ f48 1 116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2308" h="116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6697;p77">
              <a:extLst>
                <a:ext uri="{FF2B5EF4-FFF2-40B4-BE49-F238E27FC236}">
                  <a16:creationId xmlns:a16="http://schemas.microsoft.com/office/drawing/2014/main" id="{B4B6F3E3-C821-4AAF-816C-067017282B5D}"/>
                </a:ext>
              </a:extLst>
            </p:cNvPr>
            <p:cNvSpPr/>
            <p:nvPr/>
          </p:nvSpPr>
          <p:spPr>
            <a:xfrm>
              <a:off x="1514218" y="2802233"/>
              <a:ext cx="166045" cy="357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22"/>
                <a:gd name="f4" fmla="val 650"/>
                <a:gd name="f5" fmla="val 64"/>
                <a:gd name="f6" fmla="val 46"/>
                <a:gd name="f7" fmla="val 28"/>
                <a:gd name="f8" fmla="val 9"/>
                <a:gd name="f9" fmla="val 18"/>
                <a:gd name="f10" fmla="val 24"/>
                <a:gd name="f11" fmla="val 1"/>
                <a:gd name="f12" fmla="val 51"/>
                <a:gd name="f13" fmla="val 8"/>
                <a:gd name="f14" fmla="val 85"/>
                <a:gd name="f15" fmla="val 33"/>
                <a:gd name="f16" fmla="val 101"/>
                <a:gd name="f17" fmla="val 585"/>
                <a:gd name="f18" fmla="val 460"/>
                <a:gd name="f19" fmla="val 1254"/>
                <a:gd name="f20" fmla="val 649"/>
                <a:gd name="f21" fmla="val 1920"/>
                <a:gd name="f22" fmla="val 2279"/>
                <a:gd name="f23" fmla="val 2640"/>
                <a:gd name="f24" fmla="val 594"/>
                <a:gd name="f25" fmla="val 2979"/>
                <a:gd name="f26" fmla="val 480"/>
                <a:gd name="f27" fmla="val 3008"/>
                <a:gd name="f28" fmla="val 471"/>
                <a:gd name="f29" fmla="val 3021"/>
                <a:gd name="f30" fmla="val 438"/>
                <a:gd name="f31" fmla="val 3013"/>
                <a:gd name="f32" fmla="val 410"/>
                <a:gd name="f33" fmla="val 3006"/>
                <a:gd name="f34" fmla="val 388"/>
                <a:gd name="f35" fmla="val 2985"/>
                <a:gd name="f36" fmla="val 374"/>
                <a:gd name="f37" fmla="val 2962"/>
                <a:gd name="f38" fmla="val 2956"/>
                <a:gd name="f39" fmla="val 2949"/>
                <a:gd name="f40" fmla="val 375"/>
                <a:gd name="f41" fmla="val 2943"/>
                <a:gd name="f42" fmla="val 377"/>
                <a:gd name="f43" fmla="val 2616"/>
                <a:gd name="f44" fmla="val 486"/>
                <a:gd name="f45" fmla="val 2270"/>
                <a:gd name="f46" fmla="val 539"/>
                <a:gd name="f47" fmla="val 1922"/>
                <a:gd name="f48" fmla="val 1278"/>
                <a:gd name="f49" fmla="val 629"/>
                <a:gd name="f50" fmla="val 357"/>
                <a:gd name="f51" fmla="val 93"/>
                <a:gd name="f52" fmla="val 3"/>
                <a:gd name="f53" fmla="val 74"/>
                <a:gd name="f54" fmla="*/ f0 1 3022"/>
                <a:gd name="f55" fmla="*/ f1 1 650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3022"/>
                <a:gd name="f62" fmla="*/ f59 1 650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3022" h="65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13"/>
                  </a:cubicBezTo>
                  <a:cubicBezTo>
                    <a:pt x="f14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6698;p77">
              <a:extLst>
                <a:ext uri="{FF2B5EF4-FFF2-40B4-BE49-F238E27FC236}">
                  <a16:creationId xmlns:a16="http://schemas.microsoft.com/office/drawing/2014/main" id="{F8228DD2-50A8-4785-8C5C-E6988B834124}"/>
                </a:ext>
              </a:extLst>
            </p:cNvPr>
            <p:cNvSpPr/>
            <p:nvPr/>
          </p:nvSpPr>
          <p:spPr>
            <a:xfrm>
              <a:off x="1555650" y="2788499"/>
              <a:ext cx="38898" cy="13898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08"/>
                <a:gd name="f5" fmla="val 253"/>
                <a:gd name="f6" fmla="val 63"/>
                <a:gd name="f7" fmla="val 40"/>
                <a:gd name="f8" fmla="val 19"/>
                <a:gd name="f9" fmla="val 14"/>
                <a:gd name="f10" fmla="val 11"/>
                <a:gd name="f11" fmla="val 36"/>
                <a:gd name="f12" fmla="val 65"/>
                <a:gd name="f13" fmla="val 96"/>
                <a:gd name="f14" fmla="val 43"/>
                <a:gd name="f15" fmla="val 107"/>
                <a:gd name="f16" fmla="val 236"/>
                <a:gd name="f17" fmla="val 439"/>
                <a:gd name="f18" fmla="val 228"/>
                <a:gd name="f19" fmla="val 642"/>
                <a:gd name="f20" fmla="val 649"/>
                <a:gd name="f21" fmla="val 678"/>
                <a:gd name="f22" fmla="val 702"/>
                <a:gd name="f23" fmla="val 231"/>
                <a:gd name="f24" fmla="val 705"/>
                <a:gd name="f25" fmla="val 203"/>
                <a:gd name="f26" fmla="val 173"/>
                <a:gd name="f27" fmla="val 688"/>
                <a:gd name="f28" fmla="val 146"/>
                <a:gd name="f29" fmla="val 657"/>
                <a:gd name="f30" fmla="val 143"/>
                <a:gd name="f31" fmla="val 461"/>
                <a:gd name="f32" fmla="val 119"/>
                <a:gd name="f33" fmla="val 266"/>
                <a:gd name="f34" fmla="val 73"/>
                <a:gd name="f35" fmla="val 83"/>
                <a:gd name="f36" fmla="val 3"/>
                <a:gd name="f37" fmla="val 76"/>
                <a:gd name="f38" fmla="val 1"/>
                <a:gd name="f39" fmla="val 70"/>
                <a:gd name="f40" fmla="*/ f1 1 708"/>
                <a:gd name="f41" fmla="*/ f2 1 253"/>
                <a:gd name="f42" fmla="val f3"/>
                <a:gd name="f43" fmla="val f4"/>
                <a:gd name="f44" fmla="val f5"/>
                <a:gd name="f45" fmla="+- f44 0 f42"/>
                <a:gd name="f46" fmla="+- f43 0 f42"/>
                <a:gd name="f47" fmla="*/ f46 1 708"/>
                <a:gd name="f48" fmla="*/ f45 1 253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08" h="25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3" y="f12"/>
                    <a:pt x="f9" y="f13"/>
                    <a:pt x="f14" y="f15"/>
                  </a:cubicBezTo>
                  <a:cubicBezTo>
                    <a:pt x="f16" y="f0"/>
                    <a:pt x="f17" y="f18"/>
                    <a:pt x="f19" y="f5"/>
                  </a:cubicBezTo>
                  <a:lnTo>
                    <a:pt x="f20" y="f5"/>
                  </a:lnTo>
                  <a:cubicBezTo>
                    <a:pt x="f21" y="f5"/>
                    <a:pt x="f22" y="f23"/>
                    <a:pt x="f24" y="f25"/>
                  </a:cubicBezTo>
                  <a:cubicBezTo>
                    <a:pt x="f4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6699;p77">
              <a:extLst>
                <a:ext uri="{FF2B5EF4-FFF2-40B4-BE49-F238E27FC236}">
                  <a16:creationId xmlns:a16="http://schemas.microsoft.com/office/drawing/2014/main" id="{558D00A8-4F2B-45BA-9AF1-2454EA31C696}"/>
                </a:ext>
              </a:extLst>
            </p:cNvPr>
            <p:cNvSpPr/>
            <p:nvPr/>
          </p:nvSpPr>
          <p:spPr>
            <a:xfrm>
              <a:off x="1376574" y="2615193"/>
              <a:ext cx="50218" cy="157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"/>
                <a:gd name="f4" fmla="val 2875"/>
                <a:gd name="f5" fmla="val 55"/>
                <a:gd name="f6" fmla="val 25"/>
                <a:gd name="f7" fmla="val 1"/>
                <a:gd name="f8" fmla="val 24"/>
                <a:gd name="f9" fmla="val 54"/>
                <a:gd name="f10" fmla="val 21"/>
                <a:gd name="f11" fmla="val 1037"/>
                <a:gd name="f12" fmla="val 298"/>
                <a:gd name="f13" fmla="val 2004"/>
                <a:gd name="f14" fmla="val 802"/>
                <a:gd name="f15" fmla="val 2848"/>
                <a:gd name="f16" fmla="val 811"/>
                <a:gd name="f17" fmla="val 2865"/>
                <a:gd name="f18" fmla="val 831"/>
                <a:gd name="f19" fmla="val 2874"/>
                <a:gd name="f20" fmla="val 849"/>
                <a:gd name="f21" fmla="val 859"/>
                <a:gd name="f22" fmla="val 868"/>
                <a:gd name="f23" fmla="val 2871"/>
                <a:gd name="f24" fmla="val 878"/>
                <a:gd name="f25" fmla="val 2867"/>
                <a:gd name="f26" fmla="val 904"/>
                <a:gd name="f27" fmla="val 2851"/>
                <a:gd name="f28" fmla="val 2820"/>
                <a:gd name="f29" fmla="val 896"/>
                <a:gd name="f30" fmla="val 2793"/>
                <a:gd name="f31" fmla="val 402"/>
                <a:gd name="f32" fmla="val 1965"/>
                <a:gd name="f33" fmla="val 130"/>
                <a:gd name="f34" fmla="val 1018"/>
                <a:gd name="f35" fmla="val 110"/>
                <a:gd name="f36" fmla="val 53"/>
                <a:gd name="f37" fmla="val 23"/>
                <a:gd name="f38" fmla="val 90"/>
                <a:gd name="f39" fmla="val 2"/>
                <a:gd name="f40" fmla="*/ f0 1 914"/>
                <a:gd name="f41" fmla="*/ f1 1 2875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4"/>
                <a:gd name="f48" fmla="*/ f45 1 287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4" h="287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37"/>
                    <a:pt x="f38" y="f39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6700;p77">
              <a:extLst>
                <a:ext uri="{FF2B5EF4-FFF2-40B4-BE49-F238E27FC236}">
                  <a16:creationId xmlns:a16="http://schemas.microsoft.com/office/drawing/2014/main" id="{860334BE-11C9-44B8-8F10-547D9FD372B9}"/>
                </a:ext>
              </a:extLst>
            </p:cNvPr>
            <p:cNvSpPr/>
            <p:nvPr/>
          </p:nvSpPr>
          <p:spPr>
            <a:xfrm>
              <a:off x="1434163" y="2783771"/>
              <a:ext cx="13514" cy="123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6"/>
                <a:gd name="f4" fmla="val 225"/>
                <a:gd name="f5" fmla="val 61"/>
                <a:gd name="f6" fmla="val 47"/>
                <a:gd name="f7" fmla="val 33"/>
                <a:gd name="f8" fmla="val 6"/>
                <a:gd name="f9" fmla="val 21"/>
                <a:gd name="f10" fmla="val 17"/>
                <a:gd name="f11" fmla="val 1"/>
                <a:gd name="f12" fmla="val 40"/>
                <a:gd name="f13" fmla="val 2"/>
                <a:gd name="f14" fmla="val 74"/>
                <a:gd name="f15" fmla="val 24"/>
                <a:gd name="f16" fmla="val 95"/>
                <a:gd name="f17" fmla="val 146"/>
                <a:gd name="f18" fmla="val 210"/>
                <a:gd name="f19" fmla="val 157"/>
                <a:gd name="f20" fmla="val 219"/>
                <a:gd name="f21" fmla="val 169"/>
                <a:gd name="f22" fmla="val 183"/>
                <a:gd name="f23" fmla="val 197"/>
                <a:gd name="f24" fmla="val 212"/>
                <a:gd name="f25" fmla="val 224"/>
                <a:gd name="f26" fmla="val 209"/>
                <a:gd name="f27" fmla="val 186"/>
                <a:gd name="f28" fmla="val 244"/>
                <a:gd name="f29" fmla="val 152"/>
                <a:gd name="f30" fmla="val 223"/>
                <a:gd name="f31" fmla="val 131"/>
                <a:gd name="f32" fmla="val 99"/>
                <a:gd name="f33" fmla="val 15"/>
                <a:gd name="f34" fmla="val 88"/>
                <a:gd name="f35" fmla="val 5"/>
                <a:gd name="f36" fmla="val 75"/>
                <a:gd name="f37" fmla="*/ f0 1 246"/>
                <a:gd name="f38" fmla="*/ f1 1 22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46"/>
                <a:gd name="f45" fmla="*/ f42 1 22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46" h="22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6701;p77">
              <a:extLst>
                <a:ext uri="{FF2B5EF4-FFF2-40B4-BE49-F238E27FC236}">
                  <a16:creationId xmlns:a16="http://schemas.microsoft.com/office/drawing/2014/main" id="{B49FB875-771D-4DB2-B59D-0255236C65EC}"/>
                </a:ext>
              </a:extLst>
            </p:cNvPr>
            <p:cNvSpPr/>
            <p:nvPr/>
          </p:nvSpPr>
          <p:spPr>
            <a:xfrm>
              <a:off x="1548499" y="2663820"/>
              <a:ext cx="145883" cy="353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5"/>
                <a:gd name="f4" fmla="val 644"/>
                <a:gd name="f5" fmla="val 59"/>
                <a:gd name="f6" fmla="val 1"/>
                <a:gd name="f7" fmla="val 32"/>
                <a:gd name="f8" fmla="val 12"/>
                <a:gd name="f9" fmla="val 19"/>
                <a:gd name="f10" fmla="val 6"/>
                <a:gd name="f11" fmla="val 45"/>
                <a:gd name="f12" fmla="val 74"/>
                <a:gd name="f13" fmla="val 18"/>
                <a:gd name="f14" fmla="val 105"/>
                <a:gd name="f15" fmla="val 49"/>
                <a:gd name="f16" fmla="val 109"/>
                <a:gd name="f17" fmla="val 2584"/>
                <a:gd name="f18" fmla="val 642"/>
                <a:gd name="f19" fmla="val 2587"/>
                <a:gd name="f20" fmla="val 643"/>
                <a:gd name="f21" fmla="val 2591"/>
                <a:gd name="f22" fmla="val 2594"/>
                <a:gd name="f23" fmla="val 2619"/>
                <a:gd name="f24" fmla="val 2642"/>
                <a:gd name="f25" fmla="val 626"/>
                <a:gd name="f26" fmla="val 2649"/>
                <a:gd name="f27" fmla="val 599"/>
                <a:gd name="f28" fmla="val 571"/>
                <a:gd name="f29" fmla="val 2637"/>
                <a:gd name="f30" fmla="val 541"/>
                <a:gd name="f31" fmla="val 2607"/>
                <a:gd name="f32" fmla="val 535"/>
                <a:gd name="f33" fmla="val 72"/>
                <a:gd name="f34" fmla="val 2"/>
                <a:gd name="f35" fmla="val 67"/>
                <a:gd name="f36" fmla="val 63"/>
                <a:gd name="f37" fmla="*/ f0 1 2655"/>
                <a:gd name="f38" fmla="*/ f1 1 644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655"/>
                <a:gd name="f45" fmla="*/ f42 1 644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655" h="6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6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6702;p77">
              <a:extLst>
                <a:ext uri="{FF2B5EF4-FFF2-40B4-BE49-F238E27FC236}">
                  <a16:creationId xmlns:a16="http://schemas.microsoft.com/office/drawing/2014/main" id="{438D250F-0C43-49EE-9AE4-B375F82151A4}"/>
                </a:ext>
              </a:extLst>
            </p:cNvPr>
            <p:cNvSpPr/>
            <p:nvPr/>
          </p:nvSpPr>
          <p:spPr>
            <a:xfrm>
              <a:off x="1502240" y="2652345"/>
              <a:ext cx="18132" cy="8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0"/>
                <a:gd name="f4" fmla="val 159"/>
                <a:gd name="f5" fmla="val 69"/>
                <a:gd name="f6" fmla="val 64"/>
                <a:gd name="f7" fmla="val 59"/>
                <a:gd name="f8" fmla="val 53"/>
                <a:gd name="f9" fmla="val 1"/>
                <a:gd name="f10" fmla="val 24"/>
                <a:gd name="f11" fmla="val 25"/>
                <a:gd name="f12" fmla="val 55"/>
                <a:gd name="f13" fmla="val 83"/>
                <a:gd name="f14" fmla="val 109"/>
                <a:gd name="f15" fmla="val 115"/>
                <a:gd name="f16" fmla="val 110"/>
                <a:gd name="f17" fmla="val 186"/>
                <a:gd name="f18" fmla="val 125"/>
                <a:gd name="f19" fmla="val 243"/>
                <a:gd name="f20" fmla="val 153"/>
                <a:gd name="f21" fmla="val 250"/>
                <a:gd name="f22" fmla="val 157"/>
                <a:gd name="f23" fmla="val 259"/>
                <a:gd name="f24" fmla="val 267"/>
                <a:gd name="f25" fmla="val 288"/>
                <a:gd name="f26" fmla="val 307"/>
                <a:gd name="f27" fmla="val 147"/>
                <a:gd name="f28" fmla="val 316"/>
                <a:gd name="f29" fmla="val 129"/>
                <a:gd name="f30" fmla="val 102"/>
                <a:gd name="f31" fmla="val 318"/>
                <a:gd name="f32" fmla="val 293"/>
                <a:gd name="f33" fmla="val 222"/>
                <a:gd name="f34" fmla="val 20"/>
                <a:gd name="f35" fmla="val 146"/>
                <a:gd name="f36" fmla="*/ f0 1 330"/>
                <a:gd name="f37" fmla="*/ f1 1 15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30"/>
                <a:gd name="f44" fmla="*/ f41 1 15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30" h="1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9"/>
                    <a:pt x="f9" y="f11"/>
                    <a:pt x="f9" y="f12"/>
                  </a:cubicBezTo>
                  <a:cubicBezTo>
                    <a:pt x="f9" y="f13"/>
                    <a:pt x="f11" y="f14"/>
                    <a:pt x="f12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5"/>
                    <a:pt x="f32" y="f1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6703;p77">
              <a:extLst>
                <a:ext uri="{FF2B5EF4-FFF2-40B4-BE49-F238E27FC236}">
                  <a16:creationId xmlns:a16="http://schemas.microsoft.com/office/drawing/2014/main" id="{68897DA6-3DB1-47A5-85B0-25D590876B37}"/>
                </a:ext>
              </a:extLst>
            </p:cNvPr>
            <p:cNvSpPr/>
            <p:nvPr/>
          </p:nvSpPr>
          <p:spPr>
            <a:xfrm>
              <a:off x="1577897" y="2691627"/>
              <a:ext cx="27148" cy="10058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94"/>
                <a:gd name="f5" fmla="val 183"/>
                <a:gd name="f6" fmla="val 60"/>
                <a:gd name="f7" fmla="val 36"/>
                <a:gd name="f8" fmla="val 13"/>
                <a:gd name="f9" fmla="val 19"/>
                <a:gd name="f10" fmla="val 8"/>
                <a:gd name="f11" fmla="val 45"/>
                <a:gd name="f12" fmla="val 1"/>
                <a:gd name="f13" fmla="val 76"/>
                <a:gd name="f14" fmla="val 21"/>
                <a:gd name="f15" fmla="val 104"/>
                <a:gd name="f16" fmla="val 51"/>
                <a:gd name="f17" fmla="val 109"/>
                <a:gd name="f18" fmla="val 422"/>
                <a:gd name="f19" fmla="val 427"/>
                <a:gd name="f20" fmla="val 430"/>
                <a:gd name="f21" fmla="val 434"/>
                <a:gd name="f22" fmla="val 461"/>
                <a:gd name="f23" fmla="val 484"/>
                <a:gd name="f24" fmla="val 164"/>
                <a:gd name="f25" fmla="val 487"/>
                <a:gd name="f26" fmla="val 137"/>
                <a:gd name="f27" fmla="val 107"/>
                <a:gd name="f28" fmla="val 475"/>
                <a:gd name="f29" fmla="val 79"/>
                <a:gd name="f30" fmla="val 444"/>
                <a:gd name="f31" fmla="val 73"/>
                <a:gd name="f32" fmla="val 72"/>
                <a:gd name="f33" fmla="val 2"/>
                <a:gd name="f34" fmla="val 68"/>
                <a:gd name="f35" fmla="val 64"/>
                <a:gd name="f36" fmla="*/ f1 1 494"/>
                <a:gd name="f37" fmla="*/ f2 1 183"/>
                <a:gd name="f38" fmla="val f3"/>
                <a:gd name="f39" fmla="val f4"/>
                <a:gd name="f40" fmla="val f5"/>
                <a:gd name="f41" fmla="+- f40 0 f38"/>
                <a:gd name="f42" fmla="+- f39 0 f38"/>
                <a:gd name="f43" fmla="*/ f42 1 494"/>
                <a:gd name="f44" fmla="*/ f41 1 18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4" h="18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0"/>
                  </a:lnTo>
                  <a:cubicBezTo>
                    <a:pt x="f19" y="f5"/>
                    <a:pt x="f20" y="f5"/>
                    <a:pt x="f21" y="f5"/>
                  </a:cubicBezTo>
                  <a:cubicBezTo>
                    <a:pt x="f22" y="f5"/>
                    <a:pt x="f23" y="f24"/>
                    <a:pt x="f25" y="f26"/>
                  </a:cubicBezTo>
                  <a:cubicBezTo>
                    <a:pt x="f4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12"/>
                    <a:pt x="f35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6704;p77">
              <a:extLst>
                <a:ext uri="{FF2B5EF4-FFF2-40B4-BE49-F238E27FC236}">
                  <a16:creationId xmlns:a16="http://schemas.microsoft.com/office/drawing/2014/main" id="{4DE02115-70F8-4023-9721-47F077F8B7B3}"/>
                </a:ext>
              </a:extLst>
            </p:cNvPr>
            <p:cNvSpPr/>
            <p:nvPr/>
          </p:nvSpPr>
          <p:spPr>
            <a:xfrm>
              <a:off x="1479325" y="2966304"/>
              <a:ext cx="53355" cy="476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867"/>
                <a:gd name="f5" fmla="val 65"/>
                <a:gd name="f6" fmla="val 1"/>
                <a:gd name="f7" fmla="val 57"/>
                <a:gd name="f8" fmla="val 49"/>
                <a:gd name="f9" fmla="val 2"/>
                <a:gd name="f10" fmla="val 42"/>
                <a:gd name="f11" fmla="val 6"/>
                <a:gd name="f12" fmla="val 13"/>
                <a:gd name="f13" fmla="val 19"/>
                <a:gd name="f14" fmla="val 50"/>
                <a:gd name="f15" fmla="val 78"/>
                <a:gd name="f16" fmla="val 95"/>
                <a:gd name="f17" fmla="val 262"/>
                <a:gd name="f18" fmla="val 193"/>
                <a:gd name="f19" fmla="val 452"/>
                <a:gd name="f20" fmla="val 341"/>
                <a:gd name="f21" fmla="val 605"/>
                <a:gd name="f22" fmla="val 500"/>
                <a:gd name="f23" fmla="val 771"/>
                <a:gd name="f24" fmla="val 704"/>
                <a:gd name="f25" fmla="val 866"/>
                <a:gd name="f26" fmla="val 898"/>
                <a:gd name="f27" fmla="val 903"/>
                <a:gd name="f28" fmla="val 908"/>
                <a:gd name="f29" fmla="val 918"/>
                <a:gd name="f30" fmla="val 863"/>
                <a:gd name="f31" fmla="val 948"/>
                <a:gd name="f32" fmla="val 862"/>
                <a:gd name="f33" fmla="val 970"/>
                <a:gd name="f34" fmla="val 836"/>
                <a:gd name="f35" fmla="val 806"/>
                <a:gd name="f36" fmla="val 969"/>
                <a:gd name="f37" fmla="val 776"/>
                <a:gd name="f38" fmla="val 946"/>
                <a:gd name="f39" fmla="val 754"/>
                <a:gd name="f40" fmla="val 916"/>
                <a:gd name="f41" fmla="val 914"/>
                <a:gd name="f42" fmla="val 753"/>
                <a:gd name="f43" fmla="val 912"/>
                <a:gd name="f44" fmla="val 752"/>
                <a:gd name="f45" fmla="val 911"/>
                <a:gd name="f46" fmla="val 907"/>
                <a:gd name="f47" fmla="val 899"/>
                <a:gd name="f48" fmla="val 734"/>
                <a:gd name="f49" fmla="val 562"/>
                <a:gd name="f50" fmla="val 671"/>
                <a:gd name="f51" fmla="val 421"/>
                <a:gd name="f52" fmla="val 527"/>
                <a:gd name="f53" fmla="val 284"/>
                <a:gd name="f54" fmla="val 385"/>
                <a:gd name="f55" fmla="val 205"/>
                <a:gd name="f56" fmla="val 114"/>
                <a:gd name="f57" fmla="val 32"/>
                <a:gd name="f58" fmla="val 105"/>
                <a:gd name="f59" fmla="val 86"/>
                <a:gd name="f60" fmla="*/ f0 1 971"/>
                <a:gd name="f61" fmla="*/ f1 1 867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971"/>
                <a:gd name="f68" fmla="*/ f65 1 867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971" h="8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2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27" y="f39"/>
                    <a:pt x="f47" y="f39"/>
                  </a:cubicBezTo>
                  <a:cubicBezTo>
                    <a:pt x="f48" y="f39"/>
                    <a:pt x="f49" y="f50"/>
                    <a:pt x="f51" y="f52"/>
                  </a:cubicBezTo>
                  <a:cubicBezTo>
                    <a:pt x="f53" y="f54"/>
                    <a:pt x="f18" y="f55"/>
                    <a:pt x="f56" y="f57"/>
                  </a:cubicBezTo>
                  <a:cubicBezTo>
                    <a:pt x="f58" y="f12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6705;p77">
              <a:extLst>
                <a:ext uri="{FF2B5EF4-FFF2-40B4-BE49-F238E27FC236}">
                  <a16:creationId xmlns:a16="http://schemas.microsoft.com/office/drawing/2014/main" id="{CEA88424-1A7A-4E85-84A0-7F3CF11337CD}"/>
                </a:ext>
              </a:extLst>
            </p:cNvPr>
            <p:cNvSpPr/>
            <p:nvPr/>
          </p:nvSpPr>
          <p:spPr>
            <a:xfrm>
              <a:off x="1506967" y="2970154"/>
              <a:ext cx="17199" cy="159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291"/>
                <a:gd name="f5" fmla="val 61"/>
                <a:gd name="f6" fmla="val 46"/>
                <a:gd name="f7" fmla="val 32"/>
                <a:gd name="f8" fmla="val 6"/>
                <a:gd name="f9" fmla="val 20"/>
                <a:gd name="f10" fmla="val 17"/>
                <a:gd name="f11" fmla="val 40"/>
                <a:gd name="f12" fmla="val 2"/>
                <a:gd name="f13" fmla="val 74"/>
                <a:gd name="f14" fmla="val 23"/>
                <a:gd name="f15" fmla="val 95"/>
                <a:gd name="f16" fmla="val 214"/>
                <a:gd name="f17" fmla="val 276"/>
                <a:gd name="f18" fmla="val 224"/>
                <a:gd name="f19" fmla="val 285"/>
                <a:gd name="f20" fmla="val 237"/>
                <a:gd name="f21" fmla="val 290"/>
                <a:gd name="f22" fmla="val 251"/>
                <a:gd name="f23" fmla="val 265"/>
                <a:gd name="f24" fmla="val 279"/>
                <a:gd name="f25" fmla="val 292"/>
                <a:gd name="f26" fmla="val 273"/>
                <a:gd name="f27" fmla="val 312"/>
                <a:gd name="f28" fmla="val 311"/>
                <a:gd name="f29" fmla="val 216"/>
                <a:gd name="f30" fmla="val 289"/>
                <a:gd name="f31" fmla="val 195"/>
                <a:gd name="f32" fmla="val 99"/>
                <a:gd name="f33" fmla="val 16"/>
                <a:gd name="f34" fmla="val 87"/>
                <a:gd name="f35" fmla="val 5"/>
                <a:gd name="f36" fmla="*/ f0 1 313"/>
                <a:gd name="f37" fmla="*/ f1 1 29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13"/>
                <a:gd name="f44" fmla="*/ f41 1 29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13" h="2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cubicBezTo>
                    <a:pt x="f27" y="f22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9" name="Google Shape;6706;p77">
            <a:extLst>
              <a:ext uri="{FF2B5EF4-FFF2-40B4-BE49-F238E27FC236}">
                <a16:creationId xmlns:a16="http://schemas.microsoft.com/office/drawing/2014/main" id="{16855E9D-F284-4F82-B4ED-FEC04A8D582A}"/>
              </a:ext>
            </a:extLst>
          </p:cNvPr>
          <p:cNvGrpSpPr/>
          <p:nvPr/>
        </p:nvGrpSpPr>
        <p:grpSpPr>
          <a:xfrm>
            <a:off x="6885194" y="3149193"/>
            <a:ext cx="312880" cy="321420"/>
            <a:chOff x="6885194" y="3149193"/>
            <a:chExt cx="312880" cy="321420"/>
          </a:xfrm>
        </p:grpSpPr>
        <p:sp>
          <p:nvSpPr>
            <p:cNvPr id="20" name="Google Shape;6707;p77">
              <a:extLst>
                <a:ext uri="{FF2B5EF4-FFF2-40B4-BE49-F238E27FC236}">
                  <a16:creationId xmlns:a16="http://schemas.microsoft.com/office/drawing/2014/main" id="{A108202F-D684-481A-9DED-8A464796ED8A}"/>
                </a:ext>
              </a:extLst>
            </p:cNvPr>
            <p:cNvSpPr/>
            <p:nvPr/>
          </p:nvSpPr>
          <p:spPr>
            <a:xfrm>
              <a:off x="6885194" y="3149193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6708;p77">
              <a:extLst>
                <a:ext uri="{FF2B5EF4-FFF2-40B4-BE49-F238E27FC236}">
                  <a16:creationId xmlns:a16="http://schemas.microsoft.com/office/drawing/2014/main" id="{AB77559C-4BB1-4266-95D5-41778EDDB8CA}"/>
                </a:ext>
              </a:extLst>
            </p:cNvPr>
            <p:cNvSpPr/>
            <p:nvPr/>
          </p:nvSpPr>
          <p:spPr>
            <a:xfrm>
              <a:off x="6957294" y="3217956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6709;p77">
              <a:extLst>
                <a:ext uri="{FF2B5EF4-FFF2-40B4-BE49-F238E27FC236}">
                  <a16:creationId xmlns:a16="http://schemas.microsoft.com/office/drawing/2014/main" id="{16CF9B96-9E4A-4FBA-943D-410A89C1D418}"/>
                </a:ext>
              </a:extLst>
            </p:cNvPr>
            <p:cNvSpPr/>
            <p:nvPr/>
          </p:nvSpPr>
          <p:spPr>
            <a:xfrm>
              <a:off x="6951570" y="3213603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6710;p77">
              <a:extLst>
                <a:ext uri="{FF2B5EF4-FFF2-40B4-BE49-F238E27FC236}">
                  <a16:creationId xmlns:a16="http://schemas.microsoft.com/office/drawing/2014/main" id="{01699D90-E6A0-48B9-A3B2-AEC787C3EBD2}"/>
                </a:ext>
              </a:extLst>
            </p:cNvPr>
            <p:cNvSpPr/>
            <p:nvPr/>
          </p:nvSpPr>
          <p:spPr>
            <a:xfrm>
              <a:off x="7042699" y="3277922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6711;p77">
              <a:extLst>
                <a:ext uri="{FF2B5EF4-FFF2-40B4-BE49-F238E27FC236}">
                  <a16:creationId xmlns:a16="http://schemas.microsoft.com/office/drawing/2014/main" id="{09C7DC46-7FC4-460A-885E-45BCA80465E2}"/>
                </a:ext>
              </a:extLst>
            </p:cNvPr>
            <p:cNvSpPr/>
            <p:nvPr/>
          </p:nvSpPr>
          <p:spPr>
            <a:xfrm>
              <a:off x="7016355" y="3256251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6712;p77">
              <a:extLst>
                <a:ext uri="{FF2B5EF4-FFF2-40B4-BE49-F238E27FC236}">
                  <a16:creationId xmlns:a16="http://schemas.microsoft.com/office/drawing/2014/main" id="{0D34AD07-D153-43F5-B1AF-BF81F2A60B5F}"/>
                </a:ext>
              </a:extLst>
            </p:cNvPr>
            <p:cNvSpPr/>
            <p:nvPr/>
          </p:nvSpPr>
          <p:spPr>
            <a:xfrm>
              <a:off x="7079623" y="3297545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6713;p77">
              <a:extLst>
                <a:ext uri="{FF2B5EF4-FFF2-40B4-BE49-F238E27FC236}">
                  <a16:creationId xmlns:a16="http://schemas.microsoft.com/office/drawing/2014/main" id="{D9FDF934-7F1E-4EB4-9EB2-9A3C69D4E563}"/>
                </a:ext>
              </a:extLst>
            </p:cNvPr>
            <p:cNvSpPr/>
            <p:nvPr/>
          </p:nvSpPr>
          <p:spPr>
            <a:xfrm>
              <a:off x="7030391" y="3288968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6714;p77">
              <a:extLst>
                <a:ext uri="{FF2B5EF4-FFF2-40B4-BE49-F238E27FC236}">
                  <a16:creationId xmlns:a16="http://schemas.microsoft.com/office/drawing/2014/main" id="{81426D42-425D-4F06-9236-5F1DBA498056}"/>
                </a:ext>
              </a:extLst>
            </p:cNvPr>
            <p:cNvSpPr/>
            <p:nvPr/>
          </p:nvSpPr>
          <p:spPr>
            <a:xfrm>
              <a:off x="7030803" y="3312377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6715;p77">
              <a:extLst>
                <a:ext uri="{FF2B5EF4-FFF2-40B4-BE49-F238E27FC236}">
                  <a16:creationId xmlns:a16="http://schemas.microsoft.com/office/drawing/2014/main" id="{5DC51E69-D0DF-4687-8A9A-F3B37D1D736F}"/>
                </a:ext>
              </a:extLst>
            </p:cNvPr>
            <p:cNvSpPr/>
            <p:nvPr/>
          </p:nvSpPr>
          <p:spPr>
            <a:xfrm>
              <a:off x="6987515" y="3279833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9" name="Google Shape;6716;p77">
            <a:extLst>
              <a:ext uri="{FF2B5EF4-FFF2-40B4-BE49-F238E27FC236}">
                <a16:creationId xmlns:a16="http://schemas.microsoft.com/office/drawing/2014/main" id="{FDDA9F0E-E263-483B-9AB3-60FE64048BAC}"/>
              </a:ext>
            </a:extLst>
          </p:cNvPr>
          <p:cNvGrpSpPr/>
          <p:nvPr/>
        </p:nvGrpSpPr>
        <p:grpSpPr>
          <a:xfrm>
            <a:off x="5736671" y="1015322"/>
            <a:ext cx="715719" cy="573475"/>
            <a:chOff x="5736671" y="1015322"/>
            <a:chExt cx="715719" cy="573475"/>
          </a:xfrm>
        </p:grpSpPr>
        <p:sp>
          <p:nvSpPr>
            <p:cNvPr id="30" name="Google Shape;6717;p77">
              <a:extLst>
                <a:ext uri="{FF2B5EF4-FFF2-40B4-BE49-F238E27FC236}">
                  <a16:creationId xmlns:a16="http://schemas.microsoft.com/office/drawing/2014/main" id="{5FE356F9-F6E5-40C6-968E-0C38CACC3321}"/>
                </a:ext>
              </a:extLst>
            </p:cNvPr>
            <p:cNvSpPr/>
            <p:nvPr/>
          </p:nvSpPr>
          <p:spPr>
            <a:xfrm>
              <a:off x="5736671" y="1015322"/>
              <a:ext cx="715719" cy="5734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1"/>
                <a:gd name="f4" fmla="val 10361"/>
                <a:gd name="f5" fmla="val 6560"/>
                <a:gd name="f6" fmla="val 6016"/>
                <a:gd name="f7" fmla="val 5484"/>
                <a:gd name="f8" fmla="val 101"/>
                <a:gd name="f9" fmla="val 4977"/>
                <a:gd name="f10" fmla="val 304"/>
                <a:gd name="f11" fmla="val 2557"/>
                <a:gd name="f12" fmla="val 1269"/>
                <a:gd name="f13" fmla="val 2080"/>
                <a:gd name="f14" fmla="val 3091"/>
                <a:gd name="f15" fmla="val 1889"/>
                <a:gd name="f16" fmla="val 3962"/>
                <a:gd name="f17" fmla="val 603"/>
                <a:gd name="f18" fmla="val 4831"/>
                <a:gd name="f19" fmla="val 1"/>
                <a:gd name="f20" fmla="val 6433"/>
                <a:gd name="f21" fmla="val 475"/>
                <a:gd name="f22" fmla="val 7920"/>
                <a:gd name="f23" fmla="val 849"/>
                <a:gd name="f24" fmla="val 9100"/>
                <a:gd name="f25" fmla="val 2014"/>
                <a:gd name="f26" fmla="val 4156"/>
                <a:gd name="f27" fmla="val 4545"/>
                <a:gd name="f28" fmla="val 4961"/>
                <a:gd name="f29" fmla="val 10318"/>
                <a:gd name="f30" fmla="val 5390"/>
                <a:gd name="f31" fmla="val 10234"/>
                <a:gd name="f32" fmla="val 7156"/>
                <a:gd name="f33" fmla="val 9886"/>
                <a:gd name="f34" fmla="val 8244"/>
                <a:gd name="f35" fmla="val 9019"/>
                <a:gd name="f36" fmla="val 8963"/>
                <a:gd name="f37" fmla="val 8447"/>
                <a:gd name="f38" fmla="val 9635"/>
                <a:gd name="f39" fmla="val 7911"/>
                <a:gd name="f40" fmla="val 9753"/>
                <a:gd name="f41" fmla="val 7850"/>
                <a:gd name="f42" fmla="val 10099"/>
                <a:gd name="f43" fmla="val 10160"/>
                <a:gd name="f44" fmla="val 10227"/>
                <a:gd name="f45" fmla="val 7851"/>
                <a:gd name="f46" fmla="val 10299"/>
                <a:gd name="f47" fmla="val 7859"/>
                <a:gd name="f48" fmla="val 10334"/>
                <a:gd name="f49" fmla="val 7863"/>
                <a:gd name="f50" fmla="val 10440"/>
                <a:gd name="f51" fmla="val 7868"/>
                <a:gd name="f52" fmla="val 10502"/>
                <a:gd name="f53" fmla="val 11291"/>
                <a:gd name="f54" fmla="val 12015"/>
                <a:gd name="f55" fmla="val 7473"/>
                <a:gd name="f56" fmla="val 12440"/>
                <a:gd name="f57" fmla="val 6812"/>
                <a:gd name="f58" fmla="val 12903"/>
                <a:gd name="f59" fmla="val 6095"/>
                <a:gd name="f60" fmla="val 12930"/>
                <a:gd name="f61" fmla="val 5185"/>
                <a:gd name="f62" fmla="val 12512"/>
                <a:gd name="f63" fmla="val 4438"/>
                <a:gd name="f64" fmla="val 12482"/>
                <a:gd name="f65" fmla="val 4387"/>
                <a:gd name="f66" fmla="val 11784"/>
                <a:gd name="f67" fmla="val 3155"/>
                <a:gd name="f68" fmla="val 10710"/>
                <a:gd name="f69" fmla="val 2047"/>
                <a:gd name="f70" fmla="val 9394"/>
                <a:gd name="f71" fmla="val 688"/>
                <a:gd name="f72" fmla="val 7997"/>
                <a:gd name="f73" fmla="*/ f0 1 12931"/>
                <a:gd name="f74" fmla="*/ f1 1 10361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2931"/>
                <a:gd name="f81" fmla="*/ f78 1 10361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2931" h="103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6718;p77">
              <a:extLst>
                <a:ext uri="{FF2B5EF4-FFF2-40B4-BE49-F238E27FC236}">
                  <a16:creationId xmlns:a16="http://schemas.microsoft.com/office/drawing/2014/main" id="{1106D8F6-5B5D-4E65-91FB-232EA9923507}"/>
                </a:ext>
              </a:extLst>
            </p:cNvPr>
            <p:cNvSpPr/>
            <p:nvPr/>
          </p:nvSpPr>
          <p:spPr>
            <a:xfrm>
              <a:off x="5881301" y="1145450"/>
              <a:ext cx="429182" cy="3128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54"/>
                <a:gd name="f4" fmla="val 5653"/>
                <a:gd name="f5" fmla="val 3951"/>
                <a:gd name="f6" fmla="val 3715"/>
                <a:gd name="f7" fmla="val 3475"/>
                <a:gd name="f8" fmla="val 43"/>
                <a:gd name="f9" fmla="val 3235"/>
                <a:gd name="f10" fmla="val 139"/>
                <a:gd name="f11" fmla="val 2684"/>
                <a:gd name="f12" fmla="val 359"/>
                <a:gd name="f13" fmla="val 2287"/>
                <a:gd name="f14" fmla="val 641"/>
                <a:gd name="f15" fmla="val 2020"/>
                <a:gd name="f16" fmla="val 1004"/>
                <a:gd name="f17" fmla="val 1731"/>
                <a:gd name="f18" fmla="val 1396"/>
                <a:gd name="f19" fmla="val 1639"/>
                <a:gd name="f20" fmla="val 1826"/>
                <a:gd name="f21" fmla="val 1559"/>
                <a:gd name="f22" fmla="val 2206"/>
                <a:gd name="f23" fmla="val 1512"/>
                <a:gd name="f24" fmla="val 2429"/>
                <a:gd name="f25" fmla="val 1465"/>
                <a:gd name="f26" fmla="val 2642"/>
                <a:gd name="f27" fmla="val 1384"/>
                <a:gd name="f28" fmla="val 2833"/>
                <a:gd name="f29" fmla="val 1345"/>
                <a:gd name="f30" fmla="val 2930"/>
                <a:gd name="f31" fmla="val 1297"/>
                <a:gd name="f32" fmla="val 3021"/>
                <a:gd name="f33" fmla="val 1234"/>
                <a:gd name="f34" fmla="val 3105"/>
                <a:gd name="f35" fmla="val 1125"/>
                <a:gd name="f36" fmla="val 3255"/>
                <a:gd name="f37" fmla="val 981"/>
                <a:gd name="f38" fmla="val 3368"/>
                <a:gd name="f39" fmla="val 796"/>
                <a:gd name="f40" fmla="val 3453"/>
                <a:gd name="f41" fmla="val 596"/>
                <a:gd name="f42" fmla="val 3542"/>
                <a:gd name="f43" fmla="val 421"/>
                <a:gd name="f44" fmla="val 3682"/>
                <a:gd name="f45" fmla="val 292"/>
                <a:gd name="f46" fmla="val 3858"/>
                <a:gd name="f47" fmla="val 71"/>
                <a:gd name="f48" fmla="val 4157"/>
                <a:gd name="f49" fmla="val 1"/>
                <a:gd name="f50" fmla="val 4529"/>
                <a:gd name="f51" fmla="val 106"/>
                <a:gd name="f52" fmla="val 4855"/>
                <a:gd name="f53" fmla="val 148"/>
                <a:gd name="f54" fmla="val 4986"/>
                <a:gd name="f55" fmla="val 212"/>
                <a:gd name="f56" fmla="val 5102"/>
                <a:gd name="f57" fmla="val 297"/>
                <a:gd name="f58" fmla="val 5200"/>
                <a:gd name="f59" fmla="val 549"/>
                <a:gd name="f60" fmla="val 5496"/>
                <a:gd name="f61" fmla="val 984"/>
                <a:gd name="f62" fmla="val 5652"/>
                <a:gd name="f63" fmla="val 1553"/>
                <a:gd name="f64" fmla="val 1787"/>
                <a:gd name="f65" fmla="val 2044"/>
                <a:gd name="f66" fmla="val 5626"/>
                <a:gd name="f67" fmla="val 2321"/>
                <a:gd name="f68" fmla="val 5572"/>
                <a:gd name="f69" fmla="val 3523"/>
                <a:gd name="f70" fmla="val 5334"/>
                <a:gd name="f71" fmla="val 4215"/>
                <a:gd name="f72" fmla="val 4784"/>
                <a:gd name="f73" fmla="val 4880"/>
                <a:gd name="f74" fmla="val 4251"/>
                <a:gd name="f75" fmla="val 5418"/>
                <a:gd name="f76" fmla="val 3826"/>
                <a:gd name="f77" fmla="val 5934"/>
                <a:gd name="f78" fmla="val 3413"/>
                <a:gd name="f79" fmla="val 6669"/>
                <a:gd name="f80" fmla="val 6673"/>
                <a:gd name="f81" fmla="val 6919"/>
                <a:gd name="f82" fmla="val 3175"/>
                <a:gd name="f83" fmla="val 7188"/>
                <a:gd name="f84" fmla="val 3141"/>
                <a:gd name="f85" fmla="val 7492"/>
                <a:gd name="f86" fmla="val 7559"/>
                <a:gd name="f87" fmla="val 7628"/>
                <a:gd name="f88" fmla="val 3143"/>
                <a:gd name="f89" fmla="val 7698"/>
                <a:gd name="f90" fmla="val 3146"/>
                <a:gd name="f91" fmla="val 7699"/>
                <a:gd name="f92" fmla="val 7701"/>
                <a:gd name="f93" fmla="val 7702"/>
                <a:gd name="f94" fmla="val 7717"/>
                <a:gd name="f95" fmla="val 7733"/>
                <a:gd name="f96" fmla="val 3138"/>
                <a:gd name="f97" fmla="val 7743"/>
                <a:gd name="f98" fmla="val 3125"/>
                <a:gd name="f99" fmla="val 7745"/>
                <a:gd name="f100" fmla="val 3122"/>
                <a:gd name="f101" fmla="val 3121"/>
                <a:gd name="f102" fmla="val 3084"/>
                <a:gd name="f103" fmla="val 3068"/>
                <a:gd name="f104" fmla="val 3065"/>
                <a:gd name="f105" fmla="val 7738"/>
                <a:gd name="f106" fmla="val 3057"/>
                <a:gd name="f107" fmla="val 3049"/>
                <a:gd name="f108" fmla="val 7724"/>
                <a:gd name="f109" fmla="val 3040"/>
                <a:gd name="f110" fmla="val 3034"/>
                <a:gd name="f111" fmla="val 7658"/>
                <a:gd name="f112" fmla="val 2997"/>
                <a:gd name="f113" fmla="val 7597"/>
                <a:gd name="f114" fmla="val 2962"/>
                <a:gd name="f115" fmla="val 7538"/>
                <a:gd name="f116" fmla="val 2928"/>
                <a:gd name="f117" fmla="val 7545"/>
                <a:gd name="f118" fmla="val 2931"/>
                <a:gd name="f119" fmla="val 7554"/>
                <a:gd name="f120" fmla="val 2933"/>
                <a:gd name="f121" fmla="val 7561"/>
                <a:gd name="f122" fmla="val 7575"/>
                <a:gd name="f123" fmla="val 7588"/>
                <a:gd name="f124" fmla="val 7599"/>
                <a:gd name="f125" fmla="val 2918"/>
                <a:gd name="f126" fmla="val 7603"/>
                <a:gd name="f127" fmla="val 2913"/>
                <a:gd name="f128" fmla="val 7617"/>
                <a:gd name="f129" fmla="val 2894"/>
                <a:gd name="f130" fmla="val 2871"/>
                <a:gd name="f131" fmla="val 7606"/>
                <a:gd name="f132" fmla="val 2852"/>
                <a:gd name="f133" fmla="val 7562"/>
                <a:gd name="f134" fmla="val 2783"/>
                <a:gd name="f135" fmla="val 7510"/>
                <a:gd name="f136" fmla="val 2708"/>
                <a:gd name="f137" fmla="val 7455"/>
                <a:gd name="f138" fmla="val 2629"/>
                <a:gd name="f139" fmla="val 6779"/>
                <a:gd name="f140" fmla="val 1652"/>
                <a:gd name="f141" fmla="val 5421"/>
                <a:gd name="f142" fmla="*/ f0 1 7754"/>
                <a:gd name="f143" fmla="*/ f1 1 5653"/>
                <a:gd name="f144" fmla="val f2"/>
                <a:gd name="f145" fmla="val f3"/>
                <a:gd name="f146" fmla="val f4"/>
                <a:gd name="f147" fmla="+- f146 0 f144"/>
                <a:gd name="f148" fmla="+- f145 0 f144"/>
                <a:gd name="f149" fmla="*/ f148 1 7754"/>
                <a:gd name="f150" fmla="*/ f147 1 5653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7754" h="56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9"/>
                  </a:cubicBezTo>
                  <a:lnTo>
                    <a:pt x="f80" y="f9"/>
                  </a:ln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0"/>
                    <a:pt x="f92" y="f90"/>
                    <a:pt x="f93" y="f90"/>
                  </a:cubicBezTo>
                  <a:cubicBezTo>
                    <a:pt x="f94" y="f90"/>
                    <a:pt x="f95" y="f96"/>
                    <a:pt x="f97" y="f98"/>
                  </a:cubicBezTo>
                  <a:cubicBezTo>
                    <a:pt x="f97" y="f98"/>
                    <a:pt x="f99" y="f100"/>
                    <a:pt x="f99" y="f101"/>
                  </a:cubicBezTo>
                  <a:cubicBezTo>
                    <a:pt x="f3" y="f34"/>
                    <a:pt x="f3" y="f102"/>
                    <a:pt x="f99" y="f103"/>
                  </a:cubicBezTo>
                  <a:cubicBezTo>
                    <a:pt x="f97" y="f104"/>
                    <a:pt x="f105" y="f106"/>
                    <a:pt x="f105" y="f106"/>
                  </a:cubicBezTo>
                  <a:cubicBezTo>
                    <a:pt x="f95" y="f107"/>
                    <a:pt x="f108" y="f109"/>
                    <a:pt x="f94" y="f110"/>
                  </a:cubicBezTo>
                  <a:cubicBezTo>
                    <a:pt x="f111" y="f112"/>
                    <a:pt x="f113" y="f114"/>
                    <a:pt x="f115" y="f116"/>
                  </a:cubicBezTo>
                  <a:lnTo>
                    <a:pt x="f115" y="f116"/>
                  </a:ln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16"/>
                    <a:pt x="f124" y="f125"/>
                  </a:cubicBezTo>
                  <a:lnTo>
                    <a:pt x="f126" y="f127"/>
                  </a:lnTo>
                  <a:cubicBezTo>
                    <a:pt x="f128" y="f129"/>
                    <a:pt x="f128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6719;p77">
              <a:extLst>
                <a:ext uri="{FF2B5EF4-FFF2-40B4-BE49-F238E27FC236}">
                  <a16:creationId xmlns:a16="http://schemas.microsoft.com/office/drawing/2014/main" id="{198AA159-5D5C-4CCC-83FD-537DA6479C1E}"/>
                </a:ext>
              </a:extLst>
            </p:cNvPr>
            <p:cNvSpPr/>
            <p:nvPr/>
          </p:nvSpPr>
          <p:spPr>
            <a:xfrm>
              <a:off x="5867796" y="1136535"/>
              <a:ext cx="456633" cy="3308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0"/>
                <a:gd name="f4" fmla="val 5978"/>
                <a:gd name="f5" fmla="val 4195"/>
                <a:gd name="f6" fmla="val 220"/>
                <a:gd name="f7" fmla="val 5922"/>
                <a:gd name="f8" fmla="val 7514"/>
                <a:gd name="f9" fmla="val 2577"/>
                <a:gd name="f10" fmla="val 7932"/>
                <a:gd name="f11" fmla="val 3250"/>
                <a:gd name="f12" fmla="val 7862"/>
                <a:gd name="f13" fmla="val 3247"/>
                <a:gd name="f14" fmla="val 7794"/>
                <a:gd name="f15" fmla="val 3245"/>
                <a:gd name="f16" fmla="val 7727"/>
                <a:gd name="f17" fmla="val 6495"/>
                <a:gd name="f18" fmla="val 5811"/>
                <a:gd name="f19" fmla="val 3791"/>
                <a:gd name="f20" fmla="val 5088"/>
                <a:gd name="f21" fmla="val 4368"/>
                <a:gd name="f22" fmla="val 4426"/>
                <a:gd name="f23" fmla="val 4897"/>
                <a:gd name="f24" fmla="val 3741"/>
                <a:gd name="f25" fmla="val 5441"/>
                <a:gd name="f26" fmla="val 2552"/>
                <a:gd name="f27" fmla="val 5676"/>
                <a:gd name="f28" fmla="val 2280"/>
                <a:gd name="f29" fmla="val 5729"/>
                <a:gd name="f30" fmla="val 2026"/>
                <a:gd name="f31" fmla="val 5755"/>
                <a:gd name="f32" fmla="val 1796"/>
                <a:gd name="f33" fmla="val 1063"/>
                <a:gd name="f34" fmla="val 560"/>
                <a:gd name="f35" fmla="val 5490"/>
                <a:gd name="f36" fmla="val 403"/>
                <a:gd name="f37" fmla="val 4996"/>
                <a:gd name="f38" fmla="val 242"/>
                <a:gd name="f39" fmla="val 4489"/>
                <a:gd name="f40" fmla="val 531"/>
                <a:gd name="f41" fmla="val 3903"/>
                <a:gd name="f42" fmla="val 1062"/>
                <a:gd name="f43" fmla="val 3665"/>
                <a:gd name="f44" fmla="val 1639"/>
                <a:gd name="f45" fmla="val 3407"/>
                <a:gd name="f46" fmla="val 1745"/>
                <a:gd name="f47" fmla="val 2906"/>
                <a:gd name="f48" fmla="val 1859"/>
                <a:gd name="f49" fmla="val 2379"/>
                <a:gd name="f50" fmla="val 2009"/>
                <a:gd name="f51" fmla="val 1678"/>
                <a:gd name="f52" fmla="val 2179"/>
                <a:gd name="f53" fmla="val 882"/>
                <a:gd name="f54" fmla="val 3503"/>
                <a:gd name="f55" fmla="val 354"/>
                <a:gd name="f56" fmla="val 3734"/>
                <a:gd name="f57" fmla="val 261"/>
                <a:gd name="f58" fmla="val 3966"/>
                <a:gd name="f59" fmla="val 4191"/>
                <a:gd name="f60" fmla="val 3927"/>
                <a:gd name="f61" fmla="val 3670"/>
                <a:gd name="f62" fmla="val 49"/>
                <a:gd name="f63" fmla="val 3421"/>
                <a:gd name="f64" fmla="val 149"/>
                <a:gd name="f65" fmla="val 1990"/>
                <a:gd name="f66" fmla="val 720"/>
                <a:gd name="f67" fmla="val 1797"/>
                <a:gd name="f68" fmla="val 1614"/>
                <a:gd name="f69" fmla="val 1645"/>
                <a:gd name="f70" fmla="val 2333"/>
                <a:gd name="f71" fmla="val 1535"/>
                <a:gd name="f72" fmla="val 2846"/>
                <a:gd name="f73" fmla="val 1448"/>
                <a:gd name="f74" fmla="val 3252"/>
                <a:gd name="f75" fmla="val 973"/>
                <a:gd name="f76" fmla="val 3465"/>
                <a:gd name="f77" fmla="val 342"/>
                <a:gd name="f78" fmla="val 3749"/>
                <a:gd name="f79" fmla="val 4451"/>
                <a:gd name="f80" fmla="val 195"/>
                <a:gd name="f81" fmla="val 5063"/>
                <a:gd name="f82" fmla="val 272"/>
                <a:gd name="f83" fmla="val 5303"/>
                <a:gd name="f84" fmla="val 594"/>
                <a:gd name="f85" fmla="val 1787"/>
                <a:gd name="f86" fmla="val 2022"/>
                <a:gd name="f87" fmla="val 2290"/>
                <a:gd name="f88" fmla="val 5952"/>
                <a:gd name="f89" fmla="val 2595"/>
                <a:gd name="f90" fmla="val 5889"/>
                <a:gd name="f91" fmla="val 3835"/>
                <a:gd name="f92" fmla="val 5646"/>
                <a:gd name="f93" fmla="val 4574"/>
                <a:gd name="f94" fmla="val 5056"/>
                <a:gd name="f95" fmla="val 5227"/>
                <a:gd name="f96" fmla="val 4539"/>
                <a:gd name="f97" fmla="val 5946"/>
                <a:gd name="f98" fmla="val 3965"/>
                <a:gd name="f99" fmla="val 6579"/>
                <a:gd name="f100" fmla="val 3464"/>
                <a:gd name="f101" fmla="val 7733"/>
                <a:gd name="f102" fmla="val 7858"/>
                <a:gd name="f103" fmla="val 7988"/>
                <a:gd name="f104" fmla="val 3470"/>
                <a:gd name="f105" fmla="val 8126"/>
                <a:gd name="f106" fmla="val 3482"/>
                <a:gd name="f107" fmla="val 8129"/>
                <a:gd name="f108" fmla="val 3483"/>
                <a:gd name="f109" fmla="val 8132"/>
                <a:gd name="f110" fmla="val 8134"/>
                <a:gd name="f111" fmla="val 8172"/>
                <a:gd name="f112" fmla="val 8207"/>
                <a:gd name="f113" fmla="val 8227"/>
                <a:gd name="f114" fmla="val 3433"/>
                <a:gd name="f115" fmla="val 8249"/>
                <a:gd name="f116" fmla="val 3400"/>
                <a:gd name="f117" fmla="val 3354"/>
                <a:gd name="f118" fmla="val 8231"/>
                <a:gd name="f119" fmla="val 3319"/>
                <a:gd name="f120" fmla="val 8226"/>
                <a:gd name="f121" fmla="val 3309"/>
                <a:gd name="f122" fmla="val 7640"/>
                <a:gd name="f123" fmla="val 2279"/>
                <a:gd name="f124" fmla="val 6767"/>
                <a:gd name="f125" fmla="val 1380"/>
                <a:gd name="f126" fmla="val 5881"/>
                <a:gd name="f127" fmla="val 467"/>
                <a:gd name="f128" fmla="val 5004"/>
                <a:gd name="f129" fmla="*/ f0 1 8250"/>
                <a:gd name="f130" fmla="*/ f1 1 5978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8250"/>
                <a:gd name="f137" fmla="*/ f134 1 5978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8250" h="59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  <a:moveTo>
                    <a:pt x="f59" y="f2"/>
                  </a:moveTo>
                  <a:cubicBezTo>
                    <a:pt x="f60" y="f2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2" y="f79"/>
                    <a:pt x="f80" y="f81"/>
                  </a:cubicBezTo>
                  <a:cubicBezTo>
                    <a:pt x="f82" y="f83"/>
                    <a:pt x="f84" y="f4"/>
                    <a:pt x="f85" y="f4"/>
                  </a:cubicBezTo>
                  <a:cubicBezTo>
                    <a:pt x="f86" y="f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7" y="f108"/>
                    <a:pt x="f109" y="f108"/>
                    <a:pt x="f110" y="f108"/>
                  </a:cubicBezTo>
                  <a:cubicBezTo>
                    <a:pt x="f111" y="f108"/>
                    <a:pt x="f112" y="f76"/>
                    <a:pt x="f113" y="f114"/>
                  </a:cubicBezTo>
                  <a:cubicBezTo>
                    <a:pt x="f115" y="f116"/>
                    <a:pt x="f3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9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6720;p77">
              <a:extLst>
                <a:ext uri="{FF2B5EF4-FFF2-40B4-BE49-F238E27FC236}">
                  <a16:creationId xmlns:a16="http://schemas.microsoft.com/office/drawing/2014/main" id="{339ADF76-4091-4150-9583-0ED5BBD954FC}"/>
                </a:ext>
              </a:extLst>
            </p:cNvPr>
            <p:cNvSpPr/>
            <p:nvPr/>
          </p:nvSpPr>
          <p:spPr>
            <a:xfrm>
              <a:off x="6047402" y="1272808"/>
              <a:ext cx="272536" cy="486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24"/>
                <a:gd name="f4" fmla="val 879"/>
                <a:gd name="f5" fmla="val 2328"/>
                <a:gd name="f6" fmla="val 1"/>
                <a:gd name="f7" fmla="val 1530"/>
                <a:gd name="f8" fmla="val 732"/>
                <a:gd name="f9" fmla="val 204"/>
                <a:gd name="f10" fmla="val 36"/>
                <a:gd name="f11" fmla="val 615"/>
                <a:gd name="f12" fmla="val 11"/>
                <a:gd name="f13" fmla="val 629"/>
                <a:gd name="f14" fmla="val 663"/>
                <a:gd name="f15" fmla="val 18"/>
                <a:gd name="f16" fmla="val 690"/>
                <a:gd name="f17" fmla="val 28"/>
                <a:gd name="f18" fmla="val 708"/>
                <a:gd name="f19" fmla="val 46"/>
                <a:gd name="f20" fmla="val 718"/>
                <a:gd name="f21" fmla="val 64"/>
                <a:gd name="f22" fmla="val 74"/>
                <a:gd name="f23" fmla="val 83"/>
                <a:gd name="f24" fmla="val 715"/>
                <a:gd name="f25" fmla="val 92"/>
                <a:gd name="f26" fmla="val 710"/>
                <a:gd name="f27" fmla="val 759"/>
                <a:gd name="f28" fmla="val 317"/>
                <a:gd name="f29" fmla="val 1541"/>
                <a:gd name="f30" fmla="val 122"/>
                <a:gd name="f31" fmla="val 2324"/>
                <a:gd name="f32" fmla="val 3213"/>
                <a:gd name="f33" fmla="val 4104"/>
                <a:gd name="f34" fmla="val 373"/>
                <a:gd name="f35" fmla="val 4830"/>
                <a:gd name="f36" fmla="val 870"/>
                <a:gd name="f37" fmla="val 4838"/>
                <a:gd name="f38" fmla="val 875"/>
                <a:gd name="f39" fmla="val 4848"/>
                <a:gd name="f40" fmla="val 878"/>
                <a:gd name="f41" fmla="val 4860"/>
                <a:gd name="f42" fmla="val 4877"/>
                <a:gd name="f43" fmla="val 4895"/>
                <a:gd name="f44" fmla="val 4905"/>
                <a:gd name="f45" fmla="val 855"/>
                <a:gd name="f46" fmla="val 831"/>
                <a:gd name="f47" fmla="val 4917"/>
                <a:gd name="f48" fmla="val 797"/>
                <a:gd name="f49" fmla="val 4891"/>
                <a:gd name="f50" fmla="val 778"/>
                <a:gd name="f51" fmla="val 4137"/>
                <a:gd name="f52" fmla="val 262"/>
                <a:gd name="f53" fmla="val 3233"/>
                <a:gd name="f54" fmla="*/ f0 1 4924"/>
                <a:gd name="f55" fmla="*/ f1 1 879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4924"/>
                <a:gd name="f62" fmla="*/ f59 1 879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4924" h="87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6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6721;p77">
              <a:extLst>
                <a:ext uri="{FF2B5EF4-FFF2-40B4-BE49-F238E27FC236}">
                  <a16:creationId xmlns:a16="http://schemas.microsoft.com/office/drawing/2014/main" id="{DBC31074-D918-4859-9BEB-C88E392848F4}"/>
                </a:ext>
              </a:extLst>
            </p:cNvPr>
            <p:cNvSpPr/>
            <p:nvPr/>
          </p:nvSpPr>
          <p:spPr>
            <a:xfrm>
              <a:off x="6154451" y="1252161"/>
              <a:ext cx="70518" cy="97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4"/>
                <a:gd name="f4" fmla="val 176"/>
                <a:gd name="f5" fmla="val 554"/>
                <a:gd name="f6" fmla="val 387"/>
                <a:gd name="f7" fmla="val 219"/>
                <a:gd name="f8" fmla="val 13"/>
                <a:gd name="f9" fmla="val 52"/>
                <a:gd name="f10" fmla="val 38"/>
                <a:gd name="f11" fmla="val 22"/>
                <a:gd name="f12" fmla="val 43"/>
                <a:gd name="f13" fmla="val 1"/>
                <a:gd name="f14" fmla="val 69"/>
                <a:gd name="f15" fmla="val 6"/>
                <a:gd name="f16" fmla="val 100"/>
                <a:gd name="f17" fmla="val 10"/>
                <a:gd name="f18" fmla="val 127"/>
                <a:gd name="f19" fmla="val 31"/>
                <a:gd name="f20" fmla="val 147"/>
                <a:gd name="f21" fmla="val 57"/>
                <a:gd name="f22" fmla="val 61"/>
                <a:gd name="f23" fmla="val 64"/>
                <a:gd name="f24" fmla="val 67"/>
                <a:gd name="f25" fmla="val 146"/>
                <a:gd name="f26" fmla="val 228"/>
                <a:gd name="f27" fmla="val 122"/>
                <a:gd name="f28" fmla="val 389"/>
                <a:gd name="f29" fmla="val 110"/>
                <a:gd name="f30" fmla="val 550"/>
                <a:gd name="f31" fmla="val 769"/>
                <a:gd name="f32" fmla="val 987"/>
                <a:gd name="f33" fmla="val 132"/>
                <a:gd name="f34" fmla="val 1203"/>
                <a:gd name="f35" fmla="val 174"/>
                <a:gd name="f36" fmla="val 1205"/>
                <a:gd name="f37" fmla="val 1210"/>
                <a:gd name="f38" fmla="val 1212"/>
                <a:gd name="f39" fmla="val 1238"/>
                <a:gd name="f40" fmla="val 1261"/>
                <a:gd name="f41" fmla="val 159"/>
                <a:gd name="f42" fmla="val 1268"/>
                <a:gd name="f43" fmla="val 103"/>
                <a:gd name="f44" fmla="val 1255"/>
                <a:gd name="f45" fmla="val 73"/>
                <a:gd name="f46" fmla="val 1225"/>
                <a:gd name="f47" fmla="val 68"/>
                <a:gd name="f48" fmla="val 1003"/>
                <a:gd name="f49" fmla="val 23"/>
                <a:gd name="f50" fmla="val 779"/>
                <a:gd name="f51" fmla="*/ f0 1 1274"/>
                <a:gd name="f52" fmla="*/ f1 1 176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74"/>
                <a:gd name="f59" fmla="*/ f56 1 176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74" h="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4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33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2"/>
                    <a:pt x="f5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6722;p77">
              <a:extLst>
                <a:ext uri="{FF2B5EF4-FFF2-40B4-BE49-F238E27FC236}">
                  <a16:creationId xmlns:a16="http://schemas.microsoft.com/office/drawing/2014/main" id="{B2FA09E7-8190-49D2-BA08-3304F70CB2CE}"/>
                </a:ext>
              </a:extLst>
            </p:cNvPr>
            <p:cNvSpPr/>
            <p:nvPr/>
          </p:nvSpPr>
          <p:spPr>
            <a:xfrm>
              <a:off x="6121962" y="1213417"/>
              <a:ext cx="46158" cy="7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"/>
                <a:gd name="f4" fmla="val 139"/>
                <a:gd name="f5" fmla="val 774"/>
                <a:gd name="f6" fmla="val 55"/>
                <a:gd name="f7" fmla="val 27"/>
                <a:gd name="f8" fmla="val 25"/>
                <a:gd name="f9" fmla="val 29"/>
                <a:gd name="f10" fmla="val 1"/>
                <a:gd name="f11" fmla="val 54"/>
                <a:gd name="f12" fmla="val 2"/>
                <a:gd name="f13" fmla="val 84"/>
                <a:gd name="f14" fmla="val 4"/>
                <a:gd name="f15" fmla="val 114"/>
                <a:gd name="f16" fmla="val 138"/>
                <a:gd name="f17" fmla="val 58"/>
                <a:gd name="f18" fmla="val 59"/>
                <a:gd name="f19" fmla="val 778"/>
                <a:gd name="f20" fmla="val 111"/>
                <a:gd name="f21" fmla="val 808"/>
                <a:gd name="f22" fmla="val 110"/>
                <a:gd name="f23" fmla="val 831"/>
                <a:gd name="f24" fmla="val 830"/>
                <a:gd name="f25" fmla="val 24"/>
                <a:gd name="f26" fmla="val 805"/>
                <a:gd name="f27" fmla="val 777"/>
                <a:gd name="f28" fmla="*/ f0 1 834"/>
                <a:gd name="f29" fmla="*/ f1 1 13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834"/>
                <a:gd name="f36" fmla="*/ f33 1 13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834" h="139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9" y="f16"/>
                    <a:pt x="f17" y="f16"/>
                  </a:cubicBezTo>
                  <a:lnTo>
                    <a:pt x="f18" y="f16"/>
                  </a:lnTo>
                  <a:lnTo>
                    <a:pt x="f19" y="f20"/>
                  </a:lnTo>
                  <a:cubicBezTo>
                    <a:pt x="f21" y="f22"/>
                    <a:pt x="f3" y="f13"/>
                    <a:pt x="f23" y="f11"/>
                  </a:cubicBezTo>
                  <a:cubicBezTo>
                    <a:pt x="f24" y="f25"/>
                    <a:pt x="f26" y="f2"/>
                    <a:pt x="f27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6723;p77">
              <a:extLst>
                <a:ext uri="{FF2B5EF4-FFF2-40B4-BE49-F238E27FC236}">
                  <a16:creationId xmlns:a16="http://schemas.microsoft.com/office/drawing/2014/main" id="{4CBFF676-D7B2-48AB-A8D0-17589993180A}"/>
                </a:ext>
              </a:extLst>
            </p:cNvPr>
            <p:cNvSpPr/>
            <p:nvPr/>
          </p:nvSpPr>
          <p:spPr>
            <a:xfrm>
              <a:off x="5945785" y="1365793"/>
              <a:ext cx="122429" cy="524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12"/>
                <a:gd name="f4" fmla="val 947"/>
                <a:gd name="f5" fmla="val 2149"/>
                <a:gd name="f6" fmla="val 2131"/>
                <a:gd name="f7" fmla="val 2113"/>
                <a:gd name="f8" fmla="val 9"/>
                <a:gd name="f9" fmla="val 2103"/>
                <a:gd name="f10" fmla="val 24"/>
                <a:gd name="f11" fmla="val 1916"/>
                <a:gd name="f12" fmla="val 313"/>
                <a:gd name="f13" fmla="val 1593"/>
                <a:gd name="f14" fmla="val 544"/>
                <a:gd name="f15" fmla="val 1197"/>
                <a:gd name="f16" fmla="val 675"/>
                <a:gd name="f17" fmla="val 824"/>
                <a:gd name="f18" fmla="val 797"/>
                <a:gd name="f19" fmla="val 428"/>
                <a:gd name="f20" fmla="val 54"/>
                <a:gd name="f21" fmla="val 836"/>
                <a:gd name="f22" fmla="val 839"/>
                <a:gd name="f23" fmla="val 1"/>
                <a:gd name="f24" fmla="val 863"/>
                <a:gd name="f25" fmla="val 893"/>
                <a:gd name="f26" fmla="val 2"/>
                <a:gd name="f27" fmla="val 924"/>
                <a:gd name="f28" fmla="val 25"/>
                <a:gd name="f29" fmla="val 55"/>
                <a:gd name="f30" fmla="val 440"/>
                <a:gd name="f31" fmla="val 934"/>
                <a:gd name="f32" fmla="val 848"/>
                <a:gd name="f33" fmla="val 906"/>
                <a:gd name="f34" fmla="val 1231"/>
                <a:gd name="f35" fmla="val 779"/>
                <a:gd name="f36" fmla="val 1653"/>
                <a:gd name="f37" fmla="val 642"/>
                <a:gd name="f38" fmla="val 1996"/>
                <a:gd name="f39" fmla="val 394"/>
                <a:gd name="f40" fmla="val 2195"/>
                <a:gd name="f41" fmla="val 85"/>
                <a:gd name="f42" fmla="val 2211"/>
                <a:gd name="f43" fmla="val 58"/>
                <a:gd name="f44" fmla="val 2204"/>
                <a:gd name="f45" fmla="val 2180"/>
                <a:gd name="f46" fmla="val 8"/>
                <a:gd name="f47" fmla="val 2170"/>
                <a:gd name="f48" fmla="val 3"/>
                <a:gd name="f49" fmla="val 2159"/>
                <a:gd name="f50" fmla="*/ f0 1 2212"/>
                <a:gd name="f51" fmla="*/ f1 1 9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2212"/>
                <a:gd name="f58" fmla="*/ f55 1 9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2212" h="9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7"/>
                    <a:pt x="f20" y="f21"/>
                  </a:cubicBezTo>
                  <a:cubicBezTo>
                    <a:pt x="f10" y="f22"/>
                    <a:pt x="f23" y="f24"/>
                    <a:pt x="f23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0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6724;p77">
              <a:extLst>
                <a:ext uri="{FF2B5EF4-FFF2-40B4-BE49-F238E27FC236}">
                  <a16:creationId xmlns:a16="http://schemas.microsoft.com/office/drawing/2014/main" id="{B616657A-5B61-4B1F-8599-66E88BC855ED}"/>
                </a:ext>
              </a:extLst>
            </p:cNvPr>
            <p:cNvSpPr/>
            <p:nvPr/>
          </p:nvSpPr>
          <p:spPr>
            <a:xfrm>
              <a:off x="5961001" y="1376757"/>
              <a:ext cx="37801" cy="144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"/>
                <a:gd name="f4" fmla="val 261"/>
                <a:gd name="f5" fmla="val 621"/>
                <a:gd name="f6" fmla="val 612"/>
                <a:gd name="f7" fmla="val 603"/>
                <a:gd name="f8" fmla="val 2"/>
                <a:gd name="f9" fmla="val 595"/>
                <a:gd name="f10" fmla="val 7"/>
                <a:gd name="f11" fmla="val 432"/>
                <a:gd name="f12" fmla="val 101"/>
                <a:gd name="f13" fmla="val 247"/>
                <a:gd name="f14" fmla="val 151"/>
                <a:gd name="f15" fmla="val 58"/>
                <a:gd name="f16" fmla="val 56"/>
                <a:gd name="f17" fmla="val 26"/>
                <a:gd name="f18" fmla="val 1"/>
                <a:gd name="f19" fmla="val 175"/>
                <a:gd name="f20" fmla="val 206"/>
                <a:gd name="f21" fmla="val 235"/>
                <a:gd name="f22" fmla="val 23"/>
                <a:gd name="f23" fmla="val 51"/>
                <a:gd name="f24" fmla="val 53"/>
                <a:gd name="f25" fmla="val 260"/>
                <a:gd name="f26" fmla="val 267"/>
                <a:gd name="f27" fmla="val 469"/>
                <a:gd name="f28" fmla="val 208"/>
                <a:gd name="f29" fmla="val 649"/>
                <a:gd name="f30" fmla="val 674"/>
                <a:gd name="f31" fmla="val 87"/>
                <a:gd name="f32" fmla="val 669"/>
                <a:gd name="f33" fmla="val 25"/>
                <a:gd name="f34" fmla="val 658"/>
                <a:gd name="f35" fmla="val 9"/>
                <a:gd name="f36" fmla="val 639"/>
                <a:gd name="f37" fmla="*/ f0 1 683"/>
                <a:gd name="f38" fmla="*/ f1 1 26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83"/>
                <a:gd name="f45" fmla="*/ f42 1 26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83" h="2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18" y="f20"/>
                  </a:cubicBezTo>
                  <a:cubicBezTo>
                    <a:pt x="f18" y="f21"/>
                    <a:pt x="f22" y="f4"/>
                    <a:pt x="f23" y="f4"/>
                  </a:cubicBezTo>
                  <a:cubicBezTo>
                    <a:pt x="f24" y="f4"/>
                    <a:pt x="f16" y="f4"/>
                    <a:pt x="f15" y="f25"/>
                  </a:cubicBezTo>
                  <a:cubicBezTo>
                    <a:pt x="f26" y="f25"/>
                    <a:pt x="f27" y="f28"/>
                    <a:pt x="f29" y="f12"/>
                  </a:cubicBezTo>
                  <a:cubicBezTo>
                    <a:pt x="f30" y="f31"/>
                    <a:pt x="f3" y="f24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6725;p77">
              <a:extLst>
                <a:ext uri="{FF2B5EF4-FFF2-40B4-BE49-F238E27FC236}">
                  <a16:creationId xmlns:a16="http://schemas.microsoft.com/office/drawing/2014/main" id="{D6C9F017-DC22-45F1-934C-DC1A80952F86}"/>
                </a:ext>
              </a:extLst>
            </p:cNvPr>
            <p:cNvSpPr/>
            <p:nvPr/>
          </p:nvSpPr>
          <p:spPr>
            <a:xfrm>
              <a:off x="5970858" y="1350907"/>
              <a:ext cx="24021" cy="8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158"/>
                <a:gd name="f5" fmla="val 375"/>
                <a:gd name="f6" fmla="val 1"/>
                <a:gd name="f7" fmla="val 372"/>
                <a:gd name="f8" fmla="val 369"/>
                <a:gd name="f9" fmla="val 367"/>
                <a:gd name="f10" fmla="val 53"/>
                <a:gd name="f11" fmla="val 50"/>
                <a:gd name="f12" fmla="val 22"/>
                <a:gd name="f13" fmla="val 55"/>
                <a:gd name="f14" fmla="val 82"/>
                <a:gd name="f15" fmla="val 6"/>
                <a:gd name="f16" fmla="val 112"/>
                <a:gd name="f17" fmla="val 11"/>
                <a:gd name="f18" fmla="val 139"/>
                <a:gd name="f19" fmla="val 34"/>
                <a:gd name="f20" fmla="val 61"/>
                <a:gd name="f21" fmla="val 69"/>
                <a:gd name="f22" fmla="val 382"/>
                <a:gd name="f23" fmla="val 111"/>
                <a:gd name="f24" fmla="val 412"/>
                <a:gd name="f25" fmla="val 105"/>
                <a:gd name="f26" fmla="val 78"/>
                <a:gd name="f27" fmla="val 428"/>
                <a:gd name="f28" fmla="val 48"/>
                <a:gd name="f29" fmla="val 424"/>
                <a:gd name="f30" fmla="val 21"/>
                <a:gd name="f31" fmla="val 402"/>
                <a:gd name="f32" fmla="*/ f0 1 434"/>
                <a:gd name="f33" fmla="*/ f1 1 15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434"/>
                <a:gd name="f40" fmla="*/ f37 1 15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434" h="15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39" name="Google Shape;6229;p73">
            <a:extLst>
              <a:ext uri="{FF2B5EF4-FFF2-40B4-BE49-F238E27FC236}">
                <a16:creationId xmlns:a16="http://schemas.microsoft.com/office/drawing/2014/main" id="{355EF3EF-BC45-425D-BF52-B4DA00B43720}"/>
              </a:ext>
            </a:extLst>
          </p:cNvPr>
          <p:cNvSpPr txBox="1"/>
          <p:nvPr/>
        </p:nvSpPr>
        <p:spPr>
          <a:xfrm rot="344">
            <a:off x="2323728" y="362203"/>
            <a:ext cx="4650199" cy="86579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000" b="0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You can replace the image on the screen with your own work. Just right-click on it and select </a:t>
            </a:r>
            <a:r>
              <a:rPr lang="en-US" sz="1000" b="1" i="0" u="none" strike="noStrike" kern="0" cap="none" spc="0" baseline="0">
                <a:solidFill>
                  <a:srgbClr val="A20E4A"/>
                </a:solidFill>
                <a:uFillTx/>
                <a:latin typeface="Nunito"/>
                <a:ea typeface="Nunito"/>
                <a:cs typeface="Nunito"/>
              </a:rPr>
              <a:t>“Replace image”</a:t>
            </a:r>
          </a:p>
        </p:txBody>
      </p:sp>
      <p:grpSp>
        <p:nvGrpSpPr>
          <p:cNvPr id="41" name="Group 4">
            <a:extLst>
              <a:ext uri="{FF2B5EF4-FFF2-40B4-BE49-F238E27FC236}">
                <a16:creationId xmlns:a16="http://schemas.microsoft.com/office/drawing/2014/main" id="{30C9FCA0-F5C0-02DD-1524-D6FB26ABD64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03563" y="1446213"/>
            <a:ext cx="3392487" cy="2386012"/>
            <a:chOff x="1955" y="911"/>
            <a:chExt cx="2137" cy="1503"/>
          </a:xfrm>
        </p:grpSpPr>
        <p:grpSp>
          <p:nvGrpSpPr>
            <p:cNvPr id="43" name="Group 205">
              <a:extLst>
                <a:ext uri="{FF2B5EF4-FFF2-40B4-BE49-F238E27FC236}">
                  <a16:creationId xmlns:a16="http://schemas.microsoft.com/office/drawing/2014/main" id="{D7A80F06-DF69-3991-B870-7EAC2FA538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55" y="911"/>
              <a:ext cx="2137" cy="1503"/>
              <a:chOff x="1955" y="911"/>
              <a:chExt cx="2137" cy="1503"/>
            </a:xfrm>
          </p:grpSpPr>
          <p:sp>
            <p:nvSpPr>
              <p:cNvPr id="287" name="Freeform 5">
                <a:extLst>
                  <a:ext uri="{FF2B5EF4-FFF2-40B4-BE49-F238E27FC236}">
                    <a16:creationId xmlns:a16="http://schemas.microsoft.com/office/drawing/2014/main" id="{5211DD67-7CB2-11A6-D100-61201416C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5" y="1344"/>
                <a:ext cx="847" cy="314"/>
              </a:xfrm>
              <a:custGeom>
                <a:avLst/>
                <a:gdLst>
                  <a:gd name="T0" fmla="*/ 4 w 513"/>
                  <a:gd name="T1" fmla="*/ 111 h 190"/>
                  <a:gd name="T2" fmla="*/ 24 w 513"/>
                  <a:gd name="T3" fmla="*/ 88 h 190"/>
                  <a:gd name="T4" fmla="*/ 61 w 513"/>
                  <a:gd name="T5" fmla="*/ 44 h 190"/>
                  <a:gd name="T6" fmla="*/ 71 w 513"/>
                  <a:gd name="T7" fmla="*/ 30 h 190"/>
                  <a:gd name="T8" fmla="*/ 85 w 513"/>
                  <a:gd name="T9" fmla="*/ 9 h 190"/>
                  <a:gd name="T10" fmla="*/ 159 w 513"/>
                  <a:gd name="T11" fmla="*/ 1 h 190"/>
                  <a:gd name="T12" fmla="*/ 231 w 513"/>
                  <a:gd name="T13" fmla="*/ 12 h 190"/>
                  <a:gd name="T14" fmla="*/ 313 w 513"/>
                  <a:gd name="T15" fmla="*/ 33 h 190"/>
                  <a:gd name="T16" fmla="*/ 357 w 513"/>
                  <a:gd name="T17" fmla="*/ 32 h 190"/>
                  <a:gd name="T18" fmla="*/ 446 w 513"/>
                  <a:gd name="T19" fmla="*/ 13 h 190"/>
                  <a:gd name="T20" fmla="*/ 484 w 513"/>
                  <a:gd name="T21" fmla="*/ 15 h 190"/>
                  <a:gd name="T22" fmla="*/ 498 w 513"/>
                  <a:gd name="T23" fmla="*/ 20 h 190"/>
                  <a:gd name="T24" fmla="*/ 508 w 513"/>
                  <a:gd name="T25" fmla="*/ 72 h 190"/>
                  <a:gd name="T26" fmla="*/ 512 w 513"/>
                  <a:gd name="T27" fmla="*/ 134 h 190"/>
                  <a:gd name="T28" fmla="*/ 505 w 513"/>
                  <a:gd name="T29" fmla="*/ 184 h 190"/>
                  <a:gd name="T30" fmla="*/ 500 w 513"/>
                  <a:gd name="T31" fmla="*/ 189 h 190"/>
                  <a:gd name="T32" fmla="*/ 509 w 513"/>
                  <a:gd name="T33" fmla="*/ 151 h 190"/>
                  <a:gd name="T34" fmla="*/ 510 w 513"/>
                  <a:gd name="T35" fmla="*/ 132 h 190"/>
                  <a:gd name="T36" fmla="*/ 510 w 513"/>
                  <a:gd name="T37" fmla="*/ 107 h 190"/>
                  <a:gd name="T38" fmla="*/ 509 w 513"/>
                  <a:gd name="T39" fmla="*/ 94 h 190"/>
                  <a:gd name="T40" fmla="*/ 506 w 513"/>
                  <a:gd name="T41" fmla="*/ 74 h 190"/>
                  <a:gd name="T42" fmla="*/ 504 w 513"/>
                  <a:gd name="T43" fmla="*/ 58 h 190"/>
                  <a:gd name="T44" fmla="*/ 490 w 513"/>
                  <a:gd name="T45" fmla="*/ 19 h 190"/>
                  <a:gd name="T46" fmla="*/ 460 w 513"/>
                  <a:gd name="T47" fmla="*/ 14 h 190"/>
                  <a:gd name="T48" fmla="*/ 428 w 513"/>
                  <a:gd name="T49" fmla="*/ 16 h 190"/>
                  <a:gd name="T50" fmla="*/ 423 w 513"/>
                  <a:gd name="T51" fmla="*/ 18 h 190"/>
                  <a:gd name="T52" fmla="*/ 391 w 513"/>
                  <a:gd name="T53" fmla="*/ 26 h 190"/>
                  <a:gd name="T54" fmla="*/ 353 w 513"/>
                  <a:gd name="T55" fmla="*/ 35 h 190"/>
                  <a:gd name="T56" fmla="*/ 283 w 513"/>
                  <a:gd name="T57" fmla="*/ 29 h 190"/>
                  <a:gd name="T58" fmla="*/ 241 w 513"/>
                  <a:gd name="T59" fmla="*/ 17 h 190"/>
                  <a:gd name="T60" fmla="*/ 190 w 513"/>
                  <a:gd name="T61" fmla="*/ 6 h 190"/>
                  <a:gd name="T62" fmla="*/ 131 w 513"/>
                  <a:gd name="T63" fmla="*/ 3 h 190"/>
                  <a:gd name="T64" fmla="*/ 102 w 513"/>
                  <a:gd name="T65" fmla="*/ 7 h 190"/>
                  <a:gd name="T66" fmla="*/ 77 w 513"/>
                  <a:gd name="T67" fmla="*/ 19 h 190"/>
                  <a:gd name="T68" fmla="*/ 68 w 513"/>
                  <a:gd name="T69" fmla="*/ 43 h 190"/>
                  <a:gd name="T70" fmla="*/ 49 w 513"/>
                  <a:gd name="T71" fmla="*/ 52 h 190"/>
                  <a:gd name="T72" fmla="*/ 26 w 513"/>
                  <a:gd name="T73" fmla="*/ 83 h 190"/>
                  <a:gd name="T74" fmla="*/ 14 w 513"/>
                  <a:gd name="T75" fmla="*/ 107 h 190"/>
                  <a:gd name="T76" fmla="*/ 0 w 513"/>
                  <a:gd name="T77" fmla="*/ 114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13" h="190">
                    <a:moveTo>
                      <a:pt x="0" y="114"/>
                    </a:moveTo>
                    <a:cubicBezTo>
                      <a:pt x="1" y="113"/>
                      <a:pt x="2" y="112"/>
                      <a:pt x="4" y="111"/>
                    </a:cubicBezTo>
                    <a:cubicBezTo>
                      <a:pt x="9" y="107"/>
                      <a:pt x="16" y="105"/>
                      <a:pt x="21" y="100"/>
                    </a:cubicBezTo>
                    <a:cubicBezTo>
                      <a:pt x="24" y="97"/>
                      <a:pt x="26" y="92"/>
                      <a:pt x="24" y="88"/>
                    </a:cubicBezTo>
                    <a:cubicBezTo>
                      <a:pt x="21" y="76"/>
                      <a:pt x="26" y="67"/>
                      <a:pt x="35" y="60"/>
                    </a:cubicBezTo>
                    <a:cubicBezTo>
                      <a:pt x="43" y="53"/>
                      <a:pt x="51" y="48"/>
                      <a:pt x="61" y="44"/>
                    </a:cubicBezTo>
                    <a:cubicBezTo>
                      <a:pt x="63" y="44"/>
                      <a:pt x="65" y="42"/>
                      <a:pt x="67" y="41"/>
                    </a:cubicBezTo>
                    <a:cubicBezTo>
                      <a:pt x="71" y="38"/>
                      <a:pt x="70" y="33"/>
                      <a:pt x="71" y="30"/>
                    </a:cubicBezTo>
                    <a:cubicBezTo>
                      <a:pt x="72" y="25"/>
                      <a:pt x="73" y="21"/>
                      <a:pt x="74" y="17"/>
                    </a:cubicBezTo>
                    <a:cubicBezTo>
                      <a:pt x="76" y="12"/>
                      <a:pt x="80" y="10"/>
                      <a:pt x="85" y="9"/>
                    </a:cubicBezTo>
                    <a:cubicBezTo>
                      <a:pt x="99" y="4"/>
                      <a:pt x="114" y="3"/>
                      <a:pt x="129" y="2"/>
                    </a:cubicBezTo>
                    <a:cubicBezTo>
                      <a:pt x="139" y="1"/>
                      <a:pt x="149" y="1"/>
                      <a:pt x="159" y="1"/>
                    </a:cubicBezTo>
                    <a:cubicBezTo>
                      <a:pt x="174" y="0"/>
                      <a:pt x="188" y="2"/>
                      <a:pt x="202" y="6"/>
                    </a:cubicBezTo>
                    <a:cubicBezTo>
                      <a:pt x="212" y="9"/>
                      <a:pt x="222" y="10"/>
                      <a:pt x="231" y="12"/>
                    </a:cubicBezTo>
                    <a:cubicBezTo>
                      <a:pt x="243" y="15"/>
                      <a:pt x="254" y="18"/>
                      <a:pt x="266" y="21"/>
                    </a:cubicBezTo>
                    <a:cubicBezTo>
                      <a:pt x="281" y="26"/>
                      <a:pt x="297" y="30"/>
                      <a:pt x="313" y="33"/>
                    </a:cubicBezTo>
                    <a:cubicBezTo>
                      <a:pt x="318" y="34"/>
                      <a:pt x="323" y="36"/>
                      <a:pt x="329" y="36"/>
                    </a:cubicBezTo>
                    <a:cubicBezTo>
                      <a:pt x="339" y="36"/>
                      <a:pt x="348" y="34"/>
                      <a:pt x="357" y="32"/>
                    </a:cubicBezTo>
                    <a:cubicBezTo>
                      <a:pt x="377" y="28"/>
                      <a:pt x="397" y="22"/>
                      <a:pt x="416" y="17"/>
                    </a:cubicBezTo>
                    <a:cubicBezTo>
                      <a:pt x="426" y="14"/>
                      <a:pt x="436" y="13"/>
                      <a:pt x="446" y="13"/>
                    </a:cubicBezTo>
                    <a:cubicBezTo>
                      <a:pt x="453" y="12"/>
                      <a:pt x="461" y="12"/>
                      <a:pt x="469" y="12"/>
                    </a:cubicBezTo>
                    <a:cubicBezTo>
                      <a:pt x="474" y="11"/>
                      <a:pt x="479" y="12"/>
                      <a:pt x="484" y="15"/>
                    </a:cubicBezTo>
                    <a:cubicBezTo>
                      <a:pt x="486" y="16"/>
                      <a:pt x="488" y="16"/>
                      <a:pt x="490" y="16"/>
                    </a:cubicBezTo>
                    <a:cubicBezTo>
                      <a:pt x="494" y="15"/>
                      <a:pt x="496" y="17"/>
                      <a:pt x="498" y="20"/>
                    </a:cubicBezTo>
                    <a:cubicBezTo>
                      <a:pt x="501" y="27"/>
                      <a:pt x="503" y="34"/>
                      <a:pt x="504" y="41"/>
                    </a:cubicBezTo>
                    <a:cubicBezTo>
                      <a:pt x="507" y="51"/>
                      <a:pt x="507" y="61"/>
                      <a:pt x="508" y="72"/>
                    </a:cubicBezTo>
                    <a:cubicBezTo>
                      <a:pt x="510" y="81"/>
                      <a:pt x="511" y="90"/>
                      <a:pt x="511" y="99"/>
                    </a:cubicBezTo>
                    <a:cubicBezTo>
                      <a:pt x="512" y="111"/>
                      <a:pt x="513" y="122"/>
                      <a:pt x="512" y="134"/>
                    </a:cubicBezTo>
                    <a:cubicBezTo>
                      <a:pt x="512" y="140"/>
                      <a:pt x="511" y="147"/>
                      <a:pt x="511" y="153"/>
                    </a:cubicBezTo>
                    <a:cubicBezTo>
                      <a:pt x="510" y="164"/>
                      <a:pt x="508" y="174"/>
                      <a:pt x="505" y="184"/>
                    </a:cubicBezTo>
                    <a:cubicBezTo>
                      <a:pt x="504" y="186"/>
                      <a:pt x="503" y="188"/>
                      <a:pt x="501" y="190"/>
                    </a:cubicBezTo>
                    <a:cubicBezTo>
                      <a:pt x="500" y="190"/>
                      <a:pt x="500" y="189"/>
                      <a:pt x="500" y="189"/>
                    </a:cubicBezTo>
                    <a:cubicBezTo>
                      <a:pt x="501" y="186"/>
                      <a:pt x="503" y="183"/>
                      <a:pt x="504" y="180"/>
                    </a:cubicBezTo>
                    <a:cubicBezTo>
                      <a:pt x="506" y="170"/>
                      <a:pt x="509" y="161"/>
                      <a:pt x="509" y="151"/>
                    </a:cubicBezTo>
                    <a:cubicBezTo>
                      <a:pt x="509" y="147"/>
                      <a:pt x="509" y="144"/>
                      <a:pt x="510" y="141"/>
                    </a:cubicBezTo>
                    <a:cubicBezTo>
                      <a:pt x="510" y="138"/>
                      <a:pt x="510" y="135"/>
                      <a:pt x="510" y="132"/>
                    </a:cubicBezTo>
                    <a:cubicBezTo>
                      <a:pt x="510" y="128"/>
                      <a:pt x="510" y="124"/>
                      <a:pt x="510" y="121"/>
                    </a:cubicBezTo>
                    <a:cubicBezTo>
                      <a:pt x="510" y="116"/>
                      <a:pt x="510" y="111"/>
                      <a:pt x="510" y="107"/>
                    </a:cubicBezTo>
                    <a:cubicBezTo>
                      <a:pt x="509" y="106"/>
                      <a:pt x="509" y="104"/>
                      <a:pt x="509" y="103"/>
                    </a:cubicBezTo>
                    <a:cubicBezTo>
                      <a:pt x="509" y="100"/>
                      <a:pt x="510" y="97"/>
                      <a:pt x="509" y="94"/>
                    </a:cubicBezTo>
                    <a:cubicBezTo>
                      <a:pt x="508" y="91"/>
                      <a:pt x="508" y="88"/>
                      <a:pt x="508" y="85"/>
                    </a:cubicBezTo>
                    <a:cubicBezTo>
                      <a:pt x="507" y="81"/>
                      <a:pt x="506" y="78"/>
                      <a:pt x="506" y="74"/>
                    </a:cubicBezTo>
                    <a:cubicBezTo>
                      <a:pt x="506" y="70"/>
                      <a:pt x="506" y="67"/>
                      <a:pt x="505" y="63"/>
                    </a:cubicBezTo>
                    <a:cubicBezTo>
                      <a:pt x="504" y="61"/>
                      <a:pt x="504" y="60"/>
                      <a:pt x="504" y="58"/>
                    </a:cubicBezTo>
                    <a:cubicBezTo>
                      <a:pt x="504" y="46"/>
                      <a:pt x="502" y="35"/>
                      <a:pt x="497" y="24"/>
                    </a:cubicBezTo>
                    <a:cubicBezTo>
                      <a:pt x="496" y="19"/>
                      <a:pt x="494" y="19"/>
                      <a:pt x="490" y="19"/>
                    </a:cubicBezTo>
                    <a:cubicBezTo>
                      <a:pt x="488" y="19"/>
                      <a:pt x="486" y="19"/>
                      <a:pt x="484" y="18"/>
                    </a:cubicBezTo>
                    <a:cubicBezTo>
                      <a:pt x="477" y="13"/>
                      <a:pt x="468" y="13"/>
                      <a:pt x="460" y="14"/>
                    </a:cubicBezTo>
                    <a:cubicBezTo>
                      <a:pt x="455" y="14"/>
                      <a:pt x="449" y="14"/>
                      <a:pt x="443" y="15"/>
                    </a:cubicBezTo>
                    <a:cubicBezTo>
                      <a:pt x="438" y="15"/>
                      <a:pt x="433" y="16"/>
                      <a:pt x="428" y="16"/>
                    </a:cubicBezTo>
                    <a:cubicBezTo>
                      <a:pt x="426" y="17"/>
                      <a:pt x="425" y="17"/>
                      <a:pt x="424" y="18"/>
                    </a:cubicBezTo>
                    <a:cubicBezTo>
                      <a:pt x="423" y="18"/>
                      <a:pt x="423" y="18"/>
                      <a:pt x="423" y="18"/>
                    </a:cubicBezTo>
                    <a:cubicBezTo>
                      <a:pt x="415" y="19"/>
                      <a:pt x="407" y="22"/>
                      <a:pt x="400" y="24"/>
                    </a:cubicBezTo>
                    <a:cubicBezTo>
                      <a:pt x="397" y="25"/>
                      <a:pt x="394" y="25"/>
                      <a:pt x="391" y="26"/>
                    </a:cubicBezTo>
                    <a:cubicBezTo>
                      <a:pt x="391" y="26"/>
                      <a:pt x="390" y="26"/>
                      <a:pt x="390" y="26"/>
                    </a:cubicBezTo>
                    <a:cubicBezTo>
                      <a:pt x="378" y="30"/>
                      <a:pt x="365" y="32"/>
                      <a:pt x="353" y="35"/>
                    </a:cubicBezTo>
                    <a:cubicBezTo>
                      <a:pt x="339" y="39"/>
                      <a:pt x="324" y="39"/>
                      <a:pt x="310" y="35"/>
                    </a:cubicBezTo>
                    <a:cubicBezTo>
                      <a:pt x="301" y="32"/>
                      <a:pt x="292" y="31"/>
                      <a:pt x="283" y="29"/>
                    </a:cubicBezTo>
                    <a:cubicBezTo>
                      <a:pt x="278" y="27"/>
                      <a:pt x="273" y="26"/>
                      <a:pt x="267" y="24"/>
                    </a:cubicBezTo>
                    <a:cubicBezTo>
                      <a:pt x="259" y="22"/>
                      <a:pt x="250" y="19"/>
                      <a:pt x="241" y="17"/>
                    </a:cubicBezTo>
                    <a:cubicBezTo>
                      <a:pt x="231" y="14"/>
                      <a:pt x="220" y="12"/>
                      <a:pt x="209" y="10"/>
                    </a:cubicBezTo>
                    <a:cubicBezTo>
                      <a:pt x="203" y="9"/>
                      <a:pt x="196" y="7"/>
                      <a:pt x="190" y="6"/>
                    </a:cubicBezTo>
                    <a:cubicBezTo>
                      <a:pt x="182" y="3"/>
                      <a:pt x="174" y="3"/>
                      <a:pt x="166" y="3"/>
                    </a:cubicBezTo>
                    <a:cubicBezTo>
                      <a:pt x="154" y="2"/>
                      <a:pt x="143" y="4"/>
                      <a:pt x="131" y="3"/>
                    </a:cubicBezTo>
                    <a:cubicBezTo>
                      <a:pt x="129" y="3"/>
                      <a:pt x="126" y="4"/>
                      <a:pt x="123" y="4"/>
                    </a:cubicBezTo>
                    <a:cubicBezTo>
                      <a:pt x="116" y="6"/>
                      <a:pt x="109" y="6"/>
                      <a:pt x="102" y="7"/>
                    </a:cubicBezTo>
                    <a:cubicBezTo>
                      <a:pt x="96" y="8"/>
                      <a:pt x="91" y="10"/>
                      <a:pt x="85" y="11"/>
                    </a:cubicBezTo>
                    <a:cubicBezTo>
                      <a:pt x="81" y="12"/>
                      <a:pt x="78" y="15"/>
                      <a:pt x="77" y="19"/>
                    </a:cubicBezTo>
                    <a:cubicBezTo>
                      <a:pt x="75" y="24"/>
                      <a:pt x="74" y="29"/>
                      <a:pt x="74" y="34"/>
                    </a:cubicBezTo>
                    <a:cubicBezTo>
                      <a:pt x="73" y="38"/>
                      <a:pt x="71" y="41"/>
                      <a:pt x="68" y="43"/>
                    </a:cubicBezTo>
                    <a:cubicBezTo>
                      <a:pt x="65" y="45"/>
                      <a:pt x="62" y="46"/>
                      <a:pt x="58" y="48"/>
                    </a:cubicBezTo>
                    <a:cubicBezTo>
                      <a:pt x="55" y="48"/>
                      <a:pt x="52" y="50"/>
                      <a:pt x="49" y="52"/>
                    </a:cubicBezTo>
                    <a:cubicBezTo>
                      <a:pt x="43" y="56"/>
                      <a:pt x="36" y="61"/>
                      <a:pt x="31" y="67"/>
                    </a:cubicBezTo>
                    <a:cubicBezTo>
                      <a:pt x="26" y="71"/>
                      <a:pt x="24" y="77"/>
                      <a:pt x="26" y="83"/>
                    </a:cubicBezTo>
                    <a:cubicBezTo>
                      <a:pt x="28" y="93"/>
                      <a:pt x="24" y="102"/>
                      <a:pt x="15" y="107"/>
                    </a:cubicBezTo>
                    <a:cubicBezTo>
                      <a:pt x="15" y="107"/>
                      <a:pt x="14" y="107"/>
                      <a:pt x="14" y="107"/>
                    </a:cubicBezTo>
                    <a:cubicBezTo>
                      <a:pt x="10" y="110"/>
                      <a:pt x="6" y="113"/>
                      <a:pt x="2" y="115"/>
                    </a:cubicBezTo>
                    <a:cubicBezTo>
                      <a:pt x="1" y="115"/>
                      <a:pt x="1" y="115"/>
                      <a:pt x="0" y="114"/>
                    </a:cubicBezTo>
                    <a:close/>
                  </a:path>
                </a:pathLst>
              </a:custGeom>
              <a:solidFill>
                <a:srgbClr val="BD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8" name="Freeform 6">
                <a:extLst>
                  <a:ext uri="{FF2B5EF4-FFF2-40B4-BE49-F238E27FC236}">
                    <a16:creationId xmlns:a16="http://schemas.microsoft.com/office/drawing/2014/main" id="{52C2B27A-06A8-CFAA-F9B5-062509475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412"/>
                <a:ext cx="226" cy="507"/>
              </a:xfrm>
              <a:custGeom>
                <a:avLst/>
                <a:gdLst>
                  <a:gd name="T0" fmla="*/ 47 w 137"/>
                  <a:gd name="T1" fmla="*/ 1 h 307"/>
                  <a:gd name="T2" fmla="*/ 32 w 137"/>
                  <a:gd name="T3" fmla="*/ 10 h 307"/>
                  <a:gd name="T4" fmla="*/ 8 w 137"/>
                  <a:gd name="T5" fmla="*/ 8 h 307"/>
                  <a:gd name="T6" fmla="*/ 5 w 137"/>
                  <a:gd name="T7" fmla="*/ 8 h 307"/>
                  <a:gd name="T8" fmla="*/ 5 w 137"/>
                  <a:gd name="T9" fmla="*/ 12 h 307"/>
                  <a:gd name="T10" fmla="*/ 14 w 137"/>
                  <a:gd name="T11" fmla="*/ 34 h 307"/>
                  <a:gd name="T12" fmla="*/ 22 w 137"/>
                  <a:gd name="T13" fmla="*/ 53 h 307"/>
                  <a:gd name="T14" fmla="*/ 26 w 137"/>
                  <a:gd name="T15" fmla="*/ 70 h 307"/>
                  <a:gd name="T16" fmla="*/ 28 w 137"/>
                  <a:gd name="T17" fmla="*/ 80 h 307"/>
                  <a:gd name="T18" fmla="*/ 27 w 137"/>
                  <a:gd name="T19" fmla="*/ 89 h 307"/>
                  <a:gd name="T20" fmla="*/ 20 w 137"/>
                  <a:gd name="T21" fmla="*/ 102 h 307"/>
                  <a:gd name="T22" fmla="*/ 20 w 137"/>
                  <a:gd name="T23" fmla="*/ 121 h 307"/>
                  <a:gd name="T24" fmla="*/ 21 w 137"/>
                  <a:gd name="T25" fmla="*/ 124 h 307"/>
                  <a:gd name="T26" fmla="*/ 21 w 137"/>
                  <a:gd name="T27" fmla="*/ 178 h 307"/>
                  <a:gd name="T28" fmla="*/ 20 w 137"/>
                  <a:gd name="T29" fmla="*/ 213 h 307"/>
                  <a:gd name="T30" fmla="*/ 19 w 137"/>
                  <a:gd name="T31" fmla="*/ 275 h 307"/>
                  <a:gd name="T32" fmla="*/ 18 w 137"/>
                  <a:gd name="T33" fmla="*/ 284 h 307"/>
                  <a:gd name="T34" fmla="*/ 18 w 137"/>
                  <a:gd name="T35" fmla="*/ 297 h 307"/>
                  <a:gd name="T36" fmla="*/ 25 w 137"/>
                  <a:gd name="T37" fmla="*/ 302 h 307"/>
                  <a:gd name="T38" fmla="*/ 32 w 137"/>
                  <a:gd name="T39" fmla="*/ 301 h 307"/>
                  <a:gd name="T40" fmla="*/ 51 w 137"/>
                  <a:gd name="T41" fmla="*/ 301 h 307"/>
                  <a:gd name="T42" fmla="*/ 70 w 137"/>
                  <a:gd name="T43" fmla="*/ 294 h 307"/>
                  <a:gd name="T44" fmla="*/ 98 w 137"/>
                  <a:gd name="T45" fmla="*/ 276 h 307"/>
                  <a:gd name="T46" fmla="*/ 120 w 137"/>
                  <a:gd name="T47" fmla="*/ 267 h 307"/>
                  <a:gd name="T48" fmla="*/ 137 w 137"/>
                  <a:gd name="T49" fmla="*/ 261 h 307"/>
                  <a:gd name="T50" fmla="*/ 134 w 137"/>
                  <a:gd name="T51" fmla="*/ 264 h 307"/>
                  <a:gd name="T52" fmla="*/ 126 w 137"/>
                  <a:gd name="T53" fmla="*/ 267 h 307"/>
                  <a:gd name="T54" fmla="*/ 111 w 137"/>
                  <a:gd name="T55" fmla="*/ 273 h 307"/>
                  <a:gd name="T56" fmla="*/ 71 w 137"/>
                  <a:gd name="T57" fmla="*/ 297 h 307"/>
                  <a:gd name="T58" fmla="*/ 67 w 137"/>
                  <a:gd name="T59" fmla="*/ 299 h 307"/>
                  <a:gd name="T60" fmla="*/ 51 w 137"/>
                  <a:gd name="T61" fmla="*/ 303 h 307"/>
                  <a:gd name="T62" fmla="*/ 29 w 137"/>
                  <a:gd name="T63" fmla="*/ 304 h 307"/>
                  <a:gd name="T64" fmla="*/ 24 w 137"/>
                  <a:gd name="T65" fmla="*/ 306 h 307"/>
                  <a:gd name="T66" fmla="*/ 17 w 137"/>
                  <a:gd name="T67" fmla="*/ 302 h 307"/>
                  <a:gd name="T68" fmla="*/ 17 w 137"/>
                  <a:gd name="T69" fmla="*/ 281 h 307"/>
                  <a:gd name="T70" fmla="*/ 17 w 137"/>
                  <a:gd name="T71" fmla="*/ 276 h 307"/>
                  <a:gd name="T72" fmla="*/ 17 w 137"/>
                  <a:gd name="T73" fmla="*/ 241 h 307"/>
                  <a:gd name="T74" fmla="*/ 18 w 137"/>
                  <a:gd name="T75" fmla="*/ 201 h 307"/>
                  <a:gd name="T76" fmla="*/ 19 w 137"/>
                  <a:gd name="T77" fmla="*/ 172 h 307"/>
                  <a:gd name="T78" fmla="*/ 18 w 137"/>
                  <a:gd name="T79" fmla="*/ 125 h 307"/>
                  <a:gd name="T80" fmla="*/ 17 w 137"/>
                  <a:gd name="T81" fmla="*/ 103 h 307"/>
                  <a:gd name="T82" fmla="*/ 21 w 137"/>
                  <a:gd name="T83" fmla="*/ 93 h 307"/>
                  <a:gd name="T84" fmla="*/ 24 w 137"/>
                  <a:gd name="T85" fmla="*/ 89 h 307"/>
                  <a:gd name="T86" fmla="*/ 25 w 137"/>
                  <a:gd name="T87" fmla="*/ 79 h 307"/>
                  <a:gd name="T88" fmla="*/ 23 w 137"/>
                  <a:gd name="T89" fmla="*/ 70 h 307"/>
                  <a:gd name="T90" fmla="*/ 16 w 137"/>
                  <a:gd name="T91" fmla="*/ 46 h 307"/>
                  <a:gd name="T92" fmla="*/ 13 w 137"/>
                  <a:gd name="T93" fmla="*/ 37 h 307"/>
                  <a:gd name="T94" fmla="*/ 10 w 137"/>
                  <a:gd name="T95" fmla="*/ 30 h 307"/>
                  <a:gd name="T96" fmla="*/ 0 w 137"/>
                  <a:gd name="T97" fmla="*/ 9 h 307"/>
                  <a:gd name="T98" fmla="*/ 3 w 137"/>
                  <a:gd name="T99" fmla="*/ 4 h 307"/>
                  <a:gd name="T100" fmla="*/ 17 w 137"/>
                  <a:gd name="T101" fmla="*/ 8 h 307"/>
                  <a:gd name="T102" fmla="*/ 21 w 137"/>
                  <a:gd name="T103" fmla="*/ 9 h 307"/>
                  <a:gd name="T104" fmla="*/ 28 w 137"/>
                  <a:gd name="T105" fmla="*/ 9 h 307"/>
                  <a:gd name="T106" fmla="*/ 34 w 137"/>
                  <a:gd name="T107" fmla="*/ 8 h 307"/>
                  <a:gd name="T108" fmla="*/ 43 w 137"/>
                  <a:gd name="T109" fmla="*/ 2 h 307"/>
                  <a:gd name="T110" fmla="*/ 47 w 137"/>
                  <a:gd name="T111" fmla="*/ 1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7" h="307">
                    <a:moveTo>
                      <a:pt x="47" y="1"/>
                    </a:moveTo>
                    <a:cubicBezTo>
                      <a:pt x="44" y="7"/>
                      <a:pt x="39" y="10"/>
                      <a:pt x="32" y="10"/>
                    </a:cubicBezTo>
                    <a:cubicBezTo>
                      <a:pt x="24" y="11"/>
                      <a:pt x="16" y="11"/>
                      <a:pt x="8" y="8"/>
                    </a:cubicBezTo>
                    <a:cubicBezTo>
                      <a:pt x="7" y="7"/>
                      <a:pt x="6" y="7"/>
                      <a:pt x="5" y="8"/>
                    </a:cubicBezTo>
                    <a:cubicBezTo>
                      <a:pt x="3" y="10"/>
                      <a:pt x="4" y="11"/>
                      <a:pt x="5" y="12"/>
                    </a:cubicBezTo>
                    <a:cubicBezTo>
                      <a:pt x="9" y="19"/>
                      <a:pt x="11" y="27"/>
                      <a:pt x="14" y="34"/>
                    </a:cubicBezTo>
                    <a:cubicBezTo>
                      <a:pt x="17" y="40"/>
                      <a:pt x="20" y="46"/>
                      <a:pt x="22" y="53"/>
                    </a:cubicBezTo>
                    <a:cubicBezTo>
                      <a:pt x="25" y="58"/>
                      <a:pt x="25" y="64"/>
                      <a:pt x="26" y="70"/>
                    </a:cubicBezTo>
                    <a:cubicBezTo>
                      <a:pt x="26" y="74"/>
                      <a:pt x="26" y="77"/>
                      <a:pt x="28" y="80"/>
                    </a:cubicBezTo>
                    <a:cubicBezTo>
                      <a:pt x="30" y="83"/>
                      <a:pt x="29" y="86"/>
                      <a:pt x="27" y="89"/>
                    </a:cubicBezTo>
                    <a:cubicBezTo>
                      <a:pt x="24" y="93"/>
                      <a:pt x="21" y="97"/>
                      <a:pt x="20" y="102"/>
                    </a:cubicBezTo>
                    <a:cubicBezTo>
                      <a:pt x="19" y="108"/>
                      <a:pt x="20" y="114"/>
                      <a:pt x="20" y="121"/>
                    </a:cubicBezTo>
                    <a:cubicBezTo>
                      <a:pt x="20" y="122"/>
                      <a:pt x="21" y="123"/>
                      <a:pt x="21" y="124"/>
                    </a:cubicBezTo>
                    <a:cubicBezTo>
                      <a:pt x="21" y="142"/>
                      <a:pt x="21" y="160"/>
                      <a:pt x="21" y="178"/>
                    </a:cubicBezTo>
                    <a:cubicBezTo>
                      <a:pt x="20" y="190"/>
                      <a:pt x="21" y="201"/>
                      <a:pt x="20" y="213"/>
                    </a:cubicBezTo>
                    <a:cubicBezTo>
                      <a:pt x="19" y="233"/>
                      <a:pt x="20" y="254"/>
                      <a:pt x="19" y="275"/>
                    </a:cubicBezTo>
                    <a:cubicBezTo>
                      <a:pt x="19" y="278"/>
                      <a:pt x="19" y="281"/>
                      <a:pt x="18" y="284"/>
                    </a:cubicBezTo>
                    <a:cubicBezTo>
                      <a:pt x="17" y="289"/>
                      <a:pt x="18" y="293"/>
                      <a:pt x="18" y="297"/>
                    </a:cubicBezTo>
                    <a:cubicBezTo>
                      <a:pt x="19" y="300"/>
                      <a:pt x="21" y="302"/>
                      <a:pt x="25" y="302"/>
                    </a:cubicBezTo>
                    <a:cubicBezTo>
                      <a:pt x="27" y="302"/>
                      <a:pt x="30" y="302"/>
                      <a:pt x="32" y="301"/>
                    </a:cubicBezTo>
                    <a:cubicBezTo>
                      <a:pt x="38" y="300"/>
                      <a:pt x="45" y="301"/>
                      <a:pt x="51" y="301"/>
                    </a:cubicBezTo>
                    <a:cubicBezTo>
                      <a:pt x="59" y="301"/>
                      <a:pt x="64" y="299"/>
                      <a:pt x="70" y="294"/>
                    </a:cubicBezTo>
                    <a:cubicBezTo>
                      <a:pt x="79" y="288"/>
                      <a:pt x="88" y="281"/>
                      <a:pt x="98" y="276"/>
                    </a:cubicBezTo>
                    <a:cubicBezTo>
                      <a:pt x="105" y="273"/>
                      <a:pt x="113" y="269"/>
                      <a:pt x="120" y="267"/>
                    </a:cubicBezTo>
                    <a:cubicBezTo>
                      <a:pt x="126" y="265"/>
                      <a:pt x="131" y="262"/>
                      <a:pt x="137" y="261"/>
                    </a:cubicBezTo>
                    <a:cubicBezTo>
                      <a:pt x="137" y="263"/>
                      <a:pt x="135" y="263"/>
                      <a:pt x="134" y="264"/>
                    </a:cubicBezTo>
                    <a:cubicBezTo>
                      <a:pt x="132" y="265"/>
                      <a:pt x="128" y="265"/>
                      <a:pt x="126" y="267"/>
                    </a:cubicBezTo>
                    <a:cubicBezTo>
                      <a:pt x="121" y="270"/>
                      <a:pt x="116" y="271"/>
                      <a:pt x="111" y="273"/>
                    </a:cubicBezTo>
                    <a:cubicBezTo>
                      <a:pt x="96" y="279"/>
                      <a:pt x="83" y="287"/>
                      <a:pt x="71" y="297"/>
                    </a:cubicBezTo>
                    <a:cubicBezTo>
                      <a:pt x="70" y="298"/>
                      <a:pt x="68" y="299"/>
                      <a:pt x="67" y="299"/>
                    </a:cubicBezTo>
                    <a:cubicBezTo>
                      <a:pt x="62" y="302"/>
                      <a:pt x="57" y="303"/>
                      <a:pt x="51" y="303"/>
                    </a:cubicBezTo>
                    <a:cubicBezTo>
                      <a:pt x="44" y="304"/>
                      <a:pt x="37" y="302"/>
                      <a:pt x="29" y="304"/>
                    </a:cubicBezTo>
                    <a:cubicBezTo>
                      <a:pt x="28" y="305"/>
                      <a:pt x="26" y="305"/>
                      <a:pt x="24" y="306"/>
                    </a:cubicBezTo>
                    <a:cubicBezTo>
                      <a:pt x="21" y="307"/>
                      <a:pt x="18" y="305"/>
                      <a:pt x="17" y="302"/>
                    </a:cubicBezTo>
                    <a:cubicBezTo>
                      <a:pt x="15" y="295"/>
                      <a:pt x="16" y="288"/>
                      <a:pt x="17" y="281"/>
                    </a:cubicBezTo>
                    <a:cubicBezTo>
                      <a:pt x="17" y="279"/>
                      <a:pt x="17" y="278"/>
                      <a:pt x="17" y="276"/>
                    </a:cubicBezTo>
                    <a:cubicBezTo>
                      <a:pt x="17" y="264"/>
                      <a:pt x="17" y="253"/>
                      <a:pt x="17" y="241"/>
                    </a:cubicBezTo>
                    <a:cubicBezTo>
                      <a:pt x="17" y="228"/>
                      <a:pt x="18" y="214"/>
                      <a:pt x="18" y="201"/>
                    </a:cubicBezTo>
                    <a:cubicBezTo>
                      <a:pt x="18" y="192"/>
                      <a:pt x="18" y="182"/>
                      <a:pt x="19" y="172"/>
                    </a:cubicBezTo>
                    <a:cubicBezTo>
                      <a:pt x="19" y="156"/>
                      <a:pt x="19" y="141"/>
                      <a:pt x="18" y="125"/>
                    </a:cubicBezTo>
                    <a:cubicBezTo>
                      <a:pt x="18" y="118"/>
                      <a:pt x="17" y="111"/>
                      <a:pt x="17" y="103"/>
                    </a:cubicBezTo>
                    <a:cubicBezTo>
                      <a:pt x="17" y="99"/>
                      <a:pt x="19" y="96"/>
                      <a:pt x="21" y="93"/>
                    </a:cubicBezTo>
                    <a:cubicBezTo>
                      <a:pt x="22" y="91"/>
                      <a:pt x="23" y="90"/>
                      <a:pt x="24" y="89"/>
                    </a:cubicBezTo>
                    <a:cubicBezTo>
                      <a:pt x="26" y="86"/>
                      <a:pt x="27" y="83"/>
                      <a:pt x="25" y="79"/>
                    </a:cubicBezTo>
                    <a:cubicBezTo>
                      <a:pt x="24" y="76"/>
                      <a:pt x="23" y="73"/>
                      <a:pt x="23" y="70"/>
                    </a:cubicBezTo>
                    <a:cubicBezTo>
                      <a:pt x="23" y="61"/>
                      <a:pt x="20" y="54"/>
                      <a:pt x="16" y="46"/>
                    </a:cubicBezTo>
                    <a:cubicBezTo>
                      <a:pt x="15" y="43"/>
                      <a:pt x="14" y="40"/>
                      <a:pt x="13" y="37"/>
                    </a:cubicBezTo>
                    <a:cubicBezTo>
                      <a:pt x="12" y="34"/>
                      <a:pt x="11" y="32"/>
                      <a:pt x="10" y="30"/>
                    </a:cubicBezTo>
                    <a:cubicBezTo>
                      <a:pt x="7" y="23"/>
                      <a:pt x="3" y="16"/>
                      <a:pt x="0" y="9"/>
                    </a:cubicBezTo>
                    <a:cubicBezTo>
                      <a:pt x="0" y="7"/>
                      <a:pt x="0" y="5"/>
                      <a:pt x="3" y="4"/>
                    </a:cubicBezTo>
                    <a:cubicBezTo>
                      <a:pt x="8" y="5"/>
                      <a:pt x="12" y="7"/>
                      <a:pt x="17" y="8"/>
                    </a:cubicBezTo>
                    <a:cubicBezTo>
                      <a:pt x="18" y="8"/>
                      <a:pt x="20" y="8"/>
                      <a:pt x="21" y="9"/>
                    </a:cubicBezTo>
                    <a:cubicBezTo>
                      <a:pt x="24" y="9"/>
                      <a:pt x="26" y="9"/>
                      <a:pt x="28" y="9"/>
                    </a:cubicBezTo>
                    <a:cubicBezTo>
                      <a:pt x="30" y="8"/>
                      <a:pt x="32" y="9"/>
                      <a:pt x="34" y="8"/>
                    </a:cubicBezTo>
                    <a:cubicBezTo>
                      <a:pt x="38" y="7"/>
                      <a:pt x="41" y="5"/>
                      <a:pt x="43" y="2"/>
                    </a:cubicBezTo>
                    <a:cubicBezTo>
                      <a:pt x="44" y="2"/>
                      <a:pt x="45" y="0"/>
                      <a:pt x="47" y="1"/>
                    </a:cubicBezTo>
                    <a:close/>
                  </a:path>
                </a:pathLst>
              </a:custGeom>
              <a:solidFill>
                <a:srgbClr val="C4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9" name="Freeform 7">
                <a:extLst>
                  <a:ext uri="{FF2B5EF4-FFF2-40B4-BE49-F238E27FC236}">
                    <a16:creationId xmlns:a16="http://schemas.microsoft.com/office/drawing/2014/main" id="{83FFEC29-1B4C-3596-9B51-19FE00A5F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2332"/>
                <a:ext cx="588" cy="72"/>
              </a:xfrm>
              <a:custGeom>
                <a:avLst/>
                <a:gdLst>
                  <a:gd name="T0" fmla="*/ 356 w 356"/>
                  <a:gd name="T1" fmla="*/ 27 h 44"/>
                  <a:gd name="T2" fmla="*/ 353 w 356"/>
                  <a:gd name="T3" fmla="*/ 28 h 44"/>
                  <a:gd name="T4" fmla="*/ 330 w 356"/>
                  <a:gd name="T5" fmla="*/ 36 h 44"/>
                  <a:gd name="T6" fmla="*/ 322 w 356"/>
                  <a:gd name="T7" fmla="*/ 38 h 44"/>
                  <a:gd name="T8" fmla="*/ 306 w 356"/>
                  <a:gd name="T9" fmla="*/ 42 h 44"/>
                  <a:gd name="T10" fmla="*/ 298 w 356"/>
                  <a:gd name="T11" fmla="*/ 43 h 44"/>
                  <a:gd name="T12" fmla="*/ 292 w 356"/>
                  <a:gd name="T13" fmla="*/ 42 h 44"/>
                  <a:gd name="T14" fmla="*/ 248 w 356"/>
                  <a:gd name="T15" fmla="*/ 42 h 44"/>
                  <a:gd name="T16" fmla="*/ 223 w 356"/>
                  <a:gd name="T17" fmla="*/ 42 h 44"/>
                  <a:gd name="T18" fmla="*/ 186 w 356"/>
                  <a:gd name="T19" fmla="*/ 40 h 44"/>
                  <a:gd name="T20" fmla="*/ 166 w 356"/>
                  <a:gd name="T21" fmla="*/ 39 h 44"/>
                  <a:gd name="T22" fmla="*/ 128 w 356"/>
                  <a:gd name="T23" fmla="*/ 34 h 44"/>
                  <a:gd name="T24" fmla="*/ 106 w 356"/>
                  <a:gd name="T25" fmla="*/ 30 h 44"/>
                  <a:gd name="T26" fmla="*/ 70 w 356"/>
                  <a:gd name="T27" fmla="*/ 28 h 44"/>
                  <a:gd name="T28" fmla="*/ 64 w 356"/>
                  <a:gd name="T29" fmla="*/ 29 h 44"/>
                  <a:gd name="T30" fmla="*/ 55 w 356"/>
                  <a:gd name="T31" fmla="*/ 25 h 44"/>
                  <a:gd name="T32" fmla="*/ 50 w 356"/>
                  <a:gd name="T33" fmla="*/ 14 h 44"/>
                  <a:gd name="T34" fmla="*/ 42 w 356"/>
                  <a:gd name="T35" fmla="*/ 10 h 44"/>
                  <a:gd name="T36" fmla="*/ 33 w 356"/>
                  <a:gd name="T37" fmla="*/ 6 h 44"/>
                  <a:gd name="T38" fmla="*/ 4 w 356"/>
                  <a:gd name="T39" fmla="*/ 4 h 44"/>
                  <a:gd name="T40" fmla="*/ 0 w 356"/>
                  <a:gd name="T41" fmla="*/ 4 h 44"/>
                  <a:gd name="T42" fmla="*/ 0 w 356"/>
                  <a:gd name="T43" fmla="*/ 4 h 44"/>
                  <a:gd name="T44" fmla="*/ 2 w 356"/>
                  <a:gd name="T45" fmla="*/ 2 h 44"/>
                  <a:gd name="T46" fmla="*/ 34 w 356"/>
                  <a:gd name="T47" fmla="*/ 4 h 44"/>
                  <a:gd name="T48" fmla="*/ 47 w 356"/>
                  <a:gd name="T49" fmla="*/ 10 h 44"/>
                  <a:gd name="T50" fmla="*/ 57 w 356"/>
                  <a:gd name="T51" fmla="*/ 22 h 44"/>
                  <a:gd name="T52" fmla="*/ 64 w 356"/>
                  <a:gd name="T53" fmla="*/ 26 h 44"/>
                  <a:gd name="T54" fmla="*/ 71 w 356"/>
                  <a:gd name="T55" fmla="*/ 26 h 44"/>
                  <a:gd name="T56" fmla="*/ 77 w 356"/>
                  <a:gd name="T57" fmla="*/ 26 h 44"/>
                  <a:gd name="T58" fmla="*/ 102 w 356"/>
                  <a:gd name="T59" fmla="*/ 28 h 44"/>
                  <a:gd name="T60" fmla="*/ 118 w 356"/>
                  <a:gd name="T61" fmla="*/ 29 h 44"/>
                  <a:gd name="T62" fmla="*/ 143 w 356"/>
                  <a:gd name="T63" fmla="*/ 35 h 44"/>
                  <a:gd name="T64" fmla="*/ 156 w 356"/>
                  <a:gd name="T65" fmla="*/ 36 h 44"/>
                  <a:gd name="T66" fmla="*/ 179 w 356"/>
                  <a:gd name="T67" fmla="*/ 37 h 44"/>
                  <a:gd name="T68" fmla="*/ 219 w 356"/>
                  <a:gd name="T69" fmla="*/ 39 h 44"/>
                  <a:gd name="T70" fmla="*/ 220 w 356"/>
                  <a:gd name="T71" fmla="*/ 39 h 44"/>
                  <a:gd name="T72" fmla="*/ 249 w 356"/>
                  <a:gd name="T73" fmla="*/ 40 h 44"/>
                  <a:gd name="T74" fmla="*/ 282 w 356"/>
                  <a:gd name="T75" fmla="*/ 41 h 44"/>
                  <a:gd name="T76" fmla="*/ 294 w 356"/>
                  <a:gd name="T77" fmla="*/ 40 h 44"/>
                  <a:gd name="T78" fmla="*/ 315 w 356"/>
                  <a:gd name="T79" fmla="*/ 37 h 44"/>
                  <a:gd name="T80" fmla="*/ 320 w 356"/>
                  <a:gd name="T81" fmla="*/ 36 h 44"/>
                  <a:gd name="T82" fmla="*/ 331 w 356"/>
                  <a:gd name="T83" fmla="*/ 33 h 44"/>
                  <a:gd name="T84" fmla="*/ 335 w 356"/>
                  <a:gd name="T85" fmla="*/ 31 h 44"/>
                  <a:gd name="T86" fmla="*/ 351 w 356"/>
                  <a:gd name="T87" fmla="*/ 27 h 44"/>
                  <a:gd name="T88" fmla="*/ 356 w 356"/>
                  <a:gd name="T89" fmla="*/ 2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56" h="44">
                    <a:moveTo>
                      <a:pt x="356" y="27"/>
                    </a:moveTo>
                    <a:cubicBezTo>
                      <a:pt x="355" y="28"/>
                      <a:pt x="354" y="28"/>
                      <a:pt x="353" y="28"/>
                    </a:cubicBezTo>
                    <a:cubicBezTo>
                      <a:pt x="345" y="31"/>
                      <a:pt x="338" y="34"/>
                      <a:pt x="330" y="36"/>
                    </a:cubicBezTo>
                    <a:cubicBezTo>
                      <a:pt x="328" y="37"/>
                      <a:pt x="325" y="38"/>
                      <a:pt x="322" y="38"/>
                    </a:cubicBezTo>
                    <a:cubicBezTo>
                      <a:pt x="317" y="39"/>
                      <a:pt x="312" y="41"/>
                      <a:pt x="306" y="42"/>
                    </a:cubicBezTo>
                    <a:cubicBezTo>
                      <a:pt x="303" y="43"/>
                      <a:pt x="301" y="43"/>
                      <a:pt x="298" y="43"/>
                    </a:cubicBezTo>
                    <a:cubicBezTo>
                      <a:pt x="296" y="42"/>
                      <a:pt x="294" y="42"/>
                      <a:pt x="292" y="42"/>
                    </a:cubicBezTo>
                    <a:cubicBezTo>
                      <a:pt x="278" y="44"/>
                      <a:pt x="263" y="42"/>
                      <a:pt x="248" y="42"/>
                    </a:cubicBezTo>
                    <a:cubicBezTo>
                      <a:pt x="240" y="42"/>
                      <a:pt x="231" y="42"/>
                      <a:pt x="223" y="42"/>
                    </a:cubicBezTo>
                    <a:cubicBezTo>
                      <a:pt x="211" y="41"/>
                      <a:pt x="198" y="40"/>
                      <a:pt x="186" y="40"/>
                    </a:cubicBezTo>
                    <a:cubicBezTo>
                      <a:pt x="179" y="40"/>
                      <a:pt x="173" y="39"/>
                      <a:pt x="166" y="39"/>
                    </a:cubicBezTo>
                    <a:cubicBezTo>
                      <a:pt x="153" y="39"/>
                      <a:pt x="140" y="38"/>
                      <a:pt x="128" y="34"/>
                    </a:cubicBezTo>
                    <a:cubicBezTo>
                      <a:pt x="121" y="31"/>
                      <a:pt x="113" y="31"/>
                      <a:pt x="106" y="30"/>
                    </a:cubicBezTo>
                    <a:cubicBezTo>
                      <a:pt x="94" y="28"/>
                      <a:pt x="82" y="28"/>
                      <a:pt x="70" y="28"/>
                    </a:cubicBezTo>
                    <a:cubicBezTo>
                      <a:pt x="68" y="28"/>
                      <a:pt x="66" y="28"/>
                      <a:pt x="64" y="29"/>
                    </a:cubicBezTo>
                    <a:cubicBezTo>
                      <a:pt x="59" y="31"/>
                      <a:pt x="56" y="30"/>
                      <a:pt x="55" y="25"/>
                    </a:cubicBezTo>
                    <a:cubicBezTo>
                      <a:pt x="54" y="21"/>
                      <a:pt x="53" y="17"/>
                      <a:pt x="50" y="14"/>
                    </a:cubicBezTo>
                    <a:cubicBezTo>
                      <a:pt x="47" y="12"/>
                      <a:pt x="45" y="11"/>
                      <a:pt x="42" y="10"/>
                    </a:cubicBezTo>
                    <a:cubicBezTo>
                      <a:pt x="39" y="9"/>
                      <a:pt x="36" y="8"/>
                      <a:pt x="33" y="6"/>
                    </a:cubicBezTo>
                    <a:cubicBezTo>
                      <a:pt x="24" y="2"/>
                      <a:pt x="14" y="2"/>
                      <a:pt x="4" y="4"/>
                    </a:cubicBezTo>
                    <a:cubicBezTo>
                      <a:pt x="3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2" y="3"/>
                      <a:pt x="2" y="2"/>
                    </a:cubicBezTo>
                    <a:cubicBezTo>
                      <a:pt x="13" y="0"/>
                      <a:pt x="24" y="0"/>
                      <a:pt x="34" y="4"/>
                    </a:cubicBezTo>
                    <a:cubicBezTo>
                      <a:pt x="38" y="6"/>
                      <a:pt x="43" y="8"/>
                      <a:pt x="47" y="10"/>
                    </a:cubicBezTo>
                    <a:cubicBezTo>
                      <a:pt x="52" y="12"/>
                      <a:pt x="56" y="16"/>
                      <a:pt x="57" y="22"/>
                    </a:cubicBezTo>
                    <a:cubicBezTo>
                      <a:pt x="58" y="27"/>
                      <a:pt x="60" y="27"/>
                      <a:pt x="64" y="26"/>
                    </a:cubicBezTo>
                    <a:cubicBezTo>
                      <a:pt x="66" y="25"/>
                      <a:pt x="69" y="25"/>
                      <a:pt x="71" y="26"/>
                    </a:cubicBezTo>
                    <a:cubicBezTo>
                      <a:pt x="73" y="26"/>
                      <a:pt x="75" y="26"/>
                      <a:pt x="77" y="26"/>
                    </a:cubicBezTo>
                    <a:cubicBezTo>
                      <a:pt x="85" y="26"/>
                      <a:pt x="94" y="27"/>
                      <a:pt x="102" y="28"/>
                    </a:cubicBezTo>
                    <a:cubicBezTo>
                      <a:pt x="107" y="28"/>
                      <a:pt x="113" y="29"/>
                      <a:pt x="118" y="29"/>
                    </a:cubicBezTo>
                    <a:cubicBezTo>
                      <a:pt x="126" y="31"/>
                      <a:pt x="135" y="34"/>
                      <a:pt x="143" y="35"/>
                    </a:cubicBezTo>
                    <a:cubicBezTo>
                      <a:pt x="147" y="35"/>
                      <a:pt x="152" y="36"/>
                      <a:pt x="156" y="36"/>
                    </a:cubicBezTo>
                    <a:cubicBezTo>
                      <a:pt x="164" y="36"/>
                      <a:pt x="171" y="37"/>
                      <a:pt x="179" y="37"/>
                    </a:cubicBezTo>
                    <a:cubicBezTo>
                      <a:pt x="193" y="37"/>
                      <a:pt x="206" y="37"/>
                      <a:pt x="219" y="39"/>
                    </a:cubicBezTo>
                    <a:cubicBezTo>
                      <a:pt x="220" y="39"/>
                      <a:pt x="220" y="39"/>
                      <a:pt x="220" y="39"/>
                    </a:cubicBezTo>
                    <a:cubicBezTo>
                      <a:pt x="230" y="39"/>
                      <a:pt x="240" y="40"/>
                      <a:pt x="249" y="40"/>
                    </a:cubicBezTo>
                    <a:cubicBezTo>
                      <a:pt x="260" y="41"/>
                      <a:pt x="271" y="41"/>
                      <a:pt x="282" y="41"/>
                    </a:cubicBezTo>
                    <a:cubicBezTo>
                      <a:pt x="286" y="41"/>
                      <a:pt x="290" y="40"/>
                      <a:pt x="294" y="40"/>
                    </a:cubicBezTo>
                    <a:cubicBezTo>
                      <a:pt x="302" y="42"/>
                      <a:pt x="309" y="40"/>
                      <a:pt x="315" y="37"/>
                    </a:cubicBezTo>
                    <a:cubicBezTo>
                      <a:pt x="317" y="37"/>
                      <a:pt x="318" y="36"/>
                      <a:pt x="320" y="36"/>
                    </a:cubicBezTo>
                    <a:cubicBezTo>
                      <a:pt x="324" y="36"/>
                      <a:pt x="327" y="35"/>
                      <a:pt x="331" y="33"/>
                    </a:cubicBezTo>
                    <a:cubicBezTo>
                      <a:pt x="332" y="32"/>
                      <a:pt x="334" y="32"/>
                      <a:pt x="335" y="31"/>
                    </a:cubicBezTo>
                    <a:cubicBezTo>
                      <a:pt x="341" y="30"/>
                      <a:pt x="346" y="29"/>
                      <a:pt x="351" y="27"/>
                    </a:cubicBezTo>
                    <a:cubicBezTo>
                      <a:pt x="352" y="27"/>
                      <a:pt x="354" y="25"/>
                      <a:pt x="356" y="27"/>
                    </a:cubicBezTo>
                    <a:close/>
                  </a:path>
                </a:pathLst>
              </a:custGeom>
              <a:solidFill>
                <a:srgbClr val="C9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0" name="Freeform 8">
                <a:extLst>
                  <a:ext uri="{FF2B5EF4-FFF2-40B4-BE49-F238E27FC236}">
                    <a16:creationId xmlns:a16="http://schemas.microsoft.com/office/drawing/2014/main" id="{14175FEB-0B58-AA92-642B-D6DE8CF0B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730"/>
                <a:ext cx="249" cy="403"/>
              </a:xfrm>
              <a:custGeom>
                <a:avLst/>
                <a:gdLst>
                  <a:gd name="T0" fmla="*/ 151 w 151"/>
                  <a:gd name="T1" fmla="*/ 241 h 244"/>
                  <a:gd name="T2" fmla="*/ 136 w 151"/>
                  <a:gd name="T3" fmla="*/ 242 h 244"/>
                  <a:gd name="T4" fmla="*/ 122 w 151"/>
                  <a:gd name="T5" fmla="*/ 239 h 244"/>
                  <a:gd name="T6" fmla="*/ 101 w 151"/>
                  <a:gd name="T7" fmla="*/ 217 h 244"/>
                  <a:gd name="T8" fmla="*/ 73 w 151"/>
                  <a:gd name="T9" fmla="*/ 185 h 244"/>
                  <a:gd name="T10" fmla="*/ 48 w 151"/>
                  <a:gd name="T11" fmla="*/ 152 h 244"/>
                  <a:gd name="T12" fmla="*/ 16 w 151"/>
                  <a:gd name="T13" fmla="*/ 105 h 244"/>
                  <a:gd name="T14" fmla="*/ 1 w 151"/>
                  <a:gd name="T15" fmla="*/ 73 h 244"/>
                  <a:gd name="T16" fmla="*/ 0 w 151"/>
                  <a:gd name="T17" fmla="*/ 66 h 244"/>
                  <a:gd name="T18" fmla="*/ 6 w 151"/>
                  <a:gd name="T19" fmla="*/ 47 h 244"/>
                  <a:gd name="T20" fmla="*/ 11 w 151"/>
                  <a:gd name="T21" fmla="*/ 32 h 244"/>
                  <a:gd name="T22" fmla="*/ 25 w 151"/>
                  <a:gd name="T23" fmla="*/ 0 h 244"/>
                  <a:gd name="T24" fmla="*/ 26 w 151"/>
                  <a:gd name="T25" fmla="*/ 2 h 244"/>
                  <a:gd name="T26" fmla="*/ 18 w 151"/>
                  <a:gd name="T27" fmla="*/ 22 h 244"/>
                  <a:gd name="T28" fmla="*/ 6 w 151"/>
                  <a:gd name="T29" fmla="*/ 51 h 244"/>
                  <a:gd name="T30" fmla="*/ 3 w 151"/>
                  <a:gd name="T31" fmla="*/ 66 h 244"/>
                  <a:gd name="T32" fmla="*/ 4 w 151"/>
                  <a:gd name="T33" fmla="*/ 76 h 244"/>
                  <a:gd name="T34" fmla="*/ 32 w 151"/>
                  <a:gd name="T35" fmla="*/ 124 h 244"/>
                  <a:gd name="T36" fmla="*/ 57 w 151"/>
                  <a:gd name="T37" fmla="*/ 161 h 244"/>
                  <a:gd name="T38" fmla="*/ 88 w 151"/>
                  <a:gd name="T39" fmla="*/ 200 h 244"/>
                  <a:gd name="T40" fmla="*/ 109 w 151"/>
                  <a:gd name="T41" fmla="*/ 223 h 244"/>
                  <a:gd name="T42" fmla="*/ 118 w 151"/>
                  <a:gd name="T43" fmla="*/ 231 h 244"/>
                  <a:gd name="T44" fmla="*/ 126 w 151"/>
                  <a:gd name="T45" fmla="*/ 239 h 244"/>
                  <a:gd name="T46" fmla="*/ 127 w 151"/>
                  <a:gd name="T47" fmla="*/ 239 h 244"/>
                  <a:gd name="T48" fmla="*/ 136 w 151"/>
                  <a:gd name="T49" fmla="*/ 240 h 244"/>
                  <a:gd name="T50" fmla="*/ 138 w 151"/>
                  <a:gd name="T51" fmla="*/ 239 h 244"/>
                  <a:gd name="T52" fmla="*/ 149 w 151"/>
                  <a:gd name="T53" fmla="*/ 239 h 244"/>
                  <a:gd name="T54" fmla="*/ 151 w 151"/>
                  <a:gd name="T55" fmla="*/ 241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1" h="244">
                    <a:moveTo>
                      <a:pt x="151" y="241"/>
                    </a:moveTo>
                    <a:cubicBezTo>
                      <a:pt x="146" y="239"/>
                      <a:pt x="141" y="240"/>
                      <a:pt x="136" y="242"/>
                    </a:cubicBezTo>
                    <a:cubicBezTo>
                      <a:pt x="131" y="244"/>
                      <a:pt x="126" y="243"/>
                      <a:pt x="122" y="239"/>
                    </a:cubicBezTo>
                    <a:cubicBezTo>
                      <a:pt x="115" y="231"/>
                      <a:pt x="108" y="225"/>
                      <a:pt x="101" y="217"/>
                    </a:cubicBezTo>
                    <a:cubicBezTo>
                      <a:pt x="91" y="207"/>
                      <a:pt x="82" y="196"/>
                      <a:pt x="73" y="185"/>
                    </a:cubicBezTo>
                    <a:cubicBezTo>
                      <a:pt x="64" y="174"/>
                      <a:pt x="56" y="163"/>
                      <a:pt x="48" y="152"/>
                    </a:cubicBezTo>
                    <a:cubicBezTo>
                      <a:pt x="37" y="136"/>
                      <a:pt x="26" y="120"/>
                      <a:pt x="16" y="105"/>
                    </a:cubicBezTo>
                    <a:cubicBezTo>
                      <a:pt x="10" y="95"/>
                      <a:pt x="5" y="84"/>
                      <a:pt x="1" y="73"/>
                    </a:cubicBezTo>
                    <a:cubicBezTo>
                      <a:pt x="0" y="71"/>
                      <a:pt x="0" y="68"/>
                      <a:pt x="0" y="66"/>
                    </a:cubicBezTo>
                    <a:cubicBezTo>
                      <a:pt x="2" y="60"/>
                      <a:pt x="3" y="53"/>
                      <a:pt x="6" y="47"/>
                    </a:cubicBezTo>
                    <a:cubicBezTo>
                      <a:pt x="8" y="42"/>
                      <a:pt x="9" y="37"/>
                      <a:pt x="11" y="32"/>
                    </a:cubicBezTo>
                    <a:cubicBezTo>
                      <a:pt x="17" y="22"/>
                      <a:pt x="20" y="11"/>
                      <a:pt x="25" y="0"/>
                    </a:cubicBezTo>
                    <a:cubicBezTo>
                      <a:pt x="25" y="1"/>
                      <a:pt x="26" y="1"/>
                      <a:pt x="26" y="2"/>
                    </a:cubicBezTo>
                    <a:cubicBezTo>
                      <a:pt x="24" y="9"/>
                      <a:pt x="21" y="16"/>
                      <a:pt x="18" y="22"/>
                    </a:cubicBezTo>
                    <a:cubicBezTo>
                      <a:pt x="14" y="32"/>
                      <a:pt x="11" y="42"/>
                      <a:pt x="6" y="51"/>
                    </a:cubicBezTo>
                    <a:cubicBezTo>
                      <a:pt x="4" y="56"/>
                      <a:pt x="3" y="61"/>
                      <a:pt x="3" y="66"/>
                    </a:cubicBezTo>
                    <a:cubicBezTo>
                      <a:pt x="2" y="70"/>
                      <a:pt x="3" y="73"/>
                      <a:pt x="4" y="76"/>
                    </a:cubicBezTo>
                    <a:cubicBezTo>
                      <a:pt x="12" y="93"/>
                      <a:pt x="22" y="109"/>
                      <a:pt x="32" y="124"/>
                    </a:cubicBezTo>
                    <a:cubicBezTo>
                      <a:pt x="41" y="136"/>
                      <a:pt x="48" y="148"/>
                      <a:pt x="57" y="161"/>
                    </a:cubicBezTo>
                    <a:cubicBezTo>
                      <a:pt x="67" y="174"/>
                      <a:pt x="77" y="187"/>
                      <a:pt x="88" y="200"/>
                    </a:cubicBezTo>
                    <a:cubicBezTo>
                      <a:pt x="95" y="207"/>
                      <a:pt x="102" y="215"/>
                      <a:pt x="109" y="223"/>
                    </a:cubicBezTo>
                    <a:cubicBezTo>
                      <a:pt x="112" y="226"/>
                      <a:pt x="115" y="228"/>
                      <a:pt x="118" y="231"/>
                    </a:cubicBezTo>
                    <a:cubicBezTo>
                      <a:pt x="121" y="234"/>
                      <a:pt x="123" y="237"/>
                      <a:pt x="126" y="239"/>
                    </a:cubicBezTo>
                    <a:cubicBezTo>
                      <a:pt x="127" y="239"/>
                      <a:pt x="127" y="239"/>
                      <a:pt x="127" y="239"/>
                    </a:cubicBezTo>
                    <a:cubicBezTo>
                      <a:pt x="130" y="241"/>
                      <a:pt x="133" y="241"/>
                      <a:pt x="136" y="240"/>
                    </a:cubicBezTo>
                    <a:cubicBezTo>
                      <a:pt x="137" y="239"/>
                      <a:pt x="137" y="239"/>
                      <a:pt x="138" y="239"/>
                    </a:cubicBezTo>
                    <a:cubicBezTo>
                      <a:pt x="142" y="238"/>
                      <a:pt x="145" y="237"/>
                      <a:pt x="149" y="239"/>
                    </a:cubicBezTo>
                    <a:cubicBezTo>
                      <a:pt x="150" y="239"/>
                      <a:pt x="151" y="239"/>
                      <a:pt x="151" y="241"/>
                    </a:cubicBezTo>
                    <a:close/>
                  </a:path>
                </a:pathLst>
              </a:cu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1" name="Freeform 9">
                <a:extLst>
                  <a:ext uri="{FF2B5EF4-FFF2-40B4-BE49-F238E27FC236}">
                    <a16:creationId xmlns:a16="http://schemas.microsoft.com/office/drawing/2014/main" id="{8C643841-D70C-CA46-B9F6-A26B30AA4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1747"/>
                <a:ext cx="343" cy="400"/>
              </a:xfrm>
              <a:custGeom>
                <a:avLst/>
                <a:gdLst>
                  <a:gd name="T0" fmla="*/ 208 w 208"/>
                  <a:gd name="T1" fmla="*/ 1 h 242"/>
                  <a:gd name="T2" fmla="*/ 202 w 208"/>
                  <a:gd name="T3" fmla="*/ 12 h 242"/>
                  <a:gd name="T4" fmla="*/ 190 w 208"/>
                  <a:gd name="T5" fmla="*/ 31 h 242"/>
                  <a:gd name="T6" fmla="*/ 170 w 208"/>
                  <a:gd name="T7" fmla="*/ 58 h 242"/>
                  <a:gd name="T8" fmla="*/ 146 w 208"/>
                  <a:gd name="T9" fmla="*/ 85 h 242"/>
                  <a:gd name="T10" fmla="*/ 133 w 208"/>
                  <a:gd name="T11" fmla="*/ 97 h 242"/>
                  <a:gd name="T12" fmla="*/ 114 w 208"/>
                  <a:gd name="T13" fmla="*/ 116 h 242"/>
                  <a:gd name="T14" fmla="*/ 98 w 208"/>
                  <a:gd name="T15" fmla="*/ 131 h 242"/>
                  <a:gd name="T16" fmla="*/ 88 w 208"/>
                  <a:gd name="T17" fmla="*/ 140 h 242"/>
                  <a:gd name="T18" fmla="*/ 76 w 208"/>
                  <a:gd name="T19" fmla="*/ 156 h 242"/>
                  <a:gd name="T20" fmla="*/ 67 w 208"/>
                  <a:gd name="T21" fmla="*/ 170 h 242"/>
                  <a:gd name="T22" fmla="*/ 64 w 208"/>
                  <a:gd name="T23" fmla="*/ 176 h 242"/>
                  <a:gd name="T24" fmla="*/ 50 w 208"/>
                  <a:gd name="T25" fmla="*/ 195 h 242"/>
                  <a:gd name="T26" fmla="*/ 22 w 208"/>
                  <a:gd name="T27" fmla="*/ 225 h 242"/>
                  <a:gd name="T28" fmla="*/ 3 w 208"/>
                  <a:gd name="T29" fmla="*/ 241 h 242"/>
                  <a:gd name="T30" fmla="*/ 1 w 208"/>
                  <a:gd name="T31" fmla="*/ 241 h 242"/>
                  <a:gd name="T32" fmla="*/ 2 w 208"/>
                  <a:gd name="T33" fmla="*/ 239 h 242"/>
                  <a:gd name="T34" fmla="*/ 5 w 208"/>
                  <a:gd name="T35" fmla="*/ 236 h 242"/>
                  <a:gd name="T36" fmla="*/ 11 w 208"/>
                  <a:gd name="T37" fmla="*/ 231 h 242"/>
                  <a:gd name="T38" fmla="*/ 12 w 208"/>
                  <a:gd name="T39" fmla="*/ 230 h 242"/>
                  <a:gd name="T40" fmla="*/ 29 w 208"/>
                  <a:gd name="T41" fmla="*/ 215 h 242"/>
                  <a:gd name="T42" fmla="*/ 51 w 208"/>
                  <a:gd name="T43" fmla="*/ 190 h 242"/>
                  <a:gd name="T44" fmla="*/ 62 w 208"/>
                  <a:gd name="T45" fmla="*/ 173 h 242"/>
                  <a:gd name="T46" fmla="*/ 75 w 208"/>
                  <a:gd name="T47" fmla="*/ 153 h 242"/>
                  <a:gd name="T48" fmla="*/ 95 w 208"/>
                  <a:gd name="T49" fmla="*/ 131 h 242"/>
                  <a:gd name="T50" fmla="*/ 112 w 208"/>
                  <a:gd name="T51" fmla="*/ 115 h 242"/>
                  <a:gd name="T52" fmla="*/ 129 w 208"/>
                  <a:gd name="T53" fmla="*/ 98 h 242"/>
                  <a:gd name="T54" fmla="*/ 152 w 208"/>
                  <a:gd name="T55" fmla="*/ 74 h 242"/>
                  <a:gd name="T56" fmla="*/ 167 w 208"/>
                  <a:gd name="T57" fmla="*/ 58 h 242"/>
                  <a:gd name="T58" fmla="*/ 183 w 208"/>
                  <a:gd name="T59" fmla="*/ 37 h 242"/>
                  <a:gd name="T60" fmla="*/ 202 w 208"/>
                  <a:gd name="T61" fmla="*/ 9 h 242"/>
                  <a:gd name="T62" fmla="*/ 203 w 208"/>
                  <a:gd name="T63" fmla="*/ 6 h 242"/>
                  <a:gd name="T64" fmla="*/ 207 w 208"/>
                  <a:gd name="T65" fmla="*/ 1 h 242"/>
                  <a:gd name="T66" fmla="*/ 208 w 208"/>
                  <a:gd name="T67" fmla="*/ 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8" h="242">
                    <a:moveTo>
                      <a:pt x="208" y="1"/>
                    </a:moveTo>
                    <a:cubicBezTo>
                      <a:pt x="207" y="5"/>
                      <a:pt x="204" y="9"/>
                      <a:pt x="202" y="12"/>
                    </a:cubicBezTo>
                    <a:cubicBezTo>
                      <a:pt x="197" y="18"/>
                      <a:pt x="194" y="25"/>
                      <a:pt x="190" y="31"/>
                    </a:cubicBezTo>
                    <a:cubicBezTo>
                      <a:pt x="184" y="40"/>
                      <a:pt x="177" y="49"/>
                      <a:pt x="170" y="58"/>
                    </a:cubicBezTo>
                    <a:cubicBezTo>
                      <a:pt x="162" y="66"/>
                      <a:pt x="154" y="76"/>
                      <a:pt x="146" y="85"/>
                    </a:cubicBezTo>
                    <a:cubicBezTo>
                      <a:pt x="142" y="89"/>
                      <a:pt x="137" y="93"/>
                      <a:pt x="133" y="97"/>
                    </a:cubicBezTo>
                    <a:cubicBezTo>
                      <a:pt x="127" y="103"/>
                      <a:pt x="120" y="110"/>
                      <a:pt x="114" y="116"/>
                    </a:cubicBezTo>
                    <a:cubicBezTo>
                      <a:pt x="109" y="121"/>
                      <a:pt x="104" y="127"/>
                      <a:pt x="98" y="131"/>
                    </a:cubicBezTo>
                    <a:cubicBezTo>
                      <a:pt x="95" y="134"/>
                      <a:pt x="92" y="137"/>
                      <a:pt x="88" y="140"/>
                    </a:cubicBezTo>
                    <a:cubicBezTo>
                      <a:pt x="83" y="145"/>
                      <a:pt x="80" y="150"/>
                      <a:pt x="76" y="156"/>
                    </a:cubicBezTo>
                    <a:cubicBezTo>
                      <a:pt x="73" y="161"/>
                      <a:pt x="70" y="165"/>
                      <a:pt x="67" y="170"/>
                    </a:cubicBezTo>
                    <a:cubicBezTo>
                      <a:pt x="65" y="172"/>
                      <a:pt x="65" y="174"/>
                      <a:pt x="64" y="176"/>
                    </a:cubicBezTo>
                    <a:cubicBezTo>
                      <a:pt x="60" y="183"/>
                      <a:pt x="55" y="189"/>
                      <a:pt x="50" y="195"/>
                    </a:cubicBezTo>
                    <a:cubicBezTo>
                      <a:pt x="42" y="206"/>
                      <a:pt x="32" y="216"/>
                      <a:pt x="22" y="225"/>
                    </a:cubicBezTo>
                    <a:cubicBezTo>
                      <a:pt x="16" y="231"/>
                      <a:pt x="10" y="237"/>
                      <a:pt x="3" y="241"/>
                    </a:cubicBezTo>
                    <a:cubicBezTo>
                      <a:pt x="2" y="241"/>
                      <a:pt x="2" y="242"/>
                      <a:pt x="1" y="241"/>
                    </a:cubicBezTo>
                    <a:cubicBezTo>
                      <a:pt x="0" y="240"/>
                      <a:pt x="1" y="240"/>
                      <a:pt x="2" y="239"/>
                    </a:cubicBezTo>
                    <a:cubicBezTo>
                      <a:pt x="3" y="238"/>
                      <a:pt x="4" y="237"/>
                      <a:pt x="5" y="236"/>
                    </a:cubicBezTo>
                    <a:cubicBezTo>
                      <a:pt x="7" y="234"/>
                      <a:pt x="10" y="233"/>
                      <a:pt x="11" y="231"/>
                    </a:cubicBezTo>
                    <a:cubicBezTo>
                      <a:pt x="12" y="231"/>
                      <a:pt x="12" y="230"/>
                      <a:pt x="12" y="230"/>
                    </a:cubicBezTo>
                    <a:cubicBezTo>
                      <a:pt x="19" y="226"/>
                      <a:pt x="24" y="221"/>
                      <a:pt x="29" y="215"/>
                    </a:cubicBezTo>
                    <a:cubicBezTo>
                      <a:pt x="37" y="207"/>
                      <a:pt x="44" y="199"/>
                      <a:pt x="51" y="190"/>
                    </a:cubicBezTo>
                    <a:cubicBezTo>
                      <a:pt x="55" y="185"/>
                      <a:pt x="60" y="180"/>
                      <a:pt x="62" y="173"/>
                    </a:cubicBezTo>
                    <a:cubicBezTo>
                      <a:pt x="66" y="166"/>
                      <a:pt x="72" y="160"/>
                      <a:pt x="75" y="153"/>
                    </a:cubicBezTo>
                    <a:cubicBezTo>
                      <a:pt x="80" y="144"/>
                      <a:pt x="87" y="137"/>
                      <a:pt x="95" y="131"/>
                    </a:cubicBezTo>
                    <a:cubicBezTo>
                      <a:pt x="101" y="126"/>
                      <a:pt x="106" y="120"/>
                      <a:pt x="112" y="115"/>
                    </a:cubicBezTo>
                    <a:cubicBezTo>
                      <a:pt x="117" y="109"/>
                      <a:pt x="124" y="104"/>
                      <a:pt x="129" y="98"/>
                    </a:cubicBezTo>
                    <a:cubicBezTo>
                      <a:pt x="137" y="90"/>
                      <a:pt x="145" y="83"/>
                      <a:pt x="152" y="74"/>
                    </a:cubicBezTo>
                    <a:cubicBezTo>
                      <a:pt x="157" y="68"/>
                      <a:pt x="162" y="64"/>
                      <a:pt x="167" y="58"/>
                    </a:cubicBezTo>
                    <a:cubicBezTo>
                      <a:pt x="172" y="51"/>
                      <a:pt x="177" y="44"/>
                      <a:pt x="183" y="37"/>
                    </a:cubicBezTo>
                    <a:cubicBezTo>
                      <a:pt x="190" y="28"/>
                      <a:pt x="195" y="18"/>
                      <a:pt x="202" y="9"/>
                    </a:cubicBezTo>
                    <a:cubicBezTo>
                      <a:pt x="202" y="8"/>
                      <a:pt x="202" y="7"/>
                      <a:pt x="203" y="6"/>
                    </a:cubicBezTo>
                    <a:cubicBezTo>
                      <a:pt x="204" y="4"/>
                      <a:pt x="205" y="2"/>
                      <a:pt x="207" y="1"/>
                    </a:cubicBezTo>
                    <a:cubicBezTo>
                      <a:pt x="207" y="1"/>
                      <a:pt x="208" y="0"/>
                      <a:pt x="208" y="1"/>
                    </a:cubicBezTo>
                    <a:close/>
                  </a:path>
                </a:pathLst>
              </a:cu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2" name="Freeform 10">
                <a:extLst>
                  <a:ext uri="{FF2B5EF4-FFF2-40B4-BE49-F238E27FC236}">
                    <a16:creationId xmlns:a16="http://schemas.microsoft.com/office/drawing/2014/main" id="{2687B47D-ED2D-E0C2-BDFE-F16C5423E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911"/>
                <a:ext cx="345" cy="217"/>
              </a:xfrm>
              <a:custGeom>
                <a:avLst/>
                <a:gdLst>
                  <a:gd name="T0" fmla="*/ 21 w 209"/>
                  <a:gd name="T1" fmla="*/ 131 h 131"/>
                  <a:gd name="T2" fmla="*/ 9 w 209"/>
                  <a:gd name="T3" fmla="*/ 119 h 131"/>
                  <a:gd name="T4" fmla="*/ 2 w 209"/>
                  <a:gd name="T5" fmla="*/ 97 h 131"/>
                  <a:gd name="T6" fmla="*/ 3 w 209"/>
                  <a:gd name="T7" fmla="*/ 70 h 131"/>
                  <a:gd name="T8" fmla="*/ 12 w 209"/>
                  <a:gd name="T9" fmla="*/ 47 h 131"/>
                  <a:gd name="T10" fmla="*/ 21 w 209"/>
                  <a:gd name="T11" fmla="*/ 34 h 131"/>
                  <a:gd name="T12" fmla="*/ 38 w 209"/>
                  <a:gd name="T13" fmla="*/ 18 h 131"/>
                  <a:gd name="T14" fmla="*/ 59 w 209"/>
                  <a:gd name="T15" fmla="*/ 14 h 131"/>
                  <a:gd name="T16" fmla="*/ 90 w 209"/>
                  <a:gd name="T17" fmla="*/ 22 h 131"/>
                  <a:gd name="T18" fmla="*/ 92 w 209"/>
                  <a:gd name="T19" fmla="*/ 23 h 131"/>
                  <a:gd name="T20" fmla="*/ 101 w 209"/>
                  <a:gd name="T21" fmla="*/ 24 h 131"/>
                  <a:gd name="T22" fmla="*/ 134 w 209"/>
                  <a:gd name="T23" fmla="*/ 9 h 131"/>
                  <a:gd name="T24" fmla="*/ 147 w 209"/>
                  <a:gd name="T25" fmla="*/ 4 h 131"/>
                  <a:gd name="T26" fmla="*/ 168 w 209"/>
                  <a:gd name="T27" fmla="*/ 0 h 131"/>
                  <a:gd name="T28" fmla="*/ 191 w 209"/>
                  <a:gd name="T29" fmla="*/ 2 h 131"/>
                  <a:gd name="T30" fmla="*/ 206 w 209"/>
                  <a:gd name="T31" fmla="*/ 5 h 131"/>
                  <a:gd name="T32" fmla="*/ 209 w 209"/>
                  <a:gd name="T33" fmla="*/ 7 h 131"/>
                  <a:gd name="T34" fmla="*/ 207 w 209"/>
                  <a:gd name="T35" fmla="*/ 7 h 131"/>
                  <a:gd name="T36" fmla="*/ 206 w 209"/>
                  <a:gd name="T37" fmla="*/ 7 h 131"/>
                  <a:gd name="T38" fmla="*/ 197 w 209"/>
                  <a:gd name="T39" fmla="*/ 5 h 131"/>
                  <a:gd name="T40" fmla="*/ 189 w 209"/>
                  <a:gd name="T41" fmla="*/ 4 h 131"/>
                  <a:gd name="T42" fmla="*/ 181 w 209"/>
                  <a:gd name="T43" fmla="*/ 3 h 131"/>
                  <a:gd name="T44" fmla="*/ 150 w 209"/>
                  <a:gd name="T45" fmla="*/ 5 h 131"/>
                  <a:gd name="T46" fmla="*/ 117 w 209"/>
                  <a:gd name="T47" fmla="*/ 16 h 131"/>
                  <a:gd name="T48" fmla="*/ 102 w 209"/>
                  <a:gd name="T49" fmla="*/ 26 h 131"/>
                  <a:gd name="T50" fmla="*/ 91 w 209"/>
                  <a:gd name="T51" fmla="*/ 28 h 131"/>
                  <a:gd name="T52" fmla="*/ 84 w 209"/>
                  <a:gd name="T53" fmla="*/ 25 h 131"/>
                  <a:gd name="T54" fmla="*/ 71 w 209"/>
                  <a:gd name="T55" fmla="*/ 19 h 131"/>
                  <a:gd name="T56" fmla="*/ 38 w 209"/>
                  <a:gd name="T57" fmla="*/ 21 h 131"/>
                  <a:gd name="T58" fmla="*/ 22 w 209"/>
                  <a:gd name="T59" fmla="*/ 37 h 131"/>
                  <a:gd name="T60" fmla="*/ 18 w 209"/>
                  <a:gd name="T61" fmla="*/ 42 h 131"/>
                  <a:gd name="T62" fmla="*/ 12 w 209"/>
                  <a:gd name="T63" fmla="*/ 52 h 131"/>
                  <a:gd name="T64" fmla="*/ 3 w 209"/>
                  <a:gd name="T65" fmla="*/ 90 h 131"/>
                  <a:gd name="T66" fmla="*/ 8 w 209"/>
                  <a:gd name="T67" fmla="*/ 112 h 131"/>
                  <a:gd name="T68" fmla="*/ 9 w 209"/>
                  <a:gd name="T69" fmla="*/ 114 h 131"/>
                  <a:gd name="T70" fmla="*/ 17 w 209"/>
                  <a:gd name="T71" fmla="*/ 127 h 131"/>
                  <a:gd name="T72" fmla="*/ 20 w 209"/>
                  <a:gd name="T73" fmla="*/ 130 h 131"/>
                  <a:gd name="T74" fmla="*/ 21 w 209"/>
                  <a:gd name="T75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9" h="131">
                    <a:moveTo>
                      <a:pt x="21" y="131"/>
                    </a:moveTo>
                    <a:cubicBezTo>
                      <a:pt x="15" y="129"/>
                      <a:pt x="12" y="124"/>
                      <a:pt x="9" y="119"/>
                    </a:cubicBezTo>
                    <a:cubicBezTo>
                      <a:pt x="5" y="112"/>
                      <a:pt x="3" y="105"/>
                      <a:pt x="2" y="97"/>
                    </a:cubicBezTo>
                    <a:cubicBezTo>
                      <a:pt x="0" y="88"/>
                      <a:pt x="1" y="79"/>
                      <a:pt x="3" y="70"/>
                    </a:cubicBezTo>
                    <a:cubicBezTo>
                      <a:pt x="6" y="62"/>
                      <a:pt x="7" y="54"/>
                      <a:pt x="12" y="47"/>
                    </a:cubicBezTo>
                    <a:cubicBezTo>
                      <a:pt x="15" y="42"/>
                      <a:pt x="18" y="38"/>
                      <a:pt x="21" y="34"/>
                    </a:cubicBezTo>
                    <a:cubicBezTo>
                      <a:pt x="26" y="28"/>
                      <a:pt x="32" y="23"/>
                      <a:pt x="38" y="18"/>
                    </a:cubicBezTo>
                    <a:cubicBezTo>
                      <a:pt x="44" y="13"/>
                      <a:pt x="51" y="13"/>
                      <a:pt x="59" y="14"/>
                    </a:cubicBezTo>
                    <a:cubicBezTo>
                      <a:pt x="69" y="15"/>
                      <a:pt x="79" y="20"/>
                      <a:pt x="90" y="22"/>
                    </a:cubicBezTo>
                    <a:cubicBezTo>
                      <a:pt x="91" y="22"/>
                      <a:pt x="92" y="22"/>
                      <a:pt x="92" y="23"/>
                    </a:cubicBezTo>
                    <a:cubicBezTo>
                      <a:pt x="95" y="26"/>
                      <a:pt x="98" y="26"/>
                      <a:pt x="101" y="24"/>
                    </a:cubicBezTo>
                    <a:cubicBezTo>
                      <a:pt x="110" y="14"/>
                      <a:pt x="122" y="11"/>
                      <a:pt x="134" y="9"/>
                    </a:cubicBezTo>
                    <a:cubicBezTo>
                      <a:pt x="138" y="8"/>
                      <a:pt x="143" y="5"/>
                      <a:pt x="147" y="4"/>
                    </a:cubicBezTo>
                    <a:cubicBezTo>
                      <a:pt x="154" y="2"/>
                      <a:pt x="161" y="1"/>
                      <a:pt x="168" y="0"/>
                    </a:cubicBezTo>
                    <a:cubicBezTo>
                      <a:pt x="175" y="0"/>
                      <a:pt x="183" y="1"/>
                      <a:pt x="191" y="2"/>
                    </a:cubicBezTo>
                    <a:cubicBezTo>
                      <a:pt x="196" y="3"/>
                      <a:pt x="201" y="4"/>
                      <a:pt x="206" y="5"/>
                    </a:cubicBezTo>
                    <a:cubicBezTo>
                      <a:pt x="207" y="5"/>
                      <a:pt x="208" y="6"/>
                      <a:pt x="209" y="7"/>
                    </a:cubicBezTo>
                    <a:cubicBezTo>
                      <a:pt x="209" y="7"/>
                      <a:pt x="208" y="7"/>
                      <a:pt x="207" y="7"/>
                    </a:cubicBezTo>
                    <a:cubicBezTo>
                      <a:pt x="207" y="7"/>
                      <a:pt x="206" y="7"/>
                      <a:pt x="206" y="7"/>
                    </a:cubicBezTo>
                    <a:cubicBezTo>
                      <a:pt x="203" y="6"/>
                      <a:pt x="200" y="5"/>
                      <a:pt x="197" y="5"/>
                    </a:cubicBezTo>
                    <a:cubicBezTo>
                      <a:pt x="194" y="5"/>
                      <a:pt x="191" y="5"/>
                      <a:pt x="189" y="4"/>
                    </a:cubicBezTo>
                    <a:cubicBezTo>
                      <a:pt x="186" y="3"/>
                      <a:pt x="184" y="3"/>
                      <a:pt x="181" y="3"/>
                    </a:cubicBezTo>
                    <a:cubicBezTo>
                      <a:pt x="171" y="2"/>
                      <a:pt x="160" y="2"/>
                      <a:pt x="150" y="5"/>
                    </a:cubicBezTo>
                    <a:cubicBezTo>
                      <a:pt x="139" y="9"/>
                      <a:pt x="128" y="12"/>
                      <a:pt x="117" y="16"/>
                    </a:cubicBezTo>
                    <a:cubicBezTo>
                      <a:pt x="111" y="18"/>
                      <a:pt x="106" y="22"/>
                      <a:pt x="102" y="26"/>
                    </a:cubicBezTo>
                    <a:cubicBezTo>
                      <a:pt x="98" y="28"/>
                      <a:pt x="95" y="29"/>
                      <a:pt x="91" y="28"/>
                    </a:cubicBezTo>
                    <a:cubicBezTo>
                      <a:pt x="89" y="27"/>
                      <a:pt x="86" y="27"/>
                      <a:pt x="84" y="25"/>
                    </a:cubicBezTo>
                    <a:cubicBezTo>
                      <a:pt x="80" y="23"/>
                      <a:pt x="76" y="21"/>
                      <a:pt x="71" y="19"/>
                    </a:cubicBezTo>
                    <a:cubicBezTo>
                      <a:pt x="60" y="15"/>
                      <a:pt x="48" y="13"/>
                      <a:pt x="38" y="21"/>
                    </a:cubicBezTo>
                    <a:cubicBezTo>
                      <a:pt x="32" y="26"/>
                      <a:pt x="27" y="31"/>
                      <a:pt x="22" y="37"/>
                    </a:cubicBezTo>
                    <a:cubicBezTo>
                      <a:pt x="21" y="39"/>
                      <a:pt x="19" y="40"/>
                      <a:pt x="18" y="42"/>
                    </a:cubicBezTo>
                    <a:cubicBezTo>
                      <a:pt x="15" y="45"/>
                      <a:pt x="13" y="48"/>
                      <a:pt x="12" y="52"/>
                    </a:cubicBezTo>
                    <a:cubicBezTo>
                      <a:pt x="7" y="64"/>
                      <a:pt x="2" y="76"/>
                      <a:pt x="3" y="90"/>
                    </a:cubicBezTo>
                    <a:cubicBezTo>
                      <a:pt x="3" y="98"/>
                      <a:pt x="6" y="105"/>
                      <a:pt x="8" y="112"/>
                    </a:cubicBezTo>
                    <a:cubicBezTo>
                      <a:pt x="8" y="113"/>
                      <a:pt x="8" y="114"/>
                      <a:pt x="9" y="114"/>
                    </a:cubicBezTo>
                    <a:cubicBezTo>
                      <a:pt x="10" y="120"/>
                      <a:pt x="14" y="123"/>
                      <a:pt x="17" y="127"/>
                    </a:cubicBezTo>
                    <a:cubicBezTo>
                      <a:pt x="18" y="128"/>
                      <a:pt x="19" y="129"/>
                      <a:pt x="20" y="130"/>
                    </a:cubicBezTo>
                    <a:cubicBezTo>
                      <a:pt x="20" y="130"/>
                      <a:pt x="21" y="131"/>
                      <a:pt x="21" y="131"/>
                    </a:cubicBezTo>
                    <a:close/>
                  </a:path>
                </a:pathLst>
              </a:custGeom>
              <a:solidFill>
                <a:srgbClr val="CF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3" name="Freeform 11">
                <a:extLst>
                  <a:ext uri="{FF2B5EF4-FFF2-40B4-BE49-F238E27FC236}">
                    <a16:creationId xmlns:a16="http://schemas.microsoft.com/office/drawing/2014/main" id="{C2AB6BC6-5780-512B-F4F0-E81FAB8A8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913"/>
                <a:ext cx="371" cy="69"/>
              </a:xfrm>
              <a:custGeom>
                <a:avLst/>
                <a:gdLst>
                  <a:gd name="T0" fmla="*/ 0 w 225"/>
                  <a:gd name="T1" fmla="*/ 40 h 42"/>
                  <a:gd name="T2" fmla="*/ 20 w 225"/>
                  <a:gd name="T3" fmla="*/ 20 h 42"/>
                  <a:gd name="T4" fmla="*/ 45 w 225"/>
                  <a:gd name="T5" fmla="*/ 15 h 42"/>
                  <a:gd name="T6" fmla="*/ 66 w 225"/>
                  <a:gd name="T7" fmla="*/ 23 h 42"/>
                  <a:gd name="T8" fmla="*/ 73 w 225"/>
                  <a:gd name="T9" fmla="*/ 26 h 42"/>
                  <a:gd name="T10" fmla="*/ 85 w 225"/>
                  <a:gd name="T11" fmla="*/ 24 h 42"/>
                  <a:gd name="T12" fmla="*/ 114 w 225"/>
                  <a:gd name="T13" fmla="*/ 10 h 42"/>
                  <a:gd name="T14" fmla="*/ 135 w 225"/>
                  <a:gd name="T15" fmla="*/ 3 h 42"/>
                  <a:gd name="T16" fmla="*/ 164 w 225"/>
                  <a:gd name="T17" fmla="*/ 1 h 42"/>
                  <a:gd name="T18" fmla="*/ 172 w 225"/>
                  <a:gd name="T19" fmla="*/ 2 h 42"/>
                  <a:gd name="T20" fmla="*/ 180 w 225"/>
                  <a:gd name="T21" fmla="*/ 4 h 42"/>
                  <a:gd name="T22" fmla="*/ 190 w 225"/>
                  <a:gd name="T23" fmla="*/ 6 h 42"/>
                  <a:gd name="T24" fmla="*/ 190 w 225"/>
                  <a:gd name="T25" fmla="*/ 6 h 42"/>
                  <a:gd name="T26" fmla="*/ 208 w 225"/>
                  <a:gd name="T27" fmla="*/ 12 h 42"/>
                  <a:gd name="T28" fmla="*/ 213 w 225"/>
                  <a:gd name="T29" fmla="*/ 13 h 42"/>
                  <a:gd name="T30" fmla="*/ 223 w 225"/>
                  <a:gd name="T31" fmla="*/ 16 h 42"/>
                  <a:gd name="T32" fmla="*/ 224 w 225"/>
                  <a:gd name="T33" fmla="*/ 19 h 42"/>
                  <a:gd name="T34" fmla="*/ 221 w 225"/>
                  <a:gd name="T35" fmla="*/ 18 h 42"/>
                  <a:gd name="T36" fmla="*/ 197 w 225"/>
                  <a:gd name="T37" fmla="*/ 10 h 42"/>
                  <a:gd name="T38" fmla="*/ 165 w 225"/>
                  <a:gd name="T39" fmla="*/ 4 h 42"/>
                  <a:gd name="T40" fmla="*/ 136 w 225"/>
                  <a:gd name="T41" fmla="*/ 5 h 42"/>
                  <a:gd name="T42" fmla="*/ 114 w 225"/>
                  <a:gd name="T43" fmla="*/ 12 h 42"/>
                  <a:gd name="T44" fmla="*/ 85 w 225"/>
                  <a:gd name="T45" fmla="*/ 26 h 42"/>
                  <a:gd name="T46" fmla="*/ 70 w 225"/>
                  <a:gd name="T47" fmla="*/ 28 h 42"/>
                  <a:gd name="T48" fmla="*/ 52 w 225"/>
                  <a:gd name="T49" fmla="*/ 19 h 42"/>
                  <a:gd name="T50" fmla="*/ 34 w 225"/>
                  <a:gd name="T51" fmla="*/ 18 h 42"/>
                  <a:gd name="T52" fmla="*/ 5 w 225"/>
                  <a:gd name="T53" fmla="*/ 37 h 42"/>
                  <a:gd name="T54" fmla="*/ 0 w 225"/>
                  <a:gd name="T55" fmla="*/ 42 h 42"/>
                  <a:gd name="T56" fmla="*/ 0 w 225"/>
                  <a:gd name="T5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5" h="42">
                    <a:moveTo>
                      <a:pt x="0" y="40"/>
                    </a:moveTo>
                    <a:cubicBezTo>
                      <a:pt x="6" y="33"/>
                      <a:pt x="13" y="26"/>
                      <a:pt x="20" y="20"/>
                    </a:cubicBezTo>
                    <a:cubicBezTo>
                      <a:pt x="27" y="14"/>
                      <a:pt x="36" y="13"/>
                      <a:pt x="45" y="15"/>
                    </a:cubicBezTo>
                    <a:cubicBezTo>
                      <a:pt x="53" y="16"/>
                      <a:pt x="59" y="19"/>
                      <a:pt x="66" y="23"/>
                    </a:cubicBezTo>
                    <a:cubicBezTo>
                      <a:pt x="68" y="24"/>
                      <a:pt x="71" y="25"/>
                      <a:pt x="73" y="26"/>
                    </a:cubicBezTo>
                    <a:cubicBezTo>
                      <a:pt x="77" y="27"/>
                      <a:pt x="81" y="27"/>
                      <a:pt x="85" y="24"/>
                    </a:cubicBezTo>
                    <a:cubicBezTo>
                      <a:pt x="93" y="16"/>
                      <a:pt x="103" y="12"/>
                      <a:pt x="114" y="10"/>
                    </a:cubicBezTo>
                    <a:cubicBezTo>
                      <a:pt x="121" y="8"/>
                      <a:pt x="127" y="5"/>
                      <a:pt x="135" y="3"/>
                    </a:cubicBezTo>
                    <a:cubicBezTo>
                      <a:pt x="144" y="1"/>
                      <a:pt x="154" y="0"/>
                      <a:pt x="164" y="1"/>
                    </a:cubicBezTo>
                    <a:cubicBezTo>
                      <a:pt x="167" y="2"/>
                      <a:pt x="169" y="2"/>
                      <a:pt x="172" y="2"/>
                    </a:cubicBezTo>
                    <a:cubicBezTo>
                      <a:pt x="175" y="3"/>
                      <a:pt x="177" y="4"/>
                      <a:pt x="180" y="4"/>
                    </a:cubicBezTo>
                    <a:cubicBezTo>
                      <a:pt x="183" y="4"/>
                      <a:pt x="186" y="5"/>
                      <a:pt x="190" y="6"/>
                    </a:cubicBezTo>
                    <a:cubicBezTo>
                      <a:pt x="190" y="6"/>
                      <a:pt x="190" y="6"/>
                      <a:pt x="190" y="6"/>
                    </a:cubicBezTo>
                    <a:cubicBezTo>
                      <a:pt x="196" y="7"/>
                      <a:pt x="202" y="9"/>
                      <a:pt x="208" y="12"/>
                    </a:cubicBezTo>
                    <a:cubicBezTo>
                      <a:pt x="210" y="13"/>
                      <a:pt x="211" y="13"/>
                      <a:pt x="213" y="13"/>
                    </a:cubicBezTo>
                    <a:cubicBezTo>
                      <a:pt x="216" y="14"/>
                      <a:pt x="220" y="15"/>
                      <a:pt x="223" y="16"/>
                    </a:cubicBezTo>
                    <a:cubicBezTo>
                      <a:pt x="224" y="17"/>
                      <a:pt x="225" y="17"/>
                      <a:pt x="224" y="19"/>
                    </a:cubicBezTo>
                    <a:cubicBezTo>
                      <a:pt x="223" y="19"/>
                      <a:pt x="222" y="19"/>
                      <a:pt x="221" y="18"/>
                    </a:cubicBezTo>
                    <a:cubicBezTo>
                      <a:pt x="213" y="16"/>
                      <a:pt x="205" y="13"/>
                      <a:pt x="197" y="10"/>
                    </a:cubicBezTo>
                    <a:cubicBezTo>
                      <a:pt x="186" y="6"/>
                      <a:pt x="176" y="5"/>
                      <a:pt x="165" y="4"/>
                    </a:cubicBezTo>
                    <a:cubicBezTo>
                      <a:pt x="155" y="3"/>
                      <a:pt x="146" y="2"/>
                      <a:pt x="136" y="5"/>
                    </a:cubicBezTo>
                    <a:cubicBezTo>
                      <a:pt x="129" y="7"/>
                      <a:pt x="121" y="10"/>
                      <a:pt x="114" y="12"/>
                    </a:cubicBezTo>
                    <a:cubicBezTo>
                      <a:pt x="104" y="15"/>
                      <a:pt x="94" y="20"/>
                      <a:pt x="85" y="26"/>
                    </a:cubicBezTo>
                    <a:cubicBezTo>
                      <a:pt x="80" y="29"/>
                      <a:pt x="76" y="30"/>
                      <a:pt x="70" y="28"/>
                    </a:cubicBezTo>
                    <a:cubicBezTo>
                      <a:pt x="64" y="25"/>
                      <a:pt x="58" y="23"/>
                      <a:pt x="52" y="19"/>
                    </a:cubicBezTo>
                    <a:cubicBezTo>
                      <a:pt x="46" y="16"/>
                      <a:pt x="40" y="16"/>
                      <a:pt x="34" y="18"/>
                    </a:cubicBezTo>
                    <a:cubicBezTo>
                      <a:pt x="23" y="21"/>
                      <a:pt x="13" y="28"/>
                      <a:pt x="5" y="37"/>
                    </a:cubicBezTo>
                    <a:cubicBezTo>
                      <a:pt x="4" y="39"/>
                      <a:pt x="3" y="42"/>
                      <a:pt x="0" y="42"/>
                    </a:cubicBezTo>
                    <a:cubicBezTo>
                      <a:pt x="0" y="41"/>
                      <a:pt x="0" y="41"/>
                      <a:pt x="0" y="40"/>
                    </a:cubicBezTo>
                    <a:close/>
                  </a:path>
                </a:pathLst>
              </a:custGeom>
              <a:solidFill>
                <a:srgbClr val="9595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4" name="Freeform 12">
                <a:extLst>
                  <a:ext uri="{FF2B5EF4-FFF2-40B4-BE49-F238E27FC236}">
                    <a16:creationId xmlns:a16="http://schemas.microsoft.com/office/drawing/2014/main" id="{B16A8801-3D85-6E2F-E61E-90E5B79A2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1676"/>
                <a:ext cx="307" cy="177"/>
              </a:xfrm>
              <a:custGeom>
                <a:avLst/>
                <a:gdLst>
                  <a:gd name="T0" fmla="*/ 0 w 186"/>
                  <a:gd name="T1" fmla="*/ 106 h 107"/>
                  <a:gd name="T2" fmla="*/ 6 w 186"/>
                  <a:gd name="T3" fmla="*/ 104 h 107"/>
                  <a:gd name="T4" fmla="*/ 12 w 186"/>
                  <a:gd name="T5" fmla="*/ 101 h 107"/>
                  <a:gd name="T6" fmla="*/ 27 w 186"/>
                  <a:gd name="T7" fmla="*/ 95 h 107"/>
                  <a:gd name="T8" fmla="*/ 35 w 186"/>
                  <a:gd name="T9" fmla="*/ 93 h 107"/>
                  <a:gd name="T10" fmla="*/ 45 w 186"/>
                  <a:gd name="T11" fmla="*/ 90 h 107"/>
                  <a:gd name="T12" fmla="*/ 72 w 186"/>
                  <a:gd name="T13" fmla="*/ 84 h 107"/>
                  <a:gd name="T14" fmla="*/ 90 w 186"/>
                  <a:gd name="T15" fmla="*/ 77 h 107"/>
                  <a:gd name="T16" fmla="*/ 127 w 186"/>
                  <a:gd name="T17" fmla="*/ 66 h 107"/>
                  <a:gd name="T18" fmla="*/ 162 w 186"/>
                  <a:gd name="T19" fmla="*/ 63 h 107"/>
                  <a:gd name="T20" fmla="*/ 178 w 186"/>
                  <a:gd name="T21" fmla="*/ 62 h 107"/>
                  <a:gd name="T22" fmla="*/ 181 w 186"/>
                  <a:gd name="T23" fmla="*/ 57 h 107"/>
                  <a:gd name="T24" fmla="*/ 170 w 186"/>
                  <a:gd name="T25" fmla="*/ 29 h 107"/>
                  <a:gd name="T26" fmla="*/ 165 w 186"/>
                  <a:gd name="T27" fmla="*/ 8 h 107"/>
                  <a:gd name="T28" fmla="*/ 167 w 186"/>
                  <a:gd name="T29" fmla="*/ 0 h 107"/>
                  <a:gd name="T30" fmla="*/ 168 w 186"/>
                  <a:gd name="T31" fmla="*/ 1 h 107"/>
                  <a:gd name="T32" fmla="*/ 168 w 186"/>
                  <a:gd name="T33" fmla="*/ 4 h 107"/>
                  <a:gd name="T34" fmla="*/ 171 w 186"/>
                  <a:gd name="T35" fmla="*/ 25 h 107"/>
                  <a:gd name="T36" fmla="*/ 185 w 186"/>
                  <a:gd name="T37" fmla="*/ 57 h 107"/>
                  <a:gd name="T38" fmla="*/ 180 w 186"/>
                  <a:gd name="T39" fmla="*/ 65 h 107"/>
                  <a:gd name="T40" fmla="*/ 164 w 186"/>
                  <a:gd name="T41" fmla="*/ 65 h 107"/>
                  <a:gd name="T42" fmla="*/ 122 w 186"/>
                  <a:gd name="T43" fmla="*/ 69 h 107"/>
                  <a:gd name="T44" fmla="*/ 92 w 186"/>
                  <a:gd name="T45" fmla="*/ 79 h 107"/>
                  <a:gd name="T46" fmla="*/ 80 w 186"/>
                  <a:gd name="T47" fmla="*/ 83 h 107"/>
                  <a:gd name="T48" fmla="*/ 68 w 186"/>
                  <a:gd name="T49" fmla="*/ 88 h 107"/>
                  <a:gd name="T50" fmla="*/ 45 w 186"/>
                  <a:gd name="T51" fmla="*/ 93 h 107"/>
                  <a:gd name="T52" fmla="*/ 12 w 186"/>
                  <a:gd name="T53" fmla="*/ 104 h 107"/>
                  <a:gd name="T54" fmla="*/ 4 w 186"/>
                  <a:gd name="T55" fmla="*/ 107 h 107"/>
                  <a:gd name="T56" fmla="*/ 0 w 186"/>
                  <a:gd name="T57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6" h="107">
                    <a:moveTo>
                      <a:pt x="0" y="106"/>
                    </a:moveTo>
                    <a:cubicBezTo>
                      <a:pt x="2" y="105"/>
                      <a:pt x="4" y="105"/>
                      <a:pt x="6" y="104"/>
                    </a:cubicBezTo>
                    <a:cubicBezTo>
                      <a:pt x="8" y="103"/>
                      <a:pt x="10" y="103"/>
                      <a:pt x="12" y="101"/>
                    </a:cubicBezTo>
                    <a:cubicBezTo>
                      <a:pt x="17" y="98"/>
                      <a:pt x="22" y="97"/>
                      <a:pt x="27" y="95"/>
                    </a:cubicBezTo>
                    <a:cubicBezTo>
                      <a:pt x="30" y="94"/>
                      <a:pt x="33" y="94"/>
                      <a:pt x="35" y="93"/>
                    </a:cubicBezTo>
                    <a:cubicBezTo>
                      <a:pt x="39" y="92"/>
                      <a:pt x="42" y="91"/>
                      <a:pt x="45" y="90"/>
                    </a:cubicBezTo>
                    <a:cubicBezTo>
                      <a:pt x="54" y="87"/>
                      <a:pt x="63" y="87"/>
                      <a:pt x="72" y="84"/>
                    </a:cubicBezTo>
                    <a:cubicBezTo>
                      <a:pt x="78" y="81"/>
                      <a:pt x="84" y="80"/>
                      <a:pt x="90" y="77"/>
                    </a:cubicBezTo>
                    <a:cubicBezTo>
                      <a:pt x="102" y="72"/>
                      <a:pt x="114" y="68"/>
                      <a:pt x="127" y="66"/>
                    </a:cubicBezTo>
                    <a:cubicBezTo>
                      <a:pt x="138" y="63"/>
                      <a:pt x="150" y="62"/>
                      <a:pt x="162" y="63"/>
                    </a:cubicBezTo>
                    <a:cubicBezTo>
                      <a:pt x="167" y="63"/>
                      <a:pt x="172" y="62"/>
                      <a:pt x="178" y="62"/>
                    </a:cubicBezTo>
                    <a:cubicBezTo>
                      <a:pt x="181" y="62"/>
                      <a:pt x="182" y="59"/>
                      <a:pt x="181" y="57"/>
                    </a:cubicBezTo>
                    <a:cubicBezTo>
                      <a:pt x="178" y="47"/>
                      <a:pt x="173" y="38"/>
                      <a:pt x="170" y="29"/>
                    </a:cubicBezTo>
                    <a:cubicBezTo>
                      <a:pt x="168" y="22"/>
                      <a:pt x="165" y="15"/>
                      <a:pt x="165" y="8"/>
                    </a:cubicBezTo>
                    <a:cubicBezTo>
                      <a:pt x="165" y="5"/>
                      <a:pt x="166" y="3"/>
                      <a:pt x="167" y="0"/>
                    </a:cubicBezTo>
                    <a:cubicBezTo>
                      <a:pt x="167" y="0"/>
                      <a:pt x="167" y="0"/>
                      <a:pt x="168" y="1"/>
                    </a:cubicBezTo>
                    <a:cubicBezTo>
                      <a:pt x="168" y="2"/>
                      <a:pt x="168" y="3"/>
                      <a:pt x="168" y="4"/>
                    </a:cubicBezTo>
                    <a:cubicBezTo>
                      <a:pt x="167" y="11"/>
                      <a:pt x="169" y="18"/>
                      <a:pt x="171" y="25"/>
                    </a:cubicBezTo>
                    <a:cubicBezTo>
                      <a:pt x="175" y="36"/>
                      <a:pt x="180" y="47"/>
                      <a:pt x="185" y="57"/>
                    </a:cubicBezTo>
                    <a:cubicBezTo>
                      <a:pt x="186" y="62"/>
                      <a:pt x="185" y="65"/>
                      <a:pt x="180" y="65"/>
                    </a:cubicBezTo>
                    <a:cubicBezTo>
                      <a:pt x="175" y="65"/>
                      <a:pt x="169" y="64"/>
                      <a:pt x="164" y="65"/>
                    </a:cubicBezTo>
                    <a:cubicBezTo>
                      <a:pt x="150" y="66"/>
                      <a:pt x="136" y="66"/>
                      <a:pt x="122" y="69"/>
                    </a:cubicBezTo>
                    <a:cubicBezTo>
                      <a:pt x="112" y="71"/>
                      <a:pt x="102" y="74"/>
                      <a:pt x="92" y="79"/>
                    </a:cubicBezTo>
                    <a:cubicBezTo>
                      <a:pt x="88" y="81"/>
                      <a:pt x="84" y="82"/>
                      <a:pt x="80" y="83"/>
                    </a:cubicBezTo>
                    <a:cubicBezTo>
                      <a:pt x="76" y="84"/>
                      <a:pt x="72" y="86"/>
                      <a:pt x="68" y="88"/>
                    </a:cubicBezTo>
                    <a:cubicBezTo>
                      <a:pt x="60" y="90"/>
                      <a:pt x="53" y="91"/>
                      <a:pt x="45" y="93"/>
                    </a:cubicBezTo>
                    <a:cubicBezTo>
                      <a:pt x="33" y="95"/>
                      <a:pt x="22" y="99"/>
                      <a:pt x="12" y="104"/>
                    </a:cubicBezTo>
                    <a:cubicBezTo>
                      <a:pt x="9" y="105"/>
                      <a:pt x="7" y="106"/>
                      <a:pt x="4" y="107"/>
                    </a:cubicBezTo>
                    <a:cubicBezTo>
                      <a:pt x="3" y="107"/>
                      <a:pt x="2" y="107"/>
                      <a:pt x="0" y="106"/>
                    </a:cubicBezTo>
                    <a:close/>
                  </a:path>
                </a:pathLst>
              </a:custGeom>
              <a:solidFill>
                <a:srgbClr val="BFBE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5" name="Freeform 13">
                <a:extLst>
                  <a:ext uri="{FF2B5EF4-FFF2-40B4-BE49-F238E27FC236}">
                    <a16:creationId xmlns:a16="http://schemas.microsoft.com/office/drawing/2014/main" id="{F8B3BBDD-6CFE-58E8-7CA3-78FDDA8B2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2361"/>
                <a:ext cx="434" cy="40"/>
              </a:xfrm>
              <a:custGeom>
                <a:avLst/>
                <a:gdLst>
                  <a:gd name="T0" fmla="*/ 238 w 263"/>
                  <a:gd name="T1" fmla="*/ 9 h 24"/>
                  <a:gd name="T2" fmla="*/ 231 w 263"/>
                  <a:gd name="T3" fmla="*/ 10 h 24"/>
                  <a:gd name="T4" fmla="*/ 220 w 263"/>
                  <a:gd name="T5" fmla="*/ 14 h 24"/>
                  <a:gd name="T6" fmla="*/ 211 w 263"/>
                  <a:gd name="T7" fmla="*/ 17 h 24"/>
                  <a:gd name="T8" fmla="*/ 204 w 263"/>
                  <a:gd name="T9" fmla="*/ 19 h 24"/>
                  <a:gd name="T10" fmla="*/ 188 w 263"/>
                  <a:gd name="T11" fmla="*/ 23 h 24"/>
                  <a:gd name="T12" fmla="*/ 180 w 263"/>
                  <a:gd name="T13" fmla="*/ 23 h 24"/>
                  <a:gd name="T14" fmla="*/ 172 w 263"/>
                  <a:gd name="T15" fmla="*/ 23 h 24"/>
                  <a:gd name="T16" fmla="*/ 138 w 263"/>
                  <a:gd name="T17" fmla="*/ 24 h 24"/>
                  <a:gd name="T18" fmla="*/ 103 w 263"/>
                  <a:gd name="T19" fmla="*/ 22 h 24"/>
                  <a:gd name="T20" fmla="*/ 49 w 263"/>
                  <a:gd name="T21" fmla="*/ 20 h 24"/>
                  <a:gd name="T22" fmla="*/ 4 w 263"/>
                  <a:gd name="T23" fmla="*/ 13 h 24"/>
                  <a:gd name="T24" fmla="*/ 0 w 263"/>
                  <a:gd name="T25" fmla="*/ 12 h 24"/>
                  <a:gd name="T26" fmla="*/ 3 w 263"/>
                  <a:gd name="T27" fmla="*/ 11 h 24"/>
                  <a:gd name="T28" fmla="*/ 17 w 263"/>
                  <a:gd name="T29" fmla="*/ 13 h 24"/>
                  <a:gd name="T30" fmla="*/ 50 w 263"/>
                  <a:gd name="T31" fmla="*/ 16 h 24"/>
                  <a:gd name="T32" fmla="*/ 98 w 263"/>
                  <a:gd name="T33" fmla="*/ 20 h 24"/>
                  <a:gd name="T34" fmla="*/ 114 w 263"/>
                  <a:gd name="T35" fmla="*/ 21 h 24"/>
                  <a:gd name="T36" fmla="*/ 167 w 263"/>
                  <a:gd name="T37" fmla="*/ 21 h 24"/>
                  <a:gd name="T38" fmla="*/ 184 w 263"/>
                  <a:gd name="T39" fmla="*/ 21 h 24"/>
                  <a:gd name="T40" fmla="*/ 195 w 263"/>
                  <a:gd name="T41" fmla="*/ 19 h 24"/>
                  <a:gd name="T42" fmla="*/ 225 w 263"/>
                  <a:gd name="T43" fmla="*/ 10 h 24"/>
                  <a:gd name="T44" fmla="*/ 250 w 263"/>
                  <a:gd name="T45" fmla="*/ 2 h 24"/>
                  <a:gd name="T46" fmla="*/ 261 w 263"/>
                  <a:gd name="T47" fmla="*/ 0 h 24"/>
                  <a:gd name="T48" fmla="*/ 260 w 263"/>
                  <a:gd name="T49" fmla="*/ 2 h 24"/>
                  <a:gd name="T50" fmla="*/ 239 w 263"/>
                  <a:gd name="T51" fmla="*/ 8 h 24"/>
                  <a:gd name="T52" fmla="*/ 238 w 263"/>
                  <a:gd name="T5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3" h="24">
                    <a:moveTo>
                      <a:pt x="238" y="9"/>
                    </a:moveTo>
                    <a:cubicBezTo>
                      <a:pt x="236" y="9"/>
                      <a:pt x="233" y="10"/>
                      <a:pt x="231" y="10"/>
                    </a:cubicBezTo>
                    <a:cubicBezTo>
                      <a:pt x="227" y="12"/>
                      <a:pt x="224" y="13"/>
                      <a:pt x="220" y="14"/>
                    </a:cubicBezTo>
                    <a:cubicBezTo>
                      <a:pt x="217" y="14"/>
                      <a:pt x="214" y="15"/>
                      <a:pt x="211" y="17"/>
                    </a:cubicBezTo>
                    <a:cubicBezTo>
                      <a:pt x="209" y="18"/>
                      <a:pt x="207" y="19"/>
                      <a:pt x="204" y="19"/>
                    </a:cubicBezTo>
                    <a:cubicBezTo>
                      <a:pt x="198" y="19"/>
                      <a:pt x="193" y="22"/>
                      <a:pt x="188" y="23"/>
                    </a:cubicBezTo>
                    <a:cubicBezTo>
                      <a:pt x="185" y="24"/>
                      <a:pt x="183" y="24"/>
                      <a:pt x="180" y="23"/>
                    </a:cubicBezTo>
                    <a:cubicBezTo>
                      <a:pt x="178" y="23"/>
                      <a:pt x="175" y="23"/>
                      <a:pt x="172" y="23"/>
                    </a:cubicBezTo>
                    <a:cubicBezTo>
                      <a:pt x="161" y="24"/>
                      <a:pt x="149" y="24"/>
                      <a:pt x="138" y="24"/>
                    </a:cubicBezTo>
                    <a:cubicBezTo>
                      <a:pt x="126" y="23"/>
                      <a:pt x="114" y="23"/>
                      <a:pt x="103" y="22"/>
                    </a:cubicBezTo>
                    <a:cubicBezTo>
                      <a:pt x="85" y="21"/>
                      <a:pt x="67" y="20"/>
                      <a:pt x="49" y="20"/>
                    </a:cubicBezTo>
                    <a:cubicBezTo>
                      <a:pt x="33" y="19"/>
                      <a:pt x="18" y="17"/>
                      <a:pt x="4" y="13"/>
                    </a:cubicBezTo>
                    <a:cubicBezTo>
                      <a:pt x="2" y="13"/>
                      <a:pt x="1" y="13"/>
                      <a:pt x="0" y="12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8" y="11"/>
                      <a:pt x="12" y="13"/>
                      <a:pt x="17" y="13"/>
                    </a:cubicBezTo>
                    <a:cubicBezTo>
                      <a:pt x="28" y="15"/>
                      <a:pt x="39" y="15"/>
                      <a:pt x="50" y="16"/>
                    </a:cubicBezTo>
                    <a:cubicBezTo>
                      <a:pt x="66" y="18"/>
                      <a:pt x="82" y="18"/>
                      <a:pt x="98" y="20"/>
                    </a:cubicBezTo>
                    <a:cubicBezTo>
                      <a:pt x="103" y="21"/>
                      <a:pt x="109" y="20"/>
                      <a:pt x="114" y="21"/>
                    </a:cubicBezTo>
                    <a:cubicBezTo>
                      <a:pt x="132" y="21"/>
                      <a:pt x="149" y="22"/>
                      <a:pt x="167" y="21"/>
                    </a:cubicBezTo>
                    <a:cubicBezTo>
                      <a:pt x="172" y="21"/>
                      <a:pt x="178" y="21"/>
                      <a:pt x="184" y="21"/>
                    </a:cubicBezTo>
                    <a:cubicBezTo>
                      <a:pt x="187" y="22"/>
                      <a:pt x="191" y="20"/>
                      <a:pt x="195" y="19"/>
                    </a:cubicBezTo>
                    <a:cubicBezTo>
                      <a:pt x="205" y="17"/>
                      <a:pt x="215" y="12"/>
                      <a:pt x="225" y="10"/>
                    </a:cubicBezTo>
                    <a:cubicBezTo>
                      <a:pt x="234" y="8"/>
                      <a:pt x="242" y="5"/>
                      <a:pt x="250" y="2"/>
                    </a:cubicBezTo>
                    <a:cubicBezTo>
                      <a:pt x="254" y="1"/>
                      <a:pt x="257" y="0"/>
                      <a:pt x="261" y="0"/>
                    </a:cubicBezTo>
                    <a:cubicBezTo>
                      <a:pt x="263" y="1"/>
                      <a:pt x="261" y="1"/>
                      <a:pt x="260" y="2"/>
                    </a:cubicBezTo>
                    <a:cubicBezTo>
                      <a:pt x="253" y="4"/>
                      <a:pt x="246" y="6"/>
                      <a:pt x="239" y="8"/>
                    </a:cubicBezTo>
                    <a:cubicBezTo>
                      <a:pt x="239" y="8"/>
                      <a:pt x="238" y="9"/>
                      <a:pt x="238" y="9"/>
                    </a:cubicBezTo>
                    <a:close/>
                  </a:path>
                </a:pathLst>
              </a:custGeom>
              <a:solidFill>
                <a:srgbClr val="98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6" name="Freeform 14">
                <a:extLst>
                  <a:ext uri="{FF2B5EF4-FFF2-40B4-BE49-F238E27FC236}">
                    <a16:creationId xmlns:a16="http://schemas.microsoft.com/office/drawing/2014/main" id="{D8446AC5-77EC-E5BE-91D6-DA00B6A26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1156"/>
                <a:ext cx="214" cy="261"/>
              </a:xfrm>
              <a:custGeom>
                <a:avLst/>
                <a:gdLst>
                  <a:gd name="T0" fmla="*/ 4 w 130"/>
                  <a:gd name="T1" fmla="*/ 156 h 158"/>
                  <a:gd name="T2" fmla="*/ 1 w 130"/>
                  <a:gd name="T3" fmla="*/ 158 h 158"/>
                  <a:gd name="T4" fmla="*/ 2 w 130"/>
                  <a:gd name="T5" fmla="*/ 155 h 158"/>
                  <a:gd name="T6" fmla="*/ 13 w 130"/>
                  <a:gd name="T7" fmla="*/ 145 h 158"/>
                  <a:gd name="T8" fmla="*/ 23 w 130"/>
                  <a:gd name="T9" fmla="*/ 136 h 158"/>
                  <a:gd name="T10" fmla="*/ 42 w 130"/>
                  <a:gd name="T11" fmla="*/ 118 h 158"/>
                  <a:gd name="T12" fmla="*/ 48 w 130"/>
                  <a:gd name="T13" fmla="*/ 117 h 158"/>
                  <a:gd name="T14" fmla="*/ 58 w 130"/>
                  <a:gd name="T15" fmla="*/ 116 h 158"/>
                  <a:gd name="T16" fmla="*/ 64 w 130"/>
                  <a:gd name="T17" fmla="*/ 111 h 158"/>
                  <a:gd name="T18" fmla="*/ 68 w 130"/>
                  <a:gd name="T19" fmla="*/ 95 h 158"/>
                  <a:gd name="T20" fmla="*/ 74 w 130"/>
                  <a:gd name="T21" fmla="*/ 79 h 158"/>
                  <a:gd name="T22" fmla="*/ 86 w 130"/>
                  <a:gd name="T23" fmla="*/ 69 h 158"/>
                  <a:gd name="T24" fmla="*/ 99 w 130"/>
                  <a:gd name="T25" fmla="*/ 56 h 158"/>
                  <a:gd name="T26" fmla="*/ 110 w 130"/>
                  <a:gd name="T27" fmla="*/ 33 h 158"/>
                  <a:gd name="T28" fmla="*/ 113 w 130"/>
                  <a:gd name="T29" fmla="*/ 25 h 158"/>
                  <a:gd name="T30" fmla="*/ 128 w 130"/>
                  <a:gd name="T31" fmla="*/ 2 h 158"/>
                  <a:gd name="T32" fmla="*/ 130 w 130"/>
                  <a:gd name="T33" fmla="*/ 1 h 158"/>
                  <a:gd name="T34" fmla="*/ 127 w 130"/>
                  <a:gd name="T35" fmla="*/ 7 h 158"/>
                  <a:gd name="T36" fmla="*/ 119 w 130"/>
                  <a:gd name="T37" fmla="*/ 18 h 158"/>
                  <a:gd name="T38" fmla="*/ 112 w 130"/>
                  <a:gd name="T39" fmla="*/ 35 h 158"/>
                  <a:gd name="T40" fmla="*/ 102 w 130"/>
                  <a:gd name="T41" fmla="*/ 56 h 158"/>
                  <a:gd name="T42" fmla="*/ 100 w 130"/>
                  <a:gd name="T43" fmla="*/ 62 h 158"/>
                  <a:gd name="T44" fmla="*/ 94 w 130"/>
                  <a:gd name="T45" fmla="*/ 69 h 158"/>
                  <a:gd name="T46" fmla="*/ 90 w 130"/>
                  <a:gd name="T47" fmla="*/ 70 h 158"/>
                  <a:gd name="T48" fmla="*/ 74 w 130"/>
                  <a:gd name="T49" fmla="*/ 85 h 158"/>
                  <a:gd name="T50" fmla="*/ 69 w 130"/>
                  <a:gd name="T51" fmla="*/ 104 h 158"/>
                  <a:gd name="T52" fmla="*/ 65 w 130"/>
                  <a:gd name="T53" fmla="*/ 115 h 158"/>
                  <a:gd name="T54" fmla="*/ 58 w 130"/>
                  <a:gd name="T55" fmla="*/ 119 h 158"/>
                  <a:gd name="T56" fmla="*/ 31 w 130"/>
                  <a:gd name="T57" fmla="*/ 130 h 158"/>
                  <a:gd name="T58" fmla="*/ 24 w 130"/>
                  <a:gd name="T59" fmla="*/ 140 h 158"/>
                  <a:gd name="T60" fmla="*/ 14 w 130"/>
                  <a:gd name="T61" fmla="*/ 147 h 158"/>
                  <a:gd name="T62" fmla="*/ 4 w 130"/>
                  <a:gd name="T63" fmla="*/ 156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0" h="158">
                    <a:moveTo>
                      <a:pt x="4" y="156"/>
                    </a:moveTo>
                    <a:cubicBezTo>
                      <a:pt x="2" y="156"/>
                      <a:pt x="2" y="158"/>
                      <a:pt x="1" y="158"/>
                    </a:cubicBezTo>
                    <a:cubicBezTo>
                      <a:pt x="0" y="156"/>
                      <a:pt x="1" y="156"/>
                      <a:pt x="2" y="155"/>
                    </a:cubicBezTo>
                    <a:cubicBezTo>
                      <a:pt x="5" y="150"/>
                      <a:pt x="8" y="147"/>
                      <a:pt x="13" y="145"/>
                    </a:cubicBezTo>
                    <a:cubicBezTo>
                      <a:pt x="18" y="144"/>
                      <a:pt x="21" y="141"/>
                      <a:pt x="23" y="136"/>
                    </a:cubicBezTo>
                    <a:cubicBezTo>
                      <a:pt x="27" y="128"/>
                      <a:pt x="34" y="122"/>
                      <a:pt x="42" y="118"/>
                    </a:cubicBezTo>
                    <a:cubicBezTo>
                      <a:pt x="44" y="117"/>
                      <a:pt x="46" y="117"/>
                      <a:pt x="48" y="117"/>
                    </a:cubicBezTo>
                    <a:cubicBezTo>
                      <a:pt x="51" y="117"/>
                      <a:pt x="54" y="117"/>
                      <a:pt x="58" y="116"/>
                    </a:cubicBezTo>
                    <a:cubicBezTo>
                      <a:pt x="61" y="116"/>
                      <a:pt x="63" y="114"/>
                      <a:pt x="64" y="111"/>
                    </a:cubicBezTo>
                    <a:cubicBezTo>
                      <a:pt x="66" y="106"/>
                      <a:pt x="67" y="100"/>
                      <a:pt x="68" y="95"/>
                    </a:cubicBezTo>
                    <a:cubicBezTo>
                      <a:pt x="70" y="90"/>
                      <a:pt x="72" y="84"/>
                      <a:pt x="74" y="79"/>
                    </a:cubicBezTo>
                    <a:cubicBezTo>
                      <a:pt x="76" y="73"/>
                      <a:pt x="81" y="70"/>
                      <a:pt x="86" y="69"/>
                    </a:cubicBezTo>
                    <a:cubicBezTo>
                      <a:pt x="93" y="67"/>
                      <a:pt x="97" y="63"/>
                      <a:pt x="99" y="56"/>
                    </a:cubicBezTo>
                    <a:cubicBezTo>
                      <a:pt x="102" y="48"/>
                      <a:pt x="106" y="41"/>
                      <a:pt x="110" y="33"/>
                    </a:cubicBezTo>
                    <a:cubicBezTo>
                      <a:pt x="111" y="31"/>
                      <a:pt x="112" y="28"/>
                      <a:pt x="113" y="25"/>
                    </a:cubicBezTo>
                    <a:cubicBezTo>
                      <a:pt x="117" y="17"/>
                      <a:pt x="122" y="9"/>
                      <a:pt x="128" y="2"/>
                    </a:cubicBezTo>
                    <a:cubicBezTo>
                      <a:pt x="128" y="1"/>
                      <a:pt x="129" y="0"/>
                      <a:pt x="130" y="1"/>
                    </a:cubicBezTo>
                    <a:cubicBezTo>
                      <a:pt x="130" y="3"/>
                      <a:pt x="128" y="5"/>
                      <a:pt x="127" y="7"/>
                    </a:cubicBezTo>
                    <a:cubicBezTo>
                      <a:pt x="125" y="11"/>
                      <a:pt x="122" y="14"/>
                      <a:pt x="119" y="18"/>
                    </a:cubicBezTo>
                    <a:cubicBezTo>
                      <a:pt x="116" y="23"/>
                      <a:pt x="114" y="29"/>
                      <a:pt x="112" y="35"/>
                    </a:cubicBezTo>
                    <a:cubicBezTo>
                      <a:pt x="109" y="43"/>
                      <a:pt x="105" y="49"/>
                      <a:pt x="102" y="56"/>
                    </a:cubicBezTo>
                    <a:cubicBezTo>
                      <a:pt x="101" y="58"/>
                      <a:pt x="101" y="60"/>
                      <a:pt x="100" y="62"/>
                    </a:cubicBezTo>
                    <a:cubicBezTo>
                      <a:pt x="99" y="65"/>
                      <a:pt x="97" y="67"/>
                      <a:pt x="94" y="69"/>
                    </a:cubicBezTo>
                    <a:cubicBezTo>
                      <a:pt x="93" y="69"/>
                      <a:pt x="91" y="70"/>
                      <a:pt x="90" y="70"/>
                    </a:cubicBezTo>
                    <a:cubicBezTo>
                      <a:pt x="82" y="72"/>
                      <a:pt x="77" y="78"/>
                      <a:pt x="74" y="85"/>
                    </a:cubicBezTo>
                    <a:cubicBezTo>
                      <a:pt x="72" y="91"/>
                      <a:pt x="70" y="97"/>
                      <a:pt x="69" y="104"/>
                    </a:cubicBezTo>
                    <a:cubicBezTo>
                      <a:pt x="68" y="108"/>
                      <a:pt x="67" y="112"/>
                      <a:pt x="65" y="115"/>
                    </a:cubicBezTo>
                    <a:cubicBezTo>
                      <a:pt x="63" y="118"/>
                      <a:pt x="61" y="119"/>
                      <a:pt x="58" y="119"/>
                    </a:cubicBezTo>
                    <a:cubicBezTo>
                      <a:pt x="47" y="117"/>
                      <a:pt x="38" y="121"/>
                      <a:pt x="31" y="130"/>
                    </a:cubicBezTo>
                    <a:cubicBezTo>
                      <a:pt x="29" y="133"/>
                      <a:pt x="26" y="135"/>
                      <a:pt x="24" y="140"/>
                    </a:cubicBezTo>
                    <a:cubicBezTo>
                      <a:pt x="23" y="144"/>
                      <a:pt x="19" y="146"/>
                      <a:pt x="14" y="147"/>
                    </a:cubicBezTo>
                    <a:cubicBezTo>
                      <a:pt x="10" y="149"/>
                      <a:pt x="6" y="152"/>
                      <a:pt x="4" y="156"/>
                    </a:cubicBez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7" name="Freeform 15">
                <a:extLst>
                  <a:ext uri="{FF2B5EF4-FFF2-40B4-BE49-F238E27FC236}">
                    <a16:creationId xmlns:a16="http://schemas.microsoft.com/office/drawing/2014/main" id="{0A775ABD-C51C-04CE-562E-804F83C31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1124"/>
                <a:ext cx="275" cy="209"/>
              </a:xfrm>
              <a:custGeom>
                <a:avLst/>
                <a:gdLst>
                  <a:gd name="T0" fmla="*/ 137 w 167"/>
                  <a:gd name="T1" fmla="*/ 2 h 126"/>
                  <a:gd name="T2" fmla="*/ 136 w 167"/>
                  <a:gd name="T3" fmla="*/ 1 h 126"/>
                  <a:gd name="T4" fmla="*/ 138 w 167"/>
                  <a:gd name="T5" fmla="*/ 1 h 126"/>
                  <a:gd name="T6" fmla="*/ 154 w 167"/>
                  <a:gd name="T7" fmla="*/ 7 h 126"/>
                  <a:gd name="T8" fmla="*/ 163 w 167"/>
                  <a:gd name="T9" fmla="*/ 16 h 126"/>
                  <a:gd name="T10" fmla="*/ 166 w 167"/>
                  <a:gd name="T11" fmla="*/ 32 h 126"/>
                  <a:gd name="T12" fmla="*/ 161 w 167"/>
                  <a:gd name="T13" fmla="*/ 47 h 126"/>
                  <a:gd name="T14" fmla="*/ 160 w 167"/>
                  <a:gd name="T15" fmla="*/ 48 h 126"/>
                  <a:gd name="T16" fmla="*/ 143 w 167"/>
                  <a:gd name="T17" fmla="*/ 53 h 126"/>
                  <a:gd name="T18" fmla="*/ 140 w 167"/>
                  <a:gd name="T19" fmla="*/ 53 h 126"/>
                  <a:gd name="T20" fmla="*/ 95 w 167"/>
                  <a:gd name="T21" fmla="*/ 65 h 126"/>
                  <a:gd name="T22" fmla="*/ 82 w 167"/>
                  <a:gd name="T23" fmla="*/ 76 h 126"/>
                  <a:gd name="T24" fmla="*/ 76 w 167"/>
                  <a:gd name="T25" fmla="*/ 87 h 126"/>
                  <a:gd name="T26" fmla="*/ 68 w 167"/>
                  <a:gd name="T27" fmla="*/ 94 h 126"/>
                  <a:gd name="T28" fmla="*/ 49 w 167"/>
                  <a:gd name="T29" fmla="*/ 102 h 126"/>
                  <a:gd name="T30" fmla="*/ 44 w 167"/>
                  <a:gd name="T31" fmla="*/ 105 h 126"/>
                  <a:gd name="T32" fmla="*/ 21 w 167"/>
                  <a:gd name="T33" fmla="*/ 116 h 126"/>
                  <a:gd name="T34" fmla="*/ 12 w 167"/>
                  <a:gd name="T35" fmla="*/ 121 h 126"/>
                  <a:gd name="T36" fmla="*/ 5 w 167"/>
                  <a:gd name="T37" fmla="*/ 124 h 126"/>
                  <a:gd name="T38" fmla="*/ 0 w 167"/>
                  <a:gd name="T39" fmla="*/ 125 h 126"/>
                  <a:gd name="T40" fmla="*/ 0 w 167"/>
                  <a:gd name="T41" fmla="*/ 124 h 126"/>
                  <a:gd name="T42" fmla="*/ 43 w 167"/>
                  <a:gd name="T43" fmla="*/ 102 h 126"/>
                  <a:gd name="T44" fmla="*/ 63 w 167"/>
                  <a:gd name="T45" fmla="*/ 93 h 126"/>
                  <a:gd name="T46" fmla="*/ 67 w 167"/>
                  <a:gd name="T47" fmla="*/ 92 h 126"/>
                  <a:gd name="T48" fmla="*/ 74 w 167"/>
                  <a:gd name="T49" fmla="*/ 86 h 126"/>
                  <a:gd name="T50" fmla="*/ 81 w 167"/>
                  <a:gd name="T51" fmla="*/ 73 h 126"/>
                  <a:gd name="T52" fmla="*/ 93 w 167"/>
                  <a:gd name="T53" fmla="*/ 64 h 126"/>
                  <a:gd name="T54" fmla="*/ 134 w 167"/>
                  <a:gd name="T55" fmla="*/ 54 h 126"/>
                  <a:gd name="T56" fmla="*/ 138 w 167"/>
                  <a:gd name="T57" fmla="*/ 52 h 126"/>
                  <a:gd name="T58" fmla="*/ 141 w 167"/>
                  <a:gd name="T59" fmla="*/ 51 h 126"/>
                  <a:gd name="T60" fmla="*/ 155 w 167"/>
                  <a:gd name="T61" fmla="*/ 47 h 126"/>
                  <a:gd name="T62" fmla="*/ 164 w 167"/>
                  <a:gd name="T63" fmla="*/ 33 h 126"/>
                  <a:gd name="T64" fmla="*/ 161 w 167"/>
                  <a:gd name="T65" fmla="*/ 15 h 126"/>
                  <a:gd name="T66" fmla="*/ 155 w 167"/>
                  <a:gd name="T67" fmla="*/ 9 h 126"/>
                  <a:gd name="T68" fmla="*/ 137 w 167"/>
                  <a:gd name="T69" fmla="*/ 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7" h="126">
                    <a:moveTo>
                      <a:pt x="137" y="2"/>
                    </a:moveTo>
                    <a:cubicBezTo>
                      <a:pt x="136" y="2"/>
                      <a:pt x="136" y="1"/>
                      <a:pt x="136" y="1"/>
                    </a:cubicBezTo>
                    <a:cubicBezTo>
                      <a:pt x="137" y="0"/>
                      <a:pt x="137" y="1"/>
                      <a:pt x="138" y="1"/>
                    </a:cubicBezTo>
                    <a:cubicBezTo>
                      <a:pt x="143" y="5"/>
                      <a:pt x="148" y="5"/>
                      <a:pt x="154" y="7"/>
                    </a:cubicBezTo>
                    <a:cubicBezTo>
                      <a:pt x="160" y="8"/>
                      <a:pt x="162" y="10"/>
                      <a:pt x="163" y="16"/>
                    </a:cubicBezTo>
                    <a:cubicBezTo>
                      <a:pt x="164" y="22"/>
                      <a:pt x="165" y="27"/>
                      <a:pt x="166" y="32"/>
                    </a:cubicBezTo>
                    <a:cubicBezTo>
                      <a:pt x="167" y="38"/>
                      <a:pt x="166" y="43"/>
                      <a:pt x="161" y="47"/>
                    </a:cubicBezTo>
                    <a:cubicBezTo>
                      <a:pt x="161" y="47"/>
                      <a:pt x="160" y="48"/>
                      <a:pt x="160" y="48"/>
                    </a:cubicBezTo>
                    <a:cubicBezTo>
                      <a:pt x="154" y="49"/>
                      <a:pt x="149" y="53"/>
                      <a:pt x="143" y="53"/>
                    </a:cubicBezTo>
                    <a:cubicBezTo>
                      <a:pt x="142" y="53"/>
                      <a:pt x="141" y="53"/>
                      <a:pt x="140" y="53"/>
                    </a:cubicBezTo>
                    <a:cubicBezTo>
                      <a:pt x="125" y="58"/>
                      <a:pt x="110" y="62"/>
                      <a:pt x="95" y="65"/>
                    </a:cubicBezTo>
                    <a:cubicBezTo>
                      <a:pt x="88" y="67"/>
                      <a:pt x="84" y="70"/>
                      <a:pt x="82" y="76"/>
                    </a:cubicBezTo>
                    <a:cubicBezTo>
                      <a:pt x="80" y="80"/>
                      <a:pt x="78" y="84"/>
                      <a:pt x="76" y="87"/>
                    </a:cubicBezTo>
                    <a:cubicBezTo>
                      <a:pt x="74" y="91"/>
                      <a:pt x="72" y="93"/>
                      <a:pt x="68" y="94"/>
                    </a:cubicBezTo>
                    <a:cubicBezTo>
                      <a:pt x="61" y="95"/>
                      <a:pt x="55" y="99"/>
                      <a:pt x="49" y="102"/>
                    </a:cubicBezTo>
                    <a:cubicBezTo>
                      <a:pt x="47" y="103"/>
                      <a:pt x="46" y="104"/>
                      <a:pt x="44" y="105"/>
                    </a:cubicBezTo>
                    <a:cubicBezTo>
                      <a:pt x="36" y="108"/>
                      <a:pt x="29" y="113"/>
                      <a:pt x="21" y="116"/>
                    </a:cubicBezTo>
                    <a:cubicBezTo>
                      <a:pt x="18" y="118"/>
                      <a:pt x="15" y="119"/>
                      <a:pt x="12" y="121"/>
                    </a:cubicBezTo>
                    <a:cubicBezTo>
                      <a:pt x="9" y="121"/>
                      <a:pt x="7" y="123"/>
                      <a:pt x="5" y="124"/>
                    </a:cubicBezTo>
                    <a:cubicBezTo>
                      <a:pt x="4" y="125"/>
                      <a:pt x="2" y="126"/>
                      <a:pt x="0" y="125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14" y="116"/>
                      <a:pt x="29" y="110"/>
                      <a:pt x="43" y="102"/>
                    </a:cubicBezTo>
                    <a:cubicBezTo>
                      <a:pt x="50" y="99"/>
                      <a:pt x="56" y="96"/>
                      <a:pt x="63" y="93"/>
                    </a:cubicBezTo>
                    <a:cubicBezTo>
                      <a:pt x="64" y="92"/>
                      <a:pt x="66" y="92"/>
                      <a:pt x="67" y="92"/>
                    </a:cubicBezTo>
                    <a:cubicBezTo>
                      <a:pt x="70" y="91"/>
                      <a:pt x="73" y="89"/>
                      <a:pt x="74" y="86"/>
                    </a:cubicBezTo>
                    <a:cubicBezTo>
                      <a:pt x="77" y="82"/>
                      <a:pt x="79" y="78"/>
                      <a:pt x="81" y="73"/>
                    </a:cubicBezTo>
                    <a:cubicBezTo>
                      <a:pt x="83" y="68"/>
                      <a:pt x="87" y="65"/>
                      <a:pt x="93" y="64"/>
                    </a:cubicBezTo>
                    <a:cubicBezTo>
                      <a:pt x="106" y="61"/>
                      <a:pt x="120" y="56"/>
                      <a:pt x="134" y="54"/>
                    </a:cubicBezTo>
                    <a:cubicBezTo>
                      <a:pt x="135" y="53"/>
                      <a:pt x="137" y="52"/>
                      <a:pt x="138" y="52"/>
                    </a:cubicBezTo>
                    <a:cubicBezTo>
                      <a:pt x="139" y="51"/>
                      <a:pt x="140" y="51"/>
                      <a:pt x="141" y="51"/>
                    </a:cubicBezTo>
                    <a:cubicBezTo>
                      <a:pt x="146" y="50"/>
                      <a:pt x="150" y="48"/>
                      <a:pt x="155" y="47"/>
                    </a:cubicBezTo>
                    <a:cubicBezTo>
                      <a:pt x="161" y="45"/>
                      <a:pt x="165" y="40"/>
                      <a:pt x="164" y="33"/>
                    </a:cubicBezTo>
                    <a:cubicBezTo>
                      <a:pt x="163" y="27"/>
                      <a:pt x="162" y="21"/>
                      <a:pt x="161" y="15"/>
                    </a:cubicBezTo>
                    <a:cubicBezTo>
                      <a:pt x="160" y="12"/>
                      <a:pt x="159" y="10"/>
                      <a:pt x="155" y="9"/>
                    </a:cubicBezTo>
                    <a:cubicBezTo>
                      <a:pt x="149" y="8"/>
                      <a:pt x="142" y="7"/>
                      <a:pt x="137" y="2"/>
                    </a:cubicBezTo>
                    <a:close/>
                  </a:path>
                </a:pathLst>
              </a:custGeom>
              <a:solidFill>
                <a:srgbClr val="C0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8" name="Freeform 16">
                <a:extLst>
                  <a:ext uri="{FF2B5EF4-FFF2-40B4-BE49-F238E27FC236}">
                    <a16:creationId xmlns:a16="http://schemas.microsoft.com/office/drawing/2014/main" id="{41C13772-D056-03E2-7913-C465EFF1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935"/>
                <a:ext cx="151" cy="232"/>
              </a:xfrm>
              <a:custGeom>
                <a:avLst/>
                <a:gdLst>
                  <a:gd name="T0" fmla="*/ 80 w 91"/>
                  <a:gd name="T1" fmla="*/ 141 h 141"/>
                  <a:gd name="T2" fmla="*/ 83 w 91"/>
                  <a:gd name="T3" fmla="*/ 135 h 141"/>
                  <a:gd name="T4" fmla="*/ 83 w 91"/>
                  <a:gd name="T5" fmla="*/ 131 h 141"/>
                  <a:gd name="T6" fmla="*/ 87 w 91"/>
                  <a:gd name="T7" fmla="*/ 108 h 141"/>
                  <a:gd name="T8" fmla="*/ 87 w 91"/>
                  <a:gd name="T9" fmla="*/ 105 h 141"/>
                  <a:gd name="T10" fmla="*/ 85 w 91"/>
                  <a:gd name="T11" fmla="*/ 93 h 141"/>
                  <a:gd name="T12" fmla="*/ 67 w 91"/>
                  <a:gd name="T13" fmla="*/ 63 h 141"/>
                  <a:gd name="T14" fmla="*/ 64 w 91"/>
                  <a:gd name="T15" fmla="*/ 58 h 141"/>
                  <a:gd name="T16" fmla="*/ 49 w 91"/>
                  <a:gd name="T17" fmla="*/ 38 h 141"/>
                  <a:gd name="T18" fmla="*/ 21 w 91"/>
                  <a:gd name="T19" fmla="*/ 12 h 141"/>
                  <a:gd name="T20" fmla="*/ 12 w 91"/>
                  <a:gd name="T21" fmla="*/ 6 h 141"/>
                  <a:gd name="T22" fmla="*/ 5 w 91"/>
                  <a:gd name="T23" fmla="*/ 2 h 141"/>
                  <a:gd name="T24" fmla="*/ 0 w 91"/>
                  <a:gd name="T25" fmla="*/ 0 h 141"/>
                  <a:gd name="T26" fmla="*/ 8 w 91"/>
                  <a:gd name="T27" fmla="*/ 2 h 141"/>
                  <a:gd name="T28" fmla="*/ 47 w 91"/>
                  <a:gd name="T29" fmla="*/ 31 h 141"/>
                  <a:gd name="T30" fmla="*/ 51 w 91"/>
                  <a:gd name="T31" fmla="*/ 37 h 141"/>
                  <a:gd name="T32" fmla="*/ 63 w 91"/>
                  <a:gd name="T33" fmla="*/ 53 h 141"/>
                  <a:gd name="T34" fmla="*/ 77 w 91"/>
                  <a:gd name="T35" fmla="*/ 74 h 141"/>
                  <a:gd name="T36" fmla="*/ 83 w 91"/>
                  <a:gd name="T37" fmla="*/ 84 h 141"/>
                  <a:gd name="T38" fmla="*/ 90 w 91"/>
                  <a:gd name="T39" fmla="*/ 107 h 141"/>
                  <a:gd name="T40" fmla="*/ 88 w 91"/>
                  <a:gd name="T41" fmla="*/ 124 h 141"/>
                  <a:gd name="T42" fmla="*/ 80 w 91"/>
                  <a:gd name="T43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1" h="141">
                    <a:moveTo>
                      <a:pt x="80" y="141"/>
                    </a:moveTo>
                    <a:cubicBezTo>
                      <a:pt x="80" y="138"/>
                      <a:pt x="83" y="137"/>
                      <a:pt x="83" y="135"/>
                    </a:cubicBezTo>
                    <a:cubicBezTo>
                      <a:pt x="82" y="133"/>
                      <a:pt x="83" y="132"/>
                      <a:pt x="83" y="131"/>
                    </a:cubicBezTo>
                    <a:cubicBezTo>
                      <a:pt x="87" y="124"/>
                      <a:pt x="88" y="116"/>
                      <a:pt x="87" y="108"/>
                    </a:cubicBezTo>
                    <a:cubicBezTo>
                      <a:pt x="87" y="107"/>
                      <a:pt x="87" y="106"/>
                      <a:pt x="87" y="105"/>
                    </a:cubicBezTo>
                    <a:cubicBezTo>
                      <a:pt x="88" y="100"/>
                      <a:pt x="87" y="96"/>
                      <a:pt x="85" y="93"/>
                    </a:cubicBezTo>
                    <a:cubicBezTo>
                      <a:pt x="79" y="82"/>
                      <a:pt x="73" y="73"/>
                      <a:pt x="67" y="63"/>
                    </a:cubicBezTo>
                    <a:cubicBezTo>
                      <a:pt x="66" y="61"/>
                      <a:pt x="65" y="60"/>
                      <a:pt x="64" y="58"/>
                    </a:cubicBezTo>
                    <a:cubicBezTo>
                      <a:pt x="59" y="52"/>
                      <a:pt x="54" y="45"/>
                      <a:pt x="49" y="38"/>
                    </a:cubicBezTo>
                    <a:cubicBezTo>
                      <a:pt x="42" y="27"/>
                      <a:pt x="32" y="19"/>
                      <a:pt x="21" y="12"/>
                    </a:cubicBezTo>
                    <a:cubicBezTo>
                      <a:pt x="18" y="10"/>
                      <a:pt x="14" y="9"/>
                      <a:pt x="12" y="6"/>
                    </a:cubicBezTo>
                    <a:cubicBezTo>
                      <a:pt x="10" y="3"/>
                      <a:pt x="7" y="3"/>
                      <a:pt x="5" y="2"/>
                    </a:cubicBezTo>
                    <a:cubicBezTo>
                      <a:pt x="3" y="1"/>
                      <a:pt x="1" y="2"/>
                      <a:pt x="0" y="0"/>
                    </a:cubicBezTo>
                    <a:cubicBezTo>
                      <a:pt x="3" y="0"/>
                      <a:pt x="5" y="1"/>
                      <a:pt x="8" y="2"/>
                    </a:cubicBezTo>
                    <a:cubicBezTo>
                      <a:pt x="23" y="9"/>
                      <a:pt x="36" y="19"/>
                      <a:pt x="47" y="31"/>
                    </a:cubicBezTo>
                    <a:cubicBezTo>
                      <a:pt x="49" y="33"/>
                      <a:pt x="50" y="35"/>
                      <a:pt x="51" y="37"/>
                    </a:cubicBezTo>
                    <a:cubicBezTo>
                      <a:pt x="54" y="43"/>
                      <a:pt x="58" y="48"/>
                      <a:pt x="63" y="53"/>
                    </a:cubicBezTo>
                    <a:cubicBezTo>
                      <a:pt x="68" y="59"/>
                      <a:pt x="72" y="67"/>
                      <a:pt x="77" y="74"/>
                    </a:cubicBezTo>
                    <a:cubicBezTo>
                      <a:pt x="79" y="77"/>
                      <a:pt x="81" y="81"/>
                      <a:pt x="83" y="84"/>
                    </a:cubicBezTo>
                    <a:cubicBezTo>
                      <a:pt x="88" y="91"/>
                      <a:pt x="91" y="98"/>
                      <a:pt x="90" y="107"/>
                    </a:cubicBezTo>
                    <a:cubicBezTo>
                      <a:pt x="89" y="113"/>
                      <a:pt x="90" y="119"/>
                      <a:pt x="88" y="124"/>
                    </a:cubicBezTo>
                    <a:cubicBezTo>
                      <a:pt x="87" y="130"/>
                      <a:pt x="85" y="136"/>
                      <a:pt x="80" y="141"/>
                    </a:cubicBez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9" name="Freeform 17">
                <a:extLst>
                  <a:ext uri="{FF2B5EF4-FFF2-40B4-BE49-F238E27FC236}">
                    <a16:creationId xmlns:a16="http://schemas.microsoft.com/office/drawing/2014/main" id="{7DD9CCD7-BA74-3003-0E0F-871600347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1473"/>
                <a:ext cx="145" cy="261"/>
              </a:xfrm>
              <a:custGeom>
                <a:avLst/>
                <a:gdLst>
                  <a:gd name="T0" fmla="*/ 0 w 88"/>
                  <a:gd name="T1" fmla="*/ 158 h 158"/>
                  <a:gd name="T2" fmla="*/ 0 w 88"/>
                  <a:gd name="T3" fmla="*/ 156 h 158"/>
                  <a:gd name="T4" fmla="*/ 13 w 88"/>
                  <a:gd name="T5" fmla="*/ 128 h 158"/>
                  <a:gd name="T6" fmla="*/ 27 w 88"/>
                  <a:gd name="T7" fmla="*/ 102 h 158"/>
                  <a:gd name="T8" fmla="*/ 40 w 88"/>
                  <a:gd name="T9" fmla="*/ 80 h 158"/>
                  <a:gd name="T10" fmla="*/ 45 w 88"/>
                  <a:gd name="T11" fmla="*/ 67 h 158"/>
                  <a:gd name="T12" fmla="*/ 54 w 88"/>
                  <a:gd name="T13" fmla="*/ 51 h 158"/>
                  <a:gd name="T14" fmla="*/ 75 w 88"/>
                  <a:gd name="T15" fmla="*/ 18 h 158"/>
                  <a:gd name="T16" fmla="*/ 86 w 88"/>
                  <a:gd name="T17" fmla="*/ 2 h 158"/>
                  <a:gd name="T18" fmla="*/ 87 w 88"/>
                  <a:gd name="T19" fmla="*/ 0 h 158"/>
                  <a:gd name="T20" fmla="*/ 88 w 88"/>
                  <a:gd name="T21" fmla="*/ 1 h 158"/>
                  <a:gd name="T22" fmla="*/ 77 w 88"/>
                  <a:gd name="T23" fmla="*/ 20 h 158"/>
                  <a:gd name="T24" fmla="*/ 75 w 88"/>
                  <a:gd name="T25" fmla="*/ 23 h 158"/>
                  <a:gd name="T26" fmla="*/ 56 w 88"/>
                  <a:gd name="T27" fmla="*/ 53 h 158"/>
                  <a:gd name="T28" fmla="*/ 40 w 88"/>
                  <a:gd name="T29" fmla="*/ 84 h 158"/>
                  <a:gd name="T30" fmla="*/ 29 w 88"/>
                  <a:gd name="T31" fmla="*/ 103 h 158"/>
                  <a:gd name="T32" fmla="*/ 22 w 88"/>
                  <a:gd name="T33" fmla="*/ 116 h 158"/>
                  <a:gd name="T34" fmla="*/ 21 w 88"/>
                  <a:gd name="T35" fmla="*/ 118 h 158"/>
                  <a:gd name="T36" fmla="*/ 18 w 88"/>
                  <a:gd name="T37" fmla="*/ 123 h 158"/>
                  <a:gd name="T38" fmla="*/ 2 w 88"/>
                  <a:gd name="T39" fmla="*/ 155 h 158"/>
                  <a:gd name="T40" fmla="*/ 0 w 88"/>
                  <a:gd name="T41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" h="158">
                    <a:moveTo>
                      <a:pt x="0" y="158"/>
                    </a:moveTo>
                    <a:cubicBezTo>
                      <a:pt x="0" y="158"/>
                      <a:pt x="0" y="157"/>
                      <a:pt x="0" y="156"/>
                    </a:cubicBezTo>
                    <a:cubicBezTo>
                      <a:pt x="3" y="146"/>
                      <a:pt x="8" y="137"/>
                      <a:pt x="13" y="128"/>
                    </a:cubicBezTo>
                    <a:cubicBezTo>
                      <a:pt x="17" y="119"/>
                      <a:pt x="22" y="111"/>
                      <a:pt x="27" y="102"/>
                    </a:cubicBezTo>
                    <a:cubicBezTo>
                      <a:pt x="31" y="95"/>
                      <a:pt x="36" y="87"/>
                      <a:pt x="40" y="80"/>
                    </a:cubicBezTo>
                    <a:cubicBezTo>
                      <a:pt x="42" y="76"/>
                      <a:pt x="44" y="71"/>
                      <a:pt x="45" y="67"/>
                    </a:cubicBezTo>
                    <a:cubicBezTo>
                      <a:pt x="48" y="62"/>
                      <a:pt x="51" y="57"/>
                      <a:pt x="54" y="51"/>
                    </a:cubicBezTo>
                    <a:cubicBezTo>
                      <a:pt x="61" y="40"/>
                      <a:pt x="68" y="29"/>
                      <a:pt x="75" y="18"/>
                    </a:cubicBezTo>
                    <a:cubicBezTo>
                      <a:pt x="79" y="13"/>
                      <a:pt x="82" y="7"/>
                      <a:pt x="86" y="2"/>
                    </a:cubicBezTo>
                    <a:cubicBezTo>
                      <a:pt x="86" y="1"/>
                      <a:pt x="86" y="0"/>
                      <a:pt x="87" y="0"/>
                    </a:cubicBezTo>
                    <a:cubicBezTo>
                      <a:pt x="87" y="0"/>
                      <a:pt x="88" y="1"/>
                      <a:pt x="88" y="1"/>
                    </a:cubicBezTo>
                    <a:cubicBezTo>
                      <a:pt x="85" y="8"/>
                      <a:pt x="81" y="14"/>
                      <a:pt x="77" y="20"/>
                    </a:cubicBezTo>
                    <a:cubicBezTo>
                      <a:pt x="76" y="21"/>
                      <a:pt x="76" y="22"/>
                      <a:pt x="75" y="23"/>
                    </a:cubicBezTo>
                    <a:cubicBezTo>
                      <a:pt x="69" y="33"/>
                      <a:pt x="62" y="43"/>
                      <a:pt x="56" y="53"/>
                    </a:cubicBezTo>
                    <a:cubicBezTo>
                      <a:pt x="51" y="64"/>
                      <a:pt x="44" y="74"/>
                      <a:pt x="40" y="84"/>
                    </a:cubicBezTo>
                    <a:cubicBezTo>
                      <a:pt x="37" y="91"/>
                      <a:pt x="32" y="96"/>
                      <a:pt x="29" y="103"/>
                    </a:cubicBezTo>
                    <a:cubicBezTo>
                      <a:pt x="27" y="107"/>
                      <a:pt x="24" y="111"/>
                      <a:pt x="22" y="116"/>
                    </a:cubicBezTo>
                    <a:cubicBezTo>
                      <a:pt x="22" y="117"/>
                      <a:pt x="21" y="118"/>
                      <a:pt x="21" y="118"/>
                    </a:cubicBezTo>
                    <a:cubicBezTo>
                      <a:pt x="19" y="120"/>
                      <a:pt x="18" y="121"/>
                      <a:pt x="18" y="123"/>
                    </a:cubicBezTo>
                    <a:cubicBezTo>
                      <a:pt x="12" y="134"/>
                      <a:pt x="8" y="145"/>
                      <a:pt x="2" y="155"/>
                    </a:cubicBezTo>
                    <a:cubicBezTo>
                      <a:pt x="2" y="157"/>
                      <a:pt x="2" y="158"/>
                      <a:pt x="0" y="158"/>
                    </a:cubicBezTo>
                    <a:close/>
                  </a:path>
                </a:pathLst>
              </a:custGeom>
              <a:solidFill>
                <a:srgbClr val="C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0" name="Freeform 18">
                <a:extLst>
                  <a:ext uri="{FF2B5EF4-FFF2-40B4-BE49-F238E27FC236}">
                    <a16:creationId xmlns:a16="http://schemas.microsoft.com/office/drawing/2014/main" id="{F12900A7-92F4-AEF1-2D0D-AC578622D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2340"/>
                <a:ext cx="122" cy="74"/>
              </a:xfrm>
              <a:custGeom>
                <a:avLst/>
                <a:gdLst>
                  <a:gd name="T0" fmla="*/ 0 w 74"/>
                  <a:gd name="T1" fmla="*/ 15 h 45"/>
                  <a:gd name="T2" fmla="*/ 1 w 74"/>
                  <a:gd name="T3" fmla="*/ 13 h 45"/>
                  <a:gd name="T4" fmla="*/ 14 w 74"/>
                  <a:gd name="T5" fmla="*/ 9 h 45"/>
                  <a:gd name="T6" fmla="*/ 27 w 74"/>
                  <a:gd name="T7" fmla="*/ 5 h 45"/>
                  <a:gd name="T8" fmla="*/ 40 w 74"/>
                  <a:gd name="T9" fmla="*/ 1 h 45"/>
                  <a:gd name="T10" fmla="*/ 48 w 74"/>
                  <a:gd name="T11" fmla="*/ 4 h 45"/>
                  <a:gd name="T12" fmla="*/ 54 w 74"/>
                  <a:gd name="T13" fmla="*/ 17 h 45"/>
                  <a:gd name="T14" fmla="*/ 65 w 74"/>
                  <a:gd name="T15" fmla="*/ 36 h 45"/>
                  <a:gd name="T16" fmla="*/ 68 w 74"/>
                  <a:gd name="T17" fmla="*/ 38 h 45"/>
                  <a:gd name="T18" fmla="*/ 69 w 74"/>
                  <a:gd name="T19" fmla="*/ 34 h 45"/>
                  <a:gd name="T20" fmla="*/ 66 w 74"/>
                  <a:gd name="T21" fmla="*/ 28 h 45"/>
                  <a:gd name="T22" fmla="*/ 63 w 74"/>
                  <a:gd name="T23" fmla="*/ 21 h 45"/>
                  <a:gd name="T24" fmla="*/ 59 w 74"/>
                  <a:gd name="T25" fmla="*/ 6 h 45"/>
                  <a:gd name="T26" fmla="*/ 59 w 74"/>
                  <a:gd name="T27" fmla="*/ 4 h 45"/>
                  <a:gd name="T28" fmla="*/ 60 w 74"/>
                  <a:gd name="T29" fmla="*/ 4 h 45"/>
                  <a:gd name="T30" fmla="*/ 66 w 74"/>
                  <a:gd name="T31" fmla="*/ 18 h 45"/>
                  <a:gd name="T32" fmla="*/ 73 w 74"/>
                  <a:gd name="T33" fmla="*/ 40 h 45"/>
                  <a:gd name="T34" fmla="*/ 72 w 74"/>
                  <a:gd name="T35" fmla="*/ 43 h 45"/>
                  <a:gd name="T36" fmla="*/ 69 w 74"/>
                  <a:gd name="T37" fmla="*/ 44 h 45"/>
                  <a:gd name="T38" fmla="*/ 62 w 74"/>
                  <a:gd name="T39" fmla="*/ 37 h 45"/>
                  <a:gd name="T40" fmla="*/ 50 w 74"/>
                  <a:gd name="T41" fmla="*/ 15 h 45"/>
                  <a:gd name="T42" fmla="*/ 47 w 74"/>
                  <a:gd name="T43" fmla="*/ 7 h 45"/>
                  <a:gd name="T44" fmla="*/ 38 w 74"/>
                  <a:gd name="T45" fmla="*/ 3 h 45"/>
                  <a:gd name="T46" fmla="*/ 2 w 74"/>
                  <a:gd name="T47" fmla="*/ 14 h 45"/>
                  <a:gd name="T48" fmla="*/ 0 w 74"/>
                  <a:gd name="T49" fmla="*/ 1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45">
                    <a:moveTo>
                      <a:pt x="0" y="15"/>
                    </a:moveTo>
                    <a:cubicBezTo>
                      <a:pt x="0" y="14"/>
                      <a:pt x="1" y="14"/>
                      <a:pt x="1" y="13"/>
                    </a:cubicBezTo>
                    <a:cubicBezTo>
                      <a:pt x="5" y="11"/>
                      <a:pt x="9" y="10"/>
                      <a:pt x="14" y="9"/>
                    </a:cubicBezTo>
                    <a:cubicBezTo>
                      <a:pt x="18" y="7"/>
                      <a:pt x="23" y="7"/>
                      <a:pt x="27" y="5"/>
                    </a:cubicBezTo>
                    <a:cubicBezTo>
                      <a:pt x="31" y="3"/>
                      <a:pt x="36" y="2"/>
                      <a:pt x="40" y="1"/>
                    </a:cubicBezTo>
                    <a:cubicBezTo>
                      <a:pt x="43" y="0"/>
                      <a:pt x="46" y="1"/>
                      <a:pt x="48" y="4"/>
                    </a:cubicBezTo>
                    <a:cubicBezTo>
                      <a:pt x="51" y="8"/>
                      <a:pt x="52" y="12"/>
                      <a:pt x="54" y="17"/>
                    </a:cubicBezTo>
                    <a:cubicBezTo>
                      <a:pt x="56" y="24"/>
                      <a:pt x="60" y="30"/>
                      <a:pt x="65" y="36"/>
                    </a:cubicBezTo>
                    <a:cubicBezTo>
                      <a:pt x="66" y="37"/>
                      <a:pt x="67" y="39"/>
                      <a:pt x="68" y="38"/>
                    </a:cubicBezTo>
                    <a:cubicBezTo>
                      <a:pt x="70" y="37"/>
                      <a:pt x="69" y="35"/>
                      <a:pt x="69" y="34"/>
                    </a:cubicBezTo>
                    <a:cubicBezTo>
                      <a:pt x="68" y="32"/>
                      <a:pt x="67" y="30"/>
                      <a:pt x="66" y="28"/>
                    </a:cubicBezTo>
                    <a:cubicBezTo>
                      <a:pt x="64" y="26"/>
                      <a:pt x="63" y="23"/>
                      <a:pt x="63" y="21"/>
                    </a:cubicBezTo>
                    <a:cubicBezTo>
                      <a:pt x="62" y="16"/>
                      <a:pt x="61" y="10"/>
                      <a:pt x="59" y="6"/>
                    </a:cubicBezTo>
                    <a:cubicBezTo>
                      <a:pt x="58" y="5"/>
                      <a:pt x="58" y="4"/>
                      <a:pt x="59" y="4"/>
                    </a:cubicBezTo>
                    <a:cubicBezTo>
                      <a:pt x="59" y="3"/>
                      <a:pt x="59" y="3"/>
                      <a:pt x="60" y="4"/>
                    </a:cubicBezTo>
                    <a:cubicBezTo>
                      <a:pt x="63" y="8"/>
                      <a:pt x="64" y="13"/>
                      <a:pt x="66" y="18"/>
                    </a:cubicBezTo>
                    <a:cubicBezTo>
                      <a:pt x="68" y="25"/>
                      <a:pt x="70" y="33"/>
                      <a:pt x="73" y="40"/>
                    </a:cubicBezTo>
                    <a:cubicBezTo>
                      <a:pt x="74" y="42"/>
                      <a:pt x="73" y="42"/>
                      <a:pt x="72" y="43"/>
                    </a:cubicBezTo>
                    <a:cubicBezTo>
                      <a:pt x="71" y="45"/>
                      <a:pt x="70" y="44"/>
                      <a:pt x="69" y="44"/>
                    </a:cubicBezTo>
                    <a:cubicBezTo>
                      <a:pt x="66" y="42"/>
                      <a:pt x="64" y="40"/>
                      <a:pt x="62" y="37"/>
                    </a:cubicBezTo>
                    <a:cubicBezTo>
                      <a:pt x="57" y="30"/>
                      <a:pt x="52" y="23"/>
                      <a:pt x="50" y="15"/>
                    </a:cubicBezTo>
                    <a:cubicBezTo>
                      <a:pt x="49" y="12"/>
                      <a:pt x="49" y="10"/>
                      <a:pt x="47" y="7"/>
                    </a:cubicBezTo>
                    <a:cubicBezTo>
                      <a:pt x="45" y="4"/>
                      <a:pt x="42" y="1"/>
                      <a:pt x="38" y="3"/>
                    </a:cubicBezTo>
                    <a:cubicBezTo>
                      <a:pt x="26" y="8"/>
                      <a:pt x="14" y="11"/>
                      <a:pt x="2" y="14"/>
                    </a:cubicBezTo>
                    <a:cubicBezTo>
                      <a:pt x="1" y="15"/>
                      <a:pt x="1" y="15"/>
                      <a:pt x="0" y="15"/>
                    </a:cubicBezTo>
                    <a:close/>
                  </a:path>
                </a:pathLst>
              </a:custGeom>
              <a:solidFill>
                <a:srgbClr val="C1C1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1" name="Freeform 19">
                <a:extLst>
                  <a:ext uri="{FF2B5EF4-FFF2-40B4-BE49-F238E27FC236}">
                    <a16:creationId xmlns:a16="http://schemas.microsoft.com/office/drawing/2014/main" id="{CC38D888-048A-4B0F-F881-DBC0FB047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2219"/>
                <a:ext cx="99" cy="131"/>
              </a:xfrm>
              <a:custGeom>
                <a:avLst/>
                <a:gdLst>
                  <a:gd name="T0" fmla="*/ 60 w 60"/>
                  <a:gd name="T1" fmla="*/ 79 h 79"/>
                  <a:gd name="T2" fmla="*/ 47 w 60"/>
                  <a:gd name="T3" fmla="*/ 72 h 79"/>
                  <a:gd name="T4" fmla="*/ 41 w 60"/>
                  <a:gd name="T5" fmla="*/ 69 h 79"/>
                  <a:gd name="T6" fmla="*/ 18 w 60"/>
                  <a:gd name="T7" fmla="*/ 63 h 79"/>
                  <a:gd name="T8" fmla="*/ 9 w 60"/>
                  <a:gd name="T9" fmla="*/ 51 h 79"/>
                  <a:gd name="T10" fmla="*/ 4 w 60"/>
                  <a:gd name="T11" fmla="*/ 41 h 79"/>
                  <a:gd name="T12" fmla="*/ 4 w 60"/>
                  <a:gd name="T13" fmla="*/ 28 h 79"/>
                  <a:gd name="T14" fmla="*/ 13 w 60"/>
                  <a:gd name="T15" fmla="*/ 16 h 79"/>
                  <a:gd name="T16" fmla="*/ 18 w 60"/>
                  <a:gd name="T17" fmla="*/ 13 h 79"/>
                  <a:gd name="T18" fmla="*/ 30 w 60"/>
                  <a:gd name="T19" fmla="*/ 9 h 79"/>
                  <a:gd name="T20" fmla="*/ 50 w 60"/>
                  <a:gd name="T21" fmla="*/ 0 h 79"/>
                  <a:gd name="T22" fmla="*/ 50 w 60"/>
                  <a:gd name="T23" fmla="*/ 1 h 79"/>
                  <a:gd name="T24" fmla="*/ 37 w 60"/>
                  <a:gd name="T25" fmla="*/ 8 h 79"/>
                  <a:gd name="T26" fmla="*/ 11 w 60"/>
                  <a:gd name="T27" fmla="*/ 24 h 79"/>
                  <a:gd name="T28" fmla="*/ 5 w 60"/>
                  <a:gd name="T29" fmla="*/ 31 h 79"/>
                  <a:gd name="T30" fmla="*/ 5 w 60"/>
                  <a:gd name="T31" fmla="*/ 38 h 79"/>
                  <a:gd name="T32" fmla="*/ 11 w 60"/>
                  <a:gd name="T33" fmla="*/ 50 h 79"/>
                  <a:gd name="T34" fmla="*/ 23 w 60"/>
                  <a:gd name="T35" fmla="*/ 63 h 79"/>
                  <a:gd name="T36" fmla="*/ 42 w 60"/>
                  <a:gd name="T37" fmla="*/ 67 h 79"/>
                  <a:gd name="T38" fmla="*/ 49 w 60"/>
                  <a:gd name="T39" fmla="*/ 71 h 79"/>
                  <a:gd name="T40" fmla="*/ 54 w 60"/>
                  <a:gd name="T41" fmla="*/ 75 h 79"/>
                  <a:gd name="T42" fmla="*/ 58 w 60"/>
                  <a:gd name="T43" fmla="*/ 78 h 79"/>
                  <a:gd name="T44" fmla="*/ 60 w 60"/>
                  <a:gd name="T4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0" h="79">
                    <a:moveTo>
                      <a:pt x="60" y="79"/>
                    </a:moveTo>
                    <a:cubicBezTo>
                      <a:pt x="55" y="79"/>
                      <a:pt x="51" y="77"/>
                      <a:pt x="47" y="72"/>
                    </a:cubicBezTo>
                    <a:cubicBezTo>
                      <a:pt x="46" y="70"/>
                      <a:pt x="44" y="69"/>
                      <a:pt x="41" y="69"/>
                    </a:cubicBezTo>
                    <a:cubicBezTo>
                      <a:pt x="33" y="68"/>
                      <a:pt x="25" y="67"/>
                      <a:pt x="18" y="63"/>
                    </a:cubicBezTo>
                    <a:cubicBezTo>
                      <a:pt x="13" y="61"/>
                      <a:pt x="10" y="57"/>
                      <a:pt x="9" y="51"/>
                    </a:cubicBezTo>
                    <a:cubicBezTo>
                      <a:pt x="9" y="47"/>
                      <a:pt x="7" y="44"/>
                      <a:pt x="4" y="41"/>
                    </a:cubicBezTo>
                    <a:cubicBezTo>
                      <a:pt x="0" y="36"/>
                      <a:pt x="0" y="32"/>
                      <a:pt x="4" y="28"/>
                    </a:cubicBezTo>
                    <a:cubicBezTo>
                      <a:pt x="8" y="24"/>
                      <a:pt x="11" y="21"/>
                      <a:pt x="13" y="16"/>
                    </a:cubicBezTo>
                    <a:cubicBezTo>
                      <a:pt x="14" y="15"/>
                      <a:pt x="16" y="14"/>
                      <a:pt x="18" y="13"/>
                    </a:cubicBezTo>
                    <a:cubicBezTo>
                      <a:pt x="22" y="13"/>
                      <a:pt x="26" y="11"/>
                      <a:pt x="30" y="9"/>
                    </a:cubicBezTo>
                    <a:cubicBezTo>
                      <a:pt x="36" y="5"/>
                      <a:pt x="43" y="2"/>
                      <a:pt x="50" y="0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6" y="4"/>
                      <a:pt x="42" y="6"/>
                      <a:pt x="37" y="8"/>
                    </a:cubicBezTo>
                    <a:cubicBezTo>
                      <a:pt x="28" y="12"/>
                      <a:pt x="19" y="17"/>
                      <a:pt x="11" y="24"/>
                    </a:cubicBezTo>
                    <a:cubicBezTo>
                      <a:pt x="9" y="26"/>
                      <a:pt x="7" y="28"/>
                      <a:pt x="5" y="31"/>
                    </a:cubicBezTo>
                    <a:cubicBezTo>
                      <a:pt x="3" y="34"/>
                      <a:pt x="3" y="36"/>
                      <a:pt x="5" y="38"/>
                    </a:cubicBezTo>
                    <a:cubicBezTo>
                      <a:pt x="9" y="41"/>
                      <a:pt x="10" y="45"/>
                      <a:pt x="11" y="50"/>
                    </a:cubicBezTo>
                    <a:cubicBezTo>
                      <a:pt x="11" y="57"/>
                      <a:pt x="16" y="62"/>
                      <a:pt x="23" y="63"/>
                    </a:cubicBezTo>
                    <a:cubicBezTo>
                      <a:pt x="30" y="65"/>
                      <a:pt x="36" y="66"/>
                      <a:pt x="42" y="67"/>
                    </a:cubicBezTo>
                    <a:cubicBezTo>
                      <a:pt x="45" y="67"/>
                      <a:pt x="47" y="69"/>
                      <a:pt x="49" y="71"/>
                    </a:cubicBezTo>
                    <a:cubicBezTo>
                      <a:pt x="50" y="73"/>
                      <a:pt x="52" y="74"/>
                      <a:pt x="54" y="75"/>
                    </a:cubicBezTo>
                    <a:cubicBezTo>
                      <a:pt x="55" y="76"/>
                      <a:pt x="57" y="77"/>
                      <a:pt x="58" y="78"/>
                    </a:cubicBezTo>
                    <a:cubicBezTo>
                      <a:pt x="59" y="78"/>
                      <a:pt x="60" y="78"/>
                      <a:pt x="60" y="79"/>
                    </a:cubicBezTo>
                    <a:close/>
                  </a:path>
                </a:pathLst>
              </a:cu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2" name="Freeform 20">
                <a:extLst>
                  <a:ext uri="{FF2B5EF4-FFF2-40B4-BE49-F238E27FC236}">
                    <a16:creationId xmlns:a16="http://schemas.microsoft.com/office/drawing/2014/main" id="{28AAD9FC-0C54-8FB0-9F2E-653346FB4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145"/>
                <a:ext cx="211" cy="129"/>
              </a:xfrm>
              <a:custGeom>
                <a:avLst/>
                <a:gdLst>
                  <a:gd name="T0" fmla="*/ 125 w 128"/>
                  <a:gd name="T1" fmla="*/ 0 h 78"/>
                  <a:gd name="T2" fmla="*/ 128 w 128"/>
                  <a:gd name="T3" fmla="*/ 0 h 78"/>
                  <a:gd name="T4" fmla="*/ 117 w 128"/>
                  <a:gd name="T5" fmla="*/ 7 h 78"/>
                  <a:gd name="T6" fmla="*/ 92 w 128"/>
                  <a:gd name="T7" fmla="*/ 19 h 78"/>
                  <a:gd name="T8" fmla="*/ 86 w 128"/>
                  <a:gd name="T9" fmla="*/ 24 h 78"/>
                  <a:gd name="T10" fmla="*/ 79 w 128"/>
                  <a:gd name="T11" fmla="*/ 24 h 78"/>
                  <a:gd name="T12" fmla="*/ 70 w 128"/>
                  <a:gd name="T13" fmla="*/ 25 h 78"/>
                  <a:gd name="T14" fmla="*/ 58 w 128"/>
                  <a:gd name="T15" fmla="*/ 37 h 78"/>
                  <a:gd name="T16" fmla="*/ 24 w 128"/>
                  <a:gd name="T17" fmla="*/ 63 h 78"/>
                  <a:gd name="T18" fmla="*/ 2 w 128"/>
                  <a:gd name="T19" fmla="*/ 77 h 78"/>
                  <a:gd name="T20" fmla="*/ 1 w 128"/>
                  <a:gd name="T21" fmla="*/ 78 h 78"/>
                  <a:gd name="T22" fmla="*/ 3 w 128"/>
                  <a:gd name="T23" fmla="*/ 75 h 78"/>
                  <a:gd name="T24" fmla="*/ 10 w 128"/>
                  <a:gd name="T25" fmla="*/ 70 h 78"/>
                  <a:gd name="T26" fmla="*/ 10 w 128"/>
                  <a:gd name="T27" fmla="*/ 69 h 78"/>
                  <a:gd name="T28" fmla="*/ 18 w 128"/>
                  <a:gd name="T29" fmla="*/ 65 h 78"/>
                  <a:gd name="T30" fmla="*/ 20 w 128"/>
                  <a:gd name="T31" fmla="*/ 63 h 78"/>
                  <a:gd name="T32" fmla="*/ 27 w 128"/>
                  <a:gd name="T33" fmla="*/ 59 h 78"/>
                  <a:gd name="T34" fmla="*/ 27 w 128"/>
                  <a:gd name="T35" fmla="*/ 58 h 78"/>
                  <a:gd name="T36" fmla="*/ 45 w 128"/>
                  <a:gd name="T37" fmla="*/ 45 h 78"/>
                  <a:gd name="T38" fmla="*/ 71 w 128"/>
                  <a:gd name="T39" fmla="*/ 23 h 78"/>
                  <a:gd name="T40" fmla="*/ 78 w 128"/>
                  <a:gd name="T41" fmla="*/ 20 h 78"/>
                  <a:gd name="T42" fmla="*/ 92 w 128"/>
                  <a:gd name="T43" fmla="*/ 17 h 78"/>
                  <a:gd name="T44" fmla="*/ 115 w 128"/>
                  <a:gd name="T45" fmla="*/ 6 h 78"/>
                  <a:gd name="T46" fmla="*/ 125 w 128"/>
                  <a:gd name="T47" fmla="*/ 0 h 78"/>
                  <a:gd name="T48" fmla="*/ 125 w 128"/>
                  <a:gd name="T4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8" h="78">
                    <a:moveTo>
                      <a:pt x="125" y="0"/>
                    </a:moveTo>
                    <a:cubicBezTo>
                      <a:pt x="126" y="0"/>
                      <a:pt x="127" y="0"/>
                      <a:pt x="128" y="0"/>
                    </a:cubicBezTo>
                    <a:cubicBezTo>
                      <a:pt x="125" y="3"/>
                      <a:pt x="121" y="5"/>
                      <a:pt x="117" y="7"/>
                    </a:cubicBezTo>
                    <a:cubicBezTo>
                      <a:pt x="109" y="12"/>
                      <a:pt x="101" y="16"/>
                      <a:pt x="92" y="19"/>
                    </a:cubicBezTo>
                    <a:cubicBezTo>
                      <a:pt x="89" y="20"/>
                      <a:pt x="88" y="22"/>
                      <a:pt x="86" y="24"/>
                    </a:cubicBezTo>
                    <a:cubicBezTo>
                      <a:pt x="84" y="26"/>
                      <a:pt x="82" y="27"/>
                      <a:pt x="79" y="24"/>
                    </a:cubicBezTo>
                    <a:cubicBezTo>
                      <a:pt x="77" y="22"/>
                      <a:pt x="74" y="22"/>
                      <a:pt x="70" y="25"/>
                    </a:cubicBezTo>
                    <a:cubicBezTo>
                      <a:pt x="66" y="29"/>
                      <a:pt x="62" y="33"/>
                      <a:pt x="58" y="37"/>
                    </a:cubicBezTo>
                    <a:cubicBezTo>
                      <a:pt x="47" y="47"/>
                      <a:pt x="36" y="55"/>
                      <a:pt x="24" y="63"/>
                    </a:cubicBezTo>
                    <a:cubicBezTo>
                      <a:pt x="16" y="68"/>
                      <a:pt x="9" y="73"/>
                      <a:pt x="2" y="77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0" y="76"/>
                      <a:pt x="2" y="75"/>
                      <a:pt x="3" y="75"/>
                    </a:cubicBezTo>
                    <a:cubicBezTo>
                      <a:pt x="5" y="73"/>
                      <a:pt x="7" y="72"/>
                      <a:pt x="10" y="70"/>
                    </a:cubicBezTo>
                    <a:cubicBezTo>
                      <a:pt x="10" y="70"/>
                      <a:pt x="10" y="70"/>
                      <a:pt x="10" y="69"/>
                    </a:cubicBezTo>
                    <a:cubicBezTo>
                      <a:pt x="13" y="68"/>
                      <a:pt x="16" y="67"/>
                      <a:pt x="18" y="65"/>
                    </a:cubicBezTo>
                    <a:cubicBezTo>
                      <a:pt x="18" y="64"/>
                      <a:pt x="19" y="63"/>
                      <a:pt x="20" y="63"/>
                    </a:cubicBezTo>
                    <a:cubicBezTo>
                      <a:pt x="22" y="62"/>
                      <a:pt x="24" y="60"/>
                      <a:pt x="27" y="59"/>
                    </a:cubicBezTo>
                    <a:cubicBezTo>
                      <a:pt x="27" y="59"/>
                      <a:pt x="27" y="58"/>
                      <a:pt x="27" y="58"/>
                    </a:cubicBezTo>
                    <a:cubicBezTo>
                      <a:pt x="34" y="54"/>
                      <a:pt x="39" y="49"/>
                      <a:pt x="45" y="45"/>
                    </a:cubicBezTo>
                    <a:cubicBezTo>
                      <a:pt x="54" y="38"/>
                      <a:pt x="62" y="30"/>
                      <a:pt x="71" y="23"/>
                    </a:cubicBezTo>
                    <a:cubicBezTo>
                      <a:pt x="73" y="21"/>
                      <a:pt x="75" y="20"/>
                      <a:pt x="78" y="20"/>
                    </a:cubicBezTo>
                    <a:cubicBezTo>
                      <a:pt x="83" y="20"/>
                      <a:pt x="87" y="19"/>
                      <a:pt x="92" y="17"/>
                    </a:cubicBezTo>
                    <a:cubicBezTo>
                      <a:pt x="100" y="13"/>
                      <a:pt x="108" y="10"/>
                      <a:pt x="115" y="6"/>
                    </a:cubicBezTo>
                    <a:cubicBezTo>
                      <a:pt x="119" y="4"/>
                      <a:pt x="121" y="2"/>
                      <a:pt x="125" y="0"/>
                    </a:cubicBezTo>
                    <a:cubicBezTo>
                      <a:pt x="125" y="0"/>
                      <a:pt x="125" y="0"/>
                      <a:pt x="125" y="0"/>
                    </a:cubicBezTo>
                    <a:close/>
                  </a:path>
                </a:pathLst>
              </a:custGeom>
              <a:solidFill>
                <a:srgbClr val="CDCD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3" name="Freeform 21">
                <a:extLst>
                  <a:ext uri="{FF2B5EF4-FFF2-40B4-BE49-F238E27FC236}">
                    <a16:creationId xmlns:a16="http://schemas.microsoft.com/office/drawing/2014/main" id="{2E956496-6469-02ED-866C-AC9B3A130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2338"/>
                <a:ext cx="199" cy="27"/>
              </a:xfrm>
              <a:custGeom>
                <a:avLst/>
                <a:gdLst>
                  <a:gd name="T0" fmla="*/ 2 w 121"/>
                  <a:gd name="T1" fmla="*/ 7 h 16"/>
                  <a:gd name="T2" fmla="*/ 0 w 121"/>
                  <a:gd name="T3" fmla="*/ 6 h 16"/>
                  <a:gd name="T4" fmla="*/ 2 w 121"/>
                  <a:gd name="T5" fmla="*/ 5 h 16"/>
                  <a:gd name="T6" fmla="*/ 10 w 121"/>
                  <a:gd name="T7" fmla="*/ 5 h 16"/>
                  <a:gd name="T8" fmla="*/ 24 w 121"/>
                  <a:gd name="T9" fmla="*/ 9 h 16"/>
                  <a:gd name="T10" fmla="*/ 31 w 121"/>
                  <a:gd name="T11" fmla="*/ 11 h 16"/>
                  <a:gd name="T12" fmla="*/ 60 w 121"/>
                  <a:gd name="T13" fmla="*/ 3 h 16"/>
                  <a:gd name="T14" fmla="*/ 75 w 121"/>
                  <a:gd name="T15" fmla="*/ 1 h 16"/>
                  <a:gd name="T16" fmla="*/ 94 w 121"/>
                  <a:gd name="T17" fmla="*/ 8 h 16"/>
                  <a:gd name="T18" fmla="*/ 112 w 121"/>
                  <a:gd name="T19" fmla="*/ 13 h 16"/>
                  <a:gd name="T20" fmla="*/ 118 w 121"/>
                  <a:gd name="T21" fmla="*/ 12 h 16"/>
                  <a:gd name="T22" fmla="*/ 121 w 121"/>
                  <a:gd name="T23" fmla="*/ 11 h 16"/>
                  <a:gd name="T24" fmla="*/ 121 w 121"/>
                  <a:gd name="T25" fmla="*/ 12 h 16"/>
                  <a:gd name="T26" fmla="*/ 101 w 121"/>
                  <a:gd name="T27" fmla="*/ 13 h 16"/>
                  <a:gd name="T28" fmla="*/ 79 w 121"/>
                  <a:gd name="T29" fmla="*/ 5 h 16"/>
                  <a:gd name="T30" fmla="*/ 56 w 121"/>
                  <a:gd name="T31" fmla="*/ 7 h 16"/>
                  <a:gd name="T32" fmla="*/ 32 w 121"/>
                  <a:gd name="T33" fmla="*/ 13 h 16"/>
                  <a:gd name="T34" fmla="*/ 30 w 121"/>
                  <a:gd name="T35" fmla="*/ 13 h 16"/>
                  <a:gd name="T36" fmla="*/ 20 w 121"/>
                  <a:gd name="T37" fmla="*/ 10 h 16"/>
                  <a:gd name="T38" fmla="*/ 9 w 121"/>
                  <a:gd name="T39" fmla="*/ 7 h 16"/>
                  <a:gd name="T40" fmla="*/ 2 w 121"/>
                  <a:gd name="T41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1" h="16">
                    <a:moveTo>
                      <a:pt x="2" y="7"/>
                    </a:moveTo>
                    <a:cubicBezTo>
                      <a:pt x="2" y="7"/>
                      <a:pt x="1" y="6"/>
                      <a:pt x="0" y="6"/>
                    </a:cubicBezTo>
                    <a:cubicBezTo>
                      <a:pt x="1" y="6"/>
                      <a:pt x="1" y="5"/>
                      <a:pt x="2" y="5"/>
                    </a:cubicBezTo>
                    <a:cubicBezTo>
                      <a:pt x="5" y="6"/>
                      <a:pt x="8" y="5"/>
                      <a:pt x="10" y="5"/>
                    </a:cubicBezTo>
                    <a:cubicBezTo>
                      <a:pt x="15" y="4"/>
                      <a:pt x="20" y="4"/>
                      <a:pt x="24" y="9"/>
                    </a:cubicBezTo>
                    <a:cubicBezTo>
                      <a:pt x="26" y="11"/>
                      <a:pt x="28" y="12"/>
                      <a:pt x="31" y="11"/>
                    </a:cubicBezTo>
                    <a:cubicBezTo>
                      <a:pt x="41" y="9"/>
                      <a:pt x="50" y="7"/>
                      <a:pt x="60" y="3"/>
                    </a:cubicBezTo>
                    <a:cubicBezTo>
                      <a:pt x="65" y="1"/>
                      <a:pt x="70" y="0"/>
                      <a:pt x="75" y="1"/>
                    </a:cubicBezTo>
                    <a:cubicBezTo>
                      <a:pt x="82" y="2"/>
                      <a:pt x="87" y="6"/>
                      <a:pt x="94" y="8"/>
                    </a:cubicBezTo>
                    <a:cubicBezTo>
                      <a:pt x="100" y="10"/>
                      <a:pt x="106" y="12"/>
                      <a:pt x="112" y="13"/>
                    </a:cubicBezTo>
                    <a:cubicBezTo>
                      <a:pt x="114" y="13"/>
                      <a:pt x="116" y="12"/>
                      <a:pt x="118" y="12"/>
                    </a:cubicBezTo>
                    <a:cubicBezTo>
                      <a:pt x="119" y="11"/>
                      <a:pt x="120" y="10"/>
                      <a:pt x="121" y="11"/>
                    </a:cubicBezTo>
                    <a:cubicBezTo>
                      <a:pt x="121" y="11"/>
                      <a:pt x="121" y="12"/>
                      <a:pt x="121" y="12"/>
                    </a:cubicBezTo>
                    <a:cubicBezTo>
                      <a:pt x="115" y="16"/>
                      <a:pt x="108" y="15"/>
                      <a:pt x="101" y="13"/>
                    </a:cubicBezTo>
                    <a:cubicBezTo>
                      <a:pt x="93" y="12"/>
                      <a:pt x="87" y="7"/>
                      <a:pt x="79" y="5"/>
                    </a:cubicBezTo>
                    <a:cubicBezTo>
                      <a:pt x="71" y="2"/>
                      <a:pt x="63" y="2"/>
                      <a:pt x="56" y="7"/>
                    </a:cubicBezTo>
                    <a:cubicBezTo>
                      <a:pt x="49" y="11"/>
                      <a:pt x="40" y="12"/>
                      <a:pt x="32" y="13"/>
                    </a:cubicBezTo>
                    <a:cubicBezTo>
                      <a:pt x="32" y="13"/>
                      <a:pt x="31" y="13"/>
                      <a:pt x="30" y="13"/>
                    </a:cubicBezTo>
                    <a:cubicBezTo>
                      <a:pt x="26" y="15"/>
                      <a:pt x="23" y="14"/>
                      <a:pt x="20" y="10"/>
                    </a:cubicBezTo>
                    <a:cubicBezTo>
                      <a:pt x="17" y="6"/>
                      <a:pt x="13" y="6"/>
                      <a:pt x="9" y="7"/>
                    </a:cubicBezTo>
                    <a:cubicBezTo>
                      <a:pt x="7" y="7"/>
                      <a:pt x="5" y="8"/>
                      <a:pt x="2" y="7"/>
                    </a:cubicBezTo>
                    <a:close/>
                  </a:path>
                </a:pathLst>
              </a:custGeom>
              <a:solidFill>
                <a:srgbClr val="C7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4" name="Freeform 22">
                <a:extLst>
                  <a:ext uri="{FF2B5EF4-FFF2-40B4-BE49-F238E27FC236}">
                    <a16:creationId xmlns:a16="http://schemas.microsoft.com/office/drawing/2014/main" id="{C970CB88-3E52-AE60-F840-C97EDB4BF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328"/>
                <a:ext cx="139" cy="148"/>
              </a:xfrm>
              <a:custGeom>
                <a:avLst/>
                <a:gdLst>
                  <a:gd name="T0" fmla="*/ 0 w 84"/>
                  <a:gd name="T1" fmla="*/ 89 h 90"/>
                  <a:gd name="T2" fmla="*/ 0 w 84"/>
                  <a:gd name="T3" fmla="*/ 88 h 90"/>
                  <a:gd name="T4" fmla="*/ 15 w 84"/>
                  <a:gd name="T5" fmla="*/ 66 h 90"/>
                  <a:gd name="T6" fmla="*/ 35 w 84"/>
                  <a:gd name="T7" fmla="*/ 34 h 90"/>
                  <a:gd name="T8" fmla="*/ 52 w 84"/>
                  <a:gd name="T9" fmla="*/ 18 h 90"/>
                  <a:gd name="T10" fmla="*/ 77 w 84"/>
                  <a:gd name="T11" fmla="*/ 4 h 90"/>
                  <a:gd name="T12" fmla="*/ 84 w 84"/>
                  <a:gd name="T13" fmla="*/ 1 h 90"/>
                  <a:gd name="T14" fmla="*/ 84 w 84"/>
                  <a:gd name="T15" fmla="*/ 2 h 90"/>
                  <a:gd name="T16" fmla="*/ 82 w 84"/>
                  <a:gd name="T17" fmla="*/ 4 h 90"/>
                  <a:gd name="T18" fmla="*/ 68 w 84"/>
                  <a:gd name="T19" fmla="*/ 10 h 90"/>
                  <a:gd name="T20" fmla="*/ 50 w 84"/>
                  <a:gd name="T21" fmla="*/ 22 h 90"/>
                  <a:gd name="T22" fmla="*/ 26 w 84"/>
                  <a:gd name="T23" fmla="*/ 51 h 90"/>
                  <a:gd name="T24" fmla="*/ 2 w 84"/>
                  <a:gd name="T25" fmla="*/ 88 h 90"/>
                  <a:gd name="T26" fmla="*/ 0 w 84"/>
                  <a:gd name="T27" fmla="*/ 8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4" h="90">
                    <a:moveTo>
                      <a:pt x="0" y="89"/>
                    </a:moveTo>
                    <a:cubicBezTo>
                      <a:pt x="0" y="89"/>
                      <a:pt x="0" y="88"/>
                      <a:pt x="0" y="88"/>
                    </a:cubicBezTo>
                    <a:cubicBezTo>
                      <a:pt x="4" y="80"/>
                      <a:pt x="10" y="74"/>
                      <a:pt x="15" y="66"/>
                    </a:cubicBezTo>
                    <a:cubicBezTo>
                      <a:pt x="21" y="55"/>
                      <a:pt x="28" y="45"/>
                      <a:pt x="35" y="34"/>
                    </a:cubicBezTo>
                    <a:cubicBezTo>
                      <a:pt x="39" y="27"/>
                      <a:pt x="46" y="22"/>
                      <a:pt x="52" y="18"/>
                    </a:cubicBezTo>
                    <a:cubicBezTo>
                      <a:pt x="60" y="12"/>
                      <a:pt x="68" y="7"/>
                      <a:pt x="77" y="4"/>
                    </a:cubicBezTo>
                    <a:cubicBezTo>
                      <a:pt x="79" y="3"/>
                      <a:pt x="81" y="0"/>
                      <a:pt x="84" y="1"/>
                    </a:cubicBezTo>
                    <a:cubicBezTo>
                      <a:pt x="84" y="1"/>
                      <a:pt x="84" y="1"/>
                      <a:pt x="84" y="2"/>
                    </a:cubicBezTo>
                    <a:cubicBezTo>
                      <a:pt x="84" y="3"/>
                      <a:pt x="83" y="3"/>
                      <a:pt x="82" y="4"/>
                    </a:cubicBezTo>
                    <a:cubicBezTo>
                      <a:pt x="77" y="6"/>
                      <a:pt x="73" y="8"/>
                      <a:pt x="68" y="10"/>
                    </a:cubicBezTo>
                    <a:cubicBezTo>
                      <a:pt x="61" y="13"/>
                      <a:pt x="55" y="18"/>
                      <a:pt x="50" y="22"/>
                    </a:cubicBezTo>
                    <a:cubicBezTo>
                      <a:pt x="39" y="29"/>
                      <a:pt x="33" y="40"/>
                      <a:pt x="26" y="51"/>
                    </a:cubicBezTo>
                    <a:cubicBezTo>
                      <a:pt x="19" y="64"/>
                      <a:pt x="10" y="76"/>
                      <a:pt x="2" y="88"/>
                    </a:cubicBezTo>
                    <a:cubicBezTo>
                      <a:pt x="1" y="89"/>
                      <a:pt x="1" y="90"/>
                      <a:pt x="0" y="89"/>
                    </a:cubicBezTo>
                    <a:close/>
                  </a:path>
                </a:pathLst>
              </a:custGeom>
              <a:solidFill>
                <a:srgbClr val="C5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5" name="Freeform 23">
                <a:extLst>
                  <a:ext uri="{FF2B5EF4-FFF2-40B4-BE49-F238E27FC236}">
                    <a16:creationId xmlns:a16="http://schemas.microsoft.com/office/drawing/2014/main" id="{804ED892-A0C2-B559-BD7A-C78ACF658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1532"/>
                <a:ext cx="68" cy="187"/>
              </a:xfrm>
              <a:custGeom>
                <a:avLst/>
                <a:gdLst>
                  <a:gd name="T0" fmla="*/ 5 w 41"/>
                  <a:gd name="T1" fmla="*/ 113 h 113"/>
                  <a:gd name="T2" fmla="*/ 1 w 41"/>
                  <a:gd name="T3" fmla="*/ 100 h 113"/>
                  <a:gd name="T4" fmla="*/ 1 w 41"/>
                  <a:gd name="T5" fmla="*/ 87 h 113"/>
                  <a:gd name="T6" fmla="*/ 7 w 41"/>
                  <a:gd name="T7" fmla="*/ 76 h 113"/>
                  <a:gd name="T8" fmla="*/ 10 w 41"/>
                  <a:gd name="T9" fmla="*/ 74 h 113"/>
                  <a:gd name="T10" fmla="*/ 14 w 41"/>
                  <a:gd name="T11" fmla="*/ 71 h 113"/>
                  <a:gd name="T12" fmla="*/ 14 w 41"/>
                  <a:gd name="T13" fmla="*/ 70 h 113"/>
                  <a:gd name="T14" fmla="*/ 15 w 41"/>
                  <a:gd name="T15" fmla="*/ 63 h 113"/>
                  <a:gd name="T16" fmla="*/ 20 w 41"/>
                  <a:gd name="T17" fmla="*/ 56 h 113"/>
                  <a:gd name="T18" fmla="*/ 22 w 41"/>
                  <a:gd name="T19" fmla="*/ 52 h 113"/>
                  <a:gd name="T20" fmla="*/ 25 w 41"/>
                  <a:gd name="T21" fmla="*/ 43 h 113"/>
                  <a:gd name="T22" fmla="*/ 26 w 41"/>
                  <a:gd name="T23" fmla="*/ 32 h 113"/>
                  <a:gd name="T24" fmla="*/ 23 w 41"/>
                  <a:gd name="T25" fmla="*/ 20 h 113"/>
                  <a:gd name="T26" fmla="*/ 31 w 41"/>
                  <a:gd name="T27" fmla="*/ 7 h 113"/>
                  <a:gd name="T28" fmla="*/ 39 w 41"/>
                  <a:gd name="T29" fmla="*/ 0 h 113"/>
                  <a:gd name="T30" fmla="*/ 41 w 41"/>
                  <a:gd name="T31" fmla="*/ 0 h 113"/>
                  <a:gd name="T32" fmla="*/ 39 w 41"/>
                  <a:gd name="T33" fmla="*/ 3 h 113"/>
                  <a:gd name="T34" fmla="*/ 31 w 41"/>
                  <a:gd name="T35" fmla="*/ 10 h 113"/>
                  <a:gd name="T36" fmla="*/ 26 w 41"/>
                  <a:gd name="T37" fmla="*/ 24 h 113"/>
                  <a:gd name="T38" fmla="*/ 29 w 41"/>
                  <a:gd name="T39" fmla="*/ 31 h 113"/>
                  <a:gd name="T40" fmla="*/ 28 w 41"/>
                  <a:gd name="T41" fmla="*/ 42 h 113"/>
                  <a:gd name="T42" fmla="*/ 25 w 41"/>
                  <a:gd name="T43" fmla="*/ 52 h 113"/>
                  <a:gd name="T44" fmla="*/ 21 w 41"/>
                  <a:gd name="T45" fmla="*/ 61 h 113"/>
                  <a:gd name="T46" fmla="*/ 18 w 41"/>
                  <a:gd name="T47" fmla="*/ 67 h 113"/>
                  <a:gd name="T48" fmla="*/ 14 w 41"/>
                  <a:gd name="T49" fmla="*/ 74 h 113"/>
                  <a:gd name="T50" fmla="*/ 7 w 41"/>
                  <a:gd name="T51" fmla="*/ 80 h 113"/>
                  <a:gd name="T52" fmla="*/ 3 w 41"/>
                  <a:gd name="T53" fmla="*/ 91 h 113"/>
                  <a:gd name="T54" fmla="*/ 5 w 41"/>
                  <a:gd name="T55" fmla="*/ 108 h 113"/>
                  <a:gd name="T56" fmla="*/ 5 w 41"/>
                  <a:gd name="T57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1" h="113">
                    <a:moveTo>
                      <a:pt x="5" y="113"/>
                    </a:moveTo>
                    <a:cubicBezTo>
                      <a:pt x="2" y="109"/>
                      <a:pt x="2" y="105"/>
                      <a:pt x="1" y="100"/>
                    </a:cubicBezTo>
                    <a:cubicBezTo>
                      <a:pt x="0" y="96"/>
                      <a:pt x="1" y="92"/>
                      <a:pt x="1" y="87"/>
                    </a:cubicBezTo>
                    <a:cubicBezTo>
                      <a:pt x="1" y="82"/>
                      <a:pt x="3" y="79"/>
                      <a:pt x="7" y="76"/>
                    </a:cubicBezTo>
                    <a:cubicBezTo>
                      <a:pt x="8" y="75"/>
                      <a:pt x="9" y="75"/>
                      <a:pt x="10" y="74"/>
                    </a:cubicBezTo>
                    <a:cubicBezTo>
                      <a:pt x="11" y="74"/>
                      <a:pt x="13" y="72"/>
                      <a:pt x="14" y="71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5" y="67"/>
                      <a:pt x="14" y="65"/>
                      <a:pt x="15" y="63"/>
                    </a:cubicBezTo>
                    <a:cubicBezTo>
                      <a:pt x="16" y="60"/>
                      <a:pt x="19" y="58"/>
                      <a:pt x="20" y="56"/>
                    </a:cubicBezTo>
                    <a:cubicBezTo>
                      <a:pt x="21" y="54"/>
                      <a:pt x="22" y="53"/>
                      <a:pt x="22" y="52"/>
                    </a:cubicBezTo>
                    <a:cubicBezTo>
                      <a:pt x="22" y="48"/>
                      <a:pt x="23" y="45"/>
                      <a:pt x="25" y="43"/>
                    </a:cubicBezTo>
                    <a:cubicBezTo>
                      <a:pt x="28" y="39"/>
                      <a:pt x="28" y="36"/>
                      <a:pt x="26" y="32"/>
                    </a:cubicBezTo>
                    <a:cubicBezTo>
                      <a:pt x="24" y="28"/>
                      <a:pt x="23" y="24"/>
                      <a:pt x="23" y="20"/>
                    </a:cubicBezTo>
                    <a:cubicBezTo>
                      <a:pt x="22" y="14"/>
                      <a:pt x="25" y="9"/>
                      <a:pt x="31" y="7"/>
                    </a:cubicBezTo>
                    <a:cubicBezTo>
                      <a:pt x="34" y="5"/>
                      <a:pt x="37" y="2"/>
                      <a:pt x="39" y="0"/>
                    </a:cubicBezTo>
                    <a:cubicBezTo>
                      <a:pt x="40" y="0"/>
                      <a:pt x="40" y="0"/>
                      <a:pt x="41" y="0"/>
                    </a:cubicBezTo>
                    <a:cubicBezTo>
                      <a:pt x="41" y="2"/>
                      <a:pt x="40" y="2"/>
                      <a:pt x="39" y="3"/>
                    </a:cubicBezTo>
                    <a:cubicBezTo>
                      <a:pt x="36" y="5"/>
                      <a:pt x="34" y="7"/>
                      <a:pt x="31" y="10"/>
                    </a:cubicBezTo>
                    <a:cubicBezTo>
                      <a:pt x="25" y="14"/>
                      <a:pt x="24" y="18"/>
                      <a:pt x="26" y="24"/>
                    </a:cubicBezTo>
                    <a:cubicBezTo>
                      <a:pt x="26" y="27"/>
                      <a:pt x="27" y="29"/>
                      <a:pt x="29" y="31"/>
                    </a:cubicBezTo>
                    <a:cubicBezTo>
                      <a:pt x="31" y="35"/>
                      <a:pt x="31" y="38"/>
                      <a:pt x="28" y="42"/>
                    </a:cubicBezTo>
                    <a:cubicBezTo>
                      <a:pt x="26" y="45"/>
                      <a:pt x="25" y="49"/>
                      <a:pt x="25" y="52"/>
                    </a:cubicBezTo>
                    <a:cubicBezTo>
                      <a:pt x="25" y="56"/>
                      <a:pt x="23" y="58"/>
                      <a:pt x="21" y="61"/>
                    </a:cubicBezTo>
                    <a:cubicBezTo>
                      <a:pt x="19" y="62"/>
                      <a:pt x="17" y="65"/>
                      <a:pt x="18" y="67"/>
                    </a:cubicBezTo>
                    <a:cubicBezTo>
                      <a:pt x="18" y="70"/>
                      <a:pt x="16" y="72"/>
                      <a:pt x="14" y="74"/>
                    </a:cubicBezTo>
                    <a:cubicBezTo>
                      <a:pt x="12" y="76"/>
                      <a:pt x="10" y="78"/>
                      <a:pt x="7" y="80"/>
                    </a:cubicBezTo>
                    <a:cubicBezTo>
                      <a:pt x="4" y="83"/>
                      <a:pt x="3" y="87"/>
                      <a:pt x="3" y="91"/>
                    </a:cubicBezTo>
                    <a:cubicBezTo>
                      <a:pt x="3" y="97"/>
                      <a:pt x="3" y="103"/>
                      <a:pt x="5" y="108"/>
                    </a:cubicBezTo>
                    <a:cubicBezTo>
                      <a:pt x="5" y="110"/>
                      <a:pt x="6" y="111"/>
                      <a:pt x="5" y="113"/>
                    </a:cubicBezTo>
                    <a:close/>
                  </a:path>
                </a:pathLst>
              </a:custGeom>
              <a:solidFill>
                <a:srgbClr val="9B9B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6" name="Freeform 24">
                <a:extLst>
                  <a:ext uri="{FF2B5EF4-FFF2-40B4-BE49-F238E27FC236}">
                    <a16:creationId xmlns:a16="http://schemas.microsoft.com/office/drawing/2014/main" id="{F3495656-7150-B6BF-B793-FCCF0E7A1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2160"/>
                <a:ext cx="153" cy="63"/>
              </a:xfrm>
              <a:custGeom>
                <a:avLst/>
                <a:gdLst>
                  <a:gd name="T0" fmla="*/ 78 w 93"/>
                  <a:gd name="T1" fmla="*/ 37 h 38"/>
                  <a:gd name="T2" fmla="*/ 78 w 93"/>
                  <a:gd name="T3" fmla="*/ 36 h 38"/>
                  <a:gd name="T4" fmla="*/ 85 w 93"/>
                  <a:gd name="T5" fmla="*/ 33 h 38"/>
                  <a:gd name="T6" fmla="*/ 88 w 93"/>
                  <a:gd name="T7" fmla="*/ 30 h 38"/>
                  <a:gd name="T8" fmla="*/ 85 w 93"/>
                  <a:gd name="T9" fmla="*/ 27 h 38"/>
                  <a:gd name="T10" fmla="*/ 59 w 93"/>
                  <a:gd name="T11" fmla="*/ 20 h 38"/>
                  <a:gd name="T12" fmla="*/ 22 w 93"/>
                  <a:gd name="T13" fmla="*/ 9 h 38"/>
                  <a:gd name="T14" fmla="*/ 0 w 93"/>
                  <a:gd name="T15" fmla="*/ 1 h 38"/>
                  <a:gd name="T16" fmla="*/ 3 w 93"/>
                  <a:gd name="T17" fmla="*/ 0 h 38"/>
                  <a:gd name="T18" fmla="*/ 4 w 93"/>
                  <a:gd name="T19" fmla="*/ 1 h 38"/>
                  <a:gd name="T20" fmla="*/ 9 w 93"/>
                  <a:gd name="T21" fmla="*/ 2 h 38"/>
                  <a:gd name="T22" fmla="*/ 13 w 93"/>
                  <a:gd name="T23" fmla="*/ 4 h 38"/>
                  <a:gd name="T24" fmla="*/ 43 w 93"/>
                  <a:gd name="T25" fmla="*/ 14 h 38"/>
                  <a:gd name="T26" fmla="*/ 88 w 93"/>
                  <a:gd name="T27" fmla="*/ 25 h 38"/>
                  <a:gd name="T28" fmla="*/ 92 w 93"/>
                  <a:gd name="T29" fmla="*/ 30 h 38"/>
                  <a:gd name="T30" fmla="*/ 89 w 93"/>
                  <a:gd name="T31" fmla="*/ 34 h 38"/>
                  <a:gd name="T32" fmla="*/ 80 w 93"/>
                  <a:gd name="T33" fmla="*/ 38 h 38"/>
                  <a:gd name="T34" fmla="*/ 78 w 93"/>
                  <a:gd name="T35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3" h="38">
                    <a:moveTo>
                      <a:pt x="78" y="37"/>
                    </a:moveTo>
                    <a:cubicBezTo>
                      <a:pt x="78" y="37"/>
                      <a:pt x="78" y="37"/>
                      <a:pt x="78" y="36"/>
                    </a:cubicBezTo>
                    <a:cubicBezTo>
                      <a:pt x="80" y="35"/>
                      <a:pt x="83" y="34"/>
                      <a:pt x="85" y="33"/>
                    </a:cubicBezTo>
                    <a:cubicBezTo>
                      <a:pt x="87" y="33"/>
                      <a:pt x="88" y="32"/>
                      <a:pt x="88" y="30"/>
                    </a:cubicBezTo>
                    <a:cubicBezTo>
                      <a:pt x="87" y="29"/>
                      <a:pt x="86" y="28"/>
                      <a:pt x="85" y="27"/>
                    </a:cubicBezTo>
                    <a:cubicBezTo>
                      <a:pt x="77" y="24"/>
                      <a:pt x="68" y="23"/>
                      <a:pt x="59" y="20"/>
                    </a:cubicBezTo>
                    <a:cubicBezTo>
                      <a:pt x="47" y="17"/>
                      <a:pt x="34" y="14"/>
                      <a:pt x="22" y="9"/>
                    </a:cubicBezTo>
                    <a:cubicBezTo>
                      <a:pt x="15" y="7"/>
                      <a:pt x="7" y="4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5" y="1"/>
                      <a:pt x="7" y="2"/>
                      <a:pt x="9" y="2"/>
                    </a:cubicBezTo>
                    <a:cubicBezTo>
                      <a:pt x="10" y="3"/>
                      <a:pt x="12" y="3"/>
                      <a:pt x="13" y="4"/>
                    </a:cubicBezTo>
                    <a:cubicBezTo>
                      <a:pt x="22" y="9"/>
                      <a:pt x="33" y="11"/>
                      <a:pt x="43" y="14"/>
                    </a:cubicBezTo>
                    <a:cubicBezTo>
                      <a:pt x="58" y="18"/>
                      <a:pt x="73" y="22"/>
                      <a:pt x="88" y="25"/>
                    </a:cubicBezTo>
                    <a:cubicBezTo>
                      <a:pt x="91" y="26"/>
                      <a:pt x="92" y="28"/>
                      <a:pt x="92" y="30"/>
                    </a:cubicBezTo>
                    <a:cubicBezTo>
                      <a:pt x="93" y="32"/>
                      <a:pt x="91" y="33"/>
                      <a:pt x="89" y="34"/>
                    </a:cubicBezTo>
                    <a:cubicBezTo>
                      <a:pt x="86" y="35"/>
                      <a:pt x="83" y="36"/>
                      <a:pt x="80" y="38"/>
                    </a:cubicBezTo>
                    <a:cubicBezTo>
                      <a:pt x="79" y="38"/>
                      <a:pt x="78" y="38"/>
                      <a:pt x="78" y="37"/>
                    </a:cubicBezTo>
                    <a:close/>
                  </a:path>
                </a:pathLst>
              </a:custGeom>
              <a:solidFill>
                <a:srgbClr val="CFC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7" name="Freeform 25">
                <a:extLst>
                  <a:ext uri="{FF2B5EF4-FFF2-40B4-BE49-F238E27FC236}">
                    <a16:creationId xmlns:a16="http://schemas.microsoft.com/office/drawing/2014/main" id="{6A336653-6865-64EA-7476-DFEB38770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544"/>
                <a:ext cx="49" cy="132"/>
              </a:xfrm>
              <a:custGeom>
                <a:avLst/>
                <a:gdLst>
                  <a:gd name="T0" fmla="*/ 30 w 30"/>
                  <a:gd name="T1" fmla="*/ 0 h 80"/>
                  <a:gd name="T2" fmla="*/ 29 w 30"/>
                  <a:gd name="T3" fmla="*/ 1 h 80"/>
                  <a:gd name="T4" fmla="*/ 23 w 30"/>
                  <a:gd name="T5" fmla="*/ 17 h 80"/>
                  <a:gd name="T6" fmla="*/ 26 w 30"/>
                  <a:gd name="T7" fmla="*/ 26 h 80"/>
                  <a:gd name="T8" fmla="*/ 26 w 30"/>
                  <a:gd name="T9" fmla="*/ 34 h 80"/>
                  <a:gd name="T10" fmla="*/ 21 w 30"/>
                  <a:gd name="T11" fmla="*/ 45 h 80"/>
                  <a:gd name="T12" fmla="*/ 18 w 30"/>
                  <a:gd name="T13" fmla="*/ 52 h 80"/>
                  <a:gd name="T14" fmla="*/ 15 w 30"/>
                  <a:gd name="T15" fmla="*/ 56 h 80"/>
                  <a:gd name="T16" fmla="*/ 14 w 30"/>
                  <a:gd name="T17" fmla="*/ 60 h 80"/>
                  <a:gd name="T18" fmla="*/ 13 w 30"/>
                  <a:gd name="T19" fmla="*/ 64 h 80"/>
                  <a:gd name="T20" fmla="*/ 13 w 30"/>
                  <a:gd name="T21" fmla="*/ 64 h 80"/>
                  <a:gd name="T22" fmla="*/ 9 w 30"/>
                  <a:gd name="T23" fmla="*/ 68 h 80"/>
                  <a:gd name="T24" fmla="*/ 0 w 30"/>
                  <a:gd name="T25" fmla="*/ 80 h 80"/>
                  <a:gd name="T26" fmla="*/ 0 w 30"/>
                  <a:gd name="T27" fmla="*/ 80 h 80"/>
                  <a:gd name="T28" fmla="*/ 0 w 30"/>
                  <a:gd name="T29" fmla="*/ 80 h 80"/>
                  <a:gd name="T30" fmla="*/ 7 w 30"/>
                  <a:gd name="T31" fmla="*/ 68 h 80"/>
                  <a:gd name="T32" fmla="*/ 13 w 30"/>
                  <a:gd name="T33" fmla="*/ 58 h 80"/>
                  <a:gd name="T34" fmla="*/ 17 w 30"/>
                  <a:gd name="T35" fmla="*/ 51 h 80"/>
                  <a:gd name="T36" fmla="*/ 20 w 30"/>
                  <a:gd name="T37" fmla="*/ 44 h 80"/>
                  <a:gd name="T38" fmla="*/ 24 w 30"/>
                  <a:gd name="T39" fmla="*/ 35 h 80"/>
                  <a:gd name="T40" fmla="*/ 24 w 30"/>
                  <a:gd name="T41" fmla="*/ 26 h 80"/>
                  <a:gd name="T42" fmla="*/ 22 w 30"/>
                  <a:gd name="T43" fmla="*/ 9 h 80"/>
                  <a:gd name="T44" fmla="*/ 30 w 30"/>
                  <a:gd name="T4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80">
                    <a:moveTo>
                      <a:pt x="30" y="0"/>
                    </a:moveTo>
                    <a:cubicBezTo>
                      <a:pt x="30" y="0"/>
                      <a:pt x="29" y="1"/>
                      <a:pt x="29" y="1"/>
                    </a:cubicBezTo>
                    <a:cubicBezTo>
                      <a:pt x="22" y="4"/>
                      <a:pt x="21" y="10"/>
                      <a:pt x="23" y="17"/>
                    </a:cubicBezTo>
                    <a:cubicBezTo>
                      <a:pt x="23" y="20"/>
                      <a:pt x="24" y="23"/>
                      <a:pt x="26" y="26"/>
                    </a:cubicBezTo>
                    <a:cubicBezTo>
                      <a:pt x="28" y="29"/>
                      <a:pt x="27" y="32"/>
                      <a:pt x="26" y="34"/>
                    </a:cubicBezTo>
                    <a:cubicBezTo>
                      <a:pt x="23" y="38"/>
                      <a:pt x="21" y="41"/>
                      <a:pt x="21" y="45"/>
                    </a:cubicBezTo>
                    <a:cubicBezTo>
                      <a:pt x="21" y="48"/>
                      <a:pt x="19" y="50"/>
                      <a:pt x="18" y="52"/>
                    </a:cubicBezTo>
                    <a:cubicBezTo>
                      <a:pt x="17" y="54"/>
                      <a:pt x="15" y="54"/>
                      <a:pt x="15" y="56"/>
                    </a:cubicBezTo>
                    <a:cubicBezTo>
                      <a:pt x="14" y="57"/>
                      <a:pt x="14" y="58"/>
                      <a:pt x="14" y="60"/>
                    </a:cubicBezTo>
                    <a:cubicBezTo>
                      <a:pt x="14" y="61"/>
                      <a:pt x="14" y="63"/>
                      <a:pt x="13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2" y="65"/>
                      <a:pt x="11" y="67"/>
                      <a:pt x="9" y="68"/>
                    </a:cubicBezTo>
                    <a:cubicBezTo>
                      <a:pt x="5" y="71"/>
                      <a:pt x="1" y="74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5"/>
                      <a:pt x="2" y="71"/>
                      <a:pt x="7" y="68"/>
                    </a:cubicBezTo>
                    <a:cubicBezTo>
                      <a:pt x="10" y="65"/>
                      <a:pt x="13" y="63"/>
                      <a:pt x="13" y="58"/>
                    </a:cubicBezTo>
                    <a:cubicBezTo>
                      <a:pt x="13" y="55"/>
                      <a:pt x="15" y="53"/>
                      <a:pt x="17" y="51"/>
                    </a:cubicBezTo>
                    <a:cubicBezTo>
                      <a:pt x="19" y="49"/>
                      <a:pt x="20" y="46"/>
                      <a:pt x="20" y="44"/>
                    </a:cubicBezTo>
                    <a:cubicBezTo>
                      <a:pt x="20" y="40"/>
                      <a:pt x="22" y="38"/>
                      <a:pt x="24" y="35"/>
                    </a:cubicBezTo>
                    <a:cubicBezTo>
                      <a:pt x="26" y="32"/>
                      <a:pt x="26" y="29"/>
                      <a:pt x="24" y="26"/>
                    </a:cubicBezTo>
                    <a:cubicBezTo>
                      <a:pt x="22" y="20"/>
                      <a:pt x="20" y="15"/>
                      <a:pt x="22" y="9"/>
                    </a:cubicBezTo>
                    <a:cubicBezTo>
                      <a:pt x="23" y="4"/>
                      <a:pt x="25" y="1"/>
                      <a:pt x="30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8" name="Freeform 26">
                <a:extLst>
                  <a:ext uri="{FF2B5EF4-FFF2-40B4-BE49-F238E27FC236}">
                    <a16:creationId xmlns:a16="http://schemas.microsoft.com/office/drawing/2014/main" id="{E9EAECB4-5586-D7C1-5FD0-51B630C9A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2118"/>
                <a:ext cx="111" cy="43"/>
              </a:xfrm>
              <a:custGeom>
                <a:avLst/>
                <a:gdLst>
                  <a:gd name="T0" fmla="*/ 67 w 67"/>
                  <a:gd name="T1" fmla="*/ 26 h 26"/>
                  <a:gd name="T2" fmla="*/ 63 w 67"/>
                  <a:gd name="T3" fmla="*/ 26 h 26"/>
                  <a:gd name="T4" fmla="*/ 16 w 67"/>
                  <a:gd name="T5" fmla="*/ 7 h 26"/>
                  <a:gd name="T6" fmla="*/ 13 w 67"/>
                  <a:gd name="T7" fmla="*/ 6 h 26"/>
                  <a:gd name="T8" fmla="*/ 2 w 67"/>
                  <a:gd name="T9" fmla="*/ 4 h 26"/>
                  <a:gd name="T10" fmla="*/ 0 w 67"/>
                  <a:gd name="T11" fmla="*/ 5 h 26"/>
                  <a:gd name="T12" fmla="*/ 1 w 67"/>
                  <a:gd name="T13" fmla="*/ 2 h 26"/>
                  <a:gd name="T14" fmla="*/ 11 w 67"/>
                  <a:gd name="T15" fmla="*/ 2 h 26"/>
                  <a:gd name="T16" fmla="*/ 64 w 67"/>
                  <a:gd name="T17" fmla="*/ 24 h 26"/>
                  <a:gd name="T18" fmla="*/ 67 w 67"/>
                  <a:gd name="T1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26">
                    <a:moveTo>
                      <a:pt x="67" y="26"/>
                    </a:moveTo>
                    <a:cubicBezTo>
                      <a:pt x="65" y="26"/>
                      <a:pt x="64" y="26"/>
                      <a:pt x="63" y="26"/>
                    </a:cubicBezTo>
                    <a:cubicBezTo>
                      <a:pt x="47" y="21"/>
                      <a:pt x="32" y="13"/>
                      <a:pt x="16" y="7"/>
                    </a:cubicBezTo>
                    <a:cubicBezTo>
                      <a:pt x="15" y="7"/>
                      <a:pt x="14" y="6"/>
                      <a:pt x="13" y="6"/>
                    </a:cubicBezTo>
                    <a:cubicBezTo>
                      <a:pt x="10" y="3"/>
                      <a:pt x="6" y="2"/>
                      <a:pt x="2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4" y="0"/>
                      <a:pt x="8" y="1"/>
                      <a:pt x="11" y="2"/>
                    </a:cubicBezTo>
                    <a:cubicBezTo>
                      <a:pt x="28" y="10"/>
                      <a:pt x="46" y="17"/>
                      <a:pt x="64" y="24"/>
                    </a:cubicBezTo>
                    <a:cubicBezTo>
                      <a:pt x="65" y="24"/>
                      <a:pt x="67" y="24"/>
                      <a:pt x="67" y="26"/>
                    </a:cubicBezTo>
                    <a:close/>
                  </a:path>
                </a:pathLst>
              </a:custGeom>
              <a:solidFill>
                <a:srgbClr val="A4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9" name="Freeform 27">
                <a:extLst>
                  <a:ext uri="{FF2B5EF4-FFF2-40B4-BE49-F238E27FC236}">
                    <a16:creationId xmlns:a16="http://schemas.microsoft.com/office/drawing/2014/main" id="{DC63F731-507D-1564-47B8-D02F4AD90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1656"/>
                <a:ext cx="50" cy="93"/>
              </a:xfrm>
              <a:custGeom>
                <a:avLst/>
                <a:gdLst>
                  <a:gd name="T0" fmla="*/ 2 w 30"/>
                  <a:gd name="T1" fmla="*/ 56 h 56"/>
                  <a:gd name="T2" fmla="*/ 1 w 30"/>
                  <a:gd name="T3" fmla="*/ 56 h 56"/>
                  <a:gd name="T4" fmla="*/ 2 w 30"/>
                  <a:gd name="T5" fmla="*/ 53 h 56"/>
                  <a:gd name="T6" fmla="*/ 17 w 30"/>
                  <a:gd name="T7" fmla="*/ 24 h 56"/>
                  <a:gd name="T8" fmla="*/ 20 w 30"/>
                  <a:gd name="T9" fmla="*/ 17 h 56"/>
                  <a:gd name="T10" fmla="*/ 25 w 30"/>
                  <a:gd name="T11" fmla="*/ 5 h 56"/>
                  <a:gd name="T12" fmla="*/ 27 w 30"/>
                  <a:gd name="T13" fmla="*/ 1 h 56"/>
                  <a:gd name="T14" fmla="*/ 30 w 30"/>
                  <a:gd name="T15" fmla="*/ 0 h 56"/>
                  <a:gd name="T16" fmla="*/ 30 w 30"/>
                  <a:gd name="T17" fmla="*/ 1 h 56"/>
                  <a:gd name="T18" fmla="*/ 2 w 30"/>
                  <a:gd name="T1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56">
                    <a:moveTo>
                      <a:pt x="2" y="56"/>
                    </a:moveTo>
                    <a:cubicBezTo>
                      <a:pt x="2" y="56"/>
                      <a:pt x="2" y="56"/>
                      <a:pt x="1" y="56"/>
                    </a:cubicBezTo>
                    <a:cubicBezTo>
                      <a:pt x="0" y="55"/>
                      <a:pt x="1" y="54"/>
                      <a:pt x="2" y="53"/>
                    </a:cubicBezTo>
                    <a:cubicBezTo>
                      <a:pt x="7" y="43"/>
                      <a:pt x="13" y="34"/>
                      <a:pt x="17" y="24"/>
                    </a:cubicBezTo>
                    <a:cubicBezTo>
                      <a:pt x="18" y="22"/>
                      <a:pt x="19" y="19"/>
                      <a:pt x="20" y="17"/>
                    </a:cubicBezTo>
                    <a:cubicBezTo>
                      <a:pt x="22" y="14"/>
                      <a:pt x="24" y="10"/>
                      <a:pt x="25" y="5"/>
                    </a:cubicBezTo>
                    <a:cubicBezTo>
                      <a:pt x="25" y="4"/>
                      <a:pt x="26" y="2"/>
                      <a:pt x="27" y="1"/>
                    </a:cubicBezTo>
                    <a:cubicBezTo>
                      <a:pt x="28" y="1"/>
                      <a:pt x="29" y="0"/>
                      <a:pt x="30" y="0"/>
                    </a:cubicBezTo>
                    <a:cubicBezTo>
                      <a:pt x="30" y="0"/>
                      <a:pt x="30" y="1"/>
                      <a:pt x="30" y="1"/>
                    </a:cubicBezTo>
                    <a:cubicBezTo>
                      <a:pt x="21" y="19"/>
                      <a:pt x="14" y="39"/>
                      <a:pt x="2" y="56"/>
                    </a:cubicBezTo>
                    <a:close/>
                  </a:path>
                </a:pathLst>
              </a:custGeom>
              <a:solidFill>
                <a:srgbClr val="AD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0" name="Freeform 28">
                <a:extLst>
                  <a:ext uri="{FF2B5EF4-FFF2-40B4-BE49-F238E27FC236}">
                    <a16:creationId xmlns:a16="http://schemas.microsoft.com/office/drawing/2014/main" id="{2D14EF66-1C0B-C68A-0E2A-4B5432E98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2277"/>
                <a:ext cx="82" cy="69"/>
              </a:xfrm>
              <a:custGeom>
                <a:avLst/>
                <a:gdLst>
                  <a:gd name="T0" fmla="*/ 5 w 50"/>
                  <a:gd name="T1" fmla="*/ 42 h 42"/>
                  <a:gd name="T2" fmla="*/ 4 w 50"/>
                  <a:gd name="T3" fmla="*/ 42 h 42"/>
                  <a:gd name="T4" fmla="*/ 1 w 50"/>
                  <a:gd name="T5" fmla="*/ 33 h 42"/>
                  <a:gd name="T6" fmla="*/ 12 w 50"/>
                  <a:gd name="T7" fmla="*/ 21 h 42"/>
                  <a:gd name="T8" fmla="*/ 20 w 50"/>
                  <a:gd name="T9" fmla="*/ 17 h 42"/>
                  <a:gd name="T10" fmla="*/ 24 w 50"/>
                  <a:gd name="T11" fmla="*/ 15 h 42"/>
                  <a:gd name="T12" fmla="*/ 39 w 50"/>
                  <a:gd name="T13" fmla="*/ 6 h 42"/>
                  <a:gd name="T14" fmla="*/ 47 w 50"/>
                  <a:gd name="T15" fmla="*/ 2 h 42"/>
                  <a:gd name="T16" fmla="*/ 50 w 50"/>
                  <a:gd name="T17" fmla="*/ 1 h 42"/>
                  <a:gd name="T18" fmla="*/ 38 w 50"/>
                  <a:gd name="T19" fmla="*/ 9 h 42"/>
                  <a:gd name="T20" fmla="*/ 15 w 50"/>
                  <a:gd name="T21" fmla="*/ 23 h 42"/>
                  <a:gd name="T22" fmla="*/ 8 w 50"/>
                  <a:gd name="T23" fmla="*/ 26 h 42"/>
                  <a:gd name="T24" fmla="*/ 5 w 50"/>
                  <a:gd name="T2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42">
                    <a:moveTo>
                      <a:pt x="5" y="42"/>
                    </a:moveTo>
                    <a:cubicBezTo>
                      <a:pt x="4" y="42"/>
                      <a:pt x="4" y="42"/>
                      <a:pt x="4" y="42"/>
                    </a:cubicBezTo>
                    <a:cubicBezTo>
                      <a:pt x="1" y="40"/>
                      <a:pt x="0" y="37"/>
                      <a:pt x="1" y="33"/>
                    </a:cubicBezTo>
                    <a:cubicBezTo>
                      <a:pt x="3" y="28"/>
                      <a:pt x="5" y="23"/>
                      <a:pt x="12" y="21"/>
                    </a:cubicBezTo>
                    <a:cubicBezTo>
                      <a:pt x="15" y="21"/>
                      <a:pt x="18" y="18"/>
                      <a:pt x="20" y="17"/>
                    </a:cubicBezTo>
                    <a:cubicBezTo>
                      <a:pt x="22" y="16"/>
                      <a:pt x="23" y="15"/>
                      <a:pt x="24" y="15"/>
                    </a:cubicBezTo>
                    <a:cubicBezTo>
                      <a:pt x="30" y="12"/>
                      <a:pt x="34" y="9"/>
                      <a:pt x="39" y="6"/>
                    </a:cubicBezTo>
                    <a:cubicBezTo>
                      <a:pt x="42" y="4"/>
                      <a:pt x="44" y="3"/>
                      <a:pt x="47" y="2"/>
                    </a:cubicBezTo>
                    <a:cubicBezTo>
                      <a:pt x="48" y="1"/>
                      <a:pt x="49" y="0"/>
                      <a:pt x="50" y="1"/>
                    </a:cubicBezTo>
                    <a:cubicBezTo>
                      <a:pt x="47" y="5"/>
                      <a:pt x="42" y="6"/>
                      <a:pt x="38" y="9"/>
                    </a:cubicBezTo>
                    <a:cubicBezTo>
                      <a:pt x="31" y="14"/>
                      <a:pt x="22" y="17"/>
                      <a:pt x="15" y="23"/>
                    </a:cubicBezTo>
                    <a:cubicBezTo>
                      <a:pt x="13" y="24"/>
                      <a:pt x="10" y="24"/>
                      <a:pt x="8" y="26"/>
                    </a:cubicBezTo>
                    <a:cubicBezTo>
                      <a:pt x="4" y="29"/>
                      <a:pt x="2" y="35"/>
                      <a:pt x="5" y="42"/>
                    </a:cubicBezTo>
                    <a:close/>
                  </a:path>
                </a:pathLst>
              </a:custGeom>
              <a:solidFill>
                <a:srgbClr val="C6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1" name="Freeform 29">
                <a:extLst>
                  <a:ext uri="{FF2B5EF4-FFF2-40B4-BE49-F238E27FC236}">
                    <a16:creationId xmlns:a16="http://schemas.microsoft.com/office/drawing/2014/main" id="{3A43D9C6-79E5-77AC-7CC8-B3B92726D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2259"/>
                <a:ext cx="68" cy="43"/>
              </a:xfrm>
              <a:custGeom>
                <a:avLst/>
                <a:gdLst>
                  <a:gd name="T0" fmla="*/ 26 w 41"/>
                  <a:gd name="T1" fmla="*/ 12 h 26"/>
                  <a:gd name="T2" fmla="*/ 8 w 41"/>
                  <a:gd name="T3" fmla="*/ 22 h 26"/>
                  <a:gd name="T4" fmla="*/ 1 w 41"/>
                  <a:gd name="T5" fmla="*/ 26 h 26"/>
                  <a:gd name="T6" fmla="*/ 1 w 41"/>
                  <a:gd name="T7" fmla="*/ 24 h 26"/>
                  <a:gd name="T8" fmla="*/ 26 w 41"/>
                  <a:gd name="T9" fmla="*/ 9 h 26"/>
                  <a:gd name="T10" fmla="*/ 38 w 41"/>
                  <a:gd name="T11" fmla="*/ 2 h 26"/>
                  <a:gd name="T12" fmla="*/ 41 w 41"/>
                  <a:gd name="T13" fmla="*/ 1 h 26"/>
                  <a:gd name="T14" fmla="*/ 35 w 41"/>
                  <a:gd name="T15" fmla="*/ 6 h 26"/>
                  <a:gd name="T16" fmla="*/ 32 w 41"/>
                  <a:gd name="T17" fmla="*/ 9 h 26"/>
                  <a:gd name="T18" fmla="*/ 26 w 41"/>
                  <a:gd name="T19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6">
                    <a:moveTo>
                      <a:pt x="26" y="12"/>
                    </a:moveTo>
                    <a:cubicBezTo>
                      <a:pt x="20" y="15"/>
                      <a:pt x="14" y="19"/>
                      <a:pt x="8" y="22"/>
                    </a:cubicBezTo>
                    <a:cubicBezTo>
                      <a:pt x="6" y="23"/>
                      <a:pt x="4" y="25"/>
                      <a:pt x="1" y="26"/>
                    </a:cubicBezTo>
                    <a:cubicBezTo>
                      <a:pt x="0" y="25"/>
                      <a:pt x="1" y="25"/>
                      <a:pt x="1" y="24"/>
                    </a:cubicBezTo>
                    <a:cubicBezTo>
                      <a:pt x="9" y="19"/>
                      <a:pt x="18" y="15"/>
                      <a:pt x="26" y="9"/>
                    </a:cubicBezTo>
                    <a:cubicBezTo>
                      <a:pt x="30" y="7"/>
                      <a:pt x="34" y="4"/>
                      <a:pt x="38" y="2"/>
                    </a:cubicBezTo>
                    <a:cubicBezTo>
                      <a:pt x="39" y="1"/>
                      <a:pt x="40" y="0"/>
                      <a:pt x="41" y="1"/>
                    </a:cubicBezTo>
                    <a:cubicBezTo>
                      <a:pt x="40" y="3"/>
                      <a:pt x="37" y="4"/>
                      <a:pt x="35" y="6"/>
                    </a:cubicBezTo>
                    <a:cubicBezTo>
                      <a:pt x="33" y="7"/>
                      <a:pt x="32" y="7"/>
                      <a:pt x="32" y="9"/>
                    </a:cubicBezTo>
                    <a:cubicBezTo>
                      <a:pt x="29" y="9"/>
                      <a:pt x="28" y="11"/>
                      <a:pt x="26" y="12"/>
                    </a:cubicBezTo>
                    <a:close/>
                  </a:path>
                </a:pathLst>
              </a:custGeom>
              <a:solidFill>
                <a:srgbClr val="9B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2" name="Freeform 30">
                <a:extLst>
                  <a:ext uri="{FF2B5EF4-FFF2-40B4-BE49-F238E27FC236}">
                    <a16:creationId xmlns:a16="http://schemas.microsoft.com/office/drawing/2014/main" id="{811682F8-EF5A-802B-CCB4-4A30CEB3F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803"/>
                <a:ext cx="75" cy="22"/>
              </a:xfrm>
              <a:custGeom>
                <a:avLst/>
                <a:gdLst>
                  <a:gd name="T0" fmla="*/ 45 w 45"/>
                  <a:gd name="T1" fmla="*/ 0 h 13"/>
                  <a:gd name="T2" fmla="*/ 34 w 45"/>
                  <a:gd name="T3" fmla="*/ 5 h 13"/>
                  <a:gd name="T4" fmla="*/ 2 w 45"/>
                  <a:gd name="T5" fmla="*/ 13 h 13"/>
                  <a:gd name="T6" fmla="*/ 0 w 45"/>
                  <a:gd name="T7" fmla="*/ 13 h 13"/>
                  <a:gd name="T8" fmla="*/ 12 w 45"/>
                  <a:gd name="T9" fmla="*/ 10 h 13"/>
                  <a:gd name="T10" fmla="*/ 43 w 45"/>
                  <a:gd name="T11" fmla="*/ 1 h 13"/>
                  <a:gd name="T12" fmla="*/ 45 w 45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3">
                    <a:moveTo>
                      <a:pt x="45" y="0"/>
                    </a:moveTo>
                    <a:cubicBezTo>
                      <a:pt x="42" y="3"/>
                      <a:pt x="38" y="3"/>
                      <a:pt x="34" y="5"/>
                    </a:cubicBezTo>
                    <a:cubicBezTo>
                      <a:pt x="24" y="9"/>
                      <a:pt x="13" y="10"/>
                      <a:pt x="2" y="13"/>
                    </a:cubicBezTo>
                    <a:cubicBezTo>
                      <a:pt x="2" y="13"/>
                      <a:pt x="1" y="13"/>
                      <a:pt x="0" y="13"/>
                    </a:cubicBezTo>
                    <a:cubicBezTo>
                      <a:pt x="4" y="11"/>
                      <a:pt x="8" y="10"/>
                      <a:pt x="12" y="10"/>
                    </a:cubicBezTo>
                    <a:cubicBezTo>
                      <a:pt x="23" y="8"/>
                      <a:pt x="33" y="3"/>
                      <a:pt x="43" y="1"/>
                    </a:cubicBezTo>
                    <a:cubicBezTo>
                      <a:pt x="44" y="1"/>
                      <a:pt x="45" y="0"/>
                      <a:pt x="45" y="0"/>
                    </a:cubicBezTo>
                    <a:close/>
                  </a:path>
                </a:pathLst>
              </a:custGeom>
              <a:solidFill>
                <a:srgbClr val="C4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3" name="Freeform 31">
                <a:extLst>
                  <a:ext uri="{FF2B5EF4-FFF2-40B4-BE49-F238E27FC236}">
                    <a16:creationId xmlns:a16="http://schemas.microsoft.com/office/drawing/2014/main" id="{3E720C64-C52D-89ED-1BA2-B5F6352AA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336"/>
                <a:ext cx="43" cy="22"/>
              </a:xfrm>
              <a:custGeom>
                <a:avLst/>
                <a:gdLst>
                  <a:gd name="T0" fmla="*/ 0 w 26"/>
                  <a:gd name="T1" fmla="*/ 13 h 13"/>
                  <a:gd name="T2" fmla="*/ 0 w 26"/>
                  <a:gd name="T3" fmla="*/ 12 h 13"/>
                  <a:gd name="T4" fmla="*/ 5 w 26"/>
                  <a:gd name="T5" fmla="*/ 8 h 13"/>
                  <a:gd name="T6" fmla="*/ 17 w 26"/>
                  <a:gd name="T7" fmla="*/ 3 h 13"/>
                  <a:gd name="T8" fmla="*/ 17 w 26"/>
                  <a:gd name="T9" fmla="*/ 2 h 13"/>
                  <a:gd name="T10" fmla="*/ 23 w 26"/>
                  <a:gd name="T11" fmla="*/ 1 h 13"/>
                  <a:gd name="T12" fmla="*/ 26 w 26"/>
                  <a:gd name="T13" fmla="*/ 1 h 13"/>
                  <a:gd name="T14" fmla="*/ 26 w 26"/>
                  <a:gd name="T15" fmla="*/ 1 h 13"/>
                  <a:gd name="T16" fmla="*/ 5 w 26"/>
                  <a:gd name="T17" fmla="*/ 11 h 13"/>
                  <a:gd name="T18" fmla="*/ 0 w 26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3">
                    <a:moveTo>
                      <a:pt x="0" y="13"/>
                    </a:moveTo>
                    <a:cubicBezTo>
                      <a:pt x="0" y="13"/>
                      <a:pt x="0" y="12"/>
                      <a:pt x="0" y="12"/>
                    </a:cubicBezTo>
                    <a:cubicBezTo>
                      <a:pt x="1" y="10"/>
                      <a:pt x="3" y="10"/>
                      <a:pt x="5" y="8"/>
                    </a:cubicBezTo>
                    <a:cubicBezTo>
                      <a:pt x="9" y="7"/>
                      <a:pt x="13" y="5"/>
                      <a:pt x="17" y="3"/>
                    </a:cubicBezTo>
                    <a:cubicBezTo>
                      <a:pt x="17" y="3"/>
                      <a:pt x="17" y="3"/>
                      <a:pt x="17" y="2"/>
                    </a:cubicBezTo>
                    <a:cubicBezTo>
                      <a:pt x="19" y="2"/>
                      <a:pt x="21" y="1"/>
                      <a:pt x="23" y="1"/>
                    </a:cubicBezTo>
                    <a:cubicBezTo>
                      <a:pt x="24" y="0"/>
                      <a:pt x="25" y="0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9" y="4"/>
                      <a:pt x="12" y="7"/>
                      <a:pt x="5" y="11"/>
                    </a:cubicBezTo>
                    <a:cubicBezTo>
                      <a:pt x="3" y="12"/>
                      <a:pt x="2" y="12"/>
                      <a:pt x="0" y="13"/>
                    </a:cubicBezTo>
                    <a:close/>
                  </a:path>
                </a:pathLst>
              </a:custGeom>
              <a:solidFill>
                <a:srgbClr val="C9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4" name="Freeform 32">
                <a:extLst>
                  <a:ext uri="{FF2B5EF4-FFF2-40B4-BE49-F238E27FC236}">
                    <a16:creationId xmlns:a16="http://schemas.microsoft.com/office/drawing/2014/main" id="{42307899-D30F-3C11-5826-B7D26C31B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2" y="923"/>
                <a:ext cx="29" cy="10"/>
              </a:xfrm>
              <a:custGeom>
                <a:avLst/>
                <a:gdLst>
                  <a:gd name="T0" fmla="*/ 18 w 18"/>
                  <a:gd name="T1" fmla="*/ 6 h 6"/>
                  <a:gd name="T2" fmla="*/ 5 w 18"/>
                  <a:gd name="T3" fmla="*/ 1 h 6"/>
                  <a:gd name="T4" fmla="*/ 0 w 18"/>
                  <a:gd name="T5" fmla="*/ 0 h 6"/>
                  <a:gd name="T6" fmla="*/ 2 w 18"/>
                  <a:gd name="T7" fmla="*/ 0 h 6"/>
                  <a:gd name="T8" fmla="*/ 18 w 18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6">
                    <a:moveTo>
                      <a:pt x="18" y="6"/>
                    </a:moveTo>
                    <a:cubicBezTo>
                      <a:pt x="14" y="5"/>
                      <a:pt x="10" y="2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8" y="1"/>
                      <a:pt x="13" y="3"/>
                      <a:pt x="18" y="6"/>
                    </a:cubicBez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5" name="Freeform 33">
                <a:extLst>
                  <a:ext uri="{FF2B5EF4-FFF2-40B4-BE49-F238E27FC236}">
                    <a16:creationId xmlns:a16="http://schemas.microsoft.com/office/drawing/2014/main" id="{5283DD3D-3F15-5E54-92F7-A5E702D0D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1830"/>
                <a:ext cx="13" cy="3"/>
              </a:xfrm>
              <a:custGeom>
                <a:avLst/>
                <a:gdLst>
                  <a:gd name="T0" fmla="*/ 8 w 8"/>
                  <a:gd name="T1" fmla="*/ 0 h 2"/>
                  <a:gd name="T2" fmla="*/ 0 w 8"/>
                  <a:gd name="T3" fmla="*/ 2 h 2"/>
                  <a:gd name="T4" fmla="*/ 8 w 8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cubicBezTo>
                      <a:pt x="6" y="2"/>
                      <a:pt x="3" y="2"/>
                      <a:pt x="0" y="2"/>
                    </a:cubicBezTo>
                    <a:cubicBezTo>
                      <a:pt x="3" y="0"/>
                      <a:pt x="6" y="1"/>
                      <a:pt x="8" y="0"/>
                    </a:cubicBezTo>
                    <a:close/>
                  </a:path>
                </a:pathLst>
              </a:custGeom>
              <a:solidFill>
                <a:srgbClr val="C4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6" name="Freeform 34">
                <a:extLst>
                  <a:ext uri="{FF2B5EF4-FFF2-40B4-BE49-F238E27FC236}">
                    <a16:creationId xmlns:a16="http://schemas.microsoft.com/office/drawing/2014/main" id="{02F57D97-4945-6B34-1A76-A45E23BCC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916"/>
                <a:ext cx="2131" cy="1483"/>
              </a:xfrm>
              <a:custGeom>
                <a:avLst/>
                <a:gdLst>
                  <a:gd name="T0" fmla="*/ 838 w 1292"/>
                  <a:gd name="T1" fmla="*/ 867 h 898"/>
                  <a:gd name="T2" fmla="*/ 589 w 1292"/>
                  <a:gd name="T3" fmla="*/ 891 h 898"/>
                  <a:gd name="T4" fmla="*/ 407 w 1292"/>
                  <a:gd name="T5" fmla="*/ 871 h 898"/>
                  <a:gd name="T6" fmla="*/ 286 w 1292"/>
                  <a:gd name="T7" fmla="*/ 855 h 898"/>
                  <a:gd name="T8" fmla="*/ 318 w 1292"/>
                  <a:gd name="T9" fmla="*/ 856 h 898"/>
                  <a:gd name="T10" fmla="*/ 475 w 1292"/>
                  <a:gd name="T11" fmla="*/ 855 h 898"/>
                  <a:gd name="T12" fmla="*/ 480 w 1292"/>
                  <a:gd name="T13" fmla="*/ 809 h 898"/>
                  <a:gd name="T14" fmla="*/ 443 w 1292"/>
                  <a:gd name="T15" fmla="*/ 724 h 898"/>
                  <a:gd name="T16" fmla="*/ 372 w 1292"/>
                  <a:gd name="T17" fmla="*/ 696 h 898"/>
                  <a:gd name="T18" fmla="*/ 214 w 1292"/>
                  <a:gd name="T19" fmla="*/ 666 h 898"/>
                  <a:gd name="T20" fmla="*/ 304 w 1292"/>
                  <a:gd name="T21" fmla="*/ 698 h 898"/>
                  <a:gd name="T22" fmla="*/ 410 w 1292"/>
                  <a:gd name="T23" fmla="*/ 560 h 898"/>
                  <a:gd name="T24" fmla="*/ 444 w 1292"/>
                  <a:gd name="T25" fmla="*/ 517 h 898"/>
                  <a:gd name="T26" fmla="*/ 412 w 1292"/>
                  <a:gd name="T27" fmla="*/ 645 h 898"/>
                  <a:gd name="T28" fmla="*/ 428 w 1292"/>
                  <a:gd name="T29" fmla="*/ 636 h 898"/>
                  <a:gd name="T30" fmla="*/ 459 w 1292"/>
                  <a:gd name="T31" fmla="*/ 501 h 898"/>
                  <a:gd name="T32" fmla="*/ 433 w 1292"/>
                  <a:gd name="T33" fmla="*/ 303 h 898"/>
                  <a:gd name="T34" fmla="*/ 406 w 1292"/>
                  <a:gd name="T35" fmla="*/ 335 h 898"/>
                  <a:gd name="T36" fmla="*/ 357 w 1292"/>
                  <a:gd name="T37" fmla="*/ 355 h 898"/>
                  <a:gd name="T38" fmla="*/ 326 w 1292"/>
                  <a:gd name="T39" fmla="*/ 209 h 898"/>
                  <a:gd name="T40" fmla="*/ 289 w 1292"/>
                  <a:gd name="T41" fmla="*/ 282 h 898"/>
                  <a:gd name="T42" fmla="*/ 278 w 1292"/>
                  <a:gd name="T43" fmla="*/ 355 h 898"/>
                  <a:gd name="T44" fmla="*/ 239 w 1292"/>
                  <a:gd name="T45" fmla="*/ 243 h 898"/>
                  <a:gd name="T46" fmla="*/ 89 w 1292"/>
                  <a:gd name="T47" fmla="*/ 398 h 898"/>
                  <a:gd name="T48" fmla="*/ 39 w 1292"/>
                  <a:gd name="T49" fmla="*/ 497 h 898"/>
                  <a:gd name="T50" fmla="*/ 68 w 1292"/>
                  <a:gd name="T51" fmla="*/ 653 h 898"/>
                  <a:gd name="T52" fmla="*/ 162 w 1292"/>
                  <a:gd name="T53" fmla="*/ 713 h 898"/>
                  <a:gd name="T54" fmla="*/ 309 w 1292"/>
                  <a:gd name="T55" fmla="*/ 783 h 898"/>
                  <a:gd name="T56" fmla="*/ 246 w 1292"/>
                  <a:gd name="T57" fmla="*/ 825 h 898"/>
                  <a:gd name="T58" fmla="*/ 299 w 1292"/>
                  <a:gd name="T59" fmla="*/ 810 h 898"/>
                  <a:gd name="T60" fmla="*/ 250 w 1292"/>
                  <a:gd name="T61" fmla="*/ 841 h 898"/>
                  <a:gd name="T62" fmla="*/ 225 w 1292"/>
                  <a:gd name="T63" fmla="*/ 762 h 898"/>
                  <a:gd name="T64" fmla="*/ 75 w 1292"/>
                  <a:gd name="T65" fmla="*/ 678 h 898"/>
                  <a:gd name="T66" fmla="*/ 61 w 1292"/>
                  <a:gd name="T67" fmla="*/ 425 h 898"/>
                  <a:gd name="T68" fmla="*/ 241 w 1292"/>
                  <a:gd name="T69" fmla="*/ 229 h 898"/>
                  <a:gd name="T70" fmla="*/ 349 w 1292"/>
                  <a:gd name="T71" fmla="*/ 133 h 898"/>
                  <a:gd name="T72" fmla="*/ 461 w 1292"/>
                  <a:gd name="T73" fmla="*/ 3 h 898"/>
                  <a:gd name="T74" fmla="*/ 628 w 1292"/>
                  <a:gd name="T75" fmla="*/ 135 h 898"/>
                  <a:gd name="T76" fmla="*/ 531 w 1292"/>
                  <a:gd name="T77" fmla="*/ 267 h 898"/>
                  <a:gd name="T78" fmla="*/ 475 w 1292"/>
                  <a:gd name="T79" fmla="*/ 376 h 898"/>
                  <a:gd name="T80" fmla="*/ 474 w 1292"/>
                  <a:gd name="T81" fmla="*/ 606 h 898"/>
                  <a:gd name="T82" fmla="*/ 721 w 1292"/>
                  <a:gd name="T83" fmla="*/ 525 h 898"/>
                  <a:gd name="T84" fmla="*/ 766 w 1292"/>
                  <a:gd name="T85" fmla="*/ 392 h 898"/>
                  <a:gd name="T86" fmla="*/ 857 w 1292"/>
                  <a:gd name="T87" fmla="*/ 277 h 898"/>
                  <a:gd name="T88" fmla="*/ 1118 w 1292"/>
                  <a:gd name="T89" fmla="*/ 296 h 898"/>
                  <a:gd name="T90" fmla="*/ 1259 w 1292"/>
                  <a:gd name="T91" fmla="*/ 285 h 898"/>
                  <a:gd name="T92" fmla="*/ 1043 w 1292"/>
                  <a:gd name="T93" fmla="*/ 290 h 898"/>
                  <a:gd name="T94" fmla="*/ 871 w 1292"/>
                  <a:gd name="T95" fmla="*/ 292 h 898"/>
                  <a:gd name="T96" fmla="*/ 868 w 1292"/>
                  <a:gd name="T97" fmla="*/ 302 h 898"/>
                  <a:gd name="T98" fmla="*/ 801 w 1292"/>
                  <a:gd name="T99" fmla="*/ 374 h 898"/>
                  <a:gd name="T100" fmla="*/ 755 w 1292"/>
                  <a:gd name="T101" fmla="*/ 467 h 898"/>
                  <a:gd name="T102" fmla="*/ 774 w 1292"/>
                  <a:gd name="T103" fmla="*/ 534 h 898"/>
                  <a:gd name="T104" fmla="*/ 942 w 1292"/>
                  <a:gd name="T105" fmla="*/ 548 h 898"/>
                  <a:gd name="T106" fmla="*/ 964 w 1292"/>
                  <a:gd name="T107" fmla="*/ 554 h 898"/>
                  <a:gd name="T108" fmla="*/ 1031 w 1292"/>
                  <a:gd name="T109" fmla="*/ 708 h 898"/>
                  <a:gd name="T110" fmla="*/ 1122 w 1292"/>
                  <a:gd name="T111" fmla="*/ 637 h 898"/>
                  <a:gd name="T112" fmla="*/ 1282 w 1292"/>
                  <a:gd name="T113" fmla="*/ 404 h 898"/>
                  <a:gd name="T114" fmla="*/ 1291 w 1292"/>
                  <a:gd name="T115" fmla="*/ 368 h 898"/>
                  <a:gd name="T116" fmla="*/ 1205 w 1292"/>
                  <a:gd name="T117" fmla="*/ 570 h 898"/>
                  <a:gd name="T118" fmla="*/ 1000 w 1292"/>
                  <a:gd name="T119" fmla="*/ 764 h 8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92" h="898">
                    <a:moveTo>
                      <a:pt x="931" y="814"/>
                    </a:moveTo>
                    <a:cubicBezTo>
                      <a:pt x="927" y="816"/>
                      <a:pt x="924" y="818"/>
                      <a:pt x="920" y="821"/>
                    </a:cubicBezTo>
                    <a:cubicBezTo>
                      <a:pt x="911" y="827"/>
                      <a:pt x="901" y="832"/>
                      <a:pt x="891" y="838"/>
                    </a:cubicBezTo>
                    <a:cubicBezTo>
                      <a:pt x="886" y="841"/>
                      <a:pt x="881" y="845"/>
                      <a:pt x="875" y="847"/>
                    </a:cubicBezTo>
                    <a:cubicBezTo>
                      <a:pt x="869" y="849"/>
                      <a:pt x="865" y="857"/>
                      <a:pt x="867" y="863"/>
                    </a:cubicBezTo>
                    <a:cubicBezTo>
                      <a:pt x="867" y="864"/>
                      <a:pt x="867" y="864"/>
                      <a:pt x="867" y="865"/>
                    </a:cubicBezTo>
                    <a:cubicBezTo>
                      <a:pt x="868" y="867"/>
                      <a:pt x="867" y="868"/>
                      <a:pt x="866" y="869"/>
                    </a:cubicBezTo>
                    <a:cubicBezTo>
                      <a:pt x="864" y="870"/>
                      <a:pt x="862" y="869"/>
                      <a:pt x="861" y="868"/>
                    </a:cubicBezTo>
                    <a:cubicBezTo>
                      <a:pt x="860" y="867"/>
                      <a:pt x="859" y="866"/>
                      <a:pt x="858" y="865"/>
                    </a:cubicBezTo>
                    <a:cubicBezTo>
                      <a:pt x="856" y="862"/>
                      <a:pt x="854" y="861"/>
                      <a:pt x="850" y="863"/>
                    </a:cubicBezTo>
                    <a:cubicBezTo>
                      <a:pt x="846" y="864"/>
                      <a:pt x="842" y="865"/>
                      <a:pt x="838" y="867"/>
                    </a:cubicBezTo>
                    <a:cubicBezTo>
                      <a:pt x="836" y="869"/>
                      <a:pt x="833" y="869"/>
                      <a:pt x="831" y="870"/>
                    </a:cubicBezTo>
                    <a:cubicBezTo>
                      <a:pt x="824" y="872"/>
                      <a:pt x="818" y="874"/>
                      <a:pt x="812" y="875"/>
                    </a:cubicBezTo>
                    <a:cubicBezTo>
                      <a:pt x="806" y="876"/>
                      <a:pt x="800" y="879"/>
                      <a:pt x="794" y="881"/>
                    </a:cubicBezTo>
                    <a:cubicBezTo>
                      <a:pt x="785" y="883"/>
                      <a:pt x="777" y="886"/>
                      <a:pt x="768" y="888"/>
                    </a:cubicBezTo>
                    <a:cubicBezTo>
                      <a:pt x="759" y="891"/>
                      <a:pt x="751" y="894"/>
                      <a:pt x="742" y="896"/>
                    </a:cubicBezTo>
                    <a:cubicBezTo>
                      <a:pt x="738" y="897"/>
                      <a:pt x="734" y="898"/>
                      <a:pt x="730" y="897"/>
                    </a:cubicBezTo>
                    <a:cubicBezTo>
                      <a:pt x="727" y="896"/>
                      <a:pt x="723" y="897"/>
                      <a:pt x="719" y="897"/>
                    </a:cubicBezTo>
                    <a:cubicBezTo>
                      <a:pt x="707" y="897"/>
                      <a:pt x="695" y="898"/>
                      <a:pt x="682" y="897"/>
                    </a:cubicBezTo>
                    <a:cubicBezTo>
                      <a:pt x="672" y="897"/>
                      <a:pt x="661" y="897"/>
                      <a:pt x="650" y="896"/>
                    </a:cubicBezTo>
                    <a:cubicBezTo>
                      <a:pt x="639" y="895"/>
                      <a:pt x="629" y="894"/>
                      <a:pt x="618" y="893"/>
                    </a:cubicBezTo>
                    <a:cubicBezTo>
                      <a:pt x="608" y="893"/>
                      <a:pt x="599" y="892"/>
                      <a:pt x="589" y="891"/>
                    </a:cubicBezTo>
                    <a:cubicBezTo>
                      <a:pt x="579" y="891"/>
                      <a:pt x="569" y="890"/>
                      <a:pt x="559" y="887"/>
                    </a:cubicBezTo>
                    <a:cubicBezTo>
                      <a:pt x="557" y="887"/>
                      <a:pt x="556" y="887"/>
                      <a:pt x="555" y="887"/>
                    </a:cubicBezTo>
                    <a:cubicBezTo>
                      <a:pt x="548" y="887"/>
                      <a:pt x="542" y="886"/>
                      <a:pt x="536" y="885"/>
                    </a:cubicBezTo>
                    <a:cubicBezTo>
                      <a:pt x="526" y="883"/>
                      <a:pt x="516" y="883"/>
                      <a:pt x="505" y="883"/>
                    </a:cubicBezTo>
                    <a:cubicBezTo>
                      <a:pt x="502" y="883"/>
                      <a:pt x="500" y="883"/>
                      <a:pt x="497" y="883"/>
                    </a:cubicBezTo>
                    <a:cubicBezTo>
                      <a:pt x="494" y="883"/>
                      <a:pt x="492" y="881"/>
                      <a:pt x="491" y="879"/>
                    </a:cubicBezTo>
                    <a:cubicBezTo>
                      <a:pt x="487" y="871"/>
                      <a:pt x="480" y="866"/>
                      <a:pt x="472" y="864"/>
                    </a:cubicBezTo>
                    <a:cubicBezTo>
                      <a:pt x="467" y="862"/>
                      <a:pt x="462" y="859"/>
                      <a:pt x="457" y="858"/>
                    </a:cubicBezTo>
                    <a:cubicBezTo>
                      <a:pt x="452" y="858"/>
                      <a:pt x="448" y="858"/>
                      <a:pt x="443" y="858"/>
                    </a:cubicBezTo>
                    <a:cubicBezTo>
                      <a:pt x="435" y="859"/>
                      <a:pt x="427" y="861"/>
                      <a:pt x="420" y="864"/>
                    </a:cubicBezTo>
                    <a:cubicBezTo>
                      <a:pt x="415" y="866"/>
                      <a:pt x="411" y="868"/>
                      <a:pt x="407" y="871"/>
                    </a:cubicBezTo>
                    <a:cubicBezTo>
                      <a:pt x="403" y="874"/>
                      <a:pt x="399" y="874"/>
                      <a:pt x="394" y="873"/>
                    </a:cubicBezTo>
                    <a:cubicBezTo>
                      <a:pt x="384" y="871"/>
                      <a:pt x="375" y="868"/>
                      <a:pt x="367" y="864"/>
                    </a:cubicBezTo>
                    <a:cubicBezTo>
                      <a:pt x="362" y="861"/>
                      <a:pt x="357" y="862"/>
                      <a:pt x="352" y="862"/>
                    </a:cubicBezTo>
                    <a:cubicBezTo>
                      <a:pt x="351" y="862"/>
                      <a:pt x="350" y="862"/>
                      <a:pt x="350" y="863"/>
                    </a:cubicBezTo>
                    <a:cubicBezTo>
                      <a:pt x="342" y="867"/>
                      <a:pt x="333" y="867"/>
                      <a:pt x="325" y="870"/>
                    </a:cubicBezTo>
                    <a:cubicBezTo>
                      <a:pt x="323" y="871"/>
                      <a:pt x="321" y="872"/>
                      <a:pt x="319" y="872"/>
                    </a:cubicBezTo>
                    <a:cubicBezTo>
                      <a:pt x="315" y="873"/>
                      <a:pt x="312" y="873"/>
                      <a:pt x="310" y="870"/>
                    </a:cubicBezTo>
                    <a:cubicBezTo>
                      <a:pt x="306" y="865"/>
                      <a:pt x="301" y="865"/>
                      <a:pt x="296" y="866"/>
                    </a:cubicBezTo>
                    <a:cubicBezTo>
                      <a:pt x="292" y="867"/>
                      <a:pt x="288" y="868"/>
                      <a:pt x="284" y="866"/>
                    </a:cubicBezTo>
                    <a:cubicBezTo>
                      <a:pt x="282" y="863"/>
                      <a:pt x="281" y="861"/>
                      <a:pt x="282" y="858"/>
                    </a:cubicBezTo>
                    <a:cubicBezTo>
                      <a:pt x="282" y="856"/>
                      <a:pt x="284" y="854"/>
                      <a:pt x="286" y="855"/>
                    </a:cubicBezTo>
                    <a:cubicBezTo>
                      <a:pt x="288" y="855"/>
                      <a:pt x="289" y="855"/>
                      <a:pt x="291" y="855"/>
                    </a:cubicBezTo>
                    <a:cubicBezTo>
                      <a:pt x="295" y="856"/>
                      <a:pt x="300" y="856"/>
                      <a:pt x="304" y="853"/>
                    </a:cubicBezTo>
                    <a:cubicBezTo>
                      <a:pt x="308" y="850"/>
                      <a:pt x="313" y="847"/>
                      <a:pt x="318" y="844"/>
                    </a:cubicBezTo>
                    <a:cubicBezTo>
                      <a:pt x="320" y="842"/>
                      <a:pt x="322" y="842"/>
                      <a:pt x="324" y="841"/>
                    </a:cubicBezTo>
                    <a:cubicBezTo>
                      <a:pt x="329" y="839"/>
                      <a:pt x="333" y="835"/>
                      <a:pt x="339" y="834"/>
                    </a:cubicBezTo>
                    <a:cubicBezTo>
                      <a:pt x="341" y="834"/>
                      <a:pt x="343" y="834"/>
                      <a:pt x="345" y="836"/>
                    </a:cubicBezTo>
                    <a:cubicBezTo>
                      <a:pt x="346" y="838"/>
                      <a:pt x="345" y="840"/>
                      <a:pt x="342" y="842"/>
                    </a:cubicBezTo>
                    <a:cubicBezTo>
                      <a:pt x="338" y="845"/>
                      <a:pt x="334" y="847"/>
                      <a:pt x="330" y="850"/>
                    </a:cubicBezTo>
                    <a:cubicBezTo>
                      <a:pt x="329" y="850"/>
                      <a:pt x="328" y="851"/>
                      <a:pt x="327" y="851"/>
                    </a:cubicBezTo>
                    <a:cubicBezTo>
                      <a:pt x="326" y="852"/>
                      <a:pt x="324" y="853"/>
                      <a:pt x="323" y="854"/>
                    </a:cubicBezTo>
                    <a:cubicBezTo>
                      <a:pt x="321" y="854"/>
                      <a:pt x="320" y="855"/>
                      <a:pt x="318" y="856"/>
                    </a:cubicBezTo>
                    <a:cubicBezTo>
                      <a:pt x="316" y="857"/>
                      <a:pt x="316" y="859"/>
                      <a:pt x="319" y="860"/>
                    </a:cubicBezTo>
                    <a:cubicBezTo>
                      <a:pt x="321" y="861"/>
                      <a:pt x="324" y="862"/>
                      <a:pt x="327" y="862"/>
                    </a:cubicBezTo>
                    <a:cubicBezTo>
                      <a:pt x="334" y="861"/>
                      <a:pt x="341" y="860"/>
                      <a:pt x="347" y="855"/>
                    </a:cubicBezTo>
                    <a:cubicBezTo>
                      <a:pt x="350" y="852"/>
                      <a:pt x="355" y="851"/>
                      <a:pt x="359" y="850"/>
                    </a:cubicBezTo>
                    <a:cubicBezTo>
                      <a:pt x="362" y="850"/>
                      <a:pt x="364" y="851"/>
                      <a:pt x="366" y="853"/>
                    </a:cubicBezTo>
                    <a:cubicBezTo>
                      <a:pt x="375" y="862"/>
                      <a:pt x="386" y="865"/>
                      <a:pt x="398" y="863"/>
                    </a:cubicBezTo>
                    <a:cubicBezTo>
                      <a:pt x="404" y="862"/>
                      <a:pt x="409" y="861"/>
                      <a:pt x="414" y="857"/>
                    </a:cubicBezTo>
                    <a:cubicBezTo>
                      <a:pt x="415" y="857"/>
                      <a:pt x="416" y="856"/>
                      <a:pt x="417" y="854"/>
                    </a:cubicBezTo>
                    <a:cubicBezTo>
                      <a:pt x="421" y="849"/>
                      <a:pt x="426" y="847"/>
                      <a:pt x="432" y="848"/>
                    </a:cubicBezTo>
                    <a:cubicBezTo>
                      <a:pt x="438" y="848"/>
                      <a:pt x="445" y="848"/>
                      <a:pt x="451" y="849"/>
                    </a:cubicBezTo>
                    <a:cubicBezTo>
                      <a:pt x="459" y="850"/>
                      <a:pt x="467" y="851"/>
                      <a:pt x="475" y="855"/>
                    </a:cubicBezTo>
                    <a:cubicBezTo>
                      <a:pt x="479" y="856"/>
                      <a:pt x="483" y="858"/>
                      <a:pt x="487" y="858"/>
                    </a:cubicBezTo>
                    <a:cubicBezTo>
                      <a:pt x="491" y="858"/>
                      <a:pt x="492" y="856"/>
                      <a:pt x="493" y="852"/>
                    </a:cubicBezTo>
                    <a:cubicBezTo>
                      <a:pt x="493" y="847"/>
                      <a:pt x="494" y="842"/>
                      <a:pt x="493" y="837"/>
                    </a:cubicBezTo>
                    <a:cubicBezTo>
                      <a:pt x="493" y="835"/>
                      <a:pt x="493" y="833"/>
                      <a:pt x="494" y="831"/>
                    </a:cubicBezTo>
                    <a:cubicBezTo>
                      <a:pt x="494" y="830"/>
                      <a:pt x="494" y="828"/>
                      <a:pt x="494" y="826"/>
                    </a:cubicBezTo>
                    <a:cubicBezTo>
                      <a:pt x="494" y="822"/>
                      <a:pt x="492" y="820"/>
                      <a:pt x="488" y="821"/>
                    </a:cubicBezTo>
                    <a:cubicBezTo>
                      <a:pt x="485" y="821"/>
                      <a:pt x="483" y="822"/>
                      <a:pt x="481" y="821"/>
                    </a:cubicBezTo>
                    <a:cubicBezTo>
                      <a:pt x="480" y="820"/>
                      <a:pt x="479" y="820"/>
                      <a:pt x="479" y="819"/>
                    </a:cubicBezTo>
                    <a:cubicBezTo>
                      <a:pt x="480" y="818"/>
                      <a:pt x="481" y="818"/>
                      <a:pt x="482" y="818"/>
                    </a:cubicBezTo>
                    <a:cubicBezTo>
                      <a:pt x="485" y="818"/>
                      <a:pt x="486" y="817"/>
                      <a:pt x="485" y="814"/>
                    </a:cubicBezTo>
                    <a:cubicBezTo>
                      <a:pt x="484" y="812"/>
                      <a:pt x="482" y="811"/>
                      <a:pt x="480" y="809"/>
                    </a:cubicBezTo>
                    <a:cubicBezTo>
                      <a:pt x="479" y="808"/>
                      <a:pt x="478" y="807"/>
                      <a:pt x="479" y="806"/>
                    </a:cubicBezTo>
                    <a:cubicBezTo>
                      <a:pt x="479" y="805"/>
                      <a:pt x="480" y="805"/>
                      <a:pt x="480" y="806"/>
                    </a:cubicBezTo>
                    <a:cubicBezTo>
                      <a:pt x="483" y="806"/>
                      <a:pt x="483" y="805"/>
                      <a:pt x="482" y="803"/>
                    </a:cubicBezTo>
                    <a:cubicBezTo>
                      <a:pt x="481" y="799"/>
                      <a:pt x="479" y="796"/>
                      <a:pt x="477" y="792"/>
                    </a:cubicBezTo>
                    <a:cubicBezTo>
                      <a:pt x="476" y="791"/>
                      <a:pt x="475" y="789"/>
                      <a:pt x="476" y="787"/>
                    </a:cubicBezTo>
                    <a:cubicBezTo>
                      <a:pt x="477" y="787"/>
                      <a:pt x="478" y="789"/>
                      <a:pt x="479" y="789"/>
                    </a:cubicBezTo>
                    <a:cubicBezTo>
                      <a:pt x="479" y="790"/>
                      <a:pt x="480" y="792"/>
                      <a:pt x="481" y="792"/>
                    </a:cubicBezTo>
                    <a:cubicBezTo>
                      <a:pt x="482" y="792"/>
                      <a:pt x="482" y="791"/>
                      <a:pt x="481" y="790"/>
                    </a:cubicBezTo>
                    <a:cubicBezTo>
                      <a:pt x="478" y="779"/>
                      <a:pt x="471" y="769"/>
                      <a:pt x="462" y="762"/>
                    </a:cubicBezTo>
                    <a:cubicBezTo>
                      <a:pt x="455" y="756"/>
                      <a:pt x="450" y="750"/>
                      <a:pt x="449" y="741"/>
                    </a:cubicBezTo>
                    <a:cubicBezTo>
                      <a:pt x="448" y="735"/>
                      <a:pt x="446" y="729"/>
                      <a:pt x="443" y="724"/>
                    </a:cubicBezTo>
                    <a:cubicBezTo>
                      <a:pt x="442" y="722"/>
                      <a:pt x="442" y="721"/>
                      <a:pt x="441" y="720"/>
                    </a:cubicBezTo>
                    <a:cubicBezTo>
                      <a:pt x="440" y="722"/>
                      <a:pt x="441" y="724"/>
                      <a:pt x="439" y="725"/>
                    </a:cubicBezTo>
                    <a:cubicBezTo>
                      <a:pt x="438" y="725"/>
                      <a:pt x="438" y="723"/>
                      <a:pt x="438" y="722"/>
                    </a:cubicBezTo>
                    <a:cubicBezTo>
                      <a:pt x="437" y="718"/>
                      <a:pt x="436" y="714"/>
                      <a:pt x="434" y="710"/>
                    </a:cubicBezTo>
                    <a:cubicBezTo>
                      <a:pt x="432" y="706"/>
                      <a:pt x="430" y="705"/>
                      <a:pt x="426" y="707"/>
                    </a:cubicBezTo>
                    <a:cubicBezTo>
                      <a:pt x="421" y="708"/>
                      <a:pt x="417" y="706"/>
                      <a:pt x="416" y="702"/>
                    </a:cubicBezTo>
                    <a:cubicBezTo>
                      <a:pt x="413" y="697"/>
                      <a:pt x="410" y="694"/>
                      <a:pt x="404" y="693"/>
                    </a:cubicBezTo>
                    <a:cubicBezTo>
                      <a:pt x="401" y="693"/>
                      <a:pt x="399" y="692"/>
                      <a:pt x="397" y="693"/>
                    </a:cubicBezTo>
                    <a:cubicBezTo>
                      <a:pt x="395" y="693"/>
                      <a:pt x="394" y="692"/>
                      <a:pt x="393" y="692"/>
                    </a:cubicBezTo>
                    <a:cubicBezTo>
                      <a:pt x="389" y="691"/>
                      <a:pt x="386" y="691"/>
                      <a:pt x="382" y="692"/>
                    </a:cubicBezTo>
                    <a:cubicBezTo>
                      <a:pt x="379" y="692"/>
                      <a:pt x="376" y="694"/>
                      <a:pt x="372" y="696"/>
                    </a:cubicBezTo>
                    <a:cubicBezTo>
                      <a:pt x="363" y="703"/>
                      <a:pt x="353" y="709"/>
                      <a:pt x="345" y="717"/>
                    </a:cubicBezTo>
                    <a:cubicBezTo>
                      <a:pt x="341" y="720"/>
                      <a:pt x="337" y="723"/>
                      <a:pt x="334" y="726"/>
                    </a:cubicBezTo>
                    <a:cubicBezTo>
                      <a:pt x="331" y="727"/>
                      <a:pt x="329" y="727"/>
                      <a:pt x="327" y="726"/>
                    </a:cubicBezTo>
                    <a:cubicBezTo>
                      <a:pt x="323" y="725"/>
                      <a:pt x="319" y="724"/>
                      <a:pt x="315" y="724"/>
                    </a:cubicBezTo>
                    <a:cubicBezTo>
                      <a:pt x="311" y="725"/>
                      <a:pt x="308" y="724"/>
                      <a:pt x="304" y="723"/>
                    </a:cubicBezTo>
                    <a:cubicBezTo>
                      <a:pt x="301" y="722"/>
                      <a:pt x="299" y="720"/>
                      <a:pt x="296" y="719"/>
                    </a:cubicBezTo>
                    <a:cubicBezTo>
                      <a:pt x="286" y="713"/>
                      <a:pt x="276" y="709"/>
                      <a:pt x="265" y="704"/>
                    </a:cubicBezTo>
                    <a:cubicBezTo>
                      <a:pt x="255" y="699"/>
                      <a:pt x="244" y="694"/>
                      <a:pt x="234" y="689"/>
                    </a:cubicBezTo>
                    <a:cubicBezTo>
                      <a:pt x="231" y="688"/>
                      <a:pt x="228" y="686"/>
                      <a:pt x="226" y="683"/>
                    </a:cubicBezTo>
                    <a:cubicBezTo>
                      <a:pt x="223" y="680"/>
                      <a:pt x="220" y="676"/>
                      <a:pt x="216" y="673"/>
                    </a:cubicBezTo>
                    <a:cubicBezTo>
                      <a:pt x="215" y="671"/>
                      <a:pt x="214" y="669"/>
                      <a:pt x="214" y="666"/>
                    </a:cubicBezTo>
                    <a:cubicBezTo>
                      <a:pt x="214" y="665"/>
                      <a:pt x="214" y="663"/>
                      <a:pt x="216" y="662"/>
                    </a:cubicBezTo>
                    <a:cubicBezTo>
                      <a:pt x="218" y="662"/>
                      <a:pt x="219" y="662"/>
                      <a:pt x="221" y="664"/>
                    </a:cubicBezTo>
                    <a:cubicBezTo>
                      <a:pt x="223" y="666"/>
                      <a:pt x="225" y="668"/>
                      <a:pt x="227" y="670"/>
                    </a:cubicBezTo>
                    <a:cubicBezTo>
                      <a:pt x="228" y="670"/>
                      <a:pt x="228" y="671"/>
                      <a:pt x="229" y="671"/>
                    </a:cubicBezTo>
                    <a:cubicBezTo>
                      <a:pt x="231" y="673"/>
                      <a:pt x="234" y="674"/>
                      <a:pt x="237" y="675"/>
                    </a:cubicBezTo>
                    <a:cubicBezTo>
                      <a:pt x="245" y="678"/>
                      <a:pt x="251" y="683"/>
                      <a:pt x="259" y="686"/>
                    </a:cubicBezTo>
                    <a:cubicBezTo>
                      <a:pt x="263" y="688"/>
                      <a:pt x="267" y="690"/>
                      <a:pt x="271" y="692"/>
                    </a:cubicBezTo>
                    <a:cubicBezTo>
                      <a:pt x="276" y="694"/>
                      <a:pt x="282" y="698"/>
                      <a:pt x="287" y="701"/>
                    </a:cubicBezTo>
                    <a:cubicBezTo>
                      <a:pt x="290" y="703"/>
                      <a:pt x="293" y="704"/>
                      <a:pt x="297" y="706"/>
                    </a:cubicBezTo>
                    <a:cubicBezTo>
                      <a:pt x="301" y="708"/>
                      <a:pt x="302" y="707"/>
                      <a:pt x="304" y="703"/>
                    </a:cubicBezTo>
                    <a:cubicBezTo>
                      <a:pt x="304" y="701"/>
                      <a:pt x="304" y="699"/>
                      <a:pt x="304" y="698"/>
                    </a:cubicBezTo>
                    <a:cubicBezTo>
                      <a:pt x="302" y="694"/>
                      <a:pt x="304" y="691"/>
                      <a:pt x="306" y="689"/>
                    </a:cubicBezTo>
                    <a:cubicBezTo>
                      <a:pt x="309" y="686"/>
                      <a:pt x="313" y="683"/>
                      <a:pt x="317" y="680"/>
                    </a:cubicBezTo>
                    <a:cubicBezTo>
                      <a:pt x="322" y="677"/>
                      <a:pt x="327" y="674"/>
                      <a:pt x="332" y="671"/>
                    </a:cubicBezTo>
                    <a:cubicBezTo>
                      <a:pt x="334" y="671"/>
                      <a:pt x="335" y="670"/>
                      <a:pt x="336" y="670"/>
                    </a:cubicBezTo>
                    <a:cubicBezTo>
                      <a:pt x="345" y="667"/>
                      <a:pt x="354" y="664"/>
                      <a:pt x="361" y="658"/>
                    </a:cubicBezTo>
                    <a:cubicBezTo>
                      <a:pt x="362" y="657"/>
                      <a:pt x="362" y="656"/>
                      <a:pt x="363" y="656"/>
                    </a:cubicBezTo>
                    <a:cubicBezTo>
                      <a:pt x="367" y="652"/>
                      <a:pt x="368" y="652"/>
                      <a:pt x="372" y="656"/>
                    </a:cubicBezTo>
                    <a:cubicBezTo>
                      <a:pt x="373" y="656"/>
                      <a:pt x="374" y="657"/>
                      <a:pt x="375" y="656"/>
                    </a:cubicBezTo>
                    <a:cubicBezTo>
                      <a:pt x="377" y="648"/>
                      <a:pt x="381" y="641"/>
                      <a:pt x="382" y="633"/>
                    </a:cubicBezTo>
                    <a:cubicBezTo>
                      <a:pt x="388" y="620"/>
                      <a:pt x="393" y="607"/>
                      <a:pt x="398" y="594"/>
                    </a:cubicBezTo>
                    <a:cubicBezTo>
                      <a:pt x="402" y="583"/>
                      <a:pt x="406" y="571"/>
                      <a:pt x="410" y="560"/>
                    </a:cubicBezTo>
                    <a:cubicBezTo>
                      <a:pt x="411" y="554"/>
                      <a:pt x="414" y="548"/>
                      <a:pt x="417" y="543"/>
                    </a:cubicBezTo>
                    <a:cubicBezTo>
                      <a:pt x="422" y="535"/>
                      <a:pt x="426" y="528"/>
                      <a:pt x="431" y="520"/>
                    </a:cubicBezTo>
                    <a:cubicBezTo>
                      <a:pt x="434" y="515"/>
                      <a:pt x="435" y="510"/>
                      <a:pt x="435" y="504"/>
                    </a:cubicBezTo>
                    <a:cubicBezTo>
                      <a:pt x="434" y="497"/>
                      <a:pt x="436" y="491"/>
                      <a:pt x="436" y="484"/>
                    </a:cubicBezTo>
                    <a:cubicBezTo>
                      <a:pt x="436" y="477"/>
                      <a:pt x="435" y="470"/>
                      <a:pt x="433" y="463"/>
                    </a:cubicBezTo>
                    <a:cubicBezTo>
                      <a:pt x="432" y="457"/>
                      <a:pt x="431" y="452"/>
                      <a:pt x="431" y="447"/>
                    </a:cubicBezTo>
                    <a:cubicBezTo>
                      <a:pt x="431" y="445"/>
                      <a:pt x="430" y="443"/>
                      <a:pt x="432" y="443"/>
                    </a:cubicBezTo>
                    <a:cubicBezTo>
                      <a:pt x="434" y="443"/>
                      <a:pt x="434" y="445"/>
                      <a:pt x="435" y="446"/>
                    </a:cubicBezTo>
                    <a:cubicBezTo>
                      <a:pt x="437" y="453"/>
                      <a:pt x="439" y="461"/>
                      <a:pt x="441" y="469"/>
                    </a:cubicBezTo>
                    <a:cubicBezTo>
                      <a:pt x="443" y="478"/>
                      <a:pt x="445" y="488"/>
                      <a:pt x="446" y="498"/>
                    </a:cubicBezTo>
                    <a:cubicBezTo>
                      <a:pt x="447" y="504"/>
                      <a:pt x="447" y="511"/>
                      <a:pt x="444" y="517"/>
                    </a:cubicBezTo>
                    <a:cubicBezTo>
                      <a:pt x="441" y="522"/>
                      <a:pt x="440" y="528"/>
                      <a:pt x="438" y="534"/>
                    </a:cubicBezTo>
                    <a:cubicBezTo>
                      <a:pt x="438" y="537"/>
                      <a:pt x="436" y="540"/>
                      <a:pt x="433" y="542"/>
                    </a:cubicBezTo>
                    <a:cubicBezTo>
                      <a:pt x="428" y="544"/>
                      <a:pt x="426" y="549"/>
                      <a:pt x="425" y="554"/>
                    </a:cubicBezTo>
                    <a:cubicBezTo>
                      <a:pt x="419" y="566"/>
                      <a:pt x="415" y="577"/>
                      <a:pt x="410" y="589"/>
                    </a:cubicBezTo>
                    <a:cubicBezTo>
                      <a:pt x="408" y="594"/>
                      <a:pt x="406" y="599"/>
                      <a:pt x="404" y="605"/>
                    </a:cubicBezTo>
                    <a:cubicBezTo>
                      <a:pt x="401" y="611"/>
                      <a:pt x="399" y="617"/>
                      <a:pt x="396" y="623"/>
                    </a:cubicBezTo>
                    <a:cubicBezTo>
                      <a:pt x="393" y="627"/>
                      <a:pt x="392" y="632"/>
                      <a:pt x="390" y="636"/>
                    </a:cubicBezTo>
                    <a:cubicBezTo>
                      <a:pt x="389" y="639"/>
                      <a:pt x="388" y="641"/>
                      <a:pt x="387" y="644"/>
                    </a:cubicBezTo>
                    <a:cubicBezTo>
                      <a:pt x="386" y="647"/>
                      <a:pt x="387" y="650"/>
                      <a:pt x="391" y="650"/>
                    </a:cubicBezTo>
                    <a:cubicBezTo>
                      <a:pt x="392" y="650"/>
                      <a:pt x="394" y="650"/>
                      <a:pt x="395" y="650"/>
                    </a:cubicBezTo>
                    <a:cubicBezTo>
                      <a:pt x="401" y="649"/>
                      <a:pt x="406" y="647"/>
                      <a:pt x="412" y="645"/>
                    </a:cubicBezTo>
                    <a:cubicBezTo>
                      <a:pt x="416" y="643"/>
                      <a:pt x="419" y="639"/>
                      <a:pt x="419" y="634"/>
                    </a:cubicBezTo>
                    <a:cubicBezTo>
                      <a:pt x="421" y="620"/>
                      <a:pt x="423" y="606"/>
                      <a:pt x="425" y="591"/>
                    </a:cubicBezTo>
                    <a:cubicBezTo>
                      <a:pt x="427" y="580"/>
                      <a:pt x="430" y="568"/>
                      <a:pt x="431" y="557"/>
                    </a:cubicBezTo>
                    <a:cubicBezTo>
                      <a:pt x="431" y="553"/>
                      <a:pt x="433" y="549"/>
                      <a:pt x="434" y="545"/>
                    </a:cubicBezTo>
                    <a:cubicBezTo>
                      <a:pt x="434" y="544"/>
                      <a:pt x="435" y="543"/>
                      <a:pt x="436" y="543"/>
                    </a:cubicBezTo>
                    <a:cubicBezTo>
                      <a:pt x="438" y="543"/>
                      <a:pt x="438" y="544"/>
                      <a:pt x="439" y="545"/>
                    </a:cubicBezTo>
                    <a:cubicBezTo>
                      <a:pt x="440" y="548"/>
                      <a:pt x="440" y="551"/>
                      <a:pt x="440" y="554"/>
                    </a:cubicBezTo>
                    <a:cubicBezTo>
                      <a:pt x="438" y="565"/>
                      <a:pt x="438" y="576"/>
                      <a:pt x="436" y="588"/>
                    </a:cubicBezTo>
                    <a:cubicBezTo>
                      <a:pt x="435" y="592"/>
                      <a:pt x="435" y="597"/>
                      <a:pt x="435" y="602"/>
                    </a:cubicBezTo>
                    <a:cubicBezTo>
                      <a:pt x="433" y="612"/>
                      <a:pt x="431" y="623"/>
                      <a:pt x="428" y="634"/>
                    </a:cubicBezTo>
                    <a:cubicBezTo>
                      <a:pt x="427" y="635"/>
                      <a:pt x="427" y="636"/>
                      <a:pt x="428" y="636"/>
                    </a:cubicBezTo>
                    <a:cubicBezTo>
                      <a:pt x="429" y="637"/>
                      <a:pt x="430" y="637"/>
                      <a:pt x="430" y="636"/>
                    </a:cubicBezTo>
                    <a:cubicBezTo>
                      <a:pt x="435" y="633"/>
                      <a:pt x="439" y="630"/>
                      <a:pt x="441" y="625"/>
                    </a:cubicBezTo>
                    <a:cubicBezTo>
                      <a:pt x="443" y="621"/>
                      <a:pt x="446" y="618"/>
                      <a:pt x="450" y="616"/>
                    </a:cubicBezTo>
                    <a:cubicBezTo>
                      <a:pt x="451" y="615"/>
                      <a:pt x="452" y="615"/>
                      <a:pt x="453" y="614"/>
                    </a:cubicBezTo>
                    <a:cubicBezTo>
                      <a:pt x="456" y="612"/>
                      <a:pt x="457" y="611"/>
                      <a:pt x="456" y="608"/>
                    </a:cubicBezTo>
                    <a:cubicBezTo>
                      <a:pt x="454" y="603"/>
                      <a:pt x="454" y="599"/>
                      <a:pt x="455" y="594"/>
                    </a:cubicBezTo>
                    <a:cubicBezTo>
                      <a:pt x="455" y="593"/>
                      <a:pt x="455" y="593"/>
                      <a:pt x="455" y="592"/>
                    </a:cubicBezTo>
                    <a:cubicBezTo>
                      <a:pt x="455" y="580"/>
                      <a:pt x="456" y="567"/>
                      <a:pt x="456" y="555"/>
                    </a:cubicBezTo>
                    <a:cubicBezTo>
                      <a:pt x="456" y="547"/>
                      <a:pt x="457" y="540"/>
                      <a:pt x="458" y="533"/>
                    </a:cubicBezTo>
                    <a:cubicBezTo>
                      <a:pt x="458" y="529"/>
                      <a:pt x="458" y="525"/>
                      <a:pt x="458" y="521"/>
                    </a:cubicBezTo>
                    <a:cubicBezTo>
                      <a:pt x="459" y="515"/>
                      <a:pt x="459" y="508"/>
                      <a:pt x="459" y="501"/>
                    </a:cubicBezTo>
                    <a:cubicBezTo>
                      <a:pt x="460" y="493"/>
                      <a:pt x="460" y="486"/>
                      <a:pt x="460" y="479"/>
                    </a:cubicBezTo>
                    <a:cubicBezTo>
                      <a:pt x="460" y="475"/>
                      <a:pt x="460" y="471"/>
                      <a:pt x="460" y="468"/>
                    </a:cubicBezTo>
                    <a:cubicBezTo>
                      <a:pt x="459" y="459"/>
                      <a:pt x="459" y="451"/>
                      <a:pt x="460" y="442"/>
                    </a:cubicBezTo>
                    <a:cubicBezTo>
                      <a:pt x="460" y="436"/>
                      <a:pt x="460" y="430"/>
                      <a:pt x="459" y="424"/>
                    </a:cubicBezTo>
                    <a:cubicBezTo>
                      <a:pt x="459" y="417"/>
                      <a:pt x="459" y="411"/>
                      <a:pt x="458" y="404"/>
                    </a:cubicBezTo>
                    <a:cubicBezTo>
                      <a:pt x="457" y="401"/>
                      <a:pt x="457" y="399"/>
                      <a:pt x="457" y="396"/>
                    </a:cubicBezTo>
                    <a:cubicBezTo>
                      <a:pt x="458" y="393"/>
                      <a:pt x="459" y="391"/>
                      <a:pt x="461" y="390"/>
                    </a:cubicBezTo>
                    <a:cubicBezTo>
                      <a:pt x="464" y="388"/>
                      <a:pt x="465" y="385"/>
                      <a:pt x="465" y="382"/>
                    </a:cubicBezTo>
                    <a:cubicBezTo>
                      <a:pt x="463" y="375"/>
                      <a:pt x="461" y="370"/>
                      <a:pt x="458" y="364"/>
                    </a:cubicBezTo>
                    <a:cubicBezTo>
                      <a:pt x="453" y="352"/>
                      <a:pt x="449" y="339"/>
                      <a:pt x="443" y="326"/>
                    </a:cubicBezTo>
                    <a:cubicBezTo>
                      <a:pt x="440" y="319"/>
                      <a:pt x="437" y="311"/>
                      <a:pt x="433" y="303"/>
                    </a:cubicBezTo>
                    <a:cubicBezTo>
                      <a:pt x="432" y="301"/>
                      <a:pt x="431" y="300"/>
                      <a:pt x="429" y="299"/>
                    </a:cubicBezTo>
                    <a:cubicBezTo>
                      <a:pt x="420" y="297"/>
                      <a:pt x="415" y="302"/>
                      <a:pt x="415" y="310"/>
                    </a:cubicBezTo>
                    <a:cubicBezTo>
                      <a:pt x="415" y="318"/>
                      <a:pt x="417" y="325"/>
                      <a:pt x="417" y="332"/>
                    </a:cubicBezTo>
                    <a:cubicBezTo>
                      <a:pt x="418" y="342"/>
                      <a:pt x="420" y="353"/>
                      <a:pt x="420" y="364"/>
                    </a:cubicBezTo>
                    <a:cubicBezTo>
                      <a:pt x="420" y="373"/>
                      <a:pt x="420" y="381"/>
                      <a:pt x="422" y="390"/>
                    </a:cubicBezTo>
                    <a:cubicBezTo>
                      <a:pt x="423" y="394"/>
                      <a:pt x="423" y="398"/>
                      <a:pt x="423" y="402"/>
                    </a:cubicBezTo>
                    <a:cubicBezTo>
                      <a:pt x="424" y="404"/>
                      <a:pt x="423" y="406"/>
                      <a:pt x="421" y="406"/>
                    </a:cubicBezTo>
                    <a:cubicBezTo>
                      <a:pt x="418" y="406"/>
                      <a:pt x="417" y="404"/>
                      <a:pt x="417" y="402"/>
                    </a:cubicBezTo>
                    <a:cubicBezTo>
                      <a:pt x="415" y="394"/>
                      <a:pt x="413" y="386"/>
                      <a:pt x="411" y="377"/>
                    </a:cubicBezTo>
                    <a:cubicBezTo>
                      <a:pt x="410" y="368"/>
                      <a:pt x="408" y="359"/>
                      <a:pt x="407" y="349"/>
                    </a:cubicBezTo>
                    <a:cubicBezTo>
                      <a:pt x="406" y="344"/>
                      <a:pt x="406" y="340"/>
                      <a:pt x="406" y="335"/>
                    </a:cubicBezTo>
                    <a:cubicBezTo>
                      <a:pt x="406" y="333"/>
                      <a:pt x="405" y="330"/>
                      <a:pt x="405" y="328"/>
                    </a:cubicBezTo>
                    <a:cubicBezTo>
                      <a:pt x="404" y="324"/>
                      <a:pt x="402" y="324"/>
                      <a:pt x="399" y="326"/>
                    </a:cubicBezTo>
                    <a:cubicBezTo>
                      <a:pt x="398" y="327"/>
                      <a:pt x="396" y="329"/>
                      <a:pt x="395" y="331"/>
                    </a:cubicBezTo>
                    <a:cubicBezTo>
                      <a:pt x="392" y="333"/>
                      <a:pt x="389" y="336"/>
                      <a:pt x="386" y="339"/>
                    </a:cubicBezTo>
                    <a:cubicBezTo>
                      <a:pt x="385" y="339"/>
                      <a:pt x="384" y="340"/>
                      <a:pt x="383" y="340"/>
                    </a:cubicBezTo>
                    <a:cubicBezTo>
                      <a:pt x="379" y="341"/>
                      <a:pt x="375" y="339"/>
                      <a:pt x="371" y="336"/>
                    </a:cubicBezTo>
                    <a:cubicBezTo>
                      <a:pt x="366" y="332"/>
                      <a:pt x="361" y="328"/>
                      <a:pt x="357" y="323"/>
                    </a:cubicBezTo>
                    <a:cubicBezTo>
                      <a:pt x="356" y="322"/>
                      <a:pt x="355" y="320"/>
                      <a:pt x="353" y="321"/>
                    </a:cubicBezTo>
                    <a:cubicBezTo>
                      <a:pt x="351" y="322"/>
                      <a:pt x="351" y="324"/>
                      <a:pt x="351" y="325"/>
                    </a:cubicBezTo>
                    <a:cubicBezTo>
                      <a:pt x="352" y="332"/>
                      <a:pt x="353" y="339"/>
                      <a:pt x="355" y="346"/>
                    </a:cubicBezTo>
                    <a:cubicBezTo>
                      <a:pt x="356" y="349"/>
                      <a:pt x="356" y="352"/>
                      <a:pt x="357" y="355"/>
                    </a:cubicBezTo>
                    <a:cubicBezTo>
                      <a:pt x="357" y="356"/>
                      <a:pt x="357" y="358"/>
                      <a:pt x="356" y="358"/>
                    </a:cubicBezTo>
                    <a:cubicBezTo>
                      <a:pt x="354" y="359"/>
                      <a:pt x="354" y="357"/>
                      <a:pt x="354" y="356"/>
                    </a:cubicBezTo>
                    <a:cubicBezTo>
                      <a:pt x="352" y="351"/>
                      <a:pt x="351" y="346"/>
                      <a:pt x="350" y="341"/>
                    </a:cubicBezTo>
                    <a:cubicBezTo>
                      <a:pt x="350" y="340"/>
                      <a:pt x="350" y="339"/>
                      <a:pt x="350" y="338"/>
                    </a:cubicBezTo>
                    <a:cubicBezTo>
                      <a:pt x="344" y="326"/>
                      <a:pt x="341" y="314"/>
                      <a:pt x="337" y="303"/>
                    </a:cubicBezTo>
                    <a:cubicBezTo>
                      <a:pt x="336" y="302"/>
                      <a:pt x="336" y="301"/>
                      <a:pt x="336" y="301"/>
                    </a:cubicBezTo>
                    <a:cubicBezTo>
                      <a:pt x="332" y="294"/>
                      <a:pt x="332" y="287"/>
                      <a:pt x="331" y="279"/>
                    </a:cubicBezTo>
                    <a:cubicBezTo>
                      <a:pt x="329" y="270"/>
                      <a:pt x="329" y="260"/>
                      <a:pt x="328" y="251"/>
                    </a:cubicBezTo>
                    <a:cubicBezTo>
                      <a:pt x="328" y="244"/>
                      <a:pt x="328" y="237"/>
                      <a:pt x="328" y="230"/>
                    </a:cubicBezTo>
                    <a:cubicBezTo>
                      <a:pt x="328" y="226"/>
                      <a:pt x="328" y="222"/>
                      <a:pt x="328" y="218"/>
                    </a:cubicBezTo>
                    <a:cubicBezTo>
                      <a:pt x="328" y="215"/>
                      <a:pt x="327" y="212"/>
                      <a:pt x="326" y="209"/>
                    </a:cubicBezTo>
                    <a:cubicBezTo>
                      <a:pt x="325" y="205"/>
                      <a:pt x="325" y="202"/>
                      <a:pt x="326" y="199"/>
                    </a:cubicBezTo>
                    <a:cubicBezTo>
                      <a:pt x="327" y="198"/>
                      <a:pt x="327" y="196"/>
                      <a:pt x="328" y="194"/>
                    </a:cubicBezTo>
                    <a:cubicBezTo>
                      <a:pt x="328" y="192"/>
                      <a:pt x="330" y="191"/>
                      <a:pt x="328" y="190"/>
                    </a:cubicBezTo>
                    <a:cubicBezTo>
                      <a:pt x="327" y="188"/>
                      <a:pt x="325" y="189"/>
                      <a:pt x="324" y="189"/>
                    </a:cubicBezTo>
                    <a:cubicBezTo>
                      <a:pt x="318" y="191"/>
                      <a:pt x="312" y="192"/>
                      <a:pt x="307" y="194"/>
                    </a:cubicBezTo>
                    <a:cubicBezTo>
                      <a:pt x="302" y="195"/>
                      <a:pt x="300" y="197"/>
                      <a:pt x="300" y="202"/>
                    </a:cubicBezTo>
                    <a:cubicBezTo>
                      <a:pt x="300" y="206"/>
                      <a:pt x="298" y="210"/>
                      <a:pt x="297" y="214"/>
                    </a:cubicBezTo>
                    <a:cubicBezTo>
                      <a:pt x="297" y="215"/>
                      <a:pt x="296" y="217"/>
                      <a:pt x="296" y="219"/>
                    </a:cubicBezTo>
                    <a:cubicBezTo>
                      <a:pt x="297" y="224"/>
                      <a:pt x="296" y="230"/>
                      <a:pt x="295" y="235"/>
                    </a:cubicBezTo>
                    <a:cubicBezTo>
                      <a:pt x="294" y="240"/>
                      <a:pt x="294" y="245"/>
                      <a:pt x="293" y="249"/>
                    </a:cubicBezTo>
                    <a:cubicBezTo>
                      <a:pt x="291" y="260"/>
                      <a:pt x="290" y="271"/>
                      <a:pt x="289" y="282"/>
                    </a:cubicBezTo>
                    <a:cubicBezTo>
                      <a:pt x="289" y="285"/>
                      <a:pt x="288" y="287"/>
                      <a:pt x="288" y="289"/>
                    </a:cubicBezTo>
                    <a:cubicBezTo>
                      <a:pt x="288" y="290"/>
                      <a:pt x="288" y="291"/>
                      <a:pt x="288" y="292"/>
                    </a:cubicBezTo>
                    <a:cubicBezTo>
                      <a:pt x="289" y="298"/>
                      <a:pt x="289" y="303"/>
                      <a:pt x="289" y="309"/>
                    </a:cubicBezTo>
                    <a:cubicBezTo>
                      <a:pt x="289" y="314"/>
                      <a:pt x="289" y="318"/>
                      <a:pt x="288" y="323"/>
                    </a:cubicBezTo>
                    <a:cubicBezTo>
                      <a:pt x="288" y="325"/>
                      <a:pt x="288" y="327"/>
                      <a:pt x="288" y="330"/>
                    </a:cubicBezTo>
                    <a:cubicBezTo>
                      <a:pt x="289" y="333"/>
                      <a:pt x="288" y="337"/>
                      <a:pt x="288" y="341"/>
                    </a:cubicBezTo>
                    <a:cubicBezTo>
                      <a:pt x="287" y="346"/>
                      <a:pt x="288" y="351"/>
                      <a:pt x="289" y="357"/>
                    </a:cubicBezTo>
                    <a:cubicBezTo>
                      <a:pt x="289" y="358"/>
                      <a:pt x="289" y="360"/>
                      <a:pt x="289" y="361"/>
                    </a:cubicBezTo>
                    <a:cubicBezTo>
                      <a:pt x="288" y="363"/>
                      <a:pt x="287" y="365"/>
                      <a:pt x="285" y="365"/>
                    </a:cubicBezTo>
                    <a:cubicBezTo>
                      <a:pt x="283" y="366"/>
                      <a:pt x="282" y="365"/>
                      <a:pt x="280" y="363"/>
                    </a:cubicBezTo>
                    <a:cubicBezTo>
                      <a:pt x="278" y="361"/>
                      <a:pt x="278" y="358"/>
                      <a:pt x="278" y="355"/>
                    </a:cubicBezTo>
                    <a:cubicBezTo>
                      <a:pt x="277" y="348"/>
                      <a:pt x="277" y="342"/>
                      <a:pt x="277" y="335"/>
                    </a:cubicBezTo>
                    <a:cubicBezTo>
                      <a:pt x="276" y="334"/>
                      <a:pt x="276" y="333"/>
                      <a:pt x="276" y="331"/>
                    </a:cubicBezTo>
                    <a:cubicBezTo>
                      <a:pt x="276" y="321"/>
                      <a:pt x="276" y="311"/>
                      <a:pt x="276" y="301"/>
                    </a:cubicBezTo>
                    <a:cubicBezTo>
                      <a:pt x="277" y="289"/>
                      <a:pt x="278" y="278"/>
                      <a:pt x="279" y="266"/>
                    </a:cubicBezTo>
                    <a:cubicBezTo>
                      <a:pt x="279" y="259"/>
                      <a:pt x="280" y="251"/>
                      <a:pt x="282" y="244"/>
                    </a:cubicBezTo>
                    <a:cubicBezTo>
                      <a:pt x="283" y="235"/>
                      <a:pt x="284" y="227"/>
                      <a:pt x="286" y="218"/>
                    </a:cubicBezTo>
                    <a:cubicBezTo>
                      <a:pt x="286" y="217"/>
                      <a:pt x="286" y="216"/>
                      <a:pt x="285" y="215"/>
                    </a:cubicBezTo>
                    <a:cubicBezTo>
                      <a:pt x="284" y="215"/>
                      <a:pt x="283" y="216"/>
                      <a:pt x="283" y="217"/>
                    </a:cubicBezTo>
                    <a:cubicBezTo>
                      <a:pt x="280" y="221"/>
                      <a:pt x="276" y="224"/>
                      <a:pt x="272" y="226"/>
                    </a:cubicBezTo>
                    <a:cubicBezTo>
                      <a:pt x="263" y="229"/>
                      <a:pt x="255" y="234"/>
                      <a:pt x="247" y="239"/>
                    </a:cubicBezTo>
                    <a:cubicBezTo>
                      <a:pt x="245" y="241"/>
                      <a:pt x="242" y="241"/>
                      <a:pt x="239" y="243"/>
                    </a:cubicBezTo>
                    <a:cubicBezTo>
                      <a:pt x="232" y="246"/>
                      <a:pt x="225" y="250"/>
                      <a:pt x="218" y="253"/>
                    </a:cubicBezTo>
                    <a:cubicBezTo>
                      <a:pt x="209" y="256"/>
                      <a:pt x="201" y="260"/>
                      <a:pt x="192" y="264"/>
                    </a:cubicBezTo>
                    <a:cubicBezTo>
                      <a:pt x="182" y="269"/>
                      <a:pt x="172" y="273"/>
                      <a:pt x="163" y="279"/>
                    </a:cubicBezTo>
                    <a:cubicBezTo>
                      <a:pt x="160" y="282"/>
                      <a:pt x="156" y="285"/>
                      <a:pt x="154" y="289"/>
                    </a:cubicBezTo>
                    <a:cubicBezTo>
                      <a:pt x="150" y="295"/>
                      <a:pt x="148" y="302"/>
                      <a:pt x="144" y="308"/>
                    </a:cubicBezTo>
                    <a:cubicBezTo>
                      <a:pt x="139" y="315"/>
                      <a:pt x="134" y="322"/>
                      <a:pt x="130" y="329"/>
                    </a:cubicBezTo>
                    <a:cubicBezTo>
                      <a:pt x="122" y="342"/>
                      <a:pt x="114" y="355"/>
                      <a:pt x="106" y="368"/>
                    </a:cubicBezTo>
                    <a:cubicBezTo>
                      <a:pt x="105" y="372"/>
                      <a:pt x="102" y="375"/>
                      <a:pt x="100" y="379"/>
                    </a:cubicBezTo>
                    <a:cubicBezTo>
                      <a:pt x="100" y="379"/>
                      <a:pt x="100" y="379"/>
                      <a:pt x="100" y="379"/>
                    </a:cubicBezTo>
                    <a:cubicBezTo>
                      <a:pt x="98" y="383"/>
                      <a:pt x="95" y="386"/>
                      <a:pt x="94" y="390"/>
                    </a:cubicBezTo>
                    <a:cubicBezTo>
                      <a:pt x="93" y="393"/>
                      <a:pt x="90" y="395"/>
                      <a:pt x="89" y="398"/>
                    </a:cubicBezTo>
                    <a:cubicBezTo>
                      <a:pt x="88" y="399"/>
                      <a:pt x="87" y="401"/>
                      <a:pt x="86" y="402"/>
                    </a:cubicBezTo>
                    <a:cubicBezTo>
                      <a:pt x="85" y="403"/>
                      <a:pt x="84" y="405"/>
                      <a:pt x="84" y="406"/>
                    </a:cubicBezTo>
                    <a:cubicBezTo>
                      <a:pt x="83" y="409"/>
                      <a:pt x="82" y="410"/>
                      <a:pt x="80" y="412"/>
                    </a:cubicBezTo>
                    <a:cubicBezTo>
                      <a:pt x="79" y="414"/>
                      <a:pt x="78" y="416"/>
                      <a:pt x="77" y="418"/>
                    </a:cubicBezTo>
                    <a:cubicBezTo>
                      <a:pt x="77" y="418"/>
                      <a:pt x="77" y="418"/>
                      <a:pt x="77" y="419"/>
                    </a:cubicBezTo>
                    <a:cubicBezTo>
                      <a:pt x="74" y="422"/>
                      <a:pt x="72" y="426"/>
                      <a:pt x="71" y="430"/>
                    </a:cubicBezTo>
                    <a:cubicBezTo>
                      <a:pt x="70" y="433"/>
                      <a:pt x="69" y="436"/>
                      <a:pt x="67" y="438"/>
                    </a:cubicBezTo>
                    <a:cubicBezTo>
                      <a:pt x="64" y="442"/>
                      <a:pt x="63" y="446"/>
                      <a:pt x="61" y="450"/>
                    </a:cubicBezTo>
                    <a:cubicBezTo>
                      <a:pt x="61" y="451"/>
                      <a:pt x="60" y="452"/>
                      <a:pt x="60" y="453"/>
                    </a:cubicBezTo>
                    <a:cubicBezTo>
                      <a:pt x="58" y="454"/>
                      <a:pt x="57" y="456"/>
                      <a:pt x="56" y="458"/>
                    </a:cubicBezTo>
                    <a:cubicBezTo>
                      <a:pt x="50" y="471"/>
                      <a:pt x="45" y="484"/>
                      <a:pt x="39" y="497"/>
                    </a:cubicBezTo>
                    <a:cubicBezTo>
                      <a:pt x="38" y="498"/>
                      <a:pt x="38" y="499"/>
                      <a:pt x="37" y="501"/>
                    </a:cubicBezTo>
                    <a:cubicBezTo>
                      <a:pt x="36" y="504"/>
                      <a:pt x="35" y="507"/>
                      <a:pt x="33" y="510"/>
                    </a:cubicBezTo>
                    <a:cubicBezTo>
                      <a:pt x="31" y="513"/>
                      <a:pt x="30" y="516"/>
                      <a:pt x="29" y="520"/>
                    </a:cubicBezTo>
                    <a:cubicBezTo>
                      <a:pt x="25" y="529"/>
                      <a:pt x="20" y="538"/>
                      <a:pt x="16" y="548"/>
                    </a:cubicBezTo>
                    <a:cubicBezTo>
                      <a:pt x="14" y="552"/>
                      <a:pt x="13" y="557"/>
                      <a:pt x="13" y="562"/>
                    </a:cubicBezTo>
                    <a:cubicBezTo>
                      <a:pt x="12" y="563"/>
                      <a:pt x="12" y="565"/>
                      <a:pt x="13" y="566"/>
                    </a:cubicBezTo>
                    <a:cubicBezTo>
                      <a:pt x="15" y="571"/>
                      <a:pt x="16" y="576"/>
                      <a:pt x="19" y="580"/>
                    </a:cubicBezTo>
                    <a:cubicBezTo>
                      <a:pt x="24" y="587"/>
                      <a:pt x="29" y="594"/>
                      <a:pt x="33" y="601"/>
                    </a:cubicBezTo>
                    <a:cubicBezTo>
                      <a:pt x="36" y="605"/>
                      <a:pt x="39" y="609"/>
                      <a:pt x="42" y="614"/>
                    </a:cubicBezTo>
                    <a:cubicBezTo>
                      <a:pt x="45" y="620"/>
                      <a:pt x="49" y="625"/>
                      <a:pt x="53" y="631"/>
                    </a:cubicBezTo>
                    <a:cubicBezTo>
                      <a:pt x="58" y="638"/>
                      <a:pt x="63" y="646"/>
                      <a:pt x="68" y="653"/>
                    </a:cubicBezTo>
                    <a:cubicBezTo>
                      <a:pt x="76" y="663"/>
                      <a:pt x="83" y="673"/>
                      <a:pt x="91" y="683"/>
                    </a:cubicBezTo>
                    <a:cubicBezTo>
                      <a:pt x="99" y="692"/>
                      <a:pt x="107" y="701"/>
                      <a:pt x="115" y="711"/>
                    </a:cubicBezTo>
                    <a:cubicBezTo>
                      <a:pt x="117" y="714"/>
                      <a:pt x="120" y="716"/>
                      <a:pt x="123" y="719"/>
                    </a:cubicBezTo>
                    <a:cubicBezTo>
                      <a:pt x="125" y="720"/>
                      <a:pt x="126" y="722"/>
                      <a:pt x="128" y="723"/>
                    </a:cubicBezTo>
                    <a:cubicBezTo>
                      <a:pt x="130" y="724"/>
                      <a:pt x="131" y="724"/>
                      <a:pt x="132" y="723"/>
                    </a:cubicBezTo>
                    <a:cubicBezTo>
                      <a:pt x="137" y="717"/>
                      <a:pt x="144" y="715"/>
                      <a:pt x="149" y="711"/>
                    </a:cubicBezTo>
                    <a:cubicBezTo>
                      <a:pt x="152" y="707"/>
                      <a:pt x="156" y="704"/>
                      <a:pt x="160" y="702"/>
                    </a:cubicBezTo>
                    <a:cubicBezTo>
                      <a:pt x="161" y="701"/>
                      <a:pt x="162" y="700"/>
                      <a:pt x="164" y="700"/>
                    </a:cubicBezTo>
                    <a:cubicBezTo>
                      <a:pt x="165" y="699"/>
                      <a:pt x="167" y="700"/>
                      <a:pt x="168" y="701"/>
                    </a:cubicBezTo>
                    <a:cubicBezTo>
                      <a:pt x="169" y="702"/>
                      <a:pt x="169" y="704"/>
                      <a:pt x="168" y="705"/>
                    </a:cubicBezTo>
                    <a:cubicBezTo>
                      <a:pt x="166" y="708"/>
                      <a:pt x="165" y="711"/>
                      <a:pt x="162" y="713"/>
                    </a:cubicBezTo>
                    <a:cubicBezTo>
                      <a:pt x="160" y="714"/>
                      <a:pt x="159" y="715"/>
                      <a:pt x="157" y="717"/>
                    </a:cubicBezTo>
                    <a:cubicBezTo>
                      <a:pt x="155" y="720"/>
                      <a:pt x="156" y="722"/>
                      <a:pt x="159" y="724"/>
                    </a:cubicBezTo>
                    <a:cubicBezTo>
                      <a:pt x="169" y="727"/>
                      <a:pt x="178" y="731"/>
                      <a:pt x="187" y="734"/>
                    </a:cubicBezTo>
                    <a:cubicBezTo>
                      <a:pt x="206" y="741"/>
                      <a:pt x="225" y="749"/>
                      <a:pt x="244" y="755"/>
                    </a:cubicBezTo>
                    <a:cubicBezTo>
                      <a:pt x="258" y="759"/>
                      <a:pt x="271" y="763"/>
                      <a:pt x="284" y="767"/>
                    </a:cubicBezTo>
                    <a:cubicBezTo>
                      <a:pt x="289" y="768"/>
                      <a:pt x="295" y="769"/>
                      <a:pt x="300" y="771"/>
                    </a:cubicBezTo>
                    <a:cubicBezTo>
                      <a:pt x="302" y="772"/>
                      <a:pt x="304" y="773"/>
                      <a:pt x="306" y="774"/>
                    </a:cubicBezTo>
                    <a:cubicBezTo>
                      <a:pt x="308" y="776"/>
                      <a:pt x="311" y="775"/>
                      <a:pt x="313" y="776"/>
                    </a:cubicBezTo>
                    <a:cubicBezTo>
                      <a:pt x="314" y="777"/>
                      <a:pt x="316" y="776"/>
                      <a:pt x="315" y="778"/>
                    </a:cubicBezTo>
                    <a:cubicBezTo>
                      <a:pt x="314" y="779"/>
                      <a:pt x="313" y="779"/>
                      <a:pt x="312" y="779"/>
                    </a:cubicBezTo>
                    <a:cubicBezTo>
                      <a:pt x="309" y="779"/>
                      <a:pt x="308" y="780"/>
                      <a:pt x="309" y="783"/>
                    </a:cubicBezTo>
                    <a:cubicBezTo>
                      <a:pt x="310" y="785"/>
                      <a:pt x="312" y="785"/>
                      <a:pt x="314" y="786"/>
                    </a:cubicBezTo>
                    <a:cubicBezTo>
                      <a:pt x="318" y="787"/>
                      <a:pt x="323" y="787"/>
                      <a:pt x="327" y="787"/>
                    </a:cubicBezTo>
                    <a:cubicBezTo>
                      <a:pt x="330" y="787"/>
                      <a:pt x="332" y="787"/>
                      <a:pt x="334" y="787"/>
                    </a:cubicBezTo>
                    <a:cubicBezTo>
                      <a:pt x="336" y="787"/>
                      <a:pt x="337" y="787"/>
                      <a:pt x="338" y="788"/>
                    </a:cubicBezTo>
                    <a:cubicBezTo>
                      <a:pt x="337" y="790"/>
                      <a:pt x="336" y="790"/>
                      <a:pt x="335" y="790"/>
                    </a:cubicBezTo>
                    <a:cubicBezTo>
                      <a:pt x="331" y="790"/>
                      <a:pt x="327" y="790"/>
                      <a:pt x="323" y="790"/>
                    </a:cubicBezTo>
                    <a:cubicBezTo>
                      <a:pt x="311" y="789"/>
                      <a:pt x="300" y="792"/>
                      <a:pt x="290" y="798"/>
                    </a:cubicBezTo>
                    <a:cubicBezTo>
                      <a:pt x="282" y="803"/>
                      <a:pt x="273" y="807"/>
                      <a:pt x="264" y="811"/>
                    </a:cubicBezTo>
                    <a:cubicBezTo>
                      <a:pt x="259" y="813"/>
                      <a:pt x="255" y="816"/>
                      <a:pt x="250" y="818"/>
                    </a:cubicBezTo>
                    <a:cubicBezTo>
                      <a:pt x="249" y="819"/>
                      <a:pt x="248" y="819"/>
                      <a:pt x="247" y="820"/>
                    </a:cubicBezTo>
                    <a:cubicBezTo>
                      <a:pt x="246" y="822"/>
                      <a:pt x="245" y="823"/>
                      <a:pt x="246" y="825"/>
                    </a:cubicBezTo>
                    <a:cubicBezTo>
                      <a:pt x="248" y="827"/>
                      <a:pt x="249" y="828"/>
                      <a:pt x="252" y="827"/>
                    </a:cubicBezTo>
                    <a:cubicBezTo>
                      <a:pt x="253" y="827"/>
                      <a:pt x="254" y="826"/>
                      <a:pt x="255" y="825"/>
                    </a:cubicBezTo>
                    <a:cubicBezTo>
                      <a:pt x="262" y="822"/>
                      <a:pt x="267" y="817"/>
                      <a:pt x="273" y="814"/>
                    </a:cubicBezTo>
                    <a:cubicBezTo>
                      <a:pt x="276" y="812"/>
                      <a:pt x="279" y="810"/>
                      <a:pt x="282" y="810"/>
                    </a:cubicBezTo>
                    <a:cubicBezTo>
                      <a:pt x="284" y="809"/>
                      <a:pt x="285" y="808"/>
                      <a:pt x="287" y="807"/>
                    </a:cubicBezTo>
                    <a:cubicBezTo>
                      <a:pt x="288" y="806"/>
                      <a:pt x="289" y="805"/>
                      <a:pt x="290" y="805"/>
                    </a:cubicBezTo>
                    <a:cubicBezTo>
                      <a:pt x="295" y="804"/>
                      <a:pt x="299" y="802"/>
                      <a:pt x="303" y="801"/>
                    </a:cubicBezTo>
                    <a:cubicBezTo>
                      <a:pt x="304" y="801"/>
                      <a:pt x="306" y="800"/>
                      <a:pt x="307" y="801"/>
                    </a:cubicBezTo>
                    <a:cubicBezTo>
                      <a:pt x="308" y="801"/>
                      <a:pt x="309" y="802"/>
                      <a:pt x="309" y="803"/>
                    </a:cubicBezTo>
                    <a:cubicBezTo>
                      <a:pt x="310" y="805"/>
                      <a:pt x="309" y="806"/>
                      <a:pt x="308" y="806"/>
                    </a:cubicBezTo>
                    <a:cubicBezTo>
                      <a:pt x="305" y="808"/>
                      <a:pt x="303" y="810"/>
                      <a:pt x="299" y="810"/>
                    </a:cubicBezTo>
                    <a:cubicBezTo>
                      <a:pt x="299" y="810"/>
                      <a:pt x="299" y="810"/>
                      <a:pt x="299" y="810"/>
                    </a:cubicBezTo>
                    <a:cubicBezTo>
                      <a:pt x="299" y="806"/>
                      <a:pt x="299" y="806"/>
                      <a:pt x="295" y="807"/>
                    </a:cubicBezTo>
                    <a:cubicBezTo>
                      <a:pt x="285" y="811"/>
                      <a:pt x="276" y="816"/>
                      <a:pt x="267" y="821"/>
                    </a:cubicBezTo>
                    <a:cubicBezTo>
                      <a:pt x="266" y="822"/>
                      <a:pt x="265" y="824"/>
                      <a:pt x="264" y="825"/>
                    </a:cubicBezTo>
                    <a:cubicBezTo>
                      <a:pt x="264" y="826"/>
                      <a:pt x="263" y="827"/>
                      <a:pt x="264" y="828"/>
                    </a:cubicBezTo>
                    <a:cubicBezTo>
                      <a:pt x="265" y="829"/>
                      <a:pt x="266" y="829"/>
                      <a:pt x="267" y="828"/>
                    </a:cubicBezTo>
                    <a:cubicBezTo>
                      <a:pt x="268" y="828"/>
                      <a:pt x="269" y="827"/>
                      <a:pt x="271" y="827"/>
                    </a:cubicBezTo>
                    <a:cubicBezTo>
                      <a:pt x="272" y="826"/>
                      <a:pt x="273" y="825"/>
                      <a:pt x="274" y="826"/>
                    </a:cubicBezTo>
                    <a:cubicBezTo>
                      <a:pt x="274" y="828"/>
                      <a:pt x="272" y="828"/>
                      <a:pt x="271" y="829"/>
                    </a:cubicBezTo>
                    <a:cubicBezTo>
                      <a:pt x="266" y="833"/>
                      <a:pt x="260" y="835"/>
                      <a:pt x="254" y="838"/>
                    </a:cubicBezTo>
                    <a:cubicBezTo>
                      <a:pt x="253" y="839"/>
                      <a:pt x="251" y="840"/>
                      <a:pt x="250" y="841"/>
                    </a:cubicBezTo>
                    <a:cubicBezTo>
                      <a:pt x="245" y="845"/>
                      <a:pt x="243" y="845"/>
                      <a:pt x="240" y="839"/>
                    </a:cubicBezTo>
                    <a:cubicBezTo>
                      <a:pt x="238" y="834"/>
                      <a:pt x="237" y="830"/>
                      <a:pt x="234" y="826"/>
                    </a:cubicBezTo>
                    <a:cubicBezTo>
                      <a:pt x="231" y="823"/>
                      <a:pt x="231" y="821"/>
                      <a:pt x="234" y="818"/>
                    </a:cubicBezTo>
                    <a:cubicBezTo>
                      <a:pt x="241" y="811"/>
                      <a:pt x="249" y="806"/>
                      <a:pt x="258" y="801"/>
                    </a:cubicBezTo>
                    <a:cubicBezTo>
                      <a:pt x="262" y="799"/>
                      <a:pt x="266" y="797"/>
                      <a:pt x="269" y="795"/>
                    </a:cubicBezTo>
                    <a:cubicBezTo>
                      <a:pt x="273" y="793"/>
                      <a:pt x="277" y="792"/>
                      <a:pt x="281" y="790"/>
                    </a:cubicBezTo>
                    <a:cubicBezTo>
                      <a:pt x="284" y="788"/>
                      <a:pt x="287" y="788"/>
                      <a:pt x="290" y="786"/>
                    </a:cubicBezTo>
                    <a:cubicBezTo>
                      <a:pt x="291" y="786"/>
                      <a:pt x="294" y="785"/>
                      <a:pt x="294" y="783"/>
                    </a:cubicBezTo>
                    <a:cubicBezTo>
                      <a:pt x="293" y="780"/>
                      <a:pt x="291" y="780"/>
                      <a:pt x="289" y="779"/>
                    </a:cubicBezTo>
                    <a:cubicBezTo>
                      <a:pt x="283" y="778"/>
                      <a:pt x="278" y="776"/>
                      <a:pt x="272" y="775"/>
                    </a:cubicBezTo>
                    <a:cubicBezTo>
                      <a:pt x="256" y="770"/>
                      <a:pt x="241" y="766"/>
                      <a:pt x="225" y="762"/>
                    </a:cubicBezTo>
                    <a:cubicBezTo>
                      <a:pt x="221" y="761"/>
                      <a:pt x="217" y="758"/>
                      <a:pt x="213" y="757"/>
                    </a:cubicBezTo>
                    <a:cubicBezTo>
                      <a:pt x="211" y="757"/>
                      <a:pt x="210" y="756"/>
                      <a:pt x="209" y="756"/>
                    </a:cubicBezTo>
                    <a:cubicBezTo>
                      <a:pt x="207" y="755"/>
                      <a:pt x="205" y="755"/>
                      <a:pt x="204" y="754"/>
                    </a:cubicBezTo>
                    <a:cubicBezTo>
                      <a:pt x="204" y="754"/>
                      <a:pt x="204" y="754"/>
                      <a:pt x="204" y="754"/>
                    </a:cubicBezTo>
                    <a:cubicBezTo>
                      <a:pt x="198" y="751"/>
                      <a:pt x="193" y="750"/>
                      <a:pt x="187" y="748"/>
                    </a:cubicBezTo>
                    <a:cubicBezTo>
                      <a:pt x="174" y="742"/>
                      <a:pt x="160" y="737"/>
                      <a:pt x="147" y="731"/>
                    </a:cubicBezTo>
                    <a:cubicBezTo>
                      <a:pt x="144" y="729"/>
                      <a:pt x="141" y="729"/>
                      <a:pt x="138" y="731"/>
                    </a:cubicBezTo>
                    <a:cubicBezTo>
                      <a:pt x="137" y="732"/>
                      <a:pt x="136" y="732"/>
                      <a:pt x="135" y="733"/>
                    </a:cubicBezTo>
                    <a:cubicBezTo>
                      <a:pt x="130" y="734"/>
                      <a:pt x="126" y="734"/>
                      <a:pt x="123" y="730"/>
                    </a:cubicBezTo>
                    <a:cubicBezTo>
                      <a:pt x="117" y="723"/>
                      <a:pt x="109" y="717"/>
                      <a:pt x="103" y="710"/>
                    </a:cubicBezTo>
                    <a:cubicBezTo>
                      <a:pt x="94" y="699"/>
                      <a:pt x="84" y="689"/>
                      <a:pt x="75" y="678"/>
                    </a:cubicBezTo>
                    <a:cubicBezTo>
                      <a:pt x="62" y="662"/>
                      <a:pt x="51" y="646"/>
                      <a:pt x="39" y="629"/>
                    </a:cubicBezTo>
                    <a:cubicBezTo>
                      <a:pt x="31" y="616"/>
                      <a:pt x="22" y="604"/>
                      <a:pt x="15" y="591"/>
                    </a:cubicBezTo>
                    <a:cubicBezTo>
                      <a:pt x="10" y="583"/>
                      <a:pt x="7" y="576"/>
                      <a:pt x="3" y="568"/>
                    </a:cubicBezTo>
                    <a:cubicBezTo>
                      <a:pt x="0" y="563"/>
                      <a:pt x="1" y="558"/>
                      <a:pt x="3" y="552"/>
                    </a:cubicBezTo>
                    <a:cubicBezTo>
                      <a:pt x="8" y="537"/>
                      <a:pt x="14" y="523"/>
                      <a:pt x="20" y="508"/>
                    </a:cubicBezTo>
                    <a:cubicBezTo>
                      <a:pt x="25" y="494"/>
                      <a:pt x="32" y="481"/>
                      <a:pt x="38" y="468"/>
                    </a:cubicBezTo>
                    <a:cubicBezTo>
                      <a:pt x="40" y="465"/>
                      <a:pt x="41" y="461"/>
                      <a:pt x="43" y="458"/>
                    </a:cubicBezTo>
                    <a:cubicBezTo>
                      <a:pt x="43" y="457"/>
                      <a:pt x="44" y="456"/>
                      <a:pt x="45" y="455"/>
                    </a:cubicBezTo>
                    <a:cubicBezTo>
                      <a:pt x="45" y="454"/>
                      <a:pt x="45" y="454"/>
                      <a:pt x="45" y="453"/>
                    </a:cubicBezTo>
                    <a:cubicBezTo>
                      <a:pt x="48" y="450"/>
                      <a:pt x="49" y="446"/>
                      <a:pt x="51" y="443"/>
                    </a:cubicBezTo>
                    <a:cubicBezTo>
                      <a:pt x="54" y="437"/>
                      <a:pt x="57" y="431"/>
                      <a:pt x="61" y="425"/>
                    </a:cubicBezTo>
                    <a:cubicBezTo>
                      <a:pt x="64" y="421"/>
                      <a:pt x="66" y="417"/>
                      <a:pt x="68" y="412"/>
                    </a:cubicBezTo>
                    <a:cubicBezTo>
                      <a:pt x="74" y="401"/>
                      <a:pt x="81" y="390"/>
                      <a:pt x="88" y="379"/>
                    </a:cubicBezTo>
                    <a:cubicBezTo>
                      <a:pt x="92" y="372"/>
                      <a:pt x="97" y="365"/>
                      <a:pt x="100" y="358"/>
                    </a:cubicBezTo>
                    <a:cubicBezTo>
                      <a:pt x="104" y="352"/>
                      <a:pt x="107" y="347"/>
                      <a:pt x="110" y="341"/>
                    </a:cubicBezTo>
                    <a:cubicBezTo>
                      <a:pt x="114" y="335"/>
                      <a:pt x="118" y="328"/>
                      <a:pt x="123" y="322"/>
                    </a:cubicBezTo>
                    <a:cubicBezTo>
                      <a:pt x="129" y="315"/>
                      <a:pt x="132" y="308"/>
                      <a:pt x="137" y="301"/>
                    </a:cubicBezTo>
                    <a:cubicBezTo>
                      <a:pt x="145" y="286"/>
                      <a:pt x="156" y="273"/>
                      <a:pt x="170" y="264"/>
                    </a:cubicBezTo>
                    <a:cubicBezTo>
                      <a:pt x="173" y="262"/>
                      <a:pt x="176" y="260"/>
                      <a:pt x="179" y="259"/>
                    </a:cubicBezTo>
                    <a:cubicBezTo>
                      <a:pt x="184" y="256"/>
                      <a:pt x="190" y="254"/>
                      <a:pt x="195" y="251"/>
                    </a:cubicBezTo>
                    <a:cubicBezTo>
                      <a:pt x="198" y="251"/>
                      <a:pt x="200" y="249"/>
                      <a:pt x="202" y="248"/>
                    </a:cubicBezTo>
                    <a:cubicBezTo>
                      <a:pt x="215" y="242"/>
                      <a:pt x="228" y="235"/>
                      <a:pt x="241" y="229"/>
                    </a:cubicBezTo>
                    <a:cubicBezTo>
                      <a:pt x="242" y="229"/>
                      <a:pt x="242" y="228"/>
                      <a:pt x="243" y="228"/>
                    </a:cubicBezTo>
                    <a:cubicBezTo>
                      <a:pt x="249" y="225"/>
                      <a:pt x="254" y="222"/>
                      <a:pt x="260" y="221"/>
                    </a:cubicBezTo>
                    <a:cubicBezTo>
                      <a:pt x="266" y="219"/>
                      <a:pt x="270" y="216"/>
                      <a:pt x="273" y="210"/>
                    </a:cubicBezTo>
                    <a:cubicBezTo>
                      <a:pt x="275" y="206"/>
                      <a:pt x="277" y="202"/>
                      <a:pt x="279" y="198"/>
                    </a:cubicBezTo>
                    <a:cubicBezTo>
                      <a:pt x="280" y="195"/>
                      <a:pt x="283" y="192"/>
                      <a:pt x="287" y="192"/>
                    </a:cubicBezTo>
                    <a:cubicBezTo>
                      <a:pt x="298" y="190"/>
                      <a:pt x="309" y="186"/>
                      <a:pt x="320" y="184"/>
                    </a:cubicBezTo>
                    <a:cubicBezTo>
                      <a:pt x="327" y="182"/>
                      <a:pt x="334" y="179"/>
                      <a:pt x="342" y="178"/>
                    </a:cubicBezTo>
                    <a:cubicBezTo>
                      <a:pt x="346" y="178"/>
                      <a:pt x="350" y="176"/>
                      <a:pt x="355" y="174"/>
                    </a:cubicBezTo>
                    <a:cubicBezTo>
                      <a:pt x="359" y="172"/>
                      <a:pt x="363" y="165"/>
                      <a:pt x="361" y="159"/>
                    </a:cubicBezTo>
                    <a:cubicBezTo>
                      <a:pt x="360" y="153"/>
                      <a:pt x="359" y="147"/>
                      <a:pt x="358" y="141"/>
                    </a:cubicBezTo>
                    <a:cubicBezTo>
                      <a:pt x="357" y="136"/>
                      <a:pt x="354" y="133"/>
                      <a:pt x="349" y="133"/>
                    </a:cubicBezTo>
                    <a:cubicBezTo>
                      <a:pt x="334" y="131"/>
                      <a:pt x="325" y="123"/>
                      <a:pt x="319" y="110"/>
                    </a:cubicBezTo>
                    <a:cubicBezTo>
                      <a:pt x="313" y="96"/>
                      <a:pt x="311" y="81"/>
                      <a:pt x="316" y="66"/>
                    </a:cubicBezTo>
                    <a:cubicBezTo>
                      <a:pt x="319" y="58"/>
                      <a:pt x="322" y="49"/>
                      <a:pt x="326" y="42"/>
                    </a:cubicBezTo>
                    <a:cubicBezTo>
                      <a:pt x="327" y="41"/>
                      <a:pt x="327" y="40"/>
                      <a:pt x="328" y="40"/>
                    </a:cubicBezTo>
                    <a:cubicBezTo>
                      <a:pt x="332" y="37"/>
                      <a:pt x="334" y="33"/>
                      <a:pt x="337" y="29"/>
                    </a:cubicBezTo>
                    <a:cubicBezTo>
                      <a:pt x="345" y="22"/>
                      <a:pt x="354" y="18"/>
                      <a:pt x="364" y="15"/>
                    </a:cubicBezTo>
                    <a:cubicBezTo>
                      <a:pt x="371" y="12"/>
                      <a:pt x="378" y="15"/>
                      <a:pt x="384" y="19"/>
                    </a:cubicBezTo>
                    <a:cubicBezTo>
                      <a:pt x="390" y="22"/>
                      <a:pt x="397" y="25"/>
                      <a:pt x="404" y="26"/>
                    </a:cubicBezTo>
                    <a:cubicBezTo>
                      <a:pt x="407" y="27"/>
                      <a:pt x="410" y="25"/>
                      <a:pt x="413" y="23"/>
                    </a:cubicBezTo>
                    <a:cubicBezTo>
                      <a:pt x="423" y="17"/>
                      <a:pt x="434" y="12"/>
                      <a:pt x="445" y="8"/>
                    </a:cubicBezTo>
                    <a:cubicBezTo>
                      <a:pt x="450" y="7"/>
                      <a:pt x="456" y="5"/>
                      <a:pt x="461" y="3"/>
                    </a:cubicBezTo>
                    <a:cubicBezTo>
                      <a:pt x="471" y="0"/>
                      <a:pt x="480" y="0"/>
                      <a:pt x="490" y="1"/>
                    </a:cubicBezTo>
                    <a:cubicBezTo>
                      <a:pt x="497" y="1"/>
                      <a:pt x="503" y="2"/>
                      <a:pt x="509" y="3"/>
                    </a:cubicBezTo>
                    <a:cubicBezTo>
                      <a:pt x="518" y="5"/>
                      <a:pt x="527" y="7"/>
                      <a:pt x="535" y="11"/>
                    </a:cubicBezTo>
                    <a:cubicBezTo>
                      <a:pt x="540" y="13"/>
                      <a:pt x="544" y="13"/>
                      <a:pt x="548" y="15"/>
                    </a:cubicBezTo>
                    <a:cubicBezTo>
                      <a:pt x="550" y="16"/>
                      <a:pt x="551" y="17"/>
                      <a:pt x="553" y="17"/>
                    </a:cubicBezTo>
                    <a:cubicBezTo>
                      <a:pt x="563" y="23"/>
                      <a:pt x="573" y="29"/>
                      <a:pt x="581" y="37"/>
                    </a:cubicBezTo>
                    <a:cubicBezTo>
                      <a:pt x="587" y="43"/>
                      <a:pt x="592" y="49"/>
                      <a:pt x="596" y="56"/>
                    </a:cubicBezTo>
                    <a:cubicBezTo>
                      <a:pt x="599" y="61"/>
                      <a:pt x="604" y="66"/>
                      <a:pt x="607" y="72"/>
                    </a:cubicBezTo>
                    <a:cubicBezTo>
                      <a:pt x="614" y="82"/>
                      <a:pt x="621" y="93"/>
                      <a:pt x="627" y="104"/>
                    </a:cubicBezTo>
                    <a:cubicBezTo>
                      <a:pt x="628" y="106"/>
                      <a:pt x="629" y="109"/>
                      <a:pt x="629" y="112"/>
                    </a:cubicBezTo>
                    <a:cubicBezTo>
                      <a:pt x="629" y="119"/>
                      <a:pt x="630" y="127"/>
                      <a:pt x="628" y="135"/>
                    </a:cubicBezTo>
                    <a:cubicBezTo>
                      <a:pt x="627" y="139"/>
                      <a:pt x="625" y="142"/>
                      <a:pt x="624" y="146"/>
                    </a:cubicBezTo>
                    <a:cubicBezTo>
                      <a:pt x="617" y="155"/>
                      <a:pt x="611" y="163"/>
                      <a:pt x="607" y="174"/>
                    </a:cubicBezTo>
                    <a:cubicBezTo>
                      <a:pt x="603" y="182"/>
                      <a:pt x="599" y="191"/>
                      <a:pt x="595" y="199"/>
                    </a:cubicBezTo>
                    <a:cubicBezTo>
                      <a:pt x="594" y="201"/>
                      <a:pt x="593" y="204"/>
                      <a:pt x="592" y="206"/>
                    </a:cubicBezTo>
                    <a:cubicBezTo>
                      <a:pt x="591" y="209"/>
                      <a:pt x="589" y="211"/>
                      <a:pt x="587" y="212"/>
                    </a:cubicBezTo>
                    <a:cubicBezTo>
                      <a:pt x="583" y="214"/>
                      <a:pt x="579" y="215"/>
                      <a:pt x="575" y="217"/>
                    </a:cubicBezTo>
                    <a:cubicBezTo>
                      <a:pt x="571" y="220"/>
                      <a:pt x="569" y="224"/>
                      <a:pt x="567" y="229"/>
                    </a:cubicBezTo>
                    <a:cubicBezTo>
                      <a:pt x="564" y="237"/>
                      <a:pt x="562" y="245"/>
                      <a:pt x="560" y="254"/>
                    </a:cubicBezTo>
                    <a:cubicBezTo>
                      <a:pt x="558" y="261"/>
                      <a:pt x="556" y="262"/>
                      <a:pt x="548" y="263"/>
                    </a:cubicBezTo>
                    <a:cubicBezTo>
                      <a:pt x="547" y="263"/>
                      <a:pt x="545" y="263"/>
                      <a:pt x="544" y="263"/>
                    </a:cubicBezTo>
                    <a:cubicBezTo>
                      <a:pt x="539" y="262"/>
                      <a:pt x="534" y="264"/>
                      <a:pt x="531" y="267"/>
                    </a:cubicBezTo>
                    <a:cubicBezTo>
                      <a:pt x="525" y="272"/>
                      <a:pt x="519" y="277"/>
                      <a:pt x="517" y="284"/>
                    </a:cubicBezTo>
                    <a:cubicBezTo>
                      <a:pt x="515" y="288"/>
                      <a:pt x="512" y="290"/>
                      <a:pt x="508" y="291"/>
                    </a:cubicBezTo>
                    <a:cubicBezTo>
                      <a:pt x="501" y="293"/>
                      <a:pt x="498" y="297"/>
                      <a:pt x="495" y="303"/>
                    </a:cubicBezTo>
                    <a:cubicBezTo>
                      <a:pt x="492" y="306"/>
                      <a:pt x="489" y="308"/>
                      <a:pt x="485" y="309"/>
                    </a:cubicBezTo>
                    <a:cubicBezTo>
                      <a:pt x="477" y="310"/>
                      <a:pt x="470" y="309"/>
                      <a:pt x="462" y="307"/>
                    </a:cubicBezTo>
                    <a:cubicBezTo>
                      <a:pt x="460" y="306"/>
                      <a:pt x="457" y="305"/>
                      <a:pt x="454" y="304"/>
                    </a:cubicBezTo>
                    <a:cubicBezTo>
                      <a:pt x="453" y="304"/>
                      <a:pt x="451" y="303"/>
                      <a:pt x="450" y="304"/>
                    </a:cubicBezTo>
                    <a:cubicBezTo>
                      <a:pt x="449" y="306"/>
                      <a:pt x="450" y="307"/>
                      <a:pt x="451" y="309"/>
                    </a:cubicBezTo>
                    <a:cubicBezTo>
                      <a:pt x="455" y="318"/>
                      <a:pt x="461" y="328"/>
                      <a:pt x="464" y="338"/>
                    </a:cubicBezTo>
                    <a:cubicBezTo>
                      <a:pt x="468" y="347"/>
                      <a:pt x="472" y="355"/>
                      <a:pt x="474" y="365"/>
                    </a:cubicBezTo>
                    <a:cubicBezTo>
                      <a:pt x="474" y="369"/>
                      <a:pt x="474" y="373"/>
                      <a:pt x="475" y="376"/>
                    </a:cubicBezTo>
                    <a:cubicBezTo>
                      <a:pt x="475" y="377"/>
                      <a:pt x="475" y="377"/>
                      <a:pt x="476" y="378"/>
                    </a:cubicBezTo>
                    <a:cubicBezTo>
                      <a:pt x="479" y="383"/>
                      <a:pt x="477" y="387"/>
                      <a:pt x="473" y="391"/>
                    </a:cubicBezTo>
                    <a:cubicBezTo>
                      <a:pt x="470" y="395"/>
                      <a:pt x="468" y="400"/>
                      <a:pt x="468" y="406"/>
                    </a:cubicBezTo>
                    <a:cubicBezTo>
                      <a:pt x="470" y="425"/>
                      <a:pt x="470" y="445"/>
                      <a:pt x="470" y="464"/>
                    </a:cubicBezTo>
                    <a:cubicBezTo>
                      <a:pt x="470" y="472"/>
                      <a:pt x="470" y="480"/>
                      <a:pt x="470" y="489"/>
                    </a:cubicBezTo>
                    <a:cubicBezTo>
                      <a:pt x="469" y="492"/>
                      <a:pt x="470" y="496"/>
                      <a:pt x="470" y="500"/>
                    </a:cubicBezTo>
                    <a:cubicBezTo>
                      <a:pt x="469" y="512"/>
                      <a:pt x="468" y="523"/>
                      <a:pt x="469" y="535"/>
                    </a:cubicBezTo>
                    <a:cubicBezTo>
                      <a:pt x="469" y="547"/>
                      <a:pt x="468" y="559"/>
                      <a:pt x="469" y="571"/>
                    </a:cubicBezTo>
                    <a:cubicBezTo>
                      <a:pt x="469" y="578"/>
                      <a:pt x="467" y="585"/>
                      <a:pt x="467" y="592"/>
                    </a:cubicBezTo>
                    <a:cubicBezTo>
                      <a:pt x="467" y="596"/>
                      <a:pt x="468" y="599"/>
                      <a:pt x="469" y="603"/>
                    </a:cubicBezTo>
                    <a:cubicBezTo>
                      <a:pt x="469" y="605"/>
                      <a:pt x="471" y="607"/>
                      <a:pt x="474" y="606"/>
                    </a:cubicBezTo>
                    <a:cubicBezTo>
                      <a:pt x="478" y="604"/>
                      <a:pt x="483" y="603"/>
                      <a:pt x="488" y="603"/>
                    </a:cubicBezTo>
                    <a:cubicBezTo>
                      <a:pt x="493" y="604"/>
                      <a:pt x="498" y="603"/>
                      <a:pt x="504" y="603"/>
                    </a:cubicBezTo>
                    <a:cubicBezTo>
                      <a:pt x="509" y="603"/>
                      <a:pt x="514" y="602"/>
                      <a:pt x="518" y="598"/>
                    </a:cubicBezTo>
                    <a:cubicBezTo>
                      <a:pt x="526" y="593"/>
                      <a:pt x="533" y="587"/>
                      <a:pt x="541" y="583"/>
                    </a:cubicBezTo>
                    <a:cubicBezTo>
                      <a:pt x="552" y="576"/>
                      <a:pt x="563" y="572"/>
                      <a:pt x="575" y="567"/>
                    </a:cubicBezTo>
                    <a:cubicBezTo>
                      <a:pt x="576" y="567"/>
                      <a:pt x="576" y="567"/>
                      <a:pt x="576" y="566"/>
                    </a:cubicBezTo>
                    <a:cubicBezTo>
                      <a:pt x="582" y="566"/>
                      <a:pt x="587" y="563"/>
                      <a:pt x="591" y="561"/>
                    </a:cubicBezTo>
                    <a:cubicBezTo>
                      <a:pt x="604" y="556"/>
                      <a:pt x="617" y="552"/>
                      <a:pt x="630" y="550"/>
                    </a:cubicBezTo>
                    <a:cubicBezTo>
                      <a:pt x="638" y="549"/>
                      <a:pt x="644" y="546"/>
                      <a:pt x="651" y="544"/>
                    </a:cubicBezTo>
                    <a:cubicBezTo>
                      <a:pt x="665" y="540"/>
                      <a:pt x="676" y="533"/>
                      <a:pt x="690" y="530"/>
                    </a:cubicBezTo>
                    <a:cubicBezTo>
                      <a:pt x="700" y="528"/>
                      <a:pt x="711" y="526"/>
                      <a:pt x="721" y="525"/>
                    </a:cubicBezTo>
                    <a:cubicBezTo>
                      <a:pt x="733" y="524"/>
                      <a:pt x="744" y="524"/>
                      <a:pt x="756" y="524"/>
                    </a:cubicBezTo>
                    <a:cubicBezTo>
                      <a:pt x="760" y="524"/>
                      <a:pt x="762" y="522"/>
                      <a:pt x="760" y="518"/>
                    </a:cubicBezTo>
                    <a:cubicBezTo>
                      <a:pt x="755" y="507"/>
                      <a:pt x="750" y="497"/>
                      <a:pt x="747" y="486"/>
                    </a:cubicBezTo>
                    <a:cubicBezTo>
                      <a:pt x="746" y="480"/>
                      <a:pt x="744" y="474"/>
                      <a:pt x="744" y="467"/>
                    </a:cubicBezTo>
                    <a:cubicBezTo>
                      <a:pt x="743" y="459"/>
                      <a:pt x="747" y="453"/>
                      <a:pt x="753" y="448"/>
                    </a:cubicBezTo>
                    <a:cubicBezTo>
                      <a:pt x="757" y="446"/>
                      <a:pt x="759" y="443"/>
                      <a:pt x="759" y="438"/>
                    </a:cubicBezTo>
                    <a:cubicBezTo>
                      <a:pt x="758" y="436"/>
                      <a:pt x="760" y="435"/>
                      <a:pt x="762" y="433"/>
                    </a:cubicBezTo>
                    <a:cubicBezTo>
                      <a:pt x="764" y="431"/>
                      <a:pt x="766" y="428"/>
                      <a:pt x="766" y="424"/>
                    </a:cubicBezTo>
                    <a:cubicBezTo>
                      <a:pt x="766" y="421"/>
                      <a:pt x="767" y="418"/>
                      <a:pt x="769" y="415"/>
                    </a:cubicBezTo>
                    <a:cubicBezTo>
                      <a:pt x="772" y="411"/>
                      <a:pt x="772" y="408"/>
                      <a:pt x="770" y="404"/>
                    </a:cubicBezTo>
                    <a:cubicBezTo>
                      <a:pt x="767" y="400"/>
                      <a:pt x="767" y="397"/>
                      <a:pt x="766" y="392"/>
                    </a:cubicBezTo>
                    <a:cubicBezTo>
                      <a:pt x="766" y="388"/>
                      <a:pt x="768" y="385"/>
                      <a:pt x="772" y="382"/>
                    </a:cubicBezTo>
                    <a:cubicBezTo>
                      <a:pt x="776" y="379"/>
                      <a:pt x="779" y="376"/>
                      <a:pt x="783" y="373"/>
                    </a:cubicBezTo>
                    <a:cubicBezTo>
                      <a:pt x="787" y="371"/>
                      <a:pt x="790" y="369"/>
                      <a:pt x="794" y="366"/>
                    </a:cubicBezTo>
                    <a:cubicBezTo>
                      <a:pt x="800" y="363"/>
                      <a:pt x="805" y="359"/>
                      <a:pt x="807" y="353"/>
                    </a:cubicBezTo>
                    <a:cubicBezTo>
                      <a:pt x="808" y="349"/>
                      <a:pt x="807" y="346"/>
                      <a:pt x="807" y="342"/>
                    </a:cubicBezTo>
                    <a:cubicBezTo>
                      <a:pt x="805" y="337"/>
                      <a:pt x="807" y="332"/>
                      <a:pt x="810" y="328"/>
                    </a:cubicBezTo>
                    <a:cubicBezTo>
                      <a:pt x="813" y="323"/>
                      <a:pt x="818" y="319"/>
                      <a:pt x="823" y="316"/>
                    </a:cubicBezTo>
                    <a:cubicBezTo>
                      <a:pt x="828" y="312"/>
                      <a:pt x="833" y="309"/>
                      <a:pt x="839" y="306"/>
                    </a:cubicBezTo>
                    <a:cubicBezTo>
                      <a:pt x="842" y="304"/>
                      <a:pt x="846" y="303"/>
                      <a:pt x="849" y="301"/>
                    </a:cubicBezTo>
                    <a:cubicBezTo>
                      <a:pt x="852" y="299"/>
                      <a:pt x="854" y="296"/>
                      <a:pt x="854" y="292"/>
                    </a:cubicBezTo>
                    <a:cubicBezTo>
                      <a:pt x="854" y="287"/>
                      <a:pt x="855" y="282"/>
                      <a:pt x="857" y="277"/>
                    </a:cubicBezTo>
                    <a:cubicBezTo>
                      <a:pt x="859" y="273"/>
                      <a:pt x="862" y="270"/>
                      <a:pt x="866" y="269"/>
                    </a:cubicBezTo>
                    <a:cubicBezTo>
                      <a:pt x="878" y="266"/>
                      <a:pt x="891" y="264"/>
                      <a:pt x="904" y="263"/>
                    </a:cubicBezTo>
                    <a:cubicBezTo>
                      <a:pt x="909" y="262"/>
                      <a:pt x="914" y="262"/>
                      <a:pt x="920" y="262"/>
                    </a:cubicBezTo>
                    <a:cubicBezTo>
                      <a:pt x="935" y="261"/>
                      <a:pt x="950" y="261"/>
                      <a:pt x="964" y="263"/>
                    </a:cubicBezTo>
                    <a:cubicBezTo>
                      <a:pt x="971" y="264"/>
                      <a:pt x="977" y="266"/>
                      <a:pt x="983" y="267"/>
                    </a:cubicBezTo>
                    <a:cubicBezTo>
                      <a:pt x="991" y="269"/>
                      <a:pt x="999" y="271"/>
                      <a:pt x="1007" y="272"/>
                    </a:cubicBezTo>
                    <a:cubicBezTo>
                      <a:pt x="1016" y="273"/>
                      <a:pt x="1024" y="276"/>
                      <a:pt x="1032" y="278"/>
                    </a:cubicBezTo>
                    <a:cubicBezTo>
                      <a:pt x="1041" y="280"/>
                      <a:pt x="1050" y="283"/>
                      <a:pt x="1059" y="286"/>
                    </a:cubicBezTo>
                    <a:cubicBezTo>
                      <a:pt x="1067" y="288"/>
                      <a:pt x="1076" y="290"/>
                      <a:pt x="1084" y="292"/>
                    </a:cubicBezTo>
                    <a:cubicBezTo>
                      <a:pt x="1088" y="292"/>
                      <a:pt x="1092" y="293"/>
                      <a:pt x="1095" y="295"/>
                    </a:cubicBezTo>
                    <a:cubicBezTo>
                      <a:pt x="1103" y="297"/>
                      <a:pt x="1111" y="297"/>
                      <a:pt x="1118" y="296"/>
                    </a:cubicBezTo>
                    <a:cubicBezTo>
                      <a:pt x="1136" y="295"/>
                      <a:pt x="1153" y="290"/>
                      <a:pt x="1169" y="285"/>
                    </a:cubicBezTo>
                    <a:cubicBezTo>
                      <a:pt x="1170" y="285"/>
                      <a:pt x="1171" y="285"/>
                      <a:pt x="1172" y="285"/>
                    </a:cubicBezTo>
                    <a:cubicBezTo>
                      <a:pt x="1172" y="285"/>
                      <a:pt x="1172" y="285"/>
                      <a:pt x="1172" y="285"/>
                    </a:cubicBezTo>
                    <a:cubicBezTo>
                      <a:pt x="1180" y="283"/>
                      <a:pt x="1188" y="280"/>
                      <a:pt x="1196" y="278"/>
                    </a:cubicBezTo>
                    <a:cubicBezTo>
                      <a:pt x="1198" y="277"/>
                      <a:pt x="1201" y="277"/>
                      <a:pt x="1203" y="276"/>
                    </a:cubicBezTo>
                    <a:cubicBezTo>
                      <a:pt x="1204" y="276"/>
                      <a:pt x="1204" y="276"/>
                      <a:pt x="1204" y="276"/>
                    </a:cubicBezTo>
                    <a:cubicBezTo>
                      <a:pt x="1210" y="274"/>
                      <a:pt x="1216" y="274"/>
                      <a:pt x="1222" y="274"/>
                    </a:cubicBezTo>
                    <a:cubicBezTo>
                      <a:pt x="1231" y="273"/>
                      <a:pt x="1240" y="272"/>
                      <a:pt x="1250" y="272"/>
                    </a:cubicBezTo>
                    <a:cubicBezTo>
                      <a:pt x="1255" y="273"/>
                      <a:pt x="1259" y="273"/>
                      <a:pt x="1263" y="276"/>
                    </a:cubicBezTo>
                    <a:cubicBezTo>
                      <a:pt x="1266" y="279"/>
                      <a:pt x="1267" y="281"/>
                      <a:pt x="1266" y="283"/>
                    </a:cubicBezTo>
                    <a:cubicBezTo>
                      <a:pt x="1265" y="285"/>
                      <a:pt x="1262" y="286"/>
                      <a:pt x="1259" y="285"/>
                    </a:cubicBezTo>
                    <a:cubicBezTo>
                      <a:pt x="1252" y="284"/>
                      <a:pt x="1244" y="283"/>
                      <a:pt x="1237" y="284"/>
                    </a:cubicBezTo>
                    <a:cubicBezTo>
                      <a:pt x="1230" y="285"/>
                      <a:pt x="1222" y="285"/>
                      <a:pt x="1214" y="287"/>
                    </a:cubicBezTo>
                    <a:cubicBezTo>
                      <a:pt x="1210" y="288"/>
                      <a:pt x="1206" y="288"/>
                      <a:pt x="1202" y="289"/>
                    </a:cubicBezTo>
                    <a:cubicBezTo>
                      <a:pt x="1196" y="289"/>
                      <a:pt x="1190" y="291"/>
                      <a:pt x="1184" y="293"/>
                    </a:cubicBezTo>
                    <a:cubicBezTo>
                      <a:pt x="1172" y="296"/>
                      <a:pt x="1159" y="299"/>
                      <a:pt x="1146" y="302"/>
                    </a:cubicBezTo>
                    <a:cubicBezTo>
                      <a:pt x="1135" y="304"/>
                      <a:pt x="1123" y="306"/>
                      <a:pt x="1111" y="306"/>
                    </a:cubicBezTo>
                    <a:cubicBezTo>
                      <a:pt x="1103" y="305"/>
                      <a:pt x="1095" y="305"/>
                      <a:pt x="1087" y="301"/>
                    </a:cubicBezTo>
                    <a:cubicBezTo>
                      <a:pt x="1080" y="298"/>
                      <a:pt x="1072" y="297"/>
                      <a:pt x="1065" y="296"/>
                    </a:cubicBezTo>
                    <a:cubicBezTo>
                      <a:pt x="1062" y="296"/>
                      <a:pt x="1059" y="295"/>
                      <a:pt x="1056" y="295"/>
                    </a:cubicBezTo>
                    <a:cubicBezTo>
                      <a:pt x="1055" y="295"/>
                      <a:pt x="1054" y="294"/>
                      <a:pt x="1052" y="294"/>
                    </a:cubicBezTo>
                    <a:cubicBezTo>
                      <a:pt x="1050" y="292"/>
                      <a:pt x="1046" y="291"/>
                      <a:pt x="1043" y="290"/>
                    </a:cubicBezTo>
                    <a:cubicBezTo>
                      <a:pt x="1031" y="286"/>
                      <a:pt x="1018" y="283"/>
                      <a:pt x="1005" y="280"/>
                    </a:cubicBezTo>
                    <a:cubicBezTo>
                      <a:pt x="1000" y="279"/>
                      <a:pt x="995" y="279"/>
                      <a:pt x="989" y="280"/>
                    </a:cubicBezTo>
                    <a:cubicBezTo>
                      <a:pt x="985" y="280"/>
                      <a:pt x="980" y="278"/>
                      <a:pt x="976" y="277"/>
                    </a:cubicBezTo>
                    <a:cubicBezTo>
                      <a:pt x="965" y="274"/>
                      <a:pt x="954" y="272"/>
                      <a:pt x="943" y="272"/>
                    </a:cubicBezTo>
                    <a:cubicBezTo>
                      <a:pt x="932" y="272"/>
                      <a:pt x="921" y="272"/>
                      <a:pt x="911" y="273"/>
                    </a:cubicBezTo>
                    <a:cubicBezTo>
                      <a:pt x="907" y="273"/>
                      <a:pt x="904" y="273"/>
                      <a:pt x="901" y="274"/>
                    </a:cubicBezTo>
                    <a:cubicBezTo>
                      <a:pt x="895" y="275"/>
                      <a:pt x="888" y="276"/>
                      <a:pt x="881" y="276"/>
                    </a:cubicBezTo>
                    <a:cubicBezTo>
                      <a:pt x="879" y="277"/>
                      <a:pt x="878" y="278"/>
                      <a:pt x="875" y="278"/>
                    </a:cubicBezTo>
                    <a:cubicBezTo>
                      <a:pt x="871" y="278"/>
                      <a:pt x="869" y="280"/>
                      <a:pt x="868" y="283"/>
                    </a:cubicBezTo>
                    <a:cubicBezTo>
                      <a:pt x="867" y="285"/>
                      <a:pt x="867" y="286"/>
                      <a:pt x="866" y="288"/>
                    </a:cubicBezTo>
                    <a:cubicBezTo>
                      <a:pt x="865" y="292"/>
                      <a:pt x="867" y="293"/>
                      <a:pt x="871" y="292"/>
                    </a:cubicBezTo>
                    <a:cubicBezTo>
                      <a:pt x="879" y="290"/>
                      <a:pt x="888" y="289"/>
                      <a:pt x="896" y="287"/>
                    </a:cubicBezTo>
                    <a:cubicBezTo>
                      <a:pt x="900" y="286"/>
                      <a:pt x="904" y="286"/>
                      <a:pt x="907" y="286"/>
                    </a:cubicBezTo>
                    <a:cubicBezTo>
                      <a:pt x="915" y="286"/>
                      <a:pt x="923" y="286"/>
                      <a:pt x="930" y="286"/>
                    </a:cubicBezTo>
                    <a:cubicBezTo>
                      <a:pt x="931" y="286"/>
                      <a:pt x="931" y="286"/>
                      <a:pt x="931" y="286"/>
                    </a:cubicBezTo>
                    <a:cubicBezTo>
                      <a:pt x="933" y="287"/>
                      <a:pt x="934" y="286"/>
                      <a:pt x="935" y="287"/>
                    </a:cubicBezTo>
                    <a:cubicBezTo>
                      <a:pt x="936" y="287"/>
                      <a:pt x="937" y="287"/>
                      <a:pt x="938" y="289"/>
                    </a:cubicBezTo>
                    <a:cubicBezTo>
                      <a:pt x="938" y="290"/>
                      <a:pt x="937" y="291"/>
                      <a:pt x="936" y="291"/>
                    </a:cubicBezTo>
                    <a:cubicBezTo>
                      <a:pt x="935" y="292"/>
                      <a:pt x="934" y="293"/>
                      <a:pt x="932" y="293"/>
                    </a:cubicBezTo>
                    <a:cubicBezTo>
                      <a:pt x="923" y="292"/>
                      <a:pt x="915" y="293"/>
                      <a:pt x="906" y="294"/>
                    </a:cubicBezTo>
                    <a:cubicBezTo>
                      <a:pt x="901" y="294"/>
                      <a:pt x="896" y="296"/>
                      <a:pt x="892" y="297"/>
                    </a:cubicBezTo>
                    <a:cubicBezTo>
                      <a:pt x="883" y="298"/>
                      <a:pt x="875" y="299"/>
                      <a:pt x="868" y="302"/>
                    </a:cubicBezTo>
                    <a:cubicBezTo>
                      <a:pt x="862" y="305"/>
                      <a:pt x="856" y="306"/>
                      <a:pt x="851" y="310"/>
                    </a:cubicBezTo>
                    <a:cubicBezTo>
                      <a:pt x="847" y="313"/>
                      <a:pt x="842" y="314"/>
                      <a:pt x="838" y="317"/>
                    </a:cubicBezTo>
                    <a:cubicBezTo>
                      <a:pt x="833" y="321"/>
                      <a:pt x="829" y="325"/>
                      <a:pt x="825" y="329"/>
                    </a:cubicBezTo>
                    <a:cubicBezTo>
                      <a:pt x="824" y="330"/>
                      <a:pt x="823" y="332"/>
                      <a:pt x="821" y="333"/>
                    </a:cubicBezTo>
                    <a:cubicBezTo>
                      <a:pt x="816" y="336"/>
                      <a:pt x="816" y="342"/>
                      <a:pt x="817" y="347"/>
                    </a:cubicBezTo>
                    <a:cubicBezTo>
                      <a:pt x="817" y="351"/>
                      <a:pt x="817" y="355"/>
                      <a:pt x="817" y="359"/>
                    </a:cubicBezTo>
                    <a:cubicBezTo>
                      <a:pt x="817" y="362"/>
                      <a:pt x="815" y="364"/>
                      <a:pt x="813" y="366"/>
                    </a:cubicBezTo>
                    <a:cubicBezTo>
                      <a:pt x="812" y="367"/>
                      <a:pt x="810" y="368"/>
                      <a:pt x="809" y="369"/>
                    </a:cubicBezTo>
                    <a:cubicBezTo>
                      <a:pt x="806" y="370"/>
                      <a:pt x="805" y="371"/>
                      <a:pt x="803" y="373"/>
                    </a:cubicBezTo>
                    <a:cubicBezTo>
                      <a:pt x="803" y="373"/>
                      <a:pt x="802" y="373"/>
                      <a:pt x="802" y="374"/>
                    </a:cubicBezTo>
                    <a:cubicBezTo>
                      <a:pt x="802" y="374"/>
                      <a:pt x="801" y="374"/>
                      <a:pt x="801" y="374"/>
                    </a:cubicBezTo>
                    <a:cubicBezTo>
                      <a:pt x="796" y="377"/>
                      <a:pt x="790" y="380"/>
                      <a:pt x="786" y="384"/>
                    </a:cubicBezTo>
                    <a:cubicBezTo>
                      <a:pt x="784" y="386"/>
                      <a:pt x="782" y="387"/>
                      <a:pt x="779" y="387"/>
                    </a:cubicBezTo>
                    <a:cubicBezTo>
                      <a:pt x="774" y="388"/>
                      <a:pt x="772" y="391"/>
                      <a:pt x="775" y="395"/>
                    </a:cubicBezTo>
                    <a:cubicBezTo>
                      <a:pt x="777" y="399"/>
                      <a:pt x="779" y="403"/>
                      <a:pt x="781" y="407"/>
                    </a:cubicBezTo>
                    <a:cubicBezTo>
                      <a:pt x="782" y="410"/>
                      <a:pt x="782" y="414"/>
                      <a:pt x="779" y="416"/>
                    </a:cubicBezTo>
                    <a:cubicBezTo>
                      <a:pt x="776" y="419"/>
                      <a:pt x="775" y="423"/>
                      <a:pt x="776" y="427"/>
                    </a:cubicBezTo>
                    <a:cubicBezTo>
                      <a:pt x="776" y="430"/>
                      <a:pt x="775" y="433"/>
                      <a:pt x="773" y="434"/>
                    </a:cubicBezTo>
                    <a:cubicBezTo>
                      <a:pt x="769" y="437"/>
                      <a:pt x="767" y="440"/>
                      <a:pt x="768" y="444"/>
                    </a:cubicBezTo>
                    <a:cubicBezTo>
                      <a:pt x="768" y="445"/>
                      <a:pt x="768" y="445"/>
                      <a:pt x="768" y="445"/>
                    </a:cubicBezTo>
                    <a:cubicBezTo>
                      <a:pt x="769" y="452"/>
                      <a:pt x="766" y="456"/>
                      <a:pt x="760" y="458"/>
                    </a:cubicBezTo>
                    <a:cubicBezTo>
                      <a:pt x="756" y="459"/>
                      <a:pt x="755" y="463"/>
                      <a:pt x="755" y="467"/>
                    </a:cubicBezTo>
                    <a:cubicBezTo>
                      <a:pt x="756" y="473"/>
                      <a:pt x="757" y="478"/>
                      <a:pt x="758" y="483"/>
                    </a:cubicBezTo>
                    <a:cubicBezTo>
                      <a:pt x="761" y="494"/>
                      <a:pt x="766" y="505"/>
                      <a:pt x="773" y="513"/>
                    </a:cubicBezTo>
                    <a:cubicBezTo>
                      <a:pt x="779" y="520"/>
                      <a:pt x="786" y="526"/>
                      <a:pt x="794" y="530"/>
                    </a:cubicBezTo>
                    <a:cubicBezTo>
                      <a:pt x="795" y="531"/>
                      <a:pt x="796" y="531"/>
                      <a:pt x="797" y="532"/>
                    </a:cubicBezTo>
                    <a:cubicBezTo>
                      <a:pt x="800" y="534"/>
                      <a:pt x="802" y="535"/>
                      <a:pt x="805" y="536"/>
                    </a:cubicBezTo>
                    <a:cubicBezTo>
                      <a:pt x="806" y="537"/>
                      <a:pt x="807" y="537"/>
                      <a:pt x="808" y="538"/>
                    </a:cubicBezTo>
                    <a:cubicBezTo>
                      <a:pt x="810" y="539"/>
                      <a:pt x="811" y="540"/>
                      <a:pt x="810" y="542"/>
                    </a:cubicBezTo>
                    <a:cubicBezTo>
                      <a:pt x="810" y="543"/>
                      <a:pt x="808" y="544"/>
                      <a:pt x="806" y="544"/>
                    </a:cubicBezTo>
                    <a:cubicBezTo>
                      <a:pt x="805" y="544"/>
                      <a:pt x="804" y="544"/>
                      <a:pt x="803" y="544"/>
                    </a:cubicBezTo>
                    <a:cubicBezTo>
                      <a:pt x="796" y="541"/>
                      <a:pt x="788" y="540"/>
                      <a:pt x="781" y="534"/>
                    </a:cubicBezTo>
                    <a:cubicBezTo>
                      <a:pt x="779" y="533"/>
                      <a:pt x="777" y="533"/>
                      <a:pt x="774" y="534"/>
                    </a:cubicBezTo>
                    <a:cubicBezTo>
                      <a:pt x="771" y="536"/>
                      <a:pt x="768" y="537"/>
                      <a:pt x="766" y="539"/>
                    </a:cubicBezTo>
                    <a:cubicBezTo>
                      <a:pt x="763" y="542"/>
                      <a:pt x="760" y="543"/>
                      <a:pt x="758" y="545"/>
                    </a:cubicBezTo>
                    <a:cubicBezTo>
                      <a:pt x="757" y="546"/>
                      <a:pt x="755" y="547"/>
                      <a:pt x="756" y="549"/>
                    </a:cubicBezTo>
                    <a:cubicBezTo>
                      <a:pt x="757" y="551"/>
                      <a:pt x="758" y="552"/>
                      <a:pt x="760" y="552"/>
                    </a:cubicBezTo>
                    <a:cubicBezTo>
                      <a:pt x="777" y="555"/>
                      <a:pt x="793" y="558"/>
                      <a:pt x="809" y="561"/>
                    </a:cubicBezTo>
                    <a:cubicBezTo>
                      <a:pt x="817" y="562"/>
                      <a:pt x="825" y="565"/>
                      <a:pt x="833" y="566"/>
                    </a:cubicBezTo>
                    <a:cubicBezTo>
                      <a:pt x="849" y="568"/>
                      <a:pt x="865" y="570"/>
                      <a:pt x="880" y="569"/>
                    </a:cubicBezTo>
                    <a:cubicBezTo>
                      <a:pt x="896" y="567"/>
                      <a:pt x="911" y="564"/>
                      <a:pt x="925" y="557"/>
                    </a:cubicBezTo>
                    <a:cubicBezTo>
                      <a:pt x="926" y="557"/>
                      <a:pt x="927" y="555"/>
                      <a:pt x="928" y="555"/>
                    </a:cubicBezTo>
                    <a:cubicBezTo>
                      <a:pt x="930" y="554"/>
                      <a:pt x="931" y="553"/>
                      <a:pt x="932" y="551"/>
                    </a:cubicBezTo>
                    <a:cubicBezTo>
                      <a:pt x="934" y="548"/>
                      <a:pt x="937" y="546"/>
                      <a:pt x="942" y="548"/>
                    </a:cubicBezTo>
                    <a:cubicBezTo>
                      <a:pt x="946" y="549"/>
                      <a:pt x="950" y="547"/>
                      <a:pt x="954" y="544"/>
                    </a:cubicBezTo>
                    <a:cubicBezTo>
                      <a:pt x="963" y="534"/>
                      <a:pt x="974" y="526"/>
                      <a:pt x="986" y="519"/>
                    </a:cubicBezTo>
                    <a:cubicBezTo>
                      <a:pt x="991" y="517"/>
                      <a:pt x="996" y="515"/>
                      <a:pt x="1002" y="512"/>
                    </a:cubicBezTo>
                    <a:cubicBezTo>
                      <a:pt x="1002" y="512"/>
                      <a:pt x="1003" y="512"/>
                      <a:pt x="1004" y="512"/>
                    </a:cubicBezTo>
                    <a:cubicBezTo>
                      <a:pt x="1006" y="513"/>
                      <a:pt x="1007" y="512"/>
                      <a:pt x="1008" y="514"/>
                    </a:cubicBezTo>
                    <a:cubicBezTo>
                      <a:pt x="1008" y="516"/>
                      <a:pt x="1007" y="517"/>
                      <a:pt x="1006" y="518"/>
                    </a:cubicBezTo>
                    <a:cubicBezTo>
                      <a:pt x="1004" y="520"/>
                      <a:pt x="1002" y="521"/>
                      <a:pt x="999" y="523"/>
                    </a:cubicBezTo>
                    <a:cubicBezTo>
                      <a:pt x="989" y="528"/>
                      <a:pt x="981" y="535"/>
                      <a:pt x="971" y="541"/>
                    </a:cubicBezTo>
                    <a:cubicBezTo>
                      <a:pt x="970" y="542"/>
                      <a:pt x="969" y="543"/>
                      <a:pt x="967" y="544"/>
                    </a:cubicBezTo>
                    <a:cubicBezTo>
                      <a:pt x="966" y="545"/>
                      <a:pt x="964" y="546"/>
                      <a:pt x="963" y="548"/>
                    </a:cubicBezTo>
                    <a:cubicBezTo>
                      <a:pt x="961" y="550"/>
                      <a:pt x="961" y="552"/>
                      <a:pt x="964" y="554"/>
                    </a:cubicBezTo>
                    <a:cubicBezTo>
                      <a:pt x="968" y="557"/>
                      <a:pt x="972" y="560"/>
                      <a:pt x="976" y="563"/>
                    </a:cubicBezTo>
                    <a:cubicBezTo>
                      <a:pt x="983" y="566"/>
                      <a:pt x="989" y="571"/>
                      <a:pt x="994" y="576"/>
                    </a:cubicBezTo>
                    <a:cubicBezTo>
                      <a:pt x="997" y="579"/>
                      <a:pt x="999" y="580"/>
                      <a:pt x="1003" y="581"/>
                    </a:cubicBezTo>
                    <a:cubicBezTo>
                      <a:pt x="1003" y="581"/>
                      <a:pt x="1004" y="581"/>
                      <a:pt x="1005" y="582"/>
                    </a:cubicBezTo>
                    <a:cubicBezTo>
                      <a:pt x="1007" y="582"/>
                      <a:pt x="1008" y="584"/>
                      <a:pt x="1007" y="586"/>
                    </a:cubicBezTo>
                    <a:cubicBezTo>
                      <a:pt x="1006" y="588"/>
                      <a:pt x="1006" y="590"/>
                      <a:pt x="1008" y="592"/>
                    </a:cubicBezTo>
                    <a:cubicBezTo>
                      <a:pt x="1011" y="596"/>
                      <a:pt x="1014" y="599"/>
                      <a:pt x="1016" y="604"/>
                    </a:cubicBezTo>
                    <a:cubicBezTo>
                      <a:pt x="1023" y="620"/>
                      <a:pt x="1029" y="636"/>
                      <a:pt x="1035" y="653"/>
                    </a:cubicBezTo>
                    <a:cubicBezTo>
                      <a:pt x="1037" y="657"/>
                      <a:pt x="1039" y="660"/>
                      <a:pt x="1040" y="664"/>
                    </a:cubicBezTo>
                    <a:cubicBezTo>
                      <a:pt x="1043" y="669"/>
                      <a:pt x="1043" y="675"/>
                      <a:pt x="1041" y="681"/>
                    </a:cubicBezTo>
                    <a:cubicBezTo>
                      <a:pt x="1038" y="690"/>
                      <a:pt x="1035" y="699"/>
                      <a:pt x="1031" y="708"/>
                    </a:cubicBezTo>
                    <a:cubicBezTo>
                      <a:pt x="1026" y="718"/>
                      <a:pt x="1021" y="728"/>
                      <a:pt x="1016" y="738"/>
                    </a:cubicBezTo>
                    <a:cubicBezTo>
                      <a:pt x="1016" y="739"/>
                      <a:pt x="1015" y="739"/>
                      <a:pt x="1015" y="740"/>
                    </a:cubicBezTo>
                    <a:cubicBezTo>
                      <a:pt x="1015" y="743"/>
                      <a:pt x="1016" y="744"/>
                      <a:pt x="1019" y="744"/>
                    </a:cubicBezTo>
                    <a:cubicBezTo>
                      <a:pt x="1021" y="744"/>
                      <a:pt x="1022" y="743"/>
                      <a:pt x="1024" y="742"/>
                    </a:cubicBezTo>
                    <a:cubicBezTo>
                      <a:pt x="1033" y="735"/>
                      <a:pt x="1043" y="728"/>
                      <a:pt x="1052" y="722"/>
                    </a:cubicBezTo>
                    <a:cubicBezTo>
                      <a:pt x="1062" y="716"/>
                      <a:pt x="1070" y="707"/>
                      <a:pt x="1077" y="699"/>
                    </a:cubicBezTo>
                    <a:cubicBezTo>
                      <a:pt x="1088" y="687"/>
                      <a:pt x="1097" y="672"/>
                      <a:pt x="1106" y="659"/>
                    </a:cubicBezTo>
                    <a:cubicBezTo>
                      <a:pt x="1107" y="659"/>
                      <a:pt x="1107" y="658"/>
                      <a:pt x="1107" y="658"/>
                    </a:cubicBezTo>
                    <a:cubicBezTo>
                      <a:pt x="1108" y="657"/>
                      <a:pt x="1108" y="655"/>
                      <a:pt x="1108" y="654"/>
                    </a:cubicBezTo>
                    <a:cubicBezTo>
                      <a:pt x="1109" y="653"/>
                      <a:pt x="1110" y="651"/>
                      <a:pt x="1111" y="650"/>
                    </a:cubicBezTo>
                    <a:cubicBezTo>
                      <a:pt x="1115" y="646"/>
                      <a:pt x="1118" y="641"/>
                      <a:pt x="1122" y="637"/>
                    </a:cubicBezTo>
                    <a:cubicBezTo>
                      <a:pt x="1128" y="630"/>
                      <a:pt x="1134" y="624"/>
                      <a:pt x="1141" y="618"/>
                    </a:cubicBezTo>
                    <a:cubicBezTo>
                      <a:pt x="1145" y="614"/>
                      <a:pt x="1150" y="610"/>
                      <a:pt x="1154" y="606"/>
                    </a:cubicBezTo>
                    <a:cubicBezTo>
                      <a:pt x="1160" y="600"/>
                      <a:pt x="1166" y="594"/>
                      <a:pt x="1173" y="588"/>
                    </a:cubicBezTo>
                    <a:cubicBezTo>
                      <a:pt x="1181" y="581"/>
                      <a:pt x="1188" y="572"/>
                      <a:pt x="1195" y="563"/>
                    </a:cubicBezTo>
                    <a:cubicBezTo>
                      <a:pt x="1202" y="555"/>
                      <a:pt x="1208" y="547"/>
                      <a:pt x="1214" y="539"/>
                    </a:cubicBezTo>
                    <a:cubicBezTo>
                      <a:pt x="1218" y="533"/>
                      <a:pt x="1222" y="528"/>
                      <a:pt x="1225" y="522"/>
                    </a:cubicBezTo>
                    <a:cubicBezTo>
                      <a:pt x="1230" y="516"/>
                      <a:pt x="1235" y="509"/>
                      <a:pt x="1239" y="502"/>
                    </a:cubicBezTo>
                    <a:cubicBezTo>
                      <a:pt x="1246" y="490"/>
                      <a:pt x="1253" y="478"/>
                      <a:pt x="1260" y="465"/>
                    </a:cubicBezTo>
                    <a:cubicBezTo>
                      <a:pt x="1265" y="455"/>
                      <a:pt x="1270" y="445"/>
                      <a:pt x="1276" y="435"/>
                    </a:cubicBezTo>
                    <a:cubicBezTo>
                      <a:pt x="1280" y="430"/>
                      <a:pt x="1280" y="423"/>
                      <a:pt x="1281" y="417"/>
                    </a:cubicBezTo>
                    <a:cubicBezTo>
                      <a:pt x="1281" y="413"/>
                      <a:pt x="1282" y="408"/>
                      <a:pt x="1282" y="404"/>
                    </a:cubicBezTo>
                    <a:cubicBezTo>
                      <a:pt x="1283" y="397"/>
                      <a:pt x="1283" y="389"/>
                      <a:pt x="1282" y="382"/>
                    </a:cubicBezTo>
                    <a:cubicBezTo>
                      <a:pt x="1282" y="381"/>
                      <a:pt x="1281" y="381"/>
                      <a:pt x="1281" y="380"/>
                    </a:cubicBezTo>
                    <a:cubicBezTo>
                      <a:pt x="1281" y="366"/>
                      <a:pt x="1279" y="353"/>
                      <a:pt x="1278" y="339"/>
                    </a:cubicBezTo>
                    <a:cubicBezTo>
                      <a:pt x="1278" y="329"/>
                      <a:pt x="1276" y="318"/>
                      <a:pt x="1275" y="307"/>
                    </a:cubicBezTo>
                    <a:cubicBezTo>
                      <a:pt x="1274" y="301"/>
                      <a:pt x="1272" y="294"/>
                      <a:pt x="1269" y="288"/>
                    </a:cubicBezTo>
                    <a:cubicBezTo>
                      <a:pt x="1268" y="286"/>
                      <a:pt x="1267" y="284"/>
                      <a:pt x="1270" y="282"/>
                    </a:cubicBezTo>
                    <a:cubicBezTo>
                      <a:pt x="1272" y="280"/>
                      <a:pt x="1275" y="280"/>
                      <a:pt x="1277" y="282"/>
                    </a:cubicBezTo>
                    <a:cubicBezTo>
                      <a:pt x="1278" y="284"/>
                      <a:pt x="1279" y="285"/>
                      <a:pt x="1280" y="287"/>
                    </a:cubicBezTo>
                    <a:cubicBezTo>
                      <a:pt x="1283" y="295"/>
                      <a:pt x="1285" y="304"/>
                      <a:pt x="1285" y="312"/>
                    </a:cubicBezTo>
                    <a:cubicBezTo>
                      <a:pt x="1286" y="322"/>
                      <a:pt x="1287" y="331"/>
                      <a:pt x="1289" y="340"/>
                    </a:cubicBezTo>
                    <a:cubicBezTo>
                      <a:pt x="1290" y="350"/>
                      <a:pt x="1290" y="359"/>
                      <a:pt x="1291" y="368"/>
                    </a:cubicBezTo>
                    <a:cubicBezTo>
                      <a:pt x="1292" y="378"/>
                      <a:pt x="1292" y="387"/>
                      <a:pt x="1291" y="397"/>
                    </a:cubicBezTo>
                    <a:cubicBezTo>
                      <a:pt x="1290" y="406"/>
                      <a:pt x="1291" y="415"/>
                      <a:pt x="1288" y="423"/>
                    </a:cubicBezTo>
                    <a:cubicBezTo>
                      <a:pt x="1287" y="429"/>
                      <a:pt x="1286" y="434"/>
                      <a:pt x="1284" y="440"/>
                    </a:cubicBezTo>
                    <a:cubicBezTo>
                      <a:pt x="1283" y="443"/>
                      <a:pt x="1282" y="447"/>
                      <a:pt x="1280" y="449"/>
                    </a:cubicBezTo>
                    <a:cubicBezTo>
                      <a:pt x="1279" y="451"/>
                      <a:pt x="1278" y="452"/>
                      <a:pt x="1278" y="453"/>
                    </a:cubicBezTo>
                    <a:cubicBezTo>
                      <a:pt x="1276" y="457"/>
                      <a:pt x="1274" y="462"/>
                      <a:pt x="1273" y="466"/>
                    </a:cubicBezTo>
                    <a:cubicBezTo>
                      <a:pt x="1268" y="478"/>
                      <a:pt x="1261" y="490"/>
                      <a:pt x="1254" y="502"/>
                    </a:cubicBezTo>
                    <a:cubicBezTo>
                      <a:pt x="1254" y="503"/>
                      <a:pt x="1253" y="503"/>
                      <a:pt x="1253" y="504"/>
                    </a:cubicBezTo>
                    <a:cubicBezTo>
                      <a:pt x="1252" y="506"/>
                      <a:pt x="1251" y="508"/>
                      <a:pt x="1249" y="510"/>
                    </a:cubicBezTo>
                    <a:cubicBezTo>
                      <a:pt x="1243" y="518"/>
                      <a:pt x="1238" y="527"/>
                      <a:pt x="1233" y="535"/>
                    </a:cubicBezTo>
                    <a:cubicBezTo>
                      <a:pt x="1224" y="547"/>
                      <a:pt x="1215" y="559"/>
                      <a:pt x="1205" y="570"/>
                    </a:cubicBezTo>
                    <a:cubicBezTo>
                      <a:pt x="1196" y="580"/>
                      <a:pt x="1187" y="590"/>
                      <a:pt x="1177" y="600"/>
                    </a:cubicBezTo>
                    <a:cubicBezTo>
                      <a:pt x="1162" y="614"/>
                      <a:pt x="1148" y="628"/>
                      <a:pt x="1132" y="642"/>
                    </a:cubicBezTo>
                    <a:cubicBezTo>
                      <a:pt x="1128" y="646"/>
                      <a:pt x="1125" y="651"/>
                      <a:pt x="1121" y="656"/>
                    </a:cubicBezTo>
                    <a:cubicBezTo>
                      <a:pt x="1114" y="667"/>
                      <a:pt x="1108" y="679"/>
                      <a:pt x="1100" y="689"/>
                    </a:cubicBezTo>
                    <a:cubicBezTo>
                      <a:pt x="1089" y="704"/>
                      <a:pt x="1076" y="718"/>
                      <a:pt x="1063" y="731"/>
                    </a:cubicBezTo>
                    <a:cubicBezTo>
                      <a:pt x="1061" y="732"/>
                      <a:pt x="1060" y="732"/>
                      <a:pt x="1059" y="734"/>
                    </a:cubicBezTo>
                    <a:cubicBezTo>
                      <a:pt x="1058" y="734"/>
                      <a:pt x="1058" y="734"/>
                      <a:pt x="1058" y="734"/>
                    </a:cubicBezTo>
                    <a:cubicBezTo>
                      <a:pt x="1055" y="736"/>
                      <a:pt x="1053" y="738"/>
                      <a:pt x="1050" y="740"/>
                    </a:cubicBezTo>
                    <a:cubicBezTo>
                      <a:pt x="1041" y="746"/>
                      <a:pt x="1032" y="753"/>
                      <a:pt x="1022" y="757"/>
                    </a:cubicBezTo>
                    <a:cubicBezTo>
                      <a:pt x="1018" y="759"/>
                      <a:pt x="1014" y="761"/>
                      <a:pt x="1010" y="762"/>
                    </a:cubicBezTo>
                    <a:cubicBezTo>
                      <a:pt x="1007" y="764"/>
                      <a:pt x="1003" y="764"/>
                      <a:pt x="1000" y="764"/>
                    </a:cubicBezTo>
                    <a:cubicBezTo>
                      <a:pt x="997" y="764"/>
                      <a:pt x="994" y="765"/>
                      <a:pt x="991" y="767"/>
                    </a:cubicBezTo>
                    <a:cubicBezTo>
                      <a:pt x="986" y="772"/>
                      <a:pt x="980" y="778"/>
                      <a:pt x="974" y="783"/>
                    </a:cubicBezTo>
                    <a:cubicBezTo>
                      <a:pt x="965" y="790"/>
                      <a:pt x="957" y="797"/>
                      <a:pt x="948" y="803"/>
                    </a:cubicBezTo>
                    <a:cubicBezTo>
                      <a:pt x="948" y="803"/>
                      <a:pt x="948" y="803"/>
                      <a:pt x="948" y="803"/>
                    </a:cubicBezTo>
                    <a:cubicBezTo>
                      <a:pt x="946" y="805"/>
                      <a:pt x="943" y="806"/>
                      <a:pt x="941" y="807"/>
                    </a:cubicBezTo>
                    <a:cubicBezTo>
                      <a:pt x="940" y="808"/>
                      <a:pt x="940" y="808"/>
                      <a:pt x="939" y="809"/>
                    </a:cubicBezTo>
                    <a:cubicBezTo>
                      <a:pt x="937" y="811"/>
                      <a:pt x="934" y="812"/>
                      <a:pt x="931" y="814"/>
                    </a:cubicBezTo>
                    <a:close/>
                  </a:path>
                </a:pathLst>
              </a:custGeom>
              <a:solidFill>
                <a:srgbClr val="66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7" name="Freeform 35">
                <a:extLst>
                  <a:ext uri="{FF2B5EF4-FFF2-40B4-BE49-F238E27FC236}">
                    <a16:creationId xmlns:a16="http://schemas.microsoft.com/office/drawing/2014/main" id="{EC0C1E75-A9A6-0145-33B3-7A068FB41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1366"/>
                <a:ext cx="302" cy="414"/>
              </a:xfrm>
              <a:custGeom>
                <a:avLst/>
                <a:gdLst>
                  <a:gd name="T0" fmla="*/ 178 w 183"/>
                  <a:gd name="T1" fmla="*/ 156 h 251"/>
                  <a:gd name="T2" fmla="*/ 181 w 183"/>
                  <a:gd name="T3" fmla="*/ 123 h 251"/>
                  <a:gd name="T4" fmla="*/ 177 w 183"/>
                  <a:gd name="T5" fmla="*/ 58 h 251"/>
                  <a:gd name="T6" fmla="*/ 170 w 183"/>
                  <a:gd name="T7" fmla="*/ 15 h 251"/>
                  <a:gd name="T8" fmla="*/ 161 w 183"/>
                  <a:gd name="T9" fmla="*/ 10 h 251"/>
                  <a:gd name="T10" fmla="*/ 168 w 183"/>
                  <a:gd name="T11" fmla="*/ 45 h 251"/>
                  <a:gd name="T12" fmla="*/ 173 w 183"/>
                  <a:gd name="T13" fmla="*/ 93 h 251"/>
                  <a:gd name="T14" fmla="*/ 173 w 183"/>
                  <a:gd name="T15" fmla="*/ 142 h 251"/>
                  <a:gd name="T16" fmla="*/ 164 w 183"/>
                  <a:gd name="T17" fmla="*/ 170 h 251"/>
                  <a:gd name="T18" fmla="*/ 139 w 183"/>
                  <a:gd name="T19" fmla="*/ 217 h 251"/>
                  <a:gd name="T20" fmla="*/ 116 w 183"/>
                  <a:gd name="T21" fmla="*/ 251 h 251"/>
                  <a:gd name="T22" fmla="*/ 126 w 183"/>
                  <a:gd name="T23" fmla="*/ 234 h 251"/>
                  <a:gd name="T24" fmla="*/ 139 w 183"/>
                  <a:gd name="T25" fmla="*/ 212 h 251"/>
                  <a:gd name="T26" fmla="*/ 161 w 183"/>
                  <a:gd name="T27" fmla="*/ 171 h 251"/>
                  <a:gd name="T28" fmla="*/ 172 w 183"/>
                  <a:gd name="T29" fmla="*/ 117 h 251"/>
                  <a:gd name="T30" fmla="*/ 169 w 183"/>
                  <a:gd name="T31" fmla="*/ 78 h 251"/>
                  <a:gd name="T32" fmla="*/ 168 w 183"/>
                  <a:gd name="T33" fmla="*/ 70 h 251"/>
                  <a:gd name="T34" fmla="*/ 162 w 183"/>
                  <a:gd name="T35" fmla="*/ 24 h 251"/>
                  <a:gd name="T36" fmla="*/ 122 w 183"/>
                  <a:gd name="T37" fmla="*/ 15 h 251"/>
                  <a:gd name="T38" fmla="*/ 72 w 183"/>
                  <a:gd name="T39" fmla="*/ 23 h 251"/>
                  <a:gd name="T40" fmla="*/ 22 w 183"/>
                  <a:gd name="T41" fmla="*/ 35 h 251"/>
                  <a:gd name="T42" fmla="*/ 4 w 183"/>
                  <a:gd name="T43" fmla="*/ 36 h 251"/>
                  <a:gd name="T44" fmla="*/ 2 w 183"/>
                  <a:gd name="T45" fmla="*/ 33 h 251"/>
                  <a:gd name="T46" fmla="*/ 50 w 183"/>
                  <a:gd name="T47" fmla="*/ 26 h 251"/>
                  <a:gd name="T48" fmla="*/ 110 w 183"/>
                  <a:gd name="T49" fmla="*/ 13 h 251"/>
                  <a:gd name="T50" fmla="*/ 139 w 183"/>
                  <a:gd name="T51" fmla="*/ 11 h 251"/>
                  <a:gd name="T52" fmla="*/ 157 w 183"/>
                  <a:gd name="T53" fmla="*/ 11 h 251"/>
                  <a:gd name="T54" fmla="*/ 142 w 183"/>
                  <a:gd name="T55" fmla="*/ 1 h 251"/>
                  <a:gd name="T56" fmla="*/ 95 w 183"/>
                  <a:gd name="T57" fmla="*/ 4 h 251"/>
                  <a:gd name="T58" fmla="*/ 124 w 183"/>
                  <a:gd name="T59" fmla="*/ 0 h 251"/>
                  <a:gd name="T60" fmla="*/ 157 w 183"/>
                  <a:gd name="T61" fmla="*/ 4 h 251"/>
                  <a:gd name="T62" fmla="*/ 168 w 183"/>
                  <a:gd name="T63" fmla="*/ 7 h 251"/>
                  <a:gd name="T64" fmla="*/ 177 w 183"/>
                  <a:gd name="T65" fmla="*/ 47 h 251"/>
                  <a:gd name="T66" fmla="*/ 179 w 183"/>
                  <a:gd name="T67" fmla="*/ 61 h 251"/>
                  <a:gd name="T68" fmla="*/ 182 w 183"/>
                  <a:gd name="T69" fmla="*/ 90 h 251"/>
                  <a:gd name="T70" fmla="*/ 183 w 183"/>
                  <a:gd name="T71" fmla="*/ 104 h 251"/>
                  <a:gd name="T72" fmla="*/ 183 w 183"/>
                  <a:gd name="T73" fmla="*/ 119 h 251"/>
                  <a:gd name="T74" fmla="*/ 176 w 183"/>
                  <a:gd name="T75" fmla="*/ 169 h 251"/>
                  <a:gd name="T76" fmla="*/ 171 w 183"/>
                  <a:gd name="T77" fmla="*/ 17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3" h="251">
                    <a:moveTo>
                      <a:pt x="171" y="177"/>
                    </a:moveTo>
                    <a:cubicBezTo>
                      <a:pt x="174" y="171"/>
                      <a:pt x="176" y="163"/>
                      <a:pt x="178" y="156"/>
                    </a:cubicBezTo>
                    <a:cubicBezTo>
                      <a:pt x="179" y="149"/>
                      <a:pt x="181" y="143"/>
                      <a:pt x="180" y="136"/>
                    </a:cubicBezTo>
                    <a:cubicBezTo>
                      <a:pt x="180" y="131"/>
                      <a:pt x="181" y="127"/>
                      <a:pt x="181" y="123"/>
                    </a:cubicBezTo>
                    <a:cubicBezTo>
                      <a:pt x="183" y="109"/>
                      <a:pt x="181" y="95"/>
                      <a:pt x="180" y="81"/>
                    </a:cubicBezTo>
                    <a:cubicBezTo>
                      <a:pt x="180" y="73"/>
                      <a:pt x="178" y="65"/>
                      <a:pt x="177" y="58"/>
                    </a:cubicBezTo>
                    <a:cubicBezTo>
                      <a:pt x="176" y="53"/>
                      <a:pt x="176" y="48"/>
                      <a:pt x="176" y="43"/>
                    </a:cubicBezTo>
                    <a:cubicBezTo>
                      <a:pt x="176" y="33"/>
                      <a:pt x="174" y="24"/>
                      <a:pt x="170" y="15"/>
                    </a:cubicBezTo>
                    <a:cubicBezTo>
                      <a:pt x="169" y="13"/>
                      <a:pt x="168" y="12"/>
                      <a:pt x="167" y="11"/>
                    </a:cubicBezTo>
                    <a:cubicBezTo>
                      <a:pt x="165" y="9"/>
                      <a:pt x="163" y="9"/>
                      <a:pt x="161" y="10"/>
                    </a:cubicBezTo>
                    <a:cubicBezTo>
                      <a:pt x="159" y="12"/>
                      <a:pt x="160" y="14"/>
                      <a:pt x="161" y="15"/>
                    </a:cubicBezTo>
                    <a:cubicBezTo>
                      <a:pt x="166" y="24"/>
                      <a:pt x="167" y="35"/>
                      <a:pt x="168" y="45"/>
                    </a:cubicBezTo>
                    <a:cubicBezTo>
                      <a:pt x="170" y="55"/>
                      <a:pt x="170" y="65"/>
                      <a:pt x="171" y="75"/>
                    </a:cubicBezTo>
                    <a:cubicBezTo>
                      <a:pt x="172" y="81"/>
                      <a:pt x="172" y="87"/>
                      <a:pt x="173" y="93"/>
                    </a:cubicBezTo>
                    <a:cubicBezTo>
                      <a:pt x="173" y="104"/>
                      <a:pt x="175" y="115"/>
                      <a:pt x="175" y="125"/>
                    </a:cubicBezTo>
                    <a:cubicBezTo>
                      <a:pt x="175" y="131"/>
                      <a:pt x="174" y="136"/>
                      <a:pt x="173" y="142"/>
                    </a:cubicBezTo>
                    <a:cubicBezTo>
                      <a:pt x="172" y="145"/>
                      <a:pt x="173" y="149"/>
                      <a:pt x="172" y="152"/>
                    </a:cubicBezTo>
                    <a:cubicBezTo>
                      <a:pt x="171" y="159"/>
                      <a:pt x="168" y="165"/>
                      <a:pt x="164" y="170"/>
                    </a:cubicBezTo>
                    <a:cubicBezTo>
                      <a:pt x="159" y="177"/>
                      <a:pt x="157" y="184"/>
                      <a:pt x="153" y="191"/>
                    </a:cubicBezTo>
                    <a:cubicBezTo>
                      <a:pt x="149" y="200"/>
                      <a:pt x="143" y="208"/>
                      <a:pt x="139" y="217"/>
                    </a:cubicBezTo>
                    <a:cubicBezTo>
                      <a:pt x="133" y="227"/>
                      <a:pt x="126" y="237"/>
                      <a:pt x="120" y="247"/>
                    </a:cubicBezTo>
                    <a:cubicBezTo>
                      <a:pt x="119" y="248"/>
                      <a:pt x="118" y="250"/>
                      <a:pt x="116" y="251"/>
                    </a:cubicBezTo>
                    <a:cubicBezTo>
                      <a:pt x="116" y="251"/>
                      <a:pt x="116" y="250"/>
                      <a:pt x="116" y="250"/>
                    </a:cubicBezTo>
                    <a:cubicBezTo>
                      <a:pt x="119" y="244"/>
                      <a:pt x="123" y="239"/>
                      <a:pt x="126" y="234"/>
                    </a:cubicBezTo>
                    <a:cubicBezTo>
                      <a:pt x="130" y="228"/>
                      <a:pt x="134" y="222"/>
                      <a:pt x="137" y="215"/>
                    </a:cubicBezTo>
                    <a:cubicBezTo>
                      <a:pt x="137" y="214"/>
                      <a:pt x="138" y="213"/>
                      <a:pt x="139" y="212"/>
                    </a:cubicBezTo>
                    <a:cubicBezTo>
                      <a:pt x="144" y="203"/>
                      <a:pt x="150" y="194"/>
                      <a:pt x="154" y="185"/>
                    </a:cubicBezTo>
                    <a:cubicBezTo>
                      <a:pt x="156" y="180"/>
                      <a:pt x="158" y="175"/>
                      <a:pt x="161" y="171"/>
                    </a:cubicBezTo>
                    <a:cubicBezTo>
                      <a:pt x="167" y="163"/>
                      <a:pt x="169" y="154"/>
                      <a:pt x="171" y="145"/>
                    </a:cubicBezTo>
                    <a:cubicBezTo>
                      <a:pt x="172" y="136"/>
                      <a:pt x="173" y="127"/>
                      <a:pt x="172" y="117"/>
                    </a:cubicBezTo>
                    <a:cubicBezTo>
                      <a:pt x="172" y="108"/>
                      <a:pt x="171" y="99"/>
                      <a:pt x="170" y="90"/>
                    </a:cubicBezTo>
                    <a:cubicBezTo>
                      <a:pt x="170" y="86"/>
                      <a:pt x="169" y="82"/>
                      <a:pt x="169" y="78"/>
                    </a:cubicBezTo>
                    <a:cubicBezTo>
                      <a:pt x="169" y="78"/>
                      <a:pt x="169" y="77"/>
                      <a:pt x="169" y="76"/>
                    </a:cubicBezTo>
                    <a:cubicBezTo>
                      <a:pt x="168" y="74"/>
                      <a:pt x="169" y="72"/>
                      <a:pt x="168" y="70"/>
                    </a:cubicBezTo>
                    <a:cubicBezTo>
                      <a:pt x="167" y="59"/>
                      <a:pt x="166" y="48"/>
                      <a:pt x="165" y="37"/>
                    </a:cubicBezTo>
                    <a:cubicBezTo>
                      <a:pt x="164" y="32"/>
                      <a:pt x="163" y="28"/>
                      <a:pt x="162" y="24"/>
                    </a:cubicBezTo>
                    <a:cubicBezTo>
                      <a:pt x="161" y="19"/>
                      <a:pt x="157" y="17"/>
                      <a:pt x="153" y="16"/>
                    </a:cubicBezTo>
                    <a:cubicBezTo>
                      <a:pt x="143" y="13"/>
                      <a:pt x="132" y="13"/>
                      <a:pt x="122" y="15"/>
                    </a:cubicBezTo>
                    <a:cubicBezTo>
                      <a:pt x="112" y="16"/>
                      <a:pt x="102" y="17"/>
                      <a:pt x="92" y="18"/>
                    </a:cubicBezTo>
                    <a:cubicBezTo>
                      <a:pt x="85" y="19"/>
                      <a:pt x="78" y="21"/>
                      <a:pt x="72" y="23"/>
                    </a:cubicBezTo>
                    <a:cubicBezTo>
                      <a:pt x="64" y="25"/>
                      <a:pt x="55" y="27"/>
                      <a:pt x="47" y="29"/>
                    </a:cubicBezTo>
                    <a:cubicBezTo>
                      <a:pt x="39" y="31"/>
                      <a:pt x="30" y="32"/>
                      <a:pt x="22" y="35"/>
                    </a:cubicBezTo>
                    <a:cubicBezTo>
                      <a:pt x="21" y="36"/>
                      <a:pt x="20" y="36"/>
                      <a:pt x="19" y="36"/>
                    </a:cubicBezTo>
                    <a:cubicBezTo>
                      <a:pt x="14" y="36"/>
                      <a:pt x="9" y="36"/>
                      <a:pt x="4" y="36"/>
                    </a:cubicBezTo>
                    <a:cubicBezTo>
                      <a:pt x="2" y="36"/>
                      <a:pt x="1" y="36"/>
                      <a:pt x="0" y="35"/>
                    </a:cubicBezTo>
                    <a:cubicBezTo>
                      <a:pt x="0" y="33"/>
                      <a:pt x="2" y="34"/>
                      <a:pt x="2" y="33"/>
                    </a:cubicBezTo>
                    <a:cubicBezTo>
                      <a:pt x="10" y="34"/>
                      <a:pt x="18" y="32"/>
                      <a:pt x="26" y="31"/>
                    </a:cubicBezTo>
                    <a:cubicBezTo>
                      <a:pt x="35" y="30"/>
                      <a:pt x="42" y="28"/>
                      <a:pt x="50" y="26"/>
                    </a:cubicBezTo>
                    <a:cubicBezTo>
                      <a:pt x="59" y="24"/>
                      <a:pt x="67" y="23"/>
                      <a:pt x="75" y="20"/>
                    </a:cubicBezTo>
                    <a:cubicBezTo>
                      <a:pt x="86" y="15"/>
                      <a:pt x="98" y="16"/>
                      <a:pt x="110" y="13"/>
                    </a:cubicBezTo>
                    <a:cubicBezTo>
                      <a:pt x="115" y="12"/>
                      <a:pt x="120" y="13"/>
                      <a:pt x="124" y="12"/>
                    </a:cubicBezTo>
                    <a:cubicBezTo>
                      <a:pt x="129" y="10"/>
                      <a:pt x="134" y="11"/>
                      <a:pt x="139" y="11"/>
                    </a:cubicBezTo>
                    <a:cubicBezTo>
                      <a:pt x="143" y="11"/>
                      <a:pt x="148" y="12"/>
                      <a:pt x="152" y="13"/>
                    </a:cubicBezTo>
                    <a:cubicBezTo>
                      <a:pt x="154" y="13"/>
                      <a:pt x="156" y="12"/>
                      <a:pt x="157" y="11"/>
                    </a:cubicBezTo>
                    <a:cubicBezTo>
                      <a:pt x="158" y="9"/>
                      <a:pt x="156" y="8"/>
                      <a:pt x="155" y="6"/>
                    </a:cubicBezTo>
                    <a:cubicBezTo>
                      <a:pt x="151" y="2"/>
                      <a:pt x="147" y="1"/>
                      <a:pt x="142" y="1"/>
                    </a:cubicBezTo>
                    <a:cubicBezTo>
                      <a:pt x="131" y="1"/>
                      <a:pt x="121" y="2"/>
                      <a:pt x="111" y="3"/>
                    </a:cubicBezTo>
                    <a:cubicBezTo>
                      <a:pt x="105" y="3"/>
                      <a:pt x="100" y="4"/>
                      <a:pt x="95" y="4"/>
                    </a:cubicBezTo>
                    <a:cubicBezTo>
                      <a:pt x="98" y="2"/>
                      <a:pt x="102" y="2"/>
                      <a:pt x="105" y="2"/>
                    </a:cubicBezTo>
                    <a:cubicBezTo>
                      <a:pt x="112" y="1"/>
                      <a:pt x="118" y="1"/>
                      <a:pt x="124" y="0"/>
                    </a:cubicBezTo>
                    <a:cubicBezTo>
                      <a:pt x="129" y="0"/>
                      <a:pt x="133" y="0"/>
                      <a:pt x="138" y="0"/>
                    </a:cubicBezTo>
                    <a:cubicBezTo>
                      <a:pt x="144" y="0"/>
                      <a:pt x="151" y="0"/>
                      <a:pt x="157" y="4"/>
                    </a:cubicBezTo>
                    <a:cubicBezTo>
                      <a:pt x="159" y="5"/>
                      <a:pt x="161" y="5"/>
                      <a:pt x="163" y="5"/>
                    </a:cubicBezTo>
                    <a:cubicBezTo>
                      <a:pt x="165" y="4"/>
                      <a:pt x="167" y="5"/>
                      <a:pt x="168" y="7"/>
                    </a:cubicBezTo>
                    <a:cubicBezTo>
                      <a:pt x="171" y="11"/>
                      <a:pt x="172" y="15"/>
                      <a:pt x="173" y="20"/>
                    </a:cubicBezTo>
                    <a:cubicBezTo>
                      <a:pt x="176" y="29"/>
                      <a:pt x="177" y="38"/>
                      <a:pt x="177" y="47"/>
                    </a:cubicBezTo>
                    <a:cubicBezTo>
                      <a:pt x="177" y="48"/>
                      <a:pt x="177" y="49"/>
                      <a:pt x="178" y="50"/>
                    </a:cubicBezTo>
                    <a:cubicBezTo>
                      <a:pt x="178" y="53"/>
                      <a:pt x="179" y="57"/>
                      <a:pt x="179" y="61"/>
                    </a:cubicBezTo>
                    <a:cubicBezTo>
                      <a:pt x="180" y="68"/>
                      <a:pt x="181" y="74"/>
                      <a:pt x="182" y="81"/>
                    </a:cubicBezTo>
                    <a:cubicBezTo>
                      <a:pt x="183" y="84"/>
                      <a:pt x="181" y="87"/>
                      <a:pt x="182" y="90"/>
                    </a:cubicBezTo>
                    <a:cubicBezTo>
                      <a:pt x="182" y="91"/>
                      <a:pt x="182" y="92"/>
                      <a:pt x="182" y="93"/>
                    </a:cubicBezTo>
                    <a:cubicBezTo>
                      <a:pt x="183" y="97"/>
                      <a:pt x="182" y="100"/>
                      <a:pt x="183" y="104"/>
                    </a:cubicBezTo>
                    <a:cubicBezTo>
                      <a:pt x="183" y="105"/>
                      <a:pt x="182" y="106"/>
                      <a:pt x="183" y="108"/>
                    </a:cubicBezTo>
                    <a:cubicBezTo>
                      <a:pt x="183" y="111"/>
                      <a:pt x="183" y="115"/>
                      <a:pt x="183" y="119"/>
                    </a:cubicBezTo>
                    <a:cubicBezTo>
                      <a:pt x="182" y="122"/>
                      <a:pt x="183" y="125"/>
                      <a:pt x="182" y="128"/>
                    </a:cubicBezTo>
                    <a:cubicBezTo>
                      <a:pt x="182" y="142"/>
                      <a:pt x="180" y="156"/>
                      <a:pt x="176" y="169"/>
                    </a:cubicBezTo>
                    <a:cubicBezTo>
                      <a:pt x="175" y="172"/>
                      <a:pt x="173" y="174"/>
                      <a:pt x="173" y="176"/>
                    </a:cubicBezTo>
                    <a:cubicBezTo>
                      <a:pt x="172" y="177"/>
                      <a:pt x="171" y="177"/>
                      <a:pt x="171" y="177"/>
                    </a:cubicBezTo>
                    <a:close/>
                  </a:path>
                </a:pathLst>
              </a:custGeom>
              <a:solidFill>
                <a:srgbClr val="95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8" name="Freeform 36">
                <a:extLst>
                  <a:ext uri="{FF2B5EF4-FFF2-40B4-BE49-F238E27FC236}">
                    <a16:creationId xmlns:a16="http://schemas.microsoft.com/office/drawing/2014/main" id="{B002DB22-99C4-A62A-25C5-2BE17F294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1347"/>
                <a:ext cx="442" cy="61"/>
              </a:xfrm>
              <a:custGeom>
                <a:avLst/>
                <a:gdLst>
                  <a:gd name="T0" fmla="*/ 268 w 268"/>
                  <a:gd name="T1" fmla="*/ 24 h 37"/>
                  <a:gd name="T2" fmla="*/ 259 w 268"/>
                  <a:gd name="T3" fmla="*/ 27 h 37"/>
                  <a:gd name="T4" fmla="*/ 232 w 268"/>
                  <a:gd name="T5" fmla="*/ 34 h 37"/>
                  <a:gd name="T6" fmla="*/ 211 w 268"/>
                  <a:gd name="T7" fmla="*/ 36 h 37"/>
                  <a:gd name="T8" fmla="*/ 182 w 268"/>
                  <a:gd name="T9" fmla="*/ 32 h 37"/>
                  <a:gd name="T10" fmla="*/ 158 w 268"/>
                  <a:gd name="T11" fmla="*/ 26 h 37"/>
                  <a:gd name="T12" fmla="*/ 126 w 268"/>
                  <a:gd name="T13" fmla="*/ 17 h 37"/>
                  <a:gd name="T14" fmla="*/ 99 w 268"/>
                  <a:gd name="T15" fmla="*/ 11 h 37"/>
                  <a:gd name="T16" fmla="*/ 68 w 268"/>
                  <a:gd name="T17" fmla="*/ 4 h 37"/>
                  <a:gd name="T18" fmla="*/ 48 w 268"/>
                  <a:gd name="T19" fmla="*/ 2 h 37"/>
                  <a:gd name="T20" fmla="*/ 18 w 268"/>
                  <a:gd name="T21" fmla="*/ 1 h 37"/>
                  <a:gd name="T22" fmla="*/ 0 w 268"/>
                  <a:gd name="T23" fmla="*/ 2 h 37"/>
                  <a:gd name="T24" fmla="*/ 8 w 268"/>
                  <a:gd name="T25" fmla="*/ 1 h 37"/>
                  <a:gd name="T26" fmla="*/ 42 w 268"/>
                  <a:gd name="T27" fmla="*/ 0 h 37"/>
                  <a:gd name="T28" fmla="*/ 77 w 268"/>
                  <a:gd name="T29" fmla="*/ 5 h 37"/>
                  <a:gd name="T30" fmla="*/ 106 w 268"/>
                  <a:gd name="T31" fmla="*/ 11 h 37"/>
                  <a:gd name="T32" fmla="*/ 137 w 268"/>
                  <a:gd name="T33" fmla="*/ 19 h 37"/>
                  <a:gd name="T34" fmla="*/ 159 w 268"/>
                  <a:gd name="T35" fmla="*/ 25 h 37"/>
                  <a:gd name="T36" fmla="*/ 198 w 268"/>
                  <a:gd name="T37" fmla="*/ 34 h 37"/>
                  <a:gd name="T38" fmla="*/ 224 w 268"/>
                  <a:gd name="T39" fmla="*/ 34 h 37"/>
                  <a:gd name="T40" fmla="*/ 265 w 268"/>
                  <a:gd name="T41" fmla="*/ 24 h 37"/>
                  <a:gd name="T42" fmla="*/ 268 w 268"/>
                  <a:gd name="T43" fmla="*/ 2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8" h="37">
                    <a:moveTo>
                      <a:pt x="268" y="24"/>
                    </a:moveTo>
                    <a:cubicBezTo>
                      <a:pt x="265" y="25"/>
                      <a:pt x="262" y="26"/>
                      <a:pt x="259" y="27"/>
                    </a:cubicBezTo>
                    <a:cubicBezTo>
                      <a:pt x="250" y="30"/>
                      <a:pt x="241" y="32"/>
                      <a:pt x="232" y="34"/>
                    </a:cubicBezTo>
                    <a:cubicBezTo>
                      <a:pt x="225" y="35"/>
                      <a:pt x="218" y="36"/>
                      <a:pt x="211" y="36"/>
                    </a:cubicBezTo>
                    <a:cubicBezTo>
                      <a:pt x="201" y="37"/>
                      <a:pt x="191" y="34"/>
                      <a:pt x="182" y="32"/>
                    </a:cubicBezTo>
                    <a:cubicBezTo>
                      <a:pt x="174" y="30"/>
                      <a:pt x="166" y="29"/>
                      <a:pt x="158" y="26"/>
                    </a:cubicBezTo>
                    <a:cubicBezTo>
                      <a:pt x="147" y="24"/>
                      <a:pt x="137" y="20"/>
                      <a:pt x="126" y="17"/>
                    </a:cubicBezTo>
                    <a:cubicBezTo>
                      <a:pt x="117" y="15"/>
                      <a:pt x="108" y="12"/>
                      <a:pt x="99" y="11"/>
                    </a:cubicBezTo>
                    <a:cubicBezTo>
                      <a:pt x="89" y="10"/>
                      <a:pt x="79" y="7"/>
                      <a:pt x="68" y="4"/>
                    </a:cubicBezTo>
                    <a:cubicBezTo>
                      <a:pt x="62" y="3"/>
                      <a:pt x="55" y="3"/>
                      <a:pt x="48" y="2"/>
                    </a:cubicBezTo>
                    <a:cubicBezTo>
                      <a:pt x="38" y="1"/>
                      <a:pt x="28" y="1"/>
                      <a:pt x="18" y="1"/>
                    </a:cubicBezTo>
                    <a:cubicBezTo>
                      <a:pt x="12" y="1"/>
                      <a:pt x="6" y="2"/>
                      <a:pt x="0" y="2"/>
                    </a:cubicBezTo>
                    <a:cubicBezTo>
                      <a:pt x="2" y="0"/>
                      <a:pt x="5" y="1"/>
                      <a:pt x="8" y="1"/>
                    </a:cubicBezTo>
                    <a:cubicBezTo>
                      <a:pt x="20" y="0"/>
                      <a:pt x="31" y="0"/>
                      <a:pt x="42" y="0"/>
                    </a:cubicBezTo>
                    <a:cubicBezTo>
                      <a:pt x="54" y="0"/>
                      <a:pt x="65" y="2"/>
                      <a:pt x="77" y="5"/>
                    </a:cubicBezTo>
                    <a:cubicBezTo>
                      <a:pt x="86" y="8"/>
                      <a:pt x="96" y="9"/>
                      <a:pt x="106" y="11"/>
                    </a:cubicBezTo>
                    <a:cubicBezTo>
                      <a:pt x="117" y="13"/>
                      <a:pt x="127" y="16"/>
                      <a:pt x="137" y="19"/>
                    </a:cubicBezTo>
                    <a:cubicBezTo>
                      <a:pt x="144" y="22"/>
                      <a:pt x="152" y="24"/>
                      <a:pt x="159" y="25"/>
                    </a:cubicBezTo>
                    <a:cubicBezTo>
                      <a:pt x="172" y="29"/>
                      <a:pt x="185" y="31"/>
                      <a:pt x="198" y="34"/>
                    </a:cubicBezTo>
                    <a:cubicBezTo>
                      <a:pt x="206" y="36"/>
                      <a:pt x="215" y="35"/>
                      <a:pt x="224" y="34"/>
                    </a:cubicBezTo>
                    <a:cubicBezTo>
                      <a:pt x="238" y="31"/>
                      <a:pt x="252" y="28"/>
                      <a:pt x="265" y="24"/>
                    </a:cubicBezTo>
                    <a:cubicBezTo>
                      <a:pt x="266" y="24"/>
                      <a:pt x="267" y="24"/>
                      <a:pt x="268" y="24"/>
                    </a:cubicBezTo>
                    <a:close/>
                  </a:path>
                </a:pathLst>
              </a:custGeom>
              <a:solidFill>
                <a:srgbClr val="95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9" name="Freeform 37">
                <a:extLst>
                  <a:ext uri="{FF2B5EF4-FFF2-40B4-BE49-F238E27FC236}">
                    <a16:creationId xmlns:a16="http://schemas.microsoft.com/office/drawing/2014/main" id="{A5C7A934-4D67-1484-C5D8-62842E905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422"/>
                <a:ext cx="74" cy="99"/>
              </a:xfrm>
              <a:custGeom>
                <a:avLst/>
                <a:gdLst>
                  <a:gd name="T0" fmla="*/ 45 w 45"/>
                  <a:gd name="T1" fmla="*/ 0 h 60"/>
                  <a:gd name="T2" fmla="*/ 31 w 45"/>
                  <a:gd name="T3" fmla="*/ 9 h 60"/>
                  <a:gd name="T4" fmla="*/ 15 w 45"/>
                  <a:gd name="T5" fmla="*/ 24 h 60"/>
                  <a:gd name="T6" fmla="*/ 13 w 45"/>
                  <a:gd name="T7" fmla="*/ 38 h 60"/>
                  <a:gd name="T8" fmla="*/ 11 w 45"/>
                  <a:gd name="T9" fmla="*/ 52 h 60"/>
                  <a:gd name="T10" fmla="*/ 0 w 45"/>
                  <a:gd name="T11" fmla="*/ 60 h 60"/>
                  <a:gd name="T12" fmla="*/ 7 w 45"/>
                  <a:gd name="T13" fmla="*/ 55 h 60"/>
                  <a:gd name="T14" fmla="*/ 12 w 45"/>
                  <a:gd name="T15" fmla="*/ 38 h 60"/>
                  <a:gd name="T16" fmla="*/ 18 w 45"/>
                  <a:gd name="T17" fmla="*/ 18 h 60"/>
                  <a:gd name="T18" fmla="*/ 40 w 45"/>
                  <a:gd name="T19" fmla="*/ 2 h 60"/>
                  <a:gd name="T20" fmla="*/ 45 w 45"/>
                  <a:gd name="T2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60">
                    <a:moveTo>
                      <a:pt x="45" y="0"/>
                    </a:moveTo>
                    <a:cubicBezTo>
                      <a:pt x="41" y="4"/>
                      <a:pt x="36" y="6"/>
                      <a:pt x="31" y="9"/>
                    </a:cubicBezTo>
                    <a:cubicBezTo>
                      <a:pt x="25" y="13"/>
                      <a:pt x="20" y="18"/>
                      <a:pt x="15" y="24"/>
                    </a:cubicBezTo>
                    <a:cubicBezTo>
                      <a:pt x="12" y="28"/>
                      <a:pt x="12" y="33"/>
                      <a:pt x="13" y="38"/>
                    </a:cubicBezTo>
                    <a:cubicBezTo>
                      <a:pt x="15" y="43"/>
                      <a:pt x="14" y="48"/>
                      <a:pt x="11" y="52"/>
                    </a:cubicBezTo>
                    <a:cubicBezTo>
                      <a:pt x="9" y="56"/>
                      <a:pt x="5" y="59"/>
                      <a:pt x="0" y="60"/>
                    </a:cubicBezTo>
                    <a:cubicBezTo>
                      <a:pt x="2" y="58"/>
                      <a:pt x="5" y="57"/>
                      <a:pt x="7" y="55"/>
                    </a:cubicBezTo>
                    <a:cubicBezTo>
                      <a:pt x="12" y="50"/>
                      <a:pt x="14" y="45"/>
                      <a:pt x="12" y="38"/>
                    </a:cubicBezTo>
                    <a:cubicBezTo>
                      <a:pt x="11" y="30"/>
                      <a:pt x="13" y="24"/>
                      <a:pt x="18" y="18"/>
                    </a:cubicBezTo>
                    <a:cubicBezTo>
                      <a:pt x="25" y="11"/>
                      <a:pt x="32" y="6"/>
                      <a:pt x="40" y="2"/>
                    </a:cubicBezTo>
                    <a:cubicBezTo>
                      <a:pt x="42" y="1"/>
                      <a:pt x="43" y="0"/>
                      <a:pt x="45" y="0"/>
                    </a:cubicBezTo>
                    <a:close/>
                  </a:path>
                </a:pathLst>
              </a:custGeom>
              <a:solidFill>
                <a:srgbClr val="9B9B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0" name="Freeform 38">
                <a:extLst>
                  <a:ext uri="{FF2B5EF4-FFF2-40B4-BE49-F238E27FC236}">
                    <a16:creationId xmlns:a16="http://schemas.microsoft.com/office/drawing/2014/main" id="{68AF11B8-355F-2679-F33E-6ECCA2470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1372"/>
                <a:ext cx="52" cy="15"/>
              </a:xfrm>
              <a:custGeom>
                <a:avLst/>
                <a:gdLst>
                  <a:gd name="T0" fmla="*/ 31 w 31"/>
                  <a:gd name="T1" fmla="*/ 0 h 9"/>
                  <a:gd name="T2" fmla="*/ 24 w 31"/>
                  <a:gd name="T3" fmla="*/ 2 h 9"/>
                  <a:gd name="T4" fmla="*/ 3 w 31"/>
                  <a:gd name="T5" fmla="*/ 8 h 9"/>
                  <a:gd name="T6" fmla="*/ 0 w 31"/>
                  <a:gd name="T7" fmla="*/ 9 h 9"/>
                  <a:gd name="T8" fmla="*/ 31 w 3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9">
                    <a:moveTo>
                      <a:pt x="31" y="0"/>
                    </a:moveTo>
                    <a:cubicBezTo>
                      <a:pt x="29" y="2"/>
                      <a:pt x="26" y="2"/>
                      <a:pt x="24" y="2"/>
                    </a:cubicBezTo>
                    <a:cubicBezTo>
                      <a:pt x="17" y="4"/>
                      <a:pt x="10" y="6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10" y="6"/>
                      <a:pt x="20" y="1"/>
                      <a:pt x="31" y="0"/>
                    </a:cubicBezTo>
                    <a:close/>
                  </a:path>
                </a:pathLst>
              </a:custGeom>
              <a:solidFill>
                <a:srgbClr val="95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1" name="Freeform 39">
                <a:extLst>
                  <a:ext uri="{FF2B5EF4-FFF2-40B4-BE49-F238E27FC236}">
                    <a16:creationId xmlns:a16="http://schemas.microsoft.com/office/drawing/2014/main" id="{83CC83F6-7354-144D-B454-AC3F41F64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519"/>
                <a:ext cx="3" cy="25"/>
              </a:xfrm>
              <a:custGeom>
                <a:avLst/>
                <a:gdLst>
                  <a:gd name="T0" fmla="*/ 1 w 2"/>
                  <a:gd name="T1" fmla="*/ 15 h 15"/>
                  <a:gd name="T2" fmla="*/ 0 w 2"/>
                  <a:gd name="T3" fmla="*/ 0 h 15"/>
                  <a:gd name="T4" fmla="*/ 1 w 2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5">
                    <a:moveTo>
                      <a:pt x="1" y="15"/>
                    </a:moveTo>
                    <a:cubicBezTo>
                      <a:pt x="0" y="10"/>
                      <a:pt x="1" y="5"/>
                      <a:pt x="0" y="0"/>
                    </a:cubicBezTo>
                    <a:cubicBezTo>
                      <a:pt x="2" y="5"/>
                      <a:pt x="1" y="10"/>
                      <a:pt x="1" y="15"/>
                    </a:cubicBezTo>
                    <a:close/>
                  </a:path>
                </a:pathLst>
              </a:custGeom>
              <a:solidFill>
                <a:srgbClr val="AD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2" name="Freeform 40">
                <a:extLst>
                  <a:ext uri="{FF2B5EF4-FFF2-40B4-BE49-F238E27FC236}">
                    <a16:creationId xmlns:a16="http://schemas.microsoft.com/office/drawing/2014/main" id="{1F3B753C-7EA3-2AF8-B4AB-A50471964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1448"/>
                <a:ext cx="2" cy="18"/>
              </a:xfrm>
              <a:custGeom>
                <a:avLst/>
                <a:gdLst>
                  <a:gd name="T0" fmla="*/ 1 w 1"/>
                  <a:gd name="T1" fmla="*/ 11 h 11"/>
                  <a:gd name="T2" fmla="*/ 0 w 1"/>
                  <a:gd name="T3" fmla="*/ 0 h 11"/>
                  <a:gd name="T4" fmla="*/ 1 w 1"/>
                  <a:gd name="T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1">
                    <a:moveTo>
                      <a:pt x="1" y="11"/>
                    </a:moveTo>
                    <a:cubicBezTo>
                      <a:pt x="0" y="7"/>
                      <a:pt x="0" y="3"/>
                      <a:pt x="0" y="0"/>
                    </a:cubicBezTo>
                    <a:cubicBezTo>
                      <a:pt x="1" y="3"/>
                      <a:pt x="1" y="7"/>
                      <a:pt x="1" y="11"/>
                    </a:cubicBezTo>
                    <a:close/>
                  </a:path>
                </a:pathLst>
              </a:custGeom>
              <a:solidFill>
                <a:srgbClr val="AD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3" name="Freeform 41">
                <a:extLst>
                  <a:ext uri="{FF2B5EF4-FFF2-40B4-BE49-F238E27FC236}">
                    <a16:creationId xmlns:a16="http://schemas.microsoft.com/office/drawing/2014/main" id="{851C4AC1-EF63-5B24-B284-B8F56299E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1499"/>
                <a:ext cx="3" cy="15"/>
              </a:xfrm>
              <a:custGeom>
                <a:avLst/>
                <a:gdLst>
                  <a:gd name="T0" fmla="*/ 1 w 2"/>
                  <a:gd name="T1" fmla="*/ 9 h 9"/>
                  <a:gd name="T2" fmla="*/ 1 w 2"/>
                  <a:gd name="T3" fmla="*/ 0 h 9"/>
                  <a:gd name="T4" fmla="*/ 1 w 2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9">
                    <a:moveTo>
                      <a:pt x="1" y="9"/>
                    </a:moveTo>
                    <a:cubicBezTo>
                      <a:pt x="0" y="6"/>
                      <a:pt x="1" y="3"/>
                      <a:pt x="1" y="0"/>
                    </a:cubicBezTo>
                    <a:cubicBezTo>
                      <a:pt x="2" y="3"/>
                      <a:pt x="1" y="6"/>
                      <a:pt x="1" y="9"/>
                    </a:cubicBezTo>
                    <a:close/>
                  </a:path>
                </a:pathLst>
              </a:custGeom>
              <a:solidFill>
                <a:srgbClr val="AD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4" name="Freeform 42">
                <a:extLst>
                  <a:ext uri="{FF2B5EF4-FFF2-40B4-BE49-F238E27FC236}">
                    <a16:creationId xmlns:a16="http://schemas.microsoft.com/office/drawing/2014/main" id="{3DFC1A1F-3D58-2E52-2A0D-9EB5FA4D2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562"/>
                <a:ext cx="3" cy="15"/>
              </a:xfrm>
              <a:custGeom>
                <a:avLst/>
                <a:gdLst>
                  <a:gd name="T0" fmla="*/ 0 w 2"/>
                  <a:gd name="T1" fmla="*/ 9 h 9"/>
                  <a:gd name="T2" fmla="*/ 1 w 2"/>
                  <a:gd name="T3" fmla="*/ 0 h 9"/>
                  <a:gd name="T4" fmla="*/ 0 w 2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9">
                    <a:moveTo>
                      <a:pt x="0" y="9"/>
                    </a:moveTo>
                    <a:cubicBezTo>
                      <a:pt x="1" y="6"/>
                      <a:pt x="0" y="3"/>
                      <a:pt x="1" y="0"/>
                    </a:cubicBezTo>
                    <a:cubicBezTo>
                      <a:pt x="1" y="3"/>
                      <a:pt x="2" y="6"/>
                      <a:pt x="0" y="9"/>
                    </a:cubicBezTo>
                    <a:close/>
                  </a:path>
                </a:pathLst>
              </a:custGeom>
              <a:solidFill>
                <a:srgbClr val="AD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5" name="Freeform 43">
                <a:extLst>
                  <a:ext uri="{FF2B5EF4-FFF2-40B4-BE49-F238E27FC236}">
                    <a16:creationId xmlns:a16="http://schemas.microsoft.com/office/drawing/2014/main" id="{49CC60A0-AC32-F431-FDFA-921806D6A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415"/>
                <a:ext cx="118" cy="505"/>
              </a:xfrm>
              <a:custGeom>
                <a:avLst/>
                <a:gdLst>
                  <a:gd name="T0" fmla="*/ 71 w 71"/>
                  <a:gd name="T1" fmla="*/ 296 h 306"/>
                  <a:gd name="T2" fmla="*/ 58 w 71"/>
                  <a:gd name="T3" fmla="*/ 301 h 306"/>
                  <a:gd name="T4" fmla="*/ 36 w 71"/>
                  <a:gd name="T5" fmla="*/ 302 h 306"/>
                  <a:gd name="T6" fmla="*/ 27 w 71"/>
                  <a:gd name="T7" fmla="*/ 305 h 306"/>
                  <a:gd name="T8" fmla="*/ 21 w 71"/>
                  <a:gd name="T9" fmla="*/ 302 h 306"/>
                  <a:gd name="T10" fmla="*/ 20 w 71"/>
                  <a:gd name="T11" fmla="*/ 290 h 306"/>
                  <a:gd name="T12" fmla="*/ 21 w 71"/>
                  <a:gd name="T13" fmla="*/ 254 h 306"/>
                  <a:gd name="T14" fmla="*/ 21 w 71"/>
                  <a:gd name="T15" fmla="*/ 246 h 306"/>
                  <a:gd name="T16" fmla="*/ 22 w 71"/>
                  <a:gd name="T17" fmla="*/ 210 h 306"/>
                  <a:gd name="T18" fmla="*/ 22 w 71"/>
                  <a:gd name="T19" fmla="*/ 186 h 306"/>
                  <a:gd name="T20" fmla="*/ 23 w 71"/>
                  <a:gd name="T21" fmla="*/ 162 h 306"/>
                  <a:gd name="T22" fmla="*/ 22 w 71"/>
                  <a:gd name="T23" fmla="*/ 124 h 306"/>
                  <a:gd name="T24" fmla="*/ 21 w 71"/>
                  <a:gd name="T25" fmla="*/ 115 h 306"/>
                  <a:gd name="T26" fmla="*/ 21 w 71"/>
                  <a:gd name="T27" fmla="*/ 98 h 306"/>
                  <a:gd name="T28" fmla="*/ 24 w 71"/>
                  <a:gd name="T29" fmla="*/ 91 h 306"/>
                  <a:gd name="T30" fmla="*/ 26 w 71"/>
                  <a:gd name="T31" fmla="*/ 88 h 306"/>
                  <a:gd name="T32" fmla="*/ 28 w 71"/>
                  <a:gd name="T33" fmla="*/ 75 h 306"/>
                  <a:gd name="T34" fmla="*/ 26 w 71"/>
                  <a:gd name="T35" fmla="*/ 66 h 306"/>
                  <a:gd name="T36" fmla="*/ 20 w 71"/>
                  <a:gd name="T37" fmla="*/ 45 h 306"/>
                  <a:gd name="T38" fmla="*/ 13 w 71"/>
                  <a:gd name="T39" fmla="*/ 28 h 306"/>
                  <a:gd name="T40" fmla="*/ 3 w 71"/>
                  <a:gd name="T41" fmla="*/ 7 h 306"/>
                  <a:gd name="T42" fmla="*/ 3 w 71"/>
                  <a:gd name="T43" fmla="*/ 6 h 306"/>
                  <a:gd name="T44" fmla="*/ 2 w 71"/>
                  <a:gd name="T45" fmla="*/ 1 h 306"/>
                  <a:gd name="T46" fmla="*/ 7 w 71"/>
                  <a:gd name="T47" fmla="*/ 2 h 306"/>
                  <a:gd name="T48" fmla="*/ 7 w 71"/>
                  <a:gd name="T49" fmla="*/ 2 h 306"/>
                  <a:gd name="T50" fmla="*/ 5 w 71"/>
                  <a:gd name="T51" fmla="*/ 7 h 306"/>
                  <a:gd name="T52" fmla="*/ 14 w 71"/>
                  <a:gd name="T53" fmla="*/ 27 h 306"/>
                  <a:gd name="T54" fmla="*/ 18 w 71"/>
                  <a:gd name="T55" fmla="*/ 34 h 306"/>
                  <a:gd name="T56" fmla="*/ 25 w 71"/>
                  <a:gd name="T57" fmla="*/ 53 h 306"/>
                  <a:gd name="T58" fmla="*/ 28 w 71"/>
                  <a:gd name="T59" fmla="*/ 67 h 306"/>
                  <a:gd name="T60" fmla="*/ 30 w 71"/>
                  <a:gd name="T61" fmla="*/ 77 h 306"/>
                  <a:gd name="T62" fmla="*/ 29 w 71"/>
                  <a:gd name="T63" fmla="*/ 88 h 306"/>
                  <a:gd name="T64" fmla="*/ 25 w 71"/>
                  <a:gd name="T65" fmla="*/ 93 h 306"/>
                  <a:gd name="T66" fmla="*/ 22 w 71"/>
                  <a:gd name="T67" fmla="*/ 105 h 306"/>
                  <a:gd name="T68" fmla="*/ 24 w 71"/>
                  <a:gd name="T69" fmla="*/ 158 h 306"/>
                  <a:gd name="T70" fmla="*/ 23 w 71"/>
                  <a:gd name="T71" fmla="*/ 188 h 306"/>
                  <a:gd name="T72" fmla="*/ 23 w 71"/>
                  <a:gd name="T73" fmla="*/ 211 h 306"/>
                  <a:gd name="T74" fmla="*/ 22 w 71"/>
                  <a:gd name="T75" fmla="*/ 275 h 306"/>
                  <a:gd name="T76" fmla="*/ 21 w 71"/>
                  <a:gd name="T77" fmla="*/ 285 h 306"/>
                  <a:gd name="T78" fmla="*/ 22 w 71"/>
                  <a:gd name="T79" fmla="*/ 300 h 306"/>
                  <a:gd name="T80" fmla="*/ 27 w 71"/>
                  <a:gd name="T81" fmla="*/ 303 h 306"/>
                  <a:gd name="T82" fmla="*/ 39 w 71"/>
                  <a:gd name="T83" fmla="*/ 300 h 306"/>
                  <a:gd name="T84" fmla="*/ 44 w 71"/>
                  <a:gd name="T85" fmla="*/ 300 h 306"/>
                  <a:gd name="T86" fmla="*/ 66 w 71"/>
                  <a:gd name="T87" fmla="*/ 299 h 306"/>
                  <a:gd name="T88" fmla="*/ 71 w 71"/>
                  <a:gd name="T89" fmla="*/ 296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1" h="306">
                    <a:moveTo>
                      <a:pt x="71" y="296"/>
                    </a:moveTo>
                    <a:cubicBezTo>
                      <a:pt x="68" y="300"/>
                      <a:pt x="63" y="301"/>
                      <a:pt x="58" y="301"/>
                    </a:cubicBezTo>
                    <a:cubicBezTo>
                      <a:pt x="51" y="302"/>
                      <a:pt x="43" y="302"/>
                      <a:pt x="36" y="302"/>
                    </a:cubicBezTo>
                    <a:cubicBezTo>
                      <a:pt x="32" y="302"/>
                      <a:pt x="30" y="303"/>
                      <a:pt x="27" y="305"/>
                    </a:cubicBezTo>
                    <a:cubicBezTo>
                      <a:pt x="24" y="306"/>
                      <a:pt x="21" y="304"/>
                      <a:pt x="21" y="302"/>
                    </a:cubicBezTo>
                    <a:cubicBezTo>
                      <a:pt x="21" y="298"/>
                      <a:pt x="19" y="294"/>
                      <a:pt x="20" y="290"/>
                    </a:cubicBezTo>
                    <a:cubicBezTo>
                      <a:pt x="21" y="278"/>
                      <a:pt x="20" y="266"/>
                      <a:pt x="21" y="254"/>
                    </a:cubicBezTo>
                    <a:cubicBezTo>
                      <a:pt x="22" y="252"/>
                      <a:pt x="21" y="249"/>
                      <a:pt x="21" y="246"/>
                    </a:cubicBezTo>
                    <a:cubicBezTo>
                      <a:pt x="21" y="234"/>
                      <a:pt x="21" y="222"/>
                      <a:pt x="22" y="210"/>
                    </a:cubicBezTo>
                    <a:cubicBezTo>
                      <a:pt x="22" y="202"/>
                      <a:pt x="22" y="194"/>
                      <a:pt x="22" y="186"/>
                    </a:cubicBezTo>
                    <a:cubicBezTo>
                      <a:pt x="23" y="178"/>
                      <a:pt x="23" y="170"/>
                      <a:pt x="23" y="162"/>
                    </a:cubicBezTo>
                    <a:cubicBezTo>
                      <a:pt x="22" y="150"/>
                      <a:pt x="22" y="137"/>
                      <a:pt x="22" y="124"/>
                    </a:cubicBezTo>
                    <a:cubicBezTo>
                      <a:pt x="22" y="121"/>
                      <a:pt x="21" y="118"/>
                      <a:pt x="21" y="115"/>
                    </a:cubicBezTo>
                    <a:cubicBezTo>
                      <a:pt x="20" y="110"/>
                      <a:pt x="21" y="104"/>
                      <a:pt x="21" y="98"/>
                    </a:cubicBezTo>
                    <a:cubicBezTo>
                      <a:pt x="21" y="95"/>
                      <a:pt x="22" y="93"/>
                      <a:pt x="24" y="91"/>
                    </a:cubicBezTo>
                    <a:cubicBezTo>
                      <a:pt x="24" y="90"/>
                      <a:pt x="25" y="89"/>
                      <a:pt x="26" y="88"/>
                    </a:cubicBezTo>
                    <a:cubicBezTo>
                      <a:pt x="30" y="84"/>
                      <a:pt x="31" y="80"/>
                      <a:pt x="28" y="75"/>
                    </a:cubicBezTo>
                    <a:cubicBezTo>
                      <a:pt x="26" y="72"/>
                      <a:pt x="26" y="69"/>
                      <a:pt x="26" y="66"/>
                    </a:cubicBezTo>
                    <a:cubicBezTo>
                      <a:pt x="26" y="58"/>
                      <a:pt x="23" y="52"/>
                      <a:pt x="20" y="45"/>
                    </a:cubicBezTo>
                    <a:cubicBezTo>
                      <a:pt x="18" y="39"/>
                      <a:pt x="15" y="34"/>
                      <a:pt x="13" y="28"/>
                    </a:cubicBezTo>
                    <a:cubicBezTo>
                      <a:pt x="11" y="21"/>
                      <a:pt x="6" y="14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2" y="5"/>
                      <a:pt x="0" y="3"/>
                      <a:pt x="2" y="1"/>
                    </a:cubicBezTo>
                    <a:cubicBezTo>
                      <a:pt x="3" y="0"/>
                      <a:pt x="6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4" y="3"/>
                      <a:pt x="3" y="4"/>
                      <a:pt x="5" y="7"/>
                    </a:cubicBezTo>
                    <a:cubicBezTo>
                      <a:pt x="8" y="14"/>
                      <a:pt x="12" y="20"/>
                      <a:pt x="14" y="27"/>
                    </a:cubicBezTo>
                    <a:cubicBezTo>
                      <a:pt x="16" y="29"/>
                      <a:pt x="16" y="32"/>
                      <a:pt x="18" y="34"/>
                    </a:cubicBezTo>
                    <a:cubicBezTo>
                      <a:pt x="20" y="41"/>
                      <a:pt x="23" y="47"/>
                      <a:pt x="25" y="53"/>
                    </a:cubicBezTo>
                    <a:cubicBezTo>
                      <a:pt x="27" y="58"/>
                      <a:pt x="28" y="62"/>
                      <a:pt x="28" y="67"/>
                    </a:cubicBezTo>
                    <a:cubicBezTo>
                      <a:pt x="28" y="70"/>
                      <a:pt x="29" y="74"/>
                      <a:pt x="30" y="77"/>
                    </a:cubicBezTo>
                    <a:cubicBezTo>
                      <a:pt x="32" y="81"/>
                      <a:pt x="31" y="84"/>
                      <a:pt x="29" y="88"/>
                    </a:cubicBezTo>
                    <a:cubicBezTo>
                      <a:pt x="27" y="89"/>
                      <a:pt x="26" y="91"/>
                      <a:pt x="25" y="93"/>
                    </a:cubicBezTo>
                    <a:cubicBezTo>
                      <a:pt x="22" y="96"/>
                      <a:pt x="22" y="101"/>
                      <a:pt x="22" y="105"/>
                    </a:cubicBezTo>
                    <a:cubicBezTo>
                      <a:pt x="24" y="123"/>
                      <a:pt x="23" y="140"/>
                      <a:pt x="24" y="158"/>
                    </a:cubicBezTo>
                    <a:cubicBezTo>
                      <a:pt x="24" y="168"/>
                      <a:pt x="23" y="178"/>
                      <a:pt x="23" y="188"/>
                    </a:cubicBezTo>
                    <a:cubicBezTo>
                      <a:pt x="23" y="196"/>
                      <a:pt x="23" y="203"/>
                      <a:pt x="23" y="211"/>
                    </a:cubicBezTo>
                    <a:cubicBezTo>
                      <a:pt x="22" y="232"/>
                      <a:pt x="23" y="254"/>
                      <a:pt x="22" y="275"/>
                    </a:cubicBezTo>
                    <a:cubicBezTo>
                      <a:pt x="22" y="278"/>
                      <a:pt x="21" y="281"/>
                      <a:pt x="21" y="285"/>
                    </a:cubicBezTo>
                    <a:cubicBezTo>
                      <a:pt x="21" y="290"/>
                      <a:pt x="21" y="295"/>
                      <a:pt x="22" y="300"/>
                    </a:cubicBezTo>
                    <a:cubicBezTo>
                      <a:pt x="23" y="303"/>
                      <a:pt x="25" y="304"/>
                      <a:pt x="27" y="303"/>
                    </a:cubicBezTo>
                    <a:cubicBezTo>
                      <a:pt x="31" y="302"/>
                      <a:pt x="35" y="301"/>
                      <a:pt x="39" y="300"/>
                    </a:cubicBezTo>
                    <a:cubicBezTo>
                      <a:pt x="41" y="300"/>
                      <a:pt x="42" y="300"/>
                      <a:pt x="44" y="300"/>
                    </a:cubicBezTo>
                    <a:cubicBezTo>
                      <a:pt x="51" y="300"/>
                      <a:pt x="58" y="301"/>
                      <a:pt x="66" y="299"/>
                    </a:cubicBezTo>
                    <a:cubicBezTo>
                      <a:pt x="68" y="298"/>
                      <a:pt x="69" y="296"/>
                      <a:pt x="71" y="296"/>
                    </a:cubicBezTo>
                    <a:close/>
                  </a:path>
                </a:pathLst>
              </a:custGeom>
              <a:solidFill>
                <a:srgbClr val="97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6" name="Freeform 44">
                <a:extLst>
                  <a:ext uri="{FF2B5EF4-FFF2-40B4-BE49-F238E27FC236}">
                    <a16:creationId xmlns:a16="http://schemas.microsoft.com/office/drawing/2014/main" id="{A9C83999-4DF6-F418-DBF8-4DF5E9FC9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1418"/>
                <a:ext cx="51" cy="10"/>
              </a:xfrm>
              <a:custGeom>
                <a:avLst/>
                <a:gdLst>
                  <a:gd name="T0" fmla="*/ 0 w 31"/>
                  <a:gd name="T1" fmla="*/ 0 h 6"/>
                  <a:gd name="T2" fmla="*/ 13 w 31"/>
                  <a:gd name="T3" fmla="*/ 3 h 6"/>
                  <a:gd name="T4" fmla="*/ 31 w 31"/>
                  <a:gd name="T5" fmla="*/ 5 h 6"/>
                  <a:gd name="T6" fmla="*/ 26 w 31"/>
                  <a:gd name="T7" fmla="*/ 5 h 6"/>
                  <a:gd name="T8" fmla="*/ 18 w 31"/>
                  <a:gd name="T9" fmla="*/ 5 h 6"/>
                  <a:gd name="T10" fmla="*/ 0 w 31"/>
                  <a:gd name="T11" fmla="*/ 1 h 6"/>
                  <a:gd name="T12" fmla="*/ 0 w 31"/>
                  <a:gd name="T13" fmla="*/ 0 h 6"/>
                  <a:gd name="T14" fmla="*/ 0 w 3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6">
                    <a:moveTo>
                      <a:pt x="0" y="0"/>
                    </a:moveTo>
                    <a:cubicBezTo>
                      <a:pt x="5" y="1"/>
                      <a:pt x="9" y="2"/>
                      <a:pt x="13" y="3"/>
                    </a:cubicBezTo>
                    <a:cubicBezTo>
                      <a:pt x="19" y="5"/>
                      <a:pt x="25" y="4"/>
                      <a:pt x="31" y="5"/>
                    </a:cubicBezTo>
                    <a:cubicBezTo>
                      <a:pt x="30" y="6"/>
                      <a:pt x="27" y="5"/>
                      <a:pt x="26" y="5"/>
                    </a:cubicBezTo>
                    <a:cubicBezTo>
                      <a:pt x="23" y="6"/>
                      <a:pt x="21" y="6"/>
                      <a:pt x="18" y="5"/>
                    </a:cubicBezTo>
                    <a:cubicBezTo>
                      <a:pt x="12" y="5"/>
                      <a:pt x="6" y="3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7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7" name="Freeform 45">
                <a:extLst>
                  <a:ext uri="{FF2B5EF4-FFF2-40B4-BE49-F238E27FC236}">
                    <a16:creationId xmlns:a16="http://schemas.microsoft.com/office/drawing/2014/main" id="{783F1A13-3303-AB3B-472D-9BDFEC576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1418"/>
                <a:ext cx="7" cy="9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1 h 5"/>
                  <a:gd name="T4" fmla="*/ 2 w 4"/>
                  <a:gd name="T5" fmla="*/ 5 h 5"/>
                  <a:gd name="T6" fmla="*/ 0 w 4"/>
                  <a:gd name="T7" fmla="*/ 2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2" y="1"/>
                      <a:pt x="2" y="3"/>
                      <a:pt x="2" y="5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8" name="Freeform 46">
                <a:extLst>
                  <a:ext uri="{FF2B5EF4-FFF2-40B4-BE49-F238E27FC236}">
                    <a16:creationId xmlns:a16="http://schemas.microsoft.com/office/drawing/2014/main" id="{5D7DCE28-5F06-70BF-0AB0-B41E5DA6B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460"/>
                <a:ext cx="7" cy="11"/>
              </a:xfrm>
              <a:custGeom>
                <a:avLst/>
                <a:gdLst>
                  <a:gd name="T0" fmla="*/ 4 w 4"/>
                  <a:gd name="T1" fmla="*/ 7 h 7"/>
                  <a:gd name="T2" fmla="*/ 0 w 4"/>
                  <a:gd name="T3" fmla="*/ 0 h 7"/>
                  <a:gd name="T4" fmla="*/ 4 w 4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cubicBezTo>
                      <a:pt x="1" y="5"/>
                      <a:pt x="1" y="3"/>
                      <a:pt x="0" y="0"/>
                    </a:cubicBezTo>
                    <a:cubicBezTo>
                      <a:pt x="2" y="2"/>
                      <a:pt x="2" y="5"/>
                      <a:pt x="4" y="7"/>
                    </a:cubicBez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9" name="Freeform 47">
                <a:extLst>
                  <a:ext uri="{FF2B5EF4-FFF2-40B4-BE49-F238E27FC236}">
                    <a16:creationId xmlns:a16="http://schemas.microsoft.com/office/drawing/2014/main" id="{8BF27158-4009-8471-3408-FAF2A3C3A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427"/>
                <a:ext cx="13" cy="1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0 h 1"/>
                  <a:gd name="T4" fmla="*/ 0 w 8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5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0" name="Freeform 48">
                <a:extLst>
                  <a:ext uri="{FF2B5EF4-FFF2-40B4-BE49-F238E27FC236}">
                    <a16:creationId xmlns:a16="http://schemas.microsoft.com/office/drawing/2014/main" id="{85AA2678-0D43-6E87-3B3B-C0ED6113E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330"/>
                <a:ext cx="337" cy="51"/>
              </a:xfrm>
              <a:custGeom>
                <a:avLst/>
                <a:gdLst>
                  <a:gd name="T0" fmla="*/ 0 w 204"/>
                  <a:gd name="T1" fmla="*/ 6 h 31"/>
                  <a:gd name="T2" fmla="*/ 19 w 204"/>
                  <a:gd name="T3" fmla="*/ 8 h 31"/>
                  <a:gd name="T4" fmla="*/ 47 w 204"/>
                  <a:gd name="T5" fmla="*/ 17 h 31"/>
                  <a:gd name="T6" fmla="*/ 54 w 204"/>
                  <a:gd name="T7" fmla="*/ 15 h 31"/>
                  <a:gd name="T8" fmla="*/ 89 w 204"/>
                  <a:gd name="T9" fmla="*/ 2 h 31"/>
                  <a:gd name="T10" fmla="*/ 109 w 204"/>
                  <a:gd name="T11" fmla="*/ 3 h 31"/>
                  <a:gd name="T12" fmla="*/ 136 w 204"/>
                  <a:gd name="T13" fmla="*/ 16 h 31"/>
                  <a:gd name="T14" fmla="*/ 140 w 204"/>
                  <a:gd name="T15" fmla="*/ 21 h 31"/>
                  <a:gd name="T16" fmla="*/ 147 w 204"/>
                  <a:gd name="T17" fmla="*/ 26 h 31"/>
                  <a:gd name="T18" fmla="*/ 188 w 204"/>
                  <a:gd name="T19" fmla="*/ 29 h 31"/>
                  <a:gd name="T20" fmla="*/ 204 w 204"/>
                  <a:gd name="T21" fmla="*/ 31 h 31"/>
                  <a:gd name="T22" fmla="*/ 200 w 204"/>
                  <a:gd name="T23" fmla="*/ 31 h 31"/>
                  <a:gd name="T24" fmla="*/ 181 w 204"/>
                  <a:gd name="T25" fmla="*/ 29 h 31"/>
                  <a:gd name="T26" fmla="*/ 158 w 204"/>
                  <a:gd name="T27" fmla="*/ 28 h 31"/>
                  <a:gd name="T28" fmla="*/ 143 w 204"/>
                  <a:gd name="T29" fmla="*/ 29 h 31"/>
                  <a:gd name="T30" fmla="*/ 138 w 204"/>
                  <a:gd name="T31" fmla="*/ 25 h 31"/>
                  <a:gd name="T32" fmla="*/ 126 w 204"/>
                  <a:gd name="T33" fmla="*/ 10 h 31"/>
                  <a:gd name="T34" fmla="*/ 107 w 204"/>
                  <a:gd name="T35" fmla="*/ 3 h 31"/>
                  <a:gd name="T36" fmla="*/ 84 w 204"/>
                  <a:gd name="T37" fmla="*/ 4 h 31"/>
                  <a:gd name="T38" fmla="*/ 73 w 204"/>
                  <a:gd name="T39" fmla="*/ 7 h 31"/>
                  <a:gd name="T40" fmla="*/ 73 w 204"/>
                  <a:gd name="T41" fmla="*/ 7 h 31"/>
                  <a:gd name="T42" fmla="*/ 61 w 204"/>
                  <a:gd name="T43" fmla="*/ 13 h 31"/>
                  <a:gd name="T44" fmla="*/ 56 w 204"/>
                  <a:gd name="T45" fmla="*/ 16 h 31"/>
                  <a:gd name="T46" fmla="*/ 40 w 204"/>
                  <a:gd name="T47" fmla="*/ 17 h 31"/>
                  <a:gd name="T48" fmla="*/ 14 w 204"/>
                  <a:gd name="T49" fmla="*/ 8 h 31"/>
                  <a:gd name="T50" fmla="*/ 10 w 204"/>
                  <a:gd name="T51" fmla="*/ 7 h 31"/>
                  <a:gd name="T52" fmla="*/ 4 w 204"/>
                  <a:gd name="T53" fmla="*/ 6 h 31"/>
                  <a:gd name="T54" fmla="*/ 0 w 204"/>
                  <a:gd name="T55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4" h="31">
                    <a:moveTo>
                      <a:pt x="0" y="6"/>
                    </a:moveTo>
                    <a:cubicBezTo>
                      <a:pt x="7" y="4"/>
                      <a:pt x="13" y="5"/>
                      <a:pt x="19" y="8"/>
                    </a:cubicBezTo>
                    <a:cubicBezTo>
                      <a:pt x="28" y="13"/>
                      <a:pt x="38" y="15"/>
                      <a:pt x="47" y="17"/>
                    </a:cubicBezTo>
                    <a:cubicBezTo>
                      <a:pt x="50" y="18"/>
                      <a:pt x="52" y="17"/>
                      <a:pt x="54" y="15"/>
                    </a:cubicBezTo>
                    <a:cubicBezTo>
                      <a:pt x="64" y="7"/>
                      <a:pt x="76" y="3"/>
                      <a:pt x="89" y="2"/>
                    </a:cubicBezTo>
                    <a:cubicBezTo>
                      <a:pt x="96" y="1"/>
                      <a:pt x="103" y="0"/>
                      <a:pt x="109" y="3"/>
                    </a:cubicBezTo>
                    <a:cubicBezTo>
                      <a:pt x="119" y="6"/>
                      <a:pt x="129" y="8"/>
                      <a:pt x="136" y="16"/>
                    </a:cubicBezTo>
                    <a:cubicBezTo>
                      <a:pt x="138" y="17"/>
                      <a:pt x="139" y="19"/>
                      <a:pt x="140" y="21"/>
                    </a:cubicBezTo>
                    <a:cubicBezTo>
                      <a:pt x="141" y="24"/>
                      <a:pt x="143" y="26"/>
                      <a:pt x="147" y="26"/>
                    </a:cubicBezTo>
                    <a:cubicBezTo>
                      <a:pt x="161" y="27"/>
                      <a:pt x="174" y="26"/>
                      <a:pt x="188" y="29"/>
                    </a:cubicBezTo>
                    <a:cubicBezTo>
                      <a:pt x="193" y="30"/>
                      <a:pt x="198" y="30"/>
                      <a:pt x="204" y="31"/>
                    </a:cubicBezTo>
                    <a:cubicBezTo>
                      <a:pt x="202" y="31"/>
                      <a:pt x="201" y="31"/>
                      <a:pt x="200" y="31"/>
                    </a:cubicBezTo>
                    <a:cubicBezTo>
                      <a:pt x="194" y="30"/>
                      <a:pt x="187" y="30"/>
                      <a:pt x="181" y="29"/>
                    </a:cubicBezTo>
                    <a:cubicBezTo>
                      <a:pt x="173" y="28"/>
                      <a:pt x="166" y="28"/>
                      <a:pt x="158" y="28"/>
                    </a:cubicBezTo>
                    <a:cubicBezTo>
                      <a:pt x="153" y="28"/>
                      <a:pt x="148" y="27"/>
                      <a:pt x="143" y="29"/>
                    </a:cubicBezTo>
                    <a:cubicBezTo>
                      <a:pt x="142" y="30"/>
                      <a:pt x="139" y="27"/>
                      <a:pt x="138" y="25"/>
                    </a:cubicBezTo>
                    <a:cubicBezTo>
                      <a:pt x="137" y="17"/>
                      <a:pt x="133" y="13"/>
                      <a:pt x="126" y="10"/>
                    </a:cubicBezTo>
                    <a:cubicBezTo>
                      <a:pt x="119" y="8"/>
                      <a:pt x="114" y="5"/>
                      <a:pt x="107" y="3"/>
                    </a:cubicBezTo>
                    <a:cubicBezTo>
                      <a:pt x="99" y="2"/>
                      <a:pt x="92" y="3"/>
                      <a:pt x="84" y="4"/>
                    </a:cubicBezTo>
                    <a:cubicBezTo>
                      <a:pt x="80" y="5"/>
                      <a:pt x="76" y="6"/>
                      <a:pt x="73" y="7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69" y="9"/>
                      <a:pt x="65" y="11"/>
                      <a:pt x="61" y="13"/>
                    </a:cubicBezTo>
                    <a:cubicBezTo>
                      <a:pt x="60" y="14"/>
                      <a:pt x="58" y="15"/>
                      <a:pt x="56" y="16"/>
                    </a:cubicBezTo>
                    <a:cubicBezTo>
                      <a:pt x="51" y="19"/>
                      <a:pt x="45" y="19"/>
                      <a:pt x="40" y="17"/>
                    </a:cubicBezTo>
                    <a:cubicBezTo>
                      <a:pt x="31" y="15"/>
                      <a:pt x="23" y="11"/>
                      <a:pt x="14" y="8"/>
                    </a:cubicBezTo>
                    <a:cubicBezTo>
                      <a:pt x="13" y="7"/>
                      <a:pt x="12" y="7"/>
                      <a:pt x="10" y="7"/>
                    </a:cubicBezTo>
                    <a:cubicBezTo>
                      <a:pt x="8" y="6"/>
                      <a:pt x="6" y="6"/>
                      <a:pt x="4" y="6"/>
                    </a:cubicBezTo>
                    <a:cubicBezTo>
                      <a:pt x="3" y="6"/>
                      <a:pt x="2" y="7"/>
                      <a:pt x="0" y="6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1" name="Freeform 49">
                <a:extLst>
                  <a:ext uri="{FF2B5EF4-FFF2-40B4-BE49-F238E27FC236}">
                    <a16:creationId xmlns:a16="http://schemas.microsoft.com/office/drawing/2014/main" id="{FC0CE03A-5BFE-63AE-80E6-CED419122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2336"/>
                <a:ext cx="19" cy="5"/>
              </a:xfrm>
              <a:custGeom>
                <a:avLst/>
                <a:gdLst>
                  <a:gd name="T0" fmla="*/ 0 w 11"/>
                  <a:gd name="T1" fmla="*/ 3 h 3"/>
                  <a:gd name="T2" fmla="*/ 11 w 11"/>
                  <a:gd name="T3" fmla="*/ 0 h 3"/>
                  <a:gd name="T4" fmla="*/ 9 w 11"/>
                  <a:gd name="T5" fmla="*/ 1 h 3"/>
                  <a:gd name="T6" fmla="*/ 0 w 1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3">
                    <a:moveTo>
                      <a:pt x="0" y="3"/>
                    </a:moveTo>
                    <a:cubicBezTo>
                      <a:pt x="3" y="1"/>
                      <a:pt x="7" y="0"/>
                      <a:pt x="11" y="0"/>
                    </a:cubicBezTo>
                    <a:cubicBezTo>
                      <a:pt x="10" y="0"/>
                      <a:pt x="10" y="1"/>
                      <a:pt x="9" y="1"/>
                    </a:cubicBezTo>
                    <a:cubicBezTo>
                      <a:pt x="6" y="1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C7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2" name="Freeform 50">
                <a:extLst>
                  <a:ext uri="{FF2B5EF4-FFF2-40B4-BE49-F238E27FC236}">
                    <a16:creationId xmlns:a16="http://schemas.microsoft.com/office/drawing/2014/main" id="{8AAB1B91-F9AB-602D-58CB-12CBD6E7A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676"/>
                <a:ext cx="230" cy="454"/>
              </a:xfrm>
              <a:custGeom>
                <a:avLst/>
                <a:gdLst>
                  <a:gd name="T0" fmla="*/ 39 w 139"/>
                  <a:gd name="T1" fmla="*/ 8 h 275"/>
                  <a:gd name="T2" fmla="*/ 32 w 139"/>
                  <a:gd name="T3" fmla="*/ 24 h 275"/>
                  <a:gd name="T4" fmla="*/ 10 w 139"/>
                  <a:gd name="T5" fmla="*/ 77 h 275"/>
                  <a:gd name="T6" fmla="*/ 5 w 139"/>
                  <a:gd name="T7" fmla="*/ 93 h 275"/>
                  <a:gd name="T8" fmla="*/ 7 w 139"/>
                  <a:gd name="T9" fmla="*/ 113 h 275"/>
                  <a:gd name="T10" fmla="*/ 26 w 139"/>
                  <a:gd name="T11" fmla="*/ 146 h 275"/>
                  <a:gd name="T12" fmla="*/ 45 w 139"/>
                  <a:gd name="T13" fmla="*/ 175 h 275"/>
                  <a:gd name="T14" fmla="*/ 73 w 139"/>
                  <a:gd name="T15" fmla="*/ 214 h 275"/>
                  <a:gd name="T16" fmla="*/ 84 w 139"/>
                  <a:gd name="T17" fmla="*/ 227 h 275"/>
                  <a:gd name="T18" fmla="*/ 111 w 139"/>
                  <a:gd name="T19" fmla="*/ 257 h 275"/>
                  <a:gd name="T20" fmla="*/ 127 w 139"/>
                  <a:gd name="T21" fmla="*/ 271 h 275"/>
                  <a:gd name="T22" fmla="*/ 134 w 139"/>
                  <a:gd name="T23" fmla="*/ 272 h 275"/>
                  <a:gd name="T24" fmla="*/ 139 w 139"/>
                  <a:gd name="T25" fmla="*/ 271 h 275"/>
                  <a:gd name="T26" fmla="*/ 138 w 139"/>
                  <a:gd name="T27" fmla="*/ 273 h 275"/>
                  <a:gd name="T28" fmla="*/ 136 w 139"/>
                  <a:gd name="T29" fmla="*/ 273 h 275"/>
                  <a:gd name="T30" fmla="*/ 126 w 139"/>
                  <a:gd name="T31" fmla="*/ 273 h 275"/>
                  <a:gd name="T32" fmla="*/ 126 w 139"/>
                  <a:gd name="T33" fmla="*/ 273 h 275"/>
                  <a:gd name="T34" fmla="*/ 118 w 139"/>
                  <a:gd name="T35" fmla="*/ 265 h 275"/>
                  <a:gd name="T36" fmla="*/ 96 w 139"/>
                  <a:gd name="T37" fmla="*/ 242 h 275"/>
                  <a:gd name="T38" fmla="*/ 78 w 139"/>
                  <a:gd name="T39" fmla="*/ 221 h 275"/>
                  <a:gd name="T40" fmla="*/ 41 w 139"/>
                  <a:gd name="T41" fmla="*/ 171 h 275"/>
                  <a:gd name="T42" fmla="*/ 17 w 139"/>
                  <a:gd name="T43" fmla="*/ 135 h 275"/>
                  <a:gd name="T44" fmla="*/ 3 w 139"/>
                  <a:gd name="T45" fmla="*/ 107 h 275"/>
                  <a:gd name="T46" fmla="*/ 3 w 139"/>
                  <a:gd name="T47" fmla="*/ 92 h 275"/>
                  <a:gd name="T48" fmla="*/ 22 w 139"/>
                  <a:gd name="T49" fmla="*/ 45 h 275"/>
                  <a:gd name="T50" fmla="*/ 25 w 139"/>
                  <a:gd name="T51" fmla="*/ 35 h 275"/>
                  <a:gd name="T52" fmla="*/ 37 w 139"/>
                  <a:gd name="T53" fmla="*/ 9 h 275"/>
                  <a:gd name="T54" fmla="*/ 42 w 139"/>
                  <a:gd name="T55" fmla="*/ 0 h 275"/>
                  <a:gd name="T56" fmla="*/ 43 w 139"/>
                  <a:gd name="T57" fmla="*/ 0 h 275"/>
                  <a:gd name="T58" fmla="*/ 39 w 139"/>
                  <a:gd name="T59" fmla="*/ 8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9" h="275">
                    <a:moveTo>
                      <a:pt x="39" y="8"/>
                    </a:moveTo>
                    <a:cubicBezTo>
                      <a:pt x="37" y="14"/>
                      <a:pt x="34" y="19"/>
                      <a:pt x="32" y="24"/>
                    </a:cubicBezTo>
                    <a:cubicBezTo>
                      <a:pt x="24" y="42"/>
                      <a:pt x="17" y="59"/>
                      <a:pt x="10" y="77"/>
                    </a:cubicBezTo>
                    <a:cubicBezTo>
                      <a:pt x="8" y="82"/>
                      <a:pt x="6" y="87"/>
                      <a:pt x="5" y="93"/>
                    </a:cubicBezTo>
                    <a:cubicBezTo>
                      <a:pt x="3" y="100"/>
                      <a:pt x="3" y="107"/>
                      <a:pt x="7" y="113"/>
                    </a:cubicBezTo>
                    <a:cubicBezTo>
                      <a:pt x="13" y="124"/>
                      <a:pt x="19" y="136"/>
                      <a:pt x="26" y="146"/>
                    </a:cubicBezTo>
                    <a:cubicBezTo>
                      <a:pt x="32" y="156"/>
                      <a:pt x="39" y="165"/>
                      <a:pt x="45" y="175"/>
                    </a:cubicBezTo>
                    <a:cubicBezTo>
                      <a:pt x="54" y="188"/>
                      <a:pt x="64" y="201"/>
                      <a:pt x="73" y="214"/>
                    </a:cubicBezTo>
                    <a:cubicBezTo>
                      <a:pt x="77" y="218"/>
                      <a:pt x="80" y="223"/>
                      <a:pt x="84" y="227"/>
                    </a:cubicBezTo>
                    <a:cubicBezTo>
                      <a:pt x="93" y="237"/>
                      <a:pt x="101" y="247"/>
                      <a:pt x="111" y="257"/>
                    </a:cubicBezTo>
                    <a:cubicBezTo>
                      <a:pt x="116" y="262"/>
                      <a:pt x="122" y="266"/>
                      <a:pt x="127" y="271"/>
                    </a:cubicBezTo>
                    <a:cubicBezTo>
                      <a:pt x="128" y="273"/>
                      <a:pt x="131" y="273"/>
                      <a:pt x="134" y="272"/>
                    </a:cubicBezTo>
                    <a:cubicBezTo>
                      <a:pt x="135" y="272"/>
                      <a:pt x="137" y="272"/>
                      <a:pt x="139" y="271"/>
                    </a:cubicBezTo>
                    <a:cubicBezTo>
                      <a:pt x="139" y="272"/>
                      <a:pt x="138" y="272"/>
                      <a:pt x="138" y="273"/>
                    </a:cubicBezTo>
                    <a:cubicBezTo>
                      <a:pt x="137" y="273"/>
                      <a:pt x="137" y="273"/>
                      <a:pt x="136" y="273"/>
                    </a:cubicBezTo>
                    <a:cubicBezTo>
                      <a:pt x="133" y="274"/>
                      <a:pt x="129" y="275"/>
                      <a:pt x="126" y="273"/>
                    </a:cubicBezTo>
                    <a:cubicBezTo>
                      <a:pt x="126" y="273"/>
                      <a:pt x="126" y="273"/>
                      <a:pt x="126" y="273"/>
                    </a:cubicBezTo>
                    <a:cubicBezTo>
                      <a:pt x="123" y="270"/>
                      <a:pt x="121" y="267"/>
                      <a:pt x="118" y="265"/>
                    </a:cubicBezTo>
                    <a:cubicBezTo>
                      <a:pt x="110" y="258"/>
                      <a:pt x="103" y="250"/>
                      <a:pt x="96" y="242"/>
                    </a:cubicBezTo>
                    <a:cubicBezTo>
                      <a:pt x="90" y="235"/>
                      <a:pt x="84" y="228"/>
                      <a:pt x="78" y="221"/>
                    </a:cubicBezTo>
                    <a:cubicBezTo>
                      <a:pt x="64" y="205"/>
                      <a:pt x="52" y="188"/>
                      <a:pt x="41" y="171"/>
                    </a:cubicBezTo>
                    <a:cubicBezTo>
                      <a:pt x="33" y="159"/>
                      <a:pt x="24" y="147"/>
                      <a:pt x="17" y="135"/>
                    </a:cubicBezTo>
                    <a:cubicBezTo>
                      <a:pt x="12" y="126"/>
                      <a:pt x="7" y="117"/>
                      <a:pt x="3" y="107"/>
                    </a:cubicBezTo>
                    <a:cubicBezTo>
                      <a:pt x="0" y="102"/>
                      <a:pt x="2" y="97"/>
                      <a:pt x="3" y="92"/>
                    </a:cubicBezTo>
                    <a:cubicBezTo>
                      <a:pt x="8" y="76"/>
                      <a:pt x="15" y="60"/>
                      <a:pt x="22" y="45"/>
                    </a:cubicBezTo>
                    <a:cubicBezTo>
                      <a:pt x="23" y="42"/>
                      <a:pt x="24" y="38"/>
                      <a:pt x="25" y="35"/>
                    </a:cubicBezTo>
                    <a:cubicBezTo>
                      <a:pt x="29" y="27"/>
                      <a:pt x="33" y="18"/>
                      <a:pt x="37" y="9"/>
                    </a:cubicBezTo>
                    <a:cubicBezTo>
                      <a:pt x="39" y="6"/>
                      <a:pt x="40" y="3"/>
                      <a:pt x="42" y="0"/>
                    </a:cubicBezTo>
                    <a:cubicBezTo>
                      <a:pt x="42" y="0"/>
                      <a:pt x="42" y="0"/>
                      <a:pt x="43" y="0"/>
                    </a:cubicBezTo>
                    <a:cubicBezTo>
                      <a:pt x="42" y="3"/>
                      <a:pt x="41" y="5"/>
                      <a:pt x="39" y="8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3" name="Freeform 51">
                <a:extLst>
                  <a:ext uri="{FF2B5EF4-FFF2-40B4-BE49-F238E27FC236}">
                    <a16:creationId xmlns:a16="http://schemas.microsoft.com/office/drawing/2014/main" id="{B72281DB-7281-48D4-C46F-1881A0FAE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2114"/>
                <a:ext cx="13" cy="13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8 h 8"/>
                  <a:gd name="T4" fmla="*/ 0 w 8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4" y="2"/>
                      <a:pt x="6" y="5"/>
                      <a:pt x="8" y="8"/>
                    </a:cubicBezTo>
                    <a:cubicBezTo>
                      <a:pt x="5" y="6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A4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4" name="Freeform 52">
                <a:extLst>
                  <a:ext uri="{FF2B5EF4-FFF2-40B4-BE49-F238E27FC236}">
                    <a16:creationId xmlns:a16="http://schemas.microsoft.com/office/drawing/2014/main" id="{9C5A5745-2080-900A-BDDE-E2C7FE0E1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127"/>
                <a:ext cx="17" cy="3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0 h 2"/>
                  <a:gd name="T4" fmla="*/ 0 w 10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cubicBezTo>
                      <a:pt x="3" y="1"/>
                      <a:pt x="7" y="1"/>
                      <a:pt x="10" y="0"/>
                    </a:cubicBezTo>
                    <a:cubicBezTo>
                      <a:pt x="7" y="2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4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5" name="Freeform 53">
                <a:extLst>
                  <a:ext uri="{FF2B5EF4-FFF2-40B4-BE49-F238E27FC236}">
                    <a16:creationId xmlns:a16="http://schemas.microsoft.com/office/drawing/2014/main" id="{5E3F5631-5A8D-8B36-1A2D-D8445C883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759"/>
                <a:ext cx="313" cy="369"/>
              </a:xfrm>
              <a:custGeom>
                <a:avLst/>
                <a:gdLst>
                  <a:gd name="T0" fmla="*/ 0 w 190"/>
                  <a:gd name="T1" fmla="*/ 224 h 224"/>
                  <a:gd name="T2" fmla="*/ 3 w 190"/>
                  <a:gd name="T3" fmla="*/ 220 h 224"/>
                  <a:gd name="T4" fmla="*/ 31 w 190"/>
                  <a:gd name="T5" fmla="*/ 190 h 224"/>
                  <a:gd name="T6" fmla="*/ 53 w 190"/>
                  <a:gd name="T7" fmla="*/ 159 h 224"/>
                  <a:gd name="T8" fmla="*/ 65 w 190"/>
                  <a:gd name="T9" fmla="*/ 141 h 224"/>
                  <a:gd name="T10" fmla="*/ 86 w 190"/>
                  <a:gd name="T11" fmla="*/ 120 h 224"/>
                  <a:gd name="T12" fmla="*/ 87 w 190"/>
                  <a:gd name="T13" fmla="*/ 118 h 224"/>
                  <a:gd name="T14" fmla="*/ 134 w 190"/>
                  <a:gd name="T15" fmla="*/ 72 h 224"/>
                  <a:gd name="T16" fmla="*/ 157 w 190"/>
                  <a:gd name="T17" fmla="*/ 45 h 224"/>
                  <a:gd name="T18" fmla="*/ 188 w 190"/>
                  <a:gd name="T19" fmla="*/ 2 h 224"/>
                  <a:gd name="T20" fmla="*/ 190 w 190"/>
                  <a:gd name="T21" fmla="*/ 0 h 224"/>
                  <a:gd name="T22" fmla="*/ 187 w 190"/>
                  <a:gd name="T23" fmla="*/ 5 h 224"/>
                  <a:gd name="T24" fmla="*/ 174 w 190"/>
                  <a:gd name="T25" fmla="*/ 26 h 224"/>
                  <a:gd name="T26" fmla="*/ 146 w 190"/>
                  <a:gd name="T27" fmla="*/ 61 h 224"/>
                  <a:gd name="T28" fmla="*/ 122 w 190"/>
                  <a:gd name="T29" fmla="*/ 87 h 224"/>
                  <a:gd name="T30" fmla="*/ 99 w 190"/>
                  <a:gd name="T31" fmla="*/ 108 h 224"/>
                  <a:gd name="T32" fmla="*/ 73 w 190"/>
                  <a:gd name="T33" fmla="*/ 132 h 224"/>
                  <a:gd name="T34" fmla="*/ 62 w 190"/>
                  <a:gd name="T35" fmla="*/ 148 h 224"/>
                  <a:gd name="T36" fmla="*/ 40 w 190"/>
                  <a:gd name="T37" fmla="*/ 182 h 224"/>
                  <a:gd name="T38" fmla="*/ 22 w 190"/>
                  <a:gd name="T39" fmla="*/ 203 h 224"/>
                  <a:gd name="T40" fmla="*/ 5 w 190"/>
                  <a:gd name="T41" fmla="*/ 220 h 224"/>
                  <a:gd name="T42" fmla="*/ 0 w 190"/>
                  <a:gd name="T43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0" h="224">
                    <a:moveTo>
                      <a:pt x="0" y="224"/>
                    </a:moveTo>
                    <a:cubicBezTo>
                      <a:pt x="0" y="222"/>
                      <a:pt x="2" y="221"/>
                      <a:pt x="3" y="220"/>
                    </a:cubicBezTo>
                    <a:cubicBezTo>
                      <a:pt x="13" y="210"/>
                      <a:pt x="23" y="200"/>
                      <a:pt x="31" y="190"/>
                    </a:cubicBezTo>
                    <a:cubicBezTo>
                      <a:pt x="39" y="180"/>
                      <a:pt x="47" y="170"/>
                      <a:pt x="53" y="159"/>
                    </a:cubicBezTo>
                    <a:cubicBezTo>
                      <a:pt x="57" y="153"/>
                      <a:pt x="61" y="147"/>
                      <a:pt x="65" y="141"/>
                    </a:cubicBezTo>
                    <a:cubicBezTo>
                      <a:pt x="70" y="133"/>
                      <a:pt x="78" y="126"/>
                      <a:pt x="86" y="120"/>
                    </a:cubicBezTo>
                    <a:cubicBezTo>
                      <a:pt x="86" y="119"/>
                      <a:pt x="87" y="119"/>
                      <a:pt x="87" y="118"/>
                    </a:cubicBezTo>
                    <a:cubicBezTo>
                      <a:pt x="103" y="103"/>
                      <a:pt x="119" y="88"/>
                      <a:pt x="134" y="72"/>
                    </a:cubicBezTo>
                    <a:cubicBezTo>
                      <a:pt x="143" y="64"/>
                      <a:pt x="150" y="54"/>
                      <a:pt x="157" y="45"/>
                    </a:cubicBezTo>
                    <a:cubicBezTo>
                      <a:pt x="169" y="32"/>
                      <a:pt x="178" y="16"/>
                      <a:pt x="188" y="2"/>
                    </a:cubicBezTo>
                    <a:cubicBezTo>
                      <a:pt x="189" y="1"/>
                      <a:pt x="189" y="0"/>
                      <a:pt x="190" y="0"/>
                    </a:cubicBezTo>
                    <a:cubicBezTo>
                      <a:pt x="190" y="2"/>
                      <a:pt x="189" y="3"/>
                      <a:pt x="187" y="5"/>
                    </a:cubicBezTo>
                    <a:cubicBezTo>
                      <a:pt x="182" y="11"/>
                      <a:pt x="179" y="19"/>
                      <a:pt x="174" y="26"/>
                    </a:cubicBezTo>
                    <a:cubicBezTo>
                      <a:pt x="165" y="38"/>
                      <a:pt x="156" y="50"/>
                      <a:pt x="146" y="61"/>
                    </a:cubicBezTo>
                    <a:cubicBezTo>
                      <a:pt x="138" y="70"/>
                      <a:pt x="130" y="78"/>
                      <a:pt x="122" y="87"/>
                    </a:cubicBezTo>
                    <a:cubicBezTo>
                      <a:pt x="115" y="95"/>
                      <a:pt x="107" y="101"/>
                      <a:pt x="99" y="108"/>
                    </a:cubicBezTo>
                    <a:cubicBezTo>
                      <a:pt x="91" y="117"/>
                      <a:pt x="82" y="124"/>
                      <a:pt x="73" y="132"/>
                    </a:cubicBezTo>
                    <a:cubicBezTo>
                      <a:pt x="69" y="137"/>
                      <a:pt x="66" y="143"/>
                      <a:pt x="62" y="148"/>
                    </a:cubicBezTo>
                    <a:cubicBezTo>
                      <a:pt x="54" y="159"/>
                      <a:pt x="49" y="172"/>
                      <a:pt x="40" y="182"/>
                    </a:cubicBezTo>
                    <a:cubicBezTo>
                      <a:pt x="34" y="189"/>
                      <a:pt x="28" y="196"/>
                      <a:pt x="22" y="203"/>
                    </a:cubicBezTo>
                    <a:cubicBezTo>
                      <a:pt x="17" y="209"/>
                      <a:pt x="11" y="215"/>
                      <a:pt x="5" y="220"/>
                    </a:cubicBezTo>
                    <a:cubicBezTo>
                      <a:pt x="3" y="222"/>
                      <a:pt x="2" y="223"/>
                      <a:pt x="0" y="224"/>
                    </a:cubicBezTo>
                    <a:close/>
                  </a:path>
                </a:pathLst>
              </a:custGeom>
              <a:solidFill>
                <a:srgbClr val="90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6" name="Freeform 54">
                <a:extLst>
                  <a:ext uri="{FF2B5EF4-FFF2-40B4-BE49-F238E27FC236}">
                    <a16:creationId xmlns:a16="http://schemas.microsoft.com/office/drawing/2014/main" id="{58D6AF87-AB1A-104B-2D68-208A89EC8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2137"/>
                <a:ext cx="171" cy="105"/>
              </a:xfrm>
              <a:custGeom>
                <a:avLst/>
                <a:gdLst>
                  <a:gd name="T0" fmla="*/ 0 w 104"/>
                  <a:gd name="T1" fmla="*/ 64 h 64"/>
                  <a:gd name="T2" fmla="*/ 7 w 104"/>
                  <a:gd name="T3" fmla="*/ 58 h 64"/>
                  <a:gd name="T4" fmla="*/ 41 w 104"/>
                  <a:gd name="T5" fmla="*/ 29 h 64"/>
                  <a:gd name="T6" fmla="*/ 56 w 104"/>
                  <a:gd name="T7" fmla="*/ 24 h 64"/>
                  <a:gd name="T8" fmla="*/ 70 w 104"/>
                  <a:gd name="T9" fmla="*/ 19 h 64"/>
                  <a:gd name="T10" fmla="*/ 102 w 104"/>
                  <a:gd name="T11" fmla="*/ 1 h 64"/>
                  <a:gd name="T12" fmla="*/ 104 w 104"/>
                  <a:gd name="T13" fmla="*/ 1 h 64"/>
                  <a:gd name="T14" fmla="*/ 98 w 104"/>
                  <a:gd name="T15" fmla="*/ 5 h 64"/>
                  <a:gd name="T16" fmla="*/ 98 w 104"/>
                  <a:gd name="T17" fmla="*/ 5 h 64"/>
                  <a:gd name="T18" fmla="*/ 89 w 104"/>
                  <a:gd name="T19" fmla="*/ 11 h 64"/>
                  <a:gd name="T20" fmla="*/ 65 w 104"/>
                  <a:gd name="T21" fmla="*/ 23 h 64"/>
                  <a:gd name="T22" fmla="*/ 51 w 104"/>
                  <a:gd name="T23" fmla="*/ 26 h 64"/>
                  <a:gd name="T24" fmla="*/ 43 w 104"/>
                  <a:gd name="T25" fmla="*/ 29 h 64"/>
                  <a:gd name="T26" fmla="*/ 2 w 104"/>
                  <a:gd name="T27" fmla="*/ 63 h 64"/>
                  <a:gd name="T28" fmla="*/ 0 w 104"/>
                  <a:gd name="T29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4" h="64">
                    <a:moveTo>
                      <a:pt x="0" y="64"/>
                    </a:moveTo>
                    <a:cubicBezTo>
                      <a:pt x="2" y="62"/>
                      <a:pt x="4" y="60"/>
                      <a:pt x="7" y="58"/>
                    </a:cubicBezTo>
                    <a:cubicBezTo>
                      <a:pt x="19" y="49"/>
                      <a:pt x="31" y="40"/>
                      <a:pt x="41" y="29"/>
                    </a:cubicBezTo>
                    <a:cubicBezTo>
                      <a:pt x="45" y="25"/>
                      <a:pt x="51" y="24"/>
                      <a:pt x="56" y="24"/>
                    </a:cubicBezTo>
                    <a:cubicBezTo>
                      <a:pt x="61" y="24"/>
                      <a:pt x="65" y="21"/>
                      <a:pt x="70" y="19"/>
                    </a:cubicBezTo>
                    <a:cubicBezTo>
                      <a:pt x="81" y="15"/>
                      <a:pt x="91" y="6"/>
                      <a:pt x="102" y="1"/>
                    </a:cubicBezTo>
                    <a:cubicBezTo>
                      <a:pt x="103" y="0"/>
                      <a:pt x="103" y="0"/>
                      <a:pt x="104" y="1"/>
                    </a:cubicBezTo>
                    <a:cubicBezTo>
                      <a:pt x="102" y="3"/>
                      <a:pt x="100" y="3"/>
                      <a:pt x="98" y="5"/>
                    </a:cubicBezTo>
                    <a:cubicBezTo>
                      <a:pt x="98" y="5"/>
                      <a:pt x="98" y="5"/>
                      <a:pt x="98" y="5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1" y="16"/>
                      <a:pt x="73" y="19"/>
                      <a:pt x="65" y="23"/>
                    </a:cubicBezTo>
                    <a:cubicBezTo>
                      <a:pt x="61" y="25"/>
                      <a:pt x="56" y="26"/>
                      <a:pt x="51" y="26"/>
                    </a:cubicBezTo>
                    <a:cubicBezTo>
                      <a:pt x="48" y="26"/>
                      <a:pt x="45" y="27"/>
                      <a:pt x="43" y="29"/>
                    </a:cubicBezTo>
                    <a:cubicBezTo>
                      <a:pt x="30" y="42"/>
                      <a:pt x="16" y="53"/>
                      <a:pt x="2" y="63"/>
                    </a:cubicBezTo>
                    <a:cubicBezTo>
                      <a:pt x="1" y="64"/>
                      <a:pt x="1" y="64"/>
                      <a:pt x="0" y="64"/>
                    </a:cubicBezTo>
                    <a:close/>
                  </a:path>
                </a:pathLst>
              </a:custGeom>
              <a:solidFill>
                <a:srgbClr val="9B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7" name="Freeform 55">
                <a:extLst>
                  <a:ext uri="{FF2B5EF4-FFF2-40B4-BE49-F238E27FC236}">
                    <a16:creationId xmlns:a16="http://schemas.microsoft.com/office/drawing/2014/main" id="{A5EC566A-3646-3F9E-E290-78A375A8E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2128"/>
                <a:ext cx="13" cy="10"/>
              </a:xfrm>
              <a:custGeom>
                <a:avLst/>
                <a:gdLst>
                  <a:gd name="T0" fmla="*/ 2 w 8"/>
                  <a:gd name="T1" fmla="*/ 6 h 6"/>
                  <a:gd name="T2" fmla="*/ 0 w 8"/>
                  <a:gd name="T3" fmla="*/ 6 h 6"/>
                  <a:gd name="T4" fmla="*/ 8 w 8"/>
                  <a:gd name="T5" fmla="*/ 0 h 6"/>
                  <a:gd name="T6" fmla="*/ 2 w 8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2" y="6"/>
                    </a:moveTo>
                    <a:cubicBezTo>
                      <a:pt x="1" y="6"/>
                      <a:pt x="1" y="6"/>
                      <a:pt x="0" y="6"/>
                    </a:cubicBezTo>
                    <a:cubicBezTo>
                      <a:pt x="2" y="3"/>
                      <a:pt x="5" y="1"/>
                      <a:pt x="8" y="0"/>
                    </a:cubicBezTo>
                    <a:cubicBezTo>
                      <a:pt x="6" y="3"/>
                      <a:pt x="4" y="4"/>
                      <a:pt x="2" y="6"/>
                    </a:cubicBezTo>
                    <a:close/>
                  </a:path>
                </a:pathLst>
              </a:custGeom>
              <a:solidFill>
                <a:srgbClr val="90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8" name="Freeform 56">
                <a:extLst>
                  <a:ext uri="{FF2B5EF4-FFF2-40B4-BE49-F238E27FC236}">
                    <a16:creationId xmlns:a16="http://schemas.microsoft.com/office/drawing/2014/main" id="{6BFDE70D-F32C-F210-DB0C-796E8DB26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098"/>
                <a:ext cx="198" cy="195"/>
              </a:xfrm>
              <a:custGeom>
                <a:avLst/>
                <a:gdLst>
                  <a:gd name="T0" fmla="*/ 76 w 120"/>
                  <a:gd name="T1" fmla="*/ 0 h 118"/>
                  <a:gd name="T2" fmla="*/ 85 w 120"/>
                  <a:gd name="T3" fmla="*/ 13 h 118"/>
                  <a:gd name="T4" fmla="*/ 104 w 120"/>
                  <a:gd name="T5" fmla="*/ 22 h 118"/>
                  <a:gd name="T6" fmla="*/ 116 w 120"/>
                  <a:gd name="T7" fmla="*/ 33 h 118"/>
                  <a:gd name="T8" fmla="*/ 119 w 120"/>
                  <a:gd name="T9" fmla="*/ 49 h 118"/>
                  <a:gd name="T10" fmla="*/ 110 w 120"/>
                  <a:gd name="T11" fmla="*/ 65 h 118"/>
                  <a:gd name="T12" fmla="*/ 93 w 120"/>
                  <a:gd name="T13" fmla="*/ 70 h 118"/>
                  <a:gd name="T14" fmla="*/ 58 w 120"/>
                  <a:gd name="T15" fmla="*/ 79 h 118"/>
                  <a:gd name="T16" fmla="*/ 46 w 120"/>
                  <a:gd name="T17" fmla="*/ 82 h 118"/>
                  <a:gd name="T18" fmla="*/ 35 w 120"/>
                  <a:gd name="T19" fmla="*/ 91 h 118"/>
                  <a:gd name="T20" fmla="*/ 25 w 120"/>
                  <a:gd name="T21" fmla="*/ 108 h 118"/>
                  <a:gd name="T22" fmla="*/ 22 w 120"/>
                  <a:gd name="T23" fmla="*/ 110 h 118"/>
                  <a:gd name="T24" fmla="*/ 2 w 120"/>
                  <a:gd name="T25" fmla="*/ 117 h 118"/>
                  <a:gd name="T26" fmla="*/ 0 w 120"/>
                  <a:gd name="T27" fmla="*/ 118 h 118"/>
                  <a:gd name="T28" fmla="*/ 18 w 120"/>
                  <a:gd name="T29" fmla="*/ 109 h 118"/>
                  <a:gd name="T30" fmla="*/ 28 w 120"/>
                  <a:gd name="T31" fmla="*/ 102 h 118"/>
                  <a:gd name="T32" fmla="*/ 35 w 120"/>
                  <a:gd name="T33" fmla="*/ 88 h 118"/>
                  <a:gd name="T34" fmla="*/ 45 w 120"/>
                  <a:gd name="T35" fmla="*/ 81 h 118"/>
                  <a:gd name="T36" fmla="*/ 77 w 120"/>
                  <a:gd name="T37" fmla="*/ 73 h 118"/>
                  <a:gd name="T38" fmla="*/ 92 w 120"/>
                  <a:gd name="T39" fmla="*/ 69 h 118"/>
                  <a:gd name="T40" fmla="*/ 97 w 120"/>
                  <a:gd name="T41" fmla="*/ 68 h 118"/>
                  <a:gd name="T42" fmla="*/ 111 w 120"/>
                  <a:gd name="T43" fmla="*/ 63 h 118"/>
                  <a:gd name="T44" fmla="*/ 117 w 120"/>
                  <a:gd name="T45" fmla="*/ 48 h 118"/>
                  <a:gd name="T46" fmla="*/ 114 w 120"/>
                  <a:gd name="T47" fmla="*/ 31 h 118"/>
                  <a:gd name="T48" fmla="*/ 106 w 120"/>
                  <a:gd name="T49" fmla="*/ 23 h 118"/>
                  <a:gd name="T50" fmla="*/ 92 w 120"/>
                  <a:gd name="T51" fmla="*/ 19 h 118"/>
                  <a:gd name="T52" fmla="*/ 88 w 120"/>
                  <a:gd name="T53" fmla="*/ 17 h 118"/>
                  <a:gd name="T54" fmla="*/ 76 w 120"/>
                  <a:gd name="T55" fmla="*/ 2 h 118"/>
                  <a:gd name="T56" fmla="*/ 76 w 120"/>
                  <a:gd name="T57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0" h="118">
                    <a:moveTo>
                      <a:pt x="76" y="0"/>
                    </a:moveTo>
                    <a:cubicBezTo>
                      <a:pt x="79" y="5"/>
                      <a:pt x="82" y="9"/>
                      <a:pt x="85" y="13"/>
                    </a:cubicBezTo>
                    <a:cubicBezTo>
                      <a:pt x="91" y="19"/>
                      <a:pt x="97" y="21"/>
                      <a:pt x="104" y="22"/>
                    </a:cubicBezTo>
                    <a:cubicBezTo>
                      <a:pt x="113" y="23"/>
                      <a:pt x="115" y="26"/>
                      <a:pt x="116" y="33"/>
                    </a:cubicBezTo>
                    <a:cubicBezTo>
                      <a:pt x="117" y="39"/>
                      <a:pt x="118" y="44"/>
                      <a:pt x="119" y="49"/>
                    </a:cubicBezTo>
                    <a:cubicBezTo>
                      <a:pt x="120" y="55"/>
                      <a:pt x="117" y="63"/>
                      <a:pt x="110" y="65"/>
                    </a:cubicBezTo>
                    <a:cubicBezTo>
                      <a:pt x="104" y="68"/>
                      <a:pt x="98" y="69"/>
                      <a:pt x="93" y="70"/>
                    </a:cubicBezTo>
                    <a:cubicBezTo>
                      <a:pt x="81" y="73"/>
                      <a:pt x="70" y="76"/>
                      <a:pt x="58" y="79"/>
                    </a:cubicBezTo>
                    <a:cubicBezTo>
                      <a:pt x="54" y="80"/>
                      <a:pt x="50" y="81"/>
                      <a:pt x="46" y="82"/>
                    </a:cubicBezTo>
                    <a:cubicBezTo>
                      <a:pt x="40" y="83"/>
                      <a:pt x="37" y="86"/>
                      <a:pt x="35" y="91"/>
                    </a:cubicBezTo>
                    <a:cubicBezTo>
                      <a:pt x="32" y="97"/>
                      <a:pt x="30" y="104"/>
                      <a:pt x="25" y="108"/>
                    </a:cubicBezTo>
                    <a:cubicBezTo>
                      <a:pt x="24" y="109"/>
                      <a:pt x="23" y="110"/>
                      <a:pt x="22" y="110"/>
                    </a:cubicBezTo>
                    <a:cubicBezTo>
                      <a:pt x="15" y="111"/>
                      <a:pt x="8" y="114"/>
                      <a:pt x="2" y="117"/>
                    </a:cubicBezTo>
                    <a:cubicBezTo>
                      <a:pt x="1" y="118"/>
                      <a:pt x="1" y="118"/>
                      <a:pt x="0" y="118"/>
                    </a:cubicBezTo>
                    <a:cubicBezTo>
                      <a:pt x="6" y="114"/>
                      <a:pt x="11" y="111"/>
                      <a:pt x="18" y="109"/>
                    </a:cubicBezTo>
                    <a:cubicBezTo>
                      <a:pt x="23" y="108"/>
                      <a:pt x="26" y="106"/>
                      <a:pt x="28" y="102"/>
                    </a:cubicBezTo>
                    <a:cubicBezTo>
                      <a:pt x="30" y="98"/>
                      <a:pt x="33" y="93"/>
                      <a:pt x="35" y="88"/>
                    </a:cubicBezTo>
                    <a:cubicBezTo>
                      <a:pt x="37" y="84"/>
                      <a:pt x="40" y="82"/>
                      <a:pt x="45" y="81"/>
                    </a:cubicBezTo>
                    <a:cubicBezTo>
                      <a:pt x="55" y="78"/>
                      <a:pt x="66" y="76"/>
                      <a:pt x="77" y="73"/>
                    </a:cubicBezTo>
                    <a:cubicBezTo>
                      <a:pt x="82" y="72"/>
                      <a:pt x="87" y="71"/>
                      <a:pt x="92" y="69"/>
                    </a:cubicBezTo>
                    <a:cubicBezTo>
                      <a:pt x="93" y="68"/>
                      <a:pt x="95" y="68"/>
                      <a:pt x="97" y="68"/>
                    </a:cubicBezTo>
                    <a:cubicBezTo>
                      <a:pt x="102" y="67"/>
                      <a:pt x="107" y="65"/>
                      <a:pt x="111" y="63"/>
                    </a:cubicBezTo>
                    <a:cubicBezTo>
                      <a:pt x="116" y="62"/>
                      <a:pt x="119" y="54"/>
                      <a:pt x="117" y="48"/>
                    </a:cubicBezTo>
                    <a:cubicBezTo>
                      <a:pt x="116" y="43"/>
                      <a:pt x="115" y="37"/>
                      <a:pt x="114" y="31"/>
                    </a:cubicBezTo>
                    <a:cubicBezTo>
                      <a:pt x="114" y="27"/>
                      <a:pt x="111" y="24"/>
                      <a:pt x="106" y="23"/>
                    </a:cubicBezTo>
                    <a:cubicBezTo>
                      <a:pt x="102" y="22"/>
                      <a:pt x="97" y="22"/>
                      <a:pt x="92" y="19"/>
                    </a:cubicBezTo>
                    <a:cubicBezTo>
                      <a:pt x="90" y="19"/>
                      <a:pt x="90" y="17"/>
                      <a:pt x="88" y="17"/>
                    </a:cubicBezTo>
                    <a:cubicBezTo>
                      <a:pt x="83" y="13"/>
                      <a:pt x="78" y="9"/>
                      <a:pt x="76" y="2"/>
                    </a:cubicBezTo>
                    <a:cubicBezTo>
                      <a:pt x="76" y="1"/>
                      <a:pt x="76" y="1"/>
                      <a:pt x="76" y="0"/>
                    </a:cubicBez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9" name="Freeform 57">
                <a:extLst>
                  <a:ext uri="{FF2B5EF4-FFF2-40B4-BE49-F238E27FC236}">
                    <a16:creationId xmlns:a16="http://schemas.microsoft.com/office/drawing/2014/main" id="{F7C3B23B-F26F-28CC-26A3-62AC1582A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979"/>
                <a:ext cx="28" cy="122"/>
              </a:xfrm>
              <a:custGeom>
                <a:avLst/>
                <a:gdLst>
                  <a:gd name="T0" fmla="*/ 8 w 17"/>
                  <a:gd name="T1" fmla="*/ 72 h 74"/>
                  <a:gd name="T2" fmla="*/ 8 w 17"/>
                  <a:gd name="T3" fmla="*/ 74 h 74"/>
                  <a:gd name="T4" fmla="*/ 4 w 17"/>
                  <a:gd name="T5" fmla="*/ 29 h 74"/>
                  <a:gd name="T6" fmla="*/ 10 w 17"/>
                  <a:gd name="T7" fmla="*/ 12 h 74"/>
                  <a:gd name="T8" fmla="*/ 17 w 17"/>
                  <a:gd name="T9" fmla="*/ 0 h 74"/>
                  <a:gd name="T10" fmla="*/ 17 w 17"/>
                  <a:gd name="T11" fmla="*/ 2 h 74"/>
                  <a:gd name="T12" fmla="*/ 6 w 17"/>
                  <a:gd name="T13" fmla="*/ 29 h 74"/>
                  <a:gd name="T14" fmla="*/ 8 w 17"/>
                  <a:gd name="T15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4">
                    <a:moveTo>
                      <a:pt x="8" y="72"/>
                    </a:moveTo>
                    <a:cubicBezTo>
                      <a:pt x="8" y="73"/>
                      <a:pt x="8" y="73"/>
                      <a:pt x="8" y="74"/>
                    </a:cubicBezTo>
                    <a:cubicBezTo>
                      <a:pt x="2" y="60"/>
                      <a:pt x="0" y="45"/>
                      <a:pt x="4" y="29"/>
                    </a:cubicBezTo>
                    <a:cubicBezTo>
                      <a:pt x="6" y="23"/>
                      <a:pt x="8" y="18"/>
                      <a:pt x="10" y="12"/>
                    </a:cubicBezTo>
                    <a:cubicBezTo>
                      <a:pt x="12" y="8"/>
                      <a:pt x="14" y="4"/>
                      <a:pt x="17" y="0"/>
                    </a:cubicBezTo>
                    <a:cubicBezTo>
                      <a:pt x="17" y="1"/>
                      <a:pt x="17" y="1"/>
                      <a:pt x="17" y="2"/>
                    </a:cubicBezTo>
                    <a:cubicBezTo>
                      <a:pt x="12" y="10"/>
                      <a:pt x="9" y="20"/>
                      <a:pt x="6" y="29"/>
                    </a:cubicBezTo>
                    <a:cubicBezTo>
                      <a:pt x="1" y="44"/>
                      <a:pt x="3" y="58"/>
                      <a:pt x="8" y="72"/>
                    </a:cubicBezTo>
                    <a:close/>
                  </a:path>
                </a:pathLst>
              </a:custGeom>
              <a:solidFill>
                <a:srgbClr val="C0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0" name="Freeform 58">
                <a:extLst>
                  <a:ext uri="{FF2B5EF4-FFF2-40B4-BE49-F238E27FC236}">
                    <a16:creationId xmlns:a16="http://schemas.microsoft.com/office/drawing/2014/main" id="{AB99F410-0D61-CF55-06AB-72855DD8D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920"/>
                <a:ext cx="17" cy="3"/>
              </a:xfrm>
              <a:custGeom>
                <a:avLst/>
                <a:gdLst>
                  <a:gd name="T0" fmla="*/ 10 w 10"/>
                  <a:gd name="T1" fmla="*/ 2 h 2"/>
                  <a:gd name="T2" fmla="*/ 0 w 10"/>
                  <a:gd name="T3" fmla="*/ 0 h 2"/>
                  <a:gd name="T4" fmla="*/ 10 w 10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cubicBezTo>
                      <a:pt x="6" y="1"/>
                      <a:pt x="3" y="1"/>
                      <a:pt x="0" y="0"/>
                    </a:cubicBezTo>
                    <a:cubicBezTo>
                      <a:pt x="3" y="0"/>
                      <a:pt x="7" y="0"/>
                      <a:pt x="10" y="2"/>
                    </a:cubicBez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1" name="Freeform 59">
                <a:extLst>
                  <a:ext uri="{FF2B5EF4-FFF2-40B4-BE49-F238E27FC236}">
                    <a16:creationId xmlns:a16="http://schemas.microsoft.com/office/drawing/2014/main" id="{1D9731A2-E700-0DB1-91D9-9B2273D01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915"/>
                <a:ext cx="13" cy="1"/>
              </a:xfrm>
              <a:custGeom>
                <a:avLst/>
                <a:gdLst>
                  <a:gd name="T0" fmla="*/ 8 w 8"/>
                  <a:gd name="T1" fmla="*/ 1 h 1"/>
                  <a:gd name="T2" fmla="*/ 0 w 8"/>
                  <a:gd name="T3" fmla="*/ 0 h 1"/>
                  <a:gd name="T4" fmla="*/ 8 w 8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8" y="1"/>
                    </a:moveTo>
                    <a:cubicBezTo>
                      <a:pt x="5" y="1"/>
                      <a:pt x="2" y="1"/>
                      <a:pt x="0" y="0"/>
                    </a:cubicBezTo>
                    <a:cubicBezTo>
                      <a:pt x="3" y="0"/>
                      <a:pt x="6" y="0"/>
                      <a:pt x="8" y="1"/>
                    </a:cubicBez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2" name="Freeform 60">
                <a:extLst>
                  <a:ext uri="{FF2B5EF4-FFF2-40B4-BE49-F238E27FC236}">
                    <a16:creationId xmlns:a16="http://schemas.microsoft.com/office/drawing/2014/main" id="{0E4574D3-7318-0162-E19B-72A9A11A8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1344"/>
                <a:ext cx="132" cy="167"/>
              </a:xfrm>
              <a:custGeom>
                <a:avLst/>
                <a:gdLst>
                  <a:gd name="T0" fmla="*/ 80 w 80"/>
                  <a:gd name="T1" fmla="*/ 0 h 101"/>
                  <a:gd name="T2" fmla="*/ 73 w 80"/>
                  <a:gd name="T3" fmla="*/ 4 h 101"/>
                  <a:gd name="T4" fmla="*/ 47 w 80"/>
                  <a:gd name="T5" fmla="*/ 29 h 101"/>
                  <a:gd name="T6" fmla="*/ 31 w 80"/>
                  <a:gd name="T7" fmla="*/ 55 h 101"/>
                  <a:gd name="T8" fmla="*/ 17 w 80"/>
                  <a:gd name="T9" fmla="*/ 74 h 101"/>
                  <a:gd name="T10" fmla="*/ 3 w 80"/>
                  <a:gd name="T11" fmla="*/ 98 h 101"/>
                  <a:gd name="T12" fmla="*/ 2 w 80"/>
                  <a:gd name="T13" fmla="*/ 99 h 101"/>
                  <a:gd name="T14" fmla="*/ 0 w 80"/>
                  <a:gd name="T15" fmla="*/ 101 h 101"/>
                  <a:gd name="T16" fmla="*/ 5 w 80"/>
                  <a:gd name="T17" fmla="*/ 92 h 101"/>
                  <a:gd name="T18" fmla="*/ 12 w 80"/>
                  <a:gd name="T19" fmla="*/ 79 h 101"/>
                  <a:gd name="T20" fmla="*/ 32 w 80"/>
                  <a:gd name="T21" fmla="*/ 51 h 101"/>
                  <a:gd name="T22" fmla="*/ 51 w 80"/>
                  <a:gd name="T23" fmla="*/ 21 h 101"/>
                  <a:gd name="T24" fmla="*/ 65 w 80"/>
                  <a:gd name="T25" fmla="*/ 8 h 101"/>
                  <a:gd name="T26" fmla="*/ 78 w 80"/>
                  <a:gd name="T27" fmla="*/ 0 h 101"/>
                  <a:gd name="T28" fmla="*/ 80 w 80"/>
                  <a:gd name="T2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101">
                    <a:moveTo>
                      <a:pt x="80" y="0"/>
                    </a:moveTo>
                    <a:cubicBezTo>
                      <a:pt x="78" y="2"/>
                      <a:pt x="75" y="3"/>
                      <a:pt x="73" y="4"/>
                    </a:cubicBezTo>
                    <a:cubicBezTo>
                      <a:pt x="63" y="11"/>
                      <a:pt x="54" y="19"/>
                      <a:pt x="47" y="29"/>
                    </a:cubicBezTo>
                    <a:cubicBezTo>
                      <a:pt x="41" y="38"/>
                      <a:pt x="36" y="46"/>
                      <a:pt x="31" y="55"/>
                    </a:cubicBezTo>
                    <a:cubicBezTo>
                      <a:pt x="27" y="62"/>
                      <a:pt x="22" y="68"/>
                      <a:pt x="17" y="74"/>
                    </a:cubicBezTo>
                    <a:cubicBezTo>
                      <a:pt x="12" y="82"/>
                      <a:pt x="7" y="90"/>
                      <a:pt x="3" y="98"/>
                    </a:cubicBezTo>
                    <a:cubicBezTo>
                      <a:pt x="3" y="98"/>
                      <a:pt x="2" y="98"/>
                      <a:pt x="2" y="99"/>
                    </a:cubicBezTo>
                    <a:cubicBezTo>
                      <a:pt x="1" y="99"/>
                      <a:pt x="1" y="101"/>
                      <a:pt x="0" y="101"/>
                    </a:cubicBezTo>
                    <a:cubicBezTo>
                      <a:pt x="1" y="97"/>
                      <a:pt x="3" y="95"/>
                      <a:pt x="5" y="92"/>
                    </a:cubicBezTo>
                    <a:cubicBezTo>
                      <a:pt x="7" y="87"/>
                      <a:pt x="10" y="83"/>
                      <a:pt x="12" y="79"/>
                    </a:cubicBezTo>
                    <a:cubicBezTo>
                      <a:pt x="18" y="70"/>
                      <a:pt x="26" y="61"/>
                      <a:pt x="32" y="51"/>
                    </a:cubicBezTo>
                    <a:cubicBezTo>
                      <a:pt x="37" y="41"/>
                      <a:pt x="44" y="31"/>
                      <a:pt x="51" y="21"/>
                    </a:cubicBezTo>
                    <a:cubicBezTo>
                      <a:pt x="55" y="16"/>
                      <a:pt x="60" y="12"/>
                      <a:pt x="65" y="8"/>
                    </a:cubicBezTo>
                    <a:cubicBezTo>
                      <a:pt x="69" y="5"/>
                      <a:pt x="73" y="2"/>
                      <a:pt x="78" y="0"/>
                    </a:cubicBezTo>
                    <a:cubicBezTo>
                      <a:pt x="79" y="0"/>
                      <a:pt x="79" y="0"/>
                      <a:pt x="80" y="0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3" name="Freeform 61">
                <a:extLst>
                  <a:ext uri="{FF2B5EF4-FFF2-40B4-BE49-F238E27FC236}">
                    <a16:creationId xmlns:a16="http://schemas.microsoft.com/office/drawing/2014/main" id="{7ED06E44-87C3-75FE-29B6-DC003F049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1508"/>
                <a:ext cx="93" cy="156"/>
              </a:xfrm>
              <a:custGeom>
                <a:avLst/>
                <a:gdLst>
                  <a:gd name="T0" fmla="*/ 54 w 56"/>
                  <a:gd name="T1" fmla="*/ 2 h 95"/>
                  <a:gd name="T2" fmla="*/ 56 w 56"/>
                  <a:gd name="T3" fmla="*/ 0 h 95"/>
                  <a:gd name="T4" fmla="*/ 50 w 56"/>
                  <a:gd name="T5" fmla="*/ 11 h 95"/>
                  <a:gd name="T6" fmla="*/ 27 w 56"/>
                  <a:gd name="T7" fmla="*/ 49 h 95"/>
                  <a:gd name="T8" fmla="*/ 17 w 56"/>
                  <a:gd name="T9" fmla="*/ 68 h 95"/>
                  <a:gd name="T10" fmla="*/ 3 w 56"/>
                  <a:gd name="T11" fmla="*/ 92 h 95"/>
                  <a:gd name="T12" fmla="*/ 0 w 56"/>
                  <a:gd name="T13" fmla="*/ 95 h 95"/>
                  <a:gd name="T14" fmla="*/ 7 w 56"/>
                  <a:gd name="T15" fmla="*/ 82 h 95"/>
                  <a:gd name="T16" fmla="*/ 24 w 56"/>
                  <a:gd name="T17" fmla="*/ 50 h 95"/>
                  <a:gd name="T18" fmla="*/ 32 w 56"/>
                  <a:gd name="T19" fmla="*/ 37 h 95"/>
                  <a:gd name="T20" fmla="*/ 53 w 56"/>
                  <a:gd name="T21" fmla="*/ 3 h 95"/>
                  <a:gd name="T22" fmla="*/ 54 w 56"/>
                  <a:gd name="T23" fmla="*/ 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95">
                    <a:moveTo>
                      <a:pt x="54" y="2"/>
                    </a:moveTo>
                    <a:cubicBezTo>
                      <a:pt x="55" y="1"/>
                      <a:pt x="55" y="0"/>
                      <a:pt x="56" y="0"/>
                    </a:cubicBezTo>
                    <a:cubicBezTo>
                      <a:pt x="54" y="4"/>
                      <a:pt x="52" y="7"/>
                      <a:pt x="50" y="11"/>
                    </a:cubicBezTo>
                    <a:cubicBezTo>
                      <a:pt x="42" y="24"/>
                      <a:pt x="34" y="36"/>
                      <a:pt x="27" y="49"/>
                    </a:cubicBezTo>
                    <a:cubicBezTo>
                      <a:pt x="23" y="55"/>
                      <a:pt x="21" y="62"/>
                      <a:pt x="17" y="68"/>
                    </a:cubicBezTo>
                    <a:cubicBezTo>
                      <a:pt x="11" y="75"/>
                      <a:pt x="7" y="84"/>
                      <a:pt x="3" y="92"/>
                    </a:cubicBezTo>
                    <a:cubicBezTo>
                      <a:pt x="2" y="93"/>
                      <a:pt x="2" y="95"/>
                      <a:pt x="0" y="95"/>
                    </a:cubicBezTo>
                    <a:cubicBezTo>
                      <a:pt x="2" y="90"/>
                      <a:pt x="5" y="86"/>
                      <a:pt x="7" y="82"/>
                    </a:cubicBezTo>
                    <a:cubicBezTo>
                      <a:pt x="13" y="71"/>
                      <a:pt x="20" y="61"/>
                      <a:pt x="24" y="50"/>
                    </a:cubicBezTo>
                    <a:cubicBezTo>
                      <a:pt x="26" y="45"/>
                      <a:pt x="30" y="41"/>
                      <a:pt x="32" y="37"/>
                    </a:cubicBezTo>
                    <a:cubicBezTo>
                      <a:pt x="38" y="25"/>
                      <a:pt x="46" y="14"/>
                      <a:pt x="53" y="3"/>
                    </a:cubicBezTo>
                    <a:cubicBezTo>
                      <a:pt x="53" y="2"/>
                      <a:pt x="53" y="2"/>
                      <a:pt x="54" y="2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4" name="Freeform 62">
                <a:extLst>
                  <a:ext uri="{FF2B5EF4-FFF2-40B4-BE49-F238E27FC236}">
                    <a16:creationId xmlns:a16="http://schemas.microsoft.com/office/drawing/2014/main" id="{18A7853F-8DA8-40CF-BA2A-38984A8CD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1668"/>
                <a:ext cx="6" cy="8"/>
              </a:xfrm>
              <a:custGeom>
                <a:avLst/>
                <a:gdLst>
                  <a:gd name="T0" fmla="*/ 4 w 4"/>
                  <a:gd name="T1" fmla="*/ 0 h 5"/>
                  <a:gd name="T2" fmla="*/ 2 w 4"/>
                  <a:gd name="T3" fmla="*/ 3 h 5"/>
                  <a:gd name="T4" fmla="*/ 0 w 4"/>
                  <a:gd name="T5" fmla="*/ 5 h 5"/>
                  <a:gd name="T6" fmla="*/ 0 w 4"/>
                  <a:gd name="T7" fmla="*/ 5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2" y="4"/>
                      <a:pt x="2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5" name="Freeform 63">
                <a:extLst>
                  <a:ext uri="{FF2B5EF4-FFF2-40B4-BE49-F238E27FC236}">
                    <a16:creationId xmlns:a16="http://schemas.microsoft.com/office/drawing/2014/main" id="{53594A09-7EAF-A60E-EBCC-D204569FB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2300"/>
                <a:ext cx="88" cy="106"/>
              </a:xfrm>
              <a:custGeom>
                <a:avLst/>
                <a:gdLst>
                  <a:gd name="T0" fmla="*/ 0 w 53"/>
                  <a:gd name="T1" fmla="*/ 29 h 64"/>
                  <a:gd name="T2" fmla="*/ 15 w 53"/>
                  <a:gd name="T3" fmla="*/ 23 h 64"/>
                  <a:gd name="T4" fmla="*/ 21 w 53"/>
                  <a:gd name="T5" fmla="*/ 27 h 64"/>
                  <a:gd name="T6" fmla="*/ 24 w 53"/>
                  <a:gd name="T7" fmla="*/ 30 h 64"/>
                  <a:gd name="T8" fmla="*/ 27 w 53"/>
                  <a:gd name="T9" fmla="*/ 31 h 64"/>
                  <a:gd name="T10" fmla="*/ 29 w 53"/>
                  <a:gd name="T11" fmla="*/ 28 h 64"/>
                  <a:gd name="T12" fmla="*/ 28 w 53"/>
                  <a:gd name="T13" fmla="*/ 26 h 64"/>
                  <a:gd name="T14" fmla="*/ 35 w 53"/>
                  <a:gd name="T15" fmla="*/ 9 h 64"/>
                  <a:gd name="T16" fmla="*/ 53 w 53"/>
                  <a:gd name="T17" fmla="*/ 0 h 64"/>
                  <a:gd name="T18" fmla="*/ 53 w 53"/>
                  <a:gd name="T19" fmla="*/ 1 h 64"/>
                  <a:gd name="T20" fmla="*/ 37 w 53"/>
                  <a:gd name="T21" fmla="*/ 9 h 64"/>
                  <a:gd name="T22" fmla="*/ 32 w 53"/>
                  <a:gd name="T23" fmla="*/ 28 h 64"/>
                  <a:gd name="T24" fmla="*/ 37 w 53"/>
                  <a:gd name="T25" fmla="*/ 48 h 64"/>
                  <a:gd name="T26" fmla="*/ 40 w 53"/>
                  <a:gd name="T27" fmla="*/ 52 h 64"/>
                  <a:gd name="T28" fmla="*/ 43 w 53"/>
                  <a:gd name="T29" fmla="*/ 60 h 64"/>
                  <a:gd name="T30" fmla="*/ 42 w 53"/>
                  <a:gd name="T31" fmla="*/ 63 h 64"/>
                  <a:gd name="T32" fmla="*/ 38 w 53"/>
                  <a:gd name="T33" fmla="*/ 62 h 64"/>
                  <a:gd name="T34" fmla="*/ 24 w 53"/>
                  <a:gd name="T35" fmla="*/ 36 h 64"/>
                  <a:gd name="T36" fmla="*/ 20 w 53"/>
                  <a:gd name="T37" fmla="*/ 28 h 64"/>
                  <a:gd name="T38" fmla="*/ 13 w 53"/>
                  <a:gd name="T39" fmla="*/ 26 h 64"/>
                  <a:gd name="T40" fmla="*/ 0 w 53"/>
                  <a:gd name="T41" fmla="*/ 2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64">
                    <a:moveTo>
                      <a:pt x="0" y="29"/>
                    </a:moveTo>
                    <a:cubicBezTo>
                      <a:pt x="5" y="26"/>
                      <a:pt x="10" y="25"/>
                      <a:pt x="15" y="23"/>
                    </a:cubicBezTo>
                    <a:cubicBezTo>
                      <a:pt x="18" y="22"/>
                      <a:pt x="20" y="25"/>
                      <a:pt x="21" y="27"/>
                    </a:cubicBezTo>
                    <a:cubicBezTo>
                      <a:pt x="22" y="28"/>
                      <a:pt x="23" y="29"/>
                      <a:pt x="24" y="30"/>
                    </a:cubicBezTo>
                    <a:cubicBezTo>
                      <a:pt x="25" y="31"/>
                      <a:pt x="26" y="31"/>
                      <a:pt x="27" y="31"/>
                    </a:cubicBezTo>
                    <a:cubicBezTo>
                      <a:pt x="28" y="30"/>
                      <a:pt x="29" y="29"/>
                      <a:pt x="29" y="28"/>
                    </a:cubicBezTo>
                    <a:cubicBezTo>
                      <a:pt x="29" y="27"/>
                      <a:pt x="29" y="27"/>
                      <a:pt x="28" y="26"/>
                    </a:cubicBezTo>
                    <a:cubicBezTo>
                      <a:pt x="25" y="19"/>
                      <a:pt x="30" y="11"/>
                      <a:pt x="35" y="9"/>
                    </a:cubicBezTo>
                    <a:cubicBezTo>
                      <a:pt x="41" y="6"/>
                      <a:pt x="47" y="3"/>
                      <a:pt x="53" y="0"/>
                    </a:cubicBezTo>
                    <a:cubicBezTo>
                      <a:pt x="53" y="0"/>
                      <a:pt x="53" y="1"/>
                      <a:pt x="53" y="1"/>
                    </a:cubicBezTo>
                    <a:cubicBezTo>
                      <a:pt x="47" y="4"/>
                      <a:pt x="43" y="7"/>
                      <a:pt x="37" y="9"/>
                    </a:cubicBezTo>
                    <a:cubicBezTo>
                      <a:pt x="30" y="12"/>
                      <a:pt x="28" y="22"/>
                      <a:pt x="32" y="28"/>
                    </a:cubicBezTo>
                    <a:cubicBezTo>
                      <a:pt x="35" y="34"/>
                      <a:pt x="36" y="41"/>
                      <a:pt x="37" y="48"/>
                    </a:cubicBezTo>
                    <a:cubicBezTo>
                      <a:pt x="38" y="49"/>
                      <a:pt x="39" y="50"/>
                      <a:pt x="40" y="52"/>
                    </a:cubicBezTo>
                    <a:cubicBezTo>
                      <a:pt x="41" y="54"/>
                      <a:pt x="42" y="57"/>
                      <a:pt x="43" y="60"/>
                    </a:cubicBezTo>
                    <a:cubicBezTo>
                      <a:pt x="43" y="61"/>
                      <a:pt x="43" y="63"/>
                      <a:pt x="42" y="63"/>
                    </a:cubicBezTo>
                    <a:cubicBezTo>
                      <a:pt x="40" y="64"/>
                      <a:pt x="39" y="63"/>
                      <a:pt x="38" y="62"/>
                    </a:cubicBezTo>
                    <a:cubicBezTo>
                      <a:pt x="31" y="54"/>
                      <a:pt x="27" y="46"/>
                      <a:pt x="24" y="36"/>
                    </a:cubicBezTo>
                    <a:cubicBezTo>
                      <a:pt x="23" y="34"/>
                      <a:pt x="22" y="31"/>
                      <a:pt x="20" y="28"/>
                    </a:cubicBezTo>
                    <a:cubicBezTo>
                      <a:pt x="18" y="25"/>
                      <a:pt x="16" y="25"/>
                      <a:pt x="13" y="26"/>
                    </a:cubicBezTo>
                    <a:cubicBezTo>
                      <a:pt x="9" y="27"/>
                      <a:pt x="4" y="28"/>
                      <a:pt x="0" y="29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6" name="Freeform 64">
                <a:extLst>
                  <a:ext uri="{FF2B5EF4-FFF2-40B4-BE49-F238E27FC236}">
                    <a16:creationId xmlns:a16="http://schemas.microsoft.com/office/drawing/2014/main" id="{92AF3674-51D1-CC4C-4892-4DA8360DB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2221"/>
                <a:ext cx="217" cy="139"/>
              </a:xfrm>
              <a:custGeom>
                <a:avLst/>
                <a:gdLst>
                  <a:gd name="T0" fmla="*/ 121 w 131"/>
                  <a:gd name="T1" fmla="*/ 72 h 84"/>
                  <a:gd name="T2" fmla="*/ 131 w 131"/>
                  <a:gd name="T3" fmla="*/ 73 h 84"/>
                  <a:gd name="T4" fmla="*/ 114 w 131"/>
                  <a:gd name="T5" fmla="*/ 75 h 84"/>
                  <a:gd name="T6" fmla="*/ 85 w 131"/>
                  <a:gd name="T7" fmla="*/ 83 h 84"/>
                  <a:gd name="T8" fmla="*/ 81 w 131"/>
                  <a:gd name="T9" fmla="*/ 82 h 84"/>
                  <a:gd name="T10" fmla="*/ 64 w 131"/>
                  <a:gd name="T11" fmla="*/ 77 h 84"/>
                  <a:gd name="T12" fmla="*/ 56 w 131"/>
                  <a:gd name="T13" fmla="*/ 77 h 84"/>
                  <a:gd name="T14" fmla="*/ 52 w 131"/>
                  <a:gd name="T15" fmla="*/ 75 h 84"/>
                  <a:gd name="T16" fmla="*/ 47 w 131"/>
                  <a:gd name="T17" fmla="*/ 70 h 84"/>
                  <a:gd name="T18" fmla="*/ 39 w 131"/>
                  <a:gd name="T19" fmla="*/ 66 h 84"/>
                  <a:gd name="T20" fmla="*/ 18 w 131"/>
                  <a:gd name="T21" fmla="*/ 62 h 84"/>
                  <a:gd name="T22" fmla="*/ 8 w 131"/>
                  <a:gd name="T23" fmla="*/ 49 h 84"/>
                  <a:gd name="T24" fmla="*/ 2 w 131"/>
                  <a:gd name="T25" fmla="*/ 37 h 84"/>
                  <a:gd name="T26" fmla="*/ 3 w 131"/>
                  <a:gd name="T27" fmla="*/ 29 h 84"/>
                  <a:gd name="T28" fmla="*/ 18 w 131"/>
                  <a:gd name="T29" fmla="*/ 16 h 84"/>
                  <a:gd name="T30" fmla="*/ 48 w 131"/>
                  <a:gd name="T31" fmla="*/ 0 h 84"/>
                  <a:gd name="T32" fmla="*/ 50 w 131"/>
                  <a:gd name="T33" fmla="*/ 0 h 84"/>
                  <a:gd name="T34" fmla="*/ 51 w 131"/>
                  <a:gd name="T35" fmla="*/ 0 h 84"/>
                  <a:gd name="T36" fmla="*/ 15 w 131"/>
                  <a:gd name="T37" fmla="*/ 20 h 84"/>
                  <a:gd name="T38" fmla="*/ 5 w 131"/>
                  <a:gd name="T39" fmla="*/ 28 h 84"/>
                  <a:gd name="T40" fmla="*/ 5 w 131"/>
                  <a:gd name="T41" fmla="*/ 37 h 84"/>
                  <a:gd name="T42" fmla="*/ 10 w 131"/>
                  <a:gd name="T43" fmla="*/ 49 h 84"/>
                  <a:gd name="T44" fmla="*/ 21 w 131"/>
                  <a:gd name="T45" fmla="*/ 60 h 84"/>
                  <a:gd name="T46" fmla="*/ 43 w 131"/>
                  <a:gd name="T47" fmla="*/ 64 h 84"/>
                  <a:gd name="T48" fmla="*/ 49 w 131"/>
                  <a:gd name="T49" fmla="*/ 68 h 84"/>
                  <a:gd name="T50" fmla="*/ 54 w 131"/>
                  <a:gd name="T51" fmla="*/ 75 h 84"/>
                  <a:gd name="T52" fmla="*/ 66 w 131"/>
                  <a:gd name="T53" fmla="*/ 76 h 84"/>
                  <a:gd name="T54" fmla="*/ 73 w 131"/>
                  <a:gd name="T55" fmla="*/ 75 h 84"/>
                  <a:gd name="T56" fmla="*/ 78 w 131"/>
                  <a:gd name="T57" fmla="*/ 77 h 84"/>
                  <a:gd name="T58" fmla="*/ 91 w 131"/>
                  <a:gd name="T59" fmla="*/ 81 h 84"/>
                  <a:gd name="T60" fmla="*/ 115 w 131"/>
                  <a:gd name="T61" fmla="*/ 74 h 84"/>
                  <a:gd name="T62" fmla="*/ 121 w 131"/>
                  <a:gd name="T63" fmla="*/ 7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1" h="84">
                    <a:moveTo>
                      <a:pt x="121" y="72"/>
                    </a:moveTo>
                    <a:cubicBezTo>
                      <a:pt x="125" y="72"/>
                      <a:pt x="128" y="71"/>
                      <a:pt x="131" y="73"/>
                    </a:cubicBezTo>
                    <a:cubicBezTo>
                      <a:pt x="125" y="72"/>
                      <a:pt x="120" y="73"/>
                      <a:pt x="114" y="75"/>
                    </a:cubicBezTo>
                    <a:cubicBezTo>
                      <a:pt x="105" y="79"/>
                      <a:pt x="95" y="81"/>
                      <a:pt x="85" y="83"/>
                    </a:cubicBezTo>
                    <a:cubicBezTo>
                      <a:pt x="84" y="84"/>
                      <a:pt x="82" y="84"/>
                      <a:pt x="81" y="82"/>
                    </a:cubicBezTo>
                    <a:cubicBezTo>
                      <a:pt x="77" y="76"/>
                      <a:pt x="71" y="75"/>
                      <a:pt x="64" y="77"/>
                    </a:cubicBezTo>
                    <a:cubicBezTo>
                      <a:pt x="61" y="78"/>
                      <a:pt x="59" y="77"/>
                      <a:pt x="56" y="77"/>
                    </a:cubicBezTo>
                    <a:cubicBezTo>
                      <a:pt x="54" y="77"/>
                      <a:pt x="53" y="76"/>
                      <a:pt x="52" y="75"/>
                    </a:cubicBezTo>
                    <a:cubicBezTo>
                      <a:pt x="50" y="74"/>
                      <a:pt x="48" y="72"/>
                      <a:pt x="47" y="70"/>
                    </a:cubicBezTo>
                    <a:cubicBezTo>
                      <a:pt x="45" y="67"/>
                      <a:pt x="43" y="66"/>
                      <a:pt x="39" y="66"/>
                    </a:cubicBezTo>
                    <a:cubicBezTo>
                      <a:pt x="32" y="66"/>
                      <a:pt x="25" y="64"/>
                      <a:pt x="18" y="62"/>
                    </a:cubicBezTo>
                    <a:cubicBezTo>
                      <a:pt x="12" y="60"/>
                      <a:pt x="9" y="55"/>
                      <a:pt x="8" y="49"/>
                    </a:cubicBezTo>
                    <a:cubicBezTo>
                      <a:pt x="7" y="44"/>
                      <a:pt x="5" y="40"/>
                      <a:pt x="2" y="37"/>
                    </a:cubicBezTo>
                    <a:cubicBezTo>
                      <a:pt x="0" y="35"/>
                      <a:pt x="0" y="32"/>
                      <a:pt x="3" y="29"/>
                    </a:cubicBezTo>
                    <a:cubicBezTo>
                      <a:pt x="7" y="23"/>
                      <a:pt x="12" y="19"/>
                      <a:pt x="18" y="16"/>
                    </a:cubicBezTo>
                    <a:cubicBezTo>
                      <a:pt x="27" y="10"/>
                      <a:pt x="37" y="5"/>
                      <a:pt x="48" y="0"/>
                    </a:cubicBezTo>
                    <a:cubicBezTo>
                      <a:pt x="48" y="0"/>
                      <a:pt x="49" y="0"/>
                      <a:pt x="50" y="0"/>
                    </a:cubicBezTo>
                    <a:cubicBezTo>
                      <a:pt x="50" y="0"/>
                      <a:pt x="51" y="0"/>
                      <a:pt x="51" y="0"/>
                    </a:cubicBezTo>
                    <a:cubicBezTo>
                      <a:pt x="39" y="6"/>
                      <a:pt x="27" y="12"/>
                      <a:pt x="15" y="20"/>
                    </a:cubicBezTo>
                    <a:cubicBezTo>
                      <a:pt x="11" y="22"/>
                      <a:pt x="8" y="25"/>
                      <a:pt x="5" y="28"/>
                    </a:cubicBezTo>
                    <a:cubicBezTo>
                      <a:pt x="2" y="32"/>
                      <a:pt x="2" y="33"/>
                      <a:pt x="5" y="37"/>
                    </a:cubicBezTo>
                    <a:cubicBezTo>
                      <a:pt x="8" y="40"/>
                      <a:pt x="9" y="44"/>
                      <a:pt x="10" y="49"/>
                    </a:cubicBezTo>
                    <a:cubicBezTo>
                      <a:pt x="12" y="54"/>
                      <a:pt x="16" y="58"/>
                      <a:pt x="21" y="60"/>
                    </a:cubicBezTo>
                    <a:cubicBezTo>
                      <a:pt x="28" y="62"/>
                      <a:pt x="35" y="63"/>
                      <a:pt x="43" y="64"/>
                    </a:cubicBezTo>
                    <a:cubicBezTo>
                      <a:pt x="46" y="64"/>
                      <a:pt x="48" y="66"/>
                      <a:pt x="49" y="68"/>
                    </a:cubicBezTo>
                    <a:cubicBezTo>
                      <a:pt x="51" y="70"/>
                      <a:pt x="52" y="73"/>
                      <a:pt x="54" y="75"/>
                    </a:cubicBezTo>
                    <a:cubicBezTo>
                      <a:pt x="58" y="77"/>
                      <a:pt x="62" y="77"/>
                      <a:pt x="66" y="76"/>
                    </a:cubicBezTo>
                    <a:cubicBezTo>
                      <a:pt x="68" y="75"/>
                      <a:pt x="71" y="75"/>
                      <a:pt x="73" y="75"/>
                    </a:cubicBezTo>
                    <a:cubicBezTo>
                      <a:pt x="75" y="75"/>
                      <a:pt x="77" y="76"/>
                      <a:pt x="78" y="77"/>
                    </a:cubicBezTo>
                    <a:cubicBezTo>
                      <a:pt x="82" y="82"/>
                      <a:pt x="86" y="83"/>
                      <a:pt x="91" y="81"/>
                    </a:cubicBezTo>
                    <a:cubicBezTo>
                      <a:pt x="99" y="78"/>
                      <a:pt x="107" y="77"/>
                      <a:pt x="115" y="74"/>
                    </a:cubicBezTo>
                    <a:cubicBezTo>
                      <a:pt x="117" y="73"/>
                      <a:pt x="119" y="72"/>
                      <a:pt x="121" y="72"/>
                    </a:cubicBezTo>
                    <a:close/>
                  </a:path>
                </a:pathLst>
              </a:custGeom>
              <a:solidFill>
                <a:srgbClr val="9C9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7" name="Freeform 65">
                <a:extLst>
                  <a:ext uri="{FF2B5EF4-FFF2-40B4-BE49-F238E27FC236}">
                    <a16:creationId xmlns:a16="http://schemas.microsoft.com/office/drawing/2014/main" id="{1E396E7F-7A7F-2F78-2693-9F52B3FF8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302"/>
                <a:ext cx="72" cy="43"/>
              </a:xfrm>
              <a:custGeom>
                <a:avLst/>
                <a:gdLst>
                  <a:gd name="T0" fmla="*/ 0 w 44"/>
                  <a:gd name="T1" fmla="*/ 0 h 26"/>
                  <a:gd name="T2" fmla="*/ 1 w 44"/>
                  <a:gd name="T3" fmla="*/ 1 h 26"/>
                  <a:gd name="T4" fmla="*/ 12 w 44"/>
                  <a:gd name="T5" fmla="*/ 13 h 26"/>
                  <a:gd name="T6" fmla="*/ 33 w 44"/>
                  <a:gd name="T7" fmla="*/ 16 h 26"/>
                  <a:gd name="T8" fmla="*/ 38 w 44"/>
                  <a:gd name="T9" fmla="*/ 19 h 26"/>
                  <a:gd name="T10" fmla="*/ 44 w 44"/>
                  <a:gd name="T11" fmla="*/ 26 h 26"/>
                  <a:gd name="T12" fmla="*/ 40 w 44"/>
                  <a:gd name="T13" fmla="*/ 23 h 26"/>
                  <a:gd name="T14" fmla="*/ 27 w 44"/>
                  <a:gd name="T15" fmla="*/ 17 h 26"/>
                  <a:gd name="T16" fmla="*/ 10 w 44"/>
                  <a:gd name="T17" fmla="*/ 13 h 26"/>
                  <a:gd name="T18" fmla="*/ 0 w 44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26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8"/>
                      <a:pt x="6" y="11"/>
                      <a:pt x="12" y="13"/>
                    </a:cubicBezTo>
                    <a:cubicBezTo>
                      <a:pt x="19" y="15"/>
                      <a:pt x="26" y="17"/>
                      <a:pt x="33" y="16"/>
                    </a:cubicBezTo>
                    <a:cubicBezTo>
                      <a:pt x="35" y="16"/>
                      <a:pt x="36" y="17"/>
                      <a:pt x="38" y="19"/>
                    </a:cubicBezTo>
                    <a:cubicBezTo>
                      <a:pt x="40" y="21"/>
                      <a:pt x="42" y="24"/>
                      <a:pt x="44" y="26"/>
                    </a:cubicBezTo>
                    <a:cubicBezTo>
                      <a:pt x="42" y="26"/>
                      <a:pt x="41" y="24"/>
                      <a:pt x="40" y="23"/>
                    </a:cubicBezTo>
                    <a:cubicBezTo>
                      <a:pt x="37" y="18"/>
                      <a:pt x="32" y="17"/>
                      <a:pt x="27" y="17"/>
                    </a:cubicBezTo>
                    <a:cubicBezTo>
                      <a:pt x="21" y="17"/>
                      <a:pt x="15" y="15"/>
                      <a:pt x="10" y="13"/>
                    </a:cubicBezTo>
                    <a:cubicBezTo>
                      <a:pt x="4" y="12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C7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8" name="Freeform 66">
                <a:extLst>
                  <a:ext uri="{FF2B5EF4-FFF2-40B4-BE49-F238E27FC236}">
                    <a16:creationId xmlns:a16="http://schemas.microsoft.com/office/drawing/2014/main" id="{F09F2E80-A9A2-96E3-1494-934B95B01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145"/>
                <a:ext cx="15" cy="10"/>
              </a:xfrm>
              <a:custGeom>
                <a:avLst/>
                <a:gdLst>
                  <a:gd name="T0" fmla="*/ 0 w 9"/>
                  <a:gd name="T1" fmla="*/ 6 h 6"/>
                  <a:gd name="T2" fmla="*/ 9 w 9"/>
                  <a:gd name="T3" fmla="*/ 0 h 6"/>
                  <a:gd name="T4" fmla="*/ 0 w 9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2" y="3"/>
                      <a:pt x="6" y="1"/>
                      <a:pt x="9" y="0"/>
                    </a:cubicBezTo>
                    <a:cubicBezTo>
                      <a:pt x="6" y="3"/>
                      <a:pt x="3" y="5"/>
                      <a:pt x="0" y="6"/>
                    </a:cubicBezTo>
                    <a:close/>
                  </a:path>
                </a:pathLst>
              </a:custGeom>
              <a:solidFill>
                <a:srgbClr val="C9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9" name="Freeform 67">
                <a:extLst>
                  <a:ext uri="{FF2B5EF4-FFF2-40B4-BE49-F238E27FC236}">
                    <a16:creationId xmlns:a16="http://schemas.microsoft.com/office/drawing/2014/main" id="{D6B31AA4-AA0B-9062-BACA-5D23E1DFA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252"/>
                <a:ext cx="13" cy="9"/>
              </a:xfrm>
              <a:custGeom>
                <a:avLst/>
                <a:gdLst>
                  <a:gd name="T0" fmla="*/ 0 w 8"/>
                  <a:gd name="T1" fmla="*/ 5 h 5"/>
                  <a:gd name="T2" fmla="*/ 8 w 8"/>
                  <a:gd name="T3" fmla="*/ 0 h 5"/>
                  <a:gd name="T4" fmla="*/ 0 w 8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3"/>
                      <a:pt x="5" y="1"/>
                      <a:pt x="8" y="0"/>
                    </a:cubicBezTo>
                    <a:cubicBezTo>
                      <a:pt x="6" y="2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9B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0" name="Freeform 68">
                <a:extLst>
                  <a:ext uri="{FF2B5EF4-FFF2-40B4-BE49-F238E27FC236}">
                    <a16:creationId xmlns:a16="http://schemas.microsoft.com/office/drawing/2014/main" id="{CC8DE22C-BBC3-6CE6-9538-89FA6D6D8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2242"/>
                <a:ext cx="12" cy="7"/>
              </a:xfrm>
              <a:custGeom>
                <a:avLst/>
                <a:gdLst>
                  <a:gd name="T0" fmla="*/ 0 w 7"/>
                  <a:gd name="T1" fmla="*/ 4 h 4"/>
                  <a:gd name="T2" fmla="*/ 7 w 7"/>
                  <a:gd name="T3" fmla="*/ 0 h 4"/>
                  <a:gd name="T4" fmla="*/ 0 w 7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2" y="3"/>
                      <a:pt x="4" y="1"/>
                      <a:pt x="7" y="0"/>
                    </a:cubicBezTo>
                    <a:cubicBezTo>
                      <a:pt x="5" y="2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9B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1" name="Freeform 69">
                <a:extLst>
                  <a:ext uri="{FF2B5EF4-FFF2-40B4-BE49-F238E27FC236}">
                    <a16:creationId xmlns:a16="http://schemas.microsoft.com/office/drawing/2014/main" id="{6472C164-8210-8908-A93D-A6ACEC3E8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4" y="1636"/>
                <a:ext cx="3" cy="14"/>
              </a:xfrm>
              <a:custGeom>
                <a:avLst/>
                <a:gdLst>
                  <a:gd name="T0" fmla="*/ 0 w 2"/>
                  <a:gd name="T1" fmla="*/ 8 h 8"/>
                  <a:gd name="T2" fmla="*/ 1 w 2"/>
                  <a:gd name="T3" fmla="*/ 3 h 8"/>
                  <a:gd name="T4" fmla="*/ 2 w 2"/>
                  <a:gd name="T5" fmla="*/ 0 h 8"/>
                  <a:gd name="T6" fmla="*/ 1 w 2"/>
                  <a:gd name="T7" fmla="*/ 5 h 8"/>
                  <a:gd name="T8" fmla="*/ 0 w 2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cubicBezTo>
                      <a:pt x="1" y="6"/>
                      <a:pt x="1" y="4"/>
                      <a:pt x="1" y="3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2"/>
                      <a:pt x="1" y="3"/>
                      <a:pt x="1" y="5"/>
                    </a:cubicBezTo>
                    <a:cubicBezTo>
                      <a:pt x="1" y="6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BFBE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2" name="Freeform 70">
                <a:extLst>
                  <a:ext uri="{FF2B5EF4-FFF2-40B4-BE49-F238E27FC236}">
                    <a16:creationId xmlns:a16="http://schemas.microsoft.com/office/drawing/2014/main" id="{CEB7D995-5E48-25B3-957D-963ACC565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1650"/>
                <a:ext cx="6" cy="6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3" y="1"/>
                      <a:pt x="4" y="0"/>
                    </a:cubicBezTo>
                    <a:cubicBezTo>
                      <a:pt x="4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BFBE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3" name="Freeform 71">
                <a:extLst>
                  <a:ext uri="{FF2B5EF4-FFF2-40B4-BE49-F238E27FC236}">
                    <a16:creationId xmlns:a16="http://schemas.microsoft.com/office/drawing/2014/main" id="{EF88C77B-37BD-1F2C-4D10-DA4F3EFFF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166"/>
                <a:ext cx="136" cy="55"/>
              </a:xfrm>
              <a:custGeom>
                <a:avLst/>
                <a:gdLst>
                  <a:gd name="T0" fmla="*/ 68 w 82"/>
                  <a:gd name="T1" fmla="*/ 33 h 33"/>
                  <a:gd name="T2" fmla="*/ 67 w 82"/>
                  <a:gd name="T3" fmla="*/ 33 h 33"/>
                  <a:gd name="T4" fmla="*/ 75 w 82"/>
                  <a:gd name="T5" fmla="*/ 30 h 33"/>
                  <a:gd name="T6" fmla="*/ 78 w 82"/>
                  <a:gd name="T7" fmla="*/ 24 h 33"/>
                  <a:gd name="T8" fmla="*/ 76 w 82"/>
                  <a:gd name="T9" fmla="*/ 23 h 33"/>
                  <a:gd name="T10" fmla="*/ 45 w 82"/>
                  <a:gd name="T11" fmla="*/ 14 h 33"/>
                  <a:gd name="T12" fmla="*/ 0 w 82"/>
                  <a:gd name="T13" fmla="*/ 1 h 33"/>
                  <a:gd name="T14" fmla="*/ 0 w 82"/>
                  <a:gd name="T15" fmla="*/ 0 h 33"/>
                  <a:gd name="T16" fmla="*/ 6 w 82"/>
                  <a:gd name="T17" fmla="*/ 2 h 33"/>
                  <a:gd name="T18" fmla="*/ 34 w 82"/>
                  <a:gd name="T19" fmla="*/ 10 h 33"/>
                  <a:gd name="T20" fmla="*/ 60 w 82"/>
                  <a:gd name="T21" fmla="*/ 17 h 33"/>
                  <a:gd name="T22" fmla="*/ 77 w 82"/>
                  <a:gd name="T23" fmla="*/ 22 h 33"/>
                  <a:gd name="T24" fmla="*/ 78 w 82"/>
                  <a:gd name="T25" fmla="*/ 22 h 33"/>
                  <a:gd name="T26" fmla="*/ 82 w 82"/>
                  <a:gd name="T27" fmla="*/ 26 h 33"/>
                  <a:gd name="T28" fmla="*/ 79 w 82"/>
                  <a:gd name="T29" fmla="*/ 29 h 33"/>
                  <a:gd name="T30" fmla="*/ 68 w 82"/>
                  <a:gd name="T3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2" h="33">
                    <a:moveTo>
                      <a:pt x="68" y="33"/>
                    </a:moveTo>
                    <a:cubicBezTo>
                      <a:pt x="68" y="33"/>
                      <a:pt x="67" y="33"/>
                      <a:pt x="67" y="33"/>
                    </a:cubicBezTo>
                    <a:cubicBezTo>
                      <a:pt x="69" y="31"/>
                      <a:pt x="72" y="31"/>
                      <a:pt x="75" y="30"/>
                    </a:cubicBezTo>
                    <a:cubicBezTo>
                      <a:pt x="79" y="28"/>
                      <a:pt x="79" y="27"/>
                      <a:pt x="78" y="24"/>
                    </a:cubicBezTo>
                    <a:cubicBezTo>
                      <a:pt x="77" y="23"/>
                      <a:pt x="77" y="23"/>
                      <a:pt x="76" y="23"/>
                    </a:cubicBezTo>
                    <a:cubicBezTo>
                      <a:pt x="66" y="20"/>
                      <a:pt x="55" y="17"/>
                      <a:pt x="45" y="14"/>
                    </a:cubicBezTo>
                    <a:cubicBezTo>
                      <a:pt x="30" y="10"/>
                      <a:pt x="15" y="7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4" y="1"/>
                      <a:pt x="6" y="2"/>
                    </a:cubicBezTo>
                    <a:cubicBezTo>
                      <a:pt x="15" y="6"/>
                      <a:pt x="24" y="8"/>
                      <a:pt x="34" y="10"/>
                    </a:cubicBezTo>
                    <a:cubicBezTo>
                      <a:pt x="43" y="13"/>
                      <a:pt x="52" y="15"/>
                      <a:pt x="60" y="17"/>
                    </a:cubicBezTo>
                    <a:cubicBezTo>
                      <a:pt x="66" y="19"/>
                      <a:pt x="72" y="21"/>
                      <a:pt x="77" y="22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80" y="23"/>
                      <a:pt x="82" y="24"/>
                      <a:pt x="82" y="26"/>
                    </a:cubicBezTo>
                    <a:cubicBezTo>
                      <a:pt x="82" y="27"/>
                      <a:pt x="80" y="29"/>
                      <a:pt x="79" y="29"/>
                    </a:cubicBezTo>
                    <a:cubicBezTo>
                      <a:pt x="75" y="31"/>
                      <a:pt x="72" y="32"/>
                      <a:pt x="68" y="33"/>
                    </a:cubicBezTo>
                    <a:close/>
                  </a:path>
                </a:pathLst>
              </a:custGeom>
              <a:solidFill>
                <a:srgbClr val="A4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4" name="Freeform 72">
                <a:extLst>
                  <a:ext uri="{FF2B5EF4-FFF2-40B4-BE49-F238E27FC236}">
                    <a16:creationId xmlns:a16="http://schemas.microsoft.com/office/drawing/2014/main" id="{FF9C319C-DFA4-8FDF-E3A1-155E939FF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2161"/>
                <a:ext cx="8" cy="4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3" y="0"/>
                      <a:pt x="5" y="2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4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5" name="Freeform 73">
                <a:extLst>
                  <a:ext uri="{FF2B5EF4-FFF2-40B4-BE49-F238E27FC236}">
                    <a16:creationId xmlns:a16="http://schemas.microsoft.com/office/drawing/2014/main" id="{3CDAE859-4828-A33E-D5BC-C2B0D919A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664"/>
                <a:ext cx="8" cy="22"/>
              </a:xfrm>
              <a:custGeom>
                <a:avLst/>
                <a:gdLst>
                  <a:gd name="T0" fmla="*/ 0 w 5"/>
                  <a:gd name="T1" fmla="*/ 13 h 13"/>
                  <a:gd name="T2" fmla="*/ 5 w 5"/>
                  <a:gd name="T3" fmla="*/ 0 h 13"/>
                  <a:gd name="T4" fmla="*/ 0 w 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cubicBezTo>
                      <a:pt x="0" y="8"/>
                      <a:pt x="2" y="4"/>
                      <a:pt x="5" y="0"/>
                    </a:cubicBezTo>
                    <a:cubicBezTo>
                      <a:pt x="4" y="5"/>
                      <a:pt x="2" y="9"/>
                      <a:pt x="0" y="13"/>
                    </a:cubicBezTo>
                    <a:close/>
                  </a:path>
                </a:pathLst>
              </a:custGeom>
              <a:solidFill>
                <a:srgbClr val="95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6" name="Freeform 74">
                <a:extLst>
                  <a:ext uri="{FF2B5EF4-FFF2-40B4-BE49-F238E27FC236}">
                    <a16:creationId xmlns:a16="http://schemas.microsoft.com/office/drawing/2014/main" id="{43B2D896-BE19-5C95-1D9E-3FA6CA067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2341"/>
                <a:ext cx="19" cy="10"/>
              </a:xfrm>
              <a:custGeom>
                <a:avLst/>
                <a:gdLst>
                  <a:gd name="T0" fmla="*/ 0 w 12"/>
                  <a:gd name="T1" fmla="*/ 6 h 6"/>
                  <a:gd name="T2" fmla="*/ 12 w 12"/>
                  <a:gd name="T3" fmla="*/ 0 h 6"/>
                  <a:gd name="T4" fmla="*/ 0 w 1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6">
                    <a:moveTo>
                      <a:pt x="0" y="6"/>
                    </a:moveTo>
                    <a:cubicBezTo>
                      <a:pt x="4" y="3"/>
                      <a:pt x="8" y="1"/>
                      <a:pt x="12" y="0"/>
                    </a:cubicBezTo>
                    <a:cubicBezTo>
                      <a:pt x="8" y="3"/>
                      <a:pt x="4" y="5"/>
                      <a:pt x="0" y="6"/>
                    </a:cubicBezTo>
                    <a:close/>
                  </a:path>
                </a:pathLst>
              </a:custGeom>
              <a:solidFill>
                <a:srgbClr val="C7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7" name="Freeform 75">
                <a:extLst>
                  <a:ext uri="{FF2B5EF4-FFF2-40B4-BE49-F238E27FC236}">
                    <a16:creationId xmlns:a16="http://schemas.microsoft.com/office/drawing/2014/main" id="{2DF3D11F-54E7-41C7-B1A3-3072847B2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946"/>
                <a:ext cx="382" cy="225"/>
              </a:xfrm>
              <a:custGeom>
                <a:avLst/>
                <a:gdLst>
                  <a:gd name="T0" fmla="*/ 53 w 231"/>
                  <a:gd name="T1" fmla="*/ 15 h 136"/>
                  <a:gd name="T2" fmla="*/ 59 w 231"/>
                  <a:gd name="T3" fmla="*/ 11 h 136"/>
                  <a:gd name="T4" fmla="*/ 63 w 231"/>
                  <a:gd name="T5" fmla="*/ 13 h 136"/>
                  <a:gd name="T6" fmla="*/ 93 w 231"/>
                  <a:gd name="T7" fmla="*/ 5 h 136"/>
                  <a:gd name="T8" fmla="*/ 119 w 231"/>
                  <a:gd name="T9" fmla="*/ 2 h 136"/>
                  <a:gd name="T10" fmla="*/ 165 w 231"/>
                  <a:gd name="T11" fmla="*/ 13 h 136"/>
                  <a:gd name="T12" fmla="*/ 198 w 231"/>
                  <a:gd name="T13" fmla="*/ 34 h 136"/>
                  <a:gd name="T14" fmla="*/ 227 w 231"/>
                  <a:gd name="T15" fmla="*/ 73 h 136"/>
                  <a:gd name="T16" fmla="*/ 218 w 231"/>
                  <a:gd name="T17" fmla="*/ 89 h 136"/>
                  <a:gd name="T18" fmla="*/ 213 w 231"/>
                  <a:gd name="T19" fmla="*/ 93 h 136"/>
                  <a:gd name="T20" fmla="*/ 194 w 231"/>
                  <a:gd name="T21" fmla="*/ 90 h 136"/>
                  <a:gd name="T22" fmla="*/ 193 w 231"/>
                  <a:gd name="T23" fmla="*/ 90 h 136"/>
                  <a:gd name="T24" fmla="*/ 166 w 231"/>
                  <a:gd name="T25" fmla="*/ 89 h 136"/>
                  <a:gd name="T26" fmla="*/ 145 w 231"/>
                  <a:gd name="T27" fmla="*/ 93 h 136"/>
                  <a:gd name="T28" fmla="*/ 119 w 231"/>
                  <a:gd name="T29" fmla="*/ 111 h 136"/>
                  <a:gd name="T30" fmla="*/ 108 w 231"/>
                  <a:gd name="T31" fmla="*/ 123 h 136"/>
                  <a:gd name="T32" fmla="*/ 105 w 231"/>
                  <a:gd name="T33" fmla="*/ 125 h 136"/>
                  <a:gd name="T34" fmla="*/ 106 w 231"/>
                  <a:gd name="T35" fmla="*/ 121 h 136"/>
                  <a:gd name="T36" fmla="*/ 98 w 231"/>
                  <a:gd name="T37" fmla="*/ 125 h 136"/>
                  <a:gd name="T38" fmla="*/ 76 w 231"/>
                  <a:gd name="T39" fmla="*/ 124 h 136"/>
                  <a:gd name="T40" fmla="*/ 74 w 231"/>
                  <a:gd name="T41" fmla="*/ 123 h 136"/>
                  <a:gd name="T42" fmla="*/ 74 w 231"/>
                  <a:gd name="T43" fmla="*/ 125 h 136"/>
                  <a:gd name="T44" fmla="*/ 81 w 231"/>
                  <a:gd name="T45" fmla="*/ 132 h 136"/>
                  <a:gd name="T46" fmla="*/ 93 w 231"/>
                  <a:gd name="T47" fmla="*/ 132 h 136"/>
                  <a:gd name="T48" fmla="*/ 97 w 231"/>
                  <a:gd name="T49" fmla="*/ 132 h 136"/>
                  <a:gd name="T50" fmla="*/ 93 w 231"/>
                  <a:gd name="T51" fmla="*/ 135 h 136"/>
                  <a:gd name="T52" fmla="*/ 78 w 231"/>
                  <a:gd name="T53" fmla="*/ 134 h 136"/>
                  <a:gd name="T54" fmla="*/ 71 w 231"/>
                  <a:gd name="T55" fmla="*/ 126 h 136"/>
                  <a:gd name="T56" fmla="*/ 70 w 231"/>
                  <a:gd name="T57" fmla="*/ 122 h 136"/>
                  <a:gd name="T58" fmla="*/ 65 w 231"/>
                  <a:gd name="T59" fmla="*/ 106 h 136"/>
                  <a:gd name="T60" fmla="*/ 59 w 231"/>
                  <a:gd name="T61" fmla="*/ 97 h 136"/>
                  <a:gd name="T62" fmla="*/ 46 w 231"/>
                  <a:gd name="T63" fmla="*/ 87 h 136"/>
                  <a:gd name="T64" fmla="*/ 41 w 231"/>
                  <a:gd name="T65" fmla="*/ 87 h 136"/>
                  <a:gd name="T66" fmla="*/ 30 w 231"/>
                  <a:gd name="T67" fmla="*/ 95 h 136"/>
                  <a:gd name="T68" fmla="*/ 22 w 231"/>
                  <a:gd name="T69" fmla="*/ 109 h 136"/>
                  <a:gd name="T70" fmla="*/ 21 w 231"/>
                  <a:gd name="T71" fmla="*/ 112 h 136"/>
                  <a:gd name="T72" fmla="*/ 19 w 231"/>
                  <a:gd name="T73" fmla="*/ 116 h 136"/>
                  <a:gd name="T74" fmla="*/ 17 w 231"/>
                  <a:gd name="T75" fmla="*/ 122 h 136"/>
                  <a:gd name="T76" fmla="*/ 16 w 231"/>
                  <a:gd name="T77" fmla="*/ 124 h 136"/>
                  <a:gd name="T78" fmla="*/ 13 w 231"/>
                  <a:gd name="T79" fmla="*/ 123 h 136"/>
                  <a:gd name="T80" fmla="*/ 10 w 231"/>
                  <a:gd name="T81" fmla="*/ 117 h 136"/>
                  <a:gd name="T82" fmla="*/ 4 w 231"/>
                  <a:gd name="T83" fmla="*/ 110 h 136"/>
                  <a:gd name="T84" fmla="*/ 3 w 231"/>
                  <a:gd name="T85" fmla="*/ 108 h 136"/>
                  <a:gd name="T86" fmla="*/ 2 w 231"/>
                  <a:gd name="T87" fmla="*/ 100 h 136"/>
                  <a:gd name="T88" fmla="*/ 2 w 231"/>
                  <a:gd name="T89" fmla="*/ 80 h 136"/>
                  <a:gd name="T90" fmla="*/ 5 w 231"/>
                  <a:gd name="T91" fmla="*/ 73 h 136"/>
                  <a:gd name="T92" fmla="*/ 9 w 231"/>
                  <a:gd name="T93" fmla="*/ 62 h 136"/>
                  <a:gd name="T94" fmla="*/ 34 w 231"/>
                  <a:gd name="T95" fmla="*/ 25 h 136"/>
                  <a:gd name="T96" fmla="*/ 39 w 231"/>
                  <a:gd name="T97" fmla="*/ 21 h 136"/>
                  <a:gd name="T98" fmla="*/ 51 w 231"/>
                  <a:gd name="T99" fmla="*/ 16 h 136"/>
                  <a:gd name="T100" fmla="*/ 53 w 231"/>
                  <a:gd name="T101" fmla="*/ 1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31" h="136">
                    <a:moveTo>
                      <a:pt x="53" y="15"/>
                    </a:moveTo>
                    <a:cubicBezTo>
                      <a:pt x="55" y="14"/>
                      <a:pt x="57" y="12"/>
                      <a:pt x="59" y="11"/>
                    </a:cubicBezTo>
                    <a:cubicBezTo>
                      <a:pt x="60" y="13"/>
                      <a:pt x="61" y="13"/>
                      <a:pt x="63" y="13"/>
                    </a:cubicBezTo>
                    <a:cubicBezTo>
                      <a:pt x="74" y="11"/>
                      <a:pt x="83" y="7"/>
                      <a:pt x="93" y="5"/>
                    </a:cubicBezTo>
                    <a:cubicBezTo>
                      <a:pt x="102" y="2"/>
                      <a:pt x="110" y="0"/>
                      <a:pt x="119" y="2"/>
                    </a:cubicBezTo>
                    <a:cubicBezTo>
                      <a:pt x="134" y="6"/>
                      <a:pt x="150" y="8"/>
                      <a:pt x="165" y="13"/>
                    </a:cubicBezTo>
                    <a:cubicBezTo>
                      <a:pt x="177" y="18"/>
                      <a:pt x="188" y="25"/>
                      <a:pt x="198" y="34"/>
                    </a:cubicBezTo>
                    <a:cubicBezTo>
                      <a:pt x="210" y="45"/>
                      <a:pt x="218" y="59"/>
                      <a:pt x="227" y="73"/>
                    </a:cubicBezTo>
                    <a:cubicBezTo>
                      <a:pt x="231" y="80"/>
                      <a:pt x="228" y="86"/>
                      <a:pt x="218" y="89"/>
                    </a:cubicBezTo>
                    <a:cubicBezTo>
                      <a:pt x="216" y="89"/>
                      <a:pt x="215" y="91"/>
                      <a:pt x="213" y="93"/>
                    </a:cubicBezTo>
                    <a:cubicBezTo>
                      <a:pt x="207" y="91"/>
                      <a:pt x="200" y="91"/>
                      <a:pt x="194" y="90"/>
                    </a:cubicBezTo>
                    <a:cubicBezTo>
                      <a:pt x="194" y="90"/>
                      <a:pt x="193" y="90"/>
                      <a:pt x="193" y="90"/>
                    </a:cubicBezTo>
                    <a:cubicBezTo>
                      <a:pt x="184" y="88"/>
                      <a:pt x="175" y="88"/>
                      <a:pt x="166" y="89"/>
                    </a:cubicBezTo>
                    <a:cubicBezTo>
                      <a:pt x="159" y="90"/>
                      <a:pt x="152" y="91"/>
                      <a:pt x="145" y="93"/>
                    </a:cubicBezTo>
                    <a:cubicBezTo>
                      <a:pt x="135" y="97"/>
                      <a:pt x="126" y="102"/>
                      <a:pt x="119" y="111"/>
                    </a:cubicBezTo>
                    <a:cubicBezTo>
                      <a:pt x="115" y="115"/>
                      <a:pt x="112" y="119"/>
                      <a:pt x="108" y="123"/>
                    </a:cubicBezTo>
                    <a:cubicBezTo>
                      <a:pt x="107" y="124"/>
                      <a:pt x="106" y="125"/>
                      <a:pt x="105" y="125"/>
                    </a:cubicBezTo>
                    <a:cubicBezTo>
                      <a:pt x="103" y="123"/>
                      <a:pt x="106" y="123"/>
                      <a:pt x="106" y="121"/>
                    </a:cubicBezTo>
                    <a:cubicBezTo>
                      <a:pt x="103" y="122"/>
                      <a:pt x="101" y="124"/>
                      <a:pt x="98" y="125"/>
                    </a:cubicBezTo>
                    <a:cubicBezTo>
                      <a:pt x="92" y="129"/>
                      <a:pt x="82" y="130"/>
                      <a:pt x="76" y="124"/>
                    </a:cubicBezTo>
                    <a:cubicBezTo>
                      <a:pt x="76" y="123"/>
                      <a:pt x="75" y="122"/>
                      <a:pt x="74" y="123"/>
                    </a:cubicBezTo>
                    <a:cubicBezTo>
                      <a:pt x="73" y="123"/>
                      <a:pt x="74" y="124"/>
                      <a:pt x="74" y="125"/>
                    </a:cubicBezTo>
                    <a:cubicBezTo>
                      <a:pt x="75" y="129"/>
                      <a:pt x="77" y="131"/>
                      <a:pt x="81" y="132"/>
                    </a:cubicBezTo>
                    <a:cubicBezTo>
                      <a:pt x="85" y="133"/>
                      <a:pt x="89" y="133"/>
                      <a:pt x="93" y="132"/>
                    </a:cubicBezTo>
                    <a:cubicBezTo>
                      <a:pt x="95" y="131"/>
                      <a:pt x="96" y="131"/>
                      <a:pt x="97" y="132"/>
                    </a:cubicBezTo>
                    <a:cubicBezTo>
                      <a:pt x="97" y="134"/>
                      <a:pt x="95" y="134"/>
                      <a:pt x="93" y="135"/>
                    </a:cubicBezTo>
                    <a:cubicBezTo>
                      <a:pt x="88" y="135"/>
                      <a:pt x="83" y="136"/>
                      <a:pt x="78" y="134"/>
                    </a:cubicBezTo>
                    <a:cubicBezTo>
                      <a:pt x="74" y="133"/>
                      <a:pt x="71" y="130"/>
                      <a:pt x="71" y="126"/>
                    </a:cubicBezTo>
                    <a:cubicBezTo>
                      <a:pt x="71" y="124"/>
                      <a:pt x="70" y="123"/>
                      <a:pt x="70" y="122"/>
                    </a:cubicBezTo>
                    <a:cubicBezTo>
                      <a:pt x="71" y="116"/>
                      <a:pt x="68" y="111"/>
                      <a:pt x="65" y="106"/>
                    </a:cubicBezTo>
                    <a:cubicBezTo>
                      <a:pt x="63" y="103"/>
                      <a:pt x="61" y="100"/>
                      <a:pt x="59" y="97"/>
                    </a:cubicBezTo>
                    <a:cubicBezTo>
                      <a:pt x="56" y="93"/>
                      <a:pt x="51" y="89"/>
                      <a:pt x="46" y="87"/>
                    </a:cubicBezTo>
                    <a:cubicBezTo>
                      <a:pt x="44" y="86"/>
                      <a:pt x="43" y="86"/>
                      <a:pt x="41" y="87"/>
                    </a:cubicBezTo>
                    <a:cubicBezTo>
                      <a:pt x="38" y="90"/>
                      <a:pt x="34" y="92"/>
                      <a:pt x="30" y="95"/>
                    </a:cubicBezTo>
                    <a:cubicBezTo>
                      <a:pt x="25" y="98"/>
                      <a:pt x="24" y="104"/>
                      <a:pt x="22" y="109"/>
                    </a:cubicBezTo>
                    <a:cubicBezTo>
                      <a:pt x="22" y="110"/>
                      <a:pt x="22" y="111"/>
                      <a:pt x="21" y="112"/>
                    </a:cubicBezTo>
                    <a:cubicBezTo>
                      <a:pt x="19" y="113"/>
                      <a:pt x="19" y="114"/>
                      <a:pt x="19" y="116"/>
                    </a:cubicBezTo>
                    <a:cubicBezTo>
                      <a:pt x="18" y="118"/>
                      <a:pt x="18" y="120"/>
                      <a:pt x="17" y="122"/>
                    </a:cubicBezTo>
                    <a:cubicBezTo>
                      <a:pt x="17" y="123"/>
                      <a:pt x="17" y="124"/>
                      <a:pt x="16" y="124"/>
                    </a:cubicBezTo>
                    <a:cubicBezTo>
                      <a:pt x="14" y="124"/>
                      <a:pt x="13" y="124"/>
                      <a:pt x="13" y="123"/>
                    </a:cubicBezTo>
                    <a:cubicBezTo>
                      <a:pt x="11" y="121"/>
                      <a:pt x="11" y="119"/>
                      <a:pt x="10" y="117"/>
                    </a:cubicBezTo>
                    <a:cubicBezTo>
                      <a:pt x="8" y="114"/>
                      <a:pt x="7" y="111"/>
                      <a:pt x="4" y="110"/>
                    </a:cubicBezTo>
                    <a:cubicBezTo>
                      <a:pt x="3" y="110"/>
                      <a:pt x="3" y="108"/>
                      <a:pt x="3" y="108"/>
                    </a:cubicBezTo>
                    <a:cubicBezTo>
                      <a:pt x="1" y="105"/>
                      <a:pt x="2" y="103"/>
                      <a:pt x="2" y="100"/>
                    </a:cubicBezTo>
                    <a:cubicBezTo>
                      <a:pt x="2" y="94"/>
                      <a:pt x="0" y="87"/>
                      <a:pt x="2" y="80"/>
                    </a:cubicBezTo>
                    <a:cubicBezTo>
                      <a:pt x="3" y="78"/>
                      <a:pt x="4" y="75"/>
                      <a:pt x="5" y="73"/>
                    </a:cubicBezTo>
                    <a:cubicBezTo>
                      <a:pt x="7" y="70"/>
                      <a:pt x="8" y="66"/>
                      <a:pt x="9" y="62"/>
                    </a:cubicBezTo>
                    <a:cubicBezTo>
                      <a:pt x="15" y="48"/>
                      <a:pt x="23" y="36"/>
                      <a:pt x="34" y="25"/>
                    </a:cubicBezTo>
                    <a:cubicBezTo>
                      <a:pt x="35" y="23"/>
                      <a:pt x="37" y="22"/>
                      <a:pt x="39" y="21"/>
                    </a:cubicBezTo>
                    <a:cubicBezTo>
                      <a:pt x="44" y="21"/>
                      <a:pt x="48" y="19"/>
                      <a:pt x="51" y="16"/>
                    </a:cubicBezTo>
                    <a:cubicBezTo>
                      <a:pt x="51" y="15"/>
                      <a:pt x="52" y="15"/>
                      <a:pt x="53" y="15"/>
                    </a:cubicBezTo>
                    <a:close/>
                  </a:path>
                </a:pathLst>
              </a:custGeom>
              <a:solidFill>
                <a:srgbClr val="8F67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8" name="Freeform 76">
                <a:extLst>
                  <a:ext uri="{FF2B5EF4-FFF2-40B4-BE49-F238E27FC236}">
                    <a16:creationId xmlns:a16="http://schemas.microsoft.com/office/drawing/2014/main" id="{3760C31A-7AF6-A299-D19A-C31F82CB9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969"/>
                <a:ext cx="101" cy="144"/>
              </a:xfrm>
              <a:custGeom>
                <a:avLst/>
                <a:gdLst>
                  <a:gd name="T0" fmla="*/ 56 w 61"/>
                  <a:gd name="T1" fmla="*/ 0 h 87"/>
                  <a:gd name="T2" fmla="*/ 59 w 61"/>
                  <a:gd name="T3" fmla="*/ 2 h 87"/>
                  <a:gd name="T4" fmla="*/ 57 w 61"/>
                  <a:gd name="T5" fmla="*/ 8 h 87"/>
                  <a:gd name="T6" fmla="*/ 43 w 61"/>
                  <a:gd name="T7" fmla="*/ 23 h 87"/>
                  <a:gd name="T8" fmla="*/ 23 w 61"/>
                  <a:gd name="T9" fmla="*/ 68 h 87"/>
                  <a:gd name="T10" fmla="*/ 23 w 61"/>
                  <a:gd name="T11" fmla="*/ 81 h 87"/>
                  <a:gd name="T12" fmla="*/ 21 w 61"/>
                  <a:gd name="T13" fmla="*/ 85 h 87"/>
                  <a:gd name="T14" fmla="*/ 20 w 61"/>
                  <a:gd name="T15" fmla="*/ 87 h 87"/>
                  <a:gd name="T16" fmla="*/ 14 w 61"/>
                  <a:gd name="T17" fmla="*/ 79 h 87"/>
                  <a:gd name="T18" fmla="*/ 2 w 61"/>
                  <a:gd name="T19" fmla="*/ 64 h 87"/>
                  <a:gd name="T20" fmla="*/ 1 w 61"/>
                  <a:gd name="T21" fmla="*/ 50 h 87"/>
                  <a:gd name="T22" fmla="*/ 15 w 61"/>
                  <a:gd name="T23" fmla="*/ 18 h 87"/>
                  <a:gd name="T24" fmla="*/ 47 w 61"/>
                  <a:gd name="T25" fmla="*/ 2 h 87"/>
                  <a:gd name="T26" fmla="*/ 56 w 61"/>
                  <a:gd name="T2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87">
                    <a:moveTo>
                      <a:pt x="56" y="0"/>
                    </a:moveTo>
                    <a:cubicBezTo>
                      <a:pt x="57" y="0"/>
                      <a:pt x="58" y="1"/>
                      <a:pt x="59" y="2"/>
                    </a:cubicBezTo>
                    <a:cubicBezTo>
                      <a:pt x="61" y="5"/>
                      <a:pt x="59" y="6"/>
                      <a:pt x="57" y="8"/>
                    </a:cubicBezTo>
                    <a:cubicBezTo>
                      <a:pt x="52" y="13"/>
                      <a:pt x="47" y="18"/>
                      <a:pt x="43" y="23"/>
                    </a:cubicBezTo>
                    <a:cubicBezTo>
                      <a:pt x="33" y="36"/>
                      <a:pt x="26" y="51"/>
                      <a:pt x="23" y="68"/>
                    </a:cubicBezTo>
                    <a:cubicBezTo>
                      <a:pt x="23" y="72"/>
                      <a:pt x="23" y="77"/>
                      <a:pt x="23" y="81"/>
                    </a:cubicBezTo>
                    <a:cubicBezTo>
                      <a:pt x="23" y="82"/>
                      <a:pt x="23" y="84"/>
                      <a:pt x="21" y="85"/>
                    </a:cubicBezTo>
                    <a:cubicBezTo>
                      <a:pt x="21" y="86"/>
                      <a:pt x="21" y="86"/>
                      <a:pt x="20" y="87"/>
                    </a:cubicBezTo>
                    <a:cubicBezTo>
                      <a:pt x="19" y="83"/>
                      <a:pt x="16" y="81"/>
                      <a:pt x="14" y="79"/>
                    </a:cubicBezTo>
                    <a:cubicBezTo>
                      <a:pt x="9" y="75"/>
                      <a:pt x="4" y="70"/>
                      <a:pt x="2" y="64"/>
                    </a:cubicBezTo>
                    <a:cubicBezTo>
                      <a:pt x="0" y="59"/>
                      <a:pt x="0" y="55"/>
                      <a:pt x="1" y="50"/>
                    </a:cubicBezTo>
                    <a:cubicBezTo>
                      <a:pt x="4" y="39"/>
                      <a:pt x="8" y="27"/>
                      <a:pt x="15" y="18"/>
                    </a:cubicBezTo>
                    <a:cubicBezTo>
                      <a:pt x="23" y="8"/>
                      <a:pt x="33" y="2"/>
                      <a:pt x="47" y="2"/>
                    </a:cubicBezTo>
                    <a:cubicBezTo>
                      <a:pt x="50" y="2"/>
                      <a:pt x="53" y="2"/>
                      <a:pt x="56" y="0"/>
                    </a:cubicBezTo>
                    <a:close/>
                  </a:path>
                </a:pathLst>
              </a:custGeom>
              <a:solidFill>
                <a:srgbClr val="8F67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9" name="Freeform 77">
                <a:extLst>
                  <a:ext uri="{FF2B5EF4-FFF2-40B4-BE49-F238E27FC236}">
                    <a16:creationId xmlns:a16="http://schemas.microsoft.com/office/drawing/2014/main" id="{9DA45DA4-EFB3-6535-83B2-5C92BB9A3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" y="2175"/>
                <a:ext cx="297" cy="127"/>
              </a:xfrm>
              <a:custGeom>
                <a:avLst/>
                <a:gdLst>
                  <a:gd name="T0" fmla="*/ 177 w 180"/>
                  <a:gd name="T1" fmla="*/ 49 h 77"/>
                  <a:gd name="T2" fmla="*/ 175 w 180"/>
                  <a:gd name="T3" fmla="*/ 57 h 77"/>
                  <a:gd name="T4" fmla="*/ 167 w 180"/>
                  <a:gd name="T5" fmla="*/ 51 h 77"/>
                  <a:gd name="T6" fmla="*/ 162 w 180"/>
                  <a:gd name="T7" fmla="*/ 53 h 77"/>
                  <a:gd name="T8" fmla="*/ 159 w 180"/>
                  <a:gd name="T9" fmla="*/ 67 h 77"/>
                  <a:gd name="T10" fmla="*/ 141 w 180"/>
                  <a:gd name="T11" fmla="*/ 67 h 77"/>
                  <a:gd name="T12" fmla="*/ 120 w 180"/>
                  <a:gd name="T13" fmla="*/ 36 h 77"/>
                  <a:gd name="T14" fmla="*/ 116 w 180"/>
                  <a:gd name="T15" fmla="*/ 47 h 77"/>
                  <a:gd name="T16" fmla="*/ 116 w 180"/>
                  <a:gd name="T17" fmla="*/ 75 h 77"/>
                  <a:gd name="T18" fmla="*/ 99 w 180"/>
                  <a:gd name="T19" fmla="*/ 65 h 77"/>
                  <a:gd name="T20" fmla="*/ 81 w 180"/>
                  <a:gd name="T21" fmla="*/ 36 h 77"/>
                  <a:gd name="T22" fmla="*/ 72 w 180"/>
                  <a:gd name="T23" fmla="*/ 32 h 77"/>
                  <a:gd name="T24" fmla="*/ 34 w 180"/>
                  <a:gd name="T25" fmla="*/ 28 h 77"/>
                  <a:gd name="T26" fmla="*/ 27 w 180"/>
                  <a:gd name="T27" fmla="*/ 26 h 77"/>
                  <a:gd name="T28" fmla="*/ 3 w 180"/>
                  <a:gd name="T29" fmla="*/ 23 h 77"/>
                  <a:gd name="T30" fmla="*/ 5 w 180"/>
                  <a:gd name="T31" fmla="*/ 16 h 77"/>
                  <a:gd name="T32" fmla="*/ 9 w 180"/>
                  <a:gd name="T33" fmla="*/ 15 h 77"/>
                  <a:gd name="T34" fmla="*/ 32 w 180"/>
                  <a:gd name="T35" fmla="*/ 16 h 77"/>
                  <a:gd name="T36" fmla="*/ 30 w 180"/>
                  <a:gd name="T37" fmla="*/ 18 h 77"/>
                  <a:gd name="T38" fmla="*/ 13 w 180"/>
                  <a:gd name="T39" fmla="*/ 20 h 77"/>
                  <a:gd name="T40" fmla="*/ 43 w 180"/>
                  <a:gd name="T41" fmla="*/ 25 h 77"/>
                  <a:gd name="T42" fmla="*/ 65 w 180"/>
                  <a:gd name="T43" fmla="*/ 26 h 77"/>
                  <a:gd name="T44" fmla="*/ 64 w 180"/>
                  <a:gd name="T45" fmla="*/ 21 h 77"/>
                  <a:gd name="T46" fmla="*/ 69 w 180"/>
                  <a:gd name="T47" fmla="*/ 22 h 77"/>
                  <a:gd name="T48" fmla="*/ 75 w 180"/>
                  <a:gd name="T49" fmla="*/ 13 h 77"/>
                  <a:gd name="T50" fmla="*/ 70 w 180"/>
                  <a:gd name="T51" fmla="*/ 4 h 77"/>
                  <a:gd name="T52" fmla="*/ 73 w 180"/>
                  <a:gd name="T53" fmla="*/ 1 h 77"/>
                  <a:gd name="T54" fmla="*/ 89 w 180"/>
                  <a:gd name="T55" fmla="*/ 13 h 77"/>
                  <a:gd name="T56" fmla="*/ 99 w 180"/>
                  <a:gd name="T57" fmla="*/ 14 h 77"/>
                  <a:gd name="T58" fmla="*/ 111 w 180"/>
                  <a:gd name="T59" fmla="*/ 19 h 77"/>
                  <a:gd name="T60" fmla="*/ 105 w 180"/>
                  <a:gd name="T61" fmla="*/ 19 h 77"/>
                  <a:gd name="T62" fmla="*/ 87 w 180"/>
                  <a:gd name="T63" fmla="*/ 15 h 77"/>
                  <a:gd name="T64" fmla="*/ 79 w 180"/>
                  <a:gd name="T65" fmla="*/ 12 h 77"/>
                  <a:gd name="T66" fmla="*/ 82 w 180"/>
                  <a:gd name="T67" fmla="*/ 29 h 77"/>
                  <a:gd name="T68" fmla="*/ 95 w 180"/>
                  <a:gd name="T69" fmla="*/ 26 h 77"/>
                  <a:gd name="T70" fmla="*/ 108 w 180"/>
                  <a:gd name="T71" fmla="*/ 37 h 77"/>
                  <a:gd name="T72" fmla="*/ 118 w 180"/>
                  <a:gd name="T73" fmla="*/ 31 h 77"/>
                  <a:gd name="T74" fmla="*/ 125 w 180"/>
                  <a:gd name="T75" fmla="*/ 28 h 77"/>
                  <a:gd name="T76" fmla="*/ 130 w 180"/>
                  <a:gd name="T77" fmla="*/ 26 h 77"/>
                  <a:gd name="T78" fmla="*/ 147 w 180"/>
                  <a:gd name="T79" fmla="*/ 36 h 77"/>
                  <a:gd name="T80" fmla="*/ 169 w 180"/>
                  <a:gd name="T81" fmla="*/ 47 h 77"/>
                  <a:gd name="T82" fmla="*/ 176 w 180"/>
                  <a:gd name="T83" fmla="*/ 54 h 77"/>
                  <a:gd name="T84" fmla="*/ 153 w 180"/>
                  <a:gd name="T85" fmla="*/ 27 h 77"/>
                  <a:gd name="T86" fmla="*/ 147 w 180"/>
                  <a:gd name="T87" fmla="*/ 15 h 77"/>
                  <a:gd name="T88" fmla="*/ 147 w 180"/>
                  <a:gd name="T89" fmla="*/ 12 h 77"/>
                  <a:gd name="T90" fmla="*/ 166 w 180"/>
                  <a:gd name="T91" fmla="*/ 3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0" h="77">
                    <a:moveTo>
                      <a:pt x="172" y="44"/>
                    </a:moveTo>
                    <a:cubicBezTo>
                      <a:pt x="173" y="46"/>
                      <a:pt x="175" y="47"/>
                      <a:pt x="177" y="49"/>
                    </a:cubicBezTo>
                    <a:cubicBezTo>
                      <a:pt x="178" y="50"/>
                      <a:pt x="179" y="51"/>
                      <a:pt x="179" y="53"/>
                    </a:cubicBezTo>
                    <a:cubicBezTo>
                      <a:pt x="180" y="56"/>
                      <a:pt x="178" y="57"/>
                      <a:pt x="175" y="57"/>
                    </a:cubicBezTo>
                    <a:cubicBezTo>
                      <a:pt x="174" y="57"/>
                      <a:pt x="173" y="57"/>
                      <a:pt x="173" y="57"/>
                    </a:cubicBezTo>
                    <a:cubicBezTo>
                      <a:pt x="170" y="56"/>
                      <a:pt x="169" y="53"/>
                      <a:pt x="167" y="51"/>
                    </a:cubicBezTo>
                    <a:cubicBezTo>
                      <a:pt x="165" y="50"/>
                      <a:pt x="165" y="47"/>
                      <a:pt x="162" y="48"/>
                    </a:cubicBezTo>
                    <a:cubicBezTo>
                      <a:pt x="160" y="49"/>
                      <a:pt x="161" y="51"/>
                      <a:pt x="162" y="53"/>
                    </a:cubicBezTo>
                    <a:cubicBezTo>
                      <a:pt x="162" y="56"/>
                      <a:pt x="162" y="58"/>
                      <a:pt x="162" y="61"/>
                    </a:cubicBezTo>
                    <a:cubicBezTo>
                      <a:pt x="161" y="64"/>
                      <a:pt x="161" y="65"/>
                      <a:pt x="159" y="67"/>
                    </a:cubicBezTo>
                    <a:cubicBezTo>
                      <a:pt x="158" y="68"/>
                      <a:pt x="156" y="69"/>
                      <a:pt x="155" y="70"/>
                    </a:cubicBezTo>
                    <a:cubicBezTo>
                      <a:pt x="149" y="73"/>
                      <a:pt x="146" y="72"/>
                      <a:pt x="141" y="67"/>
                    </a:cubicBezTo>
                    <a:cubicBezTo>
                      <a:pt x="134" y="58"/>
                      <a:pt x="128" y="49"/>
                      <a:pt x="123" y="39"/>
                    </a:cubicBezTo>
                    <a:cubicBezTo>
                      <a:pt x="122" y="37"/>
                      <a:pt x="122" y="36"/>
                      <a:pt x="120" y="36"/>
                    </a:cubicBezTo>
                    <a:cubicBezTo>
                      <a:pt x="118" y="36"/>
                      <a:pt x="117" y="37"/>
                      <a:pt x="116" y="39"/>
                    </a:cubicBezTo>
                    <a:cubicBezTo>
                      <a:pt x="114" y="42"/>
                      <a:pt x="115" y="44"/>
                      <a:pt x="116" y="47"/>
                    </a:cubicBezTo>
                    <a:cubicBezTo>
                      <a:pt x="118" y="53"/>
                      <a:pt x="120" y="59"/>
                      <a:pt x="121" y="65"/>
                    </a:cubicBezTo>
                    <a:cubicBezTo>
                      <a:pt x="121" y="69"/>
                      <a:pt x="119" y="73"/>
                      <a:pt x="116" y="75"/>
                    </a:cubicBezTo>
                    <a:cubicBezTo>
                      <a:pt x="113" y="77"/>
                      <a:pt x="109" y="76"/>
                      <a:pt x="106" y="74"/>
                    </a:cubicBezTo>
                    <a:cubicBezTo>
                      <a:pt x="103" y="71"/>
                      <a:pt x="101" y="68"/>
                      <a:pt x="99" y="65"/>
                    </a:cubicBezTo>
                    <a:cubicBezTo>
                      <a:pt x="96" y="60"/>
                      <a:pt x="93" y="56"/>
                      <a:pt x="90" y="52"/>
                    </a:cubicBezTo>
                    <a:cubicBezTo>
                      <a:pt x="87" y="47"/>
                      <a:pt x="83" y="42"/>
                      <a:pt x="81" y="36"/>
                    </a:cubicBezTo>
                    <a:cubicBezTo>
                      <a:pt x="81" y="35"/>
                      <a:pt x="80" y="34"/>
                      <a:pt x="79" y="33"/>
                    </a:cubicBezTo>
                    <a:cubicBezTo>
                      <a:pt x="77" y="31"/>
                      <a:pt x="74" y="33"/>
                      <a:pt x="72" y="32"/>
                    </a:cubicBezTo>
                    <a:cubicBezTo>
                      <a:pt x="61" y="32"/>
                      <a:pt x="51" y="31"/>
                      <a:pt x="40" y="29"/>
                    </a:cubicBezTo>
                    <a:cubicBezTo>
                      <a:pt x="38" y="29"/>
                      <a:pt x="36" y="28"/>
                      <a:pt x="34" y="28"/>
                    </a:cubicBezTo>
                    <a:cubicBezTo>
                      <a:pt x="32" y="28"/>
                      <a:pt x="31" y="28"/>
                      <a:pt x="31" y="27"/>
                    </a:cubicBezTo>
                    <a:cubicBezTo>
                      <a:pt x="30" y="25"/>
                      <a:pt x="28" y="26"/>
                      <a:pt x="27" y="26"/>
                    </a:cubicBezTo>
                    <a:cubicBezTo>
                      <a:pt x="20" y="25"/>
                      <a:pt x="13" y="26"/>
                      <a:pt x="7" y="25"/>
                    </a:cubicBezTo>
                    <a:cubicBezTo>
                      <a:pt x="5" y="25"/>
                      <a:pt x="4" y="25"/>
                      <a:pt x="3" y="23"/>
                    </a:cubicBezTo>
                    <a:cubicBezTo>
                      <a:pt x="1" y="22"/>
                      <a:pt x="0" y="20"/>
                      <a:pt x="1" y="18"/>
                    </a:cubicBezTo>
                    <a:cubicBezTo>
                      <a:pt x="2" y="16"/>
                      <a:pt x="4" y="16"/>
                      <a:pt x="5" y="16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9" y="15"/>
                      <a:pt x="9" y="15"/>
                    </a:cubicBezTo>
                    <a:cubicBezTo>
                      <a:pt x="12" y="16"/>
                      <a:pt x="14" y="16"/>
                      <a:pt x="17" y="15"/>
                    </a:cubicBezTo>
                    <a:cubicBezTo>
                      <a:pt x="22" y="15"/>
                      <a:pt x="27" y="15"/>
                      <a:pt x="32" y="16"/>
                    </a:cubicBezTo>
                    <a:cubicBezTo>
                      <a:pt x="32" y="16"/>
                      <a:pt x="33" y="17"/>
                      <a:pt x="34" y="17"/>
                    </a:cubicBezTo>
                    <a:cubicBezTo>
                      <a:pt x="33" y="19"/>
                      <a:pt x="31" y="19"/>
                      <a:pt x="30" y="18"/>
                    </a:cubicBezTo>
                    <a:cubicBezTo>
                      <a:pt x="25" y="18"/>
                      <a:pt x="20" y="19"/>
                      <a:pt x="15" y="19"/>
                    </a:cubicBezTo>
                    <a:cubicBezTo>
                      <a:pt x="15" y="20"/>
                      <a:pt x="14" y="20"/>
                      <a:pt x="13" y="20"/>
                    </a:cubicBezTo>
                    <a:cubicBezTo>
                      <a:pt x="14" y="22"/>
                      <a:pt x="15" y="22"/>
                      <a:pt x="17" y="22"/>
                    </a:cubicBezTo>
                    <a:cubicBezTo>
                      <a:pt x="25" y="23"/>
                      <a:pt x="34" y="24"/>
                      <a:pt x="43" y="25"/>
                    </a:cubicBezTo>
                    <a:cubicBezTo>
                      <a:pt x="48" y="26"/>
                      <a:pt x="52" y="27"/>
                      <a:pt x="57" y="28"/>
                    </a:cubicBezTo>
                    <a:cubicBezTo>
                      <a:pt x="60" y="28"/>
                      <a:pt x="63" y="27"/>
                      <a:pt x="65" y="26"/>
                    </a:cubicBezTo>
                    <a:cubicBezTo>
                      <a:pt x="67" y="26"/>
                      <a:pt x="67" y="25"/>
                      <a:pt x="66" y="24"/>
                    </a:cubicBezTo>
                    <a:cubicBezTo>
                      <a:pt x="65" y="23"/>
                      <a:pt x="65" y="22"/>
                      <a:pt x="64" y="21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7" y="21"/>
                      <a:pt x="68" y="22"/>
                      <a:pt x="69" y="22"/>
                    </a:cubicBezTo>
                    <a:cubicBezTo>
                      <a:pt x="72" y="23"/>
                      <a:pt x="74" y="24"/>
                      <a:pt x="76" y="22"/>
                    </a:cubicBezTo>
                    <a:cubicBezTo>
                      <a:pt x="79" y="20"/>
                      <a:pt x="79" y="17"/>
                      <a:pt x="75" y="13"/>
                    </a:cubicBezTo>
                    <a:cubicBezTo>
                      <a:pt x="75" y="13"/>
                      <a:pt x="75" y="13"/>
                      <a:pt x="75" y="12"/>
                    </a:cubicBezTo>
                    <a:cubicBezTo>
                      <a:pt x="73" y="10"/>
                      <a:pt x="71" y="7"/>
                      <a:pt x="70" y="4"/>
                    </a:cubicBezTo>
                    <a:cubicBezTo>
                      <a:pt x="70" y="3"/>
                      <a:pt x="70" y="2"/>
                      <a:pt x="70" y="1"/>
                    </a:cubicBezTo>
                    <a:cubicBezTo>
                      <a:pt x="71" y="0"/>
                      <a:pt x="72" y="1"/>
                      <a:pt x="73" y="1"/>
                    </a:cubicBezTo>
                    <a:cubicBezTo>
                      <a:pt x="76" y="2"/>
                      <a:pt x="79" y="4"/>
                      <a:pt x="81" y="7"/>
                    </a:cubicBezTo>
                    <a:cubicBezTo>
                      <a:pt x="84" y="9"/>
                      <a:pt x="86" y="11"/>
                      <a:pt x="89" y="13"/>
                    </a:cubicBezTo>
                    <a:cubicBezTo>
                      <a:pt x="91" y="14"/>
                      <a:pt x="92" y="14"/>
                      <a:pt x="94" y="15"/>
                    </a:cubicBezTo>
                    <a:cubicBezTo>
                      <a:pt x="96" y="15"/>
                      <a:pt x="98" y="15"/>
                      <a:pt x="99" y="14"/>
                    </a:cubicBezTo>
                    <a:cubicBezTo>
                      <a:pt x="103" y="12"/>
                      <a:pt x="104" y="12"/>
                      <a:pt x="107" y="15"/>
                    </a:cubicBezTo>
                    <a:cubicBezTo>
                      <a:pt x="108" y="16"/>
                      <a:pt x="109" y="18"/>
                      <a:pt x="111" y="19"/>
                    </a:cubicBezTo>
                    <a:cubicBezTo>
                      <a:pt x="111" y="19"/>
                      <a:pt x="111" y="20"/>
                      <a:pt x="110" y="20"/>
                    </a:cubicBezTo>
                    <a:cubicBezTo>
                      <a:pt x="108" y="21"/>
                      <a:pt x="107" y="20"/>
                      <a:pt x="105" y="19"/>
                    </a:cubicBezTo>
                    <a:cubicBezTo>
                      <a:pt x="104" y="18"/>
                      <a:pt x="102" y="17"/>
                      <a:pt x="100" y="18"/>
                    </a:cubicBezTo>
                    <a:cubicBezTo>
                      <a:pt x="95" y="19"/>
                      <a:pt x="91" y="17"/>
                      <a:pt x="87" y="15"/>
                    </a:cubicBezTo>
                    <a:cubicBezTo>
                      <a:pt x="84" y="12"/>
                      <a:pt x="81" y="10"/>
                      <a:pt x="77" y="8"/>
                    </a:cubicBezTo>
                    <a:cubicBezTo>
                      <a:pt x="77" y="10"/>
                      <a:pt x="78" y="11"/>
                      <a:pt x="79" y="12"/>
                    </a:cubicBezTo>
                    <a:cubicBezTo>
                      <a:pt x="83" y="16"/>
                      <a:pt x="83" y="19"/>
                      <a:pt x="80" y="23"/>
                    </a:cubicBezTo>
                    <a:cubicBezTo>
                      <a:pt x="76" y="27"/>
                      <a:pt x="76" y="27"/>
                      <a:pt x="82" y="29"/>
                    </a:cubicBezTo>
                    <a:cubicBezTo>
                      <a:pt x="84" y="30"/>
                      <a:pt x="86" y="30"/>
                      <a:pt x="88" y="29"/>
                    </a:cubicBezTo>
                    <a:cubicBezTo>
                      <a:pt x="90" y="27"/>
                      <a:pt x="93" y="26"/>
                      <a:pt x="95" y="26"/>
                    </a:cubicBezTo>
                    <a:cubicBezTo>
                      <a:pt x="99" y="25"/>
                      <a:pt x="101" y="26"/>
                      <a:pt x="103" y="29"/>
                    </a:cubicBezTo>
                    <a:cubicBezTo>
                      <a:pt x="105" y="31"/>
                      <a:pt x="106" y="34"/>
                      <a:pt x="108" y="37"/>
                    </a:cubicBezTo>
                    <a:cubicBezTo>
                      <a:pt x="109" y="39"/>
                      <a:pt x="110" y="39"/>
                      <a:pt x="112" y="37"/>
                    </a:cubicBezTo>
                    <a:cubicBezTo>
                      <a:pt x="114" y="35"/>
                      <a:pt x="115" y="32"/>
                      <a:pt x="118" y="31"/>
                    </a:cubicBezTo>
                    <a:cubicBezTo>
                      <a:pt x="119" y="30"/>
                      <a:pt x="119" y="30"/>
                      <a:pt x="120" y="30"/>
                    </a:cubicBezTo>
                    <a:cubicBezTo>
                      <a:pt x="122" y="30"/>
                      <a:pt x="124" y="29"/>
                      <a:pt x="125" y="28"/>
                    </a:cubicBezTo>
                    <a:cubicBezTo>
                      <a:pt x="127" y="27"/>
                      <a:pt x="128" y="26"/>
                      <a:pt x="129" y="26"/>
                    </a:cubicBezTo>
                    <a:cubicBezTo>
                      <a:pt x="129" y="26"/>
                      <a:pt x="129" y="26"/>
                      <a:pt x="130" y="26"/>
                    </a:cubicBezTo>
                    <a:cubicBezTo>
                      <a:pt x="136" y="24"/>
                      <a:pt x="141" y="27"/>
                      <a:pt x="145" y="33"/>
                    </a:cubicBezTo>
                    <a:cubicBezTo>
                      <a:pt x="145" y="34"/>
                      <a:pt x="146" y="35"/>
                      <a:pt x="147" y="36"/>
                    </a:cubicBezTo>
                    <a:cubicBezTo>
                      <a:pt x="149" y="39"/>
                      <a:pt x="151" y="40"/>
                      <a:pt x="154" y="40"/>
                    </a:cubicBezTo>
                    <a:cubicBezTo>
                      <a:pt x="161" y="39"/>
                      <a:pt x="166" y="42"/>
                      <a:pt x="169" y="47"/>
                    </a:cubicBezTo>
                    <a:cubicBezTo>
                      <a:pt x="171" y="49"/>
                      <a:pt x="172" y="52"/>
                      <a:pt x="173" y="53"/>
                    </a:cubicBezTo>
                    <a:cubicBezTo>
                      <a:pt x="174" y="54"/>
                      <a:pt x="175" y="55"/>
                      <a:pt x="176" y="54"/>
                    </a:cubicBezTo>
                    <a:cubicBezTo>
                      <a:pt x="177" y="53"/>
                      <a:pt x="176" y="52"/>
                      <a:pt x="175" y="51"/>
                    </a:cubicBezTo>
                    <a:cubicBezTo>
                      <a:pt x="166" y="45"/>
                      <a:pt x="161" y="34"/>
                      <a:pt x="153" y="27"/>
                    </a:cubicBezTo>
                    <a:cubicBezTo>
                      <a:pt x="151" y="25"/>
                      <a:pt x="150" y="24"/>
                      <a:pt x="149" y="21"/>
                    </a:cubicBezTo>
                    <a:cubicBezTo>
                      <a:pt x="149" y="19"/>
                      <a:pt x="148" y="17"/>
                      <a:pt x="147" y="15"/>
                    </a:cubicBezTo>
                    <a:cubicBezTo>
                      <a:pt x="147" y="14"/>
                      <a:pt x="147" y="14"/>
                      <a:pt x="147" y="14"/>
                    </a:cubicBezTo>
                    <a:cubicBezTo>
                      <a:pt x="147" y="13"/>
                      <a:pt x="147" y="13"/>
                      <a:pt x="147" y="12"/>
                    </a:cubicBezTo>
                    <a:cubicBezTo>
                      <a:pt x="148" y="12"/>
                      <a:pt x="149" y="13"/>
                      <a:pt x="149" y="13"/>
                    </a:cubicBezTo>
                    <a:cubicBezTo>
                      <a:pt x="153" y="22"/>
                      <a:pt x="159" y="30"/>
                      <a:pt x="166" y="37"/>
                    </a:cubicBezTo>
                    <a:cubicBezTo>
                      <a:pt x="168" y="39"/>
                      <a:pt x="171" y="41"/>
                      <a:pt x="172" y="44"/>
                    </a:cubicBezTo>
                    <a:close/>
                  </a:path>
                </a:pathLst>
              </a:custGeom>
              <a:solidFill>
                <a:srgbClr val="736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0" name="Freeform 78">
                <a:extLst>
                  <a:ext uri="{FF2B5EF4-FFF2-40B4-BE49-F238E27FC236}">
                    <a16:creationId xmlns:a16="http://schemas.microsoft.com/office/drawing/2014/main" id="{EB7176A6-3DFF-2F92-EF6B-A05B090E1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975"/>
                <a:ext cx="180" cy="160"/>
              </a:xfrm>
              <a:custGeom>
                <a:avLst/>
                <a:gdLst>
                  <a:gd name="T0" fmla="*/ 23 w 109"/>
                  <a:gd name="T1" fmla="*/ 86 h 97"/>
                  <a:gd name="T2" fmla="*/ 11 w 109"/>
                  <a:gd name="T3" fmla="*/ 93 h 97"/>
                  <a:gd name="T4" fmla="*/ 4 w 109"/>
                  <a:gd name="T5" fmla="*/ 96 h 97"/>
                  <a:gd name="T6" fmla="*/ 1 w 109"/>
                  <a:gd name="T7" fmla="*/ 96 h 97"/>
                  <a:gd name="T8" fmla="*/ 2 w 109"/>
                  <a:gd name="T9" fmla="*/ 93 h 97"/>
                  <a:gd name="T10" fmla="*/ 10 w 109"/>
                  <a:gd name="T11" fmla="*/ 85 h 97"/>
                  <a:gd name="T12" fmla="*/ 21 w 109"/>
                  <a:gd name="T13" fmla="*/ 76 h 97"/>
                  <a:gd name="T14" fmla="*/ 32 w 109"/>
                  <a:gd name="T15" fmla="*/ 59 h 97"/>
                  <a:gd name="T16" fmla="*/ 38 w 109"/>
                  <a:gd name="T17" fmla="*/ 48 h 97"/>
                  <a:gd name="T18" fmla="*/ 40 w 109"/>
                  <a:gd name="T19" fmla="*/ 43 h 97"/>
                  <a:gd name="T20" fmla="*/ 42 w 109"/>
                  <a:gd name="T21" fmla="*/ 40 h 97"/>
                  <a:gd name="T22" fmla="*/ 52 w 109"/>
                  <a:gd name="T23" fmla="*/ 25 h 97"/>
                  <a:gd name="T24" fmla="*/ 58 w 109"/>
                  <a:gd name="T25" fmla="*/ 17 h 97"/>
                  <a:gd name="T26" fmla="*/ 71 w 109"/>
                  <a:gd name="T27" fmla="*/ 2 h 97"/>
                  <a:gd name="T28" fmla="*/ 73 w 109"/>
                  <a:gd name="T29" fmla="*/ 1 h 97"/>
                  <a:gd name="T30" fmla="*/ 76 w 109"/>
                  <a:gd name="T31" fmla="*/ 1 h 97"/>
                  <a:gd name="T32" fmla="*/ 77 w 109"/>
                  <a:gd name="T33" fmla="*/ 5 h 97"/>
                  <a:gd name="T34" fmla="*/ 75 w 109"/>
                  <a:gd name="T35" fmla="*/ 10 h 97"/>
                  <a:gd name="T36" fmla="*/ 56 w 109"/>
                  <a:gd name="T37" fmla="*/ 38 h 97"/>
                  <a:gd name="T38" fmla="*/ 42 w 109"/>
                  <a:gd name="T39" fmla="*/ 59 h 97"/>
                  <a:gd name="T40" fmla="*/ 42 w 109"/>
                  <a:gd name="T41" fmla="*/ 60 h 97"/>
                  <a:gd name="T42" fmla="*/ 42 w 109"/>
                  <a:gd name="T43" fmla="*/ 62 h 97"/>
                  <a:gd name="T44" fmla="*/ 44 w 109"/>
                  <a:gd name="T45" fmla="*/ 62 h 97"/>
                  <a:gd name="T46" fmla="*/ 52 w 109"/>
                  <a:gd name="T47" fmla="*/ 55 h 97"/>
                  <a:gd name="T48" fmla="*/ 72 w 109"/>
                  <a:gd name="T49" fmla="*/ 39 h 97"/>
                  <a:gd name="T50" fmla="*/ 89 w 109"/>
                  <a:gd name="T51" fmla="*/ 23 h 97"/>
                  <a:gd name="T52" fmla="*/ 101 w 109"/>
                  <a:gd name="T53" fmla="*/ 13 h 97"/>
                  <a:gd name="T54" fmla="*/ 107 w 109"/>
                  <a:gd name="T55" fmla="*/ 13 h 97"/>
                  <a:gd name="T56" fmla="*/ 105 w 109"/>
                  <a:gd name="T57" fmla="*/ 18 h 97"/>
                  <a:gd name="T58" fmla="*/ 90 w 109"/>
                  <a:gd name="T59" fmla="*/ 33 h 97"/>
                  <a:gd name="T60" fmla="*/ 73 w 109"/>
                  <a:gd name="T61" fmla="*/ 51 h 97"/>
                  <a:gd name="T62" fmla="*/ 67 w 109"/>
                  <a:gd name="T63" fmla="*/ 57 h 97"/>
                  <a:gd name="T64" fmla="*/ 51 w 109"/>
                  <a:gd name="T65" fmla="*/ 68 h 97"/>
                  <a:gd name="T66" fmla="*/ 34 w 109"/>
                  <a:gd name="T67" fmla="*/ 80 h 97"/>
                  <a:gd name="T68" fmla="*/ 27 w 109"/>
                  <a:gd name="T69" fmla="*/ 84 h 97"/>
                  <a:gd name="T70" fmla="*/ 23 w 109"/>
                  <a:gd name="T71" fmla="*/ 8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9" h="97">
                    <a:moveTo>
                      <a:pt x="23" y="86"/>
                    </a:moveTo>
                    <a:cubicBezTo>
                      <a:pt x="19" y="88"/>
                      <a:pt x="16" y="91"/>
                      <a:pt x="11" y="93"/>
                    </a:cubicBezTo>
                    <a:cubicBezTo>
                      <a:pt x="9" y="94"/>
                      <a:pt x="6" y="95"/>
                      <a:pt x="4" y="96"/>
                    </a:cubicBezTo>
                    <a:cubicBezTo>
                      <a:pt x="3" y="96"/>
                      <a:pt x="2" y="97"/>
                      <a:pt x="1" y="96"/>
                    </a:cubicBezTo>
                    <a:cubicBezTo>
                      <a:pt x="0" y="95"/>
                      <a:pt x="1" y="93"/>
                      <a:pt x="2" y="93"/>
                    </a:cubicBezTo>
                    <a:cubicBezTo>
                      <a:pt x="4" y="90"/>
                      <a:pt x="7" y="87"/>
                      <a:pt x="10" y="85"/>
                    </a:cubicBezTo>
                    <a:cubicBezTo>
                      <a:pt x="14" y="82"/>
                      <a:pt x="18" y="80"/>
                      <a:pt x="21" y="76"/>
                    </a:cubicBezTo>
                    <a:cubicBezTo>
                      <a:pt x="26" y="71"/>
                      <a:pt x="28" y="65"/>
                      <a:pt x="32" y="59"/>
                    </a:cubicBezTo>
                    <a:cubicBezTo>
                      <a:pt x="35" y="56"/>
                      <a:pt x="37" y="52"/>
                      <a:pt x="38" y="48"/>
                    </a:cubicBezTo>
                    <a:cubicBezTo>
                      <a:pt x="38" y="46"/>
                      <a:pt x="39" y="45"/>
                      <a:pt x="40" y="43"/>
                    </a:cubicBezTo>
                    <a:cubicBezTo>
                      <a:pt x="41" y="42"/>
                      <a:pt x="41" y="41"/>
                      <a:pt x="42" y="40"/>
                    </a:cubicBezTo>
                    <a:cubicBezTo>
                      <a:pt x="44" y="35"/>
                      <a:pt x="48" y="30"/>
                      <a:pt x="52" y="25"/>
                    </a:cubicBezTo>
                    <a:cubicBezTo>
                      <a:pt x="54" y="22"/>
                      <a:pt x="56" y="20"/>
                      <a:pt x="58" y="17"/>
                    </a:cubicBezTo>
                    <a:cubicBezTo>
                      <a:pt x="62" y="12"/>
                      <a:pt x="65" y="6"/>
                      <a:pt x="71" y="2"/>
                    </a:cubicBezTo>
                    <a:cubicBezTo>
                      <a:pt x="71" y="2"/>
                      <a:pt x="72" y="1"/>
                      <a:pt x="73" y="1"/>
                    </a:cubicBezTo>
                    <a:cubicBezTo>
                      <a:pt x="74" y="0"/>
                      <a:pt x="75" y="0"/>
                      <a:pt x="76" y="1"/>
                    </a:cubicBezTo>
                    <a:cubicBezTo>
                      <a:pt x="77" y="2"/>
                      <a:pt x="77" y="3"/>
                      <a:pt x="77" y="5"/>
                    </a:cubicBezTo>
                    <a:cubicBezTo>
                      <a:pt x="76" y="6"/>
                      <a:pt x="75" y="8"/>
                      <a:pt x="75" y="10"/>
                    </a:cubicBezTo>
                    <a:cubicBezTo>
                      <a:pt x="69" y="20"/>
                      <a:pt x="63" y="29"/>
                      <a:pt x="56" y="38"/>
                    </a:cubicBezTo>
                    <a:cubicBezTo>
                      <a:pt x="52" y="45"/>
                      <a:pt x="47" y="52"/>
                      <a:pt x="42" y="59"/>
                    </a:cubicBezTo>
                    <a:cubicBezTo>
                      <a:pt x="42" y="59"/>
                      <a:pt x="42" y="59"/>
                      <a:pt x="42" y="60"/>
                    </a:cubicBezTo>
                    <a:cubicBezTo>
                      <a:pt x="41" y="60"/>
                      <a:pt x="41" y="61"/>
                      <a:pt x="42" y="62"/>
                    </a:cubicBezTo>
                    <a:cubicBezTo>
                      <a:pt x="43" y="63"/>
                      <a:pt x="44" y="62"/>
                      <a:pt x="44" y="62"/>
                    </a:cubicBezTo>
                    <a:cubicBezTo>
                      <a:pt x="47" y="59"/>
                      <a:pt x="49" y="57"/>
                      <a:pt x="52" y="55"/>
                    </a:cubicBezTo>
                    <a:cubicBezTo>
                      <a:pt x="59" y="51"/>
                      <a:pt x="66" y="46"/>
                      <a:pt x="72" y="39"/>
                    </a:cubicBezTo>
                    <a:cubicBezTo>
                      <a:pt x="77" y="33"/>
                      <a:pt x="84" y="28"/>
                      <a:pt x="89" y="23"/>
                    </a:cubicBezTo>
                    <a:cubicBezTo>
                      <a:pt x="93" y="19"/>
                      <a:pt x="97" y="16"/>
                      <a:pt x="101" y="13"/>
                    </a:cubicBezTo>
                    <a:cubicBezTo>
                      <a:pt x="103" y="12"/>
                      <a:pt x="105" y="10"/>
                      <a:pt x="107" y="13"/>
                    </a:cubicBezTo>
                    <a:cubicBezTo>
                      <a:pt x="109" y="15"/>
                      <a:pt x="107" y="17"/>
                      <a:pt x="105" y="18"/>
                    </a:cubicBezTo>
                    <a:cubicBezTo>
                      <a:pt x="101" y="24"/>
                      <a:pt x="94" y="27"/>
                      <a:pt x="90" y="33"/>
                    </a:cubicBezTo>
                    <a:cubicBezTo>
                      <a:pt x="84" y="38"/>
                      <a:pt x="78" y="45"/>
                      <a:pt x="73" y="51"/>
                    </a:cubicBezTo>
                    <a:cubicBezTo>
                      <a:pt x="71" y="54"/>
                      <a:pt x="70" y="56"/>
                      <a:pt x="67" y="57"/>
                    </a:cubicBezTo>
                    <a:cubicBezTo>
                      <a:pt x="61" y="60"/>
                      <a:pt x="56" y="64"/>
                      <a:pt x="51" y="68"/>
                    </a:cubicBezTo>
                    <a:cubicBezTo>
                      <a:pt x="46" y="72"/>
                      <a:pt x="40" y="76"/>
                      <a:pt x="34" y="80"/>
                    </a:cubicBezTo>
                    <a:cubicBezTo>
                      <a:pt x="32" y="81"/>
                      <a:pt x="30" y="83"/>
                      <a:pt x="27" y="84"/>
                    </a:cubicBezTo>
                    <a:cubicBezTo>
                      <a:pt x="26" y="85"/>
                      <a:pt x="25" y="87"/>
                      <a:pt x="23" y="86"/>
                    </a:cubicBezTo>
                    <a:close/>
                  </a:path>
                </a:pathLst>
              </a:custGeom>
              <a:solidFill>
                <a:srgbClr val="4C59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1" name="Freeform 79">
                <a:extLst>
                  <a:ext uri="{FF2B5EF4-FFF2-40B4-BE49-F238E27FC236}">
                    <a16:creationId xmlns:a16="http://schemas.microsoft.com/office/drawing/2014/main" id="{CD0E284A-F914-24E4-9C12-140A5DD5A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1413"/>
                <a:ext cx="84" cy="417"/>
              </a:xfrm>
              <a:custGeom>
                <a:avLst/>
                <a:gdLst>
                  <a:gd name="T0" fmla="*/ 1 w 51"/>
                  <a:gd name="T1" fmla="*/ 0 h 252"/>
                  <a:gd name="T2" fmla="*/ 6 w 51"/>
                  <a:gd name="T3" fmla="*/ 14 h 252"/>
                  <a:gd name="T4" fmla="*/ 14 w 51"/>
                  <a:gd name="T5" fmla="*/ 36 h 252"/>
                  <a:gd name="T6" fmla="*/ 17 w 51"/>
                  <a:gd name="T7" fmla="*/ 49 h 252"/>
                  <a:gd name="T8" fmla="*/ 19 w 51"/>
                  <a:gd name="T9" fmla="*/ 57 h 252"/>
                  <a:gd name="T10" fmla="*/ 19 w 51"/>
                  <a:gd name="T11" fmla="*/ 48 h 252"/>
                  <a:gd name="T12" fmla="*/ 17 w 51"/>
                  <a:gd name="T13" fmla="*/ 39 h 252"/>
                  <a:gd name="T14" fmla="*/ 14 w 51"/>
                  <a:gd name="T15" fmla="*/ 23 h 252"/>
                  <a:gd name="T16" fmla="*/ 17 w 51"/>
                  <a:gd name="T17" fmla="*/ 19 h 252"/>
                  <a:gd name="T18" fmla="*/ 21 w 51"/>
                  <a:gd name="T19" fmla="*/ 21 h 252"/>
                  <a:gd name="T20" fmla="*/ 38 w 51"/>
                  <a:gd name="T21" fmla="*/ 36 h 252"/>
                  <a:gd name="T22" fmla="*/ 47 w 51"/>
                  <a:gd name="T23" fmla="*/ 38 h 252"/>
                  <a:gd name="T24" fmla="*/ 45 w 51"/>
                  <a:gd name="T25" fmla="*/ 40 h 252"/>
                  <a:gd name="T26" fmla="*/ 38 w 51"/>
                  <a:gd name="T27" fmla="*/ 39 h 252"/>
                  <a:gd name="T28" fmla="*/ 28 w 51"/>
                  <a:gd name="T29" fmla="*/ 31 h 252"/>
                  <a:gd name="T30" fmla="*/ 22 w 51"/>
                  <a:gd name="T31" fmla="*/ 26 h 252"/>
                  <a:gd name="T32" fmla="*/ 19 w 51"/>
                  <a:gd name="T33" fmla="*/ 25 h 252"/>
                  <a:gd name="T34" fmla="*/ 18 w 51"/>
                  <a:gd name="T35" fmla="*/ 28 h 252"/>
                  <a:gd name="T36" fmla="*/ 19 w 51"/>
                  <a:gd name="T37" fmla="*/ 33 h 252"/>
                  <a:gd name="T38" fmla="*/ 27 w 51"/>
                  <a:gd name="T39" fmla="*/ 66 h 252"/>
                  <a:gd name="T40" fmla="*/ 35 w 51"/>
                  <a:gd name="T41" fmla="*/ 106 h 252"/>
                  <a:gd name="T42" fmla="*/ 44 w 51"/>
                  <a:gd name="T43" fmla="*/ 147 h 252"/>
                  <a:gd name="T44" fmla="*/ 47 w 51"/>
                  <a:gd name="T45" fmla="*/ 168 h 252"/>
                  <a:gd name="T46" fmla="*/ 47 w 51"/>
                  <a:gd name="T47" fmla="*/ 174 h 252"/>
                  <a:gd name="T48" fmla="*/ 43 w 51"/>
                  <a:gd name="T49" fmla="*/ 184 h 252"/>
                  <a:gd name="T50" fmla="*/ 45 w 51"/>
                  <a:gd name="T51" fmla="*/ 197 h 252"/>
                  <a:gd name="T52" fmla="*/ 47 w 51"/>
                  <a:gd name="T53" fmla="*/ 192 h 252"/>
                  <a:gd name="T54" fmla="*/ 47 w 51"/>
                  <a:gd name="T55" fmla="*/ 178 h 252"/>
                  <a:gd name="T56" fmla="*/ 48 w 51"/>
                  <a:gd name="T57" fmla="*/ 174 h 252"/>
                  <a:gd name="T58" fmla="*/ 49 w 51"/>
                  <a:gd name="T59" fmla="*/ 177 h 252"/>
                  <a:gd name="T60" fmla="*/ 50 w 51"/>
                  <a:gd name="T61" fmla="*/ 197 h 252"/>
                  <a:gd name="T62" fmla="*/ 48 w 51"/>
                  <a:gd name="T63" fmla="*/ 207 h 252"/>
                  <a:gd name="T64" fmla="*/ 46 w 51"/>
                  <a:gd name="T65" fmla="*/ 222 h 252"/>
                  <a:gd name="T66" fmla="*/ 44 w 51"/>
                  <a:gd name="T67" fmla="*/ 248 h 252"/>
                  <a:gd name="T68" fmla="*/ 43 w 51"/>
                  <a:gd name="T69" fmla="*/ 249 h 252"/>
                  <a:gd name="T70" fmla="*/ 40 w 51"/>
                  <a:gd name="T71" fmla="*/ 252 h 252"/>
                  <a:gd name="T72" fmla="*/ 37 w 51"/>
                  <a:gd name="T73" fmla="*/ 249 h 252"/>
                  <a:gd name="T74" fmla="*/ 37 w 51"/>
                  <a:gd name="T75" fmla="*/ 239 h 252"/>
                  <a:gd name="T76" fmla="*/ 38 w 51"/>
                  <a:gd name="T77" fmla="*/ 238 h 252"/>
                  <a:gd name="T78" fmla="*/ 38 w 51"/>
                  <a:gd name="T79" fmla="*/ 226 h 252"/>
                  <a:gd name="T80" fmla="*/ 40 w 51"/>
                  <a:gd name="T81" fmla="*/ 193 h 252"/>
                  <a:gd name="T82" fmla="*/ 40 w 51"/>
                  <a:gd name="T83" fmla="*/ 175 h 252"/>
                  <a:gd name="T84" fmla="*/ 38 w 51"/>
                  <a:gd name="T85" fmla="*/ 166 h 252"/>
                  <a:gd name="T86" fmla="*/ 30 w 51"/>
                  <a:gd name="T87" fmla="*/ 138 h 252"/>
                  <a:gd name="T88" fmla="*/ 17 w 51"/>
                  <a:gd name="T89" fmla="*/ 71 h 252"/>
                  <a:gd name="T90" fmla="*/ 11 w 51"/>
                  <a:gd name="T91" fmla="*/ 42 h 252"/>
                  <a:gd name="T92" fmla="*/ 8 w 51"/>
                  <a:gd name="T93" fmla="*/ 28 h 252"/>
                  <a:gd name="T94" fmla="*/ 6 w 51"/>
                  <a:gd name="T95" fmla="*/ 19 h 252"/>
                  <a:gd name="T96" fmla="*/ 0 w 51"/>
                  <a:gd name="T97" fmla="*/ 4 h 252"/>
                  <a:gd name="T98" fmla="*/ 1 w 51"/>
                  <a:gd name="T99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1" h="252">
                    <a:moveTo>
                      <a:pt x="1" y="0"/>
                    </a:moveTo>
                    <a:cubicBezTo>
                      <a:pt x="3" y="4"/>
                      <a:pt x="4" y="10"/>
                      <a:pt x="6" y="14"/>
                    </a:cubicBezTo>
                    <a:cubicBezTo>
                      <a:pt x="9" y="21"/>
                      <a:pt x="11" y="29"/>
                      <a:pt x="14" y="36"/>
                    </a:cubicBezTo>
                    <a:cubicBezTo>
                      <a:pt x="16" y="40"/>
                      <a:pt x="16" y="44"/>
                      <a:pt x="17" y="49"/>
                    </a:cubicBezTo>
                    <a:cubicBezTo>
                      <a:pt x="18" y="51"/>
                      <a:pt x="18" y="54"/>
                      <a:pt x="19" y="57"/>
                    </a:cubicBezTo>
                    <a:cubicBezTo>
                      <a:pt x="21" y="54"/>
                      <a:pt x="19" y="51"/>
                      <a:pt x="19" y="48"/>
                    </a:cubicBezTo>
                    <a:cubicBezTo>
                      <a:pt x="19" y="45"/>
                      <a:pt x="18" y="42"/>
                      <a:pt x="17" y="39"/>
                    </a:cubicBezTo>
                    <a:cubicBezTo>
                      <a:pt x="15" y="33"/>
                      <a:pt x="16" y="28"/>
                      <a:pt x="14" y="23"/>
                    </a:cubicBezTo>
                    <a:cubicBezTo>
                      <a:pt x="14" y="21"/>
                      <a:pt x="15" y="19"/>
                      <a:pt x="17" y="19"/>
                    </a:cubicBezTo>
                    <a:cubicBezTo>
                      <a:pt x="19" y="18"/>
                      <a:pt x="20" y="19"/>
                      <a:pt x="21" y="21"/>
                    </a:cubicBezTo>
                    <a:cubicBezTo>
                      <a:pt x="26" y="27"/>
                      <a:pt x="32" y="32"/>
                      <a:pt x="38" y="36"/>
                    </a:cubicBezTo>
                    <a:cubicBezTo>
                      <a:pt x="41" y="38"/>
                      <a:pt x="44" y="39"/>
                      <a:pt x="47" y="38"/>
                    </a:cubicBezTo>
                    <a:cubicBezTo>
                      <a:pt x="48" y="40"/>
                      <a:pt x="46" y="40"/>
                      <a:pt x="45" y="40"/>
                    </a:cubicBezTo>
                    <a:cubicBezTo>
                      <a:pt x="43" y="41"/>
                      <a:pt x="40" y="41"/>
                      <a:pt x="38" y="39"/>
                    </a:cubicBezTo>
                    <a:cubicBezTo>
                      <a:pt x="35" y="37"/>
                      <a:pt x="31" y="34"/>
                      <a:pt x="28" y="31"/>
                    </a:cubicBezTo>
                    <a:cubicBezTo>
                      <a:pt x="27" y="29"/>
                      <a:pt x="25" y="27"/>
                      <a:pt x="22" y="26"/>
                    </a:cubicBezTo>
                    <a:cubicBezTo>
                      <a:pt x="21" y="25"/>
                      <a:pt x="21" y="24"/>
                      <a:pt x="19" y="25"/>
                    </a:cubicBezTo>
                    <a:cubicBezTo>
                      <a:pt x="18" y="26"/>
                      <a:pt x="18" y="27"/>
                      <a:pt x="18" y="28"/>
                    </a:cubicBezTo>
                    <a:cubicBezTo>
                      <a:pt x="18" y="30"/>
                      <a:pt x="19" y="32"/>
                      <a:pt x="19" y="33"/>
                    </a:cubicBezTo>
                    <a:cubicBezTo>
                      <a:pt x="23" y="44"/>
                      <a:pt x="24" y="55"/>
                      <a:pt x="27" y="66"/>
                    </a:cubicBezTo>
                    <a:cubicBezTo>
                      <a:pt x="29" y="79"/>
                      <a:pt x="33" y="93"/>
                      <a:pt x="35" y="106"/>
                    </a:cubicBezTo>
                    <a:cubicBezTo>
                      <a:pt x="38" y="120"/>
                      <a:pt x="42" y="133"/>
                      <a:pt x="44" y="147"/>
                    </a:cubicBezTo>
                    <a:cubicBezTo>
                      <a:pt x="45" y="154"/>
                      <a:pt x="46" y="161"/>
                      <a:pt x="47" y="168"/>
                    </a:cubicBezTo>
                    <a:cubicBezTo>
                      <a:pt x="47" y="170"/>
                      <a:pt x="49" y="172"/>
                      <a:pt x="47" y="174"/>
                    </a:cubicBezTo>
                    <a:cubicBezTo>
                      <a:pt x="44" y="176"/>
                      <a:pt x="42" y="180"/>
                      <a:pt x="43" y="184"/>
                    </a:cubicBezTo>
                    <a:cubicBezTo>
                      <a:pt x="43" y="188"/>
                      <a:pt x="44" y="193"/>
                      <a:pt x="45" y="197"/>
                    </a:cubicBezTo>
                    <a:cubicBezTo>
                      <a:pt x="47" y="196"/>
                      <a:pt x="47" y="194"/>
                      <a:pt x="47" y="192"/>
                    </a:cubicBezTo>
                    <a:cubicBezTo>
                      <a:pt x="47" y="187"/>
                      <a:pt x="47" y="183"/>
                      <a:pt x="47" y="178"/>
                    </a:cubicBezTo>
                    <a:cubicBezTo>
                      <a:pt x="46" y="176"/>
                      <a:pt x="46" y="175"/>
                      <a:pt x="48" y="174"/>
                    </a:cubicBezTo>
                    <a:cubicBezTo>
                      <a:pt x="49" y="174"/>
                      <a:pt x="49" y="176"/>
                      <a:pt x="49" y="177"/>
                    </a:cubicBezTo>
                    <a:cubicBezTo>
                      <a:pt x="50" y="183"/>
                      <a:pt x="51" y="190"/>
                      <a:pt x="50" y="197"/>
                    </a:cubicBezTo>
                    <a:cubicBezTo>
                      <a:pt x="50" y="200"/>
                      <a:pt x="48" y="204"/>
                      <a:pt x="48" y="207"/>
                    </a:cubicBezTo>
                    <a:cubicBezTo>
                      <a:pt x="47" y="212"/>
                      <a:pt x="47" y="217"/>
                      <a:pt x="46" y="222"/>
                    </a:cubicBezTo>
                    <a:cubicBezTo>
                      <a:pt x="45" y="231"/>
                      <a:pt x="46" y="239"/>
                      <a:pt x="44" y="248"/>
                    </a:cubicBezTo>
                    <a:cubicBezTo>
                      <a:pt x="44" y="248"/>
                      <a:pt x="44" y="249"/>
                      <a:pt x="43" y="249"/>
                    </a:cubicBezTo>
                    <a:cubicBezTo>
                      <a:pt x="43" y="251"/>
                      <a:pt x="43" y="252"/>
                      <a:pt x="40" y="252"/>
                    </a:cubicBezTo>
                    <a:cubicBezTo>
                      <a:pt x="39" y="252"/>
                      <a:pt x="38" y="250"/>
                      <a:pt x="37" y="249"/>
                    </a:cubicBezTo>
                    <a:cubicBezTo>
                      <a:pt x="37" y="245"/>
                      <a:pt x="37" y="242"/>
                      <a:pt x="37" y="239"/>
                    </a:cubicBezTo>
                    <a:cubicBezTo>
                      <a:pt x="37" y="239"/>
                      <a:pt x="37" y="238"/>
                      <a:pt x="38" y="238"/>
                    </a:cubicBezTo>
                    <a:cubicBezTo>
                      <a:pt x="38" y="234"/>
                      <a:pt x="38" y="230"/>
                      <a:pt x="38" y="226"/>
                    </a:cubicBezTo>
                    <a:cubicBezTo>
                      <a:pt x="39" y="215"/>
                      <a:pt x="39" y="204"/>
                      <a:pt x="40" y="193"/>
                    </a:cubicBezTo>
                    <a:cubicBezTo>
                      <a:pt x="40" y="187"/>
                      <a:pt x="40" y="181"/>
                      <a:pt x="40" y="175"/>
                    </a:cubicBezTo>
                    <a:cubicBezTo>
                      <a:pt x="41" y="172"/>
                      <a:pt x="39" y="169"/>
                      <a:pt x="38" y="166"/>
                    </a:cubicBezTo>
                    <a:cubicBezTo>
                      <a:pt x="34" y="157"/>
                      <a:pt x="32" y="148"/>
                      <a:pt x="30" y="138"/>
                    </a:cubicBezTo>
                    <a:cubicBezTo>
                      <a:pt x="25" y="116"/>
                      <a:pt x="21" y="94"/>
                      <a:pt x="17" y="71"/>
                    </a:cubicBezTo>
                    <a:cubicBezTo>
                      <a:pt x="15" y="62"/>
                      <a:pt x="13" y="52"/>
                      <a:pt x="11" y="42"/>
                    </a:cubicBezTo>
                    <a:cubicBezTo>
                      <a:pt x="10" y="37"/>
                      <a:pt x="8" y="33"/>
                      <a:pt x="8" y="28"/>
                    </a:cubicBezTo>
                    <a:cubicBezTo>
                      <a:pt x="7" y="25"/>
                      <a:pt x="7" y="22"/>
                      <a:pt x="6" y="19"/>
                    </a:cubicBezTo>
                    <a:cubicBezTo>
                      <a:pt x="4" y="14"/>
                      <a:pt x="2" y="9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57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2" name="Freeform 80">
                <a:extLst>
                  <a:ext uri="{FF2B5EF4-FFF2-40B4-BE49-F238E27FC236}">
                    <a16:creationId xmlns:a16="http://schemas.microsoft.com/office/drawing/2014/main" id="{BBA68698-892D-1B96-166D-97F971C3B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1405"/>
                <a:ext cx="104" cy="586"/>
              </a:xfrm>
              <a:custGeom>
                <a:avLst/>
                <a:gdLst>
                  <a:gd name="T0" fmla="*/ 49 w 63"/>
                  <a:gd name="T1" fmla="*/ 244 h 355"/>
                  <a:gd name="T2" fmla="*/ 58 w 63"/>
                  <a:gd name="T3" fmla="*/ 220 h 355"/>
                  <a:gd name="T4" fmla="*/ 58 w 63"/>
                  <a:gd name="T5" fmla="*/ 189 h 355"/>
                  <a:gd name="T6" fmla="*/ 48 w 63"/>
                  <a:gd name="T7" fmla="*/ 148 h 355"/>
                  <a:gd name="T8" fmla="*/ 47 w 63"/>
                  <a:gd name="T9" fmla="*/ 156 h 355"/>
                  <a:gd name="T10" fmla="*/ 51 w 63"/>
                  <a:gd name="T11" fmla="*/ 207 h 355"/>
                  <a:gd name="T12" fmla="*/ 46 w 63"/>
                  <a:gd name="T13" fmla="*/ 225 h 355"/>
                  <a:gd name="T14" fmla="*/ 48 w 63"/>
                  <a:gd name="T15" fmla="*/ 201 h 355"/>
                  <a:gd name="T16" fmla="*/ 43 w 63"/>
                  <a:gd name="T17" fmla="*/ 150 h 355"/>
                  <a:gd name="T18" fmla="*/ 34 w 63"/>
                  <a:gd name="T19" fmla="*/ 114 h 355"/>
                  <a:gd name="T20" fmla="*/ 20 w 63"/>
                  <a:gd name="T21" fmla="*/ 48 h 355"/>
                  <a:gd name="T22" fmla="*/ 19 w 63"/>
                  <a:gd name="T23" fmla="*/ 35 h 355"/>
                  <a:gd name="T24" fmla="*/ 11 w 63"/>
                  <a:gd name="T25" fmla="*/ 35 h 355"/>
                  <a:gd name="T26" fmla="*/ 3 w 63"/>
                  <a:gd name="T27" fmla="*/ 41 h 355"/>
                  <a:gd name="T28" fmla="*/ 14 w 63"/>
                  <a:gd name="T29" fmla="*/ 29 h 355"/>
                  <a:gd name="T30" fmla="*/ 21 w 63"/>
                  <a:gd name="T31" fmla="*/ 32 h 355"/>
                  <a:gd name="T32" fmla="*/ 25 w 63"/>
                  <a:gd name="T33" fmla="*/ 65 h 355"/>
                  <a:gd name="T34" fmla="*/ 32 w 63"/>
                  <a:gd name="T35" fmla="*/ 106 h 355"/>
                  <a:gd name="T36" fmla="*/ 38 w 63"/>
                  <a:gd name="T37" fmla="*/ 106 h 355"/>
                  <a:gd name="T38" fmla="*/ 34 w 63"/>
                  <a:gd name="T39" fmla="*/ 75 h 355"/>
                  <a:gd name="T40" fmla="*/ 31 w 63"/>
                  <a:gd name="T41" fmla="*/ 29 h 355"/>
                  <a:gd name="T42" fmla="*/ 45 w 63"/>
                  <a:gd name="T43" fmla="*/ 2 h 355"/>
                  <a:gd name="T44" fmla="*/ 32 w 63"/>
                  <a:gd name="T45" fmla="*/ 15 h 355"/>
                  <a:gd name="T46" fmla="*/ 36 w 63"/>
                  <a:gd name="T47" fmla="*/ 60 h 355"/>
                  <a:gd name="T48" fmla="*/ 39 w 63"/>
                  <a:gd name="T49" fmla="*/ 94 h 355"/>
                  <a:gd name="T50" fmla="*/ 53 w 63"/>
                  <a:gd name="T51" fmla="*/ 156 h 355"/>
                  <a:gd name="T52" fmla="*/ 56 w 63"/>
                  <a:gd name="T53" fmla="*/ 165 h 355"/>
                  <a:gd name="T54" fmla="*/ 63 w 63"/>
                  <a:gd name="T55" fmla="*/ 206 h 355"/>
                  <a:gd name="T56" fmla="*/ 57 w 63"/>
                  <a:gd name="T57" fmla="*/ 242 h 355"/>
                  <a:gd name="T58" fmla="*/ 51 w 63"/>
                  <a:gd name="T59" fmla="*/ 303 h 355"/>
                  <a:gd name="T60" fmla="*/ 51 w 63"/>
                  <a:gd name="T61" fmla="*/ 281 h 355"/>
                  <a:gd name="T62" fmla="*/ 53 w 63"/>
                  <a:gd name="T63" fmla="*/ 250 h 355"/>
                  <a:gd name="T64" fmla="*/ 49 w 63"/>
                  <a:gd name="T65" fmla="*/ 250 h 355"/>
                  <a:gd name="T66" fmla="*/ 36 w 63"/>
                  <a:gd name="T67" fmla="*/ 328 h 355"/>
                  <a:gd name="T68" fmla="*/ 25 w 63"/>
                  <a:gd name="T69" fmla="*/ 350 h 355"/>
                  <a:gd name="T70" fmla="*/ 5 w 63"/>
                  <a:gd name="T71" fmla="*/ 355 h 355"/>
                  <a:gd name="T72" fmla="*/ 9 w 63"/>
                  <a:gd name="T73" fmla="*/ 328 h 355"/>
                  <a:gd name="T74" fmla="*/ 10 w 63"/>
                  <a:gd name="T75" fmla="*/ 330 h 355"/>
                  <a:gd name="T76" fmla="*/ 3 w 63"/>
                  <a:gd name="T77" fmla="*/ 347 h 355"/>
                  <a:gd name="T78" fmla="*/ 24 w 63"/>
                  <a:gd name="T79" fmla="*/ 348 h 355"/>
                  <a:gd name="T80" fmla="*/ 39 w 63"/>
                  <a:gd name="T81" fmla="*/ 294 h 355"/>
                  <a:gd name="T82" fmla="*/ 45 w 63"/>
                  <a:gd name="T83" fmla="*/ 259 h 355"/>
                  <a:gd name="T84" fmla="*/ 41 w 63"/>
                  <a:gd name="T85" fmla="*/ 257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3" h="355">
                    <a:moveTo>
                      <a:pt x="39" y="258"/>
                    </a:moveTo>
                    <a:cubicBezTo>
                      <a:pt x="40" y="252"/>
                      <a:pt x="43" y="247"/>
                      <a:pt x="49" y="244"/>
                    </a:cubicBezTo>
                    <a:cubicBezTo>
                      <a:pt x="52" y="243"/>
                      <a:pt x="52" y="240"/>
                      <a:pt x="52" y="238"/>
                    </a:cubicBezTo>
                    <a:cubicBezTo>
                      <a:pt x="54" y="232"/>
                      <a:pt x="55" y="226"/>
                      <a:pt x="58" y="220"/>
                    </a:cubicBezTo>
                    <a:cubicBezTo>
                      <a:pt x="60" y="218"/>
                      <a:pt x="60" y="215"/>
                      <a:pt x="60" y="212"/>
                    </a:cubicBezTo>
                    <a:cubicBezTo>
                      <a:pt x="61" y="204"/>
                      <a:pt x="59" y="197"/>
                      <a:pt x="58" y="189"/>
                    </a:cubicBezTo>
                    <a:cubicBezTo>
                      <a:pt x="58" y="181"/>
                      <a:pt x="55" y="173"/>
                      <a:pt x="54" y="165"/>
                    </a:cubicBezTo>
                    <a:cubicBezTo>
                      <a:pt x="53" y="159"/>
                      <a:pt x="50" y="154"/>
                      <a:pt x="48" y="148"/>
                    </a:cubicBezTo>
                    <a:cubicBezTo>
                      <a:pt x="48" y="148"/>
                      <a:pt x="48" y="148"/>
                      <a:pt x="47" y="148"/>
                    </a:cubicBezTo>
                    <a:cubicBezTo>
                      <a:pt x="47" y="150"/>
                      <a:pt x="47" y="153"/>
                      <a:pt x="47" y="156"/>
                    </a:cubicBezTo>
                    <a:cubicBezTo>
                      <a:pt x="48" y="165"/>
                      <a:pt x="51" y="173"/>
                      <a:pt x="51" y="182"/>
                    </a:cubicBezTo>
                    <a:cubicBezTo>
                      <a:pt x="52" y="191"/>
                      <a:pt x="50" y="199"/>
                      <a:pt x="51" y="207"/>
                    </a:cubicBezTo>
                    <a:cubicBezTo>
                      <a:pt x="51" y="213"/>
                      <a:pt x="50" y="218"/>
                      <a:pt x="47" y="223"/>
                    </a:cubicBezTo>
                    <a:cubicBezTo>
                      <a:pt x="47" y="224"/>
                      <a:pt x="47" y="224"/>
                      <a:pt x="46" y="225"/>
                    </a:cubicBezTo>
                    <a:cubicBezTo>
                      <a:pt x="45" y="223"/>
                      <a:pt x="46" y="222"/>
                      <a:pt x="46" y="221"/>
                    </a:cubicBezTo>
                    <a:cubicBezTo>
                      <a:pt x="48" y="214"/>
                      <a:pt x="48" y="208"/>
                      <a:pt x="48" y="201"/>
                    </a:cubicBezTo>
                    <a:cubicBezTo>
                      <a:pt x="49" y="195"/>
                      <a:pt x="50" y="189"/>
                      <a:pt x="49" y="183"/>
                    </a:cubicBezTo>
                    <a:cubicBezTo>
                      <a:pt x="47" y="172"/>
                      <a:pt x="46" y="161"/>
                      <a:pt x="43" y="150"/>
                    </a:cubicBezTo>
                    <a:cubicBezTo>
                      <a:pt x="40" y="139"/>
                      <a:pt x="38" y="128"/>
                      <a:pt x="35" y="117"/>
                    </a:cubicBezTo>
                    <a:cubicBezTo>
                      <a:pt x="35" y="116"/>
                      <a:pt x="34" y="115"/>
                      <a:pt x="34" y="114"/>
                    </a:cubicBezTo>
                    <a:cubicBezTo>
                      <a:pt x="29" y="107"/>
                      <a:pt x="28" y="98"/>
                      <a:pt x="26" y="89"/>
                    </a:cubicBezTo>
                    <a:cubicBezTo>
                      <a:pt x="24" y="75"/>
                      <a:pt x="22" y="62"/>
                      <a:pt x="20" y="48"/>
                    </a:cubicBezTo>
                    <a:cubicBezTo>
                      <a:pt x="20" y="45"/>
                      <a:pt x="20" y="42"/>
                      <a:pt x="19" y="38"/>
                    </a:cubicBezTo>
                    <a:cubicBezTo>
                      <a:pt x="19" y="37"/>
                      <a:pt x="19" y="36"/>
                      <a:pt x="19" y="35"/>
                    </a:cubicBezTo>
                    <a:cubicBezTo>
                      <a:pt x="18" y="31"/>
                      <a:pt x="16" y="30"/>
                      <a:pt x="13" y="33"/>
                    </a:cubicBezTo>
                    <a:cubicBezTo>
                      <a:pt x="12" y="34"/>
                      <a:pt x="12" y="34"/>
                      <a:pt x="11" y="35"/>
                    </a:cubicBezTo>
                    <a:cubicBezTo>
                      <a:pt x="11" y="35"/>
                      <a:pt x="11" y="35"/>
                      <a:pt x="10" y="36"/>
                    </a:cubicBezTo>
                    <a:cubicBezTo>
                      <a:pt x="8" y="37"/>
                      <a:pt x="6" y="40"/>
                      <a:pt x="3" y="41"/>
                    </a:cubicBezTo>
                    <a:cubicBezTo>
                      <a:pt x="2" y="42"/>
                      <a:pt x="1" y="43"/>
                      <a:pt x="0" y="42"/>
                    </a:cubicBezTo>
                    <a:cubicBezTo>
                      <a:pt x="5" y="38"/>
                      <a:pt x="10" y="33"/>
                      <a:pt x="14" y="29"/>
                    </a:cubicBezTo>
                    <a:cubicBezTo>
                      <a:pt x="15" y="28"/>
                      <a:pt x="17" y="27"/>
                      <a:pt x="18" y="28"/>
                    </a:cubicBezTo>
                    <a:cubicBezTo>
                      <a:pt x="20" y="28"/>
                      <a:pt x="20" y="30"/>
                      <a:pt x="21" y="32"/>
                    </a:cubicBezTo>
                    <a:cubicBezTo>
                      <a:pt x="22" y="36"/>
                      <a:pt x="22" y="41"/>
                      <a:pt x="22" y="46"/>
                    </a:cubicBezTo>
                    <a:cubicBezTo>
                      <a:pt x="23" y="52"/>
                      <a:pt x="24" y="58"/>
                      <a:pt x="25" y="65"/>
                    </a:cubicBezTo>
                    <a:cubicBezTo>
                      <a:pt x="26" y="75"/>
                      <a:pt x="28" y="85"/>
                      <a:pt x="30" y="94"/>
                    </a:cubicBezTo>
                    <a:cubicBezTo>
                      <a:pt x="31" y="98"/>
                      <a:pt x="32" y="102"/>
                      <a:pt x="32" y="106"/>
                    </a:cubicBezTo>
                    <a:cubicBezTo>
                      <a:pt x="33" y="108"/>
                      <a:pt x="34" y="110"/>
                      <a:pt x="36" y="109"/>
                    </a:cubicBezTo>
                    <a:cubicBezTo>
                      <a:pt x="38" y="109"/>
                      <a:pt x="38" y="107"/>
                      <a:pt x="38" y="106"/>
                    </a:cubicBezTo>
                    <a:cubicBezTo>
                      <a:pt x="37" y="100"/>
                      <a:pt x="37" y="94"/>
                      <a:pt x="36" y="89"/>
                    </a:cubicBezTo>
                    <a:cubicBezTo>
                      <a:pt x="35" y="84"/>
                      <a:pt x="34" y="80"/>
                      <a:pt x="34" y="75"/>
                    </a:cubicBezTo>
                    <a:cubicBezTo>
                      <a:pt x="34" y="66"/>
                      <a:pt x="34" y="58"/>
                      <a:pt x="33" y="50"/>
                    </a:cubicBezTo>
                    <a:cubicBezTo>
                      <a:pt x="32" y="43"/>
                      <a:pt x="31" y="36"/>
                      <a:pt x="31" y="29"/>
                    </a:cubicBezTo>
                    <a:cubicBezTo>
                      <a:pt x="30" y="24"/>
                      <a:pt x="29" y="18"/>
                      <a:pt x="29" y="13"/>
                    </a:cubicBezTo>
                    <a:cubicBezTo>
                      <a:pt x="29" y="4"/>
                      <a:pt x="38" y="0"/>
                      <a:pt x="45" y="2"/>
                    </a:cubicBezTo>
                    <a:cubicBezTo>
                      <a:pt x="43" y="4"/>
                      <a:pt x="42" y="3"/>
                      <a:pt x="40" y="4"/>
                    </a:cubicBezTo>
                    <a:cubicBezTo>
                      <a:pt x="34" y="6"/>
                      <a:pt x="31" y="8"/>
                      <a:pt x="32" y="15"/>
                    </a:cubicBezTo>
                    <a:cubicBezTo>
                      <a:pt x="33" y="20"/>
                      <a:pt x="33" y="25"/>
                      <a:pt x="33" y="31"/>
                    </a:cubicBezTo>
                    <a:cubicBezTo>
                      <a:pt x="35" y="40"/>
                      <a:pt x="34" y="50"/>
                      <a:pt x="36" y="60"/>
                    </a:cubicBezTo>
                    <a:cubicBezTo>
                      <a:pt x="36" y="61"/>
                      <a:pt x="36" y="61"/>
                      <a:pt x="36" y="62"/>
                    </a:cubicBezTo>
                    <a:cubicBezTo>
                      <a:pt x="35" y="73"/>
                      <a:pt x="37" y="84"/>
                      <a:pt x="39" y="94"/>
                    </a:cubicBezTo>
                    <a:cubicBezTo>
                      <a:pt x="40" y="108"/>
                      <a:pt x="44" y="120"/>
                      <a:pt x="48" y="133"/>
                    </a:cubicBezTo>
                    <a:cubicBezTo>
                      <a:pt x="50" y="141"/>
                      <a:pt x="53" y="148"/>
                      <a:pt x="53" y="156"/>
                    </a:cubicBezTo>
                    <a:cubicBezTo>
                      <a:pt x="54" y="158"/>
                      <a:pt x="55" y="159"/>
                      <a:pt x="55" y="160"/>
                    </a:cubicBezTo>
                    <a:cubicBezTo>
                      <a:pt x="56" y="162"/>
                      <a:pt x="56" y="163"/>
                      <a:pt x="56" y="165"/>
                    </a:cubicBezTo>
                    <a:cubicBezTo>
                      <a:pt x="56" y="170"/>
                      <a:pt x="58" y="174"/>
                      <a:pt x="59" y="179"/>
                    </a:cubicBezTo>
                    <a:cubicBezTo>
                      <a:pt x="61" y="188"/>
                      <a:pt x="63" y="196"/>
                      <a:pt x="63" y="206"/>
                    </a:cubicBezTo>
                    <a:cubicBezTo>
                      <a:pt x="62" y="213"/>
                      <a:pt x="61" y="219"/>
                      <a:pt x="59" y="226"/>
                    </a:cubicBezTo>
                    <a:cubicBezTo>
                      <a:pt x="58" y="231"/>
                      <a:pt x="58" y="237"/>
                      <a:pt x="57" y="242"/>
                    </a:cubicBezTo>
                    <a:cubicBezTo>
                      <a:pt x="55" y="253"/>
                      <a:pt x="55" y="264"/>
                      <a:pt x="54" y="275"/>
                    </a:cubicBezTo>
                    <a:cubicBezTo>
                      <a:pt x="53" y="284"/>
                      <a:pt x="52" y="294"/>
                      <a:pt x="51" y="303"/>
                    </a:cubicBezTo>
                    <a:cubicBezTo>
                      <a:pt x="51" y="304"/>
                      <a:pt x="51" y="305"/>
                      <a:pt x="49" y="305"/>
                    </a:cubicBezTo>
                    <a:cubicBezTo>
                      <a:pt x="49" y="297"/>
                      <a:pt x="51" y="289"/>
                      <a:pt x="51" y="281"/>
                    </a:cubicBezTo>
                    <a:cubicBezTo>
                      <a:pt x="52" y="275"/>
                      <a:pt x="53" y="269"/>
                      <a:pt x="53" y="263"/>
                    </a:cubicBezTo>
                    <a:cubicBezTo>
                      <a:pt x="54" y="259"/>
                      <a:pt x="54" y="254"/>
                      <a:pt x="53" y="250"/>
                    </a:cubicBezTo>
                    <a:cubicBezTo>
                      <a:pt x="53" y="249"/>
                      <a:pt x="53" y="247"/>
                      <a:pt x="51" y="247"/>
                    </a:cubicBezTo>
                    <a:cubicBezTo>
                      <a:pt x="50" y="247"/>
                      <a:pt x="50" y="249"/>
                      <a:pt x="49" y="250"/>
                    </a:cubicBezTo>
                    <a:cubicBezTo>
                      <a:pt x="46" y="263"/>
                      <a:pt x="45" y="275"/>
                      <a:pt x="42" y="288"/>
                    </a:cubicBezTo>
                    <a:cubicBezTo>
                      <a:pt x="40" y="301"/>
                      <a:pt x="39" y="315"/>
                      <a:pt x="36" y="328"/>
                    </a:cubicBezTo>
                    <a:cubicBezTo>
                      <a:pt x="35" y="333"/>
                      <a:pt x="36" y="338"/>
                      <a:pt x="34" y="343"/>
                    </a:cubicBezTo>
                    <a:cubicBezTo>
                      <a:pt x="32" y="347"/>
                      <a:pt x="29" y="349"/>
                      <a:pt x="25" y="350"/>
                    </a:cubicBezTo>
                    <a:cubicBezTo>
                      <a:pt x="20" y="351"/>
                      <a:pt x="15" y="353"/>
                      <a:pt x="11" y="355"/>
                    </a:cubicBezTo>
                    <a:cubicBezTo>
                      <a:pt x="9" y="355"/>
                      <a:pt x="7" y="355"/>
                      <a:pt x="5" y="355"/>
                    </a:cubicBezTo>
                    <a:cubicBezTo>
                      <a:pt x="2" y="355"/>
                      <a:pt x="0" y="352"/>
                      <a:pt x="1" y="349"/>
                    </a:cubicBezTo>
                    <a:cubicBezTo>
                      <a:pt x="3" y="342"/>
                      <a:pt x="6" y="335"/>
                      <a:pt x="9" y="328"/>
                    </a:cubicBezTo>
                    <a:cubicBezTo>
                      <a:pt x="9" y="327"/>
                      <a:pt x="9" y="326"/>
                      <a:pt x="10" y="326"/>
                    </a:cubicBezTo>
                    <a:cubicBezTo>
                      <a:pt x="12" y="328"/>
                      <a:pt x="11" y="329"/>
                      <a:pt x="10" y="330"/>
                    </a:cubicBezTo>
                    <a:cubicBezTo>
                      <a:pt x="9" y="332"/>
                      <a:pt x="8" y="334"/>
                      <a:pt x="8" y="336"/>
                    </a:cubicBezTo>
                    <a:cubicBezTo>
                      <a:pt x="7" y="340"/>
                      <a:pt x="4" y="343"/>
                      <a:pt x="3" y="347"/>
                    </a:cubicBezTo>
                    <a:cubicBezTo>
                      <a:pt x="3" y="351"/>
                      <a:pt x="5" y="353"/>
                      <a:pt x="9" y="352"/>
                    </a:cubicBezTo>
                    <a:cubicBezTo>
                      <a:pt x="14" y="351"/>
                      <a:pt x="19" y="350"/>
                      <a:pt x="24" y="348"/>
                    </a:cubicBezTo>
                    <a:cubicBezTo>
                      <a:pt x="27" y="347"/>
                      <a:pt x="30" y="345"/>
                      <a:pt x="30" y="341"/>
                    </a:cubicBezTo>
                    <a:cubicBezTo>
                      <a:pt x="34" y="326"/>
                      <a:pt x="38" y="310"/>
                      <a:pt x="39" y="294"/>
                    </a:cubicBezTo>
                    <a:cubicBezTo>
                      <a:pt x="41" y="284"/>
                      <a:pt x="42" y="274"/>
                      <a:pt x="43" y="265"/>
                    </a:cubicBezTo>
                    <a:cubicBezTo>
                      <a:pt x="44" y="263"/>
                      <a:pt x="45" y="261"/>
                      <a:pt x="45" y="259"/>
                    </a:cubicBezTo>
                    <a:cubicBezTo>
                      <a:pt x="45" y="258"/>
                      <a:pt x="45" y="257"/>
                      <a:pt x="44" y="256"/>
                    </a:cubicBezTo>
                    <a:cubicBezTo>
                      <a:pt x="42" y="255"/>
                      <a:pt x="42" y="256"/>
                      <a:pt x="41" y="257"/>
                    </a:cubicBezTo>
                    <a:cubicBezTo>
                      <a:pt x="40" y="258"/>
                      <a:pt x="40" y="258"/>
                      <a:pt x="39" y="258"/>
                    </a:cubicBezTo>
                    <a:close/>
                  </a:path>
                </a:pathLst>
              </a:custGeom>
              <a:solidFill>
                <a:srgbClr val="808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3" name="Freeform 81">
                <a:extLst>
                  <a:ext uri="{FF2B5EF4-FFF2-40B4-BE49-F238E27FC236}">
                    <a16:creationId xmlns:a16="http://schemas.microsoft.com/office/drawing/2014/main" id="{B0E2B57B-CD7C-661E-ACCF-80CA4CEC9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1795"/>
                <a:ext cx="470" cy="335"/>
              </a:xfrm>
              <a:custGeom>
                <a:avLst/>
                <a:gdLst>
                  <a:gd name="T0" fmla="*/ 281 w 285"/>
                  <a:gd name="T1" fmla="*/ 157 h 203"/>
                  <a:gd name="T2" fmla="*/ 250 w 285"/>
                  <a:gd name="T3" fmla="*/ 194 h 203"/>
                  <a:gd name="T4" fmla="*/ 230 w 285"/>
                  <a:gd name="T5" fmla="*/ 199 h 203"/>
                  <a:gd name="T6" fmla="*/ 207 w 285"/>
                  <a:gd name="T7" fmla="*/ 163 h 203"/>
                  <a:gd name="T8" fmla="*/ 129 w 285"/>
                  <a:gd name="T9" fmla="*/ 109 h 203"/>
                  <a:gd name="T10" fmla="*/ 37 w 285"/>
                  <a:gd name="T11" fmla="*/ 78 h 203"/>
                  <a:gd name="T12" fmla="*/ 36 w 285"/>
                  <a:gd name="T13" fmla="*/ 72 h 203"/>
                  <a:gd name="T14" fmla="*/ 64 w 285"/>
                  <a:gd name="T15" fmla="*/ 58 h 203"/>
                  <a:gd name="T16" fmla="*/ 67 w 285"/>
                  <a:gd name="T17" fmla="*/ 53 h 203"/>
                  <a:gd name="T18" fmla="*/ 46 w 285"/>
                  <a:gd name="T19" fmla="*/ 59 h 203"/>
                  <a:gd name="T20" fmla="*/ 3 w 285"/>
                  <a:gd name="T21" fmla="*/ 73 h 203"/>
                  <a:gd name="T22" fmla="*/ 3 w 285"/>
                  <a:gd name="T23" fmla="*/ 68 h 203"/>
                  <a:gd name="T24" fmla="*/ 56 w 285"/>
                  <a:gd name="T25" fmla="*/ 42 h 203"/>
                  <a:gd name="T26" fmla="*/ 102 w 285"/>
                  <a:gd name="T27" fmla="*/ 27 h 203"/>
                  <a:gd name="T28" fmla="*/ 142 w 285"/>
                  <a:gd name="T29" fmla="*/ 13 h 203"/>
                  <a:gd name="T30" fmla="*/ 190 w 285"/>
                  <a:gd name="T31" fmla="*/ 2 h 203"/>
                  <a:gd name="T32" fmla="*/ 214 w 285"/>
                  <a:gd name="T33" fmla="*/ 1 h 203"/>
                  <a:gd name="T34" fmla="*/ 215 w 285"/>
                  <a:gd name="T35" fmla="*/ 7 h 203"/>
                  <a:gd name="T36" fmla="*/ 212 w 285"/>
                  <a:gd name="T37" fmla="*/ 7 h 203"/>
                  <a:gd name="T38" fmla="*/ 191 w 285"/>
                  <a:gd name="T39" fmla="*/ 5 h 203"/>
                  <a:gd name="T40" fmla="*/ 152 w 285"/>
                  <a:gd name="T41" fmla="*/ 12 h 203"/>
                  <a:gd name="T42" fmla="*/ 39 w 285"/>
                  <a:gd name="T43" fmla="*/ 52 h 203"/>
                  <a:gd name="T44" fmla="*/ 7 w 285"/>
                  <a:gd name="T45" fmla="*/ 70 h 203"/>
                  <a:gd name="T46" fmla="*/ 22 w 285"/>
                  <a:gd name="T47" fmla="*/ 69 h 203"/>
                  <a:gd name="T48" fmla="*/ 77 w 285"/>
                  <a:gd name="T49" fmla="*/ 42 h 203"/>
                  <a:gd name="T50" fmla="*/ 78 w 285"/>
                  <a:gd name="T51" fmla="*/ 54 h 203"/>
                  <a:gd name="T52" fmla="*/ 41 w 285"/>
                  <a:gd name="T53" fmla="*/ 73 h 203"/>
                  <a:gd name="T54" fmla="*/ 42 w 285"/>
                  <a:gd name="T55" fmla="*/ 76 h 203"/>
                  <a:gd name="T56" fmla="*/ 69 w 285"/>
                  <a:gd name="T57" fmla="*/ 83 h 203"/>
                  <a:gd name="T58" fmla="*/ 131 w 285"/>
                  <a:gd name="T59" fmla="*/ 106 h 203"/>
                  <a:gd name="T60" fmla="*/ 174 w 285"/>
                  <a:gd name="T61" fmla="*/ 134 h 203"/>
                  <a:gd name="T62" fmla="*/ 203 w 285"/>
                  <a:gd name="T63" fmla="*/ 156 h 203"/>
                  <a:gd name="T64" fmla="*/ 219 w 285"/>
                  <a:gd name="T65" fmla="*/ 176 h 203"/>
                  <a:gd name="T66" fmla="*/ 229 w 285"/>
                  <a:gd name="T67" fmla="*/ 194 h 203"/>
                  <a:gd name="T68" fmla="*/ 258 w 285"/>
                  <a:gd name="T69" fmla="*/ 187 h 203"/>
                  <a:gd name="T70" fmla="*/ 280 w 285"/>
                  <a:gd name="T71" fmla="*/ 155 h 203"/>
                  <a:gd name="T72" fmla="*/ 285 w 285"/>
                  <a:gd name="T73" fmla="*/ 15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5" h="203">
                    <a:moveTo>
                      <a:pt x="285" y="150"/>
                    </a:moveTo>
                    <a:cubicBezTo>
                      <a:pt x="285" y="152"/>
                      <a:pt x="282" y="154"/>
                      <a:pt x="281" y="157"/>
                    </a:cubicBezTo>
                    <a:cubicBezTo>
                      <a:pt x="277" y="162"/>
                      <a:pt x="273" y="168"/>
                      <a:pt x="270" y="174"/>
                    </a:cubicBezTo>
                    <a:cubicBezTo>
                      <a:pt x="266" y="183"/>
                      <a:pt x="259" y="189"/>
                      <a:pt x="250" y="194"/>
                    </a:cubicBezTo>
                    <a:cubicBezTo>
                      <a:pt x="246" y="196"/>
                      <a:pt x="243" y="199"/>
                      <a:pt x="239" y="201"/>
                    </a:cubicBezTo>
                    <a:cubicBezTo>
                      <a:pt x="235" y="203"/>
                      <a:pt x="233" y="203"/>
                      <a:pt x="230" y="199"/>
                    </a:cubicBezTo>
                    <a:cubicBezTo>
                      <a:pt x="225" y="192"/>
                      <a:pt x="221" y="186"/>
                      <a:pt x="217" y="179"/>
                    </a:cubicBezTo>
                    <a:cubicBezTo>
                      <a:pt x="215" y="173"/>
                      <a:pt x="211" y="168"/>
                      <a:pt x="207" y="163"/>
                    </a:cubicBezTo>
                    <a:cubicBezTo>
                      <a:pt x="196" y="153"/>
                      <a:pt x="185" y="143"/>
                      <a:pt x="173" y="136"/>
                    </a:cubicBezTo>
                    <a:cubicBezTo>
                      <a:pt x="158" y="127"/>
                      <a:pt x="144" y="117"/>
                      <a:pt x="129" y="109"/>
                    </a:cubicBezTo>
                    <a:cubicBezTo>
                      <a:pt x="111" y="99"/>
                      <a:pt x="92" y="91"/>
                      <a:pt x="73" y="86"/>
                    </a:cubicBezTo>
                    <a:cubicBezTo>
                      <a:pt x="61" y="83"/>
                      <a:pt x="49" y="81"/>
                      <a:pt x="37" y="78"/>
                    </a:cubicBezTo>
                    <a:cubicBezTo>
                      <a:pt x="35" y="78"/>
                      <a:pt x="34" y="77"/>
                      <a:pt x="33" y="76"/>
                    </a:cubicBezTo>
                    <a:cubicBezTo>
                      <a:pt x="33" y="74"/>
                      <a:pt x="35" y="73"/>
                      <a:pt x="36" y="72"/>
                    </a:cubicBezTo>
                    <a:cubicBezTo>
                      <a:pt x="41" y="70"/>
                      <a:pt x="45" y="68"/>
                      <a:pt x="50" y="66"/>
                    </a:cubicBezTo>
                    <a:cubicBezTo>
                      <a:pt x="54" y="63"/>
                      <a:pt x="59" y="61"/>
                      <a:pt x="64" y="58"/>
                    </a:cubicBezTo>
                    <a:cubicBezTo>
                      <a:pt x="64" y="58"/>
                      <a:pt x="65" y="58"/>
                      <a:pt x="65" y="58"/>
                    </a:cubicBezTo>
                    <a:cubicBezTo>
                      <a:pt x="66" y="56"/>
                      <a:pt x="69" y="56"/>
                      <a:pt x="67" y="53"/>
                    </a:cubicBezTo>
                    <a:cubicBezTo>
                      <a:pt x="66" y="51"/>
                      <a:pt x="64" y="51"/>
                      <a:pt x="62" y="52"/>
                    </a:cubicBezTo>
                    <a:cubicBezTo>
                      <a:pt x="56" y="54"/>
                      <a:pt x="51" y="56"/>
                      <a:pt x="46" y="59"/>
                    </a:cubicBezTo>
                    <a:cubicBezTo>
                      <a:pt x="38" y="63"/>
                      <a:pt x="31" y="68"/>
                      <a:pt x="23" y="72"/>
                    </a:cubicBezTo>
                    <a:cubicBezTo>
                      <a:pt x="17" y="75"/>
                      <a:pt x="10" y="74"/>
                      <a:pt x="3" y="73"/>
                    </a:cubicBezTo>
                    <a:cubicBezTo>
                      <a:pt x="2" y="73"/>
                      <a:pt x="1" y="72"/>
                      <a:pt x="1" y="71"/>
                    </a:cubicBezTo>
                    <a:cubicBezTo>
                      <a:pt x="0" y="69"/>
                      <a:pt x="2" y="68"/>
                      <a:pt x="3" y="68"/>
                    </a:cubicBezTo>
                    <a:cubicBezTo>
                      <a:pt x="13" y="62"/>
                      <a:pt x="22" y="56"/>
                      <a:pt x="33" y="52"/>
                    </a:cubicBezTo>
                    <a:cubicBezTo>
                      <a:pt x="41" y="49"/>
                      <a:pt x="48" y="45"/>
                      <a:pt x="56" y="42"/>
                    </a:cubicBezTo>
                    <a:cubicBezTo>
                      <a:pt x="69" y="38"/>
                      <a:pt x="82" y="33"/>
                      <a:pt x="95" y="29"/>
                    </a:cubicBezTo>
                    <a:cubicBezTo>
                      <a:pt x="98" y="29"/>
                      <a:pt x="100" y="28"/>
                      <a:pt x="102" y="27"/>
                    </a:cubicBezTo>
                    <a:cubicBezTo>
                      <a:pt x="109" y="24"/>
                      <a:pt x="116" y="22"/>
                      <a:pt x="124" y="21"/>
                    </a:cubicBezTo>
                    <a:cubicBezTo>
                      <a:pt x="130" y="19"/>
                      <a:pt x="136" y="16"/>
                      <a:pt x="142" y="13"/>
                    </a:cubicBezTo>
                    <a:cubicBezTo>
                      <a:pt x="151" y="10"/>
                      <a:pt x="161" y="6"/>
                      <a:pt x="171" y="5"/>
                    </a:cubicBezTo>
                    <a:cubicBezTo>
                      <a:pt x="177" y="4"/>
                      <a:pt x="184" y="3"/>
                      <a:pt x="190" y="2"/>
                    </a:cubicBezTo>
                    <a:cubicBezTo>
                      <a:pt x="196" y="2"/>
                      <a:pt x="202" y="0"/>
                      <a:pt x="208" y="0"/>
                    </a:cubicBezTo>
                    <a:cubicBezTo>
                      <a:pt x="210" y="0"/>
                      <a:pt x="212" y="1"/>
                      <a:pt x="214" y="1"/>
                    </a:cubicBezTo>
                    <a:cubicBezTo>
                      <a:pt x="215" y="1"/>
                      <a:pt x="216" y="1"/>
                      <a:pt x="217" y="3"/>
                    </a:cubicBezTo>
                    <a:cubicBezTo>
                      <a:pt x="217" y="5"/>
                      <a:pt x="216" y="6"/>
                      <a:pt x="215" y="7"/>
                    </a:cubicBezTo>
                    <a:cubicBezTo>
                      <a:pt x="214" y="7"/>
                      <a:pt x="214" y="8"/>
                      <a:pt x="213" y="8"/>
                    </a:cubicBezTo>
                    <a:cubicBezTo>
                      <a:pt x="213" y="8"/>
                      <a:pt x="212" y="8"/>
                      <a:pt x="212" y="7"/>
                    </a:cubicBezTo>
                    <a:cubicBezTo>
                      <a:pt x="211" y="4"/>
                      <a:pt x="210" y="3"/>
                      <a:pt x="206" y="4"/>
                    </a:cubicBezTo>
                    <a:cubicBezTo>
                      <a:pt x="201" y="4"/>
                      <a:pt x="196" y="4"/>
                      <a:pt x="191" y="5"/>
                    </a:cubicBezTo>
                    <a:cubicBezTo>
                      <a:pt x="184" y="6"/>
                      <a:pt x="177" y="6"/>
                      <a:pt x="170" y="7"/>
                    </a:cubicBezTo>
                    <a:cubicBezTo>
                      <a:pt x="164" y="8"/>
                      <a:pt x="158" y="10"/>
                      <a:pt x="152" y="12"/>
                    </a:cubicBezTo>
                    <a:cubicBezTo>
                      <a:pt x="133" y="20"/>
                      <a:pt x="114" y="26"/>
                      <a:pt x="94" y="32"/>
                    </a:cubicBezTo>
                    <a:cubicBezTo>
                      <a:pt x="75" y="38"/>
                      <a:pt x="57" y="44"/>
                      <a:pt x="39" y="52"/>
                    </a:cubicBezTo>
                    <a:cubicBezTo>
                      <a:pt x="29" y="56"/>
                      <a:pt x="19" y="61"/>
                      <a:pt x="10" y="67"/>
                    </a:cubicBezTo>
                    <a:cubicBezTo>
                      <a:pt x="9" y="68"/>
                      <a:pt x="7" y="68"/>
                      <a:pt x="7" y="70"/>
                    </a:cubicBezTo>
                    <a:cubicBezTo>
                      <a:pt x="8" y="71"/>
                      <a:pt x="9" y="71"/>
                      <a:pt x="10" y="71"/>
                    </a:cubicBezTo>
                    <a:cubicBezTo>
                      <a:pt x="15" y="72"/>
                      <a:pt x="19" y="72"/>
                      <a:pt x="22" y="69"/>
                    </a:cubicBezTo>
                    <a:cubicBezTo>
                      <a:pt x="33" y="62"/>
                      <a:pt x="45" y="57"/>
                      <a:pt x="56" y="50"/>
                    </a:cubicBezTo>
                    <a:cubicBezTo>
                      <a:pt x="63" y="47"/>
                      <a:pt x="70" y="45"/>
                      <a:pt x="77" y="42"/>
                    </a:cubicBezTo>
                    <a:cubicBezTo>
                      <a:pt x="81" y="42"/>
                      <a:pt x="83" y="45"/>
                      <a:pt x="82" y="49"/>
                    </a:cubicBezTo>
                    <a:cubicBezTo>
                      <a:pt x="81" y="51"/>
                      <a:pt x="80" y="53"/>
                      <a:pt x="78" y="54"/>
                    </a:cubicBezTo>
                    <a:cubicBezTo>
                      <a:pt x="69" y="59"/>
                      <a:pt x="61" y="64"/>
                      <a:pt x="51" y="68"/>
                    </a:cubicBezTo>
                    <a:cubicBezTo>
                      <a:pt x="48" y="69"/>
                      <a:pt x="45" y="71"/>
                      <a:pt x="41" y="73"/>
                    </a:cubicBezTo>
                    <a:cubicBezTo>
                      <a:pt x="40" y="73"/>
                      <a:pt x="40" y="73"/>
                      <a:pt x="40" y="74"/>
                    </a:cubicBezTo>
                    <a:cubicBezTo>
                      <a:pt x="40" y="75"/>
                      <a:pt x="41" y="76"/>
                      <a:pt x="42" y="76"/>
                    </a:cubicBezTo>
                    <a:cubicBezTo>
                      <a:pt x="43" y="76"/>
                      <a:pt x="45" y="76"/>
                      <a:pt x="46" y="77"/>
                    </a:cubicBezTo>
                    <a:cubicBezTo>
                      <a:pt x="54" y="79"/>
                      <a:pt x="62" y="81"/>
                      <a:pt x="69" y="83"/>
                    </a:cubicBezTo>
                    <a:cubicBezTo>
                      <a:pt x="89" y="87"/>
                      <a:pt x="107" y="95"/>
                      <a:pt x="125" y="103"/>
                    </a:cubicBezTo>
                    <a:cubicBezTo>
                      <a:pt x="127" y="104"/>
                      <a:pt x="129" y="105"/>
                      <a:pt x="131" y="106"/>
                    </a:cubicBezTo>
                    <a:cubicBezTo>
                      <a:pt x="137" y="108"/>
                      <a:pt x="142" y="113"/>
                      <a:pt x="147" y="117"/>
                    </a:cubicBezTo>
                    <a:cubicBezTo>
                      <a:pt x="156" y="122"/>
                      <a:pt x="165" y="128"/>
                      <a:pt x="174" y="134"/>
                    </a:cubicBezTo>
                    <a:cubicBezTo>
                      <a:pt x="180" y="138"/>
                      <a:pt x="185" y="141"/>
                      <a:pt x="191" y="145"/>
                    </a:cubicBezTo>
                    <a:cubicBezTo>
                      <a:pt x="196" y="148"/>
                      <a:pt x="200" y="151"/>
                      <a:pt x="203" y="156"/>
                    </a:cubicBezTo>
                    <a:cubicBezTo>
                      <a:pt x="203" y="156"/>
                      <a:pt x="204" y="157"/>
                      <a:pt x="204" y="158"/>
                    </a:cubicBezTo>
                    <a:cubicBezTo>
                      <a:pt x="210" y="163"/>
                      <a:pt x="214" y="170"/>
                      <a:pt x="219" y="176"/>
                    </a:cubicBezTo>
                    <a:cubicBezTo>
                      <a:pt x="221" y="178"/>
                      <a:pt x="221" y="181"/>
                      <a:pt x="223" y="184"/>
                    </a:cubicBezTo>
                    <a:cubicBezTo>
                      <a:pt x="225" y="187"/>
                      <a:pt x="227" y="191"/>
                      <a:pt x="229" y="194"/>
                    </a:cubicBezTo>
                    <a:cubicBezTo>
                      <a:pt x="234" y="200"/>
                      <a:pt x="234" y="201"/>
                      <a:pt x="241" y="197"/>
                    </a:cubicBezTo>
                    <a:cubicBezTo>
                      <a:pt x="246" y="194"/>
                      <a:pt x="252" y="190"/>
                      <a:pt x="258" y="187"/>
                    </a:cubicBezTo>
                    <a:cubicBezTo>
                      <a:pt x="262" y="184"/>
                      <a:pt x="264" y="180"/>
                      <a:pt x="266" y="176"/>
                    </a:cubicBezTo>
                    <a:cubicBezTo>
                      <a:pt x="270" y="169"/>
                      <a:pt x="275" y="162"/>
                      <a:pt x="280" y="155"/>
                    </a:cubicBezTo>
                    <a:cubicBezTo>
                      <a:pt x="281" y="153"/>
                      <a:pt x="282" y="150"/>
                      <a:pt x="284" y="149"/>
                    </a:cubicBezTo>
                    <a:cubicBezTo>
                      <a:pt x="285" y="149"/>
                      <a:pt x="285" y="149"/>
                      <a:pt x="285" y="150"/>
                    </a:cubicBezTo>
                    <a:close/>
                  </a:path>
                </a:pathLst>
              </a:custGeom>
              <a:solidFill>
                <a:srgbClr val="A3A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4" name="Freeform 82">
                <a:extLst>
                  <a:ext uri="{FF2B5EF4-FFF2-40B4-BE49-F238E27FC236}">
                    <a16:creationId xmlns:a16="http://schemas.microsoft.com/office/drawing/2014/main" id="{F9F31D21-30AC-CC22-DD77-A973E0686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964"/>
                <a:ext cx="104" cy="167"/>
              </a:xfrm>
              <a:custGeom>
                <a:avLst/>
                <a:gdLst>
                  <a:gd name="T0" fmla="*/ 0 w 63"/>
                  <a:gd name="T1" fmla="*/ 88 h 101"/>
                  <a:gd name="T2" fmla="*/ 1 w 63"/>
                  <a:gd name="T3" fmla="*/ 78 h 101"/>
                  <a:gd name="T4" fmla="*/ 6 w 63"/>
                  <a:gd name="T5" fmla="*/ 55 h 101"/>
                  <a:gd name="T6" fmla="*/ 8 w 63"/>
                  <a:gd name="T7" fmla="*/ 47 h 101"/>
                  <a:gd name="T8" fmla="*/ 15 w 63"/>
                  <a:gd name="T9" fmla="*/ 34 h 101"/>
                  <a:gd name="T10" fmla="*/ 34 w 63"/>
                  <a:gd name="T11" fmla="*/ 12 h 101"/>
                  <a:gd name="T12" fmla="*/ 38 w 63"/>
                  <a:gd name="T13" fmla="*/ 6 h 101"/>
                  <a:gd name="T14" fmla="*/ 38 w 63"/>
                  <a:gd name="T15" fmla="*/ 5 h 101"/>
                  <a:gd name="T16" fmla="*/ 44 w 63"/>
                  <a:gd name="T17" fmla="*/ 0 h 101"/>
                  <a:gd name="T18" fmla="*/ 59 w 63"/>
                  <a:gd name="T19" fmla="*/ 0 h 101"/>
                  <a:gd name="T20" fmla="*/ 62 w 63"/>
                  <a:gd name="T21" fmla="*/ 4 h 101"/>
                  <a:gd name="T22" fmla="*/ 50 w 63"/>
                  <a:gd name="T23" fmla="*/ 11 h 101"/>
                  <a:gd name="T24" fmla="*/ 42 w 63"/>
                  <a:gd name="T25" fmla="*/ 16 h 101"/>
                  <a:gd name="T26" fmla="*/ 32 w 63"/>
                  <a:gd name="T27" fmla="*/ 28 h 101"/>
                  <a:gd name="T28" fmla="*/ 17 w 63"/>
                  <a:gd name="T29" fmla="*/ 57 h 101"/>
                  <a:gd name="T30" fmla="*/ 12 w 63"/>
                  <a:gd name="T31" fmla="*/ 70 h 101"/>
                  <a:gd name="T32" fmla="*/ 12 w 63"/>
                  <a:gd name="T33" fmla="*/ 89 h 101"/>
                  <a:gd name="T34" fmla="*/ 12 w 63"/>
                  <a:gd name="T35" fmla="*/ 97 h 101"/>
                  <a:gd name="T36" fmla="*/ 9 w 63"/>
                  <a:gd name="T37" fmla="*/ 100 h 101"/>
                  <a:gd name="T38" fmla="*/ 6 w 63"/>
                  <a:gd name="T39" fmla="*/ 98 h 101"/>
                  <a:gd name="T40" fmla="*/ 0 w 63"/>
                  <a:gd name="T41" fmla="*/ 8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101">
                    <a:moveTo>
                      <a:pt x="0" y="88"/>
                    </a:moveTo>
                    <a:cubicBezTo>
                      <a:pt x="1" y="85"/>
                      <a:pt x="1" y="81"/>
                      <a:pt x="1" y="78"/>
                    </a:cubicBezTo>
                    <a:cubicBezTo>
                      <a:pt x="1" y="70"/>
                      <a:pt x="3" y="62"/>
                      <a:pt x="6" y="55"/>
                    </a:cubicBezTo>
                    <a:cubicBezTo>
                      <a:pt x="6" y="52"/>
                      <a:pt x="7" y="49"/>
                      <a:pt x="8" y="47"/>
                    </a:cubicBezTo>
                    <a:cubicBezTo>
                      <a:pt x="10" y="42"/>
                      <a:pt x="12" y="38"/>
                      <a:pt x="15" y="34"/>
                    </a:cubicBezTo>
                    <a:cubicBezTo>
                      <a:pt x="21" y="27"/>
                      <a:pt x="26" y="19"/>
                      <a:pt x="34" y="12"/>
                    </a:cubicBezTo>
                    <a:cubicBezTo>
                      <a:pt x="35" y="11"/>
                      <a:pt x="38" y="9"/>
                      <a:pt x="38" y="6"/>
                    </a:cubicBezTo>
                    <a:cubicBezTo>
                      <a:pt x="38" y="6"/>
                      <a:pt x="38" y="5"/>
                      <a:pt x="38" y="5"/>
                    </a:cubicBezTo>
                    <a:cubicBezTo>
                      <a:pt x="39" y="1"/>
                      <a:pt x="40" y="0"/>
                      <a:pt x="44" y="0"/>
                    </a:cubicBezTo>
                    <a:cubicBezTo>
                      <a:pt x="49" y="0"/>
                      <a:pt x="54" y="0"/>
                      <a:pt x="59" y="0"/>
                    </a:cubicBezTo>
                    <a:cubicBezTo>
                      <a:pt x="62" y="0"/>
                      <a:pt x="63" y="1"/>
                      <a:pt x="62" y="4"/>
                    </a:cubicBezTo>
                    <a:cubicBezTo>
                      <a:pt x="59" y="7"/>
                      <a:pt x="55" y="10"/>
                      <a:pt x="50" y="11"/>
                    </a:cubicBezTo>
                    <a:cubicBezTo>
                      <a:pt x="47" y="11"/>
                      <a:pt x="44" y="13"/>
                      <a:pt x="42" y="16"/>
                    </a:cubicBezTo>
                    <a:cubicBezTo>
                      <a:pt x="39" y="20"/>
                      <a:pt x="35" y="23"/>
                      <a:pt x="32" y="28"/>
                    </a:cubicBezTo>
                    <a:cubicBezTo>
                      <a:pt x="26" y="37"/>
                      <a:pt x="21" y="46"/>
                      <a:pt x="17" y="57"/>
                    </a:cubicBezTo>
                    <a:cubicBezTo>
                      <a:pt x="16" y="62"/>
                      <a:pt x="13" y="65"/>
                      <a:pt x="12" y="70"/>
                    </a:cubicBezTo>
                    <a:cubicBezTo>
                      <a:pt x="10" y="77"/>
                      <a:pt x="12" y="83"/>
                      <a:pt x="12" y="89"/>
                    </a:cubicBezTo>
                    <a:cubicBezTo>
                      <a:pt x="12" y="92"/>
                      <a:pt x="12" y="94"/>
                      <a:pt x="12" y="97"/>
                    </a:cubicBezTo>
                    <a:cubicBezTo>
                      <a:pt x="11" y="98"/>
                      <a:pt x="11" y="100"/>
                      <a:pt x="9" y="100"/>
                    </a:cubicBezTo>
                    <a:cubicBezTo>
                      <a:pt x="8" y="101"/>
                      <a:pt x="7" y="99"/>
                      <a:pt x="6" y="98"/>
                    </a:cubicBezTo>
                    <a:cubicBezTo>
                      <a:pt x="3" y="96"/>
                      <a:pt x="0" y="93"/>
                      <a:pt x="0" y="88"/>
                    </a:cubicBezTo>
                    <a:close/>
                  </a:path>
                </a:pathLst>
              </a:custGeom>
              <a:solidFill>
                <a:srgbClr val="4332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5" name="Freeform 83">
                <a:extLst>
                  <a:ext uri="{FF2B5EF4-FFF2-40B4-BE49-F238E27FC236}">
                    <a16:creationId xmlns:a16="http://schemas.microsoft.com/office/drawing/2014/main" id="{AD2C8EB7-00BC-B437-9F14-49DC91194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943"/>
                <a:ext cx="303" cy="190"/>
              </a:xfrm>
              <a:custGeom>
                <a:avLst/>
                <a:gdLst>
                  <a:gd name="T0" fmla="*/ 159 w 184"/>
                  <a:gd name="T1" fmla="*/ 90 h 115"/>
                  <a:gd name="T2" fmla="*/ 163 w 184"/>
                  <a:gd name="T3" fmla="*/ 89 h 115"/>
                  <a:gd name="T4" fmla="*/ 167 w 184"/>
                  <a:gd name="T5" fmla="*/ 76 h 115"/>
                  <a:gd name="T6" fmla="*/ 147 w 184"/>
                  <a:gd name="T7" fmla="*/ 46 h 115"/>
                  <a:gd name="T8" fmla="*/ 115 w 184"/>
                  <a:gd name="T9" fmla="*/ 20 h 115"/>
                  <a:gd name="T10" fmla="*/ 88 w 184"/>
                  <a:gd name="T11" fmla="*/ 11 h 115"/>
                  <a:gd name="T12" fmla="*/ 61 w 184"/>
                  <a:gd name="T13" fmla="*/ 5 h 115"/>
                  <a:gd name="T14" fmla="*/ 34 w 184"/>
                  <a:gd name="T15" fmla="*/ 7 h 115"/>
                  <a:gd name="T16" fmla="*/ 3 w 184"/>
                  <a:gd name="T17" fmla="*/ 16 h 115"/>
                  <a:gd name="T18" fmla="*/ 0 w 184"/>
                  <a:gd name="T19" fmla="*/ 13 h 115"/>
                  <a:gd name="T20" fmla="*/ 5 w 184"/>
                  <a:gd name="T21" fmla="*/ 9 h 115"/>
                  <a:gd name="T22" fmla="*/ 8 w 184"/>
                  <a:gd name="T23" fmla="*/ 11 h 115"/>
                  <a:gd name="T24" fmla="*/ 17 w 184"/>
                  <a:gd name="T25" fmla="*/ 8 h 115"/>
                  <a:gd name="T26" fmla="*/ 43 w 184"/>
                  <a:gd name="T27" fmla="*/ 1 h 115"/>
                  <a:gd name="T28" fmla="*/ 63 w 184"/>
                  <a:gd name="T29" fmla="*/ 1 h 115"/>
                  <a:gd name="T30" fmla="*/ 86 w 184"/>
                  <a:gd name="T31" fmla="*/ 5 h 115"/>
                  <a:gd name="T32" fmla="*/ 140 w 184"/>
                  <a:gd name="T33" fmla="*/ 30 h 115"/>
                  <a:gd name="T34" fmla="*/ 164 w 184"/>
                  <a:gd name="T35" fmla="*/ 59 h 115"/>
                  <a:gd name="T36" fmla="*/ 178 w 184"/>
                  <a:gd name="T37" fmla="*/ 85 h 115"/>
                  <a:gd name="T38" fmla="*/ 178 w 184"/>
                  <a:gd name="T39" fmla="*/ 95 h 115"/>
                  <a:gd name="T40" fmla="*/ 179 w 184"/>
                  <a:gd name="T41" fmla="*/ 99 h 115"/>
                  <a:gd name="T42" fmla="*/ 184 w 184"/>
                  <a:gd name="T43" fmla="*/ 110 h 115"/>
                  <a:gd name="T44" fmla="*/ 182 w 184"/>
                  <a:gd name="T45" fmla="*/ 114 h 115"/>
                  <a:gd name="T46" fmla="*/ 178 w 184"/>
                  <a:gd name="T47" fmla="*/ 114 h 115"/>
                  <a:gd name="T48" fmla="*/ 173 w 184"/>
                  <a:gd name="T49" fmla="*/ 111 h 115"/>
                  <a:gd name="T50" fmla="*/ 172 w 184"/>
                  <a:gd name="T51" fmla="*/ 108 h 115"/>
                  <a:gd name="T52" fmla="*/ 176 w 184"/>
                  <a:gd name="T53" fmla="*/ 109 h 115"/>
                  <a:gd name="T54" fmla="*/ 179 w 184"/>
                  <a:gd name="T55" fmla="*/ 110 h 115"/>
                  <a:gd name="T56" fmla="*/ 180 w 184"/>
                  <a:gd name="T57" fmla="*/ 106 h 115"/>
                  <a:gd name="T58" fmla="*/ 166 w 184"/>
                  <a:gd name="T59" fmla="*/ 96 h 115"/>
                  <a:gd name="T60" fmla="*/ 160 w 184"/>
                  <a:gd name="T61" fmla="*/ 94 h 115"/>
                  <a:gd name="T62" fmla="*/ 159 w 184"/>
                  <a:gd name="T63" fmla="*/ 9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4" h="115">
                    <a:moveTo>
                      <a:pt x="159" y="90"/>
                    </a:moveTo>
                    <a:cubicBezTo>
                      <a:pt x="160" y="90"/>
                      <a:pt x="162" y="89"/>
                      <a:pt x="163" y="89"/>
                    </a:cubicBezTo>
                    <a:cubicBezTo>
                      <a:pt x="168" y="85"/>
                      <a:pt x="171" y="82"/>
                      <a:pt x="167" y="76"/>
                    </a:cubicBezTo>
                    <a:cubicBezTo>
                      <a:pt x="161" y="66"/>
                      <a:pt x="155" y="55"/>
                      <a:pt x="147" y="46"/>
                    </a:cubicBezTo>
                    <a:cubicBezTo>
                      <a:pt x="138" y="35"/>
                      <a:pt x="127" y="27"/>
                      <a:pt x="115" y="20"/>
                    </a:cubicBezTo>
                    <a:cubicBezTo>
                      <a:pt x="107" y="15"/>
                      <a:pt x="97" y="13"/>
                      <a:pt x="88" y="11"/>
                    </a:cubicBezTo>
                    <a:cubicBezTo>
                      <a:pt x="79" y="9"/>
                      <a:pt x="70" y="7"/>
                      <a:pt x="61" y="5"/>
                    </a:cubicBezTo>
                    <a:cubicBezTo>
                      <a:pt x="52" y="3"/>
                      <a:pt x="43" y="5"/>
                      <a:pt x="34" y="7"/>
                    </a:cubicBezTo>
                    <a:cubicBezTo>
                      <a:pt x="24" y="10"/>
                      <a:pt x="14" y="14"/>
                      <a:pt x="3" y="16"/>
                    </a:cubicBezTo>
                    <a:cubicBezTo>
                      <a:pt x="1" y="16"/>
                      <a:pt x="0" y="16"/>
                      <a:pt x="0" y="13"/>
                    </a:cubicBezTo>
                    <a:cubicBezTo>
                      <a:pt x="1" y="12"/>
                      <a:pt x="3" y="10"/>
                      <a:pt x="5" y="9"/>
                    </a:cubicBezTo>
                    <a:cubicBezTo>
                      <a:pt x="5" y="12"/>
                      <a:pt x="7" y="11"/>
                      <a:pt x="8" y="11"/>
                    </a:cubicBezTo>
                    <a:cubicBezTo>
                      <a:pt x="11" y="10"/>
                      <a:pt x="14" y="10"/>
                      <a:pt x="17" y="8"/>
                    </a:cubicBezTo>
                    <a:cubicBezTo>
                      <a:pt x="25" y="5"/>
                      <a:pt x="34" y="2"/>
                      <a:pt x="43" y="1"/>
                    </a:cubicBezTo>
                    <a:cubicBezTo>
                      <a:pt x="50" y="0"/>
                      <a:pt x="56" y="0"/>
                      <a:pt x="63" y="1"/>
                    </a:cubicBezTo>
                    <a:cubicBezTo>
                      <a:pt x="70" y="2"/>
                      <a:pt x="78" y="3"/>
                      <a:pt x="86" y="5"/>
                    </a:cubicBezTo>
                    <a:cubicBezTo>
                      <a:pt x="105" y="10"/>
                      <a:pt x="124" y="17"/>
                      <a:pt x="140" y="30"/>
                    </a:cubicBezTo>
                    <a:cubicBezTo>
                      <a:pt x="149" y="38"/>
                      <a:pt x="157" y="48"/>
                      <a:pt x="164" y="59"/>
                    </a:cubicBezTo>
                    <a:cubicBezTo>
                      <a:pt x="169" y="68"/>
                      <a:pt x="174" y="76"/>
                      <a:pt x="178" y="85"/>
                    </a:cubicBezTo>
                    <a:cubicBezTo>
                      <a:pt x="179" y="89"/>
                      <a:pt x="180" y="92"/>
                      <a:pt x="178" y="95"/>
                    </a:cubicBezTo>
                    <a:cubicBezTo>
                      <a:pt x="177" y="96"/>
                      <a:pt x="178" y="98"/>
                      <a:pt x="179" y="99"/>
                    </a:cubicBezTo>
                    <a:cubicBezTo>
                      <a:pt x="181" y="102"/>
                      <a:pt x="183" y="106"/>
                      <a:pt x="184" y="110"/>
                    </a:cubicBezTo>
                    <a:cubicBezTo>
                      <a:pt x="184" y="112"/>
                      <a:pt x="184" y="113"/>
                      <a:pt x="182" y="114"/>
                    </a:cubicBezTo>
                    <a:cubicBezTo>
                      <a:pt x="181" y="115"/>
                      <a:pt x="179" y="115"/>
                      <a:pt x="178" y="114"/>
                    </a:cubicBezTo>
                    <a:cubicBezTo>
                      <a:pt x="176" y="113"/>
                      <a:pt x="175" y="112"/>
                      <a:pt x="173" y="111"/>
                    </a:cubicBezTo>
                    <a:cubicBezTo>
                      <a:pt x="173" y="110"/>
                      <a:pt x="172" y="110"/>
                      <a:pt x="172" y="108"/>
                    </a:cubicBezTo>
                    <a:cubicBezTo>
                      <a:pt x="174" y="108"/>
                      <a:pt x="175" y="109"/>
                      <a:pt x="176" y="109"/>
                    </a:cubicBezTo>
                    <a:cubicBezTo>
                      <a:pt x="177" y="110"/>
                      <a:pt x="178" y="111"/>
                      <a:pt x="179" y="110"/>
                    </a:cubicBezTo>
                    <a:cubicBezTo>
                      <a:pt x="181" y="108"/>
                      <a:pt x="180" y="107"/>
                      <a:pt x="180" y="106"/>
                    </a:cubicBezTo>
                    <a:cubicBezTo>
                      <a:pt x="177" y="100"/>
                      <a:pt x="171" y="98"/>
                      <a:pt x="166" y="96"/>
                    </a:cubicBezTo>
                    <a:cubicBezTo>
                      <a:pt x="164" y="96"/>
                      <a:pt x="161" y="95"/>
                      <a:pt x="160" y="94"/>
                    </a:cubicBezTo>
                    <a:cubicBezTo>
                      <a:pt x="158" y="93"/>
                      <a:pt x="157" y="92"/>
                      <a:pt x="159" y="90"/>
                    </a:cubicBezTo>
                    <a:close/>
                  </a:path>
                </a:pathLst>
              </a:custGeom>
              <a:solidFill>
                <a:srgbClr val="AC8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6" name="Freeform 84">
                <a:extLst>
                  <a:ext uri="{FF2B5EF4-FFF2-40B4-BE49-F238E27FC236}">
                    <a16:creationId xmlns:a16="http://schemas.microsoft.com/office/drawing/2014/main" id="{9F563FB6-63DF-88BC-A5D9-3068F3DB9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" y="2006"/>
                <a:ext cx="642" cy="340"/>
              </a:xfrm>
              <a:custGeom>
                <a:avLst/>
                <a:gdLst>
                  <a:gd name="T0" fmla="*/ 306 w 389"/>
                  <a:gd name="T1" fmla="*/ 67 h 206"/>
                  <a:gd name="T2" fmla="*/ 336 w 389"/>
                  <a:gd name="T3" fmla="*/ 47 h 206"/>
                  <a:gd name="T4" fmla="*/ 349 w 389"/>
                  <a:gd name="T5" fmla="*/ 38 h 206"/>
                  <a:gd name="T6" fmla="*/ 358 w 389"/>
                  <a:gd name="T7" fmla="*/ 29 h 206"/>
                  <a:gd name="T8" fmla="*/ 372 w 389"/>
                  <a:gd name="T9" fmla="*/ 13 h 206"/>
                  <a:gd name="T10" fmla="*/ 386 w 389"/>
                  <a:gd name="T11" fmla="*/ 2 h 206"/>
                  <a:gd name="T12" fmla="*/ 389 w 389"/>
                  <a:gd name="T13" fmla="*/ 1 h 206"/>
                  <a:gd name="T14" fmla="*/ 387 w 389"/>
                  <a:gd name="T15" fmla="*/ 4 h 206"/>
                  <a:gd name="T16" fmla="*/ 361 w 389"/>
                  <a:gd name="T17" fmla="*/ 30 h 206"/>
                  <a:gd name="T18" fmla="*/ 353 w 389"/>
                  <a:gd name="T19" fmla="*/ 39 h 206"/>
                  <a:gd name="T20" fmla="*/ 349 w 389"/>
                  <a:gd name="T21" fmla="*/ 42 h 206"/>
                  <a:gd name="T22" fmla="*/ 337 w 389"/>
                  <a:gd name="T23" fmla="*/ 49 h 206"/>
                  <a:gd name="T24" fmla="*/ 316 w 389"/>
                  <a:gd name="T25" fmla="*/ 63 h 206"/>
                  <a:gd name="T26" fmla="*/ 298 w 389"/>
                  <a:gd name="T27" fmla="*/ 78 h 206"/>
                  <a:gd name="T28" fmla="*/ 290 w 389"/>
                  <a:gd name="T29" fmla="*/ 82 h 206"/>
                  <a:gd name="T30" fmla="*/ 287 w 389"/>
                  <a:gd name="T31" fmla="*/ 82 h 206"/>
                  <a:gd name="T32" fmla="*/ 252 w 389"/>
                  <a:gd name="T33" fmla="*/ 104 h 206"/>
                  <a:gd name="T34" fmla="*/ 234 w 389"/>
                  <a:gd name="T35" fmla="*/ 119 h 206"/>
                  <a:gd name="T36" fmla="*/ 213 w 389"/>
                  <a:gd name="T37" fmla="*/ 126 h 206"/>
                  <a:gd name="T38" fmla="*/ 203 w 389"/>
                  <a:gd name="T39" fmla="*/ 131 h 206"/>
                  <a:gd name="T40" fmla="*/ 202 w 389"/>
                  <a:gd name="T41" fmla="*/ 138 h 206"/>
                  <a:gd name="T42" fmla="*/ 204 w 389"/>
                  <a:gd name="T43" fmla="*/ 146 h 206"/>
                  <a:gd name="T44" fmla="*/ 207 w 389"/>
                  <a:gd name="T45" fmla="*/ 151 h 206"/>
                  <a:gd name="T46" fmla="*/ 223 w 389"/>
                  <a:gd name="T47" fmla="*/ 170 h 206"/>
                  <a:gd name="T48" fmla="*/ 232 w 389"/>
                  <a:gd name="T49" fmla="*/ 184 h 206"/>
                  <a:gd name="T50" fmla="*/ 232 w 389"/>
                  <a:gd name="T51" fmla="*/ 184 h 206"/>
                  <a:gd name="T52" fmla="*/ 233 w 389"/>
                  <a:gd name="T53" fmla="*/ 202 h 206"/>
                  <a:gd name="T54" fmla="*/ 226 w 389"/>
                  <a:gd name="T55" fmla="*/ 204 h 206"/>
                  <a:gd name="T56" fmla="*/ 219 w 389"/>
                  <a:gd name="T57" fmla="*/ 191 h 206"/>
                  <a:gd name="T58" fmla="*/ 214 w 389"/>
                  <a:gd name="T59" fmla="*/ 180 h 206"/>
                  <a:gd name="T60" fmla="*/ 200 w 389"/>
                  <a:gd name="T61" fmla="*/ 162 h 206"/>
                  <a:gd name="T62" fmla="*/ 195 w 389"/>
                  <a:gd name="T63" fmla="*/ 150 h 206"/>
                  <a:gd name="T64" fmla="*/ 181 w 389"/>
                  <a:gd name="T65" fmla="*/ 141 h 206"/>
                  <a:gd name="T66" fmla="*/ 161 w 389"/>
                  <a:gd name="T67" fmla="*/ 139 h 206"/>
                  <a:gd name="T68" fmla="*/ 156 w 389"/>
                  <a:gd name="T69" fmla="*/ 139 h 206"/>
                  <a:gd name="T70" fmla="*/ 118 w 389"/>
                  <a:gd name="T71" fmla="*/ 135 h 206"/>
                  <a:gd name="T72" fmla="*/ 100 w 389"/>
                  <a:gd name="T73" fmla="*/ 134 h 206"/>
                  <a:gd name="T74" fmla="*/ 63 w 389"/>
                  <a:gd name="T75" fmla="*/ 132 h 206"/>
                  <a:gd name="T76" fmla="*/ 30 w 389"/>
                  <a:gd name="T77" fmla="*/ 131 h 206"/>
                  <a:gd name="T78" fmla="*/ 21 w 389"/>
                  <a:gd name="T79" fmla="*/ 132 h 206"/>
                  <a:gd name="T80" fmla="*/ 11 w 389"/>
                  <a:gd name="T81" fmla="*/ 131 h 206"/>
                  <a:gd name="T82" fmla="*/ 4 w 389"/>
                  <a:gd name="T83" fmla="*/ 138 h 206"/>
                  <a:gd name="T84" fmla="*/ 4 w 389"/>
                  <a:gd name="T85" fmla="*/ 141 h 206"/>
                  <a:gd name="T86" fmla="*/ 2 w 389"/>
                  <a:gd name="T87" fmla="*/ 132 h 206"/>
                  <a:gd name="T88" fmla="*/ 11 w 389"/>
                  <a:gd name="T89" fmla="*/ 129 h 206"/>
                  <a:gd name="T90" fmla="*/ 24 w 389"/>
                  <a:gd name="T91" fmla="*/ 129 h 206"/>
                  <a:gd name="T92" fmla="*/ 45 w 389"/>
                  <a:gd name="T93" fmla="*/ 129 h 206"/>
                  <a:gd name="T94" fmla="*/ 56 w 389"/>
                  <a:gd name="T95" fmla="*/ 130 h 206"/>
                  <a:gd name="T96" fmla="*/ 89 w 389"/>
                  <a:gd name="T97" fmla="*/ 131 h 206"/>
                  <a:gd name="T98" fmla="*/ 131 w 389"/>
                  <a:gd name="T99" fmla="*/ 135 h 206"/>
                  <a:gd name="T100" fmla="*/ 157 w 389"/>
                  <a:gd name="T101" fmla="*/ 137 h 206"/>
                  <a:gd name="T102" fmla="*/ 181 w 389"/>
                  <a:gd name="T103" fmla="*/ 139 h 206"/>
                  <a:gd name="T104" fmla="*/ 184 w 389"/>
                  <a:gd name="T105" fmla="*/ 139 h 206"/>
                  <a:gd name="T106" fmla="*/ 194 w 389"/>
                  <a:gd name="T107" fmla="*/ 142 h 206"/>
                  <a:gd name="T108" fmla="*/ 198 w 389"/>
                  <a:gd name="T109" fmla="*/ 143 h 206"/>
                  <a:gd name="T110" fmla="*/ 199 w 389"/>
                  <a:gd name="T111" fmla="*/ 140 h 206"/>
                  <a:gd name="T112" fmla="*/ 207 w 389"/>
                  <a:gd name="T113" fmla="*/ 125 h 206"/>
                  <a:gd name="T114" fmla="*/ 221 w 389"/>
                  <a:gd name="T115" fmla="*/ 122 h 206"/>
                  <a:gd name="T116" fmla="*/ 231 w 389"/>
                  <a:gd name="T117" fmla="*/ 117 h 206"/>
                  <a:gd name="T118" fmla="*/ 253 w 389"/>
                  <a:gd name="T119" fmla="*/ 101 h 206"/>
                  <a:gd name="T120" fmla="*/ 280 w 389"/>
                  <a:gd name="T121" fmla="*/ 83 h 206"/>
                  <a:gd name="T122" fmla="*/ 306 w 389"/>
                  <a:gd name="T123" fmla="*/ 67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89" h="206">
                    <a:moveTo>
                      <a:pt x="306" y="67"/>
                    </a:moveTo>
                    <a:cubicBezTo>
                      <a:pt x="316" y="60"/>
                      <a:pt x="327" y="55"/>
                      <a:pt x="336" y="47"/>
                    </a:cubicBezTo>
                    <a:cubicBezTo>
                      <a:pt x="340" y="43"/>
                      <a:pt x="344" y="40"/>
                      <a:pt x="349" y="38"/>
                    </a:cubicBezTo>
                    <a:cubicBezTo>
                      <a:pt x="353" y="36"/>
                      <a:pt x="356" y="32"/>
                      <a:pt x="358" y="29"/>
                    </a:cubicBezTo>
                    <a:cubicBezTo>
                      <a:pt x="362" y="23"/>
                      <a:pt x="367" y="18"/>
                      <a:pt x="372" y="13"/>
                    </a:cubicBezTo>
                    <a:cubicBezTo>
                      <a:pt x="377" y="9"/>
                      <a:pt x="381" y="5"/>
                      <a:pt x="386" y="2"/>
                    </a:cubicBezTo>
                    <a:cubicBezTo>
                      <a:pt x="387" y="1"/>
                      <a:pt x="387" y="0"/>
                      <a:pt x="389" y="1"/>
                    </a:cubicBezTo>
                    <a:cubicBezTo>
                      <a:pt x="389" y="2"/>
                      <a:pt x="388" y="3"/>
                      <a:pt x="387" y="4"/>
                    </a:cubicBezTo>
                    <a:cubicBezTo>
                      <a:pt x="377" y="11"/>
                      <a:pt x="368" y="20"/>
                      <a:pt x="361" y="30"/>
                    </a:cubicBezTo>
                    <a:cubicBezTo>
                      <a:pt x="358" y="33"/>
                      <a:pt x="356" y="37"/>
                      <a:pt x="353" y="39"/>
                    </a:cubicBezTo>
                    <a:cubicBezTo>
                      <a:pt x="352" y="40"/>
                      <a:pt x="351" y="41"/>
                      <a:pt x="349" y="42"/>
                    </a:cubicBezTo>
                    <a:cubicBezTo>
                      <a:pt x="345" y="43"/>
                      <a:pt x="341" y="46"/>
                      <a:pt x="337" y="49"/>
                    </a:cubicBezTo>
                    <a:cubicBezTo>
                      <a:pt x="331" y="54"/>
                      <a:pt x="323" y="59"/>
                      <a:pt x="316" y="63"/>
                    </a:cubicBezTo>
                    <a:cubicBezTo>
                      <a:pt x="309" y="67"/>
                      <a:pt x="304" y="72"/>
                      <a:pt x="298" y="78"/>
                    </a:cubicBezTo>
                    <a:cubicBezTo>
                      <a:pt x="296" y="80"/>
                      <a:pt x="293" y="81"/>
                      <a:pt x="290" y="82"/>
                    </a:cubicBezTo>
                    <a:cubicBezTo>
                      <a:pt x="289" y="82"/>
                      <a:pt x="288" y="82"/>
                      <a:pt x="287" y="82"/>
                    </a:cubicBezTo>
                    <a:cubicBezTo>
                      <a:pt x="275" y="89"/>
                      <a:pt x="262" y="95"/>
                      <a:pt x="252" y="104"/>
                    </a:cubicBezTo>
                    <a:cubicBezTo>
                      <a:pt x="246" y="109"/>
                      <a:pt x="240" y="114"/>
                      <a:pt x="234" y="119"/>
                    </a:cubicBezTo>
                    <a:cubicBezTo>
                      <a:pt x="228" y="123"/>
                      <a:pt x="221" y="126"/>
                      <a:pt x="213" y="126"/>
                    </a:cubicBezTo>
                    <a:cubicBezTo>
                      <a:pt x="209" y="126"/>
                      <a:pt x="206" y="128"/>
                      <a:pt x="203" y="131"/>
                    </a:cubicBezTo>
                    <a:cubicBezTo>
                      <a:pt x="200" y="133"/>
                      <a:pt x="200" y="135"/>
                      <a:pt x="202" y="138"/>
                    </a:cubicBezTo>
                    <a:cubicBezTo>
                      <a:pt x="203" y="140"/>
                      <a:pt x="204" y="143"/>
                      <a:pt x="204" y="146"/>
                    </a:cubicBezTo>
                    <a:cubicBezTo>
                      <a:pt x="204" y="148"/>
                      <a:pt x="205" y="150"/>
                      <a:pt x="207" y="151"/>
                    </a:cubicBezTo>
                    <a:cubicBezTo>
                      <a:pt x="214" y="155"/>
                      <a:pt x="218" y="163"/>
                      <a:pt x="223" y="170"/>
                    </a:cubicBezTo>
                    <a:cubicBezTo>
                      <a:pt x="226" y="175"/>
                      <a:pt x="230" y="178"/>
                      <a:pt x="232" y="184"/>
                    </a:cubicBezTo>
                    <a:cubicBezTo>
                      <a:pt x="232" y="184"/>
                      <a:pt x="232" y="184"/>
                      <a:pt x="232" y="184"/>
                    </a:cubicBezTo>
                    <a:cubicBezTo>
                      <a:pt x="234" y="190"/>
                      <a:pt x="233" y="196"/>
                      <a:pt x="233" y="202"/>
                    </a:cubicBezTo>
                    <a:cubicBezTo>
                      <a:pt x="233" y="205"/>
                      <a:pt x="229" y="206"/>
                      <a:pt x="226" y="204"/>
                    </a:cubicBezTo>
                    <a:cubicBezTo>
                      <a:pt x="223" y="200"/>
                      <a:pt x="219" y="197"/>
                      <a:pt x="219" y="191"/>
                    </a:cubicBezTo>
                    <a:cubicBezTo>
                      <a:pt x="219" y="187"/>
                      <a:pt x="217" y="183"/>
                      <a:pt x="214" y="180"/>
                    </a:cubicBezTo>
                    <a:cubicBezTo>
                      <a:pt x="210" y="174"/>
                      <a:pt x="205" y="168"/>
                      <a:pt x="200" y="162"/>
                    </a:cubicBezTo>
                    <a:cubicBezTo>
                      <a:pt x="198" y="158"/>
                      <a:pt x="196" y="154"/>
                      <a:pt x="195" y="150"/>
                    </a:cubicBezTo>
                    <a:cubicBezTo>
                      <a:pt x="192" y="144"/>
                      <a:pt x="187" y="142"/>
                      <a:pt x="181" y="141"/>
                    </a:cubicBezTo>
                    <a:cubicBezTo>
                      <a:pt x="175" y="141"/>
                      <a:pt x="168" y="139"/>
                      <a:pt x="161" y="139"/>
                    </a:cubicBezTo>
                    <a:cubicBezTo>
                      <a:pt x="160" y="139"/>
                      <a:pt x="158" y="139"/>
                      <a:pt x="156" y="139"/>
                    </a:cubicBezTo>
                    <a:cubicBezTo>
                      <a:pt x="143" y="139"/>
                      <a:pt x="131" y="137"/>
                      <a:pt x="118" y="135"/>
                    </a:cubicBezTo>
                    <a:cubicBezTo>
                      <a:pt x="112" y="134"/>
                      <a:pt x="106" y="134"/>
                      <a:pt x="100" y="134"/>
                    </a:cubicBezTo>
                    <a:cubicBezTo>
                      <a:pt x="88" y="133"/>
                      <a:pt x="75" y="133"/>
                      <a:pt x="63" y="132"/>
                    </a:cubicBezTo>
                    <a:cubicBezTo>
                      <a:pt x="52" y="132"/>
                      <a:pt x="41" y="131"/>
                      <a:pt x="30" y="131"/>
                    </a:cubicBezTo>
                    <a:cubicBezTo>
                      <a:pt x="27" y="131"/>
                      <a:pt x="24" y="131"/>
                      <a:pt x="21" y="132"/>
                    </a:cubicBezTo>
                    <a:cubicBezTo>
                      <a:pt x="18" y="132"/>
                      <a:pt x="14" y="131"/>
                      <a:pt x="11" y="131"/>
                    </a:cubicBezTo>
                    <a:cubicBezTo>
                      <a:pt x="5" y="130"/>
                      <a:pt x="2" y="133"/>
                      <a:pt x="4" y="138"/>
                    </a:cubicBezTo>
                    <a:cubicBezTo>
                      <a:pt x="4" y="139"/>
                      <a:pt x="5" y="140"/>
                      <a:pt x="4" y="141"/>
                    </a:cubicBezTo>
                    <a:cubicBezTo>
                      <a:pt x="1" y="139"/>
                      <a:pt x="0" y="135"/>
                      <a:pt x="2" y="132"/>
                    </a:cubicBezTo>
                    <a:cubicBezTo>
                      <a:pt x="3" y="129"/>
                      <a:pt x="7" y="128"/>
                      <a:pt x="11" y="129"/>
                    </a:cubicBezTo>
                    <a:cubicBezTo>
                      <a:pt x="16" y="129"/>
                      <a:pt x="20" y="129"/>
                      <a:pt x="24" y="129"/>
                    </a:cubicBezTo>
                    <a:cubicBezTo>
                      <a:pt x="31" y="129"/>
                      <a:pt x="38" y="128"/>
                      <a:pt x="45" y="129"/>
                    </a:cubicBezTo>
                    <a:cubicBezTo>
                      <a:pt x="49" y="130"/>
                      <a:pt x="52" y="130"/>
                      <a:pt x="56" y="130"/>
                    </a:cubicBezTo>
                    <a:cubicBezTo>
                      <a:pt x="67" y="130"/>
                      <a:pt x="78" y="130"/>
                      <a:pt x="89" y="131"/>
                    </a:cubicBezTo>
                    <a:cubicBezTo>
                      <a:pt x="103" y="132"/>
                      <a:pt x="117" y="133"/>
                      <a:pt x="131" y="135"/>
                    </a:cubicBezTo>
                    <a:cubicBezTo>
                      <a:pt x="140" y="136"/>
                      <a:pt x="148" y="137"/>
                      <a:pt x="157" y="137"/>
                    </a:cubicBezTo>
                    <a:cubicBezTo>
                      <a:pt x="165" y="137"/>
                      <a:pt x="173" y="137"/>
                      <a:pt x="181" y="139"/>
                    </a:cubicBezTo>
                    <a:cubicBezTo>
                      <a:pt x="182" y="139"/>
                      <a:pt x="183" y="139"/>
                      <a:pt x="184" y="139"/>
                    </a:cubicBezTo>
                    <a:cubicBezTo>
                      <a:pt x="188" y="139"/>
                      <a:pt x="191" y="139"/>
                      <a:pt x="194" y="142"/>
                    </a:cubicBezTo>
                    <a:cubicBezTo>
                      <a:pt x="195" y="143"/>
                      <a:pt x="196" y="144"/>
                      <a:pt x="198" y="143"/>
                    </a:cubicBezTo>
                    <a:cubicBezTo>
                      <a:pt x="199" y="142"/>
                      <a:pt x="199" y="141"/>
                      <a:pt x="199" y="140"/>
                    </a:cubicBezTo>
                    <a:cubicBezTo>
                      <a:pt x="197" y="131"/>
                      <a:pt x="199" y="129"/>
                      <a:pt x="207" y="125"/>
                    </a:cubicBezTo>
                    <a:cubicBezTo>
                      <a:pt x="212" y="123"/>
                      <a:pt x="216" y="122"/>
                      <a:pt x="221" y="122"/>
                    </a:cubicBezTo>
                    <a:cubicBezTo>
                      <a:pt x="225" y="122"/>
                      <a:pt x="228" y="119"/>
                      <a:pt x="231" y="117"/>
                    </a:cubicBezTo>
                    <a:cubicBezTo>
                      <a:pt x="239" y="112"/>
                      <a:pt x="246" y="106"/>
                      <a:pt x="253" y="101"/>
                    </a:cubicBezTo>
                    <a:cubicBezTo>
                      <a:pt x="262" y="94"/>
                      <a:pt x="270" y="88"/>
                      <a:pt x="280" y="83"/>
                    </a:cubicBezTo>
                    <a:cubicBezTo>
                      <a:pt x="289" y="79"/>
                      <a:pt x="299" y="75"/>
                      <a:pt x="306" y="67"/>
                    </a:cubicBezTo>
                    <a:close/>
                  </a:path>
                </a:pathLst>
              </a:custGeom>
              <a:solidFill>
                <a:srgbClr val="819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7" name="Freeform 85">
                <a:extLst>
                  <a:ext uri="{FF2B5EF4-FFF2-40B4-BE49-F238E27FC236}">
                    <a16:creationId xmlns:a16="http://schemas.microsoft.com/office/drawing/2014/main" id="{A1BAE022-44D7-BBB9-E802-1B2A70E39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2059"/>
                <a:ext cx="97" cy="152"/>
              </a:xfrm>
              <a:custGeom>
                <a:avLst/>
                <a:gdLst>
                  <a:gd name="T0" fmla="*/ 16 w 59"/>
                  <a:gd name="T1" fmla="*/ 85 h 92"/>
                  <a:gd name="T2" fmla="*/ 11 w 59"/>
                  <a:gd name="T3" fmla="*/ 83 h 92"/>
                  <a:gd name="T4" fmla="*/ 11 w 59"/>
                  <a:gd name="T5" fmla="*/ 82 h 92"/>
                  <a:gd name="T6" fmla="*/ 14 w 59"/>
                  <a:gd name="T7" fmla="*/ 83 h 92"/>
                  <a:gd name="T8" fmla="*/ 19 w 59"/>
                  <a:gd name="T9" fmla="*/ 78 h 92"/>
                  <a:gd name="T10" fmla="*/ 14 w 59"/>
                  <a:gd name="T11" fmla="*/ 66 h 92"/>
                  <a:gd name="T12" fmla="*/ 1 w 59"/>
                  <a:gd name="T13" fmla="*/ 37 h 92"/>
                  <a:gd name="T14" fmla="*/ 1 w 59"/>
                  <a:gd name="T15" fmla="*/ 32 h 92"/>
                  <a:gd name="T16" fmla="*/ 8 w 59"/>
                  <a:gd name="T17" fmla="*/ 29 h 92"/>
                  <a:gd name="T18" fmla="*/ 13 w 59"/>
                  <a:gd name="T19" fmla="*/ 37 h 92"/>
                  <a:gd name="T20" fmla="*/ 22 w 59"/>
                  <a:gd name="T21" fmla="*/ 62 h 92"/>
                  <a:gd name="T22" fmla="*/ 29 w 59"/>
                  <a:gd name="T23" fmla="*/ 80 h 92"/>
                  <a:gd name="T24" fmla="*/ 32 w 59"/>
                  <a:gd name="T25" fmla="*/ 85 h 92"/>
                  <a:gd name="T26" fmla="*/ 36 w 59"/>
                  <a:gd name="T27" fmla="*/ 87 h 92"/>
                  <a:gd name="T28" fmla="*/ 39 w 59"/>
                  <a:gd name="T29" fmla="*/ 83 h 92"/>
                  <a:gd name="T30" fmla="*/ 38 w 59"/>
                  <a:gd name="T31" fmla="*/ 74 h 92"/>
                  <a:gd name="T32" fmla="*/ 33 w 59"/>
                  <a:gd name="T33" fmla="*/ 39 h 92"/>
                  <a:gd name="T34" fmla="*/ 27 w 59"/>
                  <a:gd name="T35" fmla="*/ 24 h 92"/>
                  <a:gd name="T36" fmla="*/ 27 w 59"/>
                  <a:gd name="T37" fmla="*/ 22 h 92"/>
                  <a:gd name="T38" fmla="*/ 27 w 59"/>
                  <a:gd name="T39" fmla="*/ 20 h 92"/>
                  <a:gd name="T40" fmla="*/ 30 w 59"/>
                  <a:gd name="T41" fmla="*/ 21 h 92"/>
                  <a:gd name="T42" fmla="*/ 35 w 59"/>
                  <a:gd name="T43" fmla="*/ 26 h 92"/>
                  <a:gd name="T44" fmla="*/ 38 w 59"/>
                  <a:gd name="T45" fmla="*/ 26 h 92"/>
                  <a:gd name="T46" fmla="*/ 39 w 59"/>
                  <a:gd name="T47" fmla="*/ 22 h 92"/>
                  <a:gd name="T48" fmla="*/ 31 w 59"/>
                  <a:gd name="T49" fmla="*/ 15 h 92"/>
                  <a:gd name="T50" fmla="*/ 28 w 59"/>
                  <a:gd name="T51" fmla="*/ 15 h 92"/>
                  <a:gd name="T52" fmla="*/ 27 w 59"/>
                  <a:gd name="T53" fmla="*/ 17 h 92"/>
                  <a:gd name="T54" fmla="*/ 27 w 59"/>
                  <a:gd name="T55" fmla="*/ 20 h 92"/>
                  <a:gd name="T56" fmla="*/ 25 w 59"/>
                  <a:gd name="T57" fmla="*/ 13 h 92"/>
                  <a:gd name="T58" fmla="*/ 23 w 59"/>
                  <a:gd name="T59" fmla="*/ 4 h 92"/>
                  <a:gd name="T60" fmla="*/ 14 w 59"/>
                  <a:gd name="T61" fmla="*/ 1 h 92"/>
                  <a:gd name="T62" fmla="*/ 12 w 59"/>
                  <a:gd name="T63" fmla="*/ 0 h 92"/>
                  <a:gd name="T64" fmla="*/ 26 w 59"/>
                  <a:gd name="T65" fmla="*/ 3 h 92"/>
                  <a:gd name="T66" fmla="*/ 32 w 59"/>
                  <a:gd name="T67" fmla="*/ 10 h 92"/>
                  <a:gd name="T68" fmla="*/ 40 w 59"/>
                  <a:gd name="T69" fmla="*/ 14 h 92"/>
                  <a:gd name="T70" fmla="*/ 50 w 59"/>
                  <a:gd name="T71" fmla="*/ 19 h 92"/>
                  <a:gd name="T72" fmla="*/ 54 w 59"/>
                  <a:gd name="T73" fmla="*/ 33 h 92"/>
                  <a:gd name="T74" fmla="*/ 56 w 59"/>
                  <a:gd name="T75" fmla="*/ 37 h 92"/>
                  <a:gd name="T76" fmla="*/ 57 w 59"/>
                  <a:gd name="T77" fmla="*/ 52 h 92"/>
                  <a:gd name="T78" fmla="*/ 58 w 59"/>
                  <a:gd name="T79" fmla="*/ 56 h 92"/>
                  <a:gd name="T80" fmla="*/ 59 w 59"/>
                  <a:gd name="T81" fmla="*/ 66 h 92"/>
                  <a:gd name="T82" fmla="*/ 59 w 59"/>
                  <a:gd name="T83" fmla="*/ 78 h 92"/>
                  <a:gd name="T84" fmla="*/ 58 w 59"/>
                  <a:gd name="T85" fmla="*/ 81 h 92"/>
                  <a:gd name="T86" fmla="*/ 53 w 59"/>
                  <a:gd name="T87" fmla="*/ 87 h 92"/>
                  <a:gd name="T88" fmla="*/ 48 w 59"/>
                  <a:gd name="T89" fmla="*/ 84 h 92"/>
                  <a:gd name="T90" fmla="*/ 45 w 59"/>
                  <a:gd name="T91" fmla="*/ 81 h 92"/>
                  <a:gd name="T92" fmla="*/ 43 w 59"/>
                  <a:gd name="T93" fmla="*/ 79 h 92"/>
                  <a:gd name="T94" fmla="*/ 42 w 59"/>
                  <a:gd name="T95" fmla="*/ 82 h 92"/>
                  <a:gd name="T96" fmla="*/ 41 w 59"/>
                  <a:gd name="T97" fmla="*/ 87 h 92"/>
                  <a:gd name="T98" fmla="*/ 32 w 59"/>
                  <a:gd name="T99" fmla="*/ 89 h 92"/>
                  <a:gd name="T100" fmla="*/ 29 w 59"/>
                  <a:gd name="T101" fmla="*/ 85 h 92"/>
                  <a:gd name="T102" fmla="*/ 28 w 59"/>
                  <a:gd name="T103" fmla="*/ 84 h 92"/>
                  <a:gd name="T104" fmla="*/ 22 w 59"/>
                  <a:gd name="T105" fmla="*/ 83 h 92"/>
                  <a:gd name="T106" fmla="*/ 16 w 59"/>
                  <a:gd name="T107" fmla="*/ 8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9" h="92">
                    <a:moveTo>
                      <a:pt x="16" y="85"/>
                    </a:moveTo>
                    <a:cubicBezTo>
                      <a:pt x="14" y="85"/>
                      <a:pt x="12" y="84"/>
                      <a:pt x="11" y="83"/>
                    </a:cubicBezTo>
                    <a:cubicBezTo>
                      <a:pt x="11" y="83"/>
                      <a:pt x="11" y="83"/>
                      <a:pt x="11" y="82"/>
                    </a:cubicBezTo>
                    <a:cubicBezTo>
                      <a:pt x="12" y="82"/>
                      <a:pt x="13" y="82"/>
                      <a:pt x="14" y="83"/>
                    </a:cubicBezTo>
                    <a:cubicBezTo>
                      <a:pt x="18" y="84"/>
                      <a:pt x="20" y="82"/>
                      <a:pt x="19" y="78"/>
                    </a:cubicBezTo>
                    <a:cubicBezTo>
                      <a:pt x="17" y="74"/>
                      <a:pt x="16" y="70"/>
                      <a:pt x="14" y="66"/>
                    </a:cubicBezTo>
                    <a:cubicBezTo>
                      <a:pt x="10" y="56"/>
                      <a:pt x="6" y="46"/>
                      <a:pt x="1" y="37"/>
                    </a:cubicBezTo>
                    <a:cubicBezTo>
                      <a:pt x="0" y="35"/>
                      <a:pt x="0" y="33"/>
                      <a:pt x="1" y="32"/>
                    </a:cubicBezTo>
                    <a:cubicBezTo>
                      <a:pt x="2" y="28"/>
                      <a:pt x="5" y="27"/>
                      <a:pt x="8" y="29"/>
                    </a:cubicBezTo>
                    <a:cubicBezTo>
                      <a:pt x="10" y="31"/>
                      <a:pt x="12" y="34"/>
                      <a:pt x="13" y="37"/>
                    </a:cubicBezTo>
                    <a:cubicBezTo>
                      <a:pt x="15" y="45"/>
                      <a:pt x="19" y="53"/>
                      <a:pt x="22" y="62"/>
                    </a:cubicBezTo>
                    <a:cubicBezTo>
                      <a:pt x="23" y="68"/>
                      <a:pt x="26" y="74"/>
                      <a:pt x="29" y="80"/>
                    </a:cubicBezTo>
                    <a:cubicBezTo>
                      <a:pt x="29" y="82"/>
                      <a:pt x="30" y="83"/>
                      <a:pt x="32" y="85"/>
                    </a:cubicBezTo>
                    <a:cubicBezTo>
                      <a:pt x="33" y="87"/>
                      <a:pt x="34" y="88"/>
                      <a:pt x="36" y="87"/>
                    </a:cubicBezTo>
                    <a:cubicBezTo>
                      <a:pt x="38" y="87"/>
                      <a:pt x="39" y="85"/>
                      <a:pt x="39" y="83"/>
                    </a:cubicBezTo>
                    <a:cubicBezTo>
                      <a:pt x="40" y="80"/>
                      <a:pt x="39" y="77"/>
                      <a:pt x="38" y="74"/>
                    </a:cubicBezTo>
                    <a:cubicBezTo>
                      <a:pt x="36" y="62"/>
                      <a:pt x="36" y="50"/>
                      <a:pt x="33" y="39"/>
                    </a:cubicBezTo>
                    <a:cubicBezTo>
                      <a:pt x="32" y="34"/>
                      <a:pt x="30" y="28"/>
                      <a:pt x="27" y="24"/>
                    </a:cubicBezTo>
                    <a:cubicBezTo>
                      <a:pt x="27" y="23"/>
                      <a:pt x="27" y="22"/>
                      <a:pt x="27" y="22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8" y="19"/>
                      <a:pt x="29" y="21"/>
                      <a:pt x="30" y="21"/>
                    </a:cubicBezTo>
                    <a:cubicBezTo>
                      <a:pt x="32" y="23"/>
                      <a:pt x="33" y="24"/>
                      <a:pt x="35" y="26"/>
                    </a:cubicBezTo>
                    <a:cubicBezTo>
                      <a:pt x="36" y="27"/>
                      <a:pt x="37" y="28"/>
                      <a:pt x="38" y="26"/>
                    </a:cubicBezTo>
                    <a:cubicBezTo>
                      <a:pt x="39" y="25"/>
                      <a:pt x="40" y="24"/>
                      <a:pt x="39" y="22"/>
                    </a:cubicBezTo>
                    <a:cubicBezTo>
                      <a:pt x="37" y="19"/>
                      <a:pt x="33" y="17"/>
                      <a:pt x="31" y="15"/>
                    </a:cubicBezTo>
                    <a:cubicBezTo>
                      <a:pt x="30" y="14"/>
                      <a:pt x="29" y="14"/>
                      <a:pt x="28" y="15"/>
                    </a:cubicBezTo>
                    <a:cubicBezTo>
                      <a:pt x="27" y="15"/>
                      <a:pt x="27" y="16"/>
                      <a:pt x="27" y="17"/>
                    </a:cubicBezTo>
                    <a:cubicBezTo>
                      <a:pt x="27" y="18"/>
                      <a:pt x="28" y="19"/>
                      <a:pt x="27" y="20"/>
                    </a:cubicBezTo>
                    <a:cubicBezTo>
                      <a:pt x="23" y="18"/>
                      <a:pt x="22" y="16"/>
                      <a:pt x="25" y="13"/>
                    </a:cubicBezTo>
                    <a:cubicBezTo>
                      <a:pt x="29" y="8"/>
                      <a:pt x="29" y="6"/>
                      <a:pt x="23" y="4"/>
                    </a:cubicBezTo>
                    <a:cubicBezTo>
                      <a:pt x="20" y="3"/>
                      <a:pt x="17" y="2"/>
                      <a:pt x="14" y="1"/>
                    </a:cubicBezTo>
                    <a:cubicBezTo>
                      <a:pt x="13" y="1"/>
                      <a:pt x="12" y="2"/>
                      <a:pt x="12" y="0"/>
                    </a:cubicBezTo>
                    <a:cubicBezTo>
                      <a:pt x="17" y="0"/>
                      <a:pt x="22" y="0"/>
                      <a:pt x="26" y="3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3" y="13"/>
                      <a:pt x="37" y="15"/>
                      <a:pt x="40" y="14"/>
                    </a:cubicBezTo>
                    <a:cubicBezTo>
                      <a:pt x="45" y="12"/>
                      <a:pt x="48" y="13"/>
                      <a:pt x="50" y="19"/>
                    </a:cubicBezTo>
                    <a:cubicBezTo>
                      <a:pt x="52" y="24"/>
                      <a:pt x="53" y="28"/>
                      <a:pt x="54" y="33"/>
                    </a:cubicBezTo>
                    <a:cubicBezTo>
                      <a:pt x="56" y="34"/>
                      <a:pt x="56" y="35"/>
                      <a:pt x="56" y="37"/>
                    </a:cubicBezTo>
                    <a:cubicBezTo>
                      <a:pt x="57" y="42"/>
                      <a:pt x="57" y="47"/>
                      <a:pt x="57" y="52"/>
                    </a:cubicBezTo>
                    <a:cubicBezTo>
                      <a:pt x="57" y="54"/>
                      <a:pt x="57" y="55"/>
                      <a:pt x="58" y="56"/>
                    </a:cubicBezTo>
                    <a:cubicBezTo>
                      <a:pt x="58" y="59"/>
                      <a:pt x="58" y="63"/>
                      <a:pt x="59" y="66"/>
                    </a:cubicBezTo>
                    <a:cubicBezTo>
                      <a:pt x="58" y="70"/>
                      <a:pt x="59" y="74"/>
                      <a:pt x="59" y="78"/>
                    </a:cubicBezTo>
                    <a:cubicBezTo>
                      <a:pt x="59" y="79"/>
                      <a:pt x="59" y="80"/>
                      <a:pt x="58" y="81"/>
                    </a:cubicBezTo>
                    <a:cubicBezTo>
                      <a:pt x="58" y="84"/>
                      <a:pt x="56" y="86"/>
                      <a:pt x="53" y="87"/>
                    </a:cubicBezTo>
                    <a:cubicBezTo>
                      <a:pt x="51" y="88"/>
                      <a:pt x="49" y="86"/>
                      <a:pt x="48" y="84"/>
                    </a:cubicBezTo>
                    <a:cubicBezTo>
                      <a:pt x="47" y="83"/>
                      <a:pt x="46" y="82"/>
                      <a:pt x="45" y="81"/>
                    </a:cubicBezTo>
                    <a:cubicBezTo>
                      <a:pt x="45" y="80"/>
                      <a:pt x="45" y="79"/>
                      <a:pt x="43" y="79"/>
                    </a:cubicBezTo>
                    <a:cubicBezTo>
                      <a:pt x="42" y="79"/>
                      <a:pt x="42" y="81"/>
                      <a:pt x="42" y="82"/>
                    </a:cubicBezTo>
                    <a:cubicBezTo>
                      <a:pt x="42" y="84"/>
                      <a:pt x="42" y="85"/>
                      <a:pt x="41" y="87"/>
                    </a:cubicBezTo>
                    <a:cubicBezTo>
                      <a:pt x="40" y="91"/>
                      <a:pt x="35" y="92"/>
                      <a:pt x="32" y="89"/>
                    </a:cubicBezTo>
                    <a:cubicBezTo>
                      <a:pt x="30" y="89"/>
                      <a:pt x="29" y="87"/>
                      <a:pt x="29" y="85"/>
                    </a:cubicBezTo>
                    <a:cubicBezTo>
                      <a:pt x="28" y="85"/>
                      <a:pt x="28" y="84"/>
                      <a:pt x="28" y="84"/>
                    </a:cubicBezTo>
                    <a:cubicBezTo>
                      <a:pt x="25" y="80"/>
                      <a:pt x="25" y="80"/>
                      <a:pt x="22" y="83"/>
                    </a:cubicBezTo>
                    <a:cubicBezTo>
                      <a:pt x="20" y="85"/>
                      <a:pt x="18" y="86"/>
                      <a:pt x="16" y="85"/>
                    </a:cubicBezTo>
                    <a:close/>
                  </a:path>
                </a:pathLst>
              </a:custGeom>
              <a:solidFill>
                <a:srgbClr val="8775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8" name="Freeform 86">
                <a:extLst>
                  <a:ext uri="{FF2B5EF4-FFF2-40B4-BE49-F238E27FC236}">
                    <a16:creationId xmlns:a16="http://schemas.microsoft.com/office/drawing/2014/main" id="{E7E7E7E1-E4C7-5350-9248-A36B94AD9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1724"/>
                <a:ext cx="254" cy="109"/>
              </a:xfrm>
              <a:custGeom>
                <a:avLst/>
                <a:gdLst>
                  <a:gd name="T0" fmla="*/ 39 w 154"/>
                  <a:gd name="T1" fmla="*/ 55 h 66"/>
                  <a:gd name="T2" fmla="*/ 45 w 154"/>
                  <a:gd name="T3" fmla="*/ 49 h 66"/>
                  <a:gd name="T4" fmla="*/ 68 w 154"/>
                  <a:gd name="T5" fmla="*/ 34 h 66"/>
                  <a:gd name="T6" fmla="*/ 78 w 154"/>
                  <a:gd name="T7" fmla="*/ 27 h 66"/>
                  <a:gd name="T8" fmla="*/ 78 w 154"/>
                  <a:gd name="T9" fmla="*/ 24 h 66"/>
                  <a:gd name="T10" fmla="*/ 73 w 154"/>
                  <a:gd name="T11" fmla="*/ 24 h 66"/>
                  <a:gd name="T12" fmla="*/ 34 w 154"/>
                  <a:gd name="T13" fmla="*/ 49 h 66"/>
                  <a:gd name="T14" fmla="*/ 23 w 154"/>
                  <a:gd name="T15" fmla="*/ 58 h 66"/>
                  <a:gd name="T16" fmla="*/ 14 w 154"/>
                  <a:gd name="T17" fmla="*/ 59 h 66"/>
                  <a:gd name="T18" fmla="*/ 5 w 154"/>
                  <a:gd name="T19" fmla="*/ 63 h 66"/>
                  <a:gd name="T20" fmla="*/ 1 w 154"/>
                  <a:gd name="T21" fmla="*/ 66 h 66"/>
                  <a:gd name="T22" fmla="*/ 3 w 154"/>
                  <a:gd name="T23" fmla="*/ 62 h 66"/>
                  <a:gd name="T24" fmla="*/ 6 w 154"/>
                  <a:gd name="T25" fmla="*/ 45 h 66"/>
                  <a:gd name="T26" fmla="*/ 13 w 154"/>
                  <a:gd name="T27" fmla="*/ 28 h 66"/>
                  <a:gd name="T28" fmla="*/ 12 w 154"/>
                  <a:gd name="T29" fmla="*/ 22 h 66"/>
                  <a:gd name="T30" fmla="*/ 15 w 154"/>
                  <a:gd name="T31" fmla="*/ 22 h 66"/>
                  <a:gd name="T32" fmla="*/ 17 w 154"/>
                  <a:gd name="T33" fmla="*/ 25 h 66"/>
                  <a:gd name="T34" fmla="*/ 17 w 154"/>
                  <a:gd name="T35" fmla="*/ 26 h 66"/>
                  <a:gd name="T36" fmla="*/ 11 w 154"/>
                  <a:gd name="T37" fmla="*/ 41 h 66"/>
                  <a:gd name="T38" fmla="*/ 9 w 154"/>
                  <a:gd name="T39" fmla="*/ 46 h 66"/>
                  <a:gd name="T40" fmla="*/ 13 w 154"/>
                  <a:gd name="T41" fmla="*/ 49 h 66"/>
                  <a:gd name="T42" fmla="*/ 17 w 154"/>
                  <a:gd name="T43" fmla="*/ 48 h 66"/>
                  <a:gd name="T44" fmla="*/ 37 w 154"/>
                  <a:gd name="T45" fmla="*/ 38 h 66"/>
                  <a:gd name="T46" fmla="*/ 52 w 154"/>
                  <a:gd name="T47" fmla="*/ 24 h 66"/>
                  <a:gd name="T48" fmla="*/ 55 w 154"/>
                  <a:gd name="T49" fmla="*/ 24 h 66"/>
                  <a:gd name="T50" fmla="*/ 52 w 154"/>
                  <a:gd name="T51" fmla="*/ 31 h 66"/>
                  <a:gd name="T52" fmla="*/ 57 w 154"/>
                  <a:gd name="T53" fmla="*/ 29 h 66"/>
                  <a:gd name="T54" fmla="*/ 92 w 154"/>
                  <a:gd name="T55" fmla="*/ 15 h 66"/>
                  <a:gd name="T56" fmla="*/ 113 w 154"/>
                  <a:gd name="T57" fmla="*/ 7 h 66"/>
                  <a:gd name="T58" fmla="*/ 147 w 154"/>
                  <a:gd name="T59" fmla="*/ 0 h 66"/>
                  <a:gd name="T60" fmla="*/ 150 w 154"/>
                  <a:gd name="T61" fmla="*/ 0 h 66"/>
                  <a:gd name="T62" fmla="*/ 154 w 154"/>
                  <a:gd name="T63" fmla="*/ 3 h 66"/>
                  <a:gd name="T64" fmla="*/ 151 w 154"/>
                  <a:gd name="T65" fmla="*/ 7 h 66"/>
                  <a:gd name="T66" fmla="*/ 141 w 154"/>
                  <a:gd name="T67" fmla="*/ 9 h 66"/>
                  <a:gd name="T68" fmla="*/ 94 w 154"/>
                  <a:gd name="T69" fmla="*/ 24 h 66"/>
                  <a:gd name="T70" fmla="*/ 83 w 154"/>
                  <a:gd name="T71" fmla="*/ 29 h 66"/>
                  <a:gd name="T72" fmla="*/ 41 w 154"/>
                  <a:gd name="T73" fmla="*/ 55 h 66"/>
                  <a:gd name="T74" fmla="*/ 40 w 154"/>
                  <a:gd name="T75" fmla="*/ 55 h 66"/>
                  <a:gd name="T76" fmla="*/ 39 w 154"/>
                  <a:gd name="T77" fmla="*/ 5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4" h="66">
                    <a:moveTo>
                      <a:pt x="39" y="55"/>
                    </a:moveTo>
                    <a:cubicBezTo>
                      <a:pt x="40" y="53"/>
                      <a:pt x="43" y="51"/>
                      <a:pt x="45" y="49"/>
                    </a:cubicBezTo>
                    <a:cubicBezTo>
                      <a:pt x="53" y="45"/>
                      <a:pt x="60" y="39"/>
                      <a:pt x="68" y="34"/>
                    </a:cubicBezTo>
                    <a:cubicBezTo>
                      <a:pt x="72" y="32"/>
                      <a:pt x="76" y="30"/>
                      <a:pt x="78" y="27"/>
                    </a:cubicBezTo>
                    <a:cubicBezTo>
                      <a:pt x="80" y="26"/>
                      <a:pt x="80" y="25"/>
                      <a:pt x="78" y="24"/>
                    </a:cubicBezTo>
                    <a:cubicBezTo>
                      <a:pt x="76" y="24"/>
                      <a:pt x="75" y="24"/>
                      <a:pt x="73" y="24"/>
                    </a:cubicBezTo>
                    <a:cubicBezTo>
                      <a:pt x="58" y="30"/>
                      <a:pt x="46" y="38"/>
                      <a:pt x="34" y="49"/>
                    </a:cubicBezTo>
                    <a:cubicBezTo>
                      <a:pt x="30" y="52"/>
                      <a:pt x="27" y="55"/>
                      <a:pt x="23" y="58"/>
                    </a:cubicBezTo>
                    <a:cubicBezTo>
                      <a:pt x="20" y="60"/>
                      <a:pt x="17" y="60"/>
                      <a:pt x="14" y="59"/>
                    </a:cubicBezTo>
                    <a:cubicBezTo>
                      <a:pt x="10" y="58"/>
                      <a:pt x="7" y="60"/>
                      <a:pt x="5" y="63"/>
                    </a:cubicBezTo>
                    <a:cubicBezTo>
                      <a:pt x="4" y="64"/>
                      <a:pt x="3" y="66"/>
                      <a:pt x="1" y="66"/>
                    </a:cubicBezTo>
                    <a:cubicBezTo>
                      <a:pt x="0" y="64"/>
                      <a:pt x="2" y="63"/>
                      <a:pt x="3" y="62"/>
                    </a:cubicBezTo>
                    <a:cubicBezTo>
                      <a:pt x="4" y="56"/>
                      <a:pt x="5" y="50"/>
                      <a:pt x="6" y="45"/>
                    </a:cubicBezTo>
                    <a:cubicBezTo>
                      <a:pt x="8" y="39"/>
                      <a:pt x="11" y="33"/>
                      <a:pt x="13" y="28"/>
                    </a:cubicBezTo>
                    <a:cubicBezTo>
                      <a:pt x="16" y="25"/>
                      <a:pt x="14" y="24"/>
                      <a:pt x="12" y="22"/>
                    </a:cubicBezTo>
                    <a:cubicBezTo>
                      <a:pt x="13" y="21"/>
                      <a:pt x="14" y="21"/>
                      <a:pt x="15" y="22"/>
                    </a:cubicBezTo>
                    <a:cubicBezTo>
                      <a:pt x="17" y="23"/>
                      <a:pt x="17" y="24"/>
                      <a:pt x="17" y="2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4" y="31"/>
                      <a:pt x="14" y="37"/>
                      <a:pt x="11" y="41"/>
                    </a:cubicBezTo>
                    <a:cubicBezTo>
                      <a:pt x="10" y="43"/>
                      <a:pt x="10" y="44"/>
                      <a:pt x="9" y="46"/>
                    </a:cubicBezTo>
                    <a:cubicBezTo>
                      <a:pt x="9" y="48"/>
                      <a:pt x="10" y="50"/>
                      <a:pt x="13" y="49"/>
                    </a:cubicBezTo>
                    <a:cubicBezTo>
                      <a:pt x="14" y="49"/>
                      <a:pt x="16" y="48"/>
                      <a:pt x="17" y="48"/>
                    </a:cubicBezTo>
                    <a:cubicBezTo>
                      <a:pt x="24" y="45"/>
                      <a:pt x="31" y="42"/>
                      <a:pt x="37" y="38"/>
                    </a:cubicBezTo>
                    <a:cubicBezTo>
                      <a:pt x="43" y="35"/>
                      <a:pt x="47" y="29"/>
                      <a:pt x="52" y="24"/>
                    </a:cubicBezTo>
                    <a:cubicBezTo>
                      <a:pt x="53" y="24"/>
                      <a:pt x="54" y="22"/>
                      <a:pt x="55" y="24"/>
                    </a:cubicBezTo>
                    <a:cubicBezTo>
                      <a:pt x="55" y="26"/>
                      <a:pt x="52" y="28"/>
                      <a:pt x="52" y="31"/>
                    </a:cubicBezTo>
                    <a:cubicBezTo>
                      <a:pt x="54" y="31"/>
                      <a:pt x="55" y="30"/>
                      <a:pt x="57" y="29"/>
                    </a:cubicBezTo>
                    <a:cubicBezTo>
                      <a:pt x="68" y="22"/>
                      <a:pt x="80" y="18"/>
                      <a:pt x="92" y="15"/>
                    </a:cubicBezTo>
                    <a:cubicBezTo>
                      <a:pt x="99" y="13"/>
                      <a:pt x="106" y="10"/>
                      <a:pt x="113" y="7"/>
                    </a:cubicBezTo>
                    <a:cubicBezTo>
                      <a:pt x="124" y="4"/>
                      <a:pt x="136" y="2"/>
                      <a:pt x="147" y="0"/>
                    </a:cubicBezTo>
                    <a:cubicBezTo>
                      <a:pt x="148" y="0"/>
                      <a:pt x="149" y="0"/>
                      <a:pt x="150" y="0"/>
                    </a:cubicBezTo>
                    <a:cubicBezTo>
                      <a:pt x="152" y="0"/>
                      <a:pt x="153" y="1"/>
                      <a:pt x="154" y="3"/>
                    </a:cubicBezTo>
                    <a:cubicBezTo>
                      <a:pt x="154" y="5"/>
                      <a:pt x="153" y="6"/>
                      <a:pt x="151" y="7"/>
                    </a:cubicBezTo>
                    <a:cubicBezTo>
                      <a:pt x="148" y="8"/>
                      <a:pt x="145" y="9"/>
                      <a:pt x="141" y="9"/>
                    </a:cubicBezTo>
                    <a:cubicBezTo>
                      <a:pt x="125" y="12"/>
                      <a:pt x="109" y="16"/>
                      <a:pt x="94" y="24"/>
                    </a:cubicBezTo>
                    <a:cubicBezTo>
                      <a:pt x="91" y="26"/>
                      <a:pt x="86" y="27"/>
                      <a:pt x="83" y="29"/>
                    </a:cubicBezTo>
                    <a:cubicBezTo>
                      <a:pt x="69" y="38"/>
                      <a:pt x="55" y="45"/>
                      <a:pt x="41" y="55"/>
                    </a:cubicBezTo>
                    <a:cubicBezTo>
                      <a:pt x="41" y="55"/>
                      <a:pt x="41" y="55"/>
                      <a:pt x="40" y="55"/>
                    </a:cubicBezTo>
                    <a:cubicBezTo>
                      <a:pt x="40" y="55"/>
                      <a:pt x="39" y="55"/>
                      <a:pt x="39" y="55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9" name="Freeform 87">
                <a:extLst>
                  <a:ext uri="{FF2B5EF4-FFF2-40B4-BE49-F238E27FC236}">
                    <a16:creationId xmlns:a16="http://schemas.microsoft.com/office/drawing/2014/main" id="{68359E8E-8DB0-5EA2-EC29-F6C208CDB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1387"/>
                <a:ext cx="366" cy="155"/>
              </a:xfrm>
              <a:custGeom>
                <a:avLst/>
                <a:gdLst>
                  <a:gd name="T0" fmla="*/ 4 w 222"/>
                  <a:gd name="T1" fmla="*/ 21 h 94"/>
                  <a:gd name="T2" fmla="*/ 65 w 222"/>
                  <a:gd name="T3" fmla="*/ 7 h 94"/>
                  <a:gd name="T4" fmla="*/ 83 w 222"/>
                  <a:gd name="T5" fmla="*/ 7 h 94"/>
                  <a:gd name="T6" fmla="*/ 83 w 222"/>
                  <a:gd name="T7" fmla="*/ 3 h 94"/>
                  <a:gd name="T8" fmla="*/ 93 w 222"/>
                  <a:gd name="T9" fmla="*/ 1 h 94"/>
                  <a:gd name="T10" fmla="*/ 123 w 222"/>
                  <a:gd name="T11" fmla="*/ 5 h 94"/>
                  <a:gd name="T12" fmla="*/ 130 w 222"/>
                  <a:gd name="T13" fmla="*/ 7 h 94"/>
                  <a:gd name="T14" fmla="*/ 154 w 222"/>
                  <a:gd name="T15" fmla="*/ 23 h 94"/>
                  <a:gd name="T16" fmla="*/ 185 w 222"/>
                  <a:gd name="T17" fmla="*/ 53 h 94"/>
                  <a:gd name="T18" fmla="*/ 190 w 222"/>
                  <a:gd name="T19" fmla="*/ 72 h 94"/>
                  <a:gd name="T20" fmla="*/ 213 w 222"/>
                  <a:gd name="T21" fmla="*/ 52 h 94"/>
                  <a:gd name="T22" fmla="*/ 220 w 222"/>
                  <a:gd name="T23" fmla="*/ 48 h 94"/>
                  <a:gd name="T24" fmla="*/ 221 w 222"/>
                  <a:gd name="T25" fmla="*/ 56 h 94"/>
                  <a:gd name="T26" fmla="*/ 206 w 222"/>
                  <a:gd name="T27" fmla="*/ 78 h 94"/>
                  <a:gd name="T28" fmla="*/ 195 w 222"/>
                  <a:gd name="T29" fmla="*/ 93 h 94"/>
                  <a:gd name="T30" fmla="*/ 206 w 222"/>
                  <a:gd name="T31" fmla="*/ 72 h 94"/>
                  <a:gd name="T32" fmla="*/ 203 w 222"/>
                  <a:gd name="T33" fmla="*/ 69 h 94"/>
                  <a:gd name="T34" fmla="*/ 185 w 222"/>
                  <a:gd name="T35" fmla="*/ 90 h 94"/>
                  <a:gd name="T36" fmla="*/ 183 w 222"/>
                  <a:gd name="T37" fmla="*/ 86 h 94"/>
                  <a:gd name="T38" fmla="*/ 177 w 222"/>
                  <a:gd name="T39" fmla="*/ 68 h 94"/>
                  <a:gd name="T40" fmla="*/ 174 w 222"/>
                  <a:gd name="T41" fmla="*/ 59 h 94"/>
                  <a:gd name="T42" fmla="*/ 180 w 222"/>
                  <a:gd name="T43" fmla="*/ 67 h 94"/>
                  <a:gd name="T44" fmla="*/ 185 w 222"/>
                  <a:gd name="T45" fmla="*/ 65 h 94"/>
                  <a:gd name="T46" fmla="*/ 142 w 222"/>
                  <a:gd name="T47" fmla="*/ 18 h 94"/>
                  <a:gd name="T48" fmla="*/ 119 w 222"/>
                  <a:gd name="T49" fmla="*/ 7 h 94"/>
                  <a:gd name="T50" fmla="*/ 115 w 222"/>
                  <a:gd name="T51" fmla="*/ 9 h 94"/>
                  <a:gd name="T52" fmla="*/ 118 w 222"/>
                  <a:gd name="T53" fmla="*/ 12 h 94"/>
                  <a:gd name="T54" fmla="*/ 141 w 222"/>
                  <a:gd name="T55" fmla="*/ 25 h 94"/>
                  <a:gd name="T56" fmla="*/ 115 w 222"/>
                  <a:gd name="T57" fmla="*/ 13 h 94"/>
                  <a:gd name="T58" fmla="*/ 110 w 222"/>
                  <a:gd name="T59" fmla="*/ 12 h 94"/>
                  <a:gd name="T60" fmla="*/ 81 w 222"/>
                  <a:gd name="T61" fmla="*/ 9 h 94"/>
                  <a:gd name="T62" fmla="*/ 39 w 222"/>
                  <a:gd name="T63" fmla="*/ 13 h 94"/>
                  <a:gd name="T64" fmla="*/ 4 w 222"/>
                  <a:gd name="T65" fmla="*/ 2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2" h="94">
                    <a:moveTo>
                      <a:pt x="0" y="24"/>
                    </a:moveTo>
                    <a:cubicBezTo>
                      <a:pt x="1" y="22"/>
                      <a:pt x="3" y="22"/>
                      <a:pt x="4" y="21"/>
                    </a:cubicBezTo>
                    <a:cubicBezTo>
                      <a:pt x="15" y="18"/>
                      <a:pt x="24" y="13"/>
                      <a:pt x="35" y="12"/>
                    </a:cubicBezTo>
                    <a:cubicBezTo>
                      <a:pt x="45" y="10"/>
                      <a:pt x="55" y="8"/>
                      <a:pt x="65" y="7"/>
                    </a:cubicBezTo>
                    <a:cubicBezTo>
                      <a:pt x="71" y="7"/>
                      <a:pt x="76" y="7"/>
                      <a:pt x="82" y="7"/>
                    </a:cubicBezTo>
                    <a:cubicBezTo>
                      <a:pt x="82" y="7"/>
                      <a:pt x="83" y="7"/>
                      <a:pt x="83" y="7"/>
                    </a:cubicBezTo>
                    <a:cubicBezTo>
                      <a:pt x="85" y="6"/>
                      <a:pt x="87" y="6"/>
                      <a:pt x="87" y="4"/>
                    </a:cubicBezTo>
                    <a:cubicBezTo>
                      <a:pt x="87" y="2"/>
                      <a:pt x="85" y="2"/>
                      <a:pt x="83" y="3"/>
                    </a:cubicBezTo>
                    <a:cubicBezTo>
                      <a:pt x="82" y="3"/>
                      <a:pt x="82" y="2"/>
                      <a:pt x="81" y="2"/>
                    </a:cubicBezTo>
                    <a:cubicBezTo>
                      <a:pt x="85" y="0"/>
                      <a:pt x="89" y="1"/>
                      <a:pt x="93" y="1"/>
                    </a:cubicBezTo>
                    <a:cubicBezTo>
                      <a:pt x="99" y="1"/>
                      <a:pt x="104" y="3"/>
                      <a:pt x="110" y="3"/>
                    </a:cubicBezTo>
                    <a:cubicBezTo>
                      <a:pt x="114" y="3"/>
                      <a:pt x="118" y="5"/>
                      <a:pt x="123" y="5"/>
                    </a:cubicBezTo>
                    <a:cubicBezTo>
                      <a:pt x="123" y="5"/>
                      <a:pt x="123" y="5"/>
                      <a:pt x="124" y="5"/>
                    </a:cubicBezTo>
                    <a:cubicBezTo>
                      <a:pt x="126" y="6"/>
                      <a:pt x="128" y="6"/>
                      <a:pt x="130" y="7"/>
                    </a:cubicBezTo>
                    <a:cubicBezTo>
                      <a:pt x="137" y="8"/>
                      <a:pt x="144" y="10"/>
                      <a:pt x="149" y="16"/>
                    </a:cubicBezTo>
                    <a:cubicBezTo>
                      <a:pt x="151" y="18"/>
                      <a:pt x="152" y="21"/>
                      <a:pt x="154" y="23"/>
                    </a:cubicBezTo>
                    <a:cubicBezTo>
                      <a:pt x="159" y="27"/>
                      <a:pt x="164" y="31"/>
                      <a:pt x="169" y="36"/>
                    </a:cubicBezTo>
                    <a:cubicBezTo>
                      <a:pt x="175" y="41"/>
                      <a:pt x="180" y="47"/>
                      <a:pt x="185" y="53"/>
                    </a:cubicBezTo>
                    <a:cubicBezTo>
                      <a:pt x="188" y="57"/>
                      <a:pt x="188" y="62"/>
                      <a:pt x="189" y="67"/>
                    </a:cubicBezTo>
                    <a:cubicBezTo>
                      <a:pt x="189" y="69"/>
                      <a:pt x="189" y="70"/>
                      <a:pt x="190" y="72"/>
                    </a:cubicBezTo>
                    <a:cubicBezTo>
                      <a:pt x="190" y="74"/>
                      <a:pt x="191" y="74"/>
                      <a:pt x="193" y="73"/>
                    </a:cubicBezTo>
                    <a:cubicBezTo>
                      <a:pt x="200" y="66"/>
                      <a:pt x="207" y="60"/>
                      <a:pt x="213" y="52"/>
                    </a:cubicBezTo>
                    <a:cubicBezTo>
                      <a:pt x="214" y="51"/>
                      <a:pt x="215" y="49"/>
                      <a:pt x="216" y="48"/>
                    </a:cubicBezTo>
                    <a:cubicBezTo>
                      <a:pt x="217" y="48"/>
                      <a:pt x="219" y="47"/>
                      <a:pt x="220" y="48"/>
                    </a:cubicBezTo>
                    <a:cubicBezTo>
                      <a:pt x="221" y="49"/>
                      <a:pt x="221" y="50"/>
                      <a:pt x="221" y="51"/>
                    </a:cubicBezTo>
                    <a:cubicBezTo>
                      <a:pt x="220" y="53"/>
                      <a:pt x="220" y="54"/>
                      <a:pt x="221" y="56"/>
                    </a:cubicBezTo>
                    <a:cubicBezTo>
                      <a:pt x="222" y="59"/>
                      <a:pt x="222" y="61"/>
                      <a:pt x="219" y="63"/>
                    </a:cubicBezTo>
                    <a:cubicBezTo>
                      <a:pt x="214" y="67"/>
                      <a:pt x="210" y="73"/>
                      <a:pt x="206" y="78"/>
                    </a:cubicBezTo>
                    <a:cubicBezTo>
                      <a:pt x="202" y="82"/>
                      <a:pt x="200" y="87"/>
                      <a:pt x="197" y="92"/>
                    </a:cubicBezTo>
                    <a:cubicBezTo>
                      <a:pt x="197" y="92"/>
                      <a:pt x="196" y="94"/>
                      <a:pt x="195" y="93"/>
                    </a:cubicBezTo>
                    <a:cubicBezTo>
                      <a:pt x="194" y="92"/>
                      <a:pt x="195" y="91"/>
                      <a:pt x="195" y="90"/>
                    </a:cubicBezTo>
                    <a:cubicBezTo>
                      <a:pt x="199" y="84"/>
                      <a:pt x="202" y="77"/>
                      <a:pt x="206" y="72"/>
                    </a:cubicBezTo>
                    <a:cubicBezTo>
                      <a:pt x="207" y="71"/>
                      <a:pt x="208" y="69"/>
                      <a:pt x="207" y="68"/>
                    </a:cubicBezTo>
                    <a:cubicBezTo>
                      <a:pt x="206" y="67"/>
                      <a:pt x="204" y="68"/>
                      <a:pt x="203" y="69"/>
                    </a:cubicBezTo>
                    <a:cubicBezTo>
                      <a:pt x="197" y="72"/>
                      <a:pt x="194" y="78"/>
                      <a:pt x="190" y="83"/>
                    </a:cubicBezTo>
                    <a:cubicBezTo>
                      <a:pt x="188" y="85"/>
                      <a:pt x="185" y="87"/>
                      <a:pt x="185" y="90"/>
                    </a:cubicBezTo>
                    <a:cubicBezTo>
                      <a:pt x="184" y="91"/>
                      <a:pt x="184" y="91"/>
                      <a:pt x="183" y="90"/>
                    </a:cubicBezTo>
                    <a:cubicBezTo>
                      <a:pt x="182" y="89"/>
                      <a:pt x="183" y="88"/>
                      <a:pt x="183" y="86"/>
                    </a:cubicBezTo>
                    <a:cubicBezTo>
                      <a:pt x="183" y="81"/>
                      <a:pt x="182" y="75"/>
                      <a:pt x="178" y="71"/>
                    </a:cubicBezTo>
                    <a:cubicBezTo>
                      <a:pt x="177" y="70"/>
                      <a:pt x="177" y="69"/>
                      <a:pt x="177" y="68"/>
                    </a:cubicBezTo>
                    <a:cubicBezTo>
                      <a:pt x="177" y="66"/>
                      <a:pt x="176" y="64"/>
                      <a:pt x="175" y="62"/>
                    </a:cubicBezTo>
                    <a:cubicBezTo>
                      <a:pt x="174" y="61"/>
                      <a:pt x="174" y="60"/>
                      <a:pt x="174" y="59"/>
                    </a:cubicBezTo>
                    <a:cubicBezTo>
                      <a:pt x="176" y="58"/>
                      <a:pt x="176" y="60"/>
                      <a:pt x="177" y="61"/>
                    </a:cubicBezTo>
                    <a:cubicBezTo>
                      <a:pt x="178" y="63"/>
                      <a:pt x="179" y="65"/>
                      <a:pt x="180" y="67"/>
                    </a:cubicBezTo>
                    <a:cubicBezTo>
                      <a:pt x="181" y="68"/>
                      <a:pt x="182" y="70"/>
                      <a:pt x="184" y="69"/>
                    </a:cubicBezTo>
                    <a:cubicBezTo>
                      <a:pt x="186" y="69"/>
                      <a:pt x="185" y="67"/>
                      <a:pt x="185" y="65"/>
                    </a:cubicBezTo>
                    <a:cubicBezTo>
                      <a:pt x="182" y="56"/>
                      <a:pt x="177" y="49"/>
                      <a:pt x="171" y="42"/>
                    </a:cubicBezTo>
                    <a:cubicBezTo>
                      <a:pt x="163" y="33"/>
                      <a:pt x="152" y="26"/>
                      <a:pt x="142" y="18"/>
                    </a:cubicBezTo>
                    <a:cubicBezTo>
                      <a:pt x="140" y="16"/>
                      <a:pt x="137" y="15"/>
                      <a:pt x="135" y="13"/>
                    </a:cubicBezTo>
                    <a:cubicBezTo>
                      <a:pt x="130" y="10"/>
                      <a:pt x="124" y="8"/>
                      <a:pt x="119" y="7"/>
                    </a:cubicBezTo>
                    <a:cubicBezTo>
                      <a:pt x="118" y="7"/>
                      <a:pt x="117" y="7"/>
                      <a:pt x="117" y="7"/>
                    </a:cubicBezTo>
                    <a:cubicBezTo>
                      <a:pt x="116" y="8"/>
                      <a:pt x="115" y="8"/>
                      <a:pt x="115" y="9"/>
                    </a:cubicBezTo>
                    <a:cubicBezTo>
                      <a:pt x="115" y="10"/>
                      <a:pt x="115" y="10"/>
                      <a:pt x="116" y="11"/>
                    </a:cubicBezTo>
                    <a:cubicBezTo>
                      <a:pt x="117" y="11"/>
                      <a:pt x="118" y="12"/>
                      <a:pt x="118" y="12"/>
                    </a:cubicBezTo>
                    <a:cubicBezTo>
                      <a:pt x="127" y="14"/>
                      <a:pt x="133" y="18"/>
                      <a:pt x="140" y="23"/>
                    </a:cubicBezTo>
                    <a:cubicBezTo>
                      <a:pt x="141" y="23"/>
                      <a:pt x="142" y="24"/>
                      <a:pt x="141" y="25"/>
                    </a:cubicBezTo>
                    <a:cubicBezTo>
                      <a:pt x="140" y="26"/>
                      <a:pt x="139" y="25"/>
                      <a:pt x="138" y="24"/>
                    </a:cubicBezTo>
                    <a:cubicBezTo>
                      <a:pt x="131" y="19"/>
                      <a:pt x="123" y="17"/>
                      <a:pt x="115" y="13"/>
                    </a:cubicBezTo>
                    <a:cubicBezTo>
                      <a:pt x="114" y="13"/>
                      <a:pt x="113" y="13"/>
                      <a:pt x="111" y="13"/>
                    </a:cubicBezTo>
                    <a:cubicBezTo>
                      <a:pt x="111" y="13"/>
                      <a:pt x="111" y="12"/>
                      <a:pt x="110" y="12"/>
                    </a:cubicBezTo>
                    <a:cubicBezTo>
                      <a:pt x="107" y="12"/>
                      <a:pt x="103" y="12"/>
                      <a:pt x="100" y="12"/>
                    </a:cubicBezTo>
                    <a:cubicBezTo>
                      <a:pt x="94" y="9"/>
                      <a:pt x="88" y="9"/>
                      <a:pt x="81" y="9"/>
                    </a:cubicBezTo>
                    <a:cubicBezTo>
                      <a:pt x="76" y="9"/>
                      <a:pt x="71" y="9"/>
                      <a:pt x="67" y="9"/>
                    </a:cubicBezTo>
                    <a:cubicBezTo>
                      <a:pt x="57" y="10"/>
                      <a:pt x="48" y="11"/>
                      <a:pt x="39" y="13"/>
                    </a:cubicBezTo>
                    <a:cubicBezTo>
                      <a:pt x="31" y="14"/>
                      <a:pt x="23" y="17"/>
                      <a:pt x="15" y="20"/>
                    </a:cubicBezTo>
                    <a:cubicBezTo>
                      <a:pt x="11" y="22"/>
                      <a:pt x="8" y="23"/>
                      <a:pt x="4" y="24"/>
                    </a:cubicBezTo>
                    <a:cubicBezTo>
                      <a:pt x="3" y="25"/>
                      <a:pt x="1" y="25"/>
                      <a:pt x="0" y="24"/>
                    </a:cubicBezTo>
                    <a:close/>
                  </a:path>
                </a:pathLst>
              </a:custGeom>
              <a:solidFill>
                <a:srgbClr val="8E8E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0" name="Freeform 88">
                <a:extLst>
                  <a:ext uri="{FF2B5EF4-FFF2-40B4-BE49-F238E27FC236}">
                    <a16:creationId xmlns:a16="http://schemas.microsoft.com/office/drawing/2014/main" id="{C779AB7A-ABD6-AD80-7974-F5D891735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1278"/>
                <a:ext cx="424" cy="485"/>
              </a:xfrm>
              <a:custGeom>
                <a:avLst/>
                <a:gdLst>
                  <a:gd name="T0" fmla="*/ 5 w 257"/>
                  <a:gd name="T1" fmla="*/ 171 h 294"/>
                  <a:gd name="T2" fmla="*/ 11 w 257"/>
                  <a:gd name="T3" fmla="*/ 160 h 294"/>
                  <a:gd name="T4" fmla="*/ 58 w 257"/>
                  <a:gd name="T5" fmla="*/ 84 h 294"/>
                  <a:gd name="T6" fmla="*/ 83 w 257"/>
                  <a:gd name="T7" fmla="*/ 55 h 294"/>
                  <a:gd name="T8" fmla="*/ 150 w 257"/>
                  <a:gd name="T9" fmla="*/ 25 h 294"/>
                  <a:gd name="T10" fmla="*/ 182 w 257"/>
                  <a:gd name="T11" fmla="*/ 8 h 294"/>
                  <a:gd name="T12" fmla="*/ 195 w 257"/>
                  <a:gd name="T13" fmla="*/ 1 h 294"/>
                  <a:gd name="T14" fmla="*/ 195 w 257"/>
                  <a:gd name="T15" fmla="*/ 14 h 294"/>
                  <a:gd name="T16" fmla="*/ 190 w 257"/>
                  <a:gd name="T17" fmla="*/ 64 h 294"/>
                  <a:gd name="T18" fmla="*/ 189 w 257"/>
                  <a:gd name="T19" fmla="*/ 128 h 294"/>
                  <a:gd name="T20" fmla="*/ 197 w 257"/>
                  <a:gd name="T21" fmla="*/ 147 h 294"/>
                  <a:gd name="T22" fmla="*/ 227 w 257"/>
                  <a:gd name="T23" fmla="*/ 144 h 294"/>
                  <a:gd name="T24" fmla="*/ 232 w 257"/>
                  <a:gd name="T25" fmla="*/ 154 h 294"/>
                  <a:gd name="T26" fmla="*/ 219 w 257"/>
                  <a:gd name="T27" fmla="*/ 181 h 294"/>
                  <a:gd name="T28" fmla="*/ 219 w 257"/>
                  <a:gd name="T29" fmla="*/ 189 h 294"/>
                  <a:gd name="T30" fmla="*/ 244 w 257"/>
                  <a:gd name="T31" fmla="*/ 252 h 294"/>
                  <a:gd name="T32" fmla="*/ 256 w 257"/>
                  <a:gd name="T33" fmla="*/ 293 h 294"/>
                  <a:gd name="T34" fmla="*/ 252 w 257"/>
                  <a:gd name="T35" fmla="*/ 287 h 294"/>
                  <a:gd name="T36" fmla="*/ 224 w 257"/>
                  <a:gd name="T37" fmla="*/ 208 h 294"/>
                  <a:gd name="T38" fmla="*/ 217 w 257"/>
                  <a:gd name="T39" fmla="*/ 176 h 294"/>
                  <a:gd name="T40" fmla="*/ 224 w 257"/>
                  <a:gd name="T41" fmla="*/ 161 h 294"/>
                  <a:gd name="T42" fmla="*/ 228 w 257"/>
                  <a:gd name="T43" fmla="*/ 150 h 294"/>
                  <a:gd name="T44" fmla="*/ 207 w 257"/>
                  <a:gd name="T45" fmla="*/ 150 h 294"/>
                  <a:gd name="T46" fmla="*/ 187 w 257"/>
                  <a:gd name="T47" fmla="*/ 142 h 294"/>
                  <a:gd name="T48" fmla="*/ 186 w 257"/>
                  <a:gd name="T49" fmla="*/ 102 h 294"/>
                  <a:gd name="T50" fmla="*/ 188 w 257"/>
                  <a:gd name="T51" fmla="*/ 56 h 294"/>
                  <a:gd name="T52" fmla="*/ 192 w 257"/>
                  <a:gd name="T53" fmla="*/ 14 h 294"/>
                  <a:gd name="T54" fmla="*/ 192 w 257"/>
                  <a:gd name="T55" fmla="*/ 8 h 294"/>
                  <a:gd name="T56" fmla="*/ 163 w 257"/>
                  <a:gd name="T57" fmla="*/ 22 h 294"/>
                  <a:gd name="T58" fmla="*/ 85 w 257"/>
                  <a:gd name="T59" fmla="*/ 57 h 294"/>
                  <a:gd name="T60" fmla="*/ 59 w 257"/>
                  <a:gd name="T61" fmla="*/ 89 h 294"/>
                  <a:gd name="T62" fmla="*/ 11 w 257"/>
                  <a:gd name="T63" fmla="*/ 168 h 294"/>
                  <a:gd name="T64" fmla="*/ 0 w 257"/>
                  <a:gd name="T65" fmla="*/ 179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7" h="294">
                    <a:moveTo>
                      <a:pt x="0" y="179"/>
                    </a:moveTo>
                    <a:cubicBezTo>
                      <a:pt x="1" y="176"/>
                      <a:pt x="4" y="174"/>
                      <a:pt x="5" y="171"/>
                    </a:cubicBezTo>
                    <a:cubicBezTo>
                      <a:pt x="7" y="167"/>
                      <a:pt x="9" y="164"/>
                      <a:pt x="11" y="160"/>
                    </a:cubicBezTo>
                    <a:cubicBezTo>
                      <a:pt x="11" y="160"/>
                      <a:pt x="11" y="160"/>
                      <a:pt x="11" y="160"/>
                    </a:cubicBezTo>
                    <a:cubicBezTo>
                      <a:pt x="21" y="145"/>
                      <a:pt x="29" y="129"/>
                      <a:pt x="39" y="114"/>
                    </a:cubicBezTo>
                    <a:cubicBezTo>
                      <a:pt x="45" y="104"/>
                      <a:pt x="52" y="95"/>
                      <a:pt x="58" y="84"/>
                    </a:cubicBezTo>
                    <a:cubicBezTo>
                      <a:pt x="62" y="79"/>
                      <a:pt x="65" y="73"/>
                      <a:pt x="69" y="67"/>
                    </a:cubicBezTo>
                    <a:cubicBezTo>
                      <a:pt x="72" y="62"/>
                      <a:pt x="78" y="58"/>
                      <a:pt x="83" y="55"/>
                    </a:cubicBezTo>
                    <a:cubicBezTo>
                      <a:pt x="92" y="50"/>
                      <a:pt x="102" y="46"/>
                      <a:pt x="112" y="41"/>
                    </a:cubicBezTo>
                    <a:cubicBezTo>
                      <a:pt x="124" y="36"/>
                      <a:pt x="137" y="31"/>
                      <a:pt x="150" y="25"/>
                    </a:cubicBezTo>
                    <a:cubicBezTo>
                      <a:pt x="151" y="24"/>
                      <a:pt x="152" y="23"/>
                      <a:pt x="154" y="22"/>
                    </a:cubicBezTo>
                    <a:cubicBezTo>
                      <a:pt x="163" y="18"/>
                      <a:pt x="172" y="13"/>
                      <a:pt x="182" y="8"/>
                    </a:cubicBezTo>
                    <a:cubicBezTo>
                      <a:pt x="185" y="6"/>
                      <a:pt x="189" y="5"/>
                      <a:pt x="192" y="1"/>
                    </a:cubicBezTo>
                    <a:cubicBezTo>
                      <a:pt x="193" y="0"/>
                      <a:pt x="194" y="0"/>
                      <a:pt x="195" y="1"/>
                    </a:cubicBezTo>
                    <a:cubicBezTo>
                      <a:pt x="197" y="2"/>
                      <a:pt x="197" y="3"/>
                      <a:pt x="197" y="4"/>
                    </a:cubicBezTo>
                    <a:cubicBezTo>
                      <a:pt x="197" y="8"/>
                      <a:pt x="196" y="11"/>
                      <a:pt x="195" y="14"/>
                    </a:cubicBezTo>
                    <a:cubicBezTo>
                      <a:pt x="194" y="23"/>
                      <a:pt x="193" y="31"/>
                      <a:pt x="192" y="39"/>
                    </a:cubicBezTo>
                    <a:cubicBezTo>
                      <a:pt x="191" y="47"/>
                      <a:pt x="191" y="56"/>
                      <a:pt x="190" y="64"/>
                    </a:cubicBezTo>
                    <a:cubicBezTo>
                      <a:pt x="189" y="76"/>
                      <a:pt x="189" y="87"/>
                      <a:pt x="189" y="98"/>
                    </a:cubicBezTo>
                    <a:cubicBezTo>
                      <a:pt x="189" y="108"/>
                      <a:pt x="189" y="118"/>
                      <a:pt x="189" y="128"/>
                    </a:cubicBezTo>
                    <a:cubicBezTo>
                      <a:pt x="189" y="133"/>
                      <a:pt x="190" y="138"/>
                      <a:pt x="191" y="142"/>
                    </a:cubicBezTo>
                    <a:cubicBezTo>
                      <a:pt x="192" y="146"/>
                      <a:pt x="194" y="148"/>
                      <a:pt x="197" y="147"/>
                    </a:cubicBezTo>
                    <a:cubicBezTo>
                      <a:pt x="203" y="147"/>
                      <a:pt x="208" y="146"/>
                      <a:pt x="214" y="145"/>
                    </a:cubicBezTo>
                    <a:cubicBezTo>
                      <a:pt x="218" y="144"/>
                      <a:pt x="222" y="144"/>
                      <a:pt x="227" y="144"/>
                    </a:cubicBezTo>
                    <a:cubicBezTo>
                      <a:pt x="232" y="144"/>
                      <a:pt x="234" y="147"/>
                      <a:pt x="233" y="153"/>
                    </a:cubicBezTo>
                    <a:cubicBezTo>
                      <a:pt x="232" y="153"/>
                      <a:pt x="232" y="154"/>
                      <a:pt x="232" y="154"/>
                    </a:cubicBezTo>
                    <a:cubicBezTo>
                      <a:pt x="232" y="155"/>
                      <a:pt x="231" y="156"/>
                      <a:pt x="231" y="156"/>
                    </a:cubicBezTo>
                    <a:cubicBezTo>
                      <a:pt x="226" y="164"/>
                      <a:pt x="223" y="173"/>
                      <a:pt x="219" y="181"/>
                    </a:cubicBezTo>
                    <a:cubicBezTo>
                      <a:pt x="218" y="183"/>
                      <a:pt x="217" y="185"/>
                      <a:pt x="219" y="188"/>
                    </a:cubicBezTo>
                    <a:cubicBezTo>
                      <a:pt x="219" y="188"/>
                      <a:pt x="219" y="189"/>
                      <a:pt x="219" y="189"/>
                    </a:cubicBezTo>
                    <a:cubicBezTo>
                      <a:pt x="226" y="200"/>
                      <a:pt x="229" y="213"/>
                      <a:pt x="234" y="225"/>
                    </a:cubicBezTo>
                    <a:cubicBezTo>
                      <a:pt x="238" y="234"/>
                      <a:pt x="241" y="243"/>
                      <a:pt x="244" y="252"/>
                    </a:cubicBezTo>
                    <a:cubicBezTo>
                      <a:pt x="249" y="265"/>
                      <a:pt x="252" y="278"/>
                      <a:pt x="256" y="290"/>
                    </a:cubicBezTo>
                    <a:cubicBezTo>
                      <a:pt x="256" y="291"/>
                      <a:pt x="257" y="292"/>
                      <a:pt x="256" y="293"/>
                    </a:cubicBezTo>
                    <a:cubicBezTo>
                      <a:pt x="255" y="294"/>
                      <a:pt x="255" y="293"/>
                      <a:pt x="254" y="292"/>
                    </a:cubicBezTo>
                    <a:cubicBezTo>
                      <a:pt x="253" y="291"/>
                      <a:pt x="252" y="289"/>
                      <a:pt x="252" y="287"/>
                    </a:cubicBezTo>
                    <a:cubicBezTo>
                      <a:pt x="247" y="271"/>
                      <a:pt x="242" y="255"/>
                      <a:pt x="237" y="240"/>
                    </a:cubicBezTo>
                    <a:cubicBezTo>
                      <a:pt x="233" y="229"/>
                      <a:pt x="228" y="219"/>
                      <a:pt x="224" y="208"/>
                    </a:cubicBezTo>
                    <a:cubicBezTo>
                      <a:pt x="222" y="202"/>
                      <a:pt x="219" y="196"/>
                      <a:pt x="216" y="189"/>
                    </a:cubicBezTo>
                    <a:cubicBezTo>
                      <a:pt x="214" y="185"/>
                      <a:pt x="214" y="181"/>
                      <a:pt x="217" y="176"/>
                    </a:cubicBezTo>
                    <a:cubicBezTo>
                      <a:pt x="219" y="173"/>
                      <a:pt x="220" y="170"/>
                      <a:pt x="221" y="167"/>
                    </a:cubicBezTo>
                    <a:cubicBezTo>
                      <a:pt x="221" y="165"/>
                      <a:pt x="222" y="162"/>
                      <a:pt x="224" y="161"/>
                    </a:cubicBezTo>
                    <a:cubicBezTo>
                      <a:pt x="225" y="159"/>
                      <a:pt x="227" y="157"/>
                      <a:pt x="228" y="155"/>
                    </a:cubicBezTo>
                    <a:cubicBezTo>
                      <a:pt x="229" y="153"/>
                      <a:pt x="230" y="151"/>
                      <a:pt x="228" y="150"/>
                    </a:cubicBezTo>
                    <a:cubicBezTo>
                      <a:pt x="227" y="148"/>
                      <a:pt x="225" y="148"/>
                      <a:pt x="223" y="148"/>
                    </a:cubicBezTo>
                    <a:cubicBezTo>
                      <a:pt x="218" y="149"/>
                      <a:pt x="213" y="149"/>
                      <a:pt x="207" y="150"/>
                    </a:cubicBezTo>
                    <a:cubicBezTo>
                      <a:pt x="205" y="150"/>
                      <a:pt x="202" y="150"/>
                      <a:pt x="200" y="150"/>
                    </a:cubicBezTo>
                    <a:cubicBezTo>
                      <a:pt x="194" y="151"/>
                      <a:pt x="189" y="148"/>
                      <a:pt x="187" y="142"/>
                    </a:cubicBezTo>
                    <a:cubicBezTo>
                      <a:pt x="186" y="137"/>
                      <a:pt x="186" y="133"/>
                      <a:pt x="186" y="128"/>
                    </a:cubicBezTo>
                    <a:cubicBezTo>
                      <a:pt x="186" y="119"/>
                      <a:pt x="186" y="111"/>
                      <a:pt x="186" y="102"/>
                    </a:cubicBezTo>
                    <a:cubicBezTo>
                      <a:pt x="186" y="97"/>
                      <a:pt x="186" y="91"/>
                      <a:pt x="186" y="86"/>
                    </a:cubicBezTo>
                    <a:cubicBezTo>
                      <a:pt x="186" y="76"/>
                      <a:pt x="187" y="66"/>
                      <a:pt x="188" y="56"/>
                    </a:cubicBezTo>
                    <a:cubicBezTo>
                      <a:pt x="188" y="50"/>
                      <a:pt x="188" y="44"/>
                      <a:pt x="189" y="37"/>
                    </a:cubicBezTo>
                    <a:cubicBezTo>
                      <a:pt x="190" y="30"/>
                      <a:pt x="191" y="22"/>
                      <a:pt x="192" y="14"/>
                    </a:cubicBezTo>
                    <a:cubicBezTo>
                      <a:pt x="192" y="13"/>
                      <a:pt x="192" y="12"/>
                      <a:pt x="193" y="11"/>
                    </a:cubicBezTo>
                    <a:cubicBezTo>
                      <a:pt x="193" y="10"/>
                      <a:pt x="193" y="9"/>
                      <a:pt x="192" y="8"/>
                    </a:cubicBezTo>
                    <a:cubicBezTo>
                      <a:pt x="191" y="7"/>
                      <a:pt x="190" y="8"/>
                      <a:pt x="189" y="9"/>
                    </a:cubicBezTo>
                    <a:cubicBezTo>
                      <a:pt x="180" y="13"/>
                      <a:pt x="171" y="18"/>
                      <a:pt x="163" y="22"/>
                    </a:cubicBezTo>
                    <a:cubicBezTo>
                      <a:pt x="149" y="28"/>
                      <a:pt x="135" y="34"/>
                      <a:pt x="121" y="41"/>
                    </a:cubicBezTo>
                    <a:cubicBezTo>
                      <a:pt x="109" y="46"/>
                      <a:pt x="97" y="51"/>
                      <a:pt x="85" y="57"/>
                    </a:cubicBezTo>
                    <a:cubicBezTo>
                      <a:pt x="80" y="59"/>
                      <a:pt x="77" y="63"/>
                      <a:pt x="74" y="68"/>
                    </a:cubicBezTo>
                    <a:cubicBezTo>
                      <a:pt x="68" y="74"/>
                      <a:pt x="63" y="82"/>
                      <a:pt x="59" y="89"/>
                    </a:cubicBezTo>
                    <a:cubicBezTo>
                      <a:pt x="52" y="99"/>
                      <a:pt x="45" y="110"/>
                      <a:pt x="39" y="120"/>
                    </a:cubicBezTo>
                    <a:cubicBezTo>
                      <a:pt x="29" y="136"/>
                      <a:pt x="20" y="152"/>
                      <a:pt x="11" y="168"/>
                    </a:cubicBezTo>
                    <a:cubicBezTo>
                      <a:pt x="8" y="172"/>
                      <a:pt x="6" y="176"/>
                      <a:pt x="2" y="179"/>
                    </a:cubicBezTo>
                    <a:cubicBezTo>
                      <a:pt x="1" y="180"/>
                      <a:pt x="1" y="179"/>
                      <a:pt x="0" y="179"/>
                    </a:cubicBezTo>
                    <a:close/>
                  </a:path>
                </a:pathLst>
              </a:custGeom>
              <a:solidFill>
                <a:srgbClr val="C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1" name="Freeform 89">
                <a:extLst>
                  <a:ext uri="{FF2B5EF4-FFF2-40B4-BE49-F238E27FC236}">
                    <a16:creationId xmlns:a16="http://schemas.microsoft.com/office/drawing/2014/main" id="{52BFB9C3-C5D4-575B-3301-689192A5B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1755"/>
                <a:ext cx="81" cy="269"/>
              </a:xfrm>
              <a:custGeom>
                <a:avLst/>
                <a:gdLst>
                  <a:gd name="T0" fmla="*/ 38 w 49"/>
                  <a:gd name="T1" fmla="*/ 32 h 163"/>
                  <a:gd name="T2" fmla="*/ 38 w 49"/>
                  <a:gd name="T3" fmla="*/ 41 h 163"/>
                  <a:gd name="T4" fmla="*/ 41 w 49"/>
                  <a:gd name="T5" fmla="*/ 45 h 163"/>
                  <a:gd name="T6" fmla="*/ 43 w 49"/>
                  <a:gd name="T7" fmla="*/ 41 h 163"/>
                  <a:gd name="T8" fmla="*/ 45 w 49"/>
                  <a:gd name="T9" fmla="*/ 14 h 163"/>
                  <a:gd name="T10" fmla="*/ 47 w 49"/>
                  <a:gd name="T11" fmla="*/ 0 h 163"/>
                  <a:gd name="T12" fmla="*/ 48 w 49"/>
                  <a:gd name="T13" fmla="*/ 9 h 163"/>
                  <a:gd name="T14" fmla="*/ 46 w 49"/>
                  <a:gd name="T15" fmla="*/ 28 h 163"/>
                  <a:gd name="T16" fmla="*/ 44 w 49"/>
                  <a:gd name="T17" fmla="*/ 59 h 163"/>
                  <a:gd name="T18" fmla="*/ 42 w 49"/>
                  <a:gd name="T19" fmla="*/ 78 h 163"/>
                  <a:gd name="T20" fmla="*/ 39 w 49"/>
                  <a:gd name="T21" fmla="*/ 104 h 163"/>
                  <a:gd name="T22" fmla="*/ 38 w 49"/>
                  <a:gd name="T23" fmla="*/ 122 h 163"/>
                  <a:gd name="T24" fmla="*/ 36 w 49"/>
                  <a:gd name="T25" fmla="*/ 138 h 163"/>
                  <a:gd name="T26" fmla="*/ 37 w 49"/>
                  <a:gd name="T27" fmla="*/ 141 h 163"/>
                  <a:gd name="T28" fmla="*/ 40 w 49"/>
                  <a:gd name="T29" fmla="*/ 140 h 163"/>
                  <a:gd name="T30" fmla="*/ 43 w 49"/>
                  <a:gd name="T31" fmla="*/ 133 h 163"/>
                  <a:gd name="T32" fmla="*/ 45 w 49"/>
                  <a:gd name="T33" fmla="*/ 128 h 163"/>
                  <a:gd name="T34" fmla="*/ 47 w 49"/>
                  <a:gd name="T35" fmla="*/ 126 h 163"/>
                  <a:gd name="T36" fmla="*/ 42 w 49"/>
                  <a:gd name="T37" fmla="*/ 140 h 163"/>
                  <a:gd name="T38" fmla="*/ 39 w 49"/>
                  <a:gd name="T39" fmla="*/ 148 h 163"/>
                  <a:gd name="T40" fmla="*/ 38 w 49"/>
                  <a:gd name="T41" fmla="*/ 150 h 163"/>
                  <a:gd name="T42" fmla="*/ 36 w 49"/>
                  <a:gd name="T43" fmla="*/ 149 h 163"/>
                  <a:gd name="T44" fmla="*/ 28 w 49"/>
                  <a:gd name="T45" fmla="*/ 148 h 163"/>
                  <a:gd name="T46" fmla="*/ 8 w 49"/>
                  <a:gd name="T47" fmla="*/ 160 h 163"/>
                  <a:gd name="T48" fmla="*/ 0 w 49"/>
                  <a:gd name="T49" fmla="*/ 163 h 163"/>
                  <a:gd name="T50" fmla="*/ 5 w 49"/>
                  <a:gd name="T51" fmla="*/ 159 h 163"/>
                  <a:gd name="T52" fmla="*/ 16 w 49"/>
                  <a:gd name="T53" fmla="*/ 154 h 163"/>
                  <a:gd name="T54" fmla="*/ 27 w 49"/>
                  <a:gd name="T55" fmla="*/ 139 h 163"/>
                  <a:gd name="T56" fmla="*/ 30 w 49"/>
                  <a:gd name="T57" fmla="*/ 106 h 163"/>
                  <a:gd name="T58" fmla="*/ 31 w 49"/>
                  <a:gd name="T59" fmla="*/ 102 h 163"/>
                  <a:gd name="T60" fmla="*/ 35 w 49"/>
                  <a:gd name="T61" fmla="*/ 65 h 163"/>
                  <a:gd name="T62" fmla="*/ 36 w 49"/>
                  <a:gd name="T63" fmla="*/ 55 h 163"/>
                  <a:gd name="T64" fmla="*/ 37 w 49"/>
                  <a:gd name="T65" fmla="*/ 35 h 163"/>
                  <a:gd name="T66" fmla="*/ 38 w 49"/>
                  <a:gd name="T67" fmla="*/ 3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9" h="163">
                    <a:moveTo>
                      <a:pt x="38" y="32"/>
                    </a:moveTo>
                    <a:cubicBezTo>
                      <a:pt x="38" y="35"/>
                      <a:pt x="38" y="38"/>
                      <a:pt x="38" y="41"/>
                    </a:cubicBezTo>
                    <a:cubicBezTo>
                      <a:pt x="38" y="43"/>
                      <a:pt x="39" y="44"/>
                      <a:pt x="41" y="45"/>
                    </a:cubicBezTo>
                    <a:cubicBezTo>
                      <a:pt x="42" y="45"/>
                      <a:pt x="42" y="43"/>
                      <a:pt x="43" y="41"/>
                    </a:cubicBezTo>
                    <a:cubicBezTo>
                      <a:pt x="45" y="32"/>
                      <a:pt x="45" y="23"/>
                      <a:pt x="45" y="14"/>
                    </a:cubicBezTo>
                    <a:cubicBezTo>
                      <a:pt x="46" y="9"/>
                      <a:pt x="47" y="5"/>
                      <a:pt x="47" y="0"/>
                    </a:cubicBezTo>
                    <a:cubicBezTo>
                      <a:pt x="49" y="3"/>
                      <a:pt x="48" y="6"/>
                      <a:pt x="48" y="9"/>
                    </a:cubicBezTo>
                    <a:cubicBezTo>
                      <a:pt x="47" y="16"/>
                      <a:pt x="47" y="22"/>
                      <a:pt x="46" y="28"/>
                    </a:cubicBezTo>
                    <a:cubicBezTo>
                      <a:pt x="46" y="39"/>
                      <a:pt x="44" y="49"/>
                      <a:pt x="44" y="59"/>
                    </a:cubicBezTo>
                    <a:cubicBezTo>
                      <a:pt x="43" y="65"/>
                      <a:pt x="43" y="72"/>
                      <a:pt x="42" y="78"/>
                    </a:cubicBezTo>
                    <a:cubicBezTo>
                      <a:pt x="42" y="87"/>
                      <a:pt x="41" y="96"/>
                      <a:pt x="39" y="104"/>
                    </a:cubicBezTo>
                    <a:cubicBezTo>
                      <a:pt x="39" y="110"/>
                      <a:pt x="38" y="116"/>
                      <a:pt x="38" y="122"/>
                    </a:cubicBezTo>
                    <a:cubicBezTo>
                      <a:pt x="38" y="127"/>
                      <a:pt x="38" y="133"/>
                      <a:pt x="36" y="138"/>
                    </a:cubicBezTo>
                    <a:cubicBezTo>
                      <a:pt x="36" y="139"/>
                      <a:pt x="36" y="141"/>
                      <a:pt x="37" y="141"/>
                    </a:cubicBezTo>
                    <a:cubicBezTo>
                      <a:pt x="38" y="142"/>
                      <a:pt x="39" y="141"/>
                      <a:pt x="40" y="140"/>
                    </a:cubicBezTo>
                    <a:cubicBezTo>
                      <a:pt x="41" y="138"/>
                      <a:pt x="42" y="135"/>
                      <a:pt x="43" y="133"/>
                    </a:cubicBezTo>
                    <a:cubicBezTo>
                      <a:pt x="44" y="131"/>
                      <a:pt x="44" y="129"/>
                      <a:pt x="45" y="128"/>
                    </a:cubicBezTo>
                    <a:cubicBezTo>
                      <a:pt x="46" y="127"/>
                      <a:pt x="46" y="126"/>
                      <a:pt x="47" y="126"/>
                    </a:cubicBezTo>
                    <a:cubicBezTo>
                      <a:pt x="46" y="131"/>
                      <a:pt x="44" y="136"/>
                      <a:pt x="42" y="140"/>
                    </a:cubicBezTo>
                    <a:cubicBezTo>
                      <a:pt x="41" y="143"/>
                      <a:pt x="40" y="145"/>
                      <a:pt x="39" y="148"/>
                    </a:cubicBezTo>
                    <a:cubicBezTo>
                      <a:pt x="39" y="149"/>
                      <a:pt x="39" y="150"/>
                      <a:pt x="38" y="150"/>
                    </a:cubicBezTo>
                    <a:cubicBezTo>
                      <a:pt x="37" y="150"/>
                      <a:pt x="36" y="149"/>
                      <a:pt x="36" y="149"/>
                    </a:cubicBezTo>
                    <a:cubicBezTo>
                      <a:pt x="32" y="144"/>
                      <a:pt x="32" y="144"/>
                      <a:pt x="28" y="148"/>
                    </a:cubicBezTo>
                    <a:cubicBezTo>
                      <a:pt x="22" y="154"/>
                      <a:pt x="15" y="157"/>
                      <a:pt x="8" y="160"/>
                    </a:cubicBezTo>
                    <a:cubicBezTo>
                      <a:pt x="5" y="161"/>
                      <a:pt x="3" y="163"/>
                      <a:pt x="0" y="163"/>
                    </a:cubicBezTo>
                    <a:cubicBezTo>
                      <a:pt x="1" y="160"/>
                      <a:pt x="3" y="160"/>
                      <a:pt x="5" y="159"/>
                    </a:cubicBezTo>
                    <a:cubicBezTo>
                      <a:pt x="9" y="157"/>
                      <a:pt x="13" y="156"/>
                      <a:pt x="16" y="154"/>
                    </a:cubicBezTo>
                    <a:cubicBezTo>
                      <a:pt x="23" y="151"/>
                      <a:pt x="27" y="147"/>
                      <a:pt x="27" y="139"/>
                    </a:cubicBezTo>
                    <a:cubicBezTo>
                      <a:pt x="27" y="128"/>
                      <a:pt x="29" y="117"/>
                      <a:pt x="30" y="106"/>
                    </a:cubicBezTo>
                    <a:cubicBezTo>
                      <a:pt x="30" y="104"/>
                      <a:pt x="30" y="103"/>
                      <a:pt x="31" y="102"/>
                    </a:cubicBezTo>
                    <a:cubicBezTo>
                      <a:pt x="33" y="89"/>
                      <a:pt x="33" y="77"/>
                      <a:pt x="35" y="65"/>
                    </a:cubicBezTo>
                    <a:cubicBezTo>
                      <a:pt x="36" y="62"/>
                      <a:pt x="36" y="58"/>
                      <a:pt x="36" y="55"/>
                    </a:cubicBezTo>
                    <a:cubicBezTo>
                      <a:pt x="36" y="49"/>
                      <a:pt x="37" y="42"/>
                      <a:pt x="37" y="35"/>
                    </a:cubicBezTo>
                    <a:cubicBezTo>
                      <a:pt x="37" y="34"/>
                      <a:pt x="36" y="32"/>
                      <a:pt x="38" y="32"/>
                    </a:cubicBezTo>
                    <a:close/>
                  </a:path>
                </a:pathLst>
              </a:custGeom>
              <a:solidFill>
                <a:srgbClr val="86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2" name="Freeform 90">
                <a:extLst>
                  <a:ext uri="{FF2B5EF4-FFF2-40B4-BE49-F238E27FC236}">
                    <a16:creationId xmlns:a16="http://schemas.microsoft.com/office/drawing/2014/main" id="{1C73D07D-3678-F7A3-E0C3-0B204C377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328"/>
                <a:ext cx="114" cy="373"/>
              </a:xfrm>
              <a:custGeom>
                <a:avLst/>
                <a:gdLst>
                  <a:gd name="T0" fmla="*/ 43 w 69"/>
                  <a:gd name="T1" fmla="*/ 126 h 226"/>
                  <a:gd name="T2" fmla="*/ 43 w 69"/>
                  <a:gd name="T3" fmla="*/ 125 h 226"/>
                  <a:gd name="T4" fmla="*/ 45 w 69"/>
                  <a:gd name="T5" fmla="*/ 120 h 226"/>
                  <a:gd name="T6" fmla="*/ 41 w 69"/>
                  <a:gd name="T7" fmla="*/ 115 h 226"/>
                  <a:gd name="T8" fmla="*/ 26 w 69"/>
                  <a:gd name="T9" fmla="*/ 115 h 226"/>
                  <a:gd name="T10" fmla="*/ 10 w 69"/>
                  <a:gd name="T11" fmla="*/ 118 h 226"/>
                  <a:gd name="T12" fmla="*/ 3 w 69"/>
                  <a:gd name="T13" fmla="*/ 114 h 226"/>
                  <a:gd name="T14" fmla="*/ 1 w 69"/>
                  <a:gd name="T15" fmla="*/ 89 h 226"/>
                  <a:gd name="T16" fmla="*/ 1 w 69"/>
                  <a:gd name="T17" fmla="*/ 86 h 226"/>
                  <a:gd name="T18" fmla="*/ 2 w 69"/>
                  <a:gd name="T19" fmla="*/ 90 h 226"/>
                  <a:gd name="T20" fmla="*/ 3 w 69"/>
                  <a:gd name="T21" fmla="*/ 110 h 226"/>
                  <a:gd name="T22" fmla="*/ 5 w 69"/>
                  <a:gd name="T23" fmla="*/ 113 h 226"/>
                  <a:gd name="T24" fmla="*/ 9 w 69"/>
                  <a:gd name="T25" fmla="*/ 116 h 226"/>
                  <a:gd name="T26" fmla="*/ 12 w 69"/>
                  <a:gd name="T27" fmla="*/ 111 h 226"/>
                  <a:gd name="T28" fmla="*/ 11 w 69"/>
                  <a:gd name="T29" fmla="*/ 101 h 226"/>
                  <a:gd name="T30" fmla="*/ 12 w 69"/>
                  <a:gd name="T31" fmla="*/ 85 h 226"/>
                  <a:gd name="T32" fmla="*/ 12 w 69"/>
                  <a:gd name="T33" fmla="*/ 61 h 226"/>
                  <a:gd name="T34" fmla="*/ 11 w 69"/>
                  <a:gd name="T35" fmla="*/ 45 h 226"/>
                  <a:gd name="T36" fmla="*/ 12 w 69"/>
                  <a:gd name="T37" fmla="*/ 39 h 226"/>
                  <a:gd name="T38" fmla="*/ 15 w 69"/>
                  <a:gd name="T39" fmla="*/ 1 h 226"/>
                  <a:gd name="T40" fmla="*/ 16 w 69"/>
                  <a:gd name="T41" fmla="*/ 0 h 226"/>
                  <a:gd name="T42" fmla="*/ 17 w 69"/>
                  <a:gd name="T43" fmla="*/ 6 h 226"/>
                  <a:gd name="T44" fmla="*/ 15 w 69"/>
                  <a:gd name="T45" fmla="*/ 30 h 226"/>
                  <a:gd name="T46" fmla="*/ 14 w 69"/>
                  <a:gd name="T47" fmla="*/ 70 h 226"/>
                  <a:gd name="T48" fmla="*/ 13 w 69"/>
                  <a:gd name="T49" fmla="*/ 101 h 226"/>
                  <a:gd name="T50" fmla="*/ 21 w 69"/>
                  <a:gd name="T51" fmla="*/ 108 h 226"/>
                  <a:gd name="T52" fmla="*/ 41 w 69"/>
                  <a:gd name="T53" fmla="*/ 106 h 226"/>
                  <a:gd name="T54" fmla="*/ 47 w 69"/>
                  <a:gd name="T55" fmla="*/ 105 h 226"/>
                  <a:gd name="T56" fmla="*/ 61 w 69"/>
                  <a:gd name="T57" fmla="*/ 108 h 226"/>
                  <a:gd name="T58" fmla="*/ 63 w 69"/>
                  <a:gd name="T59" fmla="*/ 114 h 226"/>
                  <a:gd name="T60" fmla="*/ 54 w 69"/>
                  <a:gd name="T61" fmla="*/ 131 h 226"/>
                  <a:gd name="T62" fmla="*/ 51 w 69"/>
                  <a:gd name="T63" fmla="*/ 137 h 226"/>
                  <a:gd name="T64" fmla="*/ 47 w 69"/>
                  <a:gd name="T65" fmla="*/ 155 h 226"/>
                  <a:gd name="T66" fmla="*/ 62 w 69"/>
                  <a:gd name="T67" fmla="*/ 203 h 226"/>
                  <a:gd name="T68" fmla="*/ 63 w 69"/>
                  <a:gd name="T69" fmla="*/ 206 h 226"/>
                  <a:gd name="T70" fmla="*/ 66 w 69"/>
                  <a:gd name="T71" fmla="*/ 218 h 226"/>
                  <a:gd name="T72" fmla="*/ 67 w 69"/>
                  <a:gd name="T73" fmla="*/ 226 h 226"/>
                  <a:gd name="T74" fmla="*/ 65 w 69"/>
                  <a:gd name="T75" fmla="*/ 224 h 226"/>
                  <a:gd name="T76" fmla="*/ 56 w 69"/>
                  <a:gd name="T77" fmla="*/ 195 h 226"/>
                  <a:gd name="T78" fmla="*/ 43 w 69"/>
                  <a:gd name="T79" fmla="*/ 158 h 226"/>
                  <a:gd name="T80" fmla="*/ 43 w 69"/>
                  <a:gd name="T81" fmla="*/ 149 h 226"/>
                  <a:gd name="T82" fmla="*/ 49 w 69"/>
                  <a:gd name="T83" fmla="*/ 133 h 226"/>
                  <a:gd name="T84" fmla="*/ 55 w 69"/>
                  <a:gd name="T85" fmla="*/ 120 h 226"/>
                  <a:gd name="T86" fmla="*/ 58 w 69"/>
                  <a:gd name="T87" fmla="*/ 115 h 226"/>
                  <a:gd name="T88" fmla="*/ 57 w 69"/>
                  <a:gd name="T89" fmla="*/ 110 h 226"/>
                  <a:gd name="T90" fmla="*/ 54 w 69"/>
                  <a:gd name="T91" fmla="*/ 108 h 226"/>
                  <a:gd name="T92" fmla="*/ 49 w 69"/>
                  <a:gd name="T93" fmla="*/ 109 h 226"/>
                  <a:gd name="T94" fmla="*/ 50 w 69"/>
                  <a:gd name="T95" fmla="*/ 113 h 226"/>
                  <a:gd name="T96" fmla="*/ 49 w 69"/>
                  <a:gd name="T97" fmla="*/ 122 h 226"/>
                  <a:gd name="T98" fmla="*/ 38 w 69"/>
                  <a:gd name="T99" fmla="*/ 140 h 226"/>
                  <a:gd name="T100" fmla="*/ 33 w 69"/>
                  <a:gd name="T101" fmla="*/ 153 h 226"/>
                  <a:gd name="T102" fmla="*/ 34 w 69"/>
                  <a:gd name="T103" fmla="*/ 158 h 226"/>
                  <a:gd name="T104" fmla="*/ 41 w 69"/>
                  <a:gd name="T105" fmla="*/ 172 h 226"/>
                  <a:gd name="T106" fmla="*/ 44 w 69"/>
                  <a:gd name="T107" fmla="*/ 181 h 226"/>
                  <a:gd name="T108" fmla="*/ 44 w 69"/>
                  <a:gd name="T109" fmla="*/ 186 h 226"/>
                  <a:gd name="T110" fmla="*/ 42 w 69"/>
                  <a:gd name="T111" fmla="*/ 184 h 226"/>
                  <a:gd name="T112" fmla="*/ 35 w 69"/>
                  <a:gd name="T113" fmla="*/ 165 h 226"/>
                  <a:gd name="T114" fmla="*/ 30 w 69"/>
                  <a:gd name="T115" fmla="*/ 159 h 226"/>
                  <a:gd name="T116" fmla="*/ 30 w 69"/>
                  <a:gd name="T117" fmla="*/ 158 h 226"/>
                  <a:gd name="T118" fmla="*/ 30 w 69"/>
                  <a:gd name="T119" fmla="*/ 151 h 226"/>
                  <a:gd name="T120" fmla="*/ 41 w 69"/>
                  <a:gd name="T121" fmla="*/ 131 h 226"/>
                  <a:gd name="T122" fmla="*/ 43 w 69"/>
                  <a:gd name="T123" fmla="*/ 126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9" h="226">
                    <a:moveTo>
                      <a:pt x="43" y="126"/>
                    </a:moveTo>
                    <a:cubicBezTo>
                      <a:pt x="43" y="126"/>
                      <a:pt x="43" y="125"/>
                      <a:pt x="43" y="125"/>
                    </a:cubicBezTo>
                    <a:cubicBezTo>
                      <a:pt x="44" y="123"/>
                      <a:pt x="45" y="122"/>
                      <a:pt x="45" y="120"/>
                    </a:cubicBezTo>
                    <a:cubicBezTo>
                      <a:pt x="46" y="117"/>
                      <a:pt x="45" y="115"/>
                      <a:pt x="41" y="115"/>
                    </a:cubicBezTo>
                    <a:cubicBezTo>
                      <a:pt x="36" y="115"/>
                      <a:pt x="31" y="114"/>
                      <a:pt x="26" y="115"/>
                    </a:cubicBezTo>
                    <a:cubicBezTo>
                      <a:pt x="20" y="116"/>
                      <a:pt x="15" y="117"/>
                      <a:pt x="10" y="118"/>
                    </a:cubicBezTo>
                    <a:cubicBezTo>
                      <a:pt x="6" y="118"/>
                      <a:pt x="4" y="117"/>
                      <a:pt x="3" y="114"/>
                    </a:cubicBezTo>
                    <a:cubicBezTo>
                      <a:pt x="1" y="106"/>
                      <a:pt x="0" y="98"/>
                      <a:pt x="1" y="89"/>
                    </a:cubicBezTo>
                    <a:cubicBezTo>
                      <a:pt x="1" y="88"/>
                      <a:pt x="0" y="87"/>
                      <a:pt x="1" y="86"/>
                    </a:cubicBezTo>
                    <a:cubicBezTo>
                      <a:pt x="2" y="87"/>
                      <a:pt x="2" y="89"/>
                      <a:pt x="2" y="90"/>
                    </a:cubicBezTo>
                    <a:cubicBezTo>
                      <a:pt x="2" y="97"/>
                      <a:pt x="2" y="103"/>
                      <a:pt x="3" y="110"/>
                    </a:cubicBezTo>
                    <a:cubicBezTo>
                      <a:pt x="3" y="111"/>
                      <a:pt x="4" y="112"/>
                      <a:pt x="5" y="113"/>
                    </a:cubicBezTo>
                    <a:cubicBezTo>
                      <a:pt x="6" y="115"/>
                      <a:pt x="7" y="116"/>
                      <a:pt x="9" y="116"/>
                    </a:cubicBezTo>
                    <a:cubicBezTo>
                      <a:pt x="11" y="115"/>
                      <a:pt x="12" y="113"/>
                      <a:pt x="12" y="111"/>
                    </a:cubicBezTo>
                    <a:cubicBezTo>
                      <a:pt x="12" y="107"/>
                      <a:pt x="11" y="104"/>
                      <a:pt x="11" y="101"/>
                    </a:cubicBezTo>
                    <a:cubicBezTo>
                      <a:pt x="10" y="95"/>
                      <a:pt x="12" y="90"/>
                      <a:pt x="12" y="85"/>
                    </a:cubicBezTo>
                    <a:cubicBezTo>
                      <a:pt x="11" y="77"/>
                      <a:pt x="12" y="69"/>
                      <a:pt x="12" y="61"/>
                    </a:cubicBezTo>
                    <a:cubicBezTo>
                      <a:pt x="12" y="56"/>
                      <a:pt x="13" y="50"/>
                      <a:pt x="11" y="45"/>
                    </a:cubicBezTo>
                    <a:cubicBezTo>
                      <a:pt x="10" y="43"/>
                      <a:pt x="11" y="41"/>
                      <a:pt x="12" y="39"/>
                    </a:cubicBezTo>
                    <a:cubicBezTo>
                      <a:pt x="13" y="26"/>
                      <a:pt x="14" y="14"/>
                      <a:pt x="15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8" y="2"/>
                      <a:pt x="17" y="4"/>
                      <a:pt x="17" y="6"/>
                    </a:cubicBezTo>
                    <a:cubicBezTo>
                      <a:pt x="16" y="14"/>
                      <a:pt x="16" y="22"/>
                      <a:pt x="15" y="30"/>
                    </a:cubicBezTo>
                    <a:cubicBezTo>
                      <a:pt x="13" y="43"/>
                      <a:pt x="14" y="56"/>
                      <a:pt x="14" y="70"/>
                    </a:cubicBezTo>
                    <a:cubicBezTo>
                      <a:pt x="13" y="80"/>
                      <a:pt x="13" y="91"/>
                      <a:pt x="13" y="101"/>
                    </a:cubicBezTo>
                    <a:cubicBezTo>
                      <a:pt x="13" y="106"/>
                      <a:pt x="16" y="109"/>
                      <a:pt x="21" y="108"/>
                    </a:cubicBezTo>
                    <a:cubicBezTo>
                      <a:pt x="27" y="106"/>
                      <a:pt x="34" y="106"/>
                      <a:pt x="41" y="106"/>
                    </a:cubicBezTo>
                    <a:cubicBezTo>
                      <a:pt x="43" y="106"/>
                      <a:pt x="45" y="105"/>
                      <a:pt x="47" y="105"/>
                    </a:cubicBezTo>
                    <a:cubicBezTo>
                      <a:pt x="52" y="104"/>
                      <a:pt x="57" y="104"/>
                      <a:pt x="61" y="108"/>
                    </a:cubicBezTo>
                    <a:cubicBezTo>
                      <a:pt x="63" y="110"/>
                      <a:pt x="64" y="112"/>
                      <a:pt x="63" y="114"/>
                    </a:cubicBezTo>
                    <a:cubicBezTo>
                      <a:pt x="60" y="119"/>
                      <a:pt x="57" y="125"/>
                      <a:pt x="54" y="131"/>
                    </a:cubicBezTo>
                    <a:cubicBezTo>
                      <a:pt x="53" y="133"/>
                      <a:pt x="52" y="135"/>
                      <a:pt x="51" y="137"/>
                    </a:cubicBezTo>
                    <a:cubicBezTo>
                      <a:pt x="47" y="142"/>
                      <a:pt x="45" y="148"/>
                      <a:pt x="47" y="155"/>
                    </a:cubicBezTo>
                    <a:cubicBezTo>
                      <a:pt x="52" y="171"/>
                      <a:pt x="57" y="188"/>
                      <a:pt x="62" y="203"/>
                    </a:cubicBezTo>
                    <a:cubicBezTo>
                      <a:pt x="62" y="204"/>
                      <a:pt x="62" y="205"/>
                      <a:pt x="63" y="206"/>
                    </a:cubicBezTo>
                    <a:cubicBezTo>
                      <a:pt x="63" y="210"/>
                      <a:pt x="65" y="214"/>
                      <a:pt x="66" y="218"/>
                    </a:cubicBezTo>
                    <a:cubicBezTo>
                      <a:pt x="67" y="220"/>
                      <a:pt x="69" y="223"/>
                      <a:pt x="67" y="226"/>
                    </a:cubicBezTo>
                    <a:cubicBezTo>
                      <a:pt x="66" y="226"/>
                      <a:pt x="66" y="225"/>
                      <a:pt x="65" y="224"/>
                    </a:cubicBezTo>
                    <a:cubicBezTo>
                      <a:pt x="62" y="214"/>
                      <a:pt x="59" y="204"/>
                      <a:pt x="56" y="195"/>
                    </a:cubicBezTo>
                    <a:cubicBezTo>
                      <a:pt x="52" y="183"/>
                      <a:pt x="49" y="170"/>
                      <a:pt x="43" y="158"/>
                    </a:cubicBezTo>
                    <a:cubicBezTo>
                      <a:pt x="42" y="155"/>
                      <a:pt x="42" y="152"/>
                      <a:pt x="43" y="149"/>
                    </a:cubicBezTo>
                    <a:cubicBezTo>
                      <a:pt x="44" y="143"/>
                      <a:pt x="46" y="138"/>
                      <a:pt x="49" y="133"/>
                    </a:cubicBezTo>
                    <a:cubicBezTo>
                      <a:pt x="52" y="129"/>
                      <a:pt x="54" y="125"/>
                      <a:pt x="55" y="120"/>
                    </a:cubicBezTo>
                    <a:cubicBezTo>
                      <a:pt x="56" y="118"/>
                      <a:pt x="57" y="116"/>
                      <a:pt x="58" y="115"/>
                    </a:cubicBezTo>
                    <a:cubicBezTo>
                      <a:pt x="59" y="113"/>
                      <a:pt x="59" y="111"/>
                      <a:pt x="57" y="110"/>
                    </a:cubicBezTo>
                    <a:cubicBezTo>
                      <a:pt x="56" y="109"/>
                      <a:pt x="55" y="109"/>
                      <a:pt x="54" y="108"/>
                    </a:cubicBezTo>
                    <a:cubicBezTo>
                      <a:pt x="52" y="108"/>
                      <a:pt x="51" y="108"/>
                      <a:pt x="49" y="109"/>
                    </a:cubicBezTo>
                    <a:cubicBezTo>
                      <a:pt x="48" y="111"/>
                      <a:pt x="49" y="112"/>
                      <a:pt x="50" y="113"/>
                    </a:cubicBezTo>
                    <a:cubicBezTo>
                      <a:pt x="52" y="116"/>
                      <a:pt x="51" y="119"/>
                      <a:pt x="49" y="122"/>
                    </a:cubicBezTo>
                    <a:cubicBezTo>
                      <a:pt x="45" y="128"/>
                      <a:pt x="42" y="134"/>
                      <a:pt x="38" y="140"/>
                    </a:cubicBezTo>
                    <a:cubicBezTo>
                      <a:pt x="36" y="144"/>
                      <a:pt x="35" y="149"/>
                      <a:pt x="33" y="153"/>
                    </a:cubicBezTo>
                    <a:cubicBezTo>
                      <a:pt x="32" y="154"/>
                      <a:pt x="33" y="156"/>
                      <a:pt x="34" y="158"/>
                    </a:cubicBezTo>
                    <a:cubicBezTo>
                      <a:pt x="38" y="162"/>
                      <a:pt x="39" y="167"/>
                      <a:pt x="41" y="172"/>
                    </a:cubicBezTo>
                    <a:cubicBezTo>
                      <a:pt x="42" y="175"/>
                      <a:pt x="43" y="178"/>
                      <a:pt x="44" y="181"/>
                    </a:cubicBezTo>
                    <a:cubicBezTo>
                      <a:pt x="44" y="183"/>
                      <a:pt x="45" y="184"/>
                      <a:pt x="44" y="186"/>
                    </a:cubicBezTo>
                    <a:cubicBezTo>
                      <a:pt x="42" y="186"/>
                      <a:pt x="42" y="184"/>
                      <a:pt x="42" y="184"/>
                    </a:cubicBezTo>
                    <a:cubicBezTo>
                      <a:pt x="39" y="178"/>
                      <a:pt x="37" y="171"/>
                      <a:pt x="35" y="165"/>
                    </a:cubicBezTo>
                    <a:cubicBezTo>
                      <a:pt x="33" y="163"/>
                      <a:pt x="32" y="161"/>
                      <a:pt x="30" y="159"/>
                    </a:cubicBezTo>
                    <a:cubicBezTo>
                      <a:pt x="30" y="159"/>
                      <a:pt x="30" y="158"/>
                      <a:pt x="30" y="158"/>
                    </a:cubicBezTo>
                    <a:cubicBezTo>
                      <a:pt x="29" y="156"/>
                      <a:pt x="30" y="153"/>
                      <a:pt x="30" y="151"/>
                    </a:cubicBezTo>
                    <a:cubicBezTo>
                      <a:pt x="34" y="144"/>
                      <a:pt x="36" y="137"/>
                      <a:pt x="41" y="131"/>
                    </a:cubicBezTo>
                    <a:cubicBezTo>
                      <a:pt x="42" y="129"/>
                      <a:pt x="42" y="128"/>
                      <a:pt x="43" y="126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3" name="Freeform 91">
                <a:extLst>
                  <a:ext uri="{FF2B5EF4-FFF2-40B4-BE49-F238E27FC236}">
                    <a16:creationId xmlns:a16="http://schemas.microsoft.com/office/drawing/2014/main" id="{8983BB31-1BF7-DA1F-131D-36263F5B6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2066"/>
                <a:ext cx="120" cy="130"/>
              </a:xfrm>
              <a:custGeom>
                <a:avLst/>
                <a:gdLst>
                  <a:gd name="T0" fmla="*/ 73 w 73"/>
                  <a:gd name="T1" fmla="*/ 70 h 79"/>
                  <a:gd name="T2" fmla="*/ 64 w 73"/>
                  <a:gd name="T3" fmla="*/ 73 h 79"/>
                  <a:gd name="T4" fmla="*/ 60 w 73"/>
                  <a:gd name="T5" fmla="*/ 74 h 79"/>
                  <a:gd name="T6" fmla="*/ 52 w 73"/>
                  <a:gd name="T7" fmla="*/ 78 h 79"/>
                  <a:gd name="T8" fmla="*/ 53 w 73"/>
                  <a:gd name="T9" fmla="*/ 77 h 79"/>
                  <a:gd name="T10" fmla="*/ 54 w 73"/>
                  <a:gd name="T11" fmla="*/ 64 h 79"/>
                  <a:gd name="T12" fmla="*/ 41 w 73"/>
                  <a:gd name="T13" fmla="*/ 45 h 79"/>
                  <a:gd name="T14" fmla="*/ 29 w 73"/>
                  <a:gd name="T15" fmla="*/ 33 h 79"/>
                  <a:gd name="T16" fmla="*/ 14 w 73"/>
                  <a:gd name="T17" fmla="*/ 18 h 79"/>
                  <a:gd name="T18" fmla="*/ 3 w 73"/>
                  <a:gd name="T19" fmla="*/ 7 h 79"/>
                  <a:gd name="T20" fmla="*/ 1 w 73"/>
                  <a:gd name="T21" fmla="*/ 2 h 79"/>
                  <a:gd name="T22" fmla="*/ 7 w 73"/>
                  <a:gd name="T23" fmla="*/ 1 h 79"/>
                  <a:gd name="T24" fmla="*/ 22 w 73"/>
                  <a:gd name="T25" fmla="*/ 12 h 79"/>
                  <a:gd name="T26" fmla="*/ 28 w 73"/>
                  <a:gd name="T27" fmla="*/ 17 h 79"/>
                  <a:gd name="T28" fmla="*/ 62 w 73"/>
                  <a:gd name="T29" fmla="*/ 57 h 79"/>
                  <a:gd name="T30" fmla="*/ 65 w 73"/>
                  <a:gd name="T31" fmla="*/ 67 h 79"/>
                  <a:gd name="T32" fmla="*/ 71 w 73"/>
                  <a:gd name="T33" fmla="*/ 69 h 79"/>
                  <a:gd name="T34" fmla="*/ 73 w 73"/>
                  <a:gd name="T35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3" h="79">
                    <a:moveTo>
                      <a:pt x="73" y="70"/>
                    </a:moveTo>
                    <a:cubicBezTo>
                      <a:pt x="71" y="73"/>
                      <a:pt x="68" y="74"/>
                      <a:pt x="64" y="73"/>
                    </a:cubicBezTo>
                    <a:cubicBezTo>
                      <a:pt x="62" y="72"/>
                      <a:pt x="61" y="73"/>
                      <a:pt x="60" y="74"/>
                    </a:cubicBezTo>
                    <a:cubicBezTo>
                      <a:pt x="58" y="76"/>
                      <a:pt x="56" y="79"/>
                      <a:pt x="52" y="78"/>
                    </a:cubicBezTo>
                    <a:cubicBezTo>
                      <a:pt x="52" y="77"/>
                      <a:pt x="52" y="77"/>
                      <a:pt x="53" y="77"/>
                    </a:cubicBezTo>
                    <a:cubicBezTo>
                      <a:pt x="57" y="73"/>
                      <a:pt x="58" y="69"/>
                      <a:pt x="54" y="64"/>
                    </a:cubicBezTo>
                    <a:cubicBezTo>
                      <a:pt x="52" y="56"/>
                      <a:pt x="46" y="51"/>
                      <a:pt x="41" y="45"/>
                    </a:cubicBezTo>
                    <a:cubicBezTo>
                      <a:pt x="38" y="40"/>
                      <a:pt x="34" y="36"/>
                      <a:pt x="29" y="33"/>
                    </a:cubicBezTo>
                    <a:cubicBezTo>
                      <a:pt x="24" y="28"/>
                      <a:pt x="20" y="23"/>
                      <a:pt x="14" y="18"/>
                    </a:cubicBezTo>
                    <a:cubicBezTo>
                      <a:pt x="11" y="14"/>
                      <a:pt x="7" y="11"/>
                      <a:pt x="3" y="7"/>
                    </a:cubicBezTo>
                    <a:cubicBezTo>
                      <a:pt x="2" y="5"/>
                      <a:pt x="0" y="4"/>
                      <a:pt x="1" y="2"/>
                    </a:cubicBezTo>
                    <a:cubicBezTo>
                      <a:pt x="3" y="0"/>
                      <a:pt x="5" y="1"/>
                      <a:pt x="7" y="1"/>
                    </a:cubicBezTo>
                    <a:cubicBezTo>
                      <a:pt x="13" y="4"/>
                      <a:pt x="17" y="8"/>
                      <a:pt x="22" y="12"/>
                    </a:cubicBezTo>
                    <a:cubicBezTo>
                      <a:pt x="24" y="14"/>
                      <a:pt x="26" y="15"/>
                      <a:pt x="28" y="17"/>
                    </a:cubicBezTo>
                    <a:cubicBezTo>
                      <a:pt x="41" y="29"/>
                      <a:pt x="54" y="41"/>
                      <a:pt x="62" y="57"/>
                    </a:cubicBezTo>
                    <a:cubicBezTo>
                      <a:pt x="63" y="60"/>
                      <a:pt x="64" y="64"/>
                      <a:pt x="65" y="67"/>
                    </a:cubicBezTo>
                    <a:cubicBezTo>
                      <a:pt x="66" y="70"/>
                      <a:pt x="67" y="71"/>
                      <a:pt x="71" y="69"/>
                    </a:cubicBezTo>
                    <a:cubicBezTo>
                      <a:pt x="72" y="69"/>
                      <a:pt x="72" y="69"/>
                      <a:pt x="73" y="70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4" name="Freeform 92">
                <a:extLst>
                  <a:ext uri="{FF2B5EF4-FFF2-40B4-BE49-F238E27FC236}">
                    <a16:creationId xmlns:a16="http://schemas.microsoft.com/office/drawing/2014/main" id="{4E762C5F-FDF5-DB52-77C5-BD11510BA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1364"/>
                <a:ext cx="678" cy="140"/>
              </a:xfrm>
              <a:custGeom>
                <a:avLst/>
                <a:gdLst>
                  <a:gd name="T0" fmla="*/ 410 w 411"/>
                  <a:gd name="T1" fmla="*/ 78 h 85"/>
                  <a:gd name="T2" fmla="*/ 410 w 411"/>
                  <a:gd name="T3" fmla="*/ 79 h 85"/>
                  <a:gd name="T4" fmla="*/ 411 w 411"/>
                  <a:gd name="T5" fmla="*/ 85 h 85"/>
                  <a:gd name="T6" fmla="*/ 409 w 411"/>
                  <a:gd name="T7" fmla="*/ 82 h 85"/>
                  <a:gd name="T8" fmla="*/ 406 w 411"/>
                  <a:gd name="T9" fmla="*/ 57 h 85"/>
                  <a:gd name="T10" fmla="*/ 402 w 411"/>
                  <a:gd name="T11" fmla="*/ 29 h 85"/>
                  <a:gd name="T12" fmla="*/ 392 w 411"/>
                  <a:gd name="T13" fmla="*/ 18 h 85"/>
                  <a:gd name="T14" fmla="*/ 378 w 411"/>
                  <a:gd name="T15" fmla="*/ 17 h 85"/>
                  <a:gd name="T16" fmla="*/ 340 w 411"/>
                  <a:gd name="T17" fmla="*/ 20 h 85"/>
                  <a:gd name="T18" fmla="*/ 316 w 411"/>
                  <a:gd name="T19" fmla="*/ 24 h 85"/>
                  <a:gd name="T20" fmla="*/ 271 w 411"/>
                  <a:gd name="T21" fmla="*/ 35 h 85"/>
                  <a:gd name="T22" fmla="*/ 271 w 411"/>
                  <a:gd name="T23" fmla="*/ 36 h 85"/>
                  <a:gd name="T24" fmla="*/ 253 w 411"/>
                  <a:gd name="T25" fmla="*/ 38 h 85"/>
                  <a:gd name="T26" fmla="*/ 217 w 411"/>
                  <a:gd name="T27" fmla="*/ 39 h 85"/>
                  <a:gd name="T28" fmla="*/ 208 w 411"/>
                  <a:gd name="T29" fmla="*/ 38 h 85"/>
                  <a:gd name="T30" fmla="*/ 201 w 411"/>
                  <a:gd name="T31" fmla="*/ 32 h 85"/>
                  <a:gd name="T32" fmla="*/ 194 w 411"/>
                  <a:gd name="T33" fmla="*/ 27 h 85"/>
                  <a:gd name="T34" fmla="*/ 174 w 411"/>
                  <a:gd name="T35" fmla="*/ 22 h 85"/>
                  <a:gd name="T36" fmla="*/ 130 w 411"/>
                  <a:gd name="T37" fmla="*/ 11 h 85"/>
                  <a:gd name="T38" fmla="*/ 124 w 411"/>
                  <a:gd name="T39" fmla="*/ 12 h 85"/>
                  <a:gd name="T40" fmla="*/ 116 w 411"/>
                  <a:gd name="T41" fmla="*/ 12 h 85"/>
                  <a:gd name="T42" fmla="*/ 51 w 411"/>
                  <a:gd name="T43" fmla="*/ 4 h 85"/>
                  <a:gd name="T44" fmla="*/ 45 w 411"/>
                  <a:gd name="T45" fmla="*/ 4 h 85"/>
                  <a:gd name="T46" fmla="*/ 17 w 411"/>
                  <a:gd name="T47" fmla="*/ 6 h 85"/>
                  <a:gd name="T48" fmla="*/ 2 w 411"/>
                  <a:gd name="T49" fmla="*/ 13 h 85"/>
                  <a:gd name="T50" fmla="*/ 1 w 411"/>
                  <a:gd name="T51" fmla="*/ 13 h 85"/>
                  <a:gd name="T52" fmla="*/ 1 w 411"/>
                  <a:gd name="T53" fmla="*/ 10 h 85"/>
                  <a:gd name="T54" fmla="*/ 7 w 411"/>
                  <a:gd name="T55" fmla="*/ 6 h 85"/>
                  <a:gd name="T56" fmla="*/ 33 w 411"/>
                  <a:gd name="T57" fmla="*/ 2 h 85"/>
                  <a:gd name="T58" fmla="*/ 63 w 411"/>
                  <a:gd name="T59" fmla="*/ 1 h 85"/>
                  <a:gd name="T60" fmla="*/ 116 w 411"/>
                  <a:gd name="T61" fmla="*/ 8 h 85"/>
                  <a:gd name="T62" fmla="*/ 124 w 411"/>
                  <a:gd name="T63" fmla="*/ 8 h 85"/>
                  <a:gd name="T64" fmla="*/ 130 w 411"/>
                  <a:gd name="T65" fmla="*/ 8 h 85"/>
                  <a:gd name="T66" fmla="*/ 166 w 411"/>
                  <a:gd name="T67" fmla="*/ 16 h 85"/>
                  <a:gd name="T68" fmla="*/ 181 w 411"/>
                  <a:gd name="T69" fmla="*/ 21 h 85"/>
                  <a:gd name="T70" fmla="*/ 184 w 411"/>
                  <a:gd name="T71" fmla="*/ 22 h 85"/>
                  <a:gd name="T72" fmla="*/ 188 w 411"/>
                  <a:gd name="T73" fmla="*/ 23 h 85"/>
                  <a:gd name="T74" fmla="*/ 200 w 411"/>
                  <a:gd name="T75" fmla="*/ 25 h 85"/>
                  <a:gd name="T76" fmla="*/ 205 w 411"/>
                  <a:gd name="T77" fmla="*/ 30 h 85"/>
                  <a:gd name="T78" fmla="*/ 211 w 411"/>
                  <a:gd name="T79" fmla="*/ 35 h 85"/>
                  <a:gd name="T80" fmla="*/ 229 w 411"/>
                  <a:gd name="T81" fmla="*/ 35 h 85"/>
                  <a:gd name="T82" fmla="*/ 241 w 411"/>
                  <a:gd name="T83" fmla="*/ 35 h 85"/>
                  <a:gd name="T84" fmla="*/ 244 w 411"/>
                  <a:gd name="T85" fmla="*/ 36 h 85"/>
                  <a:gd name="T86" fmla="*/ 275 w 411"/>
                  <a:gd name="T87" fmla="*/ 32 h 85"/>
                  <a:gd name="T88" fmla="*/ 328 w 411"/>
                  <a:gd name="T89" fmla="*/ 19 h 85"/>
                  <a:gd name="T90" fmla="*/ 353 w 411"/>
                  <a:gd name="T91" fmla="*/ 16 h 85"/>
                  <a:gd name="T92" fmla="*/ 379 w 411"/>
                  <a:gd name="T93" fmla="*/ 14 h 85"/>
                  <a:gd name="T94" fmla="*/ 395 w 411"/>
                  <a:gd name="T95" fmla="*/ 16 h 85"/>
                  <a:gd name="T96" fmla="*/ 404 w 411"/>
                  <a:gd name="T97" fmla="*/ 26 h 85"/>
                  <a:gd name="T98" fmla="*/ 409 w 411"/>
                  <a:gd name="T99" fmla="*/ 62 h 85"/>
                  <a:gd name="T100" fmla="*/ 410 w 411"/>
                  <a:gd name="T101" fmla="*/ 71 h 85"/>
                  <a:gd name="T102" fmla="*/ 410 w 411"/>
                  <a:gd name="T103" fmla="*/ 7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11" h="85">
                    <a:moveTo>
                      <a:pt x="410" y="78"/>
                    </a:moveTo>
                    <a:cubicBezTo>
                      <a:pt x="410" y="78"/>
                      <a:pt x="410" y="78"/>
                      <a:pt x="410" y="79"/>
                    </a:cubicBezTo>
                    <a:cubicBezTo>
                      <a:pt x="411" y="81"/>
                      <a:pt x="411" y="83"/>
                      <a:pt x="411" y="85"/>
                    </a:cubicBezTo>
                    <a:cubicBezTo>
                      <a:pt x="408" y="85"/>
                      <a:pt x="409" y="83"/>
                      <a:pt x="409" y="82"/>
                    </a:cubicBezTo>
                    <a:cubicBezTo>
                      <a:pt x="407" y="74"/>
                      <a:pt x="407" y="65"/>
                      <a:pt x="406" y="57"/>
                    </a:cubicBezTo>
                    <a:cubicBezTo>
                      <a:pt x="405" y="47"/>
                      <a:pt x="404" y="38"/>
                      <a:pt x="402" y="29"/>
                    </a:cubicBezTo>
                    <a:cubicBezTo>
                      <a:pt x="401" y="23"/>
                      <a:pt x="397" y="19"/>
                      <a:pt x="392" y="18"/>
                    </a:cubicBezTo>
                    <a:cubicBezTo>
                      <a:pt x="387" y="17"/>
                      <a:pt x="383" y="16"/>
                      <a:pt x="378" y="17"/>
                    </a:cubicBezTo>
                    <a:cubicBezTo>
                      <a:pt x="365" y="18"/>
                      <a:pt x="352" y="18"/>
                      <a:pt x="340" y="20"/>
                    </a:cubicBezTo>
                    <a:cubicBezTo>
                      <a:pt x="332" y="21"/>
                      <a:pt x="324" y="22"/>
                      <a:pt x="316" y="24"/>
                    </a:cubicBezTo>
                    <a:cubicBezTo>
                      <a:pt x="301" y="28"/>
                      <a:pt x="286" y="32"/>
                      <a:pt x="271" y="35"/>
                    </a:cubicBezTo>
                    <a:cubicBezTo>
                      <a:pt x="271" y="36"/>
                      <a:pt x="271" y="35"/>
                      <a:pt x="271" y="36"/>
                    </a:cubicBezTo>
                    <a:cubicBezTo>
                      <a:pt x="265" y="39"/>
                      <a:pt x="259" y="38"/>
                      <a:pt x="253" y="38"/>
                    </a:cubicBezTo>
                    <a:cubicBezTo>
                      <a:pt x="241" y="37"/>
                      <a:pt x="229" y="39"/>
                      <a:pt x="217" y="39"/>
                    </a:cubicBezTo>
                    <a:cubicBezTo>
                      <a:pt x="214" y="39"/>
                      <a:pt x="211" y="39"/>
                      <a:pt x="208" y="38"/>
                    </a:cubicBezTo>
                    <a:cubicBezTo>
                      <a:pt x="204" y="38"/>
                      <a:pt x="202" y="36"/>
                      <a:pt x="201" y="32"/>
                    </a:cubicBezTo>
                    <a:cubicBezTo>
                      <a:pt x="199" y="29"/>
                      <a:pt x="197" y="28"/>
                      <a:pt x="194" y="27"/>
                    </a:cubicBezTo>
                    <a:cubicBezTo>
                      <a:pt x="187" y="26"/>
                      <a:pt x="180" y="24"/>
                      <a:pt x="174" y="22"/>
                    </a:cubicBezTo>
                    <a:cubicBezTo>
                      <a:pt x="159" y="17"/>
                      <a:pt x="145" y="13"/>
                      <a:pt x="130" y="11"/>
                    </a:cubicBezTo>
                    <a:cubicBezTo>
                      <a:pt x="128" y="11"/>
                      <a:pt x="126" y="11"/>
                      <a:pt x="124" y="12"/>
                    </a:cubicBezTo>
                    <a:cubicBezTo>
                      <a:pt x="121" y="13"/>
                      <a:pt x="119" y="13"/>
                      <a:pt x="116" y="12"/>
                    </a:cubicBezTo>
                    <a:cubicBezTo>
                      <a:pt x="95" y="4"/>
                      <a:pt x="73" y="2"/>
                      <a:pt x="51" y="4"/>
                    </a:cubicBezTo>
                    <a:cubicBezTo>
                      <a:pt x="49" y="4"/>
                      <a:pt x="47" y="4"/>
                      <a:pt x="45" y="4"/>
                    </a:cubicBezTo>
                    <a:cubicBezTo>
                      <a:pt x="36" y="4"/>
                      <a:pt x="26" y="5"/>
                      <a:pt x="17" y="6"/>
                    </a:cubicBezTo>
                    <a:cubicBezTo>
                      <a:pt x="11" y="7"/>
                      <a:pt x="5" y="8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2"/>
                      <a:pt x="0" y="11"/>
                      <a:pt x="1" y="10"/>
                    </a:cubicBezTo>
                    <a:cubicBezTo>
                      <a:pt x="2" y="8"/>
                      <a:pt x="4" y="6"/>
                      <a:pt x="7" y="6"/>
                    </a:cubicBezTo>
                    <a:cubicBezTo>
                      <a:pt x="16" y="4"/>
                      <a:pt x="24" y="3"/>
                      <a:pt x="33" y="2"/>
                    </a:cubicBezTo>
                    <a:cubicBezTo>
                      <a:pt x="43" y="1"/>
                      <a:pt x="53" y="1"/>
                      <a:pt x="63" y="1"/>
                    </a:cubicBezTo>
                    <a:cubicBezTo>
                      <a:pt x="81" y="0"/>
                      <a:pt x="99" y="3"/>
                      <a:pt x="116" y="8"/>
                    </a:cubicBezTo>
                    <a:cubicBezTo>
                      <a:pt x="119" y="9"/>
                      <a:pt x="121" y="9"/>
                      <a:pt x="124" y="8"/>
                    </a:cubicBezTo>
                    <a:cubicBezTo>
                      <a:pt x="126" y="8"/>
                      <a:pt x="128" y="8"/>
                      <a:pt x="130" y="8"/>
                    </a:cubicBezTo>
                    <a:cubicBezTo>
                      <a:pt x="142" y="10"/>
                      <a:pt x="154" y="13"/>
                      <a:pt x="166" y="16"/>
                    </a:cubicBezTo>
                    <a:cubicBezTo>
                      <a:pt x="171" y="17"/>
                      <a:pt x="176" y="20"/>
                      <a:pt x="181" y="21"/>
                    </a:cubicBezTo>
                    <a:cubicBezTo>
                      <a:pt x="182" y="21"/>
                      <a:pt x="183" y="21"/>
                      <a:pt x="184" y="22"/>
                    </a:cubicBezTo>
                    <a:cubicBezTo>
                      <a:pt x="185" y="22"/>
                      <a:pt x="187" y="23"/>
                      <a:pt x="188" y="23"/>
                    </a:cubicBezTo>
                    <a:cubicBezTo>
                      <a:pt x="192" y="24"/>
                      <a:pt x="196" y="25"/>
                      <a:pt x="200" y="25"/>
                    </a:cubicBezTo>
                    <a:cubicBezTo>
                      <a:pt x="203" y="26"/>
                      <a:pt x="204" y="27"/>
                      <a:pt x="205" y="30"/>
                    </a:cubicBezTo>
                    <a:cubicBezTo>
                      <a:pt x="206" y="34"/>
                      <a:pt x="207" y="35"/>
                      <a:pt x="211" y="35"/>
                    </a:cubicBezTo>
                    <a:cubicBezTo>
                      <a:pt x="217" y="35"/>
                      <a:pt x="223" y="36"/>
                      <a:pt x="229" y="35"/>
                    </a:cubicBezTo>
                    <a:cubicBezTo>
                      <a:pt x="233" y="35"/>
                      <a:pt x="237" y="34"/>
                      <a:pt x="241" y="35"/>
                    </a:cubicBezTo>
                    <a:cubicBezTo>
                      <a:pt x="242" y="36"/>
                      <a:pt x="243" y="36"/>
                      <a:pt x="244" y="36"/>
                    </a:cubicBezTo>
                    <a:cubicBezTo>
                      <a:pt x="255" y="37"/>
                      <a:pt x="265" y="35"/>
                      <a:pt x="275" y="32"/>
                    </a:cubicBezTo>
                    <a:cubicBezTo>
                      <a:pt x="292" y="28"/>
                      <a:pt x="310" y="24"/>
                      <a:pt x="328" y="19"/>
                    </a:cubicBezTo>
                    <a:cubicBezTo>
                      <a:pt x="336" y="17"/>
                      <a:pt x="344" y="17"/>
                      <a:pt x="353" y="16"/>
                    </a:cubicBezTo>
                    <a:cubicBezTo>
                      <a:pt x="361" y="14"/>
                      <a:pt x="370" y="14"/>
                      <a:pt x="379" y="14"/>
                    </a:cubicBezTo>
                    <a:cubicBezTo>
                      <a:pt x="385" y="14"/>
                      <a:pt x="390" y="15"/>
                      <a:pt x="395" y="16"/>
                    </a:cubicBezTo>
                    <a:cubicBezTo>
                      <a:pt x="400" y="17"/>
                      <a:pt x="403" y="21"/>
                      <a:pt x="404" y="26"/>
                    </a:cubicBezTo>
                    <a:cubicBezTo>
                      <a:pt x="407" y="38"/>
                      <a:pt x="408" y="50"/>
                      <a:pt x="409" y="62"/>
                    </a:cubicBezTo>
                    <a:cubicBezTo>
                      <a:pt x="410" y="65"/>
                      <a:pt x="410" y="68"/>
                      <a:pt x="410" y="71"/>
                    </a:cubicBezTo>
                    <a:cubicBezTo>
                      <a:pt x="411" y="73"/>
                      <a:pt x="410" y="76"/>
                      <a:pt x="410" y="78"/>
                    </a:cubicBezTo>
                    <a:close/>
                  </a:path>
                </a:pathLst>
              </a:custGeom>
              <a:solidFill>
                <a:srgbClr val="CC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5" name="Freeform 93">
                <a:extLst>
                  <a:ext uri="{FF2B5EF4-FFF2-40B4-BE49-F238E27FC236}">
                    <a16:creationId xmlns:a16="http://schemas.microsoft.com/office/drawing/2014/main" id="{BCE0381A-00F0-1ED0-FBA0-2953F2C8A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2219"/>
                <a:ext cx="394" cy="86"/>
              </a:xfrm>
              <a:custGeom>
                <a:avLst/>
                <a:gdLst>
                  <a:gd name="T0" fmla="*/ 142 w 239"/>
                  <a:gd name="T1" fmla="*/ 6 h 52"/>
                  <a:gd name="T2" fmla="*/ 145 w 239"/>
                  <a:gd name="T3" fmla="*/ 9 h 52"/>
                  <a:gd name="T4" fmla="*/ 153 w 239"/>
                  <a:gd name="T5" fmla="*/ 24 h 52"/>
                  <a:gd name="T6" fmla="*/ 167 w 239"/>
                  <a:gd name="T7" fmla="*/ 43 h 52"/>
                  <a:gd name="T8" fmla="*/ 170 w 239"/>
                  <a:gd name="T9" fmla="*/ 46 h 52"/>
                  <a:gd name="T10" fmla="*/ 178 w 239"/>
                  <a:gd name="T11" fmla="*/ 47 h 52"/>
                  <a:gd name="T12" fmla="*/ 183 w 239"/>
                  <a:gd name="T13" fmla="*/ 38 h 52"/>
                  <a:gd name="T14" fmla="*/ 177 w 239"/>
                  <a:gd name="T15" fmla="*/ 18 h 52"/>
                  <a:gd name="T16" fmla="*/ 181 w 239"/>
                  <a:gd name="T17" fmla="*/ 8 h 52"/>
                  <a:gd name="T18" fmla="*/ 186 w 239"/>
                  <a:gd name="T19" fmla="*/ 10 h 52"/>
                  <a:gd name="T20" fmla="*/ 193 w 239"/>
                  <a:gd name="T21" fmla="*/ 23 h 52"/>
                  <a:gd name="T22" fmla="*/ 208 w 239"/>
                  <a:gd name="T23" fmla="*/ 43 h 52"/>
                  <a:gd name="T24" fmla="*/ 211 w 239"/>
                  <a:gd name="T25" fmla="*/ 44 h 52"/>
                  <a:gd name="T26" fmla="*/ 224 w 239"/>
                  <a:gd name="T27" fmla="*/ 32 h 52"/>
                  <a:gd name="T28" fmla="*/ 223 w 239"/>
                  <a:gd name="T29" fmla="*/ 24 h 52"/>
                  <a:gd name="T30" fmla="*/ 225 w 239"/>
                  <a:gd name="T31" fmla="*/ 19 h 52"/>
                  <a:gd name="T32" fmla="*/ 229 w 239"/>
                  <a:gd name="T33" fmla="*/ 21 h 52"/>
                  <a:gd name="T34" fmla="*/ 236 w 239"/>
                  <a:gd name="T35" fmla="*/ 30 h 52"/>
                  <a:gd name="T36" fmla="*/ 237 w 239"/>
                  <a:gd name="T37" fmla="*/ 31 h 52"/>
                  <a:gd name="T38" fmla="*/ 238 w 239"/>
                  <a:gd name="T39" fmla="*/ 33 h 52"/>
                  <a:gd name="T40" fmla="*/ 232 w 239"/>
                  <a:gd name="T41" fmla="*/ 29 h 52"/>
                  <a:gd name="T42" fmla="*/ 229 w 239"/>
                  <a:gd name="T43" fmla="*/ 28 h 52"/>
                  <a:gd name="T44" fmla="*/ 227 w 239"/>
                  <a:gd name="T45" fmla="*/ 31 h 52"/>
                  <a:gd name="T46" fmla="*/ 227 w 239"/>
                  <a:gd name="T47" fmla="*/ 35 h 52"/>
                  <a:gd name="T48" fmla="*/ 214 w 239"/>
                  <a:gd name="T49" fmla="*/ 46 h 52"/>
                  <a:gd name="T50" fmla="*/ 206 w 239"/>
                  <a:gd name="T51" fmla="*/ 44 h 52"/>
                  <a:gd name="T52" fmla="*/ 187 w 239"/>
                  <a:gd name="T53" fmla="*/ 18 h 52"/>
                  <a:gd name="T54" fmla="*/ 186 w 239"/>
                  <a:gd name="T55" fmla="*/ 16 h 52"/>
                  <a:gd name="T56" fmla="*/ 183 w 239"/>
                  <a:gd name="T57" fmla="*/ 14 h 52"/>
                  <a:gd name="T58" fmla="*/ 180 w 239"/>
                  <a:gd name="T59" fmla="*/ 18 h 52"/>
                  <a:gd name="T60" fmla="*/ 183 w 239"/>
                  <a:gd name="T61" fmla="*/ 29 h 52"/>
                  <a:gd name="T62" fmla="*/ 186 w 239"/>
                  <a:gd name="T63" fmla="*/ 39 h 52"/>
                  <a:gd name="T64" fmla="*/ 180 w 239"/>
                  <a:gd name="T65" fmla="*/ 49 h 52"/>
                  <a:gd name="T66" fmla="*/ 169 w 239"/>
                  <a:gd name="T67" fmla="*/ 49 h 52"/>
                  <a:gd name="T68" fmla="*/ 161 w 239"/>
                  <a:gd name="T69" fmla="*/ 38 h 52"/>
                  <a:gd name="T70" fmla="*/ 156 w 239"/>
                  <a:gd name="T71" fmla="*/ 32 h 52"/>
                  <a:gd name="T72" fmla="*/ 143 w 239"/>
                  <a:gd name="T73" fmla="*/ 11 h 52"/>
                  <a:gd name="T74" fmla="*/ 138 w 239"/>
                  <a:gd name="T75" fmla="*/ 7 h 52"/>
                  <a:gd name="T76" fmla="*/ 106 w 239"/>
                  <a:gd name="T77" fmla="*/ 4 h 52"/>
                  <a:gd name="T78" fmla="*/ 84 w 239"/>
                  <a:gd name="T79" fmla="*/ 1 h 52"/>
                  <a:gd name="T80" fmla="*/ 44 w 239"/>
                  <a:gd name="T81" fmla="*/ 12 h 52"/>
                  <a:gd name="T82" fmla="*/ 13 w 239"/>
                  <a:gd name="T83" fmla="*/ 28 h 52"/>
                  <a:gd name="T84" fmla="*/ 10 w 239"/>
                  <a:gd name="T85" fmla="*/ 29 h 52"/>
                  <a:gd name="T86" fmla="*/ 6 w 239"/>
                  <a:gd name="T87" fmla="*/ 32 h 52"/>
                  <a:gd name="T88" fmla="*/ 5 w 239"/>
                  <a:gd name="T89" fmla="*/ 35 h 52"/>
                  <a:gd name="T90" fmla="*/ 8 w 239"/>
                  <a:gd name="T91" fmla="*/ 36 h 52"/>
                  <a:gd name="T92" fmla="*/ 12 w 239"/>
                  <a:gd name="T93" fmla="*/ 35 h 52"/>
                  <a:gd name="T94" fmla="*/ 12 w 239"/>
                  <a:gd name="T95" fmla="*/ 37 h 52"/>
                  <a:gd name="T96" fmla="*/ 1 w 239"/>
                  <a:gd name="T97" fmla="*/ 37 h 52"/>
                  <a:gd name="T98" fmla="*/ 2 w 239"/>
                  <a:gd name="T99" fmla="*/ 31 h 52"/>
                  <a:gd name="T100" fmla="*/ 8 w 239"/>
                  <a:gd name="T101" fmla="*/ 27 h 52"/>
                  <a:gd name="T102" fmla="*/ 26 w 239"/>
                  <a:gd name="T103" fmla="*/ 18 h 52"/>
                  <a:gd name="T104" fmla="*/ 52 w 239"/>
                  <a:gd name="T105" fmla="*/ 5 h 52"/>
                  <a:gd name="T106" fmla="*/ 73 w 239"/>
                  <a:gd name="T107" fmla="*/ 0 h 52"/>
                  <a:gd name="T108" fmla="*/ 94 w 239"/>
                  <a:gd name="T109" fmla="*/ 0 h 52"/>
                  <a:gd name="T110" fmla="*/ 107 w 239"/>
                  <a:gd name="T111" fmla="*/ 2 h 52"/>
                  <a:gd name="T112" fmla="*/ 135 w 239"/>
                  <a:gd name="T113" fmla="*/ 4 h 52"/>
                  <a:gd name="T114" fmla="*/ 142 w 239"/>
                  <a:gd name="T115" fmla="*/ 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9" h="52">
                    <a:moveTo>
                      <a:pt x="142" y="6"/>
                    </a:moveTo>
                    <a:cubicBezTo>
                      <a:pt x="143" y="7"/>
                      <a:pt x="144" y="7"/>
                      <a:pt x="145" y="9"/>
                    </a:cubicBezTo>
                    <a:cubicBezTo>
                      <a:pt x="146" y="14"/>
                      <a:pt x="150" y="19"/>
                      <a:pt x="153" y="24"/>
                    </a:cubicBezTo>
                    <a:cubicBezTo>
                      <a:pt x="158" y="30"/>
                      <a:pt x="162" y="37"/>
                      <a:pt x="167" y="43"/>
                    </a:cubicBezTo>
                    <a:cubicBezTo>
                      <a:pt x="168" y="44"/>
                      <a:pt x="169" y="45"/>
                      <a:pt x="170" y="46"/>
                    </a:cubicBezTo>
                    <a:cubicBezTo>
                      <a:pt x="173" y="49"/>
                      <a:pt x="176" y="49"/>
                      <a:pt x="178" y="47"/>
                    </a:cubicBezTo>
                    <a:cubicBezTo>
                      <a:pt x="182" y="45"/>
                      <a:pt x="183" y="42"/>
                      <a:pt x="183" y="38"/>
                    </a:cubicBezTo>
                    <a:cubicBezTo>
                      <a:pt x="182" y="31"/>
                      <a:pt x="179" y="25"/>
                      <a:pt x="177" y="18"/>
                    </a:cubicBezTo>
                    <a:cubicBezTo>
                      <a:pt x="176" y="15"/>
                      <a:pt x="178" y="10"/>
                      <a:pt x="181" y="8"/>
                    </a:cubicBezTo>
                    <a:cubicBezTo>
                      <a:pt x="183" y="7"/>
                      <a:pt x="185" y="8"/>
                      <a:pt x="186" y="10"/>
                    </a:cubicBezTo>
                    <a:cubicBezTo>
                      <a:pt x="189" y="15"/>
                      <a:pt x="190" y="19"/>
                      <a:pt x="193" y="23"/>
                    </a:cubicBezTo>
                    <a:cubicBezTo>
                      <a:pt x="197" y="30"/>
                      <a:pt x="203" y="37"/>
                      <a:pt x="208" y="43"/>
                    </a:cubicBezTo>
                    <a:cubicBezTo>
                      <a:pt x="209" y="43"/>
                      <a:pt x="210" y="44"/>
                      <a:pt x="211" y="44"/>
                    </a:cubicBezTo>
                    <a:cubicBezTo>
                      <a:pt x="217" y="45"/>
                      <a:pt x="224" y="39"/>
                      <a:pt x="224" y="32"/>
                    </a:cubicBezTo>
                    <a:cubicBezTo>
                      <a:pt x="224" y="30"/>
                      <a:pt x="224" y="27"/>
                      <a:pt x="223" y="24"/>
                    </a:cubicBezTo>
                    <a:cubicBezTo>
                      <a:pt x="223" y="22"/>
                      <a:pt x="223" y="20"/>
                      <a:pt x="225" y="19"/>
                    </a:cubicBezTo>
                    <a:cubicBezTo>
                      <a:pt x="227" y="19"/>
                      <a:pt x="228" y="20"/>
                      <a:pt x="229" y="21"/>
                    </a:cubicBezTo>
                    <a:cubicBezTo>
                      <a:pt x="231" y="24"/>
                      <a:pt x="233" y="27"/>
                      <a:pt x="236" y="30"/>
                    </a:cubicBezTo>
                    <a:cubicBezTo>
                      <a:pt x="236" y="30"/>
                      <a:pt x="236" y="31"/>
                      <a:pt x="237" y="31"/>
                    </a:cubicBezTo>
                    <a:cubicBezTo>
                      <a:pt x="237" y="32"/>
                      <a:pt x="239" y="32"/>
                      <a:pt x="238" y="33"/>
                    </a:cubicBezTo>
                    <a:cubicBezTo>
                      <a:pt x="235" y="33"/>
                      <a:pt x="234" y="31"/>
                      <a:pt x="232" y="29"/>
                    </a:cubicBezTo>
                    <a:cubicBezTo>
                      <a:pt x="231" y="28"/>
                      <a:pt x="231" y="27"/>
                      <a:pt x="229" y="28"/>
                    </a:cubicBezTo>
                    <a:cubicBezTo>
                      <a:pt x="228" y="28"/>
                      <a:pt x="228" y="29"/>
                      <a:pt x="227" y="31"/>
                    </a:cubicBezTo>
                    <a:cubicBezTo>
                      <a:pt x="227" y="32"/>
                      <a:pt x="227" y="33"/>
                      <a:pt x="227" y="35"/>
                    </a:cubicBezTo>
                    <a:cubicBezTo>
                      <a:pt x="226" y="40"/>
                      <a:pt x="220" y="46"/>
                      <a:pt x="214" y="46"/>
                    </a:cubicBezTo>
                    <a:cubicBezTo>
                      <a:pt x="211" y="47"/>
                      <a:pt x="209" y="46"/>
                      <a:pt x="206" y="44"/>
                    </a:cubicBezTo>
                    <a:cubicBezTo>
                      <a:pt x="198" y="37"/>
                      <a:pt x="192" y="28"/>
                      <a:pt x="187" y="18"/>
                    </a:cubicBezTo>
                    <a:cubicBezTo>
                      <a:pt x="187" y="17"/>
                      <a:pt x="187" y="16"/>
                      <a:pt x="186" y="16"/>
                    </a:cubicBezTo>
                    <a:cubicBezTo>
                      <a:pt x="185" y="15"/>
                      <a:pt x="184" y="13"/>
                      <a:pt x="183" y="14"/>
                    </a:cubicBezTo>
                    <a:cubicBezTo>
                      <a:pt x="181" y="14"/>
                      <a:pt x="180" y="16"/>
                      <a:pt x="180" y="18"/>
                    </a:cubicBezTo>
                    <a:cubicBezTo>
                      <a:pt x="181" y="21"/>
                      <a:pt x="181" y="25"/>
                      <a:pt x="183" y="29"/>
                    </a:cubicBezTo>
                    <a:cubicBezTo>
                      <a:pt x="184" y="32"/>
                      <a:pt x="185" y="35"/>
                      <a:pt x="186" y="39"/>
                    </a:cubicBezTo>
                    <a:cubicBezTo>
                      <a:pt x="187" y="43"/>
                      <a:pt x="185" y="46"/>
                      <a:pt x="180" y="49"/>
                    </a:cubicBezTo>
                    <a:cubicBezTo>
                      <a:pt x="176" y="52"/>
                      <a:pt x="173" y="52"/>
                      <a:pt x="169" y="49"/>
                    </a:cubicBezTo>
                    <a:cubicBezTo>
                      <a:pt x="166" y="46"/>
                      <a:pt x="163" y="42"/>
                      <a:pt x="161" y="38"/>
                    </a:cubicBezTo>
                    <a:cubicBezTo>
                      <a:pt x="159" y="36"/>
                      <a:pt x="158" y="34"/>
                      <a:pt x="156" y="32"/>
                    </a:cubicBezTo>
                    <a:cubicBezTo>
                      <a:pt x="152" y="25"/>
                      <a:pt x="147" y="18"/>
                      <a:pt x="143" y="11"/>
                    </a:cubicBezTo>
                    <a:cubicBezTo>
                      <a:pt x="142" y="8"/>
                      <a:pt x="140" y="7"/>
                      <a:pt x="138" y="7"/>
                    </a:cubicBezTo>
                    <a:cubicBezTo>
                      <a:pt x="127" y="6"/>
                      <a:pt x="117" y="5"/>
                      <a:pt x="106" y="4"/>
                    </a:cubicBezTo>
                    <a:cubicBezTo>
                      <a:pt x="99" y="3"/>
                      <a:pt x="91" y="1"/>
                      <a:pt x="84" y="1"/>
                    </a:cubicBezTo>
                    <a:cubicBezTo>
                      <a:pt x="69" y="1"/>
                      <a:pt x="56" y="4"/>
                      <a:pt x="44" y="12"/>
                    </a:cubicBezTo>
                    <a:cubicBezTo>
                      <a:pt x="34" y="18"/>
                      <a:pt x="23" y="22"/>
                      <a:pt x="13" y="28"/>
                    </a:cubicBezTo>
                    <a:cubicBezTo>
                      <a:pt x="12" y="28"/>
                      <a:pt x="11" y="28"/>
                      <a:pt x="10" y="29"/>
                    </a:cubicBezTo>
                    <a:cubicBezTo>
                      <a:pt x="9" y="30"/>
                      <a:pt x="7" y="31"/>
                      <a:pt x="6" y="32"/>
                    </a:cubicBezTo>
                    <a:cubicBezTo>
                      <a:pt x="5" y="33"/>
                      <a:pt x="4" y="34"/>
                      <a:pt x="5" y="35"/>
                    </a:cubicBezTo>
                    <a:cubicBezTo>
                      <a:pt x="6" y="36"/>
                      <a:pt x="7" y="36"/>
                      <a:pt x="8" y="36"/>
                    </a:cubicBezTo>
                    <a:cubicBezTo>
                      <a:pt x="9" y="36"/>
                      <a:pt x="11" y="35"/>
                      <a:pt x="12" y="35"/>
                    </a:cubicBezTo>
                    <a:cubicBezTo>
                      <a:pt x="13" y="36"/>
                      <a:pt x="12" y="36"/>
                      <a:pt x="12" y="37"/>
                    </a:cubicBezTo>
                    <a:cubicBezTo>
                      <a:pt x="7" y="41"/>
                      <a:pt x="4" y="41"/>
                      <a:pt x="1" y="37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4" y="29"/>
                      <a:pt x="6" y="28"/>
                      <a:pt x="8" y="27"/>
                    </a:cubicBezTo>
                    <a:cubicBezTo>
                      <a:pt x="14" y="25"/>
                      <a:pt x="20" y="21"/>
                      <a:pt x="26" y="18"/>
                    </a:cubicBezTo>
                    <a:cubicBezTo>
                      <a:pt x="35" y="14"/>
                      <a:pt x="43" y="10"/>
                      <a:pt x="52" y="5"/>
                    </a:cubicBezTo>
                    <a:cubicBezTo>
                      <a:pt x="58" y="1"/>
                      <a:pt x="66" y="0"/>
                      <a:pt x="73" y="0"/>
                    </a:cubicBezTo>
                    <a:cubicBezTo>
                      <a:pt x="80" y="0"/>
                      <a:pt x="87" y="0"/>
                      <a:pt x="94" y="0"/>
                    </a:cubicBezTo>
                    <a:cubicBezTo>
                      <a:pt x="98" y="1"/>
                      <a:pt x="103" y="1"/>
                      <a:pt x="107" y="2"/>
                    </a:cubicBezTo>
                    <a:cubicBezTo>
                      <a:pt x="116" y="3"/>
                      <a:pt x="126" y="4"/>
                      <a:pt x="135" y="4"/>
                    </a:cubicBezTo>
                    <a:cubicBezTo>
                      <a:pt x="138" y="5"/>
                      <a:pt x="140" y="4"/>
                      <a:pt x="142" y="6"/>
                    </a:cubicBezTo>
                    <a:close/>
                  </a:path>
                </a:pathLst>
              </a:custGeom>
              <a:solidFill>
                <a:srgbClr val="B49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6" name="Freeform 94">
                <a:extLst>
                  <a:ext uri="{FF2B5EF4-FFF2-40B4-BE49-F238E27FC236}">
                    <a16:creationId xmlns:a16="http://schemas.microsoft.com/office/drawing/2014/main" id="{EF80A52E-8AEE-D318-AF22-8DAE98D6A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1846"/>
                <a:ext cx="163" cy="68"/>
              </a:xfrm>
              <a:custGeom>
                <a:avLst/>
                <a:gdLst>
                  <a:gd name="T0" fmla="*/ 39 w 99"/>
                  <a:gd name="T1" fmla="*/ 41 h 41"/>
                  <a:gd name="T2" fmla="*/ 31 w 99"/>
                  <a:gd name="T3" fmla="*/ 29 h 41"/>
                  <a:gd name="T4" fmla="*/ 30 w 99"/>
                  <a:gd name="T5" fmla="*/ 23 h 41"/>
                  <a:gd name="T6" fmla="*/ 29 w 99"/>
                  <a:gd name="T7" fmla="*/ 19 h 41"/>
                  <a:gd name="T8" fmla="*/ 11 w 99"/>
                  <a:gd name="T9" fmla="*/ 8 h 41"/>
                  <a:gd name="T10" fmla="*/ 0 w 99"/>
                  <a:gd name="T11" fmla="*/ 0 h 41"/>
                  <a:gd name="T12" fmla="*/ 1 w 99"/>
                  <a:gd name="T13" fmla="*/ 0 h 41"/>
                  <a:gd name="T14" fmla="*/ 12 w 99"/>
                  <a:gd name="T15" fmla="*/ 6 h 41"/>
                  <a:gd name="T16" fmla="*/ 19 w 99"/>
                  <a:gd name="T17" fmla="*/ 12 h 41"/>
                  <a:gd name="T18" fmla="*/ 28 w 99"/>
                  <a:gd name="T19" fmla="*/ 14 h 41"/>
                  <a:gd name="T20" fmla="*/ 44 w 99"/>
                  <a:gd name="T21" fmla="*/ 9 h 41"/>
                  <a:gd name="T22" fmla="*/ 59 w 99"/>
                  <a:gd name="T23" fmla="*/ 9 h 41"/>
                  <a:gd name="T24" fmla="*/ 66 w 99"/>
                  <a:gd name="T25" fmla="*/ 9 h 41"/>
                  <a:gd name="T26" fmla="*/ 94 w 99"/>
                  <a:gd name="T27" fmla="*/ 4 h 41"/>
                  <a:gd name="T28" fmla="*/ 98 w 99"/>
                  <a:gd name="T29" fmla="*/ 6 h 41"/>
                  <a:gd name="T30" fmla="*/ 96 w 99"/>
                  <a:gd name="T31" fmla="*/ 10 h 41"/>
                  <a:gd name="T32" fmla="*/ 86 w 99"/>
                  <a:gd name="T33" fmla="*/ 12 h 41"/>
                  <a:gd name="T34" fmla="*/ 40 w 99"/>
                  <a:gd name="T35" fmla="*/ 23 h 41"/>
                  <a:gd name="T36" fmla="*/ 36 w 99"/>
                  <a:gd name="T37" fmla="*/ 24 h 41"/>
                  <a:gd name="T38" fmla="*/ 34 w 99"/>
                  <a:gd name="T39" fmla="*/ 30 h 41"/>
                  <a:gd name="T40" fmla="*/ 39 w 99"/>
                  <a:gd name="T41" fmla="*/ 37 h 41"/>
                  <a:gd name="T42" fmla="*/ 40 w 99"/>
                  <a:gd name="T43" fmla="*/ 41 h 41"/>
                  <a:gd name="T44" fmla="*/ 39 w 99"/>
                  <a:gd name="T4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41">
                    <a:moveTo>
                      <a:pt x="39" y="41"/>
                    </a:moveTo>
                    <a:cubicBezTo>
                      <a:pt x="37" y="37"/>
                      <a:pt x="34" y="33"/>
                      <a:pt x="31" y="29"/>
                    </a:cubicBezTo>
                    <a:cubicBezTo>
                      <a:pt x="29" y="27"/>
                      <a:pt x="28" y="25"/>
                      <a:pt x="30" y="23"/>
                    </a:cubicBezTo>
                    <a:cubicBezTo>
                      <a:pt x="31" y="21"/>
                      <a:pt x="30" y="19"/>
                      <a:pt x="29" y="19"/>
                    </a:cubicBezTo>
                    <a:cubicBezTo>
                      <a:pt x="20" y="19"/>
                      <a:pt x="16" y="12"/>
                      <a:pt x="11" y="8"/>
                    </a:cubicBezTo>
                    <a:cubicBezTo>
                      <a:pt x="7" y="5"/>
                      <a:pt x="3" y="3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5" y="1"/>
                      <a:pt x="9" y="3"/>
                      <a:pt x="12" y="6"/>
                    </a:cubicBezTo>
                    <a:cubicBezTo>
                      <a:pt x="14" y="8"/>
                      <a:pt x="17" y="10"/>
                      <a:pt x="19" y="12"/>
                    </a:cubicBezTo>
                    <a:cubicBezTo>
                      <a:pt x="22" y="15"/>
                      <a:pt x="24" y="15"/>
                      <a:pt x="28" y="14"/>
                    </a:cubicBezTo>
                    <a:cubicBezTo>
                      <a:pt x="33" y="12"/>
                      <a:pt x="38" y="10"/>
                      <a:pt x="44" y="9"/>
                    </a:cubicBezTo>
                    <a:cubicBezTo>
                      <a:pt x="49" y="7"/>
                      <a:pt x="54" y="7"/>
                      <a:pt x="59" y="9"/>
                    </a:cubicBezTo>
                    <a:cubicBezTo>
                      <a:pt x="61" y="10"/>
                      <a:pt x="64" y="9"/>
                      <a:pt x="66" y="9"/>
                    </a:cubicBezTo>
                    <a:cubicBezTo>
                      <a:pt x="75" y="7"/>
                      <a:pt x="85" y="5"/>
                      <a:pt x="94" y="4"/>
                    </a:cubicBezTo>
                    <a:cubicBezTo>
                      <a:pt x="96" y="4"/>
                      <a:pt x="98" y="4"/>
                      <a:pt x="98" y="6"/>
                    </a:cubicBezTo>
                    <a:cubicBezTo>
                      <a:pt x="99" y="8"/>
                      <a:pt x="97" y="9"/>
                      <a:pt x="96" y="10"/>
                    </a:cubicBezTo>
                    <a:cubicBezTo>
                      <a:pt x="93" y="11"/>
                      <a:pt x="89" y="12"/>
                      <a:pt x="86" y="12"/>
                    </a:cubicBezTo>
                    <a:cubicBezTo>
                      <a:pt x="71" y="15"/>
                      <a:pt x="55" y="19"/>
                      <a:pt x="40" y="23"/>
                    </a:cubicBezTo>
                    <a:cubicBezTo>
                      <a:pt x="39" y="23"/>
                      <a:pt x="38" y="24"/>
                      <a:pt x="36" y="24"/>
                    </a:cubicBezTo>
                    <a:cubicBezTo>
                      <a:pt x="32" y="24"/>
                      <a:pt x="31" y="27"/>
                      <a:pt x="34" y="30"/>
                    </a:cubicBezTo>
                    <a:cubicBezTo>
                      <a:pt x="36" y="33"/>
                      <a:pt x="38" y="35"/>
                      <a:pt x="39" y="37"/>
                    </a:cubicBezTo>
                    <a:cubicBezTo>
                      <a:pt x="40" y="38"/>
                      <a:pt x="41" y="39"/>
                      <a:pt x="40" y="41"/>
                    </a:cubicBezTo>
                    <a:cubicBezTo>
                      <a:pt x="40" y="41"/>
                      <a:pt x="40" y="41"/>
                      <a:pt x="39" y="41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7" name="Freeform 95">
                <a:extLst>
                  <a:ext uri="{FF2B5EF4-FFF2-40B4-BE49-F238E27FC236}">
                    <a16:creationId xmlns:a16="http://schemas.microsoft.com/office/drawing/2014/main" id="{B7E0D8A1-A187-BB95-A9B5-68CE07A03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1451"/>
                <a:ext cx="70" cy="542"/>
              </a:xfrm>
              <a:custGeom>
                <a:avLst/>
                <a:gdLst>
                  <a:gd name="T0" fmla="*/ 24 w 42"/>
                  <a:gd name="T1" fmla="*/ 324 h 328"/>
                  <a:gd name="T2" fmla="*/ 20 w 42"/>
                  <a:gd name="T3" fmla="*/ 327 h 328"/>
                  <a:gd name="T4" fmla="*/ 18 w 42"/>
                  <a:gd name="T5" fmla="*/ 322 h 328"/>
                  <a:gd name="T6" fmla="*/ 20 w 42"/>
                  <a:gd name="T7" fmla="*/ 308 h 328"/>
                  <a:gd name="T8" fmla="*/ 22 w 42"/>
                  <a:gd name="T9" fmla="*/ 284 h 328"/>
                  <a:gd name="T10" fmla="*/ 24 w 42"/>
                  <a:gd name="T11" fmla="*/ 263 h 328"/>
                  <a:gd name="T12" fmla="*/ 27 w 42"/>
                  <a:gd name="T13" fmla="*/ 232 h 328"/>
                  <a:gd name="T14" fmla="*/ 28 w 42"/>
                  <a:gd name="T15" fmla="*/ 211 h 328"/>
                  <a:gd name="T16" fmla="*/ 30 w 42"/>
                  <a:gd name="T17" fmla="*/ 184 h 328"/>
                  <a:gd name="T18" fmla="*/ 32 w 42"/>
                  <a:gd name="T19" fmla="*/ 163 h 328"/>
                  <a:gd name="T20" fmla="*/ 30 w 42"/>
                  <a:gd name="T21" fmla="*/ 151 h 328"/>
                  <a:gd name="T22" fmla="*/ 30 w 42"/>
                  <a:gd name="T23" fmla="*/ 151 h 328"/>
                  <a:gd name="T24" fmla="*/ 27 w 42"/>
                  <a:gd name="T25" fmla="*/ 128 h 328"/>
                  <a:gd name="T26" fmla="*/ 20 w 42"/>
                  <a:gd name="T27" fmla="*/ 96 h 328"/>
                  <a:gd name="T28" fmla="*/ 13 w 42"/>
                  <a:gd name="T29" fmla="*/ 62 h 328"/>
                  <a:gd name="T30" fmla="*/ 7 w 42"/>
                  <a:gd name="T31" fmla="*/ 36 h 328"/>
                  <a:gd name="T32" fmla="*/ 1 w 42"/>
                  <a:gd name="T33" fmla="*/ 7 h 328"/>
                  <a:gd name="T34" fmla="*/ 0 w 42"/>
                  <a:gd name="T35" fmla="*/ 4 h 328"/>
                  <a:gd name="T36" fmla="*/ 2 w 42"/>
                  <a:gd name="T37" fmla="*/ 1 h 328"/>
                  <a:gd name="T38" fmla="*/ 6 w 42"/>
                  <a:gd name="T39" fmla="*/ 2 h 328"/>
                  <a:gd name="T40" fmla="*/ 18 w 42"/>
                  <a:gd name="T41" fmla="*/ 13 h 328"/>
                  <a:gd name="T42" fmla="*/ 29 w 42"/>
                  <a:gd name="T43" fmla="*/ 16 h 328"/>
                  <a:gd name="T44" fmla="*/ 30 w 42"/>
                  <a:gd name="T45" fmla="*/ 15 h 328"/>
                  <a:gd name="T46" fmla="*/ 32 w 42"/>
                  <a:gd name="T47" fmla="*/ 14 h 328"/>
                  <a:gd name="T48" fmla="*/ 38 w 42"/>
                  <a:gd name="T49" fmla="*/ 10 h 328"/>
                  <a:gd name="T50" fmla="*/ 42 w 42"/>
                  <a:gd name="T51" fmla="*/ 7 h 328"/>
                  <a:gd name="T52" fmla="*/ 40 w 42"/>
                  <a:gd name="T53" fmla="*/ 10 h 328"/>
                  <a:gd name="T54" fmla="*/ 32 w 42"/>
                  <a:gd name="T55" fmla="*/ 17 h 328"/>
                  <a:gd name="T56" fmla="*/ 27 w 42"/>
                  <a:gd name="T57" fmla="*/ 20 h 328"/>
                  <a:gd name="T58" fmla="*/ 20 w 42"/>
                  <a:gd name="T59" fmla="*/ 19 h 328"/>
                  <a:gd name="T60" fmla="*/ 10 w 42"/>
                  <a:gd name="T61" fmla="*/ 9 h 328"/>
                  <a:gd name="T62" fmla="*/ 8 w 42"/>
                  <a:gd name="T63" fmla="*/ 6 h 328"/>
                  <a:gd name="T64" fmla="*/ 5 w 42"/>
                  <a:gd name="T65" fmla="*/ 5 h 328"/>
                  <a:gd name="T66" fmla="*/ 4 w 42"/>
                  <a:gd name="T67" fmla="*/ 9 h 328"/>
                  <a:gd name="T68" fmla="*/ 5 w 42"/>
                  <a:gd name="T69" fmla="*/ 16 h 328"/>
                  <a:gd name="T70" fmla="*/ 13 w 42"/>
                  <a:gd name="T71" fmla="*/ 53 h 328"/>
                  <a:gd name="T72" fmla="*/ 23 w 42"/>
                  <a:gd name="T73" fmla="*/ 97 h 328"/>
                  <a:gd name="T74" fmla="*/ 23 w 42"/>
                  <a:gd name="T75" fmla="*/ 99 h 328"/>
                  <a:gd name="T76" fmla="*/ 27 w 42"/>
                  <a:gd name="T77" fmla="*/ 118 h 328"/>
                  <a:gd name="T78" fmla="*/ 31 w 42"/>
                  <a:gd name="T79" fmla="*/ 143 h 328"/>
                  <a:gd name="T80" fmla="*/ 33 w 42"/>
                  <a:gd name="T81" fmla="*/ 158 h 328"/>
                  <a:gd name="T82" fmla="*/ 34 w 42"/>
                  <a:gd name="T83" fmla="*/ 176 h 328"/>
                  <a:gd name="T84" fmla="*/ 33 w 42"/>
                  <a:gd name="T85" fmla="*/ 184 h 328"/>
                  <a:gd name="T86" fmla="*/ 31 w 42"/>
                  <a:gd name="T87" fmla="*/ 211 h 328"/>
                  <a:gd name="T88" fmla="*/ 30 w 42"/>
                  <a:gd name="T89" fmla="*/ 228 h 328"/>
                  <a:gd name="T90" fmla="*/ 27 w 42"/>
                  <a:gd name="T91" fmla="*/ 265 h 328"/>
                  <a:gd name="T92" fmla="*/ 24 w 42"/>
                  <a:gd name="T93" fmla="*/ 295 h 328"/>
                  <a:gd name="T94" fmla="*/ 24 w 42"/>
                  <a:gd name="T95" fmla="*/ 301 h 328"/>
                  <a:gd name="T96" fmla="*/ 23 w 42"/>
                  <a:gd name="T97" fmla="*/ 314 h 328"/>
                  <a:gd name="T98" fmla="*/ 21 w 42"/>
                  <a:gd name="T99" fmla="*/ 320 h 328"/>
                  <a:gd name="T100" fmla="*/ 23 w 42"/>
                  <a:gd name="T101" fmla="*/ 324 h 328"/>
                  <a:gd name="T102" fmla="*/ 24 w 42"/>
                  <a:gd name="T103" fmla="*/ 324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" h="328">
                    <a:moveTo>
                      <a:pt x="24" y="324"/>
                    </a:moveTo>
                    <a:cubicBezTo>
                      <a:pt x="23" y="326"/>
                      <a:pt x="22" y="328"/>
                      <a:pt x="20" y="327"/>
                    </a:cubicBezTo>
                    <a:cubicBezTo>
                      <a:pt x="17" y="326"/>
                      <a:pt x="18" y="324"/>
                      <a:pt x="18" y="322"/>
                    </a:cubicBezTo>
                    <a:cubicBezTo>
                      <a:pt x="19" y="317"/>
                      <a:pt x="20" y="312"/>
                      <a:pt x="20" y="308"/>
                    </a:cubicBezTo>
                    <a:cubicBezTo>
                      <a:pt x="20" y="300"/>
                      <a:pt x="21" y="292"/>
                      <a:pt x="22" y="284"/>
                    </a:cubicBezTo>
                    <a:cubicBezTo>
                      <a:pt x="23" y="277"/>
                      <a:pt x="24" y="270"/>
                      <a:pt x="24" y="263"/>
                    </a:cubicBezTo>
                    <a:cubicBezTo>
                      <a:pt x="25" y="253"/>
                      <a:pt x="26" y="243"/>
                      <a:pt x="27" y="232"/>
                    </a:cubicBezTo>
                    <a:cubicBezTo>
                      <a:pt x="27" y="225"/>
                      <a:pt x="28" y="218"/>
                      <a:pt x="28" y="211"/>
                    </a:cubicBezTo>
                    <a:cubicBezTo>
                      <a:pt x="29" y="202"/>
                      <a:pt x="30" y="193"/>
                      <a:pt x="30" y="184"/>
                    </a:cubicBezTo>
                    <a:cubicBezTo>
                      <a:pt x="31" y="177"/>
                      <a:pt x="33" y="170"/>
                      <a:pt x="32" y="163"/>
                    </a:cubicBezTo>
                    <a:cubicBezTo>
                      <a:pt x="31" y="159"/>
                      <a:pt x="32" y="154"/>
                      <a:pt x="30" y="151"/>
                    </a:cubicBezTo>
                    <a:cubicBezTo>
                      <a:pt x="30" y="151"/>
                      <a:pt x="30" y="151"/>
                      <a:pt x="30" y="151"/>
                    </a:cubicBezTo>
                    <a:cubicBezTo>
                      <a:pt x="28" y="143"/>
                      <a:pt x="28" y="136"/>
                      <a:pt x="27" y="128"/>
                    </a:cubicBezTo>
                    <a:cubicBezTo>
                      <a:pt x="25" y="117"/>
                      <a:pt x="23" y="107"/>
                      <a:pt x="20" y="96"/>
                    </a:cubicBezTo>
                    <a:cubicBezTo>
                      <a:pt x="18" y="85"/>
                      <a:pt x="16" y="73"/>
                      <a:pt x="13" y="62"/>
                    </a:cubicBezTo>
                    <a:cubicBezTo>
                      <a:pt x="10" y="53"/>
                      <a:pt x="9" y="44"/>
                      <a:pt x="7" y="36"/>
                    </a:cubicBezTo>
                    <a:cubicBezTo>
                      <a:pt x="5" y="26"/>
                      <a:pt x="3" y="17"/>
                      <a:pt x="1" y="7"/>
                    </a:cubicBezTo>
                    <a:cubicBezTo>
                      <a:pt x="1" y="6"/>
                      <a:pt x="1" y="5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10" y="6"/>
                      <a:pt x="14" y="9"/>
                      <a:pt x="18" y="13"/>
                    </a:cubicBezTo>
                    <a:cubicBezTo>
                      <a:pt x="21" y="16"/>
                      <a:pt x="25" y="18"/>
                      <a:pt x="29" y="16"/>
                    </a:cubicBezTo>
                    <a:cubicBezTo>
                      <a:pt x="30" y="16"/>
                      <a:pt x="30" y="16"/>
                      <a:pt x="30" y="15"/>
                    </a:cubicBezTo>
                    <a:cubicBezTo>
                      <a:pt x="31" y="15"/>
                      <a:pt x="32" y="15"/>
                      <a:pt x="32" y="14"/>
                    </a:cubicBezTo>
                    <a:cubicBezTo>
                      <a:pt x="35" y="13"/>
                      <a:pt x="36" y="12"/>
                      <a:pt x="38" y="10"/>
                    </a:cubicBezTo>
                    <a:cubicBezTo>
                      <a:pt x="39" y="9"/>
                      <a:pt x="40" y="7"/>
                      <a:pt x="42" y="7"/>
                    </a:cubicBezTo>
                    <a:cubicBezTo>
                      <a:pt x="42" y="9"/>
                      <a:pt x="41" y="9"/>
                      <a:pt x="40" y="10"/>
                    </a:cubicBezTo>
                    <a:cubicBezTo>
                      <a:pt x="38" y="13"/>
                      <a:pt x="35" y="15"/>
                      <a:pt x="32" y="17"/>
                    </a:cubicBezTo>
                    <a:cubicBezTo>
                      <a:pt x="30" y="18"/>
                      <a:pt x="28" y="19"/>
                      <a:pt x="27" y="20"/>
                    </a:cubicBezTo>
                    <a:cubicBezTo>
                      <a:pt x="24" y="21"/>
                      <a:pt x="22" y="20"/>
                      <a:pt x="20" y="19"/>
                    </a:cubicBezTo>
                    <a:cubicBezTo>
                      <a:pt x="16" y="16"/>
                      <a:pt x="13" y="13"/>
                      <a:pt x="10" y="9"/>
                    </a:cubicBezTo>
                    <a:cubicBezTo>
                      <a:pt x="10" y="8"/>
                      <a:pt x="9" y="7"/>
                      <a:pt x="8" y="6"/>
                    </a:cubicBezTo>
                    <a:cubicBezTo>
                      <a:pt x="7" y="5"/>
                      <a:pt x="6" y="4"/>
                      <a:pt x="5" y="5"/>
                    </a:cubicBezTo>
                    <a:cubicBezTo>
                      <a:pt x="3" y="6"/>
                      <a:pt x="3" y="7"/>
                      <a:pt x="4" y="9"/>
                    </a:cubicBezTo>
                    <a:cubicBezTo>
                      <a:pt x="4" y="11"/>
                      <a:pt x="5" y="14"/>
                      <a:pt x="5" y="16"/>
                    </a:cubicBezTo>
                    <a:cubicBezTo>
                      <a:pt x="8" y="28"/>
                      <a:pt x="10" y="41"/>
                      <a:pt x="13" y="53"/>
                    </a:cubicBezTo>
                    <a:cubicBezTo>
                      <a:pt x="16" y="68"/>
                      <a:pt x="20" y="82"/>
                      <a:pt x="23" y="97"/>
                    </a:cubicBezTo>
                    <a:cubicBezTo>
                      <a:pt x="23" y="98"/>
                      <a:pt x="23" y="98"/>
                      <a:pt x="23" y="99"/>
                    </a:cubicBezTo>
                    <a:cubicBezTo>
                      <a:pt x="24" y="106"/>
                      <a:pt x="26" y="112"/>
                      <a:pt x="27" y="118"/>
                    </a:cubicBezTo>
                    <a:cubicBezTo>
                      <a:pt x="29" y="126"/>
                      <a:pt x="30" y="135"/>
                      <a:pt x="31" y="143"/>
                    </a:cubicBezTo>
                    <a:cubicBezTo>
                      <a:pt x="31" y="148"/>
                      <a:pt x="33" y="153"/>
                      <a:pt x="33" y="158"/>
                    </a:cubicBezTo>
                    <a:cubicBezTo>
                      <a:pt x="34" y="164"/>
                      <a:pt x="35" y="170"/>
                      <a:pt x="34" y="176"/>
                    </a:cubicBezTo>
                    <a:cubicBezTo>
                      <a:pt x="34" y="178"/>
                      <a:pt x="33" y="181"/>
                      <a:pt x="33" y="184"/>
                    </a:cubicBezTo>
                    <a:cubicBezTo>
                      <a:pt x="32" y="193"/>
                      <a:pt x="32" y="202"/>
                      <a:pt x="31" y="211"/>
                    </a:cubicBezTo>
                    <a:cubicBezTo>
                      <a:pt x="30" y="217"/>
                      <a:pt x="31" y="223"/>
                      <a:pt x="30" y="228"/>
                    </a:cubicBezTo>
                    <a:cubicBezTo>
                      <a:pt x="28" y="241"/>
                      <a:pt x="28" y="253"/>
                      <a:pt x="27" y="265"/>
                    </a:cubicBezTo>
                    <a:cubicBezTo>
                      <a:pt x="26" y="275"/>
                      <a:pt x="25" y="285"/>
                      <a:pt x="24" y="295"/>
                    </a:cubicBezTo>
                    <a:cubicBezTo>
                      <a:pt x="23" y="297"/>
                      <a:pt x="23" y="299"/>
                      <a:pt x="24" y="301"/>
                    </a:cubicBezTo>
                    <a:cubicBezTo>
                      <a:pt x="25" y="306"/>
                      <a:pt x="24" y="310"/>
                      <a:pt x="23" y="314"/>
                    </a:cubicBezTo>
                    <a:cubicBezTo>
                      <a:pt x="22" y="316"/>
                      <a:pt x="22" y="318"/>
                      <a:pt x="21" y="320"/>
                    </a:cubicBezTo>
                    <a:cubicBezTo>
                      <a:pt x="21" y="322"/>
                      <a:pt x="21" y="323"/>
                      <a:pt x="23" y="324"/>
                    </a:cubicBezTo>
                    <a:cubicBezTo>
                      <a:pt x="24" y="324"/>
                      <a:pt x="24" y="324"/>
                      <a:pt x="24" y="324"/>
                    </a:cubicBezTo>
                    <a:close/>
                  </a:path>
                </a:pathLst>
              </a:custGeom>
              <a:solidFill>
                <a:srgbClr val="A0A4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8" name="Freeform 96">
                <a:extLst>
                  <a:ext uri="{FF2B5EF4-FFF2-40B4-BE49-F238E27FC236}">
                    <a16:creationId xmlns:a16="http://schemas.microsoft.com/office/drawing/2014/main" id="{03A1B314-D6E8-AD1B-4F33-07E1BC199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1793"/>
                <a:ext cx="498" cy="122"/>
              </a:xfrm>
              <a:custGeom>
                <a:avLst/>
                <a:gdLst>
                  <a:gd name="T0" fmla="*/ 41 w 302"/>
                  <a:gd name="T1" fmla="*/ 8 h 74"/>
                  <a:gd name="T2" fmla="*/ 44 w 302"/>
                  <a:gd name="T3" fmla="*/ 7 h 74"/>
                  <a:gd name="T4" fmla="*/ 45 w 302"/>
                  <a:gd name="T5" fmla="*/ 4 h 74"/>
                  <a:gd name="T6" fmla="*/ 42 w 302"/>
                  <a:gd name="T7" fmla="*/ 2 h 74"/>
                  <a:gd name="T8" fmla="*/ 21 w 302"/>
                  <a:gd name="T9" fmla="*/ 3 h 74"/>
                  <a:gd name="T10" fmla="*/ 0 w 302"/>
                  <a:gd name="T11" fmla="*/ 6 h 74"/>
                  <a:gd name="T12" fmla="*/ 15 w 302"/>
                  <a:gd name="T13" fmla="*/ 3 h 74"/>
                  <a:gd name="T14" fmla="*/ 30 w 302"/>
                  <a:gd name="T15" fmla="*/ 1 h 74"/>
                  <a:gd name="T16" fmla="*/ 46 w 302"/>
                  <a:gd name="T17" fmla="*/ 1 h 74"/>
                  <a:gd name="T18" fmla="*/ 48 w 302"/>
                  <a:gd name="T19" fmla="*/ 4 h 74"/>
                  <a:gd name="T20" fmla="*/ 47 w 302"/>
                  <a:gd name="T21" fmla="*/ 7 h 74"/>
                  <a:gd name="T22" fmla="*/ 32 w 302"/>
                  <a:gd name="T23" fmla="*/ 17 h 74"/>
                  <a:gd name="T24" fmla="*/ 29 w 302"/>
                  <a:gd name="T25" fmla="*/ 21 h 74"/>
                  <a:gd name="T26" fmla="*/ 33 w 302"/>
                  <a:gd name="T27" fmla="*/ 24 h 74"/>
                  <a:gd name="T28" fmla="*/ 38 w 302"/>
                  <a:gd name="T29" fmla="*/ 26 h 74"/>
                  <a:gd name="T30" fmla="*/ 71 w 302"/>
                  <a:gd name="T31" fmla="*/ 33 h 74"/>
                  <a:gd name="T32" fmla="*/ 97 w 302"/>
                  <a:gd name="T33" fmla="*/ 38 h 74"/>
                  <a:gd name="T34" fmla="*/ 135 w 302"/>
                  <a:gd name="T35" fmla="*/ 44 h 74"/>
                  <a:gd name="T36" fmla="*/ 162 w 302"/>
                  <a:gd name="T37" fmla="*/ 46 h 74"/>
                  <a:gd name="T38" fmla="*/ 195 w 302"/>
                  <a:gd name="T39" fmla="*/ 43 h 74"/>
                  <a:gd name="T40" fmla="*/ 207 w 302"/>
                  <a:gd name="T41" fmla="*/ 43 h 74"/>
                  <a:gd name="T42" fmla="*/ 230 w 302"/>
                  <a:gd name="T43" fmla="*/ 32 h 74"/>
                  <a:gd name="T44" fmla="*/ 239 w 302"/>
                  <a:gd name="T45" fmla="*/ 29 h 74"/>
                  <a:gd name="T46" fmla="*/ 243 w 302"/>
                  <a:gd name="T47" fmla="*/ 28 h 74"/>
                  <a:gd name="T48" fmla="*/ 259 w 302"/>
                  <a:gd name="T49" fmla="*/ 30 h 74"/>
                  <a:gd name="T50" fmla="*/ 301 w 302"/>
                  <a:gd name="T51" fmla="*/ 72 h 74"/>
                  <a:gd name="T52" fmla="*/ 302 w 302"/>
                  <a:gd name="T53" fmla="*/ 74 h 74"/>
                  <a:gd name="T54" fmla="*/ 299 w 302"/>
                  <a:gd name="T55" fmla="*/ 71 h 74"/>
                  <a:gd name="T56" fmla="*/ 291 w 302"/>
                  <a:gd name="T57" fmla="*/ 63 h 74"/>
                  <a:gd name="T58" fmla="*/ 275 w 302"/>
                  <a:gd name="T59" fmla="*/ 48 h 74"/>
                  <a:gd name="T60" fmla="*/ 258 w 302"/>
                  <a:gd name="T61" fmla="*/ 33 h 74"/>
                  <a:gd name="T62" fmla="*/ 245 w 302"/>
                  <a:gd name="T63" fmla="*/ 30 h 74"/>
                  <a:gd name="T64" fmla="*/ 238 w 302"/>
                  <a:gd name="T65" fmla="*/ 32 h 74"/>
                  <a:gd name="T66" fmla="*/ 219 w 302"/>
                  <a:gd name="T67" fmla="*/ 40 h 74"/>
                  <a:gd name="T68" fmla="*/ 195 w 302"/>
                  <a:gd name="T69" fmla="*/ 46 h 74"/>
                  <a:gd name="T70" fmla="*/ 168 w 302"/>
                  <a:gd name="T71" fmla="*/ 48 h 74"/>
                  <a:gd name="T72" fmla="*/ 144 w 302"/>
                  <a:gd name="T73" fmla="*/ 48 h 74"/>
                  <a:gd name="T74" fmla="*/ 99 w 302"/>
                  <a:gd name="T75" fmla="*/ 41 h 74"/>
                  <a:gd name="T76" fmla="*/ 81 w 302"/>
                  <a:gd name="T77" fmla="*/ 38 h 74"/>
                  <a:gd name="T78" fmla="*/ 35 w 302"/>
                  <a:gd name="T79" fmla="*/ 28 h 74"/>
                  <a:gd name="T80" fmla="*/ 28 w 302"/>
                  <a:gd name="T81" fmla="*/ 25 h 74"/>
                  <a:gd name="T82" fmla="*/ 27 w 302"/>
                  <a:gd name="T83" fmla="*/ 17 h 74"/>
                  <a:gd name="T84" fmla="*/ 39 w 302"/>
                  <a:gd name="T85" fmla="*/ 9 h 74"/>
                  <a:gd name="T86" fmla="*/ 41 w 302"/>
                  <a:gd name="T87" fmla="*/ 8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02" h="74">
                    <a:moveTo>
                      <a:pt x="41" y="8"/>
                    </a:moveTo>
                    <a:cubicBezTo>
                      <a:pt x="42" y="8"/>
                      <a:pt x="43" y="8"/>
                      <a:pt x="44" y="7"/>
                    </a:cubicBezTo>
                    <a:cubicBezTo>
                      <a:pt x="45" y="6"/>
                      <a:pt x="45" y="5"/>
                      <a:pt x="45" y="4"/>
                    </a:cubicBezTo>
                    <a:cubicBezTo>
                      <a:pt x="45" y="3"/>
                      <a:pt x="44" y="3"/>
                      <a:pt x="42" y="2"/>
                    </a:cubicBezTo>
                    <a:cubicBezTo>
                      <a:pt x="35" y="1"/>
                      <a:pt x="28" y="3"/>
                      <a:pt x="21" y="3"/>
                    </a:cubicBezTo>
                    <a:cubicBezTo>
                      <a:pt x="14" y="4"/>
                      <a:pt x="7" y="6"/>
                      <a:pt x="0" y="6"/>
                    </a:cubicBezTo>
                    <a:cubicBezTo>
                      <a:pt x="5" y="4"/>
                      <a:pt x="10" y="4"/>
                      <a:pt x="15" y="3"/>
                    </a:cubicBezTo>
                    <a:cubicBezTo>
                      <a:pt x="20" y="3"/>
                      <a:pt x="25" y="2"/>
                      <a:pt x="30" y="1"/>
                    </a:cubicBezTo>
                    <a:cubicBezTo>
                      <a:pt x="36" y="0"/>
                      <a:pt x="41" y="1"/>
                      <a:pt x="46" y="1"/>
                    </a:cubicBezTo>
                    <a:cubicBezTo>
                      <a:pt x="47" y="1"/>
                      <a:pt x="48" y="2"/>
                      <a:pt x="48" y="4"/>
                    </a:cubicBezTo>
                    <a:cubicBezTo>
                      <a:pt x="49" y="5"/>
                      <a:pt x="48" y="6"/>
                      <a:pt x="47" y="7"/>
                    </a:cubicBezTo>
                    <a:cubicBezTo>
                      <a:pt x="41" y="10"/>
                      <a:pt x="37" y="14"/>
                      <a:pt x="32" y="17"/>
                    </a:cubicBezTo>
                    <a:cubicBezTo>
                      <a:pt x="30" y="18"/>
                      <a:pt x="28" y="19"/>
                      <a:pt x="29" y="21"/>
                    </a:cubicBezTo>
                    <a:cubicBezTo>
                      <a:pt x="29" y="23"/>
                      <a:pt x="30" y="24"/>
                      <a:pt x="33" y="24"/>
                    </a:cubicBezTo>
                    <a:cubicBezTo>
                      <a:pt x="35" y="24"/>
                      <a:pt x="36" y="25"/>
                      <a:pt x="38" y="26"/>
                    </a:cubicBezTo>
                    <a:cubicBezTo>
                      <a:pt x="49" y="28"/>
                      <a:pt x="60" y="32"/>
                      <a:pt x="71" y="33"/>
                    </a:cubicBezTo>
                    <a:cubicBezTo>
                      <a:pt x="80" y="34"/>
                      <a:pt x="88" y="37"/>
                      <a:pt x="97" y="38"/>
                    </a:cubicBezTo>
                    <a:cubicBezTo>
                      <a:pt x="110" y="40"/>
                      <a:pt x="122" y="43"/>
                      <a:pt x="135" y="44"/>
                    </a:cubicBezTo>
                    <a:cubicBezTo>
                      <a:pt x="144" y="45"/>
                      <a:pt x="153" y="47"/>
                      <a:pt x="162" y="46"/>
                    </a:cubicBezTo>
                    <a:cubicBezTo>
                      <a:pt x="173" y="46"/>
                      <a:pt x="184" y="45"/>
                      <a:pt x="195" y="43"/>
                    </a:cubicBezTo>
                    <a:cubicBezTo>
                      <a:pt x="199" y="43"/>
                      <a:pt x="203" y="44"/>
                      <a:pt x="207" y="43"/>
                    </a:cubicBezTo>
                    <a:cubicBezTo>
                      <a:pt x="215" y="40"/>
                      <a:pt x="222" y="35"/>
                      <a:pt x="230" y="32"/>
                    </a:cubicBezTo>
                    <a:cubicBezTo>
                      <a:pt x="233" y="30"/>
                      <a:pt x="235" y="29"/>
                      <a:pt x="239" y="29"/>
                    </a:cubicBezTo>
                    <a:cubicBezTo>
                      <a:pt x="240" y="29"/>
                      <a:pt x="242" y="29"/>
                      <a:pt x="243" y="28"/>
                    </a:cubicBezTo>
                    <a:cubicBezTo>
                      <a:pt x="249" y="25"/>
                      <a:pt x="255" y="26"/>
                      <a:pt x="259" y="30"/>
                    </a:cubicBezTo>
                    <a:cubicBezTo>
                      <a:pt x="274" y="43"/>
                      <a:pt x="289" y="56"/>
                      <a:pt x="301" y="72"/>
                    </a:cubicBezTo>
                    <a:cubicBezTo>
                      <a:pt x="302" y="72"/>
                      <a:pt x="302" y="73"/>
                      <a:pt x="302" y="74"/>
                    </a:cubicBezTo>
                    <a:cubicBezTo>
                      <a:pt x="300" y="74"/>
                      <a:pt x="300" y="72"/>
                      <a:pt x="299" y="71"/>
                    </a:cubicBezTo>
                    <a:cubicBezTo>
                      <a:pt x="296" y="68"/>
                      <a:pt x="294" y="65"/>
                      <a:pt x="291" y="63"/>
                    </a:cubicBezTo>
                    <a:cubicBezTo>
                      <a:pt x="285" y="58"/>
                      <a:pt x="280" y="53"/>
                      <a:pt x="275" y="48"/>
                    </a:cubicBezTo>
                    <a:cubicBezTo>
                      <a:pt x="270" y="43"/>
                      <a:pt x="264" y="38"/>
                      <a:pt x="258" y="33"/>
                    </a:cubicBezTo>
                    <a:cubicBezTo>
                      <a:pt x="254" y="30"/>
                      <a:pt x="250" y="28"/>
                      <a:pt x="245" y="30"/>
                    </a:cubicBezTo>
                    <a:cubicBezTo>
                      <a:pt x="243" y="31"/>
                      <a:pt x="240" y="32"/>
                      <a:pt x="238" y="32"/>
                    </a:cubicBezTo>
                    <a:cubicBezTo>
                      <a:pt x="231" y="33"/>
                      <a:pt x="225" y="36"/>
                      <a:pt x="219" y="40"/>
                    </a:cubicBezTo>
                    <a:cubicBezTo>
                      <a:pt x="212" y="44"/>
                      <a:pt x="204" y="46"/>
                      <a:pt x="195" y="46"/>
                    </a:cubicBezTo>
                    <a:cubicBezTo>
                      <a:pt x="186" y="47"/>
                      <a:pt x="177" y="48"/>
                      <a:pt x="168" y="48"/>
                    </a:cubicBezTo>
                    <a:cubicBezTo>
                      <a:pt x="160" y="49"/>
                      <a:pt x="152" y="49"/>
                      <a:pt x="144" y="48"/>
                    </a:cubicBezTo>
                    <a:cubicBezTo>
                      <a:pt x="129" y="46"/>
                      <a:pt x="114" y="43"/>
                      <a:pt x="99" y="41"/>
                    </a:cubicBezTo>
                    <a:cubicBezTo>
                      <a:pt x="93" y="41"/>
                      <a:pt x="87" y="39"/>
                      <a:pt x="81" y="38"/>
                    </a:cubicBezTo>
                    <a:cubicBezTo>
                      <a:pt x="66" y="35"/>
                      <a:pt x="50" y="32"/>
                      <a:pt x="35" y="28"/>
                    </a:cubicBezTo>
                    <a:cubicBezTo>
                      <a:pt x="33" y="27"/>
                      <a:pt x="30" y="26"/>
                      <a:pt x="28" y="25"/>
                    </a:cubicBezTo>
                    <a:cubicBezTo>
                      <a:pt x="24" y="23"/>
                      <a:pt x="24" y="20"/>
                      <a:pt x="27" y="17"/>
                    </a:cubicBezTo>
                    <a:cubicBezTo>
                      <a:pt x="31" y="14"/>
                      <a:pt x="35" y="11"/>
                      <a:pt x="39" y="9"/>
                    </a:cubicBezTo>
                    <a:cubicBezTo>
                      <a:pt x="39" y="8"/>
                      <a:pt x="40" y="8"/>
                      <a:pt x="41" y="8"/>
                    </a:cubicBezTo>
                    <a:close/>
                  </a:path>
                </a:pathLst>
              </a:custGeom>
              <a:solidFill>
                <a:srgbClr val="8E9A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9" name="Freeform 97">
                <a:extLst>
                  <a:ext uri="{FF2B5EF4-FFF2-40B4-BE49-F238E27FC236}">
                    <a16:creationId xmlns:a16="http://schemas.microsoft.com/office/drawing/2014/main" id="{1921EA83-1BBE-6D8A-5CE8-A2175C571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584"/>
                <a:ext cx="57" cy="388"/>
              </a:xfrm>
              <a:custGeom>
                <a:avLst/>
                <a:gdLst>
                  <a:gd name="T0" fmla="*/ 8 w 35"/>
                  <a:gd name="T1" fmla="*/ 197 h 235"/>
                  <a:gd name="T2" fmla="*/ 10 w 35"/>
                  <a:gd name="T3" fmla="*/ 186 h 235"/>
                  <a:gd name="T4" fmla="*/ 14 w 35"/>
                  <a:gd name="T5" fmla="*/ 150 h 235"/>
                  <a:gd name="T6" fmla="*/ 18 w 35"/>
                  <a:gd name="T7" fmla="*/ 117 h 235"/>
                  <a:gd name="T8" fmla="*/ 21 w 35"/>
                  <a:gd name="T9" fmla="*/ 98 h 235"/>
                  <a:gd name="T10" fmla="*/ 17 w 35"/>
                  <a:gd name="T11" fmla="*/ 71 h 235"/>
                  <a:gd name="T12" fmla="*/ 14 w 35"/>
                  <a:gd name="T13" fmla="*/ 56 h 235"/>
                  <a:gd name="T14" fmla="*/ 16 w 35"/>
                  <a:gd name="T15" fmla="*/ 59 h 235"/>
                  <a:gd name="T16" fmla="*/ 18 w 35"/>
                  <a:gd name="T17" fmla="*/ 68 h 235"/>
                  <a:gd name="T18" fmla="*/ 22 w 35"/>
                  <a:gd name="T19" fmla="*/ 81 h 235"/>
                  <a:gd name="T20" fmla="*/ 22 w 35"/>
                  <a:gd name="T21" fmla="*/ 84 h 235"/>
                  <a:gd name="T22" fmla="*/ 20 w 35"/>
                  <a:gd name="T23" fmla="*/ 118 h 235"/>
                  <a:gd name="T24" fmla="*/ 16 w 35"/>
                  <a:gd name="T25" fmla="*/ 153 h 235"/>
                  <a:gd name="T26" fmla="*/ 12 w 35"/>
                  <a:gd name="T27" fmla="*/ 187 h 235"/>
                  <a:gd name="T28" fmla="*/ 11 w 35"/>
                  <a:gd name="T29" fmla="*/ 192 h 235"/>
                  <a:gd name="T30" fmla="*/ 6 w 35"/>
                  <a:gd name="T31" fmla="*/ 223 h 235"/>
                  <a:gd name="T32" fmla="*/ 7 w 35"/>
                  <a:gd name="T33" fmla="*/ 227 h 235"/>
                  <a:gd name="T34" fmla="*/ 10 w 35"/>
                  <a:gd name="T35" fmla="*/ 225 h 235"/>
                  <a:gd name="T36" fmla="*/ 15 w 35"/>
                  <a:gd name="T37" fmla="*/ 220 h 235"/>
                  <a:gd name="T38" fmla="*/ 22 w 35"/>
                  <a:gd name="T39" fmla="*/ 212 h 235"/>
                  <a:gd name="T40" fmla="*/ 27 w 35"/>
                  <a:gd name="T41" fmla="*/ 208 h 235"/>
                  <a:gd name="T42" fmla="*/ 27 w 35"/>
                  <a:gd name="T43" fmla="*/ 202 h 235"/>
                  <a:gd name="T44" fmla="*/ 29 w 35"/>
                  <a:gd name="T45" fmla="*/ 179 h 235"/>
                  <a:gd name="T46" fmla="*/ 29 w 35"/>
                  <a:gd name="T47" fmla="*/ 176 h 235"/>
                  <a:gd name="T48" fmla="*/ 29 w 35"/>
                  <a:gd name="T49" fmla="*/ 160 h 235"/>
                  <a:gd name="T50" fmla="*/ 31 w 35"/>
                  <a:gd name="T51" fmla="*/ 124 h 235"/>
                  <a:gd name="T52" fmla="*/ 31 w 35"/>
                  <a:gd name="T53" fmla="*/ 111 h 235"/>
                  <a:gd name="T54" fmla="*/ 33 w 35"/>
                  <a:gd name="T55" fmla="*/ 66 h 235"/>
                  <a:gd name="T56" fmla="*/ 32 w 35"/>
                  <a:gd name="T57" fmla="*/ 45 h 235"/>
                  <a:gd name="T58" fmla="*/ 32 w 35"/>
                  <a:gd name="T59" fmla="*/ 25 h 235"/>
                  <a:gd name="T60" fmla="*/ 31 w 35"/>
                  <a:gd name="T61" fmla="*/ 5 h 235"/>
                  <a:gd name="T62" fmla="*/ 32 w 35"/>
                  <a:gd name="T63" fmla="*/ 0 h 235"/>
                  <a:gd name="T64" fmla="*/ 34 w 35"/>
                  <a:gd name="T65" fmla="*/ 14 h 235"/>
                  <a:gd name="T66" fmla="*/ 35 w 35"/>
                  <a:gd name="T67" fmla="*/ 27 h 235"/>
                  <a:gd name="T68" fmla="*/ 35 w 35"/>
                  <a:gd name="T69" fmla="*/ 38 h 235"/>
                  <a:gd name="T70" fmla="*/ 35 w 35"/>
                  <a:gd name="T71" fmla="*/ 73 h 235"/>
                  <a:gd name="T72" fmla="*/ 35 w 35"/>
                  <a:gd name="T73" fmla="*/ 91 h 235"/>
                  <a:gd name="T74" fmla="*/ 34 w 35"/>
                  <a:gd name="T75" fmla="*/ 108 h 235"/>
                  <a:gd name="T76" fmla="*/ 32 w 35"/>
                  <a:gd name="T77" fmla="*/ 136 h 235"/>
                  <a:gd name="T78" fmla="*/ 31 w 35"/>
                  <a:gd name="T79" fmla="*/ 166 h 235"/>
                  <a:gd name="T80" fmla="*/ 30 w 35"/>
                  <a:gd name="T81" fmla="*/ 187 h 235"/>
                  <a:gd name="T82" fmla="*/ 30 w 35"/>
                  <a:gd name="T83" fmla="*/ 196 h 235"/>
                  <a:gd name="T84" fmla="*/ 31 w 35"/>
                  <a:gd name="T85" fmla="*/ 203 h 235"/>
                  <a:gd name="T86" fmla="*/ 28 w 35"/>
                  <a:gd name="T87" fmla="*/ 211 h 235"/>
                  <a:gd name="T88" fmla="*/ 22 w 35"/>
                  <a:gd name="T89" fmla="*/ 214 h 235"/>
                  <a:gd name="T90" fmla="*/ 17 w 35"/>
                  <a:gd name="T91" fmla="*/ 220 h 235"/>
                  <a:gd name="T92" fmla="*/ 4 w 35"/>
                  <a:gd name="T93" fmla="*/ 234 h 235"/>
                  <a:gd name="T94" fmla="*/ 1 w 35"/>
                  <a:gd name="T95" fmla="*/ 234 h 235"/>
                  <a:gd name="T96" fmla="*/ 0 w 35"/>
                  <a:gd name="T97" fmla="*/ 230 h 235"/>
                  <a:gd name="T98" fmla="*/ 8 w 35"/>
                  <a:gd name="T99" fmla="*/ 197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" h="235">
                    <a:moveTo>
                      <a:pt x="8" y="197"/>
                    </a:moveTo>
                    <a:cubicBezTo>
                      <a:pt x="10" y="194"/>
                      <a:pt x="10" y="190"/>
                      <a:pt x="10" y="186"/>
                    </a:cubicBezTo>
                    <a:cubicBezTo>
                      <a:pt x="12" y="175"/>
                      <a:pt x="13" y="162"/>
                      <a:pt x="14" y="150"/>
                    </a:cubicBezTo>
                    <a:cubicBezTo>
                      <a:pt x="14" y="139"/>
                      <a:pt x="16" y="128"/>
                      <a:pt x="18" y="117"/>
                    </a:cubicBezTo>
                    <a:cubicBezTo>
                      <a:pt x="19" y="111"/>
                      <a:pt x="20" y="105"/>
                      <a:pt x="21" y="98"/>
                    </a:cubicBezTo>
                    <a:cubicBezTo>
                      <a:pt x="21" y="89"/>
                      <a:pt x="19" y="80"/>
                      <a:pt x="17" y="71"/>
                    </a:cubicBezTo>
                    <a:cubicBezTo>
                      <a:pt x="16" y="66"/>
                      <a:pt x="14" y="62"/>
                      <a:pt x="14" y="56"/>
                    </a:cubicBezTo>
                    <a:cubicBezTo>
                      <a:pt x="16" y="57"/>
                      <a:pt x="16" y="58"/>
                      <a:pt x="16" y="59"/>
                    </a:cubicBezTo>
                    <a:cubicBezTo>
                      <a:pt x="17" y="62"/>
                      <a:pt x="17" y="65"/>
                      <a:pt x="18" y="68"/>
                    </a:cubicBezTo>
                    <a:cubicBezTo>
                      <a:pt x="19" y="72"/>
                      <a:pt x="21" y="76"/>
                      <a:pt x="22" y="81"/>
                    </a:cubicBezTo>
                    <a:cubicBezTo>
                      <a:pt x="22" y="82"/>
                      <a:pt x="22" y="83"/>
                      <a:pt x="22" y="84"/>
                    </a:cubicBezTo>
                    <a:cubicBezTo>
                      <a:pt x="22" y="95"/>
                      <a:pt x="22" y="107"/>
                      <a:pt x="20" y="118"/>
                    </a:cubicBezTo>
                    <a:cubicBezTo>
                      <a:pt x="18" y="129"/>
                      <a:pt x="16" y="141"/>
                      <a:pt x="16" y="153"/>
                    </a:cubicBezTo>
                    <a:cubicBezTo>
                      <a:pt x="15" y="164"/>
                      <a:pt x="14" y="175"/>
                      <a:pt x="12" y="187"/>
                    </a:cubicBezTo>
                    <a:cubicBezTo>
                      <a:pt x="12" y="189"/>
                      <a:pt x="12" y="191"/>
                      <a:pt x="11" y="192"/>
                    </a:cubicBezTo>
                    <a:cubicBezTo>
                      <a:pt x="10" y="203"/>
                      <a:pt x="7" y="213"/>
                      <a:pt x="6" y="223"/>
                    </a:cubicBezTo>
                    <a:cubicBezTo>
                      <a:pt x="6" y="224"/>
                      <a:pt x="5" y="226"/>
                      <a:pt x="7" y="227"/>
                    </a:cubicBezTo>
                    <a:cubicBezTo>
                      <a:pt x="8" y="227"/>
                      <a:pt x="9" y="226"/>
                      <a:pt x="10" y="225"/>
                    </a:cubicBezTo>
                    <a:cubicBezTo>
                      <a:pt x="12" y="224"/>
                      <a:pt x="14" y="222"/>
                      <a:pt x="15" y="220"/>
                    </a:cubicBezTo>
                    <a:cubicBezTo>
                      <a:pt x="16" y="216"/>
                      <a:pt x="19" y="213"/>
                      <a:pt x="22" y="212"/>
                    </a:cubicBezTo>
                    <a:cubicBezTo>
                      <a:pt x="24" y="211"/>
                      <a:pt x="26" y="210"/>
                      <a:pt x="27" y="208"/>
                    </a:cubicBezTo>
                    <a:cubicBezTo>
                      <a:pt x="28" y="206"/>
                      <a:pt x="28" y="204"/>
                      <a:pt x="27" y="202"/>
                    </a:cubicBezTo>
                    <a:cubicBezTo>
                      <a:pt x="27" y="194"/>
                      <a:pt x="28" y="187"/>
                      <a:pt x="29" y="179"/>
                    </a:cubicBezTo>
                    <a:cubicBezTo>
                      <a:pt x="29" y="178"/>
                      <a:pt x="29" y="177"/>
                      <a:pt x="29" y="176"/>
                    </a:cubicBezTo>
                    <a:cubicBezTo>
                      <a:pt x="28" y="171"/>
                      <a:pt x="29" y="165"/>
                      <a:pt x="29" y="160"/>
                    </a:cubicBezTo>
                    <a:cubicBezTo>
                      <a:pt x="29" y="148"/>
                      <a:pt x="30" y="136"/>
                      <a:pt x="31" y="124"/>
                    </a:cubicBezTo>
                    <a:cubicBezTo>
                      <a:pt x="31" y="120"/>
                      <a:pt x="31" y="116"/>
                      <a:pt x="31" y="111"/>
                    </a:cubicBezTo>
                    <a:cubicBezTo>
                      <a:pt x="32" y="96"/>
                      <a:pt x="33" y="81"/>
                      <a:pt x="33" y="66"/>
                    </a:cubicBezTo>
                    <a:cubicBezTo>
                      <a:pt x="32" y="59"/>
                      <a:pt x="31" y="52"/>
                      <a:pt x="32" y="45"/>
                    </a:cubicBezTo>
                    <a:cubicBezTo>
                      <a:pt x="33" y="38"/>
                      <a:pt x="32" y="32"/>
                      <a:pt x="32" y="25"/>
                    </a:cubicBezTo>
                    <a:cubicBezTo>
                      <a:pt x="31" y="19"/>
                      <a:pt x="31" y="12"/>
                      <a:pt x="31" y="5"/>
                    </a:cubicBezTo>
                    <a:cubicBezTo>
                      <a:pt x="32" y="3"/>
                      <a:pt x="31" y="1"/>
                      <a:pt x="32" y="0"/>
                    </a:cubicBezTo>
                    <a:cubicBezTo>
                      <a:pt x="34" y="4"/>
                      <a:pt x="33" y="9"/>
                      <a:pt x="34" y="14"/>
                    </a:cubicBezTo>
                    <a:cubicBezTo>
                      <a:pt x="34" y="18"/>
                      <a:pt x="34" y="22"/>
                      <a:pt x="35" y="27"/>
                    </a:cubicBezTo>
                    <a:cubicBezTo>
                      <a:pt x="35" y="30"/>
                      <a:pt x="35" y="34"/>
                      <a:pt x="35" y="38"/>
                    </a:cubicBezTo>
                    <a:cubicBezTo>
                      <a:pt x="33" y="50"/>
                      <a:pt x="35" y="62"/>
                      <a:pt x="35" y="73"/>
                    </a:cubicBezTo>
                    <a:cubicBezTo>
                      <a:pt x="35" y="79"/>
                      <a:pt x="35" y="85"/>
                      <a:pt x="35" y="91"/>
                    </a:cubicBezTo>
                    <a:cubicBezTo>
                      <a:pt x="34" y="97"/>
                      <a:pt x="34" y="103"/>
                      <a:pt x="34" y="108"/>
                    </a:cubicBezTo>
                    <a:cubicBezTo>
                      <a:pt x="33" y="118"/>
                      <a:pt x="33" y="127"/>
                      <a:pt x="32" y="136"/>
                    </a:cubicBezTo>
                    <a:cubicBezTo>
                      <a:pt x="31" y="146"/>
                      <a:pt x="31" y="156"/>
                      <a:pt x="31" y="166"/>
                    </a:cubicBezTo>
                    <a:cubicBezTo>
                      <a:pt x="30" y="173"/>
                      <a:pt x="31" y="180"/>
                      <a:pt x="30" y="187"/>
                    </a:cubicBezTo>
                    <a:cubicBezTo>
                      <a:pt x="30" y="190"/>
                      <a:pt x="29" y="193"/>
                      <a:pt x="30" y="196"/>
                    </a:cubicBezTo>
                    <a:cubicBezTo>
                      <a:pt x="30" y="198"/>
                      <a:pt x="30" y="201"/>
                      <a:pt x="31" y="203"/>
                    </a:cubicBezTo>
                    <a:cubicBezTo>
                      <a:pt x="32" y="207"/>
                      <a:pt x="31" y="209"/>
                      <a:pt x="28" y="211"/>
                    </a:cubicBezTo>
                    <a:cubicBezTo>
                      <a:pt x="26" y="212"/>
                      <a:pt x="24" y="213"/>
                      <a:pt x="22" y="214"/>
                    </a:cubicBezTo>
                    <a:cubicBezTo>
                      <a:pt x="20" y="215"/>
                      <a:pt x="18" y="217"/>
                      <a:pt x="17" y="220"/>
                    </a:cubicBezTo>
                    <a:cubicBezTo>
                      <a:pt x="15" y="226"/>
                      <a:pt x="9" y="230"/>
                      <a:pt x="4" y="234"/>
                    </a:cubicBezTo>
                    <a:cubicBezTo>
                      <a:pt x="3" y="234"/>
                      <a:pt x="2" y="235"/>
                      <a:pt x="1" y="234"/>
                    </a:cubicBezTo>
                    <a:cubicBezTo>
                      <a:pt x="0" y="233"/>
                      <a:pt x="0" y="232"/>
                      <a:pt x="0" y="230"/>
                    </a:cubicBezTo>
                    <a:cubicBezTo>
                      <a:pt x="4" y="220"/>
                      <a:pt x="6" y="208"/>
                      <a:pt x="8" y="197"/>
                    </a:cubicBezTo>
                    <a:close/>
                  </a:path>
                </a:pathLst>
              </a:custGeom>
              <a:solidFill>
                <a:srgbClr val="95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0" name="Freeform 98">
                <a:extLst>
                  <a:ext uri="{FF2B5EF4-FFF2-40B4-BE49-F238E27FC236}">
                    <a16:creationId xmlns:a16="http://schemas.microsoft.com/office/drawing/2014/main" id="{E4990C53-6831-726E-4971-E2E95C035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1914"/>
                <a:ext cx="157" cy="233"/>
              </a:xfrm>
              <a:custGeom>
                <a:avLst/>
                <a:gdLst>
                  <a:gd name="T0" fmla="*/ 2 w 95"/>
                  <a:gd name="T1" fmla="*/ 0 h 141"/>
                  <a:gd name="T2" fmla="*/ 3 w 95"/>
                  <a:gd name="T3" fmla="*/ 0 h 141"/>
                  <a:gd name="T4" fmla="*/ 6 w 95"/>
                  <a:gd name="T5" fmla="*/ 4 h 141"/>
                  <a:gd name="T6" fmla="*/ 8 w 95"/>
                  <a:gd name="T7" fmla="*/ 8 h 141"/>
                  <a:gd name="T8" fmla="*/ 18 w 95"/>
                  <a:gd name="T9" fmla="*/ 32 h 141"/>
                  <a:gd name="T10" fmla="*/ 18 w 95"/>
                  <a:gd name="T11" fmla="*/ 32 h 141"/>
                  <a:gd name="T12" fmla="*/ 20 w 95"/>
                  <a:gd name="T13" fmla="*/ 38 h 141"/>
                  <a:gd name="T14" fmla="*/ 30 w 95"/>
                  <a:gd name="T15" fmla="*/ 62 h 141"/>
                  <a:gd name="T16" fmla="*/ 29 w 95"/>
                  <a:gd name="T17" fmla="*/ 81 h 141"/>
                  <a:gd name="T18" fmla="*/ 15 w 95"/>
                  <a:gd name="T19" fmla="*/ 118 h 141"/>
                  <a:gd name="T20" fmla="*/ 10 w 95"/>
                  <a:gd name="T21" fmla="*/ 131 h 141"/>
                  <a:gd name="T22" fmla="*/ 11 w 95"/>
                  <a:gd name="T23" fmla="*/ 133 h 141"/>
                  <a:gd name="T24" fmla="*/ 14 w 95"/>
                  <a:gd name="T25" fmla="*/ 133 h 141"/>
                  <a:gd name="T26" fmla="*/ 28 w 95"/>
                  <a:gd name="T27" fmla="*/ 124 h 141"/>
                  <a:gd name="T28" fmla="*/ 30 w 95"/>
                  <a:gd name="T29" fmla="*/ 122 h 141"/>
                  <a:gd name="T30" fmla="*/ 45 w 95"/>
                  <a:gd name="T31" fmla="*/ 113 h 141"/>
                  <a:gd name="T32" fmla="*/ 59 w 95"/>
                  <a:gd name="T33" fmla="*/ 99 h 141"/>
                  <a:gd name="T34" fmla="*/ 77 w 95"/>
                  <a:gd name="T35" fmla="*/ 77 h 141"/>
                  <a:gd name="T36" fmla="*/ 90 w 95"/>
                  <a:gd name="T37" fmla="*/ 58 h 141"/>
                  <a:gd name="T38" fmla="*/ 90 w 95"/>
                  <a:gd name="T39" fmla="*/ 57 h 141"/>
                  <a:gd name="T40" fmla="*/ 93 w 95"/>
                  <a:gd name="T41" fmla="*/ 54 h 141"/>
                  <a:gd name="T42" fmla="*/ 95 w 95"/>
                  <a:gd name="T43" fmla="*/ 54 h 141"/>
                  <a:gd name="T44" fmla="*/ 88 w 95"/>
                  <a:gd name="T45" fmla="*/ 64 h 141"/>
                  <a:gd name="T46" fmla="*/ 73 w 95"/>
                  <a:gd name="T47" fmla="*/ 86 h 141"/>
                  <a:gd name="T48" fmla="*/ 45 w 95"/>
                  <a:gd name="T49" fmla="*/ 116 h 141"/>
                  <a:gd name="T50" fmla="*/ 11 w 95"/>
                  <a:gd name="T51" fmla="*/ 138 h 141"/>
                  <a:gd name="T52" fmla="*/ 6 w 95"/>
                  <a:gd name="T53" fmla="*/ 141 h 141"/>
                  <a:gd name="T54" fmla="*/ 1 w 95"/>
                  <a:gd name="T55" fmla="*/ 136 h 141"/>
                  <a:gd name="T56" fmla="*/ 4 w 95"/>
                  <a:gd name="T57" fmla="*/ 131 h 141"/>
                  <a:gd name="T58" fmla="*/ 20 w 95"/>
                  <a:gd name="T59" fmla="*/ 98 h 141"/>
                  <a:gd name="T60" fmla="*/ 28 w 95"/>
                  <a:gd name="T61" fmla="*/ 73 h 141"/>
                  <a:gd name="T62" fmla="*/ 26 w 95"/>
                  <a:gd name="T63" fmla="*/ 58 h 141"/>
                  <a:gd name="T64" fmla="*/ 11 w 95"/>
                  <a:gd name="T65" fmla="*/ 20 h 141"/>
                  <a:gd name="T66" fmla="*/ 2 w 95"/>
                  <a:gd name="T67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5" h="141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5" y="2"/>
                      <a:pt x="6" y="4"/>
                    </a:cubicBezTo>
                    <a:cubicBezTo>
                      <a:pt x="7" y="5"/>
                      <a:pt x="7" y="7"/>
                      <a:pt x="8" y="8"/>
                    </a:cubicBezTo>
                    <a:cubicBezTo>
                      <a:pt x="11" y="16"/>
                      <a:pt x="15" y="24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4"/>
                      <a:pt x="19" y="36"/>
                      <a:pt x="20" y="38"/>
                    </a:cubicBezTo>
                    <a:cubicBezTo>
                      <a:pt x="23" y="46"/>
                      <a:pt x="27" y="54"/>
                      <a:pt x="30" y="62"/>
                    </a:cubicBezTo>
                    <a:cubicBezTo>
                      <a:pt x="33" y="68"/>
                      <a:pt x="31" y="74"/>
                      <a:pt x="29" y="81"/>
                    </a:cubicBezTo>
                    <a:cubicBezTo>
                      <a:pt x="25" y="93"/>
                      <a:pt x="20" y="106"/>
                      <a:pt x="15" y="118"/>
                    </a:cubicBezTo>
                    <a:cubicBezTo>
                      <a:pt x="13" y="122"/>
                      <a:pt x="13" y="127"/>
                      <a:pt x="10" y="131"/>
                    </a:cubicBezTo>
                    <a:cubicBezTo>
                      <a:pt x="10" y="132"/>
                      <a:pt x="10" y="133"/>
                      <a:pt x="11" y="133"/>
                    </a:cubicBezTo>
                    <a:cubicBezTo>
                      <a:pt x="12" y="134"/>
                      <a:pt x="13" y="134"/>
                      <a:pt x="14" y="133"/>
                    </a:cubicBezTo>
                    <a:cubicBezTo>
                      <a:pt x="19" y="130"/>
                      <a:pt x="24" y="127"/>
                      <a:pt x="28" y="124"/>
                    </a:cubicBezTo>
                    <a:cubicBezTo>
                      <a:pt x="29" y="123"/>
                      <a:pt x="30" y="123"/>
                      <a:pt x="30" y="122"/>
                    </a:cubicBezTo>
                    <a:cubicBezTo>
                      <a:pt x="35" y="119"/>
                      <a:pt x="40" y="116"/>
                      <a:pt x="45" y="113"/>
                    </a:cubicBezTo>
                    <a:cubicBezTo>
                      <a:pt x="50" y="109"/>
                      <a:pt x="54" y="104"/>
                      <a:pt x="59" y="99"/>
                    </a:cubicBezTo>
                    <a:cubicBezTo>
                      <a:pt x="65" y="92"/>
                      <a:pt x="71" y="85"/>
                      <a:pt x="77" y="77"/>
                    </a:cubicBezTo>
                    <a:cubicBezTo>
                      <a:pt x="81" y="71"/>
                      <a:pt x="85" y="64"/>
                      <a:pt x="90" y="58"/>
                    </a:cubicBezTo>
                    <a:cubicBezTo>
                      <a:pt x="90" y="58"/>
                      <a:pt x="90" y="57"/>
                      <a:pt x="90" y="57"/>
                    </a:cubicBezTo>
                    <a:cubicBezTo>
                      <a:pt x="91" y="56"/>
                      <a:pt x="92" y="55"/>
                      <a:pt x="93" y="54"/>
                    </a:cubicBezTo>
                    <a:cubicBezTo>
                      <a:pt x="94" y="53"/>
                      <a:pt x="94" y="53"/>
                      <a:pt x="95" y="54"/>
                    </a:cubicBezTo>
                    <a:cubicBezTo>
                      <a:pt x="93" y="58"/>
                      <a:pt x="90" y="61"/>
                      <a:pt x="88" y="64"/>
                    </a:cubicBezTo>
                    <a:cubicBezTo>
                      <a:pt x="83" y="72"/>
                      <a:pt x="78" y="79"/>
                      <a:pt x="73" y="86"/>
                    </a:cubicBezTo>
                    <a:cubicBezTo>
                      <a:pt x="64" y="97"/>
                      <a:pt x="56" y="107"/>
                      <a:pt x="45" y="116"/>
                    </a:cubicBezTo>
                    <a:cubicBezTo>
                      <a:pt x="34" y="123"/>
                      <a:pt x="22" y="130"/>
                      <a:pt x="11" y="138"/>
                    </a:cubicBezTo>
                    <a:cubicBezTo>
                      <a:pt x="10" y="140"/>
                      <a:pt x="8" y="141"/>
                      <a:pt x="6" y="141"/>
                    </a:cubicBezTo>
                    <a:cubicBezTo>
                      <a:pt x="2" y="141"/>
                      <a:pt x="0" y="139"/>
                      <a:pt x="1" y="136"/>
                    </a:cubicBezTo>
                    <a:cubicBezTo>
                      <a:pt x="2" y="134"/>
                      <a:pt x="3" y="133"/>
                      <a:pt x="4" y="131"/>
                    </a:cubicBezTo>
                    <a:cubicBezTo>
                      <a:pt x="9" y="120"/>
                      <a:pt x="15" y="109"/>
                      <a:pt x="20" y="98"/>
                    </a:cubicBezTo>
                    <a:cubicBezTo>
                      <a:pt x="23" y="90"/>
                      <a:pt x="27" y="81"/>
                      <a:pt x="28" y="73"/>
                    </a:cubicBezTo>
                    <a:cubicBezTo>
                      <a:pt x="30" y="67"/>
                      <a:pt x="28" y="63"/>
                      <a:pt x="26" y="58"/>
                    </a:cubicBezTo>
                    <a:cubicBezTo>
                      <a:pt x="20" y="46"/>
                      <a:pt x="16" y="33"/>
                      <a:pt x="11" y="20"/>
                    </a:cubicBezTo>
                    <a:cubicBezTo>
                      <a:pt x="8" y="14"/>
                      <a:pt x="5" y="7"/>
                      <a:pt x="2" y="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1" name="Freeform 99">
                <a:extLst>
                  <a:ext uri="{FF2B5EF4-FFF2-40B4-BE49-F238E27FC236}">
                    <a16:creationId xmlns:a16="http://schemas.microsoft.com/office/drawing/2014/main" id="{61211EAE-B7B5-6C02-5D51-2B0EABDE7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2257"/>
                <a:ext cx="163" cy="88"/>
              </a:xfrm>
              <a:custGeom>
                <a:avLst/>
                <a:gdLst>
                  <a:gd name="T0" fmla="*/ 44 w 99"/>
                  <a:gd name="T1" fmla="*/ 53 h 53"/>
                  <a:gd name="T2" fmla="*/ 39 w 99"/>
                  <a:gd name="T3" fmla="*/ 47 h 53"/>
                  <a:gd name="T4" fmla="*/ 32 w 99"/>
                  <a:gd name="T5" fmla="*/ 43 h 53"/>
                  <a:gd name="T6" fmla="*/ 9 w 99"/>
                  <a:gd name="T7" fmla="*/ 38 h 53"/>
                  <a:gd name="T8" fmla="*/ 0 w 99"/>
                  <a:gd name="T9" fmla="*/ 27 h 53"/>
                  <a:gd name="T10" fmla="*/ 10 w 99"/>
                  <a:gd name="T11" fmla="*/ 28 h 53"/>
                  <a:gd name="T12" fmla="*/ 14 w 99"/>
                  <a:gd name="T13" fmla="*/ 25 h 53"/>
                  <a:gd name="T14" fmla="*/ 12 w 99"/>
                  <a:gd name="T15" fmla="*/ 29 h 53"/>
                  <a:gd name="T16" fmla="*/ 13 w 99"/>
                  <a:gd name="T17" fmla="*/ 32 h 53"/>
                  <a:gd name="T18" fmla="*/ 16 w 99"/>
                  <a:gd name="T19" fmla="*/ 33 h 53"/>
                  <a:gd name="T20" fmla="*/ 38 w 99"/>
                  <a:gd name="T21" fmla="*/ 29 h 53"/>
                  <a:gd name="T22" fmla="*/ 42 w 99"/>
                  <a:gd name="T23" fmla="*/ 26 h 53"/>
                  <a:gd name="T24" fmla="*/ 74 w 99"/>
                  <a:gd name="T25" fmla="*/ 7 h 53"/>
                  <a:gd name="T26" fmla="*/ 93 w 99"/>
                  <a:gd name="T27" fmla="*/ 1 h 53"/>
                  <a:gd name="T28" fmla="*/ 98 w 99"/>
                  <a:gd name="T29" fmla="*/ 4 h 53"/>
                  <a:gd name="T30" fmla="*/ 96 w 99"/>
                  <a:gd name="T31" fmla="*/ 9 h 53"/>
                  <a:gd name="T32" fmla="*/ 82 w 99"/>
                  <a:gd name="T33" fmla="*/ 16 h 53"/>
                  <a:gd name="T34" fmla="*/ 61 w 99"/>
                  <a:gd name="T35" fmla="*/ 27 h 53"/>
                  <a:gd name="T36" fmla="*/ 57 w 99"/>
                  <a:gd name="T37" fmla="*/ 28 h 53"/>
                  <a:gd name="T38" fmla="*/ 58 w 99"/>
                  <a:gd name="T39" fmla="*/ 26 h 53"/>
                  <a:gd name="T40" fmla="*/ 72 w 99"/>
                  <a:gd name="T41" fmla="*/ 17 h 53"/>
                  <a:gd name="T42" fmla="*/ 83 w 99"/>
                  <a:gd name="T43" fmla="*/ 10 h 53"/>
                  <a:gd name="T44" fmla="*/ 85 w 99"/>
                  <a:gd name="T45" fmla="*/ 8 h 53"/>
                  <a:gd name="T46" fmla="*/ 82 w 99"/>
                  <a:gd name="T47" fmla="*/ 7 h 53"/>
                  <a:gd name="T48" fmla="*/ 76 w 99"/>
                  <a:gd name="T49" fmla="*/ 8 h 53"/>
                  <a:gd name="T50" fmla="*/ 43 w 99"/>
                  <a:gd name="T51" fmla="*/ 29 h 53"/>
                  <a:gd name="T52" fmla="*/ 40 w 99"/>
                  <a:gd name="T53" fmla="*/ 31 h 53"/>
                  <a:gd name="T54" fmla="*/ 24 w 99"/>
                  <a:gd name="T55" fmla="*/ 36 h 53"/>
                  <a:gd name="T56" fmla="*/ 23 w 99"/>
                  <a:gd name="T57" fmla="*/ 37 h 53"/>
                  <a:gd name="T58" fmla="*/ 19 w 99"/>
                  <a:gd name="T59" fmla="*/ 38 h 53"/>
                  <a:gd name="T60" fmla="*/ 22 w 99"/>
                  <a:gd name="T61" fmla="*/ 40 h 53"/>
                  <a:gd name="T62" fmla="*/ 38 w 99"/>
                  <a:gd name="T63" fmla="*/ 41 h 53"/>
                  <a:gd name="T64" fmla="*/ 43 w 99"/>
                  <a:gd name="T65" fmla="*/ 39 h 53"/>
                  <a:gd name="T66" fmla="*/ 53 w 99"/>
                  <a:gd name="T67" fmla="*/ 29 h 53"/>
                  <a:gd name="T68" fmla="*/ 54 w 99"/>
                  <a:gd name="T69" fmla="*/ 28 h 53"/>
                  <a:gd name="T70" fmla="*/ 57 w 99"/>
                  <a:gd name="T71" fmla="*/ 28 h 53"/>
                  <a:gd name="T72" fmla="*/ 55 w 99"/>
                  <a:gd name="T73" fmla="*/ 31 h 53"/>
                  <a:gd name="T74" fmla="*/ 49 w 99"/>
                  <a:gd name="T75" fmla="*/ 35 h 53"/>
                  <a:gd name="T76" fmla="*/ 49 w 99"/>
                  <a:gd name="T77" fmla="*/ 41 h 53"/>
                  <a:gd name="T78" fmla="*/ 57 w 99"/>
                  <a:gd name="T79" fmla="*/ 43 h 53"/>
                  <a:gd name="T80" fmla="*/ 71 w 99"/>
                  <a:gd name="T81" fmla="*/ 35 h 53"/>
                  <a:gd name="T82" fmla="*/ 78 w 99"/>
                  <a:gd name="T83" fmla="*/ 30 h 53"/>
                  <a:gd name="T84" fmla="*/ 82 w 99"/>
                  <a:gd name="T85" fmla="*/ 29 h 53"/>
                  <a:gd name="T86" fmla="*/ 84 w 99"/>
                  <a:gd name="T87" fmla="*/ 29 h 53"/>
                  <a:gd name="T88" fmla="*/ 73 w 99"/>
                  <a:gd name="T89" fmla="*/ 36 h 53"/>
                  <a:gd name="T90" fmla="*/ 64 w 99"/>
                  <a:gd name="T91" fmla="*/ 42 h 53"/>
                  <a:gd name="T92" fmla="*/ 50 w 99"/>
                  <a:gd name="T93" fmla="*/ 44 h 53"/>
                  <a:gd name="T94" fmla="*/ 49 w 99"/>
                  <a:gd name="T95" fmla="*/ 44 h 53"/>
                  <a:gd name="T96" fmla="*/ 43 w 99"/>
                  <a:gd name="T97" fmla="*/ 44 h 53"/>
                  <a:gd name="T98" fmla="*/ 44 w 99"/>
                  <a:gd name="T99" fmla="*/ 52 h 53"/>
                  <a:gd name="T100" fmla="*/ 44 w 99"/>
                  <a:gd name="T10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9" h="53">
                    <a:moveTo>
                      <a:pt x="44" y="53"/>
                    </a:moveTo>
                    <a:cubicBezTo>
                      <a:pt x="42" y="51"/>
                      <a:pt x="40" y="49"/>
                      <a:pt x="39" y="47"/>
                    </a:cubicBezTo>
                    <a:cubicBezTo>
                      <a:pt x="37" y="44"/>
                      <a:pt x="35" y="43"/>
                      <a:pt x="32" y="43"/>
                    </a:cubicBezTo>
                    <a:cubicBezTo>
                      <a:pt x="24" y="42"/>
                      <a:pt x="16" y="41"/>
                      <a:pt x="9" y="38"/>
                    </a:cubicBezTo>
                    <a:cubicBezTo>
                      <a:pt x="4" y="36"/>
                      <a:pt x="0" y="33"/>
                      <a:pt x="0" y="27"/>
                    </a:cubicBezTo>
                    <a:cubicBezTo>
                      <a:pt x="4" y="32"/>
                      <a:pt x="4" y="32"/>
                      <a:pt x="10" y="28"/>
                    </a:cubicBezTo>
                    <a:cubicBezTo>
                      <a:pt x="11" y="27"/>
                      <a:pt x="12" y="26"/>
                      <a:pt x="14" y="25"/>
                    </a:cubicBezTo>
                    <a:cubicBezTo>
                      <a:pt x="14" y="27"/>
                      <a:pt x="13" y="28"/>
                      <a:pt x="12" y="29"/>
                    </a:cubicBezTo>
                    <a:cubicBezTo>
                      <a:pt x="11" y="30"/>
                      <a:pt x="11" y="31"/>
                      <a:pt x="13" y="32"/>
                    </a:cubicBezTo>
                    <a:cubicBezTo>
                      <a:pt x="14" y="33"/>
                      <a:pt x="15" y="33"/>
                      <a:pt x="16" y="33"/>
                    </a:cubicBezTo>
                    <a:cubicBezTo>
                      <a:pt x="24" y="34"/>
                      <a:pt x="31" y="34"/>
                      <a:pt x="38" y="29"/>
                    </a:cubicBezTo>
                    <a:cubicBezTo>
                      <a:pt x="39" y="28"/>
                      <a:pt x="40" y="27"/>
                      <a:pt x="42" y="26"/>
                    </a:cubicBezTo>
                    <a:cubicBezTo>
                      <a:pt x="52" y="19"/>
                      <a:pt x="63" y="13"/>
                      <a:pt x="74" y="7"/>
                    </a:cubicBezTo>
                    <a:cubicBezTo>
                      <a:pt x="80" y="3"/>
                      <a:pt x="86" y="1"/>
                      <a:pt x="93" y="1"/>
                    </a:cubicBezTo>
                    <a:cubicBezTo>
                      <a:pt x="96" y="0"/>
                      <a:pt x="98" y="1"/>
                      <a:pt x="98" y="4"/>
                    </a:cubicBezTo>
                    <a:cubicBezTo>
                      <a:pt x="99" y="6"/>
                      <a:pt x="98" y="8"/>
                      <a:pt x="96" y="9"/>
                    </a:cubicBezTo>
                    <a:cubicBezTo>
                      <a:pt x="91" y="12"/>
                      <a:pt x="87" y="14"/>
                      <a:pt x="82" y="16"/>
                    </a:cubicBezTo>
                    <a:cubicBezTo>
                      <a:pt x="75" y="20"/>
                      <a:pt x="68" y="24"/>
                      <a:pt x="61" y="27"/>
                    </a:cubicBezTo>
                    <a:cubicBezTo>
                      <a:pt x="60" y="28"/>
                      <a:pt x="59" y="29"/>
                      <a:pt x="57" y="28"/>
                    </a:cubicBezTo>
                    <a:cubicBezTo>
                      <a:pt x="57" y="27"/>
                      <a:pt x="58" y="26"/>
                      <a:pt x="58" y="26"/>
                    </a:cubicBezTo>
                    <a:cubicBezTo>
                      <a:pt x="63" y="22"/>
                      <a:pt x="67" y="20"/>
                      <a:pt x="72" y="17"/>
                    </a:cubicBezTo>
                    <a:cubicBezTo>
                      <a:pt x="76" y="16"/>
                      <a:pt x="80" y="13"/>
                      <a:pt x="83" y="10"/>
                    </a:cubicBezTo>
                    <a:cubicBezTo>
                      <a:pt x="84" y="10"/>
                      <a:pt x="85" y="9"/>
                      <a:pt x="85" y="8"/>
                    </a:cubicBezTo>
                    <a:cubicBezTo>
                      <a:pt x="84" y="7"/>
                      <a:pt x="83" y="7"/>
                      <a:pt x="82" y="7"/>
                    </a:cubicBezTo>
                    <a:cubicBezTo>
                      <a:pt x="80" y="7"/>
                      <a:pt x="78" y="7"/>
                      <a:pt x="76" y="8"/>
                    </a:cubicBezTo>
                    <a:cubicBezTo>
                      <a:pt x="65" y="15"/>
                      <a:pt x="54" y="21"/>
                      <a:pt x="43" y="29"/>
                    </a:cubicBezTo>
                    <a:cubicBezTo>
                      <a:pt x="42" y="29"/>
                      <a:pt x="41" y="30"/>
                      <a:pt x="40" y="31"/>
                    </a:cubicBezTo>
                    <a:cubicBezTo>
                      <a:pt x="36" y="36"/>
                      <a:pt x="30" y="36"/>
                      <a:pt x="24" y="36"/>
                    </a:cubicBezTo>
                    <a:cubicBezTo>
                      <a:pt x="24" y="37"/>
                      <a:pt x="23" y="36"/>
                      <a:pt x="23" y="37"/>
                    </a:cubicBezTo>
                    <a:cubicBezTo>
                      <a:pt x="21" y="37"/>
                      <a:pt x="19" y="36"/>
                      <a:pt x="19" y="38"/>
                    </a:cubicBezTo>
                    <a:cubicBezTo>
                      <a:pt x="19" y="39"/>
                      <a:pt x="21" y="40"/>
                      <a:pt x="22" y="40"/>
                    </a:cubicBezTo>
                    <a:cubicBezTo>
                      <a:pt x="28" y="40"/>
                      <a:pt x="33" y="41"/>
                      <a:pt x="38" y="41"/>
                    </a:cubicBezTo>
                    <a:cubicBezTo>
                      <a:pt x="41" y="41"/>
                      <a:pt x="42" y="41"/>
                      <a:pt x="43" y="39"/>
                    </a:cubicBezTo>
                    <a:cubicBezTo>
                      <a:pt x="45" y="34"/>
                      <a:pt x="49" y="31"/>
                      <a:pt x="53" y="29"/>
                    </a:cubicBezTo>
                    <a:cubicBezTo>
                      <a:pt x="53" y="28"/>
                      <a:pt x="54" y="28"/>
                      <a:pt x="54" y="28"/>
                    </a:cubicBezTo>
                    <a:cubicBezTo>
                      <a:pt x="55" y="28"/>
                      <a:pt x="56" y="27"/>
                      <a:pt x="57" y="28"/>
                    </a:cubicBezTo>
                    <a:cubicBezTo>
                      <a:pt x="58" y="30"/>
                      <a:pt x="56" y="30"/>
                      <a:pt x="55" y="31"/>
                    </a:cubicBezTo>
                    <a:cubicBezTo>
                      <a:pt x="53" y="32"/>
                      <a:pt x="51" y="34"/>
                      <a:pt x="49" y="35"/>
                    </a:cubicBezTo>
                    <a:cubicBezTo>
                      <a:pt x="46" y="37"/>
                      <a:pt x="46" y="39"/>
                      <a:pt x="49" y="41"/>
                    </a:cubicBezTo>
                    <a:cubicBezTo>
                      <a:pt x="51" y="43"/>
                      <a:pt x="54" y="44"/>
                      <a:pt x="57" y="43"/>
                    </a:cubicBezTo>
                    <a:cubicBezTo>
                      <a:pt x="62" y="41"/>
                      <a:pt x="67" y="38"/>
                      <a:pt x="71" y="35"/>
                    </a:cubicBezTo>
                    <a:cubicBezTo>
                      <a:pt x="73" y="33"/>
                      <a:pt x="75" y="31"/>
                      <a:pt x="78" y="30"/>
                    </a:cubicBezTo>
                    <a:cubicBezTo>
                      <a:pt x="79" y="30"/>
                      <a:pt x="80" y="29"/>
                      <a:pt x="82" y="29"/>
                    </a:cubicBezTo>
                    <a:cubicBezTo>
                      <a:pt x="83" y="29"/>
                      <a:pt x="84" y="28"/>
                      <a:pt x="84" y="29"/>
                    </a:cubicBezTo>
                    <a:cubicBezTo>
                      <a:pt x="81" y="31"/>
                      <a:pt x="77" y="34"/>
                      <a:pt x="73" y="36"/>
                    </a:cubicBezTo>
                    <a:cubicBezTo>
                      <a:pt x="70" y="38"/>
                      <a:pt x="67" y="40"/>
                      <a:pt x="64" y="42"/>
                    </a:cubicBezTo>
                    <a:cubicBezTo>
                      <a:pt x="60" y="45"/>
                      <a:pt x="55" y="45"/>
                      <a:pt x="50" y="44"/>
                    </a:cubicBezTo>
                    <a:cubicBezTo>
                      <a:pt x="50" y="44"/>
                      <a:pt x="49" y="44"/>
                      <a:pt x="49" y="44"/>
                    </a:cubicBezTo>
                    <a:cubicBezTo>
                      <a:pt x="47" y="43"/>
                      <a:pt x="44" y="42"/>
                      <a:pt x="43" y="44"/>
                    </a:cubicBezTo>
                    <a:cubicBezTo>
                      <a:pt x="42" y="47"/>
                      <a:pt x="41" y="49"/>
                      <a:pt x="44" y="52"/>
                    </a:cubicBezTo>
                    <a:cubicBezTo>
                      <a:pt x="44" y="52"/>
                      <a:pt x="44" y="52"/>
                      <a:pt x="44" y="53"/>
                    </a:cubicBezTo>
                    <a:close/>
                  </a:path>
                </a:pathLst>
              </a:custGeom>
              <a:solidFill>
                <a:srgbClr val="897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2" name="Freeform 100">
                <a:extLst>
                  <a:ext uri="{FF2B5EF4-FFF2-40B4-BE49-F238E27FC236}">
                    <a16:creationId xmlns:a16="http://schemas.microsoft.com/office/drawing/2014/main" id="{4AEA53D2-8867-DE97-0C54-570D86583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1126"/>
                <a:ext cx="67" cy="165"/>
              </a:xfrm>
              <a:custGeom>
                <a:avLst/>
                <a:gdLst>
                  <a:gd name="T0" fmla="*/ 2 w 41"/>
                  <a:gd name="T1" fmla="*/ 1 h 100"/>
                  <a:gd name="T2" fmla="*/ 4 w 41"/>
                  <a:gd name="T3" fmla="*/ 2 h 100"/>
                  <a:gd name="T4" fmla="*/ 9 w 41"/>
                  <a:gd name="T5" fmla="*/ 9 h 100"/>
                  <a:gd name="T6" fmla="*/ 11 w 41"/>
                  <a:gd name="T7" fmla="*/ 13 h 100"/>
                  <a:gd name="T8" fmla="*/ 13 w 41"/>
                  <a:gd name="T9" fmla="*/ 15 h 100"/>
                  <a:gd name="T10" fmla="*/ 15 w 41"/>
                  <a:gd name="T11" fmla="*/ 13 h 100"/>
                  <a:gd name="T12" fmla="*/ 17 w 41"/>
                  <a:gd name="T13" fmla="*/ 3 h 100"/>
                  <a:gd name="T14" fmla="*/ 19 w 41"/>
                  <a:gd name="T15" fmla="*/ 3 h 100"/>
                  <a:gd name="T16" fmla="*/ 18 w 41"/>
                  <a:gd name="T17" fmla="*/ 9 h 100"/>
                  <a:gd name="T18" fmla="*/ 16 w 41"/>
                  <a:gd name="T19" fmla="*/ 15 h 100"/>
                  <a:gd name="T20" fmla="*/ 16 w 41"/>
                  <a:gd name="T21" fmla="*/ 31 h 100"/>
                  <a:gd name="T22" fmla="*/ 15 w 41"/>
                  <a:gd name="T23" fmla="*/ 45 h 100"/>
                  <a:gd name="T24" fmla="*/ 12 w 41"/>
                  <a:gd name="T25" fmla="*/ 55 h 100"/>
                  <a:gd name="T26" fmla="*/ 16 w 41"/>
                  <a:gd name="T27" fmla="*/ 63 h 100"/>
                  <a:gd name="T28" fmla="*/ 19 w 41"/>
                  <a:gd name="T29" fmla="*/ 65 h 100"/>
                  <a:gd name="T30" fmla="*/ 23 w 41"/>
                  <a:gd name="T31" fmla="*/ 73 h 100"/>
                  <a:gd name="T32" fmla="*/ 23 w 41"/>
                  <a:gd name="T33" fmla="*/ 85 h 100"/>
                  <a:gd name="T34" fmla="*/ 25 w 41"/>
                  <a:gd name="T35" fmla="*/ 88 h 100"/>
                  <a:gd name="T36" fmla="*/ 28 w 41"/>
                  <a:gd name="T37" fmla="*/ 86 h 100"/>
                  <a:gd name="T38" fmla="*/ 35 w 41"/>
                  <a:gd name="T39" fmla="*/ 69 h 100"/>
                  <a:gd name="T40" fmla="*/ 36 w 41"/>
                  <a:gd name="T41" fmla="*/ 55 h 100"/>
                  <a:gd name="T42" fmla="*/ 29 w 41"/>
                  <a:gd name="T43" fmla="*/ 43 h 100"/>
                  <a:gd name="T44" fmla="*/ 24 w 41"/>
                  <a:gd name="T45" fmla="*/ 21 h 100"/>
                  <a:gd name="T46" fmla="*/ 27 w 41"/>
                  <a:gd name="T47" fmla="*/ 9 h 100"/>
                  <a:gd name="T48" fmla="*/ 29 w 41"/>
                  <a:gd name="T49" fmla="*/ 6 h 100"/>
                  <a:gd name="T50" fmla="*/ 30 w 41"/>
                  <a:gd name="T51" fmla="*/ 9 h 100"/>
                  <a:gd name="T52" fmla="*/ 27 w 41"/>
                  <a:gd name="T53" fmla="*/ 24 h 100"/>
                  <a:gd name="T54" fmla="*/ 33 w 41"/>
                  <a:gd name="T55" fmla="*/ 40 h 100"/>
                  <a:gd name="T56" fmla="*/ 39 w 41"/>
                  <a:gd name="T57" fmla="*/ 56 h 100"/>
                  <a:gd name="T58" fmla="*/ 40 w 41"/>
                  <a:gd name="T59" fmla="*/ 66 h 100"/>
                  <a:gd name="T60" fmla="*/ 33 w 41"/>
                  <a:gd name="T61" fmla="*/ 81 h 100"/>
                  <a:gd name="T62" fmla="*/ 30 w 41"/>
                  <a:gd name="T63" fmla="*/ 95 h 100"/>
                  <a:gd name="T64" fmla="*/ 27 w 41"/>
                  <a:gd name="T65" fmla="*/ 99 h 100"/>
                  <a:gd name="T66" fmla="*/ 23 w 41"/>
                  <a:gd name="T67" fmla="*/ 96 h 100"/>
                  <a:gd name="T68" fmla="*/ 19 w 41"/>
                  <a:gd name="T69" fmla="*/ 86 h 100"/>
                  <a:gd name="T70" fmla="*/ 19 w 41"/>
                  <a:gd name="T71" fmla="*/ 82 h 100"/>
                  <a:gd name="T72" fmla="*/ 19 w 41"/>
                  <a:gd name="T73" fmla="*/ 73 h 100"/>
                  <a:gd name="T74" fmla="*/ 16 w 41"/>
                  <a:gd name="T75" fmla="*/ 68 h 100"/>
                  <a:gd name="T76" fmla="*/ 10 w 41"/>
                  <a:gd name="T77" fmla="*/ 63 h 100"/>
                  <a:gd name="T78" fmla="*/ 8 w 41"/>
                  <a:gd name="T79" fmla="*/ 47 h 100"/>
                  <a:gd name="T80" fmla="*/ 10 w 41"/>
                  <a:gd name="T81" fmla="*/ 24 h 100"/>
                  <a:gd name="T82" fmla="*/ 6 w 41"/>
                  <a:gd name="T83" fmla="*/ 10 h 100"/>
                  <a:gd name="T84" fmla="*/ 4 w 41"/>
                  <a:gd name="T85" fmla="*/ 7 h 100"/>
                  <a:gd name="T86" fmla="*/ 3 w 41"/>
                  <a:gd name="T87" fmla="*/ 10 h 100"/>
                  <a:gd name="T88" fmla="*/ 4 w 41"/>
                  <a:gd name="T89" fmla="*/ 20 h 100"/>
                  <a:gd name="T90" fmla="*/ 3 w 41"/>
                  <a:gd name="T91" fmla="*/ 25 h 100"/>
                  <a:gd name="T92" fmla="*/ 2 w 41"/>
                  <a:gd name="T93" fmla="*/ 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" h="100">
                    <a:moveTo>
                      <a:pt x="2" y="1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6" y="4"/>
                      <a:pt x="8" y="6"/>
                      <a:pt x="9" y="9"/>
                    </a:cubicBezTo>
                    <a:cubicBezTo>
                      <a:pt x="9" y="10"/>
                      <a:pt x="10" y="12"/>
                      <a:pt x="11" y="13"/>
                    </a:cubicBezTo>
                    <a:cubicBezTo>
                      <a:pt x="12" y="14"/>
                      <a:pt x="13" y="15"/>
                      <a:pt x="13" y="15"/>
                    </a:cubicBezTo>
                    <a:cubicBezTo>
                      <a:pt x="14" y="14"/>
                      <a:pt x="14" y="13"/>
                      <a:pt x="15" y="13"/>
                    </a:cubicBezTo>
                    <a:cubicBezTo>
                      <a:pt x="16" y="10"/>
                      <a:pt x="16" y="6"/>
                      <a:pt x="17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20" y="5"/>
                      <a:pt x="18" y="7"/>
                      <a:pt x="18" y="9"/>
                    </a:cubicBezTo>
                    <a:cubicBezTo>
                      <a:pt x="17" y="11"/>
                      <a:pt x="16" y="13"/>
                      <a:pt x="16" y="15"/>
                    </a:cubicBezTo>
                    <a:cubicBezTo>
                      <a:pt x="16" y="20"/>
                      <a:pt x="16" y="26"/>
                      <a:pt x="16" y="31"/>
                    </a:cubicBezTo>
                    <a:cubicBezTo>
                      <a:pt x="17" y="36"/>
                      <a:pt x="16" y="40"/>
                      <a:pt x="15" y="45"/>
                    </a:cubicBezTo>
                    <a:cubicBezTo>
                      <a:pt x="14" y="48"/>
                      <a:pt x="13" y="51"/>
                      <a:pt x="12" y="55"/>
                    </a:cubicBezTo>
                    <a:cubicBezTo>
                      <a:pt x="11" y="59"/>
                      <a:pt x="12" y="61"/>
                      <a:pt x="16" y="63"/>
                    </a:cubicBezTo>
                    <a:cubicBezTo>
                      <a:pt x="17" y="64"/>
                      <a:pt x="18" y="64"/>
                      <a:pt x="19" y="65"/>
                    </a:cubicBezTo>
                    <a:cubicBezTo>
                      <a:pt x="22" y="67"/>
                      <a:pt x="24" y="69"/>
                      <a:pt x="23" y="73"/>
                    </a:cubicBezTo>
                    <a:cubicBezTo>
                      <a:pt x="23" y="77"/>
                      <a:pt x="23" y="81"/>
                      <a:pt x="23" y="85"/>
                    </a:cubicBezTo>
                    <a:cubicBezTo>
                      <a:pt x="23" y="86"/>
                      <a:pt x="23" y="88"/>
                      <a:pt x="25" y="88"/>
                    </a:cubicBezTo>
                    <a:cubicBezTo>
                      <a:pt x="26" y="89"/>
                      <a:pt x="27" y="87"/>
                      <a:pt x="28" y="86"/>
                    </a:cubicBezTo>
                    <a:cubicBezTo>
                      <a:pt x="30" y="80"/>
                      <a:pt x="33" y="75"/>
                      <a:pt x="35" y="69"/>
                    </a:cubicBezTo>
                    <a:cubicBezTo>
                      <a:pt x="37" y="64"/>
                      <a:pt x="38" y="60"/>
                      <a:pt x="36" y="55"/>
                    </a:cubicBezTo>
                    <a:cubicBezTo>
                      <a:pt x="34" y="51"/>
                      <a:pt x="32" y="47"/>
                      <a:pt x="29" y="43"/>
                    </a:cubicBezTo>
                    <a:cubicBezTo>
                      <a:pt x="25" y="36"/>
                      <a:pt x="23" y="29"/>
                      <a:pt x="24" y="21"/>
                    </a:cubicBezTo>
                    <a:cubicBezTo>
                      <a:pt x="25" y="17"/>
                      <a:pt x="25" y="13"/>
                      <a:pt x="27" y="9"/>
                    </a:cubicBezTo>
                    <a:cubicBezTo>
                      <a:pt x="27" y="8"/>
                      <a:pt x="27" y="6"/>
                      <a:pt x="29" y="6"/>
                    </a:cubicBezTo>
                    <a:cubicBezTo>
                      <a:pt x="30" y="7"/>
                      <a:pt x="30" y="8"/>
                      <a:pt x="30" y="9"/>
                    </a:cubicBezTo>
                    <a:cubicBezTo>
                      <a:pt x="28" y="14"/>
                      <a:pt x="28" y="19"/>
                      <a:pt x="27" y="24"/>
                    </a:cubicBezTo>
                    <a:cubicBezTo>
                      <a:pt x="26" y="31"/>
                      <a:pt x="30" y="35"/>
                      <a:pt x="33" y="40"/>
                    </a:cubicBezTo>
                    <a:cubicBezTo>
                      <a:pt x="36" y="45"/>
                      <a:pt x="37" y="51"/>
                      <a:pt x="39" y="56"/>
                    </a:cubicBezTo>
                    <a:cubicBezTo>
                      <a:pt x="41" y="59"/>
                      <a:pt x="40" y="63"/>
                      <a:pt x="40" y="66"/>
                    </a:cubicBezTo>
                    <a:cubicBezTo>
                      <a:pt x="39" y="72"/>
                      <a:pt x="36" y="77"/>
                      <a:pt x="33" y="81"/>
                    </a:cubicBezTo>
                    <a:cubicBezTo>
                      <a:pt x="31" y="86"/>
                      <a:pt x="29" y="90"/>
                      <a:pt x="30" y="95"/>
                    </a:cubicBezTo>
                    <a:cubicBezTo>
                      <a:pt x="30" y="97"/>
                      <a:pt x="30" y="99"/>
                      <a:pt x="27" y="99"/>
                    </a:cubicBezTo>
                    <a:cubicBezTo>
                      <a:pt x="25" y="100"/>
                      <a:pt x="24" y="98"/>
                      <a:pt x="23" y="96"/>
                    </a:cubicBezTo>
                    <a:cubicBezTo>
                      <a:pt x="22" y="93"/>
                      <a:pt x="20" y="90"/>
                      <a:pt x="19" y="86"/>
                    </a:cubicBezTo>
                    <a:cubicBezTo>
                      <a:pt x="19" y="84"/>
                      <a:pt x="19" y="83"/>
                      <a:pt x="19" y="82"/>
                    </a:cubicBezTo>
                    <a:cubicBezTo>
                      <a:pt x="20" y="79"/>
                      <a:pt x="20" y="76"/>
                      <a:pt x="19" y="73"/>
                    </a:cubicBezTo>
                    <a:cubicBezTo>
                      <a:pt x="19" y="71"/>
                      <a:pt x="18" y="70"/>
                      <a:pt x="16" y="68"/>
                    </a:cubicBezTo>
                    <a:cubicBezTo>
                      <a:pt x="14" y="67"/>
                      <a:pt x="12" y="65"/>
                      <a:pt x="10" y="63"/>
                    </a:cubicBezTo>
                    <a:cubicBezTo>
                      <a:pt x="7" y="59"/>
                      <a:pt x="5" y="52"/>
                      <a:pt x="8" y="47"/>
                    </a:cubicBezTo>
                    <a:cubicBezTo>
                      <a:pt x="13" y="40"/>
                      <a:pt x="13" y="32"/>
                      <a:pt x="10" y="24"/>
                    </a:cubicBezTo>
                    <a:cubicBezTo>
                      <a:pt x="9" y="19"/>
                      <a:pt x="8" y="14"/>
                      <a:pt x="6" y="10"/>
                    </a:cubicBezTo>
                    <a:cubicBezTo>
                      <a:pt x="6" y="9"/>
                      <a:pt x="5" y="8"/>
                      <a:pt x="4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3" y="13"/>
                      <a:pt x="3" y="17"/>
                      <a:pt x="4" y="20"/>
                    </a:cubicBezTo>
                    <a:cubicBezTo>
                      <a:pt x="4" y="22"/>
                      <a:pt x="4" y="24"/>
                      <a:pt x="3" y="25"/>
                    </a:cubicBezTo>
                    <a:cubicBezTo>
                      <a:pt x="1" y="17"/>
                      <a:pt x="0" y="9"/>
                      <a:pt x="2" y="1"/>
                    </a:cubicBezTo>
                    <a:close/>
                  </a:path>
                </a:pathLst>
              </a:custGeom>
              <a:solidFill>
                <a:srgbClr val="837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3" name="Freeform 101">
                <a:extLst>
                  <a:ext uri="{FF2B5EF4-FFF2-40B4-BE49-F238E27FC236}">
                    <a16:creationId xmlns:a16="http://schemas.microsoft.com/office/drawing/2014/main" id="{6ABCBC99-6815-69EA-86CE-51F1073DC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1532"/>
                <a:ext cx="109" cy="265"/>
              </a:xfrm>
              <a:custGeom>
                <a:avLst/>
                <a:gdLst>
                  <a:gd name="T0" fmla="*/ 43 w 66"/>
                  <a:gd name="T1" fmla="*/ 160 h 160"/>
                  <a:gd name="T2" fmla="*/ 21 w 66"/>
                  <a:gd name="T3" fmla="*/ 144 h 160"/>
                  <a:gd name="T4" fmla="*/ 5 w 66"/>
                  <a:gd name="T5" fmla="*/ 115 h 160"/>
                  <a:gd name="T6" fmla="*/ 0 w 66"/>
                  <a:gd name="T7" fmla="*/ 92 h 160"/>
                  <a:gd name="T8" fmla="*/ 6 w 66"/>
                  <a:gd name="T9" fmla="*/ 84 h 160"/>
                  <a:gd name="T10" fmla="*/ 13 w 66"/>
                  <a:gd name="T11" fmla="*/ 73 h 160"/>
                  <a:gd name="T12" fmla="*/ 19 w 66"/>
                  <a:gd name="T13" fmla="*/ 60 h 160"/>
                  <a:gd name="T14" fmla="*/ 21 w 66"/>
                  <a:gd name="T15" fmla="*/ 54 h 160"/>
                  <a:gd name="T16" fmla="*/ 24 w 66"/>
                  <a:gd name="T17" fmla="*/ 44 h 160"/>
                  <a:gd name="T18" fmla="*/ 25 w 66"/>
                  <a:gd name="T19" fmla="*/ 33 h 160"/>
                  <a:gd name="T20" fmla="*/ 20 w 66"/>
                  <a:gd name="T21" fmla="*/ 21 h 160"/>
                  <a:gd name="T22" fmla="*/ 24 w 66"/>
                  <a:gd name="T23" fmla="*/ 13 h 160"/>
                  <a:gd name="T24" fmla="*/ 34 w 66"/>
                  <a:gd name="T25" fmla="*/ 8 h 160"/>
                  <a:gd name="T26" fmla="*/ 47 w 66"/>
                  <a:gd name="T27" fmla="*/ 0 h 160"/>
                  <a:gd name="T28" fmla="*/ 45 w 66"/>
                  <a:gd name="T29" fmla="*/ 3 h 160"/>
                  <a:gd name="T30" fmla="*/ 33 w 66"/>
                  <a:gd name="T31" fmla="*/ 12 h 160"/>
                  <a:gd name="T32" fmla="*/ 25 w 66"/>
                  <a:gd name="T33" fmla="*/ 15 h 160"/>
                  <a:gd name="T34" fmla="*/ 22 w 66"/>
                  <a:gd name="T35" fmla="*/ 21 h 160"/>
                  <a:gd name="T36" fmla="*/ 26 w 66"/>
                  <a:gd name="T37" fmla="*/ 28 h 160"/>
                  <a:gd name="T38" fmla="*/ 28 w 66"/>
                  <a:gd name="T39" fmla="*/ 41 h 160"/>
                  <a:gd name="T40" fmla="*/ 24 w 66"/>
                  <a:gd name="T41" fmla="*/ 47 h 160"/>
                  <a:gd name="T42" fmla="*/ 24 w 66"/>
                  <a:gd name="T43" fmla="*/ 53 h 160"/>
                  <a:gd name="T44" fmla="*/ 27 w 66"/>
                  <a:gd name="T45" fmla="*/ 54 h 160"/>
                  <a:gd name="T46" fmla="*/ 48 w 66"/>
                  <a:gd name="T47" fmla="*/ 52 h 160"/>
                  <a:gd name="T48" fmla="*/ 65 w 66"/>
                  <a:gd name="T49" fmla="*/ 63 h 160"/>
                  <a:gd name="T50" fmla="*/ 59 w 66"/>
                  <a:gd name="T51" fmla="*/ 70 h 160"/>
                  <a:gd name="T52" fmla="*/ 51 w 66"/>
                  <a:gd name="T53" fmla="*/ 67 h 160"/>
                  <a:gd name="T54" fmla="*/ 43 w 66"/>
                  <a:gd name="T55" fmla="*/ 66 h 160"/>
                  <a:gd name="T56" fmla="*/ 24 w 66"/>
                  <a:gd name="T57" fmla="*/ 64 h 160"/>
                  <a:gd name="T58" fmla="*/ 16 w 66"/>
                  <a:gd name="T59" fmla="*/ 70 h 160"/>
                  <a:gd name="T60" fmla="*/ 16 w 66"/>
                  <a:gd name="T61" fmla="*/ 76 h 160"/>
                  <a:gd name="T62" fmla="*/ 11 w 66"/>
                  <a:gd name="T63" fmla="*/ 85 h 160"/>
                  <a:gd name="T64" fmla="*/ 4 w 66"/>
                  <a:gd name="T65" fmla="*/ 98 h 160"/>
                  <a:gd name="T66" fmla="*/ 6 w 66"/>
                  <a:gd name="T67" fmla="*/ 111 h 160"/>
                  <a:gd name="T68" fmla="*/ 7 w 66"/>
                  <a:gd name="T69" fmla="*/ 113 h 160"/>
                  <a:gd name="T70" fmla="*/ 23 w 66"/>
                  <a:gd name="T71" fmla="*/ 142 h 160"/>
                  <a:gd name="T72" fmla="*/ 43 w 66"/>
                  <a:gd name="T73" fmla="*/ 158 h 160"/>
                  <a:gd name="T74" fmla="*/ 45 w 66"/>
                  <a:gd name="T75" fmla="*/ 160 h 160"/>
                  <a:gd name="T76" fmla="*/ 43 w 66"/>
                  <a:gd name="T77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6" h="160">
                    <a:moveTo>
                      <a:pt x="43" y="160"/>
                    </a:moveTo>
                    <a:cubicBezTo>
                      <a:pt x="35" y="155"/>
                      <a:pt x="27" y="150"/>
                      <a:pt x="21" y="144"/>
                    </a:cubicBezTo>
                    <a:cubicBezTo>
                      <a:pt x="14" y="135"/>
                      <a:pt x="8" y="126"/>
                      <a:pt x="5" y="115"/>
                    </a:cubicBezTo>
                    <a:cubicBezTo>
                      <a:pt x="2" y="108"/>
                      <a:pt x="1" y="100"/>
                      <a:pt x="0" y="92"/>
                    </a:cubicBezTo>
                    <a:cubicBezTo>
                      <a:pt x="0" y="88"/>
                      <a:pt x="2" y="85"/>
                      <a:pt x="6" y="84"/>
                    </a:cubicBezTo>
                    <a:cubicBezTo>
                      <a:pt x="13" y="81"/>
                      <a:pt x="13" y="81"/>
                      <a:pt x="13" y="73"/>
                    </a:cubicBezTo>
                    <a:cubicBezTo>
                      <a:pt x="13" y="68"/>
                      <a:pt x="13" y="63"/>
                      <a:pt x="19" y="60"/>
                    </a:cubicBezTo>
                    <a:cubicBezTo>
                      <a:pt x="21" y="59"/>
                      <a:pt x="22" y="56"/>
                      <a:pt x="21" y="54"/>
                    </a:cubicBezTo>
                    <a:cubicBezTo>
                      <a:pt x="20" y="50"/>
                      <a:pt x="21" y="47"/>
                      <a:pt x="24" y="44"/>
                    </a:cubicBezTo>
                    <a:cubicBezTo>
                      <a:pt x="27" y="40"/>
                      <a:pt x="27" y="37"/>
                      <a:pt x="25" y="33"/>
                    </a:cubicBezTo>
                    <a:cubicBezTo>
                      <a:pt x="23" y="29"/>
                      <a:pt x="22" y="25"/>
                      <a:pt x="20" y="21"/>
                    </a:cubicBezTo>
                    <a:cubicBezTo>
                      <a:pt x="18" y="18"/>
                      <a:pt x="20" y="14"/>
                      <a:pt x="24" y="13"/>
                    </a:cubicBezTo>
                    <a:cubicBezTo>
                      <a:pt x="28" y="13"/>
                      <a:pt x="31" y="10"/>
                      <a:pt x="34" y="8"/>
                    </a:cubicBezTo>
                    <a:cubicBezTo>
                      <a:pt x="38" y="5"/>
                      <a:pt x="43" y="2"/>
                      <a:pt x="47" y="0"/>
                    </a:cubicBezTo>
                    <a:cubicBezTo>
                      <a:pt x="48" y="2"/>
                      <a:pt x="46" y="3"/>
                      <a:pt x="45" y="3"/>
                    </a:cubicBezTo>
                    <a:cubicBezTo>
                      <a:pt x="41" y="6"/>
                      <a:pt x="36" y="8"/>
                      <a:pt x="33" y="12"/>
                    </a:cubicBezTo>
                    <a:cubicBezTo>
                      <a:pt x="31" y="13"/>
                      <a:pt x="28" y="14"/>
                      <a:pt x="25" y="15"/>
                    </a:cubicBezTo>
                    <a:cubicBezTo>
                      <a:pt x="22" y="16"/>
                      <a:pt x="21" y="18"/>
                      <a:pt x="22" y="21"/>
                    </a:cubicBezTo>
                    <a:cubicBezTo>
                      <a:pt x="23" y="24"/>
                      <a:pt x="24" y="26"/>
                      <a:pt x="26" y="28"/>
                    </a:cubicBezTo>
                    <a:cubicBezTo>
                      <a:pt x="28" y="32"/>
                      <a:pt x="29" y="36"/>
                      <a:pt x="28" y="41"/>
                    </a:cubicBezTo>
                    <a:cubicBezTo>
                      <a:pt x="27" y="43"/>
                      <a:pt x="25" y="45"/>
                      <a:pt x="24" y="47"/>
                    </a:cubicBezTo>
                    <a:cubicBezTo>
                      <a:pt x="23" y="49"/>
                      <a:pt x="22" y="51"/>
                      <a:pt x="24" y="53"/>
                    </a:cubicBezTo>
                    <a:cubicBezTo>
                      <a:pt x="25" y="54"/>
                      <a:pt x="26" y="54"/>
                      <a:pt x="27" y="54"/>
                    </a:cubicBezTo>
                    <a:cubicBezTo>
                      <a:pt x="34" y="53"/>
                      <a:pt x="41" y="54"/>
                      <a:pt x="48" y="52"/>
                    </a:cubicBezTo>
                    <a:cubicBezTo>
                      <a:pt x="54" y="51"/>
                      <a:pt x="63" y="57"/>
                      <a:pt x="65" y="63"/>
                    </a:cubicBezTo>
                    <a:cubicBezTo>
                      <a:pt x="66" y="66"/>
                      <a:pt x="63" y="70"/>
                      <a:pt x="59" y="70"/>
                    </a:cubicBezTo>
                    <a:cubicBezTo>
                      <a:pt x="56" y="70"/>
                      <a:pt x="54" y="69"/>
                      <a:pt x="51" y="67"/>
                    </a:cubicBezTo>
                    <a:cubicBezTo>
                      <a:pt x="49" y="66"/>
                      <a:pt x="46" y="65"/>
                      <a:pt x="43" y="66"/>
                    </a:cubicBezTo>
                    <a:cubicBezTo>
                      <a:pt x="36" y="68"/>
                      <a:pt x="30" y="67"/>
                      <a:pt x="24" y="64"/>
                    </a:cubicBezTo>
                    <a:cubicBezTo>
                      <a:pt x="18" y="62"/>
                      <a:pt x="16" y="64"/>
                      <a:pt x="16" y="70"/>
                    </a:cubicBezTo>
                    <a:cubicBezTo>
                      <a:pt x="16" y="72"/>
                      <a:pt x="16" y="74"/>
                      <a:pt x="16" y="76"/>
                    </a:cubicBezTo>
                    <a:cubicBezTo>
                      <a:pt x="16" y="80"/>
                      <a:pt x="14" y="83"/>
                      <a:pt x="11" y="85"/>
                    </a:cubicBezTo>
                    <a:cubicBezTo>
                      <a:pt x="3" y="89"/>
                      <a:pt x="3" y="89"/>
                      <a:pt x="4" y="98"/>
                    </a:cubicBezTo>
                    <a:cubicBezTo>
                      <a:pt x="4" y="103"/>
                      <a:pt x="5" y="107"/>
                      <a:pt x="6" y="111"/>
                    </a:cubicBezTo>
                    <a:cubicBezTo>
                      <a:pt x="6" y="112"/>
                      <a:pt x="7" y="113"/>
                      <a:pt x="7" y="113"/>
                    </a:cubicBezTo>
                    <a:cubicBezTo>
                      <a:pt x="10" y="124"/>
                      <a:pt x="15" y="134"/>
                      <a:pt x="23" y="142"/>
                    </a:cubicBezTo>
                    <a:cubicBezTo>
                      <a:pt x="29" y="148"/>
                      <a:pt x="35" y="154"/>
                      <a:pt x="43" y="158"/>
                    </a:cubicBezTo>
                    <a:cubicBezTo>
                      <a:pt x="44" y="158"/>
                      <a:pt x="45" y="158"/>
                      <a:pt x="45" y="160"/>
                    </a:cubicBezTo>
                    <a:cubicBezTo>
                      <a:pt x="44" y="160"/>
                      <a:pt x="43" y="160"/>
                      <a:pt x="43" y="160"/>
                    </a:cubicBezTo>
                    <a:close/>
                  </a:path>
                </a:pathLst>
              </a:custGeom>
              <a:solidFill>
                <a:srgbClr val="ADA2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4" name="Freeform 102">
                <a:extLst>
                  <a:ext uri="{FF2B5EF4-FFF2-40B4-BE49-F238E27FC236}">
                    <a16:creationId xmlns:a16="http://schemas.microsoft.com/office/drawing/2014/main" id="{47178284-33AB-0CDF-4D07-02560E5BA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935"/>
                <a:ext cx="155" cy="96"/>
              </a:xfrm>
              <a:custGeom>
                <a:avLst/>
                <a:gdLst>
                  <a:gd name="T0" fmla="*/ 18 w 94"/>
                  <a:gd name="T1" fmla="*/ 41 h 58"/>
                  <a:gd name="T2" fmla="*/ 36 w 94"/>
                  <a:gd name="T3" fmla="*/ 26 h 58"/>
                  <a:gd name="T4" fmla="*/ 56 w 94"/>
                  <a:gd name="T5" fmla="*/ 25 h 58"/>
                  <a:gd name="T6" fmla="*/ 60 w 94"/>
                  <a:gd name="T7" fmla="*/ 27 h 58"/>
                  <a:gd name="T8" fmla="*/ 74 w 94"/>
                  <a:gd name="T9" fmla="*/ 27 h 58"/>
                  <a:gd name="T10" fmla="*/ 75 w 94"/>
                  <a:gd name="T11" fmla="*/ 26 h 58"/>
                  <a:gd name="T12" fmla="*/ 74 w 94"/>
                  <a:gd name="T13" fmla="*/ 24 h 58"/>
                  <a:gd name="T14" fmla="*/ 66 w 94"/>
                  <a:gd name="T15" fmla="*/ 21 h 58"/>
                  <a:gd name="T16" fmla="*/ 50 w 94"/>
                  <a:gd name="T17" fmla="*/ 18 h 58"/>
                  <a:gd name="T18" fmla="*/ 46 w 94"/>
                  <a:gd name="T19" fmla="*/ 15 h 58"/>
                  <a:gd name="T20" fmla="*/ 47 w 94"/>
                  <a:gd name="T21" fmla="*/ 12 h 58"/>
                  <a:gd name="T22" fmla="*/ 55 w 94"/>
                  <a:gd name="T23" fmla="*/ 7 h 58"/>
                  <a:gd name="T24" fmla="*/ 62 w 94"/>
                  <a:gd name="T25" fmla="*/ 3 h 58"/>
                  <a:gd name="T26" fmla="*/ 65 w 94"/>
                  <a:gd name="T27" fmla="*/ 2 h 58"/>
                  <a:gd name="T28" fmla="*/ 67 w 94"/>
                  <a:gd name="T29" fmla="*/ 1 h 58"/>
                  <a:gd name="T30" fmla="*/ 67 w 94"/>
                  <a:gd name="T31" fmla="*/ 3 h 58"/>
                  <a:gd name="T32" fmla="*/ 63 w 94"/>
                  <a:gd name="T33" fmla="*/ 11 h 58"/>
                  <a:gd name="T34" fmla="*/ 65 w 94"/>
                  <a:gd name="T35" fmla="*/ 16 h 58"/>
                  <a:gd name="T36" fmla="*/ 68 w 94"/>
                  <a:gd name="T37" fmla="*/ 17 h 58"/>
                  <a:gd name="T38" fmla="*/ 88 w 94"/>
                  <a:gd name="T39" fmla="*/ 25 h 58"/>
                  <a:gd name="T40" fmla="*/ 92 w 94"/>
                  <a:gd name="T41" fmla="*/ 28 h 58"/>
                  <a:gd name="T42" fmla="*/ 93 w 94"/>
                  <a:gd name="T43" fmla="*/ 33 h 58"/>
                  <a:gd name="T44" fmla="*/ 88 w 94"/>
                  <a:gd name="T45" fmla="*/ 35 h 58"/>
                  <a:gd name="T46" fmla="*/ 85 w 94"/>
                  <a:gd name="T47" fmla="*/ 34 h 58"/>
                  <a:gd name="T48" fmla="*/ 73 w 94"/>
                  <a:gd name="T49" fmla="*/ 33 h 58"/>
                  <a:gd name="T50" fmla="*/ 65 w 94"/>
                  <a:gd name="T51" fmla="*/ 32 h 58"/>
                  <a:gd name="T52" fmla="*/ 48 w 94"/>
                  <a:gd name="T53" fmla="*/ 27 h 58"/>
                  <a:gd name="T54" fmla="*/ 36 w 94"/>
                  <a:gd name="T55" fmla="*/ 30 h 58"/>
                  <a:gd name="T56" fmla="*/ 11 w 94"/>
                  <a:gd name="T57" fmla="*/ 50 h 58"/>
                  <a:gd name="T58" fmla="*/ 5 w 94"/>
                  <a:gd name="T59" fmla="*/ 56 h 58"/>
                  <a:gd name="T60" fmla="*/ 1 w 94"/>
                  <a:gd name="T61" fmla="*/ 58 h 58"/>
                  <a:gd name="T62" fmla="*/ 2 w 94"/>
                  <a:gd name="T63" fmla="*/ 55 h 58"/>
                  <a:gd name="T64" fmla="*/ 18 w 94"/>
                  <a:gd name="T65" fmla="*/ 4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" h="58">
                    <a:moveTo>
                      <a:pt x="18" y="41"/>
                    </a:moveTo>
                    <a:cubicBezTo>
                      <a:pt x="24" y="36"/>
                      <a:pt x="30" y="31"/>
                      <a:pt x="36" y="26"/>
                    </a:cubicBezTo>
                    <a:cubicBezTo>
                      <a:pt x="43" y="21"/>
                      <a:pt x="49" y="23"/>
                      <a:pt x="56" y="25"/>
                    </a:cubicBezTo>
                    <a:cubicBezTo>
                      <a:pt x="57" y="25"/>
                      <a:pt x="59" y="26"/>
                      <a:pt x="60" y="27"/>
                    </a:cubicBezTo>
                    <a:cubicBezTo>
                      <a:pt x="65" y="29"/>
                      <a:pt x="69" y="28"/>
                      <a:pt x="74" y="27"/>
                    </a:cubicBezTo>
                    <a:cubicBezTo>
                      <a:pt x="75" y="27"/>
                      <a:pt x="75" y="27"/>
                      <a:pt x="75" y="26"/>
                    </a:cubicBezTo>
                    <a:cubicBezTo>
                      <a:pt x="76" y="25"/>
                      <a:pt x="75" y="24"/>
                      <a:pt x="74" y="24"/>
                    </a:cubicBezTo>
                    <a:cubicBezTo>
                      <a:pt x="71" y="23"/>
                      <a:pt x="69" y="21"/>
                      <a:pt x="66" y="21"/>
                    </a:cubicBezTo>
                    <a:cubicBezTo>
                      <a:pt x="61" y="20"/>
                      <a:pt x="55" y="17"/>
                      <a:pt x="50" y="18"/>
                    </a:cubicBezTo>
                    <a:cubicBezTo>
                      <a:pt x="48" y="18"/>
                      <a:pt x="47" y="17"/>
                      <a:pt x="46" y="15"/>
                    </a:cubicBezTo>
                    <a:cubicBezTo>
                      <a:pt x="45" y="14"/>
                      <a:pt x="46" y="13"/>
                      <a:pt x="47" y="12"/>
                    </a:cubicBezTo>
                    <a:cubicBezTo>
                      <a:pt x="49" y="9"/>
                      <a:pt x="51" y="7"/>
                      <a:pt x="55" y="7"/>
                    </a:cubicBezTo>
                    <a:cubicBezTo>
                      <a:pt x="58" y="6"/>
                      <a:pt x="60" y="4"/>
                      <a:pt x="62" y="3"/>
                    </a:cubicBezTo>
                    <a:cubicBezTo>
                      <a:pt x="63" y="2"/>
                      <a:pt x="63" y="1"/>
                      <a:pt x="65" y="2"/>
                    </a:cubicBezTo>
                    <a:cubicBezTo>
                      <a:pt x="66" y="2"/>
                      <a:pt x="66" y="0"/>
                      <a:pt x="67" y="1"/>
                    </a:cubicBezTo>
                    <a:cubicBezTo>
                      <a:pt x="68" y="2"/>
                      <a:pt x="67" y="3"/>
                      <a:pt x="67" y="3"/>
                    </a:cubicBezTo>
                    <a:cubicBezTo>
                      <a:pt x="64" y="5"/>
                      <a:pt x="64" y="8"/>
                      <a:pt x="63" y="11"/>
                    </a:cubicBezTo>
                    <a:cubicBezTo>
                      <a:pt x="62" y="13"/>
                      <a:pt x="63" y="15"/>
                      <a:pt x="65" y="16"/>
                    </a:cubicBezTo>
                    <a:cubicBezTo>
                      <a:pt x="66" y="16"/>
                      <a:pt x="67" y="17"/>
                      <a:pt x="68" y="17"/>
                    </a:cubicBezTo>
                    <a:cubicBezTo>
                      <a:pt x="75" y="19"/>
                      <a:pt x="81" y="23"/>
                      <a:pt x="88" y="25"/>
                    </a:cubicBezTo>
                    <a:cubicBezTo>
                      <a:pt x="89" y="26"/>
                      <a:pt x="91" y="27"/>
                      <a:pt x="92" y="28"/>
                    </a:cubicBezTo>
                    <a:cubicBezTo>
                      <a:pt x="93" y="30"/>
                      <a:pt x="94" y="31"/>
                      <a:pt x="93" y="33"/>
                    </a:cubicBezTo>
                    <a:cubicBezTo>
                      <a:pt x="91" y="34"/>
                      <a:pt x="90" y="35"/>
                      <a:pt x="88" y="35"/>
                    </a:cubicBezTo>
                    <a:cubicBezTo>
                      <a:pt x="87" y="34"/>
                      <a:pt x="86" y="34"/>
                      <a:pt x="85" y="34"/>
                    </a:cubicBezTo>
                    <a:cubicBezTo>
                      <a:pt x="81" y="33"/>
                      <a:pt x="77" y="32"/>
                      <a:pt x="73" y="33"/>
                    </a:cubicBezTo>
                    <a:cubicBezTo>
                      <a:pt x="70" y="33"/>
                      <a:pt x="67" y="33"/>
                      <a:pt x="65" y="32"/>
                    </a:cubicBezTo>
                    <a:cubicBezTo>
                      <a:pt x="59" y="30"/>
                      <a:pt x="53" y="28"/>
                      <a:pt x="48" y="27"/>
                    </a:cubicBezTo>
                    <a:cubicBezTo>
                      <a:pt x="43" y="26"/>
                      <a:pt x="39" y="27"/>
                      <a:pt x="36" y="30"/>
                    </a:cubicBezTo>
                    <a:cubicBezTo>
                      <a:pt x="27" y="36"/>
                      <a:pt x="19" y="43"/>
                      <a:pt x="11" y="50"/>
                    </a:cubicBezTo>
                    <a:cubicBezTo>
                      <a:pt x="9" y="52"/>
                      <a:pt x="7" y="54"/>
                      <a:pt x="5" y="56"/>
                    </a:cubicBezTo>
                    <a:cubicBezTo>
                      <a:pt x="3" y="57"/>
                      <a:pt x="3" y="58"/>
                      <a:pt x="1" y="58"/>
                    </a:cubicBezTo>
                    <a:cubicBezTo>
                      <a:pt x="0" y="57"/>
                      <a:pt x="1" y="56"/>
                      <a:pt x="2" y="55"/>
                    </a:cubicBezTo>
                    <a:cubicBezTo>
                      <a:pt x="7" y="50"/>
                      <a:pt x="13" y="45"/>
                      <a:pt x="18" y="41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5" name="Freeform 103">
                <a:extLst>
                  <a:ext uri="{FF2B5EF4-FFF2-40B4-BE49-F238E27FC236}">
                    <a16:creationId xmlns:a16="http://schemas.microsoft.com/office/drawing/2014/main" id="{B4964C77-BC53-3D3A-42C9-76CCBDD79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1915"/>
                <a:ext cx="233" cy="192"/>
              </a:xfrm>
              <a:custGeom>
                <a:avLst/>
                <a:gdLst>
                  <a:gd name="T0" fmla="*/ 72 w 141"/>
                  <a:gd name="T1" fmla="*/ 67 h 116"/>
                  <a:gd name="T2" fmla="*/ 64 w 141"/>
                  <a:gd name="T3" fmla="*/ 60 h 116"/>
                  <a:gd name="T4" fmla="*/ 59 w 141"/>
                  <a:gd name="T5" fmla="*/ 58 h 116"/>
                  <a:gd name="T6" fmla="*/ 58 w 141"/>
                  <a:gd name="T7" fmla="*/ 63 h 116"/>
                  <a:gd name="T8" fmla="*/ 58 w 141"/>
                  <a:gd name="T9" fmla="*/ 65 h 116"/>
                  <a:gd name="T10" fmla="*/ 76 w 141"/>
                  <a:gd name="T11" fmla="*/ 83 h 116"/>
                  <a:gd name="T12" fmla="*/ 94 w 141"/>
                  <a:gd name="T13" fmla="*/ 91 h 116"/>
                  <a:gd name="T14" fmla="*/ 132 w 141"/>
                  <a:gd name="T15" fmla="*/ 109 h 116"/>
                  <a:gd name="T16" fmla="*/ 139 w 141"/>
                  <a:gd name="T17" fmla="*/ 113 h 116"/>
                  <a:gd name="T18" fmla="*/ 141 w 141"/>
                  <a:gd name="T19" fmla="*/ 115 h 116"/>
                  <a:gd name="T20" fmla="*/ 133 w 141"/>
                  <a:gd name="T21" fmla="*/ 113 h 116"/>
                  <a:gd name="T22" fmla="*/ 101 w 141"/>
                  <a:gd name="T23" fmla="*/ 97 h 116"/>
                  <a:gd name="T24" fmla="*/ 101 w 141"/>
                  <a:gd name="T25" fmla="*/ 97 h 116"/>
                  <a:gd name="T26" fmla="*/ 97 w 141"/>
                  <a:gd name="T27" fmla="*/ 95 h 116"/>
                  <a:gd name="T28" fmla="*/ 96 w 141"/>
                  <a:gd name="T29" fmla="*/ 95 h 116"/>
                  <a:gd name="T30" fmla="*/ 79 w 141"/>
                  <a:gd name="T31" fmla="*/ 87 h 116"/>
                  <a:gd name="T32" fmla="*/ 78 w 141"/>
                  <a:gd name="T33" fmla="*/ 87 h 116"/>
                  <a:gd name="T34" fmla="*/ 65 w 141"/>
                  <a:gd name="T35" fmla="*/ 77 h 116"/>
                  <a:gd name="T36" fmla="*/ 55 w 141"/>
                  <a:gd name="T37" fmla="*/ 66 h 116"/>
                  <a:gd name="T38" fmla="*/ 52 w 141"/>
                  <a:gd name="T39" fmla="*/ 59 h 116"/>
                  <a:gd name="T40" fmla="*/ 45 w 141"/>
                  <a:gd name="T41" fmla="*/ 49 h 116"/>
                  <a:gd name="T42" fmla="*/ 21 w 141"/>
                  <a:gd name="T43" fmla="*/ 26 h 116"/>
                  <a:gd name="T44" fmla="*/ 16 w 141"/>
                  <a:gd name="T45" fmla="*/ 21 h 116"/>
                  <a:gd name="T46" fmla="*/ 2 w 141"/>
                  <a:gd name="T47" fmla="*/ 5 h 116"/>
                  <a:gd name="T48" fmla="*/ 1 w 141"/>
                  <a:gd name="T49" fmla="*/ 1 h 116"/>
                  <a:gd name="T50" fmla="*/ 3 w 141"/>
                  <a:gd name="T51" fmla="*/ 1 h 116"/>
                  <a:gd name="T52" fmla="*/ 15 w 141"/>
                  <a:gd name="T53" fmla="*/ 13 h 116"/>
                  <a:gd name="T54" fmla="*/ 30 w 141"/>
                  <a:gd name="T55" fmla="*/ 30 h 116"/>
                  <a:gd name="T56" fmla="*/ 50 w 141"/>
                  <a:gd name="T57" fmla="*/ 48 h 116"/>
                  <a:gd name="T58" fmla="*/ 51 w 141"/>
                  <a:gd name="T59" fmla="*/ 49 h 116"/>
                  <a:gd name="T60" fmla="*/ 54 w 141"/>
                  <a:gd name="T61" fmla="*/ 50 h 116"/>
                  <a:gd name="T62" fmla="*/ 54 w 141"/>
                  <a:gd name="T63" fmla="*/ 46 h 116"/>
                  <a:gd name="T64" fmla="*/ 47 w 141"/>
                  <a:gd name="T65" fmla="*/ 37 h 116"/>
                  <a:gd name="T66" fmla="*/ 19 w 141"/>
                  <a:gd name="T67" fmla="*/ 10 h 116"/>
                  <a:gd name="T68" fmla="*/ 15 w 141"/>
                  <a:gd name="T69" fmla="*/ 3 h 116"/>
                  <a:gd name="T70" fmla="*/ 15 w 141"/>
                  <a:gd name="T71" fmla="*/ 0 h 116"/>
                  <a:gd name="T72" fmla="*/ 17 w 141"/>
                  <a:gd name="T73" fmla="*/ 2 h 116"/>
                  <a:gd name="T74" fmla="*/ 19 w 141"/>
                  <a:gd name="T75" fmla="*/ 6 h 116"/>
                  <a:gd name="T76" fmla="*/ 20 w 141"/>
                  <a:gd name="T77" fmla="*/ 7 h 116"/>
                  <a:gd name="T78" fmla="*/ 32 w 141"/>
                  <a:gd name="T79" fmla="*/ 19 h 116"/>
                  <a:gd name="T80" fmla="*/ 37 w 141"/>
                  <a:gd name="T81" fmla="*/ 24 h 116"/>
                  <a:gd name="T82" fmla="*/ 44 w 141"/>
                  <a:gd name="T83" fmla="*/ 30 h 116"/>
                  <a:gd name="T84" fmla="*/ 49 w 141"/>
                  <a:gd name="T85" fmla="*/ 35 h 116"/>
                  <a:gd name="T86" fmla="*/ 71 w 141"/>
                  <a:gd name="T87" fmla="*/ 65 h 116"/>
                  <a:gd name="T88" fmla="*/ 72 w 141"/>
                  <a:gd name="T89" fmla="*/ 6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1" h="116">
                    <a:moveTo>
                      <a:pt x="72" y="67"/>
                    </a:moveTo>
                    <a:cubicBezTo>
                      <a:pt x="68" y="65"/>
                      <a:pt x="66" y="62"/>
                      <a:pt x="64" y="60"/>
                    </a:cubicBezTo>
                    <a:cubicBezTo>
                      <a:pt x="62" y="58"/>
                      <a:pt x="61" y="57"/>
                      <a:pt x="59" y="58"/>
                    </a:cubicBezTo>
                    <a:cubicBezTo>
                      <a:pt x="57" y="59"/>
                      <a:pt x="57" y="61"/>
                      <a:pt x="58" y="63"/>
                    </a:cubicBezTo>
                    <a:cubicBezTo>
                      <a:pt x="58" y="64"/>
                      <a:pt x="58" y="65"/>
                      <a:pt x="58" y="65"/>
                    </a:cubicBezTo>
                    <a:cubicBezTo>
                      <a:pt x="64" y="72"/>
                      <a:pt x="69" y="79"/>
                      <a:pt x="76" y="83"/>
                    </a:cubicBezTo>
                    <a:cubicBezTo>
                      <a:pt x="82" y="86"/>
                      <a:pt x="88" y="88"/>
                      <a:pt x="94" y="91"/>
                    </a:cubicBezTo>
                    <a:cubicBezTo>
                      <a:pt x="107" y="97"/>
                      <a:pt x="120" y="103"/>
                      <a:pt x="132" y="109"/>
                    </a:cubicBezTo>
                    <a:cubicBezTo>
                      <a:pt x="135" y="110"/>
                      <a:pt x="137" y="112"/>
                      <a:pt x="139" y="113"/>
                    </a:cubicBezTo>
                    <a:cubicBezTo>
                      <a:pt x="140" y="114"/>
                      <a:pt x="141" y="114"/>
                      <a:pt x="141" y="115"/>
                    </a:cubicBezTo>
                    <a:cubicBezTo>
                      <a:pt x="138" y="116"/>
                      <a:pt x="136" y="114"/>
                      <a:pt x="133" y="113"/>
                    </a:cubicBezTo>
                    <a:cubicBezTo>
                      <a:pt x="123" y="108"/>
                      <a:pt x="112" y="102"/>
                      <a:pt x="101" y="97"/>
                    </a:cubicBezTo>
                    <a:cubicBezTo>
                      <a:pt x="101" y="97"/>
                      <a:pt x="101" y="97"/>
                      <a:pt x="101" y="97"/>
                    </a:cubicBezTo>
                    <a:cubicBezTo>
                      <a:pt x="99" y="96"/>
                      <a:pt x="98" y="96"/>
                      <a:pt x="97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0" y="92"/>
                      <a:pt x="85" y="89"/>
                      <a:pt x="79" y="87"/>
                    </a:cubicBezTo>
                    <a:cubicBezTo>
                      <a:pt x="79" y="87"/>
                      <a:pt x="79" y="87"/>
                      <a:pt x="78" y="87"/>
                    </a:cubicBezTo>
                    <a:cubicBezTo>
                      <a:pt x="73" y="84"/>
                      <a:pt x="69" y="81"/>
                      <a:pt x="65" y="77"/>
                    </a:cubicBezTo>
                    <a:cubicBezTo>
                      <a:pt x="62" y="73"/>
                      <a:pt x="58" y="70"/>
                      <a:pt x="55" y="66"/>
                    </a:cubicBezTo>
                    <a:cubicBezTo>
                      <a:pt x="53" y="64"/>
                      <a:pt x="52" y="61"/>
                      <a:pt x="52" y="59"/>
                    </a:cubicBezTo>
                    <a:cubicBezTo>
                      <a:pt x="52" y="54"/>
                      <a:pt x="48" y="52"/>
                      <a:pt x="45" y="49"/>
                    </a:cubicBezTo>
                    <a:cubicBezTo>
                      <a:pt x="38" y="41"/>
                      <a:pt x="30" y="33"/>
                      <a:pt x="21" y="26"/>
                    </a:cubicBezTo>
                    <a:cubicBezTo>
                      <a:pt x="19" y="24"/>
                      <a:pt x="18" y="23"/>
                      <a:pt x="16" y="21"/>
                    </a:cubicBezTo>
                    <a:cubicBezTo>
                      <a:pt x="12" y="15"/>
                      <a:pt x="6" y="10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6" y="6"/>
                      <a:pt x="11" y="9"/>
                      <a:pt x="15" y="13"/>
                    </a:cubicBezTo>
                    <a:cubicBezTo>
                      <a:pt x="20" y="19"/>
                      <a:pt x="24" y="25"/>
                      <a:pt x="30" y="30"/>
                    </a:cubicBezTo>
                    <a:cubicBezTo>
                      <a:pt x="37" y="36"/>
                      <a:pt x="43" y="42"/>
                      <a:pt x="50" y="48"/>
                    </a:cubicBezTo>
                    <a:cubicBezTo>
                      <a:pt x="50" y="48"/>
                      <a:pt x="50" y="49"/>
                      <a:pt x="51" y="49"/>
                    </a:cubicBezTo>
                    <a:cubicBezTo>
                      <a:pt x="52" y="49"/>
                      <a:pt x="53" y="51"/>
                      <a:pt x="54" y="50"/>
                    </a:cubicBezTo>
                    <a:cubicBezTo>
                      <a:pt x="55" y="49"/>
                      <a:pt x="54" y="47"/>
                      <a:pt x="54" y="46"/>
                    </a:cubicBezTo>
                    <a:cubicBezTo>
                      <a:pt x="52" y="43"/>
                      <a:pt x="50" y="40"/>
                      <a:pt x="47" y="37"/>
                    </a:cubicBezTo>
                    <a:cubicBezTo>
                      <a:pt x="38" y="28"/>
                      <a:pt x="28" y="19"/>
                      <a:pt x="19" y="10"/>
                    </a:cubicBezTo>
                    <a:cubicBezTo>
                      <a:pt x="17" y="8"/>
                      <a:pt x="16" y="6"/>
                      <a:pt x="15" y="3"/>
                    </a:cubicBezTo>
                    <a:cubicBezTo>
                      <a:pt x="14" y="2"/>
                      <a:pt x="14" y="1"/>
                      <a:pt x="15" y="0"/>
                    </a:cubicBezTo>
                    <a:cubicBezTo>
                      <a:pt x="17" y="0"/>
                      <a:pt x="16" y="1"/>
                      <a:pt x="17" y="2"/>
                    </a:cubicBezTo>
                    <a:cubicBezTo>
                      <a:pt x="18" y="3"/>
                      <a:pt x="18" y="5"/>
                      <a:pt x="19" y="6"/>
                    </a:cubicBezTo>
                    <a:cubicBezTo>
                      <a:pt x="19" y="6"/>
                      <a:pt x="20" y="6"/>
                      <a:pt x="20" y="7"/>
                    </a:cubicBezTo>
                    <a:cubicBezTo>
                      <a:pt x="23" y="11"/>
                      <a:pt x="27" y="15"/>
                      <a:pt x="32" y="19"/>
                    </a:cubicBezTo>
                    <a:cubicBezTo>
                      <a:pt x="34" y="20"/>
                      <a:pt x="35" y="22"/>
                      <a:pt x="37" y="24"/>
                    </a:cubicBezTo>
                    <a:cubicBezTo>
                      <a:pt x="39" y="26"/>
                      <a:pt x="41" y="28"/>
                      <a:pt x="44" y="30"/>
                    </a:cubicBezTo>
                    <a:cubicBezTo>
                      <a:pt x="45" y="31"/>
                      <a:pt x="47" y="33"/>
                      <a:pt x="49" y="35"/>
                    </a:cubicBezTo>
                    <a:cubicBezTo>
                      <a:pt x="58" y="44"/>
                      <a:pt x="63" y="55"/>
                      <a:pt x="71" y="65"/>
                    </a:cubicBezTo>
                    <a:cubicBezTo>
                      <a:pt x="71" y="65"/>
                      <a:pt x="72" y="66"/>
                      <a:pt x="72" y="67"/>
                    </a:cubicBezTo>
                    <a:close/>
                  </a:path>
                </a:pathLst>
              </a:custGeom>
              <a:solidFill>
                <a:srgbClr val="83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6" name="Freeform 104">
                <a:extLst>
                  <a:ext uri="{FF2B5EF4-FFF2-40B4-BE49-F238E27FC236}">
                    <a16:creationId xmlns:a16="http://schemas.microsoft.com/office/drawing/2014/main" id="{6F493B59-B30B-4EF1-60CB-59830015C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453"/>
                <a:ext cx="94" cy="522"/>
              </a:xfrm>
              <a:custGeom>
                <a:avLst/>
                <a:gdLst>
                  <a:gd name="T0" fmla="*/ 5 w 57"/>
                  <a:gd name="T1" fmla="*/ 309 h 316"/>
                  <a:gd name="T2" fmla="*/ 1 w 57"/>
                  <a:gd name="T3" fmla="*/ 316 h 316"/>
                  <a:gd name="T4" fmla="*/ 1 w 57"/>
                  <a:gd name="T5" fmla="*/ 316 h 316"/>
                  <a:gd name="T6" fmla="*/ 2 w 57"/>
                  <a:gd name="T7" fmla="*/ 312 h 316"/>
                  <a:gd name="T8" fmla="*/ 15 w 57"/>
                  <a:gd name="T9" fmla="*/ 278 h 316"/>
                  <a:gd name="T10" fmla="*/ 32 w 57"/>
                  <a:gd name="T11" fmla="*/ 231 h 316"/>
                  <a:gd name="T12" fmla="*/ 39 w 57"/>
                  <a:gd name="T13" fmla="*/ 214 h 316"/>
                  <a:gd name="T14" fmla="*/ 40 w 57"/>
                  <a:gd name="T15" fmla="*/ 211 h 316"/>
                  <a:gd name="T16" fmla="*/ 47 w 57"/>
                  <a:gd name="T17" fmla="*/ 201 h 316"/>
                  <a:gd name="T18" fmla="*/ 53 w 57"/>
                  <a:gd name="T19" fmla="*/ 183 h 316"/>
                  <a:gd name="T20" fmla="*/ 54 w 57"/>
                  <a:gd name="T21" fmla="*/ 169 h 316"/>
                  <a:gd name="T22" fmla="*/ 54 w 57"/>
                  <a:gd name="T23" fmla="*/ 153 h 316"/>
                  <a:gd name="T24" fmla="*/ 46 w 57"/>
                  <a:gd name="T25" fmla="*/ 111 h 316"/>
                  <a:gd name="T26" fmla="*/ 45 w 57"/>
                  <a:gd name="T27" fmla="*/ 104 h 316"/>
                  <a:gd name="T28" fmla="*/ 39 w 57"/>
                  <a:gd name="T29" fmla="*/ 86 h 316"/>
                  <a:gd name="T30" fmla="*/ 32 w 57"/>
                  <a:gd name="T31" fmla="*/ 60 h 316"/>
                  <a:gd name="T32" fmla="*/ 27 w 57"/>
                  <a:gd name="T33" fmla="*/ 23 h 316"/>
                  <a:gd name="T34" fmla="*/ 26 w 57"/>
                  <a:gd name="T35" fmla="*/ 16 h 316"/>
                  <a:gd name="T36" fmla="*/ 25 w 57"/>
                  <a:gd name="T37" fmla="*/ 10 h 316"/>
                  <a:gd name="T38" fmla="*/ 19 w 57"/>
                  <a:gd name="T39" fmla="*/ 6 h 316"/>
                  <a:gd name="T40" fmla="*/ 17 w 57"/>
                  <a:gd name="T41" fmla="*/ 6 h 316"/>
                  <a:gd name="T42" fmla="*/ 20 w 57"/>
                  <a:gd name="T43" fmla="*/ 3 h 316"/>
                  <a:gd name="T44" fmla="*/ 26 w 57"/>
                  <a:gd name="T45" fmla="*/ 5 h 316"/>
                  <a:gd name="T46" fmla="*/ 28 w 57"/>
                  <a:gd name="T47" fmla="*/ 13 h 316"/>
                  <a:gd name="T48" fmla="*/ 34 w 57"/>
                  <a:gd name="T49" fmla="*/ 57 h 316"/>
                  <a:gd name="T50" fmla="*/ 38 w 57"/>
                  <a:gd name="T51" fmla="*/ 78 h 316"/>
                  <a:gd name="T52" fmla="*/ 45 w 57"/>
                  <a:gd name="T53" fmla="*/ 94 h 316"/>
                  <a:gd name="T54" fmla="*/ 55 w 57"/>
                  <a:gd name="T55" fmla="*/ 144 h 316"/>
                  <a:gd name="T56" fmla="*/ 56 w 57"/>
                  <a:gd name="T57" fmla="*/ 151 h 316"/>
                  <a:gd name="T58" fmla="*/ 57 w 57"/>
                  <a:gd name="T59" fmla="*/ 166 h 316"/>
                  <a:gd name="T60" fmla="*/ 54 w 57"/>
                  <a:gd name="T61" fmla="*/ 193 h 316"/>
                  <a:gd name="T62" fmla="*/ 53 w 57"/>
                  <a:gd name="T63" fmla="*/ 196 h 316"/>
                  <a:gd name="T64" fmla="*/ 42 w 57"/>
                  <a:gd name="T65" fmla="*/ 215 h 316"/>
                  <a:gd name="T66" fmla="*/ 30 w 57"/>
                  <a:gd name="T67" fmla="*/ 242 h 316"/>
                  <a:gd name="T68" fmla="*/ 16 w 57"/>
                  <a:gd name="T69" fmla="*/ 282 h 316"/>
                  <a:gd name="T70" fmla="*/ 5 w 57"/>
                  <a:gd name="T71" fmla="*/ 309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" h="316">
                    <a:moveTo>
                      <a:pt x="5" y="309"/>
                    </a:moveTo>
                    <a:cubicBezTo>
                      <a:pt x="3" y="311"/>
                      <a:pt x="3" y="314"/>
                      <a:pt x="1" y="316"/>
                    </a:cubicBezTo>
                    <a:cubicBezTo>
                      <a:pt x="1" y="316"/>
                      <a:pt x="1" y="316"/>
                      <a:pt x="1" y="316"/>
                    </a:cubicBezTo>
                    <a:cubicBezTo>
                      <a:pt x="0" y="314"/>
                      <a:pt x="1" y="313"/>
                      <a:pt x="2" y="312"/>
                    </a:cubicBezTo>
                    <a:cubicBezTo>
                      <a:pt x="6" y="300"/>
                      <a:pt x="10" y="289"/>
                      <a:pt x="15" y="278"/>
                    </a:cubicBezTo>
                    <a:cubicBezTo>
                      <a:pt x="21" y="263"/>
                      <a:pt x="27" y="247"/>
                      <a:pt x="32" y="231"/>
                    </a:cubicBezTo>
                    <a:cubicBezTo>
                      <a:pt x="33" y="225"/>
                      <a:pt x="36" y="219"/>
                      <a:pt x="39" y="214"/>
                    </a:cubicBezTo>
                    <a:cubicBezTo>
                      <a:pt x="39" y="213"/>
                      <a:pt x="40" y="212"/>
                      <a:pt x="40" y="211"/>
                    </a:cubicBezTo>
                    <a:cubicBezTo>
                      <a:pt x="43" y="208"/>
                      <a:pt x="46" y="205"/>
                      <a:pt x="47" y="201"/>
                    </a:cubicBezTo>
                    <a:cubicBezTo>
                      <a:pt x="51" y="196"/>
                      <a:pt x="52" y="190"/>
                      <a:pt x="53" y="183"/>
                    </a:cubicBezTo>
                    <a:cubicBezTo>
                      <a:pt x="53" y="178"/>
                      <a:pt x="54" y="173"/>
                      <a:pt x="54" y="169"/>
                    </a:cubicBezTo>
                    <a:cubicBezTo>
                      <a:pt x="55" y="163"/>
                      <a:pt x="54" y="158"/>
                      <a:pt x="54" y="153"/>
                    </a:cubicBezTo>
                    <a:cubicBezTo>
                      <a:pt x="53" y="139"/>
                      <a:pt x="50" y="125"/>
                      <a:pt x="46" y="111"/>
                    </a:cubicBezTo>
                    <a:cubicBezTo>
                      <a:pt x="46" y="108"/>
                      <a:pt x="45" y="106"/>
                      <a:pt x="45" y="104"/>
                    </a:cubicBezTo>
                    <a:cubicBezTo>
                      <a:pt x="44" y="98"/>
                      <a:pt x="41" y="92"/>
                      <a:pt x="39" y="86"/>
                    </a:cubicBezTo>
                    <a:cubicBezTo>
                      <a:pt x="34" y="78"/>
                      <a:pt x="34" y="69"/>
                      <a:pt x="32" y="60"/>
                    </a:cubicBezTo>
                    <a:cubicBezTo>
                      <a:pt x="31" y="48"/>
                      <a:pt x="29" y="36"/>
                      <a:pt x="27" y="23"/>
                    </a:cubicBezTo>
                    <a:cubicBezTo>
                      <a:pt x="26" y="21"/>
                      <a:pt x="26" y="18"/>
                      <a:pt x="26" y="16"/>
                    </a:cubicBezTo>
                    <a:cubicBezTo>
                      <a:pt x="26" y="14"/>
                      <a:pt x="26" y="12"/>
                      <a:pt x="25" y="10"/>
                    </a:cubicBezTo>
                    <a:cubicBezTo>
                      <a:pt x="24" y="5"/>
                      <a:pt x="23" y="4"/>
                      <a:pt x="19" y="6"/>
                    </a:cubicBezTo>
                    <a:cubicBezTo>
                      <a:pt x="18" y="6"/>
                      <a:pt x="18" y="6"/>
                      <a:pt x="17" y="6"/>
                    </a:cubicBezTo>
                    <a:cubicBezTo>
                      <a:pt x="18" y="5"/>
                      <a:pt x="19" y="4"/>
                      <a:pt x="20" y="3"/>
                    </a:cubicBezTo>
                    <a:cubicBezTo>
                      <a:pt x="23" y="0"/>
                      <a:pt x="25" y="1"/>
                      <a:pt x="26" y="5"/>
                    </a:cubicBezTo>
                    <a:cubicBezTo>
                      <a:pt x="27" y="7"/>
                      <a:pt x="28" y="10"/>
                      <a:pt x="28" y="13"/>
                    </a:cubicBezTo>
                    <a:cubicBezTo>
                      <a:pt x="28" y="28"/>
                      <a:pt x="32" y="42"/>
                      <a:pt x="34" y="57"/>
                    </a:cubicBezTo>
                    <a:cubicBezTo>
                      <a:pt x="35" y="64"/>
                      <a:pt x="36" y="71"/>
                      <a:pt x="38" y="78"/>
                    </a:cubicBezTo>
                    <a:cubicBezTo>
                      <a:pt x="40" y="84"/>
                      <a:pt x="43" y="89"/>
                      <a:pt x="45" y="94"/>
                    </a:cubicBezTo>
                    <a:cubicBezTo>
                      <a:pt x="48" y="111"/>
                      <a:pt x="53" y="127"/>
                      <a:pt x="55" y="144"/>
                    </a:cubicBezTo>
                    <a:cubicBezTo>
                      <a:pt x="55" y="146"/>
                      <a:pt x="56" y="149"/>
                      <a:pt x="56" y="151"/>
                    </a:cubicBezTo>
                    <a:cubicBezTo>
                      <a:pt x="57" y="156"/>
                      <a:pt x="57" y="161"/>
                      <a:pt x="57" y="166"/>
                    </a:cubicBezTo>
                    <a:cubicBezTo>
                      <a:pt x="56" y="175"/>
                      <a:pt x="56" y="184"/>
                      <a:pt x="54" y="193"/>
                    </a:cubicBezTo>
                    <a:cubicBezTo>
                      <a:pt x="53" y="194"/>
                      <a:pt x="53" y="195"/>
                      <a:pt x="53" y="196"/>
                    </a:cubicBezTo>
                    <a:cubicBezTo>
                      <a:pt x="50" y="202"/>
                      <a:pt x="46" y="209"/>
                      <a:pt x="42" y="215"/>
                    </a:cubicBezTo>
                    <a:cubicBezTo>
                      <a:pt x="36" y="223"/>
                      <a:pt x="33" y="232"/>
                      <a:pt x="30" y="242"/>
                    </a:cubicBezTo>
                    <a:cubicBezTo>
                      <a:pt x="26" y="256"/>
                      <a:pt x="21" y="269"/>
                      <a:pt x="16" y="282"/>
                    </a:cubicBezTo>
                    <a:cubicBezTo>
                      <a:pt x="12" y="291"/>
                      <a:pt x="9" y="300"/>
                      <a:pt x="5" y="309"/>
                    </a:cubicBezTo>
                    <a:close/>
                  </a:path>
                </a:pathLst>
              </a:custGeom>
              <a:solidFill>
                <a:srgbClr val="A0A4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7" name="Freeform 105">
                <a:extLst>
                  <a:ext uri="{FF2B5EF4-FFF2-40B4-BE49-F238E27FC236}">
                    <a16:creationId xmlns:a16="http://schemas.microsoft.com/office/drawing/2014/main" id="{E994C96D-7A62-3E2D-B4D2-4FA09DAD3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959"/>
                <a:ext cx="100" cy="159"/>
              </a:xfrm>
              <a:custGeom>
                <a:avLst/>
                <a:gdLst>
                  <a:gd name="T0" fmla="*/ 61 w 61"/>
                  <a:gd name="T1" fmla="*/ 6 h 96"/>
                  <a:gd name="T2" fmla="*/ 55 w 61"/>
                  <a:gd name="T3" fmla="*/ 9 h 96"/>
                  <a:gd name="T4" fmla="*/ 40 w 61"/>
                  <a:gd name="T5" fmla="*/ 11 h 96"/>
                  <a:gd name="T6" fmla="*/ 17 w 61"/>
                  <a:gd name="T7" fmla="*/ 30 h 96"/>
                  <a:gd name="T8" fmla="*/ 7 w 61"/>
                  <a:gd name="T9" fmla="*/ 56 h 96"/>
                  <a:gd name="T10" fmla="*/ 13 w 61"/>
                  <a:gd name="T11" fmla="*/ 78 h 96"/>
                  <a:gd name="T12" fmla="*/ 23 w 61"/>
                  <a:gd name="T13" fmla="*/ 88 h 96"/>
                  <a:gd name="T14" fmla="*/ 25 w 61"/>
                  <a:gd name="T15" fmla="*/ 93 h 96"/>
                  <a:gd name="T16" fmla="*/ 23 w 61"/>
                  <a:gd name="T17" fmla="*/ 96 h 96"/>
                  <a:gd name="T18" fmla="*/ 19 w 61"/>
                  <a:gd name="T19" fmla="*/ 90 h 96"/>
                  <a:gd name="T20" fmla="*/ 6 w 61"/>
                  <a:gd name="T21" fmla="*/ 77 h 96"/>
                  <a:gd name="T22" fmla="*/ 2 w 61"/>
                  <a:gd name="T23" fmla="*/ 58 h 96"/>
                  <a:gd name="T24" fmla="*/ 18 w 61"/>
                  <a:gd name="T25" fmla="*/ 21 h 96"/>
                  <a:gd name="T26" fmla="*/ 50 w 61"/>
                  <a:gd name="T27" fmla="*/ 5 h 96"/>
                  <a:gd name="T28" fmla="*/ 51 w 61"/>
                  <a:gd name="T29" fmla="*/ 5 h 96"/>
                  <a:gd name="T30" fmla="*/ 55 w 61"/>
                  <a:gd name="T31" fmla="*/ 0 h 96"/>
                  <a:gd name="T32" fmla="*/ 55 w 61"/>
                  <a:gd name="T33" fmla="*/ 0 h 96"/>
                  <a:gd name="T34" fmla="*/ 61 w 61"/>
                  <a:gd name="T35" fmla="*/ 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96">
                    <a:moveTo>
                      <a:pt x="61" y="6"/>
                    </a:moveTo>
                    <a:cubicBezTo>
                      <a:pt x="60" y="9"/>
                      <a:pt x="58" y="9"/>
                      <a:pt x="55" y="9"/>
                    </a:cubicBezTo>
                    <a:cubicBezTo>
                      <a:pt x="50" y="9"/>
                      <a:pt x="45" y="9"/>
                      <a:pt x="40" y="11"/>
                    </a:cubicBezTo>
                    <a:cubicBezTo>
                      <a:pt x="30" y="14"/>
                      <a:pt x="23" y="21"/>
                      <a:pt x="17" y="30"/>
                    </a:cubicBezTo>
                    <a:cubicBezTo>
                      <a:pt x="13" y="38"/>
                      <a:pt x="9" y="47"/>
                      <a:pt x="7" y="56"/>
                    </a:cubicBezTo>
                    <a:cubicBezTo>
                      <a:pt x="5" y="64"/>
                      <a:pt x="7" y="72"/>
                      <a:pt x="13" y="78"/>
                    </a:cubicBezTo>
                    <a:cubicBezTo>
                      <a:pt x="16" y="82"/>
                      <a:pt x="19" y="85"/>
                      <a:pt x="23" y="88"/>
                    </a:cubicBezTo>
                    <a:cubicBezTo>
                      <a:pt x="25" y="89"/>
                      <a:pt x="25" y="90"/>
                      <a:pt x="25" y="93"/>
                    </a:cubicBezTo>
                    <a:cubicBezTo>
                      <a:pt x="25" y="94"/>
                      <a:pt x="25" y="96"/>
                      <a:pt x="23" y="96"/>
                    </a:cubicBezTo>
                    <a:cubicBezTo>
                      <a:pt x="23" y="93"/>
                      <a:pt x="21" y="91"/>
                      <a:pt x="19" y="90"/>
                    </a:cubicBezTo>
                    <a:cubicBezTo>
                      <a:pt x="14" y="86"/>
                      <a:pt x="10" y="82"/>
                      <a:pt x="6" y="77"/>
                    </a:cubicBezTo>
                    <a:cubicBezTo>
                      <a:pt x="2" y="71"/>
                      <a:pt x="0" y="65"/>
                      <a:pt x="2" y="58"/>
                    </a:cubicBezTo>
                    <a:cubicBezTo>
                      <a:pt x="5" y="45"/>
                      <a:pt x="9" y="32"/>
                      <a:pt x="18" y="21"/>
                    </a:cubicBezTo>
                    <a:cubicBezTo>
                      <a:pt x="26" y="11"/>
                      <a:pt x="37" y="5"/>
                      <a:pt x="50" y="5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7" y="5"/>
                      <a:pt x="57" y="5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8" y="0"/>
                      <a:pt x="59" y="3"/>
                      <a:pt x="61" y="6"/>
                    </a:cubicBezTo>
                    <a:close/>
                  </a:path>
                </a:pathLst>
              </a:custGeom>
              <a:solidFill>
                <a:srgbClr val="AA8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8" name="Freeform 106">
                <a:extLst>
                  <a:ext uri="{FF2B5EF4-FFF2-40B4-BE49-F238E27FC236}">
                    <a16:creationId xmlns:a16="http://schemas.microsoft.com/office/drawing/2014/main" id="{79E68877-244A-EDC6-CA03-2B6280E92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2076"/>
                <a:ext cx="270" cy="128"/>
              </a:xfrm>
              <a:custGeom>
                <a:avLst/>
                <a:gdLst>
                  <a:gd name="T0" fmla="*/ 72 w 164"/>
                  <a:gd name="T1" fmla="*/ 0 h 78"/>
                  <a:gd name="T2" fmla="*/ 75 w 164"/>
                  <a:gd name="T3" fmla="*/ 0 h 78"/>
                  <a:gd name="T4" fmla="*/ 103 w 164"/>
                  <a:gd name="T5" fmla="*/ 14 h 78"/>
                  <a:gd name="T6" fmla="*/ 112 w 164"/>
                  <a:gd name="T7" fmla="*/ 18 h 78"/>
                  <a:gd name="T8" fmla="*/ 115 w 164"/>
                  <a:gd name="T9" fmla="*/ 20 h 78"/>
                  <a:gd name="T10" fmla="*/ 133 w 164"/>
                  <a:gd name="T11" fmla="*/ 31 h 78"/>
                  <a:gd name="T12" fmla="*/ 140 w 164"/>
                  <a:gd name="T13" fmla="*/ 38 h 78"/>
                  <a:gd name="T14" fmla="*/ 152 w 164"/>
                  <a:gd name="T15" fmla="*/ 60 h 78"/>
                  <a:gd name="T16" fmla="*/ 153 w 164"/>
                  <a:gd name="T17" fmla="*/ 61 h 78"/>
                  <a:gd name="T18" fmla="*/ 161 w 164"/>
                  <a:gd name="T19" fmla="*/ 70 h 78"/>
                  <a:gd name="T20" fmla="*/ 163 w 164"/>
                  <a:gd name="T21" fmla="*/ 76 h 78"/>
                  <a:gd name="T22" fmla="*/ 158 w 164"/>
                  <a:gd name="T23" fmla="*/ 78 h 78"/>
                  <a:gd name="T24" fmla="*/ 144 w 164"/>
                  <a:gd name="T25" fmla="*/ 75 h 78"/>
                  <a:gd name="T26" fmla="*/ 141 w 164"/>
                  <a:gd name="T27" fmla="*/ 75 h 78"/>
                  <a:gd name="T28" fmla="*/ 120 w 164"/>
                  <a:gd name="T29" fmla="*/ 73 h 78"/>
                  <a:gd name="T30" fmla="*/ 79 w 164"/>
                  <a:gd name="T31" fmla="*/ 60 h 78"/>
                  <a:gd name="T32" fmla="*/ 26 w 164"/>
                  <a:gd name="T33" fmla="*/ 43 h 78"/>
                  <a:gd name="T34" fmla="*/ 3 w 164"/>
                  <a:gd name="T35" fmla="*/ 34 h 78"/>
                  <a:gd name="T36" fmla="*/ 1 w 164"/>
                  <a:gd name="T37" fmla="*/ 33 h 78"/>
                  <a:gd name="T38" fmla="*/ 1 w 164"/>
                  <a:gd name="T39" fmla="*/ 32 h 78"/>
                  <a:gd name="T40" fmla="*/ 5 w 164"/>
                  <a:gd name="T41" fmla="*/ 33 h 78"/>
                  <a:gd name="T42" fmla="*/ 40 w 164"/>
                  <a:gd name="T43" fmla="*/ 45 h 78"/>
                  <a:gd name="T44" fmla="*/ 43 w 164"/>
                  <a:gd name="T45" fmla="*/ 46 h 78"/>
                  <a:gd name="T46" fmla="*/ 47 w 164"/>
                  <a:gd name="T47" fmla="*/ 48 h 78"/>
                  <a:gd name="T48" fmla="*/ 99 w 164"/>
                  <a:gd name="T49" fmla="*/ 63 h 78"/>
                  <a:gd name="T50" fmla="*/ 115 w 164"/>
                  <a:gd name="T51" fmla="*/ 68 h 78"/>
                  <a:gd name="T52" fmla="*/ 139 w 164"/>
                  <a:gd name="T53" fmla="*/ 73 h 78"/>
                  <a:gd name="T54" fmla="*/ 154 w 164"/>
                  <a:gd name="T55" fmla="*/ 74 h 78"/>
                  <a:gd name="T56" fmla="*/ 155 w 164"/>
                  <a:gd name="T57" fmla="*/ 74 h 78"/>
                  <a:gd name="T58" fmla="*/ 158 w 164"/>
                  <a:gd name="T59" fmla="*/ 73 h 78"/>
                  <a:gd name="T60" fmla="*/ 157 w 164"/>
                  <a:gd name="T61" fmla="*/ 70 h 78"/>
                  <a:gd name="T62" fmla="*/ 146 w 164"/>
                  <a:gd name="T63" fmla="*/ 57 h 78"/>
                  <a:gd name="T64" fmla="*/ 137 w 164"/>
                  <a:gd name="T65" fmla="*/ 41 h 78"/>
                  <a:gd name="T66" fmla="*/ 131 w 164"/>
                  <a:gd name="T67" fmla="*/ 33 h 78"/>
                  <a:gd name="T68" fmla="*/ 109 w 164"/>
                  <a:gd name="T69" fmla="*/ 20 h 78"/>
                  <a:gd name="T70" fmla="*/ 100 w 164"/>
                  <a:gd name="T71" fmla="*/ 15 h 78"/>
                  <a:gd name="T72" fmla="*/ 86 w 164"/>
                  <a:gd name="T73" fmla="*/ 8 h 78"/>
                  <a:gd name="T74" fmla="*/ 74 w 164"/>
                  <a:gd name="T75" fmla="*/ 2 h 78"/>
                  <a:gd name="T76" fmla="*/ 72 w 164"/>
                  <a:gd name="T7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4" h="78">
                    <a:moveTo>
                      <a:pt x="72" y="0"/>
                    </a:moveTo>
                    <a:cubicBezTo>
                      <a:pt x="73" y="0"/>
                      <a:pt x="74" y="0"/>
                      <a:pt x="75" y="0"/>
                    </a:cubicBezTo>
                    <a:cubicBezTo>
                      <a:pt x="84" y="5"/>
                      <a:pt x="93" y="10"/>
                      <a:pt x="103" y="14"/>
                    </a:cubicBezTo>
                    <a:cubicBezTo>
                      <a:pt x="106" y="16"/>
                      <a:pt x="109" y="17"/>
                      <a:pt x="112" y="18"/>
                    </a:cubicBezTo>
                    <a:cubicBezTo>
                      <a:pt x="113" y="18"/>
                      <a:pt x="114" y="19"/>
                      <a:pt x="115" y="20"/>
                    </a:cubicBezTo>
                    <a:cubicBezTo>
                      <a:pt x="121" y="23"/>
                      <a:pt x="127" y="27"/>
                      <a:pt x="133" y="31"/>
                    </a:cubicBezTo>
                    <a:cubicBezTo>
                      <a:pt x="136" y="32"/>
                      <a:pt x="139" y="35"/>
                      <a:pt x="140" y="38"/>
                    </a:cubicBezTo>
                    <a:cubicBezTo>
                      <a:pt x="141" y="47"/>
                      <a:pt x="146" y="54"/>
                      <a:pt x="152" y="60"/>
                    </a:cubicBezTo>
                    <a:cubicBezTo>
                      <a:pt x="152" y="60"/>
                      <a:pt x="153" y="60"/>
                      <a:pt x="153" y="61"/>
                    </a:cubicBezTo>
                    <a:cubicBezTo>
                      <a:pt x="156" y="64"/>
                      <a:pt x="158" y="67"/>
                      <a:pt x="161" y="70"/>
                    </a:cubicBezTo>
                    <a:cubicBezTo>
                      <a:pt x="163" y="72"/>
                      <a:pt x="164" y="74"/>
                      <a:pt x="163" y="76"/>
                    </a:cubicBezTo>
                    <a:cubicBezTo>
                      <a:pt x="162" y="78"/>
                      <a:pt x="160" y="78"/>
                      <a:pt x="158" y="78"/>
                    </a:cubicBezTo>
                    <a:cubicBezTo>
                      <a:pt x="153" y="77"/>
                      <a:pt x="149" y="75"/>
                      <a:pt x="144" y="75"/>
                    </a:cubicBezTo>
                    <a:cubicBezTo>
                      <a:pt x="143" y="75"/>
                      <a:pt x="142" y="75"/>
                      <a:pt x="141" y="75"/>
                    </a:cubicBezTo>
                    <a:cubicBezTo>
                      <a:pt x="133" y="77"/>
                      <a:pt x="126" y="75"/>
                      <a:pt x="120" y="73"/>
                    </a:cubicBezTo>
                    <a:cubicBezTo>
                      <a:pt x="107" y="67"/>
                      <a:pt x="92" y="65"/>
                      <a:pt x="79" y="60"/>
                    </a:cubicBezTo>
                    <a:cubicBezTo>
                      <a:pt x="61" y="55"/>
                      <a:pt x="44" y="50"/>
                      <a:pt x="26" y="43"/>
                    </a:cubicBezTo>
                    <a:cubicBezTo>
                      <a:pt x="19" y="40"/>
                      <a:pt x="11" y="37"/>
                      <a:pt x="3" y="34"/>
                    </a:cubicBezTo>
                    <a:cubicBezTo>
                      <a:pt x="2" y="34"/>
                      <a:pt x="1" y="33"/>
                      <a:pt x="1" y="33"/>
                    </a:cubicBezTo>
                    <a:cubicBezTo>
                      <a:pt x="0" y="32"/>
                      <a:pt x="0" y="32"/>
                      <a:pt x="1" y="32"/>
                    </a:cubicBezTo>
                    <a:cubicBezTo>
                      <a:pt x="2" y="31"/>
                      <a:pt x="3" y="32"/>
                      <a:pt x="5" y="33"/>
                    </a:cubicBezTo>
                    <a:cubicBezTo>
                      <a:pt x="16" y="37"/>
                      <a:pt x="28" y="41"/>
                      <a:pt x="40" y="45"/>
                    </a:cubicBezTo>
                    <a:cubicBezTo>
                      <a:pt x="41" y="46"/>
                      <a:pt x="42" y="46"/>
                      <a:pt x="43" y="46"/>
                    </a:cubicBezTo>
                    <a:cubicBezTo>
                      <a:pt x="44" y="46"/>
                      <a:pt x="46" y="47"/>
                      <a:pt x="47" y="48"/>
                    </a:cubicBezTo>
                    <a:cubicBezTo>
                      <a:pt x="64" y="53"/>
                      <a:pt x="81" y="59"/>
                      <a:pt x="99" y="63"/>
                    </a:cubicBezTo>
                    <a:cubicBezTo>
                      <a:pt x="104" y="64"/>
                      <a:pt x="110" y="65"/>
                      <a:pt x="115" y="68"/>
                    </a:cubicBezTo>
                    <a:cubicBezTo>
                      <a:pt x="122" y="72"/>
                      <a:pt x="131" y="73"/>
                      <a:pt x="139" y="73"/>
                    </a:cubicBezTo>
                    <a:cubicBezTo>
                      <a:pt x="144" y="73"/>
                      <a:pt x="149" y="73"/>
                      <a:pt x="154" y="74"/>
                    </a:cubicBezTo>
                    <a:cubicBezTo>
                      <a:pt x="154" y="74"/>
                      <a:pt x="155" y="74"/>
                      <a:pt x="155" y="74"/>
                    </a:cubicBezTo>
                    <a:cubicBezTo>
                      <a:pt x="156" y="74"/>
                      <a:pt x="158" y="74"/>
                      <a:pt x="158" y="73"/>
                    </a:cubicBezTo>
                    <a:cubicBezTo>
                      <a:pt x="159" y="72"/>
                      <a:pt x="158" y="71"/>
                      <a:pt x="157" y="70"/>
                    </a:cubicBezTo>
                    <a:cubicBezTo>
                      <a:pt x="153" y="66"/>
                      <a:pt x="149" y="61"/>
                      <a:pt x="146" y="57"/>
                    </a:cubicBezTo>
                    <a:cubicBezTo>
                      <a:pt x="142" y="52"/>
                      <a:pt x="139" y="47"/>
                      <a:pt x="137" y="41"/>
                    </a:cubicBezTo>
                    <a:cubicBezTo>
                      <a:pt x="136" y="38"/>
                      <a:pt x="134" y="35"/>
                      <a:pt x="131" y="33"/>
                    </a:cubicBezTo>
                    <a:cubicBezTo>
                      <a:pt x="124" y="29"/>
                      <a:pt x="116" y="25"/>
                      <a:pt x="109" y="20"/>
                    </a:cubicBezTo>
                    <a:cubicBezTo>
                      <a:pt x="106" y="19"/>
                      <a:pt x="103" y="17"/>
                      <a:pt x="100" y="15"/>
                    </a:cubicBezTo>
                    <a:cubicBezTo>
                      <a:pt x="95" y="12"/>
                      <a:pt x="91" y="10"/>
                      <a:pt x="86" y="8"/>
                    </a:cubicBezTo>
                    <a:cubicBezTo>
                      <a:pt x="82" y="6"/>
                      <a:pt x="78" y="4"/>
                      <a:pt x="74" y="2"/>
                    </a:cubicBezTo>
                    <a:cubicBezTo>
                      <a:pt x="73" y="1"/>
                      <a:pt x="72" y="1"/>
                      <a:pt x="72" y="0"/>
                    </a:cubicBezTo>
                    <a:close/>
                  </a:path>
                </a:pathLst>
              </a:custGeom>
              <a:solidFill>
                <a:srgbClr val="B9AA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9" name="Freeform 107">
                <a:extLst>
                  <a:ext uri="{FF2B5EF4-FFF2-40B4-BE49-F238E27FC236}">
                    <a16:creationId xmlns:a16="http://schemas.microsoft.com/office/drawing/2014/main" id="{4E44B6F9-7DE4-0199-1319-E601C3F6C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104"/>
                <a:ext cx="73" cy="123"/>
              </a:xfrm>
              <a:custGeom>
                <a:avLst/>
                <a:gdLst>
                  <a:gd name="T0" fmla="*/ 3 w 44"/>
                  <a:gd name="T1" fmla="*/ 29 h 75"/>
                  <a:gd name="T2" fmla="*/ 3 w 44"/>
                  <a:gd name="T3" fmla="*/ 28 h 75"/>
                  <a:gd name="T4" fmla="*/ 0 w 44"/>
                  <a:gd name="T5" fmla="*/ 6 h 75"/>
                  <a:gd name="T6" fmla="*/ 0 w 44"/>
                  <a:gd name="T7" fmla="*/ 3 h 75"/>
                  <a:gd name="T8" fmla="*/ 1 w 44"/>
                  <a:gd name="T9" fmla="*/ 0 h 75"/>
                  <a:gd name="T10" fmla="*/ 4 w 44"/>
                  <a:gd name="T11" fmla="*/ 2 h 75"/>
                  <a:gd name="T12" fmla="*/ 11 w 44"/>
                  <a:gd name="T13" fmla="*/ 22 h 75"/>
                  <a:gd name="T14" fmla="*/ 17 w 44"/>
                  <a:gd name="T15" fmla="*/ 36 h 75"/>
                  <a:gd name="T16" fmla="*/ 29 w 44"/>
                  <a:gd name="T17" fmla="*/ 47 h 75"/>
                  <a:gd name="T18" fmla="*/ 43 w 44"/>
                  <a:gd name="T19" fmla="*/ 72 h 75"/>
                  <a:gd name="T20" fmla="*/ 43 w 44"/>
                  <a:gd name="T21" fmla="*/ 74 h 75"/>
                  <a:gd name="T22" fmla="*/ 40 w 44"/>
                  <a:gd name="T23" fmla="*/ 73 h 75"/>
                  <a:gd name="T24" fmla="*/ 37 w 44"/>
                  <a:gd name="T25" fmla="*/ 69 h 75"/>
                  <a:gd name="T26" fmla="*/ 28 w 44"/>
                  <a:gd name="T27" fmla="*/ 58 h 75"/>
                  <a:gd name="T28" fmla="*/ 19 w 44"/>
                  <a:gd name="T29" fmla="*/ 47 h 75"/>
                  <a:gd name="T30" fmla="*/ 16 w 44"/>
                  <a:gd name="T31" fmla="*/ 48 h 75"/>
                  <a:gd name="T32" fmla="*/ 16 w 44"/>
                  <a:gd name="T33" fmla="*/ 53 h 75"/>
                  <a:gd name="T34" fmla="*/ 15 w 44"/>
                  <a:gd name="T35" fmla="*/ 55 h 75"/>
                  <a:gd name="T36" fmla="*/ 15 w 44"/>
                  <a:gd name="T37" fmla="*/ 57 h 75"/>
                  <a:gd name="T38" fmla="*/ 14 w 44"/>
                  <a:gd name="T39" fmla="*/ 56 h 75"/>
                  <a:gd name="T40" fmla="*/ 13 w 44"/>
                  <a:gd name="T41" fmla="*/ 43 h 75"/>
                  <a:gd name="T42" fmla="*/ 13 w 44"/>
                  <a:gd name="T43" fmla="*/ 35 h 75"/>
                  <a:gd name="T44" fmla="*/ 5 w 44"/>
                  <a:gd name="T45" fmla="*/ 13 h 75"/>
                  <a:gd name="T46" fmla="*/ 4 w 44"/>
                  <a:gd name="T47" fmla="*/ 26 h 75"/>
                  <a:gd name="T48" fmla="*/ 3 w 44"/>
                  <a:gd name="T49" fmla="*/ 2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75">
                    <a:moveTo>
                      <a:pt x="3" y="29"/>
                    </a:moveTo>
                    <a:cubicBezTo>
                      <a:pt x="3" y="29"/>
                      <a:pt x="3" y="29"/>
                      <a:pt x="3" y="28"/>
                    </a:cubicBezTo>
                    <a:cubicBezTo>
                      <a:pt x="3" y="21"/>
                      <a:pt x="1" y="13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0" y="0"/>
                      <a:pt x="1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7" y="8"/>
                      <a:pt x="9" y="15"/>
                      <a:pt x="11" y="22"/>
                    </a:cubicBezTo>
                    <a:cubicBezTo>
                      <a:pt x="12" y="28"/>
                      <a:pt x="14" y="32"/>
                      <a:pt x="17" y="36"/>
                    </a:cubicBezTo>
                    <a:cubicBezTo>
                      <a:pt x="20" y="40"/>
                      <a:pt x="25" y="43"/>
                      <a:pt x="29" y="47"/>
                    </a:cubicBezTo>
                    <a:cubicBezTo>
                      <a:pt x="36" y="54"/>
                      <a:pt x="41" y="62"/>
                      <a:pt x="43" y="72"/>
                    </a:cubicBezTo>
                    <a:cubicBezTo>
                      <a:pt x="44" y="73"/>
                      <a:pt x="44" y="74"/>
                      <a:pt x="43" y="74"/>
                    </a:cubicBezTo>
                    <a:cubicBezTo>
                      <a:pt x="42" y="75"/>
                      <a:pt x="41" y="74"/>
                      <a:pt x="40" y="73"/>
                    </a:cubicBezTo>
                    <a:cubicBezTo>
                      <a:pt x="39" y="71"/>
                      <a:pt x="38" y="69"/>
                      <a:pt x="37" y="69"/>
                    </a:cubicBezTo>
                    <a:cubicBezTo>
                      <a:pt x="32" y="66"/>
                      <a:pt x="31" y="62"/>
                      <a:pt x="28" y="58"/>
                    </a:cubicBezTo>
                    <a:cubicBezTo>
                      <a:pt x="27" y="53"/>
                      <a:pt x="23" y="50"/>
                      <a:pt x="19" y="47"/>
                    </a:cubicBezTo>
                    <a:cubicBezTo>
                      <a:pt x="17" y="45"/>
                      <a:pt x="16" y="47"/>
                      <a:pt x="16" y="48"/>
                    </a:cubicBezTo>
                    <a:cubicBezTo>
                      <a:pt x="15" y="50"/>
                      <a:pt x="15" y="51"/>
                      <a:pt x="16" y="53"/>
                    </a:cubicBezTo>
                    <a:cubicBezTo>
                      <a:pt x="16" y="53"/>
                      <a:pt x="16" y="54"/>
                      <a:pt x="15" y="55"/>
                    </a:cubicBezTo>
                    <a:cubicBezTo>
                      <a:pt x="15" y="56"/>
                      <a:pt x="15" y="56"/>
                      <a:pt x="15" y="57"/>
                    </a:cubicBezTo>
                    <a:cubicBezTo>
                      <a:pt x="14" y="57"/>
                      <a:pt x="14" y="56"/>
                      <a:pt x="14" y="56"/>
                    </a:cubicBezTo>
                    <a:cubicBezTo>
                      <a:pt x="12" y="51"/>
                      <a:pt x="11" y="47"/>
                      <a:pt x="13" y="43"/>
                    </a:cubicBezTo>
                    <a:cubicBezTo>
                      <a:pt x="14" y="40"/>
                      <a:pt x="14" y="37"/>
                      <a:pt x="13" y="35"/>
                    </a:cubicBezTo>
                    <a:cubicBezTo>
                      <a:pt x="9" y="28"/>
                      <a:pt x="7" y="20"/>
                      <a:pt x="5" y="13"/>
                    </a:cubicBezTo>
                    <a:cubicBezTo>
                      <a:pt x="4" y="18"/>
                      <a:pt x="4" y="22"/>
                      <a:pt x="4" y="26"/>
                    </a:cubicBezTo>
                    <a:cubicBezTo>
                      <a:pt x="4" y="27"/>
                      <a:pt x="4" y="28"/>
                      <a:pt x="3" y="29"/>
                    </a:cubicBezTo>
                    <a:close/>
                  </a:path>
                </a:pathLst>
              </a:custGeom>
              <a:solidFill>
                <a:srgbClr val="7364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0" name="Freeform 108">
                <a:extLst>
                  <a:ext uri="{FF2B5EF4-FFF2-40B4-BE49-F238E27FC236}">
                    <a16:creationId xmlns:a16="http://schemas.microsoft.com/office/drawing/2014/main" id="{E3A0D6EA-C590-F2CF-10EC-BA41219BE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1763"/>
                <a:ext cx="312" cy="95"/>
              </a:xfrm>
              <a:custGeom>
                <a:avLst/>
                <a:gdLst>
                  <a:gd name="T0" fmla="*/ 188 w 189"/>
                  <a:gd name="T1" fmla="*/ 4 h 57"/>
                  <a:gd name="T2" fmla="*/ 180 w 189"/>
                  <a:gd name="T3" fmla="*/ 27 h 57"/>
                  <a:gd name="T4" fmla="*/ 175 w 189"/>
                  <a:gd name="T5" fmla="*/ 42 h 57"/>
                  <a:gd name="T6" fmla="*/ 143 w 189"/>
                  <a:gd name="T7" fmla="*/ 54 h 57"/>
                  <a:gd name="T8" fmla="*/ 109 w 189"/>
                  <a:gd name="T9" fmla="*/ 57 h 57"/>
                  <a:gd name="T10" fmla="*/ 61 w 189"/>
                  <a:gd name="T11" fmla="*/ 50 h 57"/>
                  <a:gd name="T12" fmla="*/ 23 w 189"/>
                  <a:gd name="T13" fmla="*/ 43 h 57"/>
                  <a:gd name="T14" fmla="*/ 6 w 189"/>
                  <a:gd name="T15" fmla="*/ 40 h 57"/>
                  <a:gd name="T16" fmla="*/ 1 w 189"/>
                  <a:gd name="T17" fmla="*/ 37 h 57"/>
                  <a:gd name="T18" fmla="*/ 3 w 189"/>
                  <a:gd name="T19" fmla="*/ 31 h 57"/>
                  <a:gd name="T20" fmla="*/ 11 w 189"/>
                  <a:gd name="T21" fmla="*/ 26 h 57"/>
                  <a:gd name="T22" fmla="*/ 19 w 189"/>
                  <a:gd name="T23" fmla="*/ 21 h 57"/>
                  <a:gd name="T24" fmla="*/ 26 w 189"/>
                  <a:gd name="T25" fmla="*/ 22 h 57"/>
                  <a:gd name="T26" fmla="*/ 37 w 189"/>
                  <a:gd name="T27" fmla="*/ 27 h 57"/>
                  <a:gd name="T28" fmla="*/ 40 w 189"/>
                  <a:gd name="T29" fmla="*/ 29 h 57"/>
                  <a:gd name="T30" fmla="*/ 31 w 189"/>
                  <a:gd name="T31" fmla="*/ 28 h 57"/>
                  <a:gd name="T32" fmla="*/ 27 w 189"/>
                  <a:gd name="T33" fmla="*/ 26 h 57"/>
                  <a:gd name="T34" fmla="*/ 16 w 189"/>
                  <a:gd name="T35" fmla="*/ 26 h 57"/>
                  <a:gd name="T36" fmla="*/ 6 w 189"/>
                  <a:gd name="T37" fmla="*/ 33 h 57"/>
                  <a:gd name="T38" fmla="*/ 5 w 189"/>
                  <a:gd name="T39" fmla="*/ 36 h 57"/>
                  <a:gd name="T40" fmla="*/ 8 w 189"/>
                  <a:gd name="T41" fmla="*/ 38 h 57"/>
                  <a:gd name="T42" fmla="*/ 72 w 189"/>
                  <a:gd name="T43" fmla="*/ 50 h 57"/>
                  <a:gd name="T44" fmla="*/ 100 w 189"/>
                  <a:gd name="T45" fmla="*/ 53 h 57"/>
                  <a:gd name="T46" fmla="*/ 121 w 189"/>
                  <a:gd name="T47" fmla="*/ 54 h 57"/>
                  <a:gd name="T48" fmla="*/ 162 w 189"/>
                  <a:gd name="T49" fmla="*/ 46 h 57"/>
                  <a:gd name="T50" fmla="*/ 170 w 189"/>
                  <a:gd name="T51" fmla="*/ 43 h 57"/>
                  <a:gd name="T52" fmla="*/ 176 w 189"/>
                  <a:gd name="T53" fmla="*/ 32 h 57"/>
                  <a:gd name="T54" fmla="*/ 181 w 189"/>
                  <a:gd name="T55" fmla="*/ 13 h 57"/>
                  <a:gd name="T56" fmla="*/ 182 w 189"/>
                  <a:gd name="T57" fmla="*/ 11 h 57"/>
                  <a:gd name="T58" fmla="*/ 184 w 189"/>
                  <a:gd name="T59" fmla="*/ 8 h 57"/>
                  <a:gd name="T60" fmla="*/ 182 w 189"/>
                  <a:gd name="T61" fmla="*/ 3 h 57"/>
                  <a:gd name="T62" fmla="*/ 181 w 189"/>
                  <a:gd name="T63" fmla="*/ 3 h 57"/>
                  <a:gd name="T64" fmla="*/ 185 w 189"/>
                  <a:gd name="T65" fmla="*/ 0 h 57"/>
                  <a:gd name="T66" fmla="*/ 188 w 189"/>
                  <a:gd name="T67" fmla="*/ 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9" h="57">
                    <a:moveTo>
                      <a:pt x="188" y="4"/>
                    </a:moveTo>
                    <a:cubicBezTo>
                      <a:pt x="184" y="11"/>
                      <a:pt x="181" y="18"/>
                      <a:pt x="180" y="27"/>
                    </a:cubicBezTo>
                    <a:cubicBezTo>
                      <a:pt x="179" y="32"/>
                      <a:pt x="179" y="38"/>
                      <a:pt x="175" y="42"/>
                    </a:cubicBezTo>
                    <a:cubicBezTo>
                      <a:pt x="165" y="48"/>
                      <a:pt x="154" y="52"/>
                      <a:pt x="143" y="54"/>
                    </a:cubicBezTo>
                    <a:cubicBezTo>
                      <a:pt x="132" y="56"/>
                      <a:pt x="121" y="57"/>
                      <a:pt x="109" y="57"/>
                    </a:cubicBezTo>
                    <a:cubicBezTo>
                      <a:pt x="93" y="56"/>
                      <a:pt x="77" y="54"/>
                      <a:pt x="61" y="50"/>
                    </a:cubicBezTo>
                    <a:cubicBezTo>
                      <a:pt x="48" y="47"/>
                      <a:pt x="35" y="46"/>
                      <a:pt x="23" y="43"/>
                    </a:cubicBezTo>
                    <a:cubicBezTo>
                      <a:pt x="17" y="42"/>
                      <a:pt x="11" y="40"/>
                      <a:pt x="6" y="40"/>
                    </a:cubicBezTo>
                    <a:cubicBezTo>
                      <a:pt x="4" y="40"/>
                      <a:pt x="2" y="39"/>
                      <a:pt x="1" y="37"/>
                    </a:cubicBezTo>
                    <a:cubicBezTo>
                      <a:pt x="0" y="34"/>
                      <a:pt x="2" y="33"/>
                      <a:pt x="3" y="31"/>
                    </a:cubicBezTo>
                    <a:cubicBezTo>
                      <a:pt x="6" y="29"/>
                      <a:pt x="9" y="28"/>
                      <a:pt x="11" y="26"/>
                    </a:cubicBezTo>
                    <a:cubicBezTo>
                      <a:pt x="14" y="24"/>
                      <a:pt x="16" y="23"/>
                      <a:pt x="19" y="21"/>
                    </a:cubicBezTo>
                    <a:cubicBezTo>
                      <a:pt x="21" y="20"/>
                      <a:pt x="24" y="20"/>
                      <a:pt x="26" y="22"/>
                    </a:cubicBezTo>
                    <a:cubicBezTo>
                      <a:pt x="29" y="24"/>
                      <a:pt x="33" y="26"/>
                      <a:pt x="37" y="27"/>
                    </a:cubicBezTo>
                    <a:cubicBezTo>
                      <a:pt x="38" y="27"/>
                      <a:pt x="40" y="27"/>
                      <a:pt x="40" y="29"/>
                    </a:cubicBezTo>
                    <a:cubicBezTo>
                      <a:pt x="36" y="30"/>
                      <a:pt x="34" y="28"/>
                      <a:pt x="31" y="28"/>
                    </a:cubicBezTo>
                    <a:cubicBezTo>
                      <a:pt x="30" y="28"/>
                      <a:pt x="28" y="27"/>
                      <a:pt x="27" y="26"/>
                    </a:cubicBezTo>
                    <a:cubicBezTo>
                      <a:pt x="23" y="23"/>
                      <a:pt x="20" y="23"/>
                      <a:pt x="16" y="26"/>
                    </a:cubicBezTo>
                    <a:cubicBezTo>
                      <a:pt x="12" y="28"/>
                      <a:pt x="9" y="30"/>
                      <a:pt x="6" y="33"/>
                    </a:cubicBezTo>
                    <a:cubicBezTo>
                      <a:pt x="5" y="33"/>
                      <a:pt x="4" y="34"/>
                      <a:pt x="5" y="36"/>
                    </a:cubicBezTo>
                    <a:cubicBezTo>
                      <a:pt x="5" y="37"/>
                      <a:pt x="6" y="37"/>
                      <a:pt x="8" y="38"/>
                    </a:cubicBezTo>
                    <a:cubicBezTo>
                      <a:pt x="29" y="42"/>
                      <a:pt x="51" y="45"/>
                      <a:pt x="72" y="50"/>
                    </a:cubicBezTo>
                    <a:cubicBezTo>
                      <a:pt x="81" y="52"/>
                      <a:pt x="90" y="53"/>
                      <a:pt x="100" y="53"/>
                    </a:cubicBezTo>
                    <a:cubicBezTo>
                      <a:pt x="107" y="53"/>
                      <a:pt x="114" y="54"/>
                      <a:pt x="121" y="54"/>
                    </a:cubicBezTo>
                    <a:cubicBezTo>
                      <a:pt x="135" y="54"/>
                      <a:pt x="149" y="51"/>
                      <a:pt x="162" y="46"/>
                    </a:cubicBezTo>
                    <a:cubicBezTo>
                      <a:pt x="165" y="45"/>
                      <a:pt x="167" y="44"/>
                      <a:pt x="170" y="43"/>
                    </a:cubicBezTo>
                    <a:cubicBezTo>
                      <a:pt x="174" y="41"/>
                      <a:pt x="176" y="37"/>
                      <a:pt x="176" y="32"/>
                    </a:cubicBezTo>
                    <a:cubicBezTo>
                      <a:pt x="177" y="25"/>
                      <a:pt x="179" y="19"/>
                      <a:pt x="181" y="13"/>
                    </a:cubicBezTo>
                    <a:cubicBezTo>
                      <a:pt x="181" y="12"/>
                      <a:pt x="182" y="12"/>
                      <a:pt x="182" y="11"/>
                    </a:cubicBezTo>
                    <a:cubicBezTo>
                      <a:pt x="183" y="10"/>
                      <a:pt x="183" y="9"/>
                      <a:pt x="184" y="8"/>
                    </a:cubicBezTo>
                    <a:cubicBezTo>
                      <a:pt x="185" y="5"/>
                      <a:pt x="185" y="5"/>
                      <a:pt x="182" y="3"/>
                    </a:cubicBezTo>
                    <a:cubicBezTo>
                      <a:pt x="181" y="3"/>
                      <a:pt x="181" y="3"/>
                      <a:pt x="181" y="3"/>
                    </a:cubicBezTo>
                    <a:cubicBezTo>
                      <a:pt x="182" y="1"/>
                      <a:pt x="183" y="0"/>
                      <a:pt x="185" y="0"/>
                    </a:cubicBezTo>
                    <a:cubicBezTo>
                      <a:pt x="188" y="0"/>
                      <a:pt x="189" y="1"/>
                      <a:pt x="188" y="4"/>
                    </a:cubicBez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1" name="Freeform 109">
                <a:extLst>
                  <a:ext uri="{FF2B5EF4-FFF2-40B4-BE49-F238E27FC236}">
                    <a16:creationId xmlns:a16="http://schemas.microsoft.com/office/drawing/2014/main" id="{7D6C3457-24C7-CCC8-7F9E-F1607EC93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1408"/>
                <a:ext cx="84" cy="263"/>
              </a:xfrm>
              <a:custGeom>
                <a:avLst/>
                <a:gdLst>
                  <a:gd name="T0" fmla="*/ 43 w 51"/>
                  <a:gd name="T1" fmla="*/ 106 h 159"/>
                  <a:gd name="T2" fmla="*/ 43 w 51"/>
                  <a:gd name="T3" fmla="*/ 112 h 159"/>
                  <a:gd name="T4" fmla="*/ 41 w 51"/>
                  <a:gd name="T5" fmla="*/ 107 h 159"/>
                  <a:gd name="T6" fmla="*/ 41 w 51"/>
                  <a:gd name="T7" fmla="*/ 106 h 159"/>
                  <a:gd name="T8" fmla="*/ 46 w 51"/>
                  <a:gd name="T9" fmla="*/ 87 h 159"/>
                  <a:gd name="T10" fmla="*/ 47 w 51"/>
                  <a:gd name="T11" fmla="*/ 81 h 159"/>
                  <a:gd name="T12" fmla="*/ 41 w 51"/>
                  <a:gd name="T13" fmla="*/ 64 h 159"/>
                  <a:gd name="T14" fmla="*/ 39 w 51"/>
                  <a:gd name="T15" fmla="*/ 61 h 159"/>
                  <a:gd name="T16" fmla="*/ 36 w 51"/>
                  <a:gd name="T17" fmla="*/ 52 h 159"/>
                  <a:gd name="T18" fmla="*/ 18 w 51"/>
                  <a:gd name="T19" fmla="*/ 7 h 159"/>
                  <a:gd name="T20" fmla="*/ 10 w 51"/>
                  <a:gd name="T21" fmla="*/ 3 h 159"/>
                  <a:gd name="T22" fmla="*/ 3 w 51"/>
                  <a:gd name="T23" fmla="*/ 10 h 159"/>
                  <a:gd name="T24" fmla="*/ 5 w 51"/>
                  <a:gd name="T25" fmla="*/ 37 h 159"/>
                  <a:gd name="T26" fmla="*/ 7 w 51"/>
                  <a:gd name="T27" fmla="*/ 56 h 159"/>
                  <a:gd name="T28" fmla="*/ 10 w 51"/>
                  <a:gd name="T29" fmla="*/ 89 h 159"/>
                  <a:gd name="T30" fmla="*/ 11 w 51"/>
                  <a:gd name="T31" fmla="*/ 100 h 159"/>
                  <a:gd name="T32" fmla="*/ 15 w 51"/>
                  <a:gd name="T33" fmla="*/ 113 h 159"/>
                  <a:gd name="T34" fmla="*/ 25 w 51"/>
                  <a:gd name="T35" fmla="*/ 153 h 159"/>
                  <a:gd name="T36" fmla="*/ 24 w 51"/>
                  <a:gd name="T37" fmla="*/ 159 h 159"/>
                  <a:gd name="T38" fmla="*/ 21 w 51"/>
                  <a:gd name="T39" fmla="*/ 147 h 159"/>
                  <a:gd name="T40" fmla="*/ 15 w 51"/>
                  <a:gd name="T41" fmla="*/ 125 h 159"/>
                  <a:gd name="T42" fmla="*/ 7 w 51"/>
                  <a:gd name="T43" fmla="*/ 85 h 159"/>
                  <a:gd name="T44" fmla="*/ 4 w 51"/>
                  <a:gd name="T45" fmla="*/ 45 h 159"/>
                  <a:gd name="T46" fmla="*/ 2 w 51"/>
                  <a:gd name="T47" fmla="*/ 16 h 159"/>
                  <a:gd name="T48" fmla="*/ 1 w 51"/>
                  <a:gd name="T49" fmla="*/ 14 h 159"/>
                  <a:gd name="T50" fmla="*/ 13 w 51"/>
                  <a:gd name="T51" fmla="*/ 0 h 159"/>
                  <a:gd name="T52" fmla="*/ 15 w 51"/>
                  <a:gd name="T53" fmla="*/ 0 h 159"/>
                  <a:gd name="T54" fmla="*/ 23 w 51"/>
                  <a:gd name="T55" fmla="*/ 13 h 159"/>
                  <a:gd name="T56" fmla="*/ 37 w 51"/>
                  <a:gd name="T57" fmla="*/ 48 h 159"/>
                  <a:gd name="T58" fmla="*/ 44 w 51"/>
                  <a:gd name="T59" fmla="*/ 67 h 159"/>
                  <a:gd name="T60" fmla="*/ 51 w 51"/>
                  <a:gd name="T61" fmla="*/ 85 h 159"/>
                  <a:gd name="T62" fmla="*/ 47 w 51"/>
                  <a:gd name="T63" fmla="*/ 92 h 159"/>
                  <a:gd name="T64" fmla="*/ 43 w 51"/>
                  <a:gd name="T65" fmla="*/ 99 h 159"/>
                  <a:gd name="T66" fmla="*/ 43 w 51"/>
                  <a:gd name="T67" fmla="*/ 10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1" h="159">
                    <a:moveTo>
                      <a:pt x="43" y="106"/>
                    </a:moveTo>
                    <a:cubicBezTo>
                      <a:pt x="43" y="108"/>
                      <a:pt x="43" y="110"/>
                      <a:pt x="43" y="112"/>
                    </a:cubicBezTo>
                    <a:cubicBezTo>
                      <a:pt x="41" y="111"/>
                      <a:pt x="42" y="108"/>
                      <a:pt x="41" y="107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1" y="99"/>
                      <a:pt x="41" y="93"/>
                      <a:pt x="46" y="87"/>
                    </a:cubicBezTo>
                    <a:cubicBezTo>
                      <a:pt x="48" y="86"/>
                      <a:pt x="48" y="83"/>
                      <a:pt x="47" y="81"/>
                    </a:cubicBezTo>
                    <a:cubicBezTo>
                      <a:pt x="46" y="75"/>
                      <a:pt x="44" y="69"/>
                      <a:pt x="41" y="64"/>
                    </a:cubicBezTo>
                    <a:cubicBezTo>
                      <a:pt x="40" y="63"/>
                      <a:pt x="39" y="62"/>
                      <a:pt x="39" y="61"/>
                    </a:cubicBezTo>
                    <a:cubicBezTo>
                      <a:pt x="39" y="58"/>
                      <a:pt x="38" y="55"/>
                      <a:pt x="36" y="52"/>
                    </a:cubicBezTo>
                    <a:cubicBezTo>
                      <a:pt x="31" y="37"/>
                      <a:pt x="24" y="22"/>
                      <a:pt x="18" y="7"/>
                    </a:cubicBezTo>
                    <a:cubicBezTo>
                      <a:pt x="16" y="3"/>
                      <a:pt x="13" y="2"/>
                      <a:pt x="10" y="3"/>
                    </a:cubicBezTo>
                    <a:cubicBezTo>
                      <a:pt x="5" y="4"/>
                      <a:pt x="3" y="6"/>
                      <a:pt x="3" y="10"/>
                    </a:cubicBezTo>
                    <a:cubicBezTo>
                      <a:pt x="4" y="19"/>
                      <a:pt x="5" y="28"/>
                      <a:pt x="5" y="37"/>
                    </a:cubicBezTo>
                    <a:cubicBezTo>
                      <a:pt x="6" y="43"/>
                      <a:pt x="6" y="50"/>
                      <a:pt x="7" y="56"/>
                    </a:cubicBezTo>
                    <a:cubicBezTo>
                      <a:pt x="8" y="67"/>
                      <a:pt x="8" y="78"/>
                      <a:pt x="10" y="89"/>
                    </a:cubicBezTo>
                    <a:cubicBezTo>
                      <a:pt x="10" y="92"/>
                      <a:pt x="11" y="96"/>
                      <a:pt x="11" y="100"/>
                    </a:cubicBezTo>
                    <a:cubicBezTo>
                      <a:pt x="11" y="104"/>
                      <a:pt x="13" y="109"/>
                      <a:pt x="15" y="113"/>
                    </a:cubicBezTo>
                    <a:cubicBezTo>
                      <a:pt x="18" y="126"/>
                      <a:pt x="22" y="139"/>
                      <a:pt x="25" y="153"/>
                    </a:cubicBezTo>
                    <a:cubicBezTo>
                      <a:pt x="25" y="155"/>
                      <a:pt x="26" y="157"/>
                      <a:pt x="24" y="159"/>
                    </a:cubicBezTo>
                    <a:cubicBezTo>
                      <a:pt x="22" y="155"/>
                      <a:pt x="22" y="151"/>
                      <a:pt x="21" y="147"/>
                    </a:cubicBezTo>
                    <a:cubicBezTo>
                      <a:pt x="20" y="139"/>
                      <a:pt x="17" y="132"/>
                      <a:pt x="15" y="125"/>
                    </a:cubicBezTo>
                    <a:cubicBezTo>
                      <a:pt x="11" y="112"/>
                      <a:pt x="9" y="99"/>
                      <a:pt x="7" y="85"/>
                    </a:cubicBezTo>
                    <a:cubicBezTo>
                      <a:pt x="5" y="72"/>
                      <a:pt x="5" y="59"/>
                      <a:pt x="4" y="45"/>
                    </a:cubicBezTo>
                    <a:cubicBezTo>
                      <a:pt x="3" y="36"/>
                      <a:pt x="2" y="26"/>
                      <a:pt x="2" y="16"/>
                    </a:cubicBezTo>
                    <a:cubicBezTo>
                      <a:pt x="2" y="16"/>
                      <a:pt x="1" y="15"/>
                      <a:pt x="1" y="14"/>
                    </a:cubicBezTo>
                    <a:cubicBezTo>
                      <a:pt x="0" y="5"/>
                      <a:pt x="3" y="2"/>
                      <a:pt x="13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20" y="3"/>
                      <a:pt x="21" y="9"/>
                      <a:pt x="23" y="13"/>
                    </a:cubicBezTo>
                    <a:cubicBezTo>
                      <a:pt x="28" y="25"/>
                      <a:pt x="32" y="37"/>
                      <a:pt x="37" y="48"/>
                    </a:cubicBezTo>
                    <a:cubicBezTo>
                      <a:pt x="40" y="54"/>
                      <a:pt x="41" y="61"/>
                      <a:pt x="44" y="67"/>
                    </a:cubicBezTo>
                    <a:cubicBezTo>
                      <a:pt x="47" y="73"/>
                      <a:pt x="49" y="78"/>
                      <a:pt x="51" y="85"/>
                    </a:cubicBezTo>
                    <a:cubicBezTo>
                      <a:pt x="51" y="88"/>
                      <a:pt x="50" y="91"/>
                      <a:pt x="47" y="92"/>
                    </a:cubicBezTo>
                    <a:cubicBezTo>
                      <a:pt x="44" y="93"/>
                      <a:pt x="43" y="96"/>
                      <a:pt x="43" y="99"/>
                    </a:cubicBezTo>
                    <a:cubicBezTo>
                      <a:pt x="43" y="101"/>
                      <a:pt x="43" y="103"/>
                      <a:pt x="43" y="106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2" name="Freeform 110">
                <a:extLst>
                  <a:ext uri="{FF2B5EF4-FFF2-40B4-BE49-F238E27FC236}">
                    <a16:creationId xmlns:a16="http://schemas.microsoft.com/office/drawing/2014/main" id="{3DCE9BF2-EC00-5C21-5010-29486AF59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351"/>
                <a:ext cx="450" cy="32"/>
              </a:xfrm>
              <a:custGeom>
                <a:avLst/>
                <a:gdLst>
                  <a:gd name="T0" fmla="*/ 246 w 273"/>
                  <a:gd name="T1" fmla="*/ 12 h 19"/>
                  <a:gd name="T2" fmla="*/ 204 w 273"/>
                  <a:gd name="T3" fmla="*/ 18 h 19"/>
                  <a:gd name="T4" fmla="*/ 157 w 273"/>
                  <a:gd name="T5" fmla="*/ 19 h 19"/>
                  <a:gd name="T6" fmla="*/ 134 w 273"/>
                  <a:gd name="T7" fmla="*/ 18 h 19"/>
                  <a:gd name="T8" fmla="*/ 110 w 273"/>
                  <a:gd name="T9" fmla="*/ 14 h 19"/>
                  <a:gd name="T10" fmla="*/ 95 w 273"/>
                  <a:gd name="T11" fmla="*/ 12 h 19"/>
                  <a:gd name="T12" fmla="*/ 63 w 273"/>
                  <a:gd name="T13" fmla="*/ 9 h 19"/>
                  <a:gd name="T14" fmla="*/ 36 w 273"/>
                  <a:gd name="T15" fmla="*/ 7 h 19"/>
                  <a:gd name="T16" fmla="*/ 5 w 273"/>
                  <a:gd name="T17" fmla="*/ 4 h 19"/>
                  <a:gd name="T18" fmla="*/ 0 w 273"/>
                  <a:gd name="T19" fmla="*/ 2 h 19"/>
                  <a:gd name="T20" fmla="*/ 7 w 273"/>
                  <a:gd name="T21" fmla="*/ 2 h 19"/>
                  <a:gd name="T22" fmla="*/ 31 w 273"/>
                  <a:gd name="T23" fmla="*/ 5 h 19"/>
                  <a:gd name="T24" fmla="*/ 42 w 273"/>
                  <a:gd name="T25" fmla="*/ 5 h 19"/>
                  <a:gd name="T26" fmla="*/ 77 w 273"/>
                  <a:gd name="T27" fmla="*/ 8 h 19"/>
                  <a:gd name="T28" fmla="*/ 130 w 273"/>
                  <a:gd name="T29" fmla="*/ 15 h 19"/>
                  <a:gd name="T30" fmla="*/ 144 w 273"/>
                  <a:gd name="T31" fmla="*/ 15 h 19"/>
                  <a:gd name="T32" fmla="*/ 153 w 273"/>
                  <a:gd name="T33" fmla="*/ 16 h 19"/>
                  <a:gd name="T34" fmla="*/ 202 w 273"/>
                  <a:gd name="T35" fmla="*/ 16 h 19"/>
                  <a:gd name="T36" fmla="*/ 231 w 273"/>
                  <a:gd name="T37" fmla="*/ 12 h 19"/>
                  <a:gd name="T38" fmla="*/ 263 w 273"/>
                  <a:gd name="T39" fmla="*/ 4 h 19"/>
                  <a:gd name="T40" fmla="*/ 270 w 273"/>
                  <a:gd name="T41" fmla="*/ 2 h 19"/>
                  <a:gd name="T42" fmla="*/ 272 w 273"/>
                  <a:gd name="T43" fmla="*/ 3 h 19"/>
                  <a:gd name="T44" fmla="*/ 270 w 273"/>
                  <a:gd name="T45" fmla="*/ 5 h 19"/>
                  <a:gd name="T46" fmla="*/ 246 w 273"/>
                  <a:gd name="T4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3" h="19">
                    <a:moveTo>
                      <a:pt x="246" y="12"/>
                    </a:moveTo>
                    <a:cubicBezTo>
                      <a:pt x="232" y="15"/>
                      <a:pt x="218" y="18"/>
                      <a:pt x="204" y="18"/>
                    </a:cubicBezTo>
                    <a:cubicBezTo>
                      <a:pt x="188" y="19"/>
                      <a:pt x="173" y="19"/>
                      <a:pt x="157" y="19"/>
                    </a:cubicBezTo>
                    <a:cubicBezTo>
                      <a:pt x="149" y="19"/>
                      <a:pt x="142" y="19"/>
                      <a:pt x="134" y="18"/>
                    </a:cubicBezTo>
                    <a:cubicBezTo>
                      <a:pt x="126" y="17"/>
                      <a:pt x="118" y="16"/>
                      <a:pt x="110" y="14"/>
                    </a:cubicBezTo>
                    <a:cubicBezTo>
                      <a:pt x="105" y="13"/>
                      <a:pt x="100" y="13"/>
                      <a:pt x="95" y="12"/>
                    </a:cubicBezTo>
                    <a:cubicBezTo>
                      <a:pt x="84" y="11"/>
                      <a:pt x="74" y="10"/>
                      <a:pt x="63" y="9"/>
                    </a:cubicBezTo>
                    <a:cubicBezTo>
                      <a:pt x="54" y="8"/>
                      <a:pt x="45" y="8"/>
                      <a:pt x="36" y="7"/>
                    </a:cubicBezTo>
                    <a:cubicBezTo>
                      <a:pt x="26" y="6"/>
                      <a:pt x="15" y="5"/>
                      <a:pt x="5" y="4"/>
                    </a:cubicBezTo>
                    <a:cubicBezTo>
                      <a:pt x="3" y="4"/>
                      <a:pt x="1" y="3"/>
                      <a:pt x="0" y="2"/>
                    </a:cubicBezTo>
                    <a:cubicBezTo>
                      <a:pt x="2" y="0"/>
                      <a:pt x="4" y="2"/>
                      <a:pt x="7" y="2"/>
                    </a:cubicBezTo>
                    <a:cubicBezTo>
                      <a:pt x="15" y="4"/>
                      <a:pt x="23" y="4"/>
                      <a:pt x="31" y="5"/>
                    </a:cubicBezTo>
                    <a:cubicBezTo>
                      <a:pt x="35" y="5"/>
                      <a:pt x="38" y="6"/>
                      <a:pt x="42" y="5"/>
                    </a:cubicBezTo>
                    <a:cubicBezTo>
                      <a:pt x="54" y="6"/>
                      <a:pt x="65" y="7"/>
                      <a:pt x="77" y="8"/>
                    </a:cubicBezTo>
                    <a:cubicBezTo>
                      <a:pt x="95" y="9"/>
                      <a:pt x="112" y="12"/>
                      <a:pt x="130" y="15"/>
                    </a:cubicBezTo>
                    <a:cubicBezTo>
                      <a:pt x="135" y="15"/>
                      <a:pt x="139" y="16"/>
                      <a:pt x="144" y="15"/>
                    </a:cubicBezTo>
                    <a:cubicBezTo>
                      <a:pt x="147" y="15"/>
                      <a:pt x="150" y="16"/>
                      <a:pt x="153" y="16"/>
                    </a:cubicBezTo>
                    <a:cubicBezTo>
                      <a:pt x="170" y="16"/>
                      <a:pt x="186" y="16"/>
                      <a:pt x="202" y="16"/>
                    </a:cubicBezTo>
                    <a:cubicBezTo>
                      <a:pt x="212" y="16"/>
                      <a:pt x="222" y="14"/>
                      <a:pt x="231" y="12"/>
                    </a:cubicBezTo>
                    <a:cubicBezTo>
                      <a:pt x="242" y="11"/>
                      <a:pt x="253" y="7"/>
                      <a:pt x="263" y="4"/>
                    </a:cubicBezTo>
                    <a:cubicBezTo>
                      <a:pt x="265" y="4"/>
                      <a:pt x="267" y="3"/>
                      <a:pt x="270" y="2"/>
                    </a:cubicBezTo>
                    <a:cubicBezTo>
                      <a:pt x="270" y="2"/>
                      <a:pt x="271" y="2"/>
                      <a:pt x="272" y="3"/>
                    </a:cubicBezTo>
                    <a:cubicBezTo>
                      <a:pt x="273" y="5"/>
                      <a:pt x="271" y="4"/>
                      <a:pt x="270" y="5"/>
                    </a:cubicBezTo>
                    <a:cubicBezTo>
                      <a:pt x="262" y="8"/>
                      <a:pt x="254" y="10"/>
                      <a:pt x="246" y="12"/>
                    </a:cubicBezTo>
                    <a:close/>
                  </a:path>
                </a:pathLst>
              </a:custGeom>
              <a:solidFill>
                <a:srgbClr val="B2B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3" name="Freeform 111">
                <a:extLst>
                  <a:ext uri="{FF2B5EF4-FFF2-40B4-BE49-F238E27FC236}">
                    <a16:creationId xmlns:a16="http://schemas.microsoft.com/office/drawing/2014/main" id="{A32F8FD9-7116-4B97-CBB3-2A2613FE6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134"/>
                <a:ext cx="59" cy="128"/>
              </a:xfrm>
              <a:custGeom>
                <a:avLst/>
                <a:gdLst>
                  <a:gd name="T0" fmla="*/ 18 w 36"/>
                  <a:gd name="T1" fmla="*/ 20 h 77"/>
                  <a:gd name="T2" fmla="*/ 17 w 36"/>
                  <a:gd name="T3" fmla="*/ 5 h 77"/>
                  <a:gd name="T4" fmla="*/ 17 w 36"/>
                  <a:gd name="T5" fmla="*/ 2 h 77"/>
                  <a:gd name="T6" fmla="*/ 19 w 36"/>
                  <a:gd name="T7" fmla="*/ 0 h 77"/>
                  <a:gd name="T8" fmla="*/ 20 w 36"/>
                  <a:gd name="T9" fmla="*/ 1 h 77"/>
                  <a:gd name="T10" fmla="*/ 21 w 36"/>
                  <a:gd name="T11" fmla="*/ 3 h 77"/>
                  <a:gd name="T12" fmla="*/ 28 w 36"/>
                  <a:gd name="T13" fmla="*/ 33 h 77"/>
                  <a:gd name="T14" fmla="*/ 24 w 36"/>
                  <a:gd name="T15" fmla="*/ 42 h 77"/>
                  <a:gd name="T16" fmla="*/ 26 w 36"/>
                  <a:gd name="T17" fmla="*/ 57 h 77"/>
                  <a:gd name="T18" fmla="*/ 31 w 36"/>
                  <a:gd name="T19" fmla="*/ 62 h 77"/>
                  <a:gd name="T20" fmla="*/ 35 w 36"/>
                  <a:gd name="T21" fmla="*/ 71 h 77"/>
                  <a:gd name="T22" fmla="*/ 35 w 36"/>
                  <a:gd name="T23" fmla="*/ 77 h 77"/>
                  <a:gd name="T24" fmla="*/ 34 w 36"/>
                  <a:gd name="T25" fmla="*/ 73 h 77"/>
                  <a:gd name="T26" fmla="*/ 31 w 36"/>
                  <a:gd name="T27" fmla="*/ 66 h 77"/>
                  <a:gd name="T28" fmla="*/ 20 w 36"/>
                  <a:gd name="T29" fmla="*/ 48 h 77"/>
                  <a:gd name="T30" fmla="*/ 16 w 36"/>
                  <a:gd name="T31" fmla="*/ 44 h 77"/>
                  <a:gd name="T32" fmla="*/ 14 w 36"/>
                  <a:gd name="T33" fmla="*/ 46 h 77"/>
                  <a:gd name="T34" fmla="*/ 11 w 36"/>
                  <a:gd name="T35" fmla="*/ 49 h 77"/>
                  <a:gd name="T36" fmla="*/ 6 w 36"/>
                  <a:gd name="T37" fmla="*/ 52 h 77"/>
                  <a:gd name="T38" fmla="*/ 4 w 36"/>
                  <a:gd name="T39" fmla="*/ 54 h 77"/>
                  <a:gd name="T40" fmla="*/ 0 w 36"/>
                  <a:gd name="T41" fmla="*/ 55 h 77"/>
                  <a:gd name="T42" fmla="*/ 0 w 36"/>
                  <a:gd name="T43" fmla="*/ 54 h 77"/>
                  <a:gd name="T44" fmla="*/ 6 w 36"/>
                  <a:gd name="T45" fmla="*/ 50 h 77"/>
                  <a:gd name="T46" fmla="*/ 18 w 36"/>
                  <a:gd name="T47" fmla="*/ 38 h 77"/>
                  <a:gd name="T48" fmla="*/ 20 w 36"/>
                  <a:gd name="T49" fmla="*/ 34 h 77"/>
                  <a:gd name="T50" fmla="*/ 18 w 36"/>
                  <a:gd name="T51" fmla="*/ 2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77">
                    <a:moveTo>
                      <a:pt x="18" y="20"/>
                    </a:moveTo>
                    <a:cubicBezTo>
                      <a:pt x="18" y="15"/>
                      <a:pt x="17" y="10"/>
                      <a:pt x="17" y="5"/>
                    </a:cubicBezTo>
                    <a:cubicBezTo>
                      <a:pt x="17" y="4"/>
                      <a:pt x="17" y="3"/>
                      <a:pt x="17" y="2"/>
                    </a:cubicBezTo>
                    <a:cubicBezTo>
                      <a:pt x="18" y="1"/>
                      <a:pt x="18" y="1"/>
                      <a:pt x="19" y="0"/>
                    </a:cubicBezTo>
                    <a:cubicBezTo>
                      <a:pt x="20" y="0"/>
                      <a:pt x="20" y="1"/>
                      <a:pt x="20" y="1"/>
                    </a:cubicBezTo>
                    <a:cubicBezTo>
                      <a:pt x="21" y="2"/>
                      <a:pt x="21" y="3"/>
                      <a:pt x="21" y="3"/>
                    </a:cubicBezTo>
                    <a:cubicBezTo>
                      <a:pt x="25" y="13"/>
                      <a:pt x="29" y="23"/>
                      <a:pt x="28" y="33"/>
                    </a:cubicBezTo>
                    <a:cubicBezTo>
                      <a:pt x="27" y="36"/>
                      <a:pt x="26" y="39"/>
                      <a:pt x="24" y="42"/>
                    </a:cubicBezTo>
                    <a:cubicBezTo>
                      <a:pt x="22" y="46"/>
                      <a:pt x="22" y="53"/>
                      <a:pt x="26" y="57"/>
                    </a:cubicBezTo>
                    <a:cubicBezTo>
                      <a:pt x="27" y="59"/>
                      <a:pt x="29" y="61"/>
                      <a:pt x="31" y="62"/>
                    </a:cubicBezTo>
                    <a:cubicBezTo>
                      <a:pt x="34" y="64"/>
                      <a:pt x="36" y="67"/>
                      <a:pt x="35" y="71"/>
                    </a:cubicBezTo>
                    <a:cubicBezTo>
                      <a:pt x="35" y="73"/>
                      <a:pt x="36" y="75"/>
                      <a:pt x="35" y="77"/>
                    </a:cubicBezTo>
                    <a:cubicBezTo>
                      <a:pt x="34" y="76"/>
                      <a:pt x="34" y="74"/>
                      <a:pt x="34" y="73"/>
                    </a:cubicBezTo>
                    <a:cubicBezTo>
                      <a:pt x="34" y="70"/>
                      <a:pt x="33" y="68"/>
                      <a:pt x="31" y="66"/>
                    </a:cubicBezTo>
                    <a:cubicBezTo>
                      <a:pt x="25" y="61"/>
                      <a:pt x="21" y="55"/>
                      <a:pt x="20" y="48"/>
                    </a:cubicBezTo>
                    <a:cubicBezTo>
                      <a:pt x="20" y="44"/>
                      <a:pt x="18" y="44"/>
                      <a:pt x="16" y="44"/>
                    </a:cubicBezTo>
                    <a:cubicBezTo>
                      <a:pt x="15" y="45"/>
                      <a:pt x="14" y="45"/>
                      <a:pt x="14" y="46"/>
                    </a:cubicBezTo>
                    <a:cubicBezTo>
                      <a:pt x="13" y="47"/>
                      <a:pt x="12" y="48"/>
                      <a:pt x="11" y="49"/>
                    </a:cubicBezTo>
                    <a:cubicBezTo>
                      <a:pt x="9" y="50"/>
                      <a:pt x="7" y="51"/>
                      <a:pt x="6" y="52"/>
                    </a:cubicBezTo>
                    <a:cubicBezTo>
                      <a:pt x="5" y="53"/>
                      <a:pt x="5" y="53"/>
                      <a:pt x="4" y="54"/>
                    </a:cubicBezTo>
                    <a:cubicBezTo>
                      <a:pt x="3" y="54"/>
                      <a:pt x="2" y="56"/>
                      <a:pt x="0" y="55"/>
                    </a:cubicBezTo>
                    <a:cubicBezTo>
                      <a:pt x="0" y="55"/>
                      <a:pt x="0" y="55"/>
                      <a:pt x="0" y="54"/>
                    </a:cubicBezTo>
                    <a:cubicBezTo>
                      <a:pt x="2" y="53"/>
                      <a:pt x="3" y="51"/>
                      <a:pt x="6" y="50"/>
                    </a:cubicBezTo>
                    <a:cubicBezTo>
                      <a:pt x="11" y="47"/>
                      <a:pt x="14" y="42"/>
                      <a:pt x="18" y="38"/>
                    </a:cubicBezTo>
                    <a:cubicBezTo>
                      <a:pt x="20" y="37"/>
                      <a:pt x="20" y="36"/>
                      <a:pt x="20" y="34"/>
                    </a:cubicBezTo>
                    <a:cubicBezTo>
                      <a:pt x="19" y="29"/>
                      <a:pt x="19" y="25"/>
                      <a:pt x="18" y="20"/>
                    </a:cubicBezTo>
                    <a:close/>
                  </a:path>
                </a:pathLst>
              </a:custGeom>
              <a:solidFill>
                <a:srgbClr val="A598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4" name="Freeform 112">
                <a:extLst>
                  <a:ext uri="{FF2B5EF4-FFF2-40B4-BE49-F238E27FC236}">
                    <a16:creationId xmlns:a16="http://schemas.microsoft.com/office/drawing/2014/main" id="{8A81296B-4BE6-3FCC-D9A6-0F59BB10F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2269"/>
                <a:ext cx="296" cy="76"/>
              </a:xfrm>
              <a:custGeom>
                <a:avLst/>
                <a:gdLst>
                  <a:gd name="T0" fmla="*/ 166 w 179"/>
                  <a:gd name="T1" fmla="*/ 3 h 46"/>
                  <a:gd name="T2" fmla="*/ 165 w 179"/>
                  <a:gd name="T3" fmla="*/ 1 h 46"/>
                  <a:gd name="T4" fmla="*/ 172 w 179"/>
                  <a:gd name="T5" fmla="*/ 1 h 46"/>
                  <a:gd name="T6" fmla="*/ 179 w 179"/>
                  <a:gd name="T7" fmla="*/ 7 h 46"/>
                  <a:gd name="T8" fmla="*/ 179 w 179"/>
                  <a:gd name="T9" fmla="*/ 12 h 46"/>
                  <a:gd name="T10" fmla="*/ 178 w 179"/>
                  <a:gd name="T11" fmla="*/ 21 h 46"/>
                  <a:gd name="T12" fmla="*/ 177 w 179"/>
                  <a:gd name="T13" fmla="*/ 36 h 46"/>
                  <a:gd name="T14" fmla="*/ 172 w 179"/>
                  <a:gd name="T15" fmla="*/ 40 h 46"/>
                  <a:gd name="T16" fmla="*/ 159 w 179"/>
                  <a:gd name="T17" fmla="*/ 36 h 46"/>
                  <a:gd name="T18" fmla="*/ 126 w 179"/>
                  <a:gd name="T19" fmla="*/ 30 h 46"/>
                  <a:gd name="T20" fmla="*/ 112 w 179"/>
                  <a:gd name="T21" fmla="*/ 29 h 46"/>
                  <a:gd name="T22" fmla="*/ 103 w 179"/>
                  <a:gd name="T23" fmla="*/ 35 h 46"/>
                  <a:gd name="T24" fmla="*/ 86 w 179"/>
                  <a:gd name="T25" fmla="*/ 45 h 46"/>
                  <a:gd name="T26" fmla="*/ 68 w 179"/>
                  <a:gd name="T27" fmla="*/ 45 h 46"/>
                  <a:gd name="T28" fmla="*/ 49 w 179"/>
                  <a:gd name="T29" fmla="*/ 34 h 46"/>
                  <a:gd name="T30" fmla="*/ 43 w 179"/>
                  <a:gd name="T31" fmla="*/ 32 h 46"/>
                  <a:gd name="T32" fmla="*/ 29 w 179"/>
                  <a:gd name="T33" fmla="*/ 38 h 46"/>
                  <a:gd name="T34" fmla="*/ 15 w 179"/>
                  <a:gd name="T35" fmla="*/ 43 h 46"/>
                  <a:gd name="T36" fmla="*/ 3 w 179"/>
                  <a:gd name="T37" fmla="*/ 42 h 46"/>
                  <a:gd name="T38" fmla="*/ 0 w 179"/>
                  <a:gd name="T39" fmla="*/ 39 h 46"/>
                  <a:gd name="T40" fmla="*/ 2 w 179"/>
                  <a:gd name="T41" fmla="*/ 36 h 46"/>
                  <a:gd name="T42" fmla="*/ 7 w 179"/>
                  <a:gd name="T43" fmla="*/ 34 h 46"/>
                  <a:gd name="T44" fmla="*/ 5 w 179"/>
                  <a:gd name="T45" fmla="*/ 37 h 46"/>
                  <a:gd name="T46" fmla="*/ 3 w 179"/>
                  <a:gd name="T47" fmla="*/ 39 h 46"/>
                  <a:gd name="T48" fmla="*/ 6 w 179"/>
                  <a:gd name="T49" fmla="*/ 41 h 46"/>
                  <a:gd name="T50" fmla="*/ 18 w 179"/>
                  <a:gd name="T51" fmla="*/ 40 h 46"/>
                  <a:gd name="T52" fmla="*/ 31 w 179"/>
                  <a:gd name="T53" fmla="*/ 34 h 46"/>
                  <a:gd name="T54" fmla="*/ 46 w 179"/>
                  <a:gd name="T55" fmla="*/ 30 h 46"/>
                  <a:gd name="T56" fmla="*/ 52 w 179"/>
                  <a:gd name="T57" fmla="*/ 32 h 46"/>
                  <a:gd name="T58" fmla="*/ 53 w 179"/>
                  <a:gd name="T59" fmla="*/ 34 h 46"/>
                  <a:gd name="T60" fmla="*/ 85 w 179"/>
                  <a:gd name="T61" fmla="*/ 42 h 46"/>
                  <a:gd name="T62" fmla="*/ 103 w 179"/>
                  <a:gd name="T63" fmla="*/ 31 h 46"/>
                  <a:gd name="T64" fmla="*/ 118 w 179"/>
                  <a:gd name="T65" fmla="*/ 27 h 46"/>
                  <a:gd name="T66" fmla="*/ 137 w 179"/>
                  <a:gd name="T67" fmla="*/ 28 h 46"/>
                  <a:gd name="T68" fmla="*/ 164 w 179"/>
                  <a:gd name="T69" fmla="*/ 35 h 46"/>
                  <a:gd name="T70" fmla="*/ 175 w 179"/>
                  <a:gd name="T71" fmla="*/ 28 h 46"/>
                  <a:gd name="T72" fmla="*/ 176 w 179"/>
                  <a:gd name="T73" fmla="*/ 9 h 46"/>
                  <a:gd name="T74" fmla="*/ 175 w 179"/>
                  <a:gd name="T75" fmla="*/ 5 h 46"/>
                  <a:gd name="T76" fmla="*/ 171 w 179"/>
                  <a:gd name="T77" fmla="*/ 4 h 46"/>
                  <a:gd name="T78" fmla="*/ 166 w 179"/>
                  <a:gd name="T7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9" h="46">
                    <a:moveTo>
                      <a:pt x="166" y="3"/>
                    </a:moveTo>
                    <a:cubicBezTo>
                      <a:pt x="166" y="2"/>
                      <a:pt x="165" y="2"/>
                      <a:pt x="165" y="1"/>
                    </a:cubicBezTo>
                    <a:cubicBezTo>
                      <a:pt x="167" y="2"/>
                      <a:pt x="169" y="2"/>
                      <a:pt x="172" y="1"/>
                    </a:cubicBezTo>
                    <a:cubicBezTo>
                      <a:pt x="176" y="0"/>
                      <a:pt x="179" y="3"/>
                      <a:pt x="179" y="7"/>
                    </a:cubicBezTo>
                    <a:cubicBezTo>
                      <a:pt x="179" y="8"/>
                      <a:pt x="179" y="10"/>
                      <a:pt x="179" y="12"/>
                    </a:cubicBezTo>
                    <a:cubicBezTo>
                      <a:pt x="178" y="15"/>
                      <a:pt x="178" y="18"/>
                      <a:pt x="178" y="21"/>
                    </a:cubicBezTo>
                    <a:cubicBezTo>
                      <a:pt x="179" y="26"/>
                      <a:pt x="178" y="31"/>
                      <a:pt x="177" y="36"/>
                    </a:cubicBezTo>
                    <a:cubicBezTo>
                      <a:pt x="177" y="39"/>
                      <a:pt x="175" y="39"/>
                      <a:pt x="172" y="40"/>
                    </a:cubicBezTo>
                    <a:cubicBezTo>
                      <a:pt x="167" y="40"/>
                      <a:pt x="163" y="38"/>
                      <a:pt x="159" y="36"/>
                    </a:cubicBezTo>
                    <a:cubicBezTo>
                      <a:pt x="148" y="32"/>
                      <a:pt x="138" y="30"/>
                      <a:pt x="126" y="30"/>
                    </a:cubicBezTo>
                    <a:cubicBezTo>
                      <a:pt x="122" y="30"/>
                      <a:pt x="117" y="29"/>
                      <a:pt x="112" y="29"/>
                    </a:cubicBezTo>
                    <a:cubicBezTo>
                      <a:pt x="108" y="30"/>
                      <a:pt x="105" y="32"/>
                      <a:pt x="103" y="35"/>
                    </a:cubicBezTo>
                    <a:cubicBezTo>
                      <a:pt x="98" y="41"/>
                      <a:pt x="92" y="43"/>
                      <a:pt x="86" y="45"/>
                    </a:cubicBezTo>
                    <a:cubicBezTo>
                      <a:pt x="80" y="45"/>
                      <a:pt x="74" y="46"/>
                      <a:pt x="68" y="45"/>
                    </a:cubicBezTo>
                    <a:cubicBezTo>
                      <a:pt x="61" y="43"/>
                      <a:pt x="54" y="40"/>
                      <a:pt x="49" y="34"/>
                    </a:cubicBezTo>
                    <a:cubicBezTo>
                      <a:pt x="48" y="32"/>
                      <a:pt x="45" y="32"/>
                      <a:pt x="43" y="32"/>
                    </a:cubicBezTo>
                    <a:cubicBezTo>
                      <a:pt x="38" y="33"/>
                      <a:pt x="33" y="34"/>
                      <a:pt x="29" y="38"/>
                    </a:cubicBezTo>
                    <a:cubicBezTo>
                      <a:pt x="25" y="41"/>
                      <a:pt x="20" y="42"/>
                      <a:pt x="15" y="43"/>
                    </a:cubicBezTo>
                    <a:cubicBezTo>
                      <a:pt x="11" y="43"/>
                      <a:pt x="7" y="43"/>
                      <a:pt x="3" y="42"/>
                    </a:cubicBezTo>
                    <a:cubicBezTo>
                      <a:pt x="2" y="42"/>
                      <a:pt x="0" y="41"/>
                      <a:pt x="0" y="39"/>
                    </a:cubicBezTo>
                    <a:cubicBezTo>
                      <a:pt x="0" y="37"/>
                      <a:pt x="1" y="36"/>
                      <a:pt x="2" y="36"/>
                    </a:cubicBezTo>
                    <a:cubicBezTo>
                      <a:pt x="4" y="35"/>
                      <a:pt x="5" y="34"/>
                      <a:pt x="7" y="34"/>
                    </a:cubicBezTo>
                    <a:cubicBezTo>
                      <a:pt x="7" y="36"/>
                      <a:pt x="6" y="36"/>
                      <a:pt x="5" y="37"/>
                    </a:cubicBezTo>
                    <a:cubicBezTo>
                      <a:pt x="4" y="37"/>
                      <a:pt x="3" y="38"/>
                      <a:pt x="3" y="39"/>
                    </a:cubicBezTo>
                    <a:cubicBezTo>
                      <a:pt x="4" y="40"/>
                      <a:pt x="5" y="40"/>
                      <a:pt x="6" y="41"/>
                    </a:cubicBezTo>
                    <a:cubicBezTo>
                      <a:pt x="10" y="42"/>
                      <a:pt x="14" y="42"/>
                      <a:pt x="18" y="40"/>
                    </a:cubicBezTo>
                    <a:cubicBezTo>
                      <a:pt x="22" y="39"/>
                      <a:pt x="27" y="38"/>
                      <a:pt x="31" y="34"/>
                    </a:cubicBezTo>
                    <a:cubicBezTo>
                      <a:pt x="35" y="31"/>
                      <a:pt x="41" y="30"/>
                      <a:pt x="46" y="30"/>
                    </a:cubicBezTo>
                    <a:cubicBezTo>
                      <a:pt x="48" y="30"/>
                      <a:pt x="50" y="31"/>
                      <a:pt x="52" y="32"/>
                    </a:cubicBezTo>
                    <a:cubicBezTo>
                      <a:pt x="52" y="33"/>
                      <a:pt x="53" y="33"/>
                      <a:pt x="53" y="34"/>
                    </a:cubicBezTo>
                    <a:cubicBezTo>
                      <a:pt x="62" y="44"/>
                      <a:pt x="73" y="45"/>
                      <a:pt x="85" y="42"/>
                    </a:cubicBezTo>
                    <a:cubicBezTo>
                      <a:pt x="93" y="41"/>
                      <a:pt x="98" y="37"/>
                      <a:pt x="103" y="31"/>
                    </a:cubicBezTo>
                    <a:cubicBezTo>
                      <a:pt x="107" y="27"/>
                      <a:pt x="113" y="27"/>
                      <a:pt x="118" y="27"/>
                    </a:cubicBezTo>
                    <a:cubicBezTo>
                      <a:pt x="125" y="28"/>
                      <a:pt x="131" y="28"/>
                      <a:pt x="137" y="28"/>
                    </a:cubicBezTo>
                    <a:cubicBezTo>
                      <a:pt x="146" y="30"/>
                      <a:pt x="155" y="32"/>
                      <a:pt x="164" y="35"/>
                    </a:cubicBezTo>
                    <a:cubicBezTo>
                      <a:pt x="170" y="38"/>
                      <a:pt x="176" y="37"/>
                      <a:pt x="175" y="28"/>
                    </a:cubicBezTo>
                    <a:cubicBezTo>
                      <a:pt x="175" y="22"/>
                      <a:pt x="175" y="15"/>
                      <a:pt x="176" y="9"/>
                    </a:cubicBezTo>
                    <a:cubicBezTo>
                      <a:pt x="177" y="8"/>
                      <a:pt x="177" y="6"/>
                      <a:pt x="175" y="5"/>
                    </a:cubicBezTo>
                    <a:cubicBezTo>
                      <a:pt x="174" y="3"/>
                      <a:pt x="172" y="4"/>
                      <a:pt x="171" y="4"/>
                    </a:cubicBezTo>
                    <a:cubicBezTo>
                      <a:pt x="169" y="4"/>
                      <a:pt x="167" y="5"/>
                      <a:pt x="166" y="3"/>
                    </a:cubicBezTo>
                    <a:close/>
                  </a:path>
                </a:pathLst>
              </a:custGeom>
              <a:solidFill>
                <a:srgbClr val="9F9A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5" name="Freeform 113">
                <a:extLst>
                  <a:ext uri="{FF2B5EF4-FFF2-40B4-BE49-F238E27FC236}">
                    <a16:creationId xmlns:a16="http://schemas.microsoft.com/office/drawing/2014/main" id="{F63188F4-ECCA-F450-3B56-AF38FE633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062"/>
                <a:ext cx="178" cy="297"/>
              </a:xfrm>
              <a:custGeom>
                <a:avLst/>
                <a:gdLst>
                  <a:gd name="T0" fmla="*/ 90 w 108"/>
                  <a:gd name="T1" fmla="*/ 1 h 180"/>
                  <a:gd name="T2" fmla="*/ 98 w 108"/>
                  <a:gd name="T3" fmla="*/ 16 h 180"/>
                  <a:gd name="T4" fmla="*/ 100 w 108"/>
                  <a:gd name="T5" fmla="*/ 20 h 180"/>
                  <a:gd name="T6" fmla="*/ 102 w 108"/>
                  <a:gd name="T7" fmla="*/ 47 h 180"/>
                  <a:gd name="T8" fmla="*/ 93 w 108"/>
                  <a:gd name="T9" fmla="*/ 60 h 180"/>
                  <a:gd name="T10" fmla="*/ 88 w 108"/>
                  <a:gd name="T11" fmla="*/ 72 h 180"/>
                  <a:gd name="T12" fmla="*/ 78 w 108"/>
                  <a:gd name="T13" fmla="*/ 96 h 180"/>
                  <a:gd name="T14" fmla="*/ 76 w 108"/>
                  <a:gd name="T15" fmla="*/ 104 h 180"/>
                  <a:gd name="T16" fmla="*/ 59 w 108"/>
                  <a:gd name="T17" fmla="*/ 122 h 180"/>
                  <a:gd name="T18" fmla="*/ 51 w 108"/>
                  <a:gd name="T19" fmla="*/ 125 h 180"/>
                  <a:gd name="T20" fmla="*/ 44 w 108"/>
                  <a:gd name="T21" fmla="*/ 132 h 180"/>
                  <a:gd name="T22" fmla="*/ 38 w 108"/>
                  <a:gd name="T23" fmla="*/ 155 h 180"/>
                  <a:gd name="T24" fmla="*/ 38 w 108"/>
                  <a:gd name="T25" fmla="*/ 160 h 180"/>
                  <a:gd name="T26" fmla="*/ 32 w 108"/>
                  <a:gd name="T27" fmla="*/ 168 h 180"/>
                  <a:gd name="T28" fmla="*/ 16 w 108"/>
                  <a:gd name="T29" fmla="*/ 164 h 180"/>
                  <a:gd name="T30" fmla="*/ 8 w 108"/>
                  <a:gd name="T31" fmla="*/ 162 h 180"/>
                  <a:gd name="T32" fmla="*/ 5 w 108"/>
                  <a:gd name="T33" fmla="*/ 164 h 180"/>
                  <a:gd name="T34" fmla="*/ 6 w 108"/>
                  <a:gd name="T35" fmla="*/ 167 h 180"/>
                  <a:gd name="T36" fmla="*/ 5 w 108"/>
                  <a:gd name="T37" fmla="*/ 177 h 180"/>
                  <a:gd name="T38" fmla="*/ 2 w 108"/>
                  <a:gd name="T39" fmla="*/ 180 h 180"/>
                  <a:gd name="T40" fmla="*/ 0 w 108"/>
                  <a:gd name="T41" fmla="*/ 180 h 180"/>
                  <a:gd name="T42" fmla="*/ 3 w 108"/>
                  <a:gd name="T43" fmla="*/ 176 h 180"/>
                  <a:gd name="T44" fmla="*/ 4 w 108"/>
                  <a:gd name="T45" fmla="*/ 168 h 180"/>
                  <a:gd name="T46" fmla="*/ 6 w 108"/>
                  <a:gd name="T47" fmla="*/ 160 h 180"/>
                  <a:gd name="T48" fmla="*/ 15 w 108"/>
                  <a:gd name="T49" fmla="*/ 161 h 180"/>
                  <a:gd name="T50" fmla="*/ 32 w 108"/>
                  <a:gd name="T51" fmla="*/ 165 h 180"/>
                  <a:gd name="T52" fmla="*/ 35 w 108"/>
                  <a:gd name="T53" fmla="*/ 160 h 180"/>
                  <a:gd name="T54" fmla="*/ 35 w 108"/>
                  <a:gd name="T55" fmla="*/ 155 h 180"/>
                  <a:gd name="T56" fmla="*/ 36 w 108"/>
                  <a:gd name="T57" fmla="*/ 150 h 180"/>
                  <a:gd name="T58" fmla="*/ 40 w 108"/>
                  <a:gd name="T59" fmla="*/ 135 h 180"/>
                  <a:gd name="T60" fmla="*/ 49 w 108"/>
                  <a:gd name="T61" fmla="*/ 124 h 180"/>
                  <a:gd name="T62" fmla="*/ 62 w 108"/>
                  <a:gd name="T63" fmla="*/ 118 h 180"/>
                  <a:gd name="T64" fmla="*/ 73 w 108"/>
                  <a:gd name="T65" fmla="*/ 104 h 180"/>
                  <a:gd name="T66" fmla="*/ 78 w 108"/>
                  <a:gd name="T67" fmla="*/ 89 h 180"/>
                  <a:gd name="T68" fmla="*/ 84 w 108"/>
                  <a:gd name="T69" fmla="*/ 78 h 180"/>
                  <a:gd name="T70" fmla="*/ 88 w 108"/>
                  <a:gd name="T71" fmla="*/ 65 h 180"/>
                  <a:gd name="T72" fmla="*/ 95 w 108"/>
                  <a:gd name="T73" fmla="*/ 54 h 180"/>
                  <a:gd name="T74" fmla="*/ 102 w 108"/>
                  <a:gd name="T75" fmla="*/ 41 h 180"/>
                  <a:gd name="T76" fmla="*/ 100 w 108"/>
                  <a:gd name="T77" fmla="*/ 25 h 180"/>
                  <a:gd name="T78" fmla="*/ 93 w 108"/>
                  <a:gd name="T79" fmla="*/ 12 h 180"/>
                  <a:gd name="T80" fmla="*/ 90 w 108"/>
                  <a:gd name="T81" fmla="*/ 6 h 180"/>
                  <a:gd name="T82" fmla="*/ 88 w 108"/>
                  <a:gd name="T83" fmla="*/ 1 h 180"/>
                  <a:gd name="T84" fmla="*/ 90 w 108"/>
                  <a:gd name="T85" fmla="*/ 1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8" h="180">
                    <a:moveTo>
                      <a:pt x="90" y="1"/>
                    </a:moveTo>
                    <a:cubicBezTo>
                      <a:pt x="93" y="6"/>
                      <a:pt x="96" y="11"/>
                      <a:pt x="98" y="16"/>
                    </a:cubicBezTo>
                    <a:cubicBezTo>
                      <a:pt x="98" y="17"/>
                      <a:pt x="99" y="19"/>
                      <a:pt x="100" y="20"/>
                    </a:cubicBezTo>
                    <a:cubicBezTo>
                      <a:pt x="108" y="27"/>
                      <a:pt x="107" y="40"/>
                      <a:pt x="102" y="47"/>
                    </a:cubicBezTo>
                    <a:cubicBezTo>
                      <a:pt x="99" y="52"/>
                      <a:pt x="96" y="56"/>
                      <a:pt x="93" y="60"/>
                    </a:cubicBezTo>
                    <a:cubicBezTo>
                      <a:pt x="90" y="64"/>
                      <a:pt x="89" y="68"/>
                      <a:pt x="88" y="72"/>
                    </a:cubicBezTo>
                    <a:cubicBezTo>
                      <a:pt x="85" y="80"/>
                      <a:pt x="82" y="88"/>
                      <a:pt x="78" y="96"/>
                    </a:cubicBezTo>
                    <a:cubicBezTo>
                      <a:pt x="77" y="99"/>
                      <a:pt x="77" y="101"/>
                      <a:pt x="76" y="104"/>
                    </a:cubicBezTo>
                    <a:cubicBezTo>
                      <a:pt x="73" y="113"/>
                      <a:pt x="67" y="118"/>
                      <a:pt x="59" y="122"/>
                    </a:cubicBezTo>
                    <a:cubicBezTo>
                      <a:pt x="56" y="123"/>
                      <a:pt x="53" y="124"/>
                      <a:pt x="51" y="125"/>
                    </a:cubicBezTo>
                    <a:cubicBezTo>
                      <a:pt x="48" y="127"/>
                      <a:pt x="45" y="129"/>
                      <a:pt x="44" y="132"/>
                    </a:cubicBezTo>
                    <a:cubicBezTo>
                      <a:pt x="42" y="140"/>
                      <a:pt x="39" y="147"/>
                      <a:pt x="38" y="155"/>
                    </a:cubicBezTo>
                    <a:cubicBezTo>
                      <a:pt x="38" y="157"/>
                      <a:pt x="37" y="159"/>
                      <a:pt x="38" y="160"/>
                    </a:cubicBezTo>
                    <a:cubicBezTo>
                      <a:pt x="38" y="164"/>
                      <a:pt x="36" y="167"/>
                      <a:pt x="32" y="168"/>
                    </a:cubicBezTo>
                    <a:cubicBezTo>
                      <a:pt x="26" y="168"/>
                      <a:pt x="21" y="166"/>
                      <a:pt x="16" y="164"/>
                    </a:cubicBezTo>
                    <a:cubicBezTo>
                      <a:pt x="13" y="163"/>
                      <a:pt x="11" y="162"/>
                      <a:pt x="8" y="162"/>
                    </a:cubicBezTo>
                    <a:cubicBezTo>
                      <a:pt x="7" y="162"/>
                      <a:pt x="6" y="162"/>
                      <a:pt x="5" y="164"/>
                    </a:cubicBezTo>
                    <a:cubicBezTo>
                      <a:pt x="5" y="165"/>
                      <a:pt x="5" y="166"/>
                      <a:pt x="6" y="167"/>
                    </a:cubicBezTo>
                    <a:cubicBezTo>
                      <a:pt x="9" y="171"/>
                      <a:pt x="9" y="172"/>
                      <a:pt x="5" y="177"/>
                    </a:cubicBezTo>
                    <a:cubicBezTo>
                      <a:pt x="4" y="178"/>
                      <a:pt x="3" y="179"/>
                      <a:pt x="2" y="180"/>
                    </a:cubicBezTo>
                    <a:cubicBezTo>
                      <a:pt x="2" y="180"/>
                      <a:pt x="1" y="180"/>
                      <a:pt x="0" y="180"/>
                    </a:cubicBezTo>
                    <a:cubicBezTo>
                      <a:pt x="0" y="178"/>
                      <a:pt x="2" y="177"/>
                      <a:pt x="3" y="176"/>
                    </a:cubicBezTo>
                    <a:cubicBezTo>
                      <a:pt x="6" y="173"/>
                      <a:pt x="6" y="172"/>
                      <a:pt x="4" y="168"/>
                    </a:cubicBezTo>
                    <a:cubicBezTo>
                      <a:pt x="1" y="164"/>
                      <a:pt x="2" y="162"/>
                      <a:pt x="6" y="160"/>
                    </a:cubicBezTo>
                    <a:cubicBezTo>
                      <a:pt x="9" y="159"/>
                      <a:pt x="12" y="160"/>
                      <a:pt x="15" y="161"/>
                    </a:cubicBezTo>
                    <a:cubicBezTo>
                      <a:pt x="21" y="163"/>
                      <a:pt x="26" y="165"/>
                      <a:pt x="32" y="165"/>
                    </a:cubicBezTo>
                    <a:cubicBezTo>
                      <a:pt x="34" y="164"/>
                      <a:pt x="35" y="162"/>
                      <a:pt x="35" y="160"/>
                    </a:cubicBezTo>
                    <a:cubicBezTo>
                      <a:pt x="35" y="158"/>
                      <a:pt x="35" y="156"/>
                      <a:pt x="35" y="155"/>
                    </a:cubicBezTo>
                    <a:cubicBezTo>
                      <a:pt x="35" y="153"/>
                      <a:pt x="35" y="152"/>
                      <a:pt x="36" y="150"/>
                    </a:cubicBezTo>
                    <a:cubicBezTo>
                      <a:pt x="38" y="145"/>
                      <a:pt x="39" y="140"/>
                      <a:pt x="40" y="135"/>
                    </a:cubicBezTo>
                    <a:cubicBezTo>
                      <a:pt x="42" y="131"/>
                      <a:pt x="45" y="126"/>
                      <a:pt x="49" y="124"/>
                    </a:cubicBezTo>
                    <a:cubicBezTo>
                      <a:pt x="54" y="122"/>
                      <a:pt x="58" y="120"/>
                      <a:pt x="62" y="118"/>
                    </a:cubicBezTo>
                    <a:cubicBezTo>
                      <a:pt x="68" y="115"/>
                      <a:pt x="71" y="110"/>
                      <a:pt x="73" y="104"/>
                    </a:cubicBezTo>
                    <a:cubicBezTo>
                      <a:pt x="75" y="99"/>
                      <a:pt x="77" y="94"/>
                      <a:pt x="78" y="89"/>
                    </a:cubicBezTo>
                    <a:cubicBezTo>
                      <a:pt x="80" y="85"/>
                      <a:pt x="82" y="82"/>
                      <a:pt x="84" y="78"/>
                    </a:cubicBezTo>
                    <a:cubicBezTo>
                      <a:pt x="86" y="74"/>
                      <a:pt x="87" y="70"/>
                      <a:pt x="88" y="65"/>
                    </a:cubicBezTo>
                    <a:cubicBezTo>
                      <a:pt x="90" y="61"/>
                      <a:pt x="92" y="57"/>
                      <a:pt x="95" y="54"/>
                    </a:cubicBezTo>
                    <a:cubicBezTo>
                      <a:pt x="98" y="50"/>
                      <a:pt x="100" y="46"/>
                      <a:pt x="102" y="41"/>
                    </a:cubicBezTo>
                    <a:cubicBezTo>
                      <a:pt x="104" y="35"/>
                      <a:pt x="103" y="30"/>
                      <a:pt x="100" y="25"/>
                    </a:cubicBezTo>
                    <a:cubicBezTo>
                      <a:pt x="97" y="20"/>
                      <a:pt x="95" y="16"/>
                      <a:pt x="93" y="12"/>
                    </a:cubicBezTo>
                    <a:cubicBezTo>
                      <a:pt x="92" y="10"/>
                      <a:pt x="91" y="8"/>
                      <a:pt x="90" y="6"/>
                    </a:cubicBezTo>
                    <a:cubicBezTo>
                      <a:pt x="89" y="4"/>
                      <a:pt x="88" y="3"/>
                      <a:pt x="88" y="1"/>
                    </a:cubicBezTo>
                    <a:cubicBezTo>
                      <a:pt x="89" y="0"/>
                      <a:pt x="89" y="1"/>
                      <a:pt x="90" y="1"/>
                    </a:cubicBezTo>
                    <a:close/>
                  </a:path>
                </a:pathLst>
              </a:custGeom>
              <a:solidFill>
                <a:srgbClr val="B6B2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6" name="Freeform 114">
                <a:extLst>
                  <a:ext uri="{FF2B5EF4-FFF2-40B4-BE49-F238E27FC236}">
                    <a16:creationId xmlns:a16="http://schemas.microsoft.com/office/drawing/2014/main" id="{FD9DD9DF-1260-0671-7347-6BE57B213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071"/>
                <a:ext cx="440" cy="153"/>
              </a:xfrm>
              <a:custGeom>
                <a:avLst/>
                <a:gdLst>
                  <a:gd name="T0" fmla="*/ 263 w 267"/>
                  <a:gd name="T1" fmla="*/ 61 h 93"/>
                  <a:gd name="T2" fmla="*/ 260 w 267"/>
                  <a:gd name="T3" fmla="*/ 75 h 93"/>
                  <a:gd name="T4" fmla="*/ 252 w 267"/>
                  <a:gd name="T5" fmla="*/ 78 h 93"/>
                  <a:gd name="T6" fmla="*/ 247 w 267"/>
                  <a:gd name="T7" fmla="*/ 81 h 93"/>
                  <a:gd name="T8" fmla="*/ 234 w 267"/>
                  <a:gd name="T9" fmla="*/ 91 h 93"/>
                  <a:gd name="T10" fmla="*/ 219 w 267"/>
                  <a:gd name="T11" fmla="*/ 91 h 93"/>
                  <a:gd name="T12" fmla="*/ 176 w 267"/>
                  <a:gd name="T13" fmla="*/ 86 h 93"/>
                  <a:gd name="T14" fmla="*/ 138 w 267"/>
                  <a:gd name="T15" fmla="*/ 84 h 93"/>
                  <a:gd name="T16" fmla="*/ 102 w 267"/>
                  <a:gd name="T17" fmla="*/ 83 h 93"/>
                  <a:gd name="T18" fmla="*/ 73 w 267"/>
                  <a:gd name="T19" fmla="*/ 82 h 93"/>
                  <a:gd name="T20" fmla="*/ 48 w 267"/>
                  <a:gd name="T21" fmla="*/ 81 h 93"/>
                  <a:gd name="T22" fmla="*/ 34 w 267"/>
                  <a:gd name="T23" fmla="*/ 72 h 93"/>
                  <a:gd name="T24" fmla="*/ 21 w 267"/>
                  <a:gd name="T25" fmla="*/ 59 h 93"/>
                  <a:gd name="T26" fmla="*/ 13 w 267"/>
                  <a:gd name="T27" fmla="*/ 51 h 93"/>
                  <a:gd name="T28" fmla="*/ 9 w 267"/>
                  <a:gd name="T29" fmla="*/ 38 h 93"/>
                  <a:gd name="T30" fmla="*/ 3 w 267"/>
                  <a:gd name="T31" fmla="*/ 8 h 93"/>
                  <a:gd name="T32" fmla="*/ 0 w 267"/>
                  <a:gd name="T33" fmla="*/ 0 h 93"/>
                  <a:gd name="T34" fmla="*/ 2 w 267"/>
                  <a:gd name="T35" fmla="*/ 0 h 93"/>
                  <a:gd name="T36" fmla="*/ 6 w 267"/>
                  <a:gd name="T37" fmla="*/ 10 h 93"/>
                  <a:gd name="T38" fmla="*/ 8 w 267"/>
                  <a:gd name="T39" fmla="*/ 15 h 93"/>
                  <a:gd name="T40" fmla="*/ 12 w 267"/>
                  <a:gd name="T41" fmla="*/ 45 h 93"/>
                  <a:gd name="T42" fmla="*/ 16 w 267"/>
                  <a:gd name="T43" fmla="*/ 50 h 93"/>
                  <a:gd name="T44" fmla="*/ 40 w 267"/>
                  <a:gd name="T45" fmla="*/ 75 h 93"/>
                  <a:gd name="T46" fmla="*/ 47 w 267"/>
                  <a:gd name="T47" fmla="*/ 78 h 93"/>
                  <a:gd name="T48" fmla="*/ 74 w 267"/>
                  <a:gd name="T49" fmla="*/ 81 h 93"/>
                  <a:gd name="T50" fmla="*/ 85 w 267"/>
                  <a:gd name="T51" fmla="*/ 80 h 93"/>
                  <a:gd name="T52" fmla="*/ 112 w 267"/>
                  <a:gd name="T53" fmla="*/ 81 h 93"/>
                  <a:gd name="T54" fmla="*/ 139 w 267"/>
                  <a:gd name="T55" fmla="*/ 82 h 93"/>
                  <a:gd name="T56" fmla="*/ 157 w 267"/>
                  <a:gd name="T57" fmla="*/ 83 h 93"/>
                  <a:gd name="T58" fmla="*/ 168 w 267"/>
                  <a:gd name="T59" fmla="*/ 84 h 93"/>
                  <a:gd name="T60" fmla="*/ 189 w 267"/>
                  <a:gd name="T61" fmla="*/ 84 h 93"/>
                  <a:gd name="T62" fmla="*/ 198 w 267"/>
                  <a:gd name="T63" fmla="*/ 86 h 93"/>
                  <a:gd name="T64" fmla="*/ 228 w 267"/>
                  <a:gd name="T65" fmla="*/ 90 h 93"/>
                  <a:gd name="T66" fmla="*/ 234 w 267"/>
                  <a:gd name="T67" fmla="*/ 88 h 93"/>
                  <a:gd name="T68" fmla="*/ 246 w 267"/>
                  <a:gd name="T69" fmla="*/ 80 h 93"/>
                  <a:gd name="T70" fmla="*/ 258 w 267"/>
                  <a:gd name="T71" fmla="*/ 73 h 93"/>
                  <a:gd name="T72" fmla="*/ 263 w 267"/>
                  <a:gd name="T73" fmla="*/ 65 h 93"/>
                  <a:gd name="T74" fmla="*/ 262 w 267"/>
                  <a:gd name="T75" fmla="*/ 61 h 93"/>
                  <a:gd name="T76" fmla="*/ 263 w 267"/>
                  <a:gd name="T77" fmla="*/ 6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7" h="93">
                    <a:moveTo>
                      <a:pt x="263" y="61"/>
                    </a:moveTo>
                    <a:cubicBezTo>
                      <a:pt x="267" y="65"/>
                      <a:pt x="266" y="72"/>
                      <a:pt x="260" y="75"/>
                    </a:cubicBezTo>
                    <a:cubicBezTo>
                      <a:pt x="257" y="76"/>
                      <a:pt x="255" y="77"/>
                      <a:pt x="252" y="78"/>
                    </a:cubicBezTo>
                    <a:cubicBezTo>
                      <a:pt x="250" y="79"/>
                      <a:pt x="249" y="80"/>
                      <a:pt x="247" y="81"/>
                    </a:cubicBezTo>
                    <a:cubicBezTo>
                      <a:pt x="243" y="85"/>
                      <a:pt x="239" y="88"/>
                      <a:pt x="234" y="91"/>
                    </a:cubicBezTo>
                    <a:cubicBezTo>
                      <a:pt x="229" y="93"/>
                      <a:pt x="224" y="91"/>
                      <a:pt x="219" y="91"/>
                    </a:cubicBezTo>
                    <a:cubicBezTo>
                      <a:pt x="204" y="89"/>
                      <a:pt x="190" y="86"/>
                      <a:pt x="176" y="86"/>
                    </a:cubicBezTo>
                    <a:cubicBezTo>
                      <a:pt x="163" y="86"/>
                      <a:pt x="151" y="85"/>
                      <a:pt x="138" y="84"/>
                    </a:cubicBezTo>
                    <a:cubicBezTo>
                      <a:pt x="126" y="83"/>
                      <a:pt x="114" y="83"/>
                      <a:pt x="102" y="83"/>
                    </a:cubicBezTo>
                    <a:cubicBezTo>
                      <a:pt x="93" y="82"/>
                      <a:pt x="83" y="82"/>
                      <a:pt x="73" y="82"/>
                    </a:cubicBezTo>
                    <a:cubicBezTo>
                      <a:pt x="65" y="82"/>
                      <a:pt x="56" y="82"/>
                      <a:pt x="48" y="81"/>
                    </a:cubicBezTo>
                    <a:cubicBezTo>
                      <a:pt x="42" y="80"/>
                      <a:pt x="38" y="76"/>
                      <a:pt x="34" y="72"/>
                    </a:cubicBezTo>
                    <a:cubicBezTo>
                      <a:pt x="30" y="67"/>
                      <a:pt x="25" y="63"/>
                      <a:pt x="21" y="59"/>
                    </a:cubicBezTo>
                    <a:cubicBezTo>
                      <a:pt x="18" y="57"/>
                      <a:pt x="15" y="54"/>
                      <a:pt x="13" y="51"/>
                    </a:cubicBezTo>
                    <a:cubicBezTo>
                      <a:pt x="9" y="48"/>
                      <a:pt x="10" y="42"/>
                      <a:pt x="9" y="38"/>
                    </a:cubicBezTo>
                    <a:cubicBezTo>
                      <a:pt x="7" y="28"/>
                      <a:pt x="7" y="17"/>
                      <a:pt x="3" y="8"/>
                    </a:cubicBezTo>
                    <a:cubicBezTo>
                      <a:pt x="2" y="5"/>
                      <a:pt x="1" y="3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3"/>
                      <a:pt x="5" y="7"/>
                      <a:pt x="6" y="10"/>
                    </a:cubicBezTo>
                    <a:cubicBezTo>
                      <a:pt x="7" y="12"/>
                      <a:pt x="7" y="13"/>
                      <a:pt x="8" y="15"/>
                    </a:cubicBezTo>
                    <a:cubicBezTo>
                      <a:pt x="9" y="25"/>
                      <a:pt x="10" y="35"/>
                      <a:pt x="12" y="45"/>
                    </a:cubicBezTo>
                    <a:cubicBezTo>
                      <a:pt x="13" y="47"/>
                      <a:pt x="14" y="49"/>
                      <a:pt x="16" y="50"/>
                    </a:cubicBezTo>
                    <a:cubicBezTo>
                      <a:pt x="23" y="59"/>
                      <a:pt x="32" y="66"/>
                      <a:pt x="40" y="75"/>
                    </a:cubicBezTo>
                    <a:cubicBezTo>
                      <a:pt x="42" y="76"/>
                      <a:pt x="44" y="77"/>
                      <a:pt x="47" y="78"/>
                    </a:cubicBezTo>
                    <a:cubicBezTo>
                      <a:pt x="56" y="79"/>
                      <a:pt x="65" y="81"/>
                      <a:pt x="74" y="81"/>
                    </a:cubicBezTo>
                    <a:cubicBezTo>
                      <a:pt x="78" y="80"/>
                      <a:pt x="81" y="80"/>
                      <a:pt x="85" y="80"/>
                    </a:cubicBezTo>
                    <a:cubicBezTo>
                      <a:pt x="94" y="81"/>
                      <a:pt x="103" y="80"/>
                      <a:pt x="112" y="81"/>
                    </a:cubicBezTo>
                    <a:cubicBezTo>
                      <a:pt x="121" y="81"/>
                      <a:pt x="130" y="81"/>
                      <a:pt x="139" y="82"/>
                    </a:cubicBezTo>
                    <a:cubicBezTo>
                      <a:pt x="145" y="83"/>
                      <a:pt x="151" y="82"/>
                      <a:pt x="157" y="83"/>
                    </a:cubicBezTo>
                    <a:cubicBezTo>
                      <a:pt x="160" y="84"/>
                      <a:pt x="164" y="84"/>
                      <a:pt x="168" y="84"/>
                    </a:cubicBezTo>
                    <a:cubicBezTo>
                      <a:pt x="175" y="84"/>
                      <a:pt x="182" y="85"/>
                      <a:pt x="189" y="84"/>
                    </a:cubicBezTo>
                    <a:cubicBezTo>
                      <a:pt x="192" y="84"/>
                      <a:pt x="195" y="85"/>
                      <a:pt x="198" y="86"/>
                    </a:cubicBezTo>
                    <a:cubicBezTo>
                      <a:pt x="208" y="88"/>
                      <a:pt x="218" y="89"/>
                      <a:pt x="228" y="90"/>
                    </a:cubicBezTo>
                    <a:cubicBezTo>
                      <a:pt x="230" y="90"/>
                      <a:pt x="232" y="89"/>
                      <a:pt x="234" y="88"/>
                    </a:cubicBezTo>
                    <a:cubicBezTo>
                      <a:pt x="238" y="86"/>
                      <a:pt x="242" y="83"/>
                      <a:pt x="246" y="80"/>
                    </a:cubicBezTo>
                    <a:cubicBezTo>
                      <a:pt x="249" y="77"/>
                      <a:pt x="254" y="75"/>
                      <a:pt x="258" y="73"/>
                    </a:cubicBezTo>
                    <a:cubicBezTo>
                      <a:pt x="264" y="71"/>
                      <a:pt x="264" y="69"/>
                      <a:pt x="263" y="65"/>
                    </a:cubicBezTo>
                    <a:cubicBezTo>
                      <a:pt x="263" y="63"/>
                      <a:pt x="262" y="62"/>
                      <a:pt x="262" y="61"/>
                    </a:cubicBezTo>
                    <a:cubicBezTo>
                      <a:pt x="263" y="61"/>
                      <a:pt x="263" y="61"/>
                      <a:pt x="263" y="61"/>
                    </a:cubicBezTo>
                    <a:close/>
                  </a:path>
                </a:pathLst>
              </a:custGeom>
              <a:solidFill>
                <a:srgbClr val="9592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7" name="Freeform 115">
                <a:extLst>
                  <a:ext uri="{FF2B5EF4-FFF2-40B4-BE49-F238E27FC236}">
                    <a16:creationId xmlns:a16="http://schemas.microsoft.com/office/drawing/2014/main" id="{D9465C2E-66C0-B842-EF58-13887F14B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574"/>
                <a:ext cx="130" cy="355"/>
              </a:xfrm>
              <a:custGeom>
                <a:avLst/>
                <a:gdLst>
                  <a:gd name="T0" fmla="*/ 76 w 79"/>
                  <a:gd name="T1" fmla="*/ 0 h 215"/>
                  <a:gd name="T2" fmla="*/ 78 w 79"/>
                  <a:gd name="T3" fmla="*/ 0 h 215"/>
                  <a:gd name="T4" fmla="*/ 77 w 79"/>
                  <a:gd name="T5" fmla="*/ 4 h 215"/>
                  <a:gd name="T6" fmla="*/ 43 w 79"/>
                  <a:gd name="T7" fmla="*/ 71 h 215"/>
                  <a:gd name="T8" fmla="*/ 26 w 79"/>
                  <a:gd name="T9" fmla="*/ 105 h 215"/>
                  <a:gd name="T10" fmla="*/ 15 w 79"/>
                  <a:gd name="T11" fmla="*/ 132 h 215"/>
                  <a:gd name="T12" fmla="*/ 9 w 79"/>
                  <a:gd name="T13" fmla="*/ 145 h 215"/>
                  <a:gd name="T14" fmla="*/ 3 w 79"/>
                  <a:gd name="T15" fmla="*/ 165 h 215"/>
                  <a:gd name="T16" fmla="*/ 5 w 79"/>
                  <a:gd name="T17" fmla="*/ 172 h 215"/>
                  <a:gd name="T18" fmla="*/ 17 w 79"/>
                  <a:gd name="T19" fmla="*/ 191 h 215"/>
                  <a:gd name="T20" fmla="*/ 29 w 79"/>
                  <a:gd name="T21" fmla="*/ 210 h 215"/>
                  <a:gd name="T22" fmla="*/ 30 w 79"/>
                  <a:gd name="T23" fmla="*/ 214 h 215"/>
                  <a:gd name="T24" fmla="*/ 27 w 79"/>
                  <a:gd name="T25" fmla="*/ 212 h 215"/>
                  <a:gd name="T26" fmla="*/ 11 w 79"/>
                  <a:gd name="T27" fmla="*/ 186 h 215"/>
                  <a:gd name="T28" fmla="*/ 3 w 79"/>
                  <a:gd name="T29" fmla="*/ 173 h 215"/>
                  <a:gd name="T30" fmla="*/ 2 w 79"/>
                  <a:gd name="T31" fmla="*/ 158 h 215"/>
                  <a:gd name="T32" fmla="*/ 10 w 79"/>
                  <a:gd name="T33" fmla="*/ 138 h 215"/>
                  <a:gd name="T34" fmla="*/ 18 w 79"/>
                  <a:gd name="T35" fmla="*/ 119 h 215"/>
                  <a:gd name="T36" fmla="*/ 21 w 79"/>
                  <a:gd name="T37" fmla="*/ 112 h 215"/>
                  <a:gd name="T38" fmla="*/ 25 w 79"/>
                  <a:gd name="T39" fmla="*/ 103 h 215"/>
                  <a:gd name="T40" fmla="*/ 30 w 79"/>
                  <a:gd name="T41" fmla="*/ 92 h 215"/>
                  <a:gd name="T42" fmla="*/ 32 w 79"/>
                  <a:gd name="T43" fmla="*/ 86 h 215"/>
                  <a:gd name="T44" fmla="*/ 35 w 79"/>
                  <a:gd name="T45" fmla="*/ 80 h 215"/>
                  <a:gd name="T46" fmla="*/ 38 w 79"/>
                  <a:gd name="T47" fmla="*/ 73 h 215"/>
                  <a:gd name="T48" fmla="*/ 43 w 79"/>
                  <a:gd name="T49" fmla="*/ 63 h 215"/>
                  <a:gd name="T50" fmla="*/ 47 w 79"/>
                  <a:gd name="T51" fmla="*/ 55 h 215"/>
                  <a:gd name="T52" fmla="*/ 49 w 79"/>
                  <a:gd name="T53" fmla="*/ 52 h 215"/>
                  <a:gd name="T54" fmla="*/ 55 w 79"/>
                  <a:gd name="T55" fmla="*/ 40 h 215"/>
                  <a:gd name="T56" fmla="*/ 58 w 79"/>
                  <a:gd name="T57" fmla="*/ 32 h 215"/>
                  <a:gd name="T58" fmla="*/ 65 w 79"/>
                  <a:gd name="T59" fmla="*/ 20 h 215"/>
                  <a:gd name="T60" fmla="*/ 65 w 79"/>
                  <a:gd name="T61" fmla="*/ 20 h 215"/>
                  <a:gd name="T62" fmla="*/ 68 w 79"/>
                  <a:gd name="T63" fmla="*/ 14 h 215"/>
                  <a:gd name="T64" fmla="*/ 71 w 79"/>
                  <a:gd name="T65" fmla="*/ 8 h 215"/>
                  <a:gd name="T66" fmla="*/ 74 w 79"/>
                  <a:gd name="T67" fmla="*/ 4 h 215"/>
                  <a:gd name="T68" fmla="*/ 76 w 79"/>
                  <a:gd name="T69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9" h="215">
                    <a:moveTo>
                      <a:pt x="76" y="0"/>
                    </a:moveTo>
                    <a:cubicBezTo>
                      <a:pt x="77" y="0"/>
                      <a:pt x="77" y="0"/>
                      <a:pt x="78" y="0"/>
                    </a:cubicBezTo>
                    <a:cubicBezTo>
                      <a:pt x="79" y="2"/>
                      <a:pt x="78" y="3"/>
                      <a:pt x="77" y="4"/>
                    </a:cubicBezTo>
                    <a:cubicBezTo>
                      <a:pt x="64" y="26"/>
                      <a:pt x="54" y="49"/>
                      <a:pt x="43" y="71"/>
                    </a:cubicBezTo>
                    <a:cubicBezTo>
                      <a:pt x="38" y="83"/>
                      <a:pt x="32" y="94"/>
                      <a:pt x="26" y="105"/>
                    </a:cubicBezTo>
                    <a:cubicBezTo>
                      <a:pt x="22" y="114"/>
                      <a:pt x="19" y="123"/>
                      <a:pt x="15" y="132"/>
                    </a:cubicBezTo>
                    <a:cubicBezTo>
                      <a:pt x="13" y="136"/>
                      <a:pt x="11" y="141"/>
                      <a:pt x="9" y="145"/>
                    </a:cubicBezTo>
                    <a:cubicBezTo>
                      <a:pt x="6" y="151"/>
                      <a:pt x="4" y="158"/>
                      <a:pt x="3" y="165"/>
                    </a:cubicBezTo>
                    <a:cubicBezTo>
                      <a:pt x="3" y="167"/>
                      <a:pt x="4" y="170"/>
                      <a:pt x="5" y="172"/>
                    </a:cubicBezTo>
                    <a:cubicBezTo>
                      <a:pt x="9" y="179"/>
                      <a:pt x="13" y="185"/>
                      <a:pt x="17" y="191"/>
                    </a:cubicBezTo>
                    <a:cubicBezTo>
                      <a:pt x="21" y="198"/>
                      <a:pt x="25" y="204"/>
                      <a:pt x="29" y="210"/>
                    </a:cubicBezTo>
                    <a:cubicBezTo>
                      <a:pt x="30" y="212"/>
                      <a:pt x="31" y="213"/>
                      <a:pt x="30" y="214"/>
                    </a:cubicBezTo>
                    <a:cubicBezTo>
                      <a:pt x="28" y="215"/>
                      <a:pt x="28" y="213"/>
                      <a:pt x="27" y="212"/>
                    </a:cubicBezTo>
                    <a:cubicBezTo>
                      <a:pt x="21" y="204"/>
                      <a:pt x="16" y="195"/>
                      <a:pt x="11" y="186"/>
                    </a:cubicBezTo>
                    <a:cubicBezTo>
                      <a:pt x="8" y="182"/>
                      <a:pt x="5" y="178"/>
                      <a:pt x="3" y="173"/>
                    </a:cubicBezTo>
                    <a:cubicBezTo>
                      <a:pt x="0" y="168"/>
                      <a:pt x="0" y="163"/>
                      <a:pt x="2" y="158"/>
                    </a:cubicBezTo>
                    <a:cubicBezTo>
                      <a:pt x="4" y="151"/>
                      <a:pt x="6" y="144"/>
                      <a:pt x="10" y="138"/>
                    </a:cubicBezTo>
                    <a:cubicBezTo>
                      <a:pt x="13" y="132"/>
                      <a:pt x="15" y="126"/>
                      <a:pt x="18" y="119"/>
                    </a:cubicBezTo>
                    <a:cubicBezTo>
                      <a:pt x="19" y="117"/>
                      <a:pt x="20" y="114"/>
                      <a:pt x="21" y="112"/>
                    </a:cubicBezTo>
                    <a:cubicBezTo>
                      <a:pt x="22" y="109"/>
                      <a:pt x="23" y="106"/>
                      <a:pt x="25" y="103"/>
                    </a:cubicBezTo>
                    <a:cubicBezTo>
                      <a:pt x="26" y="99"/>
                      <a:pt x="28" y="95"/>
                      <a:pt x="30" y="92"/>
                    </a:cubicBezTo>
                    <a:cubicBezTo>
                      <a:pt x="30" y="90"/>
                      <a:pt x="31" y="88"/>
                      <a:pt x="32" y="86"/>
                    </a:cubicBezTo>
                    <a:cubicBezTo>
                      <a:pt x="34" y="84"/>
                      <a:pt x="35" y="82"/>
                      <a:pt x="35" y="80"/>
                    </a:cubicBezTo>
                    <a:cubicBezTo>
                      <a:pt x="36" y="77"/>
                      <a:pt x="37" y="75"/>
                      <a:pt x="38" y="73"/>
                    </a:cubicBezTo>
                    <a:cubicBezTo>
                      <a:pt x="40" y="70"/>
                      <a:pt x="42" y="67"/>
                      <a:pt x="43" y="63"/>
                    </a:cubicBezTo>
                    <a:cubicBezTo>
                      <a:pt x="44" y="60"/>
                      <a:pt x="45" y="57"/>
                      <a:pt x="47" y="55"/>
                    </a:cubicBezTo>
                    <a:cubicBezTo>
                      <a:pt x="47" y="54"/>
                      <a:pt x="48" y="53"/>
                      <a:pt x="49" y="52"/>
                    </a:cubicBezTo>
                    <a:cubicBezTo>
                      <a:pt x="51" y="48"/>
                      <a:pt x="52" y="44"/>
                      <a:pt x="55" y="40"/>
                    </a:cubicBezTo>
                    <a:cubicBezTo>
                      <a:pt x="56" y="37"/>
                      <a:pt x="57" y="35"/>
                      <a:pt x="58" y="32"/>
                    </a:cubicBezTo>
                    <a:cubicBezTo>
                      <a:pt x="60" y="28"/>
                      <a:pt x="62" y="24"/>
                      <a:pt x="65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6" y="18"/>
                      <a:pt x="66" y="16"/>
                      <a:pt x="68" y="14"/>
                    </a:cubicBezTo>
                    <a:cubicBezTo>
                      <a:pt x="69" y="12"/>
                      <a:pt x="70" y="10"/>
                      <a:pt x="71" y="8"/>
                    </a:cubicBezTo>
                    <a:cubicBezTo>
                      <a:pt x="71" y="6"/>
                      <a:pt x="73" y="5"/>
                      <a:pt x="74" y="4"/>
                    </a:cubicBezTo>
                    <a:cubicBezTo>
                      <a:pt x="74" y="2"/>
                      <a:pt x="75" y="1"/>
                      <a:pt x="76" y="0"/>
                    </a:cubicBez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8" name="Freeform 116">
                <a:extLst>
                  <a:ext uri="{FF2B5EF4-FFF2-40B4-BE49-F238E27FC236}">
                    <a16:creationId xmlns:a16="http://schemas.microsoft.com/office/drawing/2014/main" id="{8812B551-A3AB-4E73-622F-C97A39C14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109"/>
                <a:ext cx="114" cy="100"/>
              </a:xfrm>
              <a:custGeom>
                <a:avLst/>
                <a:gdLst>
                  <a:gd name="T0" fmla="*/ 69 w 69"/>
                  <a:gd name="T1" fmla="*/ 61 h 61"/>
                  <a:gd name="T2" fmla="*/ 68 w 69"/>
                  <a:gd name="T3" fmla="*/ 61 h 61"/>
                  <a:gd name="T4" fmla="*/ 60 w 69"/>
                  <a:gd name="T5" fmla="*/ 56 h 61"/>
                  <a:gd name="T6" fmla="*/ 39 w 69"/>
                  <a:gd name="T7" fmla="*/ 35 h 61"/>
                  <a:gd name="T8" fmla="*/ 34 w 69"/>
                  <a:gd name="T9" fmla="*/ 28 h 61"/>
                  <a:gd name="T10" fmla="*/ 30 w 69"/>
                  <a:gd name="T11" fmla="*/ 22 h 61"/>
                  <a:gd name="T12" fmla="*/ 27 w 69"/>
                  <a:gd name="T13" fmla="*/ 22 h 61"/>
                  <a:gd name="T14" fmla="*/ 26 w 69"/>
                  <a:gd name="T15" fmla="*/ 25 h 61"/>
                  <a:gd name="T16" fmla="*/ 28 w 69"/>
                  <a:gd name="T17" fmla="*/ 29 h 61"/>
                  <a:gd name="T18" fmla="*/ 50 w 69"/>
                  <a:gd name="T19" fmla="*/ 52 h 61"/>
                  <a:gd name="T20" fmla="*/ 52 w 69"/>
                  <a:gd name="T21" fmla="*/ 55 h 61"/>
                  <a:gd name="T22" fmla="*/ 50 w 69"/>
                  <a:gd name="T23" fmla="*/ 60 h 61"/>
                  <a:gd name="T24" fmla="*/ 38 w 69"/>
                  <a:gd name="T25" fmla="*/ 59 h 61"/>
                  <a:gd name="T26" fmla="*/ 38 w 69"/>
                  <a:gd name="T27" fmla="*/ 58 h 61"/>
                  <a:gd name="T28" fmla="*/ 43 w 69"/>
                  <a:gd name="T29" fmla="*/ 57 h 61"/>
                  <a:gd name="T30" fmla="*/ 47 w 69"/>
                  <a:gd name="T31" fmla="*/ 56 h 61"/>
                  <a:gd name="T32" fmla="*/ 45 w 69"/>
                  <a:gd name="T33" fmla="*/ 52 h 61"/>
                  <a:gd name="T34" fmla="*/ 34 w 69"/>
                  <a:gd name="T35" fmla="*/ 40 h 61"/>
                  <a:gd name="T36" fmla="*/ 34 w 69"/>
                  <a:gd name="T37" fmla="*/ 40 h 61"/>
                  <a:gd name="T38" fmla="*/ 27 w 69"/>
                  <a:gd name="T39" fmla="*/ 32 h 61"/>
                  <a:gd name="T40" fmla="*/ 22 w 69"/>
                  <a:gd name="T41" fmla="*/ 19 h 61"/>
                  <a:gd name="T42" fmla="*/ 14 w 69"/>
                  <a:gd name="T43" fmla="*/ 10 h 61"/>
                  <a:gd name="T44" fmla="*/ 2 w 69"/>
                  <a:gd name="T45" fmla="*/ 2 h 61"/>
                  <a:gd name="T46" fmla="*/ 0 w 69"/>
                  <a:gd name="T47" fmla="*/ 0 h 61"/>
                  <a:gd name="T48" fmla="*/ 25 w 69"/>
                  <a:gd name="T49" fmla="*/ 4 h 61"/>
                  <a:gd name="T50" fmla="*/ 30 w 69"/>
                  <a:gd name="T51" fmla="*/ 3 h 61"/>
                  <a:gd name="T52" fmla="*/ 27 w 69"/>
                  <a:gd name="T53" fmla="*/ 10 h 61"/>
                  <a:gd name="T54" fmla="*/ 28 w 69"/>
                  <a:gd name="T55" fmla="*/ 16 h 61"/>
                  <a:gd name="T56" fmla="*/ 38 w 69"/>
                  <a:gd name="T57" fmla="*/ 28 h 61"/>
                  <a:gd name="T58" fmla="*/ 48 w 69"/>
                  <a:gd name="T59" fmla="*/ 40 h 61"/>
                  <a:gd name="T60" fmla="*/ 62 w 69"/>
                  <a:gd name="T61" fmla="*/ 55 h 61"/>
                  <a:gd name="T62" fmla="*/ 69 w 69"/>
                  <a:gd name="T63" fmla="*/ 60 h 61"/>
                  <a:gd name="T64" fmla="*/ 69 w 69"/>
                  <a:gd name="T6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61">
                    <a:moveTo>
                      <a:pt x="69" y="61"/>
                    </a:moveTo>
                    <a:cubicBezTo>
                      <a:pt x="68" y="61"/>
                      <a:pt x="68" y="61"/>
                      <a:pt x="68" y="61"/>
                    </a:cubicBezTo>
                    <a:cubicBezTo>
                      <a:pt x="64" y="61"/>
                      <a:pt x="62" y="58"/>
                      <a:pt x="60" y="56"/>
                    </a:cubicBezTo>
                    <a:cubicBezTo>
                      <a:pt x="53" y="49"/>
                      <a:pt x="46" y="42"/>
                      <a:pt x="39" y="35"/>
                    </a:cubicBezTo>
                    <a:cubicBezTo>
                      <a:pt x="37" y="33"/>
                      <a:pt x="35" y="30"/>
                      <a:pt x="34" y="28"/>
                    </a:cubicBezTo>
                    <a:cubicBezTo>
                      <a:pt x="33" y="26"/>
                      <a:pt x="32" y="24"/>
                      <a:pt x="30" y="22"/>
                    </a:cubicBezTo>
                    <a:cubicBezTo>
                      <a:pt x="29" y="22"/>
                      <a:pt x="28" y="21"/>
                      <a:pt x="27" y="22"/>
                    </a:cubicBezTo>
                    <a:cubicBezTo>
                      <a:pt x="26" y="23"/>
                      <a:pt x="26" y="24"/>
                      <a:pt x="26" y="25"/>
                    </a:cubicBezTo>
                    <a:cubicBezTo>
                      <a:pt x="26" y="26"/>
                      <a:pt x="27" y="28"/>
                      <a:pt x="28" y="29"/>
                    </a:cubicBezTo>
                    <a:cubicBezTo>
                      <a:pt x="35" y="37"/>
                      <a:pt x="41" y="46"/>
                      <a:pt x="50" y="52"/>
                    </a:cubicBezTo>
                    <a:cubicBezTo>
                      <a:pt x="51" y="53"/>
                      <a:pt x="52" y="54"/>
                      <a:pt x="52" y="55"/>
                    </a:cubicBezTo>
                    <a:cubicBezTo>
                      <a:pt x="54" y="57"/>
                      <a:pt x="53" y="59"/>
                      <a:pt x="50" y="60"/>
                    </a:cubicBezTo>
                    <a:cubicBezTo>
                      <a:pt x="46" y="60"/>
                      <a:pt x="42" y="60"/>
                      <a:pt x="38" y="59"/>
                    </a:cubicBezTo>
                    <a:cubicBezTo>
                      <a:pt x="38" y="59"/>
                      <a:pt x="38" y="58"/>
                      <a:pt x="38" y="58"/>
                    </a:cubicBezTo>
                    <a:cubicBezTo>
                      <a:pt x="39" y="56"/>
                      <a:pt x="41" y="58"/>
                      <a:pt x="43" y="57"/>
                    </a:cubicBezTo>
                    <a:cubicBezTo>
                      <a:pt x="44" y="57"/>
                      <a:pt x="46" y="58"/>
                      <a:pt x="47" y="56"/>
                    </a:cubicBezTo>
                    <a:cubicBezTo>
                      <a:pt x="47" y="54"/>
                      <a:pt x="46" y="53"/>
                      <a:pt x="45" y="52"/>
                    </a:cubicBezTo>
                    <a:cubicBezTo>
                      <a:pt x="41" y="48"/>
                      <a:pt x="38" y="44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2" y="38"/>
                      <a:pt x="30" y="35"/>
                      <a:pt x="27" y="32"/>
                    </a:cubicBezTo>
                    <a:cubicBezTo>
                      <a:pt x="24" y="29"/>
                      <a:pt x="22" y="24"/>
                      <a:pt x="22" y="19"/>
                    </a:cubicBezTo>
                    <a:cubicBezTo>
                      <a:pt x="21" y="14"/>
                      <a:pt x="18" y="12"/>
                      <a:pt x="14" y="10"/>
                    </a:cubicBezTo>
                    <a:cubicBezTo>
                      <a:pt x="10" y="7"/>
                      <a:pt x="6" y="5"/>
                      <a:pt x="2" y="2"/>
                    </a:cubicBezTo>
                    <a:cubicBezTo>
                      <a:pt x="1" y="2"/>
                      <a:pt x="0" y="2"/>
                      <a:pt x="0" y="0"/>
                    </a:cubicBezTo>
                    <a:cubicBezTo>
                      <a:pt x="8" y="2"/>
                      <a:pt x="17" y="0"/>
                      <a:pt x="25" y="4"/>
                    </a:cubicBezTo>
                    <a:cubicBezTo>
                      <a:pt x="27" y="5"/>
                      <a:pt x="28" y="3"/>
                      <a:pt x="30" y="3"/>
                    </a:cubicBezTo>
                    <a:cubicBezTo>
                      <a:pt x="30" y="6"/>
                      <a:pt x="29" y="8"/>
                      <a:pt x="27" y="10"/>
                    </a:cubicBezTo>
                    <a:cubicBezTo>
                      <a:pt x="26" y="13"/>
                      <a:pt x="26" y="14"/>
                      <a:pt x="28" y="16"/>
                    </a:cubicBezTo>
                    <a:cubicBezTo>
                      <a:pt x="33" y="19"/>
                      <a:pt x="36" y="24"/>
                      <a:pt x="38" y="28"/>
                    </a:cubicBezTo>
                    <a:cubicBezTo>
                      <a:pt x="41" y="33"/>
                      <a:pt x="45" y="36"/>
                      <a:pt x="48" y="40"/>
                    </a:cubicBezTo>
                    <a:cubicBezTo>
                      <a:pt x="52" y="45"/>
                      <a:pt x="57" y="50"/>
                      <a:pt x="62" y="55"/>
                    </a:cubicBezTo>
                    <a:cubicBezTo>
                      <a:pt x="65" y="56"/>
                      <a:pt x="67" y="58"/>
                      <a:pt x="69" y="60"/>
                    </a:cubicBezTo>
                    <a:cubicBezTo>
                      <a:pt x="69" y="60"/>
                      <a:pt x="69" y="61"/>
                      <a:pt x="69" y="61"/>
                    </a:cubicBezTo>
                    <a:close/>
                  </a:path>
                </a:pathLst>
              </a:custGeom>
              <a:solidFill>
                <a:srgbClr val="7A6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9" name="Freeform 117">
                <a:extLst>
                  <a:ext uri="{FF2B5EF4-FFF2-40B4-BE49-F238E27FC236}">
                    <a16:creationId xmlns:a16="http://schemas.microsoft.com/office/drawing/2014/main" id="{B59C8B8D-BC79-172F-A71B-0BC29313F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951"/>
                <a:ext cx="104" cy="170"/>
              </a:xfrm>
              <a:custGeom>
                <a:avLst/>
                <a:gdLst>
                  <a:gd name="T0" fmla="*/ 60 w 63"/>
                  <a:gd name="T1" fmla="*/ 5 h 103"/>
                  <a:gd name="T2" fmla="*/ 62 w 63"/>
                  <a:gd name="T3" fmla="*/ 10 h 103"/>
                  <a:gd name="T4" fmla="*/ 57 w 63"/>
                  <a:gd name="T5" fmla="*/ 11 h 103"/>
                  <a:gd name="T6" fmla="*/ 16 w 63"/>
                  <a:gd name="T7" fmla="*/ 39 h 103"/>
                  <a:gd name="T8" fmla="*/ 8 w 63"/>
                  <a:gd name="T9" fmla="*/ 62 h 103"/>
                  <a:gd name="T10" fmla="*/ 13 w 63"/>
                  <a:gd name="T11" fmla="*/ 83 h 103"/>
                  <a:gd name="T12" fmla="*/ 26 w 63"/>
                  <a:gd name="T13" fmla="*/ 95 h 103"/>
                  <a:gd name="T14" fmla="*/ 28 w 63"/>
                  <a:gd name="T15" fmla="*/ 101 h 103"/>
                  <a:gd name="T16" fmla="*/ 20 w 63"/>
                  <a:gd name="T17" fmla="*/ 101 h 103"/>
                  <a:gd name="T18" fmla="*/ 6 w 63"/>
                  <a:gd name="T19" fmla="*/ 90 h 103"/>
                  <a:gd name="T20" fmla="*/ 9 w 63"/>
                  <a:gd name="T21" fmla="*/ 92 h 103"/>
                  <a:gd name="T22" fmla="*/ 20 w 63"/>
                  <a:gd name="T23" fmla="*/ 99 h 103"/>
                  <a:gd name="T24" fmla="*/ 23 w 63"/>
                  <a:gd name="T25" fmla="*/ 100 h 103"/>
                  <a:gd name="T26" fmla="*/ 26 w 63"/>
                  <a:gd name="T27" fmla="*/ 99 h 103"/>
                  <a:gd name="T28" fmla="*/ 24 w 63"/>
                  <a:gd name="T29" fmla="*/ 96 h 103"/>
                  <a:gd name="T30" fmla="*/ 14 w 63"/>
                  <a:gd name="T31" fmla="*/ 88 h 103"/>
                  <a:gd name="T32" fmla="*/ 7 w 63"/>
                  <a:gd name="T33" fmla="*/ 60 h 103"/>
                  <a:gd name="T34" fmla="*/ 21 w 63"/>
                  <a:gd name="T35" fmla="*/ 27 h 103"/>
                  <a:gd name="T36" fmla="*/ 44 w 63"/>
                  <a:gd name="T37" fmla="*/ 10 h 103"/>
                  <a:gd name="T38" fmla="*/ 52 w 63"/>
                  <a:gd name="T39" fmla="*/ 9 h 103"/>
                  <a:gd name="T40" fmla="*/ 56 w 63"/>
                  <a:gd name="T41" fmla="*/ 9 h 103"/>
                  <a:gd name="T42" fmla="*/ 59 w 63"/>
                  <a:gd name="T43" fmla="*/ 8 h 103"/>
                  <a:gd name="T44" fmla="*/ 57 w 63"/>
                  <a:gd name="T45" fmla="*/ 6 h 103"/>
                  <a:gd name="T46" fmla="*/ 28 w 63"/>
                  <a:gd name="T47" fmla="*/ 11 h 103"/>
                  <a:gd name="T48" fmla="*/ 17 w 63"/>
                  <a:gd name="T49" fmla="*/ 19 h 103"/>
                  <a:gd name="T50" fmla="*/ 16 w 63"/>
                  <a:gd name="T51" fmla="*/ 21 h 103"/>
                  <a:gd name="T52" fmla="*/ 8 w 63"/>
                  <a:gd name="T53" fmla="*/ 36 h 103"/>
                  <a:gd name="T54" fmla="*/ 5 w 63"/>
                  <a:gd name="T55" fmla="*/ 45 h 103"/>
                  <a:gd name="T56" fmla="*/ 3 w 63"/>
                  <a:gd name="T57" fmla="*/ 47 h 103"/>
                  <a:gd name="T58" fmla="*/ 4 w 63"/>
                  <a:gd name="T59" fmla="*/ 80 h 103"/>
                  <a:gd name="T60" fmla="*/ 6 w 63"/>
                  <a:gd name="T61" fmla="*/ 87 h 103"/>
                  <a:gd name="T62" fmla="*/ 6 w 63"/>
                  <a:gd name="T63" fmla="*/ 90 h 103"/>
                  <a:gd name="T64" fmla="*/ 1 w 63"/>
                  <a:gd name="T65" fmla="*/ 74 h 103"/>
                  <a:gd name="T66" fmla="*/ 2 w 63"/>
                  <a:gd name="T67" fmla="*/ 42 h 103"/>
                  <a:gd name="T68" fmla="*/ 2 w 63"/>
                  <a:gd name="T69" fmla="*/ 40 h 103"/>
                  <a:gd name="T70" fmla="*/ 15 w 63"/>
                  <a:gd name="T71" fmla="*/ 19 h 103"/>
                  <a:gd name="T72" fmla="*/ 32 w 63"/>
                  <a:gd name="T73" fmla="*/ 6 h 103"/>
                  <a:gd name="T74" fmla="*/ 60 w 63"/>
                  <a:gd name="T75" fmla="*/ 5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" h="103">
                    <a:moveTo>
                      <a:pt x="60" y="5"/>
                    </a:moveTo>
                    <a:cubicBezTo>
                      <a:pt x="61" y="6"/>
                      <a:pt x="63" y="8"/>
                      <a:pt x="62" y="10"/>
                    </a:cubicBezTo>
                    <a:cubicBezTo>
                      <a:pt x="62" y="12"/>
                      <a:pt x="59" y="11"/>
                      <a:pt x="57" y="11"/>
                    </a:cubicBezTo>
                    <a:cubicBezTo>
                      <a:pt x="38" y="10"/>
                      <a:pt x="23" y="23"/>
                      <a:pt x="16" y="39"/>
                    </a:cubicBezTo>
                    <a:cubicBezTo>
                      <a:pt x="13" y="46"/>
                      <a:pt x="10" y="54"/>
                      <a:pt x="8" y="62"/>
                    </a:cubicBezTo>
                    <a:cubicBezTo>
                      <a:pt x="6" y="70"/>
                      <a:pt x="8" y="77"/>
                      <a:pt x="13" y="83"/>
                    </a:cubicBezTo>
                    <a:cubicBezTo>
                      <a:pt x="16" y="88"/>
                      <a:pt x="21" y="92"/>
                      <a:pt x="26" y="95"/>
                    </a:cubicBezTo>
                    <a:cubicBezTo>
                      <a:pt x="28" y="97"/>
                      <a:pt x="30" y="99"/>
                      <a:pt x="28" y="101"/>
                    </a:cubicBezTo>
                    <a:cubicBezTo>
                      <a:pt x="25" y="103"/>
                      <a:pt x="22" y="102"/>
                      <a:pt x="20" y="101"/>
                    </a:cubicBezTo>
                    <a:cubicBezTo>
                      <a:pt x="14" y="99"/>
                      <a:pt x="9" y="96"/>
                      <a:pt x="6" y="90"/>
                    </a:cubicBezTo>
                    <a:cubicBezTo>
                      <a:pt x="8" y="89"/>
                      <a:pt x="8" y="91"/>
                      <a:pt x="9" y="92"/>
                    </a:cubicBezTo>
                    <a:cubicBezTo>
                      <a:pt x="12" y="95"/>
                      <a:pt x="15" y="98"/>
                      <a:pt x="20" y="99"/>
                    </a:cubicBezTo>
                    <a:cubicBezTo>
                      <a:pt x="21" y="99"/>
                      <a:pt x="22" y="100"/>
                      <a:pt x="23" y="100"/>
                    </a:cubicBezTo>
                    <a:cubicBezTo>
                      <a:pt x="24" y="100"/>
                      <a:pt x="25" y="100"/>
                      <a:pt x="26" y="99"/>
                    </a:cubicBezTo>
                    <a:cubicBezTo>
                      <a:pt x="26" y="97"/>
                      <a:pt x="25" y="97"/>
                      <a:pt x="24" y="96"/>
                    </a:cubicBezTo>
                    <a:cubicBezTo>
                      <a:pt x="21" y="94"/>
                      <a:pt x="17" y="91"/>
                      <a:pt x="14" y="88"/>
                    </a:cubicBezTo>
                    <a:cubicBezTo>
                      <a:pt x="6" y="80"/>
                      <a:pt x="4" y="71"/>
                      <a:pt x="7" y="60"/>
                    </a:cubicBezTo>
                    <a:cubicBezTo>
                      <a:pt x="10" y="48"/>
                      <a:pt x="14" y="37"/>
                      <a:pt x="21" y="27"/>
                    </a:cubicBezTo>
                    <a:cubicBezTo>
                      <a:pt x="27" y="19"/>
                      <a:pt x="34" y="13"/>
                      <a:pt x="44" y="10"/>
                    </a:cubicBezTo>
                    <a:cubicBezTo>
                      <a:pt x="46" y="10"/>
                      <a:pt x="49" y="9"/>
                      <a:pt x="52" y="9"/>
                    </a:cubicBezTo>
                    <a:cubicBezTo>
                      <a:pt x="53" y="10"/>
                      <a:pt x="55" y="10"/>
                      <a:pt x="56" y="9"/>
                    </a:cubicBezTo>
                    <a:cubicBezTo>
                      <a:pt x="57" y="9"/>
                      <a:pt x="59" y="9"/>
                      <a:pt x="59" y="8"/>
                    </a:cubicBezTo>
                    <a:cubicBezTo>
                      <a:pt x="59" y="7"/>
                      <a:pt x="58" y="6"/>
                      <a:pt x="57" y="6"/>
                    </a:cubicBezTo>
                    <a:cubicBezTo>
                      <a:pt x="46" y="3"/>
                      <a:pt x="37" y="4"/>
                      <a:pt x="28" y="11"/>
                    </a:cubicBezTo>
                    <a:cubicBezTo>
                      <a:pt x="25" y="14"/>
                      <a:pt x="22" y="17"/>
                      <a:pt x="17" y="19"/>
                    </a:cubicBezTo>
                    <a:cubicBezTo>
                      <a:pt x="16" y="20"/>
                      <a:pt x="16" y="20"/>
                      <a:pt x="16" y="21"/>
                    </a:cubicBezTo>
                    <a:cubicBezTo>
                      <a:pt x="12" y="26"/>
                      <a:pt x="9" y="30"/>
                      <a:pt x="8" y="36"/>
                    </a:cubicBezTo>
                    <a:cubicBezTo>
                      <a:pt x="8" y="40"/>
                      <a:pt x="7" y="42"/>
                      <a:pt x="5" y="45"/>
                    </a:cubicBezTo>
                    <a:cubicBezTo>
                      <a:pt x="4" y="46"/>
                      <a:pt x="3" y="46"/>
                      <a:pt x="3" y="47"/>
                    </a:cubicBezTo>
                    <a:cubicBezTo>
                      <a:pt x="1" y="58"/>
                      <a:pt x="2" y="69"/>
                      <a:pt x="4" y="80"/>
                    </a:cubicBezTo>
                    <a:cubicBezTo>
                      <a:pt x="4" y="82"/>
                      <a:pt x="5" y="84"/>
                      <a:pt x="6" y="87"/>
                    </a:cubicBezTo>
                    <a:cubicBezTo>
                      <a:pt x="6" y="88"/>
                      <a:pt x="7" y="89"/>
                      <a:pt x="6" y="90"/>
                    </a:cubicBezTo>
                    <a:cubicBezTo>
                      <a:pt x="2" y="85"/>
                      <a:pt x="1" y="80"/>
                      <a:pt x="1" y="74"/>
                    </a:cubicBezTo>
                    <a:cubicBezTo>
                      <a:pt x="0" y="63"/>
                      <a:pt x="0" y="53"/>
                      <a:pt x="2" y="42"/>
                    </a:cubicBezTo>
                    <a:cubicBezTo>
                      <a:pt x="2" y="41"/>
                      <a:pt x="2" y="40"/>
                      <a:pt x="2" y="40"/>
                    </a:cubicBezTo>
                    <a:cubicBezTo>
                      <a:pt x="7" y="33"/>
                      <a:pt x="9" y="25"/>
                      <a:pt x="15" y="19"/>
                    </a:cubicBezTo>
                    <a:cubicBezTo>
                      <a:pt x="20" y="13"/>
                      <a:pt x="26" y="10"/>
                      <a:pt x="32" y="6"/>
                    </a:cubicBezTo>
                    <a:cubicBezTo>
                      <a:pt x="41" y="0"/>
                      <a:pt x="50" y="2"/>
                      <a:pt x="60" y="5"/>
                    </a:cubicBezTo>
                    <a:close/>
                  </a:path>
                </a:pathLst>
              </a:custGeom>
              <a:solidFill>
                <a:srgbClr val="A19D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0" name="Freeform 118">
                <a:extLst>
                  <a:ext uri="{FF2B5EF4-FFF2-40B4-BE49-F238E27FC236}">
                    <a16:creationId xmlns:a16="http://schemas.microsoft.com/office/drawing/2014/main" id="{1E3325ED-8949-A38B-5A99-A0E5B1D0B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2051"/>
                <a:ext cx="125" cy="79"/>
              </a:xfrm>
              <a:custGeom>
                <a:avLst/>
                <a:gdLst>
                  <a:gd name="T0" fmla="*/ 75 w 76"/>
                  <a:gd name="T1" fmla="*/ 47 h 48"/>
                  <a:gd name="T2" fmla="*/ 75 w 76"/>
                  <a:gd name="T3" fmla="*/ 48 h 48"/>
                  <a:gd name="T4" fmla="*/ 52 w 76"/>
                  <a:gd name="T5" fmla="*/ 39 h 48"/>
                  <a:gd name="T6" fmla="*/ 47 w 76"/>
                  <a:gd name="T7" fmla="*/ 37 h 48"/>
                  <a:gd name="T8" fmla="*/ 45 w 76"/>
                  <a:gd name="T9" fmla="*/ 30 h 48"/>
                  <a:gd name="T10" fmla="*/ 53 w 76"/>
                  <a:gd name="T11" fmla="*/ 21 h 48"/>
                  <a:gd name="T12" fmla="*/ 55 w 76"/>
                  <a:gd name="T13" fmla="*/ 18 h 48"/>
                  <a:gd name="T14" fmla="*/ 55 w 76"/>
                  <a:gd name="T15" fmla="*/ 14 h 48"/>
                  <a:gd name="T16" fmla="*/ 52 w 76"/>
                  <a:gd name="T17" fmla="*/ 14 h 48"/>
                  <a:gd name="T18" fmla="*/ 41 w 76"/>
                  <a:gd name="T19" fmla="*/ 21 h 48"/>
                  <a:gd name="T20" fmla="*/ 29 w 76"/>
                  <a:gd name="T21" fmla="*/ 30 h 48"/>
                  <a:gd name="T22" fmla="*/ 22 w 76"/>
                  <a:gd name="T23" fmla="*/ 36 h 48"/>
                  <a:gd name="T24" fmla="*/ 15 w 76"/>
                  <a:gd name="T25" fmla="*/ 36 h 48"/>
                  <a:gd name="T26" fmla="*/ 11 w 76"/>
                  <a:gd name="T27" fmla="*/ 32 h 48"/>
                  <a:gd name="T28" fmla="*/ 2 w 76"/>
                  <a:gd name="T29" fmla="*/ 23 h 48"/>
                  <a:gd name="T30" fmla="*/ 1 w 76"/>
                  <a:gd name="T31" fmla="*/ 21 h 48"/>
                  <a:gd name="T32" fmla="*/ 4 w 76"/>
                  <a:gd name="T33" fmla="*/ 23 h 48"/>
                  <a:gd name="T34" fmla="*/ 15 w 76"/>
                  <a:gd name="T35" fmla="*/ 33 h 48"/>
                  <a:gd name="T36" fmla="*/ 21 w 76"/>
                  <a:gd name="T37" fmla="*/ 33 h 48"/>
                  <a:gd name="T38" fmla="*/ 25 w 76"/>
                  <a:gd name="T39" fmla="*/ 29 h 48"/>
                  <a:gd name="T40" fmla="*/ 32 w 76"/>
                  <a:gd name="T41" fmla="*/ 25 h 48"/>
                  <a:gd name="T42" fmla="*/ 35 w 76"/>
                  <a:gd name="T43" fmla="*/ 22 h 48"/>
                  <a:gd name="T44" fmla="*/ 41 w 76"/>
                  <a:gd name="T45" fmla="*/ 18 h 48"/>
                  <a:gd name="T46" fmla="*/ 59 w 76"/>
                  <a:gd name="T47" fmla="*/ 7 h 48"/>
                  <a:gd name="T48" fmla="*/ 66 w 76"/>
                  <a:gd name="T49" fmla="*/ 3 h 48"/>
                  <a:gd name="T50" fmla="*/ 70 w 76"/>
                  <a:gd name="T51" fmla="*/ 1 h 48"/>
                  <a:gd name="T52" fmla="*/ 75 w 76"/>
                  <a:gd name="T53" fmla="*/ 2 h 48"/>
                  <a:gd name="T54" fmla="*/ 74 w 76"/>
                  <a:gd name="T55" fmla="*/ 6 h 48"/>
                  <a:gd name="T56" fmla="*/ 64 w 76"/>
                  <a:gd name="T57" fmla="*/ 15 h 48"/>
                  <a:gd name="T58" fmla="*/ 49 w 76"/>
                  <a:gd name="T59" fmla="*/ 29 h 48"/>
                  <a:gd name="T60" fmla="*/ 50 w 76"/>
                  <a:gd name="T61" fmla="*/ 36 h 48"/>
                  <a:gd name="T62" fmla="*/ 72 w 76"/>
                  <a:gd name="T63" fmla="*/ 45 h 48"/>
                  <a:gd name="T64" fmla="*/ 75 w 76"/>
                  <a:gd name="T65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48">
                    <a:moveTo>
                      <a:pt x="75" y="47"/>
                    </a:moveTo>
                    <a:cubicBezTo>
                      <a:pt x="75" y="47"/>
                      <a:pt x="75" y="47"/>
                      <a:pt x="75" y="48"/>
                    </a:cubicBezTo>
                    <a:cubicBezTo>
                      <a:pt x="67" y="45"/>
                      <a:pt x="59" y="42"/>
                      <a:pt x="52" y="39"/>
                    </a:cubicBezTo>
                    <a:cubicBezTo>
                      <a:pt x="50" y="38"/>
                      <a:pt x="49" y="38"/>
                      <a:pt x="47" y="37"/>
                    </a:cubicBezTo>
                    <a:cubicBezTo>
                      <a:pt x="43" y="36"/>
                      <a:pt x="42" y="34"/>
                      <a:pt x="45" y="30"/>
                    </a:cubicBezTo>
                    <a:cubicBezTo>
                      <a:pt x="47" y="26"/>
                      <a:pt x="51" y="25"/>
                      <a:pt x="53" y="21"/>
                    </a:cubicBezTo>
                    <a:cubicBezTo>
                      <a:pt x="54" y="20"/>
                      <a:pt x="54" y="19"/>
                      <a:pt x="55" y="18"/>
                    </a:cubicBezTo>
                    <a:cubicBezTo>
                      <a:pt x="56" y="17"/>
                      <a:pt x="57" y="16"/>
                      <a:pt x="55" y="14"/>
                    </a:cubicBezTo>
                    <a:cubicBezTo>
                      <a:pt x="54" y="13"/>
                      <a:pt x="53" y="13"/>
                      <a:pt x="52" y="14"/>
                    </a:cubicBezTo>
                    <a:cubicBezTo>
                      <a:pt x="48" y="16"/>
                      <a:pt x="44" y="18"/>
                      <a:pt x="41" y="21"/>
                    </a:cubicBezTo>
                    <a:cubicBezTo>
                      <a:pt x="37" y="25"/>
                      <a:pt x="33" y="28"/>
                      <a:pt x="29" y="30"/>
                    </a:cubicBezTo>
                    <a:cubicBezTo>
                      <a:pt x="26" y="31"/>
                      <a:pt x="24" y="33"/>
                      <a:pt x="22" y="36"/>
                    </a:cubicBezTo>
                    <a:cubicBezTo>
                      <a:pt x="20" y="38"/>
                      <a:pt x="18" y="38"/>
                      <a:pt x="15" y="36"/>
                    </a:cubicBezTo>
                    <a:cubicBezTo>
                      <a:pt x="14" y="35"/>
                      <a:pt x="12" y="34"/>
                      <a:pt x="11" y="32"/>
                    </a:cubicBezTo>
                    <a:cubicBezTo>
                      <a:pt x="8" y="29"/>
                      <a:pt x="4" y="26"/>
                      <a:pt x="2" y="23"/>
                    </a:cubicBezTo>
                    <a:cubicBezTo>
                      <a:pt x="1" y="23"/>
                      <a:pt x="0" y="22"/>
                      <a:pt x="1" y="21"/>
                    </a:cubicBezTo>
                    <a:cubicBezTo>
                      <a:pt x="3" y="21"/>
                      <a:pt x="3" y="22"/>
                      <a:pt x="4" y="23"/>
                    </a:cubicBezTo>
                    <a:cubicBezTo>
                      <a:pt x="8" y="26"/>
                      <a:pt x="11" y="30"/>
                      <a:pt x="15" y="33"/>
                    </a:cubicBezTo>
                    <a:cubicBezTo>
                      <a:pt x="17" y="35"/>
                      <a:pt x="19" y="34"/>
                      <a:pt x="21" y="33"/>
                    </a:cubicBezTo>
                    <a:cubicBezTo>
                      <a:pt x="22" y="31"/>
                      <a:pt x="24" y="30"/>
                      <a:pt x="25" y="29"/>
                    </a:cubicBezTo>
                    <a:cubicBezTo>
                      <a:pt x="28" y="28"/>
                      <a:pt x="30" y="26"/>
                      <a:pt x="32" y="25"/>
                    </a:cubicBezTo>
                    <a:cubicBezTo>
                      <a:pt x="33" y="24"/>
                      <a:pt x="34" y="23"/>
                      <a:pt x="35" y="22"/>
                    </a:cubicBezTo>
                    <a:cubicBezTo>
                      <a:pt x="38" y="21"/>
                      <a:pt x="39" y="19"/>
                      <a:pt x="41" y="18"/>
                    </a:cubicBezTo>
                    <a:cubicBezTo>
                      <a:pt x="47" y="14"/>
                      <a:pt x="52" y="10"/>
                      <a:pt x="59" y="7"/>
                    </a:cubicBezTo>
                    <a:cubicBezTo>
                      <a:pt x="62" y="7"/>
                      <a:pt x="64" y="4"/>
                      <a:pt x="66" y="3"/>
                    </a:cubicBezTo>
                    <a:cubicBezTo>
                      <a:pt x="68" y="2"/>
                      <a:pt x="69" y="1"/>
                      <a:pt x="70" y="1"/>
                    </a:cubicBezTo>
                    <a:cubicBezTo>
                      <a:pt x="72" y="0"/>
                      <a:pt x="74" y="0"/>
                      <a:pt x="75" y="2"/>
                    </a:cubicBezTo>
                    <a:cubicBezTo>
                      <a:pt x="76" y="3"/>
                      <a:pt x="75" y="5"/>
                      <a:pt x="74" y="6"/>
                    </a:cubicBezTo>
                    <a:cubicBezTo>
                      <a:pt x="72" y="10"/>
                      <a:pt x="68" y="13"/>
                      <a:pt x="64" y="15"/>
                    </a:cubicBezTo>
                    <a:cubicBezTo>
                      <a:pt x="58" y="19"/>
                      <a:pt x="53" y="24"/>
                      <a:pt x="49" y="29"/>
                    </a:cubicBezTo>
                    <a:cubicBezTo>
                      <a:pt x="46" y="32"/>
                      <a:pt x="46" y="34"/>
                      <a:pt x="50" y="36"/>
                    </a:cubicBezTo>
                    <a:cubicBezTo>
                      <a:pt x="57" y="39"/>
                      <a:pt x="65" y="42"/>
                      <a:pt x="72" y="45"/>
                    </a:cubicBezTo>
                    <a:cubicBezTo>
                      <a:pt x="73" y="45"/>
                      <a:pt x="74" y="46"/>
                      <a:pt x="75" y="47"/>
                    </a:cubicBezTo>
                    <a:close/>
                  </a:path>
                </a:pathLst>
              </a:custGeom>
              <a:solidFill>
                <a:srgbClr val="A3A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1" name="Freeform 119">
                <a:extLst>
                  <a:ext uri="{FF2B5EF4-FFF2-40B4-BE49-F238E27FC236}">
                    <a16:creationId xmlns:a16="http://schemas.microsoft.com/office/drawing/2014/main" id="{5BF4A672-34A8-F19B-7B28-D6C37CDB5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931"/>
                <a:ext cx="297" cy="132"/>
              </a:xfrm>
              <a:custGeom>
                <a:avLst/>
                <a:gdLst>
                  <a:gd name="T0" fmla="*/ 180 w 180"/>
                  <a:gd name="T1" fmla="*/ 80 h 80"/>
                  <a:gd name="T2" fmla="*/ 179 w 180"/>
                  <a:gd name="T3" fmla="*/ 80 h 80"/>
                  <a:gd name="T4" fmla="*/ 178 w 180"/>
                  <a:gd name="T5" fmla="*/ 80 h 80"/>
                  <a:gd name="T6" fmla="*/ 168 w 180"/>
                  <a:gd name="T7" fmla="*/ 68 h 80"/>
                  <a:gd name="T8" fmla="*/ 148 w 180"/>
                  <a:gd name="T9" fmla="*/ 43 h 80"/>
                  <a:gd name="T10" fmla="*/ 145 w 180"/>
                  <a:gd name="T11" fmla="*/ 38 h 80"/>
                  <a:gd name="T12" fmla="*/ 140 w 180"/>
                  <a:gd name="T13" fmla="*/ 31 h 80"/>
                  <a:gd name="T14" fmla="*/ 114 w 180"/>
                  <a:gd name="T15" fmla="*/ 14 h 80"/>
                  <a:gd name="T16" fmla="*/ 93 w 180"/>
                  <a:gd name="T17" fmla="*/ 8 h 80"/>
                  <a:gd name="T18" fmla="*/ 68 w 180"/>
                  <a:gd name="T19" fmla="*/ 3 h 80"/>
                  <a:gd name="T20" fmla="*/ 37 w 180"/>
                  <a:gd name="T21" fmla="*/ 5 h 80"/>
                  <a:gd name="T22" fmla="*/ 9 w 180"/>
                  <a:gd name="T23" fmla="*/ 15 h 80"/>
                  <a:gd name="T24" fmla="*/ 12 w 180"/>
                  <a:gd name="T25" fmla="*/ 16 h 80"/>
                  <a:gd name="T26" fmla="*/ 2 w 180"/>
                  <a:gd name="T27" fmla="*/ 19 h 80"/>
                  <a:gd name="T28" fmla="*/ 1 w 180"/>
                  <a:gd name="T29" fmla="*/ 16 h 80"/>
                  <a:gd name="T30" fmla="*/ 17 w 180"/>
                  <a:gd name="T31" fmla="*/ 9 h 80"/>
                  <a:gd name="T32" fmla="*/ 62 w 180"/>
                  <a:gd name="T33" fmla="*/ 0 h 80"/>
                  <a:gd name="T34" fmla="*/ 83 w 180"/>
                  <a:gd name="T35" fmla="*/ 4 h 80"/>
                  <a:gd name="T36" fmla="*/ 108 w 180"/>
                  <a:gd name="T37" fmla="*/ 10 h 80"/>
                  <a:gd name="T38" fmla="*/ 130 w 180"/>
                  <a:gd name="T39" fmla="*/ 21 h 80"/>
                  <a:gd name="T40" fmla="*/ 141 w 180"/>
                  <a:gd name="T41" fmla="*/ 29 h 80"/>
                  <a:gd name="T42" fmla="*/ 152 w 180"/>
                  <a:gd name="T43" fmla="*/ 42 h 80"/>
                  <a:gd name="T44" fmla="*/ 167 w 180"/>
                  <a:gd name="T45" fmla="*/ 62 h 80"/>
                  <a:gd name="T46" fmla="*/ 179 w 180"/>
                  <a:gd name="T47" fmla="*/ 78 h 80"/>
                  <a:gd name="T48" fmla="*/ 180 w 180"/>
                  <a:gd name="T49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0" h="80">
                    <a:moveTo>
                      <a:pt x="180" y="80"/>
                    </a:moveTo>
                    <a:cubicBezTo>
                      <a:pt x="179" y="80"/>
                      <a:pt x="179" y="80"/>
                      <a:pt x="179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75" y="76"/>
                      <a:pt x="172" y="71"/>
                      <a:pt x="168" y="68"/>
                    </a:cubicBezTo>
                    <a:cubicBezTo>
                      <a:pt x="161" y="60"/>
                      <a:pt x="154" y="51"/>
                      <a:pt x="148" y="43"/>
                    </a:cubicBezTo>
                    <a:cubicBezTo>
                      <a:pt x="147" y="41"/>
                      <a:pt x="146" y="39"/>
                      <a:pt x="145" y="38"/>
                    </a:cubicBezTo>
                    <a:cubicBezTo>
                      <a:pt x="144" y="35"/>
                      <a:pt x="142" y="32"/>
                      <a:pt x="140" y="31"/>
                    </a:cubicBezTo>
                    <a:cubicBezTo>
                      <a:pt x="132" y="25"/>
                      <a:pt x="123" y="18"/>
                      <a:pt x="114" y="14"/>
                    </a:cubicBezTo>
                    <a:cubicBezTo>
                      <a:pt x="107" y="11"/>
                      <a:pt x="100" y="9"/>
                      <a:pt x="93" y="8"/>
                    </a:cubicBezTo>
                    <a:cubicBezTo>
                      <a:pt x="85" y="6"/>
                      <a:pt x="76" y="5"/>
                      <a:pt x="68" y="3"/>
                    </a:cubicBezTo>
                    <a:cubicBezTo>
                      <a:pt x="57" y="2"/>
                      <a:pt x="47" y="4"/>
                      <a:pt x="37" y="5"/>
                    </a:cubicBezTo>
                    <a:cubicBezTo>
                      <a:pt x="27" y="7"/>
                      <a:pt x="18" y="12"/>
                      <a:pt x="9" y="15"/>
                    </a:cubicBezTo>
                    <a:cubicBezTo>
                      <a:pt x="10" y="15"/>
                      <a:pt x="11" y="15"/>
                      <a:pt x="12" y="16"/>
                    </a:cubicBezTo>
                    <a:cubicBezTo>
                      <a:pt x="9" y="18"/>
                      <a:pt x="6" y="19"/>
                      <a:pt x="2" y="19"/>
                    </a:cubicBezTo>
                    <a:cubicBezTo>
                      <a:pt x="0" y="19"/>
                      <a:pt x="0" y="18"/>
                      <a:pt x="1" y="16"/>
                    </a:cubicBezTo>
                    <a:cubicBezTo>
                      <a:pt x="6" y="13"/>
                      <a:pt x="12" y="12"/>
                      <a:pt x="17" y="9"/>
                    </a:cubicBezTo>
                    <a:cubicBezTo>
                      <a:pt x="31" y="3"/>
                      <a:pt x="46" y="0"/>
                      <a:pt x="62" y="0"/>
                    </a:cubicBezTo>
                    <a:cubicBezTo>
                      <a:pt x="69" y="1"/>
                      <a:pt x="76" y="3"/>
                      <a:pt x="83" y="4"/>
                    </a:cubicBezTo>
                    <a:cubicBezTo>
                      <a:pt x="92" y="5"/>
                      <a:pt x="100" y="7"/>
                      <a:pt x="108" y="10"/>
                    </a:cubicBezTo>
                    <a:cubicBezTo>
                      <a:pt x="116" y="12"/>
                      <a:pt x="124" y="15"/>
                      <a:pt x="130" y="21"/>
                    </a:cubicBezTo>
                    <a:cubicBezTo>
                      <a:pt x="134" y="24"/>
                      <a:pt x="138" y="26"/>
                      <a:pt x="141" y="29"/>
                    </a:cubicBezTo>
                    <a:cubicBezTo>
                      <a:pt x="145" y="33"/>
                      <a:pt x="149" y="37"/>
                      <a:pt x="152" y="42"/>
                    </a:cubicBezTo>
                    <a:cubicBezTo>
                      <a:pt x="156" y="49"/>
                      <a:pt x="161" y="55"/>
                      <a:pt x="167" y="62"/>
                    </a:cubicBezTo>
                    <a:cubicBezTo>
                      <a:pt x="171" y="67"/>
                      <a:pt x="175" y="72"/>
                      <a:pt x="179" y="78"/>
                    </a:cubicBezTo>
                    <a:cubicBezTo>
                      <a:pt x="179" y="79"/>
                      <a:pt x="180" y="80"/>
                      <a:pt x="180" y="80"/>
                    </a:cubicBezTo>
                    <a:close/>
                  </a:path>
                </a:pathLst>
              </a:custGeom>
              <a:solidFill>
                <a:srgbClr val="9C9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2" name="Freeform 120">
                <a:extLst>
                  <a:ext uri="{FF2B5EF4-FFF2-40B4-BE49-F238E27FC236}">
                    <a16:creationId xmlns:a16="http://schemas.microsoft.com/office/drawing/2014/main" id="{047A9F6A-74A6-25FA-C7F2-9A4BF4FAD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225"/>
                <a:ext cx="89" cy="292"/>
              </a:xfrm>
              <a:custGeom>
                <a:avLst/>
                <a:gdLst>
                  <a:gd name="T0" fmla="*/ 51 w 54"/>
                  <a:gd name="T1" fmla="*/ 176 h 177"/>
                  <a:gd name="T2" fmla="*/ 40 w 54"/>
                  <a:gd name="T3" fmla="*/ 167 h 177"/>
                  <a:gd name="T4" fmla="*/ 32 w 54"/>
                  <a:gd name="T5" fmla="*/ 168 h 177"/>
                  <a:gd name="T6" fmla="*/ 26 w 54"/>
                  <a:gd name="T7" fmla="*/ 169 h 177"/>
                  <a:gd name="T8" fmla="*/ 9 w 54"/>
                  <a:gd name="T9" fmla="*/ 170 h 177"/>
                  <a:gd name="T10" fmla="*/ 0 w 54"/>
                  <a:gd name="T11" fmla="*/ 163 h 177"/>
                  <a:gd name="T12" fmla="*/ 1 w 54"/>
                  <a:gd name="T13" fmla="*/ 139 h 177"/>
                  <a:gd name="T14" fmla="*/ 1 w 54"/>
                  <a:gd name="T15" fmla="*/ 110 h 177"/>
                  <a:gd name="T16" fmla="*/ 3 w 54"/>
                  <a:gd name="T17" fmla="*/ 79 h 177"/>
                  <a:gd name="T18" fmla="*/ 4 w 54"/>
                  <a:gd name="T19" fmla="*/ 62 h 177"/>
                  <a:gd name="T20" fmla="*/ 7 w 54"/>
                  <a:gd name="T21" fmla="*/ 41 h 177"/>
                  <a:gd name="T22" fmla="*/ 8 w 54"/>
                  <a:gd name="T23" fmla="*/ 28 h 177"/>
                  <a:gd name="T24" fmla="*/ 11 w 54"/>
                  <a:gd name="T25" fmla="*/ 12 h 177"/>
                  <a:gd name="T26" fmla="*/ 18 w 54"/>
                  <a:gd name="T27" fmla="*/ 6 h 177"/>
                  <a:gd name="T28" fmla="*/ 36 w 54"/>
                  <a:gd name="T29" fmla="*/ 1 h 177"/>
                  <a:gd name="T30" fmla="*/ 41 w 54"/>
                  <a:gd name="T31" fmla="*/ 2 h 177"/>
                  <a:gd name="T32" fmla="*/ 41 w 54"/>
                  <a:gd name="T33" fmla="*/ 7 h 177"/>
                  <a:gd name="T34" fmla="*/ 33 w 54"/>
                  <a:gd name="T35" fmla="*/ 4 h 177"/>
                  <a:gd name="T36" fmla="*/ 19 w 54"/>
                  <a:gd name="T37" fmla="*/ 8 h 177"/>
                  <a:gd name="T38" fmla="*/ 13 w 54"/>
                  <a:gd name="T39" fmla="*/ 17 h 177"/>
                  <a:gd name="T40" fmla="*/ 12 w 54"/>
                  <a:gd name="T41" fmla="*/ 21 h 177"/>
                  <a:gd name="T42" fmla="*/ 10 w 54"/>
                  <a:gd name="T43" fmla="*/ 38 h 177"/>
                  <a:gd name="T44" fmla="*/ 6 w 54"/>
                  <a:gd name="T45" fmla="*/ 64 h 177"/>
                  <a:gd name="T46" fmla="*/ 5 w 54"/>
                  <a:gd name="T47" fmla="*/ 75 h 177"/>
                  <a:gd name="T48" fmla="*/ 3 w 54"/>
                  <a:gd name="T49" fmla="*/ 106 h 177"/>
                  <a:gd name="T50" fmla="*/ 3 w 54"/>
                  <a:gd name="T51" fmla="*/ 114 h 177"/>
                  <a:gd name="T52" fmla="*/ 2 w 54"/>
                  <a:gd name="T53" fmla="*/ 150 h 177"/>
                  <a:gd name="T54" fmla="*/ 2 w 54"/>
                  <a:gd name="T55" fmla="*/ 160 h 177"/>
                  <a:gd name="T56" fmla="*/ 11 w 54"/>
                  <a:gd name="T57" fmla="*/ 168 h 177"/>
                  <a:gd name="T58" fmla="*/ 37 w 54"/>
                  <a:gd name="T59" fmla="*/ 165 h 177"/>
                  <a:gd name="T60" fmla="*/ 48 w 54"/>
                  <a:gd name="T61" fmla="*/ 167 h 177"/>
                  <a:gd name="T62" fmla="*/ 51 w 54"/>
                  <a:gd name="T63" fmla="*/ 177 h 177"/>
                  <a:gd name="T64" fmla="*/ 51 w 54"/>
                  <a:gd name="T65" fmla="*/ 17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177">
                    <a:moveTo>
                      <a:pt x="51" y="176"/>
                    </a:moveTo>
                    <a:cubicBezTo>
                      <a:pt x="51" y="171"/>
                      <a:pt x="47" y="168"/>
                      <a:pt x="40" y="167"/>
                    </a:cubicBezTo>
                    <a:cubicBezTo>
                      <a:pt x="37" y="167"/>
                      <a:pt x="35" y="168"/>
                      <a:pt x="32" y="168"/>
                    </a:cubicBezTo>
                    <a:cubicBezTo>
                      <a:pt x="30" y="169"/>
                      <a:pt x="28" y="169"/>
                      <a:pt x="26" y="169"/>
                    </a:cubicBezTo>
                    <a:cubicBezTo>
                      <a:pt x="21" y="169"/>
                      <a:pt x="15" y="169"/>
                      <a:pt x="9" y="170"/>
                    </a:cubicBezTo>
                    <a:cubicBezTo>
                      <a:pt x="3" y="172"/>
                      <a:pt x="0" y="169"/>
                      <a:pt x="0" y="163"/>
                    </a:cubicBezTo>
                    <a:cubicBezTo>
                      <a:pt x="0" y="155"/>
                      <a:pt x="0" y="147"/>
                      <a:pt x="1" y="139"/>
                    </a:cubicBezTo>
                    <a:cubicBezTo>
                      <a:pt x="1" y="129"/>
                      <a:pt x="1" y="119"/>
                      <a:pt x="1" y="110"/>
                    </a:cubicBezTo>
                    <a:cubicBezTo>
                      <a:pt x="1" y="99"/>
                      <a:pt x="2" y="89"/>
                      <a:pt x="3" y="79"/>
                    </a:cubicBezTo>
                    <a:cubicBezTo>
                      <a:pt x="4" y="73"/>
                      <a:pt x="4" y="68"/>
                      <a:pt x="4" y="62"/>
                    </a:cubicBezTo>
                    <a:cubicBezTo>
                      <a:pt x="5" y="55"/>
                      <a:pt x="6" y="48"/>
                      <a:pt x="7" y="41"/>
                    </a:cubicBezTo>
                    <a:cubicBezTo>
                      <a:pt x="8" y="37"/>
                      <a:pt x="7" y="32"/>
                      <a:pt x="8" y="28"/>
                    </a:cubicBezTo>
                    <a:cubicBezTo>
                      <a:pt x="9" y="23"/>
                      <a:pt x="11" y="18"/>
                      <a:pt x="11" y="12"/>
                    </a:cubicBezTo>
                    <a:cubicBezTo>
                      <a:pt x="12" y="9"/>
                      <a:pt x="15" y="7"/>
                      <a:pt x="18" y="6"/>
                    </a:cubicBezTo>
                    <a:cubicBezTo>
                      <a:pt x="24" y="4"/>
                      <a:pt x="30" y="3"/>
                      <a:pt x="36" y="1"/>
                    </a:cubicBezTo>
                    <a:cubicBezTo>
                      <a:pt x="38" y="0"/>
                      <a:pt x="40" y="0"/>
                      <a:pt x="41" y="2"/>
                    </a:cubicBezTo>
                    <a:cubicBezTo>
                      <a:pt x="43" y="4"/>
                      <a:pt x="42" y="5"/>
                      <a:pt x="41" y="7"/>
                    </a:cubicBezTo>
                    <a:cubicBezTo>
                      <a:pt x="38" y="2"/>
                      <a:pt x="38" y="2"/>
                      <a:pt x="33" y="4"/>
                    </a:cubicBezTo>
                    <a:cubicBezTo>
                      <a:pt x="29" y="5"/>
                      <a:pt x="23" y="6"/>
                      <a:pt x="19" y="8"/>
                    </a:cubicBezTo>
                    <a:cubicBezTo>
                      <a:pt x="16" y="10"/>
                      <a:pt x="14" y="13"/>
                      <a:pt x="13" y="17"/>
                    </a:cubicBezTo>
                    <a:cubicBezTo>
                      <a:pt x="13" y="18"/>
                      <a:pt x="13" y="20"/>
                      <a:pt x="12" y="21"/>
                    </a:cubicBezTo>
                    <a:cubicBezTo>
                      <a:pt x="10" y="27"/>
                      <a:pt x="10" y="32"/>
                      <a:pt x="10" y="38"/>
                    </a:cubicBezTo>
                    <a:cubicBezTo>
                      <a:pt x="8" y="47"/>
                      <a:pt x="7" y="55"/>
                      <a:pt x="6" y="64"/>
                    </a:cubicBezTo>
                    <a:cubicBezTo>
                      <a:pt x="5" y="68"/>
                      <a:pt x="5" y="71"/>
                      <a:pt x="5" y="75"/>
                    </a:cubicBezTo>
                    <a:cubicBezTo>
                      <a:pt x="5" y="85"/>
                      <a:pt x="4" y="95"/>
                      <a:pt x="3" y="106"/>
                    </a:cubicBezTo>
                    <a:cubicBezTo>
                      <a:pt x="3" y="108"/>
                      <a:pt x="3" y="111"/>
                      <a:pt x="3" y="114"/>
                    </a:cubicBezTo>
                    <a:cubicBezTo>
                      <a:pt x="3" y="126"/>
                      <a:pt x="2" y="138"/>
                      <a:pt x="2" y="150"/>
                    </a:cubicBezTo>
                    <a:cubicBezTo>
                      <a:pt x="2" y="154"/>
                      <a:pt x="2" y="157"/>
                      <a:pt x="2" y="160"/>
                    </a:cubicBezTo>
                    <a:cubicBezTo>
                      <a:pt x="2" y="166"/>
                      <a:pt x="5" y="169"/>
                      <a:pt x="11" y="168"/>
                    </a:cubicBezTo>
                    <a:cubicBezTo>
                      <a:pt x="19" y="165"/>
                      <a:pt x="28" y="167"/>
                      <a:pt x="37" y="165"/>
                    </a:cubicBezTo>
                    <a:cubicBezTo>
                      <a:pt x="41" y="165"/>
                      <a:pt x="45" y="165"/>
                      <a:pt x="48" y="167"/>
                    </a:cubicBezTo>
                    <a:cubicBezTo>
                      <a:pt x="53" y="169"/>
                      <a:pt x="54" y="173"/>
                      <a:pt x="51" y="177"/>
                    </a:cubicBezTo>
                    <a:cubicBezTo>
                      <a:pt x="51" y="177"/>
                      <a:pt x="51" y="177"/>
                      <a:pt x="51" y="176"/>
                    </a:cubicBezTo>
                    <a:close/>
                  </a:path>
                </a:pathLst>
              </a:custGeom>
              <a:solidFill>
                <a:srgbClr val="95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3" name="Freeform 121">
                <a:extLst>
                  <a:ext uri="{FF2B5EF4-FFF2-40B4-BE49-F238E27FC236}">
                    <a16:creationId xmlns:a16="http://schemas.microsoft.com/office/drawing/2014/main" id="{EE869FD0-99F7-81D0-8DD3-4D90B60A6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937"/>
                <a:ext cx="68" cy="48"/>
              </a:xfrm>
              <a:custGeom>
                <a:avLst/>
                <a:gdLst>
                  <a:gd name="T0" fmla="*/ 29 w 41"/>
                  <a:gd name="T1" fmla="*/ 1 h 29"/>
                  <a:gd name="T2" fmla="*/ 25 w 41"/>
                  <a:gd name="T3" fmla="*/ 4 h 29"/>
                  <a:gd name="T4" fmla="*/ 17 w 41"/>
                  <a:gd name="T5" fmla="*/ 7 h 29"/>
                  <a:gd name="T6" fmla="*/ 11 w 41"/>
                  <a:gd name="T7" fmla="*/ 12 h 29"/>
                  <a:gd name="T8" fmla="*/ 13 w 41"/>
                  <a:gd name="T9" fmla="*/ 16 h 29"/>
                  <a:gd name="T10" fmla="*/ 34 w 41"/>
                  <a:gd name="T11" fmla="*/ 20 h 29"/>
                  <a:gd name="T12" fmla="*/ 40 w 41"/>
                  <a:gd name="T13" fmla="*/ 23 h 29"/>
                  <a:gd name="T14" fmla="*/ 41 w 41"/>
                  <a:gd name="T15" fmla="*/ 25 h 29"/>
                  <a:gd name="T16" fmla="*/ 38 w 41"/>
                  <a:gd name="T17" fmla="*/ 27 h 29"/>
                  <a:gd name="T18" fmla="*/ 20 w 41"/>
                  <a:gd name="T19" fmla="*/ 25 h 29"/>
                  <a:gd name="T20" fmla="*/ 0 w 41"/>
                  <a:gd name="T21" fmla="*/ 25 h 29"/>
                  <a:gd name="T22" fmla="*/ 3 w 41"/>
                  <a:gd name="T23" fmla="*/ 23 h 29"/>
                  <a:gd name="T24" fmla="*/ 7 w 41"/>
                  <a:gd name="T25" fmla="*/ 17 h 29"/>
                  <a:gd name="T26" fmla="*/ 7 w 41"/>
                  <a:gd name="T27" fmla="*/ 15 h 29"/>
                  <a:gd name="T28" fmla="*/ 19 w 41"/>
                  <a:gd name="T29" fmla="*/ 5 h 29"/>
                  <a:gd name="T30" fmla="*/ 26 w 41"/>
                  <a:gd name="T31" fmla="*/ 1 h 29"/>
                  <a:gd name="T32" fmla="*/ 29 w 41"/>
                  <a:gd name="T33" fmla="*/ 0 h 29"/>
                  <a:gd name="T34" fmla="*/ 29 w 41"/>
                  <a:gd name="T3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" h="29">
                    <a:moveTo>
                      <a:pt x="29" y="1"/>
                    </a:moveTo>
                    <a:cubicBezTo>
                      <a:pt x="27" y="1"/>
                      <a:pt x="26" y="3"/>
                      <a:pt x="25" y="4"/>
                    </a:cubicBezTo>
                    <a:cubicBezTo>
                      <a:pt x="22" y="5"/>
                      <a:pt x="20" y="7"/>
                      <a:pt x="17" y="7"/>
                    </a:cubicBezTo>
                    <a:cubicBezTo>
                      <a:pt x="14" y="7"/>
                      <a:pt x="12" y="10"/>
                      <a:pt x="11" y="12"/>
                    </a:cubicBezTo>
                    <a:cubicBezTo>
                      <a:pt x="10" y="14"/>
                      <a:pt x="12" y="16"/>
                      <a:pt x="13" y="16"/>
                    </a:cubicBezTo>
                    <a:cubicBezTo>
                      <a:pt x="21" y="16"/>
                      <a:pt x="27" y="18"/>
                      <a:pt x="34" y="20"/>
                    </a:cubicBezTo>
                    <a:cubicBezTo>
                      <a:pt x="36" y="21"/>
                      <a:pt x="38" y="21"/>
                      <a:pt x="40" y="23"/>
                    </a:cubicBezTo>
                    <a:cubicBezTo>
                      <a:pt x="40" y="23"/>
                      <a:pt x="41" y="24"/>
                      <a:pt x="41" y="25"/>
                    </a:cubicBezTo>
                    <a:cubicBezTo>
                      <a:pt x="40" y="27"/>
                      <a:pt x="40" y="27"/>
                      <a:pt x="38" y="27"/>
                    </a:cubicBezTo>
                    <a:cubicBezTo>
                      <a:pt x="32" y="29"/>
                      <a:pt x="26" y="28"/>
                      <a:pt x="20" y="25"/>
                    </a:cubicBezTo>
                    <a:cubicBezTo>
                      <a:pt x="14" y="22"/>
                      <a:pt x="7" y="22"/>
                      <a:pt x="0" y="25"/>
                    </a:cubicBezTo>
                    <a:cubicBezTo>
                      <a:pt x="1" y="24"/>
                      <a:pt x="2" y="24"/>
                      <a:pt x="3" y="23"/>
                    </a:cubicBezTo>
                    <a:cubicBezTo>
                      <a:pt x="5" y="22"/>
                      <a:pt x="8" y="20"/>
                      <a:pt x="7" y="17"/>
                    </a:cubicBezTo>
                    <a:cubicBezTo>
                      <a:pt x="6" y="16"/>
                      <a:pt x="6" y="15"/>
                      <a:pt x="7" y="15"/>
                    </a:cubicBezTo>
                    <a:cubicBezTo>
                      <a:pt x="10" y="10"/>
                      <a:pt x="13" y="6"/>
                      <a:pt x="19" y="5"/>
                    </a:cubicBezTo>
                    <a:cubicBezTo>
                      <a:pt x="21" y="4"/>
                      <a:pt x="24" y="2"/>
                      <a:pt x="26" y="1"/>
                    </a:cubicBezTo>
                    <a:cubicBezTo>
                      <a:pt x="27" y="1"/>
                      <a:pt x="28" y="0"/>
                      <a:pt x="29" y="0"/>
                    </a:cubicBezTo>
                    <a:cubicBezTo>
                      <a:pt x="29" y="0"/>
                      <a:pt x="29" y="1"/>
                      <a:pt x="29" y="1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4" name="Freeform 122">
                <a:extLst>
                  <a:ext uri="{FF2B5EF4-FFF2-40B4-BE49-F238E27FC236}">
                    <a16:creationId xmlns:a16="http://schemas.microsoft.com/office/drawing/2014/main" id="{038B3DA9-4B72-66F7-3544-F6D87863C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924"/>
                <a:ext cx="222" cy="160"/>
              </a:xfrm>
              <a:custGeom>
                <a:avLst/>
                <a:gdLst>
                  <a:gd name="T0" fmla="*/ 135 w 135"/>
                  <a:gd name="T1" fmla="*/ 0 h 97"/>
                  <a:gd name="T2" fmla="*/ 133 w 135"/>
                  <a:gd name="T3" fmla="*/ 21 h 97"/>
                  <a:gd name="T4" fmla="*/ 131 w 135"/>
                  <a:gd name="T5" fmla="*/ 40 h 97"/>
                  <a:gd name="T6" fmla="*/ 124 w 135"/>
                  <a:gd name="T7" fmla="*/ 51 h 97"/>
                  <a:gd name="T8" fmla="*/ 110 w 135"/>
                  <a:gd name="T9" fmla="*/ 58 h 97"/>
                  <a:gd name="T10" fmla="*/ 104 w 135"/>
                  <a:gd name="T11" fmla="*/ 61 h 97"/>
                  <a:gd name="T12" fmla="*/ 101 w 135"/>
                  <a:gd name="T13" fmla="*/ 62 h 97"/>
                  <a:gd name="T14" fmla="*/ 76 w 135"/>
                  <a:gd name="T15" fmla="*/ 77 h 97"/>
                  <a:gd name="T16" fmla="*/ 71 w 135"/>
                  <a:gd name="T17" fmla="*/ 87 h 97"/>
                  <a:gd name="T18" fmla="*/ 70 w 135"/>
                  <a:gd name="T19" fmla="*/ 93 h 97"/>
                  <a:gd name="T20" fmla="*/ 64 w 135"/>
                  <a:gd name="T21" fmla="*/ 96 h 97"/>
                  <a:gd name="T22" fmla="*/ 29 w 135"/>
                  <a:gd name="T23" fmla="*/ 77 h 97"/>
                  <a:gd name="T24" fmla="*/ 20 w 135"/>
                  <a:gd name="T25" fmla="*/ 73 h 97"/>
                  <a:gd name="T26" fmla="*/ 2 w 135"/>
                  <a:gd name="T27" fmla="*/ 64 h 97"/>
                  <a:gd name="T28" fmla="*/ 1 w 135"/>
                  <a:gd name="T29" fmla="*/ 62 h 97"/>
                  <a:gd name="T30" fmla="*/ 2 w 135"/>
                  <a:gd name="T31" fmla="*/ 62 h 97"/>
                  <a:gd name="T32" fmla="*/ 12 w 135"/>
                  <a:gd name="T33" fmla="*/ 66 h 97"/>
                  <a:gd name="T34" fmla="*/ 37 w 135"/>
                  <a:gd name="T35" fmla="*/ 78 h 97"/>
                  <a:gd name="T36" fmla="*/ 62 w 135"/>
                  <a:gd name="T37" fmla="*/ 91 h 97"/>
                  <a:gd name="T38" fmla="*/ 67 w 135"/>
                  <a:gd name="T39" fmla="*/ 88 h 97"/>
                  <a:gd name="T40" fmla="*/ 85 w 135"/>
                  <a:gd name="T41" fmla="*/ 67 h 97"/>
                  <a:gd name="T42" fmla="*/ 91 w 135"/>
                  <a:gd name="T43" fmla="*/ 64 h 97"/>
                  <a:gd name="T44" fmla="*/ 119 w 135"/>
                  <a:gd name="T45" fmla="*/ 51 h 97"/>
                  <a:gd name="T46" fmla="*/ 128 w 135"/>
                  <a:gd name="T47" fmla="*/ 40 h 97"/>
                  <a:gd name="T48" fmla="*/ 132 w 135"/>
                  <a:gd name="T49" fmla="*/ 9 h 97"/>
                  <a:gd name="T50" fmla="*/ 132 w 135"/>
                  <a:gd name="T51" fmla="*/ 4 h 97"/>
                  <a:gd name="T52" fmla="*/ 135 w 135"/>
                  <a:gd name="T53" fmla="*/ 0 h 97"/>
                  <a:gd name="T54" fmla="*/ 135 w 135"/>
                  <a:gd name="T5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5" h="97">
                    <a:moveTo>
                      <a:pt x="135" y="0"/>
                    </a:moveTo>
                    <a:cubicBezTo>
                      <a:pt x="135" y="7"/>
                      <a:pt x="134" y="14"/>
                      <a:pt x="133" y="21"/>
                    </a:cubicBezTo>
                    <a:cubicBezTo>
                      <a:pt x="132" y="27"/>
                      <a:pt x="132" y="34"/>
                      <a:pt x="131" y="40"/>
                    </a:cubicBezTo>
                    <a:cubicBezTo>
                      <a:pt x="131" y="46"/>
                      <a:pt x="128" y="49"/>
                      <a:pt x="124" y="51"/>
                    </a:cubicBezTo>
                    <a:cubicBezTo>
                      <a:pt x="119" y="54"/>
                      <a:pt x="115" y="56"/>
                      <a:pt x="110" y="58"/>
                    </a:cubicBezTo>
                    <a:cubicBezTo>
                      <a:pt x="108" y="58"/>
                      <a:pt x="106" y="59"/>
                      <a:pt x="104" y="61"/>
                    </a:cubicBezTo>
                    <a:cubicBezTo>
                      <a:pt x="103" y="61"/>
                      <a:pt x="102" y="61"/>
                      <a:pt x="101" y="62"/>
                    </a:cubicBezTo>
                    <a:cubicBezTo>
                      <a:pt x="92" y="66"/>
                      <a:pt x="84" y="71"/>
                      <a:pt x="76" y="77"/>
                    </a:cubicBezTo>
                    <a:cubicBezTo>
                      <a:pt x="73" y="79"/>
                      <a:pt x="70" y="83"/>
                      <a:pt x="71" y="87"/>
                    </a:cubicBezTo>
                    <a:cubicBezTo>
                      <a:pt x="71" y="89"/>
                      <a:pt x="70" y="91"/>
                      <a:pt x="70" y="93"/>
                    </a:cubicBezTo>
                    <a:cubicBezTo>
                      <a:pt x="69" y="96"/>
                      <a:pt x="67" y="97"/>
                      <a:pt x="64" y="96"/>
                    </a:cubicBezTo>
                    <a:cubicBezTo>
                      <a:pt x="52" y="89"/>
                      <a:pt x="41" y="83"/>
                      <a:pt x="29" y="77"/>
                    </a:cubicBezTo>
                    <a:cubicBezTo>
                      <a:pt x="26" y="75"/>
                      <a:pt x="23" y="74"/>
                      <a:pt x="20" y="73"/>
                    </a:cubicBezTo>
                    <a:cubicBezTo>
                      <a:pt x="14" y="70"/>
                      <a:pt x="8" y="67"/>
                      <a:pt x="2" y="64"/>
                    </a:cubicBezTo>
                    <a:cubicBezTo>
                      <a:pt x="1" y="64"/>
                      <a:pt x="0" y="64"/>
                      <a:pt x="1" y="62"/>
                    </a:cubicBezTo>
                    <a:cubicBezTo>
                      <a:pt x="1" y="62"/>
                      <a:pt x="1" y="62"/>
                      <a:pt x="2" y="62"/>
                    </a:cubicBezTo>
                    <a:cubicBezTo>
                      <a:pt x="6" y="62"/>
                      <a:pt x="9" y="64"/>
                      <a:pt x="12" y="66"/>
                    </a:cubicBezTo>
                    <a:cubicBezTo>
                      <a:pt x="21" y="70"/>
                      <a:pt x="29" y="74"/>
                      <a:pt x="37" y="78"/>
                    </a:cubicBezTo>
                    <a:cubicBezTo>
                      <a:pt x="45" y="83"/>
                      <a:pt x="53" y="87"/>
                      <a:pt x="62" y="91"/>
                    </a:cubicBezTo>
                    <a:cubicBezTo>
                      <a:pt x="65" y="92"/>
                      <a:pt x="67" y="92"/>
                      <a:pt x="67" y="88"/>
                    </a:cubicBezTo>
                    <a:cubicBezTo>
                      <a:pt x="68" y="76"/>
                      <a:pt x="75" y="71"/>
                      <a:pt x="85" y="67"/>
                    </a:cubicBezTo>
                    <a:cubicBezTo>
                      <a:pt x="87" y="66"/>
                      <a:pt x="89" y="65"/>
                      <a:pt x="91" y="64"/>
                    </a:cubicBezTo>
                    <a:cubicBezTo>
                      <a:pt x="100" y="59"/>
                      <a:pt x="110" y="56"/>
                      <a:pt x="119" y="51"/>
                    </a:cubicBezTo>
                    <a:cubicBezTo>
                      <a:pt x="124" y="49"/>
                      <a:pt x="127" y="46"/>
                      <a:pt x="128" y="40"/>
                    </a:cubicBezTo>
                    <a:cubicBezTo>
                      <a:pt x="129" y="30"/>
                      <a:pt x="130" y="19"/>
                      <a:pt x="132" y="9"/>
                    </a:cubicBezTo>
                    <a:cubicBezTo>
                      <a:pt x="132" y="7"/>
                      <a:pt x="132" y="6"/>
                      <a:pt x="132" y="4"/>
                    </a:cubicBezTo>
                    <a:cubicBezTo>
                      <a:pt x="134" y="3"/>
                      <a:pt x="133" y="0"/>
                      <a:pt x="135" y="0"/>
                    </a:cubicBezTo>
                    <a:cubicBezTo>
                      <a:pt x="135" y="0"/>
                      <a:pt x="135" y="0"/>
                      <a:pt x="135" y="0"/>
                    </a:cubicBez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5" name="Freeform 123">
                <a:extLst>
                  <a:ext uri="{FF2B5EF4-FFF2-40B4-BE49-F238E27FC236}">
                    <a16:creationId xmlns:a16="http://schemas.microsoft.com/office/drawing/2014/main" id="{849B3B46-85ED-0C22-E18C-A97D68F70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825"/>
                <a:ext cx="74" cy="165"/>
              </a:xfrm>
              <a:custGeom>
                <a:avLst/>
                <a:gdLst>
                  <a:gd name="T0" fmla="*/ 6 w 45"/>
                  <a:gd name="T1" fmla="*/ 82 h 100"/>
                  <a:gd name="T2" fmla="*/ 9 w 45"/>
                  <a:gd name="T3" fmla="*/ 72 h 100"/>
                  <a:gd name="T4" fmla="*/ 20 w 45"/>
                  <a:gd name="T5" fmla="*/ 46 h 100"/>
                  <a:gd name="T6" fmla="*/ 38 w 45"/>
                  <a:gd name="T7" fmla="*/ 4 h 100"/>
                  <a:gd name="T8" fmla="*/ 40 w 45"/>
                  <a:gd name="T9" fmla="*/ 2 h 100"/>
                  <a:gd name="T10" fmla="*/ 43 w 45"/>
                  <a:gd name="T11" fmla="*/ 1 h 100"/>
                  <a:gd name="T12" fmla="*/ 45 w 45"/>
                  <a:gd name="T13" fmla="*/ 5 h 100"/>
                  <a:gd name="T14" fmla="*/ 42 w 45"/>
                  <a:gd name="T15" fmla="*/ 17 h 100"/>
                  <a:gd name="T16" fmla="*/ 39 w 45"/>
                  <a:gd name="T17" fmla="*/ 43 h 100"/>
                  <a:gd name="T18" fmla="*/ 34 w 45"/>
                  <a:gd name="T19" fmla="*/ 70 h 100"/>
                  <a:gd name="T20" fmla="*/ 30 w 45"/>
                  <a:gd name="T21" fmla="*/ 87 h 100"/>
                  <a:gd name="T22" fmla="*/ 23 w 45"/>
                  <a:gd name="T23" fmla="*/ 95 h 100"/>
                  <a:gd name="T24" fmla="*/ 8 w 45"/>
                  <a:gd name="T25" fmla="*/ 99 h 100"/>
                  <a:gd name="T26" fmla="*/ 2 w 45"/>
                  <a:gd name="T27" fmla="*/ 98 h 100"/>
                  <a:gd name="T28" fmla="*/ 2 w 45"/>
                  <a:gd name="T29" fmla="*/ 93 h 100"/>
                  <a:gd name="T30" fmla="*/ 12 w 45"/>
                  <a:gd name="T31" fmla="*/ 96 h 100"/>
                  <a:gd name="T32" fmla="*/ 23 w 45"/>
                  <a:gd name="T33" fmla="*/ 93 h 100"/>
                  <a:gd name="T34" fmla="*/ 28 w 45"/>
                  <a:gd name="T35" fmla="*/ 87 h 100"/>
                  <a:gd name="T36" fmla="*/ 30 w 45"/>
                  <a:gd name="T37" fmla="*/ 78 h 100"/>
                  <a:gd name="T38" fmla="*/ 38 w 45"/>
                  <a:gd name="T39" fmla="*/ 35 h 100"/>
                  <a:gd name="T40" fmla="*/ 40 w 45"/>
                  <a:gd name="T41" fmla="*/ 16 h 100"/>
                  <a:gd name="T42" fmla="*/ 40 w 45"/>
                  <a:gd name="T43" fmla="*/ 11 h 100"/>
                  <a:gd name="T44" fmla="*/ 39 w 45"/>
                  <a:gd name="T45" fmla="*/ 9 h 100"/>
                  <a:gd name="T46" fmla="*/ 37 w 45"/>
                  <a:gd name="T47" fmla="*/ 11 h 100"/>
                  <a:gd name="T48" fmla="*/ 30 w 45"/>
                  <a:gd name="T49" fmla="*/ 29 h 100"/>
                  <a:gd name="T50" fmla="*/ 14 w 45"/>
                  <a:gd name="T51" fmla="*/ 67 h 100"/>
                  <a:gd name="T52" fmla="*/ 9 w 45"/>
                  <a:gd name="T53" fmla="*/ 79 h 100"/>
                  <a:gd name="T54" fmla="*/ 6 w 45"/>
                  <a:gd name="T55" fmla="*/ 8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5" h="100">
                    <a:moveTo>
                      <a:pt x="6" y="82"/>
                    </a:moveTo>
                    <a:cubicBezTo>
                      <a:pt x="6" y="79"/>
                      <a:pt x="9" y="76"/>
                      <a:pt x="9" y="72"/>
                    </a:cubicBezTo>
                    <a:cubicBezTo>
                      <a:pt x="13" y="64"/>
                      <a:pt x="16" y="55"/>
                      <a:pt x="20" y="46"/>
                    </a:cubicBezTo>
                    <a:cubicBezTo>
                      <a:pt x="26" y="32"/>
                      <a:pt x="31" y="18"/>
                      <a:pt x="38" y="4"/>
                    </a:cubicBezTo>
                    <a:cubicBezTo>
                      <a:pt x="39" y="3"/>
                      <a:pt x="39" y="3"/>
                      <a:pt x="40" y="2"/>
                    </a:cubicBezTo>
                    <a:cubicBezTo>
                      <a:pt x="41" y="1"/>
                      <a:pt x="41" y="0"/>
                      <a:pt x="43" y="1"/>
                    </a:cubicBezTo>
                    <a:cubicBezTo>
                      <a:pt x="44" y="2"/>
                      <a:pt x="45" y="3"/>
                      <a:pt x="45" y="5"/>
                    </a:cubicBezTo>
                    <a:cubicBezTo>
                      <a:pt x="44" y="9"/>
                      <a:pt x="43" y="13"/>
                      <a:pt x="42" y="17"/>
                    </a:cubicBezTo>
                    <a:cubicBezTo>
                      <a:pt x="41" y="25"/>
                      <a:pt x="40" y="34"/>
                      <a:pt x="39" y="43"/>
                    </a:cubicBezTo>
                    <a:cubicBezTo>
                      <a:pt x="38" y="52"/>
                      <a:pt x="36" y="61"/>
                      <a:pt x="34" y="70"/>
                    </a:cubicBezTo>
                    <a:cubicBezTo>
                      <a:pt x="33" y="76"/>
                      <a:pt x="31" y="82"/>
                      <a:pt x="30" y="87"/>
                    </a:cubicBezTo>
                    <a:cubicBezTo>
                      <a:pt x="29" y="91"/>
                      <a:pt x="27" y="94"/>
                      <a:pt x="23" y="95"/>
                    </a:cubicBezTo>
                    <a:cubicBezTo>
                      <a:pt x="18" y="96"/>
                      <a:pt x="13" y="98"/>
                      <a:pt x="8" y="99"/>
                    </a:cubicBezTo>
                    <a:cubicBezTo>
                      <a:pt x="6" y="99"/>
                      <a:pt x="4" y="100"/>
                      <a:pt x="2" y="98"/>
                    </a:cubicBezTo>
                    <a:cubicBezTo>
                      <a:pt x="1" y="96"/>
                      <a:pt x="0" y="95"/>
                      <a:pt x="2" y="93"/>
                    </a:cubicBezTo>
                    <a:cubicBezTo>
                      <a:pt x="4" y="97"/>
                      <a:pt x="8" y="97"/>
                      <a:pt x="12" y="96"/>
                    </a:cubicBezTo>
                    <a:cubicBezTo>
                      <a:pt x="16" y="95"/>
                      <a:pt x="19" y="94"/>
                      <a:pt x="23" y="93"/>
                    </a:cubicBezTo>
                    <a:cubicBezTo>
                      <a:pt x="26" y="92"/>
                      <a:pt x="28" y="90"/>
                      <a:pt x="28" y="87"/>
                    </a:cubicBezTo>
                    <a:cubicBezTo>
                      <a:pt x="28" y="84"/>
                      <a:pt x="30" y="81"/>
                      <a:pt x="30" y="78"/>
                    </a:cubicBezTo>
                    <a:cubicBezTo>
                      <a:pt x="33" y="64"/>
                      <a:pt x="37" y="49"/>
                      <a:pt x="38" y="35"/>
                    </a:cubicBezTo>
                    <a:cubicBezTo>
                      <a:pt x="39" y="28"/>
                      <a:pt x="39" y="22"/>
                      <a:pt x="40" y="16"/>
                    </a:cubicBezTo>
                    <a:cubicBezTo>
                      <a:pt x="40" y="14"/>
                      <a:pt x="40" y="13"/>
                      <a:pt x="40" y="11"/>
                    </a:cubicBezTo>
                    <a:cubicBezTo>
                      <a:pt x="40" y="11"/>
                      <a:pt x="40" y="9"/>
                      <a:pt x="39" y="9"/>
                    </a:cubicBezTo>
                    <a:cubicBezTo>
                      <a:pt x="38" y="9"/>
                      <a:pt x="38" y="10"/>
                      <a:pt x="37" y="11"/>
                    </a:cubicBezTo>
                    <a:cubicBezTo>
                      <a:pt x="34" y="16"/>
                      <a:pt x="32" y="23"/>
                      <a:pt x="30" y="29"/>
                    </a:cubicBezTo>
                    <a:cubicBezTo>
                      <a:pt x="25" y="41"/>
                      <a:pt x="20" y="54"/>
                      <a:pt x="14" y="67"/>
                    </a:cubicBezTo>
                    <a:cubicBezTo>
                      <a:pt x="12" y="71"/>
                      <a:pt x="11" y="75"/>
                      <a:pt x="9" y="79"/>
                    </a:cubicBezTo>
                    <a:cubicBezTo>
                      <a:pt x="9" y="80"/>
                      <a:pt x="8" y="82"/>
                      <a:pt x="6" y="82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6" name="Freeform 124">
                <a:extLst>
                  <a:ext uri="{FF2B5EF4-FFF2-40B4-BE49-F238E27FC236}">
                    <a16:creationId xmlns:a16="http://schemas.microsoft.com/office/drawing/2014/main" id="{35F4F0D6-B52E-D4DF-8D66-1ADC0DCBB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2246"/>
                <a:ext cx="66" cy="41"/>
              </a:xfrm>
              <a:custGeom>
                <a:avLst/>
                <a:gdLst>
                  <a:gd name="T0" fmla="*/ 12 w 40"/>
                  <a:gd name="T1" fmla="*/ 21 h 25"/>
                  <a:gd name="T2" fmla="*/ 6 w 40"/>
                  <a:gd name="T3" fmla="*/ 24 h 25"/>
                  <a:gd name="T4" fmla="*/ 1 w 40"/>
                  <a:gd name="T5" fmla="*/ 24 h 25"/>
                  <a:gd name="T6" fmla="*/ 2 w 40"/>
                  <a:gd name="T7" fmla="*/ 19 h 25"/>
                  <a:gd name="T8" fmla="*/ 7 w 40"/>
                  <a:gd name="T9" fmla="*/ 14 h 25"/>
                  <a:gd name="T10" fmla="*/ 33 w 40"/>
                  <a:gd name="T11" fmla="*/ 2 h 25"/>
                  <a:gd name="T12" fmla="*/ 34 w 40"/>
                  <a:gd name="T13" fmla="*/ 1 h 25"/>
                  <a:gd name="T14" fmla="*/ 39 w 40"/>
                  <a:gd name="T15" fmla="*/ 2 h 25"/>
                  <a:gd name="T16" fmla="*/ 37 w 40"/>
                  <a:gd name="T17" fmla="*/ 5 h 25"/>
                  <a:gd name="T18" fmla="*/ 33 w 40"/>
                  <a:gd name="T19" fmla="*/ 9 h 25"/>
                  <a:gd name="T20" fmla="*/ 16 w 40"/>
                  <a:gd name="T21" fmla="*/ 20 h 25"/>
                  <a:gd name="T22" fmla="*/ 12 w 40"/>
                  <a:gd name="T23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5">
                    <a:moveTo>
                      <a:pt x="12" y="21"/>
                    </a:moveTo>
                    <a:cubicBezTo>
                      <a:pt x="10" y="21"/>
                      <a:pt x="8" y="23"/>
                      <a:pt x="6" y="24"/>
                    </a:cubicBezTo>
                    <a:cubicBezTo>
                      <a:pt x="4" y="25"/>
                      <a:pt x="3" y="25"/>
                      <a:pt x="1" y="24"/>
                    </a:cubicBezTo>
                    <a:cubicBezTo>
                      <a:pt x="0" y="22"/>
                      <a:pt x="1" y="20"/>
                      <a:pt x="2" y="19"/>
                    </a:cubicBezTo>
                    <a:cubicBezTo>
                      <a:pt x="3" y="17"/>
                      <a:pt x="5" y="16"/>
                      <a:pt x="7" y="14"/>
                    </a:cubicBezTo>
                    <a:cubicBezTo>
                      <a:pt x="15" y="9"/>
                      <a:pt x="24" y="5"/>
                      <a:pt x="33" y="2"/>
                    </a:cubicBezTo>
                    <a:cubicBezTo>
                      <a:pt x="33" y="1"/>
                      <a:pt x="34" y="1"/>
                      <a:pt x="34" y="1"/>
                    </a:cubicBezTo>
                    <a:cubicBezTo>
                      <a:pt x="36" y="0"/>
                      <a:pt x="38" y="0"/>
                      <a:pt x="39" y="2"/>
                    </a:cubicBezTo>
                    <a:cubicBezTo>
                      <a:pt x="40" y="3"/>
                      <a:pt x="38" y="4"/>
                      <a:pt x="37" y="5"/>
                    </a:cubicBezTo>
                    <a:cubicBezTo>
                      <a:pt x="37" y="7"/>
                      <a:pt x="35" y="8"/>
                      <a:pt x="33" y="9"/>
                    </a:cubicBezTo>
                    <a:cubicBezTo>
                      <a:pt x="28" y="12"/>
                      <a:pt x="22" y="16"/>
                      <a:pt x="16" y="20"/>
                    </a:cubicBezTo>
                    <a:cubicBezTo>
                      <a:pt x="15" y="21"/>
                      <a:pt x="14" y="22"/>
                      <a:pt x="12" y="21"/>
                    </a:cubicBezTo>
                    <a:close/>
                  </a:path>
                </a:pathLst>
              </a:custGeom>
              <a:solidFill>
                <a:srgbClr val="685A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7" name="Freeform 125">
                <a:extLst>
                  <a:ext uri="{FF2B5EF4-FFF2-40B4-BE49-F238E27FC236}">
                    <a16:creationId xmlns:a16="http://schemas.microsoft.com/office/drawing/2014/main" id="{360A4434-5385-98A4-C185-D2EB912EA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1268"/>
                <a:ext cx="80" cy="248"/>
              </a:xfrm>
              <a:custGeom>
                <a:avLst/>
                <a:gdLst>
                  <a:gd name="T0" fmla="*/ 39 w 49"/>
                  <a:gd name="T1" fmla="*/ 122 h 150"/>
                  <a:gd name="T2" fmla="*/ 41 w 49"/>
                  <a:gd name="T3" fmla="*/ 150 h 150"/>
                  <a:gd name="T4" fmla="*/ 40 w 49"/>
                  <a:gd name="T5" fmla="*/ 149 h 150"/>
                  <a:gd name="T6" fmla="*/ 38 w 49"/>
                  <a:gd name="T7" fmla="*/ 134 h 150"/>
                  <a:gd name="T8" fmla="*/ 38 w 49"/>
                  <a:gd name="T9" fmla="*/ 109 h 150"/>
                  <a:gd name="T10" fmla="*/ 38 w 49"/>
                  <a:gd name="T11" fmla="*/ 88 h 150"/>
                  <a:gd name="T12" fmla="*/ 40 w 49"/>
                  <a:gd name="T13" fmla="*/ 54 h 150"/>
                  <a:gd name="T14" fmla="*/ 44 w 49"/>
                  <a:gd name="T15" fmla="*/ 25 h 150"/>
                  <a:gd name="T16" fmla="*/ 46 w 49"/>
                  <a:gd name="T17" fmla="*/ 11 h 150"/>
                  <a:gd name="T18" fmla="*/ 45 w 49"/>
                  <a:gd name="T19" fmla="*/ 8 h 150"/>
                  <a:gd name="T20" fmla="*/ 42 w 49"/>
                  <a:gd name="T21" fmla="*/ 9 h 150"/>
                  <a:gd name="T22" fmla="*/ 33 w 49"/>
                  <a:gd name="T23" fmla="*/ 15 h 150"/>
                  <a:gd name="T24" fmla="*/ 3 w 49"/>
                  <a:gd name="T25" fmla="*/ 29 h 150"/>
                  <a:gd name="T26" fmla="*/ 0 w 49"/>
                  <a:gd name="T27" fmla="*/ 30 h 150"/>
                  <a:gd name="T28" fmla="*/ 11 w 49"/>
                  <a:gd name="T29" fmla="*/ 24 h 150"/>
                  <a:gd name="T30" fmla="*/ 33 w 49"/>
                  <a:gd name="T31" fmla="*/ 12 h 150"/>
                  <a:gd name="T32" fmla="*/ 44 w 49"/>
                  <a:gd name="T33" fmla="*/ 3 h 150"/>
                  <a:gd name="T34" fmla="*/ 47 w 49"/>
                  <a:gd name="T35" fmla="*/ 1 h 150"/>
                  <a:gd name="T36" fmla="*/ 49 w 49"/>
                  <a:gd name="T37" fmla="*/ 5 h 150"/>
                  <a:gd name="T38" fmla="*/ 47 w 49"/>
                  <a:gd name="T39" fmla="*/ 13 h 150"/>
                  <a:gd name="T40" fmla="*/ 42 w 49"/>
                  <a:gd name="T41" fmla="*/ 53 h 150"/>
                  <a:gd name="T42" fmla="*/ 39 w 49"/>
                  <a:gd name="T43" fmla="*/ 92 h 150"/>
                  <a:gd name="T44" fmla="*/ 39 w 49"/>
                  <a:gd name="T45" fmla="*/ 12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9" h="150">
                    <a:moveTo>
                      <a:pt x="39" y="122"/>
                    </a:moveTo>
                    <a:cubicBezTo>
                      <a:pt x="39" y="131"/>
                      <a:pt x="38" y="141"/>
                      <a:pt x="41" y="150"/>
                    </a:cubicBezTo>
                    <a:cubicBezTo>
                      <a:pt x="40" y="150"/>
                      <a:pt x="40" y="149"/>
                      <a:pt x="40" y="149"/>
                    </a:cubicBezTo>
                    <a:cubicBezTo>
                      <a:pt x="39" y="144"/>
                      <a:pt x="38" y="139"/>
                      <a:pt x="38" y="134"/>
                    </a:cubicBezTo>
                    <a:cubicBezTo>
                      <a:pt x="38" y="125"/>
                      <a:pt x="38" y="117"/>
                      <a:pt x="38" y="109"/>
                    </a:cubicBezTo>
                    <a:cubicBezTo>
                      <a:pt x="38" y="102"/>
                      <a:pt x="38" y="95"/>
                      <a:pt x="38" y="88"/>
                    </a:cubicBezTo>
                    <a:cubicBezTo>
                      <a:pt x="38" y="76"/>
                      <a:pt x="40" y="65"/>
                      <a:pt x="40" y="54"/>
                    </a:cubicBezTo>
                    <a:cubicBezTo>
                      <a:pt x="41" y="44"/>
                      <a:pt x="42" y="35"/>
                      <a:pt x="44" y="25"/>
                    </a:cubicBezTo>
                    <a:cubicBezTo>
                      <a:pt x="44" y="20"/>
                      <a:pt x="45" y="16"/>
                      <a:pt x="46" y="11"/>
                    </a:cubicBezTo>
                    <a:cubicBezTo>
                      <a:pt x="46" y="10"/>
                      <a:pt x="46" y="8"/>
                      <a:pt x="45" y="8"/>
                    </a:cubicBezTo>
                    <a:cubicBezTo>
                      <a:pt x="43" y="7"/>
                      <a:pt x="43" y="8"/>
                      <a:pt x="42" y="9"/>
                    </a:cubicBezTo>
                    <a:cubicBezTo>
                      <a:pt x="39" y="11"/>
                      <a:pt x="36" y="13"/>
                      <a:pt x="33" y="15"/>
                    </a:cubicBezTo>
                    <a:cubicBezTo>
                      <a:pt x="23" y="20"/>
                      <a:pt x="14" y="26"/>
                      <a:pt x="3" y="29"/>
                    </a:cubicBezTo>
                    <a:cubicBezTo>
                      <a:pt x="2" y="29"/>
                      <a:pt x="1" y="31"/>
                      <a:pt x="0" y="30"/>
                    </a:cubicBezTo>
                    <a:cubicBezTo>
                      <a:pt x="3" y="27"/>
                      <a:pt x="8" y="26"/>
                      <a:pt x="11" y="24"/>
                    </a:cubicBezTo>
                    <a:cubicBezTo>
                      <a:pt x="18" y="20"/>
                      <a:pt x="25" y="15"/>
                      <a:pt x="33" y="12"/>
                    </a:cubicBezTo>
                    <a:cubicBezTo>
                      <a:pt x="37" y="10"/>
                      <a:pt x="42" y="8"/>
                      <a:pt x="44" y="3"/>
                    </a:cubicBezTo>
                    <a:cubicBezTo>
                      <a:pt x="45" y="2"/>
                      <a:pt x="46" y="0"/>
                      <a:pt x="47" y="1"/>
                    </a:cubicBezTo>
                    <a:cubicBezTo>
                      <a:pt x="49" y="1"/>
                      <a:pt x="49" y="3"/>
                      <a:pt x="49" y="5"/>
                    </a:cubicBezTo>
                    <a:cubicBezTo>
                      <a:pt x="48" y="8"/>
                      <a:pt x="48" y="10"/>
                      <a:pt x="47" y="13"/>
                    </a:cubicBezTo>
                    <a:cubicBezTo>
                      <a:pt x="45" y="26"/>
                      <a:pt x="43" y="39"/>
                      <a:pt x="42" y="53"/>
                    </a:cubicBezTo>
                    <a:cubicBezTo>
                      <a:pt x="41" y="66"/>
                      <a:pt x="39" y="79"/>
                      <a:pt x="39" y="92"/>
                    </a:cubicBezTo>
                    <a:cubicBezTo>
                      <a:pt x="39" y="102"/>
                      <a:pt x="39" y="112"/>
                      <a:pt x="39" y="122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8" name="Freeform 126">
                <a:extLst>
                  <a:ext uri="{FF2B5EF4-FFF2-40B4-BE49-F238E27FC236}">
                    <a16:creationId xmlns:a16="http://schemas.microsoft.com/office/drawing/2014/main" id="{4786791B-39EB-FDD5-C339-6C52CC20C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1897"/>
                <a:ext cx="87" cy="279"/>
              </a:xfrm>
              <a:custGeom>
                <a:avLst/>
                <a:gdLst>
                  <a:gd name="T0" fmla="*/ 14 w 53"/>
                  <a:gd name="T1" fmla="*/ 0 h 169"/>
                  <a:gd name="T2" fmla="*/ 21 w 53"/>
                  <a:gd name="T3" fmla="*/ 7 h 169"/>
                  <a:gd name="T4" fmla="*/ 24 w 53"/>
                  <a:gd name="T5" fmla="*/ 11 h 169"/>
                  <a:gd name="T6" fmla="*/ 33 w 53"/>
                  <a:gd name="T7" fmla="*/ 28 h 169"/>
                  <a:gd name="T8" fmla="*/ 40 w 53"/>
                  <a:gd name="T9" fmla="*/ 45 h 169"/>
                  <a:gd name="T10" fmla="*/ 50 w 53"/>
                  <a:gd name="T11" fmla="*/ 67 h 169"/>
                  <a:gd name="T12" fmla="*/ 49 w 53"/>
                  <a:gd name="T13" fmla="*/ 90 h 169"/>
                  <a:gd name="T14" fmla="*/ 29 w 53"/>
                  <a:gd name="T15" fmla="*/ 135 h 169"/>
                  <a:gd name="T16" fmla="*/ 11 w 53"/>
                  <a:gd name="T17" fmla="*/ 161 h 169"/>
                  <a:gd name="T18" fmla="*/ 9 w 53"/>
                  <a:gd name="T19" fmla="*/ 163 h 169"/>
                  <a:gd name="T20" fmla="*/ 3 w 53"/>
                  <a:gd name="T21" fmla="*/ 167 h 169"/>
                  <a:gd name="T22" fmla="*/ 0 w 53"/>
                  <a:gd name="T23" fmla="*/ 168 h 169"/>
                  <a:gd name="T24" fmla="*/ 1 w 53"/>
                  <a:gd name="T25" fmla="*/ 167 h 169"/>
                  <a:gd name="T26" fmla="*/ 7 w 53"/>
                  <a:gd name="T27" fmla="*/ 161 h 169"/>
                  <a:gd name="T28" fmla="*/ 15 w 53"/>
                  <a:gd name="T29" fmla="*/ 152 h 169"/>
                  <a:gd name="T30" fmla="*/ 29 w 53"/>
                  <a:gd name="T31" fmla="*/ 132 h 169"/>
                  <a:gd name="T32" fmla="*/ 44 w 53"/>
                  <a:gd name="T33" fmla="*/ 99 h 169"/>
                  <a:gd name="T34" fmla="*/ 49 w 53"/>
                  <a:gd name="T35" fmla="*/ 78 h 169"/>
                  <a:gd name="T36" fmla="*/ 46 w 53"/>
                  <a:gd name="T37" fmla="*/ 63 h 169"/>
                  <a:gd name="T38" fmla="*/ 34 w 53"/>
                  <a:gd name="T39" fmla="*/ 36 h 169"/>
                  <a:gd name="T40" fmla="*/ 23 w 53"/>
                  <a:gd name="T41" fmla="*/ 14 h 169"/>
                  <a:gd name="T42" fmla="*/ 15 w 53"/>
                  <a:gd name="T43" fmla="*/ 2 h 169"/>
                  <a:gd name="T44" fmla="*/ 13 w 53"/>
                  <a:gd name="T45" fmla="*/ 0 h 169"/>
                  <a:gd name="T46" fmla="*/ 14 w 53"/>
                  <a:gd name="T4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69">
                    <a:moveTo>
                      <a:pt x="14" y="0"/>
                    </a:moveTo>
                    <a:cubicBezTo>
                      <a:pt x="17" y="1"/>
                      <a:pt x="19" y="4"/>
                      <a:pt x="21" y="7"/>
                    </a:cubicBezTo>
                    <a:cubicBezTo>
                      <a:pt x="22" y="8"/>
                      <a:pt x="23" y="10"/>
                      <a:pt x="24" y="11"/>
                    </a:cubicBezTo>
                    <a:cubicBezTo>
                      <a:pt x="28" y="16"/>
                      <a:pt x="31" y="22"/>
                      <a:pt x="33" y="28"/>
                    </a:cubicBezTo>
                    <a:cubicBezTo>
                      <a:pt x="35" y="33"/>
                      <a:pt x="37" y="39"/>
                      <a:pt x="40" y="45"/>
                    </a:cubicBezTo>
                    <a:cubicBezTo>
                      <a:pt x="44" y="52"/>
                      <a:pt x="47" y="59"/>
                      <a:pt x="50" y="67"/>
                    </a:cubicBezTo>
                    <a:cubicBezTo>
                      <a:pt x="53" y="75"/>
                      <a:pt x="51" y="83"/>
                      <a:pt x="49" y="90"/>
                    </a:cubicBezTo>
                    <a:cubicBezTo>
                      <a:pt x="44" y="106"/>
                      <a:pt x="38" y="121"/>
                      <a:pt x="29" y="135"/>
                    </a:cubicBezTo>
                    <a:cubicBezTo>
                      <a:pt x="24" y="144"/>
                      <a:pt x="19" y="154"/>
                      <a:pt x="11" y="161"/>
                    </a:cubicBezTo>
                    <a:cubicBezTo>
                      <a:pt x="10" y="161"/>
                      <a:pt x="10" y="162"/>
                      <a:pt x="9" y="163"/>
                    </a:cubicBezTo>
                    <a:cubicBezTo>
                      <a:pt x="7" y="164"/>
                      <a:pt x="5" y="166"/>
                      <a:pt x="3" y="167"/>
                    </a:cubicBezTo>
                    <a:cubicBezTo>
                      <a:pt x="2" y="168"/>
                      <a:pt x="2" y="169"/>
                      <a:pt x="0" y="168"/>
                    </a:cubicBezTo>
                    <a:cubicBezTo>
                      <a:pt x="0" y="168"/>
                      <a:pt x="0" y="167"/>
                      <a:pt x="1" y="167"/>
                    </a:cubicBezTo>
                    <a:cubicBezTo>
                      <a:pt x="2" y="164"/>
                      <a:pt x="5" y="163"/>
                      <a:pt x="7" y="161"/>
                    </a:cubicBezTo>
                    <a:cubicBezTo>
                      <a:pt x="10" y="158"/>
                      <a:pt x="13" y="155"/>
                      <a:pt x="15" y="152"/>
                    </a:cubicBezTo>
                    <a:cubicBezTo>
                      <a:pt x="20" y="145"/>
                      <a:pt x="25" y="138"/>
                      <a:pt x="29" y="132"/>
                    </a:cubicBezTo>
                    <a:cubicBezTo>
                      <a:pt x="35" y="121"/>
                      <a:pt x="40" y="111"/>
                      <a:pt x="44" y="99"/>
                    </a:cubicBezTo>
                    <a:cubicBezTo>
                      <a:pt x="46" y="92"/>
                      <a:pt x="48" y="85"/>
                      <a:pt x="49" y="78"/>
                    </a:cubicBezTo>
                    <a:cubicBezTo>
                      <a:pt x="49" y="73"/>
                      <a:pt x="48" y="68"/>
                      <a:pt x="46" y="63"/>
                    </a:cubicBezTo>
                    <a:cubicBezTo>
                      <a:pt x="42" y="54"/>
                      <a:pt x="39" y="45"/>
                      <a:pt x="34" y="36"/>
                    </a:cubicBezTo>
                    <a:cubicBezTo>
                      <a:pt x="30" y="29"/>
                      <a:pt x="28" y="21"/>
                      <a:pt x="23" y="14"/>
                    </a:cubicBezTo>
                    <a:cubicBezTo>
                      <a:pt x="21" y="10"/>
                      <a:pt x="18" y="6"/>
                      <a:pt x="15" y="2"/>
                    </a:cubicBezTo>
                    <a:cubicBezTo>
                      <a:pt x="14" y="2"/>
                      <a:pt x="13" y="1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lose/>
                  </a:path>
                </a:pathLst>
              </a:custGeom>
              <a:solidFill>
                <a:srgbClr val="AFB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9" name="Freeform 127">
                <a:extLst>
                  <a:ext uri="{FF2B5EF4-FFF2-40B4-BE49-F238E27FC236}">
                    <a16:creationId xmlns:a16="http://schemas.microsoft.com/office/drawing/2014/main" id="{2EED60E5-7099-BFAC-7CFC-6A72230B2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1316"/>
                <a:ext cx="235" cy="226"/>
              </a:xfrm>
              <a:custGeom>
                <a:avLst/>
                <a:gdLst>
                  <a:gd name="T0" fmla="*/ 139 w 142"/>
                  <a:gd name="T1" fmla="*/ 1 h 137"/>
                  <a:gd name="T2" fmla="*/ 142 w 142"/>
                  <a:gd name="T3" fmla="*/ 0 h 137"/>
                  <a:gd name="T4" fmla="*/ 127 w 142"/>
                  <a:gd name="T5" fmla="*/ 8 h 137"/>
                  <a:gd name="T6" fmla="*/ 76 w 142"/>
                  <a:gd name="T7" fmla="*/ 31 h 137"/>
                  <a:gd name="T8" fmla="*/ 54 w 142"/>
                  <a:gd name="T9" fmla="*/ 52 h 137"/>
                  <a:gd name="T10" fmla="*/ 35 w 142"/>
                  <a:gd name="T11" fmla="*/ 82 h 137"/>
                  <a:gd name="T12" fmla="*/ 16 w 142"/>
                  <a:gd name="T13" fmla="*/ 113 h 137"/>
                  <a:gd name="T14" fmla="*/ 4 w 142"/>
                  <a:gd name="T15" fmla="*/ 132 h 137"/>
                  <a:gd name="T16" fmla="*/ 0 w 142"/>
                  <a:gd name="T17" fmla="*/ 137 h 137"/>
                  <a:gd name="T18" fmla="*/ 9 w 142"/>
                  <a:gd name="T19" fmla="*/ 123 h 137"/>
                  <a:gd name="T20" fmla="*/ 37 w 142"/>
                  <a:gd name="T21" fmla="*/ 76 h 137"/>
                  <a:gd name="T22" fmla="*/ 53 w 142"/>
                  <a:gd name="T23" fmla="*/ 49 h 137"/>
                  <a:gd name="T24" fmla="*/ 72 w 142"/>
                  <a:gd name="T25" fmla="*/ 31 h 137"/>
                  <a:gd name="T26" fmla="*/ 124 w 142"/>
                  <a:gd name="T27" fmla="*/ 8 h 137"/>
                  <a:gd name="T28" fmla="*/ 139 w 142"/>
                  <a:gd name="T29" fmla="*/ 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2" h="137">
                    <a:moveTo>
                      <a:pt x="139" y="1"/>
                    </a:moveTo>
                    <a:cubicBezTo>
                      <a:pt x="140" y="0"/>
                      <a:pt x="141" y="0"/>
                      <a:pt x="142" y="0"/>
                    </a:cubicBezTo>
                    <a:cubicBezTo>
                      <a:pt x="138" y="4"/>
                      <a:pt x="132" y="5"/>
                      <a:pt x="127" y="8"/>
                    </a:cubicBezTo>
                    <a:cubicBezTo>
                      <a:pt x="110" y="15"/>
                      <a:pt x="92" y="22"/>
                      <a:pt x="76" y="31"/>
                    </a:cubicBezTo>
                    <a:cubicBezTo>
                      <a:pt x="66" y="36"/>
                      <a:pt x="59" y="42"/>
                      <a:pt x="54" y="52"/>
                    </a:cubicBezTo>
                    <a:cubicBezTo>
                      <a:pt x="48" y="62"/>
                      <a:pt x="41" y="72"/>
                      <a:pt x="35" y="82"/>
                    </a:cubicBezTo>
                    <a:cubicBezTo>
                      <a:pt x="28" y="92"/>
                      <a:pt x="21" y="102"/>
                      <a:pt x="16" y="113"/>
                    </a:cubicBezTo>
                    <a:cubicBezTo>
                      <a:pt x="12" y="119"/>
                      <a:pt x="8" y="126"/>
                      <a:pt x="4" y="132"/>
                    </a:cubicBezTo>
                    <a:cubicBezTo>
                      <a:pt x="3" y="134"/>
                      <a:pt x="2" y="135"/>
                      <a:pt x="0" y="137"/>
                    </a:cubicBezTo>
                    <a:cubicBezTo>
                      <a:pt x="2" y="132"/>
                      <a:pt x="6" y="128"/>
                      <a:pt x="9" y="123"/>
                    </a:cubicBezTo>
                    <a:cubicBezTo>
                      <a:pt x="17" y="107"/>
                      <a:pt x="27" y="91"/>
                      <a:pt x="37" y="76"/>
                    </a:cubicBezTo>
                    <a:cubicBezTo>
                      <a:pt x="43" y="67"/>
                      <a:pt x="48" y="58"/>
                      <a:pt x="53" y="49"/>
                    </a:cubicBezTo>
                    <a:cubicBezTo>
                      <a:pt x="57" y="41"/>
                      <a:pt x="64" y="36"/>
                      <a:pt x="72" y="31"/>
                    </a:cubicBezTo>
                    <a:cubicBezTo>
                      <a:pt x="89" y="22"/>
                      <a:pt x="107" y="14"/>
                      <a:pt x="124" y="8"/>
                    </a:cubicBezTo>
                    <a:cubicBezTo>
                      <a:pt x="130" y="6"/>
                      <a:pt x="134" y="2"/>
                      <a:pt x="139" y="1"/>
                    </a:cubicBezTo>
                    <a:close/>
                  </a:path>
                </a:pathLst>
              </a:custGeom>
              <a:solidFill>
                <a:srgbClr val="A0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0" name="Freeform 128">
                <a:extLst>
                  <a:ext uri="{FF2B5EF4-FFF2-40B4-BE49-F238E27FC236}">
                    <a16:creationId xmlns:a16="http://schemas.microsoft.com/office/drawing/2014/main" id="{8D385B38-B5BA-1E6E-74AA-90EC60A28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1924"/>
                <a:ext cx="315" cy="81"/>
              </a:xfrm>
              <a:custGeom>
                <a:avLst/>
                <a:gdLst>
                  <a:gd name="T0" fmla="*/ 0 w 191"/>
                  <a:gd name="T1" fmla="*/ 4 h 49"/>
                  <a:gd name="T2" fmla="*/ 10 w 191"/>
                  <a:gd name="T3" fmla="*/ 1 h 49"/>
                  <a:gd name="T4" fmla="*/ 23 w 191"/>
                  <a:gd name="T5" fmla="*/ 1 h 49"/>
                  <a:gd name="T6" fmla="*/ 43 w 191"/>
                  <a:gd name="T7" fmla="*/ 3 h 49"/>
                  <a:gd name="T8" fmla="*/ 64 w 191"/>
                  <a:gd name="T9" fmla="*/ 7 h 49"/>
                  <a:gd name="T10" fmla="*/ 96 w 191"/>
                  <a:gd name="T11" fmla="*/ 12 h 49"/>
                  <a:gd name="T12" fmla="*/ 129 w 191"/>
                  <a:gd name="T13" fmla="*/ 19 h 49"/>
                  <a:gd name="T14" fmla="*/ 171 w 191"/>
                  <a:gd name="T15" fmla="*/ 37 h 49"/>
                  <a:gd name="T16" fmla="*/ 187 w 191"/>
                  <a:gd name="T17" fmla="*/ 45 h 49"/>
                  <a:gd name="T18" fmla="*/ 191 w 191"/>
                  <a:gd name="T19" fmla="*/ 48 h 49"/>
                  <a:gd name="T20" fmla="*/ 187 w 191"/>
                  <a:gd name="T21" fmla="*/ 48 h 49"/>
                  <a:gd name="T22" fmla="*/ 177 w 191"/>
                  <a:gd name="T23" fmla="*/ 42 h 49"/>
                  <a:gd name="T24" fmla="*/ 173 w 191"/>
                  <a:gd name="T25" fmla="*/ 41 h 49"/>
                  <a:gd name="T26" fmla="*/ 161 w 191"/>
                  <a:gd name="T27" fmla="*/ 35 h 49"/>
                  <a:gd name="T28" fmla="*/ 139 w 191"/>
                  <a:gd name="T29" fmla="*/ 25 h 49"/>
                  <a:gd name="T30" fmla="*/ 104 w 191"/>
                  <a:gd name="T31" fmla="*/ 16 h 49"/>
                  <a:gd name="T32" fmla="*/ 84 w 191"/>
                  <a:gd name="T33" fmla="*/ 13 h 49"/>
                  <a:gd name="T34" fmla="*/ 69 w 191"/>
                  <a:gd name="T35" fmla="*/ 10 h 49"/>
                  <a:gd name="T36" fmla="*/ 50 w 191"/>
                  <a:gd name="T37" fmla="*/ 6 h 49"/>
                  <a:gd name="T38" fmla="*/ 27 w 191"/>
                  <a:gd name="T39" fmla="*/ 4 h 49"/>
                  <a:gd name="T40" fmla="*/ 21 w 191"/>
                  <a:gd name="T41" fmla="*/ 3 h 49"/>
                  <a:gd name="T42" fmla="*/ 6 w 191"/>
                  <a:gd name="T43" fmla="*/ 4 h 49"/>
                  <a:gd name="T44" fmla="*/ 1 w 191"/>
                  <a:gd name="T45" fmla="*/ 4 h 49"/>
                  <a:gd name="T46" fmla="*/ 0 w 191"/>
                  <a:gd name="T47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1" h="49">
                    <a:moveTo>
                      <a:pt x="0" y="4"/>
                    </a:moveTo>
                    <a:cubicBezTo>
                      <a:pt x="3" y="1"/>
                      <a:pt x="7" y="2"/>
                      <a:pt x="10" y="1"/>
                    </a:cubicBezTo>
                    <a:cubicBezTo>
                      <a:pt x="14" y="0"/>
                      <a:pt x="18" y="1"/>
                      <a:pt x="23" y="1"/>
                    </a:cubicBezTo>
                    <a:cubicBezTo>
                      <a:pt x="30" y="2"/>
                      <a:pt x="37" y="2"/>
                      <a:pt x="43" y="3"/>
                    </a:cubicBezTo>
                    <a:cubicBezTo>
                      <a:pt x="50" y="4"/>
                      <a:pt x="57" y="6"/>
                      <a:pt x="64" y="7"/>
                    </a:cubicBezTo>
                    <a:cubicBezTo>
                      <a:pt x="75" y="9"/>
                      <a:pt x="85" y="11"/>
                      <a:pt x="96" y="12"/>
                    </a:cubicBezTo>
                    <a:cubicBezTo>
                      <a:pt x="107" y="14"/>
                      <a:pt x="119" y="16"/>
                      <a:pt x="129" y="19"/>
                    </a:cubicBezTo>
                    <a:cubicBezTo>
                      <a:pt x="144" y="24"/>
                      <a:pt x="158" y="30"/>
                      <a:pt x="171" y="37"/>
                    </a:cubicBezTo>
                    <a:cubicBezTo>
                      <a:pt x="177" y="40"/>
                      <a:pt x="182" y="42"/>
                      <a:pt x="187" y="45"/>
                    </a:cubicBezTo>
                    <a:cubicBezTo>
                      <a:pt x="189" y="46"/>
                      <a:pt x="190" y="47"/>
                      <a:pt x="191" y="48"/>
                    </a:cubicBezTo>
                    <a:cubicBezTo>
                      <a:pt x="190" y="49"/>
                      <a:pt x="188" y="48"/>
                      <a:pt x="187" y="48"/>
                    </a:cubicBezTo>
                    <a:cubicBezTo>
                      <a:pt x="184" y="46"/>
                      <a:pt x="181" y="44"/>
                      <a:pt x="177" y="42"/>
                    </a:cubicBezTo>
                    <a:cubicBezTo>
                      <a:pt x="176" y="41"/>
                      <a:pt x="175" y="41"/>
                      <a:pt x="173" y="41"/>
                    </a:cubicBezTo>
                    <a:cubicBezTo>
                      <a:pt x="169" y="39"/>
                      <a:pt x="165" y="37"/>
                      <a:pt x="161" y="35"/>
                    </a:cubicBezTo>
                    <a:cubicBezTo>
                      <a:pt x="154" y="31"/>
                      <a:pt x="147" y="28"/>
                      <a:pt x="139" y="25"/>
                    </a:cubicBezTo>
                    <a:cubicBezTo>
                      <a:pt x="128" y="21"/>
                      <a:pt x="116" y="17"/>
                      <a:pt x="104" y="16"/>
                    </a:cubicBezTo>
                    <a:cubicBezTo>
                      <a:pt x="97" y="15"/>
                      <a:pt x="91" y="14"/>
                      <a:pt x="84" y="13"/>
                    </a:cubicBezTo>
                    <a:cubicBezTo>
                      <a:pt x="79" y="11"/>
                      <a:pt x="74" y="10"/>
                      <a:pt x="69" y="10"/>
                    </a:cubicBezTo>
                    <a:cubicBezTo>
                      <a:pt x="63" y="10"/>
                      <a:pt x="56" y="7"/>
                      <a:pt x="50" y="6"/>
                    </a:cubicBezTo>
                    <a:cubicBezTo>
                      <a:pt x="42" y="5"/>
                      <a:pt x="35" y="4"/>
                      <a:pt x="27" y="4"/>
                    </a:cubicBezTo>
                    <a:cubicBezTo>
                      <a:pt x="25" y="4"/>
                      <a:pt x="23" y="4"/>
                      <a:pt x="21" y="3"/>
                    </a:cubicBezTo>
                    <a:cubicBezTo>
                      <a:pt x="16" y="2"/>
                      <a:pt x="11" y="3"/>
                      <a:pt x="6" y="4"/>
                    </a:cubicBezTo>
                    <a:cubicBezTo>
                      <a:pt x="4" y="5"/>
                      <a:pt x="3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A9A9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1" name="Freeform 129">
                <a:extLst>
                  <a:ext uri="{FF2B5EF4-FFF2-40B4-BE49-F238E27FC236}">
                    <a16:creationId xmlns:a16="http://schemas.microsoft.com/office/drawing/2014/main" id="{2DCC9EB2-0E28-CA59-1954-3EE2BFA58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1399"/>
                <a:ext cx="267" cy="135"/>
              </a:xfrm>
              <a:custGeom>
                <a:avLst/>
                <a:gdLst>
                  <a:gd name="T0" fmla="*/ 48 w 162"/>
                  <a:gd name="T1" fmla="*/ 17 h 82"/>
                  <a:gd name="T2" fmla="*/ 65 w 162"/>
                  <a:gd name="T3" fmla="*/ 12 h 82"/>
                  <a:gd name="T4" fmla="*/ 111 w 162"/>
                  <a:gd name="T5" fmla="*/ 2 h 82"/>
                  <a:gd name="T6" fmla="*/ 128 w 162"/>
                  <a:gd name="T7" fmla="*/ 1 h 82"/>
                  <a:gd name="T8" fmla="*/ 146 w 162"/>
                  <a:gd name="T9" fmla="*/ 3 h 82"/>
                  <a:gd name="T10" fmla="*/ 148 w 162"/>
                  <a:gd name="T11" fmla="*/ 4 h 82"/>
                  <a:gd name="T12" fmla="*/ 156 w 162"/>
                  <a:gd name="T13" fmla="*/ 5 h 82"/>
                  <a:gd name="T14" fmla="*/ 159 w 162"/>
                  <a:gd name="T15" fmla="*/ 5 h 82"/>
                  <a:gd name="T16" fmla="*/ 159 w 162"/>
                  <a:gd name="T17" fmla="*/ 5 h 82"/>
                  <a:gd name="T18" fmla="*/ 162 w 162"/>
                  <a:gd name="T19" fmla="*/ 6 h 82"/>
                  <a:gd name="T20" fmla="*/ 159 w 162"/>
                  <a:gd name="T21" fmla="*/ 7 h 82"/>
                  <a:gd name="T22" fmla="*/ 143 w 162"/>
                  <a:gd name="T23" fmla="*/ 4 h 82"/>
                  <a:gd name="T24" fmla="*/ 130 w 162"/>
                  <a:gd name="T25" fmla="*/ 3 h 82"/>
                  <a:gd name="T26" fmla="*/ 87 w 162"/>
                  <a:gd name="T27" fmla="*/ 7 h 82"/>
                  <a:gd name="T28" fmla="*/ 44 w 162"/>
                  <a:gd name="T29" fmla="*/ 22 h 82"/>
                  <a:gd name="T30" fmla="*/ 22 w 162"/>
                  <a:gd name="T31" fmla="*/ 40 h 82"/>
                  <a:gd name="T32" fmla="*/ 17 w 162"/>
                  <a:gd name="T33" fmla="*/ 61 h 82"/>
                  <a:gd name="T34" fmla="*/ 10 w 162"/>
                  <a:gd name="T35" fmla="*/ 77 h 82"/>
                  <a:gd name="T36" fmla="*/ 2 w 162"/>
                  <a:gd name="T37" fmla="*/ 82 h 82"/>
                  <a:gd name="T38" fmla="*/ 0 w 162"/>
                  <a:gd name="T39" fmla="*/ 81 h 82"/>
                  <a:gd name="T40" fmla="*/ 1 w 162"/>
                  <a:gd name="T41" fmla="*/ 80 h 82"/>
                  <a:gd name="T42" fmla="*/ 6 w 162"/>
                  <a:gd name="T43" fmla="*/ 77 h 82"/>
                  <a:gd name="T44" fmla="*/ 10 w 162"/>
                  <a:gd name="T45" fmla="*/ 74 h 82"/>
                  <a:gd name="T46" fmla="*/ 14 w 162"/>
                  <a:gd name="T47" fmla="*/ 65 h 82"/>
                  <a:gd name="T48" fmla="*/ 14 w 162"/>
                  <a:gd name="T49" fmla="*/ 49 h 82"/>
                  <a:gd name="T50" fmla="*/ 16 w 162"/>
                  <a:gd name="T51" fmla="*/ 43 h 82"/>
                  <a:gd name="T52" fmla="*/ 40 w 162"/>
                  <a:gd name="T53" fmla="*/ 22 h 82"/>
                  <a:gd name="T54" fmla="*/ 48 w 162"/>
                  <a:gd name="T55" fmla="*/ 1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2" h="82">
                    <a:moveTo>
                      <a:pt x="48" y="17"/>
                    </a:moveTo>
                    <a:cubicBezTo>
                      <a:pt x="54" y="16"/>
                      <a:pt x="59" y="14"/>
                      <a:pt x="65" y="12"/>
                    </a:cubicBezTo>
                    <a:cubicBezTo>
                      <a:pt x="80" y="6"/>
                      <a:pt x="95" y="3"/>
                      <a:pt x="111" y="2"/>
                    </a:cubicBezTo>
                    <a:cubicBezTo>
                      <a:pt x="117" y="1"/>
                      <a:pt x="123" y="1"/>
                      <a:pt x="128" y="1"/>
                    </a:cubicBezTo>
                    <a:cubicBezTo>
                      <a:pt x="134" y="1"/>
                      <a:pt x="141" y="0"/>
                      <a:pt x="146" y="3"/>
                    </a:cubicBezTo>
                    <a:cubicBezTo>
                      <a:pt x="147" y="4"/>
                      <a:pt x="147" y="4"/>
                      <a:pt x="148" y="4"/>
                    </a:cubicBezTo>
                    <a:cubicBezTo>
                      <a:pt x="150" y="5"/>
                      <a:pt x="153" y="5"/>
                      <a:pt x="156" y="5"/>
                    </a:cubicBezTo>
                    <a:cubicBezTo>
                      <a:pt x="157" y="5"/>
                      <a:pt x="158" y="4"/>
                      <a:pt x="159" y="5"/>
                    </a:cubicBezTo>
                    <a:cubicBezTo>
                      <a:pt x="159" y="5"/>
                      <a:pt x="159" y="5"/>
                      <a:pt x="159" y="5"/>
                    </a:cubicBezTo>
                    <a:cubicBezTo>
                      <a:pt x="160" y="6"/>
                      <a:pt x="162" y="4"/>
                      <a:pt x="162" y="6"/>
                    </a:cubicBezTo>
                    <a:cubicBezTo>
                      <a:pt x="161" y="7"/>
                      <a:pt x="160" y="7"/>
                      <a:pt x="159" y="7"/>
                    </a:cubicBezTo>
                    <a:cubicBezTo>
                      <a:pt x="154" y="7"/>
                      <a:pt x="148" y="7"/>
                      <a:pt x="143" y="4"/>
                    </a:cubicBezTo>
                    <a:cubicBezTo>
                      <a:pt x="139" y="3"/>
                      <a:pt x="134" y="3"/>
                      <a:pt x="130" y="3"/>
                    </a:cubicBezTo>
                    <a:cubicBezTo>
                      <a:pt x="116" y="2"/>
                      <a:pt x="101" y="4"/>
                      <a:pt x="87" y="7"/>
                    </a:cubicBezTo>
                    <a:cubicBezTo>
                      <a:pt x="72" y="11"/>
                      <a:pt x="58" y="16"/>
                      <a:pt x="44" y="22"/>
                    </a:cubicBezTo>
                    <a:cubicBezTo>
                      <a:pt x="35" y="26"/>
                      <a:pt x="29" y="34"/>
                      <a:pt x="22" y="40"/>
                    </a:cubicBezTo>
                    <a:cubicBezTo>
                      <a:pt x="16" y="46"/>
                      <a:pt x="16" y="53"/>
                      <a:pt x="17" y="61"/>
                    </a:cubicBezTo>
                    <a:cubicBezTo>
                      <a:pt x="18" y="68"/>
                      <a:pt x="16" y="73"/>
                      <a:pt x="10" y="77"/>
                    </a:cubicBezTo>
                    <a:cubicBezTo>
                      <a:pt x="7" y="78"/>
                      <a:pt x="5" y="81"/>
                      <a:pt x="2" y="82"/>
                    </a:cubicBezTo>
                    <a:cubicBezTo>
                      <a:pt x="1" y="82"/>
                      <a:pt x="0" y="82"/>
                      <a:pt x="0" y="81"/>
                    </a:cubicBezTo>
                    <a:cubicBezTo>
                      <a:pt x="0" y="81"/>
                      <a:pt x="0" y="81"/>
                      <a:pt x="1" y="80"/>
                    </a:cubicBezTo>
                    <a:cubicBezTo>
                      <a:pt x="3" y="80"/>
                      <a:pt x="4" y="78"/>
                      <a:pt x="6" y="77"/>
                    </a:cubicBezTo>
                    <a:cubicBezTo>
                      <a:pt x="7" y="76"/>
                      <a:pt x="9" y="75"/>
                      <a:pt x="10" y="74"/>
                    </a:cubicBezTo>
                    <a:cubicBezTo>
                      <a:pt x="13" y="72"/>
                      <a:pt x="15" y="69"/>
                      <a:pt x="14" y="65"/>
                    </a:cubicBezTo>
                    <a:cubicBezTo>
                      <a:pt x="14" y="60"/>
                      <a:pt x="14" y="55"/>
                      <a:pt x="14" y="49"/>
                    </a:cubicBezTo>
                    <a:cubicBezTo>
                      <a:pt x="14" y="47"/>
                      <a:pt x="14" y="44"/>
                      <a:pt x="16" y="43"/>
                    </a:cubicBezTo>
                    <a:cubicBezTo>
                      <a:pt x="24" y="35"/>
                      <a:pt x="31" y="27"/>
                      <a:pt x="40" y="22"/>
                    </a:cubicBezTo>
                    <a:cubicBezTo>
                      <a:pt x="43" y="20"/>
                      <a:pt x="45" y="19"/>
                      <a:pt x="48" y="17"/>
                    </a:cubicBezTo>
                    <a:close/>
                  </a:path>
                </a:pathLst>
              </a:custGeom>
              <a:solidFill>
                <a:srgbClr val="B8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2" name="Freeform 130">
                <a:extLst>
                  <a:ext uri="{FF2B5EF4-FFF2-40B4-BE49-F238E27FC236}">
                    <a16:creationId xmlns:a16="http://schemas.microsoft.com/office/drawing/2014/main" id="{BBEEA01E-AAF0-724D-304D-3356889A3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057"/>
                <a:ext cx="144" cy="142"/>
              </a:xfrm>
              <a:custGeom>
                <a:avLst/>
                <a:gdLst>
                  <a:gd name="T0" fmla="*/ 38 w 87"/>
                  <a:gd name="T1" fmla="*/ 86 h 86"/>
                  <a:gd name="T2" fmla="*/ 36 w 87"/>
                  <a:gd name="T3" fmla="*/ 85 h 86"/>
                  <a:gd name="T4" fmla="*/ 15 w 87"/>
                  <a:gd name="T5" fmla="*/ 61 h 86"/>
                  <a:gd name="T6" fmla="*/ 12 w 87"/>
                  <a:gd name="T7" fmla="*/ 56 h 86"/>
                  <a:gd name="T8" fmla="*/ 5 w 87"/>
                  <a:gd name="T9" fmla="*/ 49 h 86"/>
                  <a:gd name="T10" fmla="*/ 3 w 87"/>
                  <a:gd name="T11" fmla="*/ 40 h 86"/>
                  <a:gd name="T12" fmla="*/ 6 w 87"/>
                  <a:gd name="T13" fmla="*/ 34 h 86"/>
                  <a:gd name="T14" fmla="*/ 13 w 87"/>
                  <a:gd name="T15" fmla="*/ 28 h 86"/>
                  <a:gd name="T16" fmla="*/ 26 w 87"/>
                  <a:gd name="T17" fmla="*/ 17 h 86"/>
                  <a:gd name="T18" fmla="*/ 47 w 87"/>
                  <a:gd name="T19" fmla="*/ 2 h 86"/>
                  <a:gd name="T20" fmla="*/ 54 w 87"/>
                  <a:gd name="T21" fmla="*/ 0 h 86"/>
                  <a:gd name="T22" fmla="*/ 65 w 87"/>
                  <a:gd name="T23" fmla="*/ 0 h 86"/>
                  <a:gd name="T24" fmla="*/ 69 w 87"/>
                  <a:gd name="T25" fmla="*/ 1 h 86"/>
                  <a:gd name="T26" fmla="*/ 80 w 87"/>
                  <a:gd name="T27" fmla="*/ 4 h 86"/>
                  <a:gd name="T28" fmla="*/ 84 w 87"/>
                  <a:gd name="T29" fmla="*/ 6 h 86"/>
                  <a:gd name="T30" fmla="*/ 84 w 87"/>
                  <a:gd name="T31" fmla="*/ 13 h 86"/>
                  <a:gd name="T32" fmla="*/ 84 w 87"/>
                  <a:gd name="T33" fmla="*/ 13 h 86"/>
                  <a:gd name="T34" fmla="*/ 84 w 87"/>
                  <a:gd name="T35" fmla="*/ 21 h 86"/>
                  <a:gd name="T36" fmla="*/ 84 w 87"/>
                  <a:gd name="T37" fmla="*/ 21 h 86"/>
                  <a:gd name="T38" fmla="*/ 84 w 87"/>
                  <a:gd name="T39" fmla="*/ 22 h 86"/>
                  <a:gd name="T40" fmla="*/ 77 w 87"/>
                  <a:gd name="T41" fmla="*/ 18 h 86"/>
                  <a:gd name="T42" fmla="*/ 77 w 87"/>
                  <a:gd name="T43" fmla="*/ 14 h 86"/>
                  <a:gd name="T44" fmla="*/ 80 w 87"/>
                  <a:gd name="T45" fmla="*/ 12 h 86"/>
                  <a:gd name="T46" fmla="*/ 80 w 87"/>
                  <a:gd name="T47" fmla="*/ 7 h 86"/>
                  <a:gd name="T48" fmla="*/ 63 w 87"/>
                  <a:gd name="T49" fmla="*/ 2 h 86"/>
                  <a:gd name="T50" fmla="*/ 59 w 87"/>
                  <a:gd name="T51" fmla="*/ 2 h 86"/>
                  <a:gd name="T52" fmla="*/ 42 w 87"/>
                  <a:gd name="T53" fmla="*/ 8 h 86"/>
                  <a:gd name="T54" fmla="*/ 13 w 87"/>
                  <a:gd name="T55" fmla="*/ 30 h 86"/>
                  <a:gd name="T56" fmla="*/ 7 w 87"/>
                  <a:gd name="T57" fmla="*/ 37 h 86"/>
                  <a:gd name="T58" fmla="*/ 7 w 87"/>
                  <a:gd name="T59" fmla="*/ 47 h 86"/>
                  <a:gd name="T60" fmla="*/ 17 w 87"/>
                  <a:gd name="T61" fmla="*/ 61 h 86"/>
                  <a:gd name="T62" fmla="*/ 32 w 87"/>
                  <a:gd name="T63" fmla="*/ 78 h 86"/>
                  <a:gd name="T64" fmla="*/ 38 w 87"/>
                  <a:gd name="T65" fmla="*/ 84 h 86"/>
                  <a:gd name="T66" fmla="*/ 38 w 87"/>
                  <a:gd name="T67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" h="86">
                    <a:moveTo>
                      <a:pt x="38" y="86"/>
                    </a:moveTo>
                    <a:cubicBezTo>
                      <a:pt x="38" y="86"/>
                      <a:pt x="37" y="86"/>
                      <a:pt x="36" y="85"/>
                    </a:cubicBezTo>
                    <a:cubicBezTo>
                      <a:pt x="29" y="78"/>
                      <a:pt x="21" y="70"/>
                      <a:pt x="15" y="61"/>
                    </a:cubicBezTo>
                    <a:cubicBezTo>
                      <a:pt x="13" y="60"/>
                      <a:pt x="12" y="58"/>
                      <a:pt x="12" y="56"/>
                    </a:cubicBezTo>
                    <a:cubicBezTo>
                      <a:pt x="10" y="53"/>
                      <a:pt x="8" y="51"/>
                      <a:pt x="5" y="49"/>
                    </a:cubicBezTo>
                    <a:cubicBezTo>
                      <a:pt x="0" y="46"/>
                      <a:pt x="0" y="44"/>
                      <a:pt x="3" y="40"/>
                    </a:cubicBezTo>
                    <a:cubicBezTo>
                      <a:pt x="5" y="38"/>
                      <a:pt x="5" y="36"/>
                      <a:pt x="6" y="34"/>
                    </a:cubicBezTo>
                    <a:cubicBezTo>
                      <a:pt x="8" y="31"/>
                      <a:pt x="11" y="30"/>
                      <a:pt x="13" y="28"/>
                    </a:cubicBezTo>
                    <a:cubicBezTo>
                      <a:pt x="18" y="25"/>
                      <a:pt x="22" y="21"/>
                      <a:pt x="26" y="17"/>
                    </a:cubicBezTo>
                    <a:cubicBezTo>
                      <a:pt x="33" y="12"/>
                      <a:pt x="40" y="7"/>
                      <a:pt x="47" y="2"/>
                    </a:cubicBezTo>
                    <a:cubicBezTo>
                      <a:pt x="49" y="1"/>
                      <a:pt x="51" y="0"/>
                      <a:pt x="54" y="0"/>
                    </a:cubicBezTo>
                    <a:cubicBezTo>
                      <a:pt x="58" y="0"/>
                      <a:pt x="61" y="0"/>
                      <a:pt x="65" y="0"/>
                    </a:cubicBezTo>
                    <a:cubicBezTo>
                      <a:pt x="66" y="0"/>
                      <a:pt x="67" y="1"/>
                      <a:pt x="69" y="1"/>
                    </a:cubicBezTo>
                    <a:cubicBezTo>
                      <a:pt x="73" y="2"/>
                      <a:pt x="76" y="3"/>
                      <a:pt x="80" y="4"/>
                    </a:cubicBezTo>
                    <a:cubicBezTo>
                      <a:pt x="81" y="5"/>
                      <a:pt x="83" y="5"/>
                      <a:pt x="84" y="6"/>
                    </a:cubicBezTo>
                    <a:cubicBezTo>
                      <a:pt x="87" y="8"/>
                      <a:pt x="87" y="10"/>
                      <a:pt x="84" y="13"/>
                    </a:cubicBezTo>
                    <a:cubicBezTo>
                      <a:pt x="84" y="13"/>
                      <a:pt x="84" y="13"/>
                      <a:pt x="84" y="13"/>
                    </a:cubicBezTo>
                    <a:cubicBezTo>
                      <a:pt x="80" y="17"/>
                      <a:pt x="80" y="18"/>
                      <a:pt x="84" y="21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84" y="21"/>
                      <a:pt x="84" y="22"/>
                      <a:pt x="84" y="22"/>
                    </a:cubicBezTo>
                    <a:cubicBezTo>
                      <a:pt x="81" y="22"/>
                      <a:pt x="79" y="20"/>
                      <a:pt x="77" y="18"/>
                    </a:cubicBezTo>
                    <a:cubicBezTo>
                      <a:pt x="75" y="17"/>
                      <a:pt x="76" y="15"/>
                      <a:pt x="77" y="14"/>
                    </a:cubicBezTo>
                    <a:cubicBezTo>
                      <a:pt x="78" y="13"/>
                      <a:pt x="79" y="13"/>
                      <a:pt x="80" y="12"/>
                    </a:cubicBezTo>
                    <a:cubicBezTo>
                      <a:pt x="82" y="10"/>
                      <a:pt x="82" y="8"/>
                      <a:pt x="80" y="7"/>
                    </a:cubicBezTo>
                    <a:cubicBezTo>
                      <a:pt x="75" y="4"/>
                      <a:pt x="69" y="3"/>
                      <a:pt x="63" y="2"/>
                    </a:cubicBezTo>
                    <a:cubicBezTo>
                      <a:pt x="62" y="2"/>
                      <a:pt x="60" y="2"/>
                      <a:pt x="59" y="2"/>
                    </a:cubicBezTo>
                    <a:cubicBezTo>
                      <a:pt x="52" y="1"/>
                      <a:pt x="47" y="4"/>
                      <a:pt x="42" y="8"/>
                    </a:cubicBezTo>
                    <a:cubicBezTo>
                      <a:pt x="32" y="14"/>
                      <a:pt x="23" y="23"/>
                      <a:pt x="13" y="30"/>
                    </a:cubicBezTo>
                    <a:cubicBezTo>
                      <a:pt x="11" y="32"/>
                      <a:pt x="9" y="34"/>
                      <a:pt x="7" y="37"/>
                    </a:cubicBezTo>
                    <a:cubicBezTo>
                      <a:pt x="5" y="40"/>
                      <a:pt x="5" y="44"/>
                      <a:pt x="7" y="47"/>
                    </a:cubicBezTo>
                    <a:cubicBezTo>
                      <a:pt x="11" y="51"/>
                      <a:pt x="14" y="56"/>
                      <a:pt x="17" y="61"/>
                    </a:cubicBezTo>
                    <a:cubicBezTo>
                      <a:pt x="21" y="67"/>
                      <a:pt x="26" y="73"/>
                      <a:pt x="32" y="78"/>
                    </a:cubicBezTo>
                    <a:cubicBezTo>
                      <a:pt x="34" y="80"/>
                      <a:pt x="36" y="82"/>
                      <a:pt x="38" y="84"/>
                    </a:cubicBezTo>
                    <a:cubicBezTo>
                      <a:pt x="38" y="85"/>
                      <a:pt x="39" y="85"/>
                      <a:pt x="38" y="86"/>
                    </a:cubicBezTo>
                    <a:close/>
                  </a:path>
                </a:pathLst>
              </a:custGeom>
              <a:solidFill>
                <a:srgbClr val="927F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3" name="Freeform 131">
                <a:extLst>
                  <a:ext uri="{FF2B5EF4-FFF2-40B4-BE49-F238E27FC236}">
                    <a16:creationId xmlns:a16="http://schemas.microsoft.com/office/drawing/2014/main" id="{0F647D20-A038-6221-7565-71201F702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1778"/>
                <a:ext cx="188" cy="212"/>
              </a:xfrm>
              <a:custGeom>
                <a:avLst/>
                <a:gdLst>
                  <a:gd name="T0" fmla="*/ 114 w 114"/>
                  <a:gd name="T1" fmla="*/ 0 h 128"/>
                  <a:gd name="T2" fmla="*/ 114 w 114"/>
                  <a:gd name="T3" fmla="*/ 1 h 128"/>
                  <a:gd name="T4" fmla="*/ 104 w 114"/>
                  <a:gd name="T5" fmla="*/ 17 h 128"/>
                  <a:gd name="T6" fmla="*/ 89 w 114"/>
                  <a:gd name="T7" fmla="*/ 37 h 128"/>
                  <a:gd name="T8" fmla="*/ 61 w 114"/>
                  <a:gd name="T9" fmla="*/ 68 h 128"/>
                  <a:gd name="T10" fmla="*/ 19 w 114"/>
                  <a:gd name="T11" fmla="*/ 107 h 128"/>
                  <a:gd name="T12" fmla="*/ 2 w 114"/>
                  <a:gd name="T13" fmla="*/ 127 h 128"/>
                  <a:gd name="T14" fmla="*/ 1 w 114"/>
                  <a:gd name="T15" fmla="*/ 128 h 128"/>
                  <a:gd name="T16" fmla="*/ 1 w 114"/>
                  <a:gd name="T17" fmla="*/ 125 h 128"/>
                  <a:gd name="T18" fmla="*/ 30 w 114"/>
                  <a:gd name="T19" fmla="*/ 94 h 128"/>
                  <a:gd name="T20" fmla="*/ 39 w 114"/>
                  <a:gd name="T21" fmla="*/ 85 h 128"/>
                  <a:gd name="T22" fmla="*/ 60 w 114"/>
                  <a:gd name="T23" fmla="*/ 65 h 128"/>
                  <a:gd name="T24" fmla="*/ 89 w 114"/>
                  <a:gd name="T25" fmla="*/ 33 h 128"/>
                  <a:gd name="T26" fmla="*/ 104 w 114"/>
                  <a:gd name="T27" fmla="*/ 12 h 128"/>
                  <a:gd name="T28" fmla="*/ 105 w 114"/>
                  <a:gd name="T29" fmla="*/ 12 h 128"/>
                  <a:gd name="T30" fmla="*/ 107 w 114"/>
                  <a:gd name="T31" fmla="*/ 7 h 128"/>
                  <a:gd name="T32" fmla="*/ 110 w 114"/>
                  <a:gd name="T33" fmla="*/ 3 h 128"/>
                  <a:gd name="T34" fmla="*/ 114 w 114"/>
                  <a:gd name="T35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4" h="128">
                    <a:moveTo>
                      <a:pt x="114" y="0"/>
                    </a:moveTo>
                    <a:cubicBezTo>
                      <a:pt x="114" y="0"/>
                      <a:pt x="114" y="1"/>
                      <a:pt x="114" y="1"/>
                    </a:cubicBezTo>
                    <a:cubicBezTo>
                      <a:pt x="111" y="7"/>
                      <a:pt x="108" y="12"/>
                      <a:pt x="104" y="17"/>
                    </a:cubicBezTo>
                    <a:cubicBezTo>
                      <a:pt x="99" y="24"/>
                      <a:pt x="94" y="30"/>
                      <a:pt x="89" y="37"/>
                    </a:cubicBezTo>
                    <a:cubicBezTo>
                      <a:pt x="79" y="47"/>
                      <a:pt x="71" y="58"/>
                      <a:pt x="61" y="68"/>
                    </a:cubicBezTo>
                    <a:cubicBezTo>
                      <a:pt x="47" y="81"/>
                      <a:pt x="33" y="94"/>
                      <a:pt x="19" y="107"/>
                    </a:cubicBezTo>
                    <a:cubicBezTo>
                      <a:pt x="13" y="113"/>
                      <a:pt x="7" y="120"/>
                      <a:pt x="2" y="127"/>
                    </a:cubicBezTo>
                    <a:cubicBezTo>
                      <a:pt x="2" y="128"/>
                      <a:pt x="1" y="128"/>
                      <a:pt x="1" y="128"/>
                    </a:cubicBezTo>
                    <a:cubicBezTo>
                      <a:pt x="0" y="127"/>
                      <a:pt x="1" y="126"/>
                      <a:pt x="1" y="125"/>
                    </a:cubicBezTo>
                    <a:cubicBezTo>
                      <a:pt x="10" y="114"/>
                      <a:pt x="19" y="103"/>
                      <a:pt x="30" y="94"/>
                    </a:cubicBezTo>
                    <a:cubicBezTo>
                      <a:pt x="33" y="91"/>
                      <a:pt x="36" y="88"/>
                      <a:pt x="39" y="85"/>
                    </a:cubicBezTo>
                    <a:cubicBezTo>
                      <a:pt x="46" y="78"/>
                      <a:pt x="53" y="72"/>
                      <a:pt x="60" y="65"/>
                    </a:cubicBezTo>
                    <a:cubicBezTo>
                      <a:pt x="70" y="55"/>
                      <a:pt x="80" y="45"/>
                      <a:pt x="89" y="33"/>
                    </a:cubicBezTo>
                    <a:cubicBezTo>
                      <a:pt x="94" y="27"/>
                      <a:pt x="100" y="20"/>
                      <a:pt x="104" y="12"/>
                    </a:cubicBezTo>
                    <a:cubicBezTo>
                      <a:pt x="104" y="12"/>
                      <a:pt x="104" y="12"/>
                      <a:pt x="105" y="12"/>
                    </a:cubicBezTo>
                    <a:cubicBezTo>
                      <a:pt x="106" y="10"/>
                      <a:pt x="107" y="9"/>
                      <a:pt x="107" y="7"/>
                    </a:cubicBezTo>
                    <a:cubicBezTo>
                      <a:pt x="108" y="6"/>
                      <a:pt x="109" y="4"/>
                      <a:pt x="110" y="3"/>
                    </a:cubicBezTo>
                    <a:cubicBezTo>
                      <a:pt x="112" y="3"/>
                      <a:pt x="112" y="0"/>
                      <a:pt x="114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4" name="Freeform 132">
                <a:extLst>
                  <a:ext uri="{FF2B5EF4-FFF2-40B4-BE49-F238E27FC236}">
                    <a16:creationId xmlns:a16="http://schemas.microsoft.com/office/drawing/2014/main" id="{F99EDCC0-816C-D447-57B6-E8119C661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2219"/>
                <a:ext cx="320" cy="48"/>
              </a:xfrm>
              <a:custGeom>
                <a:avLst/>
                <a:gdLst>
                  <a:gd name="T0" fmla="*/ 3 w 194"/>
                  <a:gd name="T1" fmla="*/ 12 h 29"/>
                  <a:gd name="T2" fmla="*/ 2 w 194"/>
                  <a:gd name="T3" fmla="*/ 9 h 29"/>
                  <a:gd name="T4" fmla="*/ 8 w 194"/>
                  <a:gd name="T5" fmla="*/ 1 h 29"/>
                  <a:gd name="T6" fmla="*/ 25 w 194"/>
                  <a:gd name="T7" fmla="*/ 1 h 29"/>
                  <a:gd name="T8" fmla="*/ 58 w 194"/>
                  <a:gd name="T9" fmla="*/ 2 h 29"/>
                  <a:gd name="T10" fmla="*/ 92 w 194"/>
                  <a:gd name="T11" fmla="*/ 3 h 29"/>
                  <a:gd name="T12" fmla="*/ 125 w 194"/>
                  <a:gd name="T13" fmla="*/ 7 h 29"/>
                  <a:gd name="T14" fmla="*/ 140 w 194"/>
                  <a:gd name="T15" fmla="*/ 8 h 29"/>
                  <a:gd name="T16" fmla="*/ 172 w 194"/>
                  <a:gd name="T17" fmla="*/ 10 h 29"/>
                  <a:gd name="T18" fmla="*/ 186 w 194"/>
                  <a:gd name="T19" fmla="*/ 12 h 29"/>
                  <a:gd name="T20" fmla="*/ 194 w 194"/>
                  <a:gd name="T21" fmla="*/ 22 h 29"/>
                  <a:gd name="T22" fmla="*/ 192 w 194"/>
                  <a:gd name="T23" fmla="*/ 20 h 29"/>
                  <a:gd name="T24" fmla="*/ 179 w 194"/>
                  <a:gd name="T25" fmla="*/ 14 h 29"/>
                  <a:gd name="T26" fmla="*/ 142 w 194"/>
                  <a:gd name="T27" fmla="*/ 10 h 29"/>
                  <a:gd name="T28" fmla="*/ 113 w 194"/>
                  <a:gd name="T29" fmla="*/ 7 h 29"/>
                  <a:gd name="T30" fmla="*/ 80 w 194"/>
                  <a:gd name="T31" fmla="*/ 5 h 29"/>
                  <a:gd name="T32" fmla="*/ 39 w 194"/>
                  <a:gd name="T33" fmla="*/ 3 h 29"/>
                  <a:gd name="T34" fmla="*/ 21 w 194"/>
                  <a:gd name="T35" fmla="*/ 4 h 29"/>
                  <a:gd name="T36" fmla="*/ 9 w 194"/>
                  <a:gd name="T37" fmla="*/ 3 h 29"/>
                  <a:gd name="T38" fmla="*/ 4 w 194"/>
                  <a:gd name="T39" fmla="*/ 8 h 29"/>
                  <a:gd name="T40" fmla="*/ 11 w 194"/>
                  <a:gd name="T41" fmla="*/ 28 h 29"/>
                  <a:gd name="T42" fmla="*/ 10 w 194"/>
                  <a:gd name="T43" fmla="*/ 29 h 29"/>
                  <a:gd name="T44" fmla="*/ 9 w 194"/>
                  <a:gd name="T45" fmla="*/ 28 h 29"/>
                  <a:gd name="T46" fmla="*/ 3 w 194"/>
                  <a:gd name="T47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4" h="29">
                    <a:moveTo>
                      <a:pt x="3" y="12"/>
                    </a:moveTo>
                    <a:cubicBezTo>
                      <a:pt x="3" y="11"/>
                      <a:pt x="2" y="10"/>
                      <a:pt x="2" y="9"/>
                    </a:cubicBezTo>
                    <a:cubicBezTo>
                      <a:pt x="0" y="4"/>
                      <a:pt x="3" y="0"/>
                      <a:pt x="8" y="1"/>
                    </a:cubicBezTo>
                    <a:cubicBezTo>
                      <a:pt x="14" y="2"/>
                      <a:pt x="19" y="2"/>
                      <a:pt x="25" y="1"/>
                    </a:cubicBezTo>
                    <a:cubicBezTo>
                      <a:pt x="36" y="0"/>
                      <a:pt x="47" y="1"/>
                      <a:pt x="58" y="2"/>
                    </a:cubicBezTo>
                    <a:cubicBezTo>
                      <a:pt x="69" y="2"/>
                      <a:pt x="81" y="2"/>
                      <a:pt x="92" y="3"/>
                    </a:cubicBezTo>
                    <a:cubicBezTo>
                      <a:pt x="103" y="4"/>
                      <a:pt x="114" y="5"/>
                      <a:pt x="125" y="7"/>
                    </a:cubicBezTo>
                    <a:cubicBezTo>
                      <a:pt x="130" y="8"/>
                      <a:pt x="135" y="8"/>
                      <a:pt x="140" y="8"/>
                    </a:cubicBezTo>
                    <a:cubicBezTo>
                      <a:pt x="151" y="9"/>
                      <a:pt x="162" y="9"/>
                      <a:pt x="172" y="10"/>
                    </a:cubicBezTo>
                    <a:cubicBezTo>
                      <a:pt x="177" y="11"/>
                      <a:pt x="181" y="11"/>
                      <a:pt x="186" y="12"/>
                    </a:cubicBezTo>
                    <a:cubicBezTo>
                      <a:pt x="190" y="13"/>
                      <a:pt x="194" y="18"/>
                      <a:pt x="194" y="22"/>
                    </a:cubicBezTo>
                    <a:cubicBezTo>
                      <a:pt x="193" y="22"/>
                      <a:pt x="192" y="21"/>
                      <a:pt x="192" y="20"/>
                    </a:cubicBezTo>
                    <a:cubicBezTo>
                      <a:pt x="188" y="16"/>
                      <a:pt x="184" y="15"/>
                      <a:pt x="179" y="14"/>
                    </a:cubicBezTo>
                    <a:cubicBezTo>
                      <a:pt x="166" y="11"/>
                      <a:pt x="154" y="10"/>
                      <a:pt x="142" y="10"/>
                    </a:cubicBezTo>
                    <a:cubicBezTo>
                      <a:pt x="132" y="10"/>
                      <a:pt x="123" y="8"/>
                      <a:pt x="113" y="7"/>
                    </a:cubicBezTo>
                    <a:cubicBezTo>
                      <a:pt x="102" y="6"/>
                      <a:pt x="91" y="5"/>
                      <a:pt x="80" y="5"/>
                    </a:cubicBezTo>
                    <a:cubicBezTo>
                      <a:pt x="66" y="4"/>
                      <a:pt x="53" y="4"/>
                      <a:pt x="39" y="3"/>
                    </a:cubicBezTo>
                    <a:cubicBezTo>
                      <a:pt x="33" y="2"/>
                      <a:pt x="27" y="2"/>
                      <a:pt x="21" y="4"/>
                    </a:cubicBezTo>
                    <a:cubicBezTo>
                      <a:pt x="17" y="4"/>
                      <a:pt x="13" y="4"/>
                      <a:pt x="9" y="3"/>
                    </a:cubicBezTo>
                    <a:cubicBezTo>
                      <a:pt x="5" y="3"/>
                      <a:pt x="3" y="5"/>
                      <a:pt x="4" y="8"/>
                    </a:cubicBezTo>
                    <a:cubicBezTo>
                      <a:pt x="6" y="15"/>
                      <a:pt x="9" y="21"/>
                      <a:pt x="11" y="28"/>
                    </a:cubicBezTo>
                    <a:cubicBezTo>
                      <a:pt x="11" y="28"/>
                      <a:pt x="10" y="29"/>
                      <a:pt x="10" y="29"/>
                    </a:cubicBezTo>
                    <a:cubicBezTo>
                      <a:pt x="9" y="29"/>
                      <a:pt x="9" y="28"/>
                      <a:pt x="9" y="28"/>
                    </a:cubicBezTo>
                    <a:cubicBezTo>
                      <a:pt x="7" y="22"/>
                      <a:pt x="5" y="17"/>
                      <a:pt x="3" y="12"/>
                    </a:cubicBezTo>
                    <a:close/>
                  </a:path>
                </a:pathLst>
              </a:custGeom>
              <a:solidFill>
                <a:srgbClr val="B2B4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5" name="Freeform 133">
                <a:extLst>
                  <a:ext uri="{FF2B5EF4-FFF2-40B4-BE49-F238E27FC236}">
                    <a16:creationId xmlns:a16="http://schemas.microsoft.com/office/drawing/2014/main" id="{9A4C9A19-D374-F579-0946-C05297E9C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1372"/>
                <a:ext cx="136" cy="86"/>
              </a:xfrm>
              <a:custGeom>
                <a:avLst/>
                <a:gdLst>
                  <a:gd name="T0" fmla="*/ 29 w 83"/>
                  <a:gd name="T1" fmla="*/ 48 h 52"/>
                  <a:gd name="T2" fmla="*/ 28 w 83"/>
                  <a:gd name="T3" fmla="*/ 47 h 52"/>
                  <a:gd name="T4" fmla="*/ 20 w 83"/>
                  <a:gd name="T5" fmla="*/ 40 h 52"/>
                  <a:gd name="T6" fmla="*/ 17 w 83"/>
                  <a:gd name="T7" fmla="*/ 38 h 52"/>
                  <a:gd name="T8" fmla="*/ 8 w 83"/>
                  <a:gd name="T9" fmla="*/ 26 h 52"/>
                  <a:gd name="T10" fmla="*/ 4 w 83"/>
                  <a:gd name="T11" fmla="*/ 15 h 52"/>
                  <a:gd name="T12" fmla="*/ 2 w 83"/>
                  <a:gd name="T13" fmla="*/ 7 h 52"/>
                  <a:gd name="T14" fmla="*/ 1 w 83"/>
                  <a:gd name="T15" fmla="*/ 2 h 52"/>
                  <a:gd name="T16" fmla="*/ 3 w 83"/>
                  <a:gd name="T17" fmla="*/ 4 h 52"/>
                  <a:gd name="T18" fmla="*/ 8 w 83"/>
                  <a:gd name="T19" fmla="*/ 17 h 52"/>
                  <a:gd name="T20" fmla="*/ 14 w 83"/>
                  <a:gd name="T21" fmla="*/ 25 h 52"/>
                  <a:gd name="T22" fmla="*/ 19 w 83"/>
                  <a:gd name="T23" fmla="*/ 30 h 52"/>
                  <a:gd name="T24" fmla="*/ 31 w 83"/>
                  <a:gd name="T25" fmla="*/ 47 h 52"/>
                  <a:gd name="T26" fmla="*/ 41 w 83"/>
                  <a:gd name="T27" fmla="*/ 45 h 52"/>
                  <a:gd name="T28" fmla="*/ 56 w 83"/>
                  <a:gd name="T29" fmla="*/ 27 h 52"/>
                  <a:gd name="T30" fmla="*/ 57 w 83"/>
                  <a:gd name="T31" fmla="*/ 25 h 52"/>
                  <a:gd name="T32" fmla="*/ 75 w 83"/>
                  <a:gd name="T33" fmla="*/ 10 h 52"/>
                  <a:gd name="T34" fmla="*/ 78 w 83"/>
                  <a:gd name="T35" fmla="*/ 6 h 52"/>
                  <a:gd name="T36" fmla="*/ 77 w 83"/>
                  <a:gd name="T37" fmla="*/ 0 h 52"/>
                  <a:gd name="T38" fmla="*/ 78 w 83"/>
                  <a:gd name="T39" fmla="*/ 12 h 52"/>
                  <a:gd name="T40" fmla="*/ 53 w 83"/>
                  <a:gd name="T41" fmla="*/ 35 h 52"/>
                  <a:gd name="T42" fmla="*/ 44 w 83"/>
                  <a:gd name="T43" fmla="*/ 46 h 52"/>
                  <a:gd name="T44" fmla="*/ 44 w 83"/>
                  <a:gd name="T45" fmla="*/ 46 h 52"/>
                  <a:gd name="T46" fmla="*/ 35 w 83"/>
                  <a:gd name="T47" fmla="*/ 51 h 52"/>
                  <a:gd name="T48" fmla="*/ 29 w 83"/>
                  <a:gd name="T49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3" h="52">
                    <a:moveTo>
                      <a:pt x="29" y="48"/>
                    </a:moveTo>
                    <a:cubicBezTo>
                      <a:pt x="29" y="48"/>
                      <a:pt x="28" y="48"/>
                      <a:pt x="28" y="47"/>
                    </a:cubicBezTo>
                    <a:cubicBezTo>
                      <a:pt x="25" y="45"/>
                      <a:pt x="23" y="43"/>
                      <a:pt x="20" y="40"/>
                    </a:cubicBezTo>
                    <a:cubicBezTo>
                      <a:pt x="20" y="39"/>
                      <a:pt x="18" y="38"/>
                      <a:pt x="17" y="38"/>
                    </a:cubicBezTo>
                    <a:cubicBezTo>
                      <a:pt x="12" y="35"/>
                      <a:pt x="10" y="31"/>
                      <a:pt x="8" y="26"/>
                    </a:cubicBezTo>
                    <a:cubicBezTo>
                      <a:pt x="7" y="23"/>
                      <a:pt x="5" y="19"/>
                      <a:pt x="4" y="15"/>
                    </a:cubicBezTo>
                    <a:cubicBezTo>
                      <a:pt x="4" y="12"/>
                      <a:pt x="3" y="10"/>
                      <a:pt x="2" y="7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5" y="8"/>
                      <a:pt x="7" y="12"/>
                      <a:pt x="8" y="17"/>
                    </a:cubicBezTo>
                    <a:cubicBezTo>
                      <a:pt x="8" y="21"/>
                      <a:pt x="10" y="24"/>
                      <a:pt x="14" y="25"/>
                    </a:cubicBezTo>
                    <a:cubicBezTo>
                      <a:pt x="16" y="26"/>
                      <a:pt x="18" y="28"/>
                      <a:pt x="19" y="30"/>
                    </a:cubicBezTo>
                    <a:cubicBezTo>
                      <a:pt x="22" y="37"/>
                      <a:pt x="25" y="42"/>
                      <a:pt x="31" y="47"/>
                    </a:cubicBezTo>
                    <a:cubicBezTo>
                      <a:pt x="36" y="50"/>
                      <a:pt x="38" y="50"/>
                      <a:pt x="41" y="45"/>
                    </a:cubicBezTo>
                    <a:cubicBezTo>
                      <a:pt x="45" y="39"/>
                      <a:pt x="52" y="34"/>
                      <a:pt x="56" y="27"/>
                    </a:cubicBezTo>
                    <a:cubicBezTo>
                      <a:pt x="56" y="26"/>
                      <a:pt x="57" y="26"/>
                      <a:pt x="57" y="25"/>
                    </a:cubicBezTo>
                    <a:cubicBezTo>
                      <a:pt x="64" y="21"/>
                      <a:pt x="69" y="15"/>
                      <a:pt x="75" y="10"/>
                    </a:cubicBezTo>
                    <a:cubicBezTo>
                      <a:pt x="77" y="9"/>
                      <a:pt x="78" y="8"/>
                      <a:pt x="78" y="6"/>
                    </a:cubicBezTo>
                    <a:cubicBezTo>
                      <a:pt x="78" y="4"/>
                      <a:pt x="76" y="2"/>
                      <a:pt x="77" y="0"/>
                    </a:cubicBezTo>
                    <a:cubicBezTo>
                      <a:pt x="82" y="3"/>
                      <a:pt x="83" y="8"/>
                      <a:pt x="78" y="12"/>
                    </a:cubicBezTo>
                    <a:cubicBezTo>
                      <a:pt x="68" y="18"/>
                      <a:pt x="60" y="26"/>
                      <a:pt x="53" y="35"/>
                    </a:cubicBezTo>
                    <a:cubicBezTo>
                      <a:pt x="50" y="39"/>
                      <a:pt x="46" y="42"/>
                      <a:pt x="44" y="46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2" y="50"/>
                      <a:pt x="39" y="52"/>
                      <a:pt x="35" y="51"/>
                    </a:cubicBezTo>
                    <a:cubicBezTo>
                      <a:pt x="33" y="51"/>
                      <a:pt x="31" y="49"/>
                      <a:pt x="29" y="48"/>
                    </a:cubicBezTo>
                    <a:close/>
                  </a:path>
                </a:pathLst>
              </a:custGeom>
              <a:solidFill>
                <a:srgbClr val="C3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6" name="Freeform 134">
                <a:extLst>
                  <a:ext uri="{FF2B5EF4-FFF2-40B4-BE49-F238E27FC236}">
                    <a16:creationId xmlns:a16="http://schemas.microsoft.com/office/drawing/2014/main" id="{F2FD075D-C291-BCFC-4A31-577FFC071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227"/>
                <a:ext cx="62" cy="233"/>
              </a:xfrm>
              <a:custGeom>
                <a:avLst/>
                <a:gdLst>
                  <a:gd name="T0" fmla="*/ 0 w 38"/>
                  <a:gd name="T1" fmla="*/ 6 h 141"/>
                  <a:gd name="T2" fmla="*/ 3 w 38"/>
                  <a:gd name="T3" fmla="*/ 5 h 141"/>
                  <a:gd name="T4" fmla="*/ 17 w 38"/>
                  <a:gd name="T5" fmla="*/ 1 h 141"/>
                  <a:gd name="T6" fmla="*/ 23 w 38"/>
                  <a:gd name="T7" fmla="*/ 6 h 141"/>
                  <a:gd name="T8" fmla="*/ 21 w 38"/>
                  <a:gd name="T9" fmla="*/ 13 h 141"/>
                  <a:gd name="T10" fmla="*/ 21 w 38"/>
                  <a:gd name="T11" fmla="*/ 20 h 141"/>
                  <a:gd name="T12" fmla="*/ 23 w 38"/>
                  <a:gd name="T13" fmla="*/ 39 h 141"/>
                  <a:gd name="T14" fmla="*/ 23 w 38"/>
                  <a:gd name="T15" fmla="*/ 59 h 141"/>
                  <a:gd name="T16" fmla="*/ 24 w 38"/>
                  <a:gd name="T17" fmla="*/ 80 h 141"/>
                  <a:gd name="T18" fmla="*/ 31 w 38"/>
                  <a:gd name="T19" fmla="*/ 113 h 141"/>
                  <a:gd name="T20" fmla="*/ 36 w 38"/>
                  <a:gd name="T21" fmla="*/ 132 h 141"/>
                  <a:gd name="T22" fmla="*/ 38 w 38"/>
                  <a:gd name="T23" fmla="*/ 141 h 141"/>
                  <a:gd name="T24" fmla="*/ 37 w 38"/>
                  <a:gd name="T25" fmla="*/ 141 h 141"/>
                  <a:gd name="T26" fmla="*/ 33 w 38"/>
                  <a:gd name="T27" fmla="*/ 127 h 141"/>
                  <a:gd name="T28" fmla="*/ 26 w 38"/>
                  <a:gd name="T29" fmla="*/ 107 h 141"/>
                  <a:gd name="T30" fmla="*/ 22 w 38"/>
                  <a:gd name="T31" fmla="*/ 83 h 141"/>
                  <a:gd name="T32" fmla="*/ 21 w 38"/>
                  <a:gd name="T33" fmla="*/ 31 h 141"/>
                  <a:gd name="T34" fmla="*/ 19 w 38"/>
                  <a:gd name="T35" fmla="*/ 22 h 141"/>
                  <a:gd name="T36" fmla="*/ 18 w 38"/>
                  <a:gd name="T37" fmla="*/ 15 h 141"/>
                  <a:gd name="T38" fmla="*/ 20 w 38"/>
                  <a:gd name="T39" fmla="*/ 9 h 141"/>
                  <a:gd name="T40" fmla="*/ 20 w 38"/>
                  <a:gd name="T41" fmla="*/ 8 h 141"/>
                  <a:gd name="T42" fmla="*/ 21 w 38"/>
                  <a:gd name="T43" fmla="*/ 5 h 141"/>
                  <a:gd name="T44" fmla="*/ 16 w 38"/>
                  <a:gd name="T45" fmla="*/ 3 h 141"/>
                  <a:gd name="T46" fmla="*/ 14 w 38"/>
                  <a:gd name="T47" fmla="*/ 4 h 141"/>
                  <a:gd name="T48" fmla="*/ 6 w 38"/>
                  <a:gd name="T49" fmla="*/ 6 h 141"/>
                  <a:gd name="T50" fmla="*/ 0 w 38"/>
                  <a:gd name="T51" fmla="*/ 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141">
                    <a:moveTo>
                      <a:pt x="0" y="6"/>
                    </a:moveTo>
                    <a:cubicBezTo>
                      <a:pt x="1" y="5"/>
                      <a:pt x="2" y="5"/>
                      <a:pt x="3" y="5"/>
                    </a:cubicBezTo>
                    <a:cubicBezTo>
                      <a:pt x="8" y="4"/>
                      <a:pt x="12" y="3"/>
                      <a:pt x="17" y="1"/>
                    </a:cubicBezTo>
                    <a:cubicBezTo>
                      <a:pt x="21" y="0"/>
                      <a:pt x="23" y="1"/>
                      <a:pt x="23" y="6"/>
                    </a:cubicBezTo>
                    <a:cubicBezTo>
                      <a:pt x="22" y="8"/>
                      <a:pt x="22" y="11"/>
                      <a:pt x="21" y="13"/>
                    </a:cubicBezTo>
                    <a:cubicBezTo>
                      <a:pt x="19" y="15"/>
                      <a:pt x="20" y="18"/>
                      <a:pt x="21" y="20"/>
                    </a:cubicBezTo>
                    <a:cubicBezTo>
                      <a:pt x="23" y="26"/>
                      <a:pt x="23" y="32"/>
                      <a:pt x="23" y="39"/>
                    </a:cubicBezTo>
                    <a:cubicBezTo>
                      <a:pt x="23" y="46"/>
                      <a:pt x="23" y="53"/>
                      <a:pt x="23" y="59"/>
                    </a:cubicBezTo>
                    <a:cubicBezTo>
                      <a:pt x="23" y="66"/>
                      <a:pt x="24" y="73"/>
                      <a:pt x="24" y="80"/>
                    </a:cubicBezTo>
                    <a:cubicBezTo>
                      <a:pt x="25" y="91"/>
                      <a:pt x="26" y="102"/>
                      <a:pt x="31" y="113"/>
                    </a:cubicBezTo>
                    <a:cubicBezTo>
                      <a:pt x="31" y="120"/>
                      <a:pt x="34" y="126"/>
                      <a:pt x="36" y="132"/>
                    </a:cubicBezTo>
                    <a:cubicBezTo>
                      <a:pt x="37" y="135"/>
                      <a:pt x="38" y="138"/>
                      <a:pt x="38" y="141"/>
                    </a:cubicBezTo>
                    <a:cubicBezTo>
                      <a:pt x="38" y="141"/>
                      <a:pt x="38" y="141"/>
                      <a:pt x="37" y="141"/>
                    </a:cubicBezTo>
                    <a:cubicBezTo>
                      <a:pt x="35" y="137"/>
                      <a:pt x="34" y="132"/>
                      <a:pt x="33" y="127"/>
                    </a:cubicBezTo>
                    <a:cubicBezTo>
                      <a:pt x="30" y="121"/>
                      <a:pt x="28" y="114"/>
                      <a:pt x="26" y="107"/>
                    </a:cubicBezTo>
                    <a:cubicBezTo>
                      <a:pt x="24" y="99"/>
                      <a:pt x="23" y="91"/>
                      <a:pt x="22" y="83"/>
                    </a:cubicBezTo>
                    <a:cubicBezTo>
                      <a:pt x="21" y="65"/>
                      <a:pt x="21" y="48"/>
                      <a:pt x="21" y="31"/>
                    </a:cubicBezTo>
                    <a:cubicBezTo>
                      <a:pt x="21" y="28"/>
                      <a:pt x="20" y="25"/>
                      <a:pt x="19" y="22"/>
                    </a:cubicBezTo>
                    <a:cubicBezTo>
                      <a:pt x="18" y="20"/>
                      <a:pt x="17" y="18"/>
                      <a:pt x="18" y="15"/>
                    </a:cubicBezTo>
                    <a:cubicBezTo>
                      <a:pt x="18" y="13"/>
                      <a:pt x="19" y="11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7"/>
                      <a:pt x="22" y="6"/>
                      <a:pt x="21" y="5"/>
                    </a:cubicBezTo>
                    <a:cubicBezTo>
                      <a:pt x="20" y="3"/>
                      <a:pt x="18" y="3"/>
                      <a:pt x="16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1" y="5"/>
                      <a:pt x="9" y="6"/>
                      <a:pt x="6" y="6"/>
                    </a:cubicBezTo>
                    <a:cubicBezTo>
                      <a:pt x="4" y="6"/>
                      <a:pt x="2" y="8"/>
                      <a:pt x="0" y="6"/>
                    </a:cubicBezTo>
                    <a:close/>
                  </a:path>
                </a:pathLst>
              </a:custGeom>
              <a:solidFill>
                <a:srgbClr val="9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7" name="Freeform 135">
                <a:extLst>
                  <a:ext uri="{FF2B5EF4-FFF2-40B4-BE49-F238E27FC236}">
                    <a16:creationId xmlns:a16="http://schemas.microsoft.com/office/drawing/2014/main" id="{A2CC5833-EF98-31A4-9F7B-A8684400A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1402"/>
                <a:ext cx="91" cy="23"/>
              </a:xfrm>
              <a:custGeom>
                <a:avLst/>
                <a:gdLst>
                  <a:gd name="T0" fmla="*/ 53 w 55"/>
                  <a:gd name="T1" fmla="*/ 12 h 14"/>
                  <a:gd name="T2" fmla="*/ 33 w 55"/>
                  <a:gd name="T3" fmla="*/ 13 h 14"/>
                  <a:gd name="T4" fmla="*/ 21 w 55"/>
                  <a:gd name="T5" fmla="*/ 13 h 14"/>
                  <a:gd name="T6" fmla="*/ 16 w 55"/>
                  <a:gd name="T7" fmla="*/ 8 h 14"/>
                  <a:gd name="T8" fmla="*/ 13 w 55"/>
                  <a:gd name="T9" fmla="*/ 3 h 14"/>
                  <a:gd name="T10" fmla="*/ 2 w 55"/>
                  <a:gd name="T11" fmla="*/ 1 h 14"/>
                  <a:gd name="T12" fmla="*/ 0 w 55"/>
                  <a:gd name="T13" fmla="*/ 0 h 14"/>
                  <a:gd name="T14" fmla="*/ 23 w 55"/>
                  <a:gd name="T15" fmla="*/ 4 h 14"/>
                  <a:gd name="T16" fmla="*/ 36 w 55"/>
                  <a:gd name="T17" fmla="*/ 8 h 14"/>
                  <a:gd name="T18" fmla="*/ 55 w 55"/>
                  <a:gd name="T19" fmla="*/ 11 h 14"/>
                  <a:gd name="T20" fmla="*/ 53 w 55"/>
                  <a:gd name="T21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14">
                    <a:moveTo>
                      <a:pt x="53" y="12"/>
                    </a:moveTo>
                    <a:cubicBezTo>
                      <a:pt x="46" y="12"/>
                      <a:pt x="40" y="14"/>
                      <a:pt x="33" y="13"/>
                    </a:cubicBezTo>
                    <a:cubicBezTo>
                      <a:pt x="29" y="13"/>
                      <a:pt x="25" y="14"/>
                      <a:pt x="21" y="13"/>
                    </a:cubicBezTo>
                    <a:cubicBezTo>
                      <a:pt x="18" y="12"/>
                      <a:pt x="16" y="12"/>
                      <a:pt x="16" y="8"/>
                    </a:cubicBezTo>
                    <a:cubicBezTo>
                      <a:pt x="17" y="6"/>
                      <a:pt x="16" y="3"/>
                      <a:pt x="13" y="3"/>
                    </a:cubicBezTo>
                    <a:cubicBezTo>
                      <a:pt x="9" y="2"/>
                      <a:pt x="6" y="2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8" y="1"/>
                      <a:pt x="16" y="2"/>
                      <a:pt x="23" y="4"/>
                    </a:cubicBezTo>
                    <a:cubicBezTo>
                      <a:pt x="28" y="5"/>
                      <a:pt x="32" y="7"/>
                      <a:pt x="36" y="8"/>
                    </a:cubicBezTo>
                    <a:cubicBezTo>
                      <a:pt x="42" y="11"/>
                      <a:pt x="49" y="11"/>
                      <a:pt x="55" y="11"/>
                    </a:cubicBezTo>
                    <a:cubicBezTo>
                      <a:pt x="55" y="12"/>
                      <a:pt x="54" y="12"/>
                      <a:pt x="53" y="12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8" name="Freeform 136">
                <a:extLst>
                  <a:ext uri="{FF2B5EF4-FFF2-40B4-BE49-F238E27FC236}">
                    <a16:creationId xmlns:a16="http://schemas.microsoft.com/office/drawing/2014/main" id="{63AC7009-C818-C709-FC03-BD38A2D5B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279"/>
                <a:ext cx="69" cy="44"/>
              </a:xfrm>
              <a:custGeom>
                <a:avLst/>
                <a:gdLst>
                  <a:gd name="T0" fmla="*/ 2 w 42"/>
                  <a:gd name="T1" fmla="*/ 16 h 27"/>
                  <a:gd name="T2" fmla="*/ 0 w 42"/>
                  <a:gd name="T3" fmla="*/ 17 h 27"/>
                  <a:gd name="T4" fmla="*/ 0 w 42"/>
                  <a:gd name="T5" fmla="*/ 15 h 27"/>
                  <a:gd name="T6" fmla="*/ 11 w 42"/>
                  <a:gd name="T7" fmla="*/ 10 h 27"/>
                  <a:gd name="T8" fmla="*/ 37 w 42"/>
                  <a:gd name="T9" fmla="*/ 1 h 27"/>
                  <a:gd name="T10" fmla="*/ 41 w 42"/>
                  <a:gd name="T11" fmla="*/ 3 h 27"/>
                  <a:gd name="T12" fmla="*/ 40 w 42"/>
                  <a:gd name="T13" fmla="*/ 8 h 27"/>
                  <a:gd name="T14" fmla="*/ 35 w 42"/>
                  <a:gd name="T15" fmla="*/ 11 h 27"/>
                  <a:gd name="T16" fmla="*/ 16 w 42"/>
                  <a:gd name="T17" fmla="*/ 22 h 27"/>
                  <a:gd name="T18" fmla="*/ 12 w 42"/>
                  <a:gd name="T19" fmla="*/ 24 h 27"/>
                  <a:gd name="T20" fmla="*/ 8 w 42"/>
                  <a:gd name="T21" fmla="*/ 25 h 27"/>
                  <a:gd name="T22" fmla="*/ 4 w 42"/>
                  <a:gd name="T23" fmla="*/ 26 h 27"/>
                  <a:gd name="T24" fmla="*/ 18 w 42"/>
                  <a:gd name="T25" fmla="*/ 17 h 27"/>
                  <a:gd name="T26" fmla="*/ 21 w 42"/>
                  <a:gd name="T27" fmla="*/ 16 h 27"/>
                  <a:gd name="T28" fmla="*/ 22 w 42"/>
                  <a:gd name="T29" fmla="*/ 12 h 27"/>
                  <a:gd name="T30" fmla="*/ 18 w 42"/>
                  <a:gd name="T31" fmla="*/ 10 h 27"/>
                  <a:gd name="T32" fmla="*/ 11 w 42"/>
                  <a:gd name="T33" fmla="*/ 12 h 27"/>
                  <a:gd name="T34" fmla="*/ 2 w 42"/>
                  <a:gd name="T3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" h="27">
                    <a:moveTo>
                      <a:pt x="2" y="16"/>
                    </a:moveTo>
                    <a:cubicBezTo>
                      <a:pt x="2" y="16"/>
                      <a:pt x="1" y="17"/>
                      <a:pt x="0" y="17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3" y="12"/>
                      <a:pt x="7" y="11"/>
                      <a:pt x="11" y="10"/>
                    </a:cubicBezTo>
                    <a:cubicBezTo>
                      <a:pt x="19" y="7"/>
                      <a:pt x="28" y="4"/>
                      <a:pt x="37" y="1"/>
                    </a:cubicBezTo>
                    <a:cubicBezTo>
                      <a:pt x="38" y="1"/>
                      <a:pt x="40" y="0"/>
                      <a:pt x="41" y="3"/>
                    </a:cubicBezTo>
                    <a:cubicBezTo>
                      <a:pt x="42" y="5"/>
                      <a:pt x="42" y="6"/>
                      <a:pt x="40" y="8"/>
                    </a:cubicBezTo>
                    <a:cubicBezTo>
                      <a:pt x="39" y="9"/>
                      <a:pt x="37" y="10"/>
                      <a:pt x="35" y="11"/>
                    </a:cubicBezTo>
                    <a:cubicBezTo>
                      <a:pt x="29" y="14"/>
                      <a:pt x="22" y="18"/>
                      <a:pt x="16" y="22"/>
                    </a:cubicBezTo>
                    <a:cubicBezTo>
                      <a:pt x="15" y="23"/>
                      <a:pt x="13" y="23"/>
                      <a:pt x="12" y="24"/>
                    </a:cubicBezTo>
                    <a:cubicBezTo>
                      <a:pt x="11" y="24"/>
                      <a:pt x="9" y="25"/>
                      <a:pt x="8" y="25"/>
                    </a:cubicBezTo>
                    <a:cubicBezTo>
                      <a:pt x="7" y="26"/>
                      <a:pt x="6" y="27"/>
                      <a:pt x="4" y="26"/>
                    </a:cubicBezTo>
                    <a:cubicBezTo>
                      <a:pt x="8" y="22"/>
                      <a:pt x="14" y="21"/>
                      <a:pt x="18" y="17"/>
                    </a:cubicBezTo>
                    <a:cubicBezTo>
                      <a:pt x="19" y="17"/>
                      <a:pt x="20" y="16"/>
                      <a:pt x="21" y="16"/>
                    </a:cubicBezTo>
                    <a:cubicBezTo>
                      <a:pt x="22" y="15"/>
                      <a:pt x="23" y="13"/>
                      <a:pt x="22" y="12"/>
                    </a:cubicBezTo>
                    <a:cubicBezTo>
                      <a:pt x="21" y="10"/>
                      <a:pt x="20" y="9"/>
                      <a:pt x="18" y="10"/>
                    </a:cubicBezTo>
                    <a:cubicBezTo>
                      <a:pt x="15" y="10"/>
                      <a:pt x="13" y="11"/>
                      <a:pt x="11" y="12"/>
                    </a:cubicBezTo>
                    <a:cubicBezTo>
                      <a:pt x="8" y="14"/>
                      <a:pt x="5" y="15"/>
                      <a:pt x="2" y="16"/>
                    </a:cubicBezTo>
                    <a:close/>
                  </a:path>
                </a:pathLst>
              </a:custGeom>
              <a:solidFill>
                <a:srgbClr val="927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9" name="Freeform 137">
                <a:extLst>
                  <a:ext uri="{FF2B5EF4-FFF2-40B4-BE49-F238E27FC236}">
                    <a16:creationId xmlns:a16="http://schemas.microsoft.com/office/drawing/2014/main" id="{722BBF79-5579-54F9-8328-7802FB83E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2026"/>
                <a:ext cx="141" cy="81"/>
              </a:xfrm>
              <a:custGeom>
                <a:avLst/>
                <a:gdLst>
                  <a:gd name="T0" fmla="*/ 84 w 85"/>
                  <a:gd name="T1" fmla="*/ 2 h 49"/>
                  <a:gd name="T2" fmla="*/ 74 w 85"/>
                  <a:gd name="T3" fmla="*/ 6 h 49"/>
                  <a:gd name="T4" fmla="*/ 64 w 85"/>
                  <a:gd name="T5" fmla="*/ 7 h 49"/>
                  <a:gd name="T6" fmla="*/ 49 w 85"/>
                  <a:gd name="T7" fmla="*/ 20 h 49"/>
                  <a:gd name="T8" fmla="*/ 40 w 85"/>
                  <a:gd name="T9" fmla="*/ 25 h 49"/>
                  <a:gd name="T10" fmla="*/ 25 w 85"/>
                  <a:gd name="T11" fmla="*/ 39 h 49"/>
                  <a:gd name="T12" fmla="*/ 17 w 85"/>
                  <a:gd name="T13" fmla="*/ 46 h 49"/>
                  <a:gd name="T14" fmla="*/ 8 w 85"/>
                  <a:gd name="T15" fmla="*/ 45 h 49"/>
                  <a:gd name="T16" fmla="*/ 3 w 85"/>
                  <a:gd name="T17" fmla="*/ 34 h 49"/>
                  <a:gd name="T18" fmla="*/ 22 w 85"/>
                  <a:gd name="T19" fmla="*/ 11 h 49"/>
                  <a:gd name="T20" fmla="*/ 23 w 85"/>
                  <a:gd name="T21" fmla="*/ 11 h 49"/>
                  <a:gd name="T22" fmla="*/ 21 w 85"/>
                  <a:gd name="T23" fmla="*/ 14 h 49"/>
                  <a:gd name="T24" fmla="*/ 6 w 85"/>
                  <a:gd name="T25" fmla="*/ 33 h 49"/>
                  <a:gd name="T26" fmla="*/ 6 w 85"/>
                  <a:gd name="T27" fmla="*/ 41 h 49"/>
                  <a:gd name="T28" fmla="*/ 17 w 85"/>
                  <a:gd name="T29" fmla="*/ 42 h 49"/>
                  <a:gd name="T30" fmla="*/ 28 w 85"/>
                  <a:gd name="T31" fmla="*/ 33 h 49"/>
                  <a:gd name="T32" fmla="*/ 43 w 85"/>
                  <a:gd name="T33" fmla="*/ 21 h 49"/>
                  <a:gd name="T34" fmla="*/ 46 w 85"/>
                  <a:gd name="T35" fmla="*/ 18 h 49"/>
                  <a:gd name="T36" fmla="*/ 58 w 85"/>
                  <a:gd name="T37" fmla="*/ 9 h 49"/>
                  <a:gd name="T38" fmla="*/ 67 w 85"/>
                  <a:gd name="T39" fmla="*/ 4 h 49"/>
                  <a:gd name="T40" fmla="*/ 75 w 85"/>
                  <a:gd name="T41" fmla="*/ 3 h 49"/>
                  <a:gd name="T42" fmla="*/ 82 w 85"/>
                  <a:gd name="T43" fmla="*/ 1 h 49"/>
                  <a:gd name="T44" fmla="*/ 84 w 85"/>
                  <a:gd name="T45" fmla="*/ 0 h 49"/>
                  <a:gd name="T46" fmla="*/ 84 w 85"/>
                  <a:gd name="T47" fmla="*/ 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5" h="49">
                    <a:moveTo>
                      <a:pt x="84" y="2"/>
                    </a:moveTo>
                    <a:cubicBezTo>
                      <a:pt x="81" y="7"/>
                      <a:pt x="79" y="8"/>
                      <a:pt x="74" y="6"/>
                    </a:cubicBezTo>
                    <a:cubicBezTo>
                      <a:pt x="70" y="5"/>
                      <a:pt x="67" y="6"/>
                      <a:pt x="64" y="7"/>
                    </a:cubicBezTo>
                    <a:cubicBezTo>
                      <a:pt x="59" y="11"/>
                      <a:pt x="53" y="14"/>
                      <a:pt x="49" y="20"/>
                    </a:cubicBezTo>
                    <a:cubicBezTo>
                      <a:pt x="46" y="22"/>
                      <a:pt x="43" y="23"/>
                      <a:pt x="40" y="25"/>
                    </a:cubicBezTo>
                    <a:cubicBezTo>
                      <a:pt x="35" y="30"/>
                      <a:pt x="30" y="34"/>
                      <a:pt x="25" y="39"/>
                    </a:cubicBezTo>
                    <a:cubicBezTo>
                      <a:pt x="22" y="41"/>
                      <a:pt x="20" y="43"/>
                      <a:pt x="17" y="46"/>
                    </a:cubicBezTo>
                    <a:cubicBezTo>
                      <a:pt x="14" y="49"/>
                      <a:pt x="11" y="46"/>
                      <a:pt x="8" y="45"/>
                    </a:cubicBezTo>
                    <a:cubicBezTo>
                      <a:pt x="2" y="43"/>
                      <a:pt x="0" y="40"/>
                      <a:pt x="3" y="34"/>
                    </a:cubicBezTo>
                    <a:cubicBezTo>
                      <a:pt x="7" y="24"/>
                      <a:pt x="13" y="16"/>
                      <a:pt x="22" y="11"/>
                    </a:cubicBezTo>
                    <a:cubicBezTo>
                      <a:pt x="22" y="11"/>
                      <a:pt x="23" y="11"/>
                      <a:pt x="23" y="11"/>
                    </a:cubicBezTo>
                    <a:cubicBezTo>
                      <a:pt x="23" y="12"/>
                      <a:pt x="22" y="13"/>
                      <a:pt x="21" y="14"/>
                    </a:cubicBezTo>
                    <a:cubicBezTo>
                      <a:pt x="14" y="19"/>
                      <a:pt x="10" y="25"/>
                      <a:pt x="6" y="33"/>
                    </a:cubicBezTo>
                    <a:cubicBezTo>
                      <a:pt x="3" y="37"/>
                      <a:pt x="4" y="39"/>
                      <a:pt x="6" y="41"/>
                    </a:cubicBezTo>
                    <a:cubicBezTo>
                      <a:pt x="11" y="45"/>
                      <a:pt x="14" y="45"/>
                      <a:pt x="17" y="42"/>
                    </a:cubicBezTo>
                    <a:cubicBezTo>
                      <a:pt x="21" y="39"/>
                      <a:pt x="24" y="36"/>
                      <a:pt x="28" y="33"/>
                    </a:cubicBezTo>
                    <a:cubicBezTo>
                      <a:pt x="33" y="28"/>
                      <a:pt x="37" y="23"/>
                      <a:pt x="43" y="21"/>
                    </a:cubicBezTo>
                    <a:cubicBezTo>
                      <a:pt x="44" y="20"/>
                      <a:pt x="45" y="19"/>
                      <a:pt x="46" y="18"/>
                    </a:cubicBezTo>
                    <a:cubicBezTo>
                      <a:pt x="49" y="15"/>
                      <a:pt x="53" y="12"/>
                      <a:pt x="58" y="9"/>
                    </a:cubicBezTo>
                    <a:cubicBezTo>
                      <a:pt x="61" y="7"/>
                      <a:pt x="64" y="5"/>
                      <a:pt x="67" y="4"/>
                    </a:cubicBezTo>
                    <a:cubicBezTo>
                      <a:pt x="70" y="3"/>
                      <a:pt x="72" y="2"/>
                      <a:pt x="75" y="3"/>
                    </a:cubicBezTo>
                    <a:cubicBezTo>
                      <a:pt x="78" y="5"/>
                      <a:pt x="80" y="4"/>
                      <a:pt x="82" y="1"/>
                    </a:cubicBezTo>
                    <a:cubicBezTo>
                      <a:pt x="83" y="1"/>
                      <a:pt x="83" y="0"/>
                      <a:pt x="84" y="0"/>
                    </a:cubicBezTo>
                    <a:cubicBezTo>
                      <a:pt x="85" y="1"/>
                      <a:pt x="85" y="1"/>
                      <a:pt x="84" y="2"/>
                    </a:cubicBezTo>
                    <a:close/>
                  </a:path>
                </a:pathLst>
              </a:custGeom>
              <a:solidFill>
                <a:srgbClr val="9996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0" name="Freeform 138">
                <a:extLst>
                  <a:ext uri="{FF2B5EF4-FFF2-40B4-BE49-F238E27FC236}">
                    <a16:creationId xmlns:a16="http://schemas.microsoft.com/office/drawing/2014/main" id="{56F56D89-F4A1-2E54-9161-973604369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1826"/>
                <a:ext cx="162" cy="175"/>
              </a:xfrm>
              <a:custGeom>
                <a:avLst/>
                <a:gdLst>
                  <a:gd name="T0" fmla="*/ 95 w 98"/>
                  <a:gd name="T1" fmla="*/ 5 h 106"/>
                  <a:gd name="T2" fmla="*/ 84 w 98"/>
                  <a:gd name="T3" fmla="*/ 19 h 106"/>
                  <a:gd name="T4" fmla="*/ 43 w 98"/>
                  <a:gd name="T5" fmla="*/ 59 h 106"/>
                  <a:gd name="T6" fmla="*/ 8 w 98"/>
                  <a:gd name="T7" fmla="*/ 97 h 106"/>
                  <a:gd name="T8" fmla="*/ 7 w 98"/>
                  <a:gd name="T9" fmla="*/ 99 h 106"/>
                  <a:gd name="T10" fmla="*/ 4 w 98"/>
                  <a:gd name="T11" fmla="*/ 103 h 106"/>
                  <a:gd name="T12" fmla="*/ 1 w 98"/>
                  <a:gd name="T13" fmla="*/ 106 h 106"/>
                  <a:gd name="T14" fmla="*/ 1 w 98"/>
                  <a:gd name="T15" fmla="*/ 106 h 106"/>
                  <a:gd name="T16" fmla="*/ 2 w 98"/>
                  <a:gd name="T17" fmla="*/ 102 h 106"/>
                  <a:gd name="T18" fmla="*/ 22 w 98"/>
                  <a:gd name="T19" fmla="*/ 76 h 106"/>
                  <a:gd name="T20" fmla="*/ 43 w 98"/>
                  <a:gd name="T21" fmla="*/ 57 h 106"/>
                  <a:gd name="T22" fmla="*/ 69 w 98"/>
                  <a:gd name="T23" fmla="*/ 29 h 106"/>
                  <a:gd name="T24" fmla="*/ 76 w 98"/>
                  <a:gd name="T25" fmla="*/ 24 h 106"/>
                  <a:gd name="T26" fmla="*/ 90 w 98"/>
                  <a:gd name="T27" fmla="*/ 8 h 106"/>
                  <a:gd name="T28" fmla="*/ 95 w 98"/>
                  <a:gd name="T29" fmla="*/ 2 h 106"/>
                  <a:gd name="T30" fmla="*/ 98 w 98"/>
                  <a:gd name="T31" fmla="*/ 0 h 106"/>
                  <a:gd name="T32" fmla="*/ 95 w 98"/>
                  <a:gd name="T33" fmla="*/ 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8" h="106">
                    <a:moveTo>
                      <a:pt x="95" y="5"/>
                    </a:moveTo>
                    <a:cubicBezTo>
                      <a:pt x="92" y="10"/>
                      <a:pt x="88" y="14"/>
                      <a:pt x="84" y="19"/>
                    </a:cubicBezTo>
                    <a:cubicBezTo>
                      <a:pt x="71" y="33"/>
                      <a:pt x="57" y="46"/>
                      <a:pt x="43" y="59"/>
                    </a:cubicBezTo>
                    <a:cubicBezTo>
                      <a:pt x="30" y="71"/>
                      <a:pt x="18" y="82"/>
                      <a:pt x="8" y="97"/>
                    </a:cubicBezTo>
                    <a:cubicBezTo>
                      <a:pt x="7" y="98"/>
                      <a:pt x="7" y="98"/>
                      <a:pt x="7" y="99"/>
                    </a:cubicBezTo>
                    <a:cubicBezTo>
                      <a:pt x="5" y="100"/>
                      <a:pt x="5" y="102"/>
                      <a:pt x="4" y="103"/>
                    </a:cubicBezTo>
                    <a:cubicBezTo>
                      <a:pt x="3" y="104"/>
                      <a:pt x="3" y="106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1" y="103"/>
                      <a:pt x="2" y="102"/>
                    </a:cubicBezTo>
                    <a:cubicBezTo>
                      <a:pt x="8" y="93"/>
                      <a:pt x="15" y="84"/>
                      <a:pt x="22" y="76"/>
                    </a:cubicBezTo>
                    <a:cubicBezTo>
                      <a:pt x="28" y="69"/>
                      <a:pt x="35" y="63"/>
                      <a:pt x="43" y="57"/>
                    </a:cubicBezTo>
                    <a:cubicBezTo>
                      <a:pt x="52" y="48"/>
                      <a:pt x="61" y="39"/>
                      <a:pt x="69" y="29"/>
                    </a:cubicBezTo>
                    <a:cubicBezTo>
                      <a:pt x="71" y="27"/>
                      <a:pt x="73" y="25"/>
                      <a:pt x="76" y="24"/>
                    </a:cubicBezTo>
                    <a:cubicBezTo>
                      <a:pt x="82" y="19"/>
                      <a:pt x="85" y="13"/>
                      <a:pt x="90" y="8"/>
                    </a:cubicBezTo>
                    <a:cubicBezTo>
                      <a:pt x="91" y="6"/>
                      <a:pt x="93" y="4"/>
                      <a:pt x="95" y="2"/>
                    </a:cubicBezTo>
                    <a:cubicBezTo>
                      <a:pt x="95" y="1"/>
                      <a:pt x="96" y="0"/>
                      <a:pt x="98" y="0"/>
                    </a:cubicBezTo>
                    <a:cubicBezTo>
                      <a:pt x="98" y="2"/>
                      <a:pt x="96" y="3"/>
                      <a:pt x="95" y="5"/>
                    </a:cubicBezTo>
                    <a:close/>
                  </a:path>
                </a:pathLst>
              </a:custGeom>
              <a:solidFill>
                <a:srgbClr val="D4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1" name="Freeform 139">
                <a:extLst>
                  <a:ext uri="{FF2B5EF4-FFF2-40B4-BE49-F238E27FC236}">
                    <a16:creationId xmlns:a16="http://schemas.microsoft.com/office/drawing/2014/main" id="{DC22B767-311D-CB9F-194A-EE7981F4C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1364"/>
                <a:ext cx="246" cy="36"/>
              </a:xfrm>
              <a:custGeom>
                <a:avLst/>
                <a:gdLst>
                  <a:gd name="T0" fmla="*/ 149 w 149"/>
                  <a:gd name="T1" fmla="*/ 22 h 22"/>
                  <a:gd name="T2" fmla="*/ 137 w 149"/>
                  <a:gd name="T3" fmla="*/ 18 h 22"/>
                  <a:gd name="T4" fmla="*/ 112 w 149"/>
                  <a:gd name="T5" fmla="*/ 12 h 22"/>
                  <a:gd name="T6" fmla="*/ 103 w 149"/>
                  <a:gd name="T7" fmla="*/ 10 h 22"/>
                  <a:gd name="T8" fmla="*/ 89 w 149"/>
                  <a:gd name="T9" fmla="*/ 10 h 22"/>
                  <a:gd name="T10" fmla="*/ 81 w 149"/>
                  <a:gd name="T11" fmla="*/ 8 h 22"/>
                  <a:gd name="T12" fmla="*/ 16 w 149"/>
                  <a:gd name="T13" fmla="*/ 2 h 22"/>
                  <a:gd name="T14" fmla="*/ 0 w 149"/>
                  <a:gd name="T15" fmla="*/ 2 h 22"/>
                  <a:gd name="T16" fmla="*/ 9 w 149"/>
                  <a:gd name="T17" fmla="*/ 1 h 22"/>
                  <a:gd name="T18" fmla="*/ 49 w 149"/>
                  <a:gd name="T19" fmla="*/ 0 h 22"/>
                  <a:gd name="T20" fmla="*/ 68 w 149"/>
                  <a:gd name="T21" fmla="*/ 3 h 22"/>
                  <a:gd name="T22" fmla="*/ 86 w 149"/>
                  <a:gd name="T23" fmla="*/ 8 h 22"/>
                  <a:gd name="T24" fmla="*/ 92 w 149"/>
                  <a:gd name="T25" fmla="*/ 7 h 22"/>
                  <a:gd name="T26" fmla="*/ 108 w 149"/>
                  <a:gd name="T27" fmla="*/ 9 h 22"/>
                  <a:gd name="T28" fmla="*/ 138 w 149"/>
                  <a:gd name="T29" fmla="*/ 17 h 22"/>
                  <a:gd name="T30" fmla="*/ 143 w 149"/>
                  <a:gd name="T31" fmla="*/ 19 h 22"/>
                  <a:gd name="T32" fmla="*/ 148 w 149"/>
                  <a:gd name="T33" fmla="*/ 20 h 22"/>
                  <a:gd name="T34" fmla="*/ 149 w 149"/>
                  <a:gd name="T3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22">
                    <a:moveTo>
                      <a:pt x="149" y="22"/>
                    </a:moveTo>
                    <a:cubicBezTo>
                      <a:pt x="144" y="21"/>
                      <a:pt x="141" y="19"/>
                      <a:pt x="137" y="18"/>
                    </a:cubicBezTo>
                    <a:cubicBezTo>
                      <a:pt x="129" y="15"/>
                      <a:pt x="120" y="13"/>
                      <a:pt x="112" y="12"/>
                    </a:cubicBezTo>
                    <a:cubicBezTo>
                      <a:pt x="109" y="11"/>
                      <a:pt x="106" y="11"/>
                      <a:pt x="103" y="10"/>
                    </a:cubicBezTo>
                    <a:cubicBezTo>
                      <a:pt x="98" y="9"/>
                      <a:pt x="94" y="8"/>
                      <a:pt x="89" y="10"/>
                    </a:cubicBezTo>
                    <a:cubicBezTo>
                      <a:pt x="86" y="11"/>
                      <a:pt x="83" y="9"/>
                      <a:pt x="81" y="8"/>
                    </a:cubicBezTo>
                    <a:cubicBezTo>
                      <a:pt x="60" y="1"/>
                      <a:pt x="38" y="1"/>
                      <a:pt x="16" y="2"/>
                    </a:cubicBezTo>
                    <a:cubicBezTo>
                      <a:pt x="11" y="2"/>
                      <a:pt x="5" y="2"/>
                      <a:pt x="0" y="2"/>
                    </a:cubicBezTo>
                    <a:cubicBezTo>
                      <a:pt x="3" y="1"/>
                      <a:pt x="6" y="1"/>
                      <a:pt x="9" y="1"/>
                    </a:cubicBezTo>
                    <a:cubicBezTo>
                      <a:pt x="22" y="0"/>
                      <a:pt x="35" y="0"/>
                      <a:pt x="49" y="0"/>
                    </a:cubicBezTo>
                    <a:cubicBezTo>
                      <a:pt x="55" y="1"/>
                      <a:pt x="62" y="2"/>
                      <a:pt x="68" y="3"/>
                    </a:cubicBezTo>
                    <a:cubicBezTo>
                      <a:pt x="74" y="5"/>
                      <a:pt x="80" y="6"/>
                      <a:pt x="86" y="8"/>
                    </a:cubicBezTo>
                    <a:cubicBezTo>
                      <a:pt x="88" y="8"/>
                      <a:pt x="90" y="8"/>
                      <a:pt x="92" y="7"/>
                    </a:cubicBezTo>
                    <a:cubicBezTo>
                      <a:pt x="98" y="6"/>
                      <a:pt x="103" y="8"/>
                      <a:pt x="108" y="9"/>
                    </a:cubicBezTo>
                    <a:cubicBezTo>
                      <a:pt x="118" y="11"/>
                      <a:pt x="128" y="14"/>
                      <a:pt x="138" y="17"/>
                    </a:cubicBezTo>
                    <a:cubicBezTo>
                      <a:pt x="140" y="17"/>
                      <a:pt x="141" y="18"/>
                      <a:pt x="143" y="19"/>
                    </a:cubicBezTo>
                    <a:cubicBezTo>
                      <a:pt x="144" y="19"/>
                      <a:pt x="146" y="20"/>
                      <a:pt x="148" y="20"/>
                    </a:cubicBezTo>
                    <a:cubicBezTo>
                      <a:pt x="148" y="21"/>
                      <a:pt x="149" y="21"/>
                      <a:pt x="149" y="22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2" name="Freeform 140">
                <a:extLst>
                  <a:ext uri="{FF2B5EF4-FFF2-40B4-BE49-F238E27FC236}">
                    <a16:creationId xmlns:a16="http://schemas.microsoft.com/office/drawing/2014/main" id="{F39BA994-2409-F0C6-3241-5BCE2F304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1224"/>
                <a:ext cx="58" cy="226"/>
              </a:xfrm>
              <a:custGeom>
                <a:avLst/>
                <a:gdLst>
                  <a:gd name="T0" fmla="*/ 9 w 35"/>
                  <a:gd name="T1" fmla="*/ 92 h 137"/>
                  <a:gd name="T2" fmla="*/ 9 w 35"/>
                  <a:gd name="T3" fmla="*/ 95 h 137"/>
                  <a:gd name="T4" fmla="*/ 16 w 35"/>
                  <a:gd name="T5" fmla="*/ 117 h 137"/>
                  <a:gd name="T6" fmla="*/ 24 w 35"/>
                  <a:gd name="T7" fmla="*/ 127 h 137"/>
                  <a:gd name="T8" fmla="*/ 35 w 35"/>
                  <a:gd name="T9" fmla="*/ 137 h 137"/>
                  <a:gd name="T10" fmla="*/ 13 w 35"/>
                  <a:gd name="T11" fmla="*/ 113 h 137"/>
                  <a:gd name="T12" fmla="*/ 5 w 35"/>
                  <a:gd name="T13" fmla="*/ 86 h 137"/>
                  <a:gd name="T14" fmla="*/ 1 w 35"/>
                  <a:gd name="T15" fmla="*/ 56 h 137"/>
                  <a:gd name="T16" fmla="*/ 1 w 35"/>
                  <a:gd name="T17" fmla="*/ 27 h 137"/>
                  <a:gd name="T18" fmla="*/ 9 w 35"/>
                  <a:gd name="T19" fmla="*/ 8 h 137"/>
                  <a:gd name="T20" fmla="*/ 17 w 35"/>
                  <a:gd name="T21" fmla="*/ 0 h 137"/>
                  <a:gd name="T22" fmla="*/ 17 w 35"/>
                  <a:gd name="T23" fmla="*/ 1 h 137"/>
                  <a:gd name="T24" fmla="*/ 13 w 35"/>
                  <a:gd name="T25" fmla="*/ 6 h 137"/>
                  <a:gd name="T26" fmla="*/ 6 w 35"/>
                  <a:gd name="T27" fmla="*/ 13 h 137"/>
                  <a:gd name="T28" fmla="*/ 3 w 35"/>
                  <a:gd name="T29" fmla="*/ 25 h 137"/>
                  <a:gd name="T30" fmla="*/ 3 w 35"/>
                  <a:gd name="T31" fmla="*/ 32 h 137"/>
                  <a:gd name="T32" fmla="*/ 3 w 35"/>
                  <a:gd name="T33" fmla="*/ 40 h 137"/>
                  <a:gd name="T34" fmla="*/ 4 w 35"/>
                  <a:gd name="T35" fmla="*/ 66 h 137"/>
                  <a:gd name="T36" fmla="*/ 5 w 35"/>
                  <a:gd name="T37" fmla="*/ 67 h 137"/>
                  <a:gd name="T38" fmla="*/ 5 w 35"/>
                  <a:gd name="T39" fmla="*/ 73 h 137"/>
                  <a:gd name="T40" fmla="*/ 6 w 35"/>
                  <a:gd name="T41" fmla="*/ 77 h 137"/>
                  <a:gd name="T42" fmla="*/ 8 w 35"/>
                  <a:gd name="T43" fmla="*/ 87 h 137"/>
                  <a:gd name="T44" fmla="*/ 9 w 35"/>
                  <a:gd name="T45" fmla="*/ 92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137">
                    <a:moveTo>
                      <a:pt x="9" y="92"/>
                    </a:moveTo>
                    <a:cubicBezTo>
                      <a:pt x="9" y="93"/>
                      <a:pt x="8" y="94"/>
                      <a:pt x="9" y="95"/>
                    </a:cubicBezTo>
                    <a:cubicBezTo>
                      <a:pt x="12" y="102"/>
                      <a:pt x="13" y="110"/>
                      <a:pt x="16" y="117"/>
                    </a:cubicBezTo>
                    <a:cubicBezTo>
                      <a:pt x="18" y="121"/>
                      <a:pt x="20" y="124"/>
                      <a:pt x="24" y="127"/>
                    </a:cubicBezTo>
                    <a:cubicBezTo>
                      <a:pt x="29" y="129"/>
                      <a:pt x="31" y="134"/>
                      <a:pt x="35" y="137"/>
                    </a:cubicBezTo>
                    <a:cubicBezTo>
                      <a:pt x="25" y="132"/>
                      <a:pt x="16" y="125"/>
                      <a:pt x="13" y="113"/>
                    </a:cubicBezTo>
                    <a:cubicBezTo>
                      <a:pt x="11" y="104"/>
                      <a:pt x="7" y="95"/>
                      <a:pt x="5" y="86"/>
                    </a:cubicBezTo>
                    <a:cubicBezTo>
                      <a:pt x="3" y="76"/>
                      <a:pt x="2" y="66"/>
                      <a:pt x="1" y="56"/>
                    </a:cubicBezTo>
                    <a:cubicBezTo>
                      <a:pt x="1" y="46"/>
                      <a:pt x="1" y="36"/>
                      <a:pt x="1" y="27"/>
                    </a:cubicBezTo>
                    <a:cubicBezTo>
                      <a:pt x="0" y="19"/>
                      <a:pt x="3" y="13"/>
                      <a:pt x="9" y="8"/>
                    </a:cubicBezTo>
                    <a:cubicBezTo>
                      <a:pt x="11" y="5"/>
                      <a:pt x="13" y="2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3"/>
                      <a:pt x="14" y="4"/>
                      <a:pt x="13" y="6"/>
                    </a:cubicBezTo>
                    <a:cubicBezTo>
                      <a:pt x="11" y="8"/>
                      <a:pt x="8" y="10"/>
                      <a:pt x="6" y="13"/>
                    </a:cubicBezTo>
                    <a:cubicBezTo>
                      <a:pt x="4" y="17"/>
                      <a:pt x="4" y="21"/>
                      <a:pt x="3" y="25"/>
                    </a:cubicBezTo>
                    <a:cubicBezTo>
                      <a:pt x="3" y="27"/>
                      <a:pt x="3" y="30"/>
                      <a:pt x="3" y="32"/>
                    </a:cubicBezTo>
                    <a:cubicBezTo>
                      <a:pt x="2" y="35"/>
                      <a:pt x="3" y="37"/>
                      <a:pt x="3" y="40"/>
                    </a:cubicBezTo>
                    <a:cubicBezTo>
                      <a:pt x="3" y="49"/>
                      <a:pt x="3" y="58"/>
                      <a:pt x="4" y="66"/>
                    </a:cubicBezTo>
                    <a:cubicBezTo>
                      <a:pt x="4" y="66"/>
                      <a:pt x="5" y="67"/>
                      <a:pt x="5" y="67"/>
                    </a:cubicBezTo>
                    <a:cubicBezTo>
                      <a:pt x="5" y="69"/>
                      <a:pt x="5" y="71"/>
                      <a:pt x="5" y="73"/>
                    </a:cubicBezTo>
                    <a:cubicBezTo>
                      <a:pt x="6" y="75"/>
                      <a:pt x="5" y="76"/>
                      <a:pt x="6" y="77"/>
                    </a:cubicBezTo>
                    <a:cubicBezTo>
                      <a:pt x="6" y="81"/>
                      <a:pt x="7" y="84"/>
                      <a:pt x="8" y="87"/>
                    </a:cubicBezTo>
                    <a:cubicBezTo>
                      <a:pt x="8" y="89"/>
                      <a:pt x="10" y="90"/>
                      <a:pt x="9" y="92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3" name="Freeform 141">
                <a:extLst>
                  <a:ext uri="{FF2B5EF4-FFF2-40B4-BE49-F238E27FC236}">
                    <a16:creationId xmlns:a16="http://schemas.microsoft.com/office/drawing/2014/main" id="{B3B17945-4DB8-F728-1376-7C94FDACA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2178"/>
                <a:ext cx="51" cy="71"/>
              </a:xfrm>
              <a:custGeom>
                <a:avLst/>
                <a:gdLst>
                  <a:gd name="T0" fmla="*/ 15 w 31"/>
                  <a:gd name="T1" fmla="*/ 13 h 43"/>
                  <a:gd name="T2" fmla="*/ 23 w 31"/>
                  <a:gd name="T3" fmla="*/ 24 h 43"/>
                  <a:gd name="T4" fmla="*/ 30 w 31"/>
                  <a:gd name="T5" fmla="*/ 38 h 43"/>
                  <a:gd name="T6" fmla="*/ 30 w 31"/>
                  <a:gd name="T7" fmla="*/ 42 h 43"/>
                  <a:gd name="T8" fmla="*/ 26 w 31"/>
                  <a:gd name="T9" fmla="*/ 42 h 43"/>
                  <a:gd name="T10" fmla="*/ 1 w 31"/>
                  <a:gd name="T11" fmla="*/ 10 h 43"/>
                  <a:gd name="T12" fmla="*/ 1 w 31"/>
                  <a:gd name="T13" fmla="*/ 7 h 43"/>
                  <a:gd name="T14" fmla="*/ 3 w 31"/>
                  <a:gd name="T15" fmla="*/ 1 h 43"/>
                  <a:gd name="T16" fmla="*/ 8 w 31"/>
                  <a:gd name="T17" fmla="*/ 4 h 43"/>
                  <a:gd name="T18" fmla="*/ 15 w 31"/>
                  <a:gd name="T19" fmla="*/ 1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43">
                    <a:moveTo>
                      <a:pt x="15" y="13"/>
                    </a:moveTo>
                    <a:cubicBezTo>
                      <a:pt x="17" y="17"/>
                      <a:pt x="20" y="20"/>
                      <a:pt x="23" y="24"/>
                    </a:cubicBezTo>
                    <a:cubicBezTo>
                      <a:pt x="25" y="29"/>
                      <a:pt x="28" y="33"/>
                      <a:pt x="30" y="38"/>
                    </a:cubicBezTo>
                    <a:cubicBezTo>
                      <a:pt x="31" y="40"/>
                      <a:pt x="31" y="41"/>
                      <a:pt x="30" y="42"/>
                    </a:cubicBezTo>
                    <a:cubicBezTo>
                      <a:pt x="28" y="43"/>
                      <a:pt x="27" y="42"/>
                      <a:pt x="26" y="42"/>
                    </a:cubicBezTo>
                    <a:cubicBezTo>
                      <a:pt x="17" y="32"/>
                      <a:pt x="7" y="23"/>
                      <a:pt x="1" y="10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5"/>
                      <a:pt x="0" y="2"/>
                      <a:pt x="3" y="1"/>
                    </a:cubicBezTo>
                    <a:cubicBezTo>
                      <a:pt x="6" y="0"/>
                      <a:pt x="7" y="3"/>
                      <a:pt x="8" y="4"/>
                    </a:cubicBezTo>
                    <a:cubicBezTo>
                      <a:pt x="11" y="7"/>
                      <a:pt x="13" y="10"/>
                      <a:pt x="15" y="13"/>
                    </a:cubicBezTo>
                    <a:close/>
                  </a:path>
                </a:pathLst>
              </a:custGeom>
              <a:solidFill>
                <a:srgbClr val="A996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4" name="Freeform 142">
                <a:extLst>
                  <a:ext uri="{FF2B5EF4-FFF2-40B4-BE49-F238E27FC236}">
                    <a16:creationId xmlns:a16="http://schemas.microsoft.com/office/drawing/2014/main" id="{90A6FC50-B2B8-E8D2-44BC-7AEFB9767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1930"/>
                <a:ext cx="135" cy="174"/>
              </a:xfrm>
              <a:custGeom>
                <a:avLst/>
                <a:gdLst>
                  <a:gd name="T0" fmla="*/ 72 w 82"/>
                  <a:gd name="T1" fmla="*/ 94 h 105"/>
                  <a:gd name="T2" fmla="*/ 76 w 82"/>
                  <a:gd name="T3" fmla="*/ 99 h 105"/>
                  <a:gd name="T4" fmla="*/ 82 w 82"/>
                  <a:gd name="T5" fmla="*/ 105 h 105"/>
                  <a:gd name="T6" fmla="*/ 70 w 82"/>
                  <a:gd name="T7" fmla="*/ 94 h 105"/>
                  <a:gd name="T8" fmla="*/ 46 w 82"/>
                  <a:gd name="T9" fmla="*/ 65 h 105"/>
                  <a:gd name="T10" fmla="*/ 28 w 82"/>
                  <a:gd name="T11" fmla="*/ 41 h 105"/>
                  <a:gd name="T12" fmla="*/ 1 w 82"/>
                  <a:gd name="T13" fmla="*/ 3 h 105"/>
                  <a:gd name="T14" fmla="*/ 0 w 82"/>
                  <a:gd name="T15" fmla="*/ 0 h 105"/>
                  <a:gd name="T16" fmla="*/ 2 w 82"/>
                  <a:gd name="T17" fmla="*/ 0 h 105"/>
                  <a:gd name="T18" fmla="*/ 14 w 82"/>
                  <a:gd name="T19" fmla="*/ 17 h 105"/>
                  <a:gd name="T20" fmla="*/ 28 w 82"/>
                  <a:gd name="T21" fmla="*/ 38 h 105"/>
                  <a:gd name="T22" fmla="*/ 58 w 82"/>
                  <a:gd name="T23" fmla="*/ 76 h 105"/>
                  <a:gd name="T24" fmla="*/ 70 w 82"/>
                  <a:gd name="T25" fmla="*/ 90 h 105"/>
                  <a:gd name="T26" fmla="*/ 72 w 82"/>
                  <a:gd name="T27" fmla="*/ 9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105">
                    <a:moveTo>
                      <a:pt x="72" y="94"/>
                    </a:moveTo>
                    <a:cubicBezTo>
                      <a:pt x="73" y="97"/>
                      <a:pt x="75" y="98"/>
                      <a:pt x="76" y="99"/>
                    </a:cubicBezTo>
                    <a:cubicBezTo>
                      <a:pt x="78" y="101"/>
                      <a:pt x="80" y="103"/>
                      <a:pt x="82" y="105"/>
                    </a:cubicBezTo>
                    <a:cubicBezTo>
                      <a:pt x="77" y="102"/>
                      <a:pt x="74" y="98"/>
                      <a:pt x="70" y="94"/>
                    </a:cubicBezTo>
                    <a:cubicBezTo>
                      <a:pt x="62" y="85"/>
                      <a:pt x="54" y="75"/>
                      <a:pt x="46" y="65"/>
                    </a:cubicBezTo>
                    <a:cubicBezTo>
                      <a:pt x="40" y="57"/>
                      <a:pt x="33" y="49"/>
                      <a:pt x="28" y="41"/>
                    </a:cubicBezTo>
                    <a:cubicBezTo>
                      <a:pt x="19" y="29"/>
                      <a:pt x="10" y="16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6" y="6"/>
                      <a:pt x="10" y="12"/>
                      <a:pt x="14" y="17"/>
                    </a:cubicBezTo>
                    <a:cubicBezTo>
                      <a:pt x="19" y="24"/>
                      <a:pt x="23" y="31"/>
                      <a:pt x="28" y="38"/>
                    </a:cubicBezTo>
                    <a:cubicBezTo>
                      <a:pt x="38" y="51"/>
                      <a:pt x="48" y="64"/>
                      <a:pt x="58" y="76"/>
                    </a:cubicBezTo>
                    <a:cubicBezTo>
                      <a:pt x="62" y="81"/>
                      <a:pt x="66" y="85"/>
                      <a:pt x="70" y="90"/>
                    </a:cubicBezTo>
                    <a:cubicBezTo>
                      <a:pt x="71" y="91"/>
                      <a:pt x="72" y="92"/>
                      <a:pt x="72" y="9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5" name="Freeform 143">
                <a:extLst>
                  <a:ext uri="{FF2B5EF4-FFF2-40B4-BE49-F238E27FC236}">
                    <a16:creationId xmlns:a16="http://schemas.microsoft.com/office/drawing/2014/main" id="{CD779D0A-B4D2-BB6B-34D5-8EEEDFC31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165"/>
                <a:ext cx="166" cy="124"/>
              </a:xfrm>
              <a:custGeom>
                <a:avLst/>
                <a:gdLst>
                  <a:gd name="T0" fmla="*/ 92 w 101"/>
                  <a:gd name="T1" fmla="*/ 6 h 75"/>
                  <a:gd name="T2" fmla="*/ 99 w 101"/>
                  <a:gd name="T3" fmla="*/ 1 h 75"/>
                  <a:gd name="T4" fmla="*/ 101 w 101"/>
                  <a:gd name="T5" fmla="*/ 1 h 75"/>
                  <a:gd name="T6" fmla="*/ 89 w 101"/>
                  <a:gd name="T7" fmla="*/ 12 h 75"/>
                  <a:gd name="T8" fmla="*/ 70 w 101"/>
                  <a:gd name="T9" fmla="*/ 28 h 75"/>
                  <a:gd name="T10" fmla="*/ 53 w 101"/>
                  <a:gd name="T11" fmla="*/ 40 h 75"/>
                  <a:gd name="T12" fmla="*/ 30 w 101"/>
                  <a:gd name="T13" fmla="*/ 56 h 75"/>
                  <a:gd name="T14" fmla="*/ 14 w 101"/>
                  <a:gd name="T15" fmla="*/ 66 h 75"/>
                  <a:gd name="T16" fmla="*/ 4 w 101"/>
                  <a:gd name="T17" fmla="*/ 73 h 75"/>
                  <a:gd name="T18" fmla="*/ 1 w 101"/>
                  <a:gd name="T19" fmla="*/ 75 h 75"/>
                  <a:gd name="T20" fmla="*/ 3 w 101"/>
                  <a:gd name="T21" fmla="*/ 72 h 75"/>
                  <a:gd name="T22" fmla="*/ 15 w 101"/>
                  <a:gd name="T23" fmla="*/ 63 h 75"/>
                  <a:gd name="T24" fmla="*/ 57 w 101"/>
                  <a:gd name="T25" fmla="*/ 34 h 75"/>
                  <a:gd name="T26" fmla="*/ 73 w 101"/>
                  <a:gd name="T27" fmla="*/ 23 h 75"/>
                  <a:gd name="T28" fmla="*/ 85 w 101"/>
                  <a:gd name="T29" fmla="*/ 12 h 75"/>
                  <a:gd name="T30" fmla="*/ 87 w 101"/>
                  <a:gd name="T31" fmla="*/ 10 h 75"/>
                  <a:gd name="T32" fmla="*/ 91 w 101"/>
                  <a:gd name="T33" fmla="*/ 7 h 75"/>
                  <a:gd name="T34" fmla="*/ 92 w 101"/>
                  <a:gd name="T35" fmla="*/ 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" h="75">
                    <a:moveTo>
                      <a:pt x="92" y="6"/>
                    </a:moveTo>
                    <a:cubicBezTo>
                      <a:pt x="95" y="5"/>
                      <a:pt x="96" y="3"/>
                      <a:pt x="99" y="1"/>
                    </a:cubicBezTo>
                    <a:cubicBezTo>
                      <a:pt x="100" y="1"/>
                      <a:pt x="100" y="0"/>
                      <a:pt x="101" y="1"/>
                    </a:cubicBezTo>
                    <a:cubicBezTo>
                      <a:pt x="97" y="5"/>
                      <a:pt x="93" y="8"/>
                      <a:pt x="89" y="12"/>
                    </a:cubicBezTo>
                    <a:cubicBezTo>
                      <a:pt x="82" y="17"/>
                      <a:pt x="76" y="23"/>
                      <a:pt x="70" y="28"/>
                    </a:cubicBezTo>
                    <a:cubicBezTo>
                      <a:pt x="64" y="32"/>
                      <a:pt x="58" y="35"/>
                      <a:pt x="53" y="40"/>
                    </a:cubicBezTo>
                    <a:cubicBezTo>
                      <a:pt x="45" y="45"/>
                      <a:pt x="37" y="50"/>
                      <a:pt x="30" y="56"/>
                    </a:cubicBezTo>
                    <a:cubicBezTo>
                      <a:pt x="25" y="60"/>
                      <a:pt x="19" y="63"/>
                      <a:pt x="14" y="66"/>
                    </a:cubicBezTo>
                    <a:cubicBezTo>
                      <a:pt x="11" y="69"/>
                      <a:pt x="7" y="71"/>
                      <a:pt x="4" y="73"/>
                    </a:cubicBezTo>
                    <a:cubicBezTo>
                      <a:pt x="3" y="74"/>
                      <a:pt x="2" y="75"/>
                      <a:pt x="1" y="75"/>
                    </a:cubicBezTo>
                    <a:cubicBezTo>
                      <a:pt x="0" y="73"/>
                      <a:pt x="2" y="73"/>
                      <a:pt x="3" y="72"/>
                    </a:cubicBezTo>
                    <a:cubicBezTo>
                      <a:pt x="7" y="69"/>
                      <a:pt x="11" y="66"/>
                      <a:pt x="15" y="63"/>
                    </a:cubicBezTo>
                    <a:cubicBezTo>
                      <a:pt x="28" y="53"/>
                      <a:pt x="43" y="44"/>
                      <a:pt x="57" y="34"/>
                    </a:cubicBezTo>
                    <a:cubicBezTo>
                      <a:pt x="62" y="30"/>
                      <a:pt x="68" y="27"/>
                      <a:pt x="73" y="23"/>
                    </a:cubicBezTo>
                    <a:cubicBezTo>
                      <a:pt x="77" y="19"/>
                      <a:pt x="80" y="15"/>
                      <a:pt x="85" y="12"/>
                    </a:cubicBezTo>
                    <a:cubicBezTo>
                      <a:pt x="85" y="11"/>
                      <a:pt x="86" y="11"/>
                      <a:pt x="87" y="10"/>
                    </a:cubicBezTo>
                    <a:cubicBezTo>
                      <a:pt x="88" y="10"/>
                      <a:pt x="90" y="9"/>
                      <a:pt x="91" y="7"/>
                    </a:cubicBezTo>
                    <a:cubicBezTo>
                      <a:pt x="91" y="7"/>
                      <a:pt x="92" y="6"/>
                      <a:pt x="92" y="6"/>
                    </a:cubicBezTo>
                    <a:close/>
                  </a:path>
                </a:pathLst>
              </a:custGeom>
              <a:solidFill>
                <a:srgbClr val="9797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6" name="Freeform 144">
                <a:extLst>
                  <a:ext uri="{FF2B5EF4-FFF2-40B4-BE49-F238E27FC236}">
                    <a16:creationId xmlns:a16="http://schemas.microsoft.com/office/drawing/2014/main" id="{B7C2989F-5775-6F44-9C70-EB1A5BEEE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1333"/>
                <a:ext cx="88" cy="115"/>
              </a:xfrm>
              <a:custGeom>
                <a:avLst/>
                <a:gdLst>
                  <a:gd name="T0" fmla="*/ 0 w 53"/>
                  <a:gd name="T1" fmla="*/ 70 h 70"/>
                  <a:gd name="T2" fmla="*/ 4 w 53"/>
                  <a:gd name="T3" fmla="*/ 63 h 70"/>
                  <a:gd name="T4" fmla="*/ 19 w 53"/>
                  <a:gd name="T5" fmla="*/ 47 h 70"/>
                  <a:gd name="T6" fmla="*/ 33 w 53"/>
                  <a:gd name="T7" fmla="*/ 36 h 70"/>
                  <a:gd name="T8" fmla="*/ 35 w 53"/>
                  <a:gd name="T9" fmla="*/ 27 h 70"/>
                  <a:gd name="T10" fmla="*/ 33 w 53"/>
                  <a:gd name="T11" fmla="*/ 24 h 70"/>
                  <a:gd name="T12" fmla="*/ 25 w 53"/>
                  <a:gd name="T13" fmla="*/ 9 h 70"/>
                  <a:gd name="T14" fmla="*/ 23 w 53"/>
                  <a:gd name="T15" fmla="*/ 5 h 70"/>
                  <a:gd name="T16" fmla="*/ 24 w 53"/>
                  <a:gd name="T17" fmla="*/ 1 h 70"/>
                  <a:gd name="T18" fmla="*/ 28 w 53"/>
                  <a:gd name="T19" fmla="*/ 1 h 70"/>
                  <a:gd name="T20" fmla="*/ 44 w 53"/>
                  <a:gd name="T21" fmla="*/ 15 h 70"/>
                  <a:gd name="T22" fmla="*/ 51 w 53"/>
                  <a:gd name="T23" fmla="*/ 25 h 70"/>
                  <a:gd name="T24" fmla="*/ 52 w 53"/>
                  <a:gd name="T25" fmla="*/ 28 h 70"/>
                  <a:gd name="T26" fmla="*/ 51 w 53"/>
                  <a:gd name="T27" fmla="*/ 28 h 70"/>
                  <a:gd name="T28" fmla="*/ 45 w 53"/>
                  <a:gd name="T29" fmla="*/ 20 h 70"/>
                  <a:gd name="T30" fmla="*/ 32 w 53"/>
                  <a:gd name="T31" fmla="*/ 7 h 70"/>
                  <a:gd name="T32" fmla="*/ 29 w 53"/>
                  <a:gd name="T33" fmla="*/ 7 h 70"/>
                  <a:gd name="T34" fmla="*/ 28 w 53"/>
                  <a:gd name="T35" fmla="*/ 10 h 70"/>
                  <a:gd name="T36" fmla="*/ 37 w 53"/>
                  <a:gd name="T37" fmla="*/ 28 h 70"/>
                  <a:gd name="T38" fmla="*/ 35 w 53"/>
                  <a:gd name="T39" fmla="*/ 35 h 70"/>
                  <a:gd name="T40" fmla="*/ 8 w 53"/>
                  <a:gd name="T41" fmla="*/ 61 h 70"/>
                  <a:gd name="T42" fmla="*/ 0 w 53"/>
                  <a:gd name="T4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70">
                    <a:moveTo>
                      <a:pt x="0" y="70"/>
                    </a:moveTo>
                    <a:cubicBezTo>
                      <a:pt x="0" y="67"/>
                      <a:pt x="3" y="65"/>
                      <a:pt x="4" y="63"/>
                    </a:cubicBezTo>
                    <a:cubicBezTo>
                      <a:pt x="9" y="58"/>
                      <a:pt x="13" y="52"/>
                      <a:pt x="19" y="47"/>
                    </a:cubicBezTo>
                    <a:cubicBezTo>
                      <a:pt x="24" y="43"/>
                      <a:pt x="28" y="39"/>
                      <a:pt x="33" y="36"/>
                    </a:cubicBezTo>
                    <a:cubicBezTo>
                      <a:pt x="38" y="33"/>
                      <a:pt x="38" y="31"/>
                      <a:pt x="35" y="27"/>
                    </a:cubicBezTo>
                    <a:cubicBezTo>
                      <a:pt x="34" y="26"/>
                      <a:pt x="34" y="25"/>
                      <a:pt x="33" y="24"/>
                    </a:cubicBezTo>
                    <a:cubicBezTo>
                      <a:pt x="30" y="20"/>
                      <a:pt x="27" y="15"/>
                      <a:pt x="25" y="9"/>
                    </a:cubicBezTo>
                    <a:cubicBezTo>
                      <a:pt x="24" y="8"/>
                      <a:pt x="24" y="6"/>
                      <a:pt x="23" y="5"/>
                    </a:cubicBezTo>
                    <a:cubicBezTo>
                      <a:pt x="23" y="4"/>
                      <a:pt x="23" y="2"/>
                      <a:pt x="24" y="1"/>
                    </a:cubicBezTo>
                    <a:cubicBezTo>
                      <a:pt x="25" y="0"/>
                      <a:pt x="27" y="0"/>
                      <a:pt x="28" y="1"/>
                    </a:cubicBezTo>
                    <a:cubicBezTo>
                      <a:pt x="34" y="6"/>
                      <a:pt x="40" y="9"/>
                      <a:pt x="44" y="15"/>
                    </a:cubicBezTo>
                    <a:cubicBezTo>
                      <a:pt x="46" y="19"/>
                      <a:pt x="49" y="21"/>
                      <a:pt x="51" y="25"/>
                    </a:cubicBezTo>
                    <a:cubicBezTo>
                      <a:pt x="52" y="26"/>
                      <a:pt x="53" y="26"/>
                      <a:pt x="52" y="28"/>
                    </a:cubicBezTo>
                    <a:cubicBezTo>
                      <a:pt x="52" y="28"/>
                      <a:pt x="52" y="28"/>
                      <a:pt x="51" y="28"/>
                    </a:cubicBezTo>
                    <a:cubicBezTo>
                      <a:pt x="48" y="26"/>
                      <a:pt x="46" y="23"/>
                      <a:pt x="45" y="20"/>
                    </a:cubicBezTo>
                    <a:cubicBezTo>
                      <a:pt x="41" y="15"/>
                      <a:pt x="36" y="11"/>
                      <a:pt x="32" y="7"/>
                    </a:cubicBezTo>
                    <a:cubicBezTo>
                      <a:pt x="31" y="6"/>
                      <a:pt x="30" y="6"/>
                      <a:pt x="29" y="7"/>
                    </a:cubicBezTo>
                    <a:cubicBezTo>
                      <a:pt x="28" y="8"/>
                      <a:pt x="27" y="9"/>
                      <a:pt x="28" y="10"/>
                    </a:cubicBezTo>
                    <a:cubicBezTo>
                      <a:pt x="31" y="16"/>
                      <a:pt x="33" y="22"/>
                      <a:pt x="37" y="28"/>
                    </a:cubicBezTo>
                    <a:cubicBezTo>
                      <a:pt x="39" y="31"/>
                      <a:pt x="39" y="33"/>
                      <a:pt x="35" y="35"/>
                    </a:cubicBezTo>
                    <a:cubicBezTo>
                      <a:pt x="25" y="43"/>
                      <a:pt x="15" y="51"/>
                      <a:pt x="8" y="61"/>
                    </a:cubicBezTo>
                    <a:cubicBezTo>
                      <a:pt x="6" y="64"/>
                      <a:pt x="2" y="67"/>
                      <a:pt x="0" y="70"/>
                    </a:cubicBezTo>
                    <a:close/>
                  </a:path>
                </a:pathLst>
              </a:custGeom>
              <a:solidFill>
                <a:srgbClr val="B5A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7" name="Freeform 145">
                <a:extLst>
                  <a:ext uri="{FF2B5EF4-FFF2-40B4-BE49-F238E27FC236}">
                    <a16:creationId xmlns:a16="http://schemas.microsoft.com/office/drawing/2014/main" id="{7128C365-38B5-14B8-32B7-C293A9D18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034"/>
                <a:ext cx="92" cy="114"/>
              </a:xfrm>
              <a:custGeom>
                <a:avLst/>
                <a:gdLst>
                  <a:gd name="T0" fmla="*/ 1 w 56"/>
                  <a:gd name="T1" fmla="*/ 0 h 69"/>
                  <a:gd name="T2" fmla="*/ 22 w 56"/>
                  <a:gd name="T3" fmla="*/ 15 h 69"/>
                  <a:gd name="T4" fmla="*/ 46 w 56"/>
                  <a:gd name="T5" fmla="*/ 45 h 69"/>
                  <a:gd name="T6" fmla="*/ 54 w 56"/>
                  <a:gd name="T7" fmla="*/ 59 h 69"/>
                  <a:gd name="T8" fmla="*/ 53 w 56"/>
                  <a:gd name="T9" fmla="*/ 66 h 69"/>
                  <a:gd name="T10" fmla="*/ 49 w 56"/>
                  <a:gd name="T11" fmla="*/ 69 h 69"/>
                  <a:gd name="T12" fmla="*/ 48 w 56"/>
                  <a:gd name="T13" fmla="*/ 69 h 69"/>
                  <a:gd name="T14" fmla="*/ 51 w 56"/>
                  <a:gd name="T15" fmla="*/ 66 h 69"/>
                  <a:gd name="T16" fmla="*/ 52 w 56"/>
                  <a:gd name="T17" fmla="*/ 60 h 69"/>
                  <a:gd name="T18" fmla="*/ 37 w 56"/>
                  <a:gd name="T19" fmla="*/ 35 h 69"/>
                  <a:gd name="T20" fmla="*/ 13 w 56"/>
                  <a:gd name="T21" fmla="*/ 12 h 69"/>
                  <a:gd name="T22" fmla="*/ 2 w 56"/>
                  <a:gd name="T23" fmla="*/ 3 h 69"/>
                  <a:gd name="T24" fmla="*/ 0 w 56"/>
                  <a:gd name="T25" fmla="*/ 0 h 69"/>
                  <a:gd name="T26" fmla="*/ 1 w 56"/>
                  <a:gd name="T27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69">
                    <a:moveTo>
                      <a:pt x="1" y="0"/>
                    </a:moveTo>
                    <a:cubicBezTo>
                      <a:pt x="8" y="5"/>
                      <a:pt x="15" y="10"/>
                      <a:pt x="22" y="15"/>
                    </a:cubicBezTo>
                    <a:cubicBezTo>
                      <a:pt x="33" y="22"/>
                      <a:pt x="39" y="34"/>
                      <a:pt x="46" y="45"/>
                    </a:cubicBezTo>
                    <a:cubicBezTo>
                      <a:pt x="49" y="50"/>
                      <a:pt x="51" y="54"/>
                      <a:pt x="54" y="59"/>
                    </a:cubicBezTo>
                    <a:cubicBezTo>
                      <a:pt x="56" y="62"/>
                      <a:pt x="56" y="64"/>
                      <a:pt x="53" y="66"/>
                    </a:cubicBezTo>
                    <a:cubicBezTo>
                      <a:pt x="52" y="67"/>
                      <a:pt x="50" y="69"/>
                      <a:pt x="49" y="69"/>
                    </a:cubicBez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7"/>
                      <a:pt x="50" y="67"/>
                      <a:pt x="51" y="66"/>
                    </a:cubicBezTo>
                    <a:cubicBezTo>
                      <a:pt x="52" y="64"/>
                      <a:pt x="54" y="62"/>
                      <a:pt x="52" y="60"/>
                    </a:cubicBezTo>
                    <a:cubicBezTo>
                      <a:pt x="46" y="52"/>
                      <a:pt x="42" y="43"/>
                      <a:pt x="37" y="35"/>
                    </a:cubicBezTo>
                    <a:cubicBezTo>
                      <a:pt x="30" y="26"/>
                      <a:pt x="22" y="19"/>
                      <a:pt x="13" y="12"/>
                    </a:cubicBezTo>
                    <a:cubicBezTo>
                      <a:pt x="9" y="9"/>
                      <a:pt x="6" y="6"/>
                      <a:pt x="2" y="3"/>
                    </a:cubicBezTo>
                    <a:cubicBezTo>
                      <a:pt x="1" y="2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8" name="Freeform 146">
                <a:extLst>
                  <a:ext uri="{FF2B5EF4-FFF2-40B4-BE49-F238E27FC236}">
                    <a16:creationId xmlns:a16="http://schemas.microsoft.com/office/drawing/2014/main" id="{82CDD08F-FFF3-8256-23C0-B7625004B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313"/>
                <a:ext cx="166" cy="32"/>
              </a:xfrm>
              <a:custGeom>
                <a:avLst/>
                <a:gdLst>
                  <a:gd name="T0" fmla="*/ 8 w 101"/>
                  <a:gd name="T1" fmla="*/ 5 h 19"/>
                  <a:gd name="T2" fmla="*/ 16 w 101"/>
                  <a:gd name="T3" fmla="*/ 2 h 19"/>
                  <a:gd name="T4" fmla="*/ 14 w 101"/>
                  <a:gd name="T5" fmla="*/ 5 h 19"/>
                  <a:gd name="T6" fmla="*/ 7 w 101"/>
                  <a:gd name="T7" fmla="*/ 9 h 19"/>
                  <a:gd name="T8" fmla="*/ 4 w 101"/>
                  <a:gd name="T9" fmla="*/ 11 h 19"/>
                  <a:gd name="T10" fmla="*/ 8 w 101"/>
                  <a:gd name="T11" fmla="*/ 13 h 19"/>
                  <a:gd name="T12" fmla="*/ 26 w 101"/>
                  <a:gd name="T13" fmla="*/ 8 h 19"/>
                  <a:gd name="T14" fmla="*/ 32 w 101"/>
                  <a:gd name="T15" fmla="*/ 4 h 19"/>
                  <a:gd name="T16" fmla="*/ 37 w 101"/>
                  <a:gd name="T17" fmla="*/ 3 h 19"/>
                  <a:gd name="T18" fmla="*/ 56 w 101"/>
                  <a:gd name="T19" fmla="*/ 9 h 19"/>
                  <a:gd name="T20" fmla="*/ 79 w 101"/>
                  <a:gd name="T21" fmla="*/ 15 h 19"/>
                  <a:gd name="T22" fmla="*/ 87 w 101"/>
                  <a:gd name="T23" fmla="*/ 13 h 19"/>
                  <a:gd name="T24" fmla="*/ 96 w 101"/>
                  <a:gd name="T25" fmla="*/ 8 h 19"/>
                  <a:gd name="T26" fmla="*/ 101 w 101"/>
                  <a:gd name="T27" fmla="*/ 5 h 19"/>
                  <a:gd name="T28" fmla="*/ 78 w 101"/>
                  <a:gd name="T29" fmla="*/ 17 h 19"/>
                  <a:gd name="T30" fmla="*/ 52 w 101"/>
                  <a:gd name="T31" fmla="*/ 9 h 19"/>
                  <a:gd name="T32" fmla="*/ 44 w 101"/>
                  <a:gd name="T33" fmla="*/ 4 h 19"/>
                  <a:gd name="T34" fmla="*/ 30 w 101"/>
                  <a:gd name="T35" fmla="*/ 8 h 19"/>
                  <a:gd name="T36" fmla="*/ 11 w 101"/>
                  <a:gd name="T37" fmla="*/ 15 h 19"/>
                  <a:gd name="T38" fmla="*/ 3 w 101"/>
                  <a:gd name="T39" fmla="*/ 15 h 19"/>
                  <a:gd name="T40" fmla="*/ 0 w 101"/>
                  <a:gd name="T41" fmla="*/ 12 h 19"/>
                  <a:gd name="T42" fmla="*/ 2 w 101"/>
                  <a:gd name="T43" fmla="*/ 9 h 19"/>
                  <a:gd name="T44" fmla="*/ 5 w 101"/>
                  <a:gd name="T45" fmla="*/ 7 h 19"/>
                  <a:gd name="T46" fmla="*/ 8 w 101"/>
                  <a:gd name="T47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9">
                    <a:moveTo>
                      <a:pt x="8" y="5"/>
                    </a:moveTo>
                    <a:cubicBezTo>
                      <a:pt x="11" y="5"/>
                      <a:pt x="13" y="2"/>
                      <a:pt x="16" y="2"/>
                    </a:cubicBezTo>
                    <a:cubicBezTo>
                      <a:pt x="16" y="4"/>
                      <a:pt x="15" y="4"/>
                      <a:pt x="14" y="5"/>
                    </a:cubicBezTo>
                    <a:cubicBezTo>
                      <a:pt x="12" y="7"/>
                      <a:pt x="9" y="8"/>
                      <a:pt x="7" y="9"/>
                    </a:cubicBezTo>
                    <a:cubicBezTo>
                      <a:pt x="6" y="9"/>
                      <a:pt x="4" y="10"/>
                      <a:pt x="4" y="11"/>
                    </a:cubicBezTo>
                    <a:cubicBezTo>
                      <a:pt x="5" y="13"/>
                      <a:pt x="6" y="13"/>
                      <a:pt x="8" y="13"/>
                    </a:cubicBezTo>
                    <a:cubicBezTo>
                      <a:pt x="14" y="13"/>
                      <a:pt x="20" y="11"/>
                      <a:pt x="26" y="8"/>
                    </a:cubicBezTo>
                    <a:cubicBezTo>
                      <a:pt x="28" y="6"/>
                      <a:pt x="30" y="4"/>
                      <a:pt x="32" y="4"/>
                    </a:cubicBezTo>
                    <a:cubicBezTo>
                      <a:pt x="34" y="3"/>
                      <a:pt x="35" y="3"/>
                      <a:pt x="37" y="3"/>
                    </a:cubicBezTo>
                    <a:cubicBezTo>
                      <a:pt x="45" y="0"/>
                      <a:pt x="51" y="3"/>
                      <a:pt x="56" y="9"/>
                    </a:cubicBezTo>
                    <a:cubicBezTo>
                      <a:pt x="62" y="15"/>
                      <a:pt x="70" y="17"/>
                      <a:pt x="79" y="15"/>
                    </a:cubicBezTo>
                    <a:cubicBezTo>
                      <a:pt x="81" y="15"/>
                      <a:pt x="84" y="14"/>
                      <a:pt x="87" y="13"/>
                    </a:cubicBezTo>
                    <a:cubicBezTo>
                      <a:pt x="90" y="12"/>
                      <a:pt x="93" y="10"/>
                      <a:pt x="96" y="8"/>
                    </a:cubicBezTo>
                    <a:cubicBezTo>
                      <a:pt x="97" y="7"/>
                      <a:pt x="99" y="4"/>
                      <a:pt x="101" y="5"/>
                    </a:cubicBezTo>
                    <a:cubicBezTo>
                      <a:pt x="96" y="13"/>
                      <a:pt x="88" y="16"/>
                      <a:pt x="78" y="17"/>
                    </a:cubicBezTo>
                    <a:cubicBezTo>
                      <a:pt x="68" y="19"/>
                      <a:pt x="59" y="17"/>
                      <a:pt x="52" y="9"/>
                    </a:cubicBezTo>
                    <a:cubicBezTo>
                      <a:pt x="50" y="7"/>
                      <a:pt x="48" y="4"/>
                      <a:pt x="44" y="4"/>
                    </a:cubicBezTo>
                    <a:cubicBezTo>
                      <a:pt x="39" y="4"/>
                      <a:pt x="34" y="4"/>
                      <a:pt x="30" y="8"/>
                    </a:cubicBezTo>
                    <a:cubicBezTo>
                      <a:pt x="24" y="12"/>
                      <a:pt x="18" y="14"/>
                      <a:pt x="11" y="15"/>
                    </a:cubicBezTo>
                    <a:cubicBezTo>
                      <a:pt x="8" y="16"/>
                      <a:pt x="5" y="15"/>
                      <a:pt x="3" y="15"/>
                    </a:cubicBezTo>
                    <a:cubicBezTo>
                      <a:pt x="1" y="14"/>
                      <a:pt x="0" y="13"/>
                      <a:pt x="0" y="12"/>
                    </a:cubicBezTo>
                    <a:cubicBezTo>
                      <a:pt x="0" y="10"/>
                      <a:pt x="1" y="10"/>
                      <a:pt x="2" y="9"/>
                    </a:cubicBezTo>
                    <a:cubicBezTo>
                      <a:pt x="3" y="8"/>
                      <a:pt x="5" y="8"/>
                      <a:pt x="5" y="7"/>
                    </a:cubicBezTo>
                    <a:cubicBezTo>
                      <a:pt x="6" y="6"/>
                      <a:pt x="7" y="5"/>
                      <a:pt x="8" y="5"/>
                    </a:cubicBezTo>
                    <a:close/>
                  </a:path>
                </a:pathLst>
              </a:custGeom>
              <a:solidFill>
                <a:srgbClr val="BBB5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9" name="Freeform 147">
                <a:extLst>
                  <a:ext uri="{FF2B5EF4-FFF2-40B4-BE49-F238E27FC236}">
                    <a16:creationId xmlns:a16="http://schemas.microsoft.com/office/drawing/2014/main" id="{262371F6-C463-8A44-C993-263396E37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2300"/>
                <a:ext cx="195" cy="71"/>
              </a:xfrm>
              <a:custGeom>
                <a:avLst/>
                <a:gdLst>
                  <a:gd name="T0" fmla="*/ 0 w 118"/>
                  <a:gd name="T1" fmla="*/ 43 h 43"/>
                  <a:gd name="T2" fmla="*/ 10 w 118"/>
                  <a:gd name="T3" fmla="*/ 40 h 43"/>
                  <a:gd name="T4" fmla="*/ 26 w 118"/>
                  <a:gd name="T5" fmla="*/ 34 h 43"/>
                  <a:gd name="T6" fmla="*/ 36 w 118"/>
                  <a:gd name="T7" fmla="*/ 31 h 43"/>
                  <a:gd name="T8" fmla="*/ 68 w 118"/>
                  <a:gd name="T9" fmla="*/ 22 h 43"/>
                  <a:gd name="T10" fmla="*/ 102 w 118"/>
                  <a:gd name="T11" fmla="*/ 8 h 43"/>
                  <a:gd name="T12" fmla="*/ 111 w 118"/>
                  <a:gd name="T13" fmla="*/ 4 h 43"/>
                  <a:gd name="T14" fmla="*/ 115 w 118"/>
                  <a:gd name="T15" fmla="*/ 1 h 43"/>
                  <a:gd name="T16" fmla="*/ 118 w 118"/>
                  <a:gd name="T17" fmla="*/ 1 h 43"/>
                  <a:gd name="T18" fmla="*/ 107 w 118"/>
                  <a:gd name="T19" fmla="*/ 8 h 43"/>
                  <a:gd name="T20" fmla="*/ 99 w 118"/>
                  <a:gd name="T21" fmla="*/ 13 h 43"/>
                  <a:gd name="T22" fmla="*/ 67 w 118"/>
                  <a:gd name="T23" fmla="*/ 25 h 43"/>
                  <a:gd name="T24" fmla="*/ 18 w 118"/>
                  <a:gd name="T25" fmla="*/ 39 h 43"/>
                  <a:gd name="T26" fmla="*/ 0 w 118"/>
                  <a:gd name="T2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43">
                    <a:moveTo>
                      <a:pt x="0" y="43"/>
                    </a:moveTo>
                    <a:cubicBezTo>
                      <a:pt x="3" y="42"/>
                      <a:pt x="6" y="40"/>
                      <a:pt x="10" y="40"/>
                    </a:cubicBezTo>
                    <a:cubicBezTo>
                      <a:pt x="15" y="38"/>
                      <a:pt x="20" y="36"/>
                      <a:pt x="26" y="34"/>
                    </a:cubicBezTo>
                    <a:cubicBezTo>
                      <a:pt x="29" y="32"/>
                      <a:pt x="33" y="31"/>
                      <a:pt x="36" y="31"/>
                    </a:cubicBezTo>
                    <a:cubicBezTo>
                      <a:pt x="46" y="27"/>
                      <a:pt x="57" y="25"/>
                      <a:pt x="68" y="22"/>
                    </a:cubicBezTo>
                    <a:cubicBezTo>
                      <a:pt x="80" y="19"/>
                      <a:pt x="92" y="16"/>
                      <a:pt x="102" y="8"/>
                    </a:cubicBezTo>
                    <a:cubicBezTo>
                      <a:pt x="104" y="6"/>
                      <a:pt x="108" y="5"/>
                      <a:pt x="111" y="4"/>
                    </a:cubicBezTo>
                    <a:cubicBezTo>
                      <a:pt x="112" y="2"/>
                      <a:pt x="113" y="1"/>
                      <a:pt x="115" y="1"/>
                    </a:cubicBezTo>
                    <a:cubicBezTo>
                      <a:pt x="116" y="0"/>
                      <a:pt x="117" y="0"/>
                      <a:pt x="118" y="1"/>
                    </a:cubicBezTo>
                    <a:cubicBezTo>
                      <a:pt x="115" y="4"/>
                      <a:pt x="111" y="5"/>
                      <a:pt x="107" y="8"/>
                    </a:cubicBezTo>
                    <a:cubicBezTo>
                      <a:pt x="105" y="9"/>
                      <a:pt x="102" y="11"/>
                      <a:pt x="99" y="13"/>
                    </a:cubicBezTo>
                    <a:cubicBezTo>
                      <a:pt x="89" y="20"/>
                      <a:pt x="78" y="22"/>
                      <a:pt x="67" y="25"/>
                    </a:cubicBezTo>
                    <a:cubicBezTo>
                      <a:pt x="50" y="28"/>
                      <a:pt x="34" y="33"/>
                      <a:pt x="18" y="39"/>
                    </a:cubicBezTo>
                    <a:cubicBezTo>
                      <a:pt x="12" y="40"/>
                      <a:pt x="6" y="42"/>
                      <a:pt x="0" y="43"/>
                    </a:cubicBezTo>
                    <a:close/>
                  </a:path>
                </a:pathLst>
              </a:custGeom>
              <a:solidFill>
                <a:srgbClr val="959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0" name="Freeform 148">
                <a:extLst>
                  <a:ext uri="{FF2B5EF4-FFF2-40B4-BE49-F238E27FC236}">
                    <a16:creationId xmlns:a16="http://schemas.microsoft.com/office/drawing/2014/main" id="{F5B70068-5A98-74D3-37FB-75A716596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1759"/>
                <a:ext cx="53" cy="173"/>
              </a:xfrm>
              <a:custGeom>
                <a:avLst/>
                <a:gdLst>
                  <a:gd name="T0" fmla="*/ 32 w 32"/>
                  <a:gd name="T1" fmla="*/ 105 h 105"/>
                  <a:gd name="T2" fmla="*/ 30 w 32"/>
                  <a:gd name="T3" fmla="*/ 104 h 105"/>
                  <a:gd name="T4" fmla="*/ 9 w 32"/>
                  <a:gd name="T5" fmla="*/ 73 h 105"/>
                  <a:gd name="T6" fmla="*/ 2 w 32"/>
                  <a:gd name="T7" fmla="*/ 58 h 105"/>
                  <a:gd name="T8" fmla="*/ 1 w 32"/>
                  <a:gd name="T9" fmla="*/ 51 h 105"/>
                  <a:gd name="T10" fmla="*/ 10 w 32"/>
                  <a:gd name="T11" fmla="*/ 26 h 105"/>
                  <a:gd name="T12" fmla="*/ 18 w 32"/>
                  <a:gd name="T13" fmla="*/ 7 h 105"/>
                  <a:gd name="T14" fmla="*/ 22 w 32"/>
                  <a:gd name="T15" fmla="*/ 0 h 105"/>
                  <a:gd name="T16" fmla="*/ 19 w 32"/>
                  <a:gd name="T17" fmla="*/ 8 h 105"/>
                  <a:gd name="T18" fmla="*/ 8 w 32"/>
                  <a:gd name="T19" fmla="*/ 32 h 105"/>
                  <a:gd name="T20" fmla="*/ 2 w 32"/>
                  <a:gd name="T21" fmla="*/ 51 h 105"/>
                  <a:gd name="T22" fmla="*/ 6 w 32"/>
                  <a:gd name="T23" fmla="*/ 64 h 105"/>
                  <a:gd name="T24" fmla="*/ 30 w 32"/>
                  <a:gd name="T25" fmla="*/ 101 h 105"/>
                  <a:gd name="T26" fmla="*/ 31 w 32"/>
                  <a:gd name="T27" fmla="*/ 102 h 105"/>
                  <a:gd name="T28" fmla="*/ 31 w 32"/>
                  <a:gd name="T29" fmla="*/ 103 h 105"/>
                  <a:gd name="T30" fmla="*/ 32 w 32"/>
                  <a:gd name="T31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105">
                    <a:moveTo>
                      <a:pt x="32" y="105"/>
                    </a:moveTo>
                    <a:cubicBezTo>
                      <a:pt x="31" y="105"/>
                      <a:pt x="31" y="105"/>
                      <a:pt x="30" y="104"/>
                    </a:cubicBezTo>
                    <a:cubicBezTo>
                      <a:pt x="23" y="94"/>
                      <a:pt x="16" y="83"/>
                      <a:pt x="9" y="73"/>
                    </a:cubicBezTo>
                    <a:cubicBezTo>
                      <a:pt x="6" y="68"/>
                      <a:pt x="4" y="63"/>
                      <a:pt x="2" y="58"/>
                    </a:cubicBezTo>
                    <a:cubicBezTo>
                      <a:pt x="1" y="56"/>
                      <a:pt x="0" y="53"/>
                      <a:pt x="1" y="51"/>
                    </a:cubicBezTo>
                    <a:cubicBezTo>
                      <a:pt x="3" y="42"/>
                      <a:pt x="5" y="34"/>
                      <a:pt x="10" y="26"/>
                    </a:cubicBezTo>
                    <a:cubicBezTo>
                      <a:pt x="13" y="20"/>
                      <a:pt x="15" y="14"/>
                      <a:pt x="18" y="7"/>
                    </a:cubicBezTo>
                    <a:cubicBezTo>
                      <a:pt x="19" y="5"/>
                      <a:pt x="20" y="2"/>
                      <a:pt x="22" y="0"/>
                    </a:cubicBezTo>
                    <a:cubicBezTo>
                      <a:pt x="22" y="3"/>
                      <a:pt x="20" y="5"/>
                      <a:pt x="19" y="8"/>
                    </a:cubicBezTo>
                    <a:cubicBezTo>
                      <a:pt x="15" y="16"/>
                      <a:pt x="12" y="24"/>
                      <a:pt x="8" y="32"/>
                    </a:cubicBezTo>
                    <a:cubicBezTo>
                      <a:pt x="5" y="38"/>
                      <a:pt x="3" y="44"/>
                      <a:pt x="2" y="51"/>
                    </a:cubicBezTo>
                    <a:cubicBezTo>
                      <a:pt x="1" y="55"/>
                      <a:pt x="4" y="60"/>
                      <a:pt x="6" y="64"/>
                    </a:cubicBezTo>
                    <a:cubicBezTo>
                      <a:pt x="14" y="77"/>
                      <a:pt x="21" y="89"/>
                      <a:pt x="30" y="101"/>
                    </a:cubicBezTo>
                    <a:cubicBezTo>
                      <a:pt x="30" y="102"/>
                      <a:pt x="31" y="102"/>
                      <a:pt x="31" y="102"/>
                    </a:cubicBezTo>
                    <a:cubicBezTo>
                      <a:pt x="31" y="102"/>
                      <a:pt x="31" y="103"/>
                      <a:pt x="31" y="103"/>
                    </a:cubicBezTo>
                    <a:cubicBezTo>
                      <a:pt x="32" y="103"/>
                      <a:pt x="32" y="104"/>
                      <a:pt x="32" y="105"/>
                    </a:cubicBez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1" name="Freeform 149">
                <a:extLst>
                  <a:ext uri="{FF2B5EF4-FFF2-40B4-BE49-F238E27FC236}">
                    <a16:creationId xmlns:a16="http://schemas.microsoft.com/office/drawing/2014/main" id="{B009279C-6B32-C956-42C7-5D8AA2240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532"/>
                <a:ext cx="49" cy="70"/>
              </a:xfrm>
              <a:custGeom>
                <a:avLst/>
                <a:gdLst>
                  <a:gd name="T0" fmla="*/ 28 w 30"/>
                  <a:gd name="T1" fmla="*/ 0 h 42"/>
                  <a:gd name="T2" fmla="*/ 30 w 30"/>
                  <a:gd name="T3" fmla="*/ 0 h 42"/>
                  <a:gd name="T4" fmla="*/ 28 w 30"/>
                  <a:gd name="T5" fmla="*/ 3 h 42"/>
                  <a:gd name="T6" fmla="*/ 7 w 30"/>
                  <a:gd name="T7" fmla="*/ 16 h 42"/>
                  <a:gd name="T8" fmla="*/ 4 w 30"/>
                  <a:gd name="T9" fmla="*/ 23 h 42"/>
                  <a:gd name="T10" fmla="*/ 9 w 30"/>
                  <a:gd name="T11" fmla="*/ 25 h 42"/>
                  <a:gd name="T12" fmla="*/ 19 w 30"/>
                  <a:gd name="T13" fmla="*/ 24 h 42"/>
                  <a:gd name="T14" fmla="*/ 27 w 30"/>
                  <a:gd name="T15" fmla="*/ 32 h 42"/>
                  <a:gd name="T16" fmla="*/ 28 w 30"/>
                  <a:gd name="T17" fmla="*/ 36 h 42"/>
                  <a:gd name="T18" fmla="*/ 21 w 30"/>
                  <a:gd name="T19" fmla="*/ 41 h 42"/>
                  <a:gd name="T20" fmla="*/ 15 w 30"/>
                  <a:gd name="T21" fmla="*/ 37 h 42"/>
                  <a:gd name="T22" fmla="*/ 9 w 30"/>
                  <a:gd name="T23" fmla="*/ 39 h 42"/>
                  <a:gd name="T24" fmla="*/ 7 w 30"/>
                  <a:gd name="T25" fmla="*/ 41 h 42"/>
                  <a:gd name="T26" fmla="*/ 2 w 30"/>
                  <a:gd name="T27" fmla="*/ 23 h 42"/>
                  <a:gd name="T28" fmla="*/ 6 w 30"/>
                  <a:gd name="T29" fmla="*/ 14 h 42"/>
                  <a:gd name="T30" fmla="*/ 10 w 30"/>
                  <a:gd name="T31" fmla="*/ 12 h 42"/>
                  <a:gd name="T32" fmla="*/ 26 w 30"/>
                  <a:gd name="T33" fmla="*/ 2 h 42"/>
                  <a:gd name="T34" fmla="*/ 27 w 30"/>
                  <a:gd name="T35" fmla="*/ 0 h 42"/>
                  <a:gd name="T36" fmla="*/ 28 w 30"/>
                  <a:gd name="T3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42">
                    <a:moveTo>
                      <a:pt x="28" y="0"/>
                    </a:moveTo>
                    <a:cubicBezTo>
                      <a:pt x="29" y="0"/>
                      <a:pt x="29" y="0"/>
                      <a:pt x="30" y="0"/>
                    </a:cubicBezTo>
                    <a:cubicBezTo>
                      <a:pt x="30" y="2"/>
                      <a:pt x="29" y="2"/>
                      <a:pt x="28" y="3"/>
                    </a:cubicBezTo>
                    <a:cubicBezTo>
                      <a:pt x="21" y="6"/>
                      <a:pt x="14" y="12"/>
                      <a:pt x="7" y="16"/>
                    </a:cubicBezTo>
                    <a:cubicBezTo>
                      <a:pt x="4" y="17"/>
                      <a:pt x="3" y="20"/>
                      <a:pt x="4" y="23"/>
                    </a:cubicBezTo>
                    <a:cubicBezTo>
                      <a:pt x="6" y="26"/>
                      <a:pt x="7" y="26"/>
                      <a:pt x="9" y="25"/>
                    </a:cubicBezTo>
                    <a:cubicBezTo>
                      <a:pt x="13" y="23"/>
                      <a:pt x="16" y="23"/>
                      <a:pt x="19" y="24"/>
                    </a:cubicBezTo>
                    <a:cubicBezTo>
                      <a:pt x="22" y="26"/>
                      <a:pt x="25" y="28"/>
                      <a:pt x="27" y="32"/>
                    </a:cubicBezTo>
                    <a:cubicBezTo>
                      <a:pt x="27" y="33"/>
                      <a:pt x="28" y="35"/>
                      <a:pt x="28" y="36"/>
                    </a:cubicBezTo>
                    <a:cubicBezTo>
                      <a:pt x="27" y="40"/>
                      <a:pt x="24" y="42"/>
                      <a:pt x="21" y="41"/>
                    </a:cubicBezTo>
                    <a:cubicBezTo>
                      <a:pt x="19" y="40"/>
                      <a:pt x="17" y="39"/>
                      <a:pt x="15" y="37"/>
                    </a:cubicBezTo>
                    <a:cubicBezTo>
                      <a:pt x="11" y="35"/>
                      <a:pt x="11" y="35"/>
                      <a:pt x="9" y="39"/>
                    </a:cubicBezTo>
                    <a:cubicBezTo>
                      <a:pt x="9" y="40"/>
                      <a:pt x="9" y="41"/>
                      <a:pt x="7" y="41"/>
                    </a:cubicBezTo>
                    <a:cubicBezTo>
                      <a:pt x="9" y="34"/>
                      <a:pt x="5" y="29"/>
                      <a:pt x="2" y="23"/>
                    </a:cubicBezTo>
                    <a:cubicBezTo>
                      <a:pt x="0" y="19"/>
                      <a:pt x="0" y="15"/>
                      <a:pt x="6" y="14"/>
                    </a:cubicBezTo>
                    <a:cubicBezTo>
                      <a:pt x="8" y="14"/>
                      <a:pt x="9" y="13"/>
                      <a:pt x="10" y="12"/>
                    </a:cubicBezTo>
                    <a:cubicBezTo>
                      <a:pt x="15" y="8"/>
                      <a:pt x="20" y="5"/>
                      <a:pt x="26" y="2"/>
                    </a:cubicBezTo>
                    <a:cubicBezTo>
                      <a:pt x="27" y="1"/>
                      <a:pt x="27" y="1"/>
                      <a:pt x="27" y="0"/>
                    </a:cubicBezTo>
                    <a:cubicBezTo>
                      <a:pt x="28" y="0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C3BD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2" name="Freeform 150">
                <a:extLst>
                  <a:ext uri="{FF2B5EF4-FFF2-40B4-BE49-F238E27FC236}">
                    <a16:creationId xmlns:a16="http://schemas.microsoft.com/office/drawing/2014/main" id="{6F3F1F6C-C26F-1C76-84B4-D184C721A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369"/>
                <a:ext cx="122" cy="48"/>
              </a:xfrm>
              <a:custGeom>
                <a:avLst/>
                <a:gdLst>
                  <a:gd name="T0" fmla="*/ 0 w 74"/>
                  <a:gd name="T1" fmla="*/ 6 h 29"/>
                  <a:gd name="T2" fmla="*/ 1 w 74"/>
                  <a:gd name="T3" fmla="*/ 5 h 29"/>
                  <a:gd name="T4" fmla="*/ 7 w 74"/>
                  <a:gd name="T5" fmla="*/ 9 h 29"/>
                  <a:gd name="T6" fmla="*/ 35 w 74"/>
                  <a:gd name="T7" fmla="*/ 23 h 29"/>
                  <a:gd name="T8" fmla="*/ 45 w 74"/>
                  <a:gd name="T9" fmla="*/ 25 h 29"/>
                  <a:gd name="T10" fmla="*/ 55 w 74"/>
                  <a:gd name="T11" fmla="*/ 18 h 29"/>
                  <a:gd name="T12" fmla="*/ 63 w 74"/>
                  <a:gd name="T13" fmla="*/ 9 h 29"/>
                  <a:gd name="T14" fmla="*/ 67 w 74"/>
                  <a:gd name="T15" fmla="*/ 7 h 29"/>
                  <a:gd name="T16" fmla="*/ 68 w 74"/>
                  <a:gd name="T17" fmla="*/ 2 h 29"/>
                  <a:gd name="T18" fmla="*/ 67 w 74"/>
                  <a:gd name="T19" fmla="*/ 0 h 29"/>
                  <a:gd name="T20" fmla="*/ 69 w 74"/>
                  <a:gd name="T21" fmla="*/ 0 h 29"/>
                  <a:gd name="T22" fmla="*/ 71 w 74"/>
                  <a:gd name="T23" fmla="*/ 1 h 29"/>
                  <a:gd name="T24" fmla="*/ 74 w 74"/>
                  <a:gd name="T25" fmla="*/ 4 h 29"/>
                  <a:gd name="T26" fmla="*/ 72 w 74"/>
                  <a:gd name="T27" fmla="*/ 7 h 29"/>
                  <a:gd name="T28" fmla="*/ 54 w 74"/>
                  <a:gd name="T29" fmla="*/ 22 h 29"/>
                  <a:gd name="T30" fmla="*/ 40 w 74"/>
                  <a:gd name="T31" fmla="*/ 27 h 29"/>
                  <a:gd name="T32" fmla="*/ 27 w 74"/>
                  <a:gd name="T33" fmla="*/ 23 h 29"/>
                  <a:gd name="T34" fmla="*/ 0 w 74"/>
                  <a:gd name="T35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4" h="29">
                    <a:moveTo>
                      <a:pt x="0" y="6"/>
                    </a:moveTo>
                    <a:cubicBezTo>
                      <a:pt x="1" y="6"/>
                      <a:pt x="1" y="6"/>
                      <a:pt x="1" y="5"/>
                    </a:cubicBezTo>
                    <a:cubicBezTo>
                      <a:pt x="4" y="5"/>
                      <a:pt x="5" y="8"/>
                      <a:pt x="7" y="9"/>
                    </a:cubicBezTo>
                    <a:cubicBezTo>
                      <a:pt x="15" y="16"/>
                      <a:pt x="25" y="20"/>
                      <a:pt x="35" y="23"/>
                    </a:cubicBezTo>
                    <a:cubicBezTo>
                      <a:pt x="38" y="25"/>
                      <a:pt x="42" y="25"/>
                      <a:pt x="45" y="25"/>
                    </a:cubicBezTo>
                    <a:cubicBezTo>
                      <a:pt x="50" y="24"/>
                      <a:pt x="52" y="21"/>
                      <a:pt x="55" y="18"/>
                    </a:cubicBezTo>
                    <a:cubicBezTo>
                      <a:pt x="57" y="15"/>
                      <a:pt x="60" y="12"/>
                      <a:pt x="63" y="9"/>
                    </a:cubicBezTo>
                    <a:cubicBezTo>
                      <a:pt x="64" y="8"/>
                      <a:pt x="65" y="7"/>
                      <a:pt x="67" y="7"/>
                    </a:cubicBezTo>
                    <a:cubicBezTo>
                      <a:pt x="69" y="6"/>
                      <a:pt x="70" y="4"/>
                      <a:pt x="68" y="2"/>
                    </a:cubicBezTo>
                    <a:cubicBezTo>
                      <a:pt x="68" y="2"/>
                      <a:pt x="67" y="1"/>
                      <a:pt x="67" y="0"/>
                    </a:cubicBezTo>
                    <a:cubicBezTo>
                      <a:pt x="68" y="0"/>
                      <a:pt x="68" y="0"/>
                      <a:pt x="69" y="0"/>
                    </a:cubicBezTo>
                    <a:cubicBezTo>
                      <a:pt x="70" y="1"/>
                      <a:pt x="70" y="1"/>
                      <a:pt x="71" y="1"/>
                    </a:cubicBezTo>
                    <a:cubicBezTo>
                      <a:pt x="73" y="2"/>
                      <a:pt x="74" y="3"/>
                      <a:pt x="74" y="4"/>
                    </a:cubicBezTo>
                    <a:cubicBezTo>
                      <a:pt x="74" y="6"/>
                      <a:pt x="73" y="7"/>
                      <a:pt x="72" y="7"/>
                    </a:cubicBezTo>
                    <a:cubicBezTo>
                      <a:pt x="64" y="10"/>
                      <a:pt x="59" y="16"/>
                      <a:pt x="54" y="22"/>
                    </a:cubicBezTo>
                    <a:cubicBezTo>
                      <a:pt x="51" y="27"/>
                      <a:pt x="46" y="29"/>
                      <a:pt x="40" y="27"/>
                    </a:cubicBezTo>
                    <a:cubicBezTo>
                      <a:pt x="36" y="25"/>
                      <a:pt x="31" y="25"/>
                      <a:pt x="27" y="23"/>
                    </a:cubicBezTo>
                    <a:cubicBezTo>
                      <a:pt x="17" y="20"/>
                      <a:pt x="7" y="14"/>
                      <a:pt x="0" y="6"/>
                    </a:cubicBezTo>
                    <a:close/>
                  </a:path>
                </a:pathLst>
              </a:custGeom>
              <a:solidFill>
                <a:srgbClr val="A9A4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3" name="Freeform 151">
                <a:extLst>
                  <a:ext uri="{FF2B5EF4-FFF2-40B4-BE49-F238E27FC236}">
                    <a16:creationId xmlns:a16="http://schemas.microsoft.com/office/drawing/2014/main" id="{2C47CF15-7A7B-A772-73E0-6C8D17D76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1374"/>
                <a:ext cx="182" cy="28"/>
              </a:xfrm>
              <a:custGeom>
                <a:avLst/>
                <a:gdLst>
                  <a:gd name="T0" fmla="*/ 11 w 110"/>
                  <a:gd name="T1" fmla="*/ 0 h 17"/>
                  <a:gd name="T2" fmla="*/ 5 w 110"/>
                  <a:gd name="T3" fmla="*/ 7 h 17"/>
                  <a:gd name="T4" fmla="*/ 5 w 110"/>
                  <a:gd name="T5" fmla="*/ 10 h 17"/>
                  <a:gd name="T6" fmla="*/ 10 w 110"/>
                  <a:gd name="T7" fmla="*/ 13 h 17"/>
                  <a:gd name="T8" fmla="*/ 52 w 110"/>
                  <a:gd name="T9" fmla="*/ 7 h 17"/>
                  <a:gd name="T10" fmla="*/ 85 w 110"/>
                  <a:gd name="T11" fmla="*/ 8 h 17"/>
                  <a:gd name="T12" fmla="*/ 107 w 110"/>
                  <a:gd name="T13" fmla="*/ 11 h 17"/>
                  <a:gd name="T14" fmla="*/ 110 w 110"/>
                  <a:gd name="T15" fmla="*/ 13 h 17"/>
                  <a:gd name="T16" fmla="*/ 100 w 110"/>
                  <a:gd name="T17" fmla="*/ 12 h 17"/>
                  <a:gd name="T18" fmla="*/ 84 w 110"/>
                  <a:gd name="T19" fmla="*/ 10 h 17"/>
                  <a:gd name="T20" fmla="*/ 67 w 110"/>
                  <a:gd name="T21" fmla="*/ 10 h 17"/>
                  <a:gd name="T22" fmla="*/ 67 w 110"/>
                  <a:gd name="T23" fmla="*/ 10 h 17"/>
                  <a:gd name="T24" fmla="*/ 55 w 110"/>
                  <a:gd name="T25" fmla="*/ 9 h 17"/>
                  <a:gd name="T26" fmla="*/ 43 w 110"/>
                  <a:gd name="T27" fmla="*/ 10 h 17"/>
                  <a:gd name="T28" fmla="*/ 7 w 110"/>
                  <a:gd name="T29" fmla="*/ 16 h 17"/>
                  <a:gd name="T30" fmla="*/ 1 w 110"/>
                  <a:gd name="T31" fmla="*/ 11 h 17"/>
                  <a:gd name="T32" fmla="*/ 4 w 110"/>
                  <a:gd name="T33" fmla="*/ 5 h 17"/>
                  <a:gd name="T34" fmla="*/ 11 w 110"/>
                  <a:gd name="T3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" h="17">
                    <a:moveTo>
                      <a:pt x="11" y="0"/>
                    </a:moveTo>
                    <a:cubicBezTo>
                      <a:pt x="8" y="2"/>
                      <a:pt x="5" y="3"/>
                      <a:pt x="5" y="7"/>
                    </a:cubicBezTo>
                    <a:cubicBezTo>
                      <a:pt x="5" y="8"/>
                      <a:pt x="5" y="9"/>
                      <a:pt x="5" y="10"/>
                    </a:cubicBezTo>
                    <a:cubicBezTo>
                      <a:pt x="4" y="14"/>
                      <a:pt x="5" y="15"/>
                      <a:pt x="10" y="13"/>
                    </a:cubicBezTo>
                    <a:cubicBezTo>
                      <a:pt x="24" y="10"/>
                      <a:pt x="38" y="7"/>
                      <a:pt x="52" y="7"/>
                    </a:cubicBezTo>
                    <a:cubicBezTo>
                      <a:pt x="63" y="7"/>
                      <a:pt x="74" y="8"/>
                      <a:pt x="85" y="8"/>
                    </a:cubicBezTo>
                    <a:cubicBezTo>
                      <a:pt x="93" y="9"/>
                      <a:pt x="100" y="10"/>
                      <a:pt x="107" y="11"/>
                    </a:cubicBezTo>
                    <a:cubicBezTo>
                      <a:pt x="108" y="12"/>
                      <a:pt x="110" y="12"/>
                      <a:pt x="110" y="13"/>
                    </a:cubicBezTo>
                    <a:cubicBezTo>
                      <a:pt x="107" y="14"/>
                      <a:pt x="104" y="13"/>
                      <a:pt x="100" y="12"/>
                    </a:cubicBezTo>
                    <a:cubicBezTo>
                      <a:pt x="95" y="11"/>
                      <a:pt x="90" y="12"/>
                      <a:pt x="84" y="10"/>
                    </a:cubicBezTo>
                    <a:cubicBezTo>
                      <a:pt x="79" y="9"/>
                      <a:pt x="73" y="9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3" y="9"/>
                      <a:pt x="59" y="9"/>
                      <a:pt x="55" y="9"/>
                    </a:cubicBezTo>
                    <a:cubicBezTo>
                      <a:pt x="51" y="9"/>
                      <a:pt x="47" y="9"/>
                      <a:pt x="43" y="10"/>
                    </a:cubicBezTo>
                    <a:cubicBezTo>
                      <a:pt x="31" y="11"/>
                      <a:pt x="19" y="13"/>
                      <a:pt x="7" y="16"/>
                    </a:cubicBezTo>
                    <a:cubicBezTo>
                      <a:pt x="2" y="17"/>
                      <a:pt x="0" y="15"/>
                      <a:pt x="1" y="11"/>
                    </a:cubicBezTo>
                    <a:cubicBezTo>
                      <a:pt x="2" y="8"/>
                      <a:pt x="3" y="6"/>
                      <a:pt x="4" y="5"/>
                    </a:cubicBezTo>
                    <a:cubicBezTo>
                      <a:pt x="5" y="1"/>
                      <a:pt x="8" y="0"/>
                      <a:pt x="11" y="0"/>
                    </a:cubicBezTo>
                    <a:close/>
                  </a:path>
                </a:pathLst>
              </a:custGeom>
              <a:solidFill>
                <a:srgbClr val="99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4" name="Freeform 152">
                <a:extLst>
                  <a:ext uri="{FF2B5EF4-FFF2-40B4-BE49-F238E27FC236}">
                    <a16:creationId xmlns:a16="http://schemas.microsoft.com/office/drawing/2014/main" id="{8B485132-81A0-E9D1-1587-8FDA01DD9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2026"/>
                <a:ext cx="123" cy="59"/>
              </a:xfrm>
              <a:custGeom>
                <a:avLst/>
                <a:gdLst>
                  <a:gd name="T0" fmla="*/ 3 w 75"/>
                  <a:gd name="T1" fmla="*/ 15 h 36"/>
                  <a:gd name="T2" fmla="*/ 31 w 75"/>
                  <a:gd name="T3" fmla="*/ 29 h 36"/>
                  <a:gd name="T4" fmla="*/ 38 w 75"/>
                  <a:gd name="T5" fmla="*/ 33 h 36"/>
                  <a:gd name="T6" fmla="*/ 43 w 75"/>
                  <a:gd name="T7" fmla="*/ 30 h 36"/>
                  <a:gd name="T8" fmla="*/ 44 w 75"/>
                  <a:gd name="T9" fmla="*/ 24 h 36"/>
                  <a:gd name="T10" fmla="*/ 49 w 75"/>
                  <a:gd name="T11" fmla="*/ 14 h 36"/>
                  <a:gd name="T12" fmla="*/ 73 w 75"/>
                  <a:gd name="T13" fmla="*/ 0 h 36"/>
                  <a:gd name="T14" fmla="*/ 75 w 75"/>
                  <a:gd name="T15" fmla="*/ 0 h 36"/>
                  <a:gd name="T16" fmla="*/ 60 w 75"/>
                  <a:gd name="T17" fmla="*/ 9 h 36"/>
                  <a:gd name="T18" fmla="*/ 48 w 75"/>
                  <a:gd name="T19" fmla="*/ 17 h 36"/>
                  <a:gd name="T20" fmla="*/ 47 w 75"/>
                  <a:gd name="T21" fmla="*/ 26 h 36"/>
                  <a:gd name="T22" fmla="*/ 45 w 75"/>
                  <a:gd name="T23" fmla="*/ 34 h 36"/>
                  <a:gd name="T24" fmla="*/ 39 w 75"/>
                  <a:gd name="T25" fmla="*/ 35 h 36"/>
                  <a:gd name="T26" fmla="*/ 23 w 75"/>
                  <a:gd name="T27" fmla="*/ 26 h 36"/>
                  <a:gd name="T28" fmla="*/ 3 w 75"/>
                  <a:gd name="T29" fmla="*/ 16 h 36"/>
                  <a:gd name="T30" fmla="*/ 0 w 75"/>
                  <a:gd name="T31" fmla="*/ 14 h 36"/>
                  <a:gd name="T32" fmla="*/ 3 w 75"/>
                  <a:gd name="T33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36">
                    <a:moveTo>
                      <a:pt x="3" y="15"/>
                    </a:moveTo>
                    <a:cubicBezTo>
                      <a:pt x="13" y="19"/>
                      <a:pt x="22" y="24"/>
                      <a:pt x="31" y="29"/>
                    </a:cubicBezTo>
                    <a:cubicBezTo>
                      <a:pt x="34" y="30"/>
                      <a:pt x="36" y="32"/>
                      <a:pt x="38" y="33"/>
                    </a:cubicBezTo>
                    <a:cubicBezTo>
                      <a:pt x="41" y="34"/>
                      <a:pt x="43" y="33"/>
                      <a:pt x="43" y="30"/>
                    </a:cubicBezTo>
                    <a:cubicBezTo>
                      <a:pt x="43" y="28"/>
                      <a:pt x="44" y="26"/>
                      <a:pt x="44" y="24"/>
                    </a:cubicBezTo>
                    <a:cubicBezTo>
                      <a:pt x="44" y="20"/>
                      <a:pt x="46" y="17"/>
                      <a:pt x="49" y="14"/>
                    </a:cubicBezTo>
                    <a:cubicBezTo>
                      <a:pt x="57" y="9"/>
                      <a:pt x="65" y="5"/>
                      <a:pt x="73" y="0"/>
                    </a:cubicBezTo>
                    <a:cubicBezTo>
                      <a:pt x="74" y="0"/>
                      <a:pt x="74" y="0"/>
                      <a:pt x="75" y="0"/>
                    </a:cubicBezTo>
                    <a:cubicBezTo>
                      <a:pt x="70" y="3"/>
                      <a:pt x="65" y="6"/>
                      <a:pt x="60" y="9"/>
                    </a:cubicBezTo>
                    <a:cubicBezTo>
                      <a:pt x="55" y="11"/>
                      <a:pt x="52" y="14"/>
                      <a:pt x="48" y="17"/>
                    </a:cubicBezTo>
                    <a:cubicBezTo>
                      <a:pt x="46" y="20"/>
                      <a:pt x="45" y="23"/>
                      <a:pt x="47" y="26"/>
                    </a:cubicBezTo>
                    <a:cubicBezTo>
                      <a:pt x="48" y="29"/>
                      <a:pt x="47" y="31"/>
                      <a:pt x="45" y="34"/>
                    </a:cubicBezTo>
                    <a:cubicBezTo>
                      <a:pt x="44" y="36"/>
                      <a:pt x="42" y="36"/>
                      <a:pt x="39" y="35"/>
                    </a:cubicBezTo>
                    <a:cubicBezTo>
                      <a:pt x="34" y="33"/>
                      <a:pt x="28" y="29"/>
                      <a:pt x="23" y="26"/>
                    </a:cubicBezTo>
                    <a:cubicBezTo>
                      <a:pt x="16" y="23"/>
                      <a:pt x="10" y="19"/>
                      <a:pt x="3" y="16"/>
                    </a:cubicBezTo>
                    <a:cubicBezTo>
                      <a:pt x="2" y="16"/>
                      <a:pt x="1" y="15"/>
                      <a:pt x="0" y="14"/>
                    </a:cubicBezTo>
                    <a:cubicBezTo>
                      <a:pt x="2" y="13"/>
                      <a:pt x="2" y="14"/>
                      <a:pt x="3" y="15"/>
                    </a:cubicBezTo>
                    <a:close/>
                  </a:path>
                </a:pathLst>
              </a:custGeom>
              <a:solidFill>
                <a:srgbClr val="93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5" name="Freeform 153">
                <a:extLst>
                  <a:ext uri="{FF2B5EF4-FFF2-40B4-BE49-F238E27FC236}">
                    <a16:creationId xmlns:a16="http://schemas.microsoft.com/office/drawing/2014/main" id="{27EA1A09-46B7-24C5-76AF-EC117BE80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1795"/>
                <a:ext cx="89" cy="26"/>
              </a:xfrm>
              <a:custGeom>
                <a:avLst/>
                <a:gdLst>
                  <a:gd name="T0" fmla="*/ 29 w 54"/>
                  <a:gd name="T1" fmla="*/ 10 h 16"/>
                  <a:gd name="T2" fmla="*/ 21 w 54"/>
                  <a:gd name="T3" fmla="*/ 7 h 16"/>
                  <a:gd name="T4" fmla="*/ 15 w 54"/>
                  <a:gd name="T5" fmla="*/ 4 h 16"/>
                  <a:gd name="T6" fmla="*/ 6 w 54"/>
                  <a:gd name="T7" fmla="*/ 4 h 16"/>
                  <a:gd name="T8" fmla="*/ 0 w 54"/>
                  <a:gd name="T9" fmla="*/ 7 h 16"/>
                  <a:gd name="T10" fmla="*/ 11 w 54"/>
                  <a:gd name="T11" fmla="*/ 0 h 16"/>
                  <a:gd name="T12" fmla="*/ 17 w 54"/>
                  <a:gd name="T13" fmla="*/ 2 h 16"/>
                  <a:gd name="T14" fmla="*/ 40 w 54"/>
                  <a:gd name="T15" fmla="*/ 11 h 16"/>
                  <a:gd name="T16" fmla="*/ 44 w 54"/>
                  <a:gd name="T17" fmla="*/ 10 h 16"/>
                  <a:gd name="T18" fmla="*/ 42 w 54"/>
                  <a:gd name="T19" fmla="*/ 6 h 16"/>
                  <a:gd name="T20" fmla="*/ 34 w 54"/>
                  <a:gd name="T21" fmla="*/ 2 h 16"/>
                  <a:gd name="T22" fmla="*/ 32 w 54"/>
                  <a:gd name="T23" fmla="*/ 1 h 16"/>
                  <a:gd name="T24" fmla="*/ 34 w 54"/>
                  <a:gd name="T25" fmla="*/ 1 h 16"/>
                  <a:gd name="T26" fmla="*/ 34 w 54"/>
                  <a:gd name="T27" fmla="*/ 1 h 16"/>
                  <a:gd name="T28" fmla="*/ 41 w 54"/>
                  <a:gd name="T29" fmla="*/ 3 h 16"/>
                  <a:gd name="T30" fmla="*/ 42 w 54"/>
                  <a:gd name="T31" fmla="*/ 3 h 16"/>
                  <a:gd name="T32" fmla="*/ 52 w 54"/>
                  <a:gd name="T33" fmla="*/ 10 h 16"/>
                  <a:gd name="T34" fmla="*/ 54 w 54"/>
                  <a:gd name="T35" fmla="*/ 13 h 16"/>
                  <a:gd name="T36" fmla="*/ 50 w 54"/>
                  <a:gd name="T37" fmla="*/ 16 h 16"/>
                  <a:gd name="T38" fmla="*/ 45 w 54"/>
                  <a:gd name="T39" fmla="*/ 15 h 16"/>
                  <a:gd name="T40" fmla="*/ 30 w 54"/>
                  <a:gd name="T41" fmla="*/ 11 h 16"/>
                  <a:gd name="T42" fmla="*/ 29 w 54"/>
                  <a:gd name="T43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4" h="16">
                    <a:moveTo>
                      <a:pt x="29" y="10"/>
                    </a:moveTo>
                    <a:cubicBezTo>
                      <a:pt x="27" y="8"/>
                      <a:pt x="24" y="8"/>
                      <a:pt x="21" y="7"/>
                    </a:cubicBezTo>
                    <a:cubicBezTo>
                      <a:pt x="19" y="6"/>
                      <a:pt x="17" y="5"/>
                      <a:pt x="15" y="4"/>
                    </a:cubicBezTo>
                    <a:cubicBezTo>
                      <a:pt x="12" y="2"/>
                      <a:pt x="10" y="2"/>
                      <a:pt x="6" y="4"/>
                    </a:cubicBezTo>
                    <a:cubicBezTo>
                      <a:pt x="5" y="5"/>
                      <a:pt x="3" y="6"/>
                      <a:pt x="0" y="7"/>
                    </a:cubicBezTo>
                    <a:cubicBezTo>
                      <a:pt x="3" y="3"/>
                      <a:pt x="7" y="2"/>
                      <a:pt x="11" y="0"/>
                    </a:cubicBezTo>
                    <a:cubicBezTo>
                      <a:pt x="13" y="0"/>
                      <a:pt x="15" y="0"/>
                      <a:pt x="17" y="2"/>
                    </a:cubicBezTo>
                    <a:cubicBezTo>
                      <a:pt x="24" y="7"/>
                      <a:pt x="32" y="9"/>
                      <a:pt x="40" y="11"/>
                    </a:cubicBezTo>
                    <a:cubicBezTo>
                      <a:pt x="42" y="12"/>
                      <a:pt x="44" y="11"/>
                      <a:pt x="44" y="10"/>
                    </a:cubicBezTo>
                    <a:cubicBezTo>
                      <a:pt x="45" y="8"/>
                      <a:pt x="43" y="7"/>
                      <a:pt x="42" y="6"/>
                    </a:cubicBezTo>
                    <a:cubicBezTo>
                      <a:pt x="39" y="5"/>
                      <a:pt x="37" y="4"/>
                      <a:pt x="34" y="2"/>
                    </a:cubicBezTo>
                    <a:cubicBezTo>
                      <a:pt x="33" y="2"/>
                      <a:pt x="32" y="2"/>
                      <a:pt x="32" y="1"/>
                    </a:cubicBezTo>
                    <a:cubicBezTo>
                      <a:pt x="33" y="1"/>
                      <a:pt x="33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6" y="2"/>
                      <a:pt x="38" y="3"/>
                      <a:pt x="41" y="3"/>
                    </a:cubicBezTo>
                    <a:cubicBezTo>
                      <a:pt x="41" y="3"/>
                      <a:pt x="41" y="3"/>
                      <a:pt x="42" y="3"/>
                    </a:cubicBezTo>
                    <a:cubicBezTo>
                      <a:pt x="46" y="4"/>
                      <a:pt x="49" y="7"/>
                      <a:pt x="52" y="10"/>
                    </a:cubicBezTo>
                    <a:cubicBezTo>
                      <a:pt x="53" y="10"/>
                      <a:pt x="54" y="11"/>
                      <a:pt x="54" y="13"/>
                    </a:cubicBezTo>
                    <a:cubicBezTo>
                      <a:pt x="53" y="14"/>
                      <a:pt x="52" y="15"/>
                      <a:pt x="50" y="16"/>
                    </a:cubicBezTo>
                    <a:cubicBezTo>
                      <a:pt x="49" y="16"/>
                      <a:pt x="47" y="16"/>
                      <a:pt x="45" y="15"/>
                    </a:cubicBezTo>
                    <a:cubicBezTo>
                      <a:pt x="40" y="13"/>
                      <a:pt x="35" y="12"/>
                      <a:pt x="30" y="11"/>
                    </a:cubicBezTo>
                    <a:cubicBezTo>
                      <a:pt x="29" y="11"/>
                      <a:pt x="29" y="10"/>
                      <a:pt x="29" y="10"/>
                    </a:cubicBezTo>
                    <a:close/>
                  </a:path>
                </a:pathLst>
              </a:custGeom>
              <a:solidFill>
                <a:srgbClr val="9181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6" name="Freeform 154">
                <a:extLst>
                  <a:ext uri="{FF2B5EF4-FFF2-40B4-BE49-F238E27FC236}">
                    <a16:creationId xmlns:a16="http://schemas.microsoft.com/office/drawing/2014/main" id="{AC190AE4-77F7-49C9-20EE-22B701FE4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0" y="1326"/>
                <a:ext cx="53" cy="43"/>
              </a:xfrm>
              <a:custGeom>
                <a:avLst/>
                <a:gdLst>
                  <a:gd name="T0" fmla="*/ 24 w 32"/>
                  <a:gd name="T1" fmla="*/ 26 h 26"/>
                  <a:gd name="T2" fmla="*/ 22 w 32"/>
                  <a:gd name="T3" fmla="*/ 26 h 26"/>
                  <a:gd name="T4" fmla="*/ 21 w 32"/>
                  <a:gd name="T5" fmla="*/ 26 h 26"/>
                  <a:gd name="T6" fmla="*/ 15 w 32"/>
                  <a:gd name="T7" fmla="*/ 23 h 26"/>
                  <a:gd name="T8" fmla="*/ 3 w 32"/>
                  <a:gd name="T9" fmla="*/ 13 h 26"/>
                  <a:gd name="T10" fmla="*/ 5 w 32"/>
                  <a:gd name="T11" fmla="*/ 4 h 26"/>
                  <a:gd name="T12" fmla="*/ 18 w 32"/>
                  <a:gd name="T13" fmla="*/ 1 h 26"/>
                  <a:gd name="T14" fmla="*/ 21 w 32"/>
                  <a:gd name="T15" fmla="*/ 3 h 26"/>
                  <a:gd name="T16" fmla="*/ 21 w 32"/>
                  <a:gd name="T17" fmla="*/ 7 h 26"/>
                  <a:gd name="T18" fmla="*/ 23 w 32"/>
                  <a:gd name="T19" fmla="*/ 15 h 26"/>
                  <a:gd name="T20" fmla="*/ 31 w 32"/>
                  <a:gd name="T21" fmla="*/ 19 h 26"/>
                  <a:gd name="T22" fmla="*/ 32 w 32"/>
                  <a:gd name="T23" fmla="*/ 20 h 26"/>
                  <a:gd name="T24" fmla="*/ 31 w 32"/>
                  <a:gd name="T25" fmla="*/ 21 h 26"/>
                  <a:gd name="T26" fmla="*/ 17 w 32"/>
                  <a:gd name="T27" fmla="*/ 14 h 26"/>
                  <a:gd name="T28" fmla="*/ 14 w 32"/>
                  <a:gd name="T29" fmla="*/ 8 h 26"/>
                  <a:gd name="T30" fmla="*/ 11 w 32"/>
                  <a:gd name="T31" fmla="*/ 5 h 26"/>
                  <a:gd name="T32" fmla="*/ 7 w 32"/>
                  <a:gd name="T33" fmla="*/ 6 h 26"/>
                  <a:gd name="T34" fmla="*/ 5 w 32"/>
                  <a:gd name="T35" fmla="*/ 11 h 26"/>
                  <a:gd name="T36" fmla="*/ 20 w 32"/>
                  <a:gd name="T37" fmla="*/ 23 h 26"/>
                  <a:gd name="T38" fmla="*/ 24 w 32"/>
                  <a:gd name="T3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" h="26">
                    <a:moveTo>
                      <a:pt x="24" y="26"/>
                    </a:moveTo>
                    <a:cubicBezTo>
                      <a:pt x="23" y="26"/>
                      <a:pt x="23" y="26"/>
                      <a:pt x="22" y="26"/>
                    </a:cubicBezTo>
                    <a:cubicBezTo>
                      <a:pt x="22" y="26"/>
                      <a:pt x="21" y="26"/>
                      <a:pt x="21" y="26"/>
                    </a:cubicBezTo>
                    <a:cubicBezTo>
                      <a:pt x="19" y="25"/>
                      <a:pt x="17" y="24"/>
                      <a:pt x="15" y="23"/>
                    </a:cubicBezTo>
                    <a:cubicBezTo>
                      <a:pt x="10" y="21"/>
                      <a:pt x="7" y="17"/>
                      <a:pt x="3" y="13"/>
                    </a:cubicBezTo>
                    <a:cubicBezTo>
                      <a:pt x="0" y="10"/>
                      <a:pt x="1" y="6"/>
                      <a:pt x="5" y="4"/>
                    </a:cubicBezTo>
                    <a:cubicBezTo>
                      <a:pt x="9" y="2"/>
                      <a:pt x="14" y="1"/>
                      <a:pt x="18" y="1"/>
                    </a:cubicBezTo>
                    <a:cubicBezTo>
                      <a:pt x="19" y="0"/>
                      <a:pt x="21" y="1"/>
                      <a:pt x="21" y="3"/>
                    </a:cubicBezTo>
                    <a:cubicBezTo>
                      <a:pt x="22" y="4"/>
                      <a:pt x="22" y="5"/>
                      <a:pt x="21" y="7"/>
                    </a:cubicBezTo>
                    <a:cubicBezTo>
                      <a:pt x="17" y="12"/>
                      <a:pt x="18" y="12"/>
                      <a:pt x="23" y="15"/>
                    </a:cubicBezTo>
                    <a:cubicBezTo>
                      <a:pt x="26" y="16"/>
                      <a:pt x="29" y="17"/>
                      <a:pt x="31" y="19"/>
                    </a:cubicBezTo>
                    <a:cubicBezTo>
                      <a:pt x="31" y="19"/>
                      <a:pt x="32" y="19"/>
                      <a:pt x="32" y="20"/>
                    </a:cubicBezTo>
                    <a:cubicBezTo>
                      <a:pt x="32" y="20"/>
                      <a:pt x="32" y="20"/>
                      <a:pt x="31" y="21"/>
                    </a:cubicBezTo>
                    <a:cubicBezTo>
                      <a:pt x="27" y="18"/>
                      <a:pt x="21" y="17"/>
                      <a:pt x="17" y="14"/>
                    </a:cubicBezTo>
                    <a:cubicBezTo>
                      <a:pt x="15" y="12"/>
                      <a:pt x="14" y="11"/>
                      <a:pt x="14" y="8"/>
                    </a:cubicBezTo>
                    <a:cubicBezTo>
                      <a:pt x="15" y="6"/>
                      <a:pt x="13" y="4"/>
                      <a:pt x="11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4" y="7"/>
                      <a:pt x="3" y="9"/>
                      <a:pt x="5" y="11"/>
                    </a:cubicBezTo>
                    <a:cubicBezTo>
                      <a:pt x="9" y="17"/>
                      <a:pt x="14" y="20"/>
                      <a:pt x="20" y="23"/>
                    </a:cubicBezTo>
                    <a:cubicBezTo>
                      <a:pt x="21" y="24"/>
                      <a:pt x="23" y="25"/>
                      <a:pt x="24" y="26"/>
                    </a:cubicBezTo>
                    <a:close/>
                  </a:path>
                </a:pathLst>
              </a:custGeom>
              <a:solidFill>
                <a:srgbClr val="B39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7" name="Freeform 155">
                <a:extLst>
                  <a:ext uri="{FF2B5EF4-FFF2-40B4-BE49-F238E27FC236}">
                    <a16:creationId xmlns:a16="http://schemas.microsoft.com/office/drawing/2014/main" id="{42043F32-1527-E44E-0DEE-06352A7FE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2229"/>
                <a:ext cx="74" cy="56"/>
              </a:xfrm>
              <a:custGeom>
                <a:avLst/>
                <a:gdLst>
                  <a:gd name="T0" fmla="*/ 3 w 45"/>
                  <a:gd name="T1" fmla="*/ 31 h 34"/>
                  <a:gd name="T2" fmla="*/ 28 w 45"/>
                  <a:gd name="T3" fmla="*/ 15 h 34"/>
                  <a:gd name="T4" fmla="*/ 36 w 45"/>
                  <a:gd name="T5" fmla="*/ 11 h 34"/>
                  <a:gd name="T6" fmla="*/ 38 w 45"/>
                  <a:gd name="T7" fmla="*/ 8 h 34"/>
                  <a:gd name="T8" fmla="*/ 34 w 45"/>
                  <a:gd name="T9" fmla="*/ 6 h 34"/>
                  <a:gd name="T10" fmla="*/ 23 w 45"/>
                  <a:gd name="T11" fmla="*/ 10 h 34"/>
                  <a:gd name="T12" fmla="*/ 19 w 45"/>
                  <a:gd name="T13" fmla="*/ 11 h 34"/>
                  <a:gd name="T14" fmla="*/ 21 w 45"/>
                  <a:gd name="T15" fmla="*/ 8 h 34"/>
                  <a:gd name="T16" fmla="*/ 35 w 45"/>
                  <a:gd name="T17" fmla="*/ 1 h 34"/>
                  <a:gd name="T18" fmla="*/ 42 w 45"/>
                  <a:gd name="T19" fmla="*/ 3 h 34"/>
                  <a:gd name="T20" fmla="*/ 42 w 45"/>
                  <a:gd name="T21" fmla="*/ 10 h 34"/>
                  <a:gd name="T22" fmla="*/ 2 w 45"/>
                  <a:gd name="T23" fmla="*/ 34 h 34"/>
                  <a:gd name="T24" fmla="*/ 1 w 45"/>
                  <a:gd name="T25" fmla="*/ 34 h 34"/>
                  <a:gd name="T26" fmla="*/ 0 w 45"/>
                  <a:gd name="T27" fmla="*/ 34 h 34"/>
                  <a:gd name="T28" fmla="*/ 3 w 45"/>
                  <a:gd name="T29" fmla="*/ 3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34">
                    <a:moveTo>
                      <a:pt x="3" y="31"/>
                    </a:moveTo>
                    <a:cubicBezTo>
                      <a:pt x="11" y="26"/>
                      <a:pt x="20" y="21"/>
                      <a:pt x="28" y="15"/>
                    </a:cubicBezTo>
                    <a:cubicBezTo>
                      <a:pt x="31" y="15"/>
                      <a:pt x="33" y="12"/>
                      <a:pt x="36" y="11"/>
                    </a:cubicBezTo>
                    <a:cubicBezTo>
                      <a:pt x="37" y="10"/>
                      <a:pt x="38" y="10"/>
                      <a:pt x="38" y="8"/>
                    </a:cubicBezTo>
                    <a:cubicBezTo>
                      <a:pt x="37" y="6"/>
                      <a:pt x="35" y="6"/>
                      <a:pt x="34" y="6"/>
                    </a:cubicBezTo>
                    <a:cubicBezTo>
                      <a:pt x="30" y="8"/>
                      <a:pt x="26" y="8"/>
                      <a:pt x="23" y="10"/>
                    </a:cubicBezTo>
                    <a:cubicBezTo>
                      <a:pt x="22" y="10"/>
                      <a:pt x="20" y="10"/>
                      <a:pt x="19" y="11"/>
                    </a:cubicBezTo>
                    <a:cubicBezTo>
                      <a:pt x="19" y="9"/>
                      <a:pt x="20" y="9"/>
                      <a:pt x="21" y="8"/>
                    </a:cubicBezTo>
                    <a:cubicBezTo>
                      <a:pt x="25" y="5"/>
                      <a:pt x="30" y="3"/>
                      <a:pt x="35" y="1"/>
                    </a:cubicBezTo>
                    <a:cubicBezTo>
                      <a:pt x="38" y="0"/>
                      <a:pt x="40" y="2"/>
                      <a:pt x="42" y="3"/>
                    </a:cubicBezTo>
                    <a:cubicBezTo>
                      <a:pt x="45" y="6"/>
                      <a:pt x="45" y="8"/>
                      <a:pt x="42" y="10"/>
                    </a:cubicBezTo>
                    <a:cubicBezTo>
                      <a:pt x="28" y="17"/>
                      <a:pt x="16" y="26"/>
                      <a:pt x="2" y="34"/>
                    </a:cubicBezTo>
                    <a:cubicBezTo>
                      <a:pt x="2" y="34"/>
                      <a:pt x="2" y="34"/>
                      <a:pt x="1" y="34"/>
                    </a:cubicBezTo>
                    <a:cubicBezTo>
                      <a:pt x="1" y="34"/>
                      <a:pt x="0" y="34"/>
                      <a:pt x="0" y="34"/>
                    </a:cubicBezTo>
                    <a:cubicBezTo>
                      <a:pt x="1" y="33"/>
                      <a:pt x="2" y="32"/>
                      <a:pt x="3" y="31"/>
                    </a:cubicBezTo>
                    <a:close/>
                  </a:path>
                </a:pathLst>
              </a:custGeom>
              <a:solidFill>
                <a:srgbClr val="A99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8" name="Freeform 156">
                <a:extLst>
                  <a:ext uri="{FF2B5EF4-FFF2-40B4-BE49-F238E27FC236}">
                    <a16:creationId xmlns:a16="http://schemas.microsoft.com/office/drawing/2014/main" id="{590E9677-6888-76F0-804A-FA6E2726B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1998"/>
                <a:ext cx="89" cy="31"/>
              </a:xfrm>
              <a:custGeom>
                <a:avLst/>
                <a:gdLst>
                  <a:gd name="T0" fmla="*/ 43 w 54"/>
                  <a:gd name="T1" fmla="*/ 19 h 19"/>
                  <a:gd name="T2" fmla="*/ 43 w 54"/>
                  <a:gd name="T3" fmla="*/ 17 h 19"/>
                  <a:gd name="T4" fmla="*/ 44 w 54"/>
                  <a:gd name="T5" fmla="*/ 14 h 19"/>
                  <a:gd name="T6" fmla="*/ 47 w 54"/>
                  <a:gd name="T7" fmla="*/ 9 h 19"/>
                  <a:gd name="T8" fmla="*/ 47 w 54"/>
                  <a:gd name="T9" fmla="*/ 6 h 19"/>
                  <a:gd name="T10" fmla="*/ 44 w 54"/>
                  <a:gd name="T11" fmla="*/ 5 h 19"/>
                  <a:gd name="T12" fmla="*/ 37 w 54"/>
                  <a:gd name="T13" fmla="*/ 6 h 19"/>
                  <a:gd name="T14" fmla="*/ 19 w 54"/>
                  <a:gd name="T15" fmla="*/ 13 h 19"/>
                  <a:gd name="T16" fmla="*/ 18 w 54"/>
                  <a:gd name="T17" fmla="*/ 14 h 19"/>
                  <a:gd name="T18" fmla="*/ 7 w 54"/>
                  <a:gd name="T19" fmla="*/ 18 h 19"/>
                  <a:gd name="T20" fmla="*/ 4 w 54"/>
                  <a:gd name="T21" fmla="*/ 19 h 19"/>
                  <a:gd name="T22" fmla="*/ 0 w 54"/>
                  <a:gd name="T23" fmla="*/ 19 h 19"/>
                  <a:gd name="T24" fmla="*/ 0 w 54"/>
                  <a:gd name="T25" fmla="*/ 19 h 19"/>
                  <a:gd name="T26" fmla="*/ 9 w 54"/>
                  <a:gd name="T27" fmla="*/ 14 h 19"/>
                  <a:gd name="T28" fmla="*/ 20 w 54"/>
                  <a:gd name="T29" fmla="*/ 9 h 19"/>
                  <a:gd name="T30" fmla="*/ 29 w 54"/>
                  <a:gd name="T31" fmla="*/ 6 h 19"/>
                  <a:gd name="T32" fmla="*/ 47 w 54"/>
                  <a:gd name="T33" fmla="*/ 2 h 19"/>
                  <a:gd name="T34" fmla="*/ 52 w 54"/>
                  <a:gd name="T35" fmla="*/ 2 h 19"/>
                  <a:gd name="T36" fmla="*/ 51 w 54"/>
                  <a:gd name="T37" fmla="*/ 7 h 19"/>
                  <a:gd name="T38" fmla="*/ 45 w 54"/>
                  <a:gd name="T39" fmla="*/ 16 h 19"/>
                  <a:gd name="T40" fmla="*/ 43 w 54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19">
                    <a:moveTo>
                      <a:pt x="43" y="19"/>
                    </a:moveTo>
                    <a:cubicBezTo>
                      <a:pt x="43" y="18"/>
                      <a:pt x="43" y="18"/>
                      <a:pt x="43" y="17"/>
                    </a:cubicBezTo>
                    <a:cubicBezTo>
                      <a:pt x="42" y="16"/>
                      <a:pt x="43" y="15"/>
                      <a:pt x="44" y="14"/>
                    </a:cubicBezTo>
                    <a:cubicBezTo>
                      <a:pt x="45" y="12"/>
                      <a:pt x="46" y="11"/>
                      <a:pt x="47" y="9"/>
                    </a:cubicBezTo>
                    <a:cubicBezTo>
                      <a:pt x="47" y="8"/>
                      <a:pt x="48" y="7"/>
                      <a:pt x="47" y="6"/>
                    </a:cubicBezTo>
                    <a:cubicBezTo>
                      <a:pt x="46" y="5"/>
                      <a:pt x="45" y="5"/>
                      <a:pt x="44" y="5"/>
                    </a:cubicBezTo>
                    <a:cubicBezTo>
                      <a:pt x="42" y="6"/>
                      <a:pt x="39" y="6"/>
                      <a:pt x="37" y="6"/>
                    </a:cubicBezTo>
                    <a:cubicBezTo>
                      <a:pt x="31" y="8"/>
                      <a:pt x="24" y="9"/>
                      <a:pt x="19" y="13"/>
                    </a:cubicBezTo>
                    <a:cubicBezTo>
                      <a:pt x="18" y="13"/>
                      <a:pt x="18" y="13"/>
                      <a:pt x="18" y="14"/>
                    </a:cubicBezTo>
                    <a:cubicBezTo>
                      <a:pt x="15" y="16"/>
                      <a:pt x="11" y="17"/>
                      <a:pt x="7" y="18"/>
                    </a:cubicBezTo>
                    <a:cubicBezTo>
                      <a:pt x="6" y="18"/>
                      <a:pt x="5" y="18"/>
                      <a:pt x="4" y="19"/>
                    </a:cubicBezTo>
                    <a:cubicBezTo>
                      <a:pt x="3" y="19"/>
                      <a:pt x="2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" y="17"/>
                      <a:pt x="6" y="15"/>
                      <a:pt x="9" y="14"/>
                    </a:cubicBezTo>
                    <a:cubicBezTo>
                      <a:pt x="13" y="13"/>
                      <a:pt x="17" y="12"/>
                      <a:pt x="20" y="9"/>
                    </a:cubicBezTo>
                    <a:cubicBezTo>
                      <a:pt x="23" y="7"/>
                      <a:pt x="25" y="4"/>
                      <a:pt x="29" y="6"/>
                    </a:cubicBezTo>
                    <a:cubicBezTo>
                      <a:pt x="35" y="3"/>
                      <a:pt x="42" y="5"/>
                      <a:pt x="47" y="2"/>
                    </a:cubicBezTo>
                    <a:cubicBezTo>
                      <a:pt x="49" y="1"/>
                      <a:pt x="51" y="0"/>
                      <a:pt x="52" y="2"/>
                    </a:cubicBezTo>
                    <a:cubicBezTo>
                      <a:pt x="54" y="4"/>
                      <a:pt x="52" y="5"/>
                      <a:pt x="51" y="7"/>
                    </a:cubicBezTo>
                    <a:cubicBezTo>
                      <a:pt x="49" y="10"/>
                      <a:pt x="47" y="12"/>
                      <a:pt x="45" y="16"/>
                    </a:cubicBezTo>
                    <a:cubicBezTo>
                      <a:pt x="45" y="17"/>
                      <a:pt x="45" y="18"/>
                      <a:pt x="43" y="19"/>
                    </a:cubicBezTo>
                    <a:close/>
                  </a:path>
                </a:pathLst>
              </a:custGeom>
              <a:solidFill>
                <a:srgbClr val="86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9" name="Freeform 157">
                <a:extLst>
                  <a:ext uri="{FF2B5EF4-FFF2-40B4-BE49-F238E27FC236}">
                    <a16:creationId xmlns:a16="http://schemas.microsoft.com/office/drawing/2014/main" id="{1F8A243B-36E9-3593-7B88-23C5999C5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003"/>
                <a:ext cx="72" cy="69"/>
              </a:xfrm>
              <a:custGeom>
                <a:avLst/>
                <a:gdLst>
                  <a:gd name="T0" fmla="*/ 44 w 44"/>
                  <a:gd name="T1" fmla="*/ 42 h 42"/>
                  <a:gd name="T2" fmla="*/ 43 w 44"/>
                  <a:gd name="T3" fmla="*/ 41 h 42"/>
                  <a:gd name="T4" fmla="*/ 33 w 44"/>
                  <a:gd name="T5" fmla="*/ 37 h 42"/>
                  <a:gd name="T6" fmla="*/ 25 w 44"/>
                  <a:gd name="T7" fmla="*/ 34 h 42"/>
                  <a:gd name="T8" fmla="*/ 12 w 44"/>
                  <a:gd name="T9" fmla="*/ 27 h 42"/>
                  <a:gd name="T10" fmla="*/ 5 w 44"/>
                  <a:gd name="T11" fmla="*/ 26 h 42"/>
                  <a:gd name="T12" fmla="*/ 1 w 44"/>
                  <a:gd name="T13" fmla="*/ 22 h 42"/>
                  <a:gd name="T14" fmla="*/ 3 w 44"/>
                  <a:gd name="T15" fmla="*/ 18 h 42"/>
                  <a:gd name="T16" fmla="*/ 21 w 44"/>
                  <a:gd name="T17" fmla="*/ 1 h 42"/>
                  <a:gd name="T18" fmla="*/ 23 w 44"/>
                  <a:gd name="T19" fmla="*/ 0 h 42"/>
                  <a:gd name="T20" fmla="*/ 14 w 44"/>
                  <a:gd name="T21" fmla="*/ 9 h 42"/>
                  <a:gd name="T22" fmla="*/ 6 w 44"/>
                  <a:gd name="T23" fmla="*/ 17 h 42"/>
                  <a:gd name="T24" fmla="*/ 5 w 44"/>
                  <a:gd name="T25" fmla="*/ 19 h 42"/>
                  <a:gd name="T26" fmla="*/ 9 w 44"/>
                  <a:gd name="T27" fmla="*/ 23 h 42"/>
                  <a:gd name="T28" fmla="*/ 18 w 44"/>
                  <a:gd name="T29" fmla="*/ 26 h 42"/>
                  <a:gd name="T30" fmla="*/ 26 w 44"/>
                  <a:gd name="T31" fmla="*/ 31 h 42"/>
                  <a:gd name="T32" fmla="*/ 37 w 44"/>
                  <a:gd name="T33" fmla="*/ 34 h 42"/>
                  <a:gd name="T34" fmla="*/ 44 w 44"/>
                  <a:gd name="T3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42">
                    <a:moveTo>
                      <a:pt x="44" y="42"/>
                    </a:moveTo>
                    <a:cubicBezTo>
                      <a:pt x="44" y="41"/>
                      <a:pt x="43" y="41"/>
                      <a:pt x="43" y="41"/>
                    </a:cubicBezTo>
                    <a:cubicBezTo>
                      <a:pt x="40" y="38"/>
                      <a:pt x="37" y="37"/>
                      <a:pt x="33" y="37"/>
                    </a:cubicBezTo>
                    <a:cubicBezTo>
                      <a:pt x="30" y="37"/>
                      <a:pt x="27" y="35"/>
                      <a:pt x="25" y="34"/>
                    </a:cubicBezTo>
                    <a:cubicBezTo>
                      <a:pt x="21" y="31"/>
                      <a:pt x="16" y="30"/>
                      <a:pt x="12" y="27"/>
                    </a:cubicBezTo>
                    <a:cubicBezTo>
                      <a:pt x="10" y="26"/>
                      <a:pt x="8" y="26"/>
                      <a:pt x="5" y="26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1"/>
                      <a:pt x="2" y="19"/>
                      <a:pt x="3" y="18"/>
                    </a:cubicBezTo>
                    <a:cubicBezTo>
                      <a:pt x="9" y="12"/>
                      <a:pt x="14" y="6"/>
                      <a:pt x="21" y="1"/>
                    </a:cubicBezTo>
                    <a:cubicBezTo>
                      <a:pt x="22" y="0"/>
                      <a:pt x="22" y="0"/>
                      <a:pt x="23" y="0"/>
                    </a:cubicBezTo>
                    <a:cubicBezTo>
                      <a:pt x="21" y="3"/>
                      <a:pt x="17" y="6"/>
                      <a:pt x="14" y="9"/>
                    </a:cubicBezTo>
                    <a:cubicBezTo>
                      <a:pt x="11" y="11"/>
                      <a:pt x="8" y="14"/>
                      <a:pt x="6" y="17"/>
                    </a:cubicBezTo>
                    <a:cubicBezTo>
                      <a:pt x="6" y="18"/>
                      <a:pt x="5" y="18"/>
                      <a:pt x="5" y="19"/>
                    </a:cubicBezTo>
                    <a:cubicBezTo>
                      <a:pt x="3" y="22"/>
                      <a:pt x="4" y="23"/>
                      <a:pt x="9" y="23"/>
                    </a:cubicBezTo>
                    <a:cubicBezTo>
                      <a:pt x="12" y="24"/>
                      <a:pt x="15" y="25"/>
                      <a:pt x="18" y="26"/>
                    </a:cubicBezTo>
                    <a:cubicBezTo>
                      <a:pt x="20" y="28"/>
                      <a:pt x="23" y="30"/>
                      <a:pt x="26" y="31"/>
                    </a:cubicBezTo>
                    <a:cubicBezTo>
                      <a:pt x="29" y="33"/>
                      <a:pt x="33" y="34"/>
                      <a:pt x="37" y="34"/>
                    </a:cubicBezTo>
                    <a:cubicBezTo>
                      <a:pt x="41" y="35"/>
                      <a:pt x="44" y="38"/>
                      <a:pt x="44" y="42"/>
                    </a:cubicBezTo>
                    <a:close/>
                  </a:path>
                </a:pathLst>
              </a:custGeom>
              <a:solidFill>
                <a:srgbClr val="9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0" name="Freeform 158">
                <a:extLst>
                  <a:ext uri="{FF2B5EF4-FFF2-40B4-BE49-F238E27FC236}">
                    <a16:creationId xmlns:a16="http://schemas.microsoft.com/office/drawing/2014/main" id="{B91428C4-6327-9BB2-748A-1808778A1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1973"/>
                <a:ext cx="93" cy="78"/>
              </a:xfrm>
              <a:custGeom>
                <a:avLst/>
                <a:gdLst>
                  <a:gd name="T0" fmla="*/ 56 w 56"/>
                  <a:gd name="T1" fmla="*/ 47 h 47"/>
                  <a:gd name="T2" fmla="*/ 53 w 56"/>
                  <a:gd name="T3" fmla="*/ 46 h 47"/>
                  <a:gd name="T4" fmla="*/ 37 w 56"/>
                  <a:gd name="T5" fmla="*/ 38 h 47"/>
                  <a:gd name="T6" fmla="*/ 24 w 56"/>
                  <a:gd name="T7" fmla="*/ 32 h 47"/>
                  <a:gd name="T8" fmla="*/ 5 w 56"/>
                  <a:gd name="T9" fmla="*/ 6 h 47"/>
                  <a:gd name="T10" fmla="*/ 0 w 56"/>
                  <a:gd name="T11" fmla="*/ 0 h 47"/>
                  <a:gd name="T12" fmla="*/ 6 w 56"/>
                  <a:gd name="T13" fmla="*/ 5 h 47"/>
                  <a:gd name="T14" fmla="*/ 12 w 56"/>
                  <a:gd name="T15" fmla="*/ 11 h 47"/>
                  <a:gd name="T16" fmla="*/ 18 w 56"/>
                  <a:gd name="T17" fmla="*/ 20 h 47"/>
                  <a:gd name="T18" fmla="*/ 27 w 56"/>
                  <a:gd name="T19" fmla="*/ 32 h 47"/>
                  <a:gd name="T20" fmla="*/ 28 w 56"/>
                  <a:gd name="T21" fmla="*/ 32 h 47"/>
                  <a:gd name="T22" fmla="*/ 35 w 56"/>
                  <a:gd name="T23" fmla="*/ 36 h 47"/>
                  <a:gd name="T24" fmla="*/ 55 w 56"/>
                  <a:gd name="T25" fmla="*/ 46 h 47"/>
                  <a:gd name="T26" fmla="*/ 56 w 56"/>
                  <a:gd name="T2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47">
                    <a:moveTo>
                      <a:pt x="56" y="47"/>
                    </a:moveTo>
                    <a:cubicBezTo>
                      <a:pt x="55" y="46"/>
                      <a:pt x="54" y="46"/>
                      <a:pt x="53" y="46"/>
                    </a:cubicBezTo>
                    <a:cubicBezTo>
                      <a:pt x="47" y="44"/>
                      <a:pt x="42" y="41"/>
                      <a:pt x="37" y="38"/>
                    </a:cubicBezTo>
                    <a:cubicBezTo>
                      <a:pt x="32" y="36"/>
                      <a:pt x="28" y="35"/>
                      <a:pt x="24" y="32"/>
                    </a:cubicBezTo>
                    <a:cubicBezTo>
                      <a:pt x="16" y="24"/>
                      <a:pt x="12" y="14"/>
                      <a:pt x="5" y="6"/>
                    </a:cubicBezTo>
                    <a:cubicBezTo>
                      <a:pt x="3" y="4"/>
                      <a:pt x="1" y="3"/>
                      <a:pt x="0" y="0"/>
                    </a:cubicBezTo>
                    <a:cubicBezTo>
                      <a:pt x="3" y="0"/>
                      <a:pt x="4" y="3"/>
                      <a:pt x="6" y="5"/>
                    </a:cubicBezTo>
                    <a:cubicBezTo>
                      <a:pt x="8" y="7"/>
                      <a:pt x="10" y="9"/>
                      <a:pt x="12" y="11"/>
                    </a:cubicBezTo>
                    <a:cubicBezTo>
                      <a:pt x="14" y="13"/>
                      <a:pt x="16" y="16"/>
                      <a:pt x="18" y="20"/>
                    </a:cubicBezTo>
                    <a:cubicBezTo>
                      <a:pt x="20" y="25"/>
                      <a:pt x="23" y="29"/>
                      <a:pt x="27" y="32"/>
                    </a:cubicBezTo>
                    <a:cubicBezTo>
                      <a:pt x="27" y="32"/>
                      <a:pt x="27" y="32"/>
                      <a:pt x="28" y="32"/>
                    </a:cubicBezTo>
                    <a:cubicBezTo>
                      <a:pt x="30" y="35"/>
                      <a:pt x="32" y="35"/>
                      <a:pt x="35" y="36"/>
                    </a:cubicBezTo>
                    <a:cubicBezTo>
                      <a:pt x="42" y="40"/>
                      <a:pt x="49" y="43"/>
                      <a:pt x="55" y="46"/>
                    </a:cubicBezTo>
                    <a:cubicBezTo>
                      <a:pt x="56" y="46"/>
                      <a:pt x="56" y="46"/>
                      <a:pt x="56" y="47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1" name="Freeform 159">
                <a:extLst>
                  <a:ext uri="{FF2B5EF4-FFF2-40B4-BE49-F238E27FC236}">
                    <a16:creationId xmlns:a16="http://schemas.microsoft.com/office/drawing/2014/main" id="{059D0757-E5D0-41F4-C327-434CDFBE7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2102"/>
                <a:ext cx="70" cy="73"/>
              </a:xfrm>
              <a:custGeom>
                <a:avLst/>
                <a:gdLst>
                  <a:gd name="T0" fmla="*/ 8 w 42"/>
                  <a:gd name="T1" fmla="*/ 4 h 44"/>
                  <a:gd name="T2" fmla="*/ 21 w 42"/>
                  <a:gd name="T3" fmla="*/ 11 h 44"/>
                  <a:gd name="T4" fmla="*/ 31 w 42"/>
                  <a:gd name="T5" fmla="*/ 25 h 44"/>
                  <a:gd name="T6" fmla="*/ 40 w 42"/>
                  <a:gd name="T7" fmla="*/ 41 h 44"/>
                  <a:gd name="T8" fmla="*/ 42 w 42"/>
                  <a:gd name="T9" fmla="*/ 44 h 44"/>
                  <a:gd name="T10" fmla="*/ 30 w 42"/>
                  <a:gd name="T11" fmla="*/ 25 h 44"/>
                  <a:gd name="T12" fmla="*/ 21 w 42"/>
                  <a:gd name="T13" fmla="*/ 14 h 44"/>
                  <a:gd name="T14" fmla="*/ 2 w 42"/>
                  <a:gd name="T15" fmla="*/ 2 h 44"/>
                  <a:gd name="T16" fmla="*/ 0 w 42"/>
                  <a:gd name="T17" fmla="*/ 0 h 44"/>
                  <a:gd name="T18" fmla="*/ 8 w 42"/>
                  <a:gd name="T19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44">
                    <a:moveTo>
                      <a:pt x="8" y="4"/>
                    </a:moveTo>
                    <a:cubicBezTo>
                      <a:pt x="12" y="7"/>
                      <a:pt x="16" y="9"/>
                      <a:pt x="21" y="11"/>
                    </a:cubicBezTo>
                    <a:cubicBezTo>
                      <a:pt x="26" y="14"/>
                      <a:pt x="31" y="18"/>
                      <a:pt x="31" y="25"/>
                    </a:cubicBezTo>
                    <a:cubicBezTo>
                      <a:pt x="31" y="32"/>
                      <a:pt x="37" y="36"/>
                      <a:pt x="40" y="41"/>
                    </a:cubicBezTo>
                    <a:cubicBezTo>
                      <a:pt x="41" y="42"/>
                      <a:pt x="42" y="43"/>
                      <a:pt x="42" y="44"/>
                    </a:cubicBezTo>
                    <a:cubicBezTo>
                      <a:pt x="36" y="39"/>
                      <a:pt x="31" y="34"/>
                      <a:pt x="30" y="25"/>
                    </a:cubicBezTo>
                    <a:cubicBezTo>
                      <a:pt x="29" y="20"/>
                      <a:pt x="26" y="17"/>
                      <a:pt x="21" y="14"/>
                    </a:cubicBezTo>
                    <a:cubicBezTo>
                      <a:pt x="15" y="10"/>
                      <a:pt x="8" y="6"/>
                      <a:pt x="2" y="2"/>
                    </a:cubicBezTo>
                    <a:cubicBezTo>
                      <a:pt x="2" y="1"/>
                      <a:pt x="0" y="1"/>
                      <a:pt x="0" y="0"/>
                    </a:cubicBezTo>
                    <a:cubicBezTo>
                      <a:pt x="3" y="1"/>
                      <a:pt x="5" y="3"/>
                      <a:pt x="8" y="4"/>
                    </a:cubicBezTo>
                    <a:close/>
                  </a:path>
                </a:pathLst>
              </a:custGeom>
              <a:solidFill>
                <a:srgbClr val="927F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2" name="Freeform 160">
                <a:extLst>
                  <a:ext uri="{FF2B5EF4-FFF2-40B4-BE49-F238E27FC236}">
                    <a16:creationId xmlns:a16="http://schemas.microsoft.com/office/drawing/2014/main" id="{9C88FFE8-7ED5-E296-6AF0-95BD1F60A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2285"/>
                <a:ext cx="54" cy="30"/>
              </a:xfrm>
              <a:custGeom>
                <a:avLst/>
                <a:gdLst>
                  <a:gd name="T0" fmla="*/ 22 w 33"/>
                  <a:gd name="T1" fmla="*/ 0 h 18"/>
                  <a:gd name="T2" fmla="*/ 24 w 33"/>
                  <a:gd name="T3" fmla="*/ 0 h 18"/>
                  <a:gd name="T4" fmla="*/ 21 w 33"/>
                  <a:gd name="T5" fmla="*/ 2 h 18"/>
                  <a:gd name="T6" fmla="*/ 15 w 33"/>
                  <a:gd name="T7" fmla="*/ 5 h 18"/>
                  <a:gd name="T8" fmla="*/ 8 w 33"/>
                  <a:gd name="T9" fmla="*/ 9 h 18"/>
                  <a:gd name="T10" fmla="*/ 6 w 33"/>
                  <a:gd name="T11" fmla="*/ 12 h 18"/>
                  <a:gd name="T12" fmla="*/ 9 w 33"/>
                  <a:gd name="T13" fmla="*/ 14 h 18"/>
                  <a:gd name="T14" fmla="*/ 23 w 33"/>
                  <a:gd name="T15" fmla="*/ 14 h 18"/>
                  <a:gd name="T16" fmla="*/ 28 w 33"/>
                  <a:gd name="T17" fmla="*/ 10 h 18"/>
                  <a:gd name="T18" fmla="*/ 33 w 33"/>
                  <a:gd name="T19" fmla="*/ 9 h 18"/>
                  <a:gd name="T20" fmla="*/ 33 w 33"/>
                  <a:gd name="T21" fmla="*/ 10 h 18"/>
                  <a:gd name="T22" fmla="*/ 7 w 33"/>
                  <a:gd name="T23" fmla="*/ 17 h 18"/>
                  <a:gd name="T24" fmla="*/ 5 w 33"/>
                  <a:gd name="T25" fmla="*/ 17 h 18"/>
                  <a:gd name="T26" fmla="*/ 4 w 33"/>
                  <a:gd name="T27" fmla="*/ 10 h 18"/>
                  <a:gd name="T28" fmla="*/ 5 w 33"/>
                  <a:gd name="T29" fmla="*/ 8 h 18"/>
                  <a:gd name="T30" fmla="*/ 22 w 33"/>
                  <a:gd name="T3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18">
                    <a:moveTo>
                      <a:pt x="22" y="0"/>
                    </a:moveTo>
                    <a:cubicBezTo>
                      <a:pt x="22" y="0"/>
                      <a:pt x="23" y="0"/>
                      <a:pt x="24" y="0"/>
                    </a:cubicBezTo>
                    <a:cubicBezTo>
                      <a:pt x="24" y="1"/>
                      <a:pt x="22" y="2"/>
                      <a:pt x="21" y="2"/>
                    </a:cubicBezTo>
                    <a:cubicBezTo>
                      <a:pt x="20" y="3"/>
                      <a:pt x="17" y="4"/>
                      <a:pt x="15" y="5"/>
                    </a:cubicBezTo>
                    <a:cubicBezTo>
                      <a:pt x="13" y="6"/>
                      <a:pt x="10" y="8"/>
                      <a:pt x="8" y="9"/>
                    </a:cubicBezTo>
                    <a:cubicBezTo>
                      <a:pt x="7" y="10"/>
                      <a:pt x="6" y="11"/>
                      <a:pt x="6" y="12"/>
                    </a:cubicBezTo>
                    <a:cubicBezTo>
                      <a:pt x="6" y="14"/>
                      <a:pt x="8" y="14"/>
                      <a:pt x="9" y="14"/>
                    </a:cubicBezTo>
                    <a:cubicBezTo>
                      <a:pt x="14" y="15"/>
                      <a:pt x="18" y="15"/>
                      <a:pt x="23" y="14"/>
                    </a:cubicBezTo>
                    <a:cubicBezTo>
                      <a:pt x="25" y="13"/>
                      <a:pt x="26" y="11"/>
                      <a:pt x="28" y="10"/>
                    </a:cubicBezTo>
                    <a:cubicBezTo>
                      <a:pt x="30" y="10"/>
                      <a:pt x="31" y="8"/>
                      <a:pt x="33" y="9"/>
                    </a:cubicBezTo>
                    <a:cubicBezTo>
                      <a:pt x="33" y="9"/>
                      <a:pt x="33" y="9"/>
                      <a:pt x="33" y="10"/>
                    </a:cubicBezTo>
                    <a:cubicBezTo>
                      <a:pt x="26" y="17"/>
                      <a:pt x="17" y="18"/>
                      <a:pt x="7" y="17"/>
                    </a:cubicBezTo>
                    <a:cubicBezTo>
                      <a:pt x="7" y="17"/>
                      <a:pt x="6" y="17"/>
                      <a:pt x="5" y="17"/>
                    </a:cubicBezTo>
                    <a:cubicBezTo>
                      <a:pt x="1" y="15"/>
                      <a:pt x="0" y="13"/>
                      <a:pt x="4" y="10"/>
                    </a:cubicBezTo>
                    <a:cubicBezTo>
                      <a:pt x="4" y="9"/>
                      <a:pt x="4" y="9"/>
                      <a:pt x="5" y="8"/>
                    </a:cubicBezTo>
                    <a:cubicBezTo>
                      <a:pt x="10" y="5"/>
                      <a:pt x="16" y="3"/>
                      <a:pt x="22" y="0"/>
                    </a:cubicBezTo>
                    <a:close/>
                  </a:path>
                </a:pathLst>
              </a:custGeom>
              <a:solidFill>
                <a:srgbClr val="B3A9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3" name="Freeform 161">
                <a:extLst>
                  <a:ext uri="{FF2B5EF4-FFF2-40B4-BE49-F238E27FC236}">
                    <a16:creationId xmlns:a16="http://schemas.microsoft.com/office/drawing/2014/main" id="{BE2A2C94-B0FC-7DB3-C673-30208675F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267"/>
                <a:ext cx="86" cy="94"/>
              </a:xfrm>
              <a:custGeom>
                <a:avLst/>
                <a:gdLst>
                  <a:gd name="T0" fmla="*/ 52 w 52"/>
                  <a:gd name="T1" fmla="*/ 57 h 57"/>
                  <a:gd name="T2" fmla="*/ 17 w 52"/>
                  <a:gd name="T3" fmla="*/ 54 h 57"/>
                  <a:gd name="T4" fmla="*/ 10 w 52"/>
                  <a:gd name="T5" fmla="*/ 53 h 57"/>
                  <a:gd name="T6" fmla="*/ 8 w 52"/>
                  <a:gd name="T7" fmla="*/ 52 h 57"/>
                  <a:gd name="T8" fmla="*/ 6 w 52"/>
                  <a:gd name="T9" fmla="*/ 52 h 57"/>
                  <a:gd name="T10" fmla="*/ 1 w 52"/>
                  <a:gd name="T11" fmla="*/ 43 h 57"/>
                  <a:gd name="T12" fmla="*/ 2 w 52"/>
                  <a:gd name="T13" fmla="*/ 24 h 57"/>
                  <a:gd name="T14" fmla="*/ 0 w 52"/>
                  <a:gd name="T15" fmla="*/ 1 h 57"/>
                  <a:gd name="T16" fmla="*/ 0 w 52"/>
                  <a:gd name="T17" fmla="*/ 0 h 57"/>
                  <a:gd name="T18" fmla="*/ 0 w 52"/>
                  <a:gd name="T19" fmla="*/ 0 h 57"/>
                  <a:gd name="T20" fmla="*/ 2 w 52"/>
                  <a:gd name="T21" fmla="*/ 2 h 57"/>
                  <a:gd name="T22" fmla="*/ 4 w 52"/>
                  <a:gd name="T23" fmla="*/ 12 h 57"/>
                  <a:gd name="T24" fmla="*/ 4 w 52"/>
                  <a:gd name="T25" fmla="*/ 28 h 57"/>
                  <a:gd name="T26" fmla="*/ 3 w 52"/>
                  <a:gd name="T27" fmla="*/ 42 h 57"/>
                  <a:gd name="T28" fmla="*/ 8 w 52"/>
                  <a:gd name="T29" fmla="*/ 50 h 57"/>
                  <a:gd name="T30" fmla="*/ 35 w 52"/>
                  <a:gd name="T31" fmla="*/ 55 h 57"/>
                  <a:gd name="T32" fmla="*/ 50 w 52"/>
                  <a:gd name="T33" fmla="*/ 56 h 57"/>
                  <a:gd name="T34" fmla="*/ 52 w 52"/>
                  <a:gd name="T3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2" h="57">
                    <a:moveTo>
                      <a:pt x="52" y="57"/>
                    </a:moveTo>
                    <a:cubicBezTo>
                      <a:pt x="40" y="57"/>
                      <a:pt x="28" y="56"/>
                      <a:pt x="17" y="54"/>
                    </a:cubicBezTo>
                    <a:cubicBezTo>
                      <a:pt x="14" y="53"/>
                      <a:pt x="12" y="53"/>
                      <a:pt x="10" y="53"/>
                    </a:cubicBezTo>
                    <a:cubicBezTo>
                      <a:pt x="9" y="53"/>
                      <a:pt x="8" y="53"/>
                      <a:pt x="8" y="52"/>
                    </a:cubicBezTo>
                    <a:cubicBezTo>
                      <a:pt x="7" y="52"/>
                      <a:pt x="7" y="52"/>
                      <a:pt x="6" y="52"/>
                    </a:cubicBezTo>
                    <a:cubicBezTo>
                      <a:pt x="2" y="50"/>
                      <a:pt x="0" y="47"/>
                      <a:pt x="1" y="43"/>
                    </a:cubicBezTo>
                    <a:cubicBezTo>
                      <a:pt x="1" y="37"/>
                      <a:pt x="3" y="30"/>
                      <a:pt x="2" y="24"/>
                    </a:cubicBezTo>
                    <a:cubicBezTo>
                      <a:pt x="1" y="16"/>
                      <a:pt x="3" y="9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4" y="5"/>
                      <a:pt x="4" y="8"/>
                      <a:pt x="4" y="12"/>
                    </a:cubicBezTo>
                    <a:cubicBezTo>
                      <a:pt x="4" y="17"/>
                      <a:pt x="5" y="23"/>
                      <a:pt x="4" y="28"/>
                    </a:cubicBezTo>
                    <a:cubicBezTo>
                      <a:pt x="4" y="33"/>
                      <a:pt x="4" y="38"/>
                      <a:pt x="3" y="42"/>
                    </a:cubicBezTo>
                    <a:cubicBezTo>
                      <a:pt x="3" y="46"/>
                      <a:pt x="4" y="48"/>
                      <a:pt x="8" y="50"/>
                    </a:cubicBezTo>
                    <a:cubicBezTo>
                      <a:pt x="17" y="52"/>
                      <a:pt x="26" y="54"/>
                      <a:pt x="35" y="55"/>
                    </a:cubicBezTo>
                    <a:cubicBezTo>
                      <a:pt x="40" y="55"/>
                      <a:pt x="45" y="56"/>
                      <a:pt x="50" y="56"/>
                    </a:cubicBezTo>
                    <a:cubicBezTo>
                      <a:pt x="51" y="56"/>
                      <a:pt x="52" y="56"/>
                      <a:pt x="52" y="57"/>
                    </a:cubicBezTo>
                    <a:close/>
                  </a:path>
                </a:pathLst>
              </a:custGeom>
              <a:solidFill>
                <a:srgbClr val="B2B4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4" name="Freeform 162">
                <a:extLst>
                  <a:ext uri="{FF2B5EF4-FFF2-40B4-BE49-F238E27FC236}">
                    <a16:creationId xmlns:a16="http://schemas.microsoft.com/office/drawing/2014/main" id="{05412234-A6C1-A0C8-C0E3-F4D41FE7A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2175"/>
                <a:ext cx="76" cy="31"/>
              </a:xfrm>
              <a:custGeom>
                <a:avLst/>
                <a:gdLst>
                  <a:gd name="T0" fmla="*/ 32 w 46"/>
                  <a:gd name="T1" fmla="*/ 0 h 19"/>
                  <a:gd name="T2" fmla="*/ 45 w 46"/>
                  <a:gd name="T3" fmla="*/ 14 h 19"/>
                  <a:gd name="T4" fmla="*/ 46 w 46"/>
                  <a:gd name="T5" fmla="*/ 16 h 19"/>
                  <a:gd name="T6" fmla="*/ 43 w 46"/>
                  <a:gd name="T7" fmla="*/ 18 h 19"/>
                  <a:gd name="T8" fmla="*/ 36 w 46"/>
                  <a:gd name="T9" fmla="*/ 18 h 19"/>
                  <a:gd name="T10" fmla="*/ 35 w 46"/>
                  <a:gd name="T11" fmla="*/ 18 h 19"/>
                  <a:gd name="T12" fmla="*/ 17 w 46"/>
                  <a:gd name="T13" fmla="*/ 16 h 19"/>
                  <a:gd name="T14" fmla="*/ 10 w 46"/>
                  <a:gd name="T15" fmla="*/ 16 h 19"/>
                  <a:gd name="T16" fmla="*/ 10 w 46"/>
                  <a:gd name="T17" fmla="*/ 16 h 19"/>
                  <a:gd name="T18" fmla="*/ 9 w 46"/>
                  <a:gd name="T19" fmla="*/ 16 h 19"/>
                  <a:gd name="T20" fmla="*/ 2 w 46"/>
                  <a:gd name="T21" fmla="*/ 14 h 19"/>
                  <a:gd name="T22" fmla="*/ 0 w 46"/>
                  <a:gd name="T23" fmla="*/ 13 h 19"/>
                  <a:gd name="T24" fmla="*/ 23 w 46"/>
                  <a:gd name="T25" fmla="*/ 15 h 19"/>
                  <a:gd name="T26" fmla="*/ 38 w 46"/>
                  <a:gd name="T27" fmla="*/ 17 h 19"/>
                  <a:gd name="T28" fmla="*/ 43 w 46"/>
                  <a:gd name="T29" fmla="*/ 15 h 19"/>
                  <a:gd name="T30" fmla="*/ 41 w 46"/>
                  <a:gd name="T31" fmla="*/ 11 h 19"/>
                  <a:gd name="T32" fmla="*/ 32 w 46"/>
                  <a:gd name="T3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19">
                    <a:moveTo>
                      <a:pt x="32" y="0"/>
                    </a:moveTo>
                    <a:cubicBezTo>
                      <a:pt x="37" y="4"/>
                      <a:pt x="41" y="9"/>
                      <a:pt x="45" y="14"/>
                    </a:cubicBezTo>
                    <a:cubicBezTo>
                      <a:pt x="46" y="14"/>
                      <a:pt x="46" y="16"/>
                      <a:pt x="46" y="16"/>
                    </a:cubicBezTo>
                    <a:cubicBezTo>
                      <a:pt x="45" y="17"/>
                      <a:pt x="44" y="19"/>
                      <a:pt x="43" y="18"/>
                    </a:cubicBezTo>
                    <a:cubicBezTo>
                      <a:pt x="40" y="17"/>
                      <a:pt x="38" y="18"/>
                      <a:pt x="36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29" y="15"/>
                      <a:pt x="23" y="16"/>
                      <a:pt x="17" y="16"/>
                    </a:cubicBezTo>
                    <a:cubicBezTo>
                      <a:pt x="15" y="16"/>
                      <a:pt x="12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7" y="15"/>
                      <a:pt x="4" y="15"/>
                      <a:pt x="2" y="14"/>
                    </a:cubicBezTo>
                    <a:cubicBezTo>
                      <a:pt x="1" y="14"/>
                      <a:pt x="0" y="14"/>
                      <a:pt x="0" y="13"/>
                    </a:cubicBezTo>
                    <a:cubicBezTo>
                      <a:pt x="7" y="14"/>
                      <a:pt x="15" y="16"/>
                      <a:pt x="23" y="15"/>
                    </a:cubicBezTo>
                    <a:cubicBezTo>
                      <a:pt x="28" y="14"/>
                      <a:pt x="33" y="16"/>
                      <a:pt x="38" y="17"/>
                    </a:cubicBezTo>
                    <a:cubicBezTo>
                      <a:pt x="40" y="17"/>
                      <a:pt x="42" y="17"/>
                      <a:pt x="43" y="15"/>
                    </a:cubicBezTo>
                    <a:cubicBezTo>
                      <a:pt x="43" y="14"/>
                      <a:pt x="43" y="12"/>
                      <a:pt x="41" y="11"/>
                    </a:cubicBezTo>
                    <a:cubicBezTo>
                      <a:pt x="38" y="8"/>
                      <a:pt x="34" y="5"/>
                      <a:pt x="32" y="0"/>
                    </a:cubicBezTo>
                    <a:close/>
                  </a:path>
                </a:pathLst>
              </a:custGeom>
              <a:solidFill>
                <a:srgbClr val="927F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5" name="Freeform 163">
                <a:extLst>
                  <a:ext uri="{FF2B5EF4-FFF2-40B4-BE49-F238E27FC236}">
                    <a16:creationId xmlns:a16="http://schemas.microsoft.com/office/drawing/2014/main" id="{55E85E13-1672-DE96-20E0-EB92B0514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2147"/>
                <a:ext cx="60" cy="38"/>
              </a:xfrm>
              <a:custGeom>
                <a:avLst/>
                <a:gdLst>
                  <a:gd name="T0" fmla="*/ 11 w 36"/>
                  <a:gd name="T1" fmla="*/ 21 h 23"/>
                  <a:gd name="T2" fmla="*/ 11 w 36"/>
                  <a:gd name="T3" fmla="*/ 21 h 23"/>
                  <a:gd name="T4" fmla="*/ 2 w 36"/>
                  <a:gd name="T5" fmla="*/ 16 h 23"/>
                  <a:gd name="T6" fmla="*/ 0 w 36"/>
                  <a:gd name="T7" fmla="*/ 8 h 23"/>
                  <a:gd name="T8" fmla="*/ 0 w 36"/>
                  <a:gd name="T9" fmla="*/ 8 h 23"/>
                  <a:gd name="T10" fmla="*/ 3 w 36"/>
                  <a:gd name="T11" fmla="*/ 13 h 23"/>
                  <a:gd name="T12" fmla="*/ 4 w 36"/>
                  <a:gd name="T13" fmla="*/ 15 h 23"/>
                  <a:gd name="T14" fmla="*/ 11 w 36"/>
                  <a:gd name="T15" fmla="*/ 17 h 23"/>
                  <a:gd name="T16" fmla="*/ 20 w 36"/>
                  <a:gd name="T17" fmla="*/ 11 h 23"/>
                  <a:gd name="T18" fmla="*/ 31 w 36"/>
                  <a:gd name="T19" fmla="*/ 3 h 23"/>
                  <a:gd name="T20" fmla="*/ 35 w 36"/>
                  <a:gd name="T21" fmla="*/ 1 h 23"/>
                  <a:gd name="T22" fmla="*/ 36 w 36"/>
                  <a:gd name="T23" fmla="*/ 1 h 23"/>
                  <a:gd name="T24" fmla="*/ 15 w 36"/>
                  <a:gd name="T25" fmla="*/ 17 h 23"/>
                  <a:gd name="T26" fmla="*/ 11 w 36"/>
                  <a:gd name="T27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23">
                    <a:moveTo>
                      <a:pt x="11" y="21"/>
                    </a:moveTo>
                    <a:cubicBezTo>
                      <a:pt x="11" y="21"/>
                      <a:pt x="11" y="21"/>
                      <a:pt x="11" y="21"/>
                    </a:cubicBezTo>
                    <a:cubicBezTo>
                      <a:pt x="5" y="23"/>
                      <a:pt x="4" y="23"/>
                      <a:pt x="2" y="16"/>
                    </a:cubicBezTo>
                    <a:cubicBezTo>
                      <a:pt x="1" y="14"/>
                      <a:pt x="0" y="11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9"/>
                      <a:pt x="2" y="11"/>
                      <a:pt x="3" y="13"/>
                    </a:cubicBezTo>
                    <a:cubicBezTo>
                      <a:pt x="3" y="14"/>
                      <a:pt x="4" y="15"/>
                      <a:pt x="4" y="15"/>
                    </a:cubicBezTo>
                    <a:cubicBezTo>
                      <a:pt x="5" y="21"/>
                      <a:pt x="7" y="21"/>
                      <a:pt x="11" y="17"/>
                    </a:cubicBezTo>
                    <a:cubicBezTo>
                      <a:pt x="14" y="14"/>
                      <a:pt x="17" y="13"/>
                      <a:pt x="20" y="11"/>
                    </a:cubicBezTo>
                    <a:cubicBezTo>
                      <a:pt x="23" y="8"/>
                      <a:pt x="27" y="5"/>
                      <a:pt x="31" y="3"/>
                    </a:cubicBezTo>
                    <a:cubicBezTo>
                      <a:pt x="32" y="2"/>
                      <a:pt x="33" y="0"/>
                      <a:pt x="35" y="1"/>
                    </a:cubicBezTo>
                    <a:cubicBezTo>
                      <a:pt x="35" y="1"/>
                      <a:pt x="35" y="1"/>
                      <a:pt x="36" y="1"/>
                    </a:cubicBezTo>
                    <a:cubicBezTo>
                      <a:pt x="29" y="7"/>
                      <a:pt x="22" y="12"/>
                      <a:pt x="15" y="17"/>
                    </a:cubicBezTo>
                    <a:cubicBezTo>
                      <a:pt x="14" y="18"/>
                      <a:pt x="12" y="20"/>
                      <a:pt x="11" y="21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6" name="Freeform 164">
                <a:extLst>
                  <a:ext uri="{FF2B5EF4-FFF2-40B4-BE49-F238E27FC236}">
                    <a16:creationId xmlns:a16="http://schemas.microsoft.com/office/drawing/2014/main" id="{216F7105-1949-3A1B-543F-D05BD0511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2265"/>
                <a:ext cx="15" cy="88"/>
              </a:xfrm>
              <a:custGeom>
                <a:avLst/>
                <a:gdLst>
                  <a:gd name="T0" fmla="*/ 1 w 9"/>
                  <a:gd name="T1" fmla="*/ 1 h 53"/>
                  <a:gd name="T2" fmla="*/ 4 w 9"/>
                  <a:gd name="T3" fmla="*/ 29 h 53"/>
                  <a:gd name="T4" fmla="*/ 2 w 9"/>
                  <a:gd name="T5" fmla="*/ 43 h 53"/>
                  <a:gd name="T6" fmla="*/ 8 w 9"/>
                  <a:gd name="T7" fmla="*/ 53 h 53"/>
                  <a:gd name="T8" fmla="*/ 9 w 9"/>
                  <a:gd name="T9" fmla="*/ 53 h 53"/>
                  <a:gd name="T10" fmla="*/ 1 w 9"/>
                  <a:gd name="T11" fmla="*/ 40 h 53"/>
                  <a:gd name="T12" fmla="*/ 2 w 9"/>
                  <a:gd name="T13" fmla="*/ 7 h 53"/>
                  <a:gd name="T14" fmla="*/ 0 w 9"/>
                  <a:gd name="T15" fmla="*/ 0 h 53"/>
                  <a:gd name="T16" fmla="*/ 1 w 9"/>
                  <a:gd name="T17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3">
                    <a:moveTo>
                      <a:pt x="1" y="1"/>
                    </a:moveTo>
                    <a:cubicBezTo>
                      <a:pt x="4" y="10"/>
                      <a:pt x="3" y="19"/>
                      <a:pt x="4" y="29"/>
                    </a:cubicBezTo>
                    <a:cubicBezTo>
                      <a:pt x="4" y="33"/>
                      <a:pt x="3" y="38"/>
                      <a:pt x="2" y="43"/>
                    </a:cubicBezTo>
                    <a:cubicBezTo>
                      <a:pt x="2" y="48"/>
                      <a:pt x="3" y="50"/>
                      <a:pt x="8" y="53"/>
                    </a:cubicBezTo>
                    <a:cubicBezTo>
                      <a:pt x="8" y="53"/>
                      <a:pt x="9" y="53"/>
                      <a:pt x="9" y="53"/>
                    </a:cubicBezTo>
                    <a:cubicBezTo>
                      <a:pt x="2" y="52"/>
                      <a:pt x="0" y="49"/>
                      <a:pt x="1" y="40"/>
                    </a:cubicBezTo>
                    <a:cubicBezTo>
                      <a:pt x="3" y="29"/>
                      <a:pt x="3" y="18"/>
                      <a:pt x="2" y="7"/>
                    </a:cubicBezTo>
                    <a:cubicBezTo>
                      <a:pt x="1" y="5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B2B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7" name="Freeform 165">
                <a:extLst>
                  <a:ext uri="{FF2B5EF4-FFF2-40B4-BE49-F238E27FC236}">
                    <a16:creationId xmlns:a16="http://schemas.microsoft.com/office/drawing/2014/main" id="{DAAC51ED-D6C4-BEAE-91B2-4DF2EB05E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1664"/>
                <a:ext cx="36" cy="80"/>
              </a:xfrm>
              <a:custGeom>
                <a:avLst/>
                <a:gdLst>
                  <a:gd name="T0" fmla="*/ 22 w 22"/>
                  <a:gd name="T1" fmla="*/ 0 h 48"/>
                  <a:gd name="T2" fmla="*/ 19 w 22"/>
                  <a:gd name="T3" fmla="*/ 8 h 48"/>
                  <a:gd name="T4" fmla="*/ 13 w 22"/>
                  <a:gd name="T5" fmla="*/ 18 h 48"/>
                  <a:gd name="T6" fmla="*/ 11 w 22"/>
                  <a:gd name="T7" fmla="*/ 25 h 48"/>
                  <a:gd name="T8" fmla="*/ 8 w 22"/>
                  <a:gd name="T9" fmla="*/ 31 h 48"/>
                  <a:gd name="T10" fmla="*/ 0 w 22"/>
                  <a:gd name="T11" fmla="*/ 48 h 48"/>
                  <a:gd name="T12" fmla="*/ 4 w 22"/>
                  <a:gd name="T13" fmla="*/ 36 h 48"/>
                  <a:gd name="T14" fmla="*/ 18 w 22"/>
                  <a:gd name="T15" fmla="*/ 5 h 48"/>
                  <a:gd name="T16" fmla="*/ 22 w 22"/>
                  <a:gd name="T1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48">
                    <a:moveTo>
                      <a:pt x="22" y="0"/>
                    </a:moveTo>
                    <a:cubicBezTo>
                      <a:pt x="21" y="3"/>
                      <a:pt x="20" y="5"/>
                      <a:pt x="19" y="8"/>
                    </a:cubicBezTo>
                    <a:cubicBezTo>
                      <a:pt x="17" y="11"/>
                      <a:pt x="16" y="15"/>
                      <a:pt x="13" y="18"/>
                    </a:cubicBezTo>
                    <a:cubicBezTo>
                      <a:pt x="13" y="21"/>
                      <a:pt x="11" y="22"/>
                      <a:pt x="11" y="25"/>
                    </a:cubicBezTo>
                    <a:cubicBezTo>
                      <a:pt x="10" y="27"/>
                      <a:pt x="9" y="29"/>
                      <a:pt x="8" y="31"/>
                    </a:cubicBezTo>
                    <a:cubicBezTo>
                      <a:pt x="6" y="37"/>
                      <a:pt x="2" y="42"/>
                      <a:pt x="0" y="48"/>
                    </a:cubicBezTo>
                    <a:cubicBezTo>
                      <a:pt x="0" y="43"/>
                      <a:pt x="3" y="40"/>
                      <a:pt x="4" y="36"/>
                    </a:cubicBezTo>
                    <a:cubicBezTo>
                      <a:pt x="9" y="26"/>
                      <a:pt x="14" y="15"/>
                      <a:pt x="18" y="5"/>
                    </a:cubicBezTo>
                    <a:cubicBezTo>
                      <a:pt x="19" y="3"/>
                      <a:pt x="20" y="0"/>
                      <a:pt x="22" y="0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8" name="Freeform 166">
                <a:extLst>
                  <a:ext uri="{FF2B5EF4-FFF2-40B4-BE49-F238E27FC236}">
                    <a16:creationId xmlns:a16="http://schemas.microsoft.com/office/drawing/2014/main" id="{6135646C-7FC3-DD55-CC76-37E63453A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990"/>
                <a:ext cx="67" cy="38"/>
              </a:xfrm>
              <a:custGeom>
                <a:avLst/>
                <a:gdLst>
                  <a:gd name="T0" fmla="*/ 1 w 41"/>
                  <a:gd name="T1" fmla="*/ 0 h 23"/>
                  <a:gd name="T2" fmla="*/ 11 w 41"/>
                  <a:gd name="T3" fmla="*/ 5 h 23"/>
                  <a:gd name="T4" fmla="*/ 18 w 41"/>
                  <a:gd name="T5" fmla="*/ 8 h 23"/>
                  <a:gd name="T6" fmla="*/ 18 w 41"/>
                  <a:gd name="T7" fmla="*/ 8 h 23"/>
                  <a:gd name="T8" fmla="*/ 38 w 41"/>
                  <a:gd name="T9" fmla="*/ 20 h 23"/>
                  <a:gd name="T10" fmla="*/ 39 w 41"/>
                  <a:gd name="T11" fmla="*/ 21 h 23"/>
                  <a:gd name="T12" fmla="*/ 40 w 41"/>
                  <a:gd name="T13" fmla="*/ 23 h 23"/>
                  <a:gd name="T14" fmla="*/ 37 w 41"/>
                  <a:gd name="T15" fmla="*/ 22 h 23"/>
                  <a:gd name="T16" fmla="*/ 2 w 41"/>
                  <a:gd name="T17" fmla="*/ 2 h 23"/>
                  <a:gd name="T18" fmla="*/ 1 w 41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3">
                    <a:moveTo>
                      <a:pt x="1" y="0"/>
                    </a:moveTo>
                    <a:cubicBezTo>
                      <a:pt x="5" y="0"/>
                      <a:pt x="8" y="3"/>
                      <a:pt x="11" y="5"/>
                    </a:cubicBezTo>
                    <a:cubicBezTo>
                      <a:pt x="14" y="6"/>
                      <a:pt x="16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25" y="12"/>
                      <a:pt x="32" y="16"/>
                      <a:pt x="38" y="20"/>
                    </a:cubicBezTo>
                    <a:cubicBezTo>
                      <a:pt x="38" y="20"/>
                      <a:pt x="39" y="20"/>
                      <a:pt x="39" y="21"/>
                    </a:cubicBezTo>
                    <a:cubicBezTo>
                      <a:pt x="39" y="21"/>
                      <a:pt x="41" y="21"/>
                      <a:pt x="40" y="23"/>
                    </a:cubicBezTo>
                    <a:cubicBezTo>
                      <a:pt x="39" y="23"/>
                      <a:pt x="38" y="22"/>
                      <a:pt x="37" y="22"/>
                    </a:cubicBezTo>
                    <a:cubicBezTo>
                      <a:pt x="25" y="15"/>
                      <a:pt x="14" y="8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CCD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9" name="Freeform 167">
                <a:extLst>
                  <a:ext uri="{FF2B5EF4-FFF2-40B4-BE49-F238E27FC236}">
                    <a16:creationId xmlns:a16="http://schemas.microsoft.com/office/drawing/2014/main" id="{AFF986EB-3E74-3C04-FCDA-AE91752FA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2242"/>
                <a:ext cx="60" cy="38"/>
              </a:xfrm>
              <a:custGeom>
                <a:avLst/>
                <a:gdLst>
                  <a:gd name="T0" fmla="*/ 36 w 36"/>
                  <a:gd name="T1" fmla="*/ 1 h 23"/>
                  <a:gd name="T2" fmla="*/ 34 w 36"/>
                  <a:gd name="T3" fmla="*/ 3 h 23"/>
                  <a:gd name="T4" fmla="*/ 31 w 36"/>
                  <a:gd name="T5" fmla="*/ 5 h 23"/>
                  <a:gd name="T6" fmla="*/ 26 w 36"/>
                  <a:gd name="T7" fmla="*/ 7 h 23"/>
                  <a:gd name="T8" fmla="*/ 3 w 36"/>
                  <a:gd name="T9" fmla="*/ 21 h 23"/>
                  <a:gd name="T10" fmla="*/ 0 w 36"/>
                  <a:gd name="T11" fmla="*/ 23 h 23"/>
                  <a:gd name="T12" fmla="*/ 0 w 36"/>
                  <a:gd name="T13" fmla="*/ 21 h 23"/>
                  <a:gd name="T14" fmla="*/ 7 w 36"/>
                  <a:gd name="T15" fmla="*/ 16 h 23"/>
                  <a:gd name="T16" fmla="*/ 32 w 36"/>
                  <a:gd name="T17" fmla="*/ 2 h 23"/>
                  <a:gd name="T18" fmla="*/ 36 w 36"/>
                  <a:gd name="T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23">
                    <a:moveTo>
                      <a:pt x="36" y="1"/>
                    </a:moveTo>
                    <a:cubicBezTo>
                      <a:pt x="36" y="2"/>
                      <a:pt x="35" y="2"/>
                      <a:pt x="34" y="3"/>
                    </a:cubicBezTo>
                    <a:cubicBezTo>
                      <a:pt x="33" y="3"/>
                      <a:pt x="32" y="4"/>
                      <a:pt x="31" y="5"/>
                    </a:cubicBezTo>
                    <a:cubicBezTo>
                      <a:pt x="29" y="6"/>
                      <a:pt x="28" y="6"/>
                      <a:pt x="26" y="7"/>
                    </a:cubicBezTo>
                    <a:cubicBezTo>
                      <a:pt x="18" y="11"/>
                      <a:pt x="11" y="16"/>
                      <a:pt x="3" y="21"/>
                    </a:cubicBezTo>
                    <a:cubicBezTo>
                      <a:pt x="2" y="22"/>
                      <a:pt x="1" y="23"/>
                      <a:pt x="0" y="23"/>
                    </a:cubicBezTo>
                    <a:cubicBezTo>
                      <a:pt x="0" y="22"/>
                      <a:pt x="0" y="22"/>
                      <a:pt x="0" y="21"/>
                    </a:cubicBezTo>
                    <a:cubicBezTo>
                      <a:pt x="2" y="19"/>
                      <a:pt x="5" y="18"/>
                      <a:pt x="7" y="16"/>
                    </a:cubicBezTo>
                    <a:cubicBezTo>
                      <a:pt x="15" y="11"/>
                      <a:pt x="23" y="6"/>
                      <a:pt x="32" y="2"/>
                    </a:cubicBezTo>
                    <a:cubicBezTo>
                      <a:pt x="33" y="1"/>
                      <a:pt x="34" y="0"/>
                      <a:pt x="36" y="1"/>
                    </a:cubicBezTo>
                    <a:close/>
                  </a:path>
                </a:pathLst>
              </a:custGeom>
              <a:solidFill>
                <a:srgbClr val="A796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0" name="Freeform 168">
                <a:extLst>
                  <a:ext uri="{FF2B5EF4-FFF2-40B4-BE49-F238E27FC236}">
                    <a16:creationId xmlns:a16="http://schemas.microsoft.com/office/drawing/2014/main" id="{ADC6CF64-2A16-2D4F-2132-FEE2719BE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1815"/>
                <a:ext cx="28" cy="31"/>
              </a:xfrm>
              <a:custGeom>
                <a:avLst/>
                <a:gdLst>
                  <a:gd name="T0" fmla="*/ 17 w 17"/>
                  <a:gd name="T1" fmla="*/ 19 h 19"/>
                  <a:gd name="T2" fmla="*/ 16 w 17"/>
                  <a:gd name="T3" fmla="*/ 19 h 19"/>
                  <a:gd name="T4" fmla="*/ 2 w 17"/>
                  <a:gd name="T5" fmla="*/ 10 h 19"/>
                  <a:gd name="T6" fmla="*/ 2 w 17"/>
                  <a:gd name="T7" fmla="*/ 4 h 19"/>
                  <a:gd name="T8" fmla="*/ 7 w 17"/>
                  <a:gd name="T9" fmla="*/ 0 h 19"/>
                  <a:gd name="T10" fmla="*/ 8 w 17"/>
                  <a:gd name="T11" fmla="*/ 0 h 19"/>
                  <a:gd name="T12" fmla="*/ 6 w 17"/>
                  <a:gd name="T13" fmla="*/ 3 h 19"/>
                  <a:gd name="T14" fmla="*/ 6 w 17"/>
                  <a:gd name="T15" fmla="*/ 10 h 19"/>
                  <a:gd name="T16" fmla="*/ 15 w 17"/>
                  <a:gd name="T17" fmla="*/ 17 h 19"/>
                  <a:gd name="T18" fmla="*/ 17 w 17"/>
                  <a:gd name="T1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9">
                    <a:moveTo>
                      <a:pt x="17" y="19"/>
                    </a:moveTo>
                    <a:cubicBezTo>
                      <a:pt x="16" y="19"/>
                      <a:pt x="16" y="19"/>
                      <a:pt x="16" y="19"/>
                    </a:cubicBezTo>
                    <a:cubicBezTo>
                      <a:pt x="11" y="16"/>
                      <a:pt x="6" y="13"/>
                      <a:pt x="2" y="10"/>
                    </a:cubicBezTo>
                    <a:cubicBezTo>
                      <a:pt x="0" y="8"/>
                      <a:pt x="0" y="6"/>
                      <a:pt x="2" y="4"/>
                    </a:cubicBezTo>
                    <a:cubicBezTo>
                      <a:pt x="3" y="2"/>
                      <a:pt x="5" y="1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9" y="2"/>
                      <a:pt x="7" y="2"/>
                      <a:pt x="6" y="3"/>
                    </a:cubicBezTo>
                    <a:cubicBezTo>
                      <a:pt x="3" y="6"/>
                      <a:pt x="3" y="7"/>
                      <a:pt x="6" y="10"/>
                    </a:cubicBezTo>
                    <a:cubicBezTo>
                      <a:pt x="9" y="13"/>
                      <a:pt x="12" y="15"/>
                      <a:pt x="15" y="17"/>
                    </a:cubicBezTo>
                    <a:cubicBezTo>
                      <a:pt x="16" y="17"/>
                      <a:pt x="17" y="18"/>
                      <a:pt x="17" y="19"/>
                    </a:cubicBezTo>
                    <a:close/>
                  </a:path>
                </a:pathLst>
              </a:custGeom>
              <a:solidFill>
                <a:srgbClr val="909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1" name="Freeform 169">
                <a:extLst>
                  <a:ext uri="{FF2B5EF4-FFF2-40B4-BE49-F238E27FC236}">
                    <a16:creationId xmlns:a16="http://schemas.microsoft.com/office/drawing/2014/main" id="{8FA329C5-5A67-FC8B-FB01-AFCA3A420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2269"/>
                <a:ext cx="50" cy="33"/>
              </a:xfrm>
              <a:custGeom>
                <a:avLst/>
                <a:gdLst>
                  <a:gd name="T0" fmla="*/ 3 w 30"/>
                  <a:gd name="T1" fmla="*/ 20 h 20"/>
                  <a:gd name="T2" fmla="*/ 0 w 30"/>
                  <a:gd name="T3" fmla="*/ 20 h 20"/>
                  <a:gd name="T4" fmla="*/ 2 w 30"/>
                  <a:gd name="T5" fmla="*/ 18 h 20"/>
                  <a:gd name="T6" fmla="*/ 27 w 30"/>
                  <a:gd name="T7" fmla="*/ 1 h 20"/>
                  <a:gd name="T8" fmla="*/ 29 w 30"/>
                  <a:gd name="T9" fmla="*/ 0 h 20"/>
                  <a:gd name="T10" fmla="*/ 30 w 30"/>
                  <a:gd name="T11" fmla="*/ 1 h 20"/>
                  <a:gd name="T12" fmla="*/ 18 w 30"/>
                  <a:gd name="T13" fmla="*/ 10 h 20"/>
                  <a:gd name="T14" fmla="*/ 16 w 30"/>
                  <a:gd name="T15" fmla="*/ 12 h 20"/>
                  <a:gd name="T16" fmla="*/ 11 w 30"/>
                  <a:gd name="T17" fmla="*/ 15 h 20"/>
                  <a:gd name="T18" fmla="*/ 5 w 30"/>
                  <a:gd name="T19" fmla="*/ 18 h 20"/>
                  <a:gd name="T20" fmla="*/ 3 w 30"/>
                  <a:gd name="T2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0">
                    <a:moveTo>
                      <a:pt x="3" y="20"/>
                    </a:moveTo>
                    <a:cubicBezTo>
                      <a:pt x="2" y="20"/>
                      <a:pt x="1" y="20"/>
                      <a:pt x="0" y="20"/>
                    </a:cubicBezTo>
                    <a:cubicBezTo>
                      <a:pt x="0" y="19"/>
                      <a:pt x="1" y="19"/>
                      <a:pt x="2" y="18"/>
                    </a:cubicBezTo>
                    <a:cubicBezTo>
                      <a:pt x="10" y="13"/>
                      <a:pt x="19" y="7"/>
                      <a:pt x="27" y="1"/>
                    </a:cubicBezTo>
                    <a:cubicBezTo>
                      <a:pt x="27" y="1"/>
                      <a:pt x="28" y="0"/>
                      <a:pt x="29" y="0"/>
                    </a:cubicBezTo>
                    <a:cubicBezTo>
                      <a:pt x="29" y="0"/>
                      <a:pt x="30" y="1"/>
                      <a:pt x="30" y="1"/>
                    </a:cubicBezTo>
                    <a:cubicBezTo>
                      <a:pt x="26" y="4"/>
                      <a:pt x="22" y="7"/>
                      <a:pt x="18" y="10"/>
                    </a:cubicBezTo>
                    <a:cubicBezTo>
                      <a:pt x="17" y="10"/>
                      <a:pt x="16" y="11"/>
                      <a:pt x="16" y="12"/>
                    </a:cubicBezTo>
                    <a:cubicBezTo>
                      <a:pt x="14" y="13"/>
                      <a:pt x="12" y="14"/>
                      <a:pt x="11" y="15"/>
                    </a:cubicBezTo>
                    <a:cubicBezTo>
                      <a:pt x="9" y="16"/>
                      <a:pt x="7" y="17"/>
                      <a:pt x="5" y="18"/>
                    </a:cubicBezTo>
                    <a:cubicBezTo>
                      <a:pt x="4" y="19"/>
                      <a:pt x="3" y="19"/>
                      <a:pt x="3" y="20"/>
                    </a:cubicBezTo>
                    <a:close/>
                  </a:path>
                </a:pathLst>
              </a:custGeom>
              <a:solidFill>
                <a:srgbClr val="BE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2" name="Freeform 170">
                <a:extLst>
                  <a:ext uri="{FF2B5EF4-FFF2-40B4-BE49-F238E27FC236}">
                    <a16:creationId xmlns:a16="http://schemas.microsoft.com/office/drawing/2014/main" id="{A677226F-498A-FB06-4C71-A1BCEFE6D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2003"/>
                <a:ext cx="33" cy="20"/>
              </a:xfrm>
              <a:custGeom>
                <a:avLst/>
                <a:gdLst>
                  <a:gd name="T0" fmla="*/ 20 w 20"/>
                  <a:gd name="T1" fmla="*/ 12 h 12"/>
                  <a:gd name="T2" fmla="*/ 7 w 20"/>
                  <a:gd name="T3" fmla="*/ 5 h 12"/>
                  <a:gd name="T4" fmla="*/ 0 w 20"/>
                  <a:gd name="T5" fmla="*/ 0 h 12"/>
                  <a:gd name="T6" fmla="*/ 13 w 20"/>
                  <a:gd name="T7" fmla="*/ 7 h 12"/>
                  <a:gd name="T8" fmla="*/ 20 w 20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2">
                    <a:moveTo>
                      <a:pt x="20" y="12"/>
                    </a:moveTo>
                    <a:cubicBezTo>
                      <a:pt x="16" y="10"/>
                      <a:pt x="11" y="7"/>
                      <a:pt x="7" y="5"/>
                    </a:cubicBezTo>
                    <a:cubicBezTo>
                      <a:pt x="5" y="3"/>
                      <a:pt x="2" y="3"/>
                      <a:pt x="0" y="0"/>
                    </a:cubicBezTo>
                    <a:cubicBezTo>
                      <a:pt x="5" y="1"/>
                      <a:pt x="9" y="4"/>
                      <a:pt x="13" y="7"/>
                    </a:cubicBezTo>
                    <a:cubicBezTo>
                      <a:pt x="15" y="8"/>
                      <a:pt x="18" y="9"/>
                      <a:pt x="20" y="12"/>
                    </a:cubicBezTo>
                    <a:close/>
                  </a:path>
                </a:pathLst>
              </a:custGeom>
              <a:solidFill>
                <a:srgbClr val="A9A9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3" name="Freeform 171">
                <a:extLst>
                  <a:ext uri="{FF2B5EF4-FFF2-40B4-BE49-F238E27FC236}">
                    <a16:creationId xmlns:a16="http://schemas.microsoft.com/office/drawing/2014/main" id="{B261D906-EDD5-13A3-ED7D-71A7FC83E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2033"/>
                <a:ext cx="24" cy="11"/>
              </a:xfrm>
              <a:custGeom>
                <a:avLst/>
                <a:gdLst>
                  <a:gd name="T0" fmla="*/ 1 w 15"/>
                  <a:gd name="T1" fmla="*/ 7 h 7"/>
                  <a:gd name="T2" fmla="*/ 0 w 15"/>
                  <a:gd name="T3" fmla="*/ 7 h 7"/>
                  <a:gd name="T4" fmla="*/ 14 w 15"/>
                  <a:gd name="T5" fmla="*/ 0 h 7"/>
                  <a:gd name="T6" fmla="*/ 15 w 15"/>
                  <a:gd name="T7" fmla="*/ 0 h 7"/>
                  <a:gd name="T8" fmla="*/ 14 w 15"/>
                  <a:gd name="T9" fmla="*/ 1 h 7"/>
                  <a:gd name="T10" fmla="*/ 2 w 15"/>
                  <a:gd name="T11" fmla="*/ 7 h 7"/>
                  <a:gd name="T12" fmla="*/ 1 w 15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7">
                    <a:moveTo>
                      <a:pt x="1" y="7"/>
                    </a:moveTo>
                    <a:cubicBezTo>
                      <a:pt x="1" y="7"/>
                      <a:pt x="0" y="7"/>
                      <a:pt x="0" y="7"/>
                    </a:cubicBezTo>
                    <a:cubicBezTo>
                      <a:pt x="4" y="3"/>
                      <a:pt x="9" y="1"/>
                      <a:pt x="14" y="0"/>
                    </a:cubicBezTo>
                    <a:cubicBezTo>
                      <a:pt x="14" y="0"/>
                      <a:pt x="14" y="0"/>
                      <a:pt x="15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0" y="3"/>
                      <a:pt x="6" y="6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6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4" name="Freeform 172">
                <a:extLst>
                  <a:ext uri="{FF2B5EF4-FFF2-40B4-BE49-F238E27FC236}">
                    <a16:creationId xmlns:a16="http://schemas.microsoft.com/office/drawing/2014/main" id="{F78170E5-BFC1-6ED8-D222-A854F608D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1448"/>
                <a:ext cx="25" cy="13"/>
              </a:xfrm>
              <a:custGeom>
                <a:avLst/>
                <a:gdLst>
                  <a:gd name="T0" fmla="*/ 0 w 15"/>
                  <a:gd name="T1" fmla="*/ 2 h 8"/>
                  <a:gd name="T2" fmla="*/ 1 w 15"/>
                  <a:gd name="T3" fmla="*/ 2 h 8"/>
                  <a:gd name="T4" fmla="*/ 15 w 15"/>
                  <a:gd name="T5" fmla="*/ 0 h 8"/>
                  <a:gd name="T6" fmla="*/ 0 w 15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8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9" y="6"/>
                      <a:pt x="9" y="6"/>
                      <a:pt x="15" y="0"/>
                    </a:cubicBezTo>
                    <a:cubicBezTo>
                      <a:pt x="12" y="7"/>
                      <a:pt x="5" y="8"/>
                      <a:pt x="0" y="2"/>
                    </a:cubicBezTo>
                    <a:close/>
                  </a:path>
                </a:pathLst>
              </a:custGeom>
              <a:solidFill>
                <a:srgbClr val="B5A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5" name="Freeform 173">
                <a:extLst>
                  <a:ext uri="{FF2B5EF4-FFF2-40B4-BE49-F238E27FC236}">
                    <a16:creationId xmlns:a16="http://schemas.microsoft.com/office/drawing/2014/main" id="{77E35099-D0C9-2D74-B0CF-B2C73A561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1389"/>
                <a:ext cx="40" cy="1"/>
              </a:xfrm>
              <a:custGeom>
                <a:avLst/>
                <a:gdLst>
                  <a:gd name="T0" fmla="*/ 0 w 24"/>
                  <a:gd name="T1" fmla="*/ 1 h 1"/>
                  <a:gd name="T2" fmla="*/ 2 w 24"/>
                  <a:gd name="T3" fmla="*/ 0 h 1"/>
                  <a:gd name="T4" fmla="*/ 22 w 24"/>
                  <a:gd name="T5" fmla="*/ 0 h 1"/>
                  <a:gd name="T6" fmla="*/ 24 w 24"/>
                  <a:gd name="T7" fmla="*/ 1 h 1"/>
                  <a:gd name="T8" fmla="*/ 0 w 2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9" y="0"/>
                      <a:pt x="15" y="0"/>
                      <a:pt x="22" y="0"/>
                    </a:cubicBezTo>
                    <a:cubicBezTo>
                      <a:pt x="23" y="0"/>
                      <a:pt x="24" y="0"/>
                      <a:pt x="24" y="1"/>
                    </a:cubicBezTo>
                    <a:cubicBezTo>
                      <a:pt x="16" y="1"/>
                      <a:pt x="8" y="1"/>
                      <a:pt x="0" y="1"/>
                    </a:cubicBezTo>
                    <a:close/>
                  </a:path>
                </a:pathLst>
              </a:custGeom>
              <a:solidFill>
                <a:srgbClr val="8E8E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6" name="Freeform 174">
                <a:extLst>
                  <a:ext uri="{FF2B5EF4-FFF2-40B4-BE49-F238E27FC236}">
                    <a16:creationId xmlns:a16="http://schemas.microsoft.com/office/drawing/2014/main" id="{1A1571D4-8A93-69F5-F355-1B25E7C3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1640"/>
                <a:ext cx="10" cy="19"/>
              </a:xfrm>
              <a:custGeom>
                <a:avLst/>
                <a:gdLst>
                  <a:gd name="T0" fmla="*/ 6 w 6"/>
                  <a:gd name="T1" fmla="*/ 0 h 12"/>
                  <a:gd name="T2" fmla="*/ 0 w 6"/>
                  <a:gd name="T3" fmla="*/ 12 h 12"/>
                  <a:gd name="T4" fmla="*/ 6 w 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cubicBezTo>
                      <a:pt x="4" y="4"/>
                      <a:pt x="2" y="8"/>
                      <a:pt x="0" y="12"/>
                    </a:cubicBezTo>
                    <a:cubicBezTo>
                      <a:pt x="1" y="8"/>
                      <a:pt x="2" y="3"/>
                      <a:pt x="6" y="0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7" name="Freeform 175">
                <a:extLst>
                  <a:ext uri="{FF2B5EF4-FFF2-40B4-BE49-F238E27FC236}">
                    <a16:creationId xmlns:a16="http://schemas.microsoft.com/office/drawing/2014/main" id="{AC6F350B-B693-92D3-628B-D5A671240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2024"/>
                <a:ext cx="16" cy="10"/>
              </a:xfrm>
              <a:custGeom>
                <a:avLst/>
                <a:gdLst>
                  <a:gd name="T0" fmla="*/ 1 w 10"/>
                  <a:gd name="T1" fmla="*/ 1 h 6"/>
                  <a:gd name="T2" fmla="*/ 0 w 10"/>
                  <a:gd name="T3" fmla="*/ 0 h 6"/>
                  <a:gd name="T4" fmla="*/ 10 w 10"/>
                  <a:gd name="T5" fmla="*/ 6 h 6"/>
                  <a:gd name="T6" fmla="*/ 9 w 10"/>
                  <a:gd name="T7" fmla="*/ 6 h 6"/>
                  <a:gd name="T8" fmla="*/ 1 w 10"/>
                  <a:gd name="T9" fmla="*/ 2 h 6"/>
                  <a:gd name="T10" fmla="*/ 1 w 10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4" y="1"/>
                      <a:pt x="7" y="3"/>
                      <a:pt x="10" y="6"/>
                    </a:cubicBezTo>
                    <a:cubicBezTo>
                      <a:pt x="10" y="6"/>
                      <a:pt x="10" y="6"/>
                      <a:pt x="9" y="6"/>
                    </a:cubicBezTo>
                    <a:cubicBezTo>
                      <a:pt x="6" y="6"/>
                      <a:pt x="4" y="4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8" name="Freeform 176">
                <a:extLst>
                  <a:ext uri="{FF2B5EF4-FFF2-40B4-BE49-F238E27FC236}">
                    <a16:creationId xmlns:a16="http://schemas.microsoft.com/office/drawing/2014/main" id="{77A47796-A3D8-B489-F67F-A5A5CE238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1354"/>
                <a:ext cx="16" cy="10"/>
              </a:xfrm>
              <a:custGeom>
                <a:avLst/>
                <a:gdLst>
                  <a:gd name="T0" fmla="*/ 6 w 10"/>
                  <a:gd name="T1" fmla="*/ 3 h 6"/>
                  <a:gd name="T2" fmla="*/ 10 w 10"/>
                  <a:gd name="T3" fmla="*/ 0 h 6"/>
                  <a:gd name="T4" fmla="*/ 0 w 10"/>
                  <a:gd name="T5" fmla="*/ 4 h 6"/>
                  <a:gd name="T6" fmla="*/ 1 w 10"/>
                  <a:gd name="T7" fmla="*/ 3 h 6"/>
                  <a:gd name="T8" fmla="*/ 5 w 10"/>
                  <a:gd name="T9" fmla="*/ 3 h 6"/>
                  <a:gd name="T10" fmla="*/ 6 w 10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6" y="3"/>
                    </a:moveTo>
                    <a:cubicBezTo>
                      <a:pt x="8" y="3"/>
                      <a:pt x="8" y="0"/>
                      <a:pt x="10" y="0"/>
                    </a:cubicBezTo>
                    <a:cubicBezTo>
                      <a:pt x="8" y="5"/>
                      <a:pt x="4" y="6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4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B39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9" name="Freeform 177">
                <a:extLst>
                  <a:ext uri="{FF2B5EF4-FFF2-40B4-BE49-F238E27FC236}">
                    <a16:creationId xmlns:a16="http://schemas.microsoft.com/office/drawing/2014/main" id="{F35755E6-9857-27BB-20C4-E3D1FE81F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1930"/>
                <a:ext cx="17" cy="9"/>
              </a:xfrm>
              <a:custGeom>
                <a:avLst/>
                <a:gdLst>
                  <a:gd name="T0" fmla="*/ 0 w 10"/>
                  <a:gd name="T1" fmla="*/ 5 h 5"/>
                  <a:gd name="T2" fmla="*/ 0 w 10"/>
                  <a:gd name="T3" fmla="*/ 4 h 5"/>
                  <a:gd name="T4" fmla="*/ 9 w 10"/>
                  <a:gd name="T5" fmla="*/ 0 h 5"/>
                  <a:gd name="T6" fmla="*/ 10 w 10"/>
                  <a:gd name="T7" fmla="*/ 0 h 5"/>
                  <a:gd name="T8" fmla="*/ 8 w 10"/>
                  <a:gd name="T9" fmla="*/ 2 h 5"/>
                  <a:gd name="T10" fmla="*/ 2 w 10"/>
                  <a:gd name="T11" fmla="*/ 4 h 5"/>
                  <a:gd name="T12" fmla="*/ 0 w 10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cubicBezTo>
                      <a:pt x="0" y="5"/>
                      <a:pt x="0" y="4"/>
                      <a:pt x="0" y="4"/>
                    </a:cubicBezTo>
                    <a:cubicBezTo>
                      <a:pt x="3" y="3"/>
                      <a:pt x="6" y="1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0" y="1"/>
                      <a:pt x="9" y="1"/>
                      <a:pt x="8" y="2"/>
                    </a:cubicBezTo>
                    <a:cubicBezTo>
                      <a:pt x="6" y="3"/>
                      <a:pt x="5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9A9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0" name="Freeform 178">
                <a:extLst>
                  <a:ext uri="{FF2B5EF4-FFF2-40B4-BE49-F238E27FC236}">
                    <a16:creationId xmlns:a16="http://schemas.microsoft.com/office/drawing/2014/main" id="{1E9B0FC9-2278-441F-6DDF-ACBF64A2B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1607"/>
                <a:ext cx="12" cy="19"/>
              </a:xfrm>
              <a:custGeom>
                <a:avLst/>
                <a:gdLst>
                  <a:gd name="T0" fmla="*/ 7 w 7"/>
                  <a:gd name="T1" fmla="*/ 0 h 12"/>
                  <a:gd name="T2" fmla="*/ 0 w 7"/>
                  <a:gd name="T3" fmla="*/ 12 h 12"/>
                  <a:gd name="T4" fmla="*/ 7 w 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cubicBezTo>
                      <a:pt x="4" y="4"/>
                      <a:pt x="3" y="9"/>
                      <a:pt x="0" y="12"/>
                    </a:cubicBezTo>
                    <a:cubicBezTo>
                      <a:pt x="2" y="8"/>
                      <a:pt x="3" y="3"/>
                      <a:pt x="7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1" name="Freeform 179">
                <a:extLst>
                  <a:ext uri="{FF2B5EF4-FFF2-40B4-BE49-F238E27FC236}">
                    <a16:creationId xmlns:a16="http://schemas.microsoft.com/office/drawing/2014/main" id="{16A32C9B-E197-82A0-4382-F5F74E69B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1542"/>
                <a:ext cx="10" cy="18"/>
              </a:xfrm>
              <a:custGeom>
                <a:avLst/>
                <a:gdLst>
                  <a:gd name="T0" fmla="*/ 6 w 6"/>
                  <a:gd name="T1" fmla="*/ 0 h 11"/>
                  <a:gd name="T2" fmla="*/ 0 w 6"/>
                  <a:gd name="T3" fmla="*/ 11 h 11"/>
                  <a:gd name="T4" fmla="*/ 6 w 6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5" y="4"/>
                      <a:pt x="3" y="8"/>
                      <a:pt x="0" y="11"/>
                    </a:cubicBezTo>
                    <a:cubicBezTo>
                      <a:pt x="2" y="7"/>
                      <a:pt x="4" y="3"/>
                      <a:pt x="6" y="0"/>
                    </a:cubicBezTo>
                    <a:close/>
                  </a:path>
                </a:pathLst>
              </a:custGeom>
              <a:solidFill>
                <a:srgbClr val="A0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2" name="Freeform 180">
                <a:extLst>
                  <a:ext uri="{FF2B5EF4-FFF2-40B4-BE49-F238E27FC236}">
                    <a16:creationId xmlns:a16="http://schemas.microsoft.com/office/drawing/2014/main" id="{6FD138D0-E546-DC92-11BF-5D5388888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1673"/>
                <a:ext cx="8" cy="16"/>
              </a:xfrm>
              <a:custGeom>
                <a:avLst/>
                <a:gdLst>
                  <a:gd name="T0" fmla="*/ 3 w 5"/>
                  <a:gd name="T1" fmla="*/ 2 h 10"/>
                  <a:gd name="T2" fmla="*/ 5 w 5"/>
                  <a:gd name="T3" fmla="*/ 0 h 10"/>
                  <a:gd name="T4" fmla="*/ 0 w 5"/>
                  <a:gd name="T5" fmla="*/ 10 h 10"/>
                  <a:gd name="T6" fmla="*/ 3 w 5"/>
                  <a:gd name="T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0">
                    <a:moveTo>
                      <a:pt x="3" y="2"/>
                    </a:moveTo>
                    <a:cubicBezTo>
                      <a:pt x="4" y="1"/>
                      <a:pt x="5" y="1"/>
                      <a:pt x="5" y="0"/>
                    </a:cubicBezTo>
                    <a:cubicBezTo>
                      <a:pt x="4" y="4"/>
                      <a:pt x="3" y="7"/>
                      <a:pt x="0" y="10"/>
                    </a:cubicBezTo>
                    <a:cubicBezTo>
                      <a:pt x="1" y="7"/>
                      <a:pt x="3" y="5"/>
                      <a:pt x="3" y="2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3" name="Freeform 181">
                <a:extLst>
                  <a:ext uri="{FF2B5EF4-FFF2-40B4-BE49-F238E27FC236}">
                    <a16:creationId xmlns:a16="http://schemas.microsoft.com/office/drawing/2014/main" id="{C9BAA901-3407-BD48-9378-F8148861D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1395"/>
                <a:ext cx="13" cy="5"/>
              </a:xfrm>
              <a:custGeom>
                <a:avLst/>
                <a:gdLst>
                  <a:gd name="T0" fmla="*/ 6 w 8"/>
                  <a:gd name="T1" fmla="*/ 3 h 3"/>
                  <a:gd name="T2" fmla="*/ 0 w 8"/>
                  <a:gd name="T3" fmla="*/ 0 h 3"/>
                  <a:gd name="T4" fmla="*/ 8 w 8"/>
                  <a:gd name="T5" fmla="*/ 3 h 3"/>
                  <a:gd name="T6" fmla="*/ 6 w 8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6" y="3"/>
                    </a:moveTo>
                    <a:cubicBezTo>
                      <a:pt x="4" y="1"/>
                      <a:pt x="1" y="1"/>
                      <a:pt x="0" y="0"/>
                    </a:cubicBezTo>
                    <a:cubicBezTo>
                      <a:pt x="3" y="0"/>
                      <a:pt x="6" y="0"/>
                      <a:pt x="8" y="3"/>
                    </a:cubicBezTo>
                    <a:cubicBezTo>
                      <a:pt x="7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4" name="Freeform 182">
                <a:extLst>
                  <a:ext uri="{FF2B5EF4-FFF2-40B4-BE49-F238E27FC236}">
                    <a16:creationId xmlns:a16="http://schemas.microsoft.com/office/drawing/2014/main" id="{133B47B8-6DD5-A720-ABDF-2CA8FF83E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056"/>
                <a:ext cx="18" cy="1"/>
              </a:xfrm>
              <a:custGeom>
                <a:avLst/>
                <a:gdLst>
                  <a:gd name="T0" fmla="*/ 11 w 11"/>
                  <a:gd name="T1" fmla="*/ 1 h 1"/>
                  <a:gd name="T2" fmla="*/ 0 w 11"/>
                  <a:gd name="T3" fmla="*/ 1 h 1"/>
                  <a:gd name="T4" fmla="*/ 11 w 1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11" y="1"/>
                    </a:moveTo>
                    <a:cubicBezTo>
                      <a:pt x="7" y="1"/>
                      <a:pt x="4" y="1"/>
                      <a:pt x="0" y="1"/>
                    </a:cubicBezTo>
                    <a:cubicBezTo>
                      <a:pt x="4" y="0"/>
                      <a:pt x="7" y="0"/>
                      <a:pt x="11" y="1"/>
                    </a:cubicBezTo>
                    <a:close/>
                  </a:path>
                </a:pathLst>
              </a:custGeom>
              <a:solidFill>
                <a:srgbClr val="8775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5" name="Freeform 183">
                <a:extLst>
                  <a:ext uri="{FF2B5EF4-FFF2-40B4-BE49-F238E27FC236}">
                    <a16:creationId xmlns:a16="http://schemas.microsoft.com/office/drawing/2014/main" id="{D9189250-EF4D-211E-F6D9-362F0B41C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1526"/>
                <a:ext cx="8" cy="5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3 h 3"/>
                  <a:gd name="T4" fmla="*/ 5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2"/>
                      <a:pt x="2" y="3"/>
                      <a:pt x="0" y="3"/>
                    </a:cubicBezTo>
                    <a:cubicBezTo>
                      <a:pt x="1" y="2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ADA2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6" name="Freeform 184">
                <a:extLst>
                  <a:ext uri="{FF2B5EF4-FFF2-40B4-BE49-F238E27FC236}">
                    <a16:creationId xmlns:a16="http://schemas.microsoft.com/office/drawing/2014/main" id="{BE957ECD-A1F5-6627-D717-A933A6750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" y="1597"/>
                <a:ext cx="5" cy="10"/>
              </a:xfrm>
              <a:custGeom>
                <a:avLst/>
                <a:gdLst>
                  <a:gd name="T0" fmla="*/ 3 w 3"/>
                  <a:gd name="T1" fmla="*/ 0 h 6"/>
                  <a:gd name="T2" fmla="*/ 0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0" y="3"/>
                      <a:pt x="1" y="1"/>
                      <a:pt x="3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7" name="Freeform 185">
                <a:extLst>
                  <a:ext uri="{FF2B5EF4-FFF2-40B4-BE49-F238E27FC236}">
                    <a16:creationId xmlns:a16="http://schemas.microsoft.com/office/drawing/2014/main" id="{D27988FF-8776-E4A7-478A-56B4BD338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2294"/>
                <a:ext cx="10" cy="4"/>
              </a:xfrm>
              <a:custGeom>
                <a:avLst/>
                <a:gdLst>
                  <a:gd name="T0" fmla="*/ 0 w 6"/>
                  <a:gd name="T1" fmla="*/ 3 h 3"/>
                  <a:gd name="T2" fmla="*/ 6 w 6"/>
                  <a:gd name="T3" fmla="*/ 0 h 3"/>
                  <a:gd name="T4" fmla="*/ 0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1" y="2"/>
                      <a:pt x="3" y="1"/>
                      <a:pt x="6" y="0"/>
                    </a:cubicBezTo>
                    <a:cubicBezTo>
                      <a:pt x="4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9797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8" name="Freeform 186">
                <a:extLst>
                  <a:ext uri="{FF2B5EF4-FFF2-40B4-BE49-F238E27FC236}">
                    <a16:creationId xmlns:a16="http://schemas.microsoft.com/office/drawing/2014/main" id="{5480FEDD-0557-154B-B76A-8FBCCCF34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2199"/>
                <a:ext cx="8" cy="5"/>
              </a:xfrm>
              <a:custGeom>
                <a:avLst/>
                <a:gdLst>
                  <a:gd name="T0" fmla="*/ 0 w 5"/>
                  <a:gd name="T1" fmla="*/ 3 h 3"/>
                  <a:gd name="T2" fmla="*/ 5 w 5"/>
                  <a:gd name="T3" fmla="*/ 0 h 3"/>
                  <a:gd name="T4" fmla="*/ 0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2"/>
                      <a:pt x="3" y="0"/>
                      <a:pt x="5" y="0"/>
                    </a:cubicBezTo>
                    <a:cubicBezTo>
                      <a:pt x="4" y="1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9" name="Freeform 187">
                <a:extLst>
                  <a:ext uri="{FF2B5EF4-FFF2-40B4-BE49-F238E27FC236}">
                    <a16:creationId xmlns:a16="http://schemas.microsoft.com/office/drawing/2014/main" id="{685C18B4-E02D-34EF-B104-2E5C2141D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580"/>
                <a:ext cx="5" cy="7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0" name="Freeform 188">
                <a:extLst>
                  <a:ext uri="{FF2B5EF4-FFF2-40B4-BE49-F238E27FC236}">
                    <a16:creationId xmlns:a16="http://schemas.microsoft.com/office/drawing/2014/main" id="{CF795CFD-D659-E4ED-08B9-D15E4C71A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1996"/>
                <a:ext cx="5" cy="7"/>
              </a:xfrm>
              <a:custGeom>
                <a:avLst/>
                <a:gdLst>
                  <a:gd name="T0" fmla="*/ 1 w 3"/>
                  <a:gd name="T1" fmla="*/ 3 h 4"/>
                  <a:gd name="T2" fmla="*/ 3 w 3"/>
                  <a:gd name="T3" fmla="*/ 0 h 4"/>
                  <a:gd name="T4" fmla="*/ 2 w 3"/>
                  <a:gd name="T5" fmla="*/ 4 h 4"/>
                  <a:gd name="T6" fmla="*/ 0 w 3"/>
                  <a:gd name="T7" fmla="*/ 4 h 4"/>
                  <a:gd name="T8" fmla="*/ 1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1" name="Freeform 189">
                <a:extLst>
                  <a:ext uri="{FF2B5EF4-FFF2-40B4-BE49-F238E27FC236}">
                    <a16:creationId xmlns:a16="http://schemas.microsoft.com/office/drawing/2014/main" id="{C4C61E46-406B-5592-6962-AF4C963B2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251"/>
                <a:ext cx="8" cy="3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1"/>
                      <a:pt x="3" y="0"/>
                      <a:pt x="5" y="0"/>
                    </a:cubicBezTo>
                    <a:cubicBezTo>
                      <a:pt x="4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A99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2" name="Freeform 190">
                <a:extLst>
                  <a:ext uri="{FF2B5EF4-FFF2-40B4-BE49-F238E27FC236}">
                    <a16:creationId xmlns:a16="http://schemas.microsoft.com/office/drawing/2014/main" id="{386AC3A0-7E0C-3B6D-E032-1DCCB293C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029"/>
                <a:ext cx="8" cy="5"/>
              </a:xfrm>
              <a:custGeom>
                <a:avLst/>
                <a:gdLst>
                  <a:gd name="T0" fmla="*/ 0 w 5"/>
                  <a:gd name="T1" fmla="*/ 2 h 3"/>
                  <a:gd name="T2" fmla="*/ 5 w 5"/>
                  <a:gd name="T3" fmla="*/ 0 h 3"/>
                  <a:gd name="T4" fmla="*/ 5 w 5"/>
                  <a:gd name="T5" fmla="*/ 0 h 3"/>
                  <a:gd name="T6" fmla="*/ 1 w 5"/>
                  <a:gd name="T7" fmla="*/ 2 h 3"/>
                  <a:gd name="T8" fmla="*/ 0 w 5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3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6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3" name="Freeform 191">
                <a:extLst>
                  <a:ext uri="{FF2B5EF4-FFF2-40B4-BE49-F238E27FC236}">
                    <a16:creationId xmlns:a16="http://schemas.microsoft.com/office/drawing/2014/main" id="{E46D1925-13B6-6AA5-9396-988EEBDA6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9" y="1369"/>
                <a:ext cx="683" cy="761"/>
              </a:xfrm>
              <a:custGeom>
                <a:avLst/>
                <a:gdLst>
                  <a:gd name="T0" fmla="*/ 325 w 414"/>
                  <a:gd name="T1" fmla="*/ 289 h 461"/>
                  <a:gd name="T2" fmla="*/ 299 w 414"/>
                  <a:gd name="T3" fmla="*/ 315 h 461"/>
                  <a:gd name="T4" fmla="*/ 263 w 414"/>
                  <a:gd name="T5" fmla="*/ 350 h 461"/>
                  <a:gd name="T6" fmla="*/ 238 w 414"/>
                  <a:gd name="T7" fmla="*/ 383 h 461"/>
                  <a:gd name="T8" fmla="*/ 235 w 414"/>
                  <a:gd name="T9" fmla="*/ 387 h 461"/>
                  <a:gd name="T10" fmla="*/ 196 w 414"/>
                  <a:gd name="T11" fmla="*/ 437 h 461"/>
                  <a:gd name="T12" fmla="*/ 175 w 414"/>
                  <a:gd name="T13" fmla="*/ 453 h 461"/>
                  <a:gd name="T14" fmla="*/ 159 w 414"/>
                  <a:gd name="T15" fmla="*/ 460 h 461"/>
                  <a:gd name="T16" fmla="*/ 166 w 414"/>
                  <a:gd name="T17" fmla="*/ 437 h 461"/>
                  <a:gd name="T18" fmla="*/ 174 w 414"/>
                  <a:gd name="T19" fmla="*/ 391 h 461"/>
                  <a:gd name="T20" fmla="*/ 160 w 414"/>
                  <a:gd name="T21" fmla="*/ 354 h 461"/>
                  <a:gd name="T22" fmla="*/ 142 w 414"/>
                  <a:gd name="T23" fmla="*/ 320 h 461"/>
                  <a:gd name="T24" fmla="*/ 197 w 414"/>
                  <a:gd name="T25" fmla="*/ 301 h 461"/>
                  <a:gd name="T26" fmla="*/ 215 w 414"/>
                  <a:gd name="T27" fmla="*/ 295 h 461"/>
                  <a:gd name="T28" fmla="*/ 211 w 414"/>
                  <a:gd name="T29" fmla="*/ 293 h 461"/>
                  <a:gd name="T30" fmla="*/ 202 w 414"/>
                  <a:gd name="T31" fmla="*/ 285 h 461"/>
                  <a:gd name="T32" fmla="*/ 143 w 414"/>
                  <a:gd name="T33" fmla="*/ 300 h 461"/>
                  <a:gd name="T34" fmla="*/ 126 w 414"/>
                  <a:gd name="T35" fmla="*/ 301 h 461"/>
                  <a:gd name="T36" fmla="*/ 99 w 414"/>
                  <a:gd name="T37" fmla="*/ 280 h 461"/>
                  <a:gd name="T38" fmla="*/ 113 w 414"/>
                  <a:gd name="T39" fmla="*/ 262 h 461"/>
                  <a:gd name="T40" fmla="*/ 176 w 414"/>
                  <a:gd name="T41" fmla="*/ 230 h 461"/>
                  <a:gd name="T42" fmla="*/ 218 w 414"/>
                  <a:gd name="T43" fmla="*/ 220 h 461"/>
                  <a:gd name="T44" fmla="*/ 218 w 414"/>
                  <a:gd name="T45" fmla="*/ 216 h 461"/>
                  <a:gd name="T46" fmla="*/ 175 w 414"/>
                  <a:gd name="T47" fmla="*/ 222 h 461"/>
                  <a:gd name="T48" fmla="*/ 147 w 414"/>
                  <a:gd name="T49" fmla="*/ 231 h 461"/>
                  <a:gd name="T50" fmla="*/ 123 w 414"/>
                  <a:gd name="T51" fmla="*/ 240 h 461"/>
                  <a:gd name="T52" fmla="*/ 119 w 414"/>
                  <a:gd name="T53" fmla="*/ 234 h 461"/>
                  <a:gd name="T54" fmla="*/ 140 w 414"/>
                  <a:gd name="T55" fmla="*/ 198 h 461"/>
                  <a:gd name="T56" fmla="*/ 161 w 414"/>
                  <a:gd name="T57" fmla="*/ 161 h 461"/>
                  <a:gd name="T58" fmla="*/ 182 w 414"/>
                  <a:gd name="T59" fmla="*/ 130 h 461"/>
                  <a:gd name="T60" fmla="*/ 198 w 414"/>
                  <a:gd name="T61" fmla="*/ 107 h 461"/>
                  <a:gd name="T62" fmla="*/ 251 w 414"/>
                  <a:gd name="T63" fmla="*/ 60 h 461"/>
                  <a:gd name="T64" fmla="*/ 249 w 414"/>
                  <a:gd name="T65" fmla="*/ 55 h 461"/>
                  <a:gd name="T66" fmla="*/ 191 w 414"/>
                  <a:gd name="T67" fmla="*/ 102 h 461"/>
                  <a:gd name="T68" fmla="*/ 182 w 414"/>
                  <a:gd name="T69" fmla="*/ 103 h 461"/>
                  <a:gd name="T70" fmla="*/ 187 w 414"/>
                  <a:gd name="T71" fmla="*/ 90 h 461"/>
                  <a:gd name="T72" fmla="*/ 206 w 414"/>
                  <a:gd name="T73" fmla="*/ 69 h 461"/>
                  <a:gd name="T74" fmla="*/ 206 w 414"/>
                  <a:gd name="T75" fmla="*/ 56 h 461"/>
                  <a:gd name="T76" fmla="*/ 202 w 414"/>
                  <a:gd name="T77" fmla="*/ 53 h 461"/>
                  <a:gd name="T78" fmla="*/ 173 w 414"/>
                  <a:gd name="T79" fmla="*/ 82 h 461"/>
                  <a:gd name="T80" fmla="*/ 160 w 414"/>
                  <a:gd name="T81" fmla="*/ 56 h 461"/>
                  <a:gd name="T82" fmla="*/ 136 w 414"/>
                  <a:gd name="T83" fmla="*/ 33 h 461"/>
                  <a:gd name="T84" fmla="*/ 91 w 414"/>
                  <a:gd name="T85" fmla="*/ 13 h 461"/>
                  <a:gd name="T86" fmla="*/ 7 w 414"/>
                  <a:gd name="T87" fmla="*/ 16 h 461"/>
                  <a:gd name="T88" fmla="*/ 1 w 414"/>
                  <a:gd name="T89" fmla="*/ 10 h 461"/>
                  <a:gd name="T90" fmla="*/ 49 w 414"/>
                  <a:gd name="T91" fmla="*/ 0 h 461"/>
                  <a:gd name="T92" fmla="*/ 105 w 414"/>
                  <a:gd name="T93" fmla="*/ 4 h 461"/>
                  <a:gd name="T94" fmla="*/ 123 w 414"/>
                  <a:gd name="T95" fmla="*/ 8 h 461"/>
                  <a:gd name="T96" fmla="*/ 190 w 414"/>
                  <a:gd name="T97" fmla="*/ 23 h 461"/>
                  <a:gd name="T98" fmla="*/ 201 w 414"/>
                  <a:gd name="T99" fmla="*/ 28 h 461"/>
                  <a:gd name="T100" fmla="*/ 222 w 414"/>
                  <a:gd name="T101" fmla="*/ 35 h 461"/>
                  <a:gd name="T102" fmla="*/ 264 w 414"/>
                  <a:gd name="T103" fmla="*/ 34 h 461"/>
                  <a:gd name="T104" fmla="*/ 334 w 414"/>
                  <a:gd name="T105" fmla="*/ 17 h 461"/>
                  <a:gd name="T106" fmla="*/ 376 w 414"/>
                  <a:gd name="T107" fmla="*/ 13 h 461"/>
                  <a:gd name="T108" fmla="*/ 403 w 414"/>
                  <a:gd name="T109" fmla="*/ 25 h 461"/>
                  <a:gd name="T110" fmla="*/ 410 w 414"/>
                  <a:gd name="T111" fmla="*/ 81 h 461"/>
                  <a:gd name="T112" fmla="*/ 412 w 414"/>
                  <a:gd name="T113" fmla="*/ 91 h 461"/>
                  <a:gd name="T114" fmla="*/ 408 w 414"/>
                  <a:gd name="T115" fmla="*/ 157 h 461"/>
                  <a:gd name="T116" fmla="*/ 393 w 414"/>
                  <a:gd name="T117" fmla="*/ 189 h 461"/>
                  <a:gd name="T118" fmla="*/ 378 w 414"/>
                  <a:gd name="T119" fmla="*/ 214 h 461"/>
                  <a:gd name="T120" fmla="*/ 353 w 414"/>
                  <a:gd name="T121" fmla="*/ 252 h 461"/>
                  <a:gd name="T122" fmla="*/ 348 w 414"/>
                  <a:gd name="T123" fmla="*/ 260 h 461"/>
                  <a:gd name="T124" fmla="*/ 336 w 414"/>
                  <a:gd name="T125" fmla="*/ 277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4" h="461">
                    <a:moveTo>
                      <a:pt x="335" y="277"/>
                    </a:moveTo>
                    <a:cubicBezTo>
                      <a:pt x="331" y="280"/>
                      <a:pt x="328" y="285"/>
                      <a:pt x="325" y="289"/>
                    </a:cubicBezTo>
                    <a:cubicBezTo>
                      <a:pt x="320" y="295"/>
                      <a:pt x="315" y="300"/>
                      <a:pt x="309" y="304"/>
                    </a:cubicBezTo>
                    <a:cubicBezTo>
                      <a:pt x="305" y="307"/>
                      <a:pt x="303" y="311"/>
                      <a:pt x="299" y="315"/>
                    </a:cubicBezTo>
                    <a:cubicBezTo>
                      <a:pt x="294" y="321"/>
                      <a:pt x="287" y="328"/>
                      <a:pt x="281" y="333"/>
                    </a:cubicBezTo>
                    <a:cubicBezTo>
                      <a:pt x="275" y="339"/>
                      <a:pt x="269" y="345"/>
                      <a:pt x="263" y="350"/>
                    </a:cubicBezTo>
                    <a:cubicBezTo>
                      <a:pt x="254" y="359"/>
                      <a:pt x="246" y="370"/>
                      <a:pt x="239" y="380"/>
                    </a:cubicBezTo>
                    <a:cubicBezTo>
                      <a:pt x="238" y="381"/>
                      <a:pt x="238" y="382"/>
                      <a:pt x="238" y="383"/>
                    </a:cubicBezTo>
                    <a:cubicBezTo>
                      <a:pt x="238" y="385"/>
                      <a:pt x="236" y="386"/>
                      <a:pt x="235" y="387"/>
                    </a:cubicBezTo>
                    <a:cubicBezTo>
                      <a:pt x="235" y="387"/>
                      <a:pt x="235" y="387"/>
                      <a:pt x="235" y="387"/>
                    </a:cubicBezTo>
                    <a:cubicBezTo>
                      <a:pt x="228" y="399"/>
                      <a:pt x="220" y="411"/>
                      <a:pt x="211" y="421"/>
                    </a:cubicBezTo>
                    <a:cubicBezTo>
                      <a:pt x="206" y="426"/>
                      <a:pt x="201" y="432"/>
                      <a:pt x="196" y="437"/>
                    </a:cubicBezTo>
                    <a:cubicBezTo>
                      <a:pt x="191" y="442"/>
                      <a:pt x="185" y="446"/>
                      <a:pt x="179" y="450"/>
                    </a:cubicBezTo>
                    <a:cubicBezTo>
                      <a:pt x="178" y="451"/>
                      <a:pt x="177" y="452"/>
                      <a:pt x="175" y="453"/>
                    </a:cubicBezTo>
                    <a:cubicBezTo>
                      <a:pt x="172" y="455"/>
                      <a:pt x="168" y="457"/>
                      <a:pt x="164" y="460"/>
                    </a:cubicBezTo>
                    <a:cubicBezTo>
                      <a:pt x="162" y="461"/>
                      <a:pt x="161" y="461"/>
                      <a:pt x="159" y="460"/>
                    </a:cubicBezTo>
                    <a:cubicBezTo>
                      <a:pt x="157" y="458"/>
                      <a:pt x="157" y="457"/>
                      <a:pt x="158" y="455"/>
                    </a:cubicBezTo>
                    <a:cubicBezTo>
                      <a:pt x="161" y="449"/>
                      <a:pt x="163" y="443"/>
                      <a:pt x="166" y="437"/>
                    </a:cubicBezTo>
                    <a:cubicBezTo>
                      <a:pt x="169" y="428"/>
                      <a:pt x="172" y="419"/>
                      <a:pt x="175" y="410"/>
                    </a:cubicBezTo>
                    <a:cubicBezTo>
                      <a:pt x="177" y="404"/>
                      <a:pt x="177" y="397"/>
                      <a:pt x="174" y="391"/>
                    </a:cubicBezTo>
                    <a:cubicBezTo>
                      <a:pt x="172" y="385"/>
                      <a:pt x="170" y="379"/>
                      <a:pt x="167" y="373"/>
                    </a:cubicBezTo>
                    <a:cubicBezTo>
                      <a:pt x="164" y="367"/>
                      <a:pt x="163" y="360"/>
                      <a:pt x="160" y="354"/>
                    </a:cubicBezTo>
                    <a:cubicBezTo>
                      <a:pt x="157" y="347"/>
                      <a:pt x="153" y="340"/>
                      <a:pt x="150" y="333"/>
                    </a:cubicBezTo>
                    <a:cubicBezTo>
                      <a:pt x="148" y="328"/>
                      <a:pt x="145" y="324"/>
                      <a:pt x="142" y="320"/>
                    </a:cubicBezTo>
                    <a:cubicBezTo>
                      <a:pt x="140" y="317"/>
                      <a:pt x="141" y="314"/>
                      <a:pt x="145" y="313"/>
                    </a:cubicBezTo>
                    <a:cubicBezTo>
                      <a:pt x="162" y="308"/>
                      <a:pt x="180" y="304"/>
                      <a:pt x="197" y="301"/>
                    </a:cubicBezTo>
                    <a:cubicBezTo>
                      <a:pt x="203" y="300"/>
                      <a:pt x="208" y="298"/>
                      <a:pt x="213" y="297"/>
                    </a:cubicBezTo>
                    <a:cubicBezTo>
                      <a:pt x="214" y="297"/>
                      <a:pt x="215" y="296"/>
                      <a:pt x="215" y="295"/>
                    </a:cubicBezTo>
                    <a:cubicBezTo>
                      <a:pt x="215" y="293"/>
                      <a:pt x="213" y="293"/>
                      <a:pt x="212" y="293"/>
                    </a:cubicBezTo>
                    <a:cubicBezTo>
                      <a:pt x="212" y="293"/>
                      <a:pt x="212" y="293"/>
                      <a:pt x="211" y="293"/>
                    </a:cubicBezTo>
                    <a:cubicBezTo>
                      <a:pt x="206" y="292"/>
                      <a:pt x="206" y="292"/>
                      <a:pt x="205" y="287"/>
                    </a:cubicBezTo>
                    <a:cubicBezTo>
                      <a:pt x="204" y="285"/>
                      <a:pt x="203" y="285"/>
                      <a:pt x="202" y="285"/>
                    </a:cubicBezTo>
                    <a:cubicBezTo>
                      <a:pt x="195" y="286"/>
                      <a:pt x="189" y="287"/>
                      <a:pt x="184" y="289"/>
                    </a:cubicBezTo>
                    <a:cubicBezTo>
                      <a:pt x="170" y="293"/>
                      <a:pt x="157" y="296"/>
                      <a:pt x="143" y="300"/>
                    </a:cubicBezTo>
                    <a:cubicBezTo>
                      <a:pt x="141" y="301"/>
                      <a:pt x="139" y="301"/>
                      <a:pt x="137" y="302"/>
                    </a:cubicBezTo>
                    <a:cubicBezTo>
                      <a:pt x="133" y="304"/>
                      <a:pt x="130" y="304"/>
                      <a:pt x="126" y="301"/>
                    </a:cubicBezTo>
                    <a:cubicBezTo>
                      <a:pt x="122" y="296"/>
                      <a:pt x="116" y="292"/>
                      <a:pt x="110" y="289"/>
                    </a:cubicBezTo>
                    <a:cubicBezTo>
                      <a:pt x="106" y="287"/>
                      <a:pt x="102" y="284"/>
                      <a:pt x="99" y="280"/>
                    </a:cubicBezTo>
                    <a:cubicBezTo>
                      <a:pt x="96" y="278"/>
                      <a:pt x="96" y="275"/>
                      <a:pt x="98" y="273"/>
                    </a:cubicBezTo>
                    <a:cubicBezTo>
                      <a:pt x="103" y="268"/>
                      <a:pt x="108" y="265"/>
                      <a:pt x="113" y="262"/>
                    </a:cubicBezTo>
                    <a:cubicBezTo>
                      <a:pt x="121" y="256"/>
                      <a:pt x="130" y="252"/>
                      <a:pt x="138" y="247"/>
                    </a:cubicBezTo>
                    <a:cubicBezTo>
                      <a:pt x="150" y="240"/>
                      <a:pt x="163" y="234"/>
                      <a:pt x="176" y="230"/>
                    </a:cubicBezTo>
                    <a:cubicBezTo>
                      <a:pt x="186" y="227"/>
                      <a:pt x="197" y="225"/>
                      <a:pt x="208" y="223"/>
                    </a:cubicBezTo>
                    <a:cubicBezTo>
                      <a:pt x="211" y="222"/>
                      <a:pt x="215" y="220"/>
                      <a:pt x="218" y="220"/>
                    </a:cubicBezTo>
                    <a:cubicBezTo>
                      <a:pt x="220" y="220"/>
                      <a:pt x="221" y="219"/>
                      <a:pt x="221" y="218"/>
                    </a:cubicBezTo>
                    <a:cubicBezTo>
                      <a:pt x="221" y="216"/>
                      <a:pt x="219" y="216"/>
                      <a:pt x="218" y="216"/>
                    </a:cubicBezTo>
                    <a:cubicBezTo>
                      <a:pt x="211" y="215"/>
                      <a:pt x="205" y="215"/>
                      <a:pt x="198" y="217"/>
                    </a:cubicBezTo>
                    <a:cubicBezTo>
                      <a:pt x="190" y="218"/>
                      <a:pt x="182" y="220"/>
                      <a:pt x="175" y="222"/>
                    </a:cubicBezTo>
                    <a:cubicBezTo>
                      <a:pt x="167" y="224"/>
                      <a:pt x="160" y="227"/>
                      <a:pt x="152" y="230"/>
                    </a:cubicBezTo>
                    <a:cubicBezTo>
                      <a:pt x="150" y="230"/>
                      <a:pt x="149" y="231"/>
                      <a:pt x="147" y="231"/>
                    </a:cubicBezTo>
                    <a:cubicBezTo>
                      <a:pt x="142" y="231"/>
                      <a:pt x="138" y="233"/>
                      <a:pt x="134" y="235"/>
                    </a:cubicBezTo>
                    <a:cubicBezTo>
                      <a:pt x="130" y="237"/>
                      <a:pt x="127" y="239"/>
                      <a:pt x="123" y="240"/>
                    </a:cubicBezTo>
                    <a:cubicBezTo>
                      <a:pt x="122" y="241"/>
                      <a:pt x="120" y="241"/>
                      <a:pt x="119" y="239"/>
                    </a:cubicBezTo>
                    <a:cubicBezTo>
                      <a:pt x="117" y="238"/>
                      <a:pt x="118" y="236"/>
                      <a:pt x="119" y="234"/>
                    </a:cubicBezTo>
                    <a:cubicBezTo>
                      <a:pt x="121" y="229"/>
                      <a:pt x="126" y="226"/>
                      <a:pt x="130" y="222"/>
                    </a:cubicBezTo>
                    <a:cubicBezTo>
                      <a:pt x="137" y="215"/>
                      <a:pt x="141" y="208"/>
                      <a:pt x="140" y="198"/>
                    </a:cubicBezTo>
                    <a:cubicBezTo>
                      <a:pt x="140" y="197"/>
                      <a:pt x="140" y="195"/>
                      <a:pt x="140" y="194"/>
                    </a:cubicBezTo>
                    <a:cubicBezTo>
                      <a:pt x="146" y="182"/>
                      <a:pt x="152" y="171"/>
                      <a:pt x="161" y="161"/>
                    </a:cubicBezTo>
                    <a:cubicBezTo>
                      <a:pt x="166" y="155"/>
                      <a:pt x="169" y="147"/>
                      <a:pt x="174" y="140"/>
                    </a:cubicBezTo>
                    <a:cubicBezTo>
                      <a:pt x="177" y="137"/>
                      <a:pt x="179" y="133"/>
                      <a:pt x="182" y="130"/>
                    </a:cubicBezTo>
                    <a:cubicBezTo>
                      <a:pt x="185" y="126"/>
                      <a:pt x="187" y="122"/>
                      <a:pt x="189" y="118"/>
                    </a:cubicBezTo>
                    <a:cubicBezTo>
                      <a:pt x="191" y="114"/>
                      <a:pt x="195" y="111"/>
                      <a:pt x="198" y="107"/>
                    </a:cubicBezTo>
                    <a:cubicBezTo>
                      <a:pt x="205" y="99"/>
                      <a:pt x="214" y="92"/>
                      <a:pt x="221" y="85"/>
                    </a:cubicBezTo>
                    <a:cubicBezTo>
                      <a:pt x="231" y="76"/>
                      <a:pt x="241" y="69"/>
                      <a:pt x="251" y="60"/>
                    </a:cubicBezTo>
                    <a:cubicBezTo>
                      <a:pt x="252" y="59"/>
                      <a:pt x="253" y="58"/>
                      <a:pt x="253" y="57"/>
                    </a:cubicBezTo>
                    <a:cubicBezTo>
                      <a:pt x="252" y="55"/>
                      <a:pt x="250" y="55"/>
                      <a:pt x="249" y="55"/>
                    </a:cubicBezTo>
                    <a:cubicBezTo>
                      <a:pt x="245" y="56"/>
                      <a:pt x="241" y="57"/>
                      <a:pt x="238" y="60"/>
                    </a:cubicBezTo>
                    <a:cubicBezTo>
                      <a:pt x="221" y="72"/>
                      <a:pt x="206" y="87"/>
                      <a:pt x="191" y="102"/>
                    </a:cubicBezTo>
                    <a:cubicBezTo>
                      <a:pt x="190" y="103"/>
                      <a:pt x="189" y="105"/>
                      <a:pt x="187" y="106"/>
                    </a:cubicBezTo>
                    <a:cubicBezTo>
                      <a:pt x="184" y="108"/>
                      <a:pt x="183" y="107"/>
                      <a:pt x="182" y="103"/>
                    </a:cubicBezTo>
                    <a:cubicBezTo>
                      <a:pt x="182" y="100"/>
                      <a:pt x="182" y="96"/>
                      <a:pt x="184" y="93"/>
                    </a:cubicBezTo>
                    <a:cubicBezTo>
                      <a:pt x="185" y="92"/>
                      <a:pt x="186" y="91"/>
                      <a:pt x="187" y="90"/>
                    </a:cubicBezTo>
                    <a:cubicBezTo>
                      <a:pt x="192" y="83"/>
                      <a:pt x="198" y="78"/>
                      <a:pt x="203" y="72"/>
                    </a:cubicBezTo>
                    <a:cubicBezTo>
                      <a:pt x="204" y="71"/>
                      <a:pt x="205" y="70"/>
                      <a:pt x="206" y="69"/>
                    </a:cubicBezTo>
                    <a:cubicBezTo>
                      <a:pt x="208" y="67"/>
                      <a:pt x="208" y="65"/>
                      <a:pt x="207" y="63"/>
                    </a:cubicBezTo>
                    <a:cubicBezTo>
                      <a:pt x="205" y="61"/>
                      <a:pt x="204" y="58"/>
                      <a:pt x="206" y="56"/>
                    </a:cubicBezTo>
                    <a:cubicBezTo>
                      <a:pt x="207" y="55"/>
                      <a:pt x="208" y="53"/>
                      <a:pt x="206" y="52"/>
                    </a:cubicBezTo>
                    <a:cubicBezTo>
                      <a:pt x="204" y="51"/>
                      <a:pt x="203" y="52"/>
                      <a:pt x="202" y="53"/>
                    </a:cubicBezTo>
                    <a:cubicBezTo>
                      <a:pt x="194" y="62"/>
                      <a:pt x="188" y="71"/>
                      <a:pt x="179" y="79"/>
                    </a:cubicBezTo>
                    <a:cubicBezTo>
                      <a:pt x="178" y="81"/>
                      <a:pt x="176" y="83"/>
                      <a:pt x="173" y="82"/>
                    </a:cubicBezTo>
                    <a:cubicBezTo>
                      <a:pt x="170" y="81"/>
                      <a:pt x="171" y="78"/>
                      <a:pt x="171" y="76"/>
                    </a:cubicBezTo>
                    <a:cubicBezTo>
                      <a:pt x="170" y="68"/>
                      <a:pt x="165" y="62"/>
                      <a:pt x="160" y="56"/>
                    </a:cubicBezTo>
                    <a:cubicBezTo>
                      <a:pt x="154" y="49"/>
                      <a:pt x="147" y="43"/>
                      <a:pt x="139" y="37"/>
                    </a:cubicBezTo>
                    <a:cubicBezTo>
                      <a:pt x="138" y="36"/>
                      <a:pt x="137" y="35"/>
                      <a:pt x="136" y="33"/>
                    </a:cubicBezTo>
                    <a:cubicBezTo>
                      <a:pt x="132" y="26"/>
                      <a:pt x="125" y="21"/>
                      <a:pt x="117" y="19"/>
                    </a:cubicBezTo>
                    <a:cubicBezTo>
                      <a:pt x="109" y="16"/>
                      <a:pt x="100" y="14"/>
                      <a:pt x="91" y="13"/>
                    </a:cubicBezTo>
                    <a:cubicBezTo>
                      <a:pt x="75" y="10"/>
                      <a:pt x="58" y="11"/>
                      <a:pt x="42" y="11"/>
                    </a:cubicBezTo>
                    <a:cubicBezTo>
                      <a:pt x="30" y="11"/>
                      <a:pt x="18" y="14"/>
                      <a:pt x="7" y="16"/>
                    </a:cubicBezTo>
                    <a:cubicBezTo>
                      <a:pt x="5" y="17"/>
                      <a:pt x="3" y="17"/>
                      <a:pt x="2" y="15"/>
                    </a:cubicBezTo>
                    <a:cubicBezTo>
                      <a:pt x="0" y="14"/>
                      <a:pt x="0" y="12"/>
                      <a:pt x="1" y="10"/>
                    </a:cubicBezTo>
                    <a:cubicBezTo>
                      <a:pt x="4" y="4"/>
                      <a:pt x="10" y="3"/>
                      <a:pt x="16" y="2"/>
                    </a:cubicBezTo>
                    <a:cubicBezTo>
                      <a:pt x="27" y="1"/>
                      <a:pt x="38" y="0"/>
                      <a:pt x="49" y="0"/>
                    </a:cubicBezTo>
                    <a:cubicBezTo>
                      <a:pt x="56" y="0"/>
                      <a:pt x="62" y="0"/>
                      <a:pt x="69" y="0"/>
                    </a:cubicBezTo>
                    <a:cubicBezTo>
                      <a:pt x="81" y="0"/>
                      <a:pt x="93" y="1"/>
                      <a:pt x="105" y="4"/>
                    </a:cubicBezTo>
                    <a:cubicBezTo>
                      <a:pt x="109" y="6"/>
                      <a:pt x="114" y="7"/>
                      <a:pt x="118" y="8"/>
                    </a:cubicBezTo>
                    <a:cubicBezTo>
                      <a:pt x="120" y="9"/>
                      <a:pt x="122" y="9"/>
                      <a:pt x="123" y="8"/>
                    </a:cubicBezTo>
                    <a:cubicBezTo>
                      <a:pt x="128" y="5"/>
                      <a:pt x="133" y="8"/>
                      <a:pt x="137" y="8"/>
                    </a:cubicBezTo>
                    <a:cubicBezTo>
                      <a:pt x="155" y="11"/>
                      <a:pt x="173" y="17"/>
                      <a:pt x="190" y="23"/>
                    </a:cubicBezTo>
                    <a:cubicBezTo>
                      <a:pt x="192" y="23"/>
                      <a:pt x="194" y="23"/>
                      <a:pt x="195" y="23"/>
                    </a:cubicBezTo>
                    <a:cubicBezTo>
                      <a:pt x="199" y="23"/>
                      <a:pt x="200" y="26"/>
                      <a:pt x="201" y="28"/>
                    </a:cubicBezTo>
                    <a:cubicBezTo>
                      <a:pt x="202" y="32"/>
                      <a:pt x="204" y="34"/>
                      <a:pt x="207" y="34"/>
                    </a:cubicBezTo>
                    <a:cubicBezTo>
                      <a:pt x="212" y="35"/>
                      <a:pt x="217" y="35"/>
                      <a:pt x="222" y="35"/>
                    </a:cubicBezTo>
                    <a:cubicBezTo>
                      <a:pt x="235" y="34"/>
                      <a:pt x="247" y="33"/>
                      <a:pt x="260" y="34"/>
                    </a:cubicBezTo>
                    <a:cubicBezTo>
                      <a:pt x="261" y="35"/>
                      <a:pt x="263" y="35"/>
                      <a:pt x="264" y="34"/>
                    </a:cubicBezTo>
                    <a:cubicBezTo>
                      <a:pt x="279" y="29"/>
                      <a:pt x="294" y="26"/>
                      <a:pt x="309" y="22"/>
                    </a:cubicBezTo>
                    <a:cubicBezTo>
                      <a:pt x="317" y="20"/>
                      <a:pt x="325" y="18"/>
                      <a:pt x="334" y="17"/>
                    </a:cubicBezTo>
                    <a:cubicBezTo>
                      <a:pt x="342" y="16"/>
                      <a:pt x="351" y="14"/>
                      <a:pt x="360" y="14"/>
                    </a:cubicBezTo>
                    <a:cubicBezTo>
                      <a:pt x="365" y="14"/>
                      <a:pt x="371" y="13"/>
                      <a:pt x="376" y="13"/>
                    </a:cubicBezTo>
                    <a:cubicBezTo>
                      <a:pt x="383" y="13"/>
                      <a:pt x="390" y="12"/>
                      <a:pt x="397" y="16"/>
                    </a:cubicBezTo>
                    <a:cubicBezTo>
                      <a:pt x="400" y="18"/>
                      <a:pt x="402" y="21"/>
                      <a:pt x="403" y="25"/>
                    </a:cubicBezTo>
                    <a:cubicBezTo>
                      <a:pt x="405" y="32"/>
                      <a:pt x="406" y="40"/>
                      <a:pt x="407" y="48"/>
                    </a:cubicBezTo>
                    <a:cubicBezTo>
                      <a:pt x="408" y="59"/>
                      <a:pt x="409" y="70"/>
                      <a:pt x="410" y="81"/>
                    </a:cubicBezTo>
                    <a:cubicBezTo>
                      <a:pt x="410" y="81"/>
                      <a:pt x="410" y="81"/>
                      <a:pt x="410" y="82"/>
                    </a:cubicBezTo>
                    <a:cubicBezTo>
                      <a:pt x="412" y="85"/>
                      <a:pt x="411" y="88"/>
                      <a:pt x="412" y="91"/>
                    </a:cubicBezTo>
                    <a:cubicBezTo>
                      <a:pt x="413" y="102"/>
                      <a:pt x="414" y="114"/>
                      <a:pt x="414" y="125"/>
                    </a:cubicBezTo>
                    <a:cubicBezTo>
                      <a:pt x="413" y="136"/>
                      <a:pt x="411" y="147"/>
                      <a:pt x="408" y="157"/>
                    </a:cubicBezTo>
                    <a:cubicBezTo>
                      <a:pt x="408" y="160"/>
                      <a:pt x="407" y="162"/>
                      <a:pt x="405" y="163"/>
                    </a:cubicBezTo>
                    <a:cubicBezTo>
                      <a:pt x="401" y="172"/>
                      <a:pt x="397" y="180"/>
                      <a:pt x="393" y="189"/>
                    </a:cubicBezTo>
                    <a:cubicBezTo>
                      <a:pt x="389" y="196"/>
                      <a:pt x="384" y="203"/>
                      <a:pt x="380" y="210"/>
                    </a:cubicBezTo>
                    <a:cubicBezTo>
                      <a:pt x="379" y="211"/>
                      <a:pt x="380" y="213"/>
                      <a:pt x="378" y="214"/>
                    </a:cubicBezTo>
                    <a:cubicBezTo>
                      <a:pt x="374" y="222"/>
                      <a:pt x="369" y="229"/>
                      <a:pt x="364" y="237"/>
                    </a:cubicBezTo>
                    <a:cubicBezTo>
                      <a:pt x="360" y="242"/>
                      <a:pt x="357" y="247"/>
                      <a:pt x="353" y="252"/>
                    </a:cubicBezTo>
                    <a:cubicBezTo>
                      <a:pt x="353" y="253"/>
                      <a:pt x="352" y="254"/>
                      <a:pt x="351" y="256"/>
                    </a:cubicBezTo>
                    <a:cubicBezTo>
                      <a:pt x="350" y="257"/>
                      <a:pt x="349" y="259"/>
                      <a:pt x="348" y="260"/>
                    </a:cubicBezTo>
                    <a:cubicBezTo>
                      <a:pt x="348" y="260"/>
                      <a:pt x="348" y="260"/>
                      <a:pt x="348" y="260"/>
                    </a:cubicBezTo>
                    <a:cubicBezTo>
                      <a:pt x="344" y="266"/>
                      <a:pt x="340" y="271"/>
                      <a:pt x="336" y="277"/>
                    </a:cubicBezTo>
                    <a:cubicBezTo>
                      <a:pt x="336" y="277"/>
                      <a:pt x="335" y="277"/>
                      <a:pt x="335" y="2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4" name="Freeform 192">
                <a:extLst>
                  <a:ext uri="{FF2B5EF4-FFF2-40B4-BE49-F238E27FC236}">
                    <a16:creationId xmlns:a16="http://schemas.microsoft.com/office/drawing/2014/main" id="{CB9049E3-79CE-7E56-ED4C-0D05C1819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494"/>
                <a:ext cx="57" cy="222"/>
              </a:xfrm>
              <a:custGeom>
                <a:avLst/>
                <a:gdLst>
                  <a:gd name="T0" fmla="*/ 0 w 35"/>
                  <a:gd name="T1" fmla="*/ 134 h 134"/>
                  <a:gd name="T2" fmla="*/ 8 w 35"/>
                  <a:gd name="T3" fmla="*/ 120 h 134"/>
                  <a:gd name="T4" fmla="*/ 17 w 35"/>
                  <a:gd name="T5" fmla="*/ 101 h 134"/>
                  <a:gd name="T6" fmla="*/ 23 w 35"/>
                  <a:gd name="T7" fmla="*/ 91 h 134"/>
                  <a:gd name="T8" fmla="*/ 32 w 35"/>
                  <a:gd name="T9" fmla="*/ 57 h 134"/>
                  <a:gd name="T10" fmla="*/ 32 w 35"/>
                  <a:gd name="T11" fmla="*/ 20 h 134"/>
                  <a:gd name="T12" fmla="*/ 30 w 35"/>
                  <a:gd name="T13" fmla="*/ 6 h 134"/>
                  <a:gd name="T14" fmla="*/ 30 w 35"/>
                  <a:gd name="T15" fmla="*/ 0 h 134"/>
                  <a:gd name="T16" fmla="*/ 32 w 35"/>
                  <a:gd name="T17" fmla="*/ 13 h 134"/>
                  <a:gd name="T18" fmla="*/ 34 w 35"/>
                  <a:gd name="T19" fmla="*/ 53 h 134"/>
                  <a:gd name="T20" fmla="*/ 29 w 35"/>
                  <a:gd name="T21" fmla="*/ 83 h 134"/>
                  <a:gd name="T22" fmla="*/ 22 w 35"/>
                  <a:gd name="T23" fmla="*/ 94 h 134"/>
                  <a:gd name="T24" fmla="*/ 9 w 35"/>
                  <a:gd name="T25" fmla="*/ 121 h 134"/>
                  <a:gd name="T26" fmla="*/ 2 w 35"/>
                  <a:gd name="T27" fmla="*/ 133 h 134"/>
                  <a:gd name="T28" fmla="*/ 0 w 35"/>
                  <a:gd name="T29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134">
                    <a:moveTo>
                      <a:pt x="0" y="134"/>
                    </a:moveTo>
                    <a:cubicBezTo>
                      <a:pt x="2" y="129"/>
                      <a:pt x="5" y="125"/>
                      <a:pt x="8" y="120"/>
                    </a:cubicBezTo>
                    <a:cubicBezTo>
                      <a:pt x="12" y="114"/>
                      <a:pt x="15" y="107"/>
                      <a:pt x="17" y="101"/>
                    </a:cubicBezTo>
                    <a:cubicBezTo>
                      <a:pt x="19" y="97"/>
                      <a:pt x="21" y="94"/>
                      <a:pt x="23" y="91"/>
                    </a:cubicBezTo>
                    <a:cubicBezTo>
                      <a:pt x="29" y="81"/>
                      <a:pt x="31" y="69"/>
                      <a:pt x="32" y="57"/>
                    </a:cubicBezTo>
                    <a:cubicBezTo>
                      <a:pt x="34" y="44"/>
                      <a:pt x="32" y="32"/>
                      <a:pt x="32" y="20"/>
                    </a:cubicBezTo>
                    <a:cubicBezTo>
                      <a:pt x="31" y="15"/>
                      <a:pt x="30" y="10"/>
                      <a:pt x="30" y="6"/>
                    </a:cubicBezTo>
                    <a:cubicBezTo>
                      <a:pt x="30" y="4"/>
                      <a:pt x="30" y="2"/>
                      <a:pt x="30" y="0"/>
                    </a:cubicBezTo>
                    <a:cubicBezTo>
                      <a:pt x="32" y="4"/>
                      <a:pt x="32" y="9"/>
                      <a:pt x="32" y="13"/>
                    </a:cubicBezTo>
                    <a:cubicBezTo>
                      <a:pt x="33" y="27"/>
                      <a:pt x="35" y="40"/>
                      <a:pt x="34" y="53"/>
                    </a:cubicBezTo>
                    <a:cubicBezTo>
                      <a:pt x="34" y="63"/>
                      <a:pt x="32" y="73"/>
                      <a:pt x="29" y="83"/>
                    </a:cubicBezTo>
                    <a:cubicBezTo>
                      <a:pt x="27" y="87"/>
                      <a:pt x="25" y="90"/>
                      <a:pt x="22" y="94"/>
                    </a:cubicBezTo>
                    <a:cubicBezTo>
                      <a:pt x="17" y="103"/>
                      <a:pt x="14" y="112"/>
                      <a:pt x="9" y="121"/>
                    </a:cubicBezTo>
                    <a:cubicBezTo>
                      <a:pt x="6" y="125"/>
                      <a:pt x="4" y="129"/>
                      <a:pt x="2" y="133"/>
                    </a:cubicBezTo>
                    <a:cubicBezTo>
                      <a:pt x="1" y="134"/>
                      <a:pt x="1" y="134"/>
                      <a:pt x="0" y="134"/>
                    </a:cubicBezTo>
                    <a:close/>
                  </a:path>
                </a:pathLst>
              </a:custGeom>
              <a:solidFill>
                <a:srgbClr val="C1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5" name="Freeform 193">
                <a:extLst>
                  <a:ext uri="{FF2B5EF4-FFF2-40B4-BE49-F238E27FC236}">
                    <a16:creationId xmlns:a16="http://schemas.microsoft.com/office/drawing/2014/main" id="{60A843FA-99C5-6BDF-A743-4694DE056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722"/>
                <a:ext cx="41" cy="63"/>
              </a:xfrm>
              <a:custGeom>
                <a:avLst/>
                <a:gdLst>
                  <a:gd name="T0" fmla="*/ 0 w 25"/>
                  <a:gd name="T1" fmla="*/ 38 h 38"/>
                  <a:gd name="T2" fmla="*/ 16 w 25"/>
                  <a:gd name="T3" fmla="*/ 14 h 38"/>
                  <a:gd name="T4" fmla="*/ 23 w 25"/>
                  <a:gd name="T5" fmla="*/ 2 h 38"/>
                  <a:gd name="T6" fmla="*/ 25 w 25"/>
                  <a:gd name="T7" fmla="*/ 0 h 38"/>
                  <a:gd name="T8" fmla="*/ 16 w 25"/>
                  <a:gd name="T9" fmla="*/ 17 h 38"/>
                  <a:gd name="T10" fmla="*/ 4 w 25"/>
                  <a:gd name="T11" fmla="*/ 34 h 38"/>
                  <a:gd name="T12" fmla="*/ 0 w 25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8">
                    <a:moveTo>
                      <a:pt x="0" y="38"/>
                    </a:moveTo>
                    <a:cubicBezTo>
                      <a:pt x="5" y="29"/>
                      <a:pt x="11" y="22"/>
                      <a:pt x="16" y="14"/>
                    </a:cubicBezTo>
                    <a:cubicBezTo>
                      <a:pt x="18" y="10"/>
                      <a:pt x="21" y="6"/>
                      <a:pt x="23" y="2"/>
                    </a:cubicBezTo>
                    <a:cubicBezTo>
                      <a:pt x="24" y="1"/>
                      <a:pt x="24" y="0"/>
                      <a:pt x="25" y="0"/>
                    </a:cubicBezTo>
                    <a:cubicBezTo>
                      <a:pt x="23" y="6"/>
                      <a:pt x="19" y="11"/>
                      <a:pt x="16" y="17"/>
                    </a:cubicBezTo>
                    <a:cubicBezTo>
                      <a:pt x="12" y="23"/>
                      <a:pt x="8" y="28"/>
                      <a:pt x="4" y="34"/>
                    </a:cubicBezTo>
                    <a:cubicBezTo>
                      <a:pt x="3" y="35"/>
                      <a:pt x="2" y="37"/>
                      <a:pt x="0" y="38"/>
                    </a:cubicBezTo>
                    <a:close/>
                  </a:path>
                </a:pathLst>
              </a:custGeom>
              <a:solidFill>
                <a:srgbClr val="C6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6" name="Freeform 194">
                <a:extLst>
                  <a:ext uri="{FF2B5EF4-FFF2-40B4-BE49-F238E27FC236}">
                    <a16:creationId xmlns:a16="http://schemas.microsoft.com/office/drawing/2014/main" id="{C01030EF-587E-6661-ABE1-5FA8D4786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1481"/>
                <a:ext cx="3" cy="12"/>
              </a:xfrm>
              <a:custGeom>
                <a:avLst/>
                <a:gdLst>
                  <a:gd name="T0" fmla="*/ 1 w 2"/>
                  <a:gd name="T1" fmla="*/ 7 h 7"/>
                  <a:gd name="T2" fmla="*/ 1 w 2"/>
                  <a:gd name="T3" fmla="*/ 0 h 7"/>
                  <a:gd name="T4" fmla="*/ 1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7"/>
                    </a:moveTo>
                    <a:cubicBezTo>
                      <a:pt x="0" y="5"/>
                      <a:pt x="1" y="2"/>
                      <a:pt x="1" y="0"/>
                    </a:cubicBezTo>
                    <a:cubicBezTo>
                      <a:pt x="2" y="2"/>
                      <a:pt x="1" y="5"/>
                      <a:pt x="1" y="7"/>
                    </a:cubicBezTo>
                    <a:close/>
                  </a:path>
                </a:pathLst>
              </a:custGeom>
              <a:solidFill>
                <a:srgbClr val="C1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7" name="Freeform 195">
                <a:extLst>
                  <a:ext uri="{FF2B5EF4-FFF2-40B4-BE49-F238E27FC236}">
                    <a16:creationId xmlns:a16="http://schemas.microsoft.com/office/drawing/2014/main" id="{D800552E-E911-3BF6-D8EE-2B0290FCE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086"/>
                <a:ext cx="329" cy="189"/>
              </a:xfrm>
              <a:custGeom>
                <a:avLst/>
                <a:gdLst>
                  <a:gd name="T0" fmla="*/ 4 w 200"/>
                  <a:gd name="T1" fmla="*/ 27 h 114"/>
                  <a:gd name="T2" fmla="*/ 17 w 200"/>
                  <a:gd name="T3" fmla="*/ 7 h 114"/>
                  <a:gd name="T4" fmla="*/ 33 w 200"/>
                  <a:gd name="T5" fmla="*/ 3 h 114"/>
                  <a:gd name="T6" fmla="*/ 50 w 200"/>
                  <a:gd name="T7" fmla="*/ 23 h 114"/>
                  <a:gd name="T8" fmla="*/ 55 w 200"/>
                  <a:gd name="T9" fmla="*/ 42 h 114"/>
                  <a:gd name="T10" fmla="*/ 77 w 200"/>
                  <a:gd name="T11" fmla="*/ 49 h 114"/>
                  <a:gd name="T12" fmla="*/ 87 w 200"/>
                  <a:gd name="T13" fmla="*/ 40 h 114"/>
                  <a:gd name="T14" fmla="*/ 103 w 200"/>
                  <a:gd name="T15" fmla="*/ 22 h 114"/>
                  <a:gd name="T16" fmla="*/ 165 w 200"/>
                  <a:gd name="T17" fmla="*/ 3 h 114"/>
                  <a:gd name="T18" fmla="*/ 169 w 200"/>
                  <a:gd name="T19" fmla="*/ 5 h 114"/>
                  <a:gd name="T20" fmla="*/ 103 w 200"/>
                  <a:gd name="T21" fmla="*/ 26 h 114"/>
                  <a:gd name="T22" fmla="*/ 114 w 200"/>
                  <a:gd name="T23" fmla="*/ 21 h 114"/>
                  <a:gd name="T24" fmla="*/ 163 w 200"/>
                  <a:gd name="T25" fmla="*/ 11 h 114"/>
                  <a:gd name="T26" fmla="*/ 180 w 200"/>
                  <a:gd name="T27" fmla="*/ 7 h 114"/>
                  <a:gd name="T28" fmla="*/ 197 w 200"/>
                  <a:gd name="T29" fmla="*/ 7 h 114"/>
                  <a:gd name="T30" fmla="*/ 198 w 200"/>
                  <a:gd name="T31" fmla="*/ 12 h 114"/>
                  <a:gd name="T32" fmla="*/ 170 w 200"/>
                  <a:gd name="T33" fmla="*/ 14 h 114"/>
                  <a:gd name="T34" fmla="*/ 131 w 200"/>
                  <a:gd name="T35" fmla="*/ 19 h 114"/>
                  <a:gd name="T36" fmla="*/ 100 w 200"/>
                  <a:gd name="T37" fmla="*/ 41 h 114"/>
                  <a:gd name="T38" fmla="*/ 59 w 200"/>
                  <a:gd name="T39" fmla="*/ 54 h 114"/>
                  <a:gd name="T40" fmla="*/ 45 w 200"/>
                  <a:gd name="T41" fmla="*/ 43 h 114"/>
                  <a:gd name="T42" fmla="*/ 31 w 200"/>
                  <a:gd name="T43" fmla="*/ 17 h 114"/>
                  <a:gd name="T44" fmla="*/ 17 w 200"/>
                  <a:gd name="T45" fmla="*/ 25 h 114"/>
                  <a:gd name="T46" fmla="*/ 10 w 200"/>
                  <a:gd name="T47" fmla="*/ 45 h 114"/>
                  <a:gd name="T48" fmla="*/ 22 w 200"/>
                  <a:gd name="T49" fmla="*/ 80 h 114"/>
                  <a:gd name="T50" fmla="*/ 13 w 200"/>
                  <a:gd name="T51" fmla="*/ 111 h 114"/>
                  <a:gd name="T52" fmla="*/ 7 w 200"/>
                  <a:gd name="T53" fmla="*/ 110 h 114"/>
                  <a:gd name="T54" fmla="*/ 12 w 200"/>
                  <a:gd name="T55" fmla="*/ 86 h 114"/>
                  <a:gd name="T56" fmla="*/ 12 w 200"/>
                  <a:gd name="T57" fmla="*/ 91 h 114"/>
                  <a:gd name="T58" fmla="*/ 11 w 200"/>
                  <a:gd name="T59" fmla="*/ 101 h 114"/>
                  <a:gd name="T60" fmla="*/ 20 w 200"/>
                  <a:gd name="T61" fmla="*/ 88 h 114"/>
                  <a:gd name="T62" fmla="*/ 10 w 200"/>
                  <a:gd name="T63" fmla="*/ 66 h 114"/>
                  <a:gd name="T64" fmla="*/ 6 w 200"/>
                  <a:gd name="T65" fmla="*/ 66 h 114"/>
                  <a:gd name="T66" fmla="*/ 1 w 200"/>
                  <a:gd name="T67" fmla="*/ 62 h 114"/>
                  <a:gd name="T68" fmla="*/ 2 w 200"/>
                  <a:gd name="T69" fmla="*/ 3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0" h="114">
                    <a:moveTo>
                      <a:pt x="2" y="33"/>
                    </a:moveTo>
                    <a:cubicBezTo>
                      <a:pt x="3" y="31"/>
                      <a:pt x="3" y="29"/>
                      <a:pt x="4" y="27"/>
                    </a:cubicBezTo>
                    <a:cubicBezTo>
                      <a:pt x="4" y="24"/>
                      <a:pt x="5" y="21"/>
                      <a:pt x="6" y="17"/>
                    </a:cubicBezTo>
                    <a:cubicBezTo>
                      <a:pt x="8" y="12"/>
                      <a:pt x="12" y="9"/>
                      <a:pt x="17" y="7"/>
                    </a:cubicBezTo>
                    <a:cubicBezTo>
                      <a:pt x="19" y="6"/>
                      <a:pt x="20" y="5"/>
                      <a:pt x="21" y="4"/>
                    </a:cubicBezTo>
                    <a:cubicBezTo>
                      <a:pt x="25" y="0"/>
                      <a:pt x="28" y="0"/>
                      <a:pt x="33" y="3"/>
                    </a:cubicBezTo>
                    <a:cubicBezTo>
                      <a:pt x="40" y="7"/>
                      <a:pt x="44" y="13"/>
                      <a:pt x="48" y="19"/>
                    </a:cubicBezTo>
                    <a:cubicBezTo>
                      <a:pt x="48" y="21"/>
                      <a:pt x="49" y="22"/>
                      <a:pt x="50" y="23"/>
                    </a:cubicBezTo>
                    <a:cubicBezTo>
                      <a:pt x="53" y="27"/>
                      <a:pt x="54" y="31"/>
                      <a:pt x="54" y="35"/>
                    </a:cubicBezTo>
                    <a:cubicBezTo>
                      <a:pt x="54" y="38"/>
                      <a:pt x="54" y="40"/>
                      <a:pt x="55" y="42"/>
                    </a:cubicBezTo>
                    <a:cubicBezTo>
                      <a:pt x="56" y="45"/>
                      <a:pt x="57" y="47"/>
                      <a:pt x="60" y="48"/>
                    </a:cubicBezTo>
                    <a:cubicBezTo>
                      <a:pt x="66" y="50"/>
                      <a:pt x="71" y="50"/>
                      <a:pt x="77" y="49"/>
                    </a:cubicBezTo>
                    <a:cubicBezTo>
                      <a:pt x="78" y="48"/>
                      <a:pt x="79" y="48"/>
                      <a:pt x="80" y="47"/>
                    </a:cubicBezTo>
                    <a:cubicBezTo>
                      <a:pt x="82" y="44"/>
                      <a:pt x="84" y="41"/>
                      <a:pt x="87" y="40"/>
                    </a:cubicBezTo>
                    <a:cubicBezTo>
                      <a:pt x="91" y="38"/>
                      <a:pt x="93" y="35"/>
                      <a:pt x="95" y="33"/>
                    </a:cubicBezTo>
                    <a:cubicBezTo>
                      <a:pt x="98" y="29"/>
                      <a:pt x="100" y="26"/>
                      <a:pt x="103" y="22"/>
                    </a:cubicBezTo>
                    <a:cubicBezTo>
                      <a:pt x="112" y="13"/>
                      <a:pt x="123" y="8"/>
                      <a:pt x="135" y="5"/>
                    </a:cubicBezTo>
                    <a:cubicBezTo>
                      <a:pt x="145" y="3"/>
                      <a:pt x="155" y="2"/>
                      <a:pt x="165" y="3"/>
                    </a:cubicBezTo>
                    <a:cubicBezTo>
                      <a:pt x="169" y="3"/>
                      <a:pt x="173" y="3"/>
                      <a:pt x="176" y="5"/>
                    </a:cubicBezTo>
                    <a:cubicBezTo>
                      <a:pt x="174" y="6"/>
                      <a:pt x="171" y="6"/>
                      <a:pt x="169" y="5"/>
                    </a:cubicBezTo>
                    <a:cubicBezTo>
                      <a:pt x="152" y="3"/>
                      <a:pt x="136" y="6"/>
                      <a:pt x="120" y="12"/>
                    </a:cubicBezTo>
                    <a:cubicBezTo>
                      <a:pt x="113" y="15"/>
                      <a:pt x="108" y="20"/>
                      <a:pt x="103" y="26"/>
                    </a:cubicBezTo>
                    <a:cubicBezTo>
                      <a:pt x="105" y="27"/>
                      <a:pt x="106" y="26"/>
                      <a:pt x="107" y="25"/>
                    </a:cubicBezTo>
                    <a:cubicBezTo>
                      <a:pt x="109" y="24"/>
                      <a:pt x="112" y="23"/>
                      <a:pt x="114" y="21"/>
                    </a:cubicBezTo>
                    <a:cubicBezTo>
                      <a:pt x="125" y="15"/>
                      <a:pt x="136" y="12"/>
                      <a:pt x="148" y="10"/>
                    </a:cubicBezTo>
                    <a:cubicBezTo>
                      <a:pt x="153" y="9"/>
                      <a:pt x="158" y="10"/>
                      <a:pt x="163" y="11"/>
                    </a:cubicBezTo>
                    <a:cubicBezTo>
                      <a:pt x="171" y="12"/>
                      <a:pt x="179" y="11"/>
                      <a:pt x="187" y="9"/>
                    </a:cubicBezTo>
                    <a:cubicBezTo>
                      <a:pt x="184" y="7"/>
                      <a:pt x="182" y="7"/>
                      <a:pt x="180" y="7"/>
                    </a:cubicBezTo>
                    <a:cubicBezTo>
                      <a:pt x="178" y="6"/>
                      <a:pt x="176" y="7"/>
                      <a:pt x="176" y="5"/>
                    </a:cubicBezTo>
                    <a:cubicBezTo>
                      <a:pt x="183" y="5"/>
                      <a:pt x="190" y="5"/>
                      <a:pt x="197" y="7"/>
                    </a:cubicBezTo>
                    <a:cubicBezTo>
                      <a:pt x="198" y="7"/>
                      <a:pt x="199" y="8"/>
                      <a:pt x="199" y="9"/>
                    </a:cubicBezTo>
                    <a:cubicBezTo>
                      <a:pt x="200" y="10"/>
                      <a:pt x="199" y="11"/>
                      <a:pt x="198" y="12"/>
                    </a:cubicBezTo>
                    <a:cubicBezTo>
                      <a:pt x="196" y="13"/>
                      <a:pt x="194" y="14"/>
                      <a:pt x="191" y="14"/>
                    </a:cubicBezTo>
                    <a:cubicBezTo>
                      <a:pt x="184" y="14"/>
                      <a:pt x="177" y="14"/>
                      <a:pt x="170" y="14"/>
                    </a:cubicBezTo>
                    <a:cubicBezTo>
                      <a:pt x="158" y="14"/>
                      <a:pt x="147" y="14"/>
                      <a:pt x="136" y="18"/>
                    </a:cubicBezTo>
                    <a:cubicBezTo>
                      <a:pt x="134" y="18"/>
                      <a:pt x="132" y="18"/>
                      <a:pt x="131" y="19"/>
                    </a:cubicBezTo>
                    <a:cubicBezTo>
                      <a:pt x="126" y="20"/>
                      <a:pt x="121" y="22"/>
                      <a:pt x="118" y="26"/>
                    </a:cubicBezTo>
                    <a:cubicBezTo>
                      <a:pt x="112" y="31"/>
                      <a:pt x="106" y="36"/>
                      <a:pt x="100" y="41"/>
                    </a:cubicBezTo>
                    <a:cubicBezTo>
                      <a:pt x="95" y="45"/>
                      <a:pt x="91" y="48"/>
                      <a:pt x="87" y="52"/>
                    </a:cubicBezTo>
                    <a:cubicBezTo>
                      <a:pt x="79" y="59"/>
                      <a:pt x="68" y="59"/>
                      <a:pt x="59" y="54"/>
                    </a:cubicBezTo>
                    <a:cubicBezTo>
                      <a:pt x="56" y="52"/>
                      <a:pt x="53" y="50"/>
                      <a:pt x="50" y="49"/>
                    </a:cubicBezTo>
                    <a:cubicBezTo>
                      <a:pt x="47" y="48"/>
                      <a:pt x="46" y="46"/>
                      <a:pt x="45" y="43"/>
                    </a:cubicBezTo>
                    <a:cubicBezTo>
                      <a:pt x="45" y="36"/>
                      <a:pt x="42" y="31"/>
                      <a:pt x="39" y="25"/>
                    </a:cubicBezTo>
                    <a:cubicBezTo>
                      <a:pt x="38" y="21"/>
                      <a:pt x="34" y="19"/>
                      <a:pt x="31" y="17"/>
                    </a:cubicBezTo>
                    <a:cubicBezTo>
                      <a:pt x="28" y="14"/>
                      <a:pt x="25" y="15"/>
                      <a:pt x="22" y="17"/>
                    </a:cubicBezTo>
                    <a:cubicBezTo>
                      <a:pt x="20" y="20"/>
                      <a:pt x="18" y="22"/>
                      <a:pt x="17" y="25"/>
                    </a:cubicBezTo>
                    <a:cubicBezTo>
                      <a:pt x="16" y="27"/>
                      <a:pt x="16" y="29"/>
                      <a:pt x="14" y="30"/>
                    </a:cubicBezTo>
                    <a:cubicBezTo>
                      <a:pt x="11" y="35"/>
                      <a:pt x="11" y="40"/>
                      <a:pt x="10" y="45"/>
                    </a:cubicBezTo>
                    <a:cubicBezTo>
                      <a:pt x="9" y="53"/>
                      <a:pt x="11" y="61"/>
                      <a:pt x="16" y="67"/>
                    </a:cubicBezTo>
                    <a:cubicBezTo>
                      <a:pt x="18" y="71"/>
                      <a:pt x="20" y="75"/>
                      <a:pt x="22" y="80"/>
                    </a:cubicBezTo>
                    <a:cubicBezTo>
                      <a:pt x="24" y="84"/>
                      <a:pt x="23" y="89"/>
                      <a:pt x="21" y="93"/>
                    </a:cubicBezTo>
                    <a:cubicBezTo>
                      <a:pt x="19" y="99"/>
                      <a:pt x="15" y="105"/>
                      <a:pt x="13" y="111"/>
                    </a:cubicBezTo>
                    <a:cubicBezTo>
                      <a:pt x="13" y="113"/>
                      <a:pt x="12" y="114"/>
                      <a:pt x="10" y="114"/>
                    </a:cubicBezTo>
                    <a:cubicBezTo>
                      <a:pt x="8" y="113"/>
                      <a:pt x="7" y="112"/>
                      <a:pt x="7" y="110"/>
                    </a:cubicBezTo>
                    <a:cubicBezTo>
                      <a:pt x="7" y="106"/>
                      <a:pt x="7" y="101"/>
                      <a:pt x="7" y="97"/>
                    </a:cubicBezTo>
                    <a:cubicBezTo>
                      <a:pt x="8" y="93"/>
                      <a:pt x="10" y="90"/>
                      <a:pt x="12" y="86"/>
                    </a:cubicBezTo>
                    <a:cubicBezTo>
                      <a:pt x="12" y="85"/>
                      <a:pt x="12" y="84"/>
                      <a:pt x="14" y="84"/>
                    </a:cubicBezTo>
                    <a:cubicBezTo>
                      <a:pt x="15" y="87"/>
                      <a:pt x="13" y="89"/>
                      <a:pt x="12" y="91"/>
                    </a:cubicBezTo>
                    <a:cubicBezTo>
                      <a:pt x="11" y="93"/>
                      <a:pt x="10" y="96"/>
                      <a:pt x="10" y="98"/>
                    </a:cubicBezTo>
                    <a:cubicBezTo>
                      <a:pt x="10" y="99"/>
                      <a:pt x="9" y="101"/>
                      <a:pt x="11" y="101"/>
                    </a:cubicBezTo>
                    <a:cubicBezTo>
                      <a:pt x="12" y="102"/>
                      <a:pt x="13" y="101"/>
                      <a:pt x="14" y="100"/>
                    </a:cubicBezTo>
                    <a:cubicBezTo>
                      <a:pt x="17" y="97"/>
                      <a:pt x="19" y="93"/>
                      <a:pt x="20" y="88"/>
                    </a:cubicBezTo>
                    <a:cubicBezTo>
                      <a:pt x="20" y="85"/>
                      <a:pt x="20" y="82"/>
                      <a:pt x="18" y="79"/>
                    </a:cubicBezTo>
                    <a:cubicBezTo>
                      <a:pt x="15" y="75"/>
                      <a:pt x="12" y="70"/>
                      <a:pt x="10" y="66"/>
                    </a:cubicBezTo>
                    <a:cubicBezTo>
                      <a:pt x="5" y="57"/>
                      <a:pt x="2" y="48"/>
                      <a:pt x="3" y="42"/>
                    </a:cubicBezTo>
                    <a:cubicBezTo>
                      <a:pt x="3" y="47"/>
                      <a:pt x="3" y="57"/>
                      <a:pt x="6" y="66"/>
                    </a:cubicBezTo>
                    <a:cubicBezTo>
                      <a:pt x="6" y="67"/>
                      <a:pt x="7" y="68"/>
                      <a:pt x="5" y="69"/>
                    </a:cubicBezTo>
                    <a:cubicBezTo>
                      <a:pt x="2" y="68"/>
                      <a:pt x="1" y="64"/>
                      <a:pt x="1" y="62"/>
                    </a:cubicBezTo>
                    <a:cubicBezTo>
                      <a:pt x="1" y="55"/>
                      <a:pt x="0" y="48"/>
                      <a:pt x="1" y="41"/>
                    </a:cubicBezTo>
                    <a:cubicBezTo>
                      <a:pt x="1" y="38"/>
                      <a:pt x="1" y="36"/>
                      <a:pt x="2" y="33"/>
                    </a:cubicBezTo>
                    <a:close/>
                  </a:path>
                </a:pathLst>
              </a:custGeom>
              <a:solidFill>
                <a:srgbClr val="6256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8" name="Freeform 196">
                <a:extLst>
                  <a:ext uri="{FF2B5EF4-FFF2-40B4-BE49-F238E27FC236}">
                    <a16:creationId xmlns:a16="http://schemas.microsoft.com/office/drawing/2014/main" id="{19D927CA-9529-7CD7-8E69-92B528FD7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091"/>
                <a:ext cx="206" cy="63"/>
              </a:xfrm>
              <a:custGeom>
                <a:avLst/>
                <a:gdLst>
                  <a:gd name="T0" fmla="*/ 0 w 125"/>
                  <a:gd name="T1" fmla="*/ 38 h 38"/>
                  <a:gd name="T2" fmla="*/ 4 w 125"/>
                  <a:gd name="T3" fmla="*/ 34 h 38"/>
                  <a:gd name="T4" fmla="*/ 19 w 125"/>
                  <a:gd name="T5" fmla="*/ 21 h 38"/>
                  <a:gd name="T6" fmla="*/ 33 w 125"/>
                  <a:gd name="T7" fmla="*/ 15 h 38"/>
                  <a:gd name="T8" fmla="*/ 52 w 125"/>
                  <a:gd name="T9" fmla="*/ 11 h 38"/>
                  <a:gd name="T10" fmla="*/ 54 w 125"/>
                  <a:gd name="T11" fmla="*/ 11 h 38"/>
                  <a:gd name="T12" fmla="*/ 85 w 125"/>
                  <a:gd name="T13" fmla="*/ 10 h 38"/>
                  <a:gd name="T14" fmla="*/ 97 w 125"/>
                  <a:gd name="T15" fmla="*/ 9 h 38"/>
                  <a:gd name="T16" fmla="*/ 98 w 125"/>
                  <a:gd name="T17" fmla="*/ 4 h 38"/>
                  <a:gd name="T18" fmla="*/ 102 w 125"/>
                  <a:gd name="T19" fmla="*/ 0 h 38"/>
                  <a:gd name="T20" fmla="*/ 108 w 125"/>
                  <a:gd name="T21" fmla="*/ 5 h 38"/>
                  <a:gd name="T22" fmla="*/ 122 w 125"/>
                  <a:gd name="T23" fmla="*/ 13 h 38"/>
                  <a:gd name="T24" fmla="*/ 124 w 125"/>
                  <a:gd name="T25" fmla="*/ 17 h 38"/>
                  <a:gd name="T26" fmla="*/ 123 w 125"/>
                  <a:gd name="T27" fmla="*/ 21 h 38"/>
                  <a:gd name="T28" fmla="*/ 120 w 125"/>
                  <a:gd name="T29" fmla="*/ 21 h 38"/>
                  <a:gd name="T30" fmla="*/ 115 w 125"/>
                  <a:gd name="T31" fmla="*/ 19 h 38"/>
                  <a:gd name="T32" fmla="*/ 112 w 125"/>
                  <a:gd name="T33" fmla="*/ 18 h 38"/>
                  <a:gd name="T34" fmla="*/ 89 w 125"/>
                  <a:gd name="T35" fmla="*/ 12 h 38"/>
                  <a:gd name="T36" fmla="*/ 68 w 125"/>
                  <a:gd name="T37" fmla="*/ 12 h 38"/>
                  <a:gd name="T38" fmla="*/ 44 w 125"/>
                  <a:gd name="T39" fmla="*/ 15 h 38"/>
                  <a:gd name="T40" fmla="*/ 29 w 125"/>
                  <a:gd name="T41" fmla="*/ 18 h 38"/>
                  <a:gd name="T42" fmla="*/ 15 w 125"/>
                  <a:gd name="T43" fmla="*/ 28 h 38"/>
                  <a:gd name="T44" fmla="*/ 2 w 125"/>
                  <a:gd name="T45" fmla="*/ 38 h 38"/>
                  <a:gd name="T46" fmla="*/ 0 w 125"/>
                  <a:gd name="T4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5" h="38">
                    <a:moveTo>
                      <a:pt x="0" y="38"/>
                    </a:moveTo>
                    <a:cubicBezTo>
                      <a:pt x="1" y="36"/>
                      <a:pt x="3" y="35"/>
                      <a:pt x="4" y="34"/>
                    </a:cubicBezTo>
                    <a:cubicBezTo>
                      <a:pt x="10" y="31"/>
                      <a:pt x="14" y="26"/>
                      <a:pt x="19" y="21"/>
                    </a:cubicBezTo>
                    <a:cubicBezTo>
                      <a:pt x="23" y="18"/>
                      <a:pt x="28" y="15"/>
                      <a:pt x="33" y="15"/>
                    </a:cubicBezTo>
                    <a:cubicBezTo>
                      <a:pt x="39" y="14"/>
                      <a:pt x="46" y="11"/>
                      <a:pt x="52" y="11"/>
                    </a:cubicBezTo>
                    <a:cubicBezTo>
                      <a:pt x="53" y="11"/>
                      <a:pt x="54" y="11"/>
                      <a:pt x="54" y="11"/>
                    </a:cubicBezTo>
                    <a:cubicBezTo>
                      <a:pt x="64" y="11"/>
                      <a:pt x="74" y="10"/>
                      <a:pt x="85" y="10"/>
                    </a:cubicBezTo>
                    <a:cubicBezTo>
                      <a:pt x="89" y="10"/>
                      <a:pt x="93" y="11"/>
                      <a:pt x="97" y="9"/>
                    </a:cubicBezTo>
                    <a:cubicBezTo>
                      <a:pt x="101" y="7"/>
                      <a:pt x="101" y="7"/>
                      <a:pt x="98" y="4"/>
                    </a:cubicBezTo>
                    <a:cubicBezTo>
                      <a:pt x="98" y="2"/>
                      <a:pt x="100" y="1"/>
                      <a:pt x="102" y="0"/>
                    </a:cubicBezTo>
                    <a:cubicBezTo>
                      <a:pt x="102" y="5"/>
                      <a:pt x="105" y="5"/>
                      <a:pt x="108" y="5"/>
                    </a:cubicBezTo>
                    <a:cubicBezTo>
                      <a:pt x="113" y="7"/>
                      <a:pt x="118" y="9"/>
                      <a:pt x="122" y="13"/>
                    </a:cubicBezTo>
                    <a:cubicBezTo>
                      <a:pt x="123" y="14"/>
                      <a:pt x="124" y="16"/>
                      <a:pt x="124" y="17"/>
                    </a:cubicBezTo>
                    <a:cubicBezTo>
                      <a:pt x="125" y="18"/>
                      <a:pt x="124" y="20"/>
                      <a:pt x="123" y="21"/>
                    </a:cubicBezTo>
                    <a:cubicBezTo>
                      <a:pt x="122" y="22"/>
                      <a:pt x="121" y="21"/>
                      <a:pt x="120" y="21"/>
                    </a:cubicBezTo>
                    <a:cubicBezTo>
                      <a:pt x="118" y="20"/>
                      <a:pt x="117" y="19"/>
                      <a:pt x="115" y="19"/>
                    </a:cubicBezTo>
                    <a:cubicBezTo>
                      <a:pt x="114" y="19"/>
                      <a:pt x="113" y="19"/>
                      <a:pt x="112" y="18"/>
                    </a:cubicBezTo>
                    <a:cubicBezTo>
                      <a:pt x="105" y="14"/>
                      <a:pt x="97" y="12"/>
                      <a:pt x="89" y="12"/>
                    </a:cubicBezTo>
                    <a:cubicBezTo>
                      <a:pt x="82" y="12"/>
                      <a:pt x="75" y="12"/>
                      <a:pt x="68" y="12"/>
                    </a:cubicBezTo>
                    <a:cubicBezTo>
                      <a:pt x="60" y="12"/>
                      <a:pt x="52" y="13"/>
                      <a:pt x="44" y="15"/>
                    </a:cubicBezTo>
                    <a:cubicBezTo>
                      <a:pt x="39" y="16"/>
                      <a:pt x="34" y="16"/>
                      <a:pt x="29" y="18"/>
                    </a:cubicBezTo>
                    <a:cubicBezTo>
                      <a:pt x="23" y="20"/>
                      <a:pt x="19" y="24"/>
                      <a:pt x="15" y="28"/>
                    </a:cubicBezTo>
                    <a:cubicBezTo>
                      <a:pt x="11" y="32"/>
                      <a:pt x="7" y="36"/>
                      <a:pt x="2" y="38"/>
                    </a:cubicBezTo>
                    <a:cubicBezTo>
                      <a:pt x="1" y="38"/>
                      <a:pt x="1" y="38"/>
                      <a:pt x="0" y="38"/>
                    </a:cubicBezTo>
                    <a:close/>
                  </a:path>
                </a:pathLst>
              </a:custGeom>
              <a:solidFill>
                <a:srgbClr val="7C72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9" name="Freeform 197">
                <a:extLst>
                  <a:ext uri="{FF2B5EF4-FFF2-40B4-BE49-F238E27FC236}">
                    <a16:creationId xmlns:a16="http://schemas.microsoft.com/office/drawing/2014/main" id="{DFFFCD08-5A13-18CA-F952-FC63AA40B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143"/>
                <a:ext cx="60" cy="24"/>
              </a:xfrm>
              <a:custGeom>
                <a:avLst/>
                <a:gdLst>
                  <a:gd name="T0" fmla="*/ 32 w 36"/>
                  <a:gd name="T1" fmla="*/ 6 h 15"/>
                  <a:gd name="T2" fmla="*/ 25 w 36"/>
                  <a:gd name="T3" fmla="*/ 13 h 15"/>
                  <a:gd name="T4" fmla="*/ 8 w 36"/>
                  <a:gd name="T5" fmla="*/ 14 h 15"/>
                  <a:gd name="T6" fmla="*/ 1 w 36"/>
                  <a:gd name="T7" fmla="*/ 6 h 15"/>
                  <a:gd name="T8" fmla="*/ 2 w 36"/>
                  <a:gd name="T9" fmla="*/ 2 h 15"/>
                  <a:gd name="T10" fmla="*/ 5 w 36"/>
                  <a:gd name="T11" fmla="*/ 4 h 15"/>
                  <a:gd name="T12" fmla="*/ 12 w 36"/>
                  <a:gd name="T13" fmla="*/ 8 h 15"/>
                  <a:gd name="T14" fmla="*/ 28 w 36"/>
                  <a:gd name="T15" fmla="*/ 4 h 15"/>
                  <a:gd name="T16" fmla="*/ 33 w 36"/>
                  <a:gd name="T17" fmla="*/ 1 h 15"/>
                  <a:gd name="T18" fmla="*/ 35 w 36"/>
                  <a:gd name="T19" fmla="*/ 1 h 15"/>
                  <a:gd name="T20" fmla="*/ 35 w 36"/>
                  <a:gd name="T21" fmla="*/ 3 h 15"/>
                  <a:gd name="T22" fmla="*/ 32 w 36"/>
                  <a:gd name="T2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15">
                    <a:moveTo>
                      <a:pt x="32" y="6"/>
                    </a:moveTo>
                    <a:cubicBezTo>
                      <a:pt x="30" y="8"/>
                      <a:pt x="27" y="10"/>
                      <a:pt x="25" y="13"/>
                    </a:cubicBezTo>
                    <a:cubicBezTo>
                      <a:pt x="19" y="14"/>
                      <a:pt x="14" y="15"/>
                      <a:pt x="8" y="14"/>
                    </a:cubicBezTo>
                    <a:cubicBezTo>
                      <a:pt x="5" y="13"/>
                      <a:pt x="1" y="9"/>
                      <a:pt x="1" y="6"/>
                    </a:cubicBezTo>
                    <a:cubicBezTo>
                      <a:pt x="1" y="5"/>
                      <a:pt x="0" y="3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7" y="6"/>
                      <a:pt x="9" y="7"/>
                      <a:pt x="12" y="8"/>
                    </a:cubicBezTo>
                    <a:cubicBezTo>
                      <a:pt x="18" y="10"/>
                      <a:pt x="23" y="7"/>
                      <a:pt x="28" y="4"/>
                    </a:cubicBezTo>
                    <a:cubicBezTo>
                      <a:pt x="30" y="3"/>
                      <a:pt x="32" y="2"/>
                      <a:pt x="33" y="1"/>
                    </a:cubicBezTo>
                    <a:cubicBezTo>
                      <a:pt x="34" y="0"/>
                      <a:pt x="35" y="0"/>
                      <a:pt x="35" y="1"/>
                    </a:cubicBezTo>
                    <a:cubicBezTo>
                      <a:pt x="36" y="2"/>
                      <a:pt x="35" y="2"/>
                      <a:pt x="35" y="3"/>
                    </a:cubicBezTo>
                    <a:cubicBezTo>
                      <a:pt x="34" y="4"/>
                      <a:pt x="33" y="4"/>
                      <a:pt x="32" y="6"/>
                    </a:cubicBezTo>
                    <a:close/>
                  </a:path>
                </a:pathLst>
              </a:custGeom>
              <a:solidFill>
                <a:srgbClr val="B19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0" name="Freeform 198">
                <a:extLst>
                  <a:ext uri="{FF2B5EF4-FFF2-40B4-BE49-F238E27FC236}">
                    <a16:creationId xmlns:a16="http://schemas.microsoft.com/office/drawing/2014/main" id="{99FB5DF1-0776-CB37-AF59-094C99739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120"/>
                <a:ext cx="142" cy="122"/>
              </a:xfrm>
              <a:custGeom>
                <a:avLst/>
                <a:gdLst>
                  <a:gd name="T0" fmla="*/ 60 w 86"/>
                  <a:gd name="T1" fmla="*/ 19 h 74"/>
                  <a:gd name="T2" fmla="*/ 61 w 86"/>
                  <a:gd name="T3" fmla="*/ 0 h 74"/>
                  <a:gd name="T4" fmla="*/ 66 w 86"/>
                  <a:gd name="T5" fmla="*/ 13 h 74"/>
                  <a:gd name="T6" fmla="*/ 70 w 86"/>
                  <a:gd name="T7" fmla="*/ 24 h 74"/>
                  <a:gd name="T8" fmla="*/ 71 w 86"/>
                  <a:gd name="T9" fmla="*/ 33 h 74"/>
                  <a:gd name="T10" fmla="*/ 72 w 86"/>
                  <a:gd name="T11" fmla="*/ 47 h 74"/>
                  <a:gd name="T12" fmla="*/ 72 w 86"/>
                  <a:gd name="T13" fmla="*/ 48 h 74"/>
                  <a:gd name="T14" fmla="*/ 74 w 86"/>
                  <a:gd name="T15" fmla="*/ 51 h 74"/>
                  <a:gd name="T16" fmla="*/ 79 w 86"/>
                  <a:gd name="T17" fmla="*/ 61 h 74"/>
                  <a:gd name="T18" fmla="*/ 84 w 86"/>
                  <a:gd name="T19" fmla="*/ 67 h 74"/>
                  <a:gd name="T20" fmla="*/ 82 w 86"/>
                  <a:gd name="T21" fmla="*/ 72 h 74"/>
                  <a:gd name="T22" fmla="*/ 71 w 86"/>
                  <a:gd name="T23" fmla="*/ 68 h 74"/>
                  <a:gd name="T24" fmla="*/ 69 w 86"/>
                  <a:gd name="T25" fmla="*/ 65 h 74"/>
                  <a:gd name="T26" fmla="*/ 54 w 86"/>
                  <a:gd name="T27" fmla="*/ 59 h 74"/>
                  <a:gd name="T28" fmla="*/ 54 w 86"/>
                  <a:gd name="T29" fmla="*/ 59 h 74"/>
                  <a:gd name="T30" fmla="*/ 45 w 86"/>
                  <a:gd name="T31" fmla="*/ 64 h 74"/>
                  <a:gd name="T32" fmla="*/ 37 w 86"/>
                  <a:gd name="T33" fmla="*/ 71 h 74"/>
                  <a:gd name="T34" fmla="*/ 32 w 86"/>
                  <a:gd name="T35" fmla="*/ 70 h 74"/>
                  <a:gd name="T36" fmla="*/ 28 w 86"/>
                  <a:gd name="T37" fmla="*/ 63 h 74"/>
                  <a:gd name="T38" fmla="*/ 19 w 86"/>
                  <a:gd name="T39" fmla="*/ 60 h 74"/>
                  <a:gd name="T40" fmla="*/ 15 w 86"/>
                  <a:gd name="T41" fmla="*/ 61 h 74"/>
                  <a:gd name="T42" fmla="*/ 2 w 86"/>
                  <a:gd name="T43" fmla="*/ 62 h 74"/>
                  <a:gd name="T44" fmla="*/ 2 w 86"/>
                  <a:gd name="T45" fmla="*/ 58 h 74"/>
                  <a:gd name="T46" fmla="*/ 5 w 86"/>
                  <a:gd name="T47" fmla="*/ 54 h 74"/>
                  <a:gd name="T48" fmla="*/ 4 w 86"/>
                  <a:gd name="T49" fmla="*/ 46 h 74"/>
                  <a:gd name="T50" fmla="*/ 2 w 86"/>
                  <a:gd name="T51" fmla="*/ 43 h 74"/>
                  <a:gd name="T52" fmla="*/ 1 w 86"/>
                  <a:gd name="T53" fmla="*/ 40 h 74"/>
                  <a:gd name="T54" fmla="*/ 4 w 86"/>
                  <a:gd name="T55" fmla="*/ 40 h 74"/>
                  <a:gd name="T56" fmla="*/ 13 w 86"/>
                  <a:gd name="T57" fmla="*/ 47 h 74"/>
                  <a:gd name="T58" fmla="*/ 24 w 86"/>
                  <a:gd name="T59" fmla="*/ 50 h 74"/>
                  <a:gd name="T60" fmla="*/ 31 w 86"/>
                  <a:gd name="T61" fmla="*/ 51 h 74"/>
                  <a:gd name="T62" fmla="*/ 35 w 86"/>
                  <a:gd name="T63" fmla="*/ 53 h 74"/>
                  <a:gd name="T64" fmla="*/ 44 w 86"/>
                  <a:gd name="T65" fmla="*/ 51 h 74"/>
                  <a:gd name="T66" fmla="*/ 45 w 86"/>
                  <a:gd name="T67" fmla="*/ 47 h 74"/>
                  <a:gd name="T68" fmla="*/ 50 w 86"/>
                  <a:gd name="T69" fmla="*/ 46 h 74"/>
                  <a:gd name="T70" fmla="*/ 51 w 86"/>
                  <a:gd name="T71" fmla="*/ 48 h 74"/>
                  <a:gd name="T72" fmla="*/ 57 w 86"/>
                  <a:gd name="T73" fmla="*/ 50 h 74"/>
                  <a:gd name="T74" fmla="*/ 61 w 86"/>
                  <a:gd name="T75" fmla="*/ 44 h 74"/>
                  <a:gd name="T76" fmla="*/ 61 w 86"/>
                  <a:gd name="T77" fmla="*/ 29 h 74"/>
                  <a:gd name="T78" fmla="*/ 60 w 86"/>
                  <a:gd name="T79" fmla="*/ 1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4">
                    <a:moveTo>
                      <a:pt x="60" y="19"/>
                    </a:moveTo>
                    <a:cubicBezTo>
                      <a:pt x="60" y="13"/>
                      <a:pt x="60" y="7"/>
                      <a:pt x="61" y="0"/>
                    </a:cubicBezTo>
                    <a:cubicBezTo>
                      <a:pt x="63" y="5"/>
                      <a:pt x="64" y="9"/>
                      <a:pt x="66" y="13"/>
                    </a:cubicBezTo>
                    <a:cubicBezTo>
                      <a:pt x="67" y="17"/>
                      <a:pt x="68" y="20"/>
                      <a:pt x="70" y="24"/>
                    </a:cubicBezTo>
                    <a:cubicBezTo>
                      <a:pt x="72" y="27"/>
                      <a:pt x="73" y="29"/>
                      <a:pt x="71" y="33"/>
                    </a:cubicBezTo>
                    <a:cubicBezTo>
                      <a:pt x="68" y="37"/>
                      <a:pt x="70" y="42"/>
                      <a:pt x="72" y="47"/>
                    </a:cubicBezTo>
                    <a:cubicBezTo>
                      <a:pt x="72" y="47"/>
                      <a:pt x="72" y="47"/>
                      <a:pt x="72" y="48"/>
                    </a:cubicBezTo>
                    <a:cubicBezTo>
                      <a:pt x="73" y="49"/>
                      <a:pt x="73" y="50"/>
                      <a:pt x="74" y="51"/>
                    </a:cubicBezTo>
                    <a:cubicBezTo>
                      <a:pt x="74" y="55"/>
                      <a:pt x="76" y="59"/>
                      <a:pt x="79" y="61"/>
                    </a:cubicBezTo>
                    <a:cubicBezTo>
                      <a:pt x="81" y="63"/>
                      <a:pt x="83" y="65"/>
                      <a:pt x="84" y="67"/>
                    </a:cubicBezTo>
                    <a:cubicBezTo>
                      <a:pt x="86" y="70"/>
                      <a:pt x="85" y="72"/>
                      <a:pt x="82" y="72"/>
                    </a:cubicBezTo>
                    <a:cubicBezTo>
                      <a:pt x="77" y="73"/>
                      <a:pt x="73" y="72"/>
                      <a:pt x="71" y="68"/>
                    </a:cubicBezTo>
                    <a:cubicBezTo>
                      <a:pt x="70" y="67"/>
                      <a:pt x="69" y="66"/>
                      <a:pt x="69" y="65"/>
                    </a:cubicBezTo>
                    <a:cubicBezTo>
                      <a:pt x="65" y="59"/>
                      <a:pt x="61" y="57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1" y="60"/>
                      <a:pt x="49" y="63"/>
                      <a:pt x="45" y="64"/>
                    </a:cubicBezTo>
                    <a:cubicBezTo>
                      <a:pt x="41" y="65"/>
                      <a:pt x="39" y="68"/>
                      <a:pt x="37" y="71"/>
                    </a:cubicBezTo>
                    <a:cubicBezTo>
                      <a:pt x="35" y="73"/>
                      <a:pt x="34" y="74"/>
                      <a:pt x="32" y="70"/>
                    </a:cubicBezTo>
                    <a:cubicBezTo>
                      <a:pt x="31" y="68"/>
                      <a:pt x="30" y="66"/>
                      <a:pt x="28" y="63"/>
                    </a:cubicBezTo>
                    <a:cubicBezTo>
                      <a:pt x="25" y="59"/>
                      <a:pt x="24" y="59"/>
                      <a:pt x="19" y="60"/>
                    </a:cubicBezTo>
                    <a:cubicBezTo>
                      <a:pt x="18" y="60"/>
                      <a:pt x="16" y="60"/>
                      <a:pt x="15" y="61"/>
                    </a:cubicBezTo>
                    <a:cubicBezTo>
                      <a:pt x="11" y="65"/>
                      <a:pt x="7" y="63"/>
                      <a:pt x="2" y="62"/>
                    </a:cubicBezTo>
                    <a:cubicBezTo>
                      <a:pt x="0" y="61"/>
                      <a:pt x="0" y="60"/>
                      <a:pt x="2" y="58"/>
                    </a:cubicBezTo>
                    <a:cubicBezTo>
                      <a:pt x="3" y="57"/>
                      <a:pt x="4" y="56"/>
                      <a:pt x="5" y="54"/>
                    </a:cubicBezTo>
                    <a:cubicBezTo>
                      <a:pt x="7" y="51"/>
                      <a:pt x="7" y="49"/>
                      <a:pt x="4" y="46"/>
                    </a:cubicBezTo>
                    <a:cubicBezTo>
                      <a:pt x="3" y="45"/>
                      <a:pt x="2" y="44"/>
                      <a:pt x="2" y="43"/>
                    </a:cubicBezTo>
                    <a:cubicBezTo>
                      <a:pt x="1" y="42"/>
                      <a:pt x="0" y="41"/>
                      <a:pt x="1" y="40"/>
                    </a:cubicBezTo>
                    <a:cubicBezTo>
                      <a:pt x="2" y="39"/>
                      <a:pt x="3" y="40"/>
                      <a:pt x="4" y="40"/>
                    </a:cubicBezTo>
                    <a:cubicBezTo>
                      <a:pt x="7" y="43"/>
                      <a:pt x="10" y="45"/>
                      <a:pt x="13" y="47"/>
                    </a:cubicBezTo>
                    <a:cubicBezTo>
                      <a:pt x="16" y="50"/>
                      <a:pt x="20" y="51"/>
                      <a:pt x="24" y="50"/>
                    </a:cubicBezTo>
                    <a:cubicBezTo>
                      <a:pt x="27" y="49"/>
                      <a:pt x="29" y="50"/>
                      <a:pt x="31" y="51"/>
                    </a:cubicBezTo>
                    <a:cubicBezTo>
                      <a:pt x="32" y="52"/>
                      <a:pt x="34" y="53"/>
                      <a:pt x="35" y="53"/>
                    </a:cubicBezTo>
                    <a:cubicBezTo>
                      <a:pt x="38" y="53"/>
                      <a:pt x="41" y="54"/>
                      <a:pt x="44" y="51"/>
                    </a:cubicBezTo>
                    <a:cubicBezTo>
                      <a:pt x="44" y="50"/>
                      <a:pt x="44" y="49"/>
                      <a:pt x="45" y="47"/>
                    </a:cubicBezTo>
                    <a:cubicBezTo>
                      <a:pt x="46" y="45"/>
                      <a:pt x="48" y="44"/>
                      <a:pt x="50" y="46"/>
                    </a:cubicBezTo>
                    <a:cubicBezTo>
                      <a:pt x="50" y="47"/>
                      <a:pt x="51" y="47"/>
                      <a:pt x="51" y="48"/>
                    </a:cubicBezTo>
                    <a:cubicBezTo>
                      <a:pt x="53" y="49"/>
                      <a:pt x="54" y="51"/>
                      <a:pt x="57" y="50"/>
                    </a:cubicBezTo>
                    <a:cubicBezTo>
                      <a:pt x="59" y="49"/>
                      <a:pt x="61" y="47"/>
                      <a:pt x="61" y="44"/>
                    </a:cubicBezTo>
                    <a:cubicBezTo>
                      <a:pt x="61" y="39"/>
                      <a:pt x="61" y="34"/>
                      <a:pt x="61" y="29"/>
                    </a:cubicBezTo>
                    <a:cubicBezTo>
                      <a:pt x="61" y="26"/>
                      <a:pt x="60" y="23"/>
                      <a:pt x="60" y="19"/>
                    </a:cubicBezTo>
                    <a:close/>
                  </a:path>
                </a:pathLst>
              </a:custGeom>
              <a:solidFill>
                <a:srgbClr val="6457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1" name="Freeform 199">
                <a:extLst>
                  <a:ext uri="{FF2B5EF4-FFF2-40B4-BE49-F238E27FC236}">
                    <a16:creationId xmlns:a16="http://schemas.microsoft.com/office/drawing/2014/main" id="{FD0EEDE3-ADCF-83D9-6837-05EA9A2C4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142"/>
                <a:ext cx="95" cy="82"/>
              </a:xfrm>
              <a:custGeom>
                <a:avLst/>
                <a:gdLst>
                  <a:gd name="T0" fmla="*/ 23 w 58"/>
                  <a:gd name="T1" fmla="*/ 38 h 50"/>
                  <a:gd name="T2" fmla="*/ 24 w 58"/>
                  <a:gd name="T3" fmla="*/ 38 h 50"/>
                  <a:gd name="T4" fmla="*/ 36 w 58"/>
                  <a:gd name="T5" fmla="*/ 39 h 50"/>
                  <a:gd name="T6" fmla="*/ 37 w 58"/>
                  <a:gd name="T7" fmla="*/ 35 h 50"/>
                  <a:gd name="T8" fmla="*/ 32 w 58"/>
                  <a:gd name="T9" fmla="*/ 30 h 50"/>
                  <a:gd name="T10" fmla="*/ 18 w 58"/>
                  <a:gd name="T11" fmla="*/ 15 h 50"/>
                  <a:gd name="T12" fmla="*/ 13 w 58"/>
                  <a:gd name="T13" fmla="*/ 8 h 50"/>
                  <a:gd name="T14" fmla="*/ 11 w 58"/>
                  <a:gd name="T15" fmla="*/ 4 h 50"/>
                  <a:gd name="T16" fmla="*/ 12 w 58"/>
                  <a:gd name="T17" fmla="*/ 1 h 50"/>
                  <a:gd name="T18" fmla="*/ 16 w 58"/>
                  <a:gd name="T19" fmla="*/ 1 h 50"/>
                  <a:gd name="T20" fmla="*/ 21 w 58"/>
                  <a:gd name="T21" fmla="*/ 7 h 50"/>
                  <a:gd name="T22" fmla="*/ 28 w 58"/>
                  <a:gd name="T23" fmla="*/ 18 h 50"/>
                  <a:gd name="T24" fmla="*/ 44 w 58"/>
                  <a:gd name="T25" fmla="*/ 33 h 50"/>
                  <a:gd name="T26" fmla="*/ 54 w 58"/>
                  <a:gd name="T27" fmla="*/ 41 h 50"/>
                  <a:gd name="T28" fmla="*/ 54 w 58"/>
                  <a:gd name="T29" fmla="*/ 42 h 50"/>
                  <a:gd name="T30" fmla="*/ 57 w 58"/>
                  <a:gd name="T31" fmla="*/ 46 h 50"/>
                  <a:gd name="T32" fmla="*/ 53 w 58"/>
                  <a:gd name="T33" fmla="*/ 48 h 50"/>
                  <a:gd name="T34" fmla="*/ 38 w 58"/>
                  <a:gd name="T35" fmla="*/ 47 h 50"/>
                  <a:gd name="T36" fmla="*/ 23 w 58"/>
                  <a:gd name="T37" fmla="*/ 45 h 50"/>
                  <a:gd name="T38" fmla="*/ 3 w 58"/>
                  <a:gd name="T39" fmla="*/ 42 h 50"/>
                  <a:gd name="T40" fmla="*/ 1 w 58"/>
                  <a:gd name="T41" fmla="*/ 42 h 50"/>
                  <a:gd name="T42" fmla="*/ 0 w 58"/>
                  <a:gd name="T43" fmla="*/ 40 h 50"/>
                  <a:gd name="T44" fmla="*/ 2 w 58"/>
                  <a:gd name="T45" fmla="*/ 39 h 50"/>
                  <a:gd name="T46" fmla="*/ 23 w 58"/>
                  <a:gd name="T47" fmla="*/ 3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50">
                    <a:moveTo>
                      <a:pt x="23" y="38"/>
                    </a:moveTo>
                    <a:cubicBezTo>
                      <a:pt x="23" y="38"/>
                      <a:pt x="23" y="38"/>
                      <a:pt x="24" y="38"/>
                    </a:cubicBezTo>
                    <a:cubicBezTo>
                      <a:pt x="28" y="39"/>
                      <a:pt x="32" y="39"/>
                      <a:pt x="36" y="39"/>
                    </a:cubicBezTo>
                    <a:cubicBezTo>
                      <a:pt x="38" y="39"/>
                      <a:pt x="39" y="37"/>
                      <a:pt x="37" y="35"/>
                    </a:cubicBezTo>
                    <a:cubicBezTo>
                      <a:pt x="36" y="33"/>
                      <a:pt x="34" y="32"/>
                      <a:pt x="32" y="30"/>
                    </a:cubicBezTo>
                    <a:cubicBezTo>
                      <a:pt x="26" y="26"/>
                      <a:pt x="22" y="20"/>
                      <a:pt x="18" y="15"/>
                    </a:cubicBezTo>
                    <a:cubicBezTo>
                      <a:pt x="16" y="13"/>
                      <a:pt x="14" y="11"/>
                      <a:pt x="13" y="8"/>
                    </a:cubicBezTo>
                    <a:cubicBezTo>
                      <a:pt x="12" y="7"/>
                      <a:pt x="11" y="6"/>
                      <a:pt x="11" y="4"/>
                    </a:cubicBezTo>
                    <a:cubicBezTo>
                      <a:pt x="11" y="3"/>
                      <a:pt x="11" y="2"/>
                      <a:pt x="12" y="1"/>
                    </a:cubicBezTo>
                    <a:cubicBezTo>
                      <a:pt x="14" y="0"/>
                      <a:pt x="15" y="0"/>
                      <a:pt x="16" y="1"/>
                    </a:cubicBezTo>
                    <a:cubicBezTo>
                      <a:pt x="18" y="3"/>
                      <a:pt x="20" y="4"/>
                      <a:pt x="21" y="7"/>
                    </a:cubicBezTo>
                    <a:cubicBezTo>
                      <a:pt x="22" y="11"/>
                      <a:pt x="25" y="14"/>
                      <a:pt x="28" y="18"/>
                    </a:cubicBezTo>
                    <a:cubicBezTo>
                      <a:pt x="34" y="23"/>
                      <a:pt x="39" y="28"/>
                      <a:pt x="44" y="33"/>
                    </a:cubicBezTo>
                    <a:cubicBezTo>
                      <a:pt x="47" y="36"/>
                      <a:pt x="50" y="39"/>
                      <a:pt x="54" y="41"/>
                    </a:cubicBezTo>
                    <a:cubicBezTo>
                      <a:pt x="54" y="41"/>
                      <a:pt x="54" y="42"/>
                      <a:pt x="54" y="42"/>
                    </a:cubicBezTo>
                    <a:cubicBezTo>
                      <a:pt x="55" y="43"/>
                      <a:pt x="58" y="44"/>
                      <a:pt x="57" y="46"/>
                    </a:cubicBezTo>
                    <a:cubicBezTo>
                      <a:pt x="57" y="48"/>
                      <a:pt x="54" y="47"/>
                      <a:pt x="53" y="48"/>
                    </a:cubicBezTo>
                    <a:cubicBezTo>
                      <a:pt x="48" y="50"/>
                      <a:pt x="43" y="48"/>
                      <a:pt x="38" y="47"/>
                    </a:cubicBezTo>
                    <a:cubicBezTo>
                      <a:pt x="33" y="46"/>
                      <a:pt x="28" y="46"/>
                      <a:pt x="23" y="45"/>
                    </a:cubicBezTo>
                    <a:cubicBezTo>
                      <a:pt x="17" y="44"/>
                      <a:pt x="10" y="44"/>
                      <a:pt x="3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0" y="41"/>
                      <a:pt x="0" y="40"/>
                    </a:cubicBezTo>
                    <a:cubicBezTo>
                      <a:pt x="0" y="39"/>
                      <a:pt x="1" y="39"/>
                      <a:pt x="2" y="39"/>
                    </a:cubicBezTo>
                    <a:cubicBezTo>
                      <a:pt x="9" y="38"/>
                      <a:pt x="16" y="37"/>
                      <a:pt x="23" y="38"/>
                    </a:cubicBezTo>
                    <a:close/>
                  </a:path>
                </a:pathLst>
              </a:custGeom>
              <a:solidFill>
                <a:srgbClr val="6457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2" name="Freeform 200">
                <a:extLst>
                  <a:ext uri="{FF2B5EF4-FFF2-40B4-BE49-F238E27FC236}">
                    <a16:creationId xmlns:a16="http://schemas.microsoft.com/office/drawing/2014/main" id="{1686B671-B6B2-03BE-5C4F-0F92BCDB2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4" y="2114"/>
                <a:ext cx="66" cy="82"/>
              </a:xfrm>
              <a:custGeom>
                <a:avLst/>
                <a:gdLst>
                  <a:gd name="T0" fmla="*/ 40 w 40"/>
                  <a:gd name="T1" fmla="*/ 50 h 50"/>
                  <a:gd name="T2" fmla="*/ 40 w 40"/>
                  <a:gd name="T3" fmla="*/ 50 h 50"/>
                  <a:gd name="T4" fmla="*/ 33 w 40"/>
                  <a:gd name="T5" fmla="*/ 45 h 50"/>
                  <a:gd name="T6" fmla="*/ 22 w 40"/>
                  <a:gd name="T7" fmla="*/ 38 h 50"/>
                  <a:gd name="T8" fmla="*/ 25 w 40"/>
                  <a:gd name="T9" fmla="*/ 47 h 50"/>
                  <a:gd name="T10" fmla="*/ 27 w 40"/>
                  <a:gd name="T11" fmla="*/ 50 h 50"/>
                  <a:gd name="T12" fmla="*/ 23 w 40"/>
                  <a:gd name="T13" fmla="*/ 49 h 50"/>
                  <a:gd name="T14" fmla="*/ 10 w 40"/>
                  <a:gd name="T15" fmla="*/ 27 h 50"/>
                  <a:gd name="T16" fmla="*/ 1 w 40"/>
                  <a:gd name="T17" fmla="*/ 11 h 50"/>
                  <a:gd name="T18" fmla="*/ 0 w 40"/>
                  <a:gd name="T19" fmla="*/ 5 h 50"/>
                  <a:gd name="T20" fmla="*/ 3 w 40"/>
                  <a:gd name="T21" fmla="*/ 1 h 50"/>
                  <a:gd name="T22" fmla="*/ 8 w 40"/>
                  <a:gd name="T23" fmla="*/ 2 h 50"/>
                  <a:gd name="T24" fmla="*/ 16 w 40"/>
                  <a:gd name="T25" fmla="*/ 17 h 50"/>
                  <a:gd name="T26" fmla="*/ 38 w 40"/>
                  <a:gd name="T27" fmla="*/ 47 h 50"/>
                  <a:gd name="T28" fmla="*/ 40 w 40"/>
                  <a:gd name="T2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" h="50">
                    <a:moveTo>
                      <a:pt x="40" y="50"/>
                    </a:moveTo>
                    <a:cubicBezTo>
                      <a:pt x="40" y="50"/>
                      <a:pt x="40" y="50"/>
                      <a:pt x="40" y="50"/>
                    </a:cubicBezTo>
                    <a:cubicBezTo>
                      <a:pt x="37" y="50"/>
                      <a:pt x="35" y="48"/>
                      <a:pt x="33" y="45"/>
                    </a:cubicBezTo>
                    <a:cubicBezTo>
                      <a:pt x="30" y="42"/>
                      <a:pt x="26" y="39"/>
                      <a:pt x="22" y="38"/>
                    </a:cubicBezTo>
                    <a:cubicBezTo>
                      <a:pt x="22" y="42"/>
                      <a:pt x="23" y="45"/>
                      <a:pt x="25" y="47"/>
                    </a:cubicBezTo>
                    <a:cubicBezTo>
                      <a:pt x="26" y="48"/>
                      <a:pt x="27" y="49"/>
                      <a:pt x="27" y="50"/>
                    </a:cubicBezTo>
                    <a:cubicBezTo>
                      <a:pt x="25" y="50"/>
                      <a:pt x="24" y="49"/>
                      <a:pt x="23" y="49"/>
                    </a:cubicBezTo>
                    <a:cubicBezTo>
                      <a:pt x="18" y="42"/>
                      <a:pt x="13" y="35"/>
                      <a:pt x="10" y="27"/>
                    </a:cubicBezTo>
                    <a:cubicBezTo>
                      <a:pt x="8" y="22"/>
                      <a:pt x="5" y="16"/>
                      <a:pt x="1" y="11"/>
                    </a:cubicBezTo>
                    <a:cubicBezTo>
                      <a:pt x="0" y="9"/>
                      <a:pt x="0" y="7"/>
                      <a:pt x="0" y="5"/>
                    </a:cubicBezTo>
                    <a:cubicBezTo>
                      <a:pt x="0" y="3"/>
                      <a:pt x="1" y="2"/>
                      <a:pt x="3" y="1"/>
                    </a:cubicBezTo>
                    <a:cubicBezTo>
                      <a:pt x="5" y="0"/>
                      <a:pt x="6" y="1"/>
                      <a:pt x="8" y="2"/>
                    </a:cubicBezTo>
                    <a:cubicBezTo>
                      <a:pt x="12" y="6"/>
                      <a:pt x="14" y="12"/>
                      <a:pt x="16" y="17"/>
                    </a:cubicBezTo>
                    <a:cubicBezTo>
                      <a:pt x="21" y="28"/>
                      <a:pt x="27" y="39"/>
                      <a:pt x="38" y="47"/>
                    </a:cubicBezTo>
                    <a:cubicBezTo>
                      <a:pt x="39" y="47"/>
                      <a:pt x="40" y="48"/>
                      <a:pt x="40" y="50"/>
                    </a:cubicBezTo>
                    <a:close/>
                  </a:path>
                </a:pathLst>
              </a:custGeom>
              <a:solidFill>
                <a:srgbClr val="7A6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3" name="Freeform 201">
                <a:extLst>
                  <a:ext uri="{FF2B5EF4-FFF2-40B4-BE49-F238E27FC236}">
                    <a16:creationId xmlns:a16="http://schemas.microsoft.com/office/drawing/2014/main" id="{C4B9A342-E76B-3771-D535-F1E262D6F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2219"/>
                <a:ext cx="43" cy="58"/>
              </a:xfrm>
              <a:custGeom>
                <a:avLst/>
                <a:gdLst>
                  <a:gd name="T0" fmla="*/ 25 w 26"/>
                  <a:gd name="T1" fmla="*/ 31 h 35"/>
                  <a:gd name="T2" fmla="*/ 23 w 26"/>
                  <a:gd name="T3" fmla="*/ 34 h 35"/>
                  <a:gd name="T4" fmla="*/ 20 w 26"/>
                  <a:gd name="T5" fmla="*/ 33 h 35"/>
                  <a:gd name="T6" fmla="*/ 9 w 26"/>
                  <a:gd name="T7" fmla="*/ 19 h 35"/>
                  <a:gd name="T8" fmla="*/ 1 w 26"/>
                  <a:gd name="T9" fmla="*/ 7 h 35"/>
                  <a:gd name="T10" fmla="*/ 3 w 26"/>
                  <a:gd name="T11" fmla="*/ 1 h 35"/>
                  <a:gd name="T12" fmla="*/ 13 w 26"/>
                  <a:gd name="T13" fmla="*/ 3 h 35"/>
                  <a:gd name="T14" fmla="*/ 23 w 26"/>
                  <a:gd name="T15" fmla="*/ 22 h 35"/>
                  <a:gd name="T16" fmla="*/ 25 w 26"/>
                  <a:gd name="T17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5">
                    <a:moveTo>
                      <a:pt x="25" y="31"/>
                    </a:moveTo>
                    <a:cubicBezTo>
                      <a:pt x="26" y="33"/>
                      <a:pt x="25" y="34"/>
                      <a:pt x="23" y="34"/>
                    </a:cubicBezTo>
                    <a:cubicBezTo>
                      <a:pt x="22" y="35"/>
                      <a:pt x="21" y="34"/>
                      <a:pt x="20" y="33"/>
                    </a:cubicBezTo>
                    <a:cubicBezTo>
                      <a:pt x="16" y="29"/>
                      <a:pt x="12" y="24"/>
                      <a:pt x="9" y="19"/>
                    </a:cubicBezTo>
                    <a:cubicBezTo>
                      <a:pt x="6" y="15"/>
                      <a:pt x="3" y="12"/>
                      <a:pt x="1" y="7"/>
                    </a:cubicBezTo>
                    <a:cubicBezTo>
                      <a:pt x="0" y="5"/>
                      <a:pt x="0" y="2"/>
                      <a:pt x="3" y="1"/>
                    </a:cubicBezTo>
                    <a:cubicBezTo>
                      <a:pt x="6" y="0"/>
                      <a:pt x="10" y="0"/>
                      <a:pt x="13" y="3"/>
                    </a:cubicBezTo>
                    <a:cubicBezTo>
                      <a:pt x="18" y="8"/>
                      <a:pt x="21" y="15"/>
                      <a:pt x="23" y="22"/>
                    </a:cubicBezTo>
                    <a:cubicBezTo>
                      <a:pt x="23" y="25"/>
                      <a:pt x="25" y="28"/>
                      <a:pt x="25" y="31"/>
                    </a:cubicBezTo>
                    <a:close/>
                  </a:path>
                </a:pathLst>
              </a:custGeom>
              <a:solidFill>
                <a:srgbClr val="BBA2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4" name="Freeform 202">
                <a:extLst>
                  <a:ext uri="{FF2B5EF4-FFF2-40B4-BE49-F238E27FC236}">
                    <a16:creationId xmlns:a16="http://schemas.microsoft.com/office/drawing/2014/main" id="{924C70A1-6DD1-7670-A759-7DA0AF433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2252"/>
                <a:ext cx="33" cy="38"/>
              </a:xfrm>
              <a:custGeom>
                <a:avLst/>
                <a:gdLst>
                  <a:gd name="T0" fmla="*/ 15 w 20"/>
                  <a:gd name="T1" fmla="*/ 12 h 23"/>
                  <a:gd name="T2" fmla="*/ 14 w 20"/>
                  <a:gd name="T3" fmla="*/ 3 h 23"/>
                  <a:gd name="T4" fmla="*/ 14 w 20"/>
                  <a:gd name="T5" fmla="*/ 0 h 23"/>
                  <a:gd name="T6" fmla="*/ 16 w 20"/>
                  <a:gd name="T7" fmla="*/ 2 h 23"/>
                  <a:gd name="T8" fmla="*/ 20 w 20"/>
                  <a:gd name="T9" fmla="*/ 14 h 23"/>
                  <a:gd name="T10" fmla="*/ 18 w 20"/>
                  <a:gd name="T11" fmla="*/ 17 h 23"/>
                  <a:gd name="T12" fmla="*/ 10 w 20"/>
                  <a:gd name="T13" fmla="*/ 22 h 23"/>
                  <a:gd name="T14" fmla="*/ 5 w 20"/>
                  <a:gd name="T15" fmla="*/ 20 h 23"/>
                  <a:gd name="T16" fmla="*/ 1 w 20"/>
                  <a:gd name="T17" fmla="*/ 11 h 23"/>
                  <a:gd name="T18" fmla="*/ 1 w 20"/>
                  <a:gd name="T19" fmla="*/ 10 h 23"/>
                  <a:gd name="T20" fmla="*/ 2 w 20"/>
                  <a:gd name="T21" fmla="*/ 10 h 23"/>
                  <a:gd name="T22" fmla="*/ 8 w 20"/>
                  <a:gd name="T23" fmla="*/ 15 h 23"/>
                  <a:gd name="T24" fmla="*/ 12 w 20"/>
                  <a:gd name="T25" fmla="*/ 16 h 23"/>
                  <a:gd name="T26" fmla="*/ 15 w 20"/>
                  <a:gd name="T27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3">
                    <a:moveTo>
                      <a:pt x="15" y="12"/>
                    </a:moveTo>
                    <a:cubicBezTo>
                      <a:pt x="14" y="9"/>
                      <a:pt x="14" y="6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5" y="0"/>
                      <a:pt x="16" y="1"/>
                      <a:pt x="16" y="2"/>
                    </a:cubicBezTo>
                    <a:cubicBezTo>
                      <a:pt x="19" y="6"/>
                      <a:pt x="20" y="9"/>
                      <a:pt x="20" y="14"/>
                    </a:cubicBezTo>
                    <a:cubicBezTo>
                      <a:pt x="20" y="15"/>
                      <a:pt x="19" y="16"/>
                      <a:pt x="18" y="17"/>
                    </a:cubicBezTo>
                    <a:cubicBezTo>
                      <a:pt x="16" y="19"/>
                      <a:pt x="13" y="21"/>
                      <a:pt x="10" y="22"/>
                    </a:cubicBezTo>
                    <a:cubicBezTo>
                      <a:pt x="8" y="23"/>
                      <a:pt x="6" y="21"/>
                      <a:pt x="5" y="20"/>
                    </a:cubicBezTo>
                    <a:cubicBezTo>
                      <a:pt x="3" y="18"/>
                      <a:pt x="1" y="15"/>
                      <a:pt x="1" y="11"/>
                    </a:cubicBezTo>
                    <a:cubicBezTo>
                      <a:pt x="0" y="11"/>
                      <a:pt x="0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5" y="11"/>
                      <a:pt x="6" y="13"/>
                      <a:pt x="8" y="15"/>
                    </a:cubicBezTo>
                    <a:cubicBezTo>
                      <a:pt x="9" y="16"/>
                      <a:pt x="10" y="17"/>
                      <a:pt x="12" y="16"/>
                    </a:cubicBezTo>
                    <a:cubicBezTo>
                      <a:pt x="14" y="15"/>
                      <a:pt x="15" y="14"/>
                      <a:pt x="15" y="12"/>
                    </a:cubicBezTo>
                    <a:close/>
                  </a:path>
                </a:pathLst>
              </a:custGeom>
              <a:solidFill>
                <a:srgbClr val="7364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5" name="Freeform 203">
                <a:extLst>
                  <a:ext uri="{FF2B5EF4-FFF2-40B4-BE49-F238E27FC236}">
                    <a16:creationId xmlns:a16="http://schemas.microsoft.com/office/drawing/2014/main" id="{A45E5466-9735-E0B3-D54C-3868F56B6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2199"/>
                <a:ext cx="81" cy="68"/>
              </a:xfrm>
              <a:custGeom>
                <a:avLst/>
                <a:gdLst>
                  <a:gd name="T0" fmla="*/ 0 w 49"/>
                  <a:gd name="T1" fmla="*/ 11 h 41"/>
                  <a:gd name="T2" fmla="*/ 14 w 49"/>
                  <a:gd name="T3" fmla="*/ 15 h 41"/>
                  <a:gd name="T4" fmla="*/ 18 w 49"/>
                  <a:gd name="T5" fmla="*/ 20 h 41"/>
                  <a:gd name="T6" fmla="*/ 29 w 49"/>
                  <a:gd name="T7" fmla="*/ 23 h 41"/>
                  <a:gd name="T8" fmla="*/ 30 w 49"/>
                  <a:gd name="T9" fmla="*/ 20 h 41"/>
                  <a:gd name="T10" fmla="*/ 26 w 49"/>
                  <a:gd name="T11" fmla="*/ 15 h 41"/>
                  <a:gd name="T12" fmla="*/ 18 w 49"/>
                  <a:gd name="T13" fmla="*/ 0 h 41"/>
                  <a:gd name="T14" fmla="*/ 20 w 49"/>
                  <a:gd name="T15" fmla="*/ 3 h 41"/>
                  <a:gd name="T16" fmla="*/ 27 w 49"/>
                  <a:gd name="T17" fmla="*/ 15 h 41"/>
                  <a:gd name="T18" fmla="*/ 36 w 49"/>
                  <a:gd name="T19" fmla="*/ 25 h 41"/>
                  <a:gd name="T20" fmla="*/ 47 w 49"/>
                  <a:gd name="T21" fmla="*/ 36 h 41"/>
                  <a:gd name="T22" fmla="*/ 48 w 49"/>
                  <a:gd name="T23" fmla="*/ 40 h 41"/>
                  <a:gd name="T24" fmla="*/ 44 w 49"/>
                  <a:gd name="T25" fmla="*/ 39 h 41"/>
                  <a:gd name="T26" fmla="*/ 39 w 49"/>
                  <a:gd name="T27" fmla="*/ 32 h 41"/>
                  <a:gd name="T28" fmla="*/ 25 w 49"/>
                  <a:gd name="T29" fmla="*/ 26 h 41"/>
                  <a:gd name="T30" fmla="*/ 18 w 49"/>
                  <a:gd name="T31" fmla="*/ 22 h 41"/>
                  <a:gd name="T32" fmla="*/ 13 w 49"/>
                  <a:gd name="T33" fmla="*/ 16 h 41"/>
                  <a:gd name="T34" fmla="*/ 0 w 49"/>
                  <a:gd name="T35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" h="41">
                    <a:moveTo>
                      <a:pt x="0" y="11"/>
                    </a:moveTo>
                    <a:cubicBezTo>
                      <a:pt x="7" y="9"/>
                      <a:pt x="10" y="10"/>
                      <a:pt x="14" y="15"/>
                    </a:cubicBezTo>
                    <a:cubicBezTo>
                      <a:pt x="16" y="17"/>
                      <a:pt x="17" y="19"/>
                      <a:pt x="18" y="20"/>
                    </a:cubicBezTo>
                    <a:cubicBezTo>
                      <a:pt x="21" y="24"/>
                      <a:pt x="25" y="24"/>
                      <a:pt x="29" y="23"/>
                    </a:cubicBezTo>
                    <a:cubicBezTo>
                      <a:pt x="31" y="23"/>
                      <a:pt x="31" y="21"/>
                      <a:pt x="30" y="20"/>
                    </a:cubicBezTo>
                    <a:cubicBezTo>
                      <a:pt x="29" y="18"/>
                      <a:pt x="28" y="16"/>
                      <a:pt x="26" y="15"/>
                    </a:cubicBezTo>
                    <a:cubicBezTo>
                      <a:pt x="21" y="11"/>
                      <a:pt x="19" y="6"/>
                      <a:pt x="18" y="0"/>
                    </a:cubicBezTo>
                    <a:cubicBezTo>
                      <a:pt x="19" y="0"/>
                      <a:pt x="20" y="2"/>
                      <a:pt x="20" y="3"/>
                    </a:cubicBezTo>
                    <a:cubicBezTo>
                      <a:pt x="21" y="7"/>
                      <a:pt x="24" y="11"/>
                      <a:pt x="27" y="15"/>
                    </a:cubicBezTo>
                    <a:cubicBezTo>
                      <a:pt x="31" y="18"/>
                      <a:pt x="33" y="21"/>
                      <a:pt x="36" y="25"/>
                    </a:cubicBezTo>
                    <a:cubicBezTo>
                      <a:pt x="39" y="29"/>
                      <a:pt x="43" y="32"/>
                      <a:pt x="47" y="36"/>
                    </a:cubicBezTo>
                    <a:cubicBezTo>
                      <a:pt x="48" y="37"/>
                      <a:pt x="49" y="38"/>
                      <a:pt x="48" y="40"/>
                    </a:cubicBezTo>
                    <a:cubicBezTo>
                      <a:pt x="47" y="41"/>
                      <a:pt x="45" y="40"/>
                      <a:pt x="44" y="39"/>
                    </a:cubicBezTo>
                    <a:cubicBezTo>
                      <a:pt x="42" y="37"/>
                      <a:pt x="41" y="34"/>
                      <a:pt x="39" y="32"/>
                    </a:cubicBezTo>
                    <a:cubicBezTo>
                      <a:pt x="36" y="27"/>
                      <a:pt x="31" y="25"/>
                      <a:pt x="25" y="26"/>
                    </a:cubicBezTo>
                    <a:cubicBezTo>
                      <a:pt x="21" y="26"/>
                      <a:pt x="19" y="24"/>
                      <a:pt x="18" y="22"/>
                    </a:cubicBezTo>
                    <a:cubicBezTo>
                      <a:pt x="16" y="20"/>
                      <a:pt x="15" y="18"/>
                      <a:pt x="13" y="16"/>
                    </a:cubicBezTo>
                    <a:cubicBezTo>
                      <a:pt x="10" y="11"/>
                      <a:pt x="5" y="11"/>
                      <a:pt x="0" y="11"/>
                    </a:cubicBezTo>
                    <a:close/>
                  </a:path>
                </a:pathLst>
              </a:custGeom>
              <a:solidFill>
                <a:srgbClr val="7364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6" name="Freeform 204">
                <a:extLst>
                  <a:ext uri="{FF2B5EF4-FFF2-40B4-BE49-F238E27FC236}">
                    <a16:creationId xmlns:a16="http://schemas.microsoft.com/office/drawing/2014/main" id="{A6F7E3B2-7D77-FCF0-2851-F9A35ED8C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219"/>
                <a:ext cx="30" cy="58"/>
              </a:xfrm>
              <a:custGeom>
                <a:avLst/>
                <a:gdLst>
                  <a:gd name="T0" fmla="*/ 18 w 18"/>
                  <a:gd name="T1" fmla="*/ 31 h 35"/>
                  <a:gd name="T2" fmla="*/ 15 w 18"/>
                  <a:gd name="T3" fmla="*/ 34 h 35"/>
                  <a:gd name="T4" fmla="*/ 12 w 18"/>
                  <a:gd name="T5" fmla="*/ 33 h 35"/>
                  <a:gd name="T6" fmla="*/ 0 w 18"/>
                  <a:gd name="T7" fmla="*/ 6 h 35"/>
                  <a:gd name="T8" fmla="*/ 3 w 18"/>
                  <a:gd name="T9" fmla="*/ 1 h 35"/>
                  <a:gd name="T10" fmla="*/ 8 w 18"/>
                  <a:gd name="T11" fmla="*/ 2 h 35"/>
                  <a:gd name="T12" fmla="*/ 12 w 18"/>
                  <a:gd name="T13" fmla="*/ 11 h 35"/>
                  <a:gd name="T14" fmla="*/ 18 w 18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5">
                    <a:moveTo>
                      <a:pt x="18" y="31"/>
                    </a:moveTo>
                    <a:cubicBezTo>
                      <a:pt x="18" y="32"/>
                      <a:pt x="17" y="34"/>
                      <a:pt x="15" y="34"/>
                    </a:cubicBezTo>
                    <a:cubicBezTo>
                      <a:pt x="14" y="35"/>
                      <a:pt x="13" y="34"/>
                      <a:pt x="12" y="33"/>
                    </a:cubicBezTo>
                    <a:cubicBezTo>
                      <a:pt x="5" y="25"/>
                      <a:pt x="0" y="17"/>
                      <a:pt x="0" y="6"/>
                    </a:cubicBezTo>
                    <a:cubicBezTo>
                      <a:pt x="0" y="4"/>
                      <a:pt x="2" y="2"/>
                      <a:pt x="3" y="1"/>
                    </a:cubicBezTo>
                    <a:cubicBezTo>
                      <a:pt x="5" y="0"/>
                      <a:pt x="6" y="1"/>
                      <a:pt x="8" y="2"/>
                    </a:cubicBezTo>
                    <a:cubicBezTo>
                      <a:pt x="10" y="5"/>
                      <a:pt x="11" y="8"/>
                      <a:pt x="12" y="11"/>
                    </a:cubicBezTo>
                    <a:cubicBezTo>
                      <a:pt x="15" y="17"/>
                      <a:pt x="17" y="23"/>
                      <a:pt x="18" y="31"/>
                    </a:cubicBezTo>
                    <a:close/>
                  </a:path>
                </a:pathLst>
              </a:custGeom>
              <a:solidFill>
                <a:srgbClr val="BEA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44" name="Group 406">
              <a:extLst>
                <a:ext uri="{FF2B5EF4-FFF2-40B4-BE49-F238E27FC236}">
                  <a16:creationId xmlns:a16="http://schemas.microsoft.com/office/drawing/2014/main" id="{9EE56EF8-BCE8-B072-F01E-A342D183C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78" y="935"/>
              <a:ext cx="1990" cy="1444"/>
              <a:chOff x="1978" y="935"/>
              <a:chExt cx="1990" cy="1444"/>
            </a:xfrm>
          </p:grpSpPr>
          <p:sp>
            <p:nvSpPr>
              <p:cNvPr id="87" name="Freeform 206">
                <a:extLst>
                  <a:ext uri="{FF2B5EF4-FFF2-40B4-BE49-F238E27FC236}">
                    <a16:creationId xmlns:a16="http://schemas.microsoft.com/office/drawing/2014/main" id="{6F1C20EC-6D31-DB7E-1474-610533634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2168"/>
                <a:ext cx="44" cy="43"/>
              </a:xfrm>
              <a:custGeom>
                <a:avLst/>
                <a:gdLst>
                  <a:gd name="T0" fmla="*/ 26 w 27"/>
                  <a:gd name="T1" fmla="*/ 0 h 26"/>
                  <a:gd name="T2" fmla="*/ 26 w 27"/>
                  <a:gd name="T3" fmla="*/ 17 h 26"/>
                  <a:gd name="T4" fmla="*/ 17 w 27"/>
                  <a:gd name="T5" fmla="*/ 20 h 26"/>
                  <a:gd name="T6" fmla="*/ 15 w 27"/>
                  <a:gd name="T7" fmla="*/ 18 h 26"/>
                  <a:gd name="T8" fmla="*/ 10 w 27"/>
                  <a:gd name="T9" fmla="*/ 19 h 26"/>
                  <a:gd name="T10" fmla="*/ 0 w 27"/>
                  <a:gd name="T11" fmla="*/ 24 h 26"/>
                  <a:gd name="T12" fmla="*/ 0 w 27"/>
                  <a:gd name="T13" fmla="*/ 23 h 26"/>
                  <a:gd name="T14" fmla="*/ 9 w 27"/>
                  <a:gd name="T15" fmla="*/ 15 h 26"/>
                  <a:gd name="T16" fmla="*/ 11 w 27"/>
                  <a:gd name="T17" fmla="*/ 12 h 26"/>
                  <a:gd name="T18" fmla="*/ 14 w 27"/>
                  <a:gd name="T19" fmla="*/ 14 h 26"/>
                  <a:gd name="T20" fmla="*/ 16 w 27"/>
                  <a:gd name="T21" fmla="*/ 18 h 26"/>
                  <a:gd name="T22" fmla="*/ 21 w 27"/>
                  <a:gd name="T23" fmla="*/ 20 h 26"/>
                  <a:gd name="T24" fmla="*/ 26 w 27"/>
                  <a:gd name="T25" fmla="*/ 14 h 26"/>
                  <a:gd name="T26" fmla="*/ 26 w 27"/>
                  <a:gd name="T2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26">
                    <a:moveTo>
                      <a:pt x="26" y="0"/>
                    </a:moveTo>
                    <a:cubicBezTo>
                      <a:pt x="27" y="6"/>
                      <a:pt x="27" y="12"/>
                      <a:pt x="26" y="17"/>
                    </a:cubicBezTo>
                    <a:cubicBezTo>
                      <a:pt x="25" y="21"/>
                      <a:pt x="20" y="22"/>
                      <a:pt x="17" y="20"/>
                    </a:cubicBezTo>
                    <a:cubicBezTo>
                      <a:pt x="16" y="19"/>
                      <a:pt x="16" y="18"/>
                      <a:pt x="15" y="18"/>
                    </a:cubicBezTo>
                    <a:cubicBezTo>
                      <a:pt x="13" y="16"/>
                      <a:pt x="11" y="16"/>
                      <a:pt x="10" y="19"/>
                    </a:cubicBezTo>
                    <a:cubicBezTo>
                      <a:pt x="8" y="25"/>
                      <a:pt x="6" y="26"/>
                      <a:pt x="0" y="24"/>
                    </a:cubicBezTo>
                    <a:cubicBezTo>
                      <a:pt x="0" y="24"/>
                      <a:pt x="0" y="23"/>
                      <a:pt x="0" y="23"/>
                    </a:cubicBezTo>
                    <a:cubicBezTo>
                      <a:pt x="7" y="26"/>
                      <a:pt x="10" y="20"/>
                      <a:pt x="9" y="15"/>
                    </a:cubicBezTo>
                    <a:cubicBezTo>
                      <a:pt x="9" y="14"/>
                      <a:pt x="9" y="12"/>
                      <a:pt x="11" y="12"/>
                    </a:cubicBezTo>
                    <a:cubicBezTo>
                      <a:pt x="13" y="11"/>
                      <a:pt x="13" y="12"/>
                      <a:pt x="14" y="14"/>
                    </a:cubicBezTo>
                    <a:cubicBezTo>
                      <a:pt x="14" y="15"/>
                      <a:pt x="15" y="17"/>
                      <a:pt x="16" y="18"/>
                    </a:cubicBezTo>
                    <a:cubicBezTo>
                      <a:pt x="18" y="19"/>
                      <a:pt x="19" y="21"/>
                      <a:pt x="21" y="20"/>
                    </a:cubicBezTo>
                    <a:cubicBezTo>
                      <a:pt x="24" y="19"/>
                      <a:pt x="26" y="17"/>
                      <a:pt x="26" y="14"/>
                    </a:cubicBezTo>
                    <a:cubicBezTo>
                      <a:pt x="26" y="9"/>
                      <a:pt x="26" y="5"/>
                      <a:pt x="26" y="0"/>
                    </a:cubicBezTo>
                    <a:close/>
                  </a:path>
                </a:pathLst>
              </a:custGeom>
              <a:solidFill>
                <a:srgbClr val="7A6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" name="Freeform 207">
                <a:extLst>
                  <a:ext uri="{FF2B5EF4-FFF2-40B4-BE49-F238E27FC236}">
                    <a16:creationId xmlns:a16="http://schemas.microsoft.com/office/drawing/2014/main" id="{C88185CF-ADD4-2EA3-0D17-2BC947A00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2193"/>
                <a:ext cx="22" cy="21"/>
              </a:xfrm>
              <a:custGeom>
                <a:avLst/>
                <a:gdLst>
                  <a:gd name="T0" fmla="*/ 7 w 13"/>
                  <a:gd name="T1" fmla="*/ 0 h 13"/>
                  <a:gd name="T2" fmla="*/ 10 w 13"/>
                  <a:gd name="T3" fmla="*/ 2 h 13"/>
                  <a:gd name="T4" fmla="*/ 10 w 13"/>
                  <a:gd name="T5" fmla="*/ 2 h 13"/>
                  <a:gd name="T6" fmla="*/ 12 w 13"/>
                  <a:gd name="T7" fmla="*/ 6 h 13"/>
                  <a:gd name="T8" fmla="*/ 5 w 13"/>
                  <a:gd name="T9" fmla="*/ 12 h 13"/>
                  <a:gd name="T10" fmla="*/ 3 w 13"/>
                  <a:gd name="T11" fmla="*/ 12 h 13"/>
                  <a:gd name="T12" fmla="*/ 0 w 13"/>
                  <a:gd name="T13" fmla="*/ 10 h 13"/>
                  <a:gd name="T14" fmla="*/ 0 w 13"/>
                  <a:gd name="T15" fmla="*/ 9 h 13"/>
                  <a:gd name="T16" fmla="*/ 3 w 13"/>
                  <a:gd name="T17" fmla="*/ 10 h 13"/>
                  <a:gd name="T18" fmla="*/ 7 w 13"/>
                  <a:gd name="T19" fmla="*/ 10 h 13"/>
                  <a:gd name="T20" fmla="*/ 8 w 13"/>
                  <a:gd name="T21" fmla="*/ 5 h 13"/>
                  <a:gd name="T22" fmla="*/ 7 w 1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cubicBezTo>
                      <a:pt x="8" y="0"/>
                      <a:pt x="9" y="1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3"/>
                      <a:pt x="12" y="4"/>
                      <a:pt x="12" y="6"/>
                    </a:cubicBezTo>
                    <a:cubicBezTo>
                      <a:pt x="13" y="11"/>
                      <a:pt x="9" y="13"/>
                      <a:pt x="5" y="12"/>
                    </a:cubicBezTo>
                    <a:cubicBezTo>
                      <a:pt x="5" y="12"/>
                      <a:pt x="4" y="12"/>
                      <a:pt x="3" y="12"/>
                    </a:cubicBezTo>
                    <a:cubicBezTo>
                      <a:pt x="2" y="12"/>
                      <a:pt x="1" y="11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1" y="9"/>
                      <a:pt x="2" y="9"/>
                      <a:pt x="3" y="10"/>
                    </a:cubicBezTo>
                    <a:cubicBezTo>
                      <a:pt x="4" y="10"/>
                      <a:pt x="6" y="11"/>
                      <a:pt x="7" y="10"/>
                    </a:cubicBezTo>
                    <a:cubicBezTo>
                      <a:pt x="8" y="8"/>
                      <a:pt x="8" y="7"/>
                      <a:pt x="8" y="5"/>
                    </a:cubicBezTo>
                    <a:cubicBezTo>
                      <a:pt x="7" y="3"/>
                      <a:pt x="6" y="2"/>
                      <a:pt x="7" y="0"/>
                    </a:cubicBezTo>
                    <a:close/>
                  </a:path>
                </a:pathLst>
              </a:custGeom>
              <a:solidFill>
                <a:srgbClr val="927F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" name="Freeform 208">
                <a:extLst>
                  <a:ext uri="{FF2B5EF4-FFF2-40B4-BE49-F238E27FC236}">
                    <a16:creationId xmlns:a16="http://schemas.microsoft.com/office/drawing/2014/main" id="{412564BF-1607-8524-9710-00A73A5E9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2190"/>
                <a:ext cx="21" cy="11"/>
              </a:xfrm>
              <a:custGeom>
                <a:avLst/>
                <a:gdLst>
                  <a:gd name="T0" fmla="*/ 0 w 13"/>
                  <a:gd name="T1" fmla="*/ 6 h 7"/>
                  <a:gd name="T2" fmla="*/ 6 w 13"/>
                  <a:gd name="T3" fmla="*/ 3 h 7"/>
                  <a:gd name="T4" fmla="*/ 11 w 13"/>
                  <a:gd name="T5" fmla="*/ 3 h 7"/>
                  <a:gd name="T6" fmla="*/ 13 w 13"/>
                  <a:gd name="T7" fmla="*/ 6 h 7"/>
                  <a:gd name="T8" fmla="*/ 5 w 13"/>
                  <a:gd name="T9" fmla="*/ 6 h 7"/>
                  <a:gd name="T10" fmla="*/ 0 w 13"/>
                  <a:gd name="T1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6"/>
                    </a:moveTo>
                    <a:cubicBezTo>
                      <a:pt x="3" y="7"/>
                      <a:pt x="5" y="5"/>
                      <a:pt x="6" y="3"/>
                    </a:cubicBezTo>
                    <a:cubicBezTo>
                      <a:pt x="8" y="0"/>
                      <a:pt x="9" y="0"/>
                      <a:pt x="11" y="3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0" y="4"/>
                      <a:pt x="8" y="3"/>
                      <a:pt x="5" y="6"/>
                    </a:cubicBezTo>
                    <a:cubicBezTo>
                      <a:pt x="4" y="7"/>
                      <a:pt x="2" y="7"/>
                      <a:pt x="0" y="6"/>
                    </a:cubicBezTo>
                    <a:close/>
                  </a:path>
                </a:pathLst>
              </a:custGeom>
              <a:solidFill>
                <a:srgbClr val="7A6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" name="Freeform 209">
                <a:extLst>
                  <a:ext uri="{FF2B5EF4-FFF2-40B4-BE49-F238E27FC236}">
                    <a16:creationId xmlns:a16="http://schemas.microsoft.com/office/drawing/2014/main" id="{8770C012-52FB-F3D9-03EB-AC88FC4B4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196"/>
                <a:ext cx="18" cy="20"/>
              </a:xfrm>
              <a:custGeom>
                <a:avLst/>
                <a:gdLst>
                  <a:gd name="T0" fmla="*/ 0 w 11"/>
                  <a:gd name="T1" fmla="*/ 10 h 12"/>
                  <a:gd name="T2" fmla="*/ 5 w 11"/>
                  <a:gd name="T3" fmla="*/ 10 h 12"/>
                  <a:gd name="T4" fmla="*/ 8 w 11"/>
                  <a:gd name="T5" fmla="*/ 2 h 12"/>
                  <a:gd name="T6" fmla="*/ 7 w 11"/>
                  <a:gd name="T7" fmla="*/ 0 h 12"/>
                  <a:gd name="T8" fmla="*/ 7 w 11"/>
                  <a:gd name="T9" fmla="*/ 10 h 12"/>
                  <a:gd name="T10" fmla="*/ 0 w 11"/>
                  <a:gd name="T11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0" y="10"/>
                    </a:moveTo>
                    <a:cubicBezTo>
                      <a:pt x="2" y="10"/>
                      <a:pt x="3" y="11"/>
                      <a:pt x="5" y="10"/>
                    </a:cubicBezTo>
                    <a:cubicBezTo>
                      <a:pt x="8" y="9"/>
                      <a:pt x="9" y="6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11" y="3"/>
                      <a:pt x="11" y="7"/>
                      <a:pt x="7" y="10"/>
                    </a:cubicBezTo>
                    <a:cubicBezTo>
                      <a:pt x="5" y="12"/>
                      <a:pt x="3" y="11"/>
                      <a:pt x="0" y="10"/>
                    </a:cubicBezTo>
                    <a:close/>
                  </a:path>
                </a:pathLst>
              </a:custGeom>
              <a:solidFill>
                <a:srgbClr val="7A6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" name="Freeform 210">
                <a:extLst>
                  <a:ext uri="{FF2B5EF4-FFF2-40B4-BE49-F238E27FC236}">
                    <a16:creationId xmlns:a16="http://schemas.microsoft.com/office/drawing/2014/main" id="{688682FA-B830-96DE-1E6B-A38245757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218"/>
                <a:ext cx="15" cy="9"/>
              </a:xfrm>
              <a:custGeom>
                <a:avLst/>
                <a:gdLst>
                  <a:gd name="T0" fmla="*/ 0 w 9"/>
                  <a:gd name="T1" fmla="*/ 5 h 6"/>
                  <a:gd name="T2" fmla="*/ 9 w 9"/>
                  <a:gd name="T3" fmla="*/ 0 h 6"/>
                  <a:gd name="T4" fmla="*/ 3 w 9"/>
                  <a:gd name="T5" fmla="*/ 4 h 6"/>
                  <a:gd name="T6" fmla="*/ 0 w 9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0" y="5"/>
                    </a:moveTo>
                    <a:cubicBezTo>
                      <a:pt x="3" y="3"/>
                      <a:pt x="6" y="1"/>
                      <a:pt x="9" y="0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2" y="5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7364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" name="Freeform 211">
                <a:extLst>
                  <a:ext uri="{FF2B5EF4-FFF2-40B4-BE49-F238E27FC236}">
                    <a16:creationId xmlns:a16="http://schemas.microsoft.com/office/drawing/2014/main" id="{C00B8AF9-E4DB-2ED6-68B6-CA572EF52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2224"/>
                <a:ext cx="12" cy="5"/>
              </a:xfrm>
              <a:custGeom>
                <a:avLst/>
                <a:gdLst>
                  <a:gd name="T0" fmla="*/ 7 w 7"/>
                  <a:gd name="T1" fmla="*/ 3 h 3"/>
                  <a:gd name="T2" fmla="*/ 0 w 7"/>
                  <a:gd name="T3" fmla="*/ 1 h 3"/>
                  <a:gd name="T4" fmla="*/ 7 w 7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7" y="3"/>
                    </a:moveTo>
                    <a:cubicBezTo>
                      <a:pt x="5" y="1"/>
                      <a:pt x="3" y="3"/>
                      <a:pt x="0" y="1"/>
                    </a:cubicBezTo>
                    <a:cubicBezTo>
                      <a:pt x="3" y="2"/>
                      <a:pt x="5" y="0"/>
                      <a:pt x="7" y="3"/>
                    </a:cubicBezTo>
                    <a:close/>
                  </a:path>
                </a:pathLst>
              </a:custGeom>
              <a:solidFill>
                <a:srgbClr val="66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" name="Freeform 212">
                <a:extLst>
                  <a:ext uri="{FF2B5EF4-FFF2-40B4-BE49-F238E27FC236}">
                    <a16:creationId xmlns:a16="http://schemas.microsoft.com/office/drawing/2014/main" id="{6BCC61C0-927D-3A51-6712-866D59D64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2201"/>
                <a:ext cx="12" cy="2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0 w 7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cubicBezTo>
                      <a:pt x="2" y="0"/>
                      <a:pt x="5" y="0"/>
                      <a:pt x="7" y="0"/>
                    </a:cubicBezTo>
                    <a:cubicBezTo>
                      <a:pt x="5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66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" name="Freeform 213">
                <a:extLst>
                  <a:ext uri="{FF2B5EF4-FFF2-40B4-BE49-F238E27FC236}">
                    <a16:creationId xmlns:a16="http://schemas.microsoft.com/office/drawing/2014/main" id="{50113790-7D6A-E700-E490-0CF6D97A2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1968"/>
                <a:ext cx="143" cy="99"/>
              </a:xfrm>
              <a:custGeom>
                <a:avLst/>
                <a:gdLst>
                  <a:gd name="T0" fmla="*/ 54 w 87"/>
                  <a:gd name="T1" fmla="*/ 24 h 60"/>
                  <a:gd name="T2" fmla="*/ 41 w 87"/>
                  <a:gd name="T3" fmla="*/ 33 h 60"/>
                  <a:gd name="T4" fmla="*/ 37 w 87"/>
                  <a:gd name="T5" fmla="*/ 36 h 60"/>
                  <a:gd name="T6" fmla="*/ 52 w 87"/>
                  <a:gd name="T7" fmla="*/ 22 h 60"/>
                  <a:gd name="T8" fmla="*/ 55 w 87"/>
                  <a:gd name="T9" fmla="*/ 19 h 60"/>
                  <a:gd name="T10" fmla="*/ 55 w 87"/>
                  <a:gd name="T11" fmla="*/ 17 h 60"/>
                  <a:gd name="T12" fmla="*/ 52 w 87"/>
                  <a:gd name="T13" fmla="*/ 17 h 60"/>
                  <a:gd name="T14" fmla="*/ 45 w 87"/>
                  <a:gd name="T15" fmla="*/ 21 h 60"/>
                  <a:gd name="T16" fmla="*/ 18 w 87"/>
                  <a:gd name="T17" fmla="*/ 46 h 60"/>
                  <a:gd name="T18" fmla="*/ 0 w 87"/>
                  <a:gd name="T19" fmla="*/ 60 h 60"/>
                  <a:gd name="T20" fmla="*/ 1 w 87"/>
                  <a:gd name="T21" fmla="*/ 58 h 60"/>
                  <a:gd name="T22" fmla="*/ 27 w 87"/>
                  <a:gd name="T23" fmla="*/ 35 h 60"/>
                  <a:gd name="T24" fmla="*/ 47 w 87"/>
                  <a:gd name="T25" fmla="*/ 17 h 60"/>
                  <a:gd name="T26" fmla="*/ 61 w 87"/>
                  <a:gd name="T27" fmla="*/ 10 h 60"/>
                  <a:gd name="T28" fmla="*/ 73 w 87"/>
                  <a:gd name="T29" fmla="*/ 4 h 60"/>
                  <a:gd name="T30" fmla="*/ 81 w 87"/>
                  <a:gd name="T31" fmla="*/ 1 h 60"/>
                  <a:gd name="T32" fmla="*/ 86 w 87"/>
                  <a:gd name="T33" fmla="*/ 3 h 60"/>
                  <a:gd name="T34" fmla="*/ 83 w 87"/>
                  <a:gd name="T35" fmla="*/ 7 h 60"/>
                  <a:gd name="T36" fmla="*/ 54 w 87"/>
                  <a:gd name="T37" fmla="*/ 24 h 60"/>
                  <a:gd name="T38" fmla="*/ 54 w 87"/>
                  <a:gd name="T39" fmla="*/ 2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60">
                    <a:moveTo>
                      <a:pt x="54" y="24"/>
                    </a:moveTo>
                    <a:cubicBezTo>
                      <a:pt x="49" y="26"/>
                      <a:pt x="45" y="30"/>
                      <a:pt x="41" y="33"/>
                    </a:cubicBezTo>
                    <a:cubicBezTo>
                      <a:pt x="40" y="34"/>
                      <a:pt x="39" y="36"/>
                      <a:pt x="37" y="36"/>
                    </a:cubicBezTo>
                    <a:cubicBezTo>
                      <a:pt x="42" y="31"/>
                      <a:pt x="48" y="27"/>
                      <a:pt x="52" y="22"/>
                    </a:cubicBezTo>
                    <a:cubicBezTo>
                      <a:pt x="53" y="21"/>
                      <a:pt x="54" y="21"/>
                      <a:pt x="55" y="19"/>
                    </a:cubicBezTo>
                    <a:cubicBezTo>
                      <a:pt x="55" y="18"/>
                      <a:pt x="56" y="18"/>
                      <a:pt x="55" y="17"/>
                    </a:cubicBezTo>
                    <a:cubicBezTo>
                      <a:pt x="54" y="16"/>
                      <a:pt x="53" y="16"/>
                      <a:pt x="52" y="17"/>
                    </a:cubicBezTo>
                    <a:cubicBezTo>
                      <a:pt x="49" y="18"/>
                      <a:pt x="47" y="19"/>
                      <a:pt x="45" y="21"/>
                    </a:cubicBezTo>
                    <a:cubicBezTo>
                      <a:pt x="36" y="29"/>
                      <a:pt x="27" y="37"/>
                      <a:pt x="18" y="46"/>
                    </a:cubicBezTo>
                    <a:cubicBezTo>
                      <a:pt x="13" y="52"/>
                      <a:pt x="7" y="56"/>
                      <a:pt x="0" y="60"/>
                    </a:cubicBezTo>
                    <a:cubicBezTo>
                      <a:pt x="0" y="59"/>
                      <a:pt x="0" y="58"/>
                      <a:pt x="1" y="58"/>
                    </a:cubicBezTo>
                    <a:cubicBezTo>
                      <a:pt x="10" y="50"/>
                      <a:pt x="19" y="43"/>
                      <a:pt x="27" y="35"/>
                    </a:cubicBezTo>
                    <a:cubicBezTo>
                      <a:pt x="33" y="29"/>
                      <a:pt x="40" y="23"/>
                      <a:pt x="47" y="17"/>
                    </a:cubicBezTo>
                    <a:cubicBezTo>
                      <a:pt x="51" y="14"/>
                      <a:pt x="56" y="11"/>
                      <a:pt x="61" y="10"/>
                    </a:cubicBezTo>
                    <a:cubicBezTo>
                      <a:pt x="65" y="8"/>
                      <a:pt x="69" y="6"/>
                      <a:pt x="73" y="4"/>
                    </a:cubicBezTo>
                    <a:cubicBezTo>
                      <a:pt x="76" y="2"/>
                      <a:pt x="79" y="1"/>
                      <a:pt x="81" y="1"/>
                    </a:cubicBezTo>
                    <a:cubicBezTo>
                      <a:pt x="83" y="0"/>
                      <a:pt x="85" y="1"/>
                      <a:pt x="86" y="3"/>
                    </a:cubicBezTo>
                    <a:cubicBezTo>
                      <a:pt x="87" y="5"/>
                      <a:pt x="85" y="6"/>
                      <a:pt x="83" y="7"/>
                    </a:cubicBezTo>
                    <a:cubicBezTo>
                      <a:pt x="73" y="12"/>
                      <a:pt x="63" y="17"/>
                      <a:pt x="54" y="24"/>
                    </a:cubicBezTo>
                    <a:cubicBezTo>
                      <a:pt x="54" y="24"/>
                      <a:pt x="54" y="24"/>
                      <a:pt x="54" y="24"/>
                    </a:cubicBezTo>
                    <a:close/>
                  </a:path>
                </a:pathLst>
              </a:custGeom>
              <a:solidFill>
                <a:srgbClr val="6D7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" name="Freeform 214">
                <a:extLst>
                  <a:ext uri="{FF2B5EF4-FFF2-40B4-BE49-F238E27FC236}">
                    <a16:creationId xmlns:a16="http://schemas.microsoft.com/office/drawing/2014/main" id="{69343362-3DB6-7C71-BE47-B72EDC02B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1958"/>
                <a:ext cx="188" cy="124"/>
              </a:xfrm>
              <a:custGeom>
                <a:avLst/>
                <a:gdLst>
                  <a:gd name="T0" fmla="*/ 94 w 114"/>
                  <a:gd name="T1" fmla="*/ 7 h 75"/>
                  <a:gd name="T2" fmla="*/ 64 w 114"/>
                  <a:gd name="T3" fmla="*/ 21 h 75"/>
                  <a:gd name="T4" fmla="*/ 45 w 114"/>
                  <a:gd name="T5" fmla="*/ 37 h 75"/>
                  <a:gd name="T6" fmla="*/ 15 w 114"/>
                  <a:gd name="T7" fmla="*/ 64 h 75"/>
                  <a:gd name="T8" fmla="*/ 13 w 114"/>
                  <a:gd name="T9" fmla="*/ 66 h 75"/>
                  <a:gd name="T10" fmla="*/ 6 w 114"/>
                  <a:gd name="T11" fmla="*/ 72 h 75"/>
                  <a:gd name="T12" fmla="*/ 2 w 114"/>
                  <a:gd name="T13" fmla="*/ 73 h 75"/>
                  <a:gd name="T14" fmla="*/ 2 w 114"/>
                  <a:gd name="T15" fmla="*/ 69 h 75"/>
                  <a:gd name="T16" fmla="*/ 19 w 114"/>
                  <a:gd name="T17" fmla="*/ 44 h 75"/>
                  <a:gd name="T18" fmla="*/ 35 w 114"/>
                  <a:gd name="T19" fmla="*/ 20 h 75"/>
                  <a:gd name="T20" fmla="*/ 36 w 114"/>
                  <a:gd name="T21" fmla="*/ 20 h 75"/>
                  <a:gd name="T22" fmla="*/ 37 w 114"/>
                  <a:gd name="T23" fmla="*/ 21 h 75"/>
                  <a:gd name="T24" fmla="*/ 23 w 114"/>
                  <a:gd name="T25" fmla="*/ 42 h 75"/>
                  <a:gd name="T26" fmla="*/ 10 w 114"/>
                  <a:gd name="T27" fmla="*/ 61 h 75"/>
                  <a:gd name="T28" fmla="*/ 9 w 114"/>
                  <a:gd name="T29" fmla="*/ 64 h 75"/>
                  <a:gd name="T30" fmla="*/ 12 w 114"/>
                  <a:gd name="T31" fmla="*/ 63 h 75"/>
                  <a:gd name="T32" fmla="*/ 39 w 114"/>
                  <a:gd name="T33" fmla="*/ 40 h 75"/>
                  <a:gd name="T34" fmla="*/ 65 w 114"/>
                  <a:gd name="T35" fmla="*/ 18 h 75"/>
                  <a:gd name="T36" fmla="*/ 72 w 114"/>
                  <a:gd name="T37" fmla="*/ 15 h 75"/>
                  <a:gd name="T38" fmla="*/ 87 w 114"/>
                  <a:gd name="T39" fmla="*/ 8 h 75"/>
                  <a:gd name="T40" fmla="*/ 96 w 114"/>
                  <a:gd name="T41" fmla="*/ 5 h 75"/>
                  <a:gd name="T42" fmla="*/ 108 w 114"/>
                  <a:gd name="T43" fmla="*/ 1 h 75"/>
                  <a:gd name="T44" fmla="*/ 113 w 114"/>
                  <a:gd name="T45" fmla="*/ 2 h 75"/>
                  <a:gd name="T46" fmla="*/ 113 w 114"/>
                  <a:gd name="T47" fmla="*/ 5 h 75"/>
                  <a:gd name="T48" fmla="*/ 109 w 114"/>
                  <a:gd name="T49" fmla="*/ 7 h 75"/>
                  <a:gd name="T50" fmla="*/ 104 w 114"/>
                  <a:gd name="T51" fmla="*/ 5 h 75"/>
                  <a:gd name="T52" fmla="*/ 94 w 114"/>
                  <a:gd name="T53" fmla="*/ 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4" h="75">
                    <a:moveTo>
                      <a:pt x="94" y="7"/>
                    </a:moveTo>
                    <a:cubicBezTo>
                      <a:pt x="84" y="12"/>
                      <a:pt x="74" y="16"/>
                      <a:pt x="64" y="21"/>
                    </a:cubicBezTo>
                    <a:cubicBezTo>
                      <a:pt x="57" y="26"/>
                      <a:pt x="51" y="32"/>
                      <a:pt x="45" y="37"/>
                    </a:cubicBezTo>
                    <a:cubicBezTo>
                      <a:pt x="35" y="47"/>
                      <a:pt x="25" y="56"/>
                      <a:pt x="15" y="64"/>
                    </a:cubicBezTo>
                    <a:cubicBezTo>
                      <a:pt x="14" y="65"/>
                      <a:pt x="14" y="65"/>
                      <a:pt x="13" y="66"/>
                    </a:cubicBezTo>
                    <a:cubicBezTo>
                      <a:pt x="11" y="68"/>
                      <a:pt x="8" y="70"/>
                      <a:pt x="6" y="72"/>
                    </a:cubicBezTo>
                    <a:cubicBezTo>
                      <a:pt x="5" y="73"/>
                      <a:pt x="3" y="75"/>
                      <a:pt x="2" y="73"/>
                    </a:cubicBezTo>
                    <a:cubicBezTo>
                      <a:pt x="0" y="72"/>
                      <a:pt x="1" y="70"/>
                      <a:pt x="2" y="69"/>
                    </a:cubicBezTo>
                    <a:cubicBezTo>
                      <a:pt x="8" y="60"/>
                      <a:pt x="13" y="52"/>
                      <a:pt x="19" y="44"/>
                    </a:cubicBezTo>
                    <a:cubicBezTo>
                      <a:pt x="24" y="36"/>
                      <a:pt x="30" y="28"/>
                      <a:pt x="35" y="20"/>
                    </a:cubicBezTo>
                    <a:cubicBezTo>
                      <a:pt x="35" y="20"/>
                      <a:pt x="36" y="19"/>
                      <a:pt x="36" y="20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3" y="29"/>
                      <a:pt x="28" y="35"/>
                      <a:pt x="23" y="42"/>
                    </a:cubicBezTo>
                    <a:cubicBezTo>
                      <a:pt x="18" y="48"/>
                      <a:pt x="14" y="55"/>
                      <a:pt x="10" y="61"/>
                    </a:cubicBezTo>
                    <a:cubicBezTo>
                      <a:pt x="9" y="62"/>
                      <a:pt x="8" y="63"/>
                      <a:pt x="9" y="64"/>
                    </a:cubicBezTo>
                    <a:cubicBezTo>
                      <a:pt x="10" y="65"/>
                      <a:pt x="11" y="64"/>
                      <a:pt x="12" y="63"/>
                    </a:cubicBezTo>
                    <a:cubicBezTo>
                      <a:pt x="21" y="56"/>
                      <a:pt x="30" y="48"/>
                      <a:pt x="39" y="40"/>
                    </a:cubicBezTo>
                    <a:cubicBezTo>
                      <a:pt x="47" y="32"/>
                      <a:pt x="55" y="24"/>
                      <a:pt x="65" y="18"/>
                    </a:cubicBezTo>
                    <a:cubicBezTo>
                      <a:pt x="67" y="17"/>
                      <a:pt x="70" y="16"/>
                      <a:pt x="72" y="15"/>
                    </a:cubicBezTo>
                    <a:cubicBezTo>
                      <a:pt x="77" y="13"/>
                      <a:pt x="82" y="11"/>
                      <a:pt x="87" y="8"/>
                    </a:cubicBezTo>
                    <a:cubicBezTo>
                      <a:pt x="89" y="6"/>
                      <a:pt x="93" y="6"/>
                      <a:pt x="96" y="5"/>
                    </a:cubicBezTo>
                    <a:cubicBezTo>
                      <a:pt x="100" y="3"/>
                      <a:pt x="104" y="2"/>
                      <a:pt x="108" y="1"/>
                    </a:cubicBezTo>
                    <a:cubicBezTo>
                      <a:pt x="110" y="0"/>
                      <a:pt x="112" y="0"/>
                      <a:pt x="113" y="2"/>
                    </a:cubicBezTo>
                    <a:cubicBezTo>
                      <a:pt x="114" y="3"/>
                      <a:pt x="114" y="4"/>
                      <a:pt x="113" y="5"/>
                    </a:cubicBezTo>
                    <a:cubicBezTo>
                      <a:pt x="112" y="6"/>
                      <a:pt x="111" y="8"/>
                      <a:pt x="109" y="7"/>
                    </a:cubicBezTo>
                    <a:cubicBezTo>
                      <a:pt x="109" y="3"/>
                      <a:pt x="109" y="3"/>
                      <a:pt x="104" y="5"/>
                    </a:cubicBezTo>
                    <a:cubicBezTo>
                      <a:pt x="101" y="6"/>
                      <a:pt x="98" y="7"/>
                      <a:pt x="94" y="7"/>
                    </a:cubicBezTo>
                    <a:close/>
                  </a:path>
                </a:pathLst>
              </a:custGeom>
              <a:solidFill>
                <a:srgbClr val="809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" name="Freeform 215">
                <a:extLst>
                  <a:ext uri="{FF2B5EF4-FFF2-40B4-BE49-F238E27FC236}">
                    <a16:creationId xmlns:a16="http://schemas.microsoft.com/office/drawing/2014/main" id="{E8461C3A-9026-6E79-FD6C-C2ED8A339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1927"/>
                <a:ext cx="113" cy="116"/>
              </a:xfrm>
              <a:custGeom>
                <a:avLst/>
                <a:gdLst>
                  <a:gd name="T0" fmla="*/ 34 w 68"/>
                  <a:gd name="T1" fmla="*/ 40 h 70"/>
                  <a:gd name="T2" fmla="*/ 34 w 68"/>
                  <a:gd name="T3" fmla="*/ 38 h 70"/>
                  <a:gd name="T4" fmla="*/ 39 w 68"/>
                  <a:gd name="T5" fmla="*/ 28 h 70"/>
                  <a:gd name="T6" fmla="*/ 51 w 68"/>
                  <a:gd name="T7" fmla="*/ 15 h 70"/>
                  <a:gd name="T8" fmla="*/ 52 w 68"/>
                  <a:gd name="T9" fmla="*/ 13 h 70"/>
                  <a:gd name="T10" fmla="*/ 52 w 68"/>
                  <a:gd name="T11" fmla="*/ 11 h 70"/>
                  <a:gd name="T12" fmla="*/ 50 w 68"/>
                  <a:gd name="T13" fmla="*/ 11 h 70"/>
                  <a:gd name="T14" fmla="*/ 49 w 68"/>
                  <a:gd name="T15" fmla="*/ 12 h 70"/>
                  <a:gd name="T16" fmla="*/ 34 w 68"/>
                  <a:gd name="T17" fmla="*/ 25 h 70"/>
                  <a:gd name="T18" fmla="*/ 24 w 68"/>
                  <a:gd name="T19" fmla="*/ 37 h 70"/>
                  <a:gd name="T20" fmla="*/ 13 w 68"/>
                  <a:gd name="T21" fmla="*/ 52 h 70"/>
                  <a:gd name="T22" fmla="*/ 11 w 68"/>
                  <a:gd name="T23" fmla="*/ 54 h 70"/>
                  <a:gd name="T24" fmla="*/ 1 w 68"/>
                  <a:gd name="T25" fmla="*/ 70 h 70"/>
                  <a:gd name="T26" fmla="*/ 0 w 68"/>
                  <a:gd name="T27" fmla="*/ 69 h 70"/>
                  <a:gd name="T28" fmla="*/ 1 w 68"/>
                  <a:gd name="T29" fmla="*/ 66 h 70"/>
                  <a:gd name="T30" fmla="*/ 30 w 68"/>
                  <a:gd name="T31" fmla="*/ 24 h 70"/>
                  <a:gd name="T32" fmla="*/ 60 w 68"/>
                  <a:gd name="T33" fmla="*/ 2 h 70"/>
                  <a:gd name="T34" fmla="*/ 67 w 68"/>
                  <a:gd name="T35" fmla="*/ 2 h 70"/>
                  <a:gd name="T36" fmla="*/ 63 w 68"/>
                  <a:gd name="T37" fmla="*/ 8 h 70"/>
                  <a:gd name="T38" fmla="*/ 42 w 68"/>
                  <a:gd name="T39" fmla="*/ 30 h 70"/>
                  <a:gd name="T40" fmla="*/ 37 w 68"/>
                  <a:gd name="T41" fmla="*/ 38 h 70"/>
                  <a:gd name="T42" fmla="*/ 34 w 68"/>
                  <a:gd name="T43" fmla="*/ 4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8" h="70">
                    <a:moveTo>
                      <a:pt x="34" y="40"/>
                    </a:moveTo>
                    <a:cubicBezTo>
                      <a:pt x="34" y="39"/>
                      <a:pt x="34" y="39"/>
                      <a:pt x="34" y="38"/>
                    </a:cubicBezTo>
                    <a:cubicBezTo>
                      <a:pt x="35" y="34"/>
                      <a:pt x="37" y="31"/>
                      <a:pt x="39" y="28"/>
                    </a:cubicBezTo>
                    <a:cubicBezTo>
                      <a:pt x="43" y="23"/>
                      <a:pt x="47" y="19"/>
                      <a:pt x="51" y="15"/>
                    </a:cubicBezTo>
                    <a:cubicBezTo>
                      <a:pt x="51" y="14"/>
                      <a:pt x="52" y="14"/>
                      <a:pt x="52" y="13"/>
                    </a:cubicBezTo>
                    <a:cubicBezTo>
                      <a:pt x="52" y="12"/>
                      <a:pt x="52" y="12"/>
                      <a:pt x="52" y="11"/>
                    </a:cubicBezTo>
                    <a:cubicBezTo>
                      <a:pt x="52" y="11"/>
                      <a:pt x="51" y="11"/>
                      <a:pt x="50" y="11"/>
                    </a:cubicBezTo>
                    <a:cubicBezTo>
                      <a:pt x="50" y="11"/>
                      <a:pt x="50" y="11"/>
                      <a:pt x="49" y="12"/>
                    </a:cubicBezTo>
                    <a:cubicBezTo>
                      <a:pt x="44" y="16"/>
                      <a:pt x="39" y="20"/>
                      <a:pt x="34" y="25"/>
                    </a:cubicBezTo>
                    <a:cubicBezTo>
                      <a:pt x="31" y="29"/>
                      <a:pt x="27" y="33"/>
                      <a:pt x="24" y="37"/>
                    </a:cubicBezTo>
                    <a:cubicBezTo>
                      <a:pt x="20" y="41"/>
                      <a:pt x="17" y="47"/>
                      <a:pt x="13" y="52"/>
                    </a:cubicBezTo>
                    <a:cubicBezTo>
                      <a:pt x="12" y="53"/>
                      <a:pt x="12" y="53"/>
                      <a:pt x="11" y="54"/>
                    </a:cubicBezTo>
                    <a:cubicBezTo>
                      <a:pt x="8" y="59"/>
                      <a:pt x="4" y="64"/>
                      <a:pt x="1" y="70"/>
                    </a:cubicBezTo>
                    <a:cubicBezTo>
                      <a:pt x="1" y="70"/>
                      <a:pt x="1" y="70"/>
                      <a:pt x="0" y="69"/>
                    </a:cubicBezTo>
                    <a:cubicBezTo>
                      <a:pt x="0" y="68"/>
                      <a:pt x="1" y="67"/>
                      <a:pt x="1" y="66"/>
                    </a:cubicBezTo>
                    <a:cubicBezTo>
                      <a:pt x="10" y="51"/>
                      <a:pt x="19" y="37"/>
                      <a:pt x="30" y="24"/>
                    </a:cubicBezTo>
                    <a:cubicBezTo>
                      <a:pt x="39" y="15"/>
                      <a:pt x="48" y="7"/>
                      <a:pt x="60" y="2"/>
                    </a:cubicBezTo>
                    <a:cubicBezTo>
                      <a:pt x="62" y="1"/>
                      <a:pt x="65" y="0"/>
                      <a:pt x="67" y="2"/>
                    </a:cubicBezTo>
                    <a:cubicBezTo>
                      <a:pt x="68" y="5"/>
                      <a:pt x="65" y="6"/>
                      <a:pt x="63" y="8"/>
                    </a:cubicBezTo>
                    <a:cubicBezTo>
                      <a:pt x="56" y="15"/>
                      <a:pt x="48" y="22"/>
                      <a:pt x="42" y="30"/>
                    </a:cubicBezTo>
                    <a:cubicBezTo>
                      <a:pt x="40" y="32"/>
                      <a:pt x="38" y="35"/>
                      <a:pt x="37" y="38"/>
                    </a:cubicBezTo>
                    <a:cubicBezTo>
                      <a:pt x="36" y="39"/>
                      <a:pt x="36" y="40"/>
                      <a:pt x="34" y="40"/>
                    </a:cubicBezTo>
                    <a:close/>
                  </a:path>
                </a:pathLst>
              </a:custGeom>
              <a:solidFill>
                <a:srgbClr val="8FAA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" name="Freeform 216">
                <a:extLst>
                  <a:ext uri="{FF2B5EF4-FFF2-40B4-BE49-F238E27FC236}">
                    <a16:creationId xmlns:a16="http://schemas.microsoft.com/office/drawing/2014/main" id="{BC884EEE-EC89-782C-5A7D-E473ED8BC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1943"/>
                <a:ext cx="71" cy="73"/>
              </a:xfrm>
              <a:custGeom>
                <a:avLst/>
                <a:gdLst>
                  <a:gd name="T0" fmla="*/ 0 w 43"/>
                  <a:gd name="T1" fmla="*/ 44 h 44"/>
                  <a:gd name="T2" fmla="*/ 20 w 43"/>
                  <a:gd name="T3" fmla="*/ 18 h 44"/>
                  <a:gd name="T4" fmla="*/ 37 w 43"/>
                  <a:gd name="T5" fmla="*/ 1 h 44"/>
                  <a:gd name="T6" fmla="*/ 39 w 43"/>
                  <a:gd name="T7" fmla="*/ 0 h 44"/>
                  <a:gd name="T8" fmla="*/ 42 w 43"/>
                  <a:gd name="T9" fmla="*/ 1 h 44"/>
                  <a:gd name="T10" fmla="*/ 42 w 43"/>
                  <a:gd name="T11" fmla="*/ 3 h 44"/>
                  <a:gd name="T12" fmla="*/ 38 w 43"/>
                  <a:gd name="T13" fmla="*/ 8 h 44"/>
                  <a:gd name="T14" fmla="*/ 23 w 43"/>
                  <a:gd name="T15" fmla="*/ 28 h 44"/>
                  <a:gd name="T16" fmla="*/ 22 w 43"/>
                  <a:gd name="T17" fmla="*/ 29 h 44"/>
                  <a:gd name="T18" fmla="*/ 24 w 43"/>
                  <a:gd name="T19" fmla="*/ 24 h 44"/>
                  <a:gd name="T20" fmla="*/ 24 w 43"/>
                  <a:gd name="T21" fmla="*/ 21 h 44"/>
                  <a:gd name="T22" fmla="*/ 20 w 43"/>
                  <a:gd name="T23" fmla="*/ 21 h 44"/>
                  <a:gd name="T24" fmla="*/ 12 w 43"/>
                  <a:gd name="T25" fmla="*/ 29 h 44"/>
                  <a:gd name="T26" fmla="*/ 2 w 43"/>
                  <a:gd name="T27" fmla="*/ 42 h 44"/>
                  <a:gd name="T28" fmla="*/ 0 w 43"/>
                  <a:gd name="T2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" h="44">
                    <a:moveTo>
                      <a:pt x="0" y="44"/>
                    </a:moveTo>
                    <a:cubicBezTo>
                      <a:pt x="6" y="35"/>
                      <a:pt x="12" y="26"/>
                      <a:pt x="20" y="18"/>
                    </a:cubicBezTo>
                    <a:cubicBezTo>
                      <a:pt x="25" y="12"/>
                      <a:pt x="31" y="6"/>
                      <a:pt x="37" y="1"/>
                    </a:cubicBezTo>
                    <a:cubicBezTo>
                      <a:pt x="38" y="1"/>
                      <a:pt x="38" y="0"/>
                      <a:pt x="39" y="0"/>
                    </a:cubicBezTo>
                    <a:cubicBezTo>
                      <a:pt x="40" y="0"/>
                      <a:pt x="41" y="0"/>
                      <a:pt x="42" y="1"/>
                    </a:cubicBezTo>
                    <a:cubicBezTo>
                      <a:pt x="43" y="2"/>
                      <a:pt x="42" y="3"/>
                      <a:pt x="42" y="3"/>
                    </a:cubicBezTo>
                    <a:cubicBezTo>
                      <a:pt x="41" y="5"/>
                      <a:pt x="40" y="7"/>
                      <a:pt x="38" y="8"/>
                    </a:cubicBezTo>
                    <a:cubicBezTo>
                      <a:pt x="32" y="14"/>
                      <a:pt x="27" y="21"/>
                      <a:pt x="23" y="28"/>
                    </a:cubicBezTo>
                    <a:cubicBezTo>
                      <a:pt x="23" y="29"/>
                      <a:pt x="22" y="29"/>
                      <a:pt x="22" y="29"/>
                    </a:cubicBezTo>
                    <a:cubicBezTo>
                      <a:pt x="23" y="27"/>
                      <a:pt x="23" y="26"/>
                      <a:pt x="24" y="24"/>
                    </a:cubicBezTo>
                    <a:cubicBezTo>
                      <a:pt x="24" y="23"/>
                      <a:pt x="25" y="22"/>
                      <a:pt x="24" y="21"/>
                    </a:cubicBezTo>
                    <a:cubicBezTo>
                      <a:pt x="23" y="20"/>
                      <a:pt x="21" y="20"/>
                      <a:pt x="20" y="21"/>
                    </a:cubicBezTo>
                    <a:cubicBezTo>
                      <a:pt x="17" y="23"/>
                      <a:pt x="15" y="26"/>
                      <a:pt x="12" y="29"/>
                    </a:cubicBezTo>
                    <a:cubicBezTo>
                      <a:pt x="9" y="34"/>
                      <a:pt x="6" y="38"/>
                      <a:pt x="2" y="42"/>
                    </a:cubicBezTo>
                    <a:cubicBezTo>
                      <a:pt x="2" y="43"/>
                      <a:pt x="1" y="44"/>
                      <a:pt x="0" y="44"/>
                    </a:cubicBezTo>
                    <a:close/>
                  </a:path>
                </a:pathLst>
              </a:custGeom>
              <a:solidFill>
                <a:srgbClr val="667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" name="Freeform 217">
                <a:extLst>
                  <a:ext uri="{FF2B5EF4-FFF2-40B4-BE49-F238E27FC236}">
                    <a16:creationId xmlns:a16="http://schemas.microsoft.com/office/drawing/2014/main" id="{6954EE1F-3A83-74C0-3CB8-A91A8FC63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517"/>
                <a:ext cx="38" cy="147"/>
              </a:xfrm>
              <a:custGeom>
                <a:avLst/>
                <a:gdLst>
                  <a:gd name="T0" fmla="*/ 22 w 23"/>
                  <a:gd name="T1" fmla="*/ 89 h 89"/>
                  <a:gd name="T2" fmla="*/ 19 w 23"/>
                  <a:gd name="T3" fmla="*/ 82 h 89"/>
                  <a:gd name="T4" fmla="*/ 2 w 23"/>
                  <a:gd name="T5" fmla="*/ 12 h 89"/>
                  <a:gd name="T6" fmla="*/ 2 w 23"/>
                  <a:gd name="T7" fmla="*/ 1 h 89"/>
                  <a:gd name="T8" fmla="*/ 3 w 23"/>
                  <a:gd name="T9" fmla="*/ 0 h 89"/>
                  <a:gd name="T10" fmla="*/ 4 w 23"/>
                  <a:gd name="T11" fmla="*/ 1 h 89"/>
                  <a:gd name="T12" fmla="*/ 8 w 23"/>
                  <a:gd name="T13" fmla="*/ 15 h 89"/>
                  <a:gd name="T14" fmla="*/ 13 w 23"/>
                  <a:gd name="T15" fmla="*/ 37 h 89"/>
                  <a:gd name="T16" fmla="*/ 20 w 23"/>
                  <a:gd name="T17" fmla="*/ 69 h 89"/>
                  <a:gd name="T18" fmla="*/ 22 w 23"/>
                  <a:gd name="T19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89">
                    <a:moveTo>
                      <a:pt x="22" y="89"/>
                    </a:moveTo>
                    <a:cubicBezTo>
                      <a:pt x="21" y="86"/>
                      <a:pt x="20" y="84"/>
                      <a:pt x="19" y="82"/>
                    </a:cubicBezTo>
                    <a:cubicBezTo>
                      <a:pt x="13" y="59"/>
                      <a:pt x="7" y="35"/>
                      <a:pt x="2" y="12"/>
                    </a:cubicBezTo>
                    <a:cubicBezTo>
                      <a:pt x="1" y="8"/>
                      <a:pt x="0" y="5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7" y="5"/>
                      <a:pt x="7" y="10"/>
                      <a:pt x="8" y="15"/>
                    </a:cubicBezTo>
                    <a:cubicBezTo>
                      <a:pt x="10" y="22"/>
                      <a:pt x="12" y="29"/>
                      <a:pt x="13" y="37"/>
                    </a:cubicBezTo>
                    <a:cubicBezTo>
                      <a:pt x="15" y="47"/>
                      <a:pt x="18" y="58"/>
                      <a:pt x="20" y="69"/>
                    </a:cubicBezTo>
                    <a:cubicBezTo>
                      <a:pt x="21" y="75"/>
                      <a:pt x="23" y="82"/>
                      <a:pt x="22" y="89"/>
                    </a:cubicBezTo>
                    <a:close/>
                  </a:path>
                </a:pathLst>
              </a:custGeom>
              <a:solidFill>
                <a:srgbClr val="66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" name="Freeform 218">
                <a:extLst>
                  <a:ext uri="{FF2B5EF4-FFF2-40B4-BE49-F238E27FC236}">
                    <a16:creationId xmlns:a16="http://schemas.microsoft.com/office/drawing/2014/main" id="{0001B754-113E-F367-77F1-97F0A31CC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1460"/>
                <a:ext cx="58" cy="403"/>
              </a:xfrm>
              <a:custGeom>
                <a:avLst/>
                <a:gdLst>
                  <a:gd name="T0" fmla="*/ 1 w 35"/>
                  <a:gd name="T1" fmla="*/ 0 h 244"/>
                  <a:gd name="T2" fmla="*/ 1 w 35"/>
                  <a:gd name="T3" fmla="*/ 0 h 244"/>
                  <a:gd name="T4" fmla="*/ 9 w 35"/>
                  <a:gd name="T5" fmla="*/ 34 h 244"/>
                  <a:gd name="T6" fmla="*/ 18 w 35"/>
                  <a:gd name="T7" fmla="*/ 85 h 244"/>
                  <a:gd name="T8" fmla="*/ 27 w 35"/>
                  <a:gd name="T9" fmla="*/ 123 h 244"/>
                  <a:gd name="T10" fmla="*/ 33 w 35"/>
                  <a:gd name="T11" fmla="*/ 141 h 244"/>
                  <a:gd name="T12" fmla="*/ 34 w 35"/>
                  <a:gd name="T13" fmla="*/ 153 h 244"/>
                  <a:gd name="T14" fmla="*/ 32 w 35"/>
                  <a:gd name="T15" fmla="*/ 190 h 244"/>
                  <a:gd name="T16" fmla="*/ 32 w 35"/>
                  <a:gd name="T17" fmla="*/ 198 h 244"/>
                  <a:gd name="T18" fmla="*/ 31 w 35"/>
                  <a:gd name="T19" fmla="*/ 210 h 244"/>
                  <a:gd name="T20" fmla="*/ 31 w 35"/>
                  <a:gd name="T21" fmla="*/ 211 h 244"/>
                  <a:gd name="T22" fmla="*/ 31 w 35"/>
                  <a:gd name="T23" fmla="*/ 213 h 244"/>
                  <a:gd name="T24" fmla="*/ 30 w 35"/>
                  <a:gd name="T25" fmla="*/ 234 h 244"/>
                  <a:gd name="T26" fmla="*/ 29 w 35"/>
                  <a:gd name="T27" fmla="*/ 244 h 244"/>
                  <a:gd name="T28" fmla="*/ 28 w 35"/>
                  <a:gd name="T29" fmla="*/ 233 h 244"/>
                  <a:gd name="T30" fmla="*/ 28 w 35"/>
                  <a:gd name="T31" fmla="*/ 220 h 244"/>
                  <a:gd name="T32" fmla="*/ 29 w 35"/>
                  <a:gd name="T33" fmla="*/ 217 h 244"/>
                  <a:gd name="T34" fmla="*/ 30 w 35"/>
                  <a:gd name="T35" fmla="*/ 197 h 244"/>
                  <a:gd name="T36" fmla="*/ 30 w 35"/>
                  <a:gd name="T37" fmla="*/ 195 h 244"/>
                  <a:gd name="T38" fmla="*/ 30 w 35"/>
                  <a:gd name="T39" fmla="*/ 186 h 244"/>
                  <a:gd name="T40" fmla="*/ 31 w 35"/>
                  <a:gd name="T41" fmla="*/ 175 h 244"/>
                  <a:gd name="T42" fmla="*/ 32 w 35"/>
                  <a:gd name="T43" fmla="*/ 173 h 244"/>
                  <a:gd name="T44" fmla="*/ 32 w 35"/>
                  <a:gd name="T45" fmla="*/ 157 h 244"/>
                  <a:gd name="T46" fmla="*/ 29 w 35"/>
                  <a:gd name="T47" fmla="*/ 138 h 244"/>
                  <a:gd name="T48" fmla="*/ 27 w 35"/>
                  <a:gd name="T49" fmla="*/ 132 h 244"/>
                  <a:gd name="T50" fmla="*/ 16 w 35"/>
                  <a:gd name="T51" fmla="*/ 85 h 244"/>
                  <a:gd name="T52" fmla="*/ 7 w 35"/>
                  <a:gd name="T53" fmla="*/ 39 h 244"/>
                  <a:gd name="T54" fmla="*/ 0 w 35"/>
                  <a:gd name="T55" fmla="*/ 3 h 244"/>
                  <a:gd name="T56" fmla="*/ 1 w 35"/>
                  <a:gd name="T57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" h="24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4" y="11"/>
                      <a:pt x="7" y="22"/>
                      <a:pt x="9" y="34"/>
                    </a:cubicBezTo>
                    <a:cubicBezTo>
                      <a:pt x="12" y="51"/>
                      <a:pt x="15" y="68"/>
                      <a:pt x="18" y="85"/>
                    </a:cubicBezTo>
                    <a:cubicBezTo>
                      <a:pt x="21" y="97"/>
                      <a:pt x="24" y="110"/>
                      <a:pt x="27" y="123"/>
                    </a:cubicBezTo>
                    <a:cubicBezTo>
                      <a:pt x="28" y="129"/>
                      <a:pt x="31" y="135"/>
                      <a:pt x="33" y="141"/>
                    </a:cubicBezTo>
                    <a:cubicBezTo>
                      <a:pt x="35" y="145"/>
                      <a:pt x="34" y="149"/>
                      <a:pt x="34" y="153"/>
                    </a:cubicBezTo>
                    <a:cubicBezTo>
                      <a:pt x="34" y="165"/>
                      <a:pt x="33" y="178"/>
                      <a:pt x="32" y="190"/>
                    </a:cubicBezTo>
                    <a:cubicBezTo>
                      <a:pt x="32" y="193"/>
                      <a:pt x="32" y="195"/>
                      <a:pt x="32" y="198"/>
                    </a:cubicBezTo>
                    <a:cubicBezTo>
                      <a:pt x="31" y="202"/>
                      <a:pt x="32" y="206"/>
                      <a:pt x="31" y="210"/>
                    </a:cubicBezTo>
                    <a:cubicBezTo>
                      <a:pt x="31" y="210"/>
                      <a:pt x="31" y="211"/>
                      <a:pt x="31" y="211"/>
                    </a:cubicBezTo>
                    <a:cubicBezTo>
                      <a:pt x="31" y="211"/>
                      <a:pt x="31" y="212"/>
                      <a:pt x="31" y="213"/>
                    </a:cubicBezTo>
                    <a:cubicBezTo>
                      <a:pt x="30" y="220"/>
                      <a:pt x="30" y="227"/>
                      <a:pt x="30" y="234"/>
                    </a:cubicBezTo>
                    <a:cubicBezTo>
                      <a:pt x="30" y="237"/>
                      <a:pt x="30" y="241"/>
                      <a:pt x="29" y="244"/>
                    </a:cubicBezTo>
                    <a:cubicBezTo>
                      <a:pt x="27" y="241"/>
                      <a:pt x="28" y="237"/>
                      <a:pt x="28" y="233"/>
                    </a:cubicBezTo>
                    <a:cubicBezTo>
                      <a:pt x="28" y="229"/>
                      <a:pt x="28" y="224"/>
                      <a:pt x="28" y="220"/>
                    </a:cubicBezTo>
                    <a:cubicBezTo>
                      <a:pt x="28" y="219"/>
                      <a:pt x="28" y="218"/>
                      <a:pt x="29" y="217"/>
                    </a:cubicBezTo>
                    <a:cubicBezTo>
                      <a:pt x="30" y="211"/>
                      <a:pt x="30" y="204"/>
                      <a:pt x="30" y="197"/>
                    </a:cubicBezTo>
                    <a:cubicBezTo>
                      <a:pt x="30" y="197"/>
                      <a:pt x="30" y="196"/>
                      <a:pt x="30" y="195"/>
                    </a:cubicBezTo>
                    <a:cubicBezTo>
                      <a:pt x="31" y="192"/>
                      <a:pt x="30" y="189"/>
                      <a:pt x="30" y="186"/>
                    </a:cubicBezTo>
                    <a:cubicBezTo>
                      <a:pt x="30" y="182"/>
                      <a:pt x="30" y="178"/>
                      <a:pt x="31" y="175"/>
                    </a:cubicBezTo>
                    <a:cubicBezTo>
                      <a:pt x="31" y="174"/>
                      <a:pt x="32" y="174"/>
                      <a:pt x="32" y="173"/>
                    </a:cubicBezTo>
                    <a:cubicBezTo>
                      <a:pt x="31" y="168"/>
                      <a:pt x="32" y="163"/>
                      <a:pt x="32" y="157"/>
                    </a:cubicBezTo>
                    <a:cubicBezTo>
                      <a:pt x="33" y="151"/>
                      <a:pt x="31" y="144"/>
                      <a:pt x="29" y="138"/>
                    </a:cubicBezTo>
                    <a:cubicBezTo>
                      <a:pt x="28" y="136"/>
                      <a:pt x="27" y="134"/>
                      <a:pt x="27" y="132"/>
                    </a:cubicBezTo>
                    <a:cubicBezTo>
                      <a:pt x="23" y="116"/>
                      <a:pt x="19" y="101"/>
                      <a:pt x="16" y="85"/>
                    </a:cubicBezTo>
                    <a:cubicBezTo>
                      <a:pt x="13" y="70"/>
                      <a:pt x="10" y="55"/>
                      <a:pt x="7" y="39"/>
                    </a:cubicBezTo>
                    <a:cubicBezTo>
                      <a:pt x="5" y="27"/>
                      <a:pt x="3" y="15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9E9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" name="Freeform 219">
                <a:extLst>
                  <a:ext uri="{FF2B5EF4-FFF2-40B4-BE49-F238E27FC236}">
                    <a16:creationId xmlns:a16="http://schemas.microsoft.com/office/drawing/2014/main" id="{39878FA2-4681-EFD6-6624-7ABCFE9D5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1701"/>
                <a:ext cx="11" cy="41"/>
              </a:xfrm>
              <a:custGeom>
                <a:avLst/>
                <a:gdLst>
                  <a:gd name="T0" fmla="*/ 6 w 7"/>
                  <a:gd name="T1" fmla="*/ 0 h 25"/>
                  <a:gd name="T2" fmla="*/ 7 w 7"/>
                  <a:gd name="T3" fmla="*/ 18 h 25"/>
                  <a:gd name="T4" fmla="*/ 5 w 7"/>
                  <a:gd name="T5" fmla="*/ 24 h 25"/>
                  <a:gd name="T6" fmla="*/ 4 w 7"/>
                  <a:gd name="T7" fmla="*/ 25 h 25"/>
                  <a:gd name="T8" fmla="*/ 3 w 7"/>
                  <a:gd name="T9" fmla="*/ 24 h 25"/>
                  <a:gd name="T10" fmla="*/ 1 w 7"/>
                  <a:gd name="T11" fmla="*/ 5 h 25"/>
                  <a:gd name="T12" fmla="*/ 6 w 7"/>
                  <a:gd name="T13" fmla="*/ 0 h 25"/>
                  <a:gd name="T14" fmla="*/ 6 w 7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5">
                    <a:moveTo>
                      <a:pt x="6" y="0"/>
                    </a:moveTo>
                    <a:cubicBezTo>
                      <a:pt x="7" y="6"/>
                      <a:pt x="7" y="12"/>
                      <a:pt x="7" y="18"/>
                    </a:cubicBezTo>
                    <a:cubicBezTo>
                      <a:pt x="7" y="20"/>
                      <a:pt x="6" y="22"/>
                      <a:pt x="5" y="24"/>
                    </a:cubicBezTo>
                    <a:cubicBezTo>
                      <a:pt x="5" y="25"/>
                      <a:pt x="4" y="25"/>
                      <a:pt x="4" y="25"/>
                    </a:cubicBezTo>
                    <a:cubicBezTo>
                      <a:pt x="3" y="25"/>
                      <a:pt x="3" y="25"/>
                      <a:pt x="3" y="24"/>
                    </a:cubicBezTo>
                    <a:cubicBezTo>
                      <a:pt x="2" y="18"/>
                      <a:pt x="0" y="11"/>
                      <a:pt x="1" y="5"/>
                    </a:cubicBezTo>
                    <a:cubicBezTo>
                      <a:pt x="1" y="3"/>
                      <a:pt x="3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66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" name="Freeform 220">
                <a:extLst>
                  <a:ext uri="{FF2B5EF4-FFF2-40B4-BE49-F238E27FC236}">
                    <a16:creationId xmlns:a16="http://schemas.microsoft.com/office/drawing/2014/main" id="{6D106B22-CF2B-09DD-2E58-9701ABA6A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787"/>
                <a:ext cx="5" cy="19"/>
              </a:xfrm>
              <a:custGeom>
                <a:avLst/>
                <a:gdLst>
                  <a:gd name="T0" fmla="*/ 1 w 3"/>
                  <a:gd name="T1" fmla="*/ 12 h 12"/>
                  <a:gd name="T2" fmla="*/ 2 w 3"/>
                  <a:gd name="T3" fmla="*/ 0 h 12"/>
                  <a:gd name="T4" fmla="*/ 1 w 3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2">
                    <a:moveTo>
                      <a:pt x="1" y="12"/>
                    </a:moveTo>
                    <a:cubicBezTo>
                      <a:pt x="1" y="8"/>
                      <a:pt x="0" y="4"/>
                      <a:pt x="2" y="0"/>
                    </a:cubicBezTo>
                    <a:cubicBezTo>
                      <a:pt x="1" y="4"/>
                      <a:pt x="3" y="8"/>
                      <a:pt x="1" y="12"/>
                    </a:cubicBezTo>
                    <a:close/>
                  </a:path>
                </a:pathLst>
              </a:custGeom>
              <a:solidFill>
                <a:srgbClr val="86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" name="Freeform 221">
                <a:extLst>
                  <a:ext uri="{FF2B5EF4-FFF2-40B4-BE49-F238E27FC236}">
                    <a16:creationId xmlns:a16="http://schemas.microsoft.com/office/drawing/2014/main" id="{D7D2D223-E01C-2BDE-5AB7-1EF500185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463"/>
                <a:ext cx="65" cy="434"/>
              </a:xfrm>
              <a:custGeom>
                <a:avLst/>
                <a:gdLst>
                  <a:gd name="T0" fmla="*/ 20 w 39"/>
                  <a:gd name="T1" fmla="*/ 9 h 263"/>
                  <a:gd name="T2" fmla="*/ 25 w 39"/>
                  <a:gd name="T3" fmla="*/ 39 h 263"/>
                  <a:gd name="T4" fmla="*/ 29 w 39"/>
                  <a:gd name="T5" fmla="*/ 66 h 263"/>
                  <a:gd name="T6" fmla="*/ 33 w 39"/>
                  <a:gd name="T7" fmla="*/ 78 h 263"/>
                  <a:gd name="T8" fmla="*/ 34 w 39"/>
                  <a:gd name="T9" fmla="*/ 80 h 263"/>
                  <a:gd name="T10" fmla="*/ 30 w 39"/>
                  <a:gd name="T11" fmla="*/ 77 h 263"/>
                  <a:gd name="T12" fmla="*/ 34 w 39"/>
                  <a:gd name="T13" fmla="*/ 98 h 263"/>
                  <a:gd name="T14" fmla="*/ 37 w 39"/>
                  <a:gd name="T15" fmla="*/ 125 h 263"/>
                  <a:gd name="T16" fmla="*/ 38 w 39"/>
                  <a:gd name="T17" fmla="*/ 153 h 263"/>
                  <a:gd name="T18" fmla="*/ 34 w 39"/>
                  <a:gd name="T19" fmla="*/ 197 h 263"/>
                  <a:gd name="T20" fmla="*/ 20 w 39"/>
                  <a:gd name="T21" fmla="*/ 234 h 263"/>
                  <a:gd name="T22" fmla="*/ 11 w 39"/>
                  <a:gd name="T23" fmla="*/ 255 h 263"/>
                  <a:gd name="T24" fmla="*/ 7 w 39"/>
                  <a:gd name="T25" fmla="*/ 261 h 263"/>
                  <a:gd name="T26" fmla="*/ 1 w 39"/>
                  <a:gd name="T27" fmla="*/ 260 h 263"/>
                  <a:gd name="T28" fmla="*/ 1 w 39"/>
                  <a:gd name="T29" fmla="*/ 253 h 263"/>
                  <a:gd name="T30" fmla="*/ 5 w 39"/>
                  <a:gd name="T31" fmla="*/ 188 h 263"/>
                  <a:gd name="T32" fmla="*/ 4 w 39"/>
                  <a:gd name="T33" fmla="*/ 179 h 263"/>
                  <a:gd name="T34" fmla="*/ 1 w 39"/>
                  <a:gd name="T35" fmla="*/ 177 h 263"/>
                  <a:gd name="T36" fmla="*/ 3 w 39"/>
                  <a:gd name="T37" fmla="*/ 169 h 263"/>
                  <a:gd name="T38" fmla="*/ 5 w 39"/>
                  <a:gd name="T39" fmla="*/ 169 h 263"/>
                  <a:gd name="T40" fmla="*/ 7 w 39"/>
                  <a:gd name="T41" fmla="*/ 177 h 263"/>
                  <a:gd name="T42" fmla="*/ 8 w 39"/>
                  <a:gd name="T43" fmla="*/ 209 h 263"/>
                  <a:gd name="T44" fmla="*/ 7 w 39"/>
                  <a:gd name="T45" fmla="*/ 233 h 263"/>
                  <a:gd name="T46" fmla="*/ 7 w 39"/>
                  <a:gd name="T47" fmla="*/ 239 h 263"/>
                  <a:gd name="T48" fmla="*/ 9 w 39"/>
                  <a:gd name="T49" fmla="*/ 243 h 263"/>
                  <a:gd name="T50" fmla="*/ 12 w 39"/>
                  <a:gd name="T51" fmla="*/ 241 h 263"/>
                  <a:gd name="T52" fmla="*/ 13 w 39"/>
                  <a:gd name="T53" fmla="*/ 239 h 263"/>
                  <a:gd name="T54" fmla="*/ 34 w 39"/>
                  <a:gd name="T55" fmla="*/ 179 h 263"/>
                  <a:gd name="T56" fmla="*/ 35 w 39"/>
                  <a:gd name="T57" fmla="*/ 164 h 263"/>
                  <a:gd name="T58" fmla="*/ 31 w 39"/>
                  <a:gd name="T59" fmla="*/ 99 h 263"/>
                  <a:gd name="T60" fmla="*/ 24 w 39"/>
                  <a:gd name="T61" fmla="*/ 64 h 263"/>
                  <a:gd name="T62" fmla="*/ 18 w 39"/>
                  <a:gd name="T63" fmla="*/ 27 h 263"/>
                  <a:gd name="T64" fmla="*/ 17 w 39"/>
                  <a:gd name="T65" fmla="*/ 21 h 263"/>
                  <a:gd name="T66" fmla="*/ 7 w 39"/>
                  <a:gd name="T67" fmla="*/ 12 h 263"/>
                  <a:gd name="T68" fmla="*/ 3 w 39"/>
                  <a:gd name="T69" fmla="*/ 12 h 263"/>
                  <a:gd name="T70" fmla="*/ 1 w 39"/>
                  <a:gd name="T71" fmla="*/ 9 h 263"/>
                  <a:gd name="T72" fmla="*/ 11 w 39"/>
                  <a:gd name="T73" fmla="*/ 0 h 263"/>
                  <a:gd name="T74" fmla="*/ 11 w 39"/>
                  <a:gd name="T75" fmla="*/ 0 h 263"/>
                  <a:gd name="T76" fmla="*/ 13 w 39"/>
                  <a:gd name="T77" fmla="*/ 0 h 263"/>
                  <a:gd name="T78" fmla="*/ 11 w 39"/>
                  <a:gd name="T79" fmla="*/ 4 h 263"/>
                  <a:gd name="T80" fmla="*/ 11 w 39"/>
                  <a:gd name="T81" fmla="*/ 7 h 263"/>
                  <a:gd name="T82" fmla="*/ 16 w 39"/>
                  <a:gd name="T83" fmla="*/ 10 h 263"/>
                  <a:gd name="T84" fmla="*/ 20 w 39"/>
                  <a:gd name="T85" fmla="*/ 10 h 263"/>
                  <a:gd name="T86" fmla="*/ 20 w 39"/>
                  <a:gd name="T87" fmla="*/ 9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9" h="263">
                    <a:moveTo>
                      <a:pt x="20" y="9"/>
                    </a:moveTo>
                    <a:cubicBezTo>
                      <a:pt x="22" y="19"/>
                      <a:pt x="24" y="29"/>
                      <a:pt x="25" y="39"/>
                    </a:cubicBezTo>
                    <a:cubicBezTo>
                      <a:pt x="26" y="48"/>
                      <a:pt x="28" y="57"/>
                      <a:pt x="29" y="66"/>
                    </a:cubicBezTo>
                    <a:cubicBezTo>
                      <a:pt x="30" y="70"/>
                      <a:pt x="31" y="74"/>
                      <a:pt x="33" y="78"/>
                    </a:cubicBezTo>
                    <a:cubicBezTo>
                      <a:pt x="34" y="78"/>
                      <a:pt x="34" y="79"/>
                      <a:pt x="34" y="80"/>
                    </a:cubicBezTo>
                    <a:cubicBezTo>
                      <a:pt x="32" y="80"/>
                      <a:pt x="32" y="78"/>
                      <a:pt x="30" y="77"/>
                    </a:cubicBezTo>
                    <a:cubicBezTo>
                      <a:pt x="31" y="85"/>
                      <a:pt x="33" y="91"/>
                      <a:pt x="34" y="98"/>
                    </a:cubicBezTo>
                    <a:cubicBezTo>
                      <a:pt x="35" y="107"/>
                      <a:pt x="36" y="116"/>
                      <a:pt x="37" y="125"/>
                    </a:cubicBezTo>
                    <a:cubicBezTo>
                      <a:pt x="38" y="134"/>
                      <a:pt x="39" y="144"/>
                      <a:pt x="38" y="153"/>
                    </a:cubicBezTo>
                    <a:cubicBezTo>
                      <a:pt x="38" y="168"/>
                      <a:pt x="37" y="183"/>
                      <a:pt x="34" y="197"/>
                    </a:cubicBezTo>
                    <a:cubicBezTo>
                      <a:pt x="30" y="210"/>
                      <a:pt x="26" y="222"/>
                      <a:pt x="20" y="234"/>
                    </a:cubicBezTo>
                    <a:cubicBezTo>
                      <a:pt x="17" y="241"/>
                      <a:pt x="14" y="248"/>
                      <a:pt x="11" y="255"/>
                    </a:cubicBezTo>
                    <a:cubicBezTo>
                      <a:pt x="10" y="258"/>
                      <a:pt x="8" y="260"/>
                      <a:pt x="7" y="261"/>
                    </a:cubicBezTo>
                    <a:cubicBezTo>
                      <a:pt x="4" y="263"/>
                      <a:pt x="1" y="263"/>
                      <a:pt x="1" y="260"/>
                    </a:cubicBezTo>
                    <a:cubicBezTo>
                      <a:pt x="0" y="257"/>
                      <a:pt x="0" y="255"/>
                      <a:pt x="1" y="253"/>
                    </a:cubicBezTo>
                    <a:cubicBezTo>
                      <a:pt x="5" y="232"/>
                      <a:pt x="5" y="210"/>
                      <a:pt x="5" y="188"/>
                    </a:cubicBezTo>
                    <a:cubicBezTo>
                      <a:pt x="5" y="185"/>
                      <a:pt x="4" y="182"/>
                      <a:pt x="4" y="179"/>
                    </a:cubicBezTo>
                    <a:cubicBezTo>
                      <a:pt x="4" y="177"/>
                      <a:pt x="3" y="176"/>
                      <a:pt x="1" y="177"/>
                    </a:cubicBezTo>
                    <a:cubicBezTo>
                      <a:pt x="1" y="174"/>
                      <a:pt x="2" y="171"/>
                      <a:pt x="3" y="169"/>
                    </a:cubicBezTo>
                    <a:cubicBezTo>
                      <a:pt x="4" y="166"/>
                      <a:pt x="5" y="168"/>
                      <a:pt x="5" y="169"/>
                    </a:cubicBezTo>
                    <a:cubicBezTo>
                      <a:pt x="7" y="172"/>
                      <a:pt x="7" y="174"/>
                      <a:pt x="7" y="177"/>
                    </a:cubicBezTo>
                    <a:cubicBezTo>
                      <a:pt x="8" y="188"/>
                      <a:pt x="9" y="198"/>
                      <a:pt x="8" y="209"/>
                    </a:cubicBezTo>
                    <a:cubicBezTo>
                      <a:pt x="8" y="217"/>
                      <a:pt x="8" y="225"/>
                      <a:pt x="7" y="233"/>
                    </a:cubicBezTo>
                    <a:cubicBezTo>
                      <a:pt x="7" y="235"/>
                      <a:pt x="7" y="237"/>
                      <a:pt x="7" y="239"/>
                    </a:cubicBezTo>
                    <a:cubicBezTo>
                      <a:pt x="8" y="241"/>
                      <a:pt x="8" y="242"/>
                      <a:pt x="9" y="243"/>
                    </a:cubicBezTo>
                    <a:cubicBezTo>
                      <a:pt x="11" y="243"/>
                      <a:pt x="12" y="242"/>
                      <a:pt x="12" y="241"/>
                    </a:cubicBezTo>
                    <a:cubicBezTo>
                      <a:pt x="13" y="240"/>
                      <a:pt x="13" y="240"/>
                      <a:pt x="13" y="239"/>
                    </a:cubicBezTo>
                    <a:cubicBezTo>
                      <a:pt x="23" y="220"/>
                      <a:pt x="31" y="201"/>
                      <a:pt x="34" y="179"/>
                    </a:cubicBezTo>
                    <a:cubicBezTo>
                      <a:pt x="35" y="174"/>
                      <a:pt x="35" y="169"/>
                      <a:pt x="35" y="164"/>
                    </a:cubicBezTo>
                    <a:cubicBezTo>
                      <a:pt x="36" y="142"/>
                      <a:pt x="34" y="120"/>
                      <a:pt x="31" y="99"/>
                    </a:cubicBezTo>
                    <a:cubicBezTo>
                      <a:pt x="29" y="87"/>
                      <a:pt x="27" y="76"/>
                      <a:pt x="24" y="64"/>
                    </a:cubicBezTo>
                    <a:cubicBezTo>
                      <a:pt x="22" y="52"/>
                      <a:pt x="19" y="40"/>
                      <a:pt x="18" y="27"/>
                    </a:cubicBezTo>
                    <a:cubicBezTo>
                      <a:pt x="18" y="25"/>
                      <a:pt x="18" y="23"/>
                      <a:pt x="17" y="21"/>
                    </a:cubicBezTo>
                    <a:cubicBezTo>
                      <a:pt x="16" y="16"/>
                      <a:pt x="12" y="13"/>
                      <a:pt x="7" y="12"/>
                    </a:cubicBezTo>
                    <a:cubicBezTo>
                      <a:pt x="6" y="12"/>
                      <a:pt x="4" y="12"/>
                      <a:pt x="3" y="12"/>
                    </a:cubicBezTo>
                    <a:cubicBezTo>
                      <a:pt x="2" y="11"/>
                      <a:pt x="0" y="11"/>
                      <a:pt x="1" y="9"/>
                    </a:cubicBezTo>
                    <a:cubicBezTo>
                      <a:pt x="5" y="6"/>
                      <a:pt x="8" y="4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3" y="0"/>
                    </a:cubicBezTo>
                    <a:cubicBezTo>
                      <a:pt x="13" y="2"/>
                      <a:pt x="12" y="3"/>
                      <a:pt x="11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13" y="7"/>
                      <a:pt x="14" y="9"/>
                      <a:pt x="16" y="10"/>
                    </a:cubicBezTo>
                    <a:cubicBezTo>
                      <a:pt x="17" y="11"/>
                      <a:pt x="19" y="13"/>
                      <a:pt x="20" y="10"/>
                    </a:cubicBezTo>
                    <a:cubicBezTo>
                      <a:pt x="20" y="9"/>
                      <a:pt x="20" y="9"/>
                      <a:pt x="20" y="9"/>
                    </a:cubicBezTo>
                    <a:close/>
                  </a:path>
                </a:pathLst>
              </a:custGeom>
              <a:solidFill>
                <a:srgbClr val="C2D5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" name="Freeform 222">
                <a:extLst>
                  <a:ext uri="{FF2B5EF4-FFF2-40B4-BE49-F238E27FC236}">
                    <a16:creationId xmlns:a16="http://schemas.microsoft.com/office/drawing/2014/main" id="{065B6DBE-A53C-5F3B-C072-FD3BECF3C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836"/>
                <a:ext cx="66" cy="149"/>
              </a:xfrm>
              <a:custGeom>
                <a:avLst/>
                <a:gdLst>
                  <a:gd name="T0" fmla="*/ 4 w 40"/>
                  <a:gd name="T1" fmla="*/ 75 h 90"/>
                  <a:gd name="T2" fmla="*/ 9 w 40"/>
                  <a:gd name="T3" fmla="*/ 65 h 90"/>
                  <a:gd name="T4" fmla="*/ 24 w 40"/>
                  <a:gd name="T5" fmla="*/ 29 h 90"/>
                  <a:gd name="T6" fmla="*/ 32 w 40"/>
                  <a:gd name="T7" fmla="*/ 8 h 90"/>
                  <a:gd name="T8" fmla="*/ 35 w 40"/>
                  <a:gd name="T9" fmla="*/ 2 h 90"/>
                  <a:gd name="T10" fmla="*/ 38 w 40"/>
                  <a:gd name="T11" fmla="*/ 1 h 90"/>
                  <a:gd name="T12" fmla="*/ 39 w 40"/>
                  <a:gd name="T13" fmla="*/ 3 h 90"/>
                  <a:gd name="T14" fmla="*/ 38 w 40"/>
                  <a:gd name="T15" fmla="*/ 21 h 90"/>
                  <a:gd name="T16" fmla="*/ 35 w 40"/>
                  <a:gd name="T17" fmla="*/ 44 h 90"/>
                  <a:gd name="T18" fmla="*/ 31 w 40"/>
                  <a:gd name="T19" fmla="*/ 60 h 90"/>
                  <a:gd name="T20" fmla="*/ 27 w 40"/>
                  <a:gd name="T21" fmla="*/ 81 h 90"/>
                  <a:gd name="T22" fmla="*/ 23 w 40"/>
                  <a:gd name="T23" fmla="*/ 86 h 90"/>
                  <a:gd name="T24" fmla="*/ 5 w 40"/>
                  <a:gd name="T25" fmla="*/ 90 h 90"/>
                  <a:gd name="T26" fmla="*/ 0 w 40"/>
                  <a:gd name="T27" fmla="*/ 86 h 90"/>
                  <a:gd name="T28" fmla="*/ 4 w 40"/>
                  <a:gd name="T29" fmla="*/ 7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" h="90">
                    <a:moveTo>
                      <a:pt x="4" y="75"/>
                    </a:moveTo>
                    <a:cubicBezTo>
                      <a:pt x="7" y="72"/>
                      <a:pt x="8" y="69"/>
                      <a:pt x="9" y="65"/>
                    </a:cubicBezTo>
                    <a:cubicBezTo>
                      <a:pt x="14" y="53"/>
                      <a:pt x="19" y="41"/>
                      <a:pt x="24" y="29"/>
                    </a:cubicBezTo>
                    <a:cubicBezTo>
                      <a:pt x="27" y="22"/>
                      <a:pt x="29" y="15"/>
                      <a:pt x="32" y="8"/>
                    </a:cubicBezTo>
                    <a:cubicBezTo>
                      <a:pt x="33" y="6"/>
                      <a:pt x="34" y="4"/>
                      <a:pt x="35" y="2"/>
                    </a:cubicBezTo>
                    <a:cubicBezTo>
                      <a:pt x="36" y="1"/>
                      <a:pt x="36" y="0"/>
                      <a:pt x="38" y="1"/>
                    </a:cubicBezTo>
                    <a:cubicBezTo>
                      <a:pt x="39" y="1"/>
                      <a:pt x="39" y="2"/>
                      <a:pt x="39" y="3"/>
                    </a:cubicBezTo>
                    <a:cubicBezTo>
                      <a:pt x="40" y="9"/>
                      <a:pt x="38" y="15"/>
                      <a:pt x="38" y="21"/>
                    </a:cubicBezTo>
                    <a:cubicBezTo>
                      <a:pt x="37" y="29"/>
                      <a:pt x="36" y="36"/>
                      <a:pt x="35" y="44"/>
                    </a:cubicBezTo>
                    <a:cubicBezTo>
                      <a:pt x="34" y="49"/>
                      <a:pt x="32" y="55"/>
                      <a:pt x="31" y="60"/>
                    </a:cubicBezTo>
                    <a:cubicBezTo>
                      <a:pt x="31" y="67"/>
                      <a:pt x="28" y="74"/>
                      <a:pt x="27" y="81"/>
                    </a:cubicBezTo>
                    <a:cubicBezTo>
                      <a:pt x="27" y="84"/>
                      <a:pt x="25" y="86"/>
                      <a:pt x="23" y="86"/>
                    </a:cubicBezTo>
                    <a:cubicBezTo>
                      <a:pt x="17" y="88"/>
                      <a:pt x="11" y="90"/>
                      <a:pt x="5" y="90"/>
                    </a:cubicBezTo>
                    <a:cubicBezTo>
                      <a:pt x="2" y="90"/>
                      <a:pt x="0" y="89"/>
                      <a:pt x="0" y="86"/>
                    </a:cubicBezTo>
                    <a:cubicBezTo>
                      <a:pt x="1" y="82"/>
                      <a:pt x="3" y="79"/>
                      <a:pt x="4" y="75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" name="Freeform 223">
                <a:extLst>
                  <a:ext uri="{FF2B5EF4-FFF2-40B4-BE49-F238E27FC236}">
                    <a16:creationId xmlns:a16="http://schemas.microsoft.com/office/drawing/2014/main" id="{2475A097-C694-79F4-649B-3EBAEB131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595"/>
                <a:ext cx="33" cy="314"/>
              </a:xfrm>
              <a:custGeom>
                <a:avLst/>
                <a:gdLst>
                  <a:gd name="T0" fmla="*/ 9 w 20"/>
                  <a:gd name="T1" fmla="*/ 46 h 190"/>
                  <a:gd name="T2" fmla="*/ 6 w 20"/>
                  <a:gd name="T3" fmla="*/ 27 h 190"/>
                  <a:gd name="T4" fmla="*/ 0 w 20"/>
                  <a:gd name="T5" fmla="*/ 0 h 190"/>
                  <a:gd name="T6" fmla="*/ 2 w 20"/>
                  <a:gd name="T7" fmla="*/ 3 h 190"/>
                  <a:gd name="T8" fmla="*/ 5 w 20"/>
                  <a:gd name="T9" fmla="*/ 13 h 190"/>
                  <a:gd name="T10" fmla="*/ 11 w 20"/>
                  <a:gd name="T11" fmla="*/ 38 h 190"/>
                  <a:gd name="T12" fmla="*/ 14 w 20"/>
                  <a:gd name="T13" fmla="*/ 55 h 190"/>
                  <a:gd name="T14" fmla="*/ 17 w 20"/>
                  <a:gd name="T15" fmla="*/ 60 h 190"/>
                  <a:gd name="T16" fmla="*/ 20 w 20"/>
                  <a:gd name="T17" fmla="*/ 70 h 190"/>
                  <a:gd name="T18" fmla="*/ 17 w 20"/>
                  <a:gd name="T19" fmla="*/ 122 h 190"/>
                  <a:gd name="T20" fmla="*/ 12 w 20"/>
                  <a:gd name="T21" fmla="*/ 161 h 190"/>
                  <a:gd name="T22" fmla="*/ 9 w 20"/>
                  <a:gd name="T23" fmla="*/ 187 h 190"/>
                  <a:gd name="T24" fmla="*/ 7 w 20"/>
                  <a:gd name="T25" fmla="*/ 190 h 190"/>
                  <a:gd name="T26" fmla="*/ 7 w 20"/>
                  <a:gd name="T27" fmla="*/ 185 h 190"/>
                  <a:gd name="T28" fmla="*/ 7 w 20"/>
                  <a:gd name="T29" fmla="*/ 180 h 190"/>
                  <a:gd name="T30" fmla="*/ 10 w 20"/>
                  <a:gd name="T31" fmla="*/ 152 h 190"/>
                  <a:gd name="T32" fmla="*/ 12 w 20"/>
                  <a:gd name="T33" fmla="*/ 133 h 190"/>
                  <a:gd name="T34" fmla="*/ 15 w 20"/>
                  <a:gd name="T35" fmla="*/ 113 h 190"/>
                  <a:gd name="T36" fmla="*/ 17 w 20"/>
                  <a:gd name="T37" fmla="*/ 101 h 190"/>
                  <a:gd name="T38" fmla="*/ 17 w 20"/>
                  <a:gd name="T39" fmla="*/ 74 h 190"/>
                  <a:gd name="T40" fmla="*/ 16 w 20"/>
                  <a:gd name="T41" fmla="*/ 67 h 190"/>
                  <a:gd name="T42" fmla="*/ 13 w 20"/>
                  <a:gd name="T43" fmla="*/ 60 h 190"/>
                  <a:gd name="T44" fmla="*/ 10 w 20"/>
                  <a:gd name="T45" fmla="*/ 49 h 190"/>
                  <a:gd name="T46" fmla="*/ 9 w 20"/>
                  <a:gd name="T47" fmla="*/ 46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190">
                    <a:moveTo>
                      <a:pt x="9" y="46"/>
                    </a:moveTo>
                    <a:cubicBezTo>
                      <a:pt x="9" y="39"/>
                      <a:pt x="7" y="33"/>
                      <a:pt x="6" y="27"/>
                    </a:cubicBezTo>
                    <a:cubicBezTo>
                      <a:pt x="4" y="18"/>
                      <a:pt x="1" y="9"/>
                      <a:pt x="0" y="0"/>
                    </a:cubicBezTo>
                    <a:cubicBezTo>
                      <a:pt x="2" y="0"/>
                      <a:pt x="2" y="1"/>
                      <a:pt x="2" y="3"/>
                    </a:cubicBezTo>
                    <a:cubicBezTo>
                      <a:pt x="3" y="6"/>
                      <a:pt x="3" y="10"/>
                      <a:pt x="5" y="13"/>
                    </a:cubicBezTo>
                    <a:cubicBezTo>
                      <a:pt x="8" y="21"/>
                      <a:pt x="9" y="30"/>
                      <a:pt x="11" y="38"/>
                    </a:cubicBezTo>
                    <a:cubicBezTo>
                      <a:pt x="12" y="44"/>
                      <a:pt x="13" y="49"/>
                      <a:pt x="14" y="55"/>
                    </a:cubicBezTo>
                    <a:cubicBezTo>
                      <a:pt x="14" y="57"/>
                      <a:pt x="15" y="58"/>
                      <a:pt x="17" y="60"/>
                    </a:cubicBezTo>
                    <a:cubicBezTo>
                      <a:pt x="19" y="63"/>
                      <a:pt x="20" y="66"/>
                      <a:pt x="20" y="70"/>
                    </a:cubicBezTo>
                    <a:cubicBezTo>
                      <a:pt x="20" y="88"/>
                      <a:pt x="19" y="105"/>
                      <a:pt x="17" y="122"/>
                    </a:cubicBezTo>
                    <a:cubicBezTo>
                      <a:pt x="15" y="135"/>
                      <a:pt x="13" y="148"/>
                      <a:pt x="12" y="161"/>
                    </a:cubicBezTo>
                    <a:cubicBezTo>
                      <a:pt x="12" y="170"/>
                      <a:pt x="11" y="178"/>
                      <a:pt x="9" y="187"/>
                    </a:cubicBezTo>
                    <a:cubicBezTo>
                      <a:pt x="8" y="188"/>
                      <a:pt x="9" y="190"/>
                      <a:pt x="7" y="190"/>
                    </a:cubicBezTo>
                    <a:cubicBezTo>
                      <a:pt x="6" y="188"/>
                      <a:pt x="6" y="187"/>
                      <a:pt x="7" y="185"/>
                    </a:cubicBezTo>
                    <a:cubicBezTo>
                      <a:pt x="7" y="183"/>
                      <a:pt x="6" y="182"/>
                      <a:pt x="7" y="180"/>
                    </a:cubicBezTo>
                    <a:cubicBezTo>
                      <a:pt x="9" y="171"/>
                      <a:pt x="10" y="161"/>
                      <a:pt x="10" y="152"/>
                    </a:cubicBezTo>
                    <a:cubicBezTo>
                      <a:pt x="11" y="145"/>
                      <a:pt x="11" y="139"/>
                      <a:pt x="12" y="133"/>
                    </a:cubicBezTo>
                    <a:cubicBezTo>
                      <a:pt x="14" y="126"/>
                      <a:pt x="14" y="119"/>
                      <a:pt x="15" y="113"/>
                    </a:cubicBezTo>
                    <a:cubicBezTo>
                      <a:pt x="16" y="109"/>
                      <a:pt x="17" y="105"/>
                      <a:pt x="17" y="101"/>
                    </a:cubicBezTo>
                    <a:cubicBezTo>
                      <a:pt x="18" y="92"/>
                      <a:pt x="18" y="83"/>
                      <a:pt x="17" y="74"/>
                    </a:cubicBezTo>
                    <a:cubicBezTo>
                      <a:pt x="17" y="72"/>
                      <a:pt x="17" y="69"/>
                      <a:pt x="16" y="67"/>
                    </a:cubicBezTo>
                    <a:cubicBezTo>
                      <a:pt x="15" y="65"/>
                      <a:pt x="14" y="63"/>
                      <a:pt x="13" y="60"/>
                    </a:cubicBezTo>
                    <a:cubicBezTo>
                      <a:pt x="12" y="57"/>
                      <a:pt x="12" y="53"/>
                      <a:pt x="10" y="49"/>
                    </a:cubicBezTo>
                    <a:cubicBezTo>
                      <a:pt x="10" y="48"/>
                      <a:pt x="10" y="47"/>
                      <a:pt x="9" y="46"/>
                    </a:cubicBezTo>
                    <a:close/>
                  </a:path>
                </a:pathLst>
              </a:custGeom>
              <a:solidFill>
                <a:srgbClr val="D0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" name="Freeform 224">
                <a:extLst>
                  <a:ext uri="{FF2B5EF4-FFF2-40B4-BE49-F238E27FC236}">
                    <a16:creationId xmlns:a16="http://schemas.microsoft.com/office/drawing/2014/main" id="{43939A9E-E6C6-13A0-0147-E959BFC85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1806"/>
                <a:ext cx="876" cy="555"/>
              </a:xfrm>
              <a:custGeom>
                <a:avLst/>
                <a:gdLst>
                  <a:gd name="T0" fmla="*/ 383 w 531"/>
                  <a:gd name="T1" fmla="*/ 81 h 336"/>
                  <a:gd name="T2" fmla="*/ 384 w 531"/>
                  <a:gd name="T3" fmla="*/ 75 h 336"/>
                  <a:gd name="T4" fmla="*/ 335 w 531"/>
                  <a:gd name="T5" fmla="*/ 120 h 336"/>
                  <a:gd name="T6" fmla="*/ 304 w 531"/>
                  <a:gd name="T7" fmla="*/ 169 h 336"/>
                  <a:gd name="T8" fmla="*/ 280 w 531"/>
                  <a:gd name="T9" fmla="*/ 187 h 336"/>
                  <a:gd name="T10" fmla="*/ 184 w 531"/>
                  <a:gd name="T11" fmla="*/ 102 h 336"/>
                  <a:gd name="T12" fmla="*/ 169 w 531"/>
                  <a:gd name="T13" fmla="*/ 98 h 336"/>
                  <a:gd name="T14" fmla="*/ 178 w 531"/>
                  <a:gd name="T15" fmla="*/ 107 h 336"/>
                  <a:gd name="T16" fmla="*/ 97 w 531"/>
                  <a:gd name="T17" fmla="*/ 75 h 336"/>
                  <a:gd name="T18" fmla="*/ 75 w 531"/>
                  <a:gd name="T19" fmla="*/ 67 h 336"/>
                  <a:gd name="T20" fmla="*/ 116 w 531"/>
                  <a:gd name="T21" fmla="*/ 45 h 336"/>
                  <a:gd name="T22" fmla="*/ 119 w 531"/>
                  <a:gd name="T23" fmla="*/ 35 h 336"/>
                  <a:gd name="T24" fmla="*/ 216 w 531"/>
                  <a:gd name="T25" fmla="*/ 8 h 336"/>
                  <a:gd name="T26" fmla="*/ 245 w 531"/>
                  <a:gd name="T27" fmla="*/ 1 h 336"/>
                  <a:gd name="T28" fmla="*/ 234 w 531"/>
                  <a:gd name="T29" fmla="*/ 13 h 336"/>
                  <a:gd name="T30" fmla="*/ 303 w 531"/>
                  <a:gd name="T31" fmla="*/ 32 h 336"/>
                  <a:gd name="T32" fmla="*/ 376 w 531"/>
                  <a:gd name="T33" fmla="*/ 40 h 336"/>
                  <a:gd name="T34" fmla="*/ 428 w 531"/>
                  <a:gd name="T35" fmla="*/ 31 h 336"/>
                  <a:gd name="T36" fmla="*/ 461 w 531"/>
                  <a:gd name="T37" fmla="*/ 27 h 336"/>
                  <a:gd name="T38" fmla="*/ 523 w 531"/>
                  <a:gd name="T39" fmla="*/ 120 h 336"/>
                  <a:gd name="T40" fmla="*/ 510 w 531"/>
                  <a:gd name="T41" fmla="*/ 172 h 336"/>
                  <a:gd name="T42" fmla="*/ 333 w 531"/>
                  <a:gd name="T43" fmla="*/ 313 h 336"/>
                  <a:gd name="T44" fmla="*/ 205 w 531"/>
                  <a:gd name="T45" fmla="*/ 336 h 336"/>
                  <a:gd name="T46" fmla="*/ 132 w 531"/>
                  <a:gd name="T47" fmla="*/ 333 h 336"/>
                  <a:gd name="T48" fmla="*/ 30 w 531"/>
                  <a:gd name="T49" fmla="*/ 324 h 336"/>
                  <a:gd name="T50" fmla="*/ 18 w 531"/>
                  <a:gd name="T51" fmla="*/ 269 h 336"/>
                  <a:gd name="T52" fmla="*/ 25 w 531"/>
                  <a:gd name="T53" fmla="*/ 256 h 336"/>
                  <a:gd name="T54" fmla="*/ 10 w 531"/>
                  <a:gd name="T55" fmla="*/ 255 h 336"/>
                  <a:gd name="T56" fmla="*/ 23 w 531"/>
                  <a:gd name="T57" fmla="*/ 252 h 336"/>
                  <a:gd name="T58" fmla="*/ 87 w 531"/>
                  <a:gd name="T59" fmla="*/ 254 h 336"/>
                  <a:gd name="T60" fmla="*/ 174 w 531"/>
                  <a:gd name="T61" fmla="*/ 262 h 336"/>
                  <a:gd name="T62" fmla="*/ 208 w 531"/>
                  <a:gd name="T63" fmla="*/ 295 h 336"/>
                  <a:gd name="T64" fmla="*/ 224 w 531"/>
                  <a:gd name="T65" fmla="*/ 324 h 336"/>
                  <a:gd name="T66" fmla="*/ 229 w 531"/>
                  <a:gd name="T67" fmla="*/ 308 h 336"/>
                  <a:gd name="T68" fmla="*/ 206 w 531"/>
                  <a:gd name="T69" fmla="*/ 275 h 336"/>
                  <a:gd name="T70" fmla="*/ 202 w 531"/>
                  <a:gd name="T71" fmla="*/ 249 h 336"/>
                  <a:gd name="T72" fmla="*/ 266 w 531"/>
                  <a:gd name="T73" fmla="*/ 212 h 336"/>
                  <a:gd name="T74" fmla="*/ 287 w 531"/>
                  <a:gd name="T75" fmla="*/ 202 h 336"/>
                  <a:gd name="T76" fmla="*/ 338 w 531"/>
                  <a:gd name="T77" fmla="*/ 166 h 336"/>
                  <a:gd name="T78" fmla="*/ 379 w 531"/>
                  <a:gd name="T79" fmla="*/ 128 h 336"/>
                  <a:gd name="T80" fmla="*/ 407 w 531"/>
                  <a:gd name="T81" fmla="*/ 109 h 336"/>
                  <a:gd name="T82" fmla="*/ 429 w 531"/>
                  <a:gd name="T83" fmla="*/ 99 h 336"/>
                  <a:gd name="T84" fmla="*/ 402 w 531"/>
                  <a:gd name="T85" fmla="*/ 103 h 336"/>
                  <a:gd name="T86" fmla="*/ 339 w 531"/>
                  <a:gd name="T87" fmla="*/ 150 h 336"/>
                  <a:gd name="T88" fmla="*/ 328 w 531"/>
                  <a:gd name="T89" fmla="*/ 154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31" h="336">
                    <a:moveTo>
                      <a:pt x="355" y="113"/>
                    </a:moveTo>
                    <a:cubicBezTo>
                      <a:pt x="358" y="109"/>
                      <a:pt x="360" y="105"/>
                      <a:pt x="363" y="101"/>
                    </a:cubicBezTo>
                    <a:cubicBezTo>
                      <a:pt x="369" y="94"/>
                      <a:pt x="376" y="87"/>
                      <a:pt x="383" y="81"/>
                    </a:cubicBezTo>
                    <a:cubicBezTo>
                      <a:pt x="384" y="80"/>
                      <a:pt x="385" y="79"/>
                      <a:pt x="386" y="78"/>
                    </a:cubicBezTo>
                    <a:cubicBezTo>
                      <a:pt x="387" y="77"/>
                      <a:pt x="388" y="76"/>
                      <a:pt x="387" y="75"/>
                    </a:cubicBezTo>
                    <a:cubicBezTo>
                      <a:pt x="386" y="74"/>
                      <a:pt x="385" y="75"/>
                      <a:pt x="384" y="75"/>
                    </a:cubicBezTo>
                    <a:cubicBezTo>
                      <a:pt x="381" y="76"/>
                      <a:pt x="377" y="77"/>
                      <a:pt x="374" y="79"/>
                    </a:cubicBezTo>
                    <a:cubicBezTo>
                      <a:pt x="366" y="85"/>
                      <a:pt x="358" y="91"/>
                      <a:pt x="351" y="98"/>
                    </a:cubicBezTo>
                    <a:cubicBezTo>
                      <a:pt x="345" y="105"/>
                      <a:pt x="340" y="113"/>
                      <a:pt x="335" y="120"/>
                    </a:cubicBezTo>
                    <a:cubicBezTo>
                      <a:pt x="330" y="127"/>
                      <a:pt x="327" y="134"/>
                      <a:pt x="322" y="140"/>
                    </a:cubicBezTo>
                    <a:cubicBezTo>
                      <a:pt x="322" y="141"/>
                      <a:pt x="322" y="142"/>
                      <a:pt x="321" y="142"/>
                    </a:cubicBezTo>
                    <a:cubicBezTo>
                      <a:pt x="315" y="151"/>
                      <a:pt x="309" y="159"/>
                      <a:pt x="304" y="169"/>
                    </a:cubicBezTo>
                    <a:cubicBezTo>
                      <a:pt x="300" y="177"/>
                      <a:pt x="294" y="182"/>
                      <a:pt x="287" y="185"/>
                    </a:cubicBezTo>
                    <a:cubicBezTo>
                      <a:pt x="284" y="187"/>
                      <a:pt x="281" y="189"/>
                      <a:pt x="278" y="190"/>
                    </a:cubicBezTo>
                    <a:cubicBezTo>
                      <a:pt x="277" y="189"/>
                      <a:pt x="279" y="188"/>
                      <a:pt x="280" y="187"/>
                    </a:cubicBezTo>
                    <a:cubicBezTo>
                      <a:pt x="282" y="185"/>
                      <a:pt x="282" y="184"/>
                      <a:pt x="280" y="182"/>
                    </a:cubicBezTo>
                    <a:cubicBezTo>
                      <a:pt x="269" y="166"/>
                      <a:pt x="255" y="153"/>
                      <a:pt x="241" y="140"/>
                    </a:cubicBezTo>
                    <a:cubicBezTo>
                      <a:pt x="224" y="125"/>
                      <a:pt x="203" y="114"/>
                      <a:pt x="184" y="102"/>
                    </a:cubicBezTo>
                    <a:cubicBezTo>
                      <a:pt x="179" y="99"/>
                      <a:pt x="175" y="97"/>
                      <a:pt x="170" y="95"/>
                    </a:cubicBezTo>
                    <a:cubicBezTo>
                      <a:pt x="168" y="95"/>
                      <a:pt x="167" y="95"/>
                      <a:pt x="165" y="95"/>
                    </a:cubicBezTo>
                    <a:cubicBezTo>
                      <a:pt x="166" y="97"/>
                      <a:pt x="168" y="97"/>
                      <a:pt x="169" y="98"/>
                    </a:cubicBezTo>
                    <a:cubicBezTo>
                      <a:pt x="174" y="100"/>
                      <a:pt x="179" y="104"/>
                      <a:pt x="182" y="108"/>
                    </a:cubicBezTo>
                    <a:cubicBezTo>
                      <a:pt x="183" y="109"/>
                      <a:pt x="184" y="109"/>
                      <a:pt x="184" y="111"/>
                    </a:cubicBezTo>
                    <a:cubicBezTo>
                      <a:pt x="181" y="110"/>
                      <a:pt x="180" y="108"/>
                      <a:pt x="178" y="107"/>
                    </a:cubicBezTo>
                    <a:cubicBezTo>
                      <a:pt x="175" y="103"/>
                      <a:pt x="170" y="101"/>
                      <a:pt x="166" y="99"/>
                    </a:cubicBezTo>
                    <a:cubicBezTo>
                      <a:pt x="157" y="95"/>
                      <a:pt x="148" y="91"/>
                      <a:pt x="140" y="88"/>
                    </a:cubicBezTo>
                    <a:cubicBezTo>
                      <a:pt x="126" y="82"/>
                      <a:pt x="112" y="78"/>
                      <a:pt x="97" y="75"/>
                    </a:cubicBezTo>
                    <a:cubicBezTo>
                      <a:pt x="92" y="74"/>
                      <a:pt x="87" y="72"/>
                      <a:pt x="83" y="71"/>
                    </a:cubicBezTo>
                    <a:cubicBezTo>
                      <a:pt x="81" y="70"/>
                      <a:pt x="79" y="70"/>
                      <a:pt x="78" y="69"/>
                    </a:cubicBezTo>
                    <a:cubicBezTo>
                      <a:pt x="76" y="69"/>
                      <a:pt x="76" y="68"/>
                      <a:pt x="75" y="67"/>
                    </a:cubicBezTo>
                    <a:cubicBezTo>
                      <a:pt x="75" y="66"/>
                      <a:pt x="76" y="65"/>
                      <a:pt x="77" y="65"/>
                    </a:cubicBezTo>
                    <a:cubicBezTo>
                      <a:pt x="85" y="61"/>
                      <a:pt x="93" y="58"/>
                      <a:pt x="101" y="54"/>
                    </a:cubicBezTo>
                    <a:cubicBezTo>
                      <a:pt x="106" y="51"/>
                      <a:pt x="111" y="48"/>
                      <a:pt x="116" y="45"/>
                    </a:cubicBezTo>
                    <a:cubicBezTo>
                      <a:pt x="118" y="44"/>
                      <a:pt x="119" y="42"/>
                      <a:pt x="118" y="39"/>
                    </a:cubicBezTo>
                    <a:cubicBezTo>
                      <a:pt x="118" y="38"/>
                      <a:pt x="117" y="35"/>
                      <a:pt x="114" y="35"/>
                    </a:cubicBezTo>
                    <a:cubicBezTo>
                      <a:pt x="116" y="33"/>
                      <a:pt x="118" y="34"/>
                      <a:pt x="119" y="35"/>
                    </a:cubicBezTo>
                    <a:cubicBezTo>
                      <a:pt x="122" y="37"/>
                      <a:pt x="124" y="37"/>
                      <a:pt x="127" y="36"/>
                    </a:cubicBezTo>
                    <a:cubicBezTo>
                      <a:pt x="142" y="31"/>
                      <a:pt x="157" y="26"/>
                      <a:pt x="172" y="22"/>
                    </a:cubicBezTo>
                    <a:cubicBezTo>
                      <a:pt x="187" y="17"/>
                      <a:pt x="201" y="13"/>
                      <a:pt x="216" y="8"/>
                    </a:cubicBezTo>
                    <a:cubicBezTo>
                      <a:pt x="220" y="7"/>
                      <a:pt x="223" y="6"/>
                      <a:pt x="227" y="6"/>
                    </a:cubicBezTo>
                    <a:cubicBezTo>
                      <a:pt x="230" y="6"/>
                      <a:pt x="232" y="5"/>
                      <a:pt x="234" y="4"/>
                    </a:cubicBezTo>
                    <a:cubicBezTo>
                      <a:pt x="238" y="2"/>
                      <a:pt x="241" y="2"/>
                      <a:pt x="245" y="1"/>
                    </a:cubicBezTo>
                    <a:cubicBezTo>
                      <a:pt x="246" y="0"/>
                      <a:pt x="247" y="0"/>
                      <a:pt x="247" y="1"/>
                    </a:cubicBezTo>
                    <a:cubicBezTo>
                      <a:pt x="244" y="4"/>
                      <a:pt x="240" y="6"/>
                      <a:pt x="237" y="9"/>
                    </a:cubicBezTo>
                    <a:cubicBezTo>
                      <a:pt x="235" y="10"/>
                      <a:pt x="233" y="11"/>
                      <a:pt x="234" y="13"/>
                    </a:cubicBezTo>
                    <a:cubicBezTo>
                      <a:pt x="234" y="16"/>
                      <a:pt x="236" y="17"/>
                      <a:pt x="238" y="17"/>
                    </a:cubicBezTo>
                    <a:cubicBezTo>
                      <a:pt x="252" y="21"/>
                      <a:pt x="266" y="25"/>
                      <a:pt x="280" y="27"/>
                    </a:cubicBezTo>
                    <a:cubicBezTo>
                      <a:pt x="288" y="28"/>
                      <a:pt x="295" y="30"/>
                      <a:pt x="303" y="32"/>
                    </a:cubicBezTo>
                    <a:cubicBezTo>
                      <a:pt x="313" y="33"/>
                      <a:pt x="324" y="35"/>
                      <a:pt x="334" y="37"/>
                    </a:cubicBezTo>
                    <a:cubicBezTo>
                      <a:pt x="341" y="38"/>
                      <a:pt x="348" y="38"/>
                      <a:pt x="354" y="39"/>
                    </a:cubicBezTo>
                    <a:cubicBezTo>
                      <a:pt x="361" y="41"/>
                      <a:pt x="369" y="40"/>
                      <a:pt x="376" y="40"/>
                    </a:cubicBezTo>
                    <a:cubicBezTo>
                      <a:pt x="381" y="39"/>
                      <a:pt x="386" y="39"/>
                      <a:pt x="391" y="38"/>
                    </a:cubicBezTo>
                    <a:cubicBezTo>
                      <a:pt x="400" y="37"/>
                      <a:pt x="409" y="38"/>
                      <a:pt x="417" y="35"/>
                    </a:cubicBezTo>
                    <a:cubicBezTo>
                      <a:pt x="421" y="34"/>
                      <a:pt x="424" y="33"/>
                      <a:pt x="428" y="31"/>
                    </a:cubicBezTo>
                    <a:cubicBezTo>
                      <a:pt x="433" y="28"/>
                      <a:pt x="438" y="25"/>
                      <a:pt x="444" y="24"/>
                    </a:cubicBezTo>
                    <a:cubicBezTo>
                      <a:pt x="445" y="24"/>
                      <a:pt x="459" y="26"/>
                      <a:pt x="459" y="26"/>
                    </a:cubicBezTo>
                    <a:cubicBezTo>
                      <a:pt x="460" y="26"/>
                      <a:pt x="461" y="26"/>
                      <a:pt x="461" y="27"/>
                    </a:cubicBezTo>
                    <a:cubicBezTo>
                      <a:pt x="459" y="31"/>
                      <a:pt x="460" y="35"/>
                      <a:pt x="462" y="39"/>
                    </a:cubicBezTo>
                    <a:cubicBezTo>
                      <a:pt x="465" y="46"/>
                      <a:pt x="471" y="52"/>
                      <a:pt x="476" y="58"/>
                    </a:cubicBezTo>
                    <a:cubicBezTo>
                      <a:pt x="492" y="78"/>
                      <a:pt x="508" y="98"/>
                      <a:pt x="523" y="120"/>
                    </a:cubicBezTo>
                    <a:cubicBezTo>
                      <a:pt x="524" y="122"/>
                      <a:pt x="525" y="124"/>
                      <a:pt x="527" y="127"/>
                    </a:cubicBezTo>
                    <a:cubicBezTo>
                      <a:pt x="531" y="135"/>
                      <a:pt x="531" y="143"/>
                      <a:pt x="526" y="151"/>
                    </a:cubicBezTo>
                    <a:cubicBezTo>
                      <a:pt x="522" y="159"/>
                      <a:pt x="517" y="166"/>
                      <a:pt x="510" y="172"/>
                    </a:cubicBezTo>
                    <a:cubicBezTo>
                      <a:pt x="489" y="194"/>
                      <a:pt x="467" y="216"/>
                      <a:pt x="445" y="238"/>
                    </a:cubicBezTo>
                    <a:cubicBezTo>
                      <a:pt x="423" y="259"/>
                      <a:pt x="400" y="277"/>
                      <a:pt x="374" y="293"/>
                    </a:cubicBezTo>
                    <a:cubicBezTo>
                      <a:pt x="361" y="301"/>
                      <a:pt x="347" y="307"/>
                      <a:pt x="333" y="313"/>
                    </a:cubicBezTo>
                    <a:cubicBezTo>
                      <a:pt x="322" y="317"/>
                      <a:pt x="311" y="322"/>
                      <a:pt x="299" y="324"/>
                    </a:cubicBezTo>
                    <a:cubicBezTo>
                      <a:pt x="278" y="328"/>
                      <a:pt x="256" y="331"/>
                      <a:pt x="234" y="333"/>
                    </a:cubicBezTo>
                    <a:cubicBezTo>
                      <a:pt x="224" y="335"/>
                      <a:pt x="215" y="336"/>
                      <a:pt x="205" y="336"/>
                    </a:cubicBezTo>
                    <a:cubicBezTo>
                      <a:pt x="194" y="335"/>
                      <a:pt x="183" y="335"/>
                      <a:pt x="171" y="334"/>
                    </a:cubicBezTo>
                    <a:cubicBezTo>
                      <a:pt x="171" y="334"/>
                      <a:pt x="170" y="334"/>
                      <a:pt x="170" y="334"/>
                    </a:cubicBezTo>
                    <a:cubicBezTo>
                      <a:pt x="157" y="335"/>
                      <a:pt x="144" y="333"/>
                      <a:pt x="132" y="333"/>
                    </a:cubicBezTo>
                    <a:cubicBezTo>
                      <a:pt x="116" y="333"/>
                      <a:pt x="101" y="332"/>
                      <a:pt x="86" y="330"/>
                    </a:cubicBezTo>
                    <a:cubicBezTo>
                      <a:pt x="70" y="328"/>
                      <a:pt x="55" y="326"/>
                      <a:pt x="40" y="324"/>
                    </a:cubicBezTo>
                    <a:cubicBezTo>
                      <a:pt x="36" y="324"/>
                      <a:pt x="33" y="324"/>
                      <a:pt x="30" y="324"/>
                    </a:cubicBezTo>
                    <a:cubicBezTo>
                      <a:pt x="23" y="323"/>
                      <a:pt x="19" y="318"/>
                      <a:pt x="19" y="311"/>
                    </a:cubicBezTo>
                    <a:cubicBezTo>
                      <a:pt x="19" y="307"/>
                      <a:pt x="20" y="302"/>
                      <a:pt x="20" y="298"/>
                    </a:cubicBezTo>
                    <a:cubicBezTo>
                      <a:pt x="19" y="288"/>
                      <a:pt x="18" y="279"/>
                      <a:pt x="18" y="269"/>
                    </a:cubicBezTo>
                    <a:cubicBezTo>
                      <a:pt x="18" y="267"/>
                      <a:pt x="18" y="265"/>
                      <a:pt x="20" y="263"/>
                    </a:cubicBezTo>
                    <a:cubicBezTo>
                      <a:pt x="21" y="262"/>
                      <a:pt x="23" y="259"/>
                      <a:pt x="24" y="258"/>
                    </a:cubicBezTo>
                    <a:cubicBezTo>
                      <a:pt x="25" y="257"/>
                      <a:pt x="26" y="257"/>
                      <a:pt x="25" y="256"/>
                    </a:cubicBezTo>
                    <a:cubicBezTo>
                      <a:pt x="25" y="255"/>
                      <a:pt x="24" y="255"/>
                      <a:pt x="23" y="255"/>
                    </a:cubicBezTo>
                    <a:cubicBezTo>
                      <a:pt x="21" y="255"/>
                      <a:pt x="19" y="254"/>
                      <a:pt x="17" y="255"/>
                    </a:cubicBezTo>
                    <a:cubicBezTo>
                      <a:pt x="14" y="255"/>
                      <a:pt x="12" y="255"/>
                      <a:pt x="10" y="255"/>
                    </a:cubicBezTo>
                    <a:cubicBezTo>
                      <a:pt x="6" y="255"/>
                      <a:pt x="3" y="256"/>
                      <a:pt x="1" y="259"/>
                    </a:cubicBezTo>
                    <a:cubicBezTo>
                      <a:pt x="0" y="255"/>
                      <a:pt x="3" y="251"/>
                      <a:pt x="7" y="252"/>
                    </a:cubicBezTo>
                    <a:cubicBezTo>
                      <a:pt x="12" y="253"/>
                      <a:pt x="17" y="253"/>
                      <a:pt x="23" y="252"/>
                    </a:cubicBezTo>
                    <a:cubicBezTo>
                      <a:pt x="28" y="251"/>
                      <a:pt x="33" y="251"/>
                      <a:pt x="38" y="252"/>
                    </a:cubicBezTo>
                    <a:cubicBezTo>
                      <a:pt x="43" y="253"/>
                      <a:pt x="49" y="253"/>
                      <a:pt x="55" y="253"/>
                    </a:cubicBezTo>
                    <a:cubicBezTo>
                      <a:pt x="65" y="253"/>
                      <a:pt x="76" y="253"/>
                      <a:pt x="87" y="254"/>
                    </a:cubicBezTo>
                    <a:cubicBezTo>
                      <a:pt x="97" y="254"/>
                      <a:pt x="108" y="255"/>
                      <a:pt x="119" y="257"/>
                    </a:cubicBezTo>
                    <a:cubicBezTo>
                      <a:pt x="128" y="259"/>
                      <a:pt x="138" y="260"/>
                      <a:pt x="148" y="260"/>
                    </a:cubicBezTo>
                    <a:cubicBezTo>
                      <a:pt x="157" y="259"/>
                      <a:pt x="166" y="260"/>
                      <a:pt x="174" y="262"/>
                    </a:cubicBezTo>
                    <a:cubicBezTo>
                      <a:pt x="179" y="263"/>
                      <a:pt x="183" y="264"/>
                      <a:pt x="187" y="267"/>
                    </a:cubicBezTo>
                    <a:cubicBezTo>
                      <a:pt x="189" y="268"/>
                      <a:pt x="190" y="270"/>
                      <a:pt x="192" y="272"/>
                    </a:cubicBezTo>
                    <a:cubicBezTo>
                      <a:pt x="196" y="281"/>
                      <a:pt x="202" y="288"/>
                      <a:pt x="208" y="295"/>
                    </a:cubicBezTo>
                    <a:cubicBezTo>
                      <a:pt x="212" y="301"/>
                      <a:pt x="217" y="307"/>
                      <a:pt x="217" y="315"/>
                    </a:cubicBezTo>
                    <a:cubicBezTo>
                      <a:pt x="217" y="317"/>
                      <a:pt x="219" y="319"/>
                      <a:pt x="220" y="320"/>
                    </a:cubicBezTo>
                    <a:cubicBezTo>
                      <a:pt x="221" y="322"/>
                      <a:pt x="223" y="323"/>
                      <a:pt x="224" y="324"/>
                    </a:cubicBezTo>
                    <a:cubicBezTo>
                      <a:pt x="224" y="325"/>
                      <a:pt x="225" y="326"/>
                      <a:pt x="227" y="325"/>
                    </a:cubicBezTo>
                    <a:cubicBezTo>
                      <a:pt x="228" y="324"/>
                      <a:pt x="229" y="324"/>
                      <a:pt x="229" y="322"/>
                    </a:cubicBezTo>
                    <a:cubicBezTo>
                      <a:pt x="229" y="317"/>
                      <a:pt x="229" y="312"/>
                      <a:pt x="229" y="308"/>
                    </a:cubicBezTo>
                    <a:cubicBezTo>
                      <a:pt x="229" y="304"/>
                      <a:pt x="226" y="300"/>
                      <a:pt x="224" y="297"/>
                    </a:cubicBezTo>
                    <a:cubicBezTo>
                      <a:pt x="220" y="293"/>
                      <a:pt x="217" y="288"/>
                      <a:pt x="214" y="283"/>
                    </a:cubicBezTo>
                    <a:cubicBezTo>
                      <a:pt x="212" y="279"/>
                      <a:pt x="209" y="277"/>
                      <a:pt x="206" y="275"/>
                    </a:cubicBezTo>
                    <a:cubicBezTo>
                      <a:pt x="202" y="273"/>
                      <a:pt x="199" y="270"/>
                      <a:pt x="200" y="264"/>
                    </a:cubicBezTo>
                    <a:cubicBezTo>
                      <a:pt x="200" y="263"/>
                      <a:pt x="200" y="262"/>
                      <a:pt x="199" y="261"/>
                    </a:cubicBezTo>
                    <a:cubicBezTo>
                      <a:pt x="196" y="254"/>
                      <a:pt x="196" y="253"/>
                      <a:pt x="202" y="249"/>
                    </a:cubicBezTo>
                    <a:cubicBezTo>
                      <a:pt x="205" y="247"/>
                      <a:pt x="207" y="246"/>
                      <a:pt x="210" y="246"/>
                    </a:cubicBezTo>
                    <a:cubicBezTo>
                      <a:pt x="219" y="247"/>
                      <a:pt x="227" y="243"/>
                      <a:pt x="233" y="237"/>
                    </a:cubicBezTo>
                    <a:cubicBezTo>
                      <a:pt x="244" y="228"/>
                      <a:pt x="254" y="219"/>
                      <a:pt x="266" y="212"/>
                    </a:cubicBezTo>
                    <a:cubicBezTo>
                      <a:pt x="267" y="211"/>
                      <a:pt x="269" y="210"/>
                      <a:pt x="271" y="209"/>
                    </a:cubicBezTo>
                    <a:cubicBezTo>
                      <a:pt x="275" y="208"/>
                      <a:pt x="278" y="207"/>
                      <a:pt x="281" y="204"/>
                    </a:cubicBezTo>
                    <a:cubicBezTo>
                      <a:pt x="283" y="203"/>
                      <a:pt x="285" y="202"/>
                      <a:pt x="287" y="202"/>
                    </a:cubicBezTo>
                    <a:cubicBezTo>
                      <a:pt x="289" y="202"/>
                      <a:pt x="292" y="201"/>
                      <a:pt x="293" y="199"/>
                    </a:cubicBezTo>
                    <a:cubicBezTo>
                      <a:pt x="300" y="192"/>
                      <a:pt x="307" y="187"/>
                      <a:pt x="315" y="182"/>
                    </a:cubicBezTo>
                    <a:cubicBezTo>
                      <a:pt x="323" y="177"/>
                      <a:pt x="331" y="172"/>
                      <a:pt x="338" y="166"/>
                    </a:cubicBezTo>
                    <a:cubicBezTo>
                      <a:pt x="339" y="165"/>
                      <a:pt x="341" y="164"/>
                      <a:pt x="342" y="164"/>
                    </a:cubicBezTo>
                    <a:cubicBezTo>
                      <a:pt x="348" y="162"/>
                      <a:pt x="351" y="158"/>
                      <a:pt x="355" y="153"/>
                    </a:cubicBezTo>
                    <a:cubicBezTo>
                      <a:pt x="362" y="144"/>
                      <a:pt x="369" y="135"/>
                      <a:pt x="379" y="128"/>
                    </a:cubicBezTo>
                    <a:cubicBezTo>
                      <a:pt x="381" y="126"/>
                      <a:pt x="384" y="124"/>
                      <a:pt x="386" y="122"/>
                    </a:cubicBezTo>
                    <a:cubicBezTo>
                      <a:pt x="386" y="122"/>
                      <a:pt x="386" y="122"/>
                      <a:pt x="386" y="122"/>
                    </a:cubicBezTo>
                    <a:cubicBezTo>
                      <a:pt x="392" y="117"/>
                      <a:pt x="400" y="113"/>
                      <a:pt x="407" y="109"/>
                    </a:cubicBezTo>
                    <a:cubicBezTo>
                      <a:pt x="412" y="106"/>
                      <a:pt x="418" y="104"/>
                      <a:pt x="424" y="100"/>
                    </a:cubicBezTo>
                    <a:cubicBezTo>
                      <a:pt x="425" y="100"/>
                      <a:pt x="426" y="99"/>
                      <a:pt x="428" y="99"/>
                    </a:cubicBezTo>
                    <a:cubicBezTo>
                      <a:pt x="428" y="99"/>
                      <a:pt x="429" y="99"/>
                      <a:pt x="429" y="99"/>
                    </a:cubicBezTo>
                    <a:cubicBezTo>
                      <a:pt x="431" y="98"/>
                      <a:pt x="433" y="97"/>
                      <a:pt x="432" y="95"/>
                    </a:cubicBezTo>
                    <a:cubicBezTo>
                      <a:pt x="431" y="92"/>
                      <a:pt x="429" y="93"/>
                      <a:pt x="427" y="93"/>
                    </a:cubicBezTo>
                    <a:cubicBezTo>
                      <a:pt x="419" y="97"/>
                      <a:pt x="410" y="98"/>
                      <a:pt x="402" y="103"/>
                    </a:cubicBezTo>
                    <a:cubicBezTo>
                      <a:pt x="400" y="105"/>
                      <a:pt x="397" y="106"/>
                      <a:pt x="394" y="107"/>
                    </a:cubicBezTo>
                    <a:cubicBezTo>
                      <a:pt x="384" y="109"/>
                      <a:pt x="377" y="116"/>
                      <a:pt x="370" y="122"/>
                    </a:cubicBezTo>
                    <a:cubicBezTo>
                      <a:pt x="359" y="131"/>
                      <a:pt x="349" y="141"/>
                      <a:pt x="339" y="150"/>
                    </a:cubicBezTo>
                    <a:cubicBezTo>
                      <a:pt x="336" y="152"/>
                      <a:pt x="334" y="154"/>
                      <a:pt x="331" y="157"/>
                    </a:cubicBezTo>
                    <a:cubicBezTo>
                      <a:pt x="330" y="157"/>
                      <a:pt x="329" y="159"/>
                      <a:pt x="327" y="157"/>
                    </a:cubicBezTo>
                    <a:cubicBezTo>
                      <a:pt x="326" y="156"/>
                      <a:pt x="327" y="155"/>
                      <a:pt x="328" y="154"/>
                    </a:cubicBezTo>
                    <a:cubicBezTo>
                      <a:pt x="335" y="142"/>
                      <a:pt x="343" y="131"/>
                      <a:pt x="351" y="119"/>
                    </a:cubicBezTo>
                    <a:cubicBezTo>
                      <a:pt x="352" y="117"/>
                      <a:pt x="354" y="115"/>
                      <a:pt x="355" y="113"/>
                    </a:cubicBezTo>
                    <a:close/>
                  </a:path>
                </a:pathLst>
              </a:custGeom>
              <a:solidFill>
                <a:srgbClr val="B6D4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" name="Freeform 225">
                <a:extLst>
                  <a:ext uri="{FF2B5EF4-FFF2-40B4-BE49-F238E27FC236}">
                    <a16:creationId xmlns:a16="http://schemas.microsoft.com/office/drawing/2014/main" id="{EB07A113-7DBF-5DA2-A69B-6DC522448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798"/>
                <a:ext cx="343" cy="119"/>
              </a:xfrm>
              <a:custGeom>
                <a:avLst/>
                <a:gdLst>
                  <a:gd name="T0" fmla="*/ 204 w 208"/>
                  <a:gd name="T1" fmla="*/ 6 h 72"/>
                  <a:gd name="T2" fmla="*/ 190 w 208"/>
                  <a:gd name="T3" fmla="*/ 11 h 72"/>
                  <a:gd name="T4" fmla="*/ 173 w 208"/>
                  <a:gd name="T5" fmla="*/ 14 h 72"/>
                  <a:gd name="T6" fmla="*/ 146 w 208"/>
                  <a:gd name="T7" fmla="*/ 22 h 72"/>
                  <a:gd name="T8" fmla="*/ 82 w 208"/>
                  <a:gd name="T9" fmla="*/ 42 h 72"/>
                  <a:gd name="T10" fmla="*/ 76 w 208"/>
                  <a:gd name="T11" fmla="*/ 41 h 72"/>
                  <a:gd name="T12" fmla="*/ 71 w 208"/>
                  <a:gd name="T13" fmla="*/ 40 h 72"/>
                  <a:gd name="T14" fmla="*/ 56 w 208"/>
                  <a:gd name="T15" fmla="*/ 47 h 72"/>
                  <a:gd name="T16" fmla="*/ 37 w 208"/>
                  <a:gd name="T17" fmla="*/ 56 h 72"/>
                  <a:gd name="T18" fmla="*/ 15 w 208"/>
                  <a:gd name="T19" fmla="*/ 69 h 72"/>
                  <a:gd name="T20" fmla="*/ 2 w 208"/>
                  <a:gd name="T21" fmla="*/ 70 h 72"/>
                  <a:gd name="T22" fmla="*/ 0 w 208"/>
                  <a:gd name="T23" fmla="*/ 68 h 72"/>
                  <a:gd name="T24" fmla="*/ 2 w 208"/>
                  <a:gd name="T25" fmla="*/ 65 h 72"/>
                  <a:gd name="T26" fmla="*/ 17 w 208"/>
                  <a:gd name="T27" fmla="*/ 56 h 72"/>
                  <a:gd name="T28" fmla="*/ 60 w 208"/>
                  <a:gd name="T29" fmla="*/ 39 h 72"/>
                  <a:gd name="T30" fmla="*/ 84 w 208"/>
                  <a:gd name="T31" fmla="*/ 30 h 72"/>
                  <a:gd name="T32" fmla="*/ 116 w 208"/>
                  <a:gd name="T33" fmla="*/ 21 h 72"/>
                  <a:gd name="T34" fmla="*/ 137 w 208"/>
                  <a:gd name="T35" fmla="*/ 13 h 72"/>
                  <a:gd name="T36" fmla="*/ 173 w 208"/>
                  <a:gd name="T37" fmla="*/ 3 h 72"/>
                  <a:gd name="T38" fmla="*/ 200 w 208"/>
                  <a:gd name="T39" fmla="*/ 1 h 72"/>
                  <a:gd name="T40" fmla="*/ 205 w 208"/>
                  <a:gd name="T41" fmla="*/ 1 h 72"/>
                  <a:gd name="T42" fmla="*/ 206 w 208"/>
                  <a:gd name="T43" fmla="*/ 5 h 72"/>
                  <a:gd name="T44" fmla="*/ 204 w 208"/>
                  <a:gd name="T45" fmla="*/ 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8" h="72">
                    <a:moveTo>
                      <a:pt x="204" y="6"/>
                    </a:moveTo>
                    <a:cubicBezTo>
                      <a:pt x="199" y="7"/>
                      <a:pt x="194" y="9"/>
                      <a:pt x="190" y="11"/>
                    </a:cubicBezTo>
                    <a:cubicBezTo>
                      <a:pt x="184" y="13"/>
                      <a:pt x="179" y="12"/>
                      <a:pt x="173" y="14"/>
                    </a:cubicBezTo>
                    <a:cubicBezTo>
                      <a:pt x="164" y="17"/>
                      <a:pt x="155" y="20"/>
                      <a:pt x="146" y="22"/>
                    </a:cubicBezTo>
                    <a:cubicBezTo>
                      <a:pt x="125" y="29"/>
                      <a:pt x="103" y="36"/>
                      <a:pt x="82" y="42"/>
                    </a:cubicBezTo>
                    <a:cubicBezTo>
                      <a:pt x="80" y="43"/>
                      <a:pt x="78" y="43"/>
                      <a:pt x="76" y="41"/>
                    </a:cubicBezTo>
                    <a:cubicBezTo>
                      <a:pt x="75" y="39"/>
                      <a:pt x="73" y="39"/>
                      <a:pt x="71" y="40"/>
                    </a:cubicBezTo>
                    <a:cubicBezTo>
                      <a:pt x="66" y="43"/>
                      <a:pt x="61" y="45"/>
                      <a:pt x="56" y="47"/>
                    </a:cubicBezTo>
                    <a:cubicBezTo>
                      <a:pt x="49" y="49"/>
                      <a:pt x="44" y="53"/>
                      <a:pt x="37" y="56"/>
                    </a:cubicBezTo>
                    <a:cubicBezTo>
                      <a:pt x="29" y="60"/>
                      <a:pt x="22" y="64"/>
                      <a:pt x="15" y="69"/>
                    </a:cubicBezTo>
                    <a:cubicBezTo>
                      <a:pt x="11" y="72"/>
                      <a:pt x="6" y="71"/>
                      <a:pt x="2" y="70"/>
                    </a:cubicBezTo>
                    <a:cubicBezTo>
                      <a:pt x="1" y="70"/>
                      <a:pt x="0" y="69"/>
                      <a:pt x="0" y="68"/>
                    </a:cubicBezTo>
                    <a:cubicBezTo>
                      <a:pt x="0" y="66"/>
                      <a:pt x="1" y="65"/>
                      <a:pt x="2" y="65"/>
                    </a:cubicBezTo>
                    <a:cubicBezTo>
                      <a:pt x="7" y="62"/>
                      <a:pt x="12" y="59"/>
                      <a:pt x="17" y="56"/>
                    </a:cubicBezTo>
                    <a:cubicBezTo>
                      <a:pt x="31" y="49"/>
                      <a:pt x="45" y="43"/>
                      <a:pt x="60" y="39"/>
                    </a:cubicBezTo>
                    <a:cubicBezTo>
                      <a:pt x="68" y="36"/>
                      <a:pt x="76" y="33"/>
                      <a:pt x="84" y="30"/>
                    </a:cubicBezTo>
                    <a:cubicBezTo>
                      <a:pt x="95" y="27"/>
                      <a:pt x="105" y="24"/>
                      <a:pt x="116" y="21"/>
                    </a:cubicBezTo>
                    <a:cubicBezTo>
                      <a:pt x="123" y="19"/>
                      <a:pt x="130" y="16"/>
                      <a:pt x="137" y="13"/>
                    </a:cubicBezTo>
                    <a:cubicBezTo>
                      <a:pt x="148" y="8"/>
                      <a:pt x="160" y="4"/>
                      <a:pt x="173" y="3"/>
                    </a:cubicBezTo>
                    <a:cubicBezTo>
                      <a:pt x="182" y="3"/>
                      <a:pt x="191" y="1"/>
                      <a:pt x="200" y="1"/>
                    </a:cubicBezTo>
                    <a:cubicBezTo>
                      <a:pt x="201" y="0"/>
                      <a:pt x="203" y="1"/>
                      <a:pt x="205" y="1"/>
                    </a:cubicBezTo>
                    <a:cubicBezTo>
                      <a:pt x="208" y="1"/>
                      <a:pt x="207" y="3"/>
                      <a:pt x="206" y="5"/>
                    </a:cubicBezTo>
                    <a:cubicBezTo>
                      <a:pt x="206" y="6"/>
                      <a:pt x="205" y="6"/>
                      <a:pt x="204" y="6"/>
                    </a:cubicBezTo>
                    <a:close/>
                  </a:path>
                </a:pathLst>
              </a:custGeom>
              <a:solidFill>
                <a:srgbClr val="F7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" name="Freeform 226">
                <a:extLst>
                  <a:ext uri="{FF2B5EF4-FFF2-40B4-BE49-F238E27FC236}">
                    <a16:creationId xmlns:a16="http://schemas.microsoft.com/office/drawing/2014/main" id="{00BD1FEE-19DE-11FB-B134-C120F34A4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958"/>
                <a:ext cx="197" cy="169"/>
              </a:xfrm>
              <a:custGeom>
                <a:avLst/>
                <a:gdLst>
                  <a:gd name="T0" fmla="*/ 20 w 119"/>
                  <a:gd name="T1" fmla="*/ 19 h 102"/>
                  <a:gd name="T2" fmla="*/ 4 w 119"/>
                  <a:gd name="T3" fmla="*/ 6 h 102"/>
                  <a:gd name="T4" fmla="*/ 0 w 119"/>
                  <a:gd name="T5" fmla="*/ 2 h 102"/>
                  <a:gd name="T6" fmla="*/ 5 w 119"/>
                  <a:gd name="T7" fmla="*/ 3 h 102"/>
                  <a:gd name="T8" fmla="*/ 31 w 119"/>
                  <a:gd name="T9" fmla="*/ 15 h 102"/>
                  <a:gd name="T10" fmla="*/ 65 w 119"/>
                  <a:gd name="T11" fmla="*/ 37 h 102"/>
                  <a:gd name="T12" fmla="*/ 80 w 119"/>
                  <a:gd name="T13" fmla="*/ 49 h 102"/>
                  <a:gd name="T14" fmla="*/ 101 w 119"/>
                  <a:gd name="T15" fmla="*/ 70 h 102"/>
                  <a:gd name="T16" fmla="*/ 118 w 119"/>
                  <a:gd name="T17" fmla="*/ 90 h 102"/>
                  <a:gd name="T18" fmla="*/ 117 w 119"/>
                  <a:gd name="T19" fmla="*/ 95 h 102"/>
                  <a:gd name="T20" fmla="*/ 114 w 119"/>
                  <a:gd name="T21" fmla="*/ 98 h 102"/>
                  <a:gd name="T22" fmla="*/ 111 w 119"/>
                  <a:gd name="T23" fmla="*/ 100 h 102"/>
                  <a:gd name="T24" fmla="*/ 105 w 119"/>
                  <a:gd name="T25" fmla="*/ 100 h 102"/>
                  <a:gd name="T26" fmla="*/ 94 w 119"/>
                  <a:gd name="T27" fmla="*/ 82 h 102"/>
                  <a:gd name="T28" fmla="*/ 92 w 119"/>
                  <a:gd name="T29" fmla="*/ 78 h 102"/>
                  <a:gd name="T30" fmla="*/ 77 w 119"/>
                  <a:gd name="T31" fmla="*/ 59 h 102"/>
                  <a:gd name="T32" fmla="*/ 64 w 119"/>
                  <a:gd name="T33" fmla="*/ 47 h 102"/>
                  <a:gd name="T34" fmla="*/ 20 w 119"/>
                  <a:gd name="T35" fmla="*/ 1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9" h="102">
                    <a:moveTo>
                      <a:pt x="20" y="19"/>
                    </a:moveTo>
                    <a:cubicBezTo>
                      <a:pt x="16" y="13"/>
                      <a:pt x="10" y="9"/>
                      <a:pt x="4" y="6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1" y="0"/>
                      <a:pt x="4" y="2"/>
                      <a:pt x="5" y="3"/>
                    </a:cubicBezTo>
                    <a:cubicBezTo>
                      <a:pt x="15" y="5"/>
                      <a:pt x="23" y="10"/>
                      <a:pt x="31" y="15"/>
                    </a:cubicBezTo>
                    <a:cubicBezTo>
                      <a:pt x="42" y="22"/>
                      <a:pt x="54" y="29"/>
                      <a:pt x="65" y="37"/>
                    </a:cubicBezTo>
                    <a:cubicBezTo>
                      <a:pt x="70" y="41"/>
                      <a:pt x="75" y="45"/>
                      <a:pt x="80" y="49"/>
                    </a:cubicBezTo>
                    <a:cubicBezTo>
                      <a:pt x="87" y="56"/>
                      <a:pt x="94" y="63"/>
                      <a:pt x="101" y="70"/>
                    </a:cubicBezTo>
                    <a:cubicBezTo>
                      <a:pt x="107" y="76"/>
                      <a:pt x="112" y="83"/>
                      <a:pt x="118" y="90"/>
                    </a:cubicBezTo>
                    <a:cubicBezTo>
                      <a:pt x="119" y="92"/>
                      <a:pt x="119" y="93"/>
                      <a:pt x="117" y="95"/>
                    </a:cubicBezTo>
                    <a:cubicBezTo>
                      <a:pt x="116" y="96"/>
                      <a:pt x="115" y="97"/>
                      <a:pt x="114" y="98"/>
                    </a:cubicBezTo>
                    <a:cubicBezTo>
                      <a:pt x="113" y="99"/>
                      <a:pt x="112" y="100"/>
                      <a:pt x="111" y="100"/>
                    </a:cubicBezTo>
                    <a:cubicBezTo>
                      <a:pt x="109" y="102"/>
                      <a:pt x="107" y="102"/>
                      <a:pt x="105" y="100"/>
                    </a:cubicBezTo>
                    <a:cubicBezTo>
                      <a:pt x="100" y="94"/>
                      <a:pt x="97" y="88"/>
                      <a:pt x="94" y="82"/>
                    </a:cubicBezTo>
                    <a:cubicBezTo>
                      <a:pt x="93" y="81"/>
                      <a:pt x="93" y="79"/>
                      <a:pt x="92" y="78"/>
                    </a:cubicBezTo>
                    <a:cubicBezTo>
                      <a:pt x="87" y="72"/>
                      <a:pt x="82" y="65"/>
                      <a:pt x="77" y="59"/>
                    </a:cubicBezTo>
                    <a:cubicBezTo>
                      <a:pt x="73" y="55"/>
                      <a:pt x="69" y="50"/>
                      <a:pt x="64" y="47"/>
                    </a:cubicBezTo>
                    <a:cubicBezTo>
                      <a:pt x="49" y="37"/>
                      <a:pt x="35" y="28"/>
                      <a:pt x="20" y="19"/>
                    </a:cubicBezTo>
                    <a:close/>
                  </a:path>
                </a:pathLst>
              </a:custGeom>
              <a:solidFill>
                <a:srgbClr val="F4F8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" name="Freeform 227">
                <a:extLst>
                  <a:ext uri="{FF2B5EF4-FFF2-40B4-BE49-F238E27FC236}">
                    <a16:creationId xmlns:a16="http://schemas.microsoft.com/office/drawing/2014/main" id="{861A0440-3D37-E7EE-E256-E1F7712CA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935"/>
                <a:ext cx="292" cy="203"/>
              </a:xfrm>
              <a:custGeom>
                <a:avLst/>
                <a:gdLst>
                  <a:gd name="T0" fmla="*/ 6 w 177"/>
                  <a:gd name="T1" fmla="*/ 14 h 123"/>
                  <a:gd name="T2" fmla="*/ 4 w 177"/>
                  <a:gd name="T3" fmla="*/ 14 h 123"/>
                  <a:gd name="T4" fmla="*/ 0 w 177"/>
                  <a:gd name="T5" fmla="*/ 14 h 123"/>
                  <a:gd name="T6" fmla="*/ 3 w 177"/>
                  <a:gd name="T7" fmla="*/ 12 h 123"/>
                  <a:gd name="T8" fmla="*/ 36 w 177"/>
                  <a:gd name="T9" fmla="*/ 1 h 123"/>
                  <a:gd name="T10" fmla="*/ 53 w 177"/>
                  <a:gd name="T11" fmla="*/ 0 h 123"/>
                  <a:gd name="T12" fmla="*/ 80 w 177"/>
                  <a:gd name="T13" fmla="*/ 4 h 123"/>
                  <a:gd name="T14" fmla="*/ 105 w 177"/>
                  <a:gd name="T15" fmla="*/ 10 h 123"/>
                  <a:gd name="T16" fmla="*/ 109 w 177"/>
                  <a:gd name="T17" fmla="*/ 12 h 123"/>
                  <a:gd name="T18" fmla="*/ 105 w 177"/>
                  <a:gd name="T19" fmla="*/ 12 h 123"/>
                  <a:gd name="T20" fmla="*/ 90 w 177"/>
                  <a:gd name="T21" fmla="*/ 8 h 123"/>
                  <a:gd name="T22" fmla="*/ 85 w 177"/>
                  <a:gd name="T23" fmla="*/ 8 h 123"/>
                  <a:gd name="T24" fmla="*/ 138 w 177"/>
                  <a:gd name="T25" fmla="*/ 36 h 123"/>
                  <a:gd name="T26" fmla="*/ 135 w 177"/>
                  <a:gd name="T27" fmla="*/ 31 h 123"/>
                  <a:gd name="T28" fmla="*/ 134 w 177"/>
                  <a:gd name="T29" fmla="*/ 28 h 123"/>
                  <a:gd name="T30" fmla="*/ 140 w 177"/>
                  <a:gd name="T31" fmla="*/ 35 h 123"/>
                  <a:gd name="T32" fmla="*/ 152 w 177"/>
                  <a:gd name="T33" fmla="*/ 52 h 123"/>
                  <a:gd name="T34" fmla="*/ 163 w 177"/>
                  <a:gd name="T35" fmla="*/ 66 h 123"/>
                  <a:gd name="T36" fmla="*/ 163 w 177"/>
                  <a:gd name="T37" fmla="*/ 66 h 123"/>
                  <a:gd name="T38" fmla="*/ 158 w 177"/>
                  <a:gd name="T39" fmla="*/ 64 h 123"/>
                  <a:gd name="T40" fmla="*/ 160 w 177"/>
                  <a:gd name="T41" fmla="*/ 68 h 123"/>
                  <a:gd name="T42" fmla="*/ 174 w 177"/>
                  <a:gd name="T43" fmla="*/ 94 h 123"/>
                  <a:gd name="T44" fmla="*/ 177 w 177"/>
                  <a:gd name="T45" fmla="*/ 100 h 123"/>
                  <a:gd name="T46" fmla="*/ 175 w 177"/>
                  <a:gd name="T47" fmla="*/ 105 h 123"/>
                  <a:gd name="T48" fmla="*/ 174 w 177"/>
                  <a:gd name="T49" fmla="*/ 113 h 123"/>
                  <a:gd name="T50" fmla="*/ 175 w 177"/>
                  <a:gd name="T51" fmla="*/ 115 h 123"/>
                  <a:gd name="T52" fmla="*/ 171 w 177"/>
                  <a:gd name="T53" fmla="*/ 123 h 123"/>
                  <a:gd name="T54" fmla="*/ 171 w 177"/>
                  <a:gd name="T55" fmla="*/ 123 h 123"/>
                  <a:gd name="T56" fmla="*/ 166 w 177"/>
                  <a:gd name="T57" fmla="*/ 119 h 123"/>
                  <a:gd name="T58" fmla="*/ 166 w 177"/>
                  <a:gd name="T59" fmla="*/ 119 h 123"/>
                  <a:gd name="T60" fmla="*/ 163 w 177"/>
                  <a:gd name="T61" fmla="*/ 116 h 123"/>
                  <a:gd name="T62" fmla="*/ 164 w 177"/>
                  <a:gd name="T63" fmla="*/ 115 h 123"/>
                  <a:gd name="T64" fmla="*/ 168 w 177"/>
                  <a:gd name="T65" fmla="*/ 118 h 123"/>
                  <a:gd name="T66" fmla="*/ 172 w 177"/>
                  <a:gd name="T67" fmla="*/ 119 h 123"/>
                  <a:gd name="T68" fmla="*/ 173 w 177"/>
                  <a:gd name="T69" fmla="*/ 115 h 123"/>
                  <a:gd name="T70" fmla="*/ 167 w 177"/>
                  <a:gd name="T71" fmla="*/ 104 h 123"/>
                  <a:gd name="T72" fmla="*/ 167 w 177"/>
                  <a:gd name="T73" fmla="*/ 100 h 123"/>
                  <a:gd name="T74" fmla="*/ 168 w 177"/>
                  <a:gd name="T75" fmla="*/ 92 h 123"/>
                  <a:gd name="T76" fmla="*/ 145 w 177"/>
                  <a:gd name="T77" fmla="*/ 53 h 123"/>
                  <a:gd name="T78" fmla="*/ 111 w 177"/>
                  <a:gd name="T79" fmla="*/ 24 h 123"/>
                  <a:gd name="T80" fmla="*/ 65 w 177"/>
                  <a:gd name="T81" fmla="*/ 9 h 123"/>
                  <a:gd name="T82" fmla="*/ 41 w 177"/>
                  <a:gd name="T83" fmla="*/ 6 h 123"/>
                  <a:gd name="T84" fmla="*/ 13 w 177"/>
                  <a:gd name="T85" fmla="*/ 12 h 123"/>
                  <a:gd name="T86" fmla="*/ 6 w 177"/>
                  <a:gd name="T87" fmla="*/ 1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7" h="123">
                    <a:moveTo>
                      <a:pt x="6" y="14"/>
                    </a:moveTo>
                    <a:cubicBezTo>
                      <a:pt x="5" y="14"/>
                      <a:pt x="4" y="14"/>
                      <a:pt x="4" y="14"/>
                    </a:cubicBezTo>
                    <a:cubicBezTo>
                      <a:pt x="2" y="14"/>
                      <a:pt x="1" y="15"/>
                      <a:pt x="0" y="14"/>
                    </a:cubicBezTo>
                    <a:cubicBezTo>
                      <a:pt x="0" y="13"/>
                      <a:pt x="2" y="12"/>
                      <a:pt x="3" y="12"/>
                    </a:cubicBezTo>
                    <a:cubicBezTo>
                      <a:pt x="14" y="8"/>
                      <a:pt x="24" y="3"/>
                      <a:pt x="36" y="1"/>
                    </a:cubicBezTo>
                    <a:cubicBezTo>
                      <a:pt x="42" y="1"/>
                      <a:pt x="47" y="0"/>
                      <a:pt x="53" y="0"/>
                    </a:cubicBezTo>
                    <a:cubicBezTo>
                      <a:pt x="63" y="0"/>
                      <a:pt x="71" y="2"/>
                      <a:pt x="80" y="4"/>
                    </a:cubicBezTo>
                    <a:cubicBezTo>
                      <a:pt x="89" y="5"/>
                      <a:pt x="97" y="7"/>
                      <a:pt x="105" y="10"/>
                    </a:cubicBezTo>
                    <a:cubicBezTo>
                      <a:pt x="106" y="10"/>
                      <a:pt x="107" y="11"/>
                      <a:pt x="109" y="12"/>
                    </a:cubicBezTo>
                    <a:cubicBezTo>
                      <a:pt x="107" y="13"/>
                      <a:pt x="106" y="12"/>
                      <a:pt x="105" y="12"/>
                    </a:cubicBezTo>
                    <a:cubicBezTo>
                      <a:pt x="100" y="10"/>
                      <a:pt x="95" y="9"/>
                      <a:pt x="90" y="8"/>
                    </a:cubicBezTo>
                    <a:cubicBezTo>
                      <a:pt x="89" y="8"/>
                      <a:pt x="87" y="7"/>
                      <a:pt x="85" y="8"/>
                    </a:cubicBezTo>
                    <a:cubicBezTo>
                      <a:pt x="104" y="16"/>
                      <a:pt x="123" y="23"/>
                      <a:pt x="138" y="36"/>
                    </a:cubicBezTo>
                    <a:cubicBezTo>
                      <a:pt x="138" y="34"/>
                      <a:pt x="137" y="33"/>
                      <a:pt x="135" y="31"/>
                    </a:cubicBezTo>
                    <a:cubicBezTo>
                      <a:pt x="135" y="30"/>
                      <a:pt x="134" y="30"/>
                      <a:pt x="134" y="28"/>
                    </a:cubicBezTo>
                    <a:cubicBezTo>
                      <a:pt x="137" y="30"/>
                      <a:pt x="139" y="32"/>
                      <a:pt x="140" y="35"/>
                    </a:cubicBezTo>
                    <a:cubicBezTo>
                      <a:pt x="142" y="42"/>
                      <a:pt x="147" y="47"/>
                      <a:pt x="152" y="52"/>
                    </a:cubicBezTo>
                    <a:cubicBezTo>
                      <a:pt x="155" y="57"/>
                      <a:pt x="159" y="61"/>
                      <a:pt x="163" y="66"/>
                    </a:cubicBezTo>
                    <a:cubicBezTo>
                      <a:pt x="163" y="66"/>
                      <a:pt x="163" y="66"/>
                      <a:pt x="163" y="66"/>
                    </a:cubicBezTo>
                    <a:cubicBezTo>
                      <a:pt x="161" y="66"/>
                      <a:pt x="160" y="64"/>
                      <a:pt x="158" y="64"/>
                    </a:cubicBezTo>
                    <a:cubicBezTo>
                      <a:pt x="158" y="65"/>
                      <a:pt x="160" y="67"/>
                      <a:pt x="160" y="68"/>
                    </a:cubicBezTo>
                    <a:cubicBezTo>
                      <a:pt x="165" y="77"/>
                      <a:pt x="169" y="85"/>
                      <a:pt x="174" y="94"/>
                    </a:cubicBezTo>
                    <a:cubicBezTo>
                      <a:pt x="175" y="96"/>
                      <a:pt x="176" y="98"/>
                      <a:pt x="177" y="100"/>
                    </a:cubicBezTo>
                    <a:cubicBezTo>
                      <a:pt x="177" y="102"/>
                      <a:pt x="177" y="104"/>
                      <a:pt x="175" y="105"/>
                    </a:cubicBezTo>
                    <a:cubicBezTo>
                      <a:pt x="173" y="108"/>
                      <a:pt x="173" y="110"/>
                      <a:pt x="174" y="113"/>
                    </a:cubicBezTo>
                    <a:cubicBezTo>
                      <a:pt x="174" y="114"/>
                      <a:pt x="175" y="115"/>
                      <a:pt x="175" y="115"/>
                    </a:cubicBezTo>
                    <a:cubicBezTo>
                      <a:pt x="176" y="119"/>
                      <a:pt x="175" y="121"/>
                      <a:pt x="171" y="123"/>
                    </a:cubicBezTo>
                    <a:cubicBezTo>
                      <a:pt x="171" y="123"/>
                      <a:pt x="171" y="123"/>
                      <a:pt x="171" y="123"/>
                    </a:cubicBezTo>
                    <a:cubicBezTo>
                      <a:pt x="169" y="122"/>
                      <a:pt x="168" y="120"/>
                      <a:pt x="166" y="119"/>
                    </a:cubicBezTo>
                    <a:cubicBezTo>
                      <a:pt x="166" y="119"/>
                      <a:pt x="166" y="119"/>
                      <a:pt x="166" y="119"/>
                    </a:cubicBezTo>
                    <a:cubicBezTo>
                      <a:pt x="165" y="118"/>
                      <a:pt x="163" y="117"/>
                      <a:pt x="163" y="116"/>
                    </a:cubicBezTo>
                    <a:cubicBezTo>
                      <a:pt x="163" y="115"/>
                      <a:pt x="164" y="115"/>
                      <a:pt x="164" y="115"/>
                    </a:cubicBezTo>
                    <a:cubicBezTo>
                      <a:pt x="165" y="116"/>
                      <a:pt x="167" y="117"/>
                      <a:pt x="168" y="118"/>
                    </a:cubicBezTo>
                    <a:cubicBezTo>
                      <a:pt x="169" y="119"/>
                      <a:pt x="170" y="119"/>
                      <a:pt x="172" y="119"/>
                    </a:cubicBezTo>
                    <a:cubicBezTo>
                      <a:pt x="173" y="118"/>
                      <a:pt x="173" y="117"/>
                      <a:pt x="173" y="115"/>
                    </a:cubicBezTo>
                    <a:cubicBezTo>
                      <a:pt x="172" y="111"/>
                      <a:pt x="170" y="107"/>
                      <a:pt x="167" y="104"/>
                    </a:cubicBezTo>
                    <a:cubicBezTo>
                      <a:pt x="166" y="102"/>
                      <a:pt x="166" y="101"/>
                      <a:pt x="167" y="100"/>
                    </a:cubicBezTo>
                    <a:cubicBezTo>
                      <a:pt x="169" y="97"/>
                      <a:pt x="169" y="95"/>
                      <a:pt x="168" y="92"/>
                    </a:cubicBezTo>
                    <a:cubicBezTo>
                      <a:pt x="162" y="78"/>
                      <a:pt x="154" y="65"/>
                      <a:pt x="145" y="53"/>
                    </a:cubicBezTo>
                    <a:cubicBezTo>
                      <a:pt x="136" y="41"/>
                      <a:pt x="125" y="31"/>
                      <a:pt x="111" y="24"/>
                    </a:cubicBezTo>
                    <a:cubicBezTo>
                      <a:pt x="97" y="16"/>
                      <a:pt x="81" y="11"/>
                      <a:pt x="65" y="9"/>
                    </a:cubicBezTo>
                    <a:cubicBezTo>
                      <a:pt x="57" y="7"/>
                      <a:pt x="49" y="6"/>
                      <a:pt x="41" y="6"/>
                    </a:cubicBezTo>
                    <a:cubicBezTo>
                      <a:pt x="31" y="6"/>
                      <a:pt x="22" y="9"/>
                      <a:pt x="13" y="12"/>
                    </a:cubicBezTo>
                    <a:cubicBezTo>
                      <a:pt x="11" y="12"/>
                      <a:pt x="9" y="13"/>
                      <a:pt x="6" y="14"/>
                    </a:cubicBezTo>
                    <a:close/>
                  </a:path>
                </a:pathLst>
              </a:custGeom>
              <a:solidFill>
                <a:srgbClr val="CCBC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" name="Freeform 228">
                <a:extLst>
                  <a:ext uri="{FF2B5EF4-FFF2-40B4-BE49-F238E27FC236}">
                    <a16:creationId xmlns:a16="http://schemas.microsoft.com/office/drawing/2014/main" id="{6A0317CF-8905-88A2-A28A-648D9A844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120"/>
                <a:ext cx="10" cy="6"/>
              </a:xfrm>
              <a:custGeom>
                <a:avLst/>
                <a:gdLst>
                  <a:gd name="T0" fmla="*/ 2 w 6"/>
                  <a:gd name="T1" fmla="*/ 1 h 4"/>
                  <a:gd name="T2" fmla="*/ 4 w 6"/>
                  <a:gd name="T3" fmla="*/ 2 h 4"/>
                  <a:gd name="T4" fmla="*/ 6 w 6"/>
                  <a:gd name="T5" fmla="*/ 3 h 4"/>
                  <a:gd name="T6" fmla="*/ 5 w 6"/>
                  <a:gd name="T7" fmla="*/ 3 h 4"/>
                  <a:gd name="T8" fmla="*/ 0 w 6"/>
                  <a:gd name="T9" fmla="*/ 1 h 4"/>
                  <a:gd name="T10" fmla="*/ 2 w 6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3" y="4"/>
                      <a:pt x="1" y="3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CCBD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" name="Freeform 229">
                <a:extLst>
                  <a:ext uri="{FF2B5EF4-FFF2-40B4-BE49-F238E27FC236}">
                    <a16:creationId xmlns:a16="http://schemas.microsoft.com/office/drawing/2014/main" id="{E5395280-A406-481D-93FF-6538D4F93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2254"/>
                <a:ext cx="51" cy="78"/>
              </a:xfrm>
              <a:custGeom>
                <a:avLst/>
                <a:gdLst>
                  <a:gd name="T0" fmla="*/ 30 w 31"/>
                  <a:gd name="T1" fmla="*/ 34 h 47"/>
                  <a:gd name="T2" fmla="*/ 30 w 31"/>
                  <a:gd name="T3" fmla="*/ 43 h 47"/>
                  <a:gd name="T4" fmla="*/ 28 w 31"/>
                  <a:gd name="T5" fmla="*/ 47 h 47"/>
                  <a:gd name="T6" fmla="*/ 24 w 31"/>
                  <a:gd name="T7" fmla="*/ 44 h 47"/>
                  <a:gd name="T8" fmla="*/ 18 w 31"/>
                  <a:gd name="T9" fmla="*/ 28 h 47"/>
                  <a:gd name="T10" fmla="*/ 8 w 31"/>
                  <a:gd name="T11" fmla="*/ 16 h 47"/>
                  <a:gd name="T12" fmla="*/ 1 w 31"/>
                  <a:gd name="T13" fmla="*/ 5 h 47"/>
                  <a:gd name="T14" fmla="*/ 1 w 31"/>
                  <a:gd name="T15" fmla="*/ 1 h 47"/>
                  <a:gd name="T16" fmla="*/ 5 w 31"/>
                  <a:gd name="T17" fmla="*/ 1 h 47"/>
                  <a:gd name="T18" fmla="*/ 28 w 31"/>
                  <a:gd name="T19" fmla="*/ 29 h 47"/>
                  <a:gd name="T20" fmla="*/ 30 w 31"/>
                  <a:gd name="T21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47">
                    <a:moveTo>
                      <a:pt x="30" y="34"/>
                    </a:moveTo>
                    <a:cubicBezTo>
                      <a:pt x="29" y="37"/>
                      <a:pt x="31" y="40"/>
                      <a:pt x="30" y="43"/>
                    </a:cubicBezTo>
                    <a:cubicBezTo>
                      <a:pt x="30" y="45"/>
                      <a:pt x="30" y="47"/>
                      <a:pt x="28" y="47"/>
                    </a:cubicBezTo>
                    <a:cubicBezTo>
                      <a:pt x="26" y="47"/>
                      <a:pt x="25" y="46"/>
                      <a:pt x="24" y="44"/>
                    </a:cubicBezTo>
                    <a:cubicBezTo>
                      <a:pt x="23" y="38"/>
                      <a:pt x="22" y="33"/>
                      <a:pt x="18" y="28"/>
                    </a:cubicBezTo>
                    <a:cubicBezTo>
                      <a:pt x="15" y="24"/>
                      <a:pt x="11" y="20"/>
                      <a:pt x="8" y="16"/>
                    </a:cubicBezTo>
                    <a:cubicBezTo>
                      <a:pt x="5" y="12"/>
                      <a:pt x="4" y="8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14" y="9"/>
                      <a:pt x="22" y="18"/>
                      <a:pt x="28" y="29"/>
                    </a:cubicBezTo>
                    <a:cubicBezTo>
                      <a:pt x="29" y="30"/>
                      <a:pt x="30" y="32"/>
                      <a:pt x="30" y="34"/>
                    </a:cubicBezTo>
                    <a:close/>
                  </a:path>
                </a:pathLst>
              </a:custGeom>
              <a:solidFill>
                <a:srgbClr val="4958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" name="Freeform 230">
                <a:extLst>
                  <a:ext uri="{FF2B5EF4-FFF2-40B4-BE49-F238E27FC236}">
                    <a16:creationId xmlns:a16="http://schemas.microsoft.com/office/drawing/2014/main" id="{328AA4A8-8F4F-9426-854C-BE3B346FC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2059"/>
                <a:ext cx="155" cy="154"/>
              </a:xfrm>
              <a:custGeom>
                <a:avLst/>
                <a:gdLst>
                  <a:gd name="T0" fmla="*/ 49 w 94"/>
                  <a:gd name="T1" fmla="*/ 81 h 93"/>
                  <a:gd name="T2" fmla="*/ 50 w 94"/>
                  <a:gd name="T3" fmla="*/ 84 h 93"/>
                  <a:gd name="T4" fmla="*/ 49 w 94"/>
                  <a:gd name="T5" fmla="*/ 91 h 93"/>
                  <a:gd name="T6" fmla="*/ 44 w 94"/>
                  <a:gd name="T7" fmla="*/ 91 h 93"/>
                  <a:gd name="T8" fmla="*/ 42 w 94"/>
                  <a:gd name="T9" fmla="*/ 90 h 93"/>
                  <a:gd name="T10" fmla="*/ 35 w 94"/>
                  <a:gd name="T11" fmla="*/ 85 h 93"/>
                  <a:gd name="T12" fmla="*/ 27 w 94"/>
                  <a:gd name="T13" fmla="*/ 77 h 93"/>
                  <a:gd name="T14" fmla="*/ 13 w 94"/>
                  <a:gd name="T15" fmla="*/ 59 h 93"/>
                  <a:gd name="T16" fmla="*/ 5 w 94"/>
                  <a:gd name="T17" fmla="*/ 47 h 93"/>
                  <a:gd name="T18" fmla="*/ 6 w 94"/>
                  <a:gd name="T19" fmla="*/ 31 h 93"/>
                  <a:gd name="T20" fmla="*/ 27 w 94"/>
                  <a:gd name="T21" fmla="*/ 14 h 93"/>
                  <a:gd name="T22" fmla="*/ 45 w 94"/>
                  <a:gd name="T23" fmla="*/ 2 h 93"/>
                  <a:gd name="T24" fmla="*/ 51 w 94"/>
                  <a:gd name="T25" fmla="*/ 0 h 93"/>
                  <a:gd name="T26" fmla="*/ 77 w 94"/>
                  <a:gd name="T27" fmla="*/ 5 h 93"/>
                  <a:gd name="T28" fmla="*/ 78 w 94"/>
                  <a:gd name="T29" fmla="*/ 12 h 93"/>
                  <a:gd name="T30" fmla="*/ 74 w 94"/>
                  <a:gd name="T31" fmla="*/ 16 h 93"/>
                  <a:gd name="T32" fmla="*/ 78 w 94"/>
                  <a:gd name="T33" fmla="*/ 19 h 93"/>
                  <a:gd name="T34" fmla="*/ 81 w 94"/>
                  <a:gd name="T35" fmla="*/ 21 h 93"/>
                  <a:gd name="T36" fmla="*/ 91 w 94"/>
                  <a:gd name="T37" fmla="*/ 61 h 93"/>
                  <a:gd name="T38" fmla="*/ 94 w 94"/>
                  <a:gd name="T39" fmla="*/ 78 h 93"/>
                  <a:gd name="T40" fmla="*/ 94 w 94"/>
                  <a:gd name="T41" fmla="*/ 83 h 93"/>
                  <a:gd name="T42" fmla="*/ 91 w 94"/>
                  <a:gd name="T43" fmla="*/ 88 h 93"/>
                  <a:gd name="T44" fmla="*/ 85 w 94"/>
                  <a:gd name="T45" fmla="*/ 86 h 93"/>
                  <a:gd name="T46" fmla="*/ 79 w 94"/>
                  <a:gd name="T47" fmla="*/ 75 h 93"/>
                  <a:gd name="T48" fmla="*/ 70 w 94"/>
                  <a:gd name="T49" fmla="*/ 49 h 93"/>
                  <a:gd name="T50" fmla="*/ 65 w 94"/>
                  <a:gd name="T51" fmla="*/ 34 h 93"/>
                  <a:gd name="T52" fmla="*/ 61 w 94"/>
                  <a:gd name="T53" fmla="*/ 30 h 93"/>
                  <a:gd name="T54" fmla="*/ 55 w 94"/>
                  <a:gd name="T55" fmla="*/ 33 h 93"/>
                  <a:gd name="T56" fmla="*/ 58 w 94"/>
                  <a:gd name="T57" fmla="*/ 41 h 93"/>
                  <a:gd name="T58" fmla="*/ 73 w 94"/>
                  <a:gd name="T59" fmla="*/ 77 h 93"/>
                  <a:gd name="T60" fmla="*/ 73 w 94"/>
                  <a:gd name="T61" fmla="*/ 83 h 93"/>
                  <a:gd name="T62" fmla="*/ 67 w 94"/>
                  <a:gd name="T63" fmla="*/ 83 h 93"/>
                  <a:gd name="T64" fmla="*/ 65 w 94"/>
                  <a:gd name="T65" fmla="*/ 83 h 93"/>
                  <a:gd name="T66" fmla="*/ 49 w 94"/>
                  <a:gd name="T67" fmla="*/ 66 h 93"/>
                  <a:gd name="T68" fmla="*/ 40 w 94"/>
                  <a:gd name="T69" fmla="*/ 49 h 93"/>
                  <a:gd name="T70" fmla="*/ 33 w 94"/>
                  <a:gd name="T71" fmla="*/ 37 h 93"/>
                  <a:gd name="T72" fmla="*/ 27 w 94"/>
                  <a:gd name="T73" fmla="*/ 35 h 93"/>
                  <a:gd name="T74" fmla="*/ 26 w 94"/>
                  <a:gd name="T75" fmla="*/ 42 h 93"/>
                  <a:gd name="T76" fmla="*/ 40 w 94"/>
                  <a:gd name="T77" fmla="*/ 69 h 93"/>
                  <a:gd name="T78" fmla="*/ 49 w 94"/>
                  <a:gd name="T79" fmla="*/ 8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4" h="93">
                    <a:moveTo>
                      <a:pt x="49" y="81"/>
                    </a:moveTo>
                    <a:cubicBezTo>
                      <a:pt x="49" y="82"/>
                      <a:pt x="50" y="83"/>
                      <a:pt x="50" y="84"/>
                    </a:cubicBezTo>
                    <a:cubicBezTo>
                      <a:pt x="51" y="87"/>
                      <a:pt x="51" y="89"/>
                      <a:pt x="49" y="91"/>
                    </a:cubicBezTo>
                    <a:cubicBezTo>
                      <a:pt x="48" y="93"/>
                      <a:pt x="46" y="91"/>
                      <a:pt x="44" y="91"/>
                    </a:cubicBezTo>
                    <a:cubicBezTo>
                      <a:pt x="43" y="91"/>
                      <a:pt x="43" y="91"/>
                      <a:pt x="42" y="90"/>
                    </a:cubicBezTo>
                    <a:cubicBezTo>
                      <a:pt x="39" y="89"/>
                      <a:pt x="37" y="87"/>
                      <a:pt x="35" y="85"/>
                    </a:cubicBezTo>
                    <a:cubicBezTo>
                      <a:pt x="33" y="82"/>
                      <a:pt x="30" y="79"/>
                      <a:pt x="27" y="77"/>
                    </a:cubicBezTo>
                    <a:cubicBezTo>
                      <a:pt x="22" y="71"/>
                      <a:pt x="17" y="65"/>
                      <a:pt x="13" y="59"/>
                    </a:cubicBezTo>
                    <a:cubicBezTo>
                      <a:pt x="10" y="55"/>
                      <a:pt x="7" y="51"/>
                      <a:pt x="5" y="47"/>
                    </a:cubicBezTo>
                    <a:cubicBezTo>
                      <a:pt x="0" y="42"/>
                      <a:pt x="1" y="35"/>
                      <a:pt x="6" y="31"/>
                    </a:cubicBezTo>
                    <a:cubicBezTo>
                      <a:pt x="14" y="26"/>
                      <a:pt x="20" y="20"/>
                      <a:pt x="27" y="14"/>
                    </a:cubicBezTo>
                    <a:cubicBezTo>
                      <a:pt x="33" y="10"/>
                      <a:pt x="38" y="6"/>
                      <a:pt x="45" y="2"/>
                    </a:cubicBezTo>
                    <a:cubicBezTo>
                      <a:pt x="47" y="1"/>
                      <a:pt x="49" y="0"/>
                      <a:pt x="51" y="0"/>
                    </a:cubicBezTo>
                    <a:cubicBezTo>
                      <a:pt x="60" y="0"/>
                      <a:pt x="69" y="1"/>
                      <a:pt x="77" y="5"/>
                    </a:cubicBezTo>
                    <a:cubicBezTo>
                      <a:pt x="81" y="7"/>
                      <a:pt x="81" y="9"/>
                      <a:pt x="78" y="12"/>
                    </a:cubicBezTo>
                    <a:cubicBezTo>
                      <a:pt x="76" y="13"/>
                      <a:pt x="74" y="13"/>
                      <a:pt x="74" y="16"/>
                    </a:cubicBezTo>
                    <a:cubicBezTo>
                      <a:pt x="74" y="18"/>
                      <a:pt x="77" y="18"/>
                      <a:pt x="78" y="19"/>
                    </a:cubicBezTo>
                    <a:cubicBezTo>
                      <a:pt x="79" y="20"/>
                      <a:pt x="80" y="21"/>
                      <a:pt x="81" y="21"/>
                    </a:cubicBezTo>
                    <a:cubicBezTo>
                      <a:pt x="88" y="34"/>
                      <a:pt x="90" y="48"/>
                      <a:pt x="91" y="61"/>
                    </a:cubicBezTo>
                    <a:cubicBezTo>
                      <a:pt x="92" y="67"/>
                      <a:pt x="93" y="72"/>
                      <a:pt x="94" y="78"/>
                    </a:cubicBezTo>
                    <a:cubicBezTo>
                      <a:pt x="94" y="79"/>
                      <a:pt x="94" y="81"/>
                      <a:pt x="94" y="83"/>
                    </a:cubicBezTo>
                    <a:cubicBezTo>
                      <a:pt x="94" y="86"/>
                      <a:pt x="93" y="88"/>
                      <a:pt x="91" y="88"/>
                    </a:cubicBezTo>
                    <a:cubicBezTo>
                      <a:pt x="88" y="89"/>
                      <a:pt x="86" y="88"/>
                      <a:pt x="85" y="86"/>
                    </a:cubicBezTo>
                    <a:cubicBezTo>
                      <a:pt x="82" y="83"/>
                      <a:pt x="81" y="79"/>
                      <a:pt x="79" y="75"/>
                    </a:cubicBezTo>
                    <a:cubicBezTo>
                      <a:pt x="76" y="66"/>
                      <a:pt x="73" y="57"/>
                      <a:pt x="70" y="49"/>
                    </a:cubicBezTo>
                    <a:cubicBezTo>
                      <a:pt x="68" y="44"/>
                      <a:pt x="66" y="39"/>
                      <a:pt x="65" y="34"/>
                    </a:cubicBezTo>
                    <a:cubicBezTo>
                      <a:pt x="64" y="32"/>
                      <a:pt x="62" y="31"/>
                      <a:pt x="61" y="30"/>
                    </a:cubicBezTo>
                    <a:cubicBezTo>
                      <a:pt x="59" y="28"/>
                      <a:pt x="56" y="30"/>
                      <a:pt x="55" y="33"/>
                    </a:cubicBezTo>
                    <a:cubicBezTo>
                      <a:pt x="55" y="36"/>
                      <a:pt x="57" y="38"/>
                      <a:pt x="58" y="41"/>
                    </a:cubicBezTo>
                    <a:cubicBezTo>
                      <a:pt x="63" y="53"/>
                      <a:pt x="69" y="64"/>
                      <a:pt x="73" y="77"/>
                    </a:cubicBezTo>
                    <a:cubicBezTo>
                      <a:pt x="74" y="79"/>
                      <a:pt x="75" y="81"/>
                      <a:pt x="73" y="83"/>
                    </a:cubicBezTo>
                    <a:cubicBezTo>
                      <a:pt x="71" y="85"/>
                      <a:pt x="69" y="84"/>
                      <a:pt x="67" y="83"/>
                    </a:cubicBezTo>
                    <a:cubicBezTo>
                      <a:pt x="66" y="83"/>
                      <a:pt x="66" y="83"/>
                      <a:pt x="65" y="83"/>
                    </a:cubicBezTo>
                    <a:cubicBezTo>
                      <a:pt x="59" y="78"/>
                      <a:pt x="52" y="73"/>
                      <a:pt x="49" y="66"/>
                    </a:cubicBezTo>
                    <a:cubicBezTo>
                      <a:pt x="46" y="61"/>
                      <a:pt x="42" y="55"/>
                      <a:pt x="40" y="49"/>
                    </a:cubicBezTo>
                    <a:cubicBezTo>
                      <a:pt x="39" y="45"/>
                      <a:pt x="36" y="41"/>
                      <a:pt x="33" y="37"/>
                    </a:cubicBezTo>
                    <a:cubicBezTo>
                      <a:pt x="32" y="35"/>
                      <a:pt x="30" y="33"/>
                      <a:pt x="27" y="35"/>
                    </a:cubicBezTo>
                    <a:cubicBezTo>
                      <a:pt x="26" y="36"/>
                      <a:pt x="25" y="40"/>
                      <a:pt x="26" y="42"/>
                    </a:cubicBezTo>
                    <a:cubicBezTo>
                      <a:pt x="32" y="50"/>
                      <a:pt x="36" y="60"/>
                      <a:pt x="40" y="69"/>
                    </a:cubicBezTo>
                    <a:cubicBezTo>
                      <a:pt x="42" y="73"/>
                      <a:pt x="46" y="77"/>
                      <a:pt x="49" y="81"/>
                    </a:cubicBezTo>
                    <a:close/>
                  </a:path>
                </a:pathLst>
              </a:custGeom>
              <a:solidFill>
                <a:srgbClr val="BDA4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" name="Freeform 231">
                <a:extLst>
                  <a:ext uri="{FF2B5EF4-FFF2-40B4-BE49-F238E27FC236}">
                    <a16:creationId xmlns:a16="http://schemas.microsoft.com/office/drawing/2014/main" id="{64FE6729-9D2B-507A-FB25-60A46A548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2084"/>
                <a:ext cx="28" cy="117"/>
              </a:xfrm>
              <a:custGeom>
                <a:avLst/>
                <a:gdLst>
                  <a:gd name="T0" fmla="*/ 17 w 17"/>
                  <a:gd name="T1" fmla="*/ 58 h 71"/>
                  <a:gd name="T2" fmla="*/ 16 w 17"/>
                  <a:gd name="T3" fmla="*/ 66 h 71"/>
                  <a:gd name="T4" fmla="*/ 13 w 17"/>
                  <a:gd name="T5" fmla="*/ 70 h 71"/>
                  <a:gd name="T6" fmla="*/ 8 w 17"/>
                  <a:gd name="T7" fmla="*/ 67 h 71"/>
                  <a:gd name="T8" fmla="*/ 5 w 17"/>
                  <a:gd name="T9" fmla="*/ 57 h 71"/>
                  <a:gd name="T10" fmla="*/ 1 w 17"/>
                  <a:gd name="T11" fmla="*/ 31 h 71"/>
                  <a:gd name="T12" fmla="*/ 1 w 17"/>
                  <a:gd name="T13" fmla="*/ 6 h 71"/>
                  <a:gd name="T14" fmla="*/ 5 w 17"/>
                  <a:gd name="T15" fmla="*/ 0 h 71"/>
                  <a:gd name="T16" fmla="*/ 10 w 17"/>
                  <a:gd name="T17" fmla="*/ 5 h 71"/>
                  <a:gd name="T18" fmla="*/ 15 w 17"/>
                  <a:gd name="T19" fmla="*/ 33 h 71"/>
                  <a:gd name="T20" fmla="*/ 17 w 17"/>
                  <a:gd name="T21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71">
                    <a:moveTo>
                      <a:pt x="17" y="58"/>
                    </a:moveTo>
                    <a:cubicBezTo>
                      <a:pt x="17" y="60"/>
                      <a:pt x="17" y="63"/>
                      <a:pt x="16" y="66"/>
                    </a:cubicBezTo>
                    <a:cubicBezTo>
                      <a:pt x="16" y="68"/>
                      <a:pt x="15" y="69"/>
                      <a:pt x="13" y="70"/>
                    </a:cubicBezTo>
                    <a:cubicBezTo>
                      <a:pt x="11" y="71"/>
                      <a:pt x="9" y="69"/>
                      <a:pt x="8" y="67"/>
                    </a:cubicBezTo>
                    <a:cubicBezTo>
                      <a:pt x="6" y="64"/>
                      <a:pt x="5" y="60"/>
                      <a:pt x="5" y="57"/>
                    </a:cubicBezTo>
                    <a:cubicBezTo>
                      <a:pt x="3" y="48"/>
                      <a:pt x="2" y="39"/>
                      <a:pt x="1" y="31"/>
                    </a:cubicBezTo>
                    <a:cubicBezTo>
                      <a:pt x="0" y="23"/>
                      <a:pt x="1" y="15"/>
                      <a:pt x="1" y="6"/>
                    </a:cubicBezTo>
                    <a:cubicBezTo>
                      <a:pt x="1" y="4"/>
                      <a:pt x="2" y="1"/>
                      <a:pt x="5" y="0"/>
                    </a:cubicBezTo>
                    <a:cubicBezTo>
                      <a:pt x="8" y="0"/>
                      <a:pt x="9" y="3"/>
                      <a:pt x="10" y="5"/>
                    </a:cubicBezTo>
                    <a:cubicBezTo>
                      <a:pt x="13" y="14"/>
                      <a:pt x="15" y="23"/>
                      <a:pt x="15" y="33"/>
                    </a:cubicBezTo>
                    <a:cubicBezTo>
                      <a:pt x="16" y="41"/>
                      <a:pt x="16" y="50"/>
                      <a:pt x="17" y="58"/>
                    </a:cubicBezTo>
                    <a:close/>
                  </a:path>
                </a:pathLst>
              </a:custGeom>
              <a:solidFill>
                <a:srgbClr val="BDA4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" name="Freeform 232">
                <a:extLst>
                  <a:ext uri="{FF2B5EF4-FFF2-40B4-BE49-F238E27FC236}">
                    <a16:creationId xmlns:a16="http://schemas.microsoft.com/office/drawing/2014/main" id="{B6D00C26-5BF0-297F-992A-5050F657E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2081"/>
                <a:ext cx="25" cy="26"/>
              </a:xfrm>
              <a:custGeom>
                <a:avLst/>
                <a:gdLst>
                  <a:gd name="T0" fmla="*/ 1 w 15"/>
                  <a:gd name="T1" fmla="*/ 7 h 16"/>
                  <a:gd name="T2" fmla="*/ 4 w 15"/>
                  <a:gd name="T3" fmla="*/ 0 h 16"/>
                  <a:gd name="T4" fmla="*/ 6 w 15"/>
                  <a:gd name="T5" fmla="*/ 1 h 16"/>
                  <a:gd name="T6" fmla="*/ 13 w 15"/>
                  <a:gd name="T7" fmla="*/ 9 h 16"/>
                  <a:gd name="T8" fmla="*/ 12 w 15"/>
                  <a:gd name="T9" fmla="*/ 14 h 16"/>
                  <a:gd name="T10" fmla="*/ 8 w 15"/>
                  <a:gd name="T11" fmla="*/ 14 h 16"/>
                  <a:gd name="T12" fmla="*/ 1 w 15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6">
                    <a:moveTo>
                      <a:pt x="1" y="7"/>
                    </a:moveTo>
                    <a:cubicBezTo>
                      <a:pt x="0" y="3"/>
                      <a:pt x="1" y="0"/>
                      <a:pt x="4" y="0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8" y="4"/>
                      <a:pt x="11" y="6"/>
                      <a:pt x="13" y="9"/>
                    </a:cubicBezTo>
                    <a:cubicBezTo>
                      <a:pt x="15" y="11"/>
                      <a:pt x="14" y="13"/>
                      <a:pt x="12" y="14"/>
                    </a:cubicBezTo>
                    <a:cubicBezTo>
                      <a:pt x="11" y="16"/>
                      <a:pt x="9" y="15"/>
                      <a:pt x="8" y="14"/>
                    </a:cubicBezTo>
                    <a:cubicBezTo>
                      <a:pt x="6" y="11"/>
                      <a:pt x="4" y="9"/>
                      <a:pt x="1" y="7"/>
                    </a:cubicBezTo>
                    <a:close/>
                  </a:path>
                </a:pathLst>
              </a:custGeom>
              <a:solidFill>
                <a:srgbClr val="66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" name="Freeform 233">
                <a:extLst>
                  <a:ext uri="{FF2B5EF4-FFF2-40B4-BE49-F238E27FC236}">
                    <a16:creationId xmlns:a16="http://schemas.microsoft.com/office/drawing/2014/main" id="{66B61790-98B4-D8A5-1FF5-279D88A04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1564"/>
                <a:ext cx="234" cy="231"/>
              </a:xfrm>
              <a:custGeom>
                <a:avLst/>
                <a:gdLst>
                  <a:gd name="T0" fmla="*/ 72 w 142"/>
                  <a:gd name="T1" fmla="*/ 122 h 140"/>
                  <a:gd name="T2" fmla="*/ 60 w 142"/>
                  <a:gd name="T3" fmla="*/ 135 h 140"/>
                  <a:gd name="T4" fmla="*/ 58 w 142"/>
                  <a:gd name="T5" fmla="*/ 136 h 140"/>
                  <a:gd name="T6" fmla="*/ 44 w 142"/>
                  <a:gd name="T7" fmla="*/ 140 h 140"/>
                  <a:gd name="T8" fmla="*/ 39 w 142"/>
                  <a:gd name="T9" fmla="*/ 138 h 140"/>
                  <a:gd name="T10" fmla="*/ 41 w 142"/>
                  <a:gd name="T11" fmla="*/ 133 h 140"/>
                  <a:gd name="T12" fmla="*/ 45 w 142"/>
                  <a:gd name="T13" fmla="*/ 131 h 140"/>
                  <a:gd name="T14" fmla="*/ 59 w 142"/>
                  <a:gd name="T15" fmla="*/ 121 h 140"/>
                  <a:gd name="T16" fmla="*/ 60 w 142"/>
                  <a:gd name="T17" fmla="*/ 119 h 140"/>
                  <a:gd name="T18" fmla="*/ 58 w 142"/>
                  <a:gd name="T19" fmla="*/ 119 h 140"/>
                  <a:gd name="T20" fmla="*/ 46 w 142"/>
                  <a:gd name="T21" fmla="*/ 122 h 140"/>
                  <a:gd name="T22" fmla="*/ 40 w 142"/>
                  <a:gd name="T23" fmla="*/ 121 h 140"/>
                  <a:gd name="T24" fmla="*/ 28 w 142"/>
                  <a:gd name="T25" fmla="*/ 122 h 140"/>
                  <a:gd name="T26" fmla="*/ 22 w 142"/>
                  <a:gd name="T27" fmla="*/ 127 h 140"/>
                  <a:gd name="T28" fmla="*/ 15 w 142"/>
                  <a:gd name="T29" fmla="*/ 132 h 140"/>
                  <a:gd name="T30" fmla="*/ 5 w 142"/>
                  <a:gd name="T31" fmla="*/ 134 h 140"/>
                  <a:gd name="T32" fmla="*/ 1 w 142"/>
                  <a:gd name="T33" fmla="*/ 131 h 140"/>
                  <a:gd name="T34" fmla="*/ 3 w 142"/>
                  <a:gd name="T35" fmla="*/ 126 h 140"/>
                  <a:gd name="T36" fmla="*/ 12 w 142"/>
                  <a:gd name="T37" fmla="*/ 121 h 140"/>
                  <a:gd name="T38" fmla="*/ 27 w 142"/>
                  <a:gd name="T39" fmla="*/ 111 h 140"/>
                  <a:gd name="T40" fmla="*/ 31 w 142"/>
                  <a:gd name="T41" fmla="*/ 107 h 140"/>
                  <a:gd name="T42" fmla="*/ 39 w 142"/>
                  <a:gd name="T43" fmla="*/ 107 h 140"/>
                  <a:gd name="T44" fmla="*/ 53 w 142"/>
                  <a:gd name="T45" fmla="*/ 110 h 140"/>
                  <a:gd name="T46" fmla="*/ 67 w 142"/>
                  <a:gd name="T47" fmla="*/ 106 h 140"/>
                  <a:gd name="T48" fmla="*/ 73 w 142"/>
                  <a:gd name="T49" fmla="*/ 102 h 140"/>
                  <a:gd name="T50" fmla="*/ 79 w 142"/>
                  <a:gd name="T51" fmla="*/ 97 h 140"/>
                  <a:gd name="T52" fmla="*/ 88 w 142"/>
                  <a:gd name="T53" fmla="*/ 81 h 140"/>
                  <a:gd name="T54" fmla="*/ 73 w 142"/>
                  <a:gd name="T55" fmla="*/ 54 h 140"/>
                  <a:gd name="T56" fmla="*/ 63 w 142"/>
                  <a:gd name="T57" fmla="*/ 56 h 140"/>
                  <a:gd name="T58" fmla="*/ 57 w 142"/>
                  <a:gd name="T59" fmla="*/ 56 h 140"/>
                  <a:gd name="T60" fmla="*/ 53 w 142"/>
                  <a:gd name="T61" fmla="*/ 54 h 140"/>
                  <a:gd name="T62" fmla="*/ 54 w 142"/>
                  <a:gd name="T63" fmla="*/ 50 h 140"/>
                  <a:gd name="T64" fmla="*/ 61 w 142"/>
                  <a:gd name="T65" fmla="*/ 46 h 140"/>
                  <a:gd name="T66" fmla="*/ 91 w 142"/>
                  <a:gd name="T67" fmla="*/ 55 h 140"/>
                  <a:gd name="T68" fmla="*/ 93 w 142"/>
                  <a:gd name="T69" fmla="*/ 57 h 140"/>
                  <a:gd name="T70" fmla="*/ 98 w 142"/>
                  <a:gd name="T71" fmla="*/ 55 h 140"/>
                  <a:gd name="T72" fmla="*/ 109 w 142"/>
                  <a:gd name="T73" fmla="*/ 36 h 140"/>
                  <a:gd name="T74" fmla="*/ 116 w 142"/>
                  <a:gd name="T75" fmla="*/ 28 h 140"/>
                  <a:gd name="T76" fmla="*/ 125 w 142"/>
                  <a:gd name="T77" fmla="*/ 15 h 140"/>
                  <a:gd name="T78" fmla="*/ 135 w 142"/>
                  <a:gd name="T79" fmla="*/ 3 h 140"/>
                  <a:gd name="T80" fmla="*/ 137 w 142"/>
                  <a:gd name="T81" fmla="*/ 1 h 140"/>
                  <a:gd name="T82" fmla="*/ 141 w 142"/>
                  <a:gd name="T83" fmla="*/ 1 h 140"/>
                  <a:gd name="T84" fmla="*/ 142 w 142"/>
                  <a:gd name="T85" fmla="*/ 4 h 140"/>
                  <a:gd name="T86" fmla="*/ 140 w 142"/>
                  <a:gd name="T87" fmla="*/ 8 h 140"/>
                  <a:gd name="T88" fmla="*/ 121 w 142"/>
                  <a:gd name="T89" fmla="*/ 37 h 140"/>
                  <a:gd name="T90" fmla="*/ 114 w 142"/>
                  <a:gd name="T91" fmla="*/ 49 h 140"/>
                  <a:gd name="T92" fmla="*/ 102 w 142"/>
                  <a:gd name="T93" fmla="*/ 68 h 140"/>
                  <a:gd name="T94" fmla="*/ 98 w 142"/>
                  <a:gd name="T95" fmla="*/ 83 h 140"/>
                  <a:gd name="T96" fmla="*/ 95 w 142"/>
                  <a:gd name="T97" fmla="*/ 96 h 140"/>
                  <a:gd name="T98" fmla="*/ 89 w 142"/>
                  <a:gd name="T99" fmla="*/ 103 h 140"/>
                  <a:gd name="T100" fmla="*/ 78 w 142"/>
                  <a:gd name="T101" fmla="*/ 114 h 140"/>
                  <a:gd name="T102" fmla="*/ 72 w 142"/>
                  <a:gd name="T103" fmla="*/ 12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2" h="140">
                    <a:moveTo>
                      <a:pt x="72" y="122"/>
                    </a:moveTo>
                    <a:cubicBezTo>
                      <a:pt x="68" y="126"/>
                      <a:pt x="64" y="131"/>
                      <a:pt x="60" y="135"/>
                    </a:cubicBezTo>
                    <a:cubicBezTo>
                      <a:pt x="59" y="135"/>
                      <a:pt x="59" y="136"/>
                      <a:pt x="58" y="136"/>
                    </a:cubicBezTo>
                    <a:cubicBezTo>
                      <a:pt x="53" y="138"/>
                      <a:pt x="49" y="140"/>
                      <a:pt x="44" y="140"/>
                    </a:cubicBezTo>
                    <a:cubicBezTo>
                      <a:pt x="42" y="140"/>
                      <a:pt x="40" y="140"/>
                      <a:pt x="39" y="138"/>
                    </a:cubicBezTo>
                    <a:cubicBezTo>
                      <a:pt x="38" y="136"/>
                      <a:pt x="40" y="134"/>
                      <a:pt x="41" y="133"/>
                    </a:cubicBezTo>
                    <a:cubicBezTo>
                      <a:pt x="42" y="132"/>
                      <a:pt x="44" y="132"/>
                      <a:pt x="45" y="131"/>
                    </a:cubicBezTo>
                    <a:cubicBezTo>
                      <a:pt x="51" y="130"/>
                      <a:pt x="55" y="126"/>
                      <a:pt x="59" y="121"/>
                    </a:cubicBezTo>
                    <a:cubicBezTo>
                      <a:pt x="60" y="121"/>
                      <a:pt x="61" y="120"/>
                      <a:pt x="60" y="119"/>
                    </a:cubicBezTo>
                    <a:cubicBezTo>
                      <a:pt x="60" y="118"/>
                      <a:pt x="59" y="118"/>
                      <a:pt x="58" y="119"/>
                    </a:cubicBezTo>
                    <a:cubicBezTo>
                      <a:pt x="54" y="119"/>
                      <a:pt x="50" y="120"/>
                      <a:pt x="46" y="122"/>
                    </a:cubicBezTo>
                    <a:cubicBezTo>
                      <a:pt x="44" y="123"/>
                      <a:pt x="42" y="123"/>
                      <a:pt x="40" y="121"/>
                    </a:cubicBezTo>
                    <a:cubicBezTo>
                      <a:pt x="35" y="118"/>
                      <a:pt x="32" y="118"/>
                      <a:pt x="28" y="122"/>
                    </a:cubicBezTo>
                    <a:cubicBezTo>
                      <a:pt x="26" y="124"/>
                      <a:pt x="23" y="124"/>
                      <a:pt x="22" y="127"/>
                    </a:cubicBezTo>
                    <a:cubicBezTo>
                      <a:pt x="20" y="129"/>
                      <a:pt x="17" y="131"/>
                      <a:pt x="15" y="132"/>
                    </a:cubicBezTo>
                    <a:cubicBezTo>
                      <a:pt x="12" y="135"/>
                      <a:pt x="9" y="135"/>
                      <a:pt x="5" y="134"/>
                    </a:cubicBezTo>
                    <a:cubicBezTo>
                      <a:pt x="3" y="134"/>
                      <a:pt x="2" y="133"/>
                      <a:pt x="1" y="131"/>
                    </a:cubicBezTo>
                    <a:cubicBezTo>
                      <a:pt x="0" y="129"/>
                      <a:pt x="2" y="128"/>
                      <a:pt x="3" y="126"/>
                    </a:cubicBezTo>
                    <a:cubicBezTo>
                      <a:pt x="6" y="124"/>
                      <a:pt x="9" y="123"/>
                      <a:pt x="12" y="121"/>
                    </a:cubicBezTo>
                    <a:cubicBezTo>
                      <a:pt x="17" y="118"/>
                      <a:pt x="22" y="115"/>
                      <a:pt x="27" y="111"/>
                    </a:cubicBezTo>
                    <a:cubicBezTo>
                      <a:pt x="28" y="109"/>
                      <a:pt x="30" y="109"/>
                      <a:pt x="31" y="107"/>
                    </a:cubicBezTo>
                    <a:cubicBezTo>
                      <a:pt x="34" y="105"/>
                      <a:pt x="37" y="105"/>
                      <a:pt x="39" y="107"/>
                    </a:cubicBezTo>
                    <a:cubicBezTo>
                      <a:pt x="43" y="111"/>
                      <a:pt x="48" y="111"/>
                      <a:pt x="53" y="110"/>
                    </a:cubicBezTo>
                    <a:cubicBezTo>
                      <a:pt x="57" y="108"/>
                      <a:pt x="62" y="107"/>
                      <a:pt x="67" y="106"/>
                    </a:cubicBezTo>
                    <a:cubicBezTo>
                      <a:pt x="69" y="105"/>
                      <a:pt x="71" y="104"/>
                      <a:pt x="73" y="102"/>
                    </a:cubicBezTo>
                    <a:cubicBezTo>
                      <a:pt x="76" y="101"/>
                      <a:pt x="78" y="99"/>
                      <a:pt x="79" y="97"/>
                    </a:cubicBezTo>
                    <a:cubicBezTo>
                      <a:pt x="82" y="92"/>
                      <a:pt x="86" y="87"/>
                      <a:pt x="88" y="81"/>
                    </a:cubicBezTo>
                    <a:cubicBezTo>
                      <a:pt x="93" y="70"/>
                      <a:pt x="86" y="56"/>
                      <a:pt x="73" y="54"/>
                    </a:cubicBezTo>
                    <a:cubicBezTo>
                      <a:pt x="70" y="54"/>
                      <a:pt x="66" y="55"/>
                      <a:pt x="63" y="56"/>
                    </a:cubicBezTo>
                    <a:cubicBezTo>
                      <a:pt x="61" y="56"/>
                      <a:pt x="59" y="56"/>
                      <a:pt x="57" y="56"/>
                    </a:cubicBezTo>
                    <a:cubicBezTo>
                      <a:pt x="55" y="56"/>
                      <a:pt x="54" y="56"/>
                      <a:pt x="53" y="54"/>
                    </a:cubicBezTo>
                    <a:cubicBezTo>
                      <a:pt x="52" y="52"/>
                      <a:pt x="53" y="51"/>
                      <a:pt x="54" y="50"/>
                    </a:cubicBezTo>
                    <a:cubicBezTo>
                      <a:pt x="56" y="48"/>
                      <a:pt x="58" y="46"/>
                      <a:pt x="61" y="46"/>
                    </a:cubicBezTo>
                    <a:cubicBezTo>
                      <a:pt x="73" y="43"/>
                      <a:pt x="83" y="46"/>
                      <a:pt x="91" y="55"/>
                    </a:cubicBezTo>
                    <a:cubicBezTo>
                      <a:pt x="91" y="55"/>
                      <a:pt x="92" y="56"/>
                      <a:pt x="93" y="57"/>
                    </a:cubicBezTo>
                    <a:cubicBezTo>
                      <a:pt x="95" y="58"/>
                      <a:pt x="97" y="58"/>
                      <a:pt x="98" y="55"/>
                    </a:cubicBezTo>
                    <a:cubicBezTo>
                      <a:pt x="101" y="48"/>
                      <a:pt x="106" y="43"/>
                      <a:pt x="109" y="36"/>
                    </a:cubicBezTo>
                    <a:cubicBezTo>
                      <a:pt x="111" y="33"/>
                      <a:pt x="113" y="30"/>
                      <a:pt x="116" y="28"/>
                    </a:cubicBezTo>
                    <a:cubicBezTo>
                      <a:pt x="119" y="24"/>
                      <a:pt x="122" y="19"/>
                      <a:pt x="125" y="15"/>
                    </a:cubicBezTo>
                    <a:cubicBezTo>
                      <a:pt x="128" y="11"/>
                      <a:pt x="132" y="7"/>
                      <a:pt x="135" y="3"/>
                    </a:cubicBezTo>
                    <a:cubicBezTo>
                      <a:pt x="136" y="2"/>
                      <a:pt x="137" y="2"/>
                      <a:pt x="137" y="1"/>
                    </a:cubicBezTo>
                    <a:cubicBezTo>
                      <a:pt x="138" y="1"/>
                      <a:pt x="139" y="0"/>
                      <a:pt x="141" y="1"/>
                    </a:cubicBezTo>
                    <a:cubicBezTo>
                      <a:pt x="142" y="2"/>
                      <a:pt x="142" y="3"/>
                      <a:pt x="142" y="4"/>
                    </a:cubicBezTo>
                    <a:cubicBezTo>
                      <a:pt x="141" y="6"/>
                      <a:pt x="141" y="7"/>
                      <a:pt x="140" y="8"/>
                    </a:cubicBezTo>
                    <a:cubicBezTo>
                      <a:pt x="134" y="18"/>
                      <a:pt x="128" y="28"/>
                      <a:pt x="121" y="37"/>
                    </a:cubicBezTo>
                    <a:cubicBezTo>
                      <a:pt x="119" y="41"/>
                      <a:pt x="116" y="45"/>
                      <a:pt x="114" y="49"/>
                    </a:cubicBezTo>
                    <a:cubicBezTo>
                      <a:pt x="110" y="55"/>
                      <a:pt x="106" y="61"/>
                      <a:pt x="102" y="68"/>
                    </a:cubicBezTo>
                    <a:cubicBezTo>
                      <a:pt x="100" y="72"/>
                      <a:pt x="98" y="77"/>
                      <a:pt x="98" y="83"/>
                    </a:cubicBezTo>
                    <a:cubicBezTo>
                      <a:pt x="98" y="87"/>
                      <a:pt x="96" y="92"/>
                      <a:pt x="95" y="96"/>
                    </a:cubicBezTo>
                    <a:cubicBezTo>
                      <a:pt x="94" y="99"/>
                      <a:pt x="92" y="101"/>
                      <a:pt x="89" y="103"/>
                    </a:cubicBezTo>
                    <a:cubicBezTo>
                      <a:pt x="85" y="106"/>
                      <a:pt x="81" y="110"/>
                      <a:pt x="78" y="114"/>
                    </a:cubicBezTo>
                    <a:cubicBezTo>
                      <a:pt x="77" y="117"/>
                      <a:pt x="75" y="120"/>
                      <a:pt x="72" y="122"/>
                    </a:cubicBezTo>
                    <a:close/>
                  </a:path>
                </a:pathLst>
              </a:custGeom>
              <a:solidFill>
                <a:srgbClr val="685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" name="Freeform 234">
                <a:extLst>
                  <a:ext uri="{FF2B5EF4-FFF2-40B4-BE49-F238E27FC236}">
                    <a16:creationId xmlns:a16="http://schemas.microsoft.com/office/drawing/2014/main" id="{398391B8-BBE8-FEDD-D7A7-69DBE93A8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1676"/>
                <a:ext cx="213" cy="244"/>
              </a:xfrm>
              <a:custGeom>
                <a:avLst/>
                <a:gdLst>
                  <a:gd name="T0" fmla="*/ 47 w 129"/>
                  <a:gd name="T1" fmla="*/ 14 h 148"/>
                  <a:gd name="T2" fmla="*/ 26 w 129"/>
                  <a:gd name="T3" fmla="*/ 47 h 148"/>
                  <a:gd name="T4" fmla="*/ 25 w 129"/>
                  <a:gd name="T5" fmla="*/ 53 h 148"/>
                  <a:gd name="T6" fmla="*/ 45 w 129"/>
                  <a:gd name="T7" fmla="*/ 46 h 148"/>
                  <a:gd name="T8" fmla="*/ 73 w 129"/>
                  <a:gd name="T9" fmla="*/ 37 h 148"/>
                  <a:gd name="T10" fmla="*/ 125 w 129"/>
                  <a:gd name="T11" fmla="*/ 29 h 148"/>
                  <a:gd name="T12" fmla="*/ 125 w 129"/>
                  <a:gd name="T13" fmla="*/ 35 h 148"/>
                  <a:gd name="T14" fmla="*/ 65 w 129"/>
                  <a:gd name="T15" fmla="*/ 51 h 148"/>
                  <a:gd name="T16" fmla="*/ 8 w 129"/>
                  <a:gd name="T17" fmla="*/ 85 h 148"/>
                  <a:gd name="T18" fmla="*/ 7 w 129"/>
                  <a:gd name="T19" fmla="*/ 95 h 148"/>
                  <a:gd name="T20" fmla="*/ 34 w 129"/>
                  <a:gd name="T21" fmla="*/ 115 h 148"/>
                  <a:gd name="T22" fmla="*/ 75 w 129"/>
                  <a:gd name="T23" fmla="*/ 106 h 148"/>
                  <a:gd name="T24" fmla="*/ 109 w 129"/>
                  <a:gd name="T25" fmla="*/ 98 h 148"/>
                  <a:gd name="T26" fmla="*/ 116 w 129"/>
                  <a:gd name="T27" fmla="*/ 106 h 148"/>
                  <a:gd name="T28" fmla="*/ 117 w 129"/>
                  <a:gd name="T29" fmla="*/ 112 h 148"/>
                  <a:gd name="T30" fmla="*/ 52 w 129"/>
                  <a:gd name="T31" fmla="*/ 127 h 148"/>
                  <a:gd name="T32" fmla="*/ 57 w 129"/>
                  <a:gd name="T33" fmla="*/ 147 h 148"/>
                  <a:gd name="T34" fmla="*/ 54 w 129"/>
                  <a:gd name="T35" fmla="*/ 144 h 148"/>
                  <a:gd name="T36" fmla="*/ 46 w 129"/>
                  <a:gd name="T37" fmla="*/ 129 h 148"/>
                  <a:gd name="T38" fmla="*/ 80 w 129"/>
                  <a:gd name="T39" fmla="*/ 119 h 148"/>
                  <a:gd name="T40" fmla="*/ 110 w 129"/>
                  <a:gd name="T41" fmla="*/ 112 h 148"/>
                  <a:gd name="T42" fmla="*/ 109 w 129"/>
                  <a:gd name="T43" fmla="*/ 108 h 148"/>
                  <a:gd name="T44" fmla="*/ 78 w 129"/>
                  <a:gd name="T45" fmla="*/ 113 h 148"/>
                  <a:gd name="T46" fmla="*/ 51 w 129"/>
                  <a:gd name="T47" fmla="*/ 115 h 148"/>
                  <a:gd name="T48" fmla="*/ 32 w 129"/>
                  <a:gd name="T49" fmla="*/ 115 h 148"/>
                  <a:gd name="T50" fmla="*/ 15 w 129"/>
                  <a:gd name="T51" fmla="*/ 103 h 148"/>
                  <a:gd name="T52" fmla="*/ 3 w 129"/>
                  <a:gd name="T53" fmla="*/ 87 h 148"/>
                  <a:gd name="T54" fmla="*/ 18 w 129"/>
                  <a:gd name="T55" fmla="*/ 75 h 148"/>
                  <a:gd name="T56" fmla="*/ 86 w 129"/>
                  <a:gd name="T57" fmla="*/ 42 h 148"/>
                  <a:gd name="T58" fmla="*/ 117 w 129"/>
                  <a:gd name="T59" fmla="*/ 35 h 148"/>
                  <a:gd name="T60" fmla="*/ 116 w 129"/>
                  <a:gd name="T61" fmla="*/ 30 h 148"/>
                  <a:gd name="T62" fmla="*/ 56 w 129"/>
                  <a:gd name="T63" fmla="*/ 45 h 148"/>
                  <a:gd name="T64" fmla="*/ 19 w 129"/>
                  <a:gd name="T65" fmla="*/ 60 h 148"/>
                  <a:gd name="T66" fmla="*/ 17 w 129"/>
                  <a:gd name="T67" fmla="*/ 58 h 148"/>
                  <a:gd name="T68" fmla="*/ 21 w 129"/>
                  <a:gd name="T69" fmla="*/ 51 h 148"/>
                  <a:gd name="T70" fmla="*/ 44 w 129"/>
                  <a:gd name="T71" fmla="*/ 15 h 148"/>
                  <a:gd name="T72" fmla="*/ 50 w 129"/>
                  <a:gd name="T73" fmla="*/ 0 h 148"/>
                  <a:gd name="T74" fmla="*/ 47 w 129"/>
                  <a:gd name="T75" fmla="*/ 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9" h="148">
                    <a:moveTo>
                      <a:pt x="47" y="8"/>
                    </a:moveTo>
                    <a:cubicBezTo>
                      <a:pt x="47" y="10"/>
                      <a:pt x="47" y="12"/>
                      <a:pt x="47" y="14"/>
                    </a:cubicBezTo>
                    <a:cubicBezTo>
                      <a:pt x="47" y="22"/>
                      <a:pt x="44" y="30"/>
                      <a:pt x="37" y="36"/>
                    </a:cubicBezTo>
                    <a:cubicBezTo>
                      <a:pt x="33" y="40"/>
                      <a:pt x="29" y="43"/>
                      <a:pt x="26" y="47"/>
                    </a:cubicBezTo>
                    <a:cubicBezTo>
                      <a:pt x="26" y="48"/>
                      <a:pt x="26" y="49"/>
                      <a:pt x="25" y="49"/>
                    </a:cubicBezTo>
                    <a:cubicBezTo>
                      <a:pt x="24" y="50"/>
                      <a:pt x="24" y="52"/>
                      <a:pt x="25" y="53"/>
                    </a:cubicBezTo>
                    <a:cubicBezTo>
                      <a:pt x="26" y="54"/>
                      <a:pt x="27" y="54"/>
                      <a:pt x="29" y="53"/>
                    </a:cubicBezTo>
                    <a:cubicBezTo>
                      <a:pt x="35" y="52"/>
                      <a:pt x="39" y="48"/>
                      <a:pt x="45" y="46"/>
                    </a:cubicBezTo>
                    <a:cubicBezTo>
                      <a:pt x="46" y="45"/>
                      <a:pt x="47" y="45"/>
                      <a:pt x="48" y="45"/>
                    </a:cubicBezTo>
                    <a:cubicBezTo>
                      <a:pt x="57" y="45"/>
                      <a:pt x="65" y="40"/>
                      <a:pt x="73" y="37"/>
                    </a:cubicBezTo>
                    <a:cubicBezTo>
                      <a:pt x="82" y="34"/>
                      <a:pt x="90" y="32"/>
                      <a:pt x="99" y="31"/>
                    </a:cubicBezTo>
                    <a:cubicBezTo>
                      <a:pt x="108" y="29"/>
                      <a:pt x="116" y="28"/>
                      <a:pt x="125" y="29"/>
                    </a:cubicBezTo>
                    <a:cubicBezTo>
                      <a:pt x="126" y="29"/>
                      <a:pt x="128" y="29"/>
                      <a:pt x="128" y="32"/>
                    </a:cubicBezTo>
                    <a:cubicBezTo>
                      <a:pt x="129" y="34"/>
                      <a:pt x="127" y="34"/>
                      <a:pt x="125" y="35"/>
                    </a:cubicBezTo>
                    <a:cubicBezTo>
                      <a:pt x="116" y="37"/>
                      <a:pt x="107" y="39"/>
                      <a:pt x="97" y="41"/>
                    </a:cubicBezTo>
                    <a:cubicBezTo>
                      <a:pt x="86" y="43"/>
                      <a:pt x="75" y="46"/>
                      <a:pt x="65" y="51"/>
                    </a:cubicBezTo>
                    <a:cubicBezTo>
                      <a:pt x="53" y="56"/>
                      <a:pt x="43" y="63"/>
                      <a:pt x="32" y="69"/>
                    </a:cubicBezTo>
                    <a:cubicBezTo>
                      <a:pt x="24" y="74"/>
                      <a:pt x="16" y="79"/>
                      <a:pt x="8" y="85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2" y="89"/>
                      <a:pt x="2" y="91"/>
                      <a:pt x="7" y="95"/>
                    </a:cubicBezTo>
                    <a:cubicBezTo>
                      <a:pt x="11" y="99"/>
                      <a:pt x="15" y="102"/>
                      <a:pt x="20" y="105"/>
                    </a:cubicBezTo>
                    <a:cubicBezTo>
                      <a:pt x="26" y="107"/>
                      <a:pt x="30" y="111"/>
                      <a:pt x="34" y="115"/>
                    </a:cubicBezTo>
                    <a:cubicBezTo>
                      <a:pt x="37" y="117"/>
                      <a:pt x="39" y="117"/>
                      <a:pt x="42" y="116"/>
                    </a:cubicBezTo>
                    <a:cubicBezTo>
                      <a:pt x="53" y="111"/>
                      <a:pt x="64" y="109"/>
                      <a:pt x="75" y="106"/>
                    </a:cubicBezTo>
                    <a:cubicBezTo>
                      <a:pt x="82" y="104"/>
                      <a:pt x="90" y="102"/>
                      <a:pt x="97" y="100"/>
                    </a:cubicBezTo>
                    <a:cubicBezTo>
                      <a:pt x="101" y="99"/>
                      <a:pt x="105" y="99"/>
                      <a:pt x="109" y="98"/>
                    </a:cubicBezTo>
                    <a:cubicBezTo>
                      <a:pt x="111" y="98"/>
                      <a:pt x="111" y="99"/>
                      <a:pt x="112" y="101"/>
                    </a:cubicBezTo>
                    <a:cubicBezTo>
                      <a:pt x="112" y="106"/>
                      <a:pt x="112" y="106"/>
                      <a:pt x="116" y="106"/>
                    </a:cubicBezTo>
                    <a:cubicBezTo>
                      <a:pt x="119" y="106"/>
                      <a:pt x="122" y="106"/>
                      <a:pt x="122" y="109"/>
                    </a:cubicBezTo>
                    <a:cubicBezTo>
                      <a:pt x="122" y="111"/>
                      <a:pt x="119" y="112"/>
                      <a:pt x="117" y="112"/>
                    </a:cubicBezTo>
                    <a:cubicBezTo>
                      <a:pt x="103" y="116"/>
                      <a:pt x="89" y="118"/>
                      <a:pt x="75" y="122"/>
                    </a:cubicBezTo>
                    <a:cubicBezTo>
                      <a:pt x="67" y="123"/>
                      <a:pt x="59" y="125"/>
                      <a:pt x="52" y="127"/>
                    </a:cubicBezTo>
                    <a:cubicBezTo>
                      <a:pt x="48" y="128"/>
                      <a:pt x="47" y="131"/>
                      <a:pt x="49" y="134"/>
                    </a:cubicBezTo>
                    <a:cubicBezTo>
                      <a:pt x="52" y="138"/>
                      <a:pt x="55" y="142"/>
                      <a:pt x="57" y="147"/>
                    </a:cubicBezTo>
                    <a:cubicBezTo>
                      <a:pt x="57" y="147"/>
                      <a:pt x="57" y="148"/>
                      <a:pt x="57" y="148"/>
                    </a:cubicBezTo>
                    <a:cubicBezTo>
                      <a:pt x="56" y="147"/>
                      <a:pt x="55" y="145"/>
                      <a:pt x="54" y="144"/>
                    </a:cubicBezTo>
                    <a:cubicBezTo>
                      <a:pt x="53" y="140"/>
                      <a:pt x="50" y="137"/>
                      <a:pt x="47" y="134"/>
                    </a:cubicBezTo>
                    <a:cubicBezTo>
                      <a:pt x="46" y="132"/>
                      <a:pt x="45" y="131"/>
                      <a:pt x="46" y="129"/>
                    </a:cubicBezTo>
                    <a:cubicBezTo>
                      <a:pt x="46" y="127"/>
                      <a:pt x="48" y="126"/>
                      <a:pt x="50" y="126"/>
                    </a:cubicBezTo>
                    <a:cubicBezTo>
                      <a:pt x="60" y="124"/>
                      <a:pt x="70" y="121"/>
                      <a:pt x="80" y="119"/>
                    </a:cubicBezTo>
                    <a:cubicBezTo>
                      <a:pt x="88" y="117"/>
                      <a:pt x="95" y="115"/>
                      <a:pt x="103" y="114"/>
                    </a:cubicBezTo>
                    <a:cubicBezTo>
                      <a:pt x="106" y="114"/>
                      <a:pt x="108" y="112"/>
                      <a:pt x="110" y="112"/>
                    </a:cubicBezTo>
                    <a:cubicBezTo>
                      <a:pt x="112" y="111"/>
                      <a:pt x="112" y="110"/>
                      <a:pt x="111" y="109"/>
                    </a:cubicBezTo>
                    <a:cubicBezTo>
                      <a:pt x="111" y="108"/>
                      <a:pt x="110" y="108"/>
                      <a:pt x="109" y="108"/>
                    </a:cubicBezTo>
                    <a:cubicBezTo>
                      <a:pt x="103" y="109"/>
                      <a:pt x="98" y="109"/>
                      <a:pt x="93" y="110"/>
                    </a:cubicBezTo>
                    <a:cubicBezTo>
                      <a:pt x="88" y="111"/>
                      <a:pt x="83" y="112"/>
                      <a:pt x="78" y="113"/>
                    </a:cubicBezTo>
                    <a:cubicBezTo>
                      <a:pt x="77" y="114"/>
                      <a:pt x="76" y="114"/>
                      <a:pt x="75" y="113"/>
                    </a:cubicBezTo>
                    <a:cubicBezTo>
                      <a:pt x="66" y="110"/>
                      <a:pt x="59" y="112"/>
                      <a:pt x="51" y="115"/>
                    </a:cubicBezTo>
                    <a:cubicBezTo>
                      <a:pt x="48" y="116"/>
                      <a:pt x="45" y="117"/>
                      <a:pt x="42" y="118"/>
                    </a:cubicBezTo>
                    <a:cubicBezTo>
                      <a:pt x="38" y="120"/>
                      <a:pt x="35" y="118"/>
                      <a:pt x="32" y="115"/>
                    </a:cubicBezTo>
                    <a:cubicBezTo>
                      <a:pt x="29" y="112"/>
                      <a:pt x="26" y="109"/>
                      <a:pt x="21" y="106"/>
                    </a:cubicBezTo>
                    <a:cubicBezTo>
                      <a:pt x="19" y="105"/>
                      <a:pt x="17" y="104"/>
                      <a:pt x="15" y="103"/>
                    </a:cubicBezTo>
                    <a:cubicBezTo>
                      <a:pt x="11" y="100"/>
                      <a:pt x="7" y="97"/>
                      <a:pt x="3" y="94"/>
                    </a:cubicBezTo>
                    <a:cubicBezTo>
                      <a:pt x="0" y="91"/>
                      <a:pt x="0" y="90"/>
                      <a:pt x="3" y="87"/>
                    </a:cubicBezTo>
                    <a:cubicBezTo>
                      <a:pt x="4" y="86"/>
                      <a:pt x="5" y="85"/>
                      <a:pt x="6" y="84"/>
                    </a:cubicBezTo>
                    <a:cubicBezTo>
                      <a:pt x="10" y="81"/>
                      <a:pt x="14" y="78"/>
                      <a:pt x="18" y="75"/>
                    </a:cubicBezTo>
                    <a:cubicBezTo>
                      <a:pt x="28" y="69"/>
                      <a:pt x="39" y="63"/>
                      <a:pt x="50" y="57"/>
                    </a:cubicBezTo>
                    <a:cubicBezTo>
                      <a:pt x="61" y="50"/>
                      <a:pt x="73" y="45"/>
                      <a:pt x="86" y="42"/>
                    </a:cubicBezTo>
                    <a:cubicBezTo>
                      <a:pt x="96" y="39"/>
                      <a:pt x="106" y="38"/>
                      <a:pt x="115" y="35"/>
                    </a:cubicBezTo>
                    <a:cubicBezTo>
                      <a:pt x="116" y="35"/>
                      <a:pt x="117" y="35"/>
                      <a:pt x="117" y="35"/>
                    </a:cubicBezTo>
                    <a:cubicBezTo>
                      <a:pt x="119" y="34"/>
                      <a:pt x="119" y="33"/>
                      <a:pt x="119" y="32"/>
                    </a:cubicBezTo>
                    <a:cubicBezTo>
                      <a:pt x="119" y="31"/>
                      <a:pt x="118" y="30"/>
                      <a:pt x="116" y="30"/>
                    </a:cubicBezTo>
                    <a:cubicBezTo>
                      <a:pt x="112" y="30"/>
                      <a:pt x="107" y="31"/>
                      <a:pt x="102" y="32"/>
                    </a:cubicBezTo>
                    <a:cubicBezTo>
                      <a:pt x="86" y="34"/>
                      <a:pt x="71" y="40"/>
                      <a:pt x="56" y="45"/>
                    </a:cubicBezTo>
                    <a:cubicBezTo>
                      <a:pt x="48" y="48"/>
                      <a:pt x="40" y="51"/>
                      <a:pt x="32" y="54"/>
                    </a:cubicBezTo>
                    <a:cubicBezTo>
                      <a:pt x="28" y="56"/>
                      <a:pt x="24" y="58"/>
                      <a:pt x="19" y="60"/>
                    </a:cubicBezTo>
                    <a:cubicBezTo>
                      <a:pt x="19" y="61"/>
                      <a:pt x="18" y="62"/>
                      <a:pt x="17" y="61"/>
                    </a:cubicBezTo>
                    <a:cubicBezTo>
                      <a:pt x="15" y="60"/>
                      <a:pt x="17" y="59"/>
                      <a:pt x="17" y="58"/>
                    </a:cubicBezTo>
                    <a:cubicBezTo>
                      <a:pt x="18" y="56"/>
                      <a:pt x="21" y="55"/>
                      <a:pt x="21" y="52"/>
                    </a:cubicBezTo>
                    <a:cubicBezTo>
                      <a:pt x="21" y="52"/>
                      <a:pt x="21" y="52"/>
                      <a:pt x="21" y="51"/>
                    </a:cubicBezTo>
                    <a:cubicBezTo>
                      <a:pt x="24" y="46"/>
                      <a:pt x="27" y="41"/>
                      <a:pt x="32" y="37"/>
                    </a:cubicBezTo>
                    <a:cubicBezTo>
                      <a:pt x="40" y="32"/>
                      <a:pt x="44" y="24"/>
                      <a:pt x="44" y="15"/>
                    </a:cubicBezTo>
                    <a:cubicBezTo>
                      <a:pt x="44" y="11"/>
                      <a:pt x="45" y="7"/>
                      <a:pt x="47" y="3"/>
                    </a:cubicBezTo>
                    <a:cubicBezTo>
                      <a:pt x="47" y="2"/>
                      <a:pt x="47" y="0"/>
                      <a:pt x="50" y="0"/>
                    </a:cubicBezTo>
                    <a:cubicBezTo>
                      <a:pt x="50" y="1"/>
                      <a:pt x="49" y="3"/>
                      <a:pt x="49" y="4"/>
                    </a:cubicBezTo>
                    <a:cubicBezTo>
                      <a:pt x="48" y="5"/>
                      <a:pt x="47" y="6"/>
                      <a:pt x="47" y="8"/>
                    </a:cubicBezTo>
                    <a:close/>
                  </a:path>
                </a:pathLst>
              </a:custGeom>
              <a:solidFill>
                <a:srgbClr val="C7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" name="Freeform 235">
                <a:extLst>
                  <a:ext uri="{FF2B5EF4-FFF2-40B4-BE49-F238E27FC236}">
                    <a16:creationId xmlns:a16="http://schemas.microsoft.com/office/drawing/2014/main" id="{7158F1BB-5079-7565-A022-1286289B9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1461"/>
                <a:ext cx="227" cy="304"/>
              </a:xfrm>
              <a:custGeom>
                <a:avLst/>
                <a:gdLst>
                  <a:gd name="T0" fmla="*/ 31 w 138"/>
                  <a:gd name="T1" fmla="*/ 130 h 184"/>
                  <a:gd name="T2" fmla="*/ 27 w 138"/>
                  <a:gd name="T3" fmla="*/ 142 h 184"/>
                  <a:gd name="T4" fmla="*/ 14 w 138"/>
                  <a:gd name="T5" fmla="*/ 168 h 184"/>
                  <a:gd name="T6" fmla="*/ 3 w 138"/>
                  <a:gd name="T7" fmla="*/ 182 h 184"/>
                  <a:gd name="T8" fmla="*/ 0 w 138"/>
                  <a:gd name="T9" fmla="*/ 184 h 184"/>
                  <a:gd name="T10" fmla="*/ 15 w 138"/>
                  <a:gd name="T11" fmla="*/ 166 h 184"/>
                  <a:gd name="T12" fmla="*/ 24 w 138"/>
                  <a:gd name="T13" fmla="*/ 150 h 184"/>
                  <a:gd name="T14" fmla="*/ 28 w 138"/>
                  <a:gd name="T15" fmla="*/ 134 h 184"/>
                  <a:gd name="T16" fmla="*/ 38 w 138"/>
                  <a:gd name="T17" fmla="*/ 116 h 184"/>
                  <a:gd name="T18" fmla="*/ 42 w 138"/>
                  <a:gd name="T19" fmla="*/ 109 h 184"/>
                  <a:gd name="T20" fmla="*/ 59 w 138"/>
                  <a:gd name="T21" fmla="*/ 84 h 184"/>
                  <a:gd name="T22" fmla="*/ 68 w 138"/>
                  <a:gd name="T23" fmla="*/ 70 h 184"/>
                  <a:gd name="T24" fmla="*/ 70 w 138"/>
                  <a:gd name="T25" fmla="*/ 60 h 184"/>
                  <a:gd name="T26" fmla="*/ 65 w 138"/>
                  <a:gd name="T27" fmla="*/ 63 h 184"/>
                  <a:gd name="T28" fmla="*/ 66 w 138"/>
                  <a:gd name="T29" fmla="*/ 61 h 184"/>
                  <a:gd name="T30" fmla="*/ 102 w 138"/>
                  <a:gd name="T31" fmla="*/ 24 h 184"/>
                  <a:gd name="T32" fmla="*/ 108 w 138"/>
                  <a:gd name="T33" fmla="*/ 19 h 184"/>
                  <a:gd name="T34" fmla="*/ 131 w 138"/>
                  <a:gd name="T35" fmla="*/ 1 h 184"/>
                  <a:gd name="T36" fmla="*/ 134 w 138"/>
                  <a:gd name="T37" fmla="*/ 0 h 184"/>
                  <a:gd name="T38" fmla="*/ 137 w 138"/>
                  <a:gd name="T39" fmla="*/ 1 h 184"/>
                  <a:gd name="T40" fmla="*/ 137 w 138"/>
                  <a:gd name="T41" fmla="*/ 5 h 184"/>
                  <a:gd name="T42" fmla="*/ 135 w 138"/>
                  <a:gd name="T43" fmla="*/ 8 h 184"/>
                  <a:gd name="T44" fmla="*/ 99 w 138"/>
                  <a:gd name="T45" fmla="*/ 39 h 184"/>
                  <a:gd name="T46" fmla="*/ 82 w 138"/>
                  <a:gd name="T47" fmla="*/ 56 h 184"/>
                  <a:gd name="T48" fmla="*/ 76 w 138"/>
                  <a:gd name="T49" fmla="*/ 64 h 184"/>
                  <a:gd name="T50" fmla="*/ 53 w 138"/>
                  <a:gd name="T51" fmla="*/ 96 h 184"/>
                  <a:gd name="T52" fmla="*/ 34 w 138"/>
                  <a:gd name="T53" fmla="*/ 126 h 184"/>
                  <a:gd name="T54" fmla="*/ 31 w 138"/>
                  <a:gd name="T55" fmla="*/ 13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8" h="184">
                    <a:moveTo>
                      <a:pt x="31" y="130"/>
                    </a:moveTo>
                    <a:cubicBezTo>
                      <a:pt x="29" y="133"/>
                      <a:pt x="27" y="137"/>
                      <a:pt x="27" y="142"/>
                    </a:cubicBezTo>
                    <a:cubicBezTo>
                      <a:pt x="27" y="153"/>
                      <a:pt x="23" y="162"/>
                      <a:pt x="14" y="168"/>
                    </a:cubicBezTo>
                    <a:cubicBezTo>
                      <a:pt x="9" y="172"/>
                      <a:pt x="7" y="178"/>
                      <a:pt x="3" y="182"/>
                    </a:cubicBezTo>
                    <a:cubicBezTo>
                      <a:pt x="2" y="183"/>
                      <a:pt x="1" y="183"/>
                      <a:pt x="0" y="184"/>
                    </a:cubicBezTo>
                    <a:cubicBezTo>
                      <a:pt x="5" y="178"/>
                      <a:pt x="8" y="170"/>
                      <a:pt x="15" y="166"/>
                    </a:cubicBezTo>
                    <a:cubicBezTo>
                      <a:pt x="21" y="162"/>
                      <a:pt x="23" y="156"/>
                      <a:pt x="24" y="150"/>
                    </a:cubicBezTo>
                    <a:cubicBezTo>
                      <a:pt x="26" y="145"/>
                      <a:pt x="25" y="139"/>
                      <a:pt x="28" y="134"/>
                    </a:cubicBezTo>
                    <a:cubicBezTo>
                      <a:pt x="31" y="128"/>
                      <a:pt x="34" y="122"/>
                      <a:pt x="38" y="116"/>
                    </a:cubicBezTo>
                    <a:cubicBezTo>
                      <a:pt x="39" y="114"/>
                      <a:pt x="41" y="111"/>
                      <a:pt x="42" y="109"/>
                    </a:cubicBezTo>
                    <a:cubicBezTo>
                      <a:pt x="47" y="100"/>
                      <a:pt x="54" y="92"/>
                      <a:pt x="59" y="84"/>
                    </a:cubicBezTo>
                    <a:cubicBezTo>
                      <a:pt x="62" y="79"/>
                      <a:pt x="64" y="74"/>
                      <a:pt x="68" y="70"/>
                    </a:cubicBezTo>
                    <a:cubicBezTo>
                      <a:pt x="70" y="67"/>
                      <a:pt x="71" y="64"/>
                      <a:pt x="70" y="60"/>
                    </a:cubicBezTo>
                    <a:cubicBezTo>
                      <a:pt x="68" y="61"/>
                      <a:pt x="67" y="64"/>
                      <a:pt x="65" y="63"/>
                    </a:cubicBezTo>
                    <a:cubicBezTo>
                      <a:pt x="64" y="62"/>
                      <a:pt x="65" y="61"/>
                      <a:pt x="66" y="61"/>
                    </a:cubicBezTo>
                    <a:cubicBezTo>
                      <a:pt x="78" y="48"/>
                      <a:pt x="90" y="36"/>
                      <a:pt x="102" y="24"/>
                    </a:cubicBezTo>
                    <a:cubicBezTo>
                      <a:pt x="104" y="22"/>
                      <a:pt x="106" y="21"/>
                      <a:pt x="108" y="19"/>
                    </a:cubicBezTo>
                    <a:cubicBezTo>
                      <a:pt x="115" y="12"/>
                      <a:pt x="123" y="6"/>
                      <a:pt x="131" y="1"/>
                    </a:cubicBezTo>
                    <a:cubicBezTo>
                      <a:pt x="132" y="1"/>
                      <a:pt x="133" y="0"/>
                      <a:pt x="134" y="0"/>
                    </a:cubicBezTo>
                    <a:cubicBezTo>
                      <a:pt x="135" y="0"/>
                      <a:pt x="136" y="0"/>
                      <a:pt x="137" y="1"/>
                    </a:cubicBezTo>
                    <a:cubicBezTo>
                      <a:pt x="138" y="2"/>
                      <a:pt x="138" y="3"/>
                      <a:pt x="137" y="5"/>
                    </a:cubicBezTo>
                    <a:cubicBezTo>
                      <a:pt x="137" y="6"/>
                      <a:pt x="136" y="7"/>
                      <a:pt x="135" y="8"/>
                    </a:cubicBezTo>
                    <a:cubicBezTo>
                      <a:pt x="122" y="17"/>
                      <a:pt x="110" y="27"/>
                      <a:pt x="99" y="39"/>
                    </a:cubicBezTo>
                    <a:cubicBezTo>
                      <a:pt x="93" y="44"/>
                      <a:pt x="87" y="50"/>
                      <a:pt x="82" y="56"/>
                    </a:cubicBezTo>
                    <a:cubicBezTo>
                      <a:pt x="79" y="58"/>
                      <a:pt x="77" y="61"/>
                      <a:pt x="76" y="64"/>
                    </a:cubicBezTo>
                    <a:cubicBezTo>
                      <a:pt x="69" y="75"/>
                      <a:pt x="61" y="85"/>
                      <a:pt x="53" y="96"/>
                    </a:cubicBezTo>
                    <a:cubicBezTo>
                      <a:pt x="47" y="106"/>
                      <a:pt x="40" y="115"/>
                      <a:pt x="34" y="126"/>
                    </a:cubicBezTo>
                    <a:cubicBezTo>
                      <a:pt x="34" y="127"/>
                      <a:pt x="33" y="129"/>
                      <a:pt x="31" y="130"/>
                    </a:cubicBezTo>
                    <a:close/>
                  </a:path>
                </a:pathLst>
              </a:custGeom>
              <a:solidFill>
                <a:srgbClr val="8A8A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" name="Freeform 236">
                <a:extLst>
                  <a:ext uri="{FF2B5EF4-FFF2-40B4-BE49-F238E27FC236}">
                    <a16:creationId xmlns:a16="http://schemas.microsoft.com/office/drawing/2014/main" id="{AD2DE7C5-971A-ED41-0E1C-9C48454B7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1759"/>
                <a:ext cx="67" cy="49"/>
              </a:xfrm>
              <a:custGeom>
                <a:avLst/>
                <a:gdLst>
                  <a:gd name="T0" fmla="*/ 0 w 41"/>
                  <a:gd name="T1" fmla="*/ 8 h 30"/>
                  <a:gd name="T2" fmla="*/ 13 w 41"/>
                  <a:gd name="T3" fmla="*/ 0 h 30"/>
                  <a:gd name="T4" fmla="*/ 20 w 41"/>
                  <a:gd name="T5" fmla="*/ 3 h 30"/>
                  <a:gd name="T6" fmla="*/ 24 w 41"/>
                  <a:gd name="T7" fmla="*/ 3 h 30"/>
                  <a:gd name="T8" fmla="*/ 38 w 41"/>
                  <a:gd name="T9" fmla="*/ 0 h 30"/>
                  <a:gd name="T10" fmla="*/ 41 w 41"/>
                  <a:gd name="T11" fmla="*/ 1 h 30"/>
                  <a:gd name="T12" fmla="*/ 39 w 41"/>
                  <a:gd name="T13" fmla="*/ 4 h 30"/>
                  <a:gd name="T14" fmla="*/ 23 w 41"/>
                  <a:gd name="T15" fmla="*/ 14 h 30"/>
                  <a:gd name="T16" fmla="*/ 21 w 41"/>
                  <a:gd name="T17" fmla="*/ 15 h 30"/>
                  <a:gd name="T18" fmla="*/ 19 w 41"/>
                  <a:gd name="T19" fmla="*/ 20 h 30"/>
                  <a:gd name="T20" fmla="*/ 23 w 41"/>
                  <a:gd name="T21" fmla="*/ 22 h 30"/>
                  <a:gd name="T22" fmla="*/ 37 w 41"/>
                  <a:gd name="T23" fmla="*/ 18 h 30"/>
                  <a:gd name="T24" fmla="*/ 30 w 41"/>
                  <a:gd name="T25" fmla="*/ 22 h 30"/>
                  <a:gd name="T26" fmla="*/ 14 w 41"/>
                  <a:gd name="T27" fmla="*/ 28 h 30"/>
                  <a:gd name="T28" fmla="*/ 8 w 41"/>
                  <a:gd name="T29" fmla="*/ 28 h 30"/>
                  <a:gd name="T30" fmla="*/ 8 w 41"/>
                  <a:gd name="T31" fmla="*/ 23 h 30"/>
                  <a:gd name="T32" fmla="*/ 15 w 41"/>
                  <a:gd name="T33" fmla="*/ 6 h 30"/>
                  <a:gd name="T34" fmla="*/ 15 w 41"/>
                  <a:gd name="T35" fmla="*/ 2 h 30"/>
                  <a:gd name="T36" fmla="*/ 11 w 41"/>
                  <a:gd name="T37" fmla="*/ 2 h 30"/>
                  <a:gd name="T38" fmla="*/ 2 w 41"/>
                  <a:gd name="T39" fmla="*/ 8 h 30"/>
                  <a:gd name="T40" fmla="*/ 0 w 41"/>
                  <a:gd name="T41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30">
                    <a:moveTo>
                      <a:pt x="0" y="8"/>
                    </a:moveTo>
                    <a:cubicBezTo>
                      <a:pt x="4" y="5"/>
                      <a:pt x="7" y="0"/>
                      <a:pt x="13" y="0"/>
                    </a:cubicBezTo>
                    <a:cubicBezTo>
                      <a:pt x="16" y="0"/>
                      <a:pt x="18" y="1"/>
                      <a:pt x="20" y="3"/>
                    </a:cubicBezTo>
                    <a:cubicBezTo>
                      <a:pt x="21" y="4"/>
                      <a:pt x="23" y="4"/>
                      <a:pt x="24" y="3"/>
                    </a:cubicBezTo>
                    <a:cubicBezTo>
                      <a:pt x="29" y="1"/>
                      <a:pt x="33" y="0"/>
                      <a:pt x="38" y="0"/>
                    </a:cubicBezTo>
                    <a:cubicBezTo>
                      <a:pt x="39" y="0"/>
                      <a:pt x="40" y="0"/>
                      <a:pt x="41" y="1"/>
                    </a:cubicBezTo>
                    <a:cubicBezTo>
                      <a:pt x="41" y="2"/>
                      <a:pt x="40" y="3"/>
                      <a:pt x="39" y="4"/>
                    </a:cubicBezTo>
                    <a:cubicBezTo>
                      <a:pt x="35" y="9"/>
                      <a:pt x="30" y="13"/>
                      <a:pt x="23" y="14"/>
                    </a:cubicBezTo>
                    <a:cubicBezTo>
                      <a:pt x="22" y="15"/>
                      <a:pt x="22" y="15"/>
                      <a:pt x="21" y="15"/>
                    </a:cubicBezTo>
                    <a:cubicBezTo>
                      <a:pt x="20" y="17"/>
                      <a:pt x="18" y="18"/>
                      <a:pt x="19" y="20"/>
                    </a:cubicBezTo>
                    <a:cubicBezTo>
                      <a:pt x="19" y="22"/>
                      <a:pt x="22" y="22"/>
                      <a:pt x="23" y="22"/>
                    </a:cubicBezTo>
                    <a:cubicBezTo>
                      <a:pt x="28" y="22"/>
                      <a:pt x="32" y="19"/>
                      <a:pt x="37" y="18"/>
                    </a:cubicBezTo>
                    <a:cubicBezTo>
                      <a:pt x="35" y="20"/>
                      <a:pt x="32" y="21"/>
                      <a:pt x="30" y="22"/>
                    </a:cubicBezTo>
                    <a:cubicBezTo>
                      <a:pt x="25" y="24"/>
                      <a:pt x="19" y="26"/>
                      <a:pt x="14" y="28"/>
                    </a:cubicBezTo>
                    <a:cubicBezTo>
                      <a:pt x="12" y="29"/>
                      <a:pt x="10" y="30"/>
                      <a:pt x="8" y="28"/>
                    </a:cubicBezTo>
                    <a:cubicBezTo>
                      <a:pt x="7" y="27"/>
                      <a:pt x="7" y="24"/>
                      <a:pt x="8" y="23"/>
                    </a:cubicBezTo>
                    <a:cubicBezTo>
                      <a:pt x="12" y="17"/>
                      <a:pt x="12" y="11"/>
                      <a:pt x="15" y="6"/>
                    </a:cubicBezTo>
                    <a:cubicBezTo>
                      <a:pt x="16" y="4"/>
                      <a:pt x="16" y="3"/>
                      <a:pt x="15" y="2"/>
                    </a:cubicBezTo>
                    <a:cubicBezTo>
                      <a:pt x="14" y="1"/>
                      <a:pt x="13" y="0"/>
                      <a:pt x="11" y="2"/>
                    </a:cubicBezTo>
                    <a:cubicBezTo>
                      <a:pt x="9" y="4"/>
                      <a:pt x="5" y="6"/>
                      <a:pt x="2" y="8"/>
                    </a:cubicBezTo>
                    <a:cubicBezTo>
                      <a:pt x="2" y="8"/>
                      <a:pt x="1" y="9"/>
                      <a:pt x="0" y="8"/>
                    </a:cubicBezTo>
                    <a:close/>
                  </a:path>
                </a:pathLst>
              </a:custGeom>
              <a:solidFill>
                <a:srgbClr val="66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" name="Freeform 237">
                <a:extLst>
                  <a:ext uri="{FF2B5EF4-FFF2-40B4-BE49-F238E27FC236}">
                    <a16:creationId xmlns:a16="http://schemas.microsoft.com/office/drawing/2014/main" id="{2617D700-1951-5360-74E5-8BD7F8C8B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1727"/>
                <a:ext cx="134" cy="65"/>
              </a:xfrm>
              <a:custGeom>
                <a:avLst/>
                <a:gdLst>
                  <a:gd name="T0" fmla="*/ 28 w 81"/>
                  <a:gd name="T1" fmla="*/ 27 h 39"/>
                  <a:gd name="T2" fmla="*/ 37 w 81"/>
                  <a:gd name="T3" fmla="*/ 21 h 39"/>
                  <a:gd name="T4" fmla="*/ 39 w 81"/>
                  <a:gd name="T5" fmla="*/ 21 h 39"/>
                  <a:gd name="T6" fmla="*/ 41 w 81"/>
                  <a:gd name="T7" fmla="*/ 26 h 39"/>
                  <a:gd name="T8" fmla="*/ 37 w 81"/>
                  <a:gd name="T9" fmla="*/ 23 h 39"/>
                  <a:gd name="T10" fmla="*/ 34 w 81"/>
                  <a:gd name="T11" fmla="*/ 25 h 39"/>
                  <a:gd name="T12" fmla="*/ 32 w 81"/>
                  <a:gd name="T13" fmla="*/ 28 h 39"/>
                  <a:gd name="T14" fmla="*/ 25 w 81"/>
                  <a:gd name="T15" fmla="*/ 33 h 39"/>
                  <a:gd name="T16" fmla="*/ 13 w 81"/>
                  <a:gd name="T17" fmla="*/ 37 h 39"/>
                  <a:gd name="T18" fmla="*/ 7 w 81"/>
                  <a:gd name="T19" fmla="*/ 38 h 39"/>
                  <a:gd name="T20" fmla="*/ 2 w 81"/>
                  <a:gd name="T21" fmla="*/ 37 h 39"/>
                  <a:gd name="T22" fmla="*/ 3 w 81"/>
                  <a:gd name="T23" fmla="*/ 32 h 39"/>
                  <a:gd name="T24" fmla="*/ 12 w 81"/>
                  <a:gd name="T25" fmla="*/ 24 h 39"/>
                  <a:gd name="T26" fmla="*/ 22 w 81"/>
                  <a:gd name="T27" fmla="*/ 19 h 39"/>
                  <a:gd name="T28" fmla="*/ 31 w 81"/>
                  <a:gd name="T29" fmla="*/ 13 h 39"/>
                  <a:gd name="T30" fmla="*/ 43 w 81"/>
                  <a:gd name="T31" fmla="*/ 2 h 39"/>
                  <a:gd name="T32" fmla="*/ 44 w 81"/>
                  <a:gd name="T33" fmla="*/ 1 h 39"/>
                  <a:gd name="T34" fmla="*/ 48 w 81"/>
                  <a:gd name="T35" fmla="*/ 1 h 39"/>
                  <a:gd name="T36" fmla="*/ 49 w 81"/>
                  <a:gd name="T37" fmla="*/ 5 h 39"/>
                  <a:gd name="T38" fmla="*/ 53 w 81"/>
                  <a:gd name="T39" fmla="*/ 10 h 39"/>
                  <a:gd name="T40" fmla="*/ 72 w 81"/>
                  <a:gd name="T41" fmla="*/ 6 h 39"/>
                  <a:gd name="T42" fmla="*/ 75 w 81"/>
                  <a:gd name="T43" fmla="*/ 4 h 39"/>
                  <a:gd name="T44" fmla="*/ 81 w 81"/>
                  <a:gd name="T45" fmla="*/ 3 h 39"/>
                  <a:gd name="T46" fmla="*/ 81 w 81"/>
                  <a:gd name="T47" fmla="*/ 3 h 39"/>
                  <a:gd name="T48" fmla="*/ 81 w 81"/>
                  <a:gd name="T49" fmla="*/ 4 h 39"/>
                  <a:gd name="T50" fmla="*/ 65 w 81"/>
                  <a:gd name="T51" fmla="*/ 10 h 39"/>
                  <a:gd name="T52" fmla="*/ 53 w 81"/>
                  <a:gd name="T53" fmla="*/ 12 h 39"/>
                  <a:gd name="T54" fmla="*/ 47 w 81"/>
                  <a:gd name="T55" fmla="*/ 10 h 39"/>
                  <a:gd name="T56" fmla="*/ 38 w 81"/>
                  <a:gd name="T57" fmla="*/ 10 h 39"/>
                  <a:gd name="T58" fmla="*/ 14 w 81"/>
                  <a:gd name="T59" fmla="*/ 26 h 39"/>
                  <a:gd name="T60" fmla="*/ 10 w 81"/>
                  <a:gd name="T61" fmla="*/ 28 h 39"/>
                  <a:gd name="T62" fmla="*/ 8 w 81"/>
                  <a:gd name="T63" fmla="*/ 31 h 39"/>
                  <a:gd name="T64" fmla="*/ 12 w 81"/>
                  <a:gd name="T65" fmla="*/ 35 h 39"/>
                  <a:gd name="T66" fmla="*/ 20 w 81"/>
                  <a:gd name="T67" fmla="*/ 33 h 39"/>
                  <a:gd name="T68" fmla="*/ 28 w 81"/>
                  <a:gd name="T69" fmla="*/ 2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1" h="39">
                    <a:moveTo>
                      <a:pt x="28" y="27"/>
                    </a:moveTo>
                    <a:cubicBezTo>
                      <a:pt x="32" y="26"/>
                      <a:pt x="34" y="23"/>
                      <a:pt x="37" y="21"/>
                    </a:cubicBezTo>
                    <a:cubicBezTo>
                      <a:pt x="38" y="21"/>
                      <a:pt x="39" y="21"/>
                      <a:pt x="39" y="21"/>
                    </a:cubicBezTo>
                    <a:cubicBezTo>
                      <a:pt x="43" y="21"/>
                      <a:pt x="43" y="22"/>
                      <a:pt x="41" y="26"/>
                    </a:cubicBezTo>
                    <a:cubicBezTo>
                      <a:pt x="41" y="23"/>
                      <a:pt x="40" y="22"/>
                      <a:pt x="37" y="23"/>
                    </a:cubicBezTo>
                    <a:cubicBezTo>
                      <a:pt x="36" y="24"/>
                      <a:pt x="35" y="24"/>
                      <a:pt x="34" y="25"/>
                    </a:cubicBezTo>
                    <a:cubicBezTo>
                      <a:pt x="34" y="26"/>
                      <a:pt x="33" y="27"/>
                      <a:pt x="32" y="28"/>
                    </a:cubicBezTo>
                    <a:cubicBezTo>
                      <a:pt x="29" y="29"/>
                      <a:pt x="27" y="31"/>
                      <a:pt x="25" y="33"/>
                    </a:cubicBezTo>
                    <a:cubicBezTo>
                      <a:pt x="21" y="36"/>
                      <a:pt x="18" y="38"/>
                      <a:pt x="13" y="37"/>
                    </a:cubicBezTo>
                    <a:cubicBezTo>
                      <a:pt x="11" y="37"/>
                      <a:pt x="9" y="37"/>
                      <a:pt x="7" y="38"/>
                    </a:cubicBezTo>
                    <a:cubicBezTo>
                      <a:pt x="5" y="39"/>
                      <a:pt x="3" y="38"/>
                      <a:pt x="2" y="37"/>
                    </a:cubicBezTo>
                    <a:cubicBezTo>
                      <a:pt x="0" y="35"/>
                      <a:pt x="2" y="33"/>
                      <a:pt x="3" y="32"/>
                    </a:cubicBezTo>
                    <a:cubicBezTo>
                      <a:pt x="6" y="29"/>
                      <a:pt x="8" y="26"/>
                      <a:pt x="12" y="24"/>
                    </a:cubicBezTo>
                    <a:cubicBezTo>
                      <a:pt x="15" y="22"/>
                      <a:pt x="18" y="21"/>
                      <a:pt x="22" y="19"/>
                    </a:cubicBezTo>
                    <a:cubicBezTo>
                      <a:pt x="25" y="17"/>
                      <a:pt x="28" y="15"/>
                      <a:pt x="31" y="13"/>
                    </a:cubicBezTo>
                    <a:cubicBezTo>
                      <a:pt x="34" y="9"/>
                      <a:pt x="39" y="6"/>
                      <a:pt x="43" y="2"/>
                    </a:cubicBezTo>
                    <a:cubicBezTo>
                      <a:pt x="43" y="2"/>
                      <a:pt x="43" y="1"/>
                      <a:pt x="44" y="1"/>
                    </a:cubicBezTo>
                    <a:cubicBezTo>
                      <a:pt x="45" y="0"/>
                      <a:pt x="47" y="0"/>
                      <a:pt x="48" y="1"/>
                    </a:cubicBezTo>
                    <a:cubicBezTo>
                      <a:pt x="49" y="2"/>
                      <a:pt x="50" y="3"/>
                      <a:pt x="49" y="5"/>
                    </a:cubicBezTo>
                    <a:cubicBezTo>
                      <a:pt x="49" y="8"/>
                      <a:pt x="50" y="10"/>
                      <a:pt x="53" y="10"/>
                    </a:cubicBezTo>
                    <a:cubicBezTo>
                      <a:pt x="60" y="10"/>
                      <a:pt x="66" y="8"/>
                      <a:pt x="72" y="6"/>
                    </a:cubicBezTo>
                    <a:cubicBezTo>
                      <a:pt x="73" y="5"/>
                      <a:pt x="74" y="5"/>
                      <a:pt x="75" y="4"/>
                    </a:cubicBezTo>
                    <a:cubicBezTo>
                      <a:pt x="77" y="4"/>
                      <a:pt x="79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76" y="8"/>
                      <a:pt x="70" y="8"/>
                      <a:pt x="65" y="10"/>
                    </a:cubicBezTo>
                    <a:cubicBezTo>
                      <a:pt x="61" y="11"/>
                      <a:pt x="57" y="12"/>
                      <a:pt x="53" y="12"/>
                    </a:cubicBezTo>
                    <a:cubicBezTo>
                      <a:pt x="51" y="12"/>
                      <a:pt x="49" y="12"/>
                      <a:pt x="47" y="10"/>
                    </a:cubicBezTo>
                    <a:cubicBezTo>
                      <a:pt x="44" y="7"/>
                      <a:pt x="41" y="7"/>
                      <a:pt x="38" y="10"/>
                    </a:cubicBezTo>
                    <a:cubicBezTo>
                      <a:pt x="30" y="16"/>
                      <a:pt x="22" y="22"/>
                      <a:pt x="14" y="26"/>
                    </a:cubicBezTo>
                    <a:cubicBezTo>
                      <a:pt x="12" y="26"/>
                      <a:pt x="12" y="27"/>
                      <a:pt x="10" y="28"/>
                    </a:cubicBezTo>
                    <a:cubicBezTo>
                      <a:pt x="9" y="29"/>
                      <a:pt x="8" y="30"/>
                      <a:pt x="8" y="31"/>
                    </a:cubicBezTo>
                    <a:cubicBezTo>
                      <a:pt x="9" y="33"/>
                      <a:pt x="10" y="34"/>
                      <a:pt x="12" y="35"/>
                    </a:cubicBezTo>
                    <a:cubicBezTo>
                      <a:pt x="15" y="35"/>
                      <a:pt x="18" y="36"/>
                      <a:pt x="20" y="33"/>
                    </a:cubicBezTo>
                    <a:cubicBezTo>
                      <a:pt x="23" y="31"/>
                      <a:pt x="26" y="29"/>
                      <a:pt x="28" y="27"/>
                    </a:cubicBezTo>
                    <a:close/>
                  </a:path>
                </a:pathLst>
              </a:custGeom>
              <a:solidFill>
                <a:srgbClr val="A48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" name="Freeform 238">
                <a:extLst>
                  <a:ext uri="{FF2B5EF4-FFF2-40B4-BE49-F238E27FC236}">
                    <a16:creationId xmlns:a16="http://schemas.microsoft.com/office/drawing/2014/main" id="{3779D780-D7C3-65CB-796B-961EC1F5C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1795"/>
                <a:ext cx="38" cy="25"/>
              </a:xfrm>
              <a:custGeom>
                <a:avLst/>
                <a:gdLst>
                  <a:gd name="T0" fmla="*/ 6 w 23"/>
                  <a:gd name="T1" fmla="*/ 15 h 15"/>
                  <a:gd name="T2" fmla="*/ 4 w 23"/>
                  <a:gd name="T3" fmla="*/ 15 h 15"/>
                  <a:gd name="T4" fmla="*/ 1 w 23"/>
                  <a:gd name="T5" fmla="*/ 12 h 15"/>
                  <a:gd name="T6" fmla="*/ 3 w 23"/>
                  <a:gd name="T7" fmla="*/ 9 h 15"/>
                  <a:gd name="T8" fmla="*/ 21 w 23"/>
                  <a:gd name="T9" fmla="*/ 0 h 15"/>
                  <a:gd name="T10" fmla="*/ 23 w 23"/>
                  <a:gd name="T11" fmla="*/ 1 h 15"/>
                  <a:gd name="T12" fmla="*/ 22 w 23"/>
                  <a:gd name="T13" fmla="*/ 3 h 15"/>
                  <a:gd name="T14" fmla="*/ 10 w 23"/>
                  <a:gd name="T15" fmla="*/ 14 h 15"/>
                  <a:gd name="T16" fmla="*/ 6 w 23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5">
                    <a:moveTo>
                      <a:pt x="6" y="15"/>
                    </a:moveTo>
                    <a:cubicBezTo>
                      <a:pt x="5" y="15"/>
                      <a:pt x="5" y="15"/>
                      <a:pt x="4" y="15"/>
                    </a:cubicBezTo>
                    <a:cubicBezTo>
                      <a:pt x="3" y="15"/>
                      <a:pt x="1" y="14"/>
                      <a:pt x="1" y="12"/>
                    </a:cubicBezTo>
                    <a:cubicBezTo>
                      <a:pt x="0" y="11"/>
                      <a:pt x="2" y="10"/>
                      <a:pt x="3" y="9"/>
                    </a:cubicBezTo>
                    <a:cubicBezTo>
                      <a:pt x="8" y="5"/>
                      <a:pt x="14" y="3"/>
                      <a:pt x="21" y="0"/>
                    </a:cubicBezTo>
                    <a:cubicBezTo>
                      <a:pt x="21" y="0"/>
                      <a:pt x="22" y="0"/>
                      <a:pt x="23" y="1"/>
                    </a:cubicBezTo>
                    <a:cubicBezTo>
                      <a:pt x="23" y="2"/>
                      <a:pt x="23" y="2"/>
                      <a:pt x="22" y="3"/>
                    </a:cubicBezTo>
                    <a:cubicBezTo>
                      <a:pt x="18" y="7"/>
                      <a:pt x="15" y="10"/>
                      <a:pt x="10" y="14"/>
                    </a:cubicBezTo>
                    <a:cubicBezTo>
                      <a:pt x="9" y="15"/>
                      <a:pt x="8" y="15"/>
                      <a:pt x="6" y="15"/>
                    </a:cubicBezTo>
                    <a:close/>
                  </a:path>
                </a:pathLst>
              </a:custGeom>
              <a:solidFill>
                <a:srgbClr val="CE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" name="Freeform 239">
                <a:extLst>
                  <a:ext uri="{FF2B5EF4-FFF2-40B4-BE49-F238E27FC236}">
                    <a16:creationId xmlns:a16="http://schemas.microsoft.com/office/drawing/2014/main" id="{CC2943F3-F23E-A5CF-4B92-02043AD31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1491"/>
                <a:ext cx="256" cy="183"/>
              </a:xfrm>
              <a:custGeom>
                <a:avLst/>
                <a:gdLst>
                  <a:gd name="T0" fmla="*/ 155 w 155"/>
                  <a:gd name="T1" fmla="*/ 1 h 111"/>
                  <a:gd name="T2" fmla="*/ 137 w 155"/>
                  <a:gd name="T3" fmla="*/ 19 h 111"/>
                  <a:gd name="T4" fmla="*/ 113 w 155"/>
                  <a:gd name="T5" fmla="*/ 43 h 111"/>
                  <a:gd name="T6" fmla="*/ 111 w 155"/>
                  <a:gd name="T7" fmla="*/ 45 h 111"/>
                  <a:gd name="T8" fmla="*/ 109 w 155"/>
                  <a:gd name="T9" fmla="*/ 48 h 111"/>
                  <a:gd name="T10" fmla="*/ 106 w 155"/>
                  <a:gd name="T11" fmla="*/ 52 h 111"/>
                  <a:gd name="T12" fmla="*/ 76 w 155"/>
                  <a:gd name="T13" fmla="*/ 93 h 111"/>
                  <a:gd name="T14" fmla="*/ 74 w 155"/>
                  <a:gd name="T15" fmla="*/ 98 h 111"/>
                  <a:gd name="T16" fmla="*/ 66 w 155"/>
                  <a:gd name="T17" fmla="*/ 99 h 111"/>
                  <a:gd name="T18" fmla="*/ 39 w 155"/>
                  <a:gd name="T19" fmla="*/ 89 h 111"/>
                  <a:gd name="T20" fmla="*/ 28 w 155"/>
                  <a:gd name="T21" fmla="*/ 94 h 111"/>
                  <a:gd name="T22" fmla="*/ 27 w 155"/>
                  <a:gd name="T23" fmla="*/ 100 h 111"/>
                  <a:gd name="T24" fmla="*/ 32 w 155"/>
                  <a:gd name="T25" fmla="*/ 101 h 111"/>
                  <a:gd name="T26" fmla="*/ 38 w 155"/>
                  <a:gd name="T27" fmla="*/ 99 h 111"/>
                  <a:gd name="T28" fmla="*/ 43 w 155"/>
                  <a:gd name="T29" fmla="*/ 99 h 111"/>
                  <a:gd name="T30" fmla="*/ 52 w 155"/>
                  <a:gd name="T31" fmla="*/ 100 h 111"/>
                  <a:gd name="T32" fmla="*/ 56 w 155"/>
                  <a:gd name="T33" fmla="*/ 101 h 111"/>
                  <a:gd name="T34" fmla="*/ 61 w 155"/>
                  <a:gd name="T35" fmla="*/ 107 h 111"/>
                  <a:gd name="T36" fmla="*/ 61 w 155"/>
                  <a:gd name="T37" fmla="*/ 111 h 111"/>
                  <a:gd name="T38" fmla="*/ 58 w 155"/>
                  <a:gd name="T39" fmla="*/ 108 h 111"/>
                  <a:gd name="T40" fmla="*/ 41 w 155"/>
                  <a:gd name="T41" fmla="*/ 102 h 111"/>
                  <a:gd name="T42" fmla="*/ 30 w 155"/>
                  <a:gd name="T43" fmla="*/ 107 h 111"/>
                  <a:gd name="T44" fmla="*/ 10 w 155"/>
                  <a:gd name="T45" fmla="*/ 102 h 111"/>
                  <a:gd name="T46" fmla="*/ 5 w 155"/>
                  <a:gd name="T47" fmla="*/ 98 h 111"/>
                  <a:gd name="T48" fmla="*/ 2 w 155"/>
                  <a:gd name="T49" fmla="*/ 88 h 111"/>
                  <a:gd name="T50" fmla="*/ 14 w 155"/>
                  <a:gd name="T51" fmla="*/ 69 h 111"/>
                  <a:gd name="T52" fmla="*/ 20 w 155"/>
                  <a:gd name="T53" fmla="*/ 64 h 111"/>
                  <a:gd name="T54" fmla="*/ 30 w 155"/>
                  <a:gd name="T55" fmla="*/ 63 h 111"/>
                  <a:gd name="T56" fmla="*/ 77 w 155"/>
                  <a:gd name="T57" fmla="*/ 46 h 111"/>
                  <a:gd name="T58" fmla="*/ 91 w 155"/>
                  <a:gd name="T59" fmla="*/ 37 h 111"/>
                  <a:gd name="T60" fmla="*/ 99 w 155"/>
                  <a:gd name="T61" fmla="*/ 26 h 111"/>
                  <a:gd name="T62" fmla="*/ 100 w 155"/>
                  <a:gd name="T63" fmla="*/ 23 h 111"/>
                  <a:gd name="T64" fmla="*/ 100 w 155"/>
                  <a:gd name="T65" fmla="*/ 28 h 111"/>
                  <a:gd name="T66" fmla="*/ 99 w 155"/>
                  <a:gd name="T67" fmla="*/ 31 h 111"/>
                  <a:gd name="T68" fmla="*/ 84 w 155"/>
                  <a:gd name="T69" fmla="*/ 45 h 111"/>
                  <a:gd name="T70" fmla="*/ 66 w 155"/>
                  <a:gd name="T71" fmla="*/ 54 h 111"/>
                  <a:gd name="T72" fmla="*/ 26 w 155"/>
                  <a:gd name="T73" fmla="*/ 66 h 111"/>
                  <a:gd name="T74" fmla="*/ 19 w 155"/>
                  <a:gd name="T75" fmla="*/ 70 h 111"/>
                  <a:gd name="T76" fmla="*/ 7 w 155"/>
                  <a:gd name="T77" fmla="*/ 87 h 111"/>
                  <a:gd name="T78" fmla="*/ 9 w 155"/>
                  <a:gd name="T79" fmla="*/ 95 h 111"/>
                  <a:gd name="T80" fmla="*/ 15 w 155"/>
                  <a:gd name="T81" fmla="*/ 102 h 111"/>
                  <a:gd name="T82" fmla="*/ 18 w 155"/>
                  <a:gd name="T83" fmla="*/ 103 h 111"/>
                  <a:gd name="T84" fmla="*/ 19 w 155"/>
                  <a:gd name="T85" fmla="*/ 100 h 111"/>
                  <a:gd name="T86" fmla="*/ 16 w 155"/>
                  <a:gd name="T87" fmla="*/ 95 h 111"/>
                  <a:gd name="T88" fmla="*/ 16 w 155"/>
                  <a:gd name="T89" fmla="*/ 86 h 111"/>
                  <a:gd name="T90" fmla="*/ 23 w 155"/>
                  <a:gd name="T91" fmla="*/ 76 h 111"/>
                  <a:gd name="T92" fmla="*/ 31 w 155"/>
                  <a:gd name="T93" fmla="*/ 71 h 111"/>
                  <a:gd name="T94" fmla="*/ 53 w 155"/>
                  <a:gd name="T95" fmla="*/ 66 h 111"/>
                  <a:gd name="T96" fmla="*/ 71 w 155"/>
                  <a:gd name="T97" fmla="*/ 59 h 111"/>
                  <a:gd name="T98" fmla="*/ 77 w 155"/>
                  <a:gd name="T99" fmla="*/ 59 h 111"/>
                  <a:gd name="T100" fmla="*/ 94 w 155"/>
                  <a:gd name="T101" fmla="*/ 54 h 111"/>
                  <a:gd name="T102" fmla="*/ 107 w 155"/>
                  <a:gd name="T103" fmla="*/ 37 h 111"/>
                  <a:gd name="T104" fmla="*/ 112 w 155"/>
                  <a:gd name="T105" fmla="*/ 30 h 111"/>
                  <a:gd name="T106" fmla="*/ 114 w 155"/>
                  <a:gd name="T107" fmla="*/ 28 h 111"/>
                  <a:gd name="T108" fmla="*/ 114 w 155"/>
                  <a:gd name="T109" fmla="*/ 31 h 111"/>
                  <a:gd name="T110" fmla="*/ 113 w 155"/>
                  <a:gd name="T111" fmla="*/ 34 h 111"/>
                  <a:gd name="T112" fmla="*/ 114 w 155"/>
                  <a:gd name="T113" fmla="*/ 38 h 111"/>
                  <a:gd name="T114" fmla="*/ 117 w 155"/>
                  <a:gd name="T115" fmla="*/ 36 h 111"/>
                  <a:gd name="T116" fmla="*/ 151 w 155"/>
                  <a:gd name="T117" fmla="*/ 4 h 111"/>
                  <a:gd name="T118" fmla="*/ 155 w 155"/>
                  <a:gd name="T119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5" h="111">
                    <a:moveTo>
                      <a:pt x="155" y="1"/>
                    </a:moveTo>
                    <a:cubicBezTo>
                      <a:pt x="149" y="7"/>
                      <a:pt x="143" y="13"/>
                      <a:pt x="137" y="19"/>
                    </a:cubicBezTo>
                    <a:cubicBezTo>
                      <a:pt x="129" y="27"/>
                      <a:pt x="121" y="35"/>
                      <a:pt x="113" y="43"/>
                    </a:cubicBezTo>
                    <a:cubicBezTo>
                      <a:pt x="112" y="44"/>
                      <a:pt x="112" y="45"/>
                      <a:pt x="111" y="45"/>
                    </a:cubicBezTo>
                    <a:cubicBezTo>
                      <a:pt x="112" y="47"/>
                      <a:pt x="110" y="47"/>
                      <a:pt x="109" y="48"/>
                    </a:cubicBezTo>
                    <a:cubicBezTo>
                      <a:pt x="108" y="49"/>
                      <a:pt x="107" y="51"/>
                      <a:pt x="106" y="52"/>
                    </a:cubicBezTo>
                    <a:cubicBezTo>
                      <a:pt x="95" y="65"/>
                      <a:pt x="85" y="79"/>
                      <a:pt x="76" y="93"/>
                    </a:cubicBezTo>
                    <a:cubicBezTo>
                      <a:pt x="75" y="94"/>
                      <a:pt x="75" y="96"/>
                      <a:pt x="74" y="98"/>
                    </a:cubicBezTo>
                    <a:cubicBezTo>
                      <a:pt x="72" y="102"/>
                      <a:pt x="69" y="102"/>
                      <a:pt x="66" y="99"/>
                    </a:cubicBezTo>
                    <a:cubicBezTo>
                      <a:pt x="59" y="91"/>
                      <a:pt x="50" y="88"/>
                      <a:pt x="39" y="89"/>
                    </a:cubicBezTo>
                    <a:cubicBezTo>
                      <a:pt x="35" y="89"/>
                      <a:pt x="31" y="92"/>
                      <a:pt x="28" y="94"/>
                    </a:cubicBezTo>
                    <a:cubicBezTo>
                      <a:pt x="26" y="96"/>
                      <a:pt x="25" y="98"/>
                      <a:pt x="27" y="100"/>
                    </a:cubicBezTo>
                    <a:cubicBezTo>
                      <a:pt x="28" y="102"/>
                      <a:pt x="30" y="102"/>
                      <a:pt x="32" y="101"/>
                    </a:cubicBezTo>
                    <a:cubicBezTo>
                      <a:pt x="34" y="100"/>
                      <a:pt x="36" y="100"/>
                      <a:pt x="38" y="99"/>
                    </a:cubicBezTo>
                    <a:cubicBezTo>
                      <a:pt x="40" y="99"/>
                      <a:pt x="41" y="99"/>
                      <a:pt x="43" y="99"/>
                    </a:cubicBezTo>
                    <a:cubicBezTo>
                      <a:pt x="46" y="99"/>
                      <a:pt x="49" y="99"/>
                      <a:pt x="52" y="100"/>
                    </a:cubicBezTo>
                    <a:cubicBezTo>
                      <a:pt x="54" y="100"/>
                      <a:pt x="55" y="100"/>
                      <a:pt x="56" y="101"/>
                    </a:cubicBezTo>
                    <a:cubicBezTo>
                      <a:pt x="58" y="103"/>
                      <a:pt x="60" y="105"/>
                      <a:pt x="61" y="107"/>
                    </a:cubicBezTo>
                    <a:cubicBezTo>
                      <a:pt x="61" y="109"/>
                      <a:pt x="62" y="110"/>
                      <a:pt x="61" y="111"/>
                    </a:cubicBezTo>
                    <a:cubicBezTo>
                      <a:pt x="59" y="111"/>
                      <a:pt x="59" y="110"/>
                      <a:pt x="58" y="108"/>
                    </a:cubicBezTo>
                    <a:cubicBezTo>
                      <a:pt x="54" y="102"/>
                      <a:pt x="48" y="100"/>
                      <a:pt x="41" y="102"/>
                    </a:cubicBezTo>
                    <a:cubicBezTo>
                      <a:pt x="38" y="104"/>
                      <a:pt x="34" y="105"/>
                      <a:pt x="30" y="107"/>
                    </a:cubicBezTo>
                    <a:cubicBezTo>
                      <a:pt x="23" y="110"/>
                      <a:pt x="15" y="109"/>
                      <a:pt x="10" y="102"/>
                    </a:cubicBezTo>
                    <a:cubicBezTo>
                      <a:pt x="9" y="100"/>
                      <a:pt x="7" y="99"/>
                      <a:pt x="5" y="98"/>
                    </a:cubicBezTo>
                    <a:cubicBezTo>
                      <a:pt x="1" y="95"/>
                      <a:pt x="0" y="93"/>
                      <a:pt x="2" y="88"/>
                    </a:cubicBezTo>
                    <a:cubicBezTo>
                      <a:pt x="6" y="81"/>
                      <a:pt x="10" y="75"/>
                      <a:pt x="14" y="69"/>
                    </a:cubicBezTo>
                    <a:cubicBezTo>
                      <a:pt x="15" y="66"/>
                      <a:pt x="17" y="64"/>
                      <a:pt x="20" y="64"/>
                    </a:cubicBezTo>
                    <a:cubicBezTo>
                      <a:pt x="23" y="64"/>
                      <a:pt x="27" y="63"/>
                      <a:pt x="30" y="63"/>
                    </a:cubicBezTo>
                    <a:cubicBezTo>
                      <a:pt x="46" y="59"/>
                      <a:pt x="62" y="54"/>
                      <a:pt x="77" y="46"/>
                    </a:cubicBezTo>
                    <a:cubicBezTo>
                      <a:pt x="82" y="43"/>
                      <a:pt x="87" y="40"/>
                      <a:pt x="91" y="37"/>
                    </a:cubicBezTo>
                    <a:cubicBezTo>
                      <a:pt x="95" y="34"/>
                      <a:pt x="98" y="30"/>
                      <a:pt x="99" y="26"/>
                    </a:cubicBezTo>
                    <a:cubicBezTo>
                      <a:pt x="99" y="25"/>
                      <a:pt x="99" y="23"/>
                      <a:pt x="100" y="23"/>
                    </a:cubicBezTo>
                    <a:cubicBezTo>
                      <a:pt x="100" y="25"/>
                      <a:pt x="100" y="26"/>
                      <a:pt x="100" y="28"/>
                    </a:cubicBezTo>
                    <a:cubicBezTo>
                      <a:pt x="101" y="29"/>
                      <a:pt x="100" y="30"/>
                      <a:pt x="99" y="31"/>
                    </a:cubicBezTo>
                    <a:cubicBezTo>
                      <a:pt x="96" y="38"/>
                      <a:pt x="91" y="41"/>
                      <a:pt x="84" y="45"/>
                    </a:cubicBezTo>
                    <a:cubicBezTo>
                      <a:pt x="78" y="48"/>
                      <a:pt x="72" y="51"/>
                      <a:pt x="66" y="54"/>
                    </a:cubicBezTo>
                    <a:cubicBezTo>
                      <a:pt x="53" y="61"/>
                      <a:pt x="40" y="64"/>
                      <a:pt x="26" y="66"/>
                    </a:cubicBezTo>
                    <a:cubicBezTo>
                      <a:pt x="23" y="67"/>
                      <a:pt x="21" y="68"/>
                      <a:pt x="19" y="70"/>
                    </a:cubicBezTo>
                    <a:cubicBezTo>
                      <a:pt x="14" y="76"/>
                      <a:pt x="10" y="81"/>
                      <a:pt x="7" y="87"/>
                    </a:cubicBezTo>
                    <a:cubicBezTo>
                      <a:pt x="6" y="90"/>
                      <a:pt x="6" y="93"/>
                      <a:pt x="9" y="95"/>
                    </a:cubicBezTo>
                    <a:cubicBezTo>
                      <a:pt x="11" y="97"/>
                      <a:pt x="13" y="100"/>
                      <a:pt x="15" y="102"/>
                    </a:cubicBezTo>
                    <a:cubicBezTo>
                      <a:pt x="16" y="103"/>
                      <a:pt x="17" y="104"/>
                      <a:pt x="18" y="103"/>
                    </a:cubicBezTo>
                    <a:cubicBezTo>
                      <a:pt x="19" y="102"/>
                      <a:pt x="19" y="101"/>
                      <a:pt x="19" y="100"/>
                    </a:cubicBezTo>
                    <a:cubicBezTo>
                      <a:pt x="18" y="98"/>
                      <a:pt x="17" y="96"/>
                      <a:pt x="16" y="95"/>
                    </a:cubicBezTo>
                    <a:cubicBezTo>
                      <a:pt x="14" y="92"/>
                      <a:pt x="14" y="89"/>
                      <a:pt x="16" y="86"/>
                    </a:cubicBezTo>
                    <a:cubicBezTo>
                      <a:pt x="18" y="82"/>
                      <a:pt x="21" y="79"/>
                      <a:pt x="23" y="76"/>
                    </a:cubicBezTo>
                    <a:cubicBezTo>
                      <a:pt x="25" y="73"/>
                      <a:pt x="28" y="72"/>
                      <a:pt x="31" y="71"/>
                    </a:cubicBezTo>
                    <a:cubicBezTo>
                      <a:pt x="38" y="70"/>
                      <a:pt x="46" y="68"/>
                      <a:pt x="53" y="66"/>
                    </a:cubicBezTo>
                    <a:cubicBezTo>
                      <a:pt x="59" y="64"/>
                      <a:pt x="65" y="61"/>
                      <a:pt x="71" y="59"/>
                    </a:cubicBezTo>
                    <a:cubicBezTo>
                      <a:pt x="73" y="59"/>
                      <a:pt x="75" y="59"/>
                      <a:pt x="77" y="59"/>
                    </a:cubicBezTo>
                    <a:cubicBezTo>
                      <a:pt x="84" y="61"/>
                      <a:pt x="90" y="59"/>
                      <a:pt x="94" y="54"/>
                    </a:cubicBezTo>
                    <a:cubicBezTo>
                      <a:pt x="99" y="48"/>
                      <a:pt x="104" y="43"/>
                      <a:pt x="107" y="37"/>
                    </a:cubicBezTo>
                    <a:cubicBezTo>
                      <a:pt x="109" y="35"/>
                      <a:pt x="109" y="32"/>
                      <a:pt x="112" y="30"/>
                    </a:cubicBezTo>
                    <a:cubicBezTo>
                      <a:pt x="113" y="30"/>
                      <a:pt x="113" y="29"/>
                      <a:pt x="114" y="28"/>
                    </a:cubicBezTo>
                    <a:cubicBezTo>
                      <a:pt x="115" y="29"/>
                      <a:pt x="114" y="30"/>
                      <a:pt x="114" y="31"/>
                    </a:cubicBezTo>
                    <a:cubicBezTo>
                      <a:pt x="114" y="32"/>
                      <a:pt x="113" y="33"/>
                      <a:pt x="113" y="34"/>
                    </a:cubicBezTo>
                    <a:cubicBezTo>
                      <a:pt x="113" y="36"/>
                      <a:pt x="112" y="37"/>
                      <a:pt x="114" y="38"/>
                    </a:cubicBezTo>
                    <a:cubicBezTo>
                      <a:pt x="115" y="39"/>
                      <a:pt x="116" y="37"/>
                      <a:pt x="117" y="36"/>
                    </a:cubicBezTo>
                    <a:cubicBezTo>
                      <a:pt x="129" y="26"/>
                      <a:pt x="139" y="14"/>
                      <a:pt x="151" y="4"/>
                    </a:cubicBezTo>
                    <a:cubicBezTo>
                      <a:pt x="152" y="3"/>
                      <a:pt x="153" y="0"/>
                      <a:pt x="155" y="1"/>
                    </a:cubicBezTo>
                    <a:close/>
                  </a:path>
                </a:pathLst>
              </a:custGeom>
              <a:solidFill>
                <a:srgbClr val="C4B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" name="Freeform 240">
                <a:extLst>
                  <a:ext uri="{FF2B5EF4-FFF2-40B4-BE49-F238E27FC236}">
                    <a16:creationId xmlns:a16="http://schemas.microsoft.com/office/drawing/2014/main" id="{0D611905-18F2-346E-3C4A-158B02E1D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1397"/>
                <a:ext cx="120" cy="109"/>
              </a:xfrm>
              <a:custGeom>
                <a:avLst/>
                <a:gdLst>
                  <a:gd name="T0" fmla="*/ 28 w 73"/>
                  <a:gd name="T1" fmla="*/ 19 h 66"/>
                  <a:gd name="T2" fmla="*/ 12 w 73"/>
                  <a:gd name="T3" fmla="*/ 9 h 66"/>
                  <a:gd name="T4" fmla="*/ 4 w 73"/>
                  <a:gd name="T5" fmla="*/ 6 h 66"/>
                  <a:gd name="T6" fmla="*/ 1 w 73"/>
                  <a:gd name="T7" fmla="*/ 3 h 66"/>
                  <a:gd name="T8" fmla="*/ 6 w 73"/>
                  <a:gd name="T9" fmla="*/ 1 h 66"/>
                  <a:gd name="T10" fmla="*/ 28 w 73"/>
                  <a:gd name="T11" fmla="*/ 10 h 66"/>
                  <a:gd name="T12" fmla="*/ 59 w 73"/>
                  <a:gd name="T13" fmla="*/ 36 h 66"/>
                  <a:gd name="T14" fmla="*/ 73 w 73"/>
                  <a:gd name="T15" fmla="*/ 60 h 66"/>
                  <a:gd name="T16" fmla="*/ 71 w 73"/>
                  <a:gd name="T17" fmla="*/ 64 h 66"/>
                  <a:gd name="T18" fmla="*/ 67 w 73"/>
                  <a:gd name="T19" fmla="*/ 63 h 66"/>
                  <a:gd name="T20" fmla="*/ 64 w 73"/>
                  <a:gd name="T21" fmla="*/ 56 h 66"/>
                  <a:gd name="T22" fmla="*/ 61 w 73"/>
                  <a:gd name="T23" fmla="*/ 53 h 66"/>
                  <a:gd name="T24" fmla="*/ 59 w 73"/>
                  <a:gd name="T25" fmla="*/ 51 h 66"/>
                  <a:gd name="T26" fmla="*/ 59 w 73"/>
                  <a:gd name="T27" fmla="*/ 50 h 66"/>
                  <a:gd name="T28" fmla="*/ 51 w 73"/>
                  <a:gd name="T29" fmla="*/ 41 h 66"/>
                  <a:gd name="T30" fmla="*/ 37 w 73"/>
                  <a:gd name="T31" fmla="*/ 25 h 66"/>
                  <a:gd name="T32" fmla="*/ 32 w 73"/>
                  <a:gd name="T33" fmla="*/ 22 h 66"/>
                  <a:gd name="T34" fmla="*/ 28 w 73"/>
                  <a:gd name="T35" fmla="*/ 1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3" h="66">
                    <a:moveTo>
                      <a:pt x="28" y="19"/>
                    </a:moveTo>
                    <a:cubicBezTo>
                      <a:pt x="23" y="15"/>
                      <a:pt x="18" y="11"/>
                      <a:pt x="12" y="9"/>
                    </a:cubicBezTo>
                    <a:cubicBezTo>
                      <a:pt x="9" y="8"/>
                      <a:pt x="7" y="7"/>
                      <a:pt x="4" y="6"/>
                    </a:cubicBezTo>
                    <a:cubicBezTo>
                      <a:pt x="3" y="6"/>
                      <a:pt x="0" y="5"/>
                      <a:pt x="1" y="3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14" y="2"/>
                      <a:pt x="21" y="5"/>
                      <a:pt x="28" y="10"/>
                    </a:cubicBezTo>
                    <a:cubicBezTo>
                      <a:pt x="39" y="18"/>
                      <a:pt x="50" y="26"/>
                      <a:pt x="59" y="36"/>
                    </a:cubicBezTo>
                    <a:cubicBezTo>
                      <a:pt x="66" y="43"/>
                      <a:pt x="70" y="51"/>
                      <a:pt x="73" y="60"/>
                    </a:cubicBezTo>
                    <a:cubicBezTo>
                      <a:pt x="73" y="62"/>
                      <a:pt x="73" y="64"/>
                      <a:pt x="71" y="64"/>
                    </a:cubicBezTo>
                    <a:cubicBezTo>
                      <a:pt x="70" y="66"/>
                      <a:pt x="68" y="64"/>
                      <a:pt x="67" y="63"/>
                    </a:cubicBezTo>
                    <a:cubicBezTo>
                      <a:pt x="66" y="61"/>
                      <a:pt x="65" y="58"/>
                      <a:pt x="64" y="56"/>
                    </a:cubicBezTo>
                    <a:cubicBezTo>
                      <a:pt x="63" y="55"/>
                      <a:pt x="63" y="53"/>
                      <a:pt x="61" y="53"/>
                    </a:cubicBezTo>
                    <a:cubicBezTo>
                      <a:pt x="60" y="53"/>
                      <a:pt x="60" y="52"/>
                      <a:pt x="59" y="51"/>
                    </a:cubicBezTo>
                    <a:cubicBezTo>
                      <a:pt x="59" y="51"/>
                      <a:pt x="59" y="51"/>
                      <a:pt x="59" y="50"/>
                    </a:cubicBezTo>
                    <a:cubicBezTo>
                      <a:pt x="57" y="47"/>
                      <a:pt x="54" y="44"/>
                      <a:pt x="51" y="41"/>
                    </a:cubicBezTo>
                    <a:cubicBezTo>
                      <a:pt x="46" y="36"/>
                      <a:pt x="43" y="29"/>
                      <a:pt x="37" y="25"/>
                    </a:cubicBezTo>
                    <a:cubicBezTo>
                      <a:pt x="35" y="24"/>
                      <a:pt x="33" y="23"/>
                      <a:pt x="32" y="22"/>
                    </a:cubicBezTo>
                    <a:cubicBezTo>
                      <a:pt x="30" y="21"/>
                      <a:pt x="29" y="20"/>
                      <a:pt x="28" y="19"/>
                    </a:cubicBezTo>
                    <a:close/>
                  </a:path>
                </a:pathLst>
              </a:custGeom>
              <a:solidFill>
                <a:srgbClr val="73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" name="Freeform 241">
                <a:extLst>
                  <a:ext uri="{FF2B5EF4-FFF2-40B4-BE49-F238E27FC236}">
                    <a16:creationId xmlns:a16="http://schemas.microsoft.com/office/drawing/2014/main" id="{D729A360-4D6F-990A-1946-82473552D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1384"/>
                <a:ext cx="347" cy="133"/>
              </a:xfrm>
              <a:custGeom>
                <a:avLst/>
                <a:gdLst>
                  <a:gd name="T0" fmla="*/ 2 w 210"/>
                  <a:gd name="T1" fmla="*/ 1 h 81"/>
                  <a:gd name="T2" fmla="*/ 2 w 210"/>
                  <a:gd name="T3" fmla="*/ 4 h 81"/>
                  <a:gd name="T4" fmla="*/ 7 w 210"/>
                  <a:gd name="T5" fmla="*/ 7 h 81"/>
                  <a:gd name="T6" fmla="*/ 33 w 210"/>
                  <a:gd name="T7" fmla="*/ 2 h 81"/>
                  <a:gd name="T8" fmla="*/ 45 w 210"/>
                  <a:gd name="T9" fmla="*/ 1 h 81"/>
                  <a:gd name="T10" fmla="*/ 77 w 210"/>
                  <a:gd name="T11" fmla="*/ 1 h 81"/>
                  <a:gd name="T12" fmla="*/ 123 w 210"/>
                  <a:gd name="T13" fmla="*/ 11 h 81"/>
                  <a:gd name="T14" fmla="*/ 138 w 210"/>
                  <a:gd name="T15" fmla="*/ 23 h 81"/>
                  <a:gd name="T16" fmla="*/ 148 w 210"/>
                  <a:gd name="T17" fmla="*/ 33 h 81"/>
                  <a:gd name="T18" fmla="*/ 170 w 210"/>
                  <a:gd name="T19" fmla="*/ 58 h 81"/>
                  <a:gd name="T20" fmla="*/ 172 w 210"/>
                  <a:gd name="T21" fmla="*/ 67 h 81"/>
                  <a:gd name="T22" fmla="*/ 173 w 210"/>
                  <a:gd name="T23" fmla="*/ 70 h 81"/>
                  <a:gd name="T24" fmla="*/ 178 w 210"/>
                  <a:gd name="T25" fmla="*/ 72 h 81"/>
                  <a:gd name="T26" fmla="*/ 194 w 210"/>
                  <a:gd name="T27" fmla="*/ 54 h 81"/>
                  <a:gd name="T28" fmla="*/ 203 w 210"/>
                  <a:gd name="T29" fmla="*/ 43 h 81"/>
                  <a:gd name="T30" fmla="*/ 207 w 210"/>
                  <a:gd name="T31" fmla="*/ 42 h 81"/>
                  <a:gd name="T32" fmla="*/ 208 w 210"/>
                  <a:gd name="T33" fmla="*/ 46 h 81"/>
                  <a:gd name="T34" fmla="*/ 209 w 210"/>
                  <a:gd name="T35" fmla="*/ 55 h 81"/>
                  <a:gd name="T36" fmla="*/ 209 w 210"/>
                  <a:gd name="T37" fmla="*/ 59 h 81"/>
                  <a:gd name="T38" fmla="*/ 203 w 210"/>
                  <a:gd name="T39" fmla="*/ 65 h 81"/>
                  <a:gd name="T40" fmla="*/ 188 w 210"/>
                  <a:gd name="T41" fmla="*/ 81 h 81"/>
                  <a:gd name="T42" fmla="*/ 188 w 210"/>
                  <a:gd name="T43" fmla="*/ 80 h 81"/>
                  <a:gd name="T44" fmla="*/ 197 w 210"/>
                  <a:gd name="T45" fmla="*/ 69 h 81"/>
                  <a:gd name="T46" fmla="*/ 203 w 210"/>
                  <a:gd name="T47" fmla="*/ 63 h 81"/>
                  <a:gd name="T48" fmla="*/ 204 w 210"/>
                  <a:gd name="T49" fmla="*/ 60 h 81"/>
                  <a:gd name="T50" fmla="*/ 203 w 210"/>
                  <a:gd name="T51" fmla="*/ 52 h 81"/>
                  <a:gd name="T52" fmla="*/ 202 w 210"/>
                  <a:gd name="T53" fmla="*/ 50 h 81"/>
                  <a:gd name="T54" fmla="*/ 200 w 210"/>
                  <a:gd name="T55" fmla="*/ 51 h 81"/>
                  <a:gd name="T56" fmla="*/ 194 w 210"/>
                  <a:gd name="T57" fmla="*/ 57 h 81"/>
                  <a:gd name="T58" fmla="*/ 176 w 210"/>
                  <a:gd name="T59" fmla="*/ 76 h 81"/>
                  <a:gd name="T60" fmla="*/ 173 w 210"/>
                  <a:gd name="T61" fmla="*/ 76 h 81"/>
                  <a:gd name="T62" fmla="*/ 172 w 210"/>
                  <a:gd name="T63" fmla="*/ 73 h 81"/>
                  <a:gd name="T64" fmla="*/ 170 w 210"/>
                  <a:gd name="T65" fmla="*/ 63 h 81"/>
                  <a:gd name="T66" fmla="*/ 160 w 210"/>
                  <a:gd name="T67" fmla="*/ 47 h 81"/>
                  <a:gd name="T68" fmla="*/ 139 w 210"/>
                  <a:gd name="T69" fmla="*/ 28 h 81"/>
                  <a:gd name="T70" fmla="*/ 133 w 210"/>
                  <a:gd name="T71" fmla="*/ 20 h 81"/>
                  <a:gd name="T72" fmla="*/ 115 w 210"/>
                  <a:gd name="T73" fmla="*/ 10 h 81"/>
                  <a:gd name="T74" fmla="*/ 113 w 210"/>
                  <a:gd name="T75" fmla="*/ 9 h 81"/>
                  <a:gd name="T76" fmla="*/ 107 w 210"/>
                  <a:gd name="T77" fmla="*/ 7 h 81"/>
                  <a:gd name="T78" fmla="*/ 107 w 210"/>
                  <a:gd name="T79" fmla="*/ 7 h 81"/>
                  <a:gd name="T80" fmla="*/ 92 w 210"/>
                  <a:gd name="T81" fmla="*/ 4 h 81"/>
                  <a:gd name="T82" fmla="*/ 78 w 210"/>
                  <a:gd name="T83" fmla="*/ 3 h 81"/>
                  <a:gd name="T84" fmla="*/ 52 w 210"/>
                  <a:gd name="T85" fmla="*/ 2 h 81"/>
                  <a:gd name="T86" fmla="*/ 12 w 210"/>
                  <a:gd name="T87" fmla="*/ 7 h 81"/>
                  <a:gd name="T88" fmla="*/ 6 w 210"/>
                  <a:gd name="T89" fmla="*/ 8 h 81"/>
                  <a:gd name="T90" fmla="*/ 1 w 210"/>
                  <a:gd name="T91" fmla="*/ 4 h 81"/>
                  <a:gd name="T92" fmla="*/ 2 w 210"/>
                  <a:gd name="T93" fmla="*/ 1 h 81"/>
                  <a:gd name="T94" fmla="*/ 2 w 210"/>
                  <a:gd name="T95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10" h="81">
                    <a:moveTo>
                      <a:pt x="2" y="1"/>
                    </a:moveTo>
                    <a:cubicBezTo>
                      <a:pt x="3" y="2"/>
                      <a:pt x="2" y="3"/>
                      <a:pt x="2" y="4"/>
                    </a:cubicBezTo>
                    <a:cubicBezTo>
                      <a:pt x="3" y="6"/>
                      <a:pt x="4" y="8"/>
                      <a:pt x="7" y="7"/>
                    </a:cubicBezTo>
                    <a:cubicBezTo>
                      <a:pt x="16" y="5"/>
                      <a:pt x="24" y="3"/>
                      <a:pt x="33" y="2"/>
                    </a:cubicBezTo>
                    <a:cubicBezTo>
                      <a:pt x="37" y="1"/>
                      <a:pt x="41" y="1"/>
                      <a:pt x="45" y="1"/>
                    </a:cubicBezTo>
                    <a:cubicBezTo>
                      <a:pt x="56" y="1"/>
                      <a:pt x="66" y="0"/>
                      <a:pt x="77" y="1"/>
                    </a:cubicBezTo>
                    <a:cubicBezTo>
                      <a:pt x="93" y="2"/>
                      <a:pt x="108" y="4"/>
                      <a:pt x="123" y="11"/>
                    </a:cubicBezTo>
                    <a:cubicBezTo>
                      <a:pt x="129" y="13"/>
                      <a:pt x="134" y="17"/>
                      <a:pt x="138" y="23"/>
                    </a:cubicBezTo>
                    <a:cubicBezTo>
                      <a:pt x="140" y="28"/>
                      <a:pt x="145" y="30"/>
                      <a:pt x="148" y="33"/>
                    </a:cubicBezTo>
                    <a:cubicBezTo>
                      <a:pt x="156" y="41"/>
                      <a:pt x="164" y="48"/>
                      <a:pt x="170" y="58"/>
                    </a:cubicBezTo>
                    <a:cubicBezTo>
                      <a:pt x="172" y="61"/>
                      <a:pt x="172" y="64"/>
                      <a:pt x="172" y="67"/>
                    </a:cubicBezTo>
                    <a:cubicBezTo>
                      <a:pt x="172" y="68"/>
                      <a:pt x="172" y="69"/>
                      <a:pt x="173" y="70"/>
                    </a:cubicBezTo>
                    <a:cubicBezTo>
                      <a:pt x="173" y="73"/>
                      <a:pt x="175" y="74"/>
                      <a:pt x="178" y="72"/>
                    </a:cubicBezTo>
                    <a:cubicBezTo>
                      <a:pt x="183" y="66"/>
                      <a:pt x="189" y="60"/>
                      <a:pt x="194" y="54"/>
                    </a:cubicBezTo>
                    <a:cubicBezTo>
                      <a:pt x="197" y="50"/>
                      <a:pt x="200" y="47"/>
                      <a:pt x="203" y="43"/>
                    </a:cubicBezTo>
                    <a:cubicBezTo>
                      <a:pt x="204" y="42"/>
                      <a:pt x="206" y="40"/>
                      <a:pt x="207" y="42"/>
                    </a:cubicBezTo>
                    <a:cubicBezTo>
                      <a:pt x="209" y="43"/>
                      <a:pt x="209" y="45"/>
                      <a:pt x="208" y="46"/>
                    </a:cubicBezTo>
                    <a:cubicBezTo>
                      <a:pt x="206" y="50"/>
                      <a:pt x="207" y="52"/>
                      <a:pt x="209" y="55"/>
                    </a:cubicBezTo>
                    <a:cubicBezTo>
                      <a:pt x="210" y="56"/>
                      <a:pt x="210" y="57"/>
                      <a:pt x="209" y="59"/>
                    </a:cubicBezTo>
                    <a:cubicBezTo>
                      <a:pt x="207" y="61"/>
                      <a:pt x="205" y="63"/>
                      <a:pt x="203" y="65"/>
                    </a:cubicBezTo>
                    <a:cubicBezTo>
                      <a:pt x="198" y="70"/>
                      <a:pt x="193" y="76"/>
                      <a:pt x="188" y="81"/>
                    </a:cubicBezTo>
                    <a:cubicBezTo>
                      <a:pt x="188" y="81"/>
                      <a:pt x="188" y="80"/>
                      <a:pt x="188" y="80"/>
                    </a:cubicBezTo>
                    <a:cubicBezTo>
                      <a:pt x="190" y="76"/>
                      <a:pt x="194" y="73"/>
                      <a:pt x="197" y="69"/>
                    </a:cubicBezTo>
                    <a:cubicBezTo>
                      <a:pt x="199" y="67"/>
                      <a:pt x="201" y="65"/>
                      <a:pt x="203" y="63"/>
                    </a:cubicBezTo>
                    <a:cubicBezTo>
                      <a:pt x="204" y="62"/>
                      <a:pt x="204" y="61"/>
                      <a:pt x="204" y="60"/>
                    </a:cubicBezTo>
                    <a:cubicBezTo>
                      <a:pt x="203" y="57"/>
                      <a:pt x="201" y="55"/>
                      <a:pt x="203" y="52"/>
                    </a:cubicBezTo>
                    <a:cubicBezTo>
                      <a:pt x="203" y="52"/>
                      <a:pt x="203" y="51"/>
                      <a:pt x="202" y="50"/>
                    </a:cubicBezTo>
                    <a:cubicBezTo>
                      <a:pt x="201" y="50"/>
                      <a:pt x="200" y="50"/>
                      <a:pt x="200" y="51"/>
                    </a:cubicBezTo>
                    <a:cubicBezTo>
                      <a:pt x="198" y="53"/>
                      <a:pt x="196" y="55"/>
                      <a:pt x="194" y="57"/>
                    </a:cubicBezTo>
                    <a:cubicBezTo>
                      <a:pt x="189" y="64"/>
                      <a:pt x="182" y="70"/>
                      <a:pt x="176" y="76"/>
                    </a:cubicBezTo>
                    <a:cubicBezTo>
                      <a:pt x="175" y="78"/>
                      <a:pt x="174" y="77"/>
                      <a:pt x="173" y="76"/>
                    </a:cubicBezTo>
                    <a:cubicBezTo>
                      <a:pt x="172" y="75"/>
                      <a:pt x="172" y="74"/>
                      <a:pt x="172" y="73"/>
                    </a:cubicBezTo>
                    <a:cubicBezTo>
                      <a:pt x="171" y="70"/>
                      <a:pt x="171" y="67"/>
                      <a:pt x="170" y="63"/>
                    </a:cubicBezTo>
                    <a:cubicBezTo>
                      <a:pt x="169" y="57"/>
                      <a:pt x="164" y="52"/>
                      <a:pt x="160" y="47"/>
                    </a:cubicBezTo>
                    <a:cubicBezTo>
                      <a:pt x="154" y="40"/>
                      <a:pt x="147" y="34"/>
                      <a:pt x="139" y="28"/>
                    </a:cubicBezTo>
                    <a:cubicBezTo>
                      <a:pt x="137" y="26"/>
                      <a:pt x="135" y="23"/>
                      <a:pt x="133" y="20"/>
                    </a:cubicBezTo>
                    <a:cubicBezTo>
                      <a:pt x="128" y="14"/>
                      <a:pt x="122" y="12"/>
                      <a:pt x="115" y="10"/>
                    </a:cubicBezTo>
                    <a:cubicBezTo>
                      <a:pt x="114" y="10"/>
                      <a:pt x="113" y="10"/>
                      <a:pt x="113" y="9"/>
                    </a:cubicBezTo>
                    <a:cubicBezTo>
                      <a:pt x="111" y="9"/>
                      <a:pt x="109" y="8"/>
                      <a:pt x="107" y="7"/>
                    </a:cubicBezTo>
                    <a:cubicBezTo>
                      <a:pt x="107" y="7"/>
                      <a:pt x="107" y="7"/>
                      <a:pt x="107" y="7"/>
                    </a:cubicBezTo>
                    <a:cubicBezTo>
                      <a:pt x="102" y="5"/>
                      <a:pt x="97" y="5"/>
                      <a:pt x="92" y="4"/>
                    </a:cubicBezTo>
                    <a:cubicBezTo>
                      <a:pt x="87" y="3"/>
                      <a:pt x="83" y="3"/>
                      <a:pt x="78" y="3"/>
                    </a:cubicBezTo>
                    <a:cubicBezTo>
                      <a:pt x="69" y="3"/>
                      <a:pt x="61" y="2"/>
                      <a:pt x="52" y="2"/>
                    </a:cubicBezTo>
                    <a:cubicBezTo>
                      <a:pt x="38" y="2"/>
                      <a:pt x="25" y="4"/>
                      <a:pt x="12" y="7"/>
                    </a:cubicBezTo>
                    <a:cubicBezTo>
                      <a:pt x="10" y="8"/>
                      <a:pt x="8" y="8"/>
                      <a:pt x="6" y="8"/>
                    </a:cubicBezTo>
                    <a:cubicBezTo>
                      <a:pt x="2" y="9"/>
                      <a:pt x="0" y="8"/>
                      <a:pt x="1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" name="Freeform 242">
                <a:extLst>
                  <a:ext uri="{FF2B5EF4-FFF2-40B4-BE49-F238E27FC236}">
                    <a16:creationId xmlns:a16="http://schemas.microsoft.com/office/drawing/2014/main" id="{F3EB02F3-E59E-1D5D-ACA1-FF35311E6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458"/>
                <a:ext cx="127" cy="109"/>
              </a:xfrm>
              <a:custGeom>
                <a:avLst/>
                <a:gdLst>
                  <a:gd name="T0" fmla="*/ 10 w 77"/>
                  <a:gd name="T1" fmla="*/ 35 h 66"/>
                  <a:gd name="T2" fmla="*/ 10 w 77"/>
                  <a:gd name="T3" fmla="*/ 36 h 66"/>
                  <a:gd name="T4" fmla="*/ 6 w 77"/>
                  <a:gd name="T5" fmla="*/ 49 h 66"/>
                  <a:gd name="T6" fmla="*/ 9 w 77"/>
                  <a:gd name="T7" fmla="*/ 51 h 66"/>
                  <a:gd name="T8" fmla="*/ 12 w 77"/>
                  <a:gd name="T9" fmla="*/ 49 h 66"/>
                  <a:gd name="T10" fmla="*/ 41 w 77"/>
                  <a:gd name="T11" fmla="*/ 21 h 66"/>
                  <a:gd name="T12" fmla="*/ 64 w 77"/>
                  <a:gd name="T13" fmla="*/ 3 h 66"/>
                  <a:gd name="T14" fmla="*/ 74 w 77"/>
                  <a:gd name="T15" fmla="*/ 1 h 66"/>
                  <a:gd name="T16" fmla="*/ 77 w 77"/>
                  <a:gd name="T17" fmla="*/ 2 h 66"/>
                  <a:gd name="T18" fmla="*/ 75 w 77"/>
                  <a:gd name="T19" fmla="*/ 6 h 66"/>
                  <a:gd name="T20" fmla="*/ 54 w 77"/>
                  <a:gd name="T21" fmla="*/ 23 h 66"/>
                  <a:gd name="T22" fmla="*/ 42 w 77"/>
                  <a:gd name="T23" fmla="*/ 34 h 66"/>
                  <a:gd name="T24" fmla="*/ 12 w 77"/>
                  <a:gd name="T25" fmla="*/ 64 h 66"/>
                  <a:gd name="T26" fmla="*/ 10 w 77"/>
                  <a:gd name="T27" fmla="*/ 66 h 66"/>
                  <a:gd name="T28" fmla="*/ 15 w 77"/>
                  <a:gd name="T29" fmla="*/ 59 h 66"/>
                  <a:gd name="T30" fmla="*/ 54 w 77"/>
                  <a:gd name="T31" fmla="*/ 21 h 66"/>
                  <a:gd name="T32" fmla="*/ 70 w 77"/>
                  <a:gd name="T33" fmla="*/ 9 h 66"/>
                  <a:gd name="T34" fmla="*/ 72 w 77"/>
                  <a:gd name="T35" fmla="*/ 5 h 66"/>
                  <a:gd name="T36" fmla="*/ 68 w 77"/>
                  <a:gd name="T37" fmla="*/ 3 h 66"/>
                  <a:gd name="T38" fmla="*/ 53 w 77"/>
                  <a:gd name="T39" fmla="*/ 14 h 66"/>
                  <a:gd name="T40" fmla="*/ 43 w 77"/>
                  <a:gd name="T41" fmla="*/ 21 h 66"/>
                  <a:gd name="T42" fmla="*/ 38 w 77"/>
                  <a:gd name="T43" fmla="*/ 25 h 66"/>
                  <a:gd name="T44" fmla="*/ 10 w 77"/>
                  <a:gd name="T45" fmla="*/ 53 h 66"/>
                  <a:gd name="T46" fmla="*/ 4 w 77"/>
                  <a:gd name="T47" fmla="*/ 59 h 66"/>
                  <a:gd name="T48" fmla="*/ 0 w 77"/>
                  <a:gd name="T49" fmla="*/ 57 h 66"/>
                  <a:gd name="T50" fmla="*/ 2 w 77"/>
                  <a:gd name="T51" fmla="*/ 48 h 66"/>
                  <a:gd name="T52" fmla="*/ 10 w 77"/>
                  <a:gd name="T53" fmla="*/ 3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7" h="66">
                    <a:moveTo>
                      <a:pt x="10" y="35"/>
                    </a:moveTo>
                    <a:cubicBezTo>
                      <a:pt x="10" y="35"/>
                      <a:pt x="10" y="36"/>
                      <a:pt x="10" y="36"/>
                    </a:cubicBezTo>
                    <a:cubicBezTo>
                      <a:pt x="7" y="40"/>
                      <a:pt x="5" y="44"/>
                      <a:pt x="6" y="49"/>
                    </a:cubicBezTo>
                    <a:cubicBezTo>
                      <a:pt x="6" y="52"/>
                      <a:pt x="7" y="53"/>
                      <a:pt x="9" y="51"/>
                    </a:cubicBezTo>
                    <a:cubicBezTo>
                      <a:pt x="10" y="51"/>
                      <a:pt x="11" y="50"/>
                      <a:pt x="12" y="49"/>
                    </a:cubicBezTo>
                    <a:cubicBezTo>
                      <a:pt x="21" y="40"/>
                      <a:pt x="31" y="30"/>
                      <a:pt x="41" y="21"/>
                    </a:cubicBezTo>
                    <a:cubicBezTo>
                      <a:pt x="48" y="14"/>
                      <a:pt x="56" y="8"/>
                      <a:pt x="64" y="3"/>
                    </a:cubicBezTo>
                    <a:cubicBezTo>
                      <a:pt x="67" y="1"/>
                      <a:pt x="70" y="0"/>
                      <a:pt x="74" y="1"/>
                    </a:cubicBezTo>
                    <a:cubicBezTo>
                      <a:pt x="75" y="1"/>
                      <a:pt x="76" y="1"/>
                      <a:pt x="77" y="2"/>
                    </a:cubicBezTo>
                    <a:cubicBezTo>
                      <a:pt x="77" y="4"/>
                      <a:pt x="76" y="5"/>
                      <a:pt x="75" y="6"/>
                    </a:cubicBezTo>
                    <a:cubicBezTo>
                      <a:pt x="68" y="12"/>
                      <a:pt x="61" y="17"/>
                      <a:pt x="54" y="23"/>
                    </a:cubicBezTo>
                    <a:cubicBezTo>
                      <a:pt x="50" y="26"/>
                      <a:pt x="46" y="30"/>
                      <a:pt x="42" y="34"/>
                    </a:cubicBezTo>
                    <a:cubicBezTo>
                      <a:pt x="32" y="43"/>
                      <a:pt x="22" y="53"/>
                      <a:pt x="12" y="64"/>
                    </a:cubicBezTo>
                    <a:cubicBezTo>
                      <a:pt x="12" y="65"/>
                      <a:pt x="12" y="66"/>
                      <a:pt x="10" y="66"/>
                    </a:cubicBezTo>
                    <a:cubicBezTo>
                      <a:pt x="11" y="63"/>
                      <a:pt x="13" y="61"/>
                      <a:pt x="15" y="59"/>
                    </a:cubicBezTo>
                    <a:cubicBezTo>
                      <a:pt x="27" y="46"/>
                      <a:pt x="40" y="33"/>
                      <a:pt x="54" y="21"/>
                    </a:cubicBezTo>
                    <a:cubicBezTo>
                      <a:pt x="59" y="17"/>
                      <a:pt x="64" y="12"/>
                      <a:pt x="70" y="9"/>
                    </a:cubicBezTo>
                    <a:cubicBezTo>
                      <a:pt x="71" y="8"/>
                      <a:pt x="72" y="7"/>
                      <a:pt x="72" y="5"/>
                    </a:cubicBezTo>
                    <a:cubicBezTo>
                      <a:pt x="72" y="3"/>
                      <a:pt x="70" y="2"/>
                      <a:pt x="68" y="3"/>
                    </a:cubicBezTo>
                    <a:cubicBezTo>
                      <a:pt x="62" y="6"/>
                      <a:pt x="58" y="10"/>
                      <a:pt x="53" y="14"/>
                    </a:cubicBezTo>
                    <a:cubicBezTo>
                      <a:pt x="49" y="16"/>
                      <a:pt x="46" y="19"/>
                      <a:pt x="43" y="21"/>
                    </a:cubicBezTo>
                    <a:cubicBezTo>
                      <a:pt x="41" y="22"/>
                      <a:pt x="39" y="24"/>
                      <a:pt x="38" y="25"/>
                    </a:cubicBezTo>
                    <a:cubicBezTo>
                      <a:pt x="29" y="34"/>
                      <a:pt x="20" y="44"/>
                      <a:pt x="10" y="53"/>
                    </a:cubicBezTo>
                    <a:cubicBezTo>
                      <a:pt x="8" y="55"/>
                      <a:pt x="6" y="57"/>
                      <a:pt x="4" y="59"/>
                    </a:cubicBezTo>
                    <a:cubicBezTo>
                      <a:pt x="2" y="60"/>
                      <a:pt x="0" y="59"/>
                      <a:pt x="0" y="57"/>
                    </a:cubicBezTo>
                    <a:cubicBezTo>
                      <a:pt x="0" y="54"/>
                      <a:pt x="1" y="51"/>
                      <a:pt x="2" y="48"/>
                    </a:cubicBezTo>
                    <a:cubicBezTo>
                      <a:pt x="4" y="44"/>
                      <a:pt x="6" y="39"/>
                      <a:pt x="10" y="35"/>
                    </a:cubicBezTo>
                    <a:close/>
                  </a:path>
                </a:pathLst>
              </a:custGeom>
              <a:solidFill>
                <a:srgbClr val="C9C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" name="Freeform 243">
                <a:extLst>
                  <a:ext uri="{FF2B5EF4-FFF2-40B4-BE49-F238E27FC236}">
                    <a16:creationId xmlns:a16="http://schemas.microsoft.com/office/drawing/2014/main" id="{0CCC02DA-7555-A7C8-BBC2-29F89973D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1475"/>
                <a:ext cx="134" cy="123"/>
              </a:xfrm>
              <a:custGeom>
                <a:avLst/>
                <a:gdLst>
                  <a:gd name="T0" fmla="*/ 80 w 81"/>
                  <a:gd name="T1" fmla="*/ 33 h 75"/>
                  <a:gd name="T2" fmla="*/ 73 w 81"/>
                  <a:gd name="T3" fmla="*/ 46 h 75"/>
                  <a:gd name="T4" fmla="*/ 70 w 81"/>
                  <a:gd name="T5" fmla="*/ 49 h 75"/>
                  <a:gd name="T6" fmla="*/ 39 w 81"/>
                  <a:gd name="T7" fmla="*/ 65 h 75"/>
                  <a:gd name="T8" fmla="*/ 3 w 81"/>
                  <a:gd name="T9" fmla="*/ 75 h 75"/>
                  <a:gd name="T10" fmla="*/ 0 w 81"/>
                  <a:gd name="T11" fmla="*/ 75 h 75"/>
                  <a:gd name="T12" fmla="*/ 3 w 81"/>
                  <a:gd name="T13" fmla="*/ 73 h 75"/>
                  <a:gd name="T14" fmla="*/ 46 w 81"/>
                  <a:gd name="T15" fmla="*/ 59 h 75"/>
                  <a:gd name="T16" fmla="*/ 58 w 81"/>
                  <a:gd name="T17" fmla="*/ 50 h 75"/>
                  <a:gd name="T18" fmla="*/ 75 w 81"/>
                  <a:gd name="T19" fmla="*/ 37 h 75"/>
                  <a:gd name="T20" fmla="*/ 77 w 81"/>
                  <a:gd name="T21" fmla="*/ 25 h 75"/>
                  <a:gd name="T22" fmla="*/ 68 w 81"/>
                  <a:gd name="T23" fmla="*/ 6 h 75"/>
                  <a:gd name="T24" fmla="*/ 65 w 81"/>
                  <a:gd name="T25" fmla="*/ 1 h 75"/>
                  <a:gd name="T26" fmla="*/ 69 w 81"/>
                  <a:gd name="T27" fmla="*/ 4 h 75"/>
                  <a:gd name="T28" fmla="*/ 69 w 81"/>
                  <a:gd name="T29" fmla="*/ 4 h 75"/>
                  <a:gd name="T30" fmla="*/ 75 w 81"/>
                  <a:gd name="T31" fmla="*/ 15 h 75"/>
                  <a:gd name="T32" fmla="*/ 78 w 81"/>
                  <a:gd name="T33" fmla="*/ 21 h 75"/>
                  <a:gd name="T34" fmla="*/ 80 w 81"/>
                  <a:gd name="T35" fmla="*/ 3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" h="75">
                    <a:moveTo>
                      <a:pt x="80" y="33"/>
                    </a:moveTo>
                    <a:cubicBezTo>
                      <a:pt x="79" y="38"/>
                      <a:pt x="77" y="43"/>
                      <a:pt x="73" y="46"/>
                    </a:cubicBezTo>
                    <a:cubicBezTo>
                      <a:pt x="72" y="47"/>
                      <a:pt x="71" y="48"/>
                      <a:pt x="70" y="49"/>
                    </a:cubicBezTo>
                    <a:cubicBezTo>
                      <a:pt x="60" y="56"/>
                      <a:pt x="50" y="61"/>
                      <a:pt x="39" y="65"/>
                    </a:cubicBezTo>
                    <a:cubicBezTo>
                      <a:pt x="27" y="69"/>
                      <a:pt x="15" y="73"/>
                      <a:pt x="3" y="75"/>
                    </a:cubicBezTo>
                    <a:cubicBezTo>
                      <a:pt x="2" y="75"/>
                      <a:pt x="1" y="75"/>
                      <a:pt x="0" y="75"/>
                    </a:cubicBezTo>
                    <a:cubicBezTo>
                      <a:pt x="1" y="73"/>
                      <a:pt x="2" y="73"/>
                      <a:pt x="3" y="73"/>
                    </a:cubicBezTo>
                    <a:cubicBezTo>
                      <a:pt x="18" y="70"/>
                      <a:pt x="32" y="65"/>
                      <a:pt x="46" y="59"/>
                    </a:cubicBezTo>
                    <a:cubicBezTo>
                      <a:pt x="51" y="57"/>
                      <a:pt x="55" y="54"/>
                      <a:pt x="58" y="50"/>
                    </a:cubicBezTo>
                    <a:cubicBezTo>
                      <a:pt x="63" y="45"/>
                      <a:pt x="69" y="41"/>
                      <a:pt x="75" y="37"/>
                    </a:cubicBezTo>
                    <a:cubicBezTo>
                      <a:pt x="78" y="34"/>
                      <a:pt x="80" y="29"/>
                      <a:pt x="77" y="25"/>
                    </a:cubicBezTo>
                    <a:cubicBezTo>
                      <a:pt x="74" y="19"/>
                      <a:pt x="72" y="12"/>
                      <a:pt x="68" y="6"/>
                    </a:cubicBezTo>
                    <a:cubicBezTo>
                      <a:pt x="67" y="4"/>
                      <a:pt x="65" y="3"/>
                      <a:pt x="65" y="1"/>
                    </a:cubicBezTo>
                    <a:cubicBezTo>
                      <a:pt x="68" y="0"/>
                      <a:pt x="68" y="3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71" y="7"/>
                      <a:pt x="73" y="11"/>
                      <a:pt x="75" y="15"/>
                    </a:cubicBezTo>
                    <a:cubicBezTo>
                      <a:pt x="75" y="17"/>
                      <a:pt x="77" y="19"/>
                      <a:pt x="78" y="21"/>
                    </a:cubicBezTo>
                    <a:cubicBezTo>
                      <a:pt x="81" y="24"/>
                      <a:pt x="81" y="29"/>
                      <a:pt x="80" y="33"/>
                    </a:cubicBezTo>
                    <a:close/>
                  </a:path>
                </a:pathLst>
              </a:custGeom>
              <a:solidFill>
                <a:srgbClr val="D3C7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" name="Freeform 244">
                <a:extLst>
                  <a:ext uri="{FF2B5EF4-FFF2-40B4-BE49-F238E27FC236}">
                    <a16:creationId xmlns:a16="http://schemas.microsoft.com/office/drawing/2014/main" id="{24218CC6-77C3-EE35-4A73-FC488E56C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1494"/>
                <a:ext cx="45" cy="58"/>
              </a:xfrm>
              <a:custGeom>
                <a:avLst/>
                <a:gdLst>
                  <a:gd name="T0" fmla="*/ 0 w 27"/>
                  <a:gd name="T1" fmla="*/ 29 h 35"/>
                  <a:gd name="T2" fmla="*/ 1 w 27"/>
                  <a:gd name="T3" fmla="*/ 26 h 35"/>
                  <a:gd name="T4" fmla="*/ 21 w 27"/>
                  <a:gd name="T5" fmla="*/ 3 h 35"/>
                  <a:gd name="T6" fmla="*/ 26 w 27"/>
                  <a:gd name="T7" fmla="*/ 2 h 35"/>
                  <a:gd name="T8" fmla="*/ 25 w 27"/>
                  <a:gd name="T9" fmla="*/ 7 h 35"/>
                  <a:gd name="T10" fmla="*/ 13 w 27"/>
                  <a:gd name="T11" fmla="*/ 26 h 35"/>
                  <a:gd name="T12" fmla="*/ 13 w 27"/>
                  <a:gd name="T13" fmla="*/ 28 h 35"/>
                  <a:gd name="T14" fmla="*/ 9 w 27"/>
                  <a:gd name="T15" fmla="*/ 35 h 35"/>
                  <a:gd name="T16" fmla="*/ 8 w 27"/>
                  <a:gd name="T17" fmla="*/ 34 h 35"/>
                  <a:gd name="T18" fmla="*/ 11 w 27"/>
                  <a:gd name="T19" fmla="*/ 28 h 35"/>
                  <a:gd name="T20" fmla="*/ 14 w 27"/>
                  <a:gd name="T21" fmla="*/ 22 h 35"/>
                  <a:gd name="T22" fmla="*/ 13 w 27"/>
                  <a:gd name="T23" fmla="*/ 18 h 35"/>
                  <a:gd name="T24" fmla="*/ 10 w 27"/>
                  <a:gd name="T25" fmla="*/ 19 h 35"/>
                  <a:gd name="T26" fmla="*/ 3 w 27"/>
                  <a:gd name="T27" fmla="*/ 27 h 35"/>
                  <a:gd name="T28" fmla="*/ 1 w 27"/>
                  <a:gd name="T29" fmla="*/ 31 h 35"/>
                  <a:gd name="T30" fmla="*/ 0 w 27"/>
                  <a:gd name="T31" fmla="*/ 30 h 35"/>
                  <a:gd name="T32" fmla="*/ 0 w 27"/>
                  <a:gd name="T33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35">
                    <a:moveTo>
                      <a:pt x="0" y="29"/>
                    </a:moveTo>
                    <a:cubicBezTo>
                      <a:pt x="0" y="28"/>
                      <a:pt x="1" y="27"/>
                      <a:pt x="1" y="26"/>
                    </a:cubicBezTo>
                    <a:cubicBezTo>
                      <a:pt x="6" y="17"/>
                      <a:pt x="12" y="9"/>
                      <a:pt x="21" y="3"/>
                    </a:cubicBezTo>
                    <a:cubicBezTo>
                      <a:pt x="22" y="2"/>
                      <a:pt x="25" y="0"/>
                      <a:pt x="26" y="2"/>
                    </a:cubicBezTo>
                    <a:cubicBezTo>
                      <a:pt x="27" y="3"/>
                      <a:pt x="26" y="6"/>
                      <a:pt x="25" y="7"/>
                    </a:cubicBezTo>
                    <a:cubicBezTo>
                      <a:pt x="20" y="13"/>
                      <a:pt x="17" y="20"/>
                      <a:pt x="13" y="26"/>
                    </a:cubicBezTo>
                    <a:cubicBezTo>
                      <a:pt x="13" y="27"/>
                      <a:pt x="13" y="28"/>
                      <a:pt x="13" y="28"/>
                    </a:cubicBezTo>
                    <a:cubicBezTo>
                      <a:pt x="11" y="30"/>
                      <a:pt x="11" y="33"/>
                      <a:pt x="9" y="35"/>
                    </a:cubicBezTo>
                    <a:cubicBezTo>
                      <a:pt x="8" y="35"/>
                      <a:pt x="8" y="34"/>
                      <a:pt x="8" y="34"/>
                    </a:cubicBezTo>
                    <a:cubicBezTo>
                      <a:pt x="8" y="32"/>
                      <a:pt x="10" y="30"/>
                      <a:pt x="11" y="28"/>
                    </a:cubicBezTo>
                    <a:cubicBezTo>
                      <a:pt x="12" y="26"/>
                      <a:pt x="13" y="24"/>
                      <a:pt x="14" y="22"/>
                    </a:cubicBezTo>
                    <a:cubicBezTo>
                      <a:pt x="14" y="20"/>
                      <a:pt x="14" y="19"/>
                      <a:pt x="13" y="18"/>
                    </a:cubicBezTo>
                    <a:cubicBezTo>
                      <a:pt x="12" y="17"/>
                      <a:pt x="11" y="18"/>
                      <a:pt x="10" y="19"/>
                    </a:cubicBezTo>
                    <a:cubicBezTo>
                      <a:pt x="7" y="21"/>
                      <a:pt x="5" y="24"/>
                      <a:pt x="3" y="27"/>
                    </a:cubicBezTo>
                    <a:cubicBezTo>
                      <a:pt x="3" y="28"/>
                      <a:pt x="2" y="30"/>
                      <a:pt x="1" y="31"/>
                    </a:cubicBezTo>
                    <a:cubicBezTo>
                      <a:pt x="1" y="31"/>
                      <a:pt x="0" y="31"/>
                      <a:pt x="0" y="30"/>
                    </a:cubicBezTo>
                    <a:cubicBezTo>
                      <a:pt x="0" y="30"/>
                      <a:pt x="0" y="29"/>
                      <a:pt x="0" y="29"/>
                    </a:cubicBezTo>
                    <a:close/>
                  </a:path>
                </a:pathLst>
              </a:custGeom>
              <a:solidFill>
                <a:srgbClr val="717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" name="Freeform 245">
                <a:extLst>
                  <a:ext uri="{FF2B5EF4-FFF2-40B4-BE49-F238E27FC236}">
                    <a16:creationId xmlns:a16="http://schemas.microsoft.com/office/drawing/2014/main" id="{655283D0-513B-71B3-8CF0-AA6C82619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1407"/>
                <a:ext cx="103" cy="74"/>
              </a:xfrm>
              <a:custGeom>
                <a:avLst/>
                <a:gdLst>
                  <a:gd name="T0" fmla="*/ 61 w 62"/>
                  <a:gd name="T1" fmla="*/ 45 h 45"/>
                  <a:gd name="T2" fmla="*/ 58 w 62"/>
                  <a:gd name="T3" fmla="*/ 41 h 45"/>
                  <a:gd name="T4" fmla="*/ 54 w 62"/>
                  <a:gd name="T5" fmla="*/ 40 h 45"/>
                  <a:gd name="T6" fmla="*/ 45 w 62"/>
                  <a:gd name="T7" fmla="*/ 32 h 45"/>
                  <a:gd name="T8" fmla="*/ 39 w 62"/>
                  <a:gd name="T9" fmla="*/ 23 h 45"/>
                  <a:gd name="T10" fmla="*/ 36 w 62"/>
                  <a:gd name="T11" fmla="*/ 20 h 45"/>
                  <a:gd name="T12" fmla="*/ 14 w 62"/>
                  <a:gd name="T13" fmla="*/ 7 h 45"/>
                  <a:gd name="T14" fmla="*/ 5 w 62"/>
                  <a:gd name="T15" fmla="*/ 3 h 45"/>
                  <a:gd name="T16" fmla="*/ 3 w 62"/>
                  <a:gd name="T17" fmla="*/ 1 h 45"/>
                  <a:gd name="T18" fmla="*/ 0 w 62"/>
                  <a:gd name="T19" fmla="*/ 0 h 45"/>
                  <a:gd name="T20" fmla="*/ 13 w 62"/>
                  <a:gd name="T21" fmla="*/ 4 h 45"/>
                  <a:gd name="T22" fmla="*/ 28 w 62"/>
                  <a:gd name="T23" fmla="*/ 12 h 45"/>
                  <a:gd name="T24" fmla="*/ 30 w 62"/>
                  <a:gd name="T25" fmla="*/ 13 h 45"/>
                  <a:gd name="T26" fmla="*/ 50 w 62"/>
                  <a:gd name="T27" fmla="*/ 30 h 45"/>
                  <a:gd name="T28" fmla="*/ 61 w 62"/>
                  <a:gd name="T29" fmla="*/ 43 h 45"/>
                  <a:gd name="T30" fmla="*/ 61 w 62"/>
                  <a:gd name="T3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2" h="45">
                    <a:moveTo>
                      <a:pt x="61" y="45"/>
                    </a:moveTo>
                    <a:cubicBezTo>
                      <a:pt x="60" y="43"/>
                      <a:pt x="59" y="42"/>
                      <a:pt x="58" y="41"/>
                    </a:cubicBezTo>
                    <a:cubicBezTo>
                      <a:pt x="56" y="42"/>
                      <a:pt x="55" y="40"/>
                      <a:pt x="54" y="40"/>
                    </a:cubicBezTo>
                    <a:cubicBezTo>
                      <a:pt x="51" y="37"/>
                      <a:pt x="48" y="34"/>
                      <a:pt x="45" y="32"/>
                    </a:cubicBezTo>
                    <a:cubicBezTo>
                      <a:pt x="41" y="30"/>
                      <a:pt x="38" y="28"/>
                      <a:pt x="39" y="23"/>
                    </a:cubicBezTo>
                    <a:cubicBezTo>
                      <a:pt x="39" y="21"/>
                      <a:pt x="37" y="20"/>
                      <a:pt x="36" y="20"/>
                    </a:cubicBezTo>
                    <a:cubicBezTo>
                      <a:pt x="29" y="15"/>
                      <a:pt x="22" y="10"/>
                      <a:pt x="14" y="7"/>
                    </a:cubicBezTo>
                    <a:cubicBezTo>
                      <a:pt x="11" y="6"/>
                      <a:pt x="8" y="4"/>
                      <a:pt x="5" y="3"/>
                    </a:cubicBezTo>
                    <a:cubicBezTo>
                      <a:pt x="4" y="3"/>
                      <a:pt x="3" y="2"/>
                      <a:pt x="3" y="1"/>
                    </a:cubicBezTo>
                    <a:cubicBezTo>
                      <a:pt x="3" y="0"/>
                      <a:pt x="1" y="1"/>
                      <a:pt x="0" y="0"/>
                    </a:cubicBezTo>
                    <a:cubicBezTo>
                      <a:pt x="5" y="0"/>
                      <a:pt x="9" y="3"/>
                      <a:pt x="13" y="4"/>
                    </a:cubicBezTo>
                    <a:cubicBezTo>
                      <a:pt x="18" y="6"/>
                      <a:pt x="23" y="9"/>
                      <a:pt x="28" y="12"/>
                    </a:cubicBezTo>
                    <a:cubicBezTo>
                      <a:pt x="28" y="12"/>
                      <a:pt x="29" y="13"/>
                      <a:pt x="30" y="13"/>
                    </a:cubicBezTo>
                    <a:cubicBezTo>
                      <a:pt x="38" y="18"/>
                      <a:pt x="45" y="23"/>
                      <a:pt x="50" y="30"/>
                    </a:cubicBezTo>
                    <a:cubicBezTo>
                      <a:pt x="53" y="35"/>
                      <a:pt x="57" y="39"/>
                      <a:pt x="61" y="43"/>
                    </a:cubicBezTo>
                    <a:cubicBezTo>
                      <a:pt x="61" y="43"/>
                      <a:pt x="62" y="44"/>
                      <a:pt x="61" y="45"/>
                    </a:cubicBezTo>
                    <a:close/>
                  </a:path>
                </a:pathLst>
              </a:custGeom>
              <a:solidFill>
                <a:srgbClr val="AD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" name="Freeform 246">
                <a:extLst>
                  <a:ext uri="{FF2B5EF4-FFF2-40B4-BE49-F238E27FC236}">
                    <a16:creationId xmlns:a16="http://schemas.microsoft.com/office/drawing/2014/main" id="{AEE466DE-805D-7FF9-1CCD-0086AB84C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481"/>
                <a:ext cx="10" cy="18"/>
              </a:xfrm>
              <a:custGeom>
                <a:avLst/>
                <a:gdLst>
                  <a:gd name="T0" fmla="*/ 6 w 6"/>
                  <a:gd name="T1" fmla="*/ 11 h 11"/>
                  <a:gd name="T2" fmla="*/ 0 w 6"/>
                  <a:gd name="T3" fmla="*/ 0 h 11"/>
                  <a:gd name="T4" fmla="*/ 2 w 6"/>
                  <a:gd name="T5" fmla="*/ 2 h 11"/>
                  <a:gd name="T6" fmla="*/ 6 w 6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1">
                    <a:moveTo>
                      <a:pt x="6" y="11"/>
                    </a:moveTo>
                    <a:cubicBezTo>
                      <a:pt x="4" y="7"/>
                      <a:pt x="2" y="3"/>
                      <a:pt x="0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3" y="5"/>
                      <a:pt x="6" y="7"/>
                      <a:pt x="6" y="11"/>
                    </a:cubicBezTo>
                    <a:close/>
                  </a:path>
                </a:pathLst>
              </a:custGeom>
              <a:solidFill>
                <a:srgbClr val="AD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" name="Freeform 247">
                <a:extLst>
                  <a:ext uri="{FF2B5EF4-FFF2-40B4-BE49-F238E27FC236}">
                    <a16:creationId xmlns:a16="http://schemas.microsoft.com/office/drawing/2014/main" id="{7F51A104-8D86-503C-FB11-A273429F3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1405"/>
                <a:ext cx="18" cy="2"/>
              </a:xfrm>
              <a:custGeom>
                <a:avLst/>
                <a:gdLst>
                  <a:gd name="T0" fmla="*/ 11 w 11"/>
                  <a:gd name="T1" fmla="*/ 1 h 1"/>
                  <a:gd name="T2" fmla="*/ 3 w 11"/>
                  <a:gd name="T3" fmla="*/ 1 h 1"/>
                  <a:gd name="T4" fmla="*/ 0 w 11"/>
                  <a:gd name="T5" fmla="*/ 0 h 1"/>
                  <a:gd name="T6" fmla="*/ 11 w 1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">
                    <a:moveTo>
                      <a:pt x="11" y="1"/>
                    </a:moveTo>
                    <a:cubicBezTo>
                      <a:pt x="8" y="1"/>
                      <a:pt x="6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4" y="1"/>
                      <a:pt x="7" y="0"/>
                      <a:pt x="11" y="1"/>
                    </a:cubicBezTo>
                    <a:close/>
                  </a:path>
                </a:pathLst>
              </a:custGeom>
              <a:solidFill>
                <a:srgbClr val="AD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" name="Freeform 248">
                <a:extLst>
                  <a:ext uri="{FF2B5EF4-FFF2-40B4-BE49-F238E27FC236}">
                    <a16:creationId xmlns:a16="http://schemas.microsoft.com/office/drawing/2014/main" id="{D1541F60-C215-D1FC-A74E-2FB2E769F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1395"/>
                <a:ext cx="10" cy="4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2 h 2"/>
                  <a:gd name="T4" fmla="*/ 0 w 6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2" y="1"/>
                      <a:pt x="4" y="1"/>
                      <a:pt x="6" y="2"/>
                    </a:cubicBezTo>
                    <a:cubicBezTo>
                      <a:pt x="4" y="2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99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" name="Freeform 249">
                <a:extLst>
                  <a:ext uri="{FF2B5EF4-FFF2-40B4-BE49-F238E27FC236}">
                    <a16:creationId xmlns:a16="http://schemas.microsoft.com/office/drawing/2014/main" id="{C4D2BE67-E942-93C5-7062-22F228BFB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1232"/>
                <a:ext cx="596" cy="872"/>
              </a:xfrm>
              <a:custGeom>
                <a:avLst/>
                <a:gdLst>
                  <a:gd name="T0" fmla="*/ 347 w 361"/>
                  <a:gd name="T1" fmla="*/ 460 h 528"/>
                  <a:gd name="T2" fmla="*/ 296 w 361"/>
                  <a:gd name="T3" fmla="*/ 491 h 528"/>
                  <a:gd name="T4" fmla="*/ 245 w 361"/>
                  <a:gd name="T5" fmla="*/ 493 h 528"/>
                  <a:gd name="T6" fmla="*/ 203 w 361"/>
                  <a:gd name="T7" fmla="*/ 460 h 528"/>
                  <a:gd name="T8" fmla="*/ 164 w 361"/>
                  <a:gd name="T9" fmla="*/ 419 h 528"/>
                  <a:gd name="T10" fmla="*/ 156 w 361"/>
                  <a:gd name="T11" fmla="*/ 350 h 528"/>
                  <a:gd name="T12" fmla="*/ 224 w 361"/>
                  <a:gd name="T13" fmla="*/ 291 h 528"/>
                  <a:gd name="T14" fmla="*/ 234 w 361"/>
                  <a:gd name="T15" fmla="*/ 292 h 528"/>
                  <a:gd name="T16" fmla="*/ 249 w 361"/>
                  <a:gd name="T17" fmla="*/ 279 h 528"/>
                  <a:gd name="T18" fmla="*/ 260 w 361"/>
                  <a:gd name="T19" fmla="*/ 264 h 528"/>
                  <a:gd name="T20" fmla="*/ 247 w 361"/>
                  <a:gd name="T21" fmla="*/ 270 h 528"/>
                  <a:gd name="T22" fmla="*/ 252 w 361"/>
                  <a:gd name="T23" fmla="*/ 256 h 528"/>
                  <a:gd name="T24" fmla="*/ 250 w 361"/>
                  <a:gd name="T25" fmla="*/ 249 h 528"/>
                  <a:gd name="T26" fmla="*/ 229 w 361"/>
                  <a:gd name="T27" fmla="*/ 252 h 528"/>
                  <a:gd name="T28" fmla="*/ 191 w 361"/>
                  <a:gd name="T29" fmla="*/ 298 h 528"/>
                  <a:gd name="T30" fmla="*/ 168 w 361"/>
                  <a:gd name="T31" fmla="*/ 303 h 528"/>
                  <a:gd name="T32" fmla="*/ 208 w 361"/>
                  <a:gd name="T33" fmla="*/ 238 h 528"/>
                  <a:gd name="T34" fmla="*/ 201 w 361"/>
                  <a:gd name="T35" fmla="*/ 233 h 528"/>
                  <a:gd name="T36" fmla="*/ 126 w 361"/>
                  <a:gd name="T37" fmla="*/ 336 h 528"/>
                  <a:gd name="T38" fmla="*/ 64 w 361"/>
                  <a:gd name="T39" fmla="*/ 367 h 528"/>
                  <a:gd name="T40" fmla="*/ 34 w 361"/>
                  <a:gd name="T41" fmla="*/ 395 h 528"/>
                  <a:gd name="T42" fmla="*/ 62 w 361"/>
                  <a:gd name="T43" fmla="*/ 399 h 528"/>
                  <a:gd name="T44" fmla="*/ 49 w 361"/>
                  <a:gd name="T45" fmla="*/ 409 h 528"/>
                  <a:gd name="T46" fmla="*/ 94 w 361"/>
                  <a:gd name="T47" fmla="*/ 400 h 528"/>
                  <a:gd name="T48" fmla="*/ 95 w 361"/>
                  <a:gd name="T49" fmla="*/ 391 h 528"/>
                  <a:gd name="T50" fmla="*/ 70 w 361"/>
                  <a:gd name="T51" fmla="*/ 383 h 528"/>
                  <a:gd name="T52" fmla="*/ 104 w 361"/>
                  <a:gd name="T53" fmla="*/ 382 h 528"/>
                  <a:gd name="T54" fmla="*/ 127 w 361"/>
                  <a:gd name="T55" fmla="*/ 399 h 528"/>
                  <a:gd name="T56" fmla="*/ 188 w 361"/>
                  <a:gd name="T57" fmla="*/ 465 h 528"/>
                  <a:gd name="T58" fmla="*/ 198 w 361"/>
                  <a:gd name="T59" fmla="*/ 489 h 528"/>
                  <a:gd name="T60" fmla="*/ 183 w 361"/>
                  <a:gd name="T61" fmla="*/ 500 h 528"/>
                  <a:gd name="T62" fmla="*/ 170 w 361"/>
                  <a:gd name="T63" fmla="*/ 486 h 528"/>
                  <a:gd name="T64" fmla="*/ 130 w 361"/>
                  <a:gd name="T65" fmla="*/ 519 h 528"/>
                  <a:gd name="T66" fmla="*/ 86 w 361"/>
                  <a:gd name="T67" fmla="*/ 498 h 528"/>
                  <a:gd name="T68" fmla="*/ 5 w 361"/>
                  <a:gd name="T69" fmla="*/ 383 h 528"/>
                  <a:gd name="T70" fmla="*/ 19 w 361"/>
                  <a:gd name="T71" fmla="*/ 322 h 528"/>
                  <a:gd name="T72" fmla="*/ 75 w 361"/>
                  <a:gd name="T73" fmla="*/ 209 h 528"/>
                  <a:gd name="T74" fmla="*/ 115 w 361"/>
                  <a:gd name="T75" fmla="*/ 143 h 528"/>
                  <a:gd name="T76" fmla="*/ 162 w 361"/>
                  <a:gd name="T77" fmla="*/ 83 h 528"/>
                  <a:gd name="T78" fmla="*/ 243 w 361"/>
                  <a:gd name="T79" fmla="*/ 45 h 528"/>
                  <a:gd name="T80" fmla="*/ 266 w 361"/>
                  <a:gd name="T81" fmla="*/ 35 h 528"/>
                  <a:gd name="T82" fmla="*/ 263 w 361"/>
                  <a:gd name="T83" fmla="*/ 72 h 528"/>
                  <a:gd name="T84" fmla="*/ 261 w 361"/>
                  <a:gd name="T85" fmla="*/ 141 h 528"/>
                  <a:gd name="T86" fmla="*/ 293 w 361"/>
                  <a:gd name="T87" fmla="*/ 176 h 528"/>
                  <a:gd name="T88" fmla="*/ 299 w 361"/>
                  <a:gd name="T89" fmla="*/ 189 h 528"/>
                  <a:gd name="T90" fmla="*/ 291 w 361"/>
                  <a:gd name="T91" fmla="*/ 218 h 528"/>
                  <a:gd name="T92" fmla="*/ 328 w 361"/>
                  <a:gd name="T93" fmla="*/ 320 h 528"/>
                  <a:gd name="T94" fmla="*/ 346 w 361"/>
                  <a:gd name="T95" fmla="*/ 363 h 528"/>
                  <a:gd name="T96" fmla="*/ 349 w 361"/>
                  <a:gd name="T97" fmla="*/ 359 h 528"/>
                  <a:gd name="T98" fmla="*/ 336 w 361"/>
                  <a:gd name="T99" fmla="*/ 300 h 528"/>
                  <a:gd name="T100" fmla="*/ 312 w 361"/>
                  <a:gd name="T101" fmla="*/ 199 h 528"/>
                  <a:gd name="T102" fmla="*/ 322 w 361"/>
                  <a:gd name="T103" fmla="*/ 163 h 528"/>
                  <a:gd name="T104" fmla="*/ 283 w 361"/>
                  <a:gd name="T105" fmla="*/ 163 h 528"/>
                  <a:gd name="T106" fmla="*/ 277 w 361"/>
                  <a:gd name="T107" fmla="*/ 107 h 528"/>
                  <a:gd name="T108" fmla="*/ 286 w 361"/>
                  <a:gd name="T109" fmla="*/ 16 h 528"/>
                  <a:gd name="T110" fmla="*/ 295 w 361"/>
                  <a:gd name="T111" fmla="*/ 4 h 528"/>
                  <a:gd name="T112" fmla="*/ 309 w 361"/>
                  <a:gd name="T113" fmla="*/ 17 h 528"/>
                  <a:gd name="T114" fmla="*/ 313 w 361"/>
                  <a:gd name="T115" fmla="*/ 61 h 528"/>
                  <a:gd name="T116" fmla="*/ 321 w 361"/>
                  <a:gd name="T117" fmla="*/ 111 h 528"/>
                  <a:gd name="T118" fmla="*/ 352 w 361"/>
                  <a:gd name="T119" fmla="*/ 258 h 528"/>
                  <a:gd name="T120" fmla="*/ 359 w 361"/>
                  <a:gd name="T121" fmla="*/ 333 h 528"/>
                  <a:gd name="T122" fmla="*/ 353 w 361"/>
                  <a:gd name="T123" fmla="*/ 415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1" h="528">
                    <a:moveTo>
                      <a:pt x="351" y="423"/>
                    </a:moveTo>
                    <a:cubicBezTo>
                      <a:pt x="350" y="431"/>
                      <a:pt x="349" y="440"/>
                      <a:pt x="348" y="448"/>
                    </a:cubicBezTo>
                    <a:cubicBezTo>
                      <a:pt x="348" y="452"/>
                      <a:pt x="347" y="456"/>
                      <a:pt x="347" y="460"/>
                    </a:cubicBezTo>
                    <a:cubicBezTo>
                      <a:pt x="346" y="465"/>
                      <a:pt x="343" y="468"/>
                      <a:pt x="339" y="471"/>
                    </a:cubicBezTo>
                    <a:cubicBezTo>
                      <a:pt x="330" y="475"/>
                      <a:pt x="320" y="478"/>
                      <a:pt x="311" y="483"/>
                    </a:cubicBezTo>
                    <a:cubicBezTo>
                      <a:pt x="306" y="486"/>
                      <a:pt x="301" y="488"/>
                      <a:pt x="296" y="491"/>
                    </a:cubicBezTo>
                    <a:cubicBezTo>
                      <a:pt x="289" y="495"/>
                      <a:pt x="286" y="500"/>
                      <a:pt x="286" y="508"/>
                    </a:cubicBezTo>
                    <a:cubicBezTo>
                      <a:pt x="286" y="511"/>
                      <a:pt x="283" y="513"/>
                      <a:pt x="280" y="511"/>
                    </a:cubicBezTo>
                    <a:cubicBezTo>
                      <a:pt x="268" y="505"/>
                      <a:pt x="257" y="499"/>
                      <a:pt x="245" y="493"/>
                    </a:cubicBezTo>
                    <a:cubicBezTo>
                      <a:pt x="237" y="489"/>
                      <a:pt x="229" y="485"/>
                      <a:pt x="220" y="481"/>
                    </a:cubicBezTo>
                    <a:cubicBezTo>
                      <a:pt x="214" y="479"/>
                      <a:pt x="211" y="473"/>
                      <a:pt x="208" y="468"/>
                    </a:cubicBezTo>
                    <a:cubicBezTo>
                      <a:pt x="207" y="465"/>
                      <a:pt x="205" y="462"/>
                      <a:pt x="203" y="460"/>
                    </a:cubicBezTo>
                    <a:cubicBezTo>
                      <a:pt x="199" y="456"/>
                      <a:pt x="194" y="451"/>
                      <a:pt x="190" y="446"/>
                    </a:cubicBezTo>
                    <a:cubicBezTo>
                      <a:pt x="190" y="444"/>
                      <a:pt x="188" y="443"/>
                      <a:pt x="187" y="442"/>
                    </a:cubicBezTo>
                    <a:cubicBezTo>
                      <a:pt x="179" y="435"/>
                      <a:pt x="172" y="427"/>
                      <a:pt x="164" y="419"/>
                    </a:cubicBezTo>
                    <a:cubicBezTo>
                      <a:pt x="162" y="416"/>
                      <a:pt x="160" y="412"/>
                      <a:pt x="160" y="407"/>
                    </a:cubicBezTo>
                    <a:cubicBezTo>
                      <a:pt x="160" y="400"/>
                      <a:pt x="161" y="392"/>
                      <a:pt x="160" y="384"/>
                    </a:cubicBezTo>
                    <a:cubicBezTo>
                      <a:pt x="159" y="373"/>
                      <a:pt x="159" y="361"/>
                      <a:pt x="156" y="350"/>
                    </a:cubicBezTo>
                    <a:cubicBezTo>
                      <a:pt x="155" y="345"/>
                      <a:pt x="156" y="342"/>
                      <a:pt x="160" y="340"/>
                    </a:cubicBezTo>
                    <a:cubicBezTo>
                      <a:pt x="171" y="332"/>
                      <a:pt x="183" y="325"/>
                      <a:pt x="193" y="316"/>
                    </a:cubicBezTo>
                    <a:cubicBezTo>
                      <a:pt x="203" y="308"/>
                      <a:pt x="213" y="299"/>
                      <a:pt x="224" y="291"/>
                    </a:cubicBezTo>
                    <a:cubicBezTo>
                      <a:pt x="225" y="290"/>
                      <a:pt x="226" y="289"/>
                      <a:pt x="227" y="288"/>
                    </a:cubicBezTo>
                    <a:cubicBezTo>
                      <a:pt x="230" y="287"/>
                      <a:pt x="231" y="287"/>
                      <a:pt x="231" y="291"/>
                    </a:cubicBezTo>
                    <a:cubicBezTo>
                      <a:pt x="232" y="293"/>
                      <a:pt x="233" y="292"/>
                      <a:pt x="234" y="292"/>
                    </a:cubicBezTo>
                    <a:cubicBezTo>
                      <a:pt x="238" y="291"/>
                      <a:pt x="241" y="289"/>
                      <a:pt x="244" y="287"/>
                    </a:cubicBezTo>
                    <a:cubicBezTo>
                      <a:pt x="247" y="284"/>
                      <a:pt x="251" y="282"/>
                      <a:pt x="254" y="280"/>
                    </a:cubicBezTo>
                    <a:cubicBezTo>
                      <a:pt x="252" y="280"/>
                      <a:pt x="250" y="281"/>
                      <a:pt x="249" y="279"/>
                    </a:cubicBezTo>
                    <a:cubicBezTo>
                      <a:pt x="248" y="277"/>
                      <a:pt x="249" y="275"/>
                      <a:pt x="251" y="274"/>
                    </a:cubicBezTo>
                    <a:cubicBezTo>
                      <a:pt x="253" y="271"/>
                      <a:pt x="256" y="269"/>
                      <a:pt x="259" y="266"/>
                    </a:cubicBezTo>
                    <a:cubicBezTo>
                      <a:pt x="259" y="265"/>
                      <a:pt x="260" y="264"/>
                      <a:pt x="260" y="264"/>
                    </a:cubicBezTo>
                    <a:cubicBezTo>
                      <a:pt x="259" y="262"/>
                      <a:pt x="258" y="263"/>
                      <a:pt x="257" y="264"/>
                    </a:cubicBezTo>
                    <a:cubicBezTo>
                      <a:pt x="254" y="265"/>
                      <a:pt x="251" y="267"/>
                      <a:pt x="248" y="269"/>
                    </a:cubicBezTo>
                    <a:cubicBezTo>
                      <a:pt x="248" y="270"/>
                      <a:pt x="247" y="270"/>
                      <a:pt x="247" y="270"/>
                    </a:cubicBezTo>
                    <a:cubicBezTo>
                      <a:pt x="246" y="271"/>
                      <a:pt x="244" y="272"/>
                      <a:pt x="243" y="271"/>
                    </a:cubicBezTo>
                    <a:cubicBezTo>
                      <a:pt x="241" y="270"/>
                      <a:pt x="242" y="268"/>
                      <a:pt x="243" y="267"/>
                    </a:cubicBezTo>
                    <a:cubicBezTo>
                      <a:pt x="245" y="263"/>
                      <a:pt x="249" y="259"/>
                      <a:pt x="252" y="256"/>
                    </a:cubicBezTo>
                    <a:cubicBezTo>
                      <a:pt x="252" y="255"/>
                      <a:pt x="253" y="254"/>
                      <a:pt x="254" y="253"/>
                    </a:cubicBezTo>
                    <a:cubicBezTo>
                      <a:pt x="255" y="252"/>
                      <a:pt x="256" y="250"/>
                      <a:pt x="254" y="249"/>
                    </a:cubicBezTo>
                    <a:cubicBezTo>
                      <a:pt x="253" y="247"/>
                      <a:pt x="251" y="248"/>
                      <a:pt x="250" y="249"/>
                    </a:cubicBezTo>
                    <a:cubicBezTo>
                      <a:pt x="248" y="250"/>
                      <a:pt x="245" y="252"/>
                      <a:pt x="243" y="253"/>
                    </a:cubicBezTo>
                    <a:cubicBezTo>
                      <a:pt x="240" y="255"/>
                      <a:pt x="237" y="255"/>
                      <a:pt x="234" y="252"/>
                    </a:cubicBezTo>
                    <a:cubicBezTo>
                      <a:pt x="233" y="251"/>
                      <a:pt x="231" y="250"/>
                      <a:pt x="229" y="252"/>
                    </a:cubicBezTo>
                    <a:cubicBezTo>
                      <a:pt x="228" y="254"/>
                      <a:pt x="225" y="255"/>
                      <a:pt x="226" y="258"/>
                    </a:cubicBezTo>
                    <a:cubicBezTo>
                      <a:pt x="228" y="261"/>
                      <a:pt x="226" y="263"/>
                      <a:pt x="224" y="265"/>
                    </a:cubicBezTo>
                    <a:cubicBezTo>
                      <a:pt x="214" y="277"/>
                      <a:pt x="203" y="288"/>
                      <a:pt x="191" y="298"/>
                    </a:cubicBezTo>
                    <a:cubicBezTo>
                      <a:pt x="188" y="301"/>
                      <a:pt x="185" y="303"/>
                      <a:pt x="181" y="304"/>
                    </a:cubicBezTo>
                    <a:cubicBezTo>
                      <a:pt x="178" y="304"/>
                      <a:pt x="176" y="306"/>
                      <a:pt x="173" y="307"/>
                    </a:cubicBezTo>
                    <a:cubicBezTo>
                      <a:pt x="169" y="308"/>
                      <a:pt x="167" y="307"/>
                      <a:pt x="168" y="303"/>
                    </a:cubicBezTo>
                    <a:cubicBezTo>
                      <a:pt x="168" y="300"/>
                      <a:pt x="169" y="298"/>
                      <a:pt x="170" y="295"/>
                    </a:cubicBezTo>
                    <a:cubicBezTo>
                      <a:pt x="174" y="289"/>
                      <a:pt x="180" y="284"/>
                      <a:pt x="184" y="278"/>
                    </a:cubicBezTo>
                    <a:cubicBezTo>
                      <a:pt x="193" y="265"/>
                      <a:pt x="201" y="252"/>
                      <a:pt x="208" y="238"/>
                    </a:cubicBezTo>
                    <a:cubicBezTo>
                      <a:pt x="209" y="236"/>
                      <a:pt x="210" y="234"/>
                      <a:pt x="210" y="232"/>
                    </a:cubicBezTo>
                    <a:cubicBezTo>
                      <a:pt x="211" y="229"/>
                      <a:pt x="210" y="228"/>
                      <a:pt x="207" y="229"/>
                    </a:cubicBezTo>
                    <a:cubicBezTo>
                      <a:pt x="205" y="230"/>
                      <a:pt x="203" y="231"/>
                      <a:pt x="201" y="233"/>
                    </a:cubicBezTo>
                    <a:cubicBezTo>
                      <a:pt x="194" y="239"/>
                      <a:pt x="189" y="247"/>
                      <a:pt x="183" y="254"/>
                    </a:cubicBezTo>
                    <a:cubicBezTo>
                      <a:pt x="172" y="269"/>
                      <a:pt x="162" y="286"/>
                      <a:pt x="150" y="301"/>
                    </a:cubicBezTo>
                    <a:cubicBezTo>
                      <a:pt x="142" y="313"/>
                      <a:pt x="134" y="324"/>
                      <a:pt x="126" y="336"/>
                    </a:cubicBezTo>
                    <a:cubicBezTo>
                      <a:pt x="122" y="341"/>
                      <a:pt x="119" y="346"/>
                      <a:pt x="116" y="351"/>
                    </a:cubicBezTo>
                    <a:cubicBezTo>
                      <a:pt x="111" y="361"/>
                      <a:pt x="104" y="365"/>
                      <a:pt x="94" y="365"/>
                    </a:cubicBezTo>
                    <a:cubicBezTo>
                      <a:pt x="84" y="366"/>
                      <a:pt x="74" y="367"/>
                      <a:pt x="64" y="367"/>
                    </a:cubicBezTo>
                    <a:cubicBezTo>
                      <a:pt x="56" y="368"/>
                      <a:pt x="48" y="368"/>
                      <a:pt x="40" y="370"/>
                    </a:cubicBezTo>
                    <a:cubicBezTo>
                      <a:pt x="35" y="372"/>
                      <a:pt x="31" y="374"/>
                      <a:pt x="29" y="379"/>
                    </a:cubicBezTo>
                    <a:cubicBezTo>
                      <a:pt x="26" y="386"/>
                      <a:pt x="28" y="391"/>
                      <a:pt x="34" y="395"/>
                    </a:cubicBezTo>
                    <a:cubicBezTo>
                      <a:pt x="39" y="398"/>
                      <a:pt x="46" y="398"/>
                      <a:pt x="52" y="398"/>
                    </a:cubicBezTo>
                    <a:cubicBezTo>
                      <a:pt x="54" y="397"/>
                      <a:pt x="56" y="397"/>
                      <a:pt x="58" y="397"/>
                    </a:cubicBezTo>
                    <a:cubicBezTo>
                      <a:pt x="60" y="397"/>
                      <a:pt x="61" y="397"/>
                      <a:pt x="62" y="399"/>
                    </a:cubicBezTo>
                    <a:cubicBezTo>
                      <a:pt x="62" y="400"/>
                      <a:pt x="61" y="401"/>
                      <a:pt x="60" y="402"/>
                    </a:cubicBezTo>
                    <a:cubicBezTo>
                      <a:pt x="58" y="403"/>
                      <a:pt x="56" y="404"/>
                      <a:pt x="54" y="406"/>
                    </a:cubicBezTo>
                    <a:cubicBezTo>
                      <a:pt x="52" y="407"/>
                      <a:pt x="50" y="408"/>
                      <a:pt x="49" y="409"/>
                    </a:cubicBezTo>
                    <a:cubicBezTo>
                      <a:pt x="46" y="413"/>
                      <a:pt x="48" y="417"/>
                      <a:pt x="53" y="417"/>
                    </a:cubicBezTo>
                    <a:cubicBezTo>
                      <a:pt x="58" y="418"/>
                      <a:pt x="63" y="416"/>
                      <a:pt x="68" y="415"/>
                    </a:cubicBezTo>
                    <a:cubicBezTo>
                      <a:pt x="77" y="411"/>
                      <a:pt x="86" y="406"/>
                      <a:pt x="94" y="400"/>
                    </a:cubicBezTo>
                    <a:cubicBezTo>
                      <a:pt x="96" y="400"/>
                      <a:pt x="97" y="398"/>
                      <a:pt x="98" y="397"/>
                    </a:cubicBezTo>
                    <a:cubicBezTo>
                      <a:pt x="99" y="396"/>
                      <a:pt x="100" y="395"/>
                      <a:pt x="99" y="393"/>
                    </a:cubicBezTo>
                    <a:cubicBezTo>
                      <a:pt x="98" y="391"/>
                      <a:pt x="97" y="390"/>
                      <a:pt x="95" y="391"/>
                    </a:cubicBezTo>
                    <a:cubicBezTo>
                      <a:pt x="90" y="392"/>
                      <a:pt x="84" y="391"/>
                      <a:pt x="79" y="392"/>
                    </a:cubicBezTo>
                    <a:cubicBezTo>
                      <a:pt x="75" y="393"/>
                      <a:pt x="71" y="392"/>
                      <a:pt x="69" y="388"/>
                    </a:cubicBezTo>
                    <a:cubicBezTo>
                      <a:pt x="67" y="386"/>
                      <a:pt x="67" y="384"/>
                      <a:pt x="70" y="383"/>
                    </a:cubicBezTo>
                    <a:cubicBezTo>
                      <a:pt x="71" y="382"/>
                      <a:pt x="72" y="382"/>
                      <a:pt x="73" y="382"/>
                    </a:cubicBezTo>
                    <a:cubicBezTo>
                      <a:pt x="82" y="381"/>
                      <a:pt x="90" y="381"/>
                      <a:pt x="99" y="380"/>
                    </a:cubicBezTo>
                    <a:cubicBezTo>
                      <a:pt x="101" y="379"/>
                      <a:pt x="103" y="380"/>
                      <a:pt x="104" y="382"/>
                    </a:cubicBezTo>
                    <a:cubicBezTo>
                      <a:pt x="106" y="384"/>
                      <a:pt x="108" y="385"/>
                      <a:pt x="111" y="384"/>
                    </a:cubicBezTo>
                    <a:cubicBezTo>
                      <a:pt x="113" y="384"/>
                      <a:pt x="115" y="385"/>
                      <a:pt x="117" y="387"/>
                    </a:cubicBezTo>
                    <a:cubicBezTo>
                      <a:pt x="121" y="390"/>
                      <a:pt x="124" y="395"/>
                      <a:pt x="127" y="399"/>
                    </a:cubicBezTo>
                    <a:cubicBezTo>
                      <a:pt x="135" y="409"/>
                      <a:pt x="143" y="418"/>
                      <a:pt x="151" y="428"/>
                    </a:cubicBezTo>
                    <a:cubicBezTo>
                      <a:pt x="160" y="439"/>
                      <a:pt x="171" y="447"/>
                      <a:pt x="181" y="457"/>
                    </a:cubicBezTo>
                    <a:cubicBezTo>
                      <a:pt x="184" y="459"/>
                      <a:pt x="186" y="462"/>
                      <a:pt x="188" y="465"/>
                    </a:cubicBezTo>
                    <a:cubicBezTo>
                      <a:pt x="190" y="467"/>
                      <a:pt x="191" y="470"/>
                      <a:pt x="191" y="472"/>
                    </a:cubicBezTo>
                    <a:cubicBezTo>
                      <a:pt x="191" y="475"/>
                      <a:pt x="191" y="478"/>
                      <a:pt x="192" y="481"/>
                    </a:cubicBezTo>
                    <a:cubicBezTo>
                      <a:pt x="193" y="485"/>
                      <a:pt x="194" y="488"/>
                      <a:pt x="198" y="489"/>
                    </a:cubicBezTo>
                    <a:cubicBezTo>
                      <a:pt x="199" y="490"/>
                      <a:pt x="200" y="491"/>
                      <a:pt x="200" y="491"/>
                    </a:cubicBezTo>
                    <a:cubicBezTo>
                      <a:pt x="201" y="493"/>
                      <a:pt x="201" y="495"/>
                      <a:pt x="199" y="495"/>
                    </a:cubicBezTo>
                    <a:cubicBezTo>
                      <a:pt x="193" y="496"/>
                      <a:pt x="188" y="498"/>
                      <a:pt x="183" y="500"/>
                    </a:cubicBezTo>
                    <a:cubicBezTo>
                      <a:pt x="181" y="500"/>
                      <a:pt x="179" y="500"/>
                      <a:pt x="178" y="498"/>
                    </a:cubicBezTo>
                    <a:cubicBezTo>
                      <a:pt x="177" y="495"/>
                      <a:pt x="175" y="492"/>
                      <a:pt x="174" y="489"/>
                    </a:cubicBezTo>
                    <a:cubicBezTo>
                      <a:pt x="174" y="487"/>
                      <a:pt x="172" y="486"/>
                      <a:pt x="170" y="486"/>
                    </a:cubicBezTo>
                    <a:cubicBezTo>
                      <a:pt x="163" y="488"/>
                      <a:pt x="157" y="492"/>
                      <a:pt x="153" y="498"/>
                    </a:cubicBezTo>
                    <a:cubicBezTo>
                      <a:pt x="150" y="504"/>
                      <a:pt x="146" y="507"/>
                      <a:pt x="141" y="511"/>
                    </a:cubicBezTo>
                    <a:cubicBezTo>
                      <a:pt x="137" y="513"/>
                      <a:pt x="133" y="516"/>
                      <a:pt x="130" y="519"/>
                    </a:cubicBezTo>
                    <a:cubicBezTo>
                      <a:pt x="126" y="523"/>
                      <a:pt x="121" y="525"/>
                      <a:pt x="117" y="527"/>
                    </a:cubicBezTo>
                    <a:cubicBezTo>
                      <a:pt x="114" y="528"/>
                      <a:pt x="112" y="528"/>
                      <a:pt x="110" y="525"/>
                    </a:cubicBezTo>
                    <a:cubicBezTo>
                      <a:pt x="101" y="517"/>
                      <a:pt x="93" y="508"/>
                      <a:pt x="86" y="498"/>
                    </a:cubicBezTo>
                    <a:cubicBezTo>
                      <a:pt x="78" y="486"/>
                      <a:pt x="69" y="476"/>
                      <a:pt x="60" y="465"/>
                    </a:cubicBezTo>
                    <a:cubicBezTo>
                      <a:pt x="50" y="451"/>
                      <a:pt x="39" y="437"/>
                      <a:pt x="30" y="422"/>
                    </a:cubicBezTo>
                    <a:cubicBezTo>
                      <a:pt x="21" y="409"/>
                      <a:pt x="13" y="396"/>
                      <a:pt x="5" y="383"/>
                    </a:cubicBezTo>
                    <a:cubicBezTo>
                      <a:pt x="0" y="375"/>
                      <a:pt x="1" y="368"/>
                      <a:pt x="4" y="360"/>
                    </a:cubicBezTo>
                    <a:cubicBezTo>
                      <a:pt x="6" y="353"/>
                      <a:pt x="10" y="346"/>
                      <a:pt x="12" y="339"/>
                    </a:cubicBezTo>
                    <a:cubicBezTo>
                      <a:pt x="14" y="333"/>
                      <a:pt x="17" y="328"/>
                      <a:pt x="19" y="322"/>
                    </a:cubicBezTo>
                    <a:cubicBezTo>
                      <a:pt x="24" y="311"/>
                      <a:pt x="29" y="300"/>
                      <a:pt x="34" y="290"/>
                    </a:cubicBezTo>
                    <a:cubicBezTo>
                      <a:pt x="42" y="276"/>
                      <a:pt x="48" y="262"/>
                      <a:pt x="55" y="247"/>
                    </a:cubicBezTo>
                    <a:cubicBezTo>
                      <a:pt x="61" y="234"/>
                      <a:pt x="68" y="222"/>
                      <a:pt x="75" y="209"/>
                    </a:cubicBezTo>
                    <a:cubicBezTo>
                      <a:pt x="75" y="209"/>
                      <a:pt x="76" y="208"/>
                      <a:pt x="76" y="207"/>
                    </a:cubicBezTo>
                    <a:cubicBezTo>
                      <a:pt x="83" y="198"/>
                      <a:pt x="89" y="187"/>
                      <a:pt x="95" y="176"/>
                    </a:cubicBezTo>
                    <a:cubicBezTo>
                      <a:pt x="102" y="165"/>
                      <a:pt x="108" y="154"/>
                      <a:pt x="115" y="143"/>
                    </a:cubicBezTo>
                    <a:cubicBezTo>
                      <a:pt x="121" y="133"/>
                      <a:pt x="127" y="124"/>
                      <a:pt x="133" y="115"/>
                    </a:cubicBezTo>
                    <a:cubicBezTo>
                      <a:pt x="137" y="108"/>
                      <a:pt x="142" y="101"/>
                      <a:pt x="148" y="94"/>
                    </a:cubicBezTo>
                    <a:cubicBezTo>
                      <a:pt x="151" y="89"/>
                      <a:pt x="156" y="85"/>
                      <a:pt x="162" y="83"/>
                    </a:cubicBezTo>
                    <a:cubicBezTo>
                      <a:pt x="172" y="78"/>
                      <a:pt x="182" y="74"/>
                      <a:pt x="192" y="69"/>
                    </a:cubicBezTo>
                    <a:cubicBezTo>
                      <a:pt x="201" y="64"/>
                      <a:pt x="210" y="61"/>
                      <a:pt x="219" y="57"/>
                    </a:cubicBezTo>
                    <a:cubicBezTo>
                      <a:pt x="227" y="53"/>
                      <a:pt x="235" y="50"/>
                      <a:pt x="243" y="45"/>
                    </a:cubicBezTo>
                    <a:cubicBezTo>
                      <a:pt x="249" y="42"/>
                      <a:pt x="255" y="39"/>
                      <a:pt x="261" y="36"/>
                    </a:cubicBezTo>
                    <a:cubicBezTo>
                      <a:pt x="262" y="36"/>
                      <a:pt x="262" y="36"/>
                      <a:pt x="263" y="35"/>
                    </a:cubicBezTo>
                    <a:cubicBezTo>
                      <a:pt x="264" y="34"/>
                      <a:pt x="265" y="34"/>
                      <a:pt x="266" y="35"/>
                    </a:cubicBezTo>
                    <a:cubicBezTo>
                      <a:pt x="268" y="36"/>
                      <a:pt x="268" y="37"/>
                      <a:pt x="268" y="38"/>
                    </a:cubicBezTo>
                    <a:cubicBezTo>
                      <a:pt x="267" y="42"/>
                      <a:pt x="266" y="47"/>
                      <a:pt x="266" y="51"/>
                    </a:cubicBezTo>
                    <a:cubicBezTo>
                      <a:pt x="265" y="58"/>
                      <a:pt x="264" y="65"/>
                      <a:pt x="263" y="72"/>
                    </a:cubicBezTo>
                    <a:cubicBezTo>
                      <a:pt x="262" y="83"/>
                      <a:pt x="261" y="93"/>
                      <a:pt x="261" y="103"/>
                    </a:cubicBezTo>
                    <a:cubicBezTo>
                      <a:pt x="260" y="112"/>
                      <a:pt x="260" y="121"/>
                      <a:pt x="261" y="129"/>
                    </a:cubicBezTo>
                    <a:cubicBezTo>
                      <a:pt x="261" y="133"/>
                      <a:pt x="261" y="137"/>
                      <a:pt x="261" y="141"/>
                    </a:cubicBezTo>
                    <a:cubicBezTo>
                      <a:pt x="261" y="150"/>
                      <a:pt x="260" y="159"/>
                      <a:pt x="262" y="168"/>
                    </a:cubicBezTo>
                    <a:cubicBezTo>
                      <a:pt x="263" y="176"/>
                      <a:pt x="268" y="179"/>
                      <a:pt x="275" y="177"/>
                    </a:cubicBezTo>
                    <a:cubicBezTo>
                      <a:pt x="281" y="176"/>
                      <a:pt x="287" y="176"/>
                      <a:pt x="293" y="176"/>
                    </a:cubicBezTo>
                    <a:cubicBezTo>
                      <a:pt x="295" y="176"/>
                      <a:pt x="297" y="175"/>
                      <a:pt x="300" y="175"/>
                    </a:cubicBezTo>
                    <a:cubicBezTo>
                      <a:pt x="303" y="175"/>
                      <a:pt x="305" y="178"/>
                      <a:pt x="304" y="181"/>
                    </a:cubicBezTo>
                    <a:cubicBezTo>
                      <a:pt x="302" y="184"/>
                      <a:pt x="301" y="187"/>
                      <a:pt x="299" y="189"/>
                    </a:cubicBezTo>
                    <a:cubicBezTo>
                      <a:pt x="297" y="191"/>
                      <a:pt x="296" y="193"/>
                      <a:pt x="296" y="194"/>
                    </a:cubicBezTo>
                    <a:cubicBezTo>
                      <a:pt x="295" y="198"/>
                      <a:pt x="294" y="202"/>
                      <a:pt x="291" y="205"/>
                    </a:cubicBezTo>
                    <a:cubicBezTo>
                      <a:pt x="289" y="210"/>
                      <a:pt x="289" y="214"/>
                      <a:pt x="291" y="218"/>
                    </a:cubicBezTo>
                    <a:cubicBezTo>
                      <a:pt x="299" y="234"/>
                      <a:pt x="305" y="250"/>
                      <a:pt x="311" y="267"/>
                    </a:cubicBezTo>
                    <a:cubicBezTo>
                      <a:pt x="315" y="278"/>
                      <a:pt x="319" y="290"/>
                      <a:pt x="322" y="301"/>
                    </a:cubicBezTo>
                    <a:cubicBezTo>
                      <a:pt x="324" y="307"/>
                      <a:pt x="325" y="314"/>
                      <a:pt x="328" y="320"/>
                    </a:cubicBezTo>
                    <a:cubicBezTo>
                      <a:pt x="332" y="327"/>
                      <a:pt x="333" y="335"/>
                      <a:pt x="336" y="341"/>
                    </a:cubicBezTo>
                    <a:cubicBezTo>
                      <a:pt x="340" y="347"/>
                      <a:pt x="341" y="354"/>
                      <a:pt x="344" y="359"/>
                    </a:cubicBezTo>
                    <a:cubicBezTo>
                      <a:pt x="345" y="361"/>
                      <a:pt x="345" y="362"/>
                      <a:pt x="346" y="363"/>
                    </a:cubicBezTo>
                    <a:cubicBezTo>
                      <a:pt x="347" y="364"/>
                      <a:pt x="347" y="364"/>
                      <a:pt x="348" y="364"/>
                    </a:cubicBezTo>
                    <a:cubicBezTo>
                      <a:pt x="349" y="364"/>
                      <a:pt x="349" y="363"/>
                      <a:pt x="349" y="362"/>
                    </a:cubicBezTo>
                    <a:cubicBezTo>
                      <a:pt x="350" y="361"/>
                      <a:pt x="349" y="360"/>
                      <a:pt x="349" y="359"/>
                    </a:cubicBezTo>
                    <a:cubicBezTo>
                      <a:pt x="349" y="354"/>
                      <a:pt x="348" y="348"/>
                      <a:pt x="347" y="343"/>
                    </a:cubicBezTo>
                    <a:cubicBezTo>
                      <a:pt x="345" y="336"/>
                      <a:pt x="343" y="330"/>
                      <a:pt x="342" y="323"/>
                    </a:cubicBezTo>
                    <a:cubicBezTo>
                      <a:pt x="341" y="315"/>
                      <a:pt x="338" y="308"/>
                      <a:pt x="336" y="300"/>
                    </a:cubicBezTo>
                    <a:cubicBezTo>
                      <a:pt x="330" y="280"/>
                      <a:pt x="324" y="260"/>
                      <a:pt x="318" y="240"/>
                    </a:cubicBezTo>
                    <a:cubicBezTo>
                      <a:pt x="315" y="230"/>
                      <a:pt x="312" y="220"/>
                      <a:pt x="310" y="210"/>
                    </a:cubicBezTo>
                    <a:cubicBezTo>
                      <a:pt x="309" y="207"/>
                      <a:pt x="309" y="203"/>
                      <a:pt x="312" y="199"/>
                    </a:cubicBezTo>
                    <a:cubicBezTo>
                      <a:pt x="316" y="193"/>
                      <a:pt x="319" y="186"/>
                      <a:pt x="322" y="179"/>
                    </a:cubicBezTo>
                    <a:cubicBezTo>
                      <a:pt x="324" y="177"/>
                      <a:pt x="325" y="174"/>
                      <a:pt x="326" y="172"/>
                    </a:cubicBezTo>
                    <a:cubicBezTo>
                      <a:pt x="328" y="168"/>
                      <a:pt x="327" y="165"/>
                      <a:pt x="322" y="163"/>
                    </a:cubicBezTo>
                    <a:cubicBezTo>
                      <a:pt x="318" y="161"/>
                      <a:pt x="313" y="161"/>
                      <a:pt x="309" y="161"/>
                    </a:cubicBezTo>
                    <a:cubicBezTo>
                      <a:pt x="306" y="162"/>
                      <a:pt x="304" y="162"/>
                      <a:pt x="302" y="162"/>
                    </a:cubicBezTo>
                    <a:cubicBezTo>
                      <a:pt x="296" y="162"/>
                      <a:pt x="289" y="162"/>
                      <a:pt x="283" y="163"/>
                    </a:cubicBezTo>
                    <a:cubicBezTo>
                      <a:pt x="279" y="163"/>
                      <a:pt x="276" y="161"/>
                      <a:pt x="276" y="156"/>
                    </a:cubicBezTo>
                    <a:cubicBezTo>
                      <a:pt x="276" y="147"/>
                      <a:pt x="276" y="139"/>
                      <a:pt x="277" y="130"/>
                    </a:cubicBezTo>
                    <a:cubicBezTo>
                      <a:pt x="277" y="122"/>
                      <a:pt x="277" y="115"/>
                      <a:pt x="277" y="107"/>
                    </a:cubicBezTo>
                    <a:cubicBezTo>
                      <a:pt x="277" y="94"/>
                      <a:pt x="279" y="82"/>
                      <a:pt x="279" y="69"/>
                    </a:cubicBezTo>
                    <a:cubicBezTo>
                      <a:pt x="280" y="58"/>
                      <a:pt x="282" y="47"/>
                      <a:pt x="283" y="36"/>
                    </a:cubicBezTo>
                    <a:cubicBezTo>
                      <a:pt x="284" y="29"/>
                      <a:pt x="284" y="23"/>
                      <a:pt x="286" y="16"/>
                    </a:cubicBezTo>
                    <a:cubicBezTo>
                      <a:pt x="286" y="16"/>
                      <a:pt x="287" y="16"/>
                      <a:pt x="287" y="15"/>
                    </a:cubicBezTo>
                    <a:cubicBezTo>
                      <a:pt x="287" y="14"/>
                      <a:pt x="288" y="12"/>
                      <a:pt x="288" y="11"/>
                    </a:cubicBezTo>
                    <a:cubicBezTo>
                      <a:pt x="289" y="7"/>
                      <a:pt x="291" y="4"/>
                      <a:pt x="295" y="4"/>
                    </a:cubicBezTo>
                    <a:cubicBezTo>
                      <a:pt x="299" y="3"/>
                      <a:pt x="303" y="2"/>
                      <a:pt x="307" y="1"/>
                    </a:cubicBezTo>
                    <a:cubicBezTo>
                      <a:pt x="310" y="0"/>
                      <a:pt x="312" y="2"/>
                      <a:pt x="312" y="6"/>
                    </a:cubicBezTo>
                    <a:cubicBezTo>
                      <a:pt x="310" y="9"/>
                      <a:pt x="310" y="13"/>
                      <a:pt x="309" y="17"/>
                    </a:cubicBezTo>
                    <a:cubicBezTo>
                      <a:pt x="308" y="20"/>
                      <a:pt x="309" y="23"/>
                      <a:pt x="311" y="25"/>
                    </a:cubicBezTo>
                    <a:cubicBezTo>
                      <a:pt x="312" y="28"/>
                      <a:pt x="313" y="30"/>
                      <a:pt x="313" y="33"/>
                    </a:cubicBezTo>
                    <a:cubicBezTo>
                      <a:pt x="313" y="42"/>
                      <a:pt x="313" y="51"/>
                      <a:pt x="313" y="61"/>
                    </a:cubicBezTo>
                    <a:cubicBezTo>
                      <a:pt x="314" y="69"/>
                      <a:pt x="313" y="77"/>
                      <a:pt x="314" y="86"/>
                    </a:cubicBezTo>
                    <a:cubicBezTo>
                      <a:pt x="315" y="90"/>
                      <a:pt x="316" y="95"/>
                      <a:pt x="317" y="99"/>
                    </a:cubicBezTo>
                    <a:cubicBezTo>
                      <a:pt x="318" y="104"/>
                      <a:pt x="320" y="107"/>
                      <a:pt x="321" y="111"/>
                    </a:cubicBezTo>
                    <a:cubicBezTo>
                      <a:pt x="326" y="127"/>
                      <a:pt x="330" y="143"/>
                      <a:pt x="333" y="159"/>
                    </a:cubicBezTo>
                    <a:cubicBezTo>
                      <a:pt x="336" y="175"/>
                      <a:pt x="339" y="191"/>
                      <a:pt x="342" y="207"/>
                    </a:cubicBezTo>
                    <a:cubicBezTo>
                      <a:pt x="345" y="224"/>
                      <a:pt x="348" y="241"/>
                      <a:pt x="352" y="258"/>
                    </a:cubicBezTo>
                    <a:cubicBezTo>
                      <a:pt x="355" y="267"/>
                      <a:pt x="357" y="277"/>
                      <a:pt x="360" y="286"/>
                    </a:cubicBezTo>
                    <a:cubicBezTo>
                      <a:pt x="361" y="288"/>
                      <a:pt x="361" y="290"/>
                      <a:pt x="361" y="293"/>
                    </a:cubicBezTo>
                    <a:cubicBezTo>
                      <a:pt x="361" y="306"/>
                      <a:pt x="359" y="319"/>
                      <a:pt x="359" y="333"/>
                    </a:cubicBezTo>
                    <a:cubicBezTo>
                      <a:pt x="359" y="343"/>
                      <a:pt x="358" y="353"/>
                      <a:pt x="357" y="363"/>
                    </a:cubicBezTo>
                    <a:cubicBezTo>
                      <a:pt x="356" y="375"/>
                      <a:pt x="356" y="387"/>
                      <a:pt x="354" y="399"/>
                    </a:cubicBezTo>
                    <a:cubicBezTo>
                      <a:pt x="353" y="404"/>
                      <a:pt x="353" y="409"/>
                      <a:pt x="353" y="415"/>
                    </a:cubicBezTo>
                    <a:cubicBezTo>
                      <a:pt x="353" y="418"/>
                      <a:pt x="351" y="420"/>
                      <a:pt x="351" y="4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" name="Freeform 250">
                <a:extLst>
                  <a:ext uri="{FF2B5EF4-FFF2-40B4-BE49-F238E27FC236}">
                    <a16:creationId xmlns:a16="http://schemas.microsoft.com/office/drawing/2014/main" id="{E2EFC0D2-BE0F-2EA5-7D32-B1C1806D9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590"/>
                <a:ext cx="94" cy="235"/>
              </a:xfrm>
              <a:custGeom>
                <a:avLst/>
                <a:gdLst>
                  <a:gd name="T0" fmla="*/ 37 w 57"/>
                  <a:gd name="T1" fmla="*/ 67 h 142"/>
                  <a:gd name="T2" fmla="*/ 34 w 57"/>
                  <a:gd name="T3" fmla="*/ 54 h 142"/>
                  <a:gd name="T4" fmla="*/ 32 w 57"/>
                  <a:gd name="T5" fmla="*/ 47 h 142"/>
                  <a:gd name="T6" fmla="*/ 34 w 57"/>
                  <a:gd name="T7" fmla="*/ 50 h 142"/>
                  <a:gd name="T8" fmla="*/ 44 w 57"/>
                  <a:gd name="T9" fmla="*/ 83 h 142"/>
                  <a:gd name="T10" fmla="*/ 57 w 57"/>
                  <a:gd name="T11" fmla="*/ 137 h 142"/>
                  <a:gd name="T12" fmla="*/ 54 w 57"/>
                  <a:gd name="T13" fmla="*/ 142 h 142"/>
                  <a:gd name="T14" fmla="*/ 50 w 57"/>
                  <a:gd name="T15" fmla="*/ 139 h 142"/>
                  <a:gd name="T16" fmla="*/ 45 w 57"/>
                  <a:gd name="T17" fmla="*/ 125 h 142"/>
                  <a:gd name="T18" fmla="*/ 38 w 57"/>
                  <a:gd name="T19" fmla="*/ 107 h 142"/>
                  <a:gd name="T20" fmla="*/ 38 w 57"/>
                  <a:gd name="T21" fmla="*/ 104 h 142"/>
                  <a:gd name="T22" fmla="*/ 34 w 57"/>
                  <a:gd name="T23" fmla="*/ 91 h 142"/>
                  <a:gd name="T24" fmla="*/ 23 w 57"/>
                  <a:gd name="T25" fmla="*/ 55 h 142"/>
                  <a:gd name="T26" fmla="*/ 10 w 57"/>
                  <a:gd name="T27" fmla="*/ 22 h 142"/>
                  <a:gd name="T28" fmla="*/ 0 w 57"/>
                  <a:gd name="T29" fmla="*/ 0 h 142"/>
                  <a:gd name="T30" fmla="*/ 5 w 57"/>
                  <a:gd name="T31" fmla="*/ 6 h 142"/>
                  <a:gd name="T32" fmla="*/ 12 w 57"/>
                  <a:gd name="T33" fmla="*/ 24 h 142"/>
                  <a:gd name="T34" fmla="*/ 14 w 57"/>
                  <a:gd name="T35" fmla="*/ 27 h 142"/>
                  <a:gd name="T36" fmla="*/ 15 w 57"/>
                  <a:gd name="T37" fmla="*/ 30 h 142"/>
                  <a:gd name="T38" fmla="*/ 34 w 57"/>
                  <a:gd name="T39" fmla="*/ 82 h 142"/>
                  <a:gd name="T40" fmla="*/ 38 w 57"/>
                  <a:gd name="T41" fmla="*/ 98 h 142"/>
                  <a:gd name="T42" fmla="*/ 45 w 57"/>
                  <a:gd name="T43" fmla="*/ 118 h 142"/>
                  <a:gd name="T44" fmla="*/ 49 w 57"/>
                  <a:gd name="T45" fmla="*/ 122 h 142"/>
                  <a:gd name="T46" fmla="*/ 50 w 57"/>
                  <a:gd name="T47" fmla="*/ 117 h 142"/>
                  <a:gd name="T48" fmla="*/ 41 w 57"/>
                  <a:gd name="T49" fmla="*/ 83 h 142"/>
                  <a:gd name="T50" fmla="*/ 37 w 57"/>
                  <a:gd name="T51" fmla="*/ 6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7" h="142">
                    <a:moveTo>
                      <a:pt x="37" y="67"/>
                    </a:moveTo>
                    <a:cubicBezTo>
                      <a:pt x="37" y="62"/>
                      <a:pt x="35" y="58"/>
                      <a:pt x="34" y="54"/>
                    </a:cubicBezTo>
                    <a:cubicBezTo>
                      <a:pt x="33" y="51"/>
                      <a:pt x="32" y="49"/>
                      <a:pt x="32" y="47"/>
                    </a:cubicBezTo>
                    <a:cubicBezTo>
                      <a:pt x="34" y="47"/>
                      <a:pt x="34" y="49"/>
                      <a:pt x="34" y="50"/>
                    </a:cubicBezTo>
                    <a:cubicBezTo>
                      <a:pt x="38" y="61"/>
                      <a:pt x="41" y="72"/>
                      <a:pt x="44" y="83"/>
                    </a:cubicBezTo>
                    <a:cubicBezTo>
                      <a:pt x="50" y="101"/>
                      <a:pt x="53" y="119"/>
                      <a:pt x="57" y="137"/>
                    </a:cubicBezTo>
                    <a:cubicBezTo>
                      <a:pt x="57" y="141"/>
                      <a:pt x="56" y="142"/>
                      <a:pt x="54" y="142"/>
                    </a:cubicBezTo>
                    <a:cubicBezTo>
                      <a:pt x="52" y="142"/>
                      <a:pt x="51" y="141"/>
                      <a:pt x="50" y="139"/>
                    </a:cubicBezTo>
                    <a:cubicBezTo>
                      <a:pt x="48" y="134"/>
                      <a:pt x="47" y="130"/>
                      <a:pt x="45" y="125"/>
                    </a:cubicBezTo>
                    <a:cubicBezTo>
                      <a:pt x="42" y="119"/>
                      <a:pt x="40" y="113"/>
                      <a:pt x="38" y="107"/>
                    </a:cubicBezTo>
                    <a:cubicBezTo>
                      <a:pt x="38" y="106"/>
                      <a:pt x="37" y="105"/>
                      <a:pt x="38" y="104"/>
                    </a:cubicBezTo>
                    <a:cubicBezTo>
                      <a:pt x="38" y="100"/>
                      <a:pt x="36" y="95"/>
                      <a:pt x="34" y="91"/>
                    </a:cubicBezTo>
                    <a:cubicBezTo>
                      <a:pt x="31" y="79"/>
                      <a:pt x="27" y="67"/>
                      <a:pt x="23" y="55"/>
                    </a:cubicBezTo>
                    <a:cubicBezTo>
                      <a:pt x="19" y="44"/>
                      <a:pt x="14" y="33"/>
                      <a:pt x="10" y="22"/>
                    </a:cubicBezTo>
                    <a:cubicBezTo>
                      <a:pt x="7" y="15"/>
                      <a:pt x="4" y="7"/>
                      <a:pt x="0" y="0"/>
                    </a:cubicBezTo>
                    <a:cubicBezTo>
                      <a:pt x="3" y="1"/>
                      <a:pt x="4" y="3"/>
                      <a:pt x="5" y="6"/>
                    </a:cubicBezTo>
                    <a:cubicBezTo>
                      <a:pt x="7" y="12"/>
                      <a:pt x="10" y="18"/>
                      <a:pt x="12" y="24"/>
                    </a:cubicBezTo>
                    <a:cubicBezTo>
                      <a:pt x="13" y="25"/>
                      <a:pt x="13" y="26"/>
                      <a:pt x="14" y="27"/>
                    </a:cubicBezTo>
                    <a:cubicBezTo>
                      <a:pt x="15" y="27"/>
                      <a:pt x="15" y="29"/>
                      <a:pt x="15" y="30"/>
                    </a:cubicBezTo>
                    <a:cubicBezTo>
                      <a:pt x="23" y="47"/>
                      <a:pt x="28" y="65"/>
                      <a:pt x="34" y="82"/>
                    </a:cubicBezTo>
                    <a:cubicBezTo>
                      <a:pt x="36" y="87"/>
                      <a:pt x="37" y="93"/>
                      <a:pt x="38" y="98"/>
                    </a:cubicBezTo>
                    <a:cubicBezTo>
                      <a:pt x="40" y="105"/>
                      <a:pt x="43" y="111"/>
                      <a:pt x="45" y="118"/>
                    </a:cubicBezTo>
                    <a:cubicBezTo>
                      <a:pt x="46" y="120"/>
                      <a:pt x="47" y="123"/>
                      <a:pt x="49" y="122"/>
                    </a:cubicBezTo>
                    <a:cubicBezTo>
                      <a:pt x="51" y="121"/>
                      <a:pt x="50" y="119"/>
                      <a:pt x="50" y="117"/>
                    </a:cubicBezTo>
                    <a:cubicBezTo>
                      <a:pt x="48" y="105"/>
                      <a:pt x="44" y="94"/>
                      <a:pt x="41" y="83"/>
                    </a:cubicBezTo>
                    <a:cubicBezTo>
                      <a:pt x="40" y="78"/>
                      <a:pt x="37" y="72"/>
                      <a:pt x="37" y="67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" name="Freeform 251">
                <a:extLst>
                  <a:ext uri="{FF2B5EF4-FFF2-40B4-BE49-F238E27FC236}">
                    <a16:creationId xmlns:a16="http://schemas.microsoft.com/office/drawing/2014/main" id="{4435473D-D484-BE09-0D6C-AAC8E95A0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1727"/>
                <a:ext cx="38" cy="109"/>
              </a:xfrm>
              <a:custGeom>
                <a:avLst/>
                <a:gdLst>
                  <a:gd name="T0" fmla="*/ 2 w 23"/>
                  <a:gd name="T1" fmla="*/ 21 h 66"/>
                  <a:gd name="T2" fmla="*/ 8 w 23"/>
                  <a:gd name="T3" fmla="*/ 38 h 66"/>
                  <a:gd name="T4" fmla="*/ 15 w 23"/>
                  <a:gd name="T5" fmla="*/ 55 h 66"/>
                  <a:gd name="T6" fmla="*/ 16 w 23"/>
                  <a:gd name="T7" fmla="*/ 58 h 66"/>
                  <a:gd name="T8" fmla="*/ 19 w 23"/>
                  <a:gd name="T9" fmla="*/ 59 h 66"/>
                  <a:gd name="T10" fmla="*/ 20 w 23"/>
                  <a:gd name="T11" fmla="*/ 56 h 66"/>
                  <a:gd name="T12" fmla="*/ 18 w 23"/>
                  <a:gd name="T13" fmla="*/ 43 h 66"/>
                  <a:gd name="T14" fmla="*/ 8 w 23"/>
                  <a:gd name="T15" fmla="*/ 0 h 66"/>
                  <a:gd name="T16" fmla="*/ 8 w 23"/>
                  <a:gd name="T17" fmla="*/ 0 h 66"/>
                  <a:gd name="T18" fmla="*/ 16 w 23"/>
                  <a:gd name="T19" fmla="*/ 27 h 66"/>
                  <a:gd name="T20" fmla="*/ 20 w 23"/>
                  <a:gd name="T21" fmla="*/ 47 h 66"/>
                  <a:gd name="T22" fmla="*/ 22 w 23"/>
                  <a:gd name="T23" fmla="*/ 61 h 66"/>
                  <a:gd name="T24" fmla="*/ 20 w 23"/>
                  <a:gd name="T25" fmla="*/ 65 h 66"/>
                  <a:gd name="T26" fmla="*/ 17 w 23"/>
                  <a:gd name="T27" fmla="*/ 63 h 66"/>
                  <a:gd name="T28" fmla="*/ 14 w 23"/>
                  <a:gd name="T29" fmla="*/ 56 h 66"/>
                  <a:gd name="T30" fmla="*/ 3 w 23"/>
                  <a:gd name="T31" fmla="*/ 31 h 66"/>
                  <a:gd name="T32" fmla="*/ 0 w 23"/>
                  <a:gd name="T33" fmla="*/ 20 h 66"/>
                  <a:gd name="T34" fmla="*/ 2 w 23"/>
                  <a:gd name="T35" fmla="*/ 2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66">
                    <a:moveTo>
                      <a:pt x="2" y="21"/>
                    </a:moveTo>
                    <a:cubicBezTo>
                      <a:pt x="4" y="27"/>
                      <a:pt x="6" y="33"/>
                      <a:pt x="8" y="38"/>
                    </a:cubicBezTo>
                    <a:cubicBezTo>
                      <a:pt x="11" y="44"/>
                      <a:pt x="13" y="50"/>
                      <a:pt x="15" y="55"/>
                    </a:cubicBezTo>
                    <a:cubicBezTo>
                      <a:pt x="15" y="56"/>
                      <a:pt x="15" y="57"/>
                      <a:pt x="16" y="58"/>
                    </a:cubicBezTo>
                    <a:cubicBezTo>
                      <a:pt x="16" y="59"/>
                      <a:pt x="18" y="59"/>
                      <a:pt x="19" y="59"/>
                    </a:cubicBezTo>
                    <a:cubicBezTo>
                      <a:pt x="20" y="59"/>
                      <a:pt x="20" y="57"/>
                      <a:pt x="20" y="56"/>
                    </a:cubicBezTo>
                    <a:cubicBezTo>
                      <a:pt x="19" y="52"/>
                      <a:pt x="18" y="48"/>
                      <a:pt x="18" y="43"/>
                    </a:cubicBezTo>
                    <a:cubicBezTo>
                      <a:pt x="16" y="28"/>
                      <a:pt x="12" y="14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9"/>
                      <a:pt x="14" y="18"/>
                      <a:pt x="16" y="27"/>
                    </a:cubicBezTo>
                    <a:cubicBezTo>
                      <a:pt x="17" y="34"/>
                      <a:pt x="19" y="40"/>
                      <a:pt x="20" y="47"/>
                    </a:cubicBezTo>
                    <a:cubicBezTo>
                      <a:pt x="22" y="51"/>
                      <a:pt x="22" y="56"/>
                      <a:pt x="22" y="61"/>
                    </a:cubicBezTo>
                    <a:cubicBezTo>
                      <a:pt x="23" y="63"/>
                      <a:pt x="22" y="65"/>
                      <a:pt x="20" y="65"/>
                    </a:cubicBezTo>
                    <a:cubicBezTo>
                      <a:pt x="18" y="66"/>
                      <a:pt x="18" y="64"/>
                      <a:pt x="17" y="63"/>
                    </a:cubicBezTo>
                    <a:cubicBezTo>
                      <a:pt x="16" y="61"/>
                      <a:pt x="14" y="59"/>
                      <a:pt x="14" y="56"/>
                    </a:cubicBezTo>
                    <a:cubicBezTo>
                      <a:pt x="11" y="47"/>
                      <a:pt x="6" y="40"/>
                      <a:pt x="3" y="31"/>
                    </a:cubicBezTo>
                    <a:cubicBezTo>
                      <a:pt x="2" y="27"/>
                      <a:pt x="1" y="24"/>
                      <a:pt x="0" y="20"/>
                    </a:cubicBezTo>
                    <a:cubicBezTo>
                      <a:pt x="1" y="20"/>
                      <a:pt x="1" y="21"/>
                      <a:pt x="2" y="21"/>
                    </a:cubicBezTo>
                    <a:close/>
                  </a:path>
                </a:pathLst>
              </a:custGeom>
              <a:solidFill>
                <a:srgbClr val="CD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" name="Freeform 252">
                <a:extLst>
                  <a:ext uri="{FF2B5EF4-FFF2-40B4-BE49-F238E27FC236}">
                    <a16:creationId xmlns:a16="http://schemas.microsoft.com/office/drawing/2014/main" id="{A566C1A2-420C-44FA-F6CC-D30038FA4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514"/>
                <a:ext cx="75" cy="20"/>
              </a:xfrm>
              <a:custGeom>
                <a:avLst/>
                <a:gdLst>
                  <a:gd name="T0" fmla="*/ 0 w 46"/>
                  <a:gd name="T1" fmla="*/ 0 h 12"/>
                  <a:gd name="T2" fmla="*/ 1 w 46"/>
                  <a:gd name="T3" fmla="*/ 1 h 12"/>
                  <a:gd name="T4" fmla="*/ 9 w 46"/>
                  <a:gd name="T5" fmla="*/ 4 h 12"/>
                  <a:gd name="T6" fmla="*/ 24 w 46"/>
                  <a:gd name="T7" fmla="*/ 2 h 12"/>
                  <a:gd name="T8" fmla="*/ 39 w 46"/>
                  <a:gd name="T9" fmla="*/ 1 h 12"/>
                  <a:gd name="T10" fmla="*/ 43 w 46"/>
                  <a:gd name="T11" fmla="*/ 8 h 12"/>
                  <a:gd name="T12" fmla="*/ 41 w 46"/>
                  <a:gd name="T13" fmla="*/ 12 h 12"/>
                  <a:gd name="T14" fmla="*/ 42 w 46"/>
                  <a:gd name="T15" fmla="*/ 8 h 12"/>
                  <a:gd name="T16" fmla="*/ 38 w 46"/>
                  <a:gd name="T17" fmla="*/ 2 h 12"/>
                  <a:gd name="T18" fmla="*/ 9 w 46"/>
                  <a:gd name="T19" fmla="*/ 5 h 12"/>
                  <a:gd name="T20" fmla="*/ 0 w 46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1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3" y="4"/>
                      <a:pt x="6" y="5"/>
                      <a:pt x="9" y="4"/>
                    </a:cubicBezTo>
                    <a:cubicBezTo>
                      <a:pt x="14" y="2"/>
                      <a:pt x="19" y="3"/>
                      <a:pt x="24" y="2"/>
                    </a:cubicBezTo>
                    <a:cubicBezTo>
                      <a:pt x="29" y="1"/>
                      <a:pt x="34" y="1"/>
                      <a:pt x="39" y="1"/>
                    </a:cubicBezTo>
                    <a:cubicBezTo>
                      <a:pt x="44" y="1"/>
                      <a:pt x="46" y="4"/>
                      <a:pt x="43" y="8"/>
                    </a:cubicBezTo>
                    <a:cubicBezTo>
                      <a:pt x="43" y="9"/>
                      <a:pt x="43" y="11"/>
                      <a:pt x="41" y="12"/>
                    </a:cubicBezTo>
                    <a:cubicBezTo>
                      <a:pt x="41" y="11"/>
                      <a:pt x="42" y="10"/>
                      <a:pt x="42" y="8"/>
                    </a:cubicBezTo>
                    <a:cubicBezTo>
                      <a:pt x="43" y="4"/>
                      <a:pt x="42" y="2"/>
                      <a:pt x="38" y="2"/>
                    </a:cubicBezTo>
                    <a:cubicBezTo>
                      <a:pt x="28" y="2"/>
                      <a:pt x="18" y="4"/>
                      <a:pt x="9" y="5"/>
                    </a:cubicBezTo>
                    <a:cubicBezTo>
                      <a:pt x="5" y="6"/>
                      <a:pt x="1" y="4"/>
                      <a:pt x="0" y="0"/>
                    </a:cubicBez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" name="Freeform 253">
                <a:extLst>
                  <a:ext uri="{FF2B5EF4-FFF2-40B4-BE49-F238E27FC236}">
                    <a16:creationId xmlns:a16="http://schemas.microsoft.com/office/drawing/2014/main" id="{090F039C-2914-94BC-9A32-DC85A6E78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536"/>
                <a:ext cx="21" cy="41"/>
              </a:xfrm>
              <a:custGeom>
                <a:avLst/>
                <a:gdLst>
                  <a:gd name="T0" fmla="*/ 13 w 13"/>
                  <a:gd name="T1" fmla="*/ 0 h 25"/>
                  <a:gd name="T2" fmla="*/ 10 w 13"/>
                  <a:gd name="T3" fmla="*/ 7 h 25"/>
                  <a:gd name="T4" fmla="*/ 3 w 13"/>
                  <a:gd name="T5" fmla="*/ 21 h 25"/>
                  <a:gd name="T6" fmla="*/ 1 w 13"/>
                  <a:gd name="T7" fmla="*/ 25 h 25"/>
                  <a:gd name="T8" fmla="*/ 0 w 13"/>
                  <a:gd name="T9" fmla="*/ 25 h 25"/>
                  <a:gd name="T10" fmla="*/ 11 w 13"/>
                  <a:gd name="T11" fmla="*/ 1 h 25"/>
                  <a:gd name="T12" fmla="*/ 13 w 13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5">
                    <a:moveTo>
                      <a:pt x="13" y="0"/>
                    </a:moveTo>
                    <a:cubicBezTo>
                      <a:pt x="13" y="3"/>
                      <a:pt x="12" y="5"/>
                      <a:pt x="10" y="7"/>
                    </a:cubicBezTo>
                    <a:cubicBezTo>
                      <a:pt x="7" y="11"/>
                      <a:pt x="5" y="16"/>
                      <a:pt x="3" y="21"/>
                    </a:cubicBezTo>
                    <a:cubicBezTo>
                      <a:pt x="2" y="22"/>
                      <a:pt x="2" y="24"/>
                      <a:pt x="1" y="25"/>
                    </a:cubicBezTo>
                    <a:cubicBezTo>
                      <a:pt x="1" y="25"/>
                      <a:pt x="0" y="25"/>
                      <a:pt x="0" y="25"/>
                    </a:cubicBezTo>
                    <a:cubicBezTo>
                      <a:pt x="4" y="17"/>
                      <a:pt x="7" y="9"/>
                      <a:pt x="11" y="1"/>
                    </a:cubicBezTo>
                    <a:cubicBezTo>
                      <a:pt x="12" y="1"/>
                      <a:pt x="12" y="1"/>
                      <a:pt x="13" y="0"/>
                    </a:cubicBez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" name="Freeform 254">
                <a:extLst>
                  <a:ext uri="{FF2B5EF4-FFF2-40B4-BE49-F238E27FC236}">
                    <a16:creationId xmlns:a16="http://schemas.microsoft.com/office/drawing/2014/main" id="{10F476B0-C093-385A-B847-4021A0003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1577"/>
                <a:ext cx="5" cy="11"/>
              </a:xfrm>
              <a:custGeom>
                <a:avLst/>
                <a:gdLst>
                  <a:gd name="T0" fmla="*/ 2 w 3"/>
                  <a:gd name="T1" fmla="*/ 0 h 7"/>
                  <a:gd name="T2" fmla="*/ 3 w 3"/>
                  <a:gd name="T3" fmla="*/ 0 h 7"/>
                  <a:gd name="T4" fmla="*/ 2 w 3"/>
                  <a:gd name="T5" fmla="*/ 7 h 7"/>
                  <a:gd name="T6" fmla="*/ 2 w 3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2" y="2"/>
                      <a:pt x="2" y="4"/>
                      <a:pt x="2" y="7"/>
                    </a:cubicBezTo>
                    <a:cubicBezTo>
                      <a:pt x="0" y="5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" name="Freeform 255">
                <a:extLst>
                  <a:ext uri="{FF2B5EF4-FFF2-40B4-BE49-F238E27FC236}">
                    <a16:creationId xmlns:a16="http://schemas.microsoft.com/office/drawing/2014/main" id="{A565435F-3AD9-9EFC-C47E-8C27B6770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1821"/>
                <a:ext cx="13" cy="103"/>
              </a:xfrm>
              <a:custGeom>
                <a:avLst/>
                <a:gdLst>
                  <a:gd name="T0" fmla="*/ 7 w 8"/>
                  <a:gd name="T1" fmla="*/ 0 h 62"/>
                  <a:gd name="T2" fmla="*/ 7 w 8"/>
                  <a:gd name="T3" fmla="*/ 25 h 62"/>
                  <a:gd name="T4" fmla="*/ 3 w 8"/>
                  <a:gd name="T5" fmla="*/ 57 h 62"/>
                  <a:gd name="T6" fmla="*/ 2 w 8"/>
                  <a:gd name="T7" fmla="*/ 62 h 62"/>
                  <a:gd name="T8" fmla="*/ 2 w 8"/>
                  <a:gd name="T9" fmla="*/ 62 h 62"/>
                  <a:gd name="T10" fmla="*/ 2 w 8"/>
                  <a:gd name="T11" fmla="*/ 54 h 62"/>
                  <a:gd name="T12" fmla="*/ 4 w 8"/>
                  <a:gd name="T13" fmla="*/ 28 h 62"/>
                  <a:gd name="T14" fmla="*/ 6 w 8"/>
                  <a:gd name="T15" fmla="*/ 4 h 62"/>
                  <a:gd name="T16" fmla="*/ 7 w 8"/>
                  <a:gd name="T1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2">
                    <a:moveTo>
                      <a:pt x="7" y="0"/>
                    </a:moveTo>
                    <a:cubicBezTo>
                      <a:pt x="8" y="9"/>
                      <a:pt x="6" y="17"/>
                      <a:pt x="7" y="25"/>
                    </a:cubicBezTo>
                    <a:cubicBezTo>
                      <a:pt x="6" y="36"/>
                      <a:pt x="5" y="46"/>
                      <a:pt x="3" y="57"/>
                    </a:cubicBezTo>
                    <a:cubicBezTo>
                      <a:pt x="3" y="58"/>
                      <a:pt x="3" y="60"/>
                      <a:pt x="2" y="62"/>
                    </a:cubicBezTo>
                    <a:cubicBezTo>
                      <a:pt x="2" y="62"/>
                      <a:pt x="2" y="62"/>
                      <a:pt x="2" y="62"/>
                    </a:cubicBezTo>
                    <a:cubicBezTo>
                      <a:pt x="0" y="59"/>
                      <a:pt x="1" y="56"/>
                      <a:pt x="2" y="54"/>
                    </a:cubicBezTo>
                    <a:cubicBezTo>
                      <a:pt x="3" y="45"/>
                      <a:pt x="4" y="36"/>
                      <a:pt x="4" y="28"/>
                    </a:cubicBezTo>
                    <a:cubicBezTo>
                      <a:pt x="5" y="20"/>
                      <a:pt x="6" y="12"/>
                      <a:pt x="6" y="4"/>
                    </a:cubicBezTo>
                    <a:cubicBezTo>
                      <a:pt x="6" y="3"/>
                      <a:pt x="5" y="1"/>
                      <a:pt x="7" y="0"/>
                    </a:cubicBez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" name="Freeform 256">
                <a:extLst>
                  <a:ext uri="{FF2B5EF4-FFF2-40B4-BE49-F238E27FC236}">
                    <a16:creationId xmlns:a16="http://schemas.microsoft.com/office/drawing/2014/main" id="{78992B44-936D-A918-DAE8-ED99EC548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975"/>
                <a:ext cx="5" cy="11"/>
              </a:xfrm>
              <a:custGeom>
                <a:avLst/>
                <a:gdLst>
                  <a:gd name="T0" fmla="*/ 3 w 3"/>
                  <a:gd name="T1" fmla="*/ 0 h 7"/>
                  <a:gd name="T2" fmla="*/ 1 w 3"/>
                  <a:gd name="T3" fmla="*/ 7 h 7"/>
                  <a:gd name="T4" fmla="*/ 1 w 3"/>
                  <a:gd name="T5" fmla="*/ 7 h 7"/>
                  <a:gd name="T6" fmla="*/ 3 w 3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cubicBezTo>
                      <a:pt x="3" y="2"/>
                      <a:pt x="2" y="5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4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A0A4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" name="Freeform 257">
                <a:extLst>
                  <a:ext uri="{FF2B5EF4-FFF2-40B4-BE49-F238E27FC236}">
                    <a16:creationId xmlns:a16="http://schemas.microsoft.com/office/drawing/2014/main" id="{FA688724-E111-0F06-5739-A2E580AFF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" y="1503"/>
                <a:ext cx="85" cy="292"/>
              </a:xfrm>
              <a:custGeom>
                <a:avLst/>
                <a:gdLst>
                  <a:gd name="T0" fmla="*/ 36 w 51"/>
                  <a:gd name="T1" fmla="*/ 120 h 177"/>
                  <a:gd name="T2" fmla="*/ 42 w 51"/>
                  <a:gd name="T3" fmla="*/ 139 h 177"/>
                  <a:gd name="T4" fmla="*/ 47 w 51"/>
                  <a:gd name="T5" fmla="*/ 156 h 177"/>
                  <a:gd name="T6" fmla="*/ 50 w 51"/>
                  <a:gd name="T7" fmla="*/ 172 h 177"/>
                  <a:gd name="T8" fmla="*/ 49 w 51"/>
                  <a:gd name="T9" fmla="*/ 176 h 177"/>
                  <a:gd name="T10" fmla="*/ 45 w 51"/>
                  <a:gd name="T11" fmla="*/ 174 h 177"/>
                  <a:gd name="T12" fmla="*/ 38 w 51"/>
                  <a:gd name="T13" fmla="*/ 156 h 177"/>
                  <a:gd name="T14" fmla="*/ 27 w 51"/>
                  <a:gd name="T15" fmla="*/ 120 h 177"/>
                  <a:gd name="T16" fmla="*/ 13 w 51"/>
                  <a:gd name="T17" fmla="*/ 82 h 177"/>
                  <a:gd name="T18" fmla="*/ 13 w 51"/>
                  <a:gd name="T19" fmla="*/ 80 h 177"/>
                  <a:gd name="T20" fmla="*/ 4 w 51"/>
                  <a:gd name="T21" fmla="*/ 55 h 177"/>
                  <a:gd name="T22" fmla="*/ 4 w 51"/>
                  <a:gd name="T23" fmla="*/ 54 h 177"/>
                  <a:gd name="T24" fmla="*/ 2 w 51"/>
                  <a:gd name="T25" fmla="*/ 43 h 177"/>
                  <a:gd name="T26" fmla="*/ 18 w 51"/>
                  <a:gd name="T27" fmla="*/ 14 h 177"/>
                  <a:gd name="T28" fmla="*/ 18 w 51"/>
                  <a:gd name="T29" fmla="*/ 8 h 177"/>
                  <a:gd name="T30" fmla="*/ 17 w 51"/>
                  <a:gd name="T31" fmla="*/ 3 h 177"/>
                  <a:gd name="T32" fmla="*/ 24 w 51"/>
                  <a:gd name="T33" fmla="*/ 2 h 177"/>
                  <a:gd name="T34" fmla="*/ 27 w 51"/>
                  <a:gd name="T35" fmla="*/ 4 h 177"/>
                  <a:gd name="T36" fmla="*/ 28 w 51"/>
                  <a:gd name="T37" fmla="*/ 9 h 177"/>
                  <a:gd name="T38" fmla="*/ 24 w 51"/>
                  <a:gd name="T39" fmla="*/ 18 h 177"/>
                  <a:gd name="T40" fmla="*/ 16 w 51"/>
                  <a:gd name="T41" fmla="*/ 34 h 177"/>
                  <a:gd name="T42" fmla="*/ 12 w 51"/>
                  <a:gd name="T43" fmla="*/ 44 h 177"/>
                  <a:gd name="T44" fmla="*/ 13 w 51"/>
                  <a:gd name="T45" fmla="*/ 51 h 177"/>
                  <a:gd name="T46" fmla="*/ 22 w 51"/>
                  <a:gd name="T47" fmla="*/ 75 h 177"/>
                  <a:gd name="T48" fmla="*/ 36 w 51"/>
                  <a:gd name="T49" fmla="*/ 119 h 177"/>
                  <a:gd name="T50" fmla="*/ 36 w 51"/>
                  <a:gd name="T51" fmla="*/ 12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177">
                    <a:moveTo>
                      <a:pt x="36" y="120"/>
                    </a:moveTo>
                    <a:cubicBezTo>
                      <a:pt x="39" y="126"/>
                      <a:pt x="40" y="132"/>
                      <a:pt x="42" y="139"/>
                    </a:cubicBezTo>
                    <a:cubicBezTo>
                      <a:pt x="44" y="144"/>
                      <a:pt x="45" y="150"/>
                      <a:pt x="47" y="156"/>
                    </a:cubicBezTo>
                    <a:cubicBezTo>
                      <a:pt x="48" y="161"/>
                      <a:pt x="49" y="167"/>
                      <a:pt x="50" y="172"/>
                    </a:cubicBezTo>
                    <a:cubicBezTo>
                      <a:pt x="51" y="174"/>
                      <a:pt x="51" y="176"/>
                      <a:pt x="49" y="176"/>
                    </a:cubicBezTo>
                    <a:cubicBezTo>
                      <a:pt x="47" y="177"/>
                      <a:pt x="45" y="176"/>
                      <a:pt x="45" y="174"/>
                    </a:cubicBezTo>
                    <a:cubicBezTo>
                      <a:pt x="42" y="168"/>
                      <a:pt x="40" y="162"/>
                      <a:pt x="38" y="156"/>
                    </a:cubicBezTo>
                    <a:cubicBezTo>
                      <a:pt x="34" y="144"/>
                      <a:pt x="31" y="132"/>
                      <a:pt x="27" y="120"/>
                    </a:cubicBezTo>
                    <a:cubicBezTo>
                      <a:pt x="23" y="107"/>
                      <a:pt x="18" y="95"/>
                      <a:pt x="13" y="82"/>
                    </a:cubicBezTo>
                    <a:cubicBezTo>
                      <a:pt x="13" y="81"/>
                      <a:pt x="13" y="80"/>
                      <a:pt x="13" y="80"/>
                    </a:cubicBezTo>
                    <a:cubicBezTo>
                      <a:pt x="11" y="71"/>
                      <a:pt x="9" y="63"/>
                      <a:pt x="4" y="55"/>
                    </a:cubicBezTo>
                    <a:cubicBezTo>
                      <a:pt x="4" y="55"/>
                      <a:pt x="4" y="54"/>
                      <a:pt x="4" y="54"/>
                    </a:cubicBezTo>
                    <a:cubicBezTo>
                      <a:pt x="0" y="51"/>
                      <a:pt x="1" y="47"/>
                      <a:pt x="2" y="43"/>
                    </a:cubicBezTo>
                    <a:cubicBezTo>
                      <a:pt x="6" y="33"/>
                      <a:pt x="13" y="24"/>
                      <a:pt x="18" y="14"/>
                    </a:cubicBezTo>
                    <a:cubicBezTo>
                      <a:pt x="20" y="12"/>
                      <a:pt x="19" y="10"/>
                      <a:pt x="18" y="8"/>
                    </a:cubicBezTo>
                    <a:cubicBezTo>
                      <a:pt x="17" y="6"/>
                      <a:pt x="15" y="5"/>
                      <a:pt x="17" y="3"/>
                    </a:cubicBezTo>
                    <a:cubicBezTo>
                      <a:pt x="19" y="0"/>
                      <a:pt x="22" y="0"/>
                      <a:pt x="24" y="2"/>
                    </a:cubicBezTo>
                    <a:cubicBezTo>
                      <a:pt x="25" y="2"/>
                      <a:pt x="26" y="3"/>
                      <a:pt x="27" y="4"/>
                    </a:cubicBezTo>
                    <a:cubicBezTo>
                      <a:pt x="29" y="5"/>
                      <a:pt x="30" y="7"/>
                      <a:pt x="28" y="9"/>
                    </a:cubicBezTo>
                    <a:cubicBezTo>
                      <a:pt x="25" y="11"/>
                      <a:pt x="25" y="15"/>
                      <a:pt x="24" y="18"/>
                    </a:cubicBezTo>
                    <a:cubicBezTo>
                      <a:pt x="22" y="24"/>
                      <a:pt x="18" y="29"/>
                      <a:pt x="16" y="34"/>
                    </a:cubicBezTo>
                    <a:cubicBezTo>
                      <a:pt x="14" y="37"/>
                      <a:pt x="13" y="41"/>
                      <a:pt x="12" y="44"/>
                    </a:cubicBezTo>
                    <a:cubicBezTo>
                      <a:pt x="12" y="46"/>
                      <a:pt x="12" y="49"/>
                      <a:pt x="13" y="51"/>
                    </a:cubicBezTo>
                    <a:cubicBezTo>
                      <a:pt x="17" y="58"/>
                      <a:pt x="19" y="67"/>
                      <a:pt x="22" y="75"/>
                    </a:cubicBezTo>
                    <a:cubicBezTo>
                      <a:pt x="27" y="89"/>
                      <a:pt x="31" y="104"/>
                      <a:pt x="36" y="119"/>
                    </a:cubicBezTo>
                    <a:cubicBezTo>
                      <a:pt x="36" y="119"/>
                      <a:pt x="36" y="119"/>
                      <a:pt x="36" y="120"/>
                    </a:cubicBezTo>
                    <a:close/>
                  </a:path>
                </a:pathLst>
              </a:custGeom>
              <a:solidFill>
                <a:srgbClr val="6B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" name="Freeform 258">
                <a:extLst>
                  <a:ext uri="{FF2B5EF4-FFF2-40B4-BE49-F238E27FC236}">
                    <a16:creationId xmlns:a16="http://schemas.microsoft.com/office/drawing/2014/main" id="{85F050A1-599E-7FFE-4ECB-15A774CDD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1521"/>
                <a:ext cx="49" cy="206"/>
              </a:xfrm>
              <a:custGeom>
                <a:avLst/>
                <a:gdLst>
                  <a:gd name="T0" fmla="*/ 30 w 30"/>
                  <a:gd name="T1" fmla="*/ 125 h 125"/>
                  <a:gd name="T2" fmla="*/ 30 w 30"/>
                  <a:gd name="T3" fmla="*/ 125 h 125"/>
                  <a:gd name="T4" fmla="*/ 22 w 30"/>
                  <a:gd name="T5" fmla="*/ 101 h 125"/>
                  <a:gd name="T6" fmla="*/ 18 w 30"/>
                  <a:gd name="T7" fmla="*/ 89 h 125"/>
                  <a:gd name="T8" fmla="*/ 17 w 30"/>
                  <a:gd name="T9" fmla="*/ 87 h 125"/>
                  <a:gd name="T10" fmla="*/ 5 w 30"/>
                  <a:gd name="T11" fmla="*/ 45 h 125"/>
                  <a:gd name="T12" fmla="*/ 3 w 30"/>
                  <a:gd name="T13" fmla="*/ 39 h 125"/>
                  <a:gd name="T14" fmla="*/ 7 w 30"/>
                  <a:gd name="T15" fmla="*/ 19 h 125"/>
                  <a:gd name="T16" fmla="*/ 10 w 30"/>
                  <a:gd name="T17" fmla="*/ 14 h 125"/>
                  <a:gd name="T18" fmla="*/ 15 w 30"/>
                  <a:gd name="T19" fmla="*/ 3 h 125"/>
                  <a:gd name="T20" fmla="*/ 18 w 30"/>
                  <a:gd name="T21" fmla="*/ 1 h 125"/>
                  <a:gd name="T22" fmla="*/ 17 w 30"/>
                  <a:gd name="T23" fmla="*/ 5 h 125"/>
                  <a:gd name="T24" fmla="*/ 6 w 30"/>
                  <a:gd name="T25" fmla="*/ 25 h 125"/>
                  <a:gd name="T26" fmla="*/ 5 w 30"/>
                  <a:gd name="T27" fmla="*/ 38 h 125"/>
                  <a:gd name="T28" fmla="*/ 14 w 30"/>
                  <a:gd name="T29" fmla="*/ 67 h 125"/>
                  <a:gd name="T30" fmla="*/ 30 w 30"/>
                  <a:gd name="T31" fmla="*/ 124 h 125"/>
                  <a:gd name="T32" fmla="*/ 30 w 30"/>
                  <a:gd name="T33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125">
                    <a:moveTo>
                      <a:pt x="30" y="125"/>
                    </a:moveTo>
                    <a:cubicBezTo>
                      <a:pt x="30" y="125"/>
                      <a:pt x="30" y="125"/>
                      <a:pt x="30" y="125"/>
                    </a:cubicBezTo>
                    <a:cubicBezTo>
                      <a:pt x="27" y="117"/>
                      <a:pt x="25" y="109"/>
                      <a:pt x="22" y="101"/>
                    </a:cubicBezTo>
                    <a:cubicBezTo>
                      <a:pt x="21" y="97"/>
                      <a:pt x="20" y="93"/>
                      <a:pt x="18" y="89"/>
                    </a:cubicBezTo>
                    <a:cubicBezTo>
                      <a:pt x="17" y="88"/>
                      <a:pt x="17" y="87"/>
                      <a:pt x="17" y="87"/>
                    </a:cubicBezTo>
                    <a:cubicBezTo>
                      <a:pt x="14" y="73"/>
                      <a:pt x="9" y="59"/>
                      <a:pt x="5" y="45"/>
                    </a:cubicBezTo>
                    <a:cubicBezTo>
                      <a:pt x="4" y="43"/>
                      <a:pt x="4" y="41"/>
                      <a:pt x="3" y="39"/>
                    </a:cubicBezTo>
                    <a:cubicBezTo>
                      <a:pt x="0" y="31"/>
                      <a:pt x="3" y="25"/>
                      <a:pt x="7" y="19"/>
                    </a:cubicBezTo>
                    <a:cubicBezTo>
                      <a:pt x="8" y="18"/>
                      <a:pt x="8" y="16"/>
                      <a:pt x="10" y="14"/>
                    </a:cubicBezTo>
                    <a:cubicBezTo>
                      <a:pt x="12" y="11"/>
                      <a:pt x="14" y="7"/>
                      <a:pt x="15" y="3"/>
                    </a:cubicBezTo>
                    <a:cubicBezTo>
                      <a:pt x="16" y="2"/>
                      <a:pt x="16" y="0"/>
                      <a:pt x="18" y="1"/>
                    </a:cubicBezTo>
                    <a:cubicBezTo>
                      <a:pt x="19" y="2"/>
                      <a:pt x="17" y="3"/>
                      <a:pt x="17" y="5"/>
                    </a:cubicBezTo>
                    <a:cubicBezTo>
                      <a:pt x="14" y="12"/>
                      <a:pt x="10" y="19"/>
                      <a:pt x="6" y="25"/>
                    </a:cubicBezTo>
                    <a:cubicBezTo>
                      <a:pt x="3" y="30"/>
                      <a:pt x="4" y="34"/>
                      <a:pt x="5" y="38"/>
                    </a:cubicBezTo>
                    <a:cubicBezTo>
                      <a:pt x="8" y="48"/>
                      <a:pt x="11" y="57"/>
                      <a:pt x="14" y="67"/>
                    </a:cubicBezTo>
                    <a:cubicBezTo>
                      <a:pt x="19" y="86"/>
                      <a:pt x="25" y="105"/>
                      <a:pt x="30" y="124"/>
                    </a:cubicBezTo>
                    <a:cubicBezTo>
                      <a:pt x="30" y="124"/>
                      <a:pt x="30" y="125"/>
                      <a:pt x="30" y="125"/>
                    </a:cubicBez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" name="Freeform 259">
                <a:extLst>
                  <a:ext uri="{FF2B5EF4-FFF2-40B4-BE49-F238E27FC236}">
                    <a16:creationId xmlns:a16="http://schemas.microsoft.com/office/drawing/2014/main" id="{DF4DEC26-2943-4001-75E6-FC3E25CE6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1552"/>
                <a:ext cx="28" cy="112"/>
              </a:xfrm>
              <a:custGeom>
                <a:avLst/>
                <a:gdLst>
                  <a:gd name="T0" fmla="*/ 7 w 17"/>
                  <a:gd name="T1" fmla="*/ 0 h 68"/>
                  <a:gd name="T2" fmla="*/ 4 w 17"/>
                  <a:gd name="T3" fmla="*/ 6 h 68"/>
                  <a:gd name="T4" fmla="*/ 4 w 17"/>
                  <a:gd name="T5" fmla="*/ 22 h 68"/>
                  <a:gd name="T6" fmla="*/ 17 w 17"/>
                  <a:gd name="T7" fmla="*/ 66 h 68"/>
                  <a:gd name="T8" fmla="*/ 17 w 17"/>
                  <a:gd name="T9" fmla="*/ 68 h 68"/>
                  <a:gd name="T10" fmla="*/ 12 w 17"/>
                  <a:gd name="T11" fmla="*/ 51 h 68"/>
                  <a:gd name="T12" fmla="*/ 2 w 17"/>
                  <a:gd name="T13" fmla="*/ 19 h 68"/>
                  <a:gd name="T14" fmla="*/ 5 w 17"/>
                  <a:gd name="T15" fmla="*/ 2 h 68"/>
                  <a:gd name="T16" fmla="*/ 7 w 17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68">
                    <a:moveTo>
                      <a:pt x="7" y="0"/>
                    </a:moveTo>
                    <a:cubicBezTo>
                      <a:pt x="7" y="2"/>
                      <a:pt x="5" y="4"/>
                      <a:pt x="4" y="6"/>
                    </a:cubicBezTo>
                    <a:cubicBezTo>
                      <a:pt x="1" y="11"/>
                      <a:pt x="3" y="16"/>
                      <a:pt x="4" y="22"/>
                    </a:cubicBezTo>
                    <a:cubicBezTo>
                      <a:pt x="9" y="36"/>
                      <a:pt x="13" y="51"/>
                      <a:pt x="17" y="66"/>
                    </a:cubicBezTo>
                    <a:cubicBezTo>
                      <a:pt x="17" y="66"/>
                      <a:pt x="17" y="67"/>
                      <a:pt x="17" y="68"/>
                    </a:cubicBezTo>
                    <a:cubicBezTo>
                      <a:pt x="15" y="63"/>
                      <a:pt x="14" y="57"/>
                      <a:pt x="12" y="51"/>
                    </a:cubicBezTo>
                    <a:cubicBezTo>
                      <a:pt x="9" y="40"/>
                      <a:pt x="6" y="30"/>
                      <a:pt x="2" y="19"/>
                    </a:cubicBezTo>
                    <a:cubicBezTo>
                      <a:pt x="0" y="12"/>
                      <a:pt x="2" y="7"/>
                      <a:pt x="5" y="2"/>
                    </a:cubicBezTo>
                    <a:cubicBezTo>
                      <a:pt x="6" y="1"/>
                      <a:pt x="6" y="1"/>
                      <a:pt x="7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" name="Freeform 260">
                <a:extLst>
                  <a:ext uri="{FF2B5EF4-FFF2-40B4-BE49-F238E27FC236}">
                    <a16:creationId xmlns:a16="http://schemas.microsoft.com/office/drawing/2014/main" id="{D20074B7-FF9A-2E1E-927D-87970A535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1516"/>
                <a:ext cx="15" cy="28"/>
              </a:xfrm>
              <a:custGeom>
                <a:avLst/>
                <a:gdLst>
                  <a:gd name="T0" fmla="*/ 8 w 9"/>
                  <a:gd name="T1" fmla="*/ 4 h 17"/>
                  <a:gd name="T2" fmla="*/ 3 w 9"/>
                  <a:gd name="T3" fmla="*/ 12 h 17"/>
                  <a:gd name="T4" fmla="*/ 0 w 9"/>
                  <a:gd name="T5" fmla="*/ 17 h 17"/>
                  <a:gd name="T6" fmla="*/ 9 w 9"/>
                  <a:gd name="T7" fmla="*/ 0 h 17"/>
                  <a:gd name="T8" fmla="*/ 9 w 9"/>
                  <a:gd name="T9" fmla="*/ 1 h 17"/>
                  <a:gd name="T10" fmla="*/ 8 w 9"/>
                  <a:gd name="T11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7">
                    <a:moveTo>
                      <a:pt x="8" y="4"/>
                    </a:moveTo>
                    <a:cubicBezTo>
                      <a:pt x="5" y="6"/>
                      <a:pt x="5" y="9"/>
                      <a:pt x="3" y="12"/>
                    </a:cubicBezTo>
                    <a:cubicBezTo>
                      <a:pt x="2" y="14"/>
                      <a:pt x="1" y="16"/>
                      <a:pt x="0" y="17"/>
                    </a:cubicBezTo>
                    <a:cubicBezTo>
                      <a:pt x="2" y="11"/>
                      <a:pt x="4" y="5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4"/>
                    </a:cubicBezTo>
                    <a:close/>
                  </a:path>
                </a:pathLst>
              </a:custGeom>
              <a:solidFill>
                <a:srgbClr val="95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" name="Freeform 261">
                <a:extLst>
                  <a:ext uri="{FF2B5EF4-FFF2-40B4-BE49-F238E27FC236}">
                    <a16:creationId xmlns:a16="http://schemas.microsoft.com/office/drawing/2014/main" id="{5E85F721-D83C-9447-BB5A-1FD373EE9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038"/>
                <a:ext cx="149" cy="133"/>
              </a:xfrm>
              <a:custGeom>
                <a:avLst/>
                <a:gdLst>
                  <a:gd name="T0" fmla="*/ 63 w 90"/>
                  <a:gd name="T1" fmla="*/ 34 h 81"/>
                  <a:gd name="T2" fmla="*/ 53 w 90"/>
                  <a:gd name="T3" fmla="*/ 27 h 81"/>
                  <a:gd name="T4" fmla="*/ 40 w 90"/>
                  <a:gd name="T5" fmla="*/ 19 h 81"/>
                  <a:gd name="T6" fmla="*/ 37 w 90"/>
                  <a:gd name="T7" fmla="*/ 19 h 81"/>
                  <a:gd name="T8" fmla="*/ 38 w 90"/>
                  <a:gd name="T9" fmla="*/ 22 h 81"/>
                  <a:gd name="T10" fmla="*/ 52 w 90"/>
                  <a:gd name="T11" fmla="*/ 36 h 81"/>
                  <a:gd name="T12" fmla="*/ 62 w 90"/>
                  <a:gd name="T13" fmla="*/ 46 h 81"/>
                  <a:gd name="T14" fmla="*/ 73 w 90"/>
                  <a:gd name="T15" fmla="*/ 57 h 81"/>
                  <a:gd name="T16" fmla="*/ 89 w 90"/>
                  <a:gd name="T17" fmla="*/ 77 h 81"/>
                  <a:gd name="T18" fmla="*/ 90 w 90"/>
                  <a:gd name="T19" fmla="*/ 81 h 81"/>
                  <a:gd name="T20" fmla="*/ 90 w 90"/>
                  <a:gd name="T21" fmla="*/ 81 h 81"/>
                  <a:gd name="T22" fmla="*/ 86 w 90"/>
                  <a:gd name="T23" fmla="*/ 77 h 81"/>
                  <a:gd name="T24" fmla="*/ 71 w 90"/>
                  <a:gd name="T25" fmla="*/ 58 h 81"/>
                  <a:gd name="T26" fmla="*/ 41 w 90"/>
                  <a:gd name="T27" fmla="*/ 31 h 81"/>
                  <a:gd name="T28" fmla="*/ 13 w 90"/>
                  <a:gd name="T29" fmla="*/ 12 h 81"/>
                  <a:gd name="T30" fmla="*/ 6 w 90"/>
                  <a:gd name="T31" fmla="*/ 7 h 81"/>
                  <a:gd name="T32" fmla="*/ 3 w 90"/>
                  <a:gd name="T33" fmla="*/ 5 h 81"/>
                  <a:gd name="T34" fmla="*/ 1 w 90"/>
                  <a:gd name="T35" fmla="*/ 2 h 81"/>
                  <a:gd name="T36" fmla="*/ 4 w 90"/>
                  <a:gd name="T37" fmla="*/ 1 h 81"/>
                  <a:gd name="T38" fmla="*/ 18 w 90"/>
                  <a:gd name="T39" fmla="*/ 6 h 81"/>
                  <a:gd name="T40" fmla="*/ 30 w 90"/>
                  <a:gd name="T41" fmla="*/ 10 h 81"/>
                  <a:gd name="T42" fmla="*/ 39 w 90"/>
                  <a:gd name="T43" fmla="*/ 12 h 81"/>
                  <a:gd name="T44" fmla="*/ 62 w 90"/>
                  <a:gd name="T45" fmla="*/ 32 h 81"/>
                  <a:gd name="T46" fmla="*/ 63 w 90"/>
                  <a:gd name="T47" fmla="*/ 3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0" h="81">
                    <a:moveTo>
                      <a:pt x="63" y="34"/>
                    </a:moveTo>
                    <a:cubicBezTo>
                      <a:pt x="59" y="32"/>
                      <a:pt x="56" y="29"/>
                      <a:pt x="53" y="27"/>
                    </a:cubicBezTo>
                    <a:cubicBezTo>
                      <a:pt x="49" y="24"/>
                      <a:pt x="45" y="20"/>
                      <a:pt x="40" y="19"/>
                    </a:cubicBezTo>
                    <a:cubicBezTo>
                      <a:pt x="39" y="18"/>
                      <a:pt x="37" y="18"/>
                      <a:pt x="37" y="19"/>
                    </a:cubicBezTo>
                    <a:cubicBezTo>
                      <a:pt x="36" y="20"/>
                      <a:pt x="37" y="21"/>
                      <a:pt x="38" y="22"/>
                    </a:cubicBezTo>
                    <a:cubicBezTo>
                      <a:pt x="42" y="27"/>
                      <a:pt x="47" y="32"/>
                      <a:pt x="52" y="36"/>
                    </a:cubicBezTo>
                    <a:cubicBezTo>
                      <a:pt x="56" y="40"/>
                      <a:pt x="59" y="43"/>
                      <a:pt x="62" y="46"/>
                    </a:cubicBezTo>
                    <a:cubicBezTo>
                      <a:pt x="66" y="50"/>
                      <a:pt x="70" y="53"/>
                      <a:pt x="73" y="57"/>
                    </a:cubicBezTo>
                    <a:cubicBezTo>
                      <a:pt x="79" y="63"/>
                      <a:pt x="85" y="69"/>
                      <a:pt x="89" y="77"/>
                    </a:cubicBezTo>
                    <a:cubicBezTo>
                      <a:pt x="89" y="78"/>
                      <a:pt x="90" y="80"/>
                      <a:pt x="90" y="81"/>
                    </a:cubicBezTo>
                    <a:cubicBezTo>
                      <a:pt x="90" y="81"/>
                      <a:pt x="90" y="81"/>
                      <a:pt x="90" y="81"/>
                    </a:cubicBezTo>
                    <a:cubicBezTo>
                      <a:pt x="88" y="80"/>
                      <a:pt x="87" y="78"/>
                      <a:pt x="86" y="77"/>
                    </a:cubicBezTo>
                    <a:cubicBezTo>
                      <a:pt x="82" y="70"/>
                      <a:pt x="77" y="63"/>
                      <a:pt x="71" y="58"/>
                    </a:cubicBezTo>
                    <a:cubicBezTo>
                      <a:pt x="61" y="48"/>
                      <a:pt x="51" y="39"/>
                      <a:pt x="41" y="31"/>
                    </a:cubicBezTo>
                    <a:cubicBezTo>
                      <a:pt x="32" y="23"/>
                      <a:pt x="23" y="17"/>
                      <a:pt x="13" y="12"/>
                    </a:cubicBezTo>
                    <a:cubicBezTo>
                      <a:pt x="11" y="11"/>
                      <a:pt x="8" y="9"/>
                      <a:pt x="6" y="7"/>
                    </a:cubicBezTo>
                    <a:cubicBezTo>
                      <a:pt x="5" y="6"/>
                      <a:pt x="4" y="5"/>
                      <a:pt x="3" y="5"/>
                    </a:cubicBezTo>
                    <a:cubicBezTo>
                      <a:pt x="2" y="4"/>
                      <a:pt x="0" y="3"/>
                      <a:pt x="1" y="2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9" y="2"/>
                      <a:pt x="14" y="4"/>
                      <a:pt x="18" y="6"/>
                    </a:cubicBezTo>
                    <a:cubicBezTo>
                      <a:pt x="22" y="8"/>
                      <a:pt x="26" y="10"/>
                      <a:pt x="30" y="10"/>
                    </a:cubicBezTo>
                    <a:cubicBezTo>
                      <a:pt x="33" y="9"/>
                      <a:pt x="36" y="10"/>
                      <a:pt x="39" y="12"/>
                    </a:cubicBezTo>
                    <a:cubicBezTo>
                      <a:pt x="47" y="18"/>
                      <a:pt x="55" y="25"/>
                      <a:pt x="62" y="32"/>
                    </a:cubicBezTo>
                    <a:cubicBezTo>
                      <a:pt x="63" y="33"/>
                      <a:pt x="63" y="33"/>
                      <a:pt x="63" y="34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" name="Freeform 262">
                <a:extLst>
                  <a:ext uri="{FF2B5EF4-FFF2-40B4-BE49-F238E27FC236}">
                    <a16:creationId xmlns:a16="http://schemas.microsoft.com/office/drawing/2014/main" id="{4F7E2295-3250-3A8D-B6F3-2F9135843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090"/>
                <a:ext cx="60" cy="70"/>
              </a:xfrm>
              <a:custGeom>
                <a:avLst/>
                <a:gdLst>
                  <a:gd name="T0" fmla="*/ 1 w 36"/>
                  <a:gd name="T1" fmla="*/ 2 h 42"/>
                  <a:gd name="T2" fmla="*/ 0 w 36"/>
                  <a:gd name="T3" fmla="*/ 0 h 42"/>
                  <a:gd name="T4" fmla="*/ 3 w 36"/>
                  <a:gd name="T5" fmla="*/ 2 h 42"/>
                  <a:gd name="T6" fmla="*/ 27 w 36"/>
                  <a:gd name="T7" fmla="*/ 28 h 42"/>
                  <a:gd name="T8" fmla="*/ 35 w 36"/>
                  <a:gd name="T9" fmla="*/ 39 h 42"/>
                  <a:gd name="T10" fmla="*/ 35 w 36"/>
                  <a:gd name="T11" fmla="*/ 42 h 42"/>
                  <a:gd name="T12" fmla="*/ 35 w 36"/>
                  <a:gd name="T13" fmla="*/ 42 h 42"/>
                  <a:gd name="T14" fmla="*/ 30 w 36"/>
                  <a:gd name="T15" fmla="*/ 35 h 42"/>
                  <a:gd name="T16" fmla="*/ 11 w 36"/>
                  <a:gd name="T17" fmla="*/ 13 h 42"/>
                  <a:gd name="T18" fmla="*/ 1 w 36"/>
                  <a:gd name="T1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4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ubicBezTo>
                      <a:pt x="11" y="10"/>
                      <a:pt x="20" y="18"/>
                      <a:pt x="27" y="28"/>
                    </a:cubicBezTo>
                    <a:cubicBezTo>
                      <a:pt x="30" y="31"/>
                      <a:pt x="33" y="35"/>
                      <a:pt x="35" y="39"/>
                    </a:cubicBezTo>
                    <a:cubicBezTo>
                      <a:pt x="35" y="40"/>
                      <a:pt x="36" y="41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3" y="40"/>
                      <a:pt x="32" y="38"/>
                      <a:pt x="30" y="35"/>
                    </a:cubicBezTo>
                    <a:cubicBezTo>
                      <a:pt x="25" y="27"/>
                      <a:pt x="18" y="20"/>
                      <a:pt x="11" y="13"/>
                    </a:cubicBezTo>
                    <a:cubicBezTo>
                      <a:pt x="8" y="9"/>
                      <a:pt x="4" y="6"/>
                      <a:pt x="1" y="2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" name="Freeform 263">
                <a:extLst>
                  <a:ext uri="{FF2B5EF4-FFF2-40B4-BE49-F238E27FC236}">
                    <a16:creationId xmlns:a16="http://schemas.microsoft.com/office/drawing/2014/main" id="{7288BE29-2577-B8C2-0975-A47EA031C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2221"/>
                <a:ext cx="376" cy="115"/>
              </a:xfrm>
              <a:custGeom>
                <a:avLst/>
                <a:gdLst>
                  <a:gd name="T0" fmla="*/ 8 w 228"/>
                  <a:gd name="T1" fmla="*/ 53 h 70"/>
                  <a:gd name="T2" fmla="*/ 9 w 228"/>
                  <a:gd name="T3" fmla="*/ 48 h 70"/>
                  <a:gd name="T4" fmla="*/ 0 w 228"/>
                  <a:gd name="T5" fmla="*/ 43 h 70"/>
                  <a:gd name="T6" fmla="*/ 9 w 228"/>
                  <a:gd name="T7" fmla="*/ 39 h 70"/>
                  <a:gd name="T8" fmla="*/ 50 w 228"/>
                  <a:gd name="T9" fmla="*/ 14 h 70"/>
                  <a:gd name="T10" fmla="*/ 63 w 228"/>
                  <a:gd name="T11" fmla="*/ 13 h 70"/>
                  <a:gd name="T12" fmla="*/ 63 w 228"/>
                  <a:gd name="T13" fmla="*/ 10 h 70"/>
                  <a:gd name="T14" fmla="*/ 52 w 228"/>
                  <a:gd name="T15" fmla="*/ 9 h 70"/>
                  <a:gd name="T16" fmla="*/ 46 w 228"/>
                  <a:gd name="T17" fmla="*/ 4 h 70"/>
                  <a:gd name="T18" fmla="*/ 56 w 228"/>
                  <a:gd name="T19" fmla="*/ 0 h 70"/>
                  <a:gd name="T20" fmla="*/ 110 w 228"/>
                  <a:gd name="T21" fmla="*/ 5 h 70"/>
                  <a:gd name="T22" fmla="*/ 124 w 228"/>
                  <a:gd name="T23" fmla="*/ 11 h 70"/>
                  <a:gd name="T24" fmla="*/ 142 w 228"/>
                  <a:gd name="T25" fmla="*/ 39 h 70"/>
                  <a:gd name="T26" fmla="*/ 158 w 228"/>
                  <a:gd name="T27" fmla="*/ 48 h 70"/>
                  <a:gd name="T28" fmla="*/ 160 w 228"/>
                  <a:gd name="T29" fmla="*/ 18 h 70"/>
                  <a:gd name="T30" fmla="*/ 162 w 228"/>
                  <a:gd name="T31" fmla="*/ 11 h 70"/>
                  <a:gd name="T32" fmla="*/ 175 w 228"/>
                  <a:gd name="T33" fmla="*/ 29 h 70"/>
                  <a:gd name="T34" fmla="*/ 195 w 228"/>
                  <a:gd name="T35" fmla="*/ 44 h 70"/>
                  <a:gd name="T36" fmla="*/ 209 w 228"/>
                  <a:gd name="T37" fmla="*/ 26 h 70"/>
                  <a:gd name="T38" fmla="*/ 218 w 228"/>
                  <a:gd name="T39" fmla="*/ 32 h 70"/>
                  <a:gd name="T40" fmla="*/ 228 w 228"/>
                  <a:gd name="T41" fmla="*/ 33 h 70"/>
                  <a:gd name="T42" fmla="*/ 222 w 228"/>
                  <a:gd name="T43" fmla="*/ 40 h 70"/>
                  <a:gd name="T44" fmla="*/ 209 w 228"/>
                  <a:gd name="T45" fmla="*/ 58 h 70"/>
                  <a:gd name="T46" fmla="*/ 178 w 228"/>
                  <a:gd name="T47" fmla="*/ 55 h 70"/>
                  <a:gd name="T48" fmla="*/ 190 w 228"/>
                  <a:gd name="T49" fmla="*/ 58 h 70"/>
                  <a:gd name="T50" fmla="*/ 155 w 228"/>
                  <a:gd name="T51" fmla="*/ 61 h 70"/>
                  <a:gd name="T52" fmla="*/ 141 w 228"/>
                  <a:gd name="T53" fmla="*/ 70 h 70"/>
                  <a:gd name="T54" fmla="*/ 144 w 228"/>
                  <a:gd name="T55" fmla="*/ 66 h 70"/>
                  <a:gd name="T56" fmla="*/ 142 w 228"/>
                  <a:gd name="T57" fmla="*/ 64 h 70"/>
                  <a:gd name="T58" fmla="*/ 117 w 228"/>
                  <a:gd name="T59" fmla="*/ 59 h 70"/>
                  <a:gd name="T60" fmla="*/ 109 w 228"/>
                  <a:gd name="T61" fmla="*/ 65 h 70"/>
                  <a:gd name="T62" fmla="*/ 86 w 228"/>
                  <a:gd name="T63" fmla="*/ 60 h 70"/>
                  <a:gd name="T64" fmla="*/ 72 w 228"/>
                  <a:gd name="T65" fmla="*/ 60 h 70"/>
                  <a:gd name="T66" fmla="*/ 70 w 228"/>
                  <a:gd name="T67" fmla="*/ 58 h 70"/>
                  <a:gd name="T68" fmla="*/ 96 w 228"/>
                  <a:gd name="T69" fmla="*/ 44 h 70"/>
                  <a:gd name="T70" fmla="*/ 101 w 228"/>
                  <a:gd name="T71" fmla="*/ 38 h 70"/>
                  <a:gd name="T72" fmla="*/ 93 w 228"/>
                  <a:gd name="T73" fmla="*/ 36 h 70"/>
                  <a:gd name="T74" fmla="*/ 47 w 228"/>
                  <a:gd name="T75" fmla="*/ 57 h 70"/>
                  <a:gd name="T76" fmla="*/ 38 w 228"/>
                  <a:gd name="T77" fmla="*/ 55 h 70"/>
                  <a:gd name="T78" fmla="*/ 25 w 228"/>
                  <a:gd name="T79" fmla="*/ 59 h 70"/>
                  <a:gd name="T80" fmla="*/ 50 w 228"/>
                  <a:gd name="T81" fmla="*/ 42 h 70"/>
                  <a:gd name="T82" fmla="*/ 77 w 228"/>
                  <a:gd name="T83" fmla="*/ 28 h 70"/>
                  <a:gd name="T84" fmla="*/ 74 w 228"/>
                  <a:gd name="T85" fmla="*/ 22 h 70"/>
                  <a:gd name="T86" fmla="*/ 38 w 228"/>
                  <a:gd name="T87" fmla="*/ 36 h 70"/>
                  <a:gd name="T88" fmla="*/ 18 w 228"/>
                  <a:gd name="T89" fmla="*/ 4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28" h="70">
                    <a:moveTo>
                      <a:pt x="18" y="48"/>
                    </a:moveTo>
                    <a:cubicBezTo>
                      <a:pt x="14" y="49"/>
                      <a:pt x="12" y="52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1"/>
                      <a:pt x="11" y="50"/>
                      <a:pt x="9" y="48"/>
                    </a:cubicBezTo>
                    <a:cubicBezTo>
                      <a:pt x="8" y="46"/>
                      <a:pt x="6" y="44"/>
                      <a:pt x="2" y="44"/>
                    </a:cubicBezTo>
                    <a:cubicBezTo>
                      <a:pt x="2" y="44"/>
                      <a:pt x="1" y="44"/>
                      <a:pt x="0" y="43"/>
                    </a:cubicBezTo>
                    <a:cubicBezTo>
                      <a:pt x="3" y="42"/>
                      <a:pt x="6" y="41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16" y="35"/>
                      <a:pt x="23" y="30"/>
                      <a:pt x="30" y="25"/>
                    </a:cubicBezTo>
                    <a:cubicBezTo>
                      <a:pt x="37" y="21"/>
                      <a:pt x="43" y="17"/>
                      <a:pt x="50" y="14"/>
                    </a:cubicBezTo>
                    <a:cubicBezTo>
                      <a:pt x="53" y="13"/>
                      <a:pt x="55" y="13"/>
                      <a:pt x="58" y="13"/>
                    </a:cubicBezTo>
                    <a:cubicBezTo>
                      <a:pt x="60" y="14"/>
                      <a:pt x="62" y="14"/>
                      <a:pt x="63" y="13"/>
                    </a:cubicBezTo>
                    <a:cubicBezTo>
                      <a:pt x="64" y="13"/>
                      <a:pt x="65" y="12"/>
                      <a:pt x="65" y="11"/>
                    </a:cubicBezTo>
                    <a:cubicBezTo>
                      <a:pt x="65" y="10"/>
                      <a:pt x="64" y="10"/>
                      <a:pt x="63" y="10"/>
                    </a:cubicBezTo>
                    <a:cubicBezTo>
                      <a:pt x="60" y="8"/>
                      <a:pt x="57" y="9"/>
                      <a:pt x="53" y="9"/>
                    </a:cubicBezTo>
                    <a:cubicBezTo>
                      <a:pt x="53" y="9"/>
                      <a:pt x="52" y="9"/>
                      <a:pt x="52" y="9"/>
                    </a:cubicBezTo>
                    <a:cubicBezTo>
                      <a:pt x="50" y="9"/>
                      <a:pt x="49" y="8"/>
                      <a:pt x="48" y="8"/>
                    </a:cubicBezTo>
                    <a:cubicBezTo>
                      <a:pt x="46" y="7"/>
                      <a:pt x="45" y="6"/>
                      <a:pt x="46" y="4"/>
                    </a:cubicBezTo>
                    <a:cubicBezTo>
                      <a:pt x="46" y="2"/>
                      <a:pt x="47" y="1"/>
                      <a:pt x="49" y="1"/>
                    </a:cubicBezTo>
                    <a:cubicBezTo>
                      <a:pt x="51" y="1"/>
                      <a:pt x="53" y="1"/>
                      <a:pt x="56" y="0"/>
                    </a:cubicBezTo>
                    <a:cubicBezTo>
                      <a:pt x="63" y="0"/>
                      <a:pt x="70" y="0"/>
                      <a:pt x="77" y="1"/>
                    </a:cubicBezTo>
                    <a:cubicBezTo>
                      <a:pt x="88" y="2"/>
                      <a:pt x="99" y="5"/>
                      <a:pt x="110" y="5"/>
                    </a:cubicBezTo>
                    <a:cubicBezTo>
                      <a:pt x="113" y="5"/>
                      <a:pt x="115" y="6"/>
                      <a:pt x="118" y="6"/>
                    </a:cubicBezTo>
                    <a:cubicBezTo>
                      <a:pt x="121" y="6"/>
                      <a:pt x="123" y="8"/>
                      <a:pt x="124" y="11"/>
                    </a:cubicBezTo>
                    <a:cubicBezTo>
                      <a:pt x="128" y="18"/>
                      <a:pt x="132" y="25"/>
                      <a:pt x="137" y="31"/>
                    </a:cubicBezTo>
                    <a:cubicBezTo>
                      <a:pt x="139" y="33"/>
                      <a:pt x="141" y="36"/>
                      <a:pt x="142" y="39"/>
                    </a:cubicBezTo>
                    <a:cubicBezTo>
                      <a:pt x="145" y="42"/>
                      <a:pt x="147" y="45"/>
                      <a:pt x="150" y="47"/>
                    </a:cubicBezTo>
                    <a:cubicBezTo>
                      <a:pt x="152" y="49"/>
                      <a:pt x="155" y="50"/>
                      <a:pt x="158" y="48"/>
                    </a:cubicBezTo>
                    <a:cubicBezTo>
                      <a:pt x="164" y="45"/>
                      <a:pt x="166" y="42"/>
                      <a:pt x="164" y="35"/>
                    </a:cubicBezTo>
                    <a:cubicBezTo>
                      <a:pt x="163" y="29"/>
                      <a:pt x="160" y="24"/>
                      <a:pt x="160" y="18"/>
                    </a:cubicBezTo>
                    <a:cubicBezTo>
                      <a:pt x="160" y="18"/>
                      <a:pt x="159" y="17"/>
                      <a:pt x="159" y="17"/>
                    </a:cubicBezTo>
                    <a:cubicBezTo>
                      <a:pt x="159" y="14"/>
                      <a:pt x="160" y="12"/>
                      <a:pt x="162" y="11"/>
                    </a:cubicBezTo>
                    <a:cubicBezTo>
                      <a:pt x="165" y="10"/>
                      <a:pt x="166" y="13"/>
                      <a:pt x="167" y="14"/>
                    </a:cubicBezTo>
                    <a:cubicBezTo>
                      <a:pt x="169" y="20"/>
                      <a:pt x="172" y="24"/>
                      <a:pt x="175" y="29"/>
                    </a:cubicBezTo>
                    <a:cubicBezTo>
                      <a:pt x="178" y="35"/>
                      <a:pt x="183" y="39"/>
                      <a:pt x="188" y="44"/>
                    </a:cubicBezTo>
                    <a:cubicBezTo>
                      <a:pt x="190" y="45"/>
                      <a:pt x="193" y="45"/>
                      <a:pt x="195" y="44"/>
                    </a:cubicBezTo>
                    <a:cubicBezTo>
                      <a:pt x="202" y="42"/>
                      <a:pt x="206" y="38"/>
                      <a:pt x="206" y="30"/>
                    </a:cubicBezTo>
                    <a:cubicBezTo>
                      <a:pt x="206" y="28"/>
                      <a:pt x="207" y="26"/>
                      <a:pt x="209" y="26"/>
                    </a:cubicBezTo>
                    <a:cubicBezTo>
                      <a:pt x="211" y="25"/>
                      <a:pt x="212" y="27"/>
                      <a:pt x="213" y="28"/>
                    </a:cubicBezTo>
                    <a:cubicBezTo>
                      <a:pt x="215" y="29"/>
                      <a:pt x="216" y="31"/>
                      <a:pt x="218" y="32"/>
                    </a:cubicBezTo>
                    <a:cubicBezTo>
                      <a:pt x="220" y="33"/>
                      <a:pt x="222" y="33"/>
                      <a:pt x="224" y="32"/>
                    </a:cubicBezTo>
                    <a:cubicBezTo>
                      <a:pt x="225" y="32"/>
                      <a:pt x="227" y="31"/>
                      <a:pt x="228" y="33"/>
                    </a:cubicBezTo>
                    <a:cubicBezTo>
                      <a:pt x="227" y="33"/>
                      <a:pt x="227" y="33"/>
                      <a:pt x="226" y="34"/>
                    </a:cubicBezTo>
                    <a:cubicBezTo>
                      <a:pt x="222" y="34"/>
                      <a:pt x="221" y="36"/>
                      <a:pt x="222" y="40"/>
                    </a:cubicBezTo>
                    <a:cubicBezTo>
                      <a:pt x="222" y="43"/>
                      <a:pt x="222" y="45"/>
                      <a:pt x="222" y="48"/>
                    </a:cubicBezTo>
                    <a:cubicBezTo>
                      <a:pt x="220" y="55"/>
                      <a:pt x="216" y="58"/>
                      <a:pt x="209" y="58"/>
                    </a:cubicBezTo>
                    <a:cubicBezTo>
                      <a:pt x="204" y="58"/>
                      <a:pt x="200" y="57"/>
                      <a:pt x="196" y="55"/>
                    </a:cubicBezTo>
                    <a:cubicBezTo>
                      <a:pt x="190" y="52"/>
                      <a:pt x="184" y="53"/>
                      <a:pt x="178" y="55"/>
                    </a:cubicBezTo>
                    <a:cubicBezTo>
                      <a:pt x="181" y="56"/>
                      <a:pt x="184" y="55"/>
                      <a:pt x="187" y="56"/>
                    </a:cubicBezTo>
                    <a:cubicBezTo>
                      <a:pt x="188" y="56"/>
                      <a:pt x="189" y="56"/>
                      <a:pt x="190" y="58"/>
                    </a:cubicBezTo>
                    <a:cubicBezTo>
                      <a:pt x="183" y="57"/>
                      <a:pt x="177" y="58"/>
                      <a:pt x="171" y="57"/>
                    </a:cubicBezTo>
                    <a:cubicBezTo>
                      <a:pt x="166" y="57"/>
                      <a:pt x="160" y="57"/>
                      <a:pt x="155" y="61"/>
                    </a:cubicBezTo>
                    <a:cubicBezTo>
                      <a:pt x="151" y="63"/>
                      <a:pt x="149" y="67"/>
                      <a:pt x="145" y="68"/>
                    </a:cubicBezTo>
                    <a:cubicBezTo>
                      <a:pt x="144" y="69"/>
                      <a:pt x="143" y="70"/>
                      <a:pt x="141" y="70"/>
                    </a:cubicBezTo>
                    <a:cubicBezTo>
                      <a:pt x="141" y="68"/>
                      <a:pt x="142" y="68"/>
                      <a:pt x="143" y="67"/>
                    </a:cubicBezTo>
                    <a:cubicBezTo>
                      <a:pt x="144" y="67"/>
                      <a:pt x="144" y="66"/>
                      <a:pt x="144" y="66"/>
                    </a:cubicBezTo>
                    <a:cubicBezTo>
                      <a:pt x="144" y="65"/>
                      <a:pt x="143" y="65"/>
                      <a:pt x="142" y="64"/>
                    </a:cubicBezTo>
                    <a:cubicBezTo>
                      <a:pt x="142" y="64"/>
                      <a:pt x="142" y="64"/>
                      <a:pt x="142" y="64"/>
                    </a:cubicBezTo>
                    <a:cubicBezTo>
                      <a:pt x="136" y="65"/>
                      <a:pt x="131" y="62"/>
                      <a:pt x="125" y="61"/>
                    </a:cubicBezTo>
                    <a:cubicBezTo>
                      <a:pt x="123" y="60"/>
                      <a:pt x="120" y="59"/>
                      <a:pt x="117" y="59"/>
                    </a:cubicBezTo>
                    <a:cubicBezTo>
                      <a:pt x="114" y="59"/>
                      <a:pt x="111" y="60"/>
                      <a:pt x="110" y="64"/>
                    </a:cubicBezTo>
                    <a:cubicBezTo>
                      <a:pt x="109" y="64"/>
                      <a:pt x="109" y="65"/>
                      <a:pt x="109" y="65"/>
                    </a:cubicBezTo>
                    <a:cubicBezTo>
                      <a:pt x="103" y="58"/>
                      <a:pt x="96" y="58"/>
                      <a:pt x="88" y="60"/>
                    </a:cubicBezTo>
                    <a:cubicBezTo>
                      <a:pt x="88" y="60"/>
                      <a:pt x="87" y="60"/>
                      <a:pt x="86" y="60"/>
                    </a:cubicBezTo>
                    <a:cubicBezTo>
                      <a:pt x="86" y="58"/>
                      <a:pt x="88" y="58"/>
                      <a:pt x="89" y="57"/>
                    </a:cubicBezTo>
                    <a:cubicBezTo>
                      <a:pt x="83" y="57"/>
                      <a:pt x="77" y="58"/>
                      <a:pt x="72" y="60"/>
                    </a:cubicBezTo>
                    <a:cubicBezTo>
                      <a:pt x="71" y="60"/>
                      <a:pt x="69" y="61"/>
                      <a:pt x="68" y="60"/>
                    </a:cubicBezTo>
                    <a:cubicBezTo>
                      <a:pt x="69" y="60"/>
                      <a:pt x="69" y="59"/>
                      <a:pt x="70" y="58"/>
                    </a:cubicBezTo>
                    <a:cubicBezTo>
                      <a:pt x="71" y="58"/>
                      <a:pt x="72" y="57"/>
                      <a:pt x="73" y="56"/>
                    </a:cubicBezTo>
                    <a:cubicBezTo>
                      <a:pt x="81" y="52"/>
                      <a:pt x="89" y="49"/>
                      <a:pt x="96" y="44"/>
                    </a:cubicBezTo>
                    <a:cubicBezTo>
                      <a:pt x="98" y="44"/>
                      <a:pt x="99" y="43"/>
                      <a:pt x="100" y="42"/>
                    </a:cubicBezTo>
                    <a:cubicBezTo>
                      <a:pt x="101" y="41"/>
                      <a:pt x="102" y="39"/>
                      <a:pt x="101" y="38"/>
                    </a:cubicBezTo>
                    <a:cubicBezTo>
                      <a:pt x="100" y="36"/>
                      <a:pt x="99" y="35"/>
                      <a:pt x="97" y="35"/>
                    </a:cubicBezTo>
                    <a:cubicBezTo>
                      <a:pt x="96" y="35"/>
                      <a:pt x="94" y="36"/>
                      <a:pt x="93" y="36"/>
                    </a:cubicBezTo>
                    <a:cubicBezTo>
                      <a:pt x="82" y="40"/>
                      <a:pt x="71" y="44"/>
                      <a:pt x="61" y="48"/>
                    </a:cubicBezTo>
                    <a:cubicBezTo>
                      <a:pt x="56" y="51"/>
                      <a:pt x="51" y="54"/>
                      <a:pt x="47" y="57"/>
                    </a:cubicBezTo>
                    <a:cubicBezTo>
                      <a:pt x="46" y="57"/>
                      <a:pt x="45" y="58"/>
                      <a:pt x="43" y="58"/>
                    </a:cubicBezTo>
                    <a:cubicBezTo>
                      <a:pt x="42" y="55"/>
                      <a:pt x="40" y="55"/>
                      <a:pt x="38" y="55"/>
                    </a:cubicBezTo>
                    <a:cubicBezTo>
                      <a:pt x="34" y="55"/>
                      <a:pt x="31" y="56"/>
                      <a:pt x="28" y="58"/>
                    </a:cubicBezTo>
                    <a:cubicBezTo>
                      <a:pt x="27" y="59"/>
                      <a:pt x="26" y="60"/>
                      <a:pt x="25" y="59"/>
                    </a:cubicBezTo>
                    <a:cubicBezTo>
                      <a:pt x="25" y="57"/>
                      <a:pt x="27" y="56"/>
                      <a:pt x="28" y="55"/>
                    </a:cubicBezTo>
                    <a:cubicBezTo>
                      <a:pt x="35" y="50"/>
                      <a:pt x="42" y="46"/>
                      <a:pt x="50" y="42"/>
                    </a:cubicBezTo>
                    <a:cubicBezTo>
                      <a:pt x="57" y="39"/>
                      <a:pt x="64" y="36"/>
                      <a:pt x="71" y="32"/>
                    </a:cubicBezTo>
                    <a:cubicBezTo>
                      <a:pt x="73" y="31"/>
                      <a:pt x="75" y="29"/>
                      <a:pt x="77" y="28"/>
                    </a:cubicBezTo>
                    <a:cubicBezTo>
                      <a:pt x="77" y="27"/>
                      <a:pt x="78" y="26"/>
                      <a:pt x="78" y="24"/>
                    </a:cubicBezTo>
                    <a:cubicBezTo>
                      <a:pt x="77" y="23"/>
                      <a:pt x="76" y="22"/>
                      <a:pt x="74" y="22"/>
                    </a:cubicBezTo>
                    <a:cubicBezTo>
                      <a:pt x="69" y="23"/>
                      <a:pt x="63" y="23"/>
                      <a:pt x="58" y="25"/>
                    </a:cubicBezTo>
                    <a:cubicBezTo>
                      <a:pt x="50" y="28"/>
                      <a:pt x="44" y="33"/>
                      <a:pt x="38" y="36"/>
                    </a:cubicBezTo>
                    <a:cubicBezTo>
                      <a:pt x="31" y="39"/>
                      <a:pt x="25" y="43"/>
                      <a:pt x="20" y="47"/>
                    </a:cubicBezTo>
                    <a:cubicBezTo>
                      <a:pt x="19" y="48"/>
                      <a:pt x="18" y="48"/>
                      <a:pt x="18" y="48"/>
                    </a:cubicBezTo>
                    <a:close/>
                  </a:path>
                </a:pathLst>
              </a:custGeom>
              <a:solidFill>
                <a:srgbClr val="F7D6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" name="Freeform 264">
                <a:extLst>
                  <a:ext uri="{FF2B5EF4-FFF2-40B4-BE49-F238E27FC236}">
                    <a16:creationId xmlns:a16="http://schemas.microsoft.com/office/drawing/2014/main" id="{BAA55308-53E1-D85C-FF11-C089683EB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219"/>
                <a:ext cx="245" cy="53"/>
              </a:xfrm>
              <a:custGeom>
                <a:avLst/>
                <a:gdLst>
                  <a:gd name="T0" fmla="*/ 148 w 148"/>
                  <a:gd name="T1" fmla="*/ 32 h 32"/>
                  <a:gd name="T2" fmla="*/ 139 w 148"/>
                  <a:gd name="T3" fmla="*/ 21 h 32"/>
                  <a:gd name="T4" fmla="*/ 134 w 148"/>
                  <a:gd name="T5" fmla="*/ 11 h 32"/>
                  <a:gd name="T6" fmla="*/ 126 w 148"/>
                  <a:gd name="T7" fmla="*/ 7 h 32"/>
                  <a:gd name="T8" fmla="*/ 109 w 148"/>
                  <a:gd name="T9" fmla="*/ 5 h 32"/>
                  <a:gd name="T10" fmla="*/ 86 w 148"/>
                  <a:gd name="T11" fmla="*/ 2 h 32"/>
                  <a:gd name="T12" fmla="*/ 75 w 148"/>
                  <a:gd name="T13" fmla="*/ 2 h 32"/>
                  <a:gd name="T14" fmla="*/ 60 w 148"/>
                  <a:gd name="T15" fmla="*/ 2 h 32"/>
                  <a:gd name="T16" fmla="*/ 57 w 148"/>
                  <a:gd name="T17" fmla="*/ 5 h 32"/>
                  <a:gd name="T18" fmla="*/ 59 w 148"/>
                  <a:gd name="T19" fmla="*/ 8 h 32"/>
                  <a:gd name="T20" fmla="*/ 63 w 148"/>
                  <a:gd name="T21" fmla="*/ 9 h 32"/>
                  <a:gd name="T22" fmla="*/ 60 w 148"/>
                  <a:gd name="T23" fmla="*/ 10 h 32"/>
                  <a:gd name="T24" fmla="*/ 59 w 148"/>
                  <a:gd name="T25" fmla="*/ 9 h 32"/>
                  <a:gd name="T26" fmla="*/ 47 w 148"/>
                  <a:gd name="T27" fmla="*/ 11 h 32"/>
                  <a:gd name="T28" fmla="*/ 39 w 148"/>
                  <a:gd name="T29" fmla="*/ 15 h 32"/>
                  <a:gd name="T30" fmla="*/ 25 w 148"/>
                  <a:gd name="T31" fmla="*/ 22 h 32"/>
                  <a:gd name="T32" fmla="*/ 10 w 148"/>
                  <a:gd name="T33" fmla="*/ 31 h 32"/>
                  <a:gd name="T34" fmla="*/ 12 w 148"/>
                  <a:gd name="T35" fmla="*/ 27 h 32"/>
                  <a:gd name="T36" fmla="*/ 14 w 148"/>
                  <a:gd name="T37" fmla="*/ 25 h 32"/>
                  <a:gd name="T38" fmla="*/ 11 w 148"/>
                  <a:gd name="T39" fmla="*/ 25 h 32"/>
                  <a:gd name="T40" fmla="*/ 4 w 148"/>
                  <a:gd name="T41" fmla="*/ 28 h 32"/>
                  <a:gd name="T42" fmla="*/ 0 w 148"/>
                  <a:gd name="T43" fmla="*/ 29 h 32"/>
                  <a:gd name="T44" fmla="*/ 6 w 148"/>
                  <a:gd name="T45" fmla="*/ 25 h 32"/>
                  <a:gd name="T46" fmla="*/ 43 w 148"/>
                  <a:gd name="T47" fmla="*/ 7 h 32"/>
                  <a:gd name="T48" fmla="*/ 66 w 148"/>
                  <a:gd name="T49" fmla="*/ 1 h 32"/>
                  <a:gd name="T50" fmla="*/ 106 w 148"/>
                  <a:gd name="T51" fmla="*/ 4 h 32"/>
                  <a:gd name="T52" fmla="*/ 117 w 148"/>
                  <a:gd name="T53" fmla="*/ 5 h 32"/>
                  <a:gd name="T54" fmla="*/ 130 w 148"/>
                  <a:gd name="T55" fmla="*/ 6 h 32"/>
                  <a:gd name="T56" fmla="*/ 134 w 148"/>
                  <a:gd name="T57" fmla="*/ 9 h 32"/>
                  <a:gd name="T58" fmla="*/ 148 w 148"/>
                  <a:gd name="T5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8" h="32">
                    <a:moveTo>
                      <a:pt x="148" y="32"/>
                    </a:moveTo>
                    <a:cubicBezTo>
                      <a:pt x="144" y="29"/>
                      <a:pt x="142" y="25"/>
                      <a:pt x="139" y="21"/>
                    </a:cubicBezTo>
                    <a:cubicBezTo>
                      <a:pt x="138" y="18"/>
                      <a:pt x="136" y="14"/>
                      <a:pt x="134" y="11"/>
                    </a:cubicBezTo>
                    <a:cubicBezTo>
                      <a:pt x="132" y="9"/>
                      <a:pt x="130" y="7"/>
                      <a:pt x="126" y="7"/>
                    </a:cubicBezTo>
                    <a:cubicBezTo>
                      <a:pt x="121" y="6"/>
                      <a:pt x="115" y="6"/>
                      <a:pt x="109" y="5"/>
                    </a:cubicBezTo>
                    <a:cubicBezTo>
                      <a:pt x="101" y="4"/>
                      <a:pt x="93" y="3"/>
                      <a:pt x="86" y="2"/>
                    </a:cubicBezTo>
                    <a:cubicBezTo>
                      <a:pt x="82" y="2"/>
                      <a:pt x="79" y="2"/>
                      <a:pt x="75" y="2"/>
                    </a:cubicBezTo>
                    <a:cubicBezTo>
                      <a:pt x="70" y="2"/>
                      <a:pt x="65" y="2"/>
                      <a:pt x="60" y="2"/>
                    </a:cubicBezTo>
                    <a:cubicBezTo>
                      <a:pt x="59" y="2"/>
                      <a:pt x="58" y="3"/>
                      <a:pt x="57" y="5"/>
                    </a:cubicBezTo>
                    <a:cubicBezTo>
                      <a:pt x="57" y="6"/>
                      <a:pt x="58" y="7"/>
                      <a:pt x="59" y="8"/>
                    </a:cubicBezTo>
                    <a:cubicBezTo>
                      <a:pt x="60" y="8"/>
                      <a:pt x="62" y="9"/>
                      <a:pt x="63" y="9"/>
                    </a:cubicBezTo>
                    <a:cubicBezTo>
                      <a:pt x="62" y="11"/>
                      <a:pt x="61" y="10"/>
                      <a:pt x="60" y="10"/>
                    </a:cubicBezTo>
                    <a:cubicBezTo>
                      <a:pt x="60" y="10"/>
                      <a:pt x="60" y="10"/>
                      <a:pt x="59" y="9"/>
                    </a:cubicBezTo>
                    <a:cubicBezTo>
                      <a:pt x="55" y="6"/>
                      <a:pt x="51" y="8"/>
                      <a:pt x="47" y="11"/>
                    </a:cubicBezTo>
                    <a:cubicBezTo>
                      <a:pt x="44" y="12"/>
                      <a:pt x="41" y="13"/>
                      <a:pt x="39" y="15"/>
                    </a:cubicBezTo>
                    <a:cubicBezTo>
                      <a:pt x="34" y="17"/>
                      <a:pt x="29" y="19"/>
                      <a:pt x="25" y="22"/>
                    </a:cubicBezTo>
                    <a:cubicBezTo>
                      <a:pt x="20" y="25"/>
                      <a:pt x="15" y="28"/>
                      <a:pt x="10" y="31"/>
                    </a:cubicBezTo>
                    <a:cubicBezTo>
                      <a:pt x="10" y="29"/>
                      <a:pt x="11" y="28"/>
                      <a:pt x="12" y="27"/>
                    </a:cubicBezTo>
                    <a:cubicBezTo>
                      <a:pt x="13" y="26"/>
                      <a:pt x="14" y="26"/>
                      <a:pt x="14" y="25"/>
                    </a:cubicBezTo>
                    <a:cubicBezTo>
                      <a:pt x="13" y="23"/>
                      <a:pt x="12" y="25"/>
                      <a:pt x="11" y="25"/>
                    </a:cubicBezTo>
                    <a:cubicBezTo>
                      <a:pt x="8" y="26"/>
                      <a:pt x="6" y="27"/>
                      <a:pt x="4" y="28"/>
                    </a:cubicBezTo>
                    <a:cubicBezTo>
                      <a:pt x="3" y="29"/>
                      <a:pt x="2" y="30"/>
                      <a:pt x="0" y="29"/>
                    </a:cubicBezTo>
                    <a:cubicBezTo>
                      <a:pt x="2" y="27"/>
                      <a:pt x="4" y="26"/>
                      <a:pt x="6" y="25"/>
                    </a:cubicBezTo>
                    <a:cubicBezTo>
                      <a:pt x="18" y="20"/>
                      <a:pt x="30" y="13"/>
                      <a:pt x="43" y="7"/>
                    </a:cubicBezTo>
                    <a:cubicBezTo>
                      <a:pt x="50" y="3"/>
                      <a:pt x="58" y="2"/>
                      <a:pt x="66" y="1"/>
                    </a:cubicBezTo>
                    <a:cubicBezTo>
                      <a:pt x="79" y="0"/>
                      <a:pt x="93" y="2"/>
                      <a:pt x="106" y="4"/>
                    </a:cubicBezTo>
                    <a:cubicBezTo>
                      <a:pt x="109" y="5"/>
                      <a:pt x="113" y="5"/>
                      <a:pt x="117" y="5"/>
                    </a:cubicBezTo>
                    <a:cubicBezTo>
                      <a:pt x="121" y="4"/>
                      <a:pt x="126" y="7"/>
                      <a:pt x="130" y="6"/>
                    </a:cubicBezTo>
                    <a:cubicBezTo>
                      <a:pt x="132" y="6"/>
                      <a:pt x="134" y="8"/>
                      <a:pt x="134" y="9"/>
                    </a:cubicBezTo>
                    <a:cubicBezTo>
                      <a:pt x="138" y="17"/>
                      <a:pt x="144" y="24"/>
                      <a:pt x="148" y="32"/>
                    </a:cubicBezTo>
                    <a:close/>
                  </a:path>
                </a:pathLst>
              </a:custGeom>
              <a:solidFill>
                <a:srgbClr val="D1B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" name="Freeform 265">
                <a:extLst>
                  <a:ext uri="{FF2B5EF4-FFF2-40B4-BE49-F238E27FC236}">
                    <a16:creationId xmlns:a16="http://schemas.microsoft.com/office/drawing/2014/main" id="{65B6F29C-0681-BECC-5E18-2D1002E98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2257"/>
                <a:ext cx="37" cy="25"/>
              </a:xfrm>
              <a:custGeom>
                <a:avLst/>
                <a:gdLst>
                  <a:gd name="T0" fmla="*/ 6 w 22"/>
                  <a:gd name="T1" fmla="*/ 6 h 15"/>
                  <a:gd name="T2" fmla="*/ 18 w 22"/>
                  <a:gd name="T3" fmla="*/ 1 h 15"/>
                  <a:gd name="T4" fmla="*/ 21 w 22"/>
                  <a:gd name="T5" fmla="*/ 1 h 15"/>
                  <a:gd name="T6" fmla="*/ 20 w 22"/>
                  <a:gd name="T7" fmla="*/ 4 h 15"/>
                  <a:gd name="T8" fmla="*/ 16 w 22"/>
                  <a:gd name="T9" fmla="*/ 8 h 15"/>
                  <a:gd name="T10" fmla="*/ 9 w 22"/>
                  <a:gd name="T11" fmla="*/ 12 h 15"/>
                  <a:gd name="T12" fmla="*/ 5 w 22"/>
                  <a:gd name="T13" fmla="*/ 14 h 15"/>
                  <a:gd name="T14" fmla="*/ 1 w 22"/>
                  <a:gd name="T15" fmla="*/ 13 h 15"/>
                  <a:gd name="T16" fmla="*/ 2 w 22"/>
                  <a:gd name="T17" fmla="*/ 9 h 15"/>
                  <a:gd name="T18" fmla="*/ 6 w 22"/>
                  <a:gd name="T1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5">
                    <a:moveTo>
                      <a:pt x="6" y="6"/>
                    </a:moveTo>
                    <a:cubicBezTo>
                      <a:pt x="10" y="5"/>
                      <a:pt x="14" y="2"/>
                      <a:pt x="18" y="1"/>
                    </a:cubicBezTo>
                    <a:cubicBezTo>
                      <a:pt x="19" y="0"/>
                      <a:pt x="20" y="0"/>
                      <a:pt x="21" y="1"/>
                    </a:cubicBezTo>
                    <a:cubicBezTo>
                      <a:pt x="22" y="2"/>
                      <a:pt x="21" y="3"/>
                      <a:pt x="20" y="4"/>
                    </a:cubicBezTo>
                    <a:cubicBezTo>
                      <a:pt x="19" y="5"/>
                      <a:pt x="17" y="6"/>
                      <a:pt x="16" y="8"/>
                    </a:cubicBezTo>
                    <a:cubicBezTo>
                      <a:pt x="14" y="9"/>
                      <a:pt x="12" y="11"/>
                      <a:pt x="9" y="12"/>
                    </a:cubicBezTo>
                    <a:cubicBezTo>
                      <a:pt x="8" y="13"/>
                      <a:pt x="6" y="13"/>
                      <a:pt x="5" y="14"/>
                    </a:cubicBezTo>
                    <a:cubicBezTo>
                      <a:pt x="3" y="15"/>
                      <a:pt x="2" y="14"/>
                      <a:pt x="1" y="13"/>
                    </a:cubicBezTo>
                    <a:cubicBezTo>
                      <a:pt x="0" y="11"/>
                      <a:pt x="1" y="10"/>
                      <a:pt x="2" y="9"/>
                    </a:cubicBezTo>
                    <a:cubicBezTo>
                      <a:pt x="3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E4D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" name="Freeform 266">
                <a:extLst>
                  <a:ext uri="{FF2B5EF4-FFF2-40B4-BE49-F238E27FC236}">
                    <a16:creationId xmlns:a16="http://schemas.microsoft.com/office/drawing/2014/main" id="{1B03BEC0-7A24-AA18-FAC1-2C68D1AA1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1478"/>
                <a:ext cx="93" cy="388"/>
              </a:xfrm>
              <a:custGeom>
                <a:avLst/>
                <a:gdLst>
                  <a:gd name="T0" fmla="*/ 21 w 56"/>
                  <a:gd name="T1" fmla="*/ 0 h 235"/>
                  <a:gd name="T2" fmla="*/ 24 w 56"/>
                  <a:gd name="T3" fmla="*/ 2 h 235"/>
                  <a:gd name="T4" fmla="*/ 39 w 56"/>
                  <a:gd name="T5" fmla="*/ 18 h 235"/>
                  <a:gd name="T6" fmla="*/ 43 w 56"/>
                  <a:gd name="T7" fmla="*/ 42 h 235"/>
                  <a:gd name="T8" fmla="*/ 52 w 56"/>
                  <a:gd name="T9" fmla="*/ 89 h 235"/>
                  <a:gd name="T10" fmla="*/ 55 w 56"/>
                  <a:gd name="T11" fmla="*/ 115 h 235"/>
                  <a:gd name="T12" fmla="*/ 56 w 56"/>
                  <a:gd name="T13" fmla="*/ 156 h 235"/>
                  <a:gd name="T14" fmla="*/ 45 w 56"/>
                  <a:gd name="T15" fmla="*/ 208 h 235"/>
                  <a:gd name="T16" fmla="*/ 33 w 56"/>
                  <a:gd name="T17" fmla="*/ 232 h 235"/>
                  <a:gd name="T18" fmla="*/ 28 w 56"/>
                  <a:gd name="T19" fmla="*/ 235 h 235"/>
                  <a:gd name="T20" fmla="*/ 26 w 56"/>
                  <a:gd name="T21" fmla="*/ 230 h 235"/>
                  <a:gd name="T22" fmla="*/ 27 w 56"/>
                  <a:gd name="T23" fmla="*/ 204 h 235"/>
                  <a:gd name="T24" fmla="*/ 27 w 56"/>
                  <a:gd name="T25" fmla="*/ 186 h 235"/>
                  <a:gd name="T26" fmla="*/ 27 w 56"/>
                  <a:gd name="T27" fmla="*/ 178 h 235"/>
                  <a:gd name="T28" fmla="*/ 25 w 56"/>
                  <a:gd name="T29" fmla="*/ 161 h 235"/>
                  <a:gd name="T30" fmla="*/ 23 w 56"/>
                  <a:gd name="T31" fmla="*/ 160 h 235"/>
                  <a:gd name="T32" fmla="*/ 21 w 56"/>
                  <a:gd name="T33" fmla="*/ 137 h 235"/>
                  <a:gd name="T34" fmla="*/ 18 w 56"/>
                  <a:gd name="T35" fmla="*/ 119 h 235"/>
                  <a:gd name="T36" fmla="*/ 12 w 56"/>
                  <a:gd name="T37" fmla="*/ 85 h 235"/>
                  <a:gd name="T38" fmla="*/ 12 w 56"/>
                  <a:gd name="T39" fmla="*/ 83 h 235"/>
                  <a:gd name="T40" fmla="*/ 12 w 56"/>
                  <a:gd name="T41" fmla="*/ 76 h 235"/>
                  <a:gd name="T42" fmla="*/ 1 w 56"/>
                  <a:gd name="T43" fmla="*/ 22 h 235"/>
                  <a:gd name="T44" fmla="*/ 0 w 56"/>
                  <a:gd name="T45" fmla="*/ 17 h 235"/>
                  <a:gd name="T46" fmla="*/ 4 w 56"/>
                  <a:gd name="T47" fmla="*/ 6 h 235"/>
                  <a:gd name="T48" fmla="*/ 10 w 56"/>
                  <a:gd name="T49" fmla="*/ 2 h 235"/>
                  <a:gd name="T50" fmla="*/ 19 w 56"/>
                  <a:gd name="T51" fmla="*/ 1 h 235"/>
                  <a:gd name="T52" fmla="*/ 21 w 56"/>
                  <a:gd name="T53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" h="235">
                    <a:moveTo>
                      <a:pt x="21" y="0"/>
                    </a:moveTo>
                    <a:cubicBezTo>
                      <a:pt x="21" y="2"/>
                      <a:pt x="23" y="2"/>
                      <a:pt x="24" y="2"/>
                    </a:cubicBezTo>
                    <a:cubicBezTo>
                      <a:pt x="34" y="1"/>
                      <a:pt x="39" y="8"/>
                      <a:pt x="39" y="18"/>
                    </a:cubicBezTo>
                    <a:cubicBezTo>
                      <a:pt x="40" y="26"/>
                      <a:pt x="41" y="34"/>
                      <a:pt x="43" y="42"/>
                    </a:cubicBezTo>
                    <a:cubicBezTo>
                      <a:pt x="46" y="58"/>
                      <a:pt x="49" y="73"/>
                      <a:pt x="52" y="89"/>
                    </a:cubicBezTo>
                    <a:cubicBezTo>
                      <a:pt x="53" y="97"/>
                      <a:pt x="54" y="106"/>
                      <a:pt x="55" y="115"/>
                    </a:cubicBezTo>
                    <a:cubicBezTo>
                      <a:pt x="56" y="128"/>
                      <a:pt x="56" y="142"/>
                      <a:pt x="56" y="156"/>
                    </a:cubicBezTo>
                    <a:cubicBezTo>
                      <a:pt x="56" y="174"/>
                      <a:pt x="52" y="191"/>
                      <a:pt x="45" y="208"/>
                    </a:cubicBezTo>
                    <a:cubicBezTo>
                      <a:pt x="41" y="216"/>
                      <a:pt x="38" y="225"/>
                      <a:pt x="33" y="232"/>
                    </a:cubicBezTo>
                    <a:cubicBezTo>
                      <a:pt x="32" y="234"/>
                      <a:pt x="31" y="235"/>
                      <a:pt x="28" y="235"/>
                    </a:cubicBezTo>
                    <a:cubicBezTo>
                      <a:pt x="26" y="234"/>
                      <a:pt x="26" y="232"/>
                      <a:pt x="26" y="230"/>
                    </a:cubicBezTo>
                    <a:cubicBezTo>
                      <a:pt x="27" y="221"/>
                      <a:pt x="27" y="212"/>
                      <a:pt x="27" y="204"/>
                    </a:cubicBezTo>
                    <a:cubicBezTo>
                      <a:pt x="28" y="198"/>
                      <a:pt x="28" y="192"/>
                      <a:pt x="27" y="186"/>
                    </a:cubicBezTo>
                    <a:cubicBezTo>
                      <a:pt x="27" y="183"/>
                      <a:pt x="27" y="181"/>
                      <a:pt x="27" y="178"/>
                    </a:cubicBezTo>
                    <a:cubicBezTo>
                      <a:pt x="27" y="172"/>
                      <a:pt x="26" y="167"/>
                      <a:pt x="25" y="161"/>
                    </a:cubicBezTo>
                    <a:cubicBezTo>
                      <a:pt x="25" y="160"/>
                      <a:pt x="25" y="158"/>
                      <a:pt x="23" y="160"/>
                    </a:cubicBezTo>
                    <a:cubicBezTo>
                      <a:pt x="23" y="152"/>
                      <a:pt x="22" y="144"/>
                      <a:pt x="21" y="137"/>
                    </a:cubicBezTo>
                    <a:cubicBezTo>
                      <a:pt x="20" y="131"/>
                      <a:pt x="18" y="125"/>
                      <a:pt x="18" y="119"/>
                    </a:cubicBezTo>
                    <a:cubicBezTo>
                      <a:pt x="16" y="107"/>
                      <a:pt x="14" y="96"/>
                      <a:pt x="12" y="85"/>
                    </a:cubicBezTo>
                    <a:cubicBezTo>
                      <a:pt x="11" y="84"/>
                      <a:pt x="12" y="84"/>
                      <a:pt x="12" y="83"/>
                    </a:cubicBezTo>
                    <a:cubicBezTo>
                      <a:pt x="13" y="81"/>
                      <a:pt x="12" y="78"/>
                      <a:pt x="12" y="76"/>
                    </a:cubicBezTo>
                    <a:cubicBezTo>
                      <a:pt x="9" y="58"/>
                      <a:pt x="6" y="40"/>
                      <a:pt x="1" y="22"/>
                    </a:cubicBezTo>
                    <a:cubicBezTo>
                      <a:pt x="1" y="20"/>
                      <a:pt x="1" y="18"/>
                      <a:pt x="0" y="17"/>
                    </a:cubicBezTo>
                    <a:cubicBezTo>
                      <a:pt x="0" y="13"/>
                      <a:pt x="1" y="9"/>
                      <a:pt x="4" y="6"/>
                    </a:cubicBezTo>
                    <a:cubicBezTo>
                      <a:pt x="6" y="5"/>
                      <a:pt x="8" y="3"/>
                      <a:pt x="10" y="2"/>
                    </a:cubicBezTo>
                    <a:cubicBezTo>
                      <a:pt x="13" y="5"/>
                      <a:pt x="16" y="2"/>
                      <a:pt x="19" y="1"/>
                    </a:cubicBezTo>
                    <a:cubicBezTo>
                      <a:pt x="20" y="1"/>
                      <a:pt x="21" y="1"/>
                      <a:pt x="21" y="0"/>
                    </a:cubicBezTo>
                    <a:close/>
                  </a:path>
                </a:pathLst>
              </a:custGeom>
              <a:solidFill>
                <a:srgbClr val="B5D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" name="Freeform 267">
                <a:extLst>
                  <a:ext uri="{FF2B5EF4-FFF2-40B4-BE49-F238E27FC236}">
                    <a16:creationId xmlns:a16="http://schemas.microsoft.com/office/drawing/2014/main" id="{5EF91B54-CCB1-F52F-8135-C5798FF6B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1587"/>
                <a:ext cx="89" cy="401"/>
              </a:xfrm>
              <a:custGeom>
                <a:avLst/>
                <a:gdLst>
                  <a:gd name="T0" fmla="*/ 7 w 54"/>
                  <a:gd name="T1" fmla="*/ 235 h 243"/>
                  <a:gd name="T2" fmla="*/ 5 w 54"/>
                  <a:gd name="T3" fmla="*/ 242 h 243"/>
                  <a:gd name="T4" fmla="*/ 1 w 54"/>
                  <a:gd name="T5" fmla="*/ 242 h 243"/>
                  <a:gd name="T6" fmla="*/ 1 w 54"/>
                  <a:gd name="T7" fmla="*/ 238 h 243"/>
                  <a:gd name="T8" fmla="*/ 4 w 54"/>
                  <a:gd name="T9" fmla="*/ 227 h 243"/>
                  <a:gd name="T10" fmla="*/ 5 w 54"/>
                  <a:gd name="T11" fmla="*/ 223 h 243"/>
                  <a:gd name="T12" fmla="*/ 5 w 54"/>
                  <a:gd name="T13" fmla="*/ 203 h 243"/>
                  <a:gd name="T14" fmla="*/ 7 w 54"/>
                  <a:gd name="T15" fmla="*/ 188 h 243"/>
                  <a:gd name="T16" fmla="*/ 9 w 54"/>
                  <a:gd name="T17" fmla="*/ 157 h 243"/>
                  <a:gd name="T18" fmla="*/ 11 w 54"/>
                  <a:gd name="T19" fmla="*/ 130 h 243"/>
                  <a:gd name="T20" fmla="*/ 12 w 54"/>
                  <a:gd name="T21" fmla="*/ 111 h 243"/>
                  <a:gd name="T22" fmla="*/ 13 w 54"/>
                  <a:gd name="T23" fmla="*/ 102 h 243"/>
                  <a:gd name="T24" fmla="*/ 15 w 54"/>
                  <a:gd name="T25" fmla="*/ 100 h 243"/>
                  <a:gd name="T26" fmla="*/ 16 w 54"/>
                  <a:gd name="T27" fmla="*/ 102 h 243"/>
                  <a:gd name="T28" fmla="*/ 18 w 54"/>
                  <a:gd name="T29" fmla="*/ 113 h 243"/>
                  <a:gd name="T30" fmla="*/ 18 w 54"/>
                  <a:gd name="T31" fmla="*/ 144 h 243"/>
                  <a:gd name="T32" fmla="*/ 13 w 54"/>
                  <a:gd name="T33" fmla="*/ 178 h 243"/>
                  <a:gd name="T34" fmla="*/ 13 w 54"/>
                  <a:gd name="T35" fmla="*/ 183 h 243"/>
                  <a:gd name="T36" fmla="*/ 15 w 54"/>
                  <a:gd name="T37" fmla="*/ 187 h 243"/>
                  <a:gd name="T38" fmla="*/ 18 w 54"/>
                  <a:gd name="T39" fmla="*/ 185 h 243"/>
                  <a:gd name="T40" fmla="*/ 25 w 54"/>
                  <a:gd name="T41" fmla="*/ 173 h 243"/>
                  <a:gd name="T42" fmla="*/ 37 w 54"/>
                  <a:gd name="T43" fmla="*/ 144 h 243"/>
                  <a:gd name="T44" fmla="*/ 48 w 54"/>
                  <a:gd name="T45" fmla="*/ 101 h 243"/>
                  <a:gd name="T46" fmla="*/ 49 w 54"/>
                  <a:gd name="T47" fmla="*/ 63 h 243"/>
                  <a:gd name="T48" fmla="*/ 46 w 54"/>
                  <a:gd name="T49" fmla="*/ 32 h 243"/>
                  <a:gd name="T50" fmla="*/ 41 w 54"/>
                  <a:gd name="T51" fmla="*/ 3 h 243"/>
                  <a:gd name="T52" fmla="*/ 42 w 54"/>
                  <a:gd name="T53" fmla="*/ 0 h 243"/>
                  <a:gd name="T54" fmla="*/ 43 w 54"/>
                  <a:gd name="T55" fmla="*/ 2 h 243"/>
                  <a:gd name="T56" fmla="*/ 46 w 54"/>
                  <a:gd name="T57" fmla="*/ 5 h 243"/>
                  <a:gd name="T58" fmla="*/ 51 w 54"/>
                  <a:gd name="T59" fmla="*/ 23 h 243"/>
                  <a:gd name="T60" fmla="*/ 49 w 54"/>
                  <a:gd name="T61" fmla="*/ 20 h 243"/>
                  <a:gd name="T62" fmla="*/ 46 w 54"/>
                  <a:gd name="T63" fmla="*/ 11 h 243"/>
                  <a:gd name="T64" fmla="*/ 51 w 54"/>
                  <a:gd name="T65" fmla="*/ 52 h 243"/>
                  <a:gd name="T66" fmla="*/ 52 w 54"/>
                  <a:gd name="T67" fmla="*/ 87 h 243"/>
                  <a:gd name="T68" fmla="*/ 48 w 54"/>
                  <a:gd name="T69" fmla="*/ 120 h 243"/>
                  <a:gd name="T70" fmla="*/ 51 w 54"/>
                  <a:gd name="T71" fmla="*/ 122 h 243"/>
                  <a:gd name="T72" fmla="*/ 54 w 54"/>
                  <a:gd name="T73" fmla="*/ 121 h 243"/>
                  <a:gd name="T74" fmla="*/ 47 w 54"/>
                  <a:gd name="T75" fmla="*/ 130 h 243"/>
                  <a:gd name="T76" fmla="*/ 41 w 54"/>
                  <a:gd name="T77" fmla="*/ 144 h 243"/>
                  <a:gd name="T78" fmla="*/ 32 w 54"/>
                  <a:gd name="T79" fmla="*/ 169 h 243"/>
                  <a:gd name="T80" fmla="*/ 13 w 54"/>
                  <a:gd name="T81" fmla="*/ 219 h 243"/>
                  <a:gd name="T82" fmla="*/ 7 w 54"/>
                  <a:gd name="T83" fmla="*/ 23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" h="243">
                    <a:moveTo>
                      <a:pt x="7" y="235"/>
                    </a:moveTo>
                    <a:cubicBezTo>
                      <a:pt x="6" y="237"/>
                      <a:pt x="5" y="239"/>
                      <a:pt x="5" y="242"/>
                    </a:cubicBezTo>
                    <a:cubicBezTo>
                      <a:pt x="4" y="243"/>
                      <a:pt x="2" y="243"/>
                      <a:pt x="1" y="242"/>
                    </a:cubicBezTo>
                    <a:cubicBezTo>
                      <a:pt x="0" y="241"/>
                      <a:pt x="1" y="239"/>
                      <a:pt x="1" y="238"/>
                    </a:cubicBezTo>
                    <a:cubicBezTo>
                      <a:pt x="2" y="234"/>
                      <a:pt x="3" y="231"/>
                      <a:pt x="4" y="227"/>
                    </a:cubicBezTo>
                    <a:cubicBezTo>
                      <a:pt x="5" y="226"/>
                      <a:pt x="5" y="224"/>
                      <a:pt x="5" y="223"/>
                    </a:cubicBezTo>
                    <a:cubicBezTo>
                      <a:pt x="2" y="216"/>
                      <a:pt x="4" y="210"/>
                      <a:pt x="5" y="203"/>
                    </a:cubicBezTo>
                    <a:cubicBezTo>
                      <a:pt x="5" y="198"/>
                      <a:pt x="6" y="193"/>
                      <a:pt x="7" y="188"/>
                    </a:cubicBezTo>
                    <a:cubicBezTo>
                      <a:pt x="7" y="178"/>
                      <a:pt x="8" y="168"/>
                      <a:pt x="9" y="157"/>
                    </a:cubicBezTo>
                    <a:cubicBezTo>
                      <a:pt x="9" y="148"/>
                      <a:pt x="10" y="139"/>
                      <a:pt x="11" y="130"/>
                    </a:cubicBezTo>
                    <a:cubicBezTo>
                      <a:pt x="12" y="124"/>
                      <a:pt x="11" y="117"/>
                      <a:pt x="12" y="111"/>
                    </a:cubicBezTo>
                    <a:cubicBezTo>
                      <a:pt x="12" y="108"/>
                      <a:pt x="13" y="105"/>
                      <a:pt x="13" y="102"/>
                    </a:cubicBezTo>
                    <a:cubicBezTo>
                      <a:pt x="14" y="101"/>
                      <a:pt x="14" y="99"/>
                      <a:pt x="15" y="100"/>
                    </a:cubicBezTo>
                    <a:cubicBezTo>
                      <a:pt x="16" y="100"/>
                      <a:pt x="16" y="101"/>
                      <a:pt x="16" y="102"/>
                    </a:cubicBezTo>
                    <a:cubicBezTo>
                      <a:pt x="17" y="106"/>
                      <a:pt x="18" y="109"/>
                      <a:pt x="18" y="113"/>
                    </a:cubicBezTo>
                    <a:cubicBezTo>
                      <a:pt x="18" y="123"/>
                      <a:pt x="18" y="133"/>
                      <a:pt x="18" y="144"/>
                    </a:cubicBezTo>
                    <a:cubicBezTo>
                      <a:pt x="17" y="155"/>
                      <a:pt x="16" y="167"/>
                      <a:pt x="13" y="178"/>
                    </a:cubicBezTo>
                    <a:cubicBezTo>
                      <a:pt x="13" y="180"/>
                      <a:pt x="13" y="181"/>
                      <a:pt x="13" y="183"/>
                    </a:cubicBezTo>
                    <a:cubicBezTo>
                      <a:pt x="13" y="185"/>
                      <a:pt x="14" y="186"/>
                      <a:pt x="15" y="187"/>
                    </a:cubicBezTo>
                    <a:cubicBezTo>
                      <a:pt x="17" y="187"/>
                      <a:pt x="18" y="186"/>
                      <a:pt x="18" y="185"/>
                    </a:cubicBezTo>
                    <a:cubicBezTo>
                      <a:pt x="22" y="182"/>
                      <a:pt x="23" y="177"/>
                      <a:pt x="25" y="173"/>
                    </a:cubicBezTo>
                    <a:cubicBezTo>
                      <a:pt x="29" y="164"/>
                      <a:pt x="34" y="154"/>
                      <a:pt x="37" y="144"/>
                    </a:cubicBezTo>
                    <a:cubicBezTo>
                      <a:pt x="43" y="130"/>
                      <a:pt x="47" y="116"/>
                      <a:pt x="48" y="101"/>
                    </a:cubicBezTo>
                    <a:cubicBezTo>
                      <a:pt x="49" y="88"/>
                      <a:pt x="50" y="76"/>
                      <a:pt x="49" y="63"/>
                    </a:cubicBezTo>
                    <a:cubicBezTo>
                      <a:pt x="49" y="53"/>
                      <a:pt x="48" y="42"/>
                      <a:pt x="46" y="32"/>
                    </a:cubicBezTo>
                    <a:cubicBezTo>
                      <a:pt x="45" y="22"/>
                      <a:pt x="43" y="13"/>
                      <a:pt x="41" y="3"/>
                    </a:cubicBezTo>
                    <a:cubicBezTo>
                      <a:pt x="41" y="2"/>
                      <a:pt x="40" y="1"/>
                      <a:pt x="42" y="0"/>
                    </a:cubicBezTo>
                    <a:cubicBezTo>
                      <a:pt x="43" y="0"/>
                      <a:pt x="43" y="1"/>
                      <a:pt x="43" y="2"/>
                    </a:cubicBezTo>
                    <a:cubicBezTo>
                      <a:pt x="44" y="3"/>
                      <a:pt x="45" y="4"/>
                      <a:pt x="46" y="5"/>
                    </a:cubicBezTo>
                    <a:cubicBezTo>
                      <a:pt x="48" y="11"/>
                      <a:pt x="51" y="16"/>
                      <a:pt x="51" y="23"/>
                    </a:cubicBezTo>
                    <a:cubicBezTo>
                      <a:pt x="49" y="23"/>
                      <a:pt x="49" y="21"/>
                      <a:pt x="49" y="20"/>
                    </a:cubicBezTo>
                    <a:cubicBezTo>
                      <a:pt x="48" y="17"/>
                      <a:pt x="47" y="14"/>
                      <a:pt x="46" y="11"/>
                    </a:cubicBezTo>
                    <a:cubicBezTo>
                      <a:pt x="49" y="25"/>
                      <a:pt x="50" y="39"/>
                      <a:pt x="51" y="52"/>
                    </a:cubicBezTo>
                    <a:cubicBezTo>
                      <a:pt x="52" y="64"/>
                      <a:pt x="52" y="75"/>
                      <a:pt x="52" y="87"/>
                    </a:cubicBezTo>
                    <a:cubicBezTo>
                      <a:pt x="51" y="98"/>
                      <a:pt x="50" y="109"/>
                      <a:pt x="48" y="120"/>
                    </a:cubicBezTo>
                    <a:cubicBezTo>
                      <a:pt x="48" y="122"/>
                      <a:pt x="48" y="123"/>
                      <a:pt x="51" y="122"/>
                    </a:cubicBezTo>
                    <a:cubicBezTo>
                      <a:pt x="52" y="121"/>
                      <a:pt x="53" y="120"/>
                      <a:pt x="54" y="121"/>
                    </a:cubicBezTo>
                    <a:cubicBezTo>
                      <a:pt x="52" y="125"/>
                      <a:pt x="50" y="128"/>
                      <a:pt x="47" y="130"/>
                    </a:cubicBezTo>
                    <a:cubicBezTo>
                      <a:pt x="44" y="134"/>
                      <a:pt x="43" y="139"/>
                      <a:pt x="41" y="144"/>
                    </a:cubicBezTo>
                    <a:cubicBezTo>
                      <a:pt x="38" y="152"/>
                      <a:pt x="35" y="161"/>
                      <a:pt x="32" y="169"/>
                    </a:cubicBezTo>
                    <a:cubicBezTo>
                      <a:pt x="26" y="186"/>
                      <a:pt x="19" y="202"/>
                      <a:pt x="13" y="219"/>
                    </a:cubicBezTo>
                    <a:cubicBezTo>
                      <a:pt x="11" y="224"/>
                      <a:pt x="8" y="229"/>
                      <a:pt x="7" y="235"/>
                    </a:cubicBezTo>
                    <a:close/>
                  </a:path>
                </a:pathLst>
              </a:custGeom>
              <a:solidFill>
                <a:srgbClr val="D0E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" name="Freeform 268">
                <a:extLst>
                  <a:ext uri="{FF2B5EF4-FFF2-40B4-BE49-F238E27FC236}">
                    <a16:creationId xmlns:a16="http://schemas.microsoft.com/office/drawing/2014/main" id="{28D57469-7F35-915C-389E-59E16BFA3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1456"/>
                <a:ext cx="36" cy="162"/>
              </a:xfrm>
              <a:custGeom>
                <a:avLst/>
                <a:gdLst>
                  <a:gd name="T0" fmla="*/ 19 w 22"/>
                  <a:gd name="T1" fmla="*/ 15 h 98"/>
                  <a:gd name="T2" fmla="*/ 17 w 22"/>
                  <a:gd name="T3" fmla="*/ 18 h 98"/>
                  <a:gd name="T4" fmla="*/ 11 w 22"/>
                  <a:gd name="T5" fmla="*/ 34 h 98"/>
                  <a:gd name="T6" fmla="*/ 19 w 22"/>
                  <a:gd name="T7" fmla="*/ 73 h 98"/>
                  <a:gd name="T8" fmla="*/ 22 w 22"/>
                  <a:gd name="T9" fmla="*/ 95 h 98"/>
                  <a:gd name="T10" fmla="*/ 21 w 22"/>
                  <a:gd name="T11" fmla="*/ 96 h 98"/>
                  <a:gd name="T12" fmla="*/ 10 w 22"/>
                  <a:gd name="T13" fmla="*/ 48 h 98"/>
                  <a:gd name="T14" fmla="*/ 4 w 22"/>
                  <a:gd name="T15" fmla="*/ 18 h 98"/>
                  <a:gd name="T16" fmla="*/ 1 w 22"/>
                  <a:gd name="T17" fmla="*/ 7 h 98"/>
                  <a:gd name="T18" fmla="*/ 0 w 22"/>
                  <a:gd name="T19" fmla="*/ 3 h 98"/>
                  <a:gd name="T20" fmla="*/ 3 w 22"/>
                  <a:gd name="T21" fmla="*/ 1 h 98"/>
                  <a:gd name="T22" fmla="*/ 5 w 22"/>
                  <a:gd name="T23" fmla="*/ 2 h 98"/>
                  <a:gd name="T24" fmla="*/ 10 w 22"/>
                  <a:gd name="T25" fmla="*/ 8 h 98"/>
                  <a:gd name="T26" fmla="*/ 19 w 22"/>
                  <a:gd name="T27" fmla="*/ 1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98">
                    <a:moveTo>
                      <a:pt x="19" y="15"/>
                    </a:moveTo>
                    <a:cubicBezTo>
                      <a:pt x="19" y="16"/>
                      <a:pt x="18" y="17"/>
                      <a:pt x="17" y="18"/>
                    </a:cubicBezTo>
                    <a:cubicBezTo>
                      <a:pt x="10" y="21"/>
                      <a:pt x="9" y="27"/>
                      <a:pt x="11" y="34"/>
                    </a:cubicBezTo>
                    <a:cubicBezTo>
                      <a:pt x="15" y="47"/>
                      <a:pt x="17" y="60"/>
                      <a:pt x="19" y="73"/>
                    </a:cubicBezTo>
                    <a:cubicBezTo>
                      <a:pt x="20" y="81"/>
                      <a:pt x="22" y="88"/>
                      <a:pt x="22" y="95"/>
                    </a:cubicBezTo>
                    <a:cubicBezTo>
                      <a:pt x="22" y="96"/>
                      <a:pt x="22" y="98"/>
                      <a:pt x="21" y="96"/>
                    </a:cubicBezTo>
                    <a:cubicBezTo>
                      <a:pt x="17" y="80"/>
                      <a:pt x="13" y="64"/>
                      <a:pt x="10" y="48"/>
                    </a:cubicBezTo>
                    <a:cubicBezTo>
                      <a:pt x="8" y="38"/>
                      <a:pt x="6" y="28"/>
                      <a:pt x="4" y="18"/>
                    </a:cubicBezTo>
                    <a:cubicBezTo>
                      <a:pt x="3" y="14"/>
                      <a:pt x="2" y="10"/>
                      <a:pt x="1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7" y="4"/>
                      <a:pt x="9" y="5"/>
                      <a:pt x="10" y="8"/>
                    </a:cubicBezTo>
                    <a:cubicBezTo>
                      <a:pt x="12" y="11"/>
                      <a:pt x="16" y="13"/>
                      <a:pt x="19" y="15"/>
                    </a:cubicBezTo>
                    <a:close/>
                  </a:path>
                </a:pathLst>
              </a:custGeom>
              <a:solidFill>
                <a:srgbClr val="C7D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" name="Freeform 269">
                <a:extLst>
                  <a:ext uri="{FF2B5EF4-FFF2-40B4-BE49-F238E27FC236}">
                    <a16:creationId xmlns:a16="http://schemas.microsoft.com/office/drawing/2014/main" id="{AD85D9D6-EB28-4F2F-84B7-BBC1D9069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1838"/>
                <a:ext cx="119" cy="59"/>
              </a:xfrm>
              <a:custGeom>
                <a:avLst/>
                <a:gdLst>
                  <a:gd name="T0" fmla="*/ 33 w 72"/>
                  <a:gd name="T1" fmla="*/ 8 h 36"/>
                  <a:gd name="T2" fmla="*/ 25 w 72"/>
                  <a:gd name="T3" fmla="*/ 7 h 36"/>
                  <a:gd name="T4" fmla="*/ 22 w 72"/>
                  <a:gd name="T5" fmla="*/ 7 h 36"/>
                  <a:gd name="T6" fmla="*/ 6 w 72"/>
                  <a:gd name="T7" fmla="*/ 9 h 36"/>
                  <a:gd name="T8" fmla="*/ 0 w 72"/>
                  <a:gd name="T9" fmla="*/ 12 h 36"/>
                  <a:gd name="T10" fmla="*/ 18 w 72"/>
                  <a:gd name="T11" fmla="*/ 4 h 36"/>
                  <a:gd name="T12" fmla="*/ 24 w 72"/>
                  <a:gd name="T13" fmla="*/ 3 h 36"/>
                  <a:gd name="T14" fmla="*/ 39 w 72"/>
                  <a:gd name="T15" fmla="*/ 6 h 36"/>
                  <a:gd name="T16" fmla="*/ 64 w 72"/>
                  <a:gd name="T17" fmla="*/ 28 h 36"/>
                  <a:gd name="T18" fmla="*/ 72 w 72"/>
                  <a:gd name="T19" fmla="*/ 36 h 36"/>
                  <a:gd name="T20" fmla="*/ 71 w 72"/>
                  <a:gd name="T21" fmla="*/ 36 h 36"/>
                  <a:gd name="T22" fmla="*/ 61 w 72"/>
                  <a:gd name="T23" fmla="*/ 30 h 36"/>
                  <a:gd name="T24" fmla="*/ 43 w 72"/>
                  <a:gd name="T25" fmla="*/ 14 h 36"/>
                  <a:gd name="T26" fmla="*/ 33 w 72"/>
                  <a:gd name="T27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36">
                    <a:moveTo>
                      <a:pt x="33" y="8"/>
                    </a:moveTo>
                    <a:cubicBezTo>
                      <a:pt x="30" y="7"/>
                      <a:pt x="28" y="6"/>
                      <a:pt x="25" y="7"/>
                    </a:cubicBezTo>
                    <a:cubicBezTo>
                      <a:pt x="24" y="7"/>
                      <a:pt x="23" y="7"/>
                      <a:pt x="22" y="7"/>
                    </a:cubicBezTo>
                    <a:cubicBezTo>
                      <a:pt x="16" y="4"/>
                      <a:pt x="11" y="7"/>
                      <a:pt x="6" y="9"/>
                    </a:cubicBezTo>
                    <a:cubicBezTo>
                      <a:pt x="4" y="11"/>
                      <a:pt x="2" y="12"/>
                      <a:pt x="0" y="12"/>
                    </a:cubicBezTo>
                    <a:cubicBezTo>
                      <a:pt x="5" y="8"/>
                      <a:pt x="11" y="5"/>
                      <a:pt x="18" y="4"/>
                    </a:cubicBezTo>
                    <a:cubicBezTo>
                      <a:pt x="20" y="4"/>
                      <a:pt x="22" y="4"/>
                      <a:pt x="24" y="3"/>
                    </a:cubicBezTo>
                    <a:cubicBezTo>
                      <a:pt x="30" y="0"/>
                      <a:pt x="34" y="2"/>
                      <a:pt x="39" y="6"/>
                    </a:cubicBezTo>
                    <a:cubicBezTo>
                      <a:pt x="48" y="12"/>
                      <a:pt x="56" y="20"/>
                      <a:pt x="64" y="28"/>
                    </a:cubicBezTo>
                    <a:cubicBezTo>
                      <a:pt x="66" y="31"/>
                      <a:pt x="69" y="33"/>
                      <a:pt x="72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67" y="35"/>
                      <a:pt x="64" y="33"/>
                      <a:pt x="61" y="30"/>
                    </a:cubicBezTo>
                    <a:cubicBezTo>
                      <a:pt x="55" y="24"/>
                      <a:pt x="49" y="19"/>
                      <a:pt x="43" y="14"/>
                    </a:cubicBezTo>
                    <a:cubicBezTo>
                      <a:pt x="40" y="12"/>
                      <a:pt x="36" y="10"/>
                      <a:pt x="33" y="8"/>
                    </a:cubicBezTo>
                    <a:close/>
                  </a:path>
                </a:pathLst>
              </a:custGeom>
              <a:solidFill>
                <a:srgbClr val="C9C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" name="Freeform 270">
                <a:extLst>
                  <a:ext uri="{FF2B5EF4-FFF2-40B4-BE49-F238E27FC236}">
                    <a16:creationId xmlns:a16="http://schemas.microsoft.com/office/drawing/2014/main" id="{5322DACB-68E7-EDCE-D7FE-D3D6B0148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584"/>
                <a:ext cx="50" cy="378"/>
              </a:xfrm>
              <a:custGeom>
                <a:avLst/>
                <a:gdLst>
                  <a:gd name="T0" fmla="*/ 7 w 30"/>
                  <a:gd name="T1" fmla="*/ 192 h 229"/>
                  <a:gd name="T2" fmla="*/ 7 w 30"/>
                  <a:gd name="T3" fmla="*/ 197 h 229"/>
                  <a:gd name="T4" fmla="*/ 7 w 30"/>
                  <a:gd name="T5" fmla="*/ 201 h 229"/>
                  <a:gd name="T6" fmla="*/ 4 w 30"/>
                  <a:gd name="T7" fmla="*/ 218 h 229"/>
                  <a:gd name="T8" fmla="*/ 4 w 30"/>
                  <a:gd name="T9" fmla="*/ 221 h 229"/>
                  <a:gd name="T10" fmla="*/ 7 w 30"/>
                  <a:gd name="T11" fmla="*/ 222 h 229"/>
                  <a:gd name="T12" fmla="*/ 10 w 30"/>
                  <a:gd name="T13" fmla="*/ 218 h 229"/>
                  <a:gd name="T14" fmla="*/ 16 w 30"/>
                  <a:gd name="T15" fmla="*/ 211 h 229"/>
                  <a:gd name="T16" fmla="*/ 22 w 30"/>
                  <a:gd name="T17" fmla="*/ 200 h 229"/>
                  <a:gd name="T18" fmla="*/ 23 w 30"/>
                  <a:gd name="T19" fmla="*/ 154 h 229"/>
                  <a:gd name="T20" fmla="*/ 26 w 30"/>
                  <a:gd name="T21" fmla="*/ 101 h 229"/>
                  <a:gd name="T22" fmla="*/ 27 w 30"/>
                  <a:gd name="T23" fmla="*/ 68 h 229"/>
                  <a:gd name="T24" fmla="*/ 26 w 30"/>
                  <a:gd name="T25" fmla="*/ 26 h 229"/>
                  <a:gd name="T26" fmla="*/ 26 w 30"/>
                  <a:gd name="T27" fmla="*/ 10 h 229"/>
                  <a:gd name="T28" fmla="*/ 27 w 30"/>
                  <a:gd name="T29" fmla="*/ 0 h 229"/>
                  <a:gd name="T30" fmla="*/ 28 w 30"/>
                  <a:gd name="T31" fmla="*/ 6 h 229"/>
                  <a:gd name="T32" fmla="*/ 29 w 30"/>
                  <a:gd name="T33" fmla="*/ 37 h 229"/>
                  <a:gd name="T34" fmla="*/ 29 w 30"/>
                  <a:gd name="T35" fmla="*/ 44 h 229"/>
                  <a:gd name="T36" fmla="*/ 29 w 30"/>
                  <a:gd name="T37" fmla="*/ 64 h 229"/>
                  <a:gd name="T38" fmla="*/ 27 w 30"/>
                  <a:gd name="T39" fmla="*/ 127 h 229"/>
                  <a:gd name="T40" fmla="*/ 26 w 30"/>
                  <a:gd name="T41" fmla="*/ 158 h 229"/>
                  <a:gd name="T42" fmla="*/ 25 w 30"/>
                  <a:gd name="T43" fmla="*/ 189 h 229"/>
                  <a:gd name="T44" fmla="*/ 25 w 30"/>
                  <a:gd name="T45" fmla="*/ 206 h 229"/>
                  <a:gd name="T46" fmla="*/ 22 w 30"/>
                  <a:gd name="T47" fmla="*/ 211 h 229"/>
                  <a:gd name="T48" fmla="*/ 11 w 30"/>
                  <a:gd name="T49" fmla="*/ 222 h 229"/>
                  <a:gd name="T50" fmla="*/ 5 w 30"/>
                  <a:gd name="T51" fmla="*/ 228 h 229"/>
                  <a:gd name="T52" fmla="*/ 2 w 30"/>
                  <a:gd name="T53" fmla="*/ 228 h 229"/>
                  <a:gd name="T54" fmla="*/ 0 w 30"/>
                  <a:gd name="T55" fmla="*/ 225 h 229"/>
                  <a:gd name="T56" fmla="*/ 5 w 30"/>
                  <a:gd name="T57" fmla="*/ 200 h 229"/>
                  <a:gd name="T58" fmla="*/ 7 w 30"/>
                  <a:gd name="T59" fmla="*/ 192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" h="229">
                    <a:moveTo>
                      <a:pt x="7" y="192"/>
                    </a:moveTo>
                    <a:cubicBezTo>
                      <a:pt x="7" y="194"/>
                      <a:pt x="7" y="195"/>
                      <a:pt x="7" y="197"/>
                    </a:cubicBezTo>
                    <a:cubicBezTo>
                      <a:pt x="8" y="198"/>
                      <a:pt x="8" y="200"/>
                      <a:pt x="7" y="201"/>
                    </a:cubicBezTo>
                    <a:cubicBezTo>
                      <a:pt x="6" y="207"/>
                      <a:pt x="5" y="212"/>
                      <a:pt x="4" y="218"/>
                    </a:cubicBezTo>
                    <a:cubicBezTo>
                      <a:pt x="4" y="219"/>
                      <a:pt x="4" y="220"/>
                      <a:pt x="4" y="221"/>
                    </a:cubicBezTo>
                    <a:cubicBezTo>
                      <a:pt x="4" y="222"/>
                      <a:pt x="5" y="223"/>
                      <a:pt x="7" y="222"/>
                    </a:cubicBezTo>
                    <a:cubicBezTo>
                      <a:pt x="8" y="221"/>
                      <a:pt x="9" y="220"/>
                      <a:pt x="10" y="218"/>
                    </a:cubicBezTo>
                    <a:cubicBezTo>
                      <a:pt x="11" y="215"/>
                      <a:pt x="14" y="213"/>
                      <a:pt x="16" y="211"/>
                    </a:cubicBezTo>
                    <a:cubicBezTo>
                      <a:pt x="20" y="208"/>
                      <a:pt x="22" y="205"/>
                      <a:pt x="22" y="200"/>
                    </a:cubicBezTo>
                    <a:cubicBezTo>
                      <a:pt x="22" y="185"/>
                      <a:pt x="23" y="169"/>
                      <a:pt x="23" y="154"/>
                    </a:cubicBezTo>
                    <a:cubicBezTo>
                      <a:pt x="24" y="136"/>
                      <a:pt x="25" y="119"/>
                      <a:pt x="26" y="101"/>
                    </a:cubicBezTo>
                    <a:cubicBezTo>
                      <a:pt x="27" y="90"/>
                      <a:pt x="28" y="79"/>
                      <a:pt x="27" y="68"/>
                    </a:cubicBezTo>
                    <a:cubicBezTo>
                      <a:pt x="26" y="54"/>
                      <a:pt x="27" y="40"/>
                      <a:pt x="26" y="26"/>
                    </a:cubicBezTo>
                    <a:cubicBezTo>
                      <a:pt x="26" y="20"/>
                      <a:pt x="26" y="15"/>
                      <a:pt x="26" y="10"/>
                    </a:cubicBezTo>
                    <a:cubicBezTo>
                      <a:pt x="26" y="7"/>
                      <a:pt x="25" y="3"/>
                      <a:pt x="27" y="0"/>
                    </a:cubicBezTo>
                    <a:cubicBezTo>
                      <a:pt x="28" y="2"/>
                      <a:pt x="27" y="4"/>
                      <a:pt x="28" y="6"/>
                    </a:cubicBezTo>
                    <a:cubicBezTo>
                      <a:pt x="28" y="16"/>
                      <a:pt x="29" y="27"/>
                      <a:pt x="29" y="37"/>
                    </a:cubicBezTo>
                    <a:cubicBezTo>
                      <a:pt x="29" y="39"/>
                      <a:pt x="29" y="42"/>
                      <a:pt x="29" y="44"/>
                    </a:cubicBezTo>
                    <a:cubicBezTo>
                      <a:pt x="29" y="51"/>
                      <a:pt x="29" y="57"/>
                      <a:pt x="29" y="64"/>
                    </a:cubicBezTo>
                    <a:cubicBezTo>
                      <a:pt x="30" y="85"/>
                      <a:pt x="28" y="106"/>
                      <a:pt x="27" y="127"/>
                    </a:cubicBezTo>
                    <a:cubicBezTo>
                      <a:pt x="26" y="138"/>
                      <a:pt x="26" y="148"/>
                      <a:pt x="26" y="158"/>
                    </a:cubicBezTo>
                    <a:cubicBezTo>
                      <a:pt x="25" y="168"/>
                      <a:pt x="25" y="179"/>
                      <a:pt x="25" y="189"/>
                    </a:cubicBezTo>
                    <a:cubicBezTo>
                      <a:pt x="25" y="194"/>
                      <a:pt x="24" y="200"/>
                      <a:pt x="25" y="206"/>
                    </a:cubicBezTo>
                    <a:cubicBezTo>
                      <a:pt x="25" y="208"/>
                      <a:pt x="24" y="210"/>
                      <a:pt x="22" y="211"/>
                    </a:cubicBezTo>
                    <a:cubicBezTo>
                      <a:pt x="16" y="213"/>
                      <a:pt x="13" y="216"/>
                      <a:pt x="11" y="222"/>
                    </a:cubicBezTo>
                    <a:cubicBezTo>
                      <a:pt x="10" y="224"/>
                      <a:pt x="7" y="226"/>
                      <a:pt x="5" y="228"/>
                    </a:cubicBezTo>
                    <a:cubicBezTo>
                      <a:pt x="4" y="228"/>
                      <a:pt x="3" y="229"/>
                      <a:pt x="2" y="228"/>
                    </a:cubicBezTo>
                    <a:cubicBezTo>
                      <a:pt x="0" y="227"/>
                      <a:pt x="0" y="226"/>
                      <a:pt x="0" y="225"/>
                    </a:cubicBezTo>
                    <a:cubicBezTo>
                      <a:pt x="2" y="216"/>
                      <a:pt x="4" y="208"/>
                      <a:pt x="5" y="200"/>
                    </a:cubicBezTo>
                    <a:cubicBezTo>
                      <a:pt x="6" y="197"/>
                      <a:pt x="6" y="195"/>
                      <a:pt x="7" y="192"/>
                    </a:cubicBezTo>
                    <a:close/>
                  </a:path>
                </a:pathLst>
              </a:custGeom>
              <a:solidFill>
                <a:srgbClr val="CC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" name="Freeform 271">
                <a:extLst>
                  <a:ext uri="{FF2B5EF4-FFF2-40B4-BE49-F238E27FC236}">
                    <a16:creationId xmlns:a16="http://schemas.microsoft.com/office/drawing/2014/main" id="{D099D513-EEEA-D457-1EFB-F1D8589BA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694"/>
                <a:ext cx="18" cy="198"/>
              </a:xfrm>
              <a:custGeom>
                <a:avLst/>
                <a:gdLst>
                  <a:gd name="T0" fmla="*/ 6 w 11"/>
                  <a:gd name="T1" fmla="*/ 0 h 120"/>
                  <a:gd name="T2" fmla="*/ 11 w 11"/>
                  <a:gd name="T3" fmla="*/ 17 h 120"/>
                  <a:gd name="T4" fmla="*/ 11 w 11"/>
                  <a:gd name="T5" fmla="*/ 39 h 120"/>
                  <a:gd name="T6" fmla="*/ 9 w 11"/>
                  <a:gd name="T7" fmla="*/ 54 h 120"/>
                  <a:gd name="T8" fmla="*/ 5 w 11"/>
                  <a:gd name="T9" fmla="*/ 80 h 120"/>
                  <a:gd name="T10" fmla="*/ 2 w 11"/>
                  <a:gd name="T11" fmla="*/ 112 h 120"/>
                  <a:gd name="T12" fmla="*/ 0 w 11"/>
                  <a:gd name="T13" fmla="*/ 120 h 120"/>
                  <a:gd name="T14" fmla="*/ 3 w 11"/>
                  <a:gd name="T15" fmla="*/ 98 h 120"/>
                  <a:gd name="T16" fmla="*/ 4 w 11"/>
                  <a:gd name="T17" fmla="*/ 85 h 120"/>
                  <a:gd name="T18" fmla="*/ 9 w 11"/>
                  <a:gd name="T19" fmla="*/ 43 h 120"/>
                  <a:gd name="T20" fmla="*/ 10 w 11"/>
                  <a:gd name="T21" fmla="*/ 12 h 120"/>
                  <a:gd name="T22" fmla="*/ 6 w 11"/>
                  <a:gd name="T2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120">
                    <a:moveTo>
                      <a:pt x="6" y="0"/>
                    </a:moveTo>
                    <a:cubicBezTo>
                      <a:pt x="9" y="6"/>
                      <a:pt x="11" y="11"/>
                      <a:pt x="11" y="17"/>
                    </a:cubicBezTo>
                    <a:cubicBezTo>
                      <a:pt x="11" y="24"/>
                      <a:pt x="11" y="32"/>
                      <a:pt x="11" y="39"/>
                    </a:cubicBezTo>
                    <a:cubicBezTo>
                      <a:pt x="10" y="44"/>
                      <a:pt x="9" y="49"/>
                      <a:pt x="9" y="54"/>
                    </a:cubicBezTo>
                    <a:cubicBezTo>
                      <a:pt x="7" y="63"/>
                      <a:pt x="6" y="71"/>
                      <a:pt x="5" y="80"/>
                    </a:cubicBezTo>
                    <a:cubicBezTo>
                      <a:pt x="4" y="91"/>
                      <a:pt x="3" y="101"/>
                      <a:pt x="2" y="112"/>
                    </a:cubicBezTo>
                    <a:cubicBezTo>
                      <a:pt x="2" y="115"/>
                      <a:pt x="2" y="118"/>
                      <a:pt x="0" y="120"/>
                    </a:cubicBezTo>
                    <a:cubicBezTo>
                      <a:pt x="1" y="113"/>
                      <a:pt x="2" y="105"/>
                      <a:pt x="3" y="98"/>
                    </a:cubicBezTo>
                    <a:cubicBezTo>
                      <a:pt x="3" y="94"/>
                      <a:pt x="3" y="89"/>
                      <a:pt x="4" y="85"/>
                    </a:cubicBezTo>
                    <a:cubicBezTo>
                      <a:pt x="5" y="71"/>
                      <a:pt x="7" y="57"/>
                      <a:pt x="9" y="43"/>
                    </a:cubicBezTo>
                    <a:cubicBezTo>
                      <a:pt x="11" y="33"/>
                      <a:pt x="11" y="23"/>
                      <a:pt x="10" y="12"/>
                    </a:cubicBezTo>
                    <a:cubicBezTo>
                      <a:pt x="9" y="8"/>
                      <a:pt x="6" y="5"/>
                      <a:pt x="6" y="0"/>
                    </a:cubicBezTo>
                    <a:close/>
                  </a:path>
                </a:pathLst>
              </a:custGeom>
              <a:solidFill>
                <a:srgbClr val="CC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" name="Freeform 272">
                <a:extLst>
                  <a:ext uri="{FF2B5EF4-FFF2-40B4-BE49-F238E27FC236}">
                    <a16:creationId xmlns:a16="http://schemas.microsoft.com/office/drawing/2014/main" id="{5D67055F-1469-751E-579C-9FB324B76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014"/>
                <a:ext cx="42" cy="124"/>
              </a:xfrm>
              <a:custGeom>
                <a:avLst/>
                <a:gdLst>
                  <a:gd name="T0" fmla="*/ 22 w 25"/>
                  <a:gd name="T1" fmla="*/ 0 h 75"/>
                  <a:gd name="T2" fmla="*/ 23 w 25"/>
                  <a:gd name="T3" fmla="*/ 20 h 75"/>
                  <a:gd name="T4" fmla="*/ 6 w 25"/>
                  <a:gd name="T5" fmla="*/ 64 h 75"/>
                  <a:gd name="T6" fmla="*/ 6 w 25"/>
                  <a:gd name="T7" fmla="*/ 68 h 75"/>
                  <a:gd name="T8" fmla="*/ 11 w 25"/>
                  <a:gd name="T9" fmla="*/ 68 h 75"/>
                  <a:gd name="T10" fmla="*/ 23 w 25"/>
                  <a:gd name="T11" fmla="*/ 61 h 75"/>
                  <a:gd name="T12" fmla="*/ 23 w 25"/>
                  <a:gd name="T13" fmla="*/ 62 h 75"/>
                  <a:gd name="T14" fmla="*/ 6 w 25"/>
                  <a:gd name="T15" fmla="*/ 73 h 75"/>
                  <a:gd name="T16" fmla="*/ 2 w 25"/>
                  <a:gd name="T17" fmla="*/ 73 h 75"/>
                  <a:gd name="T18" fmla="*/ 2 w 25"/>
                  <a:gd name="T19" fmla="*/ 69 h 75"/>
                  <a:gd name="T20" fmla="*/ 21 w 25"/>
                  <a:gd name="T21" fmla="*/ 19 h 75"/>
                  <a:gd name="T22" fmla="*/ 21 w 25"/>
                  <a:gd name="T23" fmla="*/ 1 h 75"/>
                  <a:gd name="T24" fmla="*/ 22 w 25"/>
                  <a:gd name="T2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75">
                    <a:moveTo>
                      <a:pt x="22" y="0"/>
                    </a:moveTo>
                    <a:cubicBezTo>
                      <a:pt x="25" y="6"/>
                      <a:pt x="24" y="13"/>
                      <a:pt x="23" y="20"/>
                    </a:cubicBezTo>
                    <a:cubicBezTo>
                      <a:pt x="19" y="35"/>
                      <a:pt x="13" y="50"/>
                      <a:pt x="6" y="64"/>
                    </a:cubicBezTo>
                    <a:cubicBezTo>
                      <a:pt x="5" y="66"/>
                      <a:pt x="5" y="67"/>
                      <a:pt x="6" y="68"/>
                    </a:cubicBezTo>
                    <a:cubicBezTo>
                      <a:pt x="8" y="69"/>
                      <a:pt x="9" y="69"/>
                      <a:pt x="11" y="68"/>
                    </a:cubicBezTo>
                    <a:cubicBezTo>
                      <a:pt x="15" y="66"/>
                      <a:pt x="18" y="63"/>
                      <a:pt x="23" y="61"/>
                    </a:cubicBezTo>
                    <a:cubicBezTo>
                      <a:pt x="23" y="61"/>
                      <a:pt x="23" y="62"/>
                      <a:pt x="23" y="62"/>
                    </a:cubicBezTo>
                    <a:cubicBezTo>
                      <a:pt x="18" y="66"/>
                      <a:pt x="12" y="69"/>
                      <a:pt x="6" y="73"/>
                    </a:cubicBezTo>
                    <a:cubicBezTo>
                      <a:pt x="5" y="74"/>
                      <a:pt x="3" y="75"/>
                      <a:pt x="2" y="73"/>
                    </a:cubicBezTo>
                    <a:cubicBezTo>
                      <a:pt x="0" y="72"/>
                      <a:pt x="1" y="71"/>
                      <a:pt x="2" y="69"/>
                    </a:cubicBezTo>
                    <a:cubicBezTo>
                      <a:pt x="7" y="52"/>
                      <a:pt x="15" y="36"/>
                      <a:pt x="21" y="19"/>
                    </a:cubicBezTo>
                    <a:cubicBezTo>
                      <a:pt x="23" y="13"/>
                      <a:pt x="24" y="7"/>
                      <a:pt x="21" y="1"/>
                    </a:cubicBezTo>
                    <a:cubicBezTo>
                      <a:pt x="21" y="1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CE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" name="Freeform 273">
                <a:extLst>
                  <a:ext uri="{FF2B5EF4-FFF2-40B4-BE49-F238E27FC236}">
                    <a16:creationId xmlns:a16="http://schemas.microsoft.com/office/drawing/2014/main" id="{3A21336F-037B-323E-24AF-AD02840B1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2008"/>
                <a:ext cx="99" cy="109"/>
              </a:xfrm>
              <a:custGeom>
                <a:avLst/>
                <a:gdLst>
                  <a:gd name="T0" fmla="*/ 0 w 60"/>
                  <a:gd name="T1" fmla="*/ 66 h 66"/>
                  <a:gd name="T2" fmla="*/ 0 w 60"/>
                  <a:gd name="T3" fmla="*/ 65 h 66"/>
                  <a:gd name="T4" fmla="*/ 6 w 60"/>
                  <a:gd name="T5" fmla="*/ 60 h 66"/>
                  <a:gd name="T6" fmla="*/ 29 w 60"/>
                  <a:gd name="T7" fmla="*/ 40 h 66"/>
                  <a:gd name="T8" fmla="*/ 44 w 60"/>
                  <a:gd name="T9" fmla="*/ 22 h 66"/>
                  <a:gd name="T10" fmla="*/ 57 w 60"/>
                  <a:gd name="T11" fmla="*/ 3 h 66"/>
                  <a:gd name="T12" fmla="*/ 59 w 60"/>
                  <a:gd name="T13" fmla="*/ 0 h 66"/>
                  <a:gd name="T14" fmla="*/ 59 w 60"/>
                  <a:gd name="T15" fmla="*/ 3 h 66"/>
                  <a:gd name="T16" fmla="*/ 44 w 60"/>
                  <a:gd name="T17" fmla="*/ 24 h 66"/>
                  <a:gd name="T18" fmla="*/ 26 w 60"/>
                  <a:gd name="T19" fmla="*/ 45 h 66"/>
                  <a:gd name="T20" fmla="*/ 0 w 60"/>
                  <a:gd name="T2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6">
                    <a:moveTo>
                      <a:pt x="0" y="66"/>
                    </a:moveTo>
                    <a:cubicBezTo>
                      <a:pt x="0" y="66"/>
                      <a:pt x="0" y="65"/>
                      <a:pt x="0" y="65"/>
                    </a:cubicBezTo>
                    <a:cubicBezTo>
                      <a:pt x="1" y="63"/>
                      <a:pt x="4" y="61"/>
                      <a:pt x="6" y="60"/>
                    </a:cubicBezTo>
                    <a:cubicBezTo>
                      <a:pt x="15" y="55"/>
                      <a:pt x="22" y="47"/>
                      <a:pt x="29" y="40"/>
                    </a:cubicBezTo>
                    <a:cubicBezTo>
                      <a:pt x="34" y="34"/>
                      <a:pt x="39" y="28"/>
                      <a:pt x="44" y="22"/>
                    </a:cubicBezTo>
                    <a:cubicBezTo>
                      <a:pt x="48" y="16"/>
                      <a:pt x="52" y="10"/>
                      <a:pt x="57" y="3"/>
                    </a:cubicBezTo>
                    <a:cubicBezTo>
                      <a:pt x="58" y="2"/>
                      <a:pt x="58" y="1"/>
                      <a:pt x="59" y="0"/>
                    </a:cubicBezTo>
                    <a:cubicBezTo>
                      <a:pt x="60" y="2"/>
                      <a:pt x="59" y="2"/>
                      <a:pt x="59" y="3"/>
                    </a:cubicBezTo>
                    <a:cubicBezTo>
                      <a:pt x="53" y="10"/>
                      <a:pt x="49" y="17"/>
                      <a:pt x="44" y="24"/>
                    </a:cubicBezTo>
                    <a:cubicBezTo>
                      <a:pt x="38" y="31"/>
                      <a:pt x="32" y="38"/>
                      <a:pt x="26" y="45"/>
                    </a:cubicBezTo>
                    <a:cubicBezTo>
                      <a:pt x="18" y="54"/>
                      <a:pt x="10" y="61"/>
                      <a:pt x="0" y="66"/>
                    </a:cubicBezTo>
                    <a:close/>
                  </a:path>
                </a:pathLst>
              </a:custGeom>
              <a:solidFill>
                <a:srgbClr val="C9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" name="Freeform 274">
                <a:extLst>
                  <a:ext uri="{FF2B5EF4-FFF2-40B4-BE49-F238E27FC236}">
                    <a16:creationId xmlns:a16="http://schemas.microsoft.com/office/drawing/2014/main" id="{AC2C230B-24E5-BCA9-B330-6DF5509AE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1919"/>
                <a:ext cx="40" cy="97"/>
              </a:xfrm>
              <a:custGeom>
                <a:avLst/>
                <a:gdLst>
                  <a:gd name="T0" fmla="*/ 24 w 24"/>
                  <a:gd name="T1" fmla="*/ 58 h 59"/>
                  <a:gd name="T2" fmla="*/ 23 w 24"/>
                  <a:gd name="T3" fmla="*/ 59 h 59"/>
                  <a:gd name="T4" fmla="*/ 13 w 24"/>
                  <a:gd name="T5" fmla="*/ 35 h 59"/>
                  <a:gd name="T6" fmla="*/ 11 w 24"/>
                  <a:gd name="T7" fmla="*/ 29 h 59"/>
                  <a:gd name="T8" fmla="*/ 11 w 24"/>
                  <a:gd name="T9" fmla="*/ 29 h 59"/>
                  <a:gd name="T10" fmla="*/ 7 w 24"/>
                  <a:gd name="T11" fmla="*/ 17 h 59"/>
                  <a:gd name="T12" fmla="*/ 1 w 24"/>
                  <a:gd name="T13" fmla="*/ 5 h 59"/>
                  <a:gd name="T14" fmla="*/ 0 w 24"/>
                  <a:gd name="T15" fmla="*/ 1 h 59"/>
                  <a:gd name="T16" fmla="*/ 0 w 24"/>
                  <a:gd name="T17" fmla="*/ 0 h 59"/>
                  <a:gd name="T18" fmla="*/ 13 w 24"/>
                  <a:gd name="T19" fmla="*/ 30 h 59"/>
                  <a:gd name="T20" fmla="*/ 20 w 24"/>
                  <a:gd name="T21" fmla="*/ 47 h 59"/>
                  <a:gd name="T22" fmla="*/ 24 w 24"/>
                  <a:gd name="T23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9">
                    <a:moveTo>
                      <a:pt x="24" y="58"/>
                    </a:moveTo>
                    <a:cubicBezTo>
                      <a:pt x="23" y="58"/>
                      <a:pt x="23" y="59"/>
                      <a:pt x="23" y="59"/>
                    </a:cubicBezTo>
                    <a:cubicBezTo>
                      <a:pt x="20" y="51"/>
                      <a:pt x="16" y="43"/>
                      <a:pt x="13" y="35"/>
                    </a:cubicBezTo>
                    <a:cubicBezTo>
                      <a:pt x="12" y="33"/>
                      <a:pt x="12" y="31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0" y="25"/>
                      <a:pt x="8" y="21"/>
                      <a:pt x="7" y="17"/>
                    </a:cubicBezTo>
                    <a:cubicBezTo>
                      <a:pt x="5" y="13"/>
                      <a:pt x="3" y="9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9"/>
                      <a:pt x="10" y="19"/>
                      <a:pt x="13" y="30"/>
                    </a:cubicBezTo>
                    <a:cubicBezTo>
                      <a:pt x="15" y="36"/>
                      <a:pt x="18" y="41"/>
                      <a:pt x="20" y="47"/>
                    </a:cubicBezTo>
                    <a:cubicBezTo>
                      <a:pt x="21" y="50"/>
                      <a:pt x="22" y="54"/>
                      <a:pt x="24" y="58"/>
                    </a:cubicBez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" name="Freeform 275">
                <a:extLst>
                  <a:ext uri="{FF2B5EF4-FFF2-40B4-BE49-F238E27FC236}">
                    <a16:creationId xmlns:a16="http://schemas.microsoft.com/office/drawing/2014/main" id="{D534191A-EEB6-DD15-A507-E513412D7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1927"/>
                <a:ext cx="16" cy="40"/>
              </a:xfrm>
              <a:custGeom>
                <a:avLst/>
                <a:gdLst>
                  <a:gd name="T0" fmla="*/ 0 w 10"/>
                  <a:gd name="T1" fmla="*/ 0 h 24"/>
                  <a:gd name="T2" fmla="*/ 7 w 10"/>
                  <a:gd name="T3" fmla="*/ 13 h 24"/>
                  <a:gd name="T4" fmla="*/ 10 w 10"/>
                  <a:gd name="T5" fmla="*/ 24 h 24"/>
                  <a:gd name="T6" fmla="*/ 0 w 10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4">
                    <a:moveTo>
                      <a:pt x="0" y="0"/>
                    </a:moveTo>
                    <a:cubicBezTo>
                      <a:pt x="3" y="4"/>
                      <a:pt x="5" y="9"/>
                      <a:pt x="7" y="13"/>
                    </a:cubicBezTo>
                    <a:cubicBezTo>
                      <a:pt x="8" y="17"/>
                      <a:pt x="10" y="20"/>
                      <a:pt x="10" y="24"/>
                    </a:cubicBezTo>
                    <a:cubicBezTo>
                      <a:pt x="7" y="16"/>
                      <a:pt x="4" y="8"/>
                      <a:pt x="0" y="0"/>
                    </a:cubicBezTo>
                    <a:close/>
                  </a:path>
                </a:pathLst>
              </a:custGeom>
              <a:solidFill>
                <a:srgbClr val="C7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" name="Freeform 276">
                <a:extLst>
                  <a:ext uri="{FF2B5EF4-FFF2-40B4-BE49-F238E27FC236}">
                    <a16:creationId xmlns:a16="http://schemas.microsoft.com/office/drawing/2014/main" id="{D7AD731E-9D1B-2BF0-1853-A93C89CB7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1967"/>
                <a:ext cx="3" cy="9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1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C7C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" name="Freeform 277">
                <a:extLst>
                  <a:ext uri="{FF2B5EF4-FFF2-40B4-BE49-F238E27FC236}">
                    <a16:creationId xmlns:a16="http://schemas.microsoft.com/office/drawing/2014/main" id="{309E029B-2BFC-3DBE-5CCB-87768BE0F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001"/>
                <a:ext cx="6" cy="7"/>
              </a:xfrm>
              <a:custGeom>
                <a:avLst/>
                <a:gdLst>
                  <a:gd name="T0" fmla="*/ 0 w 4"/>
                  <a:gd name="T1" fmla="*/ 4 h 4"/>
                  <a:gd name="T2" fmla="*/ 3 w 4"/>
                  <a:gd name="T3" fmla="*/ 0 h 4"/>
                  <a:gd name="T4" fmla="*/ 4 w 4"/>
                  <a:gd name="T5" fmla="*/ 0 h 4"/>
                  <a:gd name="T6" fmla="*/ 3 w 4"/>
                  <a:gd name="T7" fmla="*/ 1 h 4"/>
                  <a:gd name="T8" fmla="*/ 0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3"/>
                      <a:pt x="2" y="1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2" y="2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C9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" name="Freeform 278">
                <a:extLst>
                  <a:ext uri="{FF2B5EF4-FFF2-40B4-BE49-F238E27FC236}">
                    <a16:creationId xmlns:a16="http://schemas.microsoft.com/office/drawing/2014/main" id="{8DE5D2D9-B6F1-224B-9063-444FF20FA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267"/>
                <a:ext cx="73" cy="43"/>
              </a:xfrm>
              <a:custGeom>
                <a:avLst/>
                <a:gdLst>
                  <a:gd name="T0" fmla="*/ 1 w 44"/>
                  <a:gd name="T1" fmla="*/ 22 h 26"/>
                  <a:gd name="T2" fmla="*/ 16 w 44"/>
                  <a:gd name="T3" fmla="*/ 12 h 26"/>
                  <a:gd name="T4" fmla="*/ 33 w 44"/>
                  <a:gd name="T5" fmla="*/ 2 h 26"/>
                  <a:gd name="T6" fmla="*/ 41 w 44"/>
                  <a:gd name="T7" fmla="*/ 0 h 26"/>
                  <a:gd name="T8" fmla="*/ 44 w 44"/>
                  <a:gd name="T9" fmla="*/ 1 h 26"/>
                  <a:gd name="T10" fmla="*/ 43 w 44"/>
                  <a:gd name="T11" fmla="*/ 4 h 26"/>
                  <a:gd name="T12" fmla="*/ 31 w 44"/>
                  <a:gd name="T13" fmla="*/ 12 h 26"/>
                  <a:gd name="T14" fmla="*/ 17 w 44"/>
                  <a:gd name="T15" fmla="*/ 20 h 26"/>
                  <a:gd name="T16" fmla="*/ 12 w 44"/>
                  <a:gd name="T17" fmla="*/ 23 h 26"/>
                  <a:gd name="T18" fmla="*/ 12 w 44"/>
                  <a:gd name="T19" fmla="*/ 23 h 26"/>
                  <a:gd name="T20" fmla="*/ 4 w 44"/>
                  <a:gd name="T21" fmla="*/ 26 h 26"/>
                  <a:gd name="T22" fmla="*/ 1 w 44"/>
                  <a:gd name="T23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26">
                    <a:moveTo>
                      <a:pt x="1" y="22"/>
                    </a:moveTo>
                    <a:cubicBezTo>
                      <a:pt x="6" y="18"/>
                      <a:pt x="11" y="15"/>
                      <a:pt x="16" y="12"/>
                    </a:cubicBezTo>
                    <a:cubicBezTo>
                      <a:pt x="22" y="9"/>
                      <a:pt x="27" y="6"/>
                      <a:pt x="33" y="2"/>
                    </a:cubicBezTo>
                    <a:cubicBezTo>
                      <a:pt x="35" y="1"/>
                      <a:pt x="38" y="0"/>
                      <a:pt x="41" y="0"/>
                    </a:cubicBezTo>
                    <a:cubicBezTo>
                      <a:pt x="42" y="0"/>
                      <a:pt x="43" y="0"/>
                      <a:pt x="44" y="1"/>
                    </a:cubicBezTo>
                    <a:cubicBezTo>
                      <a:pt x="44" y="2"/>
                      <a:pt x="44" y="4"/>
                      <a:pt x="43" y="4"/>
                    </a:cubicBezTo>
                    <a:cubicBezTo>
                      <a:pt x="39" y="7"/>
                      <a:pt x="36" y="10"/>
                      <a:pt x="31" y="12"/>
                    </a:cubicBezTo>
                    <a:cubicBezTo>
                      <a:pt x="26" y="14"/>
                      <a:pt x="21" y="17"/>
                      <a:pt x="17" y="20"/>
                    </a:cubicBezTo>
                    <a:cubicBezTo>
                      <a:pt x="15" y="21"/>
                      <a:pt x="14" y="22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24"/>
                      <a:pt x="7" y="26"/>
                      <a:pt x="4" y="26"/>
                    </a:cubicBezTo>
                    <a:cubicBezTo>
                      <a:pt x="1" y="26"/>
                      <a:pt x="0" y="25"/>
                      <a:pt x="1" y="22"/>
                    </a:cubicBezTo>
                    <a:close/>
                  </a:path>
                </a:pathLst>
              </a:custGeom>
              <a:solidFill>
                <a:srgbClr val="695B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" name="Freeform 279">
                <a:extLst>
                  <a:ext uri="{FF2B5EF4-FFF2-40B4-BE49-F238E27FC236}">
                    <a16:creationId xmlns:a16="http://schemas.microsoft.com/office/drawing/2014/main" id="{21ECE3E0-9406-DFF5-0BC6-5556F2C6C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256"/>
                <a:ext cx="102" cy="76"/>
              </a:xfrm>
              <a:custGeom>
                <a:avLst/>
                <a:gdLst>
                  <a:gd name="T0" fmla="*/ 0 w 62"/>
                  <a:gd name="T1" fmla="*/ 27 h 46"/>
                  <a:gd name="T2" fmla="*/ 25 w 62"/>
                  <a:gd name="T3" fmla="*/ 11 h 46"/>
                  <a:gd name="T4" fmla="*/ 44 w 62"/>
                  <a:gd name="T5" fmla="*/ 2 h 46"/>
                  <a:gd name="T6" fmla="*/ 57 w 62"/>
                  <a:gd name="T7" fmla="*/ 0 h 46"/>
                  <a:gd name="T8" fmla="*/ 61 w 62"/>
                  <a:gd name="T9" fmla="*/ 3 h 46"/>
                  <a:gd name="T10" fmla="*/ 60 w 62"/>
                  <a:gd name="T11" fmla="*/ 7 h 46"/>
                  <a:gd name="T12" fmla="*/ 48 w 62"/>
                  <a:gd name="T13" fmla="*/ 14 h 46"/>
                  <a:gd name="T14" fmla="*/ 13 w 62"/>
                  <a:gd name="T15" fmla="*/ 33 h 46"/>
                  <a:gd name="T16" fmla="*/ 7 w 62"/>
                  <a:gd name="T17" fmla="*/ 38 h 46"/>
                  <a:gd name="T18" fmla="*/ 14 w 62"/>
                  <a:gd name="T19" fmla="*/ 43 h 46"/>
                  <a:gd name="T20" fmla="*/ 19 w 62"/>
                  <a:gd name="T21" fmla="*/ 40 h 46"/>
                  <a:gd name="T22" fmla="*/ 24 w 62"/>
                  <a:gd name="T23" fmla="*/ 38 h 46"/>
                  <a:gd name="T24" fmla="*/ 30 w 62"/>
                  <a:gd name="T25" fmla="*/ 36 h 46"/>
                  <a:gd name="T26" fmla="*/ 14 w 62"/>
                  <a:gd name="T27" fmla="*/ 45 h 46"/>
                  <a:gd name="T28" fmla="*/ 6 w 62"/>
                  <a:gd name="T29" fmla="*/ 42 h 46"/>
                  <a:gd name="T30" fmla="*/ 6 w 62"/>
                  <a:gd name="T31" fmla="*/ 36 h 46"/>
                  <a:gd name="T32" fmla="*/ 15 w 62"/>
                  <a:gd name="T33" fmla="*/ 29 h 46"/>
                  <a:gd name="T34" fmla="*/ 15 w 62"/>
                  <a:gd name="T35" fmla="*/ 29 h 46"/>
                  <a:gd name="T36" fmla="*/ 30 w 62"/>
                  <a:gd name="T37" fmla="*/ 21 h 46"/>
                  <a:gd name="T38" fmla="*/ 52 w 62"/>
                  <a:gd name="T39" fmla="*/ 10 h 46"/>
                  <a:gd name="T40" fmla="*/ 56 w 62"/>
                  <a:gd name="T41" fmla="*/ 5 h 46"/>
                  <a:gd name="T42" fmla="*/ 50 w 62"/>
                  <a:gd name="T43" fmla="*/ 3 h 46"/>
                  <a:gd name="T44" fmla="*/ 25 w 62"/>
                  <a:gd name="T45" fmla="*/ 13 h 46"/>
                  <a:gd name="T46" fmla="*/ 0 w 62"/>
                  <a:gd name="T47" fmla="*/ 28 h 46"/>
                  <a:gd name="T48" fmla="*/ 0 w 62"/>
                  <a:gd name="T49" fmla="*/ 2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" h="46">
                    <a:moveTo>
                      <a:pt x="0" y="27"/>
                    </a:moveTo>
                    <a:cubicBezTo>
                      <a:pt x="8" y="21"/>
                      <a:pt x="16" y="17"/>
                      <a:pt x="25" y="11"/>
                    </a:cubicBezTo>
                    <a:cubicBezTo>
                      <a:pt x="31" y="8"/>
                      <a:pt x="37" y="4"/>
                      <a:pt x="44" y="2"/>
                    </a:cubicBezTo>
                    <a:cubicBezTo>
                      <a:pt x="48" y="1"/>
                      <a:pt x="52" y="1"/>
                      <a:pt x="57" y="0"/>
                    </a:cubicBezTo>
                    <a:cubicBezTo>
                      <a:pt x="59" y="0"/>
                      <a:pt x="60" y="1"/>
                      <a:pt x="61" y="3"/>
                    </a:cubicBezTo>
                    <a:cubicBezTo>
                      <a:pt x="62" y="5"/>
                      <a:pt x="60" y="6"/>
                      <a:pt x="60" y="7"/>
                    </a:cubicBezTo>
                    <a:cubicBezTo>
                      <a:pt x="57" y="11"/>
                      <a:pt x="52" y="12"/>
                      <a:pt x="48" y="14"/>
                    </a:cubicBezTo>
                    <a:cubicBezTo>
                      <a:pt x="36" y="20"/>
                      <a:pt x="24" y="26"/>
                      <a:pt x="13" y="33"/>
                    </a:cubicBezTo>
                    <a:cubicBezTo>
                      <a:pt x="11" y="34"/>
                      <a:pt x="8" y="36"/>
                      <a:pt x="7" y="38"/>
                    </a:cubicBezTo>
                    <a:cubicBezTo>
                      <a:pt x="8" y="42"/>
                      <a:pt x="10" y="44"/>
                      <a:pt x="14" y="43"/>
                    </a:cubicBezTo>
                    <a:cubicBezTo>
                      <a:pt x="16" y="42"/>
                      <a:pt x="18" y="41"/>
                      <a:pt x="19" y="40"/>
                    </a:cubicBezTo>
                    <a:cubicBezTo>
                      <a:pt x="21" y="39"/>
                      <a:pt x="22" y="38"/>
                      <a:pt x="24" y="38"/>
                    </a:cubicBezTo>
                    <a:cubicBezTo>
                      <a:pt x="26" y="38"/>
                      <a:pt x="27" y="35"/>
                      <a:pt x="30" y="36"/>
                    </a:cubicBezTo>
                    <a:cubicBezTo>
                      <a:pt x="25" y="40"/>
                      <a:pt x="20" y="43"/>
                      <a:pt x="14" y="45"/>
                    </a:cubicBezTo>
                    <a:cubicBezTo>
                      <a:pt x="11" y="46"/>
                      <a:pt x="8" y="45"/>
                      <a:pt x="6" y="42"/>
                    </a:cubicBezTo>
                    <a:cubicBezTo>
                      <a:pt x="3" y="40"/>
                      <a:pt x="4" y="38"/>
                      <a:pt x="6" y="36"/>
                    </a:cubicBezTo>
                    <a:cubicBezTo>
                      <a:pt x="9" y="33"/>
                      <a:pt x="12" y="31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20" y="26"/>
                      <a:pt x="25" y="24"/>
                      <a:pt x="30" y="21"/>
                    </a:cubicBezTo>
                    <a:cubicBezTo>
                      <a:pt x="38" y="17"/>
                      <a:pt x="45" y="14"/>
                      <a:pt x="52" y="10"/>
                    </a:cubicBezTo>
                    <a:cubicBezTo>
                      <a:pt x="54" y="9"/>
                      <a:pt x="57" y="8"/>
                      <a:pt x="56" y="5"/>
                    </a:cubicBezTo>
                    <a:cubicBezTo>
                      <a:pt x="55" y="2"/>
                      <a:pt x="52" y="2"/>
                      <a:pt x="50" y="3"/>
                    </a:cubicBezTo>
                    <a:cubicBezTo>
                      <a:pt x="41" y="3"/>
                      <a:pt x="33" y="8"/>
                      <a:pt x="25" y="13"/>
                    </a:cubicBezTo>
                    <a:cubicBezTo>
                      <a:pt x="17" y="18"/>
                      <a:pt x="8" y="23"/>
                      <a:pt x="0" y="28"/>
                    </a:cubicBezTo>
                    <a:cubicBezTo>
                      <a:pt x="0" y="27"/>
                      <a:pt x="0" y="27"/>
                      <a:pt x="0" y="27"/>
                    </a:cubicBezTo>
                    <a:close/>
                  </a:path>
                </a:pathLst>
              </a:custGeom>
              <a:solidFill>
                <a:srgbClr val="BBA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" name="Freeform 280">
                <a:extLst>
                  <a:ext uri="{FF2B5EF4-FFF2-40B4-BE49-F238E27FC236}">
                    <a16:creationId xmlns:a16="http://schemas.microsoft.com/office/drawing/2014/main" id="{D36AC4FF-C1D5-A2FB-E4A5-70A3EE3AE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2303"/>
                <a:ext cx="59" cy="25"/>
              </a:xfrm>
              <a:custGeom>
                <a:avLst/>
                <a:gdLst>
                  <a:gd name="T0" fmla="*/ 25 w 36"/>
                  <a:gd name="T1" fmla="*/ 0 h 15"/>
                  <a:gd name="T2" fmla="*/ 30 w 36"/>
                  <a:gd name="T3" fmla="*/ 3 h 15"/>
                  <a:gd name="T4" fmla="*/ 36 w 36"/>
                  <a:gd name="T5" fmla="*/ 1 h 15"/>
                  <a:gd name="T6" fmla="*/ 27 w 36"/>
                  <a:gd name="T7" fmla="*/ 9 h 15"/>
                  <a:gd name="T8" fmla="*/ 17 w 36"/>
                  <a:gd name="T9" fmla="*/ 14 h 15"/>
                  <a:gd name="T10" fmla="*/ 3 w 36"/>
                  <a:gd name="T11" fmla="*/ 12 h 15"/>
                  <a:gd name="T12" fmla="*/ 0 w 36"/>
                  <a:gd name="T13" fmla="*/ 9 h 15"/>
                  <a:gd name="T14" fmla="*/ 3 w 36"/>
                  <a:gd name="T15" fmla="*/ 8 h 15"/>
                  <a:gd name="T16" fmla="*/ 14 w 36"/>
                  <a:gd name="T17" fmla="*/ 7 h 15"/>
                  <a:gd name="T18" fmla="*/ 19 w 36"/>
                  <a:gd name="T19" fmla="*/ 4 h 15"/>
                  <a:gd name="T20" fmla="*/ 25 w 36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15">
                    <a:moveTo>
                      <a:pt x="25" y="0"/>
                    </a:moveTo>
                    <a:cubicBezTo>
                      <a:pt x="25" y="3"/>
                      <a:pt x="26" y="4"/>
                      <a:pt x="30" y="3"/>
                    </a:cubicBezTo>
                    <a:cubicBezTo>
                      <a:pt x="32" y="2"/>
                      <a:pt x="34" y="1"/>
                      <a:pt x="36" y="1"/>
                    </a:cubicBezTo>
                    <a:cubicBezTo>
                      <a:pt x="33" y="4"/>
                      <a:pt x="28" y="5"/>
                      <a:pt x="27" y="9"/>
                    </a:cubicBezTo>
                    <a:cubicBezTo>
                      <a:pt x="25" y="15"/>
                      <a:pt x="21" y="14"/>
                      <a:pt x="17" y="14"/>
                    </a:cubicBezTo>
                    <a:cubicBezTo>
                      <a:pt x="12" y="14"/>
                      <a:pt x="7" y="13"/>
                      <a:pt x="3" y="12"/>
                    </a:cubicBezTo>
                    <a:cubicBezTo>
                      <a:pt x="1" y="12"/>
                      <a:pt x="0" y="11"/>
                      <a:pt x="0" y="9"/>
                    </a:cubicBezTo>
                    <a:cubicBezTo>
                      <a:pt x="0" y="8"/>
                      <a:pt x="2" y="8"/>
                      <a:pt x="3" y="8"/>
                    </a:cubicBezTo>
                    <a:cubicBezTo>
                      <a:pt x="7" y="8"/>
                      <a:pt x="10" y="7"/>
                      <a:pt x="14" y="7"/>
                    </a:cubicBezTo>
                    <a:cubicBezTo>
                      <a:pt x="16" y="7"/>
                      <a:pt x="18" y="6"/>
                      <a:pt x="19" y="4"/>
                    </a:cubicBezTo>
                    <a:cubicBezTo>
                      <a:pt x="21" y="2"/>
                      <a:pt x="23" y="1"/>
                      <a:pt x="25" y="0"/>
                    </a:cubicBezTo>
                    <a:close/>
                  </a:path>
                </a:pathLst>
              </a:custGeom>
              <a:solidFill>
                <a:srgbClr val="66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" name="Freeform 281">
                <a:extLst>
                  <a:ext uri="{FF2B5EF4-FFF2-40B4-BE49-F238E27FC236}">
                    <a16:creationId xmlns:a16="http://schemas.microsoft.com/office/drawing/2014/main" id="{9169E85B-D8C0-EE2F-F850-F10C000EC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2277"/>
                <a:ext cx="102" cy="43"/>
              </a:xfrm>
              <a:custGeom>
                <a:avLst/>
                <a:gdLst>
                  <a:gd name="T0" fmla="*/ 7 w 62"/>
                  <a:gd name="T1" fmla="*/ 23 h 26"/>
                  <a:gd name="T2" fmla="*/ 1 w 62"/>
                  <a:gd name="T3" fmla="*/ 26 h 26"/>
                  <a:gd name="T4" fmla="*/ 2 w 62"/>
                  <a:gd name="T5" fmla="*/ 24 h 26"/>
                  <a:gd name="T6" fmla="*/ 2 w 62"/>
                  <a:gd name="T7" fmla="*/ 24 h 26"/>
                  <a:gd name="T8" fmla="*/ 19 w 62"/>
                  <a:gd name="T9" fmla="*/ 14 h 26"/>
                  <a:gd name="T10" fmla="*/ 55 w 62"/>
                  <a:gd name="T11" fmla="*/ 1 h 26"/>
                  <a:gd name="T12" fmla="*/ 61 w 62"/>
                  <a:gd name="T13" fmla="*/ 3 h 26"/>
                  <a:gd name="T14" fmla="*/ 59 w 62"/>
                  <a:gd name="T15" fmla="*/ 9 h 26"/>
                  <a:gd name="T16" fmla="*/ 36 w 62"/>
                  <a:gd name="T17" fmla="*/ 21 h 26"/>
                  <a:gd name="T18" fmla="*/ 32 w 62"/>
                  <a:gd name="T19" fmla="*/ 22 h 26"/>
                  <a:gd name="T20" fmla="*/ 47 w 62"/>
                  <a:gd name="T21" fmla="*/ 14 h 26"/>
                  <a:gd name="T22" fmla="*/ 55 w 62"/>
                  <a:gd name="T23" fmla="*/ 9 h 26"/>
                  <a:gd name="T24" fmla="*/ 58 w 62"/>
                  <a:gd name="T25" fmla="*/ 7 h 26"/>
                  <a:gd name="T26" fmla="*/ 57 w 62"/>
                  <a:gd name="T27" fmla="*/ 4 h 26"/>
                  <a:gd name="T28" fmla="*/ 55 w 62"/>
                  <a:gd name="T29" fmla="*/ 3 h 26"/>
                  <a:gd name="T30" fmla="*/ 42 w 62"/>
                  <a:gd name="T31" fmla="*/ 7 h 26"/>
                  <a:gd name="T32" fmla="*/ 22 w 62"/>
                  <a:gd name="T33" fmla="*/ 14 h 26"/>
                  <a:gd name="T34" fmla="*/ 18 w 62"/>
                  <a:gd name="T35" fmla="*/ 17 h 26"/>
                  <a:gd name="T36" fmla="*/ 13 w 62"/>
                  <a:gd name="T37" fmla="*/ 19 h 26"/>
                  <a:gd name="T38" fmla="*/ 7 w 62"/>
                  <a:gd name="T3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2" h="26">
                    <a:moveTo>
                      <a:pt x="7" y="23"/>
                    </a:moveTo>
                    <a:cubicBezTo>
                      <a:pt x="4" y="23"/>
                      <a:pt x="3" y="25"/>
                      <a:pt x="1" y="26"/>
                    </a:cubicBezTo>
                    <a:cubicBezTo>
                      <a:pt x="0" y="25"/>
                      <a:pt x="1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7" y="21"/>
                      <a:pt x="13" y="17"/>
                      <a:pt x="19" y="14"/>
                    </a:cubicBezTo>
                    <a:cubicBezTo>
                      <a:pt x="30" y="9"/>
                      <a:pt x="42" y="4"/>
                      <a:pt x="55" y="1"/>
                    </a:cubicBezTo>
                    <a:cubicBezTo>
                      <a:pt x="57" y="0"/>
                      <a:pt x="60" y="1"/>
                      <a:pt x="61" y="3"/>
                    </a:cubicBezTo>
                    <a:cubicBezTo>
                      <a:pt x="62" y="6"/>
                      <a:pt x="60" y="8"/>
                      <a:pt x="59" y="9"/>
                    </a:cubicBezTo>
                    <a:cubicBezTo>
                      <a:pt x="52" y="14"/>
                      <a:pt x="44" y="18"/>
                      <a:pt x="36" y="21"/>
                    </a:cubicBezTo>
                    <a:cubicBezTo>
                      <a:pt x="35" y="22"/>
                      <a:pt x="34" y="23"/>
                      <a:pt x="32" y="22"/>
                    </a:cubicBezTo>
                    <a:cubicBezTo>
                      <a:pt x="37" y="19"/>
                      <a:pt x="42" y="17"/>
                      <a:pt x="47" y="14"/>
                    </a:cubicBezTo>
                    <a:cubicBezTo>
                      <a:pt x="49" y="12"/>
                      <a:pt x="52" y="11"/>
                      <a:pt x="55" y="9"/>
                    </a:cubicBezTo>
                    <a:cubicBezTo>
                      <a:pt x="56" y="9"/>
                      <a:pt x="57" y="8"/>
                      <a:pt x="58" y="7"/>
                    </a:cubicBezTo>
                    <a:cubicBezTo>
                      <a:pt x="59" y="6"/>
                      <a:pt x="58" y="5"/>
                      <a:pt x="57" y="4"/>
                    </a:cubicBezTo>
                    <a:cubicBezTo>
                      <a:pt x="57" y="2"/>
                      <a:pt x="56" y="3"/>
                      <a:pt x="55" y="3"/>
                    </a:cubicBezTo>
                    <a:cubicBezTo>
                      <a:pt x="51" y="4"/>
                      <a:pt x="46" y="5"/>
                      <a:pt x="42" y="7"/>
                    </a:cubicBezTo>
                    <a:cubicBezTo>
                      <a:pt x="35" y="9"/>
                      <a:pt x="28" y="11"/>
                      <a:pt x="22" y="14"/>
                    </a:cubicBezTo>
                    <a:cubicBezTo>
                      <a:pt x="20" y="15"/>
                      <a:pt x="19" y="16"/>
                      <a:pt x="18" y="17"/>
                    </a:cubicBezTo>
                    <a:cubicBezTo>
                      <a:pt x="16" y="18"/>
                      <a:pt x="14" y="18"/>
                      <a:pt x="13" y="19"/>
                    </a:cubicBezTo>
                    <a:cubicBezTo>
                      <a:pt x="11" y="20"/>
                      <a:pt x="9" y="22"/>
                      <a:pt x="7" y="23"/>
                    </a:cubicBezTo>
                    <a:close/>
                  </a:path>
                </a:pathLst>
              </a:custGeom>
              <a:solidFill>
                <a:srgbClr val="CBB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" name="Freeform 282">
                <a:extLst>
                  <a:ext uri="{FF2B5EF4-FFF2-40B4-BE49-F238E27FC236}">
                    <a16:creationId xmlns:a16="http://schemas.microsoft.com/office/drawing/2014/main" id="{D5A48AE1-9D4E-0F0A-CBBB-68BD07C2E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2300"/>
                <a:ext cx="8" cy="5"/>
              </a:xfrm>
              <a:custGeom>
                <a:avLst/>
                <a:gdLst>
                  <a:gd name="T0" fmla="*/ 0 w 5"/>
                  <a:gd name="T1" fmla="*/ 3 h 3"/>
                  <a:gd name="T2" fmla="*/ 5 w 5"/>
                  <a:gd name="T3" fmla="*/ 0 h 3"/>
                  <a:gd name="T4" fmla="*/ 3 w 5"/>
                  <a:gd name="T5" fmla="*/ 2 h 3"/>
                  <a:gd name="T6" fmla="*/ 3 w 5"/>
                  <a:gd name="T7" fmla="*/ 2 h 3"/>
                  <a:gd name="T8" fmla="*/ 0 w 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1"/>
                      <a:pt x="3" y="0"/>
                      <a:pt x="5" y="0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66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" name="Freeform 283">
                <a:extLst>
                  <a:ext uri="{FF2B5EF4-FFF2-40B4-BE49-F238E27FC236}">
                    <a16:creationId xmlns:a16="http://schemas.microsoft.com/office/drawing/2014/main" id="{B27FAC70-05C0-9A60-22D7-5FDC7DBE2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305"/>
                <a:ext cx="8" cy="3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4 w 5"/>
                  <a:gd name="T5" fmla="*/ 1 h 2"/>
                  <a:gd name="T6" fmla="*/ 0 w 5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2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BBA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" name="Freeform 284">
                <a:extLst>
                  <a:ext uri="{FF2B5EF4-FFF2-40B4-BE49-F238E27FC236}">
                    <a16:creationId xmlns:a16="http://schemas.microsoft.com/office/drawing/2014/main" id="{DF1CB7DE-35C4-1E07-096F-078D6118F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1108"/>
                <a:ext cx="333" cy="127"/>
              </a:xfrm>
              <a:custGeom>
                <a:avLst/>
                <a:gdLst>
                  <a:gd name="T0" fmla="*/ 202 w 202"/>
                  <a:gd name="T1" fmla="*/ 8 h 77"/>
                  <a:gd name="T2" fmla="*/ 200 w 202"/>
                  <a:gd name="T3" fmla="*/ 8 h 77"/>
                  <a:gd name="T4" fmla="*/ 194 w 202"/>
                  <a:gd name="T5" fmla="*/ 6 h 77"/>
                  <a:gd name="T6" fmla="*/ 183 w 202"/>
                  <a:gd name="T7" fmla="*/ 4 h 77"/>
                  <a:gd name="T8" fmla="*/ 173 w 202"/>
                  <a:gd name="T9" fmla="*/ 3 h 77"/>
                  <a:gd name="T10" fmla="*/ 156 w 202"/>
                  <a:gd name="T11" fmla="*/ 3 h 77"/>
                  <a:gd name="T12" fmla="*/ 147 w 202"/>
                  <a:gd name="T13" fmla="*/ 4 h 77"/>
                  <a:gd name="T14" fmla="*/ 146 w 202"/>
                  <a:gd name="T15" fmla="*/ 4 h 77"/>
                  <a:gd name="T16" fmla="*/ 137 w 202"/>
                  <a:gd name="T17" fmla="*/ 5 h 77"/>
                  <a:gd name="T18" fmla="*/ 122 w 202"/>
                  <a:gd name="T19" fmla="*/ 8 h 77"/>
                  <a:gd name="T20" fmla="*/ 114 w 202"/>
                  <a:gd name="T21" fmla="*/ 12 h 77"/>
                  <a:gd name="T22" fmla="*/ 79 w 202"/>
                  <a:gd name="T23" fmla="*/ 40 h 77"/>
                  <a:gd name="T24" fmla="*/ 54 w 202"/>
                  <a:gd name="T25" fmla="*/ 46 h 77"/>
                  <a:gd name="T26" fmla="*/ 37 w 202"/>
                  <a:gd name="T27" fmla="*/ 41 h 77"/>
                  <a:gd name="T28" fmla="*/ 32 w 202"/>
                  <a:gd name="T29" fmla="*/ 32 h 77"/>
                  <a:gd name="T30" fmla="*/ 26 w 202"/>
                  <a:gd name="T31" fmla="*/ 13 h 77"/>
                  <a:gd name="T32" fmla="*/ 20 w 202"/>
                  <a:gd name="T33" fmla="*/ 7 h 77"/>
                  <a:gd name="T34" fmla="*/ 13 w 202"/>
                  <a:gd name="T35" fmla="*/ 8 h 77"/>
                  <a:gd name="T36" fmla="*/ 8 w 202"/>
                  <a:gd name="T37" fmla="*/ 15 h 77"/>
                  <a:gd name="T38" fmla="*/ 4 w 202"/>
                  <a:gd name="T39" fmla="*/ 38 h 77"/>
                  <a:gd name="T40" fmla="*/ 6 w 202"/>
                  <a:gd name="T41" fmla="*/ 44 h 77"/>
                  <a:gd name="T42" fmla="*/ 15 w 202"/>
                  <a:gd name="T43" fmla="*/ 66 h 77"/>
                  <a:gd name="T44" fmla="*/ 16 w 202"/>
                  <a:gd name="T45" fmla="*/ 75 h 77"/>
                  <a:gd name="T46" fmla="*/ 14 w 202"/>
                  <a:gd name="T47" fmla="*/ 77 h 77"/>
                  <a:gd name="T48" fmla="*/ 6 w 202"/>
                  <a:gd name="T49" fmla="*/ 52 h 77"/>
                  <a:gd name="T50" fmla="*/ 4 w 202"/>
                  <a:gd name="T51" fmla="*/ 20 h 77"/>
                  <a:gd name="T52" fmla="*/ 10 w 202"/>
                  <a:gd name="T53" fmla="*/ 6 h 77"/>
                  <a:gd name="T54" fmla="*/ 23 w 202"/>
                  <a:gd name="T55" fmla="*/ 5 h 77"/>
                  <a:gd name="T56" fmla="*/ 35 w 202"/>
                  <a:gd name="T57" fmla="*/ 28 h 77"/>
                  <a:gd name="T58" fmla="*/ 43 w 202"/>
                  <a:gd name="T59" fmla="*/ 40 h 77"/>
                  <a:gd name="T60" fmla="*/ 61 w 202"/>
                  <a:gd name="T61" fmla="*/ 45 h 77"/>
                  <a:gd name="T62" fmla="*/ 78 w 202"/>
                  <a:gd name="T63" fmla="*/ 38 h 77"/>
                  <a:gd name="T64" fmla="*/ 91 w 202"/>
                  <a:gd name="T65" fmla="*/ 28 h 77"/>
                  <a:gd name="T66" fmla="*/ 109 w 202"/>
                  <a:gd name="T67" fmla="*/ 12 h 77"/>
                  <a:gd name="T68" fmla="*/ 128 w 202"/>
                  <a:gd name="T69" fmla="*/ 5 h 77"/>
                  <a:gd name="T70" fmla="*/ 180 w 202"/>
                  <a:gd name="T71" fmla="*/ 1 h 77"/>
                  <a:gd name="T72" fmla="*/ 202 w 202"/>
                  <a:gd name="T73" fmla="*/ 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2" h="77">
                    <a:moveTo>
                      <a:pt x="202" y="8"/>
                    </a:moveTo>
                    <a:cubicBezTo>
                      <a:pt x="201" y="8"/>
                      <a:pt x="201" y="8"/>
                      <a:pt x="200" y="8"/>
                    </a:cubicBezTo>
                    <a:cubicBezTo>
                      <a:pt x="198" y="9"/>
                      <a:pt x="196" y="8"/>
                      <a:pt x="194" y="6"/>
                    </a:cubicBezTo>
                    <a:cubicBezTo>
                      <a:pt x="191" y="4"/>
                      <a:pt x="187" y="4"/>
                      <a:pt x="183" y="4"/>
                    </a:cubicBezTo>
                    <a:cubicBezTo>
                      <a:pt x="180" y="3"/>
                      <a:pt x="176" y="3"/>
                      <a:pt x="173" y="3"/>
                    </a:cubicBezTo>
                    <a:cubicBezTo>
                      <a:pt x="168" y="4"/>
                      <a:pt x="162" y="4"/>
                      <a:pt x="156" y="3"/>
                    </a:cubicBezTo>
                    <a:cubicBezTo>
                      <a:pt x="153" y="3"/>
                      <a:pt x="150" y="3"/>
                      <a:pt x="147" y="4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3" y="4"/>
                      <a:pt x="140" y="4"/>
                      <a:pt x="137" y="5"/>
                    </a:cubicBezTo>
                    <a:cubicBezTo>
                      <a:pt x="132" y="6"/>
                      <a:pt x="127" y="8"/>
                      <a:pt x="122" y="8"/>
                    </a:cubicBezTo>
                    <a:cubicBezTo>
                      <a:pt x="119" y="9"/>
                      <a:pt x="117" y="10"/>
                      <a:pt x="114" y="12"/>
                    </a:cubicBezTo>
                    <a:cubicBezTo>
                      <a:pt x="102" y="21"/>
                      <a:pt x="92" y="31"/>
                      <a:pt x="79" y="40"/>
                    </a:cubicBezTo>
                    <a:cubicBezTo>
                      <a:pt x="72" y="46"/>
                      <a:pt x="64" y="48"/>
                      <a:pt x="54" y="46"/>
                    </a:cubicBezTo>
                    <a:cubicBezTo>
                      <a:pt x="48" y="45"/>
                      <a:pt x="43" y="43"/>
                      <a:pt x="37" y="41"/>
                    </a:cubicBezTo>
                    <a:cubicBezTo>
                      <a:pt x="34" y="39"/>
                      <a:pt x="32" y="36"/>
                      <a:pt x="32" y="32"/>
                    </a:cubicBezTo>
                    <a:cubicBezTo>
                      <a:pt x="32" y="25"/>
                      <a:pt x="29" y="19"/>
                      <a:pt x="26" y="13"/>
                    </a:cubicBezTo>
                    <a:cubicBezTo>
                      <a:pt x="24" y="11"/>
                      <a:pt x="22" y="9"/>
                      <a:pt x="20" y="7"/>
                    </a:cubicBezTo>
                    <a:cubicBezTo>
                      <a:pt x="17" y="6"/>
                      <a:pt x="15" y="6"/>
                      <a:pt x="13" y="8"/>
                    </a:cubicBezTo>
                    <a:cubicBezTo>
                      <a:pt x="11" y="10"/>
                      <a:pt x="10" y="13"/>
                      <a:pt x="8" y="15"/>
                    </a:cubicBezTo>
                    <a:cubicBezTo>
                      <a:pt x="5" y="22"/>
                      <a:pt x="4" y="30"/>
                      <a:pt x="4" y="38"/>
                    </a:cubicBezTo>
                    <a:cubicBezTo>
                      <a:pt x="4" y="40"/>
                      <a:pt x="5" y="42"/>
                      <a:pt x="6" y="44"/>
                    </a:cubicBezTo>
                    <a:cubicBezTo>
                      <a:pt x="10" y="51"/>
                      <a:pt x="12" y="58"/>
                      <a:pt x="15" y="66"/>
                    </a:cubicBezTo>
                    <a:cubicBezTo>
                      <a:pt x="16" y="69"/>
                      <a:pt x="16" y="72"/>
                      <a:pt x="16" y="75"/>
                    </a:cubicBezTo>
                    <a:cubicBezTo>
                      <a:pt x="16" y="76"/>
                      <a:pt x="16" y="77"/>
                      <a:pt x="14" y="77"/>
                    </a:cubicBezTo>
                    <a:cubicBezTo>
                      <a:pt x="15" y="67"/>
                      <a:pt x="11" y="59"/>
                      <a:pt x="6" y="52"/>
                    </a:cubicBezTo>
                    <a:cubicBezTo>
                      <a:pt x="0" y="41"/>
                      <a:pt x="1" y="31"/>
                      <a:pt x="4" y="20"/>
                    </a:cubicBezTo>
                    <a:cubicBezTo>
                      <a:pt x="5" y="15"/>
                      <a:pt x="7" y="10"/>
                      <a:pt x="10" y="6"/>
                    </a:cubicBezTo>
                    <a:cubicBezTo>
                      <a:pt x="14" y="2"/>
                      <a:pt x="19" y="1"/>
                      <a:pt x="23" y="5"/>
                    </a:cubicBezTo>
                    <a:cubicBezTo>
                      <a:pt x="30" y="11"/>
                      <a:pt x="34" y="19"/>
                      <a:pt x="35" y="28"/>
                    </a:cubicBezTo>
                    <a:cubicBezTo>
                      <a:pt x="36" y="34"/>
                      <a:pt x="38" y="38"/>
                      <a:pt x="43" y="40"/>
                    </a:cubicBezTo>
                    <a:cubicBezTo>
                      <a:pt x="49" y="42"/>
                      <a:pt x="55" y="44"/>
                      <a:pt x="61" y="45"/>
                    </a:cubicBezTo>
                    <a:cubicBezTo>
                      <a:pt x="68" y="45"/>
                      <a:pt x="73" y="42"/>
                      <a:pt x="78" y="38"/>
                    </a:cubicBezTo>
                    <a:cubicBezTo>
                      <a:pt x="82" y="34"/>
                      <a:pt x="86" y="30"/>
                      <a:pt x="91" y="28"/>
                    </a:cubicBezTo>
                    <a:cubicBezTo>
                      <a:pt x="97" y="24"/>
                      <a:pt x="103" y="18"/>
                      <a:pt x="109" y="12"/>
                    </a:cubicBezTo>
                    <a:cubicBezTo>
                      <a:pt x="114" y="7"/>
                      <a:pt x="121" y="7"/>
                      <a:pt x="128" y="5"/>
                    </a:cubicBezTo>
                    <a:cubicBezTo>
                      <a:pt x="145" y="0"/>
                      <a:pt x="162" y="1"/>
                      <a:pt x="180" y="1"/>
                    </a:cubicBezTo>
                    <a:cubicBezTo>
                      <a:pt x="187" y="1"/>
                      <a:pt x="195" y="3"/>
                      <a:pt x="202" y="8"/>
                    </a:cubicBezTo>
                    <a:close/>
                  </a:path>
                </a:pathLst>
              </a:custGeom>
              <a:solidFill>
                <a:srgbClr val="BCA7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" name="Freeform 285">
                <a:extLst>
                  <a:ext uri="{FF2B5EF4-FFF2-40B4-BE49-F238E27FC236}">
                    <a16:creationId xmlns:a16="http://schemas.microsoft.com/office/drawing/2014/main" id="{24E06A95-18A1-F266-AF65-5B441DE8B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141"/>
                <a:ext cx="36" cy="106"/>
              </a:xfrm>
              <a:custGeom>
                <a:avLst/>
                <a:gdLst>
                  <a:gd name="T0" fmla="*/ 20 w 22"/>
                  <a:gd name="T1" fmla="*/ 51 h 64"/>
                  <a:gd name="T2" fmla="*/ 15 w 22"/>
                  <a:gd name="T3" fmla="*/ 62 h 64"/>
                  <a:gd name="T4" fmla="*/ 13 w 22"/>
                  <a:gd name="T5" fmla="*/ 64 h 64"/>
                  <a:gd name="T6" fmla="*/ 7 w 22"/>
                  <a:gd name="T7" fmla="*/ 56 h 64"/>
                  <a:gd name="T8" fmla="*/ 3 w 22"/>
                  <a:gd name="T9" fmla="*/ 43 h 64"/>
                  <a:gd name="T10" fmla="*/ 7 w 22"/>
                  <a:gd name="T11" fmla="*/ 25 h 64"/>
                  <a:gd name="T12" fmla="*/ 6 w 22"/>
                  <a:gd name="T13" fmla="*/ 6 h 64"/>
                  <a:gd name="T14" fmla="*/ 8 w 22"/>
                  <a:gd name="T15" fmla="*/ 0 h 64"/>
                  <a:gd name="T16" fmla="*/ 8 w 22"/>
                  <a:gd name="T17" fmla="*/ 28 h 64"/>
                  <a:gd name="T18" fmla="*/ 11 w 22"/>
                  <a:gd name="T19" fmla="*/ 36 h 64"/>
                  <a:gd name="T20" fmla="*/ 21 w 22"/>
                  <a:gd name="T21" fmla="*/ 46 h 64"/>
                  <a:gd name="T22" fmla="*/ 20 w 22"/>
                  <a:gd name="T23" fmla="*/ 5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64">
                    <a:moveTo>
                      <a:pt x="20" y="51"/>
                    </a:moveTo>
                    <a:cubicBezTo>
                      <a:pt x="17" y="54"/>
                      <a:pt x="16" y="58"/>
                      <a:pt x="15" y="62"/>
                    </a:cubicBezTo>
                    <a:cubicBezTo>
                      <a:pt x="14" y="62"/>
                      <a:pt x="14" y="63"/>
                      <a:pt x="13" y="64"/>
                    </a:cubicBezTo>
                    <a:cubicBezTo>
                      <a:pt x="14" y="59"/>
                      <a:pt x="11" y="57"/>
                      <a:pt x="7" y="56"/>
                    </a:cubicBezTo>
                    <a:cubicBezTo>
                      <a:pt x="1" y="52"/>
                      <a:pt x="0" y="50"/>
                      <a:pt x="3" y="43"/>
                    </a:cubicBezTo>
                    <a:cubicBezTo>
                      <a:pt x="5" y="37"/>
                      <a:pt x="7" y="31"/>
                      <a:pt x="7" y="25"/>
                    </a:cubicBezTo>
                    <a:cubicBezTo>
                      <a:pt x="7" y="19"/>
                      <a:pt x="6" y="13"/>
                      <a:pt x="6" y="6"/>
                    </a:cubicBezTo>
                    <a:cubicBezTo>
                      <a:pt x="6" y="4"/>
                      <a:pt x="6" y="2"/>
                      <a:pt x="8" y="0"/>
                    </a:cubicBezTo>
                    <a:cubicBezTo>
                      <a:pt x="6" y="9"/>
                      <a:pt x="7" y="19"/>
                      <a:pt x="8" y="28"/>
                    </a:cubicBezTo>
                    <a:cubicBezTo>
                      <a:pt x="8" y="31"/>
                      <a:pt x="9" y="34"/>
                      <a:pt x="11" y="36"/>
                    </a:cubicBezTo>
                    <a:cubicBezTo>
                      <a:pt x="15" y="39"/>
                      <a:pt x="19" y="41"/>
                      <a:pt x="21" y="46"/>
                    </a:cubicBezTo>
                    <a:cubicBezTo>
                      <a:pt x="22" y="47"/>
                      <a:pt x="22" y="50"/>
                      <a:pt x="20" y="51"/>
                    </a:cubicBezTo>
                    <a:close/>
                  </a:path>
                </a:pathLst>
              </a:custGeom>
              <a:solidFill>
                <a:srgbClr val="8F67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" name="Freeform 286">
                <a:extLst>
                  <a:ext uri="{FF2B5EF4-FFF2-40B4-BE49-F238E27FC236}">
                    <a16:creationId xmlns:a16="http://schemas.microsoft.com/office/drawing/2014/main" id="{CE4F9D52-CC58-D3C6-DD31-498FFF44C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1204"/>
                <a:ext cx="69" cy="104"/>
              </a:xfrm>
              <a:custGeom>
                <a:avLst/>
                <a:gdLst>
                  <a:gd name="T0" fmla="*/ 39 w 42"/>
                  <a:gd name="T1" fmla="*/ 19 h 63"/>
                  <a:gd name="T2" fmla="*/ 39 w 42"/>
                  <a:gd name="T3" fmla="*/ 7 h 63"/>
                  <a:gd name="T4" fmla="*/ 42 w 42"/>
                  <a:gd name="T5" fmla="*/ 14 h 63"/>
                  <a:gd name="T6" fmla="*/ 35 w 42"/>
                  <a:gd name="T7" fmla="*/ 34 h 63"/>
                  <a:gd name="T8" fmla="*/ 31 w 42"/>
                  <a:gd name="T9" fmla="*/ 43 h 63"/>
                  <a:gd name="T10" fmla="*/ 32 w 42"/>
                  <a:gd name="T11" fmla="*/ 51 h 63"/>
                  <a:gd name="T12" fmla="*/ 33 w 42"/>
                  <a:gd name="T13" fmla="*/ 58 h 63"/>
                  <a:gd name="T14" fmla="*/ 31 w 42"/>
                  <a:gd name="T15" fmla="*/ 63 h 63"/>
                  <a:gd name="T16" fmla="*/ 27 w 42"/>
                  <a:gd name="T17" fmla="*/ 61 h 63"/>
                  <a:gd name="T18" fmla="*/ 18 w 42"/>
                  <a:gd name="T19" fmla="*/ 35 h 63"/>
                  <a:gd name="T20" fmla="*/ 15 w 42"/>
                  <a:gd name="T21" fmla="*/ 29 h 63"/>
                  <a:gd name="T22" fmla="*/ 8 w 42"/>
                  <a:gd name="T23" fmla="*/ 21 h 63"/>
                  <a:gd name="T24" fmla="*/ 5 w 42"/>
                  <a:gd name="T25" fmla="*/ 11 h 63"/>
                  <a:gd name="T26" fmla="*/ 5 w 42"/>
                  <a:gd name="T27" fmla="*/ 9 h 63"/>
                  <a:gd name="T28" fmla="*/ 0 w 42"/>
                  <a:gd name="T29" fmla="*/ 2 h 63"/>
                  <a:gd name="T30" fmla="*/ 6 w 42"/>
                  <a:gd name="T31" fmla="*/ 5 h 63"/>
                  <a:gd name="T32" fmla="*/ 7 w 42"/>
                  <a:gd name="T33" fmla="*/ 10 h 63"/>
                  <a:gd name="T34" fmla="*/ 15 w 42"/>
                  <a:gd name="T35" fmla="*/ 22 h 63"/>
                  <a:gd name="T36" fmla="*/ 20 w 42"/>
                  <a:gd name="T37" fmla="*/ 33 h 63"/>
                  <a:gd name="T38" fmla="*/ 20 w 42"/>
                  <a:gd name="T39" fmla="*/ 35 h 63"/>
                  <a:gd name="T40" fmla="*/ 25 w 42"/>
                  <a:gd name="T41" fmla="*/ 51 h 63"/>
                  <a:gd name="T42" fmla="*/ 27 w 42"/>
                  <a:gd name="T43" fmla="*/ 52 h 63"/>
                  <a:gd name="T44" fmla="*/ 29 w 42"/>
                  <a:gd name="T45" fmla="*/ 50 h 63"/>
                  <a:gd name="T46" fmla="*/ 36 w 42"/>
                  <a:gd name="T47" fmla="*/ 27 h 63"/>
                  <a:gd name="T48" fmla="*/ 39 w 42"/>
                  <a:gd name="T49" fmla="*/ 1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" h="63">
                    <a:moveTo>
                      <a:pt x="39" y="19"/>
                    </a:moveTo>
                    <a:cubicBezTo>
                      <a:pt x="41" y="15"/>
                      <a:pt x="40" y="11"/>
                      <a:pt x="39" y="7"/>
                    </a:cubicBezTo>
                    <a:cubicBezTo>
                      <a:pt x="42" y="9"/>
                      <a:pt x="42" y="12"/>
                      <a:pt x="42" y="14"/>
                    </a:cubicBezTo>
                    <a:cubicBezTo>
                      <a:pt x="42" y="22"/>
                      <a:pt x="40" y="29"/>
                      <a:pt x="35" y="34"/>
                    </a:cubicBezTo>
                    <a:cubicBezTo>
                      <a:pt x="33" y="37"/>
                      <a:pt x="32" y="40"/>
                      <a:pt x="31" y="43"/>
                    </a:cubicBezTo>
                    <a:cubicBezTo>
                      <a:pt x="31" y="46"/>
                      <a:pt x="32" y="49"/>
                      <a:pt x="32" y="51"/>
                    </a:cubicBezTo>
                    <a:cubicBezTo>
                      <a:pt x="32" y="54"/>
                      <a:pt x="33" y="56"/>
                      <a:pt x="33" y="58"/>
                    </a:cubicBezTo>
                    <a:cubicBezTo>
                      <a:pt x="33" y="60"/>
                      <a:pt x="33" y="62"/>
                      <a:pt x="31" y="63"/>
                    </a:cubicBezTo>
                    <a:cubicBezTo>
                      <a:pt x="29" y="63"/>
                      <a:pt x="28" y="62"/>
                      <a:pt x="27" y="61"/>
                    </a:cubicBezTo>
                    <a:cubicBezTo>
                      <a:pt x="23" y="53"/>
                      <a:pt x="17" y="45"/>
                      <a:pt x="18" y="35"/>
                    </a:cubicBezTo>
                    <a:cubicBezTo>
                      <a:pt x="18" y="32"/>
                      <a:pt x="17" y="31"/>
                      <a:pt x="15" y="29"/>
                    </a:cubicBezTo>
                    <a:cubicBezTo>
                      <a:pt x="12" y="27"/>
                      <a:pt x="10" y="24"/>
                      <a:pt x="8" y="21"/>
                    </a:cubicBezTo>
                    <a:cubicBezTo>
                      <a:pt x="6" y="18"/>
                      <a:pt x="4" y="14"/>
                      <a:pt x="5" y="11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4" y="4"/>
                      <a:pt x="4" y="3"/>
                      <a:pt x="0" y="2"/>
                    </a:cubicBezTo>
                    <a:cubicBezTo>
                      <a:pt x="2" y="0"/>
                      <a:pt x="5" y="1"/>
                      <a:pt x="6" y="5"/>
                    </a:cubicBezTo>
                    <a:cubicBezTo>
                      <a:pt x="7" y="6"/>
                      <a:pt x="7" y="8"/>
                      <a:pt x="7" y="10"/>
                    </a:cubicBezTo>
                    <a:cubicBezTo>
                      <a:pt x="8" y="15"/>
                      <a:pt x="11" y="19"/>
                      <a:pt x="15" y="22"/>
                    </a:cubicBezTo>
                    <a:cubicBezTo>
                      <a:pt x="19" y="25"/>
                      <a:pt x="20" y="28"/>
                      <a:pt x="20" y="33"/>
                    </a:cubicBezTo>
                    <a:cubicBezTo>
                      <a:pt x="20" y="34"/>
                      <a:pt x="20" y="34"/>
                      <a:pt x="20" y="35"/>
                    </a:cubicBezTo>
                    <a:cubicBezTo>
                      <a:pt x="20" y="41"/>
                      <a:pt x="23" y="46"/>
                      <a:pt x="25" y="51"/>
                    </a:cubicBezTo>
                    <a:cubicBezTo>
                      <a:pt x="25" y="52"/>
                      <a:pt x="26" y="52"/>
                      <a:pt x="27" y="52"/>
                    </a:cubicBezTo>
                    <a:cubicBezTo>
                      <a:pt x="28" y="52"/>
                      <a:pt x="29" y="51"/>
                      <a:pt x="29" y="50"/>
                    </a:cubicBezTo>
                    <a:cubicBezTo>
                      <a:pt x="27" y="41"/>
                      <a:pt x="32" y="35"/>
                      <a:pt x="36" y="27"/>
                    </a:cubicBezTo>
                    <a:cubicBezTo>
                      <a:pt x="37" y="25"/>
                      <a:pt x="38" y="22"/>
                      <a:pt x="39" y="19"/>
                    </a:cubicBezTo>
                    <a:close/>
                  </a:path>
                </a:pathLst>
              </a:custGeom>
              <a:solidFill>
                <a:srgbClr val="C1A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" name="Freeform 287">
                <a:extLst>
                  <a:ext uri="{FF2B5EF4-FFF2-40B4-BE49-F238E27FC236}">
                    <a16:creationId xmlns:a16="http://schemas.microsoft.com/office/drawing/2014/main" id="{2082689E-4581-D47C-B84D-09F808323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1108"/>
                <a:ext cx="143" cy="76"/>
              </a:xfrm>
              <a:custGeom>
                <a:avLst/>
                <a:gdLst>
                  <a:gd name="T0" fmla="*/ 87 w 87"/>
                  <a:gd name="T1" fmla="*/ 28 h 46"/>
                  <a:gd name="T2" fmla="*/ 67 w 87"/>
                  <a:gd name="T3" fmla="*/ 43 h 46"/>
                  <a:gd name="T4" fmla="*/ 52 w 87"/>
                  <a:gd name="T5" fmla="*/ 45 h 46"/>
                  <a:gd name="T6" fmla="*/ 36 w 87"/>
                  <a:gd name="T7" fmla="*/ 39 h 46"/>
                  <a:gd name="T8" fmla="*/ 30 w 87"/>
                  <a:gd name="T9" fmla="*/ 29 h 46"/>
                  <a:gd name="T10" fmla="*/ 19 w 87"/>
                  <a:gd name="T11" fmla="*/ 6 h 46"/>
                  <a:gd name="T12" fmla="*/ 7 w 87"/>
                  <a:gd name="T13" fmla="*/ 7 h 46"/>
                  <a:gd name="T14" fmla="*/ 0 w 87"/>
                  <a:gd name="T15" fmla="*/ 20 h 46"/>
                  <a:gd name="T16" fmla="*/ 0 w 87"/>
                  <a:gd name="T17" fmla="*/ 17 h 46"/>
                  <a:gd name="T18" fmla="*/ 7 w 87"/>
                  <a:gd name="T19" fmla="*/ 4 h 46"/>
                  <a:gd name="T20" fmla="*/ 19 w 87"/>
                  <a:gd name="T21" fmla="*/ 4 h 46"/>
                  <a:gd name="T22" fmla="*/ 31 w 87"/>
                  <a:gd name="T23" fmla="*/ 24 h 46"/>
                  <a:gd name="T24" fmla="*/ 32 w 87"/>
                  <a:gd name="T25" fmla="*/ 29 h 46"/>
                  <a:gd name="T26" fmla="*/ 37 w 87"/>
                  <a:gd name="T27" fmla="*/ 36 h 46"/>
                  <a:gd name="T28" fmla="*/ 44 w 87"/>
                  <a:gd name="T29" fmla="*/ 40 h 46"/>
                  <a:gd name="T30" fmla="*/ 67 w 87"/>
                  <a:gd name="T31" fmla="*/ 42 h 46"/>
                  <a:gd name="T32" fmla="*/ 77 w 87"/>
                  <a:gd name="T33" fmla="*/ 35 h 46"/>
                  <a:gd name="T34" fmla="*/ 85 w 87"/>
                  <a:gd name="T35" fmla="*/ 28 h 46"/>
                  <a:gd name="T36" fmla="*/ 87 w 87"/>
                  <a:gd name="T37" fmla="*/ 2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7" h="46">
                    <a:moveTo>
                      <a:pt x="87" y="28"/>
                    </a:moveTo>
                    <a:cubicBezTo>
                      <a:pt x="80" y="33"/>
                      <a:pt x="75" y="39"/>
                      <a:pt x="67" y="43"/>
                    </a:cubicBezTo>
                    <a:cubicBezTo>
                      <a:pt x="62" y="45"/>
                      <a:pt x="57" y="46"/>
                      <a:pt x="52" y="45"/>
                    </a:cubicBezTo>
                    <a:cubicBezTo>
                      <a:pt x="46" y="43"/>
                      <a:pt x="41" y="41"/>
                      <a:pt x="36" y="39"/>
                    </a:cubicBezTo>
                    <a:cubicBezTo>
                      <a:pt x="31" y="37"/>
                      <a:pt x="31" y="33"/>
                      <a:pt x="30" y="29"/>
                    </a:cubicBezTo>
                    <a:cubicBezTo>
                      <a:pt x="29" y="20"/>
                      <a:pt x="25" y="12"/>
                      <a:pt x="19" y="6"/>
                    </a:cubicBezTo>
                    <a:cubicBezTo>
                      <a:pt x="15" y="2"/>
                      <a:pt x="10" y="2"/>
                      <a:pt x="7" y="7"/>
                    </a:cubicBezTo>
                    <a:cubicBezTo>
                      <a:pt x="4" y="11"/>
                      <a:pt x="2" y="16"/>
                      <a:pt x="0" y="20"/>
                    </a:cubicBezTo>
                    <a:cubicBezTo>
                      <a:pt x="0" y="19"/>
                      <a:pt x="0" y="18"/>
                      <a:pt x="0" y="17"/>
                    </a:cubicBezTo>
                    <a:cubicBezTo>
                      <a:pt x="2" y="13"/>
                      <a:pt x="3" y="8"/>
                      <a:pt x="7" y="4"/>
                    </a:cubicBezTo>
                    <a:cubicBezTo>
                      <a:pt x="11" y="0"/>
                      <a:pt x="15" y="1"/>
                      <a:pt x="19" y="4"/>
                    </a:cubicBezTo>
                    <a:cubicBezTo>
                      <a:pt x="26" y="9"/>
                      <a:pt x="28" y="16"/>
                      <a:pt x="31" y="24"/>
                    </a:cubicBezTo>
                    <a:cubicBezTo>
                      <a:pt x="32" y="25"/>
                      <a:pt x="32" y="27"/>
                      <a:pt x="32" y="29"/>
                    </a:cubicBezTo>
                    <a:cubicBezTo>
                      <a:pt x="32" y="33"/>
                      <a:pt x="34" y="34"/>
                      <a:pt x="37" y="36"/>
                    </a:cubicBezTo>
                    <a:cubicBezTo>
                      <a:pt x="39" y="36"/>
                      <a:pt x="42" y="38"/>
                      <a:pt x="44" y="40"/>
                    </a:cubicBezTo>
                    <a:cubicBezTo>
                      <a:pt x="51" y="44"/>
                      <a:pt x="59" y="45"/>
                      <a:pt x="67" y="42"/>
                    </a:cubicBezTo>
                    <a:cubicBezTo>
                      <a:pt x="71" y="40"/>
                      <a:pt x="74" y="37"/>
                      <a:pt x="77" y="35"/>
                    </a:cubicBezTo>
                    <a:cubicBezTo>
                      <a:pt x="79" y="32"/>
                      <a:pt x="82" y="30"/>
                      <a:pt x="85" y="28"/>
                    </a:cubicBezTo>
                    <a:cubicBezTo>
                      <a:pt x="86" y="28"/>
                      <a:pt x="86" y="28"/>
                      <a:pt x="87" y="28"/>
                    </a:cubicBezTo>
                    <a:close/>
                  </a:path>
                </a:pathLst>
              </a:custGeom>
              <a:solidFill>
                <a:srgbClr val="9081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" name="Freeform 288">
                <a:extLst>
                  <a:ext uri="{FF2B5EF4-FFF2-40B4-BE49-F238E27FC236}">
                    <a16:creationId xmlns:a16="http://schemas.microsoft.com/office/drawing/2014/main" id="{5380F633-1F45-C4F9-E85A-C8A7C13DD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1420"/>
                <a:ext cx="444" cy="357"/>
              </a:xfrm>
              <a:custGeom>
                <a:avLst/>
                <a:gdLst>
                  <a:gd name="T0" fmla="*/ 251 w 269"/>
                  <a:gd name="T1" fmla="*/ 86 h 216"/>
                  <a:gd name="T2" fmla="*/ 201 w 269"/>
                  <a:gd name="T3" fmla="*/ 106 h 216"/>
                  <a:gd name="T4" fmla="*/ 188 w 269"/>
                  <a:gd name="T5" fmla="*/ 112 h 216"/>
                  <a:gd name="T6" fmla="*/ 180 w 269"/>
                  <a:gd name="T7" fmla="*/ 141 h 216"/>
                  <a:gd name="T8" fmla="*/ 188 w 269"/>
                  <a:gd name="T9" fmla="*/ 148 h 216"/>
                  <a:gd name="T10" fmla="*/ 221 w 269"/>
                  <a:gd name="T11" fmla="*/ 144 h 216"/>
                  <a:gd name="T12" fmla="*/ 235 w 269"/>
                  <a:gd name="T13" fmla="*/ 154 h 216"/>
                  <a:gd name="T14" fmla="*/ 236 w 269"/>
                  <a:gd name="T15" fmla="*/ 166 h 216"/>
                  <a:gd name="T16" fmla="*/ 231 w 269"/>
                  <a:gd name="T17" fmla="*/ 166 h 216"/>
                  <a:gd name="T18" fmla="*/ 217 w 269"/>
                  <a:gd name="T19" fmla="*/ 154 h 216"/>
                  <a:gd name="T20" fmla="*/ 196 w 269"/>
                  <a:gd name="T21" fmla="*/ 163 h 216"/>
                  <a:gd name="T22" fmla="*/ 200 w 269"/>
                  <a:gd name="T23" fmla="*/ 169 h 216"/>
                  <a:gd name="T24" fmla="*/ 218 w 269"/>
                  <a:gd name="T25" fmla="*/ 163 h 216"/>
                  <a:gd name="T26" fmla="*/ 217 w 269"/>
                  <a:gd name="T27" fmla="*/ 176 h 216"/>
                  <a:gd name="T28" fmla="*/ 225 w 269"/>
                  <a:gd name="T29" fmla="*/ 177 h 216"/>
                  <a:gd name="T30" fmla="*/ 229 w 269"/>
                  <a:gd name="T31" fmla="*/ 181 h 216"/>
                  <a:gd name="T32" fmla="*/ 218 w 269"/>
                  <a:gd name="T33" fmla="*/ 191 h 216"/>
                  <a:gd name="T34" fmla="*/ 197 w 269"/>
                  <a:gd name="T35" fmla="*/ 196 h 216"/>
                  <a:gd name="T36" fmla="*/ 192 w 269"/>
                  <a:gd name="T37" fmla="*/ 189 h 216"/>
                  <a:gd name="T38" fmla="*/ 186 w 269"/>
                  <a:gd name="T39" fmla="*/ 187 h 216"/>
                  <a:gd name="T40" fmla="*/ 164 w 269"/>
                  <a:gd name="T41" fmla="*/ 205 h 216"/>
                  <a:gd name="T42" fmla="*/ 141 w 269"/>
                  <a:gd name="T43" fmla="*/ 215 h 216"/>
                  <a:gd name="T44" fmla="*/ 59 w 269"/>
                  <a:gd name="T45" fmla="*/ 203 h 216"/>
                  <a:gd name="T46" fmla="*/ 35 w 269"/>
                  <a:gd name="T47" fmla="*/ 190 h 216"/>
                  <a:gd name="T48" fmla="*/ 10 w 269"/>
                  <a:gd name="T49" fmla="*/ 176 h 216"/>
                  <a:gd name="T50" fmla="*/ 5 w 269"/>
                  <a:gd name="T51" fmla="*/ 182 h 216"/>
                  <a:gd name="T52" fmla="*/ 0 w 269"/>
                  <a:gd name="T53" fmla="*/ 180 h 216"/>
                  <a:gd name="T54" fmla="*/ 6 w 269"/>
                  <a:gd name="T55" fmla="*/ 171 h 216"/>
                  <a:gd name="T56" fmla="*/ 20 w 269"/>
                  <a:gd name="T57" fmla="*/ 140 h 216"/>
                  <a:gd name="T58" fmla="*/ 19 w 269"/>
                  <a:gd name="T59" fmla="*/ 131 h 216"/>
                  <a:gd name="T60" fmla="*/ 45 w 269"/>
                  <a:gd name="T61" fmla="*/ 134 h 216"/>
                  <a:gd name="T62" fmla="*/ 59 w 269"/>
                  <a:gd name="T63" fmla="*/ 130 h 216"/>
                  <a:gd name="T64" fmla="*/ 30 w 269"/>
                  <a:gd name="T65" fmla="*/ 122 h 216"/>
                  <a:gd name="T66" fmla="*/ 19 w 269"/>
                  <a:gd name="T67" fmla="*/ 121 h 216"/>
                  <a:gd name="T68" fmla="*/ 25 w 269"/>
                  <a:gd name="T69" fmla="*/ 120 h 216"/>
                  <a:gd name="T70" fmla="*/ 29 w 269"/>
                  <a:gd name="T71" fmla="*/ 104 h 216"/>
                  <a:gd name="T72" fmla="*/ 41 w 269"/>
                  <a:gd name="T73" fmla="*/ 107 h 216"/>
                  <a:gd name="T74" fmla="*/ 34 w 269"/>
                  <a:gd name="T75" fmla="*/ 93 h 216"/>
                  <a:gd name="T76" fmla="*/ 43 w 269"/>
                  <a:gd name="T77" fmla="*/ 87 h 216"/>
                  <a:gd name="T78" fmla="*/ 65 w 269"/>
                  <a:gd name="T79" fmla="*/ 46 h 216"/>
                  <a:gd name="T80" fmla="*/ 79 w 269"/>
                  <a:gd name="T81" fmla="*/ 21 h 216"/>
                  <a:gd name="T82" fmla="*/ 170 w 269"/>
                  <a:gd name="T83" fmla="*/ 1 h 216"/>
                  <a:gd name="T84" fmla="*/ 238 w 269"/>
                  <a:gd name="T85" fmla="*/ 25 h 216"/>
                  <a:gd name="T86" fmla="*/ 257 w 269"/>
                  <a:gd name="T87" fmla="*/ 64 h 216"/>
                  <a:gd name="T88" fmla="*/ 269 w 269"/>
                  <a:gd name="T89" fmla="*/ 71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9" h="216">
                    <a:moveTo>
                      <a:pt x="269" y="71"/>
                    </a:moveTo>
                    <a:cubicBezTo>
                      <a:pt x="263" y="75"/>
                      <a:pt x="256" y="80"/>
                      <a:pt x="251" y="86"/>
                    </a:cubicBezTo>
                    <a:cubicBezTo>
                      <a:pt x="244" y="92"/>
                      <a:pt x="235" y="95"/>
                      <a:pt x="227" y="99"/>
                    </a:cubicBezTo>
                    <a:cubicBezTo>
                      <a:pt x="218" y="102"/>
                      <a:pt x="209" y="104"/>
                      <a:pt x="201" y="106"/>
                    </a:cubicBezTo>
                    <a:cubicBezTo>
                      <a:pt x="199" y="107"/>
                      <a:pt x="196" y="106"/>
                      <a:pt x="194" y="108"/>
                    </a:cubicBezTo>
                    <a:cubicBezTo>
                      <a:pt x="191" y="108"/>
                      <a:pt x="190" y="110"/>
                      <a:pt x="188" y="112"/>
                    </a:cubicBezTo>
                    <a:cubicBezTo>
                      <a:pt x="184" y="119"/>
                      <a:pt x="181" y="125"/>
                      <a:pt x="177" y="131"/>
                    </a:cubicBezTo>
                    <a:cubicBezTo>
                      <a:pt x="175" y="136"/>
                      <a:pt x="175" y="138"/>
                      <a:pt x="180" y="141"/>
                    </a:cubicBezTo>
                    <a:cubicBezTo>
                      <a:pt x="183" y="142"/>
                      <a:pt x="184" y="144"/>
                      <a:pt x="186" y="146"/>
                    </a:cubicBezTo>
                    <a:cubicBezTo>
                      <a:pt x="186" y="147"/>
                      <a:pt x="187" y="148"/>
                      <a:pt x="188" y="148"/>
                    </a:cubicBezTo>
                    <a:cubicBezTo>
                      <a:pt x="193" y="151"/>
                      <a:pt x="198" y="152"/>
                      <a:pt x="204" y="149"/>
                    </a:cubicBezTo>
                    <a:cubicBezTo>
                      <a:pt x="209" y="147"/>
                      <a:pt x="215" y="144"/>
                      <a:pt x="221" y="144"/>
                    </a:cubicBezTo>
                    <a:cubicBezTo>
                      <a:pt x="226" y="144"/>
                      <a:pt x="230" y="146"/>
                      <a:pt x="233" y="151"/>
                    </a:cubicBezTo>
                    <a:cubicBezTo>
                      <a:pt x="233" y="152"/>
                      <a:pt x="234" y="153"/>
                      <a:pt x="235" y="154"/>
                    </a:cubicBezTo>
                    <a:cubicBezTo>
                      <a:pt x="238" y="156"/>
                      <a:pt x="237" y="160"/>
                      <a:pt x="237" y="163"/>
                    </a:cubicBezTo>
                    <a:cubicBezTo>
                      <a:pt x="237" y="164"/>
                      <a:pt x="237" y="165"/>
                      <a:pt x="236" y="166"/>
                    </a:cubicBezTo>
                    <a:cubicBezTo>
                      <a:pt x="236" y="168"/>
                      <a:pt x="236" y="169"/>
                      <a:pt x="234" y="169"/>
                    </a:cubicBezTo>
                    <a:cubicBezTo>
                      <a:pt x="232" y="169"/>
                      <a:pt x="231" y="168"/>
                      <a:pt x="231" y="166"/>
                    </a:cubicBezTo>
                    <a:cubicBezTo>
                      <a:pt x="230" y="164"/>
                      <a:pt x="230" y="162"/>
                      <a:pt x="229" y="160"/>
                    </a:cubicBezTo>
                    <a:cubicBezTo>
                      <a:pt x="227" y="155"/>
                      <a:pt x="223" y="153"/>
                      <a:pt x="217" y="154"/>
                    </a:cubicBezTo>
                    <a:cubicBezTo>
                      <a:pt x="213" y="154"/>
                      <a:pt x="209" y="155"/>
                      <a:pt x="206" y="156"/>
                    </a:cubicBezTo>
                    <a:cubicBezTo>
                      <a:pt x="202" y="157"/>
                      <a:pt x="198" y="159"/>
                      <a:pt x="196" y="163"/>
                    </a:cubicBezTo>
                    <a:cubicBezTo>
                      <a:pt x="195" y="164"/>
                      <a:pt x="195" y="165"/>
                      <a:pt x="196" y="167"/>
                    </a:cubicBezTo>
                    <a:cubicBezTo>
                      <a:pt x="197" y="168"/>
                      <a:pt x="198" y="169"/>
                      <a:pt x="200" y="169"/>
                    </a:cubicBezTo>
                    <a:cubicBezTo>
                      <a:pt x="204" y="168"/>
                      <a:pt x="207" y="166"/>
                      <a:pt x="209" y="164"/>
                    </a:cubicBezTo>
                    <a:cubicBezTo>
                      <a:pt x="212" y="161"/>
                      <a:pt x="215" y="161"/>
                      <a:pt x="218" y="163"/>
                    </a:cubicBezTo>
                    <a:cubicBezTo>
                      <a:pt x="221" y="165"/>
                      <a:pt x="221" y="168"/>
                      <a:pt x="219" y="171"/>
                    </a:cubicBezTo>
                    <a:cubicBezTo>
                      <a:pt x="217" y="172"/>
                      <a:pt x="215" y="174"/>
                      <a:pt x="217" y="176"/>
                    </a:cubicBezTo>
                    <a:cubicBezTo>
                      <a:pt x="219" y="178"/>
                      <a:pt x="222" y="179"/>
                      <a:pt x="224" y="178"/>
                    </a:cubicBezTo>
                    <a:cubicBezTo>
                      <a:pt x="225" y="177"/>
                      <a:pt x="225" y="177"/>
                      <a:pt x="225" y="177"/>
                    </a:cubicBezTo>
                    <a:cubicBezTo>
                      <a:pt x="227" y="176"/>
                      <a:pt x="228" y="176"/>
                      <a:pt x="229" y="177"/>
                    </a:cubicBezTo>
                    <a:cubicBezTo>
                      <a:pt x="230" y="178"/>
                      <a:pt x="230" y="180"/>
                      <a:pt x="229" y="181"/>
                    </a:cubicBezTo>
                    <a:cubicBezTo>
                      <a:pt x="227" y="184"/>
                      <a:pt x="225" y="187"/>
                      <a:pt x="222" y="189"/>
                    </a:cubicBezTo>
                    <a:cubicBezTo>
                      <a:pt x="220" y="190"/>
                      <a:pt x="219" y="190"/>
                      <a:pt x="218" y="191"/>
                    </a:cubicBezTo>
                    <a:cubicBezTo>
                      <a:pt x="216" y="191"/>
                      <a:pt x="215" y="192"/>
                      <a:pt x="214" y="192"/>
                    </a:cubicBezTo>
                    <a:cubicBezTo>
                      <a:pt x="209" y="194"/>
                      <a:pt x="203" y="196"/>
                      <a:pt x="197" y="196"/>
                    </a:cubicBezTo>
                    <a:cubicBezTo>
                      <a:pt x="193" y="196"/>
                      <a:pt x="191" y="194"/>
                      <a:pt x="192" y="190"/>
                    </a:cubicBezTo>
                    <a:cubicBezTo>
                      <a:pt x="192" y="190"/>
                      <a:pt x="192" y="190"/>
                      <a:pt x="192" y="189"/>
                    </a:cubicBezTo>
                    <a:cubicBezTo>
                      <a:pt x="191" y="188"/>
                      <a:pt x="192" y="185"/>
                      <a:pt x="190" y="185"/>
                    </a:cubicBezTo>
                    <a:cubicBezTo>
                      <a:pt x="188" y="184"/>
                      <a:pt x="187" y="186"/>
                      <a:pt x="186" y="187"/>
                    </a:cubicBezTo>
                    <a:cubicBezTo>
                      <a:pt x="181" y="192"/>
                      <a:pt x="175" y="196"/>
                      <a:pt x="170" y="202"/>
                    </a:cubicBezTo>
                    <a:cubicBezTo>
                      <a:pt x="168" y="203"/>
                      <a:pt x="166" y="204"/>
                      <a:pt x="164" y="205"/>
                    </a:cubicBezTo>
                    <a:cubicBezTo>
                      <a:pt x="159" y="208"/>
                      <a:pt x="154" y="210"/>
                      <a:pt x="150" y="213"/>
                    </a:cubicBezTo>
                    <a:cubicBezTo>
                      <a:pt x="147" y="215"/>
                      <a:pt x="145" y="216"/>
                      <a:pt x="141" y="215"/>
                    </a:cubicBezTo>
                    <a:cubicBezTo>
                      <a:pt x="132" y="212"/>
                      <a:pt x="123" y="212"/>
                      <a:pt x="114" y="211"/>
                    </a:cubicBezTo>
                    <a:cubicBezTo>
                      <a:pt x="96" y="209"/>
                      <a:pt x="77" y="207"/>
                      <a:pt x="59" y="203"/>
                    </a:cubicBezTo>
                    <a:cubicBezTo>
                      <a:pt x="53" y="202"/>
                      <a:pt x="48" y="200"/>
                      <a:pt x="42" y="198"/>
                    </a:cubicBezTo>
                    <a:cubicBezTo>
                      <a:pt x="39" y="196"/>
                      <a:pt x="36" y="194"/>
                      <a:pt x="35" y="190"/>
                    </a:cubicBezTo>
                    <a:cubicBezTo>
                      <a:pt x="30" y="181"/>
                      <a:pt x="23" y="177"/>
                      <a:pt x="14" y="175"/>
                    </a:cubicBezTo>
                    <a:cubicBezTo>
                      <a:pt x="13" y="175"/>
                      <a:pt x="11" y="175"/>
                      <a:pt x="10" y="176"/>
                    </a:cubicBezTo>
                    <a:cubicBezTo>
                      <a:pt x="9" y="177"/>
                      <a:pt x="7" y="178"/>
                      <a:pt x="6" y="180"/>
                    </a:cubicBezTo>
                    <a:cubicBezTo>
                      <a:pt x="5" y="180"/>
                      <a:pt x="5" y="181"/>
                      <a:pt x="5" y="182"/>
                    </a:cubicBezTo>
                    <a:cubicBezTo>
                      <a:pt x="3" y="184"/>
                      <a:pt x="2" y="183"/>
                      <a:pt x="1" y="181"/>
                    </a:cubicBezTo>
                    <a:cubicBezTo>
                      <a:pt x="1" y="181"/>
                      <a:pt x="1" y="181"/>
                      <a:pt x="0" y="180"/>
                    </a:cubicBezTo>
                    <a:cubicBezTo>
                      <a:pt x="1" y="179"/>
                      <a:pt x="2" y="178"/>
                      <a:pt x="3" y="178"/>
                    </a:cubicBezTo>
                    <a:cubicBezTo>
                      <a:pt x="5" y="176"/>
                      <a:pt x="6" y="174"/>
                      <a:pt x="6" y="171"/>
                    </a:cubicBezTo>
                    <a:cubicBezTo>
                      <a:pt x="5" y="163"/>
                      <a:pt x="8" y="157"/>
                      <a:pt x="13" y="151"/>
                    </a:cubicBezTo>
                    <a:cubicBezTo>
                      <a:pt x="16" y="148"/>
                      <a:pt x="18" y="144"/>
                      <a:pt x="20" y="140"/>
                    </a:cubicBezTo>
                    <a:cubicBezTo>
                      <a:pt x="21" y="137"/>
                      <a:pt x="21" y="135"/>
                      <a:pt x="19" y="132"/>
                    </a:cubicBezTo>
                    <a:cubicBezTo>
                      <a:pt x="19" y="132"/>
                      <a:pt x="19" y="131"/>
                      <a:pt x="19" y="131"/>
                    </a:cubicBezTo>
                    <a:cubicBezTo>
                      <a:pt x="26" y="135"/>
                      <a:pt x="33" y="135"/>
                      <a:pt x="40" y="133"/>
                    </a:cubicBezTo>
                    <a:cubicBezTo>
                      <a:pt x="42" y="132"/>
                      <a:pt x="43" y="133"/>
                      <a:pt x="45" y="134"/>
                    </a:cubicBezTo>
                    <a:cubicBezTo>
                      <a:pt x="48" y="135"/>
                      <a:pt x="51" y="138"/>
                      <a:pt x="54" y="137"/>
                    </a:cubicBezTo>
                    <a:cubicBezTo>
                      <a:pt x="58" y="137"/>
                      <a:pt x="60" y="134"/>
                      <a:pt x="59" y="130"/>
                    </a:cubicBezTo>
                    <a:cubicBezTo>
                      <a:pt x="55" y="123"/>
                      <a:pt x="47" y="120"/>
                      <a:pt x="39" y="122"/>
                    </a:cubicBezTo>
                    <a:cubicBezTo>
                      <a:pt x="36" y="123"/>
                      <a:pt x="33" y="122"/>
                      <a:pt x="30" y="122"/>
                    </a:cubicBezTo>
                    <a:cubicBezTo>
                      <a:pt x="28" y="123"/>
                      <a:pt x="25" y="122"/>
                      <a:pt x="22" y="123"/>
                    </a:cubicBezTo>
                    <a:cubicBezTo>
                      <a:pt x="21" y="123"/>
                      <a:pt x="19" y="123"/>
                      <a:pt x="19" y="121"/>
                    </a:cubicBezTo>
                    <a:cubicBezTo>
                      <a:pt x="19" y="121"/>
                      <a:pt x="19" y="121"/>
                      <a:pt x="19" y="121"/>
                    </a:cubicBezTo>
                    <a:cubicBezTo>
                      <a:pt x="21" y="121"/>
                      <a:pt x="23" y="122"/>
                      <a:pt x="25" y="120"/>
                    </a:cubicBezTo>
                    <a:cubicBezTo>
                      <a:pt x="27" y="116"/>
                      <a:pt x="29" y="113"/>
                      <a:pt x="30" y="109"/>
                    </a:cubicBezTo>
                    <a:cubicBezTo>
                      <a:pt x="31" y="108"/>
                      <a:pt x="29" y="106"/>
                      <a:pt x="29" y="104"/>
                    </a:cubicBezTo>
                    <a:cubicBezTo>
                      <a:pt x="31" y="105"/>
                      <a:pt x="33" y="107"/>
                      <a:pt x="35" y="107"/>
                    </a:cubicBezTo>
                    <a:cubicBezTo>
                      <a:pt x="37" y="108"/>
                      <a:pt x="39" y="109"/>
                      <a:pt x="41" y="107"/>
                    </a:cubicBezTo>
                    <a:cubicBezTo>
                      <a:pt x="42" y="105"/>
                      <a:pt x="42" y="103"/>
                      <a:pt x="41" y="100"/>
                    </a:cubicBezTo>
                    <a:cubicBezTo>
                      <a:pt x="40" y="97"/>
                      <a:pt x="37" y="95"/>
                      <a:pt x="34" y="93"/>
                    </a:cubicBezTo>
                    <a:cubicBezTo>
                      <a:pt x="34" y="93"/>
                      <a:pt x="34" y="92"/>
                      <a:pt x="34" y="92"/>
                    </a:cubicBezTo>
                    <a:cubicBezTo>
                      <a:pt x="39" y="93"/>
                      <a:pt x="41" y="90"/>
                      <a:pt x="43" y="87"/>
                    </a:cubicBezTo>
                    <a:cubicBezTo>
                      <a:pt x="47" y="83"/>
                      <a:pt x="51" y="79"/>
                      <a:pt x="55" y="74"/>
                    </a:cubicBezTo>
                    <a:cubicBezTo>
                      <a:pt x="61" y="66"/>
                      <a:pt x="64" y="56"/>
                      <a:pt x="65" y="46"/>
                    </a:cubicBezTo>
                    <a:cubicBezTo>
                      <a:pt x="66" y="42"/>
                      <a:pt x="66" y="39"/>
                      <a:pt x="67" y="35"/>
                    </a:cubicBezTo>
                    <a:cubicBezTo>
                      <a:pt x="69" y="29"/>
                      <a:pt x="73" y="24"/>
                      <a:pt x="79" y="21"/>
                    </a:cubicBezTo>
                    <a:cubicBezTo>
                      <a:pt x="94" y="13"/>
                      <a:pt x="109" y="8"/>
                      <a:pt x="125" y="5"/>
                    </a:cubicBezTo>
                    <a:cubicBezTo>
                      <a:pt x="140" y="1"/>
                      <a:pt x="155" y="0"/>
                      <a:pt x="170" y="1"/>
                    </a:cubicBezTo>
                    <a:cubicBezTo>
                      <a:pt x="185" y="2"/>
                      <a:pt x="201" y="4"/>
                      <a:pt x="216" y="9"/>
                    </a:cubicBezTo>
                    <a:cubicBezTo>
                      <a:pt x="225" y="13"/>
                      <a:pt x="232" y="18"/>
                      <a:pt x="238" y="25"/>
                    </a:cubicBezTo>
                    <a:cubicBezTo>
                      <a:pt x="244" y="31"/>
                      <a:pt x="249" y="37"/>
                      <a:pt x="253" y="44"/>
                    </a:cubicBezTo>
                    <a:cubicBezTo>
                      <a:pt x="257" y="50"/>
                      <a:pt x="259" y="57"/>
                      <a:pt x="257" y="64"/>
                    </a:cubicBezTo>
                    <a:cubicBezTo>
                      <a:pt x="256" y="71"/>
                      <a:pt x="258" y="72"/>
                      <a:pt x="265" y="71"/>
                    </a:cubicBezTo>
                    <a:cubicBezTo>
                      <a:pt x="266" y="70"/>
                      <a:pt x="268" y="69"/>
                      <a:pt x="269" y="71"/>
                    </a:cubicBezTo>
                    <a:close/>
                  </a:path>
                </a:pathLst>
              </a:custGeom>
              <a:solidFill>
                <a:srgbClr val="F7D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" name="Freeform 289">
                <a:extLst>
                  <a:ext uri="{FF2B5EF4-FFF2-40B4-BE49-F238E27FC236}">
                    <a16:creationId xmlns:a16="http://schemas.microsoft.com/office/drawing/2014/main" id="{DD82D262-CEEC-DC08-278F-455DDB004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1706"/>
                <a:ext cx="285" cy="120"/>
              </a:xfrm>
              <a:custGeom>
                <a:avLst/>
                <a:gdLst>
                  <a:gd name="T0" fmla="*/ 8 w 173"/>
                  <a:gd name="T1" fmla="*/ 3 h 73"/>
                  <a:gd name="T2" fmla="*/ 15 w 173"/>
                  <a:gd name="T3" fmla="*/ 2 h 73"/>
                  <a:gd name="T4" fmla="*/ 33 w 173"/>
                  <a:gd name="T5" fmla="*/ 13 h 73"/>
                  <a:gd name="T6" fmla="*/ 34 w 173"/>
                  <a:gd name="T7" fmla="*/ 16 h 73"/>
                  <a:gd name="T8" fmla="*/ 44 w 173"/>
                  <a:gd name="T9" fmla="*/ 25 h 73"/>
                  <a:gd name="T10" fmla="*/ 81 w 173"/>
                  <a:gd name="T11" fmla="*/ 33 h 73"/>
                  <a:gd name="T12" fmla="*/ 104 w 173"/>
                  <a:gd name="T13" fmla="*/ 36 h 73"/>
                  <a:gd name="T14" fmla="*/ 129 w 173"/>
                  <a:gd name="T15" fmla="*/ 39 h 73"/>
                  <a:gd name="T16" fmla="*/ 138 w 173"/>
                  <a:gd name="T17" fmla="*/ 41 h 73"/>
                  <a:gd name="T18" fmla="*/ 151 w 173"/>
                  <a:gd name="T19" fmla="*/ 38 h 73"/>
                  <a:gd name="T20" fmla="*/ 163 w 173"/>
                  <a:gd name="T21" fmla="*/ 32 h 73"/>
                  <a:gd name="T22" fmla="*/ 163 w 173"/>
                  <a:gd name="T23" fmla="*/ 32 h 73"/>
                  <a:gd name="T24" fmla="*/ 148 w 173"/>
                  <a:gd name="T25" fmla="*/ 42 h 73"/>
                  <a:gd name="T26" fmla="*/ 144 w 173"/>
                  <a:gd name="T27" fmla="*/ 47 h 73"/>
                  <a:gd name="T28" fmla="*/ 144 w 173"/>
                  <a:gd name="T29" fmla="*/ 49 h 73"/>
                  <a:gd name="T30" fmla="*/ 147 w 173"/>
                  <a:gd name="T31" fmla="*/ 50 h 73"/>
                  <a:gd name="T32" fmla="*/ 156 w 173"/>
                  <a:gd name="T33" fmla="*/ 50 h 73"/>
                  <a:gd name="T34" fmla="*/ 165 w 173"/>
                  <a:gd name="T35" fmla="*/ 46 h 73"/>
                  <a:gd name="T36" fmla="*/ 173 w 173"/>
                  <a:gd name="T37" fmla="*/ 40 h 73"/>
                  <a:gd name="T38" fmla="*/ 172 w 173"/>
                  <a:gd name="T39" fmla="*/ 43 h 73"/>
                  <a:gd name="T40" fmla="*/ 156 w 173"/>
                  <a:gd name="T41" fmla="*/ 54 h 73"/>
                  <a:gd name="T42" fmla="*/ 153 w 173"/>
                  <a:gd name="T43" fmla="*/ 56 h 73"/>
                  <a:gd name="T44" fmla="*/ 129 w 173"/>
                  <a:gd name="T45" fmla="*/ 67 h 73"/>
                  <a:gd name="T46" fmla="*/ 87 w 173"/>
                  <a:gd name="T47" fmla="*/ 64 h 73"/>
                  <a:gd name="T48" fmla="*/ 85 w 173"/>
                  <a:gd name="T49" fmla="*/ 64 h 73"/>
                  <a:gd name="T50" fmla="*/ 82 w 173"/>
                  <a:gd name="T51" fmla="*/ 67 h 73"/>
                  <a:gd name="T52" fmla="*/ 79 w 173"/>
                  <a:gd name="T53" fmla="*/ 72 h 73"/>
                  <a:gd name="T54" fmla="*/ 65 w 173"/>
                  <a:gd name="T55" fmla="*/ 73 h 73"/>
                  <a:gd name="T56" fmla="*/ 50 w 173"/>
                  <a:gd name="T57" fmla="*/ 70 h 73"/>
                  <a:gd name="T58" fmla="*/ 53 w 173"/>
                  <a:gd name="T59" fmla="*/ 69 h 73"/>
                  <a:gd name="T60" fmla="*/ 62 w 173"/>
                  <a:gd name="T61" fmla="*/ 70 h 73"/>
                  <a:gd name="T62" fmla="*/ 64 w 173"/>
                  <a:gd name="T63" fmla="*/ 69 h 73"/>
                  <a:gd name="T64" fmla="*/ 63 w 173"/>
                  <a:gd name="T65" fmla="*/ 66 h 73"/>
                  <a:gd name="T66" fmla="*/ 49 w 173"/>
                  <a:gd name="T67" fmla="*/ 58 h 73"/>
                  <a:gd name="T68" fmla="*/ 46 w 173"/>
                  <a:gd name="T69" fmla="*/ 57 h 73"/>
                  <a:gd name="T70" fmla="*/ 46 w 173"/>
                  <a:gd name="T71" fmla="*/ 57 h 73"/>
                  <a:gd name="T72" fmla="*/ 39 w 173"/>
                  <a:gd name="T73" fmla="*/ 55 h 73"/>
                  <a:gd name="T74" fmla="*/ 39 w 173"/>
                  <a:gd name="T75" fmla="*/ 55 h 73"/>
                  <a:gd name="T76" fmla="*/ 19 w 173"/>
                  <a:gd name="T77" fmla="*/ 40 h 73"/>
                  <a:gd name="T78" fmla="*/ 4 w 173"/>
                  <a:gd name="T79" fmla="*/ 20 h 73"/>
                  <a:gd name="T80" fmla="*/ 0 w 173"/>
                  <a:gd name="T81" fmla="*/ 8 h 73"/>
                  <a:gd name="T82" fmla="*/ 3 w 173"/>
                  <a:gd name="T83" fmla="*/ 8 h 73"/>
                  <a:gd name="T84" fmla="*/ 5 w 173"/>
                  <a:gd name="T85" fmla="*/ 6 h 73"/>
                  <a:gd name="T86" fmla="*/ 13 w 173"/>
                  <a:gd name="T87" fmla="*/ 13 h 73"/>
                  <a:gd name="T88" fmla="*/ 26 w 173"/>
                  <a:gd name="T89" fmla="*/ 24 h 73"/>
                  <a:gd name="T90" fmla="*/ 34 w 173"/>
                  <a:gd name="T91" fmla="*/ 31 h 73"/>
                  <a:gd name="T92" fmla="*/ 37 w 173"/>
                  <a:gd name="T93" fmla="*/ 31 h 73"/>
                  <a:gd name="T94" fmla="*/ 37 w 173"/>
                  <a:gd name="T95" fmla="*/ 28 h 73"/>
                  <a:gd name="T96" fmla="*/ 24 w 173"/>
                  <a:gd name="T97" fmla="*/ 9 h 73"/>
                  <a:gd name="T98" fmla="*/ 11 w 173"/>
                  <a:gd name="T99" fmla="*/ 3 h 73"/>
                  <a:gd name="T100" fmla="*/ 8 w 173"/>
                  <a:gd name="T101" fmla="*/ 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3" h="73">
                    <a:moveTo>
                      <a:pt x="8" y="3"/>
                    </a:moveTo>
                    <a:cubicBezTo>
                      <a:pt x="10" y="0"/>
                      <a:pt x="12" y="1"/>
                      <a:pt x="15" y="2"/>
                    </a:cubicBezTo>
                    <a:cubicBezTo>
                      <a:pt x="22" y="3"/>
                      <a:pt x="28" y="7"/>
                      <a:pt x="33" y="13"/>
                    </a:cubicBezTo>
                    <a:cubicBezTo>
                      <a:pt x="34" y="14"/>
                      <a:pt x="34" y="15"/>
                      <a:pt x="34" y="16"/>
                    </a:cubicBezTo>
                    <a:cubicBezTo>
                      <a:pt x="36" y="21"/>
                      <a:pt x="39" y="23"/>
                      <a:pt x="44" y="25"/>
                    </a:cubicBezTo>
                    <a:cubicBezTo>
                      <a:pt x="56" y="29"/>
                      <a:pt x="68" y="31"/>
                      <a:pt x="81" y="33"/>
                    </a:cubicBezTo>
                    <a:cubicBezTo>
                      <a:pt x="89" y="34"/>
                      <a:pt x="96" y="35"/>
                      <a:pt x="104" y="36"/>
                    </a:cubicBezTo>
                    <a:cubicBezTo>
                      <a:pt x="112" y="36"/>
                      <a:pt x="120" y="38"/>
                      <a:pt x="129" y="39"/>
                    </a:cubicBezTo>
                    <a:cubicBezTo>
                      <a:pt x="132" y="39"/>
                      <a:pt x="135" y="39"/>
                      <a:pt x="138" y="41"/>
                    </a:cubicBezTo>
                    <a:cubicBezTo>
                      <a:pt x="143" y="43"/>
                      <a:pt x="147" y="41"/>
                      <a:pt x="151" y="38"/>
                    </a:cubicBezTo>
                    <a:cubicBezTo>
                      <a:pt x="155" y="36"/>
                      <a:pt x="159" y="33"/>
                      <a:pt x="163" y="32"/>
                    </a:cubicBezTo>
                    <a:cubicBezTo>
                      <a:pt x="163" y="32"/>
                      <a:pt x="163" y="32"/>
                      <a:pt x="163" y="32"/>
                    </a:cubicBezTo>
                    <a:cubicBezTo>
                      <a:pt x="158" y="36"/>
                      <a:pt x="152" y="38"/>
                      <a:pt x="148" y="42"/>
                    </a:cubicBezTo>
                    <a:cubicBezTo>
                      <a:pt x="146" y="44"/>
                      <a:pt x="145" y="45"/>
                      <a:pt x="144" y="47"/>
                    </a:cubicBezTo>
                    <a:cubicBezTo>
                      <a:pt x="143" y="47"/>
                      <a:pt x="143" y="48"/>
                      <a:pt x="144" y="49"/>
                    </a:cubicBezTo>
                    <a:cubicBezTo>
                      <a:pt x="144" y="50"/>
                      <a:pt x="145" y="51"/>
                      <a:pt x="147" y="50"/>
                    </a:cubicBezTo>
                    <a:cubicBezTo>
                      <a:pt x="149" y="49"/>
                      <a:pt x="152" y="49"/>
                      <a:pt x="156" y="50"/>
                    </a:cubicBezTo>
                    <a:cubicBezTo>
                      <a:pt x="160" y="50"/>
                      <a:pt x="163" y="48"/>
                      <a:pt x="165" y="46"/>
                    </a:cubicBezTo>
                    <a:cubicBezTo>
                      <a:pt x="168" y="43"/>
                      <a:pt x="170" y="41"/>
                      <a:pt x="173" y="40"/>
                    </a:cubicBezTo>
                    <a:cubicBezTo>
                      <a:pt x="173" y="41"/>
                      <a:pt x="173" y="42"/>
                      <a:pt x="172" y="43"/>
                    </a:cubicBezTo>
                    <a:cubicBezTo>
                      <a:pt x="167" y="47"/>
                      <a:pt x="162" y="52"/>
                      <a:pt x="156" y="54"/>
                    </a:cubicBezTo>
                    <a:cubicBezTo>
                      <a:pt x="154" y="54"/>
                      <a:pt x="153" y="55"/>
                      <a:pt x="153" y="56"/>
                    </a:cubicBezTo>
                    <a:cubicBezTo>
                      <a:pt x="146" y="63"/>
                      <a:pt x="138" y="66"/>
                      <a:pt x="129" y="67"/>
                    </a:cubicBezTo>
                    <a:cubicBezTo>
                      <a:pt x="115" y="67"/>
                      <a:pt x="101" y="66"/>
                      <a:pt x="87" y="64"/>
                    </a:cubicBezTo>
                    <a:cubicBezTo>
                      <a:pt x="86" y="64"/>
                      <a:pt x="85" y="64"/>
                      <a:pt x="85" y="64"/>
                    </a:cubicBezTo>
                    <a:cubicBezTo>
                      <a:pt x="83" y="64"/>
                      <a:pt x="81" y="64"/>
                      <a:pt x="82" y="67"/>
                    </a:cubicBezTo>
                    <a:cubicBezTo>
                      <a:pt x="84" y="70"/>
                      <a:pt x="82" y="72"/>
                      <a:pt x="79" y="72"/>
                    </a:cubicBezTo>
                    <a:cubicBezTo>
                      <a:pt x="74" y="71"/>
                      <a:pt x="69" y="72"/>
                      <a:pt x="65" y="73"/>
                    </a:cubicBezTo>
                    <a:cubicBezTo>
                      <a:pt x="60" y="73"/>
                      <a:pt x="55" y="73"/>
                      <a:pt x="50" y="70"/>
                    </a:cubicBezTo>
                    <a:cubicBezTo>
                      <a:pt x="51" y="69"/>
                      <a:pt x="52" y="69"/>
                      <a:pt x="53" y="69"/>
                    </a:cubicBezTo>
                    <a:cubicBezTo>
                      <a:pt x="56" y="70"/>
                      <a:pt x="59" y="70"/>
                      <a:pt x="62" y="70"/>
                    </a:cubicBezTo>
                    <a:cubicBezTo>
                      <a:pt x="63" y="70"/>
                      <a:pt x="64" y="70"/>
                      <a:pt x="64" y="69"/>
                    </a:cubicBezTo>
                    <a:cubicBezTo>
                      <a:pt x="65" y="68"/>
                      <a:pt x="64" y="67"/>
                      <a:pt x="63" y="66"/>
                    </a:cubicBezTo>
                    <a:cubicBezTo>
                      <a:pt x="58" y="64"/>
                      <a:pt x="54" y="61"/>
                      <a:pt x="49" y="58"/>
                    </a:cubicBezTo>
                    <a:cubicBezTo>
                      <a:pt x="48" y="58"/>
                      <a:pt x="47" y="58"/>
                      <a:pt x="46" y="57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43" y="57"/>
                      <a:pt x="41" y="56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1" y="51"/>
                      <a:pt x="25" y="45"/>
                      <a:pt x="19" y="40"/>
                    </a:cubicBezTo>
                    <a:cubicBezTo>
                      <a:pt x="13" y="34"/>
                      <a:pt x="8" y="28"/>
                      <a:pt x="4" y="20"/>
                    </a:cubicBezTo>
                    <a:cubicBezTo>
                      <a:pt x="3" y="16"/>
                      <a:pt x="1" y="12"/>
                      <a:pt x="0" y="8"/>
                    </a:cubicBezTo>
                    <a:cubicBezTo>
                      <a:pt x="1" y="10"/>
                      <a:pt x="3" y="10"/>
                      <a:pt x="3" y="8"/>
                    </a:cubicBezTo>
                    <a:cubicBezTo>
                      <a:pt x="3" y="7"/>
                      <a:pt x="4" y="7"/>
                      <a:pt x="5" y="6"/>
                    </a:cubicBezTo>
                    <a:cubicBezTo>
                      <a:pt x="7" y="9"/>
                      <a:pt x="10" y="11"/>
                      <a:pt x="13" y="13"/>
                    </a:cubicBezTo>
                    <a:cubicBezTo>
                      <a:pt x="18" y="15"/>
                      <a:pt x="23" y="19"/>
                      <a:pt x="26" y="24"/>
                    </a:cubicBezTo>
                    <a:cubicBezTo>
                      <a:pt x="28" y="27"/>
                      <a:pt x="31" y="29"/>
                      <a:pt x="34" y="31"/>
                    </a:cubicBezTo>
                    <a:cubicBezTo>
                      <a:pt x="35" y="31"/>
                      <a:pt x="36" y="31"/>
                      <a:pt x="37" y="31"/>
                    </a:cubicBezTo>
                    <a:cubicBezTo>
                      <a:pt x="37" y="30"/>
                      <a:pt x="37" y="29"/>
                      <a:pt x="37" y="28"/>
                    </a:cubicBezTo>
                    <a:cubicBezTo>
                      <a:pt x="33" y="21"/>
                      <a:pt x="30" y="15"/>
                      <a:pt x="24" y="9"/>
                    </a:cubicBezTo>
                    <a:cubicBezTo>
                      <a:pt x="21" y="5"/>
                      <a:pt x="16" y="3"/>
                      <a:pt x="11" y="3"/>
                    </a:cubicBezTo>
                    <a:cubicBezTo>
                      <a:pt x="10" y="3"/>
                      <a:pt x="9" y="4"/>
                      <a:pt x="8" y="3"/>
                    </a:cubicBezTo>
                    <a:close/>
                  </a:path>
                </a:pathLst>
              </a:custGeom>
              <a:solidFill>
                <a:srgbClr val="EBC7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" name="Freeform 290">
                <a:extLst>
                  <a:ext uri="{FF2B5EF4-FFF2-40B4-BE49-F238E27FC236}">
                    <a16:creationId xmlns:a16="http://schemas.microsoft.com/office/drawing/2014/main" id="{D379010F-3FD0-3E16-5A08-B8E41F75B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4" y="1633"/>
                <a:ext cx="45" cy="84"/>
              </a:xfrm>
              <a:custGeom>
                <a:avLst/>
                <a:gdLst>
                  <a:gd name="T0" fmla="*/ 22 w 27"/>
                  <a:gd name="T1" fmla="*/ 2 h 51"/>
                  <a:gd name="T2" fmla="*/ 22 w 27"/>
                  <a:gd name="T3" fmla="*/ 15 h 51"/>
                  <a:gd name="T4" fmla="*/ 16 w 27"/>
                  <a:gd name="T5" fmla="*/ 23 h 51"/>
                  <a:gd name="T6" fmla="*/ 10 w 27"/>
                  <a:gd name="T7" fmla="*/ 42 h 51"/>
                  <a:gd name="T8" fmla="*/ 3 w 27"/>
                  <a:gd name="T9" fmla="*/ 51 h 51"/>
                  <a:gd name="T10" fmla="*/ 0 w 27"/>
                  <a:gd name="T11" fmla="*/ 35 h 51"/>
                  <a:gd name="T12" fmla="*/ 7 w 27"/>
                  <a:gd name="T13" fmla="*/ 24 h 51"/>
                  <a:gd name="T14" fmla="*/ 13 w 27"/>
                  <a:gd name="T15" fmla="*/ 15 h 51"/>
                  <a:gd name="T16" fmla="*/ 13 w 27"/>
                  <a:gd name="T17" fmla="*/ 8 h 51"/>
                  <a:gd name="T18" fmla="*/ 22 w 27"/>
                  <a:gd name="T19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51">
                    <a:moveTo>
                      <a:pt x="22" y="2"/>
                    </a:moveTo>
                    <a:cubicBezTo>
                      <a:pt x="27" y="7"/>
                      <a:pt x="23" y="11"/>
                      <a:pt x="22" y="15"/>
                    </a:cubicBezTo>
                    <a:cubicBezTo>
                      <a:pt x="20" y="18"/>
                      <a:pt x="18" y="20"/>
                      <a:pt x="16" y="23"/>
                    </a:cubicBezTo>
                    <a:cubicBezTo>
                      <a:pt x="12" y="29"/>
                      <a:pt x="9" y="35"/>
                      <a:pt x="10" y="42"/>
                    </a:cubicBezTo>
                    <a:cubicBezTo>
                      <a:pt x="10" y="46"/>
                      <a:pt x="8" y="49"/>
                      <a:pt x="3" y="51"/>
                    </a:cubicBezTo>
                    <a:cubicBezTo>
                      <a:pt x="2" y="46"/>
                      <a:pt x="1" y="41"/>
                      <a:pt x="0" y="35"/>
                    </a:cubicBezTo>
                    <a:cubicBezTo>
                      <a:pt x="0" y="30"/>
                      <a:pt x="0" y="26"/>
                      <a:pt x="7" y="24"/>
                    </a:cubicBezTo>
                    <a:cubicBezTo>
                      <a:pt x="11" y="22"/>
                      <a:pt x="13" y="19"/>
                      <a:pt x="13" y="15"/>
                    </a:cubicBezTo>
                    <a:cubicBezTo>
                      <a:pt x="13" y="13"/>
                      <a:pt x="13" y="10"/>
                      <a:pt x="13" y="8"/>
                    </a:cubicBezTo>
                    <a:cubicBezTo>
                      <a:pt x="13" y="2"/>
                      <a:pt x="17" y="0"/>
                      <a:pt x="22" y="2"/>
                    </a:cubicBezTo>
                    <a:close/>
                  </a:path>
                </a:pathLst>
              </a:custGeom>
              <a:solidFill>
                <a:srgbClr val="F9E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" name="Freeform 291">
                <a:extLst>
                  <a:ext uri="{FF2B5EF4-FFF2-40B4-BE49-F238E27FC236}">
                    <a16:creationId xmlns:a16="http://schemas.microsoft.com/office/drawing/2014/main" id="{78A45400-92AC-B107-8A31-7011C7C2C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23"/>
                <a:ext cx="59" cy="20"/>
              </a:xfrm>
              <a:custGeom>
                <a:avLst/>
                <a:gdLst>
                  <a:gd name="T0" fmla="*/ 13 w 36"/>
                  <a:gd name="T1" fmla="*/ 1 h 12"/>
                  <a:gd name="T2" fmla="*/ 23 w 36"/>
                  <a:gd name="T3" fmla="*/ 0 h 12"/>
                  <a:gd name="T4" fmla="*/ 35 w 36"/>
                  <a:gd name="T5" fmla="*/ 6 h 12"/>
                  <a:gd name="T6" fmla="*/ 35 w 36"/>
                  <a:gd name="T7" fmla="*/ 10 h 12"/>
                  <a:gd name="T8" fmla="*/ 32 w 36"/>
                  <a:gd name="T9" fmla="*/ 12 h 12"/>
                  <a:gd name="T10" fmla="*/ 28 w 36"/>
                  <a:gd name="T11" fmla="*/ 10 h 12"/>
                  <a:gd name="T12" fmla="*/ 16 w 36"/>
                  <a:gd name="T13" fmla="*/ 9 h 12"/>
                  <a:gd name="T14" fmla="*/ 4 w 36"/>
                  <a:gd name="T15" fmla="*/ 9 h 12"/>
                  <a:gd name="T16" fmla="*/ 1 w 36"/>
                  <a:gd name="T17" fmla="*/ 5 h 12"/>
                  <a:gd name="T18" fmla="*/ 5 w 36"/>
                  <a:gd name="T19" fmla="*/ 1 h 12"/>
                  <a:gd name="T20" fmla="*/ 13 w 36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12">
                    <a:moveTo>
                      <a:pt x="13" y="1"/>
                    </a:moveTo>
                    <a:cubicBezTo>
                      <a:pt x="16" y="1"/>
                      <a:pt x="20" y="1"/>
                      <a:pt x="23" y="0"/>
                    </a:cubicBezTo>
                    <a:cubicBezTo>
                      <a:pt x="28" y="0"/>
                      <a:pt x="33" y="2"/>
                      <a:pt x="35" y="6"/>
                    </a:cubicBezTo>
                    <a:cubicBezTo>
                      <a:pt x="36" y="8"/>
                      <a:pt x="36" y="9"/>
                      <a:pt x="35" y="10"/>
                    </a:cubicBezTo>
                    <a:cubicBezTo>
                      <a:pt x="34" y="11"/>
                      <a:pt x="33" y="12"/>
                      <a:pt x="32" y="12"/>
                    </a:cubicBezTo>
                    <a:cubicBezTo>
                      <a:pt x="30" y="12"/>
                      <a:pt x="29" y="11"/>
                      <a:pt x="28" y="10"/>
                    </a:cubicBezTo>
                    <a:cubicBezTo>
                      <a:pt x="24" y="8"/>
                      <a:pt x="20" y="7"/>
                      <a:pt x="16" y="9"/>
                    </a:cubicBezTo>
                    <a:cubicBezTo>
                      <a:pt x="12" y="10"/>
                      <a:pt x="8" y="10"/>
                      <a:pt x="4" y="9"/>
                    </a:cubicBezTo>
                    <a:cubicBezTo>
                      <a:pt x="2" y="8"/>
                      <a:pt x="0" y="7"/>
                      <a:pt x="1" y="5"/>
                    </a:cubicBezTo>
                    <a:cubicBezTo>
                      <a:pt x="1" y="2"/>
                      <a:pt x="3" y="1"/>
                      <a:pt x="5" y="1"/>
                    </a:cubicBezTo>
                    <a:cubicBezTo>
                      <a:pt x="8" y="1"/>
                      <a:pt x="10" y="1"/>
                      <a:pt x="13" y="1"/>
                    </a:cubicBezTo>
                    <a:close/>
                  </a:path>
                </a:pathLst>
              </a:custGeom>
              <a:solidFill>
                <a:srgbClr val="6B5E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" name="Freeform 292">
                <a:extLst>
                  <a:ext uri="{FF2B5EF4-FFF2-40B4-BE49-F238E27FC236}">
                    <a16:creationId xmlns:a16="http://schemas.microsoft.com/office/drawing/2014/main" id="{68D116DF-F9E9-FF48-29AB-82856FA31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5" y="1588"/>
                <a:ext cx="27" cy="35"/>
              </a:xfrm>
              <a:custGeom>
                <a:avLst/>
                <a:gdLst>
                  <a:gd name="T0" fmla="*/ 13 w 16"/>
                  <a:gd name="T1" fmla="*/ 2 h 21"/>
                  <a:gd name="T2" fmla="*/ 14 w 16"/>
                  <a:gd name="T3" fmla="*/ 10 h 21"/>
                  <a:gd name="T4" fmla="*/ 12 w 16"/>
                  <a:gd name="T5" fmla="*/ 15 h 21"/>
                  <a:gd name="T6" fmla="*/ 3 w 16"/>
                  <a:gd name="T7" fmla="*/ 19 h 21"/>
                  <a:gd name="T8" fmla="*/ 2 w 16"/>
                  <a:gd name="T9" fmla="*/ 13 h 21"/>
                  <a:gd name="T10" fmla="*/ 6 w 16"/>
                  <a:gd name="T11" fmla="*/ 7 h 21"/>
                  <a:gd name="T12" fmla="*/ 8 w 16"/>
                  <a:gd name="T13" fmla="*/ 5 h 21"/>
                  <a:gd name="T14" fmla="*/ 13 w 16"/>
                  <a:gd name="T15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1">
                    <a:moveTo>
                      <a:pt x="13" y="2"/>
                    </a:moveTo>
                    <a:cubicBezTo>
                      <a:pt x="16" y="5"/>
                      <a:pt x="16" y="8"/>
                      <a:pt x="14" y="10"/>
                    </a:cubicBezTo>
                    <a:cubicBezTo>
                      <a:pt x="13" y="12"/>
                      <a:pt x="12" y="14"/>
                      <a:pt x="12" y="15"/>
                    </a:cubicBezTo>
                    <a:cubicBezTo>
                      <a:pt x="9" y="20"/>
                      <a:pt x="8" y="21"/>
                      <a:pt x="3" y="19"/>
                    </a:cubicBezTo>
                    <a:cubicBezTo>
                      <a:pt x="0" y="17"/>
                      <a:pt x="1" y="15"/>
                      <a:pt x="2" y="13"/>
                    </a:cubicBezTo>
                    <a:cubicBezTo>
                      <a:pt x="4" y="11"/>
                      <a:pt x="5" y="9"/>
                      <a:pt x="6" y="7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9" y="0"/>
                      <a:pt x="10" y="0"/>
                      <a:pt x="13" y="2"/>
                    </a:cubicBezTo>
                    <a:close/>
                  </a:path>
                </a:pathLst>
              </a:custGeom>
              <a:solidFill>
                <a:srgbClr val="F9E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" name="Freeform 293">
                <a:extLst>
                  <a:ext uri="{FF2B5EF4-FFF2-40B4-BE49-F238E27FC236}">
                    <a16:creationId xmlns:a16="http://schemas.microsoft.com/office/drawing/2014/main" id="{E7B03E22-96B9-8CBB-0D53-F0226D32A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927"/>
                <a:ext cx="576" cy="294"/>
              </a:xfrm>
              <a:custGeom>
                <a:avLst/>
                <a:gdLst>
                  <a:gd name="T0" fmla="*/ 73 w 349"/>
                  <a:gd name="T1" fmla="*/ 4 h 178"/>
                  <a:gd name="T2" fmla="*/ 113 w 349"/>
                  <a:gd name="T3" fmla="*/ 2 h 178"/>
                  <a:gd name="T4" fmla="*/ 139 w 349"/>
                  <a:gd name="T5" fmla="*/ 7 h 178"/>
                  <a:gd name="T6" fmla="*/ 183 w 349"/>
                  <a:gd name="T7" fmla="*/ 14 h 178"/>
                  <a:gd name="T8" fmla="*/ 248 w 349"/>
                  <a:gd name="T9" fmla="*/ 38 h 178"/>
                  <a:gd name="T10" fmla="*/ 285 w 349"/>
                  <a:gd name="T11" fmla="*/ 60 h 178"/>
                  <a:gd name="T12" fmla="*/ 287 w 349"/>
                  <a:gd name="T13" fmla="*/ 60 h 178"/>
                  <a:gd name="T14" fmla="*/ 342 w 349"/>
                  <a:gd name="T15" fmla="*/ 118 h 178"/>
                  <a:gd name="T16" fmla="*/ 346 w 349"/>
                  <a:gd name="T17" fmla="*/ 131 h 178"/>
                  <a:gd name="T18" fmla="*/ 320 w 349"/>
                  <a:gd name="T19" fmla="*/ 151 h 178"/>
                  <a:gd name="T20" fmla="*/ 297 w 349"/>
                  <a:gd name="T21" fmla="*/ 123 h 178"/>
                  <a:gd name="T22" fmla="*/ 242 w 349"/>
                  <a:gd name="T23" fmla="*/ 75 h 178"/>
                  <a:gd name="T24" fmla="*/ 227 w 349"/>
                  <a:gd name="T25" fmla="*/ 69 h 178"/>
                  <a:gd name="T26" fmla="*/ 211 w 349"/>
                  <a:gd name="T27" fmla="*/ 65 h 178"/>
                  <a:gd name="T28" fmla="*/ 180 w 349"/>
                  <a:gd name="T29" fmla="*/ 53 h 178"/>
                  <a:gd name="T30" fmla="*/ 178 w 349"/>
                  <a:gd name="T31" fmla="*/ 56 h 178"/>
                  <a:gd name="T32" fmla="*/ 221 w 349"/>
                  <a:gd name="T33" fmla="*/ 76 h 178"/>
                  <a:gd name="T34" fmla="*/ 263 w 349"/>
                  <a:gd name="T35" fmla="*/ 107 h 178"/>
                  <a:gd name="T36" fmla="*/ 297 w 349"/>
                  <a:gd name="T37" fmla="*/ 144 h 178"/>
                  <a:gd name="T38" fmla="*/ 297 w 349"/>
                  <a:gd name="T39" fmla="*/ 160 h 178"/>
                  <a:gd name="T40" fmla="*/ 269 w 349"/>
                  <a:gd name="T41" fmla="*/ 177 h 178"/>
                  <a:gd name="T42" fmla="*/ 251 w 349"/>
                  <a:gd name="T43" fmla="*/ 176 h 178"/>
                  <a:gd name="T44" fmla="*/ 232 w 349"/>
                  <a:gd name="T45" fmla="*/ 172 h 178"/>
                  <a:gd name="T46" fmla="*/ 218 w 349"/>
                  <a:gd name="T47" fmla="*/ 171 h 178"/>
                  <a:gd name="T48" fmla="*/ 201 w 349"/>
                  <a:gd name="T49" fmla="*/ 171 h 178"/>
                  <a:gd name="T50" fmla="*/ 130 w 349"/>
                  <a:gd name="T51" fmla="*/ 168 h 178"/>
                  <a:gd name="T52" fmla="*/ 85 w 349"/>
                  <a:gd name="T53" fmla="*/ 165 h 178"/>
                  <a:gd name="T54" fmla="*/ 52 w 349"/>
                  <a:gd name="T55" fmla="*/ 135 h 178"/>
                  <a:gd name="T56" fmla="*/ 46 w 349"/>
                  <a:gd name="T57" fmla="*/ 103 h 178"/>
                  <a:gd name="T58" fmla="*/ 29 w 349"/>
                  <a:gd name="T59" fmla="*/ 79 h 178"/>
                  <a:gd name="T60" fmla="*/ 5 w 349"/>
                  <a:gd name="T61" fmla="*/ 69 h 178"/>
                  <a:gd name="T62" fmla="*/ 2 w 349"/>
                  <a:gd name="T63" fmla="*/ 62 h 178"/>
                  <a:gd name="T64" fmla="*/ 36 w 349"/>
                  <a:gd name="T65" fmla="*/ 34 h 178"/>
                  <a:gd name="T66" fmla="*/ 65 w 349"/>
                  <a:gd name="T67" fmla="*/ 36 h 178"/>
                  <a:gd name="T68" fmla="*/ 85 w 349"/>
                  <a:gd name="T69" fmla="*/ 38 h 178"/>
                  <a:gd name="T70" fmla="*/ 92 w 349"/>
                  <a:gd name="T71" fmla="*/ 37 h 178"/>
                  <a:gd name="T72" fmla="*/ 88 w 349"/>
                  <a:gd name="T73" fmla="*/ 31 h 178"/>
                  <a:gd name="T74" fmla="*/ 62 w 349"/>
                  <a:gd name="T75" fmla="*/ 15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9" h="178">
                    <a:moveTo>
                      <a:pt x="67" y="6"/>
                    </a:moveTo>
                    <a:cubicBezTo>
                      <a:pt x="69" y="5"/>
                      <a:pt x="71" y="4"/>
                      <a:pt x="73" y="4"/>
                    </a:cubicBezTo>
                    <a:cubicBezTo>
                      <a:pt x="80" y="2"/>
                      <a:pt x="87" y="0"/>
                      <a:pt x="94" y="1"/>
                    </a:cubicBezTo>
                    <a:cubicBezTo>
                      <a:pt x="100" y="2"/>
                      <a:pt x="107" y="1"/>
                      <a:pt x="113" y="2"/>
                    </a:cubicBezTo>
                    <a:cubicBezTo>
                      <a:pt x="120" y="4"/>
                      <a:pt x="127" y="4"/>
                      <a:pt x="134" y="6"/>
                    </a:cubicBezTo>
                    <a:cubicBezTo>
                      <a:pt x="136" y="7"/>
                      <a:pt x="137" y="7"/>
                      <a:pt x="139" y="7"/>
                    </a:cubicBezTo>
                    <a:cubicBezTo>
                      <a:pt x="146" y="8"/>
                      <a:pt x="152" y="9"/>
                      <a:pt x="159" y="10"/>
                    </a:cubicBezTo>
                    <a:cubicBezTo>
                      <a:pt x="167" y="12"/>
                      <a:pt x="175" y="13"/>
                      <a:pt x="183" y="14"/>
                    </a:cubicBezTo>
                    <a:cubicBezTo>
                      <a:pt x="194" y="16"/>
                      <a:pt x="204" y="18"/>
                      <a:pt x="214" y="22"/>
                    </a:cubicBezTo>
                    <a:cubicBezTo>
                      <a:pt x="225" y="27"/>
                      <a:pt x="237" y="32"/>
                      <a:pt x="248" y="38"/>
                    </a:cubicBezTo>
                    <a:cubicBezTo>
                      <a:pt x="248" y="40"/>
                      <a:pt x="250" y="40"/>
                      <a:pt x="252" y="41"/>
                    </a:cubicBezTo>
                    <a:cubicBezTo>
                      <a:pt x="263" y="47"/>
                      <a:pt x="274" y="53"/>
                      <a:pt x="285" y="60"/>
                    </a:cubicBezTo>
                    <a:cubicBezTo>
                      <a:pt x="286" y="60"/>
                      <a:pt x="287" y="60"/>
                      <a:pt x="287" y="60"/>
                    </a:cubicBezTo>
                    <a:cubicBezTo>
                      <a:pt x="287" y="60"/>
                      <a:pt x="287" y="60"/>
                      <a:pt x="287" y="60"/>
                    </a:cubicBezTo>
                    <a:cubicBezTo>
                      <a:pt x="297" y="66"/>
                      <a:pt x="305" y="74"/>
                      <a:pt x="314" y="82"/>
                    </a:cubicBezTo>
                    <a:cubicBezTo>
                      <a:pt x="326" y="92"/>
                      <a:pt x="336" y="104"/>
                      <a:pt x="342" y="118"/>
                    </a:cubicBezTo>
                    <a:cubicBezTo>
                      <a:pt x="343" y="121"/>
                      <a:pt x="345" y="122"/>
                      <a:pt x="346" y="124"/>
                    </a:cubicBezTo>
                    <a:cubicBezTo>
                      <a:pt x="349" y="127"/>
                      <a:pt x="348" y="128"/>
                      <a:pt x="346" y="131"/>
                    </a:cubicBezTo>
                    <a:cubicBezTo>
                      <a:pt x="344" y="133"/>
                      <a:pt x="341" y="135"/>
                      <a:pt x="339" y="136"/>
                    </a:cubicBezTo>
                    <a:cubicBezTo>
                      <a:pt x="333" y="141"/>
                      <a:pt x="326" y="146"/>
                      <a:pt x="320" y="151"/>
                    </a:cubicBezTo>
                    <a:cubicBezTo>
                      <a:pt x="315" y="154"/>
                      <a:pt x="313" y="153"/>
                      <a:pt x="311" y="147"/>
                    </a:cubicBezTo>
                    <a:cubicBezTo>
                      <a:pt x="308" y="138"/>
                      <a:pt x="303" y="130"/>
                      <a:pt x="297" y="123"/>
                    </a:cubicBezTo>
                    <a:cubicBezTo>
                      <a:pt x="289" y="112"/>
                      <a:pt x="278" y="103"/>
                      <a:pt x="268" y="93"/>
                    </a:cubicBezTo>
                    <a:cubicBezTo>
                      <a:pt x="260" y="86"/>
                      <a:pt x="252" y="79"/>
                      <a:pt x="242" y="75"/>
                    </a:cubicBezTo>
                    <a:cubicBezTo>
                      <a:pt x="239" y="73"/>
                      <a:pt x="237" y="72"/>
                      <a:pt x="235" y="70"/>
                    </a:cubicBezTo>
                    <a:cubicBezTo>
                      <a:pt x="232" y="68"/>
                      <a:pt x="230" y="67"/>
                      <a:pt x="227" y="69"/>
                    </a:cubicBezTo>
                    <a:cubicBezTo>
                      <a:pt x="224" y="70"/>
                      <a:pt x="221" y="70"/>
                      <a:pt x="219" y="68"/>
                    </a:cubicBezTo>
                    <a:cubicBezTo>
                      <a:pt x="216" y="67"/>
                      <a:pt x="213" y="67"/>
                      <a:pt x="211" y="65"/>
                    </a:cubicBezTo>
                    <a:cubicBezTo>
                      <a:pt x="203" y="62"/>
                      <a:pt x="196" y="59"/>
                      <a:pt x="188" y="56"/>
                    </a:cubicBezTo>
                    <a:cubicBezTo>
                      <a:pt x="185" y="55"/>
                      <a:pt x="183" y="54"/>
                      <a:pt x="180" y="53"/>
                    </a:cubicBezTo>
                    <a:cubicBezTo>
                      <a:pt x="178" y="53"/>
                      <a:pt x="177" y="53"/>
                      <a:pt x="177" y="54"/>
                    </a:cubicBezTo>
                    <a:cubicBezTo>
                      <a:pt x="176" y="56"/>
                      <a:pt x="178" y="56"/>
                      <a:pt x="178" y="56"/>
                    </a:cubicBezTo>
                    <a:cubicBezTo>
                      <a:pt x="182" y="58"/>
                      <a:pt x="186" y="60"/>
                      <a:pt x="190" y="61"/>
                    </a:cubicBezTo>
                    <a:cubicBezTo>
                      <a:pt x="200" y="67"/>
                      <a:pt x="211" y="70"/>
                      <a:pt x="221" y="76"/>
                    </a:cubicBezTo>
                    <a:cubicBezTo>
                      <a:pt x="230" y="82"/>
                      <a:pt x="239" y="88"/>
                      <a:pt x="248" y="95"/>
                    </a:cubicBezTo>
                    <a:cubicBezTo>
                      <a:pt x="253" y="98"/>
                      <a:pt x="258" y="103"/>
                      <a:pt x="263" y="107"/>
                    </a:cubicBezTo>
                    <a:cubicBezTo>
                      <a:pt x="269" y="114"/>
                      <a:pt x="276" y="120"/>
                      <a:pt x="283" y="126"/>
                    </a:cubicBezTo>
                    <a:cubicBezTo>
                      <a:pt x="288" y="131"/>
                      <a:pt x="293" y="137"/>
                      <a:pt x="297" y="144"/>
                    </a:cubicBezTo>
                    <a:cubicBezTo>
                      <a:pt x="298" y="146"/>
                      <a:pt x="300" y="148"/>
                      <a:pt x="301" y="151"/>
                    </a:cubicBezTo>
                    <a:cubicBezTo>
                      <a:pt x="302" y="156"/>
                      <a:pt x="301" y="159"/>
                      <a:pt x="297" y="160"/>
                    </a:cubicBezTo>
                    <a:cubicBezTo>
                      <a:pt x="290" y="163"/>
                      <a:pt x="285" y="166"/>
                      <a:pt x="280" y="170"/>
                    </a:cubicBezTo>
                    <a:cubicBezTo>
                      <a:pt x="277" y="173"/>
                      <a:pt x="273" y="175"/>
                      <a:pt x="269" y="177"/>
                    </a:cubicBezTo>
                    <a:cubicBezTo>
                      <a:pt x="264" y="178"/>
                      <a:pt x="260" y="176"/>
                      <a:pt x="256" y="176"/>
                    </a:cubicBezTo>
                    <a:cubicBezTo>
                      <a:pt x="254" y="176"/>
                      <a:pt x="252" y="176"/>
                      <a:pt x="251" y="176"/>
                    </a:cubicBezTo>
                    <a:cubicBezTo>
                      <a:pt x="248" y="175"/>
                      <a:pt x="245" y="174"/>
                      <a:pt x="242" y="174"/>
                    </a:cubicBezTo>
                    <a:cubicBezTo>
                      <a:pt x="239" y="174"/>
                      <a:pt x="235" y="173"/>
                      <a:pt x="232" y="172"/>
                    </a:cubicBezTo>
                    <a:cubicBezTo>
                      <a:pt x="229" y="171"/>
                      <a:pt x="226" y="172"/>
                      <a:pt x="223" y="172"/>
                    </a:cubicBezTo>
                    <a:cubicBezTo>
                      <a:pt x="221" y="172"/>
                      <a:pt x="219" y="172"/>
                      <a:pt x="218" y="171"/>
                    </a:cubicBezTo>
                    <a:cubicBezTo>
                      <a:pt x="214" y="171"/>
                      <a:pt x="210" y="171"/>
                      <a:pt x="207" y="171"/>
                    </a:cubicBezTo>
                    <a:cubicBezTo>
                      <a:pt x="205" y="171"/>
                      <a:pt x="203" y="171"/>
                      <a:pt x="201" y="171"/>
                    </a:cubicBezTo>
                    <a:cubicBezTo>
                      <a:pt x="197" y="170"/>
                      <a:pt x="193" y="170"/>
                      <a:pt x="189" y="170"/>
                    </a:cubicBezTo>
                    <a:cubicBezTo>
                      <a:pt x="169" y="169"/>
                      <a:pt x="150" y="168"/>
                      <a:pt x="130" y="168"/>
                    </a:cubicBezTo>
                    <a:cubicBezTo>
                      <a:pt x="125" y="168"/>
                      <a:pt x="119" y="167"/>
                      <a:pt x="114" y="168"/>
                    </a:cubicBezTo>
                    <a:cubicBezTo>
                      <a:pt x="104" y="168"/>
                      <a:pt x="94" y="166"/>
                      <a:pt x="85" y="165"/>
                    </a:cubicBezTo>
                    <a:cubicBezTo>
                      <a:pt x="82" y="165"/>
                      <a:pt x="80" y="164"/>
                      <a:pt x="79" y="162"/>
                    </a:cubicBezTo>
                    <a:cubicBezTo>
                      <a:pt x="70" y="153"/>
                      <a:pt x="60" y="145"/>
                      <a:pt x="52" y="135"/>
                    </a:cubicBezTo>
                    <a:cubicBezTo>
                      <a:pt x="50" y="133"/>
                      <a:pt x="50" y="131"/>
                      <a:pt x="50" y="129"/>
                    </a:cubicBezTo>
                    <a:cubicBezTo>
                      <a:pt x="48" y="120"/>
                      <a:pt x="48" y="111"/>
                      <a:pt x="46" y="103"/>
                    </a:cubicBezTo>
                    <a:cubicBezTo>
                      <a:pt x="44" y="96"/>
                      <a:pt x="43" y="90"/>
                      <a:pt x="39" y="85"/>
                    </a:cubicBezTo>
                    <a:cubicBezTo>
                      <a:pt x="36" y="82"/>
                      <a:pt x="34" y="79"/>
                      <a:pt x="29" y="79"/>
                    </a:cubicBezTo>
                    <a:cubicBezTo>
                      <a:pt x="26" y="79"/>
                      <a:pt x="23" y="78"/>
                      <a:pt x="19" y="76"/>
                    </a:cubicBezTo>
                    <a:cubicBezTo>
                      <a:pt x="15" y="73"/>
                      <a:pt x="10" y="71"/>
                      <a:pt x="5" y="69"/>
                    </a:cubicBezTo>
                    <a:cubicBezTo>
                      <a:pt x="5" y="69"/>
                      <a:pt x="4" y="69"/>
                      <a:pt x="3" y="68"/>
                    </a:cubicBezTo>
                    <a:cubicBezTo>
                      <a:pt x="1" y="67"/>
                      <a:pt x="0" y="65"/>
                      <a:pt x="2" y="62"/>
                    </a:cubicBezTo>
                    <a:cubicBezTo>
                      <a:pt x="3" y="62"/>
                      <a:pt x="4" y="61"/>
                      <a:pt x="4" y="60"/>
                    </a:cubicBezTo>
                    <a:cubicBezTo>
                      <a:pt x="15" y="51"/>
                      <a:pt x="25" y="42"/>
                      <a:pt x="36" y="34"/>
                    </a:cubicBezTo>
                    <a:cubicBezTo>
                      <a:pt x="40" y="31"/>
                      <a:pt x="43" y="30"/>
                      <a:pt x="47" y="31"/>
                    </a:cubicBezTo>
                    <a:cubicBezTo>
                      <a:pt x="53" y="32"/>
                      <a:pt x="59" y="34"/>
                      <a:pt x="65" y="36"/>
                    </a:cubicBezTo>
                    <a:cubicBezTo>
                      <a:pt x="68" y="37"/>
                      <a:pt x="71" y="37"/>
                      <a:pt x="74" y="37"/>
                    </a:cubicBezTo>
                    <a:cubicBezTo>
                      <a:pt x="77" y="36"/>
                      <a:pt x="81" y="37"/>
                      <a:pt x="85" y="38"/>
                    </a:cubicBezTo>
                    <a:cubicBezTo>
                      <a:pt x="86" y="38"/>
                      <a:pt x="87" y="38"/>
                      <a:pt x="88" y="39"/>
                    </a:cubicBezTo>
                    <a:cubicBezTo>
                      <a:pt x="90" y="40"/>
                      <a:pt x="91" y="39"/>
                      <a:pt x="92" y="37"/>
                    </a:cubicBezTo>
                    <a:cubicBezTo>
                      <a:pt x="93" y="36"/>
                      <a:pt x="92" y="35"/>
                      <a:pt x="91" y="34"/>
                    </a:cubicBezTo>
                    <a:cubicBezTo>
                      <a:pt x="91" y="33"/>
                      <a:pt x="89" y="32"/>
                      <a:pt x="88" y="31"/>
                    </a:cubicBezTo>
                    <a:cubicBezTo>
                      <a:pt x="81" y="28"/>
                      <a:pt x="74" y="24"/>
                      <a:pt x="67" y="22"/>
                    </a:cubicBezTo>
                    <a:cubicBezTo>
                      <a:pt x="62" y="21"/>
                      <a:pt x="62" y="19"/>
                      <a:pt x="62" y="15"/>
                    </a:cubicBezTo>
                    <a:cubicBezTo>
                      <a:pt x="63" y="11"/>
                      <a:pt x="65" y="9"/>
                      <a:pt x="67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" name="Freeform 294">
                <a:extLst>
                  <a:ext uri="{FF2B5EF4-FFF2-40B4-BE49-F238E27FC236}">
                    <a16:creationId xmlns:a16="http://schemas.microsoft.com/office/drawing/2014/main" id="{D7CA7CE5-ACB2-9883-16B3-78F7D165A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2026"/>
                <a:ext cx="86" cy="112"/>
              </a:xfrm>
              <a:custGeom>
                <a:avLst/>
                <a:gdLst>
                  <a:gd name="T0" fmla="*/ 6 w 52"/>
                  <a:gd name="T1" fmla="*/ 0 h 68"/>
                  <a:gd name="T2" fmla="*/ 5 w 52"/>
                  <a:gd name="T3" fmla="*/ 2 h 68"/>
                  <a:gd name="T4" fmla="*/ 7 w 52"/>
                  <a:gd name="T5" fmla="*/ 8 h 68"/>
                  <a:gd name="T6" fmla="*/ 23 w 52"/>
                  <a:gd name="T7" fmla="*/ 16 h 68"/>
                  <a:gd name="T8" fmla="*/ 34 w 52"/>
                  <a:gd name="T9" fmla="*/ 19 h 68"/>
                  <a:gd name="T10" fmla="*/ 41 w 52"/>
                  <a:gd name="T11" fmla="*/ 24 h 68"/>
                  <a:gd name="T12" fmla="*/ 48 w 52"/>
                  <a:gd name="T13" fmla="*/ 40 h 68"/>
                  <a:gd name="T14" fmla="*/ 52 w 52"/>
                  <a:gd name="T15" fmla="*/ 68 h 68"/>
                  <a:gd name="T16" fmla="*/ 50 w 52"/>
                  <a:gd name="T17" fmla="*/ 61 h 68"/>
                  <a:gd name="T18" fmla="*/ 47 w 52"/>
                  <a:gd name="T19" fmla="*/ 41 h 68"/>
                  <a:gd name="T20" fmla="*/ 41 w 52"/>
                  <a:gd name="T21" fmla="*/ 28 h 68"/>
                  <a:gd name="T22" fmla="*/ 32 w 52"/>
                  <a:gd name="T23" fmla="*/ 21 h 68"/>
                  <a:gd name="T24" fmla="*/ 23 w 52"/>
                  <a:gd name="T25" fmla="*/ 17 h 68"/>
                  <a:gd name="T26" fmla="*/ 14 w 52"/>
                  <a:gd name="T27" fmla="*/ 13 h 68"/>
                  <a:gd name="T28" fmla="*/ 5 w 52"/>
                  <a:gd name="T29" fmla="*/ 10 h 68"/>
                  <a:gd name="T30" fmla="*/ 1 w 52"/>
                  <a:gd name="T31" fmla="*/ 4 h 68"/>
                  <a:gd name="T32" fmla="*/ 3 w 52"/>
                  <a:gd name="T33" fmla="*/ 3 h 68"/>
                  <a:gd name="T34" fmla="*/ 6 w 52"/>
                  <a:gd name="T3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2" h="68">
                    <a:moveTo>
                      <a:pt x="6" y="0"/>
                    </a:moveTo>
                    <a:cubicBezTo>
                      <a:pt x="6" y="1"/>
                      <a:pt x="6" y="2"/>
                      <a:pt x="5" y="2"/>
                    </a:cubicBezTo>
                    <a:cubicBezTo>
                      <a:pt x="3" y="5"/>
                      <a:pt x="3" y="7"/>
                      <a:pt x="7" y="8"/>
                    </a:cubicBezTo>
                    <a:cubicBezTo>
                      <a:pt x="12" y="10"/>
                      <a:pt x="18" y="13"/>
                      <a:pt x="23" y="16"/>
                    </a:cubicBezTo>
                    <a:cubicBezTo>
                      <a:pt x="26" y="17"/>
                      <a:pt x="30" y="19"/>
                      <a:pt x="34" y="19"/>
                    </a:cubicBezTo>
                    <a:cubicBezTo>
                      <a:pt x="37" y="18"/>
                      <a:pt x="39" y="21"/>
                      <a:pt x="41" y="24"/>
                    </a:cubicBezTo>
                    <a:cubicBezTo>
                      <a:pt x="45" y="28"/>
                      <a:pt x="47" y="34"/>
                      <a:pt x="48" y="40"/>
                    </a:cubicBezTo>
                    <a:cubicBezTo>
                      <a:pt x="50" y="49"/>
                      <a:pt x="51" y="59"/>
                      <a:pt x="52" y="68"/>
                    </a:cubicBezTo>
                    <a:cubicBezTo>
                      <a:pt x="50" y="66"/>
                      <a:pt x="50" y="63"/>
                      <a:pt x="50" y="61"/>
                    </a:cubicBezTo>
                    <a:cubicBezTo>
                      <a:pt x="49" y="54"/>
                      <a:pt x="48" y="48"/>
                      <a:pt x="47" y="41"/>
                    </a:cubicBezTo>
                    <a:cubicBezTo>
                      <a:pt x="45" y="37"/>
                      <a:pt x="44" y="31"/>
                      <a:pt x="41" y="28"/>
                    </a:cubicBezTo>
                    <a:cubicBezTo>
                      <a:pt x="39" y="24"/>
                      <a:pt x="37" y="21"/>
                      <a:pt x="32" y="21"/>
                    </a:cubicBezTo>
                    <a:cubicBezTo>
                      <a:pt x="29" y="21"/>
                      <a:pt x="25" y="20"/>
                      <a:pt x="23" y="17"/>
                    </a:cubicBezTo>
                    <a:cubicBezTo>
                      <a:pt x="20" y="16"/>
                      <a:pt x="17" y="15"/>
                      <a:pt x="14" y="13"/>
                    </a:cubicBezTo>
                    <a:cubicBezTo>
                      <a:pt x="11" y="12"/>
                      <a:pt x="9" y="11"/>
                      <a:pt x="5" y="10"/>
                    </a:cubicBezTo>
                    <a:cubicBezTo>
                      <a:pt x="1" y="9"/>
                      <a:pt x="0" y="8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4" y="2"/>
                      <a:pt x="5" y="1"/>
                      <a:pt x="6" y="0"/>
                    </a:cubicBezTo>
                    <a:close/>
                  </a:path>
                </a:pathLst>
              </a:custGeom>
              <a:solidFill>
                <a:srgbClr val="D2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" name="Freeform 295">
                <a:extLst>
                  <a:ext uri="{FF2B5EF4-FFF2-40B4-BE49-F238E27FC236}">
                    <a16:creationId xmlns:a16="http://schemas.microsoft.com/office/drawing/2014/main" id="{C58A1412-B6EE-3F7F-996A-203378D62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" y="1730"/>
                <a:ext cx="143" cy="271"/>
              </a:xfrm>
              <a:custGeom>
                <a:avLst/>
                <a:gdLst>
                  <a:gd name="T0" fmla="*/ 46 w 87"/>
                  <a:gd name="T1" fmla="*/ 112 h 164"/>
                  <a:gd name="T2" fmla="*/ 50 w 87"/>
                  <a:gd name="T3" fmla="*/ 121 h 164"/>
                  <a:gd name="T4" fmla="*/ 79 w 87"/>
                  <a:gd name="T5" fmla="*/ 149 h 164"/>
                  <a:gd name="T6" fmla="*/ 86 w 87"/>
                  <a:gd name="T7" fmla="*/ 159 h 164"/>
                  <a:gd name="T8" fmla="*/ 86 w 87"/>
                  <a:gd name="T9" fmla="*/ 163 h 164"/>
                  <a:gd name="T10" fmla="*/ 83 w 87"/>
                  <a:gd name="T11" fmla="*/ 162 h 164"/>
                  <a:gd name="T12" fmla="*/ 77 w 87"/>
                  <a:gd name="T13" fmla="*/ 158 h 164"/>
                  <a:gd name="T14" fmla="*/ 53 w 87"/>
                  <a:gd name="T15" fmla="*/ 136 h 164"/>
                  <a:gd name="T16" fmla="*/ 44 w 87"/>
                  <a:gd name="T17" fmla="*/ 124 h 164"/>
                  <a:gd name="T18" fmla="*/ 31 w 87"/>
                  <a:gd name="T19" fmla="*/ 113 h 164"/>
                  <a:gd name="T20" fmla="*/ 29 w 87"/>
                  <a:gd name="T21" fmla="*/ 111 h 164"/>
                  <a:gd name="T22" fmla="*/ 28 w 87"/>
                  <a:gd name="T23" fmla="*/ 109 h 164"/>
                  <a:gd name="T24" fmla="*/ 25 w 87"/>
                  <a:gd name="T25" fmla="*/ 105 h 164"/>
                  <a:gd name="T26" fmla="*/ 11 w 87"/>
                  <a:gd name="T27" fmla="*/ 86 h 164"/>
                  <a:gd name="T28" fmla="*/ 4 w 87"/>
                  <a:gd name="T29" fmla="*/ 74 h 164"/>
                  <a:gd name="T30" fmla="*/ 4 w 87"/>
                  <a:gd name="T31" fmla="*/ 64 h 164"/>
                  <a:gd name="T32" fmla="*/ 9 w 87"/>
                  <a:gd name="T33" fmla="*/ 55 h 164"/>
                  <a:gd name="T34" fmla="*/ 25 w 87"/>
                  <a:gd name="T35" fmla="*/ 27 h 164"/>
                  <a:gd name="T36" fmla="*/ 31 w 87"/>
                  <a:gd name="T37" fmla="*/ 28 h 164"/>
                  <a:gd name="T38" fmla="*/ 39 w 87"/>
                  <a:gd name="T39" fmla="*/ 30 h 164"/>
                  <a:gd name="T40" fmla="*/ 50 w 87"/>
                  <a:gd name="T41" fmla="*/ 22 h 164"/>
                  <a:gd name="T42" fmla="*/ 64 w 87"/>
                  <a:gd name="T43" fmla="*/ 11 h 164"/>
                  <a:gd name="T44" fmla="*/ 80 w 87"/>
                  <a:gd name="T45" fmla="*/ 1 h 164"/>
                  <a:gd name="T46" fmla="*/ 82 w 87"/>
                  <a:gd name="T47" fmla="*/ 1 h 164"/>
                  <a:gd name="T48" fmla="*/ 85 w 87"/>
                  <a:gd name="T49" fmla="*/ 1 h 164"/>
                  <a:gd name="T50" fmla="*/ 84 w 87"/>
                  <a:gd name="T51" fmla="*/ 4 h 164"/>
                  <a:gd name="T52" fmla="*/ 77 w 87"/>
                  <a:gd name="T53" fmla="*/ 10 h 164"/>
                  <a:gd name="T54" fmla="*/ 59 w 87"/>
                  <a:gd name="T55" fmla="*/ 22 h 164"/>
                  <a:gd name="T56" fmla="*/ 46 w 87"/>
                  <a:gd name="T57" fmla="*/ 34 h 164"/>
                  <a:gd name="T58" fmla="*/ 42 w 87"/>
                  <a:gd name="T59" fmla="*/ 38 h 164"/>
                  <a:gd name="T60" fmla="*/ 41 w 87"/>
                  <a:gd name="T61" fmla="*/ 48 h 164"/>
                  <a:gd name="T62" fmla="*/ 42 w 87"/>
                  <a:gd name="T63" fmla="*/ 51 h 164"/>
                  <a:gd name="T64" fmla="*/ 44 w 87"/>
                  <a:gd name="T65" fmla="*/ 63 h 164"/>
                  <a:gd name="T66" fmla="*/ 46 w 87"/>
                  <a:gd name="T67" fmla="*/ 89 h 164"/>
                  <a:gd name="T68" fmla="*/ 46 w 87"/>
                  <a:gd name="T69" fmla="*/ 109 h 164"/>
                  <a:gd name="T70" fmla="*/ 46 w 87"/>
                  <a:gd name="T71" fmla="*/ 112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7" h="164">
                    <a:moveTo>
                      <a:pt x="46" y="112"/>
                    </a:moveTo>
                    <a:cubicBezTo>
                      <a:pt x="46" y="115"/>
                      <a:pt x="48" y="118"/>
                      <a:pt x="50" y="121"/>
                    </a:cubicBezTo>
                    <a:cubicBezTo>
                      <a:pt x="60" y="130"/>
                      <a:pt x="70" y="140"/>
                      <a:pt x="79" y="149"/>
                    </a:cubicBezTo>
                    <a:cubicBezTo>
                      <a:pt x="82" y="152"/>
                      <a:pt x="84" y="155"/>
                      <a:pt x="86" y="159"/>
                    </a:cubicBezTo>
                    <a:cubicBezTo>
                      <a:pt x="87" y="160"/>
                      <a:pt x="87" y="161"/>
                      <a:pt x="86" y="163"/>
                    </a:cubicBezTo>
                    <a:cubicBezTo>
                      <a:pt x="85" y="164"/>
                      <a:pt x="84" y="163"/>
                      <a:pt x="83" y="162"/>
                    </a:cubicBezTo>
                    <a:cubicBezTo>
                      <a:pt x="81" y="161"/>
                      <a:pt x="79" y="160"/>
                      <a:pt x="77" y="158"/>
                    </a:cubicBezTo>
                    <a:cubicBezTo>
                      <a:pt x="69" y="150"/>
                      <a:pt x="61" y="144"/>
                      <a:pt x="53" y="136"/>
                    </a:cubicBezTo>
                    <a:cubicBezTo>
                      <a:pt x="50" y="132"/>
                      <a:pt x="48" y="128"/>
                      <a:pt x="44" y="124"/>
                    </a:cubicBezTo>
                    <a:cubicBezTo>
                      <a:pt x="40" y="121"/>
                      <a:pt x="36" y="117"/>
                      <a:pt x="31" y="113"/>
                    </a:cubicBezTo>
                    <a:cubicBezTo>
                      <a:pt x="30" y="113"/>
                      <a:pt x="30" y="112"/>
                      <a:pt x="29" y="111"/>
                    </a:cubicBezTo>
                    <a:cubicBezTo>
                      <a:pt x="29" y="110"/>
                      <a:pt x="29" y="110"/>
                      <a:pt x="28" y="109"/>
                    </a:cubicBezTo>
                    <a:cubicBezTo>
                      <a:pt x="28" y="107"/>
                      <a:pt x="26" y="106"/>
                      <a:pt x="25" y="105"/>
                    </a:cubicBezTo>
                    <a:cubicBezTo>
                      <a:pt x="20" y="99"/>
                      <a:pt x="15" y="93"/>
                      <a:pt x="11" y="86"/>
                    </a:cubicBezTo>
                    <a:cubicBezTo>
                      <a:pt x="9" y="82"/>
                      <a:pt x="7" y="78"/>
                      <a:pt x="4" y="74"/>
                    </a:cubicBezTo>
                    <a:cubicBezTo>
                      <a:pt x="0" y="71"/>
                      <a:pt x="0" y="67"/>
                      <a:pt x="4" y="64"/>
                    </a:cubicBezTo>
                    <a:cubicBezTo>
                      <a:pt x="7" y="61"/>
                      <a:pt x="8" y="58"/>
                      <a:pt x="9" y="55"/>
                    </a:cubicBezTo>
                    <a:cubicBezTo>
                      <a:pt x="13" y="45"/>
                      <a:pt x="19" y="36"/>
                      <a:pt x="25" y="27"/>
                    </a:cubicBezTo>
                    <a:cubicBezTo>
                      <a:pt x="27" y="24"/>
                      <a:pt x="29" y="24"/>
                      <a:pt x="31" y="28"/>
                    </a:cubicBezTo>
                    <a:cubicBezTo>
                      <a:pt x="34" y="31"/>
                      <a:pt x="35" y="32"/>
                      <a:pt x="39" y="30"/>
                    </a:cubicBezTo>
                    <a:cubicBezTo>
                      <a:pt x="44" y="28"/>
                      <a:pt x="47" y="25"/>
                      <a:pt x="50" y="22"/>
                    </a:cubicBezTo>
                    <a:cubicBezTo>
                      <a:pt x="54" y="17"/>
                      <a:pt x="59" y="14"/>
                      <a:pt x="64" y="11"/>
                    </a:cubicBezTo>
                    <a:cubicBezTo>
                      <a:pt x="69" y="7"/>
                      <a:pt x="74" y="4"/>
                      <a:pt x="80" y="1"/>
                    </a:cubicBezTo>
                    <a:cubicBezTo>
                      <a:pt x="81" y="1"/>
                      <a:pt x="81" y="1"/>
                      <a:pt x="82" y="1"/>
                    </a:cubicBezTo>
                    <a:cubicBezTo>
                      <a:pt x="83" y="0"/>
                      <a:pt x="85" y="0"/>
                      <a:pt x="85" y="1"/>
                    </a:cubicBezTo>
                    <a:cubicBezTo>
                      <a:pt x="86" y="2"/>
                      <a:pt x="85" y="3"/>
                      <a:pt x="84" y="4"/>
                    </a:cubicBezTo>
                    <a:cubicBezTo>
                      <a:pt x="82" y="7"/>
                      <a:pt x="80" y="9"/>
                      <a:pt x="77" y="10"/>
                    </a:cubicBezTo>
                    <a:cubicBezTo>
                      <a:pt x="71" y="15"/>
                      <a:pt x="66" y="19"/>
                      <a:pt x="59" y="22"/>
                    </a:cubicBezTo>
                    <a:cubicBezTo>
                      <a:pt x="54" y="25"/>
                      <a:pt x="50" y="30"/>
                      <a:pt x="46" y="34"/>
                    </a:cubicBezTo>
                    <a:cubicBezTo>
                      <a:pt x="45" y="35"/>
                      <a:pt x="43" y="37"/>
                      <a:pt x="42" y="38"/>
                    </a:cubicBezTo>
                    <a:cubicBezTo>
                      <a:pt x="40" y="41"/>
                      <a:pt x="39" y="44"/>
                      <a:pt x="41" y="48"/>
                    </a:cubicBezTo>
                    <a:cubicBezTo>
                      <a:pt x="41" y="49"/>
                      <a:pt x="42" y="50"/>
                      <a:pt x="42" y="51"/>
                    </a:cubicBezTo>
                    <a:cubicBezTo>
                      <a:pt x="44" y="55"/>
                      <a:pt x="44" y="59"/>
                      <a:pt x="44" y="63"/>
                    </a:cubicBezTo>
                    <a:cubicBezTo>
                      <a:pt x="45" y="71"/>
                      <a:pt x="45" y="80"/>
                      <a:pt x="46" y="89"/>
                    </a:cubicBezTo>
                    <a:cubicBezTo>
                      <a:pt x="46" y="96"/>
                      <a:pt x="46" y="103"/>
                      <a:pt x="46" y="109"/>
                    </a:cubicBezTo>
                    <a:cubicBezTo>
                      <a:pt x="46" y="110"/>
                      <a:pt x="46" y="111"/>
                      <a:pt x="46" y="112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" name="Freeform 296">
                <a:extLst>
                  <a:ext uri="{FF2B5EF4-FFF2-40B4-BE49-F238E27FC236}">
                    <a16:creationId xmlns:a16="http://schemas.microsoft.com/office/drawing/2014/main" id="{178E2C21-1FFC-BA42-C19A-01E6197C7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1610"/>
                <a:ext cx="404" cy="490"/>
              </a:xfrm>
              <a:custGeom>
                <a:avLst/>
                <a:gdLst>
                  <a:gd name="T0" fmla="*/ 116 w 245"/>
                  <a:gd name="T1" fmla="*/ 186 h 297"/>
                  <a:gd name="T2" fmla="*/ 135 w 245"/>
                  <a:gd name="T3" fmla="*/ 207 h 297"/>
                  <a:gd name="T4" fmla="*/ 162 w 245"/>
                  <a:gd name="T5" fmla="*/ 234 h 297"/>
                  <a:gd name="T6" fmla="*/ 172 w 245"/>
                  <a:gd name="T7" fmla="*/ 252 h 297"/>
                  <a:gd name="T8" fmla="*/ 195 w 245"/>
                  <a:gd name="T9" fmla="*/ 271 h 297"/>
                  <a:gd name="T10" fmla="*/ 212 w 245"/>
                  <a:gd name="T11" fmla="*/ 280 h 297"/>
                  <a:gd name="T12" fmla="*/ 217 w 245"/>
                  <a:gd name="T13" fmla="*/ 282 h 297"/>
                  <a:gd name="T14" fmla="*/ 242 w 245"/>
                  <a:gd name="T15" fmla="*/ 294 h 297"/>
                  <a:gd name="T16" fmla="*/ 241 w 245"/>
                  <a:gd name="T17" fmla="*/ 296 h 297"/>
                  <a:gd name="T18" fmla="*/ 205 w 245"/>
                  <a:gd name="T19" fmla="*/ 279 h 297"/>
                  <a:gd name="T20" fmla="*/ 168 w 245"/>
                  <a:gd name="T21" fmla="*/ 251 h 297"/>
                  <a:gd name="T22" fmla="*/ 164 w 245"/>
                  <a:gd name="T23" fmla="*/ 244 h 297"/>
                  <a:gd name="T24" fmla="*/ 133 w 245"/>
                  <a:gd name="T25" fmla="*/ 208 h 297"/>
                  <a:gd name="T26" fmla="*/ 94 w 245"/>
                  <a:gd name="T27" fmla="*/ 163 h 297"/>
                  <a:gd name="T28" fmla="*/ 84 w 245"/>
                  <a:gd name="T29" fmla="*/ 154 h 297"/>
                  <a:gd name="T30" fmla="*/ 70 w 245"/>
                  <a:gd name="T31" fmla="*/ 150 h 297"/>
                  <a:gd name="T32" fmla="*/ 41 w 245"/>
                  <a:gd name="T33" fmla="*/ 153 h 297"/>
                  <a:gd name="T34" fmla="*/ 37 w 245"/>
                  <a:gd name="T35" fmla="*/ 155 h 297"/>
                  <a:gd name="T36" fmla="*/ 40 w 245"/>
                  <a:gd name="T37" fmla="*/ 158 h 297"/>
                  <a:gd name="T38" fmla="*/ 29 w 245"/>
                  <a:gd name="T39" fmla="*/ 168 h 297"/>
                  <a:gd name="T40" fmla="*/ 2 w 245"/>
                  <a:gd name="T41" fmla="*/ 161 h 297"/>
                  <a:gd name="T42" fmla="*/ 13 w 245"/>
                  <a:gd name="T43" fmla="*/ 142 h 297"/>
                  <a:gd name="T44" fmla="*/ 70 w 245"/>
                  <a:gd name="T45" fmla="*/ 136 h 297"/>
                  <a:gd name="T46" fmla="*/ 127 w 245"/>
                  <a:gd name="T47" fmla="*/ 67 h 297"/>
                  <a:gd name="T48" fmla="*/ 162 w 245"/>
                  <a:gd name="T49" fmla="*/ 18 h 297"/>
                  <a:gd name="T50" fmla="*/ 177 w 245"/>
                  <a:gd name="T51" fmla="*/ 1 h 297"/>
                  <a:gd name="T52" fmla="*/ 182 w 245"/>
                  <a:gd name="T53" fmla="*/ 5 h 297"/>
                  <a:gd name="T54" fmla="*/ 157 w 245"/>
                  <a:gd name="T55" fmla="*/ 49 h 297"/>
                  <a:gd name="T56" fmla="*/ 154 w 245"/>
                  <a:gd name="T57" fmla="*/ 47 h 297"/>
                  <a:gd name="T58" fmla="*/ 166 w 245"/>
                  <a:gd name="T59" fmla="*/ 28 h 297"/>
                  <a:gd name="T60" fmla="*/ 177 w 245"/>
                  <a:gd name="T61" fmla="*/ 9 h 297"/>
                  <a:gd name="T62" fmla="*/ 174 w 245"/>
                  <a:gd name="T63" fmla="*/ 7 h 297"/>
                  <a:gd name="T64" fmla="*/ 149 w 245"/>
                  <a:gd name="T65" fmla="*/ 40 h 297"/>
                  <a:gd name="T66" fmla="*/ 103 w 245"/>
                  <a:gd name="T67" fmla="*/ 108 h 297"/>
                  <a:gd name="T68" fmla="*/ 78 w 245"/>
                  <a:gd name="T69" fmla="*/ 138 h 297"/>
                  <a:gd name="T70" fmla="*/ 42 w 245"/>
                  <a:gd name="T71" fmla="*/ 142 h 297"/>
                  <a:gd name="T72" fmla="*/ 12 w 245"/>
                  <a:gd name="T73" fmla="*/ 146 h 297"/>
                  <a:gd name="T74" fmla="*/ 5 w 245"/>
                  <a:gd name="T75" fmla="*/ 157 h 297"/>
                  <a:gd name="T76" fmla="*/ 27 w 245"/>
                  <a:gd name="T77" fmla="*/ 165 h 297"/>
                  <a:gd name="T78" fmla="*/ 35 w 245"/>
                  <a:gd name="T79" fmla="*/ 161 h 297"/>
                  <a:gd name="T80" fmla="*/ 28 w 245"/>
                  <a:gd name="T81" fmla="*/ 156 h 297"/>
                  <a:gd name="T82" fmla="*/ 28 w 245"/>
                  <a:gd name="T83" fmla="*/ 150 h 297"/>
                  <a:gd name="T84" fmla="*/ 57 w 245"/>
                  <a:gd name="T85" fmla="*/ 148 h 297"/>
                  <a:gd name="T86" fmla="*/ 80 w 245"/>
                  <a:gd name="T87" fmla="*/ 147 h 297"/>
                  <a:gd name="T88" fmla="*/ 93 w 245"/>
                  <a:gd name="T89" fmla="*/ 156 h 297"/>
                  <a:gd name="T90" fmla="*/ 111 w 245"/>
                  <a:gd name="T91" fmla="*/ 179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45" h="297">
                    <a:moveTo>
                      <a:pt x="115" y="183"/>
                    </a:moveTo>
                    <a:cubicBezTo>
                      <a:pt x="115" y="184"/>
                      <a:pt x="115" y="185"/>
                      <a:pt x="116" y="186"/>
                    </a:cubicBezTo>
                    <a:cubicBezTo>
                      <a:pt x="117" y="189"/>
                      <a:pt x="120" y="191"/>
                      <a:pt x="122" y="193"/>
                    </a:cubicBezTo>
                    <a:cubicBezTo>
                      <a:pt x="127" y="197"/>
                      <a:pt x="131" y="202"/>
                      <a:pt x="135" y="207"/>
                    </a:cubicBezTo>
                    <a:cubicBezTo>
                      <a:pt x="138" y="211"/>
                      <a:pt x="142" y="215"/>
                      <a:pt x="146" y="218"/>
                    </a:cubicBezTo>
                    <a:cubicBezTo>
                      <a:pt x="152" y="223"/>
                      <a:pt x="157" y="228"/>
                      <a:pt x="162" y="234"/>
                    </a:cubicBezTo>
                    <a:cubicBezTo>
                      <a:pt x="165" y="237"/>
                      <a:pt x="168" y="242"/>
                      <a:pt x="169" y="247"/>
                    </a:cubicBezTo>
                    <a:cubicBezTo>
                      <a:pt x="169" y="249"/>
                      <a:pt x="171" y="250"/>
                      <a:pt x="172" y="252"/>
                    </a:cubicBezTo>
                    <a:cubicBezTo>
                      <a:pt x="176" y="257"/>
                      <a:pt x="181" y="261"/>
                      <a:pt x="185" y="265"/>
                    </a:cubicBezTo>
                    <a:cubicBezTo>
                      <a:pt x="187" y="268"/>
                      <a:pt x="191" y="270"/>
                      <a:pt x="195" y="271"/>
                    </a:cubicBezTo>
                    <a:cubicBezTo>
                      <a:pt x="195" y="271"/>
                      <a:pt x="195" y="271"/>
                      <a:pt x="195" y="271"/>
                    </a:cubicBezTo>
                    <a:cubicBezTo>
                      <a:pt x="201" y="274"/>
                      <a:pt x="206" y="277"/>
                      <a:pt x="212" y="280"/>
                    </a:cubicBezTo>
                    <a:cubicBezTo>
                      <a:pt x="212" y="280"/>
                      <a:pt x="212" y="280"/>
                      <a:pt x="212" y="280"/>
                    </a:cubicBezTo>
                    <a:cubicBezTo>
                      <a:pt x="214" y="281"/>
                      <a:pt x="215" y="281"/>
                      <a:pt x="217" y="282"/>
                    </a:cubicBezTo>
                    <a:cubicBezTo>
                      <a:pt x="217" y="282"/>
                      <a:pt x="217" y="282"/>
                      <a:pt x="217" y="282"/>
                    </a:cubicBezTo>
                    <a:cubicBezTo>
                      <a:pt x="225" y="287"/>
                      <a:pt x="233" y="290"/>
                      <a:pt x="242" y="294"/>
                    </a:cubicBezTo>
                    <a:cubicBezTo>
                      <a:pt x="243" y="295"/>
                      <a:pt x="244" y="295"/>
                      <a:pt x="245" y="296"/>
                    </a:cubicBezTo>
                    <a:cubicBezTo>
                      <a:pt x="243" y="297"/>
                      <a:pt x="242" y="297"/>
                      <a:pt x="241" y="296"/>
                    </a:cubicBezTo>
                    <a:cubicBezTo>
                      <a:pt x="239" y="295"/>
                      <a:pt x="237" y="294"/>
                      <a:pt x="235" y="293"/>
                    </a:cubicBezTo>
                    <a:cubicBezTo>
                      <a:pt x="225" y="288"/>
                      <a:pt x="215" y="284"/>
                      <a:pt x="205" y="279"/>
                    </a:cubicBezTo>
                    <a:cubicBezTo>
                      <a:pt x="200" y="277"/>
                      <a:pt x="195" y="275"/>
                      <a:pt x="190" y="272"/>
                    </a:cubicBezTo>
                    <a:cubicBezTo>
                      <a:pt x="181" y="266"/>
                      <a:pt x="173" y="261"/>
                      <a:pt x="168" y="251"/>
                    </a:cubicBezTo>
                    <a:cubicBezTo>
                      <a:pt x="167" y="250"/>
                      <a:pt x="166" y="248"/>
                      <a:pt x="164" y="246"/>
                    </a:cubicBezTo>
                    <a:cubicBezTo>
                      <a:pt x="164" y="246"/>
                      <a:pt x="164" y="245"/>
                      <a:pt x="164" y="244"/>
                    </a:cubicBezTo>
                    <a:cubicBezTo>
                      <a:pt x="165" y="240"/>
                      <a:pt x="162" y="237"/>
                      <a:pt x="159" y="234"/>
                    </a:cubicBezTo>
                    <a:cubicBezTo>
                      <a:pt x="151" y="224"/>
                      <a:pt x="141" y="217"/>
                      <a:pt x="133" y="208"/>
                    </a:cubicBezTo>
                    <a:cubicBezTo>
                      <a:pt x="127" y="202"/>
                      <a:pt x="122" y="196"/>
                      <a:pt x="116" y="190"/>
                    </a:cubicBezTo>
                    <a:cubicBezTo>
                      <a:pt x="109" y="181"/>
                      <a:pt x="101" y="172"/>
                      <a:pt x="94" y="163"/>
                    </a:cubicBezTo>
                    <a:cubicBezTo>
                      <a:pt x="92" y="161"/>
                      <a:pt x="91" y="158"/>
                      <a:pt x="88" y="156"/>
                    </a:cubicBezTo>
                    <a:cubicBezTo>
                      <a:pt x="87" y="155"/>
                      <a:pt x="86" y="154"/>
                      <a:pt x="84" y="154"/>
                    </a:cubicBezTo>
                    <a:cubicBezTo>
                      <a:pt x="81" y="155"/>
                      <a:pt x="79" y="154"/>
                      <a:pt x="77" y="152"/>
                    </a:cubicBezTo>
                    <a:cubicBezTo>
                      <a:pt x="75" y="149"/>
                      <a:pt x="73" y="149"/>
                      <a:pt x="70" y="150"/>
                    </a:cubicBezTo>
                    <a:cubicBezTo>
                      <a:pt x="64" y="151"/>
                      <a:pt x="59" y="152"/>
                      <a:pt x="53" y="152"/>
                    </a:cubicBezTo>
                    <a:cubicBezTo>
                      <a:pt x="49" y="152"/>
                      <a:pt x="45" y="152"/>
                      <a:pt x="41" y="153"/>
                    </a:cubicBezTo>
                    <a:cubicBezTo>
                      <a:pt x="40" y="153"/>
                      <a:pt x="39" y="153"/>
                      <a:pt x="38" y="153"/>
                    </a:cubicBezTo>
                    <a:cubicBezTo>
                      <a:pt x="38" y="153"/>
                      <a:pt x="37" y="154"/>
                      <a:pt x="37" y="155"/>
                    </a:cubicBezTo>
                    <a:cubicBezTo>
                      <a:pt x="36" y="155"/>
                      <a:pt x="37" y="156"/>
                      <a:pt x="38" y="156"/>
                    </a:cubicBezTo>
                    <a:cubicBezTo>
                      <a:pt x="39" y="157"/>
                      <a:pt x="39" y="157"/>
                      <a:pt x="40" y="158"/>
                    </a:cubicBezTo>
                    <a:cubicBezTo>
                      <a:pt x="43" y="160"/>
                      <a:pt x="43" y="163"/>
                      <a:pt x="39" y="165"/>
                    </a:cubicBezTo>
                    <a:cubicBezTo>
                      <a:pt x="36" y="167"/>
                      <a:pt x="33" y="167"/>
                      <a:pt x="29" y="168"/>
                    </a:cubicBezTo>
                    <a:cubicBezTo>
                      <a:pt x="24" y="169"/>
                      <a:pt x="19" y="169"/>
                      <a:pt x="14" y="168"/>
                    </a:cubicBezTo>
                    <a:cubicBezTo>
                      <a:pt x="9" y="167"/>
                      <a:pt x="5" y="165"/>
                      <a:pt x="2" y="161"/>
                    </a:cubicBezTo>
                    <a:cubicBezTo>
                      <a:pt x="0" y="157"/>
                      <a:pt x="1" y="151"/>
                      <a:pt x="4" y="147"/>
                    </a:cubicBezTo>
                    <a:cubicBezTo>
                      <a:pt x="7" y="144"/>
                      <a:pt x="9" y="143"/>
                      <a:pt x="13" y="142"/>
                    </a:cubicBezTo>
                    <a:cubicBezTo>
                      <a:pt x="22" y="139"/>
                      <a:pt x="32" y="139"/>
                      <a:pt x="42" y="139"/>
                    </a:cubicBezTo>
                    <a:cubicBezTo>
                      <a:pt x="52" y="138"/>
                      <a:pt x="61" y="138"/>
                      <a:pt x="70" y="136"/>
                    </a:cubicBezTo>
                    <a:cubicBezTo>
                      <a:pt x="78" y="135"/>
                      <a:pt x="84" y="131"/>
                      <a:pt x="88" y="124"/>
                    </a:cubicBezTo>
                    <a:cubicBezTo>
                      <a:pt x="100" y="104"/>
                      <a:pt x="114" y="86"/>
                      <a:pt x="127" y="67"/>
                    </a:cubicBezTo>
                    <a:cubicBezTo>
                      <a:pt x="133" y="59"/>
                      <a:pt x="138" y="51"/>
                      <a:pt x="144" y="42"/>
                    </a:cubicBezTo>
                    <a:cubicBezTo>
                      <a:pt x="150" y="34"/>
                      <a:pt x="156" y="26"/>
                      <a:pt x="162" y="18"/>
                    </a:cubicBezTo>
                    <a:cubicBezTo>
                      <a:pt x="165" y="13"/>
                      <a:pt x="169" y="8"/>
                      <a:pt x="174" y="4"/>
                    </a:cubicBezTo>
                    <a:cubicBezTo>
                      <a:pt x="175" y="3"/>
                      <a:pt x="176" y="2"/>
                      <a:pt x="177" y="1"/>
                    </a:cubicBezTo>
                    <a:cubicBezTo>
                      <a:pt x="178" y="0"/>
                      <a:pt x="180" y="0"/>
                      <a:pt x="181" y="1"/>
                    </a:cubicBezTo>
                    <a:cubicBezTo>
                      <a:pt x="183" y="2"/>
                      <a:pt x="183" y="4"/>
                      <a:pt x="182" y="5"/>
                    </a:cubicBezTo>
                    <a:cubicBezTo>
                      <a:pt x="182" y="8"/>
                      <a:pt x="180" y="11"/>
                      <a:pt x="179" y="13"/>
                    </a:cubicBezTo>
                    <a:cubicBezTo>
                      <a:pt x="172" y="25"/>
                      <a:pt x="165" y="37"/>
                      <a:pt x="157" y="49"/>
                    </a:cubicBezTo>
                    <a:cubicBezTo>
                      <a:pt x="156" y="50"/>
                      <a:pt x="155" y="51"/>
                      <a:pt x="154" y="51"/>
                    </a:cubicBezTo>
                    <a:cubicBezTo>
                      <a:pt x="152" y="49"/>
                      <a:pt x="154" y="48"/>
                      <a:pt x="154" y="47"/>
                    </a:cubicBezTo>
                    <a:cubicBezTo>
                      <a:pt x="158" y="42"/>
                      <a:pt x="161" y="37"/>
                      <a:pt x="164" y="32"/>
                    </a:cubicBezTo>
                    <a:cubicBezTo>
                      <a:pt x="165" y="31"/>
                      <a:pt x="166" y="29"/>
                      <a:pt x="166" y="28"/>
                    </a:cubicBezTo>
                    <a:cubicBezTo>
                      <a:pt x="167" y="27"/>
                      <a:pt x="167" y="26"/>
                      <a:pt x="168" y="26"/>
                    </a:cubicBezTo>
                    <a:cubicBezTo>
                      <a:pt x="172" y="21"/>
                      <a:pt x="175" y="15"/>
                      <a:pt x="177" y="9"/>
                    </a:cubicBezTo>
                    <a:cubicBezTo>
                      <a:pt x="178" y="8"/>
                      <a:pt x="178" y="7"/>
                      <a:pt x="177" y="6"/>
                    </a:cubicBezTo>
                    <a:cubicBezTo>
                      <a:pt x="176" y="5"/>
                      <a:pt x="175" y="6"/>
                      <a:pt x="174" y="7"/>
                    </a:cubicBezTo>
                    <a:cubicBezTo>
                      <a:pt x="171" y="10"/>
                      <a:pt x="169" y="12"/>
                      <a:pt x="167" y="16"/>
                    </a:cubicBezTo>
                    <a:cubicBezTo>
                      <a:pt x="161" y="24"/>
                      <a:pt x="155" y="32"/>
                      <a:pt x="149" y="40"/>
                    </a:cubicBezTo>
                    <a:cubicBezTo>
                      <a:pt x="143" y="49"/>
                      <a:pt x="137" y="58"/>
                      <a:pt x="131" y="67"/>
                    </a:cubicBezTo>
                    <a:cubicBezTo>
                      <a:pt x="122" y="80"/>
                      <a:pt x="112" y="94"/>
                      <a:pt x="103" y="108"/>
                    </a:cubicBezTo>
                    <a:cubicBezTo>
                      <a:pt x="99" y="113"/>
                      <a:pt x="95" y="119"/>
                      <a:pt x="92" y="126"/>
                    </a:cubicBezTo>
                    <a:cubicBezTo>
                      <a:pt x="89" y="132"/>
                      <a:pt x="83" y="135"/>
                      <a:pt x="78" y="138"/>
                    </a:cubicBezTo>
                    <a:cubicBezTo>
                      <a:pt x="72" y="140"/>
                      <a:pt x="66" y="141"/>
                      <a:pt x="60" y="141"/>
                    </a:cubicBezTo>
                    <a:cubicBezTo>
                      <a:pt x="54" y="141"/>
                      <a:pt x="48" y="141"/>
                      <a:pt x="42" y="142"/>
                    </a:cubicBezTo>
                    <a:cubicBezTo>
                      <a:pt x="36" y="143"/>
                      <a:pt x="31" y="143"/>
                      <a:pt x="26" y="143"/>
                    </a:cubicBezTo>
                    <a:cubicBezTo>
                      <a:pt x="21" y="144"/>
                      <a:pt x="17" y="144"/>
                      <a:pt x="12" y="146"/>
                    </a:cubicBezTo>
                    <a:cubicBezTo>
                      <a:pt x="11" y="146"/>
                      <a:pt x="11" y="147"/>
                      <a:pt x="10" y="147"/>
                    </a:cubicBezTo>
                    <a:cubicBezTo>
                      <a:pt x="7" y="150"/>
                      <a:pt x="4" y="152"/>
                      <a:pt x="5" y="157"/>
                    </a:cubicBezTo>
                    <a:cubicBezTo>
                      <a:pt x="5" y="161"/>
                      <a:pt x="9" y="163"/>
                      <a:pt x="13" y="163"/>
                    </a:cubicBezTo>
                    <a:cubicBezTo>
                      <a:pt x="17" y="165"/>
                      <a:pt x="22" y="165"/>
                      <a:pt x="27" y="165"/>
                    </a:cubicBezTo>
                    <a:cubicBezTo>
                      <a:pt x="29" y="165"/>
                      <a:pt x="31" y="165"/>
                      <a:pt x="33" y="164"/>
                    </a:cubicBezTo>
                    <a:cubicBezTo>
                      <a:pt x="34" y="163"/>
                      <a:pt x="35" y="163"/>
                      <a:pt x="35" y="161"/>
                    </a:cubicBezTo>
                    <a:cubicBezTo>
                      <a:pt x="35" y="160"/>
                      <a:pt x="34" y="159"/>
                      <a:pt x="33" y="159"/>
                    </a:cubicBezTo>
                    <a:cubicBezTo>
                      <a:pt x="32" y="158"/>
                      <a:pt x="30" y="157"/>
                      <a:pt x="28" y="156"/>
                    </a:cubicBezTo>
                    <a:cubicBezTo>
                      <a:pt x="26" y="156"/>
                      <a:pt x="25" y="155"/>
                      <a:pt x="25" y="153"/>
                    </a:cubicBezTo>
                    <a:cubicBezTo>
                      <a:pt x="25" y="151"/>
                      <a:pt x="26" y="150"/>
                      <a:pt x="28" y="150"/>
                    </a:cubicBezTo>
                    <a:cubicBezTo>
                      <a:pt x="29" y="149"/>
                      <a:pt x="30" y="149"/>
                      <a:pt x="31" y="149"/>
                    </a:cubicBezTo>
                    <a:cubicBezTo>
                      <a:pt x="39" y="150"/>
                      <a:pt x="48" y="149"/>
                      <a:pt x="57" y="148"/>
                    </a:cubicBezTo>
                    <a:cubicBezTo>
                      <a:pt x="61" y="148"/>
                      <a:pt x="66" y="147"/>
                      <a:pt x="70" y="146"/>
                    </a:cubicBezTo>
                    <a:cubicBezTo>
                      <a:pt x="74" y="145"/>
                      <a:pt x="77" y="145"/>
                      <a:pt x="80" y="147"/>
                    </a:cubicBezTo>
                    <a:cubicBezTo>
                      <a:pt x="82" y="149"/>
                      <a:pt x="84" y="150"/>
                      <a:pt x="86" y="150"/>
                    </a:cubicBezTo>
                    <a:cubicBezTo>
                      <a:pt x="89" y="151"/>
                      <a:pt x="91" y="153"/>
                      <a:pt x="93" y="156"/>
                    </a:cubicBezTo>
                    <a:cubicBezTo>
                      <a:pt x="98" y="163"/>
                      <a:pt x="104" y="171"/>
                      <a:pt x="110" y="178"/>
                    </a:cubicBezTo>
                    <a:cubicBezTo>
                      <a:pt x="110" y="178"/>
                      <a:pt x="111" y="179"/>
                      <a:pt x="111" y="179"/>
                    </a:cubicBezTo>
                    <a:cubicBezTo>
                      <a:pt x="112" y="181"/>
                      <a:pt x="113" y="182"/>
                      <a:pt x="115" y="183"/>
                    </a:cubicBezTo>
                    <a:close/>
                  </a:path>
                </a:pathLst>
              </a:custGeom>
              <a:solidFill>
                <a:srgbClr val="C8C8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" name="Freeform 297">
                <a:extLst>
                  <a:ext uri="{FF2B5EF4-FFF2-40B4-BE49-F238E27FC236}">
                    <a16:creationId xmlns:a16="http://schemas.microsoft.com/office/drawing/2014/main" id="{B1BF8060-618E-5CC6-A4CA-3D528994D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646"/>
                <a:ext cx="165" cy="380"/>
              </a:xfrm>
              <a:custGeom>
                <a:avLst/>
                <a:gdLst>
                  <a:gd name="T0" fmla="*/ 56 w 100"/>
                  <a:gd name="T1" fmla="*/ 211 h 230"/>
                  <a:gd name="T2" fmla="*/ 70 w 100"/>
                  <a:gd name="T3" fmla="*/ 230 h 230"/>
                  <a:gd name="T4" fmla="*/ 58 w 100"/>
                  <a:gd name="T5" fmla="*/ 219 h 230"/>
                  <a:gd name="T6" fmla="*/ 41 w 100"/>
                  <a:gd name="T7" fmla="*/ 198 h 230"/>
                  <a:gd name="T8" fmla="*/ 30 w 100"/>
                  <a:gd name="T9" fmla="*/ 187 h 230"/>
                  <a:gd name="T10" fmla="*/ 12 w 100"/>
                  <a:gd name="T11" fmla="*/ 170 h 230"/>
                  <a:gd name="T12" fmla="*/ 8 w 100"/>
                  <a:gd name="T13" fmla="*/ 153 h 230"/>
                  <a:gd name="T14" fmla="*/ 4 w 100"/>
                  <a:gd name="T15" fmla="*/ 100 h 230"/>
                  <a:gd name="T16" fmla="*/ 27 w 100"/>
                  <a:gd name="T17" fmla="*/ 73 h 230"/>
                  <a:gd name="T18" fmla="*/ 54 w 100"/>
                  <a:gd name="T19" fmla="*/ 51 h 230"/>
                  <a:gd name="T20" fmla="*/ 72 w 100"/>
                  <a:gd name="T21" fmla="*/ 34 h 230"/>
                  <a:gd name="T22" fmla="*/ 87 w 100"/>
                  <a:gd name="T23" fmla="*/ 12 h 230"/>
                  <a:gd name="T24" fmla="*/ 65 w 100"/>
                  <a:gd name="T25" fmla="*/ 31 h 230"/>
                  <a:gd name="T26" fmla="*/ 58 w 100"/>
                  <a:gd name="T27" fmla="*/ 37 h 230"/>
                  <a:gd name="T28" fmla="*/ 51 w 100"/>
                  <a:gd name="T29" fmla="*/ 44 h 230"/>
                  <a:gd name="T30" fmla="*/ 35 w 100"/>
                  <a:gd name="T31" fmla="*/ 55 h 230"/>
                  <a:gd name="T32" fmla="*/ 25 w 100"/>
                  <a:gd name="T33" fmla="*/ 60 h 230"/>
                  <a:gd name="T34" fmla="*/ 13 w 100"/>
                  <a:gd name="T35" fmla="*/ 69 h 230"/>
                  <a:gd name="T36" fmla="*/ 2 w 100"/>
                  <a:gd name="T37" fmla="*/ 75 h 230"/>
                  <a:gd name="T38" fmla="*/ 4 w 100"/>
                  <a:gd name="T39" fmla="*/ 66 h 230"/>
                  <a:gd name="T40" fmla="*/ 13 w 100"/>
                  <a:gd name="T41" fmla="*/ 54 h 230"/>
                  <a:gd name="T42" fmla="*/ 14 w 100"/>
                  <a:gd name="T43" fmla="*/ 57 h 230"/>
                  <a:gd name="T44" fmla="*/ 9 w 100"/>
                  <a:gd name="T45" fmla="*/ 66 h 230"/>
                  <a:gd name="T46" fmla="*/ 16 w 100"/>
                  <a:gd name="T47" fmla="*/ 64 h 230"/>
                  <a:gd name="T48" fmla="*/ 49 w 100"/>
                  <a:gd name="T49" fmla="*/ 41 h 230"/>
                  <a:gd name="T50" fmla="*/ 92 w 100"/>
                  <a:gd name="T51" fmla="*/ 3 h 230"/>
                  <a:gd name="T52" fmla="*/ 99 w 100"/>
                  <a:gd name="T53" fmla="*/ 2 h 230"/>
                  <a:gd name="T54" fmla="*/ 88 w 100"/>
                  <a:gd name="T55" fmla="*/ 20 h 230"/>
                  <a:gd name="T56" fmla="*/ 18 w 100"/>
                  <a:gd name="T57" fmla="*/ 83 h 230"/>
                  <a:gd name="T58" fmla="*/ 6 w 100"/>
                  <a:gd name="T59" fmla="*/ 99 h 230"/>
                  <a:gd name="T60" fmla="*/ 10 w 100"/>
                  <a:gd name="T61" fmla="*/ 159 h 230"/>
                  <a:gd name="T62" fmla="*/ 38 w 100"/>
                  <a:gd name="T63" fmla="*/ 19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0" h="230">
                    <a:moveTo>
                      <a:pt x="41" y="195"/>
                    </a:moveTo>
                    <a:cubicBezTo>
                      <a:pt x="46" y="200"/>
                      <a:pt x="51" y="206"/>
                      <a:pt x="56" y="211"/>
                    </a:cubicBezTo>
                    <a:cubicBezTo>
                      <a:pt x="58" y="213"/>
                      <a:pt x="58" y="216"/>
                      <a:pt x="60" y="218"/>
                    </a:cubicBezTo>
                    <a:cubicBezTo>
                      <a:pt x="62" y="223"/>
                      <a:pt x="65" y="227"/>
                      <a:pt x="70" y="230"/>
                    </a:cubicBezTo>
                    <a:cubicBezTo>
                      <a:pt x="69" y="230"/>
                      <a:pt x="69" y="230"/>
                      <a:pt x="69" y="230"/>
                    </a:cubicBezTo>
                    <a:cubicBezTo>
                      <a:pt x="63" y="228"/>
                      <a:pt x="61" y="224"/>
                      <a:pt x="58" y="219"/>
                    </a:cubicBezTo>
                    <a:cubicBezTo>
                      <a:pt x="57" y="215"/>
                      <a:pt x="55" y="212"/>
                      <a:pt x="52" y="209"/>
                    </a:cubicBezTo>
                    <a:cubicBezTo>
                      <a:pt x="48" y="206"/>
                      <a:pt x="46" y="201"/>
                      <a:pt x="41" y="198"/>
                    </a:cubicBezTo>
                    <a:cubicBezTo>
                      <a:pt x="40" y="196"/>
                      <a:pt x="38" y="195"/>
                      <a:pt x="36" y="193"/>
                    </a:cubicBezTo>
                    <a:cubicBezTo>
                      <a:pt x="34" y="191"/>
                      <a:pt x="32" y="189"/>
                      <a:pt x="30" y="187"/>
                    </a:cubicBezTo>
                    <a:cubicBezTo>
                      <a:pt x="28" y="185"/>
                      <a:pt x="26" y="184"/>
                      <a:pt x="25" y="182"/>
                    </a:cubicBezTo>
                    <a:cubicBezTo>
                      <a:pt x="20" y="178"/>
                      <a:pt x="16" y="174"/>
                      <a:pt x="12" y="170"/>
                    </a:cubicBezTo>
                    <a:cubicBezTo>
                      <a:pt x="12" y="170"/>
                      <a:pt x="12" y="169"/>
                      <a:pt x="12" y="169"/>
                    </a:cubicBezTo>
                    <a:cubicBezTo>
                      <a:pt x="9" y="164"/>
                      <a:pt x="8" y="159"/>
                      <a:pt x="8" y="153"/>
                    </a:cubicBezTo>
                    <a:cubicBezTo>
                      <a:pt x="7" y="140"/>
                      <a:pt x="7" y="126"/>
                      <a:pt x="6" y="113"/>
                    </a:cubicBezTo>
                    <a:cubicBezTo>
                      <a:pt x="5" y="109"/>
                      <a:pt x="5" y="104"/>
                      <a:pt x="4" y="100"/>
                    </a:cubicBezTo>
                    <a:cubicBezTo>
                      <a:pt x="2" y="96"/>
                      <a:pt x="3" y="92"/>
                      <a:pt x="6" y="89"/>
                    </a:cubicBezTo>
                    <a:cubicBezTo>
                      <a:pt x="13" y="83"/>
                      <a:pt x="19" y="77"/>
                      <a:pt x="27" y="73"/>
                    </a:cubicBezTo>
                    <a:cubicBezTo>
                      <a:pt x="36" y="66"/>
                      <a:pt x="45" y="59"/>
                      <a:pt x="53" y="52"/>
                    </a:cubicBezTo>
                    <a:cubicBezTo>
                      <a:pt x="53" y="52"/>
                      <a:pt x="54" y="51"/>
                      <a:pt x="54" y="51"/>
                    </a:cubicBezTo>
                    <a:cubicBezTo>
                      <a:pt x="55" y="50"/>
                      <a:pt x="56" y="49"/>
                      <a:pt x="58" y="48"/>
                    </a:cubicBezTo>
                    <a:cubicBezTo>
                      <a:pt x="63" y="44"/>
                      <a:pt x="67" y="39"/>
                      <a:pt x="72" y="34"/>
                    </a:cubicBezTo>
                    <a:cubicBezTo>
                      <a:pt x="77" y="28"/>
                      <a:pt x="81" y="22"/>
                      <a:pt x="86" y="16"/>
                    </a:cubicBezTo>
                    <a:cubicBezTo>
                      <a:pt x="87" y="15"/>
                      <a:pt x="89" y="13"/>
                      <a:pt x="87" y="12"/>
                    </a:cubicBezTo>
                    <a:cubicBezTo>
                      <a:pt x="86" y="10"/>
                      <a:pt x="84" y="13"/>
                      <a:pt x="83" y="14"/>
                    </a:cubicBezTo>
                    <a:cubicBezTo>
                      <a:pt x="76" y="19"/>
                      <a:pt x="71" y="25"/>
                      <a:pt x="65" y="31"/>
                    </a:cubicBezTo>
                    <a:cubicBezTo>
                      <a:pt x="64" y="31"/>
                      <a:pt x="64" y="32"/>
                      <a:pt x="63" y="32"/>
                    </a:cubicBezTo>
                    <a:cubicBezTo>
                      <a:pt x="61" y="34"/>
                      <a:pt x="60" y="35"/>
                      <a:pt x="58" y="37"/>
                    </a:cubicBezTo>
                    <a:cubicBezTo>
                      <a:pt x="58" y="37"/>
                      <a:pt x="58" y="37"/>
                      <a:pt x="57" y="37"/>
                    </a:cubicBezTo>
                    <a:cubicBezTo>
                      <a:pt x="55" y="39"/>
                      <a:pt x="53" y="41"/>
                      <a:pt x="51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45" y="48"/>
                      <a:pt x="41" y="52"/>
                      <a:pt x="35" y="55"/>
                    </a:cubicBezTo>
                    <a:cubicBezTo>
                      <a:pt x="34" y="55"/>
                      <a:pt x="33" y="56"/>
                      <a:pt x="32" y="56"/>
                    </a:cubicBezTo>
                    <a:cubicBezTo>
                      <a:pt x="29" y="57"/>
                      <a:pt x="27" y="58"/>
                      <a:pt x="25" y="60"/>
                    </a:cubicBezTo>
                    <a:cubicBezTo>
                      <a:pt x="22" y="62"/>
                      <a:pt x="18" y="65"/>
                      <a:pt x="15" y="68"/>
                    </a:cubicBezTo>
                    <a:cubicBezTo>
                      <a:pt x="14" y="68"/>
                      <a:pt x="14" y="69"/>
                      <a:pt x="13" y="69"/>
                    </a:cubicBezTo>
                    <a:cubicBezTo>
                      <a:pt x="10" y="70"/>
                      <a:pt x="9" y="72"/>
                      <a:pt x="6" y="74"/>
                    </a:cubicBezTo>
                    <a:cubicBezTo>
                      <a:pt x="5" y="76"/>
                      <a:pt x="4" y="76"/>
                      <a:pt x="2" y="75"/>
                    </a:cubicBezTo>
                    <a:cubicBezTo>
                      <a:pt x="0" y="73"/>
                      <a:pt x="0" y="72"/>
                      <a:pt x="1" y="70"/>
                    </a:cubicBezTo>
                    <a:cubicBezTo>
                      <a:pt x="2" y="69"/>
                      <a:pt x="3" y="67"/>
                      <a:pt x="4" y="66"/>
                    </a:cubicBezTo>
                    <a:cubicBezTo>
                      <a:pt x="4" y="66"/>
                      <a:pt x="4" y="65"/>
                      <a:pt x="4" y="65"/>
                    </a:cubicBezTo>
                    <a:cubicBezTo>
                      <a:pt x="7" y="61"/>
                      <a:pt x="10" y="58"/>
                      <a:pt x="13" y="54"/>
                    </a:cubicBezTo>
                    <a:cubicBezTo>
                      <a:pt x="13" y="53"/>
                      <a:pt x="14" y="52"/>
                      <a:pt x="14" y="53"/>
                    </a:cubicBezTo>
                    <a:cubicBezTo>
                      <a:pt x="15" y="54"/>
                      <a:pt x="15" y="56"/>
                      <a:pt x="14" y="57"/>
                    </a:cubicBezTo>
                    <a:cubicBezTo>
                      <a:pt x="12" y="59"/>
                      <a:pt x="11" y="61"/>
                      <a:pt x="9" y="63"/>
                    </a:cubicBezTo>
                    <a:cubicBezTo>
                      <a:pt x="9" y="64"/>
                      <a:pt x="9" y="65"/>
                      <a:pt x="9" y="66"/>
                    </a:cubicBezTo>
                    <a:cubicBezTo>
                      <a:pt x="10" y="66"/>
                      <a:pt x="11" y="66"/>
                      <a:pt x="12" y="66"/>
                    </a:cubicBezTo>
                    <a:cubicBezTo>
                      <a:pt x="13" y="66"/>
                      <a:pt x="15" y="65"/>
                      <a:pt x="16" y="64"/>
                    </a:cubicBezTo>
                    <a:cubicBezTo>
                      <a:pt x="21" y="59"/>
                      <a:pt x="27" y="55"/>
                      <a:pt x="33" y="52"/>
                    </a:cubicBezTo>
                    <a:cubicBezTo>
                      <a:pt x="39" y="50"/>
                      <a:pt x="44" y="45"/>
                      <a:pt x="49" y="41"/>
                    </a:cubicBezTo>
                    <a:cubicBezTo>
                      <a:pt x="55" y="35"/>
                      <a:pt x="61" y="29"/>
                      <a:pt x="67" y="23"/>
                    </a:cubicBezTo>
                    <a:cubicBezTo>
                      <a:pt x="75" y="16"/>
                      <a:pt x="82" y="8"/>
                      <a:pt x="92" y="3"/>
                    </a:cubicBezTo>
                    <a:cubicBezTo>
                      <a:pt x="93" y="2"/>
                      <a:pt x="93" y="2"/>
                      <a:pt x="94" y="2"/>
                    </a:cubicBezTo>
                    <a:cubicBezTo>
                      <a:pt x="96" y="1"/>
                      <a:pt x="97" y="0"/>
                      <a:pt x="99" y="2"/>
                    </a:cubicBezTo>
                    <a:cubicBezTo>
                      <a:pt x="100" y="4"/>
                      <a:pt x="99" y="5"/>
                      <a:pt x="98" y="7"/>
                    </a:cubicBezTo>
                    <a:cubicBezTo>
                      <a:pt x="95" y="11"/>
                      <a:pt x="91" y="15"/>
                      <a:pt x="88" y="20"/>
                    </a:cubicBezTo>
                    <a:cubicBezTo>
                      <a:pt x="78" y="35"/>
                      <a:pt x="65" y="47"/>
                      <a:pt x="51" y="58"/>
                    </a:cubicBezTo>
                    <a:cubicBezTo>
                      <a:pt x="41" y="67"/>
                      <a:pt x="30" y="75"/>
                      <a:pt x="18" y="83"/>
                    </a:cubicBezTo>
                    <a:cubicBezTo>
                      <a:pt x="15" y="85"/>
                      <a:pt x="12" y="87"/>
                      <a:pt x="9" y="90"/>
                    </a:cubicBezTo>
                    <a:cubicBezTo>
                      <a:pt x="6" y="92"/>
                      <a:pt x="5" y="95"/>
                      <a:pt x="6" y="99"/>
                    </a:cubicBezTo>
                    <a:cubicBezTo>
                      <a:pt x="8" y="106"/>
                      <a:pt x="9" y="113"/>
                      <a:pt x="9" y="121"/>
                    </a:cubicBezTo>
                    <a:cubicBezTo>
                      <a:pt x="10" y="133"/>
                      <a:pt x="10" y="146"/>
                      <a:pt x="10" y="159"/>
                    </a:cubicBezTo>
                    <a:cubicBezTo>
                      <a:pt x="10" y="164"/>
                      <a:pt x="14" y="168"/>
                      <a:pt x="17" y="171"/>
                    </a:cubicBezTo>
                    <a:cubicBezTo>
                      <a:pt x="24" y="178"/>
                      <a:pt x="31" y="185"/>
                      <a:pt x="38" y="191"/>
                    </a:cubicBezTo>
                    <a:cubicBezTo>
                      <a:pt x="39" y="192"/>
                      <a:pt x="40" y="193"/>
                      <a:pt x="41" y="195"/>
                    </a:cubicBezTo>
                    <a:close/>
                  </a:path>
                </a:pathLst>
              </a:custGeom>
              <a:solidFill>
                <a:srgbClr val="CD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" name="Freeform 298">
                <a:extLst>
                  <a:ext uri="{FF2B5EF4-FFF2-40B4-BE49-F238E27FC236}">
                    <a16:creationId xmlns:a16="http://schemas.microsoft.com/office/drawing/2014/main" id="{DD9535D9-DCCE-FF2D-6513-58B8169E1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729"/>
                <a:ext cx="89" cy="196"/>
              </a:xfrm>
              <a:custGeom>
                <a:avLst/>
                <a:gdLst>
                  <a:gd name="T0" fmla="*/ 54 w 54"/>
                  <a:gd name="T1" fmla="*/ 2 h 119"/>
                  <a:gd name="T2" fmla="*/ 35 w 54"/>
                  <a:gd name="T3" fmla="*/ 18 h 119"/>
                  <a:gd name="T4" fmla="*/ 14 w 54"/>
                  <a:gd name="T5" fmla="*/ 32 h 119"/>
                  <a:gd name="T6" fmla="*/ 5 w 54"/>
                  <a:gd name="T7" fmla="*/ 41 h 119"/>
                  <a:gd name="T8" fmla="*/ 4 w 54"/>
                  <a:gd name="T9" fmla="*/ 50 h 119"/>
                  <a:gd name="T10" fmla="*/ 7 w 54"/>
                  <a:gd name="T11" fmla="*/ 69 h 119"/>
                  <a:gd name="T12" fmla="*/ 9 w 54"/>
                  <a:gd name="T13" fmla="*/ 108 h 119"/>
                  <a:gd name="T14" fmla="*/ 12 w 54"/>
                  <a:gd name="T15" fmla="*/ 119 h 119"/>
                  <a:gd name="T16" fmla="*/ 8 w 54"/>
                  <a:gd name="T17" fmla="*/ 113 h 119"/>
                  <a:gd name="T18" fmla="*/ 7 w 54"/>
                  <a:gd name="T19" fmla="*/ 94 h 119"/>
                  <a:gd name="T20" fmla="*/ 5 w 54"/>
                  <a:gd name="T21" fmla="*/ 65 h 119"/>
                  <a:gd name="T22" fmla="*/ 3 w 54"/>
                  <a:gd name="T23" fmla="*/ 52 h 119"/>
                  <a:gd name="T24" fmla="*/ 8 w 54"/>
                  <a:gd name="T25" fmla="*/ 36 h 119"/>
                  <a:gd name="T26" fmla="*/ 26 w 54"/>
                  <a:gd name="T27" fmla="*/ 22 h 119"/>
                  <a:gd name="T28" fmla="*/ 40 w 54"/>
                  <a:gd name="T29" fmla="*/ 11 h 119"/>
                  <a:gd name="T30" fmla="*/ 51 w 54"/>
                  <a:gd name="T31" fmla="*/ 2 h 119"/>
                  <a:gd name="T32" fmla="*/ 54 w 54"/>
                  <a:gd name="T33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119">
                    <a:moveTo>
                      <a:pt x="54" y="2"/>
                    </a:moveTo>
                    <a:cubicBezTo>
                      <a:pt x="49" y="8"/>
                      <a:pt x="42" y="12"/>
                      <a:pt x="35" y="18"/>
                    </a:cubicBezTo>
                    <a:cubicBezTo>
                      <a:pt x="29" y="23"/>
                      <a:pt x="21" y="27"/>
                      <a:pt x="14" y="32"/>
                    </a:cubicBezTo>
                    <a:cubicBezTo>
                      <a:pt x="11" y="35"/>
                      <a:pt x="8" y="38"/>
                      <a:pt x="5" y="41"/>
                    </a:cubicBezTo>
                    <a:cubicBezTo>
                      <a:pt x="3" y="44"/>
                      <a:pt x="4" y="47"/>
                      <a:pt x="4" y="50"/>
                    </a:cubicBezTo>
                    <a:cubicBezTo>
                      <a:pt x="6" y="56"/>
                      <a:pt x="7" y="63"/>
                      <a:pt x="7" y="69"/>
                    </a:cubicBezTo>
                    <a:cubicBezTo>
                      <a:pt x="8" y="82"/>
                      <a:pt x="8" y="95"/>
                      <a:pt x="9" y="108"/>
                    </a:cubicBezTo>
                    <a:cubicBezTo>
                      <a:pt x="9" y="112"/>
                      <a:pt x="11" y="115"/>
                      <a:pt x="12" y="119"/>
                    </a:cubicBezTo>
                    <a:cubicBezTo>
                      <a:pt x="10" y="117"/>
                      <a:pt x="9" y="115"/>
                      <a:pt x="8" y="113"/>
                    </a:cubicBezTo>
                    <a:cubicBezTo>
                      <a:pt x="7" y="106"/>
                      <a:pt x="7" y="100"/>
                      <a:pt x="7" y="94"/>
                    </a:cubicBezTo>
                    <a:cubicBezTo>
                      <a:pt x="6" y="84"/>
                      <a:pt x="6" y="74"/>
                      <a:pt x="5" y="65"/>
                    </a:cubicBezTo>
                    <a:cubicBezTo>
                      <a:pt x="5" y="60"/>
                      <a:pt x="5" y="56"/>
                      <a:pt x="3" y="52"/>
                    </a:cubicBezTo>
                    <a:cubicBezTo>
                      <a:pt x="0" y="45"/>
                      <a:pt x="3" y="40"/>
                      <a:pt x="8" y="36"/>
                    </a:cubicBezTo>
                    <a:cubicBezTo>
                      <a:pt x="13" y="30"/>
                      <a:pt x="19" y="26"/>
                      <a:pt x="26" y="22"/>
                    </a:cubicBezTo>
                    <a:cubicBezTo>
                      <a:pt x="31" y="19"/>
                      <a:pt x="35" y="15"/>
                      <a:pt x="40" y="11"/>
                    </a:cubicBezTo>
                    <a:cubicBezTo>
                      <a:pt x="44" y="8"/>
                      <a:pt x="48" y="5"/>
                      <a:pt x="51" y="2"/>
                    </a:cubicBezTo>
                    <a:cubicBezTo>
                      <a:pt x="52" y="1"/>
                      <a:pt x="53" y="0"/>
                      <a:pt x="54" y="2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" name="Freeform 299">
                <a:extLst>
                  <a:ext uri="{FF2B5EF4-FFF2-40B4-BE49-F238E27FC236}">
                    <a16:creationId xmlns:a16="http://schemas.microsoft.com/office/drawing/2014/main" id="{CD6D45E9-3C87-77A0-DA78-B9134A9C2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1996"/>
                <a:ext cx="54" cy="61"/>
              </a:xfrm>
              <a:custGeom>
                <a:avLst/>
                <a:gdLst>
                  <a:gd name="T0" fmla="*/ 33 w 33"/>
                  <a:gd name="T1" fmla="*/ 37 h 37"/>
                  <a:gd name="T2" fmla="*/ 23 w 33"/>
                  <a:gd name="T3" fmla="*/ 33 h 37"/>
                  <a:gd name="T4" fmla="*/ 7 w 33"/>
                  <a:gd name="T5" fmla="*/ 15 h 37"/>
                  <a:gd name="T6" fmla="*/ 5 w 33"/>
                  <a:gd name="T7" fmla="*/ 10 h 37"/>
                  <a:gd name="T8" fmla="*/ 0 w 33"/>
                  <a:gd name="T9" fmla="*/ 0 h 37"/>
                  <a:gd name="T10" fmla="*/ 7 w 33"/>
                  <a:gd name="T11" fmla="*/ 11 h 37"/>
                  <a:gd name="T12" fmla="*/ 11 w 33"/>
                  <a:gd name="T13" fmla="*/ 18 h 37"/>
                  <a:gd name="T14" fmla="*/ 25 w 33"/>
                  <a:gd name="T15" fmla="*/ 32 h 37"/>
                  <a:gd name="T16" fmla="*/ 33 w 33"/>
                  <a:gd name="T1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7">
                    <a:moveTo>
                      <a:pt x="33" y="37"/>
                    </a:moveTo>
                    <a:cubicBezTo>
                      <a:pt x="29" y="37"/>
                      <a:pt x="26" y="35"/>
                      <a:pt x="23" y="33"/>
                    </a:cubicBezTo>
                    <a:cubicBezTo>
                      <a:pt x="18" y="27"/>
                      <a:pt x="12" y="22"/>
                      <a:pt x="7" y="15"/>
                    </a:cubicBezTo>
                    <a:cubicBezTo>
                      <a:pt x="6" y="14"/>
                      <a:pt x="6" y="12"/>
                      <a:pt x="5" y="10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4" y="3"/>
                      <a:pt x="7" y="6"/>
                      <a:pt x="7" y="11"/>
                    </a:cubicBezTo>
                    <a:cubicBezTo>
                      <a:pt x="7" y="14"/>
                      <a:pt x="9" y="16"/>
                      <a:pt x="11" y="18"/>
                    </a:cubicBezTo>
                    <a:cubicBezTo>
                      <a:pt x="16" y="23"/>
                      <a:pt x="20" y="28"/>
                      <a:pt x="25" y="32"/>
                    </a:cubicBezTo>
                    <a:cubicBezTo>
                      <a:pt x="27" y="35"/>
                      <a:pt x="31" y="35"/>
                      <a:pt x="33" y="37"/>
                    </a:cubicBezTo>
                    <a:close/>
                  </a:path>
                </a:pathLst>
              </a:custGeom>
              <a:solidFill>
                <a:srgbClr val="B9AA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" name="Freeform 300">
                <a:extLst>
                  <a:ext uri="{FF2B5EF4-FFF2-40B4-BE49-F238E27FC236}">
                    <a16:creationId xmlns:a16="http://schemas.microsoft.com/office/drawing/2014/main" id="{C62DE812-031D-542F-72CA-944DCD6B6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2057"/>
                <a:ext cx="28" cy="15"/>
              </a:xfrm>
              <a:custGeom>
                <a:avLst/>
                <a:gdLst>
                  <a:gd name="T0" fmla="*/ 17 w 17"/>
                  <a:gd name="T1" fmla="*/ 9 h 9"/>
                  <a:gd name="T2" fmla="*/ 9 w 17"/>
                  <a:gd name="T3" fmla="*/ 5 h 9"/>
                  <a:gd name="T4" fmla="*/ 0 w 17"/>
                  <a:gd name="T5" fmla="*/ 0 h 9"/>
                  <a:gd name="T6" fmla="*/ 17 w 17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9">
                    <a:moveTo>
                      <a:pt x="17" y="9"/>
                    </a:moveTo>
                    <a:cubicBezTo>
                      <a:pt x="14" y="8"/>
                      <a:pt x="12" y="7"/>
                      <a:pt x="9" y="5"/>
                    </a:cubicBezTo>
                    <a:cubicBezTo>
                      <a:pt x="6" y="3"/>
                      <a:pt x="3" y="3"/>
                      <a:pt x="0" y="0"/>
                    </a:cubicBezTo>
                    <a:cubicBezTo>
                      <a:pt x="6" y="2"/>
                      <a:pt x="12" y="5"/>
                      <a:pt x="17" y="9"/>
                    </a:cubicBezTo>
                    <a:close/>
                  </a:path>
                </a:pathLst>
              </a:custGeom>
              <a:solidFill>
                <a:srgbClr val="B9AA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" name="Freeform 301">
                <a:extLst>
                  <a:ext uri="{FF2B5EF4-FFF2-40B4-BE49-F238E27FC236}">
                    <a16:creationId xmlns:a16="http://schemas.microsoft.com/office/drawing/2014/main" id="{47DEF464-D746-E92D-D031-09260BF31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927"/>
                <a:ext cx="22" cy="20"/>
              </a:xfrm>
              <a:custGeom>
                <a:avLst/>
                <a:gdLst>
                  <a:gd name="T0" fmla="*/ 0 w 13"/>
                  <a:gd name="T1" fmla="*/ 0 h 12"/>
                  <a:gd name="T2" fmla="*/ 13 w 13"/>
                  <a:gd name="T3" fmla="*/ 12 h 12"/>
                  <a:gd name="T4" fmla="*/ 0 w 13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5" y="4"/>
                      <a:pt x="9" y="8"/>
                      <a:pt x="13" y="12"/>
                    </a:cubicBezTo>
                    <a:cubicBezTo>
                      <a:pt x="8" y="9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" name="Freeform 302">
                <a:extLst>
                  <a:ext uri="{FF2B5EF4-FFF2-40B4-BE49-F238E27FC236}">
                    <a16:creationId xmlns:a16="http://schemas.microsoft.com/office/drawing/2014/main" id="{553FBC2B-B66B-1F4A-FE40-D37E5959C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1955"/>
                <a:ext cx="10" cy="10"/>
              </a:xfrm>
              <a:custGeom>
                <a:avLst/>
                <a:gdLst>
                  <a:gd name="T0" fmla="*/ 0 w 6"/>
                  <a:gd name="T1" fmla="*/ 0 h 6"/>
                  <a:gd name="T2" fmla="*/ 6 w 6"/>
                  <a:gd name="T3" fmla="*/ 6 h 6"/>
                  <a:gd name="T4" fmla="*/ 0 w 6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3" y="1"/>
                      <a:pt x="4" y="4"/>
                      <a:pt x="6" y="6"/>
                    </a:cubicBezTo>
                    <a:cubicBezTo>
                      <a:pt x="3" y="5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" name="Freeform 303">
                <a:extLst>
                  <a:ext uri="{FF2B5EF4-FFF2-40B4-BE49-F238E27FC236}">
                    <a16:creationId xmlns:a16="http://schemas.microsoft.com/office/drawing/2014/main" id="{503DD2FC-F0DF-F802-A718-03C1ECEAC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072"/>
                <a:ext cx="9" cy="4"/>
              </a:xfrm>
              <a:custGeom>
                <a:avLst/>
                <a:gdLst>
                  <a:gd name="T0" fmla="*/ 5 w 5"/>
                  <a:gd name="T1" fmla="*/ 2 h 2"/>
                  <a:gd name="T2" fmla="*/ 0 w 5"/>
                  <a:gd name="T3" fmla="*/ 0 h 2"/>
                  <a:gd name="T4" fmla="*/ 5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cubicBezTo>
                      <a:pt x="3" y="2"/>
                      <a:pt x="1" y="1"/>
                      <a:pt x="0" y="0"/>
                    </a:cubicBezTo>
                    <a:cubicBezTo>
                      <a:pt x="2" y="0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B9AA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" name="Freeform 304">
                <a:extLst>
                  <a:ext uri="{FF2B5EF4-FFF2-40B4-BE49-F238E27FC236}">
                    <a16:creationId xmlns:a16="http://schemas.microsoft.com/office/drawing/2014/main" id="{C185B7FB-12D7-60C5-C108-AC3C2CF02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1600"/>
                <a:ext cx="28" cy="192"/>
              </a:xfrm>
              <a:custGeom>
                <a:avLst/>
                <a:gdLst>
                  <a:gd name="T0" fmla="*/ 9 w 17"/>
                  <a:gd name="T1" fmla="*/ 113 h 116"/>
                  <a:gd name="T2" fmla="*/ 5 w 17"/>
                  <a:gd name="T3" fmla="*/ 115 h 116"/>
                  <a:gd name="T4" fmla="*/ 2 w 17"/>
                  <a:gd name="T5" fmla="*/ 113 h 116"/>
                  <a:gd name="T6" fmla="*/ 4 w 17"/>
                  <a:gd name="T7" fmla="*/ 100 h 116"/>
                  <a:gd name="T8" fmla="*/ 6 w 17"/>
                  <a:gd name="T9" fmla="*/ 86 h 116"/>
                  <a:gd name="T10" fmla="*/ 6 w 17"/>
                  <a:gd name="T11" fmla="*/ 61 h 116"/>
                  <a:gd name="T12" fmla="*/ 4 w 17"/>
                  <a:gd name="T13" fmla="*/ 31 h 116"/>
                  <a:gd name="T14" fmla="*/ 0 w 17"/>
                  <a:gd name="T15" fmla="*/ 2 h 116"/>
                  <a:gd name="T16" fmla="*/ 0 w 17"/>
                  <a:gd name="T17" fmla="*/ 0 h 116"/>
                  <a:gd name="T18" fmla="*/ 2 w 17"/>
                  <a:gd name="T19" fmla="*/ 3 h 116"/>
                  <a:gd name="T20" fmla="*/ 5 w 17"/>
                  <a:gd name="T21" fmla="*/ 14 h 116"/>
                  <a:gd name="T22" fmla="*/ 6 w 17"/>
                  <a:gd name="T23" fmla="*/ 15 h 116"/>
                  <a:gd name="T24" fmla="*/ 15 w 17"/>
                  <a:gd name="T25" fmla="*/ 53 h 116"/>
                  <a:gd name="T26" fmla="*/ 17 w 17"/>
                  <a:gd name="T27" fmla="*/ 72 h 116"/>
                  <a:gd name="T28" fmla="*/ 15 w 17"/>
                  <a:gd name="T29" fmla="*/ 90 h 116"/>
                  <a:gd name="T30" fmla="*/ 13 w 17"/>
                  <a:gd name="T31" fmla="*/ 103 h 116"/>
                  <a:gd name="T32" fmla="*/ 9 w 17"/>
                  <a:gd name="T33" fmla="*/ 11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16">
                    <a:moveTo>
                      <a:pt x="9" y="113"/>
                    </a:moveTo>
                    <a:cubicBezTo>
                      <a:pt x="7" y="113"/>
                      <a:pt x="6" y="115"/>
                      <a:pt x="5" y="115"/>
                    </a:cubicBezTo>
                    <a:cubicBezTo>
                      <a:pt x="2" y="116"/>
                      <a:pt x="1" y="115"/>
                      <a:pt x="2" y="113"/>
                    </a:cubicBezTo>
                    <a:cubicBezTo>
                      <a:pt x="3" y="108"/>
                      <a:pt x="3" y="104"/>
                      <a:pt x="4" y="100"/>
                    </a:cubicBezTo>
                    <a:cubicBezTo>
                      <a:pt x="5" y="95"/>
                      <a:pt x="5" y="91"/>
                      <a:pt x="6" y="86"/>
                    </a:cubicBezTo>
                    <a:cubicBezTo>
                      <a:pt x="6" y="78"/>
                      <a:pt x="7" y="69"/>
                      <a:pt x="6" y="61"/>
                    </a:cubicBezTo>
                    <a:cubicBezTo>
                      <a:pt x="6" y="51"/>
                      <a:pt x="5" y="41"/>
                      <a:pt x="4" y="31"/>
                    </a:cubicBezTo>
                    <a:cubicBezTo>
                      <a:pt x="3" y="22"/>
                      <a:pt x="2" y="1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3" y="7"/>
                      <a:pt x="4" y="10"/>
                      <a:pt x="5" y="14"/>
                    </a:cubicBezTo>
                    <a:cubicBezTo>
                      <a:pt x="5" y="14"/>
                      <a:pt x="6" y="14"/>
                      <a:pt x="6" y="15"/>
                    </a:cubicBezTo>
                    <a:cubicBezTo>
                      <a:pt x="10" y="27"/>
                      <a:pt x="12" y="40"/>
                      <a:pt x="15" y="53"/>
                    </a:cubicBezTo>
                    <a:cubicBezTo>
                      <a:pt x="16" y="59"/>
                      <a:pt x="16" y="65"/>
                      <a:pt x="17" y="72"/>
                    </a:cubicBezTo>
                    <a:cubicBezTo>
                      <a:pt x="17" y="78"/>
                      <a:pt x="16" y="84"/>
                      <a:pt x="15" y="90"/>
                    </a:cubicBezTo>
                    <a:cubicBezTo>
                      <a:pt x="15" y="94"/>
                      <a:pt x="14" y="99"/>
                      <a:pt x="13" y="103"/>
                    </a:cubicBezTo>
                    <a:cubicBezTo>
                      <a:pt x="13" y="107"/>
                      <a:pt x="11" y="110"/>
                      <a:pt x="9" y="113"/>
                    </a:cubicBezTo>
                    <a:close/>
                  </a:path>
                </a:pathLst>
              </a:custGeom>
              <a:solidFill>
                <a:srgbClr val="E7E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" name="Freeform 305">
                <a:extLst>
                  <a:ext uri="{FF2B5EF4-FFF2-40B4-BE49-F238E27FC236}">
                    <a16:creationId xmlns:a16="http://schemas.microsoft.com/office/drawing/2014/main" id="{58EF5223-F3E9-BB64-4B35-9F004D157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1456"/>
                <a:ext cx="21" cy="30"/>
              </a:xfrm>
              <a:custGeom>
                <a:avLst/>
                <a:gdLst>
                  <a:gd name="T0" fmla="*/ 12 w 13"/>
                  <a:gd name="T1" fmla="*/ 13 h 18"/>
                  <a:gd name="T2" fmla="*/ 7 w 13"/>
                  <a:gd name="T3" fmla="*/ 14 h 18"/>
                  <a:gd name="T4" fmla="*/ 2 w 13"/>
                  <a:gd name="T5" fmla="*/ 11 h 18"/>
                  <a:gd name="T6" fmla="*/ 1 w 13"/>
                  <a:gd name="T7" fmla="*/ 8 h 18"/>
                  <a:gd name="T8" fmla="*/ 5 w 13"/>
                  <a:gd name="T9" fmla="*/ 4 h 18"/>
                  <a:gd name="T10" fmla="*/ 12 w 13"/>
                  <a:gd name="T11" fmla="*/ 6 h 18"/>
                  <a:gd name="T12" fmla="*/ 12 w 13"/>
                  <a:gd name="T13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8">
                    <a:moveTo>
                      <a:pt x="12" y="13"/>
                    </a:moveTo>
                    <a:cubicBezTo>
                      <a:pt x="11" y="18"/>
                      <a:pt x="11" y="18"/>
                      <a:pt x="7" y="14"/>
                    </a:cubicBezTo>
                    <a:cubicBezTo>
                      <a:pt x="5" y="13"/>
                      <a:pt x="4" y="12"/>
                      <a:pt x="2" y="11"/>
                    </a:cubicBezTo>
                    <a:cubicBezTo>
                      <a:pt x="0" y="11"/>
                      <a:pt x="0" y="10"/>
                      <a:pt x="1" y="8"/>
                    </a:cubicBezTo>
                    <a:cubicBezTo>
                      <a:pt x="3" y="7"/>
                      <a:pt x="4" y="5"/>
                      <a:pt x="5" y="4"/>
                    </a:cubicBezTo>
                    <a:cubicBezTo>
                      <a:pt x="9" y="0"/>
                      <a:pt x="11" y="1"/>
                      <a:pt x="12" y="6"/>
                    </a:cubicBezTo>
                    <a:cubicBezTo>
                      <a:pt x="12" y="8"/>
                      <a:pt x="13" y="11"/>
                      <a:pt x="12" y="13"/>
                    </a:cubicBezTo>
                    <a:close/>
                  </a:path>
                </a:pathLst>
              </a:custGeom>
              <a:solidFill>
                <a:srgbClr val="DEE5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" name="Freeform 306">
                <a:extLst>
                  <a:ext uri="{FF2B5EF4-FFF2-40B4-BE49-F238E27FC236}">
                    <a16:creationId xmlns:a16="http://schemas.microsoft.com/office/drawing/2014/main" id="{C8567DE1-0C80-19D0-6E0B-427C2708E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2061"/>
                <a:ext cx="261" cy="138"/>
              </a:xfrm>
              <a:custGeom>
                <a:avLst/>
                <a:gdLst>
                  <a:gd name="T0" fmla="*/ 88 w 158"/>
                  <a:gd name="T1" fmla="*/ 20 h 84"/>
                  <a:gd name="T2" fmla="*/ 98 w 158"/>
                  <a:gd name="T3" fmla="*/ 23 h 84"/>
                  <a:gd name="T4" fmla="*/ 112 w 158"/>
                  <a:gd name="T5" fmla="*/ 31 h 84"/>
                  <a:gd name="T6" fmla="*/ 130 w 158"/>
                  <a:gd name="T7" fmla="*/ 42 h 84"/>
                  <a:gd name="T8" fmla="*/ 136 w 158"/>
                  <a:gd name="T9" fmla="*/ 49 h 84"/>
                  <a:gd name="T10" fmla="*/ 147 w 158"/>
                  <a:gd name="T11" fmla="*/ 68 h 84"/>
                  <a:gd name="T12" fmla="*/ 157 w 158"/>
                  <a:gd name="T13" fmla="*/ 79 h 84"/>
                  <a:gd name="T14" fmla="*/ 157 w 158"/>
                  <a:gd name="T15" fmla="*/ 83 h 84"/>
                  <a:gd name="T16" fmla="*/ 154 w 158"/>
                  <a:gd name="T17" fmla="*/ 84 h 84"/>
                  <a:gd name="T18" fmla="*/ 144 w 158"/>
                  <a:gd name="T19" fmla="*/ 83 h 84"/>
                  <a:gd name="T20" fmla="*/ 121 w 158"/>
                  <a:gd name="T21" fmla="*/ 81 h 84"/>
                  <a:gd name="T22" fmla="*/ 113 w 158"/>
                  <a:gd name="T23" fmla="*/ 77 h 84"/>
                  <a:gd name="T24" fmla="*/ 116 w 158"/>
                  <a:gd name="T25" fmla="*/ 77 h 84"/>
                  <a:gd name="T26" fmla="*/ 119 w 158"/>
                  <a:gd name="T27" fmla="*/ 79 h 84"/>
                  <a:gd name="T28" fmla="*/ 122 w 158"/>
                  <a:gd name="T29" fmla="*/ 79 h 84"/>
                  <a:gd name="T30" fmla="*/ 121 w 158"/>
                  <a:gd name="T31" fmla="*/ 76 h 84"/>
                  <a:gd name="T32" fmla="*/ 90 w 158"/>
                  <a:gd name="T33" fmla="*/ 61 h 84"/>
                  <a:gd name="T34" fmla="*/ 10 w 158"/>
                  <a:gd name="T35" fmla="*/ 31 h 84"/>
                  <a:gd name="T36" fmla="*/ 2 w 158"/>
                  <a:gd name="T37" fmla="*/ 26 h 84"/>
                  <a:gd name="T38" fmla="*/ 2 w 158"/>
                  <a:gd name="T39" fmla="*/ 16 h 84"/>
                  <a:gd name="T40" fmla="*/ 20 w 158"/>
                  <a:gd name="T41" fmla="*/ 3 h 84"/>
                  <a:gd name="T42" fmla="*/ 38 w 158"/>
                  <a:gd name="T43" fmla="*/ 4 h 84"/>
                  <a:gd name="T44" fmla="*/ 83 w 158"/>
                  <a:gd name="T45" fmla="*/ 21 h 84"/>
                  <a:gd name="T46" fmla="*/ 86 w 158"/>
                  <a:gd name="T47" fmla="*/ 21 h 84"/>
                  <a:gd name="T48" fmla="*/ 88 w 158"/>
                  <a:gd name="T49" fmla="*/ 2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8" h="84">
                    <a:moveTo>
                      <a:pt x="88" y="20"/>
                    </a:moveTo>
                    <a:cubicBezTo>
                      <a:pt x="91" y="21"/>
                      <a:pt x="94" y="22"/>
                      <a:pt x="98" y="23"/>
                    </a:cubicBezTo>
                    <a:cubicBezTo>
                      <a:pt x="103" y="25"/>
                      <a:pt x="107" y="29"/>
                      <a:pt x="112" y="31"/>
                    </a:cubicBezTo>
                    <a:cubicBezTo>
                      <a:pt x="118" y="35"/>
                      <a:pt x="124" y="38"/>
                      <a:pt x="130" y="42"/>
                    </a:cubicBezTo>
                    <a:cubicBezTo>
                      <a:pt x="133" y="44"/>
                      <a:pt x="135" y="46"/>
                      <a:pt x="136" y="49"/>
                    </a:cubicBezTo>
                    <a:cubicBezTo>
                      <a:pt x="137" y="57"/>
                      <a:pt x="142" y="63"/>
                      <a:pt x="147" y="68"/>
                    </a:cubicBezTo>
                    <a:cubicBezTo>
                      <a:pt x="150" y="72"/>
                      <a:pt x="153" y="76"/>
                      <a:pt x="157" y="79"/>
                    </a:cubicBezTo>
                    <a:cubicBezTo>
                      <a:pt x="157" y="80"/>
                      <a:pt x="158" y="81"/>
                      <a:pt x="157" y="83"/>
                    </a:cubicBezTo>
                    <a:cubicBezTo>
                      <a:pt x="157" y="84"/>
                      <a:pt x="156" y="84"/>
                      <a:pt x="154" y="84"/>
                    </a:cubicBezTo>
                    <a:cubicBezTo>
                      <a:pt x="151" y="84"/>
                      <a:pt x="148" y="83"/>
                      <a:pt x="144" y="83"/>
                    </a:cubicBezTo>
                    <a:cubicBezTo>
                      <a:pt x="136" y="83"/>
                      <a:pt x="128" y="83"/>
                      <a:pt x="121" y="81"/>
                    </a:cubicBezTo>
                    <a:cubicBezTo>
                      <a:pt x="118" y="80"/>
                      <a:pt x="115" y="79"/>
                      <a:pt x="113" y="77"/>
                    </a:cubicBezTo>
                    <a:cubicBezTo>
                      <a:pt x="114" y="76"/>
                      <a:pt x="115" y="77"/>
                      <a:pt x="116" y="77"/>
                    </a:cubicBezTo>
                    <a:cubicBezTo>
                      <a:pt x="117" y="78"/>
                      <a:pt x="118" y="78"/>
                      <a:pt x="119" y="79"/>
                    </a:cubicBezTo>
                    <a:cubicBezTo>
                      <a:pt x="120" y="79"/>
                      <a:pt x="121" y="80"/>
                      <a:pt x="122" y="79"/>
                    </a:cubicBezTo>
                    <a:cubicBezTo>
                      <a:pt x="123" y="77"/>
                      <a:pt x="121" y="77"/>
                      <a:pt x="121" y="76"/>
                    </a:cubicBezTo>
                    <a:cubicBezTo>
                      <a:pt x="112" y="67"/>
                      <a:pt x="101" y="64"/>
                      <a:pt x="90" y="61"/>
                    </a:cubicBezTo>
                    <a:cubicBezTo>
                      <a:pt x="62" y="54"/>
                      <a:pt x="36" y="43"/>
                      <a:pt x="10" y="31"/>
                    </a:cubicBezTo>
                    <a:cubicBezTo>
                      <a:pt x="7" y="30"/>
                      <a:pt x="4" y="28"/>
                      <a:pt x="2" y="26"/>
                    </a:cubicBezTo>
                    <a:cubicBezTo>
                      <a:pt x="0" y="23"/>
                      <a:pt x="0" y="19"/>
                      <a:pt x="2" y="16"/>
                    </a:cubicBezTo>
                    <a:cubicBezTo>
                      <a:pt x="7" y="10"/>
                      <a:pt x="13" y="6"/>
                      <a:pt x="20" y="3"/>
                    </a:cubicBezTo>
                    <a:cubicBezTo>
                      <a:pt x="26" y="0"/>
                      <a:pt x="32" y="2"/>
                      <a:pt x="38" y="4"/>
                    </a:cubicBezTo>
                    <a:cubicBezTo>
                      <a:pt x="53" y="10"/>
                      <a:pt x="68" y="16"/>
                      <a:pt x="83" y="21"/>
                    </a:cubicBezTo>
                    <a:cubicBezTo>
                      <a:pt x="84" y="21"/>
                      <a:pt x="85" y="21"/>
                      <a:pt x="86" y="21"/>
                    </a:cubicBezTo>
                    <a:cubicBezTo>
                      <a:pt x="88" y="22"/>
                      <a:pt x="88" y="21"/>
                      <a:pt x="88" y="20"/>
                    </a:cubicBezTo>
                    <a:close/>
                  </a:path>
                </a:pathLst>
              </a:custGeom>
              <a:solidFill>
                <a:srgbClr val="F7D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" name="Freeform 307">
                <a:extLst>
                  <a:ext uri="{FF2B5EF4-FFF2-40B4-BE49-F238E27FC236}">
                    <a16:creationId xmlns:a16="http://schemas.microsoft.com/office/drawing/2014/main" id="{99A08E33-FD57-3FF9-04D9-3872DDE90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1607"/>
                <a:ext cx="456" cy="573"/>
              </a:xfrm>
              <a:custGeom>
                <a:avLst/>
                <a:gdLst>
                  <a:gd name="T0" fmla="*/ 160 w 276"/>
                  <a:gd name="T1" fmla="*/ 152 h 347"/>
                  <a:gd name="T2" fmla="*/ 196 w 276"/>
                  <a:gd name="T3" fmla="*/ 85 h 347"/>
                  <a:gd name="T4" fmla="*/ 249 w 276"/>
                  <a:gd name="T5" fmla="*/ 26 h 347"/>
                  <a:gd name="T6" fmla="*/ 166 w 276"/>
                  <a:gd name="T7" fmla="*/ 89 h 347"/>
                  <a:gd name="T8" fmla="*/ 164 w 276"/>
                  <a:gd name="T9" fmla="*/ 80 h 347"/>
                  <a:gd name="T10" fmla="*/ 180 w 276"/>
                  <a:gd name="T11" fmla="*/ 55 h 347"/>
                  <a:gd name="T12" fmla="*/ 210 w 276"/>
                  <a:gd name="T13" fmla="*/ 8 h 347"/>
                  <a:gd name="T14" fmla="*/ 175 w 276"/>
                  <a:gd name="T15" fmla="*/ 41 h 347"/>
                  <a:gd name="T16" fmla="*/ 94 w 276"/>
                  <a:gd name="T17" fmla="*/ 140 h 347"/>
                  <a:gd name="T18" fmla="*/ 38 w 276"/>
                  <a:gd name="T19" fmla="*/ 168 h 347"/>
                  <a:gd name="T20" fmla="*/ 68 w 276"/>
                  <a:gd name="T21" fmla="*/ 161 h 347"/>
                  <a:gd name="T22" fmla="*/ 78 w 276"/>
                  <a:gd name="T23" fmla="*/ 153 h 347"/>
                  <a:gd name="T24" fmla="*/ 112 w 276"/>
                  <a:gd name="T25" fmla="*/ 155 h 347"/>
                  <a:gd name="T26" fmla="*/ 171 w 276"/>
                  <a:gd name="T27" fmla="*/ 219 h 347"/>
                  <a:gd name="T28" fmla="*/ 207 w 276"/>
                  <a:gd name="T29" fmla="*/ 266 h 347"/>
                  <a:gd name="T30" fmla="*/ 195 w 276"/>
                  <a:gd name="T31" fmla="*/ 273 h 347"/>
                  <a:gd name="T32" fmla="*/ 268 w 276"/>
                  <a:gd name="T33" fmla="*/ 341 h 347"/>
                  <a:gd name="T34" fmla="*/ 259 w 276"/>
                  <a:gd name="T35" fmla="*/ 343 h 347"/>
                  <a:gd name="T36" fmla="*/ 156 w 276"/>
                  <a:gd name="T37" fmla="*/ 308 h 347"/>
                  <a:gd name="T38" fmla="*/ 173 w 276"/>
                  <a:gd name="T39" fmla="*/ 275 h 347"/>
                  <a:gd name="T40" fmla="*/ 146 w 276"/>
                  <a:gd name="T41" fmla="*/ 283 h 347"/>
                  <a:gd name="T42" fmla="*/ 121 w 276"/>
                  <a:gd name="T43" fmla="*/ 300 h 347"/>
                  <a:gd name="T44" fmla="*/ 46 w 276"/>
                  <a:gd name="T45" fmla="*/ 218 h 347"/>
                  <a:gd name="T46" fmla="*/ 5 w 276"/>
                  <a:gd name="T47" fmla="*/ 156 h 347"/>
                  <a:gd name="T48" fmla="*/ 10 w 276"/>
                  <a:gd name="T49" fmla="*/ 122 h 347"/>
                  <a:gd name="T50" fmla="*/ 72 w 276"/>
                  <a:gd name="T51" fmla="*/ 250 h 347"/>
                  <a:gd name="T52" fmla="*/ 136 w 276"/>
                  <a:gd name="T53" fmla="*/ 287 h 347"/>
                  <a:gd name="T54" fmla="*/ 176 w 276"/>
                  <a:gd name="T55" fmla="*/ 263 h 347"/>
                  <a:gd name="T56" fmla="*/ 201 w 276"/>
                  <a:gd name="T57" fmla="*/ 265 h 347"/>
                  <a:gd name="T58" fmla="*/ 163 w 276"/>
                  <a:gd name="T59" fmla="*/ 214 h 347"/>
                  <a:gd name="T60" fmla="*/ 105 w 276"/>
                  <a:gd name="T61" fmla="*/ 156 h 347"/>
                  <a:gd name="T62" fmla="*/ 70 w 276"/>
                  <a:gd name="T63" fmla="*/ 157 h 347"/>
                  <a:gd name="T64" fmla="*/ 101 w 276"/>
                  <a:gd name="T65" fmla="*/ 165 h 347"/>
                  <a:gd name="T66" fmla="*/ 53 w 276"/>
                  <a:gd name="T67" fmla="*/ 191 h 347"/>
                  <a:gd name="T68" fmla="*/ 61 w 276"/>
                  <a:gd name="T69" fmla="*/ 174 h 347"/>
                  <a:gd name="T70" fmla="*/ 30 w 276"/>
                  <a:gd name="T71" fmla="*/ 165 h 347"/>
                  <a:gd name="T72" fmla="*/ 103 w 276"/>
                  <a:gd name="T73" fmla="*/ 136 h 347"/>
                  <a:gd name="T74" fmla="*/ 201 w 276"/>
                  <a:gd name="T75" fmla="*/ 5 h 347"/>
                  <a:gd name="T76" fmla="*/ 205 w 276"/>
                  <a:gd name="T77" fmla="*/ 21 h 347"/>
                  <a:gd name="T78" fmla="*/ 173 w 276"/>
                  <a:gd name="T79" fmla="*/ 80 h 347"/>
                  <a:gd name="T80" fmla="*/ 227 w 276"/>
                  <a:gd name="T81" fmla="*/ 32 h 347"/>
                  <a:gd name="T82" fmla="*/ 251 w 276"/>
                  <a:gd name="T83" fmla="*/ 21 h 347"/>
                  <a:gd name="T84" fmla="*/ 244 w 276"/>
                  <a:gd name="T85" fmla="*/ 41 h 347"/>
                  <a:gd name="T86" fmla="*/ 257 w 276"/>
                  <a:gd name="T87" fmla="*/ 36 h 347"/>
                  <a:gd name="T88" fmla="*/ 251 w 276"/>
                  <a:gd name="T89" fmla="*/ 52 h 347"/>
                  <a:gd name="T90" fmla="*/ 241 w 276"/>
                  <a:gd name="T91" fmla="*/ 63 h 347"/>
                  <a:gd name="T92" fmla="*/ 228 w 276"/>
                  <a:gd name="T93" fmla="*/ 62 h 347"/>
                  <a:gd name="T94" fmla="*/ 158 w 276"/>
                  <a:gd name="T95" fmla="*/ 123 h 347"/>
                  <a:gd name="T96" fmla="*/ 168 w 276"/>
                  <a:gd name="T97" fmla="*/ 19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6" h="347">
                    <a:moveTo>
                      <a:pt x="192" y="219"/>
                    </a:moveTo>
                    <a:cubicBezTo>
                      <a:pt x="182" y="210"/>
                      <a:pt x="172" y="201"/>
                      <a:pt x="164" y="191"/>
                    </a:cubicBezTo>
                    <a:cubicBezTo>
                      <a:pt x="162" y="189"/>
                      <a:pt x="161" y="185"/>
                      <a:pt x="161" y="182"/>
                    </a:cubicBezTo>
                    <a:cubicBezTo>
                      <a:pt x="161" y="172"/>
                      <a:pt x="161" y="162"/>
                      <a:pt x="160" y="152"/>
                    </a:cubicBezTo>
                    <a:cubicBezTo>
                      <a:pt x="159" y="142"/>
                      <a:pt x="159" y="132"/>
                      <a:pt x="156" y="122"/>
                    </a:cubicBezTo>
                    <a:cubicBezTo>
                      <a:pt x="155" y="119"/>
                      <a:pt x="156" y="117"/>
                      <a:pt x="158" y="115"/>
                    </a:cubicBezTo>
                    <a:cubicBezTo>
                      <a:pt x="162" y="111"/>
                      <a:pt x="167" y="107"/>
                      <a:pt x="172" y="104"/>
                    </a:cubicBezTo>
                    <a:cubicBezTo>
                      <a:pt x="181" y="98"/>
                      <a:pt x="188" y="92"/>
                      <a:pt x="196" y="85"/>
                    </a:cubicBezTo>
                    <a:cubicBezTo>
                      <a:pt x="207" y="77"/>
                      <a:pt x="218" y="67"/>
                      <a:pt x="227" y="58"/>
                    </a:cubicBezTo>
                    <a:cubicBezTo>
                      <a:pt x="232" y="53"/>
                      <a:pt x="235" y="48"/>
                      <a:pt x="239" y="43"/>
                    </a:cubicBezTo>
                    <a:cubicBezTo>
                      <a:pt x="242" y="39"/>
                      <a:pt x="245" y="35"/>
                      <a:pt x="248" y="31"/>
                    </a:cubicBezTo>
                    <a:cubicBezTo>
                      <a:pt x="249" y="30"/>
                      <a:pt x="251" y="28"/>
                      <a:pt x="249" y="26"/>
                    </a:cubicBezTo>
                    <a:cubicBezTo>
                      <a:pt x="248" y="25"/>
                      <a:pt x="246" y="26"/>
                      <a:pt x="244" y="27"/>
                    </a:cubicBezTo>
                    <a:cubicBezTo>
                      <a:pt x="230" y="36"/>
                      <a:pt x="219" y="48"/>
                      <a:pt x="207" y="59"/>
                    </a:cubicBezTo>
                    <a:cubicBezTo>
                      <a:pt x="200" y="66"/>
                      <a:pt x="194" y="73"/>
                      <a:pt x="186" y="77"/>
                    </a:cubicBezTo>
                    <a:cubicBezTo>
                      <a:pt x="178" y="80"/>
                      <a:pt x="172" y="85"/>
                      <a:pt x="166" y="89"/>
                    </a:cubicBezTo>
                    <a:cubicBezTo>
                      <a:pt x="166" y="90"/>
                      <a:pt x="166" y="90"/>
                      <a:pt x="165" y="90"/>
                    </a:cubicBezTo>
                    <a:cubicBezTo>
                      <a:pt x="163" y="91"/>
                      <a:pt x="162" y="92"/>
                      <a:pt x="160" y="91"/>
                    </a:cubicBezTo>
                    <a:cubicBezTo>
                      <a:pt x="158" y="89"/>
                      <a:pt x="160" y="87"/>
                      <a:pt x="161" y="86"/>
                    </a:cubicBezTo>
                    <a:cubicBezTo>
                      <a:pt x="162" y="84"/>
                      <a:pt x="163" y="82"/>
                      <a:pt x="164" y="80"/>
                    </a:cubicBezTo>
                    <a:cubicBezTo>
                      <a:pt x="165" y="79"/>
                      <a:pt x="165" y="78"/>
                      <a:pt x="165" y="77"/>
                    </a:cubicBezTo>
                    <a:cubicBezTo>
                      <a:pt x="165" y="74"/>
                      <a:pt x="167" y="72"/>
                      <a:pt x="168" y="70"/>
                    </a:cubicBezTo>
                    <a:cubicBezTo>
                      <a:pt x="169" y="69"/>
                      <a:pt x="170" y="67"/>
                      <a:pt x="171" y="66"/>
                    </a:cubicBezTo>
                    <a:cubicBezTo>
                      <a:pt x="174" y="62"/>
                      <a:pt x="178" y="59"/>
                      <a:pt x="180" y="55"/>
                    </a:cubicBezTo>
                    <a:cubicBezTo>
                      <a:pt x="180" y="54"/>
                      <a:pt x="180" y="53"/>
                      <a:pt x="181" y="53"/>
                    </a:cubicBezTo>
                    <a:cubicBezTo>
                      <a:pt x="186" y="49"/>
                      <a:pt x="188" y="44"/>
                      <a:pt x="191" y="40"/>
                    </a:cubicBezTo>
                    <a:cubicBezTo>
                      <a:pt x="196" y="32"/>
                      <a:pt x="200" y="25"/>
                      <a:pt x="205" y="17"/>
                    </a:cubicBezTo>
                    <a:cubicBezTo>
                      <a:pt x="207" y="14"/>
                      <a:pt x="208" y="11"/>
                      <a:pt x="210" y="8"/>
                    </a:cubicBezTo>
                    <a:cubicBezTo>
                      <a:pt x="210" y="6"/>
                      <a:pt x="210" y="5"/>
                      <a:pt x="209" y="4"/>
                    </a:cubicBezTo>
                    <a:cubicBezTo>
                      <a:pt x="207" y="3"/>
                      <a:pt x="206" y="3"/>
                      <a:pt x="205" y="4"/>
                    </a:cubicBezTo>
                    <a:cubicBezTo>
                      <a:pt x="200" y="8"/>
                      <a:pt x="196" y="12"/>
                      <a:pt x="192" y="17"/>
                    </a:cubicBezTo>
                    <a:cubicBezTo>
                      <a:pt x="186" y="25"/>
                      <a:pt x="180" y="33"/>
                      <a:pt x="175" y="41"/>
                    </a:cubicBezTo>
                    <a:cubicBezTo>
                      <a:pt x="170" y="49"/>
                      <a:pt x="165" y="56"/>
                      <a:pt x="160" y="64"/>
                    </a:cubicBezTo>
                    <a:cubicBezTo>
                      <a:pt x="155" y="71"/>
                      <a:pt x="150" y="77"/>
                      <a:pt x="145" y="84"/>
                    </a:cubicBezTo>
                    <a:cubicBezTo>
                      <a:pt x="136" y="98"/>
                      <a:pt x="126" y="111"/>
                      <a:pt x="118" y="125"/>
                    </a:cubicBezTo>
                    <a:cubicBezTo>
                      <a:pt x="113" y="134"/>
                      <a:pt x="105" y="138"/>
                      <a:pt x="94" y="140"/>
                    </a:cubicBezTo>
                    <a:cubicBezTo>
                      <a:pt x="82" y="141"/>
                      <a:pt x="69" y="141"/>
                      <a:pt x="57" y="142"/>
                    </a:cubicBezTo>
                    <a:cubicBezTo>
                      <a:pt x="50" y="143"/>
                      <a:pt x="44" y="144"/>
                      <a:pt x="38" y="146"/>
                    </a:cubicBezTo>
                    <a:cubicBezTo>
                      <a:pt x="32" y="147"/>
                      <a:pt x="28" y="158"/>
                      <a:pt x="31" y="162"/>
                    </a:cubicBezTo>
                    <a:cubicBezTo>
                      <a:pt x="33" y="165"/>
                      <a:pt x="35" y="167"/>
                      <a:pt x="38" y="168"/>
                    </a:cubicBezTo>
                    <a:cubicBezTo>
                      <a:pt x="43" y="169"/>
                      <a:pt x="48" y="171"/>
                      <a:pt x="53" y="170"/>
                    </a:cubicBezTo>
                    <a:cubicBezTo>
                      <a:pt x="57" y="169"/>
                      <a:pt x="60" y="168"/>
                      <a:pt x="64" y="168"/>
                    </a:cubicBezTo>
                    <a:cubicBezTo>
                      <a:pt x="65" y="168"/>
                      <a:pt x="66" y="167"/>
                      <a:pt x="67" y="166"/>
                    </a:cubicBezTo>
                    <a:cubicBezTo>
                      <a:pt x="70" y="165"/>
                      <a:pt x="70" y="163"/>
                      <a:pt x="68" y="161"/>
                    </a:cubicBezTo>
                    <a:cubicBezTo>
                      <a:pt x="67" y="160"/>
                      <a:pt x="66" y="159"/>
                      <a:pt x="65" y="159"/>
                    </a:cubicBezTo>
                    <a:cubicBezTo>
                      <a:pt x="64" y="158"/>
                      <a:pt x="63" y="158"/>
                      <a:pt x="63" y="157"/>
                    </a:cubicBezTo>
                    <a:cubicBezTo>
                      <a:pt x="63" y="155"/>
                      <a:pt x="64" y="154"/>
                      <a:pt x="65" y="154"/>
                    </a:cubicBezTo>
                    <a:cubicBezTo>
                      <a:pt x="70" y="155"/>
                      <a:pt x="74" y="153"/>
                      <a:pt x="78" y="153"/>
                    </a:cubicBezTo>
                    <a:cubicBezTo>
                      <a:pt x="83" y="153"/>
                      <a:pt x="89" y="153"/>
                      <a:pt x="94" y="152"/>
                    </a:cubicBezTo>
                    <a:cubicBezTo>
                      <a:pt x="96" y="151"/>
                      <a:pt x="99" y="150"/>
                      <a:pt x="102" y="150"/>
                    </a:cubicBezTo>
                    <a:cubicBezTo>
                      <a:pt x="103" y="151"/>
                      <a:pt x="105" y="151"/>
                      <a:pt x="106" y="153"/>
                    </a:cubicBezTo>
                    <a:cubicBezTo>
                      <a:pt x="107" y="156"/>
                      <a:pt x="110" y="156"/>
                      <a:pt x="112" y="155"/>
                    </a:cubicBezTo>
                    <a:cubicBezTo>
                      <a:pt x="114" y="155"/>
                      <a:pt x="115" y="156"/>
                      <a:pt x="116" y="157"/>
                    </a:cubicBezTo>
                    <a:cubicBezTo>
                      <a:pt x="122" y="163"/>
                      <a:pt x="127" y="170"/>
                      <a:pt x="133" y="177"/>
                    </a:cubicBezTo>
                    <a:cubicBezTo>
                      <a:pt x="139" y="184"/>
                      <a:pt x="145" y="192"/>
                      <a:pt x="152" y="199"/>
                    </a:cubicBezTo>
                    <a:cubicBezTo>
                      <a:pt x="158" y="206"/>
                      <a:pt x="164" y="213"/>
                      <a:pt x="171" y="219"/>
                    </a:cubicBezTo>
                    <a:cubicBezTo>
                      <a:pt x="176" y="224"/>
                      <a:pt x="181" y="229"/>
                      <a:pt x="186" y="233"/>
                    </a:cubicBezTo>
                    <a:cubicBezTo>
                      <a:pt x="190" y="237"/>
                      <a:pt x="194" y="241"/>
                      <a:pt x="193" y="247"/>
                    </a:cubicBezTo>
                    <a:cubicBezTo>
                      <a:pt x="193" y="247"/>
                      <a:pt x="193" y="248"/>
                      <a:pt x="193" y="248"/>
                    </a:cubicBezTo>
                    <a:cubicBezTo>
                      <a:pt x="197" y="255"/>
                      <a:pt x="200" y="262"/>
                      <a:pt x="207" y="266"/>
                    </a:cubicBezTo>
                    <a:cubicBezTo>
                      <a:pt x="208" y="266"/>
                      <a:pt x="208" y="267"/>
                      <a:pt x="208" y="267"/>
                    </a:cubicBezTo>
                    <a:cubicBezTo>
                      <a:pt x="209" y="268"/>
                      <a:pt x="212" y="269"/>
                      <a:pt x="211" y="272"/>
                    </a:cubicBezTo>
                    <a:cubicBezTo>
                      <a:pt x="210" y="274"/>
                      <a:pt x="207" y="272"/>
                      <a:pt x="206" y="272"/>
                    </a:cubicBezTo>
                    <a:cubicBezTo>
                      <a:pt x="202" y="271"/>
                      <a:pt x="198" y="272"/>
                      <a:pt x="195" y="273"/>
                    </a:cubicBezTo>
                    <a:cubicBezTo>
                      <a:pt x="186" y="277"/>
                      <a:pt x="178" y="283"/>
                      <a:pt x="172" y="290"/>
                    </a:cubicBezTo>
                    <a:cubicBezTo>
                      <a:pt x="168" y="295"/>
                      <a:pt x="168" y="298"/>
                      <a:pt x="173" y="303"/>
                    </a:cubicBezTo>
                    <a:cubicBezTo>
                      <a:pt x="177" y="307"/>
                      <a:pt x="182" y="309"/>
                      <a:pt x="187" y="311"/>
                    </a:cubicBezTo>
                    <a:cubicBezTo>
                      <a:pt x="214" y="322"/>
                      <a:pt x="241" y="333"/>
                      <a:pt x="268" y="341"/>
                    </a:cubicBezTo>
                    <a:cubicBezTo>
                      <a:pt x="270" y="341"/>
                      <a:pt x="272" y="342"/>
                      <a:pt x="274" y="343"/>
                    </a:cubicBezTo>
                    <a:cubicBezTo>
                      <a:pt x="275" y="343"/>
                      <a:pt x="276" y="344"/>
                      <a:pt x="276" y="345"/>
                    </a:cubicBezTo>
                    <a:cubicBezTo>
                      <a:pt x="276" y="347"/>
                      <a:pt x="274" y="346"/>
                      <a:pt x="273" y="346"/>
                    </a:cubicBezTo>
                    <a:cubicBezTo>
                      <a:pt x="268" y="346"/>
                      <a:pt x="264" y="344"/>
                      <a:pt x="259" y="343"/>
                    </a:cubicBezTo>
                    <a:cubicBezTo>
                      <a:pt x="246" y="340"/>
                      <a:pt x="233" y="336"/>
                      <a:pt x="220" y="332"/>
                    </a:cubicBezTo>
                    <a:cubicBezTo>
                      <a:pt x="219" y="332"/>
                      <a:pt x="217" y="331"/>
                      <a:pt x="216" y="331"/>
                    </a:cubicBezTo>
                    <a:cubicBezTo>
                      <a:pt x="201" y="325"/>
                      <a:pt x="185" y="320"/>
                      <a:pt x="170" y="314"/>
                    </a:cubicBezTo>
                    <a:cubicBezTo>
                      <a:pt x="165" y="312"/>
                      <a:pt x="161" y="310"/>
                      <a:pt x="156" y="308"/>
                    </a:cubicBezTo>
                    <a:cubicBezTo>
                      <a:pt x="153" y="307"/>
                      <a:pt x="151" y="305"/>
                      <a:pt x="149" y="303"/>
                    </a:cubicBezTo>
                    <a:cubicBezTo>
                      <a:pt x="147" y="301"/>
                      <a:pt x="147" y="298"/>
                      <a:pt x="150" y="296"/>
                    </a:cubicBezTo>
                    <a:cubicBezTo>
                      <a:pt x="154" y="292"/>
                      <a:pt x="158" y="289"/>
                      <a:pt x="162" y="285"/>
                    </a:cubicBezTo>
                    <a:cubicBezTo>
                      <a:pt x="166" y="282"/>
                      <a:pt x="171" y="279"/>
                      <a:pt x="173" y="275"/>
                    </a:cubicBezTo>
                    <a:cubicBezTo>
                      <a:pt x="174" y="273"/>
                      <a:pt x="176" y="272"/>
                      <a:pt x="174" y="270"/>
                    </a:cubicBezTo>
                    <a:cubicBezTo>
                      <a:pt x="173" y="268"/>
                      <a:pt x="171" y="269"/>
                      <a:pt x="169" y="269"/>
                    </a:cubicBezTo>
                    <a:cubicBezTo>
                      <a:pt x="167" y="270"/>
                      <a:pt x="166" y="272"/>
                      <a:pt x="164" y="273"/>
                    </a:cubicBezTo>
                    <a:cubicBezTo>
                      <a:pt x="158" y="277"/>
                      <a:pt x="152" y="279"/>
                      <a:pt x="146" y="283"/>
                    </a:cubicBezTo>
                    <a:cubicBezTo>
                      <a:pt x="142" y="286"/>
                      <a:pt x="138" y="289"/>
                      <a:pt x="134" y="292"/>
                    </a:cubicBezTo>
                    <a:cubicBezTo>
                      <a:pt x="133" y="292"/>
                      <a:pt x="133" y="294"/>
                      <a:pt x="131" y="294"/>
                    </a:cubicBezTo>
                    <a:cubicBezTo>
                      <a:pt x="128" y="296"/>
                      <a:pt x="125" y="297"/>
                      <a:pt x="122" y="299"/>
                    </a:cubicBezTo>
                    <a:cubicBezTo>
                      <a:pt x="122" y="300"/>
                      <a:pt x="122" y="300"/>
                      <a:pt x="121" y="300"/>
                    </a:cubicBezTo>
                    <a:cubicBezTo>
                      <a:pt x="119" y="302"/>
                      <a:pt x="116" y="303"/>
                      <a:pt x="113" y="302"/>
                    </a:cubicBezTo>
                    <a:cubicBezTo>
                      <a:pt x="105" y="295"/>
                      <a:pt x="99" y="287"/>
                      <a:pt x="92" y="279"/>
                    </a:cubicBezTo>
                    <a:cubicBezTo>
                      <a:pt x="85" y="271"/>
                      <a:pt x="79" y="263"/>
                      <a:pt x="72" y="255"/>
                    </a:cubicBezTo>
                    <a:cubicBezTo>
                      <a:pt x="63" y="243"/>
                      <a:pt x="54" y="231"/>
                      <a:pt x="46" y="218"/>
                    </a:cubicBezTo>
                    <a:cubicBezTo>
                      <a:pt x="40" y="210"/>
                      <a:pt x="34" y="203"/>
                      <a:pt x="29" y="194"/>
                    </a:cubicBezTo>
                    <a:cubicBezTo>
                      <a:pt x="29" y="194"/>
                      <a:pt x="29" y="194"/>
                      <a:pt x="29" y="194"/>
                    </a:cubicBezTo>
                    <a:cubicBezTo>
                      <a:pt x="28" y="191"/>
                      <a:pt x="25" y="188"/>
                      <a:pt x="23" y="185"/>
                    </a:cubicBezTo>
                    <a:cubicBezTo>
                      <a:pt x="17" y="175"/>
                      <a:pt x="12" y="165"/>
                      <a:pt x="5" y="156"/>
                    </a:cubicBezTo>
                    <a:cubicBezTo>
                      <a:pt x="0" y="148"/>
                      <a:pt x="2" y="141"/>
                      <a:pt x="4" y="133"/>
                    </a:cubicBezTo>
                    <a:cubicBezTo>
                      <a:pt x="6" y="126"/>
                      <a:pt x="10" y="120"/>
                      <a:pt x="12" y="113"/>
                    </a:cubicBezTo>
                    <a:cubicBezTo>
                      <a:pt x="13" y="112"/>
                      <a:pt x="13" y="112"/>
                      <a:pt x="13" y="112"/>
                    </a:cubicBezTo>
                    <a:cubicBezTo>
                      <a:pt x="13" y="115"/>
                      <a:pt x="11" y="119"/>
                      <a:pt x="10" y="122"/>
                    </a:cubicBezTo>
                    <a:cubicBezTo>
                      <a:pt x="7" y="127"/>
                      <a:pt x="6" y="133"/>
                      <a:pt x="4" y="138"/>
                    </a:cubicBezTo>
                    <a:cubicBezTo>
                      <a:pt x="1" y="145"/>
                      <a:pt x="3" y="150"/>
                      <a:pt x="6" y="155"/>
                    </a:cubicBezTo>
                    <a:cubicBezTo>
                      <a:pt x="15" y="169"/>
                      <a:pt x="23" y="184"/>
                      <a:pt x="33" y="198"/>
                    </a:cubicBezTo>
                    <a:cubicBezTo>
                      <a:pt x="46" y="216"/>
                      <a:pt x="58" y="234"/>
                      <a:pt x="72" y="250"/>
                    </a:cubicBezTo>
                    <a:cubicBezTo>
                      <a:pt x="80" y="260"/>
                      <a:pt x="87" y="270"/>
                      <a:pt x="94" y="279"/>
                    </a:cubicBezTo>
                    <a:cubicBezTo>
                      <a:pt x="100" y="286"/>
                      <a:pt x="106" y="293"/>
                      <a:pt x="112" y="299"/>
                    </a:cubicBezTo>
                    <a:cubicBezTo>
                      <a:pt x="114" y="300"/>
                      <a:pt x="116" y="300"/>
                      <a:pt x="118" y="299"/>
                    </a:cubicBezTo>
                    <a:cubicBezTo>
                      <a:pt x="125" y="296"/>
                      <a:pt x="131" y="292"/>
                      <a:pt x="136" y="287"/>
                    </a:cubicBezTo>
                    <a:cubicBezTo>
                      <a:pt x="139" y="284"/>
                      <a:pt x="143" y="282"/>
                      <a:pt x="147" y="279"/>
                    </a:cubicBezTo>
                    <a:cubicBezTo>
                      <a:pt x="149" y="277"/>
                      <a:pt x="151" y="275"/>
                      <a:pt x="152" y="273"/>
                    </a:cubicBezTo>
                    <a:cubicBezTo>
                      <a:pt x="156" y="265"/>
                      <a:pt x="162" y="261"/>
                      <a:pt x="170" y="259"/>
                    </a:cubicBezTo>
                    <a:cubicBezTo>
                      <a:pt x="174" y="258"/>
                      <a:pt x="175" y="259"/>
                      <a:pt x="176" y="263"/>
                    </a:cubicBezTo>
                    <a:cubicBezTo>
                      <a:pt x="177" y="266"/>
                      <a:pt x="179" y="268"/>
                      <a:pt x="181" y="271"/>
                    </a:cubicBezTo>
                    <a:cubicBezTo>
                      <a:pt x="181" y="272"/>
                      <a:pt x="182" y="272"/>
                      <a:pt x="183" y="272"/>
                    </a:cubicBezTo>
                    <a:cubicBezTo>
                      <a:pt x="189" y="270"/>
                      <a:pt x="194" y="268"/>
                      <a:pt x="200" y="267"/>
                    </a:cubicBezTo>
                    <a:cubicBezTo>
                      <a:pt x="201" y="267"/>
                      <a:pt x="202" y="266"/>
                      <a:pt x="201" y="265"/>
                    </a:cubicBezTo>
                    <a:cubicBezTo>
                      <a:pt x="200" y="264"/>
                      <a:pt x="200" y="264"/>
                      <a:pt x="199" y="263"/>
                    </a:cubicBezTo>
                    <a:cubicBezTo>
                      <a:pt x="193" y="261"/>
                      <a:pt x="191" y="255"/>
                      <a:pt x="191" y="250"/>
                    </a:cubicBezTo>
                    <a:cubicBezTo>
                      <a:pt x="192" y="242"/>
                      <a:pt x="188" y="237"/>
                      <a:pt x="183" y="232"/>
                    </a:cubicBezTo>
                    <a:cubicBezTo>
                      <a:pt x="177" y="226"/>
                      <a:pt x="170" y="220"/>
                      <a:pt x="163" y="214"/>
                    </a:cubicBezTo>
                    <a:cubicBezTo>
                      <a:pt x="160" y="211"/>
                      <a:pt x="158" y="208"/>
                      <a:pt x="155" y="205"/>
                    </a:cubicBezTo>
                    <a:cubicBezTo>
                      <a:pt x="143" y="192"/>
                      <a:pt x="131" y="177"/>
                      <a:pt x="119" y="163"/>
                    </a:cubicBezTo>
                    <a:cubicBezTo>
                      <a:pt x="117" y="160"/>
                      <a:pt x="115" y="157"/>
                      <a:pt x="110" y="158"/>
                    </a:cubicBezTo>
                    <a:cubicBezTo>
                      <a:pt x="108" y="159"/>
                      <a:pt x="106" y="157"/>
                      <a:pt x="105" y="156"/>
                    </a:cubicBezTo>
                    <a:cubicBezTo>
                      <a:pt x="103" y="153"/>
                      <a:pt x="101" y="153"/>
                      <a:pt x="98" y="154"/>
                    </a:cubicBezTo>
                    <a:cubicBezTo>
                      <a:pt x="94" y="155"/>
                      <a:pt x="90" y="154"/>
                      <a:pt x="86" y="155"/>
                    </a:cubicBezTo>
                    <a:cubicBezTo>
                      <a:pt x="82" y="156"/>
                      <a:pt x="78" y="155"/>
                      <a:pt x="74" y="156"/>
                    </a:cubicBezTo>
                    <a:cubicBezTo>
                      <a:pt x="73" y="156"/>
                      <a:pt x="72" y="156"/>
                      <a:pt x="70" y="157"/>
                    </a:cubicBezTo>
                    <a:cubicBezTo>
                      <a:pt x="69" y="157"/>
                      <a:pt x="69" y="158"/>
                      <a:pt x="69" y="160"/>
                    </a:cubicBezTo>
                    <a:cubicBezTo>
                      <a:pt x="71" y="163"/>
                      <a:pt x="75" y="165"/>
                      <a:pt x="79" y="165"/>
                    </a:cubicBezTo>
                    <a:cubicBezTo>
                      <a:pt x="84" y="163"/>
                      <a:pt x="90" y="164"/>
                      <a:pt x="96" y="163"/>
                    </a:cubicBezTo>
                    <a:cubicBezTo>
                      <a:pt x="98" y="162"/>
                      <a:pt x="100" y="163"/>
                      <a:pt x="101" y="165"/>
                    </a:cubicBezTo>
                    <a:cubicBezTo>
                      <a:pt x="102" y="168"/>
                      <a:pt x="101" y="169"/>
                      <a:pt x="99" y="171"/>
                    </a:cubicBezTo>
                    <a:cubicBezTo>
                      <a:pt x="94" y="177"/>
                      <a:pt x="86" y="180"/>
                      <a:pt x="79" y="184"/>
                    </a:cubicBezTo>
                    <a:cubicBezTo>
                      <a:pt x="74" y="187"/>
                      <a:pt x="67" y="190"/>
                      <a:pt x="60" y="191"/>
                    </a:cubicBezTo>
                    <a:cubicBezTo>
                      <a:pt x="58" y="191"/>
                      <a:pt x="55" y="191"/>
                      <a:pt x="53" y="191"/>
                    </a:cubicBezTo>
                    <a:cubicBezTo>
                      <a:pt x="50" y="191"/>
                      <a:pt x="49" y="189"/>
                      <a:pt x="48" y="187"/>
                    </a:cubicBezTo>
                    <a:cubicBezTo>
                      <a:pt x="47" y="184"/>
                      <a:pt x="48" y="183"/>
                      <a:pt x="50" y="181"/>
                    </a:cubicBezTo>
                    <a:cubicBezTo>
                      <a:pt x="51" y="179"/>
                      <a:pt x="53" y="179"/>
                      <a:pt x="55" y="178"/>
                    </a:cubicBezTo>
                    <a:cubicBezTo>
                      <a:pt x="57" y="176"/>
                      <a:pt x="59" y="175"/>
                      <a:pt x="61" y="174"/>
                    </a:cubicBezTo>
                    <a:cubicBezTo>
                      <a:pt x="62" y="173"/>
                      <a:pt x="63" y="173"/>
                      <a:pt x="62" y="172"/>
                    </a:cubicBezTo>
                    <a:cubicBezTo>
                      <a:pt x="62" y="171"/>
                      <a:pt x="61" y="171"/>
                      <a:pt x="60" y="171"/>
                    </a:cubicBezTo>
                    <a:cubicBezTo>
                      <a:pt x="56" y="171"/>
                      <a:pt x="51" y="172"/>
                      <a:pt x="47" y="172"/>
                    </a:cubicBezTo>
                    <a:cubicBezTo>
                      <a:pt x="41" y="171"/>
                      <a:pt x="35" y="170"/>
                      <a:pt x="30" y="165"/>
                    </a:cubicBezTo>
                    <a:cubicBezTo>
                      <a:pt x="28" y="162"/>
                      <a:pt x="27" y="157"/>
                      <a:pt x="28" y="154"/>
                    </a:cubicBezTo>
                    <a:cubicBezTo>
                      <a:pt x="31" y="146"/>
                      <a:pt x="38" y="143"/>
                      <a:pt x="45" y="141"/>
                    </a:cubicBezTo>
                    <a:cubicBezTo>
                      <a:pt x="53" y="140"/>
                      <a:pt x="60" y="140"/>
                      <a:pt x="67" y="139"/>
                    </a:cubicBezTo>
                    <a:cubicBezTo>
                      <a:pt x="79" y="138"/>
                      <a:pt x="91" y="138"/>
                      <a:pt x="103" y="136"/>
                    </a:cubicBezTo>
                    <a:cubicBezTo>
                      <a:pt x="108" y="135"/>
                      <a:pt x="112" y="132"/>
                      <a:pt x="114" y="128"/>
                    </a:cubicBezTo>
                    <a:cubicBezTo>
                      <a:pt x="124" y="110"/>
                      <a:pt x="136" y="94"/>
                      <a:pt x="148" y="77"/>
                    </a:cubicBezTo>
                    <a:cubicBezTo>
                      <a:pt x="156" y="66"/>
                      <a:pt x="164" y="54"/>
                      <a:pt x="172" y="42"/>
                    </a:cubicBezTo>
                    <a:cubicBezTo>
                      <a:pt x="181" y="29"/>
                      <a:pt x="190" y="16"/>
                      <a:pt x="201" y="5"/>
                    </a:cubicBezTo>
                    <a:cubicBezTo>
                      <a:pt x="203" y="3"/>
                      <a:pt x="205" y="2"/>
                      <a:pt x="208" y="1"/>
                    </a:cubicBezTo>
                    <a:cubicBezTo>
                      <a:pt x="209" y="1"/>
                      <a:pt x="210" y="0"/>
                      <a:pt x="211" y="1"/>
                    </a:cubicBezTo>
                    <a:cubicBezTo>
                      <a:pt x="212" y="2"/>
                      <a:pt x="212" y="3"/>
                      <a:pt x="212" y="5"/>
                    </a:cubicBezTo>
                    <a:cubicBezTo>
                      <a:pt x="211" y="11"/>
                      <a:pt x="207" y="16"/>
                      <a:pt x="205" y="21"/>
                    </a:cubicBezTo>
                    <a:cubicBezTo>
                      <a:pt x="198" y="32"/>
                      <a:pt x="192" y="43"/>
                      <a:pt x="184" y="54"/>
                    </a:cubicBezTo>
                    <a:cubicBezTo>
                      <a:pt x="180" y="59"/>
                      <a:pt x="175" y="63"/>
                      <a:pt x="172" y="69"/>
                    </a:cubicBezTo>
                    <a:cubicBezTo>
                      <a:pt x="170" y="72"/>
                      <a:pt x="169" y="74"/>
                      <a:pt x="169" y="77"/>
                    </a:cubicBezTo>
                    <a:cubicBezTo>
                      <a:pt x="169" y="79"/>
                      <a:pt x="170" y="81"/>
                      <a:pt x="173" y="80"/>
                    </a:cubicBezTo>
                    <a:cubicBezTo>
                      <a:pt x="181" y="76"/>
                      <a:pt x="190" y="73"/>
                      <a:pt x="196" y="66"/>
                    </a:cubicBezTo>
                    <a:cubicBezTo>
                      <a:pt x="199" y="63"/>
                      <a:pt x="204" y="60"/>
                      <a:pt x="207" y="56"/>
                    </a:cubicBezTo>
                    <a:cubicBezTo>
                      <a:pt x="213" y="50"/>
                      <a:pt x="220" y="44"/>
                      <a:pt x="225" y="37"/>
                    </a:cubicBezTo>
                    <a:cubicBezTo>
                      <a:pt x="227" y="35"/>
                      <a:pt x="228" y="34"/>
                      <a:pt x="227" y="32"/>
                    </a:cubicBezTo>
                    <a:cubicBezTo>
                      <a:pt x="225" y="28"/>
                      <a:pt x="227" y="26"/>
                      <a:pt x="230" y="24"/>
                    </a:cubicBezTo>
                    <a:cubicBezTo>
                      <a:pt x="232" y="22"/>
                      <a:pt x="234" y="24"/>
                      <a:pt x="236" y="25"/>
                    </a:cubicBezTo>
                    <a:cubicBezTo>
                      <a:pt x="238" y="27"/>
                      <a:pt x="241" y="27"/>
                      <a:pt x="243" y="25"/>
                    </a:cubicBezTo>
                    <a:cubicBezTo>
                      <a:pt x="246" y="24"/>
                      <a:pt x="249" y="23"/>
                      <a:pt x="251" y="21"/>
                    </a:cubicBezTo>
                    <a:cubicBezTo>
                      <a:pt x="252" y="20"/>
                      <a:pt x="255" y="19"/>
                      <a:pt x="256" y="21"/>
                    </a:cubicBezTo>
                    <a:cubicBezTo>
                      <a:pt x="258" y="22"/>
                      <a:pt x="257" y="24"/>
                      <a:pt x="256" y="26"/>
                    </a:cubicBezTo>
                    <a:cubicBezTo>
                      <a:pt x="253" y="29"/>
                      <a:pt x="250" y="33"/>
                      <a:pt x="247" y="37"/>
                    </a:cubicBezTo>
                    <a:cubicBezTo>
                      <a:pt x="246" y="38"/>
                      <a:pt x="245" y="39"/>
                      <a:pt x="244" y="41"/>
                    </a:cubicBezTo>
                    <a:cubicBezTo>
                      <a:pt x="244" y="41"/>
                      <a:pt x="243" y="43"/>
                      <a:pt x="244" y="43"/>
                    </a:cubicBezTo>
                    <a:cubicBezTo>
                      <a:pt x="245" y="44"/>
                      <a:pt x="246" y="44"/>
                      <a:pt x="247" y="43"/>
                    </a:cubicBezTo>
                    <a:cubicBezTo>
                      <a:pt x="250" y="41"/>
                      <a:pt x="253" y="39"/>
                      <a:pt x="256" y="37"/>
                    </a:cubicBezTo>
                    <a:cubicBezTo>
                      <a:pt x="256" y="37"/>
                      <a:pt x="257" y="37"/>
                      <a:pt x="257" y="36"/>
                    </a:cubicBezTo>
                    <a:cubicBezTo>
                      <a:pt x="259" y="36"/>
                      <a:pt x="260" y="34"/>
                      <a:pt x="262" y="36"/>
                    </a:cubicBezTo>
                    <a:cubicBezTo>
                      <a:pt x="263" y="37"/>
                      <a:pt x="261" y="39"/>
                      <a:pt x="260" y="40"/>
                    </a:cubicBezTo>
                    <a:cubicBezTo>
                      <a:pt x="257" y="43"/>
                      <a:pt x="255" y="45"/>
                      <a:pt x="252" y="48"/>
                    </a:cubicBezTo>
                    <a:cubicBezTo>
                      <a:pt x="251" y="49"/>
                      <a:pt x="250" y="50"/>
                      <a:pt x="251" y="52"/>
                    </a:cubicBezTo>
                    <a:cubicBezTo>
                      <a:pt x="252" y="54"/>
                      <a:pt x="253" y="53"/>
                      <a:pt x="254" y="52"/>
                    </a:cubicBezTo>
                    <a:cubicBezTo>
                      <a:pt x="255" y="52"/>
                      <a:pt x="256" y="51"/>
                      <a:pt x="257" y="52"/>
                    </a:cubicBezTo>
                    <a:cubicBezTo>
                      <a:pt x="257" y="54"/>
                      <a:pt x="256" y="54"/>
                      <a:pt x="255" y="54"/>
                    </a:cubicBezTo>
                    <a:cubicBezTo>
                      <a:pt x="250" y="57"/>
                      <a:pt x="246" y="61"/>
                      <a:pt x="241" y="63"/>
                    </a:cubicBezTo>
                    <a:cubicBezTo>
                      <a:pt x="239" y="65"/>
                      <a:pt x="237" y="66"/>
                      <a:pt x="234" y="66"/>
                    </a:cubicBezTo>
                    <a:cubicBezTo>
                      <a:pt x="233" y="67"/>
                      <a:pt x="231" y="66"/>
                      <a:pt x="232" y="64"/>
                    </a:cubicBezTo>
                    <a:cubicBezTo>
                      <a:pt x="232" y="63"/>
                      <a:pt x="232" y="62"/>
                      <a:pt x="231" y="61"/>
                    </a:cubicBezTo>
                    <a:cubicBezTo>
                      <a:pt x="230" y="61"/>
                      <a:pt x="229" y="61"/>
                      <a:pt x="228" y="62"/>
                    </a:cubicBezTo>
                    <a:cubicBezTo>
                      <a:pt x="224" y="65"/>
                      <a:pt x="220" y="69"/>
                      <a:pt x="216" y="72"/>
                    </a:cubicBezTo>
                    <a:cubicBezTo>
                      <a:pt x="200" y="85"/>
                      <a:pt x="185" y="99"/>
                      <a:pt x="167" y="109"/>
                    </a:cubicBezTo>
                    <a:cubicBezTo>
                      <a:pt x="165" y="111"/>
                      <a:pt x="163" y="112"/>
                      <a:pt x="162" y="113"/>
                    </a:cubicBezTo>
                    <a:cubicBezTo>
                      <a:pt x="158" y="116"/>
                      <a:pt x="157" y="118"/>
                      <a:pt x="158" y="123"/>
                    </a:cubicBezTo>
                    <a:cubicBezTo>
                      <a:pt x="160" y="130"/>
                      <a:pt x="160" y="137"/>
                      <a:pt x="161" y="144"/>
                    </a:cubicBezTo>
                    <a:cubicBezTo>
                      <a:pt x="161" y="150"/>
                      <a:pt x="162" y="156"/>
                      <a:pt x="162" y="162"/>
                    </a:cubicBezTo>
                    <a:cubicBezTo>
                      <a:pt x="162" y="167"/>
                      <a:pt x="162" y="172"/>
                      <a:pt x="162" y="178"/>
                    </a:cubicBezTo>
                    <a:cubicBezTo>
                      <a:pt x="161" y="184"/>
                      <a:pt x="163" y="190"/>
                      <a:pt x="168" y="194"/>
                    </a:cubicBezTo>
                    <a:cubicBezTo>
                      <a:pt x="175" y="201"/>
                      <a:pt x="181" y="208"/>
                      <a:pt x="189" y="214"/>
                    </a:cubicBezTo>
                    <a:cubicBezTo>
                      <a:pt x="190" y="215"/>
                      <a:pt x="192" y="216"/>
                      <a:pt x="192" y="219"/>
                    </a:cubicBezTo>
                    <a:close/>
                  </a:path>
                </a:pathLst>
              </a:custGeom>
              <a:solidFill>
                <a:srgbClr val="FB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" name="Freeform 308">
                <a:extLst>
                  <a:ext uri="{FF2B5EF4-FFF2-40B4-BE49-F238E27FC236}">
                    <a16:creationId xmlns:a16="http://schemas.microsoft.com/office/drawing/2014/main" id="{EF9456C4-801B-4C6F-7C80-6287A489A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016"/>
                <a:ext cx="219" cy="178"/>
              </a:xfrm>
              <a:custGeom>
                <a:avLst/>
                <a:gdLst>
                  <a:gd name="T0" fmla="*/ 53 w 133"/>
                  <a:gd name="T1" fmla="*/ 84 h 108"/>
                  <a:gd name="T2" fmla="*/ 67 w 133"/>
                  <a:gd name="T3" fmla="*/ 88 h 108"/>
                  <a:gd name="T4" fmla="*/ 105 w 133"/>
                  <a:gd name="T5" fmla="*/ 97 h 108"/>
                  <a:gd name="T6" fmla="*/ 107 w 133"/>
                  <a:gd name="T7" fmla="*/ 98 h 108"/>
                  <a:gd name="T8" fmla="*/ 108 w 133"/>
                  <a:gd name="T9" fmla="*/ 97 h 108"/>
                  <a:gd name="T10" fmla="*/ 107 w 133"/>
                  <a:gd name="T11" fmla="*/ 96 h 108"/>
                  <a:gd name="T12" fmla="*/ 94 w 133"/>
                  <a:gd name="T13" fmla="*/ 91 h 108"/>
                  <a:gd name="T14" fmla="*/ 56 w 133"/>
                  <a:gd name="T15" fmla="*/ 78 h 108"/>
                  <a:gd name="T16" fmla="*/ 21 w 133"/>
                  <a:gd name="T17" fmla="*/ 65 h 108"/>
                  <a:gd name="T18" fmla="*/ 4 w 133"/>
                  <a:gd name="T19" fmla="*/ 55 h 108"/>
                  <a:gd name="T20" fmla="*/ 3 w 133"/>
                  <a:gd name="T21" fmla="*/ 43 h 108"/>
                  <a:gd name="T22" fmla="*/ 32 w 133"/>
                  <a:gd name="T23" fmla="*/ 23 h 108"/>
                  <a:gd name="T24" fmla="*/ 41 w 133"/>
                  <a:gd name="T25" fmla="*/ 23 h 108"/>
                  <a:gd name="T26" fmla="*/ 43 w 133"/>
                  <a:gd name="T27" fmla="*/ 23 h 108"/>
                  <a:gd name="T28" fmla="*/ 42 w 133"/>
                  <a:gd name="T29" fmla="*/ 21 h 108"/>
                  <a:gd name="T30" fmla="*/ 34 w 133"/>
                  <a:gd name="T31" fmla="*/ 14 h 108"/>
                  <a:gd name="T32" fmla="*/ 30 w 133"/>
                  <a:gd name="T33" fmla="*/ 8 h 108"/>
                  <a:gd name="T34" fmla="*/ 26 w 133"/>
                  <a:gd name="T35" fmla="*/ 0 h 108"/>
                  <a:gd name="T36" fmla="*/ 29 w 133"/>
                  <a:gd name="T37" fmla="*/ 5 h 108"/>
                  <a:gd name="T38" fmla="*/ 56 w 133"/>
                  <a:gd name="T39" fmla="*/ 28 h 108"/>
                  <a:gd name="T40" fmla="*/ 89 w 133"/>
                  <a:gd name="T41" fmla="*/ 43 h 108"/>
                  <a:gd name="T42" fmla="*/ 96 w 133"/>
                  <a:gd name="T43" fmla="*/ 47 h 108"/>
                  <a:gd name="T44" fmla="*/ 97 w 133"/>
                  <a:gd name="T45" fmla="*/ 49 h 108"/>
                  <a:gd name="T46" fmla="*/ 94 w 133"/>
                  <a:gd name="T47" fmla="*/ 49 h 108"/>
                  <a:gd name="T48" fmla="*/ 52 w 133"/>
                  <a:gd name="T49" fmla="*/ 34 h 108"/>
                  <a:gd name="T50" fmla="*/ 44 w 133"/>
                  <a:gd name="T51" fmla="*/ 31 h 108"/>
                  <a:gd name="T52" fmla="*/ 19 w 133"/>
                  <a:gd name="T53" fmla="*/ 36 h 108"/>
                  <a:gd name="T54" fmla="*/ 11 w 133"/>
                  <a:gd name="T55" fmla="*/ 43 h 108"/>
                  <a:gd name="T56" fmla="*/ 12 w 133"/>
                  <a:gd name="T57" fmla="*/ 53 h 108"/>
                  <a:gd name="T58" fmla="*/ 24 w 133"/>
                  <a:gd name="T59" fmla="*/ 60 h 108"/>
                  <a:gd name="T60" fmla="*/ 78 w 133"/>
                  <a:gd name="T61" fmla="*/ 81 h 108"/>
                  <a:gd name="T62" fmla="*/ 104 w 133"/>
                  <a:gd name="T63" fmla="*/ 89 h 108"/>
                  <a:gd name="T64" fmla="*/ 128 w 133"/>
                  <a:gd name="T65" fmla="*/ 102 h 108"/>
                  <a:gd name="T66" fmla="*/ 130 w 133"/>
                  <a:gd name="T67" fmla="*/ 103 h 108"/>
                  <a:gd name="T68" fmla="*/ 132 w 133"/>
                  <a:gd name="T69" fmla="*/ 106 h 108"/>
                  <a:gd name="T70" fmla="*/ 128 w 133"/>
                  <a:gd name="T71" fmla="*/ 107 h 108"/>
                  <a:gd name="T72" fmla="*/ 121 w 133"/>
                  <a:gd name="T73" fmla="*/ 104 h 108"/>
                  <a:gd name="T74" fmla="*/ 54 w 133"/>
                  <a:gd name="T75" fmla="*/ 85 h 108"/>
                  <a:gd name="T76" fmla="*/ 53 w 133"/>
                  <a:gd name="T77" fmla="*/ 8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3" h="108">
                    <a:moveTo>
                      <a:pt x="53" y="84"/>
                    </a:moveTo>
                    <a:cubicBezTo>
                      <a:pt x="58" y="84"/>
                      <a:pt x="63" y="86"/>
                      <a:pt x="67" y="88"/>
                    </a:cubicBezTo>
                    <a:cubicBezTo>
                      <a:pt x="80" y="92"/>
                      <a:pt x="93" y="94"/>
                      <a:pt x="105" y="97"/>
                    </a:cubicBezTo>
                    <a:cubicBezTo>
                      <a:pt x="106" y="98"/>
                      <a:pt x="106" y="98"/>
                      <a:pt x="107" y="98"/>
                    </a:cubicBezTo>
                    <a:cubicBezTo>
                      <a:pt x="107" y="98"/>
                      <a:pt x="108" y="98"/>
                      <a:pt x="108" y="97"/>
                    </a:cubicBezTo>
                    <a:cubicBezTo>
                      <a:pt x="109" y="96"/>
                      <a:pt x="108" y="96"/>
                      <a:pt x="107" y="96"/>
                    </a:cubicBezTo>
                    <a:cubicBezTo>
                      <a:pt x="103" y="94"/>
                      <a:pt x="98" y="93"/>
                      <a:pt x="94" y="91"/>
                    </a:cubicBezTo>
                    <a:cubicBezTo>
                      <a:pt x="81" y="88"/>
                      <a:pt x="69" y="83"/>
                      <a:pt x="56" y="78"/>
                    </a:cubicBezTo>
                    <a:cubicBezTo>
                      <a:pt x="45" y="74"/>
                      <a:pt x="33" y="70"/>
                      <a:pt x="21" y="65"/>
                    </a:cubicBezTo>
                    <a:cubicBezTo>
                      <a:pt x="15" y="62"/>
                      <a:pt x="9" y="60"/>
                      <a:pt x="4" y="55"/>
                    </a:cubicBezTo>
                    <a:cubicBezTo>
                      <a:pt x="1" y="51"/>
                      <a:pt x="0" y="47"/>
                      <a:pt x="3" y="43"/>
                    </a:cubicBezTo>
                    <a:cubicBezTo>
                      <a:pt x="11" y="34"/>
                      <a:pt x="20" y="27"/>
                      <a:pt x="32" y="23"/>
                    </a:cubicBezTo>
                    <a:cubicBezTo>
                      <a:pt x="35" y="22"/>
                      <a:pt x="38" y="23"/>
                      <a:pt x="41" y="23"/>
                    </a:cubicBezTo>
                    <a:cubicBezTo>
                      <a:pt x="42" y="24"/>
                      <a:pt x="43" y="25"/>
                      <a:pt x="43" y="23"/>
                    </a:cubicBezTo>
                    <a:cubicBezTo>
                      <a:pt x="44" y="22"/>
                      <a:pt x="43" y="22"/>
                      <a:pt x="42" y="21"/>
                    </a:cubicBezTo>
                    <a:cubicBezTo>
                      <a:pt x="39" y="19"/>
                      <a:pt x="37" y="16"/>
                      <a:pt x="34" y="14"/>
                    </a:cubicBezTo>
                    <a:cubicBezTo>
                      <a:pt x="32" y="13"/>
                      <a:pt x="31" y="11"/>
                      <a:pt x="30" y="8"/>
                    </a:cubicBezTo>
                    <a:cubicBezTo>
                      <a:pt x="29" y="5"/>
                      <a:pt x="26" y="3"/>
                      <a:pt x="26" y="0"/>
                    </a:cubicBezTo>
                    <a:cubicBezTo>
                      <a:pt x="27" y="2"/>
                      <a:pt x="28" y="3"/>
                      <a:pt x="29" y="5"/>
                    </a:cubicBezTo>
                    <a:cubicBezTo>
                      <a:pt x="35" y="16"/>
                      <a:pt x="45" y="22"/>
                      <a:pt x="56" y="28"/>
                    </a:cubicBezTo>
                    <a:cubicBezTo>
                      <a:pt x="67" y="33"/>
                      <a:pt x="78" y="37"/>
                      <a:pt x="89" y="43"/>
                    </a:cubicBezTo>
                    <a:cubicBezTo>
                      <a:pt x="91" y="44"/>
                      <a:pt x="94" y="45"/>
                      <a:pt x="96" y="47"/>
                    </a:cubicBezTo>
                    <a:cubicBezTo>
                      <a:pt x="96" y="48"/>
                      <a:pt x="98" y="48"/>
                      <a:pt x="97" y="49"/>
                    </a:cubicBezTo>
                    <a:cubicBezTo>
                      <a:pt x="97" y="50"/>
                      <a:pt x="95" y="50"/>
                      <a:pt x="94" y="49"/>
                    </a:cubicBezTo>
                    <a:cubicBezTo>
                      <a:pt x="80" y="45"/>
                      <a:pt x="66" y="40"/>
                      <a:pt x="52" y="34"/>
                    </a:cubicBezTo>
                    <a:cubicBezTo>
                      <a:pt x="49" y="33"/>
                      <a:pt x="47" y="32"/>
                      <a:pt x="44" y="31"/>
                    </a:cubicBezTo>
                    <a:cubicBezTo>
                      <a:pt x="35" y="27"/>
                      <a:pt x="27" y="30"/>
                      <a:pt x="19" y="36"/>
                    </a:cubicBezTo>
                    <a:cubicBezTo>
                      <a:pt x="16" y="38"/>
                      <a:pt x="14" y="40"/>
                      <a:pt x="11" y="43"/>
                    </a:cubicBezTo>
                    <a:cubicBezTo>
                      <a:pt x="8" y="46"/>
                      <a:pt x="8" y="50"/>
                      <a:pt x="12" y="53"/>
                    </a:cubicBezTo>
                    <a:cubicBezTo>
                      <a:pt x="15" y="57"/>
                      <a:pt x="20" y="58"/>
                      <a:pt x="24" y="60"/>
                    </a:cubicBezTo>
                    <a:cubicBezTo>
                      <a:pt x="42" y="68"/>
                      <a:pt x="59" y="75"/>
                      <a:pt x="78" y="81"/>
                    </a:cubicBezTo>
                    <a:cubicBezTo>
                      <a:pt x="86" y="84"/>
                      <a:pt x="95" y="86"/>
                      <a:pt x="104" y="89"/>
                    </a:cubicBezTo>
                    <a:cubicBezTo>
                      <a:pt x="113" y="91"/>
                      <a:pt x="122" y="95"/>
                      <a:pt x="128" y="102"/>
                    </a:cubicBezTo>
                    <a:cubicBezTo>
                      <a:pt x="129" y="103"/>
                      <a:pt x="130" y="103"/>
                      <a:pt x="130" y="103"/>
                    </a:cubicBezTo>
                    <a:cubicBezTo>
                      <a:pt x="131" y="104"/>
                      <a:pt x="133" y="105"/>
                      <a:pt x="132" y="106"/>
                    </a:cubicBezTo>
                    <a:cubicBezTo>
                      <a:pt x="131" y="107"/>
                      <a:pt x="130" y="108"/>
                      <a:pt x="128" y="107"/>
                    </a:cubicBezTo>
                    <a:cubicBezTo>
                      <a:pt x="126" y="106"/>
                      <a:pt x="123" y="105"/>
                      <a:pt x="121" y="104"/>
                    </a:cubicBezTo>
                    <a:cubicBezTo>
                      <a:pt x="99" y="98"/>
                      <a:pt x="76" y="92"/>
                      <a:pt x="54" y="85"/>
                    </a:cubicBezTo>
                    <a:cubicBezTo>
                      <a:pt x="54" y="85"/>
                      <a:pt x="53" y="84"/>
                      <a:pt x="53" y="84"/>
                    </a:cubicBezTo>
                    <a:close/>
                  </a:path>
                </a:pathLst>
              </a:custGeom>
              <a:solidFill>
                <a:srgbClr val="FBEE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" name="Freeform 309">
                <a:extLst>
                  <a:ext uri="{FF2B5EF4-FFF2-40B4-BE49-F238E27FC236}">
                    <a16:creationId xmlns:a16="http://schemas.microsoft.com/office/drawing/2014/main" id="{C4F3E720-C911-9AC2-03CE-F0B353BC1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2047"/>
                <a:ext cx="135" cy="106"/>
              </a:xfrm>
              <a:custGeom>
                <a:avLst/>
                <a:gdLst>
                  <a:gd name="T0" fmla="*/ 0 w 82"/>
                  <a:gd name="T1" fmla="*/ 25 h 64"/>
                  <a:gd name="T2" fmla="*/ 11 w 82"/>
                  <a:gd name="T3" fmla="*/ 16 h 64"/>
                  <a:gd name="T4" fmla="*/ 30 w 82"/>
                  <a:gd name="T5" fmla="*/ 5 h 64"/>
                  <a:gd name="T6" fmla="*/ 36 w 82"/>
                  <a:gd name="T7" fmla="*/ 1 h 64"/>
                  <a:gd name="T8" fmla="*/ 41 w 82"/>
                  <a:gd name="T9" fmla="*/ 2 h 64"/>
                  <a:gd name="T10" fmla="*/ 41 w 82"/>
                  <a:gd name="T11" fmla="*/ 7 h 64"/>
                  <a:gd name="T12" fmla="*/ 28 w 82"/>
                  <a:gd name="T13" fmla="*/ 20 h 64"/>
                  <a:gd name="T14" fmla="*/ 16 w 82"/>
                  <a:gd name="T15" fmla="*/ 29 h 64"/>
                  <a:gd name="T16" fmla="*/ 16 w 82"/>
                  <a:gd name="T17" fmla="*/ 36 h 64"/>
                  <a:gd name="T18" fmla="*/ 28 w 82"/>
                  <a:gd name="T19" fmla="*/ 43 h 64"/>
                  <a:gd name="T20" fmla="*/ 68 w 82"/>
                  <a:gd name="T21" fmla="*/ 58 h 64"/>
                  <a:gd name="T22" fmla="*/ 82 w 82"/>
                  <a:gd name="T23" fmla="*/ 64 h 64"/>
                  <a:gd name="T24" fmla="*/ 67 w 82"/>
                  <a:gd name="T25" fmla="*/ 59 h 64"/>
                  <a:gd name="T26" fmla="*/ 40 w 82"/>
                  <a:gd name="T27" fmla="*/ 49 h 64"/>
                  <a:gd name="T28" fmla="*/ 14 w 82"/>
                  <a:gd name="T29" fmla="*/ 38 h 64"/>
                  <a:gd name="T30" fmla="*/ 13 w 82"/>
                  <a:gd name="T31" fmla="*/ 31 h 64"/>
                  <a:gd name="T32" fmla="*/ 31 w 82"/>
                  <a:gd name="T33" fmla="*/ 15 h 64"/>
                  <a:gd name="T34" fmla="*/ 39 w 82"/>
                  <a:gd name="T35" fmla="*/ 8 h 64"/>
                  <a:gd name="T36" fmla="*/ 39 w 82"/>
                  <a:gd name="T37" fmla="*/ 4 h 64"/>
                  <a:gd name="T38" fmla="*/ 35 w 82"/>
                  <a:gd name="T39" fmla="*/ 3 h 64"/>
                  <a:gd name="T40" fmla="*/ 29 w 82"/>
                  <a:gd name="T41" fmla="*/ 7 h 64"/>
                  <a:gd name="T42" fmla="*/ 22 w 82"/>
                  <a:gd name="T43" fmla="*/ 11 h 64"/>
                  <a:gd name="T44" fmla="*/ 8 w 82"/>
                  <a:gd name="T45" fmla="*/ 20 h 64"/>
                  <a:gd name="T46" fmla="*/ 0 w 82"/>
                  <a:gd name="T47" fmla="*/ 2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4">
                    <a:moveTo>
                      <a:pt x="0" y="25"/>
                    </a:moveTo>
                    <a:cubicBezTo>
                      <a:pt x="3" y="21"/>
                      <a:pt x="7" y="18"/>
                      <a:pt x="11" y="16"/>
                    </a:cubicBezTo>
                    <a:cubicBezTo>
                      <a:pt x="17" y="12"/>
                      <a:pt x="23" y="9"/>
                      <a:pt x="30" y="5"/>
                    </a:cubicBezTo>
                    <a:cubicBezTo>
                      <a:pt x="32" y="4"/>
                      <a:pt x="33" y="2"/>
                      <a:pt x="36" y="1"/>
                    </a:cubicBezTo>
                    <a:cubicBezTo>
                      <a:pt x="38" y="0"/>
                      <a:pt x="40" y="1"/>
                      <a:pt x="41" y="2"/>
                    </a:cubicBezTo>
                    <a:cubicBezTo>
                      <a:pt x="43" y="4"/>
                      <a:pt x="42" y="5"/>
                      <a:pt x="41" y="7"/>
                    </a:cubicBezTo>
                    <a:cubicBezTo>
                      <a:pt x="38" y="12"/>
                      <a:pt x="32" y="16"/>
                      <a:pt x="28" y="20"/>
                    </a:cubicBezTo>
                    <a:cubicBezTo>
                      <a:pt x="24" y="23"/>
                      <a:pt x="20" y="26"/>
                      <a:pt x="16" y="29"/>
                    </a:cubicBezTo>
                    <a:cubicBezTo>
                      <a:pt x="14" y="32"/>
                      <a:pt x="14" y="33"/>
                      <a:pt x="16" y="36"/>
                    </a:cubicBezTo>
                    <a:cubicBezTo>
                      <a:pt x="19" y="40"/>
                      <a:pt x="24" y="41"/>
                      <a:pt x="28" y="43"/>
                    </a:cubicBezTo>
                    <a:cubicBezTo>
                      <a:pt x="41" y="49"/>
                      <a:pt x="55" y="53"/>
                      <a:pt x="68" y="58"/>
                    </a:cubicBezTo>
                    <a:cubicBezTo>
                      <a:pt x="73" y="60"/>
                      <a:pt x="78" y="61"/>
                      <a:pt x="82" y="64"/>
                    </a:cubicBezTo>
                    <a:cubicBezTo>
                      <a:pt x="77" y="63"/>
                      <a:pt x="72" y="61"/>
                      <a:pt x="67" y="59"/>
                    </a:cubicBezTo>
                    <a:cubicBezTo>
                      <a:pt x="58" y="56"/>
                      <a:pt x="49" y="52"/>
                      <a:pt x="40" y="49"/>
                    </a:cubicBezTo>
                    <a:cubicBezTo>
                      <a:pt x="31" y="45"/>
                      <a:pt x="23" y="42"/>
                      <a:pt x="14" y="38"/>
                    </a:cubicBezTo>
                    <a:cubicBezTo>
                      <a:pt x="10" y="37"/>
                      <a:pt x="10" y="34"/>
                      <a:pt x="13" y="31"/>
                    </a:cubicBezTo>
                    <a:cubicBezTo>
                      <a:pt x="18" y="25"/>
                      <a:pt x="24" y="20"/>
                      <a:pt x="31" y="15"/>
                    </a:cubicBezTo>
                    <a:cubicBezTo>
                      <a:pt x="34" y="13"/>
                      <a:pt x="37" y="11"/>
                      <a:pt x="39" y="8"/>
                    </a:cubicBezTo>
                    <a:cubicBezTo>
                      <a:pt x="40" y="6"/>
                      <a:pt x="40" y="5"/>
                      <a:pt x="39" y="4"/>
                    </a:cubicBezTo>
                    <a:cubicBezTo>
                      <a:pt x="38" y="3"/>
                      <a:pt x="37" y="3"/>
                      <a:pt x="35" y="3"/>
                    </a:cubicBezTo>
                    <a:cubicBezTo>
                      <a:pt x="33" y="4"/>
                      <a:pt x="31" y="6"/>
                      <a:pt x="29" y="7"/>
                    </a:cubicBezTo>
                    <a:cubicBezTo>
                      <a:pt x="27" y="9"/>
                      <a:pt x="25" y="10"/>
                      <a:pt x="22" y="11"/>
                    </a:cubicBezTo>
                    <a:cubicBezTo>
                      <a:pt x="17" y="13"/>
                      <a:pt x="12" y="16"/>
                      <a:pt x="8" y="20"/>
                    </a:cubicBezTo>
                    <a:cubicBezTo>
                      <a:pt x="5" y="22"/>
                      <a:pt x="3" y="24"/>
                      <a:pt x="0" y="25"/>
                    </a:cubicBezTo>
                    <a:close/>
                  </a:path>
                </a:pathLst>
              </a:custGeom>
              <a:solidFill>
                <a:srgbClr val="D4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" name="Freeform 310">
                <a:extLst>
                  <a:ext uri="{FF2B5EF4-FFF2-40B4-BE49-F238E27FC236}">
                    <a16:creationId xmlns:a16="http://schemas.microsoft.com/office/drawing/2014/main" id="{D6D7D4C3-AEC8-B2AF-F5C0-E99BA1437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2176"/>
                <a:ext cx="25" cy="23"/>
              </a:xfrm>
              <a:custGeom>
                <a:avLst/>
                <a:gdLst>
                  <a:gd name="T0" fmla="*/ 15 w 15"/>
                  <a:gd name="T1" fmla="*/ 14 h 14"/>
                  <a:gd name="T2" fmla="*/ 6 w 15"/>
                  <a:gd name="T3" fmla="*/ 4 h 14"/>
                  <a:gd name="T4" fmla="*/ 3 w 15"/>
                  <a:gd name="T5" fmla="*/ 3 h 14"/>
                  <a:gd name="T6" fmla="*/ 2 w 15"/>
                  <a:gd name="T7" fmla="*/ 7 h 14"/>
                  <a:gd name="T8" fmla="*/ 1 w 15"/>
                  <a:gd name="T9" fmla="*/ 8 h 14"/>
                  <a:gd name="T10" fmla="*/ 1 w 15"/>
                  <a:gd name="T11" fmla="*/ 5 h 14"/>
                  <a:gd name="T12" fmla="*/ 3 w 15"/>
                  <a:gd name="T13" fmla="*/ 1 h 14"/>
                  <a:gd name="T14" fmla="*/ 6 w 15"/>
                  <a:gd name="T15" fmla="*/ 3 h 14"/>
                  <a:gd name="T16" fmla="*/ 13 w 15"/>
                  <a:gd name="T17" fmla="*/ 11 h 14"/>
                  <a:gd name="T18" fmla="*/ 15 w 1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4">
                    <a:moveTo>
                      <a:pt x="15" y="14"/>
                    </a:moveTo>
                    <a:cubicBezTo>
                      <a:pt x="12" y="11"/>
                      <a:pt x="9" y="7"/>
                      <a:pt x="6" y="4"/>
                    </a:cubicBezTo>
                    <a:cubicBezTo>
                      <a:pt x="6" y="3"/>
                      <a:pt x="4" y="2"/>
                      <a:pt x="3" y="3"/>
                    </a:cubicBezTo>
                    <a:cubicBezTo>
                      <a:pt x="1" y="4"/>
                      <a:pt x="1" y="5"/>
                      <a:pt x="2" y="7"/>
                    </a:cubicBezTo>
                    <a:cubicBezTo>
                      <a:pt x="2" y="7"/>
                      <a:pt x="2" y="8"/>
                      <a:pt x="1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1" y="3"/>
                      <a:pt x="2" y="2"/>
                      <a:pt x="3" y="1"/>
                    </a:cubicBezTo>
                    <a:cubicBezTo>
                      <a:pt x="5" y="0"/>
                      <a:pt x="5" y="2"/>
                      <a:pt x="6" y="3"/>
                    </a:cubicBezTo>
                    <a:cubicBezTo>
                      <a:pt x="9" y="5"/>
                      <a:pt x="11" y="8"/>
                      <a:pt x="13" y="11"/>
                    </a:cubicBezTo>
                    <a:cubicBezTo>
                      <a:pt x="14" y="12"/>
                      <a:pt x="15" y="13"/>
                      <a:pt x="15" y="14"/>
                    </a:cubicBezTo>
                    <a:close/>
                  </a:path>
                </a:pathLst>
              </a:custGeom>
              <a:solidFill>
                <a:srgbClr val="66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" name="Freeform 311">
                <a:extLst>
                  <a:ext uri="{FF2B5EF4-FFF2-40B4-BE49-F238E27FC236}">
                    <a16:creationId xmlns:a16="http://schemas.microsoft.com/office/drawing/2014/main" id="{C1F553B7-8A2A-4E36-6A61-812858DC1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4" y="1775"/>
                <a:ext cx="300" cy="81"/>
              </a:xfrm>
              <a:custGeom>
                <a:avLst/>
                <a:gdLst>
                  <a:gd name="T0" fmla="*/ 181 w 182"/>
                  <a:gd name="T1" fmla="*/ 4 h 49"/>
                  <a:gd name="T2" fmla="*/ 175 w 182"/>
                  <a:gd name="T3" fmla="*/ 24 h 49"/>
                  <a:gd name="T4" fmla="*/ 166 w 182"/>
                  <a:gd name="T5" fmla="*/ 38 h 49"/>
                  <a:gd name="T6" fmla="*/ 105 w 182"/>
                  <a:gd name="T7" fmla="*/ 48 h 49"/>
                  <a:gd name="T8" fmla="*/ 72 w 182"/>
                  <a:gd name="T9" fmla="*/ 45 h 49"/>
                  <a:gd name="T10" fmla="*/ 49 w 182"/>
                  <a:gd name="T11" fmla="*/ 39 h 49"/>
                  <a:gd name="T12" fmla="*/ 20 w 182"/>
                  <a:gd name="T13" fmla="*/ 34 h 49"/>
                  <a:gd name="T14" fmla="*/ 5 w 182"/>
                  <a:gd name="T15" fmla="*/ 32 h 49"/>
                  <a:gd name="T16" fmla="*/ 1 w 182"/>
                  <a:gd name="T17" fmla="*/ 29 h 49"/>
                  <a:gd name="T18" fmla="*/ 3 w 182"/>
                  <a:gd name="T19" fmla="*/ 25 h 49"/>
                  <a:gd name="T20" fmla="*/ 18 w 182"/>
                  <a:gd name="T21" fmla="*/ 16 h 49"/>
                  <a:gd name="T22" fmla="*/ 25 w 182"/>
                  <a:gd name="T23" fmla="*/ 19 h 49"/>
                  <a:gd name="T24" fmla="*/ 29 w 182"/>
                  <a:gd name="T25" fmla="*/ 22 h 49"/>
                  <a:gd name="T26" fmla="*/ 40 w 182"/>
                  <a:gd name="T27" fmla="*/ 28 h 49"/>
                  <a:gd name="T28" fmla="*/ 98 w 182"/>
                  <a:gd name="T29" fmla="*/ 34 h 49"/>
                  <a:gd name="T30" fmla="*/ 145 w 182"/>
                  <a:gd name="T31" fmla="*/ 31 h 49"/>
                  <a:gd name="T32" fmla="*/ 165 w 182"/>
                  <a:gd name="T33" fmla="*/ 18 h 49"/>
                  <a:gd name="T34" fmla="*/ 174 w 182"/>
                  <a:gd name="T35" fmla="*/ 5 h 49"/>
                  <a:gd name="T36" fmla="*/ 178 w 182"/>
                  <a:gd name="T37" fmla="*/ 1 h 49"/>
                  <a:gd name="T38" fmla="*/ 181 w 182"/>
                  <a:gd name="T39" fmla="*/ 1 h 49"/>
                  <a:gd name="T40" fmla="*/ 181 w 182"/>
                  <a:gd name="T41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2" h="49">
                    <a:moveTo>
                      <a:pt x="181" y="4"/>
                    </a:moveTo>
                    <a:cubicBezTo>
                      <a:pt x="178" y="10"/>
                      <a:pt x="176" y="17"/>
                      <a:pt x="175" y="24"/>
                    </a:cubicBezTo>
                    <a:cubicBezTo>
                      <a:pt x="175" y="31"/>
                      <a:pt x="172" y="35"/>
                      <a:pt x="166" y="38"/>
                    </a:cubicBezTo>
                    <a:cubicBezTo>
                      <a:pt x="147" y="46"/>
                      <a:pt x="126" y="49"/>
                      <a:pt x="105" y="48"/>
                    </a:cubicBezTo>
                    <a:cubicBezTo>
                      <a:pt x="94" y="47"/>
                      <a:pt x="83" y="47"/>
                      <a:pt x="72" y="45"/>
                    </a:cubicBezTo>
                    <a:cubicBezTo>
                      <a:pt x="64" y="43"/>
                      <a:pt x="57" y="41"/>
                      <a:pt x="49" y="39"/>
                    </a:cubicBezTo>
                    <a:cubicBezTo>
                      <a:pt x="39" y="38"/>
                      <a:pt x="29" y="36"/>
                      <a:pt x="20" y="34"/>
                    </a:cubicBezTo>
                    <a:cubicBezTo>
                      <a:pt x="15" y="33"/>
                      <a:pt x="10" y="31"/>
                      <a:pt x="5" y="32"/>
                    </a:cubicBezTo>
                    <a:cubicBezTo>
                      <a:pt x="3" y="32"/>
                      <a:pt x="2" y="30"/>
                      <a:pt x="1" y="29"/>
                    </a:cubicBezTo>
                    <a:cubicBezTo>
                      <a:pt x="0" y="27"/>
                      <a:pt x="2" y="26"/>
                      <a:pt x="3" y="25"/>
                    </a:cubicBezTo>
                    <a:cubicBezTo>
                      <a:pt x="7" y="21"/>
                      <a:pt x="13" y="18"/>
                      <a:pt x="18" y="16"/>
                    </a:cubicBezTo>
                    <a:cubicBezTo>
                      <a:pt x="21" y="14"/>
                      <a:pt x="23" y="17"/>
                      <a:pt x="25" y="19"/>
                    </a:cubicBezTo>
                    <a:cubicBezTo>
                      <a:pt x="27" y="20"/>
                      <a:pt x="28" y="20"/>
                      <a:pt x="29" y="22"/>
                    </a:cubicBezTo>
                    <a:cubicBezTo>
                      <a:pt x="31" y="26"/>
                      <a:pt x="36" y="27"/>
                      <a:pt x="40" y="28"/>
                    </a:cubicBezTo>
                    <a:cubicBezTo>
                      <a:pt x="59" y="31"/>
                      <a:pt x="78" y="33"/>
                      <a:pt x="98" y="34"/>
                    </a:cubicBezTo>
                    <a:cubicBezTo>
                      <a:pt x="114" y="35"/>
                      <a:pt x="129" y="34"/>
                      <a:pt x="145" y="31"/>
                    </a:cubicBezTo>
                    <a:cubicBezTo>
                      <a:pt x="154" y="30"/>
                      <a:pt x="160" y="26"/>
                      <a:pt x="165" y="18"/>
                    </a:cubicBezTo>
                    <a:cubicBezTo>
                      <a:pt x="168" y="14"/>
                      <a:pt x="172" y="10"/>
                      <a:pt x="174" y="5"/>
                    </a:cubicBezTo>
                    <a:cubicBezTo>
                      <a:pt x="175" y="3"/>
                      <a:pt x="176" y="2"/>
                      <a:pt x="178" y="1"/>
                    </a:cubicBezTo>
                    <a:cubicBezTo>
                      <a:pt x="179" y="1"/>
                      <a:pt x="180" y="0"/>
                      <a:pt x="181" y="1"/>
                    </a:cubicBezTo>
                    <a:cubicBezTo>
                      <a:pt x="182" y="2"/>
                      <a:pt x="182" y="3"/>
                      <a:pt x="181" y="4"/>
                    </a:cubicBezTo>
                    <a:close/>
                  </a:path>
                </a:pathLst>
              </a:custGeom>
              <a:solidFill>
                <a:srgbClr val="F3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" name="Freeform 312">
                <a:extLst>
                  <a:ext uri="{FF2B5EF4-FFF2-40B4-BE49-F238E27FC236}">
                    <a16:creationId xmlns:a16="http://schemas.microsoft.com/office/drawing/2014/main" id="{B6967A53-F848-859D-8306-5EC357AE8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5" y="1767"/>
                <a:ext cx="263" cy="67"/>
              </a:xfrm>
              <a:custGeom>
                <a:avLst/>
                <a:gdLst>
                  <a:gd name="T0" fmla="*/ 156 w 159"/>
                  <a:gd name="T1" fmla="*/ 9 h 41"/>
                  <a:gd name="T2" fmla="*/ 152 w 159"/>
                  <a:gd name="T3" fmla="*/ 7 h 41"/>
                  <a:gd name="T4" fmla="*/ 150 w 159"/>
                  <a:gd name="T5" fmla="*/ 10 h 41"/>
                  <a:gd name="T6" fmla="*/ 138 w 159"/>
                  <a:gd name="T7" fmla="*/ 27 h 41"/>
                  <a:gd name="T8" fmla="*/ 121 w 159"/>
                  <a:gd name="T9" fmla="*/ 37 h 41"/>
                  <a:gd name="T10" fmla="*/ 98 w 159"/>
                  <a:gd name="T11" fmla="*/ 40 h 41"/>
                  <a:gd name="T12" fmla="*/ 78 w 159"/>
                  <a:gd name="T13" fmla="*/ 40 h 41"/>
                  <a:gd name="T14" fmla="*/ 44 w 159"/>
                  <a:gd name="T15" fmla="*/ 38 h 41"/>
                  <a:gd name="T16" fmla="*/ 15 w 159"/>
                  <a:gd name="T17" fmla="*/ 34 h 41"/>
                  <a:gd name="T18" fmla="*/ 0 w 159"/>
                  <a:gd name="T19" fmla="*/ 24 h 41"/>
                  <a:gd name="T20" fmla="*/ 13 w 159"/>
                  <a:gd name="T21" fmla="*/ 27 h 41"/>
                  <a:gd name="T22" fmla="*/ 14 w 159"/>
                  <a:gd name="T23" fmla="*/ 27 h 41"/>
                  <a:gd name="T24" fmla="*/ 27 w 159"/>
                  <a:gd name="T25" fmla="*/ 31 h 41"/>
                  <a:gd name="T26" fmla="*/ 29 w 159"/>
                  <a:gd name="T27" fmla="*/ 33 h 41"/>
                  <a:gd name="T28" fmla="*/ 45 w 159"/>
                  <a:gd name="T29" fmla="*/ 35 h 41"/>
                  <a:gd name="T30" fmla="*/ 58 w 159"/>
                  <a:gd name="T31" fmla="*/ 34 h 41"/>
                  <a:gd name="T32" fmla="*/ 61 w 159"/>
                  <a:gd name="T33" fmla="*/ 33 h 41"/>
                  <a:gd name="T34" fmla="*/ 60 w 159"/>
                  <a:gd name="T35" fmla="*/ 29 h 41"/>
                  <a:gd name="T36" fmla="*/ 59 w 159"/>
                  <a:gd name="T37" fmla="*/ 27 h 41"/>
                  <a:gd name="T38" fmla="*/ 62 w 159"/>
                  <a:gd name="T39" fmla="*/ 26 h 41"/>
                  <a:gd name="T40" fmla="*/ 81 w 159"/>
                  <a:gd name="T41" fmla="*/ 28 h 41"/>
                  <a:gd name="T42" fmla="*/ 116 w 159"/>
                  <a:gd name="T43" fmla="*/ 28 h 41"/>
                  <a:gd name="T44" fmla="*/ 131 w 159"/>
                  <a:gd name="T45" fmla="*/ 18 h 41"/>
                  <a:gd name="T46" fmla="*/ 134 w 159"/>
                  <a:gd name="T47" fmla="*/ 16 h 41"/>
                  <a:gd name="T48" fmla="*/ 146 w 159"/>
                  <a:gd name="T49" fmla="*/ 8 h 41"/>
                  <a:gd name="T50" fmla="*/ 152 w 159"/>
                  <a:gd name="T51" fmla="*/ 3 h 41"/>
                  <a:gd name="T52" fmla="*/ 154 w 159"/>
                  <a:gd name="T53" fmla="*/ 1 h 41"/>
                  <a:gd name="T54" fmla="*/ 158 w 159"/>
                  <a:gd name="T55" fmla="*/ 5 h 41"/>
                  <a:gd name="T56" fmla="*/ 156 w 159"/>
                  <a:gd name="T57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9" h="41">
                    <a:moveTo>
                      <a:pt x="156" y="9"/>
                    </a:moveTo>
                    <a:cubicBezTo>
                      <a:pt x="155" y="6"/>
                      <a:pt x="154" y="5"/>
                      <a:pt x="152" y="7"/>
                    </a:cubicBezTo>
                    <a:cubicBezTo>
                      <a:pt x="151" y="8"/>
                      <a:pt x="151" y="9"/>
                      <a:pt x="150" y="10"/>
                    </a:cubicBezTo>
                    <a:cubicBezTo>
                      <a:pt x="147" y="16"/>
                      <a:pt x="143" y="22"/>
                      <a:pt x="138" y="27"/>
                    </a:cubicBezTo>
                    <a:cubicBezTo>
                      <a:pt x="134" y="33"/>
                      <a:pt x="128" y="36"/>
                      <a:pt x="121" y="37"/>
                    </a:cubicBezTo>
                    <a:cubicBezTo>
                      <a:pt x="113" y="39"/>
                      <a:pt x="106" y="39"/>
                      <a:pt x="98" y="40"/>
                    </a:cubicBezTo>
                    <a:cubicBezTo>
                      <a:pt x="91" y="40"/>
                      <a:pt x="85" y="41"/>
                      <a:pt x="78" y="40"/>
                    </a:cubicBezTo>
                    <a:cubicBezTo>
                      <a:pt x="67" y="40"/>
                      <a:pt x="55" y="39"/>
                      <a:pt x="44" y="38"/>
                    </a:cubicBezTo>
                    <a:cubicBezTo>
                      <a:pt x="34" y="37"/>
                      <a:pt x="24" y="35"/>
                      <a:pt x="15" y="34"/>
                    </a:cubicBezTo>
                    <a:cubicBezTo>
                      <a:pt x="8" y="33"/>
                      <a:pt x="4" y="29"/>
                      <a:pt x="0" y="24"/>
                    </a:cubicBezTo>
                    <a:cubicBezTo>
                      <a:pt x="4" y="25"/>
                      <a:pt x="8" y="27"/>
                      <a:pt x="13" y="27"/>
                    </a:cubicBezTo>
                    <a:cubicBezTo>
                      <a:pt x="13" y="27"/>
                      <a:pt x="13" y="27"/>
                      <a:pt x="14" y="27"/>
                    </a:cubicBezTo>
                    <a:cubicBezTo>
                      <a:pt x="18" y="29"/>
                      <a:pt x="23" y="30"/>
                      <a:pt x="27" y="31"/>
                    </a:cubicBezTo>
                    <a:cubicBezTo>
                      <a:pt x="28" y="32"/>
                      <a:pt x="30" y="31"/>
                      <a:pt x="29" y="33"/>
                    </a:cubicBezTo>
                    <a:cubicBezTo>
                      <a:pt x="34" y="35"/>
                      <a:pt x="39" y="35"/>
                      <a:pt x="45" y="35"/>
                    </a:cubicBezTo>
                    <a:cubicBezTo>
                      <a:pt x="49" y="34"/>
                      <a:pt x="53" y="33"/>
                      <a:pt x="58" y="34"/>
                    </a:cubicBezTo>
                    <a:cubicBezTo>
                      <a:pt x="59" y="34"/>
                      <a:pt x="60" y="34"/>
                      <a:pt x="61" y="33"/>
                    </a:cubicBezTo>
                    <a:cubicBezTo>
                      <a:pt x="62" y="31"/>
                      <a:pt x="61" y="30"/>
                      <a:pt x="60" y="29"/>
                    </a:cubicBezTo>
                    <a:cubicBezTo>
                      <a:pt x="60" y="28"/>
                      <a:pt x="58" y="28"/>
                      <a:pt x="59" y="27"/>
                    </a:cubicBezTo>
                    <a:cubicBezTo>
                      <a:pt x="59" y="26"/>
                      <a:pt x="61" y="26"/>
                      <a:pt x="62" y="26"/>
                    </a:cubicBezTo>
                    <a:cubicBezTo>
                      <a:pt x="68" y="27"/>
                      <a:pt x="75" y="28"/>
                      <a:pt x="81" y="28"/>
                    </a:cubicBezTo>
                    <a:cubicBezTo>
                      <a:pt x="93" y="28"/>
                      <a:pt x="104" y="30"/>
                      <a:pt x="116" y="28"/>
                    </a:cubicBezTo>
                    <a:cubicBezTo>
                      <a:pt x="122" y="26"/>
                      <a:pt x="128" y="23"/>
                      <a:pt x="131" y="18"/>
                    </a:cubicBezTo>
                    <a:cubicBezTo>
                      <a:pt x="132" y="17"/>
                      <a:pt x="133" y="16"/>
                      <a:pt x="134" y="16"/>
                    </a:cubicBezTo>
                    <a:cubicBezTo>
                      <a:pt x="139" y="15"/>
                      <a:pt x="143" y="12"/>
                      <a:pt x="146" y="8"/>
                    </a:cubicBezTo>
                    <a:cubicBezTo>
                      <a:pt x="148" y="7"/>
                      <a:pt x="151" y="6"/>
                      <a:pt x="152" y="3"/>
                    </a:cubicBezTo>
                    <a:cubicBezTo>
                      <a:pt x="152" y="2"/>
                      <a:pt x="153" y="2"/>
                      <a:pt x="154" y="1"/>
                    </a:cubicBezTo>
                    <a:cubicBezTo>
                      <a:pt x="158" y="0"/>
                      <a:pt x="159" y="1"/>
                      <a:pt x="158" y="5"/>
                    </a:cubicBezTo>
                    <a:cubicBezTo>
                      <a:pt x="157" y="6"/>
                      <a:pt x="157" y="8"/>
                      <a:pt x="156" y="9"/>
                    </a:cubicBezTo>
                    <a:close/>
                  </a:path>
                </a:pathLst>
              </a:custGeom>
              <a:solidFill>
                <a:srgbClr val="F7D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" name="Freeform 313">
                <a:extLst>
                  <a:ext uri="{FF2B5EF4-FFF2-40B4-BE49-F238E27FC236}">
                    <a16:creationId xmlns:a16="http://schemas.microsoft.com/office/drawing/2014/main" id="{9B9474D1-D4BC-21B8-8E8A-D81D90015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1410"/>
                <a:ext cx="76" cy="207"/>
              </a:xfrm>
              <a:custGeom>
                <a:avLst/>
                <a:gdLst>
                  <a:gd name="T0" fmla="*/ 40 w 46"/>
                  <a:gd name="T1" fmla="*/ 105 h 125"/>
                  <a:gd name="T2" fmla="*/ 40 w 46"/>
                  <a:gd name="T3" fmla="*/ 115 h 125"/>
                  <a:gd name="T4" fmla="*/ 38 w 46"/>
                  <a:gd name="T5" fmla="*/ 113 h 125"/>
                  <a:gd name="T6" fmla="*/ 38 w 46"/>
                  <a:gd name="T7" fmla="*/ 92 h 125"/>
                  <a:gd name="T8" fmla="*/ 41 w 46"/>
                  <a:gd name="T9" fmla="*/ 84 h 125"/>
                  <a:gd name="T10" fmla="*/ 42 w 46"/>
                  <a:gd name="T11" fmla="*/ 76 h 125"/>
                  <a:gd name="T12" fmla="*/ 24 w 46"/>
                  <a:gd name="T13" fmla="*/ 31 h 125"/>
                  <a:gd name="T14" fmla="*/ 15 w 46"/>
                  <a:gd name="T15" fmla="*/ 10 h 125"/>
                  <a:gd name="T16" fmla="*/ 13 w 46"/>
                  <a:gd name="T17" fmla="*/ 7 h 125"/>
                  <a:gd name="T18" fmla="*/ 8 w 46"/>
                  <a:gd name="T19" fmla="*/ 4 h 125"/>
                  <a:gd name="T20" fmla="*/ 3 w 46"/>
                  <a:gd name="T21" fmla="*/ 9 h 125"/>
                  <a:gd name="T22" fmla="*/ 3 w 46"/>
                  <a:gd name="T23" fmla="*/ 13 h 125"/>
                  <a:gd name="T24" fmla="*/ 5 w 46"/>
                  <a:gd name="T25" fmla="*/ 36 h 125"/>
                  <a:gd name="T26" fmla="*/ 7 w 46"/>
                  <a:gd name="T27" fmla="*/ 61 h 125"/>
                  <a:gd name="T28" fmla="*/ 9 w 46"/>
                  <a:gd name="T29" fmla="*/ 88 h 125"/>
                  <a:gd name="T30" fmla="*/ 10 w 46"/>
                  <a:gd name="T31" fmla="*/ 95 h 125"/>
                  <a:gd name="T32" fmla="*/ 14 w 46"/>
                  <a:gd name="T33" fmla="*/ 110 h 125"/>
                  <a:gd name="T34" fmla="*/ 17 w 46"/>
                  <a:gd name="T35" fmla="*/ 122 h 125"/>
                  <a:gd name="T36" fmla="*/ 17 w 46"/>
                  <a:gd name="T37" fmla="*/ 125 h 125"/>
                  <a:gd name="T38" fmla="*/ 14 w 46"/>
                  <a:gd name="T39" fmla="*/ 115 h 125"/>
                  <a:gd name="T40" fmla="*/ 13 w 46"/>
                  <a:gd name="T41" fmla="*/ 112 h 125"/>
                  <a:gd name="T42" fmla="*/ 8 w 46"/>
                  <a:gd name="T43" fmla="*/ 96 h 125"/>
                  <a:gd name="T44" fmla="*/ 3 w 46"/>
                  <a:gd name="T45" fmla="*/ 51 h 125"/>
                  <a:gd name="T46" fmla="*/ 2 w 46"/>
                  <a:gd name="T47" fmla="*/ 34 h 125"/>
                  <a:gd name="T48" fmla="*/ 1 w 46"/>
                  <a:gd name="T49" fmla="*/ 8 h 125"/>
                  <a:gd name="T50" fmla="*/ 8 w 46"/>
                  <a:gd name="T51" fmla="*/ 1 h 125"/>
                  <a:gd name="T52" fmla="*/ 16 w 46"/>
                  <a:gd name="T53" fmla="*/ 5 h 125"/>
                  <a:gd name="T54" fmla="*/ 31 w 46"/>
                  <a:gd name="T55" fmla="*/ 42 h 125"/>
                  <a:gd name="T56" fmla="*/ 35 w 46"/>
                  <a:gd name="T57" fmla="*/ 52 h 125"/>
                  <a:gd name="T58" fmla="*/ 38 w 46"/>
                  <a:gd name="T59" fmla="*/ 60 h 125"/>
                  <a:gd name="T60" fmla="*/ 39 w 46"/>
                  <a:gd name="T61" fmla="*/ 63 h 125"/>
                  <a:gd name="T62" fmla="*/ 46 w 46"/>
                  <a:gd name="T63" fmla="*/ 79 h 125"/>
                  <a:gd name="T64" fmla="*/ 44 w 46"/>
                  <a:gd name="T65" fmla="*/ 86 h 125"/>
                  <a:gd name="T66" fmla="*/ 40 w 46"/>
                  <a:gd name="T67" fmla="*/ 10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125">
                    <a:moveTo>
                      <a:pt x="40" y="105"/>
                    </a:moveTo>
                    <a:cubicBezTo>
                      <a:pt x="40" y="108"/>
                      <a:pt x="40" y="112"/>
                      <a:pt x="40" y="115"/>
                    </a:cubicBezTo>
                    <a:cubicBezTo>
                      <a:pt x="38" y="115"/>
                      <a:pt x="38" y="114"/>
                      <a:pt x="38" y="113"/>
                    </a:cubicBezTo>
                    <a:cubicBezTo>
                      <a:pt x="38" y="106"/>
                      <a:pt x="38" y="99"/>
                      <a:pt x="38" y="92"/>
                    </a:cubicBezTo>
                    <a:cubicBezTo>
                      <a:pt x="38" y="89"/>
                      <a:pt x="39" y="86"/>
                      <a:pt x="41" y="84"/>
                    </a:cubicBezTo>
                    <a:cubicBezTo>
                      <a:pt x="43" y="81"/>
                      <a:pt x="43" y="79"/>
                      <a:pt x="42" y="76"/>
                    </a:cubicBezTo>
                    <a:cubicBezTo>
                      <a:pt x="36" y="61"/>
                      <a:pt x="30" y="46"/>
                      <a:pt x="24" y="31"/>
                    </a:cubicBezTo>
                    <a:cubicBezTo>
                      <a:pt x="21" y="24"/>
                      <a:pt x="18" y="17"/>
                      <a:pt x="15" y="10"/>
                    </a:cubicBezTo>
                    <a:cubicBezTo>
                      <a:pt x="14" y="9"/>
                      <a:pt x="14" y="8"/>
                      <a:pt x="13" y="7"/>
                    </a:cubicBezTo>
                    <a:cubicBezTo>
                      <a:pt x="12" y="5"/>
                      <a:pt x="11" y="3"/>
                      <a:pt x="8" y="4"/>
                    </a:cubicBezTo>
                    <a:cubicBezTo>
                      <a:pt x="6" y="4"/>
                      <a:pt x="4" y="6"/>
                      <a:pt x="3" y="9"/>
                    </a:cubicBezTo>
                    <a:cubicBezTo>
                      <a:pt x="3" y="10"/>
                      <a:pt x="3" y="12"/>
                      <a:pt x="3" y="13"/>
                    </a:cubicBezTo>
                    <a:cubicBezTo>
                      <a:pt x="4" y="21"/>
                      <a:pt x="4" y="29"/>
                      <a:pt x="5" y="36"/>
                    </a:cubicBezTo>
                    <a:cubicBezTo>
                      <a:pt x="6" y="44"/>
                      <a:pt x="6" y="53"/>
                      <a:pt x="7" y="61"/>
                    </a:cubicBezTo>
                    <a:cubicBezTo>
                      <a:pt x="7" y="70"/>
                      <a:pt x="8" y="79"/>
                      <a:pt x="9" y="88"/>
                    </a:cubicBezTo>
                    <a:cubicBezTo>
                      <a:pt x="10" y="90"/>
                      <a:pt x="10" y="93"/>
                      <a:pt x="10" y="95"/>
                    </a:cubicBezTo>
                    <a:cubicBezTo>
                      <a:pt x="10" y="100"/>
                      <a:pt x="11" y="105"/>
                      <a:pt x="14" y="110"/>
                    </a:cubicBezTo>
                    <a:cubicBezTo>
                      <a:pt x="17" y="114"/>
                      <a:pt x="17" y="118"/>
                      <a:pt x="17" y="122"/>
                    </a:cubicBezTo>
                    <a:cubicBezTo>
                      <a:pt x="18" y="123"/>
                      <a:pt x="18" y="124"/>
                      <a:pt x="17" y="125"/>
                    </a:cubicBezTo>
                    <a:cubicBezTo>
                      <a:pt x="16" y="122"/>
                      <a:pt x="15" y="118"/>
                      <a:pt x="14" y="115"/>
                    </a:cubicBezTo>
                    <a:cubicBezTo>
                      <a:pt x="14" y="114"/>
                      <a:pt x="14" y="112"/>
                      <a:pt x="13" y="112"/>
                    </a:cubicBezTo>
                    <a:cubicBezTo>
                      <a:pt x="8" y="107"/>
                      <a:pt x="8" y="101"/>
                      <a:pt x="8" y="96"/>
                    </a:cubicBezTo>
                    <a:cubicBezTo>
                      <a:pt x="5" y="81"/>
                      <a:pt x="5" y="66"/>
                      <a:pt x="3" y="51"/>
                    </a:cubicBezTo>
                    <a:cubicBezTo>
                      <a:pt x="2" y="45"/>
                      <a:pt x="2" y="40"/>
                      <a:pt x="2" y="34"/>
                    </a:cubicBezTo>
                    <a:cubicBezTo>
                      <a:pt x="1" y="25"/>
                      <a:pt x="1" y="17"/>
                      <a:pt x="1" y="8"/>
                    </a:cubicBezTo>
                    <a:cubicBezTo>
                      <a:pt x="0" y="4"/>
                      <a:pt x="3" y="2"/>
                      <a:pt x="8" y="1"/>
                    </a:cubicBezTo>
                    <a:cubicBezTo>
                      <a:pt x="12" y="0"/>
                      <a:pt x="14" y="1"/>
                      <a:pt x="16" y="5"/>
                    </a:cubicBezTo>
                    <a:cubicBezTo>
                      <a:pt x="21" y="17"/>
                      <a:pt x="27" y="29"/>
                      <a:pt x="31" y="42"/>
                    </a:cubicBezTo>
                    <a:cubicBezTo>
                      <a:pt x="33" y="45"/>
                      <a:pt x="34" y="48"/>
                      <a:pt x="35" y="52"/>
                    </a:cubicBezTo>
                    <a:cubicBezTo>
                      <a:pt x="36" y="54"/>
                      <a:pt x="37" y="57"/>
                      <a:pt x="38" y="60"/>
                    </a:cubicBezTo>
                    <a:cubicBezTo>
                      <a:pt x="38" y="61"/>
                      <a:pt x="39" y="62"/>
                      <a:pt x="39" y="63"/>
                    </a:cubicBezTo>
                    <a:cubicBezTo>
                      <a:pt x="42" y="68"/>
                      <a:pt x="44" y="73"/>
                      <a:pt x="46" y="79"/>
                    </a:cubicBezTo>
                    <a:cubicBezTo>
                      <a:pt x="46" y="82"/>
                      <a:pt x="46" y="84"/>
                      <a:pt x="44" y="86"/>
                    </a:cubicBezTo>
                    <a:cubicBezTo>
                      <a:pt x="39" y="92"/>
                      <a:pt x="39" y="98"/>
                      <a:pt x="40" y="105"/>
                    </a:cubicBezTo>
                    <a:close/>
                  </a:path>
                </a:pathLst>
              </a:custGeom>
              <a:solidFill>
                <a:srgbClr val="D2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" name="Freeform 314">
                <a:extLst>
                  <a:ext uri="{FF2B5EF4-FFF2-40B4-BE49-F238E27FC236}">
                    <a16:creationId xmlns:a16="http://schemas.microsoft.com/office/drawing/2014/main" id="{0BFE5E02-56E6-9DF9-5303-61CE35A7B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1514"/>
                <a:ext cx="14" cy="70"/>
              </a:xfrm>
              <a:custGeom>
                <a:avLst/>
                <a:gdLst>
                  <a:gd name="T0" fmla="*/ 2 w 9"/>
                  <a:gd name="T1" fmla="*/ 42 h 42"/>
                  <a:gd name="T2" fmla="*/ 5 w 9"/>
                  <a:gd name="T3" fmla="*/ 23 h 42"/>
                  <a:gd name="T4" fmla="*/ 6 w 9"/>
                  <a:gd name="T5" fmla="*/ 13 h 42"/>
                  <a:gd name="T6" fmla="*/ 1 w 9"/>
                  <a:gd name="T7" fmla="*/ 0 h 42"/>
                  <a:gd name="T8" fmla="*/ 6 w 9"/>
                  <a:gd name="T9" fmla="*/ 11 h 42"/>
                  <a:gd name="T10" fmla="*/ 8 w 9"/>
                  <a:gd name="T11" fmla="*/ 18 h 42"/>
                  <a:gd name="T12" fmla="*/ 7 w 9"/>
                  <a:gd name="T13" fmla="*/ 24 h 42"/>
                  <a:gd name="T14" fmla="*/ 2 w 9"/>
                  <a:gd name="T15" fmla="*/ 39 h 42"/>
                  <a:gd name="T16" fmla="*/ 2 w 9"/>
                  <a:gd name="T1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2">
                    <a:moveTo>
                      <a:pt x="2" y="42"/>
                    </a:moveTo>
                    <a:cubicBezTo>
                      <a:pt x="0" y="35"/>
                      <a:pt x="0" y="28"/>
                      <a:pt x="5" y="23"/>
                    </a:cubicBezTo>
                    <a:cubicBezTo>
                      <a:pt x="8" y="19"/>
                      <a:pt x="8" y="16"/>
                      <a:pt x="6" y="13"/>
                    </a:cubicBezTo>
                    <a:cubicBezTo>
                      <a:pt x="5" y="9"/>
                      <a:pt x="3" y="4"/>
                      <a:pt x="1" y="0"/>
                    </a:cubicBezTo>
                    <a:cubicBezTo>
                      <a:pt x="4" y="3"/>
                      <a:pt x="4" y="7"/>
                      <a:pt x="6" y="11"/>
                    </a:cubicBezTo>
                    <a:cubicBezTo>
                      <a:pt x="7" y="13"/>
                      <a:pt x="8" y="16"/>
                      <a:pt x="8" y="18"/>
                    </a:cubicBezTo>
                    <a:cubicBezTo>
                      <a:pt x="9" y="20"/>
                      <a:pt x="8" y="23"/>
                      <a:pt x="7" y="24"/>
                    </a:cubicBezTo>
                    <a:cubicBezTo>
                      <a:pt x="2" y="28"/>
                      <a:pt x="1" y="34"/>
                      <a:pt x="2" y="39"/>
                    </a:cubicBezTo>
                    <a:cubicBezTo>
                      <a:pt x="2" y="40"/>
                      <a:pt x="2" y="41"/>
                      <a:pt x="2" y="42"/>
                    </a:cubicBezTo>
                    <a:close/>
                  </a:path>
                </a:pathLst>
              </a:custGeom>
              <a:solidFill>
                <a:srgbClr val="CC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" name="Freeform 315">
                <a:extLst>
                  <a:ext uri="{FF2B5EF4-FFF2-40B4-BE49-F238E27FC236}">
                    <a16:creationId xmlns:a16="http://schemas.microsoft.com/office/drawing/2014/main" id="{CE2AC742-7352-7296-D80E-619366E23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1496"/>
                <a:ext cx="5" cy="13"/>
              </a:xfrm>
              <a:custGeom>
                <a:avLst/>
                <a:gdLst>
                  <a:gd name="T0" fmla="*/ 3 w 3"/>
                  <a:gd name="T1" fmla="*/ 8 h 8"/>
                  <a:gd name="T2" fmla="*/ 0 w 3"/>
                  <a:gd name="T3" fmla="*/ 0 h 8"/>
                  <a:gd name="T4" fmla="*/ 3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3" y="8"/>
                    </a:moveTo>
                    <a:cubicBezTo>
                      <a:pt x="1" y="5"/>
                      <a:pt x="0" y="3"/>
                      <a:pt x="0" y="0"/>
                    </a:cubicBezTo>
                    <a:cubicBezTo>
                      <a:pt x="2" y="2"/>
                      <a:pt x="2" y="5"/>
                      <a:pt x="3" y="8"/>
                    </a:cubicBezTo>
                    <a:close/>
                  </a:path>
                </a:pathLst>
              </a:custGeom>
              <a:solidFill>
                <a:srgbClr val="CC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" name="Freeform 316">
                <a:extLst>
                  <a:ext uri="{FF2B5EF4-FFF2-40B4-BE49-F238E27FC236}">
                    <a16:creationId xmlns:a16="http://schemas.microsoft.com/office/drawing/2014/main" id="{9AD69A39-346A-9611-187D-47831890C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851"/>
                <a:ext cx="882" cy="528"/>
              </a:xfrm>
              <a:custGeom>
                <a:avLst/>
                <a:gdLst>
                  <a:gd name="T0" fmla="*/ 474 w 535"/>
                  <a:gd name="T1" fmla="*/ 9 h 320"/>
                  <a:gd name="T2" fmla="*/ 498 w 535"/>
                  <a:gd name="T3" fmla="*/ 28 h 320"/>
                  <a:gd name="T4" fmla="*/ 526 w 535"/>
                  <a:gd name="T5" fmla="*/ 77 h 320"/>
                  <a:gd name="T6" fmla="*/ 533 w 535"/>
                  <a:gd name="T7" fmla="*/ 117 h 320"/>
                  <a:gd name="T8" fmla="*/ 496 w 535"/>
                  <a:gd name="T9" fmla="*/ 186 h 320"/>
                  <a:gd name="T10" fmla="*/ 469 w 535"/>
                  <a:gd name="T11" fmla="*/ 210 h 320"/>
                  <a:gd name="T12" fmla="*/ 422 w 535"/>
                  <a:gd name="T13" fmla="*/ 243 h 320"/>
                  <a:gd name="T14" fmla="*/ 391 w 535"/>
                  <a:gd name="T15" fmla="*/ 265 h 320"/>
                  <a:gd name="T16" fmla="*/ 374 w 535"/>
                  <a:gd name="T17" fmla="*/ 276 h 320"/>
                  <a:gd name="T18" fmla="*/ 333 w 535"/>
                  <a:gd name="T19" fmla="*/ 294 h 320"/>
                  <a:gd name="T20" fmla="*/ 287 w 535"/>
                  <a:gd name="T21" fmla="*/ 306 h 320"/>
                  <a:gd name="T22" fmla="*/ 247 w 535"/>
                  <a:gd name="T23" fmla="*/ 317 h 320"/>
                  <a:gd name="T24" fmla="*/ 211 w 535"/>
                  <a:gd name="T25" fmla="*/ 320 h 320"/>
                  <a:gd name="T26" fmla="*/ 164 w 535"/>
                  <a:gd name="T27" fmla="*/ 319 h 320"/>
                  <a:gd name="T28" fmla="*/ 86 w 535"/>
                  <a:gd name="T29" fmla="*/ 311 h 320"/>
                  <a:gd name="T30" fmla="*/ 43 w 535"/>
                  <a:gd name="T31" fmla="*/ 308 h 320"/>
                  <a:gd name="T32" fmla="*/ 9 w 535"/>
                  <a:gd name="T33" fmla="*/ 294 h 320"/>
                  <a:gd name="T34" fmla="*/ 9 w 535"/>
                  <a:gd name="T35" fmla="*/ 254 h 320"/>
                  <a:gd name="T36" fmla="*/ 0 w 535"/>
                  <a:gd name="T37" fmla="*/ 232 h 320"/>
                  <a:gd name="T38" fmla="*/ 22 w 535"/>
                  <a:gd name="T39" fmla="*/ 227 h 320"/>
                  <a:gd name="T40" fmla="*/ 25 w 535"/>
                  <a:gd name="T41" fmla="*/ 230 h 320"/>
                  <a:gd name="T42" fmla="*/ 18 w 535"/>
                  <a:gd name="T43" fmla="*/ 242 h 320"/>
                  <a:gd name="T44" fmla="*/ 19 w 535"/>
                  <a:gd name="T45" fmla="*/ 285 h 320"/>
                  <a:gd name="T46" fmla="*/ 58 w 535"/>
                  <a:gd name="T47" fmla="*/ 299 h 320"/>
                  <a:gd name="T48" fmla="*/ 104 w 535"/>
                  <a:gd name="T49" fmla="*/ 304 h 320"/>
                  <a:gd name="T50" fmla="*/ 170 w 535"/>
                  <a:gd name="T51" fmla="*/ 306 h 320"/>
                  <a:gd name="T52" fmla="*/ 230 w 535"/>
                  <a:gd name="T53" fmla="*/ 306 h 320"/>
                  <a:gd name="T54" fmla="*/ 289 w 535"/>
                  <a:gd name="T55" fmla="*/ 298 h 320"/>
                  <a:gd name="T56" fmla="*/ 351 w 535"/>
                  <a:gd name="T57" fmla="*/ 277 h 320"/>
                  <a:gd name="T58" fmla="*/ 438 w 535"/>
                  <a:gd name="T59" fmla="*/ 215 h 320"/>
                  <a:gd name="T60" fmla="*/ 526 w 535"/>
                  <a:gd name="T61" fmla="*/ 120 h 320"/>
                  <a:gd name="T62" fmla="*/ 501 w 535"/>
                  <a:gd name="T63" fmla="*/ 65 h 320"/>
                  <a:gd name="T64" fmla="*/ 458 w 535"/>
                  <a:gd name="T65" fmla="*/ 7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5" h="320">
                    <a:moveTo>
                      <a:pt x="460" y="0"/>
                    </a:moveTo>
                    <a:cubicBezTo>
                      <a:pt x="466" y="1"/>
                      <a:pt x="470" y="5"/>
                      <a:pt x="474" y="9"/>
                    </a:cubicBezTo>
                    <a:cubicBezTo>
                      <a:pt x="480" y="13"/>
                      <a:pt x="485" y="17"/>
                      <a:pt x="490" y="22"/>
                    </a:cubicBezTo>
                    <a:cubicBezTo>
                      <a:pt x="492" y="25"/>
                      <a:pt x="495" y="26"/>
                      <a:pt x="498" y="28"/>
                    </a:cubicBezTo>
                    <a:cubicBezTo>
                      <a:pt x="506" y="36"/>
                      <a:pt x="512" y="45"/>
                      <a:pt x="516" y="56"/>
                    </a:cubicBezTo>
                    <a:cubicBezTo>
                      <a:pt x="519" y="63"/>
                      <a:pt x="523" y="70"/>
                      <a:pt x="526" y="77"/>
                    </a:cubicBezTo>
                    <a:cubicBezTo>
                      <a:pt x="530" y="85"/>
                      <a:pt x="534" y="93"/>
                      <a:pt x="535" y="102"/>
                    </a:cubicBezTo>
                    <a:cubicBezTo>
                      <a:pt x="535" y="107"/>
                      <a:pt x="534" y="112"/>
                      <a:pt x="533" y="117"/>
                    </a:cubicBezTo>
                    <a:cubicBezTo>
                      <a:pt x="529" y="132"/>
                      <a:pt x="523" y="146"/>
                      <a:pt x="515" y="160"/>
                    </a:cubicBezTo>
                    <a:cubicBezTo>
                      <a:pt x="509" y="169"/>
                      <a:pt x="503" y="178"/>
                      <a:pt x="496" y="186"/>
                    </a:cubicBezTo>
                    <a:cubicBezTo>
                      <a:pt x="493" y="190"/>
                      <a:pt x="489" y="192"/>
                      <a:pt x="486" y="195"/>
                    </a:cubicBezTo>
                    <a:cubicBezTo>
                      <a:pt x="480" y="200"/>
                      <a:pt x="474" y="205"/>
                      <a:pt x="469" y="210"/>
                    </a:cubicBezTo>
                    <a:cubicBezTo>
                      <a:pt x="468" y="211"/>
                      <a:pt x="467" y="212"/>
                      <a:pt x="466" y="212"/>
                    </a:cubicBezTo>
                    <a:cubicBezTo>
                      <a:pt x="451" y="221"/>
                      <a:pt x="437" y="233"/>
                      <a:pt x="422" y="243"/>
                    </a:cubicBezTo>
                    <a:cubicBezTo>
                      <a:pt x="417" y="246"/>
                      <a:pt x="412" y="251"/>
                      <a:pt x="407" y="254"/>
                    </a:cubicBezTo>
                    <a:cubicBezTo>
                      <a:pt x="402" y="257"/>
                      <a:pt x="396" y="261"/>
                      <a:pt x="391" y="265"/>
                    </a:cubicBezTo>
                    <a:cubicBezTo>
                      <a:pt x="387" y="268"/>
                      <a:pt x="382" y="270"/>
                      <a:pt x="378" y="273"/>
                    </a:cubicBezTo>
                    <a:cubicBezTo>
                      <a:pt x="377" y="274"/>
                      <a:pt x="376" y="275"/>
                      <a:pt x="374" y="276"/>
                    </a:cubicBezTo>
                    <a:cubicBezTo>
                      <a:pt x="368" y="277"/>
                      <a:pt x="364" y="281"/>
                      <a:pt x="359" y="284"/>
                    </a:cubicBezTo>
                    <a:cubicBezTo>
                      <a:pt x="351" y="290"/>
                      <a:pt x="342" y="292"/>
                      <a:pt x="333" y="294"/>
                    </a:cubicBezTo>
                    <a:cubicBezTo>
                      <a:pt x="322" y="297"/>
                      <a:pt x="311" y="299"/>
                      <a:pt x="300" y="302"/>
                    </a:cubicBezTo>
                    <a:cubicBezTo>
                      <a:pt x="295" y="304"/>
                      <a:pt x="291" y="305"/>
                      <a:pt x="287" y="306"/>
                    </a:cubicBezTo>
                    <a:cubicBezTo>
                      <a:pt x="282" y="308"/>
                      <a:pt x="276" y="309"/>
                      <a:pt x="271" y="311"/>
                    </a:cubicBezTo>
                    <a:cubicBezTo>
                      <a:pt x="263" y="314"/>
                      <a:pt x="255" y="315"/>
                      <a:pt x="247" y="317"/>
                    </a:cubicBezTo>
                    <a:cubicBezTo>
                      <a:pt x="239" y="318"/>
                      <a:pt x="231" y="319"/>
                      <a:pt x="224" y="319"/>
                    </a:cubicBezTo>
                    <a:cubicBezTo>
                      <a:pt x="220" y="320"/>
                      <a:pt x="215" y="320"/>
                      <a:pt x="211" y="320"/>
                    </a:cubicBezTo>
                    <a:cubicBezTo>
                      <a:pt x="203" y="320"/>
                      <a:pt x="195" y="319"/>
                      <a:pt x="186" y="320"/>
                    </a:cubicBezTo>
                    <a:cubicBezTo>
                      <a:pt x="179" y="320"/>
                      <a:pt x="171" y="319"/>
                      <a:pt x="164" y="319"/>
                    </a:cubicBezTo>
                    <a:cubicBezTo>
                      <a:pt x="148" y="320"/>
                      <a:pt x="132" y="316"/>
                      <a:pt x="116" y="314"/>
                    </a:cubicBezTo>
                    <a:cubicBezTo>
                      <a:pt x="106" y="313"/>
                      <a:pt x="96" y="312"/>
                      <a:pt x="86" y="311"/>
                    </a:cubicBezTo>
                    <a:cubicBezTo>
                      <a:pt x="77" y="311"/>
                      <a:pt x="68" y="310"/>
                      <a:pt x="59" y="309"/>
                    </a:cubicBezTo>
                    <a:cubicBezTo>
                      <a:pt x="54" y="308"/>
                      <a:pt x="48" y="308"/>
                      <a:pt x="43" y="308"/>
                    </a:cubicBezTo>
                    <a:cubicBezTo>
                      <a:pt x="33" y="307"/>
                      <a:pt x="23" y="305"/>
                      <a:pt x="14" y="302"/>
                    </a:cubicBezTo>
                    <a:cubicBezTo>
                      <a:pt x="10" y="301"/>
                      <a:pt x="8" y="298"/>
                      <a:pt x="9" y="294"/>
                    </a:cubicBezTo>
                    <a:cubicBezTo>
                      <a:pt x="11" y="285"/>
                      <a:pt x="11" y="276"/>
                      <a:pt x="10" y="268"/>
                    </a:cubicBezTo>
                    <a:cubicBezTo>
                      <a:pt x="9" y="263"/>
                      <a:pt x="10" y="259"/>
                      <a:pt x="9" y="254"/>
                    </a:cubicBezTo>
                    <a:cubicBezTo>
                      <a:pt x="8" y="254"/>
                      <a:pt x="8" y="253"/>
                      <a:pt x="7" y="252"/>
                    </a:cubicBezTo>
                    <a:cubicBezTo>
                      <a:pt x="5" y="245"/>
                      <a:pt x="3" y="238"/>
                      <a:pt x="0" y="232"/>
                    </a:cubicBezTo>
                    <a:cubicBezTo>
                      <a:pt x="0" y="229"/>
                      <a:pt x="2" y="227"/>
                      <a:pt x="5" y="227"/>
                    </a:cubicBezTo>
                    <a:cubicBezTo>
                      <a:pt x="11" y="228"/>
                      <a:pt x="16" y="227"/>
                      <a:pt x="22" y="227"/>
                    </a:cubicBezTo>
                    <a:cubicBezTo>
                      <a:pt x="23" y="227"/>
                      <a:pt x="24" y="227"/>
                      <a:pt x="24" y="227"/>
                    </a:cubicBezTo>
                    <a:cubicBezTo>
                      <a:pt x="26" y="228"/>
                      <a:pt x="27" y="229"/>
                      <a:pt x="25" y="230"/>
                    </a:cubicBezTo>
                    <a:cubicBezTo>
                      <a:pt x="23" y="232"/>
                      <a:pt x="21" y="235"/>
                      <a:pt x="19" y="237"/>
                    </a:cubicBezTo>
                    <a:cubicBezTo>
                      <a:pt x="18" y="238"/>
                      <a:pt x="17" y="240"/>
                      <a:pt x="18" y="242"/>
                    </a:cubicBezTo>
                    <a:cubicBezTo>
                      <a:pt x="18" y="253"/>
                      <a:pt x="20" y="265"/>
                      <a:pt x="19" y="276"/>
                    </a:cubicBezTo>
                    <a:cubicBezTo>
                      <a:pt x="19" y="279"/>
                      <a:pt x="19" y="282"/>
                      <a:pt x="19" y="285"/>
                    </a:cubicBezTo>
                    <a:cubicBezTo>
                      <a:pt x="19" y="291"/>
                      <a:pt x="23" y="295"/>
                      <a:pt x="29" y="296"/>
                    </a:cubicBezTo>
                    <a:cubicBezTo>
                      <a:pt x="38" y="297"/>
                      <a:pt x="48" y="297"/>
                      <a:pt x="58" y="299"/>
                    </a:cubicBezTo>
                    <a:cubicBezTo>
                      <a:pt x="68" y="300"/>
                      <a:pt x="79" y="301"/>
                      <a:pt x="90" y="303"/>
                    </a:cubicBezTo>
                    <a:cubicBezTo>
                      <a:pt x="94" y="303"/>
                      <a:pt x="99" y="304"/>
                      <a:pt x="104" y="304"/>
                    </a:cubicBezTo>
                    <a:cubicBezTo>
                      <a:pt x="117" y="305"/>
                      <a:pt x="130" y="305"/>
                      <a:pt x="143" y="306"/>
                    </a:cubicBezTo>
                    <a:cubicBezTo>
                      <a:pt x="152" y="306"/>
                      <a:pt x="161" y="306"/>
                      <a:pt x="170" y="306"/>
                    </a:cubicBezTo>
                    <a:cubicBezTo>
                      <a:pt x="183" y="307"/>
                      <a:pt x="196" y="308"/>
                      <a:pt x="209" y="308"/>
                    </a:cubicBezTo>
                    <a:cubicBezTo>
                      <a:pt x="216" y="308"/>
                      <a:pt x="223" y="307"/>
                      <a:pt x="230" y="306"/>
                    </a:cubicBezTo>
                    <a:cubicBezTo>
                      <a:pt x="238" y="305"/>
                      <a:pt x="246" y="304"/>
                      <a:pt x="253" y="303"/>
                    </a:cubicBezTo>
                    <a:cubicBezTo>
                      <a:pt x="265" y="301"/>
                      <a:pt x="277" y="300"/>
                      <a:pt x="289" y="298"/>
                    </a:cubicBezTo>
                    <a:cubicBezTo>
                      <a:pt x="299" y="296"/>
                      <a:pt x="309" y="294"/>
                      <a:pt x="318" y="291"/>
                    </a:cubicBezTo>
                    <a:cubicBezTo>
                      <a:pt x="329" y="286"/>
                      <a:pt x="340" y="282"/>
                      <a:pt x="351" y="277"/>
                    </a:cubicBezTo>
                    <a:cubicBezTo>
                      <a:pt x="372" y="268"/>
                      <a:pt x="390" y="254"/>
                      <a:pt x="408" y="241"/>
                    </a:cubicBezTo>
                    <a:cubicBezTo>
                      <a:pt x="419" y="233"/>
                      <a:pt x="428" y="224"/>
                      <a:pt x="438" y="215"/>
                    </a:cubicBezTo>
                    <a:cubicBezTo>
                      <a:pt x="463" y="192"/>
                      <a:pt x="486" y="167"/>
                      <a:pt x="510" y="143"/>
                    </a:cubicBezTo>
                    <a:cubicBezTo>
                      <a:pt x="517" y="137"/>
                      <a:pt x="522" y="129"/>
                      <a:pt x="526" y="120"/>
                    </a:cubicBezTo>
                    <a:cubicBezTo>
                      <a:pt x="529" y="113"/>
                      <a:pt x="528" y="106"/>
                      <a:pt x="525" y="99"/>
                    </a:cubicBezTo>
                    <a:cubicBezTo>
                      <a:pt x="518" y="87"/>
                      <a:pt x="509" y="76"/>
                      <a:pt x="501" y="65"/>
                    </a:cubicBezTo>
                    <a:cubicBezTo>
                      <a:pt x="490" y="52"/>
                      <a:pt x="479" y="38"/>
                      <a:pt x="469" y="25"/>
                    </a:cubicBezTo>
                    <a:cubicBezTo>
                      <a:pt x="464" y="19"/>
                      <a:pt x="460" y="14"/>
                      <a:pt x="458" y="7"/>
                    </a:cubicBezTo>
                    <a:cubicBezTo>
                      <a:pt x="457" y="4"/>
                      <a:pt x="458" y="2"/>
                      <a:pt x="460" y="0"/>
                    </a:cubicBezTo>
                    <a:close/>
                  </a:path>
                </a:pathLst>
              </a:custGeom>
              <a:solidFill>
                <a:srgbClr val="F2F6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" name="Freeform 317">
                <a:extLst>
                  <a:ext uri="{FF2B5EF4-FFF2-40B4-BE49-F238E27FC236}">
                    <a16:creationId xmlns:a16="http://schemas.microsoft.com/office/drawing/2014/main" id="{B49A9646-751A-3913-5E85-EF4A5F3B8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2307"/>
                <a:ext cx="144" cy="49"/>
              </a:xfrm>
              <a:custGeom>
                <a:avLst/>
                <a:gdLst>
                  <a:gd name="T0" fmla="*/ 0 w 87"/>
                  <a:gd name="T1" fmla="*/ 30 h 30"/>
                  <a:gd name="T2" fmla="*/ 18 w 87"/>
                  <a:gd name="T3" fmla="*/ 24 h 30"/>
                  <a:gd name="T4" fmla="*/ 56 w 87"/>
                  <a:gd name="T5" fmla="*/ 15 h 30"/>
                  <a:gd name="T6" fmla="*/ 77 w 87"/>
                  <a:gd name="T7" fmla="*/ 4 h 30"/>
                  <a:gd name="T8" fmla="*/ 87 w 87"/>
                  <a:gd name="T9" fmla="*/ 0 h 30"/>
                  <a:gd name="T10" fmla="*/ 77 w 87"/>
                  <a:gd name="T11" fmla="*/ 6 h 30"/>
                  <a:gd name="T12" fmla="*/ 42 w 87"/>
                  <a:gd name="T13" fmla="*/ 19 h 30"/>
                  <a:gd name="T14" fmla="*/ 4 w 87"/>
                  <a:gd name="T15" fmla="*/ 30 h 30"/>
                  <a:gd name="T16" fmla="*/ 2 w 87"/>
                  <a:gd name="T17" fmla="*/ 30 h 30"/>
                  <a:gd name="T18" fmla="*/ 0 w 87"/>
                  <a:gd name="T1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7" h="30">
                    <a:moveTo>
                      <a:pt x="0" y="30"/>
                    </a:moveTo>
                    <a:cubicBezTo>
                      <a:pt x="6" y="28"/>
                      <a:pt x="12" y="26"/>
                      <a:pt x="18" y="24"/>
                    </a:cubicBezTo>
                    <a:cubicBezTo>
                      <a:pt x="30" y="21"/>
                      <a:pt x="43" y="18"/>
                      <a:pt x="56" y="15"/>
                    </a:cubicBezTo>
                    <a:cubicBezTo>
                      <a:pt x="64" y="13"/>
                      <a:pt x="71" y="9"/>
                      <a:pt x="77" y="4"/>
                    </a:cubicBezTo>
                    <a:cubicBezTo>
                      <a:pt x="80" y="1"/>
                      <a:pt x="83" y="0"/>
                      <a:pt x="87" y="0"/>
                    </a:cubicBezTo>
                    <a:cubicBezTo>
                      <a:pt x="84" y="3"/>
                      <a:pt x="80" y="3"/>
                      <a:pt x="77" y="6"/>
                    </a:cubicBezTo>
                    <a:cubicBezTo>
                      <a:pt x="67" y="14"/>
                      <a:pt x="54" y="16"/>
                      <a:pt x="42" y="19"/>
                    </a:cubicBezTo>
                    <a:cubicBezTo>
                      <a:pt x="29" y="23"/>
                      <a:pt x="16" y="26"/>
                      <a:pt x="4" y="30"/>
                    </a:cubicBezTo>
                    <a:cubicBezTo>
                      <a:pt x="3" y="30"/>
                      <a:pt x="3" y="30"/>
                      <a:pt x="2" y="30"/>
                    </a:cubicBezTo>
                    <a:cubicBezTo>
                      <a:pt x="1" y="30"/>
                      <a:pt x="1" y="30"/>
                      <a:pt x="0" y="30"/>
                    </a:cubicBezTo>
                    <a:close/>
                  </a:path>
                </a:pathLst>
              </a:custGeom>
              <a:solidFill>
                <a:srgbClr val="BEB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" name="Freeform 318">
                <a:extLst>
                  <a:ext uri="{FF2B5EF4-FFF2-40B4-BE49-F238E27FC236}">
                    <a16:creationId xmlns:a16="http://schemas.microsoft.com/office/drawing/2014/main" id="{65D358F0-261D-52E9-A8D1-6833949AC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" y="1113"/>
                <a:ext cx="414" cy="320"/>
              </a:xfrm>
              <a:custGeom>
                <a:avLst/>
                <a:gdLst>
                  <a:gd name="T0" fmla="*/ 23 w 251"/>
                  <a:gd name="T1" fmla="*/ 60 h 194"/>
                  <a:gd name="T2" fmla="*/ 29 w 251"/>
                  <a:gd name="T3" fmla="*/ 79 h 194"/>
                  <a:gd name="T4" fmla="*/ 36 w 251"/>
                  <a:gd name="T5" fmla="*/ 89 h 194"/>
                  <a:gd name="T6" fmla="*/ 46 w 251"/>
                  <a:gd name="T7" fmla="*/ 116 h 194"/>
                  <a:gd name="T8" fmla="*/ 50 w 251"/>
                  <a:gd name="T9" fmla="*/ 114 h 194"/>
                  <a:gd name="T10" fmla="*/ 52 w 251"/>
                  <a:gd name="T11" fmla="*/ 89 h 194"/>
                  <a:gd name="T12" fmla="*/ 57 w 251"/>
                  <a:gd name="T13" fmla="*/ 62 h 194"/>
                  <a:gd name="T14" fmla="*/ 51 w 251"/>
                  <a:gd name="T15" fmla="*/ 46 h 194"/>
                  <a:gd name="T16" fmla="*/ 55 w 251"/>
                  <a:gd name="T17" fmla="*/ 4 h 194"/>
                  <a:gd name="T18" fmla="*/ 73 w 251"/>
                  <a:gd name="T19" fmla="*/ 18 h 194"/>
                  <a:gd name="T20" fmla="*/ 81 w 251"/>
                  <a:gd name="T21" fmla="*/ 37 h 194"/>
                  <a:gd name="T22" fmla="*/ 124 w 251"/>
                  <a:gd name="T23" fmla="*/ 35 h 194"/>
                  <a:gd name="T24" fmla="*/ 162 w 251"/>
                  <a:gd name="T25" fmla="*/ 5 h 194"/>
                  <a:gd name="T26" fmla="*/ 189 w 251"/>
                  <a:gd name="T27" fmla="*/ 0 h 194"/>
                  <a:gd name="T28" fmla="*/ 205 w 251"/>
                  <a:gd name="T29" fmla="*/ 1 h 194"/>
                  <a:gd name="T30" fmla="*/ 207 w 251"/>
                  <a:gd name="T31" fmla="*/ 2 h 194"/>
                  <a:gd name="T32" fmla="*/ 221 w 251"/>
                  <a:gd name="T33" fmla="*/ 8 h 194"/>
                  <a:gd name="T34" fmla="*/ 249 w 251"/>
                  <a:gd name="T35" fmla="*/ 31 h 194"/>
                  <a:gd name="T36" fmla="*/ 227 w 251"/>
                  <a:gd name="T37" fmla="*/ 82 h 194"/>
                  <a:gd name="T38" fmla="*/ 221 w 251"/>
                  <a:gd name="T39" fmla="*/ 78 h 194"/>
                  <a:gd name="T40" fmla="*/ 179 w 251"/>
                  <a:gd name="T41" fmla="*/ 67 h 194"/>
                  <a:gd name="T42" fmla="*/ 172 w 251"/>
                  <a:gd name="T43" fmla="*/ 74 h 194"/>
                  <a:gd name="T44" fmla="*/ 173 w 251"/>
                  <a:gd name="T45" fmla="*/ 85 h 194"/>
                  <a:gd name="T46" fmla="*/ 185 w 251"/>
                  <a:gd name="T47" fmla="*/ 93 h 194"/>
                  <a:gd name="T48" fmla="*/ 197 w 251"/>
                  <a:gd name="T49" fmla="*/ 95 h 194"/>
                  <a:gd name="T50" fmla="*/ 213 w 251"/>
                  <a:gd name="T51" fmla="*/ 90 h 194"/>
                  <a:gd name="T52" fmla="*/ 221 w 251"/>
                  <a:gd name="T53" fmla="*/ 90 h 194"/>
                  <a:gd name="T54" fmla="*/ 208 w 251"/>
                  <a:gd name="T55" fmla="*/ 112 h 194"/>
                  <a:gd name="T56" fmla="*/ 204 w 251"/>
                  <a:gd name="T57" fmla="*/ 117 h 194"/>
                  <a:gd name="T58" fmla="*/ 188 w 251"/>
                  <a:gd name="T59" fmla="*/ 126 h 194"/>
                  <a:gd name="T60" fmla="*/ 174 w 251"/>
                  <a:gd name="T61" fmla="*/ 131 h 194"/>
                  <a:gd name="T62" fmla="*/ 173 w 251"/>
                  <a:gd name="T63" fmla="*/ 145 h 194"/>
                  <a:gd name="T64" fmla="*/ 170 w 251"/>
                  <a:gd name="T65" fmla="*/ 149 h 194"/>
                  <a:gd name="T66" fmla="*/ 164 w 251"/>
                  <a:gd name="T67" fmla="*/ 148 h 194"/>
                  <a:gd name="T68" fmla="*/ 153 w 251"/>
                  <a:gd name="T69" fmla="*/ 136 h 194"/>
                  <a:gd name="T70" fmla="*/ 150 w 251"/>
                  <a:gd name="T71" fmla="*/ 131 h 194"/>
                  <a:gd name="T72" fmla="*/ 137 w 251"/>
                  <a:gd name="T73" fmla="*/ 142 h 194"/>
                  <a:gd name="T74" fmla="*/ 155 w 251"/>
                  <a:gd name="T75" fmla="*/ 155 h 194"/>
                  <a:gd name="T76" fmla="*/ 157 w 251"/>
                  <a:gd name="T77" fmla="*/ 157 h 194"/>
                  <a:gd name="T78" fmla="*/ 114 w 251"/>
                  <a:gd name="T79" fmla="*/ 168 h 194"/>
                  <a:gd name="T80" fmla="*/ 94 w 251"/>
                  <a:gd name="T81" fmla="*/ 164 h 194"/>
                  <a:gd name="T82" fmla="*/ 78 w 251"/>
                  <a:gd name="T83" fmla="*/ 147 h 194"/>
                  <a:gd name="T84" fmla="*/ 61 w 251"/>
                  <a:gd name="T85" fmla="*/ 135 h 194"/>
                  <a:gd name="T86" fmla="*/ 67 w 251"/>
                  <a:gd name="T87" fmla="*/ 151 h 194"/>
                  <a:gd name="T88" fmla="*/ 71 w 251"/>
                  <a:gd name="T89" fmla="*/ 163 h 194"/>
                  <a:gd name="T90" fmla="*/ 48 w 251"/>
                  <a:gd name="T91" fmla="*/ 177 h 194"/>
                  <a:gd name="T92" fmla="*/ 17 w 251"/>
                  <a:gd name="T93" fmla="*/ 189 h 194"/>
                  <a:gd name="T94" fmla="*/ 1 w 251"/>
                  <a:gd name="T95" fmla="*/ 107 h 194"/>
                  <a:gd name="T96" fmla="*/ 19 w 251"/>
                  <a:gd name="T97" fmla="*/ 65 h 194"/>
                  <a:gd name="T98" fmla="*/ 18 w 251"/>
                  <a:gd name="T99" fmla="*/ 5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51" h="194">
                    <a:moveTo>
                      <a:pt x="18" y="57"/>
                    </a:moveTo>
                    <a:cubicBezTo>
                      <a:pt x="21" y="56"/>
                      <a:pt x="22" y="57"/>
                      <a:pt x="23" y="60"/>
                    </a:cubicBezTo>
                    <a:cubicBezTo>
                      <a:pt x="23" y="61"/>
                      <a:pt x="24" y="63"/>
                      <a:pt x="24" y="64"/>
                    </a:cubicBezTo>
                    <a:cubicBezTo>
                      <a:pt x="23" y="70"/>
                      <a:pt x="25" y="74"/>
                      <a:pt x="29" y="79"/>
                    </a:cubicBezTo>
                    <a:cubicBezTo>
                      <a:pt x="30" y="81"/>
                      <a:pt x="32" y="82"/>
                      <a:pt x="34" y="84"/>
                    </a:cubicBezTo>
                    <a:cubicBezTo>
                      <a:pt x="36" y="85"/>
                      <a:pt x="37" y="87"/>
                      <a:pt x="36" y="89"/>
                    </a:cubicBezTo>
                    <a:cubicBezTo>
                      <a:pt x="36" y="97"/>
                      <a:pt x="39" y="103"/>
                      <a:pt x="43" y="110"/>
                    </a:cubicBezTo>
                    <a:cubicBezTo>
                      <a:pt x="44" y="112"/>
                      <a:pt x="45" y="114"/>
                      <a:pt x="46" y="116"/>
                    </a:cubicBezTo>
                    <a:cubicBezTo>
                      <a:pt x="46" y="117"/>
                      <a:pt x="48" y="118"/>
                      <a:pt x="49" y="117"/>
                    </a:cubicBezTo>
                    <a:cubicBezTo>
                      <a:pt x="50" y="116"/>
                      <a:pt x="51" y="115"/>
                      <a:pt x="50" y="114"/>
                    </a:cubicBezTo>
                    <a:cubicBezTo>
                      <a:pt x="50" y="110"/>
                      <a:pt x="49" y="107"/>
                      <a:pt x="49" y="103"/>
                    </a:cubicBezTo>
                    <a:cubicBezTo>
                      <a:pt x="48" y="98"/>
                      <a:pt x="49" y="93"/>
                      <a:pt x="52" y="89"/>
                    </a:cubicBezTo>
                    <a:cubicBezTo>
                      <a:pt x="58" y="82"/>
                      <a:pt x="60" y="74"/>
                      <a:pt x="59" y="65"/>
                    </a:cubicBezTo>
                    <a:cubicBezTo>
                      <a:pt x="58" y="64"/>
                      <a:pt x="58" y="63"/>
                      <a:pt x="57" y="62"/>
                    </a:cubicBezTo>
                    <a:cubicBezTo>
                      <a:pt x="56" y="60"/>
                      <a:pt x="55" y="57"/>
                      <a:pt x="54" y="54"/>
                    </a:cubicBezTo>
                    <a:cubicBezTo>
                      <a:pt x="53" y="51"/>
                      <a:pt x="52" y="48"/>
                      <a:pt x="51" y="46"/>
                    </a:cubicBezTo>
                    <a:cubicBezTo>
                      <a:pt x="46" y="40"/>
                      <a:pt x="45" y="32"/>
                      <a:pt x="46" y="25"/>
                    </a:cubicBezTo>
                    <a:cubicBezTo>
                      <a:pt x="48" y="18"/>
                      <a:pt x="50" y="10"/>
                      <a:pt x="55" y="4"/>
                    </a:cubicBezTo>
                    <a:cubicBezTo>
                      <a:pt x="58" y="2"/>
                      <a:pt x="60" y="2"/>
                      <a:pt x="63" y="4"/>
                    </a:cubicBezTo>
                    <a:cubicBezTo>
                      <a:pt x="69" y="7"/>
                      <a:pt x="71" y="13"/>
                      <a:pt x="73" y="18"/>
                    </a:cubicBezTo>
                    <a:cubicBezTo>
                      <a:pt x="75" y="22"/>
                      <a:pt x="76" y="27"/>
                      <a:pt x="77" y="32"/>
                    </a:cubicBezTo>
                    <a:cubicBezTo>
                      <a:pt x="77" y="34"/>
                      <a:pt x="78" y="36"/>
                      <a:pt x="81" y="37"/>
                    </a:cubicBezTo>
                    <a:cubicBezTo>
                      <a:pt x="86" y="38"/>
                      <a:pt x="90" y="41"/>
                      <a:pt x="95" y="42"/>
                    </a:cubicBezTo>
                    <a:cubicBezTo>
                      <a:pt x="106" y="45"/>
                      <a:pt x="116" y="42"/>
                      <a:pt x="124" y="35"/>
                    </a:cubicBezTo>
                    <a:cubicBezTo>
                      <a:pt x="135" y="26"/>
                      <a:pt x="146" y="17"/>
                      <a:pt x="157" y="8"/>
                    </a:cubicBezTo>
                    <a:cubicBezTo>
                      <a:pt x="158" y="7"/>
                      <a:pt x="160" y="6"/>
                      <a:pt x="162" y="5"/>
                    </a:cubicBezTo>
                    <a:cubicBezTo>
                      <a:pt x="168" y="4"/>
                      <a:pt x="174" y="3"/>
                      <a:pt x="180" y="1"/>
                    </a:cubicBezTo>
                    <a:cubicBezTo>
                      <a:pt x="183" y="1"/>
                      <a:pt x="186" y="1"/>
                      <a:pt x="189" y="0"/>
                    </a:cubicBezTo>
                    <a:cubicBezTo>
                      <a:pt x="189" y="0"/>
                      <a:pt x="189" y="0"/>
                      <a:pt x="189" y="0"/>
                    </a:cubicBezTo>
                    <a:cubicBezTo>
                      <a:pt x="194" y="0"/>
                      <a:pt x="200" y="0"/>
                      <a:pt x="205" y="1"/>
                    </a:cubicBezTo>
                    <a:cubicBezTo>
                      <a:pt x="205" y="1"/>
                      <a:pt x="206" y="1"/>
                      <a:pt x="206" y="2"/>
                    </a:cubicBezTo>
                    <a:cubicBezTo>
                      <a:pt x="207" y="2"/>
                      <a:pt x="207" y="2"/>
                      <a:pt x="207" y="2"/>
                    </a:cubicBezTo>
                    <a:cubicBezTo>
                      <a:pt x="204" y="4"/>
                      <a:pt x="204" y="5"/>
                      <a:pt x="207" y="6"/>
                    </a:cubicBezTo>
                    <a:cubicBezTo>
                      <a:pt x="212" y="8"/>
                      <a:pt x="216" y="8"/>
                      <a:pt x="221" y="8"/>
                    </a:cubicBezTo>
                    <a:cubicBezTo>
                      <a:pt x="227" y="8"/>
                      <a:pt x="234" y="9"/>
                      <a:pt x="240" y="12"/>
                    </a:cubicBezTo>
                    <a:cubicBezTo>
                      <a:pt x="248" y="16"/>
                      <a:pt x="251" y="23"/>
                      <a:pt x="249" y="31"/>
                    </a:cubicBezTo>
                    <a:cubicBezTo>
                      <a:pt x="248" y="40"/>
                      <a:pt x="245" y="47"/>
                      <a:pt x="241" y="55"/>
                    </a:cubicBezTo>
                    <a:cubicBezTo>
                      <a:pt x="237" y="65"/>
                      <a:pt x="233" y="74"/>
                      <a:pt x="227" y="82"/>
                    </a:cubicBezTo>
                    <a:cubicBezTo>
                      <a:pt x="226" y="83"/>
                      <a:pt x="226" y="84"/>
                      <a:pt x="225" y="84"/>
                    </a:cubicBezTo>
                    <a:cubicBezTo>
                      <a:pt x="223" y="82"/>
                      <a:pt x="223" y="80"/>
                      <a:pt x="221" y="78"/>
                    </a:cubicBezTo>
                    <a:cubicBezTo>
                      <a:pt x="217" y="73"/>
                      <a:pt x="212" y="72"/>
                      <a:pt x="207" y="71"/>
                    </a:cubicBezTo>
                    <a:cubicBezTo>
                      <a:pt x="197" y="70"/>
                      <a:pt x="188" y="68"/>
                      <a:pt x="179" y="67"/>
                    </a:cubicBezTo>
                    <a:cubicBezTo>
                      <a:pt x="177" y="67"/>
                      <a:pt x="176" y="67"/>
                      <a:pt x="175" y="67"/>
                    </a:cubicBezTo>
                    <a:cubicBezTo>
                      <a:pt x="171" y="68"/>
                      <a:pt x="170" y="70"/>
                      <a:pt x="172" y="74"/>
                    </a:cubicBezTo>
                    <a:cubicBezTo>
                      <a:pt x="173" y="76"/>
                      <a:pt x="172" y="78"/>
                      <a:pt x="170" y="80"/>
                    </a:cubicBezTo>
                    <a:cubicBezTo>
                      <a:pt x="168" y="83"/>
                      <a:pt x="168" y="85"/>
                      <a:pt x="173" y="85"/>
                    </a:cubicBezTo>
                    <a:cubicBezTo>
                      <a:pt x="175" y="86"/>
                      <a:pt x="177" y="86"/>
                      <a:pt x="179" y="86"/>
                    </a:cubicBezTo>
                    <a:cubicBezTo>
                      <a:pt x="182" y="87"/>
                      <a:pt x="184" y="89"/>
                      <a:pt x="185" y="93"/>
                    </a:cubicBezTo>
                    <a:cubicBezTo>
                      <a:pt x="185" y="96"/>
                      <a:pt x="187" y="98"/>
                      <a:pt x="191" y="97"/>
                    </a:cubicBezTo>
                    <a:cubicBezTo>
                      <a:pt x="193" y="96"/>
                      <a:pt x="195" y="96"/>
                      <a:pt x="197" y="95"/>
                    </a:cubicBezTo>
                    <a:cubicBezTo>
                      <a:pt x="200" y="93"/>
                      <a:pt x="204" y="92"/>
                      <a:pt x="207" y="92"/>
                    </a:cubicBezTo>
                    <a:cubicBezTo>
                      <a:pt x="209" y="92"/>
                      <a:pt x="211" y="91"/>
                      <a:pt x="213" y="90"/>
                    </a:cubicBezTo>
                    <a:cubicBezTo>
                      <a:pt x="215" y="88"/>
                      <a:pt x="218" y="87"/>
                      <a:pt x="222" y="87"/>
                    </a:cubicBezTo>
                    <a:cubicBezTo>
                      <a:pt x="223" y="88"/>
                      <a:pt x="222" y="89"/>
                      <a:pt x="221" y="90"/>
                    </a:cubicBezTo>
                    <a:cubicBezTo>
                      <a:pt x="221" y="91"/>
                      <a:pt x="219" y="92"/>
                      <a:pt x="219" y="93"/>
                    </a:cubicBezTo>
                    <a:cubicBezTo>
                      <a:pt x="212" y="97"/>
                      <a:pt x="210" y="105"/>
                      <a:pt x="208" y="112"/>
                    </a:cubicBezTo>
                    <a:cubicBezTo>
                      <a:pt x="207" y="114"/>
                      <a:pt x="207" y="117"/>
                      <a:pt x="206" y="119"/>
                    </a:cubicBezTo>
                    <a:cubicBezTo>
                      <a:pt x="205" y="119"/>
                      <a:pt x="205" y="117"/>
                      <a:pt x="204" y="117"/>
                    </a:cubicBezTo>
                    <a:cubicBezTo>
                      <a:pt x="204" y="117"/>
                      <a:pt x="204" y="117"/>
                      <a:pt x="204" y="117"/>
                    </a:cubicBezTo>
                    <a:cubicBezTo>
                      <a:pt x="200" y="122"/>
                      <a:pt x="194" y="125"/>
                      <a:pt x="188" y="126"/>
                    </a:cubicBezTo>
                    <a:cubicBezTo>
                      <a:pt x="186" y="127"/>
                      <a:pt x="184" y="128"/>
                      <a:pt x="184" y="131"/>
                    </a:cubicBezTo>
                    <a:cubicBezTo>
                      <a:pt x="180" y="130"/>
                      <a:pt x="177" y="129"/>
                      <a:pt x="174" y="131"/>
                    </a:cubicBezTo>
                    <a:cubicBezTo>
                      <a:pt x="171" y="133"/>
                      <a:pt x="171" y="134"/>
                      <a:pt x="173" y="136"/>
                    </a:cubicBezTo>
                    <a:cubicBezTo>
                      <a:pt x="176" y="141"/>
                      <a:pt x="176" y="142"/>
                      <a:pt x="173" y="145"/>
                    </a:cubicBezTo>
                    <a:cubicBezTo>
                      <a:pt x="172" y="146"/>
                      <a:pt x="172" y="146"/>
                      <a:pt x="171" y="147"/>
                    </a:cubicBezTo>
                    <a:cubicBezTo>
                      <a:pt x="170" y="147"/>
                      <a:pt x="170" y="148"/>
                      <a:pt x="170" y="149"/>
                    </a:cubicBezTo>
                    <a:cubicBezTo>
                      <a:pt x="170" y="149"/>
                      <a:pt x="170" y="149"/>
                      <a:pt x="170" y="149"/>
                    </a:cubicBezTo>
                    <a:cubicBezTo>
                      <a:pt x="168" y="150"/>
                      <a:pt x="166" y="149"/>
                      <a:pt x="164" y="148"/>
                    </a:cubicBezTo>
                    <a:cubicBezTo>
                      <a:pt x="160" y="147"/>
                      <a:pt x="157" y="145"/>
                      <a:pt x="154" y="144"/>
                    </a:cubicBezTo>
                    <a:cubicBezTo>
                      <a:pt x="150" y="142"/>
                      <a:pt x="149" y="139"/>
                      <a:pt x="153" y="136"/>
                    </a:cubicBezTo>
                    <a:cubicBezTo>
                      <a:pt x="154" y="135"/>
                      <a:pt x="155" y="133"/>
                      <a:pt x="154" y="132"/>
                    </a:cubicBezTo>
                    <a:cubicBezTo>
                      <a:pt x="153" y="130"/>
                      <a:pt x="151" y="130"/>
                      <a:pt x="150" y="131"/>
                    </a:cubicBezTo>
                    <a:cubicBezTo>
                      <a:pt x="147" y="132"/>
                      <a:pt x="143" y="132"/>
                      <a:pt x="140" y="133"/>
                    </a:cubicBezTo>
                    <a:cubicBezTo>
                      <a:pt x="135" y="134"/>
                      <a:pt x="133" y="138"/>
                      <a:pt x="137" y="142"/>
                    </a:cubicBezTo>
                    <a:cubicBezTo>
                      <a:pt x="140" y="145"/>
                      <a:pt x="143" y="150"/>
                      <a:pt x="148" y="151"/>
                    </a:cubicBezTo>
                    <a:cubicBezTo>
                      <a:pt x="150" y="153"/>
                      <a:pt x="153" y="154"/>
                      <a:pt x="155" y="155"/>
                    </a:cubicBezTo>
                    <a:cubicBezTo>
                      <a:pt x="155" y="155"/>
                      <a:pt x="155" y="155"/>
                      <a:pt x="155" y="155"/>
                    </a:cubicBezTo>
                    <a:cubicBezTo>
                      <a:pt x="156" y="156"/>
                      <a:pt x="156" y="156"/>
                      <a:pt x="157" y="157"/>
                    </a:cubicBezTo>
                    <a:cubicBezTo>
                      <a:pt x="151" y="157"/>
                      <a:pt x="148" y="162"/>
                      <a:pt x="144" y="165"/>
                    </a:cubicBezTo>
                    <a:cubicBezTo>
                      <a:pt x="134" y="172"/>
                      <a:pt x="124" y="174"/>
                      <a:pt x="114" y="168"/>
                    </a:cubicBezTo>
                    <a:cubicBezTo>
                      <a:pt x="109" y="166"/>
                      <a:pt x="104" y="163"/>
                      <a:pt x="99" y="162"/>
                    </a:cubicBezTo>
                    <a:cubicBezTo>
                      <a:pt x="96" y="161"/>
                      <a:pt x="95" y="161"/>
                      <a:pt x="94" y="164"/>
                    </a:cubicBezTo>
                    <a:cubicBezTo>
                      <a:pt x="93" y="163"/>
                      <a:pt x="91" y="162"/>
                      <a:pt x="89" y="160"/>
                    </a:cubicBezTo>
                    <a:cubicBezTo>
                      <a:pt x="86" y="156"/>
                      <a:pt x="82" y="151"/>
                      <a:pt x="78" y="147"/>
                    </a:cubicBezTo>
                    <a:cubicBezTo>
                      <a:pt x="75" y="142"/>
                      <a:pt x="69" y="139"/>
                      <a:pt x="65" y="135"/>
                    </a:cubicBezTo>
                    <a:cubicBezTo>
                      <a:pt x="64" y="134"/>
                      <a:pt x="62" y="134"/>
                      <a:pt x="61" y="135"/>
                    </a:cubicBezTo>
                    <a:cubicBezTo>
                      <a:pt x="60" y="136"/>
                      <a:pt x="60" y="137"/>
                      <a:pt x="61" y="138"/>
                    </a:cubicBezTo>
                    <a:cubicBezTo>
                      <a:pt x="63" y="143"/>
                      <a:pt x="65" y="147"/>
                      <a:pt x="67" y="151"/>
                    </a:cubicBezTo>
                    <a:cubicBezTo>
                      <a:pt x="69" y="153"/>
                      <a:pt x="69" y="155"/>
                      <a:pt x="70" y="157"/>
                    </a:cubicBezTo>
                    <a:cubicBezTo>
                      <a:pt x="70" y="159"/>
                      <a:pt x="72" y="161"/>
                      <a:pt x="71" y="163"/>
                    </a:cubicBezTo>
                    <a:cubicBezTo>
                      <a:pt x="67" y="160"/>
                      <a:pt x="64" y="163"/>
                      <a:pt x="61" y="165"/>
                    </a:cubicBezTo>
                    <a:cubicBezTo>
                      <a:pt x="56" y="168"/>
                      <a:pt x="52" y="173"/>
                      <a:pt x="48" y="177"/>
                    </a:cubicBezTo>
                    <a:cubicBezTo>
                      <a:pt x="43" y="182"/>
                      <a:pt x="38" y="187"/>
                      <a:pt x="32" y="191"/>
                    </a:cubicBezTo>
                    <a:cubicBezTo>
                      <a:pt x="27" y="194"/>
                      <a:pt x="22" y="194"/>
                      <a:pt x="17" y="189"/>
                    </a:cubicBezTo>
                    <a:cubicBezTo>
                      <a:pt x="7" y="180"/>
                      <a:pt x="3" y="168"/>
                      <a:pt x="2" y="155"/>
                    </a:cubicBezTo>
                    <a:cubicBezTo>
                      <a:pt x="2" y="139"/>
                      <a:pt x="1" y="123"/>
                      <a:pt x="1" y="107"/>
                    </a:cubicBezTo>
                    <a:cubicBezTo>
                      <a:pt x="0" y="96"/>
                      <a:pt x="4" y="87"/>
                      <a:pt x="11" y="79"/>
                    </a:cubicBezTo>
                    <a:cubicBezTo>
                      <a:pt x="15" y="75"/>
                      <a:pt x="18" y="71"/>
                      <a:pt x="19" y="65"/>
                    </a:cubicBezTo>
                    <a:cubicBezTo>
                      <a:pt x="20" y="61"/>
                      <a:pt x="20" y="60"/>
                      <a:pt x="17" y="58"/>
                    </a:cubicBezTo>
                    <a:cubicBezTo>
                      <a:pt x="17" y="58"/>
                      <a:pt x="17" y="57"/>
                      <a:pt x="18" y="57"/>
                    </a:cubicBezTo>
                    <a:close/>
                  </a:path>
                </a:pathLst>
              </a:custGeom>
              <a:solidFill>
                <a:srgbClr val="F7D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" name="Freeform 319">
                <a:extLst>
                  <a:ext uri="{FF2B5EF4-FFF2-40B4-BE49-F238E27FC236}">
                    <a16:creationId xmlns:a16="http://schemas.microsoft.com/office/drawing/2014/main" id="{02C0188B-9D03-3FF6-379F-EFB9B7490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1209"/>
                <a:ext cx="139" cy="246"/>
              </a:xfrm>
              <a:custGeom>
                <a:avLst/>
                <a:gdLst>
                  <a:gd name="T0" fmla="*/ 29 w 84"/>
                  <a:gd name="T1" fmla="*/ 0 h 149"/>
                  <a:gd name="T2" fmla="*/ 33 w 84"/>
                  <a:gd name="T3" fmla="*/ 6 h 149"/>
                  <a:gd name="T4" fmla="*/ 24 w 84"/>
                  <a:gd name="T5" fmla="*/ 21 h 149"/>
                  <a:gd name="T6" fmla="*/ 14 w 84"/>
                  <a:gd name="T7" fmla="*/ 48 h 149"/>
                  <a:gd name="T8" fmla="*/ 14 w 84"/>
                  <a:gd name="T9" fmla="*/ 80 h 149"/>
                  <a:gd name="T10" fmla="*/ 17 w 84"/>
                  <a:gd name="T11" fmla="*/ 109 h 149"/>
                  <a:gd name="T12" fmla="*/ 31 w 84"/>
                  <a:gd name="T13" fmla="*/ 132 h 149"/>
                  <a:gd name="T14" fmla="*/ 46 w 84"/>
                  <a:gd name="T15" fmla="*/ 130 h 149"/>
                  <a:gd name="T16" fmla="*/ 65 w 84"/>
                  <a:gd name="T17" fmla="*/ 112 h 149"/>
                  <a:gd name="T18" fmla="*/ 76 w 84"/>
                  <a:gd name="T19" fmla="*/ 104 h 149"/>
                  <a:gd name="T20" fmla="*/ 83 w 84"/>
                  <a:gd name="T21" fmla="*/ 105 h 149"/>
                  <a:gd name="T22" fmla="*/ 77 w 84"/>
                  <a:gd name="T23" fmla="*/ 112 h 149"/>
                  <a:gd name="T24" fmla="*/ 62 w 84"/>
                  <a:gd name="T25" fmla="*/ 125 h 149"/>
                  <a:gd name="T26" fmla="*/ 59 w 84"/>
                  <a:gd name="T27" fmla="*/ 130 h 149"/>
                  <a:gd name="T28" fmla="*/ 50 w 84"/>
                  <a:gd name="T29" fmla="*/ 140 h 149"/>
                  <a:gd name="T30" fmla="*/ 44 w 84"/>
                  <a:gd name="T31" fmla="*/ 148 h 149"/>
                  <a:gd name="T32" fmla="*/ 39 w 84"/>
                  <a:gd name="T33" fmla="*/ 148 h 149"/>
                  <a:gd name="T34" fmla="*/ 23 w 84"/>
                  <a:gd name="T35" fmla="*/ 129 h 149"/>
                  <a:gd name="T36" fmla="*/ 18 w 84"/>
                  <a:gd name="T37" fmla="*/ 124 h 149"/>
                  <a:gd name="T38" fmla="*/ 12 w 84"/>
                  <a:gd name="T39" fmla="*/ 119 h 149"/>
                  <a:gd name="T40" fmla="*/ 7 w 84"/>
                  <a:gd name="T41" fmla="*/ 101 h 149"/>
                  <a:gd name="T42" fmla="*/ 5 w 84"/>
                  <a:gd name="T43" fmla="*/ 97 h 149"/>
                  <a:gd name="T44" fmla="*/ 5 w 84"/>
                  <a:gd name="T45" fmla="*/ 93 h 149"/>
                  <a:gd name="T46" fmla="*/ 2 w 84"/>
                  <a:gd name="T47" fmla="*/ 67 h 149"/>
                  <a:gd name="T48" fmla="*/ 1 w 84"/>
                  <a:gd name="T49" fmla="*/ 33 h 149"/>
                  <a:gd name="T50" fmla="*/ 15 w 84"/>
                  <a:gd name="T51" fmla="*/ 11 h 149"/>
                  <a:gd name="T52" fmla="*/ 19 w 84"/>
                  <a:gd name="T53" fmla="*/ 8 h 149"/>
                  <a:gd name="T54" fmla="*/ 21 w 84"/>
                  <a:gd name="T55" fmla="*/ 7 h 149"/>
                  <a:gd name="T56" fmla="*/ 25 w 84"/>
                  <a:gd name="T57" fmla="*/ 4 h 149"/>
                  <a:gd name="T58" fmla="*/ 29 w 84"/>
                  <a:gd name="T59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4" h="149">
                    <a:moveTo>
                      <a:pt x="29" y="0"/>
                    </a:moveTo>
                    <a:cubicBezTo>
                      <a:pt x="33" y="0"/>
                      <a:pt x="34" y="1"/>
                      <a:pt x="33" y="6"/>
                    </a:cubicBezTo>
                    <a:cubicBezTo>
                      <a:pt x="31" y="12"/>
                      <a:pt x="28" y="17"/>
                      <a:pt x="24" y="21"/>
                    </a:cubicBezTo>
                    <a:cubicBezTo>
                      <a:pt x="17" y="29"/>
                      <a:pt x="13" y="37"/>
                      <a:pt x="14" y="48"/>
                    </a:cubicBezTo>
                    <a:cubicBezTo>
                      <a:pt x="14" y="59"/>
                      <a:pt x="14" y="69"/>
                      <a:pt x="14" y="80"/>
                    </a:cubicBezTo>
                    <a:cubicBezTo>
                      <a:pt x="15" y="90"/>
                      <a:pt x="14" y="99"/>
                      <a:pt x="17" y="109"/>
                    </a:cubicBezTo>
                    <a:cubicBezTo>
                      <a:pt x="19" y="118"/>
                      <a:pt x="24" y="126"/>
                      <a:pt x="31" y="132"/>
                    </a:cubicBezTo>
                    <a:cubicBezTo>
                      <a:pt x="35" y="136"/>
                      <a:pt x="41" y="135"/>
                      <a:pt x="46" y="130"/>
                    </a:cubicBezTo>
                    <a:cubicBezTo>
                      <a:pt x="53" y="125"/>
                      <a:pt x="59" y="119"/>
                      <a:pt x="65" y="112"/>
                    </a:cubicBezTo>
                    <a:cubicBezTo>
                      <a:pt x="68" y="109"/>
                      <a:pt x="72" y="106"/>
                      <a:pt x="76" y="104"/>
                    </a:cubicBezTo>
                    <a:cubicBezTo>
                      <a:pt x="79" y="102"/>
                      <a:pt x="81" y="102"/>
                      <a:pt x="83" y="105"/>
                    </a:cubicBezTo>
                    <a:cubicBezTo>
                      <a:pt x="84" y="109"/>
                      <a:pt x="80" y="110"/>
                      <a:pt x="77" y="112"/>
                    </a:cubicBezTo>
                    <a:cubicBezTo>
                      <a:pt x="73" y="117"/>
                      <a:pt x="68" y="121"/>
                      <a:pt x="62" y="125"/>
                    </a:cubicBezTo>
                    <a:cubicBezTo>
                      <a:pt x="61" y="126"/>
                      <a:pt x="60" y="128"/>
                      <a:pt x="59" y="130"/>
                    </a:cubicBezTo>
                    <a:cubicBezTo>
                      <a:pt x="57" y="134"/>
                      <a:pt x="53" y="136"/>
                      <a:pt x="50" y="140"/>
                    </a:cubicBezTo>
                    <a:cubicBezTo>
                      <a:pt x="48" y="142"/>
                      <a:pt x="47" y="145"/>
                      <a:pt x="44" y="148"/>
                    </a:cubicBezTo>
                    <a:cubicBezTo>
                      <a:pt x="42" y="149"/>
                      <a:pt x="41" y="149"/>
                      <a:pt x="39" y="148"/>
                    </a:cubicBezTo>
                    <a:cubicBezTo>
                      <a:pt x="31" y="144"/>
                      <a:pt x="26" y="137"/>
                      <a:pt x="23" y="129"/>
                    </a:cubicBezTo>
                    <a:cubicBezTo>
                      <a:pt x="22" y="127"/>
                      <a:pt x="20" y="125"/>
                      <a:pt x="18" y="124"/>
                    </a:cubicBezTo>
                    <a:cubicBezTo>
                      <a:pt x="15" y="124"/>
                      <a:pt x="13" y="122"/>
                      <a:pt x="12" y="119"/>
                    </a:cubicBezTo>
                    <a:cubicBezTo>
                      <a:pt x="11" y="113"/>
                      <a:pt x="9" y="107"/>
                      <a:pt x="7" y="101"/>
                    </a:cubicBezTo>
                    <a:cubicBezTo>
                      <a:pt x="6" y="100"/>
                      <a:pt x="6" y="98"/>
                      <a:pt x="5" y="97"/>
                    </a:cubicBezTo>
                    <a:cubicBezTo>
                      <a:pt x="5" y="95"/>
                      <a:pt x="5" y="94"/>
                      <a:pt x="5" y="93"/>
                    </a:cubicBezTo>
                    <a:cubicBezTo>
                      <a:pt x="4" y="84"/>
                      <a:pt x="2" y="76"/>
                      <a:pt x="2" y="67"/>
                    </a:cubicBezTo>
                    <a:cubicBezTo>
                      <a:pt x="1" y="56"/>
                      <a:pt x="0" y="44"/>
                      <a:pt x="1" y="33"/>
                    </a:cubicBezTo>
                    <a:cubicBezTo>
                      <a:pt x="2" y="23"/>
                      <a:pt x="8" y="17"/>
                      <a:pt x="15" y="11"/>
                    </a:cubicBezTo>
                    <a:cubicBezTo>
                      <a:pt x="16" y="10"/>
                      <a:pt x="17" y="9"/>
                      <a:pt x="19" y="8"/>
                    </a:cubicBezTo>
                    <a:cubicBezTo>
                      <a:pt x="19" y="8"/>
                      <a:pt x="20" y="7"/>
                      <a:pt x="21" y="7"/>
                    </a:cubicBezTo>
                    <a:cubicBezTo>
                      <a:pt x="22" y="6"/>
                      <a:pt x="24" y="5"/>
                      <a:pt x="25" y="4"/>
                    </a:cubicBezTo>
                    <a:cubicBezTo>
                      <a:pt x="27" y="3"/>
                      <a:pt x="28" y="2"/>
                      <a:pt x="29" y="0"/>
                    </a:cubicBezTo>
                    <a:close/>
                  </a:path>
                </a:pathLst>
              </a:custGeom>
              <a:solidFill>
                <a:srgbClr val="FCF9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" name="Freeform 320">
                <a:extLst>
                  <a:ext uri="{FF2B5EF4-FFF2-40B4-BE49-F238E27FC236}">
                    <a16:creationId xmlns:a16="http://schemas.microsoft.com/office/drawing/2014/main" id="{70A029C7-7D2D-0A5F-B294-A63B88027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1222"/>
                <a:ext cx="32" cy="140"/>
              </a:xfrm>
              <a:custGeom>
                <a:avLst/>
                <a:gdLst>
                  <a:gd name="T0" fmla="*/ 19 w 19"/>
                  <a:gd name="T1" fmla="*/ 0 h 85"/>
                  <a:gd name="T2" fmla="*/ 9 w 19"/>
                  <a:gd name="T3" fmla="*/ 10 h 85"/>
                  <a:gd name="T4" fmla="*/ 2 w 19"/>
                  <a:gd name="T5" fmla="*/ 25 h 85"/>
                  <a:gd name="T6" fmla="*/ 2 w 19"/>
                  <a:gd name="T7" fmla="*/ 60 h 85"/>
                  <a:gd name="T8" fmla="*/ 5 w 19"/>
                  <a:gd name="T9" fmla="*/ 85 h 85"/>
                  <a:gd name="T10" fmla="*/ 4 w 19"/>
                  <a:gd name="T11" fmla="*/ 80 h 85"/>
                  <a:gd name="T12" fmla="*/ 3 w 19"/>
                  <a:gd name="T13" fmla="*/ 78 h 85"/>
                  <a:gd name="T14" fmla="*/ 3 w 19"/>
                  <a:gd name="T15" fmla="*/ 75 h 85"/>
                  <a:gd name="T16" fmla="*/ 2 w 19"/>
                  <a:gd name="T17" fmla="*/ 68 h 85"/>
                  <a:gd name="T18" fmla="*/ 2 w 19"/>
                  <a:gd name="T19" fmla="*/ 68 h 85"/>
                  <a:gd name="T20" fmla="*/ 0 w 19"/>
                  <a:gd name="T21" fmla="*/ 43 h 85"/>
                  <a:gd name="T22" fmla="*/ 0 w 19"/>
                  <a:gd name="T23" fmla="*/ 33 h 85"/>
                  <a:gd name="T24" fmla="*/ 0 w 19"/>
                  <a:gd name="T25" fmla="*/ 31 h 85"/>
                  <a:gd name="T26" fmla="*/ 1 w 19"/>
                  <a:gd name="T27" fmla="*/ 24 h 85"/>
                  <a:gd name="T28" fmla="*/ 4 w 19"/>
                  <a:gd name="T29" fmla="*/ 14 h 85"/>
                  <a:gd name="T30" fmla="*/ 15 w 19"/>
                  <a:gd name="T31" fmla="*/ 2 h 85"/>
                  <a:gd name="T32" fmla="*/ 19 w 19"/>
                  <a:gd name="T3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85">
                    <a:moveTo>
                      <a:pt x="19" y="0"/>
                    </a:moveTo>
                    <a:cubicBezTo>
                      <a:pt x="16" y="4"/>
                      <a:pt x="12" y="7"/>
                      <a:pt x="9" y="10"/>
                    </a:cubicBezTo>
                    <a:cubicBezTo>
                      <a:pt x="5" y="15"/>
                      <a:pt x="3" y="20"/>
                      <a:pt x="2" y="25"/>
                    </a:cubicBezTo>
                    <a:cubicBezTo>
                      <a:pt x="1" y="37"/>
                      <a:pt x="2" y="48"/>
                      <a:pt x="2" y="60"/>
                    </a:cubicBezTo>
                    <a:cubicBezTo>
                      <a:pt x="3" y="68"/>
                      <a:pt x="5" y="76"/>
                      <a:pt x="5" y="85"/>
                    </a:cubicBezTo>
                    <a:cubicBezTo>
                      <a:pt x="4" y="84"/>
                      <a:pt x="4" y="82"/>
                      <a:pt x="4" y="80"/>
                    </a:cubicBezTo>
                    <a:cubicBezTo>
                      <a:pt x="3" y="80"/>
                      <a:pt x="4" y="79"/>
                      <a:pt x="3" y="78"/>
                    </a:cubicBezTo>
                    <a:cubicBezTo>
                      <a:pt x="2" y="77"/>
                      <a:pt x="3" y="76"/>
                      <a:pt x="3" y="75"/>
                    </a:cubicBezTo>
                    <a:cubicBezTo>
                      <a:pt x="2" y="72"/>
                      <a:pt x="3" y="70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1" y="60"/>
                      <a:pt x="0" y="51"/>
                      <a:pt x="0" y="43"/>
                    </a:cubicBezTo>
                    <a:cubicBezTo>
                      <a:pt x="0" y="39"/>
                      <a:pt x="0" y="36"/>
                      <a:pt x="0" y="33"/>
                    </a:cubicBezTo>
                    <a:cubicBezTo>
                      <a:pt x="0" y="32"/>
                      <a:pt x="0" y="32"/>
                      <a:pt x="0" y="31"/>
                    </a:cubicBezTo>
                    <a:cubicBezTo>
                      <a:pt x="1" y="29"/>
                      <a:pt x="1" y="27"/>
                      <a:pt x="1" y="24"/>
                    </a:cubicBezTo>
                    <a:cubicBezTo>
                      <a:pt x="1" y="21"/>
                      <a:pt x="2" y="17"/>
                      <a:pt x="4" y="14"/>
                    </a:cubicBezTo>
                    <a:cubicBezTo>
                      <a:pt x="7" y="9"/>
                      <a:pt x="11" y="6"/>
                      <a:pt x="15" y="2"/>
                    </a:cubicBezTo>
                    <a:cubicBezTo>
                      <a:pt x="16" y="2"/>
                      <a:pt x="17" y="0"/>
                      <a:pt x="19" y="0"/>
                    </a:cubicBezTo>
                    <a:close/>
                  </a:path>
                </a:pathLst>
              </a:custGeom>
              <a:solidFill>
                <a:srgbClr val="C9C7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" name="Freeform 321">
                <a:extLst>
                  <a:ext uri="{FF2B5EF4-FFF2-40B4-BE49-F238E27FC236}">
                    <a16:creationId xmlns:a16="http://schemas.microsoft.com/office/drawing/2014/main" id="{5098DE45-5A78-241F-58A7-CA23AD8A5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1215"/>
                <a:ext cx="7" cy="5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2" y="2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C1A7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" name="Freeform 322">
                <a:extLst>
                  <a:ext uri="{FF2B5EF4-FFF2-40B4-BE49-F238E27FC236}">
                    <a16:creationId xmlns:a16="http://schemas.microsoft.com/office/drawing/2014/main" id="{5C76EED8-CA7F-0DEE-72F1-2BF74ABC1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2274"/>
                <a:ext cx="89" cy="59"/>
              </a:xfrm>
              <a:custGeom>
                <a:avLst/>
                <a:gdLst>
                  <a:gd name="T0" fmla="*/ 14 w 54"/>
                  <a:gd name="T1" fmla="*/ 26 h 36"/>
                  <a:gd name="T2" fmla="*/ 2 w 54"/>
                  <a:gd name="T3" fmla="*/ 24 h 36"/>
                  <a:gd name="T4" fmla="*/ 0 w 54"/>
                  <a:gd name="T5" fmla="*/ 24 h 36"/>
                  <a:gd name="T6" fmla="*/ 1 w 54"/>
                  <a:gd name="T7" fmla="*/ 22 h 36"/>
                  <a:gd name="T8" fmla="*/ 21 w 54"/>
                  <a:gd name="T9" fmla="*/ 22 h 36"/>
                  <a:gd name="T10" fmla="*/ 37 w 54"/>
                  <a:gd name="T11" fmla="*/ 25 h 36"/>
                  <a:gd name="T12" fmla="*/ 45 w 54"/>
                  <a:gd name="T13" fmla="*/ 17 h 36"/>
                  <a:gd name="T14" fmla="*/ 45 w 54"/>
                  <a:gd name="T15" fmla="*/ 8 h 36"/>
                  <a:gd name="T16" fmla="*/ 52 w 54"/>
                  <a:gd name="T17" fmla="*/ 1 h 36"/>
                  <a:gd name="T18" fmla="*/ 54 w 54"/>
                  <a:gd name="T19" fmla="*/ 5 h 36"/>
                  <a:gd name="T20" fmla="*/ 52 w 54"/>
                  <a:gd name="T21" fmla="*/ 28 h 36"/>
                  <a:gd name="T22" fmla="*/ 43 w 54"/>
                  <a:gd name="T23" fmla="*/ 34 h 36"/>
                  <a:gd name="T24" fmla="*/ 24 w 54"/>
                  <a:gd name="T25" fmla="*/ 28 h 36"/>
                  <a:gd name="T26" fmla="*/ 14 w 54"/>
                  <a:gd name="T27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36">
                    <a:moveTo>
                      <a:pt x="14" y="26"/>
                    </a:moveTo>
                    <a:cubicBezTo>
                      <a:pt x="10" y="24"/>
                      <a:pt x="6" y="24"/>
                      <a:pt x="2" y="24"/>
                    </a:cubicBezTo>
                    <a:cubicBezTo>
                      <a:pt x="1" y="24"/>
                      <a:pt x="0" y="25"/>
                      <a:pt x="0" y="24"/>
                    </a:cubicBezTo>
                    <a:cubicBezTo>
                      <a:pt x="0" y="23"/>
                      <a:pt x="1" y="22"/>
                      <a:pt x="1" y="22"/>
                    </a:cubicBezTo>
                    <a:cubicBezTo>
                      <a:pt x="8" y="20"/>
                      <a:pt x="14" y="19"/>
                      <a:pt x="21" y="22"/>
                    </a:cubicBezTo>
                    <a:cubicBezTo>
                      <a:pt x="26" y="25"/>
                      <a:pt x="31" y="25"/>
                      <a:pt x="37" y="25"/>
                    </a:cubicBezTo>
                    <a:cubicBezTo>
                      <a:pt x="41" y="24"/>
                      <a:pt x="43" y="21"/>
                      <a:pt x="45" y="17"/>
                    </a:cubicBezTo>
                    <a:cubicBezTo>
                      <a:pt x="46" y="14"/>
                      <a:pt x="46" y="11"/>
                      <a:pt x="45" y="8"/>
                    </a:cubicBezTo>
                    <a:cubicBezTo>
                      <a:pt x="44" y="3"/>
                      <a:pt x="45" y="0"/>
                      <a:pt x="52" y="1"/>
                    </a:cubicBezTo>
                    <a:cubicBezTo>
                      <a:pt x="53" y="2"/>
                      <a:pt x="54" y="3"/>
                      <a:pt x="54" y="5"/>
                    </a:cubicBezTo>
                    <a:cubicBezTo>
                      <a:pt x="51" y="12"/>
                      <a:pt x="52" y="20"/>
                      <a:pt x="52" y="28"/>
                    </a:cubicBezTo>
                    <a:cubicBezTo>
                      <a:pt x="52" y="33"/>
                      <a:pt x="48" y="36"/>
                      <a:pt x="43" y="34"/>
                    </a:cubicBezTo>
                    <a:cubicBezTo>
                      <a:pt x="37" y="33"/>
                      <a:pt x="30" y="29"/>
                      <a:pt x="24" y="28"/>
                    </a:cubicBezTo>
                    <a:cubicBezTo>
                      <a:pt x="20" y="27"/>
                      <a:pt x="17" y="26"/>
                      <a:pt x="14" y="26"/>
                    </a:cubicBezTo>
                    <a:close/>
                  </a:path>
                </a:pathLst>
              </a:custGeom>
              <a:solidFill>
                <a:srgbClr val="ECE7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" name="Freeform 323">
                <a:extLst>
                  <a:ext uri="{FF2B5EF4-FFF2-40B4-BE49-F238E27FC236}">
                    <a16:creationId xmlns:a16="http://schemas.microsoft.com/office/drawing/2014/main" id="{EE8D2737-37C8-E13D-2A3A-D6971DAF0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108"/>
                <a:ext cx="74" cy="150"/>
              </a:xfrm>
              <a:custGeom>
                <a:avLst/>
                <a:gdLst>
                  <a:gd name="T0" fmla="*/ 26 w 45"/>
                  <a:gd name="T1" fmla="*/ 50 h 91"/>
                  <a:gd name="T2" fmla="*/ 21 w 45"/>
                  <a:gd name="T3" fmla="*/ 61 h 91"/>
                  <a:gd name="T4" fmla="*/ 14 w 45"/>
                  <a:gd name="T5" fmla="*/ 78 h 91"/>
                  <a:gd name="T6" fmla="*/ 6 w 45"/>
                  <a:gd name="T7" fmla="*/ 89 h 91"/>
                  <a:gd name="T8" fmla="*/ 2 w 45"/>
                  <a:gd name="T9" fmla="*/ 90 h 91"/>
                  <a:gd name="T10" fmla="*/ 1 w 45"/>
                  <a:gd name="T11" fmla="*/ 86 h 91"/>
                  <a:gd name="T12" fmla="*/ 5 w 45"/>
                  <a:gd name="T13" fmla="*/ 78 h 91"/>
                  <a:gd name="T14" fmla="*/ 20 w 45"/>
                  <a:gd name="T15" fmla="*/ 43 h 91"/>
                  <a:gd name="T16" fmla="*/ 23 w 45"/>
                  <a:gd name="T17" fmla="*/ 30 h 91"/>
                  <a:gd name="T18" fmla="*/ 14 w 45"/>
                  <a:gd name="T19" fmla="*/ 16 h 91"/>
                  <a:gd name="T20" fmla="*/ 5 w 45"/>
                  <a:gd name="T21" fmla="*/ 12 h 91"/>
                  <a:gd name="T22" fmla="*/ 2 w 45"/>
                  <a:gd name="T23" fmla="*/ 9 h 91"/>
                  <a:gd name="T24" fmla="*/ 5 w 45"/>
                  <a:gd name="T25" fmla="*/ 7 h 91"/>
                  <a:gd name="T26" fmla="*/ 11 w 45"/>
                  <a:gd name="T27" fmla="*/ 7 h 91"/>
                  <a:gd name="T28" fmla="*/ 24 w 45"/>
                  <a:gd name="T29" fmla="*/ 14 h 91"/>
                  <a:gd name="T30" fmla="*/ 24 w 45"/>
                  <a:gd name="T31" fmla="*/ 14 h 91"/>
                  <a:gd name="T32" fmla="*/ 29 w 45"/>
                  <a:gd name="T33" fmla="*/ 17 h 91"/>
                  <a:gd name="T34" fmla="*/ 29 w 45"/>
                  <a:gd name="T35" fmla="*/ 17 h 91"/>
                  <a:gd name="T36" fmla="*/ 33 w 45"/>
                  <a:gd name="T37" fmla="*/ 13 h 91"/>
                  <a:gd name="T38" fmla="*/ 38 w 45"/>
                  <a:gd name="T39" fmla="*/ 2 h 91"/>
                  <a:gd name="T40" fmla="*/ 42 w 45"/>
                  <a:gd name="T41" fmla="*/ 3 h 91"/>
                  <a:gd name="T42" fmla="*/ 41 w 45"/>
                  <a:gd name="T43" fmla="*/ 21 h 91"/>
                  <a:gd name="T44" fmla="*/ 36 w 45"/>
                  <a:gd name="T45" fmla="*/ 28 h 91"/>
                  <a:gd name="T46" fmla="*/ 29 w 45"/>
                  <a:gd name="T47" fmla="*/ 42 h 91"/>
                  <a:gd name="T48" fmla="*/ 26 w 45"/>
                  <a:gd name="T49" fmla="*/ 5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" h="91">
                    <a:moveTo>
                      <a:pt x="26" y="50"/>
                    </a:moveTo>
                    <a:cubicBezTo>
                      <a:pt x="25" y="54"/>
                      <a:pt x="22" y="58"/>
                      <a:pt x="21" y="61"/>
                    </a:cubicBezTo>
                    <a:cubicBezTo>
                      <a:pt x="18" y="67"/>
                      <a:pt x="17" y="73"/>
                      <a:pt x="14" y="78"/>
                    </a:cubicBezTo>
                    <a:cubicBezTo>
                      <a:pt x="12" y="83"/>
                      <a:pt x="9" y="86"/>
                      <a:pt x="6" y="89"/>
                    </a:cubicBezTo>
                    <a:cubicBezTo>
                      <a:pt x="5" y="90"/>
                      <a:pt x="3" y="91"/>
                      <a:pt x="2" y="90"/>
                    </a:cubicBezTo>
                    <a:cubicBezTo>
                      <a:pt x="0" y="89"/>
                      <a:pt x="1" y="87"/>
                      <a:pt x="1" y="86"/>
                    </a:cubicBezTo>
                    <a:cubicBezTo>
                      <a:pt x="2" y="83"/>
                      <a:pt x="3" y="80"/>
                      <a:pt x="5" y="78"/>
                    </a:cubicBezTo>
                    <a:cubicBezTo>
                      <a:pt x="11" y="66"/>
                      <a:pt x="16" y="55"/>
                      <a:pt x="20" y="43"/>
                    </a:cubicBezTo>
                    <a:cubicBezTo>
                      <a:pt x="21" y="39"/>
                      <a:pt x="23" y="35"/>
                      <a:pt x="23" y="30"/>
                    </a:cubicBezTo>
                    <a:cubicBezTo>
                      <a:pt x="23" y="24"/>
                      <a:pt x="20" y="19"/>
                      <a:pt x="14" y="16"/>
                    </a:cubicBezTo>
                    <a:cubicBezTo>
                      <a:pt x="11" y="14"/>
                      <a:pt x="8" y="13"/>
                      <a:pt x="5" y="12"/>
                    </a:cubicBezTo>
                    <a:cubicBezTo>
                      <a:pt x="4" y="11"/>
                      <a:pt x="2" y="11"/>
                      <a:pt x="2" y="9"/>
                    </a:cubicBezTo>
                    <a:cubicBezTo>
                      <a:pt x="2" y="8"/>
                      <a:pt x="4" y="7"/>
                      <a:pt x="5" y="7"/>
                    </a:cubicBezTo>
                    <a:cubicBezTo>
                      <a:pt x="7" y="6"/>
                      <a:pt x="9" y="6"/>
                      <a:pt x="11" y="7"/>
                    </a:cubicBezTo>
                    <a:cubicBezTo>
                      <a:pt x="16" y="9"/>
                      <a:pt x="20" y="10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6" y="15"/>
                      <a:pt x="27" y="16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32" y="17"/>
                      <a:pt x="33" y="16"/>
                      <a:pt x="33" y="13"/>
                    </a:cubicBezTo>
                    <a:cubicBezTo>
                      <a:pt x="32" y="8"/>
                      <a:pt x="35" y="5"/>
                      <a:pt x="38" y="2"/>
                    </a:cubicBezTo>
                    <a:cubicBezTo>
                      <a:pt x="39" y="0"/>
                      <a:pt x="41" y="0"/>
                      <a:pt x="42" y="3"/>
                    </a:cubicBezTo>
                    <a:cubicBezTo>
                      <a:pt x="45" y="9"/>
                      <a:pt x="44" y="15"/>
                      <a:pt x="41" y="21"/>
                    </a:cubicBezTo>
                    <a:cubicBezTo>
                      <a:pt x="40" y="23"/>
                      <a:pt x="38" y="26"/>
                      <a:pt x="36" y="28"/>
                    </a:cubicBezTo>
                    <a:cubicBezTo>
                      <a:pt x="32" y="32"/>
                      <a:pt x="31" y="37"/>
                      <a:pt x="29" y="42"/>
                    </a:cubicBezTo>
                    <a:cubicBezTo>
                      <a:pt x="28" y="45"/>
                      <a:pt x="27" y="48"/>
                      <a:pt x="26" y="50"/>
                    </a:cubicBezTo>
                    <a:close/>
                  </a:path>
                </a:pathLst>
              </a:custGeom>
              <a:solidFill>
                <a:srgbClr val="FD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" name="Freeform 324">
                <a:extLst>
                  <a:ext uri="{FF2B5EF4-FFF2-40B4-BE49-F238E27FC236}">
                    <a16:creationId xmlns:a16="http://schemas.microsoft.com/office/drawing/2014/main" id="{9DEE5545-FFFC-9177-9E6B-ACC8ABAD8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1037"/>
                <a:ext cx="55" cy="154"/>
              </a:xfrm>
              <a:custGeom>
                <a:avLst/>
                <a:gdLst>
                  <a:gd name="T0" fmla="*/ 11 w 33"/>
                  <a:gd name="T1" fmla="*/ 93 h 93"/>
                  <a:gd name="T2" fmla="*/ 24 w 33"/>
                  <a:gd name="T3" fmla="*/ 66 h 93"/>
                  <a:gd name="T4" fmla="*/ 26 w 33"/>
                  <a:gd name="T5" fmla="*/ 46 h 93"/>
                  <a:gd name="T6" fmla="*/ 23 w 33"/>
                  <a:gd name="T7" fmla="*/ 46 h 93"/>
                  <a:gd name="T8" fmla="*/ 19 w 33"/>
                  <a:gd name="T9" fmla="*/ 56 h 93"/>
                  <a:gd name="T10" fmla="*/ 14 w 33"/>
                  <a:gd name="T11" fmla="*/ 60 h 93"/>
                  <a:gd name="T12" fmla="*/ 17 w 33"/>
                  <a:gd name="T13" fmla="*/ 53 h 93"/>
                  <a:gd name="T14" fmla="*/ 18 w 33"/>
                  <a:gd name="T15" fmla="*/ 42 h 93"/>
                  <a:gd name="T16" fmla="*/ 18 w 33"/>
                  <a:gd name="T17" fmla="*/ 36 h 93"/>
                  <a:gd name="T18" fmla="*/ 3 w 33"/>
                  <a:gd name="T19" fmla="*/ 8 h 93"/>
                  <a:gd name="T20" fmla="*/ 0 w 33"/>
                  <a:gd name="T21" fmla="*/ 2 h 93"/>
                  <a:gd name="T22" fmla="*/ 0 w 33"/>
                  <a:gd name="T23" fmla="*/ 0 h 93"/>
                  <a:gd name="T24" fmla="*/ 2 w 33"/>
                  <a:gd name="T25" fmla="*/ 1 h 93"/>
                  <a:gd name="T26" fmla="*/ 6 w 33"/>
                  <a:gd name="T27" fmla="*/ 4 h 93"/>
                  <a:gd name="T28" fmla="*/ 16 w 33"/>
                  <a:gd name="T29" fmla="*/ 16 h 93"/>
                  <a:gd name="T30" fmla="*/ 16 w 33"/>
                  <a:gd name="T31" fmla="*/ 16 h 93"/>
                  <a:gd name="T32" fmla="*/ 17 w 33"/>
                  <a:gd name="T33" fmla="*/ 19 h 93"/>
                  <a:gd name="T34" fmla="*/ 29 w 33"/>
                  <a:gd name="T35" fmla="*/ 42 h 93"/>
                  <a:gd name="T36" fmla="*/ 27 w 33"/>
                  <a:gd name="T37" fmla="*/ 64 h 93"/>
                  <a:gd name="T38" fmla="*/ 20 w 33"/>
                  <a:gd name="T39" fmla="*/ 73 h 93"/>
                  <a:gd name="T40" fmla="*/ 17 w 33"/>
                  <a:gd name="T41" fmla="*/ 79 h 93"/>
                  <a:gd name="T42" fmla="*/ 13 w 33"/>
                  <a:gd name="T43" fmla="*/ 90 h 93"/>
                  <a:gd name="T44" fmla="*/ 11 w 33"/>
                  <a:gd name="T4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" h="93">
                    <a:moveTo>
                      <a:pt x="11" y="93"/>
                    </a:moveTo>
                    <a:cubicBezTo>
                      <a:pt x="14" y="84"/>
                      <a:pt x="16" y="74"/>
                      <a:pt x="24" y="66"/>
                    </a:cubicBezTo>
                    <a:cubicBezTo>
                      <a:pt x="28" y="62"/>
                      <a:pt x="29" y="51"/>
                      <a:pt x="26" y="46"/>
                    </a:cubicBezTo>
                    <a:cubicBezTo>
                      <a:pt x="25" y="44"/>
                      <a:pt x="24" y="44"/>
                      <a:pt x="23" y="46"/>
                    </a:cubicBezTo>
                    <a:cubicBezTo>
                      <a:pt x="21" y="49"/>
                      <a:pt x="18" y="51"/>
                      <a:pt x="19" y="56"/>
                    </a:cubicBezTo>
                    <a:cubicBezTo>
                      <a:pt x="19" y="60"/>
                      <a:pt x="16" y="61"/>
                      <a:pt x="14" y="60"/>
                    </a:cubicBezTo>
                    <a:cubicBezTo>
                      <a:pt x="18" y="58"/>
                      <a:pt x="18" y="57"/>
                      <a:pt x="17" y="53"/>
                    </a:cubicBezTo>
                    <a:cubicBezTo>
                      <a:pt x="16" y="49"/>
                      <a:pt x="14" y="46"/>
                      <a:pt x="18" y="42"/>
                    </a:cubicBezTo>
                    <a:cubicBezTo>
                      <a:pt x="20" y="41"/>
                      <a:pt x="19" y="38"/>
                      <a:pt x="18" y="36"/>
                    </a:cubicBezTo>
                    <a:cubicBezTo>
                      <a:pt x="14" y="26"/>
                      <a:pt x="8" y="17"/>
                      <a:pt x="3" y="8"/>
                    </a:cubicBezTo>
                    <a:cubicBezTo>
                      <a:pt x="2" y="6"/>
                      <a:pt x="1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3" y="2"/>
                      <a:pt x="5" y="3"/>
                      <a:pt x="6" y="4"/>
                    </a:cubicBezTo>
                    <a:cubicBezTo>
                      <a:pt x="10" y="7"/>
                      <a:pt x="12" y="12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7"/>
                      <a:pt x="16" y="18"/>
                      <a:pt x="17" y="19"/>
                    </a:cubicBezTo>
                    <a:cubicBezTo>
                      <a:pt x="22" y="26"/>
                      <a:pt x="24" y="34"/>
                      <a:pt x="29" y="42"/>
                    </a:cubicBezTo>
                    <a:cubicBezTo>
                      <a:pt x="33" y="49"/>
                      <a:pt x="31" y="57"/>
                      <a:pt x="27" y="64"/>
                    </a:cubicBezTo>
                    <a:cubicBezTo>
                      <a:pt x="25" y="67"/>
                      <a:pt x="22" y="70"/>
                      <a:pt x="20" y="73"/>
                    </a:cubicBezTo>
                    <a:cubicBezTo>
                      <a:pt x="18" y="74"/>
                      <a:pt x="17" y="76"/>
                      <a:pt x="17" y="79"/>
                    </a:cubicBezTo>
                    <a:cubicBezTo>
                      <a:pt x="15" y="82"/>
                      <a:pt x="14" y="86"/>
                      <a:pt x="13" y="90"/>
                    </a:cubicBezTo>
                    <a:cubicBezTo>
                      <a:pt x="12" y="92"/>
                      <a:pt x="12" y="93"/>
                      <a:pt x="11" y="93"/>
                    </a:cubicBezTo>
                    <a:close/>
                  </a:path>
                </a:pathLst>
              </a:custGeom>
              <a:solidFill>
                <a:srgbClr val="E2D9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" name="Freeform 325">
                <a:extLst>
                  <a:ext uri="{FF2B5EF4-FFF2-40B4-BE49-F238E27FC236}">
                    <a16:creationId xmlns:a16="http://schemas.microsoft.com/office/drawing/2014/main" id="{CB58D307-8F02-4D7B-8608-7BD7F723D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113"/>
                <a:ext cx="83" cy="153"/>
              </a:xfrm>
              <a:custGeom>
                <a:avLst/>
                <a:gdLst>
                  <a:gd name="T0" fmla="*/ 49 w 50"/>
                  <a:gd name="T1" fmla="*/ 11 h 93"/>
                  <a:gd name="T2" fmla="*/ 38 w 50"/>
                  <a:gd name="T3" fmla="*/ 5 h 93"/>
                  <a:gd name="T4" fmla="*/ 27 w 50"/>
                  <a:gd name="T5" fmla="*/ 6 h 93"/>
                  <a:gd name="T6" fmla="*/ 34 w 50"/>
                  <a:gd name="T7" fmla="*/ 9 h 93"/>
                  <a:gd name="T8" fmla="*/ 42 w 50"/>
                  <a:gd name="T9" fmla="*/ 14 h 93"/>
                  <a:gd name="T10" fmla="*/ 48 w 50"/>
                  <a:gd name="T11" fmla="*/ 33 h 93"/>
                  <a:gd name="T12" fmla="*/ 31 w 50"/>
                  <a:gd name="T13" fmla="*/ 73 h 93"/>
                  <a:gd name="T14" fmla="*/ 27 w 50"/>
                  <a:gd name="T15" fmla="*/ 82 h 93"/>
                  <a:gd name="T16" fmla="*/ 27 w 50"/>
                  <a:gd name="T17" fmla="*/ 86 h 93"/>
                  <a:gd name="T18" fmla="*/ 31 w 50"/>
                  <a:gd name="T19" fmla="*/ 85 h 93"/>
                  <a:gd name="T20" fmla="*/ 41 w 50"/>
                  <a:gd name="T21" fmla="*/ 69 h 93"/>
                  <a:gd name="T22" fmla="*/ 46 w 50"/>
                  <a:gd name="T23" fmla="*/ 58 h 93"/>
                  <a:gd name="T24" fmla="*/ 20 w 50"/>
                  <a:gd name="T25" fmla="*/ 92 h 93"/>
                  <a:gd name="T26" fmla="*/ 17 w 50"/>
                  <a:gd name="T27" fmla="*/ 93 h 93"/>
                  <a:gd name="T28" fmla="*/ 20 w 50"/>
                  <a:gd name="T29" fmla="*/ 88 h 93"/>
                  <a:gd name="T30" fmla="*/ 23 w 50"/>
                  <a:gd name="T31" fmla="*/ 84 h 93"/>
                  <a:gd name="T32" fmla="*/ 46 w 50"/>
                  <a:gd name="T33" fmla="*/ 33 h 93"/>
                  <a:gd name="T34" fmla="*/ 34 w 50"/>
                  <a:gd name="T35" fmla="*/ 11 h 93"/>
                  <a:gd name="T36" fmla="*/ 19 w 50"/>
                  <a:gd name="T37" fmla="*/ 9 h 93"/>
                  <a:gd name="T38" fmla="*/ 8 w 50"/>
                  <a:gd name="T39" fmla="*/ 8 h 93"/>
                  <a:gd name="T40" fmla="*/ 3 w 50"/>
                  <a:gd name="T41" fmla="*/ 6 h 93"/>
                  <a:gd name="T42" fmla="*/ 1 w 50"/>
                  <a:gd name="T43" fmla="*/ 4 h 93"/>
                  <a:gd name="T44" fmla="*/ 4 w 50"/>
                  <a:gd name="T45" fmla="*/ 2 h 93"/>
                  <a:gd name="T46" fmla="*/ 7 w 50"/>
                  <a:gd name="T47" fmla="*/ 2 h 93"/>
                  <a:gd name="T48" fmla="*/ 19 w 50"/>
                  <a:gd name="T49" fmla="*/ 1 h 93"/>
                  <a:gd name="T50" fmla="*/ 35 w 50"/>
                  <a:gd name="T51" fmla="*/ 3 h 93"/>
                  <a:gd name="T52" fmla="*/ 41 w 50"/>
                  <a:gd name="T53" fmla="*/ 5 h 93"/>
                  <a:gd name="T54" fmla="*/ 46 w 50"/>
                  <a:gd name="T55" fmla="*/ 7 h 93"/>
                  <a:gd name="T56" fmla="*/ 49 w 50"/>
                  <a:gd name="T57" fmla="*/ 1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0" h="93">
                    <a:moveTo>
                      <a:pt x="49" y="11"/>
                    </a:moveTo>
                    <a:cubicBezTo>
                      <a:pt x="45" y="8"/>
                      <a:pt x="42" y="6"/>
                      <a:pt x="38" y="5"/>
                    </a:cubicBezTo>
                    <a:cubicBezTo>
                      <a:pt x="34" y="4"/>
                      <a:pt x="31" y="4"/>
                      <a:pt x="27" y="6"/>
                    </a:cubicBezTo>
                    <a:cubicBezTo>
                      <a:pt x="29" y="8"/>
                      <a:pt x="32" y="8"/>
                      <a:pt x="34" y="9"/>
                    </a:cubicBezTo>
                    <a:cubicBezTo>
                      <a:pt x="37" y="10"/>
                      <a:pt x="40" y="12"/>
                      <a:pt x="42" y="14"/>
                    </a:cubicBezTo>
                    <a:cubicBezTo>
                      <a:pt x="48" y="19"/>
                      <a:pt x="50" y="25"/>
                      <a:pt x="48" y="33"/>
                    </a:cubicBezTo>
                    <a:cubicBezTo>
                      <a:pt x="44" y="47"/>
                      <a:pt x="38" y="60"/>
                      <a:pt x="31" y="73"/>
                    </a:cubicBezTo>
                    <a:cubicBezTo>
                      <a:pt x="30" y="76"/>
                      <a:pt x="28" y="79"/>
                      <a:pt x="27" y="82"/>
                    </a:cubicBezTo>
                    <a:cubicBezTo>
                      <a:pt x="26" y="83"/>
                      <a:pt x="26" y="85"/>
                      <a:pt x="27" y="86"/>
                    </a:cubicBezTo>
                    <a:cubicBezTo>
                      <a:pt x="29" y="87"/>
                      <a:pt x="30" y="86"/>
                      <a:pt x="31" y="85"/>
                    </a:cubicBezTo>
                    <a:cubicBezTo>
                      <a:pt x="36" y="81"/>
                      <a:pt x="39" y="76"/>
                      <a:pt x="41" y="69"/>
                    </a:cubicBezTo>
                    <a:cubicBezTo>
                      <a:pt x="43" y="66"/>
                      <a:pt x="44" y="62"/>
                      <a:pt x="46" y="58"/>
                    </a:cubicBezTo>
                    <a:cubicBezTo>
                      <a:pt x="42" y="74"/>
                      <a:pt x="36" y="87"/>
                      <a:pt x="20" y="92"/>
                    </a:cubicBezTo>
                    <a:cubicBezTo>
                      <a:pt x="19" y="93"/>
                      <a:pt x="18" y="93"/>
                      <a:pt x="17" y="93"/>
                    </a:cubicBezTo>
                    <a:cubicBezTo>
                      <a:pt x="17" y="91"/>
                      <a:pt x="19" y="90"/>
                      <a:pt x="20" y="88"/>
                    </a:cubicBezTo>
                    <a:cubicBezTo>
                      <a:pt x="20" y="86"/>
                      <a:pt x="21" y="85"/>
                      <a:pt x="23" y="84"/>
                    </a:cubicBezTo>
                    <a:cubicBezTo>
                      <a:pt x="33" y="69"/>
                      <a:pt x="41" y="52"/>
                      <a:pt x="46" y="33"/>
                    </a:cubicBezTo>
                    <a:cubicBezTo>
                      <a:pt x="49" y="22"/>
                      <a:pt x="44" y="15"/>
                      <a:pt x="34" y="11"/>
                    </a:cubicBezTo>
                    <a:cubicBezTo>
                      <a:pt x="29" y="9"/>
                      <a:pt x="24" y="9"/>
                      <a:pt x="19" y="9"/>
                    </a:cubicBezTo>
                    <a:cubicBezTo>
                      <a:pt x="15" y="9"/>
                      <a:pt x="11" y="9"/>
                      <a:pt x="8" y="8"/>
                    </a:cubicBezTo>
                    <a:cubicBezTo>
                      <a:pt x="6" y="8"/>
                      <a:pt x="4" y="7"/>
                      <a:pt x="3" y="6"/>
                    </a:cubicBezTo>
                    <a:cubicBezTo>
                      <a:pt x="2" y="5"/>
                      <a:pt x="0" y="5"/>
                      <a:pt x="1" y="4"/>
                    </a:cubicBezTo>
                    <a:cubicBezTo>
                      <a:pt x="1" y="2"/>
                      <a:pt x="3" y="2"/>
                      <a:pt x="4" y="2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11" y="2"/>
                      <a:pt x="15" y="2"/>
                      <a:pt x="19" y="1"/>
                    </a:cubicBezTo>
                    <a:cubicBezTo>
                      <a:pt x="24" y="0"/>
                      <a:pt x="30" y="0"/>
                      <a:pt x="35" y="3"/>
                    </a:cubicBezTo>
                    <a:cubicBezTo>
                      <a:pt x="37" y="4"/>
                      <a:pt x="39" y="5"/>
                      <a:pt x="41" y="5"/>
                    </a:cubicBezTo>
                    <a:cubicBezTo>
                      <a:pt x="43" y="6"/>
                      <a:pt x="44" y="7"/>
                      <a:pt x="46" y="7"/>
                    </a:cubicBezTo>
                    <a:cubicBezTo>
                      <a:pt x="47" y="8"/>
                      <a:pt x="48" y="10"/>
                      <a:pt x="49" y="11"/>
                    </a:cubicBezTo>
                    <a:close/>
                  </a:path>
                </a:pathLst>
              </a:custGeom>
              <a:solidFill>
                <a:srgbClr val="E2D9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" name="Freeform 326">
                <a:extLst>
                  <a:ext uri="{FF2B5EF4-FFF2-40B4-BE49-F238E27FC236}">
                    <a16:creationId xmlns:a16="http://schemas.microsoft.com/office/drawing/2014/main" id="{FF1F4283-9F81-953D-4DAE-63F60DFAB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1301"/>
                <a:ext cx="38" cy="35"/>
              </a:xfrm>
              <a:custGeom>
                <a:avLst/>
                <a:gdLst>
                  <a:gd name="T0" fmla="*/ 1 w 23"/>
                  <a:gd name="T1" fmla="*/ 17 h 21"/>
                  <a:gd name="T2" fmla="*/ 3 w 23"/>
                  <a:gd name="T3" fmla="*/ 12 h 21"/>
                  <a:gd name="T4" fmla="*/ 21 w 23"/>
                  <a:gd name="T5" fmla="*/ 1 h 21"/>
                  <a:gd name="T6" fmla="*/ 22 w 23"/>
                  <a:gd name="T7" fmla="*/ 2 h 21"/>
                  <a:gd name="T8" fmla="*/ 23 w 23"/>
                  <a:gd name="T9" fmla="*/ 5 h 21"/>
                  <a:gd name="T10" fmla="*/ 22 w 23"/>
                  <a:gd name="T11" fmla="*/ 10 h 21"/>
                  <a:gd name="T12" fmla="*/ 22 w 23"/>
                  <a:gd name="T13" fmla="*/ 14 h 21"/>
                  <a:gd name="T14" fmla="*/ 18 w 23"/>
                  <a:gd name="T15" fmla="*/ 21 h 21"/>
                  <a:gd name="T16" fmla="*/ 1 w 23"/>
                  <a:gd name="T17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21">
                    <a:moveTo>
                      <a:pt x="1" y="17"/>
                    </a:moveTo>
                    <a:cubicBezTo>
                      <a:pt x="0" y="14"/>
                      <a:pt x="0" y="13"/>
                      <a:pt x="3" y="12"/>
                    </a:cubicBezTo>
                    <a:cubicBezTo>
                      <a:pt x="10" y="10"/>
                      <a:pt x="16" y="8"/>
                      <a:pt x="21" y="1"/>
                    </a:cubicBezTo>
                    <a:cubicBezTo>
                      <a:pt x="21" y="0"/>
                      <a:pt x="22" y="1"/>
                      <a:pt x="22" y="2"/>
                    </a:cubicBezTo>
                    <a:cubicBezTo>
                      <a:pt x="22" y="3"/>
                      <a:pt x="23" y="4"/>
                      <a:pt x="23" y="5"/>
                    </a:cubicBezTo>
                    <a:cubicBezTo>
                      <a:pt x="22" y="7"/>
                      <a:pt x="22" y="8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7"/>
                      <a:pt x="21" y="19"/>
                      <a:pt x="18" y="21"/>
                    </a:cubicBezTo>
                    <a:cubicBezTo>
                      <a:pt x="12" y="21"/>
                      <a:pt x="6" y="19"/>
                      <a:pt x="1" y="17"/>
                    </a:cubicBezTo>
                    <a:close/>
                  </a:path>
                </a:pathLst>
              </a:custGeom>
              <a:solidFill>
                <a:srgbClr val="F8F4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" name="Freeform 327">
                <a:extLst>
                  <a:ext uri="{FF2B5EF4-FFF2-40B4-BE49-F238E27FC236}">
                    <a16:creationId xmlns:a16="http://schemas.microsoft.com/office/drawing/2014/main" id="{1C371CF6-69AF-E565-97F2-60072ED01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1318"/>
                <a:ext cx="6" cy="18"/>
              </a:xfrm>
              <a:custGeom>
                <a:avLst/>
                <a:gdLst>
                  <a:gd name="T0" fmla="*/ 0 w 4"/>
                  <a:gd name="T1" fmla="*/ 11 h 11"/>
                  <a:gd name="T2" fmla="*/ 4 w 4"/>
                  <a:gd name="T3" fmla="*/ 2 h 11"/>
                  <a:gd name="T4" fmla="*/ 4 w 4"/>
                  <a:gd name="T5" fmla="*/ 0 h 11"/>
                  <a:gd name="T6" fmla="*/ 4 w 4"/>
                  <a:gd name="T7" fmla="*/ 6 h 11"/>
                  <a:gd name="T8" fmla="*/ 0 w 4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0" y="11"/>
                    </a:moveTo>
                    <a:cubicBezTo>
                      <a:pt x="3" y="8"/>
                      <a:pt x="4" y="5"/>
                      <a:pt x="4" y="2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4" y="2"/>
                      <a:pt x="4" y="4"/>
                      <a:pt x="4" y="6"/>
                    </a:cubicBezTo>
                    <a:cubicBezTo>
                      <a:pt x="4" y="8"/>
                      <a:pt x="3" y="10"/>
                      <a:pt x="0" y="11"/>
                    </a:cubicBezTo>
                    <a:close/>
                  </a:path>
                </a:pathLst>
              </a:custGeom>
              <a:solidFill>
                <a:srgbClr val="F7D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" name="Freeform 328">
                <a:extLst>
                  <a:ext uri="{FF2B5EF4-FFF2-40B4-BE49-F238E27FC236}">
                    <a16:creationId xmlns:a16="http://schemas.microsoft.com/office/drawing/2014/main" id="{EAA79F36-A518-C6F7-F42B-137A848F7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013"/>
                <a:ext cx="211" cy="210"/>
              </a:xfrm>
              <a:custGeom>
                <a:avLst/>
                <a:gdLst>
                  <a:gd name="T0" fmla="*/ 95 w 128"/>
                  <a:gd name="T1" fmla="*/ 124 h 127"/>
                  <a:gd name="T2" fmla="*/ 114 w 128"/>
                  <a:gd name="T3" fmla="*/ 111 h 127"/>
                  <a:gd name="T4" fmla="*/ 122 w 128"/>
                  <a:gd name="T5" fmla="*/ 108 h 127"/>
                  <a:gd name="T6" fmla="*/ 125 w 128"/>
                  <a:gd name="T7" fmla="*/ 100 h 127"/>
                  <a:gd name="T8" fmla="*/ 111 w 128"/>
                  <a:gd name="T9" fmla="*/ 79 h 127"/>
                  <a:gd name="T10" fmla="*/ 75 w 128"/>
                  <a:gd name="T11" fmla="*/ 45 h 127"/>
                  <a:gd name="T12" fmla="*/ 42 w 128"/>
                  <a:gd name="T13" fmla="*/ 23 h 127"/>
                  <a:gd name="T14" fmla="*/ 22 w 128"/>
                  <a:gd name="T15" fmla="*/ 14 h 127"/>
                  <a:gd name="T16" fmla="*/ 2 w 128"/>
                  <a:gd name="T17" fmla="*/ 5 h 127"/>
                  <a:gd name="T18" fmla="*/ 0 w 128"/>
                  <a:gd name="T19" fmla="*/ 2 h 127"/>
                  <a:gd name="T20" fmla="*/ 4 w 128"/>
                  <a:gd name="T21" fmla="*/ 0 h 127"/>
                  <a:gd name="T22" fmla="*/ 24 w 128"/>
                  <a:gd name="T23" fmla="*/ 7 h 127"/>
                  <a:gd name="T24" fmla="*/ 36 w 128"/>
                  <a:gd name="T25" fmla="*/ 12 h 127"/>
                  <a:gd name="T26" fmla="*/ 33 w 128"/>
                  <a:gd name="T27" fmla="*/ 13 h 127"/>
                  <a:gd name="T28" fmla="*/ 14 w 128"/>
                  <a:gd name="T29" fmla="*/ 7 h 127"/>
                  <a:gd name="T30" fmla="*/ 28 w 128"/>
                  <a:gd name="T31" fmla="*/ 14 h 127"/>
                  <a:gd name="T32" fmla="*/ 43 w 128"/>
                  <a:gd name="T33" fmla="*/ 22 h 127"/>
                  <a:gd name="T34" fmla="*/ 53 w 128"/>
                  <a:gd name="T35" fmla="*/ 28 h 127"/>
                  <a:gd name="T36" fmla="*/ 90 w 128"/>
                  <a:gd name="T37" fmla="*/ 57 h 127"/>
                  <a:gd name="T38" fmla="*/ 97 w 128"/>
                  <a:gd name="T39" fmla="*/ 62 h 127"/>
                  <a:gd name="T40" fmla="*/ 123 w 128"/>
                  <a:gd name="T41" fmla="*/ 92 h 127"/>
                  <a:gd name="T42" fmla="*/ 126 w 128"/>
                  <a:gd name="T43" fmla="*/ 96 h 127"/>
                  <a:gd name="T44" fmla="*/ 127 w 128"/>
                  <a:gd name="T45" fmla="*/ 102 h 127"/>
                  <a:gd name="T46" fmla="*/ 123 w 128"/>
                  <a:gd name="T47" fmla="*/ 109 h 127"/>
                  <a:gd name="T48" fmla="*/ 106 w 128"/>
                  <a:gd name="T49" fmla="*/ 119 h 127"/>
                  <a:gd name="T50" fmla="*/ 95 w 128"/>
                  <a:gd name="T51" fmla="*/ 125 h 127"/>
                  <a:gd name="T52" fmla="*/ 84 w 128"/>
                  <a:gd name="T53" fmla="*/ 125 h 127"/>
                  <a:gd name="T54" fmla="*/ 54 w 128"/>
                  <a:gd name="T55" fmla="*/ 121 h 127"/>
                  <a:gd name="T56" fmla="*/ 38 w 128"/>
                  <a:gd name="T57" fmla="*/ 120 h 127"/>
                  <a:gd name="T58" fmla="*/ 20 w 128"/>
                  <a:gd name="T59" fmla="*/ 118 h 127"/>
                  <a:gd name="T60" fmla="*/ 26 w 128"/>
                  <a:gd name="T61" fmla="*/ 118 h 127"/>
                  <a:gd name="T62" fmla="*/ 31 w 128"/>
                  <a:gd name="T63" fmla="*/ 118 h 127"/>
                  <a:gd name="T64" fmla="*/ 43 w 128"/>
                  <a:gd name="T65" fmla="*/ 119 h 127"/>
                  <a:gd name="T66" fmla="*/ 48 w 128"/>
                  <a:gd name="T67" fmla="*/ 119 h 127"/>
                  <a:gd name="T68" fmla="*/ 57 w 128"/>
                  <a:gd name="T69" fmla="*/ 120 h 127"/>
                  <a:gd name="T70" fmla="*/ 68 w 128"/>
                  <a:gd name="T71" fmla="*/ 122 h 127"/>
                  <a:gd name="T72" fmla="*/ 76 w 128"/>
                  <a:gd name="T73" fmla="*/ 123 h 127"/>
                  <a:gd name="T74" fmla="*/ 81 w 128"/>
                  <a:gd name="T75" fmla="*/ 124 h 127"/>
                  <a:gd name="T76" fmla="*/ 95 w 128"/>
                  <a:gd name="T77" fmla="*/ 1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8" h="127">
                    <a:moveTo>
                      <a:pt x="95" y="124"/>
                    </a:moveTo>
                    <a:cubicBezTo>
                      <a:pt x="102" y="121"/>
                      <a:pt x="107" y="114"/>
                      <a:pt x="114" y="111"/>
                    </a:cubicBezTo>
                    <a:cubicBezTo>
                      <a:pt x="117" y="110"/>
                      <a:pt x="119" y="109"/>
                      <a:pt x="122" y="108"/>
                    </a:cubicBezTo>
                    <a:cubicBezTo>
                      <a:pt x="125" y="106"/>
                      <a:pt x="127" y="104"/>
                      <a:pt x="125" y="100"/>
                    </a:cubicBezTo>
                    <a:cubicBezTo>
                      <a:pt x="122" y="92"/>
                      <a:pt x="117" y="85"/>
                      <a:pt x="111" y="79"/>
                    </a:cubicBezTo>
                    <a:cubicBezTo>
                      <a:pt x="100" y="67"/>
                      <a:pt x="88" y="55"/>
                      <a:pt x="75" y="45"/>
                    </a:cubicBezTo>
                    <a:cubicBezTo>
                      <a:pt x="64" y="37"/>
                      <a:pt x="54" y="30"/>
                      <a:pt x="42" y="23"/>
                    </a:cubicBezTo>
                    <a:cubicBezTo>
                      <a:pt x="36" y="20"/>
                      <a:pt x="29" y="17"/>
                      <a:pt x="22" y="14"/>
                    </a:cubicBezTo>
                    <a:cubicBezTo>
                      <a:pt x="15" y="10"/>
                      <a:pt x="8" y="8"/>
                      <a:pt x="2" y="5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11" y="2"/>
                      <a:pt x="17" y="5"/>
                      <a:pt x="24" y="7"/>
                    </a:cubicBezTo>
                    <a:cubicBezTo>
                      <a:pt x="28" y="9"/>
                      <a:pt x="32" y="10"/>
                      <a:pt x="36" y="12"/>
                    </a:cubicBezTo>
                    <a:cubicBezTo>
                      <a:pt x="35" y="13"/>
                      <a:pt x="34" y="13"/>
                      <a:pt x="33" y="13"/>
                    </a:cubicBezTo>
                    <a:cubicBezTo>
                      <a:pt x="26" y="10"/>
                      <a:pt x="20" y="7"/>
                      <a:pt x="14" y="7"/>
                    </a:cubicBezTo>
                    <a:cubicBezTo>
                      <a:pt x="18" y="10"/>
                      <a:pt x="23" y="12"/>
                      <a:pt x="28" y="14"/>
                    </a:cubicBezTo>
                    <a:cubicBezTo>
                      <a:pt x="33" y="16"/>
                      <a:pt x="38" y="19"/>
                      <a:pt x="43" y="22"/>
                    </a:cubicBezTo>
                    <a:cubicBezTo>
                      <a:pt x="46" y="25"/>
                      <a:pt x="50" y="26"/>
                      <a:pt x="53" y="28"/>
                    </a:cubicBezTo>
                    <a:cubicBezTo>
                      <a:pt x="66" y="37"/>
                      <a:pt x="79" y="45"/>
                      <a:pt x="90" y="57"/>
                    </a:cubicBezTo>
                    <a:cubicBezTo>
                      <a:pt x="92" y="59"/>
                      <a:pt x="95" y="60"/>
                      <a:pt x="97" y="62"/>
                    </a:cubicBezTo>
                    <a:cubicBezTo>
                      <a:pt x="107" y="72"/>
                      <a:pt x="117" y="80"/>
                      <a:pt x="123" y="92"/>
                    </a:cubicBezTo>
                    <a:cubicBezTo>
                      <a:pt x="123" y="93"/>
                      <a:pt x="125" y="94"/>
                      <a:pt x="126" y="96"/>
                    </a:cubicBezTo>
                    <a:cubicBezTo>
                      <a:pt x="126" y="98"/>
                      <a:pt x="127" y="100"/>
                      <a:pt x="127" y="102"/>
                    </a:cubicBezTo>
                    <a:cubicBezTo>
                      <a:pt x="128" y="105"/>
                      <a:pt x="126" y="108"/>
                      <a:pt x="123" y="109"/>
                    </a:cubicBezTo>
                    <a:cubicBezTo>
                      <a:pt x="117" y="111"/>
                      <a:pt x="111" y="114"/>
                      <a:pt x="106" y="119"/>
                    </a:cubicBezTo>
                    <a:cubicBezTo>
                      <a:pt x="103" y="122"/>
                      <a:pt x="99" y="123"/>
                      <a:pt x="95" y="125"/>
                    </a:cubicBezTo>
                    <a:cubicBezTo>
                      <a:pt x="92" y="127"/>
                      <a:pt x="88" y="126"/>
                      <a:pt x="84" y="125"/>
                    </a:cubicBezTo>
                    <a:cubicBezTo>
                      <a:pt x="74" y="124"/>
                      <a:pt x="64" y="122"/>
                      <a:pt x="54" y="121"/>
                    </a:cubicBezTo>
                    <a:cubicBezTo>
                      <a:pt x="49" y="120"/>
                      <a:pt x="44" y="120"/>
                      <a:pt x="38" y="120"/>
                    </a:cubicBezTo>
                    <a:cubicBezTo>
                      <a:pt x="32" y="120"/>
                      <a:pt x="26" y="119"/>
                      <a:pt x="20" y="118"/>
                    </a:cubicBezTo>
                    <a:cubicBezTo>
                      <a:pt x="22" y="118"/>
                      <a:pt x="24" y="118"/>
                      <a:pt x="26" y="118"/>
                    </a:cubicBezTo>
                    <a:cubicBezTo>
                      <a:pt x="28" y="118"/>
                      <a:pt x="30" y="118"/>
                      <a:pt x="31" y="118"/>
                    </a:cubicBezTo>
                    <a:cubicBezTo>
                      <a:pt x="35" y="119"/>
                      <a:pt x="39" y="118"/>
                      <a:pt x="43" y="119"/>
                    </a:cubicBezTo>
                    <a:cubicBezTo>
                      <a:pt x="45" y="119"/>
                      <a:pt x="46" y="119"/>
                      <a:pt x="48" y="119"/>
                    </a:cubicBezTo>
                    <a:cubicBezTo>
                      <a:pt x="51" y="120"/>
                      <a:pt x="54" y="119"/>
                      <a:pt x="57" y="120"/>
                    </a:cubicBezTo>
                    <a:cubicBezTo>
                      <a:pt x="61" y="121"/>
                      <a:pt x="64" y="122"/>
                      <a:pt x="68" y="122"/>
                    </a:cubicBezTo>
                    <a:cubicBezTo>
                      <a:pt x="70" y="122"/>
                      <a:pt x="73" y="122"/>
                      <a:pt x="76" y="123"/>
                    </a:cubicBezTo>
                    <a:cubicBezTo>
                      <a:pt x="77" y="124"/>
                      <a:pt x="79" y="123"/>
                      <a:pt x="81" y="124"/>
                    </a:cubicBezTo>
                    <a:cubicBezTo>
                      <a:pt x="85" y="124"/>
                      <a:pt x="90" y="125"/>
                      <a:pt x="95" y="124"/>
                    </a:cubicBez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" name="Freeform 329">
                <a:extLst>
                  <a:ext uri="{FF2B5EF4-FFF2-40B4-BE49-F238E27FC236}">
                    <a16:creationId xmlns:a16="http://schemas.microsoft.com/office/drawing/2014/main" id="{58C0B973-2CA5-7ACA-C0AE-064DD7AA1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2094"/>
                <a:ext cx="258" cy="114"/>
              </a:xfrm>
              <a:custGeom>
                <a:avLst/>
                <a:gdLst>
                  <a:gd name="T0" fmla="*/ 156 w 156"/>
                  <a:gd name="T1" fmla="*/ 69 h 69"/>
                  <a:gd name="T2" fmla="*/ 150 w 156"/>
                  <a:gd name="T3" fmla="*/ 69 h 69"/>
                  <a:gd name="T4" fmla="*/ 106 w 156"/>
                  <a:gd name="T5" fmla="*/ 68 h 69"/>
                  <a:gd name="T6" fmla="*/ 96 w 156"/>
                  <a:gd name="T7" fmla="*/ 67 h 69"/>
                  <a:gd name="T8" fmla="*/ 75 w 156"/>
                  <a:gd name="T9" fmla="*/ 67 h 69"/>
                  <a:gd name="T10" fmla="*/ 54 w 156"/>
                  <a:gd name="T11" fmla="*/ 67 h 69"/>
                  <a:gd name="T12" fmla="*/ 39 w 156"/>
                  <a:gd name="T13" fmla="*/ 65 h 69"/>
                  <a:gd name="T14" fmla="*/ 33 w 156"/>
                  <a:gd name="T15" fmla="*/ 61 h 69"/>
                  <a:gd name="T16" fmla="*/ 9 w 156"/>
                  <a:gd name="T17" fmla="*/ 38 h 69"/>
                  <a:gd name="T18" fmla="*/ 4 w 156"/>
                  <a:gd name="T19" fmla="*/ 28 h 69"/>
                  <a:gd name="T20" fmla="*/ 0 w 156"/>
                  <a:gd name="T21" fmla="*/ 2 h 69"/>
                  <a:gd name="T22" fmla="*/ 0 w 156"/>
                  <a:gd name="T23" fmla="*/ 0 h 69"/>
                  <a:gd name="T24" fmla="*/ 3 w 156"/>
                  <a:gd name="T25" fmla="*/ 17 h 69"/>
                  <a:gd name="T26" fmla="*/ 5 w 156"/>
                  <a:gd name="T27" fmla="*/ 27 h 69"/>
                  <a:gd name="T28" fmla="*/ 15 w 156"/>
                  <a:gd name="T29" fmla="*/ 41 h 69"/>
                  <a:gd name="T30" fmla="*/ 34 w 156"/>
                  <a:gd name="T31" fmla="*/ 60 h 69"/>
                  <a:gd name="T32" fmla="*/ 45 w 156"/>
                  <a:gd name="T33" fmla="*/ 64 h 69"/>
                  <a:gd name="T34" fmla="*/ 84 w 156"/>
                  <a:gd name="T35" fmla="*/ 66 h 69"/>
                  <a:gd name="T36" fmla="*/ 121 w 156"/>
                  <a:gd name="T37" fmla="*/ 67 h 69"/>
                  <a:gd name="T38" fmla="*/ 155 w 156"/>
                  <a:gd name="T39" fmla="*/ 69 h 69"/>
                  <a:gd name="T40" fmla="*/ 156 w 156"/>
                  <a:gd name="T4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6" h="69">
                    <a:moveTo>
                      <a:pt x="156" y="69"/>
                    </a:moveTo>
                    <a:cubicBezTo>
                      <a:pt x="154" y="69"/>
                      <a:pt x="152" y="69"/>
                      <a:pt x="150" y="69"/>
                    </a:cubicBezTo>
                    <a:cubicBezTo>
                      <a:pt x="135" y="69"/>
                      <a:pt x="121" y="68"/>
                      <a:pt x="106" y="68"/>
                    </a:cubicBezTo>
                    <a:cubicBezTo>
                      <a:pt x="103" y="67"/>
                      <a:pt x="100" y="67"/>
                      <a:pt x="96" y="67"/>
                    </a:cubicBezTo>
                    <a:cubicBezTo>
                      <a:pt x="89" y="67"/>
                      <a:pt x="82" y="67"/>
                      <a:pt x="75" y="67"/>
                    </a:cubicBezTo>
                    <a:cubicBezTo>
                      <a:pt x="68" y="67"/>
                      <a:pt x="61" y="68"/>
                      <a:pt x="54" y="67"/>
                    </a:cubicBezTo>
                    <a:cubicBezTo>
                      <a:pt x="49" y="66"/>
                      <a:pt x="44" y="65"/>
                      <a:pt x="39" y="65"/>
                    </a:cubicBezTo>
                    <a:cubicBezTo>
                      <a:pt x="36" y="64"/>
                      <a:pt x="34" y="63"/>
                      <a:pt x="33" y="61"/>
                    </a:cubicBezTo>
                    <a:cubicBezTo>
                      <a:pt x="25" y="54"/>
                      <a:pt x="17" y="46"/>
                      <a:pt x="9" y="38"/>
                    </a:cubicBezTo>
                    <a:cubicBezTo>
                      <a:pt x="6" y="36"/>
                      <a:pt x="5" y="32"/>
                      <a:pt x="4" y="28"/>
                    </a:cubicBezTo>
                    <a:cubicBezTo>
                      <a:pt x="2" y="19"/>
                      <a:pt x="2" y="10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2" y="6"/>
                      <a:pt x="2" y="12"/>
                      <a:pt x="3" y="17"/>
                    </a:cubicBezTo>
                    <a:cubicBezTo>
                      <a:pt x="3" y="21"/>
                      <a:pt x="4" y="24"/>
                      <a:pt x="5" y="27"/>
                    </a:cubicBezTo>
                    <a:cubicBezTo>
                      <a:pt x="6" y="34"/>
                      <a:pt x="11" y="37"/>
                      <a:pt x="15" y="41"/>
                    </a:cubicBezTo>
                    <a:cubicBezTo>
                      <a:pt x="21" y="48"/>
                      <a:pt x="28" y="54"/>
                      <a:pt x="34" y="60"/>
                    </a:cubicBezTo>
                    <a:cubicBezTo>
                      <a:pt x="37" y="63"/>
                      <a:pt x="41" y="63"/>
                      <a:pt x="45" y="64"/>
                    </a:cubicBezTo>
                    <a:cubicBezTo>
                      <a:pt x="58" y="66"/>
                      <a:pt x="71" y="66"/>
                      <a:pt x="84" y="66"/>
                    </a:cubicBezTo>
                    <a:cubicBezTo>
                      <a:pt x="96" y="66"/>
                      <a:pt x="109" y="67"/>
                      <a:pt x="121" y="67"/>
                    </a:cubicBezTo>
                    <a:cubicBezTo>
                      <a:pt x="132" y="67"/>
                      <a:pt x="143" y="68"/>
                      <a:pt x="155" y="69"/>
                    </a:cubicBezTo>
                    <a:cubicBezTo>
                      <a:pt x="155" y="69"/>
                      <a:pt x="156" y="69"/>
                      <a:pt x="156" y="69"/>
                    </a:cubicBezTo>
                    <a:close/>
                  </a:path>
                </a:pathLst>
              </a:custGeom>
              <a:solidFill>
                <a:srgbClr val="D0CB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" name="Freeform 330">
                <a:extLst>
                  <a:ext uri="{FF2B5EF4-FFF2-40B4-BE49-F238E27FC236}">
                    <a16:creationId xmlns:a16="http://schemas.microsoft.com/office/drawing/2014/main" id="{B46D837B-CF5B-C465-C355-B1B301A12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" y="1678"/>
                <a:ext cx="10" cy="16"/>
              </a:xfrm>
              <a:custGeom>
                <a:avLst/>
                <a:gdLst>
                  <a:gd name="T0" fmla="*/ 0 w 6"/>
                  <a:gd name="T1" fmla="*/ 10 h 10"/>
                  <a:gd name="T2" fmla="*/ 6 w 6"/>
                  <a:gd name="T3" fmla="*/ 0 h 10"/>
                  <a:gd name="T4" fmla="*/ 0 w 6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cubicBezTo>
                      <a:pt x="2" y="7"/>
                      <a:pt x="3" y="3"/>
                      <a:pt x="6" y="0"/>
                    </a:cubicBezTo>
                    <a:cubicBezTo>
                      <a:pt x="5" y="4"/>
                      <a:pt x="4" y="7"/>
                      <a:pt x="0" y="10"/>
                    </a:cubicBez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" name="Freeform 331">
                <a:extLst>
                  <a:ext uri="{FF2B5EF4-FFF2-40B4-BE49-F238E27FC236}">
                    <a16:creationId xmlns:a16="http://schemas.microsoft.com/office/drawing/2014/main" id="{35C3221D-2BDA-5268-2029-895CCF336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1706"/>
                <a:ext cx="5" cy="10"/>
              </a:xfrm>
              <a:custGeom>
                <a:avLst/>
                <a:gdLst>
                  <a:gd name="T0" fmla="*/ 0 w 3"/>
                  <a:gd name="T1" fmla="*/ 6 h 6"/>
                  <a:gd name="T2" fmla="*/ 3 w 3"/>
                  <a:gd name="T3" fmla="*/ 0 h 6"/>
                  <a:gd name="T4" fmla="*/ 0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1" y="4"/>
                      <a:pt x="1" y="2"/>
                      <a:pt x="3" y="0"/>
                    </a:cubicBezTo>
                    <a:cubicBezTo>
                      <a:pt x="3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" name="Freeform 332">
                <a:extLst>
                  <a:ext uri="{FF2B5EF4-FFF2-40B4-BE49-F238E27FC236}">
                    <a16:creationId xmlns:a16="http://schemas.microsoft.com/office/drawing/2014/main" id="{85151FE4-17E9-1062-412C-2008363FC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954"/>
                <a:ext cx="101" cy="164"/>
              </a:xfrm>
              <a:custGeom>
                <a:avLst/>
                <a:gdLst>
                  <a:gd name="T0" fmla="*/ 15 w 61"/>
                  <a:gd name="T1" fmla="*/ 19 h 99"/>
                  <a:gd name="T2" fmla="*/ 17 w 61"/>
                  <a:gd name="T3" fmla="*/ 16 h 99"/>
                  <a:gd name="T4" fmla="*/ 26 w 61"/>
                  <a:gd name="T5" fmla="*/ 10 h 99"/>
                  <a:gd name="T6" fmla="*/ 57 w 61"/>
                  <a:gd name="T7" fmla="*/ 3 h 99"/>
                  <a:gd name="T8" fmla="*/ 59 w 61"/>
                  <a:gd name="T9" fmla="*/ 5 h 99"/>
                  <a:gd name="T10" fmla="*/ 60 w 61"/>
                  <a:gd name="T11" fmla="*/ 6 h 99"/>
                  <a:gd name="T12" fmla="*/ 59 w 61"/>
                  <a:gd name="T13" fmla="*/ 8 h 99"/>
                  <a:gd name="T14" fmla="*/ 51 w 61"/>
                  <a:gd name="T15" fmla="*/ 8 h 99"/>
                  <a:gd name="T16" fmla="*/ 29 w 61"/>
                  <a:gd name="T17" fmla="*/ 17 h 99"/>
                  <a:gd name="T18" fmla="*/ 12 w 61"/>
                  <a:gd name="T19" fmla="*/ 45 h 99"/>
                  <a:gd name="T20" fmla="*/ 7 w 61"/>
                  <a:gd name="T21" fmla="*/ 62 h 99"/>
                  <a:gd name="T22" fmla="*/ 14 w 61"/>
                  <a:gd name="T23" fmla="*/ 84 h 99"/>
                  <a:gd name="T24" fmla="*/ 25 w 61"/>
                  <a:gd name="T25" fmla="*/ 94 h 99"/>
                  <a:gd name="T26" fmla="*/ 27 w 61"/>
                  <a:gd name="T27" fmla="*/ 97 h 99"/>
                  <a:gd name="T28" fmla="*/ 23 w 61"/>
                  <a:gd name="T29" fmla="*/ 99 h 99"/>
                  <a:gd name="T30" fmla="*/ 8 w 61"/>
                  <a:gd name="T31" fmla="*/ 89 h 99"/>
                  <a:gd name="T32" fmla="*/ 6 w 61"/>
                  <a:gd name="T33" fmla="*/ 88 h 99"/>
                  <a:gd name="T34" fmla="*/ 6 w 61"/>
                  <a:gd name="T35" fmla="*/ 88 h 99"/>
                  <a:gd name="T36" fmla="*/ 2 w 61"/>
                  <a:gd name="T37" fmla="*/ 74 h 99"/>
                  <a:gd name="T38" fmla="*/ 2 w 61"/>
                  <a:gd name="T39" fmla="*/ 73 h 99"/>
                  <a:gd name="T40" fmla="*/ 2 w 61"/>
                  <a:gd name="T41" fmla="*/ 45 h 99"/>
                  <a:gd name="T42" fmla="*/ 4 w 61"/>
                  <a:gd name="T43" fmla="*/ 42 h 99"/>
                  <a:gd name="T44" fmla="*/ 5 w 61"/>
                  <a:gd name="T45" fmla="*/ 43 h 99"/>
                  <a:gd name="T46" fmla="*/ 3 w 61"/>
                  <a:gd name="T47" fmla="*/ 60 h 99"/>
                  <a:gd name="T48" fmla="*/ 11 w 61"/>
                  <a:gd name="T49" fmla="*/ 39 h 99"/>
                  <a:gd name="T50" fmla="*/ 21 w 61"/>
                  <a:gd name="T51" fmla="*/ 20 h 99"/>
                  <a:gd name="T52" fmla="*/ 50 w 61"/>
                  <a:gd name="T53" fmla="*/ 5 h 99"/>
                  <a:gd name="T54" fmla="*/ 52 w 61"/>
                  <a:gd name="T55" fmla="*/ 4 h 99"/>
                  <a:gd name="T56" fmla="*/ 40 w 61"/>
                  <a:gd name="T57" fmla="*/ 4 h 99"/>
                  <a:gd name="T58" fmla="*/ 25 w 61"/>
                  <a:gd name="T59" fmla="*/ 14 h 99"/>
                  <a:gd name="T60" fmla="*/ 15 w 61"/>
                  <a:gd name="T61" fmla="*/ 1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1" h="99">
                    <a:moveTo>
                      <a:pt x="15" y="19"/>
                    </a:moveTo>
                    <a:cubicBezTo>
                      <a:pt x="15" y="17"/>
                      <a:pt x="16" y="17"/>
                      <a:pt x="17" y="16"/>
                    </a:cubicBezTo>
                    <a:cubicBezTo>
                      <a:pt x="21" y="15"/>
                      <a:pt x="23" y="12"/>
                      <a:pt x="26" y="10"/>
                    </a:cubicBezTo>
                    <a:cubicBezTo>
                      <a:pt x="35" y="1"/>
                      <a:pt x="45" y="0"/>
                      <a:pt x="57" y="3"/>
                    </a:cubicBezTo>
                    <a:cubicBezTo>
                      <a:pt x="58" y="3"/>
                      <a:pt x="59" y="4"/>
                      <a:pt x="59" y="5"/>
                    </a:cubicBezTo>
                    <a:cubicBezTo>
                      <a:pt x="60" y="5"/>
                      <a:pt x="61" y="5"/>
                      <a:pt x="60" y="6"/>
                    </a:cubicBezTo>
                    <a:cubicBezTo>
                      <a:pt x="60" y="7"/>
                      <a:pt x="60" y="8"/>
                      <a:pt x="59" y="8"/>
                    </a:cubicBezTo>
                    <a:cubicBezTo>
                      <a:pt x="56" y="8"/>
                      <a:pt x="54" y="8"/>
                      <a:pt x="51" y="8"/>
                    </a:cubicBezTo>
                    <a:cubicBezTo>
                      <a:pt x="43" y="8"/>
                      <a:pt x="36" y="12"/>
                      <a:pt x="29" y="17"/>
                    </a:cubicBezTo>
                    <a:cubicBezTo>
                      <a:pt x="21" y="24"/>
                      <a:pt x="16" y="34"/>
                      <a:pt x="12" y="45"/>
                    </a:cubicBezTo>
                    <a:cubicBezTo>
                      <a:pt x="10" y="50"/>
                      <a:pt x="8" y="56"/>
                      <a:pt x="7" y="62"/>
                    </a:cubicBezTo>
                    <a:cubicBezTo>
                      <a:pt x="5" y="71"/>
                      <a:pt x="8" y="78"/>
                      <a:pt x="14" y="84"/>
                    </a:cubicBezTo>
                    <a:cubicBezTo>
                      <a:pt x="17" y="88"/>
                      <a:pt x="21" y="91"/>
                      <a:pt x="25" y="94"/>
                    </a:cubicBezTo>
                    <a:cubicBezTo>
                      <a:pt x="26" y="94"/>
                      <a:pt x="28" y="95"/>
                      <a:pt x="27" y="97"/>
                    </a:cubicBezTo>
                    <a:cubicBezTo>
                      <a:pt x="27" y="99"/>
                      <a:pt x="25" y="99"/>
                      <a:pt x="23" y="99"/>
                    </a:cubicBezTo>
                    <a:cubicBezTo>
                      <a:pt x="17" y="98"/>
                      <a:pt x="12" y="95"/>
                      <a:pt x="8" y="89"/>
                    </a:cubicBezTo>
                    <a:cubicBezTo>
                      <a:pt x="7" y="89"/>
                      <a:pt x="7" y="88"/>
                      <a:pt x="6" y="88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5" y="83"/>
                      <a:pt x="3" y="79"/>
                      <a:pt x="2" y="74"/>
                    </a:cubicBezTo>
                    <a:cubicBezTo>
                      <a:pt x="2" y="74"/>
                      <a:pt x="2" y="73"/>
                      <a:pt x="2" y="73"/>
                    </a:cubicBezTo>
                    <a:cubicBezTo>
                      <a:pt x="2" y="64"/>
                      <a:pt x="0" y="54"/>
                      <a:pt x="2" y="45"/>
                    </a:cubicBezTo>
                    <a:cubicBezTo>
                      <a:pt x="3" y="44"/>
                      <a:pt x="3" y="43"/>
                      <a:pt x="4" y="42"/>
                    </a:cubicBezTo>
                    <a:cubicBezTo>
                      <a:pt x="5" y="42"/>
                      <a:pt x="5" y="43"/>
                      <a:pt x="5" y="43"/>
                    </a:cubicBezTo>
                    <a:cubicBezTo>
                      <a:pt x="3" y="49"/>
                      <a:pt x="3" y="54"/>
                      <a:pt x="3" y="60"/>
                    </a:cubicBezTo>
                    <a:cubicBezTo>
                      <a:pt x="5" y="53"/>
                      <a:pt x="8" y="46"/>
                      <a:pt x="11" y="39"/>
                    </a:cubicBezTo>
                    <a:cubicBezTo>
                      <a:pt x="13" y="32"/>
                      <a:pt x="16" y="26"/>
                      <a:pt x="21" y="20"/>
                    </a:cubicBezTo>
                    <a:cubicBezTo>
                      <a:pt x="29" y="11"/>
                      <a:pt x="38" y="6"/>
                      <a:pt x="50" y="5"/>
                    </a:cubicBezTo>
                    <a:cubicBezTo>
                      <a:pt x="51" y="5"/>
                      <a:pt x="52" y="5"/>
                      <a:pt x="52" y="4"/>
                    </a:cubicBezTo>
                    <a:cubicBezTo>
                      <a:pt x="48" y="3"/>
                      <a:pt x="44" y="3"/>
                      <a:pt x="40" y="4"/>
                    </a:cubicBezTo>
                    <a:cubicBezTo>
                      <a:pt x="34" y="6"/>
                      <a:pt x="29" y="9"/>
                      <a:pt x="25" y="14"/>
                    </a:cubicBezTo>
                    <a:cubicBezTo>
                      <a:pt x="22" y="17"/>
                      <a:pt x="19" y="18"/>
                      <a:pt x="15" y="19"/>
                    </a:cubicBezTo>
                    <a:close/>
                  </a:path>
                </a:pathLst>
              </a:custGeom>
              <a:solidFill>
                <a:srgbClr val="CBBB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" name="Freeform 333">
                <a:extLst>
                  <a:ext uri="{FF2B5EF4-FFF2-40B4-BE49-F238E27FC236}">
                    <a16:creationId xmlns:a16="http://schemas.microsoft.com/office/drawing/2014/main" id="{25DEE7A7-EFE9-7479-0516-8F4BE70E1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5" y="958"/>
                <a:ext cx="86" cy="100"/>
              </a:xfrm>
              <a:custGeom>
                <a:avLst/>
                <a:gdLst>
                  <a:gd name="T0" fmla="*/ 13 w 52"/>
                  <a:gd name="T1" fmla="*/ 17 h 61"/>
                  <a:gd name="T2" fmla="*/ 18 w 52"/>
                  <a:gd name="T3" fmla="*/ 14 h 61"/>
                  <a:gd name="T4" fmla="*/ 23 w 52"/>
                  <a:gd name="T5" fmla="*/ 10 h 61"/>
                  <a:gd name="T6" fmla="*/ 42 w 52"/>
                  <a:gd name="T7" fmla="*/ 1 h 61"/>
                  <a:gd name="T8" fmla="*/ 50 w 52"/>
                  <a:gd name="T9" fmla="*/ 1 h 61"/>
                  <a:gd name="T10" fmla="*/ 52 w 52"/>
                  <a:gd name="T11" fmla="*/ 2 h 61"/>
                  <a:gd name="T12" fmla="*/ 50 w 52"/>
                  <a:gd name="T13" fmla="*/ 3 h 61"/>
                  <a:gd name="T14" fmla="*/ 49 w 52"/>
                  <a:gd name="T15" fmla="*/ 4 h 61"/>
                  <a:gd name="T16" fmla="*/ 15 w 52"/>
                  <a:gd name="T17" fmla="*/ 26 h 61"/>
                  <a:gd name="T18" fmla="*/ 3 w 52"/>
                  <a:gd name="T19" fmla="*/ 57 h 61"/>
                  <a:gd name="T20" fmla="*/ 0 w 52"/>
                  <a:gd name="T21" fmla="*/ 61 h 61"/>
                  <a:gd name="T22" fmla="*/ 2 w 52"/>
                  <a:gd name="T23" fmla="*/ 40 h 61"/>
                  <a:gd name="T24" fmla="*/ 6 w 52"/>
                  <a:gd name="T25" fmla="*/ 32 h 61"/>
                  <a:gd name="T26" fmla="*/ 13 w 52"/>
                  <a:gd name="T27" fmla="*/ 1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61">
                    <a:moveTo>
                      <a:pt x="13" y="17"/>
                    </a:moveTo>
                    <a:cubicBezTo>
                      <a:pt x="15" y="16"/>
                      <a:pt x="16" y="15"/>
                      <a:pt x="18" y="14"/>
                    </a:cubicBezTo>
                    <a:cubicBezTo>
                      <a:pt x="20" y="13"/>
                      <a:pt x="22" y="12"/>
                      <a:pt x="23" y="10"/>
                    </a:cubicBezTo>
                    <a:cubicBezTo>
                      <a:pt x="28" y="4"/>
                      <a:pt x="34" y="1"/>
                      <a:pt x="42" y="1"/>
                    </a:cubicBezTo>
                    <a:cubicBezTo>
                      <a:pt x="45" y="0"/>
                      <a:pt x="48" y="0"/>
                      <a:pt x="50" y="1"/>
                    </a:cubicBezTo>
                    <a:cubicBezTo>
                      <a:pt x="51" y="1"/>
                      <a:pt x="52" y="1"/>
                      <a:pt x="52" y="2"/>
                    </a:cubicBezTo>
                    <a:cubicBezTo>
                      <a:pt x="52" y="3"/>
                      <a:pt x="51" y="3"/>
                      <a:pt x="50" y="3"/>
                    </a:cubicBezTo>
                    <a:cubicBezTo>
                      <a:pt x="50" y="4"/>
                      <a:pt x="49" y="4"/>
                      <a:pt x="49" y="4"/>
                    </a:cubicBezTo>
                    <a:cubicBezTo>
                      <a:pt x="33" y="5"/>
                      <a:pt x="22" y="13"/>
                      <a:pt x="15" y="26"/>
                    </a:cubicBezTo>
                    <a:cubicBezTo>
                      <a:pt x="9" y="36"/>
                      <a:pt x="5" y="46"/>
                      <a:pt x="3" y="57"/>
                    </a:cubicBezTo>
                    <a:cubicBezTo>
                      <a:pt x="2" y="58"/>
                      <a:pt x="2" y="60"/>
                      <a:pt x="0" y="61"/>
                    </a:cubicBezTo>
                    <a:cubicBezTo>
                      <a:pt x="0" y="54"/>
                      <a:pt x="0" y="47"/>
                      <a:pt x="2" y="40"/>
                    </a:cubicBezTo>
                    <a:cubicBezTo>
                      <a:pt x="5" y="38"/>
                      <a:pt x="5" y="35"/>
                      <a:pt x="6" y="32"/>
                    </a:cubicBezTo>
                    <a:cubicBezTo>
                      <a:pt x="6" y="26"/>
                      <a:pt x="10" y="21"/>
                      <a:pt x="13" y="17"/>
                    </a:cubicBezTo>
                    <a:close/>
                  </a:path>
                </a:pathLst>
              </a:custGeom>
              <a:solidFill>
                <a:srgbClr val="E0D7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" name="Freeform 334">
                <a:extLst>
                  <a:ext uri="{FF2B5EF4-FFF2-40B4-BE49-F238E27FC236}">
                    <a16:creationId xmlns:a16="http://schemas.microsoft.com/office/drawing/2014/main" id="{A5C06092-97B6-F910-3331-BC6D81804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1927"/>
                <a:ext cx="141" cy="178"/>
              </a:xfrm>
              <a:custGeom>
                <a:avLst/>
                <a:gdLst>
                  <a:gd name="T0" fmla="*/ 0 w 85"/>
                  <a:gd name="T1" fmla="*/ 0 h 108"/>
                  <a:gd name="T2" fmla="*/ 10 w 85"/>
                  <a:gd name="T3" fmla="*/ 14 h 108"/>
                  <a:gd name="T4" fmla="*/ 47 w 85"/>
                  <a:gd name="T5" fmla="*/ 64 h 108"/>
                  <a:gd name="T6" fmla="*/ 79 w 85"/>
                  <a:gd name="T7" fmla="*/ 103 h 108"/>
                  <a:gd name="T8" fmla="*/ 84 w 85"/>
                  <a:gd name="T9" fmla="*/ 107 h 108"/>
                  <a:gd name="T10" fmla="*/ 85 w 85"/>
                  <a:gd name="T11" fmla="*/ 108 h 108"/>
                  <a:gd name="T12" fmla="*/ 85 w 85"/>
                  <a:gd name="T13" fmla="*/ 108 h 108"/>
                  <a:gd name="T14" fmla="*/ 78 w 85"/>
                  <a:gd name="T15" fmla="*/ 102 h 108"/>
                  <a:gd name="T16" fmla="*/ 71 w 85"/>
                  <a:gd name="T17" fmla="*/ 96 h 108"/>
                  <a:gd name="T18" fmla="*/ 33 w 85"/>
                  <a:gd name="T19" fmla="*/ 50 h 108"/>
                  <a:gd name="T20" fmla="*/ 16 w 85"/>
                  <a:gd name="T21" fmla="*/ 25 h 108"/>
                  <a:gd name="T22" fmla="*/ 1 w 85"/>
                  <a:gd name="T23" fmla="*/ 3 h 108"/>
                  <a:gd name="T24" fmla="*/ 0 w 85"/>
                  <a:gd name="T25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5" h="108">
                    <a:moveTo>
                      <a:pt x="0" y="0"/>
                    </a:moveTo>
                    <a:cubicBezTo>
                      <a:pt x="4" y="5"/>
                      <a:pt x="7" y="9"/>
                      <a:pt x="10" y="14"/>
                    </a:cubicBezTo>
                    <a:cubicBezTo>
                      <a:pt x="22" y="31"/>
                      <a:pt x="34" y="48"/>
                      <a:pt x="47" y="64"/>
                    </a:cubicBezTo>
                    <a:cubicBezTo>
                      <a:pt x="57" y="77"/>
                      <a:pt x="68" y="91"/>
                      <a:pt x="79" y="103"/>
                    </a:cubicBezTo>
                    <a:cubicBezTo>
                      <a:pt x="81" y="104"/>
                      <a:pt x="82" y="106"/>
                      <a:pt x="84" y="107"/>
                    </a:cubicBezTo>
                    <a:cubicBezTo>
                      <a:pt x="84" y="107"/>
                      <a:pt x="85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2" y="107"/>
                      <a:pt x="80" y="104"/>
                      <a:pt x="78" y="102"/>
                    </a:cubicBezTo>
                    <a:cubicBezTo>
                      <a:pt x="75" y="100"/>
                      <a:pt x="73" y="98"/>
                      <a:pt x="71" y="96"/>
                    </a:cubicBezTo>
                    <a:cubicBezTo>
                      <a:pt x="58" y="81"/>
                      <a:pt x="45" y="65"/>
                      <a:pt x="33" y="50"/>
                    </a:cubicBezTo>
                    <a:cubicBezTo>
                      <a:pt x="27" y="42"/>
                      <a:pt x="21" y="33"/>
                      <a:pt x="16" y="25"/>
                    </a:cubicBezTo>
                    <a:cubicBezTo>
                      <a:pt x="11" y="17"/>
                      <a:pt x="6" y="10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" name="Freeform 335">
                <a:extLst>
                  <a:ext uri="{FF2B5EF4-FFF2-40B4-BE49-F238E27FC236}">
                    <a16:creationId xmlns:a16="http://schemas.microsoft.com/office/drawing/2014/main" id="{05F7A7FE-0408-1743-D8C4-E20C4E072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2099"/>
                <a:ext cx="18" cy="11"/>
              </a:xfrm>
              <a:custGeom>
                <a:avLst/>
                <a:gdLst>
                  <a:gd name="T0" fmla="*/ 7 w 11"/>
                  <a:gd name="T1" fmla="*/ 2 h 7"/>
                  <a:gd name="T2" fmla="*/ 8 w 11"/>
                  <a:gd name="T3" fmla="*/ 1 h 7"/>
                  <a:gd name="T4" fmla="*/ 11 w 11"/>
                  <a:gd name="T5" fmla="*/ 1 h 7"/>
                  <a:gd name="T6" fmla="*/ 5 w 11"/>
                  <a:gd name="T7" fmla="*/ 5 h 7"/>
                  <a:gd name="T8" fmla="*/ 0 w 11"/>
                  <a:gd name="T9" fmla="*/ 4 h 7"/>
                  <a:gd name="T10" fmla="*/ 0 w 11"/>
                  <a:gd name="T11" fmla="*/ 4 h 7"/>
                  <a:gd name="T12" fmla="*/ 7 w 11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7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10" y="0"/>
                      <a:pt x="11" y="1"/>
                    </a:cubicBezTo>
                    <a:cubicBezTo>
                      <a:pt x="9" y="2"/>
                      <a:pt x="7" y="4"/>
                      <a:pt x="5" y="5"/>
                    </a:cubicBezTo>
                    <a:cubicBezTo>
                      <a:pt x="3" y="7"/>
                      <a:pt x="1" y="7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5" y="4"/>
                      <a:pt x="7" y="2"/>
                    </a:cubicBez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" name="Freeform 336">
                <a:extLst>
                  <a:ext uri="{FF2B5EF4-FFF2-40B4-BE49-F238E27FC236}">
                    <a16:creationId xmlns:a16="http://schemas.microsoft.com/office/drawing/2014/main" id="{1682A33F-5228-908E-F556-A65E75D6A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092"/>
                <a:ext cx="15" cy="8"/>
              </a:xfrm>
              <a:custGeom>
                <a:avLst/>
                <a:gdLst>
                  <a:gd name="T0" fmla="*/ 3 w 9"/>
                  <a:gd name="T1" fmla="*/ 5 h 5"/>
                  <a:gd name="T2" fmla="*/ 0 w 9"/>
                  <a:gd name="T3" fmla="*/ 5 h 5"/>
                  <a:gd name="T4" fmla="*/ 9 w 9"/>
                  <a:gd name="T5" fmla="*/ 0 h 5"/>
                  <a:gd name="T6" fmla="*/ 3 w 9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">
                    <a:moveTo>
                      <a:pt x="3" y="5"/>
                    </a:moveTo>
                    <a:cubicBezTo>
                      <a:pt x="2" y="5"/>
                      <a:pt x="1" y="5"/>
                      <a:pt x="0" y="5"/>
                    </a:cubicBezTo>
                    <a:cubicBezTo>
                      <a:pt x="3" y="3"/>
                      <a:pt x="6" y="1"/>
                      <a:pt x="9" y="0"/>
                    </a:cubicBezTo>
                    <a:cubicBezTo>
                      <a:pt x="8" y="2"/>
                      <a:pt x="5" y="3"/>
                      <a:pt x="3" y="5"/>
                    </a:cubicBezTo>
                    <a:close/>
                  </a:path>
                </a:pathLst>
              </a:custGeom>
              <a:solidFill>
                <a:srgbClr val="D4D1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" name="Freeform 337">
                <a:extLst>
                  <a:ext uri="{FF2B5EF4-FFF2-40B4-BE49-F238E27FC236}">
                    <a16:creationId xmlns:a16="http://schemas.microsoft.com/office/drawing/2014/main" id="{6A9E4A55-09AC-0F19-0329-6CA0F2D6C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944"/>
                <a:ext cx="92" cy="53"/>
              </a:xfrm>
              <a:custGeom>
                <a:avLst/>
                <a:gdLst>
                  <a:gd name="T0" fmla="*/ 50 w 56"/>
                  <a:gd name="T1" fmla="*/ 22 h 32"/>
                  <a:gd name="T2" fmla="*/ 55 w 56"/>
                  <a:gd name="T3" fmla="*/ 29 h 32"/>
                  <a:gd name="T4" fmla="*/ 55 w 56"/>
                  <a:gd name="T5" fmla="*/ 31 h 32"/>
                  <a:gd name="T6" fmla="*/ 52 w 56"/>
                  <a:gd name="T7" fmla="*/ 31 h 32"/>
                  <a:gd name="T8" fmla="*/ 9 w 56"/>
                  <a:gd name="T9" fmla="*/ 6 h 32"/>
                  <a:gd name="T10" fmla="*/ 2 w 56"/>
                  <a:gd name="T11" fmla="*/ 3 h 32"/>
                  <a:gd name="T12" fmla="*/ 0 w 56"/>
                  <a:gd name="T13" fmla="*/ 1 h 32"/>
                  <a:gd name="T14" fmla="*/ 3 w 56"/>
                  <a:gd name="T15" fmla="*/ 1 h 32"/>
                  <a:gd name="T16" fmla="*/ 20 w 56"/>
                  <a:gd name="T17" fmla="*/ 5 h 32"/>
                  <a:gd name="T18" fmla="*/ 25 w 56"/>
                  <a:gd name="T19" fmla="*/ 6 h 32"/>
                  <a:gd name="T20" fmla="*/ 42 w 56"/>
                  <a:gd name="T21" fmla="*/ 16 h 32"/>
                  <a:gd name="T22" fmla="*/ 50 w 56"/>
                  <a:gd name="T23" fmla="*/ 2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32">
                    <a:moveTo>
                      <a:pt x="50" y="22"/>
                    </a:moveTo>
                    <a:cubicBezTo>
                      <a:pt x="52" y="25"/>
                      <a:pt x="54" y="26"/>
                      <a:pt x="55" y="29"/>
                    </a:cubicBezTo>
                    <a:cubicBezTo>
                      <a:pt x="55" y="30"/>
                      <a:pt x="56" y="31"/>
                      <a:pt x="55" y="31"/>
                    </a:cubicBezTo>
                    <a:cubicBezTo>
                      <a:pt x="54" y="32"/>
                      <a:pt x="53" y="32"/>
                      <a:pt x="52" y="31"/>
                    </a:cubicBezTo>
                    <a:cubicBezTo>
                      <a:pt x="40" y="19"/>
                      <a:pt x="24" y="13"/>
                      <a:pt x="9" y="6"/>
                    </a:cubicBezTo>
                    <a:cubicBezTo>
                      <a:pt x="7" y="5"/>
                      <a:pt x="4" y="4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9" y="1"/>
                      <a:pt x="14" y="3"/>
                      <a:pt x="20" y="5"/>
                    </a:cubicBezTo>
                    <a:cubicBezTo>
                      <a:pt x="22" y="5"/>
                      <a:pt x="23" y="6"/>
                      <a:pt x="25" y="6"/>
                    </a:cubicBezTo>
                    <a:cubicBezTo>
                      <a:pt x="31" y="8"/>
                      <a:pt x="36" y="12"/>
                      <a:pt x="42" y="16"/>
                    </a:cubicBezTo>
                    <a:cubicBezTo>
                      <a:pt x="45" y="18"/>
                      <a:pt x="47" y="20"/>
                      <a:pt x="50" y="22"/>
                    </a:cubicBezTo>
                    <a:close/>
                  </a:path>
                </a:pathLst>
              </a:custGeom>
              <a:solidFill>
                <a:srgbClr val="E7E2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" name="Freeform 338">
                <a:extLst>
                  <a:ext uri="{FF2B5EF4-FFF2-40B4-BE49-F238E27FC236}">
                    <a16:creationId xmlns:a16="http://schemas.microsoft.com/office/drawing/2014/main" id="{E62426C3-A9D3-1728-450A-8F39FFC81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1044"/>
                <a:ext cx="17" cy="19"/>
              </a:xfrm>
              <a:custGeom>
                <a:avLst/>
                <a:gdLst>
                  <a:gd name="T0" fmla="*/ 10 w 10"/>
                  <a:gd name="T1" fmla="*/ 12 h 12"/>
                  <a:gd name="T2" fmla="*/ 0 w 10"/>
                  <a:gd name="T3" fmla="*/ 0 h 12"/>
                  <a:gd name="T4" fmla="*/ 0 w 10"/>
                  <a:gd name="T5" fmla="*/ 0 h 12"/>
                  <a:gd name="T6" fmla="*/ 10 w 10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10" y="12"/>
                    </a:moveTo>
                    <a:cubicBezTo>
                      <a:pt x="6" y="9"/>
                      <a:pt x="3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7" y="7"/>
                      <a:pt x="10" y="12"/>
                    </a:cubicBezTo>
                    <a:close/>
                  </a:path>
                </a:pathLst>
              </a:custGeom>
              <a:solidFill>
                <a:srgbClr val="B6B2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" name="Freeform 339">
                <a:extLst>
                  <a:ext uri="{FF2B5EF4-FFF2-40B4-BE49-F238E27FC236}">
                    <a16:creationId xmlns:a16="http://schemas.microsoft.com/office/drawing/2014/main" id="{9A1A0FB6-3F27-74F7-066E-5A20E42DF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1257"/>
                <a:ext cx="90" cy="272"/>
              </a:xfrm>
              <a:custGeom>
                <a:avLst/>
                <a:gdLst>
                  <a:gd name="T0" fmla="*/ 49 w 55"/>
                  <a:gd name="T1" fmla="*/ 161 h 165"/>
                  <a:gd name="T2" fmla="*/ 50 w 55"/>
                  <a:gd name="T3" fmla="*/ 158 h 165"/>
                  <a:gd name="T4" fmla="*/ 47 w 55"/>
                  <a:gd name="T5" fmla="*/ 149 h 165"/>
                  <a:gd name="T6" fmla="*/ 35 w 55"/>
                  <a:gd name="T7" fmla="*/ 147 h 165"/>
                  <a:gd name="T8" fmla="*/ 24 w 55"/>
                  <a:gd name="T9" fmla="*/ 148 h 165"/>
                  <a:gd name="T10" fmla="*/ 8 w 55"/>
                  <a:gd name="T11" fmla="*/ 150 h 165"/>
                  <a:gd name="T12" fmla="*/ 0 w 55"/>
                  <a:gd name="T13" fmla="*/ 144 h 165"/>
                  <a:gd name="T14" fmla="*/ 0 w 55"/>
                  <a:gd name="T15" fmla="*/ 140 h 165"/>
                  <a:gd name="T16" fmla="*/ 1 w 55"/>
                  <a:gd name="T17" fmla="*/ 87 h 165"/>
                  <a:gd name="T18" fmla="*/ 4 w 55"/>
                  <a:gd name="T19" fmla="*/ 47 h 165"/>
                  <a:gd name="T20" fmla="*/ 8 w 55"/>
                  <a:gd name="T21" fmla="*/ 17 h 165"/>
                  <a:gd name="T22" fmla="*/ 10 w 55"/>
                  <a:gd name="T23" fmla="*/ 3 h 165"/>
                  <a:gd name="T24" fmla="*/ 11 w 55"/>
                  <a:gd name="T25" fmla="*/ 2 h 165"/>
                  <a:gd name="T26" fmla="*/ 12 w 55"/>
                  <a:gd name="T27" fmla="*/ 0 h 165"/>
                  <a:gd name="T28" fmla="*/ 6 w 55"/>
                  <a:gd name="T29" fmla="*/ 42 h 165"/>
                  <a:gd name="T30" fmla="*/ 4 w 55"/>
                  <a:gd name="T31" fmla="*/ 62 h 165"/>
                  <a:gd name="T32" fmla="*/ 2 w 55"/>
                  <a:gd name="T33" fmla="*/ 120 h 165"/>
                  <a:gd name="T34" fmla="*/ 2 w 55"/>
                  <a:gd name="T35" fmla="*/ 141 h 165"/>
                  <a:gd name="T36" fmla="*/ 8 w 55"/>
                  <a:gd name="T37" fmla="*/ 147 h 165"/>
                  <a:gd name="T38" fmla="*/ 21 w 55"/>
                  <a:gd name="T39" fmla="*/ 146 h 165"/>
                  <a:gd name="T40" fmla="*/ 37 w 55"/>
                  <a:gd name="T41" fmla="*/ 145 h 165"/>
                  <a:gd name="T42" fmla="*/ 47 w 55"/>
                  <a:gd name="T43" fmla="*/ 147 h 165"/>
                  <a:gd name="T44" fmla="*/ 52 w 55"/>
                  <a:gd name="T45" fmla="*/ 157 h 165"/>
                  <a:gd name="T46" fmla="*/ 48 w 55"/>
                  <a:gd name="T47" fmla="*/ 165 h 165"/>
                  <a:gd name="T48" fmla="*/ 49 w 55"/>
                  <a:gd name="T49" fmla="*/ 16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5" h="165">
                    <a:moveTo>
                      <a:pt x="49" y="161"/>
                    </a:moveTo>
                    <a:cubicBezTo>
                      <a:pt x="49" y="160"/>
                      <a:pt x="49" y="159"/>
                      <a:pt x="50" y="158"/>
                    </a:cubicBezTo>
                    <a:cubicBezTo>
                      <a:pt x="52" y="153"/>
                      <a:pt x="51" y="150"/>
                      <a:pt x="47" y="149"/>
                    </a:cubicBezTo>
                    <a:cubicBezTo>
                      <a:pt x="43" y="147"/>
                      <a:pt x="39" y="147"/>
                      <a:pt x="35" y="147"/>
                    </a:cubicBezTo>
                    <a:cubicBezTo>
                      <a:pt x="31" y="148"/>
                      <a:pt x="28" y="148"/>
                      <a:pt x="24" y="148"/>
                    </a:cubicBezTo>
                    <a:cubicBezTo>
                      <a:pt x="19" y="148"/>
                      <a:pt x="13" y="149"/>
                      <a:pt x="8" y="150"/>
                    </a:cubicBezTo>
                    <a:cubicBezTo>
                      <a:pt x="3" y="150"/>
                      <a:pt x="1" y="149"/>
                      <a:pt x="0" y="144"/>
                    </a:cubicBezTo>
                    <a:cubicBezTo>
                      <a:pt x="0" y="143"/>
                      <a:pt x="0" y="142"/>
                      <a:pt x="0" y="140"/>
                    </a:cubicBezTo>
                    <a:cubicBezTo>
                      <a:pt x="1" y="123"/>
                      <a:pt x="1" y="105"/>
                      <a:pt x="1" y="87"/>
                    </a:cubicBezTo>
                    <a:cubicBezTo>
                      <a:pt x="2" y="74"/>
                      <a:pt x="3" y="60"/>
                      <a:pt x="4" y="47"/>
                    </a:cubicBezTo>
                    <a:cubicBezTo>
                      <a:pt x="5" y="37"/>
                      <a:pt x="7" y="27"/>
                      <a:pt x="8" y="17"/>
                    </a:cubicBezTo>
                    <a:cubicBezTo>
                      <a:pt x="8" y="12"/>
                      <a:pt x="8" y="7"/>
                      <a:pt x="10" y="3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1" y="2"/>
                      <a:pt x="11" y="0"/>
                      <a:pt x="12" y="0"/>
                    </a:cubicBezTo>
                    <a:cubicBezTo>
                      <a:pt x="9" y="14"/>
                      <a:pt x="9" y="28"/>
                      <a:pt x="6" y="42"/>
                    </a:cubicBezTo>
                    <a:cubicBezTo>
                      <a:pt x="5" y="48"/>
                      <a:pt x="5" y="55"/>
                      <a:pt x="4" y="62"/>
                    </a:cubicBezTo>
                    <a:cubicBezTo>
                      <a:pt x="3" y="81"/>
                      <a:pt x="2" y="100"/>
                      <a:pt x="2" y="120"/>
                    </a:cubicBezTo>
                    <a:cubicBezTo>
                      <a:pt x="2" y="127"/>
                      <a:pt x="2" y="134"/>
                      <a:pt x="2" y="141"/>
                    </a:cubicBezTo>
                    <a:cubicBezTo>
                      <a:pt x="2" y="146"/>
                      <a:pt x="4" y="147"/>
                      <a:pt x="8" y="147"/>
                    </a:cubicBezTo>
                    <a:cubicBezTo>
                      <a:pt x="12" y="146"/>
                      <a:pt x="17" y="146"/>
                      <a:pt x="21" y="146"/>
                    </a:cubicBezTo>
                    <a:cubicBezTo>
                      <a:pt x="26" y="146"/>
                      <a:pt x="32" y="146"/>
                      <a:pt x="37" y="145"/>
                    </a:cubicBezTo>
                    <a:cubicBezTo>
                      <a:pt x="41" y="145"/>
                      <a:pt x="44" y="146"/>
                      <a:pt x="47" y="147"/>
                    </a:cubicBezTo>
                    <a:cubicBezTo>
                      <a:pt x="53" y="149"/>
                      <a:pt x="55" y="151"/>
                      <a:pt x="52" y="157"/>
                    </a:cubicBezTo>
                    <a:cubicBezTo>
                      <a:pt x="51" y="160"/>
                      <a:pt x="50" y="163"/>
                      <a:pt x="48" y="165"/>
                    </a:cubicBezTo>
                    <a:cubicBezTo>
                      <a:pt x="48" y="163"/>
                      <a:pt x="49" y="162"/>
                      <a:pt x="49" y="161"/>
                    </a:cubicBezTo>
                    <a:close/>
                  </a:path>
                </a:pathLst>
              </a:cu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" name="Freeform 340">
                <a:extLst>
                  <a:ext uri="{FF2B5EF4-FFF2-40B4-BE49-F238E27FC236}">
                    <a16:creationId xmlns:a16="http://schemas.microsoft.com/office/drawing/2014/main" id="{E16426BC-9EAB-1B2E-5C6B-C19D6D4AA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1235"/>
                <a:ext cx="20" cy="25"/>
              </a:xfrm>
              <a:custGeom>
                <a:avLst/>
                <a:gdLst>
                  <a:gd name="T0" fmla="*/ 1 w 12"/>
                  <a:gd name="T1" fmla="*/ 13 h 15"/>
                  <a:gd name="T2" fmla="*/ 0 w 12"/>
                  <a:gd name="T3" fmla="*/ 15 h 15"/>
                  <a:gd name="T4" fmla="*/ 6 w 12"/>
                  <a:gd name="T5" fmla="*/ 1 h 15"/>
                  <a:gd name="T6" fmla="*/ 12 w 12"/>
                  <a:gd name="T7" fmla="*/ 1 h 15"/>
                  <a:gd name="T8" fmla="*/ 12 w 12"/>
                  <a:gd name="T9" fmla="*/ 1 h 15"/>
                  <a:gd name="T10" fmla="*/ 1 w 12"/>
                  <a:gd name="T11" fmla="*/ 13 h 15"/>
                  <a:gd name="T12" fmla="*/ 1 w 12"/>
                  <a:gd name="T1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5">
                    <a:moveTo>
                      <a:pt x="1" y="13"/>
                    </a:moveTo>
                    <a:cubicBezTo>
                      <a:pt x="1" y="14"/>
                      <a:pt x="0" y="14"/>
                      <a:pt x="0" y="15"/>
                    </a:cubicBezTo>
                    <a:cubicBezTo>
                      <a:pt x="1" y="10"/>
                      <a:pt x="1" y="4"/>
                      <a:pt x="6" y="1"/>
                    </a:cubicBezTo>
                    <a:cubicBezTo>
                      <a:pt x="8" y="1"/>
                      <a:pt x="10" y="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5" y="2"/>
                      <a:pt x="2" y="7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lose/>
                  </a:path>
                </a:pathLst>
              </a:custGeom>
              <a:solidFill>
                <a:srgbClr val="D0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" name="Freeform 341">
                <a:extLst>
                  <a:ext uri="{FF2B5EF4-FFF2-40B4-BE49-F238E27FC236}">
                    <a16:creationId xmlns:a16="http://schemas.microsoft.com/office/drawing/2014/main" id="{7333BBBC-6BB8-0FD1-9A3F-C44B54EA8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1252"/>
                <a:ext cx="89" cy="678"/>
              </a:xfrm>
              <a:custGeom>
                <a:avLst/>
                <a:gdLst>
                  <a:gd name="T0" fmla="*/ 50 w 54"/>
                  <a:gd name="T1" fmla="*/ 345 h 411"/>
                  <a:gd name="T2" fmla="*/ 50 w 54"/>
                  <a:gd name="T3" fmla="*/ 349 h 411"/>
                  <a:gd name="T4" fmla="*/ 47 w 54"/>
                  <a:gd name="T5" fmla="*/ 382 h 411"/>
                  <a:gd name="T6" fmla="*/ 45 w 54"/>
                  <a:gd name="T7" fmla="*/ 407 h 411"/>
                  <a:gd name="T8" fmla="*/ 43 w 54"/>
                  <a:gd name="T9" fmla="*/ 411 h 411"/>
                  <a:gd name="T10" fmla="*/ 45 w 54"/>
                  <a:gd name="T11" fmla="*/ 386 h 411"/>
                  <a:gd name="T12" fmla="*/ 47 w 54"/>
                  <a:gd name="T13" fmla="*/ 371 h 411"/>
                  <a:gd name="T14" fmla="*/ 49 w 54"/>
                  <a:gd name="T15" fmla="*/ 343 h 411"/>
                  <a:gd name="T16" fmla="*/ 50 w 54"/>
                  <a:gd name="T17" fmla="*/ 319 h 411"/>
                  <a:gd name="T18" fmla="*/ 52 w 54"/>
                  <a:gd name="T19" fmla="*/ 280 h 411"/>
                  <a:gd name="T20" fmla="*/ 51 w 54"/>
                  <a:gd name="T21" fmla="*/ 274 h 411"/>
                  <a:gd name="T22" fmla="*/ 42 w 54"/>
                  <a:gd name="T23" fmla="*/ 238 h 411"/>
                  <a:gd name="T24" fmla="*/ 34 w 54"/>
                  <a:gd name="T25" fmla="*/ 199 h 411"/>
                  <a:gd name="T26" fmla="*/ 29 w 54"/>
                  <a:gd name="T27" fmla="*/ 172 h 411"/>
                  <a:gd name="T28" fmla="*/ 20 w 54"/>
                  <a:gd name="T29" fmla="*/ 126 h 411"/>
                  <a:gd name="T30" fmla="*/ 15 w 54"/>
                  <a:gd name="T31" fmla="*/ 107 h 411"/>
                  <a:gd name="T32" fmla="*/ 9 w 54"/>
                  <a:gd name="T33" fmla="*/ 88 h 411"/>
                  <a:gd name="T34" fmla="*/ 5 w 54"/>
                  <a:gd name="T35" fmla="*/ 60 h 411"/>
                  <a:gd name="T36" fmla="*/ 5 w 54"/>
                  <a:gd name="T37" fmla="*/ 19 h 411"/>
                  <a:gd name="T38" fmla="*/ 3 w 54"/>
                  <a:gd name="T39" fmla="*/ 13 h 411"/>
                  <a:gd name="T40" fmla="*/ 1 w 54"/>
                  <a:gd name="T41" fmla="*/ 0 h 411"/>
                  <a:gd name="T42" fmla="*/ 2 w 54"/>
                  <a:gd name="T43" fmla="*/ 0 h 411"/>
                  <a:gd name="T44" fmla="*/ 4 w 54"/>
                  <a:gd name="T45" fmla="*/ 10 h 411"/>
                  <a:gd name="T46" fmla="*/ 6 w 54"/>
                  <a:gd name="T47" fmla="*/ 20 h 411"/>
                  <a:gd name="T48" fmla="*/ 6 w 54"/>
                  <a:gd name="T49" fmla="*/ 46 h 411"/>
                  <a:gd name="T50" fmla="*/ 9 w 54"/>
                  <a:gd name="T51" fmla="*/ 83 h 411"/>
                  <a:gd name="T52" fmla="*/ 17 w 54"/>
                  <a:gd name="T53" fmla="*/ 109 h 411"/>
                  <a:gd name="T54" fmla="*/ 22 w 54"/>
                  <a:gd name="T55" fmla="*/ 126 h 411"/>
                  <a:gd name="T56" fmla="*/ 26 w 54"/>
                  <a:gd name="T57" fmla="*/ 144 h 411"/>
                  <a:gd name="T58" fmla="*/ 33 w 54"/>
                  <a:gd name="T59" fmla="*/ 187 h 411"/>
                  <a:gd name="T60" fmla="*/ 43 w 54"/>
                  <a:gd name="T61" fmla="*/ 233 h 411"/>
                  <a:gd name="T62" fmla="*/ 48 w 54"/>
                  <a:gd name="T63" fmla="*/ 257 h 411"/>
                  <a:gd name="T64" fmla="*/ 53 w 54"/>
                  <a:gd name="T65" fmla="*/ 273 h 411"/>
                  <a:gd name="T66" fmla="*/ 54 w 54"/>
                  <a:gd name="T67" fmla="*/ 283 h 411"/>
                  <a:gd name="T68" fmla="*/ 53 w 54"/>
                  <a:gd name="T69" fmla="*/ 301 h 411"/>
                  <a:gd name="T70" fmla="*/ 52 w 54"/>
                  <a:gd name="T71" fmla="*/ 312 h 411"/>
                  <a:gd name="T72" fmla="*/ 52 w 54"/>
                  <a:gd name="T73" fmla="*/ 321 h 411"/>
                  <a:gd name="T74" fmla="*/ 52 w 54"/>
                  <a:gd name="T75" fmla="*/ 323 h 411"/>
                  <a:gd name="T76" fmla="*/ 51 w 54"/>
                  <a:gd name="T77" fmla="*/ 326 h 411"/>
                  <a:gd name="T78" fmla="*/ 50 w 54"/>
                  <a:gd name="T79" fmla="*/ 343 h 411"/>
                  <a:gd name="T80" fmla="*/ 50 w 54"/>
                  <a:gd name="T81" fmla="*/ 345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4" h="411">
                    <a:moveTo>
                      <a:pt x="50" y="345"/>
                    </a:moveTo>
                    <a:cubicBezTo>
                      <a:pt x="49" y="346"/>
                      <a:pt x="50" y="348"/>
                      <a:pt x="50" y="349"/>
                    </a:cubicBezTo>
                    <a:cubicBezTo>
                      <a:pt x="49" y="360"/>
                      <a:pt x="48" y="371"/>
                      <a:pt x="47" y="382"/>
                    </a:cubicBezTo>
                    <a:cubicBezTo>
                      <a:pt x="46" y="390"/>
                      <a:pt x="44" y="398"/>
                      <a:pt x="45" y="407"/>
                    </a:cubicBezTo>
                    <a:cubicBezTo>
                      <a:pt x="43" y="407"/>
                      <a:pt x="45" y="410"/>
                      <a:pt x="43" y="411"/>
                    </a:cubicBezTo>
                    <a:cubicBezTo>
                      <a:pt x="44" y="402"/>
                      <a:pt x="44" y="394"/>
                      <a:pt x="45" y="386"/>
                    </a:cubicBezTo>
                    <a:cubicBezTo>
                      <a:pt x="46" y="381"/>
                      <a:pt x="47" y="376"/>
                      <a:pt x="47" y="371"/>
                    </a:cubicBezTo>
                    <a:cubicBezTo>
                      <a:pt x="47" y="362"/>
                      <a:pt x="48" y="352"/>
                      <a:pt x="49" y="343"/>
                    </a:cubicBezTo>
                    <a:cubicBezTo>
                      <a:pt x="49" y="335"/>
                      <a:pt x="50" y="327"/>
                      <a:pt x="50" y="319"/>
                    </a:cubicBezTo>
                    <a:cubicBezTo>
                      <a:pt x="51" y="306"/>
                      <a:pt x="52" y="293"/>
                      <a:pt x="52" y="280"/>
                    </a:cubicBezTo>
                    <a:cubicBezTo>
                      <a:pt x="52" y="278"/>
                      <a:pt x="52" y="276"/>
                      <a:pt x="51" y="274"/>
                    </a:cubicBezTo>
                    <a:cubicBezTo>
                      <a:pt x="47" y="263"/>
                      <a:pt x="45" y="250"/>
                      <a:pt x="42" y="238"/>
                    </a:cubicBezTo>
                    <a:cubicBezTo>
                      <a:pt x="39" y="225"/>
                      <a:pt x="36" y="212"/>
                      <a:pt x="34" y="199"/>
                    </a:cubicBezTo>
                    <a:cubicBezTo>
                      <a:pt x="32" y="190"/>
                      <a:pt x="30" y="181"/>
                      <a:pt x="29" y="172"/>
                    </a:cubicBezTo>
                    <a:cubicBezTo>
                      <a:pt x="27" y="157"/>
                      <a:pt x="23" y="141"/>
                      <a:pt x="20" y="126"/>
                    </a:cubicBezTo>
                    <a:cubicBezTo>
                      <a:pt x="19" y="119"/>
                      <a:pt x="16" y="113"/>
                      <a:pt x="15" y="107"/>
                    </a:cubicBezTo>
                    <a:cubicBezTo>
                      <a:pt x="13" y="101"/>
                      <a:pt x="10" y="94"/>
                      <a:pt x="9" y="88"/>
                    </a:cubicBezTo>
                    <a:cubicBezTo>
                      <a:pt x="6" y="78"/>
                      <a:pt x="6" y="69"/>
                      <a:pt x="5" y="60"/>
                    </a:cubicBezTo>
                    <a:cubicBezTo>
                      <a:pt x="5" y="46"/>
                      <a:pt x="5" y="33"/>
                      <a:pt x="5" y="19"/>
                    </a:cubicBezTo>
                    <a:cubicBezTo>
                      <a:pt x="5" y="17"/>
                      <a:pt x="4" y="15"/>
                      <a:pt x="3" y="13"/>
                    </a:cubicBezTo>
                    <a:cubicBezTo>
                      <a:pt x="1" y="9"/>
                      <a:pt x="0" y="5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3"/>
                      <a:pt x="4" y="6"/>
                      <a:pt x="4" y="10"/>
                    </a:cubicBezTo>
                    <a:cubicBezTo>
                      <a:pt x="5" y="13"/>
                      <a:pt x="6" y="16"/>
                      <a:pt x="6" y="20"/>
                    </a:cubicBezTo>
                    <a:cubicBezTo>
                      <a:pt x="6" y="29"/>
                      <a:pt x="5" y="37"/>
                      <a:pt x="6" y="46"/>
                    </a:cubicBezTo>
                    <a:cubicBezTo>
                      <a:pt x="6" y="59"/>
                      <a:pt x="6" y="71"/>
                      <a:pt x="9" y="83"/>
                    </a:cubicBezTo>
                    <a:cubicBezTo>
                      <a:pt x="11" y="92"/>
                      <a:pt x="14" y="100"/>
                      <a:pt x="17" y="109"/>
                    </a:cubicBezTo>
                    <a:cubicBezTo>
                      <a:pt x="18" y="114"/>
                      <a:pt x="20" y="120"/>
                      <a:pt x="22" y="126"/>
                    </a:cubicBezTo>
                    <a:cubicBezTo>
                      <a:pt x="22" y="132"/>
                      <a:pt x="24" y="138"/>
                      <a:pt x="26" y="144"/>
                    </a:cubicBezTo>
                    <a:cubicBezTo>
                      <a:pt x="28" y="159"/>
                      <a:pt x="31" y="173"/>
                      <a:pt x="33" y="187"/>
                    </a:cubicBezTo>
                    <a:cubicBezTo>
                      <a:pt x="36" y="203"/>
                      <a:pt x="40" y="218"/>
                      <a:pt x="43" y="233"/>
                    </a:cubicBezTo>
                    <a:cubicBezTo>
                      <a:pt x="44" y="241"/>
                      <a:pt x="46" y="249"/>
                      <a:pt x="48" y="257"/>
                    </a:cubicBezTo>
                    <a:cubicBezTo>
                      <a:pt x="49" y="263"/>
                      <a:pt x="52" y="268"/>
                      <a:pt x="53" y="273"/>
                    </a:cubicBezTo>
                    <a:cubicBezTo>
                      <a:pt x="54" y="276"/>
                      <a:pt x="54" y="280"/>
                      <a:pt x="54" y="283"/>
                    </a:cubicBezTo>
                    <a:cubicBezTo>
                      <a:pt x="53" y="289"/>
                      <a:pt x="53" y="295"/>
                      <a:pt x="53" y="301"/>
                    </a:cubicBezTo>
                    <a:cubicBezTo>
                      <a:pt x="52" y="304"/>
                      <a:pt x="52" y="308"/>
                      <a:pt x="52" y="312"/>
                    </a:cubicBezTo>
                    <a:cubicBezTo>
                      <a:pt x="51" y="315"/>
                      <a:pt x="52" y="318"/>
                      <a:pt x="52" y="321"/>
                    </a:cubicBezTo>
                    <a:cubicBezTo>
                      <a:pt x="52" y="322"/>
                      <a:pt x="52" y="322"/>
                      <a:pt x="52" y="323"/>
                    </a:cubicBezTo>
                    <a:cubicBezTo>
                      <a:pt x="51" y="324"/>
                      <a:pt x="51" y="325"/>
                      <a:pt x="51" y="326"/>
                    </a:cubicBezTo>
                    <a:cubicBezTo>
                      <a:pt x="51" y="332"/>
                      <a:pt x="51" y="338"/>
                      <a:pt x="50" y="343"/>
                    </a:cubicBezTo>
                    <a:cubicBezTo>
                      <a:pt x="50" y="344"/>
                      <a:pt x="50" y="345"/>
                      <a:pt x="50" y="345"/>
                    </a:cubicBezTo>
                    <a:close/>
                  </a:path>
                </a:pathLst>
              </a:custGeom>
              <a:solidFill>
                <a:srgbClr val="CF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" name="Freeform 342">
                <a:extLst>
                  <a:ext uri="{FF2B5EF4-FFF2-40B4-BE49-F238E27FC236}">
                    <a16:creationId xmlns:a16="http://schemas.microsoft.com/office/drawing/2014/main" id="{3993177F-E407-401E-D38C-519FBD2CB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173"/>
                <a:ext cx="130" cy="97"/>
              </a:xfrm>
              <a:custGeom>
                <a:avLst/>
                <a:gdLst>
                  <a:gd name="T0" fmla="*/ 0 w 79"/>
                  <a:gd name="T1" fmla="*/ 59 h 59"/>
                  <a:gd name="T2" fmla="*/ 21 w 79"/>
                  <a:gd name="T3" fmla="*/ 43 h 59"/>
                  <a:gd name="T4" fmla="*/ 49 w 79"/>
                  <a:gd name="T5" fmla="*/ 22 h 59"/>
                  <a:gd name="T6" fmla="*/ 61 w 79"/>
                  <a:gd name="T7" fmla="*/ 15 h 59"/>
                  <a:gd name="T8" fmla="*/ 77 w 79"/>
                  <a:gd name="T9" fmla="*/ 1 h 59"/>
                  <a:gd name="T10" fmla="*/ 79 w 79"/>
                  <a:gd name="T11" fmla="*/ 0 h 59"/>
                  <a:gd name="T12" fmla="*/ 78 w 79"/>
                  <a:gd name="T13" fmla="*/ 1 h 59"/>
                  <a:gd name="T14" fmla="*/ 77 w 79"/>
                  <a:gd name="T15" fmla="*/ 3 h 59"/>
                  <a:gd name="T16" fmla="*/ 73 w 79"/>
                  <a:gd name="T17" fmla="*/ 6 h 59"/>
                  <a:gd name="T18" fmla="*/ 55 w 79"/>
                  <a:gd name="T19" fmla="*/ 22 h 59"/>
                  <a:gd name="T20" fmla="*/ 42 w 79"/>
                  <a:gd name="T21" fmla="*/ 30 h 59"/>
                  <a:gd name="T22" fmla="*/ 2 w 79"/>
                  <a:gd name="T23" fmla="*/ 58 h 59"/>
                  <a:gd name="T24" fmla="*/ 1 w 79"/>
                  <a:gd name="T25" fmla="*/ 59 h 59"/>
                  <a:gd name="T26" fmla="*/ 0 w 79"/>
                  <a:gd name="T2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9" h="59">
                    <a:moveTo>
                      <a:pt x="0" y="59"/>
                    </a:moveTo>
                    <a:cubicBezTo>
                      <a:pt x="6" y="52"/>
                      <a:pt x="14" y="48"/>
                      <a:pt x="21" y="43"/>
                    </a:cubicBezTo>
                    <a:cubicBezTo>
                      <a:pt x="30" y="37"/>
                      <a:pt x="40" y="30"/>
                      <a:pt x="49" y="22"/>
                    </a:cubicBezTo>
                    <a:cubicBezTo>
                      <a:pt x="53" y="20"/>
                      <a:pt x="58" y="18"/>
                      <a:pt x="61" y="15"/>
                    </a:cubicBezTo>
                    <a:cubicBezTo>
                      <a:pt x="67" y="10"/>
                      <a:pt x="71" y="5"/>
                      <a:pt x="77" y="1"/>
                    </a:cubicBezTo>
                    <a:cubicBezTo>
                      <a:pt x="78" y="1"/>
                      <a:pt x="78" y="0"/>
                      <a:pt x="79" y="0"/>
                    </a:cubicBezTo>
                    <a:cubicBezTo>
                      <a:pt x="79" y="0"/>
                      <a:pt x="79" y="1"/>
                      <a:pt x="78" y="1"/>
                    </a:cubicBezTo>
                    <a:cubicBezTo>
                      <a:pt x="78" y="2"/>
                      <a:pt x="78" y="2"/>
                      <a:pt x="77" y="3"/>
                    </a:cubicBezTo>
                    <a:cubicBezTo>
                      <a:pt x="76" y="3"/>
                      <a:pt x="75" y="5"/>
                      <a:pt x="73" y="6"/>
                    </a:cubicBezTo>
                    <a:cubicBezTo>
                      <a:pt x="67" y="11"/>
                      <a:pt x="62" y="17"/>
                      <a:pt x="55" y="22"/>
                    </a:cubicBezTo>
                    <a:cubicBezTo>
                      <a:pt x="51" y="25"/>
                      <a:pt x="46" y="27"/>
                      <a:pt x="42" y="30"/>
                    </a:cubicBezTo>
                    <a:cubicBezTo>
                      <a:pt x="29" y="40"/>
                      <a:pt x="15" y="48"/>
                      <a:pt x="2" y="58"/>
                    </a:cubicBezTo>
                    <a:cubicBezTo>
                      <a:pt x="2" y="59"/>
                      <a:pt x="1" y="59"/>
                      <a:pt x="1" y="59"/>
                    </a:cubicBezTo>
                    <a:cubicBezTo>
                      <a:pt x="1" y="59"/>
                      <a:pt x="0" y="59"/>
                      <a:pt x="0" y="59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" name="Freeform 343">
                <a:extLst>
                  <a:ext uri="{FF2B5EF4-FFF2-40B4-BE49-F238E27FC236}">
                    <a16:creationId xmlns:a16="http://schemas.microsoft.com/office/drawing/2014/main" id="{84AE85FB-BA4F-E119-26AB-1413DBFAE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1925"/>
                <a:ext cx="141" cy="18"/>
              </a:xfrm>
              <a:custGeom>
                <a:avLst/>
                <a:gdLst>
                  <a:gd name="T0" fmla="*/ 86 w 86"/>
                  <a:gd name="T1" fmla="*/ 11 h 11"/>
                  <a:gd name="T2" fmla="*/ 77 w 86"/>
                  <a:gd name="T3" fmla="*/ 10 h 11"/>
                  <a:gd name="T4" fmla="*/ 53 w 86"/>
                  <a:gd name="T5" fmla="*/ 6 h 11"/>
                  <a:gd name="T6" fmla="*/ 32 w 86"/>
                  <a:gd name="T7" fmla="*/ 3 h 11"/>
                  <a:gd name="T8" fmla="*/ 7 w 86"/>
                  <a:gd name="T9" fmla="*/ 3 h 11"/>
                  <a:gd name="T10" fmla="*/ 0 w 86"/>
                  <a:gd name="T11" fmla="*/ 5 h 11"/>
                  <a:gd name="T12" fmla="*/ 2 w 86"/>
                  <a:gd name="T13" fmla="*/ 3 h 11"/>
                  <a:gd name="T14" fmla="*/ 13 w 86"/>
                  <a:gd name="T15" fmla="*/ 1 h 11"/>
                  <a:gd name="T16" fmla="*/ 20 w 86"/>
                  <a:gd name="T17" fmla="*/ 1 h 11"/>
                  <a:gd name="T18" fmla="*/ 37 w 86"/>
                  <a:gd name="T19" fmla="*/ 2 h 11"/>
                  <a:gd name="T20" fmla="*/ 65 w 86"/>
                  <a:gd name="T21" fmla="*/ 7 h 11"/>
                  <a:gd name="T22" fmla="*/ 84 w 86"/>
                  <a:gd name="T23" fmla="*/ 10 h 11"/>
                  <a:gd name="T24" fmla="*/ 86 w 86"/>
                  <a:gd name="T2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6" h="11">
                    <a:moveTo>
                      <a:pt x="86" y="11"/>
                    </a:moveTo>
                    <a:cubicBezTo>
                      <a:pt x="83" y="11"/>
                      <a:pt x="80" y="11"/>
                      <a:pt x="77" y="10"/>
                    </a:cubicBezTo>
                    <a:cubicBezTo>
                      <a:pt x="69" y="9"/>
                      <a:pt x="61" y="8"/>
                      <a:pt x="53" y="6"/>
                    </a:cubicBezTo>
                    <a:cubicBezTo>
                      <a:pt x="46" y="4"/>
                      <a:pt x="39" y="3"/>
                      <a:pt x="32" y="3"/>
                    </a:cubicBezTo>
                    <a:cubicBezTo>
                      <a:pt x="24" y="4"/>
                      <a:pt x="15" y="1"/>
                      <a:pt x="7" y="3"/>
                    </a:cubicBezTo>
                    <a:cubicBezTo>
                      <a:pt x="5" y="4"/>
                      <a:pt x="2" y="5"/>
                      <a:pt x="0" y="5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6" y="3"/>
                      <a:pt x="10" y="2"/>
                      <a:pt x="13" y="1"/>
                    </a:cubicBezTo>
                    <a:cubicBezTo>
                      <a:pt x="16" y="0"/>
                      <a:pt x="18" y="1"/>
                      <a:pt x="20" y="1"/>
                    </a:cubicBezTo>
                    <a:cubicBezTo>
                      <a:pt x="26" y="3"/>
                      <a:pt x="32" y="2"/>
                      <a:pt x="37" y="2"/>
                    </a:cubicBezTo>
                    <a:cubicBezTo>
                      <a:pt x="47" y="3"/>
                      <a:pt x="56" y="6"/>
                      <a:pt x="65" y="7"/>
                    </a:cubicBezTo>
                    <a:cubicBezTo>
                      <a:pt x="71" y="9"/>
                      <a:pt x="78" y="9"/>
                      <a:pt x="84" y="10"/>
                    </a:cubicBezTo>
                    <a:cubicBezTo>
                      <a:pt x="85" y="11"/>
                      <a:pt x="85" y="11"/>
                      <a:pt x="86" y="11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" name="Freeform 344">
                <a:extLst>
                  <a:ext uri="{FF2B5EF4-FFF2-40B4-BE49-F238E27FC236}">
                    <a16:creationId xmlns:a16="http://schemas.microsoft.com/office/drawing/2014/main" id="{7655F480-A08E-3112-0E8D-8011A276B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1402"/>
                <a:ext cx="426" cy="175"/>
              </a:xfrm>
              <a:custGeom>
                <a:avLst/>
                <a:gdLst>
                  <a:gd name="T0" fmla="*/ 252 w 258"/>
                  <a:gd name="T1" fmla="*/ 82 h 106"/>
                  <a:gd name="T2" fmla="*/ 244 w 258"/>
                  <a:gd name="T3" fmla="*/ 83 h 106"/>
                  <a:gd name="T4" fmla="*/ 239 w 258"/>
                  <a:gd name="T5" fmla="*/ 79 h 106"/>
                  <a:gd name="T6" fmla="*/ 229 w 258"/>
                  <a:gd name="T7" fmla="*/ 46 h 106"/>
                  <a:gd name="T8" fmla="*/ 210 w 258"/>
                  <a:gd name="T9" fmla="*/ 27 h 106"/>
                  <a:gd name="T10" fmla="*/ 185 w 258"/>
                  <a:gd name="T11" fmla="*/ 17 h 106"/>
                  <a:gd name="T12" fmla="*/ 158 w 258"/>
                  <a:gd name="T13" fmla="*/ 13 h 106"/>
                  <a:gd name="T14" fmla="*/ 138 w 258"/>
                  <a:gd name="T15" fmla="*/ 13 h 106"/>
                  <a:gd name="T16" fmla="*/ 98 w 258"/>
                  <a:gd name="T17" fmla="*/ 19 h 106"/>
                  <a:gd name="T18" fmla="*/ 64 w 258"/>
                  <a:gd name="T19" fmla="*/ 32 h 106"/>
                  <a:gd name="T20" fmla="*/ 50 w 258"/>
                  <a:gd name="T21" fmla="*/ 53 h 106"/>
                  <a:gd name="T22" fmla="*/ 41 w 258"/>
                  <a:gd name="T23" fmla="*/ 82 h 106"/>
                  <a:gd name="T24" fmla="*/ 34 w 258"/>
                  <a:gd name="T25" fmla="*/ 91 h 106"/>
                  <a:gd name="T26" fmla="*/ 24 w 258"/>
                  <a:gd name="T27" fmla="*/ 102 h 106"/>
                  <a:gd name="T28" fmla="*/ 17 w 258"/>
                  <a:gd name="T29" fmla="*/ 104 h 106"/>
                  <a:gd name="T30" fmla="*/ 7 w 258"/>
                  <a:gd name="T31" fmla="*/ 105 h 106"/>
                  <a:gd name="T32" fmla="*/ 3 w 258"/>
                  <a:gd name="T33" fmla="*/ 105 h 106"/>
                  <a:gd name="T34" fmla="*/ 3 w 258"/>
                  <a:gd name="T35" fmla="*/ 95 h 106"/>
                  <a:gd name="T36" fmla="*/ 20 w 258"/>
                  <a:gd name="T37" fmla="*/ 84 h 106"/>
                  <a:gd name="T38" fmla="*/ 28 w 258"/>
                  <a:gd name="T39" fmla="*/ 79 h 106"/>
                  <a:gd name="T40" fmla="*/ 40 w 258"/>
                  <a:gd name="T41" fmla="*/ 70 h 106"/>
                  <a:gd name="T42" fmla="*/ 42 w 258"/>
                  <a:gd name="T43" fmla="*/ 61 h 106"/>
                  <a:gd name="T44" fmla="*/ 42 w 258"/>
                  <a:gd name="T45" fmla="*/ 48 h 106"/>
                  <a:gd name="T46" fmla="*/ 46 w 258"/>
                  <a:gd name="T47" fmla="*/ 39 h 106"/>
                  <a:gd name="T48" fmla="*/ 60 w 258"/>
                  <a:gd name="T49" fmla="*/ 25 h 106"/>
                  <a:gd name="T50" fmla="*/ 80 w 258"/>
                  <a:gd name="T51" fmla="*/ 15 h 106"/>
                  <a:gd name="T52" fmla="*/ 117 w 258"/>
                  <a:gd name="T53" fmla="*/ 3 h 106"/>
                  <a:gd name="T54" fmla="*/ 140 w 258"/>
                  <a:gd name="T55" fmla="*/ 0 h 106"/>
                  <a:gd name="T56" fmla="*/ 164 w 258"/>
                  <a:gd name="T57" fmla="*/ 0 h 106"/>
                  <a:gd name="T58" fmla="*/ 168 w 258"/>
                  <a:gd name="T59" fmla="*/ 1 h 106"/>
                  <a:gd name="T60" fmla="*/ 188 w 258"/>
                  <a:gd name="T61" fmla="*/ 4 h 106"/>
                  <a:gd name="T62" fmla="*/ 215 w 258"/>
                  <a:gd name="T63" fmla="*/ 18 h 106"/>
                  <a:gd name="T64" fmla="*/ 220 w 258"/>
                  <a:gd name="T65" fmla="*/ 21 h 106"/>
                  <a:gd name="T66" fmla="*/ 225 w 258"/>
                  <a:gd name="T67" fmla="*/ 28 h 106"/>
                  <a:gd name="T68" fmla="*/ 227 w 258"/>
                  <a:gd name="T69" fmla="*/ 33 h 106"/>
                  <a:gd name="T70" fmla="*/ 243 w 258"/>
                  <a:gd name="T71" fmla="*/ 44 h 106"/>
                  <a:gd name="T72" fmla="*/ 249 w 258"/>
                  <a:gd name="T73" fmla="*/ 57 h 106"/>
                  <a:gd name="T74" fmla="*/ 255 w 258"/>
                  <a:gd name="T75" fmla="*/ 67 h 106"/>
                  <a:gd name="T76" fmla="*/ 252 w 258"/>
                  <a:gd name="T77" fmla="*/ 8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8" h="106">
                    <a:moveTo>
                      <a:pt x="252" y="82"/>
                    </a:moveTo>
                    <a:cubicBezTo>
                      <a:pt x="249" y="82"/>
                      <a:pt x="247" y="83"/>
                      <a:pt x="244" y="83"/>
                    </a:cubicBezTo>
                    <a:cubicBezTo>
                      <a:pt x="241" y="84"/>
                      <a:pt x="238" y="82"/>
                      <a:pt x="239" y="79"/>
                    </a:cubicBezTo>
                    <a:cubicBezTo>
                      <a:pt x="243" y="66"/>
                      <a:pt x="237" y="56"/>
                      <a:pt x="229" y="46"/>
                    </a:cubicBezTo>
                    <a:cubicBezTo>
                      <a:pt x="224" y="39"/>
                      <a:pt x="217" y="33"/>
                      <a:pt x="210" y="27"/>
                    </a:cubicBezTo>
                    <a:cubicBezTo>
                      <a:pt x="203" y="22"/>
                      <a:pt x="194" y="19"/>
                      <a:pt x="185" y="17"/>
                    </a:cubicBezTo>
                    <a:cubicBezTo>
                      <a:pt x="176" y="15"/>
                      <a:pt x="167" y="14"/>
                      <a:pt x="158" y="13"/>
                    </a:cubicBezTo>
                    <a:cubicBezTo>
                      <a:pt x="151" y="12"/>
                      <a:pt x="145" y="13"/>
                      <a:pt x="138" y="13"/>
                    </a:cubicBezTo>
                    <a:cubicBezTo>
                      <a:pt x="125" y="13"/>
                      <a:pt x="111" y="15"/>
                      <a:pt x="98" y="19"/>
                    </a:cubicBezTo>
                    <a:cubicBezTo>
                      <a:pt x="87" y="22"/>
                      <a:pt x="75" y="27"/>
                      <a:pt x="64" y="32"/>
                    </a:cubicBezTo>
                    <a:cubicBezTo>
                      <a:pt x="55" y="36"/>
                      <a:pt x="51" y="43"/>
                      <a:pt x="50" y="53"/>
                    </a:cubicBezTo>
                    <a:cubicBezTo>
                      <a:pt x="49" y="63"/>
                      <a:pt x="47" y="73"/>
                      <a:pt x="41" y="82"/>
                    </a:cubicBezTo>
                    <a:cubicBezTo>
                      <a:pt x="39" y="85"/>
                      <a:pt x="36" y="88"/>
                      <a:pt x="34" y="91"/>
                    </a:cubicBezTo>
                    <a:cubicBezTo>
                      <a:pt x="30" y="95"/>
                      <a:pt x="27" y="99"/>
                      <a:pt x="24" y="102"/>
                    </a:cubicBezTo>
                    <a:cubicBezTo>
                      <a:pt x="22" y="105"/>
                      <a:pt x="19" y="104"/>
                      <a:pt x="17" y="104"/>
                    </a:cubicBezTo>
                    <a:cubicBezTo>
                      <a:pt x="14" y="103"/>
                      <a:pt x="10" y="102"/>
                      <a:pt x="7" y="105"/>
                    </a:cubicBezTo>
                    <a:cubicBezTo>
                      <a:pt x="6" y="106"/>
                      <a:pt x="5" y="106"/>
                      <a:pt x="3" y="105"/>
                    </a:cubicBezTo>
                    <a:cubicBezTo>
                      <a:pt x="0" y="103"/>
                      <a:pt x="0" y="96"/>
                      <a:pt x="3" y="95"/>
                    </a:cubicBezTo>
                    <a:cubicBezTo>
                      <a:pt x="10" y="92"/>
                      <a:pt x="14" y="87"/>
                      <a:pt x="20" y="84"/>
                    </a:cubicBezTo>
                    <a:cubicBezTo>
                      <a:pt x="23" y="83"/>
                      <a:pt x="26" y="82"/>
                      <a:pt x="28" y="79"/>
                    </a:cubicBezTo>
                    <a:cubicBezTo>
                      <a:pt x="32" y="76"/>
                      <a:pt x="37" y="74"/>
                      <a:pt x="40" y="70"/>
                    </a:cubicBezTo>
                    <a:cubicBezTo>
                      <a:pt x="42" y="67"/>
                      <a:pt x="43" y="64"/>
                      <a:pt x="42" y="61"/>
                    </a:cubicBezTo>
                    <a:cubicBezTo>
                      <a:pt x="41" y="57"/>
                      <a:pt x="42" y="52"/>
                      <a:pt x="42" y="48"/>
                    </a:cubicBezTo>
                    <a:cubicBezTo>
                      <a:pt x="42" y="44"/>
                      <a:pt x="44" y="42"/>
                      <a:pt x="46" y="39"/>
                    </a:cubicBezTo>
                    <a:cubicBezTo>
                      <a:pt x="51" y="34"/>
                      <a:pt x="55" y="29"/>
                      <a:pt x="60" y="25"/>
                    </a:cubicBezTo>
                    <a:cubicBezTo>
                      <a:pt x="66" y="20"/>
                      <a:pt x="73" y="17"/>
                      <a:pt x="80" y="15"/>
                    </a:cubicBezTo>
                    <a:cubicBezTo>
                      <a:pt x="92" y="10"/>
                      <a:pt x="104" y="6"/>
                      <a:pt x="117" y="3"/>
                    </a:cubicBezTo>
                    <a:cubicBezTo>
                      <a:pt x="125" y="2"/>
                      <a:pt x="132" y="1"/>
                      <a:pt x="140" y="0"/>
                    </a:cubicBezTo>
                    <a:cubicBezTo>
                      <a:pt x="148" y="0"/>
                      <a:pt x="156" y="0"/>
                      <a:pt x="164" y="0"/>
                    </a:cubicBezTo>
                    <a:cubicBezTo>
                      <a:pt x="165" y="1"/>
                      <a:pt x="167" y="0"/>
                      <a:pt x="168" y="1"/>
                    </a:cubicBezTo>
                    <a:cubicBezTo>
                      <a:pt x="174" y="5"/>
                      <a:pt x="181" y="4"/>
                      <a:pt x="188" y="4"/>
                    </a:cubicBezTo>
                    <a:cubicBezTo>
                      <a:pt x="197" y="9"/>
                      <a:pt x="207" y="12"/>
                      <a:pt x="215" y="18"/>
                    </a:cubicBezTo>
                    <a:cubicBezTo>
                      <a:pt x="217" y="19"/>
                      <a:pt x="218" y="20"/>
                      <a:pt x="220" y="21"/>
                    </a:cubicBezTo>
                    <a:cubicBezTo>
                      <a:pt x="223" y="23"/>
                      <a:pt x="225" y="24"/>
                      <a:pt x="225" y="28"/>
                    </a:cubicBezTo>
                    <a:cubicBezTo>
                      <a:pt x="224" y="30"/>
                      <a:pt x="225" y="32"/>
                      <a:pt x="227" y="33"/>
                    </a:cubicBezTo>
                    <a:cubicBezTo>
                      <a:pt x="233" y="36"/>
                      <a:pt x="238" y="40"/>
                      <a:pt x="243" y="44"/>
                    </a:cubicBezTo>
                    <a:cubicBezTo>
                      <a:pt x="245" y="48"/>
                      <a:pt x="248" y="52"/>
                      <a:pt x="249" y="57"/>
                    </a:cubicBezTo>
                    <a:cubicBezTo>
                      <a:pt x="251" y="61"/>
                      <a:pt x="253" y="64"/>
                      <a:pt x="255" y="67"/>
                    </a:cubicBezTo>
                    <a:cubicBezTo>
                      <a:pt x="258" y="72"/>
                      <a:pt x="257" y="78"/>
                      <a:pt x="252" y="82"/>
                    </a:cubicBezTo>
                    <a:close/>
                  </a:path>
                </a:pathLst>
              </a:custGeom>
              <a:solidFill>
                <a:srgbClr val="FDF8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" name="Freeform 345">
                <a:extLst>
                  <a:ext uri="{FF2B5EF4-FFF2-40B4-BE49-F238E27FC236}">
                    <a16:creationId xmlns:a16="http://schemas.microsoft.com/office/drawing/2014/main" id="{5BF795D4-A207-E162-1D77-A9C5578A8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1798"/>
                <a:ext cx="26" cy="36"/>
              </a:xfrm>
              <a:custGeom>
                <a:avLst/>
                <a:gdLst>
                  <a:gd name="T0" fmla="*/ 3 w 16"/>
                  <a:gd name="T1" fmla="*/ 17 h 22"/>
                  <a:gd name="T2" fmla="*/ 16 w 16"/>
                  <a:gd name="T3" fmla="*/ 0 h 22"/>
                  <a:gd name="T4" fmla="*/ 9 w 16"/>
                  <a:gd name="T5" fmla="*/ 10 h 22"/>
                  <a:gd name="T6" fmla="*/ 0 w 16"/>
                  <a:gd name="T7" fmla="*/ 22 h 22"/>
                  <a:gd name="T8" fmla="*/ 3 w 16"/>
                  <a:gd name="T9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2">
                    <a:moveTo>
                      <a:pt x="3" y="17"/>
                    </a:moveTo>
                    <a:cubicBezTo>
                      <a:pt x="7" y="12"/>
                      <a:pt x="11" y="5"/>
                      <a:pt x="16" y="0"/>
                    </a:cubicBezTo>
                    <a:cubicBezTo>
                      <a:pt x="14" y="4"/>
                      <a:pt x="12" y="7"/>
                      <a:pt x="9" y="10"/>
                    </a:cubicBezTo>
                    <a:cubicBezTo>
                      <a:pt x="6" y="14"/>
                      <a:pt x="4" y="19"/>
                      <a:pt x="0" y="22"/>
                    </a:cubicBezTo>
                    <a:cubicBezTo>
                      <a:pt x="0" y="20"/>
                      <a:pt x="3" y="19"/>
                      <a:pt x="3" y="17"/>
                    </a:cubicBezTo>
                    <a:close/>
                  </a:path>
                </a:pathLst>
              </a:custGeom>
              <a:solidFill>
                <a:srgbClr val="C6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" name="Freeform 346">
                <a:extLst>
                  <a:ext uri="{FF2B5EF4-FFF2-40B4-BE49-F238E27FC236}">
                    <a16:creationId xmlns:a16="http://schemas.microsoft.com/office/drawing/2014/main" id="{9F8C6452-AFC8-B5F5-3058-6ED85499E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792"/>
                <a:ext cx="5" cy="6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0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1" y="1"/>
                      <a:pt x="3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C6C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" name="Freeform 347">
                <a:extLst>
                  <a:ext uri="{FF2B5EF4-FFF2-40B4-BE49-F238E27FC236}">
                    <a16:creationId xmlns:a16="http://schemas.microsoft.com/office/drawing/2014/main" id="{442A9D1E-E01A-2836-6410-B8D15CA35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1240"/>
                <a:ext cx="18" cy="157"/>
              </a:xfrm>
              <a:custGeom>
                <a:avLst/>
                <a:gdLst>
                  <a:gd name="T0" fmla="*/ 4 w 11"/>
                  <a:gd name="T1" fmla="*/ 7 h 95"/>
                  <a:gd name="T2" fmla="*/ 5 w 11"/>
                  <a:gd name="T3" fmla="*/ 19 h 95"/>
                  <a:gd name="T4" fmla="*/ 7 w 11"/>
                  <a:gd name="T5" fmla="*/ 27 h 95"/>
                  <a:gd name="T6" fmla="*/ 7 w 11"/>
                  <a:gd name="T7" fmla="*/ 45 h 95"/>
                  <a:gd name="T8" fmla="*/ 8 w 11"/>
                  <a:gd name="T9" fmla="*/ 70 h 95"/>
                  <a:gd name="T10" fmla="*/ 11 w 11"/>
                  <a:gd name="T11" fmla="*/ 92 h 95"/>
                  <a:gd name="T12" fmla="*/ 11 w 11"/>
                  <a:gd name="T13" fmla="*/ 95 h 95"/>
                  <a:gd name="T14" fmla="*/ 8 w 11"/>
                  <a:gd name="T15" fmla="*/ 83 h 95"/>
                  <a:gd name="T16" fmla="*/ 7 w 11"/>
                  <a:gd name="T17" fmla="*/ 71 h 95"/>
                  <a:gd name="T18" fmla="*/ 6 w 11"/>
                  <a:gd name="T19" fmla="*/ 27 h 95"/>
                  <a:gd name="T20" fmla="*/ 5 w 11"/>
                  <a:gd name="T21" fmla="*/ 22 h 95"/>
                  <a:gd name="T22" fmla="*/ 4 w 11"/>
                  <a:gd name="T23" fmla="*/ 5 h 95"/>
                  <a:gd name="T24" fmla="*/ 6 w 11"/>
                  <a:gd name="T25" fmla="*/ 1 h 95"/>
                  <a:gd name="T26" fmla="*/ 6 w 11"/>
                  <a:gd name="T27" fmla="*/ 1 h 95"/>
                  <a:gd name="T28" fmla="*/ 4 w 11"/>
                  <a:gd name="T29" fmla="*/ 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95">
                    <a:moveTo>
                      <a:pt x="4" y="7"/>
                    </a:moveTo>
                    <a:cubicBezTo>
                      <a:pt x="2" y="11"/>
                      <a:pt x="4" y="15"/>
                      <a:pt x="5" y="19"/>
                    </a:cubicBezTo>
                    <a:cubicBezTo>
                      <a:pt x="6" y="22"/>
                      <a:pt x="7" y="24"/>
                      <a:pt x="7" y="27"/>
                    </a:cubicBezTo>
                    <a:cubicBezTo>
                      <a:pt x="7" y="33"/>
                      <a:pt x="7" y="39"/>
                      <a:pt x="7" y="45"/>
                    </a:cubicBezTo>
                    <a:cubicBezTo>
                      <a:pt x="7" y="54"/>
                      <a:pt x="7" y="62"/>
                      <a:pt x="8" y="70"/>
                    </a:cubicBezTo>
                    <a:cubicBezTo>
                      <a:pt x="8" y="78"/>
                      <a:pt x="8" y="85"/>
                      <a:pt x="11" y="92"/>
                    </a:cubicBezTo>
                    <a:cubicBezTo>
                      <a:pt x="11" y="93"/>
                      <a:pt x="11" y="94"/>
                      <a:pt x="11" y="95"/>
                    </a:cubicBezTo>
                    <a:cubicBezTo>
                      <a:pt x="9" y="91"/>
                      <a:pt x="8" y="87"/>
                      <a:pt x="8" y="83"/>
                    </a:cubicBezTo>
                    <a:cubicBezTo>
                      <a:pt x="7" y="79"/>
                      <a:pt x="7" y="75"/>
                      <a:pt x="7" y="71"/>
                    </a:cubicBezTo>
                    <a:cubicBezTo>
                      <a:pt x="6" y="56"/>
                      <a:pt x="6" y="42"/>
                      <a:pt x="6" y="27"/>
                    </a:cubicBezTo>
                    <a:cubicBezTo>
                      <a:pt x="6" y="25"/>
                      <a:pt x="6" y="24"/>
                      <a:pt x="5" y="22"/>
                    </a:cubicBezTo>
                    <a:cubicBezTo>
                      <a:pt x="0" y="17"/>
                      <a:pt x="2" y="11"/>
                      <a:pt x="4" y="5"/>
                    </a:cubicBezTo>
                    <a:cubicBezTo>
                      <a:pt x="4" y="4"/>
                      <a:pt x="4" y="2"/>
                      <a:pt x="6" y="1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3"/>
                      <a:pt x="5" y="5"/>
                      <a:pt x="4" y="7"/>
                    </a:cubicBezTo>
                    <a:close/>
                  </a:path>
                </a:pathLst>
              </a:custGeom>
              <a:solidFill>
                <a:srgbClr val="D0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" name="Freeform 348">
                <a:extLst>
                  <a:ext uri="{FF2B5EF4-FFF2-40B4-BE49-F238E27FC236}">
                    <a16:creationId xmlns:a16="http://schemas.microsoft.com/office/drawing/2014/main" id="{6A4573A0-F6FC-FFC5-477B-DBA1A661D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1230"/>
                <a:ext cx="44" cy="27"/>
              </a:xfrm>
              <a:custGeom>
                <a:avLst/>
                <a:gdLst>
                  <a:gd name="T0" fmla="*/ 25 w 27"/>
                  <a:gd name="T1" fmla="*/ 7 h 16"/>
                  <a:gd name="T2" fmla="*/ 25 w 27"/>
                  <a:gd name="T3" fmla="*/ 7 h 16"/>
                  <a:gd name="T4" fmla="*/ 19 w 27"/>
                  <a:gd name="T5" fmla="*/ 3 h 16"/>
                  <a:gd name="T6" fmla="*/ 9 w 27"/>
                  <a:gd name="T7" fmla="*/ 5 h 16"/>
                  <a:gd name="T8" fmla="*/ 2 w 27"/>
                  <a:gd name="T9" fmla="*/ 13 h 16"/>
                  <a:gd name="T10" fmla="*/ 0 w 27"/>
                  <a:gd name="T11" fmla="*/ 16 h 16"/>
                  <a:gd name="T12" fmla="*/ 11 w 27"/>
                  <a:gd name="T13" fmla="*/ 4 h 16"/>
                  <a:gd name="T14" fmla="*/ 19 w 27"/>
                  <a:gd name="T15" fmla="*/ 2 h 16"/>
                  <a:gd name="T16" fmla="*/ 21 w 27"/>
                  <a:gd name="T17" fmla="*/ 1 h 16"/>
                  <a:gd name="T18" fmla="*/ 25 w 27"/>
                  <a:gd name="T19" fmla="*/ 6 h 16"/>
                  <a:gd name="T20" fmla="*/ 25 w 27"/>
                  <a:gd name="T21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6">
                    <a:moveTo>
                      <a:pt x="25" y="7"/>
                    </a:moveTo>
                    <a:cubicBezTo>
                      <a:pt x="25" y="7"/>
                      <a:pt x="25" y="7"/>
                      <a:pt x="25" y="7"/>
                    </a:cubicBezTo>
                    <a:cubicBezTo>
                      <a:pt x="24" y="3"/>
                      <a:pt x="23" y="2"/>
                      <a:pt x="19" y="3"/>
                    </a:cubicBezTo>
                    <a:cubicBezTo>
                      <a:pt x="16" y="4"/>
                      <a:pt x="12" y="5"/>
                      <a:pt x="9" y="5"/>
                    </a:cubicBezTo>
                    <a:cubicBezTo>
                      <a:pt x="5" y="6"/>
                      <a:pt x="3" y="9"/>
                      <a:pt x="2" y="13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9"/>
                      <a:pt x="4" y="5"/>
                      <a:pt x="11" y="4"/>
                    </a:cubicBezTo>
                    <a:cubicBezTo>
                      <a:pt x="14" y="3"/>
                      <a:pt x="16" y="1"/>
                      <a:pt x="19" y="2"/>
                    </a:cubicBezTo>
                    <a:cubicBezTo>
                      <a:pt x="19" y="1"/>
                      <a:pt x="20" y="1"/>
                      <a:pt x="21" y="1"/>
                    </a:cubicBezTo>
                    <a:cubicBezTo>
                      <a:pt x="25" y="0"/>
                      <a:pt x="27" y="2"/>
                      <a:pt x="25" y="6"/>
                    </a:cubicBezTo>
                    <a:cubicBezTo>
                      <a:pt x="25" y="6"/>
                      <a:pt x="25" y="7"/>
                      <a:pt x="25" y="7"/>
                    </a:cubicBezTo>
                    <a:close/>
                  </a:path>
                </a:pathLst>
              </a:custGeom>
              <a:solidFill>
                <a:srgbClr val="D2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" name="Freeform 349">
                <a:extLst>
                  <a:ext uri="{FF2B5EF4-FFF2-40B4-BE49-F238E27FC236}">
                    <a16:creationId xmlns:a16="http://schemas.microsoft.com/office/drawing/2014/main" id="{96820128-B22E-351F-6F3D-9C191C1EE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1230"/>
                <a:ext cx="15" cy="10"/>
              </a:xfrm>
              <a:custGeom>
                <a:avLst/>
                <a:gdLst>
                  <a:gd name="T0" fmla="*/ 6 w 9"/>
                  <a:gd name="T1" fmla="*/ 6 h 6"/>
                  <a:gd name="T2" fmla="*/ 0 w 9"/>
                  <a:gd name="T3" fmla="*/ 2 h 6"/>
                  <a:gd name="T4" fmla="*/ 3 w 9"/>
                  <a:gd name="T5" fmla="*/ 1 h 6"/>
                  <a:gd name="T6" fmla="*/ 8 w 9"/>
                  <a:gd name="T7" fmla="*/ 2 h 6"/>
                  <a:gd name="T8" fmla="*/ 6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6" y="6"/>
                    </a:moveTo>
                    <a:cubicBezTo>
                      <a:pt x="6" y="2"/>
                      <a:pt x="6" y="2"/>
                      <a:pt x="0" y="2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5" y="0"/>
                      <a:pt x="6" y="1"/>
                      <a:pt x="8" y="2"/>
                    </a:cubicBezTo>
                    <a:cubicBezTo>
                      <a:pt x="9" y="4"/>
                      <a:pt x="8" y="5"/>
                      <a:pt x="6" y="6"/>
                    </a:cubicBezTo>
                    <a:close/>
                  </a:path>
                </a:pathLst>
              </a:custGeom>
              <a:solidFill>
                <a:srgbClr val="D0CF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" name="Freeform 350">
                <a:extLst>
                  <a:ext uri="{FF2B5EF4-FFF2-40B4-BE49-F238E27FC236}">
                    <a16:creationId xmlns:a16="http://schemas.microsoft.com/office/drawing/2014/main" id="{6DF583DC-1B78-AB6C-702E-D86851948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2019"/>
                <a:ext cx="97" cy="83"/>
              </a:xfrm>
              <a:custGeom>
                <a:avLst/>
                <a:gdLst>
                  <a:gd name="T0" fmla="*/ 35 w 59"/>
                  <a:gd name="T1" fmla="*/ 8 h 50"/>
                  <a:gd name="T2" fmla="*/ 39 w 59"/>
                  <a:gd name="T3" fmla="*/ 6 h 50"/>
                  <a:gd name="T4" fmla="*/ 43 w 59"/>
                  <a:gd name="T5" fmla="*/ 5 h 50"/>
                  <a:gd name="T6" fmla="*/ 49 w 59"/>
                  <a:gd name="T7" fmla="*/ 4 h 50"/>
                  <a:gd name="T8" fmla="*/ 57 w 59"/>
                  <a:gd name="T9" fmla="*/ 0 h 50"/>
                  <a:gd name="T10" fmla="*/ 57 w 59"/>
                  <a:gd name="T11" fmla="*/ 0 h 50"/>
                  <a:gd name="T12" fmla="*/ 58 w 59"/>
                  <a:gd name="T13" fmla="*/ 0 h 50"/>
                  <a:gd name="T14" fmla="*/ 58 w 59"/>
                  <a:gd name="T15" fmla="*/ 2 h 50"/>
                  <a:gd name="T16" fmla="*/ 46 w 59"/>
                  <a:gd name="T17" fmla="*/ 7 h 50"/>
                  <a:gd name="T18" fmla="*/ 42 w 59"/>
                  <a:gd name="T19" fmla="*/ 7 h 50"/>
                  <a:gd name="T20" fmla="*/ 21 w 59"/>
                  <a:gd name="T21" fmla="*/ 17 h 50"/>
                  <a:gd name="T22" fmla="*/ 4 w 59"/>
                  <a:gd name="T23" fmla="*/ 39 h 50"/>
                  <a:gd name="T24" fmla="*/ 6 w 59"/>
                  <a:gd name="T25" fmla="*/ 44 h 50"/>
                  <a:gd name="T26" fmla="*/ 13 w 59"/>
                  <a:gd name="T27" fmla="*/ 45 h 50"/>
                  <a:gd name="T28" fmla="*/ 17 w 59"/>
                  <a:gd name="T29" fmla="*/ 42 h 50"/>
                  <a:gd name="T30" fmla="*/ 45 w 59"/>
                  <a:gd name="T31" fmla="*/ 19 h 50"/>
                  <a:gd name="T32" fmla="*/ 55 w 59"/>
                  <a:gd name="T33" fmla="*/ 12 h 50"/>
                  <a:gd name="T34" fmla="*/ 58 w 59"/>
                  <a:gd name="T35" fmla="*/ 11 h 50"/>
                  <a:gd name="T36" fmla="*/ 56 w 59"/>
                  <a:gd name="T37" fmla="*/ 14 h 50"/>
                  <a:gd name="T38" fmla="*/ 38 w 59"/>
                  <a:gd name="T39" fmla="*/ 27 h 50"/>
                  <a:gd name="T40" fmla="*/ 30 w 59"/>
                  <a:gd name="T41" fmla="*/ 33 h 50"/>
                  <a:gd name="T42" fmla="*/ 17 w 59"/>
                  <a:gd name="T43" fmla="*/ 46 h 50"/>
                  <a:gd name="T44" fmla="*/ 2 w 59"/>
                  <a:gd name="T45" fmla="*/ 44 h 50"/>
                  <a:gd name="T46" fmla="*/ 3 w 59"/>
                  <a:gd name="T47" fmla="*/ 37 h 50"/>
                  <a:gd name="T48" fmla="*/ 12 w 59"/>
                  <a:gd name="T49" fmla="*/ 24 h 50"/>
                  <a:gd name="T50" fmla="*/ 21 w 59"/>
                  <a:gd name="T51" fmla="*/ 15 h 50"/>
                  <a:gd name="T52" fmla="*/ 35 w 59"/>
                  <a:gd name="T53" fmla="*/ 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9" h="50">
                    <a:moveTo>
                      <a:pt x="35" y="8"/>
                    </a:moveTo>
                    <a:cubicBezTo>
                      <a:pt x="36" y="8"/>
                      <a:pt x="38" y="7"/>
                      <a:pt x="39" y="6"/>
                    </a:cubicBezTo>
                    <a:cubicBezTo>
                      <a:pt x="40" y="6"/>
                      <a:pt x="41" y="5"/>
                      <a:pt x="43" y="5"/>
                    </a:cubicBezTo>
                    <a:cubicBezTo>
                      <a:pt x="45" y="5"/>
                      <a:pt x="47" y="4"/>
                      <a:pt x="49" y="4"/>
                    </a:cubicBezTo>
                    <a:cubicBezTo>
                      <a:pt x="53" y="4"/>
                      <a:pt x="55" y="2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8" y="0"/>
                      <a:pt x="58" y="0"/>
                    </a:cubicBezTo>
                    <a:cubicBezTo>
                      <a:pt x="59" y="1"/>
                      <a:pt x="58" y="1"/>
                      <a:pt x="58" y="2"/>
                    </a:cubicBezTo>
                    <a:cubicBezTo>
                      <a:pt x="54" y="5"/>
                      <a:pt x="51" y="8"/>
                      <a:pt x="46" y="7"/>
                    </a:cubicBezTo>
                    <a:cubicBezTo>
                      <a:pt x="45" y="6"/>
                      <a:pt x="43" y="7"/>
                      <a:pt x="42" y="7"/>
                    </a:cubicBezTo>
                    <a:cubicBezTo>
                      <a:pt x="35" y="10"/>
                      <a:pt x="28" y="13"/>
                      <a:pt x="21" y="17"/>
                    </a:cubicBezTo>
                    <a:cubicBezTo>
                      <a:pt x="13" y="23"/>
                      <a:pt x="8" y="31"/>
                      <a:pt x="4" y="39"/>
                    </a:cubicBezTo>
                    <a:cubicBezTo>
                      <a:pt x="3" y="42"/>
                      <a:pt x="4" y="43"/>
                      <a:pt x="6" y="44"/>
                    </a:cubicBezTo>
                    <a:cubicBezTo>
                      <a:pt x="8" y="46"/>
                      <a:pt x="10" y="47"/>
                      <a:pt x="13" y="45"/>
                    </a:cubicBezTo>
                    <a:cubicBezTo>
                      <a:pt x="14" y="44"/>
                      <a:pt x="16" y="43"/>
                      <a:pt x="17" y="42"/>
                    </a:cubicBezTo>
                    <a:cubicBezTo>
                      <a:pt x="25" y="33"/>
                      <a:pt x="35" y="26"/>
                      <a:pt x="45" y="19"/>
                    </a:cubicBezTo>
                    <a:cubicBezTo>
                      <a:pt x="48" y="17"/>
                      <a:pt x="51" y="13"/>
                      <a:pt x="55" y="12"/>
                    </a:cubicBezTo>
                    <a:cubicBezTo>
                      <a:pt x="56" y="11"/>
                      <a:pt x="57" y="10"/>
                      <a:pt x="58" y="11"/>
                    </a:cubicBezTo>
                    <a:cubicBezTo>
                      <a:pt x="59" y="13"/>
                      <a:pt x="56" y="12"/>
                      <a:pt x="56" y="14"/>
                    </a:cubicBezTo>
                    <a:cubicBezTo>
                      <a:pt x="49" y="17"/>
                      <a:pt x="45" y="24"/>
                      <a:pt x="38" y="27"/>
                    </a:cubicBezTo>
                    <a:cubicBezTo>
                      <a:pt x="35" y="29"/>
                      <a:pt x="33" y="31"/>
                      <a:pt x="30" y="33"/>
                    </a:cubicBezTo>
                    <a:cubicBezTo>
                      <a:pt x="26" y="38"/>
                      <a:pt x="21" y="42"/>
                      <a:pt x="17" y="46"/>
                    </a:cubicBezTo>
                    <a:cubicBezTo>
                      <a:pt x="13" y="50"/>
                      <a:pt x="5" y="49"/>
                      <a:pt x="2" y="44"/>
                    </a:cubicBezTo>
                    <a:cubicBezTo>
                      <a:pt x="0" y="41"/>
                      <a:pt x="1" y="39"/>
                      <a:pt x="3" y="37"/>
                    </a:cubicBezTo>
                    <a:cubicBezTo>
                      <a:pt x="5" y="32"/>
                      <a:pt x="8" y="28"/>
                      <a:pt x="12" y="24"/>
                    </a:cubicBezTo>
                    <a:cubicBezTo>
                      <a:pt x="14" y="20"/>
                      <a:pt x="18" y="18"/>
                      <a:pt x="21" y="15"/>
                    </a:cubicBezTo>
                    <a:cubicBezTo>
                      <a:pt x="25" y="13"/>
                      <a:pt x="30" y="11"/>
                      <a:pt x="35" y="8"/>
                    </a:cubicBezTo>
                    <a:close/>
                  </a:path>
                </a:pathLst>
              </a:custGeom>
              <a:solidFill>
                <a:srgbClr val="D3C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" name="Freeform 351">
                <a:extLst>
                  <a:ext uri="{FF2B5EF4-FFF2-40B4-BE49-F238E27FC236}">
                    <a16:creationId xmlns:a16="http://schemas.microsoft.com/office/drawing/2014/main" id="{B49BF119-5725-8733-B8DB-267859AC5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005"/>
                <a:ext cx="53" cy="38"/>
              </a:xfrm>
              <a:custGeom>
                <a:avLst/>
                <a:gdLst>
                  <a:gd name="T0" fmla="*/ 0 w 32"/>
                  <a:gd name="T1" fmla="*/ 23 h 23"/>
                  <a:gd name="T2" fmla="*/ 2 w 32"/>
                  <a:gd name="T3" fmla="*/ 20 h 23"/>
                  <a:gd name="T4" fmla="*/ 17 w 32"/>
                  <a:gd name="T5" fmla="*/ 15 h 23"/>
                  <a:gd name="T6" fmla="*/ 25 w 32"/>
                  <a:gd name="T7" fmla="*/ 11 h 23"/>
                  <a:gd name="T8" fmla="*/ 27 w 32"/>
                  <a:gd name="T9" fmla="*/ 4 h 23"/>
                  <a:gd name="T10" fmla="*/ 21 w 32"/>
                  <a:gd name="T11" fmla="*/ 4 h 23"/>
                  <a:gd name="T12" fmla="*/ 5 w 32"/>
                  <a:gd name="T13" fmla="*/ 9 h 23"/>
                  <a:gd name="T14" fmla="*/ 2 w 32"/>
                  <a:gd name="T15" fmla="*/ 9 h 23"/>
                  <a:gd name="T16" fmla="*/ 1 w 32"/>
                  <a:gd name="T17" fmla="*/ 9 h 23"/>
                  <a:gd name="T18" fmla="*/ 8 w 32"/>
                  <a:gd name="T19" fmla="*/ 5 h 23"/>
                  <a:gd name="T20" fmla="*/ 28 w 32"/>
                  <a:gd name="T21" fmla="*/ 0 h 23"/>
                  <a:gd name="T22" fmla="*/ 31 w 32"/>
                  <a:gd name="T23" fmla="*/ 1 h 23"/>
                  <a:gd name="T24" fmla="*/ 31 w 32"/>
                  <a:gd name="T25" fmla="*/ 5 h 23"/>
                  <a:gd name="T26" fmla="*/ 26 w 32"/>
                  <a:gd name="T27" fmla="*/ 13 h 23"/>
                  <a:gd name="T28" fmla="*/ 16 w 32"/>
                  <a:gd name="T29" fmla="*/ 17 h 23"/>
                  <a:gd name="T30" fmla="*/ 4 w 32"/>
                  <a:gd name="T31" fmla="*/ 20 h 23"/>
                  <a:gd name="T32" fmla="*/ 0 w 32"/>
                  <a:gd name="T3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3">
                    <a:moveTo>
                      <a:pt x="0" y="23"/>
                    </a:moveTo>
                    <a:cubicBezTo>
                      <a:pt x="0" y="21"/>
                      <a:pt x="2" y="21"/>
                      <a:pt x="2" y="20"/>
                    </a:cubicBezTo>
                    <a:cubicBezTo>
                      <a:pt x="6" y="16"/>
                      <a:pt x="11" y="14"/>
                      <a:pt x="17" y="15"/>
                    </a:cubicBezTo>
                    <a:cubicBezTo>
                      <a:pt x="22" y="15"/>
                      <a:pt x="23" y="15"/>
                      <a:pt x="25" y="11"/>
                    </a:cubicBezTo>
                    <a:cubicBezTo>
                      <a:pt x="26" y="9"/>
                      <a:pt x="28" y="7"/>
                      <a:pt x="27" y="4"/>
                    </a:cubicBezTo>
                    <a:cubicBezTo>
                      <a:pt x="25" y="2"/>
                      <a:pt x="23" y="3"/>
                      <a:pt x="21" y="4"/>
                    </a:cubicBezTo>
                    <a:cubicBezTo>
                      <a:pt x="15" y="5"/>
                      <a:pt x="10" y="6"/>
                      <a:pt x="5" y="9"/>
                    </a:cubicBezTo>
                    <a:cubicBezTo>
                      <a:pt x="4" y="9"/>
                      <a:pt x="3" y="10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3" y="7"/>
                      <a:pt x="6" y="6"/>
                      <a:pt x="8" y="5"/>
                    </a:cubicBezTo>
                    <a:cubicBezTo>
                      <a:pt x="14" y="2"/>
                      <a:pt x="21" y="1"/>
                      <a:pt x="28" y="0"/>
                    </a:cubicBezTo>
                    <a:cubicBezTo>
                      <a:pt x="29" y="0"/>
                      <a:pt x="30" y="0"/>
                      <a:pt x="31" y="1"/>
                    </a:cubicBezTo>
                    <a:cubicBezTo>
                      <a:pt x="32" y="3"/>
                      <a:pt x="32" y="4"/>
                      <a:pt x="31" y="5"/>
                    </a:cubicBezTo>
                    <a:cubicBezTo>
                      <a:pt x="29" y="8"/>
                      <a:pt x="27" y="10"/>
                      <a:pt x="26" y="13"/>
                    </a:cubicBezTo>
                    <a:cubicBezTo>
                      <a:pt x="22" y="19"/>
                      <a:pt x="22" y="19"/>
                      <a:pt x="16" y="17"/>
                    </a:cubicBezTo>
                    <a:cubicBezTo>
                      <a:pt x="12" y="16"/>
                      <a:pt x="8" y="19"/>
                      <a:pt x="4" y="20"/>
                    </a:cubicBezTo>
                    <a:cubicBezTo>
                      <a:pt x="3" y="21"/>
                      <a:pt x="1" y="22"/>
                      <a:pt x="0" y="23"/>
                    </a:cubicBezTo>
                    <a:close/>
                  </a:path>
                </a:pathLst>
              </a:custGeom>
              <a:solidFill>
                <a:srgbClr val="C9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" name="Freeform 352">
                <a:extLst>
                  <a:ext uri="{FF2B5EF4-FFF2-40B4-BE49-F238E27FC236}">
                    <a16:creationId xmlns:a16="http://schemas.microsoft.com/office/drawing/2014/main" id="{8472C4B9-2795-437D-C42F-895C84C86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1275"/>
                <a:ext cx="5" cy="59"/>
              </a:xfrm>
              <a:custGeom>
                <a:avLst/>
                <a:gdLst>
                  <a:gd name="T0" fmla="*/ 2 w 3"/>
                  <a:gd name="T1" fmla="*/ 0 h 36"/>
                  <a:gd name="T2" fmla="*/ 2 w 3"/>
                  <a:gd name="T3" fmla="*/ 11 h 36"/>
                  <a:gd name="T4" fmla="*/ 3 w 3"/>
                  <a:gd name="T5" fmla="*/ 36 h 36"/>
                  <a:gd name="T6" fmla="*/ 2 w 3"/>
                  <a:gd name="T7" fmla="*/ 29 h 36"/>
                  <a:gd name="T8" fmla="*/ 1 w 3"/>
                  <a:gd name="T9" fmla="*/ 10 h 36"/>
                  <a:gd name="T10" fmla="*/ 1 w 3"/>
                  <a:gd name="T11" fmla="*/ 0 h 36"/>
                  <a:gd name="T12" fmla="*/ 2 w 3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6">
                    <a:moveTo>
                      <a:pt x="2" y="0"/>
                    </a:moveTo>
                    <a:cubicBezTo>
                      <a:pt x="2" y="4"/>
                      <a:pt x="2" y="8"/>
                      <a:pt x="2" y="11"/>
                    </a:cubicBezTo>
                    <a:cubicBezTo>
                      <a:pt x="1" y="20"/>
                      <a:pt x="3" y="28"/>
                      <a:pt x="3" y="36"/>
                    </a:cubicBezTo>
                    <a:cubicBezTo>
                      <a:pt x="2" y="34"/>
                      <a:pt x="2" y="31"/>
                      <a:pt x="2" y="29"/>
                    </a:cubicBezTo>
                    <a:cubicBezTo>
                      <a:pt x="1" y="22"/>
                      <a:pt x="1" y="16"/>
                      <a:pt x="1" y="10"/>
                    </a:cubicBezTo>
                    <a:cubicBezTo>
                      <a:pt x="1" y="7"/>
                      <a:pt x="0" y="4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C3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" name="Freeform 353">
                <a:extLst>
                  <a:ext uri="{FF2B5EF4-FFF2-40B4-BE49-F238E27FC236}">
                    <a16:creationId xmlns:a16="http://schemas.microsoft.com/office/drawing/2014/main" id="{6FAB8492-6C66-3910-80AD-3F9D80805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1245"/>
                <a:ext cx="7" cy="28"/>
              </a:xfrm>
              <a:custGeom>
                <a:avLst/>
                <a:gdLst>
                  <a:gd name="T0" fmla="*/ 4 w 4"/>
                  <a:gd name="T1" fmla="*/ 0 h 17"/>
                  <a:gd name="T2" fmla="*/ 1 w 4"/>
                  <a:gd name="T3" fmla="*/ 17 h 17"/>
                  <a:gd name="T4" fmla="*/ 1 w 4"/>
                  <a:gd name="T5" fmla="*/ 12 h 17"/>
                  <a:gd name="T6" fmla="*/ 4 w 4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7">
                    <a:moveTo>
                      <a:pt x="4" y="0"/>
                    </a:moveTo>
                    <a:cubicBezTo>
                      <a:pt x="1" y="5"/>
                      <a:pt x="2" y="11"/>
                      <a:pt x="1" y="17"/>
                    </a:cubicBezTo>
                    <a:cubicBezTo>
                      <a:pt x="0" y="15"/>
                      <a:pt x="0" y="14"/>
                      <a:pt x="1" y="12"/>
                    </a:cubicBezTo>
                    <a:cubicBezTo>
                      <a:pt x="1" y="8"/>
                      <a:pt x="1" y="3"/>
                      <a:pt x="4" y="0"/>
                    </a:cubicBezTo>
                    <a:close/>
                  </a:path>
                </a:pathLst>
              </a:custGeom>
              <a:solidFill>
                <a:srgbClr val="C3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" name="Freeform 354">
                <a:extLst>
                  <a:ext uri="{FF2B5EF4-FFF2-40B4-BE49-F238E27FC236}">
                    <a16:creationId xmlns:a16="http://schemas.microsoft.com/office/drawing/2014/main" id="{9D77C80A-1494-D80B-77DA-F938468FA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1351"/>
                <a:ext cx="4" cy="18"/>
              </a:xfrm>
              <a:custGeom>
                <a:avLst/>
                <a:gdLst>
                  <a:gd name="T0" fmla="*/ 0 w 2"/>
                  <a:gd name="T1" fmla="*/ 0 h 11"/>
                  <a:gd name="T2" fmla="*/ 2 w 2"/>
                  <a:gd name="T3" fmla="*/ 7 h 11"/>
                  <a:gd name="T4" fmla="*/ 2 w 2"/>
                  <a:gd name="T5" fmla="*/ 11 h 11"/>
                  <a:gd name="T6" fmla="*/ 0 w 2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1">
                    <a:moveTo>
                      <a:pt x="0" y="0"/>
                    </a:moveTo>
                    <a:cubicBezTo>
                      <a:pt x="2" y="2"/>
                      <a:pt x="1" y="5"/>
                      <a:pt x="2" y="7"/>
                    </a:cubicBezTo>
                    <a:cubicBezTo>
                      <a:pt x="2" y="8"/>
                      <a:pt x="2" y="9"/>
                      <a:pt x="2" y="11"/>
                    </a:cubicBezTo>
                    <a:cubicBezTo>
                      <a:pt x="1" y="7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C3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" name="Freeform 355">
                <a:extLst>
                  <a:ext uri="{FF2B5EF4-FFF2-40B4-BE49-F238E27FC236}">
                    <a16:creationId xmlns:a16="http://schemas.microsoft.com/office/drawing/2014/main" id="{261AAB09-55F2-CEC9-A0A0-F4EB850C1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1265"/>
                <a:ext cx="3" cy="10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5 h 6"/>
                  <a:gd name="T4" fmla="*/ 2 w 2"/>
                  <a:gd name="T5" fmla="*/ 6 h 6"/>
                  <a:gd name="T6" fmla="*/ 1 w 2"/>
                  <a:gd name="T7" fmla="*/ 6 h 6"/>
                  <a:gd name="T8" fmla="*/ 1 w 2"/>
                  <a:gd name="T9" fmla="*/ 6 h 6"/>
                  <a:gd name="T10" fmla="*/ 2 w 2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3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A598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" name="Freeform 356">
                <a:extLst>
                  <a:ext uri="{FF2B5EF4-FFF2-40B4-BE49-F238E27FC236}">
                    <a16:creationId xmlns:a16="http://schemas.microsoft.com/office/drawing/2014/main" id="{6642F5C7-8C84-0364-9431-5ECB7BC70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1334"/>
                <a:ext cx="3" cy="12"/>
              </a:xfrm>
              <a:custGeom>
                <a:avLst/>
                <a:gdLst>
                  <a:gd name="T0" fmla="*/ 1 w 2"/>
                  <a:gd name="T1" fmla="*/ 0 h 7"/>
                  <a:gd name="T2" fmla="*/ 2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2" y="2"/>
                      <a:pt x="1" y="4"/>
                      <a:pt x="2" y="7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3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" name="Freeform 357">
                <a:extLst>
                  <a:ext uri="{FF2B5EF4-FFF2-40B4-BE49-F238E27FC236}">
                    <a16:creationId xmlns:a16="http://schemas.microsoft.com/office/drawing/2014/main" id="{26EB1D24-D06C-2675-078D-BBFCF1C22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2186"/>
                <a:ext cx="39" cy="51"/>
              </a:xfrm>
              <a:custGeom>
                <a:avLst/>
                <a:gdLst>
                  <a:gd name="T0" fmla="*/ 5 w 24"/>
                  <a:gd name="T1" fmla="*/ 0 h 31"/>
                  <a:gd name="T2" fmla="*/ 6 w 24"/>
                  <a:gd name="T3" fmla="*/ 2 h 31"/>
                  <a:gd name="T4" fmla="*/ 22 w 24"/>
                  <a:gd name="T5" fmla="*/ 23 h 31"/>
                  <a:gd name="T6" fmla="*/ 23 w 24"/>
                  <a:gd name="T7" fmla="*/ 27 h 31"/>
                  <a:gd name="T8" fmla="*/ 23 w 24"/>
                  <a:gd name="T9" fmla="*/ 30 h 31"/>
                  <a:gd name="T10" fmla="*/ 19 w 24"/>
                  <a:gd name="T11" fmla="*/ 29 h 31"/>
                  <a:gd name="T12" fmla="*/ 3 w 24"/>
                  <a:gd name="T13" fmla="*/ 7 h 31"/>
                  <a:gd name="T14" fmla="*/ 3 w 24"/>
                  <a:gd name="T15" fmla="*/ 1 h 31"/>
                  <a:gd name="T16" fmla="*/ 5 w 24"/>
                  <a:gd name="T1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31">
                    <a:moveTo>
                      <a:pt x="5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11" y="9"/>
                      <a:pt x="17" y="16"/>
                      <a:pt x="22" y="23"/>
                    </a:cubicBezTo>
                    <a:cubicBezTo>
                      <a:pt x="23" y="24"/>
                      <a:pt x="23" y="26"/>
                      <a:pt x="23" y="27"/>
                    </a:cubicBezTo>
                    <a:cubicBezTo>
                      <a:pt x="23" y="28"/>
                      <a:pt x="24" y="29"/>
                      <a:pt x="23" y="30"/>
                    </a:cubicBezTo>
                    <a:cubicBezTo>
                      <a:pt x="22" y="31"/>
                      <a:pt x="20" y="30"/>
                      <a:pt x="19" y="29"/>
                    </a:cubicBezTo>
                    <a:cubicBezTo>
                      <a:pt x="14" y="22"/>
                      <a:pt x="7" y="16"/>
                      <a:pt x="3" y="7"/>
                    </a:cubicBezTo>
                    <a:cubicBezTo>
                      <a:pt x="2" y="5"/>
                      <a:pt x="0" y="3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E5CA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" name="Freeform 358">
                <a:extLst>
                  <a:ext uri="{FF2B5EF4-FFF2-40B4-BE49-F238E27FC236}">
                    <a16:creationId xmlns:a16="http://schemas.microsoft.com/office/drawing/2014/main" id="{31FB21EF-3608-9F11-2E4D-B4DB83217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" y="2178"/>
                <a:ext cx="7" cy="5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1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AFB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" name="Freeform 359">
                <a:extLst>
                  <a:ext uri="{FF2B5EF4-FFF2-40B4-BE49-F238E27FC236}">
                    <a16:creationId xmlns:a16="http://schemas.microsoft.com/office/drawing/2014/main" id="{229C3A14-CBF7-5BAC-134F-8957583AE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2026"/>
                <a:ext cx="103" cy="126"/>
              </a:xfrm>
              <a:custGeom>
                <a:avLst/>
                <a:gdLst>
                  <a:gd name="T0" fmla="*/ 52 w 63"/>
                  <a:gd name="T1" fmla="*/ 76 h 76"/>
                  <a:gd name="T2" fmla="*/ 59 w 63"/>
                  <a:gd name="T3" fmla="*/ 70 h 76"/>
                  <a:gd name="T4" fmla="*/ 59 w 63"/>
                  <a:gd name="T5" fmla="*/ 65 h 76"/>
                  <a:gd name="T6" fmla="*/ 48 w 63"/>
                  <a:gd name="T7" fmla="*/ 47 h 76"/>
                  <a:gd name="T8" fmla="*/ 26 w 63"/>
                  <a:gd name="T9" fmla="*/ 22 h 76"/>
                  <a:gd name="T10" fmla="*/ 7 w 63"/>
                  <a:gd name="T11" fmla="*/ 5 h 76"/>
                  <a:gd name="T12" fmla="*/ 0 w 63"/>
                  <a:gd name="T13" fmla="*/ 0 h 76"/>
                  <a:gd name="T14" fmla="*/ 8 w 63"/>
                  <a:gd name="T15" fmla="*/ 5 h 76"/>
                  <a:gd name="T16" fmla="*/ 29 w 63"/>
                  <a:gd name="T17" fmla="*/ 22 h 76"/>
                  <a:gd name="T18" fmla="*/ 49 w 63"/>
                  <a:gd name="T19" fmla="*/ 46 h 76"/>
                  <a:gd name="T20" fmla="*/ 60 w 63"/>
                  <a:gd name="T21" fmla="*/ 64 h 76"/>
                  <a:gd name="T22" fmla="*/ 59 w 63"/>
                  <a:gd name="T23" fmla="*/ 71 h 76"/>
                  <a:gd name="T24" fmla="*/ 56 w 63"/>
                  <a:gd name="T25" fmla="*/ 74 h 76"/>
                  <a:gd name="T26" fmla="*/ 52 w 63"/>
                  <a:gd name="T2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" h="76">
                    <a:moveTo>
                      <a:pt x="52" y="76"/>
                    </a:moveTo>
                    <a:cubicBezTo>
                      <a:pt x="54" y="74"/>
                      <a:pt x="57" y="72"/>
                      <a:pt x="59" y="70"/>
                    </a:cubicBezTo>
                    <a:cubicBezTo>
                      <a:pt x="60" y="68"/>
                      <a:pt x="61" y="67"/>
                      <a:pt x="59" y="65"/>
                    </a:cubicBezTo>
                    <a:cubicBezTo>
                      <a:pt x="54" y="60"/>
                      <a:pt x="52" y="53"/>
                      <a:pt x="48" y="47"/>
                    </a:cubicBezTo>
                    <a:cubicBezTo>
                      <a:pt x="42" y="37"/>
                      <a:pt x="34" y="29"/>
                      <a:pt x="26" y="22"/>
                    </a:cubicBezTo>
                    <a:cubicBezTo>
                      <a:pt x="19" y="16"/>
                      <a:pt x="13" y="11"/>
                      <a:pt x="7" y="5"/>
                    </a:cubicBezTo>
                    <a:cubicBezTo>
                      <a:pt x="5" y="4"/>
                      <a:pt x="2" y="3"/>
                      <a:pt x="0" y="0"/>
                    </a:cubicBezTo>
                    <a:cubicBezTo>
                      <a:pt x="3" y="1"/>
                      <a:pt x="5" y="4"/>
                      <a:pt x="8" y="5"/>
                    </a:cubicBezTo>
                    <a:cubicBezTo>
                      <a:pt x="15" y="11"/>
                      <a:pt x="22" y="16"/>
                      <a:pt x="29" y="22"/>
                    </a:cubicBezTo>
                    <a:cubicBezTo>
                      <a:pt x="37" y="28"/>
                      <a:pt x="44" y="37"/>
                      <a:pt x="49" y="46"/>
                    </a:cubicBezTo>
                    <a:cubicBezTo>
                      <a:pt x="53" y="52"/>
                      <a:pt x="56" y="58"/>
                      <a:pt x="60" y="64"/>
                    </a:cubicBezTo>
                    <a:cubicBezTo>
                      <a:pt x="63" y="67"/>
                      <a:pt x="62" y="69"/>
                      <a:pt x="59" y="71"/>
                    </a:cubicBezTo>
                    <a:cubicBezTo>
                      <a:pt x="58" y="72"/>
                      <a:pt x="57" y="73"/>
                      <a:pt x="56" y="74"/>
                    </a:cubicBezTo>
                    <a:cubicBezTo>
                      <a:pt x="55" y="74"/>
                      <a:pt x="54" y="76"/>
                      <a:pt x="52" y="76"/>
                    </a:cubicBezTo>
                    <a:close/>
                  </a:path>
                </a:pathLst>
              </a:custGeom>
              <a:solidFill>
                <a:srgbClr val="CCCD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" name="Freeform 360">
                <a:extLst>
                  <a:ext uri="{FF2B5EF4-FFF2-40B4-BE49-F238E27FC236}">
                    <a16:creationId xmlns:a16="http://schemas.microsoft.com/office/drawing/2014/main" id="{1729BA35-32AD-D66A-A906-256958A5E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2315"/>
                <a:ext cx="61" cy="28"/>
              </a:xfrm>
              <a:custGeom>
                <a:avLst/>
                <a:gdLst>
                  <a:gd name="T0" fmla="*/ 0 w 37"/>
                  <a:gd name="T1" fmla="*/ 8 h 17"/>
                  <a:gd name="T2" fmla="*/ 11 w 37"/>
                  <a:gd name="T3" fmla="*/ 1 h 17"/>
                  <a:gd name="T4" fmla="*/ 21 w 37"/>
                  <a:gd name="T5" fmla="*/ 4 h 17"/>
                  <a:gd name="T6" fmla="*/ 32 w 37"/>
                  <a:gd name="T7" fmla="*/ 6 h 17"/>
                  <a:gd name="T8" fmla="*/ 37 w 37"/>
                  <a:gd name="T9" fmla="*/ 8 h 17"/>
                  <a:gd name="T10" fmla="*/ 34 w 37"/>
                  <a:gd name="T11" fmla="*/ 12 h 17"/>
                  <a:gd name="T12" fmla="*/ 32 w 37"/>
                  <a:gd name="T13" fmla="*/ 13 h 17"/>
                  <a:gd name="T14" fmla="*/ 5 w 37"/>
                  <a:gd name="T15" fmla="*/ 13 h 17"/>
                  <a:gd name="T16" fmla="*/ 0 w 37"/>
                  <a:gd name="T1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7">
                    <a:moveTo>
                      <a:pt x="0" y="8"/>
                    </a:moveTo>
                    <a:cubicBezTo>
                      <a:pt x="0" y="3"/>
                      <a:pt x="5" y="0"/>
                      <a:pt x="11" y="1"/>
                    </a:cubicBezTo>
                    <a:cubicBezTo>
                      <a:pt x="15" y="2"/>
                      <a:pt x="18" y="3"/>
                      <a:pt x="21" y="4"/>
                    </a:cubicBezTo>
                    <a:cubicBezTo>
                      <a:pt x="25" y="6"/>
                      <a:pt x="28" y="7"/>
                      <a:pt x="32" y="6"/>
                    </a:cubicBezTo>
                    <a:cubicBezTo>
                      <a:pt x="34" y="6"/>
                      <a:pt x="36" y="6"/>
                      <a:pt x="37" y="8"/>
                    </a:cubicBezTo>
                    <a:cubicBezTo>
                      <a:pt x="37" y="10"/>
                      <a:pt x="35" y="11"/>
                      <a:pt x="34" y="12"/>
                    </a:cubicBezTo>
                    <a:cubicBezTo>
                      <a:pt x="33" y="12"/>
                      <a:pt x="33" y="12"/>
                      <a:pt x="32" y="13"/>
                    </a:cubicBezTo>
                    <a:cubicBezTo>
                      <a:pt x="23" y="16"/>
                      <a:pt x="14" y="17"/>
                      <a:pt x="5" y="13"/>
                    </a:cubicBezTo>
                    <a:cubicBezTo>
                      <a:pt x="3" y="12"/>
                      <a:pt x="2" y="10"/>
                      <a:pt x="0" y="8"/>
                    </a:cubicBezTo>
                    <a:close/>
                  </a:path>
                </a:pathLst>
              </a:custGeom>
              <a:solidFill>
                <a:srgbClr val="FBF5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" name="Freeform 361">
                <a:extLst>
                  <a:ext uri="{FF2B5EF4-FFF2-40B4-BE49-F238E27FC236}">
                    <a16:creationId xmlns:a16="http://schemas.microsoft.com/office/drawing/2014/main" id="{A6FDDD42-C7ED-A89D-EB50-69703D541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313"/>
                <a:ext cx="56" cy="23"/>
              </a:xfrm>
              <a:custGeom>
                <a:avLst/>
                <a:gdLst>
                  <a:gd name="T0" fmla="*/ 11 w 34"/>
                  <a:gd name="T1" fmla="*/ 4 h 14"/>
                  <a:gd name="T2" fmla="*/ 18 w 34"/>
                  <a:gd name="T3" fmla="*/ 2 h 14"/>
                  <a:gd name="T4" fmla="*/ 31 w 34"/>
                  <a:gd name="T5" fmla="*/ 0 h 14"/>
                  <a:gd name="T6" fmla="*/ 34 w 34"/>
                  <a:gd name="T7" fmla="*/ 1 h 14"/>
                  <a:gd name="T8" fmla="*/ 29 w 34"/>
                  <a:gd name="T9" fmla="*/ 4 h 14"/>
                  <a:gd name="T10" fmla="*/ 17 w 34"/>
                  <a:gd name="T11" fmla="*/ 11 h 14"/>
                  <a:gd name="T12" fmla="*/ 3 w 34"/>
                  <a:gd name="T13" fmla="*/ 14 h 14"/>
                  <a:gd name="T14" fmla="*/ 0 w 34"/>
                  <a:gd name="T15" fmla="*/ 11 h 14"/>
                  <a:gd name="T16" fmla="*/ 2 w 34"/>
                  <a:gd name="T17" fmla="*/ 9 h 14"/>
                  <a:gd name="T18" fmla="*/ 11 w 34"/>
                  <a:gd name="T1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14">
                    <a:moveTo>
                      <a:pt x="11" y="4"/>
                    </a:moveTo>
                    <a:cubicBezTo>
                      <a:pt x="14" y="4"/>
                      <a:pt x="16" y="2"/>
                      <a:pt x="18" y="2"/>
                    </a:cubicBezTo>
                    <a:cubicBezTo>
                      <a:pt x="23" y="1"/>
                      <a:pt x="27" y="0"/>
                      <a:pt x="31" y="0"/>
                    </a:cubicBezTo>
                    <a:cubicBezTo>
                      <a:pt x="32" y="0"/>
                      <a:pt x="33" y="0"/>
                      <a:pt x="34" y="1"/>
                    </a:cubicBezTo>
                    <a:cubicBezTo>
                      <a:pt x="33" y="3"/>
                      <a:pt x="30" y="2"/>
                      <a:pt x="29" y="4"/>
                    </a:cubicBezTo>
                    <a:cubicBezTo>
                      <a:pt x="25" y="6"/>
                      <a:pt x="22" y="10"/>
                      <a:pt x="17" y="11"/>
                    </a:cubicBezTo>
                    <a:cubicBezTo>
                      <a:pt x="13" y="13"/>
                      <a:pt x="8" y="14"/>
                      <a:pt x="3" y="14"/>
                    </a:cubicBezTo>
                    <a:cubicBezTo>
                      <a:pt x="2" y="14"/>
                      <a:pt x="0" y="13"/>
                      <a:pt x="0" y="11"/>
                    </a:cubicBezTo>
                    <a:cubicBezTo>
                      <a:pt x="0" y="10"/>
                      <a:pt x="1" y="9"/>
                      <a:pt x="2" y="9"/>
                    </a:cubicBezTo>
                    <a:cubicBezTo>
                      <a:pt x="5" y="7"/>
                      <a:pt x="8" y="6"/>
                      <a:pt x="11" y="4"/>
                    </a:cubicBezTo>
                    <a:close/>
                  </a:path>
                </a:pathLst>
              </a:custGeom>
              <a:solidFill>
                <a:srgbClr val="F8ED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" name="Freeform 362">
                <a:extLst>
                  <a:ext uri="{FF2B5EF4-FFF2-40B4-BE49-F238E27FC236}">
                    <a16:creationId xmlns:a16="http://schemas.microsoft.com/office/drawing/2014/main" id="{114E7DE7-59EE-7F00-D15F-747556AB3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1572"/>
                <a:ext cx="27" cy="26"/>
              </a:xfrm>
              <a:custGeom>
                <a:avLst/>
                <a:gdLst>
                  <a:gd name="T0" fmla="*/ 15 w 16"/>
                  <a:gd name="T1" fmla="*/ 11 h 16"/>
                  <a:gd name="T2" fmla="*/ 10 w 16"/>
                  <a:gd name="T3" fmla="*/ 14 h 16"/>
                  <a:gd name="T4" fmla="*/ 2 w 16"/>
                  <a:gd name="T5" fmla="*/ 8 h 16"/>
                  <a:gd name="T6" fmla="*/ 0 w 16"/>
                  <a:gd name="T7" fmla="*/ 5 h 16"/>
                  <a:gd name="T8" fmla="*/ 3 w 16"/>
                  <a:gd name="T9" fmla="*/ 2 h 16"/>
                  <a:gd name="T10" fmla="*/ 15 w 16"/>
                  <a:gd name="T1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15" y="11"/>
                    </a:moveTo>
                    <a:cubicBezTo>
                      <a:pt x="15" y="14"/>
                      <a:pt x="13" y="16"/>
                      <a:pt x="10" y="14"/>
                    </a:cubicBezTo>
                    <a:cubicBezTo>
                      <a:pt x="7" y="12"/>
                      <a:pt x="4" y="10"/>
                      <a:pt x="2" y="8"/>
                    </a:cubicBezTo>
                    <a:cubicBezTo>
                      <a:pt x="1" y="7"/>
                      <a:pt x="0" y="6"/>
                      <a:pt x="0" y="5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8" y="0"/>
                      <a:pt x="16" y="6"/>
                      <a:pt x="15" y="11"/>
                    </a:cubicBezTo>
                    <a:close/>
                  </a:path>
                </a:pathLst>
              </a:custGeom>
              <a:solidFill>
                <a:srgbClr val="726A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4" name="Freeform 363">
                <a:extLst>
                  <a:ext uri="{FF2B5EF4-FFF2-40B4-BE49-F238E27FC236}">
                    <a16:creationId xmlns:a16="http://schemas.microsoft.com/office/drawing/2014/main" id="{29653951-421B-F442-C303-F2DDE41E3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370"/>
                <a:ext cx="109" cy="42"/>
              </a:xfrm>
              <a:custGeom>
                <a:avLst/>
                <a:gdLst>
                  <a:gd name="T0" fmla="*/ 1 w 66"/>
                  <a:gd name="T1" fmla="*/ 8 h 25"/>
                  <a:gd name="T2" fmla="*/ 4 w 66"/>
                  <a:gd name="T3" fmla="*/ 5 h 25"/>
                  <a:gd name="T4" fmla="*/ 13 w 66"/>
                  <a:gd name="T5" fmla="*/ 8 h 25"/>
                  <a:gd name="T6" fmla="*/ 29 w 66"/>
                  <a:gd name="T7" fmla="*/ 14 h 25"/>
                  <a:gd name="T8" fmla="*/ 49 w 66"/>
                  <a:gd name="T9" fmla="*/ 9 h 25"/>
                  <a:gd name="T10" fmla="*/ 56 w 66"/>
                  <a:gd name="T11" fmla="*/ 3 h 25"/>
                  <a:gd name="T12" fmla="*/ 64 w 66"/>
                  <a:gd name="T13" fmla="*/ 1 h 25"/>
                  <a:gd name="T14" fmla="*/ 63 w 66"/>
                  <a:gd name="T15" fmla="*/ 6 h 25"/>
                  <a:gd name="T16" fmla="*/ 51 w 66"/>
                  <a:gd name="T17" fmla="*/ 17 h 25"/>
                  <a:gd name="T18" fmla="*/ 48 w 66"/>
                  <a:gd name="T19" fmla="*/ 20 h 25"/>
                  <a:gd name="T20" fmla="*/ 36 w 66"/>
                  <a:gd name="T21" fmla="*/ 24 h 25"/>
                  <a:gd name="T22" fmla="*/ 6 w 66"/>
                  <a:gd name="T23" fmla="*/ 13 h 25"/>
                  <a:gd name="T24" fmla="*/ 1 w 66"/>
                  <a:gd name="T25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6" h="25">
                    <a:moveTo>
                      <a:pt x="1" y="8"/>
                    </a:moveTo>
                    <a:cubicBezTo>
                      <a:pt x="0" y="5"/>
                      <a:pt x="1" y="4"/>
                      <a:pt x="4" y="5"/>
                    </a:cubicBezTo>
                    <a:cubicBezTo>
                      <a:pt x="7" y="5"/>
                      <a:pt x="10" y="6"/>
                      <a:pt x="13" y="8"/>
                    </a:cubicBezTo>
                    <a:cubicBezTo>
                      <a:pt x="18" y="10"/>
                      <a:pt x="23" y="13"/>
                      <a:pt x="29" y="14"/>
                    </a:cubicBezTo>
                    <a:cubicBezTo>
                      <a:pt x="37" y="16"/>
                      <a:pt x="43" y="13"/>
                      <a:pt x="49" y="9"/>
                    </a:cubicBezTo>
                    <a:cubicBezTo>
                      <a:pt x="52" y="7"/>
                      <a:pt x="54" y="5"/>
                      <a:pt x="56" y="3"/>
                    </a:cubicBezTo>
                    <a:cubicBezTo>
                      <a:pt x="58" y="1"/>
                      <a:pt x="61" y="0"/>
                      <a:pt x="64" y="1"/>
                    </a:cubicBezTo>
                    <a:cubicBezTo>
                      <a:pt x="66" y="3"/>
                      <a:pt x="66" y="5"/>
                      <a:pt x="63" y="6"/>
                    </a:cubicBezTo>
                    <a:cubicBezTo>
                      <a:pt x="58" y="8"/>
                      <a:pt x="54" y="12"/>
                      <a:pt x="51" y="17"/>
                    </a:cubicBezTo>
                    <a:cubicBezTo>
                      <a:pt x="50" y="18"/>
                      <a:pt x="49" y="19"/>
                      <a:pt x="48" y="20"/>
                    </a:cubicBezTo>
                    <a:cubicBezTo>
                      <a:pt x="45" y="24"/>
                      <a:pt x="41" y="25"/>
                      <a:pt x="36" y="24"/>
                    </a:cubicBezTo>
                    <a:cubicBezTo>
                      <a:pt x="25" y="23"/>
                      <a:pt x="16" y="18"/>
                      <a:pt x="6" y="13"/>
                    </a:cubicBezTo>
                    <a:cubicBezTo>
                      <a:pt x="4" y="12"/>
                      <a:pt x="3" y="10"/>
                      <a:pt x="1" y="8"/>
                    </a:cubicBezTo>
                    <a:close/>
                  </a:path>
                </a:pathLst>
              </a:custGeom>
              <a:solidFill>
                <a:srgbClr val="F5E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5" name="Freeform 364">
                <a:extLst>
                  <a:ext uri="{FF2B5EF4-FFF2-40B4-BE49-F238E27FC236}">
                    <a16:creationId xmlns:a16="http://schemas.microsoft.com/office/drawing/2014/main" id="{0935B4D0-7A1A-1192-15B6-40DAE7D2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1390"/>
                <a:ext cx="10" cy="9"/>
              </a:xfrm>
              <a:custGeom>
                <a:avLst/>
                <a:gdLst>
                  <a:gd name="T0" fmla="*/ 1 w 6"/>
                  <a:gd name="T1" fmla="*/ 0 h 5"/>
                  <a:gd name="T2" fmla="*/ 6 w 6"/>
                  <a:gd name="T3" fmla="*/ 4 h 5"/>
                  <a:gd name="T4" fmla="*/ 1 w 6"/>
                  <a:gd name="T5" fmla="*/ 4 h 5"/>
                  <a:gd name="T6" fmla="*/ 1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1" y="3"/>
                      <a:pt x="2" y="4"/>
                      <a:pt x="6" y="4"/>
                    </a:cubicBezTo>
                    <a:cubicBezTo>
                      <a:pt x="5" y="5"/>
                      <a:pt x="3" y="5"/>
                      <a:pt x="1" y="4"/>
                    </a:cubicBezTo>
                    <a:cubicBezTo>
                      <a:pt x="0" y="3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C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6" name="Freeform 365">
                <a:extLst>
                  <a:ext uri="{FF2B5EF4-FFF2-40B4-BE49-F238E27FC236}">
                    <a16:creationId xmlns:a16="http://schemas.microsoft.com/office/drawing/2014/main" id="{D5CBDAB0-8842-18A3-E89E-7D97D306D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1800"/>
                <a:ext cx="52" cy="23"/>
              </a:xfrm>
              <a:custGeom>
                <a:avLst/>
                <a:gdLst>
                  <a:gd name="T0" fmla="*/ 15 w 31"/>
                  <a:gd name="T1" fmla="*/ 13 h 14"/>
                  <a:gd name="T2" fmla="*/ 3 w 31"/>
                  <a:gd name="T3" fmla="*/ 9 h 14"/>
                  <a:gd name="T4" fmla="*/ 0 w 31"/>
                  <a:gd name="T5" fmla="*/ 7 h 14"/>
                  <a:gd name="T6" fmla="*/ 16 w 31"/>
                  <a:gd name="T7" fmla="*/ 11 h 14"/>
                  <a:gd name="T8" fmla="*/ 20 w 31"/>
                  <a:gd name="T9" fmla="*/ 12 h 14"/>
                  <a:gd name="T10" fmla="*/ 23 w 31"/>
                  <a:gd name="T11" fmla="*/ 10 h 14"/>
                  <a:gd name="T12" fmla="*/ 21 w 31"/>
                  <a:gd name="T13" fmla="*/ 7 h 14"/>
                  <a:gd name="T14" fmla="*/ 11 w 31"/>
                  <a:gd name="T15" fmla="*/ 0 h 14"/>
                  <a:gd name="T16" fmla="*/ 16 w 31"/>
                  <a:gd name="T17" fmla="*/ 2 h 14"/>
                  <a:gd name="T18" fmla="*/ 28 w 31"/>
                  <a:gd name="T19" fmla="*/ 8 h 14"/>
                  <a:gd name="T20" fmla="*/ 31 w 31"/>
                  <a:gd name="T21" fmla="*/ 12 h 14"/>
                  <a:gd name="T22" fmla="*/ 27 w 31"/>
                  <a:gd name="T23" fmla="*/ 14 h 14"/>
                  <a:gd name="T24" fmla="*/ 15 w 31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4">
                    <a:moveTo>
                      <a:pt x="15" y="13"/>
                    </a:moveTo>
                    <a:cubicBezTo>
                      <a:pt x="11" y="11"/>
                      <a:pt x="7" y="10"/>
                      <a:pt x="3" y="9"/>
                    </a:cubicBezTo>
                    <a:cubicBezTo>
                      <a:pt x="2" y="8"/>
                      <a:pt x="0" y="8"/>
                      <a:pt x="0" y="7"/>
                    </a:cubicBezTo>
                    <a:cubicBezTo>
                      <a:pt x="5" y="8"/>
                      <a:pt x="10" y="10"/>
                      <a:pt x="16" y="11"/>
                    </a:cubicBezTo>
                    <a:cubicBezTo>
                      <a:pt x="17" y="12"/>
                      <a:pt x="18" y="12"/>
                      <a:pt x="20" y="12"/>
                    </a:cubicBezTo>
                    <a:cubicBezTo>
                      <a:pt x="21" y="12"/>
                      <a:pt x="23" y="11"/>
                      <a:pt x="23" y="10"/>
                    </a:cubicBezTo>
                    <a:cubicBezTo>
                      <a:pt x="23" y="8"/>
                      <a:pt x="22" y="8"/>
                      <a:pt x="21" y="7"/>
                    </a:cubicBezTo>
                    <a:cubicBezTo>
                      <a:pt x="18" y="5"/>
                      <a:pt x="15" y="2"/>
                      <a:pt x="11" y="0"/>
                    </a:cubicBezTo>
                    <a:cubicBezTo>
                      <a:pt x="13" y="0"/>
                      <a:pt x="15" y="1"/>
                      <a:pt x="16" y="2"/>
                    </a:cubicBezTo>
                    <a:cubicBezTo>
                      <a:pt x="20" y="4"/>
                      <a:pt x="24" y="7"/>
                      <a:pt x="28" y="8"/>
                    </a:cubicBezTo>
                    <a:cubicBezTo>
                      <a:pt x="30" y="9"/>
                      <a:pt x="31" y="10"/>
                      <a:pt x="31" y="12"/>
                    </a:cubicBezTo>
                    <a:cubicBezTo>
                      <a:pt x="30" y="14"/>
                      <a:pt x="29" y="14"/>
                      <a:pt x="27" y="14"/>
                    </a:cubicBezTo>
                    <a:cubicBezTo>
                      <a:pt x="23" y="14"/>
                      <a:pt x="19" y="13"/>
                      <a:pt x="15" y="13"/>
                    </a:cubicBezTo>
                    <a:close/>
                  </a:path>
                </a:pathLst>
              </a:custGeom>
              <a:solidFill>
                <a:srgbClr val="ADA2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7" name="Freeform 366">
                <a:extLst>
                  <a:ext uri="{FF2B5EF4-FFF2-40B4-BE49-F238E27FC236}">
                    <a16:creationId xmlns:a16="http://schemas.microsoft.com/office/drawing/2014/main" id="{3999400F-5994-7D2A-32B0-2DE0EE725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1797"/>
                <a:ext cx="12" cy="3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2 h 2"/>
                  <a:gd name="T4" fmla="*/ 0 w 7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3" y="0"/>
                      <a:pt x="5" y="2"/>
                      <a:pt x="7" y="2"/>
                    </a:cubicBezTo>
                    <a:cubicBezTo>
                      <a:pt x="4" y="2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DA2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8" name="Freeform 367">
                <a:extLst>
                  <a:ext uri="{FF2B5EF4-FFF2-40B4-BE49-F238E27FC236}">
                    <a16:creationId xmlns:a16="http://schemas.microsoft.com/office/drawing/2014/main" id="{7B272595-CCA5-0664-B442-88E9D0318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1362"/>
                <a:ext cx="12" cy="7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0 h 4"/>
                  <a:gd name="T4" fmla="*/ 7 w 7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4" y="4"/>
                      <a:pt x="2" y="2"/>
                      <a:pt x="0" y="0"/>
                    </a:cubicBezTo>
                    <a:cubicBezTo>
                      <a:pt x="3" y="1"/>
                      <a:pt x="5" y="2"/>
                      <a:pt x="7" y="4"/>
                    </a:cubicBezTo>
                    <a:close/>
                  </a:path>
                </a:pathLst>
              </a:custGeom>
              <a:solidFill>
                <a:srgbClr val="A9A4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9" name="Freeform 368">
                <a:extLst>
                  <a:ext uri="{FF2B5EF4-FFF2-40B4-BE49-F238E27FC236}">
                    <a16:creationId xmlns:a16="http://schemas.microsoft.com/office/drawing/2014/main" id="{3161AFF9-5AA3-75FF-501E-394D3F7B4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1357"/>
                <a:ext cx="10" cy="4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1 h 2"/>
                  <a:gd name="T4" fmla="*/ 1 w 6"/>
                  <a:gd name="T5" fmla="*/ 1 h 2"/>
                  <a:gd name="T6" fmla="*/ 0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2" y="0"/>
                      <a:pt x="4" y="1"/>
                      <a:pt x="6" y="1"/>
                    </a:cubicBezTo>
                    <a:cubicBezTo>
                      <a:pt x="4" y="2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B6B2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0" name="Freeform 369">
                <a:extLst>
                  <a:ext uri="{FF2B5EF4-FFF2-40B4-BE49-F238E27FC236}">
                    <a16:creationId xmlns:a16="http://schemas.microsoft.com/office/drawing/2014/main" id="{7D3FA578-5C23-6EAE-92D6-0C5E616D5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2232"/>
                <a:ext cx="94" cy="53"/>
              </a:xfrm>
              <a:custGeom>
                <a:avLst/>
                <a:gdLst>
                  <a:gd name="T0" fmla="*/ 40 w 57"/>
                  <a:gd name="T1" fmla="*/ 2 h 32"/>
                  <a:gd name="T2" fmla="*/ 43 w 57"/>
                  <a:gd name="T3" fmla="*/ 1 h 32"/>
                  <a:gd name="T4" fmla="*/ 53 w 57"/>
                  <a:gd name="T5" fmla="*/ 1 h 32"/>
                  <a:gd name="T6" fmla="*/ 57 w 57"/>
                  <a:gd name="T7" fmla="*/ 4 h 32"/>
                  <a:gd name="T8" fmla="*/ 52 w 57"/>
                  <a:gd name="T9" fmla="*/ 8 h 32"/>
                  <a:gd name="T10" fmla="*/ 46 w 57"/>
                  <a:gd name="T11" fmla="*/ 7 h 32"/>
                  <a:gd name="T12" fmla="*/ 33 w 57"/>
                  <a:gd name="T13" fmla="*/ 12 h 32"/>
                  <a:gd name="T14" fmla="*/ 2 w 57"/>
                  <a:gd name="T15" fmla="*/ 31 h 32"/>
                  <a:gd name="T16" fmla="*/ 0 w 57"/>
                  <a:gd name="T17" fmla="*/ 32 h 32"/>
                  <a:gd name="T18" fmla="*/ 31 w 57"/>
                  <a:gd name="T19" fmla="*/ 12 h 32"/>
                  <a:gd name="T20" fmla="*/ 39 w 57"/>
                  <a:gd name="T21" fmla="*/ 7 h 32"/>
                  <a:gd name="T22" fmla="*/ 40 w 57"/>
                  <a:gd name="T23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32">
                    <a:moveTo>
                      <a:pt x="40" y="2"/>
                    </a:moveTo>
                    <a:cubicBezTo>
                      <a:pt x="41" y="1"/>
                      <a:pt x="42" y="2"/>
                      <a:pt x="43" y="1"/>
                    </a:cubicBezTo>
                    <a:cubicBezTo>
                      <a:pt x="46" y="1"/>
                      <a:pt x="50" y="0"/>
                      <a:pt x="53" y="1"/>
                    </a:cubicBezTo>
                    <a:cubicBezTo>
                      <a:pt x="55" y="2"/>
                      <a:pt x="57" y="2"/>
                      <a:pt x="57" y="4"/>
                    </a:cubicBezTo>
                    <a:cubicBezTo>
                      <a:pt x="57" y="6"/>
                      <a:pt x="54" y="8"/>
                      <a:pt x="52" y="8"/>
                    </a:cubicBezTo>
                    <a:cubicBezTo>
                      <a:pt x="50" y="7"/>
                      <a:pt x="48" y="7"/>
                      <a:pt x="46" y="7"/>
                    </a:cubicBezTo>
                    <a:cubicBezTo>
                      <a:pt x="41" y="6"/>
                      <a:pt x="37" y="9"/>
                      <a:pt x="33" y="12"/>
                    </a:cubicBezTo>
                    <a:cubicBezTo>
                      <a:pt x="23" y="18"/>
                      <a:pt x="13" y="25"/>
                      <a:pt x="2" y="31"/>
                    </a:cubicBezTo>
                    <a:cubicBezTo>
                      <a:pt x="1" y="31"/>
                      <a:pt x="1" y="32"/>
                      <a:pt x="0" y="32"/>
                    </a:cubicBezTo>
                    <a:cubicBezTo>
                      <a:pt x="10" y="25"/>
                      <a:pt x="21" y="18"/>
                      <a:pt x="31" y="12"/>
                    </a:cubicBezTo>
                    <a:cubicBezTo>
                      <a:pt x="34" y="10"/>
                      <a:pt x="36" y="9"/>
                      <a:pt x="39" y="7"/>
                    </a:cubicBezTo>
                    <a:cubicBezTo>
                      <a:pt x="42" y="6"/>
                      <a:pt x="43" y="5"/>
                      <a:pt x="40" y="2"/>
                    </a:cubicBezTo>
                    <a:close/>
                  </a:path>
                </a:pathLst>
              </a:custGeom>
              <a:solidFill>
                <a:srgbClr val="CDB4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1" name="Freeform 370">
                <a:extLst>
                  <a:ext uri="{FF2B5EF4-FFF2-40B4-BE49-F238E27FC236}">
                    <a16:creationId xmlns:a16="http://schemas.microsoft.com/office/drawing/2014/main" id="{6B82CA95-099D-EC58-2EB9-FE1AD5267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2019"/>
                <a:ext cx="23" cy="9"/>
              </a:xfrm>
              <a:custGeom>
                <a:avLst/>
                <a:gdLst>
                  <a:gd name="T0" fmla="*/ 14 w 14"/>
                  <a:gd name="T1" fmla="*/ 0 h 5"/>
                  <a:gd name="T2" fmla="*/ 0 w 14"/>
                  <a:gd name="T3" fmla="*/ 5 h 5"/>
                  <a:gd name="T4" fmla="*/ 2 w 14"/>
                  <a:gd name="T5" fmla="*/ 4 h 5"/>
                  <a:gd name="T6" fmla="*/ 14 w 1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5">
                    <a:moveTo>
                      <a:pt x="14" y="0"/>
                    </a:moveTo>
                    <a:cubicBezTo>
                      <a:pt x="10" y="5"/>
                      <a:pt x="5" y="5"/>
                      <a:pt x="0" y="5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6" y="4"/>
                      <a:pt x="10" y="2"/>
                      <a:pt x="14" y="0"/>
                    </a:cubicBezTo>
                    <a:close/>
                  </a:path>
                </a:pathLst>
              </a:custGeom>
              <a:solidFill>
                <a:srgbClr val="C9C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2" name="Freeform 371">
                <a:extLst>
                  <a:ext uri="{FF2B5EF4-FFF2-40B4-BE49-F238E27FC236}">
                    <a16:creationId xmlns:a16="http://schemas.microsoft.com/office/drawing/2014/main" id="{BB41085A-5EDA-FE1E-D7D4-4E1CB395A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2033"/>
                <a:ext cx="10" cy="10"/>
              </a:xfrm>
              <a:custGeom>
                <a:avLst/>
                <a:gdLst>
                  <a:gd name="T0" fmla="*/ 2 w 6"/>
                  <a:gd name="T1" fmla="*/ 0 h 6"/>
                  <a:gd name="T2" fmla="*/ 6 w 6"/>
                  <a:gd name="T3" fmla="*/ 6 h 6"/>
                  <a:gd name="T4" fmla="*/ 2 w 6"/>
                  <a:gd name="T5" fmla="*/ 5 h 6"/>
                  <a:gd name="T6" fmla="*/ 2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2" y="3"/>
                      <a:pt x="4" y="5"/>
                      <a:pt x="6" y="6"/>
                    </a:cubicBezTo>
                    <a:cubicBezTo>
                      <a:pt x="5" y="6"/>
                      <a:pt x="3" y="6"/>
                      <a:pt x="2" y="5"/>
                    </a:cubicBezTo>
                    <a:cubicBezTo>
                      <a:pt x="1" y="3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3" name="Freeform 372">
                <a:extLst>
                  <a:ext uri="{FF2B5EF4-FFF2-40B4-BE49-F238E27FC236}">
                    <a16:creationId xmlns:a16="http://schemas.microsoft.com/office/drawing/2014/main" id="{B00E9F20-719B-9F90-AE52-AC68DB476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2047"/>
                <a:ext cx="15" cy="7"/>
              </a:xfrm>
              <a:custGeom>
                <a:avLst/>
                <a:gdLst>
                  <a:gd name="T0" fmla="*/ 0 w 9"/>
                  <a:gd name="T1" fmla="*/ 0 h 4"/>
                  <a:gd name="T2" fmla="*/ 9 w 9"/>
                  <a:gd name="T3" fmla="*/ 4 h 4"/>
                  <a:gd name="T4" fmla="*/ 0 w 9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4">
                    <a:moveTo>
                      <a:pt x="0" y="0"/>
                    </a:moveTo>
                    <a:cubicBezTo>
                      <a:pt x="3" y="1"/>
                      <a:pt x="6" y="3"/>
                      <a:pt x="9" y="4"/>
                    </a:cubicBezTo>
                    <a:cubicBezTo>
                      <a:pt x="6" y="4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4" name="Freeform 373">
                <a:extLst>
                  <a:ext uri="{FF2B5EF4-FFF2-40B4-BE49-F238E27FC236}">
                    <a16:creationId xmlns:a16="http://schemas.microsoft.com/office/drawing/2014/main" id="{04035E11-B4E2-522A-0C52-71531CBB0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292"/>
                <a:ext cx="38" cy="20"/>
              </a:xfrm>
              <a:custGeom>
                <a:avLst/>
                <a:gdLst>
                  <a:gd name="T0" fmla="*/ 11 w 23"/>
                  <a:gd name="T1" fmla="*/ 0 h 12"/>
                  <a:gd name="T2" fmla="*/ 19 w 23"/>
                  <a:gd name="T3" fmla="*/ 3 h 12"/>
                  <a:gd name="T4" fmla="*/ 19 w 23"/>
                  <a:gd name="T5" fmla="*/ 10 h 12"/>
                  <a:gd name="T6" fmla="*/ 3 w 23"/>
                  <a:gd name="T7" fmla="*/ 11 h 12"/>
                  <a:gd name="T8" fmla="*/ 2 w 23"/>
                  <a:gd name="T9" fmla="*/ 5 h 12"/>
                  <a:gd name="T10" fmla="*/ 11 w 23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2">
                    <a:moveTo>
                      <a:pt x="11" y="0"/>
                    </a:moveTo>
                    <a:cubicBezTo>
                      <a:pt x="14" y="0"/>
                      <a:pt x="17" y="0"/>
                      <a:pt x="19" y="3"/>
                    </a:cubicBezTo>
                    <a:cubicBezTo>
                      <a:pt x="23" y="6"/>
                      <a:pt x="23" y="6"/>
                      <a:pt x="19" y="10"/>
                    </a:cubicBezTo>
                    <a:cubicBezTo>
                      <a:pt x="14" y="12"/>
                      <a:pt x="8" y="12"/>
                      <a:pt x="3" y="11"/>
                    </a:cubicBezTo>
                    <a:cubicBezTo>
                      <a:pt x="0" y="10"/>
                      <a:pt x="0" y="7"/>
                      <a:pt x="2" y="5"/>
                    </a:cubicBezTo>
                    <a:cubicBezTo>
                      <a:pt x="5" y="3"/>
                      <a:pt x="8" y="2"/>
                      <a:pt x="11" y="0"/>
                    </a:cubicBezTo>
                    <a:close/>
                  </a:path>
                </a:pathLst>
              </a:custGeom>
              <a:solidFill>
                <a:srgbClr val="EFE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5" name="Freeform 374">
                <a:extLst>
                  <a:ext uri="{FF2B5EF4-FFF2-40B4-BE49-F238E27FC236}">
                    <a16:creationId xmlns:a16="http://schemas.microsoft.com/office/drawing/2014/main" id="{D5633D0E-66B7-5DFD-E5B4-9DF694D01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2023"/>
                <a:ext cx="219" cy="158"/>
              </a:xfrm>
              <a:custGeom>
                <a:avLst/>
                <a:gdLst>
                  <a:gd name="T0" fmla="*/ 31 w 133"/>
                  <a:gd name="T1" fmla="*/ 16 h 96"/>
                  <a:gd name="T2" fmla="*/ 0 w 133"/>
                  <a:gd name="T3" fmla="*/ 0 h 96"/>
                  <a:gd name="T4" fmla="*/ 15 w 133"/>
                  <a:gd name="T5" fmla="*/ 3 h 96"/>
                  <a:gd name="T6" fmla="*/ 24 w 133"/>
                  <a:gd name="T7" fmla="*/ 6 h 96"/>
                  <a:gd name="T8" fmla="*/ 34 w 133"/>
                  <a:gd name="T9" fmla="*/ 10 h 96"/>
                  <a:gd name="T10" fmla="*/ 39 w 133"/>
                  <a:gd name="T11" fmla="*/ 10 h 96"/>
                  <a:gd name="T12" fmla="*/ 48 w 133"/>
                  <a:gd name="T13" fmla="*/ 11 h 96"/>
                  <a:gd name="T14" fmla="*/ 63 w 133"/>
                  <a:gd name="T15" fmla="*/ 20 h 96"/>
                  <a:gd name="T16" fmla="*/ 76 w 133"/>
                  <a:gd name="T17" fmla="*/ 30 h 96"/>
                  <a:gd name="T18" fmla="*/ 107 w 133"/>
                  <a:gd name="T19" fmla="*/ 60 h 96"/>
                  <a:gd name="T20" fmla="*/ 122 w 133"/>
                  <a:gd name="T21" fmla="*/ 81 h 96"/>
                  <a:gd name="T22" fmla="*/ 124 w 133"/>
                  <a:gd name="T23" fmla="*/ 88 h 96"/>
                  <a:gd name="T24" fmla="*/ 133 w 133"/>
                  <a:gd name="T25" fmla="*/ 93 h 96"/>
                  <a:gd name="T26" fmla="*/ 128 w 133"/>
                  <a:gd name="T27" fmla="*/ 96 h 96"/>
                  <a:gd name="T28" fmla="*/ 124 w 133"/>
                  <a:gd name="T29" fmla="*/ 91 h 96"/>
                  <a:gd name="T30" fmla="*/ 121 w 133"/>
                  <a:gd name="T31" fmla="*/ 83 h 96"/>
                  <a:gd name="T32" fmla="*/ 110 w 133"/>
                  <a:gd name="T33" fmla="*/ 66 h 96"/>
                  <a:gd name="T34" fmla="*/ 86 w 133"/>
                  <a:gd name="T35" fmla="*/ 41 h 96"/>
                  <a:gd name="T36" fmla="*/ 65 w 133"/>
                  <a:gd name="T37" fmla="*/ 24 h 96"/>
                  <a:gd name="T38" fmla="*/ 53 w 133"/>
                  <a:gd name="T39" fmla="*/ 19 h 96"/>
                  <a:gd name="T40" fmla="*/ 43 w 133"/>
                  <a:gd name="T41" fmla="*/ 17 h 96"/>
                  <a:gd name="T42" fmla="*/ 28 w 133"/>
                  <a:gd name="T43" fmla="*/ 11 h 96"/>
                  <a:gd name="T44" fmla="*/ 25 w 133"/>
                  <a:gd name="T45" fmla="*/ 11 h 96"/>
                  <a:gd name="T46" fmla="*/ 31 w 133"/>
                  <a:gd name="T47" fmla="*/ 1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3" h="96">
                    <a:moveTo>
                      <a:pt x="31" y="16"/>
                    </a:moveTo>
                    <a:cubicBezTo>
                      <a:pt x="21" y="11"/>
                      <a:pt x="10" y="7"/>
                      <a:pt x="0" y="0"/>
                    </a:cubicBezTo>
                    <a:cubicBezTo>
                      <a:pt x="6" y="0"/>
                      <a:pt x="10" y="2"/>
                      <a:pt x="15" y="3"/>
                    </a:cubicBezTo>
                    <a:cubicBezTo>
                      <a:pt x="18" y="4"/>
                      <a:pt x="20" y="6"/>
                      <a:pt x="24" y="6"/>
                    </a:cubicBezTo>
                    <a:cubicBezTo>
                      <a:pt x="27" y="8"/>
                      <a:pt x="31" y="8"/>
                      <a:pt x="34" y="10"/>
                    </a:cubicBezTo>
                    <a:cubicBezTo>
                      <a:pt x="35" y="11"/>
                      <a:pt x="37" y="11"/>
                      <a:pt x="39" y="10"/>
                    </a:cubicBezTo>
                    <a:cubicBezTo>
                      <a:pt x="42" y="8"/>
                      <a:pt x="45" y="9"/>
                      <a:pt x="48" y="11"/>
                    </a:cubicBezTo>
                    <a:cubicBezTo>
                      <a:pt x="53" y="15"/>
                      <a:pt x="58" y="17"/>
                      <a:pt x="63" y="20"/>
                    </a:cubicBezTo>
                    <a:cubicBezTo>
                      <a:pt x="68" y="23"/>
                      <a:pt x="71" y="27"/>
                      <a:pt x="76" y="30"/>
                    </a:cubicBezTo>
                    <a:cubicBezTo>
                      <a:pt x="87" y="39"/>
                      <a:pt x="97" y="49"/>
                      <a:pt x="107" y="60"/>
                    </a:cubicBezTo>
                    <a:cubicBezTo>
                      <a:pt x="113" y="66"/>
                      <a:pt x="118" y="73"/>
                      <a:pt x="122" y="81"/>
                    </a:cubicBezTo>
                    <a:cubicBezTo>
                      <a:pt x="123" y="83"/>
                      <a:pt x="124" y="86"/>
                      <a:pt x="124" y="88"/>
                    </a:cubicBezTo>
                    <a:cubicBezTo>
                      <a:pt x="126" y="95"/>
                      <a:pt x="127" y="95"/>
                      <a:pt x="133" y="93"/>
                    </a:cubicBezTo>
                    <a:cubicBezTo>
                      <a:pt x="132" y="95"/>
                      <a:pt x="130" y="96"/>
                      <a:pt x="128" y="96"/>
                    </a:cubicBezTo>
                    <a:cubicBezTo>
                      <a:pt x="126" y="95"/>
                      <a:pt x="124" y="93"/>
                      <a:pt x="124" y="91"/>
                    </a:cubicBezTo>
                    <a:cubicBezTo>
                      <a:pt x="123" y="88"/>
                      <a:pt x="122" y="86"/>
                      <a:pt x="121" y="83"/>
                    </a:cubicBezTo>
                    <a:cubicBezTo>
                      <a:pt x="119" y="77"/>
                      <a:pt x="115" y="72"/>
                      <a:pt x="110" y="66"/>
                    </a:cubicBezTo>
                    <a:cubicBezTo>
                      <a:pt x="103" y="57"/>
                      <a:pt x="94" y="49"/>
                      <a:pt x="86" y="41"/>
                    </a:cubicBezTo>
                    <a:cubicBezTo>
                      <a:pt x="79" y="35"/>
                      <a:pt x="72" y="30"/>
                      <a:pt x="65" y="24"/>
                    </a:cubicBezTo>
                    <a:cubicBezTo>
                      <a:pt x="62" y="21"/>
                      <a:pt x="58" y="19"/>
                      <a:pt x="53" y="19"/>
                    </a:cubicBezTo>
                    <a:cubicBezTo>
                      <a:pt x="49" y="20"/>
                      <a:pt x="46" y="18"/>
                      <a:pt x="43" y="17"/>
                    </a:cubicBezTo>
                    <a:cubicBezTo>
                      <a:pt x="38" y="14"/>
                      <a:pt x="33" y="12"/>
                      <a:pt x="28" y="11"/>
                    </a:cubicBezTo>
                    <a:cubicBezTo>
                      <a:pt x="27" y="11"/>
                      <a:pt x="26" y="10"/>
                      <a:pt x="25" y="11"/>
                    </a:cubicBezTo>
                    <a:cubicBezTo>
                      <a:pt x="26" y="13"/>
                      <a:pt x="30" y="13"/>
                      <a:pt x="31" y="16"/>
                    </a:cubicBezTo>
                    <a:close/>
                  </a:path>
                </a:pathLst>
              </a:custGeom>
              <a:solidFill>
                <a:srgbClr val="BF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6" name="Freeform 375">
                <a:extLst>
                  <a:ext uri="{FF2B5EF4-FFF2-40B4-BE49-F238E27FC236}">
                    <a16:creationId xmlns:a16="http://schemas.microsoft.com/office/drawing/2014/main" id="{14BA927D-4AE5-00CB-2ABD-699094704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1564"/>
                <a:ext cx="80" cy="125"/>
              </a:xfrm>
              <a:custGeom>
                <a:avLst/>
                <a:gdLst>
                  <a:gd name="T0" fmla="*/ 46 w 48"/>
                  <a:gd name="T1" fmla="*/ 2 h 76"/>
                  <a:gd name="T2" fmla="*/ 48 w 48"/>
                  <a:gd name="T3" fmla="*/ 0 h 76"/>
                  <a:gd name="T4" fmla="*/ 40 w 48"/>
                  <a:gd name="T5" fmla="*/ 14 h 76"/>
                  <a:gd name="T6" fmla="*/ 24 w 48"/>
                  <a:gd name="T7" fmla="*/ 38 h 76"/>
                  <a:gd name="T8" fmla="*/ 16 w 48"/>
                  <a:gd name="T9" fmla="*/ 49 h 76"/>
                  <a:gd name="T10" fmla="*/ 2 w 48"/>
                  <a:gd name="T11" fmla="*/ 72 h 76"/>
                  <a:gd name="T12" fmla="*/ 0 w 48"/>
                  <a:gd name="T13" fmla="*/ 76 h 76"/>
                  <a:gd name="T14" fmla="*/ 2 w 48"/>
                  <a:gd name="T15" fmla="*/ 68 h 76"/>
                  <a:gd name="T16" fmla="*/ 13 w 48"/>
                  <a:gd name="T17" fmla="*/ 49 h 76"/>
                  <a:gd name="T18" fmla="*/ 31 w 48"/>
                  <a:gd name="T19" fmla="*/ 23 h 76"/>
                  <a:gd name="T20" fmla="*/ 46 w 48"/>
                  <a:gd name="T21" fmla="*/ 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76">
                    <a:moveTo>
                      <a:pt x="46" y="2"/>
                    </a:moveTo>
                    <a:cubicBezTo>
                      <a:pt x="47" y="2"/>
                      <a:pt x="48" y="0"/>
                      <a:pt x="48" y="0"/>
                    </a:cubicBezTo>
                    <a:cubicBezTo>
                      <a:pt x="47" y="6"/>
                      <a:pt x="44" y="10"/>
                      <a:pt x="40" y="14"/>
                    </a:cubicBezTo>
                    <a:cubicBezTo>
                      <a:pt x="34" y="22"/>
                      <a:pt x="29" y="30"/>
                      <a:pt x="24" y="38"/>
                    </a:cubicBezTo>
                    <a:cubicBezTo>
                      <a:pt x="22" y="42"/>
                      <a:pt x="19" y="46"/>
                      <a:pt x="16" y="49"/>
                    </a:cubicBezTo>
                    <a:cubicBezTo>
                      <a:pt x="10" y="56"/>
                      <a:pt x="6" y="65"/>
                      <a:pt x="2" y="72"/>
                    </a:cubicBezTo>
                    <a:cubicBezTo>
                      <a:pt x="1" y="73"/>
                      <a:pt x="1" y="75"/>
                      <a:pt x="0" y="76"/>
                    </a:cubicBezTo>
                    <a:cubicBezTo>
                      <a:pt x="0" y="73"/>
                      <a:pt x="3" y="71"/>
                      <a:pt x="2" y="68"/>
                    </a:cubicBezTo>
                    <a:cubicBezTo>
                      <a:pt x="5" y="61"/>
                      <a:pt x="9" y="55"/>
                      <a:pt x="13" y="49"/>
                    </a:cubicBezTo>
                    <a:cubicBezTo>
                      <a:pt x="19" y="40"/>
                      <a:pt x="25" y="32"/>
                      <a:pt x="31" y="23"/>
                    </a:cubicBezTo>
                    <a:cubicBezTo>
                      <a:pt x="36" y="16"/>
                      <a:pt x="41" y="9"/>
                      <a:pt x="46" y="2"/>
                    </a:cubicBezTo>
                    <a:close/>
                  </a:path>
                </a:pathLst>
              </a:custGeom>
              <a:solidFill>
                <a:srgbClr val="D6D1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7" name="Freeform 376">
                <a:extLst>
                  <a:ext uri="{FF2B5EF4-FFF2-40B4-BE49-F238E27FC236}">
                    <a16:creationId xmlns:a16="http://schemas.microsoft.com/office/drawing/2014/main" id="{380F58A7-2E73-FFA4-4A86-34E1D71FD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1091"/>
                <a:ext cx="143" cy="42"/>
              </a:xfrm>
              <a:custGeom>
                <a:avLst/>
                <a:gdLst>
                  <a:gd name="T0" fmla="*/ 74 w 87"/>
                  <a:gd name="T1" fmla="*/ 2 h 25"/>
                  <a:gd name="T2" fmla="*/ 82 w 87"/>
                  <a:gd name="T3" fmla="*/ 4 h 25"/>
                  <a:gd name="T4" fmla="*/ 86 w 87"/>
                  <a:gd name="T5" fmla="*/ 4 h 25"/>
                  <a:gd name="T6" fmla="*/ 87 w 87"/>
                  <a:gd name="T7" fmla="*/ 5 h 25"/>
                  <a:gd name="T8" fmla="*/ 86 w 87"/>
                  <a:gd name="T9" fmla="*/ 6 h 25"/>
                  <a:gd name="T10" fmla="*/ 77 w 87"/>
                  <a:gd name="T11" fmla="*/ 9 h 25"/>
                  <a:gd name="T12" fmla="*/ 57 w 87"/>
                  <a:gd name="T13" fmla="*/ 8 h 25"/>
                  <a:gd name="T14" fmla="*/ 45 w 87"/>
                  <a:gd name="T15" fmla="*/ 8 h 25"/>
                  <a:gd name="T16" fmla="*/ 28 w 87"/>
                  <a:gd name="T17" fmla="*/ 12 h 25"/>
                  <a:gd name="T18" fmla="*/ 8 w 87"/>
                  <a:gd name="T19" fmla="*/ 22 h 25"/>
                  <a:gd name="T20" fmla="*/ 2 w 87"/>
                  <a:gd name="T21" fmla="*/ 25 h 25"/>
                  <a:gd name="T22" fmla="*/ 0 w 87"/>
                  <a:gd name="T23" fmla="*/ 24 h 25"/>
                  <a:gd name="T24" fmla="*/ 0 w 87"/>
                  <a:gd name="T25" fmla="*/ 23 h 25"/>
                  <a:gd name="T26" fmla="*/ 22 w 87"/>
                  <a:gd name="T27" fmla="*/ 7 h 25"/>
                  <a:gd name="T28" fmla="*/ 39 w 87"/>
                  <a:gd name="T29" fmla="*/ 2 h 25"/>
                  <a:gd name="T30" fmla="*/ 67 w 87"/>
                  <a:gd name="T31" fmla="*/ 1 h 25"/>
                  <a:gd name="T32" fmla="*/ 74 w 87"/>
                  <a:gd name="T33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7" h="25">
                    <a:moveTo>
                      <a:pt x="74" y="2"/>
                    </a:moveTo>
                    <a:cubicBezTo>
                      <a:pt x="77" y="3"/>
                      <a:pt x="80" y="3"/>
                      <a:pt x="82" y="4"/>
                    </a:cubicBezTo>
                    <a:cubicBezTo>
                      <a:pt x="83" y="4"/>
                      <a:pt x="85" y="4"/>
                      <a:pt x="86" y="4"/>
                    </a:cubicBezTo>
                    <a:cubicBezTo>
                      <a:pt x="86" y="4"/>
                      <a:pt x="87" y="5"/>
                      <a:pt x="87" y="5"/>
                    </a:cubicBezTo>
                    <a:cubicBezTo>
                      <a:pt x="87" y="6"/>
                      <a:pt x="86" y="6"/>
                      <a:pt x="86" y="6"/>
                    </a:cubicBezTo>
                    <a:cubicBezTo>
                      <a:pt x="83" y="7"/>
                      <a:pt x="80" y="9"/>
                      <a:pt x="77" y="9"/>
                    </a:cubicBezTo>
                    <a:cubicBezTo>
                      <a:pt x="71" y="9"/>
                      <a:pt x="64" y="10"/>
                      <a:pt x="57" y="8"/>
                    </a:cubicBezTo>
                    <a:cubicBezTo>
                      <a:pt x="53" y="7"/>
                      <a:pt x="49" y="7"/>
                      <a:pt x="45" y="8"/>
                    </a:cubicBezTo>
                    <a:cubicBezTo>
                      <a:pt x="39" y="9"/>
                      <a:pt x="34" y="10"/>
                      <a:pt x="28" y="12"/>
                    </a:cubicBezTo>
                    <a:cubicBezTo>
                      <a:pt x="21" y="14"/>
                      <a:pt x="15" y="18"/>
                      <a:pt x="8" y="22"/>
                    </a:cubicBezTo>
                    <a:cubicBezTo>
                      <a:pt x="6" y="23"/>
                      <a:pt x="4" y="24"/>
                      <a:pt x="2" y="25"/>
                    </a:cubicBezTo>
                    <a:cubicBezTo>
                      <a:pt x="1" y="25"/>
                      <a:pt x="0" y="25"/>
                      <a:pt x="0" y="24"/>
                    </a:cubicBezTo>
                    <a:cubicBezTo>
                      <a:pt x="0" y="24"/>
                      <a:pt x="0" y="23"/>
                      <a:pt x="0" y="23"/>
                    </a:cubicBezTo>
                    <a:cubicBezTo>
                      <a:pt x="6" y="15"/>
                      <a:pt x="13" y="10"/>
                      <a:pt x="22" y="7"/>
                    </a:cubicBezTo>
                    <a:cubicBezTo>
                      <a:pt x="28" y="5"/>
                      <a:pt x="33" y="3"/>
                      <a:pt x="39" y="2"/>
                    </a:cubicBezTo>
                    <a:cubicBezTo>
                      <a:pt x="48" y="0"/>
                      <a:pt x="58" y="0"/>
                      <a:pt x="67" y="1"/>
                    </a:cubicBezTo>
                    <a:cubicBezTo>
                      <a:pt x="69" y="2"/>
                      <a:pt x="72" y="2"/>
                      <a:pt x="74" y="2"/>
                    </a:cubicBezTo>
                    <a:close/>
                  </a:path>
                </a:pathLst>
              </a:custGeom>
              <a:solidFill>
                <a:srgbClr val="5643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8" name="Freeform 377">
                <a:extLst>
                  <a:ext uri="{FF2B5EF4-FFF2-40B4-BE49-F238E27FC236}">
                    <a16:creationId xmlns:a16="http://schemas.microsoft.com/office/drawing/2014/main" id="{6B1C8D71-0915-FE5F-B528-36351056C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146"/>
                <a:ext cx="35" cy="111"/>
              </a:xfrm>
              <a:custGeom>
                <a:avLst/>
                <a:gdLst>
                  <a:gd name="T0" fmla="*/ 13 w 21"/>
                  <a:gd name="T1" fmla="*/ 48 h 67"/>
                  <a:gd name="T2" fmla="*/ 11 w 21"/>
                  <a:gd name="T3" fmla="*/ 39 h 67"/>
                  <a:gd name="T4" fmla="*/ 4 w 21"/>
                  <a:gd name="T5" fmla="*/ 33 h 67"/>
                  <a:gd name="T6" fmla="*/ 2 w 21"/>
                  <a:gd name="T7" fmla="*/ 21 h 67"/>
                  <a:gd name="T8" fmla="*/ 2 w 21"/>
                  <a:gd name="T9" fmla="*/ 4 h 67"/>
                  <a:gd name="T10" fmla="*/ 4 w 21"/>
                  <a:gd name="T11" fmla="*/ 0 h 67"/>
                  <a:gd name="T12" fmla="*/ 3 w 21"/>
                  <a:gd name="T13" fmla="*/ 11 h 67"/>
                  <a:gd name="T14" fmla="*/ 6 w 21"/>
                  <a:gd name="T15" fmla="*/ 21 h 67"/>
                  <a:gd name="T16" fmla="*/ 17 w 21"/>
                  <a:gd name="T17" fmla="*/ 43 h 67"/>
                  <a:gd name="T18" fmla="*/ 19 w 21"/>
                  <a:gd name="T19" fmla="*/ 56 h 67"/>
                  <a:gd name="T20" fmla="*/ 13 w 21"/>
                  <a:gd name="T21" fmla="*/ 65 h 67"/>
                  <a:gd name="T22" fmla="*/ 9 w 21"/>
                  <a:gd name="T23" fmla="*/ 66 h 67"/>
                  <a:gd name="T24" fmla="*/ 8 w 21"/>
                  <a:gd name="T25" fmla="*/ 62 h 67"/>
                  <a:gd name="T26" fmla="*/ 12 w 21"/>
                  <a:gd name="T27" fmla="*/ 51 h 67"/>
                  <a:gd name="T28" fmla="*/ 13 w 21"/>
                  <a:gd name="T29" fmla="*/ 4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67">
                    <a:moveTo>
                      <a:pt x="13" y="48"/>
                    </a:moveTo>
                    <a:cubicBezTo>
                      <a:pt x="14" y="45"/>
                      <a:pt x="14" y="42"/>
                      <a:pt x="11" y="39"/>
                    </a:cubicBezTo>
                    <a:cubicBezTo>
                      <a:pt x="8" y="38"/>
                      <a:pt x="6" y="35"/>
                      <a:pt x="4" y="33"/>
                    </a:cubicBezTo>
                    <a:cubicBezTo>
                      <a:pt x="4" y="29"/>
                      <a:pt x="1" y="25"/>
                      <a:pt x="2" y="21"/>
                    </a:cubicBezTo>
                    <a:cubicBezTo>
                      <a:pt x="2" y="16"/>
                      <a:pt x="0" y="10"/>
                      <a:pt x="2" y="4"/>
                    </a:cubicBezTo>
                    <a:cubicBezTo>
                      <a:pt x="2" y="3"/>
                      <a:pt x="2" y="1"/>
                      <a:pt x="4" y="0"/>
                    </a:cubicBezTo>
                    <a:cubicBezTo>
                      <a:pt x="4" y="4"/>
                      <a:pt x="4" y="7"/>
                      <a:pt x="3" y="11"/>
                    </a:cubicBezTo>
                    <a:cubicBezTo>
                      <a:pt x="3" y="14"/>
                      <a:pt x="4" y="18"/>
                      <a:pt x="6" y="21"/>
                    </a:cubicBezTo>
                    <a:cubicBezTo>
                      <a:pt x="9" y="29"/>
                      <a:pt x="12" y="36"/>
                      <a:pt x="17" y="43"/>
                    </a:cubicBezTo>
                    <a:cubicBezTo>
                      <a:pt x="21" y="47"/>
                      <a:pt x="21" y="51"/>
                      <a:pt x="19" y="56"/>
                    </a:cubicBezTo>
                    <a:cubicBezTo>
                      <a:pt x="18" y="59"/>
                      <a:pt x="16" y="62"/>
                      <a:pt x="13" y="65"/>
                    </a:cubicBezTo>
                    <a:cubicBezTo>
                      <a:pt x="12" y="66"/>
                      <a:pt x="11" y="67"/>
                      <a:pt x="9" y="66"/>
                    </a:cubicBezTo>
                    <a:cubicBezTo>
                      <a:pt x="8" y="66"/>
                      <a:pt x="8" y="64"/>
                      <a:pt x="8" y="62"/>
                    </a:cubicBezTo>
                    <a:cubicBezTo>
                      <a:pt x="9" y="58"/>
                      <a:pt x="11" y="54"/>
                      <a:pt x="12" y="51"/>
                    </a:cubicBezTo>
                    <a:cubicBezTo>
                      <a:pt x="12" y="50"/>
                      <a:pt x="13" y="49"/>
                      <a:pt x="13" y="48"/>
                    </a:cubicBezTo>
                    <a:close/>
                  </a:path>
                </a:pathLst>
              </a:custGeom>
              <a:solidFill>
                <a:srgbClr val="5545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9" name="Freeform 378">
                <a:extLst>
                  <a:ext uri="{FF2B5EF4-FFF2-40B4-BE49-F238E27FC236}">
                    <a16:creationId xmlns:a16="http://schemas.microsoft.com/office/drawing/2014/main" id="{B3808B16-B03A-56ED-3958-D22F10708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2224"/>
                <a:ext cx="35" cy="46"/>
              </a:xfrm>
              <a:custGeom>
                <a:avLst/>
                <a:gdLst>
                  <a:gd name="T0" fmla="*/ 5 w 21"/>
                  <a:gd name="T1" fmla="*/ 0 h 28"/>
                  <a:gd name="T2" fmla="*/ 12 w 21"/>
                  <a:gd name="T3" fmla="*/ 5 h 28"/>
                  <a:gd name="T4" fmla="*/ 20 w 21"/>
                  <a:gd name="T5" fmla="*/ 23 h 28"/>
                  <a:gd name="T6" fmla="*/ 19 w 21"/>
                  <a:gd name="T7" fmla="*/ 27 h 28"/>
                  <a:gd name="T8" fmla="*/ 16 w 21"/>
                  <a:gd name="T9" fmla="*/ 26 h 28"/>
                  <a:gd name="T10" fmla="*/ 2 w 21"/>
                  <a:gd name="T11" fmla="*/ 6 h 28"/>
                  <a:gd name="T12" fmla="*/ 1 w 21"/>
                  <a:gd name="T13" fmla="*/ 2 h 28"/>
                  <a:gd name="T14" fmla="*/ 5 w 21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8">
                    <a:moveTo>
                      <a:pt x="5" y="0"/>
                    </a:moveTo>
                    <a:cubicBezTo>
                      <a:pt x="8" y="0"/>
                      <a:pt x="10" y="2"/>
                      <a:pt x="12" y="5"/>
                    </a:cubicBezTo>
                    <a:cubicBezTo>
                      <a:pt x="16" y="10"/>
                      <a:pt x="18" y="17"/>
                      <a:pt x="20" y="23"/>
                    </a:cubicBezTo>
                    <a:cubicBezTo>
                      <a:pt x="21" y="25"/>
                      <a:pt x="20" y="26"/>
                      <a:pt x="19" y="27"/>
                    </a:cubicBezTo>
                    <a:cubicBezTo>
                      <a:pt x="17" y="28"/>
                      <a:pt x="17" y="27"/>
                      <a:pt x="16" y="26"/>
                    </a:cubicBezTo>
                    <a:cubicBezTo>
                      <a:pt x="11" y="19"/>
                      <a:pt x="5" y="13"/>
                      <a:pt x="2" y="6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1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F3D2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0" name="Freeform 379">
                <a:extLst>
                  <a:ext uri="{FF2B5EF4-FFF2-40B4-BE49-F238E27FC236}">
                    <a16:creationId xmlns:a16="http://schemas.microsoft.com/office/drawing/2014/main" id="{49BC3B0E-DC20-FE38-28D9-918963096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2226"/>
                <a:ext cx="21" cy="43"/>
              </a:xfrm>
              <a:custGeom>
                <a:avLst/>
                <a:gdLst>
                  <a:gd name="T0" fmla="*/ 0 w 13"/>
                  <a:gd name="T1" fmla="*/ 7 h 26"/>
                  <a:gd name="T2" fmla="*/ 3 w 13"/>
                  <a:gd name="T3" fmla="*/ 0 h 26"/>
                  <a:gd name="T4" fmla="*/ 8 w 13"/>
                  <a:gd name="T5" fmla="*/ 5 h 26"/>
                  <a:gd name="T6" fmla="*/ 13 w 13"/>
                  <a:gd name="T7" fmla="*/ 21 h 26"/>
                  <a:gd name="T8" fmla="*/ 11 w 13"/>
                  <a:gd name="T9" fmla="*/ 25 h 26"/>
                  <a:gd name="T10" fmla="*/ 8 w 13"/>
                  <a:gd name="T11" fmla="*/ 23 h 26"/>
                  <a:gd name="T12" fmla="*/ 1 w 13"/>
                  <a:gd name="T13" fmla="*/ 13 h 26"/>
                  <a:gd name="T14" fmla="*/ 0 w 13"/>
                  <a:gd name="T15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6">
                    <a:moveTo>
                      <a:pt x="0" y="7"/>
                    </a:moveTo>
                    <a:cubicBezTo>
                      <a:pt x="0" y="4"/>
                      <a:pt x="0" y="0"/>
                      <a:pt x="3" y="0"/>
                    </a:cubicBezTo>
                    <a:cubicBezTo>
                      <a:pt x="6" y="0"/>
                      <a:pt x="7" y="3"/>
                      <a:pt x="8" y="5"/>
                    </a:cubicBezTo>
                    <a:cubicBezTo>
                      <a:pt x="9" y="10"/>
                      <a:pt x="12" y="15"/>
                      <a:pt x="13" y="21"/>
                    </a:cubicBezTo>
                    <a:cubicBezTo>
                      <a:pt x="13" y="23"/>
                      <a:pt x="13" y="24"/>
                      <a:pt x="11" y="25"/>
                    </a:cubicBezTo>
                    <a:cubicBezTo>
                      <a:pt x="9" y="26"/>
                      <a:pt x="8" y="24"/>
                      <a:pt x="8" y="23"/>
                    </a:cubicBezTo>
                    <a:cubicBezTo>
                      <a:pt x="6" y="20"/>
                      <a:pt x="3" y="16"/>
                      <a:pt x="1" y="13"/>
                    </a:cubicBezTo>
                    <a:cubicBezTo>
                      <a:pt x="0" y="11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EFD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1" name="Freeform 380">
                <a:extLst>
                  <a:ext uri="{FF2B5EF4-FFF2-40B4-BE49-F238E27FC236}">
                    <a16:creationId xmlns:a16="http://schemas.microsoft.com/office/drawing/2014/main" id="{BD4EBF4C-F614-0521-D266-E28EABEDD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1962"/>
                <a:ext cx="71" cy="46"/>
              </a:xfrm>
              <a:custGeom>
                <a:avLst/>
                <a:gdLst>
                  <a:gd name="T0" fmla="*/ 42 w 43"/>
                  <a:gd name="T1" fmla="*/ 5 h 28"/>
                  <a:gd name="T2" fmla="*/ 28 w 43"/>
                  <a:gd name="T3" fmla="*/ 12 h 28"/>
                  <a:gd name="T4" fmla="*/ 2 w 43"/>
                  <a:gd name="T5" fmla="*/ 27 h 28"/>
                  <a:gd name="T6" fmla="*/ 0 w 43"/>
                  <a:gd name="T7" fmla="*/ 28 h 28"/>
                  <a:gd name="T8" fmla="*/ 7 w 43"/>
                  <a:gd name="T9" fmla="*/ 22 h 28"/>
                  <a:gd name="T10" fmla="*/ 22 w 43"/>
                  <a:gd name="T11" fmla="*/ 13 h 28"/>
                  <a:gd name="T12" fmla="*/ 28 w 43"/>
                  <a:gd name="T13" fmla="*/ 10 h 28"/>
                  <a:gd name="T14" fmla="*/ 31 w 43"/>
                  <a:gd name="T15" fmla="*/ 7 h 28"/>
                  <a:gd name="T16" fmla="*/ 27 w 43"/>
                  <a:gd name="T17" fmla="*/ 5 h 28"/>
                  <a:gd name="T18" fmla="*/ 40 w 43"/>
                  <a:gd name="T19" fmla="*/ 1 h 28"/>
                  <a:gd name="T20" fmla="*/ 43 w 43"/>
                  <a:gd name="T21" fmla="*/ 1 h 28"/>
                  <a:gd name="T22" fmla="*/ 42 w 43"/>
                  <a:gd name="T23" fmla="*/ 4 h 28"/>
                  <a:gd name="T24" fmla="*/ 42 w 43"/>
                  <a:gd name="T25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28">
                    <a:moveTo>
                      <a:pt x="42" y="5"/>
                    </a:moveTo>
                    <a:cubicBezTo>
                      <a:pt x="37" y="8"/>
                      <a:pt x="32" y="10"/>
                      <a:pt x="28" y="12"/>
                    </a:cubicBezTo>
                    <a:cubicBezTo>
                      <a:pt x="19" y="16"/>
                      <a:pt x="10" y="22"/>
                      <a:pt x="2" y="27"/>
                    </a:cubicBezTo>
                    <a:cubicBezTo>
                      <a:pt x="1" y="27"/>
                      <a:pt x="1" y="28"/>
                      <a:pt x="0" y="28"/>
                    </a:cubicBezTo>
                    <a:cubicBezTo>
                      <a:pt x="2" y="25"/>
                      <a:pt x="4" y="23"/>
                      <a:pt x="7" y="22"/>
                    </a:cubicBezTo>
                    <a:cubicBezTo>
                      <a:pt x="12" y="19"/>
                      <a:pt x="17" y="16"/>
                      <a:pt x="22" y="13"/>
                    </a:cubicBezTo>
                    <a:cubicBezTo>
                      <a:pt x="24" y="12"/>
                      <a:pt x="26" y="11"/>
                      <a:pt x="28" y="10"/>
                    </a:cubicBezTo>
                    <a:cubicBezTo>
                      <a:pt x="30" y="10"/>
                      <a:pt x="32" y="9"/>
                      <a:pt x="31" y="7"/>
                    </a:cubicBezTo>
                    <a:cubicBezTo>
                      <a:pt x="31" y="5"/>
                      <a:pt x="29" y="5"/>
                      <a:pt x="27" y="5"/>
                    </a:cubicBezTo>
                    <a:cubicBezTo>
                      <a:pt x="31" y="3"/>
                      <a:pt x="36" y="2"/>
                      <a:pt x="40" y="1"/>
                    </a:cubicBezTo>
                    <a:cubicBezTo>
                      <a:pt x="41" y="1"/>
                      <a:pt x="42" y="0"/>
                      <a:pt x="43" y="1"/>
                    </a:cubicBezTo>
                    <a:cubicBezTo>
                      <a:pt x="43" y="2"/>
                      <a:pt x="43" y="3"/>
                      <a:pt x="42" y="4"/>
                    </a:cubicBezTo>
                    <a:cubicBezTo>
                      <a:pt x="42" y="4"/>
                      <a:pt x="42" y="5"/>
                      <a:pt x="42" y="5"/>
                    </a:cubicBezTo>
                    <a:close/>
                  </a:path>
                </a:pathLst>
              </a:custGeom>
              <a:solidFill>
                <a:srgbClr val="819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2" name="Freeform 381">
                <a:extLst>
                  <a:ext uri="{FF2B5EF4-FFF2-40B4-BE49-F238E27FC236}">
                    <a16:creationId xmlns:a16="http://schemas.microsoft.com/office/drawing/2014/main" id="{920CF1A1-5252-A8F1-7288-69C708FFB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1676"/>
                <a:ext cx="12" cy="73"/>
              </a:xfrm>
              <a:custGeom>
                <a:avLst/>
                <a:gdLst>
                  <a:gd name="T0" fmla="*/ 5 w 7"/>
                  <a:gd name="T1" fmla="*/ 44 h 44"/>
                  <a:gd name="T2" fmla="*/ 5 w 7"/>
                  <a:gd name="T3" fmla="*/ 28 h 44"/>
                  <a:gd name="T4" fmla="*/ 2 w 7"/>
                  <a:gd name="T5" fmla="*/ 7 h 44"/>
                  <a:gd name="T6" fmla="*/ 0 w 7"/>
                  <a:gd name="T7" fmla="*/ 0 h 44"/>
                  <a:gd name="T8" fmla="*/ 6 w 7"/>
                  <a:gd name="T9" fmla="*/ 29 h 44"/>
                  <a:gd name="T10" fmla="*/ 5 w 7"/>
                  <a:gd name="T1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4">
                    <a:moveTo>
                      <a:pt x="5" y="44"/>
                    </a:moveTo>
                    <a:cubicBezTo>
                      <a:pt x="5" y="38"/>
                      <a:pt x="5" y="33"/>
                      <a:pt x="5" y="28"/>
                    </a:cubicBezTo>
                    <a:cubicBezTo>
                      <a:pt x="6" y="21"/>
                      <a:pt x="4" y="14"/>
                      <a:pt x="2" y="7"/>
                    </a:cubicBezTo>
                    <a:cubicBezTo>
                      <a:pt x="1" y="5"/>
                      <a:pt x="0" y="3"/>
                      <a:pt x="0" y="0"/>
                    </a:cubicBezTo>
                    <a:cubicBezTo>
                      <a:pt x="4" y="10"/>
                      <a:pt x="7" y="19"/>
                      <a:pt x="6" y="29"/>
                    </a:cubicBezTo>
                    <a:cubicBezTo>
                      <a:pt x="5" y="34"/>
                      <a:pt x="6" y="39"/>
                      <a:pt x="5" y="44"/>
                    </a:cubicBez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3" name="Freeform 382">
                <a:extLst>
                  <a:ext uri="{FF2B5EF4-FFF2-40B4-BE49-F238E27FC236}">
                    <a16:creationId xmlns:a16="http://schemas.microsoft.com/office/drawing/2014/main" id="{7F0E57D2-F6C7-083F-A337-500703363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1785"/>
                <a:ext cx="3" cy="33"/>
              </a:xfrm>
              <a:custGeom>
                <a:avLst/>
                <a:gdLst>
                  <a:gd name="T0" fmla="*/ 0 w 2"/>
                  <a:gd name="T1" fmla="*/ 20 h 20"/>
                  <a:gd name="T2" fmla="*/ 1 w 2"/>
                  <a:gd name="T3" fmla="*/ 1 h 20"/>
                  <a:gd name="T4" fmla="*/ 2 w 2"/>
                  <a:gd name="T5" fmla="*/ 0 h 20"/>
                  <a:gd name="T6" fmla="*/ 1 w 2"/>
                  <a:gd name="T7" fmla="*/ 19 h 20"/>
                  <a:gd name="T8" fmla="*/ 0 w 2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0">
                    <a:moveTo>
                      <a:pt x="0" y="20"/>
                    </a:moveTo>
                    <a:cubicBezTo>
                      <a:pt x="0" y="14"/>
                      <a:pt x="1" y="8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6"/>
                      <a:pt x="1" y="13"/>
                      <a:pt x="1" y="19"/>
                    </a:cubicBezTo>
                    <a:cubicBezTo>
                      <a:pt x="1" y="20"/>
                      <a:pt x="0" y="20"/>
                      <a:pt x="0" y="20"/>
                    </a:cubicBez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4" name="Freeform 383">
                <a:extLst>
                  <a:ext uri="{FF2B5EF4-FFF2-40B4-BE49-F238E27FC236}">
                    <a16:creationId xmlns:a16="http://schemas.microsoft.com/office/drawing/2014/main" id="{345C5AA8-0678-94BC-B495-6393A13A9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767"/>
                <a:ext cx="4" cy="15"/>
              </a:xfrm>
              <a:custGeom>
                <a:avLst/>
                <a:gdLst>
                  <a:gd name="T0" fmla="*/ 1 w 2"/>
                  <a:gd name="T1" fmla="*/ 9 h 9"/>
                  <a:gd name="T2" fmla="*/ 1 w 2"/>
                  <a:gd name="T3" fmla="*/ 0 h 9"/>
                  <a:gd name="T4" fmla="*/ 1 w 2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9">
                    <a:moveTo>
                      <a:pt x="1" y="9"/>
                    </a:moveTo>
                    <a:cubicBezTo>
                      <a:pt x="1" y="6"/>
                      <a:pt x="0" y="3"/>
                      <a:pt x="1" y="0"/>
                    </a:cubicBezTo>
                    <a:cubicBezTo>
                      <a:pt x="1" y="3"/>
                      <a:pt x="2" y="6"/>
                      <a:pt x="1" y="9"/>
                    </a:cubicBez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5" name="Freeform 384">
                <a:extLst>
                  <a:ext uri="{FF2B5EF4-FFF2-40B4-BE49-F238E27FC236}">
                    <a16:creationId xmlns:a16="http://schemas.microsoft.com/office/drawing/2014/main" id="{8E2B22C7-F9F0-E49C-7EBE-9B85C3FAC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1849"/>
                <a:ext cx="60" cy="134"/>
              </a:xfrm>
              <a:custGeom>
                <a:avLst/>
                <a:gdLst>
                  <a:gd name="T0" fmla="*/ 35 w 36"/>
                  <a:gd name="T1" fmla="*/ 4 h 81"/>
                  <a:gd name="T2" fmla="*/ 32 w 36"/>
                  <a:gd name="T3" fmla="*/ 28 h 81"/>
                  <a:gd name="T4" fmla="*/ 31 w 36"/>
                  <a:gd name="T5" fmla="*/ 36 h 81"/>
                  <a:gd name="T6" fmla="*/ 31 w 36"/>
                  <a:gd name="T7" fmla="*/ 38 h 81"/>
                  <a:gd name="T8" fmla="*/ 25 w 36"/>
                  <a:gd name="T9" fmla="*/ 63 h 81"/>
                  <a:gd name="T10" fmla="*/ 23 w 36"/>
                  <a:gd name="T11" fmla="*/ 72 h 81"/>
                  <a:gd name="T12" fmla="*/ 18 w 36"/>
                  <a:gd name="T13" fmla="*/ 78 h 81"/>
                  <a:gd name="T14" fmla="*/ 6 w 36"/>
                  <a:gd name="T15" fmla="*/ 81 h 81"/>
                  <a:gd name="T16" fmla="*/ 1 w 36"/>
                  <a:gd name="T17" fmla="*/ 79 h 81"/>
                  <a:gd name="T18" fmla="*/ 1 w 36"/>
                  <a:gd name="T19" fmla="*/ 75 h 81"/>
                  <a:gd name="T20" fmla="*/ 10 w 36"/>
                  <a:gd name="T21" fmla="*/ 54 h 81"/>
                  <a:gd name="T22" fmla="*/ 20 w 36"/>
                  <a:gd name="T23" fmla="*/ 31 h 81"/>
                  <a:gd name="T24" fmla="*/ 24 w 36"/>
                  <a:gd name="T25" fmla="*/ 20 h 81"/>
                  <a:gd name="T26" fmla="*/ 30 w 36"/>
                  <a:gd name="T27" fmla="*/ 4 h 81"/>
                  <a:gd name="T28" fmla="*/ 33 w 36"/>
                  <a:gd name="T29" fmla="*/ 0 h 81"/>
                  <a:gd name="T30" fmla="*/ 35 w 36"/>
                  <a:gd name="T31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" h="81">
                    <a:moveTo>
                      <a:pt x="35" y="4"/>
                    </a:moveTo>
                    <a:cubicBezTo>
                      <a:pt x="34" y="12"/>
                      <a:pt x="34" y="20"/>
                      <a:pt x="32" y="28"/>
                    </a:cubicBezTo>
                    <a:cubicBezTo>
                      <a:pt x="32" y="30"/>
                      <a:pt x="32" y="33"/>
                      <a:pt x="31" y="36"/>
                    </a:cubicBezTo>
                    <a:cubicBezTo>
                      <a:pt x="31" y="37"/>
                      <a:pt x="31" y="37"/>
                      <a:pt x="31" y="38"/>
                    </a:cubicBezTo>
                    <a:cubicBezTo>
                      <a:pt x="28" y="46"/>
                      <a:pt x="27" y="55"/>
                      <a:pt x="25" y="63"/>
                    </a:cubicBezTo>
                    <a:cubicBezTo>
                      <a:pt x="24" y="66"/>
                      <a:pt x="24" y="69"/>
                      <a:pt x="23" y="72"/>
                    </a:cubicBezTo>
                    <a:cubicBezTo>
                      <a:pt x="22" y="75"/>
                      <a:pt x="20" y="77"/>
                      <a:pt x="18" y="78"/>
                    </a:cubicBezTo>
                    <a:cubicBezTo>
                      <a:pt x="14" y="79"/>
                      <a:pt x="10" y="80"/>
                      <a:pt x="6" y="81"/>
                    </a:cubicBezTo>
                    <a:cubicBezTo>
                      <a:pt x="3" y="81"/>
                      <a:pt x="2" y="80"/>
                      <a:pt x="1" y="79"/>
                    </a:cubicBezTo>
                    <a:cubicBezTo>
                      <a:pt x="0" y="78"/>
                      <a:pt x="1" y="76"/>
                      <a:pt x="1" y="75"/>
                    </a:cubicBezTo>
                    <a:cubicBezTo>
                      <a:pt x="4" y="68"/>
                      <a:pt x="7" y="61"/>
                      <a:pt x="10" y="54"/>
                    </a:cubicBezTo>
                    <a:cubicBezTo>
                      <a:pt x="14" y="47"/>
                      <a:pt x="16" y="39"/>
                      <a:pt x="20" y="31"/>
                    </a:cubicBezTo>
                    <a:cubicBezTo>
                      <a:pt x="22" y="28"/>
                      <a:pt x="23" y="24"/>
                      <a:pt x="24" y="20"/>
                    </a:cubicBezTo>
                    <a:cubicBezTo>
                      <a:pt x="26" y="15"/>
                      <a:pt x="28" y="9"/>
                      <a:pt x="30" y="4"/>
                    </a:cubicBezTo>
                    <a:cubicBezTo>
                      <a:pt x="30" y="2"/>
                      <a:pt x="31" y="0"/>
                      <a:pt x="33" y="0"/>
                    </a:cubicBezTo>
                    <a:cubicBezTo>
                      <a:pt x="36" y="0"/>
                      <a:pt x="34" y="3"/>
                      <a:pt x="3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6" name="Freeform 385">
                <a:extLst>
                  <a:ext uri="{FF2B5EF4-FFF2-40B4-BE49-F238E27FC236}">
                    <a16:creationId xmlns:a16="http://schemas.microsoft.com/office/drawing/2014/main" id="{01C8B663-55D7-F4D5-94A4-8FA0D1EF3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8" y="1413"/>
                <a:ext cx="69" cy="542"/>
              </a:xfrm>
              <a:custGeom>
                <a:avLst/>
                <a:gdLst>
                  <a:gd name="T0" fmla="*/ 15 w 42"/>
                  <a:gd name="T1" fmla="*/ 123 h 328"/>
                  <a:gd name="T2" fmla="*/ 9 w 42"/>
                  <a:gd name="T3" fmla="*/ 105 h 328"/>
                  <a:gd name="T4" fmla="*/ 8 w 42"/>
                  <a:gd name="T5" fmla="*/ 99 h 328"/>
                  <a:gd name="T6" fmla="*/ 4 w 42"/>
                  <a:gd name="T7" fmla="*/ 58 h 328"/>
                  <a:gd name="T8" fmla="*/ 1 w 42"/>
                  <a:gd name="T9" fmla="*/ 17 h 328"/>
                  <a:gd name="T10" fmla="*/ 0 w 42"/>
                  <a:gd name="T11" fmla="*/ 8 h 328"/>
                  <a:gd name="T12" fmla="*/ 6 w 42"/>
                  <a:gd name="T13" fmla="*/ 1 h 328"/>
                  <a:gd name="T14" fmla="*/ 13 w 42"/>
                  <a:gd name="T15" fmla="*/ 5 h 328"/>
                  <a:gd name="T16" fmla="*/ 28 w 42"/>
                  <a:gd name="T17" fmla="*/ 42 h 328"/>
                  <a:gd name="T18" fmla="*/ 40 w 42"/>
                  <a:gd name="T19" fmla="*/ 71 h 328"/>
                  <a:gd name="T20" fmla="*/ 39 w 42"/>
                  <a:gd name="T21" fmla="*/ 84 h 328"/>
                  <a:gd name="T22" fmla="*/ 37 w 42"/>
                  <a:gd name="T23" fmla="*/ 91 h 328"/>
                  <a:gd name="T24" fmla="*/ 37 w 42"/>
                  <a:gd name="T25" fmla="*/ 111 h 328"/>
                  <a:gd name="T26" fmla="*/ 38 w 42"/>
                  <a:gd name="T27" fmla="*/ 113 h 328"/>
                  <a:gd name="T28" fmla="*/ 39 w 42"/>
                  <a:gd name="T29" fmla="*/ 163 h 328"/>
                  <a:gd name="T30" fmla="*/ 39 w 42"/>
                  <a:gd name="T31" fmla="*/ 188 h 328"/>
                  <a:gd name="T32" fmla="*/ 37 w 42"/>
                  <a:gd name="T33" fmla="*/ 227 h 328"/>
                  <a:gd name="T34" fmla="*/ 36 w 42"/>
                  <a:gd name="T35" fmla="*/ 240 h 328"/>
                  <a:gd name="T36" fmla="*/ 35 w 42"/>
                  <a:gd name="T37" fmla="*/ 265 h 328"/>
                  <a:gd name="T38" fmla="*/ 34 w 42"/>
                  <a:gd name="T39" fmla="*/ 306 h 328"/>
                  <a:gd name="T40" fmla="*/ 28 w 42"/>
                  <a:gd name="T41" fmla="*/ 314 h 328"/>
                  <a:gd name="T42" fmla="*/ 22 w 42"/>
                  <a:gd name="T43" fmla="*/ 322 h 328"/>
                  <a:gd name="T44" fmla="*/ 20 w 42"/>
                  <a:gd name="T45" fmla="*/ 325 h 328"/>
                  <a:gd name="T46" fmla="*/ 15 w 42"/>
                  <a:gd name="T47" fmla="*/ 327 h 328"/>
                  <a:gd name="T48" fmla="*/ 14 w 42"/>
                  <a:gd name="T49" fmla="*/ 322 h 328"/>
                  <a:gd name="T50" fmla="*/ 18 w 42"/>
                  <a:gd name="T51" fmla="*/ 302 h 328"/>
                  <a:gd name="T52" fmla="*/ 18 w 42"/>
                  <a:gd name="T53" fmla="*/ 300 h 328"/>
                  <a:gd name="T54" fmla="*/ 21 w 42"/>
                  <a:gd name="T55" fmla="*/ 282 h 328"/>
                  <a:gd name="T56" fmla="*/ 25 w 42"/>
                  <a:gd name="T57" fmla="*/ 242 h 328"/>
                  <a:gd name="T58" fmla="*/ 29 w 42"/>
                  <a:gd name="T59" fmla="*/ 215 h 328"/>
                  <a:gd name="T60" fmla="*/ 30 w 42"/>
                  <a:gd name="T61" fmla="*/ 179 h 328"/>
                  <a:gd name="T62" fmla="*/ 28 w 42"/>
                  <a:gd name="T63" fmla="*/ 172 h 328"/>
                  <a:gd name="T64" fmla="*/ 23 w 42"/>
                  <a:gd name="T65" fmla="*/ 158 h 328"/>
                  <a:gd name="T66" fmla="*/ 15 w 42"/>
                  <a:gd name="T67" fmla="*/ 124 h 328"/>
                  <a:gd name="T68" fmla="*/ 15 w 42"/>
                  <a:gd name="T69" fmla="*/ 123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" h="328">
                    <a:moveTo>
                      <a:pt x="15" y="123"/>
                    </a:moveTo>
                    <a:cubicBezTo>
                      <a:pt x="14" y="117"/>
                      <a:pt x="14" y="110"/>
                      <a:pt x="9" y="105"/>
                    </a:cubicBezTo>
                    <a:cubicBezTo>
                      <a:pt x="8" y="103"/>
                      <a:pt x="8" y="101"/>
                      <a:pt x="8" y="99"/>
                    </a:cubicBezTo>
                    <a:cubicBezTo>
                      <a:pt x="6" y="85"/>
                      <a:pt x="5" y="71"/>
                      <a:pt x="4" y="58"/>
                    </a:cubicBezTo>
                    <a:cubicBezTo>
                      <a:pt x="3" y="44"/>
                      <a:pt x="1" y="31"/>
                      <a:pt x="1" y="17"/>
                    </a:cubicBezTo>
                    <a:cubicBezTo>
                      <a:pt x="1" y="14"/>
                      <a:pt x="0" y="11"/>
                      <a:pt x="0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1" y="1"/>
                      <a:pt x="13" y="5"/>
                    </a:cubicBezTo>
                    <a:cubicBezTo>
                      <a:pt x="19" y="17"/>
                      <a:pt x="23" y="29"/>
                      <a:pt x="28" y="42"/>
                    </a:cubicBezTo>
                    <a:cubicBezTo>
                      <a:pt x="32" y="51"/>
                      <a:pt x="36" y="61"/>
                      <a:pt x="40" y="71"/>
                    </a:cubicBezTo>
                    <a:cubicBezTo>
                      <a:pt x="41" y="76"/>
                      <a:pt x="42" y="80"/>
                      <a:pt x="39" y="84"/>
                    </a:cubicBezTo>
                    <a:cubicBezTo>
                      <a:pt x="37" y="86"/>
                      <a:pt x="37" y="88"/>
                      <a:pt x="37" y="91"/>
                    </a:cubicBezTo>
                    <a:cubicBezTo>
                      <a:pt x="36" y="98"/>
                      <a:pt x="37" y="105"/>
                      <a:pt x="37" y="111"/>
                    </a:cubicBezTo>
                    <a:cubicBezTo>
                      <a:pt x="37" y="112"/>
                      <a:pt x="37" y="113"/>
                      <a:pt x="38" y="113"/>
                    </a:cubicBezTo>
                    <a:cubicBezTo>
                      <a:pt x="39" y="130"/>
                      <a:pt x="38" y="146"/>
                      <a:pt x="39" y="163"/>
                    </a:cubicBezTo>
                    <a:cubicBezTo>
                      <a:pt x="39" y="171"/>
                      <a:pt x="39" y="180"/>
                      <a:pt x="39" y="188"/>
                    </a:cubicBezTo>
                    <a:cubicBezTo>
                      <a:pt x="39" y="201"/>
                      <a:pt x="37" y="214"/>
                      <a:pt x="37" y="227"/>
                    </a:cubicBezTo>
                    <a:cubicBezTo>
                      <a:pt x="36" y="231"/>
                      <a:pt x="36" y="236"/>
                      <a:pt x="36" y="240"/>
                    </a:cubicBezTo>
                    <a:cubicBezTo>
                      <a:pt x="35" y="249"/>
                      <a:pt x="36" y="257"/>
                      <a:pt x="35" y="265"/>
                    </a:cubicBezTo>
                    <a:cubicBezTo>
                      <a:pt x="35" y="279"/>
                      <a:pt x="34" y="293"/>
                      <a:pt x="34" y="306"/>
                    </a:cubicBezTo>
                    <a:cubicBezTo>
                      <a:pt x="34" y="310"/>
                      <a:pt x="31" y="313"/>
                      <a:pt x="28" y="314"/>
                    </a:cubicBezTo>
                    <a:cubicBezTo>
                      <a:pt x="25" y="316"/>
                      <a:pt x="23" y="318"/>
                      <a:pt x="22" y="322"/>
                    </a:cubicBezTo>
                    <a:cubicBezTo>
                      <a:pt x="21" y="323"/>
                      <a:pt x="21" y="324"/>
                      <a:pt x="20" y="325"/>
                    </a:cubicBezTo>
                    <a:cubicBezTo>
                      <a:pt x="18" y="326"/>
                      <a:pt x="17" y="328"/>
                      <a:pt x="15" y="327"/>
                    </a:cubicBezTo>
                    <a:cubicBezTo>
                      <a:pt x="13" y="325"/>
                      <a:pt x="14" y="323"/>
                      <a:pt x="14" y="322"/>
                    </a:cubicBezTo>
                    <a:cubicBezTo>
                      <a:pt x="15" y="315"/>
                      <a:pt x="17" y="309"/>
                      <a:pt x="18" y="302"/>
                    </a:cubicBezTo>
                    <a:cubicBezTo>
                      <a:pt x="18" y="301"/>
                      <a:pt x="18" y="301"/>
                      <a:pt x="18" y="300"/>
                    </a:cubicBezTo>
                    <a:cubicBezTo>
                      <a:pt x="20" y="294"/>
                      <a:pt x="20" y="288"/>
                      <a:pt x="21" y="282"/>
                    </a:cubicBezTo>
                    <a:cubicBezTo>
                      <a:pt x="23" y="269"/>
                      <a:pt x="23" y="255"/>
                      <a:pt x="25" y="242"/>
                    </a:cubicBezTo>
                    <a:cubicBezTo>
                      <a:pt x="27" y="233"/>
                      <a:pt x="28" y="224"/>
                      <a:pt x="29" y="215"/>
                    </a:cubicBezTo>
                    <a:cubicBezTo>
                      <a:pt x="30" y="203"/>
                      <a:pt x="30" y="191"/>
                      <a:pt x="30" y="179"/>
                    </a:cubicBezTo>
                    <a:cubicBezTo>
                      <a:pt x="30" y="176"/>
                      <a:pt x="30" y="174"/>
                      <a:pt x="28" y="172"/>
                    </a:cubicBezTo>
                    <a:cubicBezTo>
                      <a:pt x="24" y="168"/>
                      <a:pt x="24" y="163"/>
                      <a:pt x="23" y="158"/>
                    </a:cubicBezTo>
                    <a:cubicBezTo>
                      <a:pt x="20" y="147"/>
                      <a:pt x="19" y="135"/>
                      <a:pt x="15" y="124"/>
                    </a:cubicBezTo>
                    <a:cubicBezTo>
                      <a:pt x="15" y="124"/>
                      <a:pt x="15" y="123"/>
                      <a:pt x="15" y="1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7" name="Freeform 386">
                <a:extLst>
                  <a:ext uri="{FF2B5EF4-FFF2-40B4-BE49-F238E27FC236}">
                    <a16:creationId xmlns:a16="http://schemas.microsoft.com/office/drawing/2014/main" id="{B807F313-AE65-0636-BFE2-DC0CCA6E0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2236"/>
                <a:ext cx="80" cy="84"/>
              </a:xfrm>
              <a:custGeom>
                <a:avLst/>
                <a:gdLst>
                  <a:gd name="T0" fmla="*/ 48 w 48"/>
                  <a:gd name="T1" fmla="*/ 43 h 51"/>
                  <a:gd name="T2" fmla="*/ 45 w 48"/>
                  <a:gd name="T3" fmla="*/ 50 h 51"/>
                  <a:gd name="T4" fmla="*/ 41 w 48"/>
                  <a:gd name="T5" fmla="*/ 44 h 51"/>
                  <a:gd name="T6" fmla="*/ 15 w 48"/>
                  <a:gd name="T7" fmla="*/ 15 h 51"/>
                  <a:gd name="T8" fmla="*/ 3 w 48"/>
                  <a:gd name="T9" fmla="*/ 7 h 51"/>
                  <a:gd name="T10" fmla="*/ 0 w 48"/>
                  <a:gd name="T11" fmla="*/ 4 h 51"/>
                  <a:gd name="T12" fmla="*/ 3 w 48"/>
                  <a:gd name="T13" fmla="*/ 1 h 51"/>
                  <a:gd name="T14" fmla="*/ 11 w 48"/>
                  <a:gd name="T15" fmla="*/ 2 h 51"/>
                  <a:gd name="T16" fmla="*/ 46 w 48"/>
                  <a:gd name="T17" fmla="*/ 33 h 51"/>
                  <a:gd name="T18" fmla="*/ 48 w 48"/>
                  <a:gd name="T19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51">
                    <a:moveTo>
                      <a:pt x="48" y="43"/>
                    </a:moveTo>
                    <a:cubicBezTo>
                      <a:pt x="47" y="45"/>
                      <a:pt x="48" y="49"/>
                      <a:pt x="45" y="50"/>
                    </a:cubicBezTo>
                    <a:cubicBezTo>
                      <a:pt x="42" y="51"/>
                      <a:pt x="42" y="47"/>
                      <a:pt x="41" y="44"/>
                    </a:cubicBezTo>
                    <a:cubicBezTo>
                      <a:pt x="36" y="31"/>
                      <a:pt x="26" y="23"/>
                      <a:pt x="15" y="15"/>
                    </a:cubicBezTo>
                    <a:cubicBezTo>
                      <a:pt x="11" y="11"/>
                      <a:pt x="7" y="9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2"/>
                      <a:pt x="1" y="2"/>
                      <a:pt x="3" y="1"/>
                    </a:cubicBezTo>
                    <a:cubicBezTo>
                      <a:pt x="6" y="0"/>
                      <a:pt x="8" y="1"/>
                      <a:pt x="11" y="2"/>
                    </a:cubicBezTo>
                    <a:cubicBezTo>
                      <a:pt x="26" y="9"/>
                      <a:pt x="38" y="18"/>
                      <a:pt x="46" y="33"/>
                    </a:cubicBezTo>
                    <a:cubicBezTo>
                      <a:pt x="47" y="36"/>
                      <a:pt x="48" y="40"/>
                      <a:pt x="48" y="43"/>
                    </a:cubicBezTo>
                    <a:close/>
                  </a:path>
                </a:pathLst>
              </a:custGeom>
              <a:solidFill>
                <a:srgbClr val="7B9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8" name="Freeform 387">
                <a:extLst>
                  <a:ext uri="{FF2B5EF4-FFF2-40B4-BE49-F238E27FC236}">
                    <a16:creationId xmlns:a16="http://schemas.microsoft.com/office/drawing/2014/main" id="{9580BADF-D49A-6F5A-6096-91F15022A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1131"/>
                <a:ext cx="8" cy="5"/>
              </a:xfrm>
              <a:custGeom>
                <a:avLst/>
                <a:gdLst>
                  <a:gd name="T0" fmla="*/ 5 w 5"/>
                  <a:gd name="T1" fmla="*/ 3 h 3"/>
                  <a:gd name="T2" fmla="*/ 0 w 5"/>
                  <a:gd name="T3" fmla="*/ 0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2" y="3"/>
                      <a:pt x="1" y="1"/>
                      <a:pt x="0" y="0"/>
                    </a:cubicBezTo>
                    <a:cubicBezTo>
                      <a:pt x="2" y="0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rgbClr val="E2D9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9" name="Freeform 388">
                <a:extLst>
                  <a:ext uri="{FF2B5EF4-FFF2-40B4-BE49-F238E27FC236}">
                    <a16:creationId xmlns:a16="http://schemas.microsoft.com/office/drawing/2014/main" id="{13591145-3E63-4679-1946-79BE77025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2061"/>
                <a:ext cx="115" cy="147"/>
              </a:xfrm>
              <a:custGeom>
                <a:avLst/>
                <a:gdLst>
                  <a:gd name="T0" fmla="*/ 42 w 70"/>
                  <a:gd name="T1" fmla="*/ 27 h 89"/>
                  <a:gd name="T2" fmla="*/ 47 w 70"/>
                  <a:gd name="T3" fmla="*/ 27 h 89"/>
                  <a:gd name="T4" fmla="*/ 50 w 70"/>
                  <a:gd name="T5" fmla="*/ 29 h 89"/>
                  <a:gd name="T6" fmla="*/ 56 w 70"/>
                  <a:gd name="T7" fmla="*/ 47 h 89"/>
                  <a:gd name="T8" fmla="*/ 67 w 70"/>
                  <a:gd name="T9" fmla="*/ 73 h 89"/>
                  <a:gd name="T10" fmla="*/ 67 w 70"/>
                  <a:gd name="T11" fmla="*/ 80 h 89"/>
                  <a:gd name="T12" fmla="*/ 61 w 70"/>
                  <a:gd name="T13" fmla="*/ 78 h 89"/>
                  <a:gd name="T14" fmla="*/ 46 w 70"/>
                  <a:gd name="T15" fmla="*/ 62 h 89"/>
                  <a:gd name="T16" fmla="*/ 34 w 70"/>
                  <a:gd name="T17" fmla="*/ 37 h 89"/>
                  <a:gd name="T18" fmla="*/ 30 w 70"/>
                  <a:gd name="T19" fmla="*/ 32 h 89"/>
                  <a:gd name="T20" fmla="*/ 22 w 70"/>
                  <a:gd name="T21" fmla="*/ 32 h 89"/>
                  <a:gd name="T22" fmla="*/ 21 w 70"/>
                  <a:gd name="T23" fmla="*/ 40 h 89"/>
                  <a:gd name="T24" fmla="*/ 26 w 70"/>
                  <a:gd name="T25" fmla="*/ 49 h 89"/>
                  <a:gd name="T26" fmla="*/ 35 w 70"/>
                  <a:gd name="T27" fmla="*/ 67 h 89"/>
                  <a:gd name="T28" fmla="*/ 40 w 70"/>
                  <a:gd name="T29" fmla="*/ 76 h 89"/>
                  <a:gd name="T30" fmla="*/ 45 w 70"/>
                  <a:gd name="T31" fmla="*/ 84 h 89"/>
                  <a:gd name="T32" fmla="*/ 44 w 70"/>
                  <a:gd name="T33" fmla="*/ 88 h 89"/>
                  <a:gd name="T34" fmla="*/ 41 w 70"/>
                  <a:gd name="T35" fmla="*/ 88 h 89"/>
                  <a:gd name="T36" fmla="*/ 36 w 70"/>
                  <a:gd name="T37" fmla="*/ 85 h 89"/>
                  <a:gd name="T38" fmla="*/ 22 w 70"/>
                  <a:gd name="T39" fmla="*/ 71 h 89"/>
                  <a:gd name="T40" fmla="*/ 4 w 70"/>
                  <a:gd name="T41" fmla="*/ 47 h 89"/>
                  <a:gd name="T42" fmla="*/ 1 w 70"/>
                  <a:gd name="T43" fmla="*/ 43 h 89"/>
                  <a:gd name="T44" fmla="*/ 4 w 70"/>
                  <a:gd name="T45" fmla="*/ 33 h 89"/>
                  <a:gd name="T46" fmla="*/ 22 w 70"/>
                  <a:gd name="T47" fmla="*/ 17 h 89"/>
                  <a:gd name="T48" fmla="*/ 40 w 70"/>
                  <a:gd name="T49" fmla="*/ 3 h 89"/>
                  <a:gd name="T50" fmla="*/ 52 w 70"/>
                  <a:gd name="T51" fmla="*/ 1 h 89"/>
                  <a:gd name="T52" fmla="*/ 62 w 70"/>
                  <a:gd name="T53" fmla="*/ 3 h 89"/>
                  <a:gd name="T54" fmla="*/ 68 w 70"/>
                  <a:gd name="T55" fmla="*/ 7 h 89"/>
                  <a:gd name="T56" fmla="*/ 62 w 70"/>
                  <a:gd name="T57" fmla="*/ 11 h 89"/>
                  <a:gd name="T58" fmla="*/ 47 w 70"/>
                  <a:gd name="T59" fmla="*/ 14 h 89"/>
                  <a:gd name="T60" fmla="*/ 38 w 70"/>
                  <a:gd name="T61" fmla="*/ 20 h 89"/>
                  <a:gd name="T62" fmla="*/ 37 w 70"/>
                  <a:gd name="T63" fmla="*/ 25 h 89"/>
                  <a:gd name="T64" fmla="*/ 42 w 70"/>
                  <a:gd name="T65" fmla="*/ 2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89">
                    <a:moveTo>
                      <a:pt x="42" y="27"/>
                    </a:moveTo>
                    <a:cubicBezTo>
                      <a:pt x="44" y="28"/>
                      <a:pt x="45" y="27"/>
                      <a:pt x="47" y="27"/>
                    </a:cubicBezTo>
                    <a:cubicBezTo>
                      <a:pt x="49" y="27"/>
                      <a:pt x="51" y="27"/>
                      <a:pt x="50" y="29"/>
                    </a:cubicBezTo>
                    <a:cubicBezTo>
                      <a:pt x="50" y="36"/>
                      <a:pt x="54" y="41"/>
                      <a:pt x="56" y="47"/>
                    </a:cubicBezTo>
                    <a:cubicBezTo>
                      <a:pt x="60" y="56"/>
                      <a:pt x="64" y="64"/>
                      <a:pt x="67" y="73"/>
                    </a:cubicBezTo>
                    <a:cubicBezTo>
                      <a:pt x="68" y="75"/>
                      <a:pt x="70" y="78"/>
                      <a:pt x="67" y="80"/>
                    </a:cubicBezTo>
                    <a:cubicBezTo>
                      <a:pt x="65" y="82"/>
                      <a:pt x="63" y="80"/>
                      <a:pt x="61" y="78"/>
                    </a:cubicBezTo>
                    <a:cubicBezTo>
                      <a:pt x="54" y="74"/>
                      <a:pt x="50" y="68"/>
                      <a:pt x="46" y="62"/>
                    </a:cubicBezTo>
                    <a:cubicBezTo>
                      <a:pt x="42" y="53"/>
                      <a:pt x="39" y="44"/>
                      <a:pt x="34" y="37"/>
                    </a:cubicBezTo>
                    <a:cubicBezTo>
                      <a:pt x="33" y="35"/>
                      <a:pt x="31" y="33"/>
                      <a:pt x="30" y="32"/>
                    </a:cubicBezTo>
                    <a:cubicBezTo>
                      <a:pt x="27" y="31"/>
                      <a:pt x="25" y="30"/>
                      <a:pt x="22" y="32"/>
                    </a:cubicBezTo>
                    <a:cubicBezTo>
                      <a:pt x="20" y="35"/>
                      <a:pt x="20" y="37"/>
                      <a:pt x="21" y="40"/>
                    </a:cubicBezTo>
                    <a:cubicBezTo>
                      <a:pt x="22" y="43"/>
                      <a:pt x="24" y="46"/>
                      <a:pt x="26" y="49"/>
                    </a:cubicBezTo>
                    <a:cubicBezTo>
                      <a:pt x="29" y="55"/>
                      <a:pt x="32" y="61"/>
                      <a:pt x="35" y="67"/>
                    </a:cubicBezTo>
                    <a:cubicBezTo>
                      <a:pt x="36" y="70"/>
                      <a:pt x="38" y="73"/>
                      <a:pt x="40" y="76"/>
                    </a:cubicBezTo>
                    <a:cubicBezTo>
                      <a:pt x="42" y="79"/>
                      <a:pt x="44" y="81"/>
                      <a:pt x="45" y="84"/>
                    </a:cubicBezTo>
                    <a:cubicBezTo>
                      <a:pt x="46" y="86"/>
                      <a:pt x="45" y="87"/>
                      <a:pt x="44" y="88"/>
                    </a:cubicBezTo>
                    <a:cubicBezTo>
                      <a:pt x="43" y="89"/>
                      <a:pt x="42" y="89"/>
                      <a:pt x="41" y="88"/>
                    </a:cubicBezTo>
                    <a:cubicBezTo>
                      <a:pt x="39" y="87"/>
                      <a:pt x="37" y="87"/>
                      <a:pt x="36" y="85"/>
                    </a:cubicBezTo>
                    <a:cubicBezTo>
                      <a:pt x="31" y="81"/>
                      <a:pt x="26" y="76"/>
                      <a:pt x="22" y="71"/>
                    </a:cubicBezTo>
                    <a:cubicBezTo>
                      <a:pt x="15" y="63"/>
                      <a:pt x="10" y="55"/>
                      <a:pt x="4" y="47"/>
                    </a:cubicBezTo>
                    <a:cubicBezTo>
                      <a:pt x="3" y="45"/>
                      <a:pt x="2" y="45"/>
                      <a:pt x="1" y="43"/>
                    </a:cubicBezTo>
                    <a:cubicBezTo>
                      <a:pt x="0" y="39"/>
                      <a:pt x="1" y="35"/>
                      <a:pt x="4" y="33"/>
                    </a:cubicBezTo>
                    <a:cubicBezTo>
                      <a:pt x="10" y="27"/>
                      <a:pt x="16" y="22"/>
                      <a:pt x="22" y="17"/>
                    </a:cubicBezTo>
                    <a:cubicBezTo>
                      <a:pt x="27" y="12"/>
                      <a:pt x="34" y="8"/>
                      <a:pt x="40" y="3"/>
                    </a:cubicBezTo>
                    <a:cubicBezTo>
                      <a:pt x="44" y="1"/>
                      <a:pt x="47" y="0"/>
                      <a:pt x="52" y="1"/>
                    </a:cubicBezTo>
                    <a:cubicBezTo>
                      <a:pt x="55" y="2"/>
                      <a:pt x="59" y="2"/>
                      <a:pt x="62" y="3"/>
                    </a:cubicBezTo>
                    <a:cubicBezTo>
                      <a:pt x="65" y="3"/>
                      <a:pt x="68" y="4"/>
                      <a:pt x="68" y="7"/>
                    </a:cubicBezTo>
                    <a:cubicBezTo>
                      <a:pt x="68" y="10"/>
                      <a:pt x="65" y="11"/>
                      <a:pt x="62" y="11"/>
                    </a:cubicBezTo>
                    <a:cubicBezTo>
                      <a:pt x="57" y="12"/>
                      <a:pt x="52" y="13"/>
                      <a:pt x="47" y="14"/>
                    </a:cubicBezTo>
                    <a:cubicBezTo>
                      <a:pt x="44" y="15"/>
                      <a:pt x="41" y="17"/>
                      <a:pt x="38" y="20"/>
                    </a:cubicBezTo>
                    <a:cubicBezTo>
                      <a:pt x="37" y="21"/>
                      <a:pt x="36" y="23"/>
                      <a:pt x="37" y="25"/>
                    </a:cubicBezTo>
                    <a:cubicBezTo>
                      <a:pt x="38" y="27"/>
                      <a:pt x="40" y="28"/>
                      <a:pt x="42" y="27"/>
                    </a:cubicBezTo>
                    <a:close/>
                  </a:path>
                </a:pathLst>
              </a:custGeom>
              <a:solidFill>
                <a:srgbClr val="F7D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0" name="Freeform 389">
                <a:extLst>
                  <a:ext uri="{FF2B5EF4-FFF2-40B4-BE49-F238E27FC236}">
                    <a16:creationId xmlns:a16="http://schemas.microsoft.com/office/drawing/2014/main" id="{861E36AA-35CA-0D50-9E5B-F923E96EB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2090"/>
                <a:ext cx="53" cy="111"/>
              </a:xfrm>
              <a:custGeom>
                <a:avLst/>
                <a:gdLst>
                  <a:gd name="T0" fmla="*/ 32 w 32"/>
                  <a:gd name="T1" fmla="*/ 60 h 67"/>
                  <a:gd name="T2" fmla="*/ 32 w 32"/>
                  <a:gd name="T3" fmla="*/ 62 h 67"/>
                  <a:gd name="T4" fmla="*/ 30 w 32"/>
                  <a:gd name="T5" fmla="*/ 66 h 67"/>
                  <a:gd name="T6" fmla="*/ 25 w 32"/>
                  <a:gd name="T7" fmla="*/ 64 h 67"/>
                  <a:gd name="T8" fmla="*/ 19 w 32"/>
                  <a:gd name="T9" fmla="*/ 50 h 67"/>
                  <a:gd name="T10" fmla="*/ 7 w 32"/>
                  <a:gd name="T11" fmla="*/ 16 h 67"/>
                  <a:gd name="T12" fmla="*/ 3 w 32"/>
                  <a:gd name="T13" fmla="*/ 10 h 67"/>
                  <a:gd name="T14" fmla="*/ 4 w 32"/>
                  <a:gd name="T15" fmla="*/ 3 h 67"/>
                  <a:gd name="T16" fmla="*/ 14 w 32"/>
                  <a:gd name="T17" fmla="*/ 1 h 67"/>
                  <a:gd name="T18" fmla="*/ 21 w 32"/>
                  <a:gd name="T19" fmla="*/ 5 h 67"/>
                  <a:gd name="T20" fmla="*/ 24 w 32"/>
                  <a:gd name="T21" fmla="*/ 14 h 67"/>
                  <a:gd name="T22" fmla="*/ 30 w 32"/>
                  <a:gd name="T23" fmla="*/ 44 h 67"/>
                  <a:gd name="T24" fmla="*/ 32 w 32"/>
                  <a:gd name="T25" fmla="*/ 6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67">
                    <a:moveTo>
                      <a:pt x="32" y="60"/>
                    </a:moveTo>
                    <a:cubicBezTo>
                      <a:pt x="32" y="61"/>
                      <a:pt x="32" y="61"/>
                      <a:pt x="32" y="62"/>
                    </a:cubicBezTo>
                    <a:cubicBezTo>
                      <a:pt x="32" y="64"/>
                      <a:pt x="31" y="65"/>
                      <a:pt x="30" y="66"/>
                    </a:cubicBezTo>
                    <a:cubicBezTo>
                      <a:pt x="28" y="67"/>
                      <a:pt x="27" y="65"/>
                      <a:pt x="25" y="64"/>
                    </a:cubicBezTo>
                    <a:cubicBezTo>
                      <a:pt x="22" y="60"/>
                      <a:pt x="20" y="55"/>
                      <a:pt x="19" y="50"/>
                    </a:cubicBezTo>
                    <a:cubicBezTo>
                      <a:pt x="15" y="38"/>
                      <a:pt x="12" y="27"/>
                      <a:pt x="7" y="16"/>
                    </a:cubicBezTo>
                    <a:cubicBezTo>
                      <a:pt x="6" y="13"/>
                      <a:pt x="5" y="11"/>
                      <a:pt x="3" y="10"/>
                    </a:cubicBezTo>
                    <a:cubicBezTo>
                      <a:pt x="0" y="7"/>
                      <a:pt x="0" y="4"/>
                      <a:pt x="4" y="3"/>
                    </a:cubicBezTo>
                    <a:cubicBezTo>
                      <a:pt x="7" y="2"/>
                      <a:pt x="11" y="1"/>
                      <a:pt x="14" y="1"/>
                    </a:cubicBezTo>
                    <a:cubicBezTo>
                      <a:pt x="17" y="0"/>
                      <a:pt x="19" y="2"/>
                      <a:pt x="21" y="5"/>
                    </a:cubicBezTo>
                    <a:cubicBezTo>
                      <a:pt x="23" y="8"/>
                      <a:pt x="23" y="11"/>
                      <a:pt x="24" y="14"/>
                    </a:cubicBezTo>
                    <a:cubicBezTo>
                      <a:pt x="27" y="24"/>
                      <a:pt x="29" y="34"/>
                      <a:pt x="30" y="44"/>
                    </a:cubicBezTo>
                    <a:cubicBezTo>
                      <a:pt x="30" y="50"/>
                      <a:pt x="32" y="55"/>
                      <a:pt x="32" y="60"/>
                    </a:cubicBezTo>
                    <a:close/>
                  </a:path>
                </a:pathLst>
              </a:custGeom>
              <a:solidFill>
                <a:srgbClr val="F7D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1" name="Freeform 390">
                <a:extLst>
                  <a:ext uri="{FF2B5EF4-FFF2-40B4-BE49-F238E27FC236}">
                    <a16:creationId xmlns:a16="http://schemas.microsoft.com/office/drawing/2014/main" id="{3484CEAE-FB4B-F5C6-C0B9-8256F08C3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2085"/>
                <a:ext cx="38" cy="19"/>
              </a:xfrm>
              <a:custGeom>
                <a:avLst/>
                <a:gdLst>
                  <a:gd name="T0" fmla="*/ 3 w 23"/>
                  <a:gd name="T1" fmla="*/ 10 h 11"/>
                  <a:gd name="T2" fmla="*/ 1 w 23"/>
                  <a:gd name="T3" fmla="*/ 9 h 11"/>
                  <a:gd name="T4" fmla="*/ 1 w 23"/>
                  <a:gd name="T5" fmla="*/ 5 h 11"/>
                  <a:gd name="T6" fmla="*/ 13 w 23"/>
                  <a:gd name="T7" fmla="*/ 0 h 11"/>
                  <a:gd name="T8" fmla="*/ 20 w 23"/>
                  <a:gd name="T9" fmla="*/ 0 h 11"/>
                  <a:gd name="T10" fmla="*/ 23 w 23"/>
                  <a:gd name="T11" fmla="*/ 2 h 11"/>
                  <a:gd name="T12" fmla="*/ 21 w 23"/>
                  <a:gd name="T13" fmla="*/ 4 h 11"/>
                  <a:gd name="T14" fmla="*/ 8 w 23"/>
                  <a:gd name="T15" fmla="*/ 9 h 11"/>
                  <a:gd name="T16" fmla="*/ 3 w 23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3" y="10"/>
                    </a:moveTo>
                    <a:cubicBezTo>
                      <a:pt x="2" y="11"/>
                      <a:pt x="1" y="10"/>
                      <a:pt x="1" y="9"/>
                    </a:cubicBezTo>
                    <a:cubicBezTo>
                      <a:pt x="0" y="8"/>
                      <a:pt x="0" y="6"/>
                      <a:pt x="1" y="5"/>
                    </a:cubicBezTo>
                    <a:cubicBezTo>
                      <a:pt x="4" y="2"/>
                      <a:pt x="9" y="1"/>
                      <a:pt x="13" y="0"/>
                    </a:cubicBezTo>
                    <a:cubicBezTo>
                      <a:pt x="15" y="0"/>
                      <a:pt x="18" y="0"/>
                      <a:pt x="20" y="0"/>
                    </a:cubicBezTo>
                    <a:cubicBezTo>
                      <a:pt x="21" y="0"/>
                      <a:pt x="23" y="0"/>
                      <a:pt x="23" y="2"/>
                    </a:cubicBezTo>
                    <a:cubicBezTo>
                      <a:pt x="23" y="3"/>
                      <a:pt x="22" y="3"/>
                      <a:pt x="21" y="4"/>
                    </a:cubicBezTo>
                    <a:cubicBezTo>
                      <a:pt x="17" y="6"/>
                      <a:pt x="12" y="7"/>
                      <a:pt x="8" y="9"/>
                    </a:cubicBezTo>
                    <a:cubicBezTo>
                      <a:pt x="7" y="10"/>
                      <a:pt x="5" y="10"/>
                      <a:pt x="3" y="10"/>
                    </a:cubicBezTo>
                    <a:close/>
                  </a:path>
                </a:pathLst>
              </a:custGeom>
              <a:solidFill>
                <a:srgbClr val="8F7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2" name="Freeform 391">
                <a:extLst>
                  <a:ext uri="{FF2B5EF4-FFF2-40B4-BE49-F238E27FC236}">
                    <a16:creationId xmlns:a16="http://schemas.microsoft.com/office/drawing/2014/main" id="{02877BC2-AFC1-7A75-FE5E-CC9AE50A1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089"/>
                <a:ext cx="23" cy="107"/>
              </a:xfrm>
              <a:custGeom>
                <a:avLst/>
                <a:gdLst>
                  <a:gd name="T0" fmla="*/ 14 w 14"/>
                  <a:gd name="T1" fmla="*/ 54 h 65"/>
                  <a:gd name="T2" fmla="*/ 13 w 14"/>
                  <a:gd name="T3" fmla="*/ 62 h 65"/>
                  <a:gd name="T4" fmla="*/ 11 w 14"/>
                  <a:gd name="T5" fmla="*/ 64 h 65"/>
                  <a:gd name="T6" fmla="*/ 8 w 14"/>
                  <a:gd name="T7" fmla="*/ 63 h 65"/>
                  <a:gd name="T8" fmla="*/ 5 w 14"/>
                  <a:gd name="T9" fmla="*/ 58 h 65"/>
                  <a:gd name="T10" fmla="*/ 2 w 14"/>
                  <a:gd name="T11" fmla="*/ 38 h 65"/>
                  <a:gd name="T12" fmla="*/ 0 w 14"/>
                  <a:gd name="T13" fmla="*/ 6 h 65"/>
                  <a:gd name="T14" fmla="*/ 0 w 14"/>
                  <a:gd name="T15" fmla="*/ 4 h 65"/>
                  <a:gd name="T16" fmla="*/ 3 w 14"/>
                  <a:gd name="T17" fmla="*/ 0 h 65"/>
                  <a:gd name="T18" fmla="*/ 7 w 14"/>
                  <a:gd name="T19" fmla="*/ 3 h 65"/>
                  <a:gd name="T20" fmla="*/ 10 w 14"/>
                  <a:gd name="T21" fmla="*/ 14 h 65"/>
                  <a:gd name="T22" fmla="*/ 13 w 14"/>
                  <a:gd name="T23" fmla="*/ 48 h 65"/>
                  <a:gd name="T24" fmla="*/ 14 w 14"/>
                  <a:gd name="T25" fmla="*/ 5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65">
                    <a:moveTo>
                      <a:pt x="14" y="54"/>
                    </a:moveTo>
                    <a:cubicBezTo>
                      <a:pt x="14" y="57"/>
                      <a:pt x="13" y="59"/>
                      <a:pt x="13" y="62"/>
                    </a:cubicBezTo>
                    <a:cubicBezTo>
                      <a:pt x="13" y="63"/>
                      <a:pt x="12" y="64"/>
                      <a:pt x="11" y="64"/>
                    </a:cubicBezTo>
                    <a:cubicBezTo>
                      <a:pt x="10" y="65"/>
                      <a:pt x="9" y="64"/>
                      <a:pt x="8" y="63"/>
                    </a:cubicBezTo>
                    <a:cubicBezTo>
                      <a:pt x="7" y="61"/>
                      <a:pt x="6" y="60"/>
                      <a:pt x="5" y="58"/>
                    </a:cubicBezTo>
                    <a:cubicBezTo>
                      <a:pt x="3" y="51"/>
                      <a:pt x="3" y="45"/>
                      <a:pt x="2" y="38"/>
                    </a:cubicBezTo>
                    <a:cubicBezTo>
                      <a:pt x="1" y="28"/>
                      <a:pt x="0" y="17"/>
                      <a:pt x="0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" y="2"/>
                      <a:pt x="1" y="0"/>
                      <a:pt x="3" y="0"/>
                    </a:cubicBezTo>
                    <a:cubicBezTo>
                      <a:pt x="5" y="0"/>
                      <a:pt x="6" y="1"/>
                      <a:pt x="7" y="3"/>
                    </a:cubicBezTo>
                    <a:cubicBezTo>
                      <a:pt x="8" y="7"/>
                      <a:pt x="9" y="10"/>
                      <a:pt x="10" y="14"/>
                    </a:cubicBezTo>
                    <a:cubicBezTo>
                      <a:pt x="12" y="25"/>
                      <a:pt x="13" y="37"/>
                      <a:pt x="13" y="48"/>
                    </a:cubicBezTo>
                    <a:cubicBezTo>
                      <a:pt x="13" y="50"/>
                      <a:pt x="14" y="52"/>
                      <a:pt x="14" y="54"/>
                    </a:cubicBezTo>
                    <a:close/>
                  </a:path>
                </a:pathLst>
              </a:custGeom>
              <a:solidFill>
                <a:srgbClr val="F4D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3" name="Freeform 392">
                <a:extLst>
                  <a:ext uri="{FF2B5EF4-FFF2-40B4-BE49-F238E27FC236}">
                    <a16:creationId xmlns:a16="http://schemas.microsoft.com/office/drawing/2014/main" id="{044764C7-45D0-9A5A-E1EE-5445754F9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1559"/>
                <a:ext cx="156" cy="102"/>
              </a:xfrm>
              <a:custGeom>
                <a:avLst/>
                <a:gdLst>
                  <a:gd name="T0" fmla="*/ 14 w 95"/>
                  <a:gd name="T1" fmla="*/ 59 h 62"/>
                  <a:gd name="T2" fmla="*/ 8 w 95"/>
                  <a:gd name="T3" fmla="*/ 61 h 62"/>
                  <a:gd name="T4" fmla="*/ 2 w 95"/>
                  <a:gd name="T5" fmla="*/ 60 h 62"/>
                  <a:gd name="T6" fmla="*/ 2 w 95"/>
                  <a:gd name="T7" fmla="*/ 53 h 62"/>
                  <a:gd name="T8" fmla="*/ 15 w 95"/>
                  <a:gd name="T9" fmla="*/ 47 h 62"/>
                  <a:gd name="T10" fmla="*/ 43 w 95"/>
                  <a:gd name="T11" fmla="*/ 58 h 62"/>
                  <a:gd name="T12" fmla="*/ 49 w 95"/>
                  <a:gd name="T13" fmla="*/ 57 h 62"/>
                  <a:gd name="T14" fmla="*/ 74 w 95"/>
                  <a:gd name="T15" fmla="*/ 19 h 62"/>
                  <a:gd name="T16" fmla="*/ 82 w 95"/>
                  <a:gd name="T17" fmla="*/ 11 h 62"/>
                  <a:gd name="T18" fmla="*/ 85 w 95"/>
                  <a:gd name="T19" fmla="*/ 7 h 62"/>
                  <a:gd name="T20" fmla="*/ 87 w 95"/>
                  <a:gd name="T21" fmla="*/ 4 h 62"/>
                  <a:gd name="T22" fmla="*/ 92 w 95"/>
                  <a:gd name="T23" fmla="*/ 1 h 62"/>
                  <a:gd name="T24" fmla="*/ 94 w 95"/>
                  <a:gd name="T25" fmla="*/ 0 h 62"/>
                  <a:gd name="T26" fmla="*/ 95 w 95"/>
                  <a:gd name="T27" fmla="*/ 2 h 62"/>
                  <a:gd name="T28" fmla="*/ 91 w 95"/>
                  <a:gd name="T29" fmla="*/ 11 h 62"/>
                  <a:gd name="T30" fmla="*/ 92 w 95"/>
                  <a:gd name="T31" fmla="*/ 8 h 62"/>
                  <a:gd name="T32" fmla="*/ 91 w 95"/>
                  <a:gd name="T33" fmla="*/ 5 h 62"/>
                  <a:gd name="T34" fmla="*/ 88 w 95"/>
                  <a:gd name="T35" fmla="*/ 5 h 62"/>
                  <a:gd name="T36" fmla="*/ 86 w 95"/>
                  <a:gd name="T37" fmla="*/ 7 h 62"/>
                  <a:gd name="T38" fmla="*/ 69 w 95"/>
                  <a:gd name="T39" fmla="*/ 28 h 62"/>
                  <a:gd name="T40" fmla="*/ 55 w 95"/>
                  <a:gd name="T41" fmla="*/ 50 h 62"/>
                  <a:gd name="T42" fmla="*/ 51 w 95"/>
                  <a:gd name="T43" fmla="*/ 57 h 62"/>
                  <a:gd name="T44" fmla="*/ 47 w 95"/>
                  <a:gd name="T45" fmla="*/ 62 h 62"/>
                  <a:gd name="T46" fmla="*/ 41 w 95"/>
                  <a:gd name="T47" fmla="*/ 58 h 62"/>
                  <a:gd name="T48" fmla="*/ 9 w 95"/>
                  <a:gd name="T49" fmla="*/ 51 h 62"/>
                  <a:gd name="T50" fmla="*/ 6 w 95"/>
                  <a:gd name="T51" fmla="*/ 53 h 62"/>
                  <a:gd name="T52" fmla="*/ 4 w 95"/>
                  <a:gd name="T53" fmla="*/ 57 h 62"/>
                  <a:gd name="T54" fmla="*/ 8 w 95"/>
                  <a:gd name="T55" fmla="*/ 59 h 62"/>
                  <a:gd name="T56" fmla="*/ 14 w 95"/>
                  <a:gd name="T57" fmla="*/ 58 h 62"/>
                  <a:gd name="T58" fmla="*/ 14 w 95"/>
                  <a:gd name="T59" fmla="*/ 58 h 62"/>
                  <a:gd name="T60" fmla="*/ 14 w 95"/>
                  <a:gd name="T61" fmla="*/ 5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5" h="62">
                    <a:moveTo>
                      <a:pt x="14" y="59"/>
                    </a:moveTo>
                    <a:cubicBezTo>
                      <a:pt x="12" y="59"/>
                      <a:pt x="10" y="60"/>
                      <a:pt x="8" y="61"/>
                    </a:cubicBezTo>
                    <a:cubicBezTo>
                      <a:pt x="6" y="62"/>
                      <a:pt x="4" y="62"/>
                      <a:pt x="2" y="60"/>
                    </a:cubicBezTo>
                    <a:cubicBezTo>
                      <a:pt x="1" y="58"/>
                      <a:pt x="0" y="56"/>
                      <a:pt x="2" y="53"/>
                    </a:cubicBezTo>
                    <a:cubicBezTo>
                      <a:pt x="6" y="50"/>
                      <a:pt x="10" y="47"/>
                      <a:pt x="15" y="47"/>
                    </a:cubicBezTo>
                    <a:cubicBezTo>
                      <a:pt x="27" y="46"/>
                      <a:pt x="36" y="50"/>
                      <a:pt x="43" y="58"/>
                    </a:cubicBezTo>
                    <a:cubicBezTo>
                      <a:pt x="45" y="60"/>
                      <a:pt x="48" y="60"/>
                      <a:pt x="49" y="57"/>
                    </a:cubicBezTo>
                    <a:cubicBezTo>
                      <a:pt x="56" y="43"/>
                      <a:pt x="65" y="31"/>
                      <a:pt x="74" y="19"/>
                    </a:cubicBezTo>
                    <a:cubicBezTo>
                      <a:pt x="77" y="16"/>
                      <a:pt x="79" y="13"/>
                      <a:pt x="82" y="11"/>
                    </a:cubicBezTo>
                    <a:cubicBezTo>
                      <a:pt x="83" y="9"/>
                      <a:pt x="84" y="8"/>
                      <a:pt x="85" y="7"/>
                    </a:cubicBezTo>
                    <a:cubicBezTo>
                      <a:pt x="86" y="6"/>
                      <a:pt x="87" y="5"/>
                      <a:pt x="87" y="4"/>
                    </a:cubicBezTo>
                    <a:cubicBezTo>
                      <a:pt x="90" y="4"/>
                      <a:pt x="90" y="2"/>
                      <a:pt x="92" y="1"/>
                    </a:cubicBezTo>
                    <a:cubicBezTo>
                      <a:pt x="92" y="0"/>
                      <a:pt x="93" y="0"/>
                      <a:pt x="94" y="0"/>
                    </a:cubicBezTo>
                    <a:cubicBezTo>
                      <a:pt x="95" y="0"/>
                      <a:pt x="94" y="1"/>
                      <a:pt x="95" y="2"/>
                    </a:cubicBezTo>
                    <a:cubicBezTo>
                      <a:pt x="95" y="6"/>
                      <a:pt x="94" y="9"/>
                      <a:pt x="91" y="11"/>
                    </a:cubicBezTo>
                    <a:cubicBezTo>
                      <a:pt x="91" y="10"/>
                      <a:pt x="91" y="9"/>
                      <a:pt x="92" y="8"/>
                    </a:cubicBezTo>
                    <a:cubicBezTo>
                      <a:pt x="92" y="7"/>
                      <a:pt x="92" y="5"/>
                      <a:pt x="91" y="5"/>
                    </a:cubicBezTo>
                    <a:cubicBezTo>
                      <a:pt x="90" y="4"/>
                      <a:pt x="89" y="5"/>
                      <a:pt x="88" y="5"/>
                    </a:cubicBezTo>
                    <a:cubicBezTo>
                      <a:pt x="88" y="6"/>
                      <a:pt x="87" y="6"/>
                      <a:pt x="86" y="7"/>
                    </a:cubicBezTo>
                    <a:cubicBezTo>
                      <a:pt x="81" y="14"/>
                      <a:pt x="75" y="21"/>
                      <a:pt x="69" y="28"/>
                    </a:cubicBezTo>
                    <a:cubicBezTo>
                      <a:pt x="64" y="35"/>
                      <a:pt x="60" y="43"/>
                      <a:pt x="55" y="50"/>
                    </a:cubicBezTo>
                    <a:cubicBezTo>
                      <a:pt x="53" y="52"/>
                      <a:pt x="52" y="54"/>
                      <a:pt x="51" y="57"/>
                    </a:cubicBezTo>
                    <a:cubicBezTo>
                      <a:pt x="50" y="59"/>
                      <a:pt x="49" y="61"/>
                      <a:pt x="47" y="62"/>
                    </a:cubicBezTo>
                    <a:cubicBezTo>
                      <a:pt x="44" y="62"/>
                      <a:pt x="42" y="60"/>
                      <a:pt x="41" y="58"/>
                    </a:cubicBezTo>
                    <a:cubicBezTo>
                      <a:pt x="35" y="50"/>
                      <a:pt x="18" y="46"/>
                      <a:pt x="9" y="51"/>
                    </a:cubicBezTo>
                    <a:cubicBezTo>
                      <a:pt x="8" y="52"/>
                      <a:pt x="7" y="52"/>
                      <a:pt x="6" y="53"/>
                    </a:cubicBezTo>
                    <a:cubicBezTo>
                      <a:pt x="5" y="54"/>
                      <a:pt x="4" y="55"/>
                      <a:pt x="4" y="57"/>
                    </a:cubicBezTo>
                    <a:cubicBezTo>
                      <a:pt x="5" y="58"/>
                      <a:pt x="6" y="59"/>
                      <a:pt x="8" y="59"/>
                    </a:cubicBezTo>
                    <a:cubicBezTo>
                      <a:pt x="10" y="58"/>
                      <a:pt x="12" y="58"/>
                      <a:pt x="14" y="58"/>
                    </a:cubicBezTo>
                    <a:cubicBezTo>
                      <a:pt x="14" y="58"/>
                      <a:pt x="14" y="58"/>
                      <a:pt x="14" y="58"/>
                    </a:cubicBezTo>
                    <a:cubicBezTo>
                      <a:pt x="14" y="59"/>
                      <a:pt x="14" y="59"/>
                      <a:pt x="14" y="59"/>
                    </a:cubicBezTo>
                    <a:close/>
                  </a:path>
                </a:pathLst>
              </a:custGeom>
              <a:solidFill>
                <a:srgbClr val="968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4" name="Freeform 393">
                <a:extLst>
                  <a:ext uri="{FF2B5EF4-FFF2-40B4-BE49-F238E27FC236}">
                    <a16:creationId xmlns:a16="http://schemas.microsoft.com/office/drawing/2014/main" id="{1B526BC9-61E9-7FED-0991-AE3C54D0D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1650"/>
                <a:ext cx="48" cy="84"/>
              </a:xfrm>
              <a:custGeom>
                <a:avLst/>
                <a:gdLst>
                  <a:gd name="T0" fmla="*/ 0 w 29"/>
                  <a:gd name="T1" fmla="*/ 4 h 51"/>
                  <a:gd name="T2" fmla="*/ 0 w 29"/>
                  <a:gd name="T3" fmla="*/ 3 h 51"/>
                  <a:gd name="T4" fmla="*/ 23 w 29"/>
                  <a:gd name="T5" fmla="*/ 8 h 51"/>
                  <a:gd name="T6" fmla="*/ 27 w 29"/>
                  <a:gd name="T7" fmla="*/ 26 h 51"/>
                  <a:gd name="T8" fmla="*/ 13 w 29"/>
                  <a:gd name="T9" fmla="*/ 49 h 51"/>
                  <a:gd name="T10" fmla="*/ 11 w 29"/>
                  <a:gd name="T11" fmla="*/ 51 h 51"/>
                  <a:gd name="T12" fmla="*/ 11 w 29"/>
                  <a:gd name="T13" fmla="*/ 50 h 51"/>
                  <a:gd name="T14" fmla="*/ 11 w 29"/>
                  <a:gd name="T15" fmla="*/ 49 h 51"/>
                  <a:gd name="T16" fmla="*/ 22 w 29"/>
                  <a:gd name="T17" fmla="*/ 33 h 51"/>
                  <a:gd name="T18" fmla="*/ 25 w 29"/>
                  <a:gd name="T19" fmla="*/ 21 h 51"/>
                  <a:gd name="T20" fmla="*/ 17 w 29"/>
                  <a:gd name="T21" fmla="*/ 6 h 51"/>
                  <a:gd name="T22" fmla="*/ 15 w 29"/>
                  <a:gd name="T23" fmla="*/ 4 h 51"/>
                  <a:gd name="T24" fmla="*/ 5 w 29"/>
                  <a:gd name="T25" fmla="*/ 4 h 51"/>
                  <a:gd name="T26" fmla="*/ 0 w 29"/>
                  <a:gd name="T27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51">
                    <a:moveTo>
                      <a:pt x="0" y="4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8" y="0"/>
                      <a:pt x="16" y="1"/>
                      <a:pt x="23" y="8"/>
                    </a:cubicBezTo>
                    <a:cubicBezTo>
                      <a:pt x="27" y="14"/>
                      <a:pt x="29" y="20"/>
                      <a:pt x="27" y="26"/>
                    </a:cubicBezTo>
                    <a:cubicBezTo>
                      <a:pt x="24" y="35"/>
                      <a:pt x="20" y="42"/>
                      <a:pt x="13" y="49"/>
                    </a:cubicBezTo>
                    <a:cubicBezTo>
                      <a:pt x="13" y="50"/>
                      <a:pt x="12" y="51"/>
                      <a:pt x="11" y="51"/>
                    </a:cubicBezTo>
                    <a:cubicBezTo>
                      <a:pt x="11" y="51"/>
                      <a:pt x="11" y="50"/>
                      <a:pt x="11" y="50"/>
                    </a:cubicBezTo>
                    <a:cubicBezTo>
                      <a:pt x="11" y="50"/>
                      <a:pt x="11" y="49"/>
                      <a:pt x="11" y="49"/>
                    </a:cubicBezTo>
                    <a:cubicBezTo>
                      <a:pt x="16" y="45"/>
                      <a:pt x="18" y="38"/>
                      <a:pt x="22" y="33"/>
                    </a:cubicBezTo>
                    <a:cubicBezTo>
                      <a:pt x="24" y="29"/>
                      <a:pt x="25" y="25"/>
                      <a:pt x="25" y="21"/>
                    </a:cubicBezTo>
                    <a:cubicBezTo>
                      <a:pt x="25" y="15"/>
                      <a:pt x="23" y="9"/>
                      <a:pt x="17" y="6"/>
                    </a:cubicBezTo>
                    <a:cubicBezTo>
                      <a:pt x="16" y="5"/>
                      <a:pt x="15" y="5"/>
                      <a:pt x="15" y="4"/>
                    </a:cubicBezTo>
                    <a:cubicBezTo>
                      <a:pt x="11" y="3"/>
                      <a:pt x="8" y="3"/>
                      <a:pt x="5" y="4"/>
                    </a:cubicBezTo>
                    <a:cubicBezTo>
                      <a:pt x="3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978B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5" name="Freeform 394">
                <a:extLst>
                  <a:ext uri="{FF2B5EF4-FFF2-40B4-BE49-F238E27FC236}">
                    <a16:creationId xmlns:a16="http://schemas.microsoft.com/office/drawing/2014/main" id="{73040675-D633-7FA8-974D-0DE71D782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1760"/>
                <a:ext cx="30" cy="20"/>
              </a:xfrm>
              <a:custGeom>
                <a:avLst/>
                <a:gdLst>
                  <a:gd name="T0" fmla="*/ 17 w 18"/>
                  <a:gd name="T1" fmla="*/ 3 h 12"/>
                  <a:gd name="T2" fmla="*/ 16 w 18"/>
                  <a:gd name="T3" fmla="*/ 5 h 12"/>
                  <a:gd name="T4" fmla="*/ 5 w 18"/>
                  <a:gd name="T5" fmla="*/ 12 h 12"/>
                  <a:gd name="T6" fmla="*/ 2 w 18"/>
                  <a:gd name="T7" fmla="*/ 11 h 12"/>
                  <a:gd name="T8" fmla="*/ 2 w 18"/>
                  <a:gd name="T9" fmla="*/ 8 h 12"/>
                  <a:gd name="T10" fmla="*/ 14 w 18"/>
                  <a:gd name="T11" fmla="*/ 1 h 12"/>
                  <a:gd name="T12" fmla="*/ 17 w 18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2">
                    <a:moveTo>
                      <a:pt x="17" y="3"/>
                    </a:moveTo>
                    <a:cubicBezTo>
                      <a:pt x="18" y="4"/>
                      <a:pt x="17" y="5"/>
                      <a:pt x="16" y="5"/>
                    </a:cubicBezTo>
                    <a:cubicBezTo>
                      <a:pt x="13" y="8"/>
                      <a:pt x="9" y="11"/>
                      <a:pt x="5" y="12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0" y="10"/>
                      <a:pt x="1" y="9"/>
                      <a:pt x="2" y="8"/>
                    </a:cubicBezTo>
                    <a:cubicBezTo>
                      <a:pt x="5" y="3"/>
                      <a:pt x="9" y="1"/>
                      <a:pt x="14" y="1"/>
                    </a:cubicBezTo>
                    <a:cubicBezTo>
                      <a:pt x="16" y="0"/>
                      <a:pt x="17" y="2"/>
                      <a:pt x="17" y="3"/>
                    </a:cubicBezTo>
                    <a:close/>
                  </a:path>
                </a:pathLst>
              </a:custGeom>
              <a:solidFill>
                <a:srgbClr val="BBAB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6" name="Freeform 395">
                <a:extLst>
                  <a:ext uri="{FF2B5EF4-FFF2-40B4-BE49-F238E27FC236}">
                    <a16:creationId xmlns:a16="http://schemas.microsoft.com/office/drawing/2014/main" id="{2ED9545D-FD27-D73E-7CF6-A04F9ECFE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1659"/>
                <a:ext cx="73" cy="76"/>
              </a:xfrm>
              <a:custGeom>
                <a:avLst/>
                <a:gdLst>
                  <a:gd name="T0" fmla="*/ 35 w 44"/>
                  <a:gd name="T1" fmla="*/ 0 h 46"/>
                  <a:gd name="T2" fmla="*/ 44 w 44"/>
                  <a:gd name="T3" fmla="*/ 13 h 46"/>
                  <a:gd name="T4" fmla="*/ 41 w 44"/>
                  <a:gd name="T5" fmla="*/ 26 h 46"/>
                  <a:gd name="T6" fmla="*/ 33 w 44"/>
                  <a:gd name="T7" fmla="*/ 40 h 46"/>
                  <a:gd name="T8" fmla="*/ 29 w 44"/>
                  <a:gd name="T9" fmla="*/ 44 h 46"/>
                  <a:gd name="T10" fmla="*/ 24 w 44"/>
                  <a:gd name="T11" fmla="*/ 46 h 46"/>
                  <a:gd name="T12" fmla="*/ 32 w 44"/>
                  <a:gd name="T13" fmla="*/ 40 h 46"/>
                  <a:gd name="T14" fmla="*/ 35 w 44"/>
                  <a:gd name="T15" fmla="*/ 35 h 46"/>
                  <a:gd name="T16" fmla="*/ 35 w 44"/>
                  <a:gd name="T17" fmla="*/ 32 h 46"/>
                  <a:gd name="T18" fmla="*/ 32 w 44"/>
                  <a:gd name="T19" fmla="*/ 33 h 46"/>
                  <a:gd name="T20" fmla="*/ 24 w 44"/>
                  <a:gd name="T21" fmla="*/ 33 h 46"/>
                  <a:gd name="T22" fmla="*/ 23 w 44"/>
                  <a:gd name="T23" fmla="*/ 26 h 46"/>
                  <a:gd name="T24" fmla="*/ 21 w 44"/>
                  <a:gd name="T25" fmla="*/ 17 h 46"/>
                  <a:gd name="T26" fmla="*/ 15 w 44"/>
                  <a:gd name="T27" fmla="*/ 20 h 46"/>
                  <a:gd name="T28" fmla="*/ 7 w 44"/>
                  <a:gd name="T29" fmla="*/ 25 h 46"/>
                  <a:gd name="T30" fmla="*/ 1 w 44"/>
                  <a:gd name="T31" fmla="*/ 22 h 46"/>
                  <a:gd name="T32" fmla="*/ 1 w 44"/>
                  <a:gd name="T33" fmla="*/ 17 h 46"/>
                  <a:gd name="T34" fmla="*/ 11 w 44"/>
                  <a:gd name="T35" fmla="*/ 10 h 46"/>
                  <a:gd name="T36" fmla="*/ 25 w 44"/>
                  <a:gd name="T37" fmla="*/ 7 h 46"/>
                  <a:gd name="T38" fmla="*/ 37 w 44"/>
                  <a:gd name="T39" fmla="*/ 19 h 46"/>
                  <a:gd name="T40" fmla="*/ 37 w 44"/>
                  <a:gd name="T41" fmla="*/ 21 h 46"/>
                  <a:gd name="T42" fmla="*/ 40 w 44"/>
                  <a:gd name="T43" fmla="*/ 24 h 46"/>
                  <a:gd name="T44" fmla="*/ 42 w 44"/>
                  <a:gd name="T45" fmla="*/ 21 h 46"/>
                  <a:gd name="T46" fmla="*/ 41 w 44"/>
                  <a:gd name="T47" fmla="*/ 9 h 46"/>
                  <a:gd name="T48" fmla="*/ 35 w 44"/>
                  <a:gd name="T4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46">
                    <a:moveTo>
                      <a:pt x="35" y="0"/>
                    </a:moveTo>
                    <a:cubicBezTo>
                      <a:pt x="41" y="2"/>
                      <a:pt x="43" y="8"/>
                      <a:pt x="44" y="13"/>
                    </a:cubicBezTo>
                    <a:cubicBezTo>
                      <a:pt x="44" y="18"/>
                      <a:pt x="43" y="22"/>
                      <a:pt x="41" y="26"/>
                    </a:cubicBezTo>
                    <a:cubicBezTo>
                      <a:pt x="38" y="31"/>
                      <a:pt x="36" y="36"/>
                      <a:pt x="33" y="40"/>
                    </a:cubicBezTo>
                    <a:cubicBezTo>
                      <a:pt x="32" y="41"/>
                      <a:pt x="30" y="42"/>
                      <a:pt x="29" y="44"/>
                    </a:cubicBezTo>
                    <a:cubicBezTo>
                      <a:pt x="27" y="45"/>
                      <a:pt x="25" y="45"/>
                      <a:pt x="24" y="46"/>
                    </a:cubicBezTo>
                    <a:cubicBezTo>
                      <a:pt x="26" y="44"/>
                      <a:pt x="29" y="42"/>
                      <a:pt x="32" y="40"/>
                    </a:cubicBezTo>
                    <a:cubicBezTo>
                      <a:pt x="33" y="38"/>
                      <a:pt x="34" y="37"/>
                      <a:pt x="35" y="35"/>
                    </a:cubicBezTo>
                    <a:cubicBezTo>
                      <a:pt x="35" y="34"/>
                      <a:pt x="36" y="33"/>
                      <a:pt x="35" y="32"/>
                    </a:cubicBezTo>
                    <a:cubicBezTo>
                      <a:pt x="34" y="31"/>
                      <a:pt x="33" y="32"/>
                      <a:pt x="32" y="33"/>
                    </a:cubicBezTo>
                    <a:cubicBezTo>
                      <a:pt x="30" y="35"/>
                      <a:pt x="27" y="35"/>
                      <a:pt x="24" y="33"/>
                    </a:cubicBezTo>
                    <a:cubicBezTo>
                      <a:pt x="21" y="32"/>
                      <a:pt x="20" y="29"/>
                      <a:pt x="23" y="26"/>
                    </a:cubicBezTo>
                    <a:cubicBezTo>
                      <a:pt x="27" y="22"/>
                      <a:pt x="26" y="20"/>
                      <a:pt x="21" y="17"/>
                    </a:cubicBezTo>
                    <a:cubicBezTo>
                      <a:pt x="18" y="16"/>
                      <a:pt x="17" y="18"/>
                      <a:pt x="15" y="20"/>
                    </a:cubicBezTo>
                    <a:cubicBezTo>
                      <a:pt x="13" y="22"/>
                      <a:pt x="10" y="24"/>
                      <a:pt x="7" y="25"/>
                    </a:cubicBezTo>
                    <a:cubicBezTo>
                      <a:pt x="4" y="25"/>
                      <a:pt x="2" y="24"/>
                      <a:pt x="1" y="22"/>
                    </a:cubicBezTo>
                    <a:cubicBezTo>
                      <a:pt x="0" y="21"/>
                      <a:pt x="0" y="19"/>
                      <a:pt x="1" y="17"/>
                    </a:cubicBezTo>
                    <a:cubicBezTo>
                      <a:pt x="4" y="13"/>
                      <a:pt x="7" y="11"/>
                      <a:pt x="11" y="10"/>
                    </a:cubicBezTo>
                    <a:cubicBezTo>
                      <a:pt x="16" y="9"/>
                      <a:pt x="20" y="8"/>
                      <a:pt x="25" y="7"/>
                    </a:cubicBezTo>
                    <a:cubicBezTo>
                      <a:pt x="31" y="7"/>
                      <a:pt x="36" y="12"/>
                      <a:pt x="37" y="19"/>
                    </a:cubicBezTo>
                    <a:cubicBezTo>
                      <a:pt x="37" y="20"/>
                      <a:pt x="37" y="21"/>
                      <a:pt x="37" y="21"/>
                    </a:cubicBezTo>
                    <a:cubicBezTo>
                      <a:pt x="38" y="23"/>
                      <a:pt x="39" y="24"/>
                      <a:pt x="40" y="24"/>
                    </a:cubicBezTo>
                    <a:cubicBezTo>
                      <a:pt x="41" y="24"/>
                      <a:pt x="41" y="22"/>
                      <a:pt x="42" y="21"/>
                    </a:cubicBezTo>
                    <a:cubicBezTo>
                      <a:pt x="43" y="17"/>
                      <a:pt x="42" y="13"/>
                      <a:pt x="41" y="9"/>
                    </a:cubicBezTo>
                    <a:cubicBezTo>
                      <a:pt x="41" y="5"/>
                      <a:pt x="37" y="2"/>
                      <a:pt x="35" y="0"/>
                    </a:cubicBezTo>
                    <a:close/>
                  </a:path>
                </a:pathLst>
              </a:custGeom>
              <a:solidFill>
                <a:srgbClr val="BFAB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7" name="Freeform 396">
                <a:extLst>
                  <a:ext uri="{FF2B5EF4-FFF2-40B4-BE49-F238E27FC236}">
                    <a16:creationId xmlns:a16="http://schemas.microsoft.com/office/drawing/2014/main" id="{18ED80B7-4265-8755-0FA6-77C1821AA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1722"/>
                <a:ext cx="82" cy="37"/>
              </a:xfrm>
              <a:custGeom>
                <a:avLst/>
                <a:gdLst>
                  <a:gd name="T0" fmla="*/ 0 w 50"/>
                  <a:gd name="T1" fmla="*/ 22 h 22"/>
                  <a:gd name="T2" fmla="*/ 0 w 50"/>
                  <a:gd name="T3" fmla="*/ 22 h 22"/>
                  <a:gd name="T4" fmla="*/ 8 w 50"/>
                  <a:gd name="T5" fmla="*/ 15 h 22"/>
                  <a:gd name="T6" fmla="*/ 23 w 50"/>
                  <a:gd name="T7" fmla="*/ 2 h 22"/>
                  <a:gd name="T8" fmla="*/ 26 w 50"/>
                  <a:gd name="T9" fmla="*/ 1 h 22"/>
                  <a:gd name="T10" fmla="*/ 28 w 50"/>
                  <a:gd name="T11" fmla="*/ 4 h 22"/>
                  <a:gd name="T12" fmla="*/ 28 w 50"/>
                  <a:gd name="T13" fmla="*/ 7 h 22"/>
                  <a:gd name="T14" fmla="*/ 33 w 50"/>
                  <a:gd name="T15" fmla="*/ 12 h 22"/>
                  <a:gd name="T16" fmla="*/ 50 w 50"/>
                  <a:gd name="T17" fmla="*/ 9 h 22"/>
                  <a:gd name="T18" fmla="*/ 38 w 50"/>
                  <a:gd name="T19" fmla="*/ 13 h 22"/>
                  <a:gd name="T20" fmla="*/ 30 w 50"/>
                  <a:gd name="T21" fmla="*/ 14 h 22"/>
                  <a:gd name="T22" fmla="*/ 26 w 50"/>
                  <a:gd name="T23" fmla="*/ 8 h 22"/>
                  <a:gd name="T24" fmla="*/ 25 w 50"/>
                  <a:gd name="T25" fmla="*/ 5 h 22"/>
                  <a:gd name="T26" fmla="*/ 22 w 50"/>
                  <a:gd name="T27" fmla="*/ 5 h 22"/>
                  <a:gd name="T28" fmla="*/ 6 w 50"/>
                  <a:gd name="T29" fmla="*/ 19 h 22"/>
                  <a:gd name="T30" fmla="*/ 0 w 50"/>
                  <a:gd name="T3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22">
                    <a:moveTo>
                      <a:pt x="0" y="22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3" y="20"/>
                      <a:pt x="6" y="18"/>
                      <a:pt x="8" y="15"/>
                    </a:cubicBezTo>
                    <a:cubicBezTo>
                      <a:pt x="13" y="10"/>
                      <a:pt x="19" y="7"/>
                      <a:pt x="23" y="2"/>
                    </a:cubicBezTo>
                    <a:cubicBezTo>
                      <a:pt x="24" y="1"/>
                      <a:pt x="25" y="0"/>
                      <a:pt x="26" y="1"/>
                    </a:cubicBezTo>
                    <a:cubicBezTo>
                      <a:pt x="28" y="1"/>
                      <a:pt x="28" y="2"/>
                      <a:pt x="28" y="4"/>
                    </a:cubicBezTo>
                    <a:cubicBezTo>
                      <a:pt x="28" y="5"/>
                      <a:pt x="28" y="6"/>
                      <a:pt x="28" y="7"/>
                    </a:cubicBezTo>
                    <a:cubicBezTo>
                      <a:pt x="28" y="10"/>
                      <a:pt x="30" y="12"/>
                      <a:pt x="33" y="12"/>
                    </a:cubicBezTo>
                    <a:cubicBezTo>
                      <a:pt x="39" y="12"/>
                      <a:pt x="44" y="10"/>
                      <a:pt x="50" y="9"/>
                    </a:cubicBezTo>
                    <a:cubicBezTo>
                      <a:pt x="47" y="12"/>
                      <a:pt x="42" y="12"/>
                      <a:pt x="38" y="13"/>
                    </a:cubicBezTo>
                    <a:cubicBezTo>
                      <a:pt x="35" y="14"/>
                      <a:pt x="33" y="14"/>
                      <a:pt x="30" y="14"/>
                    </a:cubicBezTo>
                    <a:cubicBezTo>
                      <a:pt x="27" y="14"/>
                      <a:pt x="25" y="11"/>
                      <a:pt x="26" y="8"/>
                    </a:cubicBezTo>
                    <a:cubicBezTo>
                      <a:pt x="27" y="7"/>
                      <a:pt x="27" y="6"/>
                      <a:pt x="25" y="5"/>
                    </a:cubicBezTo>
                    <a:cubicBezTo>
                      <a:pt x="24" y="4"/>
                      <a:pt x="23" y="4"/>
                      <a:pt x="22" y="5"/>
                    </a:cubicBezTo>
                    <a:cubicBezTo>
                      <a:pt x="17" y="10"/>
                      <a:pt x="11" y="15"/>
                      <a:pt x="6" y="19"/>
                    </a:cubicBezTo>
                    <a:cubicBezTo>
                      <a:pt x="4" y="20"/>
                      <a:pt x="2" y="22"/>
                      <a:pt x="0" y="22"/>
                    </a:cubicBezTo>
                    <a:close/>
                  </a:path>
                </a:pathLst>
              </a:custGeom>
              <a:solidFill>
                <a:srgbClr val="C8B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8" name="Freeform 397">
                <a:extLst>
                  <a:ext uri="{FF2B5EF4-FFF2-40B4-BE49-F238E27FC236}">
                    <a16:creationId xmlns:a16="http://schemas.microsoft.com/office/drawing/2014/main" id="{AFFA3557-A647-95E9-9420-6C822C132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1544"/>
                <a:ext cx="170" cy="120"/>
              </a:xfrm>
              <a:custGeom>
                <a:avLst/>
                <a:gdLst>
                  <a:gd name="T0" fmla="*/ 102 w 103"/>
                  <a:gd name="T1" fmla="*/ 4 h 73"/>
                  <a:gd name="T2" fmla="*/ 103 w 103"/>
                  <a:gd name="T3" fmla="*/ 5 h 73"/>
                  <a:gd name="T4" fmla="*/ 92 w 103"/>
                  <a:gd name="T5" fmla="*/ 19 h 73"/>
                  <a:gd name="T6" fmla="*/ 91 w 103"/>
                  <a:gd name="T7" fmla="*/ 21 h 73"/>
                  <a:gd name="T8" fmla="*/ 76 w 103"/>
                  <a:gd name="T9" fmla="*/ 29 h 73"/>
                  <a:gd name="T10" fmla="*/ 75 w 103"/>
                  <a:gd name="T11" fmla="*/ 29 h 73"/>
                  <a:gd name="T12" fmla="*/ 54 w 103"/>
                  <a:gd name="T13" fmla="*/ 33 h 73"/>
                  <a:gd name="T14" fmla="*/ 27 w 103"/>
                  <a:gd name="T15" fmla="*/ 40 h 73"/>
                  <a:gd name="T16" fmla="*/ 17 w 103"/>
                  <a:gd name="T17" fmla="*/ 46 h 73"/>
                  <a:gd name="T18" fmla="*/ 12 w 103"/>
                  <a:gd name="T19" fmla="*/ 54 h 73"/>
                  <a:gd name="T20" fmla="*/ 12 w 103"/>
                  <a:gd name="T21" fmla="*/ 64 h 73"/>
                  <a:gd name="T22" fmla="*/ 15 w 103"/>
                  <a:gd name="T23" fmla="*/ 68 h 73"/>
                  <a:gd name="T24" fmla="*/ 14 w 103"/>
                  <a:gd name="T25" fmla="*/ 72 h 73"/>
                  <a:gd name="T26" fmla="*/ 10 w 103"/>
                  <a:gd name="T27" fmla="*/ 71 h 73"/>
                  <a:gd name="T28" fmla="*/ 1 w 103"/>
                  <a:gd name="T29" fmla="*/ 62 h 73"/>
                  <a:gd name="T30" fmla="*/ 1 w 103"/>
                  <a:gd name="T31" fmla="*/ 57 h 73"/>
                  <a:gd name="T32" fmla="*/ 10 w 103"/>
                  <a:gd name="T33" fmla="*/ 42 h 73"/>
                  <a:gd name="T34" fmla="*/ 12 w 103"/>
                  <a:gd name="T35" fmla="*/ 39 h 73"/>
                  <a:gd name="T36" fmla="*/ 22 w 103"/>
                  <a:gd name="T37" fmla="*/ 33 h 73"/>
                  <a:gd name="T38" fmla="*/ 55 w 103"/>
                  <a:gd name="T39" fmla="*/ 25 h 73"/>
                  <a:gd name="T40" fmla="*/ 61 w 103"/>
                  <a:gd name="T41" fmla="*/ 22 h 73"/>
                  <a:gd name="T42" fmla="*/ 78 w 103"/>
                  <a:gd name="T43" fmla="*/ 13 h 73"/>
                  <a:gd name="T44" fmla="*/ 91 w 103"/>
                  <a:gd name="T45" fmla="*/ 5 h 73"/>
                  <a:gd name="T46" fmla="*/ 94 w 103"/>
                  <a:gd name="T47" fmla="*/ 0 h 73"/>
                  <a:gd name="T48" fmla="*/ 95 w 103"/>
                  <a:gd name="T49" fmla="*/ 0 h 73"/>
                  <a:gd name="T50" fmla="*/ 93 w 103"/>
                  <a:gd name="T51" fmla="*/ 6 h 73"/>
                  <a:gd name="T52" fmla="*/ 83 w 103"/>
                  <a:gd name="T53" fmla="*/ 14 h 73"/>
                  <a:gd name="T54" fmla="*/ 79 w 103"/>
                  <a:gd name="T55" fmla="*/ 19 h 73"/>
                  <a:gd name="T56" fmla="*/ 80 w 103"/>
                  <a:gd name="T57" fmla="*/ 23 h 73"/>
                  <a:gd name="T58" fmla="*/ 86 w 103"/>
                  <a:gd name="T59" fmla="*/ 21 h 73"/>
                  <a:gd name="T60" fmla="*/ 95 w 103"/>
                  <a:gd name="T61" fmla="*/ 12 h 73"/>
                  <a:gd name="T62" fmla="*/ 99 w 103"/>
                  <a:gd name="T63" fmla="*/ 6 h 73"/>
                  <a:gd name="T64" fmla="*/ 102 w 103"/>
                  <a:gd name="T65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3" h="73">
                    <a:moveTo>
                      <a:pt x="102" y="4"/>
                    </a:moveTo>
                    <a:cubicBezTo>
                      <a:pt x="103" y="4"/>
                      <a:pt x="103" y="5"/>
                      <a:pt x="103" y="5"/>
                    </a:cubicBezTo>
                    <a:cubicBezTo>
                      <a:pt x="100" y="10"/>
                      <a:pt x="96" y="15"/>
                      <a:pt x="92" y="19"/>
                    </a:cubicBezTo>
                    <a:cubicBezTo>
                      <a:pt x="92" y="20"/>
                      <a:pt x="91" y="20"/>
                      <a:pt x="91" y="21"/>
                    </a:cubicBezTo>
                    <a:cubicBezTo>
                      <a:pt x="88" y="27"/>
                      <a:pt x="82" y="28"/>
                      <a:pt x="76" y="29"/>
                    </a:cubicBezTo>
                    <a:cubicBezTo>
                      <a:pt x="76" y="29"/>
                      <a:pt x="76" y="29"/>
                      <a:pt x="75" y="29"/>
                    </a:cubicBezTo>
                    <a:cubicBezTo>
                      <a:pt x="68" y="25"/>
                      <a:pt x="61" y="30"/>
                      <a:pt x="54" y="33"/>
                    </a:cubicBezTo>
                    <a:cubicBezTo>
                      <a:pt x="45" y="36"/>
                      <a:pt x="36" y="38"/>
                      <a:pt x="27" y="40"/>
                    </a:cubicBezTo>
                    <a:cubicBezTo>
                      <a:pt x="22" y="40"/>
                      <a:pt x="19" y="42"/>
                      <a:pt x="17" y="46"/>
                    </a:cubicBezTo>
                    <a:cubicBezTo>
                      <a:pt x="16" y="49"/>
                      <a:pt x="14" y="51"/>
                      <a:pt x="12" y="54"/>
                    </a:cubicBezTo>
                    <a:cubicBezTo>
                      <a:pt x="9" y="57"/>
                      <a:pt x="10" y="61"/>
                      <a:pt x="12" y="64"/>
                    </a:cubicBezTo>
                    <a:cubicBezTo>
                      <a:pt x="13" y="66"/>
                      <a:pt x="14" y="67"/>
                      <a:pt x="15" y="68"/>
                    </a:cubicBezTo>
                    <a:cubicBezTo>
                      <a:pt x="15" y="70"/>
                      <a:pt x="15" y="71"/>
                      <a:pt x="14" y="72"/>
                    </a:cubicBezTo>
                    <a:cubicBezTo>
                      <a:pt x="13" y="72"/>
                      <a:pt x="11" y="73"/>
                      <a:pt x="10" y="71"/>
                    </a:cubicBezTo>
                    <a:cubicBezTo>
                      <a:pt x="7" y="68"/>
                      <a:pt x="4" y="65"/>
                      <a:pt x="1" y="62"/>
                    </a:cubicBezTo>
                    <a:cubicBezTo>
                      <a:pt x="0" y="60"/>
                      <a:pt x="0" y="59"/>
                      <a:pt x="1" y="57"/>
                    </a:cubicBezTo>
                    <a:cubicBezTo>
                      <a:pt x="3" y="51"/>
                      <a:pt x="6" y="46"/>
                      <a:pt x="10" y="42"/>
                    </a:cubicBezTo>
                    <a:cubicBezTo>
                      <a:pt x="11" y="41"/>
                      <a:pt x="11" y="40"/>
                      <a:pt x="12" y="39"/>
                    </a:cubicBezTo>
                    <a:cubicBezTo>
                      <a:pt x="15" y="35"/>
                      <a:pt x="18" y="34"/>
                      <a:pt x="22" y="33"/>
                    </a:cubicBezTo>
                    <a:cubicBezTo>
                      <a:pt x="33" y="32"/>
                      <a:pt x="44" y="28"/>
                      <a:pt x="55" y="25"/>
                    </a:cubicBezTo>
                    <a:cubicBezTo>
                      <a:pt x="57" y="24"/>
                      <a:pt x="59" y="22"/>
                      <a:pt x="61" y="22"/>
                    </a:cubicBezTo>
                    <a:cubicBezTo>
                      <a:pt x="67" y="19"/>
                      <a:pt x="72" y="16"/>
                      <a:pt x="78" y="13"/>
                    </a:cubicBezTo>
                    <a:cubicBezTo>
                      <a:pt x="83" y="11"/>
                      <a:pt x="87" y="8"/>
                      <a:pt x="91" y="5"/>
                    </a:cubicBezTo>
                    <a:cubicBezTo>
                      <a:pt x="92" y="3"/>
                      <a:pt x="92" y="1"/>
                      <a:pt x="94" y="0"/>
                    </a:cubicBezTo>
                    <a:cubicBezTo>
                      <a:pt x="94" y="0"/>
                      <a:pt x="95" y="0"/>
                      <a:pt x="95" y="0"/>
                    </a:cubicBezTo>
                    <a:cubicBezTo>
                      <a:pt x="96" y="3"/>
                      <a:pt x="94" y="4"/>
                      <a:pt x="93" y="6"/>
                    </a:cubicBezTo>
                    <a:cubicBezTo>
                      <a:pt x="90" y="9"/>
                      <a:pt x="87" y="12"/>
                      <a:pt x="83" y="14"/>
                    </a:cubicBezTo>
                    <a:cubicBezTo>
                      <a:pt x="82" y="16"/>
                      <a:pt x="80" y="17"/>
                      <a:pt x="79" y="19"/>
                    </a:cubicBezTo>
                    <a:cubicBezTo>
                      <a:pt x="77" y="21"/>
                      <a:pt x="77" y="22"/>
                      <a:pt x="80" y="23"/>
                    </a:cubicBezTo>
                    <a:cubicBezTo>
                      <a:pt x="82" y="23"/>
                      <a:pt x="84" y="23"/>
                      <a:pt x="86" y="21"/>
                    </a:cubicBezTo>
                    <a:cubicBezTo>
                      <a:pt x="89" y="19"/>
                      <a:pt x="92" y="16"/>
                      <a:pt x="95" y="12"/>
                    </a:cubicBezTo>
                    <a:cubicBezTo>
                      <a:pt x="96" y="10"/>
                      <a:pt x="98" y="8"/>
                      <a:pt x="99" y="6"/>
                    </a:cubicBezTo>
                    <a:cubicBezTo>
                      <a:pt x="100" y="5"/>
                      <a:pt x="101" y="4"/>
                      <a:pt x="102" y="4"/>
                    </a:cubicBezTo>
                    <a:close/>
                  </a:path>
                </a:pathLst>
              </a:custGeom>
              <a:solidFill>
                <a:srgbClr val="746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9" name="Freeform 398">
                <a:extLst>
                  <a:ext uri="{FF2B5EF4-FFF2-40B4-BE49-F238E27FC236}">
                    <a16:creationId xmlns:a16="http://schemas.microsoft.com/office/drawing/2014/main" id="{E44F5AED-45B9-AB2A-AC23-3F5365254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1542"/>
                <a:ext cx="54" cy="38"/>
              </a:xfrm>
              <a:custGeom>
                <a:avLst/>
                <a:gdLst>
                  <a:gd name="T0" fmla="*/ 33 w 33"/>
                  <a:gd name="T1" fmla="*/ 1 h 23"/>
                  <a:gd name="T2" fmla="*/ 20 w 33"/>
                  <a:gd name="T3" fmla="*/ 14 h 23"/>
                  <a:gd name="T4" fmla="*/ 4 w 33"/>
                  <a:gd name="T5" fmla="*/ 22 h 23"/>
                  <a:gd name="T6" fmla="*/ 0 w 33"/>
                  <a:gd name="T7" fmla="*/ 23 h 23"/>
                  <a:gd name="T8" fmla="*/ 10 w 33"/>
                  <a:gd name="T9" fmla="*/ 17 h 23"/>
                  <a:gd name="T10" fmla="*/ 29 w 33"/>
                  <a:gd name="T11" fmla="*/ 5 h 23"/>
                  <a:gd name="T12" fmla="*/ 33 w 33"/>
                  <a:gd name="T13" fmla="*/ 0 h 23"/>
                  <a:gd name="T14" fmla="*/ 33 w 33"/>
                  <a:gd name="T15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3">
                    <a:moveTo>
                      <a:pt x="33" y="1"/>
                    </a:moveTo>
                    <a:cubicBezTo>
                      <a:pt x="30" y="7"/>
                      <a:pt x="25" y="11"/>
                      <a:pt x="20" y="14"/>
                    </a:cubicBezTo>
                    <a:cubicBezTo>
                      <a:pt x="14" y="16"/>
                      <a:pt x="9" y="19"/>
                      <a:pt x="4" y="22"/>
                    </a:cubicBezTo>
                    <a:cubicBezTo>
                      <a:pt x="3" y="22"/>
                      <a:pt x="2" y="23"/>
                      <a:pt x="0" y="23"/>
                    </a:cubicBezTo>
                    <a:cubicBezTo>
                      <a:pt x="3" y="20"/>
                      <a:pt x="7" y="19"/>
                      <a:pt x="10" y="17"/>
                    </a:cubicBezTo>
                    <a:cubicBezTo>
                      <a:pt x="17" y="14"/>
                      <a:pt x="24" y="11"/>
                      <a:pt x="29" y="5"/>
                    </a:cubicBezTo>
                    <a:cubicBezTo>
                      <a:pt x="31" y="3"/>
                      <a:pt x="31" y="1"/>
                      <a:pt x="33" y="0"/>
                    </a:cubicBezTo>
                    <a:cubicBezTo>
                      <a:pt x="33" y="0"/>
                      <a:pt x="33" y="1"/>
                      <a:pt x="33" y="1"/>
                    </a:cubicBezTo>
                    <a:close/>
                  </a:path>
                </a:pathLst>
              </a:custGeom>
              <a:solidFill>
                <a:srgbClr val="8E8E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0" name="Freeform 399">
                <a:extLst>
                  <a:ext uri="{FF2B5EF4-FFF2-40B4-BE49-F238E27FC236}">
                    <a16:creationId xmlns:a16="http://schemas.microsoft.com/office/drawing/2014/main" id="{8E5C05AB-C6FD-A59A-BD91-2805DB4DE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1653"/>
                <a:ext cx="17" cy="3"/>
              </a:xfrm>
              <a:custGeom>
                <a:avLst/>
                <a:gdLst>
                  <a:gd name="T0" fmla="*/ 0 w 10"/>
                  <a:gd name="T1" fmla="*/ 2 h 2"/>
                  <a:gd name="T2" fmla="*/ 10 w 10"/>
                  <a:gd name="T3" fmla="*/ 2 h 2"/>
                  <a:gd name="T4" fmla="*/ 0 w 10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">
                    <a:moveTo>
                      <a:pt x="0" y="2"/>
                    </a:moveTo>
                    <a:cubicBezTo>
                      <a:pt x="3" y="1"/>
                      <a:pt x="6" y="0"/>
                      <a:pt x="10" y="2"/>
                    </a:cubicBezTo>
                    <a:cubicBezTo>
                      <a:pt x="6" y="2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BFAB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1" name="Freeform 400">
                <a:extLst>
                  <a:ext uri="{FF2B5EF4-FFF2-40B4-BE49-F238E27FC236}">
                    <a16:creationId xmlns:a16="http://schemas.microsoft.com/office/drawing/2014/main" id="{B3BF5EAF-BE4D-868A-1A9C-0ABB538FB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1570"/>
                <a:ext cx="5" cy="7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lose/>
                  </a:path>
                </a:pathLst>
              </a:custGeom>
              <a:solidFill>
                <a:srgbClr val="8A8A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2" name="Freeform 401">
                <a:extLst>
                  <a:ext uri="{FF2B5EF4-FFF2-40B4-BE49-F238E27FC236}">
                    <a16:creationId xmlns:a16="http://schemas.microsoft.com/office/drawing/2014/main" id="{47D9F5F4-C4FA-9A79-3828-7A2925866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521"/>
                <a:ext cx="54" cy="63"/>
              </a:xfrm>
              <a:custGeom>
                <a:avLst/>
                <a:gdLst>
                  <a:gd name="T0" fmla="*/ 26 w 33"/>
                  <a:gd name="T1" fmla="*/ 18 h 38"/>
                  <a:gd name="T2" fmla="*/ 20 w 33"/>
                  <a:gd name="T3" fmla="*/ 26 h 38"/>
                  <a:gd name="T4" fmla="*/ 10 w 33"/>
                  <a:gd name="T5" fmla="*/ 36 h 38"/>
                  <a:gd name="T6" fmla="*/ 3 w 33"/>
                  <a:gd name="T7" fmla="*/ 37 h 38"/>
                  <a:gd name="T8" fmla="*/ 1 w 33"/>
                  <a:gd name="T9" fmla="*/ 33 h 38"/>
                  <a:gd name="T10" fmla="*/ 10 w 33"/>
                  <a:gd name="T11" fmla="*/ 25 h 38"/>
                  <a:gd name="T12" fmla="*/ 19 w 33"/>
                  <a:gd name="T13" fmla="*/ 14 h 38"/>
                  <a:gd name="T14" fmla="*/ 24 w 33"/>
                  <a:gd name="T15" fmla="*/ 5 h 38"/>
                  <a:gd name="T16" fmla="*/ 28 w 33"/>
                  <a:gd name="T17" fmla="*/ 2 h 38"/>
                  <a:gd name="T18" fmla="*/ 31 w 33"/>
                  <a:gd name="T19" fmla="*/ 2 h 38"/>
                  <a:gd name="T20" fmla="*/ 33 w 33"/>
                  <a:gd name="T21" fmla="*/ 6 h 38"/>
                  <a:gd name="T22" fmla="*/ 28 w 33"/>
                  <a:gd name="T23" fmla="*/ 16 h 38"/>
                  <a:gd name="T24" fmla="*/ 26 w 33"/>
                  <a:gd name="T25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38">
                    <a:moveTo>
                      <a:pt x="26" y="18"/>
                    </a:moveTo>
                    <a:cubicBezTo>
                      <a:pt x="24" y="20"/>
                      <a:pt x="22" y="23"/>
                      <a:pt x="20" y="26"/>
                    </a:cubicBezTo>
                    <a:cubicBezTo>
                      <a:pt x="17" y="30"/>
                      <a:pt x="14" y="33"/>
                      <a:pt x="10" y="36"/>
                    </a:cubicBezTo>
                    <a:cubicBezTo>
                      <a:pt x="8" y="38"/>
                      <a:pt x="5" y="38"/>
                      <a:pt x="3" y="37"/>
                    </a:cubicBezTo>
                    <a:cubicBezTo>
                      <a:pt x="0" y="36"/>
                      <a:pt x="0" y="35"/>
                      <a:pt x="1" y="33"/>
                    </a:cubicBezTo>
                    <a:cubicBezTo>
                      <a:pt x="4" y="30"/>
                      <a:pt x="7" y="28"/>
                      <a:pt x="10" y="25"/>
                    </a:cubicBezTo>
                    <a:cubicBezTo>
                      <a:pt x="13" y="22"/>
                      <a:pt x="18" y="19"/>
                      <a:pt x="19" y="14"/>
                    </a:cubicBezTo>
                    <a:cubicBezTo>
                      <a:pt x="20" y="11"/>
                      <a:pt x="22" y="8"/>
                      <a:pt x="24" y="5"/>
                    </a:cubicBezTo>
                    <a:cubicBezTo>
                      <a:pt x="25" y="4"/>
                      <a:pt x="26" y="2"/>
                      <a:pt x="28" y="2"/>
                    </a:cubicBezTo>
                    <a:cubicBezTo>
                      <a:pt x="29" y="1"/>
                      <a:pt x="30" y="0"/>
                      <a:pt x="31" y="2"/>
                    </a:cubicBezTo>
                    <a:cubicBezTo>
                      <a:pt x="32" y="3"/>
                      <a:pt x="33" y="4"/>
                      <a:pt x="33" y="6"/>
                    </a:cubicBezTo>
                    <a:cubicBezTo>
                      <a:pt x="31" y="9"/>
                      <a:pt x="29" y="12"/>
                      <a:pt x="28" y="16"/>
                    </a:cubicBezTo>
                    <a:cubicBezTo>
                      <a:pt x="27" y="16"/>
                      <a:pt x="27" y="17"/>
                      <a:pt x="26" y="18"/>
                    </a:cubicBezTo>
                    <a:close/>
                  </a:path>
                </a:pathLst>
              </a:custGeom>
              <a:solidFill>
                <a:srgbClr val="554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3" name="Freeform 402">
                <a:extLst>
                  <a:ext uri="{FF2B5EF4-FFF2-40B4-BE49-F238E27FC236}">
                    <a16:creationId xmlns:a16="http://schemas.microsoft.com/office/drawing/2014/main" id="{BB19FCE5-B591-2032-E4EE-4E9241751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2310"/>
                <a:ext cx="33" cy="18"/>
              </a:xfrm>
              <a:custGeom>
                <a:avLst/>
                <a:gdLst>
                  <a:gd name="T0" fmla="*/ 14 w 20"/>
                  <a:gd name="T1" fmla="*/ 7 h 11"/>
                  <a:gd name="T2" fmla="*/ 5 w 20"/>
                  <a:gd name="T3" fmla="*/ 11 h 11"/>
                  <a:gd name="T4" fmla="*/ 1 w 20"/>
                  <a:gd name="T5" fmla="*/ 5 h 11"/>
                  <a:gd name="T6" fmla="*/ 11 w 20"/>
                  <a:gd name="T7" fmla="*/ 0 h 11"/>
                  <a:gd name="T8" fmla="*/ 17 w 20"/>
                  <a:gd name="T9" fmla="*/ 0 h 11"/>
                  <a:gd name="T10" fmla="*/ 19 w 20"/>
                  <a:gd name="T11" fmla="*/ 4 h 11"/>
                  <a:gd name="T12" fmla="*/ 19 w 20"/>
                  <a:gd name="T13" fmla="*/ 4 h 11"/>
                  <a:gd name="T14" fmla="*/ 14 w 20"/>
                  <a:gd name="T1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1">
                    <a:moveTo>
                      <a:pt x="14" y="7"/>
                    </a:moveTo>
                    <a:cubicBezTo>
                      <a:pt x="11" y="9"/>
                      <a:pt x="8" y="11"/>
                      <a:pt x="5" y="11"/>
                    </a:cubicBezTo>
                    <a:cubicBezTo>
                      <a:pt x="1" y="10"/>
                      <a:pt x="0" y="8"/>
                      <a:pt x="1" y="5"/>
                    </a:cubicBezTo>
                    <a:cubicBezTo>
                      <a:pt x="4" y="3"/>
                      <a:pt x="7" y="0"/>
                      <a:pt x="11" y="0"/>
                    </a:cubicBezTo>
                    <a:cubicBezTo>
                      <a:pt x="13" y="0"/>
                      <a:pt x="15" y="0"/>
                      <a:pt x="17" y="0"/>
                    </a:cubicBezTo>
                    <a:cubicBezTo>
                      <a:pt x="19" y="0"/>
                      <a:pt x="20" y="1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7" y="5"/>
                      <a:pt x="15" y="6"/>
                      <a:pt x="14" y="7"/>
                    </a:cubicBezTo>
                    <a:close/>
                  </a:path>
                </a:pathLst>
              </a:custGeom>
              <a:solidFill>
                <a:srgbClr val="F4E8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4" name="Freeform 403">
                <a:extLst>
                  <a:ext uri="{FF2B5EF4-FFF2-40B4-BE49-F238E27FC236}">
                    <a16:creationId xmlns:a16="http://schemas.microsoft.com/office/drawing/2014/main" id="{855EA031-B3FE-9D1C-882B-97409999D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1486"/>
                <a:ext cx="81" cy="342"/>
              </a:xfrm>
              <a:custGeom>
                <a:avLst/>
                <a:gdLst>
                  <a:gd name="T0" fmla="*/ 49 w 49"/>
                  <a:gd name="T1" fmla="*/ 139 h 207"/>
                  <a:gd name="T2" fmla="*/ 49 w 49"/>
                  <a:gd name="T3" fmla="*/ 157 h 207"/>
                  <a:gd name="T4" fmla="*/ 43 w 49"/>
                  <a:gd name="T5" fmla="*/ 188 h 207"/>
                  <a:gd name="T6" fmla="*/ 36 w 49"/>
                  <a:gd name="T7" fmla="*/ 204 h 207"/>
                  <a:gd name="T8" fmla="*/ 31 w 49"/>
                  <a:gd name="T9" fmla="*/ 207 h 207"/>
                  <a:gd name="T10" fmla="*/ 28 w 49"/>
                  <a:gd name="T11" fmla="*/ 204 h 207"/>
                  <a:gd name="T12" fmla="*/ 27 w 49"/>
                  <a:gd name="T13" fmla="*/ 199 h 207"/>
                  <a:gd name="T14" fmla="*/ 27 w 49"/>
                  <a:gd name="T15" fmla="*/ 168 h 207"/>
                  <a:gd name="T16" fmla="*/ 23 w 49"/>
                  <a:gd name="T17" fmla="*/ 141 h 207"/>
                  <a:gd name="T18" fmla="*/ 18 w 49"/>
                  <a:gd name="T19" fmla="*/ 110 h 207"/>
                  <a:gd name="T20" fmla="*/ 13 w 49"/>
                  <a:gd name="T21" fmla="*/ 78 h 207"/>
                  <a:gd name="T22" fmla="*/ 6 w 49"/>
                  <a:gd name="T23" fmla="*/ 34 h 207"/>
                  <a:gd name="T24" fmla="*/ 2 w 49"/>
                  <a:gd name="T25" fmla="*/ 18 h 207"/>
                  <a:gd name="T26" fmla="*/ 13 w 49"/>
                  <a:gd name="T27" fmla="*/ 2 h 207"/>
                  <a:gd name="T28" fmla="*/ 17 w 49"/>
                  <a:gd name="T29" fmla="*/ 1 h 207"/>
                  <a:gd name="T30" fmla="*/ 33 w 49"/>
                  <a:gd name="T31" fmla="*/ 15 h 207"/>
                  <a:gd name="T32" fmla="*/ 41 w 49"/>
                  <a:gd name="T33" fmla="*/ 62 h 207"/>
                  <a:gd name="T34" fmla="*/ 47 w 49"/>
                  <a:gd name="T35" fmla="*/ 102 h 207"/>
                  <a:gd name="T36" fmla="*/ 49 w 49"/>
                  <a:gd name="T37" fmla="*/ 139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207">
                    <a:moveTo>
                      <a:pt x="49" y="139"/>
                    </a:moveTo>
                    <a:cubicBezTo>
                      <a:pt x="49" y="146"/>
                      <a:pt x="49" y="152"/>
                      <a:pt x="49" y="157"/>
                    </a:cubicBezTo>
                    <a:cubicBezTo>
                      <a:pt x="49" y="168"/>
                      <a:pt x="46" y="178"/>
                      <a:pt x="43" y="188"/>
                    </a:cubicBezTo>
                    <a:cubicBezTo>
                      <a:pt x="41" y="194"/>
                      <a:pt x="38" y="199"/>
                      <a:pt x="36" y="204"/>
                    </a:cubicBezTo>
                    <a:cubicBezTo>
                      <a:pt x="35" y="206"/>
                      <a:pt x="33" y="207"/>
                      <a:pt x="31" y="207"/>
                    </a:cubicBezTo>
                    <a:cubicBezTo>
                      <a:pt x="29" y="207"/>
                      <a:pt x="28" y="206"/>
                      <a:pt x="28" y="204"/>
                    </a:cubicBezTo>
                    <a:cubicBezTo>
                      <a:pt x="28" y="202"/>
                      <a:pt x="27" y="201"/>
                      <a:pt x="27" y="199"/>
                    </a:cubicBezTo>
                    <a:cubicBezTo>
                      <a:pt x="27" y="189"/>
                      <a:pt x="28" y="179"/>
                      <a:pt x="27" y="168"/>
                    </a:cubicBezTo>
                    <a:cubicBezTo>
                      <a:pt x="26" y="159"/>
                      <a:pt x="25" y="150"/>
                      <a:pt x="23" y="141"/>
                    </a:cubicBezTo>
                    <a:cubicBezTo>
                      <a:pt x="22" y="131"/>
                      <a:pt x="20" y="120"/>
                      <a:pt x="18" y="110"/>
                    </a:cubicBezTo>
                    <a:cubicBezTo>
                      <a:pt x="17" y="99"/>
                      <a:pt x="15" y="89"/>
                      <a:pt x="13" y="78"/>
                    </a:cubicBezTo>
                    <a:cubicBezTo>
                      <a:pt x="11" y="63"/>
                      <a:pt x="9" y="49"/>
                      <a:pt x="6" y="34"/>
                    </a:cubicBezTo>
                    <a:cubicBezTo>
                      <a:pt x="5" y="29"/>
                      <a:pt x="4" y="23"/>
                      <a:pt x="2" y="18"/>
                    </a:cubicBezTo>
                    <a:cubicBezTo>
                      <a:pt x="0" y="9"/>
                      <a:pt x="4" y="3"/>
                      <a:pt x="13" y="2"/>
                    </a:cubicBezTo>
                    <a:cubicBezTo>
                      <a:pt x="14" y="2"/>
                      <a:pt x="15" y="1"/>
                      <a:pt x="17" y="1"/>
                    </a:cubicBezTo>
                    <a:cubicBezTo>
                      <a:pt x="26" y="0"/>
                      <a:pt x="32" y="7"/>
                      <a:pt x="33" y="15"/>
                    </a:cubicBezTo>
                    <a:cubicBezTo>
                      <a:pt x="34" y="31"/>
                      <a:pt x="38" y="47"/>
                      <a:pt x="41" y="62"/>
                    </a:cubicBezTo>
                    <a:cubicBezTo>
                      <a:pt x="43" y="75"/>
                      <a:pt x="46" y="89"/>
                      <a:pt x="47" y="102"/>
                    </a:cubicBezTo>
                    <a:cubicBezTo>
                      <a:pt x="48" y="115"/>
                      <a:pt x="49" y="128"/>
                      <a:pt x="49" y="139"/>
                    </a:cubicBezTo>
                    <a:close/>
                  </a:path>
                </a:pathLst>
              </a:custGeom>
              <a:solidFill>
                <a:srgbClr val="91BC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5" name="Freeform 404">
                <a:extLst>
                  <a:ext uri="{FF2B5EF4-FFF2-40B4-BE49-F238E27FC236}">
                    <a16:creationId xmlns:a16="http://schemas.microsoft.com/office/drawing/2014/main" id="{5F4F0AAD-5553-1ABA-F6B2-91FE3A026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1460"/>
                <a:ext cx="20" cy="31"/>
              </a:xfrm>
              <a:custGeom>
                <a:avLst/>
                <a:gdLst>
                  <a:gd name="T0" fmla="*/ 0 w 12"/>
                  <a:gd name="T1" fmla="*/ 4 h 19"/>
                  <a:gd name="T2" fmla="*/ 1 w 12"/>
                  <a:gd name="T3" fmla="*/ 1 h 19"/>
                  <a:gd name="T4" fmla="*/ 4 w 12"/>
                  <a:gd name="T5" fmla="*/ 2 h 19"/>
                  <a:gd name="T6" fmla="*/ 11 w 12"/>
                  <a:gd name="T7" fmla="*/ 11 h 19"/>
                  <a:gd name="T8" fmla="*/ 10 w 12"/>
                  <a:gd name="T9" fmla="*/ 14 h 19"/>
                  <a:gd name="T10" fmla="*/ 7 w 12"/>
                  <a:gd name="T11" fmla="*/ 17 h 19"/>
                  <a:gd name="T12" fmla="*/ 3 w 12"/>
                  <a:gd name="T13" fmla="*/ 16 h 19"/>
                  <a:gd name="T14" fmla="*/ 0 w 12"/>
                  <a:gd name="T1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9">
                    <a:moveTo>
                      <a:pt x="0" y="4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3" y="0"/>
                      <a:pt x="3" y="1"/>
                      <a:pt x="4" y="2"/>
                    </a:cubicBezTo>
                    <a:cubicBezTo>
                      <a:pt x="7" y="4"/>
                      <a:pt x="8" y="8"/>
                      <a:pt x="11" y="11"/>
                    </a:cubicBezTo>
                    <a:cubicBezTo>
                      <a:pt x="12" y="12"/>
                      <a:pt x="11" y="13"/>
                      <a:pt x="10" y="14"/>
                    </a:cubicBezTo>
                    <a:cubicBezTo>
                      <a:pt x="9" y="15"/>
                      <a:pt x="8" y="16"/>
                      <a:pt x="7" y="17"/>
                    </a:cubicBezTo>
                    <a:cubicBezTo>
                      <a:pt x="5" y="19"/>
                      <a:pt x="4" y="18"/>
                      <a:pt x="3" y="16"/>
                    </a:cubicBezTo>
                    <a:cubicBezTo>
                      <a:pt x="1" y="12"/>
                      <a:pt x="0" y="8"/>
                      <a:pt x="0" y="4"/>
                    </a:cubicBezTo>
                    <a:close/>
                  </a:path>
                </a:pathLst>
              </a:custGeom>
              <a:solidFill>
                <a:srgbClr val="E8EB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6" name="Freeform 405">
                <a:extLst>
                  <a:ext uri="{FF2B5EF4-FFF2-40B4-BE49-F238E27FC236}">
                    <a16:creationId xmlns:a16="http://schemas.microsoft.com/office/drawing/2014/main" id="{171A941E-525E-3BA7-2567-E1C2003AC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2317"/>
                <a:ext cx="8" cy="6"/>
              </a:xfrm>
              <a:custGeom>
                <a:avLst/>
                <a:gdLst>
                  <a:gd name="T0" fmla="*/ 0 w 5"/>
                  <a:gd name="T1" fmla="*/ 3 h 4"/>
                  <a:gd name="T2" fmla="*/ 5 w 5"/>
                  <a:gd name="T3" fmla="*/ 0 h 4"/>
                  <a:gd name="T4" fmla="*/ 4 w 5"/>
                  <a:gd name="T5" fmla="*/ 2 h 4"/>
                  <a:gd name="T6" fmla="*/ 0 w 5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2"/>
                      <a:pt x="3" y="0"/>
                      <a:pt x="5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2" y="1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7D6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sp>
          <p:nvSpPr>
            <p:cNvPr id="45" name="Freeform 407">
              <a:extLst>
                <a:ext uri="{FF2B5EF4-FFF2-40B4-BE49-F238E27FC236}">
                  <a16:creationId xmlns:a16="http://schemas.microsoft.com/office/drawing/2014/main" id="{D7740673-59AE-D619-C992-2893AAB96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1111"/>
              <a:ext cx="79" cy="7"/>
            </a:xfrm>
            <a:custGeom>
              <a:avLst/>
              <a:gdLst>
                <a:gd name="T0" fmla="*/ 48 w 48"/>
                <a:gd name="T1" fmla="*/ 4 h 4"/>
                <a:gd name="T2" fmla="*/ 27 w 48"/>
                <a:gd name="T3" fmla="*/ 4 h 4"/>
                <a:gd name="T4" fmla="*/ 17 w 48"/>
                <a:gd name="T5" fmla="*/ 3 h 4"/>
                <a:gd name="T6" fmla="*/ 0 w 48"/>
                <a:gd name="T7" fmla="*/ 1 h 4"/>
                <a:gd name="T8" fmla="*/ 11 w 48"/>
                <a:gd name="T9" fmla="*/ 0 h 4"/>
                <a:gd name="T10" fmla="*/ 21 w 48"/>
                <a:gd name="T11" fmla="*/ 1 h 4"/>
                <a:gd name="T12" fmla="*/ 28 w 48"/>
                <a:gd name="T13" fmla="*/ 0 h 4"/>
                <a:gd name="T14" fmla="*/ 47 w 48"/>
                <a:gd name="T15" fmla="*/ 3 h 4"/>
                <a:gd name="T16" fmla="*/ 48 w 48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4">
                  <a:moveTo>
                    <a:pt x="48" y="4"/>
                  </a:moveTo>
                  <a:cubicBezTo>
                    <a:pt x="41" y="1"/>
                    <a:pt x="34" y="2"/>
                    <a:pt x="27" y="4"/>
                  </a:cubicBezTo>
                  <a:cubicBezTo>
                    <a:pt x="24" y="4"/>
                    <a:pt x="21" y="3"/>
                    <a:pt x="17" y="3"/>
                  </a:cubicBezTo>
                  <a:cubicBezTo>
                    <a:pt x="12" y="1"/>
                    <a:pt x="6" y="1"/>
                    <a:pt x="0" y="1"/>
                  </a:cubicBezTo>
                  <a:cubicBezTo>
                    <a:pt x="4" y="0"/>
                    <a:pt x="7" y="0"/>
                    <a:pt x="11" y="0"/>
                  </a:cubicBezTo>
                  <a:cubicBezTo>
                    <a:pt x="14" y="0"/>
                    <a:pt x="17" y="1"/>
                    <a:pt x="21" y="1"/>
                  </a:cubicBezTo>
                  <a:cubicBezTo>
                    <a:pt x="23" y="1"/>
                    <a:pt x="26" y="1"/>
                    <a:pt x="28" y="0"/>
                  </a:cubicBezTo>
                  <a:cubicBezTo>
                    <a:pt x="35" y="0"/>
                    <a:pt x="41" y="1"/>
                    <a:pt x="47" y="3"/>
                  </a:cubicBezTo>
                  <a:cubicBezTo>
                    <a:pt x="48" y="3"/>
                    <a:pt x="48" y="3"/>
                    <a:pt x="48" y="4"/>
                  </a:cubicBezTo>
                  <a:close/>
                </a:path>
              </a:pathLst>
            </a:custGeom>
            <a:solidFill>
              <a:srgbClr val="CCB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408">
              <a:extLst>
                <a:ext uri="{FF2B5EF4-FFF2-40B4-BE49-F238E27FC236}">
                  <a16:creationId xmlns:a16="http://schemas.microsoft.com/office/drawing/2014/main" id="{EAFFEB89-278F-0423-7FF3-A688FC825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113"/>
              <a:ext cx="15" cy="3"/>
            </a:xfrm>
            <a:custGeom>
              <a:avLst/>
              <a:gdLst>
                <a:gd name="T0" fmla="*/ 9 w 9"/>
                <a:gd name="T1" fmla="*/ 0 h 2"/>
                <a:gd name="T2" fmla="*/ 0 w 9"/>
                <a:gd name="T3" fmla="*/ 1 h 2"/>
                <a:gd name="T4" fmla="*/ 9 w 9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">
                  <a:moveTo>
                    <a:pt x="9" y="0"/>
                  </a:moveTo>
                  <a:cubicBezTo>
                    <a:pt x="6" y="1"/>
                    <a:pt x="3" y="2"/>
                    <a:pt x="0" y="1"/>
                  </a:cubicBezTo>
                  <a:cubicBezTo>
                    <a:pt x="3" y="0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CCB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409">
              <a:extLst>
                <a:ext uri="{FF2B5EF4-FFF2-40B4-BE49-F238E27FC236}">
                  <a16:creationId xmlns:a16="http://schemas.microsoft.com/office/drawing/2014/main" id="{85C33AC4-B9C0-04F5-3C87-EA530C242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1479"/>
              <a:ext cx="88" cy="67"/>
            </a:xfrm>
            <a:custGeom>
              <a:avLst/>
              <a:gdLst>
                <a:gd name="T0" fmla="*/ 30 w 53"/>
                <a:gd name="T1" fmla="*/ 7 h 40"/>
                <a:gd name="T2" fmla="*/ 32 w 53"/>
                <a:gd name="T3" fmla="*/ 8 h 40"/>
                <a:gd name="T4" fmla="*/ 48 w 53"/>
                <a:gd name="T5" fmla="*/ 18 h 40"/>
                <a:gd name="T6" fmla="*/ 52 w 53"/>
                <a:gd name="T7" fmla="*/ 23 h 40"/>
                <a:gd name="T8" fmla="*/ 52 w 53"/>
                <a:gd name="T9" fmla="*/ 28 h 40"/>
                <a:gd name="T10" fmla="*/ 46 w 53"/>
                <a:gd name="T11" fmla="*/ 27 h 40"/>
                <a:gd name="T12" fmla="*/ 41 w 53"/>
                <a:gd name="T13" fmla="*/ 23 h 40"/>
                <a:gd name="T14" fmla="*/ 29 w 53"/>
                <a:gd name="T15" fmla="*/ 18 h 40"/>
                <a:gd name="T16" fmla="*/ 27 w 53"/>
                <a:gd name="T17" fmla="*/ 18 h 40"/>
                <a:gd name="T18" fmla="*/ 28 w 53"/>
                <a:gd name="T19" fmla="*/ 21 h 40"/>
                <a:gd name="T20" fmla="*/ 35 w 53"/>
                <a:gd name="T21" fmla="*/ 30 h 40"/>
                <a:gd name="T22" fmla="*/ 37 w 53"/>
                <a:gd name="T23" fmla="*/ 34 h 40"/>
                <a:gd name="T24" fmla="*/ 35 w 53"/>
                <a:gd name="T25" fmla="*/ 39 h 40"/>
                <a:gd name="T26" fmla="*/ 30 w 53"/>
                <a:gd name="T27" fmla="*/ 38 h 40"/>
                <a:gd name="T28" fmla="*/ 29 w 53"/>
                <a:gd name="T29" fmla="*/ 38 h 40"/>
                <a:gd name="T30" fmla="*/ 15 w 53"/>
                <a:gd name="T31" fmla="*/ 34 h 40"/>
                <a:gd name="T32" fmla="*/ 11 w 53"/>
                <a:gd name="T33" fmla="*/ 34 h 40"/>
                <a:gd name="T34" fmla="*/ 6 w 53"/>
                <a:gd name="T35" fmla="*/ 27 h 40"/>
                <a:gd name="T36" fmla="*/ 7 w 53"/>
                <a:gd name="T37" fmla="*/ 23 h 40"/>
                <a:gd name="T38" fmla="*/ 5 w 53"/>
                <a:gd name="T39" fmla="*/ 13 h 40"/>
                <a:gd name="T40" fmla="*/ 8 w 53"/>
                <a:gd name="T41" fmla="*/ 2 h 40"/>
                <a:gd name="T42" fmla="*/ 19 w 53"/>
                <a:gd name="T43" fmla="*/ 3 h 40"/>
                <a:gd name="T44" fmla="*/ 30 w 53"/>
                <a:gd name="T4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" h="40">
                  <a:moveTo>
                    <a:pt x="30" y="7"/>
                  </a:moveTo>
                  <a:cubicBezTo>
                    <a:pt x="30" y="7"/>
                    <a:pt x="31" y="8"/>
                    <a:pt x="32" y="8"/>
                  </a:cubicBezTo>
                  <a:cubicBezTo>
                    <a:pt x="38" y="11"/>
                    <a:pt x="43" y="14"/>
                    <a:pt x="48" y="18"/>
                  </a:cubicBezTo>
                  <a:cubicBezTo>
                    <a:pt x="50" y="19"/>
                    <a:pt x="51" y="21"/>
                    <a:pt x="52" y="23"/>
                  </a:cubicBezTo>
                  <a:cubicBezTo>
                    <a:pt x="53" y="24"/>
                    <a:pt x="53" y="26"/>
                    <a:pt x="52" y="28"/>
                  </a:cubicBezTo>
                  <a:cubicBezTo>
                    <a:pt x="50" y="29"/>
                    <a:pt x="48" y="29"/>
                    <a:pt x="46" y="27"/>
                  </a:cubicBezTo>
                  <a:cubicBezTo>
                    <a:pt x="44" y="26"/>
                    <a:pt x="43" y="24"/>
                    <a:pt x="41" y="23"/>
                  </a:cubicBezTo>
                  <a:cubicBezTo>
                    <a:pt x="37" y="20"/>
                    <a:pt x="33" y="18"/>
                    <a:pt x="29" y="18"/>
                  </a:cubicBezTo>
                  <a:cubicBezTo>
                    <a:pt x="28" y="18"/>
                    <a:pt x="27" y="17"/>
                    <a:pt x="27" y="18"/>
                  </a:cubicBezTo>
                  <a:cubicBezTo>
                    <a:pt x="26" y="20"/>
                    <a:pt x="27" y="20"/>
                    <a:pt x="28" y="21"/>
                  </a:cubicBezTo>
                  <a:cubicBezTo>
                    <a:pt x="31" y="23"/>
                    <a:pt x="33" y="26"/>
                    <a:pt x="35" y="30"/>
                  </a:cubicBezTo>
                  <a:cubicBezTo>
                    <a:pt x="36" y="31"/>
                    <a:pt x="37" y="32"/>
                    <a:pt x="37" y="34"/>
                  </a:cubicBezTo>
                  <a:cubicBezTo>
                    <a:pt x="38" y="36"/>
                    <a:pt x="37" y="38"/>
                    <a:pt x="35" y="39"/>
                  </a:cubicBezTo>
                  <a:cubicBezTo>
                    <a:pt x="33" y="40"/>
                    <a:pt x="32" y="40"/>
                    <a:pt x="30" y="38"/>
                  </a:cubicBezTo>
                  <a:cubicBezTo>
                    <a:pt x="30" y="38"/>
                    <a:pt x="29" y="38"/>
                    <a:pt x="29" y="38"/>
                  </a:cubicBezTo>
                  <a:cubicBezTo>
                    <a:pt x="25" y="34"/>
                    <a:pt x="21" y="32"/>
                    <a:pt x="15" y="34"/>
                  </a:cubicBezTo>
                  <a:cubicBezTo>
                    <a:pt x="14" y="35"/>
                    <a:pt x="12" y="34"/>
                    <a:pt x="11" y="34"/>
                  </a:cubicBezTo>
                  <a:cubicBezTo>
                    <a:pt x="7" y="33"/>
                    <a:pt x="5" y="30"/>
                    <a:pt x="6" y="27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9" y="19"/>
                    <a:pt x="9" y="16"/>
                    <a:pt x="5" y="13"/>
                  </a:cubicBezTo>
                  <a:cubicBezTo>
                    <a:pt x="0" y="8"/>
                    <a:pt x="0" y="5"/>
                    <a:pt x="8" y="2"/>
                  </a:cubicBezTo>
                  <a:cubicBezTo>
                    <a:pt x="12" y="0"/>
                    <a:pt x="16" y="2"/>
                    <a:pt x="19" y="3"/>
                  </a:cubicBezTo>
                  <a:cubicBezTo>
                    <a:pt x="23" y="4"/>
                    <a:pt x="26" y="5"/>
                    <a:pt x="30" y="7"/>
                  </a:cubicBezTo>
                  <a:close/>
                </a:path>
              </a:pathLst>
            </a:custGeom>
            <a:solidFill>
              <a:srgbClr val="968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410">
              <a:extLst>
                <a:ext uri="{FF2B5EF4-FFF2-40B4-BE49-F238E27FC236}">
                  <a16:creationId xmlns:a16="http://schemas.microsoft.com/office/drawing/2014/main" id="{1F440290-0781-D371-DB90-11D6D3491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1479"/>
              <a:ext cx="89" cy="70"/>
            </a:xfrm>
            <a:custGeom>
              <a:avLst/>
              <a:gdLst>
                <a:gd name="T0" fmla="*/ 30 w 54"/>
                <a:gd name="T1" fmla="*/ 7 h 42"/>
                <a:gd name="T2" fmla="*/ 20 w 54"/>
                <a:gd name="T3" fmla="*/ 4 h 42"/>
                <a:gd name="T4" fmla="*/ 9 w 54"/>
                <a:gd name="T5" fmla="*/ 2 h 42"/>
                <a:gd name="T6" fmla="*/ 3 w 54"/>
                <a:gd name="T7" fmla="*/ 6 h 42"/>
                <a:gd name="T8" fmla="*/ 3 w 54"/>
                <a:gd name="T9" fmla="*/ 9 h 42"/>
                <a:gd name="T10" fmla="*/ 5 w 54"/>
                <a:gd name="T11" fmla="*/ 12 h 42"/>
                <a:gd name="T12" fmla="*/ 8 w 54"/>
                <a:gd name="T13" fmla="*/ 24 h 42"/>
                <a:gd name="T14" fmla="*/ 9 w 54"/>
                <a:gd name="T15" fmla="*/ 33 h 42"/>
                <a:gd name="T16" fmla="*/ 16 w 54"/>
                <a:gd name="T17" fmla="*/ 33 h 42"/>
                <a:gd name="T18" fmla="*/ 28 w 54"/>
                <a:gd name="T19" fmla="*/ 36 h 42"/>
                <a:gd name="T20" fmla="*/ 30 w 54"/>
                <a:gd name="T21" fmla="*/ 38 h 42"/>
                <a:gd name="T22" fmla="*/ 35 w 54"/>
                <a:gd name="T23" fmla="*/ 39 h 42"/>
                <a:gd name="T24" fmla="*/ 36 w 54"/>
                <a:gd name="T25" fmla="*/ 33 h 42"/>
                <a:gd name="T26" fmla="*/ 28 w 54"/>
                <a:gd name="T27" fmla="*/ 22 h 42"/>
                <a:gd name="T28" fmla="*/ 26 w 54"/>
                <a:gd name="T29" fmla="*/ 21 h 42"/>
                <a:gd name="T30" fmla="*/ 25 w 54"/>
                <a:gd name="T31" fmla="*/ 18 h 42"/>
                <a:gd name="T32" fmla="*/ 28 w 54"/>
                <a:gd name="T33" fmla="*/ 17 h 42"/>
                <a:gd name="T34" fmla="*/ 39 w 54"/>
                <a:gd name="T35" fmla="*/ 20 h 42"/>
                <a:gd name="T36" fmla="*/ 45 w 54"/>
                <a:gd name="T37" fmla="*/ 26 h 42"/>
                <a:gd name="T38" fmla="*/ 51 w 54"/>
                <a:gd name="T39" fmla="*/ 27 h 42"/>
                <a:gd name="T40" fmla="*/ 50 w 54"/>
                <a:gd name="T41" fmla="*/ 22 h 42"/>
                <a:gd name="T42" fmla="*/ 39 w 54"/>
                <a:gd name="T43" fmla="*/ 13 h 42"/>
                <a:gd name="T44" fmla="*/ 32 w 54"/>
                <a:gd name="T45" fmla="*/ 8 h 42"/>
                <a:gd name="T46" fmla="*/ 53 w 54"/>
                <a:gd name="T47" fmla="*/ 22 h 42"/>
                <a:gd name="T48" fmla="*/ 53 w 54"/>
                <a:gd name="T49" fmla="*/ 27 h 42"/>
                <a:gd name="T50" fmla="*/ 46 w 54"/>
                <a:gd name="T51" fmla="*/ 29 h 42"/>
                <a:gd name="T52" fmla="*/ 36 w 54"/>
                <a:gd name="T53" fmla="*/ 21 h 42"/>
                <a:gd name="T54" fmla="*/ 33 w 54"/>
                <a:gd name="T55" fmla="*/ 20 h 42"/>
                <a:gd name="T56" fmla="*/ 30 w 54"/>
                <a:gd name="T57" fmla="*/ 21 h 42"/>
                <a:gd name="T58" fmla="*/ 31 w 54"/>
                <a:gd name="T59" fmla="*/ 23 h 42"/>
                <a:gd name="T60" fmla="*/ 38 w 54"/>
                <a:gd name="T61" fmla="*/ 34 h 42"/>
                <a:gd name="T62" fmla="*/ 36 w 54"/>
                <a:gd name="T63" fmla="*/ 40 h 42"/>
                <a:gd name="T64" fmla="*/ 30 w 54"/>
                <a:gd name="T65" fmla="*/ 39 h 42"/>
                <a:gd name="T66" fmla="*/ 27 w 54"/>
                <a:gd name="T67" fmla="*/ 37 h 42"/>
                <a:gd name="T68" fmla="*/ 16 w 54"/>
                <a:gd name="T69" fmla="*/ 35 h 42"/>
                <a:gd name="T70" fmla="*/ 7 w 54"/>
                <a:gd name="T71" fmla="*/ 33 h 42"/>
                <a:gd name="T72" fmla="*/ 6 w 54"/>
                <a:gd name="T73" fmla="*/ 25 h 42"/>
                <a:gd name="T74" fmla="*/ 7 w 54"/>
                <a:gd name="T75" fmla="*/ 20 h 42"/>
                <a:gd name="T76" fmla="*/ 5 w 54"/>
                <a:gd name="T77" fmla="*/ 14 h 42"/>
                <a:gd name="T78" fmla="*/ 5 w 54"/>
                <a:gd name="T79" fmla="*/ 14 h 42"/>
                <a:gd name="T80" fmla="*/ 2 w 54"/>
                <a:gd name="T81" fmla="*/ 6 h 42"/>
                <a:gd name="T82" fmla="*/ 11 w 54"/>
                <a:gd name="T83" fmla="*/ 1 h 42"/>
                <a:gd name="T84" fmla="*/ 30 w 54"/>
                <a:gd name="T85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4" h="42">
                  <a:moveTo>
                    <a:pt x="30" y="7"/>
                  </a:moveTo>
                  <a:cubicBezTo>
                    <a:pt x="26" y="7"/>
                    <a:pt x="23" y="4"/>
                    <a:pt x="20" y="4"/>
                  </a:cubicBezTo>
                  <a:cubicBezTo>
                    <a:pt x="16" y="3"/>
                    <a:pt x="13" y="2"/>
                    <a:pt x="9" y="2"/>
                  </a:cubicBezTo>
                  <a:cubicBezTo>
                    <a:pt x="7" y="2"/>
                    <a:pt x="5" y="4"/>
                    <a:pt x="3" y="6"/>
                  </a:cubicBezTo>
                  <a:cubicBezTo>
                    <a:pt x="2" y="7"/>
                    <a:pt x="2" y="8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9" y="16"/>
                    <a:pt x="10" y="19"/>
                    <a:pt x="8" y="24"/>
                  </a:cubicBezTo>
                  <a:cubicBezTo>
                    <a:pt x="6" y="29"/>
                    <a:pt x="6" y="31"/>
                    <a:pt x="9" y="33"/>
                  </a:cubicBezTo>
                  <a:cubicBezTo>
                    <a:pt x="12" y="34"/>
                    <a:pt x="14" y="34"/>
                    <a:pt x="16" y="33"/>
                  </a:cubicBezTo>
                  <a:cubicBezTo>
                    <a:pt x="21" y="31"/>
                    <a:pt x="25" y="33"/>
                    <a:pt x="28" y="36"/>
                  </a:cubicBezTo>
                  <a:cubicBezTo>
                    <a:pt x="29" y="37"/>
                    <a:pt x="29" y="37"/>
                    <a:pt x="30" y="38"/>
                  </a:cubicBezTo>
                  <a:cubicBezTo>
                    <a:pt x="31" y="39"/>
                    <a:pt x="33" y="40"/>
                    <a:pt x="35" y="39"/>
                  </a:cubicBezTo>
                  <a:cubicBezTo>
                    <a:pt x="36" y="37"/>
                    <a:pt x="37" y="35"/>
                    <a:pt x="36" y="33"/>
                  </a:cubicBezTo>
                  <a:cubicBezTo>
                    <a:pt x="34" y="29"/>
                    <a:pt x="32" y="25"/>
                    <a:pt x="28" y="22"/>
                  </a:cubicBezTo>
                  <a:cubicBezTo>
                    <a:pt x="27" y="22"/>
                    <a:pt x="27" y="21"/>
                    <a:pt x="26" y="21"/>
                  </a:cubicBezTo>
                  <a:cubicBezTo>
                    <a:pt x="25" y="20"/>
                    <a:pt x="25" y="19"/>
                    <a:pt x="25" y="18"/>
                  </a:cubicBezTo>
                  <a:cubicBezTo>
                    <a:pt x="26" y="17"/>
                    <a:pt x="27" y="17"/>
                    <a:pt x="28" y="17"/>
                  </a:cubicBezTo>
                  <a:cubicBezTo>
                    <a:pt x="32" y="17"/>
                    <a:pt x="35" y="18"/>
                    <a:pt x="39" y="20"/>
                  </a:cubicBezTo>
                  <a:cubicBezTo>
                    <a:pt x="41" y="22"/>
                    <a:pt x="43" y="24"/>
                    <a:pt x="45" y="26"/>
                  </a:cubicBezTo>
                  <a:cubicBezTo>
                    <a:pt x="47" y="28"/>
                    <a:pt x="49" y="29"/>
                    <a:pt x="51" y="27"/>
                  </a:cubicBezTo>
                  <a:cubicBezTo>
                    <a:pt x="53" y="25"/>
                    <a:pt x="52" y="23"/>
                    <a:pt x="50" y="22"/>
                  </a:cubicBezTo>
                  <a:cubicBezTo>
                    <a:pt x="48" y="17"/>
                    <a:pt x="43" y="15"/>
                    <a:pt x="39" y="13"/>
                  </a:cubicBezTo>
                  <a:cubicBezTo>
                    <a:pt x="37" y="11"/>
                    <a:pt x="34" y="11"/>
                    <a:pt x="32" y="8"/>
                  </a:cubicBezTo>
                  <a:cubicBezTo>
                    <a:pt x="41" y="10"/>
                    <a:pt x="48" y="15"/>
                    <a:pt x="53" y="22"/>
                  </a:cubicBezTo>
                  <a:cubicBezTo>
                    <a:pt x="54" y="24"/>
                    <a:pt x="54" y="26"/>
                    <a:pt x="53" y="27"/>
                  </a:cubicBezTo>
                  <a:cubicBezTo>
                    <a:pt x="53" y="30"/>
                    <a:pt x="49" y="31"/>
                    <a:pt x="46" y="29"/>
                  </a:cubicBezTo>
                  <a:cubicBezTo>
                    <a:pt x="43" y="26"/>
                    <a:pt x="40" y="23"/>
                    <a:pt x="36" y="21"/>
                  </a:cubicBezTo>
                  <a:cubicBezTo>
                    <a:pt x="35" y="20"/>
                    <a:pt x="34" y="20"/>
                    <a:pt x="33" y="20"/>
                  </a:cubicBezTo>
                  <a:cubicBezTo>
                    <a:pt x="32" y="20"/>
                    <a:pt x="31" y="20"/>
                    <a:pt x="30" y="21"/>
                  </a:cubicBezTo>
                  <a:cubicBezTo>
                    <a:pt x="30" y="22"/>
                    <a:pt x="31" y="23"/>
                    <a:pt x="31" y="23"/>
                  </a:cubicBezTo>
                  <a:cubicBezTo>
                    <a:pt x="34" y="26"/>
                    <a:pt x="37" y="30"/>
                    <a:pt x="38" y="34"/>
                  </a:cubicBezTo>
                  <a:cubicBezTo>
                    <a:pt x="38" y="36"/>
                    <a:pt x="38" y="39"/>
                    <a:pt x="36" y="40"/>
                  </a:cubicBezTo>
                  <a:cubicBezTo>
                    <a:pt x="34" y="42"/>
                    <a:pt x="32" y="40"/>
                    <a:pt x="30" y="39"/>
                  </a:cubicBezTo>
                  <a:cubicBezTo>
                    <a:pt x="29" y="39"/>
                    <a:pt x="28" y="38"/>
                    <a:pt x="27" y="37"/>
                  </a:cubicBezTo>
                  <a:cubicBezTo>
                    <a:pt x="24" y="34"/>
                    <a:pt x="20" y="34"/>
                    <a:pt x="16" y="35"/>
                  </a:cubicBezTo>
                  <a:cubicBezTo>
                    <a:pt x="13" y="36"/>
                    <a:pt x="10" y="35"/>
                    <a:pt x="7" y="33"/>
                  </a:cubicBezTo>
                  <a:cubicBezTo>
                    <a:pt x="4" y="30"/>
                    <a:pt x="5" y="28"/>
                    <a:pt x="6" y="25"/>
                  </a:cubicBezTo>
                  <a:cubicBezTo>
                    <a:pt x="6" y="23"/>
                    <a:pt x="7" y="22"/>
                    <a:pt x="7" y="20"/>
                  </a:cubicBezTo>
                  <a:cubicBezTo>
                    <a:pt x="8" y="18"/>
                    <a:pt x="7" y="16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3" y="12"/>
                    <a:pt x="0" y="10"/>
                    <a:pt x="2" y="6"/>
                  </a:cubicBezTo>
                  <a:cubicBezTo>
                    <a:pt x="4" y="3"/>
                    <a:pt x="7" y="0"/>
                    <a:pt x="11" y="1"/>
                  </a:cubicBezTo>
                  <a:cubicBezTo>
                    <a:pt x="18" y="1"/>
                    <a:pt x="24" y="3"/>
                    <a:pt x="30" y="7"/>
                  </a:cubicBezTo>
                  <a:close/>
                </a:path>
              </a:pathLst>
            </a:custGeom>
            <a:solidFill>
              <a:srgbClr val="C0A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411">
              <a:extLst>
                <a:ext uri="{FF2B5EF4-FFF2-40B4-BE49-F238E27FC236}">
                  <a16:creationId xmlns:a16="http://schemas.microsoft.com/office/drawing/2014/main" id="{AE745612-AA51-9D81-74AE-CECDDC484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1707"/>
              <a:ext cx="56" cy="53"/>
            </a:xfrm>
            <a:custGeom>
              <a:avLst/>
              <a:gdLst>
                <a:gd name="T0" fmla="*/ 3 w 34"/>
                <a:gd name="T1" fmla="*/ 2 h 32"/>
                <a:gd name="T2" fmla="*/ 26 w 34"/>
                <a:gd name="T3" fmla="*/ 15 h 32"/>
                <a:gd name="T4" fmla="*/ 33 w 34"/>
                <a:gd name="T5" fmla="*/ 27 h 32"/>
                <a:gd name="T6" fmla="*/ 33 w 34"/>
                <a:gd name="T7" fmla="*/ 31 h 32"/>
                <a:gd name="T8" fmla="*/ 29 w 34"/>
                <a:gd name="T9" fmla="*/ 30 h 32"/>
                <a:gd name="T10" fmla="*/ 20 w 34"/>
                <a:gd name="T11" fmla="*/ 23 h 32"/>
                <a:gd name="T12" fmla="*/ 4 w 34"/>
                <a:gd name="T13" fmla="*/ 11 h 32"/>
                <a:gd name="T14" fmla="*/ 0 w 34"/>
                <a:gd name="T15" fmla="*/ 5 h 32"/>
                <a:gd name="T16" fmla="*/ 3 w 34"/>
                <a:gd name="T1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2">
                  <a:moveTo>
                    <a:pt x="3" y="2"/>
                  </a:moveTo>
                  <a:cubicBezTo>
                    <a:pt x="14" y="0"/>
                    <a:pt x="21" y="7"/>
                    <a:pt x="26" y="15"/>
                  </a:cubicBezTo>
                  <a:cubicBezTo>
                    <a:pt x="29" y="19"/>
                    <a:pt x="30" y="23"/>
                    <a:pt x="33" y="27"/>
                  </a:cubicBezTo>
                  <a:cubicBezTo>
                    <a:pt x="33" y="28"/>
                    <a:pt x="34" y="30"/>
                    <a:pt x="33" y="31"/>
                  </a:cubicBezTo>
                  <a:cubicBezTo>
                    <a:pt x="31" y="32"/>
                    <a:pt x="30" y="31"/>
                    <a:pt x="29" y="30"/>
                  </a:cubicBezTo>
                  <a:cubicBezTo>
                    <a:pt x="25" y="29"/>
                    <a:pt x="22" y="26"/>
                    <a:pt x="20" y="23"/>
                  </a:cubicBezTo>
                  <a:cubicBezTo>
                    <a:pt x="16" y="17"/>
                    <a:pt x="10" y="13"/>
                    <a:pt x="4" y="11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1" y="4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BEA2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412">
              <a:extLst>
                <a:ext uri="{FF2B5EF4-FFF2-40B4-BE49-F238E27FC236}">
                  <a16:creationId xmlns:a16="http://schemas.microsoft.com/office/drawing/2014/main" id="{CA3D3166-F35B-2183-C345-47C0C0CD6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635"/>
              <a:ext cx="12" cy="21"/>
            </a:xfrm>
            <a:custGeom>
              <a:avLst/>
              <a:gdLst>
                <a:gd name="T0" fmla="*/ 0 w 7"/>
                <a:gd name="T1" fmla="*/ 7 h 13"/>
                <a:gd name="T2" fmla="*/ 2 w 7"/>
                <a:gd name="T3" fmla="*/ 2 h 13"/>
                <a:gd name="T4" fmla="*/ 5 w 7"/>
                <a:gd name="T5" fmla="*/ 1 h 13"/>
                <a:gd name="T6" fmla="*/ 6 w 7"/>
                <a:gd name="T7" fmla="*/ 5 h 13"/>
                <a:gd name="T8" fmla="*/ 4 w 7"/>
                <a:gd name="T9" fmla="*/ 10 h 13"/>
                <a:gd name="T10" fmla="*/ 2 w 7"/>
                <a:gd name="T11" fmla="*/ 12 h 13"/>
                <a:gd name="T12" fmla="*/ 0 w 7"/>
                <a:gd name="T13" fmla="*/ 10 h 13"/>
                <a:gd name="T14" fmla="*/ 0 w 7"/>
                <a:gd name="T1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3">
                  <a:moveTo>
                    <a:pt x="0" y="7"/>
                  </a:moveTo>
                  <a:cubicBezTo>
                    <a:pt x="0" y="5"/>
                    <a:pt x="0" y="3"/>
                    <a:pt x="2" y="2"/>
                  </a:cubicBezTo>
                  <a:cubicBezTo>
                    <a:pt x="3" y="1"/>
                    <a:pt x="4" y="0"/>
                    <a:pt x="5" y="1"/>
                  </a:cubicBezTo>
                  <a:cubicBezTo>
                    <a:pt x="6" y="2"/>
                    <a:pt x="7" y="3"/>
                    <a:pt x="6" y="5"/>
                  </a:cubicBezTo>
                  <a:cubicBezTo>
                    <a:pt x="6" y="6"/>
                    <a:pt x="5" y="8"/>
                    <a:pt x="4" y="10"/>
                  </a:cubicBezTo>
                  <a:cubicBezTo>
                    <a:pt x="4" y="11"/>
                    <a:pt x="3" y="13"/>
                    <a:pt x="2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9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F9F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413">
              <a:extLst>
                <a:ext uri="{FF2B5EF4-FFF2-40B4-BE49-F238E27FC236}">
                  <a16:creationId xmlns:a16="http://schemas.microsoft.com/office/drawing/2014/main" id="{FF889518-298A-0585-0AC7-2FB12F753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216"/>
              <a:ext cx="24" cy="5"/>
            </a:xfrm>
            <a:custGeom>
              <a:avLst/>
              <a:gdLst>
                <a:gd name="T0" fmla="*/ 14 w 14"/>
                <a:gd name="T1" fmla="*/ 1 h 3"/>
                <a:gd name="T2" fmla="*/ 7 w 14"/>
                <a:gd name="T3" fmla="*/ 2 h 3"/>
                <a:gd name="T4" fmla="*/ 0 w 14"/>
                <a:gd name="T5" fmla="*/ 1 h 3"/>
                <a:gd name="T6" fmla="*/ 14 w 1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">
                  <a:moveTo>
                    <a:pt x="14" y="1"/>
                  </a:moveTo>
                  <a:cubicBezTo>
                    <a:pt x="12" y="3"/>
                    <a:pt x="9" y="2"/>
                    <a:pt x="7" y="2"/>
                  </a:cubicBezTo>
                  <a:cubicBezTo>
                    <a:pt x="5" y="2"/>
                    <a:pt x="2" y="1"/>
                    <a:pt x="0" y="1"/>
                  </a:cubicBezTo>
                  <a:cubicBezTo>
                    <a:pt x="4" y="0"/>
                    <a:pt x="9" y="2"/>
                    <a:pt x="14" y="1"/>
                  </a:cubicBezTo>
                  <a:close/>
                </a:path>
              </a:pathLst>
            </a:custGeom>
            <a:solidFill>
              <a:srgbClr val="D0C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414">
              <a:extLst>
                <a:ext uri="{FF2B5EF4-FFF2-40B4-BE49-F238E27FC236}">
                  <a16:creationId xmlns:a16="http://schemas.microsoft.com/office/drawing/2014/main" id="{D1FA826D-1235-8C54-51F9-D17207049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2208"/>
              <a:ext cx="20" cy="3"/>
            </a:xfrm>
            <a:custGeom>
              <a:avLst/>
              <a:gdLst>
                <a:gd name="T0" fmla="*/ 12 w 12"/>
                <a:gd name="T1" fmla="*/ 1 h 2"/>
                <a:gd name="T2" fmla="*/ 0 w 12"/>
                <a:gd name="T3" fmla="*/ 0 h 2"/>
                <a:gd name="T4" fmla="*/ 12 w 1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">
                  <a:moveTo>
                    <a:pt x="12" y="1"/>
                  </a:moveTo>
                  <a:cubicBezTo>
                    <a:pt x="8" y="1"/>
                    <a:pt x="4" y="2"/>
                    <a:pt x="0" y="0"/>
                  </a:cubicBezTo>
                  <a:cubicBezTo>
                    <a:pt x="4" y="1"/>
                    <a:pt x="8" y="0"/>
                    <a:pt x="12" y="1"/>
                  </a:cubicBezTo>
                  <a:close/>
                </a:path>
              </a:pathLst>
            </a:custGeom>
            <a:solidFill>
              <a:srgbClr val="D0C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415">
              <a:extLst>
                <a:ext uri="{FF2B5EF4-FFF2-40B4-BE49-F238E27FC236}">
                  <a16:creationId xmlns:a16="http://schemas.microsoft.com/office/drawing/2014/main" id="{D7B9024D-4920-B7BB-5D60-DE13288E9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2208"/>
              <a:ext cx="15" cy="3"/>
            </a:xfrm>
            <a:custGeom>
              <a:avLst/>
              <a:gdLst>
                <a:gd name="T0" fmla="*/ 9 w 9"/>
                <a:gd name="T1" fmla="*/ 2 h 2"/>
                <a:gd name="T2" fmla="*/ 0 w 9"/>
                <a:gd name="T3" fmla="*/ 1 h 2"/>
                <a:gd name="T4" fmla="*/ 9 w 9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">
                  <a:moveTo>
                    <a:pt x="9" y="2"/>
                  </a:moveTo>
                  <a:cubicBezTo>
                    <a:pt x="6" y="1"/>
                    <a:pt x="3" y="2"/>
                    <a:pt x="0" y="1"/>
                  </a:cubicBezTo>
                  <a:cubicBezTo>
                    <a:pt x="3" y="1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D0C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416">
              <a:extLst>
                <a:ext uri="{FF2B5EF4-FFF2-40B4-BE49-F238E27FC236}">
                  <a16:creationId xmlns:a16="http://schemas.microsoft.com/office/drawing/2014/main" id="{FD307634-B477-67BD-4356-797ACEDF0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2213"/>
              <a:ext cx="13" cy="3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1 h 2"/>
                <a:gd name="T4" fmla="*/ 8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5" y="2"/>
                    <a:pt x="2" y="2"/>
                    <a:pt x="0" y="1"/>
                  </a:cubicBezTo>
                  <a:cubicBezTo>
                    <a:pt x="2" y="0"/>
                    <a:pt x="5" y="1"/>
                    <a:pt x="8" y="2"/>
                  </a:cubicBezTo>
                  <a:close/>
                </a:path>
              </a:pathLst>
            </a:custGeom>
            <a:solidFill>
              <a:srgbClr val="D0C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417">
              <a:extLst>
                <a:ext uri="{FF2B5EF4-FFF2-40B4-BE49-F238E27FC236}">
                  <a16:creationId xmlns:a16="http://schemas.microsoft.com/office/drawing/2014/main" id="{58230872-9B79-182F-B67C-CD3514DA3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1623"/>
              <a:ext cx="286" cy="282"/>
            </a:xfrm>
            <a:custGeom>
              <a:avLst/>
              <a:gdLst>
                <a:gd name="T0" fmla="*/ 106 w 173"/>
                <a:gd name="T1" fmla="*/ 171 h 171"/>
                <a:gd name="T2" fmla="*/ 90 w 173"/>
                <a:gd name="T3" fmla="*/ 151 h 171"/>
                <a:gd name="T4" fmla="*/ 84 w 173"/>
                <a:gd name="T5" fmla="*/ 144 h 171"/>
                <a:gd name="T6" fmla="*/ 78 w 173"/>
                <a:gd name="T7" fmla="*/ 141 h 171"/>
                <a:gd name="T8" fmla="*/ 64 w 173"/>
                <a:gd name="T9" fmla="*/ 139 h 171"/>
                <a:gd name="T10" fmla="*/ 38 w 173"/>
                <a:gd name="T11" fmla="*/ 142 h 171"/>
                <a:gd name="T12" fmla="*/ 25 w 173"/>
                <a:gd name="T13" fmla="*/ 142 h 171"/>
                <a:gd name="T14" fmla="*/ 22 w 173"/>
                <a:gd name="T15" fmla="*/ 145 h 171"/>
                <a:gd name="T16" fmla="*/ 25 w 173"/>
                <a:gd name="T17" fmla="*/ 148 h 171"/>
                <a:gd name="T18" fmla="*/ 30 w 173"/>
                <a:gd name="T19" fmla="*/ 150 h 171"/>
                <a:gd name="T20" fmla="*/ 32 w 173"/>
                <a:gd name="T21" fmla="*/ 153 h 171"/>
                <a:gd name="T22" fmla="*/ 30 w 173"/>
                <a:gd name="T23" fmla="*/ 157 h 171"/>
                <a:gd name="T24" fmla="*/ 16 w 173"/>
                <a:gd name="T25" fmla="*/ 158 h 171"/>
                <a:gd name="T26" fmla="*/ 8 w 173"/>
                <a:gd name="T27" fmla="*/ 156 h 171"/>
                <a:gd name="T28" fmla="*/ 0 w 173"/>
                <a:gd name="T29" fmla="*/ 147 h 171"/>
                <a:gd name="T30" fmla="*/ 8 w 173"/>
                <a:gd name="T31" fmla="*/ 137 h 171"/>
                <a:gd name="T32" fmla="*/ 29 w 173"/>
                <a:gd name="T33" fmla="*/ 134 h 171"/>
                <a:gd name="T34" fmla="*/ 55 w 173"/>
                <a:gd name="T35" fmla="*/ 132 h 171"/>
                <a:gd name="T36" fmla="*/ 67 w 173"/>
                <a:gd name="T37" fmla="*/ 131 h 171"/>
                <a:gd name="T38" fmla="*/ 81 w 173"/>
                <a:gd name="T39" fmla="*/ 125 h 171"/>
                <a:gd name="T40" fmla="*/ 85 w 173"/>
                <a:gd name="T41" fmla="*/ 121 h 171"/>
                <a:gd name="T42" fmla="*/ 114 w 173"/>
                <a:gd name="T43" fmla="*/ 76 h 171"/>
                <a:gd name="T44" fmla="*/ 149 w 173"/>
                <a:gd name="T45" fmla="*/ 25 h 171"/>
                <a:gd name="T46" fmla="*/ 162 w 173"/>
                <a:gd name="T47" fmla="*/ 7 h 171"/>
                <a:gd name="T48" fmla="*/ 166 w 173"/>
                <a:gd name="T49" fmla="*/ 2 h 171"/>
                <a:gd name="T50" fmla="*/ 171 w 173"/>
                <a:gd name="T51" fmla="*/ 1 h 171"/>
                <a:gd name="T52" fmla="*/ 172 w 173"/>
                <a:gd name="T53" fmla="*/ 6 h 171"/>
                <a:gd name="T54" fmla="*/ 164 w 173"/>
                <a:gd name="T55" fmla="*/ 18 h 171"/>
                <a:gd name="T56" fmla="*/ 163 w 173"/>
                <a:gd name="T57" fmla="*/ 20 h 171"/>
                <a:gd name="T58" fmla="*/ 151 w 173"/>
                <a:gd name="T59" fmla="*/ 39 h 171"/>
                <a:gd name="T60" fmla="*/ 148 w 173"/>
                <a:gd name="T61" fmla="*/ 41 h 171"/>
                <a:gd name="T62" fmla="*/ 149 w 173"/>
                <a:gd name="T63" fmla="*/ 38 h 171"/>
                <a:gd name="T64" fmla="*/ 160 w 173"/>
                <a:gd name="T65" fmla="*/ 19 h 171"/>
                <a:gd name="T66" fmla="*/ 164 w 173"/>
                <a:gd name="T67" fmla="*/ 11 h 171"/>
                <a:gd name="T68" fmla="*/ 161 w 173"/>
                <a:gd name="T69" fmla="*/ 14 h 171"/>
                <a:gd name="T70" fmla="*/ 146 w 173"/>
                <a:gd name="T71" fmla="*/ 33 h 171"/>
                <a:gd name="T72" fmla="*/ 125 w 173"/>
                <a:gd name="T73" fmla="*/ 64 h 171"/>
                <a:gd name="T74" fmla="*/ 96 w 173"/>
                <a:gd name="T75" fmla="*/ 107 h 171"/>
                <a:gd name="T76" fmla="*/ 89 w 173"/>
                <a:gd name="T77" fmla="*/ 121 h 171"/>
                <a:gd name="T78" fmla="*/ 83 w 173"/>
                <a:gd name="T79" fmla="*/ 127 h 171"/>
                <a:gd name="T80" fmla="*/ 80 w 173"/>
                <a:gd name="T81" fmla="*/ 129 h 171"/>
                <a:gd name="T82" fmla="*/ 78 w 173"/>
                <a:gd name="T83" fmla="*/ 134 h 171"/>
                <a:gd name="T84" fmla="*/ 83 w 173"/>
                <a:gd name="T85" fmla="*/ 140 h 171"/>
                <a:gd name="T86" fmla="*/ 91 w 173"/>
                <a:gd name="T87" fmla="*/ 149 h 171"/>
                <a:gd name="T88" fmla="*/ 93 w 173"/>
                <a:gd name="T89" fmla="*/ 151 h 171"/>
                <a:gd name="T90" fmla="*/ 98 w 173"/>
                <a:gd name="T91" fmla="*/ 159 h 171"/>
                <a:gd name="T92" fmla="*/ 106 w 173"/>
                <a:gd name="T93" fmla="*/ 169 h 171"/>
                <a:gd name="T94" fmla="*/ 106 w 173"/>
                <a:gd name="T9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3" h="171">
                  <a:moveTo>
                    <a:pt x="106" y="171"/>
                  </a:moveTo>
                  <a:cubicBezTo>
                    <a:pt x="100" y="165"/>
                    <a:pt x="95" y="157"/>
                    <a:pt x="90" y="151"/>
                  </a:cubicBezTo>
                  <a:cubicBezTo>
                    <a:pt x="88" y="148"/>
                    <a:pt x="86" y="146"/>
                    <a:pt x="84" y="144"/>
                  </a:cubicBezTo>
                  <a:cubicBezTo>
                    <a:pt x="82" y="143"/>
                    <a:pt x="79" y="143"/>
                    <a:pt x="78" y="141"/>
                  </a:cubicBezTo>
                  <a:cubicBezTo>
                    <a:pt x="74" y="137"/>
                    <a:pt x="69" y="138"/>
                    <a:pt x="64" y="139"/>
                  </a:cubicBezTo>
                  <a:cubicBezTo>
                    <a:pt x="55" y="141"/>
                    <a:pt x="47" y="141"/>
                    <a:pt x="38" y="142"/>
                  </a:cubicBezTo>
                  <a:cubicBezTo>
                    <a:pt x="33" y="142"/>
                    <a:pt x="29" y="142"/>
                    <a:pt x="25" y="142"/>
                  </a:cubicBezTo>
                  <a:cubicBezTo>
                    <a:pt x="23" y="142"/>
                    <a:pt x="22" y="143"/>
                    <a:pt x="22" y="145"/>
                  </a:cubicBezTo>
                  <a:cubicBezTo>
                    <a:pt x="22" y="146"/>
                    <a:pt x="23" y="147"/>
                    <a:pt x="25" y="148"/>
                  </a:cubicBezTo>
                  <a:cubicBezTo>
                    <a:pt x="27" y="148"/>
                    <a:pt x="28" y="149"/>
                    <a:pt x="30" y="150"/>
                  </a:cubicBezTo>
                  <a:cubicBezTo>
                    <a:pt x="32" y="151"/>
                    <a:pt x="33" y="151"/>
                    <a:pt x="32" y="153"/>
                  </a:cubicBezTo>
                  <a:cubicBezTo>
                    <a:pt x="32" y="155"/>
                    <a:pt x="31" y="156"/>
                    <a:pt x="30" y="157"/>
                  </a:cubicBezTo>
                  <a:cubicBezTo>
                    <a:pt x="25" y="158"/>
                    <a:pt x="20" y="158"/>
                    <a:pt x="16" y="158"/>
                  </a:cubicBezTo>
                  <a:cubicBezTo>
                    <a:pt x="13" y="157"/>
                    <a:pt x="10" y="157"/>
                    <a:pt x="8" y="156"/>
                  </a:cubicBezTo>
                  <a:cubicBezTo>
                    <a:pt x="2" y="155"/>
                    <a:pt x="0" y="151"/>
                    <a:pt x="0" y="147"/>
                  </a:cubicBezTo>
                  <a:cubicBezTo>
                    <a:pt x="0" y="144"/>
                    <a:pt x="4" y="139"/>
                    <a:pt x="8" y="137"/>
                  </a:cubicBezTo>
                  <a:cubicBezTo>
                    <a:pt x="15" y="135"/>
                    <a:pt x="22" y="135"/>
                    <a:pt x="29" y="134"/>
                  </a:cubicBezTo>
                  <a:cubicBezTo>
                    <a:pt x="38" y="133"/>
                    <a:pt x="46" y="133"/>
                    <a:pt x="55" y="132"/>
                  </a:cubicBezTo>
                  <a:cubicBezTo>
                    <a:pt x="59" y="132"/>
                    <a:pt x="63" y="132"/>
                    <a:pt x="67" y="131"/>
                  </a:cubicBezTo>
                  <a:cubicBezTo>
                    <a:pt x="72" y="130"/>
                    <a:pt x="77" y="128"/>
                    <a:pt x="81" y="125"/>
                  </a:cubicBezTo>
                  <a:cubicBezTo>
                    <a:pt x="83" y="124"/>
                    <a:pt x="84" y="122"/>
                    <a:pt x="85" y="121"/>
                  </a:cubicBezTo>
                  <a:cubicBezTo>
                    <a:pt x="93" y="105"/>
                    <a:pt x="104" y="91"/>
                    <a:pt x="114" y="76"/>
                  </a:cubicBezTo>
                  <a:cubicBezTo>
                    <a:pt x="126" y="60"/>
                    <a:pt x="137" y="42"/>
                    <a:pt x="149" y="25"/>
                  </a:cubicBezTo>
                  <a:cubicBezTo>
                    <a:pt x="153" y="19"/>
                    <a:pt x="158" y="13"/>
                    <a:pt x="162" y="7"/>
                  </a:cubicBezTo>
                  <a:cubicBezTo>
                    <a:pt x="164" y="6"/>
                    <a:pt x="165" y="4"/>
                    <a:pt x="166" y="2"/>
                  </a:cubicBezTo>
                  <a:cubicBezTo>
                    <a:pt x="168" y="1"/>
                    <a:pt x="169" y="0"/>
                    <a:pt x="171" y="1"/>
                  </a:cubicBezTo>
                  <a:cubicBezTo>
                    <a:pt x="173" y="2"/>
                    <a:pt x="172" y="4"/>
                    <a:pt x="172" y="6"/>
                  </a:cubicBezTo>
                  <a:cubicBezTo>
                    <a:pt x="170" y="10"/>
                    <a:pt x="167" y="14"/>
                    <a:pt x="164" y="18"/>
                  </a:cubicBezTo>
                  <a:cubicBezTo>
                    <a:pt x="164" y="19"/>
                    <a:pt x="163" y="20"/>
                    <a:pt x="163" y="20"/>
                  </a:cubicBezTo>
                  <a:cubicBezTo>
                    <a:pt x="159" y="26"/>
                    <a:pt x="155" y="33"/>
                    <a:pt x="151" y="39"/>
                  </a:cubicBezTo>
                  <a:cubicBezTo>
                    <a:pt x="150" y="40"/>
                    <a:pt x="150" y="41"/>
                    <a:pt x="148" y="41"/>
                  </a:cubicBezTo>
                  <a:cubicBezTo>
                    <a:pt x="147" y="40"/>
                    <a:pt x="148" y="39"/>
                    <a:pt x="149" y="38"/>
                  </a:cubicBezTo>
                  <a:cubicBezTo>
                    <a:pt x="152" y="31"/>
                    <a:pt x="157" y="26"/>
                    <a:pt x="160" y="19"/>
                  </a:cubicBezTo>
                  <a:cubicBezTo>
                    <a:pt x="162" y="17"/>
                    <a:pt x="164" y="15"/>
                    <a:pt x="164" y="11"/>
                  </a:cubicBezTo>
                  <a:cubicBezTo>
                    <a:pt x="163" y="12"/>
                    <a:pt x="162" y="13"/>
                    <a:pt x="161" y="14"/>
                  </a:cubicBezTo>
                  <a:cubicBezTo>
                    <a:pt x="156" y="20"/>
                    <a:pt x="151" y="26"/>
                    <a:pt x="146" y="33"/>
                  </a:cubicBezTo>
                  <a:cubicBezTo>
                    <a:pt x="140" y="44"/>
                    <a:pt x="132" y="54"/>
                    <a:pt x="125" y="64"/>
                  </a:cubicBezTo>
                  <a:cubicBezTo>
                    <a:pt x="115" y="78"/>
                    <a:pt x="105" y="92"/>
                    <a:pt x="96" y="107"/>
                  </a:cubicBezTo>
                  <a:cubicBezTo>
                    <a:pt x="93" y="111"/>
                    <a:pt x="91" y="116"/>
                    <a:pt x="89" y="121"/>
                  </a:cubicBezTo>
                  <a:cubicBezTo>
                    <a:pt x="88" y="124"/>
                    <a:pt x="86" y="126"/>
                    <a:pt x="83" y="127"/>
                  </a:cubicBezTo>
                  <a:cubicBezTo>
                    <a:pt x="82" y="128"/>
                    <a:pt x="81" y="128"/>
                    <a:pt x="80" y="129"/>
                  </a:cubicBezTo>
                  <a:cubicBezTo>
                    <a:pt x="77" y="130"/>
                    <a:pt x="77" y="132"/>
                    <a:pt x="78" y="134"/>
                  </a:cubicBezTo>
                  <a:cubicBezTo>
                    <a:pt x="80" y="136"/>
                    <a:pt x="81" y="138"/>
                    <a:pt x="83" y="140"/>
                  </a:cubicBezTo>
                  <a:cubicBezTo>
                    <a:pt x="86" y="142"/>
                    <a:pt x="90" y="145"/>
                    <a:pt x="91" y="149"/>
                  </a:cubicBezTo>
                  <a:cubicBezTo>
                    <a:pt x="91" y="150"/>
                    <a:pt x="92" y="151"/>
                    <a:pt x="93" y="151"/>
                  </a:cubicBezTo>
                  <a:cubicBezTo>
                    <a:pt x="94" y="154"/>
                    <a:pt x="96" y="156"/>
                    <a:pt x="98" y="159"/>
                  </a:cubicBezTo>
                  <a:cubicBezTo>
                    <a:pt x="100" y="162"/>
                    <a:pt x="103" y="166"/>
                    <a:pt x="106" y="169"/>
                  </a:cubicBezTo>
                  <a:cubicBezTo>
                    <a:pt x="107" y="170"/>
                    <a:pt x="107" y="170"/>
                    <a:pt x="106" y="171"/>
                  </a:cubicBez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418">
              <a:extLst>
                <a:ext uri="{FF2B5EF4-FFF2-40B4-BE49-F238E27FC236}">
                  <a16:creationId xmlns:a16="http://schemas.microsoft.com/office/drawing/2014/main" id="{27496F04-86CC-3C9C-EF84-4AE71C530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1640"/>
              <a:ext cx="183" cy="232"/>
            </a:xfrm>
            <a:custGeom>
              <a:avLst/>
              <a:gdLst>
                <a:gd name="T0" fmla="*/ 17 w 111"/>
                <a:gd name="T1" fmla="*/ 141 h 141"/>
                <a:gd name="T2" fmla="*/ 14 w 111"/>
                <a:gd name="T3" fmla="*/ 138 h 141"/>
                <a:gd name="T4" fmla="*/ 8 w 111"/>
                <a:gd name="T5" fmla="*/ 132 h 141"/>
                <a:gd name="T6" fmla="*/ 2 w 111"/>
                <a:gd name="T7" fmla="*/ 124 h 141"/>
                <a:gd name="T8" fmla="*/ 3 w 111"/>
                <a:gd name="T9" fmla="*/ 118 h 141"/>
                <a:gd name="T10" fmla="*/ 15 w 111"/>
                <a:gd name="T11" fmla="*/ 105 h 141"/>
                <a:gd name="T12" fmla="*/ 27 w 111"/>
                <a:gd name="T13" fmla="*/ 85 h 141"/>
                <a:gd name="T14" fmla="*/ 37 w 111"/>
                <a:gd name="T15" fmla="*/ 71 h 141"/>
                <a:gd name="T16" fmla="*/ 52 w 111"/>
                <a:gd name="T17" fmla="*/ 48 h 141"/>
                <a:gd name="T18" fmla="*/ 69 w 111"/>
                <a:gd name="T19" fmla="*/ 24 h 141"/>
                <a:gd name="T20" fmla="*/ 85 w 111"/>
                <a:gd name="T21" fmla="*/ 3 h 141"/>
                <a:gd name="T22" fmla="*/ 88 w 111"/>
                <a:gd name="T23" fmla="*/ 0 h 141"/>
                <a:gd name="T24" fmla="*/ 89 w 111"/>
                <a:gd name="T25" fmla="*/ 0 h 141"/>
                <a:gd name="T26" fmla="*/ 89 w 111"/>
                <a:gd name="T27" fmla="*/ 2 h 141"/>
                <a:gd name="T28" fmla="*/ 87 w 111"/>
                <a:gd name="T29" fmla="*/ 7 h 141"/>
                <a:gd name="T30" fmla="*/ 73 w 111"/>
                <a:gd name="T31" fmla="*/ 29 h 141"/>
                <a:gd name="T32" fmla="*/ 72 w 111"/>
                <a:gd name="T33" fmla="*/ 31 h 141"/>
                <a:gd name="T34" fmla="*/ 70 w 111"/>
                <a:gd name="T35" fmla="*/ 36 h 141"/>
                <a:gd name="T36" fmla="*/ 53 w 111"/>
                <a:gd name="T37" fmla="*/ 60 h 141"/>
                <a:gd name="T38" fmla="*/ 41 w 111"/>
                <a:gd name="T39" fmla="*/ 78 h 141"/>
                <a:gd name="T40" fmla="*/ 39 w 111"/>
                <a:gd name="T41" fmla="*/ 80 h 141"/>
                <a:gd name="T42" fmla="*/ 40 w 111"/>
                <a:gd name="T43" fmla="*/ 84 h 141"/>
                <a:gd name="T44" fmla="*/ 43 w 111"/>
                <a:gd name="T45" fmla="*/ 84 h 141"/>
                <a:gd name="T46" fmla="*/ 51 w 111"/>
                <a:gd name="T47" fmla="*/ 78 h 141"/>
                <a:gd name="T48" fmla="*/ 60 w 111"/>
                <a:gd name="T49" fmla="*/ 70 h 141"/>
                <a:gd name="T50" fmla="*/ 68 w 111"/>
                <a:gd name="T51" fmla="*/ 65 h 141"/>
                <a:gd name="T52" fmla="*/ 78 w 111"/>
                <a:gd name="T53" fmla="*/ 59 h 141"/>
                <a:gd name="T54" fmla="*/ 93 w 111"/>
                <a:gd name="T55" fmla="*/ 48 h 141"/>
                <a:gd name="T56" fmla="*/ 93 w 111"/>
                <a:gd name="T57" fmla="*/ 48 h 141"/>
                <a:gd name="T58" fmla="*/ 95 w 111"/>
                <a:gd name="T59" fmla="*/ 46 h 141"/>
                <a:gd name="T60" fmla="*/ 106 w 111"/>
                <a:gd name="T61" fmla="*/ 39 h 141"/>
                <a:gd name="T62" fmla="*/ 110 w 111"/>
                <a:gd name="T63" fmla="*/ 38 h 141"/>
                <a:gd name="T64" fmla="*/ 110 w 111"/>
                <a:gd name="T65" fmla="*/ 42 h 141"/>
                <a:gd name="T66" fmla="*/ 106 w 111"/>
                <a:gd name="T67" fmla="*/ 47 h 141"/>
                <a:gd name="T68" fmla="*/ 103 w 111"/>
                <a:gd name="T69" fmla="*/ 51 h 141"/>
                <a:gd name="T70" fmla="*/ 97 w 111"/>
                <a:gd name="T71" fmla="*/ 56 h 141"/>
                <a:gd name="T72" fmla="*/ 97 w 111"/>
                <a:gd name="T73" fmla="*/ 56 h 141"/>
                <a:gd name="T74" fmla="*/ 94 w 111"/>
                <a:gd name="T75" fmla="*/ 57 h 141"/>
                <a:gd name="T76" fmla="*/ 64 w 111"/>
                <a:gd name="T77" fmla="*/ 79 h 141"/>
                <a:gd name="T78" fmla="*/ 49 w 111"/>
                <a:gd name="T79" fmla="*/ 93 h 141"/>
                <a:gd name="T80" fmla="*/ 46 w 111"/>
                <a:gd name="T81" fmla="*/ 106 h 141"/>
                <a:gd name="T82" fmla="*/ 48 w 111"/>
                <a:gd name="T83" fmla="*/ 91 h 141"/>
                <a:gd name="T84" fmla="*/ 53 w 111"/>
                <a:gd name="T85" fmla="*/ 85 h 141"/>
                <a:gd name="T86" fmla="*/ 66 w 111"/>
                <a:gd name="T87" fmla="*/ 75 h 141"/>
                <a:gd name="T88" fmla="*/ 88 w 111"/>
                <a:gd name="T89" fmla="*/ 59 h 141"/>
                <a:gd name="T90" fmla="*/ 90 w 111"/>
                <a:gd name="T91" fmla="*/ 56 h 141"/>
                <a:gd name="T92" fmla="*/ 79 w 111"/>
                <a:gd name="T93" fmla="*/ 61 h 141"/>
                <a:gd name="T94" fmla="*/ 61 w 111"/>
                <a:gd name="T95" fmla="*/ 73 h 141"/>
                <a:gd name="T96" fmla="*/ 53 w 111"/>
                <a:gd name="T97" fmla="*/ 81 h 141"/>
                <a:gd name="T98" fmla="*/ 43 w 111"/>
                <a:gd name="T99" fmla="*/ 86 h 141"/>
                <a:gd name="T100" fmla="*/ 36 w 111"/>
                <a:gd name="T101" fmla="*/ 83 h 141"/>
                <a:gd name="T102" fmla="*/ 30 w 111"/>
                <a:gd name="T103" fmla="*/ 83 h 141"/>
                <a:gd name="T104" fmla="*/ 13 w 111"/>
                <a:gd name="T105" fmla="*/ 114 h 141"/>
                <a:gd name="T106" fmla="*/ 9 w 111"/>
                <a:gd name="T107" fmla="*/ 119 h 141"/>
                <a:gd name="T108" fmla="*/ 9 w 111"/>
                <a:gd name="T109" fmla="*/ 129 h 141"/>
                <a:gd name="T110" fmla="*/ 17 w 111"/>
                <a:gd name="T1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1" h="141">
                  <a:moveTo>
                    <a:pt x="17" y="141"/>
                  </a:moveTo>
                  <a:cubicBezTo>
                    <a:pt x="15" y="141"/>
                    <a:pt x="14" y="140"/>
                    <a:pt x="14" y="138"/>
                  </a:cubicBezTo>
                  <a:cubicBezTo>
                    <a:pt x="12" y="135"/>
                    <a:pt x="10" y="133"/>
                    <a:pt x="8" y="132"/>
                  </a:cubicBezTo>
                  <a:cubicBezTo>
                    <a:pt x="5" y="130"/>
                    <a:pt x="3" y="127"/>
                    <a:pt x="2" y="124"/>
                  </a:cubicBezTo>
                  <a:cubicBezTo>
                    <a:pt x="0" y="121"/>
                    <a:pt x="0" y="119"/>
                    <a:pt x="3" y="118"/>
                  </a:cubicBezTo>
                  <a:cubicBezTo>
                    <a:pt x="10" y="116"/>
                    <a:pt x="12" y="111"/>
                    <a:pt x="15" y="105"/>
                  </a:cubicBezTo>
                  <a:cubicBezTo>
                    <a:pt x="17" y="98"/>
                    <a:pt x="22" y="92"/>
                    <a:pt x="27" y="85"/>
                  </a:cubicBezTo>
                  <a:cubicBezTo>
                    <a:pt x="30" y="80"/>
                    <a:pt x="33" y="76"/>
                    <a:pt x="37" y="71"/>
                  </a:cubicBezTo>
                  <a:cubicBezTo>
                    <a:pt x="42" y="63"/>
                    <a:pt x="47" y="55"/>
                    <a:pt x="52" y="48"/>
                  </a:cubicBezTo>
                  <a:cubicBezTo>
                    <a:pt x="58" y="40"/>
                    <a:pt x="64" y="32"/>
                    <a:pt x="69" y="24"/>
                  </a:cubicBezTo>
                  <a:cubicBezTo>
                    <a:pt x="74" y="17"/>
                    <a:pt x="79" y="10"/>
                    <a:pt x="85" y="3"/>
                  </a:cubicBezTo>
                  <a:cubicBezTo>
                    <a:pt x="85" y="2"/>
                    <a:pt x="87" y="1"/>
                    <a:pt x="88" y="0"/>
                  </a:cubicBezTo>
                  <a:cubicBezTo>
                    <a:pt x="88" y="0"/>
                    <a:pt x="89" y="0"/>
                    <a:pt x="89" y="0"/>
                  </a:cubicBezTo>
                  <a:cubicBezTo>
                    <a:pt x="90" y="0"/>
                    <a:pt x="89" y="1"/>
                    <a:pt x="89" y="2"/>
                  </a:cubicBezTo>
                  <a:cubicBezTo>
                    <a:pt x="89" y="3"/>
                    <a:pt x="88" y="5"/>
                    <a:pt x="87" y="7"/>
                  </a:cubicBezTo>
                  <a:cubicBezTo>
                    <a:pt x="82" y="14"/>
                    <a:pt x="78" y="22"/>
                    <a:pt x="73" y="29"/>
                  </a:cubicBezTo>
                  <a:cubicBezTo>
                    <a:pt x="73" y="30"/>
                    <a:pt x="72" y="30"/>
                    <a:pt x="72" y="31"/>
                  </a:cubicBezTo>
                  <a:cubicBezTo>
                    <a:pt x="73" y="33"/>
                    <a:pt x="71" y="34"/>
                    <a:pt x="70" y="36"/>
                  </a:cubicBezTo>
                  <a:cubicBezTo>
                    <a:pt x="65" y="44"/>
                    <a:pt x="59" y="52"/>
                    <a:pt x="53" y="60"/>
                  </a:cubicBezTo>
                  <a:cubicBezTo>
                    <a:pt x="49" y="66"/>
                    <a:pt x="44" y="72"/>
                    <a:pt x="41" y="78"/>
                  </a:cubicBezTo>
                  <a:cubicBezTo>
                    <a:pt x="40" y="79"/>
                    <a:pt x="40" y="79"/>
                    <a:pt x="39" y="80"/>
                  </a:cubicBezTo>
                  <a:cubicBezTo>
                    <a:pt x="39" y="81"/>
                    <a:pt x="39" y="83"/>
                    <a:pt x="40" y="84"/>
                  </a:cubicBezTo>
                  <a:cubicBezTo>
                    <a:pt x="41" y="84"/>
                    <a:pt x="42" y="84"/>
                    <a:pt x="43" y="84"/>
                  </a:cubicBezTo>
                  <a:cubicBezTo>
                    <a:pt x="46" y="82"/>
                    <a:pt x="49" y="81"/>
                    <a:pt x="51" y="78"/>
                  </a:cubicBezTo>
                  <a:cubicBezTo>
                    <a:pt x="54" y="75"/>
                    <a:pt x="57" y="73"/>
                    <a:pt x="60" y="70"/>
                  </a:cubicBezTo>
                  <a:cubicBezTo>
                    <a:pt x="63" y="69"/>
                    <a:pt x="66" y="67"/>
                    <a:pt x="68" y="65"/>
                  </a:cubicBezTo>
                  <a:cubicBezTo>
                    <a:pt x="71" y="62"/>
                    <a:pt x="75" y="61"/>
                    <a:pt x="78" y="59"/>
                  </a:cubicBezTo>
                  <a:cubicBezTo>
                    <a:pt x="83" y="56"/>
                    <a:pt x="88" y="52"/>
                    <a:pt x="93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4" y="47"/>
                    <a:pt x="95" y="46"/>
                    <a:pt x="95" y="46"/>
                  </a:cubicBezTo>
                  <a:cubicBezTo>
                    <a:pt x="99" y="43"/>
                    <a:pt x="102" y="41"/>
                    <a:pt x="106" y="39"/>
                  </a:cubicBezTo>
                  <a:cubicBezTo>
                    <a:pt x="107" y="38"/>
                    <a:pt x="109" y="37"/>
                    <a:pt x="110" y="38"/>
                  </a:cubicBezTo>
                  <a:cubicBezTo>
                    <a:pt x="111" y="39"/>
                    <a:pt x="110" y="41"/>
                    <a:pt x="110" y="42"/>
                  </a:cubicBezTo>
                  <a:cubicBezTo>
                    <a:pt x="109" y="44"/>
                    <a:pt x="107" y="45"/>
                    <a:pt x="106" y="47"/>
                  </a:cubicBezTo>
                  <a:cubicBezTo>
                    <a:pt x="105" y="48"/>
                    <a:pt x="104" y="49"/>
                    <a:pt x="103" y="51"/>
                  </a:cubicBezTo>
                  <a:cubicBezTo>
                    <a:pt x="101" y="52"/>
                    <a:pt x="99" y="53"/>
                    <a:pt x="97" y="56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6" y="55"/>
                    <a:pt x="95" y="56"/>
                    <a:pt x="94" y="57"/>
                  </a:cubicBezTo>
                  <a:cubicBezTo>
                    <a:pt x="85" y="65"/>
                    <a:pt x="75" y="73"/>
                    <a:pt x="64" y="79"/>
                  </a:cubicBezTo>
                  <a:cubicBezTo>
                    <a:pt x="58" y="83"/>
                    <a:pt x="53" y="88"/>
                    <a:pt x="49" y="93"/>
                  </a:cubicBezTo>
                  <a:cubicBezTo>
                    <a:pt x="45" y="97"/>
                    <a:pt x="45" y="101"/>
                    <a:pt x="46" y="106"/>
                  </a:cubicBezTo>
                  <a:cubicBezTo>
                    <a:pt x="43" y="99"/>
                    <a:pt x="43" y="96"/>
                    <a:pt x="48" y="91"/>
                  </a:cubicBezTo>
                  <a:cubicBezTo>
                    <a:pt x="50" y="89"/>
                    <a:pt x="52" y="87"/>
                    <a:pt x="53" y="85"/>
                  </a:cubicBezTo>
                  <a:cubicBezTo>
                    <a:pt x="57" y="81"/>
                    <a:pt x="62" y="78"/>
                    <a:pt x="66" y="75"/>
                  </a:cubicBezTo>
                  <a:cubicBezTo>
                    <a:pt x="74" y="71"/>
                    <a:pt x="82" y="65"/>
                    <a:pt x="88" y="59"/>
                  </a:cubicBezTo>
                  <a:cubicBezTo>
                    <a:pt x="89" y="58"/>
                    <a:pt x="89" y="58"/>
                    <a:pt x="90" y="56"/>
                  </a:cubicBezTo>
                  <a:cubicBezTo>
                    <a:pt x="85" y="56"/>
                    <a:pt x="82" y="58"/>
                    <a:pt x="79" y="61"/>
                  </a:cubicBezTo>
                  <a:cubicBezTo>
                    <a:pt x="73" y="64"/>
                    <a:pt x="67" y="68"/>
                    <a:pt x="61" y="73"/>
                  </a:cubicBezTo>
                  <a:cubicBezTo>
                    <a:pt x="58" y="75"/>
                    <a:pt x="56" y="78"/>
                    <a:pt x="53" y="81"/>
                  </a:cubicBezTo>
                  <a:cubicBezTo>
                    <a:pt x="50" y="83"/>
                    <a:pt x="47" y="85"/>
                    <a:pt x="43" y="86"/>
                  </a:cubicBezTo>
                  <a:cubicBezTo>
                    <a:pt x="40" y="88"/>
                    <a:pt x="38" y="87"/>
                    <a:pt x="36" y="83"/>
                  </a:cubicBezTo>
                  <a:cubicBezTo>
                    <a:pt x="34" y="80"/>
                    <a:pt x="32" y="80"/>
                    <a:pt x="30" y="83"/>
                  </a:cubicBezTo>
                  <a:cubicBezTo>
                    <a:pt x="24" y="93"/>
                    <a:pt x="17" y="103"/>
                    <a:pt x="13" y="114"/>
                  </a:cubicBezTo>
                  <a:cubicBezTo>
                    <a:pt x="13" y="117"/>
                    <a:pt x="11" y="118"/>
                    <a:pt x="9" y="119"/>
                  </a:cubicBezTo>
                  <a:cubicBezTo>
                    <a:pt x="6" y="122"/>
                    <a:pt x="6" y="126"/>
                    <a:pt x="9" y="129"/>
                  </a:cubicBezTo>
                  <a:cubicBezTo>
                    <a:pt x="13" y="132"/>
                    <a:pt x="15" y="137"/>
                    <a:pt x="17" y="141"/>
                  </a:cubicBezTo>
                  <a:close/>
                </a:path>
              </a:pathLst>
            </a:custGeom>
            <a:solidFill>
              <a:srgbClr val="75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419">
              <a:extLst>
                <a:ext uri="{FF2B5EF4-FFF2-40B4-BE49-F238E27FC236}">
                  <a16:creationId xmlns:a16="http://schemas.microsoft.com/office/drawing/2014/main" id="{7DBA4372-94AA-9410-4698-745F728FA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1815"/>
              <a:ext cx="33" cy="69"/>
            </a:xfrm>
            <a:custGeom>
              <a:avLst/>
              <a:gdLst>
                <a:gd name="T0" fmla="*/ 0 w 20"/>
                <a:gd name="T1" fmla="*/ 21 h 42"/>
                <a:gd name="T2" fmla="*/ 9 w 20"/>
                <a:gd name="T3" fmla="*/ 2 h 42"/>
                <a:gd name="T4" fmla="*/ 14 w 20"/>
                <a:gd name="T5" fmla="*/ 2 h 42"/>
                <a:gd name="T6" fmla="*/ 16 w 20"/>
                <a:gd name="T7" fmla="*/ 6 h 42"/>
                <a:gd name="T8" fmla="*/ 19 w 20"/>
                <a:gd name="T9" fmla="*/ 39 h 42"/>
                <a:gd name="T10" fmla="*/ 17 w 20"/>
                <a:gd name="T11" fmla="*/ 42 h 42"/>
                <a:gd name="T12" fmla="*/ 14 w 20"/>
                <a:gd name="T13" fmla="*/ 41 h 42"/>
                <a:gd name="T14" fmla="*/ 4 w 20"/>
                <a:gd name="T15" fmla="*/ 32 h 42"/>
                <a:gd name="T16" fmla="*/ 0 w 20"/>
                <a:gd name="T1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42">
                  <a:moveTo>
                    <a:pt x="0" y="21"/>
                  </a:moveTo>
                  <a:cubicBezTo>
                    <a:pt x="1" y="15"/>
                    <a:pt x="3" y="7"/>
                    <a:pt x="9" y="2"/>
                  </a:cubicBezTo>
                  <a:cubicBezTo>
                    <a:pt x="11" y="0"/>
                    <a:pt x="12" y="0"/>
                    <a:pt x="14" y="2"/>
                  </a:cubicBezTo>
                  <a:cubicBezTo>
                    <a:pt x="15" y="3"/>
                    <a:pt x="15" y="4"/>
                    <a:pt x="16" y="6"/>
                  </a:cubicBezTo>
                  <a:cubicBezTo>
                    <a:pt x="19" y="17"/>
                    <a:pt x="20" y="28"/>
                    <a:pt x="19" y="39"/>
                  </a:cubicBezTo>
                  <a:cubicBezTo>
                    <a:pt x="19" y="40"/>
                    <a:pt x="18" y="41"/>
                    <a:pt x="17" y="42"/>
                  </a:cubicBezTo>
                  <a:cubicBezTo>
                    <a:pt x="15" y="42"/>
                    <a:pt x="15" y="41"/>
                    <a:pt x="14" y="41"/>
                  </a:cubicBezTo>
                  <a:cubicBezTo>
                    <a:pt x="11" y="38"/>
                    <a:pt x="8" y="34"/>
                    <a:pt x="4" y="32"/>
                  </a:cubicBezTo>
                  <a:cubicBezTo>
                    <a:pt x="1" y="30"/>
                    <a:pt x="0" y="27"/>
                    <a:pt x="0" y="21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420">
              <a:extLst>
                <a:ext uri="{FF2B5EF4-FFF2-40B4-BE49-F238E27FC236}">
                  <a16:creationId xmlns:a16="http://schemas.microsoft.com/office/drawing/2014/main" id="{31CC5314-233D-8024-9AA4-EFF92FBB6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1902"/>
              <a:ext cx="7" cy="8"/>
            </a:xfrm>
            <a:custGeom>
              <a:avLst/>
              <a:gdLst>
                <a:gd name="T0" fmla="*/ 0 w 4"/>
                <a:gd name="T1" fmla="*/ 2 h 5"/>
                <a:gd name="T2" fmla="*/ 0 w 4"/>
                <a:gd name="T3" fmla="*/ 0 h 5"/>
                <a:gd name="T4" fmla="*/ 4 w 4"/>
                <a:gd name="T5" fmla="*/ 5 h 5"/>
                <a:gd name="T6" fmla="*/ 1 w 4"/>
                <a:gd name="T7" fmla="*/ 2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2"/>
                    <a:pt x="4" y="3"/>
                    <a:pt x="4" y="5"/>
                  </a:cubicBezTo>
                  <a:cubicBezTo>
                    <a:pt x="2" y="5"/>
                    <a:pt x="2" y="3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421">
              <a:extLst>
                <a:ext uri="{FF2B5EF4-FFF2-40B4-BE49-F238E27FC236}">
                  <a16:creationId xmlns:a16="http://schemas.microsoft.com/office/drawing/2014/main" id="{73241940-6AF7-9B0A-8E31-D7B9E0D01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1905"/>
              <a:ext cx="6" cy="7"/>
            </a:xfrm>
            <a:custGeom>
              <a:avLst/>
              <a:gdLst>
                <a:gd name="T0" fmla="*/ 0 w 4"/>
                <a:gd name="T1" fmla="*/ 0 h 4"/>
                <a:gd name="T2" fmla="*/ 3 w 4"/>
                <a:gd name="T3" fmla="*/ 3 h 4"/>
                <a:gd name="T4" fmla="*/ 4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422">
              <a:extLst>
                <a:ext uri="{FF2B5EF4-FFF2-40B4-BE49-F238E27FC236}">
                  <a16:creationId xmlns:a16="http://schemas.microsoft.com/office/drawing/2014/main" id="{C0495379-529A-D36E-C0AD-3F8DF41D2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656"/>
              <a:ext cx="91" cy="124"/>
            </a:xfrm>
            <a:custGeom>
              <a:avLst/>
              <a:gdLst>
                <a:gd name="T0" fmla="*/ 55 w 55"/>
                <a:gd name="T1" fmla="*/ 38 h 75"/>
                <a:gd name="T2" fmla="*/ 36 w 55"/>
                <a:gd name="T3" fmla="*/ 52 h 75"/>
                <a:gd name="T4" fmla="*/ 28 w 55"/>
                <a:gd name="T5" fmla="*/ 57 h 75"/>
                <a:gd name="T6" fmla="*/ 13 w 55"/>
                <a:gd name="T7" fmla="*/ 69 h 75"/>
                <a:gd name="T8" fmla="*/ 5 w 55"/>
                <a:gd name="T9" fmla="*/ 75 h 75"/>
                <a:gd name="T10" fmla="*/ 1 w 55"/>
                <a:gd name="T11" fmla="*/ 74 h 75"/>
                <a:gd name="T12" fmla="*/ 0 w 55"/>
                <a:gd name="T13" fmla="*/ 71 h 75"/>
                <a:gd name="T14" fmla="*/ 10 w 55"/>
                <a:gd name="T15" fmla="*/ 56 h 75"/>
                <a:gd name="T16" fmla="*/ 23 w 55"/>
                <a:gd name="T17" fmla="*/ 39 h 75"/>
                <a:gd name="T18" fmla="*/ 34 w 55"/>
                <a:gd name="T19" fmla="*/ 21 h 75"/>
                <a:gd name="T20" fmla="*/ 44 w 55"/>
                <a:gd name="T21" fmla="*/ 7 h 75"/>
                <a:gd name="T22" fmla="*/ 49 w 55"/>
                <a:gd name="T23" fmla="*/ 0 h 75"/>
                <a:gd name="T24" fmla="*/ 47 w 55"/>
                <a:gd name="T25" fmla="*/ 5 h 75"/>
                <a:gd name="T26" fmla="*/ 35 w 55"/>
                <a:gd name="T27" fmla="*/ 23 h 75"/>
                <a:gd name="T28" fmla="*/ 34 w 55"/>
                <a:gd name="T29" fmla="*/ 25 h 75"/>
                <a:gd name="T30" fmla="*/ 26 w 55"/>
                <a:gd name="T31" fmla="*/ 36 h 75"/>
                <a:gd name="T32" fmla="*/ 19 w 55"/>
                <a:gd name="T33" fmla="*/ 47 h 75"/>
                <a:gd name="T34" fmla="*/ 18 w 55"/>
                <a:gd name="T35" fmla="*/ 48 h 75"/>
                <a:gd name="T36" fmla="*/ 10 w 55"/>
                <a:gd name="T37" fmla="*/ 60 h 75"/>
                <a:gd name="T38" fmla="*/ 10 w 55"/>
                <a:gd name="T39" fmla="*/ 60 h 75"/>
                <a:gd name="T40" fmla="*/ 5 w 55"/>
                <a:gd name="T41" fmla="*/ 67 h 75"/>
                <a:gd name="T42" fmla="*/ 5 w 55"/>
                <a:gd name="T43" fmla="*/ 70 h 75"/>
                <a:gd name="T44" fmla="*/ 8 w 55"/>
                <a:gd name="T45" fmla="*/ 70 h 75"/>
                <a:gd name="T46" fmla="*/ 13 w 55"/>
                <a:gd name="T47" fmla="*/ 66 h 75"/>
                <a:gd name="T48" fmla="*/ 18 w 55"/>
                <a:gd name="T49" fmla="*/ 62 h 75"/>
                <a:gd name="T50" fmla="*/ 19 w 55"/>
                <a:gd name="T51" fmla="*/ 62 h 75"/>
                <a:gd name="T52" fmla="*/ 37 w 55"/>
                <a:gd name="T53" fmla="*/ 49 h 75"/>
                <a:gd name="T54" fmla="*/ 52 w 55"/>
                <a:gd name="T55" fmla="*/ 40 h 75"/>
                <a:gd name="T56" fmla="*/ 55 w 55"/>
                <a:gd name="T57" fmla="*/ 3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75">
                  <a:moveTo>
                    <a:pt x="55" y="38"/>
                  </a:moveTo>
                  <a:cubicBezTo>
                    <a:pt x="50" y="45"/>
                    <a:pt x="43" y="48"/>
                    <a:pt x="36" y="52"/>
                  </a:cubicBezTo>
                  <a:cubicBezTo>
                    <a:pt x="33" y="53"/>
                    <a:pt x="31" y="55"/>
                    <a:pt x="28" y="57"/>
                  </a:cubicBezTo>
                  <a:cubicBezTo>
                    <a:pt x="23" y="61"/>
                    <a:pt x="17" y="64"/>
                    <a:pt x="13" y="69"/>
                  </a:cubicBezTo>
                  <a:cubicBezTo>
                    <a:pt x="11" y="72"/>
                    <a:pt x="8" y="73"/>
                    <a:pt x="5" y="75"/>
                  </a:cubicBezTo>
                  <a:cubicBezTo>
                    <a:pt x="3" y="75"/>
                    <a:pt x="2" y="75"/>
                    <a:pt x="1" y="74"/>
                  </a:cubicBezTo>
                  <a:cubicBezTo>
                    <a:pt x="0" y="73"/>
                    <a:pt x="0" y="72"/>
                    <a:pt x="0" y="71"/>
                  </a:cubicBezTo>
                  <a:cubicBezTo>
                    <a:pt x="3" y="65"/>
                    <a:pt x="6" y="61"/>
                    <a:pt x="10" y="56"/>
                  </a:cubicBezTo>
                  <a:cubicBezTo>
                    <a:pt x="14" y="50"/>
                    <a:pt x="19" y="45"/>
                    <a:pt x="23" y="39"/>
                  </a:cubicBezTo>
                  <a:cubicBezTo>
                    <a:pt x="26" y="32"/>
                    <a:pt x="31" y="27"/>
                    <a:pt x="34" y="21"/>
                  </a:cubicBezTo>
                  <a:cubicBezTo>
                    <a:pt x="38" y="17"/>
                    <a:pt x="41" y="12"/>
                    <a:pt x="44" y="7"/>
                  </a:cubicBezTo>
                  <a:cubicBezTo>
                    <a:pt x="46" y="5"/>
                    <a:pt x="47" y="2"/>
                    <a:pt x="49" y="0"/>
                  </a:cubicBezTo>
                  <a:cubicBezTo>
                    <a:pt x="49" y="2"/>
                    <a:pt x="47" y="3"/>
                    <a:pt x="47" y="5"/>
                  </a:cubicBezTo>
                  <a:cubicBezTo>
                    <a:pt x="43" y="11"/>
                    <a:pt x="39" y="16"/>
                    <a:pt x="35" y="23"/>
                  </a:cubicBezTo>
                  <a:cubicBezTo>
                    <a:pt x="35" y="23"/>
                    <a:pt x="35" y="24"/>
                    <a:pt x="34" y="25"/>
                  </a:cubicBezTo>
                  <a:cubicBezTo>
                    <a:pt x="32" y="29"/>
                    <a:pt x="28" y="32"/>
                    <a:pt x="26" y="36"/>
                  </a:cubicBezTo>
                  <a:cubicBezTo>
                    <a:pt x="24" y="40"/>
                    <a:pt x="21" y="43"/>
                    <a:pt x="19" y="47"/>
                  </a:cubicBezTo>
                  <a:cubicBezTo>
                    <a:pt x="19" y="47"/>
                    <a:pt x="18" y="48"/>
                    <a:pt x="18" y="48"/>
                  </a:cubicBezTo>
                  <a:cubicBezTo>
                    <a:pt x="15" y="52"/>
                    <a:pt x="12" y="55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8" y="62"/>
                    <a:pt x="6" y="64"/>
                    <a:pt x="5" y="67"/>
                  </a:cubicBezTo>
                  <a:cubicBezTo>
                    <a:pt x="5" y="68"/>
                    <a:pt x="4" y="70"/>
                    <a:pt x="5" y="70"/>
                  </a:cubicBezTo>
                  <a:cubicBezTo>
                    <a:pt x="6" y="71"/>
                    <a:pt x="7" y="70"/>
                    <a:pt x="8" y="70"/>
                  </a:cubicBezTo>
                  <a:cubicBezTo>
                    <a:pt x="10" y="69"/>
                    <a:pt x="12" y="68"/>
                    <a:pt x="13" y="66"/>
                  </a:cubicBezTo>
                  <a:cubicBezTo>
                    <a:pt x="15" y="65"/>
                    <a:pt x="16" y="63"/>
                    <a:pt x="18" y="62"/>
                  </a:cubicBezTo>
                  <a:cubicBezTo>
                    <a:pt x="18" y="62"/>
                    <a:pt x="19" y="62"/>
                    <a:pt x="19" y="62"/>
                  </a:cubicBezTo>
                  <a:cubicBezTo>
                    <a:pt x="25" y="58"/>
                    <a:pt x="30" y="53"/>
                    <a:pt x="37" y="49"/>
                  </a:cubicBezTo>
                  <a:cubicBezTo>
                    <a:pt x="42" y="47"/>
                    <a:pt x="47" y="43"/>
                    <a:pt x="52" y="40"/>
                  </a:cubicBezTo>
                  <a:cubicBezTo>
                    <a:pt x="53" y="39"/>
                    <a:pt x="53" y="38"/>
                    <a:pt x="55" y="38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423">
              <a:extLst>
                <a:ext uri="{FF2B5EF4-FFF2-40B4-BE49-F238E27FC236}">
                  <a16:creationId xmlns:a16="http://schemas.microsoft.com/office/drawing/2014/main" id="{771D7F01-5E74-1459-12EA-D9B2AB66E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1617"/>
              <a:ext cx="22" cy="36"/>
            </a:xfrm>
            <a:custGeom>
              <a:avLst/>
              <a:gdLst>
                <a:gd name="T0" fmla="*/ 2 w 13"/>
                <a:gd name="T1" fmla="*/ 22 h 22"/>
                <a:gd name="T2" fmla="*/ 7 w 13"/>
                <a:gd name="T3" fmla="*/ 13 h 22"/>
                <a:gd name="T4" fmla="*/ 9 w 13"/>
                <a:gd name="T5" fmla="*/ 9 h 22"/>
                <a:gd name="T6" fmla="*/ 8 w 13"/>
                <a:gd name="T7" fmla="*/ 6 h 22"/>
                <a:gd name="T8" fmla="*/ 5 w 13"/>
                <a:gd name="T9" fmla="*/ 6 h 22"/>
                <a:gd name="T10" fmla="*/ 0 w 13"/>
                <a:gd name="T11" fmla="*/ 11 h 22"/>
                <a:gd name="T12" fmla="*/ 9 w 13"/>
                <a:gd name="T13" fmla="*/ 1 h 22"/>
                <a:gd name="T14" fmla="*/ 13 w 13"/>
                <a:gd name="T15" fmla="*/ 3 h 22"/>
                <a:gd name="T16" fmla="*/ 12 w 13"/>
                <a:gd name="T17" fmla="*/ 6 h 22"/>
                <a:gd name="T18" fmla="*/ 3 w 13"/>
                <a:gd name="T19" fmla="*/ 21 h 22"/>
                <a:gd name="T20" fmla="*/ 2 w 13"/>
                <a:gd name="T2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2">
                  <a:moveTo>
                    <a:pt x="2" y="22"/>
                  </a:moveTo>
                  <a:cubicBezTo>
                    <a:pt x="3" y="19"/>
                    <a:pt x="6" y="16"/>
                    <a:pt x="7" y="13"/>
                  </a:cubicBezTo>
                  <a:cubicBezTo>
                    <a:pt x="8" y="12"/>
                    <a:pt x="9" y="10"/>
                    <a:pt x="9" y="9"/>
                  </a:cubicBezTo>
                  <a:cubicBezTo>
                    <a:pt x="10" y="8"/>
                    <a:pt x="10" y="6"/>
                    <a:pt x="8" y="6"/>
                  </a:cubicBezTo>
                  <a:cubicBezTo>
                    <a:pt x="7" y="5"/>
                    <a:pt x="6" y="5"/>
                    <a:pt x="5" y="6"/>
                  </a:cubicBezTo>
                  <a:cubicBezTo>
                    <a:pt x="3" y="8"/>
                    <a:pt x="3" y="10"/>
                    <a:pt x="0" y="11"/>
                  </a:cubicBezTo>
                  <a:cubicBezTo>
                    <a:pt x="2" y="7"/>
                    <a:pt x="6" y="4"/>
                    <a:pt x="9" y="1"/>
                  </a:cubicBezTo>
                  <a:cubicBezTo>
                    <a:pt x="11" y="0"/>
                    <a:pt x="12" y="1"/>
                    <a:pt x="13" y="3"/>
                  </a:cubicBezTo>
                  <a:cubicBezTo>
                    <a:pt x="13" y="4"/>
                    <a:pt x="12" y="5"/>
                    <a:pt x="12" y="6"/>
                  </a:cubicBezTo>
                  <a:cubicBezTo>
                    <a:pt x="10" y="12"/>
                    <a:pt x="6" y="16"/>
                    <a:pt x="3" y="21"/>
                  </a:cubicBezTo>
                  <a:cubicBezTo>
                    <a:pt x="3" y="22"/>
                    <a:pt x="3" y="22"/>
                    <a:pt x="2" y="22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424">
              <a:extLst>
                <a:ext uri="{FF2B5EF4-FFF2-40B4-BE49-F238E27FC236}">
                  <a16:creationId xmlns:a16="http://schemas.microsoft.com/office/drawing/2014/main" id="{7E256FC0-4FAA-DD71-B71E-174EBC378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678"/>
              <a:ext cx="47" cy="39"/>
            </a:xfrm>
            <a:custGeom>
              <a:avLst/>
              <a:gdLst>
                <a:gd name="T0" fmla="*/ 11 w 28"/>
                <a:gd name="T1" fmla="*/ 24 h 24"/>
                <a:gd name="T2" fmla="*/ 14 w 28"/>
                <a:gd name="T3" fmla="*/ 18 h 24"/>
                <a:gd name="T4" fmla="*/ 15 w 28"/>
                <a:gd name="T5" fmla="*/ 15 h 24"/>
                <a:gd name="T6" fmla="*/ 12 w 28"/>
                <a:gd name="T7" fmla="*/ 16 h 24"/>
                <a:gd name="T8" fmla="*/ 2 w 28"/>
                <a:gd name="T9" fmla="*/ 22 h 24"/>
                <a:gd name="T10" fmla="*/ 0 w 28"/>
                <a:gd name="T11" fmla="*/ 23 h 24"/>
                <a:gd name="T12" fmla="*/ 6 w 28"/>
                <a:gd name="T13" fmla="*/ 18 h 24"/>
                <a:gd name="T14" fmla="*/ 6 w 28"/>
                <a:gd name="T15" fmla="*/ 18 h 24"/>
                <a:gd name="T16" fmla="*/ 11 w 28"/>
                <a:gd name="T17" fmla="*/ 13 h 24"/>
                <a:gd name="T18" fmla="*/ 12 w 28"/>
                <a:gd name="T19" fmla="*/ 12 h 24"/>
                <a:gd name="T20" fmla="*/ 18 w 28"/>
                <a:gd name="T21" fmla="*/ 7 h 24"/>
                <a:gd name="T22" fmla="*/ 22 w 28"/>
                <a:gd name="T23" fmla="*/ 2 h 24"/>
                <a:gd name="T24" fmla="*/ 26 w 28"/>
                <a:gd name="T25" fmla="*/ 1 h 24"/>
                <a:gd name="T26" fmla="*/ 27 w 28"/>
                <a:gd name="T27" fmla="*/ 6 h 24"/>
                <a:gd name="T28" fmla="*/ 19 w 28"/>
                <a:gd name="T29" fmla="*/ 16 h 24"/>
                <a:gd name="T30" fmla="*/ 14 w 28"/>
                <a:gd name="T31" fmla="*/ 22 h 24"/>
                <a:gd name="T32" fmla="*/ 11 w 28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4">
                  <a:moveTo>
                    <a:pt x="11" y="24"/>
                  </a:moveTo>
                  <a:cubicBezTo>
                    <a:pt x="12" y="22"/>
                    <a:pt x="13" y="20"/>
                    <a:pt x="14" y="18"/>
                  </a:cubicBezTo>
                  <a:cubicBezTo>
                    <a:pt x="15" y="17"/>
                    <a:pt x="15" y="16"/>
                    <a:pt x="15" y="15"/>
                  </a:cubicBezTo>
                  <a:cubicBezTo>
                    <a:pt x="14" y="15"/>
                    <a:pt x="13" y="16"/>
                    <a:pt x="12" y="16"/>
                  </a:cubicBezTo>
                  <a:cubicBezTo>
                    <a:pt x="9" y="18"/>
                    <a:pt x="6" y="20"/>
                    <a:pt x="2" y="22"/>
                  </a:cubicBezTo>
                  <a:cubicBezTo>
                    <a:pt x="2" y="23"/>
                    <a:pt x="1" y="23"/>
                    <a:pt x="0" y="23"/>
                  </a:cubicBezTo>
                  <a:cubicBezTo>
                    <a:pt x="1" y="21"/>
                    <a:pt x="4" y="19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8" y="16"/>
                    <a:pt x="9" y="14"/>
                    <a:pt x="11" y="13"/>
                  </a:cubicBezTo>
                  <a:cubicBezTo>
                    <a:pt x="11" y="13"/>
                    <a:pt x="12" y="12"/>
                    <a:pt x="12" y="12"/>
                  </a:cubicBezTo>
                  <a:cubicBezTo>
                    <a:pt x="14" y="10"/>
                    <a:pt x="16" y="8"/>
                    <a:pt x="18" y="7"/>
                  </a:cubicBezTo>
                  <a:cubicBezTo>
                    <a:pt x="19" y="5"/>
                    <a:pt x="20" y="4"/>
                    <a:pt x="22" y="2"/>
                  </a:cubicBezTo>
                  <a:cubicBezTo>
                    <a:pt x="23" y="1"/>
                    <a:pt x="25" y="0"/>
                    <a:pt x="26" y="1"/>
                  </a:cubicBezTo>
                  <a:cubicBezTo>
                    <a:pt x="28" y="2"/>
                    <a:pt x="27" y="4"/>
                    <a:pt x="27" y="6"/>
                  </a:cubicBezTo>
                  <a:cubicBezTo>
                    <a:pt x="25" y="10"/>
                    <a:pt x="22" y="13"/>
                    <a:pt x="19" y="16"/>
                  </a:cubicBezTo>
                  <a:cubicBezTo>
                    <a:pt x="17" y="18"/>
                    <a:pt x="16" y="20"/>
                    <a:pt x="14" y="22"/>
                  </a:cubicBezTo>
                  <a:cubicBezTo>
                    <a:pt x="13" y="23"/>
                    <a:pt x="13" y="24"/>
                    <a:pt x="11" y="24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425">
              <a:extLst>
                <a:ext uri="{FF2B5EF4-FFF2-40B4-BE49-F238E27FC236}">
                  <a16:creationId xmlns:a16="http://schemas.microsoft.com/office/drawing/2014/main" id="{51029E49-5498-C1C1-AA74-A54505317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1661"/>
              <a:ext cx="52" cy="66"/>
            </a:xfrm>
            <a:custGeom>
              <a:avLst/>
              <a:gdLst>
                <a:gd name="T0" fmla="*/ 6 w 32"/>
                <a:gd name="T1" fmla="*/ 34 h 40"/>
                <a:gd name="T2" fmla="*/ 17 w 32"/>
                <a:gd name="T3" fmla="*/ 22 h 40"/>
                <a:gd name="T4" fmla="*/ 21 w 32"/>
                <a:gd name="T5" fmla="*/ 14 h 40"/>
                <a:gd name="T6" fmla="*/ 21 w 32"/>
                <a:gd name="T7" fmla="*/ 12 h 40"/>
                <a:gd name="T8" fmla="*/ 18 w 32"/>
                <a:gd name="T9" fmla="*/ 12 h 40"/>
                <a:gd name="T10" fmla="*/ 12 w 32"/>
                <a:gd name="T11" fmla="*/ 17 h 40"/>
                <a:gd name="T12" fmla="*/ 7 w 32"/>
                <a:gd name="T13" fmla="*/ 22 h 40"/>
                <a:gd name="T14" fmla="*/ 27 w 32"/>
                <a:gd name="T15" fmla="*/ 3 h 40"/>
                <a:gd name="T16" fmla="*/ 31 w 32"/>
                <a:gd name="T17" fmla="*/ 2 h 40"/>
                <a:gd name="T18" fmla="*/ 30 w 32"/>
                <a:gd name="T19" fmla="*/ 6 h 40"/>
                <a:gd name="T20" fmla="*/ 3 w 32"/>
                <a:gd name="T21" fmla="*/ 39 h 40"/>
                <a:gd name="T22" fmla="*/ 1 w 32"/>
                <a:gd name="T23" fmla="*/ 40 h 40"/>
                <a:gd name="T24" fmla="*/ 3 w 32"/>
                <a:gd name="T25" fmla="*/ 37 h 40"/>
                <a:gd name="T26" fmla="*/ 6 w 32"/>
                <a:gd name="T27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6" y="34"/>
                  </a:moveTo>
                  <a:cubicBezTo>
                    <a:pt x="10" y="30"/>
                    <a:pt x="13" y="26"/>
                    <a:pt x="17" y="22"/>
                  </a:cubicBezTo>
                  <a:cubicBezTo>
                    <a:pt x="19" y="20"/>
                    <a:pt x="20" y="17"/>
                    <a:pt x="21" y="14"/>
                  </a:cubicBezTo>
                  <a:cubicBezTo>
                    <a:pt x="21" y="14"/>
                    <a:pt x="22" y="13"/>
                    <a:pt x="21" y="12"/>
                  </a:cubicBezTo>
                  <a:cubicBezTo>
                    <a:pt x="20" y="11"/>
                    <a:pt x="19" y="11"/>
                    <a:pt x="18" y="12"/>
                  </a:cubicBezTo>
                  <a:cubicBezTo>
                    <a:pt x="16" y="13"/>
                    <a:pt x="14" y="16"/>
                    <a:pt x="12" y="17"/>
                  </a:cubicBezTo>
                  <a:cubicBezTo>
                    <a:pt x="11" y="19"/>
                    <a:pt x="10" y="21"/>
                    <a:pt x="7" y="22"/>
                  </a:cubicBezTo>
                  <a:cubicBezTo>
                    <a:pt x="13" y="15"/>
                    <a:pt x="20" y="8"/>
                    <a:pt x="27" y="3"/>
                  </a:cubicBezTo>
                  <a:cubicBezTo>
                    <a:pt x="28" y="2"/>
                    <a:pt x="30" y="0"/>
                    <a:pt x="31" y="2"/>
                  </a:cubicBezTo>
                  <a:cubicBezTo>
                    <a:pt x="32" y="3"/>
                    <a:pt x="31" y="5"/>
                    <a:pt x="30" y="6"/>
                  </a:cubicBezTo>
                  <a:cubicBezTo>
                    <a:pt x="22" y="17"/>
                    <a:pt x="13" y="29"/>
                    <a:pt x="3" y="39"/>
                  </a:cubicBezTo>
                  <a:cubicBezTo>
                    <a:pt x="2" y="39"/>
                    <a:pt x="2" y="40"/>
                    <a:pt x="1" y="40"/>
                  </a:cubicBezTo>
                  <a:cubicBezTo>
                    <a:pt x="0" y="38"/>
                    <a:pt x="2" y="38"/>
                    <a:pt x="3" y="37"/>
                  </a:cubicBezTo>
                  <a:cubicBezTo>
                    <a:pt x="3" y="36"/>
                    <a:pt x="4" y="35"/>
                    <a:pt x="6" y="34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426">
              <a:extLst>
                <a:ext uri="{FF2B5EF4-FFF2-40B4-BE49-F238E27FC236}">
                  <a16:creationId xmlns:a16="http://schemas.microsoft.com/office/drawing/2014/main" id="{4F6EDAE7-E322-85FB-180E-5CBE514CD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1755"/>
              <a:ext cx="23" cy="20"/>
            </a:xfrm>
            <a:custGeom>
              <a:avLst/>
              <a:gdLst>
                <a:gd name="T0" fmla="*/ 14 w 14"/>
                <a:gd name="T1" fmla="*/ 2 h 12"/>
                <a:gd name="T2" fmla="*/ 4 w 14"/>
                <a:gd name="T3" fmla="*/ 11 h 12"/>
                <a:gd name="T4" fmla="*/ 1 w 14"/>
                <a:gd name="T5" fmla="*/ 11 h 12"/>
                <a:gd name="T6" fmla="*/ 0 w 14"/>
                <a:gd name="T7" fmla="*/ 8 h 12"/>
                <a:gd name="T8" fmla="*/ 6 w 14"/>
                <a:gd name="T9" fmla="*/ 0 h 12"/>
                <a:gd name="T10" fmla="*/ 3 w 14"/>
                <a:gd name="T11" fmla="*/ 5 h 12"/>
                <a:gd name="T12" fmla="*/ 4 w 14"/>
                <a:gd name="T13" fmla="*/ 8 h 12"/>
                <a:gd name="T14" fmla="*/ 7 w 14"/>
                <a:gd name="T15" fmla="*/ 8 h 12"/>
                <a:gd name="T16" fmla="*/ 14 w 14"/>
                <a:gd name="T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14" y="2"/>
                  </a:moveTo>
                  <a:cubicBezTo>
                    <a:pt x="11" y="6"/>
                    <a:pt x="8" y="9"/>
                    <a:pt x="4" y="11"/>
                  </a:cubicBezTo>
                  <a:cubicBezTo>
                    <a:pt x="3" y="12"/>
                    <a:pt x="2" y="12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2" y="5"/>
                    <a:pt x="3" y="2"/>
                    <a:pt x="6" y="0"/>
                  </a:cubicBezTo>
                  <a:cubicBezTo>
                    <a:pt x="5" y="2"/>
                    <a:pt x="4" y="3"/>
                    <a:pt x="3" y="5"/>
                  </a:cubicBezTo>
                  <a:cubicBezTo>
                    <a:pt x="2" y="6"/>
                    <a:pt x="3" y="7"/>
                    <a:pt x="4" y="8"/>
                  </a:cubicBezTo>
                  <a:cubicBezTo>
                    <a:pt x="5" y="10"/>
                    <a:pt x="6" y="9"/>
                    <a:pt x="7" y="8"/>
                  </a:cubicBezTo>
                  <a:cubicBezTo>
                    <a:pt x="9" y="6"/>
                    <a:pt x="11" y="3"/>
                    <a:pt x="14" y="2"/>
                  </a:cubicBezTo>
                  <a:close/>
                </a:path>
              </a:pathLst>
            </a:custGeom>
            <a:solidFill>
              <a:srgbClr val="C8C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427">
              <a:extLst>
                <a:ext uri="{FF2B5EF4-FFF2-40B4-BE49-F238E27FC236}">
                  <a16:creationId xmlns:a16="http://schemas.microsoft.com/office/drawing/2014/main" id="{70AAB69C-FF0C-CE93-7269-0727CEFB7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1737"/>
              <a:ext cx="29" cy="22"/>
            </a:xfrm>
            <a:custGeom>
              <a:avLst/>
              <a:gdLst>
                <a:gd name="T0" fmla="*/ 18 w 18"/>
                <a:gd name="T1" fmla="*/ 0 h 13"/>
                <a:gd name="T2" fmla="*/ 0 w 18"/>
                <a:gd name="T3" fmla="*/ 13 h 13"/>
                <a:gd name="T4" fmla="*/ 18 w 1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3">
                  <a:moveTo>
                    <a:pt x="18" y="0"/>
                  </a:moveTo>
                  <a:cubicBezTo>
                    <a:pt x="12" y="4"/>
                    <a:pt x="7" y="9"/>
                    <a:pt x="0" y="13"/>
                  </a:cubicBezTo>
                  <a:cubicBezTo>
                    <a:pt x="6" y="8"/>
                    <a:pt x="11" y="3"/>
                    <a:pt x="18" y="0"/>
                  </a:cubicBezTo>
                  <a:close/>
                </a:path>
              </a:pathLst>
            </a:custGeom>
            <a:solidFill>
              <a:srgbClr val="C8C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428">
              <a:extLst>
                <a:ext uri="{FF2B5EF4-FFF2-40B4-BE49-F238E27FC236}">
                  <a16:creationId xmlns:a16="http://schemas.microsoft.com/office/drawing/2014/main" id="{25594484-B17B-1980-FCE8-4FECCABBB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1735"/>
              <a:ext cx="13" cy="20"/>
            </a:xfrm>
            <a:custGeom>
              <a:avLst/>
              <a:gdLst>
                <a:gd name="T0" fmla="*/ 0 w 8"/>
                <a:gd name="T1" fmla="*/ 12 h 12"/>
                <a:gd name="T2" fmla="*/ 8 w 8"/>
                <a:gd name="T3" fmla="*/ 0 h 12"/>
                <a:gd name="T4" fmla="*/ 0 w 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12"/>
                  </a:moveTo>
                  <a:cubicBezTo>
                    <a:pt x="1" y="7"/>
                    <a:pt x="5" y="4"/>
                    <a:pt x="8" y="0"/>
                  </a:cubicBezTo>
                  <a:cubicBezTo>
                    <a:pt x="6" y="5"/>
                    <a:pt x="3" y="8"/>
                    <a:pt x="0" y="12"/>
                  </a:cubicBezTo>
                  <a:close/>
                </a:path>
              </a:pathLst>
            </a:custGeom>
            <a:solidFill>
              <a:srgbClr val="C8C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429">
              <a:extLst>
                <a:ext uri="{FF2B5EF4-FFF2-40B4-BE49-F238E27FC236}">
                  <a16:creationId xmlns:a16="http://schemas.microsoft.com/office/drawing/2014/main" id="{DBCD018D-41DD-6A97-224A-AF3667D46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1707"/>
              <a:ext cx="13" cy="12"/>
            </a:xfrm>
            <a:custGeom>
              <a:avLst/>
              <a:gdLst>
                <a:gd name="T0" fmla="*/ 8 w 8"/>
                <a:gd name="T1" fmla="*/ 0 h 7"/>
                <a:gd name="T2" fmla="*/ 2 w 8"/>
                <a:gd name="T3" fmla="*/ 5 h 7"/>
                <a:gd name="T4" fmla="*/ 0 w 8"/>
                <a:gd name="T5" fmla="*/ 7 h 7"/>
                <a:gd name="T6" fmla="*/ 8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6" y="2"/>
                    <a:pt x="4" y="3"/>
                    <a:pt x="2" y="5"/>
                  </a:cubicBezTo>
                  <a:cubicBezTo>
                    <a:pt x="2" y="6"/>
                    <a:pt x="1" y="6"/>
                    <a:pt x="0" y="7"/>
                  </a:cubicBezTo>
                  <a:cubicBezTo>
                    <a:pt x="2" y="4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430">
              <a:extLst>
                <a:ext uri="{FF2B5EF4-FFF2-40B4-BE49-F238E27FC236}">
                  <a16:creationId xmlns:a16="http://schemas.microsoft.com/office/drawing/2014/main" id="{C79262E8-B1A1-0E03-EB22-0F3317DD4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1722"/>
              <a:ext cx="10" cy="10"/>
            </a:xfrm>
            <a:custGeom>
              <a:avLst/>
              <a:gdLst>
                <a:gd name="T0" fmla="*/ 6 w 6"/>
                <a:gd name="T1" fmla="*/ 0 h 6"/>
                <a:gd name="T2" fmla="*/ 4 w 6"/>
                <a:gd name="T3" fmla="*/ 3 h 6"/>
                <a:gd name="T4" fmla="*/ 0 w 6"/>
                <a:gd name="T5" fmla="*/ 6 h 6"/>
                <a:gd name="T6" fmla="*/ 6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5" y="1"/>
                    <a:pt x="4" y="2"/>
                    <a:pt x="4" y="3"/>
                  </a:cubicBezTo>
                  <a:cubicBezTo>
                    <a:pt x="3" y="4"/>
                    <a:pt x="2" y="5"/>
                    <a:pt x="0" y="6"/>
                  </a:cubicBezTo>
                  <a:cubicBezTo>
                    <a:pt x="1" y="3"/>
                    <a:pt x="3" y="1"/>
                    <a:pt x="6" y="0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431">
              <a:extLst>
                <a:ext uri="{FF2B5EF4-FFF2-40B4-BE49-F238E27FC236}">
                  <a16:creationId xmlns:a16="http://schemas.microsoft.com/office/drawing/2014/main" id="{3AEF125A-5CCA-213B-4B42-1C8D9BB1B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699"/>
              <a:ext cx="8" cy="8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3" y="2"/>
                    <a:pt x="2" y="4"/>
                    <a:pt x="0" y="5"/>
                  </a:cubicBezTo>
                  <a:cubicBezTo>
                    <a:pt x="1" y="3"/>
                    <a:pt x="2" y="1"/>
                    <a:pt x="5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432">
              <a:extLst>
                <a:ext uri="{FF2B5EF4-FFF2-40B4-BE49-F238E27FC236}">
                  <a16:creationId xmlns:a16="http://schemas.microsoft.com/office/drawing/2014/main" id="{264A5B7A-43B6-360B-9F80-6EC242D30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879"/>
              <a:ext cx="84" cy="41"/>
            </a:xfrm>
            <a:custGeom>
              <a:avLst/>
              <a:gdLst>
                <a:gd name="T0" fmla="*/ 8 w 51"/>
                <a:gd name="T1" fmla="*/ 25 h 25"/>
                <a:gd name="T2" fmla="*/ 3 w 51"/>
                <a:gd name="T3" fmla="*/ 24 h 25"/>
                <a:gd name="T4" fmla="*/ 2 w 51"/>
                <a:gd name="T5" fmla="*/ 17 h 25"/>
                <a:gd name="T6" fmla="*/ 9 w 51"/>
                <a:gd name="T7" fmla="*/ 13 h 25"/>
                <a:gd name="T8" fmla="*/ 30 w 51"/>
                <a:gd name="T9" fmla="*/ 4 h 25"/>
                <a:gd name="T10" fmla="*/ 47 w 51"/>
                <a:gd name="T11" fmla="*/ 0 h 25"/>
                <a:gd name="T12" fmla="*/ 50 w 51"/>
                <a:gd name="T13" fmla="*/ 1 h 25"/>
                <a:gd name="T14" fmla="*/ 49 w 51"/>
                <a:gd name="T15" fmla="*/ 5 h 25"/>
                <a:gd name="T16" fmla="*/ 39 w 51"/>
                <a:gd name="T17" fmla="*/ 13 h 25"/>
                <a:gd name="T18" fmla="*/ 18 w 51"/>
                <a:gd name="T19" fmla="*/ 23 h 25"/>
                <a:gd name="T20" fmla="*/ 8 w 51"/>
                <a:gd name="T2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5">
                  <a:moveTo>
                    <a:pt x="8" y="25"/>
                  </a:moveTo>
                  <a:cubicBezTo>
                    <a:pt x="6" y="25"/>
                    <a:pt x="5" y="25"/>
                    <a:pt x="3" y="24"/>
                  </a:cubicBezTo>
                  <a:cubicBezTo>
                    <a:pt x="0" y="22"/>
                    <a:pt x="0" y="19"/>
                    <a:pt x="2" y="17"/>
                  </a:cubicBezTo>
                  <a:cubicBezTo>
                    <a:pt x="4" y="15"/>
                    <a:pt x="6" y="14"/>
                    <a:pt x="9" y="13"/>
                  </a:cubicBezTo>
                  <a:cubicBezTo>
                    <a:pt x="16" y="11"/>
                    <a:pt x="23" y="7"/>
                    <a:pt x="30" y="4"/>
                  </a:cubicBezTo>
                  <a:cubicBezTo>
                    <a:pt x="35" y="1"/>
                    <a:pt x="41" y="0"/>
                    <a:pt x="47" y="0"/>
                  </a:cubicBezTo>
                  <a:cubicBezTo>
                    <a:pt x="48" y="0"/>
                    <a:pt x="50" y="0"/>
                    <a:pt x="50" y="1"/>
                  </a:cubicBezTo>
                  <a:cubicBezTo>
                    <a:pt x="51" y="3"/>
                    <a:pt x="50" y="4"/>
                    <a:pt x="49" y="5"/>
                  </a:cubicBezTo>
                  <a:cubicBezTo>
                    <a:pt x="46" y="8"/>
                    <a:pt x="42" y="11"/>
                    <a:pt x="39" y="13"/>
                  </a:cubicBezTo>
                  <a:cubicBezTo>
                    <a:pt x="32" y="17"/>
                    <a:pt x="25" y="21"/>
                    <a:pt x="18" y="23"/>
                  </a:cubicBezTo>
                  <a:cubicBezTo>
                    <a:pt x="15" y="24"/>
                    <a:pt x="11" y="25"/>
                    <a:pt x="8" y="25"/>
                  </a:cubicBezTo>
                  <a:close/>
                </a:path>
              </a:pathLst>
            </a:custGeom>
            <a:solidFill>
              <a:srgbClr val="CC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433">
              <a:extLst>
                <a:ext uri="{FF2B5EF4-FFF2-40B4-BE49-F238E27FC236}">
                  <a16:creationId xmlns:a16="http://schemas.microsoft.com/office/drawing/2014/main" id="{BA75BE68-9A9F-95BB-0D03-4FE9051A5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2085"/>
              <a:ext cx="27" cy="30"/>
            </a:xfrm>
            <a:custGeom>
              <a:avLst/>
              <a:gdLst>
                <a:gd name="T0" fmla="*/ 16 w 16"/>
                <a:gd name="T1" fmla="*/ 18 h 18"/>
                <a:gd name="T2" fmla="*/ 3 w 16"/>
                <a:gd name="T3" fmla="*/ 12 h 18"/>
                <a:gd name="T4" fmla="*/ 3 w 16"/>
                <a:gd name="T5" fmla="*/ 4 h 18"/>
                <a:gd name="T6" fmla="*/ 10 w 16"/>
                <a:gd name="T7" fmla="*/ 0 h 18"/>
                <a:gd name="T8" fmla="*/ 12 w 16"/>
                <a:gd name="T9" fmla="*/ 2 h 18"/>
                <a:gd name="T10" fmla="*/ 16 w 16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8">
                  <a:moveTo>
                    <a:pt x="16" y="18"/>
                  </a:moveTo>
                  <a:cubicBezTo>
                    <a:pt x="11" y="17"/>
                    <a:pt x="7" y="15"/>
                    <a:pt x="3" y="12"/>
                  </a:cubicBezTo>
                  <a:cubicBezTo>
                    <a:pt x="0" y="9"/>
                    <a:pt x="0" y="7"/>
                    <a:pt x="3" y="4"/>
                  </a:cubicBezTo>
                  <a:cubicBezTo>
                    <a:pt x="5" y="3"/>
                    <a:pt x="7" y="1"/>
                    <a:pt x="10" y="0"/>
                  </a:cubicBezTo>
                  <a:cubicBezTo>
                    <a:pt x="11" y="0"/>
                    <a:pt x="12" y="0"/>
                    <a:pt x="12" y="2"/>
                  </a:cubicBezTo>
                  <a:cubicBezTo>
                    <a:pt x="11" y="8"/>
                    <a:pt x="14" y="12"/>
                    <a:pt x="16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434">
              <a:extLst>
                <a:ext uri="{FF2B5EF4-FFF2-40B4-BE49-F238E27FC236}">
                  <a16:creationId xmlns:a16="http://schemas.microsoft.com/office/drawing/2014/main" id="{C0316AB9-3B16-A581-FAB8-D49C30467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697"/>
              <a:ext cx="13" cy="19"/>
            </a:xfrm>
            <a:custGeom>
              <a:avLst/>
              <a:gdLst>
                <a:gd name="T0" fmla="*/ 0 w 8"/>
                <a:gd name="T1" fmla="*/ 11 h 11"/>
                <a:gd name="T2" fmla="*/ 8 w 8"/>
                <a:gd name="T3" fmla="*/ 0 h 11"/>
                <a:gd name="T4" fmla="*/ 0 w 8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cubicBezTo>
                    <a:pt x="2" y="7"/>
                    <a:pt x="5" y="3"/>
                    <a:pt x="8" y="0"/>
                  </a:cubicBezTo>
                  <a:cubicBezTo>
                    <a:pt x="6" y="4"/>
                    <a:pt x="3" y="8"/>
                    <a:pt x="0" y="11"/>
                  </a:cubicBezTo>
                  <a:close/>
                </a:path>
              </a:pathLst>
            </a:custGeom>
            <a:solidFill>
              <a:srgbClr val="C8C8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435">
              <a:extLst>
                <a:ext uri="{FF2B5EF4-FFF2-40B4-BE49-F238E27FC236}">
                  <a16:creationId xmlns:a16="http://schemas.microsoft.com/office/drawing/2014/main" id="{D84166A7-DECB-9D3D-EC97-25D678FA5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102"/>
              <a:ext cx="13" cy="5"/>
            </a:xfrm>
            <a:custGeom>
              <a:avLst/>
              <a:gdLst>
                <a:gd name="T0" fmla="*/ 8 w 8"/>
                <a:gd name="T1" fmla="*/ 0 h 3"/>
                <a:gd name="T2" fmla="*/ 1 w 8"/>
                <a:gd name="T3" fmla="*/ 2 h 3"/>
                <a:gd name="T4" fmla="*/ 0 w 8"/>
                <a:gd name="T5" fmla="*/ 1 h 3"/>
                <a:gd name="T6" fmla="*/ 8 w 8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7" y="3"/>
                    <a:pt x="4" y="3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3" y="3"/>
                    <a:pt x="6" y="0"/>
                    <a:pt x="8" y="0"/>
                  </a:cubicBezTo>
                  <a:close/>
                </a:path>
              </a:pathLst>
            </a:custGeom>
            <a:solidFill>
              <a:srgbClr val="D4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436">
              <a:extLst>
                <a:ext uri="{FF2B5EF4-FFF2-40B4-BE49-F238E27FC236}">
                  <a16:creationId xmlns:a16="http://schemas.microsoft.com/office/drawing/2014/main" id="{ECE750DB-469D-2AF8-74E9-4EE202FF1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1896"/>
              <a:ext cx="74" cy="118"/>
            </a:xfrm>
            <a:custGeom>
              <a:avLst/>
              <a:gdLst>
                <a:gd name="T0" fmla="*/ 45 w 45"/>
                <a:gd name="T1" fmla="*/ 69 h 72"/>
                <a:gd name="T2" fmla="*/ 44 w 45"/>
                <a:gd name="T3" fmla="*/ 72 h 72"/>
                <a:gd name="T4" fmla="*/ 42 w 45"/>
                <a:gd name="T5" fmla="*/ 70 h 72"/>
                <a:gd name="T6" fmla="*/ 21 w 45"/>
                <a:gd name="T7" fmla="*/ 38 h 72"/>
                <a:gd name="T8" fmla="*/ 9 w 45"/>
                <a:gd name="T9" fmla="*/ 16 h 72"/>
                <a:gd name="T10" fmla="*/ 2 w 45"/>
                <a:gd name="T11" fmla="*/ 3 h 72"/>
                <a:gd name="T12" fmla="*/ 1 w 45"/>
                <a:gd name="T13" fmla="*/ 0 h 72"/>
                <a:gd name="T14" fmla="*/ 4 w 45"/>
                <a:gd name="T15" fmla="*/ 0 h 72"/>
                <a:gd name="T16" fmla="*/ 18 w 45"/>
                <a:gd name="T17" fmla="*/ 12 h 72"/>
                <a:gd name="T18" fmla="*/ 34 w 45"/>
                <a:gd name="T19" fmla="*/ 42 h 72"/>
                <a:gd name="T20" fmla="*/ 44 w 45"/>
                <a:gd name="T21" fmla="*/ 63 h 72"/>
                <a:gd name="T22" fmla="*/ 45 w 45"/>
                <a:gd name="T23" fmla="*/ 6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72">
                  <a:moveTo>
                    <a:pt x="45" y="69"/>
                  </a:moveTo>
                  <a:cubicBezTo>
                    <a:pt x="45" y="70"/>
                    <a:pt x="45" y="72"/>
                    <a:pt x="44" y="72"/>
                  </a:cubicBezTo>
                  <a:cubicBezTo>
                    <a:pt x="42" y="72"/>
                    <a:pt x="42" y="70"/>
                    <a:pt x="42" y="70"/>
                  </a:cubicBezTo>
                  <a:cubicBezTo>
                    <a:pt x="36" y="59"/>
                    <a:pt x="28" y="49"/>
                    <a:pt x="21" y="38"/>
                  </a:cubicBezTo>
                  <a:cubicBezTo>
                    <a:pt x="17" y="31"/>
                    <a:pt x="13" y="23"/>
                    <a:pt x="9" y="16"/>
                  </a:cubicBezTo>
                  <a:cubicBezTo>
                    <a:pt x="7" y="11"/>
                    <a:pt x="5" y="7"/>
                    <a:pt x="2" y="3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1" y="1"/>
                    <a:pt x="15" y="6"/>
                    <a:pt x="18" y="12"/>
                  </a:cubicBezTo>
                  <a:cubicBezTo>
                    <a:pt x="23" y="22"/>
                    <a:pt x="28" y="32"/>
                    <a:pt x="34" y="42"/>
                  </a:cubicBezTo>
                  <a:cubicBezTo>
                    <a:pt x="37" y="49"/>
                    <a:pt x="40" y="56"/>
                    <a:pt x="44" y="63"/>
                  </a:cubicBezTo>
                  <a:cubicBezTo>
                    <a:pt x="44" y="65"/>
                    <a:pt x="45" y="67"/>
                    <a:pt x="45" y="69"/>
                  </a:cubicBezTo>
                  <a:close/>
                </a:path>
              </a:pathLst>
            </a:custGeom>
            <a:solidFill>
              <a:srgbClr val="FC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437">
              <a:extLst>
                <a:ext uri="{FF2B5EF4-FFF2-40B4-BE49-F238E27FC236}">
                  <a16:creationId xmlns:a16="http://schemas.microsoft.com/office/drawing/2014/main" id="{B2513DEE-6570-7288-D6E5-B7B285872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1222"/>
              <a:ext cx="95" cy="54"/>
            </a:xfrm>
            <a:custGeom>
              <a:avLst/>
              <a:gdLst>
                <a:gd name="T0" fmla="*/ 58 w 58"/>
                <a:gd name="T1" fmla="*/ 18 h 33"/>
                <a:gd name="T2" fmla="*/ 55 w 58"/>
                <a:gd name="T3" fmla="*/ 22 h 33"/>
                <a:gd name="T4" fmla="*/ 46 w 58"/>
                <a:gd name="T5" fmla="*/ 25 h 33"/>
                <a:gd name="T6" fmla="*/ 39 w 58"/>
                <a:gd name="T7" fmla="*/ 27 h 33"/>
                <a:gd name="T8" fmla="*/ 30 w 58"/>
                <a:gd name="T9" fmla="*/ 30 h 33"/>
                <a:gd name="T10" fmla="*/ 23 w 58"/>
                <a:gd name="T11" fmla="*/ 32 h 33"/>
                <a:gd name="T12" fmla="*/ 17 w 58"/>
                <a:gd name="T13" fmla="*/ 27 h 33"/>
                <a:gd name="T14" fmla="*/ 12 w 58"/>
                <a:gd name="T15" fmla="*/ 21 h 33"/>
                <a:gd name="T16" fmla="*/ 5 w 58"/>
                <a:gd name="T17" fmla="*/ 20 h 33"/>
                <a:gd name="T18" fmla="*/ 0 w 58"/>
                <a:gd name="T19" fmla="*/ 17 h 33"/>
                <a:gd name="T20" fmla="*/ 2 w 58"/>
                <a:gd name="T21" fmla="*/ 14 h 33"/>
                <a:gd name="T22" fmla="*/ 3 w 58"/>
                <a:gd name="T23" fmla="*/ 6 h 33"/>
                <a:gd name="T24" fmla="*/ 6 w 58"/>
                <a:gd name="T25" fmla="*/ 1 h 33"/>
                <a:gd name="T26" fmla="*/ 14 w 58"/>
                <a:gd name="T27" fmla="*/ 1 h 33"/>
                <a:gd name="T28" fmla="*/ 45 w 58"/>
                <a:gd name="T29" fmla="*/ 5 h 33"/>
                <a:gd name="T30" fmla="*/ 56 w 58"/>
                <a:gd name="T31" fmla="*/ 13 h 33"/>
                <a:gd name="T32" fmla="*/ 58 w 58"/>
                <a:gd name="T3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3">
                  <a:moveTo>
                    <a:pt x="58" y="18"/>
                  </a:moveTo>
                  <a:cubicBezTo>
                    <a:pt x="57" y="19"/>
                    <a:pt x="56" y="20"/>
                    <a:pt x="55" y="22"/>
                  </a:cubicBezTo>
                  <a:cubicBezTo>
                    <a:pt x="52" y="22"/>
                    <a:pt x="49" y="23"/>
                    <a:pt x="46" y="25"/>
                  </a:cubicBezTo>
                  <a:cubicBezTo>
                    <a:pt x="44" y="27"/>
                    <a:pt x="41" y="28"/>
                    <a:pt x="39" y="27"/>
                  </a:cubicBezTo>
                  <a:cubicBezTo>
                    <a:pt x="35" y="27"/>
                    <a:pt x="33" y="29"/>
                    <a:pt x="30" y="30"/>
                  </a:cubicBezTo>
                  <a:cubicBezTo>
                    <a:pt x="28" y="31"/>
                    <a:pt x="25" y="31"/>
                    <a:pt x="23" y="32"/>
                  </a:cubicBezTo>
                  <a:cubicBezTo>
                    <a:pt x="20" y="33"/>
                    <a:pt x="17" y="31"/>
                    <a:pt x="17" y="27"/>
                  </a:cubicBezTo>
                  <a:cubicBezTo>
                    <a:pt x="17" y="24"/>
                    <a:pt x="15" y="22"/>
                    <a:pt x="12" y="21"/>
                  </a:cubicBezTo>
                  <a:cubicBezTo>
                    <a:pt x="10" y="21"/>
                    <a:pt x="7" y="20"/>
                    <a:pt x="5" y="20"/>
                  </a:cubicBezTo>
                  <a:cubicBezTo>
                    <a:pt x="3" y="20"/>
                    <a:pt x="1" y="19"/>
                    <a:pt x="0" y="17"/>
                  </a:cubicBezTo>
                  <a:cubicBezTo>
                    <a:pt x="0" y="16"/>
                    <a:pt x="1" y="15"/>
                    <a:pt x="2" y="14"/>
                  </a:cubicBezTo>
                  <a:cubicBezTo>
                    <a:pt x="4" y="12"/>
                    <a:pt x="5" y="10"/>
                    <a:pt x="3" y="6"/>
                  </a:cubicBezTo>
                  <a:cubicBezTo>
                    <a:pt x="1" y="4"/>
                    <a:pt x="3" y="2"/>
                    <a:pt x="6" y="1"/>
                  </a:cubicBezTo>
                  <a:cubicBezTo>
                    <a:pt x="8" y="0"/>
                    <a:pt x="11" y="0"/>
                    <a:pt x="14" y="1"/>
                  </a:cubicBezTo>
                  <a:cubicBezTo>
                    <a:pt x="24" y="2"/>
                    <a:pt x="35" y="4"/>
                    <a:pt x="45" y="5"/>
                  </a:cubicBezTo>
                  <a:cubicBezTo>
                    <a:pt x="50" y="6"/>
                    <a:pt x="53" y="9"/>
                    <a:pt x="56" y="13"/>
                  </a:cubicBezTo>
                  <a:cubicBezTo>
                    <a:pt x="58" y="15"/>
                    <a:pt x="58" y="16"/>
                    <a:pt x="58" y="18"/>
                  </a:cubicBezTo>
                  <a:close/>
                </a:path>
              </a:pathLst>
            </a:custGeom>
            <a:solidFill>
              <a:srgbClr val="C3A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438">
              <a:extLst>
                <a:ext uri="{FF2B5EF4-FFF2-40B4-BE49-F238E27FC236}">
                  <a16:creationId xmlns:a16="http://schemas.microsoft.com/office/drawing/2014/main" id="{A5A266E3-0C3C-BD9B-B2B0-57D8F8B5D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2008"/>
              <a:ext cx="137" cy="91"/>
            </a:xfrm>
            <a:custGeom>
              <a:avLst/>
              <a:gdLst>
                <a:gd name="T0" fmla="*/ 56 w 83"/>
                <a:gd name="T1" fmla="*/ 7 h 55"/>
                <a:gd name="T2" fmla="*/ 79 w 83"/>
                <a:gd name="T3" fmla="*/ 0 h 55"/>
                <a:gd name="T4" fmla="*/ 82 w 83"/>
                <a:gd name="T5" fmla="*/ 4 h 55"/>
                <a:gd name="T6" fmla="*/ 77 w 83"/>
                <a:gd name="T7" fmla="*/ 13 h 55"/>
                <a:gd name="T8" fmla="*/ 73 w 83"/>
                <a:gd name="T9" fmla="*/ 14 h 55"/>
                <a:gd name="T10" fmla="*/ 57 w 83"/>
                <a:gd name="T11" fmla="*/ 17 h 55"/>
                <a:gd name="T12" fmla="*/ 56 w 83"/>
                <a:gd name="T13" fmla="*/ 18 h 55"/>
                <a:gd name="T14" fmla="*/ 47 w 83"/>
                <a:gd name="T15" fmla="*/ 24 h 55"/>
                <a:gd name="T16" fmla="*/ 35 w 83"/>
                <a:gd name="T17" fmla="*/ 33 h 55"/>
                <a:gd name="T18" fmla="*/ 24 w 83"/>
                <a:gd name="T19" fmla="*/ 42 h 55"/>
                <a:gd name="T20" fmla="*/ 13 w 83"/>
                <a:gd name="T21" fmla="*/ 52 h 55"/>
                <a:gd name="T22" fmla="*/ 1 w 83"/>
                <a:gd name="T23" fmla="*/ 49 h 55"/>
                <a:gd name="T24" fmla="*/ 1 w 83"/>
                <a:gd name="T25" fmla="*/ 46 h 55"/>
                <a:gd name="T26" fmla="*/ 31 w 83"/>
                <a:gd name="T27" fmla="*/ 17 h 55"/>
                <a:gd name="T28" fmla="*/ 38 w 83"/>
                <a:gd name="T29" fmla="*/ 14 h 55"/>
                <a:gd name="T30" fmla="*/ 46 w 83"/>
                <a:gd name="T31" fmla="*/ 13 h 55"/>
                <a:gd name="T32" fmla="*/ 49 w 83"/>
                <a:gd name="T33" fmla="*/ 13 h 55"/>
                <a:gd name="T34" fmla="*/ 56 w 83"/>
                <a:gd name="T35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55">
                  <a:moveTo>
                    <a:pt x="56" y="7"/>
                  </a:moveTo>
                  <a:cubicBezTo>
                    <a:pt x="63" y="3"/>
                    <a:pt x="71" y="1"/>
                    <a:pt x="79" y="0"/>
                  </a:cubicBezTo>
                  <a:cubicBezTo>
                    <a:pt x="81" y="0"/>
                    <a:pt x="83" y="2"/>
                    <a:pt x="82" y="4"/>
                  </a:cubicBezTo>
                  <a:cubicBezTo>
                    <a:pt x="81" y="7"/>
                    <a:pt x="80" y="10"/>
                    <a:pt x="77" y="13"/>
                  </a:cubicBezTo>
                  <a:cubicBezTo>
                    <a:pt x="76" y="14"/>
                    <a:pt x="75" y="15"/>
                    <a:pt x="73" y="14"/>
                  </a:cubicBezTo>
                  <a:cubicBezTo>
                    <a:pt x="67" y="12"/>
                    <a:pt x="62" y="15"/>
                    <a:pt x="57" y="17"/>
                  </a:cubicBezTo>
                  <a:cubicBezTo>
                    <a:pt x="57" y="18"/>
                    <a:pt x="57" y="18"/>
                    <a:pt x="56" y="18"/>
                  </a:cubicBezTo>
                  <a:cubicBezTo>
                    <a:pt x="53" y="19"/>
                    <a:pt x="50" y="21"/>
                    <a:pt x="47" y="24"/>
                  </a:cubicBezTo>
                  <a:cubicBezTo>
                    <a:pt x="43" y="27"/>
                    <a:pt x="39" y="30"/>
                    <a:pt x="35" y="33"/>
                  </a:cubicBezTo>
                  <a:cubicBezTo>
                    <a:pt x="31" y="35"/>
                    <a:pt x="27" y="38"/>
                    <a:pt x="24" y="42"/>
                  </a:cubicBezTo>
                  <a:cubicBezTo>
                    <a:pt x="20" y="45"/>
                    <a:pt x="17" y="49"/>
                    <a:pt x="13" y="52"/>
                  </a:cubicBezTo>
                  <a:cubicBezTo>
                    <a:pt x="9" y="55"/>
                    <a:pt x="3" y="54"/>
                    <a:pt x="1" y="49"/>
                  </a:cubicBezTo>
                  <a:cubicBezTo>
                    <a:pt x="0" y="48"/>
                    <a:pt x="1" y="47"/>
                    <a:pt x="1" y="46"/>
                  </a:cubicBezTo>
                  <a:cubicBezTo>
                    <a:pt x="8" y="32"/>
                    <a:pt x="17" y="22"/>
                    <a:pt x="31" y="17"/>
                  </a:cubicBezTo>
                  <a:cubicBezTo>
                    <a:pt x="34" y="16"/>
                    <a:pt x="36" y="15"/>
                    <a:pt x="38" y="14"/>
                  </a:cubicBezTo>
                  <a:cubicBezTo>
                    <a:pt x="41" y="13"/>
                    <a:pt x="43" y="12"/>
                    <a:pt x="46" y="13"/>
                  </a:cubicBezTo>
                  <a:cubicBezTo>
                    <a:pt x="47" y="14"/>
                    <a:pt x="48" y="14"/>
                    <a:pt x="49" y="13"/>
                  </a:cubicBezTo>
                  <a:cubicBezTo>
                    <a:pt x="52" y="11"/>
                    <a:pt x="54" y="10"/>
                    <a:pt x="56" y="7"/>
                  </a:cubicBezTo>
                  <a:close/>
                </a:path>
              </a:pathLst>
            </a:custGeom>
            <a:solidFill>
              <a:srgbClr val="FF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439">
              <a:extLst>
                <a:ext uri="{FF2B5EF4-FFF2-40B4-BE49-F238E27FC236}">
                  <a16:creationId xmlns:a16="http://schemas.microsoft.com/office/drawing/2014/main" id="{5296D89B-4AE4-526D-9490-7148CD406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242"/>
              <a:ext cx="59" cy="61"/>
            </a:xfrm>
            <a:custGeom>
              <a:avLst/>
              <a:gdLst>
                <a:gd name="T0" fmla="*/ 36 w 36"/>
                <a:gd name="T1" fmla="*/ 34 h 37"/>
                <a:gd name="T2" fmla="*/ 34 w 36"/>
                <a:gd name="T3" fmla="*/ 37 h 37"/>
                <a:gd name="T4" fmla="*/ 32 w 36"/>
                <a:gd name="T5" fmla="*/ 35 h 37"/>
                <a:gd name="T6" fmla="*/ 24 w 36"/>
                <a:gd name="T7" fmla="*/ 26 h 37"/>
                <a:gd name="T8" fmla="*/ 4 w 36"/>
                <a:gd name="T9" fmla="*/ 8 h 37"/>
                <a:gd name="T10" fmla="*/ 2 w 36"/>
                <a:gd name="T11" fmla="*/ 3 h 37"/>
                <a:gd name="T12" fmla="*/ 7 w 36"/>
                <a:gd name="T13" fmla="*/ 3 h 37"/>
                <a:gd name="T14" fmla="*/ 34 w 36"/>
                <a:gd name="T15" fmla="*/ 30 h 37"/>
                <a:gd name="T16" fmla="*/ 36 w 36"/>
                <a:gd name="T17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7">
                  <a:moveTo>
                    <a:pt x="36" y="34"/>
                  </a:moveTo>
                  <a:cubicBezTo>
                    <a:pt x="36" y="35"/>
                    <a:pt x="35" y="36"/>
                    <a:pt x="34" y="37"/>
                  </a:cubicBezTo>
                  <a:cubicBezTo>
                    <a:pt x="33" y="37"/>
                    <a:pt x="32" y="36"/>
                    <a:pt x="32" y="35"/>
                  </a:cubicBezTo>
                  <a:cubicBezTo>
                    <a:pt x="29" y="32"/>
                    <a:pt x="27" y="29"/>
                    <a:pt x="24" y="26"/>
                  </a:cubicBezTo>
                  <a:cubicBezTo>
                    <a:pt x="19" y="19"/>
                    <a:pt x="12" y="13"/>
                    <a:pt x="4" y="8"/>
                  </a:cubicBezTo>
                  <a:cubicBezTo>
                    <a:pt x="3" y="7"/>
                    <a:pt x="0" y="5"/>
                    <a:pt x="2" y="3"/>
                  </a:cubicBezTo>
                  <a:cubicBezTo>
                    <a:pt x="3" y="0"/>
                    <a:pt x="5" y="2"/>
                    <a:pt x="7" y="3"/>
                  </a:cubicBezTo>
                  <a:cubicBezTo>
                    <a:pt x="19" y="9"/>
                    <a:pt x="28" y="18"/>
                    <a:pt x="34" y="30"/>
                  </a:cubicBezTo>
                  <a:cubicBezTo>
                    <a:pt x="35" y="31"/>
                    <a:pt x="35" y="33"/>
                    <a:pt x="36" y="34"/>
                  </a:cubicBezTo>
                  <a:close/>
                </a:path>
              </a:pathLst>
            </a:custGeom>
            <a:solidFill>
              <a:srgbClr val="526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440">
              <a:extLst>
                <a:ext uri="{FF2B5EF4-FFF2-40B4-BE49-F238E27FC236}">
                  <a16:creationId xmlns:a16="http://schemas.microsoft.com/office/drawing/2014/main" id="{6168AABC-53C3-99BF-838A-EAF3CDC12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1674"/>
              <a:ext cx="55" cy="38"/>
            </a:xfrm>
            <a:custGeom>
              <a:avLst/>
              <a:gdLst>
                <a:gd name="T0" fmla="*/ 33 w 33"/>
                <a:gd name="T1" fmla="*/ 12 h 23"/>
                <a:gd name="T2" fmla="*/ 28 w 33"/>
                <a:gd name="T3" fmla="*/ 22 h 23"/>
                <a:gd name="T4" fmla="*/ 24 w 33"/>
                <a:gd name="T5" fmla="*/ 22 h 23"/>
                <a:gd name="T6" fmla="*/ 24 w 33"/>
                <a:gd name="T7" fmla="*/ 18 h 23"/>
                <a:gd name="T8" fmla="*/ 24 w 33"/>
                <a:gd name="T9" fmla="*/ 17 h 23"/>
                <a:gd name="T10" fmla="*/ 17 w 33"/>
                <a:gd name="T11" fmla="*/ 6 h 23"/>
                <a:gd name="T12" fmla="*/ 13 w 33"/>
                <a:gd name="T13" fmla="*/ 9 h 23"/>
                <a:gd name="T14" fmla="*/ 6 w 33"/>
                <a:gd name="T15" fmla="*/ 14 h 23"/>
                <a:gd name="T16" fmla="*/ 1 w 33"/>
                <a:gd name="T17" fmla="*/ 12 h 23"/>
                <a:gd name="T18" fmla="*/ 3 w 33"/>
                <a:gd name="T19" fmla="*/ 7 h 23"/>
                <a:gd name="T20" fmla="*/ 20 w 33"/>
                <a:gd name="T21" fmla="*/ 1 h 23"/>
                <a:gd name="T22" fmla="*/ 30 w 33"/>
                <a:gd name="T23" fmla="*/ 4 h 23"/>
                <a:gd name="T24" fmla="*/ 33 w 33"/>
                <a:gd name="T2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3">
                  <a:moveTo>
                    <a:pt x="33" y="12"/>
                  </a:moveTo>
                  <a:cubicBezTo>
                    <a:pt x="33" y="16"/>
                    <a:pt x="32" y="20"/>
                    <a:pt x="28" y="22"/>
                  </a:cubicBezTo>
                  <a:cubicBezTo>
                    <a:pt x="27" y="23"/>
                    <a:pt x="26" y="23"/>
                    <a:pt x="24" y="22"/>
                  </a:cubicBezTo>
                  <a:cubicBezTo>
                    <a:pt x="23" y="21"/>
                    <a:pt x="23" y="20"/>
                    <a:pt x="24" y="18"/>
                  </a:cubicBezTo>
                  <a:cubicBezTo>
                    <a:pt x="24" y="18"/>
                    <a:pt x="24" y="18"/>
                    <a:pt x="24" y="17"/>
                  </a:cubicBezTo>
                  <a:cubicBezTo>
                    <a:pt x="27" y="12"/>
                    <a:pt x="23" y="6"/>
                    <a:pt x="17" y="6"/>
                  </a:cubicBezTo>
                  <a:cubicBezTo>
                    <a:pt x="15" y="6"/>
                    <a:pt x="14" y="8"/>
                    <a:pt x="13" y="9"/>
                  </a:cubicBezTo>
                  <a:cubicBezTo>
                    <a:pt x="11" y="11"/>
                    <a:pt x="9" y="13"/>
                    <a:pt x="6" y="14"/>
                  </a:cubicBezTo>
                  <a:cubicBezTo>
                    <a:pt x="4" y="14"/>
                    <a:pt x="2" y="14"/>
                    <a:pt x="1" y="12"/>
                  </a:cubicBezTo>
                  <a:cubicBezTo>
                    <a:pt x="0" y="9"/>
                    <a:pt x="1" y="8"/>
                    <a:pt x="3" y="7"/>
                  </a:cubicBezTo>
                  <a:cubicBezTo>
                    <a:pt x="8" y="2"/>
                    <a:pt x="14" y="2"/>
                    <a:pt x="20" y="1"/>
                  </a:cubicBezTo>
                  <a:cubicBezTo>
                    <a:pt x="24" y="0"/>
                    <a:pt x="28" y="0"/>
                    <a:pt x="30" y="4"/>
                  </a:cubicBezTo>
                  <a:cubicBezTo>
                    <a:pt x="33" y="6"/>
                    <a:pt x="33" y="9"/>
                    <a:pt x="33" y="12"/>
                  </a:cubicBezTo>
                  <a:close/>
                </a:path>
              </a:pathLst>
            </a:custGeom>
            <a:solidFill>
              <a:srgbClr val="7C6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441">
              <a:extLst>
                <a:ext uri="{FF2B5EF4-FFF2-40B4-BE49-F238E27FC236}">
                  <a16:creationId xmlns:a16="http://schemas.microsoft.com/office/drawing/2014/main" id="{D0DA3005-27F6-239E-64A0-AE4731280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1484"/>
              <a:ext cx="50" cy="55"/>
            </a:xfrm>
            <a:custGeom>
              <a:avLst/>
              <a:gdLst>
                <a:gd name="T0" fmla="*/ 26 w 30"/>
                <a:gd name="T1" fmla="*/ 12 h 33"/>
                <a:gd name="T2" fmla="*/ 20 w 30"/>
                <a:gd name="T3" fmla="*/ 12 h 33"/>
                <a:gd name="T4" fmla="*/ 16 w 30"/>
                <a:gd name="T5" fmla="*/ 13 h 33"/>
                <a:gd name="T6" fmla="*/ 18 w 30"/>
                <a:gd name="T7" fmla="*/ 16 h 33"/>
                <a:gd name="T8" fmla="*/ 27 w 30"/>
                <a:gd name="T9" fmla="*/ 26 h 33"/>
                <a:gd name="T10" fmla="*/ 29 w 30"/>
                <a:gd name="T11" fmla="*/ 29 h 33"/>
                <a:gd name="T12" fmla="*/ 28 w 30"/>
                <a:gd name="T13" fmla="*/ 32 h 33"/>
                <a:gd name="T14" fmla="*/ 24 w 30"/>
                <a:gd name="T15" fmla="*/ 32 h 33"/>
                <a:gd name="T16" fmla="*/ 20 w 30"/>
                <a:gd name="T17" fmla="*/ 29 h 33"/>
                <a:gd name="T18" fmla="*/ 12 w 30"/>
                <a:gd name="T19" fmla="*/ 28 h 33"/>
                <a:gd name="T20" fmla="*/ 7 w 30"/>
                <a:gd name="T21" fmla="*/ 29 h 33"/>
                <a:gd name="T22" fmla="*/ 3 w 30"/>
                <a:gd name="T23" fmla="*/ 24 h 33"/>
                <a:gd name="T24" fmla="*/ 3 w 30"/>
                <a:gd name="T25" fmla="*/ 8 h 33"/>
                <a:gd name="T26" fmla="*/ 2 w 30"/>
                <a:gd name="T27" fmla="*/ 2 h 33"/>
                <a:gd name="T28" fmla="*/ 9 w 30"/>
                <a:gd name="T29" fmla="*/ 0 h 33"/>
                <a:gd name="T30" fmla="*/ 27 w 30"/>
                <a:gd name="T31" fmla="*/ 7 h 33"/>
                <a:gd name="T32" fmla="*/ 30 w 30"/>
                <a:gd name="T33" fmla="*/ 11 h 33"/>
                <a:gd name="T34" fmla="*/ 26 w 30"/>
                <a:gd name="T35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33">
                  <a:moveTo>
                    <a:pt x="26" y="12"/>
                  </a:moveTo>
                  <a:cubicBezTo>
                    <a:pt x="23" y="13"/>
                    <a:pt x="22" y="12"/>
                    <a:pt x="20" y="12"/>
                  </a:cubicBezTo>
                  <a:cubicBezTo>
                    <a:pt x="19" y="12"/>
                    <a:pt x="17" y="11"/>
                    <a:pt x="16" y="13"/>
                  </a:cubicBezTo>
                  <a:cubicBezTo>
                    <a:pt x="16" y="14"/>
                    <a:pt x="17" y="15"/>
                    <a:pt x="18" y="16"/>
                  </a:cubicBezTo>
                  <a:cubicBezTo>
                    <a:pt x="21" y="20"/>
                    <a:pt x="25" y="22"/>
                    <a:pt x="27" y="26"/>
                  </a:cubicBezTo>
                  <a:cubicBezTo>
                    <a:pt x="28" y="27"/>
                    <a:pt x="28" y="28"/>
                    <a:pt x="29" y="29"/>
                  </a:cubicBezTo>
                  <a:cubicBezTo>
                    <a:pt x="30" y="30"/>
                    <a:pt x="30" y="31"/>
                    <a:pt x="28" y="32"/>
                  </a:cubicBezTo>
                  <a:cubicBezTo>
                    <a:pt x="27" y="33"/>
                    <a:pt x="25" y="33"/>
                    <a:pt x="24" y="32"/>
                  </a:cubicBezTo>
                  <a:cubicBezTo>
                    <a:pt x="23" y="31"/>
                    <a:pt x="22" y="30"/>
                    <a:pt x="20" y="29"/>
                  </a:cubicBezTo>
                  <a:cubicBezTo>
                    <a:pt x="17" y="28"/>
                    <a:pt x="15" y="27"/>
                    <a:pt x="12" y="28"/>
                  </a:cubicBezTo>
                  <a:cubicBezTo>
                    <a:pt x="10" y="29"/>
                    <a:pt x="9" y="29"/>
                    <a:pt x="7" y="29"/>
                  </a:cubicBezTo>
                  <a:cubicBezTo>
                    <a:pt x="4" y="29"/>
                    <a:pt x="2" y="27"/>
                    <a:pt x="3" y="24"/>
                  </a:cubicBezTo>
                  <a:cubicBezTo>
                    <a:pt x="6" y="19"/>
                    <a:pt x="5" y="13"/>
                    <a:pt x="3" y="8"/>
                  </a:cubicBezTo>
                  <a:cubicBezTo>
                    <a:pt x="2" y="6"/>
                    <a:pt x="0" y="4"/>
                    <a:pt x="2" y="2"/>
                  </a:cubicBezTo>
                  <a:cubicBezTo>
                    <a:pt x="4" y="0"/>
                    <a:pt x="6" y="0"/>
                    <a:pt x="9" y="0"/>
                  </a:cubicBezTo>
                  <a:cubicBezTo>
                    <a:pt x="15" y="2"/>
                    <a:pt x="21" y="4"/>
                    <a:pt x="27" y="7"/>
                  </a:cubicBezTo>
                  <a:cubicBezTo>
                    <a:pt x="28" y="8"/>
                    <a:pt x="30" y="9"/>
                    <a:pt x="30" y="11"/>
                  </a:cubicBezTo>
                  <a:cubicBezTo>
                    <a:pt x="29" y="13"/>
                    <a:pt x="27" y="12"/>
                    <a:pt x="26" y="12"/>
                  </a:cubicBezTo>
                  <a:close/>
                </a:path>
              </a:pathLst>
            </a:custGeom>
            <a:solidFill>
              <a:srgbClr val="655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442">
              <a:extLst>
                <a:ext uri="{FF2B5EF4-FFF2-40B4-BE49-F238E27FC236}">
                  <a16:creationId xmlns:a16="http://schemas.microsoft.com/office/drawing/2014/main" id="{61B3D2A9-5085-DE9F-4BD7-6DAFB1213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711"/>
              <a:ext cx="44" cy="38"/>
            </a:xfrm>
            <a:custGeom>
              <a:avLst/>
              <a:gdLst>
                <a:gd name="T0" fmla="*/ 7 w 27"/>
                <a:gd name="T1" fmla="*/ 1 h 23"/>
                <a:gd name="T2" fmla="*/ 16 w 27"/>
                <a:gd name="T3" fmla="*/ 5 h 23"/>
                <a:gd name="T4" fmla="*/ 25 w 27"/>
                <a:gd name="T5" fmla="*/ 16 h 23"/>
                <a:gd name="T6" fmla="*/ 26 w 27"/>
                <a:gd name="T7" fmla="*/ 18 h 23"/>
                <a:gd name="T8" fmla="*/ 25 w 27"/>
                <a:gd name="T9" fmla="*/ 22 h 23"/>
                <a:gd name="T10" fmla="*/ 21 w 27"/>
                <a:gd name="T11" fmla="*/ 21 h 23"/>
                <a:gd name="T12" fmla="*/ 9 w 27"/>
                <a:gd name="T13" fmla="*/ 10 h 23"/>
                <a:gd name="T14" fmla="*/ 4 w 27"/>
                <a:gd name="T15" fmla="*/ 8 h 23"/>
                <a:gd name="T16" fmla="*/ 1 w 27"/>
                <a:gd name="T17" fmla="*/ 4 h 23"/>
                <a:gd name="T18" fmla="*/ 5 w 27"/>
                <a:gd name="T19" fmla="*/ 1 h 23"/>
                <a:gd name="T20" fmla="*/ 7 w 27"/>
                <a:gd name="T2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3">
                  <a:moveTo>
                    <a:pt x="7" y="1"/>
                  </a:moveTo>
                  <a:cubicBezTo>
                    <a:pt x="10" y="0"/>
                    <a:pt x="13" y="2"/>
                    <a:pt x="16" y="5"/>
                  </a:cubicBezTo>
                  <a:cubicBezTo>
                    <a:pt x="19" y="8"/>
                    <a:pt x="22" y="12"/>
                    <a:pt x="25" y="16"/>
                  </a:cubicBezTo>
                  <a:cubicBezTo>
                    <a:pt x="25" y="16"/>
                    <a:pt x="25" y="17"/>
                    <a:pt x="26" y="18"/>
                  </a:cubicBezTo>
                  <a:cubicBezTo>
                    <a:pt x="27" y="20"/>
                    <a:pt x="26" y="21"/>
                    <a:pt x="25" y="22"/>
                  </a:cubicBezTo>
                  <a:cubicBezTo>
                    <a:pt x="23" y="23"/>
                    <a:pt x="22" y="22"/>
                    <a:pt x="21" y="21"/>
                  </a:cubicBezTo>
                  <a:cubicBezTo>
                    <a:pt x="18" y="16"/>
                    <a:pt x="14" y="13"/>
                    <a:pt x="9" y="10"/>
                  </a:cubicBezTo>
                  <a:cubicBezTo>
                    <a:pt x="7" y="9"/>
                    <a:pt x="6" y="9"/>
                    <a:pt x="4" y="8"/>
                  </a:cubicBezTo>
                  <a:cubicBezTo>
                    <a:pt x="2" y="7"/>
                    <a:pt x="0" y="6"/>
                    <a:pt x="1" y="4"/>
                  </a:cubicBezTo>
                  <a:cubicBezTo>
                    <a:pt x="1" y="1"/>
                    <a:pt x="3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lose/>
                </a:path>
              </a:pathLst>
            </a:custGeom>
            <a:solidFill>
              <a:srgbClr val="79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443">
              <a:extLst>
                <a:ext uri="{FF2B5EF4-FFF2-40B4-BE49-F238E27FC236}">
                  <a16:creationId xmlns:a16="http://schemas.microsoft.com/office/drawing/2014/main" id="{C999880A-F29E-5534-4CD3-3CA7E31AE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818"/>
              <a:ext cx="28" cy="59"/>
            </a:xfrm>
            <a:custGeom>
              <a:avLst/>
              <a:gdLst>
                <a:gd name="T0" fmla="*/ 0 w 17"/>
                <a:gd name="T1" fmla="*/ 21 h 36"/>
                <a:gd name="T2" fmla="*/ 6 w 17"/>
                <a:gd name="T3" fmla="*/ 3 h 36"/>
                <a:gd name="T4" fmla="*/ 10 w 17"/>
                <a:gd name="T5" fmla="*/ 1 h 36"/>
                <a:gd name="T6" fmla="*/ 14 w 17"/>
                <a:gd name="T7" fmla="*/ 4 h 36"/>
                <a:gd name="T8" fmla="*/ 16 w 17"/>
                <a:gd name="T9" fmla="*/ 19 h 36"/>
                <a:gd name="T10" fmla="*/ 17 w 17"/>
                <a:gd name="T11" fmla="*/ 32 h 36"/>
                <a:gd name="T12" fmla="*/ 14 w 17"/>
                <a:gd name="T13" fmla="*/ 36 h 36"/>
                <a:gd name="T14" fmla="*/ 11 w 17"/>
                <a:gd name="T15" fmla="*/ 34 h 36"/>
                <a:gd name="T16" fmla="*/ 3 w 17"/>
                <a:gd name="T17" fmla="*/ 28 h 36"/>
                <a:gd name="T18" fmla="*/ 0 w 17"/>
                <a:gd name="T19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36">
                  <a:moveTo>
                    <a:pt x="0" y="21"/>
                  </a:moveTo>
                  <a:cubicBezTo>
                    <a:pt x="1" y="15"/>
                    <a:pt x="3" y="9"/>
                    <a:pt x="6" y="3"/>
                  </a:cubicBezTo>
                  <a:cubicBezTo>
                    <a:pt x="7" y="2"/>
                    <a:pt x="8" y="0"/>
                    <a:pt x="10" y="1"/>
                  </a:cubicBezTo>
                  <a:cubicBezTo>
                    <a:pt x="12" y="1"/>
                    <a:pt x="13" y="2"/>
                    <a:pt x="14" y="4"/>
                  </a:cubicBezTo>
                  <a:cubicBezTo>
                    <a:pt x="16" y="9"/>
                    <a:pt x="16" y="14"/>
                    <a:pt x="16" y="19"/>
                  </a:cubicBezTo>
                  <a:cubicBezTo>
                    <a:pt x="17" y="23"/>
                    <a:pt x="17" y="28"/>
                    <a:pt x="17" y="32"/>
                  </a:cubicBezTo>
                  <a:cubicBezTo>
                    <a:pt x="16" y="34"/>
                    <a:pt x="16" y="35"/>
                    <a:pt x="14" y="36"/>
                  </a:cubicBezTo>
                  <a:cubicBezTo>
                    <a:pt x="13" y="36"/>
                    <a:pt x="12" y="35"/>
                    <a:pt x="11" y="34"/>
                  </a:cubicBezTo>
                  <a:cubicBezTo>
                    <a:pt x="9" y="32"/>
                    <a:pt x="6" y="30"/>
                    <a:pt x="3" y="28"/>
                  </a:cubicBezTo>
                  <a:cubicBezTo>
                    <a:pt x="1" y="26"/>
                    <a:pt x="0" y="24"/>
                    <a:pt x="0" y="2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444">
              <a:extLst>
                <a:ext uri="{FF2B5EF4-FFF2-40B4-BE49-F238E27FC236}">
                  <a16:creationId xmlns:a16="http://schemas.microsoft.com/office/drawing/2014/main" id="{8189DD6B-BBDD-7657-32E6-3A99F9BD0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1892"/>
              <a:ext cx="55" cy="25"/>
            </a:xfrm>
            <a:custGeom>
              <a:avLst/>
              <a:gdLst>
                <a:gd name="T0" fmla="*/ 25 w 33"/>
                <a:gd name="T1" fmla="*/ 8 h 15"/>
                <a:gd name="T2" fmla="*/ 24 w 33"/>
                <a:gd name="T3" fmla="*/ 9 h 15"/>
                <a:gd name="T4" fmla="*/ 7 w 33"/>
                <a:gd name="T5" fmla="*/ 15 h 15"/>
                <a:gd name="T6" fmla="*/ 1 w 33"/>
                <a:gd name="T7" fmla="*/ 12 h 15"/>
                <a:gd name="T8" fmla="*/ 6 w 33"/>
                <a:gd name="T9" fmla="*/ 8 h 15"/>
                <a:gd name="T10" fmla="*/ 28 w 33"/>
                <a:gd name="T11" fmla="*/ 1 h 15"/>
                <a:gd name="T12" fmla="*/ 29 w 33"/>
                <a:gd name="T13" fmla="*/ 0 h 15"/>
                <a:gd name="T14" fmla="*/ 32 w 33"/>
                <a:gd name="T15" fmla="*/ 2 h 15"/>
                <a:gd name="T16" fmla="*/ 31 w 33"/>
                <a:gd name="T17" fmla="*/ 5 h 15"/>
                <a:gd name="T18" fmla="*/ 25 w 33"/>
                <a:gd name="T1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5">
                  <a:moveTo>
                    <a:pt x="25" y="8"/>
                  </a:moveTo>
                  <a:cubicBezTo>
                    <a:pt x="25" y="9"/>
                    <a:pt x="25" y="9"/>
                    <a:pt x="24" y="9"/>
                  </a:cubicBezTo>
                  <a:cubicBezTo>
                    <a:pt x="19" y="11"/>
                    <a:pt x="13" y="14"/>
                    <a:pt x="7" y="15"/>
                  </a:cubicBezTo>
                  <a:cubicBezTo>
                    <a:pt x="3" y="15"/>
                    <a:pt x="1" y="15"/>
                    <a:pt x="1" y="12"/>
                  </a:cubicBezTo>
                  <a:cubicBezTo>
                    <a:pt x="0" y="10"/>
                    <a:pt x="2" y="9"/>
                    <a:pt x="6" y="8"/>
                  </a:cubicBezTo>
                  <a:cubicBezTo>
                    <a:pt x="13" y="5"/>
                    <a:pt x="20" y="3"/>
                    <a:pt x="28" y="1"/>
                  </a:cubicBezTo>
                  <a:cubicBezTo>
                    <a:pt x="28" y="0"/>
                    <a:pt x="28" y="0"/>
                    <a:pt x="29" y="0"/>
                  </a:cubicBezTo>
                  <a:cubicBezTo>
                    <a:pt x="30" y="0"/>
                    <a:pt x="32" y="0"/>
                    <a:pt x="32" y="2"/>
                  </a:cubicBezTo>
                  <a:cubicBezTo>
                    <a:pt x="33" y="3"/>
                    <a:pt x="32" y="4"/>
                    <a:pt x="31" y="5"/>
                  </a:cubicBezTo>
                  <a:cubicBezTo>
                    <a:pt x="29" y="7"/>
                    <a:pt x="27" y="7"/>
                    <a:pt x="25" y="8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445">
              <a:extLst>
                <a:ext uri="{FF2B5EF4-FFF2-40B4-BE49-F238E27FC236}">
                  <a16:creationId xmlns:a16="http://schemas.microsoft.com/office/drawing/2014/main" id="{EBDA5C2A-22F9-4798-2070-6BADC5EBF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1881"/>
              <a:ext cx="77" cy="38"/>
            </a:xfrm>
            <a:custGeom>
              <a:avLst/>
              <a:gdLst>
                <a:gd name="T0" fmla="*/ 26 w 47"/>
                <a:gd name="T1" fmla="*/ 15 h 23"/>
                <a:gd name="T2" fmla="*/ 31 w 47"/>
                <a:gd name="T3" fmla="*/ 12 h 23"/>
                <a:gd name="T4" fmla="*/ 33 w 47"/>
                <a:gd name="T5" fmla="*/ 9 h 23"/>
                <a:gd name="T6" fmla="*/ 30 w 47"/>
                <a:gd name="T7" fmla="*/ 8 h 23"/>
                <a:gd name="T8" fmla="*/ 5 w 47"/>
                <a:gd name="T9" fmla="*/ 16 h 23"/>
                <a:gd name="T10" fmla="*/ 3 w 47"/>
                <a:gd name="T11" fmla="*/ 19 h 23"/>
                <a:gd name="T12" fmla="*/ 6 w 47"/>
                <a:gd name="T13" fmla="*/ 21 h 23"/>
                <a:gd name="T14" fmla="*/ 21 w 47"/>
                <a:gd name="T15" fmla="*/ 17 h 23"/>
                <a:gd name="T16" fmla="*/ 25 w 47"/>
                <a:gd name="T17" fmla="*/ 16 h 23"/>
                <a:gd name="T18" fmla="*/ 4 w 47"/>
                <a:gd name="T19" fmla="*/ 23 h 23"/>
                <a:gd name="T20" fmla="*/ 0 w 47"/>
                <a:gd name="T21" fmla="*/ 20 h 23"/>
                <a:gd name="T22" fmla="*/ 3 w 47"/>
                <a:gd name="T23" fmla="*/ 16 h 23"/>
                <a:gd name="T24" fmla="*/ 14 w 47"/>
                <a:gd name="T25" fmla="*/ 11 h 23"/>
                <a:gd name="T26" fmla="*/ 42 w 47"/>
                <a:gd name="T27" fmla="*/ 1 h 23"/>
                <a:gd name="T28" fmla="*/ 46 w 47"/>
                <a:gd name="T29" fmla="*/ 2 h 23"/>
                <a:gd name="T30" fmla="*/ 46 w 47"/>
                <a:gd name="T31" fmla="*/ 4 h 23"/>
                <a:gd name="T32" fmla="*/ 26 w 47"/>
                <a:gd name="T33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3">
                  <a:moveTo>
                    <a:pt x="26" y="15"/>
                  </a:moveTo>
                  <a:cubicBezTo>
                    <a:pt x="27" y="13"/>
                    <a:pt x="30" y="13"/>
                    <a:pt x="31" y="12"/>
                  </a:cubicBezTo>
                  <a:cubicBezTo>
                    <a:pt x="32" y="11"/>
                    <a:pt x="33" y="10"/>
                    <a:pt x="33" y="9"/>
                  </a:cubicBezTo>
                  <a:cubicBezTo>
                    <a:pt x="33" y="8"/>
                    <a:pt x="31" y="8"/>
                    <a:pt x="30" y="8"/>
                  </a:cubicBezTo>
                  <a:cubicBezTo>
                    <a:pt x="22" y="11"/>
                    <a:pt x="13" y="13"/>
                    <a:pt x="5" y="16"/>
                  </a:cubicBezTo>
                  <a:cubicBezTo>
                    <a:pt x="4" y="16"/>
                    <a:pt x="2" y="17"/>
                    <a:pt x="3" y="19"/>
                  </a:cubicBezTo>
                  <a:cubicBezTo>
                    <a:pt x="3" y="21"/>
                    <a:pt x="4" y="21"/>
                    <a:pt x="6" y="21"/>
                  </a:cubicBezTo>
                  <a:cubicBezTo>
                    <a:pt x="11" y="22"/>
                    <a:pt x="16" y="19"/>
                    <a:pt x="21" y="17"/>
                  </a:cubicBezTo>
                  <a:cubicBezTo>
                    <a:pt x="22" y="17"/>
                    <a:pt x="24" y="16"/>
                    <a:pt x="25" y="16"/>
                  </a:cubicBezTo>
                  <a:cubicBezTo>
                    <a:pt x="19" y="21"/>
                    <a:pt x="11" y="22"/>
                    <a:pt x="4" y="23"/>
                  </a:cubicBezTo>
                  <a:cubicBezTo>
                    <a:pt x="2" y="23"/>
                    <a:pt x="0" y="21"/>
                    <a:pt x="0" y="20"/>
                  </a:cubicBezTo>
                  <a:cubicBezTo>
                    <a:pt x="0" y="18"/>
                    <a:pt x="1" y="16"/>
                    <a:pt x="3" y="16"/>
                  </a:cubicBezTo>
                  <a:cubicBezTo>
                    <a:pt x="6" y="14"/>
                    <a:pt x="10" y="13"/>
                    <a:pt x="14" y="11"/>
                  </a:cubicBezTo>
                  <a:cubicBezTo>
                    <a:pt x="24" y="9"/>
                    <a:pt x="33" y="5"/>
                    <a:pt x="42" y="1"/>
                  </a:cubicBezTo>
                  <a:cubicBezTo>
                    <a:pt x="44" y="0"/>
                    <a:pt x="45" y="0"/>
                    <a:pt x="46" y="2"/>
                  </a:cubicBezTo>
                  <a:cubicBezTo>
                    <a:pt x="47" y="3"/>
                    <a:pt x="47" y="3"/>
                    <a:pt x="46" y="4"/>
                  </a:cubicBezTo>
                  <a:cubicBezTo>
                    <a:pt x="40" y="8"/>
                    <a:pt x="34" y="13"/>
                    <a:pt x="26" y="15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446">
              <a:extLst>
                <a:ext uri="{FF2B5EF4-FFF2-40B4-BE49-F238E27FC236}">
                  <a16:creationId xmlns:a16="http://schemas.microsoft.com/office/drawing/2014/main" id="{02CAAABE-98AC-2BC3-68EE-155C6E8F8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225"/>
              <a:ext cx="88" cy="48"/>
            </a:xfrm>
            <a:custGeom>
              <a:avLst/>
              <a:gdLst>
                <a:gd name="T0" fmla="*/ 11 w 53"/>
                <a:gd name="T1" fmla="*/ 11 h 29"/>
                <a:gd name="T2" fmla="*/ 23 w 53"/>
                <a:gd name="T3" fmla="*/ 12 h 29"/>
                <a:gd name="T4" fmla="*/ 25 w 53"/>
                <a:gd name="T5" fmla="*/ 10 h 29"/>
                <a:gd name="T6" fmla="*/ 23 w 53"/>
                <a:gd name="T7" fmla="*/ 8 h 29"/>
                <a:gd name="T8" fmla="*/ 11 w 53"/>
                <a:gd name="T9" fmla="*/ 5 h 29"/>
                <a:gd name="T10" fmla="*/ 8 w 53"/>
                <a:gd name="T11" fmla="*/ 3 h 29"/>
                <a:gd name="T12" fmla="*/ 11 w 53"/>
                <a:gd name="T13" fmla="*/ 1 h 29"/>
                <a:gd name="T14" fmla="*/ 31 w 53"/>
                <a:gd name="T15" fmla="*/ 3 h 29"/>
                <a:gd name="T16" fmla="*/ 40 w 53"/>
                <a:gd name="T17" fmla="*/ 4 h 29"/>
                <a:gd name="T18" fmla="*/ 51 w 53"/>
                <a:gd name="T19" fmla="*/ 12 h 29"/>
                <a:gd name="T20" fmla="*/ 48 w 53"/>
                <a:gd name="T21" fmla="*/ 19 h 29"/>
                <a:gd name="T22" fmla="*/ 41 w 53"/>
                <a:gd name="T23" fmla="*/ 22 h 29"/>
                <a:gd name="T24" fmla="*/ 34 w 53"/>
                <a:gd name="T25" fmla="*/ 24 h 29"/>
                <a:gd name="T26" fmla="*/ 23 w 53"/>
                <a:gd name="T27" fmla="*/ 27 h 29"/>
                <a:gd name="T28" fmla="*/ 19 w 53"/>
                <a:gd name="T29" fmla="*/ 29 h 29"/>
                <a:gd name="T30" fmla="*/ 14 w 53"/>
                <a:gd name="T31" fmla="*/ 25 h 29"/>
                <a:gd name="T32" fmla="*/ 6 w 53"/>
                <a:gd name="T33" fmla="*/ 18 h 29"/>
                <a:gd name="T34" fmla="*/ 3 w 53"/>
                <a:gd name="T35" fmla="*/ 17 h 29"/>
                <a:gd name="T36" fmla="*/ 0 w 53"/>
                <a:gd name="T37" fmla="*/ 14 h 29"/>
                <a:gd name="T38" fmla="*/ 3 w 53"/>
                <a:gd name="T39" fmla="*/ 11 h 29"/>
                <a:gd name="T40" fmla="*/ 11 w 53"/>
                <a:gd name="T4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" h="29">
                  <a:moveTo>
                    <a:pt x="11" y="11"/>
                  </a:moveTo>
                  <a:cubicBezTo>
                    <a:pt x="15" y="11"/>
                    <a:pt x="19" y="12"/>
                    <a:pt x="23" y="12"/>
                  </a:cubicBezTo>
                  <a:cubicBezTo>
                    <a:pt x="24" y="12"/>
                    <a:pt x="25" y="12"/>
                    <a:pt x="25" y="10"/>
                  </a:cubicBezTo>
                  <a:cubicBezTo>
                    <a:pt x="25" y="9"/>
                    <a:pt x="25" y="8"/>
                    <a:pt x="23" y="8"/>
                  </a:cubicBezTo>
                  <a:cubicBezTo>
                    <a:pt x="19" y="6"/>
                    <a:pt x="15" y="6"/>
                    <a:pt x="11" y="5"/>
                  </a:cubicBezTo>
                  <a:cubicBezTo>
                    <a:pt x="10" y="5"/>
                    <a:pt x="8" y="5"/>
                    <a:pt x="8" y="3"/>
                  </a:cubicBezTo>
                  <a:cubicBezTo>
                    <a:pt x="8" y="1"/>
                    <a:pt x="9" y="1"/>
                    <a:pt x="11" y="1"/>
                  </a:cubicBezTo>
                  <a:cubicBezTo>
                    <a:pt x="18" y="0"/>
                    <a:pt x="25" y="2"/>
                    <a:pt x="31" y="3"/>
                  </a:cubicBezTo>
                  <a:cubicBezTo>
                    <a:pt x="34" y="3"/>
                    <a:pt x="37" y="4"/>
                    <a:pt x="40" y="4"/>
                  </a:cubicBezTo>
                  <a:cubicBezTo>
                    <a:pt x="45" y="5"/>
                    <a:pt x="48" y="8"/>
                    <a:pt x="51" y="12"/>
                  </a:cubicBezTo>
                  <a:cubicBezTo>
                    <a:pt x="53" y="15"/>
                    <a:pt x="52" y="18"/>
                    <a:pt x="48" y="19"/>
                  </a:cubicBezTo>
                  <a:cubicBezTo>
                    <a:pt x="46" y="19"/>
                    <a:pt x="43" y="20"/>
                    <a:pt x="41" y="22"/>
                  </a:cubicBezTo>
                  <a:cubicBezTo>
                    <a:pt x="39" y="23"/>
                    <a:pt x="36" y="24"/>
                    <a:pt x="34" y="24"/>
                  </a:cubicBezTo>
                  <a:cubicBezTo>
                    <a:pt x="30" y="24"/>
                    <a:pt x="27" y="26"/>
                    <a:pt x="23" y="27"/>
                  </a:cubicBezTo>
                  <a:cubicBezTo>
                    <a:pt x="22" y="28"/>
                    <a:pt x="20" y="28"/>
                    <a:pt x="19" y="29"/>
                  </a:cubicBezTo>
                  <a:cubicBezTo>
                    <a:pt x="16" y="29"/>
                    <a:pt x="15" y="28"/>
                    <a:pt x="14" y="25"/>
                  </a:cubicBezTo>
                  <a:cubicBezTo>
                    <a:pt x="13" y="19"/>
                    <a:pt x="12" y="19"/>
                    <a:pt x="6" y="18"/>
                  </a:cubicBezTo>
                  <a:cubicBezTo>
                    <a:pt x="5" y="17"/>
                    <a:pt x="4" y="17"/>
                    <a:pt x="3" y="17"/>
                  </a:cubicBezTo>
                  <a:cubicBezTo>
                    <a:pt x="1" y="17"/>
                    <a:pt x="0" y="16"/>
                    <a:pt x="0" y="14"/>
                  </a:cubicBezTo>
                  <a:cubicBezTo>
                    <a:pt x="0" y="12"/>
                    <a:pt x="2" y="11"/>
                    <a:pt x="3" y="11"/>
                  </a:cubicBezTo>
                  <a:cubicBezTo>
                    <a:pt x="6" y="11"/>
                    <a:pt x="8" y="11"/>
                    <a:pt x="11" y="11"/>
                  </a:cubicBezTo>
                  <a:close/>
                </a:path>
              </a:pathLst>
            </a:custGeom>
            <a:solidFill>
              <a:srgbClr val="877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447">
              <a:extLst>
                <a:ext uri="{FF2B5EF4-FFF2-40B4-BE49-F238E27FC236}">
                  <a16:creationId xmlns:a16="http://schemas.microsoft.com/office/drawing/2014/main" id="{AA7D001E-5422-37C2-56CE-556146080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821"/>
              <a:ext cx="25" cy="50"/>
            </a:xfrm>
            <a:custGeom>
              <a:avLst/>
              <a:gdLst>
                <a:gd name="T0" fmla="*/ 15 w 15"/>
                <a:gd name="T1" fmla="*/ 22 h 30"/>
                <a:gd name="T2" fmla="*/ 15 w 15"/>
                <a:gd name="T3" fmla="*/ 27 h 30"/>
                <a:gd name="T4" fmla="*/ 13 w 15"/>
                <a:gd name="T5" fmla="*/ 30 h 30"/>
                <a:gd name="T6" fmla="*/ 10 w 15"/>
                <a:gd name="T7" fmla="*/ 29 h 30"/>
                <a:gd name="T8" fmla="*/ 5 w 15"/>
                <a:gd name="T9" fmla="*/ 9 h 30"/>
                <a:gd name="T10" fmla="*/ 6 w 15"/>
                <a:gd name="T11" fmla="*/ 4 h 30"/>
                <a:gd name="T12" fmla="*/ 10 w 15"/>
                <a:gd name="T13" fmla="*/ 1 h 30"/>
                <a:gd name="T14" fmla="*/ 13 w 15"/>
                <a:gd name="T15" fmla="*/ 4 h 30"/>
                <a:gd name="T16" fmla="*/ 15 w 15"/>
                <a:gd name="T17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15" y="22"/>
                  </a:moveTo>
                  <a:cubicBezTo>
                    <a:pt x="15" y="23"/>
                    <a:pt x="15" y="25"/>
                    <a:pt x="15" y="27"/>
                  </a:cubicBezTo>
                  <a:cubicBezTo>
                    <a:pt x="15" y="28"/>
                    <a:pt x="15" y="29"/>
                    <a:pt x="13" y="30"/>
                  </a:cubicBezTo>
                  <a:cubicBezTo>
                    <a:pt x="12" y="30"/>
                    <a:pt x="11" y="30"/>
                    <a:pt x="10" y="29"/>
                  </a:cubicBezTo>
                  <a:cubicBezTo>
                    <a:pt x="1" y="21"/>
                    <a:pt x="0" y="21"/>
                    <a:pt x="5" y="9"/>
                  </a:cubicBezTo>
                  <a:cubicBezTo>
                    <a:pt x="6" y="8"/>
                    <a:pt x="6" y="5"/>
                    <a:pt x="6" y="4"/>
                  </a:cubicBezTo>
                  <a:cubicBezTo>
                    <a:pt x="7" y="2"/>
                    <a:pt x="8" y="0"/>
                    <a:pt x="10" y="1"/>
                  </a:cubicBezTo>
                  <a:cubicBezTo>
                    <a:pt x="12" y="1"/>
                    <a:pt x="12" y="2"/>
                    <a:pt x="13" y="4"/>
                  </a:cubicBezTo>
                  <a:cubicBezTo>
                    <a:pt x="15" y="10"/>
                    <a:pt x="15" y="16"/>
                    <a:pt x="15" y="22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448">
              <a:extLst>
                <a:ext uri="{FF2B5EF4-FFF2-40B4-BE49-F238E27FC236}">
                  <a16:creationId xmlns:a16="http://schemas.microsoft.com/office/drawing/2014/main" id="{9319CB64-83C2-6A5E-994F-8A5291C16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1232"/>
              <a:ext cx="76" cy="33"/>
            </a:xfrm>
            <a:custGeom>
              <a:avLst/>
              <a:gdLst>
                <a:gd name="T0" fmla="*/ 28 w 46"/>
                <a:gd name="T1" fmla="*/ 19 h 20"/>
                <a:gd name="T2" fmla="*/ 21 w 46"/>
                <a:gd name="T3" fmla="*/ 20 h 20"/>
                <a:gd name="T4" fmla="*/ 14 w 46"/>
                <a:gd name="T5" fmla="*/ 18 h 20"/>
                <a:gd name="T6" fmla="*/ 4 w 46"/>
                <a:gd name="T7" fmla="*/ 13 h 20"/>
                <a:gd name="T8" fmla="*/ 1 w 46"/>
                <a:gd name="T9" fmla="*/ 9 h 20"/>
                <a:gd name="T10" fmla="*/ 3 w 46"/>
                <a:gd name="T11" fmla="*/ 8 h 20"/>
                <a:gd name="T12" fmla="*/ 13 w 46"/>
                <a:gd name="T13" fmla="*/ 8 h 20"/>
                <a:gd name="T14" fmla="*/ 28 w 46"/>
                <a:gd name="T15" fmla="*/ 10 h 20"/>
                <a:gd name="T16" fmla="*/ 32 w 46"/>
                <a:gd name="T17" fmla="*/ 9 h 20"/>
                <a:gd name="T18" fmla="*/ 29 w 46"/>
                <a:gd name="T19" fmla="*/ 6 h 20"/>
                <a:gd name="T20" fmla="*/ 24 w 46"/>
                <a:gd name="T21" fmla="*/ 4 h 20"/>
                <a:gd name="T22" fmla="*/ 22 w 46"/>
                <a:gd name="T23" fmla="*/ 1 h 20"/>
                <a:gd name="T24" fmla="*/ 24 w 46"/>
                <a:gd name="T25" fmla="*/ 0 h 20"/>
                <a:gd name="T26" fmla="*/ 39 w 46"/>
                <a:gd name="T27" fmla="*/ 3 h 20"/>
                <a:gd name="T28" fmla="*/ 44 w 46"/>
                <a:gd name="T29" fmla="*/ 8 h 20"/>
                <a:gd name="T30" fmla="*/ 42 w 46"/>
                <a:gd name="T31" fmla="*/ 14 h 20"/>
                <a:gd name="T32" fmla="*/ 34 w 46"/>
                <a:gd name="T33" fmla="*/ 18 h 20"/>
                <a:gd name="T34" fmla="*/ 28 w 46"/>
                <a:gd name="T3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20">
                  <a:moveTo>
                    <a:pt x="28" y="19"/>
                  </a:moveTo>
                  <a:cubicBezTo>
                    <a:pt x="26" y="18"/>
                    <a:pt x="23" y="19"/>
                    <a:pt x="21" y="20"/>
                  </a:cubicBezTo>
                  <a:cubicBezTo>
                    <a:pt x="18" y="20"/>
                    <a:pt x="16" y="20"/>
                    <a:pt x="14" y="18"/>
                  </a:cubicBezTo>
                  <a:cubicBezTo>
                    <a:pt x="11" y="15"/>
                    <a:pt x="8" y="13"/>
                    <a:pt x="4" y="13"/>
                  </a:cubicBezTo>
                  <a:cubicBezTo>
                    <a:pt x="1" y="13"/>
                    <a:pt x="0" y="11"/>
                    <a:pt x="1" y="9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6" y="9"/>
                    <a:pt x="10" y="8"/>
                    <a:pt x="13" y="8"/>
                  </a:cubicBezTo>
                  <a:cubicBezTo>
                    <a:pt x="18" y="8"/>
                    <a:pt x="23" y="9"/>
                    <a:pt x="28" y="10"/>
                  </a:cubicBezTo>
                  <a:cubicBezTo>
                    <a:pt x="30" y="10"/>
                    <a:pt x="31" y="10"/>
                    <a:pt x="32" y="9"/>
                  </a:cubicBezTo>
                  <a:cubicBezTo>
                    <a:pt x="32" y="7"/>
                    <a:pt x="31" y="6"/>
                    <a:pt x="29" y="6"/>
                  </a:cubicBezTo>
                  <a:cubicBezTo>
                    <a:pt x="27" y="5"/>
                    <a:pt x="25" y="4"/>
                    <a:pt x="24" y="4"/>
                  </a:cubicBezTo>
                  <a:cubicBezTo>
                    <a:pt x="23" y="3"/>
                    <a:pt x="21" y="2"/>
                    <a:pt x="22" y="1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30" y="0"/>
                    <a:pt x="34" y="1"/>
                    <a:pt x="39" y="3"/>
                  </a:cubicBezTo>
                  <a:cubicBezTo>
                    <a:pt x="42" y="4"/>
                    <a:pt x="43" y="6"/>
                    <a:pt x="44" y="8"/>
                  </a:cubicBezTo>
                  <a:cubicBezTo>
                    <a:pt x="46" y="11"/>
                    <a:pt x="44" y="12"/>
                    <a:pt x="42" y="14"/>
                  </a:cubicBezTo>
                  <a:cubicBezTo>
                    <a:pt x="40" y="15"/>
                    <a:pt x="37" y="17"/>
                    <a:pt x="34" y="18"/>
                  </a:cubicBezTo>
                  <a:cubicBezTo>
                    <a:pt x="32" y="19"/>
                    <a:pt x="30" y="19"/>
                    <a:pt x="28" y="19"/>
                  </a:cubicBezTo>
                  <a:close/>
                </a:path>
              </a:pathLst>
            </a:custGeom>
            <a:solidFill>
              <a:srgbClr val="675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">
            <a:extLst>
              <a:ext uri="{FF2B5EF4-FFF2-40B4-BE49-F238E27FC236}">
                <a16:creationId xmlns:a16="http://schemas.microsoft.com/office/drawing/2014/main" id="{3E16A313-ED52-4608-BDF7-E7A2245FC3B9}"/>
              </a:ext>
            </a:extLst>
          </p:cNvPr>
          <p:cNvSpPr txBox="1"/>
          <p:nvPr/>
        </p:nvSpPr>
        <p:spPr>
          <a:xfrm>
            <a:off x="1780327" y="359724"/>
            <a:ext cx="5583335" cy="60016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00" b="0" i="0" u="none" strike="noStrike" kern="1200" cap="none" spc="0" baseline="0">
                <a:solidFill>
                  <a:srgbClr val="473326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Instructions for use</a:t>
            </a:r>
            <a:endParaRPr lang="en-GB" sz="3300" b="0" i="0" u="none" strike="noStrike" kern="1200" cap="none" spc="0" baseline="0">
              <a:solidFill>
                <a:srgbClr val="473326"/>
              </a:solidFill>
              <a:uFillTx/>
              <a:latin typeface="Roboto" pitchFamily="2"/>
              <a:ea typeface="Roboto" pitchFamily="2"/>
              <a:cs typeface="Roboto" pitchFamily="2"/>
            </a:endParaRPr>
          </a:p>
        </p:txBody>
      </p:sp>
      <p:sp>
        <p:nvSpPr>
          <p:cNvPr id="3" name="TextBox 5">
            <a:extLst>
              <a:ext uri="{FF2B5EF4-FFF2-40B4-BE49-F238E27FC236}">
                <a16:creationId xmlns:a16="http://schemas.microsoft.com/office/drawing/2014/main" id="{E35D7392-06FB-4AA8-953D-45F99A35678C}"/>
              </a:ext>
            </a:extLst>
          </p:cNvPr>
          <p:cNvSpPr txBox="1"/>
          <p:nvPr/>
        </p:nvSpPr>
        <p:spPr>
          <a:xfrm>
            <a:off x="2924296" y="1544933"/>
            <a:ext cx="3295415" cy="2769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1" i="0" u="none" strike="noStrike" kern="1200" cap="none" spc="0" baseline="0">
                <a:solidFill>
                  <a:srgbClr val="473326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What you are allowed to do :</a:t>
            </a:r>
            <a:endParaRPr lang="en-GB" sz="1200" b="1" i="0" u="none" strike="noStrike" kern="1200" cap="none" spc="0" baseline="0">
              <a:solidFill>
                <a:srgbClr val="473326"/>
              </a:solidFill>
              <a:uFillTx/>
              <a:latin typeface="Roboto" pitchFamily="2"/>
              <a:ea typeface="Roboto" pitchFamily="2"/>
              <a:cs typeface="Roboto" pitchFamily="2"/>
            </a:endParaRPr>
          </a:p>
        </p:txBody>
      </p:sp>
      <p:sp>
        <p:nvSpPr>
          <p:cNvPr id="4" name="TextBox 6">
            <a:extLst>
              <a:ext uri="{FF2B5EF4-FFF2-40B4-BE49-F238E27FC236}">
                <a16:creationId xmlns:a16="http://schemas.microsoft.com/office/drawing/2014/main" id="{477362AD-22B2-425D-8374-FCC2D5222803}"/>
              </a:ext>
            </a:extLst>
          </p:cNvPr>
          <p:cNvSpPr txBox="1"/>
          <p:nvPr/>
        </p:nvSpPr>
        <p:spPr>
          <a:xfrm>
            <a:off x="1951823" y="1824182"/>
            <a:ext cx="5240362" cy="6924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>
                <a:solidFill>
                  <a:srgbClr val="0F0C09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Use our templates for personal or educational presentations or printouts.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>
                <a:solidFill>
                  <a:srgbClr val="0F0C09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Edit and customize our templates for your own needs.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>
                <a:solidFill>
                  <a:srgbClr val="0F0C09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Link a page to a presentation template on your website or blog.</a:t>
            </a:r>
            <a:endParaRPr lang="en-GB" sz="900" b="0" i="0" u="none" strike="noStrike" kern="1200" cap="none" spc="0" baseline="0">
              <a:solidFill>
                <a:srgbClr val="0F0C09"/>
              </a:solidFill>
              <a:uFillTx/>
              <a:latin typeface="Roboto" pitchFamily="2"/>
              <a:ea typeface="Roboto" pitchFamily="2"/>
              <a:cs typeface="Roboto" pitchFamily="2"/>
            </a:endParaRPr>
          </a:p>
        </p:txBody>
      </p:sp>
      <p:sp>
        <p:nvSpPr>
          <p:cNvPr id="5" name="TextBox 10">
            <a:extLst>
              <a:ext uri="{FF2B5EF4-FFF2-40B4-BE49-F238E27FC236}">
                <a16:creationId xmlns:a16="http://schemas.microsoft.com/office/drawing/2014/main" id="{B2EB89E8-33C4-4D44-A3F1-41A149F4D860}"/>
              </a:ext>
            </a:extLst>
          </p:cNvPr>
          <p:cNvSpPr txBox="1"/>
          <p:nvPr/>
        </p:nvSpPr>
        <p:spPr>
          <a:xfrm>
            <a:off x="1951823" y="1015395"/>
            <a:ext cx="5240362" cy="4616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>
                <a:solidFill>
                  <a:srgbClr val="473326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In order to use this template, you must credit Slidesppt by keeping the thank you slide.</a:t>
            </a:r>
            <a:endParaRPr lang="en-GB" sz="1200" b="0" i="0" u="none" strike="noStrike" kern="1200" cap="none" spc="0" baseline="0">
              <a:solidFill>
                <a:srgbClr val="473326"/>
              </a:solidFill>
              <a:uFillTx/>
              <a:latin typeface="Roboto" pitchFamily="2"/>
              <a:ea typeface="Roboto" pitchFamily="2"/>
              <a:cs typeface="Roboto" pitchFamily="2"/>
            </a:endParaRPr>
          </a:p>
        </p:txBody>
      </p:sp>
      <p:sp>
        <p:nvSpPr>
          <p:cNvPr id="6" name="TextBox 11">
            <a:extLst>
              <a:ext uri="{FF2B5EF4-FFF2-40B4-BE49-F238E27FC236}">
                <a16:creationId xmlns:a16="http://schemas.microsoft.com/office/drawing/2014/main" id="{D0BA08BC-6C8B-4B08-9281-6F2A28F53796}"/>
              </a:ext>
            </a:extLst>
          </p:cNvPr>
          <p:cNvSpPr txBox="1"/>
          <p:nvPr/>
        </p:nvSpPr>
        <p:spPr>
          <a:xfrm>
            <a:off x="2869981" y="2585822"/>
            <a:ext cx="3404036" cy="2769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1" i="0" u="none" strike="noStrike" kern="1200" cap="none" spc="0" baseline="0">
                <a:solidFill>
                  <a:srgbClr val="473326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What you are not allowed to do :</a:t>
            </a:r>
            <a:endParaRPr lang="en-GB" sz="1200" b="1" i="0" u="none" strike="noStrike" kern="1200" cap="none" spc="0" baseline="0">
              <a:solidFill>
                <a:srgbClr val="473326"/>
              </a:solidFill>
              <a:uFillTx/>
              <a:latin typeface="Roboto" pitchFamily="2"/>
              <a:ea typeface="Roboto" pitchFamily="2"/>
              <a:cs typeface="Roboto" pitchFamily="2"/>
            </a:endParaRPr>
          </a:p>
        </p:txBody>
      </p:sp>
      <p:sp>
        <p:nvSpPr>
          <p:cNvPr id="7" name="TextBox 12">
            <a:extLst>
              <a:ext uri="{FF2B5EF4-FFF2-40B4-BE49-F238E27FC236}">
                <a16:creationId xmlns:a16="http://schemas.microsoft.com/office/drawing/2014/main" id="{1940F514-933F-403C-A32B-C26A030FA6C5}"/>
              </a:ext>
            </a:extLst>
          </p:cNvPr>
          <p:cNvSpPr txBox="1"/>
          <p:nvPr/>
        </p:nvSpPr>
        <p:spPr>
          <a:xfrm>
            <a:off x="1951823" y="2798164"/>
            <a:ext cx="5240362" cy="9002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>
                <a:solidFill>
                  <a:srgbClr val="0F0C09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Republish or redistribute our presentation templates, offline or online and even for free.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>
                <a:solidFill>
                  <a:srgbClr val="0F0C09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Offer Slidesppt templates (or a modified version of this Slidesppt Template) or include it in a database or any other product or service that offers downloadable images, icons or templates that may be subject to distribution or resale.</a:t>
            </a:r>
          </a:p>
        </p:txBody>
      </p:sp>
      <p:sp>
        <p:nvSpPr>
          <p:cNvPr id="8" name="TextBox 11">
            <a:extLst>
              <a:ext uri="{FF2B5EF4-FFF2-40B4-BE49-F238E27FC236}">
                <a16:creationId xmlns:a16="http://schemas.microsoft.com/office/drawing/2014/main" id="{2349C046-8C33-41FA-9B13-1BF981A28237}"/>
              </a:ext>
            </a:extLst>
          </p:cNvPr>
          <p:cNvSpPr txBox="1"/>
          <p:nvPr/>
        </p:nvSpPr>
        <p:spPr>
          <a:xfrm>
            <a:off x="2869981" y="3725987"/>
            <a:ext cx="3404036" cy="2769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1" i="0" u="none" strike="noStrike" kern="1200" cap="none" spc="0" baseline="0">
                <a:solidFill>
                  <a:srgbClr val="473326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Useful links :</a:t>
            </a:r>
            <a:endParaRPr lang="en-GB" sz="1200" b="1" i="0" u="none" strike="noStrike" kern="1200" cap="none" spc="0" baseline="0">
              <a:solidFill>
                <a:srgbClr val="473326"/>
              </a:solidFill>
              <a:uFillTx/>
              <a:latin typeface="Roboto" pitchFamily="2"/>
              <a:ea typeface="Roboto" pitchFamily="2"/>
              <a:cs typeface="Roboto" pitchFamily="2"/>
            </a:endParaRPr>
          </a:p>
        </p:txBody>
      </p:sp>
      <p:sp>
        <p:nvSpPr>
          <p:cNvPr id="9" name="TextBox 12">
            <a:extLst>
              <a:ext uri="{FF2B5EF4-FFF2-40B4-BE49-F238E27FC236}">
                <a16:creationId xmlns:a16="http://schemas.microsoft.com/office/drawing/2014/main" id="{113095A0-C668-4B2E-B3C1-97FFC150A8A3}"/>
              </a:ext>
            </a:extLst>
          </p:cNvPr>
          <p:cNvSpPr txBox="1"/>
          <p:nvPr/>
        </p:nvSpPr>
        <p:spPr>
          <a:xfrm>
            <a:off x="1208864" y="3980364"/>
            <a:ext cx="6726262" cy="6924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>
                <a:solidFill>
                  <a:srgbClr val="0F0C09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What you are allowed and not allowed to do: </a:t>
            </a:r>
            <a:r>
              <a:rPr lang="en-US" sz="900" b="0" i="0" u="none" strike="noStrike" kern="1200" cap="none" spc="0" baseline="0">
                <a:solidFill>
                  <a:srgbClr val="0563C1"/>
                </a:solidFill>
                <a:uFillTx/>
                <a:latin typeface="Roboto" pitchFamily="2"/>
                <a:ea typeface="Roboto" pitchFamily="2"/>
                <a:cs typeface="Roboto" pitchFamily="2"/>
                <a:hlinkClick r:id="rId3"/>
              </a:rPr>
              <a:t>https://www.slidesppt.net/what-you-can-and-cannot-do-with-our-templates</a:t>
            </a:r>
            <a:r>
              <a:rPr lang="en-US" sz="9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Roboto" pitchFamily="2"/>
                <a:hlinkClick r:id="rId3"/>
              </a:rPr>
              <a:t>/</a:t>
            </a:r>
            <a:r>
              <a:rPr lang="en-US" sz="9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  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>
                <a:solidFill>
                  <a:srgbClr val="0F0C09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Frequently Asked Questions: </a:t>
            </a:r>
            <a:r>
              <a:rPr lang="en-US" sz="900" b="0" i="0" u="none" strike="noStrike" kern="1200" cap="none" spc="0" baseline="0">
                <a:solidFill>
                  <a:srgbClr val="0563C1"/>
                </a:solidFill>
                <a:uFillTx/>
                <a:latin typeface="Roboto" pitchFamily="2"/>
                <a:ea typeface="Roboto" pitchFamily="2"/>
                <a:cs typeface="Roboto" pitchFamily="2"/>
                <a:hlinkClick r:id="rId4"/>
              </a:rPr>
              <a:t>https://www.slidesppt.net/frequently-asked-questions</a:t>
            </a:r>
            <a:r>
              <a:rPr lang="en-US" sz="9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Roboto" pitchFamily="2"/>
                <a:hlinkClick r:id="rId4"/>
              </a:rPr>
              <a:t>/</a:t>
            </a:r>
            <a:r>
              <a:rPr lang="en-US" sz="9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  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>
                <a:solidFill>
                  <a:srgbClr val="0F0C09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Tutorials and Tips: </a:t>
            </a:r>
            <a:r>
              <a:rPr lang="en-US" sz="900" b="0" i="0" u="none" strike="noStrike" kern="1200" cap="none" spc="0" baseline="0">
                <a:solidFill>
                  <a:srgbClr val="0563C1"/>
                </a:solidFill>
                <a:uFillTx/>
                <a:latin typeface="Roboto" pitchFamily="2"/>
                <a:ea typeface="Roboto" pitchFamily="2"/>
                <a:cs typeface="Roboto" pitchFamily="2"/>
                <a:hlinkClick r:id="rId5"/>
              </a:rPr>
              <a:t>https://www.slidesppt.net/tutorials-and-tips</a:t>
            </a:r>
            <a:r>
              <a:rPr lang="en-US" sz="9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Roboto" pitchFamily="2"/>
                <a:hlinkClick r:id="rId5"/>
              </a:rPr>
              <a:t>/</a:t>
            </a:r>
            <a:r>
              <a:rPr lang="en-US" sz="900" b="0" i="0" u="none" strike="noStrike" kern="1200" cap="none" spc="0" baseline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Roboto" pitchFamily="2"/>
              </a:rPr>
              <a:t>  </a:t>
            </a:r>
          </a:p>
        </p:txBody>
      </p:sp>
      <p:sp>
        <p:nvSpPr>
          <p:cNvPr id="10" name="Rectángulo 11">
            <a:extLst>
              <a:ext uri="{FF2B5EF4-FFF2-40B4-BE49-F238E27FC236}">
                <a16:creationId xmlns:a16="http://schemas.microsoft.com/office/drawing/2014/main" id="{9E345116-0145-4342-BD1A-6B3C79B4928F}"/>
              </a:ext>
            </a:extLst>
          </p:cNvPr>
          <p:cNvSpPr/>
          <p:nvPr/>
        </p:nvSpPr>
        <p:spPr>
          <a:xfrm>
            <a:off x="219958" y="204112"/>
            <a:ext cx="8704091" cy="4767023"/>
          </a:xfrm>
          <a:prstGeom prst="rect">
            <a:avLst/>
          </a:prstGeom>
          <a:noFill/>
          <a:ln w="57150" cap="flat">
            <a:solidFill>
              <a:srgbClr val="FD8CC1"/>
            </a:solidFill>
            <a:custDash>
              <a:ds d="300000" sp="300000"/>
            </a:custDash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</p:spTree>
  </p:cSld>
  <p:clrMapOvr>
    <a:masterClrMapping/>
  </p:clrMapOvr>
  <p:transition spd="slow" advTm="0">
    <p:fade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aralelogramo 5">
            <a:extLst>
              <a:ext uri="{FF2B5EF4-FFF2-40B4-BE49-F238E27FC236}">
                <a16:creationId xmlns:a16="http://schemas.microsoft.com/office/drawing/2014/main" id="{AF05C358-8B08-42FB-8E25-708FE7A77287}"/>
              </a:ext>
            </a:extLst>
          </p:cNvPr>
          <p:cNvSpPr/>
          <p:nvPr/>
        </p:nvSpPr>
        <p:spPr>
          <a:xfrm>
            <a:off x="4313499" y="0"/>
            <a:ext cx="3766678" cy="5143499"/>
          </a:xfrm>
          <a:custGeom>
            <a:avLst>
              <a:gd name="f8" fmla="val 25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25000"/>
              <a:gd name="f9" fmla="+- 0 0 -360"/>
              <a:gd name="f10" fmla="+- 0 0 -90"/>
              <a:gd name="f11" fmla="+- 0 0 -180"/>
              <a:gd name="f12" fmla="+- 0 0 -27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5 f17 1"/>
              <a:gd name="f26" fmla="*/ f18 1 f3"/>
              <a:gd name="f27" fmla="*/ f19 1 f3"/>
              <a:gd name="f28" fmla="*/ f20 1 f3"/>
              <a:gd name="f29" fmla="*/ f21 1 f3"/>
              <a:gd name="f30" fmla="*/ f22 1 21600"/>
              <a:gd name="f31" fmla="*/ f23 1 21600"/>
              <a:gd name="f32" fmla="*/ 21600 f22 1"/>
              <a:gd name="f33" fmla="*/ 21600 f23 1"/>
              <a:gd name="f34" fmla="+- f26 0 f2"/>
              <a:gd name="f35" fmla="+- f27 0 f2"/>
              <a:gd name="f36" fmla="+- f28 0 f2"/>
              <a:gd name="f37" fmla="+- f29 0 f2"/>
              <a:gd name="f38" fmla="min f31 f30"/>
              <a:gd name="f39" fmla="*/ f32 1 f24"/>
              <a:gd name="f40" fmla="*/ f33 1 f24"/>
              <a:gd name="f41" fmla="val f39"/>
              <a:gd name="f42" fmla="val f40"/>
              <a:gd name="f43" fmla="*/ f16 f38 1"/>
              <a:gd name="f44" fmla="+- f42 0 f16"/>
              <a:gd name="f45" fmla="+- f41 0 f16"/>
              <a:gd name="f46" fmla="*/ f42 f38 1"/>
              <a:gd name="f47" fmla="*/ f41 f38 1"/>
              <a:gd name="f48" fmla="*/ f44 1 2"/>
              <a:gd name="f49" fmla="*/ f45 1 2"/>
              <a:gd name="f50" fmla="min f45 f44"/>
              <a:gd name="f51" fmla="*/ 100000 f45 1"/>
              <a:gd name="f52" fmla="+- f16 f48 0"/>
              <a:gd name="f53" fmla="+- f16 f49 0"/>
              <a:gd name="f54" fmla="*/ f51 1 f50"/>
              <a:gd name="f55" fmla="*/ f50 f17 1"/>
              <a:gd name="f56" fmla="*/ f55 1 200000"/>
              <a:gd name="f57" fmla="*/ f55 1 100000"/>
              <a:gd name="f58" fmla="*/ f25 1 f54"/>
              <a:gd name="f59" fmla="*/ f44 f53 1"/>
              <a:gd name="f60" fmla="*/ f53 f38 1"/>
              <a:gd name="f61" fmla="*/ f52 f38 1"/>
              <a:gd name="f62" fmla="+- f41 0 f56"/>
              <a:gd name="f63" fmla="+- f41 0 f57"/>
              <a:gd name="f64" fmla="+- 1 f58 0"/>
              <a:gd name="f65" fmla="*/ f59 1 f57"/>
              <a:gd name="f66" fmla="*/ f57 f38 1"/>
              <a:gd name="f67" fmla="*/ f56 f38 1"/>
              <a:gd name="f68" fmla="*/ f63 1 2"/>
              <a:gd name="f69" fmla="*/ f64 1 12"/>
              <a:gd name="f70" fmla="val f65"/>
              <a:gd name="f71" fmla="*/ f63 f38 1"/>
              <a:gd name="f72" fmla="*/ f62 f38 1"/>
              <a:gd name="f73" fmla="+- f41 0 f68"/>
              <a:gd name="f74" fmla="*/ f69 f45 1"/>
              <a:gd name="f75" fmla="*/ f69 f44 1"/>
              <a:gd name="f76" fmla="+- f42 0 f70"/>
              <a:gd name="f77" fmla="*/ f68 f38 1"/>
              <a:gd name="f78" fmla="*/ f70 f38 1"/>
              <a:gd name="f79" fmla="+- f41 0 f74"/>
              <a:gd name="f80" fmla="+- f42 0 f75"/>
              <a:gd name="f81" fmla="*/ f74 f38 1"/>
              <a:gd name="f82" fmla="*/ f75 f38 1"/>
              <a:gd name="f83" fmla="*/ f76 f38 1"/>
              <a:gd name="f84" fmla="*/ f73 f38 1"/>
              <a:gd name="f85" fmla="*/ f79 f38 1"/>
              <a:gd name="f86" fmla="*/ f80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4">
                <a:pos x="f60" y="f83"/>
              </a:cxn>
              <a:cxn ang="f34">
                <a:pos x="f84" y="f43"/>
              </a:cxn>
              <a:cxn ang="f35">
                <a:pos x="f72" y="f61"/>
              </a:cxn>
              <a:cxn ang="f36">
                <a:pos x="f77" y="f46"/>
              </a:cxn>
              <a:cxn ang="f36">
                <a:pos x="f60" y="f78"/>
              </a:cxn>
              <a:cxn ang="f37">
                <a:pos x="f67" y="f61"/>
              </a:cxn>
            </a:cxnLst>
            <a:rect l="f81" t="f82" r="f85" b="f86"/>
            <a:pathLst>
              <a:path>
                <a:moveTo>
                  <a:pt x="f43" y="f46"/>
                </a:moveTo>
                <a:lnTo>
                  <a:pt x="f66" y="f43"/>
                </a:lnTo>
                <a:lnTo>
                  <a:pt x="f47" y="f43"/>
                </a:lnTo>
                <a:lnTo>
                  <a:pt x="f71" y="f46"/>
                </a:lnTo>
                <a:close/>
              </a:path>
            </a:pathLst>
          </a:custGeom>
          <a:solidFill>
            <a:srgbClr val="B5E5D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3" name="Google Shape;263;p42">
            <a:extLst>
              <a:ext uri="{FF2B5EF4-FFF2-40B4-BE49-F238E27FC236}">
                <a16:creationId xmlns:a16="http://schemas.microsoft.com/office/drawing/2014/main" id="{1CF3A1A9-74EE-47F1-8340-D31BC4B699A3}"/>
              </a:ext>
            </a:extLst>
          </p:cNvPr>
          <p:cNvSpPr txBox="1"/>
          <p:nvPr/>
        </p:nvSpPr>
        <p:spPr>
          <a:xfrm>
            <a:off x="39401" y="472918"/>
            <a:ext cx="4067946" cy="77353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12" tIns="91412" rIns="91412" bIns="91412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4500" b="1" i="0" u="none" strike="noStrike" kern="0" cap="none" spc="0" baseline="0">
                <a:solidFill>
                  <a:srgbClr val="7BB8BF"/>
                </a:solidFill>
                <a:uFillTx/>
                <a:latin typeface="Arial (Títulos)"/>
                <a:ea typeface="DM Sans"/>
                <a:cs typeface="Rubik"/>
              </a:rPr>
              <a:t>FUENTE</a:t>
            </a:r>
          </a:p>
        </p:txBody>
      </p:sp>
      <p:sp>
        <p:nvSpPr>
          <p:cNvPr id="4" name="Google Shape;270;p42">
            <a:extLst>
              <a:ext uri="{FF2B5EF4-FFF2-40B4-BE49-F238E27FC236}">
                <a16:creationId xmlns:a16="http://schemas.microsoft.com/office/drawing/2014/main" id="{9B382ED6-F35D-4593-984B-2085EF6C269B}"/>
              </a:ext>
            </a:extLst>
          </p:cNvPr>
          <p:cNvSpPr txBox="1"/>
          <p:nvPr/>
        </p:nvSpPr>
        <p:spPr>
          <a:xfrm>
            <a:off x="877750" y="1493361"/>
            <a:ext cx="4157301" cy="42401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12" tIns="91412" rIns="91412" bIns="91412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600" b="0" i="0" u="none" strike="noStrike" kern="0" cap="none" spc="0" baseline="0">
                <a:solidFill>
                  <a:srgbClr val="B5E5DB"/>
                </a:solidFill>
                <a:uFillTx/>
                <a:latin typeface="Source Sans Pro" pitchFamily="34"/>
                <a:ea typeface="Rubik"/>
                <a:cs typeface="Rubik"/>
              </a:rPr>
              <a:t>ELABORADO POR </a:t>
            </a:r>
            <a:r>
              <a:rPr lang="es-PE" sz="1600" b="0" i="0" u="none" strike="noStrike" kern="0" cap="none" spc="0" baseline="0">
                <a:solidFill>
                  <a:srgbClr val="B5E5DB"/>
                </a:solidFill>
                <a:uFillTx/>
                <a:latin typeface="Source Sans Pro" pitchFamily="34"/>
                <a:ea typeface="Montserrat"/>
                <a:cs typeface="Assistant Light" pitchFamily="2"/>
              </a:rPr>
              <a:t>: </a:t>
            </a:r>
            <a:r>
              <a:rPr lang="es-PE" sz="16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Kanit Light"/>
              </a:rPr>
              <a:t>slidesppt.net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600" b="1" i="0" u="none" strike="noStrike" kern="0" cap="none" spc="0" baseline="0">
              <a:solidFill>
                <a:srgbClr val="02FFB3"/>
              </a:solidFill>
              <a:uFillTx/>
              <a:latin typeface="Source Sans Pro" pitchFamily="34"/>
              <a:ea typeface="Rubik"/>
              <a:cs typeface="Rubik"/>
            </a:endParaRPr>
          </a:p>
        </p:txBody>
      </p:sp>
      <p:grpSp>
        <p:nvGrpSpPr>
          <p:cNvPr id="5" name="Grupo 3">
            <a:extLst>
              <a:ext uri="{FF2B5EF4-FFF2-40B4-BE49-F238E27FC236}">
                <a16:creationId xmlns:a16="http://schemas.microsoft.com/office/drawing/2014/main" id="{57691563-1A00-4D48-9867-A346C16F7DA9}"/>
              </a:ext>
            </a:extLst>
          </p:cNvPr>
          <p:cNvGrpSpPr/>
          <p:nvPr/>
        </p:nvGrpSpPr>
        <p:grpSpPr>
          <a:xfrm>
            <a:off x="877750" y="2247677"/>
            <a:ext cx="2988926" cy="1594421"/>
            <a:chOff x="877750" y="2247677"/>
            <a:chExt cx="2988926" cy="1594421"/>
          </a:xfrm>
        </p:grpSpPr>
        <p:sp>
          <p:nvSpPr>
            <p:cNvPr id="6" name="Google Shape;272;p42">
              <a:extLst>
                <a:ext uri="{FF2B5EF4-FFF2-40B4-BE49-F238E27FC236}">
                  <a16:creationId xmlns:a16="http://schemas.microsoft.com/office/drawing/2014/main" id="{EE3905EB-8652-4248-AAE5-E4862AE2C659}"/>
                </a:ext>
              </a:extLst>
            </p:cNvPr>
            <p:cNvSpPr txBox="1"/>
            <p:nvPr/>
          </p:nvSpPr>
          <p:spPr>
            <a:xfrm>
              <a:off x="877750" y="2247677"/>
              <a:ext cx="2116918" cy="308674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12" tIns="91412" rIns="91412" bIns="91412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600" b="0" i="0" u="none" strike="noStrike" kern="0" cap="none" spc="0" baseline="0">
                  <a:solidFill>
                    <a:srgbClr val="B5E5DB"/>
                  </a:solidFill>
                  <a:uFillTx/>
                  <a:latin typeface="Source Sans Pro" pitchFamily="34"/>
                  <a:ea typeface="Rubik"/>
                  <a:cs typeface="Rubik"/>
                </a:rPr>
                <a:t>IMAGES :</a:t>
              </a:r>
            </a:p>
          </p:txBody>
        </p:sp>
        <p:sp>
          <p:nvSpPr>
            <p:cNvPr id="7" name="Google Shape;273;p42">
              <a:extLst>
                <a:ext uri="{FF2B5EF4-FFF2-40B4-BE49-F238E27FC236}">
                  <a16:creationId xmlns:a16="http://schemas.microsoft.com/office/drawing/2014/main" id="{035125C3-698B-4C0A-8B73-5E7774584515}"/>
                </a:ext>
              </a:extLst>
            </p:cNvPr>
            <p:cNvSpPr txBox="1"/>
            <p:nvPr/>
          </p:nvSpPr>
          <p:spPr>
            <a:xfrm>
              <a:off x="877750" y="2556278"/>
              <a:ext cx="2988926" cy="128582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12" tIns="91412" rIns="91412" bIns="91412" anchor="t" anchorCtr="0" compatLnSpc="1">
              <a:noAutofit/>
            </a:bodyPr>
            <a:lstStyle/>
            <a:p>
              <a:pPr marL="285704" marR="0" lvl="0" indent="-285704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pitchFamily="34"/>
                <a:buChar char="•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500" b="0" i="0" u="none" strike="noStrike" kern="0" cap="none" spc="0" baseline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Kanit Light"/>
                </a:rPr>
                <a:t>unsplash.com</a:t>
              </a:r>
            </a:p>
            <a:p>
              <a:pPr marL="285704" marR="0" lvl="0" indent="-285704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 typeface="Arial" pitchFamily="34"/>
                <a:buChar char="•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500" b="0" i="0" u="none" strike="noStrike" kern="0" cap="none" spc="0" baseline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Kanit Light"/>
                </a:rPr>
                <a:t>pngwing.com</a:t>
              </a:r>
            </a:p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5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Kanit Light"/>
              </a:endParaRPr>
            </a:p>
          </p:txBody>
        </p:sp>
      </p:grpSp>
      <p:sp>
        <p:nvSpPr>
          <p:cNvPr id="8" name="Google Shape;274;p42">
            <a:extLst>
              <a:ext uri="{FF2B5EF4-FFF2-40B4-BE49-F238E27FC236}">
                <a16:creationId xmlns:a16="http://schemas.microsoft.com/office/drawing/2014/main" id="{C4BC96A1-F87D-4F5E-B64F-14798ED24804}"/>
              </a:ext>
            </a:extLst>
          </p:cNvPr>
          <p:cNvSpPr txBox="1"/>
          <p:nvPr/>
        </p:nvSpPr>
        <p:spPr>
          <a:xfrm>
            <a:off x="877750" y="3362614"/>
            <a:ext cx="2116918" cy="30867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12" tIns="91412" rIns="91412" bIns="91412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600" b="0" i="0" u="none" strike="noStrike" kern="0" cap="none" spc="0" baseline="0">
                <a:solidFill>
                  <a:srgbClr val="B5E5DB"/>
                </a:solidFill>
                <a:uFillTx/>
                <a:latin typeface="Source Sans Pro" pitchFamily="34"/>
                <a:ea typeface="Rubik"/>
                <a:cs typeface="Rubik"/>
              </a:rPr>
              <a:t>FONTS :</a:t>
            </a:r>
          </a:p>
        </p:txBody>
      </p:sp>
      <p:sp>
        <p:nvSpPr>
          <p:cNvPr id="9" name="Google Shape;275;p42">
            <a:extLst>
              <a:ext uri="{FF2B5EF4-FFF2-40B4-BE49-F238E27FC236}">
                <a16:creationId xmlns:a16="http://schemas.microsoft.com/office/drawing/2014/main" id="{A5445717-B79F-4447-9415-3C9074AC8FC0}"/>
              </a:ext>
            </a:extLst>
          </p:cNvPr>
          <p:cNvSpPr txBox="1"/>
          <p:nvPr/>
        </p:nvSpPr>
        <p:spPr>
          <a:xfrm>
            <a:off x="877750" y="3671215"/>
            <a:ext cx="2645148" cy="68453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12" tIns="91412" rIns="91412" bIns="91412" anchor="t" anchorCtr="0" compatLnSpc="1">
            <a:noAutofit/>
          </a:bodyPr>
          <a:lstStyle/>
          <a:p>
            <a:pPr marL="285704" marR="0" lvl="0" indent="-285704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5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Kanit Light"/>
              </a:rPr>
              <a:t>Agency FB</a:t>
            </a:r>
          </a:p>
          <a:p>
            <a:pPr marL="285704" marR="0" lvl="0" indent="-285704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5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Kanit Light"/>
              </a:rPr>
              <a:t>TT Norms Bold</a:t>
            </a:r>
          </a:p>
          <a:p>
            <a:pPr marL="285704" marR="0" lvl="0" indent="-285704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5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Kanit Light"/>
              </a:rPr>
              <a:t>Calisto MT</a:t>
            </a:r>
          </a:p>
          <a:p>
            <a:pPr marL="285704" marR="0" lvl="0" indent="-285704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500" b="0" i="0" u="none" strike="noStrike" kern="0" cap="none" spc="0" baseline="0">
              <a:solidFill>
                <a:srgbClr val="000000"/>
              </a:solidFill>
              <a:uFillTx/>
              <a:latin typeface="Source Sans Pro" pitchFamily="34"/>
              <a:ea typeface="Montserrat"/>
              <a:cs typeface="Kanit Light"/>
            </a:endParaRPr>
          </a:p>
        </p:txBody>
      </p:sp>
      <p:sp>
        <p:nvSpPr>
          <p:cNvPr id="10" name="TextBox 59">
            <a:extLst>
              <a:ext uri="{FF2B5EF4-FFF2-40B4-BE49-F238E27FC236}">
                <a16:creationId xmlns:a16="http://schemas.microsoft.com/office/drawing/2014/main" id="{99057C77-A36D-4135-9D01-876A33399010}"/>
              </a:ext>
            </a:extLst>
          </p:cNvPr>
          <p:cNvSpPr txBox="1"/>
          <p:nvPr/>
        </p:nvSpPr>
        <p:spPr>
          <a:xfrm>
            <a:off x="7470145" y="4901129"/>
            <a:ext cx="1673854" cy="23083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0" cap="none" spc="0" baseline="0">
                <a:solidFill>
                  <a:srgbClr val="3B7697"/>
                </a:solidFill>
                <a:uFillTx/>
                <a:latin typeface="Arial" pitchFamily="34"/>
                <a:ea typeface="Arial"/>
                <a:cs typeface="Arial" pitchFamily="34"/>
              </a:rPr>
              <a:t>slidesppt.net</a:t>
            </a:r>
          </a:p>
        </p:txBody>
      </p:sp>
      <p:grpSp>
        <p:nvGrpSpPr>
          <p:cNvPr id="11" name="Gráfico 10">
            <a:extLst>
              <a:ext uri="{FF2B5EF4-FFF2-40B4-BE49-F238E27FC236}">
                <a16:creationId xmlns:a16="http://schemas.microsoft.com/office/drawing/2014/main" id="{4766A51E-7FCF-4FCC-864A-9C1ACD6B579D}"/>
              </a:ext>
            </a:extLst>
          </p:cNvPr>
          <p:cNvGrpSpPr/>
          <p:nvPr/>
        </p:nvGrpSpPr>
        <p:grpSpPr>
          <a:xfrm>
            <a:off x="8712119" y="4572265"/>
            <a:ext cx="317324" cy="317324"/>
            <a:chOff x="8712119" y="4572265"/>
            <a:chExt cx="317324" cy="317324"/>
          </a:xfrm>
        </p:grpSpPr>
        <p:sp>
          <p:nvSpPr>
            <p:cNvPr id="12" name="Forma libre: forma 30">
              <a:extLst>
                <a:ext uri="{FF2B5EF4-FFF2-40B4-BE49-F238E27FC236}">
                  <a16:creationId xmlns:a16="http://schemas.microsoft.com/office/drawing/2014/main" id="{B146A9B6-394E-4B93-AD5E-9D35C29C19F8}"/>
                </a:ext>
              </a:extLst>
            </p:cNvPr>
            <p:cNvSpPr/>
            <p:nvPr/>
          </p:nvSpPr>
          <p:spPr>
            <a:xfrm>
              <a:off x="8712119" y="4572265"/>
              <a:ext cx="317324" cy="31732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849367"/>
                <a:gd name="f19" fmla="*/ 849367 f16 1"/>
                <a:gd name="f20" fmla="*/ 424684 f16 1"/>
                <a:gd name="f21" fmla="*/ 0 f16 1"/>
                <a:gd name="f22" fmla="+- f17 0 f1"/>
                <a:gd name="f23" fmla="*/ f19 1 849367"/>
                <a:gd name="f24" fmla="*/ f20 1 849367"/>
                <a:gd name="f25" fmla="*/ f21 1 849367"/>
                <a:gd name="f26" fmla="*/ f13 1 f18"/>
                <a:gd name="f27" fmla="*/ f14 1 f18"/>
                <a:gd name="f28" fmla="*/ f23 1 f18"/>
                <a:gd name="f29" fmla="*/ f24 1 f18"/>
                <a:gd name="f30" fmla="*/ f25 1 f18"/>
                <a:gd name="f31" fmla="*/ f26 f11 1"/>
                <a:gd name="f32" fmla="*/ f27 f11 1"/>
                <a:gd name="f33" fmla="*/ f27 f12 1"/>
                <a:gd name="f34" fmla="*/ f26 f12 1"/>
                <a:gd name="f35" fmla="*/ f28 f11 1"/>
                <a:gd name="f36" fmla="*/ f29 f12 1"/>
                <a:gd name="f37" fmla="*/ f29 f11 1"/>
                <a:gd name="f38" fmla="*/ f28 f12 1"/>
                <a:gd name="f39" fmla="*/ f30 f11 1"/>
                <a:gd name="f40" fmla="*/ f30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">
                  <a:pos x="f35" y="f36"/>
                </a:cxn>
                <a:cxn ang="f22">
                  <a:pos x="f37" y="f38"/>
                </a:cxn>
                <a:cxn ang="f22">
                  <a:pos x="f39" y="f36"/>
                </a:cxn>
                <a:cxn ang="f22">
                  <a:pos x="f37" y="f40"/>
                </a:cxn>
                <a:cxn ang="f22">
                  <a:pos x="f35" y="f36"/>
                </a:cxn>
              </a:cxnLst>
              <a:rect l="f31" t="f34" r="f32" b="f33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41B9B7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Forma libre: forma 31">
              <a:extLst>
                <a:ext uri="{FF2B5EF4-FFF2-40B4-BE49-F238E27FC236}">
                  <a16:creationId xmlns:a16="http://schemas.microsoft.com/office/drawing/2014/main" id="{AD15EFD8-3402-4C33-8C71-D31A7C399F0D}"/>
                </a:ext>
              </a:extLst>
            </p:cNvPr>
            <p:cNvSpPr/>
            <p:nvPr/>
          </p:nvSpPr>
          <p:spPr>
            <a:xfrm>
              <a:off x="8752938" y="4611246"/>
              <a:ext cx="247326" cy="2393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val f5"/>
                <a:gd name="f213" fmla="val f6"/>
                <a:gd name="f214" fmla="val f7"/>
                <a:gd name="f215" fmla="*/ f209 f0 1"/>
                <a:gd name="f216" fmla="+- f214 0 f212"/>
                <a:gd name="f217" fmla="+- f213 0 f212"/>
                <a:gd name="f218" fmla="*/ f215 1 f2"/>
                <a:gd name="f219" fmla="*/ f217 1 662009"/>
                <a:gd name="f220" fmla="*/ f216 1 640647"/>
                <a:gd name="f221" fmla="*/ 398577 f217 1"/>
                <a:gd name="f222" fmla="*/ 121941 f216 1"/>
                <a:gd name="f223" fmla="*/ 383196 f217 1"/>
                <a:gd name="f224" fmla="*/ 383219 f217 1"/>
                <a:gd name="f225" fmla="*/ 0 f216 1"/>
                <a:gd name="f226" fmla="*/ 0 f217 1"/>
                <a:gd name="f227" fmla="*/ 64133 f216 1"/>
                <a:gd name="f228" fmla="*/ 576124 f216 1"/>
                <a:gd name="f229" fmla="*/ 383128 f217 1"/>
                <a:gd name="f230" fmla="*/ 640647 f216 1"/>
                <a:gd name="f231" fmla="*/ 122514 f216 1"/>
                <a:gd name="f232" fmla="*/ 398072 f217 1"/>
                <a:gd name="f233" fmla="*/ 398049 f217 1"/>
                <a:gd name="f234" fmla="*/ 152655 f216 1"/>
                <a:gd name="f235" fmla="*/ 630608 f217 1"/>
                <a:gd name="f236" fmla="*/ 440087 f216 1"/>
                <a:gd name="f237" fmla="*/ 614907 f217 1"/>
                <a:gd name="f238" fmla="*/ 168264 f216 1"/>
                <a:gd name="f239" fmla="*/ 397958 f217 1"/>
                <a:gd name="f240" fmla="*/ 168242 f216 1"/>
                <a:gd name="f241" fmla="*/ 208010 f216 1"/>
                <a:gd name="f242" fmla="*/ 413177 f217 1"/>
                <a:gd name="f243" fmla="*/ 206337 f216 1"/>
                <a:gd name="f244" fmla="*/ 427457 f217 1"/>
                <a:gd name="f245" fmla="*/ 205236 f216 1"/>
                <a:gd name="f246" fmla="*/ 287340 f216 1"/>
                <a:gd name="f247" fmla="*/ 511509 f217 1"/>
                <a:gd name="f248" fmla="*/ 497298 f217 1"/>
                <a:gd name="f249" fmla="*/ 333435 f216 1"/>
                <a:gd name="f250" fmla="*/ 455879 f217 1"/>
                <a:gd name="f251" fmla="*/ 363003 f216 1"/>
                <a:gd name="f252" fmla="*/ 421933 f217 1"/>
                <a:gd name="f253" fmla="*/ 366624 f216 1"/>
                <a:gd name="f254" fmla="*/ 363988 f216 1"/>
                <a:gd name="f255" fmla="*/ 394428 f216 1"/>
                <a:gd name="f256" fmla="*/ 548412 f217 1"/>
                <a:gd name="f257" fmla="*/ 423079 f216 1"/>
                <a:gd name="f258" fmla="*/ 397935 f217 1"/>
                <a:gd name="f259" fmla="*/ 449851 f216 1"/>
                <a:gd name="f260" fmla="*/ 547518 f217 1"/>
                <a:gd name="f261" fmla="*/ 480313 f216 1"/>
                <a:gd name="f262" fmla="*/ 397912 f217 1"/>
                <a:gd name="f263" fmla="*/ 515406 f216 1"/>
                <a:gd name="f264" fmla="*/ 440591 f216 1"/>
                <a:gd name="f265" fmla="*/ 662010 f217 1"/>
                <a:gd name="f266" fmla="*/ 122101 f216 1"/>
                <a:gd name="f267" fmla="*/ 267834 f217 1"/>
                <a:gd name="f268" fmla="*/ 452946 f216 1"/>
                <a:gd name="f269" fmla="*/ 177387 f217 1"/>
                <a:gd name="f270" fmla="*/ 482743 f216 1"/>
                <a:gd name="f271" fmla="*/ 90470 f217 1"/>
                <a:gd name="f272" fmla="*/ 460808 f216 1"/>
                <a:gd name="f273" fmla="*/ 86230 f217 1"/>
                <a:gd name="f274" fmla="*/ 457988 f216 1"/>
                <a:gd name="f275" fmla="*/ 100899 f217 1"/>
                <a:gd name="f276" fmla="*/ 409281 f216 1"/>
                <a:gd name="f277" fmla="*/ 108509 f217 1"/>
                <a:gd name="f278" fmla="*/ 413957 f216 1"/>
                <a:gd name="f279" fmla="*/ 180275 f217 1"/>
                <a:gd name="f280" fmla="*/ 434196 f216 1"/>
                <a:gd name="f281" fmla="*/ 241521 f217 1"/>
                <a:gd name="f282" fmla="*/ 385511 f216 1"/>
                <a:gd name="f283" fmla="*/ 184561 f217 1"/>
                <a:gd name="f284" fmla="*/ 327177 f216 1"/>
                <a:gd name="f285" fmla="*/ 94160 f217 1"/>
                <a:gd name="f286" fmla="*/ 228478 f216 1"/>
                <a:gd name="f287" fmla="*/ 206359 f217 1"/>
                <a:gd name="f288" fmla="*/ 133195 f216 1"/>
                <a:gd name="f289" fmla="*/ 281747 f217 1"/>
                <a:gd name="f290" fmla="*/ 150042 f216 1"/>
                <a:gd name="f291" fmla="*/ 286698 f217 1"/>
                <a:gd name="f292" fmla="*/ 152838 f216 1"/>
                <a:gd name="f293" fmla="*/ 270653 f217 1"/>
                <a:gd name="f294" fmla="*/ 200285 f216 1"/>
                <a:gd name="f295" fmla="*/ 263479 f217 1"/>
                <a:gd name="f296" fmla="*/ 196366 f216 1"/>
                <a:gd name="f297" fmla="*/ 204938 f217 1"/>
                <a:gd name="f298" fmla="*/ 181742 f216 1"/>
                <a:gd name="f299" fmla="*/ 150455 f217 1"/>
                <a:gd name="f300" fmla="*/ 223665 f216 1"/>
                <a:gd name="f301" fmla="*/ 210806 f217 1"/>
                <a:gd name="f302" fmla="*/ 280051 f216 1"/>
                <a:gd name="f303" fmla="*/ 298296 f217 1"/>
                <a:gd name="f304" fmla="*/ 382119 f216 1"/>
                <a:gd name="f305" fmla="+- f218 0 f1"/>
                <a:gd name="f306" fmla="*/ f221 1 662009"/>
                <a:gd name="f307" fmla="*/ f222 1 640647"/>
                <a:gd name="f308" fmla="*/ f223 1 662009"/>
                <a:gd name="f309" fmla="*/ f224 1 662009"/>
                <a:gd name="f310" fmla="*/ f225 1 640647"/>
                <a:gd name="f311" fmla="*/ f226 1 662009"/>
                <a:gd name="f312" fmla="*/ f227 1 640647"/>
                <a:gd name="f313" fmla="*/ f228 1 640647"/>
                <a:gd name="f314" fmla="*/ f229 1 662009"/>
                <a:gd name="f315" fmla="*/ f230 1 640647"/>
                <a:gd name="f316" fmla="*/ f231 1 640647"/>
                <a:gd name="f317" fmla="*/ f232 1 662009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62009"/>
                <a:gd name="f323" fmla="*/ f238 1 640647"/>
                <a:gd name="f324" fmla="*/ f239 1 662009"/>
                <a:gd name="f325" fmla="*/ f240 1 640647"/>
                <a:gd name="f326" fmla="*/ f241 1 640647"/>
                <a:gd name="f327" fmla="*/ f242 1 662009"/>
                <a:gd name="f328" fmla="*/ f243 1 640647"/>
                <a:gd name="f329" fmla="*/ f244 1 662009"/>
                <a:gd name="f330" fmla="*/ f245 1 640647"/>
                <a:gd name="f331" fmla="*/ f246 1 640647"/>
                <a:gd name="f332" fmla="*/ f247 1 662009"/>
                <a:gd name="f333" fmla="*/ f248 1 662009"/>
                <a:gd name="f334" fmla="*/ f249 1 640647"/>
                <a:gd name="f335" fmla="*/ f250 1 662009"/>
                <a:gd name="f336" fmla="*/ f251 1 640647"/>
                <a:gd name="f337" fmla="*/ f252 1 662009"/>
                <a:gd name="f338" fmla="*/ f253 1 640647"/>
                <a:gd name="f339" fmla="*/ f254 1 640647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62009"/>
                <a:gd name="f346" fmla="*/ f261 1 640647"/>
                <a:gd name="f347" fmla="*/ f262 1 662009"/>
                <a:gd name="f348" fmla="*/ f263 1 640647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301 1 662009"/>
                <a:gd name="f387" fmla="*/ f302 1 640647"/>
                <a:gd name="f388" fmla="*/ f303 1 662009"/>
                <a:gd name="f389" fmla="*/ f304 1 640647"/>
                <a:gd name="f390" fmla="*/ f212 1 f219"/>
                <a:gd name="f391" fmla="*/ f213 1 f219"/>
                <a:gd name="f392" fmla="*/ f212 1 f220"/>
                <a:gd name="f393" fmla="*/ f214 1 f220"/>
                <a:gd name="f394" fmla="*/ f306 1 f219"/>
                <a:gd name="f395" fmla="*/ f307 1 f220"/>
                <a:gd name="f396" fmla="*/ f308 1 f219"/>
                <a:gd name="f397" fmla="*/ f309 1 f219"/>
                <a:gd name="f398" fmla="*/ f310 1 f220"/>
                <a:gd name="f399" fmla="*/ f311 1 f219"/>
                <a:gd name="f400" fmla="*/ f312 1 f220"/>
                <a:gd name="f401" fmla="*/ f313 1 f220"/>
                <a:gd name="f402" fmla="*/ f314 1 f219"/>
                <a:gd name="f403" fmla="*/ f315 1 f220"/>
                <a:gd name="f404" fmla="*/ f316 1 f220"/>
                <a:gd name="f405" fmla="*/ f317 1 f219"/>
                <a:gd name="f406" fmla="*/ f318 1 f219"/>
                <a:gd name="f407" fmla="*/ f319 1 f220"/>
                <a:gd name="f408" fmla="*/ f320 1 f219"/>
                <a:gd name="f409" fmla="*/ f321 1 f220"/>
                <a:gd name="f410" fmla="*/ f322 1 f219"/>
                <a:gd name="f411" fmla="*/ f323 1 f220"/>
                <a:gd name="f412" fmla="*/ f324 1 f219"/>
                <a:gd name="f413" fmla="*/ f325 1 f220"/>
                <a:gd name="f414" fmla="*/ f326 1 f220"/>
                <a:gd name="f415" fmla="*/ f327 1 f219"/>
                <a:gd name="f416" fmla="*/ f328 1 f220"/>
                <a:gd name="f417" fmla="*/ f329 1 f219"/>
                <a:gd name="f418" fmla="*/ f330 1 f220"/>
                <a:gd name="f419" fmla="*/ f331 1 f220"/>
                <a:gd name="f420" fmla="*/ f332 1 f219"/>
                <a:gd name="f421" fmla="*/ f333 1 f219"/>
                <a:gd name="f422" fmla="*/ f334 1 f220"/>
                <a:gd name="f423" fmla="*/ f335 1 f219"/>
                <a:gd name="f424" fmla="*/ f336 1 f220"/>
                <a:gd name="f425" fmla="*/ f337 1 f219"/>
                <a:gd name="f426" fmla="*/ f338 1 f220"/>
                <a:gd name="f427" fmla="*/ f339 1 f220"/>
                <a:gd name="f428" fmla="*/ f340 1 f220"/>
                <a:gd name="f429" fmla="*/ f341 1 f219"/>
                <a:gd name="f430" fmla="*/ f342 1 f220"/>
                <a:gd name="f431" fmla="*/ f343 1 f219"/>
                <a:gd name="f432" fmla="*/ f344 1 f220"/>
                <a:gd name="f433" fmla="*/ f345 1 f219"/>
                <a:gd name="f434" fmla="*/ f346 1 f220"/>
                <a:gd name="f435" fmla="*/ f347 1 f219"/>
                <a:gd name="f436" fmla="*/ f348 1 f220"/>
                <a:gd name="f437" fmla="*/ f349 1 f220"/>
                <a:gd name="f438" fmla="*/ f350 1 f219"/>
                <a:gd name="f439" fmla="*/ f351 1 f220"/>
                <a:gd name="f440" fmla="*/ f352 1 f219"/>
                <a:gd name="f441" fmla="*/ f353 1 f220"/>
                <a:gd name="f442" fmla="*/ f354 1 f219"/>
                <a:gd name="f443" fmla="*/ f355 1 f220"/>
                <a:gd name="f444" fmla="*/ f356 1 f219"/>
                <a:gd name="f445" fmla="*/ f357 1 f220"/>
                <a:gd name="f446" fmla="*/ f358 1 f219"/>
                <a:gd name="f447" fmla="*/ f359 1 f220"/>
                <a:gd name="f448" fmla="*/ f360 1 f219"/>
                <a:gd name="f449" fmla="*/ f361 1 f220"/>
                <a:gd name="f450" fmla="*/ f362 1 f219"/>
                <a:gd name="f451" fmla="*/ f363 1 f220"/>
                <a:gd name="f452" fmla="*/ f364 1 f219"/>
                <a:gd name="f453" fmla="*/ f365 1 f220"/>
                <a:gd name="f454" fmla="*/ f366 1 f219"/>
                <a:gd name="f455" fmla="*/ f367 1 f220"/>
                <a:gd name="f456" fmla="*/ f368 1 f219"/>
                <a:gd name="f457" fmla="*/ f369 1 f220"/>
                <a:gd name="f458" fmla="*/ f370 1 f219"/>
                <a:gd name="f459" fmla="*/ f371 1 f220"/>
                <a:gd name="f460" fmla="*/ f372 1 f219"/>
                <a:gd name="f461" fmla="*/ f373 1 f220"/>
                <a:gd name="f462" fmla="*/ f374 1 f219"/>
                <a:gd name="f463" fmla="*/ f375 1 f220"/>
                <a:gd name="f464" fmla="*/ f376 1 f219"/>
                <a:gd name="f465" fmla="*/ f377 1 f220"/>
                <a:gd name="f466" fmla="*/ f378 1 f219"/>
                <a:gd name="f467" fmla="*/ f379 1 f220"/>
                <a:gd name="f468" fmla="*/ f380 1 f219"/>
                <a:gd name="f469" fmla="*/ f381 1 f220"/>
                <a:gd name="f470" fmla="*/ f382 1 f219"/>
                <a:gd name="f471" fmla="*/ f383 1 f220"/>
                <a:gd name="f472" fmla="*/ f384 1 f219"/>
                <a:gd name="f473" fmla="*/ f385 1 f220"/>
                <a:gd name="f474" fmla="*/ f386 1 f219"/>
                <a:gd name="f475" fmla="*/ f387 1 f220"/>
                <a:gd name="f476" fmla="*/ f388 1 f219"/>
                <a:gd name="f477" fmla="*/ f389 1 f220"/>
                <a:gd name="f478" fmla="*/ f390 f210 1"/>
                <a:gd name="f479" fmla="*/ f391 f210 1"/>
                <a:gd name="f480" fmla="*/ f393 f211 1"/>
                <a:gd name="f481" fmla="*/ f392 f211 1"/>
                <a:gd name="f482" fmla="*/ f394 f210 1"/>
                <a:gd name="f483" fmla="*/ f395 f211 1"/>
                <a:gd name="f484" fmla="*/ f396 f210 1"/>
                <a:gd name="f485" fmla="*/ f397 f210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1 1"/>
                <a:gd name="f492" fmla="*/ f404 f211 1"/>
                <a:gd name="f493" fmla="*/ f405 f210 1"/>
                <a:gd name="f494" fmla="*/ f406 f210 1"/>
                <a:gd name="f495" fmla="*/ f407 f211 1"/>
                <a:gd name="f496" fmla="*/ f408 f210 1"/>
                <a:gd name="f497" fmla="*/ f409 f211 1"/>
                <a:gd name="f498" fmla="*/ f410 f210 1"/>
                <a:gd name="f499" fmla="*/ f411 f211 1"/>
                <a:gd name="f500" fmla="*/ f412 f210 1"/>
                <a:gd name="f501" fmla="*/ f413 f211 1"/>
                <a:gd name="f502" fmla="*/ f414 f211 1"/>
                <a:gd name="f503" fmla="*/ f415 f210 1"/>
                <a:gd name="f504" fmla="*/ f416 f211 1"/>
                <a:gd name="f505" fmla="*/ f417 f210 1"/>
                <a:gd name="f506" fmla="*/ f418 f211 1"/>
                <a:gd name="f507" fmla="*/ f419 f211 1"/>
                <a:gd name="f508" fmla="*/ f420 f210 1"/>
                <a:gd name="f509" fmla="*/ f421 f210 1"/>
                <a:gd name="f510" fmla="*/ f422 f211 1"/>
                <a:gd name="f511" fmla="*/ f423 f210 1"/>
                <a:gd name="f512" fmla="*/ f424 f211 1"/>
                <a:gd name="f513" fmla="*/ f425 f210 1"/>
                <a:gd name="f514" fmla="*/ f426 f211 1"/>
                <a:gd name="f515" fmla="*/ f427 f211 1"/>
                <a:gd name="f516" fmla="*/ f428 f211 1"/>
                <a:gd name="f517" fmla="*/ f429 f210 1"/>
                <a:gd name="f518" fmla="*/ f430 f211 1"/>
                <a:gd name="f519" fmla="*/ f431 f210 1"/>
                <a:gd name="f520" fmla="*/ f432 f211 1"/>
                <a:gd name="f521" fmla="*/ f433 f210 1"/>
                <a:gd name="f522" fmla="*/ f434 f211 1"/>
                <a:gd name="f523" fmla="*/ f435 f210 1"/>
                <a:gd name="f524" fmla="*/ f436 f211 1"/>
                <a:gd name="f525" fmla="*/ f437 f211 1"/>
                <a:gd name="f526" fmla="*/ f438 f210 1"/>
                <a:gd name="f527" fmla="*/ f439 f211 1"/>
                <a:gd name="f528" fmla="*/ f440 f210 1"/>
                <a:gd name="f529" fmla="*/ f441 f211 1"/>
                <a:gd name="f530" fmla="*/ f442 f210 1"/>
                <a:gd name="f531" fmla="*/ f443 f211 1"/>
                <a:gd name="f532" fmla="*/ f444 f210 1"/>
                <a:gd name="f533" fmla="*/ f445 f211 1"/>
                <a:gd name="f534" fmla="*/ f446 f210 1"/>
                <a:gd name="f535" fmla="*/ f447 f211 1"/>
                <a:gd name="f536" fmla="*/ f448 f210 1"/>
                <a:gd name="f537" fmla="*/ f449 f211 1"/>
                <a:gd name="f538" fmla="*/ f450 f210 1"/>
                <a:gd name="f539" fmla="*/ f451 f211 1"/>
                <a:gd name="f540" fmla="*/ f452 f210 1"/>
                <a:gd name="f541" fmla="*/ f453 f211 1"/>
                <a:gd name="f542" fmla="*/ f454 f210 1"/>
                <a:gd name="f543" fmla="*/ f455 f211 1"/>
                <a:gd name="f544" fmla="*/ f456 f210 1"/>
                <a:gd name="f545" fmla="*/ f457 f211 1"/>
                <a:gd name="f546" fmla="*/ f458 f210 1"/>
                <a:gd name="f547" fmla="*/ f459 f211 1"/>
                <a:gd name="f548" fmla="*/ f460 f210 1"/>
                <a:gd name="f549" fmla="*/ f461 f211 1"/>
                <a:gd name="f550" fmla="*/ f462 f210 1"/>
                <a:gd name="f551" fmla="*/ f463 f211 1"/>
                <a:gd name="f552" fmla="*/ f464 f210 1"/>
                <a:gd name="f553" fmla="*/ f465 f211 1"/>
                <a:gd name="f554" fmla="*/ f466 f210 1"/>
                <a:gd name="f555" fmla="*/ f467 f211 1"/>
                <a:gd name="f556" fmla="*/ f468 f210 1"/>
                <a:gd name="f557" fmla="*/ f469 f211 1"/>
                <a:gd name="f558" fmla="*/ f470 f210 1"/>
                <a:gd name="f559" fmla="*/ f471 f211 1"/>
                <a:gd name="f560" fmla="*/ f472 f210 1"/>
                <a:gd name="f561" fmla="*/ f473 f211 1"/>
                <a:gd name="f562" fmla="*/ f474 f210 1"/>
                <a:gd name="f563" fmla="*/ f475 f211 1"/>
                <a:gd name="f564" fmla="*/ f476 f210 1"/>
                <a:gd name="f565" fmla="*/ f477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5">
                  <a:pos x="f482" y="f483"/>
                </a:cxn>
                <a:cxn ang="f305">
                  <a:pos x="f482" y="f483"/>
                </a:cxn>
                <a:cxn ang="f305">
                  <a:pos x="f484" y="f483"/>
                </a:cxn>
                <a:cxn ang="f305">
                  <a:pos x="f485" y="f486"/>
                </a:cxn>
                <a:cxn ang="f305">
                  <a:pos x="f487" y="f488"/>
                </a:cxn>
                <a:cxn ang="f305">
                  <a:pos x="f487" y="f489"/>
                </a:cxn>
                <a:cxn ang="f305">
                  <a:pos x="f490" y="f491"/>
                </a:cxn>
                <a:cxn ang="f305">
                  <a:pos x="f485" y="f492"/>
                </a:cxn>
                <a:cxn ang="f305">
                  <a:pos x="f493" y="f492"/>
                </a:cxn>
                <a:cxn ang="f305">
                  <a:pos x="f494" y="f495"/>
                </a:cxn>
                <a:cxn ang="f305">
                  <a:pos x="f496" y="f495"/>
                </a:cxn>
                <a:cxn ang="f305">
                  <a:pos x="f496" y="f497"/>
                </a:cxn>
                <a:cxn ang="f305">
                  <a:pos x="f498" y="f497"/>
                </a:cxn>
                <a:cxn ang="f305">
                  <a:pos x="f498" y="f499"/>
                </a:cxn>
                <a:cxn ang="f305">
                  <a:pos x="f500" y="f501"/>
                </a:cxn>
                <a:cxn ang="f305">
                  <a:pos x="f500" y="f502"/>
                </a:cxn>
                <a:cxn ang="f305">
                  <a:pos x="f503" y="f504"/>
                </a:cxn>
                <a:cxn ang="f305">
                  <a:pos x="f505" y="f506"/>
                </a:cxn>
                <a:cxn ang="f305">
                  <a:pos x="f505" y="f507"/>
                </a:cxn>
                <a:cxn ang="f305">
                  <a:pos x="f508" y="f507"/>
                </a:cxn>
                <a:cxn ang="f305">
                  <a:pos x="f509" y="f510"/>
                </a:cxn>
                <a:cxn ang="f305">
                  <a:pos x="f511" y="f512"/>
                </a:cxn>
                <a:cxn ang="f305">
                  <a:pos x="f513" y="f514"/>
                </a:cxn>
                <a:cxn ang="f305">
                  <a:pos x="f500" y="f515"/>
                </a:cxn>
                <a:cxn ang="f305">
                  <a:pos x="f500" y="f516"/>
                </a:cxn>
                <a:cxn ang="f305">
                  <a:pos x="f517" y="f516"/>
                </a:cxn>
                <a:cxn ang="f305">
                  <a:pos x="f517" y="f518"/>
                </a:cxn>
                <a:cxn ang="f305">
                  <a:pos x="f519" y="f518"/>
                </a:cxn>
                <a:cxn ang="f305">
                  <a:pos x="f519" y="f520"/>
                </a:cxn>
                <a:cxn ang="f305">
                  <a:pos x="f521" y="f520"/>
                </a:cxn>
                <a:cxn ang="f305">
                  <a:pos x="f521" y="f522"/>
                </a:cxn>
                <a:cxn ang="f305">
                  <a:pos x="f523" y="f522"/>
                </a:cxn>
                <a:cxn ang="f305">
                  <a:pos x="f523" y="f524"/>
                </a:cxn>
                <a:cxn ang="f305">
                  <a:pos x="f498" y="f524"/>
                </a:cxn>
                <a:cxn ang="f305">
                  <a:pos x="f498" y="f525"/>
                </a:cxn>
                <a:cxn ang="f305">
                  <a:pos x="f496" y="f525"/>
                </a:cxn>
                <a:cxn ang="f305">
                  <a:pos x="f496" y="f525"/>
                </a:cxn>
                <a:cxn ang="f305">
                  <a:pos x="f526" y="f525"/>
                </a:cxn>
                <a:cxn ang="f305">
                  <a:pos x="f526" y="f527"/>
                </a:cxn>
                <a:cxn ang="f305">
                  <a:pos x="f482" y="f483"/>
                </a:cxn>
                <a:cxn ang="f305">
                  <a:pos x="f528" y="f529"/>
                </a:cxn>
                <a:cxn ang="f305">
                  <a:pos x="f530" y="f531"/>
                </a:cxn>
                <a:cxn ang="f305">
                  <a:pos x="f532" y="f533"/>
                </a:cxn>
                <a:cxn ang="f305">
                  <a:pos x="f534" y="f535"/>
                </a:cxn>
                <a:cxn ang="f305">
                  <a:pos x="f536" y="f537"/>
                </a:cxn>
                <a:cxn ang="f305">
                  <a:pos x="f538" y="f539"/>
                </a:cxn>
                <a:cxn ang="f305">
                  <a:pos x="f540" y="f541"/>
                </a:cxn>
                <a:cxn ang="f305">
                  <a:pos x="f542" y="f543"/>
                </a:cxn>
                <a:cxn ang="f305">
                  <a:pos x="f544" y="f545"/>
                </a:cxn>
                <a:cxn ang="f305">
                  <a:pos x="f546" y="f547"/>
                </a:cxn>
                <a:cxn ang="f305">
                  <a:pos x="f548" y="f549"/>
                </a:cxn>
                <a:cxn ang="f305">
                  <a:pos x="f550" y="f551"/>
                </a:cxn>
                <a:cxn ang="f305">
                  <a:pos x="f552" y="f553"/>
                </a:cxn>
                <a:cxn ang="f305">
                  <a:pos x="f554" y="f555"/>
                </a:cxn>
                <a:cxn ang="f305">
                  <a:pos x="f556" y="f557"/>
                </a:cxn>
                <a:cxn ang="f305">
                  <a:pos x="f558" y="f559"/>
                </a:cxn>
                <a:cxn ang="f305">
                  <a:pos x="f560" y="f561"/>
                </a:cxn>
                <a:cxn ang="f305">
                  <a:pos x="f562" y="f563"/>
                </a:cxn>
                <a:cxn ang="f305">
                  <a:pos x="f564" y="f565"/>
                </a:cxn>
                <a:cxn ang="f305">
                  <a:pos x="f528" y="f529"/>
                </a:cxn>
              </a:cxnLst>
              <a:rect l="f478" t="f481" r="f479" b="f480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4" name="Lágrima 6">
            <a:extLst>
              <a:ext uri="{FF2B5EF4-FFF2-40B4-BE49-F238E27FC236}">
                <a16:creationId xmlns:a16="http://schemas.microsoft.com/office/drawing/2014/main" id="{10C869B8-50D4-4B7D-9DE6-46375CD87F5A}"/>
              </a:ext>
            </a:extLst>
          </p:cNvPr>
          <p:cNvSpPr/>
          <p:nvPr/>
        </p:nvSpPr>
        <p:spPr>
          <a:xfrm rot="8099985">
            <a:off x="4368490" y="526558"/>
            <a:ext cx="3582143" cy="3582143"/>
          </a:xfrm>
          <a:custGeom>
            <a:avLst>
              <a:gd name="f10" fmla="val 10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sqrt 2"/>
              <a:gd name="f10" fmla="val 100000"/>
              <a:gd name="f11" fmla="+- 0 0 -180"/>
              <a:gd name="f12" fmla="+- 0 0 -360"/>
              <a:gd name="f13" fmla="abs f4"/>
              <a:gd name="f14" fmla="abs f5"/>
              <a:gd name="f15" fmla="abs f6"/>
              <a:gd name="f16" fmla="val f7"/>
              <a:gd name="f17" fmla="val f10"/>
              <a:gd name="f18" fmla="+- 2700000 f2 0"/>
              <a:gd name="f19" fmla="*/ f11 f1 1"/>
              <a:gd name="f20" fmla="*/ f12 f1 1"/>
              <a:gd name="f21" fmla="?: f13 f4 1"/>
              <a:gd name="f22" fmla="?: f14 f5 1"/>
              <a:gd name="f23" fmla="?: f15 f6 1"/>
              <a:gd name="f24" fmla="*/ f18 f8 1"/>
              <a:gd name="f25" fmla="*/ f19 1 f3"/>
              <a:gd name="f26" fmla="*/ f20 1 f3"/>
              <a:gd name="f27" fmla="*/ f21 1 21600"/>
              <a:gd name="f28" fmla="*/ f22 1 21600"/>
              <a:gd name="f29" fmla="*/ 21600 f21 1"/>
              <a:gd name="f30" fmla="*/ 21600 f22 1"/>
              <a:gd name="f31" fmla="*/ f24 1 f1"/>
              <a:gd name="f32" fmla="+- f25 0 f2"/>
              <a:gd name="f33" fmla="+- f26 0 f2"/>
              <a:gd name="f34" fmla="min f28 f27"/>
              <a:gd name="f35" fmla="*/ f29 1 f23"/>
              <a:gd name="f36" fmla="*/ f30 1 f23"/>
              <a:gd name="f37" fmla="+- 0 0 f31"/>
              <a:gd name="f38" fmla="val f35"/>
              <a:gd name="f39" fmla="val f36"/>
              <a:gd name="f40" fmla="+- 0 0 f37"/>
              <a:gd name="f41" fmla="*/ f16 f34 1"/>
              <a:gd name="f42" fmla="+- f39 0 f16"/>
              <a:gd name="f43" fmla="+- f38 0 f16"/>
              <a:gd name="f44" fmla="*/ f40 f1 1"/>
              <a:gd name="f45" fmla="*/ f38 f34 1"/>
              <a:gd name="f46" fmla="*/ f42 1 2"/>
              <a:gd name="f47" fmla="*/ f43 1 2"/>
              <a:gd name="f48" fmla="*/ f44 1 f8"/>
              <a:gd name="f49" fmla="+- f16 f46 0"/>
              <a:gd name="f50" fmla="+- f16 f47 0"/>
              <a:gd name="f51" fmla="*/ f47 f9 1"/>
              <a:gd name="f52" fmla="*/ f46 f9 1"/>
              <a:gd name="f53" fmla="+- f48 0 f2"/>
              <a:gd name="f54" fmla="*/ f47 f34 1"/>
              <a:gd name="f55" fmla="*/ f46 f34 1"/>
              <a:gd name="f56" fmla="*/ f51 f17 1"/>
              <a:gd name="f57" fmla="*/ f52 f17 1"/>
              <a:gd name="f58" fmla="cos 1 f53"/>
              <a:gd name="f59" fmla="sin 1 f53"/>
              <a:gd name="f60" fmla="*/ f49 f34 1"/>
              <a:gd name="f61" fmla="*/ f56 1 100000"/>
              <a:gd name="f62" fmla="*/ f57 1 100000"/>
              <a:gd name="f63" fmla="+- 0 0 f58"/>
              <a:gd name="f64" fmla="+- 0 0 f59"/>
              <a:gd name="f65" fmla="+- 0 0 f63"/>
              <a:gd name="f66" fmla="+- 0 0 f64"/>
              <a:gd name="f67" fmla="*/ f65 f61 1"/>
              <a:gd name="f68" fmla="*/ f66 f62 1"/>
              <a:gd name="f69" fmla="*/ f65 f47 1"/>
              <a:gd name="f70" fmla="*/ f66 f46 1"/>
              <a:gd name="f71" fmla="+- f50 f67 0"/>
              <a:gd name="f72" fmla="+- f49 0 f68"/>
              <a:gd name="f73" fmla="+- f50 0 f69"/>
              <a:gd name="f74" fmla="+- f50 f69 0"/>
              <a:gd name="f75" fmla="+- f49 0 f70"/>
              <a:gd name="f76" fmla="+- f49 f70 0"/>
              <a:gd name="f77" fmla="+- f50 f71 0"/>
              <a:gd name="f78" fmla="+- f49 f72 0"/>
              <a:gd name="f79" fmla="*/ f73 f34 1"/>
              <a:gd name="f80" fmla="*/ f75 f34 1"/>
              <a:gd name="f81" fmla="*/ f74 f34 1"/>
              <a:gd name="f82" fmla="*/ f76 f34 1"/>
              <a:gd name="f83" fmla="*/ f71 f34 1"/>
              <a:gd name="f84" fmla="*/ f72 f34 1"/>
              <a:gd name="f85" fmla="*/ f77 1 2"/>
              <a:gd name="f86" fmla="*/ f78 1 2"/>
              <a:gd name="f87" fmla="*/ f85 f34 1"/>
              <a:gd name="f88" fmla="*/ f86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81" y="f82"/>
              </a:cxn>
              <a:cxn ang="f32">
                <a:pos x="f79" y="f82"/>
              </a:cxn>
              <a:cxn ang="f33">
                <a:pos x="f79" y="f80"/>
              </a:cxn>
              <a:cxn ang="f33">
                <a:pos x="f83" y="f84"/>
              </a:cxn>
            </a:cxnLst>
            <a:rect l="f79" t="f80" r="f81" b="f82"/>
            <a:pathLst>
              <a:path>
                <a:moveTo>
                  <a:pt x="f41" y="f60"/>
                </a:moveTo>
                <a:arcTo wR="f54" hR="f55" stAng="f1" swAng="f2"/>
                <a:quadBezTo>
                  <a:pt x="f87" y="f41"/>
                  <a:pt x="f83" y="f84"/>
                </a:quadBezTo>
                <a:quadBezTo>
                  <a:pt x="f45" y="f88"/>
                  <a:pt x="f45" y="f60"/>
                </a:quadBezTo>
                <a:arcTo wR="f54" hR="f55" stAng="f7" swAng="f1"/>
                <a:close/>
              </a:path>
            </a:pathLst>
          </a:custGeom>
          <a:solidFill>
            <a:srgbClr val="F2F2F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pic>
        <p:nvPicPr>
          <p:cNvPr id="15" name="Imagen 4">
            <a:extLst>
              <a:ext uri="{FF2B5EF4-FFF2-40B4-BE49-F238E27FC236}">
                <a16:creationId xmlns:a16="http://schemas.microsoft.com/office/drawing/2014/main" id="{56834F53-B6F6-4A69-9ECB-977FE2E6840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33953" y="11539"/>
            <a:ext cx="3434714" cy="5143499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829;p78">
            <a:extLst>
              <a:ext uri="{FF2B5EF4-FFF2-40B4-BE49-F238E27FC236}">
                <a16:creationId xmlns:a16="http://schemas.microsoft.com/office/drawing/2014/main" id="{5DCF1A4D-941D-46F5-BDEC-F3BCB183B18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33479" y="379540"/>
            <a:ext cx="2493395" cy="564303"/>
          </a:xfrm>
        </p:spPr>
        <p:txBody>
          <a:bodyPr anchorCtr="0"/>
          <a:lstStyle/>
          <a:p>
            <a:pPr lvl="0" algn="l"/>
            <a:r>
              <a:rPr lang="en-US">
                <a:solidFill>
                  <a:srgbClr val="A7E3D1"/>
                </a:solidFill>
              </a:rPr>
              <a:t>RESOURCES</a:t>
            </a:r>
          </a:p>
        </p:txBody>
      </p:sp>
      <p:pic>
        <p:nvPicPr>
          <p:cNvPr id="3" name="Imagen 1">
            <a:extLst>
              <a:ext uri="{FF2B5EF4-FFF2-40B4-BE49-F238E27FC236}">
                <a16:creationId xmlns:a16="http://schemas.microsoft.com/office/drawing/2014/main" id="{BE285163-DD82-4C80-9406-34A08202D5E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6692" y="1350687"/>
            <a:ext cx="2872368" cy="1978057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4" name="Imagen 2">
            <a:extLst>
              <a:ext uri="{FF2B5EF4-FFF2-40B4-BE49-F238E27FC236}">
                <a16:creationId xmlns:a16="http://schemas.microsoft.com/office/drawing/2014/main" id="{5BA0CD71-1F2E-4512-B493-1D760028F05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23203" y="1237055"/>
            <a:ext cx="3213101" cy="365299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5" name="Imagen 3">
            <a:extLst>
              <a:ext uri="{FF2B5EF4-FFF2-40B4-BE49-F238E27FC236}">
                <a16:creationId xmlns:a16="http://schemas.microsoft.com/office/drawing/2014/main" id="{629E93B7-8CB4-4D91-8430-71B29CE24FB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37711" y="2143893"/>
            <a:ext cx="1868567" cy="131491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6" name="Imagen 4">
            <a:extLst>
              <a:ext uri="{FF2B5EF4-FFF2-40B4-BE49-F238E27FC236}">
                <a16:creationId xmlns:a16="http://schemas.microsoft.com/office/drawing/2014/main" id="{ABF4C5C8-A3A9-4657-B98A-A809A5C854D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3479" y="3458818"/>
            <a:ext cx="2885581" cy="130514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7" name="Imagen 5">
            <a:extLst>
              <a:ext uri="{FF2B5EF4-FFF2-40B4-BE49-F238E27FC236}">
                <a16:creationId xmlns:a16="http://schemas.microsoft.com/office/drawing/2014/main" id="{2CF3C64F-044A-484B-9CC0-D9D8ADE0DD1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820573" y="3556705"/>
            <a:ext cx="1401116" cy="1207254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1903BB7-7362-4515-8FB6-F3C2446FCEC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42645" y="92610"/>
            <a:ext cx="8679896" cy="543181"/>
          </a:xfrm>
        </p:spPr>
        <p:txBody>
          <a:bodyPr anchor="ctr" anchorCtr="1"/>
          <a:lstStyle/>
          <a:p>
            <a:pPr marL="0" lvl="0" indent="0" algn="ctr">
              <a:buNone/>
            </a:pPr>
            <a:r>
              <a:rPr lang="en-US" sz="4800">
                <a:solidFill>
                  <a:srgbClr val="000000"/>
                </a:solidFill>
                <a:latin typeface="Arial"/>
                <a:cs typeface="Arial" pitchFamily="34"/>
              </a:rPr>
              <a:t>Fully Editable Icon Sets: A</a:t>
            </a:r>
          </a:p>
        </p:txBody>
      </p:sp>
      <p:sp>
        <p:nvSpPr>
          <p:cNvPr id="3" name="Diamond 5">
            <a:extLst>
              <a:ext uri="{FF2B5EF4-FFF2-40B4-BE49-F238E27FC236}">
                <a16:creationId xmlns:a16="http://schemas.microsoft.com/office/drawing/2014/main" id="{29A5C118-297F-4058-ACFE-9AC7274E3503}"/>
              </a:ext>
            </a:extLst>
          </p:cNvPr>
          <p:cNvSpPr/>
          <p:nvPr/>
        </p:nvSpPr>
        <p:spPr>
          <a:xfrm>
            <a:off x="4584060" y="1119243"/>
            <a:ext cx="392323" cy="393484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4" name="Isosceles Triangle 51">
            <a:extLst>
              <a:ext uri="{FF2B5EF4-FFF2-40B4-BE49-F238E27FC236}">
                <a16:creationId xmlns:a16="http://schemas.microsoft.com/office/drawing/2014/main" id="{66D76D12-2E99-4865-B1D2-E7731EC14AE1}"/>
              </a:ext>
            </a:extLst>
          </p:cNvPr>
          <p:cNvSpPr/>
          <p:nvPr/>
        </p:nvSpPr>
        <p:spPr>
          <a:xfrm>
            <a:off x="3955045" y="1172132"/>
            <a:ext cx="392323" cy="287697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5" name="Isosceles Triangle 57">
            <a:extLst>
              <a:ext uri="{FF2B5EF4-FFF2-40B4-BE49-F238E27FC236}">
                <a16:creationId xmlns:a16="http://schemas.microsoft.com/office/drawing/2014/main" id="{0DBD656C-7A2F-4FDC-A0BB-7EBEAFA3EB76}"/>
              </a:ext>
            </a:extLst>
          </p:cNvPr>
          <p:cNvSpPr/>
          <p:nvPr/>
        </p:nvSpPr>
        <p:spPr>
          <a:xfrm>
            <a:off x="4585615" y="3390083"/>
            <a:ext cx="234827" cy="5308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2374775 f73 1"/>
              <a:gd name="f80" fmla="*/ 198001 f74 1"/>
              <a:gd name="f81" fmla="*/ 1 f74 1"/>
              <a:gd name="f82" fmla="*/ 3166775 f73 1"/>
              <a:gd name="f83" fmla="*/ 1346449 f74 1"/>
              <a:gd name="f84" fmla="*/ 755186 f74 1"/>
              <a:gd name="f85" fmla="*/ 0 f73 1"/>
              <a:gd name="f86" fmla="*/ 734449 f74 1"/>
              <a:gd name="f87" fmla="*/ 1231644 f73 1"/>
              <a:gd name="f88" fmla="*/ 853246 f74 1"/>
              <a:gd name="f89" fmla="*/ 1400264 f73 1"/>
              <a:gd name="f90" fmla="*/ 673226 f74 1"/>
              <a:gd name="f91" fmla="*/ 1580284 f73 1"/>
              <a:gd name="f92" fmla="*/ 493206 f74 1"/>
              <a:gd name="f93" fmla="*/ 612000 f74 1"/>
              <a:gd name="f94" fmla="*/ 1231645 f73 1"/>
              <a:gd name="f95" fmla="*/ 591263 f74 1"/>
              <a:gd name="f96" fmla="*/ 10368 f73 1"/>
              <a:gd name="f97" fmla="*/ 2939 f74 1"/>
              <a:gd name="f98" fmla="*/ 1491744 f73 1"/>
              <a:gd name="f99" fmla="*/ 0 f74 1"/>
              <a:gd name="f100" fmla="*/ 2009 f74 1"/>
              <a:gd name="f101" fmla="*/ 1494147 f73 1"/>
              <a:gd name="f102" fmla="*/ 1499342 f73 1"/>
              <a:gd name="f103" fmla="*/ 6353 f74 1"/>
              <a:gd name="f104" fmla="*/ 273414 f74 1"/>
              <a:gd name="f105" fmla="*/ 2293171 f73 1"/>
              <a:gd name="f106" fmla="*/ 1091887 f74 1"/>
              <a:gd name="f107" fmla="*/ 2283744 f73 1"/>
              <a:gd name="f108" fmla="*/ 1340768 f74 1"/>
              <a:gd name="f109" fmla="*/ 1344512 f74 1"/>
              <a:gd name="f110" fmla="*/ 1494334 f73 1"/>
              <a:gd name="f111" fmla="*/ 1346448 f74 1"/>
              <a:gd name="f112" fmla="*/ 1343510 f74 1"/>
              <a:gd name="f113" fmla="+- f75 0 f1"/>
              <a:gd name="f114" fmla="*/ f78 1 1346449"/>
              <a:gd name="f115" fmla="*/ f79 1 3166775"/>
              <a:gd name="f116" fmla="*/ f80 1 1346449"/>
              <a:gd name="f117" fmla="*/ f81 1 1346449"/>
              <a:gd name="f118" fmla="*/ f82 1 3166775"/>
              <a:gd name="f119" fmla="*/ f83 1 1346449"/>
              <a:gd name="f120" fmla="*/ f84 1 1346449"/>
              <a:gd name="f121" fmla="*/ f85 1 3166775"/>
              <a:gd name="f122" fmla="*/ f86 1 1346449"/>
              <a:gd name="f123" fmla="*/ f87 1 3166775"/>
              <a:gd name="f124" fmla="*/ f88 1 1346449"/>
              <a:gd name="f125" fmla="*/ f89 1 3166775"/>
              <a:gd name="f126" fmla="*/ f90 1 1346449"/>
              <a:gd name="f127" fmla="*/ f91 1 3166775"/>
              <a:gd name="f128" fmla="*/ f92 1 1346449"/>
              <a:gd name="f129" fmla="*/ f93 1 1346449"/>
              <a:gd name="f130" fmla="*/ f94 1 3166775"/>
              <a:gd name="f131" fmla="*/ f95 1 1346449"/>
              <a:gd name="f132" fmla="*/ f96 1 3166775"/>
              <a:gd name="f133" fmla="*/ f97 1 1346449"/>
              <a:gd name="f134" fmla="*/ f98 1 3166775"/>
              <a:gd name="f135" fmla="*/ f99 1 1346449"/>
              <a:gd name="f136" fmla="*/ f100 1 1346449"/>
              <a:gd name="f137" fmla="*/ f101 1 3166775"/>
              <a:gd name="f138" fmla="*/ f102 1 3166775"/>
              <a:gd name="f139" fmla="*/ f103 1 1346449"/>
              <a:gd name="f140" fmla="*/ f104 1 1346449"/>
              <a:gd name="f141" fmla="*/ f105 1 3166775"/>
              <a:gd name="f142" fmla="*/ f106 1 1346449"/>
              <a:gd name="f143" fmla="*/ f107 1 3166775"/>
              <a:gd name="f144" fmla="*/ f108 1 1346449"/>
              <a:gd name="f145" fmla="*/ f109 1 1346449"/>
              <a:gd name="f146" fmla="*/ f110 1 3166775"/>
              <a:gd name="f147" fmla="*/ f111 1 1346449"/>
              <a:gd name="f148" fmla="*/ f112 1 1346449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15 1 f77"/>
              <a:gd name="f155" fmla="*/ f116 1 f76"/>
              <a:gd name="f156" fmla="*/ f117 1 f76"/>
              <a:gd name="f157" fmla="*/ f118 1 f77"/>
              <a:gd name="f158" fmla="*/ f119 1 f76"/>
              <a:gd name="f159" fmla="*/ f120 1 f76"/>
              <a:gd name="f160" fmla="*/ f121 1 f77"/>
              <a:gd name="f161" fmla="*/ f122 1 f76"/>
              <a:gd name="f162" fmla="*/ f123 1 f77"/>
              <a:gd name="f163" fmla="*/ f124 1 f76"/>
              <a:gd name="f164" fmla="*/ f125 1 f77"/>
              <a:gd name="f165" fmla="*/ f126 1 f76"/>
              <a:gd name="f166" fmla="*/ f127 1 f77"/>
              <a:gd name="f167" fmla="*/ f128 1 f76"/>
              <a:gd name="f168" fmla="*/ f129 1 f76"/>
              <a:gd name="f169" fmla="*/ f130 1 f77"/>
              <a:gd name="f170" fmla="*/ f131 1 f76"/>
              <a:gd name="f171" fmla="*/ f132 1 f77"/>
              <a:gd name="f172" fmla="*/ f133 1 f76"/>
              <a:gd name="f173" fmla="*/ f134 1 f77"/>
              <a:gd name="f174" fmla="*/ f135 1 f76"/>
              <a:gd name="f175" fmla="*/ f136 1 f76"/>
              <a:gd name="f176" fmla="*/ f137 1 f77"/>
              <a:gd name="f177" fmla="*/ f138 1 f77"/>
              <a:gd name="f178" fmla="*/ f139 1 f76"/>
              <a:gd name="f179" fmla="*/ f140 1 f76"/>
              <a:gd name="f180" fmla="*/ f141 1 f77"/>
              <a:gd name="f181" fmla="*/ f142 1 f76"/>
              <a:gd name="f182" fmla="*/ f143 1 f77"/>
              <a:gd name="f183" fmla="*/ f144 1 f76"/>
              <a:gd name="f184" fmla="*/ f145 1 f76"/>
              <a:gd name="f185" fmla="*/ f146 1 f77"/>
              <a:gd name="f186" fmla="*/ f147 1 f76"/>
              <a:gd name="f187" fmla="*/ f148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C34817FB-372C-4A9E-8BD5-92FF44B694D5}"/>
              </a:ext>
            </a:extLst>
          </p:cNvPr>
          <p:cNvSpPr/>
          <p:nvPr/>
        </p:nvSpPr>
        <p:spPr>
          <a:xfrm rot="18900010">
            <a:off x="7189081" y="2740913"/>
            <a:ext cx="169237" cy="377016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7" name="Parallelogram 15">
            <a:extLst>
              <a:ext uri="{FF2B5EF4-FFF2-40B4-BE49-F238E27FC236}">
                <a16:creationId xmlns:a16="http://schemas.microsoft.com/office/drawing/2014/main" id="{D053F9CE-F726-42AF-B971-194123B9E83B}"/>
              </a:ext>
            </a:extLst>
          </p:cNvPr>
          <p:cNvSpPr/>
          <p:nvPr/>
        </p:nvSpPr>
        <p:spPr>
          <a:xfrm flipH="1">
            <a:off x="3950326" y="3481349"/>
            <a:ext cx="348340" cy="348340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8" name="Freeform 19">
            <a:extLst>
              <a:ext uri="{FF2B5EF4-FFF2-40B4-BE49-F238E27FC236}">
                <a16:creationId xmlns:a16="http://schemas.microsoft.com/office/drawing/2014/main" id="{A804724B-6A2B-4948-B13D-4D7AB804F369}"/>
              </a:ext>
            </a:extLst>
          </p:cNvPr>
          <p:cNvSpPr/>
          <p:nvPr/>
        </p:nvSpPr>
        <p:spPr>
          <a:xfrm>
            <a:off x="5808954" y="2731870"/>
            <a:ext cx="345551" cy="340010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9" name="Rectangle 30">
            <a:extLst>
              <a:ext uri="{FF2B5EF4-FFF2-40B4-BE49-F238E27FC236}">
                <a16:creationId xmlns:a16="http://schemas.microsoft.com/office/drawing/2014/main" id="{9620FF09-AA57-4388-B8A0-27458709B706}"/>
              </a:ext>
            </a:extLst>
          </p:cNvPr>
          <p:cNvSpPr/>
          <p:nvPr/>
        </p:nvSpPr>
        <p:spPr>
          <a:xfrm>
            <a:off x="8297457" y="2700415"/>
            <a:ext cx="348340" cy="347316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8A3D9CD9-B801-4B84-937B-BC28E7D830C2}"/>
              </a:ext>
            </a:extLst>
          </p:cNvPr>
          <p:cNvSpPr/>
          <p:nvPr/>
        </p:nvSpPr>
        <p:spPr>
          <a:xfrm>
            <a:off x="5213067" y="1139168"/>
            <a:ext cx="353644" cy="353644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E4487B88-71C0-4415-AF86-690F94E1AD1D}"/>
              </a:ext>
            </a:extLst>
          </p:cNvPr>
          <p:cNvSpPr/>
          <p:nvPr/>
        </p:nvSpPr>
        <p:spPr>
          <a:xfrm rot="5400013">
            <a:off x="5803148" y="1139169"/>
            <a:ext cx="354119" cy="353644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2" name="Pie 24">
            <a:extLst>
              <a:ext uri="{FF2B5EF4-FFF2-40B4-BE49-F238E27FC236}">
                <a16:creationId xmlns:a16="http://schemas.microsoft.com/office/drawing/2014/main" id="{07508803-2D32-4AC2-8C90-AA38668FF171}"/>
              </a:ext>
            </a:extLst>
          </p:cNvPr>
          <p:cNvSpPr/>
          <p:nvPr/>
        </p:nvSpPr>
        <p:spPr>
          <a:xfrm>
            <a:off x="5107399" y="3464167"/>
            <a:ext cx="384852" cy="382722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3" name="Block Arc 14">
            <a:extLst>
              <a:ext uri="{FF2B5EF4-FFF2-40B4-BE49-F238E27FC236}">
                <a16:creationId xmlns:a16="http://schemas.microsoft.com/office/drawing/2014/main" id="{57D535E7-0393-468A-967A-370F18268971}"/>
              </a:ext>
            </a:extLst>
          </p:cNvPr>
          <p:cNvSpPr/>
          <p:nvPr/>
        </p:nvSpPr>
        <p:spPr>
          <a:xfrm rot="16200004">
            <a:off x="6393865" y="1103082"/>
            <a:ext cx="425516" cy="425799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4" name="Block Arc 41">
            <a:extLst>
              <a:ext uri="{FF2B5EF4-FFF2-40B4-BE49-F238E27FC236}">
                <a16:creationId xmlns:a16="http://schemas.microsoft.com/office/drawing/2014/main" id="{A9919E44-7774-4AED-95CF-A01875A6FE50}"/>
              </a:ext>
            </a:extLst>
          </p:cNvPr>
          <p:cNvSpPr/>
          <p:nvPr/>
        </p:nvSpPr>
        <p:spPr>
          <a:xfrm>
            <a:off x="7056196" y="1068357"/>
            <a:ext cx="354942" cy="495257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5" name="Right Triangle 17">
            <a:extLst>
              <a:ext uri="{FF2B5EF4-FFF2-40B4-BE49-F238E27FC236}">
                <a16:creationId xmlns:a16="http://schemas.microsoft.com/office/drawing/2014/main" id="{8937B335-FFDE-4E74-8198-0C725355CA3A}"/>
              </a:ext>
            </a:extLst>
          </p:cNvPr>
          <p:cNvSpPr/>
          <p:nvPr/>
        </p:nvSpPr>
        <p:spPr>
          <a:xfrm>
            <a:off x="5779209" y="3450643"/>
            <a:ext cx="289316" cy="409760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6" name="Oval 66">
            <a:extLst>
              <a:ext uri="{FF2B5EF4-FFF2-40B4-BE49-F238E27FC236}">
                <a16:creationId xmlns:a16="http://schemas.microsoft.com/office/drawing/2014/main" id="{6651C85C-990E-496A-AD8F-AB355CF51F25}"/>
              </a:ext>
            </a:extLst>
          </p:cNvPr>
          <p:cNvSpPr/>
          <p:nvPr/>
        </p:nvSpPr>
        <p:spPr>
          <a:xfrm rot="20700014">
            <a:off x="4603143" y="2725644"/>
            <a:ext cx="411470" cy="352455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7" name="Rectangle 9">
            <a:extLst>
              <a:ext uri="{FF2B5EF4-FFF2-40B4-BE49-F238E27FC236}">
                <a16:creationId xmlns:a16="http://schemas.microsoft.com/office/drawing/2014/main" id="{27F54FB3-3C83-41CA-856E-E0D118F16597}"/>
              </a:ext>
            </a:extLst>
          </p:cNvPr>
          <p:cNvSpPr/>
          <p:nvPr/>
        </p:nvSpPr>
        <p:spPr>
          <a:xfrm>
            <a:off x="3300993" y="2658928"/>
            <a:ext cx="395468" cy="37019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1576606 f85 1"/>
              <a:gd name="f90" fmla="*/ 2778202 f84 1"/>
              <a:gd name="f91" fmla="*/ 1663394 f85 1"/>
              <a:gd name="f92" fmla="*/ 2776423 f84 1"/>
              <a:gd name="f93" fmla="*/ 2991331 f85 1"/>
              <a:gd name="f94" fmla="*/ 2709748 f84 1"/>
              <a:gd name="f95" fmla="*/ 3000856 f85 1"/>
              <a:gd name="f96" fmla="*/ 526981 f84 1"/>
              <a:gd name="f97" fmla="*/ 2855082 f85 1"/>
              <a:gd name="f98" fmla="*/ 2861369 f85 1"/>
              <a:gd name="f99" fmla="*/ 2472117 f84 1"/>
              <a:gd name="f100" fmla="*/ 2765302 f84 1"/>
              <a:gd name="f101" fmla="*/ 430441 f84 1"/>
              <a:gd name="f102" fmla="*/ 402054 f84 1"/>
              <a:gd name="f103" fmla="*/ 2406065 f85 1"/>
              <a:gd name="f104" fmla="*/ 22 f84 1"/>
              <a:gd name="f105" fmla="*/ 2853673 f85 1"/>
              <a:gd name="f106" fmla="*/ 91100 f84 1"/>
              <a:gd name="f107" fmla="*/ 2854770 f85 1"/>
              <a:gd name="f108" fmla="*/ 3120669 f85 1"/>
              <a:gd name="f109" fmla="*/ 428517 f84 1"/>
              <a:gd name="f110" fmla="*/ 738345 f84 1"/>
              <a:gd name="f111" fmla="*/ 3239999 f85 1"/>
              <a:gd name="f112" fmla="*/ 3032924 f84 1"/>
              <a:gd name="f113" fmla="*/ 0 f85 1"/>
              <a:gd name="f114" fmla="*/ 102477 f85 1"/>
              <a:gd name="f115" fmla="*/ 385229 f85 1"/>
              <a:gd name="f116" fmla="*/ 386326 f85 1"/>
              <a:gd name="f117" fmla="*/ 833935 f85 1"/>
              <a:gd name="f118" fmla="*/ 378630 f85 1"/>
              <a:gd name="f119" fmla="*/ 384918 f85 1"/>
              <a:gd name="f120" fmla="*/ 239143 f85 1"/>
              <a:gd name="f121" fmla="*/ 229618 f85 1"/>
              <a:gd name="f122" fmla="*/ 269069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239999"/>
              <a:gd name="f129" fmla="*/ f94 1 3032924"/>
              <a:gd name="f130" fmla="*/ f95 1 3239999"/>
              <a:gd name="f131" fmla="*/ f96 1 3032924"/>
              <a:gd name="f132" fmla="*/ f97 1 3239999"/>
              <a:gd name="f133" fmla="*/ f98 1 3239999"/>
              <a:gd name="f134" fmla="*/ f99 1 3032924"/>
              <a:gd name="f135" fmla="*/ f100 1 3032924"/>
              <a:gd name="f136" fmla="*/ f101 1 3032924"/>
              <a:gd name="f137" fmla="*/ f102 1 3032924"/>
              <a:gd name="f138" fmla="*/ f103 1 3239999"/>
              <a:gd name="f139" fmla="*/ f104 1 3032924"/>
              <a:gd name="f140" fmla="*/ f105 1 3239999"/>
              <a:gd name="f141" fmla="*/ f106 1 3032924"/>
              <a:gd name="f142" fmla="*/ f107 1 3239999"/>
              <a:gd name="f143" fmla="*/ f108 1 3239999"/>
              <a:gd name="f144" fmla="*/ f109 1 3032924"/>
              <a:gd name="f145" fmla="*/ f110 1 3032924"/>
              <a:gd name="f146" fmla="*/ f111 1 3239999"/>
              <a:gd name="f147" fmla="*/ f112 1 3032924"/>
              <a:gd name="f148" fmla="*/ f113 1 3239999"/>
              <a:gd name="f149" fmla="*/ f114 1 3239999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239999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4 1 f87"/>
              <a:gd name="f163" fmla="*/ f125 1 f88"/>
              <a:gd name="f164" fmla="*/ f126 1 f87"/>
              <a:gd name="f165" fmla="*/ f127 1 f88"/>
              <a:gd name="f166" fmla="*/ f128 1 f87"/>
              <a:gd name="f167" fmla="*/ f129 1 f88"/>
              <a:gd name="f168" fmla="*/ f130 1 f87"/>
              <a:gd name="f169" fmla="*/ f131 1 f88"/>
              <a:gd name="f170" fmla="*/ f132 1 f87"/>
              <a:gd name="f171" fmla="*/ f133 1 f87"/>
              <a:gd name="f172" fmla="*/ f134 1 f88"/>
              <a:gd name="f173" fmla="*/ f135 1 f88"/>
              <a:gd name="f174" fmla="*/ f136 1 f88"/>
              <a:gd name="f175" fmla="*/ f137 1 f88"/>
              <a:gd name="f176" fmla="*/ f138 1 f87"/>
              <a:gd name="f177" fmla="*/ f139 1 f88"/>
              <a:gd name="f178" fmla="*/ f140 1 f87"/>
              <a:gd name="f179" fmla="*/ f141 1 f88"/>
              <a:gd name="f180" fmla="*/ f142 1 f87"/>
              <a:gd name="f181" fmla="*/ f143 1 f87"/>
              <a:gd name="f182" fmla="*/ f144 1 f88"/>
              <a:gd name="f183" fmla="*/ f145 1 f88"/>
              <a:gd name="f184" fmla="*/ f146 1 f87"/>
              <a:gd name="f185" fmla="*/ f147 1 f88"/>
              <a:gd name="f186" fmla="*/ f148 1 f87"/>
              <a:gd name="f187" fmla="*/ f149 1 f87"/>
              <a:gd name="f188" fmla="*/ f150 1 f87"/>
              <a:gd name="f189" fmla="*/ f151 1 f87"/>
              <a:gd name="f190" fmla="*/ f152 1 f87"/>
              <a:gd name="f191" fmla="*/ f153 1 f87"/>
              <a:gd name="f192" fmla="*/ f154 1 f87"/>
              <a:gd name="f193" fmla="*/ f155 1 f87"/>
              <a:gd name="f194" fmla="*/ f156 1 f87"/>
              <a:gd name="f195" fmla="*/ f157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8" name="Frame 17">
            <a:extLst>
              <a:ext uri="{FF2B5EF4-FFF2-40B4-BE49-F238E27FC236}">
                <a16:creationId xmlns:a16="http://schemas.microsoft.com/office/drawing/2014/main" id="{9EAF5689-655A-40CC-B665-75D8A9D69580}"/>
              </a:ext>
            </a:extLst>
          </p:cNvPr>
          <p:cNvSpPr/>
          <p:nvPr/>
        </p:nvSpPr>
        <p:spPr>
          <a:xfrm>
            <a:off x="3282293" y="3459989"/>
            <a:ext cx="381085" cy="38108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9" name="Teardrop 1">
            <a:extLst>
              <a:ext uri="{FF2B5EF4-FFF2-40B4-BE49-F238E27FC236}">
                <a16:creationId xmlns:a16="http://schemas.microsoft.com/office/drawing/2014/main" id="{8B531848-7ADB-473C-A944-CD9CB1529DE9}"/>
              </a:ext>
            </a:extLst>
          </p:cNvPr>
          <p:cNvSpPr/>
          <p:nvPr/>
        </p:nvSpPr>
        <p:spPr>
          <a:xfrm rot="18805987">
            <a:off x="7594762" y="1154635"/>
            <a:ext cx="413848" cy="409532"/>
          </a:xfrm>
          <a:custGeom>
            <a:avLst/>
            <a:gdLst>
              <a:gd name="f0" fmla="val w"/>
              <a:gd name="f1" fmla="val h"/>
              <a:gd name="f2" fmla="val 0"/>
              <a:gd name="f3" fmla="val 1807240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0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0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0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20" name="Rectangle 130">
            <a:extLst>
              <a:ext uri="{FF2B5EF4-FFF2-40B4-BE49-F238E27FC236}">
                <a16:creationId xmlns:a16="http://schemas.microsoft.com/office/drawing/2014/main" id="{E77D69D9-B321-43F2-A598-9DFA377960BD}"/>
              </a:ext>
            </a:extLst>
          </p:cNvPr>
          <p:cNvSpPr/>
          <p:nvPr/>
        </p:nvSpPr>
        <p:spPr>
          <a:xfrm>
            <a:off x="8199305" y="1154686"/>
            <a:ext cx="408398" cy="410254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6F777962-C6CF-4D2B-8F8A-7F1090FF098D}"/>
              </a:ext>
            </a:extLst>
          </p:cNvPr>
          <p:cNvSpPr/>
          <p:nvPr/>
        </p:nvSpPr>
        <p:spPr>
          <a:xfrm>
            <a:off x="7022390" y="3433443"/>
            <a:ext cx="358581" cy="426951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639A7EB1-BEF2-47DB-963E-586821C3B47E}"/>
              </a:ext>
            </a:extLst>
          </p:cNvPr>
          <p:cNvSpPr/>
          <p:nvPr/>
        </p:nvSpPr>
        <p:spPr>
          <a:xfrm>
            <a:off x="6366171" y="3433443"/>
            <a:ext cx="358581" cy="426951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23" name="Right Triangle 17">
            <a:extLst>
              <a:ext uri="{FF2B5EF4-FFF2-40B4-BE49-F238E27FC236}">
                <a16:creationId xmlns:a16="http://schemas.microsoft.com/office/drawing/2014/main" id="{CFD8D2DA-3530-4A83-AA50-F63ED9A5BD02}"/>
              </a:ext>
            </a:extLst>
          </p:cNvPr>
          <p:cNvSpPr/>
          <p:nvPr/>
        </p:nvSpPr>
        <p:spPr>
          <a:xfrm>
            <a:off x="7678619" y="3433443"/>
            <a:ext cx="358581" cy="426951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24" name="Oval 44">
            <a:extLst>
              <a:ext uri="{FF2B5EF4-FFF2-40B4-BE49-F238E27FC236}">
                <a16:creationId xmlns:a16="http://schemas.microsoft.com/office/drawing/2014/main" id="{6149337D-A353-4B98-B719-510D606855E2}"/>
              </a:ext>
            </a:extLst>
          </p:cNvPr>
          <p:cNvSpPr/>
          <p:nvPr/>
        </p:nvSpPr>
        <p:spPr>
          <a:xfrm>
            <a:off x="8334847" y="3433443"/>
            <a:ext cx="358581" cy="426951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25" name="Google Shape;6000;p67">
            <a:extLst>
              <a:ext uri="{FF2B5EF4-FFF2-40B4-BE49-F238E27FC236}">
                <a16:creationId xmlns:a16="http://schemas.microsoft.com/office/drawing/2014/main" id="{3CD3D093-6A6C-46D4-B7FD-2E65D12AB7B6}"/>
              </a:ext>
            </a:extLst>
          </p:cNvPr>
          <p:cNvSpPr/>
          <p:nvPr/>
        </p:nvSpPr>
        <p:spPr>
          <a:xfrm>
            <a:off x="3263511" y="1109212"/>
            <a:ext cx="453149" cy="462320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61" tIns="68561" rIns="68561" bIns="6856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26" name="Google Shape;6029;p67">
            <a:extLst>
              <a:ext uri="{FF2B5EF4-FFF2-40B4-BE49-F238E27FC236}">
                <a16:creationId xmlns:a16="http://schemas.microsoft.com/office/drawing/2014/main" id="{351E68D4-9F97-4E39-8D67-17243021CEDC}"/>
              </a:ext>
            </a:extLst>
          </p:cNvPr>
          <p:cNvGrpSpPr/>
          <p:nvPr/>
        </p:nvGrpSpPr>
        <p:grpSpPr>
          <a:xfrm>
            <a:off x="7025646" y="4064800"/>
            <a:ext cx="303087" cy="420139"/>
            <a:chOff x="7025646" y="4064800"/>
            <a:chExt cx="303087" cy="420139"/>
          </a:xfrm>
        </p:grpSpPr>
        <p:sp>
          <p:nvSpPr>
            <p:cNvPr id="27" name="Google Shape;6030;p67">
              <a:extLst>
                <a:ext uri="{FF2B5EF4-FFF2-40B4-BE49-F238E27FC236}">
                  <a16:creationId xmlns:a16="http://schemas.microsoft.com/office/drawing/2014/main" id="{69DF95E4-8F5B-4C09-9FA2-9A0108C8A05D}"/>
                </a:ext>
              </a:extLst>
            </p:cNvPr>
            <p:cNvSpPr/>
            <p:nvPr/>
          </p:nvSpPr>
          <p:spPr>
            <a:xfrm>
              <a:off x="7190777" y="4065861"/>
              <a:ext cx="137955" cy="164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6031;p67">
              <a:extLst>
                <a:ext uri="{FF2B5EF4-FFF2-40B4-BE49-F238E27FC236}">
                  <a16:creationId xmlns:a16="http://schemas.microsoft.com/office/drawing/2014/main" id="{6C650A53-A597-42A6-BA9E-0CD18A658965}"/>
                </a:ext>
              </a:extLst>
            </p:cNvPr>
            <p:cNvSpPr/>
            <p:nvPr/>
          </p:nvSpPr>
          <p:spPr>
            <a:xfrm>
              <a:off x="7163574" y="4172443"/>
              <a:ext cx="29288" cy="83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6032;p67">
              <a:extLst>
                <a:ext uri="{FF2B5EF4-FFF2-40B4-BE49-F238E27FC236}">
                  <a16:creationId xmlns:a16="http://schemas.microsoft.com/office/drawing/2014/main" id="{E233761C-8063-4182-8F66-A26969A1E1A2}"/>
                </a:ext>
              </a:extLst>
            </p:cNvPr>
            <p:cNvSpPr/>
            <p:nvPr/>
          </p:nvSpPr>
          <p:spPr>
            <a:xfrm>
              <a:off x="7026679" y="4064800"/>
              <a:ext cx="136931" cy="1630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6033;p67">
              <a:extLst>
                <a:ext uri="{FF2B5EF4-FFF2-40B4-BE49-F238E27FC236}">
                  <a16:creationId xmlns:a16="http://schemas.microsoft.com/office/drawing/2014/main" id="{BB98BABC-3CD0-4EC8-87E1-909D6BC3841F}"/>
                </a:ext>
              </a:extLst>
            </p:cNvPr>
            <p:cNvSpPr/>
            <p:nvPr/>
          </p:nvSpPr>
          <p:spPr>
            <a:xfrm>
              <a:off x="7025646" y="4258150"/>
              <a:ext cx="303087" cy="226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1" name="Google Shape;6066;p67">
            <a:extLst>
              <a:ext uri="{FF2B5EF4-FFF2-40B4-BE49-F238E27FC236}">
                <a16:creationId xmlns:a16="http://schemas.microsoft.com/office/drawing/2014/main" id="{7C2BA6FF-CDFC-4DF1-915F-F9AED541EC6B}"/>
              </a:ext>
            </a:extLst>
          </p:cNvPr>
          <p:cNvGrpSpPr/>
          <p:nvPr/>
        </p:nvGrpSpPr>
        <p:grpSpPr>
          <a:xfrm>
            <a:off x="3235467" y="1800746"/>
            <a:ext cx="483104" cy="480717"/>
            <a:chOff x="3235467" y="1800746"/>
            <a:chExt cx="483104" cy="480717"/>
          </a:xfrm>
        </p:grpSpPr>
        <p:sp>
          <p:nvSpPr>
            <p:cNvPr id="32" name="Google Shape;6067;p67">
              <a:extLst>
                <a:ext uri="{FF2B5EF4-FFF2-40B4-BE49-F238E27FC236}">
                  <a16:creationId xmlns:a16="http://schemas.microsoft.com/office/drawing/2014/main" id="{D26046C4-CB5F-42E5-A555-DECAC438EB83}"/>
                </a:ext>
              </a:extLst>
            </p:cNvPr>
            <p:cNvSpPr/>
            <p:nvPr/>
          </p:nvSpPr>
          <p:spPr>
            <a:xfrm>
              <a:off x="3235467" y="1800746"/>
              <a:ext cx="386251" cy="385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6068;p67">
              <a:extLst>
                <a:ext uri="{FF2B5EF4-FFF2-40B4-BE49-F238E27FC236}">
                  <a16:creationId xmlns:a16="http://schemas.microsoft.com/office/drawing/2014/main" id="{2C445FB7-3E82-4D74-8761-E0ED6271E65F}"/>
                </a:ext>
              </a:extLst>
            </p:cNvPr>
            <p:cNvSpPr/>
            <p:nvPr/>
          </p:nvSpPr>
          <p:spPr>
            <a:xfrm>
              <a:off x="3300023" y="1994269"/>
              <a:ext cx="418548" cy="287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6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1261"/>
                <a:gd name="f34" fmla="val 5388"/>
                <a:gd name="f35" fmla="val 5955"/>
                <a:gd name="f36" fmla="val 6459"/>
                <a:gd name="f37" fmla="val 7220"/>
                <a:gd name="f38" fmla="val 6617"/>
                <a:gd name="f39" fmla="val 6716"/>
                <a:gd name="f40" fmla="val 8601"/>
                <a:gd name="f41" fmla="val 6495"/>
                <a:gd name="f42" fmla="val 10082"/>
                <a:gd name="f43" fmla="val 4920"/>
                <a:gd name="f44" fmla="val 10114"/>
                <a:gd name="f45" fmla="val 2904"/>
                <a:gd name="f46" fmla="val 2400"/>
                <a:gd name="f47" fmla="val 10649"/>
                <a:gd name="f48" fmla="val 2211"/>
                <a:gd name="f49" fmla="val 11027"/>
                <a:gd name="f50" fmla="val 1706"/>
                <a:gd name="f51" fmla="val 10996"/>
                <a:gd name="f52" fmla="val 1108"/>
                <a:gd name="f53" fmla="val 10964"/>
                <a:gd name="f54" fmla="val 572"/>
                <a:gd name="f55" fmla="val 10492"/>
                <a:gd name="f56" fmla="val 100"/>
                <a:gd name="f57" fmla="val 9893"/>
                <a:gd name="f58" fmla="val 5"/>
                <a:gd name="f59" fmla="val 9853"/>
                <a:gd name="f60" fmla="val 2"/>
                <a:gd name="f61" fmla="val 9813"/>
                <a:gd name="f62" fmla="*/ f0 1 11028"/>
                <a:gd name="f63" fmla="*/ f1 1 756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1028"/>
                <a:gd name="f70" fmla="*/ f67 1 756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1028" h="756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4"/>
                    <a:pt x="f33" y="f4"/>
                  </a:cubicBezTo>
                  <a:lnTo>
                    <a:pt x="f34" y="f4"/>
                  </a:lnTo>
                  <a:cubicBezTo>
                    <a:pt x="f35" y="f4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lnTo>
                    <a:pt x="f44" y="f46"/>
                  </a:ln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4" name="Google Shape;5976;p67">
            <a:extLst>
              <a:ext uri="{FF2B5EF4-FFF2-40B4-BE49-F238E27FC236}">
                <a16:creationId xmlns:a16="http://schemas.microsoft.com/office/drawing/2014/main" id="{518F010F-6F08-49E6-B0DF-2544022B1492}"/>
              </a:ext>
            </a:extLst>
          </p:cNvPr>
          <p:cNvGrpSpPr/>
          <p:nvPr/>
        </p:nvGrpSpPr>
        <p:grpSpPr>
          <a:xfrm>
            <a:off x="3300023" y="4214048"/>
            <a:ext cx="371521" cy="331525"/>
            <a:chOff x="3300023" y="4214048"/>
            <a:chExt cx="371521" cy="331525"/>
          </a:xfrm>
        </p:grpSpPr>
        <p:sp>
          <p:nvSpPr>
            <p:cNvPr id="35" name="Google Shape;5977;p67">
              <a:extLst>
                <a:ext uri="{FF2B5EF4-FFF2-40B4-BE49-F238E27FC236}">
                  <a16:creationId xmlns:a16="http://schemas.microsoft.com/office/drawing/2014/main" id="{B3C105BB-0BD0-4E01-A8E0-6FB243033B31}"/>
                </a:ext>
              </a:extLst>
            </p:cNvPr>
            <p:cNvSpPr/>
            <p:nvPr/>
          </p:nvSpPr>
          <p:spPr>
            <a:xfrm>
              <a:off x="3394042" y="4214048"/>
              <a:ext cx="277502" cy="2745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5978;p67">
              <a:extLst>
                <a:ext uri="{FF2B5EF4-FFF2-40B4-BE49-F238E27FC236}">
                  <a16:creationId xmlns:a16="http://schemas.microsoft.com/office/drawing/2014/main" id="{74D0BDAE-6AAF-4190-82B7-787F51BB6A0B}"/>
                </a:ext>
              </a:extLst>
            </p:cNvPr>
            <p:cNvSpPr/>
            <p:nvPr/>
          </p:nvSpPr>
          <p:spPr>
            <a:xfrm>
              <a:off x="3356972" y="4386468"/>
              <a:ext cx="136501" cy="136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5979;p67">
              <a:extLst>
                <a:ext uri="{FF2B5EF4-FFF2-40B4-BE49-F238E27FC236}">
                  <a16:creationId xmlns:a16="http://schemas.microsoft.com/office/drawing/2014/main" id="{31731C09-F2AC-459E-BDFD-8E7D500EBEEB}"/>
                </a:ext>
              </a:extLst>
            </p:cNvPr>
            <p:cNvSpPr/>
            <p:nvPr/>
          </p:nvSpPr>
          <p:spPr>
            <a:xfrm>
              <a:off x="3300023" y="4493133"/>
              <a:ext cx="89510" cy="524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8" name="Google Shape;5989;p67">
            <a:extLst>
              <a:ext uri="{FF2B5EF4-FFF2-40B4-BE49-F238E27FC236}">
                <a16:creationId xmlns:a16="http://schemas.microsoft.com/office/drawing/2014/main" id="{8101B75D-B71A-463C-8E8B-D42862007401}"/>
              </a:ext>
            </a:extLst>
          </p:cNvPr>
          <p:cNvGrpSpPr/>
          <p:nvPr/>
        </p:nvGrpSpPr>
        <p:grpSpPr>
          <a:xfrm>
            <a:off x="6324374" y="4126339"/>
            <a:ext cx="372379" cy="364343"/>
            <a:chOff x="6324374" y="4126339"/>
            <a:chExt cx="372379" cy="364343"/>
          </a:xfrm>
        </p:grpSpPr>
        <p:sp>
          <p:nvSpPr>
            <p:cNvPr id="39" name="Google Shape;5990;p67">
              <a:extLst>
                <a:ext uri="{FF2B5EF4-FFF2-40B4-BE49-F238E27FC236}">
                  <a16:creationId xmlns:a16="http://schemas.microsoft.com/office/drawing/2014/main" id="{B5B8EBB1-9C09-40DA-A232-86052FE69CF5}"/>
                </a:ext>
              </a:extLst>
            </p:cNvPr>
            <p:cNvSpPr/>
            <p:nvPr/>
          </p:nvSpPr>
          <p:spPr>
            <a:xfrm>
              <a:off x="6440046" y="4126339"/>
              <a:ext cx="122035" cy="120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5991;p67">
              <a:extLst>
                <a:ext uri="{FF2B5EF4-FFF2-40B4-BE49-F238E27FC236}">
                  <a16:creationId xmlns:a16="http://schemas.microsoft.com/office/drawing/2014/main" id="{3E8C2307-16DC-459F-8DED-8C630DB06331}"/>
                </a:ext>
              </a:extLst>
            </p:cNvPr>
            <p:cNvSpPr/>
            <p:nvPr/>
          </p:nvSpPr>
          <p:spPr>
            <a:xfrm>
              <a:off x="6573822" y="4259192"/>
              <a:ext cx="122931" cy="120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5992;p67">
              <a:extLst>
                <a:ext uri="{FF2B5EF4-FFF2-40B4-BE49-F238E27FC236}">
                  <a16:creationId xmlns:a16="http://schemas.microsoft.com/office/drawing/2014/main" id="{5B282249-FF02-4070-845C-6777EE8601B7}"/>
                </a:ext>
              </a:extLst>
            </p:cNvPr>
            <p:cNvSpPr/>
            <p:nvPr/>
          </p:nvSpPr>
          <p:spPr>
            <a:xfrm>
              <a:off x="6324374" y="4198431"/>
              <a:ext cx="301002" cy="2922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2" name="Google Shape;6007;p67">
            <a:extLst>
              <a:ext uri="{FF2B5EF4-FFF2-40B4-BE49-F238E27FC236}">
                <a16:creationId xmlns:a16="http://schemas.microsoft.com/office/drawing/2014/main" id="{5909CD59-0484-4D7F-B40A-850524C2D07A}"/>
              </a:ext>
            </a:extLst>
          </p:cNvPr>
          <p:cNvGrpSpPr/>
          <p:nvPr/>
        </p:nvGrpSpPr>
        <p:grpSpPr>
          <a:xfrm>
            <a:off x="3964216" y="4156908"/>
            <a:ext cx="352236" cy="356734"/>
            <a:chOff x="3964216" y="4156908"/>
            <a:chExt cx="352236" cy="356734"/>
          </a:xfrm>
        </p:grpSpPr>
        <p:sp>
          <p:nvSpPr>
            <p:cNvPr id="43" name="Google Shape;6008;p67">
              <a:extLst>
                <a:ext uri="{FF2B5EF4-FFF2-40B4-BE49-F238E27FC236}">
                  <a16:creationId xmlns:a16="http://schemas.microsoft.com/office/drawing/2014/main" id="{D707020B-3CCA-4CF5-AF16-825F62C0BC55}"/>
                </a:ext>
              </a:extLst>
            </p:cNvPr>
            <p:cNvSpPr/>
            <p:nvPr/>
          </p:nvSpPr>
          <p:spPr>
            <a:xfrm>
              <a:off x="3964216" y="4156908"/>
              <a:ext cx="352236" cy="356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6009;p67">
              <a:extLst>
                <a:ext uri="{FF2B5EF4-FFF2-40B4-BE49-F238E27FC236}">
                  <a16:creationId xmlns:a16="http://schemas.microsoft.com/office/drawing/2014/main" id="{1EAAEBDE-81F0-458D-8E7B-958A10E139C4}"/>
                </a:ext>
              </a:extLst>
            </p:cNvPr>
            <p:cNvSpPr/>
            <p:nvPr/>
          </p:nvSpPr>
          <p:spPr>
            <a:xfrm>
              <a:off x="4097993" y="4299947"/>
              <a:ext cx="72319" cy="71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5" name="Google Shape;6018;p67">
            <a:extLst>
              <a:ext uri="{FF2B5EF4-FFF2-40B4-BE49-F238E27FC236}">
                <a16:creationId xmlns:a16="http://schemas.microsoft.com/office/drawing/2014/main" id="{E2BDBE9F-0FBF-4567-BB2F-11BF28C52D88}"/>
              </a:ext>
            </a:extLst>
          </p:cNvPr>
          <p:cNvGrpSpPr/>
          <p:nvPr/>
        </p:nvGrpSpPr>
        <p:grpSpPr>
          <a:xfrm>
            <a:off x="7665662" y="4173376"/>
            <a:ext cx="365174" cy="332640"/>
            <a:chOff x="7665662" y="4173376"/>
            <a:chExt cx="365174" cy="332640"/>
          </a:xfrm>
        </p:grpSpPr>
        <p:sp>
          <p:nvSpPr>
            <p:cNvPr id="46" name="Google Shape;6019;p67">
              <a:extLst>
                <a:ext uri="{FF2B5EF4-FFF2-40B4-BE49-F238E27FC236}">
                  <a16:creationId xmlns:a16="http://schemas.microsoft.com/office/drawing/2014/main" id="{68165D97-A8F0-4B34-B2D5-ADA93B9056C4}"/>
                </a:ext>
              </a:extLst>
            </p:cNvPr>
            <p:cNvSpPr/>
            <p:nvPr/>
          </p:nvSpPr>
          <p:spPr>
            <a:xfrm>
              <a:off x="7665662" y="4173376"/>
              <a:ext cx="344399" cy="949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6020;p67">
              <a:extLst>
                <a:ext uri="{FF2B5EF4-FFF2-40B4-BE49-F238E27FC236}">
                  <a16:creationId xmlns:a16="http://schemas.microsoft.com/office/drawing/2014/main" id="{B8AF24FF-FF5D-422B-A484-245DE4C89E53}"/>
                </a:ext>
              </a:extLst>
            </p:cNvPr>
            <p:cNvSpPr/>
            <p:nvPr/>
          </p:nvSpPr>
          <p:spPr>
            <a:xfrm>
              <a:off x="7937714" y="4291772"/>
              <a:ext cx="24441" cy="949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6021;p67">
              <a:extLst>
                <a:ext uri="{FF2B5EF4-FFF2-40B4-BE49-F238E27FC236}">
                  <a16:creationId xmlns:a16="http://schemas.microsoft.com/office/drawing/2014/main" id="{852B2868-D4B1-4678-A576-F9A67674800E}"/>
                </a:ext>
              </a:extLst>
            </p:cNvPr>
            <p:cNvSpPr/>
            <p:nvPr/>
          </p:nvSpPr>
          <p:spPr>
            <a:xfrm>
              <a:off x="7985619" y="4292687"/>
              <a:ext cx="45217" cy="949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6022;p67">
              <a:extLst>
                <a:ext uri="{FF2B5EF4-FFF2-40B4-BE49-F238E27FC236}">
                  <a16:creationId xmlns:a16="http://schemas.microsoft.com/office/drawing/2014/main" id="{9CBF64FA-2FD2-46D8-A755-8CDDA5E7BC61}"/>
                </a:ext>
              </a:extLst>
            </p:cNvPr>
            <p:cNvSpPr/>
            <p:nvPr/>
          </p:nvSpPr>
          <p:spPr>
            <a:xfrm>
              <a:off x="7690990" y="4291772"/>
              <a:ext cx="223250" cy="949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6023;p67">
              <a:extLst>
                <a:ext uri="{FF2B5EF4-FFF2-40B4-BE49-F238E27FC236}">
                  <a16:creationId xmlns:a16="http://schemas.microsoft.com/office/drawing/2014/main" id="{BD26570C-5F32-4BA0-968E-3D5D58C7A713}"/>
                </a:ext>
              </a:extLst>
            </p:cNvPr>
            <p:cNvSpPr/>
            <p:nvPr/>
          </p:nvSpPr>
          <p:spPr>
            <a:xfrm>
              <a:off x="7738878" y="4410169"/>
              <a:ext cx="24441" cy="949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6024;p67">
              <a:extLst>
                <a:ext uri="{FF2B5EF4-FFF2-40B4-BE49-F238E27FC236}">
                  <a16:creationId xmlns:a16="http://schemas.microsoft.com/office/drawing/2014/main" id="{69742FE7-4009-40AA-81C9-E717B8099742}"/>
                </a:ext>
              </a:extLst>
            </p:cNvPr>
            <p:cNvSpPr/>
            <p:nvPr/>
          </p:nvSpPr>
          <p:spPr>
            <a:xfrm>
              <a:off x="7786783" y="4411979"/>
              <a:ext cx="218751" cy="94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6025;p67">
              <a:extLst>
                <a:ext uri="{FF2B5EF4-FFF2-40B4-BE49-F238E27FC236}">
                  <a16:creationId xmlns:a16="http://schemas.microsoft.com/office/drawing/2014/main" id="{7654403B-4125-4524-8E1C-B6F2E106712A}"/>
                </a:ext>
              </a:extLst>
            </p:cNvPr>
            <p:cNvSpPr/>
            <p:nvPr/>
          </p:nvSpPr>
          <p:spPr>
            <a:xfrm>
              <a:off x="7665662" y="4411083"/>
              <a:ext cx="49743" cy="949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3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val 1734"/>
                <a:gd name="f14" fmla="*/ f0 1 1733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733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733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13" y="f12"/>
                  </a:lnTo>
                  <a:lnTo>
                    <a:pt x="f13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53" name="Google Shape;6043;p67">
            <a:extLst>
              <a:ext uri="{FF2B5EF4-FFF2-40B4-BE49-F238E27FC236}">
                <a16:creationId xmlns:a16="http://schemas.microsoft.com/office/drawing/2014/main" id="{36810E35-F200-4941-9373-F8B5C99FEBF2}"/>
              </a:ext>
            </a:extLst>
          </p:cNvPr>
          <p:cNvSpPr/>
          <p:nvPr/>
        </p:nvSpPr>
        <p:spPr>
          <a:xfrm>
            <a:off x="4558101" y="4157566"/>
            <a:ext cx="309149" cy="365174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61" tIns="68561" rIns="68561" bIns="6856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54" name="Google Shape;6052;p67">
            <a:extLst>
              <a:ext uri="{FF2B5EF4-FFF2-40B4-BE49-F238E27FC236}">
                <a16:creationId xmlns:a16="http://schemas.microsoft.com/office/drawing/2014/main" id="{1FF00CDC-64B2-4C13-A80C-F4F2B340AE39}"/>
              </a:ext>
            </a:extLst>
          </p:cNvPr>
          <p:cNvGrpSpPr/>
          <p:nvPr/>
        </p:nvGrpSpPr>
        <p:grpSpPr>
          <a:xfrm>
            <a:off x="8328620" y="4140677"/>
            <a:ext cx="357054" cy="363373"/>
            <a:chOff x="8328620" y="4140677"/>
            <a:chExt cx="357054" cy="363373"/>
          </a:xfrm>
        </p:grpSpPr>
        <p:sp>
          <p:nvSpPr>
            <p:cNvPr id="55" name="Google Shape;6053;p67">
              <a:extLst>
                <a:ext uri="{FF2B5EF4-FFF2-40B4-BE49-F238E27FC236}">
                  <a16:creationId xmlns:a16="http://schemas.microsoft.com/office/drawing/2014/main" id="{FE7FDC52-1A81-4DC1-92CA-89427E9A15BD}"/>
                </a:ext>
              </a:extLst>
            </p:cNvPr>
            <p:cNvSpPr/>
            <p:nvPr/>
          </p:nvSpPr>
          <p:spPr>
            <a:xfrm>
              <a:off x="8328620" y="4140677"/>
              <a:ext cx="357054" cy="1543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6054;p67">
              <a:extLst>
                <a:ext uri="{FF2B5EF4-FFF2-40B4-BE49-F238E27FC236}">
                  <a16:creationId xmlns:a16="http://schemas.microsoft.com/office/drawing/2014/main" id="{4374A080-724A-4F30-B985-6E7B3C70AD15}"/>
                </a:ext>
              </a:extLst>
            </p:cNvPr>
            <p:cNvSpPr/>
            <p:nvPr/>
          </p:nvSpPr>
          <p:spPr>
            <a:xfrm>
              <a:off x="8397328" y="4285299"/>
              <a:ext cx="212405" cy="2187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6055;p67">
              <a:extLst>
                <a:ext uri="{FF2B5EF4-FFF2-40B4-BE49-F238E27FC236}">
                  <a16:creationId xmlns:a16="http://schemas.microsoft.com/office/drawing/2014/main" id="{BF999440-BEC2-41F8-BAAF-3F891BF7020E}"/>
                </a:ext>
              </a:extLst>
            </p:cNvPr>
            <p:cNvSpPr/>
            <p:nvPr/>
          </p:nvSpPr>
          <p:spPr>
            <a:xfrm>
              <a:off x="8468733" y="4236470"/>
              <a:ext cx="7682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8" name="Google Shape;6078;p67">
            <a:extLst>
              <a:ext uri="{FF2B5EF4-FFF2-40B4-BE49-F238E27FC236}">
                <a16:creationId xmlns:a16="http://schemas.microsoft.com/office/drawing/2014/main" id="{11F9B4A0-CAF0-4291-9723-B4915DF64B75}"/>
              </a:ext>
            </a:extLst>
          </p:cNvPr>
          <p:cNvGrpSpPr/>
          <p:nvPr/>
        </p:nvGrpSpPr>
        <p:grpSpPr>
          <a:xfrm>
            <a:off x="5126208" y="4158471"/>
            <a:ext cx="365166" cy="363364"/>
            <a:chOff x="5126208" y="4158471"/>
            <a:chExt cx="365166" cy="363364"/>
          </a:xfrm>
        </p:grpSpPr>
        <p:sp>
          <p:nvSpPr>
            <p:cNvPr id="59" name="Google Shape;6079;p67">
              <a:extLst>
                <a:ext uri="{FF2B5EF4-FFF2-40B4-BE49-F238E27FC236}">
                  <a16:creationId xmlns:a16="http://schemas.microsoft.com/office/drawing/2014/main" id="{814A30D7-67F7-41CE-9FC6-5C32DF7083C4}"/>
                </a:ext>
              </a:extLst>
            </p:cNvPr>
            <p:cNvSpPr/>
            <p:nvPr/>
          </p:nvSpPr>
          <p:spPr>
            <a:xfrm>
              <a:off x="5202140" y="4308506"/>
              <a:ext cx="214216" cy="2133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6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val 7467"/>
                <a:gd name="f61" fmla="*/ f0 1 7466"/>
                <a:gd name="f62" fmla="*/ f1 1 7436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7466"/>
                <a:gd name="f69" fmla="*/ f66 1 7436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7466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60" y="f56"/>
                  </a:cubicBezTo>
                  <a:cubicBezTo>
                    <a:pt x="f60" y="f11"/>
                    <a:pt x="f35" y="f55"/>
                    <a:pt x="f53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6080;p67">
              <a:extLst>
                <a:ext uri="{FF2B5EF4-FFF2-40B4-BE49-F238E27FC236}">
                  <a16:creationId xmlns:a16="http://schemas.microsoft.com/office/drawing/2014/main" id="{2E5BABCA-F1AC-4479-871D-DC7F4E68D935}"/>
                </a:ext>
              </a:extLst>
            </p:cNvPr>
            <p:cNvSpPr/>
            <p:nvPr/>
          </p:nvSpPr>
          <p:spPr>
            <a:xfrm>
              <a:off x="5317812" y="4160620"/>
              <a:ext cx="173562" cy="1696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6081;p67">
              <a:extLst>
                <a:ext uri="{FF2B5EF4-FFF2-40B4-BE49-F238E27FC236}">
                  <a16:creationId xmlns:a16="http://schemas.microsoft.com/office/drawing/2014/main" id="{06DF7FDC-C33D-4004-9CC8-2642EC0EFED1}"/>
                </a:ext>
              </a:extLst>
            </p:cNvPr>
            <p:cNvSpPr/>
            <p:nvPr/>
          </p:nvSpPr>
          <p:spPr>
            <a:xfrm>
              <a:off x="5223830" y="4158471"/>
              <a:ext cx="169950" cy="1030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6082;p67">
              <a:extLst>
                <a:ext uri="{FF2B5EF4-FFF2-40B4-BE49-F238E27FC236}">
                  <a16:creationId xmlns:a16="http://schemas.microsoft.com/office/drawing/2014/main" id="{AE9FF09B-651B-4948-B7BD-2169499D0F86}"/>
                </a:ext>
              </a:extLst>
            </p:cNvPr>
            <p:cNvSpPr/>
            <p:nvPr/>
          </p:nvSpPr>
          <p:spPr>
            <a:xfrm>
              <a:off x="5126208" y="4160620"/>
              <a:ext cx="170837" cy="1687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3" name="Google Shape;6110;p67">
            <a:extLst>
              <a:ext uri="{FF2B5EF4-FFF2-40B4-BE49-F238E27FC236}">
                <a16:creationId xmlns:a16="http://schemas.microsoft.com/office/drawing/2014/main" id="{072EA65F-C42B-40C9-93AC-818412FCBB23}"/>
              </a:ext>
            </a:extLst>
          </p:cNvPr>
          <p:cNvGrpSpPr/>
          <p:nvPr/>
        </p:nvGrpSpPr>
        <p:grpSpPr>
          <a:xfrm>
            <a:off x="5732940" y="4193356"/>
            <a:ext cx="362477" cy="283838"/>
            <a:chOff x="5732940" y="4193356"/>
            <a:chExt cx="362477" cy="283838"/>
          </a:xfrm>
        </p:grpSpPr>
        <p:sp>
          <p:nvSpPr>
            <p:cNvPr id="64" name="Google Shape;6111;p67">
              <a:extLst>
                <a:ext uri="{FF2B5EF4-FFF2-40B4-BE49-F238E27FC236}">
                  <a16:creationId xmlns:a16="http://schemas.microsoft.com/office/drawing/2014/main" id="{B4072D47-3BB6-4C47-8919-7B6550B67070}"/>
                </a:ext>
              </a:extLst>
            </p:cNvPr>
            <p:cNvSpPr/>
            <p:nvPr/>
          </p:nvSpPr>
          <p:spPr>
            <a:xfrm>
              <a:off x="5732940" y="4431063"/>
              <a:ext cx="362477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6112;p67">
              <a:extLst>
                <a:ext uri="{FF2B5EF4-FFF2-40B4-BE49-F238E27FC236}">
                  <a16:creationId xmlns:a16="http://schemas.microsoft.com/office/drawing/2014/main" id="{D7CC8836-BA4E-432C-9725-DB860AC43994}"/>
                </a:ext>
              </a:extLst>
            </p:cNvPr>
            <p:cNvSpPr/>
            <p:nvPr/>
          </p:nvSpPr>
          <p:spPr>
            <a:xfrm>
              <a:off x="5755544" y="4193356"/>
              <a:ext cx="316373" cy="21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6" name="Google Shape;5972;p67">
            <a:extLst>
              <a:ext uri="{FF2B5EF4-FFF2-40B4-BE49-F238E27FC236}">
                <a16:creationId xmlns:a16="http://schemas.microsoft.com/office/drawing/2014/main" id="{7C11B087-672D-49BE-A477-4E401C06778F}"/>
              </a:ext>
            </a:extLst>
          </p:cNvPr>
          <p:cNvGrpSpPr/>
          <p:nvPr/>
        </p:nvGrpSpPr>
        <p:grpSpPr>
          <a:xfrm>
            <a:off x="3923672" y="1891811"/>
            <a:ext cx="360474" cy="414671"/>
            <a:chOff x="3923672" y="1891811"/>
            <a:chExt cx="360474" cy="414671"/>
          </a:xfrm>
        </p:grpSpPr>
        <p:sp>
          <p:nvSpPr>
            <p:cNvPr id="67" name="Google Shape;5973;p67">
              <a:extLst>
                <a:ext uri="{FF2B5EF4-FFF2-40B4-BE49-F238E27FC236}">
                  <a16:creationId xmlns:a16="http://schemas.microsoft.com/office/drawing/2014/main" id="{66E4E7A7-0770-433F-9D3F-6A151F4BBD55}"/>
                </a:ext>
              </a:extLst>
            </p:cNvPr>
            <p:cNvSpPr/>
            <p:nvPr/>
          </p:nvSpPr>
          <p:spPr>
            <a:xfrm>
              <a:off x="3950445" y="1972123"/>
              <a:ext cx="305912" cy="1988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5974;p67">
              <a:extLst>
                <a:ext uri="{FF2B5EF4-FFF2-40B4-BE49-F238E27FC236}">
                  <a16:creationId xmlns:a16="http://schemas.microsoft.com/office/drawing/2014/main" id="{8DA1FBE0-E0B0-46AF-AA55-15BB88C812FE}"/>
                </a:ext>
              </a:extLst>
            </p:cNvPr>
            <p:cNvSpPr/>
            <p:nvPr/>
          </p:nvSpPr>
          <p:spPr>
            <a:xfrm>
              <a:off x="3923672" y="2197687"/>
              <a:ext cx="360474" cy="1087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5975;p67">
              <a:extLst>
                <a:ext uri="{FF2B5EF4-FFF2-40B4-BE49-F238E27FC236}">
                  <a16:creationId xmlns:a16="http://schemas.microsoft.com/office/drawing/2014/main" id="{89E28927-C645-4FD2-AF9D-29BE1F69B5BA}"/>
                </a:ext>
              </a:extLst>
            </p:cNvPr>
            <p:cNvSpPr/>
            <p:nvPr/>
          </p:nvSpPr>
          <p:spPr>
            <a:xfrm>
              <a:off x="4060649" y="1891811"/>
              <a:ext cx="82414" cy="535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0" name="Google Shape;5984;p67">
            <a:extLst>
              <a:ext uri="{FF2B5EF4-FFF2-40B4-BE49-F238E27FC236}">
                <a16:creationId xmlns:a16="http://schemas.microsoft.com/office/drawing/2014/main" id="{CDE34E0D-5068-42EE-83D9-40B1AFB8FC21}"/>
              </a:ext>
            </a:extLst>
          </p:cNvPr>
          <p:cNvGrpSpPr/>
          <p:nvPr/>
        </p:nvGrpSpPr>
        <p:grpSpPr>
          <a:xfrm>
            <a:off x="6993267" y="1888738"/>
            <a:ext cx="416087" cy="415074"/>
            <a:chOff x="6993267" y="1888738"/>
            <a:chExt cx="416087" cy="415074"/>
          </a:xfrm>
        </p:grpSpPr>
        <p:sp>
          <p:nvSpPr>
            <p:cNvPr id="71" name="Google Shape;5985;p67">
              <a:extLst>
                <a:ext uri="{FF2B5EF4-FFF2-40B4-BE49-F238E27FC236}">
                  <a16:creationId xmlns:a16="http://schemas.microsoft.com/office/drawing/2014/main" id="{C966F5B4-FC81-4345-ABC0-522E09B67268}"/>
                </a:ext>
              </a:extLst>
            </p:cNvPr>
            <p:cNvSpPr/>
            <p:nvPr/>
          </p:nvSpPr>
          <p:spPr>
            <a:xfrm>
              <a:off x="6993267" y="1888738"/>
              <a:ext cx="190551" cy="1895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5986;p67">
              <a:extLst>
                <a:ext uri="{FF2B5EF4-FFF2-40B4-BE49-F238E27FC236}">
                  <a16:creationId xmlns:a16="http://schemas.microsoft.com/office/drawing/2014/main" id="{5591D0E2-2062-4D22-AF38-75E4DE33B4E4}"/>
                </a:ext>
              </a:extLst>
            </p:cNvPr>
            <p:cNvSpPr/>
            <p:nvPr/>
          </p:nvSpPr>
          <p:spPr>
            <a:xfrm>
              <a:off x="6994282" y="2115318"/>
              <a:ext cx="191594" cy="1884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5987;p67">
              <a:extLst>
                <a:ext uri="{FF2B5EF4-FFF2-40B4-BE49-F238E27FC236}">
                  <a16:creationId xmlns:a16="http://schemas.microsoft.com/office/drawing/2014/main" id="{866706CA-795D-479A-8335-5296FF76BE64}"/>
                </a:ext>
              </a:extLst>
            </p:cNvPr>
            <p:cNvSpPr/>
            <p:nvPr/>
          </p:nvSpPr>
          <p:spPr>
            <a:xfrm>
              <a:off x="7218803" y="1888738"/>
              <a:ext cx="190551" cy="1895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5988;p67">
              <a:extLst>
                <a:ext uri="{FF2B5EF4-FFF2-40B4-BE49-F238E27FC236}">
                  <a16:creationId xmlns:a16="http://schemas.microsoft.com/office/drawing/2014/main" id="{F1E24F7B-42C6-4133-839F-6568164D7E0A}"/>
                </a:ext>
              </a:extLst>
            </p:cNvPr>
            <p:cNvSpPr/>
            <p:nvPr/>
          </p:nvSpPr>
          <p:spPr>
            <a:xfrm>
              <a:off x="7218803" y="2114266"/>
              <a:ext cx="190551" cy="1895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5" name="Google Shape;6002;p67">
            <a:extLst>
              <a:ext uri="{FF2B5EF4-FFF2-40B4-BE49-F238E27FC236}">
                <a16:creationId xmlns:a16="http://schemas.microsoft.com/office/drawing/2014/main" id="{9341FF38-49E8-44F0-BAD7-8A33EE6C6F34}"/>
              </a:ext>
            </a:extLst>
          </p:cNvPr>
          <p:cNvGrpSpPr/>
          <p:nvPr/>
        </p:nvGrpSpPr>
        <p:grpSpPr>
          <a:xfrm>
            <a:off x="4569814" y="1891802"/>
            <a:ext cx="480672" cy="415063"/>
            <a:chOff x="4569814" y="1891802"/>
            <a:chExt cx="480672" cy="415063"/>
          </a:xfrm>
        </p:grpSpPr>
        <p:sp>
          <p:nvSpPr>
            <p:cNvPr id="76" name="Google Shape;6003;p67">
              <a:extLst>
                <a:ext uri="{FF2B5EF4-FFF2-40B4-BE49-F238E27FC236}">
                  <a16:creationId xmlns:a16="http://schemas.microsoft.com/office/drawing/2014/main" id="{370047F7-77A7-4FDD-8AE7-D87A803B141C}"/>
                </a:ext>
              </a:extLst>
            </p:cNvPr>
            <p:cNvSpPr/>
            <p:nvPr/>
          </p:nvSpPr>
          <p:spPr>
            <a:xfrm>
              <a:off x="4569814" y="1919590"/>
              <a:ext cx="480672" cy="387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6004;p67">
              <a:extLst>
                <a:ext uri="{FF2B5EF4-FFF2-40B4-BE49-F238E27FC236}">
                  <a16:creationId xmlns:a16="http://schemas.microsoft.com/office/drawing/2014/main" id="{BDBF1595-D9BB-4B46-BFC6-5EAF650EA292}"/>
                </a:ext>
              </a:extLst>
            </p:cNvPr>
            <p:cNvSpPr/>
            <p:nvPr/>
          </p:nvSpPr>
          <p:spPr>
            <a:xfrm>
              <a:off x="4873313" y="1891802"/>
              <a:ext cx="139061" cy="1390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8" name="Google Shape;6005;p67">
              <a:extLst>
                <a:ext uri="{FF2B5EF4-FFF2-40B4-BE49-F238E27FC236}">
                  <a16:creationId xmlns:a16="http://schemas.microsoft.com/office/drawing/2014/main" id="{1E8C8CD5-A25D-4A55-A53E-955497F625BD}"/>
                </a:ext>
              </a:extLst>
            </p:cNvPr>
            <p:cNvSpPr/>
            <p:nvPr/>
          </p:nvSpPr>
          <p:spPr>
            <a:xfrm>
              <a:off x="4606564" y="1892817"/>
              <a:ext cx="139061" cy="139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6006;p67">
              <a:extLst>
                <a:ext uri="{FF2B5EF4-FFF2-40B4-BE49-F238E27FC236}">
                  <a16:creationId xmlns:a16="http://schemas.microsoft.com/office/drawing/2014/main" id="{5B3BBDA6-8E99-4A5A-84C0-A78F86056F03}"/>
                </a:ext>
              </a:extLst>
            </p:cNvPr>
            <p:cNvSpPr/>
            <p:nvPr/>
          </p:nvSpPr>
          <p:spPr>
            <a:xfrm>
              <a:off x="4687927" y="1972123"/>
              <a:ext cx="243084" cy="2441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80" name="Google Shape;6011;p67">
            <a:extLst>
              <a:ext uri="{FF2B5EF4-FFF2-40B4-BE49-F238E27FC236}">
                <a16:creationId xmlns:a16="http://schemas.microsoft.com/office/drawing/2014/main" id="{B3A2E481-BB4E-4040-936B-89F9342D9300}"/>
              </a:ext>
            </a:extLst>
          </p:cNvPr>
          <p:cNvGrpSpPr/>
          <p:nvPr/>
        </p:nvGrpSpPr>
        <p:grpSpPr>
          <a:xfrm>
            <a:off x="7584893" y="1867579"/>
            <a:ext cx="421830" cy="414442"/>
            <a:chOff x="7584893" y="1867579"/>
            <a:chExt cx="421830" cy="414442"/>
          </a:xfrm>
        </p:grpSpPr>
        <p:sp>
          <p:nvSpPr>
            <p:cNvPr id="81" name="Google Shape;6012;p67">
              <a:extLst>
                <a:ext uri="{FF2B5EF4-FFF2-40B4-BE49-F238E27FC236}">
                  <a16:creationId xmlns:a16="http://schemas.microsoft.com/office/drawing/2014/main" id="{6D4FA902-A3F0-4CE6-A805-00432E0BA3FF}"/>
                </a:ext>
              </a:extLst>
            </p:cNvPr>
            <p:cNvSpPr/>
            <p:nvPr/>
          </p:nvSpPr>
          <p:spPr>
            <a:xfrm>
              <a:off x="7635368" y="1913409"/>
              <a:ext cx="110230" cy="1102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6013;p67">
              <a:extLst>
                <a:ext uri="{FF2B5EF4-FFF2-40B4-BE49-F238E27FC236}">
                  <a16:creationId xmlns:a16="http://schemas.microsoft.com/office/drawing/2014/main" id="{7FA0D823-26D1-46C1-B091-216C2B04B1AC}"/>
                </a:ext>
              </a:extLst>
            </p:cNvPr>
            <p:cNvSpPr/>
            <p:nvPr/>
          </p:nvSpPr>
          <p:spPr>
            <a:xfrm>
              <a:off x="7806333" y="1878662"/>
              <a:ext cx="197775" cy="1954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6014;p67">
              <a:extLst>
                <a:ext uri="{FF2B5EF4-FFF2-40B4-BE49-F238E27FC236}">
                  <a16:creationId xmlns:a16="http://schemas.microsoft.com/office/drawing/2014/main" id="{8F1B7203-3CAD-4310-9EE6-CD280F8AE01C}"/>
                </a:ext>
              </a:extLst>
            </p:cNvPr>
            <p:cNvSpPr/>
            <p:nvPr/>
          </p:nvSpPr>
          <p:spPr>
            <a:xfrm>
              <a:off x="7676552" y="1954603"/>
              <a:ext cx="279138" cy="2791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6015;p67">
              <a:extLst>
                <a:ext uri="{FF2B5EF4-FFF2-40B4-BE49-F238E27FC236}">
                  <a16:creationId xmlns:a16="http://schemas.microsoft.com/office/drawing/2014/main" id="{E1604665-21E4-4DB1-9AAB-429E7CC7DB50}"/>
                </a:ext>
              </a:extLst>
            </p:cNvPr>
            <p:cNvSpPr/>
            <p:nvPr/>
          </p:nvSpPr>
          <p:spPr>
            <a:xfrm>
              <a:off x="7891820" y="2169834"/>
              <a:ext cx="114903" cy="1121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6016;p67">
              <a:extLst>
                <a:ext uri="{FF2B5EF4-FFF2-40B4-BE49-F238E27FC236}">
                  <a16:creationId xmlns:a16="http://schemas.microsoft.com/office/drawing/2014/main" id="{1A71D9C3-C43C-4D80-94DA-E9C3E7E924C2}"/>
                </a:ext>
              </a:extLst>
            </p:cNvPr>
            <p:cNvSpPr/>
            <p:nvPr/>
          </p:nvSpPr>
          <p:spPr>
            <a:xfrm>
              <a:off x="7598298" y="2084383"/>
              <a:ext cx="196733" cy="1954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" name="Google Shape;6017;p67">
              <a:extLst>
                <a:ext uri="{FF2B5EF4-FFF2-40B4-BE49-F238E27FC236}">
                  <a16:creationId xmlns:a16="http://schemas.microsoft.com/office/drawing/2014/main" id="{F072459D-8CFD-47BA-B69C-51AB6419E78D}"/>
                </a:ext>
              </a:extLst>
            </p:cNvPr>
            <p:cNvSpPr/>
            <p:nvPr/>
          </p:nvSpPr>
          <p:spPr>
            <a:xfrm>
              <a:off x="7584893" y="1867579"/>
              <a:ext cx="120527" cy="1148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6"/>
                <a:gd name="f4" fmla="val 3513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687"/>
                <a:gd name="f19" fmla="val 804"/>
                <a:gd name="f20" fmla="val 3277"/>
                <a:gd name="f21" fmla="val 3010"/>
                <a:gd name="f22" fmla="val 2647"/>
                <a:gd name="f23" fmla="*/ f0 1 3686"/>
                <a:gd name="f24" fmla="*/ f1 1 3513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6"/>
                <a:gd name="f31" fmla="*/ f28 1 3513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6" h="35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4"/>
                  </a:lnTo>
                  <a:lnTo>
                    <a:pt x="f18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87" name="Google Shape;6042;p67">
            <a:extLst>
              <a:ext uri="{FF2B5EF4-FFF2-40B4-BE49-F238E27FC236}">
                <a16:creationId xmlns:a16="http://schemas.microsoft.com/office/drawing/2014/main" id="{EA61E26A-B02A-43A8-81A3-4AC710AF1123}"/>
              </a:ext>
            </a:extLst>
          </p:cNvPr>
          <p:cNvSpPr/>
          <p:nvPr/>
        </p:nvSpPr>
        <p:spPr>
          <a:xfrm>
            <a:off x="5201793" y="1892625"/>
            <a:ext cx="407877" cy="413427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61" tIns="68561" rIns="68561" bIns="6856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88" name="Google Shape;6047;p67">
            <a:extLst>
              <a:ext uri="{FF2B5EF4-FFF2-40B4-BE49-F238E27FC236}">
                <a16:creationId xmlns:a16="http://schemas.microsoft.com/office/drawing/2014/main" id="{CCDFDBF6-1512-499A-8323-D43A0252C455}"/>
              </a:ext>
            </a:extLst>
          </p:cNvPr>
          <p:cNvGrpSpPr/>
          <p:nvPr/>
        </p:nvGrpSpPr>
        <p:grpSpPr>
          <a:xfrm>
            <a:off x="8230102" y="1867799"/>
            <a:ext cx="415065" cy="377994"/>
            <a:chOff x="8230102" y="1867799"/>
            <a:chExt cx="415065" cy="377994"/>
          </a:xfrm>
        </p:grpSpPr>
        <p:sp>
          <p:nvSpPr>
            <p:cNvPr id="89" name="Google Shape;6048;p67">
              <a:extLst>
                <a:ext uri="{FF2B5EF4-FFF2-40B4-BE49-F238E27FC236}">
                  <a16:creationId xmlns:a16="http://schemas.microsoft.com/office/drawing/2014/main" id="{FA2370CE-FD15-4186-ABCE-FF790510C832}"/>
                </a:ext>
              </a:extLst>
            </p:cNvPr>
            <p:cNvSpPr/>
            <p:nvPr/>
          </p:nvSpPr>
          <p:spPr>
            <a:xfrm>
              <a:off x="8438138" y="1921346"/>
              <a:ext cx="207029" cy="3244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6049;p67">
              <a:extLst>
                <a:ext uri="{FF2B5EF4-FFF2-40B4-BE49-F238E27FC236}">
                  <a16:creationId xmlns:a16="http://schemas.microsoft.com/office/drawing/2014/main" id="{FCC75FDC-CBED-4675-9F8C-4F9C59772DD1}"/>
                </a:ext>
              </a:extLst>
            </p:cNvPr>
            <p:cNvSpPr/>
            <p:nvPr/>
          </p:nvSpPr>
          <p:spPr>
            <a:xfrm>
              <a:off x="8310423" y="1867799"/>
              <a:ext cx="113339" cy="336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6050;p67">
              <a:extLst>
                <a:ext uri="{FF2B5EF4-FFF2-40B4-BE49-F238E27FC236}">
                  <a16:creationId xmlns:a16="http://schemas.microsoft.com/office/drawing/2014/main" id="{885C4FD8-DAE7-4765-BAB9-59D1696C1745}"/>
                </a:ext>
              </a:extLst>
            </p:cNvPr>
            <p:cNvSpPr/>
            <p:nvPr/>
          </p:nvSpPr>
          <p:spPr>
            <a:xfrm>
              <a:off x="8450500" y="1867799"/>
              <a:ext cx="113303" cy="336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6051;p67">
              <a:extLst>
                <a:ext uri="{FF2B5EF4-FFF2-40B4-BE49-F238E27FC236}">
                  <a16:creationId xmlns:a16="http://schemas.microsoft.com/office/drawing/2014/main" id="{11E198E9-2523-4E17-9054-B06E39B6F78B}"/>
                </a:ext>
              </a:extLst>
            </p:cNvPr>
            <p:cNvSpPr/>
            <p:nvPr/>
          </p:nvSpPr>
          <p:spPr>
            <a:xfrm>
              <a:off x="8230102" y="1921346"/>
              <a:ext cx="206014" cy="3244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3" name="Google Shape;6072;p67">
            <a:extLst>
              <a:ext uri="{FF2B5EF4-FFF2-40B4-BE49-F238E27FC236}">
                <a16:creationId xmlns:a16="http://schemas.microsoft.com/office/drawing/2014/main" id="{6066E8B5-3CAA-4F41-BF6A-DFD5668A29D4}"/>
              </a:ext>
            </a:extLst>
          </p:cNvPr>
          <p:cNvGrpSpPr/>
          <p:nvPr/>
        </p:nvGrpSpPr>
        <p:grpSpPr>
          <a:xfrm>
            <a:off x="5776392" y="1872407"/>
            <a:ext cx="415092" cy="414835"/>
            <a:chOff x="5776392" y="1872407"/>
            <a:chExt cx="415092" cy="414835"/>
          </a:xfrm>
        </p:grpSpPr>
        <p:sp>
          <p:nvSpPr>
            <p:cNvPr id="94" name="Google Shape;6073;p67">
              <a:extLst>
                <a:ext uri="{FF2B5EF4-FFF2-40B4-BE49-F238E27FC236}">
                  <a16:creationId xmlns:a16="http://schemas.microsoft.com/office/drawing/2014/main" id="{8F85B655-BC58-4789-A709-0B580B54BC7D}"/>
                </a:ext>
              </a:extLst>
            </p:cNvPr>
            <p:cNvSpPr/>
            <p:nvPr/>
          </p:nvSpPr>
          <p:spPr>
            <a:xfrm>
              <a:off x="5776392" y="1946327"/>
              <a:ext cx="54626" cy="321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"/>
                <a:gd name="f4" fmla="val 9830"/>
                <a:gd name="f5" fmla="val 1"/>
                <a:gd name="f6" fmla="val 8192"/>
                <a:gd name="f7" fmla="val 1639"/>
                <a:gd name="f8" fmla="*/ f0 1 1670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0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0" h="9830">
                  <a:moveTo>
                    <a:pt x="f5" y="f2"/>
                  </a:moveTo>
                  <a:lnTo>
                    <a:pt x="f5" y="f4"/>
                  </a:lnTo>
                  <a:lnTo>
                    <a:pt x="f3" y="f6"/>
                  </a:lnTo>
                  <a:lnTo>
                    <a:pt x="f3" y="f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6074;p67">
              <a:extLst>
                <a:ext uri="{FF2B5EF4-FFF2-40B4-BE49-F238E27FC236}">
                  <a16:creationId xmlns:a16="http://schemas.microsoft.com/office/drawing/2014/main" id="{1CD122C2-842A-4FB7-9DA9-0768BB5F103F}"/>
                </a:ext>
              </a:extLst>
            </p:cNvPr>
            <p:cNvSpPr/>
            <p:nvPr/>
          </p:nvSpPr>
          <p:spPr>
            <a:xfrm>
              <a:off x="6136858" y="1946327"/>
              <a:ext cx="54626" cy="321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"/>
                <a:gd name="f4" fmla="val 9830"/>
                <a:gd name="f5" fmla="val 1639"/>
                <a:gd name="f6" fmla="val 8192"/>
                <a:gd name="f7" fmla="*/ f0 1 1670"/>
                <a:gd name="f8" fmla="*/ f1 1 98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670"/>
                <a:gd name="f15" fmla="*/ f12 1 98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670" h="9830">
                  <a:moveTo>
                    <a:pt x="f3" y="f2"/>
                  </a:moveTo>
                  <a:lnTo>
                    <a:pt x="f2" y="f5"/>
                  </a:lnTo>
                  <a:lnTo>
                    <a:pt x="f2" y="f6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6075;p67">
              <a:extLst>
                <a:ext uri="{FF2B5EF4-FFF2-40B4-BE49-F238E27FC236}">
                  <a16:creationId xmlns:a16="http://schemas.microsoft.com/office/drawing/2014/main" id="{001B2953-C329-4B53-A751-67C108BE8179}"/>
                </a:ext>
              </a:extLst>
            </p:cNvPr>
            <p:cNvSpPr/>
            <p:nvPr/>
          </p:nvSpPr>
          <p:spPr>
            <a:xfrm>
              <a:off x="5857756" y="2008104"/>
              <a:ext cx="252365" cy="197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*/ f0 1 7719"/>
                <a:gd name="f16" fmla="*/ f1 1 605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7719"/>
                <a:gd name="f23" fmla="*/ f20 1 605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7719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6076;p67">
              <a:extLst>
                <a:ext uri="{FF2B5EF4-FFF2-40B4-BE49-F238E27FC236}">
                  <a16:creationId xmlns:a16="http://schemas.microsoft.com/office/drawing/2014/main" id="{A53CE7A4-4C0F-4E14-BAA2-15FD06B84B0E}"/>
                </a:ext>
              </a:extLst>
            </p:cNvPr>
            <p:cNvSpPr/>
            <p:nvPr/>
          </p:nvSpPr>
          <p:spPr>
            <a:xfrm>
              <a:off x="5795970" y="2233668"/>
              <a:ext cx="375937" cy="535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6077;p67">
              <a:extLst>
                <a:ext uri="{FF2B5EF4-FFF2-40B4-BE49-F238E27FC236}">
                  <a16:creationId xmlns:a16="http://schemas.microsoft.com/office/drawing/2014/main" id="{8AFC2CA3-ABD3-4447-AF0E-D02DD8BDDEBC}"/>
                </a:ext>
              </a:extLst>
            </p:cNvPr>
            <p:cNvSpPr/>
            <p:nvPr/>
          </p:nvSpPr>
          <p:spPr>
            <a:xfrm>
              <a:off x="5794918" y="1872407"/>
              <a:ext cx="376979" cy="1089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2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9862"/>
                <a:gd name="f21" fmla="val 7593"/>
                <a:gd name="f22" fmla="val 6050"/>
                <a:gd name="f23" fmla="val 5971"/>
                <a:gd name="f24" fmla="val 5861"/>
                <a:gd name="f25" fmla="*/ f0 1 11532"/>
                <a:gd name="f26" fmla="*/ f1 1 3332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532"/>
                <a:gd name="f33" fmla="*/ f30 1 3332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532" h="3332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4"/>
                  </a:lnTo>
                  <a:lnTo>
                    <a:pt x="f20" y="f4"/>
                  </a:lnTo>
                  <a:lnTo>
                    <a:pt x="f3" y="f18"/>
                  </a:lnTo>
                  <a:lnTo>
                    <a:pt x="f21" y="f18"/>
                  </a:lnTo>
                  <a:lnTo>
                    <a:pt x="f22" y="f16"/>
                  </a:lnTo>
                  <a:cubicBezTo>
                    <a:pt x="f23" y="f14"/>
                    <a:pt x="f24" y="f11"/>
                    <a:pt x="f10" y="f11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9" name="Google Shape;6107;p67">
            <a:extLst>
              <a:ext uri="{FF2B5EF4-FFF2-40B4-BE49-F238E27FC236}">
                <a16:creationId xmlns:a16="http://schemas.microsoft.com/office/drawing/2014/main" id="{F5A68C2F-D61C-40E4-A501-9573233BB73E}"/>
              </a:ext>
            </a:extLst>
          </p:cNvPr>
          <p:cNvGrpSpPr/>
          <p:nvPr/>
        </p:nvGrpSpPr>
        <p:grpSpPr>
          <a:xfrm>
            <a:off x="6396858" y="1856424"/>
            <a:ext cx="418173" cy="413043"/>
            <a:chOff x="6396858" y="1856424"/>
            <a:chExt cx="418173" cy="413043"/>
          </a:xfrm>
        </p:grpSpPr>
        <p:sp>
          <p:nvSpPr>
            <p:cNvPr id="100" name="Google Shape;6108;p67">
              <a:extLst>
                <a:ext uri="{FF2B5EF4-FFF2-40B4-BE49-F238E27FC236}">
                  <a16:creationId xmlns:a16="http://schemas.microsoft.com/office/drawing/2014/main" id="{BC4692AE-720D-4AB3-BF6E-3DD07AC99B9C}"/>
                </a:ext>
              </a:extLst>
            </p:cNvPr>
            <p:cNvSpPr/>
            <p:nvPr/>
          </p:nvSpPr>
          <p:spPr>
            <a:xfrm>
              <a:off x="6396858" y="2011707"/>
              <a:ext cx="260604" cy="2577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1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4726"/>
                <a:gd name="f22" fmla="*/ f0 1 7971"/>
                <a:gd name="f23" fmla="*/ f1 1 788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7971"/>
                <a:gd name="f30" fmla="*/ f27 1 788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7971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3" y="f21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" name="Google Shape;6109;p67">
              <a:extLst>
                <a:ext uri="{FF2B5EF4-FFF2-40B4-BE49-F238E27FC236}">
                  <a16:creationId xmlns:a16="http://schemas.microsoft.com/office/drawing/2014/main" id="{3887231E-A107-4A6F-B667-48CF4215F9C8}"/>
                </a:ext>
              </a:extLst>
            </p:cNvPr>
            <p:cNvSpPr/>
            <p:nvPr/>
          </p:nvSpPr>
          <p:spPr>
            <a:xfrm>
              <a:off x="6521473" y="1856424"/>
              <a:ext cx="293558" cy="290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2" name="Google Shape;5593;p66">
            <a:extLst>
              <a:ext uri="{FF2B5EF4-FFF2-40B4-BE49-F238E27FC236}">
                <a16:creationId xmlns:a16="http://schemas.microsoft.com/office/drawing/2014/main" id="{38D39737-51A7-4CC0-9307-F8DA25E726F1}"/>
              </a:ext>
            </a:extLst>
          </p:cNvPr>
          <p:cNvGrpSpPr/>
          <p:nvPr/>
        </p:nvGrpSpPr>
        <p:grpSpPr>
          <a:xfrm>
            <a:off x="3885605" y="2599748"/>
            <a:ext cx="501777" cy="501777"/>
            <a:chOff x="3885605" y="2599748"/>
            <a:chExt cx="501777" cy="501777"/>
          </a:xfrm>
        </p:grpSpPr>
        <p:sp>
          <p:nvSpPr>
            <p:cNvPr id="103" name="Google Shape;5594;p66">
              <a:extLst>
                <a:ext uri="{FF2B5EF4-FFF2-40B4-BE49-F238E27FC236}">
                  <a16:creationId xmlns:a16="http://schemas.microsoft.com/office/drawing/2014/main" id="{E6E4DD54-9050-4D42-8539-24F2C7A1AA12}"/>
                </a:ext>
              </a:extLst>
            </p:cNvPr>
            <p:cNvSpPr/>
            <p:nvPr/>
          </p:nvSpPr>
          <p:spPr>
            <a:xfrm>
              <a:off x="4033537" y="2924178"/>
              <a:ext cx="205804" cy="177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4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val 7905"/>
                <a:gd name="f28" fmla="*/ f0 1 7904"/>
                <a:gd name="f29" fmla="*/ f1 1 6812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7904"/>
                <a:gd name="f36" fmla="*/ f33 1 6812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7904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27" y="f22"/>
                    <a:pt x="f27" y="f21"/>
                  </a:cubicBezTo>
                  <a:lnTo>
                    <a:pt x="f27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5595;p66">
              <a:extLst>
                <a:ext uri="{FF2B5EF4-FFF2-40B4-BE49-F238E27FC236}">
                  <a16:creationId xmlns:a16="http://schemas.microsoft.com/office/drawing/2014/main" id="{EA23D6D1-91AA-4CA4-B537-4590A49A119A}"/>
                </a:ext>
              </a:extLst>
            </p:cNvPr>
            <p:cNvSpPr/>
            <p:nvPr/>
          </p:nvSpPr>
          <p:spPr>
            <a:xfrm>
              <a:off x="3885605" y="2599748"/>
              <a:ext cx="501777" cy="4126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5" name="Google Shape;5596;p66">
            <a:extLst>
              <a:ext uri="{FF2B5EF4-FFF2-40B4-BE49-F238E27FC236}">
                <a16:creationId xmlns:a16="http://schemas.microsoft.com/office/drawing/2014/main" id="{154BC77A-5B9E-47F1-B39F-41B4E722EB36}"/>
              </a:ext>
            </a:extLst>
          </p:cNvPr>
          <p:cNvGrpSpPr/>
          <p:nvPr/>
        </p:nvGrpSpPr>
        <p:grpSpPr>
          <a:xfrm>
            <a:off x="5180706" y="2670642"/>
            <a:ext cx="394993" cy="394992"/>
            <a:chOff x="5180706" y="2670642"/>
            <a:chExt cx="394993" cy="394992"/>
          </a:xfrm>
        </p:grpSpPr>
        <p:sp>
          <p:nvSpPr>
            <p:cNvPr id="106" name="Google Shape;5597;p66">
              <a:extLst>
                <a:ext uri="{FF2B5EF4-FFF2-40B4-BE49-F238E27FC236}">
                  <a16:creationId xmlns:a16="http://schemas.microsoft.com/office/drawing/2014/main" id="{7B72006C-C05B-4D00-9C69-E2F3B10C36E2}"/>
                </a:ext>
              </a:extLst>
            </p:cNvPr>
            <p:cNvSpPr/>
            <p:nvPr/>
          </p:nvSpPr>
          <p:spPr>
            <a:xfrm>
              <a:off x="5180706" y="2833432"/>
              <a:ext cx="394993" cy="2322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" name="Google Shape;5598;p66">
              <a:extLst>
                <a:ext uri="{FF2B5EF4-FFF2-40B4-BE49-F238E27FC236}">
                  <a16:creationId xmlns:a16="http://schemas.microsoft.com/office/drawing/2014/main" id="{CB21A096-05F8-46FE-B459-44F11FB87E06}"/>
                </a:ext>
              </a:extLst>
            </p:cNvPr>
            <p:cNvSpPr/>
            <p:nvPr/>
          </p:nvSpPr>
          <p:spPr>
            <a:xfrm>
              <a:off x="5180706" y="2670642"/>
              <a:ext cx="394993" cy="1396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8" name="Google Shape;5651;p66">
            <a:extLst>
              <a:ext uri="{FF2B5EF4-FFF2-40B4-BE49-F238E27FC236}">
                <a16:creationId xmlns:a16="http://schemas.microsoft.com/office/drawing/2014/main" id="{6FFCC0FD-7C3B-46B5-A0DF-A711D4FD2742}"/>
              </a:ext>
            </a:extLst>
          </p:cNvPr>
          <p:cNvGrpSpPr/>
          <p:nvPr/>
        </p:nvGrpSpPr>
        <p:grpSpPr>
          <a:xfrm>
            <a:off x="7593022" y="2726905"/>
            <a:ext cx="441262" cy="284423"/>
            <a:chOff x="7593022" y="2726905"/>
            <a:chExt cx="441262" cy="284423"/>
          </a:xfrm>
        </p:grpSpPr>
        <p:sp>
          <p:nvSpPr>
            <p:cNvPr id="109" name="Google Shape;5652;p66">
              <a:extLst>
                <a:ext uri="{FF2B5EF4-FFF2-40B4-BE49-F238E27FC236}">
                  <a16:creationId xmlns:a16="http://schemas.microsoft.com/office/drawing/2014/main" id="{62255FEA-136D-4CBE-88BA-F5770E575830}"/>
                </a:ext>
              </a:extLst>
            </p:cNvPr>
            <p:cNvSpPr/>
            <p:nvPr/>
          </p:nvSpPr>
          <p:spPr>
            <a:xfrm>
              <a:off x="7593022" y="2744900"/>
              <a:ext cx="441262" cy="2664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0" name="Google Shape;5653;p66">
              <a:extLst>
                <a:ext uri="{FF2B5EF4-FFF2-40B4-BE49-F238E27FC236}">
                  <a16:creationId xmlns:a16="http://schemas.microsoft.com/office/drawing/2014/main" id="{7AC9E82D-E424-4D5F-8EE8-01F014A08B50}"/>
                </a:ext>
              </a:extLst>
            </p:cNvPr>
            <p:cNvSpPr/>
            <p:nvPr/>
          </p:nvSpPr>
          <p:spPr>
            <a:xfrm>
              <a:off x="7620399" y="2726905"/>
              <a:ext cx="386443" cy="151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11" name="Google Shape;5775;p66">
            <a:extLst>
              <a:ext uri="{FF2B5EF4-FFF2-40B4-BE49-F238E27FC236}">
                <a16:creationId xmlns:a16="http://schemas.microsoft.com/office/drawing/2014/main" id="{E12055E5-2654-4D6D-8FEF-89EF94232722}"/>
              </a:ext>
            </a:extLst>
          </p:cNvPr>
          <p:cNvGrpSpPr/>
          <p:nvPr/>
        </p:nvGrpSpPr>
        <p:grpSpPr>
          <a:xfrm>
            <a:off x="6432246" y="2748293"/>
            <a:ext cx="338904" cy="317717"/>
            <a:chOff x="6432246" y="2748293"/>
            <a:chExt cx="338904" cy="317717"/>
          </a:xfrm>
        </p:grpSpPr>
        <p:sp>
          <p:nvSpPr>
            <p:cNvPr id="112" name="Google Shape;5776;p66">
              <a:extLst>
                <a:ext uri="{FF2B5EF4-FFF2-40B4-BE49-F238E27FC236}">
                  <a16:creationId xmlns:a16="http://schemas.microsoft.com/office/drawing/2014/main" id="{77F750C0-A8F7-41DE-923B-788E3BC09C5A}"/>
                </a:ext>
              </a:extLst>
            </p:cNvPr>
            <p:cNvSpPr/>
            <p:nvPr/>
          </p:nvSpPr>
          <p:spPr>
            <a:xfrm>
              <a:off x="6492459" y="3026289"/>
              <a:ext cx="133447" cy="39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5777;p66">
              <a:extLst>
                <a:ext uri="{FF2B5EF4-FFF2-40B4-BE49-F238E27FC236}">
                  <a16:creationId xmlns:a16="http://schemas.microsoft.com/office/drawing/2014/main" id="{04D226AC-0B3B-4CED-8358-B65F5478BCD9}"/>
                </a:ext>
              </a:extLst>
            </p:cNvPr>
            <p:cNvSpPr/>
            <p:nvPr/>
          </p:nvSpPr>
          <p:spPr>
            <a:xfrm>
              <a:off x="6432246" y="2966706"/>
              <a:ext cx="180155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5778;p66">
              <a:extLst>
                <a:ext uri="{FF2B5EF4-FFF2-40B4-BE49-F238E27FC236}">
                  <a16:creationId xmlns:a16="http://schemas.microsoft.com/office/drawing/2014/main" id="{02917A0F-1F0A-4C70-8D97-5F08E5B9A1E7}"/>
                </a:ext>
              </a:extLst>
            </p:cNvPr>
            <p:cNvSpPr/>
            <p:nvPr/>
          </p:nvSpPr>
          <p:spPr>
            <a:xfrm>
              <a:off x="6632252" y="2907151"/>
              <a:ext cx="119155" cy="992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5"/>
                <a:gd name="f4" fmla="val 5647"/>
                <a:gd name="f5" fmla="val 5646"/>
                <a:gd name="f6" fmla="*/ f0 1 6775"/>
                <a:gd name="f7" fmla="*/ f1 1 5647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775"/>
                <a:gd name="f14" fmla="*/ f11 1 5647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775" h="5647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5779;p66">
              <a:extLst>
                <a:ext uri="{FF2B5EF4-FFF2-40B4-BE49-F238E27FC236}">
                  <a16:creationId xmlns:a16="http://schemas.microsoft.com/office/drawing/2014/main" id="{DE2E4863-114A-4B0F-B539-44BED4ED03C2}"/>
                </a:ext>
              </a:extLst>
            </p:cNvPr>
            <p:cNvSpPr/>
            <p:nvPr/>
          </p:nvSpPr>
          <p:spPr>
            <a:xfrm>
              <a:off x="6632252" y="3026289"/>
              <a:ext cx="119155" cy="298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5"/>
                <a:gd name="f4" fmla="val 1695"/>
                <a:gd name="f5" fmla="val 567"/>
                <a:gd name="f6" fmla="val 1190"/>
                <a:gd name="f7" fmla="val 506"/>
                <a:gd name="f8" fmla="val 1696"/>
                <a:gd name="f9" fmla="val 1129"/>
                <a:gd name="f10" fmla="val 5646"/>
                <a:gd name="f11" fmla="val 6270"/>
                <a:gd name="f12" fmla="*/ f0 1 6775"/>
                <a:gd name="f13" fmla="*/ f1 1 169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5"/>
                <a:gd name="f20" fmla="*/ f17 1 169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5" h="16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6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5780;p66">
              <a:extLst>
                <a:ext uri="{FF2B5EF4-FFF2-40B4-BE49-F238E27FC236}">
                  <a16:creationId xmlns:a16="http://schemas.microsoft.com/office/drawing/2014/main" id="{EDE10D5D-3B7C-47B4-9067-239D6633D75D}"/>
                </a:ext>
              </a:extLst>
            </p:cNvPr>
            <p:cNvSpPr/>
            <p:nvPr/>
          </p:nvSpPr>
          <p:spPr>
            <a:xfrm>
              <a:off x="6432246" y="2748293"/>
              <a:ext cx="338904" cy="1985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5781;p66">
              <a:extLst>
                <a:ext uri="{FF2B5EF4-FFF2-40B4-BE49-F238E27FC236}">
                  <a16:creationId xmlns:a16="http://schemas.microsoft.com/office/drawing/2014/main" id="{9D9D1C20-BB63-4215-86CA-5646C6BB80B6}"/>
                </a:ext>
              </a:extLst>
            </p:cNvPr>
            <p:cNvSpPr/>
            <p:nvPr/>
          </p:nvSpPr>
          <p:spPr>
            <a:xfrm>
              <a:off x="6632252" y="2857527"/>
              <a:ext cx="119155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5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270"/>
                <a:gd name="f11" fmla="val 5646"/>
                <a:gd name="f12" fmla="*/ f0 1 6775"/>
                <a:gd name="f13" fmla="*/ f1 1 1693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5"/>
                <a:gd name="f20" fmla="*/ f17 1 1693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5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9"/>
                  </a:lnTo>
                  <a:cubicBezTo>
                    <a:pt x="f3" y="f8"/>
                    <a:pt x="f10" y="f6"/>
                    <a:pt x="f11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7E8EBB5-B606-4138-B0B4-0EAE7489C68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42645" y="92610"/>
            <a:ext cx="8679896" cy="543181"/>
          </a:xfrm>
        </p:spPr>
        <p:txBody>
          <a:bodyPr anchor="ctr" anchorCtr="1">
            <a:normAutofit/>
          </a:bodyPr>
          <a:lstStyle/>
          <a:p>
            <a:pPr marL="0" lvl="0" indent="0" algn="ctr">
              <a:lnSpc>
                <a:spcPct val="80000"/>
              </a:lnSpc>
              <a:buNone/>
            </a:pPr>
            <a:r>
              <a:rPr lang="en-US" sz="2800">
                <a:solidFill>
                  <a:srgbClr val="6E4F3B"/>
                </a:solidFill>
                <a:latin typeface="Arial"/>
                <a:cs typeface="Arial" pitchFamily="34"/>
              </a:rPr>
              <a:t>Fully Editable Icon Sets: B</a:t>
            </a:r>
          </a:p>
        </p:txBody>
      </p:sp>
      <p:sp>
        <p:nvSpPr>
          <p:cNvPr id="3" name="Freeform 108">
            <a:extLst>
              <a:ext uri="{FF2B5EF4-FFF2-40B4-BE49-F238E27FC236}">
                <a16:creationId xmlns:a16="http://schemas.microsoft.com/office/drawing/2014/main" id="{EF6315DC-DD82-4BB9-8F33-722CFFDB29F7}"/>
              </a:ext>
            </a:extLst>
          </p:cNvPr>
          <p:cNvSpPr/>
          <p:nvPr/>
        </p:nvSpPr>
        <p:spPr>
          <a:xfrm>
            <a:off x="4530815" y="1242559"/>
            <a:ext cx="415366" cy="489176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4" name="Oval 8">
            <a:extLst>
              <a:ext uri="{FF2B5EF4-FFF2-40B4-BE49-F238E27FC236}">
                <a16:creationId xmlns:a16="http://schemas.microsoft.com/office/drawing/2014/main" id="{053709EE-8C41-48C3-AA0A-AC396D16867A}"/>
              </a:ext>
            </a:extLst>
          </p:cNvPr>
          <p:cNvSpPr/>
          <p:nvPr/>
        </p:nvSpPr>
        <p:spPr>
          <a:xfrm>
            <a:off x="5223848" y="1253450"/>
            <a:ext cx="436305" cy="467404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5" name="Group 110">
            <a:extLst>
              <a:ext uri="{FF2B5EF4-FFF2-40B4-BE49-F238E27FC236}">
                <a16:creationId xmlns:a16="http://schemas.microsoft.com/office/drawing/2014/main" id="{77FA3737-C564-4DD3-A4EC-103AF6C96F6C}"/>
              </a:ext>
            </a:extLst>
          </p:cNvPr>
          <p:cNvGrpSpPr/>
          <p:nvPr/>
        </p:nvGrpSpPr>
        <p:grpSpPr>
          <a:xfrm>
            <a:off x="3837243" y="1242559"/>
            <a:ext cx="415366" cy="489176"/>
            <a:chOff x="3837243" y="1242559"/>
            <a:chExt cx="415366" cy="489176"/>
          </a:xfrm>
        </p:grpSpPr>
        <p:sp>
          <p:nvSpPr>
            <p:cNvPr id="6" name="Freeform 111">
              <a:extLst>
                <a:ext uri="{FF2B5EF4-FFF2-40B4-BE49-F238E27FC236}">
                  <a16:creationId xmlns:a16="http://schemas.microsoft.com/office/drawing/2014/main" id="{726B1827-9802-48FD-AB07-CA2F090ECDE5}"/>
                </a:ext>
              </a:extLst>
            </p:cNvPr>
            <p:cNvSpPr/>
            <p:nvPr/>
          </p:nvSpPr>
          <p:spPr>
            <a:xfrm>
              <a:off x="3837243" y="1242559"/>
              <a:ext cx="415366" cy="4891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2980491 f87 1"/>
                <a:gd name="f92" fmla="*/ 968 f86 1"/>
                <a:gd name="f93" fmla="*/ 726547 f87 1"/>
                <a:gd name="f94" fmla="*/ 1181117 f86 1"/>
                <a:gd name="f95" fmla="*/ 486068 f87 1"/>
                <a:gd name="f96" fmla="*/ 2371366 f86 1"/>
                <a:gd name="f97" fmla="*/ 4803 f87 1"/>
                <a:gd name="f98" fmla="*/ 3079808 f86 1"/>
                <a:gd name="f99" fmla="*/ 460575 f87 1"/>
                <a:gd name="f100" fmla="*/ 3328959 f86 1"/>
                <a:gd name="f101" fmla="*/ 289487 f87 1"/>
                <a:gd name="f102" fmla="*/ 3735758 f86 1"/>
                <a:gd name="f103" fmla="*/ 480873 f87 1"/>
                <a:gd name="f104" fmla="*/ 3871219 f86 1"/>
                <a:gd name="f105" fmla="*/ 322351 f87 1"/>
                <a:gd name="f106" fmla="*/ 4062605 f86 1"/>
                <a:gd name="f107" fmla="*/ 513737 f87 1"/>
                <a:gd name="f108" fmla="*/ 4317787 f86 1"/>
                <a:gd name="f109" fmla="*/ 449942 f87 1"/>
                <a:gd name="f110" fmla="*/ 4977005 f86 1"/>
                <a:gd name="f111" fmla="*/ 1704584 f87 1"/>
                <a:gd name="f112" fmla="*/ 5039972 f86 1"/>
                <a:gd name="f113" fmla="*/ 1895970 f87 1"/>
                <a:gd name="f114" fmla="*/ 5891405 f86 1"/>
                <a:gd name="f115" fmla="*/ 4734863 f87 1"/>
                <a:gd name="f116" fmla="*/ 5859508 f86 1"/>
                <a:gd name="f117" fmla="*/ 4841189 f87 1"/>
                <a:gd name="f118" fmla="*/ 3520345 f86 1"/>
                <a:gd name="f119" fmla="+- f88 0 f1"/>
                <a:gd name="f120" fmla="*/ f91 1 5331558"/>
                <a:gd name="f121" fmla="*/ f92 1 5891405"/>
                <a:gd name="f122" fmla="*/ f93 1 5331558"/>
                <a:gd name="f123" fmla="*/ f94 1 5891405"/>
                <a:gd name="f124" fmla="*/ f95 1 5331558"/>
                <a:gd name="f125" fmla="*/ f96 1 5891405"/>
                <a:gd name="f126" fmla="*/ f97 1 5331558"/>
                <a:gd name="f127" fmla="*/ f98 1 5891405"/>
                <a:gd name="f128" fmla="*/ f99 1 5331558"/>
                <a:gd name="f129" fmla="*/ f100 1 5891405"/>
                <a:gd name="f130" fmla="*/ f101 1 5331558"/>
                <a:gd name="f131" fmla="*/ f102 1 5891405"/>
                <a:gd name="f132" fmla="*/ f103 1 5331558"/>
                <a:gd name="f133" fmla="*/ f104 1 5891405"/>
                <a:gd name="f134" fmla="*/ f105 1 5331558"/>
                <a:gd name="f135" fmla="*/ f106 1 5891405"/>
                <a:gd name="f136" fmla="*/ f107 1 5331558"/>
                <a:gd name="f137" fmla="*/ f108 1 5891405"/>
                <a:gd name="f138" fmla="*/ f109 1 5331558"/>
                <a:gd name="f139" fmla="*/ f110 1 5891405"/>
                <a:gd name="f140" fmla="*/ f111 1 5331558"/>
                <a:gd name="f141" fmla="*/ f112 1 5891405"/>
                <a:gd name="f142" fmla="*/ f113 1 5331558"/>
                <a:gd name="f143" fmla="*/ f114 1 5891405"/>
                <a:gd name="f144" fmla="*/ f115 1 5331558"/>
                <a:gd name="f145" fmla="*/ f116 1 5891405"/>
                <a:gd name="f146" fmla="*/ f117 1 5331558"/>
                <a:gd name="f147" fmla="*/ f118 1 5891405"/>
                <a:gd name="f148" fmla="*/ f82 1 f89"/>
                <a:gd name="f149" fmla="*/ f83 1 f89"/>
                <a:gd name="f150" fmla="*/ f82 1 f90"/>
                <a:gd name="f151" fmla="*/ f84 1 f90"/>
                <a:gd name="f152" fmla="*/ f120 1 f89"/>
                <a:gd name="f153" fmla="*/ f121 1 f90"/>
                <a:gd name="f154" fmla="*/ f122 1 f89"/>
                <a:gd name="f155" fmla="*/ f123 1 f90"/>
                <a:gd name="f156" fmla="*/ f124 1 f89"/>
                <a:gd name="f157" fmla="*/ f125 1 f90"/>
                <a:gd name="f158" fmla="*/ f126 1 f89"/>
                <a:gd name="f159" fmla="*/ f127 1 f90"/>
                <a:gd name="f160" fmla="*/ f128 1 f89"/>
                <a:gd name="f161" fmla="*/ f129 1 f90"/>
                <a:gd name="f162" fmla="*/ f130 1 f89"/>
                <a:gd name="f163" fmla="*/ f131 1 f90"/>
                <a:gd name="f164" fmla="*/ f132 1 f89"/>
                <a:gd name="f165" fmla="*/ f133 1 f90"/>
                <a:gd name="f166" fmla="*/ f134 1 f89"/>
                <a:gd name="f167" fmla="*/ f135 1 f90"/>
                <a:gd name="f168" fmla="*/ f136 1 f89"/>
                <a:gd name="f169" fmla="*/ f137 1 f90"/>
                <a:gd name="f170" fmla="*/ f138 1 f89"/>
                <a:gd name="f171" fmla="*/ f139 1 f90"/>
                <a:gd name="f172" fmla="*/ f140 1 f89"/>
                <a:gd name="f173" fmla="*/ f141 1 f90"/>
                <a:gd name="f174" fmla="*/ f142 1 f89"/>
                <a:gd name="f175" fmla="*/ f143 1 f90"/>
                <a:gd name="f176" fmla="*/ f144 1 f89"/>
                <a:gd name="f177" fmla="*/ f145 1 f90"/>
                <a:gd name="f178" fmla="*/ f146 1 f89"/>
                <a:gd name="f179" fmla="*/ f147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7" name="Oval 37">
              <a:extLst>
                <a:ext uri="{FF2B5EF4-FFF2-40B4-BE49-F238E27FC236}">
                  <a16:creationId xmlns:a16="http://schemas.microsoft.com/office/drawing/2014/main" id="{87ABA1BD-9B4C-4721-9693-C226042A0A72}"/>
                </a:ext>
              </a:extLst>
            </p:cNvPr>
            <p:cNvSpPr/>
            <p:nvPr/>
          </p:nvSpPr>
          <p:spPr>
            <a:xfrm rot="18100527">
              <a:off x="3983051" y="1232588"/>
              <a:ext cx="217654" cy="304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8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1745209"/>
                <a:gd name="f275" fmla="val 455549"/>
                <a:gd name="f276" fmla="val 416747"/>
                <a:gd name="f277" fmla="val 1692524"/>
                <a:gd name="f278" fmla="val 372301"/>
                <a:gd name="f279" fmla="val 1619888"/>
                <a:gd name="f280" fmla="val 366380"/>
                <a:gd name="f281" fmla="val 1592106"/>
                <a:gd name="f282" fmla="val 305091"/>
                <a:gd name="f283" fmla="val 1567105"/>
                <a:gd name="f284" fmla="val 259811"/>
                <a:gd name="f285" fmla="val 1511085"/>
                <a:gd name="f286" fmla="val 250590"/>
                <a:gd name="f287" fmla="val 1443452"/>
                <a:gd name="f288" fmla="val 203712"/>
                <a:gd name="f289" fmla="val 1453117"/>
                <a:gd name="f290" fmla="val 158965"/>
                <a:gd name="f291" fmla="val 1444975"/>
                <a:gd name="f292" fmla="val 117260"/>
                <a:gd name="f293" fmla="val 1407178"/>
                <a:gd name="f294" fmla="val 55030"/>
                <a:gd name="f295" fmla="val 1350772"/>
                <a:gd name="f296" fmla="val 44039"/>
                <a:gd name="f297" fmla="val 1258933"/>
                <a:gd name="f298" fmla="val 90593"/>
                <a:gd name="f299" fmla="val 1192598"/>
                <a:gd name="f300" fmla="val 186799"/>
                <a:gd name="f301" fmla="val 1224213"/>
                <a:gd name="f302" fmla="val 285304"/>
                <a:gd name="f303" fmla="val 1199642"/>
                <a:gd name="f304" fmla="val 330760"/>
                <a:gd name="f305" fmla="val 1129474"/>
                <a:gd name="f306" fmla="val 344999"/>
                <a:gd name="f307" fmla="val 1132822"/>
                <a:gd name="f308" fmla="val 420009"/>
                <a:gd name="f309" fmla="val 1139731"/>
                <a:gd name="f310" fmla="val 490500"/>
                <a:gd name="f311" fmla="val 1101048"/>
                <a:gd name="f312" fmla="val 524987"/>
                <a:gd name="f313" fmla="val 1034051"/>
                <a:gd name="f314" fmla="val 505360"/>
                <a:gd name="f315" fmla="val 1023014"/>
                <a:gd name="f316" fmla="val 475089"/>
                <a:gd name="f317" fmla="val 1082544"/>
                <a:gd name="f318" fmla="val 412689"/>
                <a:gd name="f319" fmla="val 1116790"/>
                <a:gd name="f320" fmla="val 346243"/>
                <a:gd name="f321" fmla="val 1110339"/>
                <a:gd name="f322" fmla="val 283801"/>
                <a:gd name="f323" fmla="val 1104277"/>
                <a:gd name="f324" fmla="val 228486"/>
                <a:gd name="f325" fmla="val 1063265"/>
                <a:gd name="f326" fmla="val 202679"/>
                <a:gd name="f327" fmla="val 1003895"/>
                <a:gd name="f328" fmla="val 181967"/>
                <a:gd name="f329" fmla="val 1012696"/>
                <a:gd name="f330" fmla="val 205492"/>
                <a:gd name="f331" fmla="val 1066954"/>
                <a:gd name="f332" fmla="val 250941"/>
                <a:gd name="f333" fmla="val 1107583"/>
                <a:gd name="f334" fmla="val 305288"/>
                <a:gd name="f335" fmla="val 1123484"/>
                <a:gd name="f336" fmla="val 260051"/>
                <a:gd name="f337" fmla="val 1186174"/>
                <a:gd name="f338" fmla="val 162021"/>
                <a:gd name="f339" fmla="val 1201884"/>
                <a:gd name="f340" fmla="val 70961"/>
                <a:gd name="f341" fmla="val 1161909"/>
                <a:gd name="f342" fmla="val 64874"/>
                <a:gd name="f343" fmla="val 1160625"/>
                <a:gd name="f344" fmla="val 60391"/>
                <a:gd name="f345" fmla="val 1156961"/>
                <a:gd name="f346" fmla="val 56055"/>
                <a:gd name="f347" fmla="val 1153032"/>
                <a:gd name="f348" fmla="val -13786"/>
                <a:gd name="f349" fmla="val 1089729"/>
                <a:gd name="f350" fmla="val -19088"/>
                <a:gd name="f351" fmla="val 981796"/>
                <a:gd name="f352" fmla="val 44214"/>
                <a:gd name="f353" fmla="val 911953"/>
                <a:gd name="f354" fmla="val 84073"/>
                <a:gd name="f355" fmla="val 882569"/>
                <a:gd name="f356" fmla="val 76811"/>
                <a:gd name="f357" fmla="val 875989"/>
                <a:gd name="f358" fmla="val 80179"/>
                <a:gd name="f359" fmla="val 872273"/>
                <a:gd name="f360" fmla="val 28040"/>
                <a:gd name="f361" fmla="val 814783"/>
                <a:gd name="f362" fmla="val 28651"/>
                <a:gd name="f363" fmla="val 726072"/>
                <a:gd name="f364" fmla="val 82340"/>
                <a:gd name="f365" fmla="val 666836"/>
                <a:gd name="f366" fmla="val 121082"/>
                <a:gd name="f367" fmla="val 638275"/>
                <a:gd name="f368" fmla="val 89526"/>
                <a:gd name="f369" fmla="val 571593"/>
                <a:gd name="f370" fmla="val 96788"/>
                <a:gd name="f371" fmla="val 490523"/>
                <a:gd name="f372" fmla="val 145805"/>
                <a:gd name="f373" fmla="val 430894"/>
                <a:gd name="f374" fmla="val 198586"/>
                <a:gd name="f375" fmla="val 400645"/>
                <a:gd name="f376" fmla="val 259015"/>
                <a:gd name="f377" fmla="val 385179"/>
                <a:gd name="f378" fmla="val 321878"/>
                <a:gd name="f379" fmla="val 383347"/>
                <a:gd name="f380" fmla="val 321111"/>
                <a:gd name="f381" fmla="val 357014"/>
                <a:gd name="f382" fmla="val 257723"/>
                <a:gd name="f383" fmla="val 358862"/>
                <a:gd name="f384" fmla="val 196668"/>
                <a:gd name="f385" fmla="val 373772"/>
                <a:gd name="f386" fmla="val 141180"/>
                <a:gd name="f387" fmla="val 399723"/>
                <a:gd name="f388" fmla="val 117813"/>
                <a:gd name="f389" fmla="val 370058"/>
                <a:gd name="f390" fmla="val 106816"/>
                <a:gd name="f391" fmla="val 332072"/>
                <a:gd name="f392" fmla="val 291518"/>
                <a:gd name="f393" fmla="val 170286"/>
                <a:gd name="f394" fmla="val 205094"/>
                <a:gd name="f395" fmla="val 72008"/>
                <a:gd name="f396" fmla="val 326327"/>
                <a:gd name="f397" fmla="val 350305"/>
                <a:gd name="f398" fmla="val 373385"/>
                <a:gd name="f399" fmla="val 75853"/>
                <a:gd name="f400" fmla="val 394659"/>
                <a:gd name="f401" fmla="val 83948"/>
                <a:gd name="f402" fmla="val 425371"/>
                <a:gd name="f403" fmla="val 33609"/>
                <a:gd name="f404" fmla="val 467237"/>
                <a:gd name="f405" fmla="*/ f0 1 1170491"/>
                <a:gd name="f406" fmla="*/ f1 1 1745208"/>
                <a:gd name="f407" fmla="val f2"/>
                <a:gd name="f408" fmla="val f3"/>
                <a:gd name="f409" fmla="val f4"/>
                <a:gd name="f410" fmla="+- f409 0 f407"/>
                <a:gd name="f411" fmla="+- f408 0 f407"/>
                <a:gd name="f412" fmla="*/ f411 1 1170491"/>
                <a:gd name="f413" fmla="*/ f410 1 1745208"/>
                <a:gd name="f414" fmla="*/ f407 1 f412"/>
                <a:gd name="f415" fmla="*/ f408 1 f412"/>
                <a:gd name="f416" fmla="*/ f407 1 f413"/>
                <a:gd name="f417" fmla="*/ f409 1 f413"/>
                <a:gd name="f418" fmla="*/ f414 f405 1"/>
                <a:gd name="f419" fmla="*/ f415 f405 1"/>
                <a:gd name="f420" fmla="*/ f417 f406 1"/>
                <a:gd name="f421" fmla="*/ f416 f4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8" t="f421" r="f419" b="f420"/>
              <a:pathLst>
                <a:path w="1170491" h="1745208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274"/>
                  </a:cubicBezTo>
                  <a:cubicBezTo>
                    <a:pt x="f275" y="f272"/>
                    <a:pt x="f276" y="f277"/>
                    <a:pt x="f278" y="f279"/>
                  </a:cubicBezTo>
                  <a:lnTo>
                    <a:pt x="f280" y="f281"/>
                  </a:lnTo>
                  <a:cubicBezTo>
                    <a:pt x="f282" y="f283"/>
                    <a:pt x="f284" y="f285"/>
                    <a:pt x="f286" y="f287"/>
                  </a:cubicBezTo>
                  <a:cubicBezTo>
                    <a:pt x="f288" y="f289"/>
                    <a:pt x="f290" y="f291"/>
                    <a:pt x="f292" y="f293"/>
                  </a:cubicBezTo>
                  <a:cubicBezTo>
                    <a:pt x="f294" y="f295"/>
                    <a:pt x="f296" y="f297"/>
                    <a:pt x="f298" y="f299"/>
                  </a:cubicBezTo>
                  <a:cubicBezTo>
                    <a:pt x="f300" y="f301"/>
                    <a:pt x="f302" y="f303"/>
                    <a:pt x="f304" y="f305"/>
                  </a:cubicBezTo>
                  <a:lnTo>
                    <a:pt x="f306" y="f307"/>
                  </a:lnTo>
                  <a:cubicBezTo>
                    <a:pt x="f308" y="f309"/>
                    <a:pt x="f310" y="f311"/>
                    <a:pt x="f312" y="f313"/>
                  </a:cubicBezTo>
                  <a:lnTo>
                    <a:pt x="f314" y="f315"/>
                  </a:lnTo>
                  <a:cubicBezTo>
                    <a:pt x="f316" y="f317"/>
                    <a:pt x="f318" y="f319"/>
                    <a:pt x="f320" y="f321"/>
                  </a:cubicBezTo>
                  <a:cubicBezTo>
                    <a:pt x="f322" y="f323"/>
                    <a:pt x="f324" y="f325"/>
                    <a:pt x="f326" y="f327"/>
                  </a:cubicBezTo>
                  <a:lnTo>
                    <a:pt x="f328" y="f329"/>
                  </a:lnTo>
                  <a:cubicBezTo>
                    <a:pt x="f330" y="f331"/>
                    <a:pt x="f332" y="f333"/>
                    <a:pt x="f334" y="f335"/>
                  </a:cubicBezTo>
                  <a:cubicBezTo>
                    <a:pt x="f336" y="f337"/>
                    <a:pt x="f338" y="f339"/>
                    <a:pt x="f340" y="f341"/>
                  </a:cubicBezTo>
                  <a:cubicBezTo>
                    <a:pt x="f342" y="f343"/>
                    <a:pt x="f344" y="f345"/>
                    <a:pt x="f346" y="f347"/>
                  </a:cubicBezTo>
                  <a:cubicBezTo>
                    <a:pt x="f348" y="f349"/>
                    <a:pt x="f350" y="f351"/>
                    <a:pt x="f352" y="f353"/>
                  </a:cubicBezTo>
                  <a:lnTo>
                    <a:pt x="f354" y="f355"/>
                  </a:lnTo>
                  <a:lnTo>
                    <a:pt x="f356" y="f357"/>
                  </a:lnTo>
                  <a:lnTo>
                    <a:pt x="f358" y="f359"/>
                  </a:lnTo>
                  <a:cubicBezTo>
                    <a:pt x="f360" y="f361"/>
                    <a:pt x="f362" y="f363"/>
                    <a:pt x="f364" y="f365"/>
                  </a:cubicBezTo>
                  <a:lnTo>
                    <a:pt x="f366" y="f367"/>
                  </a:lnTo>
                  <a:cubicBezTo>
                    <a:pt x="f368" y="f369"/>
                    <a:pt x="f370" y="f371"/>
                    <a:pt x="f372" y="f373"/>
                  </a:cubicBezTo>
                  <a:cubicBezTo>
                    <a:pt x="f374" y="f375"/>
                    <a:pt x="f376" y="f377"/>
                    <a:pt x="f378" y="f379"/>
                  </a:cubicBezTo>
                  <a:lnTo>
                    <a:pt x="f380" y="f381"/>
                  </a:lnTo>
                  <a:cubicBezTo>
                    <a:pt x="f382" y="f383"/>
                    <a:pt x="f384" y="f385"/>
                    <a:pt x="f386" y="f387"/>
                  </a:cubicBezTo>
                  <a:cubicBezTo>
                    <a:pt x="f388" y="f389"/>
                    <a:pt x="f390" y="f391"/>
                    <a:pt x="f390" y="f392"/>
                  </a:cubicBezTo>
                  <a:cubicBezTo>
                    <a:pt x="f390" y="f393"/>
                    <a:pt x="f394" y="f395"/>
                    <a:pt x="f396" y="f395"/>
                  </a:cubicBezTo>
                  <a:cubicBezTo>
                    <a:pt x="f397" y="f395"/>
                    <a:pt x="f398" y="f399"/>
                    <a:pt x="f400" y="f401"/>
                  </a:cubicBezTo>
                  <a:cubicBezTo>
                    <a:pt x="f402" y="f403"/>
                    <a:pt x="f404" y="f2"/>
                    <a:pt x="f79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</a:endParaRPr>
            </a:p>
          </p:txBody>
        </p:sp>
      </p:grpSp>
      <p:sp>
        <p:nvSpPr>
          <p:cNvPr id="8" name="Rectangle 19">
            <a:extLst>
              <a:ext uri="{FF2B5EF4-FFF2-40B4-BE49-F238E27FC236}">
                <a16:creationId xmlns:a16="http://schemas.microsoft.com/office/drawing/2014/main" id="{37E6F418-AAA5-42AA-BBCD-3F60E47D13DD}"/>
              </a:ext>
            </a:extLst>
          </p:cNvPr>
          <p:cNvSpPr/>
          <p:nvPr/>
        </p:nvSpPr>
        <p:spPr>
          <a:xfrm>
            <a:off x="3157788" y="1269104"/>
            <a:ext cx="372243" cy="436086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9" name="Oval 47">
            <a:extLst>
              <a:ext uri="{FF2B5EF4-FFF2-40B4-BE49-F238E27FC236}">
                <a16:creationId xmlns:a16="http://schemas.microsoft.com/office/drawing/2014/main" id="{3D209DFD-2407-4208-AE26-47F6EA6B9289}"/>
              </a:ext>
            </a:extLst>
          </p:cNvPr>
          <p:cNvSpPr/>
          <p:nvPr/>
        </p:nvSpPr>
        <p:spPr>
          <a:xfrm>
            <a:off x="8483666" y="1253468"/>
            <a:ext cx="438509" cy="467349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0" name="Rounded Rectangle 2">
            <a:extLst>
              <a:ext uri="{FF2B5EF4-FFF2-40B4-BE49-F238E27FC236}">
                <a16:creationId xmlns:a16="http://schemas.microsoft.com/office/drawing/2014/main" id="{A43FFC27-5258-44ED-A94A-ABB73A534105}"/>
              </a:ext>
            </a:extLst>
          </p:cNvPr>
          <p:cNvSpPr/>
          <p:nvPr/>
        </p:nvSpPr>
        <p:spPr>
          <a:xfrm>
            <a:off x="3830037" y="4081223"/>
            <a:ext cx="429777" cy="4580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1119009 f124 1"/>
              <a:gd name="f133" fmla="*/ 2222584 f123 1"/>
              <a:gd name="f134" fmla="*/ 1328015 f124 1"/>
              <a:gd name="f135" fmla="*/ 1812920 f123 1"/>
              <a:gd name="f136" fmla="*/ 1234998 f124 1"/>
              <a:gd name="f137" fmla="*/ 1431771 f123 1"/>
              <a:gd name="f138" fmla="*/ 2217373 f124 1"/>
              <a:gd name="f139" fmla="*/ 891303 f123 1"/>
              <a:gd name="f140" fmla="*/ 2783502 f124 1"/>
              <a:gd name="f141" fmla="*/ 1606823 f123 1"/>
              <a:gd name="f142" fmla="*/ 2456028 f124 1"/>
              <a:gd name="f143" fmla="*/ 2225955 f123 1"/>
              <a:gd name="f144" fmla="*/ 2026974 f124 1"/>
              <a:gd name="f145" fmla="*/ 2018938 f123 1"/>
              <a:gd name="f146" fmla="*/ 2135727 f124 1"/>
              <a:gd name="f147" fmla="*/ 1554876 f123 1"/>
              <a:gd name="f148" fmla="*/ 1915898 f124 1"/>
              <a:gd name="f149" fmla="*/ 1219889 f123 1"/>
              <a:gd name="f150" fmla="*/ 1589196 f124 1"/>
              <a:gd name="f151" fmla="*/ 1434803 f123 1"/>
              <a:gd name="f152" fmla="*/ 1574511 f124 1"/>
              <a:gd name="f153" fmla="*/ 1939931 f123 1"/>
              <a:gd name="f154" fmla="*/ 1339611 f124 1"/>
              <a:gd name="f155" fmla="*/ 3487664 f123 1"/>
              <a:gd name="f156" fmla="*/ 1887692 f124 1"/>
              <a:gd name="f157" fmla="*/ 2422431 f123 1"/>
              <a:gd name="f158" fmla="*/ 2336342 f124 1"/>
              <a:gd name="f159" fmla="*/ 2720202 f123 1"/>
              <a:gd name="f160" fmla="*/ 3176454 f124 1"/>
              <a:gd name="f161" fmla="*/ 1627140 f123 1"/>
              <a:gd name="f162" fmla="*/ 436907 f124 1"/>
              <a:gd name="f163" fmla="*/ 0 f123 1"/>
              <a:gd name="f164" fmla="*/ 3523533 f124 1"/>
              <a:gd name="f165" fmla="*/ 3960440 f124 1"/>
              <a:gd name="f166" fmla="*/ 436907 f123 1"/>
              <a:gd name="f167" fmla="*/ 3523093 f123 1"/>
              <a:gd name="f168" fmla="*/ 3960000 f123 1"/>
              <a:gd name="f169" fmla="*/ 0 f124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000"/>
              <a:gd name="f177" fmla="*/ f134 1 3960440"/>
              <a:gd name="f178" fmla="*/ f135 1 3960000"/>
              <a:gd name="f179" fmla="*/ f136 1 3960440"/>
              <a:gd name="f180" fmla="*/ f137 1 3960000"/>
              <a:gd name="f181" fmla="*/ f138 1 3960440"/>
              <a:gd name="f182" fmla="*/ f139 1 3960000"/>
              <a:gd name="f183" fmla="*/ f140 1 3960440"/>
              <a:gd name="f184" fmla="*/ f141 1 3960000"/>
              <a:gd name="f185" fmla="*/ f142 1 3960440"/>
              <a:gd name="f186" fmla="*/ f143 1 3960000"/>
              <a:gd name="f187" fmla="*/ f144 1 3960440"/>
              <a:gd name="f188" fmla="*/ f145 1 3960000"/>
              <a:gd name="f189" fmla="*/ f146 1 3960440"/>
              <a:gd name="f190" fmla="*/ f147 1 3960000"/>
              <a:gd name="f191" fmla="*/ f148 1 3960440"/>
              <a:gd name="f192" fmla="*/ f149 1 3960000"/>
              <a:gd name="f193" fmla="*/ f150 1 3960440"/>
              <a:gd name="f194" fmla="*/ f151 1 3960000"/>
              <a:gd name="f195" fmla="*/ f152 1 3960440"/>
              <a:gd name="f196" fmla="*/ f153 1 3960000"/>
              <a:gd name="f197" fmla="*/ f154 1 396044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440"/>
              <a:gd name="f209" fmla="*/ f166 1 3960000"/>
              <a:gd name="f210" fmla="*/ f167 1 3960000"/>
              <a:gd name="f211" fmla="*/ f168 1 3960000"/>
              <a:gd name="f212" fmla="*/ f169 1 396044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75 1 f126"/>
              <a:gd name="f222" fmla="*/ f176 1 f127"/>
              <a:gd name="f223" fmla="*/ f177 1 f126"/>
              <a:gd name="f224" fmla="*/ f178 1 f127"/>
              <a:gd name="f225" fmla="*/ f179 1 f126"/>
              <a:gd name="f226" fmla="*/ f180 1 f127"/>
              <a:gd name="f227" fmla="*/ f181 1 f126"/>
              <a:gd name="f228" fmla="*/ f182 1 f127"/>
              <a:gd name="f229" fmla="*/ f183 1 f126"/>
              <a:gd name="f230" fmla="*/ f184 1 f127"/>
              <a:gd name="f231" fmla="*/ f185 1 f126"/>
              <a:gd name="f232" fmla="*/ f186 1 f127"/>
              <a:gd name="f233" fmla="*/ f187 1 f126"/>
              <a:gd name="f234" fmla="*/ f188 1 f127"/>
              <a:gd name="f235" fmla="*/ f189 1 f126"/>
              <a:gd name="f236" fmla="*/ f190 1 f127"/>
              <a:gd name="f237" fmla="*/ f191 1 f126"/>
              <a:gd name="f238" fmla="*/ f192 1 f127"/>
              <a:gd name="f239" fmla="*/ f193 1 f126"/>
              <a:gd name="f240" fmla="*/ f194 1 f127"/>
              <a:gd name="f241" fmla="*/ f195 1 f126"/>
              <a:gd name="f242" fmla="*/ f196 1 f127"/>
              <a:gd name="f243" fmla="*/ f197 1 f126"/>
              <a:gd name="f244" fmla="*/ f198 1 f127"/>
              <a:gd name="f245" fmla="*/ f199 1 f126"/>
              <a:gd name="f246" fmla="*/ f200 1 f127"/>
              <a:gd name="f247" fmla="*/ f201 1 f126"/>
              <a:gd name="f248" fmla="*/ f202 1 f127"/>
              <a:gd name="f249" fmla="*/ f203 1 f126"/>
              <a:gd name="f250" fmla="*/ f204 1 f127"/>
              <a:gd name="f251" fmla="*/ f205 1 f126"/>
              <a:gd name="f252" fmla="*/ f206 1 f127"/>
              <a:gd name="f253" fmla="*/ f207 1 f126"/>
              <a:gd name="f254" fmla="*/ f208 1 f126"/>
              <a:gd name="f255" fmla="*/ f209 1 f127"/>
              <a:gd name="f256" fmla="*/ f210 1 f127"/>
              <a:gd name="f257" fmla="*/ f211 1 f127"/>
              <a:gd name="f258" fmla="*/ f212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473326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1" name="Rounded Rectangle 8">
            <a:extLst>
              <a:ext uri="{FF2B5EF4-FFF2-40B4-BE49-F238E27FC236}">
                <a16:creationId xmlns:a16="http://schemas.microsoft.com/office/drawing/2014/main" id="{C0CA330D-0F7C-49F6-927E-CBCDFE27E549}"/>
              </a:ext>
            </a:extLst>
          </p:cNvPr>
          <p:cNvSpPr/>
          <p:nvPr/>
        </p:nvSpPr>
        <p:spPr>
          <a:xfrm>
            <a:off x="3128994" y="4081223"/>
            <a:ext cx="429822" cy="4580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840340 f71 1"/>
              <a:gd name="f80" fmla="*/ 1479943 f70 1"/>
              <a:gd name="f81" fmla="*/ 2136833 f71 1"/>
              <a:gd name="f82" fmla="*/ 1785510 f70 1"/>
              <a:gd name="f83" fmla="*/ 1510185 f70 1"/>
              <a:gd name="f84" fmla="*/ 1489672 f71 1"/>
              <a:gd name="f85" fmla="*/ 3310385 f70 1"/>
              <a:gd name="f86" fmla="*/ 2147184 f71 1"/>
              <a:gd name="f87" fmla="*/ 2155564 f70 1"/>
              <a:gd name="f88" fmla="*/ 2673919 f71 1"/>
              <a:gd name="f89" fmla="*/ 2138897 f70 1"/>
              <a:gd name="f90" fmla="*/ 2679688 f71 1"/>
              <a:gd name="f91" fmla="*/ 3312366 f70 1"/>
              <a:gd name="f92" fmla="*/ 3326849 f71 1"/>
              <a:gd name="f93" fmla="*/ 3333768 f71 1"/>
              <a:gd name="f94" fmla="*/ 2128613 f70 1"/>
              <a:gd name="f95" fmla="*/ 878058 f71 1"/>
              <a:gd name="f96" fmla="*/ 648072 f70 1"/>
              <a:gd name="f97" fmla="*/ 971653 f70 1"/>
              <a:gd name="f98" fmla="*/ 1295234 f70 1"/>
              <a:gd name="f99" fmla="*/ 1201639 f71 1"/>
              <a:gd name="f100" fmla="*/ 333511 f71 1"/>
              <a:gd name="f101" fmla="*/ 0 f70 1"/>
              <a:gd name="f102" fmla="*/ 3554921 f71 1"/>
              <a:gd name="f103" fmla="*/ 3888432 f71 1"/>
              <a:gd name="f104" fmla="*/ 333511 f70 1"/>
              <a:gd name="f105" fmla="*/ 3626929 f70 1"/>
              <a:gd name="f106" fmla="*/ 3960440 f70 1"/>
              <a:gd name="f107" fmla="*/ 0 f71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888432"/>
              <a:gd name="f116" fmla="*/ f82 1 3960440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960440"/>
              <a:gd name="f124" fmla="*/ f90 1 3888432"/>
              <a:gd name="f125" fmla="*/ f91 1 3960440"/>
              <a:gd name="f126" fmla="*/ f92 1 3888432"/>
              <a:gd name="f127" fmla="*/ f93 1 3888432"/>
              <a:gd name="f128" fmla="*/ f94 1 3960440"/>
              <a:gd name="f129" fmla="*/ f95 1 3888432"/>
              <a:gd name="f130" fmla="*/ f96 1 3960440"/>
              <a:gd name="f131" fmla="*/ f97 1 3960440"/>
              <a:gd name="f132" fmla="*/ f98 1 3960440"/>
              <a:gd name="f133" fmla="*/ f99 1 3888432"/>
              <a:gd name="f134" fmla="*/ f100 1 3888432"/>
              <a:gd name="f135" fmla="*/ f101 1 3960440"/>
              <a:gd name="f136" fmla="*/ f102 1 3888432"/>
              <a:gd name="f137" fmla="*/ f103 1 3888432"/>
              <a:gd name="f138" fmla="*/ f104 1 3960440"/>
              <a:gd name="f139" fmla="*/ f105 1 3960440"/>
              <a:gd name="f140" fmla="*/ f106 1 3960440"/>
              <a:gd name="f141" fmla="*/ f107 1 3888432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13 1 f73"/>
              <a:gd name="f151" fmla="*/ f114 1 f74"/>
              <a:gd name="f152" fmla="*/ f115 1 f73"/>
              <a:gd name="f153" fmla="*/ f116 1 f74"/>
              <a:gd name="f154" fmla="*/ f117 1 f74"/>
              <a:gd name="f155" fmla="*/ f118 1 f73"/>
              <a:gd name="f156" fmla="*/ f119 1 f74"/>
              <a:gd name="f157" fmla="*/ f120 1 f73"/>
              <a:gd name="f158" fmla="*/ f121 1 f74"/>
              <a:gd name="f159" fmla="*/ f122 1 f73"/>
              <a:gd name="f160" fmla="*/ f123 1 f74"/>
              <a:gd name="f161" fmla="*/ f124 1 f73"/>
              <a:gd name="f162" fmla="*/ f125 1 f74"/>
              <a:gd name="f163" fmla="*/ f126 1 f73"/>
              <a:gd name="f164" fmla="*/ f127 1 f73"/>
              <a:gd name="f165" fmla="*/ f128 1 f74"/>
              <a:gd name="f166" fmla="*/ f129 1 f73"/>
              <a:gd name="f167" fmla="*/ f130 1 f74"/>
              <a:gd name="f168" fmla="*/ f131 1 f74"/>
              <a:gd name="f169" fmla="*/ f132 1 f74"/>
              <a:gd name="f170" fmla="*/ f133 1 f73"/>
              <a:gd name="f171" fmla="*/ f134 1 f73"/>
              <a:gd name="f172" fmla="*/ f135 1 f74"/>
              <a:gd name="f173" fmla="*/ f136 1 f73"/>
              <a:gd name="f174" fmla="*/ f137 1 f73"/>
              <a:gd name="f175" fmla="*/ f138 1 f74"/>
              <a:gd name="f176" fmla="*/ f139 1 f74"/>
              <a:gd name="f177" fmla="*/ f140 1 f74"/>
              <a:gd name="f178" fmla="*/ f141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473326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2" name="Rounded Rectangle 2">
            <a:extLst>
              <a:ext uri="{FF2B5EF4-FFF2-40B4-BE49-F238E27FC236}">
                <a16:creationId xmlns:a16="http://schemas.microsoft.com/office/drawing/2014/main" id="{D675852C-BE5A-4FBC-B455-ACD78C53E36E}"/>
              </a:ext>
            </a:extLst>
          </p:cNvPr>
          <p:cNvSpPr/>
          <p:nvPr/>
        </p:nvSpPr>
        <p:spPr>
          <a:xfrm>
            <a:off x="5227112" y="4081223"/>
            <a:ext cx="429777" cy="4580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2496208 f121 1"/>
              <a:gd name="f129" fmla="*/ 770986 f121 1"/>
              <a:gd name="f130" fmla="*/ 1921633 f121 1"/>
              <a:gd name="f131" fmla="*/ 1292845 f121 1"/>
              <a:gd name="f132" fmla="*/ 1942445 f121 1"/>
              <a:gd name="f133" fmla="*/ 1570340 f121 1"/>
              <a:gd name="f134" fmla="*/ 815277 f121 1"/>
              <a:gd name="f135" fmla="*/ 836121 f121 1"/>
              <a:gd name="f136" fmla="*/ 965659 f121 1"/>
              <a:gd name="f137" fmla="*/ 1735195 f121 1"/>
              <a:gd name="f138" fmla="*/ 570453 f121 1"/>
              <a:gd name="f139" fmla="*/ 1629310 f121 1"/>
              <a:gd name="f140" fmla="*/ 1196057 f121 1"/>
              <a:gd name="f141" fmla="*/ 2257108 f121 1"/>
              <a:gd name="f142" fmla="*/ 813848 f121 1"/>
              <a:gd name="f143" fmla="*/ 2296824 f121 1"/>
              <a:gd name="f144" fmla="*/ 1486410 f121 1"/>
              <a:gd name="f145" fmla="*/ 2607420 f121 1"/>
              <a:gd name="f146" fmla="*/ 489408 f121 1"/>
              <a:gd name="f147" fmla="*/ 2829018 f121 1"/>
              <a:gd name="f148" fmla="*/ 2062787 f121 1"/>
              <a:gd name="f149" fmla="*/ 3146219 f121 1"/>
              <a:gd name="f150" fmla="*/ 3074271 f121 1"/>
              <a:gd name="f151" fmla="*/ 2105563 f121 1"/>
              <a:gd name="f152" fmla="*/ 3207849 f121 1"/>
              <a:gd name="f153" fmla="*/ 1493166 f121 1"/>
              <a:gd name="f154" fmla="*/ 3449507 f121 1"/>
              <a:gd name="f155" fmla="*/ 1170564 f121 1"/>
              <a:gd name="f156" fmla="*/ 3140091 f121 1"/>
              <a:gd name="f157" fmla="*/ 1227260 f121 1"/>
              <a:gd name="f158" fmla="*/ 3324107 f121 1"/>
              <a:gd name="f159" fmla="*/ 851504 f121 1"/>
              <a:gd name="f160" fmla="*/ 2995677 f121 1"/>
              <a:gd name="f161" fmla="*/ 1008938 f121 1"/>
              <a:gd name="f162" fmla="*/ 308009 f121 1"/>
              <a:gd name="f163" fmla="*/ 0 f121 1"/>
              <a:gd name="f164" fmla="*/ 3651991 f121 1"/>
              <a:gd name="f165" fmla="*/ 3960000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71 1 f123"/>
              <a:gd name="f216" fmla="*/ f172 1 f123"/>
              <a:gd name="f217" fmla="*/ f173 1 f123"/>
              <a:gd name="f218" fmla="*/ f174 1 f123"/>
              <a:gd name="f219" fmla="*/ f175 1 f123"/>
              <a:gd name="f220" fmla="*/ f176 1 f123"/>
              <a:gd name="f221" fmla="*/ f177 1 f123"/>
              <a:gd name="f222" fmla="*/ f178 1 f123"/>
              <a:gd name="f223" fmla="*/ f179 1 f123"/>
              <a:gd name="f224" fmla="*/ f180 1 f123"/>
              <a:gd name="f225" fmla="*/ f181 1 f123"/>
              <a:gd name="f226" fmla="*/ f182 1 f123"/>
              <a:gd name="f227" fmla="*/ f183 1 f123"/>
              <a:gd name="f228" fmla="*/ f184 1 f123"/>
              <a:gd name="f229" fmla="*/ f185 1 f123"/>
              <a:gd name="f230" fmla="*/ f186 1 f123"/>
              <a:gd name="f231" fmla="*/ f187 1 f123"/>
              <a:gd name="f232" fmla="*/ f188 1 f123"/>
              <a:gd name="f233" fmla="*/ f189 1 f123"/>
              <a:gd name="f234" fmla="*/ f190 1 f123"/>
              <a:gd name="f235" fmla="*/ f191 1 f123"/>
              <a:gd name="f236" fmla="*/ f192 1 f123"/>
              <a:gd name="f237" fmla="*/ f193 1 f123"/>
              <a:gd name="f238" fmla="*/ f194 1 f123"/>
              <a:gd name="f239" fmla="*/ f195 1 f123"/>
              <a:gd name="f240" fmla="*/ f196 1 f123"/>
              <a:gd name="f241" fmla="*/ f197 1 f123"/>
              <a:gd name="f242" fmla="*/ f198 1 f123"/>
              <a:gd name="f243" fmla="*/ f199 1 f123"/>
              <a:gd name="f244" fmla="*/ f200 1 f123"/>
              <a:gd name="f245" fmla="*/ f201 1 f123"/>
              <a:gd name="f246" fmla="*/ f202 1 f123"/>
              <a:gd name="f247" fmla="*/ f203 1 f123"/>
              <a:gd name="f248" fmla="*/ f204 1 f123"/>
              <a:gd name="f249" fmla="*/ f205 1 f123"/>
              <a:gd name="f250" fmla="*/ f206 1 f123"/>
              <a:gd name="f251" fmla="*/ f207 1 f123"/>
              <a:gd name="f252" fmla="*/ f208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473326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3" name="Rounded Rectangle 3">
            <a:extLst>
              <a:ext uri="{FF2B5EF4-FFF2-40B4-BE49-F238E27FC236}">
                <a16:creationId xmlns:a16="http://schemas.microsoft.com/office/drawing/2014/main" id="{62E5785C-8D30-4616-9AAB-94FD724E9AD0}"/>
              </a:ext>
            </a:extLst>
          </p:cNvPr>
          <p:cNvSpPr/>
          <p:nvPr/>
        </p:nvSpPr>
        <p:spPr>
          <a:xfrm>
            <a:off x="4523609" y="4081223"/>
            <a:ext cx="429777" cy="4580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704441 f52 1"/>
              <a:gd name="f72" fmla="*/ 3410216 f52 1"/>
              <a:gd name="f73" fmla="*/ 195189 f52 1"/>
              <a:gd name="f74" fmla="*/ 308009 f52 1"/>
              <a:gd name="f75" fmla="*/ 0 f52 1"/>
              <a:gd name="f76" fmla="*/ 3651991 f52 1"/>
              <a:gd name="f77" fmla="*/ 3960000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5 1 f54"/>
              <a:gd name="f121" fmla="*/ f96 1 f54"/>
              <a:gd name="f122" fmla="*/ f97 1 f54"/>
              <a:gd name="f123" fmla="*/ f98 1 f54"/>
              <a:gd name="f124" fmla="*/ f99 1 f54"/>
              <a:gd name="f125" fmla="*/ f100 1 f54"/>
              <a:gd name="f126" fmla="*/ f101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473326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4" name="Rounded Rectangle 10">
            <a:extLst>
              <a:ext uri="{FF2B5EF4-FFF2-40B4-BE49-F238E27FC236}">
                <a16:creationId xmlns:a16="http://schemas.microsoft.com/office/drawing/2014/main" id="{49275A34-2045-45D5-AB8F-3EE2FF7F9BA3}"/>
              </a:ext>
            </a:extLst>
          </p:cNvPr>
          <p:cNvSpPr/>
          <p:nvPr/>
        </p:nvSpPr>
        <p:spPr>
          <a:xfrm>
            <a:off x="5943362" y="4071914"/>
            <a:ext cx="431313" cy="467349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5" name="Block Arc 6">
            <a:extLst>
              <a:ext uri="{FF2B5EF4-FFF2-40B4-BE49-F238E27FC236}">
                <a16:creationId xmlns:a16="http://schemas.microsoft.com/office/drawing/2014/main" id="{1987236F-43FE-4B8D-8F61-53A5C02FDB2E}"/>
              </a:ext>
            </a:extLst>
          </p:cNvPr>
          <p:cNvSpPr/>
          <p:nvPr/>
        </p:nvSpPr>
        <p:spPr>
          <a:xfrm>
            <a:off x="6610764" y="4104101"/>
            <a:ext cx="404329" cy="43516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664630 f183 1"/>
              <a:gd name="f188" fmla="*/ 2175617 f182 1"/>
              <a:gd name="f189" fmla="*/ 2658205 f183 1"/>
              <a:gd name="f190" fmla="*/ 2178566 f182 1"/>
              <a:gd name="f191" fmla="*/ 1477043 f183 1"/>
              <a:gd name="f192" fmla="*/ 1144372 f182 1"/>
              <a:gd name="f193" fmla="*/ 1409070 f183 1"/>
              <a:gd name="f194" fmla="*/ 1159393 f182 1"/>
              <a:gd name="f195" fmla="*/ 1152384 f183 1"/>
              <a:gd name="f196" fmla="*/ 1703728 f182 1"/>
              <a:gd name="f197" fmla="*/ 1514013 f183 1"/>
              <a:gd name="f198" fmla="*/ 2152290 f182 1"/>
              <a:gd name="f199" fmla="*/ 1850815 f183 1"/>
              <a:gd name="f200" fmla="*/ 1654259 f182 1"/>
              <a:gd name="f201" fmla="*/ 1830467 f183 1"/>
              <a:gd name="f202" fmla="*/ 1515986 f182 1"/>
              <a:gd name="f203" fmla="*/ 1651152 f183 1"/>
              <a:gd name="f204" fmla="*/ 501 f182 1"/>
              <a:gd name="f205" fmla="*/ 2580395 f183 1"/>
              <a:gd name="f206" fmla="*/ 324821 f182 1"/>
              <a:gd name="f207" fmla="*/ 3030464 f183 1"/>
              <a:gd name="f208" fmla="*/ 2249544 f182 1"/>
              <a:gd name="f209" fmla="*/ 2585849 f183 1"/>
              <a:gd name="f210" fmla="*/ 2588887 f182 1"/>
              <a:gd name="f211" fmla="*/ 1973374 f183 1"/>
              <a:gd name="f212" fmla="*/ 2195096 f182 1"/>
              <a:gd name="f213" fmla="*/ 1390827 f183 1"/>
              <a:gd name="f214" fmla="*/ 2527630 f182 1"/>
              <a:gd name="f215" fmla="*/ 783896 f183 1"/>
              <a:gd name="f216" fmla="*/ 1665044 f182 1"/>
              <a:gd name="f217" fmla="*/ 1268509 f183 1"/>
              <a:gd name="f218" fmla="*/ 819983 f182 1"/>
              <a:gd name="f219" fmla="*/ 1328805 f183 1"/>
              <a:gd name="f220" fmla="*/ 807930 f182 1"/>
              <a:gd name="f221" fmla="*/ 802457 f182 1"/>
              <a:gd name="f222" fmla="*/ 1462242 f183 1"/>
              <a:gd name="f223" fmla="*/ 801708 f182 1"/>
              <a:gd name="f224" fmla="*/ 1956122 f183 1"/>
              <a:gd name="f225" fmla="*/ 1110076 f182 1"/>
              <a:gd name="f226" fmla="*/ 875315 f182 1"/>
              <a:gd name="f227" fmla="*/ 2333414 f183 1"/>
              <a:gd name="f228" fmla="*/ 2324788 f183 1"/>
              <a:gd name="f229" fmla="*/ 2054049 f182 1"/>
              <a:gd name="f230" fmla="*/ 2661746 f183 1"/>
              <a:gd name="f231" fmla="*/ 2179658 f182 1"/>
              <a:gd name="f232" fmla="*/ 2691046 f183 1"/>
              <a:gd name="f233" fmla="*/ 2188689 f182 1"/>
              <a:gd name="f234" fmla="*/ 2667011 f183 1"/>
              <a:gd name="f235" fmla="*/ 2175828 f182 1"/>
              <a:gd name="f236" fmla="*/ 2332141 f183 1"/>
              <a:gd name="f237" fmla="*/ 653899 f182 1"/>
              <a:gd name="f238" fmla="*/ 776764 f183 1"/>
              <a:gd name="f239" fmla="*/ 749845 f182 1"/>
              <a:gd name="f240" fmla="*/ 631487 f183 1"/>
              <a:gd name="f241" fmla="*/ 2301392 f182 1"/>
              <a:gd name="f242" fmla="*/ 2142017 f183 1"/>
              <a:gd name="f243" fmla="*/ 2684410 f182 1"/>
              <a:gd name="f244" fmla="*/ 2324866 f183 1"/>
              <a:gd name="f245" fmla="*/ 3053856 f182 1"/>
              <a:gd name="f246" fmla="*/ 294693 f183 1"/>
              <a:gd name="f247" fmla="*/ 2539075 f182 1"/>
              <a:gd name="f248" fmla="*/ 489947 f183 1"/>
              <a:gd name="f249" fmla="*/ 453774 f182 1"/>
              <a:gd name="f250" fmla="+- f184 0 f1"/>
              <a:gd name="f251" fmla="*/ f187 1 3189723"/>
              <a:gd name="f252" fmla="*/ f188 1 3221116"/>
              <a:gd name="f253" fmla="*/ f189 1 3189723"/>
              <a:gd name="f254" fmla="*/ f190 1 3221116"/>
              <a:gd name="f255" fmla="*/ f191 1 3189723"/>
              <a:gd name="f256" fmla="*/ f192 1 3221116"/>
              <a:gd name="f257" fmla="*/ f193 1 3189723"/>
              <a:gd name="f258" fmla="*/ f194 1 3221116"/>
              <a:gd name="f259" fmla="*/ f195 1 3189723"/>
              <a:gd name="f260" fmla="*/ f196 1 3221116"/>
              <a:gd name="f261" fmla="*/ f197 1 3189723"/>
              <a:gd name="f262" fmla="*/ f198 1 3221116"/>
              <a:gd name="f263" fmla="*/ f199 1 3189723"/>
              <a:gd name="f264" fmla="*/ f200 1 3221116"/>
              <a:gd name="f265" fmla="*/ f201 1 3189723"/>
              <a:gd name="f266" fmla="*/ f202 1 3221116"/>
              <a:gd name="f267" fmla="*/ f203 1 3189723"/>
              <a:gd name="f268" fmla="*/ f204 1 3221116"/>
              <a:gd name="f269" fmla="*/ f205 1 3189723"/>
              <a:gd name="f270" fmla="*/ f206 1 3221116"/>
              <a:gd name="f271" fmla="*/ f207 1 3189723"/>
              <a:gd name="f272" fmla="*/ f208 1 3221116"/>
              <a:gd name="f273" fmla="*/ f209 1 3189723"/>
              <a:gd name="f274" fmla="*/ f210 1 3221116"/>
              <a:gd name="f275" fmla="*/ f211 1 3189723"/>
              <a:gd name="f276" fmla="*/ f212 1 3221116"/>
              <a:gd name="f277" fmla="*/ f213 1 3189723"/>
              <a:gd name="f278" fmla="*/ f214 1 3221116"/>
              <a:gd name="f279" fmla="*/ f215 1 3189723"/>
              <a:gd name="f280" fmla="*/ f216 1 3221116"/>
              <a:gd name="f281" fmla="*/ f217 1 3189723"/>
              <a:gd name="f282" fmla="*/ f218 1 3221116"/>
              <a:gd name="f283" fmla="*/ f219 1 3189723"/>
              <a:gd name="f284" fmla="*/ f220 1 3221116"/>
              <a:gd name="f285" fmla="*/ f221 1 3221116"/>
              <a:gd name="f286" fmla="*/ f222 1 3189723"/>
              <a:gd name="f287" fmla="*/ f223 1 3221116"/>
              <a:gd name="f288" fmla="*/ f224 1 3189723"/>
              <a:gd name="f289" fmla="*/ f225 1 3221116"/>
              <a:gd name="f290" fmla="*/ f226 1 3221116"/>
              <a:gd name="f291" fmla="*/ f227 1 3189723"/>
              <a:gd name="f292" fmla="*/ f228 1 3189723"/>
              <a:gd name="f293" fmla="*/ f229 1 3221116"/>
              <a:gd name="f294" fmla="*/ f230 1 3189723"/>
              <a:gd name="f295" fmla="*/ f231 1 3221116"/>
              <a:gd name="f296" fmla="*/ f232 1 3189723"/>
              <a:gd name="f297" fmla="*/ f233 1 3221116"/>
              <a:gd name="f298" fmla="*/ f234 1 3189723"/>
              <a:gd name="f299" fmla="*/ f235 1 3221116"/>
              <a:gd name="f300" fmla="*/ f236 1 3189723"/>
              <a:gd name="f301" fmla="*/ f237 1 3221116"/>
              <a:gd name="f302" fmla="*/ f238 1 3189723"/>
              <a:gd name="f303" fmla="*/ f239 1 3221116"/>
              <a:gd name="f304" fmla="*/ f240 1 3189723"/>
              <a:gd name="f305" fmla="*/ f241 1 3221116"/>
              <a:gd name="f306" fmla="*/ f242 1 3189723"/>
              <a:gd name="f307" fmla="*/ f243 1 3221116"/>
              <a:gd name="f308" fmla="*/ f244 1 3189723"/>
              <a:gd name="f309" fmla="*/ f245 1 3221116"/>
              <a:gd name="f310" fmla="*/ f246 1 3189723"/>
              <a:gd name="f311" fmla="*/ f247 1 3221116"/>
              <a:gd name="f312" fmla="*/ f248 1 3189723"/>
              <a:gd name="f313" fmla="*/ f249 1 3221116"/>
              <a:gd name="f314" fmla="*/ f178 1 f185"/>
              <a:gd name="f315" fmla="*/ f179 1 f185"/>
              <a:gd name="f316" fmla="*/ f178 1 f186"/>
              <a:gd name="f317" fmla="*/ f180 1 f186"/>
              <a:gd name="f318" fmla="*/ f251 1 f185"/>
              <a:gd name="f319" fmla="*/ f252 1 f186"/>
              <a:gd name="f320" fmla="*/ f253 1 f185"/>
              <a:gd name="f321" fmla="*/ f254 1 f186"/>
              <a:gd name="f322" fmla="*/ f255 1 f185"/>
              <a:gd name="f323" fmla="*/ f256 1 f186"/>
              <a:gd name="f324" fmla="*/ f257 1 f185"/>
              <a:gd name="f325" fmla="*/ f258 1 f186"/>
              <a:gd name="f326" fmla="*/ f259 1 f185"/>
              <a:gd name="f327" fmla="*/ f260 1 f186"/>
              <a:gd name="f328" fmla="*/ f261 1 f185"/>
              <a:gd name="f329" fmla="*/ f262 1 f186"/>
              <a:gd name="f330" fmla="*/ f263 1 f185"/>
              <a:gd name="f331" fmla="*/ f264 1 f186"/>
              <a:gd name="f332" fmla="*/ f265 1 f185"/>
              <a:gd name="f333" fmla="*/ f266 1 f186"/>
              <a:gd name="f334" fmla="*/ f267 1 f185"/>
              <a:gd name="f335" fmla="*/ f268 1 f186"/>
              <a:gd name="f336" fmla="*/ f269 1 f185"/>
              <a:gd name="f337" fmla="*/ f270 1 f186"/>
              <a:gd name="f338" fmla="*/ f271 1 f185"/>
              <a:gd name="f339" fmla="*/ f272 1 f186"/>
              <a:gd name="f340" fmla="*/ f273 1 f185"/>
              <a:gd name="f341" fmla="*/ f274 1 f186"/>
              <a:gd name="f342" fmla="*/ f275 1 f185"/>
              <a:gd name="f343" fmla="*/ f276 1 f186"/>
              <a:gd name="f344" fmla="*/ f277 1 f185"/>
              <a:gd name="f345" fmla="*/ f278 1 f186"/>
              <a:gd name="f346" fmla="*/ f279 1 f185"/>
              <a:gd name="f347" fmla="*/ f280 1 f186"/>
              <a:gd name="f348" fmla="*/ f281 1 f185"/>
              <a:gd name="f349" fmla="*/ f282 1 f186"/>
              <a:gd name="f350" fmla="*/ f283 1 f185"/>
              <a:gd name="f351" fmla="*/ f284 1 f186"/>
              <a:gd name="f352" fmla="*/ f285 1 f186"/>
              <a:gd name="f353" fmla="*/ f286 1 f185"/>
              <a:gd name="f354" fmla="*/ f287 1 f186"/>
              <a:gd name="f355" fmla="*/ f288 1 f185"/>
              <a:gd name="f356" fmla="*/ f289 1 f186"/>
              <a:gd name="f357" fmla="*/ f290 1 f186"/>
              <a:gd name="f358" fmla="*/ f291 1 f185"/>
              <a:gd name="f359" fmla="*/ f292 1 f185"/>
              <a:gd name="f360" fmla="*/ f293 1 f186"/>
              <a:gd name="f361" fmla="*/ f294 1 f185"/>
              <a:gd name="f362" fmla="*/ f295 1 f186"/>
              <a:gd name="f363" fmla="*/ f296 1 f185"/>
              <a:gd name="f364" fmla="*/ f297 1 f186"/>
              <a:gd name="f365" fmla="*/ f298 1 f185"/>
              <a:gd name="f366" fmla="*/ f299 1 f186"/>
              <a:gd name="f367" fmla="*/ f300 1 f185"/>
              <a:gd name="f368" fmla="*/ f301 1 f186"/>
              <a:gd name="f369" fmla="*/ f302 1 f185"/>
              <a:gd name="f370" fmla="*/ f303 1 f186"/>
              <a:gd name="f371" fmla="*/ f304 1 f185"/>
              <a:gd name="f372" fmla="*/ f305 1 f186"/>
              <a:gd name="f373" fmla="*/ f306 1 f185"/>
              <a:gd name="f374" fmla="*/ f307 1 f186"/>
              <a:gd name="f375" fmla="*/ f308 1 f185"/>
              <a:gd name="f376" fmla="*/ f309 1 f186"/>
              <a:gd name="f377" fmla="*/ f310 1 f185"/>
              <a:gd name="f378" fmla="*/ f311 1 f186"/>
              <a:gd name="f379" fmla="*/ f312 1 f185"/>
              <a:gd name="f380" fmla="*/ f313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473326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16" name="Google Shape;10001;p74">
            <a:extLst>
              <a:ext uri="{FF2B5EF4-FFF2-40B4-BE49-F238E27FC236}">
                <a16:creationId xmlns:a16="http://schemas.microsoft.com/office/drawing/2014/main" id="{1F325CFA-4E1D-438A-BEB5-D97730E16668}"/>
              </a:ext>
            </a:extLst>
          </p:cNvPr>
          <p:cNvGrpSpPr/>
          <p:nvPr/>
        </p:nvGrpSpPr>
        <p:grpSpPr>
          <a:xfrm>
            <a:off x="7851248" y="4063081"/>
            <a:ext cx="410803" cy="437832"/>
            <a:chOff x="7851248" y="4063081"/>
            <a:chExt cx="410803" cy="437832"/>
          </a:xfrm>
        </p:grpSpPr>
        <p:sp>
          <p:nvSpPr>
            <p:cNvPr id="17" name="Google Shape;10002;p74">
              <a:extLst>
                <a:ext uri="{FF2B5EF4-FFF2-40B4-BE49-F238E27FC236}">
                  <a16:creationId xmlns:a16="http://schemas.microsoft.com/office/drawing/2014/main" id="{DD0CF8C7-ED80-4FDE-BFE3-36A475D5BE9E}"/>
                </a:ext>
              </a:extLst>
            </p:cNvPr>
            <p:cNvSpPr/>
            <p:nvPr/>
          </p:nvSpPr>
          <p:spPr>
            <a:xfrm>
              <a:off x="7851248" y="4120633"/>
              <a:ext cx="356771" cy="380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10003;p74">
              <a:extLst>
                <a:ext uri="{FF2B5EF4-FFF2-40B4-BE49-F238E27FC236}">
                  <a16:creationId xmlns:a16="http://schemas.microsoft.com/office/drawing/2014/main" id="{E908E4E2-15DE-49CE-9082-B1DF0F33CC14}"/>
                </a:ext>
              </a:extLst>
            </p:cNvPr>
            <p:cNvSpPr/>
            <p:nvPr/>
          </p:nvSpPr>
          <p:spPr>
            <a:xfrm>
              <a:off x="8069378" y="4063081"/>
              <a:ext cx="192673" cy="2031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9" name="Google Shape;10027;p74">
            <a:extLst>
              <a:ext uri="{FF2B5EF4-FFF2-40B4-BE49-F238E27FC236}">
                <a16:creationId xmlns:a16="http://schemas.microsoft.com/office/drawing/2014/main" id="{A2F790C5-F736-4881-B984-63315D2CF744}"/>
              </a:ext>
            </a:extLst>
          </p:cNvPr>
          <p:cNvGrpSpPr/>
          <p:nvPr/>
        </p:nvGrpSpPr>
        <p:grpSpPr>
          <a:xfrm>
            <a:off x="3983647" y="2777105"/>
            <a:ext cx="392725" cy="381048"/>
            <a:chOff x="3983647" y="2777105"/>
            <a:chExt cx="392725" cy="381048"/>
          </a:xfrm>
        </p:grpSpPr>
        <p:sp>
          <p:nvSpPr>
            <p:cNvPr id="20" name="Google Shape;10028;p74">
              <a:extLst>
                <a:ext uri="{FF2B5EF4-FFF2-40B4-BE49-F238E27FC236}">
                  <a16:creationId xmlns:a16="http://schemas.microsoft.com/office/drawing/2014/main" id="{2844CA6C-ECBE-40D0-98F3-872654EA421C}"/>
                </a:ext>
              </a:extLst>
            </p:cNvPr>
            <p:cNvSpPr/>
            <p:nvPr/>
          </p:nvSpPr>
          <p:spPr>
            <a:xfrm>
              <a:off x="4175104" y="2941569"/>
              <a:ext cx="5180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*/ f0 1 1670"/>
                <a:gd name="f13" fmla="*/ f1 1 1640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670"/>
                <a:gd name="f20" fmla="*/ f17 1 1640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670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3" y="f9"/>
                    <a:pt x="f3" y="f5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10029;p74">
              <a:extLst>
                <a:ext uri="{FF2B5EF4-FFF2-40B4-BE49-F238E27FC236}">
                  <a16:creationId xmlns:a16="http://schemas.microsoft.com/office/drawing/2014/main" id="{8A988BC1-C46E-49FB-ABBC-24E115C9B1CC}"/>
                </a:ext>
              </a:extLst>
            </p:cNvPr>
            <p:cNvSpPr/>
            <p:nvPr/>
          </p:nvSpPr>
          <p:spPr>
            <a:xfrm>
              <a:off x="4059853" y="2859356"/>
              <a:ext cx="239335" cy="2186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8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val 7719"/>
                <a:gd name="f86" fmla="*/ f0 1 7718"/>
                <a:gd name="f87" fmla="*/ f1 1 6617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7718"/>
                <a:gd name="f94" fmla="*/ f91 1 6617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7718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85" y="f84"/>
                  </a:lnTo>
                  <a:lnTo>
                    <a:pt x="f85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10030;p74">
              <a:extLst>
                <a:ext uri="{FF2B5EF4-FFF2-40B4-BE49-F238E27FC236}">
                  <a16:creationId xmlns:a16="http://schemas.microsoft.com/office/drawing/2014/main" id="{5D7896E1-3C73-4727-83F5-B8C02940614F}"/>
                </a:ext>
              </a:extLst>
            </p:cNvPr>
            <p:cNvSpPr/>
            <p:nvPr/>
          </p:nvSpPr>
          <p:spPr>
            <a:xfrm>
              <a:off x="3983647" y="2777105"/>
              <a:ext cx="392725" cy="381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3" name="Google Shape;10074;p74">
            <a:extLst>
              <a:ext uri="{FF2B5EF4-FFF2-40B4-BE49-F238E27FC236}">
                <a16:creationId xmlns:a16="http://schemas.microsoft.com/office/drawing/2014/main" id="{2F76DE28-D6DA-412C-8273-57260B955893}"/>
              </a:ext>
            </a:extLst>
          </p:cNvPr>
          <p:cNvGrpSpPr/>
          <p:nvPr/>
        </p:nvGrpSpPr>
        <p:grpSpPr>
          <a:xfrm>
            <a:off x="4578208" y="2751786"/>
            <a:ext cx="392725" cy="410227"/>
            <a:chOff x="4578208" y="2751786"/>
            <a:chExt cx="392725" cy="410227"/>
          </a:xfrm>
        </p:grpSpPr>
        <p:sp>
          <p:nvSpPr>
            <p:cNvPr id="24" name="Google Shape;10075;p74">
              <a:extLst>
                <a:ext uri="{FF2B5EF4-FFF2-40B4-BE49-F238E27FC236}">
                  <a16:creationId xmlns:a16="http://schemas.microsoft.com/office/drawing/2014/main" id="{71076D1A-1217-449F-8D44-304A3BFB2ABF}"/>
                </a:ext>
              </a:extLst>
            </p:cNvPr>
            <p:cNvSpPr/>
            <p:nvPr/>
          </p:nvSpPr>
          <p:spPr>
            <a:xfrm>
              <a:off x="4578208" y="2751786"/>
              <a:ext cx="385867" cy="410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10076;p74">
              <a:extLst>
                <a:ext uri="{FF2B5EF4-FFF2-40B4-BE49-F238E27FC236}">
                  <a16:creationId xmlns:a16="http://schemas.microsoft.com/office/drawing/2014/main" id="{1DF1AE03-A71F-4C4D-9BEA-43CE1648CEF8}"/>
                </a:ext>
              </a:extLst>
            </p:cNvPr>
            <p:cNvSpPr/>
            <p:nvPr/>
          </p:nvSpPr>
          <p:spPr>
            <a:xfrm>
              <a:off x="4883956" y="2989155"/>
              <a:ext cx="85020" cy="729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10077;p74">
              <a:extLst>
                <a:ext uri="{FF2B5EF4-FFF2-40B4-BE49-F238E27FC236}">
                  <a16:creationId xmlns:a16="http://schemas.microsoft.com/office/drawing/2014/main" id="{9AD38095-033E-4C96-95EF-1F15E523F560}"/>
                </a:ext>
              </a:extLst>
            </p:cNvPr>
            <p:cNvSpPr/>
            <p:nvPr/>
          </p:nvSpPr>
          <p:spPr>
            <a:xfrm>
              <a:off x="4885913" y="2752846"/>
              <a:ext cx="85020" cy="2092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7" name="Google Shape;10084;p74">
            <a:extLst>
              <a:ext uri="{FF2B5EF4-FFF2-40B4-BE49-F238E27FC236}">
                <a16:creationId xmlns:a16="http://schemas.microsoft.com/office/drawing/2014/main" id="{BBFA1F72-5D80-4060-B1B6-49E60B19289D}"/>
              </a:ext>
            </a:extLst>
          </p:cNvPr>
          <p:cNvGrpSpPr/>
          <p:nvPr/>
        </p:nvGrpSpPr>
        <p:grpSpPr>
          <a:xfrm>
            <a:off x="7129905" y="2760802"/>
            <a:ext cx="359633" cy="371008"/>
            <a:chOff x="7129905" y="2760802"/>
            <a:chExt cx="359633" cy="371008"/>
          </a:xfrm>
        </p:grpSpPr>
        <p:sp>
          <p:nvSpPr>
            <p:cNvPr id="28" name="Google Shape;10085;p74">
              <a:extLst>
                <a:ext uri="{FF2B5EF4-FFF2-40B4-BE49-F238E27FC236}">
                  <a16:creationId xmlns:a16="http://schemas.microsoft.com/office/drawing/2014/main" id="{D2FB7B21-CD12-4971-BAAE-93B4478A0F7A}"/>
                </a:ext>
              </a:extLst>
            </p:cNvPr>
            <p:cNvSpPr/>
            <p:nvPr/>
          </p:nvSpPr>
          <p:spPr>
            <a:xfrm>
              <a:off x="7203606" y="3021058"/>
              <a:ext cx="89711" cy="359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10086;p74">
              <a:extLst>
                <a:ext uri="{FF2B5EF4-FFF2-40B4-BE49-F238E27FC236}">
                  <a16:creationId xmlns:a16="http://schemas.microsoft.com/office/drawing/2014/main" id="{53018D7F-B135-4227-8F86-AD6DDD5B7DD2}"/>
                </a:ext>
              </a:extLst>
            </p:cNvPr>
            <p:cNvSpPr/>
            <p:nvPr/>
          </p:nvSpPr>
          <p:spPr>
            <a:xfrm>
              <a:off x="7223138" y="2947495"/>
              <a:ext cx="48874" cy="49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3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748"/>
                <a:gd name="f38" fmla="val 464"/>
                <a:gd name="f39" fmla="val 1450"/>
                <a:gd name="f40" fmla="val 244"/>
                <a:gd name="f41" fmla="val 1307"/>
                <a:gd name="f42" fmla="val 77"/>
                <a:gd name="f43" fmla="val 1091"/>
                <a:gd name="f44" fmla="*/ f0 1 1733"/>
                <a:gd name="f45" fmla="*/ f1 1 1636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733"/>
                <a:gd name="f52" fmla="*/ f49 1 1636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733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" y="f37"/>
                    <a:pt x="f35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10087;p74">
              <a:extLst>
                <a:ext uri="{FF2B5EF4-FFF2-40B4-BE49-F238E27FC236}">
                  <a16:creationId xmlns:a16="http://schemas.microsoft.com/office/drawing/2014/main" id="{BE708BB7-22B7-4EB2-90EF-965098E597ED}"/>
                </a:ext>
              </a:extLst>
            </p:cNvPr>
            <p:cNvSpPr/>
            <p:nvPr/>
          </p:nvSpPr>
          <p:spPr>
            <a:xfrm>
              <a:off x="7129905" y="2760802"/>
              <a:ext cx="359633" cy="3710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59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760"/>
                <a:gd name="f97" fmla="val 12162"/>
                <a:gd name="f98" fmla="val 11500"/>
                <a:gd name="f99" fmla="val 8034"/>
                <a:gd name="f100" fmla="val 7278"/>
                <a:gd name="f101" fmla="*/ f0 1 12759"/>
                <a:gd name="f102" fmla="*/ f1 1 12351"/>
                <a:gd name="f103" fmla="val f2"/>
                <a:gd name="f104" fmla="val f3"/>
                <a:gd name="f105" fmla="val f4"/>
                <a:gd name="f106" fmla="+- f105 0 f103"/>
                <a:gd name="f107" fmla="+- f104 0 f103"/>
                <a:gd name="f108" fmla="*/ f107 1 12759"/>
                <a:gd name="f109" fmla="*/ f106 1 12351"/>
                <a:gd name="f110" fmla="*/ f103 1 f108"/>
                <a:gd name="f111" fmla="*/ f104 1 f108"/>
                <a:gd name="f112" fmla="*/ f103 1 f109"/>
                <a:gd name="f113" fmla="*/ f105 1 f109"/>
                <a:gd name="f114" fmla="*/ f110 f101 1"/>
                <a:gd name="f115" fmla="*/ f111 f101 1"/>
                <a:gd name="f116" fmla="*/ f113 f102 1"/>
                <a:gd name="f117" fmla="*/ f112 f10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4" t="f117" r="f115" b="f116"/>
              <a:pathLst>
                <a:path w="12759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96" y="f62"/>
                    <a:pt x="f97" y="f85"/>
                    <a:pt x="f98" y="f85"/>
                  </a:cubicBezTo>
                  <a:lnTo>
                    <a:pt x="f99" y="f85"/>
                  </a:lnTo>
                  <a:lnTo>
                    <a:pt x="f99" y="f10"/>
                  </a:lnTo>
                  <a:cubicBezTo>
                    <a:pt x="f99" y="f84"/>
                    <a:pt x="f100" y="f2"/>
                    <a:pt x="f81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10088;p74">
              <a:extLst>
                <a:ext uri="{FF2B5EF4-FFF2-40B4-BE49-F238E27FC236}">
                  <a16:creationId xmlns:a16="http://schemas.microsoft.com/office/drawing/2014/main" id="{76D85908-51D4-4CC9-8553-782F7D715D46}"/>
                </a:ext>
              </a:extLst>
            </p:cNvPr>
            <p:cNvSpPr/>
            <p:nvPr/>
          </p:nvSpPr>
          <p:spPr>
            <a:xfrm>
              <a:off x="7303065" y="2801502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2" name="Google Shape;10089;p74">
            <a:extLst>
              <a:ext uri="{FF2B5EF4-FFF2-40B4-BE49-F238E27FC236}">
                <a16:creationId xmlns:a16="http://schemas.microsoft.com/office/drawing/2014/main" id="{F2EE083E-E331-43FC-A507-74F0195AB00A}"/>
              </a:ext>
            </a:extLst>
          </p:cNvPr>
          <p:cNvGrpSpPr/>
          <p:nvPr/>
        </p:nvGrpSpPr>
        <p:grpSpPr>
          <a:xfrm>
            <a:off x="6403360" y="1179740"/>
            <a:ext cx="515465" cy="543455"/>
            <a:chOff x="6403360" y="1179740"/>
            <a:chExt cx="515465" cy="543455"/>
          </a:xfrm>
        </p:grpSpPr>
        <p:sp>
          <p:nvSpPr>
            <p:cNvPr id="33" name="Google Shape;10090;p74">
              <a:extLst>
                <a:ext uri="{FF2B5EF4-FFF2-40B4-BE49-F238E27FC236}">
                  <a16:creationId xmlns:a16="http://schemas.microsoft.com/office/drawing/2014/main" id="{455641F1-A1A5-456B-A6DC-77719EA8F53C}"/>
                </a:ext>
              </a:extLst>
            </p:cNvPr>
            <p:cNvSpPr/>
            <p:nvPr/>
          </p:nvSpPr>
          <p:spPr>
            <a:xfrm>
              <a:off x="6523274" y="1179740"/>
              <a:ext cx="275609" cy="3435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10091;p74">
              <a:extLst>
                <a:ext uri="{FF2B5EF4-FFF2-40B4-BE49-F238E27FC236}">
                  <a16:creationId xmlns:a16="http://schemas.microsoft.com/office/drawing/2014/main" id="{230E97B5-F12F-477F-B53D-8DABE5AE1370}"/>
                </a:ext>
              </a:extLst>
            </p:cNvPr>
            <p:cNvSpPr/>
            <p:nvPr/>
          </p:nvSpPr>
          <p:spPr>
            <a:xfrm>
              <a:off x="6403360" y="1519531"/>
              <a:ext cx="515465" cy="2036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35" name="Google Shape;10113;p74">
            <a:extLst>
              <a:ext uri="{FF2B5EF4-FFF2-40B4-BE49-F238E27FC236}">
                <a16:creationId xmlns:a16="http://schemas.microsoft.com/office/drawing/2014/main" id="{4A9CD030-9656-4CCC-A595-1226A8037BFB}"/>
              </a:ext>
            </a:extLst>
          </p:cNvPr>
          <p:cNvSpPr/>
          <p:nvPr/>
        </p:nvSpPr>
        <p:spPr>
          <a:xfrm>
            <a:off x="5229426" y="2730654"/>
            <a:ext cx="395633" cy="417002"/>
          </a:xfrm>
          <a:custGeom>
            <a:avLst/>
            <a:gdLst>
              <a:gd name="f0" fmla="val w"/>
              <a:gd name="f1" fmla="val h"/>
              <a:gd name="f2" fmla="val 0"/>
              <a:gd name="f3" fmla="val 12759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2760"/>
              <a:gd name="f117" fmla="val 1402"/>
              <a:gd name="f118" fmla="val 804"/>
              <a:gd name="f119" fmla="val 12130"/>
              <a:gd name="f120" fmla="val 583"/>
              <a:gd name="f121" fmla="val 142"/>
              <a:gd name="f122" fmla="val 11277"/>
              <a:gd name="f123" fmla="val 46"/>
              <a:gd name="f124" fmla="val 11103"/>
              <a:gd name="f125" fmla="*/ f0 1 12759"/>
              <a:gd name="f126" fmla="*/ f1 1 12619"/>
              <a:gd name="f127" fmla="val f2"/>
              <a:gd name="f128" fmla="val f3"/>
              <a:gd name="f129" fmla="val f4"/>
              <a:gd name="f130" fmla="+- f129 0 f127"/>
              <a:gd name="f131" fmla="+- f128 0 f127"/>
              <a:gd name="f132" fmla="*/ f131 1 12759"/>
              <a:gd name="f133" fmla="*/ f130 1 12619"/>
              <a:gd name="f134" fmla="*/ f127 1 f132"/>
              <a:gd name="f135" fmla="*/ f128 1 f132"/>
              <a:gd name="f136" fmla="*/ f127 1 f133"/>
              <a:gd name="f137" fmla="*/ f129 1 f133"/>
              <a:gd name="f138" fmla="*/ f134 f125 1"/>
              <a:gd name="f139" fmla="*/ f135 f125 1"/>
              <a:gd name="f140" fmla="*/ f137 f126 1"/>
              <a:gd name="f141" fmla="*/ f136 f1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8" t="f141" r="f139" b="f140"/>
            <a:pathLst>
              <a:path w="12759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116" y="f117"/>
                  <a:pt x="f111" y="f118"/>
                  <a:pt x="f119" y="f120"/>
                </a:cubicBezTo>
                <a:lnTo>
                  <a:pt x="f107" y="f121"/>
                </a:lnTo>
                <a:cubicBezTo>
                  <a:pt x="f122" y="f123"/>
                  <a:pt x="f124" y="f93"/>
                  <a:pt x="f92" y="f93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61" tIns="68561" rIns="68561" bIns="6856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36" name="Google Shape;10118;p74">
            <a:extLst>
              <a:ext uri="{FF2B5EF4-FFF2-40B4-BE49-F238E27FC236}">
                <a16:creationId xmlns:a16="http://schemas.microsoft.com/office/drawing/2014/main" id="{3C9F4C16-4A1F-4D60-BCF7-941E6FB0DD69}"/>
              </a:ext>
            </a:extLst>
          </p:cNvPr>
          <p:cNvGrpSpPr/>
          <p:nvPr/>
        </p:nvGrpSpPr>
        <p:grpSpPr>
          <a:xfrm>
            <a:off x="8473982" y="2073182"/>
            <a:ext cx="350617" cy="379384"/>
            <a:chOff x="8473982" y="2073182"/>
            <a:chExt cx="350617" cy="379384"/>
          </a:xfrm>
        </p:grpSpPr>
        <p:sp>
          <p:nvSpPr>
            <p:cNvPr id="37" name="Google Shape;10119;p74">
              <a:extLst>
                <a:ext uri="{FF2B5EF4-FFF2-40B4-BE49-F238E27FC236}">
                  <a16:creationId xmlns:a16="http://schemas.microsoft.com/office/drawing/2014/main" id="{6E56D472-E28E-4AC8-A0C1-9498C997FB45}"/>
                </a:ext>
              </a:extLst>
            </p:cNvPr>
            <p:cNvSpPr/>
            <p:nvPr/>
          </p:nvSpPr>
          <p:spPr>
            <a:xfrm>
              <a:off x="8473982" y="2353208"/>
              <a:ext cx="101196" cy="993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10120;p74">
              <a:extLst>
                <a:ext uri="{FF2B5EF4-FFF2-40B4-BE49-F238E27FC236}">
                  <a16:creationId xmlns:a16="http://schemas.microsoft.com/office/drawing/2014/main" id="{F1CB6E15-8332-40F2-B3CB-E7C0CC451058}"/>
                </a:ext>
              </a:extLst>
            </p:cNvPr>
            <p:cNvSpPr/>
            <p:nvPr/>
          </p:nvSpPr>
          <p:spPr>
            <a:xfrm>
              <a:off x="8474860" y="2073182"/>
              <a:ext cx="101224" cy="2554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10121;p74">
              <a:extLst>
                <a:ext uri="{FF2B5EF4-FFF2-40B4-BE49-F238E27FC236}">
                  <a16:creationId xmlns:a16="http://schemas.microsoft.com/office/drawing/2014/main" id="{1A4322C7-1AB2-48EF-9F0E-6820A92F4A2E}"/>
                </a:ext>
              </a:extLst>
            </p:cNvPr>
            <p:cNvSpPr/>
            <p:nvPr/>
          </p:nvSpPr>
          <p:spPr>
            <a:xfrm>
              <a:off x="8598258" y="2353208"/>
              <a:ext cx="101196" cy="993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10122;p74">
              <a:extLst>
                <a:ext uri="{FF2B5EF4-FFF2-40B4-BE49-F238E27FC236}">
                  <a16:creationId xmlns:a16="http://schemas.microsoft.com/office/drawing/2014/main" id="{2875BFD1-39FF-4CC2-A1C8-4D4B7BEEA238}"/>
                </a:ext>
              </a:extLst>
            </p:cNvPr>
            <p:cNvSpPr/>
            <p:nvPr/>
          </p:nvSpPr>
          <p:spPr>
            <a:xfrm>
              <a:off x="8598258" y="2073182"/>
              <a:ext cx="101196" cy="2554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10123;p74">
              <a:extLst>
                <a:ext uri="{FF2B5EF4-FFF2-40B4-BE49-F238E27FC236}">
                  <a16:creationId xmlns:a16="http://schemas.microsoft.com/office/drawing/2014/main" id="{B720B86F-BEB4-4FCD-B3A2-05386CFE0D8D}"/>
                </a:ext>
              </a:extLst>
            </p:cNvPr>
            <p:cNvSpPr/>
            <p:nvPr/>
          </p:nvSpPr>
          <p:spPr>
            <a:xfrm>
              <a:off x="8721629" y="2353208"/>
              <a:ext cx="101196" cy="993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10124;p74">
              <a:extLst>
                <a:ext uri="{FF2B5EF4-FFF2-40B4-BE49-F238E27FC236}">
                  <a16:creationId xmlns:a16="http://schemas.microsoft.com/office/drawing/2014/main" id="{2B0606D3-631A-486F-BE88-5B9F235898B1}"/>
                </a:ext>
              </a:extLst>
            </p:cNvPr>
            <p:cNvSpPr/>
            <p:nvPr/>
          </p:nvSpPr>
          <p:spPr>
            <a:xfrm>
              <a:off x="8723403" y="2073182"/>
              <a:ext cx="101196" cy="2554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3" name="Google Shape;10129;p74">
            <a:extLst>
              <a:ext uri="{FF2B5EF4-FFF2-40B4-BE49-F238E27FC236}">
                <a16:creationId xmlns:a16="http://schemas.microsoft.com/office/drawing/2014/main" id="{F969A393-3A8D-4AF3-B999-0CB627CAAE84}"/>
              </a:ext>
            </a:extLst>
          </p:cNvPr>
          <p:cNvGrpSpPr/>
          <p:nvPr/>
        </p:nvGrpSpPr>
        <p:grpSpPr>
          <a:xfrm>
            <a:off x="5866168" y="1210464"/>
            <a:ext cx="427655" cy="535499"/>
            <a:chOff x="5866168" y="1210464"/>
            <a:chExt cx="427655" cy="535499"/>
          </a:xfrm>
        </p:grpSpPr>
        <p:sp>
          <p:nvSpPr>
            <p:cNvPr id="44" name="Google Shape;10130;p74">
              <a:extLst>
                <a:ext uri="{FF2B5EF4-FFF2-40B4-BE49-F238E27FC236}">
                  <a16:creationId xmlns:a16="http://schemas.microsoft.com/office/drawing/2014/main" id="{D1A89CDA-BC96-4008-8417-C215AC8CAAEB}"/>
                </a:ext>
              </a:extLst>
            </p:cNvPr>
            <p:cNvSpPr/>
            <p:nvPr/>
          </p:nvSpPr>
          <p:spPr>
            <a:xfrm>
              <a:off x="5866168" y="1522686"/>
              <a:ext cx="427655" cy="1528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3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3624"/>
                <a:gd name="f14" fmla="val 441"/>
                <a:gd name="f15" fmla="val 10365"/>
                <a:gd name="f16" fmla="val 10618"/>
                <a:gd name="f17" fmla="val 9861"/>
                <a:gd name="f18" fmla="val 8727"/>
                <a:gd name="f19" fmla="*/ f0 1 10807"/>
                <a:gd name="f20" fmla="*/ f1 1 362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807"/>
                <a:gd name="f27" fmla="*/ f24 1 362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807" h="362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7" y="f6"/>
                    <a:pt x="f18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10131;p74">
              <a:extLst>
                <a:ext uri="{FF2B5EF4-FFF2-40B4-BE49-F238E27FC236}">
                  <a16:creationId xmlns:a16="http://schemas.microsoft.com/office/drawing/2014/main" id="{844B14A2-2E46-426B-9BDD-8983AC68B6AE}"/>
                </a:ext>
              </a:extLst>
            </p:cNvPr>
            <p:cNvSpPr/>
            <p:nvPr/>
          </p:nvSpPr>
          <p:spPr>
            <a:xfrm>
              <a:off x="5901071" y="1710028"/>
              <a:ext cx="360346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10132;p74">
              <a:extLst>
                <a:ext uri="{FF2B5EF4-FFF2-40B4-BE49-F238E27FC236}">
                  <a16:creationId xmlns:a16="http://schemas.microsoft.com/office/drawing/2014/main" id="{5066E028-E8BA-4A8E-BB67-CC7856114EB2}"/>
                </a:ext>
              </a:extLst>
            </p:cNvPr>
            <p:cNvSpPr/>
            <p:nvPr/>
          </p:nvSpPr>
          <p:spPr>
            <a:xfrm>
              <a:off x="5964667" y="1210464"/>
              <a:ext cx="229395" cy="279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7" name="Google Shape;10154;p74">
            <a:extLst>
              <a:ext uri="{FF2B5EF4-FFF2-40B4-BE49-F238E27FC236}">
                <a16:creationId xmlns:a16="http://schemas.microsoft.com/office/drawing/2014/main" id="{74764377-4E4A-4C7E-B4BE-465018FBB485}"/>
              </a:ext>
            </a:extLst>
          </p:cNvPr>
          <p:cNvGrpSpPr/>
          <p:nvPr/>
        </p:nvGrpSpPr>
        <p:grpSpPr>
          <a:xfrm>
            <a:off x="5943362" y="2730325"/>
            <a:ext cx="392715" cy="418420"/>
            <a:chOff x="5943362" y="2730325"/>
            <a:chExt cx="392715" cy="418420"/>
          </a:xfrm>
        </p:grpSpPr>
        <p:sp>
          <p:nvSpPr>
            <p:cNvPr id="48" name="Google Shape;10155;p74">
              <a:extLst>
                <a:ext uri="{FF2B5EF4-FFF2-40B4-BE49-F238E27FC236}">
                  <a16:creationId xmlns:a16="http://schemas.microsoft.com/office/drawing/2014/main" id="{35CABB5C-05EB-417E-8455-C6354C3E80D3}"/>
                </a:ext>
              </a:extLst>
            </p:cNvPr>
            <p:cNvSpPr/>
            <p:nvPr/>
          </p:nvSpPr>
          <p:spPr>
            <a:xfrm>
              <a:off x="5989274" y="2730325"/>
              <a:ext cx="292105" cy="418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10156;p74">
              <a:extLst>
                <a:ext uri="{FF2B5EF4-FFF2-40B4-BE49-F238E27FC236}">
                  <a16:creationId xmlns:a16="http://schemas.microsoft.com/office/drawing/2014/main" id="{C3C894C0-4078-4280-AABF-B9A8DBD3FD92}"/>
                </a:ext>
              </a:extLst>
            </p:cNvPr>
            <p:cNvSpPr/>
            <p:nvPr/>
          </p:nvSpPr>
          <p:spPr>
            <a:xfrm>
              <a:off x="5943362" y="2876985"/>
              <a:ext cx="43004" cy="27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10157;p74">
              <a:extLst>
                <a:ext uri="{FF2B5EF4-FFF2-40B4-BE49-F238E27FC236}">
                  <a16:creationId xmlns:a16="http://schemas.microsoft.com/office/drawing/2014/main" id="{C854700A-7AAC-4143-A442-E96C8CBE288D}"/>
                </a:ext>
              </a:extLst>
            </p:cNvPr>
            <p:cNvSpPr/>
            <p:nvPr/>
          </p:nvSpPr>
          <p:spPr>
            <a:xfrm>
              <a:off x="6292077" y="2876985"/>
              <a:ext cx="44000" cy="27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10158;p74">
              <a:extLst>
                <a:ext uri="{FF2B5EF4-FFF2-40B4-BE49-F238E27FC236}">
                  <a16:creationId xmlns:a16="http://schemas.microsoft.com/office/drawing/2014/main" id="{D5F83A71-C615-45F9-B8FE-9583B5FF6CD4}"/>
                </a:ext>
              </a:extLst>
            </p:cNvPr>
            <p:cNvSpPr/>
            <p:nvPr/>
          </p:nvSpPr>
          <p:spPr>
            <a:xfrm>
              <a:off x="5996095" y="3002158"/>
              <a:ext cx="40087" cy="40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10159;p74">
              <a:extLst>
                <a:ext uri="{FF2B5EF4-FFF2-40B4-BE49-F238E27FC236}">
                  <a16:creationId xmlns:a16="http://schemas.microsoft.com/office/drawing/2014/main" id="{88842A63-5724-4024-B9DA-8AEBBFB89C46}"/>
                </a:ext>
              </a:extLst>
            </p:cNvPr>
            <p:cNvSpPr/>
            <p:nvPr/>
          </p:nvSpPr>
          <p:spPr>
            <a:xfrm>
              <a:off x="6244236" y="2737731"/>
              <a:ext cx="40059" cy="40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10160;p74">
              <a:extLst>
                <a:ext uri="{FF2B5EF4-FFF2-40B4-BE49-F238E27FC236}">
                  <a16:creationId xmlns:a16="http://schemas.microsoft.com/office/drawing/2014/main" id="{8BB9065E-EAB3-401B-A231-8E0D7F9F7D1A}"/>
                </a:ext>
              </a:extLst>
            </p:cNvPr>
            <p:cNvSpPr/>
            <p:nvPr/>
          </p:nvSpPr>
          <p:spPr>
            <a:xfrm>
              <a:off x="6244236" y="3002158"/>
              <a:ext cx="40059" cy="40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10161;p74">
              <a:extLst>
                <a:ext uri="{FF2B5EF4-FFF2-40B4-BE49-F238E27FC236}">
                  <a16:creationId xmlns:a16="http://schemas.microsoft.com/office/drawing/2014/main" id="{64357394-96FE-4395-BC77-2FE575E8EE76}"/>
                </a:ext>
              </a:extLst>
            </p:cNvPr>
            <p:cNvSpPr/>
            <p:nvPr/>
          </p:nvSpPr>
          <p:spPr>
            <a:xfrm>
              <a:off x="5996095" y="2737731"/>
              <a:ext cx="40087" cy="40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5" name="Google Shape;10172;p74">
            <a:extLst>
              <a:ext uri="{FF2B5EF4-FFF2-40B4-BE49-F238E27FC236}">
                <a16:creationId xmlns:a16="http://schemas.microsoft.com/office/drawing/2014/main" id="{DEC7D367-D1D6-4C25-AA48-E5883DE6420E}"/>
              </a:ext>
            </a:extLst>
          </p:cNvPr>
          <p:cNvGrpSpPr/>
          <p:nvPr/>
        </p:nvGrpSpPr>
        <p:grpSpPr>
          <a:xfrm>
            <a:off x="7068513" y="1223970"/>
            <a:ext cx="512941" cy="541662"/>
            <a:chOff x="7068513" y="1223970"/>
            <a:chExt cx="512941" cy="541662"/>
          </a:xfrm>
        </p:grpSpPr>
        <p:sp>
          <p:nvSpPr>
            <p:cNvPr id="56" name="Google Shape;10173;p74">
              <a:extLst>
                <a:ext uri="{FF2B5EF4-FFF2-40B4-BE49-F238E27FC236}">
                  <a16:creationId xmlns:a16="http://schemas.microsoft.com/office/drawing/2014/main" id="{B9FCE4ED-7EC6-4B7B-8BCE-16780328D605}"/>
                </a:ext>
              </a:extLst>
            </p:cNvPr>
            <p:cNvSpPr/>
            <p:nvPr/>
          </p:nvSpPr>
          <p:spPr>
            <a:xfrm>
              <a:off x="7203387" y="1223970"/>
              <a:ext cx="378067" cy="39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10174;p74">
              <a:extLst>
                <a:ext uri="{FF2B5EF4-FFF2-40B4-BE49-F238E27FC236}">
                  <a16:creationId xmlns:a16="http://schemas.microsoft.com/office/drawing/2014/main" id="{02CA1C81-091C-4112-B4AF-8F3AFB4E4BA9}"/>
                </a:ext>
              </a:extLst>
            </p:cNvPr>
            <p:cNvSpPr/>
            <p:nvPr/>
          </p:nvSpPr>
          <p:spPr>
            <a:xfrm>
              <a:off x="7068513" y="1463378"/>
              <a:ext cx="283592" cy="3022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10175;p74">
              <a:extLst>
                <a:ext uri="{FF2B5EF4-FFF2-40B4-BE49-F238E27FC236}">
                  <a16:creationId xmlns:a16="http://schemas.microsoft.com/office/drawing/2014/main" id="{D2AFCC2F-65A4-49F5-B93C-DE23C30ABE22}"/>
                </a:ext>
              </a:extLst>
            </p:cNvPr>
            <p:cNvSpPr/>
            <p:nvPr/>
          </p:nvSpPr>
          <p:spPr>
            <a:xfrm>
              <a:off x="7278989" y="1659480"/>
              <a:ext cx="297436" cy="106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9" name="Google Shape;10184;p74">
            <a:extLst>
              <a:ext uri="{FF2B5EF4-FFF2-40B4-BE49-F238E27FC236}">
                <a16:creationId xmlns:a16="http://schemas.microsoft.com/office/drawing/2014/main" id="{7D3B8A58-813B-4F54-98BA-C87BF2BC6B36}"/>
              </a:ext>
            </a:extLst>
          </p:cNvPr>
          <p:cNvGrpSpPr/>
          <p:nvPr/>
        </p:nvGrpSpPr>
        <p:grpSpPr>
          <a:xfrm>
            <a:off x="3207001" y="2729045"/>
            <a:ext cx="392725" cy="419618"/>
            <a:chOff x="3207001" y="2729045"/>
            <a:chExt cx="392725" cy="419618"/>
          </a:xfrm>
        </p:grpSpPr>
        <p:sp>
          <p:nvSpPr>
            <p:cNvPr id="60" name="Google Shape;10185;p74">
              <a:extLst>
                <a:ext uri="{FF2B5EF4-FFF2-40B4-BE49-F238E27FC236}">
                  <a16:creationId xmlns:a16="http://schemas.microsoft.com/office/drawing/2014/main" id="{AA715FA7-D8C2-4B94-AA91-0926F95AEBC5}"/>
                </a:ext>
              </a:extLst>
            </p:cNvPr>
            <p:cNvSpPr/>
            <p:nvPr/>
          </p:nvSpPr>
          <p:spPr>
            <a:xfrm>
              <a:off x="3207001" y="2729045"/>
              <a:ext cx="392725" cy="419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10186;p74">
              <a:extLst>
                <a:ext uri="{FF2B5EF4-FFF2-40B4-BE49-F238E27FC236}">
                  <a16:creationId xmlns:a16="http://schemas.microsoft.com/office/drawing/2014/main" id="{DC8F5114-1C40-468F-A103-4283984D8BA3}"/>
                </a:ext>
              </a:extLst>
            </p:cNvPr>
            <p:cNvSpPr/>
            <p:nvPr/>
          </p:nvSpPr>
          <p:spPr>
            <a:xfrm>
              <a:off x="3261719" y="2847752"/>
              <a:ext cx="337998" cy="1978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62" name="Google Shape;10189;p74">
            <a:extLst>
              <a:ext uri="{FF2B5EF4-FFF2-40B4-BE49-F238E27FC236}">
                <a16:creationId xmlns:a16="http://schemas.microsoft.com/office/drawing/2014/main" id="{3689281C-CE09-4B9D-A3E8-C8AF289C595C}"/>
              </a:ext>
            </a:extLst>
          </p:cNvPr>
          <p:cNvSpPr/>
          <p:nvPr/>
        </p:nvSpPr>
        <p:spPr>
          <a:xfrm>
            <a:off x="6560792" y="2788188"/>
            <a:ext cx="394673" cy="327976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61" tIns="68561" rIns="68561" bIns="6856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63" name="Google Shape;10190;p74">
            <a:extLst>
              <a:ext uri="{FF2B5EF4-FFF2-40B4-BE49-F238E27FC236}">
                <a16:creationId xmlns:a16="http://schemas.microsoft.com/office/drawing/2014/main" id="{6EBEDB15-30D0-46FE-919D-9767FA0B5D24}"/>
              </a:ext>
            </a:extLst>
          </p:cNvPr>
          <p:cNvGrpSpPr/>
          <p:nvPr/>
        </p:nvGrpSpPr>
        <p:grpSpPr>
          <a:xfrm>
            <a:off x="7861874" y="2742724"/>
            <a:ext cx="359660" cy="378698"/>
            <a:chOff x="7861874" y="2742724"/>
            <a:chExt cx="359660" cy="378698"/>
          </a:xfrm>
        </p:grpSpPr>
        <p:sp>
          <p:nvSpPr>
            <p:cNvPr id="64" name="Google Shape;10191;p74">
              <a:extLst>
                <a:ext uri="{FF2B5EF4-FFF2-40B4-BE49-F238E27FC236}">
                  <a16:creationId xmlns:a16="http://schemas.microsoft.com/office/drawing/2014/main" id="{59D09E45-519D-49FD-86AB-451C5E35D8E6}"/>
                </a:ext>
              </a:extLst>
            </p:cNvPr>
            <p:cNvSpPr/>
            <p:nvPr/>
          </p:nvSpPr>
          <p:spPr>
            <a:xfrm>
              <a:off x="7861874" y="2742724"/>
              <a:ext cx="168743" cy="308582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10192;p74">
              <a:extLst>
                <a:ext uri="{FF2B5EF4-FFF2-40B4-BE49-F238E27FC236}">
                  <a16:creationId xmlns:a16="http://schemas.microsoft.com/office/drawing/2014/main" id="{1CD0170F-70A2-4A54-A77D-4F2E526D3A95}"/>
                </a:ext>
              </a:extLst>
            </p:cNvPr>
            <p:cNvSpPr/>
            <p:nvPr/>
          </p:nvSpPr>
          <p:spPr>
            <a:xfrm>
              <a:off x="7927591" y="3006885"/>
              <a:ext cx="227338" cy="1145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2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4001"/>
                <a:gd name="f41" fmla="val 5388"/>
                <a:gd name="f42" fmla="val 6711"/>
                <a:gd name="f43" fmla="val 7814"/>
                <a:gd name="f44" fmla="val 2521"/>
                <a:gd name="f45" fmla="val 8034"/>
                <a:gd name="f46" fmla="val 2363"/>
                <a:gd name="f47" fmla="val 2080"/>
                <a:gd name="f48" fmla="val 7877"/>
                <a:gd name="f49" fmla="val 1890"/>
                <a:gd name="f50" fmla="val 6112"/>
                <a:gd name="f51" fmla="val 126"/>
                <a:gd name="f52" fmla="val 6028"/>
                <a:gd name="f53" fmla="val 42"/>
                <a:gd name="f54" fmla="val 5888"/>
                <a:gd name="f55" fmla="*/ f0 1 8066"/>
                <a:gd name="f56" fmla="*/ f1 1 3812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8066"/>
                <a:gd name="f63" fmla="*/ f60 1 3812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8066" h="38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44"/>
                  </a:cubicBezTo>
                  <a:cubicBezTo>
                    <a:pt x="f45" y="f46"/>
                    <a:pt x="f3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10193;p74">
              <a:extLst>
                <a:ext uri="{FF2B5EF4-FFF2-40B4-BE49-F238E27FC236}">
                  <a16:creationId xmlns:a16="http://schemas.microsoft.com/office/drawing/2014/main" id="{34E273E8-6C42-4A52-A1C2-6219C2E5B9AB}"/>
                </a:ext>
              </a:extLst>
            </p:cNvPr>
            <p:cNvSpPr/>
            <p:nvPr/>
          </p:nvSpPr>
          <p:spPr>
            <a:xfrm>
              <a:off x="8052791" y="2742724"/>
              <a:ext cx="168743" cy="308225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10194;p74">
              <a:extLst>
                <a:ext uri="{FF2B5EF4-FFF2-40B4-BE49-F238E27FC236}">
                  <a16:creationId xmlns:a16="http://schemas.microsoft.com/office/drawing/2014/main" id="{5CDC7D23-0316-4ADF-A989-EC6515488967}"/>
                </a:ext>
              </a:extLst>
            </p:cNvPr>
            <p:cNvSpPr/>
            <p:nvPr/>
          </p:nvSpPr>
          <p:spPr>
            <a:xfrm>
              <a:off x="8004849" y="2845036"/>
              <a:ext cx="71048" cy="1741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8" name="Google Shape;10221;p74">
            <a:extLst>
              <a:ext uri="{FF2B5EF4-FFF2-40B4-BE49-F238E27FC236}">
                <a16:creationId xmlns:a16="http://schemas.microsoft.com/office/drawing/2014/main" id="{CFB67F22-CF39-4954-B6DD-5418D3BE3CD4}"/>
              </a:ext>
            </a:extLst>
          </p:cNvPr>
          <p:cNvGrpSpPr/>
          <p:nvPr/>
        </p:nvGrpSpPr>
        <p:grpSpPr>
          <a:xfrm>
            <a:off x="3835533" y="3466874"/>
            <a:ext cx="316940" cy="383371"/>
            <a:chOff x="3835533" y="3466874"/>
            <a:chExt cx="316940" cy="383371"/>
          </a:xfrm>
        </p:grpSpPr>
        <p:sp>
          <p:nvSpPr>
            <p:cNvPr id="69" name="Google Shape;10222;p74">
              <a:extLst>
                <a:ext uri="{FF2B5EF4-FFF2-40B4-BE49-F238E27FC236}">
                  <a16:creationId xmlns:a16="http://schemas.microsoft.com/office/drawing/2014/main" id="{946FD5BD-5BCE-4637-ABDD-742E45DCF338}"/>
                </a:ext>
              </a:extLst>
            </p:cNvPr>
            <p:cNvSpPr/>
            <p:nvPr/>
          </p:nvSpPr>
          <p:spPr>
            <a:xfrm>
              <a:off x="3940213" y="3647550"/>
              <a:ext cx="105658" cy="675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10223;p74">
              <a:extLst>
                <a:ext uri="{FF2B5EF4-FFF2-40B4-BE49-F238E27FC236}">
                  <a16:creationId xmlns:a16="http://schemas.microsoft.com/office/drawing/2014/main" id="{0FF40E64-57DE-476E-80CF-95BAB4ED8DB2}"/>
                </a:ext>
              </a:extLst>
            </p:cNvPr>
            <p:cNvSpPr/>
            <p:nvPr/>
          </p:nvSpPr>
          <p:spPr>
            <a:xfrm>
              <a:off x="3970946" y="3580004"/>
              <a:ext cx="43260" cy="460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10224;p74">
              <a:extLst>
                <a:ext uri="{FF2B5EF4-FFF2-40B4-BE49-F238E27FC236}">
                  <a16:creationId xmlns:a16="http://schemas.microsoft.com/office/drawing/2014/main" id="{A1DFBFD6-4225-44B5-83AB-36D1B866DFC0}"/>
                </a:ext>
              </a:extLst>
            </p:cNvPr>
            <p:cNvSpPr/>
            <p:nvPr/>
          </p:nvSpPr>
          <p:spPr>
            <a:xfrm>
              <a:off x="3835533" y="3466874"/>
              <a:ext cx="316940" cy="3833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2" name="Google Shape;10240;p74">
            <a:extLst>
              <a:ext uri="{FF2B5EF4-FFF2-40B4-BE49-F238E27FC236}">
                <a16:creationId xmlns:a16="http://schemas.microsoft.com/office/drawing/2014/main" id="{19F31FB2-69BC-4F2E-A43B-4BFEAEEB3594}"/>
              </a:ext>
            </a:extLst>
          </p:cNvPr>
          <p:cNvGrpSpPr/>
          <p:nvPr/>
        </p:nvGrpSpPr>
        <p:grpSpPr>
          <a:xfrm>
            <a:off x="5224095" y="3470532"/>
            <a:ext cx="364982" cy="360337"/>
            <a:chOff x="5224095" y="3470532"/>
            <a:chExt cx="364982" cy="360337"/>
          </a:xfrm>
        </p:grpSpPr>
        <p:sp>
          <p:nvSpPr>
            <p:cNvPr id="73" name="Google Shape;10241;p74">
              <a:extLst>
                <a:ext uri="{FF2B5EF4-FFF2-40B4-BE49-F238E27FC236}">
                  <a16:creationId xmlns:a16="http://schemas.microsoft.com/office/drawing/2014/main" id="{15B0DB39-DF05-4E3F-AFB0-447FDB8C11E2}"/>
                </a:ext>
              </a:extLst>
            </p:cNvPr>
            <p:cNvSpPr/>
            <p:nvPr/>
          </p:nvSpPr>
          <p:spPr>
            <a:xfrm>
              <a:off x="5224095" y="3470532"/>
              <a:ext cx="364982" cy="2917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10242;p74">
              <a:extLst>
                <a:ext uri="{FF2B5EF4-FFF2-40B4-BE49-F238E27FC236}">
                  <a16:creationId xmlns:a16="http://schemas.microsoft.com/office/drawing/2014/main" id="{1F61F723-866A-4AE8-9135-186EE4C0FB73}"/>
                </a:ext>
              </a:extLst>
            </p:cNvPr>
            <p:cNvSpPr/>
            <p:nvPr/>
          </p:nvSpPr>
          <p:spPr>
            <a:xfrm>
              <a:off x="5305723" y="3785771"/>
              <a:ext cx="192106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5" name="Google Shape;10303;p74">
            <a:extLst>
              <a:ext uri="{FF2B5EF4-FFF2-40B4-BE49-F238E27FC236}">
                <a16:creationId xmlns:a16="http://schemas.microsoft.com/office/drawing/2014/main" id="{946E6089-E1AB-4376-A45A-2F5DF4FF68B6}"/>
              </a:ext>
            </a:extLst>
          </p:cNvPr>
          <p:cNvGrpSpPr/>
          <p:nvPr/>
        </p:nvGrpSpPr>
        <p:grpSpPr>
          <a:xfrm>
            <a:off x="5924470" y="3439149"/>
            <a:ext cx="360200" cy="383865"/>
            <a:chOff x="5924470" y="3439149"/>
            <a:chExt cx="360200" cy="383865"/>
          </a:xfrm>
        </p:grpSpPr>
        <p:sp>
          <p:nvSpPr>
            <p:cNvPr id="76" name="Google Shape;10304;p74">
              <a:extLst>
                <a:ext uri="{FF2B5EF4-FFF2-40B4-BE49-F238E27FC236}">
                  <a16:creationId xmlns:a16="http://schemas.microsoft.com/office/drawing/2014/main" id="{A8E2198E-23AD-4E8C-B415-4A260B415F43}"/>
                </a:ext>
              </a:extLst>
            </p:cNvPr>
            <p:cNvSpPr/>
            <p:nvPr/>
          </p:nvSpPr>
          <p:spPr>
            <a:xfrm>
              <a:off x="5986905" y="3551721"/>
              <a:ext cx="21159" cy="1126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10305;p74">
              <a:extLst>
                <a:ext uri="{FF2B5EF4-FFF2-40B4-BE49-F238E27FC236}">
                  <a16:creationId xmlns:a16="http://schemas.microsoft.com/office/drawing/2014/main" id="{B68500E1-46B1-4CF7-8B9C-F62490A8F606}"/>
                </a:ext>
              </a:extLst>
            </p:cNvPr>
            <p:cNvSpPr/>
            <p:nvPr/>
          </p:nvSpPr>
          <p:spPr>
            <a:xfrm>
              <a:off x="6200107" y="3551721"/>
              <a:ext cx="22128" cy="1126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8" name="Google Shape;10306;p74">
              <a:extLst>
                <a:ext uri="{FF2B5EF4-FFF2-40B4-BE49-F238E27FC236}">
                  <a16:creationId xmlns:a16="http://schemas.microsoft.com/office/drawing/2014/main" id="{411BB83A-C6C2-478A-ACA6-48F33B535C40}"/>
                </a:ext>
              </a:extLst>
            </p:cNvPr>
            <p:cNvSpPr/>
            <p:nvPr/>
          </p:nvSpPr>
          <p:spPr>
            <a:xfrm>
              <a:off x="5986905" y="3686842"/>
              <a:ext cx="21159" cy="1351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10307;p74">
              <a:extLst>
                <a:ext uri="{FF2B5EF4-FFF2-40B4-BE49-F238E27FC236}">
                  <a16:creationId xmlns:a16="http://schemas.microsoft.com/office/drawing/2014/main" id="{CAA00374-8EA0-47B7-B08A-28AB73252F70}"/>
                </a:ext>
              </a:extLst>
            </p:cNvPr>
            <p:cNvSpPr/>
            <p:nvPr/>
          </p:nvSpPr>
          <p:spPr>
            <a:xfrm>
              <a:off x="6200107" y="3686842"/>
              <a:ext cx="22128" cy="1351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10308;p74">
              <a:extLst>
                <a:ext uri="{FF2B5EF4-FFF2-40B4-BE49-F238E27FC236}">
                  <a16:creationId xmlns:a16="http://schemas.microsoft.com/office/drawing/2014/main" id="{1DE803D5-51F4-45BA-B746-6448CF446BBD}"/>
                </a:ext>
              </a:extLst>
            </p:cNvPr>
            <p:cNvSpPr/>
            <p:nvPr/>
          </p:nvSpPr>
          <p:spPr>
            <a:xfrm>
              <a:off x="5924470" y="3551721"/>
              <a:ext cx="42281" cy="1126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10309;p74">
              <a:extLst>
                <a:ext uri="{FF2B5EF4-FFF2-40B4-BE49-F238E27FC236}">
                  <a16:creationId xmlns:a16="http://schemas.microsoft.com/office/drawing/2014/main" id="{C342069F-4BFE-4731-9FFB-16CF7CDC940A}"/>
                </a:ext>
              </a:extLst>
            </p:cNvPr>
            <p:cNvSpPr/>
            <p:nvPr/>
          </p:nvSpPr>
          <p:spPr>
            <a:xfrm>
              <a:off x="6030129" y="3551721"/>
              <a:ext cx="148882" cy="1126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10310;p74">
              <a:extLst>
                <a:ext uri="{FF2B5EF4-FFF2-40B4-BE49-F238E27FC236}">
                  <a16:creationId xmlns:a16="http://schemas.microsoft.com/office/drawing/2014/main" id="{40BC865D-2C1D-433C-AD5E-7A4EA32EF7B2}"/>
                </a:ext>
              </a:extLst>
            </p:cNvPr>
            <p:cNvSpPr/>
            <p:nvPr/>
          </p:nvSpPr>
          <p:spPr>
            <a:xfrm>
              <a:off x="6242361" y="3670474"/>
              <a:ext cx="42309" cy="1525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10311;p74">
              <a:extLst>
                <a:ext uri="{FF2B5EF4-FFF2-40B4-BE49-F238E27FC236}">
                  <a16:creationId xmlns:a16="http://schemas.microsoft.com/office/drawing/2014/main" id="{F4CD0A09-7AA5-4569-86BE-1AA9C20C6745}"/>
                </a:ext>
              </a:extLst>
            </p:cNvPr>
            <p:cNvSpPr/>
            <p:nvPr/>
          </p:nvSpPr>
          <p:spPr>
            <a:xfrm>
              <a:off x="5924470" y="3670474"/>
              <a:ext cx="42281" cy="1515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10312;p74">
              <a:extLst>
                <a:ext uri="{FF2B5EF4-FFF2-40B4-BE49-F238E27FC236}">
                  <a16:creationId xmlns:a16="http://schemas.microsoft.com/office/drawing/2014/main" id="{7B6A60B4-52C6-40DD-AD00-75DD3C7A56AC}"/>
                </a:ext>
              </a:extLst>
            </p:cNvPr>
            <p:cNvSpPr/>
            <p:nvPr/>
          </p:nvSpPr>
          <p:spPr>
            <a:xfrm>
              <a:off x="6093506" y="3686842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10313;p74">
              <a:extLst>
                <a:ext uri="{FF2B5EF4-FFF2-40B4-BE49-F238E27FC236}">
                  <a16:creationId xmlns:a16="http://schemas.microsoft.com/office/drawing/2014/main" id="{25D50E1A-1F45-4B18-90F1-30C92A782A09}"/>
                </a:ext>
              </a:extLst>
            </p:cNvPr>
            <p:cNvSpPr/>
            <p:nvPr/>
          </p:nvSpPr>
          <p:spPr>
            <a:xfrm>
              <a:off x="6242361" y="3551721"/>
              <a:ext cx="42309" cy="1126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" name="Google Shape;10314;p74">
              <a:extLst>
                <a:ext uri="{FF2B5EF4-FFF2-40B4-BE49-F238E27FC236}">
                  <a16:creationId xmlns:a16="http://schemas.microsoft.com/office/drawing/2014/main" id="{1B003903-F0D6-40B6-BF34-4CFD1A751AAA}"/>
                </a:ext>
              </a:extLst>
            </p:cNvPr>
            <p:cNvSpPr/>
            <p:nvPr/>
          </p:nvSpPr>
          <p:spPr>
            <a:xfrm>
              <a:off x="6030129" y="3686842"/>
              <a:ext cx="148882" cy="1351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" name="Google Shape;10315;p74">
              <a:extLst>
                <a:ext uri="{FF2B5EF4-FFF2-40B4-BE49-F238E27FC236}">
                  <a16:creationId xmlns:a16="http://schemas.microsoft.com/office/drawing/2014/main" id="{DA83945A-D60B-4D6E-B8E5-D861E943AA9B}"/>
                </a:ext>
              </a:extLst>
            </p:cNvPr>
            <p:cNvSpPr/>
            <p:nvPr/>
          </p:nvSpPr>
          <p:spPr>
            <a:xfrm>
              <a:off x="6029160" y="3439149"/>
              <a:ext cx="148882" cy="900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88" name="Google Shape;10341;p74">
            <a:extLst>
              <a:ext uri="{FF2B5EF4-FFF2-40B4-BE49-F238E27FC236}">
                <a16:creationId xmlns:a16="http://schemas.microsoft.com/office/drawing/2014/main" id="{A0F59848-0C1E-48D5-9867-FD1905222D57}"/>
              </a:ext>
            </a:extLst>
          </p:cNvPr>
          <p:cNvGrpSpPr/>
          <p:nvPr/>
        </p:nvGrpSpPr>
        <p:grpSpPr>
          <a:xfrm>
            <a:off x="8527356" y="2749006"/>
            <a:ext cx="259488" cy="362568"/>
            <a:chOff x="8527356" y="2749006"/>
            <a:chExt cx="259488" cy="362568"/>
          </a:xfrm>
        </p:grpSpPr>
        <p:sp>
          <p:nvSpPr>
            <p:cNvPr id="89" name="Google Shape;10342;p74">
              <a:extLst>
                <a:ext uri="{FF2B5EF4-FFF2-40B4-BE49-F238E27FC236}">
                  <a16:creationId xmlns:a16="http://schemas.microsoft.com/office/drawing/2014/main" id="{D5D1D1C6-B3ED-45E9-896C-2C3C58AD547A}"/>
                </a:ext>
              </a:extLst>
            </p:cNvPr>
            <p:cNvSpPr/>
            <p:nvPr/>
          </p:nvSpPr>
          <p:spPr>
            <a:xfrm>
              <a:off x="8527356" y="2749006"/>
              <a:ext cx="259488" cy="255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10343;p74">
              <a:extLst>
                <a:ext uri="{FF2B5EF4-FFF2-40B4-BE49-F238E27FC236}">
                  <a16:creationId xmlns:a16="http://schemas.microsoft.com/office/drawing/2014/main" id="{352F24DC-D3A9-4733-9261-A001F49A1DE7}"/>
                </a:ext>
              </a:extLst>
            </p:cNvPr>
            <p:cNvSpPr/>
            <p:nvPr/>
          </p:nvSpPr>
          <p:spPr>
            <a:xfrm>
              <a:off x="8637148" y="2811853"/>
              <a:ext cx="40827" cy="43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10344;p74">
              <a:extLst>
                <a:ext uri="{FF2B5EF4-FFF2-40B4-BE49-F238E27FC236}">
                  <a16:creationId xmlns:a16="http://schemas.microsoft.com/office/drawing/2014/main" id="{719E5753-1E0A-452D-A338-0B994C4701D8}"/>
                </a:ext>
              </a:extLst>
            </p:cNvPr>
            <p:cNvSpPr/>
            <p:nvPr/>
          </p:nvSpPr>
          <p:spPr>
            <a:xfrm>
              <a:off x="8588136" y="3025502"/>
              <a:ext cx="139729" cy="43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10345;p74">
              <a:extLst>
                <a:ext uri="{FF2B5EF4-FFF2-40B4-BE49-F238E27FC236}">
                  <a16:creationId xmlns:a16="http://schemas.microsoft.com/office/drawing/2014/main" id="{FAB00C9E-1142-4868-8490-E23D3151A9BF}"/>
                </a:ext>
              </a:extLst>
            </p:cNvPr>
            <p:cNvSpPr/>
            <p:nvPr/>
          </p:nvSpPr>
          <p:spPr>
            <a:xfrm>
              <a:off x="8608088" y="2877589"/>
              <a:ext cx="99825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" name="Google Shape;10346;p74">
              <a:extLst>
                <a:ext uri="{FF2B5EF4-FFF2-40B4-BE49-F238E27FC236}">
                  <a16:creationId xmlns:a16="http://schemas.microsoft.com/office/drawing/2014/main" id="{998C6D9F-F5C4-449D-ABAA-C3A151E767C1}"/>
                </a:ext>
              </a:extLst>
            </p:cNvPr>
            <p:cNvSpPr/>
            <p:nvPr/>
          </p:nvSpPr>
          <p:spPr>
            <a:xfrm>
              <a:off x="8608088" y="3090278"/>
              <a:ext cx="100721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4" name="Google Shape;10359;p74">
            <a:extLst>
              <a:ext uri="{FF2B5EF4-FFF2-40B4-BE49-F238E27FC236}">
                <a16:creationId xmlns:a16="http://schemas.microsoft.com/office/drawing/2014/main" id="{751B1158-C8B0-472B-9299-ADA496CC8E04}"/>
              </a:ext>
            </a:extLst>
          </p:cNvPr>
          <p:cNvGrpSpPr/>
          <p:nvPr/>
        </p:nvGrpSpPr>
        <p:grpSpPr>
          <a:xfrm>
            <a:off x="6584576" y="3481239"/>
            <a:ext cx="361151" cy="338840"/>
            <a:chOff x="6584576" y="3481239"/>
            <a:chExt cx="361151" cy="338840"/>
          </a:xfrm>
        </p:grpSpPr>
        <p:sp>
          <p:nvSpPr>
            <p:cNvPr id="95" name="Google Shape;10360;p74">
              <a:extLst>
                <a:ext uri="{FF2B5EF4-FFF2-40B4-BE49-F238E27FC236}">
                  <a16:creationId xmlns:a16="http://schemas.microsoft.com/office/drawing/2014/main" id="{7E2D73F5-7B73-479A-A3B4-B122B2BAA567}"/>
                </a:ext>
              </a:extLst>
            </p:cNvPr>
            <p:cNvSpPr/>
            <p:nvPr/>
          </p:nvSpPr>
          <p:spPr>
            <a:xfrm>
              <a:off x="6679655" y="3638882"/>
              <a:ext cx="170005" cy="1811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10361;p74">
              <a:extLst>
                <a:ext uri="{FF2B5EF4-FFF2-40B4-BE49-F238E27FC236}">
                  <a16:creationId xmlns:a16="http://schemas.microsoft.com/office/drawing/2014/main" id="{9A08CDD7-8B0B-49DA-A22E-DD05F917BDFF}"/>
                </a:ext>
              </a:extLst>
            </p:cNvPr>
            <p:cNvSpPr/>
            <p:nvPr/>
          </p:nvSpPr>
          <p:spPr>
            <a:xfrm>
              <a:off x="6839090" y="3481239"/>
              <a:ext cx="84536" cy="900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10362;p74">
              <a:extLst>
                <a:ext uri="{FF2B5EF4-FFF2-40B4-BE49-F238E27FC236}">
                  <a16:creationId xmlns:a16="http://schemas.microsoft.com/office/drawing/2014/main" id="{FC59E412-994A-4761-87DA-2442DC5F57BD}"/>
                </a:ext>
              </a:extLst>
            </p:cNvPr>
            <p:cNvSpPr/>
            <p:nvPr/>
          </p:nvSpPr>
          <p:spPr>
            <a:xfrm>
              <a:off x="6606677" y="3481239"/>
              <a:ext cx="83557" cy="900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10363;p74">
              <a:extLst>
                <a:ext uri="{FF2B5EF4-FFF2-40B4-BE49-F238E27FC236}">
                  <a16:creationId xmlns:a16="http://schemas.microsoft.com/office/drawing/2014/main" id="{F8251446-56D9-4795-B114-413C95FAE59C}"/>
                </a:ext>
              </a:extLst>
            </p:cNvPr>
            <p:cNvSpPr/>
            <p:nvPr/>
          </p:nvSpPr>
          <p:spPr>
            <a:xfrm>
              <a:off x="6584576" y="3571308"/>
              <a:ext cx="127759" cy="67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" name="Google Shape;10364;p74">
              <a:extLst>
                <a:ext uri="{FF2B5EF4-FFF2-40B4-BE49-F238E27FC236}">
                  <a16:creationId xmlns:a16="http://schemas.microsoft.com/office/drawing/2014/main" id="{A7181B7C-3B3F-49EC-B59C-5E3A86C8ACCB}"/>
                </a:ext>
              </a:extLst>
            </p:cNvPr>
            <p:cNvSpPr/>
            <p:nvPr/>
          </p:nvSpPr>
          <p:spPr>
            <a:xfrm>
              <a:off x="6818909" y="3571308"/>
              <a:ext cx="126808" cy="67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10365;p74">
              <a:extLst>
                <a:ext uri="{FF2B5EF4-FFF2-40B4-BE49-F238E27FC236}">
                  <a16:creationId xmlns:a16="http://schemas.microsoft.com/office/drawing/2014/main" id="{C2823B5C-E106-4DCF-9D90-72B9C247F7C8}"/>
                </a:ext>
              </a:extLst>
            </p:cNvPr>
            <p:cNvSpPr/>
            <p:nvPr/>
          </p:nvSpPr>
          <p:spPr>
            <a:xfrm>
              <a:off x="6823728" y="3661394"/>
              <a:ext cx="121999" cy="686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" name="Google Shape;10366;p74">
              <a:extLst>
                <a:ext uri="{FF2B5EF4-FFF2-40B4-BE49-F238E27FC236}">
                  <a16:creationId xmlns:a16="http://schemas.microsoft.com/office/drawing/2014/main" id="{5AB01EFF-243E-4E73-B4CC-6ABE9B86EC92}"/>
                </a:ext>
              </a:extLst>
            </p:cNvPr>
            <p:cNvSpPr/>
            <p:nvPr/>
          </p:nvSpPr>
          <p:spPr>
            <a:xfrm>
              <a:off x="6584576" y="3661394"/>
              <a:ext cx="122968" cy="675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2" name="Google Shape;10399;p74">
            <a:extLst>
              <a:ext uri="{FF2B5EF4-FFF2-40B4-BE49-F238E27FC236}">
                <a16:creationId xmlns:a16="http://schemas.microsoft.com/office/drawing/2014/main" id="{F36B2F94-A49A-4AF6-AF7F-FD9794B10CA2}"/>
              </a:ext>
            </a:extLst>
          </p:cNvPr>
          <p:cNvGrpSpPr/>
          <p:nvPr/>
        </p:nvGrpSpPr>
        <p:grpSpPr>
          <a:xfrm>
            <a:off x="3132423" y="3410437"/>
            <a:ext cx="360163" cy="381817"/>
            <a:chOff x="3132423" y="3410437"/>
            <a:chExt cx="360163" cy="381817"/>
          </a:xfrm>
        </p:grpSpPr>
        <p:sp>
          <p:nvSpPr>
            <p:cNvPr id="103" name="Google Shape;10400;p74">
              <a:extLst>
                <a:ext uri="{FF2B5EF4-FFF2-40B4-BE49-F238E27FC236}">
                  <a16:creationId xmlns:a16="http://schemas.microsoft.com/office/drawing/2014/main" id="{46FA8C68-ADD8-4180-A411-E4B63B0D338F}"/>
                </a:ext>
              </a:extLst>
            </p:cNvPr>
            <p:cNvSpPr/>
            <p:nvPr/>
          </p:nvSpPr>
          <p:spPr>
            <a:xfrm>
              <a:off x="3292800" y="3582408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10401;p74">
              <a:extLst>
                <a:ext uri="{FF2B5EF4-FFF2-40B4-BE49-F238E27FC236}">
                  <a16:creationId xmlns:a16="http://schemas.microsoft.com/office/drawing/2014/main" id="{70CD163C-5940-4C5D-B019-DD3C0A371A57}"/>
                </a:ext>
              </a:extLst>
            </p:cNvPr>
            <p:cNvSpPr/>
            <p:nvPr/>
          </p:nvSpPr>
          <p:spPr>
            <a:xfrm>
              <a:off x="3245763" y="3537082"/>
              <a:ext cx="115260" cy="112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10402;p74">
              <a:extLst>
                <a:ext uri="{FF2B5EF4-FFF2-40B4-BE49-F238E27FC236}">
                  <a16:creationId xmlns:a16="http://schemas.microsoft.com/office/drawing/2014/main" id="{E537B10E-9360-450A-A8BE-B805EDC0B55D}"/>
                </a:ext>
              </a:extLst>
            </p:cNvPr>
            <p:cNvSpPr/>
            <p:nvPr/>
          </p:nvSpPr>
          <p:spPr>
            <a:xfrm>
              <a:off x="3348523" y="3422718"/>
              <a:ext cx="144063" cy="1545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" name="Google Shape;10403;p74">
              <a:extLst>
                <a:ext uri="{FF2B5EF4-FFF2-40B4-BE49-F238E27FC236}">
                  <a16:creationId xmlns:a16="http://schemas.microsoft.com/office/drawing/2014/main" id="{506BB1A7-392C-4C9B-B613-DD28BADDF72F}"/>
                </a:ext>
              </a:extLst>
            </p:cNvPr>
            <p:cNvSpPr/>
            <p:nvPr/>
          </p:nvSpPr>
          <p:spPr>
            <a:xfrm>
              <a:off x="3295698" y="3647907"/>
              <a:ext cx="125839" cy="13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" name="Google Shape;10404;p74">
              <a:extLst>
                <a:ext uri="{FF2B5EF4-FFF2-40B4-BE49-F238E27FC236}">
                  <a16:creationId xmlns:a16="http://schemas.microsoft.com/office/drawing/2014/main" id="{548AE8E2-106B-4F67-84E3-D358D07E4762}"/>
                </a:ext>
              </a:extLst>
            </p:cNvPr>
            <p:cNvSpPr/>
            <p:nvPr/>
          </p:nvSpPr>
          <p:spPr>
            <a:xfrm>
              <a:off x="3369655" y="3585462"/>
              <a:ext cx="109499" cy="1157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" name="Google Shape;10405;p74">
              <a:extLst>
                <a:ext uri="{FF2B5EF4-FFF2-40B4-BE49-F238E27FC236}">
                  <a16:creationId xmlns:a16="http://schemas.microsoft.com/office/drawing/2014/main" id="{E9631C07-DF6B-4501-AEC9-4B6D563D1926}"/>
                </a:ext>
              </a:extLst>
            </p:cNvPr>
            <p:cNvSpPr/>
            <p:nvPr/>
          </p:nvSpPr>
          <p:spPr>
            <a:xfrm>
              <a:off x="3142024" y="3638681"/>
              <a:ext cx="146962" cy="1535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10406;p74">
              <a:extLst>
                <a:ext uri="{FF2B5EF4-FFF2-40B4-BE49-F238E27FC236}">
                  <a16:creationId xmlns:a16="http://schemas.microsoft.com/office/drawing/2014/main" id="{A6E4F995-49FD-4921-B45C-4C15D804ABAF}"/>
                </a:ext>
              </a:extLst>
            </p:cNvPr>
            <p:cNvSpPr/>
            <p:nvPr/>
          </p:nvSpPr>
          <p:spPr>
            <a:xfrm>
              <a:off x="3295698" y="3410437"/>
              <a:ext cx="126808" cy="109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0" name="Google Shape;10407;p74">
              <a:extLst>
                <a:ext uri="{FF2B5EF4-FFF2-40B4-BE49-F238E27FC236}">
                  <a16:creationId xmlns:a16="http://schemas.microsoft.com/office/drawing/2014/main" id="{D09B2C6D-9EBE-412F-B715-326C2FEE6968}"/>
                </a:ext>
              </a:extLst>
            </p:cNvPr>
            <p:cNvSpPr/>
            <p:nvPr/>
          </p:nvSpPr>
          <p:spPr>
            <a:xfrm>
              <a:off x="3132423" y="3579318"/>
              <a:ext cx="102787" cy="1392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11" name="Google Shape;10421;p74">
            <a:extLst>
              <a:ext uri="{FF2B5EF4-FFF2-40B4-BE49-F238E27FC236}">
                <a16:creationId xmlns:a16="http://schemas.microsoft.com/office/drawing/2014/main" id="{9CA976B3-C6CA-43E8-911A-93131B6B605B}"/>
              </a:ext>
            </a:extLst>
          </p:cNvPr>
          <p:cNvGrpSpPr/>
          <p:nvPr/>
        </p:nvGrpSpPr>
        <p:grpSpPr>
          <a:xfrm>
            <a:off x="7136297" y="3419215"/>
            <a:ext cx="362121" cy="386955"/>
            <a:chOff x="7136297" y="3419215"/>
            <a:chExt cx="362121" cy="386955"/>
          </a:xfrm>
        </p:grpSpPr>
        <p:sp>
          <p:nvSpPr>
            <p:cNvPr id="112" name="Google Shape;10422;p74">
              <a:extLst>
                <a:ext uri="{FF2B5EF4-FFF2-40B4-BE49-F238E27FC236}">
                  <a16:creationId xmlns:a16="http://schemas.microsoft.com/office/drawing/2014/main" id="{41B36D18-9767-488A-9006-4CD6780FFD52}"/>
                </a:ext>
              </a:extLst>
            </p:cNvPr>
            <p:cNvSpPr/>
            <p:nvPr/>
          </p:nvSpPr>
          <p:spPr>
            <a:xfrm>
              <a:off x="7136297" y="3555351"/>
              <a:ext cx="43260" cy="248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10423;p74">
              <a:extLst>
                <a:ext uri="{FF2B5EF4-FFF2-40B4-BE49-F238E27FC236}">
                  <a16:creationId xmlns:a16="http://schemas.microsoft.com/office/drawing/2014/main" id="{B399BD49-978A-4E75-BD89-161E780773A9}"/>
                </a:ext>
              </a:extLst>
            </p:cNvPr>
            <p:cNvSpPr/>
            <p:nvPr/>
          </p:nvSpPr>
          <p:spPr>
            <a:xfrm>
              <a:off x="7177610" y="3646444"/>
              <a:ext cx="149861" cy="1597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10424;p74">
              <a:extLst>
                <a:ext uri="{FF2B5EF4-FFF2-40B4-BE49-F238E27FC236}">
                  <a16:creationId xmlns:a16="http://schemas.microsoft.com/office/drawing/2014/main" id="{DDDD0FF2-EF71-4081-B99E-CD1F94C32950}"/>
                </a:ext>
              </a:extLst>
            </p:cNvPr>
            <p:cNvSpPr/>
            <p:nvPr/>
          </p:nvSpPr>
          <p:spPr>
            <a:xfrm>
              <a:off x="7346637" y="3419215"/>
              <a:ext cx="128701" cy="460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10425;p74">
              <a:extLst>
                <a:ext uri="{FF2B5EF4-FFF2-40B4-BE49-F238E27FC236}">
                  <a16:creationId xmlns:a16="http://schemas.microsoft.com/office/drawing/2014/main" id="{18AE4F77-8452-4F25-9C7F-86158C198E5A}"/>
                </a:ext>
              </a:extLst>
            </p:cNvPr>
            <p:cNvSpPr/>
            <p:nvPr/>
          </p:nvSpPr>
          <p:spPr>
            <a:xfrm>
              <a:off x="7368710" y="3488810"/>
              <a:ext cx="127787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10426;p74">
              <a:extLst>
                <a:ext uri="{FF2B5EF4-FFF2-40B4-BE49-F238E27FC236}">
                  <a16:creationId xmlns:a16="http://schemas.microsoft.com/office/drawing/2014/main" id="{6C4B0325-3F04-442D-959B-A1BF22F63C8F}"/>
                </a:ext>
              </a:extLst>
            </p:cNvPr>
            <p:cNvSpPr/>
            <p:nvPr/>
          </p:nvSpPr>
          <p:spPr>
            <a:xfrm>
              <a:off x="7348557" y="3622898"/>
              <a:ext cx="148882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10427;p74">
              <a:extLst>
                <a:ext uri="{FF2B5EF4-FFF2-40B4-BE49-F238E27FC236}">
                  <a16:creationId xmlns:a16="http://schemas.microsoft.com/office/drawing/2014/main" id="{0136C271-678C-4F32-9917-EA9AC3F162E7}"/>
                </a:ext>
              </a:extLst>
            </p:cNvPr>
            <p:cNvSpPr/>
            <p:nvPr/>
          </p:nvSpPr>
          <p:spPr>
            <a:xfrm>
              <a:off x="7326456" y="3555351"/>
              <a:ext cx="170983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8" name="Google Shape;10428;p74">
              <a:extLst>
                <a:ext uri="{FF2B5EF4-FFF2-40B4-BE49-F238E27FC236}">
                  <a16:creationId xmlns:a16="http://schemas.microsoft.com/office/drawing/2014/main" id="{E6FE12CF-3915-45A3-B865-6304878D7EEC}"/>
                </a:ext>
              </a:extLst>
            </p:cNvPr>
            <p:cNvSpPr/>
            <p:nvPr/>
          </p:nvSpPr>
          <p:spPr>
            <a:xfrm>
              <a:off x="7348557" y="3692520"/>
              <a:ext cx="149861" cy="113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9" name="Google Shape;10429;p74">
              <a:extLst>
                <a:ext uri="{FF2B5EF4-FFF2-40B4-BE49-F238E27FC236}">
                  <a16:creationId xmlns:a16="http://schemas.microsoft.com/office/drawing/2014/main" id="{4A52A356-81F5-45F8-8F4D-73799CA7D11F}"/>
                </a:ext>
              </a:extLst>
            </p:cNvPr>
            <p:cNvSpPr/>
            <p:nvPr/>
          </p:nvSpPr>
          <p:spPr>
            <a:xfrm>
              <a:off x="7200653" y="3487805"/>
              <a:ext cx="105686" cy="1351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0" name="Google Shape;10435;p74">
            <a:extLst>
              <a:ext uri="{FF2B5EF4-FFF2-40B4-BE49-F238E27FC236}">
                <a16:creationId xmlns:a16="http://schemas.microsoft.com/office/drawing/2014/main" id="{C29B9817-B6DB-46F8-BE6D-84A55FF5E5BB}"/>
              </a:ext>
            </a:extLst>
          </p:cNvPr>
          <p:cNvGrpSpPr/>
          <p:nvPr/>
        </p:nvGrpSpPr>
        <p:grpSpPr>
          <a:xfrm>
            <a:off x="7115010" y="3964609"/>
            <a:ext cx="532181" cy="525890"/>
            <a:chOff x="7115010" y="3964609"/>
            <a:chExt cx="532181" cy="525890"/>
          </a:xfrm>
        </p:grpSpPr>
        <p:sp>
          <p:nvSpPr>
            <p:cNvPr id="121" name="Google Shape;10436;p74">
              <a:extLst>
                <a:ext uri="{FF2B5EF4-FFF2-40B4-BE49-F238E27FC236}">
                  <a16:creationId xmlns:a16="http://schemas.microsoft.com/office/drawing/2014/main" id="{7EB83F24-F729-4758-A498-1395E71BAB3B}"/>
                </a:ext>
              </a:extLst>
            </p:cNvPr>
            <p:cNvSpPr/>
            <p:nvPr/>
          </p:nvSpPr>
          <p:spPr>
            <a:xfrm>
              <a:off x="7364870" y="3964609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3"/>
                <a:gd name="f5" fmla="val 347"/>
                <a:gd name="f6" fmla="val 158"/>
                <a:gd name="f7" fmla="val 1355"/>
                <a:gd name="f8" fmla="val 1576"/>
                <a:gd name="f9" fmla="val 536"/>
                <a:gd name="f10" fmla="val 693"/>
                <a:gd name="f11" fmla="*/ f0 1 694"/>
                <a:gd name="f12" fmla="*/ f1 1 173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694"/>
                <a:gd name="f19" fmla="*/ f16 1 173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694" h="1733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cubicBezTo>
                    <a:pt x="f9" y="f4"/>
                    <a:pt x="f10" y="f8"/>
                    <a:pt x="f10" y="f7"/>
                  </a:cubicBezTo>
                  <a:lnTo>
                    <a:pt x="f10" y="f5"/>
                  </a:lnTo>
                  <a:cubicBezTo>
                    <a:pt x="f10" y="f6"/>
                    <a:pt x="f9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2" name="Google Shape;10437;p74">
              <a:extLst>
                <a:ext uri="{FF2B5EF4-FFF2-40B4-BE49-F238E27FC236}">
                  <a16:creationId xmlns:a16="http://schemas.microsoft.com/office/drawing/2014/main" id="{0734FDCB-F867-4FEF-8FA6-01DBB6D21D3A}"/>
                </a:ext>
              </a:extLst>
            </p:cNvPr>
            <p:cNvSpPr/>
            <p:nvPr/>
          </p:nvSpPr>
          <p:spPr>
            <a:xfrm>
              <a:off x="7240630" y="4029641"/>
              <a:ext cx="63569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3" name="Google Shape;10438;p74">
              <a:extLst>
                <a:ext uri="{FF2B5EF4-FFF2-40B4-BE49-F238E27FC236}">
                  <a16:creationId xmlns:a16="http://schemas.microsoft.com/office/drawing/2014/main" id="{674285D1-25C7-44BF-8C40-BB2E10A17211}"/>
                </a:ext>
              </a:extLst>
            </p:cNvPr>
            <p:cNvSpPr/>
            <p:nvPr/>
          </p:nvSpPr>
          <p:spPr>
            <a:xfrm>
              <a:off x="7456575" y="4030208"/>
              <a:ext cx="63569" cy="656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4" name="Google Shape;10439;p74">
              <a:extLst>
                <a:ext uri="{FF2B5EF4-FFF2-40B4-BE49-F238E27FC236}">
                  <a16:creationId xmlns:a16="http://schemas.microsoft.com/office/drawing/2014/main" id="{A7E072FE-AA05-426E-9071-A0C074BD590E}"/>
                </a:ext>
              </a:extLst>
            </p:cNvPr>
            <p:cNvSpPr/>
            <p:nvPr/>
          </p:nvSpPr>
          <p:spPr>
            <a:xfrm>
              <a:off x="7583622" y="4194755"/>
              <a:ext cx="63569" cy="2317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5" name="Google Shape;10440;p74">
              <a:extLst>
                <a:ext uri="{FF2B5EF4-FFF2-40B4-BE49-F238E27FC236}">
                  <a16:creationId xmlns:a16="http://schemas.microsoft.com/office/drawing/2014/main" id="{C6331818-1E6B-41C2-B9C0-9065CDE11552}"/>
                </a:ext>
              </a:extLst>
            </p:cNvPr>
            <p:cNvSpPr/>
            <p:nvPr/>
          </p:nvSpPr>
          <p:spPr>
            <a:xfrm>
              <a:off x="7115010" y="4196090"/>
              <a:ext cx="63569" cy="231864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6" name="Google Shape;10441;p74">
              <a:extLst>
                <a:ext uri="{FF2B5EF4-FFF2-40B4-BE49-F238E27FC236}">
                  <a16:creationId xmlns:a16="http://schemas.microsoft.com/office/drawing/2014/main" id="{10F06FE4-6573-4360-A073-5BAEC572EB1A}"/>
                </a:ext>
              </a:extLst>
            </p:cNvPr>
            <p:cNvSpPr/>
            <p:nvPr/>
          </p:nvSpPr>
          <p:spPr>
            <a:xfrm>
              <a:off x="7292870" y="4212796"/>
              <a:ext cx="256928" cy="1986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7" name="Google Shape;10442;p74">
              <a:extLst>
                <a:ext uri="{FF2B5EF4-FFF2-40B4-BE49-F238E27FC236}">
                  <a16:creationId xmlns:a16="http://schemas.microsoft.com/office/drawing/2014/main" id="{40A0C9A7-EA3B-47F4-A0CE-E520EAE9D069}"/>
                </a:ext>
              </a:extLst>
            </p:cNvPr>
            <p:cNvSpPr/>
            <p:nvPr/>
          </p:nvSpPr>
          <p:spPr>
            <a:xfrm>
              <a:off x="7206761" y="4130052"/>
              <a:ext cx="314809" cy="3604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8" name="Google Shape;10443;p74">
            <a:extLst>
              <a:ext uri="{FF2B5EF4-FFF2-40B4-BE49-F238E27FC236}">
                <a16:creationId xmlns:a16="http://schemas.microsoft.com/office/drawing/2014/main" id="{6A323D36-BE18-4CD8-9DA4-56E6147EF963}"/>
              </a:ext>
            </a:extLst>
          </p:cNvPr>
          <p:cNvGrpSpPr/>
          <p:nvPr/>
        </p:nvGrpSpPr>
        <p:grpSpPr>
          <a:xfrm>
            <a:off x="8485458" y="3337111"/>
            <a:ext cx="413308" cy="440512"/>
            <a:chOff x="8485458" y="3337111"/>
            <a:chExt cx="413308" cy="440512"/>
          </a:xfrm>
        </p:grpSpPr>
        <p:sp>
          <p:nvSpPr>
            <p:cNvPr id="129" name="Google Shape;10444;p74">
              <a:extLst>
                <a:ext uri="{FF2B5EF4-FFF2-40B4-BE49-F238E27FC236}">
                  <a16:creationId xmlns:a16="http://schemas.microsoft.com/office/drawing/2014/main" id="{0A452775-5701-4496-8138-5043ABBE39CC}"/>
                </a:ext>
              </a:extLst>
            </p:cNvPr>
            <p:cNvSpPr/>
            <p:nvPr/>
          </p:nvSpPr>
          <p:spPr>
            <a:xfrm>
              <a:off x="8521741" y="3337111"/>
              <a:ext cx="120956" cy="1289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0" name="Google Shape;10445;p74">
              <a:extLst>
                <a:ext uri="{FF2B5EF4-FFF2-40B4-BE49-F238E27FC236}">
                  <a16:creationId xmlns:a16="http://schemas.microsoft.com/office/drawing/2014/main" id="{A4550ACF-F6A8-4A4B-841F-B27ADCD140EA}"/>
                </a:ext>
              </a:extLst>
            </p:cNvPr>
            <p:cNvSpPr/>
            <p:nvPr/>
          </p:nvSpPr>
          <p:spPr>
            <a:xfrm>
              <a:off x="8681112" y="3389836"/>
              <a:ext cx="145133" cy="1010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1" name="Google Shape;10446;p74">
              <a:extLst>
                <a:ext uri="{FF2B5EF4-FFF2-40B4-BE49-F238E27FC236}">
                  <a16:creationId xmlns:a16="http://schemas.microsoft.com/office/drawing/2014/main" id="{33EC7EAB-B84F-4158-9BD2-715285B7ABB8}"/>
                </a:ext>
              </a:extLst>
            </p:cNvPr>
            <p:cNvSpPr/>
            <p:nvPr/>
          </p:nvSpPr>
          <p:spPr>
            <a:xfrm>
              <a:off x="8530529" y="3619963"/>
              <a:ext cx="148416" cy="102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2" name="Google Shape;10447;p74">
              <a:extLst>
                <a:ext uri="{FF2B5EF4-FFF2-40B4-BE49-F238E27FC236}">
                  <a16:creationId xmlns:a16="http://schemas.microsoft.com/office/drawing/2014/main" id="{7E8BB4C1-C843-4015-A585-5F34DBDA34DF}"/>
                </a:ext>
              </a:extLst>
            </p:cNvPr>
            <p:cNvSpPr/>
            <p:nvPr/>
          </p:nvSpPr>
          <p:spPr>
            <a:xfrm>
              <a:off x="8739368" y="3517523"/>
              <a:ext cx="124239" cy="1277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0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3561"/>
                <a:gd name="f12" fmla="val 2773"/>
                <a:gd name="f13" fmla="*/ f0 1 3560"/>
                <a:gd name="f14" fmla="*/ f1 1 343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560"/>
                <a:gd name="f21" fmla="*/ f18 1 343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560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cubicBezTo>
                    <a:pt x="f11" y="f6"/>
                    <a:pt x="f12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3" name="Google Shape;10448;p74">
              <a:extLst>
                <a:ext uri="{FF2B5EF4-FFF2-40B4-BE49-F238E27FC236}">
                  <a16:creationId xmlns:a16="http://schemas.microsoft.com/office/drawing/2014/main" id="{CF697051-B856-4630-92FA-53F86446B2DE}"/>
                </a:ext>
              </a:extLst>
            </p:cNvPr>
            <p:cNvSpPr/>
            <p:nvPr/>
          </p:nvSpPr>
          <p:spPr>
            <a:xfrm>
              <a:off x="8485458" y="3463646"/>
              <a:ext cx="193487" cy="1312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4" name="Google Shape;10449;p74">
              <a:extLst>
                <a:ext uri="{FF2B5EF4-FFF2-40B4-BE49-F238E27FC236}">
                  <a16:creationId xmlns:a16="http://schemas.microsoft.com/office/drawing/2014/main" id="{9A977B4D-7132-4AF9-8FA0-A3543D9438B3}"/>
                </a:ext>
              </a:extLst>
            </p:cNvPr>
            <p:cNvSpPr/>
            <p:nvPr/>
          </p:nvSpPr>
          <p:spPr>
            <a:xfrm>
              <a:off x="8703085" y="3644021"/>
              <a:ext cx="195681" cy="1336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5" name="Google Shape;10468;p74">
            <a:extLst>
              <a:ext uri="{FF2B5EF4-FFF2-40B4-BE49-F238E27FC236}">
                <a16:creationId xmlns:a16="http://schemas.microsoft.com/office/drawing/2014/main" id="{AAD438AA-6C86-4C72-B442-C31C87ABA24E}"/>
              </a:ext>
            </a:extLst>
          </p:cNvPr>
          <p:cNvGrpSpPr/>
          <p:nvPr/>
        </p:nvGrpSpPr>
        <p:grpSpPr>
          <a:xfrm>
            <a:off x="4518525" y="3505288"/>
            <a:ext cx="362112" cy="384907"/>
            <a:chOff x="4518525" y="3505288"/>
            <a:chExt cx="362112" cy="384907"/>
          </a:xfrm>
        </p:grpSpPr>
        <p:sp>
          <p:nvSpPr>
            <p:cNvPr id="136" name="Google Shape;10469;p74">
              <a:extLst>
                <a:ext uri="{FF2B5EF4-FFF2-40B4-BE49-F238E27FC236}">
                  <a16:creationId xmlns:a16="http://schemas.microsoft.com/office/drawing/2014/main" id="{F111296B-E58A-4171-95DD-A0A0B61DFA6A}"/>
                </a:ext>
              </a:extLst>
            </p:cNvPr>
            <p:cNvSpPr/>
            <p:nvPr/>
          </p:nvSpPr>
          <p:spPr>
            <a:xfrm>
              <a:off x="4731727" y="3731483"/>
              <a:ext cx="148910" cy="1587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7" name="Google Shape;10470;p74">
              <a:extLst>
                <a:ext uri="{FF2B5EF4-FFF2-40B4-BE49-F238E27FC236}">
                  <a16:creationId xmlns:a16="http://schemas.microsoft.com/office/drawing/2014/main" id="{EEDCF7D0-E8B5-4439-A2EB-C7F9D4C49622}"/>
                </a:ext>
              </a:extLst>
            </p:cNvPr>
            <p:cNvSpPr/>
            <p:nvPr/>
          </p:nvSpPr>
          <p:spPr>
            <a:xfrm>
              <a:off x="4519495" y="3618902"/>
              <a:ext cx="317918" cy="2252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8" name="Google Shape;10471;p74">
              <a:extLst>
                <a:ext uri="{FF2B5EF4-FFF2-40B4-BE49-F238E27FC236}">
                  <a16:creationId xmlns:a16="http://schemas.microsoft.com/office/drawing/2014/main" id="{C4914BE8-75F0-48C4-BE04-108205615DC0}"/>
                </a:ext>
              </a:extLst>
            </p:cNvPr>
            <p:cNvSpPr/>
            <p:nvPr/>
          </p:nvSpPr>
          <p:spPr>
            <a:xfrm>
              <a:off x="4518525" y="3505288"/>
              <a:ext cx="318897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9" name="Google Shape;10483;p74">
            <a:extLst>
              <a:ext uri="{FF2B5EF4-FFF2-40B4-BE49-F238E27FC236}">
                <a16:creationId xmlns:a16="http://schemas.microsoft.com/office/drawing/2014/main" id="{AD433B44-80AA-41FD-A3F3-DE7BA3EA33E3}"/>
              </a:ext>
            </a:extLst>
          </p:cNvPr>
          <p:cNvGrpSpPr/>
          <p:nvPr/>
        </p:nvGrpSpPr>
        <p:grpSpPr>
          <a:xfrm>
            <a:off x="7861224" y="3405207"/>
            <a:ext cx="340010" cy="360336"/>
            <a:chOff x="7861224" y="3405207"/>
            <a:chExt cx="340010" cy="360336"/>
          </a:xfrm>
        </p:grpSpPr>
        <p:sp>
          <p:nvSpPr>
            <p:cNvPr id="140" name="Google Shape;10484;p74">
              <a:extLst>
                <a:ext uri="{FF2B5EF4-FFF2-40B4-BE49-F238E27FC236}">
                  <a16:creationId xmlns:a16="http://schemas.microsoft.com/office/drawing/2014/main" id="{EC4B2A30-78FE-4623-98C8-18CD747AC835}"/>
                </a:ext>
              </a:extLst>
            </p:cNvPr>
            <p:cNvSpPr/>
            <p:nvPr/>
          </p:nvSpPr>
          <p:spPr>
            <a:xfrm>
              <a:off x="8052352" y="3607874"/>
              <a:ext cx="148882" cy="1576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1" name="Google Shape;10485;p74">
              <a:extLst>
                <a:ext uri="{FF2B5EF4-FFF2-40B4-BE49-F238E27FC236}">
                  <a16:creationId xmlns:a16="http://schemas.microsoft.com/office/drawing/2014/main" id="{208B75B9-C864-4F19-9698-2F7561FBE4FA}"/>
                </a:ext>
              </a:extLst>
            </p:cNvPr>
            <p:cNvSpPr/>
            <p:nvPr/>
          </p:nvSpPr>
          <p:spPr>
            <a:xfrm>
              <a:off x="7861224" y="3482986"/>
              <a:ext cx="43260" cy="2815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2" name="Google Shape;10486;p74">
              <a:extLst>
                <a:ext uri="{FF2B5EF4-FFF2-40B4-BE49-F238E27FC236}">
                  <a16:creationId xmlns:a16="http://schemas.microsoft.com/office/drawing/2014/main" id="{3BF172D2-BE9E-4238-BB09-DD6085BA4EC4}"/>
                </a:ext>
              </a:extLst>
            </p:cNvPr>
            <p:cNvSpPr/>
            <p:nvPr/>
          </p:nvSpPr>
          <p:spPr>
            <a:xfrm>
              <a:off x="7924592" y="3494260"/>
              <a:ext cx="213265" cy="2702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3" name="Google Shape;10487;p74">
              <a:extLst>
                <a:ext uri="{FF2B5EF4-FFF2-40B4-BE49-F238E27FC236}">
                  <a16:creationId xmlns:a16="http://schemas.microsoft.com/office/drawing/2014/main" id="{9FBBDABC-37BB-4525-9E3B-563E82232E57}"/>
                </a:ext>
              </a:extLst>
            </p:cNvPr>
            <p:cNvSpPr/>
            <p:nvPr/>
          </p:nvSpPr>
          <p:spPr>
            <a:xfrm>
              <a:off x="7967825" y="3629354"/>
              <a:ext cx="80723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4" name="Google Shape;10488;p74">
              <a:extLst>
                <a:ext uri="{FF2B5EF4-FFF2-40B4-BE49-F238E27FC236}">
                  <a16:creationId xmlns:a16="http://schemas.microsoft.com/office/drawing/2014/main" id="{90A388B4-8ED5-4E79-9074-EB231D280809}"/>
                </a:ext>
              </a:extLst>
            </p:cNvPr>
            <p:cNvSpPr/>
            <p:nvPr/>
          </p:nvSpPr>
          <p:spPr>
            <a:xfrm>
              <a:off x="7861224" y="3405207"/>
              <a:ext cx="275664" cy="665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5" name="Google Shape;10497;p74">
            <a:extLst>
              <a:ext uri="{FF2B5EF4-FFF2-40B4-BE49-F238E27FC236}">
                <a16:creationId xmlns:a16="http://schemas.microsoft.com/office/drawing/2014/main" id="{B1AC5421-3468-4B6A-B98C-8D2648A4CDD5}"/>
              </a:ext>
            </a:extLst>
          </p:cNvPr>
          <p:cNvGrpSpPr/>
          <p:nvPr/>
        </p:nvGrpSpPr>
        <p:grpSpPr>
          <a:xfrm>
            <a:off x="7780309" y="1954630"/>
            <a:ext cx="472763" cy="502508"/>
            <a:chOff x="7780309" y="1954630"/>
            <a:chExt cx="472763" cy="502508"/>
          </a:xfrm>
        </p:grpSpPr>
        <p:sp>
          <p:nvSpPr>
            <p:cNvPr id="146" name="Google Shape;10498;p74">
              <a:extLst>
                <a:ext uri="{FF2B5EF4-FFF2-40B4-BE49-F238E27FC236}">
                  <a16:creationId xmlns:a16="http://schemas.microsoft.com/office/drawing/2014/main" id="{E69DA0E4-C729-443A-BC32-86FDF42D7ACB}"/>
                </a:ext>
              </a:extLst>
            </p:cNvPr>
            <p:cNvSpPr/>
            <p:nvPr/>
          </p:nvSpPr>
          <p:spPr>
            <a:xfrm>
              <a:off x="7945834" y="1954630"/>
              <a:ext cx="137937" cy="1470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7" name="Google Shape;10499;p74">
              <a:extLst>
                <a:ext uri="{FF2B5EF4-FFF2-40B4-BE49-F238E27FC236}">
                  <a16:creationId xmlns:a16="http://schemas.microsoft.com/office/drawing/2014/main" id="{08AE9A4C-5D06-4226-9CD1-2ED8279C84F3}"/>
                </a:ext>
              </a:extLst>
            </p:cNvPr>
            <p:cNvSpPr/>
            <p:nvPr/>
          </p:nvSpPr>
          <p:spPr>
            <a:xfrm>
              <a:off x="7780309" y="2248619"/>
              <a:ext cx="472763" cy="2085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8" name="Google Shape;10500;p74">
              <a:extLst>
                <a:ext uri="{FF2B5EF4-FFF2-40B4-BE49-F238E27FC236}">
                  <a16:creationId xmlns:a16="http://schemas.microsoft.com/office/drawing/2014/main" id="{8B901C15-3B22-450C-814D-E5C17509E1EB}"/>
                </a:ext>
              </a:extLst>
            </p:cNvPr>
            <p:cNvSpPr/>
            <p:nvPr/>
          </p:nvSpPr>
          <p:spPr>
            <a:xfrm>
              <a:off x="8102553" y="2014779"/>
              <a:ext cx="119155" cy="205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9" name="Google Shape;10501;p74">
              <a:extLst>
                <a:ext uri="{FF2B5EF4-FFF2-40B4-BE49-F238E27FC236}">
                  <a16:creationId xmlns:a16="http://schemas.microsoft.com/office/drawing/2014/main" id="{3E975B88-A015-48E2-91AC-B283BF936CE2}"/>
                </a:ext>
              </a:extLst>
            </p:cNvPr>
            <p:cNvSpPr/>
            <p:nvPr/>
          </p:nvSpPr>
          <p:spPr>
            <a:xfrm>
              <a:off x="7807887" y="2014779"/>
              <a:ext cx="119155" cy="205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0" name="Google Shape;10502;p74">
              <a:extLst>
                <a:ext uri="{FF2B5EF4-FFF2-40B4-BE49-F238E27FC236}">
                  <a16:creationId xmlns:a16="http://schemas.microsoft.com/office/drawing/2014/main" id="{B5BB081D-8D5A-4308-B0FC-1858B11B2F6C}"/>
                </a:ext>
              </a:extLst>
            </p:cNvPr>
            <p:cNvSpPr/>
            <p:nvPr/>
          </p:nvSpPr>
          <p:spPr>
            <a:xfrm>
              <a:off x="8026063" y="2096262"/>
              <a:ext cx="112910" cy="1203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1" name="Google Shape;10503;p74">
              <a:extLst>
                <a:ext uri="{FF2B5EF4-FFF2-40B4-BE49-F238E27FC236}">
                  <a16:creationId xmlns:a16="http://schemas.microsoft.com/office/drawing/2014/main" id="{ED6431B7-02CD-4A5E-ABA1-A58FFB5EAEDF}"/>
                </a:ext>
              </a:extLst>
            </p:cNvPr>
            <p:cNvSpPr/>
            <p:nvPr/>
          </p:nvSpPr>
          <p:spPr>
            <a:xfrm>
              <a:off x="7888163" y="2097624"/>
              <a:ext cx="112864" cy="1243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52" name="Google Shape;10234;p74">
            <a:extLst>
              <a:ext uri="{FF2B5EF4-FFF2-40B4-BE49-F238E27FC236}">
                <a16:creationId xmlns:a16="http://schemas.microsoft.com/office/drawing/2014/main" id="{1F62A8EF-1852-49DB-8762-2808AFA8C1B7}"/>
              </a:ext>
            </a:extLst>
          </p:cNvPr>
          <p:cNvGrpSpPr/>
          <p:nvPr/>
        </p:nvGrpSpPr>
        <p:grpSpPr>
          <a:xfrm>
            <a:off x="3787015" y="1990795"/>
            <a:ext cx="470257" cy="502498"/>
            <a:chOff x="3787015" y="1990795"/>
            <a:chExt cx="470257" cy="502498"/>
          </a:xfrm>
        </p:grpSpPr>
        <p:sp>
          <p:nvSpPr>
            <p:cNvPr id="153" name="Google Shape;10235;p74">
              <a:extLst>
                <a:ext uri="{FF2B5EF4-FFF2-40B4-BE49-F238E27FC236}">
                  <a16:creationId xmlns:a16="http://schemas.microsoft.com/office/drawing/2014/main" id="{DE3E68B1-17A5-447A-AFE3-F981F7F19600}"/>
                </a:ext>
              </a:extLst>
            </p:cNvPr>
            <p:cNvSpPr/>
            <p:nvPr/>
          </p:nvSpPr>
          <p:spPr>
            <a:xfrm>
              <a:off x="3993925" y="2255385"/>
              <a:ext cx="56436" cy="60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4" name="Google Shape;10236;p74">
              <a:extLst>
                <a:ext uri="{FF2B5EF4-FFF2-40B4-BE49-F238E27FC236}">
                  <a16:creationId xmlns:a16="http://schemas.microsoft.com/office/drawing/2014/main" id="{4FB83033-183A-4467-9483-1A07B4C38934}"/>
                </a:ext>
              </a:extLst>
            </p:cNvPr>
            <p:cNvSpPr/>
            <p:nvPr/>
          </p:nvSpPr>
          <p:spPr>
            <a:xfrm>
              <a:off x="3967581" y="2344923"/>
              <a:ext cx="11162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5" name="Google Shape;10237;p74">
              <a:extLst>
                <a:ext uri="{FF2B5EF4-FFF2-40B4-BE49-F238E27FC236}">
                  <a16:creationId xmlns:a16="http://schemas.microsoft.com/office/drawing/2014/main" id="{2FF46574-234B-407B-8D90-C117D4F0622A}"/>
                </a:ext>
              </a:extLst>
            </p:cNvPr>
            <p:cNvSpPr/>
            <p:nvPr/>
          </p:nvSpPr>
          <p:spPr>
            <a:xfrm>
              <a:off x="3898608" y="2197906"/>
              <a:ext cx="249576" cy="2953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6" name="Google Shape;10238;p74">
              <a:extLst>
                <a:ext uri="{FF2B5EF4-FFF2-40B4-BE49-F238E27FC236}">
                  <a16:creationId xmlns:a16="http://schemas.microsoft.com/office/drawing/2014/main" id="{22D44A3F-5A18-417B-AF67-A01FCC421B32}"/>
                </a:ext>
              </a:extLst>
            </p:cNvPr>
            <p:cNvSpPr/>
            <p:nvPr/>
          </p:nvSpPr>
          <p:spPr>
            <a:xfrm>
              <a:off x="3871030" y="1990795"/>
              <a:ext cx="304732" cy="60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7" name="Google Shape;10239;p74">
              <a:extLst>
                <a:ext uri="{FF2B5EF4-FFF2-40B4-BE49-F238E27FC236}">
                  <a16:creationId xmlns:a16="http://schemas.microsoft.com/office/drawing/2014/main" id="{C855BFF1-74C1-4323-A552-D082C714AE66}"/>
                </a:ext>
              </a:extLst>
            </p:cNvPr>
            <p:cNvSpPr/>
            <p:nvPr/>
          </p:nvSpPr>
          <p:spPr>
            <a:xfrm>
              <a:off x="3787015" y="2081649"/>
              <a:ext cx="470257" cy="233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58" name="Google Shape;10251;p74">
            <a:extLst>
              <a:ext uri="{FF2B5EF4-FFF2-40B4-BE49-F238E27FC236}">
                <a16:creationId xmlns:a16="http://schemas.microsoft.com/office/drawing/2014/main" id="{4309A065-3984-459E-A0A6-508A9C9C8CC8}"/>
              </a:ext>
            </a:extLst>
          </p:cNvPr>
          <p:cNvGrpSpPr/>
          <p:nvPr/>
        </p:nvGrpSpPr>
        <p:grpSpPr>
          <a:xfrm>
            <a:off x="7125160" y="1994955"/>
            <a:ext cx="304732" cy="502508"/>
            <a:chOff x="7125160" y="1994955"/>
            <a:chExt cx="304732" cy="502508"/>
          </a:xfrm>
        </p:grpSpPr>
        <p:sp>
          <p:nvSpPr>
            <p:cNvPr id="159" name="Google Shape;10252;p74">
              <a:extLst>
                <a:ext uri="{FF2B5EF4-FFF2-40B4-BE49-F238E27FC236}">
                  <a16:creationId xmlns:a16="http://schemas.microsoft.com/office/drawing/2014/main" id="{599C22A5-C7B0-45F2-8695-ADC856A2A1E3}"/>
                </a:ext>
              </a:extLst>
            </p:cNvPr>
            <p:cNvSpPr/>
            <p:nvPr/>
          </p:nvSpPr>
          <p:spPr>
            <a:xfrm>
              <a:off x="7291955" y="2266212"/>
              <a:ext cx="109087" cy="143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0" name="Google Shape;10253;p74">
              <a:extLst>
                <a:ext uri="{FF2B5EF4-FFF2-40B4-BE49-F238E27FC236}">
                  <a16:creationId xmlns:a16="http://schemas.microsoft.com/office/drawing/2014/main" id="{3D2A6C0D-6E3B-4F43-A5D3-C27E64A93E6D}"/>
                </a:ext>
              </a:extLst>
            </p:cNvPr>
            <p:cNvSpPr/>
            <p:nvPr/>
          </p:nvSpPr>
          <p:spPr>
            <a:xfrm>
              <a:off x="7226731" y="2355750"/>
              <a:ext cx="99093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1" name="Google Shape;10254;p74">
              <a:extLst>
                <a:ext uri="{FF2B5EF4-FFF2-40B4-BE49-F238E27FC236}">
                  <a16:creationId xmlns:a16="http://schemas.microsoft.com/office/drawing/2014/main" id="{004A59B9-2A7A-4904-9F4E-AEF89F40874C}"/>
                </a:ext>
              </a:extLst>
            </p:cNvPr>
            <p:cNvSpPr/>
            <p:nvPr/>
          </p:nvSpPr>
          <p:spPr>
            <a:xfrm>
              <a:off x="7152738" y="2263542"/>
              <a:ext cx="110395" cy="1443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2" name="Google Shape;10255;p74">
              <a:extLst>
                <a:ext uri="{FF2B5EF4-FFF2-40B4-BE49-F238E27FC236}">
                  <a16:creationId xmlns:a16="http://schemas.microsoft.com/office/drawing/2014/main" id="{19571D89-4978-439C-AA6A-E8BDF7FAE1F3}"/>
                </a:ext>
              </a:extLst>
            </p:cNvPr>
            <p:cNvSpPr/>
            <p:nvPr/>
          </p:nvSpPr>
          <p:spPr>
            <a:xfrm>
              <a:off x="7125160" y="2437278"/>
              <a:ext cx="304732" cy="60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3" name="Google Shape;10256;p74">
              <a:extLst>
                <a:ext uri="{FF2B5EF4-FFF2-40B4-BE49-F238E27FC236}">
                  <a16:creationId xmlns:a16="http://schemas.microsoft.com/office/drawing/2014/main" id="{27CB6041-6D44-43F1-AFF4-072E7B72DCF4}"/>
                </a:ext>
              </a:extLst>
            </p:cNvPr>
            <p:cNvSpPr/>
            <p:nvPr/>
          </p:nvSpPr>
          <p:spPr>
            <a:xfrm>
              <a:off x="7125160" y="1994955"/>
              <a:ext cx="304732" cy="60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4" name="Google Shape;10257;p74">
              <a:extLst>
                <a:ext uri="{FF2B5EF4-FFF2-40B4-BE49-F238E27FC236}">
                  <a16:creationId xmlns:a16="http://schemas.microsoft.com/office/drawing/2014/main" id="{F7A8F1F1-30D5-4CCD-AFE4-127C50E5923B}"/>
                </a:ext>
              </a:extLst>
            </p:cNvPr>
            <p:cNvSpPr/>
            <p:nvPr/>
          </p:nvSpPr>
          <p:spPr>
            <a:xfrm>
              <a:off x="7154018" y="2081823"/>
              <a:ext cx="247025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5" name="Google Shape;10258;p74">
              <a:extLst>
                <a:ext uri="{FF2B5EF4-FFF2-40B4-BE49-F238E27FC236}">
                  <a16:creationId xmlns:a16="http://schemas.microsoft.com/office/drawing/2014/main" id="{F8EBFB5E-B1E8-4DEC-B997-229BC89A9F41}"/>
                </a:ext>
              </a:extLst>
            </p:cNvPr>
            <p:cNvSpPr/>
            <p:nvPr/>
          </p:nvSpPr>
          <p:spPr>
            <a:xfrm>
              <a:off x="7151513" y="2135270"/>
              <a:ext cx="248296" cy="1256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66" name="Google Shape;10297;p74">
            <a:extLst>
              <a:ext uri="{FF2B5EF4-FFF2-40B4-BE49-F238E27FC236}">
                <a16:creationId xmlns:a16="http://schemas.microsoft.com/office/drawing/2014/main" id="{B06155A9-9707-4615-A960-5736DA9C829E}"/>
              </a:ext>
            </a:extLst>
          </p:cNvPr>
          <p:cNvGrpSpPr/>
          <p:nvPr/>
        </p:nvGrpSpPr>
        <p:grpSpPr>
          <a:xfrm>
            <a:off x="4513661" y="1981623"/>
            <a:ext cx="470211" cy="499829"/>
            <a:chOff x="4513661" y="1981623"/>
            <a:chExt cx="470211" cy="499829"/>
          </a:xfrm>
        </p:grpSpPr>
        <p:sp>
          <p:nvSpPr>
            <p:cNvPr id="167" name="Google Shape;10298;p74">
              <a:extLst>
                <a:ext uri="{FF2B5EF4-FFF2-40B4-BE49-F238E27FC236}">
                  <a16:creationId xmlns:a16="http://schemas.microsoft.com/office/drawing/2014/main" id="{A507FE32-FA9D-4F04-91F6-0CB4A859FB45}"/>
                </a:ext>
              </a:extLst>
            </p:cNvPr>
            <p:cNvSpPr/>
            <p:nvPr/>
          </p:nvSpPr>
          <p:spPr>
            <a:xfrm>
              <a:off x="4621469" y="2246214"/>
              <a:ext cx="56473" cy="60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8" name="Google Shape;10299;p74">
              <a:extLst>
                <a:ext uri="{FF2B5EF4-FFF2-40B4-BE49-F238E27FC236}">
                  <a16:creationId xmlns:a16="http://schemas.microsoft.com/office/drawing/2014/main" id="{1E48905F-2860-4F90-A387-03068B60C3B6}"/>
                </a:ext>
              </a:extLst>
            </p:cNvPr>
            <p:cNvSpPr/>
            <p:nvPr/>
          </p:nvSpPr>
          <p:spPr>
            <a:xfrm>
              <a:off x="4595125" y="2335752"/>
              <a:ext cx="110395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9" name="Google Shape;10300;p74">
              <a:extLst>
                <a:ext uri="{FF2B5EF4-FFF2-40B4-BE49-F238E27FC236}">
                  <a16:creationId xmlns:a16="http://schemas.microsoft.com/office/drawing/2014/main" id="{D42AF1A1-9FD7-44D1-853B-399D2550CDDD}"/>
                </a:ext>
              </a:extLst>
            </p:cNvPr>
            <p:cNvSpPr/>
            <p:nvPr/>
          </p:nvSpPr>
          <p:spPr>
            <a:xfrm>
              <a:off x="4513661" y="2159346"/>
              <a:ext cx="470211" cy="3221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0" name="Google Shape;10301;p74">
              <a:extLst>
                <a:ext uri="{FF2B5EF4-FFF2-40B4-BE49-F238E27FC236}">
                  <a16:creationId xmlns:a16="http://schemas.microsoft.com/office/drawing/2014/main" id="{D812539A-0AC7-4187-9749-E3C07FB980C9}"/>
                </a:ext>
              </a:extLst>
            </p:cNvPr>
            <p:cNvSpPr/>
            <p:nvPr/>
          </p:nvSpPr>
          <p:spPr>
            <a:xfrm>
              <a:off x="4650327" y="2069808"/>
              <a:ext cx="194374" cy="118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1" name="Google Shape;10302;p74">
              <a:extLst>
                <a:ext uri="{FF2B5EF4-FFF2-40B4-BE49-F238E27FC236}">
                  <a16:creationId xmlns:a16="http://schemas.microsoft.com/office/drawing/2014/main" id="{F512841A-8646-4965-A6E1-798E9680F7DE}"/>
                </a:ext>
              </a:extLst>
            </p:cNvPr>
            <p:cNvSpPr/>
            <p:nvPr/>
          </p:nvSpPr>
          <p:spPr>
            <a:xfrm>
              <a:off x="4677905" y="1981623"/>
              <a:ext cx="137937" cy="60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72" name="Google Shape;10352;p74">
            <a:extLst>
              <a:ext uri="{FF2B5EF4-FFF2-40B4-BE49-F238E27FC236}">
                <a16:creationId xmlns:a16="http://schemas.microsoft.com/office/drawing/2014/main" id="{FDA28923-1093-4DB9-BBE1-40798D6A4D4D}"/>
              </a:ext>
            </a:extLst>
          </p:cNvPr>
          <p:cNvGrpSpPr/>
          <p:nvPr/>
        </p:nvGrpSpPr>
        <p:grpSpPr>
          <a:xfrm>
            <a:off x="5183239" y="1990100"/>
            <a:ext cx="471492" cy="504291"/>
            <a:chOff x="5183239" y="1990100"/>
            <a:chExt cx="471492" cy="504291"/>
          </a:xfrm>
        </p:grpSpPr>
        <p:sp>
          <p:nvSpPr>
            <p:cNvPr id="173" name="Google Shape;10353;p74">
              <a:extLst>
                <a:ext uri="{FF2B5EF4-FFF2-40B4-BE49-F238E27FC236}">
                  <a16:creationId xmlns:a16="http://schemas.microsoft.com/office/drawing/2014/main" id="{2E0948F2-5200-4691-80D1-1590871325C8}"/>
                </a:ext>
              </a:extLst>
            </p:cNvPr>
            <p:cNvSpPr/>
            <p:nvPr/>
          </p:nvSpPr>
          <p:spPr>
            <a:xfrm>
              <a:off x="5319906" y="2108359"/>
              <a:ext cx="194374" cy="1684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4" name="Google Shape;10354;p74">
              <a:extLst>
                <a:ext uri="{FF2B5EF4-FFF2-40B4-BE49-F238E27FC236}">
                  <a16:creationId xmlns:a16="http://schemas.microsoft.com/office/drawing/2014/main" id="{2AC2FBE2-65CB-4655-8914-88B0FB9FABF2}"/>
                </a:ext>
              </a:extLst>
            </p:cNvPr>
            <p:cNvSpPr/>
            <p:nvPr/>
          </p:nvSpPr>
          <p:spPr>
            <a:xfrm>
              <a:off x="5390104" y="2168499"/>
              <a:ext cx="56473" cy="60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5" name="Google Shape;10355;p74">
              <a:extLst>
                <a:ext uri="{FF2B5EF4-FFF2-40B4-BE49-F238E27FC236}">
                  <a16:creationId xmlns:a16="http://schemas.microsoft.com/office/drawing/2014/main" id="{F120E72A-47B2-4A53-BF00-CE7881C045DA}"/>
                </a:ext>
              </a:extLst>
            </p:cNvPr>
            <p:cNvSpPr/>
            <p:nvPr/>
          </p:nvSpPr>
          <p:spPr>
            <a:xfrm>
              <a:off x="5212089" y="1990100"/>
              <a:ext cx="412549" cy="443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6" name="Google Shape;10356;p74">
              <a:extLst>
                <a:ext uri="{FF2B5EF4-FFF2-40B4-BE49-F238E27FC236}">
                  <a16:creationId xmlns:a16="http://schemas.microsoft.com/office/drawing/2014/main" id="{EDAF97C2-4672-4480-8BE1-FAD34B52B7F4}"/>
                </a:ext>
              </a:extLst>
            </p:cNvPr>
            <p:cNvSpPr/>
            <p:nvPr/>
          </p:nvSpPr>
          <p:spPr>
            <a:xfrm>
              <a:off x="5365040" y="2256730"/>
              <a:ext cx="10661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7" name="Google Shape;10357;p74">
              <a:extLst>
                <a:ext uri="{FF2B5EF4-FFF2-40B4-BE49-F238E27FC236}">
                  <a16:creationId xmlns:a16="http://schemas.microsoft.com/office/drawing/2014/main" id="{F2604B9C-BB6B-431E-A3C2-55611E046EA8}"/>
                </a:ext>
              </a:extLst>
            </p:cNvPr>
            <p:cNvSpPr/>
            <p:nvPr/>
          </p:nvSpPr>
          <p:spPr>
            <a:xfrm>
              <a:off x="5502978" y="2343552"/>
              <a:ext cx="151753" cy="1475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2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1072"/>
                <a:gd name="f54" fmla="val 946"/>
                <a:gd name="f55" fmla="val 3686"/>
                <a:gd name="f56" fmla="val 820"/>
                <a:gd name="f57" fmla="*/ f0 1 3812"/>
                <a:gd name="f58" fmla="*/ f1 1 3479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3812"/>
                <a:gd name="f65" fmla="*/ f62 1 3479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3812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3" y="f53"/>
                    <a:pt x="f51" y="f54"/>
                    <a:pt x="f55" y="f56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8" name="Google Shape;10358;p74">
              <a:extLst>
                <a:ext uri="{FF2B5EF4-FFF2-40B4-BE49-F238E27FC236}">
                  <a16:creationId xmlns:a16="http://schemas.microsoft.com/office/drawing/2014/main" id="{9EB9F230-2B0D-4072-A755-84207EBAA4A9}"/>
                </a:ext>
              </a:extLst>
            </p:cNvPr>
            <p:cNvSpPr/>
            <p:nvPr/>
          </p:nvSpPr>
          <p:spPr>
            <a:xfrm>
              <a:off x="5183239" y="2346231"/>
              <a:ext cx="151753" cy="1481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2"/>
                <a:gd name="f4" fmla="val 3492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2396"/>
                <a:gd name="f32" fmla="val 2482"/>
                <a:gd name="f33" fmla="val 2580"/>
                <a:gd name="f34" fmla="val 3448"/>
                <a:gd name="f35" fmla="val 2647"/>
                <a:gd name="f36" fmla="val 3403"/>
                <a:gd name="f37" fmla="val 381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2"/>
                <a:gd name="f56" fmla="*/ f1 1 3492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2"/>
                <a:gd name="f63" fmla="*/ f60 1 3492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2" h="3492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4"/>
                    <a:pt x="f31" y="f4"/>
                  </a:cubicBezTo>
                  <a:cubicBezTo>
                    <a:pt x="f32" y="f4"/>
                    <a:pt x="f33" y="f34"/>
                    <a:pt x="f35" y="f36"/>
                  </a:cubicBezTo>
                  <a:lnTo>
                    <a:pt x="f37" y="f38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79" name="Google Shape;10390;p74">
            <a:extLst>
              <a:ext uri="{FF2B5EF4-FFF2-40B4-BE49-F238E27FC236}">
                <a16:creationId xmlns:a16="http://schemas.microsoft.com/office/drawing/2014/main" id="{674F6BFB-FE20-49BC-A1A3-581871D67E23}"/>
              </a:ext>
            </a:extLst>
          </p:cNvPr>
          <p:cNvGrpSpPr/>
          <p:nvPr/>
        </p:nvGrpSpPr>
        <p:grpSpPr>
          <a:xfrm>
            <a:off x="3128994" y="2001749"/>
            <a:ext cx="471491" cy="502499"/>
            <a:chOff x="3128994" y="2001749"/>
            <a:chExt cx="471491" cy="502499"/>
          </a:xfrm>
        </p:grpSpPr>
        <p:sp>
          <p:nvSpPr>
            <p:cNvPr id="180" name="Google Shape;10391;p74">
              <a:extLst>
                <a:ext uri="{FF2B5EF4-FFF2-40B4-BE49-F238E27FC236}">
                  <a16:creationId xmlns:a16="http://schemas.microsoft.com/office/drawing/2014/main" id="{537DFE9D-ACFE-4A8C-932A-74A8BBD7A871}"/>
                </a:ext>
              </a:extLst>
            </p:cNvPr>
            <p:cNvSpPr/>
            <p:nvPr/>
          </p:nvSpPr>
          <p:spPr>
            <a:xfrm>
              <a:off x="3308290" y="2192831"/>
              <a:ext cx="110395" cy="1163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1" name="Google Shape;10392;p74">
              <a:extLst>
                <a:ext uri="{FF2B5EF4-FFF2-40B4-BE49-F238E27FC236}">
                  <a16:creationId xmlns:a16="http://schemas.microsoft.com/office/drawing/2014/main" id="{B5226B6A-4D20-41FA-967F-1324D8A2CDDD}"/>
                </a:ext>
              </a:extLst>
            </p:cNvPr>
            <p:cNvSpPr/>
            <p:nvPr/>
          </p:nvSpPr>
          <p:spPr>
            <a:xfrm>
              <a:off x="3182925" y="2001749"/>
              <a:ext cx="137937" cy="1470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2" name="Google Shape;10393;p74">
              <a:extLst>
                <a:ext uri="{FF2B5EF4-FFF2-40B4-BE49-F238E27FC236}">
                  <a16:creationId xmlns:a16="http://schemas.microsoft.com/office/drawing/2014/main" id="{BFF70785-6DEE-40AC-A4AD-BDA18C5EEE5A}"/>
                </a:ext>
              </a:extLst>
            </p:cNvPr>
            <p:cNvSpPr/>
            <p:nvPr/>
          </p:nvSpPr>
          <p:spPr>
            <a:xfrm>
              <a:off x="3404841" y="2001749"/>
              <a:ext cx="137982" cy="1470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3" name="Google Shape;10394;p74">
              <a:extLst>
                <a:ext uri="{FF2B5EF4-FFF2-40B4-BE49-F238E27FC236}">
                  <a16:creationId xmlns:a16="http://schemas.microsoft.com/office/drawing/2014/main" id="{444DCBFC-0E73-44C6-A508-68588DC88279}"/>
                </a:ext>
              </a:extLst>
            </p:cNvPr>
            <p:cNvSpPr/>
            <p:nvPr/>
          </p:nvSpPr>
          <p:spPr>
            <a:xfrm>
              <a:off x="3328342" y="2331829"/>
              <a:ext cx="66504" cy="42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"/>
                <a:gd name="f4" fmla="val 1009"/>
                <a:gd name="f5" fmla="val 1"/>
                <a:gd name="f6" fmla="val 851"/>
                <a:gd name="f7" fmla="val 1008"/>
                <a:gd name="f8" fmla="val 1671"/>
                <a:gd name="f9" fmla="val 1450"/>
                <a:gd name="f10" fmla="val 126"/>
                <a:gd name="f11" fmla="val 1167"/>
                <a:gd name="f12" fmla="val 158"/>
                <a:gd name="f13" fmla="val 568"/>
                <a:gd name="f14" fmla="val 284"/>
                <a:gd name="f15" fmla="val 95"/>
                <a:gd name="f16" fmla="*/ f0 1 1670"/>
                <a:gd name="f17" fmla="*/ f1 1 100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670"/>
                <a:gd name="f24" fmla="*/ f21 1 100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670" h="1009">
                  <a:moveTo>
                    <a:pt x="f5" y="f2"/>
                  </a:moveTo>
                  <a:lnTo>
                    <a:pt x="f6" y="f7"/>
                  </a:lnTo>
                  <a:lnTo>
                    <a:pt x="f8" y="f2"/>
                  </a:lnTo>
                  <a:lnTo>
                    <a:pt x="f8" y="f2"/>
                  </a:lnTo>
                  <a:cubicBezTo>
                    <a:pt x="f9" y="f10"/>
                    <a:pt x="f11" y="f12"/>
                    <a:pt x="f6" y="f12"/>
                  </a:cubicBezTo>
                  <a:cubicBezTo>
                    <a:pt x="f13" y="f12"/>
                    <a:pt x="f14" y="f15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4" name="Google Shape;10395;p74">
              <a:extLst>
                <a:ext uri="{FF2B5EF4-FFF2-40B4-BE49-F238E27FC236}">
                  <a16:creationId xmlns:a16="http://schemas.microsoft.com/office/drawing/2014/main" id="{2D4A3826-944A-4E2D-9298-16E7999740B0}"/>
                </a:ext>
              </a:extLst>
            </p:cNvPr>
            <p:cNvSpPr/>
            <p:nvPr/>
          </p:nvSpPr>
          <p:spPr>
            <a:xfrm>
              <a:off x="3239316" y="2322457"/>
              <a:ext cx="111629" cy="1804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5" name="Google Shape;10396;p74">
              <a:extLst>
                <a:ext uri="{FF2B5EF4-FFF2-40B4-BE49-F238E27FC236}">
                  <a16:creationId xmlns:a16="http://schemas.microsoft.com/office/drawing/2014/main" id="{A7D87042-283C-4E7E-8A18-453AC78543D7}"/>
                </a:ext>
              </a:extLst>
            </p:cNvPr>
            <p:cNvSpPr/>
            <p:nvPr/>
          </p:nvSpPr>
          <p:spPr>
            <a:xfrm>
              <a:off x="3377263" y="2323810"/>
              <a:ext cx="111629" cy="1804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6" name="Google Shape;10397;p74">
              <a:extLst>
                <a:ext uri="{FF2B5EF4-FFF2-40B4-BE49-F238E27FC236}">
                  <a16:creationId xmlns:a16="http://schemas.microsoft.com/office/drawing/2014/main" id="{51DB9BB2-8A9E-4B46-A8B7-698631D30EF5}"/>
                </a:ext>
              </a:extLst>
            </p:cNvPr>
            <p:cNvSpPr/>
            <p:nvPr/>
          </p:nvSpPr>
          <p:spPr>
            <a:xfrm>
              <a:off x="3381039" y="2143417"/>
              <a:ext cx="219446" cy="1844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7" name="Google Shape;10398;p74">
              <a:extLst>
                <a:ext uri="{FF2B5EF4-FFF2-40B4-BE49-F238E27FC236}">
                  <a16:creationId xmlns:a16="http://schemas.microsoft.com/office/drawing/2014/main" id="{B04E75F0-8623-416B-88EA-25FEE5A75171}"/>
                </a:ext>
              </a:extLst>
            </p:cNvPr>
            <p:cNvSpPr/>
            <p:nvPr/>
          </p:nvSpPr>
          <p:spPr>
            <a:xfrm>
              <a:off x="3128994" y="2142064"/>
              <a:ext cx="216941" cy="184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88" name="Google Shape;10412;p74">
            <a:extLst>
              <a:ext uri="{FF2B5EF4-FFF2-40B4-BE49-F238E27FC236}">
                <a16:creationId xmlns:a16="http://schemas.microsoft.com/office/drawing/2014/main" id="{98DFE223-8403-486B-9CF9-2AC61EF6DB43}"/>
              </a:ext>
            </a:extLst>
          </p:cNvPr>
          <p:cNvGrpSpPr/>
          <p:nvPr/>
        </p:nvGrpSpPr>
        <p:grpSpPr>
          <a:xfrm>
            <a:off x="5894688" y="1990456"/>
            <a:ext cx="441399" cy="500423"/>
            <a:chOff x="5894688" y="1990456"/>
            <a:chExt cx="441399" cy="500423"/>
          </a:xfrm>
        </p:grpSpPr>
        <p:sp>
          <p:nvSpPr>
            <p:cNvPr id="189" name="Google Shape;10413;p74">
              <a:extLst>
                <a:ext uri="{FF2B5EF4-FFF2-40B4-BE49-F238E27FC236}">
                  <a16:creationId xmlns:a16="http://schemas.microsoft.com/office/drawing/2014/main" id="{A96928BE-27C0-4785-9FDD-A7A9EDAFDC37}"/>
                </a:ext>
              </a:extLst>
            </p:cNvPr>
            <p:cNvSpPr/>
            <p:nvPr/>
          </p:nvSpPr>
          <p:spPr>
            <a:xfrm>
              <a:off x="6114135" y="1990456"/>
              <a:ext cx="27624" cy="748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0" name="Google Shape;10414;p74">
              <a:extLst>
                <a:ext uri="{FF2B5EF4-FFF2-40B4-BE49-F238E27FC236}">
                  <a16:creationId xmlns:a16="http://schemas.microsoft.com/office/drawing/2014/main" id="{56F6D5DD-D057-47A2-9957-0EAA879B1AED}"/>
                </a:ext>
              </a:extLst>
            </p:cNvPr>
            <p:cNvSpPr/>
            <p:nvPr/>
          </p:nvSpPr>
          <p:spPr>
            <a:xfrm>
              <a:off x="6198141" y="2022186"/>
              <a:ext cx="56436" cy="57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1" name="Google Shape;10415;p74">
              <a:extLst>
                <a:ext uri="{FF2B5EF4-FFF2-40B4-BE49-F238E27FC236}">
                  <a16:creationId xmlns:a16="http://schemas.microsoft.com/office/drawing/2014/main" id="{5576AB94-9D39-4E5D-AB75-EE78E0FB969D}"/>
                </a:ext>
              </a:extLst>
            </p:cNvPr>
            <p:cNvSpPr/>
            <p:nvPr/>
          </p:nvSpPr>
          <p:spPr>
            <a:xfrm>
              <a:off x="6279614" y="2197577"/>
              <a:ext cx="56473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2" name="Google Shape;10416;p74">
              <a:extLst>
                <a:ext uri="{FF2B5EF4-FFF2-40B4-BE49-F238E27FC236}">
                  <a16:creationId xmlns:a16="http://schemas.microsoft.com/office/drawing/2014/main" id="{20564A55-F3AF-40B2-AF9D-EAB441682770}"/>
                </a:ext>
              </a:extLst>
            </p:cNvPr>
            <p:cNvSpPr/>
            <p:nvPr/>
          </p:nvSpPr>
          <p:spPr>
            <a:xfrm>
              <a:off x="5894688" y="2197577"/>
              <a:ext cx="56473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3" name="Google Shape;10417;p74">
              <a:extLst>
                <a:ext uri="{FF2B5EF4-FFF2-40B4-BE49-F238E27FC236}">
                  <a16:creationId xmlns:a16="http://schemas.microsoft.com/office/drawing/2014/main" id="{DB2D1080-339C-4DB3-83F6-0B33D2BD1425}"/>
                </a:ext>
              </a:extLst>
            </p:cNvPr>
            <p:cNvSpPr/>
            <p:nvPr/>
          </p:nvSpPr>
          <p:spPr>
            <a:xfrm>
              <a:off x="6003767" y="2022186"/>
              <a:ext cx="56473" cy="57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4" name="Google Shape;10418;p74">
              <a:extLst>
                <a:ext uri="{FF2B5EF4-FFF2-40B4-BE49-F238E27FC236}">
                  <a16:creationId xmlns:a16="http://schemas.microsoft.com/office/drawing/2014/main" id="{D2FC32C4-85C9-458E-B07C-311AF15DBEBB}"/>
                </a:ext>
              </a:extLst>
            </p:cNvPr>
            <p:cNvSpPr/>
            <p:nvPr/>
          </p:nvSpPr>
          <p:spPr>
            <a:xfrm>
              <a:off x="5919761" y="2079747"/>
              <a:ext cx="58978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5" name="Google Shape;10419;p74">
              <a:extLst>
                <a:ext uri="{FF2B5EF4-FFF2-40B4-BE49-F238E27FC236}">
                  <a16:creationId xmlns:a16="http://schemas.microsoft.com/office/drawing/2014/main" id="{C11BF02B-FC71-4C5E-AAD6-80CD24511DA1}"/>
                </a:ext>
              </a:extLst>
            </p:cNvPr>
            <p:cNvSpPr/>
            <p:nvPr/>
          </p:nvSpPr>
          <p:spPr>
            <a:xfrm>
              <a:off x="6250801" y="2080250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6" name="Google Shape;10420;p74">
              <a:extLst>
                <a:ext uri="{FF2B5EF4-FFF2-40B4-BE49-F238E27FC236}">
                  <a16:creationId xmlns:a16="http://schemas.microsoft.com/office/drawing/2014/main" id="{0B11B7C4-D1AC-4A97-B752-772043899F37}"/>
                </a:ext>
              </a:extLst>
            </p:cNvPr>
            <p:cNvSpPr/>
            <p:nvPr/>
          </p:nvSpPr>
          <p:spPr>
            <a:xfrm>
              <a:off x="5969943" y="2077324"/>
              <a:ext cx="282128" cy="413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97" name="Google Shape;10478;p74">
            <a:extLst>
              <a:ext uri="{FF2B5EF4-FFF2-40B4-BE49-F238E27FC236}">
                <a16:creationId xmlns:a16="http://schemas.microsoft.com/office/drawing/2014/main" id="{0AE5EC84-0221-49EC-8BE2-4B85D6CD4FAE}"/>
              </a:ext>
            </a:extLst>
          </p:cNvPr>
          <p:cNvGrpSpPr/>
          <p:nvPr/>
        </p:nvGrpSpPr>
        <p:grpSpPr>
          <a:xfrm>
            <a:off x="6451686" y="1990292"/>
            <a:ext cx="479008" cy="501145"/>
            <a:chOff x="6451686" y="1990292"/>
            <a:chExt cx="479008" cy="501145"/>
          </a:xfrm>
        </p:grpSpPr>
        <p:sp>
          <p:nvSpPr>
            <p:cNvPr id="198" name="Google Shape;10479;p74">
              <a:extLst>
                <a:ext uri="{FF2B5EF4-FFF2-40B4-BE49-F238E27FC236}">
                  <a16:creationId xmlns:a16="http://schemas.microsoft.com/office/drawing/2014/main" id="{8343C2C3-2128-492E-9032-5D3E199A2553}"/>
                </a:ext>
              </a:extLst>
            </p:cNvPr>
            <p:cNvSpPr/>
            <p:nvPr/>
          </p:nvSpPr>
          <p:spPr>
            <a:xfrm>
              <a:off x="6451686" y="2115885"/>
              <a:ext cx="218212" cy="248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9" name="Google Shape;10480;p74">
              <a:extLst>
                <a:ext uri="{FF2B5EF4-FFF2-40B4-BE49-F238E27FC236}">
                  <a16:creationId xmlns:a16="http://schemas.microsoft.com/office/drawing/2014/main" id="{D25B9E86-94FC-440C-9F29-FC038EE9AB41}"/>
                </a:ext>
              </a:extLst>
            </p:cNvPr>
            <p:cNvSpPr/>
            <p:nvPr/>
          </p:nvSpPr>
          <p:spPr>
            <a:xfrm>
              <a:off x="6574581" y="1990292"/>
              <a:ext cx="231983" cy="2271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0" name="Google Shape;10481;p74">
              <a:extLst>
                <a:ext uri="{FF2B5EF4-FFF2-40B4-BE49-F238E27FC236}">
                  <a16:creationId xmlns:a16="http://schemas.microsoft.com/office/drawing/2014/main" id="{8343B505-56CE-4AE7-BE08-F25D8D235382}"/>
                </a:ext>
              </a:extLst>
            </p:cNvPr>
            <p:cNvSpPr/>
            <p:nvPr/>
          </p:nvSpPr>
          <p:spPr>
            <a:xfrm>
              <a:off x="6712482" y="2115885"/>
              <a:ext cx="218212" cy="2472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1" name="Google Shape;10482;p74">
              <a:extLst>
                <a:ext uri="{FF2B5EF4-FFF2-40B4-BE49-F238E27FC236}">
                  <a16:creationId xmlns:a16="http://schemas.microsoft.com/office/drawing/2014/main" id="{A8D55A2C-BAC2-4880-A3ED-11C0B6EEC2F3}"/>
                </a:ext>
              </a:extLst>
            </p:cNvPr>
            <p:cNvSpPr/>
            <p:nvPr/>
          </p:nvSpPr>
          <p:spPr>
            <a:xfrm>
              <a:off x="6574581" y="2262902"/>
              <a:ext cx="234488" cy="2285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02" name="Google Shape;10101;p74">
            <a:extLst>
              <a:ext uri="{FF2B5EF4-FFF2-40B4-BE49-F238E27FC236}">
                <a16:creationId xmlns:a16="http://schemas.microsoft.com/office/drawing/2014/main" id="{722AB449-1781-4270-B43E-24B49878F9DA}"/>
              </a:ext>
            </a:extLst>
          </p:cNvPr>
          <p:cNvGrpSpPr/>
          <p:nvPr/>
        </p:nvGrpSpPr>
        <p:grpSpPr>
          <a:xfrm>
            <a:off x="8538100" y="4166372"/>
            <a:ext cx="327903" cy="324136"/>
            <a:chOff x="8538100" y="4166372"/>
            <a:chExt cx="327903" cy="324136"/>
          </a:xfrm>
        </p:grpSpPr>
        <p:sp>
          <p:nvSpPr>
            <p:cNvPr id="203" name="Google Shape;10102;p74">
              <a:extLst>
                <a:ext uri="{FF2B5EF4-FFF2-40B4-BE49-F238E27FC236}">
                  <a16:creationId xmlns:a16="http://schemas.microsoft.com/office/drawing/2014/main" id="{1308B87B-A2BE-4F36-B3F8-B250AE89253D}"/>
                </a:ext>
              </a:extLst>
            </p:cNvPr>
            <p:cNvSpPr/>
            <p:nvPr/>
          </p:nvSpPr>
          <p:spPr>
            <a:xfrm>
              <a:off x="8643439" y="4252380"/>
              <a:ext cx="222564" cy="2381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4" name="Google Shape;10103;p74">
              <a:extLst>
                <a:ext uri="{FF2B5EF4-FFF2-40B4-BE49-F238E27FC236}">
                  <a16:creationId xmlns:a16="http://schemas.microsoft.com/office/drawing/2014/main" id="{0B52F00E-E081-4F62-99CD-363A92679A52}"/>
                </a:ext>
              </a:extLst>
            </p:cNvPr>
            <p:cNvSpPr/>
            <p:nvPr/>
          </p:nvSpPr>
          <p:spPr>
            <a:xfrm>
              <a:off x="8538959" y="4166372"/>
              <a:ext cx="172446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5" name="Google Shape;10104;p74">
              <a:extLst>
                <a:ext uri="{FF2B5EF4-FFF2-40B4-BE49-F238E27FC236}">
                  <a16:creationId xmlns:a16="http://schemas.microsoft.com/office/drawing/2014/main" id="{F748ADA7-55AD-474D-8C5E-32DAE7563103}"/>
                </a:ext>
              </a:extLst>
            </p:cNvPr>
            <p:cNvSpPr/>
            <p:nvPr/>
          </p:nvSpPr>
          <p:spPr>
            <a:xfrm>
              <a:off x="8538959" y="4256001"/>
              <a:ext cx="118926" cy="688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6" name="Google Shape;10105;p74">
              <a:extLst>
                <a:ext uri="{FF2B5EF4-FFF2-40B4-BE49-F238E27FC236}">
                  <a16:creationId xmlns:a16="http://schemas.microsoft.com/office/drawing/2014/main" id="{DDD6B73D-4D89-4028-BC7A-C28F8F37A961}"/>
                </a:ext>
              </a:extLst>
            </p:cNvPr>
            <p:cNvSpPr/>
            <p:nvPr/>
          </p:nvSpPr>
          <p:spPr>
            <a:xfrm>
              <a:off x="8538959" y="4397230"/>
              <a:ext cx="114693" cy="688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7" name="Google Shape;10106;p74">
              <a:extLst>
                <a:ext uri="{FF2B5EF4-FFF2-40B4-BE49-F238E27FC236}">
                  <a16:creationId xmlns:a16="http://schemas.microsoft.com/office/drawing/2014/main" id="{A4CD812D-3CAF-4403-A5B7-CA5FF60CC0A1}"/>
                </a:ext>
              </a:extLst>
            </p:cNvPr>
            <p:cNvSpPr/>
            <p:nvPr/>
          </p:nvSpPr>
          <p:spPr>
            <a:xfrm>
              <a:off x="8538100" y="4326602"/>
              <a:ext cx="84115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08" name="Google Shape;10125;p74">
            <a:extLst>
              <a:ext uri="{FF2B5EF4-FFF2-40B4-BE49-F238E27FC236}">
                <a16:creationId xmlns:a16="http://schemas.microsoft.com/office/drawing/2014/main" id="{99D64BAE-77A7-48F6-A2C8-50437AF7DC4B}"/>
              </a:ext>
            </a:extLst>
          </p:cNvPr>
          <p:cNvGrpSpPr/>
          <p:nvPr/>
        </p:nvGrpSpPr>
        <p:grpSpPr>
          <a:xfrm>
            <a:off x="7809762" y="1314248"/>
            <a:ext cx="445468" cy="475982"/>
            <a:chOff x="7809762" y="1314248"/>
            <a:chExt cx="445468" cy="475982"/>
          </a:xfrm>
        </p:grpSpPr>
        <p:sp>
          <p:nvSpPr>
            <p:cNvPr id="209" name="Google Shape;10126;p74">
              <a:extLst>
                <a:ext uri="{FF2B5EF4-FFF2-40B4-BE49-F238E27FC236}">
                  <a16:creationId xmlns:a16="http://schemas.microsoft.com/office/drawing/2014/main" id="{7A301520-FE66-4763-ABBB-C14EA75B3F88}"/>
                </a:ext>
              </a:extLst>
            </p:cNvPr>
            <p:cNvSpPr/>
            <p:nvPr/>
          </p:nvSpPr>
          <p:spPr>
            <a:xfrm>
              <a:off x="7900836" y="1573545"/>
              <a:ext cx="262195" cy="2166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0" name="Google Shape;10127;p74">
              <a:extLst>
                <a:ext uri="{FF2B5EF4-FFF2-40B4-BE49-F238E27FC236}">
                  <a16:creationId xmlns:a16="http://schemas.microsoft.com/office/drawing/2014/main" id="{440C8C81-64A6-48A5-A75E-EF34CF342CCE}"/>
                </a:ext>
              </a:extLst>
            </p:cNvPr>
            <p:cNvSpPr/>
            <p:nvPr/>
          </p:nvSpPr>
          <p:spPr>
            <a:xfrm>
              <a:off x="7809762" y="1314248"/>
              <a:ext cx="445468" cy="2297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1" name="Google Shape;10128;p74">
              <a:extLst>
                <a:ext uri="{FF2B5EF4-FFF2-40B4-BE49-F238E27FC236}">
                  <a16:creationId xmlns:a16="http://schemas.microsoft.com/office/drawing/2014/main" id="{62AE2355-FE71-406C-BF95-3ECFE1F45F8D}"/>
                </a:ext>
              </a:extLst>
            </p:cNvPr>
            <p:cNvSpPr/>
            <p:nvPr/>
          </p:nvSpPr>
          <p:spPr>
            <a:xfrm>
              <a:off x="7949711" y="1386477"/>
              <a:ext cx="165542" cy="1551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C6A165A-1140-42FE-909B-A94D156B822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30767" y="124916"/>
            <a:ext cx="8679146" cy="543135"/>
          </a:xfrm>
        </p:spPr>
        <p:txBody>
          <a:bodyPr anchor="ctr" anchorCtr="1">
            <a:normAutofit/>
          </a:bodyPr>
          <a:lstStyle/>
          <a:p>
            <a:pPr marL="0" lvl="0" indent="0" algn="ctr">
              <a:lnSpc>
                <a:spcPct val="80000"/>
              </a:lnSpc>
              <a:buNone/>
            </a:pPr>
            <a:r>
              <a:rPr lang="en-US" sz="2800">
                <a:solidFill>
                  <a:srgbClr val="6E4F3B"/>
                </a:solidFill>
                <a:latin typeface="Arial"/>
                <a:cs typeface="Arial" pitchFamily="34"/>
              </a:rPr>
              <a:t>Fully Editable Icon Sets: C</a:t>
            </a:r>
          </a:p>
        </p:txBody>
      </p:sp>
      <p:sp>
        <p:nvSpPr>
          <p:cNvPr id="3" name="Isosceles Triangle 68">
            <a:extLst>
              <a:ext uri="{FF2B5EF4-FFF2-40B4-BE49-F238E27FC236}">
                <a16:creationId xmlns:a16="http://schemas.microsoft.com/office/drawing/2014/main" id="{F804D3BF-2831-488C-B720-1E2F0BBF10BB}"/>
              </a:ext>
            </a:extLst>
          </p:cNvPr>
          <p:cNvSpPr/>
          <p:nvPr/>
        </p:nvSpPr>
        <p:spPr>
          <a:xfrm rot="10799991">
            <a:off x="6295360" y="3369464"/>
            <a:ext cx="187269" cy="583176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463BA269-03B3-4079-B165-322B93B90244}"/>
              </a:ext>
            </a:extLst>
          </p:cNvPr>
          <p:cNvSpPr/>
          <p:nvPr/>
        </p:nvSpPr>
        <p:spPr>
          <a:xfrm>
            <a:off x="6773582" y="3436781"/>
            <a:ext cx="449244" cy="448522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5" name="Freeform 18">
            <a:extLst>
              <a:ext uri="{FF2B5EF4-FFF2-40B4-BE49-F238E27FC236}">
                <a16:creationId xmlns:a16="http://schemas.microsoft.com/office/drawing/2014/main" id="{41B9E243-B94C-4A09-A824-4B58013F0669}"/>
              </a:ext>
            </a:extLst>
          </p:cNvPr>
          <p:cNvSpPr/>
          <p:nvPr/>
        </p:nvSpPr>
        <p:spPr>
          <a:xfrm>
            <a:off x="8190061" y="3485967"/>
            <a:ext cx="433855" cy="350151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8572EF45-79F4-4311-9DE1-9388DD76604C}"/>
              </a:ext>
            </a:extLst>
          </p:cNvPr>
          <p:cNvSpPr/>
          <p:nvPr/>
        </p:nvSpPr>
        <p:spPr>
          <a:xfrm>
            <a:off x="8233970" y="4386952"/>
            <a:ext cx="498046" cy="364991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7" name="Donut 39">
            <a:extLst>
              <a:ext uri="{FF2B5EF4-FFF2-40B4-BE49-F238E27FC236}">
                <a16:creationId xmlns:a16="http://schemas.microsoft.com/office/drawing/2014/main" id="{8B4667C7-77C5-4C0E-BECE-739A68C73FA5}"/>
              </a:ext>
            </a:extLst>
          </p:cNvPr>
          <p:cNvSpPr/>
          <p:nvPr/>
        </p:nvSpPr>
        <p:spPr>
          <a:xfrm>
            <a:off x="3139107" y="3416875"/>
            <a:ext cx="488335" cy="48833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473326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8" name="Chord 38">
            <a:extLst>
              <a:ext uri="{FF2B5EF4-FFF2-40B4-BE49-F238E27FC236}">
                <a16:creationId xmlns:a16="http://schemas.microsoft.com/office/drawing/2014/main" id="{AF8C81BA-58DB-4F31-803C-C9F2E92F0075}"/>
              </a:ext>
            </a:extLst>
          </p:cNvPr>
          <p:cNvSpPr/>
          <p:nvPr/>
        </p:nvSpPr>
        <p:spPr>
          <a:xfrm>
            <a:off x="5003368" y="4227207"/>
            <a:ext cx="411461" cy="529108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9" name="Oval 6">
            <a:extLst>
              <a:ext uri="{FF2B5EF4-FFF2-40B4-BE49-F238E27FC236}">
                <a16:creationId xmlns:a16="http://schemas.microsoft.com/office/drawing/2014/main" id="{68420F5E-D0A3-41CF-ADC3-01BA6B34DED2}"/>
              </a:ext>
            </a:extLst>
          </p:cNvPr>
          <p:cNvSpPr/>
          <p:nvPr/>
        </p:nvSpPr>
        <p:spPr>
          <a:xfrm>
            <a:off x="5631396" y="4354976"/>
            <a:ext cx="431002" cy="426485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0" name="Block Arc 25">
            <a:extLst>
              <a:ext uri="{FF2B5EF4-FFF2-40B4-BE49-F238E27FC236}">
                <a16:creationId xmlns:a16="http://schemas.microsoft.com/office/drawing/2014/main" id="{423C930F-0429-4477-8E88-EFB632FD21C9}"/>
              </a:ext>
            </a:extLst>
          </p:cNvPr>
          <p:cNvSpPr/>
          <p:nvPr/>
        </p:nvSpPr>
        <p:spPr>
          <a:xfrm>
            <a:off x="3847722" y="4275542"/>
            <a:ext cx="296530" cy="428396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473326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1" name="Block Arc 31">
            <a:extLst>
              <a:ext uri="{FF2B5EF4-FFF2-40B4-BE49-F238E27FC236}">
                <a16:creationId xmlns:a16="http://schemas.microsoft.com/office/drawing/2014/main" id="{9EBC9E36-21A6-4EF1-8294-E74287D850BF}"/>
              </a:ext>
            </a:extLst>
          </p:cNvPr>
          <p:cNvSpPr/>
          <p:nvPr/>
        </p:nvSpPr>
        <p:spPr>
          <a:xfrm>
            <a:off x="6265852" y="4307244"/>
            <a:ext cx="386882" cy="428396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473326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2" name="Freeform 53">
            <a:extLst>
              <a:ext uri="{FF2B5EF4-FFF2-40B4-BE49-F238E27FC236}">
                <a16:creationId xmlns:a16="http://schemas.microsoft.com/office/drawing/2014/main" id="{93757558-7B93-449E-8E1F-C6545B3BC924}"/>
              </a:ext>
            </a:extLst>
          </p:cNvPr>
          <p:cNvSpPr/>
          <p:nvPr/>
        </p:nvSpPr>
        <p:spPr>
          <a:xfrm>
            <a:off x="7560890" y="4333561"/>
            <a:ext cx="423961" cy="43468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2279640 f68 1"/>
              <a:gd name="f73" fmla="*/ 1747818 f67 1"/>
              <a:gd name="f74" fmla="*/ 1827546 f68 1"/>
              <a:gd name="f75" fmla="*/ 1826304 f67 1"/>
              <a:gd name="f76" fmla="*/ 1955104 f68 1"/>
              <a:gd name="f77" fmla="*/ 2095900 f67 1"/>
              <a:gd name="f78" fmla="*/ 1682537 f68 1"/>
              <a:gd name="f79" fmla="*/ 1962549 f67 1"/>
              <a:gd name="f80" fmla="*/ 1528613 f68 1"/>
              <a:gd name="f81" fmla="*/ 2354521 f67 1"/>
              <a:gd name="f82" fmla="*/ 1380482 f68 1"/>
              <a:gd name="f83" fmla="*/ 2120816 f67 1"/>
              <a:gd name="f84" fmla="*/ 1495542 f68 1"/>
              <a:gd name="f85" fmla="*/ 1788127 f67 1"/>
              <a:gd name="f86" fmla="*/ 909489 f68 1"/>
              <a:gd name="f87" fmla="*/ 1225390 f67 1"/>
              <a:gd name="f88" fmla="*/ 414951 f68 1"/>
              <a:gd name="f89" fmla="*/ 2322212 f67 1"/>
              <a:gd name="f90" fmla="*/ 293184 f68 1"/>
              <a:gd name="f91" fmla="*/ 2052845 f67 1"/>
              <a:gd name="f92" fmla="*/ 520411 f68 1"/>
              <a:gd name="f93" fmla="*/ 767428 f67 1"/>
              <a:gd name="f94" fmla="*/ 11167 f68 1"/>
              <a:gd name="f95" fmla="*/ 5505 f67 1"/>
              <a:gd name="f96" fmla="*/ 771719 f68 1"/>
              <a:gd name="f97" fmla="*/ 578452 f67 1"/>
              <a:gd name="f98" fmla="*/ 2041440 f68 1"/>
              <a:gd name="f99" fmla="*/ 514597 f67 1"/>
              <a:gd name="f100" fmla="*/ 2296406 f68 1"/>
              <a:gd name="f101" fmla="*/ 662729 f67 1"/>
              <a:gd name="f102" fmla="*/ 1124906 f68 1"/>
              <a:gd name="f103" fmla="*/ 1004182 f67 1"/>
              <a:gd name="f104" fmla="*/ 1676517 f68 1"/>
              <a:gd name="f105" fmla="*/ 1608523 f67 1"/>
              <a:gd name="f106" fmla="*/ 2094931 f68 1"/>
              <a:gd name="f107" fmla="*/ 1557316 f67 1"/>
              <a:gd name="f108" fmla="+- f69 0 f1"/>
              <a:gd name="f109" fmla="*/ f72 1 2296406"/>
              <a:gd name="f110" fmla="*/ f73 1 2354521"/>
              <a:gd name="f111" fmla="*/ f74 1 2296406"/>
              <a:gd name="f112" fmla="*/ f75 1 2354521"/>
              <a:gd name="f113" fmla="*/ f76 1 2296406"/>
              <a:gd name="f114" fmla="*/ f77 1 2354521"/>
              <a:gd name="f115" fmla="*/ f78 1 2296406"/>
              <a:gd name="f116" fmla="*/ f79 1 2354521"/>
              <a:gd name="f117" fmla="*/ f80 1 2296406"/>
              <a:gd name="f118" fmla="*/ f81 1 2354521"/>
              <a:gd name="f119" fmla="*/ f82 1 2296406"/>
              <a:gd name="f120" fmla="*/ f83 1 2354521"/>
              <a:gd name="f121" fmla="*/ f84 1 2296406"/>
              <a:gd name="f122" fmla="*/ f85 1 2354521"/>
              <a:gd name="f123" fmla="*/ f86 1 2296406"/>
              <a:gd name="f124" fmla="*/ f87 1 2354521"/>
              <a:gd name="f125" fmla="*/ f88 1 2296406"/>
              <a:gd name="f126" fmla="*/ f89 1 2354521"/>
              <a:gd name="f127" fmla="*/ f90 1 2296406"/>
              <a:gd name="f128" fmla="*/ f91 1 2354521"/>
              <a:gd name="f129" fmla="*/ f92 1 2296406"/>
              <a:gd name="f130" fmla="*/ f93 1 2354521"/>
              <a:gd name="f131" fmla="*/ f94 1 2296406"/>
              <a:gd name="f132" fmla="*/ f95 1 2354521"/>
              <a:gd name="f133" fmla="*/ f96 1 2296406"/>
              <a:gd name="f134" fmla="*/ f97 1 2354521"/>
              <a:gd name="f135" fmla="*/ f98 1 2296406"/>
              <a:gd name="f136" fmla="*/ f99 1 2354521"/>
              <a:gd name="f137" fmla="*/ f100 1 2296406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09 1 f70"/>
              <a:gd name="f150" fmla="*/ f110 1 f71"/>
              <a:gd name="f151" fmla="*/ f111 1 f70"/>
              <a:gd name="f152" fmla="*/ f112 1 f71"/>
              <a:gd name="f153" fmla="*/ f113 1 f70"/>
              <a:gd name="f154" fmla="*/ f114 1 f71"/>
              <a:gd name="f155" fmla="*/ f115 1 f70"/>
              <a:gd name="f156" fmla="*/ f116 1 f71"/>
              <a:gd name="f157" fmla="*/ f117 1 f70"/>
              <a:gd name="f158" fmla="*/ f118 1 f71"/>
              <a:gd name="f159" fmla="*/ f119 1 f70"/>
              <a:gd name="f160" fmla="*/ f120 1 f71"/>
              <a:gd name="f161" fmla="*/ f121 1 f70"/>
              <a:gd name="f162" fmla="*/ f122 1 f71"/>
              <a:gd name="f163" fmla="*/ f123 1 f70"/>
              <a:gd name="f164" fmla="*/ f124 1 f71"/>
              <a:gd name="f165" fmla="*/ f125 1 f70"/>
              <a:gd name="f166" fmla="*/ f126 1 f71"/>
              <a:gd name="f167" fmla="*/ f127 1 f70"/>
              <a:gd name="f168" fmla="*/ f128 1 f71"/>
              <a:gd name="f169" fmla="*/ f129 1 f70"/>
              <a:gd name="f170" fmla="*/ f130 1 f71"/>
              <a:gd name="f171" fmla="*/ f131 1 f70"/>
              <a:gd name="f172" fmla="*/ f132 1 f71"/>
              <a:gd name="f173" fmla="*/ f133 1 f70"/>
              <a:gd name="f174" fmla="*/ f134 1 f71"/>
              <a:gd name="f175" fmla="*/ f135 1 f70"/>
              <a:gd name="f176" fmla="*/ f136 1 f71"/>
              <a:gd name="f177" fmla="*/ f137 1 f70"/>
              <a:gd name="f178" fmla="*/ f138 1 f71"/>
              <a:gd name="f179" fmla="*/ f139 1 f70"/>
              <a:gd name="f180" fmla="*/ f140 1 f71"/>
              <a:gd name="f181" fmla="*/ f141 1 f70"/>
              <a:gd name="f182" fmla="*/ f142 1 f71"/>
              <a:gd name="f183" fmla="*/ f143 1 f70"/>
              <a:gd name="f184" fmla="*/ f144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3" name="Block Arc 10">
            <a:extLst>
              <a:ext uri="{FF2B5EF4-FFF2-40B4-BE49-F238E27FC236}">
                <a16:creationId xmlns:a16="http://schemas.microsoft.com/office/drawing/2014/main" id="{3BEE7AB1-6199-4C4C-A0E8-93F42A60B554}"/>
              </a:ext>
            </a:extLst>
          </p:cNvPr>
          <p:cNvSpPr/>
          <p:nvPr/>
        </p:nvSpPr>
        <p:spPr>
          <a:xfrm>
            <a:off x="3746753" y="3514752"/>
            <a:ext cx="521418" cy="353187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473326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4" name="Freeform 55">
            <a:extLst>
              <a:ext uri="{FF2B5EF4-FFF2-40B4-BE49-F238E27FC236}">
                <a16:creationId xmlns:a16="http://schemas.microsoft.com/office/drawing/2014/main" id="{327BDDFC-E19B-434E-8A44-4D6A563A0834}"/>
              </a:ext>
            </a:extLst>
          </p:cNvPr>
          <p:cNvSpPr/>
          <p:nvPr/>
        </p:nvSpPr>
        <p:spPr>
          <a:xfrm>
            <a:off x="3288987" y="4161068"/>
            <a:ext cx="268257" cy="657334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5" name="Round Same Side Corner Rectangle 36">
            <a:extLst>
              <a:ext uri="{FF2B5EF4-FFF2-40B4-BE49-F238E27FC236}">
                <a16:creationId xmlns:a16="http://schemas.microsoft.com/office/drawing/2014/main" id="{5816BDFB-2FEC-4CA6-B5D6-14208845FA7A}"/>
              </a:ext>
            </a:extLst>
          </p:cNvPr>
          <p:cNvSpPr/>
          <p:nvPr/>
        </p:nvSpPr>
        <p:spPr>
          <a:xfrm>
            <a:off x="6820235" y="4333561"/>
            <a:ext cx="491535" cy="388620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6" name="Oval 21">
            <a:extLst>
              <a:ext uri="{FF2B5EF4-FFF2-40B4-BE49-F238E27FC236}">
                <a16:creationId xmlns:a16="http://schemas.microsoft.com/office/drawing/2014/main" id="{42551C38-2B13-4262-8B74-5FBD5A5B4496}"/>
              </a:ext>
            </a:extLst>
          </p:cNvPr>
          <p:cNvSpPr/>
          <p:nvPr/>
        </p:nvSpPr>
        <p:spPr>
          <a:xfrm>
            <a:off x="4424351" y="4314120"/>
            <a:ext cx="404676" cy="408051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17" name="Oval 32">
            <a:extLst>
              <a:ext uri="{FF2B5EF4-FFF2-40B4-BE49-F238E27FC236}">
                <a16:creationId xmlns:a16="http://schemas.microsoft.com/office/drawing/2014/main" id="{6784E075-EC61-456C-97C3-D989810335CD}"/>
              </a:ext>
            </a:extLst>
          </p:cNvPr>
          <p:cNvSpPr/>
          <p:nvPr/>
        </p:nvSpPr>
        <p:spPr>
          <a:xfrm>
            <a:off x="7513780" y="3429265"/>
            <a:ext cx="385328" cy="463555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18" name="Google Shape;6783;p88">
            <a:extLst>
              <a:ext uri="{FF2B5EF4-FFF2-40B4-BE49-F238E27FC236}">
                <a16:creationId xmlns:a16="http://schemas.microsoft.com/office/drawing/2014/main" id="{AB757CB1-EB36-4E5C-AD82-6B2CA509E95A}"/>
              </a:ext>
            </a:extLst>
          </p:cNvPr>
          <p:cNvGrpSpPr/>
          <p:nvPr/>
        </p:nvGrpSpPr>
        <p:grpSpPr>
          <a:xfrm>
            <a:off x="8210735" y="926625"/>
            <a:ext cx="425105" cy="424811"/>
            <a:chOff x="8210735" y="926625"/>
            <a:chExt cx="425105" cy="424811"/>
          </a:xfrm>
        </p:grpSpPr>
        <p:sp>
          <p:nvSpPr>
            <p:cNvPr id="19" name="Google Shape;6784;p88">
              <a:extLst>
                <a:ext uri="{FF2B5EF4-FFF2-40B4-BE49-F238E27FC236}">
                  <a16:creationId xmlns:a16="http://schemas.microsoft.com/office/drawing/2014/main" id="{8F011F40-A0ED-4A77-8D28-44495903E62B}"/>
                </a:ext>
              </a:extLst>
            </p:cNvPr>
            <p:cNvSpPr/>
            <p:nvPr/>
          </p:nvSpPr>
          <p:spPr>
            <a:xfrm>
              <a:off x="8461638" y="926625"/>
              <a:ext cx="150126" cy="2243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6785;p88">
              <a:extLst>
                <a:ext uri="{FF2B5EF4-FFF2-40B4-BE49-F238E27FC236}">
                  <a16:creationId xmlns:a16="http://schemas.microsoft.com/office/drawing/2014/main" id="{71AE368B-06F8-4AEB-B587-10685198A089}"/>
                </a:ext>
              </a:extLst>
            </p:cNvPr>
            <p:cNvSpPr/>
            <p:nvPr/>
          </p:nvSpPr>
          <p:spPr>
            <a:xfrm>
              <a:off x="8210735" y="1078717"/>
              <a:ext cx="225737" cy="272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6786;p88">
              <a:extLst>
                <a:ext uri="{FF2B5EF4-FFF2-40B4-BE49-F238E27FC236}">
                  <a16:creationId xmlns:a16="http://schemas.microsoft.com/office/drawing/2014/main" id="{F93A9ED9-FE1F-44E3-A6DB-48FED5EDC140}"/>
                </a:ext>
              </a:extLst>
            </p:cNvPr>
            <p:cNvSpPr/>
            <p:nvPr/>
          </p:nvSpPr>
          <p:spPr>
            <a:xfrm>
              <a:off x="8310423" y="977868"/>
              <a:ext cx="74477" cy="745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6787;p88">
              <a:extLst>
                <a:ext uri="{FF2B5EF4-FFF2-40B4-BE49-F238E27FC236}">
                  <a16:creationId xmlns:a16="http://schemas.microsoft.com/office/drawing/2014/main" id="{E76975CB-E592-4F62-883B-B5E6680A15D9}"/>
                </a:ext>
              </a:extLst>
            </p:cNvPr>
            <p:cNvSpPr/>
            <p:nvPr/>
          </p:nvSpPr>
          <p:spPr>
            <a:xfrm>
              <a:off x="8286347" y="1078324"/>
              <a:ext cx="226899" cy="2719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6788;p88">
              <a:extLst>
                <a:ext uri="{FF2B5EF4-FFF2-40B4-BE49-F238E27FC236}">
                  <a16:creationId xmlns:a16="http://schemas.microsoft.com/office/drawing/2014/main" id="{D64B7422-CE41-4714-BE7C-54F8845CB9B7}"/>
                </a:ext>
              </a:extLst>
            </p:cNvPr>
            <p:cNvSpPr/>
            <p:nvPr/>
          </p:nvSpPr>
          <p:spPr>
            <a:xfrm>
              <a:off x="8436437" y="1177244"/>
              <a:ext cx="199403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4" name="Google Shape;6800;p88">
            <a:extLst>
              <a:ext uri="{FF2B5EF4-FFF2-40B4-BE49-F238E27FC236}">
                <a16:creationId xmlns:a16="http://schemas.microsoft.com/office/drawing/2014/main" id="{C99BF7D5-813E-421D-8612-DA990DAF4919}"/>
              </a:ext>
            </a:extLst>
          </p:cNvPr>
          <p:cNvGrpSpPr/>
          <p:nvPr/>
        </p:nvGrpSpPr>
        <p:grpSpPr>
          <a:xfrm>
            <a:off x="7494916" y="1728618"/>
            <a:ext cx="414030" cy="412934"/>
            <a:chOff x="7494916" y="1728618"/>
            <a:chExt cx="414030" cy="412934"/>
          </a:xfrm>
        </p:grpSpPr>
        <p:sp>
          <p:nvSpPr>
            <p:cNvPr id="25" name="Google Shape;6801;p88">
              <a:extLst>
                <a:ext uri="{FF2B5EF4-FFF2-40B4-BE49-F238E27FC236}">
                  <a16:creationId xmlns:a16="http://schemas.microsoft.com/office/drawing/2014/main" id="{9981E7F9-11BA-4A23-A286-2BE8D7C2B066}"/>
                </a:ext>
              </a:extLst>
            </p:cNvPr>
            <p:cNvSpPr/>
            <p:nvPr/>
          </p:nvSpPr>
          <p:spPr>
            <a:xfrm>
              <a:off x="7519467" y="1728618"/>
              <a:ext cx="366070" cy="1713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6802;p88">
              <a:extLst>
                <a:ext uri="{FF2B5EF4-FFF2-40B4-BE49-F238E27FC236}">
                  <a16:creationId xmlns:a16="http://schemas.microsoft.com/office/drawing/2014/main" id="{13573141-5382-45F0-9E5E-F24B3E475148}"/>
                </a:ext>
              </a:extLst>
            </p:cNvPr>
            <p:cNvSpPr/>
            <p:nvPr/>
          </p:nvSpPr>
          <p:spPr>
            <a:xfrm>
              <a:off x="7544010" y="1923888"/>
              <a:ext cx="97127" cy="982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6803;p88">
              <a:extLst>
                <a:ext uri="{FF2B5EF4-FFF2-40B4-BE49-F238E27FC236}">
                  <a16:creationId xmlns:a16="http://schemas.microsoft.com/office/drawing/2014/main" id="{AF2D4485-19DB-4238-91D2-7C927417B170}"/>
                </a:ext>
              </a:extLst>
            </p:cNvPr>
            <p:cNvSpPr/>
            <p:nvPr/>
          </p:nvSpPr>
          <p:spPr>
            <a:xfrm>
              <a:off x="7494916" y="2045531"/>
              <a:ext cx="194209" cy="960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6804;p88">
              <a:extLst>
                <a:ext uri="{FF2B5EF4-FFF2-40B4-BE49-F238E27FC236}">
                  <a16:creationId xmlns:a16="http://schemas.microsoft.com/office/drawing/2014/main" id="{5C0269A6-C50A-4BED-8162-8E57C0A2E4F3}"/>
                </a:ext>
              </a:extLst>
            </p:cNvPr>
            <p:cNvSpPr/>
            <p:nvPr/>
          </p:nvSpPr>
          <p:spPr>
            <a:xfrm>
              <a:off x="7762734" y="1923888"/>
              <a:ext cx="97127" cy="982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6805;p88">
              <a:extLst>
                <a:ext uri="{FF2B5EF4-FFF2-40B4-BE49-F238E27FC236}">
                  <a16:creationId xmlns:a16="http://schemas.microsoft.com/office/drawing/2014/main" id="{2DC6B96E-E178-4223-95FF-5D5E0F04BB16}"/>
                </a:ext>
              </a:extLst>
            </p:cNvPr>
            <p:cNvSpPr/>
            <p:nvPr/>
          </p:nvSpPr>
          <p:spPr>
            <a:xfrm>
              <a:off x="7713640" y="2045531"/>
              <a:ext cx="195306" cy="960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0" name="Google Shape;6866;p88">
            <a:extLst>
              <a:ext uri="{FF2B5EF4-FFF2-40B4-BE49-F238E27FC236}">
                <a16:creationId xmlns:a16="http://schemas.microsoft.com/office/drawing/2014/main" id="{AFA5B5F5-E471-4980-A487-0A6917F7DCA4}"/>
              </a:ext>
            </a:extLst>
          </p:cNvPr>
          <p:cNvGrpSpPr/>
          <p:nvPr/>
        </p:nvGrpSpPr>
        <p:grpSpPr>
          <a:xfrm>
            <a:off x="4435196" y="3482949"/>
            <a:ext cx="381606" cy="422261"/>
            <a:chOff x="4435196" y="3482949"/>
            <a:chExt cx="381606" cy="422261"/>
          </a:xfrm>
        </p:grpSpPr>
        <p:sp>
          <p:nvSpPr>
            <p:cNvPr id="31" name="Google Shape;6867;p88">
              <a:extLst>
                <a:ext uri="{FF2B5EF4-FFF2-40B4-BE49-F238E27FC236}">
                  <a16:creationId xmlns:a16="http://schemas.microsoft.com/office/drawing/2014/main" id="{AD61A0AF-B650-4F8B-97BF-0DAD581025FB}"/>
                </a:ext>
              </a:extLst>
            </p:cNvPr>
            <p:cNvSpPr/>
            <p:nvPr/>
          </p:nvSpPr>
          <p:spPr>
            <a:xfrm>
              <a:off x="4435196" y="3534174"/>
              <a:ext cx="180027" cy="369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6868;p88">
              <a:extLst>
                <a:ext uri="{FF2B5EF4-FFF2-40B4-BE49-F238E27FC236}">
                  <a16:creationId xmlns:a16="http://schemas.microsoft.com/office/drawing/2014/main" id="{C47C0E93-1A57-4109-9101-579981C1C301}"/>
                </a:ext>
              </a:extLst>
            </p:cNvPr>
            <p:cNvSpPr/>
            <p:nvPr/>
          </p:nvSpPr>
          <p:spPr>
            <a:xfrm>
              <a:off x="4637818" y="3534174"/>
              <a:ext cx="178984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6869;p88">
              <a:extLst>
                <a:ext uri="{FF2B5EF4-FFF2-40B4-BE49-F238E27FC236}">
                  <a16:creationId xmlns:a16="http://schemas.microsoft.com/office/drawing/2014/main" id="{E545B7AA-653D-4F9E-A15A-B9740FADD424}"/>
                </a:ext>
              </a:extLst>
            </p:cNvPr>
            <p:cNvSpPr/>
            <p:nvPr/>
          </p:nvSpPr>
          <p:spPr>
            <a:xfrm>
              <a:off x="4714957" y="3580845"/>
              <a:ext cx="33951" cy="546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6870;p88">
              <a:extLst>
                <a:ext uri="{FF2B5EF4-FFF2-40B4-BE49-F238E27FC236}">
                  <a16:creationId xmlns:a16="http://schemas.microsoft.com/office/drawing/2014/main" id="{10C2DF2E-41D3-43C7-A57C-7D4C4A61817E}"/>
                </a:ext>
              </a:extLst>
            </p:cNvPr>
            <p:cNvSpPr/>
            <p:nvPr/>
          </p:nvSpPr>
          <p:spPr>
            <a:xfrm>
              <a:off x="4502048" y="3583881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6871;p88">
              <a:extLst>
                <a:ext uri="{FF2B5EF4-FFF2-40B4-BE49-F238E27FC236}">
                  <a16:creationId xmlns:a16="http://schemas.microsoft.com/office/drawing/2014/main" id="{3E721CC5-29A4-42C1-9F6B-F8C4351C0210}"/>
                </a:ext>
              </a:extLst>
            </p:cNvPr>
            <p:cNvSpPr/>
            <p:nvPr/>
          </p:nvSpPr>
          <p:spPr>
            <a:xfrm>
              <a:off x="4580238" y="3482949"/>
              <a:ext cx="89474" cy="990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6872;p88">
              <a:extLst>
                <a:ext uri="{FF2B5EF4-FFF2-40B4-BE49-F238E27FC236}">
                  <a16:creationId xmlns:a16="http://schemas.microsoft.com/office/drawing/2014/main" id="{312394AD-915E-4AEF-B116-1F8C0F500910}"/>
                </a:ext>
              </a:extLst>
            </p:cNvPr>
            <p:cNvSpPr/>
            <p:nvPr/>
          </p:nvSpPr>
          <p:spPr>
            <a:xfrm>
              <a:off x="4554516" y="3606997"/>
              <a:ext cx="140927" cy="990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7" name="Google Shape;6957;p88">
            <a:extLst>
              <a:ext uri="{FF2B5EF4-FFF2-40B4-BE49-F238E27FC236}">
                <a16:creationId xmlns:a16="http://schemas.microsoft.com/office/drawing/2014/main" id="{C37E1E70-28DE-44C9-B309-82166275AC29}"/>
              </a:ext>
            </a:extLst>
          </p:cNvPr>
          <p:cNvGrpSpPr/>
          <p:nvPr/>
        </p:nvGrpSpPr>
        <p:grpSpPr>
          <a:xfrm>
            <a:off x="3731026" y="986189"/>
            <a:ext cx="373532" cy="372810"/>
            <a:chOff x="3731026" y="986189"/>
            <a:chExt cx="373532" cy="372810"/>
          </a:xfrm>
        </p:grpSpPr>
        <p:sp>
          <p:nvSpPr>
            <p:cNvPr id="38" name="Google Shape;6958;p88">
              <a:extLst>
                <a:ext uri="{FF2B5EF4-FFF2-40B4-BE49-F238E27FC236}">
                  <a16:creationId xmlns:a16="http://schemas.microsoft.com/office/drawing/2014/main" id="{A29FBEC0-D769-4A9E-9242-1EA00858FE69}"/>
                </a:ext>
              </a:extLst>
            </p:cNvPr>
            <p:cNvSpPr/>
            <p:nvPr/>
          </p:nvSpPr>
          <p:spPr>
            <a:xfrm>
              <a:off x="3808549" y="986189"/>
              <a:ext cx="131911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6959;p88">
              <a:extLst>
                <a:ext uri="{FF2B5EF4-FFF2-40B4-BE49-F238E27FC236}">
                  <a16:creationId xmlns:a16="http://schemas.microsoft.com/office/drawing/2014/main" id="{2E607B65-FCF7-4A49-970C-E60B4ABE8E69}"/>
                </a:ext>
              </a:extLst>
            </p:cNvPr>
            <p:cNvSpPr/>
            <p:nvPr/>
          </p:nvSpPr>
          <p:spPr>
            <a:xfrm>
              <a:off x="3797457" y="1180746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6960;p88">
              <a:extLst>
                <a:ext uri="{FF2B5EF4-FFF2-40B4-BE49-F238E27FC236}">
                  <a16:creationId xmlns:a16="http://schemas.microsoft.com/office/drawing/2014/main" id="{34DE7BE8-669F-4AEA-8561-74B8336E256F}"/>
                </a:ext>
              </a:extLst>
            </p:cNvPr>
            <p:cNvSpPr/>
            <p:nvPr/>
          </p:nvSpPr>
          <p:spPr>
            <a:xfrm>
              <a:off x="3797457" y="1094171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6961;p88">
              <a:extLst>
                <a:ext uri="{FF2B5EF4-FFF2-40B4-BE49-F238E27FC236}">
                  <a16:creationId xmlns:a16="http://schemas.microsoft.com/office/drawing/2014/main" id="{FD568E59-CC07-4AA0-91F3-CA33A9425103}"/>
                </a:ext>
              </a:extLst>
            </p:cNvPr>
            <p:cNvSpPr/>
            <p:nvPr/>
          </p:nvSpPr>
          <p:spPr>
            <a:xfrm>
              <a:off x="3797457" y="1270348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6962;p88">
              <a:extLst>
                <a:ext uri="{FF2B5EF4-FFF2-40B4-BE49-F238E27FC236}">
                  <a16:creationId xmlns:a16="http://schemas.microsoft.com/office/drawing/2014/main" id="{FEABAC3B-7293-47FB-A340-1AB4FB3AAAF8}"/>
                </a:ext>
              </a:extLst>
            </p:cNvPr>
            <p:cNvSpPr/>
            <p:nvPr/>
          </p:nvSpPr>
          <p:spPr>
            <a:xfrm>
              <a:off x="3731026" y="1007577"/>
              <a:ext cx="284917" cy="3514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6963;p88">
              <a:extLst>
                <a:ext uri="{FF2B5EF4-FFF2-40B4-BE49-F238E27FC236}">
                  <a16:creationId xmlns:a16="http://schemas.microsoft.com/office/drawing/2014/main" id="{C47EADCD-DD17-4A39-AB1C-6E29C75A9B9D}"/>
                </a:ext>
              </a:extLst>
            </p:cNvPr>
            <p:cNvSpPr/>
            <p:nvPr/>
          </p:nvSpPr>
          <p:spPr>
            <a:xfrm>
              <a:off x="4039078" y="1115293"/>
              <a:ext cx="65480" cy="132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6964;p88">
              <a:extLst>
                <a:ext uri="{FF2B5EF4-FFF2-40B4-BE49-F238E27FC236}">
                  <a16:creationId xmlns:a16="http://schemas.microsoft.com/office/drawing/2014/main" id="{94C68AFE-9A73-48EA-A08B-C2D4880C4C16}"/>
                </a:ext>
              </a:extLst>
            </p:cNvPr>
            <p:cNvSpPr/>
            <p:nvPr/>
          </p:nvSpPr>
          <p:spPr>
            <a:xfrm>
              <a:off x="4039078" y="1028727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6965;p88">
              <a:extLst>
                <a:ext uri="{FF2B5EF4-FFF2-40B4-BE49-F238E27FC236}">
                  <a16:creationId xmlns:a16="http://schemas.microsoft.com/office/drawing/2014/main" id="{7C4B6255-17AC-4277-947F-DD70B4D3ED66}"/>
                </a:ext>
              </a:extLst>
            </p:cNvPr>
            <p:cNvSpPr/>
            <p:nvPr/>
          </p:nvSpPr>
          <p:spPr>
            <a:xfrm>
              <a:off x="4041090" y="1270348"/>
              <a:ext cx="59436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6" name="Google Shape;6966;p88">
            <a:extLst>
              <a:ext uri="{FF2B5EF4-FFF2-40B4-BE49-F238E27FC236}">
                <a16:creationId xmlns:a16="http://schemas.microsoft.com/office/drawing/2014/main" id="{61D45781-65CA-46A6-AB40-D6DAA4B7E3F7}"/>
              </a:ext>
            </a:extLst>
          </p:cNvPr>
          <p:cNvGrpSpPr/>
          <p:nvPr/>
        </p:nvGrpSpPr>
        <p:grpSpPr>
          <a:xfrm>
            <a:off x="8189320" y="2558381"/>
            <a:ext cx="453624" cy="454320"/>
            <a:chOff x="8189320" y="2558381"/>
            <a:chExt cx="453624" cy="454320"/>
          </a:xfrm>
        </p:grpSpPr>
        <p:sp>
          <p:nvSpPr>
            <p:cNvPr id="47" name="Google Shape;6967;p88">
              <a:extLst>
                <a:ext uri="{FF2B5EF4-FFF2-40B4-BE49-F238E27FC236}">
                  <a16:creationId xmlns:a16="http://schemas.microsoft.com/office/drawing/2014/main" id="{B2442303-851C-4A22-9F6A-D90B7D086CCC}"/>
                </a:ext>
              </a:extLst>
            </p:cNvPr>
            <p:cNvSpPr/>
            <p:nvPr/>
          </p:nvSpPr>
          <p:spPr>
            <a:xfrm>
              <a:off x="8316833" y="2858734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6968;p88">
              <a:extLst>
                <a:ext uri="{FF2B5EF4-FFF2-40B4-BE49-F238E27FC236}">
                  <a16:creationId xmlns:a16="http://schemas.microsoft.com/office/drawing/2014/main" id="{212169A0-AB91-4E4A-9035-321391057DE5}"/>
                </a:ext>
              </a:extLst>
            </p:cNvPr>
            <p:cNvSpPr/>
            <p:nvPr/>
          </p:nvSpPr>
          <p:spPr>
            <a:xfrm>
              <a:off x="8189320" y="2743520"/>
              <a:ext cx="267279" cy="2691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869"/>
                <a:gd name="f84" fmla="val 6616"/>
                <a:gd name="f85" fmla="val 6459"/>
                <a:gd name="f86" fmla="val 5009"/>
                <a:gd name="f87" fmla="val 4001"/>
                <a:gd name="f88" fmla="val 3119"/>
                <a:gd name="f89" fmla="val 6774"/>
                <a:gd name="f90" fmla="val 2804"/>
                <a:gd name="f91" fmla="val 6711"/>
                <a:gd name="f92" fmla="val 2489"/>
                <a:gd name="f93" fmla="val 6617"/>
                <a:gd name="f94" fmla="val 2426"/>
                <a:gd name="f95" fmla="val 6428"/>
                <a:gd name="f96" fmla="val 2363"/>
                <a:gd name="f97" fmla="val 5389"/>
                <a:gd name="f98" fmla="val 2755"/>
                <a:gd name="f99" fmla="val 5256"/>
                <a:gd name="f100" fmla="val 2780"/>
                <a:gd name="f101" fmla="val 5125"/>
                <a:gd name="f102" fmla="val 4892"/>
                <a:gd name="f103" fmla="val 4667"/>
                <a:gd name="f104" fmla="val 2702"/>
                <a:gd name="f105" fmla="val 4506"/>
                <a:gd name="f106" fmla="val 2521"/>
                <a:gd name="f107" fmla="val 4222"/>
                <a:gd name="f108" fmla="val 1891"/>
                <a:gd name="f109" fmla="val 4159"/>
                <a:gd name="f110" fmla="val 1481"/>
                <a:gd name="f111" fmla="val 4443"/>
                <a:gd name="f112" fmla="val 221"/>
                <a:gd name="f113" fmla="val 189"/>
                <a:gd name="f114" fmla="val 4411"/>
                <a:gd name="f115" fmla="val 158"/>
                <a:gd name="f116" fmla="val 63"/>
                <a:gd name="f117" fmla="*/ f0 1 6868"/>
                <a:gd name="f118" fmla="*/ f1 1 6918"/>
                <a:gd name="f119" fmla="val f2"/>
                <a:gd name="f120" fmla="val f3"/>
                <a:gd name="f121" fmla="val f4"/>
                <a:gd name="f122" fmla="+- f121 0 f119"/>
                <a:gd name="f123" fmla="+- f120 0 f119"/>
                <a:gd name="f124" fmla="*/ f123 1 6868"/>
                <a:gd name="f125" fmla="*/ f122 1 6918"/>
                <a:gd name="f126" fmla="*/ f119 1 f124"/>
                <a:gd name="f127" fmla="*/ f120 1 f124"/>
                <a:gd name="f128" fmla="*/ f119 1 f125"/>
                <a:gd name="f129" fmla="*/ f121 1 f125"/>
                <a:gd name="f130" fmla="*/ f126 f117 1"/>
                <a:gd name="f131" fmla="*/ f127 f117 1"/>
                <a:gd name="f132" fmla="*/ f129 f118 1"/>
                <a:gd name="f133" fmla="*/ f128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0" t="f133" r="f131" b="f132"/>
              <a:pathLst>
                <a:path w="6868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83" y="f84"/>
                    <a:pt x="f83" y="f85"/>
                  </a:cubicBezTo>
                  <a:lnTo>
                    <a:pt x="f76" y="f86"/>
                  </a:lnTo>
                  <a:cubicBezTo>
                    <a:pt x="f80" y="f22"/>
                    <a:pt x="f83" y="f87"/>
                    <a:pt x="f83" y="f13"/>
                  </a:cubicBezTo>
                  <a:cubicBezTo>
                    <a:pt x="f83" y="f88"/>
                    <a:pt x="f89" y="f90"/>
                    <a:pt x="f91" y="f92"/>
                  </a:cubicBezTo>
                  <a:cubicBezTo>
                    <a:pt x="f93" y="f94"/>
                    <a:pt x="f76" y="f55"/>
                    <a:pt x="f95" y="f96"/>
                  </a:cubicBezTo>
                  <a:lnTo>
                    <a:pt x="f29" y="f40"/>
                  </a:ln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7" y="f46"/>
                    <a:pt x="f53" y="f108"/>
                    <a:pt x="f109" y="f110"/>
                  </a:cubicBezTo>
                  <a:lnTo>
                    <a:pt x="f111" y="f112"/>
                  </a:lnTo>
                  <a:cubicBezTo>
                    <a:pt x="f111" y="f113"/>
                    <a:pt x="f111" y="f113"/>
                    <a:pt x="f114" y="f115"/>
                  </a:cubicBezTo>
                  <a:cubicBezTo>
                    <a:pt x="f53" y="f116"/>
                    <a:pt x="f10" y="f2"/>
                    <a:pt x="f60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6969;p88">
              <a:extLst>
                <a:ext uri="{FF2B5EF4-FFF2-40B4-BE49-F238E27FC236}">
                  <a16:creationId xmlns:a16="http://schemas.microsoft.com/office/drawing/2014/main" id="{2FCA82DF-A6A1-463B-BBE3-2B5495D7ADAE}"/>
                </a:ext>
              </a:extLst>
            </p:cNvPr>
            <p:cNvSpPr/>
            <p:nvPr/>
          </p:nvSpPr>
          <p:spPr>
            <a:xfrm>
              <a:off x="8497034" y="2665037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6970;p88">
              <a:extLst>
                <a:ext uri="{FF2B5EF4-FFF2-40B4-BE49-F238E27FC236}">
                  <a16:creationId xmlns:a16="http://schemas.microsoft.com/office/drawing/2014/main" id="{1F51BB72-CF79-479D-9A1A-B90647D6A337}"/>
                </a:ext>
              </a:extLst>
            </p:cNvPr>
            <p:cNvSpPr/>
            <p:nvPr/>
          </p:nvSpPr>
          <p:spPr>
            <a:xfrm>
              <a:off x="8374422" y="2558381"/>
              <a:ext cx="268522" cy="268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1" name="Google Shape;6760;p88">
            <a:extLst>
              <a:ext uri="{FF2B5EF4-FFF2-40B4-BE49-F238E27FC236}">
                <a16:creationId xmlns:a16="http://schemas.microsoft.com/office/drawing/2014/main" id="{80EB301F-85A9-42EB-9B9D-3FFC32873B8D}"/>
              </a:ext>
            </a:extLst>
          </p:cNvPr>
          <p:cNvGrpSpPr/>
          <p:nvPr/>
        </p:nvGrpSpPr>
        <p:grpSpPr>
          <a:xfrm>
            <a:off x="3152293" y="935403"/>
            <a:ext cx="374931" cy="450379"/>
            <a:chOff x="3152293" y="935403"/>
            <a:chExt cx="374931" cy="450379"/>
          </a:xfrm>
        </p:grpSpPr>
        <p:sp>
          <p:nvSpPr>
            <p:cNvPr id="52" name="Google Shape;6761;p88">
              <a:extLst>
                <a:ext uri="{FF2B5EF4-FFF2-40B4-BE49-F238E27FC236}">
                  <a16:creationId xmlns:a16="http://schemas.microsoft.com/office/drawing/2014/main" id="{C8510366-EEDA-42F0-8B61-207B374079A7}"/>
                </a:ext>
              </a:extLst>
            </p:cNvPr>
            <p:cNvSpPr/>
            <p:nvPr/>
          </p:nvSpPr>
          <p:spPr>
            <a:xfrm>
              <a:off x="3152293" y="935403"/>
              <a:ext cx="79159" cy="3128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7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348"/>
                <a:gd name="f11" fmla="val 7782"/>
                <a:gd name="f12" fmla="val 820"/>
                <a:gd name="f13" fmla="val 7562"/>
                <a:gd name="f14" fmla="val 1387"/>
                <a:gd name="f15" fmla="*/ f0 1 2049"/>
                <a:gd name="f16" fmla="*/ f1 1 809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049"/>
                <a:gd name="f23" fmla="*/ f20 1 809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049" h="809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cubicBezTo>
                    <a:pt x="f10" y="f11"/>
                    <a:pt x="f12" y="f13"/>
                    <a:pt x="f14" y="f13"/>
                  </a:cubicBezTo>
                  <a:lnTo>
                    <a:pt x="f3" y="f1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6762;p88">
              <a:extLst>
                <a:ext uri="{FF2B5EF4-FFF2-40B4-BE49-F238E27FC236}">
                  <a16:creationId xmlns:a16="http://schemas.microsoft.com/office/drawing/2014/main" id="{9D1D9BA6-A361-47FF-87A8-7E9F45F1449B}"/>
                </a:ext>
              </a:extLst>
            </p:cNvPr>
            <p:cNvSpPr/>
            <p:nvPr/>
          </p:nvSpPr>
          <p:spPr>
            <a:xfrm>
              <a:off x="3152293" y="1253084"/>
              <a:ext cx="374931" cy="1059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6763;p88">
              <a:extLst>
                <a:ext uri="{FF2B5EF4-FFF2-40B4-BE49-F238E27FC236}">
                  <a16:creationId xmlns:a16="http://schemas.microsoft.com/office/drawing/2014/main" id="{96D4AF05-C7AB-4AAE-AA51-3AADFF9DFF7A}"/>
                </a:ext>
              </a:extLst>
            </p:cNvPr>
            <p:cNvSpPr/>
            <p:nvPr/>
          </p:nvSpPr>
          <p:spPr>
            <a:xfrm>
              <a:off x="3442002" y="1319991"/>
              <a:ext cx="85222" cy="390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6764;p88">
              <a:extLst>
                <a:ext uri="{FF2B5EF4-FFF2-40B4-BE49-F238E27FC236}">
                  <a16:creationId xmlns:a16="http://schemas.microsoft.com/office/drawing/2014/main" id="{ED9DEC27-B85C-42E9-BB26-44116C920B71}"/>
                </a:ext>
              </a:extLst>
            </p:cNvPr>
            <p:cNvSpPr/>
            <p:nvPr/>
          </p:nvSpPr>
          <p:spPr>
            <a:xfrm>
              <a:off x="3323935" y="1094838"/>
              <a:ext cx="13027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6765;p88">
              <a:extLst>
                <a:ext uri="{FF2B5EF4-FFF2-40B4-BE49-F238E27FC236}">
                  <a16:creationId xmlns:a16="http://schemas.microsoft.com/office/drawing/2014/main" id="{AEA0799A-AAB4-4F15-88DD-546A707BCA01}"/>
                </a:ext>
              </a:extLst>
            </p:cNvPr>
            <p:cNvSpPr/>
            <p:nvPr/>
          </p:nvSpPr>
          <p:spPr>
            <a:xfrm>
              <a:off x="3364077" y="1015715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6766;p88">
              <a:extLst>
                <a:ext uri="{FF2B5EF4-FFF2-40B4-BE49-F238E27FC236}">
                  <a16:creationId xmlns:a16="http://schemas.microsoft.com/office/drawing/2014/main" id="{E5CB3EEE-BA35-4132-802E-5F1B1203008A}"/>
                </a:ext>
              </a:extLst>
            </p:cNvPr>
            <p:cNvSpPr/>
            <p:nvPr/>
          </p:nvSpPr>
          <p:spPr>
            <a:xfrm>
              <a:off x="3256983" y="935403"/>
              <a:ext cx="265368" cy="2921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1009"/>
                <a:gd name="f33" fmla="val 473"/>
                <a:gd name="f34" fmla="val 6396"/>
                <a:gd name="f35" fmla="*/ f0 1 6868"/>
                <a:gd name="f36" fmla="*/ f1 1 7562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6868"/>
                <a:gd name="f43" fmla="*/ f40 1 7562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6868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32"/>
                  </a:lnTo>
                  <a:cubicBezTo>
                    <a:pt x="f3" y="f33"/>
                    <a:pt x="f34" y="f2"/>
                    <a:pt x="f18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6767;p88">
              <a:extLst>
                <a:ext uri="{FF2B5EF4-FFF2-40B4-BE49-F238E27FC236}">
                  <a16:creationId xmlns:a16="http://schemas.microsoft.com/office/drawing/2014/main" id="{7766B478-2EDF-49A7-B407-C0E903891FE5}"/>
                </a:ext>
              </a:extLst>
            </p:cNvPr>
            <p:cNvSpPr/>
            <p:nvPr/>
          </p:nvSpPr>
          <p:spPr>
            <a:xfrm>
              <a:off x="3364077" y="1319991"/>
              <a:ext cx="53583" cy="657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9" name="Google Shape;6777;p88">
            <a:extLst>
              <a:ext uri="{FF2B5EF4-FFF2-40B4-BE49-F238E27FC236}">
                <a16:creationId xmlns:a16="http://schemas.microsoft.com/office/drawing/2014/main" id="{D19195E2-3E92-4FA1-BE92-5B7420350BDD}"/>
              </a:ext>
            </a:extLst>
          </p:cNvPr>
          <p:cNvGrpSpPr/>
          <p:nvPr/>
        </p:nvGrpSpPr>
        <p:grpSpPr>
          <a:xfrm>
            <a:off x="6127595" y="908611"/>
            <a:ext cx="450378" cy="450378"/>
            <a:chOff x="6127595" y="908611"/>
            <a:chExt cx="450378" cy="450378"/>
          </a:xfrm>
        </p:grpSpPr>
        <p:sp>
          <p:nvSpPr>
            <p:cNvPr id="60" name="Google Shape;6778;p88">
              <a:extLst>
                <a:ext uri="{FF2B5EF4-FFF2-40B4-BE49-F238E27FC236}">
                  <a16:creationId xmlns:a16="http://schemas.microsoft.com/office/drawing/2014/main" id="{D1C8192D-363F-461E-9D2A-7752887924AF}"/>
                </a:ext>
              </a:extLst>
            </p:cNvPr>
            <p:cNvSpPr/>
            <p:nvPr/>
          </p:nvSpPr>
          <p:spPr>
            <a:xfrm>
              <a:off x="6361279" y="1042516"/>
              <a:ext cx="198461" cy="766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6779;p88">
              <a:extLst>
                <a:ext uri="{FF2B5EF4-FFF2-40B4-BE49-F238E27FC236}">
                  <a16:creationId xmlns:a16="http://schemas.microsoft.com/office/drawing/2014/main" id="{1F4316B2-48E5-4C2F-9D9D-4F4064243291}"/>
                </a:ext>
              </a:extLst>
            </p:cNvPr>
            <p:cNvSpPr/>
            <p:nvPr/>
          </p:nvSpPr>
          <p:spPr>
            <a:xfrm>
              <a:off x="6340614" y="1065614"/>
              <a:ext cx="237359" cy="159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6780;p88">
              <a:extLst>
                <a:ext uri="{FF2B5EF4-FFF2-40B4-BE49-F238E27FC236}">
                  <a16:creationId xmlns:a16="http://schemas.microsoft.com/office/drawing/2014/main" id="{2FB80AE1-6510-4144-86F8-AA07F5ADBC07}"/>
                </a:ext>
              </a:extLst>
            </p:cNvPr>
            <p:cNvSpPr/>
            <p:nvPr/>
          </p:nvSpPr>
          <p:spPr>
            <a:xfrm>
              <a:off x="6127595" y="988932"/>
              <a:ext cx="292141" cy="2909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3" name="Google Shape;6781;p88">
              <a:extLst>
                <a:ext uri="{FF2B5EF4-FFF2-40B4-BE49-F238E27FC236}">
                  <a16:creationId xmlns:a16="http://schemas.microsoft.com/office/drawing/2014/main" id="{1F082DEA-7068-41C5-BA88-B4E3606E9718}"/>
                </a:ext>
              </a:extLst>
            </p:cNvPr>
            <p:cNvSpPr/>
            <p:nvPr/>
          </p:nvSpPr>
          <p:spPr>
            <a:xfrm>
              <a:off x="6127595" y="908611"/>
              <a:ext cx="292141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4" name="Google Shape;6782;p88">
              <a:extLst>
                <a:ext uri="{FF2B5EF4-FFF2-40B4-BE49-F238E27FC236}">
                  <a16:creationId xmlns:a16="http://schemas.microsoft.com/office/drawing/2014/main" id="{51C9F729-FCF6-498A-9F82-AEF96C64FC53}"/>
                </a:ext>
              </a:extLst>
            </p:cNvPr>
            <p:cNvSpPr/>
            <p:nvPr/>
          </p:nvSpPr>
          <p:spPr>
            <a:xfrm>
              <a:off x="6127595" y="1305406"/>
              <a:ext cx="292141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5" name="Google Shape;6827;p88">
            <a:extLst>
              <a:ext uri="{FF2B5EF4-FFF2-40B4-BE49-F238E27FC236}">
                <a16:creationId xmlns:a16="http://schemas.microsoft.com/office/drawing/2014/main" id="{2731CD59-F677-47E0-8D57-EC86ADC10CD8}"/>
              </a:ext>
            </a:extLst>
          </p:cNvPr>
          <p:cNvGrpSpPr/>
          <p:nvPr/>
        </p:nvGrpSpPr>
        <p:grpSpPr>
          <a:xfrm>
            <a:off x="6694761" y="916503"/>
            <a:ext cx="455242" cy="449153"/>
            <a:chOff x="6694761" y="916503"/>
            <a:chExt cx="455242" cy="449153"/>
          </a:xfrm>
        </p:grpSpPr>
        <p:sp>
          <p:nvSpPr>
            <p:cNvPr id="66" name="Google Shape;6828;p88">
              <a:extLst>
                <a:ext uri="{FF2B5EF4-FFF2-40B4-BE49-F238E27FC236}">
                  <a16:creationId xmlns:a16="http://schemas.microsoft.com/office/drawing/2014/main" id="{2C1F64A1-B849-4E94-B115-13C4201360C6}"/>
                </a:ext>
              </a:extLst>
            </p:cNvPr>
            <p:cNvSpPr/>
            <p:nvPr/>
          </p:nvSpPr>
          <p:spPr>
            <a:xfrm>
              <a:off x="6986857" y="968815"/>
              <a:ext cx="130274" cy="1315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6829;p88">
              <a:extLst>
                <a:ext uri="{FF2B5EF4-FFF2-40B4-BE49-F238E27FC236}">
                  <a16:creationId xmlns:a16="http://schemas.microsoft.com/office/drawing/2014/main" id="{5BE9A7CA-88F1-42EB-8278-D56FA6BE992A}"/>
                </a:ext>
              </a:extLst>
            </p:cNvPr>
            <p:cNvSpPr/>
            <p:nvPr/>
          </p:nvSpPr>
          <p:spPr>
            <a:xfrm>
              <a:off x="6803081" y="1234147"/>
              <a:ext cx="131472" cy="1315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6830;p88">
              <a:extLst>
                <a:ext uri="{FF2B5EF4-FFF2-40B4-BE49-F238E27FC236}">
                  <a16:creationId xmlns:a16="http://schemas.microsoft.com/office/drawing/2014/main" id="{B270E8C5-733C-4D53-8B25-1C150EE9E37E}"/>
                </a:ext>
              </a:extLst>
            </p:cNvPr>
            <p:cNvSpPr/>
            <p:nvPr/>
          </p:nvSpPr>
          <p:spPr>
            <a:xfrm>
              <a:off x="6694761" y="916503"/>
              <a:ext cx="318915" cy="2373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6831;p88">
              <a:extLst>
                <a:ext uri="{FF2B5EF4-FFF2-40B4-BE49-F238E27FC236}">
                  <a16:creationId xmlns:a16="http://schemas.microsoft.com/office/drawing/2014/main" id="{650AD783-3434-4750-A73B-49E4FECF1699}"/>
                </a:ext>
              </a:extLst>
            </p:cNvPr>
            <p:cNvSpPr/>
            <p:nvPr/>
          </p:nvSpPr>
          <p:spPr>
            <a:xfrm>
              <a:off x="6775073" y="995580"/>
              <a:ext cx="161912" cy="80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6832;p88">
              <a:extLst>
                <a:ext uri="{FF2B5EF4-FFF2-40B4-BE49-F238E27FC236}">
                  <a16:creationId xmlns:a16="http://schemas.microsoft.com/office/drawing/2014/main" id="{5B8E5688-C3D5-4C9B-B4E0-5B2204EBF4DB}"/>
                </a:ext>
              </a:extLst>
            </p:cNvPr>
            <p:cNvSpPr/>
            <p:nvPr/>
          </p:nvSpPr>
          <p:spPr>
            <a:xfrm>
              <a:off x="6775073" y="1091738"/>
              <a:ext cx="161912" cy="114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6833;p88">
              <a:extLst>
                <a:ext uri="{FF2B5EF4-FFF2-40B4-BE49-F238E27FC236}">
                  <a16:creationId xmlns:a16="http://schemas.microsoft.com/office/drawing/2014/main" id="{FB4E0181-83F8-4CEF-9970-F73EC826EC72}"/>
                </a:ext>
              </a:extLst>
            </p:cNvPr>
            <p:cNvSpPr/>
            <p:nvPr/>
          </p:nvSpPr>
          <p:spPr>
            <a:xfrm>
              <a:off x="6988091" y="1153826"/>
              <a:ext cx="161912" cy="80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6834;p88">
              <a:extLst>
                <a:ext uri="{FF2B5EF4-FFF2-40B4-BE49-F238E27FC236}">
                  <a16:creationId xmlns:a16="http://schemas.microsoft.com/office/drawing/2014/main" id="{21B92492-3C00-450C-84DF-C4E14C3F74F2}"/>
                </a:ext>
              </a:extLst>
            </p:cNvPr>
            <p:cNvSpPr/>
            <p:nvPr/>
          </p:nvSpPr>
          <p:spPr>
            <a:xfrm>
              <a:off x="6986857" y="1249984"/>
              <a:ext cx="158282" cy="115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3" name="Google Shape;6873;p88">
            <a:extLst>
              <a:ext uri="{FF2B5EF4-FFF2-40B4-BE49-F238E27FC236}">
                <a16:creationId xmlns:a16="http://schemas.microsoft.com/office/drawing/2014/main" id="{309AC29A-0412-4C52-83AD-1A730CAA9A75}"/>
              </a:ext>
            </a:extLst>
          </p:cNvPr>
          <p:cNvGrpSpPr/>
          <p:nvPr/>
        </p:nvGrpSpPr>
        <p:grpSpPr>
          <a:xfrm>
            <a:off x="4395136" y="917033"/>
            <a:ext cx="435739" cy="450387"/>
            <a:chOff x="4395136" y="917033"/>
            <a:chExt cx="435739" cy="450387"/>
          </a:xfrm>
        </p:grpSpPr>
        <p:sp>
          <p:nvSpPr>
            <p:cNvPr id="74" name="Google Shape;6874;p88">
              <a:extLst>
                <a:ext uri="{FF2B5EF4-FFF2-40B4-BE49-F238E27FC236}">
                  <a16:creationId xmlns:a16="http://schemas.microsoft.com/office/drawing/2014/main" id="{1D4B3929-2BCA-41EA-8BE9-301F799738D6}"/>
                </a:ext>
              </a:extLst>
            </p:cNvPr>
            <p:cNvSpPr/>
            <p:nvPr/>
          </p:nvSpPr>
          <p:spPr>
            <a:xfrm>
              <a:off x="4565544" y="917033"/>
              <a:ext cx="265331" cy="264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7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6868"/>
                <a:gd name="f67" fmla="val 1513"/>
                <a:gd name="f68" fmla="*/ f0 1 6867"/>
                <a:gd name="f69" fmla="*/ f1 1 6850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6867"/>
                <a:gd name="f76" fmla="*/ f73 1 6850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6867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66" y="f31"/>
                    <a:pt x="f66" y="f42"/>
                  </a:cubicBezTo>
                  <a:cubicBezTo>
                    <a:pt x="f66" y="f67"/>
                    <a:pt x="f65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5" name="Google Shape;6875;p88">
              <a:extLst>
                <a:ext uri="{FF2B5EF4-FFF2-40B4-BE49-F238E27FC236}">
                  <a16:creationId xmlns:a16="http://schemas.microsoft.com/office/drawing/2014/main" id="{95DCFFF6-5B06-47E6-A86D-D0EB8EBB2B20}"/>
                </a:ext>
              </a:extLst>
            </p:cNvPr>
            <p:cNvSpPr/>
            <p:nvPr/>
          </p:nvSpPr>
          <p:spPr>
            <a:xfrm>
              <a:off x="4673827" y="997354"/>
              <a:ext cx="51188" cy="104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6876;p88">
              <a:extLst>
                <a:ext uri="{FF2B5EF4-FFF2-40B4-BE49-F238E27FC236}">
                  <a16:creationId xmlns:a16="http://schemas.microsoft.com/office/drawing/2014/main" id="{498DC560-39CC-48EA-B0C4-72693FD81024}"/>
                </a:ext>
              </a:extLst>
            </p:cNvPr>
            <p:cNvSpPr/>
            <p:nvPr/>
          </p:nvSpPr>
          <p:spPr>
            <a:xfrm>
              <a:off x="4446242" y="1127583"/>
              <a:ext cx="107131" cy="1071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6877;p88">
              <a:extLst>
                <a:ext uri="{FF2B5EF4-FFF2-40B4-BE49-F238E27FC236}">
                  <a16:creationId xmlns:a16="http://schemas.microsoft.com/office/drawing/2014/main" id="{B61133D2-B5AB-4A7F-92BC-DA382ABFBCA1}"/>
                </a:ext>
              </a:extLst>
            </p:cNvPr>
            <p:cNvSpPr/>
            <p:nvPr/>
          </p:nvSpPr>
          <p:spPr>
            <a:xfrm>
              <a:off x="4395136" y="1260253"/>
              <a:ext cx="211820" cy="1071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8" name="Google Shape;6884;p88">
            <a:extLst>
              <a:ext uri="{FF2B5EF4-FFF2-40B4-BE49-F238E27FC236}">
                <a16:creationId xmlns:a16="http://schemas.microsoft.com/office/drawing/2014/main" id="{12ECDC75-A91F-4A1C-BE14-5EBD9392CE77}"/>
              </a:ext>
            </a:extLst>
          </p:cNvPr>
          <p:cNvGrpSpPr/>
          <p:nvPr/>
        </p:nvGrpSpPr>
        <p:grpSpPr>
          <a:xfrm>
            <a:off x="7494916" y="916503"/>
            <a:ext cx="428478" cy="450999"/>
            <a:chOff x="7494916" y="916503"/>
            <a:chExt cx="428478" cy="450999"/>
          </a:xfrm>
        </p:grpSpPr>
        <p:sp>
          <p:nvSpPr>
            <p:cNvPr id="79" name="Google Shape;6885;p88">
              <a:extLst>
                <a:ext uri="{FF2B5EF4-FFF2-40B4-BE49-F238E27FC236}">
                  <a16:creationId xmlns:a16="http://schemas.microsoft.com/office/drawing/2014/main" id="{E1B6D3BD-77D6-456C-9482-C5962679CC6C}"/>
                </a:ext>
              </a:extLst>
            </p:cNvPr>
            <p:cNvSpPr/>
            <p:nvPr/>
          </p:nvSpPr>
          <p:spPr>
            <a:xfrm>
              <a:off x="7813785" y="1246967"/>
              <a:ext cx="51151" cy="523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6886;p88">
              <a:extLst>
                <a:ext uri="{FF2B5EF4-FFF2-40B4-BE49-F238E27FC236}">
                  <a16:creationId xmlns:a16="http://schemas.microsoft.com/office/drawing/2014/main" id="{99CA7719-C24C-4933-A48A-DDFF4280A260}"/>
                </a:ext>
              </a:extLst>
            </p:cNvPr>
            <p:cNvSpPr/>
            <p:nvPr/>
          </p:nvSpPr>
          <p:spPr>
            <a:xfrm>
              <a:off x="7679917" y="917124"/>
              <a:ext cx="26810" cy="159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6887;p88">
              <a:extLst>
                <a:ext uri="{FF2B5EF4-FFF2-40B4-BE49-F238E27FC236}">
                  <a16:creationId xmlns:a16="http://schemas.microsoft.com/office/drawing/2014/main" id="{6BD3FD93-8F7D-48E0-9B0A-27F189516BEA}"/>
                </a:ext>
              </a:extLst>
            </p:cNvPr>
            <p:cNvSpPr/>
            <p:nvPr/>
          </p:nvSpPr>
          <p:spPr>
            <a:xfrm>
              <a:off x="7653153" y="1103141"/>
              <a:ext cx="79123" cy="793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6888;p88">
              <a:extLst>
                <a:ext uri="{FF2B5EF4-FFF2-40B4-BE49-F238E27FC236}">
                  <a16:creationId xmlns:a16="http://schemas.microsoft.com/office/drawing/2014/main" id="{86ECA850-BD8C-4D20-B59F-84DECB349311}"/>
                </a:ext>
              </a:extLst>
            </p:cNvPr>
            <p:cNvSpPr/>
            <p:nvPr/>
          </p:nvSpPr>
          <p:spPr>
            <a:xfrm>
              <a:off x="7576462" y="1190987"/>
              <a:ext cx="247098" cy="1765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6889;p88">
              <a:extLst>
                <a:ext uri="{FF2B5EF4-FFF2-40B4-BE49-F238E27FC236}">
                  <a16:creationId xmlns:a16="http://schemas.microsoft.com/office/drawing/2014/main" id="{83959CDB-F617-407D-AB7C-7DDFEE3B18B3}"/>
                </a:ext>
              </a:extLst>
            </p:cNvPr>
            <p:cNvSpPr/>
            <p:nvPr/>
          </p:nvSpPr>
          <p:spPr>
            <a:xfrm>
              <a:off x="7705456" y="1048588"/>
              <a:ext cx="197217" cy="2142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6890;p88">
              <a:extLst>
                <a:ext uri="{FF2B5EF4-FFF2-40B4-BE49-F238E27FC236}">
                  <a16:creationId xmlns:a16="http://schemas.microsoft.com/office/drawing/2014/main" id="{177AE462-3709-436B-B46B-8CAC7320AFE0}"/>
                </a:ext>
              </a:extLst>
            </p:cNvPr>
            <p:cNvSpPr/>
            <p:nvPr/>
          </p:nvSpPr>
          <p:spPr>
            <a:xfrm>
              <a:off x="7734671" y="916503"/>
              <a:ext cx="188723" cy="1296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6891;p88">
              <a:extLst>
                <a:ext uri="{FF2B5EF4-FFF2-40B4-BE49-F238E27FC236}">
                  <a16:creationId xmlns:a16="http://schemas.microsoft.com/office/drawing/2014/main" id="{60728B96-BF8E-4092-B24C-1CBB4982571C}"/>
                </a:ext>
              </a:extLst>
            </p:cNvPr>
            <p:cNvSpPr/>
            <p:nvPr/>
          </p:nvSpPr>
          <p:spPr>
            <a:xfrm>
              <a:off x="7494916" y="945132"/>
              <a:ext cx="158236" cy="306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86" name="Google Shape;6922;p88">
            <a:extLst>
              <a:ext uri="{FF2B5EF4-FFF2-40B4-BE49-F238E27FC236}">
                <a16:creationId xmlns:a16="http://schemas.microsoft.com/office/drawing/2014/main" id="{B083C7DC-F76F-4BA4-AE6F-8E45D2176C24}"/>
              </a:ext>
            </a:extLst>
          </p:cNvPr>
          <p:cNvGrpSpPr/>
          <p:nvPr/>
        </p:nvGrpSpPr>
        <p:grpSpPr>
          <a:xfrm>
            <a:off x="4970650" y="917033"/>
            <a:ext cx="423568" cy="450387"/>
            <a:chOff x="4970650" y="917033"/>
            <a:chExt cx="423568" cy="450387"/>
          </a:xfrm>
        </p:grpSpPr>
        <p:sp>
          <p:nvSpPr>
            <p:cNvPr id="87" name="Google Shape;6923;p88">
              <a:extLst>
                <a:ext uri="{FF2B5EF4-FFF2-40B4-BE49-F238E27FC236}">
                  <a16:creationId xmlns:a16="http://schemas.microsoft.com/office/drawing/2014/main" id="{B41708D2-407A-417F-8103-B385F30A20C3}"/>
                </a:ext>
              </a:extLst>
            </p:cNvPr>
            <p:cNvSpPr/>
            <p:nvPr/>
          </p:nvSpPr>
          <p:spPr>
            <a:xfrm>
              <a:off x="5050971" y="1206706"/>
              <a:ext cx="13027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" name="Google Shape;6924;p88">
              <a:extLst>
                <a:ext uri="{FF2B5EF4-FFF2-40B4-BE49-F238E27FC236}">
                  <a16:creationId xmlns:a16="http://schemas.microsoft.com/office/drawing/2014/main" id="{5FF1D469-1DA6-4D16-BF3E-5EA0329DAE89}"/>
                </a:ext>
              </a:extLst>
            </p:cNvPr>
            <p:cNvSpPr/>
            <p:nvPr/>
          </p:nvSpPr>
          <p:spPr>
            <a:xfrm>
              <a:off x="5154427" y="1143429"/>
              <a:ext cx="107131" cy="1168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6925;p88">
              <a:extLst>
                <a:ext uri="{FF2B5EF4-FFF2-40B4-BE49-F238E27FC236}">
                  <a16:creationId xmlns:a16="http://schemas.microsoft.com/office/drawing/2014/main" id="{BCA84A57-C78C-4630-B39B-7611EEACD49D}"/>
                </a:ext>
              </a:extLst>
            </p:cNvPr>
            <p:cNvSpPr/>
            <p:nvPr/>
          </p:nvSpPr>
          <p:spPr>
            <a:xfrm>
              <a:off x="4974281" y="996156"/>
              <a:ext cx="194785" cy="264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6926;p88">
              <a:extLst>
                <a:ext uri="{FF2B5EF4-FFF2-40B4-BE49-F238E27FC236}">
                  <a16:creationId xmlns:a16="http://schemas.microsoft.com/office/drawing/2014/main" id="{C0CE5E26-C10B-4C0C-B769-2107814C1759}"/>
                </a:ext>
              </a:extLst>
            </p:cNvPr>
            <p:cNvSpPr/>
            <p:nvPr/>
          </p:nvSpPr>
          <p:spPr>
            <a:xfrm>
              <a:off x="5091141" y="1127583"/>
              <a:ext cx="52349" cy="523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6927;p88">
              <a:extLst>
                <a:ext uri="{FF2B5EF4-FFF2-40B4-BE49-F238E27FC236}">
                  <a16:creationId xmlns:a16="http://schemas.microsoft.com/office/drawing/2014/main" id="{7AF4CDB6-0B78-4D37-8BC5-7ABC8336886F}"/>
                </a:ext>
              </a:extLst>
            </p:cNvPr>
            <p:cNvSpPr/>
            <p:nvPr/>
          </p:nvSpPr>
          <p:spPr>
            <a:xfrm>
              <a:off x="5182398" y="917691"/>
              <a:ext cx="211820" cy="2099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6928;p88">
              <a:extLst>
                <a:ext uri="{FF2B5EF4-FFF2-40B4-BE49-F238E27FC236}">
                  <a16:creationId xmlns:a16="http://schemas.microsoft.com/office/drawing/2014/main" id="{B37166CB-5732-47CA-8115-350BE1DB7379}"/>
                </a:ext>
              </a:extLst>
            </p:cNvPr>
            <p:cNvSpPr/>
            <p:nvPr/>
          </p:nvSpPr>
          <p:spPr>
            <a:xfrm>
              <a:off x="4970650" y="1285829"/>
              <a:ext cx="290907" cy="81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" name="Google Shape;6929;p88">
              <a:extLst>
                <a:ext uri="{FF2B5EF4-FFF2-40B4-BE49-F238E27FC236}">
                  <a16:creationId xmlns:a16="http://schemas.microsoft.com/office/drawing/2014/main" id="{FEFB262B-A902-4210-B5B8-69B97F93F686}"/>
                </a:ext>
              </a:extLst>
            </p:cNvPr>
            <p:cNvSpPr/>
            <p:nvPr/>
          </p:nvSpPr>
          <p:spPr>
            <a:xfrm>
              <a:off x="4971848" y="917033"/>
              <a:ext cx="237359" cy="523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4" name="Google Shape;6981;p88">
            <a:extLst>
              <a:ext uri="{FF2B5EF4-FFF2-40B4-BE49-F238E27FC236}">
                <a16:creationId xmlns:a16="http://schemas.microsoft.com/office/drawing/2014/main" id="{42DA91D8-5E6E-4D5F-9754-B868E56F2979}"/>
              </a:ext>
            </a:extLst>
          </p:cNvPr>
          <p:cNvGrpSpPr/>
          <p:nvPr/>
        </p:nvGrpSpPr>
        <p:grpSpPr>
          <a:xfrm>
            <a:off x="5515212" y="916713"/>
            <a:ext cx="456441" cy="451036"/>
            <a:chOff x="5515212" y="916713"/>
            <a:chExt cx="456441" cy="451036"/>
          </a:xfrm>
        </p:grpSpPr>
        <p:sp>
          <p:nvSpPr>
            <p:cNvPr id="95" name="Google Shape;6982;p88">
              <a:extLst>
                <a:ext uri="{FF2B5EF4-FFF2-40B4-BE49-F238E27FC236}">
                  <a16:creationId xmlns:a16="http://schemas.microsoft.com/office/drawing/2014/main" id="{B712F146-E63C-47CC-83B0-55D1203A2470}"/>
                </a:ext>
              </a:extLst>
            </p:cNvPr>
            <p:cNvSpPr/>
            <p:nvPr/>
          </p:nvSpPr>
          <p:spPr>
            <a:xfrm>
              <a:off x="5722123" y="916713"/>
              <a:ext cx="249530" cy="2495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6983;p88">
              <a:extLst>
                <a:ext uri="{FF2B5EF4-FFF2-40B4-BE49-F238E27FC236}">
                  <a16:creationId xmlns:a16="http://schemas.microsoft.com/office/drawing/2014/main" id="{B3949FDD-8F87-4B3A-91B4-48501BCC2ECE}"/>
                </a:ext>
              </a:extLst>
            </p:cNvPr>
            <p:cNvSpPr/>
            <p:nvPr/>
          </p:nvSpPr>
          <p:spPr>
            <a:xfrm>
              <a:off x="5561453" y="1011134"/>
              <a:ext cx="118103" cy="1137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6984;p88">
              <a:extLst>
                <a:ext uri="{FF2B5EF4-FFF2-40B4-BE49-F238E27FC236}">
                  <a16:creationId xmlns:a16="http://schemas.microsoft.com/office/drawing/2014/main" id="{53F7D8DC-A0A3-4B05-B803-A12DF000BD59}"/>
                </a:ext>
              </a:extLst>
            </p:cNvPr>
            <p:cNvSpPr/>
            <p:nvPr/>
          </p:nvSpPr>
          <p:spPr>
            <a:xfrm>
              <a:off x="5759833" y="1210665"/>
              <a:ext cx="119338" cy="1150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6985;p88">
              <a:extLst>
                <a:ext uri="{FF2B5EF4-FFF2-40B4-BE49-F238E27FC236}">
                  <a16:creationId xmlns:a16="http://schemas.microsoft.com/office/drawing/2014/main" id="{162B6612-67EC-4EB7-AEA6-CBB77F479C6B}"/>
                </a:ext>
              </a:extLst>
            </p:cNvPr>
            <p:cNvSpPr/>
            <p:nvPr/>
          </p:nvSpPr>
          <p:spPr>
            <a:xfrm>
              <a:off x="5515212" y="1053004"/>
              <a:ext cx="320113" cy="3147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99" name="Google Shape;7015;p88">
            <a:extLst>
              <a:ext uri="{FF2B5EF4-FFF2-40B4-BE49-F238E27FC236}">
                <a16:creationId xmlns:a16="http://schemas.microsoft.com/office/drawing/2014/main" id="{6399911D-B5D1-469C-AEA4-AFF2480FE0FD}"/>
              </a:ext>
            </a:extLst>
          </p:cNvPr>
          <p:cNvGrpSpPr/>
          <p:nvPr/>
        </p:nvGrpSpPr>
        <p:grpSpPr>
          <a:xfrm>
            <a:off x="8170493" y="1679670"/>
            <a:ext cx="498558" cy="496354"/>
            <a:chOff x="8170493" y="1679670"/>
            <a:chExt cx="498558" cy="496354"/>
          </a:xfrm>
        </p:grpSpPr>
        <p:sp>
          <p:nvSpPr>
            <p:cNvPr id="100" name="Google Shape;7016;p88">
              <a:extLst>
                <a:ext uri="{FF2B5EF4-FFF2-40B4-BE49-F238E27FC236}">
                  <a16:creationId xmlns:a16="http://schemas.microsoft.com/office/drawing/2014/main" id="{CC669173-DEDE-4A97-A0BF-1D8E11B9323B}"/>
                </a:ext>
              </a:extLst>
            </p:cNvPr>
            <p:cNvSpPr/>
            <p:nvPr/>
          </p:nvSpPr>
          <p:spPr>
            <a:xfrm>
              <a:off x="8377440" y="1855747"/>
              <a:ext cx="291611" cy="3202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8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2401"/>
                <a:gd name="f56" fmla="val 2477"/>
                <a:gd name="f57" fmla="val 2547"/>
                <a:gd name="f58" fmla="val 7478"/>
                <a:gd name="f59" fmla="val 7404"/>
                <a:gd name="f60" fmla="val 3844"/>
                <a:gd name="f61" fmla="val 5073"/>
                <a:gd name="f62" fmla="val 6018"/>
                <a:gd name="f63" fmla="val 6805"/>
                <a:gd name="f64" fmla="val 6049"/>
                <a:gd name="f65" fmla="val 5104"/>
                <a:gd name="f66" fmla="*/ f0 1 6837"/>
                <a:gd name="f67" fmla="*/ f1 1 750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6837"/>
                <a:gd name="f74" fmla="*/ f71 1 750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6837" h="750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4"/>
                    <a:pt x="f55" y="f4"/>
                  </a:cubicBezTo>
                  <a:cubicBezTo>
                    <a:pt x="f56" y="f4"/>
                    <a:pt x="f57" y="f58"/>
                    <a:pt x="f37" y="f59"/>
                  </a:cubicBezTo>
                  <a:lnTo>
                    <a:pt x="f60" y="f46"/>
                  </a:lnTo>
                  <a:lnTo>
                    <a:pt x="f61" y="f46"/>
                  </a:lnTo>
                  <a:cubicBezTo>
                    <a:pt x="f62" y="f46"/>
                    <a:pt x="f63" y="f10"/>
                    <a:pt x="f63" y="f45"/>
                  </a:cubicBezTo>
                  <a:lnTo>
                    <a:pt x="f63" y="f42"/>
                  </a:lnTo>
                  <a:cubicBezTo>
                    <a:pt x="f3" y="f44"/>
                    <a:pt x="f64" y="f2"/>
                    <a:pt x="f6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" name="Google Shape;7017;p88">
              <a:extLst>
                <a:ext uri="{FF2B5EF4-FFF2-40B4-BE49-F238E27FC236}">
                  <a16:creationId xmlns:a16="http://schemas.microsoft.com/office/drawing/2014/main" id="{BA6666FF-A64B-476E-9E12-82CCF358DD9D}"/>
                </a:ext>
              </a:extLst>
            </p:cNvPr>
            <p:cNvSpPr/>
            <p:nvPr/>
          </p:nvSpPr>
          <p:spPr>
            <a:xfrm>
              <a:off x="8170493" y="1679670"/>
              <a:ext cx="321219" cy="3498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2" name="Google Shape;6799;p88">
            <a:extLst>
              <a:ext uri="{FF2B5EF4-FFF2-40B4-BE49-F238E27FC236}">
                <a16:creationId xmlns:a16="http://schemas.microsoft.com/office/drawing/2014/main" id="{641953CD-AE96-42DE-83E5-106E89829989}"/>
              </a:ext>
            </a:extLst>
          </p:cNvPr>
          <p:cNvSpPr/>
          <p:nvPr/>
        </p:nvSpPr>
        <p:spPr>
          <a:xfrm>
            <a:off x="4346627" y="1707980"/>
            <a:ext cx="445175" cy="446355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61" tIns="68561" rIns="68561" bIns="6856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103" name="Google Shape;6862;p88">
            <a:extLst>
              <a:ext uri="{FF2B5EF4-FFF2-40B4-BE49-F238E27FC236}">
                <a16:creationId xmlns:a16="http://schemas.microsoft.com/office/drawing/2014/main" id="{62CF15A3-F560-4C4A-B189-33033A440CA0}"/>
              </a:ext>
            </a:extLst>
          </p:cNvPr>
          <p:cNvGrpSpPr/>
          <p:nvPr/>
        </p:nvGrpSpPr>
        <p:grpSpPr>
          <a:xfrm>
            <a:off x="4907657" y="1706471"/>
            <a:ext cx="460793" cy="449181"/>
            <a:chOff x="4907657" y="1706471"/>
            <a:chExt cx="460793" cy="449181"/>
          </a:xfrm>
        </p:grpSpPr>
        <p:sp>
          <p:nvSpPr>
            <p:cNvPr id="104" name="Google Shape;6863;p88">
              <a:extLst>
                <a:ext uri="{FF2B5EF4-FFF2-40B4-BE49-F238E27FC236}">
                  <a16:creationId xmlns:a16="http://schemas.microsoft.com/office/drawing/2014/main" id="{379BB4ED-E76B-4877-9B8F-536D4D832948}"/>
                </a:ext>
              </a:extLst>
            </p:cNvPr>
            <p:cNvSpPr/>
            <p:nvPr/>
          </p:nvSpPr>
          <p:spPr>
            <a:xfrm>
              <a:off x="4907657" y="1708794"/>
              <a:ext cx="460793" cy="4468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6864;p88">
              <a:extLst>
                <a:ext uri="{FF2B5EF4-FFF2-40B4-BE49-F238E27FC236}">
                  <a16:creationId xmlns:a16="http://schemas.microsoft.com/office/drawing/2014/main" id="{0E48E626-AC95-4E77-B47E-D852C1CA565C}"/>
                </a:ext>
              </a:extLst>
            </p:cNvPr>
            <p:cNvSpPr/>
            <p:nvPr/>
          </p:nvSpPr>
          <p:spPr>
            <a:xfrm>
              <a:off x="4908883" y="1940055"/>
              <a:ext cx="220178" cy="2147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" name="Google Shape;6865;p88">
              <a:extLst>
                <a:ext uri="{FF2B5EF4-FFF2-40B4-BE49-F238E27FC236}">
                  <a16:creationId xmlns:a16="http://schemas.microsoft.com/office/drawing/2014/main" id="{617341A4-7F39-4602-B9A4-7E37CE384DAB}"/>
                </a:ext>
              </a:extLst>
            </p:cNvPr>
            <p:cNvSpPr/>
            <p:nvPr/>
          </p:nvSpPr>
          <p:spPr>
            <a:xfrm>
              <a:off x="5166332" y="1706471"/>
              <a:ext cx="197309" cy="1950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7" name="Google Shape;6913;p88">
            <a:extLst>
              <a:ext uri="{FF2B5EF4-FFF2-40B4-BE49-F238E27FC236}">
                <a16:creationId xmlns:a16="http://schemas.microsoft.com/office/drawing/2014/main" id="{AA7519F9-BA25-487D-ACE2-C10ED2E7A4E9}"/>
              </a:ext>
            </a:extLst>
          </p:cNvPr>
          <p:cNvGrpSpPr/>
          <p:nvPr/>
        </p:nvGrpSpPr>
        <p:grpSpPr>
          <a:xfrm>
            <a:off x="5475290" y="1706672"/>
            <a:ext cx="449985" cy="448769"/>
            <a:chOff x="5475290" y="1706672"/>
            <a:chExt cx="449985" cy="448769"/>
          </a:xfrm>
        </p:grpSpPr>
        <p:sp>
          <p:nvSpPr>
            <p:cNvPr id="108" name="Google Shape;6914;p88">
              <a:extLst>
                <a:ext uri="{FF2B5EF4-FFF2-40B4-BE49-F238E27FC236}">
                  <a16:creationId xmlns:a16="http://schemas.microsoft.com/office/drawing/2014/main" id="{7BD9330C-FC90-4F40-8425-63963C30B7BB}"/>
                </a:ext>
              </a:extLst>
            </p:cNvPr>
            <p:cNvSpPr/>
            <p:nvPr/>
          </p:nvSpPr>
          <p:spPr>
            <a:xfrm>
              <a:off x="5475290" y="1706672"/>
              <a:ext cx="449985" cy="4487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6915;p88">
              <a:extLst>
                <a:ext uri="{FF2B5EF4-FFF2-40B4-BE49-F238E27FC236}">
                  <a16:creationId xmlns:a16="http://schemas.microsoft.com/office/drawing/2014/main" id="{F36FE0C9-9F4D-4FD6-A8E0-19BB2925555F}"/>
                </a:ext>
              </a:extLst>
            </p:cNvPr>
            <p:cNvSpPr/>
            <p:nvPr/>
          </p:nvSpPr>
          <p:spPr>
            <a:xfrm>
              <a:off x="5475290" y="1841089"/>
              <a:ext cx="328479" cy="3131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10" name="Google Shape;6947;p88">
            <a:extLst>
              <a:ext uri="{FF2B5EF4-FFF2-40B4-BE49-F238E27FC236}">
                <a16:creationId xmlns:a16="http://schemas.microsoft.com/office/drawing/2014/main" id="{F7D64857-E58F-4725-8BE8-01634AEC67A3}"/>
              </a:ext>
            </a:extLst>
          </p:cNvPr>
          <p:cNvGrpSpPr/>
          <p:nvPr/>
        </p:nvGrpSpPr>
        <p:grpSpPr>
          <a:xfrm>
            <a:off x="3147977" y="1725856"/>
            <a:ext cx="446355" cy="447590"/>
            <a:chOff x="3147977" y="1725856"/>
            <a:chExt cx="446355" cy="447590"/>
          </a:xfrm>
        </p:grpSpPr>
        <p:sp>
          <p:nvSpPr>
            <p:cNvPr id="111" name="Google Shape;6948;p88">
              <a:extLst>
                <a:ext uri="{FF2B5EF4-FFF2-40B4-BE49-F238E27FC236}">
                  <a16:creationId xmlns:a16="http://schemas.microsoft.com/office/drawing/2014/main" id="{B2CB575A-38A1-405D-8E43-B80E20ABDB08}"/>
                </a:ext>
              </a:extLst>
            </p:cNvPr>
            <p:cNvSpPr/>
            <p:nvPr/>
          </p:nvSpPr>
          <p:spPr>
            <a:xfrm>
              <a:off x="3147977" y="1725856"/>
              <a:ext cx="105887" cy="4463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6949;p88">
              <a:extLst>
                <a:ext uri="{FF2B5EF4-FFF2-40B4-BE49-F238E27FC236}">
                  <a16:creationId xmlns:a16="http://schemas.microsoft.com/office/drawing/2014/main" id="{E2E481A0-1F63-49B9-923E-8977E7DBD290}"/>
                </a:ext>
              </a:extLst>
            </p:cNvPr>
            <p:cNvSpPr/>
            <p:nvPr/>
          </p:nvSpPr>
          <p:spPr>
            <a:xfrm>
              <a:off x="3464387" y="1897892"/>
              <a:ext cx="129945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6950;p88">
              <a:extLst>
                <a:ext uri="{FF2B5EF4-FFF2-40B4-BE49-F238E27FC236}">
                  <a16:creationId xmlns:a16="http://schemas.microsoft.com/office/drawing/2014/main" id="{E031F599-0842-4E97-A4FF-DB32249A30AB}"/>
                </a:ext>
              </a:extLst>
            </p:cNvPr>
            <p:cNvSpPr/>
            <p:nvPr/>
          </p:nvSpPr>
          <p:spPr>
            <a:xfrm>
              <a:off x="3464387" y="1962841"/>
              <a:ext cx="129945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6951;p88">
              <a:extLst>
                <a:ext uri="{FF2B5EF4-FFF2-40B4-BE49-F238E27FC236}">
                  <a16:creationId xmlns:a16="http://schemas.microsoft.com/office/drawing/2014/main" id="{9568C175-FEE2-4347-85C1-7A879CEE67E7}"/>
                </a:ext>
              </a:extLst>
            </p:cNvPr>
            <p:cNvSpPr/>
            <p:nvPr/>
          </p:nvSpPr>
          <p:spPr>
            <a:xfrm>
              <a:off x="3464387" y="2026612"/>
              <a:ext cx="103482" cy="397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6952;p88">
              <a:extLst>
                <a:ext uri="{FF2B5EF4-FFF2-40B4-BE49-F238E27FC236}">
                  <a16:creationId xmlns:a16="http://schemas.microsoft.com/office/drawing/2014/main" id="{E289C833-3052-47FD-9E4D-FD5A981B7B46}"/>
                </a:ext>
              </a:extLst>
            </p:cNvPr>
            <p:cNvSpPr/>
            <p:nvPr/>
          </p:nvSpPr>
          <p:spPr>
            <a:xfrm>
              <a:off x="3412650" y="1725856"/>
              <a:ext cx="78245" cy="794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6953;p88">
              <a:extLst>
                <a:ext uri="{FF2B5EF4-FFF2-40B4-BE49-F238E27FC236}">
                  <a16:creationId xmlns:a16="http://schemas.microsoft.com/office/drawing/2014/main" id="{81753743-2FE9-46D7-9208-C485D296A184}"/>
                </a:ext>
              </a:extLst>
            </p:cNvPr>
            <p:cNvSpPr/>
            <p:nvPr/>
          </p:nvSpPr>
          <p:spPr>
            <a:xfrm>
              <a:off x="3514907" y="1725856"/>
              <a:ext cx="52962" cy="8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6954;p88">
              <a:extLst>
                <a:ext uri="{FF2B5EF4-FFF2-40B4-BE49-F238E27FC236}">
                  <a16:creationId xmlns:a16="http://schemas.microsoft.com/office/drawing/2014/main" id="{495B33FB-B11F-496B-9895-539DFCAE07D8}"/>
                </a:ext>
              </a:extLst>
            </p:cNvPr>
            <p:cNvSpPr/>
            <p:nvPr/>
          </p:nvSpPr>
          <p:spPr>
            <a:xfrm>
              <a:off x="3251469" y="1831716"/>
              <a:ext cx="316409" cy="2346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8" name="Google Shape;6955;p88">
              <a:extLst>
                <a:ext uri="{FF2B5EF4-FFF2-40B4-BE49-F238E27FC236}">
                  <a16:creationId xmlns:a16="http://schemas.microsoft.com/office/drawing/2014/main" id="{81B4CF7D-A7CA-480C-8127-8836BE9BD86F}"/>
                </a:ext>
              </a:extLst>
            </p:cNvPr>
            <p:cNvSpPr/>
            <p:nvPr/>
          </p:nvSpPr>
          <p:spPr>
            <a:xfrm>
              <a:off x="3411461" y="1895487"/>
              <a:ext cx="78208" cy="276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6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7247"/>
                <a:gd name="f11" fmla="val 1701"/>
                <a:gd name="f12" fmla="val 5167"/>
                <a:gd name="f13" fmla="val 1891"/>
                <a:gd name="f14" fmla="val 1229"/>
                <a:gd name="f15" fmla="val 725"/>
                <a:gd name="f16" fmla="val 4632"/>
                <a:gd name="f17" fmla="val 4002"/>
                <a:gd name="f18" fmla="val 3624"/>
                <a:gd name="f19" fmla="val 882"/>
                <a:gd name="f20" fmla="val 3372"/>
                <a:gd name="f21" fmla="val 1071"/>
                <a:gd name="f22" fmla="val 3120"/>
                <a:gd name="f23" fmla="val 819"/>
                <a:gd name="f24" fmla="val 2899"/>
                <a:gd name="f25" fmla="val 2615"/>
                <a:gd name="f26" fmla="val 2269"/>
                <a:gd name="f27" fmla="val 1922"/>
                <a:gd name="f28" fmla="val 1639"/>
                <a:gd name="f29" fmla="val 1387"/>
                <a:gd name="f30" fmla="val 1166"/>
                <a:gd name="f31" fmla="val 883"/>
                <a:gd name="f32" fmla="val 536"/>
                <a:gd name="f33" fmla="val 316"/>
                <a:gd name="f34" fmla="val 190"/>
                <a:gd name="f35" fmla="*/ f0 1 2048"/>
                <a:gd name="f36" fmla="*/ f1 1 7246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2048"/>
                <a:gd name="f43" fmla="*/ f40 1 7246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2048" h="7246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3" y="f10"/>
                  </a:lnTo>
                  <a:lnTo>
                    <a:pt x="f3" y="f12"/>
                  </a:lnTo>
                  <a:lnTo>
                    <a:pt x="f13" y="f12"/>
                  </a:lnTo>
                  <a:cubicBezTo>
                    <a:pt x="f14" y="f12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2"/>
                  </a:cubicBezTo>
                  <a:cubicBezTo>
                    <a:pt x="f23" y="f24"/>
                    <a:pt x="f15" y="f25"/>
                    <a:pt x="f15" y="f26"/>
                  </a:cubicBezTo>
                  <a:cubicBezTo>
                    <a:pt x="f15" y="f27"/>
                    <a:pt x="f19" y="f28"/>
                    <a:pt x="f21" y="f29"/>
                  </a:cubicBezTo>
                  <a:cubicBezTo>
                    <a:pt x="f23" y="f30"/>
                    <a:pt x="f15" y="f31"/>
                    <a:pt x="f15" y="f32"/>
                  </a:cubicBezTo>
                  <a:cubicBezTo>
                    <a:pt x="f15" y="f33"/>
                    <a:pt x="f9" y="f34"/>
                    <a:pt x="f23" y="f5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9" name="Google Shape;6956;p88">
              <a:extLst>
                <a:ext uri="{FF2B5EF4-FFF2-40B4-BE49-F238E27FC236}">
                  <a16:creationId xmlns:a16="http://schemas.microsoft.com/office/drawing/2014/main" id="{5822C11D-85F4-41EB-BE75-39358277DE7C}"/>
                </a:ext>
              </a:extLst>
            </p:cNvPr>
            <p:cNvSpPr/>
            <p:nvPr/>
          </p:nvSpPr>
          <p:spPr>
            <a:xfrm>
              <a:off x="3516133" y="2089166"/>
              <a:ext cx="52962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0" name="Google Shape;6971;p88">
            <a:extLst>
              <a:ext uri="{FF2B5EF4-FFF2-40B4-BE49-F238E27FC236}">
                <a16:creationId xmlns:a16="http://schemas.microsoft.com/office/drawing/2014/main" id="{58586411-2CC8-4C0E-B8CE-32D8B63CEABA}"/>
              </a:ext>
            </a:extLst>
          </p:cNvPr>
          <p:cNvGrpSpPr/>
          <p:nvPr/>
        </p:nvGrpSpPr>
        <p:grpSpPr>
          <a:xfrm>
            <a:off x="6107615" y="1700299"/>
            <a:ext cx="445175" cy="445139"/>
            <a:chOff x="6107615" y="1700299"/>
            <a:chExt cx="445175" cy="445139"/>
          </a:xfrm>
        </p:grpSpPr>
        <p:sp>
          <p:nvSpPr>
            <p:cNvPr id="121" name="Google Shape;6972;p88">
              <a:extLst>
                <a:ext uri="{FF2B5EF4-FFF2-40B4-BE49-F238E27FC236}">
                  <a16:creationId xmlns:a16="http://schemas.microsoft.com/office/drawing/2014/main" id="{E13B66C0-7F7E-4A7C-9F25-670C3FC79055}"/>
                </a:ext>
              </a:extLst>
            </p:cNvPr>
            <p:cNvSpPr/>
            <p:nvPr/>
          </p:nvSpPr>
          <p:spPr>
            <a:xfrm>
              <a:off x="6107615" y="1700299"/>
              <a:ext cx="445175" cy="445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2" name="Google Shape;6973;p88">
              <a:extLst>
                <a:ext uri="{FF2B5EF4-FFF2-40B4-BE49-F238E27FC236}">
                  <a16:creationId xmlns:a16="http://schemas.microsoft.com/office/drawing/2014/main" id="{F24F2D2C-E8F6-426E-9AD8-13BC12357B8F}"/>
                </a:ext>
              </a:extLst>
            </p:cNvPr>
            <p:cNvSpPr/>
            <p:nvPr/>
          </p:nvSpPr>
          <p:spPr>
            <a:xfrm>
              <a:off x="6211107" y="1804961"/>
              <a:ext cx="239426" cy="2356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3" name="Google Shape;7004;p88">
            <a:extLst>
              <a:ext uri="{FF2B5EF4-FFF2-40B4-BE49-F238E27FC236}">
                <a16:creationId xmlns:a16="http://schemas.microsoft.com/office/drawing/2014/main" id="{01F2865F-F89F-42F0-A2A3-DAE41BF425B2}"/>
              </a:ext>
            </a:extLst>
          </p:cNvPr>
          <p:cNvGrpSpPr/>
          <p:nvPr/>
        </p:nvGrpSpPr>
        <p:grpSpPr>
          <a:xfrm>
            <a:off x="3781601" y="1708035"/>
            <a:ext cx="469234" cy="446053"/>
            <a:chOff x="3781601" y="1708035"/>
            <a:chExt cx="469234" cy="446053"/>
          </a:xfrm>
        </p:grpSpPr>
        <p:sp>
          <p:nvSpPr>
            <p:cNvPr id="124" name="Google Shape;7005;p88">
              <a:extLst>
                <a:ext uri="{FF2B5EF4-FFF2-40B4-BE49-F238E27FC236}">
                  <a16:creationId xmlns:a16="http://schemas.microsoft.com/office/drawing/2014/main" id="{05B40C30-22F1-43A8-A5C4-BCA0CE673AE7}"/>
                </a:ext>
              </a:extLst>
            </p:cNvPr>
            <p:cNvSpPr/>
            <p:nvPr/>
          </p:nvSpPr>
          <p:spPr>
            <a:xfrm>
              <a:off x="3924760" y="1708035"/>
              <a:ext cx="326075" cy="3278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5" name="Google Shape;7006;p88">
              <a:extLst>
                <a:ext uri="{FF2B5EF4-FFF2-40B4-BE49-F238E27FC236}">
                  <a16:creationId xmlns:a16="http://schemas.microsoft.com/office/drawing/2014/main" id="{E0F6C891-4569-491C-AFA2-F9109E8D114C}"/>
                </a:ext>
              </a:extLst>
            </p:cNvPr>
            <p:cNvSpPr/>
            <p:nvPr/>
          </p:nvSpPr>
          <p:spPr>
            <a:xfrm>
              <a:off x="3781601" y="1823505"/>
              <a:ext cx="329696" cy="330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6" name="Google Shape;7018;p88">
            <a:extLst>
              <a:ext uri="{FF2B5EF4-FFF2-40B4-BE49-F238E27FC236}">
                <a16:creationId xmlns:a16="http://schemas.microsoft.com/office/drawing/2014/main" id="{73755739-1E5C-48F0-B6F0-EC706A9115D0}"/>
              </a:ext>
            </a:extLst>
          </p:cNvPr>
          <p:cNvGrpSpPr/>
          <p:nvPr/>
        </p:nvGrpSpPr>
        <p:grpSpPr>
          <a:xfrm>
            <a:off x="6730166" y="1707312"/>
            <a:ext cx="446355" cy="445175"/>
            <a:chOff x="6730166" y="1707312"/>
            <a:chExt cx="446355" cy="445175"/>
          </a:xfrm>
        </p:grpSpPr>
        <p:sp>
          <p:nvSpPr>
            <p:cNvPr id="127" name="Google Shape;7019;p88">
              <a:extLst>
                <a:ext uri="{FF2B5EF4-FFF2-40B4-BE49-F238E27FC236}">
                  <a16:creationId xmlns:a16="http://schemas.microsoft.com/office/drawing/2014/main" id="{ACE76545-6054-498E-8435-72CDDED1D368}"/>
                </a:ext>
              </a:extLst>
            </p:cNvPr>
            <p:cNvSpPr/>
            <p:nvPr/>
          </p:nvSpPr>
          <p:spPr>
            <a:xfrm>
              <a:off x="6809555" y="1786701"/>
              <a:ext cx="287578" cy="2851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8" name="Google Shape;7020;p88">
              <a:extLst>
                <a:ext uri="{FF2B5EF4-FFF2-40B4-BE49-F238E27FC236}">
                  <a16:creationId xmlns:a16="http://schemas.microsoft.com/office/drawing/2014/main" id="{D7BE9C15-F77F-4A16-8C4B-951EC0E2C644}"/>
                </a:ext>
              </a:extLst>
            </p:cNvPr>
            <p:cNvSpPr/>
            <p:nvPr/>
          </p:nvSpPr>
          <p:spPr>
            <a:xfrm>
              <a:off x="6730166" y="1707312"/>
              <a:ext cx="446355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29" name="Google Shape;5917;p86">
            <a:extLst>
              <a:ext uri="{FF2B5EF4-FFF2-40B4-BE49-F238E27FC236}">
                <a16:creationId xmlns:a16="http://schemas.microsoft.com/office/drawing/2014/main" id="{A3A87F0E-7824-4C23-8A6A-50910B922A8E}"/>
              </a:ext>
            </a:extLst>
          </p:cNvPr>
          <p:cNvSpPr/>
          <p:nvPr/>
        </p:nvSpPr>
        <p:spPr>
          <a:xfrm>
            <a:off x="4339797" y="2577099"/>
            <a:ext cx="450991" cy="463134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61" tIns="68561" rIns="68561" bIns="6856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30" name="Google Shape;5955;p86">
            <a:extLst>
              <a:ext uri="{FF2B5EF4-FFF2-40B4-BE49-F238E27FC236}">
                <a16:creationId xmlns:a16="http://schemas.microsoft.com/office/drawing/2014/main" id="{F4BC85BD-0A18-48D9-9154-D181B68F06DD}"/>
              </a:ext>
            </a:extLst>
          </p:cNvPr>
          <p:cNvSpPr/>
          <p:nvPr/>
        </p:nvSpPr>
        <p:spPr>
          <a:xfrm>
            <a:off x="4879348" y="2649492"/>
            <a:ext cx="458964" cy="390732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rgbClr val="FD8CC1"/>
          </a:solidFill>
          <a:ln cap="flat">
            <a:noFill/>
            <a:prstDash val="solid"/>
          </a:ln>
        </p:spPr>
        <p:txBody>
          <a:bodyPr vert="horz" wrap="square" lIns="68561" tIns="68561" rIns="68561" bIns="6856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131" name="Google Shape;5983;p86">
            <a:extLst>
              <a:ext uri="{FF2B5EF4-FFF2-40B4-BE49-F238E27FC236}">
                <a16:creationId xmlns:a16="http://schemas.microsoft.com/office/drawing/2014/main" id="{80E84796-CAD1-4B05-8A59-DE2AFCDFFFBC}"/>
              </a:ext>
            </a:extLst>
          </p:cNvPr>
          <p:cNvGrpSpPr/>
          <p:nvPr/>
        </p:nvGrpSpPr>
        <p:grpSpPr>
          <a:xfrm>
            <a:off x="5526752" y="2589233"/>
            <a:ext cx="461251" cy="461973"/>
            <a:chOff x="5526752" y="2589233"/>
            <a:chExt cx="461251" cy="461973"/>
          </a:xfrm>
        </p:grpSpPr>
        <p:sp>
          <p:nvSpPr>
            <p:cNvPr id="132" name="Google Shape;5984;p86">
              <a:extLst>
                <a:ext uri="{FF2B5EF4-FFF2-40B4-BE49-F238E27FC236}">
                  <a16:creationId xmlns:a16="http://schemas.microsoft.com/office/drawing/2014/main" id="{1568D896-6EF0-4B52-8997-63650C20857F}"/>
                </a:ext>
              </a:extLst>
            </p:cNvPr>
            <p:cNvSpPr/>
            <p:nvPr/>
          </p:nvSpPr>
          <p:spPr>
            <a:xfrm>
              <a:off x="5526752" y="2589233"/>
              <a:ext cx="368777" cy="3700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3" name="Google Shape;5985;p86">
              <a:extLst>
                <a:ext uri="{FF2B5EF4-FFF2-40B4-BE49-F238E27FC236}">
                  <a16:creationId xmlns:a16="http://schemas.microsoft.com/office/drawing/2014/main" id="{6D864DBB-7100-4303-BE31-E0CD32027213}"/>
                </a:ext>
              </a:extLst>
            </p:cNvPr>
            <p:cNvSpPr/>
            <p:nvPr/>
          </p:nvSpPr>
          <p:spPr>
            <a:xfrm>
              <a:off x="5588392" y="2775213"/>
              <a:ext cx="399611" cy="2759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6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1261"/>
                <a:gd name="f34" fmla="val 5388"/>
                <a:gd name="f35" fmla="val 5955"/>
                <a:gd name="f36" fmla="val 6459"/>
                <a:gd name="f37" fmla="val 7220"/>
                <a:gd name="f38" fmla="val 6617"/>
                <a:gd name="f39" fmla="val 6716"/>
                <a:gd name="f40" fmla="val 8601"/>
                <a:gd name="f41" fmla="val 6495"/>
                <a:gd name="f42" fmla="val 10082"/>
                <a:gd name="f43" fmla="val 4920"/>
                <a:gd name="f44" fmla="val 10114"/>
                <a:gd name="f45" fmla="val 2904"/>
                <a:gd name="f46" fmla="val 2400"/>
                <a:gd name="f47" fmla="val 10649"/>
                <a:gd name="f48" fmla="val 2211"/>
                <a:gd name="f49" fmla="val 11027"/>
                <a:gd name="f50" fmla="val 1706"/>
                <a:gd name="f51" fmla="val 10996"/>
                <a:gd name="f52" fmla="val 1108"/>
                <a:gd name="f53" fmla="val 10964"/>
                <a:gd name="f54" fmla="val 572"/>
                <a:gd name="f55" fmla="val 10492"/>
                <a:gd name="f56" fmla="val 100"/>
                <a:gd name="f57" fmla="val 9893"/>
                <a:gd name="f58" fmla="val 5"/>
                <a:gd name="f59" fmla="val 9853"/>
                <a:gd name="f60" fmla="val 2"/>
                <a:gd name="f61" fmla="val 9813"/>
                <a:gd name="f62" fmla="*/ f0 1 11028"/>
                <a:gd name="f63" fmla="*/ f1 1 756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1028"/>
                <a:gd name="f70" fmla="*/ f67 1 756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1028" h="756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4"/>
                    <a:pt x="f33" y="f4"/>
                  </a:cubicBezTo>
                  <a:lnTo>
                    <a:pt x="f34" y="f4"/>
                  </a:lnTo>
                  <a:cubicBezTo>
                    <a:pt x="f35" y="f4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lnTo>
                    <a:pt x="f44" y="f46"/>
                  </a:ln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4" name="Google Shape;5986;p86">
            <a:extLst>
              <a:ext uri="{FF2B5EF4-FFF2-40B4-BE49-F238E27FC236}">
                <a16:creationId xmlns:a16="http://schemas.microsoft.com/office/drawing/2014/main" id="{E564D968-C393-454F-A3C5-9B4498374969}"/>
              </a:ext>
            </a:extLst>
          </p:cNvPr>
          <p:cNvGrpSpPr/>
          <p:nvPr/>
        </p:nvGrpSpPr>
        <p:grpSpPr>
          <a:xfrm>
            <a:off x="7353613" y="2571612"/>
            <a:ext cx="465777" cy="464268"/>
            <a:chOff x="7353613" y="2571612"/>
            <a:chExt cx="465777" cy="464268"/>
          </a:xfrm>
        </p:grpSpPr>
        <p:sp>
          <p:nvSpPr>
            <p:cNvPr id="135" name="Google Shape;5987;p86">
              <a:extLst>
                <a:ext uri="{FF2B5EF4-FFF2-40B4-BE49-F238E27FC236}">
                  <a16:creationId xmlns:a16="http://schemas.microsoft.com/office/drawing/2014/main" id="{F252FBE9-9684-48AC-9371-3A4FB406317C}"/>
                </a:ext>
              </a:extLst>
            </p:cNvPr>
            <p:cNvSpPr/>
            <p:nvPr/>
          </p:nvSpPr>
          <p:spPr>
            <a:xfrm>
              <a:off x="7635569" y="2856576"/>
              <a:ext cx="183821" cy="1793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6" name="Google Shape;5988;p86">
              <a:extLst>
                <a:ext uri="{FF2B5EF4-FFF2-40B4-BE49-F238E27FC236}">
                  <a16:creationId xmlns:a16="http://schemas.microsoft.com/office/drawing/2014/main" id="{329DC8B4-BB07-48F1-9729-FE88E0419262}"/>
                </a:ext>
              </a:extLst>
            </p:cNvPr>
            <p:cNvSpPr/>
            <p:nvPr/>
          </p:nvSpPr>
          <p:spPr>
            <a:xfrm>
              <a:off x="7353613" y="2571612"/>
              <a:ext cx="359642" cy="3631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7" name="Google Shape;6005;p86">
            <a:extLst>
              <a:ext uri="{FF2B5EF4-FFF2-40B4-BE49-F238E27FC236}">
                <a16:creationId xmlns:a16="http://schemas.microsoft.com/office/drawing/2014/main" id="{E4D507B4-FD03-4F3C-9057-A777FD1BE38E}"/>
              </a:ext>
            </a:extLst>
          </p:cNvPr>
          <p:cNvGrpSpPr/>
          <p:nvPr/>
        </p:nvGrpSpPr>
        <p:grpSpPr>
          <a:xfrm>
            <a:off x="4901321" y="3495211"/>
            <a:ext cx="406249" cy="408883"/>
            <a:chOff x="4901321" y="3495211"/>
            <a:chExt cx="406249" cy="408883"/>
          </a:xfrm>
        </p:grpSpPr>
        <p:sp>
          <p:nvSpPr>
            <p:cNvPr id="138" name="Google Shape;6006;p86">
              <a:extLst>
                <a:ext uri="{FF2B5EF4-FFF2-40B4-BE49-F238E27FC236}">
                  <a16:creationId xmlns:a16="http://schemas.microsoft.com/office/drawing/2014/main" id="{C8EBB5B5-4CC3-41AD-97E8-5B8B20C29FC5}"/>
                </a:ext>
              </a:extLst>
            </p:cNvPr>
            <p:cNvSpPr/>
            <p:nvPr/>
          </p:nvSpPr>
          <p:spPr>
            <a:xfrm>
              <a:off x="4901321" y="3495211"/>
              <a:ext cx="406249" cy="3000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9" name="Google Shape;6007;p86">
              <a:extLst>
                <a:ext uri="{FF2B5EF4-FFF2-40B4-BE49-F238E27FC236}">
                  <a16:creationId xmlns:a16="http://schemas.microsoft.com/office/drawing/2014/main" id="{07F10AE1-D614-4F23-843C-9B8CBBF6E91A}"/>
                </a:ext>
              </a:extLst>
            </p:cNvPr>
            <p:cNvSpPr/>
            <p:nvPr/>
          </p:nvSpPr>
          <p:spPr>
            <a:xfrm>
              <a:off x="4979136" y="3822704"/>
              <a:ext cx="249631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0" name="Google Shape;6020;p86">
            <a:extLst>
              <a:ext uri="{FF2B5EF4-FFF2-40B4-BE49-F238E27FC236}">
                <a16:creationId xmlns:a16="http://schemas.microsoft.com/office/drawing/2014/main" id="{C26B712D-42EA-46B1-9E2B-9BBFF03EED18}"/>
              </a:ext>
            </a:extLst>
          </p:cNvPr>
          <p:cNvGrpSpPr/>
          <p:nvPr/>
        </p:nvGrpSpPr>
        <p:grpSpPr>
          <a:xfrm>
            <a:off x="6148178" y="2583015"/>
            <a:ext cx="272893" cy="461963"/>
            <a:chOff x="6148178" y="2583015"/>
            <a:chExt cx="272893" cy="461963"/>
          </a:xfrm>
        </p:grpSpPr>
        <p:sp>
          <p:nvSpPr>
            <p:cNvPr id="141" name="Google Shape;6021;p86">
              <a:extLst>
                <a:ext uri="{FF2B5EF4-FFF2-40B4-BE49-F238E27FC236}">
                  <a16:creationId xmlns:a16="http://schemas.microsoft.com/office/drawing/2014/main" id="{2AB8654A-346C-4115-B6E1-F51C7D0E98AF}"/>
                </a:ext>
              </a:extLst>
            </p:cNvPr>
            <p:cNvSpPr/>
            <p:nvPr/>
          </p:nvSpPr>
          <p:spPr>
            <a:xfrm>
              <a:off x="6148178" y="2583015"/>
              <a:ext cx="272893" cy="3217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2" name="Google Shape;6022;p86">
              <a:extLst>
                <a:ext uri="{FF2B5EF4-FFF2-40B4-BE49-F238E27FC236}">
                  <a16:creationId xmlns:a16="http://schemas.microsoft.com/office/drawing/2014/main" id="{EBCAFCDD-0778-4A30-88CA-2DB0CB7F7919}"/>
                </a:ext>
              </a:extLst>
            </p:cNvPr>
            <p:cNvSpPr/>
            <p:nvPr/>
          </p:nvSpPr>
          <p:spPr>
            <a:xfrm>
              <a:off x="6209818" y="2934647"/>
              <a:ext cx="151863" cy="1103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3" name="Google Shape;6038;p86">
            <a:extLst>
              <a:ext uri="{FF2B5EF4-FFF2-40B4-BE49-F238E27FC236}">
                <a16:creationId xmlns:a16="http://schemas.microsoft.com/office/drawing/2014/main" id="{995BCE33-A4AE-4BDD-A20C-0D0F5A8F0092}"/>
              </a:ext>
            </a:extLst>
          </p:cNvPr>
          <p:cNvGrpSpPr/>
          <p:nvPr/>
        </p:nvGrpSpPr>
        <p:grpSpPr>
          <a:xfrm>
            <a:off x="3796122" y="2604494"/>
            <a:ext cx="454401" cy="462548"/>
            <a:chOff x="3796122" y="2604494"/>
            <a:chExt cx="454401" cy="462548"/>
          </a:xfrm>
        </p:grpSpPr>
        <p:sp>
          <p:nvSpPr>
            <p:cNvPr id="144" name="Google Shape;6039;p86">
              <a:extLst>
                <a:ext uri="{FF2B5EF4-FFF2-40B4-BE49-F238E27FC236}">
                  <a16:creationId xmlns:a16="http://schemas.microsoft.com/office/drawing/2014/main" id="{CD733AE3-BB3C-425C-8D16-7F5E1C742500}"/>
                </a:ext>
              </a:extLst>
            </p:cNvPr>
            <p:cNvSpPr/>
            <p:nvPr/>
          </p:nvSpPr>
          <p:spPr>
            <a:xfrm>
              <a:off x="3796122" y="2604494"/>
              <a:ext cx="138165" cy="224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2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3813"/>
                <a:gd name="f25" fmla="val 582"/>
                <a:gd name="f26" fmla="val 1797"/>
                <a:gd name="f27" fmla="val 15"/>
                <a:gd name="f28" fmla="val 1763"/>
                <a:gd name="f29" fmla="val 5"/>
                <a:gd name="f30" fmla="val 1730"/>
                <a:gd name="f31" fmla="*/ f0 1 3812"/>
                <a:gd name="f32" fmla="*/ f1 1 615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3812"/>
                <a:gd name="f39" fmla="*/ f36 1 615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3812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5" name="Google Shape;6040;p86">
              <a:extLst>
                <a:ext uri="{FF2B5EF4-FFF2-40B4-BE49-F238E27FC236}">
                  <a16:creationId xmlns:a16="http://schemas.microsoft.com/office/drawing/2014/main" id="{59FFFF63-8C55-489C-820B-F1745EC1773F}"/>
                </a:ext>
              </a:extLst>
            </p:cNvPr>
            <p:cNvSpPr/>
            <p:nvPr/>
          </p:nvSpPr>
          <p:spPr>
            <a:xfrm>
              <a:off x="3880631" y="2662485"/>
              <a:ext cx="313950" cy="4045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6" name="Google Shape;6041;p86">
              <a:extLst>
                <a:ext uri="{FF2B5EF4-FFF2-40B4-BE49-F238E27FC236}">
                  <a16:creationId xmlns:a16="http://schemas.microsoft.com/office/drawing/2014/main" id="{48A47287-E6AD-46EF-B769-5EECAF43FF3C}"/>
                </a:ext>
              </a:extLst>
            </p:cNvPr>
            <p:cNvSpPr/>
            <p:nvPr/>
          </p:nvSpPr>
          <p:spPr>
            <a:xfrm>
              <a:off x="4156889" y="2753267"/>
              <a:ext cx="93634" cy="1044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7" name="Google Shape;6048;p86">
            <a:extLst>
              <a:ext uri="{FF2B5EF4-FFF2-40B4-BE49-F238E27FC236}">
                <a16:creationId xmlns:a16="http://schemas.microsoft.com/office/drawing/2014/main" id="{F03D2751-DF2D-40FD-A73D-980281D561B8}"/>
              </a:ext>
            </a:extLst>
          </p:cNvPr>
          <p:cNvGrpSpPr/>
          <p:nvPr/>
        </p:nvGrpSpPr>
        <p:grpSpPr>
          <a:xfrm>
            <a:off x="6705103" y="2576276"/>
            <a:ext cx="456687" cy="464268"/>
            <a:chOff x="6705103" y="2576276"/>
            <a:chExt cx="456687" cy="464268"/>
          </a:xfrm>
        </p:grpSpPr>
        <p:sp>
          <p:nvSpPr>
            <p:cNvPr id="148" name="Google Shape;6049;p86">
              <a:extLst>
                <a:ext uri="{FF2B5EF4-FFF2-40B4-BE49-F238E27FC236}">
                  <a16:creationId xmlns:a16="http://schemas.microsoft.com/office/drawing/2014/main" id="{B8FD5929-34B0-42A9-A74F-81505760ED8A}"/>
                </a:ext>
              </a:extLst>
            </p:cNvPr>
            <p:cNvSpPr/>
            <p:nvPr/>
          </p:nvSpPr>
          <p:spPr>
            <a:xfrm>
              <a:off x="6981407" y="2578580"/>
              <a:ext cx="180383" cy="2716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9" name="Google Shape;6050;p86">
              <a:extLst>
                <a:ext uri="{FF2B5EF4-FFF2-40B4-BE49-F238E27FC236}">
                  <a16:creationId xmlns:a16="http://schemas.microsoft.com/office/drawing/2014/main" id="{E0DE758E-34EF-4EAB-95D9-847C38E9B369}"/>
                </a:ext>
              </a:extLst>
            </p:cNvPr>
            <p:cNvSpPr/>
            <p:nvPr/>
          </p:nvSpPr>
          <p:spPr>
            <a:xfrm>
              <a:off x="6767904" y="2980761"/>
              <a:ext cx="391600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0" name="Google Shape;6051;p86">
              <a:extLst>
                <a:ext uri="{FF2B5EF4-FFF2-40B4-BE49-F238E27FC236}">
                  <a16:creationId xmlns:a16="http://schemas.microsoft.com/office/drawing/2014/main" id="{C9368FF6-49D8-43F1-BFCE-471C16BB2A16}"/>
                </a:ext>
              </a:extLst>
            </p:cNvPr>
            <p:cNvSpPr/>
            <p:nvPr/>
          </p:nvSpPr>
          <p:spPr>
            <a:xfrm>
              <a:off x="6705103" y="2576276"/>
              <a:ext cx="397325" cy="4313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51" name="Google Shape;5717;p85">
            <a:extLst>
              <a:ext uri="{FF2B5EF4-FFF2-40B4-BE49-F238E27FC236}">
                <a16:creationId xmlns:a16="http://schemas.microsoft.com/office/drawing/2014/main" id="{8E591D51-8E6E-4D01-8FC2-A28C884626A9}"/>
              </a:ext>
            </a:extLst>
          </p:cNvPr>
          <p:cNvGrpSpPr/>
          <p:nvPr/>
        </p:nvGrpSpPr>
        <p:grpSpPr>
          <a:xfrm>
            <a:off x="5567754" y="3523466"/>
            <a:ext cx="492321" cy="387907"/>
            <a:chOff x="5567754" y="3523466"/>
            <a:chExt cx="492321" cy="387907"/>
          </a:xfrm>
        </p:grpSpPr>
        <p:sp>
          <p:nvSpPr>
            <p:cNvPr id="152" name="Google Shape;5718;p85">
              <a:extLst>
                <a:ext uri="{FF2B5EF4-FFF2-40B4-BE49-F238E27FC236}">
                  <a16:creationId xmlns:a16="http://schemas.microsoft.com/office/drawing/2014/main" id="{223AE853-083E-486D-B4EC-B3C291FCEB98}"/>
                </a:ext>
              </a:extLst>
            </p:cNvPr>
            <p:cNvSpPr/>
            <p:nvPr/>
          </p:nvSpPr>
          <p:spPr>
            <a:xfrm>
              <a:off x="5691106" y="3523466"/>
              <a:ext cx="110221" cy="1399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3" name="Google Shape;5719;p85">
              <a:extLst>
                <a:ext uri="{FF2B5EF4-FFF2-40B4-BE49-F238E27FC236}">
                  <a16:creationId xmlns:a16="http://schemas.microsoft.com/office/drawing/2014/main" id="{1BB5E151-651D-4923-8570-50C17E400E65}"/>
                </a:ext>
              </a:extLst>
            </p:cNvPr>
            <p:cNvSpPr/>
            <p:nvPr/>
          </p:nvSpPr>
          <p:spPr>
            <a:xfrm>
              <a:off x="5567754" y="3639229"/>
              <a:ext cx="137178" cy="1328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4" name="Google Shape;5720;p85">
              <a:extLst>
                <a:ext uri="{FF2B5EF4-FFF2-40B4-BE49-F238E27FC236}">
                  <a16:creationId xmlns:a16="http://schemas.microsoft.com/office/drawing/2014/main" id="{7C96FCFF-D6E1-460F-B400-CD11525115A8}"/>
                </a:ext>
              </a:extLst>
            </p:cNvPr>
            <p:cNvSpPr/>
            <p:nvPr/>
          </p:nvSpPr>
          <p:spPr>
            <a:xfrm>
              <a:off x="5828842" y="3523466"/>
              <a:ext cx="110221" cy="1399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5" name="Google Shape;5721;p85">
              <a:extLst>
                <a:ext uri="{FF2B5EF4-FFF2-40B4-BE49-F238E27FC236}">
                  <a16:creationId xmlns:a16="http://schemas.microsoft.com/office/drawing/2014/main" id="{D89C371F-4CEC-404C-85B1-BA1D0F92A2C5}"/>
                </a:ext>
              </a:extLst>
            </p:cNvPr>
            <p:cNvSpPr/>
            <p:nvPr/>
          </p:nvSpPr>
          <p:spPr>
            <a:xfrm>
              <a:off x="5925019" y="3638745"/>
              <a:ext cx="135056" cy="1329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6" name="Google Shape;5722;p85">
              <a:extLst>
                <a:ext uri="{FF2B5EF4-FFF2-40B4-BE49-F238E27FC236}">
                  <a16:creationId xmlns:a16="http://schemas.microsoft.com/office/drawing/2014/main" id="{C6F1B9A6-5317-4CC8-ADAE-9B6D9275EFC9}"/>
                </a:ext>
              </a:extLst>
            </p:cNvPr>
            <p:cNvSpPr/>
            <p:nvPr/>
          </p:nvSpPr>
          <p:spPr>
            <a:xfrm>
              <a:off x="5663565" y="3690948"/>
              <a:ext cx="303077" cy="2204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57" name="Google Shape;5723;p85">
            <a:extLst>
              <a:ext uri="{FF2B5EF4-FFF2-40B4-BE49-F238E27FC236}">
                <a16:creationId xmlns:a16="http://schemas.microsoft.com/office/drawing/2014/main" id="{8CE20941-9C54-4895-A723-EF75A4DFE063}"/>
              </a:ext>
            </a:extLst>
          </p:cNvPr>
          <p:cNvGrpSpPr/>
          <p:nvPr/>
        </p:nvGrpSpPr>
        <p:grpSpPr>
          <a:xfrm>
            <a:off x="3078080" y="2595844"/>
            <a:ext cx="556403" cy="457327"/>
            <a:chOff x="3078080" y="2595844"/>
            <a:chExt cx="556403" cy="457327"/>
          </a:xfrm>
        </p:grpSpPr>
        <p:sp>
          <p:nvSpPr>
            <p:cNvPr id="158" name="Google Shape;5724;p85">
              <a:extLst>
                <a:ext uri="{FF2B5EF4-FFF2-40B4-BE49-F238E27FC236}">
                  <a16:creationId xmlns:a16="http://schemas.microsoft.com/office/drawing/2014/main" id="{3F57A58A-6C1C-43C1-9CF5-B4F643116DF3}"/>
                </a:ext>
              </a:extLst>
            </p:cNvPr>
            <p:cNvSpPr/>
            <p:nvPr/>
          </p:nvSpPr>
          <p:spPr>
            <a:xfrm>
              <a:off x="3319555" y="2595844"/>
              <a:ext cx="147721" cy="103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9" name="Google Shape;5725;p85">
              <a:extLst>
                <a:ext uri="{FF2B5EF4-FFF2-40B4-BE49-F238E27FC236}">
                  <a16:creationId xmlns:a16="http://schemas.microsoft.com/office/drawing/2014/main" id="{9371BF0B-801B-40D1-A1BD-DEE79D93822C}"/>
                </a:ext>
              </a:extLst>
            </p:cNvPr>
            <p:cNvSpPr/>
            <p:nvPr/>
          </p:nvSpPr>
          <p:spPr>
            <a:xfrm>
              <a:off x="3319637" y="2949634"/>
              <a:ext cx="147639" cy="1035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0" name="Google Shape;5726;p85">
              <a:extLst>
                <a:ext uri="{FF2B5EF4-FFF2-40B4-BE49-F238E27FC236}">
                  <a16:creationId xmlns:a16="http://schemas.microsoft.com/office/drawing/2014/main" id="{A086A619-4BFE-4490-8C55-CDD834A5B670}"/>
                </a:ext>
              </a:extLst>
            </p:cNvPr>
            <p:cNvSpPr/>
            <p:nvPr/>
          </p:nvSpPr>
          <p:spPr>
            <a:xfrm>
              <a:off x="3239737" y="2710665"/>
              <a:ext cx="281799" cy="22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1" name="Google Shape;5727;p85">
              <a:extLst>
                <a:ext uri="{FF2B5EF4-FFF2-40B4-BE49-F238E27FC236}">
                  <a16:creationId xmlns:a16="http://schemas.microsoft.com/office/drawing/2014/main" id="{2E96E47D-21A2-42A8-AAC9-88F8227CF587}"/>
                </a:ext>
              </a:extLst>
            </p:cNvPr>
            <p:cNvSpPr/>
            <p:nvPr/>
          </p:nvSpPr>
          <p:spPr>
            <a:xfrm>
              <a:off x="3484430" y="2744571"/>
              <a:ext cx="150053" cy="1617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2" name="Google Shape;5728;p85">
              <a:extLst>
                <a:ext uri="{FF2B5EF4-FFF2-40B4-BE49-F238E27FC236}">
                  <a16:creationId xmlns:a16="http://schemas.microsoft.com/office/drawing/2014/main" id="{98C3FAE0-A3CC-4230-8F78-445B897BE4CD}"/>
                </a:ext>
              </a:extLst>
            </p:cNvPr>
            <p:cNvSpPr/>
            <p:nvPr/>
          </p:nvSpPr>
          <p:spPr>
            <a:xfrm>
              <a:off x="3078080" y="2841296"/>
              <a:ext cx="190039" cy="1625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3" name="Google Shape;5729;p85">
              <a:extLst>
                <a:ext uri="{FF2B5EF4-FFF2-40B4-BE49-F238E27FC236}">
                  <a16:creationId xmlns:a16="http://schemas.microsoft.com/office/drawing/2014/main" id="{F7A7AA97-7C7E-4AB2-AD46-91407026CDAB}"/>
                </a:ext>
              </a:extLst>
            </p:cNvPr>
            <p:cNvSpPr/>
            <p:nvPr/>
          </p:nvSpPr>
          <p:spPr>
            <a:xfrm>
              <a:off x="3078080" y="2646273"/>
              <a:ext cx="190039" cy="162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solidFill>
              <a:srgbClr val="FD8CC1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21A1B753-2ACC-4AEF-9DF1-64ECBBC6F3F1}"/>
              </a:ext>
            </a:extLst>
          </p:cNvPr>
          <p:cNvSpPr/>
          <p:nvPr/>
        </p:nvSpPr>
        <p:spPr>
          <a:xfrm>
            <a:off x="3308024" y="1704331"/>
            <a:ext cx="2367957" cy="32316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non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5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rPr>
              <a:t>Presentation template by </a:t>
            </a:r>
          </a:p>
        </p:txBody>
      </p:sp>
      <p:sp>
        <p:nvSpPr>
          <p:cNvPr id="3" name="Título 1">
            <a:extLst>
              <a:ext uri="{FF2B5EF4-FFF2-40B4-BE49-F238E27FC236}">
                <a16:creationId xmlns:a16="http://schemas.microsoft.com/office/drawing/2014/main" id="{F52F27C1-2738-4B24-A170-00CDF522BAEA}"/>
              </a:ext>
            </a:extLst>
          </p:cNvPr>
          <p:cNvSpPr txBox="1"/>
          <p:nvPr/>
        </p:nvSpPr>
        <p:spPr>
          <a:xfrm>
            <a:off x="668179" y="4402561"/>
            <a:ext cx="7864178" cy="58264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ts val="1395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>
                <a:solidFill>
                  <a:srgbClr val="886249"/>
                </a:solidFill>
                <a:uFillTx/>
                <a:latin typeface="Arial"/>
              </a:rPr>
              <a:t>You are free to use this presentation for educational, personal and work purposes under Creative Commons Attribution License. But, keep the credits slide or mention Slidesppt in your presentation. Visit </a:t>
            </a:r>
            <a:r>
              <a:rPr lang="en-US" sz="900" b="0" i="0" u="sng" strike="noStrike" kern="1200" cap="none" spc="0" baseline="0">
                <a:solidFill>
                  <a:srgbClr val="36B9EC"/>
                </a:solidFill>
                <a:uFillTx/>
                <a:latin typeface="Arial"/>
                <a:hlinkClick r:id="rId3"/>
              </a:rPr>
              <a:t>slidesppt.net</a:t>
            </a:r>
            <a:br>
              <a:rPr lang="en-US" sz="900" b="0" i="0" u="none" strike="noStrike" kern="1200" cap="none" spc="0" baseline="0">
                <a:solidFill>
                  <a:srgbClr val="886249"/>
                </a:solidFill>
                <a:uFillTx/>
                <a:latin typeface="Barlow" pitchFamily="2"/>
              </a:rPr>
            </a:br>
            <a:endParaRPr lang="en-US" sz="900" b="0" i="0" u="none" strike="noStrike" kern="1200" cap="none" spc="0" baseline="0">
              <a:solidFill>
                <a:srgbClr val="886249"/>
              </a:solidFill>
              <a:uFillTx/>
              <a:latin typeface="Barlow" pitchFamily="2"/>
            </a:endParaRPr>
          </a:p>
        </p:txBody>
      </p:sp>
      <p:grpSp>
        <p:nvGrpSpPr>
          <p:cNvPr id="4" name="Gráfico 10">
            <a:extLst>
              <a:ext uri="{FF2B5EF4-FFF2-40B4-BE49-F238E27FC236}">
                <a16:creationId xmlns:a16="http://schemas.microsoft.com/office/drawing/2014/main" id="{6F1F0317-0F19-435B-AD9E-8621B002ECAC}"/>
              </a:ext>
            </a:extLst>
          </p:cNvPr>
          <p:cNvGrpSpPr/>
          <p:nvPr/>
        </p:nvGrpSpPr>
        <p:grpSpPr>
          <a:xfrm>
            <a:off x="2005306" y="1750234"/>
            <a:ext cx="1193273" cy="1193273"/>
            <a:chOff x="2005306" y="1750234"/>
            <a:chExt cx="1193273" cy="1193273"/>
          </a:xfrm>
        </p:grpSpPr>
        <p:sp>
          <p:nvSpPr>
            <p:cNvPr id="5" name="Forma libre: forma 6">
              <a:extLst>
                <a:ext uri="{FF2B5EF4-FFF2-40B4-BE49-F238E27FC236}">
                  <a16:creationId xmlns:a16="http://schemas.microsoft.com/office/drawing/2014/main" id="{50072DAE-E244-4850-9068-4A787BFD6A3B}"/>
                </a:ext>
              </a:extLst>
            </p:cNvPr>
            <p:cNvSpPr/>
            <p:nvPr/>
          </p:nvSpPr>
          <p:spPr>
            <a:xfrm>
              <a:off x="2005306" y="1750234"/>
              <a:ext cx="1193273" cy="119327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val f5"/>
                <a:gd name="f14" fmla="val f6"/>
                <a:gd name="f15" fmla="*/ f10 f0 1"/>
                <a:gd name="f16" fmla="+- f14 0 f13"/>
                <a:gd name="f17" fmla="*/ f15 1 f2"/>
                <a:gd name="f18" fmla="*/ f16 1 849367"/>
                <a:gd name="f19" fmla="*/ 849367 f16 1"/>
                <a:gd name="f20" fmla="*/ 424684 f16 1"/>
                <a:gd name="f21" fmla="*/ 0 f16 1"/>
                <a:gd name="f22" fmla="+- f17 0 f1"/>
                <a:gd name="f23" fmla="*/ f19 1 849367"/>
                <a:gd name="f24" fmla="*/ f20 1 849367"/>
                <a:gd name="f25" fmla="*/ f21 1 849367"/>
                <a:gd name="f26" fmla="*/ f13 1 f18"/>
                <a:gd name="f27" fmla="*/ f14 1 f18"/>
                <a:gd name="f28" fmla="*/ f23 1 f18"/>
                <a:gd name="f29" fmla="*/ f24 1 f18"/>
                <a:gd name="f30" fmla="*/ f25 1 f18"/>
                <a:gd name="f31" fmla="*/ f26 f11 1"/>
                <a:gd name="f32" fmla="*/ f27 f11 1"/>
                <a:gd name="f33" fmla="*/ f27 f12 1"/>
                <a:gd name="f34" fmla="*/ f26 f12 1"/>
                <a:gd name="f35" fmla="*/ f28 f11 1"/>
                <a:gd name="f36" fmla="*/ f29 f12 1"/>
                <a:gd name="f37" fmla="*/ f29 f11 1"/>
                <a:gd name="f38" fmla="*/ f28 f12 1"/>
                <a:gd name="f39" fmla="*/ f30 f11 1"/>
                <a:gd name="f40" fmla="*/ f30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2">
                  <a:pos x="f35" y="f36"/>
                </a:cxn>
                <a:cxn ang="f22">
                  <a:pos x="f37" y="f38"/>
                </a:cxn>
                <a:cxn ang="f22">
                  <a:pos x="f39" y="f36"/>
                </a:cxn>
                <a:cxn ang="f22">
                  <a:pos x="f37" y="f40"/>
                </a:cxn>
                <a:cxn ang="f22">
                  <a:pos x="f35" y="f36"/>
                </a:cxn>
              </a:cxnLst>
              <a:rect l="f31" t="f34" r="f32" b="f33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Forma libre: forma 7">
              <a:extLst>
                <a:ext uri="{FF2B5EF4-FFF2-40B4-BE49-F238E27FC236}">
                  <a16:creationId xmlns:a16="http://schemas.microsoft.com/office/drawing/2014/main" id="{44AB3E4C-701F-47B4-8249-1A790042C7A4}"/>
                </a:ext>
              </a:extLst>
            </p:cNvPr>
            <p:cNvSpPr/>
            <p:nvPr/>
          </p:nvSpPr>
          <p:spPr>
            <a:xfrm>
              <a:off x="2158816" y="1896822"/>
              <a:ext cx="930054" cy="90004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val f5"/>
                <a:gd name="f213" fmla="val f6"/>
                <a:gd name="f214" fmla="val f7"/>
                <a:gd name="f215" fmla="*/ f209 f0 1"/>
                <a:gd name="f216" fmla="+- f214 0 f212"/>
                <a:gd name="f217" fmla="+- f213 0 f212"/>
                <a:gd name="f218" fmla="*/ f215 1 f2"/>
                <a:gd name="f219" fmla="*/ f217 1 662009"/>
                <a:gd name="f220" fmla="*/ f216 1 640647"/>
                <a:gd name="f221" fmla="*/ 398577 f217 1"/>
                <a:gd name="f222" fmla="*/ 121941 f216 1"/>
                <a:gd name="f223" fmla="*/ 383196 f217 1"/>
                <a:gd name="f224" fmla="*/ 383219 f217 1"/>
                <a:gd name="f225" fmla="*/ 0 f216 1"/>
                <a:gd name="f226" fmla="*/ 0 f217 1"/>
                <a:gd name="f227" fmla="*/ 64133 f216 1"/>
                <a:gd name="f228" fmla="*/ 576124 f216 1"/>
                <a:gd name="f229" fmla="*/ 383128 f217 1"/>
                <a:gd name="f230" fmla="*/ 640647 f216 1"/>
                <a:gd name="f231" fmla="*/ 122514 f216 1"/>
                <a:gd name="f232" fmla="*/ 398072 f217 1"/>
                <a:gd name="f233" fmla="*/ 398049 f217 1"/>
                <a:gd name="f234" fmla="*/ 152655 f216 1"/>
                <a:gd name="f235" fmla="*/ 630608 f217 1"/>
                <a:gd name="f236" fmla="*/ 440087 f216 1"/>
                <a:gd name="f237" fmla="*/ 614907 f217 1"/>
                <a:gd name="f238" fmla="*/ 168264 f216 1"/>
                <a:gd name="f239" fmla="*/ 397958 f217 1"/>
                <a:gd name="f240" fmla="*/ 168242 f216 1"/>
                <a:gd name="f241" fmla="*/ 208010 f216 1"/>
                <a:gd name="f242" fmla="*/ 413177 f217 1"/>
                <a:gd name="f243" fmla="*/ 206337 f216 1"/>
                <a:gd name="f244" fmla="*/ 427457 f217 1"/>
                <a:gd name="f245" fmla="*/ 205236 f216 1"/>
                <a:gd name="f246" fmla="*/ 287340 f216 1"/>
                <a:gd name="f247" fmla="*/ 511509 f217 1"/>
                <a:gd name="f248" fmla="*/ 497298 f217 1"/>
                <a:gd name="f249" fmla="*/ 333435 f216 1"/>
                <a:gd name="f250" fmla="*/ 455879 f217 1"/>
                <a:gd name="f251" fmla="*/ 363003 f216 1"/>
                <a:gd name="f252" fmla="*/ 421933 f217 1"/>
                <a:gd name="f253" fmla="*/ 366624 f216 1"/>
                <a:gd name="f254" fmla="*/ 363988 f216 1"/>
                <a:gd name="f255" fmla="*/ 394428 f216 1"/>
                <a:gd name="f256" fmla="*/ 548412 f217 1"/>
                <a:gd name="f257" fmla="*/ 423079 f216 1"/>
                <a:gd name="f258" fmla="*/ 397935 f217 1"/>
                <a:gd name="f259" fmla="*/ 449851 f216 1"/>
                <a:gd name="f260" fmla="*/ 547518 f217 1"/>
                <a:gd name="f261" fmla="*/ 480313 f216 1"/>
                <a:gd name="f262" fmla="*/ 397912 f217 1"/>
                <a:gd name="f263" fmla="*/ 515406 f216 1"/>
                <a:gd name="f264" fmla="*/ 440591 f216 1"/>
                <a:gd name="f265" fmla="*/ 662010 f217 1"/>
                <a:gd name="f266" fmla="*/ 122101 f216 1"/>
                <a:gd name="f267" fmla="*/ 267834 f217 1"/>
                <a:gd name="f268" fmla="*/ 452946 f216 1"/>
                <a:gd name="f269" fmla="*/ 177387 f217 1"/>
                <a:gd name="f270" fmla="*/ 482743 f216 1"/>
                <a:gd name="f271" fmla="*/ 90470 f217 1"/>
                <a:gd name="f272" fmla="*/ 460808 f216 1"/>
                <a:gd name="f273" fmla="*/ 86230 f217 1"/>
                <a:gd name="f274" fmla="*/ 457988 f216 1"/>
                <a:gd name="f275" fmla="*/ 100899 f217 1"/>
                <a:gd name="f276" fmla="*/ 409281 f216 1"/>
                <a:gd name="f277" fmla="*/ 108509 f217 1"/>
                <a:gd name="f278" fmla="*/ 413957 f216 1"/>
                <a:gd name="f279" fmla="*/ 180275 f217 1"/>
                <a:gd name="f280" fmla="*/ 434196 f216 1"/>
                <a:gd name="f281" fmla="*/ 241521 f217 1"/>
                <a:gd name="f282" fmla="*/ 385511 f216 1"/>
                <a:gd name="f283" fmla="*/ 184561 f217 1"/>
                <a:gd name="f284" fmla="*/ 327177 f216 1"/>
                <a:gd name="f285" fmla="*/ 94160 f217 1"/>
                <a:gd name="f286" fmla="*/ 228478 f216 1"/>
                <a:gd name="f287" fmla="*/ 206359 f217 1"/>
                <a:gd name="f288" fmla="*/ 133195 f216 1"/>
                <a:gd name="f289" fmla="*/ 281747 f217 1"/>
                <a:gd name="f290" fmla="*/ 150042 f216 1"/>
                <a:gd name="f291" fmla="*/ 286698 f217 1"/>
                <a:gd name="f292" fmla="*/ 152838 f216 1"/>
                <a:gd name="f293" fmla="*/ 270653 f217 1"/>
                <a:gd name="f294" fmla="*/ 200285 f216 1"/>
                <a:gd name="f295" fmla="*/ 263479 f217 1"/>
                <a:gd name="f296" fmla="*/ 196366 f216 1"/>
                <a:gd name="f297" fmla="*/ 204938 f217 1"/>
                <a:gd name="f298" fmla="*/ 181742 f216 1"/>
                <a:gd name="f299" fmla="*/ 150455 f217 1"/>
                <a:gd name="f300" fmla="*/ 223665 f216 1"/>
                <a:gd name="f301" fmla="*/ 210806 f217 1"/>
                <a:gd name="f302" fmla="*/ 280051 f216 1"/>
                <a:gd name="f303" fmla="*/ 298296 f217 1"/>
                <a:gd name="f304" fmla="*/ 382119 f216 1"/>
                <a:gd name="f305" fmla="+- f218 0 f1"/>
                <a:gd name="f306" fmla="*/ f221 1 662009"/>
                <a:gd name="f307" fmla="*/ f222 1 640647"/>
                <a:gd name="f308" fmla="*/ f223 1 662009"/>
                <a:gd name="f309" fmla="*/ f224 1 662009"/>
                <a:gd name="f310" fmla="*/ f225 1 640647"/>
                <a:gd name="f311" fmla="*/ f226 1 662009"/>
                <a:gd name="f312" fmla="*/ f227 1 640647"/>
                <a:gd name="f313" fmla="*/ f228 1 640647"/>
                <a:gd name="f314" fmla="*/ f229 1 662009"/>
                <a:gd name="f315" fmla="*/ f230 1 640647"/>
                <a:gd name="f316" fmla="*/ f231 1 640647"/>
                <a:gd name="f317" fmla="*/ f232 1 662009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62009"/>
                <a:gd name="f323" fmla="*/ f238 1 640647"/>
                <a:gd name="f324" fmla="*/ f239 1 662009"/>
                <a:gd name="f325" fmla="*/ f240 1 640647"/>
                <a:gd name="f326" fmla="*/ f241 1 640647"/>
                <a:gd name="f327" fmla="*/ f242 1 662009"/>
                <a:gd name="f328" fmla="*/ f243 1 640647"/>
                <a:gd name="f329" fmla="*/ f244 1 662009"/>
                <a:gd name="f330" fmla="*/ f245 1 640647"/>
                <a:gd name="f331" fmla="*/ f246 1 640647"/>
                <a:gd name="f332" fmla="*/ f247 1 662009"/>
                <a:gd name="f333" fmla="*/ f248 1 662009"/>
                <a:gd name="f334" fmla="*/ f249 1 640647"/>
                <a:gd name="f335" fmla="*/ f250 1 662009"/>
                <a:gd name="f336" fmla="*/ f251 1 640647"/>
                <a:gd name="f337" fmla="*/ f252 1 662009"/>
                <a:gd name="f338" fmla="*/ f253 1 640647"/>
                <a:gd name="f339" fmla="*/ f254 1 640647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62009"/>
                <a:gd name="f346" fmla="*/ f261 1 640647"/>
                <a:gd name="f347" fmla="*/ f262 1 662009"/>
                <a:gd name="f348" fmla="*/ f263 1 640647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301 1 662009"/>
                <a:gd name="f387" fmla="*/ f302 1 640647"/>
                <a:gd name="f388" fmla="*/ f303 1 662009"/>
                <a:gd name="f389" fmla="*/ f304 1 640647"/>
                <a:gd name="f390" fmla="*/ f212 1 f219"/>
                <a:gd name="f391" fmla="*/ f213 1 f219"/>
                <a:gd name="f392" fmla="*/ f212 1 f220"/>
                <a:gd name="f393" fmla="*/ f214 1 f220"/>
                <a:gd name="f394" fmla="*/ f306 1 f219"/>
                <a:gd name="f395" fmla="*/ f307 1 f220"/>
                <a:gd name="f396" fmla="*/ f308 1 f219"/>
                <a:gd name="f397" fmla="*/ f309 1 f219"/>
                <a:gd name="f398" fmla="*/ f310 1 f220"/>
                <a:gd name="f399" fmla="*/ f311 1 f219"/>
                <a:gd name="f400" fmla="*/ f312 1 f220"/>
                <a:gd name="f401" fmla="*/ f313 1 f220"/>
                <a:gd name="f402" fmla="*/ f314 1 f219"/>
                <a:gd name="f403" fmla="*/ f315 1 f220"/>
                <a:gd name="f404" fmla="*/ f316 1 f220"/>
                <a:gd name="f405" fmla="*/ f317 1 f219"/>
                <a:gd name="f406" fmla="*/ f318 1 f219"/>
                <a:gd name="f407" fmla="*/ f319 1 f220"/>
                <a:gd name="f408" fmla="*/ f320 1 f219"/>
                <a:gd name="f409" fmla="*/ f321 1 f220"/>
                <a:gd name="f410" fmla="*/ f322 1 f219"/>
                <a:gd name="f411" fmla="*/ f323 1 f220"/>
                <a:gd name="f412" fmla="*/ f324 1 f219"/>
                <a:gd name="f413" fmla="*/ f325 1 f220"/>
                <a:gd name="f414" fmla="*/ f326 1 f220"/>
                <a:gd name="f415" fmla="*/ f327 1 f219"/>
                <a:gd name="f416" fmla="*/ f328 1 f220"/>
                <a:gd name="f417" fmla="*/ f329 1 f219"/>
                <a:gd name="f418" fmla="*/ f330 1 f220"/>
                <a:gd name="f419" fmla="*/ f331 1 f220"/>
                <a:gd name="f420" fmla="*/ f332 1 f219"/>
                <a:gd name="f421" fmla="*/ f333 1 f219"/>
                <a:gd name="f422" fmla="*/ f334 1 f220"/>
                <a:gd name="f423" fmla="*/ f335 1 f219"/>
                <a:gd name="f424" fmla="*/ f336 1 f220"/>
                <a:gd name="f425" fmla="*/ f337 1 f219"/>
                <a:gd name="f426" fmla="*/ f338 1 f220"/>
                <a:gd name="f427" fmla="*/ f339 1 f220"/>
                <a:gd name="f428" fmla="*/ f340 1 f220"/>
                <a:gd name="f429" fmla="*/ f341 1 f219"/>
                <a:gd name="f430" fmla="*/ f342 1 f220"/>
                <a:gd name="f431" fmla="*/ f343 1 f219"/>
                <a:gd name="f432" fmla="*/ f344 1 f220"/>
                <a:gd name="f433" fmla="*/ f345 1 f219"/>
                <a:gd name="f434" fmla="*/ f346 1 f220"/>
                <a:gd name="f435" fmla="*/ f347 1 f219"/>
                <a:gd name="f436" fmla="*/ f348 1 f220"/>
                <a:gd name="f437" fmla="*/ f349 1 f220"/>
                <a:gd name="f438" fmla="*/ f350 1 f219"/>
                <a:gd name="f439" fmla="*/ f351 1 f220"/>
                <a:gd name="f440" fmla="*/ f352 1 f219"/>
                <a:gd name="f441" fmla="*/ f353 1 f220"/>
                <a:gd name="f442" fmla="*/ f354 1 f219"/>
                <a:gd name="f443" fmla="*/ f355 1 f220"/>
                <a:gd name="f444" fmla="*/ f356 1 f219"/>
                <a:gd name="f445" fmla="*/ f357 1 f220"/>
                <a:gd name="f446" fmla="*/ f358 1 f219"/>
                <a:gd name="f447" fmla="*/ f359 1 f220"/>
                <a:gd name="f448" fmla="*/ f360 1 f219"/>
                <a:gd name="f449" fmla="*/ f361 1 f220"/>
                <a:gd name="f450" fmla="*/ f362 1 f219"/>
                <a:gd name="f451" fmla="*/ f363 1 f220"/>
                <a:gd name="f452" fmla="*/ f364 1 f219"/>
                <a:gd name="f453" fmla="*/ f365 1 f220"/>
                <a:gd name="f454" fmla="*/ f366 1 f219"/>
                <a:gd name="f455" fmla="*/ f367 1 f220"/>
                <a:gd name="f456" fmla="*/ f368 1 f219"/>
                <a:gd name="f457" fmla="*/ f369 1 f220"/>
                <a:gd name="f458" fmla="*/ f370 1 f219"/>
                <a:gd name="f459" fmla="*/ f371 1 f220"/>
                <a:gd name="f460" fmla="*/ f372 1 f219"/>
                <a:gd name="f461" fmla="*/ f373 1 f220"/>
                <a:gd name="f462" fmla="*/ f374 1 f219"/>
                <a:gd name="f463" fmla="*/ f375 1 f220"/>
                <a:gd name="f464" fmla="*/ f376 1 f219"/>
                <a:gd name="f465" fmla="*/ f377 1 f220"/>
                <a:gd name="f466" fmla="*/ f378 1 f219"/>
                <a:gd name="f467" fmla="*/ f379 1 f220"/>
                <a:gd name="f468" fmla="*/ f380 1 f219"/>
                <a:gd name="f469" fmla="*/ f381 1 f220"/>
                <a:gd name="f470" fmla="*/ f382 1 f219"/>
                <a:gd name="f471" fmla="*/ f383 1 f220"/>
                <a:gd name="f472" fmla="*/ f384 1 f219"/>
                <a:gd name="f473" fmla="*/ f385 1 f220"/>
                <a:gd name="f474" fmla="*/ f386 1 f219"/>
                <a:gd name="f475" fmla="*/ f387 1 f220"/>
                <a:gd name="f476" fmla="*/ f388 1 f219"/>
                <a:gd name="f477" fmla="*/ f389 1 f220"/>
                <a:gd name="f478" fmla="*/ f390 f210 1"/>
                <a:gd name="f479" fmla="*/ f391 f210 1"/>
                <a:gd name="f480" fmla="*/ f393 f211 1"/>
                <a:gd name="f481" fmla="*/ f392 f211 1"/>
                <a:gd name="f482" fmla="*/ f394 f210 1"/>
                <a:gd name="f483" fmla="*/ f395 f211 1"/>
                <a:gd name="f484" fmla="*/ f396 f210 1"/>
                <a:gd name="f485" fmla="*/ f397 f210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1 1"/>
                <a:gd name="f492" fmla="*/ f404 f211 1"/>
                <a:gd name="f493" fmla="*/ f405 f210 1"/>
                <a:gd name="f494" fmla="*/ f406 f210 1"/>
                <a:gd name="f495" fmla="*/ f407 f211 1"/>
                <a:gd name="f496" fmla="*/ f408 f210 1"/>
                <a:gd name="f497" fmla="*/ f409 f211 1"/>
                <a:gd name="f498" fmla="*/ f410 f210 1"/>
                <a:gd name="f499" fmla="*/ f411 f211 1"/>
                <a:gd name="f500" fmla="*/ f412 f210 1"/>
                <a:gd name="f501" fmla="*/ f413 f211 1"/>
                <a:gd name="f502" fmla="*/ f414 f211 1"/>
                <a:gd name="f503" fmla="*/ f415 f210 1"/>
                <a:gd name="f504" fmla="*/ f416 f211 1"/>
                <a:gd name="f505" fmla="*/ f417 f210 1"/>
                <a:gd name="f506" fmla="*/ f418 f211 1"/>
                <a:gd name="f507" fmla="*/ f419 f211 1"/>
                <a:gd name="f508" fmla="*/ f420 f210 1"/>
                <a:gd name="f509" fmla="*/ f421 f210 1"/>
                <a:gd name="f510" fmla="*/ f422 f211 1"/>
                <a:gd name="f511" fmla="*/ f423 f210 1"/>
                <a:gd name="f512" fmla="*/ f424 f211 1"/>
                <a:gd name="f513" fmla="*/ f425 f210 1"/>
                <a:gd name="f514" fmla="*/ f426 f211 1"/>
                <a:gd name="f515" fmla="*/ f427 f211 1"/>
                <a:gd name="f516" fmla="*/ f428 f211 1"/>
                <a:gd name="f517" fmla="*/ f429 f210 1"/>
                <a:gd name="f518" fmla="*/ f430 f211 1"/>
                <a:gd name="f519" fmla="*/ f431 f210 1"/>
                <a:gd name="f520" fmla="*/ f432 f211 1"/>
                <a:gd name="f521" fmla="*/ f433 f210 1"/>
                <a:gd name="f522" fmla="*/ f434 f211 1"/>
                <a:gd name="f523" fmla="*/ f435 f210 1"/>
                <a:gd name="f524" fmla="*/ f436 f211 1"/>
                <a:gd name="f525" fmla="*/ f437 f211 1"/>
                <a:gd name="f526" fmla="*/ f438 f210 1"/>
                <a:gd name="f527" fmla="*/ f439 f211 1"/>
                <a:gd name="f528" fmla="*/ f440 f210 1"/>
                <a:gd name="f529" fmla="*/ f441 f211 1"/>
                <a:gd name="f530" fmla="*/ f442 f210 1"/>
                <a:gd name="f531" fmla="*/ f443 f211 1"/>
                <a:gd name="f532" fmla="*/ f444 f210 1"/>
                <a:gd name="f533" fmla="*/ f445 f211 1"/>
                <a:gd name="f534" fmla="*/ f446 f210 1"/>
                <a:gd name="f535" fmla="*/ f447 f211 1"/>
                <a:gd name="f536" fmla="*/ f448 f210 1"/>
                <a:gd name="f537" fmla="*/ f449 f211 1"/>
                <a:gd name="f538" fmla="*/ f450 f210 1"/>
                <a:gd name="f539" fmla="*/ f451 f211 1"/>
                <a:gd name="f540" fmla="*/ f452 f210 1"/>
                <a:gd name="f541" fmla="*/ f453 f211 1"/>
                <a:gd name="f542" fmla="*/ f454 f210 1"/>
                <a:gd name="f543" fmla="*/ f455 f211 1"/>
                <a:gd name="f544" fmla="*/ f456 f210 1"/>
                <a:gd name="f545" fmla="*/ f457 f211 1"/>
                <a:gd name="f546" fmla="*/ f458 f210 1"/>
                <a:gd name="f547" fmla="*/ f459 f211 1"/>
                <a:gd name="f548" fmla="*/ f460 f210 1"/>
                <a:gd name="f549" fmla="*/ f461 f211 1"/>
                <a:gd name="f550" fmla="*/ f462 f210 1"/>
                <a:gd name="f551" fmla="*/ f463 f211 1"/>
                <a:gd name="f552" fmla="*/ f464 f210 1"/>
                <a:gd name="f553" fmla="*/ f465 f211 1"/>
                <a:gd name="f554" fmla="*/ f466 f210 1"/>
                <a:gd name="f555" fmla="*/ f467 f211 1"/>
                <a:gd name="f556" fmla="*/ f468 f210 1"/>
                <a:gd name="f557" fmla="*/ f469 f211 1"/>
                <a:gd name="f558" fmla="*/ f470 f210 1"/>
                <a:gd name="f559" fmla="*/ f471 f211 1"/>
                <a:gd name="f560" fmla="*/ f472 f210 1"/>
                <a:gd name="f561" fmla="*/ f473 f211 1"/>
                <a:gd name="f562" fmla="*/ f474 f210 1"/>
                <a:gd name="f563" fmla="*/ f475 f211 1"/>
                <a:gd name="f564" fmla="*/ f476 f210 1"/>
                <a:gd name="f565" fmla="*/ f477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05">
                  <a:pos x="f482" y="f483"/>
                </a:cxn>
                <a:cxn ang="f305">
                  <a:pos x="f482" y="f483"/>
                </a:cxn>
                <a:cxn ang="f305">
                  <a:pos x="f484" y="f483"/>
                </a:cxn>
                <a:cxn ang="f305">
                  <a:pos x="f485" y="f486"/>
                </a:cxn>
                <a:cxn ang="f305">
                  <a:pos x="f487" y="f488"/>
                </a:cxn>
                <a:cxn ang="f305">
                  <a:pos x="f487" y="f489"/>
                </a:cxn>
                <a:cxn ang="f305">
                  <a:pos x="f490" y="f491"/>
                </a:cxn>
                <a:cxn ang="f305">
                  <a:pos x="f485" y="f492"/>
                </a:cxn>
                <a:cxn ang="f305">
                  <a:pos x="f493" y="f492"/>
                </a:cxn>
                <a:cxn ang="f305">
                  <a:pos x="f494" y="f495"/>
                </a:cxn>
                <a:cxn ang="f305">
                  <a:pos x="f496" y="f495"/>
                </a:cxn>
                <a:cxn ang="f305">
                  <a:pos x="f496" y="f497"/>
                </a:cxn>
                <a:cxn ang="f305">
                  <a:pos x="f498" y="f497"/>
                </a:cxn>
                <a:cxn ang="f305">
                  <a:pos x="f498" y="f499"/>
                </a:cxn>
                <a:cxn ang="f305">
                  <a:pos x="f500" y="f501"/>
                </a:cxn>
                <a:cxn ang="f305">
                  <a:pos x="f500" y="f502"/>
                </a:cxn>
                <a:cxn ang="f305">
                  <a:pos x="f503" y="f504"/>
                </a:cxn>
                <a:cxn ang="f305">
                  <a:pos x="f505" y="f506"/>
                </a:cxn>
                <a:cxn ang="f305">
                  <a:pos x="f505" y="f507"/>
                </a:cxn>
                <a:cxn ang="f305">
                  <a:pos x="f508" y="f507"/>
                </a:cxn>
                <a:cxn ang="f305">
                  <a:pos x="f509" y="f510"/>
                </a:cxn>
                <a:cxn ang="f305">
                  <a:pos x="f511" y="f512"/>
                </a:cxn>
                <a:cxn ang="f305">
                  <a:pos x="f513" y="f514"/>
                </a:cxn>
                <a:cxn ang="f305">
                  <a:pos x="f500" y="f515"/>
                </a:cxn>
                <a:cxn ang="f305">
                  <a:pos x="f500" y="f516"/>
                </a:cxn>
                <a:cxn ang="f305">
                  <a:pos x="f517" y="f516"/>
                </a:cxn>
                <a:cxn ang="f305">
                  <a:pos x="f517" y="f518"/>
                </a:cxn>
                <a:cxn ang="f305">
                  <a:pos x="f519" y="f518"/>
                </a:cxn>
                <a:cxn ang="f305">
                  <a:pos x="f519" y="f520"/>
                </a:cxn>
                <a:cxn ang="f305">
                  <a:pos x="f521" y="f520"/>
                </a:cxn>
                <a:cxn ang="f305">
                  <a:pos x="f521" y="f522"/>
                </a:cxn>
                <a:cxn ang="f305">
                  <a:pos x="f523" y="f522"/>
                </a:cxn>
                <a:cxn ang="f305">
                  <a:pos x="f523" y="f524"/>
                </a:cxn>
                <a:cxn ang="f305">
                  <a:pos x="f498" y="f524"/>
                </a:cxn>
                <a:cxn ang="f305">
                  <a:pos x="f498" y="f525"/>
                </a:cxn>
                <a:cxn ang="f305">
                  <a:pos x="f496" y="f525"/>
                </a:cxn>
                <a:cxn ang="f305">
                  <a:pos x="f496" y="f525"/>
                </a:cxn>
                <a:cxn ang="f305">
                  <a:pos x="f526" y="f525"/>
                </a:cxn>
                <a:cxn ang="f305">
                  <a:pos x="f526" y="f527"/>
                </a:cxn>
                <a:cxn ang="f305">
                  <a:pos x="f482" y="f483"/>
                </a:cxn>
                <a:cxn ang="f305">
                  <a:pos x="f528" y="f529"/>
                </a:cxn>
                <a:cxn ang="f305">
                  <a:pos x="f530" y="f531"/>
                </a:cxn>
                <a:cxn ang="f305">
                  <a:pos x="f532" y="f533"/>
                </a:cxn>
                <a:cxn ang="f305">
                  <a:pos x="f534" y="f535"/>
                </a:cxn>
                <a:cxn ang="f305">
                  <a:pos x="f536" y="f537"/>
                </a:cxn>
                <a:cxn ang="f305">
                  <a:pos x="f538" y="f539"/>
                </a:cxn>
                <a:cxn ang="f305">
                  <a:pos x="f540" y="f541"/>
                </a:cxn>
                <a:cxn ang="f305">
                  <a:pos x="f542" y="f543"/>
                </a:cxn>
                <a:cxn ang="f305">
                  <a:pos x="f544" y="f545"/>
                </a:cxn>
                <a:cxn ang="f305">
                  <a:pos x="f546" y="f547"/>
                </a:cxn>
                <a:cxn ang="f305">
                  <a:pos x="f548" y="f549"/>
                </a:cxn>
                <a:cxn ang="f305">
                  <a:pos x="f550" y="f551"/>
                </a:cxn>
                <a:cxn ang="f305">
                  <a:pos x="f552" y="f553"/>
                </a:cxn>
                <a:cxn ang="f305">
                  <a:pos x="f554" y="f555"/>
                </a:cxn>
                <a:cxn ang="f305">
                  <a:pos x="f556" y="f557"/>
                </a:cxn>
                <a:cxn ang="f305">
                  <a:pos x="f558" y="f559"/>
                </a:cxn>
                <a:cxn ang="f305">
                  <a:pos x="f560" y="f561"/>
                </a:cxn>
                <a:cxn ang="f305">
                  <a:pos x="f562" y="f563"/>
                </a:cxn>
                <a:cxn ang="f305">
                  <a:pos x="f564" y="f565"/>
                </a:cxn>
                <a:cxn ang="f305">
                  <a:pos x="f528" y="f529"/>
                </a:cxn>
              </a:cxnLst>
              <a:rect l="f478" t="f481" r="f479" b="f480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7" name="Rectangle 2">
            <a:extLst>
              <a:ext uri="{FF2B5EF4-FFF2-40B4-BE49-F238E27FC236}">
                <a16:creationId xmlns:a16="http://schemas.microsoft.com/office/drawing/2014/main" id="{953FC251-B25B-4F70-A735-990FA30F505E}"/>
              </a:ext>
            </a:extLst>
          </p:cNvPr>
          <p:cNvSpPr/>
          <p:nvPr/>
        </p:nvSpPr>
        <p:spPr>
          <a:xfrm>
            <a:off x="3235064" y="1931377"/>
            <a:ext cx="3903628" cy="854077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950" b="0" i="0" u="none" strike="noStrike" kern="0" cap="none" spc="0" baseline="0">
                <a:solidFill>
                  <a:srgbClr val="000000"/>
                </a:solidFill>
                <a:uFillTx/>
                <a:latin typeface="Bahnschrift" pitchFamily="34"/>
                <a:ea typeface="Arial"/>
                <a:cs typeface="Calibri" pitchFamily="34"/>
              </a:rPr>
              <a:t>Slidesppt.net</a:t>
            </a:r>
          </a:p>
        </p:txBody>
      </p:sp>
    </p:spTree>
  </p:cSld>
  <p:clrMapOvr>
    <a:masterClrMapping/>
  </p:clrMapOvr>
  <p:transition spd="slow" advTm="0">
    <p:fade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62;p46">
            <a:extLst>
              <a:ext uri="{FF2B5EF4-FFF2-40B4-BE49-F238E27FC236}">
                <a16:creationId xmlns:a16="http://schemas.microsoft.com/office/drawing/2014/main" id="{DB4F750B-9EF4-4814-9012-1A0113215CE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893698" y="944511"/>
            <a:ext cx="3003895" cy="1919700"/>
          </a:xfrm>
        </p:spPr>
        <p:txBody>
          <a:bodyPr/>
          <a:lstStyle/>
          <a:p>
            <a:pPr lvl="0"/>
            <a:r>
              <a:rPr lang="en-US" sz="13000">
                <a:solidFill>
                  <a:srgbClr val="FCCEEB"/>
                </a:solidFill>
              </a:rPr>
              <a:t>01</a:t>
            </a:r>
          </a:p>
        </p:txBody>
      </p:sp>
      <p:grpSp>
        <p:nvGrpSpPr>
          <p:cNvPr id="3" name="Google Shape;1363;p46">
            <a:extLst>
              <a:ext uri="{FF2B5EF4-FFF2-40B4-BE49-F238E27FC236}">
                <a16:creationId xmlns:a16="http://schemas.microsoft.com/office/drawing/2014/main" id="{3CED41E2-A299-4306-8DE9-997AE6D4567B}"/>
              </a:ext>
            </a:extLst>
          </p:cNvPr>
          <p:cNvGrpSpPr/>
          <p:nvPr/>
        </p:nvGrpSpPr>
        <p:grpSpPr>
          <a:xfrm>
            <a:off x="3359789" y="2590723"/>
            <a:ext cx="4170304" cy="732233"/>
            <a:chOff x="3359789" y="2590723"/>
            <a:chExt cx="4170304" cy="732233"/>
          </a:xfrm>
        </p:grpSpPr>
        <p:sp>
          <p:nvSpPr>
            <p:cNvPr id="4" name="Google Shape;1364;p46">
              <a:extLst>
                <a:ext uri="{FF2B5EF4-FFF2-40B4-BE49-F238E27FC236}">
                  <a16:creationId xmlns:a16="http://schemas.microsoft.com/office/drawing/2014/main" id="{71954DC0-77E1-49FF-BAB6-37E2B1EA9C71}"/>
                </a:ext>
              </a:extLst>
            </p:cNvPr>
            <p:cNvSpPr/>
            <p:nvPr/>
          </p:nvSpPr>
          <p:spPr>
            <a:xfrm>
              <a:off x="3359789" y="2590723"/>
              <a:ext cx="4170304" cy="7322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1365;p46">
              <a:extLst>
                <a:ext uri="{FF2B5EF4-FFF2-40B4-BE49-F238E27FC236}">
                  <a16:creationId xmlns:a16="http://schemas.microsoft.com/office/drawing/2014/main" id="{BFEC291C-B317-40ED-9D1E-4BAAD83BDD4F}"/>
                </a:ext>
              </a:extLst>
            </p:cNvPr>
            <p:cNvSpPr/>
            <p:nvPr/>
          </p:nvSpPr>
          <p:spPr>
            <a:xfrm>
              <a:off x="3538316" y="2667835"/>
              <a:ext cx="3868305" cy="2953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6" name="Google Shape;1366;p46">
            <a:extLst>
              <a:ext uri="{FF2B5EF4-FFF2-40B4-BE49-F238E27FC236}">
                <a16:creationId xmlns:a16="http://schemas.microsoft.com/office/drawing/2014/main" id="{359A125F-5A9C-4570-9C6A-713D0B9E3C8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767373" y="2536006"/>
            <a:ext cx="3355500" cy="841796"/>
          </a:xfrm>
        </p:spPr>
        <p:txBody>
          <a:bodyPr/>
          <a:lstStyle/>
          <a:p>
            <a:pPr lvl="0"/>
            <a:r>
              <a:rPr lang="en-US" sz="4300">
                <a:solidFill>
                  <a:srgbClr val="FFFFFF"/>
                </a:solidFill>
              </a:rPr>
              <a:t>THIS DAY</a:t>
            </a:r>
          </a:p>
        </p:txBody>
      </p:sp>
      <p:sp>
        <p:nvSpPr>
          <p:cNvPr id="7" name="Google Shape;1367;p46">
            <a:extLst>
              <a:ext uri="{FF2B5EF4-FFF2-40B4-BE49-F238E27FC236}">
                <a16:creationId xmlns:a16="http://schemas.microsoft.com/office/drawing/2014/main" id="{CA635C2B-A737-4E8E-8089-D17D16C4AF0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 rot="447">
            <a:off x="4328577" y="3439333"/>
            <a:ext cx="2233202" cy="630597"/>
          </a:xfrm>
        </p:spPr>
        <p:txBody>
          <a:bodyPr anchorCtr="1"/>
          <a:lstStyle/>
          <a:p>
            <a:pPr marL="0" lvl="0" indent="0" algn="ctr">
              <a:spcAft>
                <a:spcPts val="1600"/>
              </a:spcAft>
              <a:buNone/>
            </a:pPr>
            <a:r>
              <a:rPr lang="en-US">
                <a:solidFill>
                  <a:srgbClr val="FFFFFF"/>
                </a:solidFill>
              </a:rPr>
              <a:t>You can enter a subtitle here if you need it</a:t>
            </a:r>
          </a:p>
        </p:txBody>
      </p:sp>
      <p:grpSp>
        <p:nvGrpSpPr>
          <p:cNvPr id="8" name="Google Shape;1408;p46">
            <a:extLst>
              <a:ext uri="{FF2B5EF4-FFF2-40B4-BE49-F238E27FC236}">
                <a16:creationId xmlns:a16="http://schemas.microsoft.com/office/drawing/2014/main" id="{DD7BAA4E-113C-4B82-B40B-A12780F25BF7}"/>
              </a:ext>
            </a:extLst>
          </p:cNvPr>
          <p:cNvGrpSpPr/>
          <p:nvPr/>
        </p:nvGrpSpPr>
        <p:grpSpPr>
          <a:xfrm>
            <a:off x="7808948" y="221421"/>
            <a:ext cx="1067626" cy="1061462"/>
            <a:chOff x="7808948" y="221421"/>
            <a:chExt cx="1067626" cy="1061462"/>
          </a:xfrm>
        </p:grpSpPr>
        <p:sp>
          <p:nvSpPr>
            <p:cNvPr id="9" name="Google Shape;1409;p46">
              <a:extLst>
                <a:ext uri="{FF2B5EF4-FFF2-40B4-BE49-F238E27FC236}">
                  <a16:creationId xmlns:a16="http://schemas.microsoft.com/office/drawing/2014/main" id="{7D30F8A8-BF0B-455E-837C-CB149B6A92BD}"/>
                </a:ext>
              </a:extLst>
            </p:cNvPr>
            <p:cNvSpPr/>
            <p:nvPr/>
          </p:nvSpPr>
          <p:spPr>
            <a:xfrm>
              <a:off x="7808948" y="221421"/>
              <a:ext cx="1067626" cy="1061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351"/>
                <a:gd name="f4" fmla="val 36141"/>
                <a:gd name="f5" fmla="val 12527"/>
                <a:gd name="f6" fmla="val 12342"/>
                <a:gd name="f7" fmla="val 12154"/>
                <a:gd name="f8" fmla="val 22"/>
                <a:gd name="f9" fmla="val 11956"/>
                <a:gd name="f10" fmla="val 72"/>
                <a:gd name="f11" fmla="val 11270"/>
                <a:gd name="f12" fmla="val 247"/>
                <a:gd name="f13" fmla="val 10693"/>
                <a:gd name="f14" fmla="val 738"/>
                <a:gd name="f15" fmla="val 10413"/>
                <a:gd name="f16" fmla="val 1390"/>
                <a:gd name="f17" fmla="val 10336"/>
                <a:gd name="f18" fmla="val 1568"/>
                <a:gd name="f19" fmla="val 8973"/>
                <a:gd name="f20" fmla="val 4804"/>
                <a:gd name="f21" fmla="val 9305"/>
                <a:gd name="f22" fmla="val 8813"/>
                <a:gd name="f23" fmla="val 8100"/>
                <a:gd name="f24" fmla="val 8578"/>
                <a:gd name="f25" fmla="val 6841"/>
                <a:gd name="f26" fmla="val 8461"/>
                <a:gd name="f27" fmla="val 5535"/>
                <a:gd name="f28" fmla="val 4636"/>
                <a:gd name="f29" fmla="val 3703"/>
                <a:gd name="f30" fmla="val 8518"/>
                <a:gd name="f31" fmla="val 2764"/>
                <a:gd name="f32" fmla="val 8628"/>
                <a:gd name="f33" fmla="val 2060"/>
                <a:gd name="f34" fmla="val 8712"/>
                <a:gd name="f35" fmla="val 1421"/>
                <a:gd name="f36" fmla="val 9123"/>
                <a:gd name="f37" fmla="val 1050"/>
                <a:gd name="f38" fmla="val 9741"/>
                <a:gd name="f39" fmla="val 689"/>
                <a:gd name="f40" fmla="val 10351"/>
                <a:gd name="f41" fmla="val 630"/>
                <a:gd name="f42" fmla="val 11110"/>
                <a:gd name="f43" fmla="val 894"/>
                <a:gd name="f44" fmla="val 11772"/>
                <a:gd name="f45" fmla="val 965"/>
                <a:gd name="f46" fmla="val 11952"/>
                <a:gd name="f47" fmla="val 2296"/>
                <a:gd name="f48" fmla="val 15200"/>
                <a:gd name="f49" fmla="val 5358"/>
                <a:gd name="f50" fmla="val 17796"/>
                <a:gd name="f51" fmla="val 3639"/>
                <a:gd name="f52" fmla="val 18955"/>
                <a:gd name="f53" fmla="val 2047"/>
                <a:gd name="f54" fmla="val 20459"/>
                <a:gd name="f55" fmla="val 602"/>
                <a:gd name="f56" fmla="val 22292"/>
                <a:gd name="f57" fmla="val 160"/>
                <a:gd name="f58" fmla="val 22850"/>
                <a:gd name="f59" fmla="val 1"/>
                <a:gd name="f60" fmla="val 23594"/>
                <a:gd name="f61" fmla="val 174"/>
                <a:gd name="f62" fmla="val 24286"/>
                <a:gd name="f63" fmla="val 351"/>
                <a:gd name="f64" fmla="val 24977"/>
                <a:gd name="f65" fmla="val 845"/>
                <a:gd name="f66" fmla="val 25558"/>
                <a:gd name="f67" fmla="val 1496"/>
                <a:gd name="f68" fmla="val 25835"/>
                <a:gd name="f69" fmla="val 1604"/>
                <a:gd name="f70" fmla="val 25881"/>
                <a:gd name="f71" fmla="val 4223"/>
                <a:gd name="f72" fmla="val 26995"/>
                <a:gd name="f73" fmla="val 7663"/>
                <a:gd name="f74" fmla="val 8085"/>
                <a:gd name="f75" fmla="val 8506"/>
                <a:gd name="f76" fmla="val 26976"/>
                <a:gd name="f77" fmla="val 8919"/>
                <a:gd name="f78" fmla="val 26942"/>
                <a:gd name="f79" fmla="val 8524"/>
                <a:gd name="f80" fmla="val 28975"/>
                <a:gd name="f81" fmla="val 31161"/>
                <a:gd name="f82" fmla="val 8735"/>
                <a:gd name="f83" fmla="val 33476"/>
                <a:gd name="f84" fmla="val 8817"/>
                <a:gd name="f85" fmla="val 34182"/>
                <a:gd name="f86" fmla="val 9230"/>
                <a:gd name="f87" fmla="val 34823"/>
                <a:gd name="f88" fmla="val 9839"/>
                <a:gd name="f89" fmla="val 35187"/>
                <a:gd name="f90" fmla="val 10197"/>
                <a:gd name="f91" fmla="val 35401"/>
                <a:gd name="f92" fmla="val 10606"/>
                <a:gd name="f93" fmla="val 35515"/>
                <a:gd name="f94" fmla="val 11023"/>
                <a:gd name="f95" fmla="val 11313"/>
                <a:gd name="f96" fmla="val 11596"/>
                <a:gd name="f97" fmla="val 35462"/>
                <a:gd name="f98" fmla="val 11875"/>
                <a:gd name="f99" fmla="val 35351"/>
                <a:gd name="f100" fmla="val 12056"/>
                <a:gd name="f101" fmla="val 35280"/>
                <a:gd name="f102" fmla="val 15304"/>
                <a:gd name="f103" fmla="val 33953"/>
                <a:gd name="f104" fmla="val 17903"/>
                <a:gd name="f105" fmla="val 30887"/>
                <a:gd name="f106" fmla="val 19063"/>
                <a:gd name="f107" fmla="val 32607"/>
                <a:gd name="f108" fmla="val 20566"/>
                <a:gd name="f109" fmla="val 34198"/>
                <a:gd name="f110" fmla="val 22399"/>
                <a:gd name="f111" fmla="val 35643"/>
                <a:gd name="f112" fmla="val 22805"/>
                <a:gd name="f113" fmla="val 35964"/>
                <a:gd name="f114" fmla="val 23314"/>
                <a:gd name="f115" fmla="val 36140"/>
                <a:gd name="f116" fmla="val 23829"/>
                <a:gd name="f117" fmla="val 24027"/>
                <a:gd name="f118" fmla="val 24222"/>
                <a:gd name="f119" fmla="val 36115"/>
                <a:gd name="f120" fmla="val 24390"/>
                <a:gd name="f121" fmla="val 36070"/>
                <a:gd name="f122" fmla="val 25078"/>
                <a:gd name="f123" fmla="val 35897"/>
                <a:gd name="f124" fmla="val 25658"/>
                <a:gd name="f125" fmla="val 35404"/>
                <a:gd name="f126" fmla="val 25940"/>
                <a:gd name="f127" fmla="val 34749"/>
                <a:gd name="f128" fmla="val 26017"/>
                <a:gd name="f129" fmla="val 34571"/>
                <a:gd name="f130" fmla="val 27377"/>
                <a:gd name="f131" fmla="val 31331"/>
                <a:gd name="f132" fmla="val 27046"/>
                <a:gd name="f133" fmla="val 27325"/>
                <a:gd name="f134" fmla="val 28251"/>
                <a:gd name="f135" fmla="val 27561"/>
                <a:gd name="f136" fmla="val 29507"/>
                <a:gd name="f137" fmla="val 27680"/>
                <a:gd name="f138" fmla="val 30810"/>
                <a:gd name="f139" fmla="val 31712"/>
                <a:gd name="f140" fmla="val 32646"/>
                <a:gd name="f141" fmla="val 27624"/>
                <a:gd name="f142" fmla="val 33590"/>
                <a:gd name="f143" fmla="val 27511"/>
                <a:gd name="f144" fmla="val 34298"/>
                <a:gd name="f145" fmla="val 27429"/>
                <a:gd name="f146" fmla="val 34939"/>
                <a:gd name="f147" fmla="val 27013"/>
                <a:gd name="f148" fmla="val 35303"/>
                <a:gd name="f149" fmla="val 26398"/>
                <a:gd name="f150" fmla="val 35664"/>
                <a:gd name="f151" fmla="val 25788"/>
                <a:gd name="f152" fmla="val 35722"/>
                <a:gd name="f153" fmla="val 25032"/>
                <a:gd name="f154" fmla="val 35459"/>
                <a:gd name="f155" fmla="val 24370"/>
                <a:gd name="f156" fmla="val 35386"/>
                <a:gd name="f157" fmla="val 24190"/>
                <a:gd name="f158" fmla="val 34054"/>
                <a:gd name="f159" fmla="val 20943"/>
                <a:gd name="f160" fmla="val 30992"/>
                <a:gd name="f161" fmla="val 18346"/>
                <a:gd name="f162" fmla="val 32711"/>
                <a:gd name="f163" fmla="val 17187"/>
                <a:gd name="f164" fmla="val 34304"/>
                <a:gd name="f165" fmla="val 15684"/>
                <a:gd name="f166" fmla="val 35749"/>
                <a:gd name="f167" fmla="val 13851"/>
                <a:gd name="f168" fmla="val 36191"/>
                <a:gd name="f169" fmla="val 13295"/>
                <a:gd name="f170" fmla="val 36350"/>
                <a:gd name="f171" fmla="val 12550"/>
                <a:gd name="f172" fmla="val 36176"/>
                <a:gd name="f173" fmla="val 11858"/>
                <a:gd name="f174" fmla="val 36001"/>
                <a:gd name="f175" fmla="val 11167"/>
                <a:gd name="f176" fmla="val 35507"/>
                <a:gd name="f177" fmla="val 10589"/>
                <a:gd name="f178" fmla="val 34855"/>
                <a:gd name="f179" fmla="val 10308"/>
                <a:gd name="f180" fmla="val 34746"/>
                <a:gd name="f181" fmla="val 10261"/>
                <a:gd name="f182" fmla="val 32132"/>
                <a:gd name="f183" fmla="val 9153"/>
                <a:gd name="f184" fmla="val 28698"/>
                <a:gd name="f185" fmla="val 28271"/>
                <a:gd name="f186" fmla="val 27849"/>
                <a:gd name="f187" fmla="val 9172"/>
                <a:gd name="f188" fmla="val 27434"/>
                <a:gd name="f189" fmla="val 9204"/>
                <a:gd name="f190" fmla="val 27831"/>
                <a:gd name="f191" fmla="val 7168"/>
                <a:gd name="f192" fmla="val 27895"/>
                <a:gd name="f193" fmla="val 4982"/>
                <a:gd name="f194" fmla="val 27622"/>
                <a:gd name="f195" fmla="val 2666"/>
                <a:gd name="f196" fmla="val 27539"/>
                <a:gd name="f197" fmla="val 1956"/>
                <a:gd name="f198" fmla="val 27125"/>
                <a:gd name="f199" fmla="val 1313"/>
                <a:gd name="f200" fmla="val 26501"/>
                <a:gd name="f201" fmla="val 943"/>
                <a:gd name="f202" fmla="val 26146"/>
                <a:gd name="f203" fmla="val 735"/>
                <a:gd name="f204" fmla="val 25743"/>
                <a:gd name="f205" fmla="val 624"/>
                <a:gd name="f206" fmla="val 25333"/>
                <a:gd name="f207" fmla="val 25043"/>
                <a:gd name="f208" fmla="val 24758"/>
                <a:gd name="f209" fmla="val 678"/>
                <a:gd name="f210" fmla="val 24489"/>
                <a:gd name="f211" fmla="val 785"/>
                <a:gd name="f212" fmla="val 24308"/>
                <a:gd name="f213" fmla="val 856"/>
                <a:gd name="f214" fmla="val 21054"/>
                <a:gd name="f215" fmla="val 2174"/>
                <a:gd name="f216" fmla="val 18450"/>
                <a:gd name="f217" fmla="val 5251"/>
                <a:gd name="f218" fmla="val 17290"/>
                <a:gd name="f219" fmla="val 3532"/>
                <a:gd name="f220" fmla="val 15784"/>
                <a:gd name="f221" fmla="val 1940"/>
                <a:gd name="f222" fmla="val 13947"/>
                <a:gd name="f223" fmla="val 492"/>
                <a:gd name="f224" fmla="val 13544"/>
                <a:gd name="f225" fmla="val 13040"/>
                <a:gd name="f226" fmla="*/ f0 1 36351"/>
                <a:gd name="f227" fmla="*/ f1 1 36141"/>
                <a:gd name="f228" fmla="val f2"/>
                <a:gd name="f229" fmla="val f3"/>
                <a:gd name="f230" fmla="val f4"/>
                <a:gd name="f231" fmla="+- f230 0 f228"/>
                <a:gd name="f232" fmla="+- f229 0 f228"/>
                <a:gd name="f233" fmla="*/ f232 1 36351"/>
                <a:gd name="f234" fmla="*/ f231 1 36141"/>
                <a:gd name="f235" fmla="*/ f228 1 f233"/>
                <a:gd name="f236" fmla="*/ f229 1 f233"/>
                <a:gd name="f237" fmla="*/ f228 1 f234"/>
                <a:gd name="f238" fmla="*/ f230 1 f234"/>
                <a:gd name="f239" fmla="*/ f235 f226 1"/>
                <a:gd name="f240" fmla="*/ f236 f226 1"/>
                <a:gd name="f241" fmla="*/ f238 f227 1"/>
                <a:gd name="f242" fmla="*/ f237 f2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9" t="f242" r="f240" b="f241"/>
              <a:pathLst>
                <a:path w="36351" h="3614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2"/>
                  </a:cubicBezTo>
                  <a:cubicBezTo>
                    <a:pt x="f74" y="f72"/>
                    <a:pt x="f75" y="f76"/>
                    <a:pt x="f77" y="f78"/>
                  </a:cubicBezTo>
                  <a:lnTo>
                    <a:pt x="f77" y="f78"/>
                  </a:lnTo>
                  <a:cubicBezTo>
                    <a:pt x="f79" y="f80"/>
                    <a:pt x="f26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3"/>
                  </a:cubicBezTo>
                  <a:cubicBezTo>
                    <a:pt x="f95" y="f93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5"/>
                  </a:cubicBezTo>
                  <a:cubicBezTo>
                    <a:pt x="f117" y="f115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lnTo>
                    <a:pt x="f132" y="f133"/>
                  </a:lnTo>
                  <a:cubicBezTo>
                    <a:pt x="f134" y="f135"/>
                    <a:pt x="f136" y="f137"/>
                    <a:pt x="f138" y="f137"/>
                  </a:cubicBezTo>
                  <a:cubicBezTo>
                    <a:pt x="f139" y="f137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3"/>
                  </a:cubicBezTo>
                  <a:cubicBezTo>
                    <a:pt x="f185" y="f183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5"/>
                  </a:cubicBezTo>
                  <a:cubicBezTo>
                    <a:pt x="f207" y="f205"/>
                    <a:pt x="f208" y="f209"/>
                    <a:pt x="f210" y="f211"/>
                  </a:cubicBezTo>
                  <a:cubicBezTo>
                    <a:pt x="f212" y="f213"/>
                    <a:pt x="f214" y="f215"/>
                    <a:pt x="f216" y="f217"/>
                  </a:cubicBezTo>
                  <a:cubicBezTo>
                    <a:pt x="f218" y="f219"/>
                    <a:pt x="f220" y="f221"/>
                    <a:pt x="f222" y="f223"/>
                  </a:cubicBezTo>
                  <a:cubicBezTo>
                    <a:pt x="f224" y="f61"/>
                    <a:pt x="f225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1410;p46">
              <a:extLst>
                <a:ext uri="{FF2B5EF4-FFF2-40B4-BE49-F238E27FC236}">
                  <a16:creationId xmlns:a16="http://schemas.microsoft.com/office/drawing/2014/main" id="{F1C75569-9D44-4FAD-9F32-393393B427D6}"/>
                </a:ext>
              </a:extLst>
            </p:cNvPr>
            <p:cNvSpPr/>
            <p:nvPr/>
          </p:nvSpPr>
          <p:spPr>
            <a:xfrm>
              <a:off x="8122039" y="293083"/>
              <a:ext cx="242480" cy="407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6"/>
                <a:gd name="f4" fmla="val 13867"/>
                <a:gd name="f5" fmla="val 1925"/>
                <a:gd name="f6" fmla="val 1920"/>
                <a:gd name="f7" fmla="val 1915"/>
                <a:gd name="f8" fmla="val 1"/>
                <a:gd name="f9" fmla="val 1910"/>
                <a:gd name="f10" fmla="val 3"/>
                <a:gd name="f11" fmla="val 1907"/>
                <a:gd name="f12" fmla="val 1889"/>
                <a:gd name="f13" fmla="val 7"/>
                <a:gd name="f14" fmla="val 1874"/>
                <a:gd name="f15" fmla="val 20"/>
                <a:gd name="f16" fmla="val 1867"/>
                <a:gd name="f17" fmla="val 40"/>
                <a:gd name="f18" fmla="val 1538"/>
                <a:gd name="f19" fmla="val 907"/>
                <a:gd name="f20" fmla="val 5431"/>
                <a:gd name="f21" fmla="val 1892"/>
                <a:gd name="f22" fmla="val 9769"/>
                <a:gd name="f23" fmla="val 1897"/>
                <a:gd name="f24" fmla="val 9784"/>
                <a:gd name="f25" fmla="val 1909"/>
                <a:gd name="f26" fmla="val 9796"/>
                <a:gd name="f27" fmla="val 9804"/>
                <a:gd name="f28" fmla="val 1998"/>
                <a:gd name="f29" fmla="val 9841"/>
                <a:gd name="f30" fmla="val 2072"/>
                <a:gd name="f31" fmla="val 9882"/>
                <a:gd name="f32" fmla="val 2146"/>
                <a:gd name="f33" fmla="val 9919"/>
                <a:gd name="f34" fmla="val 2350"/>
                <a:gd name="f35" fmla="val 10024"/>
                <a:gd name="f36" fmla="val 2380"/>
                <a:gd name="f37" fmla="val 10040"/>
                <a:gd name="f38" fmla="val 2508"/>
                <a:gd name="f39" fmla="val 10111"/>
                <a:gd name="f40" fmla="val 2632"/>
                <a:gd name="f41" fmla="val 10182"/>
                <a:gd name="f42" fmla="val 2757"/>
                <a:gd name="f43" fmla="val 10256"/>
                <a:gd name="f44" fmla="val 2836"/>
                <a:gd name="f45" fmla="val 10301"/>
                <a:gd name="f46" fmla="val 2985"/>
                <a:gd name="f47" fmla="val 10387"/>
                <a:gd name="f48" fmla="val 3129"/>
                <a:gd name="f49" fmla="val 10479"/>
                <a:gd name="f50" fmla="val 3269"/>
                <a:gd name="f51" fmla="val 10567"/>
                <a:gd name="f52" fmla="val 3366"/>
                <a:gd name="f53" fmla="val 10634"/>
                <a:gd name="f54" fmla="val 3469"/>
                <a:gd name="f55" fmla="val 10702"/>
                <a:gd name="f56" fmla="val 3576"/>
                <a:gd name="f57" fmla="val 10772"/>
                <a:gd name="f58" fmla="val 3675"/>
                <a:gd name="f59" fmla="val 10843"/>
                <a:gd name="f60" fmla="val 3848"/>
                <a:gd name="f61" fmla="val 10968"/>
                <a:gd name="f62" fmla="val 3918"/>
                <a:gd name="f63" fmla="val 11018"/>
                <a:gd name="f64" fmla="val 3989"/>
                <a:gd name="f65" fmla="val 11071"/>
                <a:gd name="f66" fmla="val 4056"/>
                <a:gd name="f67" fmla="val 11121"/>
                <a:gd name="f68" fmla="val 4224"/>
                <a:gd name="f69" fmla="val 11249"/>
                <a:gd name="f70" fmla="val 4288"/>
                <a:gd name="f71" fmla="val 11300"/>
                <a:gd name="f72" fmla="val 4351"/>
                <a:gd name="f73" fmla="val 11350"/>
                <a:gd name="f74" fmla="val 4415"/>
                <a:gd name="f75" fmla="val 11400"/>
                <a:gd name="f76" fmla="val 4583"/>
                <a:gd name="f77" fmla="val 11542"/>
                <a:gd name="f78" fmla="val 4640"/>
                <a:gd name="f79" fmla="val 11589"/>
                <a:gd name="f80" fmla="val 4694"/>
                <a:gd name="f81" fmla="val 11633"/>
                <a:gd name="f82" fmla="val 4747"/>
                <a:gd name="f83" fmla="val 11680"/>
                <a:gd name="f84" fmla="val 5010"/>
                <a:gd name="f85" fmla="val 11917"/>
                <a:gd name="f86" fmla="val 5057"/>
                <a:gd name="f87" fmla="val 11960"/>
                <a:gd name="f88" fmla="val 5188"/>
                <a:gd name="f89" fmla="val 12084"/>
                <a:gd name="f90" fmla="val 5252"/>
                <a:gd name="f91" fmla="val 12146"/>
                <a:gd name="f92" fmla="val 5301"/>
                <a:gd name="f93" fmla="val 12190"/>
                <a:gd name="f94" fmla="val 5344"/>
                <a:gd name="f95" fmla="val 12232"/>
                <a:gd name="f96" fmla="val 5571"/>
                <a:gd name="f97" fmla="val 12461"/>
                <a:gd name="f98" fmla="val 5608"/>
                <a:gd name="f99" fmla="val 12501"/>
                <a:gd name="f100" fmla="val 5660"/>
                <a:gd name="f101" fmla="val 12553"/>
                <a:gd name="f102" fmla="val 5712"/>
                <a:gd name="f103" fmla="val 12615"/>
                <a:gd name="f104" fmla="val 5759"/>
                <a:gd name="f105" fmla="val 12666"/>
                <a:gd name="f106" fmla="val 5806"/>
                <a:gd name="f107" fmla="val 12716"/>
                <a:gd name="f108" fmla="val 5851"/>
                <a:gd name="f109" fmla="val 12763"/>
                <a:gd name="f110" fmla="val 5942"/>
                <a:gd name="f111" fmla="val 12864"/>
                <a:gd name="f112" fmla="val 5943"/>
                <a:gd name="f113" fmla="val 6019"/>
                <a:gd name="f114" fmla="val 12855"/>
                <a:gd name="f115" fmla="val 5972"/>
                <a:gd name="f116" fmla="val 12895"/>
                <a:gd name="f117" fmla="val 5970"/>
                <a:gd name="f118" fmla="val 6073"/>
                <a:gd name="f119" fmla="val 13015"/>
                <a:gd name="f120" fmla="val 6271"/>
                <a:gd name="f121" fmla="val 13254"/>
                <a:gd name="f122" fmla="val 6452"/>
                <a:gd name="f123" fmla="val 13482"/>
                <a:gd name="f124" fmla="val 6610"/>
                <a:gd name="f125" fmla="val 13693"/>
                <a:gd name="f126" fmla="val 6716"/>
                <a:gd name="f127" fmla="val 13841"/>
                <a:gd name="f128" fmla="val 6722"/>
                <a:gd name="f129" fmla="val 13848"/>
                <a:gd name="f130" fmla="val 6725"/>
                <a:gd name="f131" fmla="val 13852"/>
                <a:gd name="f132" fmla="val 6728"/>
                <a:gd name="f133" fmla="val 13855"/>
                <a:gd name="f134" fmla="val 6739"/>
                <a:gd name="f135" fmla="val 13863"/>
                <a:gd name="f136" fmla="val 6753"/>
                <a:gd name="f137" fmla="val 6767"/>
                <a:gd name="f138" fmla="val 6774"/>
                <a:gd name="f139" fmla="val 6781"/>
                <a:gd name="f140" fmla="val 13866"/>
                <a:gd name="f141" fmla="val 6788"/>
                <a:gd name="f142" fmla="val 13864"/>
                <a:gd name="f143" fmla="val 6795"/>
                <a:gd name="f144" fmla="val 13862"/>
                <a:gd name="f145" fmla="val 6799"/>
                <a:gd name="f146" fmla="val 13791"/>
                <a:gd name="f147" fmla="val 6823"/>
                <a:gd name="f148" fmla="val 13849"/>
                <a:gd name="f149" fmla="val 6862"/>
                <a:gd name="f150" fmla="val 13832"/>
                <a:gd name="f151" fmla="val 6912"/>
                <a:gd name="f152" fmla="val 13814"/>
                <a:gd name="f153" fmla="val 6941"/>
                <a:gd name="f154" fmla="val 13802"/>
                <a:gd name="f155" fmla="val 6980"/>
                <a:gd name="f156" fmla="val 7072"/>
                <a:gd name="f157" fmla="val 13763"/>
                <a:gd name="f158" fmla="val 7154"/>
                <a:gd name="f159" fmla="val 13743"/>
                <a:gd name="f160" fmla="val 7238"/>
                <a:gd name="f161" fmla="val 13726"/>
                <a:gd name="f162" fmla="val 7330"/>
                <a:gd name="f163" fmla="val 13714"/>
                <a:gd name="f164" fmla="val 7340"/>
                <a:gd name="f165" fmla="val 13713"/>
                <a:gd name="f166" fmla="val 7348"/>
                <a:gd name="f167" fmla="val 13712"/>
                <a:gd name="f168" fmla="val 7356"/>
                <a:gd name="f169" fmla="val 7364"/>
                <a:gd name="f170" fmla="val 7372"/>
                <a:gd name="f171" fmla="val 7380"/>
                <a:gd name="f172" fmla="val 7391"/>
                <a:gd name="f173" fmla="val 7414"/>
                <a:gd name="f174" fmla="val 13711"/>
                <a:gd name="f175" fmla="val 7473"/>
                <a:gd name="f176" fmla="val 13706"/>
                <a:gd name="f177" fmla="val 7531"/>
                <a:gd name="f178" fmla="val 13704"/>
                <a:gd name="f179" fmla="val 7591"/>
                <a:gd name="f180" fmla="val 7617"/>
                <a:gd name="f181" fmla="val 7644"/>
                <a:gd name="f182" fmla="val 7671"/>
                <a:gd name="f183" fmla="val 13707"/>
                <a:gd name="f184" fmla="val 7740"/>
                <a:gd name="f185" fmla="val 7793"/>
                <a:gd name="f186" fmla="val 13720"/>
                <a:gd name="f187" fmla="val 7847"/>
                <a:gd name="f188" fmla="val 13731"/>
                <a:gd name="f189" fmla="val 7880"/>
                <a:gd name="f190" fmla="val 13735"/>
                <a:gd name="f191" fmla="val 7914"/>
                <a:gd name="f192" fmla="val 13741"/>
                <a:gd name="f193" fmla="val 7947"/>
                <a:gd name="f194" fmla="val 13750"/>
                <a:gd name="f195" fmla="val 7984"/>
                <a:gd name="f196" fmla="val 13757"/>
                <a:gd name="f197" fmla="val 7994"/>
                <a:gd name="f198" fmla="val 13760"/>
                <a:gd name="f199" fmla="val 8008"/>
                <a:gd name="f200" fmla="val 13761"/>
                <a:gd name="f201" fmla="val 8022"/>
                <a:gd name="f202" fmla="val 13764"/>
                <a:gd name="f203" fmla="val 8029"/>
                <a:gd name="f204" fmla="val 13766"/>
                <a:gd name="f205" fmla="val 8035"/>
                <a:gd name="f206" fmla="val 13767"/>
                <a:gd name="f207" fmla="val 8041"/>
                <a:gd name="f208" fmla="val 8046"/>
                <a:gd name="f209" fmla="val 8052"/>
                <a:gd name="f210" fmla="val 8057"/>
                <a:gd name="f211" fmla="val 8062"/>
                <a:gd name="f212" fmla="val 8065"/>
                <a:gd name="f213" fmla="val 8072"/>
                <a:gd name="f214" fmla="val 8085"/>
                <a:gd name="f215" fmla="val 13748"/>
                <a:gd name="f216" fmla="val 8098"/>
                <a:gd name="f217" fmla="val 13734"/>
                <a:gd name="f218" fmla="val 8099"/>
                <a:gd name="f219" fmla="val 8037"/>
                <a:gd name="f220" fmla="val 8102"/>
                <a:gd name="f221" fmla="val 13696"/>
                <a:gd name="f222" fmla="val 8122"/>
                <a:gd name="f223" fmla="val 13576"/>
                <a:gd name="f224" fmla="val 8146"/>
                <a:gd name="f225" fmla="val 13428"/>
                <a:gd name="f226" fmla="val 8179"/>
                <a:gd name="f227" fmla="val 13152"/>
                <a:gd name="f228" fmla="val 8195"/>
                <a:gd name="f229" fmla="val 8209"/>
                <a:gd name="f230" fmla="val 12857"/>
                <a:gd name="f231" fmla="val 8222"/>
                <a:gd name="f232" fmla="val 12707"/>
                <a:gd name="f233" fmla="val 8233"/>
                <a:gd name="f234" fmla="val 12536"/>
                <a:gd name="f235" fmla="val 8242"/>
                <a:gd name="f236" fmla="val 12375"/>
                <a:gd name="f237" fmla="val 8245"/>
                <a:gd name="f238" fmla="val 12317"/>
                <a:gd name="f239" fmla="val 8247"/>
                <a:gd name="f240" fmla="val 12254"/>
                <a:gd name="f241" fmla="val 8249"/>
                <a:gd name="f242" fmla="val 12193"/>
                <a:gd name="f243" fmla="val 8252"/>
                <a:gd name="f244" fmla="val 12024"/>
                <a:gd name="f245" fmla="val 8255"/>
                <a:gd name="f246" fmla="val 11896"/>
                <a:gd name="f247" fmla="val 11830"/>
                <a:gd name="f248" fmla="val 11652"/>
                <a:gd name="f249" fmla="val 11582"/>
                <a:gd name="f250" fmla="val 11514"/>
                <a:gd name="f251" fmla="val 11447"/>
                <a:gd name="f252" fmla="val 8243"/>
                <a:gd name="f253" fmla="val 11260"/>
                <a:gd name="f254" fmla="val 8240"/>
                <a:gd name="f255" fmla="val 11193"/>
                <a:gd name="f256" fmla="val 8229"/>
                <a:gd name="f257" fmla="val 11014"/>
                <a:gd name="f258" fmla="val 8227"/>
                <a:gd name="f259" fmla="val 10958"/>
                <a:gd name="f260" fmla="val 8223"/>
                <a:gd name="f261" fmla="val 10904"/>
                <a:gd name="f262" fmla="val 8220"/>
                <a:gd name="f263" fmla="val 10850"/>
                <a:gd name="f264" fmla="val 8215"/>
                <a:gd name="f265" fmla="val 10780"/>
                <a:gd name="f266" fmla="val 10709"/>
                <a:gd name="f267" fmla="val 8200"/>
                <a:gd name="f268" fmla="val 10638"/>
                <a:gd name="f269" fmla="val 8188"/>
                <a:gd name="f270" fmla="val 10474"/>
                <a:gd name="f271" fmla="val 8180"/>
                <a:gd name="f272" fmla="val 10422"/>
                <a:gd name="f273" fmla="val 8173"/>
                <a:gd name="f274" fmla="val 10357"/>
                <a:gd name="f275" fmla="val 8165"/>
                <a:gd name="f276" fmla="val 10293"/>
                <a:gd name="f277" fmla="val 8159"/>
                <a:gd name="f278" fmla="val 10229"/>
                <a:gd name="f279" fmla="val 8128"/>
                <a:gd name="f280" fmla="val 9979"/>
                <a:gd name="f281" fmla="val 8116"/>
                <a:gd name="f282" fmla="val 9910"/>
                <a:gd name="f283" fmla="val 8106"/>
                <a:gd name="f284" fmla="val 8094"/>
                <a:gd name="f285" fmla="val 9774"/>
                <a:gd name="f286" fmla="val 9569"/>
                <a:gd name="f287" fmla="val 9519"/>
                <a:gd name="f288" fmla="val 8042"/>
                <a:gd name="f289" fmla="val 9447"/>
                <a:gd name="f290" fmla="val 8027"/>
                <a:gd name="f291" fmla="val 9373"/>
                <a:gd name="f292" fmla="val 8012"/>
                <a:gd name="f293" fmla="val 9299"/>
                <a:gd name="f294" fmla="val 7971"/>
                <a:gd name="f295" fmla="val 9091"/>
                <a:gd name="f296" fmla="val 7960"/>
                <a:gd name="f297" fmla="val 9046"/>
                <a:gd name="f298" fmla="val 7944"/>
                <a:gd name="f299" fmla="val 8969"/>
                <a:gd name="f300" fmla="val 7924"/>
                <a:gd name="f301" fmla="val 8889"/>
                <a:gd name="f302" fmla="val 7907"/>
                <a:gd name="f303" fmla="val 8812"/>
                <a:gd name="f304" fmla="val 7857"/>
                <a:gd name="f305" fmla="val 8602"/>
                <a:gd name="f306" fmla="val 7846"/>
                <a:gd name="f307" fmla="val 8557"/>
                <a:gd name="f308" fmla="val 7820"/>
                <a:gd name="f309" fmla="val 8463"/>
                <a:gd name="f310" fmla="val 8365"/>
                <a:gd name="f311" fmla="val 7765"/>
                <a:gd name="f312" fmla="val 8267"/>
                <a:gd name="f313" fmla="val 7718"/>
                <a:gd name="f314" fmla="val 7709"/>
                <a:gd name="f315" fmla="val 8060"/>
                <a:gd name="f316" fmla="val 7658"/>
                <a:gd name="f317" fmla="val 7894"/>
                <a:gd name="f318" fmla="val 7604"/>
                <a:gd name="f319" fmla="val 7721"/>
                <a:gd name="f320" fmla="val 7547"/>
                <a:gd name="f321" fmla="val 7552"/>
                <a:gd name="f322" fmla="val 6654"/>
                <a:gd name="f323" fmla="val 4933"/>
                <a:gd name="f324" fmla="val 4955"/>
                <a:gd name="f325" fmla="val 2549"/>
                <a:gd name="f326" fmla="val 2497"/>
                <a:gd name="f327" fmla="val 453"/>
                <a:gd name="f328" fmla="val 2494"/>
                <a:gd name="f329" fmla="val 451"/>
                <a:gd name="f330" fmla="val 2320"/>
                <a:gd name="f331" fmla="val 303"/>
                <a:gd name="f332" fmla="val 157"/>
                <a:gd name="f333" fmla="val 1967"/>
                <a:gd name="f334" fmla="val 14"/>
                <a:gd name="f335" fmla="val 1953"/>
                <a:gd name="f336" fmla="val 6"/>
                <a:gd name="f337" fmla="val 1939"/>
                <a:gd name="f338" fmla="*/ f0 1 8256"/>
                <a:gd name="f339" fmla="*/ f1 1 13867"/>
                <a:gd name="f340" fmla="val f2"/>
                <a:gd name="f341" fmla="val f3"/>
                <a:gd name="f342" fmla="val f4"/>
                <a:gd name="f343" fmla="+- f342 0 f340"/>
                <a:gd name="f344" fmla="+- f341 0 f340"/>
                <a:gd name="f345" fmla="*/ f344 1 8256"/>
                <a:gd name="f346" fmla="*/ f343 1 13867"/>
                <a:gd name="f347" fmla="*/ f340 1 f345"/>
                <a:gd name="f348" fmla="*/ f341 1 f345"/>
                <a:gd name="f349" fmla="*/ f340 1 f346"/>
                <a:gd name="f350" fmla="*/ f342 1 f346"/>
                <a:gd name="f351" fmla="*/ f347 f338 1"/>
                <a:gd name="f352" fmla="*/ f348 f338 1"/>
                <a:gd name="f353" fmla="*/ f350 f339 1"/>
                <a:gd name="f354" fmla="*/ f349 f3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1" t="f354" r="f352" b="f353"/>
              <a:pathLst>
                <a:path w="8256" h="1386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26"/>
                    <a:pt x="f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lnTo>
                    <a:pt x="f52" y="f53"/>
                  </a:lnTo>
                  <a:cubicBezTo>
                    <a:pt x="f54" y="f55"/>
                    <a:pt x="f56" y="f57"/>
                    <a:pt x="f58" y="f59"/>
                  </a:cubicBezTo>
                  <a:lnTo>
                    <a:pt x="f60" y="f61"/>
                  </a:lnTo>
                  <a:cubicBezTo>
                    <a:pt x="f62" y="f63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70" y="f71"/>
                    <a:pt x="f72" y="f73"/>
                    <a:pt x="f74" y="f75"/>
                  </a:cubicBezTo>
                  <a:lnTo>
                    <a:pt x="f76" y="f77"/>
                  </a:lnTo>
                  <a:cubicBezTo>
                    <a:pt x="f78" y="f79"/>
                    <a:pt x="f80" y="f81"/>
                    <a:pt x="f82" y="f83"/>
                  </a:cubicBezTo>
                  <a:cubicBezTo>
                    <a:pt x="f82" y="f83"/>
                    <a:pt x="f84" y="f85"/>
                    <a:pt x="f86" y="f87"/>
                  </a:cubicBezTo>
                  <a:lnTo>
                    <a:pt x="f88" y="f89"/>
                  </a:lnTo>
                  <a:cubicBezTo>
                    <a:pt x="f90" y="f91"/>
                    <a:pt x="f92" y="f93"/>
                    <a:pt x="f94" y="f95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lnTo>
                    <a:pt x="f110" y="f111"/>
                  </a:lnTo>
                  <a:lnTo>
                    <a:pt x="f112" y="f111"/>
                  </a:lnTo>
                  <a:lnTo>
                    <a:pt x="f113" y="f114"/>
                  </a:lnTo>
                  <a:lnTo>
                    <a:pt x="f115" y="f116"/>
                  </a:lnTo>
                  <a:lnTo>
                    <a:pt x="f117" y="f116"/>
                  </a:lnTo>
                  <a:lnTo>
                    <a:pt x="f118" y="f119"/>
                  </a:lnTo>
                  <a:lnTo>
                    <a:pt x="f120" y="f121"/>
                  </a:lnTo>
                  <a:lnTo>
                    <a:pt x="f122" y="f123"/>
                  </a:lnTo>
                  <a:lnTo>
                    <a:pt x="f124" y="f125"/>
                  </a:lnTo>
                  <a:lnTo>
                    <a:pt x="f126" y="f127"/>
                  </a:ln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4"/>
                    <a:pt x="f137" y="f4"/>
                  </a:cubicBezTo>
                  <a:cubicBezTo>
                    <a:pt x="f138" y="f4"/>
                    <a:pt x="f139" y="f140"/>
                    <a:pt x="f141" y="f142"/>
                  </a:cubicBezTo>
                  <a:lnTo>
                    <a:pt x="f143" y="f144"/>
                  </a:lnTo>
                  <a:lnTo>
                    <a:pt x="f145" y="f146"/>
                  </a:lnTo>
                  <a:lnTo>
                    <a:pt x="f147" y="f148"/>
                  </a:lnTo>
                  <a:lnTo>
                    <a:pt x="f149" y="f150"/>
                  </a:lnTo>
                  <a:cubicBezTo>
                    <a:pt x="f151" y="f152"/>
                    <a:pt x="f153" y="f154"/>
                    <a:pt x="f155" y="f146"/>
                  </a:cubicBezTo>
                  <a:lnTo>
                    <a:pt x="f156" y="f157"/>
                  </a:lnTo>
                  <a:cubicBezTo>
                    <a:pt x="f158" y="f159"/>
                    <a:pt x="f160" y="f161"/>
                    <a:pt x="f162" y="f163"/>
                  </a:cubicBezTo>
                  <a:cubicBezTo>
                    <a:pt x="f164" y="f165"/>
                    <a:pt x="f166" y="f167"/>
                    <a:pt x="f168" y="f167"/>
                  </a:cubicBezTo>
                  <a:cubicBezTo>
                    <a:pt x="f169" y="f167"/>
                    <a:pt x="f170" y="f165"/>
                    <a:pt x="f171" y="f165"/>
                  </a:cubicBezTo>
                  <a:lnTo>
                    <a:pt x="f172" y="f165"/>
                  </a:lnTo>
                  <a:lnTo>
                    <a:pt x="f173" y="f174"/>
                  </a:lnTo>
                  <a:cubicBezTo>
                    <a:pt x="f175" y="f176"/>
                    <a:pt x="f177" y="f178"/>
                    <a:pt x="f179" y="f178"/>
                  </a:cubicBezTo>
                  <a:cubicBezTo>
                    <a:pt x="f180" y="f178"/>
                    <a:pt x="f181" y="f176"/>
                    <a:pt x="f182" y="f183"/>
                  </a:cubicBezTo>
                  <a:cubicBezTo>
                    <a:pt x="f184" y="f163"/>
                    <a:pt x="f185" y="f186"/>
                    <a:pt x="f187" y="f188"/>
                  </a:cubicBezTo>
                  <a:cubicBezTo>
                    <a:pt x="f189" y="f190"/>
                    <a:pt x="f191" y="f192"/>
                    <a:pt x="f193" y="f194"/>
                  </a:cubicBezTo>
                  <a:lnTo>
                    <a:pt x="f195" y="f196"/>
                  </a:lnTo>
                  <a:cubicBezTo>
                    <a:pt x="f197" y="f198"/>
                    <a:pt x="f199" y="f200"/>
                    <a:pt x="f201" y="f202"/>
                  </a:cubicBezTo>
                  <a:cubicBezTo>
                    <a:pt x="f203" y="f204"/>
                    <a:pt x="f205" y="f206"/>
                    <a:pt x="f207" y="f206"/>
                  </a:cubicBezTo>
                  <a:cubicBezTo>
                    <a:pt x="f208" y="f206"/>
                    <a:pt x="f209" y="f204"/>
                    <a:pt x="f210" y="f202"/>
                  </a:cubicBezTo>
                  <a:cubicBezTo>
                    <a:pt x="f211" y="f157"/>
                    <a:pt x="f212" y="f200"/>
                    <a:pt x="f213" y="f196"/>
                  </a:cubicBezTo>
                  <a:cubicBezTo>
                    <a:pt x="f214" y="f215"/>
                    <a:pt x="f216" y="f217"/>
                    <a:pt x="f218" y="f163"/>
                  </a:cubicBezTo>
                  <a:lnTo>
                    <a:pt x="f219" y="f178"/>
                  </a:lnTo>
                  <a:lnTo>
                    <a:pt x="f220" y="f221"/>
                  </a:lnTo>
                  <a:lnTo>
                    <a:pt x="f222" y="f223"/>
                  </a:lnTo>
                  <a:lnTo>
                    <a:pt x="f224" y="f225"/>
                  </a:lnTo>
                  <a:lnTo>
                    <a:pt x="f226" y="f227"/>
                  </a:lnTo>
                  <a:lnTo>
                    <a:pt x="f228" y="f119"/>
                  </a:lnTo>
                  <a:lnTo>
                    <a:pt x="f229" y="f230"/>
                  </a:lnTo>
                  <a:lnTo>
                    <a:pt x="f231" y="f232"/>
                  </a:lnTo>
                  <a:lnTo>
                    <a:pt x="f233" y="f234"/>
                  </a:lnTo>
                  <a:lnTo>
                    <a:pt x="f235" y="f236"/>
                  </a:lnTo>
                  <a:cubicBezTo>
                    <a:pt x="f237" y="f238"/>
                    <a:pt x="f239" y="f240"/>
                    <a:pt x="f241" y="f242"/>
                  </a:cubicBezTo>
                  <a:lnTo>
                    <a:pt x="f243" y="f244"/>
                  </a:lnTo>
                  <a:cubicBezTo>
                    <a:pt x="f245" y="f87"/>
                    <a:pt x="f3" y="f246"/>
                    <a:pt x="f3" y="f247"/>
                  </a:cubicBezTo>
                  <a:lnTo>
                    <a:pt x="f245" y="f248"/>
                  </a:lnTo>
                  <a:cubicBezTo>
                    <a:pt x="f245" y="f249"/>
                    <a:pt x="f243" y="f250"/>
                    <a:pt x="f241" y="f251"/>
                  </a:cubicBezTo>
                  <a:lnTo>
                    <a:pt x="f252" y="f253"/>
                  </a:lnTo>
                  <a:cubicBezTo>
                    <a:pt x="f254" y="f255"/>
                    <a:pt x="f256" y="f257"/>
                    <a:pt x="f256" y="f257"/>
                  </a:cubicBezTo>
                  <a:cubicBezTo>
                    <a:pt x="f258" y="f259"/>
                    <a:pt x="f260" y="f261"/>
                    <a:pt x="f262" y="f263"/>
                  </a:cubicBezTo>
                  <a:cubicBezTo>
                    <a:pt x="f264" y="f265"/>
                    <a:pt x="f229" y="f266"/>
                    <a:pt x="f267" y="f268"/>
                  </a:cubicBezTo>
                  <a:cubicBezTo>
                    <a:pt x="f267" y="f268"/>
                    <a:pt x="f269" y="f270"/>
                    <a:pt x="f271" y="f272"/>
                  </a:cubicBezTo>
                  <a:cubicBezTo>
                    <a:pt x="f273" y="f274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9"/>
                    <a:pt x="f284" y="f285"/>
                  </a:cubicBezTo>
                  <a:cubicBezTo>
                    <a:pt x="f284" y="f285"/>
                    <a:pt x="f211" y="f286"/>
                    <a:pt x="f209" y="f287"/>
                  </a:cubicBezTo>
                  <a:cubicBezTo>
                    <a:pt x="f288" y="f289"/>
                    <a:pt x="f290" y="f291"/>
                    <a:pt x="f292" y="f293"/>
                  </a:cubicBezTo>
                  <a:cubicBezTo>
                    <a:pt x="f292" y="f293"/>
                    <a:pt x="f294" y="f295"/>
                    <a:pt x="f296" y="f297"/>
                  </a:cubicBezTo>
                  <a:cubicBezTo>
                    <a:pt x="f298" y="f299"/>
                    <a:pt x="f300" y="f301"/>
                    <a:pt x="f302" y="f303"/>
                  </a:cubicBezTo>
                  <a:cubicBezTo>
                    <a:pt x="f302" y="f303"/>
                    <a:pt x="f304" y="f305"/>
                    <a:pt x="f306" y="f307"/>
                  </a:cubicBezTo>
                  <a:cubicBezTo>
                    <a:pt x="f308" y="f309"/>
                    <a:pt x="f185" y="f310"/>
                    <a:pt x="f311" y="f312"/>
                  </a:cubicBezTo>
                  <a:cubicBezTo>
                    <a:pt x="f311" y="f312"/>
                    <a:pt x="f313" y="f218"/>
                    <a:pt x="f314" y="f315"/>
                  </a:cubicBezTo>
                  <a:cubicBezTo>
                    <a:pt x="f316" y="f317"/>
                    <a:pt x="f318" y="f319"/>
                    <a:pt x="f320" y="f321"/>
                  </a:cubicBezTo>
                  <a:cubicBezTo>
                    <a:pt x="f322" y="f323"/>
                    <a:pt x="f324" y="f325"/>
                    <a:pt x="f326" y="f327"/>
                  </a:cubicBezTo>
                  <a:lnTo>
                    <a:pt x="f328" y="f329"/>
                  </a:lnTo>
                  <a:cubicBezTo>
                    <a:pt x="f330" y="f331"/>
                    <a:pt x="f32" y="f332"/>
                    <a:pt x="f333" y="f334"/>
                  </a:cubicBezTo>
                  <a:cubicBezTo>
                    <a:pt x="f335" y="f336"/>
                    <a:pt x="f337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1411;p46">
              <a:extLst>
                <a:ext uri="{FF2B5EF4-FFF2-40B4-BE49-F238E27FC236}">
                  <a16:creationId xmlns:a16="http://schemas.microsoft.com/office/drawing/2014/main" id="{1AF06D2C-B48F-4852-AECD-D9253EC927D4}"/>
                </a:ext>
              </a:extLst>
            </p:cNvPr>
            <p:cNvSpPr/>
            <p:nvPr/>
          </p:nvSpPr>
          <p:spPr>
            <a:xfrm>
              <a:off x="8394063" y="559585"/>
              <a:ext cx="407977" cy="2140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91"/>
                <a:gd name="f4" fmla="val 7289"/>
                <a:gd name="f5" fmla="val 8772"/>
                <a:gd name="f6" fmla="val 1"/>
                <a:gd name="f7" fmla="val 7660"/>
                <a:gd name="f8" fmla="val 6451"/>
                <a:gd name="f9" fmla="val 137"/>
                <a:gd name="f10" fmla="val 5233"/>
                <a:gd name="f11" fmla="val 513"/>
                <a:gd name="f12" fmla="val 4853"/>
                <a:gd name="f13" fmla="val 630"/>
                <a:gd name="f14" fmla="val 4477"/>
                <a:gd name="f15" fmla="val 769"/>
                <a:gd name="f16" fmla="val 4117"/>
                <a:gd name="f17" fmla="val 925"/>
                <a:gd name="f18" fmla="val 4102"/>
                <a:gd name="f19" fmla="val 933"/>
                <a:gd name="f20" fmla="val 4091"/>
                <a:gd name="f21" fmla="val 943"/>
                <a:gd name="f22" fmla="val 4085"/>
                <a:gd name="f23" fmla="val 957"/>
                <a:gd name="f24" fmla="val 4045"/>
                <a:gd name="f25" fmla="val 1036"/>
                <a:gd name="f26" fmla="val 4005"/>
                <a:gd name="f27" fmla="val 1113"/>
                <a:gd name="f28" fmla="val 3966"/>
                <a:gd name="f29" fmla="val 1189"/>
                <a:gd name="f30" fmla="val 3846"/>
                <a:gd name="f31" fmla="val 1420"/>
                <a:gd name="f32" fmla="val 3778"/>
                <a:gd name="f33" fmla="val 1548"/>
                <a:gd name="f34" fmla="val 3706"/>
                <a:gd name="f35" fmla="val 1671"/>
                <a:gd name="f36" fmla="val 3635"/>
                <a:gd name="f37" fmla="val 1792"/>
                <a:gd name="f38" fmla="val 3587"/>
                <a:gd name="f39" fmla="val 1876"/>
                <a:gd name="f40" fmla="val 3497"/>
                <a:gd name="f41" fmla="val 2025"/>
                <a:gd name="f42" fmla="val 3409"/>
                <a:gd name="f43" fmla="val 2169"/>
                <a:gd name="f44" fmla="val 3318"/>
                <a:gd name="f45" fmla="val 2309"/>
                <a:gd name="f46" fmla="val 3265"/>
                <a:gd name="f47" fmla="val 2386"/>
                <a:gd name="f48" fmla="val 3194"/>
                <a:gd name="f49" fmla="val 2497"/>
                <a:gd name="f50" fmla="val 3118"/>
                <a:gd name="f51" fmla="val 2608"/>
                <a:gd name="f52" fmla="val 3044"/>
                <a:gd name="f53" fmla="val 2716"/>
                <a:gd name="f54" fmla="val 2932"/>
                <a:gd name="f55" fmla="val 2870"/>
                <a:gd name="f56" fmla="val 2875"/>
                <a:gd name="f57" fmla="val 2945"/>
                <a:gd name="f58" fmla="val 2819"/>
                <a:gd name="f59" fmla="val 3022"/>
                <a:gd name="f60" fmla="val 2766"/>
                <a:gd name="f61" fmla="val 3095"/>
                <a:gd name="f62" fmla="val 2614"/>
                <a:gd name="f63" fmla="val 3291"/>
                <a:gd name="f64" fmla="val 2570"/>
                <a:gd name="f65" fmla="val 3346"/>
                <a:gd name="f66" fmla="val 2529"/>
                <a:gd name="f67" fmla="val 3401"/>
                <a:gd name="f68" fmla="val 2484"/>
                <a:gd name="f69" fmla="val 3452"/>
                <a:gd name="f70" fmla="val 2462"/>
                <a:gd name="f71" fmla="val 3487"/>
                <a:gd name="f72" fmla="val 2247"/>
                <a:gd name="f73" fmla="val 3740"/>
                <a:gd name="f74" fmla="val 2207"/>
                <a:gd name="f75" fmla="val 3789"/>
                <a:gd name="f76" fmla="val 1969"/>
                <a:gd name="f77" fmla="val 4055"/>
                <a:gd name="f78" fmla="val 1928"/>
                <a:gd name="f79" fmla="val 4098"/>
                <a:gd name="f80" fmla="val 1893"/>
                <a:gd name="f81" fmla="val 4135"/>
                <a:gd name="f82" fmla="val 1650"/>
                <a:gd name="f83" fmla="val 4384"/>
                <a:gd name="f84" fmla="val 1381"/>
                <a:gd name="f85" fmla="val 4650"/>
                <a:gd name="f86" fmla="val 1166"/>
                <a:gd name="f87" fmla="val 4851"/>
                <a:gd name="f88" fmla="val 1119"/>
                <a:gd name="f89" fmla="val 4892"/>
                <a:gd name="f90" fmla="val 911"/>
                <a:gd name="f91" fmla="val 5074"/>
                <a:gd name="f92" fmla="val 868"/>
                <a:gd name="f93" fmla="val 5113"/>
                <a:gd name="f94" fmla="val 627"/>
                <a:gd name="f95" fmla="val 5312"/>
                <a:gd name="f96" fmla="val 402"/>
                <a:gd name="f97" fmla="val 5490"/>
                <a:gd name="f98" fmla="val 190"/>
                <a:gd name="f99" fmla="val 5648"/>
                <a:gd name="f100" fmla="val 35"/>
                <a:gd name="f101" fmla="val 5757"/>
                <a:gd name="f102" fmla="val 12"/>
                <a:gd name="f103" fmla="val 5775"/>
                <a:gd name="f104" fmla="val 5805"/>
                <a:gd name="f105" fmla="val 5829"/>
                <a:gd name="f106" fmla="val 21"/>
                <a:gd name="f107" fmla="val 5862"/>
                <a:gd name="f108" fmla="val 34"/>
                <a:gd name="f109" fmla="val 5892"/>
                <a:gd name="f110" fmla="val 44"/>
                <a:gd name="f111" fmla="val 5925"/>
                <a:gd name="f112" fmla="val 62"/>
                <a:gd name="f113" fmla="val 5984"/>
                <a:gd name="f114" fmla="val 78"/>
                <a:gd name="f115" fmla="val 6049"/>
                <a:gd name="f116" fmla="val 92"/>
                <a:gd name="f117" fmla="val 6113"/>
                <a:gd name="f118" fmla="val 105"/>
                <a:gd name="f119" fmla="val 6185"/>
                <a:gd name="f120" fmla="val 115"/>
                <a:gd name="f121" fmla="val 6258"/>
                <a:gd name="f122" fmla="val 120"/>
                <a:gd name="f123" fmla="val 6342"/>
                <a:gd name="f124" fmla="val 119"/>
                <a:gd name="f125" fmla="val 6348"/>
                <a:gd name="f126" fmla="val 122"/>
                <a:gd name="f127" fmla="val 6355"/>
                <a:gd name="f128" fmla="val 6363"/>
                <a:gd name="f129" fmla="val 6382"/>
                <a:gd name="f130" fmla="val 125"/>
                <a:gd name="f131" fmla="val 6446"/>
                <a:gd name="f132" fmla="val 6504"/>
                <a:gd name="f133" fmla="val 6560"/>
                <a:gd name="f134" fmla="val 6617"/>
                <a:gd name="f135" fmla="val 6641"/>
                <a:gd name="f136" fmla="val 113"/>
                <a:gd name="f137" fmla="val 6667"/>
                <a:gd name="f138" fmla="val 110"/>
                <a:gd name="f139" fmla="val 6688"/>
                <a:gd name="f140" fmla="val 100"/>
                <a:gd name="f141" fmla="val 6763"/>
                <a:gd name="f142" fmla="val 91"/>
                <a:gd name="f143" fmla="val 6816"/>
                <a:gd name="f144" fmla="val 79"/>
                <a:gd name="f145" fmla="val 6867"/>
                <a:gd name="f146" fmla="val 75"/>
                <a:gd name="f147" fmla="val 6902"/>
                <a:gd name="f148" fmla="val 65"/>
                <a:gd name="f149" fmla="val 6933"/>
                <a:gd name="f150" fmla="val 56"/>
                <a:gd name="f151" fmla="val 6966"/>
                <a:gd name="f152" fmla="val 42"/>
                <a:gd name="f153" fmla="val 7020"/>
                <a:gd name="f154" fmla="val 36"/>
                <a:gd name="f155" fmla="val 7033"/>
                <a:gd name="f156" fmla="val 25"/>
                <a:gd name="f157" fmla="val 7053"/>
                <a:gd name="f158" fmla="val 26"/>
                <a:gd name="f159" fmla="val 7071"/>
                <a:gd name="f160" fmla="val 7087"/>
                <a:gd name="f161" fmla="val 46"/>
                <a:gd name="f162" fmla="val 7102"/>
                <a:gd name="f163" fmla="val 7114"/>
                <a:gd name="f164" fmla="val 81"/>
                <a:gd name="f165" fmla="val 7118"/>
                <a:gd name="f166" fmla="val 247"/>
                <a:gd name="f167" fmla="val 7147"/>
                <a:gd name="f168" fmla="val 370"/>
                <a:gd name="f169" fmla="val 7167"/>
                <a:gd name="f170" fmla="val 603"/>
                <a:gd name="f171" fmla="val 7199"/>
                <a:gd name="f172" fmla="val 660"/>
                <a:gd name="f173" fmla="val 7204"/>
                <a:gd name="f174" fmla="val 771"/>
                <a:gd name="f175" fmla="val 7218"/>
                <a:gd name="f176" fmla="val 837"/>
                <a:gd name="f177" fmla="val 7225"/>
                <a:gd name="f178" fmla="val 908"/>
                <a:gd name="f179" fmla="val 7232"/>
                <a:gd name="f180" fmla="val 979"/>
                <a:gd name="f181" fmla="val 7239"/>
                <a:gd name="f182" fmla="val 1066"/>
                <a:gd name="f183" fmla="val 7246"/>
                <a:gd name="f184" fmla="val 1151"/>
                <a:gd name="f185" fmla="val 7256"/>
                <a:gd name="f186" fmla="val 1237"/>
                <a:gd name="f187" fmla="val 7261"/>
                <a:gd name="f188" fmla="val 1328"/>
                <a:gd name="f189" fmla="val 7266"/>
                <a:gd name="f190" fmla="val 1375"/>
                <a:gd name="f191" fmla="val 7268"/>
                <a:gd name="f192" fmla="val 1489"/>
                <a:gd name="f193" fmla="val 7275"/>
                <a:gd name="f194" fmla="val 1594"/>
                <a:gd name="f195" fmla="val 7280"/>
                <a:gd name="f196" fmla="val 1701"/>
                <a:gd name="f197" fmla="val 7285"/>
                <a:gd name="f198" fmla="val 1734"/>
                <a:gd name="f199" fmla="val 1851"/>
                <a:gd name="f200" fmla="val 7288"/>
                <a:gd name="f201" fmla="val 1973"/>
                <a:gd name="f202" fmla="val 2101"/>
                <a:gd name="f203" fmla="val 3367"/>
                <a:gd name="f204" fmla="val 4639"/>
                <a:gd name="f205" fmla="val 7100"/>
                <a:gd name="f206" fmla="val 5882"/>
                <a:gd name="f207" fmla="val 6724"/>
                <a:gd name="f208" fmla="val 5931"/>
                <a:gd name="f209" fmla="val 6709"/>
                <a:gd name="f210" fmla="val 5986"/>
                <a:gd name="f211" fmla="val 6689"/>
                <a:gd name="f212" fmla="val 6042"/>
                <a:gd name="f213" fmla="val 6672"/>
                <a:gd name="f214" fmla="val 6100"/>
                <a:gd name="f215" fmla="val 6654"/>
                <a:gd name="f216" fmla="val 6174"/>
                <a:gd name="f217" fmla="val 6631"/>
                <a:gd name="f218" fmla="val 6248"/>
                <a:gd name="f219" fmla="val 6608"/>
                <a:gd name="f220" fmla="val 6322"/>
                <a:gd name="f221" fmla="val 6583"/>
                <a:gd name="f222" fmla="val 6481"/>
                <a:gd name="f223" fmla="val 6530"/>
                <a:gd name="f224" fmla="val 6470"/>
                <a:gd name="f225" fmla="val 6798"/>
                <a:gd name="f226" fmla="val 6410"/>
                <a:gd name="f227" fmla="val 6899"/>
                <a:gd name="f228" fmla="val 6370"/>
                <a:gd name="f229" fmla="val 7005"/>
                <a:gd name="f230" fmla="val 6331"/>
                <a:gd name="f231" fmla="val 7107"/>
                <a:gd name="f232" fmla="val 6288"/>
                <a:gd name="f233" fmla="val 9505"/>
                <a:gd name="f234" fmla="val 5307"/>
                <a:gd name="f235" fmla="val 11686"/>
                <a:gd name="f236" fmla="val 3639"/>
                <a:gd name="f237" fmla="val 13614"/>
                <a:gd name="f238" fmla="val 1313"/>
                <a:gd name="f239" fmla="val 13615"/>
                <a:gd name="f240" fmla="val 13618"/>
                <a:gd name="f241" fmla="val 1311"/>
                <a:gd name="f242" fmla="val 13704"/>
                <a:gd name="f243" fmla="val 1207"/>
                <a:gd name="f244" fmla="val 13786"/>
                <a:gd name="f245" fmla="val 1104"/>
                <a:gd name="f246" fmla="val 13872"/>
                <a:gd name="f247" fmla="val 999"/>
                <a:gd name="f248" fmla="val 13886"/>
                <a:gd name="f249" fmla="val 984"/>
                <a:gd name="f250" fmla="val 13890"/>
                <a:gd name="f251" fmla="val 962"/>
                <a:gd name="f252" fmla="val 13885"/>
                <a:gd name="f253" fmla="val 942"/>
                <a:gd name="f254" fmla="val 13879"/>
                <a:gd name="f255" fmla="val 922"/>
                <a:gd name="f256" fmla="val 13867"/>
                <a:gd name="f257" fmla="val 13848"/>
                <a:gd name="f258" fmla="val 900"/>
                <a:gd name="f259" fmla="val 13334"/>
                <a:gd name="f260" fmla="val 706"/>
                <a:gd name="f261" fmla="val 11302"/>
                <a:gd name="f262" fmla="*/ f0 1 13891"/>
                <a:gd name="f263" fmla="*/ f1 1 7289"/>
                <a:gd name="f264" fmla="val f2"/>
                <a:gd name="f265" fmla="val f3"/>
                <a:gd name="f266" fmla="val f4"/>
                <a:gd name="f267" fmla="+- f266 0 f264"/>
                <a:gd name="f268" fmla="+- f265 0 f264"/>
                <a:gd name="f269" fmla="*/ f268 1 13891"/>
                <a:gd name="f270" fmla="*/ f267 1 7289"/>
                <a:gd name="f271" fmla="*/ f264 1 f269"/>
                <a:gd name="f272" fmla="*/ f265 1 f269"/>
                <a:gd name="f273" fmla="*/ f264 1 f270"/>
                <a:gd name="f274" fmla="*/ f266 1 f270"/>
                <a:gd name="f275" fmla="*/ f271 f262 1"/>
                <a:gd name="f276" fmla="*/ f272 f262 1"/>
                <a:gd name="f277" fmla="*/ f274 f263 1"/>
                <a:gd name="f278" fmla="*/ f273 f2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5" t="f278" r="f276" b="f277"/>
              <a:pathLst>
                <a:path w="13891" h="728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lnTo>
                    <a:pt x="f46" y="f47"/>
                  </a:lnTo>
                  <a:cubicBezTo>
                    <a:pt x="f48" y="f49"/>
                    <a:pt x="f50" y="f51"/>
                    <a:pt x="f52" y="f53"/>
                  </a:cubicBezTo>
                  <a:lnTo>
                    <a:pt x="f54" y="f55"/>
                  </a:lnTo>
                  <a:cubicBezTo>
                    <a:pt x="f56" y="f57"/>
                    <a:pt x="f58" y="f59"/>
                    <a:pt x="f60" y="f61"/>
                  </a:cubicBezTo>
                  <a:lnTo>
                    <a:pt x="f62" y="f63"/>
                  </a:ln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2" y="f83"/>
                  </a:cubicBezTo>
                  <a:lnTo>
                    <a:pt x="f84" y="f85"/>
                  </a:lnTo>
                  <a:cubicBezTo>
                    <a:pt x="f84" y="f85"/>
                    <a:pt x="f86" y="f87"/>
                    <a:pt x="f88" y="f89"/>
                  </a:cubicBezTo>
                  <a:cubicBezTo>
                    <a:pt x="f88" y="f89"/>
                    <a:pt x="f90" y="f91"/>
                    <a:pt x="f92" y="f93"/>
                  </a:cubicBezTo>
                  <a:lnTo>
                    <a:pt x="f94" y="f95"/>
                  </a:lnTo>
                  <a:lnTo>
                    <a:pt x="f96" y="f97"/>
                  </a:lnTo>
                  <a:lnTo>
                    <a:pt x="f98" y="f99"/>
                  </a:lnTo>
                  <a:lnTo>
                    <a:pt x="f100" y="f101"/>
                  </a:lnTo>
                  <a:cubicBezTo>
                    <a:pt x="f102" y="f103"/>
                    <a:pt x="f6" y="f104"/>
                    <a:pt x="f102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6" y="f128"/>
                  </a:cubicBezTo>
                  <a:cubicBezTo>
                    <a:pt x="f126" y="f129"/>
                    <a:pt x="f130" y="f131"/>
                    <a:pt x="f130" y="f131"/>
                  </a:cubicBezTo>
                  <a:cubicBezTo>
                    <a:pt x="f130" y="f132"/>
                    <a:pt x="f126" y="f133"/>
                    <a:pt x="f124" y="f134"/>
                  </a:cubicBezTo>
                  <a:cubicBezTo>
                    <a:pt x="f120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cubicBezTo>
                    <a:pt x="f146" y="f147"/>
                    <a:pt x="f148" y="f149"/>
                    <a:pt x="f150" y="f151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00" y="f160"/>
                  </a:cubicBezTo>
                  <a:cubicBezTo>
                    <a:pt x="f161" y="f162"/>
                    <a:pt x="f112" y="f163"/>
                    <a:pt x="f164" y="f165"/>
                  </a:cubicBezTo>
                  <a:lnTo>
                    <a:pt x="f166" y="f167"/>
                  </a:lnTo>
                  <a:lnTo>
                    <a:pt x="f168" y="f169"/>
                  </a:lnTo>
                  <a:cubicBezTo>
                    <a:pt x="f168" y="f169"/>
                    <a:pt x="f170" y="f171"/>
                    <a:pt x="f172" y="f173"/>
                  </a:cubicBezTo>
                  <a:lnTo>
                    <a:pt x="f174" y="f175"/>
                  </a:lnTo>
                  <a:cubicBezTo>
                    <a:pt x="f176" y="f177"/>
                    <a:pt x="f178" y="f179"/>
                    <a:pt x="f180" y="f181"/>
                  </a:cubicBezTo>
                  <a:lnTo>
                    <a:pt x="f182" y="f183"/>
                  </a:lnTo>
                  <a:cubicBezTo>
                    <a:pt x="f184" y="f185"/>
                    <a:pt x="f186" y="f187"/>
                    <a:pt x="f188" y="f189"/>
                  </a:cubicBezTo>
                  <a:lnTo>
                    <a:pt x="f190" y="f191"/>
                  </a:lnTo>
                  <a:cubicBezTo>
                    <a:pt x="f192" y="f193"/>
                    <a:pt x="f194" y="f195"/>
                    <a:pt x="f196" y="f197"/>
                  </a:cubicBezTo>
                  <a:lnTo>
                    <a:pt x="f198" y="f197"/>
                  </a:lnTo>
                  <a:cubicBezTo>
                    <a:pt x="f199" y="f200"/>
                    <a:pt x="f201" y="f4"/>
                    <a:pt x="f202" y="f4"/>
                  </a:cubicBezTo>
                  <a:cubicBezTo>
                    <a:pt x="f203" y="f4"/>
                    <a:pt x="f204" y="f205"/>
                    <a:pt x="f206" y="f207"/>
                  </a:cubicBezTo>
                  <a:lnTo>
                    <a:pt x="f208" y="f209"/>
                  </a:ln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135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9" y="f238"/>
                    <a:pt x="f240" y="f241"/>
                    <a:pt x="f240" y="f241"/>
                  </a:cubicBezTo>
                  <a:cubicBezTo>
                    <a:pt x="f242" y="f243"/>
                    <a:pt x="f244" y="f245"/>
                    <a:pt x="f246" y="f247"/>
                  </a:cubicBezTo>
                  <a:cubicBezTo>
                    <a:pt x="f248" y="f249"/>
                    <a:pt x="f250" y="f251"/>
                    <a:pt x="f252" y="f253"/>
                  </a:cubicBezTo>
                  <a:cubicBezTo>
                    <a:pt x="f254" y="f255"/>
                    <a:pt x="f256" y="f178"/>
                    <a:pt x="f257" y="f258"/>
                  </a:cubicBezTo>
                  <a:cubicBezTo>
                    <a:pt x="f259" y="f260"/>
                    <a:pt x="f261" y="f6"/>
                    <a:pt x="f5" y="f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1412;p46">
              <a:extLst>
                <a:ext uri="{FF2B5EF4-FFF2-40B4-BE49-F238E27FC236}">
                  <a16:creationId xmlns:a16="http://schemas.microsoft.com/office/drawing/2014/main" id="{EF29952B-3C4F-41DF-AD99-2FD545F1465A}"/>
                </a:ext>
              </a:extLst>
            </p:cNvPr>
            <p:cNvSpPr/>
            <p:nvPr/>
          </p:nvSpPr>
          <p:spPr>
            <a:xfrm>
              <a:off x="8347420" y="310758"/>
              <a:ext cx="213347" cy="414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4"/>
                <a:gd name="f4" fmla="val 14114"/>
                <a:gd name="f5" fmla="val 6897"/>
                <a:gd name="f6" fmla="val 6891"/>
                <a:gd name="f7" fmla="val 6885"/>
                <a:gd name="f8" fmla="val 1"/>
                <a:gd name="f9" fmla="val 6878"/>
                <a:gd name="f10" fmla="val 3"/>
                <a:gd name="f11" fmla="val 6871"/>
                <a:gd name="f12" fmla="val 5"/>
                <a:gd name="f13" fmla="val 6028"/>
                <a:gd name="f14" fmla="val 385"/>
                <a:gd name="f15" fmla="val 1735"/>
                <a:gd name="f16" fmla="val 2500"/>
                <a:gd name="f17" fmla="val 8"/>
                <a:gd name="f18" fmla="val 6909"/>
                <a:gd name="f19" fmla="val 4"/>
                <a:gd name="f20" fmla="val 6923"/>
                <a:gd name="f21" fmla="val 6939"/>
                <a:gd name="f22" fmla="val 7"/>
                <a:gd name="f23" fmla="val 6954"/>
                <a:gd name="f24" fmla="val 32"/>
                <a:gd name="f25" fmla="val 7025"/>
                <a:gd name="f26" fmla="val 54"/>
                <a:gd name="f27" fmla="val 7097"/>
                <a:gd name="f28" fmla="val 76"/>
                <a:gd name="f29" fmla="val 7171"/>
                <a:gd name="f30" fmla="val 150"/>
                <a:gd name="f31" fmla="val 7407"/>
                <a:gd name="f32" fmla="val 162"/>
                <a:gd name="f33" fmla="val 7448"/>
                <a:gd name="f34" fmla="val 200"/>
                <a:gd name="f35" fmla="val 7577"/>
                <a:gd name="f36" fmla="val 234"/>
                <a:gd name="f37" fmla="val 7705"/>
                <a:gd name="f38" fmla="val 269"/>
                <a:gd name="f39" fmla="val 7830"/>
                <a:gd name="f40" fmla="val 300"/>
                <a:gd name="f41" fmla="val 7951"/>
                <a:gd name="f42" fmla="val 343"/>
                <a:gd name="f43" fmla="val 8115"/>
                <a:gd name="f44" fmla="val 381"/>
                <a:gd name="f45" fmla="val 8283"/>
                <a:gd name="f46" fmla="val 414"/>
                <a:gd name="f47" fmla="val 8445"/>
                <a:gd name="f48" fmla="val 440"/>
                <a:gd name="f49" fmla="val 8568"/>
                <a:gd name="f50" fmla="val 462"/>
                <a:gd name="f51" fmla="val 8687"/>
                <a:gd name="f52" fmla="val 489"/>
                <a:gd name="f53" fmla="val 8804"/>
                <a:gd name="f54" fmla="val 509"/>
                <a:gd name="f55" fmla="val 8924"/>
                <a:gd name="f56" fmla="val 514"/>
                <a:gd name="f57" fmla="val 8959"/>
                <a:gd name="f58" fmla="val 545"/>
                <a:gd name="f59" fmla="val 9140"/>
                <a:gd name="f60" fmla="val 556"/>
                <a:gd name="f61" fmla="val 9224"/>
                <a:gd name="f62" fmla="val 571"/>
                <a:gd name="f63" fmla="val 9304"/>
                <a:gd name="f64" fmla="val 581"/>
                <a:gd name="f65" fmla="val 9387"/>
                <a:gd name="f66" fmla="val 588"/>
                <a:gd name="f67" fmla="val 9429"/>
                <a:gd name="f68" fmla="val 610"/>
                <a:gd name="f69" fmla="val 9623"/>
                <a:gd name="f70" fmla="val 619"/>
                <a:gd name="f71" fmla="val 9694"/>
                <a:gd name="f72" fmla="val 626"/>
                <a:gd name="f73" fmla="val 9764"/>
                <a:gd name="f74" fmla="val 635"/>
                <a:gd name="f75" fmla="val 9835"/>
                <a:gd name="f76" fmla="val 639"/>
                <a:gd name="f77" fmla="val 9879"/>
                <a:gd name="f78" fmla="val 655"/>
                <a:gd name="f79" fmla="val 10065"/>
                <a:gd name="f80" fmla="val 660"/>
                <a:gd name="f81" fmla="val 10133"/>
                <a:gd name="f82" fmla="val 667"/>
                <a:gd name="f83" fmla="val 10198"/>
                <a:gd name="f84" fmla="val 673"/>
                <a:gd name="f85" fmla="val 10265"/>
                <a:gd name="f86" fmla="val 676"/>
                <a:gd name="f87" fmla="val 10312"/>
                <a:gd name="f88" fmla="val 692"/>
                <a:gd name="f89" fmla="val 10624"/>
                <a:gd name="f90" fmla="val 694"/>
                <a:gd name="f91" fmla="val 10678"/>
                <a:gd name="f92" fmla="val 696"/>
                <a:gd name="f93" fmla="val 10761"/>
                <a:gd name="f94" fmla="val 697"/>
                <a:gd name="f95" fmla="val 10853"/>
                <a:gd name="f96" fmla="val 702"/>
                <a:gd name="f97" fmla="val 10932"/>
                <a:gd name="f98" fmla="val 703"/>
                <a:gd name="f99" fmla="val 11009"/>
                <a:gd name="f100" fmla="val 704"/>
                <a:gd name="f101" fmla="val 11084"/>
                <a:gd name="f102" fmla="val 11450"/>
                <a:gd name="f103" fmla="val 689"/>
                <a:gd name="f104" fmla="val 11803"/>
                <a:gd name="f105" fmla="val 669"/>
                <a:gd name="f106" fmla="val 12137"/>
                <a:gd name="f107" fmla="val 12444"/>
                <a:gd name="f108" fmla="val 606"/>
                <a:gd name="f109" fmla="val 12728"/>
                <a:gd name="f110" fmla="val 12988"/>
                <a:gd name="f111" fmla="val 541"/>
                <a:gd name="f112" fmla="val 13175"/>
                <a:gd name="f113" fmla="val 13182"/>
                <a:gd name="f114" fmla="val 539"/>
                <a:gd name="f115" fmla="val 13189"/>
                <a:gd name="f116" fmla="val 13192"/>
                <a:gd name="f117" fmla="val 13218"/>
                <a:gd name="f118" fmla="val 559"/>
                <a:gd name="f119" fmla="val 13237"/>
                <a:gd name="f120" fmla="val 13245"/>
                <a:gd name="f121" fmla="val 637"/>
                <a:gd name="f122" fmla="val 13203"/>
                <a:gd name="f123" fmla="val 612"/>
                <a:gd name="f124" fmla="val 13262"/>
                <a:gd name="f125" fmla="val 709"/>
                <a:gd name="f126" fmla="val 13304"/>
                <a:gd name="f127" fmla="val 783"/>
                <a:gd name="f128" fmla="val 13344"/>
                <a:gd name="f129" fmla="val 853"/>
                <a:gd name="f130" fmla="val 13390"/>
                <a:gd name="f131" fmla="val 922"/>
                <a:gd name="f132" fmla="val 13433"/>
                <a:gd name="f133" fmla="val 989"/>
                <a:gd name="f134" fmla="val 13482"/>
                <a:gd name="f135" fmla="val 1060"/>
                <a:gd name="f136" fmla="val 13544"/>
                <a:gd name="f137" fmla="val 1073"/>
                <a:gd name="f138" fmla="val 13555"/>
                <a:gd name="f139" fmla="val 1085"/>
                <a:gd name="f140" fmla="val 13568"/>
                <a:gd name="f141" fmla="val 1095"/>
                <a:gd name="f142" fmla="val 13578"/>
                <a:gd name="f143" fmla="val 1122"/>
                <a:gd name="f144" fmla="val 13603"/>
                <a:gd name="f145" fmla="val 1163"/>
                <a:gd name="f146" fmla="val 13642"/>
                <a:gd name="f147" fmla="val 1203"/>
                <a:gd name="f148" fmla="val 13682"/>
                <a:gd name="f149" fmla="val 1241"/>
                <a:gd name="f150" fmla="val 13727"/>
                <a:gd name="f151" fmla="val 1260"/>
                <a:gd name="f152" fmla="val 13749"/>
                <a:gd name="f153" fmla="val 1278"/>
                <a:gd name="f154" fmla="val 13767"/>
                <a:gd name="f155" fmla="val 1294"/>
                <a:gd name="f156" fmla="val 13789"/>
                <a:gd name="f157" fmla="val 1338"/>
                <a:gd name="f158" fmla="val 13844"/>
                <a:gd name="f159" fmla="val 1367"/>
                <a:gd name="f160" fmla="val 13887"/>
                <a:gd name="f161" fmla="val 1395"/>
                <a:gd name="f162" fmla="val 13930"/>
                <a:gd name="f163" fmla="val 1415"/>
                <a:gd name="f164" fmla="val 13958"/>
                <a:gd name="f165" fmla="val 1434"/>
                <a:gd name="f166" fmla="val 13991"/>
                <a:gd name="f167" fmla="val 1452"/>
                <a:gd name="f168" fmla="val 14019"/>
                <a:gd name="f169" fmla="val 1485"/>
                <a:gd name="f170" fmla="val 14071"/>
                <a:gd name="f171" fmla="val 1488"/>
                <a:gd name="f172" fmla="val 14079"/>
                <a:gd name="f173" fmla="val 1499"/>
                <a:gd name="f174" fmla="val 14095"/>
                <a:gd name="f175" fmla="val 1513"/>
                <a:gd name="f176" fmla="val 14106"/>
                <a:gd name="f177" fmla="val 1529"/>
                <a:gd name="f178" fmla="val 14112"/>
                <a:gd name="f179" fmla="val 1536"/>
                <a:gd name="f180" fmla="val 14113"/>
                <a:gd name="f181" fmla="val 1543"/>
                <a:gd name="f182" fmla="val 1549"/>
                <a:gd name="f183" fmla="val 1554"/>
                <a:gd name="f184" fmla="val 1559"/>
                <a:gd name="f185" fmla="val 1563"/>
                <a:gd name="f186" fmla="val 1570"/>
                <a:gd name="f187" fmla="val 14109"/>
                <a:gd name="f188" fmla="val 1573"/>
                <a:gd name="f189" fmla="val 1580"/>
                <a:gd name="f190" fmla="val 14100"/>
                <a:gd name="f191" fmla="val 1706"/>
                <a:gd name="f192" fmla="val 14012"/>
                <a:gd name="f193" fmla="val 1821"/>
                <a:gd name="f194" fmla="val 13928"/>
                <a:gd name="f195" fmla="val 2042"/>
                <a:gd name="f196" fmla="val 13757"/>
                <a:gd name="f197" fmla="val 2147"/>
                <a:gd name="f198" fmla="val 13675"/>
                <a:gd name="f199" fmla="val 2272"/>
                <a:gd name="f200" fmla="val 13571"/>
                <a:gd name="f201" fmla="val 2386"/>
                <a:gd name="f202" fmla="val 13475"/>
                <a:gd name="f203" fmla="val 2428"/>
                <a:gd name="f204" fmla="val 13438"/>
                <a:gd name="f205" fmla="val 2472"/>
                <a:gd name="f206" fmla="val 13400"/>
                <a:gd name="f207" fmla="val 2519"/>
                <a:gd name="f208" fmla="val 13360"/>
                <a:gd name="f209" fmla="val 2634"/>
                <a:gd name="f210" fmla="val 13255"/>
                <a:gd name="f211" fmla="val 2681"/>
                <a:gd name="f212" fmla="val 13215"/>
                <a:gd name="f213" fmla="val 2727"/>
                <a:gd name="f214" fmla="val 13172"/>
                <a:gd name="f215" fmla="val 2774"/>
                <a:gd name="f216" fmla="val 13126"/>
                <a:gd name="f217" fmla="val 2895"/>
                <a:gd name="f218" fmla="val 13012"/>
                <a:gd name="f219" fmla="val 3037"/>
                <a:gd name="f220" fmla="val 12874"/>
                <a:gd name="f221" fmla="val 3077"/>
                <a:gd name="f222" fmla="val 12834"/>
                <a:gd name="f223" fmla="val 3118"/>
                <a:gd name="f224" fmla="val 12795"/>
                <a:gd name="f225" fmla="val 3161"/>
                <a:gd name="f226" fmla="val 12752"/>
                <a:gd name="f227" fmla="val 3209"/>
                <a:gd name="f228" fmla="val 12702"/>
                <a:gd name="f229" fmla="val 3259"/>
                <a:gd name="f230" fmla="val 12649"/>
                <a:gd name="f231" fmla="val 3308"/>
                <a:gd name="f232" fmla="val 12598"/>
                <a:gd name="f233" fmla="val 3350"/>
                <a:gd name="f234" fmla="val 12555"/>
                <a:gd name="f235" fmla="val 3389"/>
                <a:gd name="f236" fmla="val 12511"/>
                <a:gd name="f237" fmla="val 3432"/>
                <a:gd name="f238" fmla="val 12467"/>
                <a:gd name="f239" fmla="val 3483"/>
                <a:gd name="f240" fmla="val 12411"/>
                <a:gd name="f241" fmla="val 3533"/>
                <a:gd name="f242" fmla="val 12356"/>
                <a:gd name="f243" fmla="val 3585"/>
                <a:gd name="f244" fmla="val 12299"/>
                <a:gd name="f245" fmla="val 3675"/>
                <a:gd name="f246" fmla="val 12198"/>
                <a:gd name="f247" fmla="val 3708"/>
                <a:gd name="f248" fmla="val 12157"/>
                <a:gd name="f249" fmla="val 3759"/>
                <a:gd name="f250" fmla="val 12098"/>
                <a:gd name="f251" fmla="val 3810"/>
                <a:gd name="f252" fmla="val 12034"/>
                <a:gd name="f253" fmla="val 3860"/>
                <a:gd name="f254" fmla="val 11973"/>
                <a:gd name="f255" fmla="val 3950"/>
                <a:gd name="f256" fmla="val 11866"/>
                <a:gd name="f257" fmla="val 3986"/>
                <a:gd name="f258" fmla="val 11826"/>
                <a:gd name="f259" fmla="val 4031"/>
                <a:gd name="f260" fmla="val 11766"/>
                <a:gd name="f261" fmla="val 4078"/>
                <a:gd name="f262" fmla="val 11707"/>
                <a:gd name="f263" fmla="val 4124"/>
                <a:gd name="f264" fmla="val 11648"/>
                <a:gd name="f265" fmla="val 4262"/>
                <a:gd name="f266" fmla="val 11470"/>
                <a:gd name="f267" fmla="val 4313"/>
                <a:gd name="f268" fmla="val 11403"/>
                <a:gd name="f269" fmla="val 4362"/>
                <a:gd name="f270" fmla="val 11336"/>
                <a:gd name="f271" fmla="val 4411"/>
                <a:gd name="f272" fmla="val 11266"/>
                <a:gd name="f273" fmla="val 4507"/>
                <a:gd name="f274" fmla="val 11133"/>
                <a:gd name="f275" fmla="val 4537"/>
                <a:gd name="f276" fmla="val 11091"/>
                <a:gd name="f277" fmla="val 4585"/>
                <a:gd name="f278" fmla="val 11023"/>
                <a:gd name="f279" fmla="val 4632"/>
                <a:gd name="f280" fmla="val 10952"/>
                <a:gd name="f281" fmla="val 4676"/>
                <a:gd name="f282" fmla="val 10882"/>
                <a:gd name="f283" fmla="val 4783"/>
                <a:gd name="f284" fmla="val 10727"/>
                <a:gd name="f285" fmla="val 4807"/>
                <a:gd name="f286" fmla="val 10688"/>
                <a:gd name="f287" fmla="val 4854"/>
                <a:gd name="f288" fmla="val 10614"/>
                <a:gd name="f289" fmla="val 4900"/>
                <a:gd name="f290" fmla="val 10540"/>
                <a:gd name="f291" fmla="val 4948"/>
                <a:gd name="f292" fmla="val 10463"/>
                <a:gd name="f293" fmla="val 4992"/>
                <a:gd name="f294" fmla="val 10392"/>
                <a:gd name="f295" fmla="val 5031"/>
                <a:gd name="f296" fmla="val 10332"/>
                <a:gd name="f297" fmla="val 5047"/>
                <a:gd name="f298" fmla="val 10314"/>
                <a:gd name="f299" fmla="val 5057"/>
                <a:gd name="f300" fmla="val 10290"/>
                <a:gd name="f301" fmla="val 5071"/>
                <a:gd name="f302" fmla="val 5069"/>
                <a:gd name="f303" fmla="val 10261"/>
                <a:gd name="f304" fmla="val 5074"/>
                <a:gd name="f305" fmla="val 5102"/>
                <a:gd name="f306" fmla="val 10214"/>
                <a:gd name="f307" fmla="val 5126"/>
                <a:gd name="f308" fmla="val 10168"/>
                <a:gd name="f309" fmla="val 5153"/>
                <a:gd name="f310" fmla="val 10121"/>
                <a:gd name="f311" fmla="val 5188"/>
                <a:gd name="f312" fmla="val 10066"/>
                <a:gd name="f313" fmla="val 5217"/>
                <a:gd name="f314" fmla="val 10009"/>
                <a:gd name="f315" fmla="val 5249"/>
                <a:gd name="f316" fmla="val 9951"/>
                <a:gd name="f317" fmla="val 5331"/>
                <a:gd name="f318" fmla="val 9807"/>
                <a:gd name="f319" fmla="val 5413"/>
                <a:gd name="f320" fmla="val 9652"/>
                <a:gd name="f321" fmla="val 5497"/>
                <a:gd name="f322" fmla="val 9493"/>
                <a:gd name="f323" fmla="val 5579"/>
                <a:gd name="f324" fmla="val 9328"/>
                <a:gd name="f325" fmla="val 5779"/>
                <a:gd name="f326" fmla="val 5957"/>
                <a:gd name="f327" fmla="val 8505"/>
                <a:gd name="f328" fmla="val 6113"/>
                <a:gd name="f329" fmla="val 8082"/>
                <a:gd name="f330" fmla="val 6152"/>
                <a:gd name="f331" fmla="val 7985"/>
                <a:gd name="f332" fmla="val 6187"/>
                <a:gd name="f333" fmla="val 7886"/>
                <a:gd name="f334" fmla="val 6223"/>
                <a:gd name="f335" fmla="val 7787"/>
                <a:gd name="f336" fmla="val 7010"/>
                <a:gd name="f337" fmla="val 5540"/>
                <a:gd name="f338" fmla="val 3012"/>
                <a:gd name="f339" fmla="val 6979"/>
                <a:gd name="f340" fmla="val 245"/>
                <a:gd name="f341" fmla="val 244"/>
                <a:gd name="f342" fmla="val 6978"/>
                <a:gd name="f343" fmla="val 240"/>
                <a:gd name="f344" fmla="val 6975"/>
                <a:gd name="f345" fmla="val 178"/>
                <a:gd name="f346" fmla="val 6968"/>
                <a:gd name="f347" fmla="val 118"/>
                <a:gd name="f348" fmla="val 6962"/>
                <a:gd name="f349" fmla="val 57"/>
                <a:gd name="f350" fmla="val 6958"/>
                <a:gd name="f351" fmla="val 37"/>
                <a:gd name="f352" fmla="val 6948"/>
                <a:gd name="f353" fmla="val 19"/>
                <a:gd name="f354" fmla="val 6928"/>
                <a:gd name="f355" fmla="val 9"/>
                <a:gd name="f356" fmla="val 6919"/>
                <a:gd name="f357" fmla="val 6908"/>
                <a:gd name="f358" fmla="*/ f0 1 7264"/>
                <a:gd name="f359" fmla="*/ f1 1 14114"/>
                <a:gd name="f360" fmla="val f2"/>
                <a:gd name="f361" fmla="val f3"/>
                <a:gd name="f362" fmla="val f4"/>
                <a:gd name="f363" fmla="+- f362 0 f360"/>
                <a:gd name="f364" fmla="+- f361 0 f360"/>
                <a:gd name="f365" fmla="*/ f364 1 7264"/>
                <a:gd name="f366" fmla="*/ f363 1 14114"/>
                <a:gd name="f367" fmla="*/ f360 1 f365"/>
                <a:gd name="f368" fmla="*/ f361 1 f365"/>
                <a:gd name="f369" fmla="*/ f360 1 f366"/>
                <a:gd name="f370" fmla="*/ f362 1 f366"/>
                <a:gd name="f371" fmla="*/ f367 f358 1"/>
                <a:gd name="f372" fmla="*/ f368 f358 1"/>
                <a:gd name="f373" fmla="*/ f370 f359 1"/>
                <a:gd name="f374" fmla="*/ f369 f3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1" t="f374" r="f372" b="f373"/>
              <a:pathLst>
                <a:path w="7264" h="141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8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lnTo>
                    <a:pt x="f96" y="f102"/>
                  </a:lnTo>
                  <a:lnTo>
                    <a:pt x="f103" y="f104"/>
                  </a:lnTo>
                  <a:lnTo>
                    <a:pt x="f105" y="f106"/>
                  </a:lnTo>
                  <a:lnTo>
                    <a:pt x="f76" y="f107"/>
                  </a:lnTo>
                  <a:lnTo>
                    <a:pt x="f108" y="f109"/>
                  </a:lnTo>
                  <a:lnTo>
                    <a:pt x="f62" y="f110"/>
                  </a:lnTo>
                  <a:lnTo>
                    <a:pt x="f111" y="f112"/>
                  </a:lnTo>
                  <a:cubicBezTo>
                    <a:pt x="f111" y="f113"/>
                    <a:pt x="f114" y="f115"/>
                    <a:pt x="f111" y="f116"/>
                  </a:cubicBezTo>
                  <a:cubicBezTo>
                    <a:pt x="f58" y="f117"/>
                    <a:pt x="f118" y="f119"/>
                    <a:pt x="f64" y="f120"/>
                  </a:cubicBezTo>
                  <a:lnTo>
                    <a:pt x="f121" y="f122"/>
                  </a:lnTo>
                  <a:lnTo>
                    <a:pt x="f123" y="f124"/>
                  </a:ln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133" y="f134"/>
                    <a:pt x="f135" y="f136"/>
                  </a:cubicBezTo>
                  <a:cubicBezTo>
                    <a:pt x="f137" y="f138"/>
                    <a:pt x="f139" y="f140"/>
                    <a:pt x="f141" y="f142"/>
                  </a:cubicBezTo>
                  <a:lnTo>
                    <a:pt x="f143" y="f144"/>
                  </a:ln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8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181" y="f4"/>
                    <a:pt x="f182" y="f4"/>
                  </a:cubicBezTo>
                  <a:cubicBezTo>
                    <a:pt x="f183" y="f4"/>
                    <a:pt x="f184" y="f180"/>
                    <a:pt x="f185" y="f178"/>
                  </a:cubicBezTo>
                  <a:cubicBezTo>
                    <a:pt x="f186" y="f187"/>
                    <a:pt x="f188" y="f176"/>
                    <a:pt x="f189" y="f190"/>
                  </a:cubicBezTo>
                  <a:lnTo>
                    <a:pt x="f191" y="f192"/>
                  </a:lnTo>
                  <a:lnTo>
                    <a:pt x="f193" y="f194"/>
                  </a:lnTo>
                  <a:lnTo>
                    <a:pt x="f195" y="f196"/>
                  </a:lnTo>
                  <a:lnTo>
                    <a:pt x="f197" y="f198"/>
                  </a:lnTo>
                  <a:lnTo>
                    <a:pt x="f199" y="f200"/>
                  </a:lnTo>
                  <a:lnTo>
                    <a:pt x="f201" y="f202"/>
                  </a:lnTo>
                  <a:cubicBezTo>
                    <a:pt x="f203" y="f204"/>
                    <a:pt x="f205" y="f206"/>
                    <a:pt x="f207" y="f208"/>
                  </a:cubicBezTo>
                  <a:lnTo>
                    <a:pt x="f209" y="f210"/>
                  </a:lnTo>
                  <a:cubicBezTo>
                    <a:pt x="f211" y="f212"/>
                    <a:pt x="f213" y="f214"/>
                    <a:pt x="f215" y="f216"/>
                  </a:cubicBezTo>
                  <a:lnTo>
                    <a:pt x="f217" y="f218"/>
                  </a:lnTo>
                  <a:lnTo>
                    <a:pt x="f219" y="f220"/>
                  </a:ln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9" y="f240"/>
                    <a:pt x="f241" y="f242"/>
                    <a:pt x="f243" y="f244"/>
                  </a:cubicBez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3" y="f254"/>
                    <a:pt x="f255" y="f256"/>
                    <a:pt x="f257" y="f258"/>
                  </a:cubicBezTo>
                  <a:cubicBezTo>
                    <a:pt x="f259" y="f260"/>
                    <a:pt x="f261" y="f262"/>
                    <a:pt x="f263" y="f264"/>
                  </a:cubicBezTo>
                  <a:lnTo>
                    <a:pt x="f265" y="f266"/>
                  </a:lnTo>
                  <a:cubicBezTo>
                    <a:pt x="f267" y="f268"/>
                    <a:pt x="f269" y="f270"/>
                    <a:pt x="f271" y="f272"/>
                  </a:cubicBezTo>
                  <a:cubicBezTo>
                    <a:pt x="f271" y="f272"/>
                    <a:pt x="f273" y="f274"/>
                    <a:pt x="f275" y="f276"/>
                  </a:cubicBezTo>
                  <a:cubicBezTo>
                    <a:pt x="f277" y="f278"/>
                    <a:pt x="f279" y="f280"/>
                    <a:pt x="f281" y="f282"/>
                  </a:cubicBez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1" y="f292"/>
                    <a:pt x="f293" y="f294"/>
                    <a:pt x="f295" y="f296"/>
                  </a:cubicBezTo>
                  <a:cubicBezTo>
                    <a:pt x="f297" y="f298"/>
                    <a:pt x="f299" y="f300"/>
                    <a:pt x="f301" y="f85"/>
                  </a:cubicBezTo>
                  <a:cubicBezTo>
                    <a:pt x="f302" y="f303"/>
                    <a:pt x="f304" y="f303"/>
                    <a:pt x="f304" y="f303"/>
                  </a:cubicBezTo>
                  <a:cubicBezTo>
                    <a:pt x="f305" y="f306"/>
                    <a:pt x="f307" y="f308"/>
                    <a:pt x="f309" y="f310"/>
                  </a:cubicBezTo>
                  <a:cubicBezTo>
                    <a:pt x="f311" y="f312"/>
                    <a:pt x="f313" y="f314"/>
                    <a:pt x="f315" y="f316"/>
                  </a:cubicBezTo>
                  <a:lnTo>
                    <a:pt x="f317" y="f318"/>
                  </a:lnTo>
                  <a:cubicBezTo>
                    <a:pt x="f319" y="f320"/>
                    <a:pt x="f321" y="f322"/>
                    <a:pt x="f323" y="f324"/>
                  </a:cubicBezTo>
                  <a:cubicBezTo>
                    <a:pt x="f325" y="f55"/>
                    <a:pt x="f326" y="f327"/>
                    <a:pt x="f328" y="f329"/>
                  </a:cubicBezTo>
                  <a:cubicBezTo>
                    <a:pt x="f330" y="f331"/>
                    <a:pt x="f332" y="f333"/>
                    <a:pt x="f334" y="f335"/>
                  </a:cubicBezTo>
                  <a:cubicBezTo>
                    <a:pt x="f336" y="f337"/>
                    <a:pt x="f3" y="f338"/>
                    <a:pt x="f339" y="f340"/>
                  </a:cubicBezTo>
                  <a:cubicBezTo>
                    <a:pt x="f339" y="f341"/>
                    <a:pt x="f342" y="f343"/>
                    <a:pt x="f342" y="f343"/>
                  </a:cubicBezTo>
                  <a:cubicBezTo>
                    <a:pt x="f344" y="f345"/>
                    <a:pt x="f346" y="f347"/>
                    <a:pt x="f348" y="f349"/>
                  </a:cubicBezTo>
                  <a:cubicBezTo>
                    <a:pt x="f350" y="f351"/>
                    <a:pt x="f352" y="f353"/>
                    <a:pt x="f354" y="f355"/>
                  </a:cubicBezTo>
                  <a:cubicBezTo>
                    <a:pt x="f356" y="f10"/>
                    <a:pt x="f357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1413;p46">
              <a:extLst>
                <a:ext uri="{FF2B5EF4-FFF2-40B4-BE49-F238E27FC236}">
                  <a16:creationId xmlns:a16="http://schemas.microsoft.com/office/drawing/2014/main" id="{1C37DE41-E2C8-4081-9B53-E59641839E0E}"/>
                </a:ext>
              </a:extLst>
            </p:cNvPr>
            <p:cNvSpPr/>
            <p:nvPr/>
          </p:nvSpPr>
          <p:spPr>
            <a:xfrm>
              <a:off x="8367601" y="756629"/>
              <a:ext cx="416582" cy="2082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4"/>
                <a:gd name="f4" fmla="val 7090"/>
                <a:gd name="f5" fmla="val 7251"/>
                <a:gd name="f6" fmla="val 7245"/>
                <a:gd name="f7" fmla="val 7239"/>
                <a:gd name="f8" fmla="val 1"/>
                <a:gd name="f9" fmla="val 7233"/>
                <a:gd name="f10" fmla="val 3"/>
                <a:gd name="f11" fmla="val 7137"/>
                <a:gd name="f12" fmla="val 36"/>
                <a:gd name="f13" fmla="val 7050"/>
                <a:gd name="f14" fmla="val 62"/>
                <a:gd name="f15" fmla="val 6963"/>
                <a:gd name="f16" fmla="val 93"/>
                <a:gd name="f17" fmla="val 6875"/>
                <a:gd name="f18" fmla="val 119"/>
                <a:gd name="f19" fmla="val 6789"/>
                <a:gd name="f20" fmla="val 146"/>
                <a:gd name="f21" fmla="val 6709"/>
                <a:gd name="f22" fmla="val 167"/>
                <a:gd name="f23" fmla="val 6628"/>
                <a:gd name="f24" fmla="val 190"/>
                <a:gd name="f25" fmla="val 6547"/>
                <a:gd name="f26" fmla="val 215"/>
                <a:gd name="f27" fmla="val 6460"/>
                <a:gd name="f28" fmla="val 240"/>
                <a:gd name="f29" fmla="val 6372"/>
                <a:gd name="f30" fmla="val 264"/>
                <a:gd name="f31" fmla="val 6288"/>
                <a:gd name="f32" fmla="val 285"/>
                <a:gd name="f33" fmla="val 6208"/>
                <a:gd name="f34" fmla="val 307"/>
                <a:gd name="f35" fmla="val 6127"/>
                <a:gd name="f36" fmla="val 325"/>
                <a:gd name="f37" fmla="val 6047"/>
                <a:gd name="f38" fmla="val 345"/>
                <a:gd name="f39" fmla="val 6013"/>
                <a:gd name="f40" fmla="val 354"/>
                <a:gd name="f41" fmla="val 5942"/>
                <a:gd name="f42" fmla="val 371"/>
                <a:gd name="f43" fmla="val 5869"/>
                <a:gd name="f44" fmla="val 388"/>
                <a:gd name="f45" fmla="val 5798"/>
                <a:gd name="f46" fmla="val 403"/>
                <a:gd name="f47" fmla="val 5718"/>
                <a:gd name="f48" fmla="val 420"/>
                <a:gd name="f49" fmla="val 5641"/>
                <a:gd name="f50" fmla="val 436"/>
                <a:gd name="f51" fmla="val 5562"/>
                <a:gd name="f52" fmla="val 455"/>
                <a:gd name="f53" fmla="val 5482"/>
                <a:gd name="f54" fmla="val 469"/>
                <a:gd name="f55" fmla="val 5399"/>
                <a:gd name="f56" fmla="val 486"/>
                <a:gd name="f57" fmla="val 5318"/>
                <a:gd name="f58" fmla="val 500"/>
                <a:gd name="f59" fmla="val 5243"/>
                <a:gd name="f60" fmla="val 516"/>
                <a:gd name="f61" fmla="val 5166"/>
                <a:gd name="f62" fmla="val 529"/>
                <a:gd name="f63" fmla="val 5090"/>
                <a:gd name="f64" fmla="val 537"/>
                <a:gd name="f65" fmla="val 5009"/>
                <a:gd name="f66" fmla="val 552"/>
                <a:gd name="f67" fmla="val 4931"/>
                <a:gd name="f68" fmla="val 566"/>
                <a:gd name="f69" fmla="val 4852"/>
                <a:gd name="f70" fmla="val 577"/>
                <a:gd name="f71" fmla="val 4778"/>
                <a:gd name="f72" fmla="val 586"/>
                <a:gd name="f73" fmla="val 4708"/>
                <a:gd name="f74" fmla="val 599"/>
                <a:gd name="f75" fmla="val 4633"/>
                <a:gd name="f76" fmla="val 607"/>
                <a:gd name="f77" fmla="val 4558"/>
                <a:gd name="f78" fmla="val 614"/>
                <a:gd name="f79" fmla="val 4481"/>
                <a:gd name="f80" fmla="val 624"/>
                <a:gd name="f81" fmla="val 4402"/>
                <a:gd name="f82" fmla="val 634"/>
                <a:gd name="f83" fmla="val 4331"/>
                <a:gd name="f84" fmla="val 643"/>
                <a:gd name="f85" fmla="val 4261"/>
                <a:gd name="f86" fmla="val 648"/>
                <a:gd name="f87" fmla="val 4192"/>
                <a:gd name="f88" fmla="val 657"/>
                <a:gd name="f89" fmla="val 4117"/>
                <a:gd name="f90" fmla="val 664"/>
                <a:gd name="f91" fmla="val 4043"/>
                <a:gd name="f92" fmla="val 671"/>
                <a:gd name="f93" fmla="val 3969"/>
                <a:gd name="f94" fmla="val 674"/>
                <a:gd name="f95" fmla="val 3902"/>
                <a:gd name="f96" fmla="val 680"/>
                <a:gd name="f97" fmla="val 3834"/>
                <a:gd name="f98" fmla="val 685"/>
                <a:gd name="f99" fmla="val 3770"/>
                <a:gd name="f100" fmla="val 688"/>
                <a:gd name="f101" fmla="val 3697"/>
                <a:gd name="f102" fmla="val 692"/>
                <a:gd name="f103" fmla="val 3625"/>
                <a:gd name="f104" fmla="val 695"/>
                <a:gd name="f105" fmla="val 3554"/>
                <a:gd name="f106" fmla="val 700"/>
                <a:gd name="f107" fmla="val 3488"/>
                <a:gd name="f108" fmla="val 702"/>
                <a:gd name="f109" fmla="val 3425"/>
                <a:gd name="f110" fmla="val 705"/>
                <a:gd name="f111" fmla="val 3361"/>
                <a:gd name="f112" fmla="val 3290"/>
                <a:gd name="f113" fmla="val 708"/>
                <a:gd name="f114" fmla="val 3222"/>
                <a:gd name="f115" fmla="val 711"/>
                <a:gd name="f116" fmla="val 3156"/>
                <a:gd name="f117" fmla="val 2971"/>
                <a:gd name="f118" fmla="val 712"/>
                <a:gd name="f119" fmla="val 2777"/>
                <a:gd name="f120" fmla="val 2602"/>
                <a:gd name="f121" fmla="val 2541"/>
                <a:gd name="f122" fmla="val 704"/>
                <a:gd name="f123" fmla="val 2480"/>
                <a:gd name="f124" fmla="val 701"/>
                <a:gd name="f125" fmla="val 2417"/>
                <a:gd name="f126" fmla="val 698"/>
                <a:gd name="f127" fmla="val 2252"/>
                <a:gd name="f128" fmla="val 687"/>
                <a:gd name="f129" fmla="val 2193"/>
                <a:gd name="f130" fmla="val 684"/>
                <a:gd name="f131" fmla="val 2137"/>
                <a:gd name="f132" fmla="val 2081"/>
                <a:gd name="f133" fmla="val 677"/>
                <a:gd name="f134" fmla="val 1923"/>
                <a:gd name="f135" fmla="val 1766"/>
                <a:gd name="f136" fmla="val 1615"/>
                <a:gd name="f137" fmla="val 630"/>
                <a:gd name="f138" fmla="val 1473"/>
                <a:gd name="f139" fmla="val 1333"/>
                <a:gd name="f140" fmla="val 597"/>
                <a:gd name="f141" fmla="val 1077"/>
                <a:gd name="f142" fmla="val 556"/>
                <a:gd name="f143" fmla="val 898"/>
                <a:gd name="f144" fmla="val 526"/>
                <a:gd name="f145" fmla="val 894"/>
                <a:gd name="f146" fmla="val 525"/>
                <a:gd name="f147" fmla="val 889"/>
                <a:gd name="f148" fmla="val 524"/>
                <a:gd name="f149" fmla="val 885"/>
                <a:gd name="f150" fmla="val 879"/>
                <a:gd name="f151" fmla="val 874"/>
                <a:gd name="f152" fmla="val 869"/>
                <a:gd name="f153" fmla="val 527"/>
                <a:gd name="f154" fmla="val 851"/>
                <a:gd name="f155" fmla="val 533"/>
                <a:gd name="f156" fmla="val 836"/>
                <a:gd name="f157" fmla="val 544"/>
                <a:gd name="f158" fmla="val 828"/>
                <a:gd name="f159" fmla="val 561"/>
                <a:gd name="f160" fmla="val 870"/>
                <a:gd name="f161" fmla="val 813"/>
                <a:gd name="f162" fmla="val 779"/>
                <a:gd name="f163" fmla="val 655"/>
                <a:gd name="f164" fmla="val 741"/>
                <a:gd name="f165" fmla="val 725"/>
                <a:gd name="f166" fmla="val 789"/>
                <a:gd name="f167" fmla="val 651"/>
                <a:gd name="f168" fmla="val 853"/>
                <a:gd name="f169" fmla="val 603"/>
                <a:gd name="f170" fmla="val 919"/>
                <a:gd name="f171" fmla="val 984"/>
                <a:gd name="f172" fmla="val 534"/>
                <a:gd name="f173" fmla="val 996"/>
                <a:gd name="f174" fmla="val 523"/>
                <a:gd name="f175" fmla="val 1007"/>
                <a:gd name="f176" fmla="val 510"/>
                <a:gd name="f177" fmla="val 1019"/>
                <a:gd name="f178" fmla="val 489"/>
                <a:gd name="f179" fmla="val 1041"/>
                <a:gd name="f180" fmla="val 463"/>
                <a:gd name="f181" fmla="val 1068"/>
                <a:gd name="f182" fmla="val 439"/>
                <a:gd name="f183" fmla="val 1096"/>
                <a:gd name="f184" fmla="val 412"/>
                <a:gd name="f185" fmla="val 1117"/>
                <a:gd name="f186" fmla="val 409"/>
                <a:gd name="f187" fmla="val 1120"/>
                <a:gd name="f188" fmla="val 399"/>
                <a:gd name="f189" fmla="val 1134"/>
                <a:gd name="f190" fmla="val 382"/>
                <a:gd name="f191" fmla="val 1147"/>
                <a:gd name="f192" fmla="val 368"/>
                <a:gd name="f193" fmla="val 1158"/>
                <a:gd name="f194" fmla="val 352"/>
                <a:gd name="f195" fmla="val 1175"/>
                <a:gd name="f196" fmla="val 332"/>
                <a:gd name="f197" fmla="val 1190"/>
                <a:gd name="f198" fmla="val 315"/>
                <a:gd name="f199" fmla="val 1202"/>
                <a:gd name="f200" fmla="val 254"/>
                <a:gd name="f201" fmla="val 1246"/>
                <a:gd name="f202" fmla="val 211"/>
                <a:gd name="f203" fmla="val 1278"/>
                <a:gd name="f204" fmla="val 166"/>
                <a:gd name="f205" fmla="val 1309"/>
                <a:gd name="f206" fmla="val 141"/>
                <a:gd name="f207" fmla="val 1325"/>
                <a:gd name="f208" fmla="val 117"/>
                <a:gd name="f209" fmla="val 1339"/>
                <a:gd name="f210" fmla="val 91"/>
                <a:gd name="f211" fmla="val 1356"/>
                <a:gd name="f212" fmla="val 43"/>
                <a:gd name="f213" fmla="val 1386"/>
                <a:gd name="f214" fmla="val 30"/>
                <a:gd name="f215" fmla="val 1393"/>
                <a:gd name="f216" fmla="val 15"/>
                <a:gd name="f217" fmla="val 1400"/>
                <a:gd name="f218" fmla="val 2"/>
                <a:gd name="f219" fmla="val 1415"/>
                <a:gd name="f220" fmla="val 1433"/>
                <a:gd name="f221" fmla="val 1447"/>
                <a:gd name="f222" fmla="val 7"/>
                <a:gd name="f223" fmla="val 1469"/>
                <a:gd name="f224" fmla="val 16"/>
                <a:gd name="f225" fmla="val 1483"/>
                <a:gd name="f226" fmla="val 110"/>
                <a:gd name="f227" fmla="val 1618"/>
                <a:gd name="f228" fmla="val 188"/>
                <a:gd name="f229" fmla="val 1726"/>
                <a:gd name="f230" fmla="val 358"/>
                <a:gd name="f231" fmla="val 1951"/>
                <a:gd name="f232" fmla="val 445"/>
                <a:gd name="f233" fmla="val 2061"/>
                <a:gd name="f234" fmla="val 477"/>
                <a:gd name="f235" fmla="val 2104"/>
                <a:gd name="f236" fmla="val 2147"/>
                <a:gd name="f237" fmla="val 549"/>
                <a:gd name="f238" fmla="val 2189"/>
                <a:gd name="f239" fmla="val 2309"/>
                <a:gd name="f240" fmla="val 2353"/>
                <a:gd name="f241" fmla="val 720"/>
                <a:gd name="f242" fmla="val 2396"/>
                <a:gd name="f243" fmla="val 758"/>
                <a:gd name="f244" fmla="val 2443"/>
                <a:gd name="f245" fmla="val 865"/>
                <a:gd name="f246" fmla="val 2564"/>
                <a:gd name="f247" fmla="val 906"/>
                <a:gd name="f248" fmla="val 2609"/>
                <a:gd name="f249" fmla="val 949"/>
                <a:gd name="f250" fmla="val 2656"/>
                <a:gd name="f251" fmla="val 992"/>
                <a:gd name="f252" fmla="val 2706"/>
                <a:gd name="f253" fmla="val 1107"/>
                <a:gd name="f254" fmla="val 2829"/>
                <a:gd name="f255" fmla="val 1262"/>
                <a:gd name="f256" fmla="val 2987"/>
                <a:gd name="f257" fmla="val 1375"/>
                <a:gd name="f258" fmla="val 3101"/>
                <a:gd name="f259" fmla="val 1424"/>
                <a:gd name="f260" fmla="val 3149"/>
                <a:gd name="f261" fmla="val 1474"/>
                <a:gd name="f262" fmla="val 3198"/>
                <a:gd name="f263" fmla="val 1526"/>
                <a:gd name="f264" fmla="val 3249"/>
                <a:gd name="f265" fmla="val 1580"/>
                <a:gd name="f266" fmla="val 3303"/>
                <a:gd name="f267" fmla="val 1620"/>
                <a:gd name="f268" fmla="val 3340"/>
                <a:gd name="f269" fmla="val 1661"/>
                <a:gd name="f270" fmla="val 3378"/>
                <a:gd name="f271" fmla="val 1715"/>
                <a:gd name="f272" fmla="val 3428"/>
                <a:gd name="f273" fmla="val 1772"/>
                <a:gd name="f274" fmla="val 3481"/>
                <a:gd name="f275" fmla="val 1829"/>
                <a:gd name="f276" fmla="val 3532"/>
                <a:gd name="f277" fmla="val 1936"/>
                <a:gd name="f278" fmla="val 3626"/>
                <a:gd name="f279" fmla="val 1974"/>
                <a:gd name="f280" fmla="val 3662"/>
                <a:gd name="f281" fmla="val 2023"/>
                <a:gd name="f282" fmla="val 3705"/>
                <a:gd name="f283" fmla="val 2179"/>
                <a:gd name="f284" fmla="val 3838"/>
                <a:gd name="f285" fmla="val 2222"/>
                <a:gd name="f286" fmla="val 3875"/>
                <a:gd name="f287" fmla="val 2265"/>
                <a:gd name="f288" fmla="val 3910"/>
                <a:gd name="f289" fmla="val 2307"/>
                <a:gd name="f290" fmla="val 3947"/>
                <a:gd name="f291" fmla="val 2366"/>
                <a:gd name="f292" fmla="val 3994"/>
                <a:gd name="f293" fmla="val 2426"/>
                <a:gd name="f294" fmla="val 4039"/>
                <a:gd name="f295" fmla="val 2485"/>
                <a:gd name="f296" fmla="val 4086"/>
                <a:gd name="f297" fmla="val 2625"/>
                <a:gd name="f298" fmla="val 4196"/>
                <a:gd name="f299" fmla="val 2669"/>
                <a:gd name="f300" fmla="val 4231"/>
                <a:gd name="f301" fmla="val 2723"/>
                <a:gd name="f302" fmla="val 4273"/>
                <a:gd name="f303" fmla="val 2779"/>
                <a:gd name="f304" fmla="val 4314"/>
                <a:gd name="f305" fmla="val 2836"/>
                <a:gd name="f306" fmla="val 4354"/>
                <a:gd name="f307" fmla="val 2851"/>
                <a:gd name="f308" fmla="val 4365"/>
                <a:gd name="f309" fmla="val 2874"/>
                <a:gd name="f310" fmla="val 4385"/>
                <a:gd name="f311" fmla="val 2927"/>
                <a:gd name="f312" fmla="val 4422"/>
                <a:gd name="f313" fmla="val 2980"/>
                <a:gd name="f314" fmla="val 4458"/>
                <a:gd name="f315" fmla="val 3034"/>
                <a:gd name="f316" fmla="val 4495"/>
                <a:gd name="f317" fmla="val 3066"/>
                <a:gd name="f318" fmla="val 4522"/>
                <a:gd name="f319" fmla="val 3105"/>
                <a:gd name="f320" fmla="val 4545"/>
                <a:gd name="f321" fmla="val 3143"/>
                <a:gd name="f322" fmla="val 4569"/>
                <a:gd name="f323" fmla="val 3172"/>
                <a:gd name="f324" fmla="val 4593"/>
                <a:gd name="f325" fmla="val 3202"/>
                <a:gd name="f326" fmla="val 4616"/>
                <a:gd name="f327" fmla="val 3235"/>
                <a:gd name="f328" fmla="val 3422"/>
                <a:gd name="f329" fmla="val 4761"/>
                <a:gd name="f330" fmla="val 3462"/>
                <a:gd name="f331" fmla="val 4788"/>
                <a:gd name="f332" fmla="val 3528"/>
                <a:gd name="f333" fmla="val 4831"/>
                <a:gd name="f334" fmla="val 3598"/>
                <a:gd name="f335" fmla="val 4874"/>
                <a:gd name="f336" fmla="val 3665"/>
                <a:gd name="f337" fmla="val 4915"/>
                <a:gd name="f338" fmla="val 3855"/>
                <a:gd name="f339" fmla="val 5036"/>
                <a:gd name="f340" fmla="val 3898"/>
                <a:gd name="f341" fmla="val 5057"/>
                <a:gd name="f342" fmla="val 3984"/>
                <a:gd name="f343" fmla="val 5109"/>
                <a:gd name="f344" fmla="val 4073"/>
                <a:gd name="f345" fmla="val 5157"/>
                <a:gd name="f346" fmla="val 4160"/>
                <a:gd name="f347" fmla="val 5207"/>
                <a:gd name="f348" fmla="val 4327"/>
                <a:gd name="f349" fmla="val 5302"/>
                <a:gd name="f350" fmla="val 4361"/>
                <a:gd name="f351" fmla="val 5319"/>
                <a:gd name="f352" fmla="val 4518"/>
                <a:gd name="f353" fmla="val 5406"/>
                <a:gd name="f354" fmla="val 4681"/>
                <a:gd name="f355" fmla="val 5490"/>
                <a:gd name="f356" fmla="val 4851"/>
                <a:gd name="f357" fmla="val 5572"/>
                <a:gd name="f358" fmla="val 5819"/>
                <a:gd name="f359" fmla="val 6046"/>
                <a:gd name="f360" fmla="val 6845"/>
                <a:gd name="f361" fmla="val 6409"/>
                <a:gd name="f362" fmla="val 7924"/>
                <a:gd name="f363" fmla="val 6660"/>
                <a:gd name="f364" fmla="val 7963"/>
                <a:gd name="f365" fmla="val 6668"/>
                <a:gd name="f366" fmla="val 8000"/>
                <a:gd name="f367" fmla="val 6677"/>
                <a:gd name="f368" fmla="val 8039"/>
                <a:gd name="f369" fmla="val 6688"/>
                <a:gd name="f370" fmla="val 9230"/>
                <a:gd name="f371" fmla="val 6955"/>
                <a:gd name="f372" fmla="val 10485"/>
                <a:gd name="f373" fmla="val 11802"/>
                <a:gd name="f374" fmla="val 12556"/>
                <a:gd name="f375" fmla="val 13331"/>
                <a:gd name="f376" fmla="val 7046"/>
                <a:gd name="f377" fmla="val 14125"/>
                <a:gd name="f378" fmla="val 6957"/>
                <a:gd name="f379" fmla="val 14135"/>
                <a:gd name="f380" fmla="val 6953"/>
                <a:gd name="f381" fmla="val 14143"/>
                <a:gd name="f382" fmla="val 6950"/>
                <a:gd name="f383" fmla="val 14152"/>
                <a:gd name="f384" fmla="val 6947"/>
                <a:gd name="f385" fmla="val 14158"/>
                <a:gd name="f386" fmla="val 6940"/>
                <a:gd name="f387" fmla="val 14159"/>
                <a:gd name="f388" fmla="val 14166"/>
                <a:gd name="f389" fmla="val 6939"/>
                <a:gd name="f390" fmla="val 14170"/>
                <a:gd name="f391" fmla="val 6932"/>
                <a:gd name="f392" fmla="val 14173"/>
                <a:gd name="f393" fmla="val 6926"/>
                <a:gd name="f394" fmla="val 14180"/>
                <a:gd name="f395" fmla="val 6909"/>
                <a:gd name="f396" fmla="val 14183"/>
                <a:gd name="f397" fmla="val 6887"/>
                <a:gd name="f398" fmla="val 6867"/>
                <a:gd name="f399" fmla="val 13794"/>
                <a:gd name="f400" fmla="val 6027"/>
                <a:gd name="f401" fmla="val 11684"/>
                <a:gd name="f402" fmla="val 1738"/>
                <a:gd name="f403" fmla="val 7276"/>
                <a:gd name="f404" fmla="val 5"/>
                <a:gd name="f405" fmla="val 7268"/>
                <a:gd name="f406" fmla="val 7259"/>
                <a:gd name="f407" fmla="*/ f0 1 14184"/>
                <a:gd name="f408" fmla="*/ f1 1 7090"/>
                <a:gd name="f409" fmla="val f2"/>
                <a:gd name="f410" fmla="val f3"/>
                <a:gd name="f411" fmla="val f4"/>
                <a:gd name="f412" fmla="+- f411 0 f409"/>
                <a:gd name="f413" fmla="+- f410 0 f409"/>
                <a:gd name="f414" fmla="*/ f413 1 14184"/>
                <a:gd name="f415" fmla="*/ f412 1 7090"/>
                <a:gd name="f416" fmla="*/ f409 1 f414"/>
                <a:gd name="f417" fmla="*/ f410 1 f414"/>
                <a:gd name="f418" fmla="*/ f409 1 f415"/>
                <a:gd name="f419" fmla="*/ f411 1 f415"/>
                <a:gd name="f420" fmla="*/ f416 f407 1"/>
                <a:gd name="f421" fmla="*/ f417 f407 1"/>
                <a:gd name="f422" fmla="*/ f419 f408 1"/>
                <a:gd name="f423" fmla="*/ f418 f4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0" t="f423" r="f421" b="f422"/>
              <a:pathLst>
                <a:path w="14184" h="709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lnTo>
                    <a:pt x="f39" y="f40"/>
                  </a:ln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0"/>
                  </a:cubicBezTo>
                  <a:cubicBezTo>
                    <a:pt x="f112" y="f113"/>
                    <a:pt x="f114" y="f115"/>
                    <a:pt x="f116" y="f115"/>
                  </a:cubicBezTo>
                  <a:lnTo>
                    <a:pt x="f117" y="f118"/>
                  </a:lnTo>
                  <a:lnTo>
                    <a:pt x="f119" y="f115"/>
                  </a:lnTo>
                  <a:lnTo>
                    <a:pt x="f120" y="f110"/>
                  </a:lnTo>
                  <a:cubicBezTo>
                    <a:pt x="f121" y="f122"/>
                    <a:pt x="f123" y="f124"/>
                    <a:pt x="f125" y="f126"/>
                  </a:cubicBezTo>
                  <a:lnTo>
                    <a:pt x="f127" y="f128"/>
                  </a:lnTo>
                  <a:cubicBezTo>
                    <a:pt x="f129" y="f130"/>
                    <a:pt x="f131" y="f96"/>
                    <a:pt x="f132" y="f133"/>
                  </a:cubicBezTo>
                  <a:lnTo>
                    <a:pt x="f134" y="f90"/>
                  </a:lnTo>
                  <a:lnTo>
                    <a:pt x="f135" y="f86"/>
                  </a:lnTo>
                  <a:lnTo>
                    <a:pt x="f136" y="f137"/>
                  </a:lnTo>
                  <a:lnTo>
                    <a:pt x="f138" y="f78"/>
                  </a:lnTo>
                  <a:lnTo>
                    <a:pt x="f139" y="f140"/>
                  </a:lnTo>
                  <a:lnTo>
                    <a:pt x="f141" y="f142"/>
                  </a:lnTo>
                  <a:lnTo>
                    <a:pt x="f143" y="f144"/>
                  </a:lnTo>
                  <a:cubicBezTo>
                    <a:pt x="f145" y="f146"/>
                    <a:pt x="f147" y="f148"/>
                    <a:pt x="f149" y="f148"/>
                  </a:cubicBezTo>
                  <a:cubicBezTo>
                    <a:pt x="f150" y="f148"/>
                    <a:pt x="f151" y="f146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lnTo>
                    <a:pt x="f160" y="f78"/>
                  </a:lnTo>
                  <a:lnTo>
                    <a:pt x="f161" y="f72"/>
                  </a:lnTo>
                  <a:cubicBezTo>
                    <a:pt x="f162" y="f163"/>
                    <a:pt x="f164" y="f165"/>
                    <a:pt x="f104" y="f166"/>
                  </a:cubicBezTo>
                  <a:cubicBezTo>
                    <a:pt x="f167" y="f168"/>
                    <a:pt x="f169" y="f170"/>
                    <a:pt x="f157" y="f171"/>
                  </a:cubicBezTo>
                  <a:cubicBezTo>
                    <a:pt x="f172" y="f173"/>
                    <a:pt x="f174" y="f175"/>
                    <a:pt x="f176" y="f177"/>
                  </a:cubicBezTo>
                  <a:lnTo>
                    <a:pt x="f178" y="f179"/>
                  </a:ln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cubicBezTo>
                    <a:pt x="f188" y="f189"/>
                    <a:pt x="f190" y="f191"/>
                    <a:pt x="f192" y="f193"/>
                  </a:cubicBezTo>
                  <a:cubicBezTo>
                    <a:pt x="f194" y="f195"/>
                    <a:pt x="f196" y="f197"/>
                    <a:pt x="f198" y="f199"/>
                  </a:cubicBezTo>
                  <a:cubicBezTo>
                    <a:pt x="f200" y="f201"/>
                    <a:pt x="f202" y="f203"/>
                    <a:pt x="f204" y="f205"/>
                  </a:cubicBezTo>
                  <a:cubicBezTo>
                    <a:pt x="f206" y="f207"/>
                    <a:pt x="f208" y="f209"/>
                    <a:pt x="f210" y="f211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" y="f220"/>
                  </a:cubicBezTo>
                  <a:cubicBezTo>
                    <a:pt x="f10" y="f221"/>
                    <a:pt x="f222" y="f223"/>
                    <a:pt x="f224" y="f225"/>
                  </a:cubicBezTo>
                  <a:lnTo>
                    <a:pt x="f226" y="f227"/>
                  </a:lnTo>
                  <a:lnTo>
                    <a:pt x="f228" y="f229"/>
                  </a:lnTo>
                  <a:lnTo>
                    <a:pt x="f230" y="f231"/>
                  </a:lnTo>
                  <a:lnTo>
                    <a:pt x="f232" y="f233"/>
                  </a:lnTo>
                  <a:cubicBezTo>
                    <a:pt x="f234" y="f235"/>
                    <a:pt x="f176" y="f236"/>
                    <a:pt x="f237" y="f238"/>
                  </a:cubicBezTo>
                  <a:lnTo>
                    <a:pt x="f84" y="f239"/>
                  </a:lnTo>
                  <a:cubicBezTo>
                    <a:pt x="f96" y="f240"/>
                    <a:pt x="f241" y="f242"/>
                    <a:pt x="f243" y="f244"/>
                  </a:cubicBezTo>
                  <a:lnTo>
                    <a:pt x="f245" y="f246"/>
                  </a:lnTo>
                  <a:cubicBezTo>
                    <a:pt x="f247" y="f248"/>
                    <a:pt x="f249" y="f250"/>
                    <a:pt x="f251" y="f252"/>
                  </a:cubicBezTo>
                  <a:lnTo>
                    <a:pt x="f253" y="f254"/>
                  </a:lnTo>
                  <a:lnTo>
                    <a:pt x="f255" y="f256"/>
                  </a:lnTo>
                  <a:lnTo>
                    <a:pt x="f257" y="f258"/>
                  </a:lnTo>
                  <a:cubicBezTo>
                    <a:pt x="f259" y="f260"/>
                    <a:pt x="f261" y="f262"/>
                    <a:pt x="f263" y="f264"/>
                  </a:cubicBezTo>
                  <a:cubicBezTo>
                    <a:pt x="f265" y="f266"/>
                    <a:pt x="f267" y="f268"/>
                    <a:pt x="f269" y="f270"/>
                  </a:cubicBezTo>
                  <a:cubicBezTo>
                    <a:pt x="f271" y="f272"/>
                    <a:pt x="f273" y="f274"/>
                    <a:pt x="f275" y="f276"/>
                  </a:cubicBezTo>
                  <a:cubicBezTo>
                    <a:pt x="f275" y="f276"/>
                    <a:pt x="f277" y="f278"/>
                    <a:pt x="f279" y="f280"/>
                  </a:cubicBezTo>
                  <a:cubicBezTo>
                    <a:pt x="f281" y="f282"/>
                    <a:pt x="f283" y="f284"/>
                    <a:pt x="f283" y="f284"/>
                  </a:cubicBezTo>
                  <a:cubicBezTo>
                    <a:pt x="f285" y="f286"/>
                    <a:pt x="f287" y="f288"/>
                    <a:pt x="f289" y="f290"/>
                  </a:cubicBezTo>
                  <a:cubicBezTo>
                    <a:pt x="f291" y="f292"/>
                    <a:pt x="f293" y="f294"/>
                    <a:pt x="f295" y="f296"/>
                  </a:cubicBezTo>
                  <a:cubicBezTo>
                    <a:pt x="f295" y="f296"/>
                    <a:pt x="f297" y="f298"/>
                    <a:pt x="f299" y="f300"/>
                  </a:cubicBezTo>
                  <a:cubicBezTo>
                    <a:pt x="f301" y="f302"/>
                    <a:pt x="f303" y="f304"/>
                    <a:pt x="f305" y="f306"/>
                  </a:cubicBezTo>
                  <a:cubicBezTo>
                    <a:pt x="f305" y="f306"/>
                    <a:pt x="f307" y="f308"/>
                    <a:pt x="f309" y="f310"/>
                  </a:cubicBezTo>
                  <a:cubicBezTo>
                    <a:pt x="f311" y="f312"/>
                    <a:pt x="f313" y="f314"/>
                    <a:pt x="f315" y="f316"/>
                  </a:cubicBezTo>
                  <a:cubicBezTo>
                    <a:pt x="f317" y="f318"/>
                    <a:pt x="f319" y="f320"/>
                    <a:pt x="f321" y="f322"/>
                  </a:cubicBezTo>
                  <a:cubicBezTo>
                    <a:pt x="f323" y="f324"/>
                    <a:pt x="f325" y="f326"/>
                    <a:pt x="f327" y="f75"/>
                  </a:cubicBezTo>
                  <a:cubicBezTo>
                    <a:pt x="f327" y="f75"/>
                    <a:pt x="f328" y="f329"/>
                    <a:pt x="f330" y="f331"/>
                  </a:cubicBezTo>
                  <a:cubicBezTo>
                    <a:pt x="f332" y="f333"/>
                    <a:pt x="f334" y="f335"/>
                    <a:pt x="f336" y="f337"/>
                  </a:cubicBezTo>
                  <a:cubicBezTo>
                    <a:pt x="f336" y="f337"/>
                    <a:pt x="f338" y="f339"/>
                    <a:pt x="f340" y="f341"/>
                  </a:cubicBezTo>
                  <a:cubicBezTo>
                    <a:pt x="f342" y="f343"/>
                    <a:pt x="f344" y="f345"/>
                    <a:pt x="f346" y="f347"/>
                  </a:cubicBezTo>
                  <a:cubicBezTo>
                    <a:pt x="f346" y="f347"/>
                    <a:pt x="f348" y="f349"/>
                    <a:pt x="f350" y="f351"/>
                  </a:cubicBezTo>
                  <a:cubicBezTo>
                    <a:pt x="f352" y="f353"/>
                    <a:pt x="f354" y="f355"/>
                    <a:pt x="f356" y="f357"/>
                  </a:cubicBezTo>
                  <a:cubicBezTo>
                    <a:pt x="f358" y="f359"/>
                    <a:pt x="f360" y="f361"/>
                    <a:pt x="f362" y="f363"/>
                  </a:cubicBezTo>
                  <a:cubicBezTo>
                    <a:pt x="f364" y="f365"/>
                    <a:pt x="f366" y="f367"/>
                    <a:pt x="f368" y="f369"/>
                  </a:cubicBezTo>
                  <a:cubicBezTo>
                    <a:pt x="f370" y="f371"/>
                    <a:pt x="f372" y="f4"/>
                    <a:pt x="f373" y="f4"/>
                  </a:cubicBezTo>
                  <a:cubicBezTo>
                    <a:pt x="f374" y="f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lnTo>
                    <a:pt x="f387" y="f386"/>
                  </a:lnTo>
                  <a:cubicBezTo>
                    <a:pt x="f388" y="f389"/>
                    <a:pt x="f390" y="f391"/>
                    <a:pt x="f392" y="f393"/>
                  </a:cubicBezTo>
                  <a:cubicBezTo>
                    <a:pt x="f394" y="f395"/>
                    <a:pt x="f396" y="f397"/>
                    <a:pt x="f392" y="f398"/>
                  </a:cubicBezTo>
                  <a:cubicBezTo>
                    <a:pt x="f399" y="f400"/>
                    <a:pt x="f401" y="f402"/>
                    <a:pt x="f403" y="f404"/>
                  </a:cubicBezTo>
                  <a:cubicBezTo>
                    <a:pt x="f405" y="f218"/>
                    <a:pt x="f406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1414;p46">
              <a:extLst>
                <a:ext uri="{FF2B5EF4-FFF2-40B4-BE49-F238E27FC236}">
                  <a16:creationId xmlns:a16="http://schemas.microsoft.com/office/drawing/2014/main" id="{3DC30616-557D-45F7-B02F-31C293F55127}"/>
                </a:ext>
              </a:extLst>
            </p:cNvPr>
            <p:cNvSpPr/>
            <p:nvPr/>
          </p:nvSpPr>
          <p:spPr>
            <a:xfrm>
              <a:off x="8321168" y="800273"/>
              <a:ext cx="242508" cy="4107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7"/>
                <a:gd name="f4" fmla="val 13986"/>
                <a:gd name="f5" fmla="val 1411"/>
                <a:gd name="f6" fmla="val 1"/>
                <a:gd name="f7" fmla="val 1405"/>
                <a:gd name="f8" fmla="val 1398"/>
                <a:gd name="f9" fmla="val 2"/>
                <a:gd name="f10" fmla="val 1392"/>
                <a:gd name="f11" fmla="val 4"/>
                <a:gd name="f12" fmla="val 1390"/>
                <a:gd name="f13" fmla="val 1363"/>
                <a:gd name="f14" fmla="val 13"/>
                <a:gd name="f15" fmla="val 1299"/>
                <a:gd name="f16" fmla="val 35"/>
                <a:gd name="f17" fmla="val 1254"/>
                <a:gd name="f18" fmla="val 50"/>
                <a:gd name="f19" fmla="val 1207"/>
                <a:gd name="f20" fmla="val 62"/>
                <a:gd name="f21" fmla="val 1157"/>
                <a:gd name="f22" fmla="val 75"/>
                <a:gd name="f23" fmla="val 1083"/>
                <a:gd name="f24" fmla="val 91"/>
                <a:gd name="f25" fmla="val 1005"/>
                <a:gd name="f26" fmla="val 104"/>
                <a:gd name="f27" fmla="val 918"/>
                <a:gd name="f28" fmla="val 112"/>
                <a:gd name="f29" fmla="val 864"/>
                <a:gd name="f30" fmla="val 835"/>
                <a:gd name="f31" fmla="val 114"/>
                <a:gd name="f32" fmla="val 801"/>
                <a:gd name="f33" fmla="val 117"/>
                <a:gd name="f34" fmla="val 767"/>
                <a:gd name="f35" fmla="val 735"/>
                <a:gd name="f36" fmla="val 725"/>
                <a:gd name="f37" fmla="val 715"/>
                <a:gd name="f38" fmla="val 118"/>
                <a:gd name="f39" fmla="val 705"/>
                <a:gd name="f40" fmla="val 695"/>
                <a:gd name="f41" fmla="val 686"/>
                <a:gd name="f42" fmla="val 676"/>
                <a:gd name="f43" fmla="val 650"/>
                <a:gd name="f44" fmla="val 623"/>
                <a:gd name="f45" fmla="val 599"/>
                <a:gd name="f46" fmla="val 111"/>
                <a:gd name="f47" fmla="val 529"/>
                <a:gd name="f48" fmla="val 480"/>
                <a:gd name="f49" fmla="val 97"/>
                <a:gd name="f50" fmla="val 432"/>
                <a:gd name="f51" fmla="val 88"/>
                <a:gd name="f52" fmla="val 399"/>
                <a:gd name="f53" fmla="val 82"/>
                <a:gd name="f54" fmla="val 368"/>
                <a:gd name="f55" fmla="val 332"/>
                <a:gd name="f56" fmla="val 68"/>
                <a:gd name="f57" fmla="val 281"/>
                <a:gd name="f58" fmla="val 55"/>
                <a:gd name="f59" fmla="val 271"/>
                <a:gd name="f60" fmla="val 54"/>
                <a:gd name="f61" fmla="val 265"/>
                <a:gd name="f62" fmla="val 52"/>
                <a:gd name="f63" fmla="val 258"/>
                <a:gd name="f64" fmla="val 51"/>
                <a:gd name="f65" fmla="val 252"/>
                <a:gd name="f66" fmla="val 245"/>
                <a:gd name="f67" fmla="val 239"/>
                <a:gd name="f68" fmla="val 233"/>
                <a:gd name="f69" fmla="val 228"/>
                <a:gd name="f70" fmla="val 224"/>
                <a:gd name="f71" fmla="val 57"/>
                <a:gd name="f72" fmla="val 218"/>
                <a:gd name="f73" fmla="val 61"/>
                <a:gd name="f74" fmla="val 203"/>
                <a:gd name="f75" fmla="val 71"/>
                <a:gd name="f76" fmla="val 193"/>
                <a:gd name="f77" fmla="val 85"/>
                <a:gd name="f78" fmla="val 189"/>
                <a:gd name="f79" fmla="val 102"/>
                <a:gd name="f80" fmla="val 166"/>
                <a:gd name="f81" fmla="val 242"/>
                <a:gd name="f82" fmla="val 137"/>
                <a:gd name="f83" fmla="val 408"/>
                <a:gd name="f84" fmla="val 682"/>
                <a:gd name="f85" fmla="val 817"/>
                <a:gd name="f86" fmla="val 988"/>
                <a:gd name="f87" fmla="val 48"/>
                <a:gd name="f88" fmla="val 1132"/>
                <a:gd name="f89" fmla="val 43"/>
                <a:gd name="f90" fmla="val 1193"/>
                <a:gd name="f91" fmla="val 38"/>
                <a:gd name="f92" fmla="val 1252"/>
                <a:gd name="f93" fmla="val 32"/>
                <a:gd name="f94" fmla="val 1316"/>
                <a:gd name="f95" fmla="val 22"/>
                <a:gd name="f96" fmla="val 1471"/>
                <a:gd name="f97" fmla="val 18"/>
                <a:gd name="f98" fmla="val 1535"/>
                <a:gd name="f99" fmla="val 15"/>
                <a:gd name="f100" fmla="val 1602"/>
                <a:gd name="f101" fmla="val 11"/>
                <a:gd name="f102" fmla="val 1670"/>
                <a:gd name="f103" fmla="val 3"/>
                <a:gd name="f104" fmla="val 1828"/>
                <a:gd name="f105" fmla="val 1901"/>
                <a:gd name="f106" fmla="val 1972"/>
                <a:gd name="f107" fmla="val 2043"/>
                <a:gd name="f108" fmla="val 2210"/>
                <a:gd name="f109" fmla="val 2285"/>
                <a:gd name="f110" fmla="val 2362"/>
                <a:gd name="f111" fmla="val 2442"/>
                <a:gd name="f112" fmla="val 8"/>
                <a:gd name="f113" fmla="val 2609"/>
                <a:gd name="f114" fmla="val 9"/>
                <a:gd name="f115" fmla="val 2691"/>
                <a:gd name="f116" fmla="val 2780"/>
                <a:gd name="f117" fmla="val 16"/>
                <a:gd name="f118" fmla="val 2862"/>
                <a:gd name="f119" fmla="val 25"/>
                <a:gd name="f120" fmla="val 3030"/>
                <a:gd name="f121" fmla="val 3121"/>
                <a:gd name="f122" fmla="val 39"/>
                <a:gd name="f123" fmla="val 3211"/>
                <a:gd name="f124" fmla="val 3304"/>
                <a:gd name="f125" fmla="val 3470"/>
                <a:gd name="f126" fmla="val 72"/>
                <a:gd name="f127" fmla="val 3566"/>
                <a:gd name="f128" fmla="val 3665"/>
                <a:gd name="f129" fmla="val 95"/>
                <a:gd name="f130" fmla="val 3765"/>
                <a:gd name="f131" fmla="val 3926"/>
                <a:gd name="f132" fmla="val 129"/>
                <a:gd name="f133" fmla="val 4030"/>
                <a:gd name="f134" fmla="val 147"/>
                <a:gd name="f135" fmla="val 4135"/>
                <a:gd name="f136" fmla="val 164"/>
                <a:gd name="f137" fmla="val 4242"/>
                <a:gd name="f138" fmla="val 4399"/>
                <a:gd name="f139" fmla="val 208"/>
                <a:gd name="f140" fmla="val 4513"/>
                <a:gd name="f141" fmla="val 230"/>
                <a:gd name="f142" fmla="val 4627"/>
                <a:gd name="f143" fmla="val 254"/>
                <a:gd name="f144" fmla="val 4743"/>
                <a:gd name="f145" fmla="val 4890"/>
                <a:gd name="f146" fmla="val 308"/>
                <a:gd name="f147" fmla="val 5011"/>
                <a:gd name="f148" fmla="val 338"/>
                <a:gd name="f149" fmla="val 5137"/>
                <a:gd name="f150" fmla="val 5259"/>
                <a:gd name="f151" fmla="val 401"/>
                <a:gd name="f152" fmla="val 5396"/>
                <a:gd name="f153" fmla="val 5527"/>
                <a:gd name="f154" fmla="val 472"/>
                <a:gd name="f155" fmla="val 5662"/>
                <a:gd name="f156" fmla="val 510"/>
                <a:gd name="f157" fmla="val 5794"/>
                <a:gd name="f158" fmla="val 545"/>
                <a:gd name="f159" fmla="val 5908"/>
                <a:gd name="f160" fmla="val 592"/>
                <a:gd name="f161" fmla="val 6062"/>
                <a:gd name="f162" fmla="val 643"/>
                <a:gd name="f163" fmla="val 6215"/>
                <a:gd name="f164" fmla="val 693"/>
                <a:gd name="f165" fmla="val 6371"/>
                <a:gd name="f166" fmla="val 714"/>
                <a:gd name="f167" fmla="val 6434"/>
                <a:gd name="f168" fmla="val 1633"/>
                <a:gd name="f169" fmla="val 9127"/>
                <a:gd name="f170" fmla="val 3404"/>
                <a:gd name="f171" fmla="val 11574"/>
                <a:gd name="f172" fmla="val 5978"/>
                <a:gd name="f173" fmla="val 13713"/>
                <a:gd name="f174" fmla="val 5982"/>
                <a:gd name="f175" fmla="val 13717"/>
                <a:gd name="f176" fmla="val 5983"/>
                <a:gd name="f177" fmla="val 13720"/>
                <a:gd name="f178" fmla="val 5985"/>
                <a:gd name="f179" fmla="val 13721"/>
                <a:gd name="f180" fmla="val 6089"/>
                <a:gd name="f181" fmla="val 13807"/>
                <a:gd name="f182" fmla="val 6190"/>
                <a:gd name="f183" fmla="val 13889"/>
                <a:gd name="f184" fmla="val 6294"/>
                <a:gd name="f185" fmla="val 13970"/>
                <a:gd name="f186" fmla="val 6304"/>
                <a:gd name="f187" fmla="val 13980"/>
                <a:gd name="f188" fmla="val 6318"/>
                <a:gd name="f189" fmla="val 6333"/>
                <a:gd name="f190" fmla="val 6339"/>
                <a:gd name="f191" fmla="val 6345"/>
                <a:gd name="f192" fmla="val 13985"/>
                <a:gd name="f193" fmla="val 6351"/>
                <a:gd name="f194" fmla="val 13983"/>
                <a:gd name="f195" fmla="val 6369"/>
                <a:gd name="f196" fmla="val 13977"/>
                <a:gd name="f197" fmla="val 6383"/>
                <a:gd name="f198" fmla="val 13966"/>
                <a:gd name="f199" fmla="val 6391"/>
                <a:gd name="f200" fmla="val 13945"/>
                <a:gd name="f201" fmla="val 6721"/>
                <a:gd name="f202" fmla="val 13085"/>
                <a:gd name="f203" fmla="val 8256"/>
                <a:gd name="f204" fmla="val 8564"/>
                <a:gd name="f205" fmla="val 6366"/>
                <a:gd name="f206" fmla="val 4212"/>
                <a:gd name="f207" fmla="val 6359"/>
                <a:gd name="f208" fmla="val 4198"/>
                <a:gd name="f209" fmla="val 4187"/>
                <a:gd name="f210" fmla="val 6336"/>
                <a:gd name="f211" fmla="val 4182"/>
                <a:gd name="f212" fmla="val 6213"/>
                <a:gd name="f213" fmla="val 4120"/>
                <a:gd name="f214" fmla="val 6096"/>
                <a:gd name="f215" fmla="val 4057"/>
                <a:gd name="f216" fmla="val 3993"/>
                <a:gd name="f217" fmla="val 5855"/>
                <a:gd name="f218" fmla="val 3932"/>
                <a:gd name="f219" fmla="val 5697"/>
                <a:gd name="f220" fmla="val 3846"/>
                <a:gd name="f221" fmla="val 5539"/>
                <a:gd name="f222" fmla="val 3755"/>
                <a:gd name="f223" fmla="val 5389"/>
                <a:gd name="f224" fmla="val 3664"/>
                <a:gd name="f225" fmla="val 5297"/>
                <a:gd name="f226" fmla="val 3607"/>
                <a:gd name="f227" fmla="val 5179"/>
                <a:gd name="f228" fmla="val 3534"/>
                <a:gd name="f229" fmla="val 5062"/>
                <a:gd name="f230" fmla="val 3463"/>
                <a:gd name="f231" fmla="val 4949"/>
                <a:gd name="f232" fmla="val 3391"/>
                <a:gd name="f233" fmla="val 4915"/>
                <a:gd name="f234" fmla="val 3369"/>
                <a:gd name="f235" fmla="val 4751"/>
                <a:gd name="f236" fmla="val 3257"/>
                <a:gd name="f237" fmla="val 4680"/>
                <a:gd name="f238" fmla="val 3207"/>
                <a:gd name="f239" fmla="val 4608"/>
                <a:gd name="f240" fmla="val 3158"/>
                <a:gd name="f241" fmla="val 4536"/>
                <a:gd name="f242" fmla="val 3109"/>
                <a:gd name="f243" fmla="val 4499"/>
                <a:gd name="f244" fmla="val 3080"/>
                <a:gd name="f245" fmla="val 4368"/>
                <a:gd name="f246" fmla="val 2986"/>
                <a:gd name="f247" fmla="val 4324"/>
                <a:gd name="f248" fmla="val 2953"/>
                <a:gd name="f249" fmla="val 4266"/>
                <a:gd name="f250" fmla="val 2911"/>
                <a:gd name="f251" fmla="val 4205"/>
                <a:gd name="f252" fmla="val 2866"/>
                <a:gd name="f253" fmla="val 4148"/>
                <a:gd name="f254" fmla="val 2822"/>
                <a:gd name="f255" fmla="val 4111"/>
                <a:gd name="f256" fmla="val 2794"/>
                <a:gd name="f257" fmla="val 3984"/>
                <a:gd name="f258" fmla="val 3938"/>
                <a:gd name="f259" fmla="val 2656"/>
                <a:gd name="f260" fmla="val 3887"/>
                <a:gd name="f261" fmla="val 2617"/>
                <a:gd name="f262" fmla="val 3834"/>
                <a:gd name="f263" fmla="val 2576"/>
                <a:gd name="f264" fmla="val 3784"/>
                <a:gd name="f265" fmla="val 2538"/>
                <a:gd name="f266" fmla="val 3747"/>
                <a:gd name="f267" fmla="val 2503"/>
                <a:gd name="f268" fmla="val 3492"/>
                <a:gd name="f269" fmla="val 2290"/>
                <a:gd name="f270" fmla="val 3447"/>
                <a:gd name="f271" fmla="val 2248"/>
                <a:gd name="f272" fmla="val 3175"/>
                <a:gd name="f273" fmla="val 2002"/>
                <a:gd name="f274" fmla="val 3134"/>
                <a:gd name="f275" fmla="val 1964"/>
                <a:gd name="f276" fmla="val 3099"/>
                <a:gd name="f277" fmla="val 1932"/>
                <a:gd name="f278" fmla="val 2880"/>
                <a:gd name="f279" fmla="val 1720"/>
                <a:gd name="f280" fmla="val 2845"/>
                <a:gd name="f281" fmla="val 1682"/>
                <a:gd name="f282" fmla="val 2698"/>
                <a:gd name="f283" fmla="val 1529"/>
                <a:gd name="f284" fmla="val 2655"/>
                <a:gd name="f285" fmla="val 1487"/>
                <a:gd name="f286" fmla="val 2615"/>
                <a:gd name="f287" fmla="val 1447"/>
                <a:gd name="f288" fmla="val 2577"/>
                <a:gd name="f289" fmla="val 2432"/>
                <a:gd name="f290" fmla="val 1249"/>
                <a:gd name="f291" fmla="val 2330"/>
                <a:gd name="f292" fmla="val 1136"/>
                <a:gd name="f293" fmla="val 2110"/>
                <a:gd name="f294" fmla="val 878"/>
                <a:gd name="f295" fmla="val 1909"/>
                <a:gd name="f296" fmla="val 632"/>
                <a:gd name="f297" fmla="val 1727"/>
                <a:gd name="f298" fmla="val 398"/>
                <a:gd name="f299" fmla="val 1569"/>
                <a:gd name="f300" fmla="val 181"/>
                <a:gd name="f301" fmla="val 1463"/>
                <a:gd name="f302" fmla="val 28"/>
                <a:gd name="f303" fmla="val 1450"/>
                <a:gd name="f304" fmla="val 1431"/>
                <a:gd name="f305" fmla="*/ f0 1 8257"/>
                <a:gd name="f306" fmla="*/ f1 1 13986"/>
                <a:gd name="f307" fmla="val f2"/>
                <a:gd name="f308" fmla="val f3"/>
                <a:gd name="f309" fmla="val f4"/>
                <a:gd name="f310" fmla="+- f309 0 f307"/>
                <a:gd name="f311" fmla="+- f308 0 f307"/>
                <a:gd name="f312" fmla="*/ f311 1 8257"/>
                <a:gd name="f313" fmla="*/ f310 1 13986"/>
                <a:gd name="f314" fmla="*/ f307 1 f312"/>
                <a:gd name="f315" fmla="*/ f308 1 f312"/>
                <a:gd name="f316" fmla="*/ f307 1 f313"/>
                <a:gd name="f317" fmla="*/ f309 1 f313"/>
                <a:gd name="f318" fmla="*/ f314 f305 1"/>
                <a:gd name="f319" fmla="*/ f315 f305 1"/>
                <a:gd name="f320" fmla="*/ f317 f306 1"/>
                <a:gd name="f321" fmla="*/ f316 f3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8" t="f321" r="f319" b="f320"/>
              <a:pathLst>
                <a:path w="8257" h="139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1"/>
                    <a:pt x="f13" y="f14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9" y="f28"/>
                  </a:lnTo>
                  <a:lnTo>
                    <a:pt x="f30" y="f31"/>
                  </a:lnTo>
                  <a:cubicBezTo>
                    <a:pt x="f32" y="f33"/>
                    <a:pt x="f34" y="f33"/>
                    <a:pt x="f35" y="f33"/>
                  </a:cubicBezTo>
                  <a:cubicBezTo>
                    <a:pt x="f36" y="f33"/>
                    <a:pt x="f37" y="f38"/>
                    <a:pt x="f39" y="f38"/>
                  </a:cubicBezTo>
                  <a:cubicBezTo>
                    <a:pt x="f40" y="f38"/>
                    <a:pt x="f41" y="f33"/>
                    <a:pt x="f42" y="f33"/>
                  </a:cubicBezTo>
                  <a:cubicBezTo>
                    <a:pt x="f43" y="f33"/>
                    <a:pt x="f44" y="f28"/>
                    <a:pt x="f45" y="f46"/>
                  </a:cubicBezTo>
                  <a:cubicBezTo>
                    <a:pt x="f47" y="f26"/>
                    <a:pt x="f48" y="f49"/>
                    <a:pt x="f50" y="f51"/>
                  </a:cubicBezTo>
                  <a:cubicBezTo>
                    <a:pt x="f52" y="f53"/>
                    <a:pt x="f54" y="f22"/>
                    <a:pt x="f55" y="f56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4"/>
                  </a:cubicBezTo>
                  <a:cubicBezTo>
                    <a:pt x="f66" y="f64"/>
                    <a:pt x="f67" y="f62"/>
                    <a:pt x="f68" y="f60"/>
                  </a:cubicBezTo>
                  <a:cubicBezTo>
                    <a:pt x="f69" y="f58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lnTo>
                    <a:pt x="f80" y="f81"/>
                  </a:lnTo>
                  <a:lnTo>
                    <a:pt x="f82" y="f83"/>
                  </a:lnTo>
                  <a:lnTo>
                    <a:pt x="f49" y="f84"/>
                  </a:lnTo>
                  <a:lnTo>
                    <a:pt x="f53" y="f85"/>
                  </a:lnTo>
                  <a:lnTo>
                    <a:pt x="f20" y="f86"/>
                  </a:lnTo>
                  <a:lnTo>
                    <a:pt x="f87" y="f88"/>
                  </a:lnTo>
                  <a:cubicBezTo>
                    <a:pt x="f89" y="f90"/>
                    <a:pt x="f91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9" y="f100"/>
                    <a:pt x="f101" y="f102"/>
                  </a:cubicBezTo>
                  <a:lnTo>
                    <a:pt x="f103" y="f104"/>
                  </a:lnTo>
                  <a:cubicBezTo>
                    <a:pt x="f9" y="f105"/>
                    <a:pt x="f6" y="f106"/>
                    <a:pt x="f9" y="f107"/>
                  </a:cubicBezTo>
                  <a:lnTo>
                    <a:pt x="f6" y="f108"/>
                  </a:lnTo>
                  <a:cubicBezTo>
                    <a:pt x="f6" y="f109"/>
                    <a:pt x="f6" y="f110"/>
                    <a:pt x="f103" y="f111"/>
                  </a:cubicBezTo>
                  <a:lnTo>
                    <a:pt x="f112" y="f113"/>
                  </a:lnTo>
                  <a:cubicBezTo>
                    <a:pt x="f114" y="f115"/>
                    <a:pt x="f99" y="f116"/>
                    <a:pt x="f117" y="f118"/>
                  </a:cubicBezTo>
                  <a:lnTo>
                    <a:pt x="f119" y="f120"/>
                  </a:lnTo>
                  <a:cubicBezTo>
                    <a:pt x="f93" y="f121"/>
                    <a:pt x="f122" y="f123"/>
                    <a:pt x="f87" y="f124"/>
                  </a:cubicBezTo>
                  <a:lnTo>
                    <a:pt x="f20" y="f125"/>
                  </a:lnTo>
                  <a:cubicBezTo>
                    <a:pt x="f126" y="f127"/>
                    <a:pt x="f53" y="f128"/>
                    <a:pt x="f129" y="f130"/>
                  </a:cubicBezTo>
                  <a:lnTo>
                    <a:pt x="f31" y="f131"/>
                  </a:lnTo>
                  <a:cubicBezTo>
                    <a:pt x="f132" y="f133"/>
                    <a:pt x="f134" y="f135"/>
                    <a:pt x="f136" y="f137"/>
                  </a:cubicBezTo>
                  <a:lnTo>
                    <a:pt x="f78" y="f138"/>
                  </a:lnTo>
                  <a:cubicBezTo>
                    <a:pt x="f139" y="f140"/>
                    <a:pt x="f141" y="f142"/>
                    <a:pt x="f143" y="f144"/>
                  </a:cubicBezTo>
                  <a:lnTo>
                    <a:pt x="f57" y="f145"/>
                  </a:lnTo>
                  <a:cubicBezTo>
                    <a:pt x="f146" y="f147"/>
                    <a:pt x="f148" y="f149"/>
                    <a:pt x="f54" y="f150"/>
                  </a:cubicBezTo>
                  <a:lnTo>
                    <a:pt x="f151" y="f152"/>
                  </a:lnTo>
                  <a:cubicBezTo>
                    <a:pt x="f50" y="f153"/>
                    <a:pt x="f154" y="f155"/>
                    <a:pt x="f156" y="f157"/>
                  </a:cubicBezTo>
                  <a:lnTo>
                    <a:pt x="f158" y="f159"/>
                  </a:lnTo>
                  <a:cubicBezTo>
                    <a:pt x="f160" y="f161"/>
                    <a:pt x="f162" y="f163"/>
                    <a:pt x="f164" y="f165"/>
                  </a:cubicBezTo>
                  <a:lnTo>
                    <a:pt x="f166" y="f167"/>
                  </a:ln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4"/>
                    <a:pt x="f189" y="f4"/>
                  </a:cubicBezTo>
                  <a:cubicBezTo>
                    <a:pt x="f190" y="f4"/>
                    <a:pt x="f191" y="f192"/>
                    <a:pt x="f193" y="f194"/>
                  </a:cubicBezTo>
                  <a:cubicBezTo>
                    <a:pt x="f195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5" y="f206"/>
                  </a:cubicBezTo>
                  <a:cubicBezTo>
                    <a:pt x="f207" y="f208"/>
                    <a:pt x="f193" y="f209"/>
                    <a:pt x="f210" y="f211"/>
                  </a:cubicBezTo>
                  <a:cubicBezTo>
                    <a:pt x="f212" y="f213"/>
                    <a:pt x="f214" y="f215"/>
                    <a:pt x="f172" y="f216"/>
                  </a:cubicBezTo>
                  <a:lnTo>
                    <a:pt x="f217" y="f218"/>
                  </a:lnTo>
                  <a:cubicBezTo>
                    <a:pt x="f219" y="f220"/>
                    <a:pt x="f221" y="f222"/>
                    <a:pt x="f223" y="f224"/>
                  </a:cubicBezTo>
                  <a:lnTo>
                    <a:pt x="f225" y="f226"/>
                  </a:ln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5" y="f236"/>
                  </a:cubicBezTo>
                  <a:cubicBezTo>
                    <a:pt x="f237" y="f238"/>
                    <a:pt x="f239" y="f240"/>
                    <a:pt x="f241" y="f242"/>
                  </a:cubicBezTo>
                  <a:cubicBezTo>
                    <a:pt x="f243" y="f244"/>
                    <a:pt x="f245" y="f246"/>
                    <a:pt x="f245" y="f246"/>
                  </a:cubicBezTo>
                  <a:lnTo>
                    <a:pt x="f247" y="f248"/>
                  </a:ln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115"/>
                    <a:pt x="f257" y="f115"/>
                  </a:cubicBezTo>
                  <a:lnTo>
                    <a:pt x="f258" y="f259"/>
                  </a:lnTo>
                  <a:cubicBezTo>
                    <a:pt x="f260" y="f261"/>
                    <a:pt x="f262" y="f263"/>
                    <a:pt x="f264" y="f265"/>
                  </a:cubicBezTo>
                  <a:cubicBezTo>
                    <a:pt x="f266" y="f267"/>
                    <a:pt x="f268" y="f269"/>
                    <a:pt x="f270" y="f271"/>
                  </a:cubicBezTo>
                  <a:cubicBezTo>
                    <a:pt x="f270" y="f271"/>
                    <a:pt x="f272" y="f273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lnTo>
                    <a:pt x="f282" y="f283"/>
                  </a:lnTo>
                  <a:cubicBezTo>
                    <a:pt x="f284" y="f285"/>
                    <a:pt x="f286" y="f287"/>
                    <a:pt x="f288" y="f7"/>
                  </a:cubicBezTo>
                  <a:lnTo>
                    <a:pt x="f289" y="f290"/>
                  </a:lnTo>
                  <a:lnTo>
                    <a:pt x="f291" y="f292"/>
                  </a:lnTo>
                  <a:lnTo>
                    <a:pt x="f293" y="f294"/>
                  </a:lnTo>
                  <a:lnTo>
                    <a:pt x="f295" y="f296"/>
                  </a:lnTo>
                  <a:lnTo>
                    <a:pt x="f297" y="f298"/>
                  </a:lnTo>
                  <a:lnTo>
                    <a:pt x="f299" y="f300"/>
                  </a:lnTo>
                  <a:lnTo>
                    <a:pt x="f301" y="f302"/>
                  </a:lnTo>
                  <a:cubicBezTo>
                    <a:pt x="f303" y="f101"/>
                    <a:pt x="f304" y="f6"/>
                    <a:pt x="f5" y="f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1415;p46">
              <a:extLst>
                <a:ext uri="{FF2B5EF4-FFF2-40B4-BE49-F238E27FC236}">
                  <a16:creationId xmlns:a16="http://schemas.microsoft.com/office/drawing/2014/main" id="{53976069-E920-462D-8A47-BE8D69EA0967}"/>
                </a:ext>
              </a:extLst>
            </p:cNvPr>
            <p:cNvSpPr/>
            <p:nvPr/>
          </p:nvSpPr>
          <p:spPr>
            <a:xfrm>
              <a:off x="8126473" y="776810"/>
              <a:ext cx="211903" cy="416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15"/>
                <a:gd name="f4" fmla="val 14182"/>
                <a:gd name="f5" fmla="val 3566"/>
                <a:gd name="f6" fmla="val 2590"/>
                <a:gd name="f7" fmla="val 3583"/>
                <a:gd name="f8" fmla="val 2647"/>
                <a:gd name="f9" fmla="val 3578"/>
                <a:gd name="f10" fmla="val 2654"/>
                <a:gd name="f11" fmla="val 3574"/>
                <a:gd name="f12" fmla="val 2656"/>
                <a:gd name="f13" fmla="val 3571"/>
                <a:gd name="f14" fmla="val 3558"/>
                <a:gd name="f15" fmla="val 3563"/>
                <a:gd name="f16" fmla="val 2600"/>
                <a:gd name="f17" fmla="val 5765"/>
                <a:gd name="f18" fmla="val 1"/>
                <a:gd name="f19" fmla="val 5759"/>
                <a:gd name="f20" fmla="val 5754"/>
                <a:gd name="f21" fmla="val 2"/>
                <a:gd name="f22" fmla="val 5748"/>
                <a:gd name="f23" fmla="val 4"/>
                <a:gd name="f24" fmla="val 5741"/>
                <a:gd name="f25" fmla="val 5"/>
                <a:gd name="f26" fmla="val 5735"/>
                <a:gd name="f27" fmla="val 7"/>
                <a:gd name="f28" fmla="val 5730"/>
                <a:gd name="f29" fmla="val 13"/>
                <a:gd name="f30" fmla="val 5593"/>
                <a:gd name="f31" fmla="val 109"/>
                <a:gd name="f32" fmla="val 5483"/>
                <a:gd name="f33" fmla="val 189"/>
                <a:gd name="f34" fmla="val 5378"/>
                <a:gd name="f35" fmla="val 269"/>
                <a:gd name="f36" fmla="val 5262"/>
                <a:gd name="f37" fmla="val 359"/>
                <a:gd name="f38" fmla="val 5146"/>
                <a:gd name="f39" fmla="val 447"/>
                <a:gd name="f40" fmla="val 5023"/>
                <a:gd name="f41" fmla="val 547"/>
                <a:gd name="f42" fmla="val 4985"/>
                <a:gd name="f43" fmla="val 581"/>
                <a:gd name="f44" fmla="val 4943"/>
                <a:gd name="f45" fmla="val 615"/>
                <a:gd name="f46" fmla="val 4904"/>
                <a:gd name="f47" fmla="val 648"/>
                <a:gd name="f48" fmla="val 4775"/>
                <a:gd name="f49" fmla="val 756"/>
                <a:gd name="f50" fmla="val 4731"/>
                <a:gd name="f51" fmla="val 794"/>
                <a:gd name="f52" fmla="val 4690"/>
                <a:gd name="f53" fmla="val 831"/>
                <a:gd name="f54" fmla="val 4650"/>
                <a:gd name="f55" fmla="val 871"/>
                <a:gd name="f56" fmla="val 4604"/>
                <a:gd name="f57" fmla="val 908"/>
                <a:gd name="f58" fmla="val 4559"/>
                <a:gd name="f59" fmla="val 950"/>
                <a:gd name="f60" fmla="val 4515"/>
                <a:gd name="f61" fmla="val 992"/>
                <a:gd name="f62" fmla="val 4472"/>
                <a:gd name="f63" fmla="val 1031"/>
                <a:gd name="f64" fmla="val 4426"/>
                <a:gd name="f65" fmla="val 1072"/>
                <a:gd name="f66" fmla="val 4384"/>
                <a:gd name="f67" fmla="val 1111"/>
                <a:gd name="f68" fmla="val 4341"/>
                <a:gd name="f69" fmla="val 1153"/>
                <a:gd name="f70" fmla="val 4297"/>
                <a:gd name="f71" fmla="val 1196"/>
                <a:gd name="f72" fmla="val 4251"/>
                <a:gd name="f73" fmla="val 1239"/>
                <a:gd name="f74" fmla="val 4199"/>
                <a:gd name="f75" fmla="val 1289"/>
                <a:gd name="f76" fmla="val 4156"/>
                <a:gd name="f77" fmla="val 1331"/>
                <a:gd name="f78" fmla="val 4110"/>
                <a:gd name="f79" fmla="val 1378"/>
                <a:gd name="f80" fmla="val 4063"/>
                <a:gd name="f81" fmla="val 1424"/>
                <a:gd name="f82" fmla="val 4016"/>
                <a:gd name="f83" fmla="val 1474"/>
                <a:gd name="f84" fmla="val 3966"/>
                <a:gd name="f85" fmla="val 1524"/>
                <a:gd name="f86" fmla="val 3833"/>
                <a:gd name="f87" fmla="val 1666"/>
                <a:gd name="f88" fmla="val 3784"/>
                <a:gd name="f89" fmla="val 1717"/>
                <a:gd name="f90" fmla="val 3734"/>
                <a:gd name="f91" fmla="val 1773"/>
                <a:gd name="f92" fmla="val 3684"/>
                <a:gd name="f93" fmla="val 1827"/>
                <a:gd name="f94" fmla="val 3636"/>
                <a:gd name="f95" fmla="val 1884"/>
                <a:gd name="f96" fmla="val 3592"/>
                <a:gd name="f97" fmla="val 1929"/>
                <a:gd name="f98" fmla="val 3551"/>
                <a:gd name="f99" fmla="val 1976"/>
                <a:gd name="f100" fmla="val 3511"/>
                <a:gd name="f101" fmla="val 2023"/>
                <a:gd name="f102" fmla="val 3368"/>
                <a:gd name="f103" fmla="val 2192"/>
                <a:gd name="f104" fmla="val 3334"/>
                <a:gd name="f105" fmla="val 2230"/>
                <a:gd name="f106" fmla="val 3301"/>
                <a:gd name="f107" fmla="val 2270"/>
                <a:gd name="f108" fmla="val 3269"/>
                <a:gd name="f109" fmla="val 2313"/>
                <a:gd name="f110" fmla="val 3227"/>
                <a:gd name="f111" fmla="val 2362"/>
                <a:gd name="f112" fmla="val 3186"/>
                <a:gd name="f113" fmla="val 2417"/>
                <a:gd name="f114" fmla="val 3143"/>
                <a:gd name="f115" fmla="val 2471"/>
                <a:gd name="f116" fmla="val 3017"/>
                <a:gd name="f117" fmla="val 2630"/>
                <a:gd name="f118" fmla="val 2985"/>
                <a:gd name="f119" fmla="val 2670"/>
                <a:gd name="f120" fmla="val 2942"/>
                <a:gd name="f121" fmla="val 2730"/>
                <a:gd name="f122" fmla="val 2900"/>
                <a:gd name="f123" fmla="val 2788"/>
                <a:gd name="f124" fmla="val 2857"/>
                <a:gd name="f125" fmla="val 2848"/>
                <a:gd name="f126" fmla="val 2735"/>
                <a:gd name="f127" fmla="val 3016"/>
                <a:gd name="f128" fmla="val 2703"/>
                <a:gd name="f129" fmla="val 3056"/>
                <a:gd name="f130" fmla="val 2663"/>
                <a:gd name="f131" fmla="val 3113"/>
                <a:gd name="f132" fmla="val 2623"/>
                <a:gd name="f133" fmla="val 3174"/>
                <a:gd name="f134" fmla="val 2582"/>
                <a:gd name="f135" fmla="val 3234"/>
                <a:gd name="f136" fmla="val 2510"/>
                <a:gd name="f137" fmla="val 3341"/>
                <a:gd name="f138" fmla="val 2483"/>
                <a:gd name="f139" fmla="val 3382"/>
                <a:gd name="f140" fmla="val 2454"/>
                <a:gd name="f141" fmla="val 3422"/>
                <a:gd name="f142" fmla="val 2428"/>
                <a:gd name="f143" fmla="val 3465"/>
                <a:gd name="f144" fmla="val 2383"/>
                <a:gd name="f145" fmla="val 3533"/>
                <a:gd name="f146" fmla="val 2339"/>
                <a:gd name="f147" fmla="val 3604"/>
                <a:gd name="f148" fmla="val 2295"/>
                <a:gd name="f149" fmla="val 3675"/>
                <a:gd name="f150" fmla="val 2293"/>
                <a:gd name="f151" fmla="val 2290"/>
                <a:gd name="f152" fmla="val 3680"/>
                <a:gd name="f153" fmla="val 2267"/>
                <a:gd name="f154" fmla="val 3715"/>
                <a:gd name="f155" fmla="val 2246"/>
                <a:gd name="f156" fmla="val 3751"/>
                <a:gd name="f157" fmla="val 2225"/>
                <a:gd name="f158" fmla="val 3789"/>
                <a:gd name="f159" fmla="val 2212"/>
                <a:gd name="f160" fmla="val 3809"/>
                <a:gd name="f161" fmla="val 2201"/>
                <a:gd name="f162" fmla="val 3832"/>
                <a:gd name="f163" fmla="val 2189"/>
                <a:gd name="f164" fmla="val 3849"/>
                <a:gd name="f165" fmla="val 2176"/>
                <a:gd name="f166" fmla="val 3866"/>
                <a:gd name="f167" fmla="val 2166"/>
                <a:gd name="f168" fmla="val 3885"/>
                <a:gd name="f169" fmla="val 2158"/>
                <a:gd name="f170" fmla="val 3900"/>
                <a:gd name="f171" fmla="val 2104"/>
                <a:gd name="f172" fmla="val 3987"/>
                <a:gd name="f173" fmla="val 2052"/>
                <a:gd name="f174" fmla="val 4078"/>
                <a:gd name="f175" fmla="val 2003"/>
                <a:gd name="f176" fmla="val 4171"/>
                <a:gd name="f177" fmla="val 1913"/>
                <a:gd name="f178" fmla="val 4329"/>
                <a:gd name="f179" fmla="val 1894"/>
                <a:gd name="f180" fmla="val 4362"/>
                <a:gd name="f181" fmla="val 1810"/>
                <a:gd name="f182" fmla="val 4520"/>
                <a:gd name="f183" fmla="val 1725"/>
                <a:gd name="f184" fmla="val 4684"/>
                <a:gd name="f185" fmla="val 1641"/>
                <a:gd name="f186" fmla="val 4850"/>
                <a:gd name="f187" fmla="val 1205"/>
                <a:gd name="f188" fmla="val 5745"/>
                <a:gd name="f189" fmla="val 862"/>
                <a:gd name="f190" fmla="val 6683"/>
                <a:gd name="f191" fmla="val 617"/>
                <a:gd name="f192" fmla="val 7674"/>
                <a:gd name="f193" fmla="val 613"/>
                <a:gd name="f194" fmla="val 7689"/>
                <a:gd name="f195" fmla="val 608"/>
                <a:gd name="f196" fmla="val 7706"/>
                <a:gd name="f197" fmla="val 606"/>
                <a:gd name="f198" fmla="val 7720"/>
                <a:gd name="f199" fmla="val 116"/>
                <a:gd name="f200" fmla="val 9680"/>
                <a:gd name="f201" fmla="val 11819"/>
                <a:gd name="f202" fmla="val 257"/>
                <a:gd name="f203" fmla="val 14127"/>
                <a:gd name="f204" fmla="val 258"/>
                <a:gd name="f205" fmla="val 14143"/>
                <a:gd name="f206" fmla="val 265"/>
                <a:gd name="f207" fmla="val 14160"/>
                <a:gd name="f208" fmla="val 278"/>
                <a:gd name="f209" fmla="val 14168"/>
                <a:gd name="f210" fmla="val 281"/>
                <a:gd name="f211" fmla="val 14170"/>
                <a:gd name="f212" fmla="val 285"/>
                <a:gd name="f213" fmla="val 14174"/>
                <a:gd name="f214" fmla="val 288"/>
                <a:gd name="f215" fmla="val 14175"/>
                <a:gd name="f216" fmla="val 297"/>
                <a:gd name="f217" fmla="val 14180"/>
                <a:gd name="f218" fmla="val 306"/>
                <a:gd name="f219" fmla="val 315"/>
                <a:gd name="f220" fmla="val 323"/>
                <a:gd name="f221" fmla="val 332"/>
                <a:gd name="f222" fmla="val 341"/>
                <a:gd name="f223" fmla="val 14178"/>
                <a:gd name="f224" fmla="val 346"/>
                <a:gd name="f225" fmla="val 14177"/>
                <a:gd name="f226" fmla="val 1187"/>
                <a:gd name="f227" fmla="val 13798"/>
                <a:gd name="f228" fmla="val 5479"/>
                <a:gd name="f229" fmla="val 11686"/>
                <a:gd name="f230" fmla="val 7209"/>
                <a:gd name="f231" fmla="val 7277"/>
                <a:gd name="f232" fmla="val 7213"/>
                <a:gd name="f233" fmla="val 7263"/>
                <a:gd name="f234" fmla="val 7249"/>
                <a:gd name="f235" fmla="val 7234"/>
                <a:gd name="f236" fmla="val 7182"/>
                <a:gd name="f237" fmla="val 7157"/>
                <a:gd name="f238" fmla="val 7159"/>
                <a:gd name="f239" fmla="val 7083"/>
                <a:gd name="f240" fmla="val 7137"/>
                <a:gd name="f241" fmla="val 7006"/>
                <a:gd name="f242" fmla="val 7058"/>
                <a:gd name="f243" fmla="val 6762"/>
                <a:gd name="f244" fmla="val 7047"/>
                <a:gd name="f245" fmla="val 6720"/>
                <a:gd name="f246" fmla="val 7010"/>
                <a:gd name="f247" fmla="val 6599"/>
                <a:gd name="f248" fmla="val 6978"/>
                <a:gd name="f249" fmla="val 6478"/>
                <a:gd name="f250" fmla="val 6947"/>
                <a:gd name="f251" fmla="val 6360"/>
                <a:gd name="f252" fmla="val 6903"/>
                <a:gd name="f253" fmla="val 6196"/>
                <a:gd name="f254" fmla="val 6860"/>
                <a:gd name="f255" fmla="val 6025"/>
                <a:gd name="f256" fmla="val 6823"/>
                <a:gd name="f257" fmla="val 5859"/>
                <a:gd name="f258" fmla="val 6788"/>
                <a:gd name="f259" fmla="val 5693"/>
                <a:gd name="f260" fmla="val 6779"/>
                <a:gd name="f261" fmla="val 5654"/>
                <a:gd name="f262" fmla="val 6734"/>
                <a:gd name="f263" fmla="val 5427"/>
                <a:gd name="f264" fmla="val 6722"/>
                <a:gd name="f265" fmla="val 5352"/>
                <a:gd name="f266" fmla="val 6705"/>
                <a:gd name="f267" fmla="val 5275"/>
                <a:gd name="f268" fmla="val 6694"/>
                <a:gd name="f269" fmla="val 5199"/>
                <a:gd name="f270" fmla="val 6684"/>
                <a:gd name="f271" fmla="val 5152"/>
                <a:gd name="f272" fmla="val 6677"/>
                <a:gd name="f273" fmla="val 5104"/>
                <a:gd name="f274" fmla="val 6669"/>
                <a:gd name="f275" fmla="val 5055"/>
                <a:gd name="f276" fmla="val 6647"/>
                <a:gd name="f277" fmla="val 4912"/>
                <a:gd name="f278" fmla="val 6638"/>
                <a:gd name="f279" fmla="val 4847"/>
                <a:gd name="f280" fmla="val 6630"/>
                <a:gd name="f281" fmla="val 4785"/>
                <a:gd name="f282" fmla="val 6620"/>
                <a:gd name="f283" fmla="val 4721"/>
                <a:gd name="f284" fmla="val 6612"/>
                <a:gd name="f285" fmla="val 4669"/>
                <a:gd name="f286" fmla="val 6594"/>
                <a:gd name="f287" fmla="val 4504"/>
                <a:gd name="f288" fmla="val 6570"/>
                <a:gd name="f289" fmla="val 4321"/>
                <a:gd name="f290" fmla="val 6567"/>
                <a:gd name="f291" fmla="val 4261"/>
                <a:gd name="f292" fmla="val 6561"/>
                <a:gd name="f293" fmla="val 4208"/>
                <a:gd name="f294" fmla="val 6548"/>
                <a:gd name="f295" fmla="val 4044"/>
                <a:gd name="f296" fmla="val 6544"/>
                <a:gd name="f297" fmla="val 3994"/>
                <a:gd name="f298" fmla="val 6541"/>
                <a:gd name="f299" fmla="val 3935"/>
                <a:gd name="f300" fmla="val 6534"/>
                <a:gd name="f301" fmla="val 3872"/>
                <a:gd name="f302" fmla="val 6531"/>
                <a:gd name="f303" fmla="val 3815"/>
                <a:gd name="f304" fmla="val 6527"/>
                <a:gd name="f305" fmla="val 3759"/>
                <a:gd name="f306" fmla="val 6511"/>
                <a:gd name="f307" fmla="val 3442"/>
                <a:gd name="f308" fmla="val 3389"/>
                <a:gd name="f309" fmla="val 6508"/>
                <a:gd name="f310" fmla="val 3338"/>
                <a:gd name="f311" fmla="val 6504"/>
                <a:gd name="f312" fmla="val 3033"/>
                <a:gd name="f313" fmla="val 6506"/>
                <a:gd name="f314" fmla="val 2986"/>
                <a:gd name="f315" fmla="val 2929"/>
                <a:gd name="f316" fmla="val 2659"/>
                <a:gd name="f317" fmla="val 2599"/>
                <a:gd name="f318" fmla="val 6516"/>
                <a:gd name="f319" fmla="val 2542"/>
                <a:gd name="f320" fmla="val 6530"/>
                <a:gd name="f321" fmla="val 2239"/>
                <a:gd name="f322" fmla="val 6533"/>
                <a:gd name="f323" fmla="val 2182"/>
                <a:gd name="f324" fmla="val 6546"/>
                <a:gd name="f325" fmla="val 2032"/>
                <a:gd name="f326" fmla="val 6555"/>
                <a:gd name="f327" fmla="val 1897"/>
                <a:gd name="f328" fmla="val 6560"/>
                <a:gd name="f329" fmla="val 1841"/>
                <a:gd name="f330" fmla="val 6588"/>
                <a:gd name="f331" fmla="val 1581"/>
                <a:gd name="f332" fmla="val 6625"/>
                <a:gd name="f333" fmla="val 1291"/>
                <a:gd name="f334" fmla="val 6644"/>
                <a:gd name="f335" fmla="val 1193"/>
                <a:gd name="f336" fmla="val 6668"/>
                <a:gd name="f337" fmla="val 1025"/>
                <a:gd name="f338" fmla="val 6702"/>
                <a:gd name="f339" fmla="val 837"/>
                <a:gd name="f340" fmla="val 807"/>
                <a:gd name="f341" fmla="val 6691"/>
                <a:gd name="f342" fmla="val 779"/>
                <a:gd name="f343" fmla="val 6665"/>
                <a:gd name="f344" fmla="val 766"/>
                <a:gd name="f345" fmla="val 6581"/>
                <a:gd name="f346" fmla="val 729"/>
                <a:gd name="f347" fmla="val 6523"/>
                <a:gd name="f348" fmla="val 698"/>
                <a:gd name="f349" fmla="val 6459"/>
                <a:gd name="f350" fmla="val 662"/>
                <a:gd name="f351" fmla="val 6387"/>
                <a:gd name="f352" fmla="val 622"/>
                <a:gd name="f353" fmla="val 6319"/>
                <a:gd name="f354" fmla="val 574"/>
                <a:gd name="f355" fmla="val 6255"/>
                <a:gd name="f356" fmla="val 520"/>
                <a:gd name="f357" fmla="val 6241"/>
                <a:gd name="f358" fmla="val 511"/>
                <a:gd name="f359" fmla="val 6195"/>
                <a:gd name="f360" fmla="val 467"/>
                <a:gd name="f361" fmla="val 6177"/>
                <a:gd name="f362" fmla="val 454"/>
                <a:gd name="f363" fmla="val 6161"/>
                <a:gd name="f364" fmla="val 440"/>
                <a:gd name="f365" fmla="val 6145"/>
                <a:gd name="f366" fmla="val 424"/>
                <a:gd name="f367" fmla="val 6140"/>
                <a:gd name="f368" fmla="val 417"/>
                <a:gd name="f369" fmla="val 6114"/>
                <a:gd name="f370" fmla="val 397"/>
                <a:gd name="f371" fmla="val 6096"/>
                <a:gd name="f372" fmla="val 377"/>
                <a:gd name="f373" fmla="val 6071"/>
                <a:gd name="f374" fmla="val 354"/>
                <a:gd name="f375" fmla="val 6056"/>
                <a:gd name="f376" fmla="val 339"/>
                <a:gd name="f377" fmla="val 6040"/>
                <a:gd name="f378" fmla="val 319"/>
                <a:gd name="f379" fmla="val 6024"/>
                <a:gd name="f380" fmla="val 302"/>
                <a:gd name="f381" fmla="val 5976"/>
                <a:gd name="f382" fmla="val 248"/>
                <a:gd name="f383" fmla="val 5946"/>
                <a:gd name="f384" fmla="val 209"/>
                <a:gd name="f385" fmla="val 5915"/>
                <a:gd name="f386" fmla="val 171"/>
                <a:gd name="f387" fmla="val 5896"/>
                <a:gd name="f388" fmla="val 142"/>
                <a:gd name="f389" fmla="val 5878"/>
                <a:gd name="f390" fmla="val 115"/>
                <a:gd name="f391" fmla="val 5858"/>
                <a:gd name="f392" fmla="val 88"/>
                <a:gd name="f393" fmla="val 5826"/>
                <a:gd name="f394" fmla="val 41"/>
                <a:gd name="f395" fmla="val 5821"/>
                <a:gd name="f396" fmla="val 33"/>
                <a:gd name="f397" fmla="val 5811"/>
                <a:gd name="f398" fmla="val 17"/>
                <a:gd name="f399" fmla="val 5796"/>
                <a:gd name="f400" fmla="val 5779"/>
                <a:gd name="f401" fmla="val 3"/>
                <a:gd name="f402" fmla="val 5775"/>
                <a:gd name="f403" fmla="val 5770"/>
                <a:gd name="f404" fmla="*/ f0 1 7215"/>
                <a:gd name="f405" fmla="*/ f1 1 14182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7215"/>
                <a:gd name="f412" fmla="*/ f409 1 14182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7215" h="14182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lnTo>
                    <a:pt x="f86" y="f87"/>
                  </a:ln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48" y="f149"/>
                    <a:pt x="f150" y="f149"/>
                    <a:pt x="f151" y="f152"/>
                  </a:cubicBezTo>
                  <a:cubicBezTo>
                    <a:pt x="f153" y="f154"/>
                    <a:pt x="f155" y="f156"/>
                    <a:pt x="f157" y="f158"/>
                  </a:cubicBezTo>
                  <a:cubicBezTo>
                    <a:pt x="f159" y="f160"/>
                    <a:pt x="f161" y="f162"/>
                    <a:pt x="f163" y="f164"/>
                  </a:cubicBezTo>
                  <a:cubicBezTo>
                    <a:pt x="f165" y="f166"/>
                    <a:pt x="f167" y="f168"/>
                    <a:pt x="f169" y="f170"/>
                  </a:cubicBezTo>
                  <a:cubicBezTo>
                    <a:pt x="f171" y="f172"/>
                    <a:pt x="f173" y="f174"/>
                    <a:pt x="f175" y="f176"/>
                  </a:cubicBezTo>
                  <a:cubicBezTo>
                    <a:pt x="f175" y="f176"/>
                    <a:pt x="f177" y="f178"/>
                    <a:pt x="f179" y="f180"/>
                  </a:cubicBezTo>
                  <a:cubicBezTo>
                    <a:pt x="f181" y="f182"/>
                    <a:pt x="f183" y="f184"/>
                    <a:pt x="f185" y="f186"/>
                  </a:cubicBezTo>
                  <a:cubicBezTo>
                    <a:pt x="f187" y="f188"/>
                    <a:pt x="f189" y="f190"/>
                    <a:pt x="f191" y="f192"/>
                  </a:cubicBez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" y="f201"/>
                    <a:pt x="f202" y="f203"/>
                  </a:cubicBez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4"/>
                    <a:pt x="f219" y="f4"/>
                  </a:cubicBezTo>
                  <a:cubicBezTo>
                    <a:pt x="f220" y="f4"/>
                    <a:pt x="f221" y="f217"/>
                    <a:pt x="f222" y="f223"/>
                  </a:cubicBezTo>
                  <a:lnTo>
                    <a:pt x="f224" y="f225"/>
                  </a:lnTo>
                  <a:cubicBezTo>
                    <a:pt x="f226" y="f227"/>
                    <a:pt x="f228" y="f229"/>
                    <a:pt x="f230" y="f231"/>
                  </a:cubicBezTo>
                  <a:cubicBezTo>
                    <a:pt x="f232" y="f233"/>
                    <a:pt x="f3" y="f234"/>
                    <a:pt x="f230" y="f235"/>
                  </a:cubicBezTo>
                  <a:cubicBezTo>
                    <a:pt x="f236" y="f237"/>
                    <a:pt x="f238" y="f239"/>
                    <a:pt x="f240" y="f241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7"/>
                    <a:pt x="f248" y="f249"/>
                    <a:pt x="f250" y="f251"/>
                  </a:cubicBezTo>
                  <a:lnTo>
                    <a:pt x="f252" y="f253"/>
                  </a:lnTo>
                  <a:cubicBezTo>
                    <a:pt x="f254" y="f255"/>
                    <a:pt x="f256" y="f257"/>
                    <a:pt x="f258" y="f259"/>
                  </a:cubicBezTo>
                  <a:cubicBezTo>
                    <a:pt x="f260" y="f261"/>
                    <a:pt x="f262" y="f263"/>
                    <a:pt x="f262" y="f263"/>
                  </a:cubicBezTo>
                  <a:cubicBezTo>
                    <a:pt x="f264" y="f265"/>
                    <a:pt x="f266" y="f267"/>
                    <a:pt x="f268" y="f269"/>
                  </a:cubicBezTo>
                  <a:cubicBezTo>
                    <a:pt x="f270" y="f271"/>
                    <a:pt x="f272" y="f273"/>
                    <a:pt x="f274" y="f275"/>
                  </a:cubicBezTo>
                  <a:lnTo>
                    <a:pt x="f276" y="f277"/>
                  </a:lnTo>
                  <a:cubicBezTo>
                    <a:pt x="f278" y="f279"/>
                    <a:pt x="f280" y="f281"/>
                    <a:pt x="f282" y="f283"/>
                  </a:cubicBezTo>
                  <a:cubicBezTo>
                    <a:pt x="f284" y="f285"/>
                    <a:pt x="f286" y="f287"/>
                    <a:pt x="f286" y="f287"/>
                  </a:cubicBezTo>
                  <a:cubicBezTo>
                    <a:pt x="f286" y="f287"/>
                    <a:pt x="f288" y="f289"/>
                    <a:pt x="f290" y="f291"/>
                  </a:cubicBezTo>
                  <a:cubicBezTo>
                    <a:pt x="f292" y="f293"/>
                    <a:pt x="f294" y="f295"/>
                    <a:pt x="f294" y="f295"/>
                  </a:cubicBezTo>
                  <a:lnTo>
                    <a:pt x="f296" y="f297"/>
                  </a:lnTo>
                  <a:cubicBezTo>
                    <a:pt x="f298" y="f299"/>
                    <a:pt x="f300" y="f301"/>
                    <a:pt x="f302" y="f303"/>
                  </a:cubicBezTo>
                  <a:cubicBezTo>
                    <a:pt x="f304" y="f305"/>
                    <a:pt x="f306" y="f307"/>
                    <a:pt x="f306" y="f308"/>
                  </a:cubicBezTo>
                  <a:cubicBezTo>
                    <a:pt x="f309" y="f310"/>
                    <a:pt x="f311" y="f312"/>
                    <a:pt x="f313" y="f314"/>
                  </a:cubicBezTo>
                  <a:cubicBezTo>
                    <a:pt x="f309" y="f315"/>
                    <a:pt x="f306" y="f316"/>
                    <a:pt x="f306" y="f317"/>
                  </a:cubicBezTo>
                  <a:cubicBezTo>
                    <a:pt x="f318" y="f319"/>
                    <a:pt x="f304" y="f151"/>
                    <a:pt x="f320" y="f321"/>
                  </a:cubicBezTo>
                  <a:cubicBezTo>
                    <a:pt x="f322" y="f323"/>
                    <a:pt x="f324" y="f325"/>
                    <a:pt x="f324" y="f325"/>
                  </a:cubicBezTo>
                  <a:lnTo>
                    <a:pt x="f326" y="f327"/>
                  </a:lnTo>
                  <a:cubicBezTo>
                    <a:pt x="f328" y="f329"/>
                    <a:pt x="f330" y="f331"/>
                    <a:pt x="f330" y="f331"/>
                  </a:cubicBezTo>
                  <a:lnTo>
                    <a:pt x="f332" y="f333"/>
                  </a:lnTo>
                  <a:lnTo>
                    <a:pt x="f334" y="f335"/>
                  </a:lnTo>
                  <a:lnTo>
                    <a:pt x="f336" y="f337"/>
                  </a:lnTo>
                  <a:lnTo>
                    <a:pt x="f338" y="f339"/>
                  </a:lnTo>
                  <a:cubicBezTo>
                    <a:pt x="f266" y="f340"/>
                    <a:pt x="f341" y="f342"/>
                    <a:pt x="f343" y="f344"/>
                  </a:cubicBezTo>
                  <a:cubicBezTo>
                    <a:pt x="f345" y="f346"/>
                    <a:pt x="f347" y="f348"/>
                    <a:pt x="f349" y="f350"/>
                  </a:cubicBezTo>
                  <a:cubicBezTo>
                    <a:pt x="f351" y="f352"/>
                    <a:pt x="f353" y="f354"/>
                    <a:pt x="f355" y="f356"/>
                  </a:cubicBezTo>
                  <a:cubicBezTo>
                    <a:pt x="f357" y="f358"/>
                    <a:pt x="f359" y="f360"/>
                    <a:pt x="f359" y="f360"/>
                  </a:cubicBezTo>
                  <a:cubicBezTo>
                    <a:pt x="f361" y="f362"/>
                    <a:pt x="f363" y="f364"/>
                    <a:pt x="f365" y="f366"/>
                  </a:cubicBezTo>
                  <a:lnTo>
                    <a:pt x="f367" y="f368"/>
                  </a:lnTo>
                  <a:cubicBezTo>
                    <a:pt x="f369" y="f370"/>
                    <a:pt x="f371" y="f372"/>
                    <a:pt x="f373" y="f374"/>
                  </a:cubicBezTo>
                  <a:cubicBezTo>
                    <a:pt x="f375" y="f376"/>
                    <a:pt x="f377" y="f378"/>
                    <a:pt x="f379" y="f380"/>
                  </a:cubicBez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91" y="f392"/>
                  </a:cubicBezTo>
                  <a:cubicBezTo>
                    <a:pt x="f391" y="f392"/>
                    <a:pt x="f393" y="f394"/>
                    <a:pt x="f395" y="f396"/>
                  </a:cubicBezTo>
                  <a:cubicBezTo>
                    <a:pt x="f397" y="f398"/>
                    <a:pt x="f399" y="f25"/>
                    <a:pt x="f400" y="f401"/>
                  </a:cubicBezTo>
                  <a:cubicBezTo>
                    <a:pt x="f402" y="f18"/>
                    <a:pt x="f403" y="f18"/>
                    <a:pt x="f17" y="f18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1416;p46">
              <a:extLst>
                <a:ext uri="{FF2B5EF4-FFF2-40B4-BE49-F238E27FC236}">
                  <a16:creationId xmlns:a16="http://schemas.microsoft.com/office/drawing/2014/main" id="{9C60D7B1-6EE5-49E9-BE40-2B23A30739F3}"/>
                </a:ext>
              </a:extLst>
            </p:cNvPr>
            <p:cNvSpPr/>
            <p:nvPr/>
          </p:nvSpPr>
          <p:spPr>
            <a:xfrm>
              <a:off x="8292529" y="699122"/>
              <a:ext cx="102357" cy="1008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85"/>
                <a:gd name="f4" fmla="val 3433"/>
                <a:gd name="f5" fmla="val 563"/>
                <a:gd name="f6" fmla="val 1795"/>
                <a:gd name="f7" fmla="val 573"/>
                <a:gd name="f8" fmla="val 1879"/>
                <a:gd name="f9" fmla="val 590"/>
                <a:gd name="f10" fmla="val 1964"/>
                <a:gd name="f11" fmla="val 612"/>
                <a:gd name="f12" fmla="val 2044"/>
                <a:gd name="f13" fmla="val 587"/>
                <a:gd name="f14" fmla="val 570"/>
                <a:gd name="f15" fmla="val 1880"/>
                <a:gd name="f16" fmla="val 1737"/>
                <a:gd name="f17" fmla="val 1"/>
                <a:gd name="f18" fmla="val 1590"/>
                <a:gd name="f19" fmla="val 1445"/>
                <a:gd name="f20" fmla="val 18"/>
                <a:gd name="f21" fmla="val 1299"/>
                <a:gd name="f22" fmla="val 57"/>
                <a:gd name="f23" fmla="val 1239"/>
                <a:gd name="f24" fmla="val 74"/>
                <a:gd name="f25" fmla="val 1131"/>
                <a:gd name="f26" fmla="val 108"/>
                <a:gd name="f27" fmla="val 1038"/>
                <a:gd name="f28" fmla="val 144"/>
                <a:gd name="f29" fmla="val 948"/>
                <a:gd name="f30" fmla="val 190"/>
                <a:gd name="f31" fmla="val 649"/>
                <a:gd name="f32" fmla="val 346"/>
                <a:gd name="f33" fmla="val 400"/>
                <a:gd name="f34" fmla="val 234"/>
                <a:gd name="f35" fmla="val 892"/>
                <a:gd name="f36" fmla="val 178"/>
                <a:gd name="f37" fmla="val 987"/>
                <a:gd name="f38" fmla="val 134"/>
                <a:gd name="f39" fmla="val 1094"/>
                <a:gd name="f40" fmla="val 94"/>
                <a:gd name="f41" fmla="val 1215"/>
                <a:gd name="f42" fmla="val 71"/>
                <a:gd name="f43" fmla="val 1298"/>
                <a:gd name="f44" fmla="val 51"/>
                <a:gd name="f45" fmla="val 1379"/>
                <a:gd name="f46" fmla="val 41"/>
                <a:gd name="f47" fmla="val 1457"/>
                <a:gd name="f48" fmla="val 1709"/>
                <a:gd name="f49" fmla="val 17"/>
                <a:gd name="f50" fmla="val 1957"/>
                <a:gd name="f51" fmla="val 87"/>
                <a:gd name="f52" fmla="val 2195"/>
                <a:gd name="f53" fmla="val 95"/>
                <a:gd name="f54" fmla="val 2223"/>
                <a:gd name="f55" fmla="val 127"/>
                <a:gd name="f56" fmla="val 2320"/>
                <a:gd name="f57" fmla="val 165"/>
                <a:gd name="f58" fmla="val 2414"/>
                <a:gd name="f59" fmla="val 212"/>
                <a:gd name="f60" fmla="val 2502"/>
                <a:gd name="f61" fmla="val 359"/>
                <a:gd name="f62" fmla="val 2791"/>
                <a:gd name="f63" fmla="val 585"/>
                <a:gd name="f64" fmla="val 3034"/>
                <a:gd name="f65" fmla="val 870"/>
                <a:gd name="f66" fmla="val 3199"/>
                <a:gd name="f67" fmla="val 919"/>
                <a:gd name="f68" fmla="val 3226"/>
                <a:gd name="f69" fmla="val 967"/>
                <a:gd name="f70" fmla="val 3251"/>
                <a:gd name="f71" fmla="val 1013"/>
                <a:gd name="f72" fmla="val 3273"/>
                <a:gd name="f73" fmla="val 1062"/>
                <a:gd name="f74" fmla="val 3294"/>
                <a:gd name="f75" fmla="val 1107"/>
                <a:gd name="f76" fmla="val 3313"/>
                <a:gd name="f77" fmla="val 1154"/>
                <a:gd name="f78" fmla="val 3330"/>
                <a:gd name="f79" fmla="val 1341"/>
                <a:gd name="f80" fmla="val 3398"/>
                <a:gd name="f81" fmla="val 1537"/>
                <a:gd name="f82" fmla="val 1734"/>
                <a:gd name="f83" fmla="val 1859"/>
                <a:gd name="f84" fmla="val 1985"/>
                <a:gd name="f85" fmla="val 3419"/>
                <a:gd name="f86" fmla="val 2109"/>
                <a:gd name="f87" fmla="val 3391"/>
                <a:gd name="f88" fmla="val 2152"/>
                <a:gd name="f89" fmla="val 3380"/>
                <a:gd name="f90" fmla="val 2192"/>
                <a:gd name="f91" fmla="val 3371"/>
                <a:gd name="f92" fmla="val 2230"/>
                <a:gd name="f93" fmla="val 3358"/>
                <a:gd name="f94" fmla="val 2286"/>
                <a:gd name="f95" fmla="val 3341"/>
                <a:gd name="f96" fmla="val 2338"/>
                <a:gd name="f97" fmla="val 3323"/>
                <a:gd name="f98" fmla="val 2393"/>
                <a:gd name="f99" fmla="val 3300"/>
                <a:gd name="f100" fmla="val 2719"/>
                <a:gd name="f101" fmla="val 3159"/>
                <a:gd name="f102" fmla="val 2976"/>
                <a:gd name="f103" fmla="val 2948"/>
                <a:gd name="f104" fmla="val 3162"/>
                <a:gd name="f105" fmla="val 2670"/>
                <a:gd name="f106" fmla="val 3191"/>
                <a:gd name="f107" fmla="val 2623"/>
                <a:gd name="f108" fmla="val 3221"/>
                <a:gd name="f109" fmla="val 2574"/>
                <a:gd name="f110" fmla="val 3248"/>
                <a:gd name="f111" fmla="val 2524"/>
                <a:gd name="f112" fmla="val 3276"/>
                <a:gd name="f113" fmla="val 2475"/>
                <a:gd name="f114" fmla="val 2425"/>
                <a:gd name="f115" fmla="val 3321"/>
                <a:gd name="f116" fmla="val 2374"/>
                <a:gd name="f117" fmla="val 3449"/>
                <a:gd name="f118" fmla="val 2059"/>
                <a:gd name="f119" fmla="val 1719"/>
                <a:gd name="f120" fmla="val 1386"/>
                <a:gd name="f121" fmla="val 3407"/>
                <a:gd name="f122" fmla="val 1326"/>
                <a:gd name="f123" fmla="val 3392"/>
                <a:gd name="f124" fmla="val 1268"/>
                <a:gd name="f125" fmla="val 3375"/>
                <a:gd name="f126" fmla="val 1208"/>
                <a:gd name="f127" fmla="val 3357"/>
                <a:gd name="f128" fmla="val 1149"/>
                <a:gd name="f129" fmla="val 3334"/>
                <a:gd name="f130" fmla="val 1091"/>
                <a:gd name="f131" fmla="val 3310"/>
                <a:gd name="f132" fmla="val 1036"/>
                <a:gd name="f133" fmla="val 3174"/>
                <a:gd name="f134" fmla="val 719"/>
                <a:gd name="f135" fmla="val 452"/>
                <a:gd name="f136" fmla="val 2656"/>
                <a:gd name="f137" fmla="val 267"/>
                <a:gd name="f138" fmla="val 2602"/>
                <a:gd name="f139" fmla="val 232"/>
                <a:gd name="f140" fmla="val 2545"/>
                <a:gd name="f141" fmla="val 201"/>
                <a:gd name="f142" fmla="val 2487"/>
                <a:gd name="f143" fmla="val 173"/>
                <a:gd name="f144" fmla="val 2451"/>
                <a:gd name="f145" fmla="val 154"/>
                <a:gd name="f146" fmla="val 2415"/>
                <a:gd name="f147" fmla="val 138"/>
                <a:gd name="f148" fmla="val 2380"/>
                <a:gd name="f149" fmla="val 126"/>
                <a:gd name="f150" fmla="val 2358"/>
                <a:gd name="f151" fmla="val 114"/>
                <a:gd name="f152" fmla="val 2336"/>
                <a:gd name="f153" fmla="val 2314"/>
                <a:gd name="f154" fmla="val 100"/>
                <a:gd name="f155" fmla="val 2150"/>
                <a:gd name="f156" fmla="val 40"/>
                <a:gd name="f157" fmla="val 1981"/>
                <a:gd name="f158" fmla="val 9"/>
                <a:gd name="f159" fmla="val 1812"/>
                <a:gd name="f160" fmla="val 2"/>
                <a:gd name="f161" fmla="val 1803"/>
                <a:gd name="f162" fmla="val 1781"/>
                <a:gd name="f163" fmla="val 1759"/>
                <a:gd name="f164" fmla="*/ f0 1 3485"/>
                <a:gd name="f165" fmla="*/ f1 1 3433"/>
                <a:gd name="f166" fmla="val f2"/>
                <a:gd name="f167" fmla="val f3"/>
                <a:gd name="f168" fmla="val f4"/>
                <a:gd name="f169" fmla="+- f168 0 f166"/>
                <a:gd name="f170" fmla="+- f167 0 f166"/>
                <a:gd name="f171" fmla="*/ f170 1 3485"/>
                <a:gd name="f172" fmla="*/ f169 1 3433"/>
                <a:gd name="f173" fmla="*/ f166 1 f171"/>
                <a:gd name="f174" fmla="*/ f167 1 f171"/>
                <a:gd name="f175" fmla="*/ f166 1 f172"/>
                <a:gd name="f176" fmla="*/ f168 1 f172"/>
                <a:gd name="f177" fmla="*/ f173 f164 1"/>
                <a:gd name="f178" fmla="*/ f174 f164 1"/>
                <a:gd name="f179" fmla="*/ f176 f165 1"/>
                <a:gd name="f180" fmla="*/ f175 f1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7" t="f180" r="f178" b="f179"/>
              <a:pathLst>
                <a:path w="3485" h="3433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14" y="f15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1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2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4"/>
                    <a:pt x="f82" y="f4"/>
                  </a:cubicBezTo>
                  <a:cubicBezTo>
                    <a:pt x="f83" y="f4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99" y="f114"/>
                    <a:pt x="f115" y="f116"/>
                  </a:cubicBezTo>
                  <a:cubicBezTo>
                    <a:pt x="f117" y="f118"/>
                    <a:pt x="f3" y="f119"/>
                    <a:pt x="f85" y="f120"/>
                  </a:cubicBezTo>
                  <a:cubicBezTo>
                    <a:pt x="f121" y="f122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03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26"/>
                    <a:pt x="f153" y="f154"/>
                  </a:cubicBezTo>
                  <a:cubicBezTo>
                    <a:pt x="f155" y="f156"/>
                    <a:pt x="f157" y="f158"/>
                    <a:pt x="f159" y="f160"/>
                  </a:cubicBezTo>
                  <a:lnTo>
                    <a:pt x="f161" y="f160"/>
                  </a:lnTo>
                  <a:cubicBezTo>
                    <a:pt x="f162" y="f17"/>
                    <a:pt x="f163" y="f17"/>
                    <a:pt x="f16" y="f17"/>
                  </a:cubicBezTo>
                  <a:close/>
                </a:path>
              </a:pathLst>
            </a:custGeom>
            <a:solidFill>
              <a:srgbClr val="A20E4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1417;p46">
              <a:extLst>
                <a:ext uri="{FF2B5EF4-FFF2-40B4-BE49-F238E27FC236}">
                  <a16:creationId xmlns:a16="http://schemas.microsoft.com/office/drawing/2014/main" id="{078D8DC9-9C3E-4D77-B987-73EF8FCCC5F2}"/>
                </a:ext>
              </a:extLst>
            </p:cNvPr>
            <p:cNvSpPr/>
            <p:nvPr/>
          </p:nvSpPr>
          <p:spPr>
            <a:xfrm>
              <a:off x="7901531" y="539258"/>
              <a:ext cx="414524" cy="2082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14"/>
                <a:gd name="f4" fmla="val 7090"/>
                <a:gd name="f5" fmla="val 2396"/>
                <a:gd name="f6" fmla="val 1715"/>
                <a:gd name="f7" fmla="val 1017"/>
                <a:gd name="f8" fmla="val 36"/>
                <a:gd name="f9" fmla="val 302"/>
                <a:gd name="f10" fmla="val 107"/>
                <a:gd name="f11" fmla="val 299"/>
                <a:gd name="f12" fmla="val 297"/>
                <a:gd name="f13" fmla="val 110"/>
                <a:gd name="f14" fmla="val 218"/>
                <a:gd name="f15" fmla="val 114"/>
                <a:gd name="f16" fmla="val 136"/>
                <a:gd name="f17" fmla="val 124"/>
                <a:gd name="f18" fmla="val 60"/>
                <a:gd name="f19" fmla="val 133"/>
                <a:gd name="f20" fmla="val 57"/>
                <a:gd name="f21" fmla="val 53"/>
                <a:gd name="f22" fmla="val 47"/>
                <a:gd name="f23" fmla="val 134"/>
                <a:gd name="f24" fmla="val 33"/>
                <a:gd name="f25" fmla="val 140"/>
                <a:gd name="f26" fmla="val 20"/>
                <a:gd name="f27" fmla="val 150"/>
                <a:gd name="f28" fmla="val 12"/>
                <a:gd name="f29" fmla="val 164"/>
                <a:gd name="f30" fmla="val 187"/>
                <a:gd name="f31" fmla="val 205"/>
                <a:gd name="f32" fmla="val 10"/>
                <a:gd name="f33" fmla="val 222"/>
                <a:gd name="f34" fmla="val 388"/>
                <a:gd name="f35" fmla="val 1065"/>
                <a:gd name="f36" fmla="val 2498"/>
                <a:gd name="f37" fmla="val 5353"/>
                <a:gd name="f38" fmla="val 6910"/>
                <a:gd name="f39" fmla="val 7084"/>
                <a:gd name="f40" fmla="val 6917"/>
                <a:gd name="f41" fmla="val 7088"/>
                <a:gd name="f42" fmla="val 6926"/>
                <a:gd name="f43" fmla="val 6935"/>
                <a:gd name="f44" fmla="val 6940"/>
                <a:gd name="f45" fmla="val 6946"/>
                <a:gd name="f46" fmla="val 7089"/>
                <a:gd name="f47" fmla="val 6950"/>
                <a:gd name="f48" fmla="val 6953"/>
                <a:gd name="f49" fmla="val 7068"/>
                <a:gd name="f50" fmla="val 7048"/>
                <a:gd name="f51" fmla="val 7184"/>
                <a:gd name="f52" fmla="val 7011"/>
                <a:gd name="f53" fmla="val 7298"/>
                <a:gd name="f54" fmla="val 6976"/>
                <a:gd name="f55" fmla="val 8293"/>
                <a:gd name="f56" fmla="val 6668"/>
                <a:gd name="f57" fmla="val 9318"/>
                <a:gd name="f58" fmla="val 6480"/>
                <a:gd name="f59" fmla="val 10342"/>
                <a:gd name="f60" fmla="val 6412"/>
                <a:gd name="f61" fmla="val 10496"/>
                <a:gd name="f62" fmla="val 6404"/>
                <a:gd name="f63" fmla="val 10629"/>
                <a:gd name="f64" fmla="val 6397"/>
                <a:gd name="f65" fmla="val 10758"/>
                <a:gd name="f66" fmla="val 6392"/>
                <a:gd name="f67" fmla="val 10814"/>
                <a:gd name="f68" fmla="val 6390"/>
                <a:gd name="f69" fmla="val 10929"/>
                <a:gd name="f70" fmla="val 6386"/>
                <a:gd name="f71" fmla="val 11044"/>
                <a:gd name="f72" fmla="val 6385"/>
                <a:gd name="f73" fmla="val 11157"/>
                <a:gd name="f74" fmla="val 11237"/>
                <a:gd name="f75" fmla="val 11339"/>
                <a:gd name="f76" fmla="val 11436"/>
                <a:gd name="f77" fmla="val 11533"/>
                <a:gd name="f78" fmla="val 6387"/>
                <a:gd name="f79" fmla="val 11543"/>
                <a:gd name="f80" fmla="val 11565"/>
                <a:gd name="f81" fmla="val 6391"/>
                <a:gd name="f82" fmla="val 11586"/>
                <a:gd name="f83" fmla="val 11607"/>
                <a:gd name="f84" fmla="val 11615"/>
                <a:gd name="f85" fmla="val 11624"/>
                <a:gd name="f86" fmla="val 11633"/>
                <a:gd name="f87" fmla="val 11675"/>
                <a:gd name="f88" fmla="val 6393"/>
                <a:gd name="f89" fmla="val 11719"/>
                <a:gd name="f90" fmla="val 11761"/>
                <a:gd name="f91" fmla="val 11802"/>
                <a:gd name="f92" fmla="val 6400"/>
                <a:gd name="f93" fmla="val 11845"/>
                <a:gd name="f94" fmla="val 11885"/>
                <a:gd name="f95" fmla="val 11990"/>
                <a:gd name="f96" fmla="val 12074"/>
                <a:gd name="f97" fmla="val 6417"/>
                <a:gd name="f98" fmla="val 12145"/>
                <a:gd name="f99" fmla="val 6422"/>
                <a:gd name="f100" fmla="val 12215"/>
                <a:gd name="f101" fmla="val 6427"/>
                <a:gd name="f102" fmla="val 12464"/>
                <a:gd name="f103" fmla="val 6453"/>
                <a:gd name="f104" fmla="val 12524"/>
                <a:gd name="f105" fmla="val 6457"/>
                <a:gd name="f106" fmla="val 12809"/>
                <a:gd name="f107" fmla="val 6494"/>
                <a:gd name="f108" fmla="val 13067"/>
                <a:gd name="f109" fmla="val 6534"/>
                <a:gd name="f110" fmla="val 13145"/>
                <a:gd name="f111" fmla="val 6544"/>
                <a:gd name="f112" fmla="val 13173"/>
                <a:gd name="f113" fmla="val 6550"/>
                <a:gd name="f114" fmla="val 13195"/>
                <a:gd name="f115" fmla="val 6554"/>
                <a:gd name="f116" fmla="val 13219"/>
                <a:gd name="f117" fmla="val 6558"/>
                <a:gd name="f118" fmla="val 13249"/>
                <a:gd name="f119" fmla="val 6563"/>
                <a:gd name="f120" fmla="val 13253"/>
                <a:gd name="f121" fmla="val 13257"/>
                <a:gd name="f122" fmla="val 6564"/>
                <a:gd name="f123" fmla="val 13262"/>
                <a:gd name="f124" fmla="val 13268"/>
                <a:gd name="f125" fmla="val 13274"/>
                <a:gd name="f126" fmla="val 13280"/>
                <a:gd name="f127" fmla="val 6561"/>
                <a:gd name="f128" fmla="val 13299"/>
                <a:gd name="f129" fmla="val 6555"/>
                <a:gd name="f130" fmla="val 13314"/>
                <a:gd name="f131" fmla="val 6543"/>
                <a:gd name="f132" fmla="val 13320"/>
                <a:gd name="f133" fmla="val 6521"/>
                <a:gd name="f134" fmla="val 13263"/>
                <a:gd name="f135" fmla="val 6500"/>
                <a:gd name="f136" fmla="val 13326"/>
                <a:gd name="f137" fmla="val 6514"/>
                <a:gd name="f138" fmla="val 13364"/>
                <a:gd name="f139" fmla="val 6419"/>
                <a:gd name="f140" fmla="val 13394"/>
                <a:gd name="f141" fmla="val 6343"/>
                <a:gd name="f142" fmla="val 13436"/>
                <a:gd name="f143" fmla="val 6276"/>
                <a:gd name="f144" fmla="val 13475"/>
                <a:gd name="f145" fmla="val 6204"/>
                <a:gd name="f146" fmla="val 13521"/>
                <a:gd name="f147" fmla="val 6134"/>
                <a:gd name="f148" fmla="val 13575"/>
                <a:gd name="f149" fmla="val 6057"/>
                <a:gd name="f150" fmla="val 13578"/>
                <a:gd name="f151" fmla="val 6050"/>
                <a:gd name="f152" fmla="val 13594"/>
                <a:gd name="f153" fmla="val 6036"/>
                <a:gd name="f154" fmla="val 13606"/>
                <a:gd name="f155" fmla="val 6021"/>
                <a:gd name="f156" fmla="val 13618"/>
                <a:gd name="f157" fmla="val 6007"/>
                <a:gd name="f158" fmla="val 13629"/>
                <a:gd name="f159" fmla="val 5993"/>
                <a:gd name="f160" fmla="val 13668"/>
                <a:gd name="f161" fmla="val 5950"/>
                <a:gd name="f162" fmla="val 13703"/>
                <a:gd name="f163" fmla="val 5905"/>
                <a:gd name="f164" fmla="val 13743"/>
                <a:gd name="f165" fmla="val 5865"/>
                <a:gd name="f166" fmla="val 13760"/>
                <a:gd name="f167" fmla="val 5848"/>
                <a:gd name="f168" fmla="val 13814"/>
                <a:gd name="f169" fmla="val 5798"/>
                <a:gd name="f170" fmla="val 13854"/>
                <a:gd name="f171" fmla="val 5762"/>
                <a:gd name="f172" fmla="val 13891"/>
                <a:gd name="f173" fmla="val 5728"/>
                <a:gd name="f174" fmla="val 13935"/>
                <a:gd name="f175" fmla="val 5695"/>
                <a:gd name="f176" fmla="val 13964"/>
                <a:gd name="f177" fmla="val 5674"/>
                <a:gd name="f178" fmla="val 13992"/>
                <a:gd name="f179" fmla="val 5655"/>
                <a:gd name="f180" fmla="val 14021"/>
                <a:gd name="f181" fmla="val 5635"/>
                <a:gd name="f182" fmla="val 14071"/>
                <a:gd name="f183" fmla="val 5598"/>
                <a:gd name="f184" fmla="val 14082"/>
                <a:gd name="f185" fmla="val 5593"/>
                <a:gd name="f186" fmla="val 14095"/>
                <a:gd name="f187" fmla="val 5584"/>
                <a:gd name="f188" fmla="val 14106"/>
                <a:gd name="f189" fmla="val 5569"/>
                <a:gd name="f190" fmla="val 14109"/>
                <a:gd name="f191" fmla="val 5551"/>
                <a:gd name="f192" fmla="val 14113"/>
                <a:gd name="f193" fmla="val 5533"/>
                <a:gd name="f194" fmla="val 5517"/>
                <a:gd name="f195" fmla="val 14098"/>
                <a:gd name="f196" fmla="val 5502"/>
                <a:gd name="f197" fmla="val 14018"/>
                <a:gd name="f198" fmla="val 5388"/>
                <a:gd name="f199" fmla="val 13921"/>
                <a:gd name="f200" fmla="val 5258"/>
                <a:gd name="f201" fmla="val 13753"/>
                <a:gd name="f202" fmla="val 5039"/>
                <a:gd name="f203" fmla="val 4932"/>
                <a:gd name="f204" fmla="val 13562"/>
                <a:gd name="f205" fmla="val 4805"/>
                <a:gd name="f206" fmla="val 13470"/>
                <a:gd name="f207" fmla="val 4696"/>
                <a:gd name="f208" fmla="val 13350"/>
                <a:gd name="f209" fmla="val 4560"/>
                <a:gd name="f210" fmla="val 4446"/>
                <a:gd name="f211" fmla="val 13208"/>
                <a:gd name="f212" fmla="val 4399"/>
                <a:gd name="f213" fmla="val 13165"/>
                <a:gd name="f214" fmla="val 4354"/>
                <a:gd name="f215" fmla="val 13121"/>
                <a:gd name="f216" fmla="val 4305"/>
                <a:gd name="f217" fmla="val 13008"/>
                <a:gd name="f218" fmla="val 4190"/>
                <a:gd name="f219" fmla="val 12964"/>
                <a:gd name="f220" fmla="val 4140"/>
                <a:gd name="f221" fmla="val 12914"/>
                <a:gd name="f222" fmla="val 4092"/>
                <a:gd name="f223" fmla="val 12867"/>
                <a:gd name="f224" fmla="val 4043"/>
                <a:gd name="f225" fmla="val 12745"/>
                <a:gd name="f226" fmla="val 3922"/>
                <a:gd name="f227" fmla="val 12695"/>
                <a:gd name="f228" fmla="val 3871"/>
                <a:gd name="f229" fmla="val 12644"/>
                <a:gd name="f230" fmla="val 3824"/>
                <a:gd name="f231" fmla="val 12590"/>
                <a:gd name="f232" fmla="val 3774"/>
                <a:gd name="f233" fmla="val 12459"/>
                <a:gd name="f234" fmla="val 3650"/>
                <a:gd name="f235" fmla="val 12404"/>
                <a:gd name="f236" fmla="val 3600"/>
                <a:gd name="f237" fmla="val 12347"/>
                <a:gd name="f238" fmla="val 3549"/>
                <a:gd name="f239" fmla="val 12293"/>
                <a:gd name="f240" fmla="val 3499"/>
                <a:gd name="f241" fmla="val 12191"/>
                <a:gd name="f242" fmla="val 3408"/>
                <a:gd name="f243" fmla="val 12151"/>
                <a:gd name="f244" fmla="val 3373"/>
                <a:gd name="f245" fmla="val 12101"/>
                <a:gd name="f246" fmla="val 3330"/>
                <a:gd name="f247" fmla="val 11927"/>
                <a:gd name="f248" fmla="val 3186"/>
                <a:gd name="f249" fmla="val 11821"/>
                <a:gd name="f250" fmla="val 3096"/>
                <a:gd name="f251" fmla="val 11768"/>
                <a:gd name="f252" fmla="val 3052"/>
                <a:gd name="f253" fmla="val 11712"/>
                <a:gd name="f254" fmla="val 3011"/>
                <a:gd name="f255" fmla="val 11657"/>
                <a:gd name="f256" fmla="val 2970"/>
                <a:gd name="f257" fmla="val 11506"/>
                <a:gd name="f258" fmla="val 2848"/>
                <a:gd name="f259" fmla="val 11465"/>
                <a:gd name="f260" fmla="val 2820"/>
                <a:gd name="f261" fmla="val 11412"/>
                <a:gd name="f262" fmla="val 2777"/>
                <a:gd name="f263" fmla="val 11355"/>
                <a:gd name="f264" fmla="val 2740"/>
                <a:gd name="f265" fmla="val 11298"/>
                <a:gd name="f266" fmla="val 2699"/>
                <a:gd name="f267" fmla="val 11128"/>
                <a:gd name="f268" fmla="val 2574"/>
                <a:gd name="f269" fmla="val 11090"/>
                <a:gd name="f270" fmla="val 2547"/>
                <a:gd name="f271" fmla="val 11029"/>
                <a:gd name="f272" fmla="val 2504"/>
                <a:gd name="f273" fmla="val 10969"/>
                <a:gd name="f274" fmla="val 2464"/>
                <a:gd name="f275" fmla="val 10906"/>
                <a:gd name="f276" fmla="val 2424"/>
                <a:gd name="f277" fmla="val 10724"/>
                <a:gd name="f278" fmla="val 2300"/>
                <a:gd name="f279" fmla="val 10688"/>
                <a:gd name="f280" fmla="val 2276"/>
                <a:gd name="f281" fmla="val 10623"/>
                <a:gd name="f282" fmla="val 2235"/>
                <a:gd name="f283" fmla="val 10553"/>
                <a:gd name="f284" fmla="val 2192"/>
                <a:gd name="f285" fmla="val 10486"/>
                <a:gd name="f286" fmla="val 2149"/>
                <a:gd name="f287" fmla="val 10300"/>
                <a:gd name="f288" fmla="val 2034"/>
                <a:gd name="f289" fmla="val 10260"/>
                <a:gd name="f290" fmla="val 2013"/>
                <a:gd name="f291" fmla="val 10174"/>
                <a:gd name="f292" fmla="val 1958"/>
                <a:gd name="f293" fmla="val 10082"/>
                <a:gd name="f294" fmla="val 1911"/>
                <a:gd name="f295" fmla="val 9993"/>
                <a:gd name="f296" fmla="val 1859"/>
                <a:gd name="f297" fmla="val 9841"/>
                <a:gd name="f298" fmla="val 1773"/>
                <a:gd name="f299" fmla="val 9810"/>
                <a:gd name="f300" fmla="val 1756"/>
                <a:gd name="f301" fmla="val 9653"/>
                <a:gd name="f302" fmla="val 1672"/>
                <a:gd name="f303" fmla="val 9496"/>
                <a:gd name="f304" fmla="val 1591"/>
                <a:gd name="f305" fmla="val 9333"/>
                <a:gd name="f306" fmla="val 1510"/>
                <a:gd name="f307" fmla="val 7282"/>
                <a:gd name="f308" fmla="val 503"/>
                <a:gd name="f309" fmla="val 4957"/>
                <a:gd name="f310" fmla="*/ f0 1 14114"/>
                <a:gd name="f311" fmla="*/ f1 1 7090"/>
                <a:gd name="f312" fmla="val f2"/>
                <a:gd name="f313" fmla="val f3"/>
                <a:gd name="f314" fmla="val f4"/>
                <a:gd name="f315" fmla="+- f314 0 f312"/>
                <a:gd name="f316" fmla="+- f313 0 f312"/>
                <a:gd name="f317" fmla="*/ f316 1 14114"/>
                <a:gd name="f318" fmla="*/ f315 1 7090"/>
                <a:gd name="f319" fmla="*/ f312 1 f317"/>
                <a:gd name="f320" fmla="*/ f313 1 f317"/>
                <a:gd name="f321" fmla="*/ f312 1 f318"/>
                <a:gd name="f322" fmla="*/ f314 1 f318"/>
                <a:gd name="f323" fmla="*/ f319 f310 1"/>
                <a:gd name="f324" fmla="*/ f320 f310 1"/>
                <a:gd name="f325" fmla="*/ f322 f311 1"/>
                <a:gd name="f326" fmla="*/ f321 f3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3" t="f326" r="f324" b="f325"/>
              <a:pathLst>
                <a:path w="14114" h="709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1" y="f10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19"/>
                    <a:pt x="f21" y="f19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"/>
                    <a:pt x="f43" y="f4"/>
                  </a:cubicBezTo>
                  <a:cubicBezTo>
                    <a:pt x="f44" y="f4"/>
                    <a:pt x="f45" y="f46"/>
                    <a:pt x="f47" y="f41"/>
                  </a:cubicBezTo>
                  <a:lnTo>
                    <a:pt x="f48" y="f41"/>
                  </a:ln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2"/>
                  </a:cubicBezTo>
                  <a:lnTo>
                    <a:pt x="f74" y="f72"/>
                  </a:lnTo>
                  <a:cubicBezTo>
                    <a:pt x="f75" y="f72"/>
                    <a:pt x="f76" y="f70"/>
                    <a:pt x="f77" y="f78"/>
                  </a:cubicBezTo>
                  <a:lnTo>
                    <a:pt x="f79" y="f68"/>
                  </a:lnTo>
                  <a:cubicBezTo>
                    <a:pt x="f80" y="f81"/>
                    <a:pt x="f82" y="f66"/>
                    <a:pt x="f83" y="f66"/>
                  </a:cubicBezTo>
                  <a:cubicBezTo>
                    <a:pt x="f84" y="f66"/>
                    <a:pt x="f85" y="f66"/>
                    <a:pt x="f86" y="f66"/>
                  </a:cubicBezTo>
                  <a:cubicBezTo>
                    <a:pt x="f87" y="f88"/>
                    <a:pt x="f89" y="f64"/>
                    <a:pt x="f90" y="f64"/>
                  </a:cubicBezTo>
                  <a:cubicBezTo>
                    <a:pt x="f91" y="f92"/>
                    <a:pt x="f93" y="f92"/>
                    <a:pt x="f94" y="f62"/>
                  </a:cubicBezTo>
                  <a:lnTo>
                    <a:pt x="f95" y="f60"/>
                  </a:lnTo>
                  <a:cubicBezTo>
                    <a:pt x="f96" y="f97"/>
                    <a:pt x="f98" y="f99"/>
                    <a:pt x="f100" y="f101"/>
                  </a:cubicBezTo>
                  <a:cubicBezTo>
                    <a:pt x="f100" y="f101"/>
                    <a:pt x="f102" y="f103"/>
                    <a:pt x="f104" y="f105"/>
                  </a:cubicBezTo>
                  <a:lnTo>
                    <a:pt x="f106" y="f107"/>
                  </a:lnTo>
                  <a:lnTo>
                    <a:pt x="f108" y="f109"/>
                  </a:lnTo>
                  <a:lnTo>
                    <a:pt x="f110" y="f111"/>
                  </a:lnTo>
                  <a:cubicBezTo>
                    <a:pt x="f112" y="f113"/>
                    <a:pt x="f114" y="f115"/>
                    <a:pt x="f116" y="f117"/>
                  </a:cubicBezTo>
                  <a:lnTo>
                    <a:pt x="f118" y="f119"/>
                  </a:lnTo>
                  <a:cubicBezTo>
                    <a:pt x="f120" y="f119"/>
                    <a:pt x="f121" y="f122"/>
                    <a:pt x="f123" y="f122"/>
                  </a:cubicBezTo>
                  <a:cubicBezTo>
                    <a:pt x="f124" y="f122"/>
                    <a:pt x="f125" y="f119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lnTo>
                    <a:pt x="f134" y="f135"/>
                  </a:ln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68" y="f169"/>
                  </a:cubicBezTo>
                  <a:cubicBezTo>
                    <a:pt x="f170" y="f171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91"/>
                  </a:cubicBezTo>
                  <a:cubicBezTo>
                    <a:pt x="f192" y="f193"/>
                    <a:pt x="f190" y="f194"/>
                    <a:pt x="f195" y="f196"/>
                  </a:cubicBezTo>
                  <a:lnTo>
                    <a:pt x="f197" y="f198"/>
                  </a:lnTo>
                  <a:lnTo>
                    <a:pt x="f199" y="f200"/>
                  </a:lnTo>
                  <a:lnTo>
                    <a:pt x="f201" y="f202"/>
                  </a:lnTo>
                  <a:lnTo>
                    <a:pt x="f160" y="f203"/>
                  </a:lnTo>
                  <a:lnTo>
                    <a:pt x="f204" y="f205"/>
                  </a:lnTo>
                  <a:lnTo>
                    <a:pt x="f206" y="f207"/>
                  </a:lnTo>
                  <a:lnTo>
                    <a:pt x="f208" y="f209"/>
                  </a:lnTo>
                  <a:lnTo>
                    <a:pt x="f118" y="f210"/>
                  </a:lnTo>
                  <a:cubicBezTo>
                    <a:pt x="f211" y="f212"/>
                    <a:pt x="f213" y="f214"/>
                    <a:pt x="f215" y="f216"/>
                  </a:cubicBezTo>
                  <a:lnTo>
                    <a:pt x="f217" y="f218"/>
                  </a:lnTo>
                  <a:cubicBezTo>
                    <a:pt x="f219" y="f220"/>
                    <a:pt x="f221" y="f222"/>
                    <a:pt x="f223" y="f224"/>
                  </a:cubicBezTo>
                  <a:lnTo>
                    <a:pt x="f225" y="f226"/>
                  </a:lnTo>
                  <a:cubicBezTo>
                    <a:pt x="f227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cubicBezTo>
                    <a:pt x="f239" y="f240"/>
                    <a:pt x="f241" y="f242"/>
                    <a:pt x="f243" y="f244"/>
                  </a:cubicBezTo>
                  <a:cubicBezTo>
                    <a:pt x="f245" y="f246"/>
                    <a:pt x="f247" y="f248"/>
                    <a:pt x="f247" y="f248"/>
                  </a:cubicBezTo>
                  <a:lnTo>
                    <a:pt x="f249" y="f250"/>
                  </a:lnTo>
                  <a:cubicBezTo>
                    <a:pt x="f251" y="f252"/>
                    <a:pt x="f253" y="f254"/>
                    <a:pt x="f255" y="f256"/>
                  </a:cubicBezTo>
                  <a:cubicBezTo>
                    <a:pt x="f255" y="f256"/>
                    <a:pt x="f257" y="f258"/>
                    <a:pt x="f259" y="f260"/>
                  </a:cubicBezTo>
                  <a:cubicBezTo>
                    <a:pt x="f261" y="f262"/>
                    <a:pt x="f263" y="f264"/>
                    <a:pt x="f265" y="f266"/>
                  </a:cubicBezTo>
                  <a:cubicBezTo>
                    <a:pt x="f265" y="f266"/>
                    <a:pt x="f267" y="f268"/>
                    <a:pt x="f269" y="f270"/>
                  </a:cubicBezTo>
                  <a:cubicBezTo>
                    <a:pt x="f271" y="f272"/>
                    <a:pt x="f273" y="f274"/>
                    <a:pt x="f275" y="f276"/>
                  </a:cubicBezTo>
                  <a:cubicBezTo>
                    <a:pt x="f275" y="f276"/>
                    <a:pt x="f277" y="f278"/>
                    <a:pt x="f279" y="f280"/>
                  </a:cubicBezTo>
                  <a:cubicBezTo>
                    <a:pt x="f281" y="f282"/>
                    <a:pt x="f283" y="f284"/>
                    <a:pt x="f285" y="f286"/>
                  </a:cubicBezTo>
                  <a:cubicBezTo>
                    <a:pt x="f285" y="f286"/>
                    <a:pt x="f287" y="f288"/>
                    <a:pt x="f289" y="f290"/>
                  </a:cubicBezTo>
                  <a:cubicBezTo>
                    <a:pt x="f291" y="f292"/>
                    <a:pt x="f293" y="f294"/>
                    <a:pt x="f295" y="f296"/>
                  </a:cubicBezTo>
                  <a:cubicBezTo>
                    <a:pt x="f295" y="f296"/>
                    <a:pt x="f297" y="f298"/>
                    <a:pt x="f299" y="f300"/>
                  </a:cubicBezTo>
                  <a:cubicBezTo>
                    <a:pt x="f301" y="f302"/>
                    <a:pt x="f303" y="f304"/>
                    <a:pt x="f305" y="f306"/>
                  </a:cubicBezTo>
                  <a:cubicBezTo>
                    <a:pt x="f307" y="f308"/>
                    <a:pt x="f309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1418;p46">
              <a:extLst>
                <a:ext uri="{FF2B5EF4-FFF2-40B4-BE49-F238E27FC236}">
                  <a16:creationId xmlns:a16="http://schemas.microsoft.com/office/drawing/2014/main" id="{94AC1135-93B3-40DB-B89C-1BD1F5BEC29B}"/>
                </a:ext>
              </a:extLst>
            </p:cNvPr>
            <p:cNvSpPr/>
            <p:nvPr/>
          </p:nvSpPr>
          <p:spPr>
            <a:xfrm>
              <a:off x="7883755" y="730633"/>
              <a:ext cx="410684" cy="213869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3983"/>
                <a:gd name="f5" fmla="val 7282"/>
                <a:gd name="f6" fmla="val 11809"/>
                <a:gd name="f7" fmla="val 11762"/>
                <a:gd name="f8" fmla="val 11716"/>
                <a:gd name="f9" fmla="val 1"/>
                <a:gd name="f10" fmla="val 11669"/>
                <a:gd name="f11" fmla="val 2"/>
                <a:gd name="f12" fmla="val 11617"/>
                <a:gd name="f13" fmla="val 11491"/>
                <a:gd name="f14" fmla="val 4"/>
                <a:gd name="f15" fmla="val 11383"/>
                <a:gd name="f16" fmla="val 5"/>
                <a:gd name="f17" fmla="val 11275"/>
                <a:gd name="f18" fmla="val 10"/>
                <a:gd name="f19" fmla="val 11208"/>
                <a:gd name="f20" fmla="val 12"/>
                <a:gd name="f21" fmla="val 11094"/>
                <a:gd name="f22" fmla="val 18"/>
                <a:gd name="f23" fmla="val 10979"/>
                <a:gd name="f24" fmla="val 24"/>
                <a:gd name="f25" fmla="val 10859"/>
                <a:gd name="f26" fmla="val 32"/>
                <a:gd name="f27" fmla="val 10815"/>
                <a:gd name="f28" fmla="val 35"/>
                <a:gd name="f29" fmla="val 10680"/>
                <a:gd name="f30" fmla="val 45"/>
                <a:gd name="f31" fmla="val 10557"/>
                <a:gd name="f32" fmla="val 57"/>
                <a:gd name="f33" fmla="val 10429"/>
                <a:gd name="f34" fmla="val 74"/>
                <a:gd name="f35" fmla="val 10395"/>
                <a:gd name="f36" fmla="val 75"/>
                <a:gd name="f37" fmla="val 10245"/>
                <a:gd name="f38" fmla="val 91"/>
                <a:gd name="f39" fmla="val 10116"/>
                <a:gd name="f40" fmla="val 109"/>
                <a:gd name="f41" fmla="val 9983"/>
                <a:gd name="f42" fmla="val 126"/>
                <a:gd name="f43" fmla="val 9936"/>
                <a:gd name="f44" fmla="val 133"/>
                <a:gd name="f45" fmla="val 9802"/>
                <a:gd name="f46" fmla="val 153"/>
                <a:gd name="f47" fmla="val 9661"/>
                <a:gd name="f48" fmla="val 176"/>
                <a:gd name="f49" fmla="val 9525"/>
                <a:gd name="f50" fmla="val 199"/>
                <a:gd name="f51" fmla="val 9498"/>
                <a:gd name="f52" fmla="val 205"/>
                <a:gd name="f53" fmla="val 9339"/>
                <a:gd name="f54" fmla="val 233"/>
                <a:gd name="f55" fmla="val 9197"/>
                <a:gd name="f56" fmla="val 260"/>
                <a:gd name="f57" fmla="val 9049"/>
                <a:gd name="f58" fmla="val 292"/>
                <a:gd name="f59" fmla="val 9006"/>
                <a:gd name="f60" fmla="val 303"/>
                <a:gd name="f61" fmla="val 8861"/>
                <a:gd name="f62" fmla="val 334"/>
                <a:gd name="f63" fmla="val 8711"/>
                <a:gd name="f64" fmla="val 370"/>
                <a:gd name="f65" fmla="val 8562"/>
                <a:gd name="f66" fmla="val 408"/>
                <a:gd name="f67" fmla="val 8535"/>
                <a:gd name="f68" fmla="val 417"/>
                <a:gd name="f69" fmla="val 8533"/>
                <a:gd name="f70" fmla="val 8335"/>
                <a:gd name="f71" fmla="val 467"/>
                <a:gd name="f72" fmla="val 8136"/>
                <a:gd name="f73" fmla="val 524"/>
                <a:gd name="f74" fmla="val 7932"/>
                <a:gd name="f75" fmla="val 586"/>
                <a:gd name="f76" fmla="val 7810"/>
                <a:gd name="f77" fmla="val 623"/>
                <a:gd name="f78" fmla="val 7683"/>
                <a:gd name="f79" fmla="val 666"/>
                <a:gd name="f80" fmla="val 7558"/>
                <a:gd name="f81" fmla="val 707"/>
                <a:gd name="f82" fmla="val 4905"/>
                <a:gd name="f83" fmla="val 1609"/>
                <a:gd name="f84" fmla="val 2492"/>
                <a:gd name="f85" fmla="val 3342"/>
                <a:gd name="f86" fmla="val 380"/>
                <a:gd name="f87" fmla="val 5853"/>
                <a:gd name="f88" fmla="val 377"/>
                <a:gd name="f89" fmla="val 5857"/>
                <a:gd name="f90" fmla="val 256"/>
                <a:gd name="f91" fmla="val 5998"/>
                <a:gd name="f92" fmla="val 140"/>
                <a:gd name="f93" fmla="val 6140"/>
                <a:gd name="f94" fmla="val 21"/>
                <a:gd name="f95" fmla="val 6287"/>
                <a:gd name="f96" fmla="val 6"/>
                <a:gd name="f97" fmla="val 6303"/>
                <a:gd name="f98" fmla="val 6321"/>
                <a:gd name="f99" fmla="val 7"/>
                <a:gd name="f100" fmla="val 6341"/>
                <a:gd name="f101" fmla="val 13"/>
                <a:gd name="f102" fmla="val 6361"/>
                <a:gd name="f103" fmla="val 27"/>
                <a:gd name="f104" fmla="val 6378"/>
                <a:gd name="f105" fmla="val 47"/>
                <a:gd name="f106" fmla="val 6384"/>
                <a:gd name="f107" fmla="val 413"/>
                <a:gd name="f108" fmla="val 6525"/>
                <a:gd name="f109" fmla="val 1571"/>
                <a:gd name="f110" fmla="val 6926"/>
                <a:gd name="f111" fmla="val 3136"/>
                <a:gd name="f112" fmla="val 7143"/>
                <a:gd name="f113" fmla="val 3743"/>
                <a:gd name="f114" fmla="val 7226"/>
                <a:gd name="f115" fmla="val 4411"/>
                <a:gd name="f116" fmla="val 5119"/>
                <a:gd name="f117" fmla="val 6234"/>
                <a:gd name="f118" fmla="val 7446"/>
                <a:gd name="f119" fmla="val 7145"/>
                <a:gd name="f120" fmla="val 8669"/>
                <a:gd name="f121" fmla="val 6767"/>
                <a:gd name="f122" fmla="val 9046"/>
                <a:gd name="f123" fmla="val 6652"/>
                <a:gd name="f124" fmla="val 9421"/>
                <a:gd name="f125" fmla="val 6513"/>
                <a:gd name="f126" fmla="val 9780"/>
                <a:gd name="f127" fmla="val 6357"/>
                <a:gd name="f128" fmla="val 9794"/>
                <a:gd name="f129" fmla="val 6350"/>
                <a:gd name="f130" fmla="val 6340"/>
                <a:gd name="f131" fmla="val 9809"/>
                <a:gd name="f132" fmla="val 6327"/>
                <a:gd name="f133" fmla="val 9878"/>
                <a:gd name="f134" fmla="val 6189"/>
                <a:gd name="f135" fmla="val 9946"/>
                <a:gd name="f136" fmla="val 6056"/>
                <a:gd name="f137" fmla="val 10017"/>
                <a:gd name="f138" fmla="val 5927"/>
                <a:gd name="f139" fmla="val 10059"/>
                <a:gd name="f140" fmla="val 5850"/>
                <a:gd name="f141" fmla="val 10146"/>
                <a:gd name="f142" fmla="val 5687"/>
                <a:gd name="f143" fmla="val 10237"/>
                <a:gd name="f144" fmla="val 5534"/>
                <a:gd name="f145" fmla="val 10328"/>
                <a:gd name="f146" fmla="val 5380"/>
                <a:gd name="f147" fmla="val 10372"/>
                <a:gd name="f148" fmla="val 5309"/>
                <a:gd name="f149" fmla="val 10449"/>
                <a:gd name="f150" fmla="val 5185"/>
                <a:gd name="f151" fmla="val 10523"/>
                <a:gd name="f152" fmla="val 5059"/>
                <a:gd name="f153" fmla="val 10601"/>
                <a:gd name="f154" fmla="val 4944"/>
                <a:gd name="f155" fmla="val 10695"/>
                <a:gd name="f156" fmla="val 4803"/>
                <a:gd name="f157" fmla="val 10765"/>
                <a:gd name="f158" fmla="val 4701"/>
                <a:gd name="f159" fmla="val 10822"/>
                <a:gd name="f160" fmla="val 4612"/>
                <a:gd name="f161" fmla="val 10879"/>
                <a:gd name="f162" fmla="val 4531"/>
                <a:gd name="f163" fmla="val 10902"/>
                <a:gd name="f164" fmla="val 4497"/>
                <a:gd name="f165" fmla="val 11009"/>
                <a:gd name="f166" fmla="val 4353"/>
                <a:gd name="f167" fmla="val 11058"/>
                <a:gd name="f168" fmla="val 4282"/>
                <a:gd name="f169" fmla="val 11113"/>
                <a:gd name="f170" fmla="val 4212"/>
                <a:gd name="f171" fmla="val 11162"/>
                <a:gd name="f172" fmla="val 4145"/>
                <a:gd name="f173" fmla="val 11191"/>
                <a:gd name="f174" fmla="val 4107"/>
                <a:gd name="f175" fmla="val 11308"/>
                <a:gd name="f176" fmla="val 3961"/>
                <a:gd name="f177" fmla="val 11355"/>
                <a:gd name="f178" fmla="val 3899"/>
                <a:gd name="f179" fmla="val 11403"/>
                <a:gd name="f180" fmla="val 3839"/>
                <a:gd name="f181" fmla="val 11449"/>
                <a:gd name="f182" fmla="val 3783"/>
                <a:gd name="f183" fmla="val 11598"/>
                <a:gd name="f184" fmla="val 3605"/>
                <a:gd name="f185" fmla="val 11645"/>
                <a:gd name="f186" fmla="val 3551"/>
                <a:gd name="f187" fmla="val 11689"/>
                <a:gd name="f188" fmla="val 3497"/>
                <a:gd name="f189" fmla="val 11735"/>
                <a:gd name="f190" fmla="val 3447"/>
                <a:gd name="f191" fmla="val 11893"/>
                <a:gd name="f192" fmla="val 3271"/>
                <a:gd name="f193" fmla="val 11936"/>
                <a:gd name="f194" fmla="val 3227"/>
                <a:gd name="f195" fmla="val 11978"/>
                <a:gd name="f196" fmla="val 3178"/>
                <a:gd name="f197" fmla="val 12021"/>
                <a:gd name="f198" fmla="val 3134"/>
                <a:gd name="f199" fmla="val 12062"/>
                <a:gd name="f200" fmla="val 3093"/>
                <a:gd name="f201" fmla="val 12182"/>
                <a:gd name="f202" fmla="val 2967"/>
                <a:gd name="f203" fmla="val 12223"/>
                <a:gd name="f204" fmla="val 2926"/>
                <a:gd name="f205" fmla="val 12262"/>
                <a:gd name="f206" fmla="val 2885"/>
                <a:gd name="f207" fmla="val 12299"/>
                <a:gd name="f208" fmla="val 2844"/>
                <a:gd name="f209" fmla="val 12344"/>
                <a:gd name="f210" fmla="val 2801"/>
                <a:gd name="f211" fmla="val 12454"/>
                <a:gd name="f212" fmla="val 2694"/>
                <a:gd name="f213" fmla="val 12495"/>
                <a:gd name="f214" fmla="val 2654"/>
                <a:gd name="f215" fmla="val 12532"/>
                <a:gd name="f216" fmla="val 2613"/>
                <a:gd name="f217" fmla="val 12575"/>
                <a:gd name="f218" fmla="val 2576"/>
                <a:gd name="f219" fmla="val 12615"/>
                <a:gd name="f220" fmla="val 2540"/>
                <a:gd name="f221" fmla="val 12796"/>
                <a:gd name="f222" fmla="val 2374"/>
                <a:gd name="f223" fmla="val 12843"/>
                <a:gd name="f224" fmla="val 2332"/>
                <a:gd name="f225" fmla="val 13056"/>
                <a:gd name="f226" fmla="val 2147"/>
                <a:gd name="f227" fmla="val 13101"/>
                <a:gd name="f228" fmla="val 2110"/>
                <a:gd name="f229" fmla="val 13222"/>
                <a:gd name="f230" fmla="val 2012"/>
                <a:gd name="f231" fmla="val 13348"/>
                <a:gd name="f232" fmla="val 1912"/>
                <a:gd name="f233" fmla="val 13464"/>
                <a:gd name="f234" fmla="val 1821"/>
                <a:gd name="f235" fmla="val 13579"/>
                <a:gd name="f236" fmla="val 1733"/>
                <a:gd name="f237" fmla="val 13797"/>
                <a:gd name="f238" fmla="val 1576"/>
                <a:gd name="f239" fmla="val 13947"/>
                <a:gd name="f240" fmla="val 1469"/>
                <a:gd name="f241" fmla="val 13972"/>
                <a:gd name="f242" fmla="val 1454"/>
                <a:gd name="f243" fmla="val 13982"/>
                <a:gd name="f244" fmla="val 1419"/>
                <a:gd name="f245" fmla="val 13969"/>
                <a:gd name="f246" fmla="val 1391"/>
                <a:gd name="f247" fmla="val 13937"/>
                <a:gd name="f248" fmla="val 1313"/>
                <a:gd name="f249" fmla="val 13914"/>
                <a:gd name="f250" fmla="val 1254"/>
                <a:gd name="f251" fmla="val 13895"/>
                <a:gd name="f252" fmla="val 1192"/>
                <a:gd name="f253" fmla="val 13885"/>
                <a:gd name="f254" fmla="val 1163"/>
                <a:gd name="f255" fmla="val 13862"/>
                <a:gd name="f256" fmla="val 1085"/>
                <a:gd name="f257" fmla="val 13844"/>
                <a:gd name="f258" fmla="val 1006"/>
                <a:gd name="f259" fmla="val 13834"/>
                <a:gd name="f260" fmla="val 917"/>
                <a:gd name="f261" fmla="val 13833"/>
                <a:gd name="f262" fmla="val 901"/>
                <a:gd name="f263" fmla="val 13827"/>
                <a:gd name="f264" fmla="val 841"/>
                <a:gd name="f265" fmla="val 13825"/>
                <a:gd name="f266" fmla="val 833"/>
                <a:gd name="f267" fmla="val 828"/>
                <a:gd name="f268" fmla="val 820"/>
                <a:gd name="f269" fmla="val 817"/>
                <a:gd name="f270" fmla="val 13818"/>
                <a:gd name="f271" fmla="val 770"/>
                <a:gd name="f272" fmla="val 13817"/>
                <a:gd name="f273" fmla="val 720"/>
                <a:gd name="f274" fmla="val 670"/>
                <a:gd name="f275" fmla="val 13814"/>
                <a:gd name="f276" fmla="val 649"/>
                <a:gd name="f277" fmla="val 628"/>
                <a:gd name="f278" fmla="val 603"/>
                <a:gd name="f279" fmla="val 581"/>
                <a:gd name="f280" fmla="val 528"/>
                <a:gd name="f281" fmla="val 13824"/>
                <a:gd name="f282" fmla="val 475"/>
                <a:gd name="f283" fmla="val 13828"/>
                <a:gd name="f284" fmla="val 421"/>
                <a:gd name="f285" fmla="val 13835"/>
                <a:gd name="f286" fmla="val 390"/>
                <a:gd name="f287" fmla="val 13840"/>
                <a:gd name="f288" fmla="val 358"/>
                <a:gd name="f289" fmla="val 326"/>
                <a:gd name="f290" fmla="val 13850"/>
                <a:gd name="f291" fmla="val 13853"/>
                <a:gd name="f292" fmla="val 277"/>
                <a:gd name="f293" fmla="val 13855"/>
                <a:gd name="f294" fmla="val 263"/>
                <a:gd name="f295" fmla="val 252"/>
                <a:gd name="f296" fmla="val 13861"/>
                <a:gd name="f297" fmla="val 13860"/>
                <a:gd name="f298" fmla="val 219"/>
                <a:gd name="f299" fmla="val 13848"/>
                <a:gd name="f300" fmla="val 203"/>
                <a:gd name="f301" fmla="val 13838"/>
                <a:gd name="f302" fmla="val 188"/>
                <a:gd name="f303" fmla="val 13821"/>
                <a:gd name="f304" fmla="val 13806"/>
                <a:gd name="f305" fmla="val 13626"/>
                <a:gd name="f306" fmla="val 145"/>
                <a:gd name="f307" fmla="val 13521"/>
                <a:gd name="f308" fmla="val 128"/>
                <a:gd name="f309" fmla="val 13252"/>
                <a:gd name="f310" fmla="val 13192"/>
                <a:gd name="f311" fmla="val 84"/>
                <a:gd name="f312" fmla="val 13130"/>
                <a:gd name="f313" fmla="val 13066"/>
                <a:gd name="f314" fmla="val 68"/>
                <a:gd name="f315" fmla="val 12821"/>
                <a:gd name="f316" fmla="val 12749"/>
                <a:gd name="f317" fmla="val 39"/>
                <a:gd name="f318" fmla="val 12653"/>
                <a:gd name="f319" fmla="val 34"/>
                <a:gd name="f320" fmla="val 12574"/>
                <a:gd name="f321" fmla="val 12494"/>
                <a:gd name="f322" fmla="val 12410"/>
                <a:gd name="f323" fmla="val 17"/>
                <a:gd name="f324" fmla="val 12330"/>
                <a:gd name="f325" fmla="val 14"/>
                <a:gd name="f326" fmla="val 12233"/>
                <a:gd name="f327" fmla="val 12145"/>
                <a:gd name="f328" fmla="val 12051"/>
                <a:gd name="f329" fmla="val 11994"/>
                <a:gd name="f330" fmla="val 11927"/>
                <a:gd name="f331" fmla="val 11867"/>
                <a:gd name="f332" fmla="*/ f1 1 13983"/>
                <a:gd name="f333" fmla="*/ f2 1 7282"/>
                <a:gd name="f334" fmla="val f3"/>
                <a:gd name="f335" fmla="val f4"/>
                <a:gd name="f336" fmla="val f5"/>
                <a:gd name="f337" fmla="+- f336 0 f334"/>
                <a:gd name="f338" fmla="+- f335 0 f334"/>
                <a:gd name="f339" fmla="*/ f338 1 13983"/>
                <a:gd name="f340" fmla="*/ f337 1 7282"/>
                <a:gd name="f341" fmla="*/ f334 1 f339"/>
                <a:gd name="f342" fmla="*/ f335 1 f339"/>
                <a:gd name="f343" fmla="*/ f334 1 f340"/>
                <a:gd name="f344" fmla="*/ f336 1 f340"/>
                <a:gd name="f345" fmla="*/ f341 f332 1"/>
                <a:gd name="f346" fmla="*/ f342 f332 1"/>
                <a:gd name="f347" fmla="*/ f344 f333 1"/>
                <a:gd name="f348" fmla="*/ f343 f3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5" t="f348" r="f346" b="f347"/>
              <a:pathLst>
                <a:path w="13983" h="7282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lnTo>
                    <a:pt x="f12" y="f11"/>
                  </a:ln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3" y="f64"/>
                    <a:pt x="f65" y="f66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lnTo>
                    <a:pt x="f88" y="f89"/>
                  </a:ln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3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5"/>
                    <a:pt x="f116" y="f5"/>
                  </a:cubicBezTo>
                  <a:cubicBezTo>
                    <a:pt x="f117" y="f5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45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lnTo>
                    <a:pt x="f139" y="f140"/>
                  </a:lnTo>
                  <a:cubicBezTo>
                    <a:pt x="f141" y="f142"/>
                    <a:pt x="f143" y="f144"/>
                    <a:pt x="f145" y="f146"/>
                  </a:cubicBezTo>
                  <a:lnTo>
                    <a:pt x="f147" y="f148"/>
                  </a:lnTo>
                  <a:cubicBezTo>
                    <a:pt x="f149" y="f150"/>
                    <a:pt x="f151" y="f152"/>
                    <a:pt x="f153" y="f154"/>
                  </a:cubicBezTo>
                  <a:lnTo>
                    <a:pt x="f155" y="f156"/>
                  </a:ln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5" y="f176"/>
                  </a:cubicBezTo>
                  <a:cubicBezTo>
                    <a:pt x="f177" y="f178"/>
                    <a:pt x="f179" y="f180"/>
                    <a:pt x="f181" y="f182"/>
                  </a:cubicBezTo>
                  <a:lnTo>
                    <a:pt x="f183" y="f184"/>
                  </a:lnTo>
                  <a:cubicBezTo>
                    <a:pt x="f185" y="f186"/>
                    <a:pt x="f187" y="f188"/>
                    <a:pt x="f189" y="f190"/>
                  </a:cubicBezTo>
                  <a:lnTo>
                    <a:pt x="f191" y="f192"/>
                  </a:ln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01" y="f202"/>
                    <a:pt x="f201" y="f202"/>
                  </a:cubicBezTo>
                  <a:cubicBezTo>
                    <a:pt x="f203" y="f204"/>
                    <a:pt x="f205" y="f206"/>
                    <a:pt x="f207" y="f208"/>
                  </a:cubicBezTo>
                  <a:cubicBezTo>
                    <a:pt x="f209" y="f210"/>
                    <a:pt x="f211" y="f212"/>
                    <a:pt x="f211" y="f212"/>
                  </a:cubicBezTo>
                  <a:cubicBezTo>
                    <a:pt x="f213" y="f214"/>
                    <a:pt x="f215" y="f216"/>
                    <a:pt x="f217" y="f218"/>
                  </a:cubicBezTo>
                  <a:cubicBezTo>
                    <a:pt x="f219" y="f220"/>
                    <a:pt x="f221" y="f222"/>
                    <a:pt x="f223" y="f224"/>
                  </a:cubicBezTo>
                  <a:cubicBezTo>
                    <a:pt x="f223" y="f224"/>
                    <a:pt x="f225" y="f226"/>
                    <a:pt x="f227" y="f228"/>
                  </a:cubicBezTo>
                  <a:lnTo>
                    <a:pt x="f229" y="f230"/>
                  </a:lnTo>
                  <a:lnTo>
                    <a:pt x="f231" y="f232"/>
                  </a:lnTo>
                  <a:lnTo>
                    <a:pt x="f233" y="f234"/>
                  </a:lnTo>
                  <a:lnTo>
                    <a:pt x="f235" y="f236"/>
                  </a:lnTo>
                  <a:lnTo>
                    <a:pt x="f237" y="f238"/>
                  </a:lnTo>
                  <a:lnTo>
                    <a:pt x="f239" y="f240"/>
                  </a:lnTo>
                  <a:cubicBezTo>
                    <a:pt x="f241" y="f242"/>
                    <a:pt x="f243" y="f244"/>
                    <a:pt x="f245" y="f246"/>
                  </a:cubicBezTo>
                  <a:cubicBezTo>
                    <a:pt x="f247" y="f248"/>
                    <a:pt x="f249" y="f250"/>
                    <a:pt x="f251" y="f252"/>
                  </a:cubicBezTo>
                  <a:lnTo>
                    <a:pt x="f253" y="f254"/>
                  </a:lnTo>
                  <a:cubicBezTo>
                    <a:pt x="f255" y="f256"/>
                    <a:pt x="f257" y="f258"/>
                    <a:pt x="f259" y="f260"/>
                  </a:cubicBezTo>
                  <a:cubicBezTo>
                    <a:pt x="f261" y="f262"/>
                    <a:pt x="f263" y="f264"/>
                    <a:pt x="f263" y="f264"/>
                  </a:cubicBezTo>
                  <a:cubicBezTo>
                    <a:pt x="f265" y="f266"/>
                    <a:pt x="f265" y="f267"/>
                    <a:pt x="f265" y="f268"/>
                  </a:cubicBezTo>
                  <a:lnTo>
                    <a:pt x="f265" y="f269"/>
                  </a:lnTo>
                  <a:cubicBezTo>
                    <a:pt x="f270" y="f271"/>
                    <a:pt x="f272" y="f273"/>
                    <a:pt x="f272" y="f274"/>
                  </a:cubicBezTo>
                  <a:cubicBezTo>
                    <a:pt x="f275" y="f276"/>
                    <a:pt x="f272" y="f277"/>
                    <a:pt x="f272" y="f278"/>
                  </a:cubicBezTo>
                  <a:lnTo>
                    <a:pt x="f272" y="f279"/>
                  </a:lnTo>
                  <a:cubicBezTo>
                    <a:pt x="f270" y="f280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57" y="f289"/>
                  </a:cubicBezTo>
                  <a:lnTo>
                    <a:pt x="f290" y="f58"/>
                  </a:lnTo>
                  <a:cubicBezTo>
                    <a:pt x="f291" y="f292"/>
                    <a:pt x="f293" y="f294"/>
                    <a:pt x="f293" y="f295"/>
                  </a:cubicBezTo>
                  <a:cubicBezTo>
                    <a:pt x="f296" y="f54"/>
                    <a:pt x="f297" y="f298"/>
                    <a:pt x="f299" y="f300"/>
                  </a:cubicBezTo>
                  <a:cubicBezTo>
                    <a:pt x="f301" y="f302"/>
                    <a:pt x="f303" y="f0"/>
                    <a:pt x="f304" y="f48"/>
                  </a:cubicBezTo>
                  <a:lnTo>
                    <a:pt x="f305" y="f306"/>
                  </a:lnTo>
                  <a:lnTo>
                    <a:pt x="f307" y="f308"/>
                  </a:lnTo>
                  <a:lnTo>
                    <a:pt x="f309" y="f38"/>
                  </a:lnTo>
                  <a:cubicBezTo>
                    <a:pt x="f310" y="f311"/>
                    <a:pt x="f312" y="f36"/>
                    <a:pt x="f313" y="f314"/>
                  </a:cubicBezTo>
                  <a:cubicBezTo>
                    <a:pt x="f313" y="f314"/>
                    <a:pt x="f315" y="f30"/>
                    <a:pt x="f316" y="f317"/>
                  </a:cubicBezTo>
                  <a:lnTo>
                    <a:pt x="f318" y="f319"/>
                  </a:lnTo>
                  <a:cubicBezTo>
                    <a:pt x="f320" y="f103"/>
                    <a:pt x="f321" y="f94"/>
                    <a:pt x="f322" y="f323"/>
                  </a:cubicBezTo>
                  <a:lnTo>
                    <a:pt x="f324" y="f325"/>
                  </a:lnTo>
                  <a:cubicBezTo>
                    <a:pt x="f326" y="f18"/>
                    <a:pt x="f327" y="f16"/>
                    <a:pt x="f328" y="f16"/>
                  </a:cubicBezTo>
                  <a:lnTo>
                    <a:pt x="f329" y="f14"/>
                  </a:lnTo>
                  <a:cubicBezTo>
                    <a:pt x="f330" y="f9"/>
                    <a:pt x="f331" y="f3"/>
                    <a:pt x="f6" y="f3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1419;p46">
              <a:extLst>
                <a:ext uri="{FF2B5EF4-FFF2-40B4-BE49-F238E27FC236}">
                  <a16:creationId xmlns:a16="http://schemas.microsoft.com/office/drawing/2014/main" id="{ECB1AD14-AC74-4B15-BA69-498FE6D475DD}"/>
                </a:ext>
              </a:extLst>
            </p:cNvPr>
            <p:cNvSpPr/>
            <p:nvPr/>
          </p:nvSpPr>
          <p:spPr>
            <a:xfrm>
              <a:off x="8243160" y="727021"/>
              <a:ext cx="44439" cy="4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13"/>
                <a:gd name="f4" fmla="val 153"/>
                <a:gd name="f5" fmla="val 1"/>
                <a:gd name="f6" fmla="val 87"/>
                <a:gd name="f7" fmla="val 6"/>
                <a:gd name="f8" fmla="val 173"/>
                <a:gd name="f9" fmla="val 7"/>
                <a:gd name="f10" fmla="val 253"/>
                <a:gd name="f11" fmla="val 13"/>
                <a:gd name="f12" fmla="val 358"/>
                <a:gd name="f13" fmla="val 20"/>
                <a:gd name="f14" fmla="val 442"/>
                <a:gd name="f15" fmla="val 26"/>
                <a:gd name="f16" fmla="val 513"/>
                <a:gd name="f17" fmla="val 30"/>
                <a:gd name="f18" fmla="val 583"/>
                <a:gd name="f19" fmla="val 36"/>
                <a:gd name="f20" fmla="val 832"/>
                <a:gd name="f21" fmla="val 61"/>
                <a:gd name="f22" fmla="val 892"/>
                <a:gd name="f23" fmla="val 66"/>
                <a:gd name="f24" fmla="val 1177"/>
                <a:gd name="f25" fmla="val 104"/>
                <a:gd name="f26" fmla="val 1435"/>
                <a:gd name="f27" fmla="val 141"/>
                <a:gd name="f28" fmla="val 152"/>
                <a:gd name="f29" fmla="val 1231"/>
                <a:gd name="f30" fmla="val 96"/>
                <a:gd name="f31" fmla="val 711"/>
                <a:gd name="f32" fmla="val 14"/>
                <a:gd name="f33" fmla="*/ f0 1 1513"/>
                <a:gd name="f34" fmla="*/ f1 1 15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513"/>
                <a:gd name="f41" fmla="*/ f38 1 15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513" h="153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lnTo>
                    <a:pt x="f3" y="f28"/>
                  </a:lnTo>
                  <a:cubicBezTo>
                    <a:pt x="f29" y="f30"/>
                    <a:pt x="f31" y="f3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1420;p46">
              <a:extLst>
                <a:ext uri="{FF2B5EF4-FFF2-40B4-BE49-F238E27FC236}">
                  <a16:creationId xmlns:a16="http://schemas.microsoft.com/office/drawing/2014/main" id="{B5372F35-5EBD-42C7-BF81-FE1AE0E24791}"/>
                </a:ext>
              </a:extLst>
            </p:cNvPr>
            <p:cNvSpPr/>
            <p:nvPr/>
          </p:nvSpPr>
          <p:spPr>
            <a:xfrm>
              <a:off x="8363285" y="636239"/>
              <a:ext cx="5669" cy="620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3"/>
                <a:gd name="f4" fmla="val 2112"/>
                <a:gd name="f5" fmla="val 167"/>
                <a:gd name="f6" fmla="val 1"/>
                <a:gd name="f7" fmla="val 163"/>
                <a:gd name="f8" fmla="val 367"/>
                <a:gd name="f9" fmla="val 150"/>
                <a:gd name="f10" fmla="val 720"/>
                <a:gd name="f11" fmla="val 132"/>
                <a:gd name="f12" fmla="val 1053"/>
                <a:gd name="f13" fmla="val 100"/>
                <a:gd name="f14" fmla="val 1361"/>
                <a:gd name="f15" fmla="val 69"/>
                <a:gd name="f16" fmla="val 1644"/>
                <a:gd name="f17" fmla="val 33"/>
                <a:gd name="f18" fmla="val 1905"/>
                <a:gd name="f19" fmla="val 3"/>
                <a:gd name="f20" fmla="val 2093"/>
                <a:gd name="f21" fmla="val 2100"/>
                <a:gd name="f22" fmla="val 2107"/>
                <a:gd name="f23" fmla="val 2111"/>
                <a:gd name="f24" fmla="val 70"/>
                <a:gd name="f25" fmla="val 1795"/>
                <a:gd name="f26" fmla="val 1057"/>
                <a:gd name="f27" fmla="*/ f0 1 193"/>
                <a:gd name="f28" fmla="*/ f1 1 21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193"/>
                <a:gd name="f35" fmla="*/ f32 1 21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93" h="2112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cubicBezTo>
                    <a:pt x="f19" y="f21"/>
                    <a:pt x="f6" y="f22"/>
                    <a:pt x="f19" y="f23"/>
                  </a:cubicBezTo>
                  <a:cubicBezTo>
                    <a:pt x="f24" y="f25"/>
                    <a:pt x="f3" y="f2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1421;p46">
              <a:extLst>
                <a:ext uri="{FF2B5EF4-FFF2-40B4-BE49-F238E27FC236}">
                  <a16:creationId xmlns:a16="http://schemas.microsoft.com/office/drawing/2014/main" id="{9FBF1161-FEE4-4F8E-9903-3E35A478997E}"/>
                </a:ext>
              </a:extLst>
            </p:cNvPr>
            <p:cNvSpPr/>
            <p:nvPr/>
          </p:nvSpPr>
          <p:spPr>
            <a:xfrm>
              <a:off x="8345600" y="699269"/>
              <a:ext cx="16678" cy="4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8"/>
                <a:gd name="f4" fmla="val 138"/>
                <a:gd name="f5" fmla="val 1"/>
                <a:gd name="f6" fmla="val 564"/>
                <a:gd name="f7" fmla="val 566"/>
                <a:gd name="f8" fmla="val 133"/>
                <a:gd name="f9" fmla="val 567"/>
                <a:gd name="f10" fmla="val 125"/>
                <a:gd name="f11" fmla="val 546"/>
                <a:gd name="f12" fmla="val 115"/>
                <a:gd name="f13" fmla="val 523"/>
                <a:gd name="f14" fmla="val 108"/>
                <a:gd name="f15" fmla="val 502"/>
                <a:gd name="f16" fmla="val 98"/>
                <a:gd name="f17" fmla="val 338"/>
                <a:gd name="f18" fmla="val 39"/>
                <a:gd name="f19" fmla="val 168"/>
                <a:gd name="f20" fmla="val 8"/>
                <a:gd name="f21" fmla="*/ f0 1 568"/>
                <a:gd name="f22" fmla="*/ f1 1 13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68"/>
                <a:gd name="f29" fmla="*/ f26 1 13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68" h="138">
                  <a:moveTo>
                    <a:pt x="f2" y="f5"/>
                  </a:moveTo>
                  <a:lnTo>
                    <a:pt x="f6" y="f4"/>
                  </a:lnTo>
                  <a:cubicBezTo>
                    <a:pt x="f6" y="f4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" y="f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1422;p46">
              <a:extLst>
                <a:ext uri="{FF2B5EF4-FFF2-40B4-BE49-F238E27FC236}">
                  <a16:creationId xmlns:a16="http://schemas.microsoft.com/office/drawing/2014/main" id="{7FE39251-72B2-4989-87BC-1EAA9F6AC347}"/>
                </a:ext>
              </a:extLst>
            </p:cNvPr>
            <p:cNvSpPr/>
            <p:nvPr/>
          </p:nvSpPr>
          <p:spPr>
            <a:xfrm>
              <a:off x="8297375" y="671745"/>
              <a:ext cx="21909" cy="278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"/>
                <a:gd name="f4" fmla="val 948"/>
                <a:gd name="f5" fmla="val 1"/>
                <a:gd name="f6" fmla="val 104"/>
                <a:gd name="f7" fmla="val 120"/>
                <a:gd name="f8" fmla="val 301"/>
                <a:gd name="f9" fmla="val 358"/>
                <a:gd name="f10" fmla="val 479"/>
                <a:gd name="f11" fmla="val 589"/>
                <a:gd name="f12" fmla="val 638"/>
                <a:gd name="f13" fmla="val 800"/>
                <a:gd name="f14" fmla="val 745"/>
                <a:gd name="f15" fmla="val 628"/>
                <a:gd name="f16" fmla="val 771"/>
                <a:gd name="f17" fmla="val 389"/>
                <a:gd name="f18" fmla="val 432"/>
                <a:gd name="f19" fmla="val 2"/>
                <a:gd name="f20" fmla="*/ f0 1 746"/>
                <a:gd name="f21" fmla="*/ f1 1 948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746"/>
                <a:gd name="f28" fmla="*/ f25 1 948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746" h="948">
                  <a:moveTo>
                    <a:pt x="f2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4"/>
                  </a:lnTo>
                  <a:cubicBezTo>
                    <a:pt x="f15" y="f16"/>
                    <a:pt x="f17" y="f18"/>
                    <a:pt x="f19" y="f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1423;p46">
              <a:extLst>
                <a:ext uri="{FF2B5EF4-FFF2-40B4-BE49-F238E27FC236}">
                  <a16:creationId xmlns:a16="http://schemas.microsoft.com/office/drawing/2014/main" id="{BAFBADF3-D411-47DC-BF3C-4B6C8FBCBCE7}"/>
                </a:ext>
              </a:extLst>
            </p:cNvPr>
            <p:cNvSpPr/>
            <p:nvPr/>
          </p:nvSpPr>
          <p:spPr>
            <a:xfrm>
              <a:off x="8293818" y="667905"/>
              <a:ext cx="2734" cy="29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"/>
                <a:gd name="f4" fmla="val 102"/>
                <a:gd name="f5" fmla="val 1"/>
                <a:gd name="f6" fmla="val 91"/>
                <a:gd name="f7" fmla="val 64"/>
                <a:gd name="f8" fmla="val 68"/>
                <a:gd name="f9" fmla="val 33"/>
                <a:gd name="f10" fmla="val 36"/>
                <a:gd name="f11" fmla="*/ f0 1 93"/>
                <a:gd name="f12" fmla="*/ f1 1 102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93"/>
                <a:gd name="f19" fmla="*/ f16 1 102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3" h="102">
                  <a:moveTo>
                    <a:pt x="f2" y="f5"/>
                  </a:moveTo>
                  <a:lnTo>
                    <a:pt x="f6" y="f4"/>
                  </a:lnTo>
                  <a:lnTo>
                    <a:pt x="f3" y="f4"/>
                  </a:lnTo>
                  <a:cubicBezTo>
                    <a:pt x="f7" y="f8"/>
                    <a:pt x="f9" y="f10"/>
                    <a:pt x="f2" y="f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1424;p46">
              <a:extLst>
                <a:ext uri="{FF2B5EF4-FFF2-40B4-BE49-F238E27FC236}">
                  <a16:creationId xmlns:a16="http://schemas.microsoft.com/office/drawing/2014/main" id="{E5063BF8-6141-4BA2-AF68-28C722E378FA}"/>
                </a:ext>
              </a:extLst>
            </p:cNvPr>
            <p:cNvSpPr/>
            <p:nvPr/>
          </p:nvSpPr>
          <p:spPr>
            <a:xfrm>
              <a:off x="8342135" y="304092"/>
              <a:ext cx="226707" cy="4280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14576"/>
                <a:gd name="f5" fmla="val 7091"/>
                <a:gd name="f6" fmla="val 266"/>
                <a:gd name="f7" fmla="val 7481"/>
                <a:gd name="f8" fmla="val 3765"/>
                <a:gd name="f9" fmla="val 7018"/>
                <a:gd name="f10" fmla="val 6884"/>
                <a:gd name="f11" fmla="val 5715"/>
                <a:gd name="f12" fmla="val 9537"/>
                <a:gd name="f13" fmla="val 4452"/>
                <a:gd name="f14" fmla="val 12106"/>
                <a:gd name="f15" fmla="val 2712"/>
                <a:gd name="f16" fmla="val 13603"/>
                <a:gd name="f17" fmla="val 1720"/>
                <a:gd name="f18" fmla="val 14300"/>
                <a:gd name="f19" fmla="val 1568"/>
                <a:gd name="f20" fmla="val 14004"/>
                <a:gd name="f21" fmla="val 1340"/>
                <a:gd name="f22" fmla="val 13755"/>
                <a:gd name="f23" fmla="val 1055"/>
                <a:gd name="f24" fmla="val 13573"/>
                <a:gd name="f25" fmla="val 963"/>
                <a:gd name="f26" fmla="val 13514"/>
                <a:gd name="f27" fmla="val 866"/>
                <a:gd name="f28" fmla="val 13464"/>
                <a:gd name="f29" fmla="val 766"/>
                <a:gd name="f30" fmla="val 13423"/>
                <a:gd name="f31" fmla="val 974"/>
                <a:gd name="f32" fmla="val 12231"/>
                <a:gd name="f33" fmla="val 1155"/>
                <a:gd name="f34" fmla="val 9910"/>
                <a:gd name="f35" fmla="val 228"/>
                <a:gd name="f36" fmla="val 7158"/>
                <a:gd name="f37" fmla="val 1958"/>
                <a:gd name="f38" fmla="val 2732"/>
                <a:gd name="f39" fmla="val 6278"/>
                <a:gd name="f40" fmla="val 629"/>
                <a:gd name="f41" fmla="val 7184"/>
                <a:gd name="f42" fmla="val 7170"/>
                <a:gd name="f43" fmla="val 7157"/>
                <a:gd name="f44" fmla="val 3"/>
                <a:gd name="f45" fmla="val 7143"/>
                <a:gd name="f46" fmla="val 8"/>
                <a:gd name="f47" fmla="val 7092"/>
                <a:gd name="f48" fmla="val 28"/>
                <a:gd name="f49" fmla="val 1938"/>
                <a:gd name="f50" fmla="val 2128"/>
                <a:gd name="f51" fmla="val 11"/>
                <a:gd name="f52" fmla="val 7120"/>
                <a:gd name="f53" fmla="val 1"/>
                <a:gd name="f54" fmla="val 9"/>
                <a:gd name="f55" fmla="val 7194"/>
                <a:gd name="f56" fmla="val 960"/>
                <a:gd name="f57" fmla="val 9984"/>
                <a:gd name="f58" fmla="val 746"/>
                <a:gd name="f59" fmla="val 12327"/>
                <a:gd name="f60" fmla="val 534"/>
                <a:gd name="f61" fmla="val 13474"/>
                <a:gd name="f62" fmla="val 526"/>
                <a:gd name="f63" fmla="val 13529"/>
                <a:gd name="f64" fmla="val 555"/>
                <a:gd name="f65" fmla="val 13580"/>
                <a:gd name="f66" fmla="val 605"/>
                <a:gd name="f67" fmla="val 13598"/>
                <a:gd name="f68" fmla="val 719"/>
                <a:gd name="f69" fmla="val 13638"/>
                <a:gd name="f70" fmla="val 833"/>
                <a:gd name="f71" fmla="val 13694"/>
                <a:gd name="f72" fmla="val 940"/>
                <a:gd name="f73" fmla="val 13759"/>
                <a:gd name="f74" fmla="val 1226"/>
                <a:gd name="f75" fmla="val 13942"/>
                <a:gd name="f76" fmla="val 1446"/>
                <a:gd name="f77" fmla="val 14201"/>
                <a:gd name="f78" fmla="val 1578"/>
                <a:gd name="f79" fmla="val 14510"/>
                <a:gd name="f80" fmla="val 1589"/>
                <a:gd name="f81" fmla="val 14540"/>
                <a:gd name="f82" fmla="val 1615"/>
                <a:gd name="f83" fmla="val 14562"/>
                <a:gd name="f84" fmla="val 1646"/>
                <a:gd name="f85" fmla="val 14571"/>
                <a:gd name="f86" fmla="val 1656"/>
                <a:gd name="f87" fmla="val 14574"/>
                <a:gd name="f88" fmla="val 1666"/>
                <a:gd name="f89" fmla="val 14575"/>
                <a:gd name="f90" fmla="val 1678"/>
                <a:gd name="f91" fmla="val 1699"/>
                <a:gd name="f92" fmla="val 14568"/>
                <a:gd name="f93" fmla="val 1739"/>
                <a:gd name="f94" fmla="val 14557"/>
                <a:gd name="f95" fmla="val 2727"/>
                <a:gd name="f96" fmla="val 13883"/>
                <a:gd name="f97" fmla="val 4584"/>
                <a:gd name="f98" fmla="val 12345"/>
                <a:gd name="f99" fmla="val 5914"/>
                <a:gd name="f100" fmla="val 9636"/>
                <a:gd name="f101" fmla="val 7255"/>
                <a:gd name="f102" fmla="val 6906"/>
                <a:gd name="f103" fmla="val 3696"/>
                <a:gd name="f104" fmla="val 7293"/>
                <a:gd name="f105" fmla="val 98"/>
                <a:gd name="f106" fmla="val 7289"/>
                <a:gd name="f107" fmla="val 64"/>
                <a:gd name="f108" fmla="val 7269"/>
                <a:gd name="f109" fmla="val 34"/>
                <a:gd name="f110" fmla="val 7240"/>
                <a:gd name="f111" fmla="val 15"/>
                <a:gd name="f112" fmla="val 7223"/>
                <a:gd name="f113" fmla="val 6"/>
                <a:gd name="f114" fmla="val 7204"/>
                <a:gd name="f115" fmla="*/ f0 1 7719"/>
                <a:gd name="f116" fmla="*/ f1 1 14576"/>
                <a:gd name="f117" fmla="val f2"/>
                <a:gd name="f118" fmla="val f3"/>
                <a:gd name="f119" fmla="val f4"/>
                <a:gd name="f120" fmla="+- f119 0 f117"/>
                <a:gd name="f121" fmla="+- f118 0 f117"/>
                <a:gd name="f122" fmla="*/ f121 1 7719"/>
                <a:gd name="f123" fmla="*/ f120 1 14576"/>
                <a:gd name="f124" fmla="*/ f117 1 f122"/>
                <a:gd name="f125" fmla="*/ f118 1 f122"/>
                <a:gd name="f126" fmla="*/ f117 1 f123"/>
                <a:gd name="f127" fmla="*/ f119 1 f123"/>
                <a:gd name="f128" fmla="*/ f124 f115 1"/>
                <a:gd name="f129" fmla="*/ f125 f115 1"/>
                <a:gd name="f130" fmla="*/ f127 f116 1"/>
                <a:gd name="f131" fmla="*/ f126 f1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8" t="f131" r="f129" b="f130"/>
              <a:pathLst>
                <a:path w="7719" h="14576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5" y="f6"/>
                  </a:cubicBezTo>
                  <a:close/>
                  <a:moveTo>
                    <a:pt x="f41" y="f2"/>
                  </a:moveTo>
                  <a:cubicBezTo>
                    <a:pt x="f42" y="f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45"/>
                    <a:pt x="f2" y="f42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89"/>
                  </a:cubicBezTo>
                  <a:cubicBezTo>
                    <a:pt x="f91" y="f89"/>
                    <a:pt x="f17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3" y="f103"/>
                    <a:pt x="f104" y="f105"/>
                  </a:cubicBezTo>
                  <a:cubicBezTo>
                    <a:pt x="f106" y="f107"/>
                    <a:pt x="f108" y="f109"/>
                    <a:pt x="f110" y="f111"/>
                  </a:cubicBezTo>
                  <a:cubicBezTo>
                    <a:pt x="f112" y="f113"/>
                    <a:pt x="f114" y="f2"/>
                    <a:pt x="f41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1425;p46">
              <a:extLst>
                <a:ext uri="{FF2B5EF4-FFF2-40B4-BE49-F238E27FC236}">
                  <a16:creationId xmlns:a16="http://schemas.microsoft.com/office/drawing/2014/main" id="{B63C8B37-E001-4AF7-86D9-DDFA6F7DF82F}"/>
                </a:ext>
              </a:extLst>
            </p:cNvPr>
            <p:cNvSpPr/>
            <p:nvPr/>
          </p:nvSpPr>
          <p:spPr>
            <a:xfrm>
              <a:off x="8387891" y="554355"/>
              <a:ext cx="421492" cy="224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51"/>
                <a:gd name="f4" fmla="val 7643"/>
                <a:gd name="f5" fmla="val 8987"/>
                <a:gd name="f6" fmla="val 222"/>
                <a:gd name="f7" fmla="val 11510"/>
                <a:gd name="f8" fmla="val 13532"/>
                <a:gd name="f9" fmla="val 928"/>
                <a:gd name="f10" fmla="val 14059"/>
                <a:gd name="f11" fmla="val 1130"/>
                <a:gd name="f12" fmla="val 11863"/>
                <a:gd name="f13" fmla="val 3878"/>
                <a:gd name="f14" fmla="val 9331"/>
                <a:gd name="f15" fmla="val 5757"/>
                <a:gd name="f16" fmla="val 6531"/>
                <a:gd name="f17" fmla="val 6711"/>
                <a:gd name="f18" fmla="val 4934"/>
                <a:gd name="f19" fmla="val 7257"/>
                <a:gd name="f20" fmla="val 3485"/>
                <a:gd name="f21" fmla="val 7423"/>
                <a:gd name="f22" fmla="val 2316"/>
                <a:gd name="f23" fmla="val 1476"/>
                <a:gd name="f24" fmla="val 781"/>
                <a:gd name="f25" fmla="val 7337"/>
                <a:gd name="f26" fmla="val 278"/>
                <a:gd name="f27" fmla="val 7246"/>
                <a:gd name="f28" fmla="val 383"/>
                <a:gd name="f29" fmla="val 6937"/>
                <a:gd name="f30" fmla="val 404"/>
                <a:gd name="f31" fmla="val 6605"/>
                <a:gd name="f32" fmla="val 340"/>
                <a:gd name="f33" fmla="val 6284"/>
                <a:gd name="f34" fmla="val 328"/>
                <a:gd name="f35" fmla="val 6218"/>
                <a:gd name="f36" fmla="val 312"/>
                <a:gd name="f37" fmla="val 6154"/>
                <a:gd name="f38" fmla="val 292"/>
                <a:gd name="f39" fmla="val 6091"/>
                <a:gd name="f40" fmla="val 281"/>
                <a:gd name="f41" fmla="val 6056"/>
                <a:gd name="f42" fmla="val 269"/>
                <a:gd name="f43" fmla="val 6020"/>
                <a:gd name="f44" fmla="val 255"/>
                <a:gd name="f45" fmla="val 5984"/>
                <a:gd name="f46" fmla="val 1253"/>
                <a:gd name="f47" fmla="val 5287"/>
                <a:gd name="f48" fmla="val 3041"/>
                <a:gd name="f49" fmla="val 3770"/>
                <a:gd name="f50" fmla="val 4336"/>
                <a:gd name="f51" fmla="val 1150"/>
                <a:gd name="f52" fmla="val 5926"/>
                <a:gd name="f53" fmla="val 455"/>
                <a:gd name="f54" fmla="val 7539"/>
                <a:gd name="f55" fmla="val 8986"/>
                <a:gd name="f56" fmla="val 1"/>
                <a:gd name="f57" fmla="val 7500"/>
                <a:gd name="f58" fmla="val 5843"/>
                <a:gd name="f59" fmla="val 242"/>
                <a:gd name="f60" fmla="val 4211"/>
                <a:gd name="f61" fmla="val 963"/>
                <a:gd name="f62" fmla="val 4188"/>
                <a:gd name="f63" fmla="val 973"/>
                <a:gd name="f64" fmla="val 4168"/>
                <a:gd name="f65" fmla="val 992"/>
                <a:gd name="f66" fmla="val 4158"/>
                <a:gd name="f67" fmla="val 1014"/>
                <a:gd name="f68" fmla="val 2850"/>
                <a:gd name="f69" fmla="val 3677"/>
                <a:gd name="f70" fmla="val 1028"/>
                <a:gd name="f71" fmla="val 5187"/>
                <a:gd name="f72" fmla="val 58"/>
                <a:gd name="f73" fmla="val 5851"/>
                <a:gd name="f74" fmla="val 16"/>
                <a:gd name="f75" fmla="val 5882"/>
                <a:gd name="f76" fmla="val 5939"/>
                <a:gd name="f77" fmla="val 21"/>
                <a:gd name="f78" fmla="val 5986"/>
                <a:gd name="f79" fmla="val 44"/>
                <a:gd name="f80" fmla="val 6040"/>
                <a:gd name="f81" fmla="val 66"/>
                <a:gd name="f82" fmla="val 6097"/>
                <a:gd name="f83" fmla="val 84"/>
                <a:gd name="f84" fmla="val 100"/>
                <a:gd name="f85" fmla="val 6211"/>
                <a:gd name="f86" fmla="val 114"/>
                <a:gd name="f87" fmla="val 6268"/>
                <a:gd name="f88" fmla="val 127"/>
                <a:gd name="f89" fmla="val 6325"/>
                <a:gd name="f90" fmla="val 191"/>
                <a:gd name="f91" fmla="val 6648"/>
                <a:gd name="f92" fmla="val 157"/>
                <a:gd name="f93" fmla="val 6981"/>
                <a:gd name="f94" fmla="val 30"/>
                <a:gd name="f95" fmla="val 7288"/>
                <a:gd name="f96" fmla="val 17"/>
                <a:gd name="f97" fmla="val 7317"/>
                <a:gd name="f98" fmla="val 20"/>
                <a:gd name="f99" fmla="val 7353"/>
                <a:gd name="f100" fmla="val 36"/>
                <a:gd name="f101" fmla="val 7382"/>
                <a:gd name="f102" fmla="val 50"/>
                <a:gd name="f103" fmla="val 7410"/>
                <a:gd name="f104" fmla="val 78"/>
                <a:gd name="f105" fmla="val 7430"/>
                <a:gd name="f106" fmla="val 110"/>
                <a:gd name="f107" fmla="val 7437"/>
                <a:gd name="f108" fmla="val 628"/>
                <a:gd name="f109" fmla="val 7538"/>
                <a:gd name="f110" fmla="val 1384"/>
                <a:gd name="f111" fmla="val 7642"/>
                <a:gd name="f112" fmla="val 3505"/>
                <a:gd name="f113" fmla="val 4980"/>
                <a:gd name="f114" fmla="val 7474"/>
                <a:gd name="f115" fmla="val 6604"/>
                <a:gd name="f116" fmla="val 6916"/>
                <a:gd name="f117" fmla="val 9480"/>
                <a:gd name="f118" fmla="val 5935"/>
                <a:gd name="f119" fmla="val 12078"/>
                <a:gd name="f120" fmla="val 3995"/>
                <a:gd name="f121" fmla="val 14322"/>
                <a:gd name="f122" fmla="val 1148"/>
                <a:gd name="f123" fmla="val 14344"/>
                <a:gd name="f124" fmla="val 1121"/>
                <a:gd name="f125" fmla="val 1087"/>
                <a:gd name="f126" fmla="val 14342"/>
                <a:gd name="f127" fmla="val 1054"/>
                <a:gd name="f128" fmla="val 14335"/>
                <a:gd name="f129" fmla="val 1021"/>
                <a:gd name="f130" fmla="val 14312"/>
                <a:gd name="f131" fmla="val 994"/>
                <a:gd name="f132" fmla="val 14280"/>
                <a:gd name="f133" fmla="val 980"/>
                <a:gd name="f134" fmla="val 14246"/>
                <a:gd name="f135" fmla="val 965"/>
                <a:gd name="f136" fmla="val 11959"/>
                <a:gd name="f137" fmla="*/ f0 1 14351"/>
                <a:gd name="f138" fmla="*/ f1 1 7643"/>
                <a:gd name="f139" fmla="val f2"/>
                <a:gd name="f140" fmla="val f3"/>
                <a:gd name="f141" fmla="val f4"/>
                <a:gd name="f142" fmla="+- f141 0 f139"/>
                <a:gd name="f143" fmla="+- f140 0 f139"/>
                <a:gd name="f144" fmla="*/ f143 1 14351"/>
                <a:gd name="f145" fmla="*/ f142 1 7643"/>
                <a:gd name="f146" fmla="*/ f139 1 f144"/>
                <a:gd name="f147" fmla="*/ f140 1 f144"/>
                <a:gd name="f148" fmla="*/ f139 1 f145"/>
                <a:gd name="f149" fmla="*/ f141 1 f145"/>
                <a:gd name="f150" fmla="*/ f146 f137 1"/>
                <a:gd name="f151" fmla="*/ f147 f137 1"/>
                <a:gd name="f152" fmla="*/ f149 f138 1"/>
                <a:gd name="f153" fmla="*/ f148 f1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0" t="f153" r="f151" b="f152"/>
              <a:pathLst>
                <a:path w="14351" h="764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6"/>
                    <a:pt x="f5" y="f6"/>
                  </a:cubicBezTo>
                  <a:close/>
                  <a:moveTo>
                    <a:pt x="f55" y="f56"/>
                  </a:moveTo>
                  <a:cubicBezTo>
                    <a:pt x="f57" y="f56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2" y="f76"/>
                    <a:pt x="f77" y="f78"/>
                  </a:cubicBezTo>
                  <a:cubicBezTo>
                    <a:pt x="f79" y="f80"/>
                    <a:pt x="f81" y="f82"/>
                    <a:pt x="f83" y="f37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22" y="f111"/>
                  </a:cubicBezTo>
                  <a:cubicBezTo>
                    <a:pt x="f112" y="f111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2"/>
                  </a:cubicBezTo>
                  <a:cubicBezTo>
                    <a:pt x="f123" y="f124"/>
                    <a:pt x="f3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56"/>
                    <a:pt x="f55" y="f5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1426;p46">
              <a:extLst>
                <a:ext uri="{FF2B5EF4-FFF2-40B4-BE49-F238E27FC236}">
                  <a16:creationId xmlns:a16="http://schemas.microsoft.com/office/drawing/2014/main" id="{ADE51D55-A41D-4DEC-8689-A0BE44C62DEF}"/>
                </a:ext>
              </a:extLst>
            </p:cNvPr>
            <p:cNvSpPr/>
            <p:nvPr/>
          </p:nvSpPr>
          <p:spPr>
            <a:xfrm>
              <a:off x="7876385" y="725375"/>
              <a:ext cx="424309" cy="2243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447"/>
                <a:gd name="f4" fmla="val 7640"/>
                <a:gd name="f5" fmla="val 12032"/>
                <a:gd name="f6" fmla="val 222"/>
                <a:gd name="f7" fmla="val 12869"/>
                <a:gd name="f8" fmla="val 13563"/>
                <a:gd name="f9" fmla="val 307"/>
                <a:gd name="f10" fmla="val 14062"/>
                <a:gd name="f11" fmla="val 396"/>
                <a:gd name="f12" fmla="val 13990"/>
                <a:gd name="f13" fmla="val 714"/>
                <a:gd name="f14" fmla="val 13998"/>
                <a:gd name="f15" fmla="val 1042"/>
                <a:gd name="f16" fmla="val 14089"/>
                <a:gd name="f17" fmla="val 1355"/>
                <a:gd name="f18" fmla="val 14098"/>
                <a:gd name="f19" fmla="val 1383"/>
                <a:gd name="f20" fmla="val 14121"/>
                <a:gd name="f21" fmla="val 1457"/>
                <a:gd name="f22" fmla="val 14149"/>
                <a:gd name="f23" fmla="val 1533"/>
                <a:gd name="f24" fmla="val 14182"/>
                <a:gd name="f25" fmla="val 1601"/>
                <a:gd name="f26" fmla="val 13158"/>
                <a:gd name="f27" fmla="val 2298"/>
                <a:gd name="f28" fmla="val 11336"/>
                <a:gd name="f29" fmla="val 3821"/>
                <a:gd name="f30" fmla="val 10016"/>
                <a:gd name="f31" fmla="val 6493"/>
                <a:gd name="f32" fmla="val 8427"/>
                <a:gd name="f33" fmla="val 7189"/>
                <a:gd name="f34" fmla="val 6813"/>
                <a:gd name="f35" fmla="val 7422"/>
                <a:gd name="f36" fmla="val 5363"/>
                <a:gd name="f37" fmla="val 2841"/>
                <a:gd name="f38" fmla="val 817"/>
                <a:gd name="f39" fmla="val 6716"/>
                <a:gd name="f40" fmla="val 291"/>
                <a:gd name="f41" fmla="val 6513"/>
                <a:gd name="f42" fmla="val 2490"/>
                <a:gd name="f43" fmla="val 3762"/>
                <a:gd name="f44" fmla="val 5022"/>
                <a:gd name="f45" fmla="val 1883"/>
                <a:gd name="f46" fmla="val 7820"/>
                <a:gd name="f47" fmla="val 931"/>
                <a:gd name="f48" fmla="val 9416"/>
                <a:gd name="f49" fmla="val 386"/>
                <a:gd name="f50" fmla="val 10864"/>
                <a:gd name="f51" fmla="val 12038"/>
                <a:gd name="f52" fmla="val 10849"/>
                <a:gd name="f53" fmla="val 9375"/>
                <a:gd name="f54" fmla="val 167"/>
                <a:gd name="f55" fmla="val 7752"/>
                <a:gd name="f56" fmla="val 721"/>
                <a:gd name="f57" fmla="val 4872"/>
                <a:gd name="f58" fmla="val 1701"/>
                <a:gd name="f59" fmla="val 2273"/>
                <a:gd name="f60" fmla="val 3643"/>
                <a:gd name="f61" fmla="val 29"/>
                <a:gd name="f62" fmla="val 6492"/>
                <a:gd name="f63" fmla="val 8"/>
                <a:gd name="f64" fmla="val 6519"/>
                <a:gd name="f65" fmla="val 6553"/>
                <a:gd name="f66" fmla="val 9"/>
                <a:gd name="f67" fmla="val 6586"/>
                <a:gd name="f68" fmla="val 16"/>
                <a:gd name="f69" fmla="val 6618"/>
                <a:gd name="f70" fmla="val 40"/>
                <a:gd name="f71" fmla="val 6645"/>
                <a:gd name="f72" fmla="val 72"/>
                <a:gd name="f73" fmla="val 6660"/>
                <a:gd name="f74" fmla="val 106"/>
                <a:gd name="f75" fmla="val 6675"/>
                <a:gd name="f76" fmla="val 2397"/>
                <a:gd name="f77" fmla="val 5369"/>
                <a:gd name="f78" fmla="val 6850"/>
                <a:gd name="f79" fmla="val 8502"/>
                <a:gd name="f80" fmla="val 7402"/>
                <a:gd name="f81" fmla="val 10127"/>
                <a:gd name="f82" fmla="val 6683"/>
                <a:gd name="f83" fmla="val 10159"/>
                <a:gd name="f84" fmla="val 6673"/>
                <a:gd name="f85" fmla="val 10183"/>
                <a:gd name="f86" fmla="val 6654"/>
                <a:gd name="f87" fmla="val 10197"/>
                <a:gd name="f88" fmla="val 6626"/>
                <a:gd name="f89" fmla="val 11530"/>
                <a:gd name="f90" fmla="val 3905"/>
                <a:gd name="f91" fmla="val 13393"/>
                <a:gd name="f92" fmla="val 2390"/>
                <a:gd name="f93" fmla="val 14384"/>
                <a:gd name="f94" fmla="val 1728"/>
                <a:gd name="f95" fmla="val 14431"/>
                <a:gd name="f96" fmla="val 1697"/>
                <a:gd name="f97" fmla="val 1635"/>
                <a:gd name="f98" fmla="val 14420"/>
                <a:gd name="f99" fmla="val 1586"/>
                <a:gd name="f100" fmla="val 14377"/>
                <a:gd name="f101" fmla="val 1500"/>
                <a:gd name="f102" fmla="val 14338"/>
                <a:gd name="f103" fmla="val 1409"/>
                <a:gd name="f104" fmla="val 14310"/>
                <a:gd name="f105" fmla="val 1315"/>
                <a:gd name="f106" fmla="val 14300"/>
                <a:gd name="f107" fmla="val 1288"/>
                <a:gd name="f108" fmla="val 14212"/>
                <a:gd name="f109" fmla="val 979"/>
                <a:gd name="f110" fmla="val 14213"/>
                <a:gd name="f111" fmla="val 651"/>
                <a:gd name="f112" fmla="val 14306"/>
                <a:gd name="f113" fmla="val 339"/>
                <a:gd name="f114" fmla="val 14314"/>
                <a:gd name="f115" fmla="val 310"/>
                <a:gd name="f116" fmla="val 14311"/>
                <a:gd name="f117" fmla="val 277"/>
                <a:gd name="f118" fmla="val 14296"/>
                <a:gd name="f119" fmla="val 251"/>
                <a:gd name="f120" fmla="val 14279"/>
                <a:gd name="f121" fmla="val 224"/>
                <a:gd name="f122" fmla="val 14253"/>
                <a:gd name="f123" fmla="val 204"/>
                <a:gd name="f124" fmla="val 14222"/>
                <a:gd name="f125" fmla="val 199"/>
                <a:gd name="f126" fmla="val 13707"/>
                <a:gd name="f127" fmla="val 100"/>
                <a:gd name="f128" fmla="val 12958"/>
                <a:gd name="f129" fmla="*/ f0 1 14447"/>
                <a:gd name="f130" fmla="*/ f1 1 7640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14447"/>
                <a:gd name="f137" fmla="*/ f134 1 7640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14447" h="764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6"/>
                    <a:pt x="f5" y="f6"/>
                  </a:cubicBezTo>
                  <a:close/>
                  <a:moveTo>
                    <a:pt x="f51" y="f2"/>
                  </a:moveTo>
                  <a:cubicBezTo>
                    <a:pt x="f52" y="f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2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4"/>
                    <a:pt x="f77" y="f4"/>
                  </a:cubicBezTo>
                  <a:cubicBezTo>
                    <a:pt x="f78" y="f4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3" y="f97"/>
                    <a:pt x="f98" y="f99"/>
                  </a:cubicBezTo>
                  <a:cubicBezTo>
                    <a:pt x="f100" y="f101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1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1427;p46">
              <a:extLst>
                <a:ext uri="{FF2B5EF4-FFF2-40B4-BE49-F238E27FC236}">
                  <a16:creationId xmlns:a16="http://schemas.microsoft.com/office/drawing/2014/main" id="{EB1E71CA-052D-4AD5-9D73-1E9590D932D9}"/>
                </a:ext>
              </a:extLst>
            </p:cNvPr>
            <p:cNvSpPr/>
            <p:nvPr/>
          </p:nvSpPr>
          <p:spPr>
            <a:xfrm>
              <a:off x="8307863" y="794577"/>
              <a:ext cx="268028" cy="423924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9126"/>
                <a:gd name="f5" fmla="val 14434"/>
                <a:gd name="f6" fmla="val 1873"/>
                <a:gd name="f7" fmla="val 239"/>
                <a:gd name="f8" fmla="val 2568"/>
                <a:gd name="f9" fmla="val 1260"/>
                <a:gd name="f10" fmla="val 4094"/>
                <a:gd name="f11" fmla="val 3093"/>
                <a:gd name="f12" fmla="val 6777"/>
                <a:gd name="f13" fmla="val 4421"/>
                <a:gd name="f14" fmla="val 8684"/>
                <a:gd name="f15" fmla="val 8777"/>
                <a:gd name="f16" fmla="val 7114"/>
                <a:gd name="f17" fmla="val 13316"/>
                <a:gd name="f18" fmla="val 6797"/>
                <a:gd name="f19" fmla="val 14146"/>
                <a:gd name="f20" fmla="val 4044"/>
                <a:gd name="f21" fmla="val 11948"/>
                <a:gd name="f22" fmla="val 2165"/>
                <a:gd name="f23" fmla="val 9416"/>
                <a:gd name="f24" fmla="val 1211"/>
                <a:gd name="f25" fmla="val 6614"/>
                <a:gd name="f26" fmla="val 260"/>
                <a:gd name="f27" fmla="val 3824"/>
                <a:gd name="f28" fmla="val 462"/>
                <a:gd name="f29" fmla="val 1494"/>
                <a:gd name="f30" fmla="val 696"/>
                <a:gd name="f31" fmla="val 285"/>
                <a:gd name="f32" fmla="val 863"/>
                <a:gd name="f33" fmla="val 335"/>
                <a:gd name="f34" fmla="val 1037"/>
                <a:gd name="f35" fmla="val 1349"/>
                <a:gd name="f36" fmla="val 1488"/>
                <a:gd name="f37" fmla="val 344"/>
                <a:gd name="f38" fmla="val 1624"/>
                <a:gd name="f39" fmla="val 313"/>
                <a:gd name="f40" fmla="val 1674"/>
                <a:gd name="f41" fmla="val 303"/>
                <a:gd name="f42" fmla="val 1722"/>
                <a:gd name="f43" fmla="val 289"/>
                <a:gd name="f44" fmla="val 1771"/>
                <a:gd name="f45" fmla="val 275"/>
                <a:gd name="f46" fmla="val 1806"/>
                <a:gd name="f47" fmla="val 264"/>
                <a:gd name="f48" fmla="val 1841"/>
                <a:gd name="f49" fmla="val 251"/>
                <a:gd name="f50" fmla="val 1906"/>
                <a:gd name="f51" fmla="val 1"/>
                <a:gd name="f52" fmla="val 1894"/>
                <a:gd name="f53" fmla="val 1881"/>
                <a:gd name="f54" fmla="val 3"/>
                <a:gd name="f55" fmla="val 1871"/>
                <a:gd name="f56" fmla="val 6"/>
                <a:gd name="f57" fmla="val 1815"/>
                <a:gd name="f58" fmla="val 27"/>
                <a:gd name="f59" fmla="val 1759"/>
                <a:gd name="f60" fmla="val 48"/>
                <a:gd name="f61" fmla="val 1703"/>
                <a:gd name="f62" fmla="val 66"/>
                <a:gd name="f63" fmla="val 1660"/>
                <a:gd name="f64" fmla="val 78"/>
                <a:gd name="f65" fmla="val 1617"/>
                <a:gd name="f66" fmla="val 91"/>
                <a:gd name="f67" fmla="val 1573"/>
                <a:gd name="f68" fmla="val 100"/>
                <a:gd name="f69" fmla="val 1453"/>
                <a:gd name="f70" fmla="val 127"/>
                <a:gd name="f71" fmla="val 1331"/>
                <a:gd name="f72" fmla="val 141"/>
                <a:gd name="f73" fmla="val 1209"/>
                <a:gd name="f74" fmla="val 1018"/>
                <a:gd name="f75" fmla="val 828"/>
                <a:gd name="f76" fmla="val 107"/>
                <a:gd name="f77" fmla="val 646"/>
                <a:gd name="f78" fmla="val 41"/>
                <a:gd name="f79" fmla="val 634"/>
                <a:gd name="f80" fmla="val 37"/>
                <a:gd name="f81" fmla="val 621"/>
                <a:gd name="f82" fmla="val 34"/>
                <a:gd name="f83" fmla="val 608"/>
                <a:gd name="f84" fmla="val 590"/>
                <a:gd name="f85" fmla="val 572"/>
                <a:gd name="f86" fmla="val 39"/>
                <a:gd name="f87" fmla="val 555"/>
                <a:gd name="f88" fmla="val 528"/>
                <a:gd name="f89" fmla="val 63"/>
                <a:gd name="f90" fmla="val 509"/>
                <a:gd name="f91" fmla="val 90"/>
                <a:gd name="f92" fmla="val 502"/>
                <a:gd name="f93" fmla="val 121"/>
                <a:gd name="f94" fmla="val 1315"/>
                <a:gd name="f95" fmla="val 3751"/>
                <a:gd name="f96" fmla="val 1003"/>
                <a:gd name="f97" fmla="val 6686"/>
                <a:gd name="f98" fmla="val 1107"/>
                <a:gd name="f99" fmla="val 6651"/>
                <a:gd name="f100" fmla="val 6688"/>
                <a:gd name="f101" fmla="val 1984"/>
                <a:gd name="f102" fmla="val 9567"/>
                <a:gd name="f103" fmla="val 3927"/>
                <a:gd name="f104" fmla="val 12166"/>
                <a:gd name="f105" fmla="val 6775"/>
                <a:gd name="f106" fmla="val 14411"/>
                <a:gd name="f107" fmla="val 6794"/>
                <a:gd name="f108" fmla="val 14425"/>
                <a:gd name="f109" fmla="val 6818"/>
                <a:gd name="f110" fmla="val 14433"/>
                <a:gd name="f111" fmla="val 6842"/>
                <a:gd name="f112" fmla="val 6851"/>
                <a:gd name="f113" fmla="val 6861"/>
                <a:gd name="f114" fmla="val 14432"/>
                <a:gd name="f115" fmla="val 6871"/>
                <a:gd name="f116" fmla="val 6903"/>
                <a:gd name="f117" fmla="val 6929"/>
                <a:gd name="f118" fmla="val 14402"/>
                <a:gd name="f119" fmla="val 6943"/>
                <a:gd name="f120" fmla="val 14369"/>
                <a:gd name="f121" fmla="val 6965"/>
                <a:gd name="f122" fmla="val 14320"/>
                <a:gd name="f123" fmla="val 9125"/>
                <a:gd name="f124" fmla="val 9194"/>
                <a:gd name="f125" fmla="val 6963"/>
                <a:gd name="f126" fmla="val 4307"/>
                <a:gd name="f127" fmla="val 6953"/>
                <a:gd name="f128" fmla="val 4280"/>
                <a:gd name="f129" fmla="val 6933"/>
                <a:gd name="f130" fmla="val 4257"/>
                <a:gd name="f131" fmla="val 6908"/>
                <a:gd name="f132" fmla="val 4244"/>
                <a:gd name="f133" fmla="val 4183"/>
                <a:gd name="f134" fmla="val 2905"/>
                <a:gd name="f135" fmla="val 2667"/>
                <a:gd name="f136" fmla="val 1040"/>
                <a:gd name="f137" fmla="val 2006"/>
                <a:gd name="f138" fmla="val 47"/>
                <a:gd name="f139" fmla="val 1985"/>
                <a:gd name="f140" fmla="val 16"/>
                <a:gd name="f141" fmla="val 1944"/>
                <a:gd name="f142" fmla="*/ f1 1 9126"/>
                <a:gd name="f143" fmla="*/ f2 1 14434"/>
                <a:gd name="f144" fmla="val f3"/>
                <a:gd name="f145" fmla="val f4"/>
                <a:gd name="f146" fmla="val f5"/>
                <a:gd name="f147" fmla="+- f146 0 f144"/>
                <a:gd name="f148" fmla="+- f145 0 f144"/>
                <a:gd name="f149" fmla="*/ f148 1 9126"/>
                <a:gd name="f150" fmla="*/ f147 1 14434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9126" h="14434">
                  <a:moveTo>
                    <a:pt x="f6" y="f7"/>
                  </a:move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0" y="f31"/>
                  </a:lnTo>
                  <a:cubicBezTo>
                    <a:pt x="f32" y="f33"/>
                    <a:pt x="f34" y="f0"/>
                    <a:pt x="f24" y="f0"/>
                  </a:cubicBezTo>
                  <a:cubicBezTo>
                    <a:pt x="f35" y="f0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6" y="f7"/>
                  </a:cubicBezTo>
                  <a:close/>
                  <a:moveTo>
                    <a:pt x="f50" y="f51"/>
                  </a:moveTo>
                  <a:cubicBezTo>
                    <a:pt x="f52" y="f51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2"/>
                  </a:cubicBezTo>
                  <a:cubicBezTo>
                    <a:pt x="f74" y="f72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2"/>
                    <a:pt x="f85" y="f86"/>
                    <a:pt x="f87" y="f60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26" y="f94"/>
                    <a:pt x="f51" y="f95"/>
                    <a:pt x="f96" y="f97"/>
                  </a:cubicBezTo>
                  <a:lnTo>
                    <a:pt x="f98" y="f99"/>
                  </a:lnTo>
                  <a:lnTo>
                    <a:pt x="f96" y="f100"/>
                  </a:ln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0"/>
                  </a:cubicBezTo>
                  <a:cubicBezTo>
                    <a:pt x="f112" y="f110"/>
                    <a:pt x="f113" y="f114"/>
                    <a:pt x="f115" y="f114"/>
                  </a:cubicBezTo>
                  <a:cubicBezTo>
                    <a:pt x="f116" y="f108"/>
                    <a:pt x="f117" y="f118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51"/>
                    <a:pt x="f50" y="f51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1428;p46">
              <a:extLst>
                <a:ext uri="{FF2B5EF4-FFF2-40B4-BE49-F238E27FC236}">
                  <a16:creationId xmlns:a16="http://schemas.microsoft.com/office/drawing/2014/main" id="{B3F0C1DE-C3BB-4B27-A36B-2E81F1E46CE7}"/>
                </a:ext>
              </a:extLst>
            </p:cNvPr>
            <p:cNvSpPr/>
            <p:nvPr/>
          </p:nvSpPr>
          <p:spPr>
            <a:xfrm>
              <a:off x="8360724" y="751225"/>
              <a:ext cx="430417" cy="2187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655"/>
                <a:gd name="f4" fmla="val 7448"/>
                <a:gd name="f5" fmla="val 7492"/>
                <a:gd name="f6" fmla="val 227"/>
                <a:gd name="f7" fmla="val 11919"/>
                <a:gd name="f8" fmla="val 1965"/>
                <a:gd name="f9" fmla="val 14018"/>
                <a:gd name="f10" fmla="val 6280"/>
                <a:gd name="f11" fmla="val 14382"/>
                <a:gd name="f12" fmla="val 7091"/>
                <a:gd name="f13" fmla="val 13576"/>
                <a:gd name="f14" fmla="val 7182"/>
                <a:gd name="f15" fmla="val 12791"/>
                <a:gd name="f16" fmla="val 7227"/>
                <a:gd name="f17" fmla="val 12027"/>
                <a:gd name="f18" fmla="val 9475"/>
                <a:gd name="f19" fmla="val 7161"/>
                <a:gd name="f20" fmla="val 6724"/>
                <a:gd name="f21" fmla="val 5122"/>
                <a:gd name="f22" fmla="val 5726"/>
                <a:gd name="f23" fmla="val 5119"/>
                <a:gd name="f24" fmla="val 5723"/>
                <a:gd name="f25" fmla="val 5113"/>
                <a:gd name="f26" fmla="val 5720"/>
                <a:gd name="f27" fmla="val 5111"/>
                <a:gd name="f28" fmla="val 5716"/>
                <a:gd name="f29" fmla="val 2477"/>
                <a:gd name="f30" fmla="val 4423"/>
                <a:gd name="f31" fmla="val 975"/>
                <a:gd name="f32" fmla="val 2637"/>
                <a:gd name="f33" fmla="val 278"/>
                <a:gd name="f34" fmla="val 1623"/>
                <a:gd name="f35" fmla="val 560"/>
                <a:gd name="f36" fmla="val 1476"/>
                <a:gd name="f37" fmla="val 803"/>
                <a:gd name="f38" fmla="val 1261"/>
                <a:gd name="f39" fmla="val 981"/>
                <a:gd name="f40" fmla="val 996"/>
                <a:gd name="f41" fmla="val 1033"/>
                <a:gd name="f42" fmla="val 918"/>
                <a:gd name="f43" fmla="val 1082"/>
                <a:gd name="f44" fmla="val 835"/>
                <a:gd name="f45" fmla="val 1120"/>
                <a:gd name="f46" fmla="val 750"/>
                <a:gd name="f47" fmla="val 1636"/>
                <a:gd name="f48" fmla="val 846"/>
                <a:gd name="f49" fmla="val 2363"/>
                <a:gd name="f50" fmla="val 938"/>
                <a:gd name="f51" fmla="val 3245"/>
                <a:gd name="f52" fmla="val 4426"/>
                <a:gd name="f53" fmla="val 5886"/>
                <a:gd name="f54" fmla="val 773"/>
                <a:gd name="f55" fmla="val 7495"/>
                <a:gd name="f56" fmla="val 7483"/>
                <a:gd name="f57" fmla="val 7470"/>
                <a:gd name="f58" fmla="val 2"/>
                <a:gd name="f59" fmla="val 7457"/>
                <a:gd name="f60" fmla="val 6"/>
                <a:gd name="f61" fmla="val 5861"/>
                <a:gd name="f62" fmla="val 553"/>
                <a:gd name="f63" fmla="val 4412"/>
                <a:gd name="f64" fmla="val 719"/>
                <a:gd name="f65" fmla="val 3243"/>
                <a:gd name="f66" fmla="val 2330"/>
                <a:gd name="f67" fmla="val 1587"/>
                <a:gd name="f68" fmla="val 618"/>
                <a:gd name="f69" fmla="val 1077"/>
                <a:gd name="f70" fmla="val 519"/>
                <a:gd name="f71" fmla="val 1071"/>
                <a:gd name="f72" fmla="val 518"/>
                <a:gd name="f73" fmla="val 1064"/>
                <a:gd name="f74" fmla="val 517"/>
                <a:gd name="f75" fmla="val 1057"/>
                <a:gd name="f76" fmla="val 1012"/>
                <a:gd name="f77" fmla="val 972"/>
                <a:gd name="f78" fmla="val 542"/>
                <a:gd name="f79" fmla="val 955"/>
                <a:gd name="f80" fmla="val 585"/>
                <a:gd name="f81" fmla="val 912"/>
                <a:gd name="f82" fmla="val 686"/>
                <a:gd name="f83" fmla="val 861"/>
                <a:gd name="f84" fmla="val 781"/>
                <a:gd name="f85" fmla="val 798"/>
                <a:gd name="f86" fmla="val 875"/>
                <a:gd name="f87" fmla="val 619"/>
                <a:gd name="f88" fmla="val 1141"/>
                <a:gd name="f89" fmla="val 368"/>
                <a:gd name="f90" fmla="val 1351"/>
                <a:gd name="f91" fmla="val 72"/>
                <a:gd name="f92" fmla="val 1479"/>
                <a:gd name="f93" fmla="val 42"/>
                <a:gd name="f94" fmla="val 1490"/>
                <a:gd name="f95" fmla="val 19"/>
                <a:gd name="f96" fmla="val 1516"/>
                <a:gd name="f97" fmla="val 9"/>
                <a:gd name="f98" fmla="val 1547"/>
                <a:gd name="f99" fmla="val 1"/>
                <a:gd name="f100" fmla="val 1580"/>
                <a:gd name="f101" fmla="val 1614"/>
                <a:gd name="f102" fmla="val 24"/>
                <a:gd name="f103" fmla="val 1640"/>
                <a:gd name="f104" fmla="val 697"/>
                <a:gd name="f105" fmla="val 2651"/>
                <a:gd name="f106" fmla="val 2235"/>
                <a:gd name="f107" fmla="val 4545"/>
                <a:gd name="f108" fmla="val 4998"/>
                <a:gd name="f109" fmla="val 5908"/>
                <a:gd name="f110" fmla="val 5001"/>
                <a:gd name="f111" fmla="val 5911"/>
                <a:gd name="f112" fmla="val 5007"/>
                <a:gd name="f113" fmla="val 5915"/>
                <a:gd name="f114" fmla="val 5012"/>
                <a:gd name="f115" fmla="val 5916"/>
                <a:gd name="f116" fmla="val 7086"/>
                <a:gd name="f117" fmla="val 6935"/>
                <a:gd name="f118" fmla="val 9437"/>
                <a:gd name="f119" fmla="val 7447"/>
                <a:gd name="f120" fmla="val 12029"/>
                <a:gd name="f121" fmla="val 12846"/>
                <a:gd name="f122" fmla="val 13688"/>
                <a:gd name="f123" fmla="val 7396"/>
                <a:gd name="f124" fmla="val 14554"/>
                <a:gd name="f125" fmla="val 7292"/>
                <a:gd name="f126" fmla="val 14588"/>
                <a:gd name="f127" fmla="val 7286"/>
                <a:gd name="f128" fmla="val 14618"/>
                <a:gd name="f129" fmla="val 7268"/>
                <a:gd name="f130" fmla="val 14635"/>
                <a:gd name="f131" fmla="val 7239"/>
                <a:gd name="f132" fmla="val 14652"/>
                <a:gd name="f133" fmla="val 7211"/>
                <a:gd name="f134" fmla="val 7175"/>
                <a:gd name="f135" fmla="val 14642"/>
                <a:gd name="f136" fmla="val 7143"/>
                <a:gd name="f137" fmla="val 14621"/>
                <a:gd name="f138" fmla="val 12524"/>
                <a:gd name="f139" fmla="val 1945"/>
                <a:gd name="f140" fmla="val 7534"/>
                <a:gd name="f141" fmla="val 8"/>
                <a:gd name="f142" fmla="val 7523"/>
                <a:gd name="f143" fmla="val 3"/>
                <a:gd name="f144" fmla="val 7509"/>
                <a:gd name="f145" fmla="*/ f0 1 14655"/>
                <a:gd name="f146" fmla="*/ f1 1 7448"/>
                <a:gd name="f147" fmla="val f2"/>
                <a:gd name="f148" fmla="val f3"/>
                <a:gd name="f149" fmla="val f4"/>
                <a:gd name="f150" fmla="+- f149 0 f147"/>
                <a:gd name="f151" fmla="+- f148 0 f147"/>
                <a:gd name="f152" fmla="*/ f151 1 14655"/>
                <a:gd name="f153" fmla="*/ f150 1 7448"/>
                <a:gd name="f154" fmla="*/ f147 1 f152"/>
                <a:gd name="f155" fmla="*/ f148 1 f152"/>
                <a:gd name="f156" fmla="*/ f147 1 f153"/>
                <a:gd name="f157" fmla="*/ f149 1 f153"/>
                <a:gd name="f158" fmla="*/ f154 f145 1"/>
                <a:gd name="f159" fmla="*/ f155 f145 1"/>
                <a:gd name="f160" fmla="*/ f157 f146 1"/>
                <a:gd name="f161" fmla="*/ f156 f1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8" t="f161" r="f159" b="f160"/>
              <a:pathLst>
                <a:path w="14655" h="7448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" y="f6"/>
                  </a:cubicBezTo>
                  <a:close/>
                  <a:moveTo>
                    <a:pt x="f55" y="f2"/>
                  </a:moveTo>
                  <a:cubicBezTo>
                    <a:pt x="f56" y="f2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6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19"/>
                  </a:cubicBezTo>
                  <a:cubicBezTo>
                    <a:pt x="f121" y="f119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3" y="f134"/>
                    <a:pt x="f135" y="f136"/>
                  </a:cubicBezTo>
                  <a:cubicBezTo>
                    <a:pt x="f137" y="f12"/>
                    <a:pt x="f138" y="f139"/>
                    <a:pt x="f140" y="f141"/>
                  </a:cubicBezTo>
                  <a:cubicBezTo>
                    <a:pt x="f142" y="f143"/>
                    <a:pt x="f144" y="f2"/>
                    <a:pt x="f5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1429;p46">
              <a:extLst>
                <a:ext uri="{FF2B5EF4-FFF2-40B4-BE49-F238E27FC236}">
                  <a16:creationId xmlns:a16="http://schemas.microsoft.com/office/drawing/2014/main" id="{81D8907A-1920-4A3B-8E22-A7C005D3ACF6}"/>
                </a:ext>
              </a:extLst>
            </p:cNvPr>
            <p:cNvSpPr/>
            <p:nvPr/>
          </p:nvSpPr>
          <p:spPr>
            <a:xfrm>
              <a:off x="8109996" y="285713"/>
              <a:ext cx="266821" cy="4207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85"/>
                <a:gd name="f4" fmla="val 14326"/>
                <a:gd name="f5" fmla="val 2327"/>
                <a:gd name="f6" fmla="val 286"/>
                <a:gd name="f7" fmla="val 5077"/>
                <a:gd name="f8" fmla="val 2485"/>
                <a:gd name="f9" fmla="val 6957"/>
                <a:gd name="f10" fmla="val 5019"/>
                <a:gd name="f11" fmla="val 7911"/>
                <a:gd name="f12" fmla="val 7819"/>
                <a:gd name="f13" fmla="val 8830"/>
                <a:gd name="f14" fmla="val 10512"/>
                <a:gd name="f15" fmla="val 8663"/>
                <a:gd name="f16" fmla="val 12789"/>
                <a:gd name="f17" fmla="val 8459"/>
                <a:gd name="f18" fmla="val 13977"/>
                <a:gd name="f19" fmla="val 8293"/>
                <a:gd name="f20" fmla="val 13929"/>
                <a:gd name="f21" fmla="val 8121"/>
                <a:gd name="f22" fmla="val 13905"/>
                <a:gd name="f23" fmla="val 7950"/>
                <a:gd name="f24" fmla="val 7791"/>
                <a:gd name="f25" fmla="val 7631"/>
                <a:gd name="f26" fmla="val 13926"/>
                <a:gd name="f27" fmla="val 7475"/>
                <a:gd name="f28" fmla="val 13968"/>
                <a:gd name="f29" fmla="val 7450"/>
                <a:gd name="f30" fmla="val 13972"/>
                <a:gd name="f31" fmla="val 7424"/>
                <a:gd name="f32" fmla="val 13982"/>
                <a:gd name="f33" fmla="val 7393"/>
                <a:gd name="f34" fmla="val 13991"/>
                <a:gd name="f35" fmla="val 7314"/>
                <a:gd name="f36" fmla="val 14015"/>
                <a:gd name="f37" fmla="val 7240"/>
                <a:gd name="f38" fmla="val 14043"/>
                <a:gd name="f39" fmla="val 7169"/>
                <a:gd name="f40" fmla="val 14076"/>
                <a:gd name="f41" fmla="val 6471"/>
                <a:gd name="f42" fmla="val 13079"/>
                <a:gd name="f43" fmla="val 4955"/>
                <a:gd name="f44" fmla="val 11301"/>
                <a:gd name="f45" fmla="val 2347"/>
                <a:gd name="f46" fmla="val 10010"/>
                <a:gd name="f47" fmla="val 442"/>
                <a:gd name="f48" fmla="val 5654"/>
                <a:gd name="f49" fmla="val 2008"/>
                <a:gd name="f50" fmla="val 1118"/>
                <a:gd name="f51" fmla="val 2279"/>
                <a:gd name="f52" fmla="val 1"/>
                <a:gd name="f53" fmla="val 2270"/>
                <a:gd name="f54" fmla="val 2261"/>
                <a:gd name="f55" fmla="val 2"/>
                <a:gd name="f56" fmla="val 2252"/>
                <a:gd name="f57" fmla="val 5"/>
                <a:gd name="f58" fmla="val 2220"/>
                <a:gd name="f59" fmla="val 12"/>
                <a:gd name="f60" fmla="val 2193"/>
                <a:gd name="f61" fmla="val 34"/>
                <a:gd name="f62" fmla="val 2179"/>
                <a:gd name="f63" fmla="val 66"/>
                <a:gd name="f64" fmla="val 2156"/>
                <a:gd name="f65" fmla="val 118"/>
                <a:gd name="f66" fmla="val 5241"/>
                <a:gd name="f67" fmla="val 2162"/>
                <a:gd name="f68" fmla="val 10134"/>
                <a:gd name="f69" fmla="val 2172"/>
                <a:gd name="f70" fmla="val 10158"/>
                <a:gd name="f71" fmla="val 2189"/>
                <a:gd name="f72" fmla="val 10177"/>
                <a:gd name="f73" fmla="val 2213"/>
                <a:gd name="f74" fmla="val 10188"/>
                <a:gd name="f75" fmla="val 4868"/>
                <a:gd name="f76" fmla="val 11491"/>
                <a:gd name="f77" fmla="val 6379"/>
                <a:gd name="f78" fmla="val 13310"/>
                <a:gd name="f79" fmla="val 7042"/>
                <a:gd name="f80" fmla="val 14277"/>
                <a:gd name="f81" fmla="val 7064"/>
                <a:gd name="f82" fmla="val 14307"/>
                <a:gd name="f83" fmla="val 7098"/>
                <a:gd name="f84" fmla="val 14325"/>
                <a:gd name="f85" fmla="val 7134"/>
                <a:gd name="f86" fmla="val 7149"/>
                <a:gd name="f87" fmla="val 7168"/>
                <a:gd name="f88" fmla="val 14321"/>
                <a:gd name="f89" fmla="val 7183"/>
                <a:gd name="f90" fmla="val 14313"/>
                <a:gd name="f91" fmla="val 7269"/>
                <a:gd name="f92" fmla="val 14267"/>
                <a:gd name="f93" fmla="val 7360"/>
                <a:gd name="f94" fmla="val 14231"/>
                <a:gd name="f95" fmla="val 7461"/>
                <a:gd name="f96" fmla="val 14199"/>
                <a:gd name="f97" fmla="val 7481"/>
                <a:gd name="f98" fmla="val 14193"/>
                <a:gd name="f99" fmla="val 7502"/>
                <a:gd name="f100" fmla="val 14186"/>
                <a:gd name="f101" fmla="val 7525"/>
                <a:gd name="f102" fmla="val 14182"/>
                <a:gd name="f103" fmla="val 7666"/>
                <a:gd name="f104" fmla="val 14143"/>
                <a:gd name="f105" fmla="val 7810"/>
                <a:gd name="f106" fmla="val 14124"/>
                <a:gd name="f107" fmla="val 7953"/>
                <a:gd name="f108" fmla="val 8141"/>
                <a:gd name="f109" fmla="val 8328"/>
                <a:gd name="f110" fmla="val 14157"/>
                <a:gd name="f111" fmla="val 8508"/>
                <a:gd name="f112" fmla="val 14221"/>
                <a:gd name="f113" fmla="val 8519"/>
                <a:gd name="f114" fmla="val 14226"/>
                <a:gd name="f115" fmla="val 8531"/>
                <a:gd name="f116" fmla="val 14228"/>
                <a:gd name="f117" fmla="val 8543"/>
                <a:gd name="f118" fmla="val 8562"/>
                <a:gd name="f119" fmla="val 8581"/>
                <a:gd name="f120" fmla="val 14223"/>
                <a:gd name="f121" fmla="val 8599"/>
                <a:gd name="f122" fmla="val 14213"/>
                <a:gd name="f123" fmla="val 8627"/>
                <a:gd name="f124" fmla="val 14197"/>
                <a:gd name="f125" fmla="val 8646"/>
                <a:gd name="f126" fmla="val 14170"/>
                <a:gd name="f127" fmla="val 8652"/>
                <a:gd name="f128" fmla="val 14139"/>
                <a:gd name="f129" fmla="val 8867"/>
                <a:gd name="f130" fmla="val 12968"/>
                <a:gd name="f131" fmla="val 10583"/>
                <a:gd name="f132" fmla="val 8118"/>
                <a:gd name="f133" fmla="val 7747"/>
                <a:gd name="f134" fmla="val 7136"/>
                <a:gd name="f135" fmla="val 5195"/>
                <a:gd name="f136" fmla="val 2269"/>
                <a:gd name="f137" fmla="val 23"/>
                <a:gd name="f138" fmla="val 10"/>
                <a:gd name="f139" fmla="val 2304"/>
                <a:gd name="f140" fmla="*/ f0 1 9085"/>
                <a:gd name="f141" fmla="*/ f1 1 14326"/>
                <a:gd name="f142" fmla="val f2"/>
                <a:gd name="f143" fmla="val f3"/>
                <a:gd name="f144" fmla="val f4"/>
                <a:gd name="f145" fmla="+- f144 0 f142"/>
                <a:gd name="f146" fmla="+- f143 0 f142"/>
                <a:gd name="f147" fmla="*/ f146 1 9085"/>
                <a:gd name="f148" fmla="*/ f145 1 14326"/>
                <a:gd name="f149" fmla="*/ f142 1 f147"/>
                <a:gd name="f150" fmla="*/ f143 1 f147"/>
                <a:gd name="f151" fmla="*/ f142 1 f148"/>
                <a:gd name="f152" fmla="*/ f144 1 f148"/>
                <a:gd name="f153" fmla="*/ f149 f140 1"/>
                <a:gd name="f154" fmla="*/ f150 f140 1"/>
                <a:gd name="f155" fmla="*/ f152 f141 1"/>
                <a:gd name="f156" fmla="*/ f151 f1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3" t="f156" r="f154" b="f155"/>
              <a:pathLst>
                <a:path w="9085" h="1432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" y="f6"/>
                  </a:cubicBezTo>
                  <a:close/>
                  <a:moveTo>
                    <a:pt x="f51" y="f52"/>
                  </a:moveTo>
                  <a:cubicBezTo>
                    <a:pt x="f53" y="f52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2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6"/>
                  </a:cubicBezTo>
                  <a:cubicBezTo>
                    <a:pt x="f118" y="f116"/>
                    <a:pt x="f119" y="f120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3" y="f131"/>
                    <a:pt x="f132" y="f133"/>
                  </a:cubicBezTo>
                  <a:cubicBezTo>
                    <a:pt x="f134" y="f75"/>
                    <a:pt x="f135" y="f136"/>
                    <a:pt x="f45" y="f137"/>
                  </a:cubicBezTo>
                  <a:cubicBezTo>
                    <a:pt x="f5" y="f138"/>
                    <a:pt x="f139" y="f52"/>
                    <a:pt x="f51" y="f5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1430;p46">
              <a:extLst>
                <a:ext uri="{FF2B5EF4-FFF2-40B4-BE49-F238E27FC236}">
                  <a16:creationId xmlns:a16="http://schemas.microsoft.com/office/drawing/2014/main" id="{EABAB3B6-27BE-4218-971D-74417CAA1E6B}"/>
                </a:ext>
              </a:extLst>
            </p:cNvPr>
            <p:cNvSpPr/>
            <p:nvPr/>
          </p:nvSpPr>
          <p:spPr>
            <a:xfrm>
              <a:off x="7894710" y="534210"/>
              <a:ext cx="428122" cy="2186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77"/>
                <a:gd name="f4" fmla="val 7444"/>
                <a:gd name="f5" fmla="val 2620"/>
                <a:gd name="f6" fmla="val 220"/>
                <a:gd name="f7" fmla="val 5178"/>
                <a:gd name="f8" fmla="val 7499"/>
                <a:gd name="f9" fmla="val 724"/>
                <a:gd name="f10" fmla="val 9543"/>
                <a:gd name="f11" fmla="val 1727"/>
                <a:gd name="f12" fmla="val 12110"/>
                <a:gd name="f13" fmla="val 2988"/>
                <a:gd name="f14" fmla="val 13608"/>
                <a:gd name="f15" fmla="val 4728"/>
                <a:gd name="f16" fmla="val 14303"/>
                <a:gd name="f17" fmla="val 5716"/>
                <a:gd name="f18" fmla="val 14021"/>
                <a:gd name="f19" fmla="val 5886"/>
                <a:gd name="f20" fmla="val 13787"/>
                <a:gd name="f21" fmla="val 6129"/>
                <a:gd name="f22" fmla="val 13625"/>
                <a:gd name="f23" fmla="val 6426"/>
                <a:gd name="f24" fmla="val 13579"/>
                <a:gd name="f25" fmla="val 6508"/>
                <a:gd name="f26" fmla="val 13539"/>
                <a:gd name="f27" fmla="val 6596"/>
                <a:gd name="f28" fmla="val 13504"/>
                <a:gd name="f29" fmla="val 6692"/>
                <a:gd name="f30" fmla="val 12993"/>
                <a:gd name="f31" fmla="val 6599"/>
                <a:gd name="f32" fmla="val 12279"/>
                <a:gd name="f33" fmla="val 6510"/>
                <a:gd name="f34" fmla="val 11413"/>
                <a:gd name="f35" fmla="val 10234"/>
                <a:gd name="f36" fmla="val 8774"/>
                <a:gd name="f37" fmla="val 6675"/>
                <a:gd name="f38" fmla="val 7165"/>
                <a:gd name="f39" fmla="val 7217"/>
                <a:gd name="f40" fmla="val 2737"/>
                <a:gd name="f41" fmla="val 5483"/>
                <a:gd name="f42" fmla="val 637"/>
                <a:gd name="f43" fmla="val 1166"/>
                <a:gd name="f44" fmla="val 274"/>
                <a:gd name="f45" fmla="val 355"/>
                <a:gd name="f46" fmla="val 1076"/>
                <a:gd name="f47" fmla="val 265"/>
                <a:gd name="f48" fmla="val 1859"/>
                <a:gd name="f49" fmla="val 2625"/>
                <a:gd name="f50" fmla="val 1"/>
                <a:gd name="f51" fmla="val 1807"/>
                <a:gd name="f52" fmla="val 966"/>
                <a:gd name="f53" fmla="val 52"/>
                <a:gd name="f54" fmla="val 101"/>
                <a:gd name="f55" fmla="val 154"/>
                <a:gd name="f56" fmla="val 67"/>
                <a:gd name="f57" fmla="val 159"/>
                <a:gd name="f58" fmla="val 37"/>
                <a:gd name="f59" fmla="val 178"/>
                <a:gd name="f60" fmla="val 19"/>
                <a:gd name="f61" fmla="val 206"/>
                <a:gd name="f62" fmla="val 3"/>
                <a:gd name="f63" fmla="val 235"/>
                <a:gd name="f64" fmla="val 270"/>
                <a:gd name="f65" fmla="val 12"/>
                <a:gd name="f66" fmla="val 303"/>
                <a:gd name="f67" fmla="val 33"/>
                <a:gd name="f68" fmla="val 356"/>
                <a:gd name="f69" fmla="val 2132"/>
                <a:gd name="f70" fmla="val 5504"/>
                <a:gd name="f71" fmla="val 7122"/>
                <a:gd name="f72" fmla="val 7437"/>
                <a:gd name="f73" fmla="val 7135"/>
                <a:gd name="f74" fmla="val 7441"/>
                <a:gd name="f75" fmla="val 7146"/>
                <a:gd name="f76" fmla="val 7161"/>
                <a:gd name="f77" fmla="val 7174"/>
                <a:gd name="f78" fmla="val 7186"/>
                <a:gd name="f79" fmla="val 7199"/>
                <a:gd name="f80" fmla="val 7438"/>
                <a:gd name="f81" fmla="val 8792"/>
                <a:gd name="f82" fmla="val 6894"/>
                <a:gd name="f83" fmla="val 10239"/>
                <a:gd name="f84" fmla="val 6729"/>
                <a:gd name="f85" fmla="val 11406"/>
                <a:gd name="f86" fmla="val 12312"/>
                <a:gd name="f87" fmla="val 13049"/>
                <a:gd name="f88" fmla="val 6828"/>
                <a:gd name="f89" fmla="val 13555"/>
                <a:gd name="f90" fmla="val 6925"/>
                <a:gd name="f91" fmla="val 13561"/>
                <a:gd name="f92" fmla="val 6926"/>
                <a:gd name="f93" fmla="val 13568"/>
                <a:gd name="f94" fmla="val 6927"/>
                <a:gd name="f95" fmla="val 13574"/>
                <a:gd name="f96" fmla="val 13622"/>
                <a:gd name="f97" fmla="val 13664"/>
                <a:gd name="f98" fmla="val 6898"/>
                <a:gd name="f99" fmla="val 13680"/>
                <a:gd name="f100" fmla="val 6850"/>
                <a:gd name="f101" fmla="val 13717"/>
                <a:gd name="f102" fmla="val 6732"/>
                <a:gd name="f103" fmla="val 13761"/>
                <a:gd name="f104" fmla="val 6628"/>
                <a:gd name="f105" fmla="val 13816"/>
                <a:gd name="f106" fmla="val 6532"/>
                <a:gd name="f107" fmla="val 13978"/>
                <a:gd name="f108" fmla="val 6238"/>
                <a:gd name="f109" fmla="val 14217"/>
                <a:gd name="f110" fmla="val 6003"/>
                <a:gd name="f111" fmla="val 14512"/>
                <a:gd name="f112" fmla="val 5852"/>
                <a:gd name="f113" fmla="val 14540"/>
                <a:gd name="f114" fmla="val 5837"/>
                <a:gd name="f115" fmla="val 14562"/>
                <a:gd name="f116" fmla="val 5810"/>
                <a:gd name="f117" fmla="val 14569"/>
                <a:gd name="f118" fmla="val 5780"/>
                <a:gd name="f119" fmla="val 14576"/>
                <a:gd name="f120" fmla="val 5751"/>
                <a:gd name="f121" fmla="val 14570"/>
                <a:gd name="f122" fmla="val 5718"/>
                <a:gd name="f123" fmla="val 14552"/>
                <a:gd name="f124" fmla="val 5692"/>
                <a:gd name="f125" fmla="val 13875"/>
                <a:gd name="f126" fmla="val 4705"/>
                <a:gd name="f127" fmla="val 12337"/>
                <a:gd name="f128" fmla="val 2855"/>
                <a:gd name="f129" fmla="val 9639"/>
                <a:gd name="f130" fmla="val 1529"/>
                <a:gd name="f131" fmla="val 7565"/>
                <a:gd name="f132" fmla="val 512"/>
                <a:gd name="f133" fmla="val 5215"/>
                <a:gd name="f134" fmla="*/ f0 1 14577"/>
                <a:gd name="f135" fmla="*/ f1 1 7444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14577"/>
                <a:gd name="f142" fmla="*/ f139 1 7444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14577" h="74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5" y="f6"/>
                  </a:cubicBezTo>
                  <a:close/>
                  <a:moveTo>
                    <a:pt x="f49" y="f50"/>
                  </a:moveTo>
                  <a:cubicBezTo>
                    <a:pt x="f51" y="f50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2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4"/>
                    <a:pt x="f76" y="f4"/>
                  </a:cubicBezTo>
                  <a:cubicBezTo>
                    <a:pt x="f77" y="f4"/>
                    <a:pt x="f78" y="f74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133" y="f50"/>
                    <a:pt x="f49" y="f50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1431;p46">
              <a:extLst>
                <a:ext uri="{FF2B5EF4-FFF2-40B4-BE49-F238E27FC236}">
                  <a16:creationId xmlns:a16="http://schemas.microsoft.com/office/drawing/2014/main" id="{1690CB67-F9F0-4E70-8B74-1A98BB94C1E6}"/>
                </a:ext>
              </a:extLst>
            </p:cNvPr>
            <p:cNvSpPr/>
            <p:nvPr/>
          </p:nvSpPr>
          <p:spPr>
            <a:xfrm>
              <a:off x="8117009" y="770253"/>
              <a:ext cx="226652" cy="4299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7"/>
                <a:gd name="f4" fmla="val 14638"/>
                <a:gd name="f5" fmla="val 6091"/>
                <a:gd name="f6" fmla="val 266"/>
                <a:gd name="f7" fmla="val 6254"/>
                <a:gd name="f8" fmla="val 536"/>
                <a:gd name="f9" fmla="val 6482"/>
                <a:gd name="f10" fmla="val 764"/>
                <a:gd name="f11" fmla="val 6759"/>
                <a:gd name="f12" fmla="val 926"/>
                <a:gd name="f13" fmla="val 6836"/>
                <a:gd name="f14" fmla="val 970"/>
                <a:gd name="f15" fmla="val 6910"/>
                <a:gd name="f16" fmla="val 1009"/>
                <a:gd name="f17" fmla="val 6983"/>
                <a:gd name="f18" fmla="val 1039"/>
                <a:gd name="f19" fmla="val 6748"/>
                <a:gd name="f20" fmla="val 2256"/>
                <a:gd name="f21" fmla="val 6527"/>
                <a:gd name="f22" fmla="val 4629"/>
                <a:gd name="f23" fmla="val 7491"/>
                <a:gd name="f24" fmla="val 7477"/>
                <a:gd name="f25" fmla="val 5757"/>
                <a:gd name="f26" fmla="val 11905"/>
                <a:gd name="f27" fmla="val 1440"/>
                <a:gd name="f28" fmla="val 14005"/>
                <a:gd name="f29" fmla="val 628"/>
                <a:gd name="f30" fmla="val 14369"/>
                <a:gd name="f31" fmla="val 237"/>
                <a:gd name="f32" fmla="val 10875"/>
                <a:gd name="f33" fmla="val 695"/>
                <a:gd name="f34" fmla="val 7762"/>
                <a:gd name="f35" fmla="val 1994"/>
                <a:gd name="f36" fmla="val 5113"/>
                <a:gd name="f37" fmla="val 1997"/>
                <a:gd name="f38" fmla="val 5108"/>
                <a:gd name="f39" fmla="val 2001"/>
                <a:gd name="f40" fmla="val 5103"/>
                <a:gd name="f41" fmla="val 2003"/>
                <a:gd name="f42" fmla="val 5096"/>
                <a:gd name="f43" fmla="val 3294"/>
                <a:gd name="f44" fmla="val 2464"/>
                <a:gd name="f45" fmla="val 5079"/>
                <a:gd name="f46" fmla="val 960"/>
                <a:gd name="f47" fmla="val 6125"/>
                <a:gd name="f48" fmla="val 6105"/>
                <a:gd name="f49" fmla="val 6084"/>
                <a:gd name="f50" fmla="val 7"/>
                <a:gd name="f51" fmla="val 6067"/>
                <a:gd name="f52" fmla="val 19"/>
                <a:gd name="f53" fmla="val 5059"/>
                <a:gd name="f54" fmla="val 690"/>
                <a:gd name="f55" fmla="val 3169"/>
                <a:gd name="f56" fmla="val 2229"/>
                <a:gd name="f57" fmla="val 1812"/>
                <a:gd name="f58" fmla="val 4985"/>
                <a:gd name="f59" fmla="val 1809"/>
                <a:gd name="f60" fmla="val 4991"/>
                <a:gd name="f61" fmla="val 1806"/>
                <a:gd name="f62" fmla="val 4996"/>
                <a:gd name="f63" fmla="val 1803"/>
                <a:gd name="f64" fmla="val 5001"/>
                <a:gd name="f65" fmla="val 463"/>
                <a:gd name="f66" fmla="val 7728"/>
                <a:gd name="f67" fmla="val 10938"/>
                <a:gd name="f68" fmla="val 425"/>
                <a:gd name="f69" fmla="val 14539"/>
                <a:gd name="f70" fmla="val 430"/>
                <a:gd name="f71" fmla="val 14574"/>
                <a:gd name="f72" fmla="val 450"/>
                <a:gd name="f73" fmla="val 14604"/>
                <a:gd name="f74" fmla="val 479"/>
                <a:gd name="f75" fmla="val 14621"/>
                <a:gd name="f76" fmla="val 496"/>
                <a:gd name="f77" fmla="val 14632"/>
                <a:gd name="f78" fmla="val 516"/>
                <a:gd name="f79" fmla="val 550"/>
                <a:gd name="f80" fmla="val 563"/>
                <a:gd name="f81" fmla="val 14633"/>
                <a:gd name="f82" fmla="val 574"/>
                <a:gd name="f83" fmla="val 14631"/>
                <a:gd name="f84" fmla="val 627"/>
                <a:gd name="f85" fmla="val 14609"/>
                <a:gd name="f86" fmla="val 5775"/>
                <a:gd name="f87" fmla="val 12510"/>
                <a:gd name="f88" fmla="val 7706"/>
                <a:gd name="f89" fmla="val 7520"/>
                <a:gd name="f90" fmla="val 7716"/>
                <a:gd name="f91" fmla="val 7497"/>
                <a:gd name="f92" fmla="val 7469"/>
                <a:gd name="f93" fmla="val 7708"/>
                <a:gd name="f94" fmla="val 7443"/>
                <a:gd name="f95" fmla="val 6721"/>
                <a:gd name="f96" fmla="val 4556"/>
                <a:gd name="f97" fmla="val 6974"/>
                <a:gd name="f98" fmla="val 2161"/>
                <a:gd name="f99" fmla="val 7214"/>
                <a:gd name="f100" fmla="val 992"/>
                <a:gd name="f101" fmla="val 7224"/>
                <a:gd name="f102" fmla="val 939"/>
                <a:gd name="f103" fmla="val 7194"/>
                <a:gd name="f104" fmla="val 885"/>
                <a:gd name="f105" fmla="val 7142"/>
                <a:gd name="f106" fmla="val 868"/>
                <a:gd name="f107" fmla="val 7051"/>
                <a:gd name="f108" fmla="val 835"/>
                <a:gd name="f109" fmla="val 6960"/>
                <a:gd name="f110" fmla="val 794"/>
                <a:gd name="f111" fmla="val 6866"/>
                <a:gd name="f112" fmla="val 740"/>
                <a:gd name="f113" fmla="val 6590"/>
                <a:gd name="f114" fmla="val 577"/>
                <a:gd name="f115" fmla="val 6368"/>
                <a:gd name="f116" fmla="val 342"/>
                <a:gd name="f117" fmla="val 6225"/>
                <a:gd name="f118" fmla="val 62"/>
                <a:gd name="f119" fmla="val 6211"/>
                <a:gd name="f120" fmla="val 33"/>
                <a:gd name="f121" fmla="val 6185"/>
                <a:gd name="f122" fmla="val 13"/>
                <a:gd name="f123" fmla="val 6155"/>
                <a:gd name="f124" fmla="val 5"/>
                <a:gd name="f125" fmla="val 6146"/>
                <a:gd name="f126" fmla="val 2"/>
                <a:gd name="f127" fmla="val 6136"/>
                <a:gd name="f128" fmla="*/ f0 1 7717"/>
                <a:gd name="f129" fmla="*/ f1 1 14638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717"/>
                <a:gd name="f136" fmla="*/ f133 1 14638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717" h="14638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5" y="f6"/>
                  </a:cubicBezTo>
                  <a:close/>
                  <a:moveTo>
                    <a:pt x="f47" y="f2"/>
                  </a:moveTo>
                  <a:cubicBezTo>
                    <a:pt x="f48" y="f2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2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4"/>
                    <a:pt x="f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0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2"/>
                    <a:pt x="f4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1432;p46">
              <a:extLst>
                <a:ext uri="{FF2B5EF4-FFF2-40B4-BE49-F238E27FC236}">
                  <a16:creationId xmlns:a16="http://schemas.microsoft.com/office/drawing/2014/main" id="{76B5DC19-92B4-4E5B-BACE-5A18082B9BD8}"/>
                </a:ext>
              </a:extLst>
            </p:cNvPr>
            <p:cNvSpPr/>
            <p:nvPr/>
          </p:nvSpPr>
          <p:spPr>
            <a:xfrm>
              <a:off x="8287152" y="694102"/>
              <a:ext cx="112754" cy="1110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39"/>
                <a:gd name="f4" fmla="val 3780"/>
                <a:gd name="f5" fmla="val 1922"/>
                <a:gd name="f6" fmla="val 224"/>
                <a:gd name="f7" fmla="val 2111"/>
                <a:gd name="f8" fmla="val 2300"/>
                <a:gd name="f9" fmla="val 256"/>
                <a:gd name="f10" fmla="val 2482"/>
                <a:gd name="f11" fmla="val 321"/>
                <a:gd name="f12" fmla="val 2595"/>
                <a:gd name="f13" fmla="val 361"/>
                <a:gd name="f14" fmla="val 2709"/>
                <a:gd name="f15" fmla="val 416"/>
                <a:gd name="f16" fmla="val 2816"/>
                <a:gd name="f17" fmla="val 482"/>
                <a:gd name="f18" fmla="val 3101"/>
                <a:gd name="f19" fmla="val 664"/>
                <a:gd name="f20" fmla="val 3322"/>
                <a:gd name="f21" fmla="val 923"/>
                <a:gd name="f22" fmla="val 3453"/>
                <a:gd name="f23" fmla="val 1234"/>
                <a:gd name="f24" fmla="val 3476"/>
                <a:gd name="f25" fmla="val 1286"/>
                <a:gd name="f26" fmla="val 3497"/>
                <a:gd name="f27" fmla="val 1343"/>
                <a:gd name="f28" fmla="val 3515"/>
                <a:gd name="f29" fmla="val 1400"/>
                <a:gd name="f30" fmla="val 3531"/>
                <a:gd name="f31" fmla="val 1457"/>
                <a:gd name="f32" fmla="val 3545"/>
                <a:gd name="f33" fmla="val 1514"/>
                <a:gd name="f34" fmla="val 3558"/>
                <a:gd name="f35" fmla="val 1571"/>
                <a:gd name="f36" fmla="val 3621"/>
                <a:gd name="f37" fmla="val 1894"/>
                <a:gd name="f38" fmla="val 3588"/>
                <a:gd name="f39" fmla="val 2226"/>
                <a:gd name="f40" fmla="val 3461"/>
                <a:gd name="f41" fmla="val 2532"/>
                <a:gd name="f42" fmla="val 3419"/>
                <a:gd name="f43" fmla="val 2635"/>
                <a:gd name="f44" fmla="val 3367"/>
                <a:gd name="f45" fmla="val 2729"/>
                <a:gd name="f46" fmla="val 3305"/>
                <a:gd name="f47" fmla="val 2823"/>
                <a:gd name="f48" fmla="val 3125"/>
                <a:gd name="f49" fmla="val 3091"/>
                <a:gd name="f50" fmla="val 2875"/>
                <a:gd name="f51" fmla="val 3300"/>
                <a:gd name="f52" fmla="val 2578"/>
                <a:gd name="f53" fmla="val 3427"/>
                <a:gd name="f54" fmla="val 2524"/>
                <a:gd name="f55" fmla="val 3448"/>
                <a:gd name="f56" fmla="val 2469"/>
                <a:gd name="f57" fmla="val 3469"/>
                <a:gd name="f58" fmla="val 2412"/>
                <a:gd name="f59" fmla="val 3487"/>
                <a:gd name="f60" fmla="val 2369"/>
                <a:gd name="f61" fmla="val 3499"/>
                <a:gd name="f62" fmla="val 2326"/>
                <a:gd name="f63" fmla="val 3512"/>
                <a:gd name="f64" fmla="val 2282"/>
                <a:gd name="f65" fmla="val 3521"/>
                <a:gd name="f66" fmla="val 2162"/>
                <a:gd name="f67" fmla="val 3548"/>
                <a:gd name="f68" fmla="val 2041"/>
                <a:gd name="f69" fmla="val 3561"/>
                <a:gd name="f70" fmla="val 1920"/>
                <a:gd name="f71" fmla="val 1727"/>
                <a:gd name="f72" fmla="val 1536"/>
                <a:gd name="f73" fmla="val 3527"/>
                <a:gd name="f74" fmla="val 1352"/>
                <a:gd name="f75" fmla="val 1261"/>
                <a:gd name="f76" fmla="val 3428"/>
                <a:gd name="f77" fmla="val 1171"/>
                <a:gd name="f78" fmla="val 3387"/>
                <a:gd name="f79" fmla="val 1076"/>
                <a:gd name="f80" fmla="val 3333"/>
                <a:gd name="f81" fmla="val 798"/>
                <a:gd name="f82" fmla="val 3170"/>
                <a:gd name="f83" fmla="val 578"/>
                <a:gd name="f84" fmla="val 2935"/>
                <a:gd name="f85" fmla="val 434"/>
                <a:gd name="f86" fmla="val 2652"/>
                <a:gd name="f87" fmla="val 391"/>
                <a:gd name="f88" fmla="val 2567"/>
                <a:gd name="f89" fmla="val 352"/>
                <a:gd name="f90" fmla="val 2477"/>
                <a:gd name="f91" fmla="val 324"/>
                <a:gd name="f92" fmla="val 2381"/>
                <a:gd name="f93" fmla="val 314"/>
                <a:gd name="f94" fmla="val 2353"/>
                <a:gd name="f95" fmla="val 2044"/>
                <a:gd name="f96" fmla="val 226"/>
                <a:gd name="f97" fmla="val 1716"/>
                <a:gd name="f98" fmla="val 323"/>
                <a:gd name="f99" fmla="val 1410"/>
                <a:gd name="f100" fmla="val 1291"/>
                <a:gd name="f101" fmla="val 405"/>
                <a:gd name="f102" fmla="val 1187"/>
                <a:gd name="f103" fmla="val 459"/>
                <a:gd name="f104" fmla="val 1091"/>
                <a:gd name="f105" fmla="val 620"/>
                <a:gd name="f106" fmla="val 861"/>
                <a:gd name="f107" fmla="val 563"/>
                <a:gd name="f108" fmla="val 1157"/>
                <a:gd name="f109" fmla="val 410"/>
                <a:gd name="f110" fmla="val 1243"/>
                <a:gd name="f111" fmla="val 365"/>
                <a:gd name="f112" fmla="val 1332"/>
                <a:gd name="f113" fmla="val 329"/>
                <a:gd name="f114" fmla="val 1435"/>
                <a:gd name="f115" fmla="val 297"/>
                <a:gd name="f116" fmla="val 1453"/>
                <a:gd name="f117" fmla="val 292"/>
                <a:gd name="f118" fmla="val 1475"/>
                <a:gd name="f119" fmla="val 285"/>
                <a:gd name="f120" fmla="val 1499"/>
                <a:gd name="f121" fmla="val 279"/>
                <a:gd name="f122" fmla="val 1638"/>
                <a:gd name="f123" fmla="val 242"/>
                <a:gd name="f124" fmla="val 1780"/>
                <a:gd name="f125" fmla="val 1759"/>
                <a:gd name="f126" fmla="val 1599"/>
                <a:gd name="f127" fmla="val 21"/>
                <a:gd name="f128" fmla="val 1442"/>
                <a:gd name="f129" fmla="val 63"/>
                <a:gd name="f130" fmla="val 1416"/>
                <a:gd name="f131" fmla="val 67"/>
                <a:gd name="f132" fmla="val 1389"/>
                <a:gd name="f133" fmla="val 77"/>
                <a:gd name="f134" fmla="val 1359"/>
                <a:gd name="f135" fmla="val 86"/>
                <a:gd name="f136" fmla="val 1250"/>
                <a:gd name="f137" fmla="val 120"/>
                <a:gd name="f138" fmla="val 1147"/>
                <a:gd name="f139" fmla="val 160"/>
                <a:gd name="f140" fmla="val 1050"/>
                <a:gd name="f141" fmla="val 213"/>
                <a:gd name="f142" fmla="val 717"/>
                <a:gd name="f143" fmla="val 383"/>
                <a:gd name="f144" fmla="val 442"/>
                <a:gd name="f145" fmla="val 648"/>
                <a:gd name="f146" fmla="val 261"/>
                <a:gd name="f147" fmla="val 982"/>
                <a:gd name="f148" fmla="val 200"/>
                <a:gd name="f149" fmla="val 1088"/>
                <a:gd name="f150" fmla="val 150"/>
                <a:gd name="f151" fmla="val 1205"/>
                <a:gd name="f152" fmla="val 108"/>
                <a:gd name="f153" fmla="val 1340"/>
                <a:gd name="f154" fmla="val 2"/>
                <a:gd name="f155" fmla="val 1694"/>
                <a:gd name="f156" fmla="val 1"/>
                <a:gd name="f157" fmla="val 2064"/>
                <a:gd name="f158" fmla="val 103"/>
                <a:gd name="f159" fmla="val 2414"/>
                <a:gd name="f160" fmla="val 2416"/>
                <a:gd name="f161" fmla="val 112"/>
                <a:gd name="f162" fmla="val 2444"/>
                <a:gd name="f163" fmla="val 146"/>
                <a:gd name="f164" fmla="val 2552"/>
                <a:gd name="f165" fmla="val 189"/>
                <a:gd name="f166" fmla="val 2656"/>
                <a:gd name="f167" fmla="val 239"/>
                <a:gd name="f168" fmla="val 2750"/>
                <a:gd name="f169" fmla="val 399"/>
                <a:gd name="f170" fmla="val 3069"/>
                <a:gd name="f171" fmla="val 652"/>
                <a:gd name="f172" fmla="val 3336"/>
                <a:gd name="f173" fmla="val 965"/>
                <a:gd name="f174" fmla="val 3519"/>
                <a:gd name="f175" fmla="val 1072"/>
                <a:gd name="f176" fmla="val 3582"/>
                <a:gd name="f177" fmla="val 1174"/>
                <a:gd name="f178" fmla="val 3630"/>
                <a:gd name="f179" fmla="val 1275"/>
                <a:gd name="f180" fmla="val 3666"/>
                <a:gd name="f181" fmla="val 1485"/>
                <a:gd name="f182" fmla="val 3741"/>
                <a:gd name="f183" fmla="val 1700"/>
                <a:gd name="f184" fmla="val 1916"/>
                <a:gd name="f185" fmla="val 2054"/>
                <a:gd name="f186" fmla="val 2192"/>
                <a:gd name="f187" fmla="val 3766"/>
                <a:gd name="f188" fmla="val 3734"/>
                <a:gd name="f189" fmla="val 2376"/>
                <a:gd name="f190" fmla="val 3724"/>
                <a:gd name="f191" fmla="val 2423"/>
                <a:gd name="f192" fmla="val 3710"/>
                <a:gd name="f193" fmla="val 2472"/>
                <a:gd name="f194" fmla="val 3696"/>
                <a:gd name="f195" fmla="val 2534"/>
                <a:gd name="f196" fmla="val 3676"/>
                <a:gd name="f197" fmla="val 2597"/>
                <a:gd name="f198" fmla="val 3653"/>
                <a:gd name="f199" fmla="val 2661"/>
                <a:gd name="f200" fmla="val 3626"/>
                <a:gd name="f201" fmla="val 2996"/>
                <a:gd name="f202" fmla="val 3482"/>
                <a:gd name="f203" fmla="val 3279"/>
                <a:gd name="f204" fmla="val 3246"/>
                <a:gd name="f205" fmla="val 3481"/>
                <a:gd name="f206" fmla="val 2943"/>
                <a:gd name="f207" fmla="val 3551"/>
                <a:gd name="f208" fmla="val 2840"/>
                <a:gd name="f209" fmla="val 3609"/>
                <a:gd name="f210" fmla="val 3658"/>
                <a:gd name="f211" fmla="val 2615"/>
                <a:gd name="f212" fmla="val 3800"/>
                <a:gd name="f213" fmla="val 2270"/>
                <a:gd name="f214" fmla="val 1526"/>
                <a:gd name="f215" fmla="val 3753"/>
                <a:gd name="f216" fmla="val 1460"/>
                <a:gd name="f217" fmla="val 3738"/>
                <a:gd name="f218" fmla="val 1396"/>
                <a:gd name="f219" fmla="val 3718"/>
                <a:gd name="f220" fmla="val 1333"/>
                <a:gd name="f221" fmla="val 3699"/>
                <a:gd name="f222" fmla="val 1268"/>
                <a:gd name="f223" fmla="val 3674"/>
                <a:gd name="f224" fmla="val 1202"/>
                <a:gd name="f225" fmla="val 3646"/>
                <a:gd name="f226" fmla="val 1142"/>
                <a:gd name="f227" fmla="val 3500"/>
                <a:gd name="f228" fmla="val 794"/>
                <a:gd name="f229" fmla="val 3251"/>
                <a:gd name="f230" fmla="val 500"/>
                <a:gd name="f231" fmla="val 2926"/>
                <a:gd name="f232" fmla="val 294"/>
                <a:gd name="f233" fmla="val 2805"/>
                <a:gd name="f234" fmla="val 220"/>
                <a:gd name="f235" fmla="val 2678"/>
                <a:gd name="f236" fmla="val 157"/>
                <a:gd name="f237" fmla="val 2548"/>
                <a:gd name="f238" fmla="val 110"/>
                <a:gd name="f239" fmla="val 2345"/>
                <a:gd name="f240" fmla="val 37"/>
                <a:gd name="f241" fmla="val 2132"/>
                <a:gd name="f242" fmla="*/ f0 1 3839"/>
                <a:gd name="f243" fmla="*/ f1 1 3780"/>
                <a:gd name="f244" fmla="val f2"/>
                <a:gd name="f245" fmla="val f3"/>
                <a:gd name="f246" fmla="val f4"/>
                <a:gd name="f247" fmla="+- f246 0 f244"/>
                <a:gd name="f248" fmla="+- f245 0 f244"/>
                <a:gd name="f249" fmla="*/ f248 1 3839"/>
                <a:gd name="f250" fmla="*/ f247 1 3780"/>
                <a:gd name="f251" fmla="*/ f244 1 f249"/>
                <a:gd name="f252" fmla="*/ f245 1 f249"/>
                <a:gd name="f253" fmla="*/ f244 1 f250"/>
                <a:gd name="f254" fmla="*/ f246 1 f250"/>
                <a:gd name="f255" fmla="*/ f251 f242 1"/>
                <a:gd name="f256" fmla="*/ f252 f242 1"/>
                <a:gd name="f257" fmla="*/ f254 f243 1"/>
                <a:gd name="f258" fmla="*/ f253 f2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5" t="f258" r="f256" b="f257"/>
              <a:pathLst>
                <a:path w="3839" h="378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73"/>
                    <a:pt x="f74" y="f40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lnTo>
                    <a:pt x="f93" y="f94"/>
                  </a:lnTo>
                  <a:cubicBezTo>
                    <a:pt x="f6" y="f95"/>
                    <a:pt x="f96" y="f97"/>
                    <a:pt x="f98" y="f99"/>
                  </a:cubicBezTo>
                  <a:cubicBezTo>
                    <a:pt x="f13" y="f100"/>
                    <a:pt x="f101" y="f102"/>
                    <a:pt x="f103" y="f104"/>
                  </a:cubicBezTo>
                  <a:cubicBezTo>
                    <a:pt x="f105" y="f81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6"/>
                    <a:pt x="f5" y="f6"/>
                  </a:cubicBezTo>
                  <a:close/>
                  <a:moveTo>
                    <a:pt x="f70" y="f2"/>
                  </a:moveTo>
                  <a:cubicBezTo>
                    <a:pt x="f125" y="f2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lnTo>
                    <a:pt x="f158" y="f160"/>
                  </a:lnTo>
                  <a:lnTo>
                    <a:pt x="f161" y="f162"/>
                  </a:ln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178"/>
                    <a:pt x="f179" y="f180"/>
                  </a:cubicBezTo>
                  <a:cubicBezTo>
                    <a:pt x="f181" y="f182"/>
                    <a:pt x="f183" y="f4"/>
                    <a:pt x="f184" y="f4"/>
                  </a:cubicBezTo>
                  <a:cubicBezTo>
                    <a:pt x="f185" y="f4"/>
                    <a:pt x="f186" y="f187"/>
                    <a:pt x="f62" y="f188"/>
                  </a:cubicBezTo>
                  <a:cubicBezTo>
                    <a:pt x="f189" y="f190"/>
                    <a:pt x="f191" y="f192"/>
                    <a:pt x="f193" y="f194"/>
                  </a:cubicBezTo>
                  <a:cubicBezTo>
                    <a:pt x="f195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5" y="f206"/>
                  </a:cubicBezTo>
                  <a:cubicBezTo>
                    <a:pt x="f207" y="f208"/>
                    <a:pt x="f209" y="f45"/>
                    <a:pt x="f210" y="f211"/>
                  </a:cubicBezTo>
                  <a:cubicBezTo>
                    <a:pt x="f212" y="f213"/>
                    <a:pt x="f3" y="f37"/>
                    <a:pt x="f187" y="f214"/>
                  </a:cubicBezTo>
                  <a:cubicBezTo>
                    <a:pt x="f215" y="f216"/>
                    <a:pt x="f217" y="f218"/>
                    <a:pt x="f219" y="f220"/>
                  </a:cubicBez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9" y="f240"/>
                    <a:pt x="f241" y="f2"/>
                    <a:pt x="f70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1433;p46">
              <a:extLst>
                <a:ext uri="{FF2B5EF4-FFF2-40B4-BE49-F238E27FC236}">
                  <a16:creationId xmlns:a16="http://schemas.microsoft.com/office/drawing/2014/main" id="{ACB7C890-F121-4ACB-9634-D48A28D6DE41}"/>
                </a:ext>
              </a:extLst>
            </p:cNvPr>
            <p:cNvSpPr/>
            <p:nvPr/>
          </p:nvSpPr>
          <p:spPr>
            <a:xfrm>
              <a:off x="8305010" y="710900"/>
              <a:ext cx="72603" cy="772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2"/>
                <a:gd name="f4" fmla="val 2629"/>
                <a:gd name="f5" fmla="val 1041"/>
                <a:gd name="f6" fmla="val 1034"/>
                <a:gd name="f7" fmla="val 1028"/>
                <a:gd name="f8" fmla="val 2"/>
                <a:gd name="f9" fmla="val 1022"/>
                <a:gd name="f10" fmla="val 4"/>
                <a:gd name="f11" fmla="val 568"/>
                <a:gd name="f12" fmla="val 156"/>
                <a:gd name="f13" fmla="val 209"/>
                <a:gd name="f14" fmla="val 548"/>
                <a:gd name="f15" fmla="val 108"/>
                <a:gd name="f16" fmla="val 998"/>
                <a:gd name="f17" fmla="val 1"/>
                <a:gd name="f18" fmla="val 1470"/>
                <a:gd name="f19" fmla="val 179"/>
                <a:gd name="f20" fmla="val 1979"/>
                <a:gd name="f21" fmla="val 551"/>
                <a:gd name="f22" fmla="val 2265"/>
                <a:gd name="f23" fmla="val 673"/>
                <a:gd name="f24" fmla="val 2362"/>
                <a:gd name="f25" fmla="val 828"/>
                <a:gd name="f26" fmla="val 2440"/>
                <a:gd name="f27" fmla="val 1033"/>
                <a:gd name="f28" fmla="val 2514"/>
                <a:gd name="f29" fmla="val 1184"/>
                <a:gd name="f30" fmla="val 2570"/>
                <a:gd name="f31" fmla="val 1375"/>
                <a:gd name="f32" fmla="val 2628"/>
                <a:gd name="f33" fmla="val 1576"/>
                <a:gd name="f34" fmla="val 1631"/>
                <a:gd name="f35" fmla="val 1686"/>
                <a:gd name="f36" fmla="val 2624"/>
                <a:gd name="f37" fmla="val 1743"/>
                <a:gd name="f38" fmla="val 2613"/>
                <a:gd name="f39" fmla="val 2016"/>
                <a:gd name="f40" fmla="val 2564"/>
                <a:gd name="f41" fmla="val 2241"/>
                <a:gd name="f42" fmla="val 2393"/>
                <a:gd name="f43" fmla="val 2446"/>
                <a:gd name="f44" fmla="val 2218"/>
                <a:gd name="f45" fmla="val 2469"/>
                <a:gd name="f46" fmla="val 2198"/>
                <a:gd name="f47" fmla="val 2164"/>
                <a:gd name="f48" fmla="val 2452"/>
                <a:gd name="f49" fmla="val 2141"/>
                <a:gd name="f50" fmla="val 2441"/>
                <a:gd name="f51" fmla="val 2129"/>
                <a:gd name="f52" fmla="val 2426"/>
                <a:gd name="f53" fmla="val 2122"/>
                <a:gd name="f54" fmla="val 2410"/>
                <a:gd name="f55" fmla="val 2398"/>
                <a:gd name="f56" fmla="val 2385"/>
                <a:gd name="f57" fmla="val 2127"/>
                <a:gd name="f58" fmla="val 2375"/>
                <a:gd name="f59" fmla="val 2136"/>
                <a:gd name="f60" fmla="val 2183"/>
                <a:gd name="f61" fmla="val 2304"/>
                <a:gd name="f62" fmla="val 1973"/>
                <a:gd name="f63" fmla="val 2463"/>
                <a:gd name="f64" fmla="val 1725"/>
                <a:gd name="f65" fmla="val 2506"/>
                <a:gd name="f66" fmla="val 1677"/>
                <a:gd name="f67" fmla="val 1628"/>
                <a:gd name="f68" fmla="val 2519"/>
                <a:gd name="f69" fmla="val 1432"/>
                <a:gd name="f70" fmla="val 1270"/>
                <a:gd name="f71" fmla="val 2484"/>
                <a:gd name="f72" fmla="val 1072"/>
                <a:gd name="f73" fmla="val 2412"/>
                <a:gd name="f74" fmla="val 878"/>
                <a:gd name="f75" fmla="val 2341"/>
                <a:gd name="f76" fmla="val 734"/>
                <a:gd name="f77" fmla="val 2268"/>
                <a:gd name="f78" fmla="val 617"/>
                <a:gd name="f79" fmla="val 2178"/>
                <a:gd name="f80" fmla="val 284"/>
                <a:gd name="f81" fmla="val 1921"/>
                <a:gd name="f82" fmla="val 119"/>
                <a:gd name="f83" fmla="val 1445"/>
                <a:gd name="f84" fmla="val 216"/>
                <a:gd name="f85" fmla="val 310"/>
                <a:gd name="f86" fmla="val 609"/>
                <a:gd name="f87" fmla="val 639"/>
                <a:gd name="f88" fmla="val 249"/>
                <a:gd name="f89" fmla="val 1058"/>
                <a:gd name="f90" fmla="val 106"/>
                <a:gd name="f91" fmla="val 1086"/>
                <a:gd name="f92" fmla="val 98"/>
                <a:gd name="f93" fmla="val 1102"/>
                <a:gd name="f94" fmla="val 65"/>
                <a:gd name="f95" fmla="val 1092"/>
                <a:gd name="f96" fmla="val 36"/>
                <a:gd name="f97" fmla="val 1085"/>
                <a:gd name="f98" fmla="val 14"/>
                <a:gd name="f99" fmla="val 1063"/>
                <a:gd name="f100" fmla="*/ f0 1 2472"/>
                <a:gd name="f101" fmla="*/ f1 1 262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2472"/>
                <a:gd name="f108" fmla="*/ f105 1 262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2472" h="262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3" y="f47"/>
                    <a:pt x="f48" y="f49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28"/>
                    <a:pt x="f67" y="f68"/>
                    <a:pt x="f33" y="f68"/>
                  </a:cubicBezTo>
                  <a:cubicBezTo>
                    <a:pt x="f69" y="f68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9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1434;p46">
              <a:extLst>
                <a:ext uri="{FF2B5EF4-FFF2-40B4-BE49-F238E27FC236}">
                  <a16:creationId xmlns:a16="http://schemas.microsoft.com/office/drawing/2014/main" id="{B539DF3F-F215-4725-9C8B-E6C59881FA5C}"/>
                </a:ext>
              </a:extLst>
            </p:cNvPr>
            <p:cNvSpPr/>
            <p:nvPr/>
          </p:nvSpPr>
          <p:spPr>
            <a:xfrm>
              <a:off x="8324103" y="733632"/>
              <a:ext cx="33366" cy="40178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136"/>
                <a:gd name="f5" fmla="val 1368"/>
                <a:gd name="f6" fmla="val 344"/>
                <a:gd name="f7" fmla="val 334"/>
                <a:gd name="f8" fmla="val 324"/>
                <a:gd name="f9" fmla="val 3"/>
                <a:gd name="f10" fmla="val 315"/>
                <a:gd name="f11" fmla="val 9"/>
                <a:gd name="f12" fmla="val 141"/>
                <a:gd name="f13" fmla="val 117"/>
                <a:gd name="f14" fmla="val 24"/>
                <a:gd name="f15" fmla="val 319"/>
                <a:gd name="f16" fmla="val 13"/>
                <a:gd name="f17" fmla="val 534"/>
                <a:gd name="f18" fmla="val 735"/>
                <a:gd name="f19" fmla="val 77"/>
                <a:gd name="f20" fmla="val 941"/>
                <a:gd name="f21" fmla="val 221"/>
                <a:gd name="f22" fmla="val 1102"/>
                <a:gd name="f23" fmla="val 376"/>
                <a:gd name="f24" fmla="val 1273"/>
                <a:gd name="f25" fmla="val 598"/>
                <a:gd name="f26" fmla="val 1367"/>
                <a:gd name="f27" fmla="val 813"/>
                <a:gd name="f28" fmla="val 912"/>
                <a:gd name="f29" fmla="val 1006"/>
                <a:gd name="f30" fmla="val 1349"/>
                <a:gd name="f31" fmla="val 1097"/>
                <a:gd name="f32" fmla="val 1306"/>
                <a:gd name="f33" fmla="val 1124"/>
                <a:gd name="f34" fmla="val 1293"/>
                <a:gd name="f35" fmla="val 1135"/>
                <a:gd name="f36" fmla="val 1260"/>
                <a:gd name="f37" fmla="val 1233"/>
                <a:gd name="f38" fmla="val 1114"/>
                <a:gd name="f39" fmla="val 1214"/>
                <a:gd name="f40" fmla="val 1094"/>
                <a:gd name="f41" fmla="val 1201"/>
                <a:gd name="f42" fmla="val 1072"/>
                <a:gd name="f43" fmla="val 1065"/>
                <a:gd name="f44" fmla="val 1057"/>
                <a:gd name="f45" fmla="val 1203"/>
                <a:gd name="f46" fmla="val 1050"/>
                <a:gd name="f47" fmla="val 1206"/>
                <a:gd name="f48" fmla="val 976"/>
                <a:gd name="f49" fmla="val 1240"/>
                <a:gd name="f50" fmla="val 895"/>
                <a:gd name="f51" fmla="val 1256"/>
                <a:gd name="f52" fmla="val 628"/>
                <a:gd name="f53" fmla="val 438"/>
                <a:gd name="f54" fmla="val 1175"/>
                <a:gd name="f55" fmla="val 305"/>
                <a:gd name="f56" fmla="val 1027"/>
                <a:gd name="f57" fmla="val 887"/>
                <a:gd name="f58" fmla="val 114"/>
                <a:gd name="f59" fmla="val 712"/>
                <a:gd name="f60" fmla="val 123"/>
                <a:gd name="f61" fmla="val 538"/>
                <a:gd name="f62" fmla="val 131"/>
                <a:gd name="f63" fmla="val 359"/>
                <a:gd name="f64" fmla="val 228"/>
                <a:gd name="f65" fmla="val 190"/>
                <a:gd name="f66" fmla="val 372"/>
                <a:gd name="f67" fmla="val 101"/>
                <a:gd name="f68" fmla="val 399"/>
                <a:gd name="f69" fmla="val 86"/>
                <a:gd name="f70" fmla="val 406"/>
                <a:gd name="f71" fmla="val 51"/>
                <a:gd name="f72" fmla="val 390"/>
                <a:gd name="f73" fmla="val 27"/>
                <a:gd name="f74" fmla="val 379"/>
                <a:gd name="f75" fmla="val 10"/>
                <a:gd name="f76" fmla="val 362"/>
                <a:gd name="f77" fmla="*/ f1 1 1136"/>
                <a:gd name="f78" fmla="*/ f2 1 1368"/>
                <a:gd name="f79" fmla="val f3"/>
                <a:gd name="f80" fmla="val f4"/>
                <a:gd name="f81" fmla="val f5"/>
                <a:gd name="f82" fmla="+- f81 0 f79"/>
                <a:gd name="f83" fmla="+- f80 0 f79"/>
                <a:gd name="f84" fmla="*/ f83 1 1136"/>
                <a:gd name="f85" fmla="*/ f82 1 1368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1136" h="1368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3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3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27" y="f51"/>
                  </a:cubicBezTo>
                  <a:cubicBezTo>
                    <a:pt x="f52" y="f51"/>
                    <a:pt x="f53" y="f54"/>
                    <a:pt x="f55" y="f56"/>
                  </a:cubicBezTo>
                  <a:cubicBezTo>
                    <a:pt x="f0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1435;p46">
              <a:extLst>
                <a:ext uri="{FF2B5EF4-FFF2-40B4-BE49-F238E27FC236}">
                  <a16:creationId xmlns:a16="http://schemas.microsoft.com/office/drawing/2014/main" id="{FCFA59FB-9BB3-42F9-8BE5-A71A536FB1D5}"/>
                </a:ext>
              </a:extLst>
            </p:cNvPr>
            <p:cNvSpPr/>
            <p:nvPr/>
          </p:nvSpPr>
          <p:spPr>
            <a:xfrm>
              <a:off x="8338788" y="745236"/>
              <a:ext cx="6574" cy="133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4"/>
                <a:gd name="f4" fmla="val 453"/>
                <a:gd name="f5" fmla="val 125"/>
                <a:gd name="f6" fmla="val 112"/>
                <a:gd name="f7" fmla="val 98"/>
                <a:gd name="f8" fmla="val 5"/>
                <a:gd name="f9" fmla="val 87"/>
                <a:gd name="f10" fmla="val 14"/>
                <a:gd name="f11" fmla="val 29"/>
                <a:gd name="f12" fmla="val 68"/>
                <a:gd name="f13" fmla="val 153"/>
                <a:gd name="f14" fmla="val 9"/>
                <a:gd name="f15" fmla="val 240"/>
                <a:gd name="f16" fmla="val 20"/>
                <a:gd name="f17" fmla="val 330"/>
                <a:gd name="f18" fmla="val 66"/>
                <a:gd name="f19" fmla="val 404"/>
                <a:gd name="f20" fmla="val 135"/>
                <a:gd name="f21" fmla="val 445"/>
                <a:gd name="f22" fmla="val 143"/>
                <a:gd name="f23" fmla="val 451"/>
                <a:gd name="f24" fmla="val 154"/>
                <a:gd name="f25" fmla="val 452"/>
                <a:gd name="f26" fmla="val 162"/>
                <a:gd name="f27" fmla="val 182"/>
                <a:gd name="f28" fmla="val 199"/>
                <a:gd name="f29" fmla="val 441"/>
                <a:gd name="f30" fmla="val 208"/>
                <a:gd name="f31" fmla="val 424"/>
                <a:gd name="f32" fmla="val 397"/>
                <a:gd name="f33" fmla="val 215"/>
                <a:gd name="f34" fmla="val 363"/>
                <a:gd name="f35" fmla="val 188"/>
                <a:gd name="f36" fmla="val 348"/>
                <a:gd name="f37" fmla="val 150"/>
                <a:gd name="f38" fmla="val 326"/>
                <a:gd name="f39" fmla="val 123"/>
                <a:gd name="f40" fmla="val 282"/>
                <a:gd name="f41" fmla="val 117"/>
                <a:gd name="f42" fmla="val 227"/>
                <a:gd name="f43" fmla="val 113"/>
                <a:gd name="f44" fmla="val 175"/>
                <a:gd name="f45" fmla="val 128"/>
                <a:gd name="f46" fmla="val 95"/>
                <a:gd name="f47" fmla="val 185"/>
                <a:gd name="f48" fmla="val 75"/>
                <a:gd name="f49" fmla="val 41"/>
                <a:gd name="f50" fmla="val 165"/>
                <a:gd name="f51" fmla="val 18"/>
                <a:gd name="f52" fmla="val 6"/>
                <a:gd name="f53" fmla="val 140"/>
                <a:gd name="f54" fmla="*/ f0 1 224"/>
                <a:gd name="f55" fmla="*/ f1 1 453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224"/>
                <a:gd name="f62" fmla="*/ f59 1 45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224" h="4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5"/>
                    <a:pt x="f26" y="f46"/>
                  </a:cubicBezTo>
                  <a:cubicBezTo>
                    <a:pt x="f47" y="f48"/>
                    <a:pt x="f47" y="f49"/>
                    <a:pt x="f50" y="f51"/>
                  </a:cubicBezTo>
                  <a:cubicBezTo>
                    <a:pt x="f24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1436;p46">
              <a:extLst>
                <a:ext uri="{FF2B5EF4-FFF2-40B4-BE49-F238E27FC236}">
                  <a16:creationId xmlns:a16="http://schemas.microsoft.com/office/drawing/2014/main" id="{41658327-E1BF-4693-8B07-48A6CA473042}"/>
                </a:ext>
              </a:extLst>
            </p:cNvPr>
            <p:cNvSpPr/>
            <p:nvPr/>
          </p:nvSpPr>
          <p:spPr>
            <a:xfrm>
              <a:off x="8379314" y="755568"/>
              <a:ext cx="5870" cy="81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0"/>
                <a:gd name="f4" fmla="val 278"/>
                <a:gd name="f5" fmla="val 136"/>
                <a:gd name="f6" fmla="val 1"/>
                <a:gd name="f7" fmla="val 116"/>
                <a:gd name="f8" fmla="val 96"/>
                <a:gd name="f9" fmla="val 12"/>
                <a:gd name="f10" fmla="val 87"/>
                <a:gd name="f11" fmla="val 32"/>
                <a:gd name="f12" fmla="val 13"/>
                <a:gd name="f13" fmla="val 199"/>
                <a:gd name="f14" fmla="val 227"/>
                <a:gd name="f15" fmla="val 259"/>
                <a:gd name="f16" fmla="val 39"/>
                <a:gd name="f17" fmla="val 271"/>
                <a:gd name="f18" fmla="val 46"/>
                <a:gd name="f19" fmla="val 274"/>
                <a:gd name="f20" fmla="val 56"/>
                <a:gd name="f21" fmla="val 277"/>
                <a:gd name="f22" fmla="val 63"/>
                <a:gd name="f23" fmla="val 84"/>
                <a:gd name="f24" fmla="val 103"/>
                <a:gd name="f25" fmla="val 264"/>
                <a:gd name="f26" fmla="val 113"/>
                <a:gd name="f27" fmla="val 244"/>
                <a:gd name="f28" fmla="val 187"/>
                <a:gd name="f29" fmla="val 79"/>
                <a:gd name="f30" fmla="val 51"/>
                <a:gd name="f31" fmla="val 188"/>
                <a:gd name="f32" fmla="val 18"/>
                <a:gd name="f33" fmla="val 160"/>
                <a:gd name="f34" fmla="val 6"/>
                <a:gd name="f35" fmla="val 152"/>
                <a:gd name="f36" fmla="val 3"/>
                <a:gd name="f37" fmla="val 144"/>
                <a:gd name="f38" fmla="*/ f0 1 200"/>
                <a:gd name="f39" fmla="*/ f1 1 278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200"/>
                <a:gd name="f46" fmla="*/ f43 1 278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00" h="2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13" y="f30"/>
                    <a:pt x="f31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1437;p46">
              <a:extLst>
                <a:ext uri="{FF2B5EF4-FFF2-40B4-BE49-F238E27FC236}">
                  <a16:creationId xmlns:a16="http://schemas.microsoft.com/office/drawing/2014/main" id="{84BD9D0F-8BE2-41BE-9F9A-A178688D2CC7}"/>
                </a:ext>
              </a:extLst>
            </p:cNvPr>
            <p:cNvSpPr/>
            <p:nvPr/>
          </p:nvSpPr>
          <p:spPr>
            <a:xfrm>
              <a:off x="8458117" y="499079"/>
              <a:ext cx="66842" cy="148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6"/>
                <a:gd name="f4" fmla="val 5054"/>
                <a:gd name="f5" fmla="val 2213"/>
                <a:gd name="f6" fmla="val 1"/>
                <a:gd name="f7" fmla="val 2189"/>
                <a:gd name="f8" fmla="val 2168"/>
                <a:gd name="f9" fmla="val 21"/>
                <a:gd name="f10" fmla="val 2165"/>
                <a:gd name="f11" fmla="val 47"/>
                <a:gd name="f12" fmla="val 1873"/>
                <a:gd name="f13" fmla="val 1834"/>
                <a:gd name="f14" fmla="val 1132"/>
                <a:gd name="f15" fmla="val 3536"/>
                <a:gd name="f16" fmla="val 19"/>
                <a:gd name="f17" fmla="val 4967"/>
                <a:gd name="f18" fmla="val 4990"/>
                <a:gd name="f19" fmla="val 4"/>
                <a:gd name="f20" fmla="val 5025"/>
                <a:gd name="f21" fmla="val 29"/>
                <a:gd name="f22" fmla="val 5044"/>
                <a:gd name="f23" fmla="val 39"/>
                <a:gd name="f24" fmla="val 5051"/>
                <a:gd name="f25" fmla="val 50"/>
                <a:gd name="f26" fmla="val 61"/>
                <a:gd name="f27" fmla="val 78"/>
                <a:gd name="f28" fmla="val 94"/>
                <a:gd name="f29" fmla="val 5047"/>
                <a:gd name="f30" fmla="val 104"/>
                <a:gd name="f31" fmla="val 5034"/>
                <a:gd name="f32" fmla="val 1228"/>
                <a:gd name="f33" fmla="val 3588"/>
                <a:gd name="f34" fmla="val 1977"/>
                <a:gd name="f35" fmla="val 1871"/>
                <a:gd name="f36" fmla="val 2272"/>
                <a:gd name="f37" fmla="val 64"/>
                <a:gd name="f38" fmla="val 35"/>
                <a:gd name="f39" fmla="val 2257"/>
                <a:gd name="f40" fmla="val 7"/>
                <a:gd name="f41" fmla="val 2226"/>
                <a:gd name="f42" fmla="val 3"/>
                <a:gd name="f43" fmla="val 2222"/>
                <a:gd name="f44" fmla="val 2217"/>
                <a:gd name="f45" fmla="*/ f0 1 2276"/>
                <a:gd name="f46" fmla="*/ f1 1 5054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276"/>
                <a:gd name="f53" fmla="*/ f50 1 5054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276" h="505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" y="f38"/>
                    <a:pt x="f39" y="f40"/>
                    <a:pt x="f41" y="f42"/>
                  </a:cubicBezTo>
                  <a:cubicBezTo>
                    <a:pt x="f43" y="f6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1438;p46">
              <a:extLst>
                <a:ext uri="{FF2B5EF4-FFF2-40B4-BE49-F238E27FC236}">
                  <a16:creationId xmlns:a16="http://schemas.microsoft.com/office/drawing/2014/main" id="{397BF9FE-653C-450C-A562-BFA85F34C6ED}"/>
                </a:ext>
              </a:extLst>
            </p:cNvPr>
            <p:cNvSpPr/>
            <p:nvPr/>
          </p:nvSpPr>
          <p:spPr>
            <a:xfrm>
              <a:off x="8476652" y="545869"/>
              <a:ext cx="22677" cy="52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"/>
                <a:gd name="f4" fmla="val 1774"/>
                <a:gd name="f5" fmla="val 712"/>
                <a:gd name="f6" fmla="val 687"/>
                <a:gd name="f7" fmla="val 664"/>
                <a:gd name="f8" fmla="val 17"/>
                <a:gd name="f9" fmla="val 658"/>
                <a:gd name="f10" fmla="val 42"/>
                <a:gd name="f11" fmla="val 501"/>
                <a:gd name="f12" fmla="val 611"/>
                <a:gd name="f13" fmla="val 285"/>
                <a:gd name="f14" fmla="val 1168"/>
                <a:gd name="f15" fmla="val 14"/>
                <a:gd name="f16" fmla="val 1695"/>
                <a:gd name="f17" fmla="val 1722"/>
                <a:gd name="f18" fmla="val 11"/>
                <a:gd name="f19" fmla="val 1753"/>
                <a:gd name="f20" fmla="val 38"/>
                <a:gd name="f21" fmla="val 1768"/>
                <a:gd name="f22" fmla="val 46"/>
                <a:gd name="f23" fmla="val 1772"/>
                <a:gd name="f24" fmla="val 54"/>
                <a:gd name="f25" fmla="val 1773"/>
                <a:gd name="f26" fmla="val 63"/>
                <a:gd name="f27" fmla="val 83"/>
                <a:gd name="f28" fmla="val 103"/>
                <a:gd name="f29" fmla="val 1760"/>
                <a:gd name="f30" fmla="val 113"/>
                <a:gd name="f31" fmla="val 1743"/>
                <a:gd name="f32" fmla="val 387"/>
                <a:gd name="f33" fmla="val 1211"/>
                <a:gd name="f34" fmla="val 605"/>
                <a:gd name="f35" fmla="val 647"/>
                <a:gd name="f36" fmla="val 765"/>
                <a:gd name="f37" fmla="val 70"/>
                <a:gd name="f38" fmla="val 40"/>
                <a:gd name="f39" fmla="val 753"/>
                <a:gd name="f40" fmla="val 12"/>
                <a:gd name="f41" fmla="val 725"/>
                <a:gd name="f42" fmla="val 2"/>
                <a:gd name="f43" fmla="val 721"/>
                <a:gd name="f44" fmla="val 1"/>
                <a:gd name="f45" fmla="val 716"/>
                <a:gd name="f46" fmla="*/ f0 1 772"/>
                <a:gd name="f47" fmla="*/ f1 1 177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772"/>
                <a:gd name="f54" fmla="*/ f51 1 177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772" h="177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1439;p46">
              <a:extLst>
                <a:ext uri="{FF2B5EF4-FFF2-40B4-BE49-F238E27FC236}">
                  <a16:creationId xmlns:a16="http://schemas.microsoft.com/office/drawing/2014/main" id="{4FCAA75C-10AD-4CA1-A2AB-6F004EDAE08F}"/>
                </a:ext>
              </a:extLst>
            </p:cNvPr>
            <p:cNvSpPr/>
            <p:nvPr/>
          </p:nvSpPr>
          <p:spPr>
            <a:xfrm>
              <a:off x="8457559" y="553742"/>
              <a:ext cx="11100" cy="249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"/>
                <a:gd name="f4" fmla="val 848"/>
                <a:gd name="f5" fmla="val 318"/>
                <a:gd name="f6" fmla="val 295"/>
                <a:gd name="f7" fmla="val 274"/>
                <a:gd name="f8" fmla="val 15"/>
                <a:gd name="f9" fmla="val 265"/>
                <a:gd name="f10" fmla="val 38"/>
                <a:gd name="f11" fmla="val 191"/>
                <a:gd name="f12" fmla="val 285"/>
                <a:gd name="f13" fmla="val 106"/>
                <a:gd name="f14" fmla="val 531"/>
                <a:gd name="f15" fmla="val 12"/>
                <a:gd name="f16" fmla="val 772"/>
                <a:gd name="f17" fmla="val 1"/>
                <a:gd name="f18" fmla="val 800"/>
                <a:gd name="f19" fmla="val 833"/>
                <a:gd name="f20" fmla="val 43"/>
                <a:gd name="f21" fmla="val 843"/>
                <a:gd name="f22" fmla="val 50"/>
                <a:gd name="f23" fmla="val 844"/>
                <a:gd name="f24" fmla="val 56"/>
                <a:gd name="f25" fmla="val 847"/>
                <a:gd name="f26" fmla="val 63"/>
                <a:gd name="f27" fmla="val 85"/>
                <a:gd name="f28" fmla="val 835"/>
                <a:gd name="f29" fmla="val 112"/>
                <a:gd name="f30" fmla="val 813"/>
                <a:gd name="f31" fmla="val 206"/>
                <a:gd name="f32" fmla="val 570"/>
                <a:gd name="f33" fmla="val 293"/>
                <a:gd name="f34" fmla="val 320"/>
                <a:gd name="f35" fmla="val 369"/>
                <a:gd name="f36" fmla="val 71"/>
                <a:gd name="f37" fmla="val 362"/>
                <a:gd name="f38" fmla="val 11"/>
                <a:gd name="f39" fmla="val 334"/>
                <a:gd name="f40" fmla="val 3"/>
                <a:gd name="f41" fmla="val 329"/>
                <a:gd name="f42" fmla="val 323"/>
                <a:gd name="f43" fmla="*/ f0 1 378"/>
                <a:gd name="f44" fmla="*/ f1 1 84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378"/>
                <a:gd name="f51" fmla="*/ f48 1 84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378" h="84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1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" y="f20"/>
                    <a:pt x="f37" y="f38"/>
                    <a:pt x="f39" y="f40"/>
                  </a:cubicBezTo>
                  <a:cubicBezTo>
                    <a:pt x="f41" y="f17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1440;p46">
              <a:extLst>
                <a:ext uri="{FF2B5EF4-FFF2-40B4-BE49-F238E27FC236}">
                  <a16:creationId xmlns:a16="http://schemas.microsoft.com/office/drawing/2014/main" id="{0422DA1D-9D81-489D-B099-66A0492B3C3D}"/>
                </a:ext>
              </a:extLst>
            </p:cNvPr>
            <p:cNvSpPr/>
            <p:nvPr/>
          </p:nvSpPr>
          <p:spPr>
            <a:xfrm>
              <a:off x="8255203" y="398522"/>
              <a:ext cx="100419" cy="2299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19"/>
                <a:gd name="f4" fmla="val 7828"/>
                <a:gd name="f5" fmla="val 62"/>
                <a:gd name="f6" fmla="val 1"/>
                <a:gd name="f7" fmla="val 50"/>
                <a:gd name="f8" fmla="val 38"/>
                <a:gd name="f9" fmla="val 5"/>
                <a:gd name="f10" fmla="val 28"/>
                <a:gd name="f11" fmla="val 13"/>
                <a:gd name="f12" fmla="val 33"/>
                <a:gd name="f13" fmla="val 67"/>
                <a:gd name="f14" fmla="val 21"/>
                <a:gd name="f15" fmla="val 90"/>
                <a:gd name="f16" fmla="val 1834"/>
                <a:gd name="f17" fmla="val 2246"/>
                <a:gd name="f18" fmla="val 3001"/>
                <a:gd name="f19" fmla="val 4976"/>
                <a:gd name="f20" fmla="val 3308"/>
                <a:gd name="f21" fmla="val 7777"/>
                <a:gd name="f22" fmla="val 3310"/>
                <a:gd name="f23" fmla="val 7803"/>
                <a:gd name="f24" fmla="val 3333"/>
                <a:gd name="f25" fmla="val 7824"/>
                <a:gd name="f26" fmla="val 3363"/>
                <a:gd name="f27" fmla="val 3364"/>
                <a:gd name="f28" fmla="val 3366"/>
                <a:gd name="f29" fmla="val 3367"/>
                <a:gd name="f30" fmla="val 7827"/>
                <a:gd name="f31" fmla="val 3397"/>
                <a:gd name="f32" fmla="val 7823"/>
                <a:gd name="f33" fmla="val 7796"/>
                <a:gd name="f34" fmla="val 3416"/>
                <a:gd name="f35" fmla="val 7766"/>
                <a:gd name="f36" fmla="val 3108"/>
                <a:gd name="f37" fmla="val 4945"/>
                <a:gd name="f38" fmla="val 1930"/>
                <a:gd name="f39" fmla="val 2195"/>
                <a:gd name="f40" fmla="val 105"/>
                <a:gd name="f41" fmla="val 20"/>
                <a:gd name="f42" fmla="val 93"/>
                <a:gd name="f43" fmla="val 7"/>
                <a:gd name="f44" fmla="val 78"/>
                <a:gd name="f45" fmla="*/ f0 1 3419"/>
                <a:gd name="f46" fmla="*/ f1 1 782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419"/>
                <a:gd name="f53" fmla="*/ f50 1 782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419" h="782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9" y="f12"/>
                    <a:pt x="f6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1441;p46">
              <a:extLst>
                <a:ext uri="{FF2B5EF4-FFF2-40B4-BE49-F238E27FC236}">
                  <a16:creationId xmlns:a16="http://schemas.microsoft.com/office/drawing/2014/main" id="{1C061079-2103-40F3-A92D-4344873156E3}"/>
                </a:ext>
              </a:extLst>
            </p:cNvPr>
            <p:cNvSpPr/>
            <p:nvPr/>
          </p:nvSpPr>
          <p:spPr>
            <a:xfrm>
              <a:off x="8279635" y="462073"/>
              <a:ext cx="55394" cy="1256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86"/>
                <a:gd name="f4" fmla="val 4279"/>
                <a:gd name="f5" fmla="val 64"/>
                <a:gd name="f6" fmla="val 53"/>
                <a:gd name="f7" fmla="val 42"/>
                <a:gd name="f8" fmla="val 4"/>
                <a:gd name="f9" fmla="val 33"/>
                <a:gd name="f10" fmla="val 11"/>
                <a:gd name="f11" fmla="val 8"/>
                <a:gd name="f12" fmla="val 28"/>
                <a:gd name="f13" fmla="val 62"/>
                <a:gd name="f14" fmla="val 19"/>
                <a:gd name="f15" fmla="val 88"/>
                <a:gd name="f16" fmla="val 873"/>
                <a:gd name="f17" fmla="val 1327"/>
                <a:gd name="f18" fmla="val 1480"/>
                <a:gd name="f19" fmla="val 2759"/>
                <a:gd name="f20" fmla="val 1772"/>
                <a:gd name="f21" fmla="val 4235"/>
                <a:gd name="f22" fmla="val 1778"/>
                <a:gd name="f23" fmla="val 4262"/>
                <a:gd name="f24" fmla="val 1800"/>
                <a:gd name="f25" fmla="val 1826"/>
                <a:gd name="f26" fmla="val 1829"/>
                <a:gd name="f27" fmla="val 1833"/>
                <a:gd name="f28" fmla="val 4277"/>
                <a:gd name="f29" fmla="val 1838"/>
                <a:gd name="f30" fmla="val 1866"/>
                <a:gd name="f31" fmla="val 4272"/>
                <a:gd name="f32" fmla="val 4243"/>
                <a:gd name="f33" fmla="val 1880"/>
                <a:gd name="f34" fmla="val 4213"/>
                <a:gd name="f35" fmla="val 1585"/>
                <a:gd name="f36" fmla="val 2724"/>
                <a:gd name="f37" fmla="val 973"/>
                <a:gd name="f38" fmla="val 1274"/>
                <a:gd name="f39" fmla="val 110"/>
                <a:gd name="f40" fmla="val 25"/>
                <a:gd name="f41" fmla="val 99"/>
                <a:gd name="f42" fmla="val 9"/>
                <a:gd name="f43" fmla="val 81"/>
                <a:gd name="f44" fmla="*/ f0 1 1886"/>
                <a:gd name="f45" fmla="*/ f1 1 427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886"/>
                <a:gd name="f52" fmla="*/ f49 1 427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886" h="42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28"/>
                  </a:cubicBez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1442;p46">
              <a:extLst>
                <a:ext uri="{FF2B5EF4-FFF2-40B4-BE49-F238E27FC236}">
                  <a16:creationId xmlns:a16="http://schemas.microsoft.com/office/drawing/2014/main" id="{CB91DB4B-FB4B-4F3B-933C-6792BF8693CA}"/>
                </a:ext>
              </a:extLst>
            </p:cNvPr>
            <p:cNvSpPr/>
            <p:nvPr/>
          </p:nvSpPr>
          <p:spPr>
            <a:xfrm>
              <a:off x="8293178" y="530772"/>
              <a:ext cx="11164" cy="186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0"/>
                <a:gd name="f4" fmla="val 636"/>
                <a:gd name="f5" fmla="val 62"/>
                <a:gd name="f6" fmla="val 53"/>
                <a:gd name="f7" fmla="val 44"/>
                <a:gd name="f8" fmla="val 3"/>
                <a:gd name="f9" fmla="val 35"/>
                <a:gd name="f10" fmla="val 7"/>
                <a:gd name="f11" fmla="val 9"/>
                <a:gd name="f12" fmla="val 21"/>
                <a:gd name="f13" fmla="val 1"/>
                <a:gd name="f14" fmla="val 56"/>
                <a:gd name="f15" fmla="val 15"/>
                <a:gd name="f16" fmla="val 81"/>
                <a:gd name="f17" fmla="val 112"/>
                <a:gd name="f18" fmla="val 249"/>
                <a:gd name="f19" fmla="val 197"/>
                <a:gd name="f20" fmla="val 423"/>
                <a:gd name="f21" fmla="val 270"/>
                <a:gd name="f22" fmla="val 601"/>
                <a:gd name="f23" fmla="val 279"/>
                <a:gd name="f24" fmla="val 622"/>
                <a:gd name="f25" fmla="val 300"/>
                <a:gd name="f26" fmla="val 635"/>
                <a:gd name="f27" fmla="val 321"/>
                <a:gd name="f28" fmla="val 327"/>
                <a:gd name="f29" fmla="val 334"/>
                <a:gd name="f30" fmla="val 634"/>
                <a:gd name="f31" fmla="val 340"/>
                <a:gd name="f32" fmla="val 630"/>
                <a:gd name="f33" fmla="val 368"/>
                <a:gd name="f34" fmla="val 620"/>
                <a:gd name="f35" fmla="val 587"/>
                <a:gd name="f36" fmla="val 370"/>
                <a:gd name="f37" fmla="val 558"/>
                <a:gd name="f38" fmla="val 294"/>
                <a:gd name="f39" fmla="val 378"/>
                <a:gd name="f40" fmla="val 207"/>
                <a:gd name="f41" fmla="val 200"/>
                <a:gd name="f42" fmla="val 109"/>
                <a:gd name="f43" fmla="val 27"/>
                <a:gd name="f44" fmla="val 99"/>
                <a:gd name="f45" fmla="val 10"/>
                <a:gd name="f46" fmla="*/ f0 1 380"/>
                <a:gd name="f47" fmla="*/ f1 1 636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80"/>
                <a:gd name="f54" fmla="*/ f51 1 636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80" h="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1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1443;p46">
              <a:extLst>
                <a:ext uri="{FF2B5EF4-FFF2-40B4-BE49-F238E27FC236}">
                  <a16:creationId xmlns:a16="http://schemas.microsoft.com/office/drawing/2014/main" id="{F86E02F3-5866-4AF3-87B6-9811131208BF}"/>
                </a:ext>
              </a:extLst>
            </p:cNvPr>
            <p:cNvSpPr/>
            <p:nvPr/>
          </p:nvSpPr>
          <p:spPr>
            <a:xfrm>
              <a:off x="8164677" y="474911"/>
              <a:ext cx="26846" cy="96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"/>
                <a:gd name="f4" fmla="val 3277"/>
                <a:gd name="f5" fmla="val 58"/>
                <a:gd name="f6" fmla="val 1"/>
                <a:gd name="f7" fmla="val 56"/>
                <a:gd name="f8" fmla="val 54"/>
                <a:gd name="f9" fmla="val 52"/>
                <a:gd name="f10" fmla="val 22"/>
                <a:gd name="f11" fmla="val 2"/>
                <a:gd name="f12" fmla="val 29"/>
                <a:gd name="f13" fmla="val 59"/>
                <a:gd name="f14" fmla="val 93"/>
                <a:gd name="f15" fmla="val 1160"/>
                <a:gd name="f16" fmla="val 361"/>
                <a:gd name="f17" fmla="val 2230"/>
                <a:gd name="f18" fmla="val 801"/>
                <a:gd name="f19" fmla="val 3242"/>
                <a:gd name="f20" fmla="val 810"/>
                <a:gd name="f21" fmla="val 3264"/>
                <a:gd name="f22" fmla="val 830"/>
                <a:gd name="f23" fmla="val 3276"/>
                <a:gd name="f24" fmla="val 851"/>
                <a:gd name="f25" fmla="val 858"/>
                <a:gd name="f26" fmla="val 865"/>
                <a:gd name="f27" fmla="val 872"/>
                <a:gd name="f28" fmla="val 3271"/>
                <a:gd name="f29" fmla="val 901"/>
                <a:gd name="f30" fmla="val 3258"/>
                <a:gd name="f31" fmla="val 3227"/>
                <a:gd name="f32" fmla="val 3198"/>
                <a:gd name="f33" fmla="val 467"/>
                <a:gd name="f34" fmla="val 2197"/>
                <a:gd name="f35" fmla="val 200"/>
                <a:gd name="f36" fmla="val 1137"/>
                <a:gd name="f37" fmla="val 111"/>
                <a:gd name="f38" fmla="val 51"/>
                <a:gd name="f39" fmla="val 109"/>
                <a:gd name="f40" fmla="val 21"/>
                <a:gd name="f41" fmla="val 85"/>
                <a:gd name="f42" fmla="*/ f0 1 914"/>
                <a:gd name="f43" fmla="*/ f1 1 3277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914"/>
                <a:gd name="f50" fmla="*/ f47 1 3277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914" h="3277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3"/>
                    <a:pt x="f27" y="f28"/>
                  </a:cubicBezTo>
                  <a:cubicBezTo>
                    <a:pt x="f29" y="f30"/>
                    <a:pt x="f3" y="f31"/>
                    <a:pt x="f29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1444;p46">
              <a:extLst>
                <a:ext uri="{FF2B5EF4-FFF2-40B4-BE49-F238E27FC236}">
                  <a16:creationId xmlns:a16="http://schemas.microsoft.com/office/drawing/2014/main" id="{7B276BB0-D022-4E3C-BAE2-85E561C7D0A8}"/>
                </a:ext>
              </a:extLst>
            </p:cNvPr>
            <p:cNvSpPr/>
            <p:nvPr/>
          </p:nvSpPr>
          <p:spPr>
            <a:xfrm>
              <a:off x="8181923" y="516297"/>
              <a:ext cx="8723" cy="231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7"/>
                <a:gd name="f4" fmla="val 787"/>
                <a:gd name="f5" fmla="val 61"/>
                <a:gd name="f6" fmla="val 57"/>
                <a:gd name="f7" fmla="val 52"/>
                <a:gd name="f8" fmla="val 1"/>
                <a:gd name="f9" fmla="val 48"/>
                <a:gd name="f10" fmla="val 2"/>
                <a:gd name="f11" fmla="val 19"/>
                <a:gd name="f12" fmla="val 9"/>
                <a:gd name="f13" fmla="val 39"/>
                <a:gd name="f14" fmla="val 8"/>
                <a:gd name="f15" fmla="val 67"/>
                <a:gd name="f16" fmla="val 183"/>
                <a:gd name="f17" fmla="val 745"/>
                <a:gd name="f18" fmla="val 190"/>
                <a:gd name="f19" fmla="val 771"/>
                <a:gd name="f20" fmla="val 211"/>
                <a:gd name="f21" fmla="val 236"/>
                <a:gd name="f22" fmla="val 241"/>
                <a:gd name="f23" fmla="val 244"/>
                <a:gd name="f24" fmla="val 250"/>
                <a:gd name="f25" fmla="val 785"/>
                <a:gd name="f26" fmla="val 278"/>
                <a:gd name="f27" fmla="val 778"/>
                <a:gd name="f28" fmla="val 748"/>
                <a:gd name="f29" fmla="val 290"/>
                <a:gd name="f30" fmla="val 720"/>
                <a:gd name="f31" fmla="val 115"/>
                <a:gd name="f32" fmla="val 40"/>
                <a:gd name="f33" fmla="val 107"/>
                <a:gd name="f34" fmla="val 16"/>
                <a:gd name="f35" fmla="val 86"/>
                <a:gd name="f36" fmla="*/ f0 1 297"/>
                <a:gd name="f37" fmla="*/ f1 1 7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97"/>
                <a:gd name="f44" fmla="*/ f41 1 7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97" h="7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1445;p46">
              <a:extLst>
                <a:ext uri="{FF2B5EF4-FFF2-40B4-BE49-F238E27FC236}">
                  <a16:creationId xmlns:a16="http://schemas.microsoft.com/office/drawing/2014/main" id="{35FBEDD1-1C80-42F3-8FA9-B8C7502ED695}"/>
                </a:ext>
              </a:extLst>
            </p:cNvPr>
            <p:cNvSpPr/>
            <p:nvPr/>
          </p:nvSpPr>
          <p:spPr>
            <a:xfrm>
              <a:off x="8167210" y="431441"/>
              <a:ext cx="3904" cy="17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3"/>
                <a:gd name="f4" fmla="val 597"/>
                <a:gd name="f5" fmla="val 71"/>
                <a:gd name="f6" fmla="val 44"/>
                <a:gd name="f7" fmla="val 23"/>
                <a:gd name="f8" fmla="val 19"/>
                <a:gd name="f9" fmla="val 50"/>
                <a:gd name="f10" fmla="val 215"/>
                <a:gd name="f11" fmla="val 2"/>
                <a:gd name="f12" fmla="val 384"/>
                <a:gd name="f13" fmla="val 22"/>
                <a:gd name="f14" fmla="val 548"/>
                <a:gd name="f15" fmla="val 25"/>
                <a:gd name="f16" fmla="val 577"/>
                <a:gd name="f17" fmla="val 76"/>
                <a:gd name="f18" fmla="val 82"/>
                <a:gd name="f19" fmla="val 111"/>
                <a:gd name="f20" fmla="val 592"/>
                <a:gd name="f21" fmla="val 565"/>
                <a:gd name="f22" fmla="val 130"/>
                <a:gd name="f23" fmla="val 535"/>
                <a:gd name="f24" fmla="val 379"/>
                <a:gd name="f25" fmla="val 110"/>
                <a:gd name="f26" fmla="val 221"/>
                <a:gd name="f27" fmla="val 127"/>
                <a:gd name="f28" fmla="val 63"/>
                <a:gd name="f29" fmla="val 131"/>
                <a:gd name="f30" fmla="val 31"/>
                <a:gd name="f31" fmla="val 6"/>
                <a:gd name="f32" fmla="val 80"/>
                <a:gd name="f33" fmla="val 1"/>
                <a:gd name="f34" fmla="val 77"/>
                <a:gd name="f35" fmla="val 74"/>
                <a:gd name="f36" fmla="*/ f0 1 133"/>
                <a:gd name="f37" fmla="*/ f1 1 59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33"/>
                <a:gd name="f44" fmla="*/ f41 1 59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33" h="597">
                  <a:moveTo>
                    <a:pt x="f5" y="f2"/>
                  </a:moveTo>
                  <a:cubicBezTo>
                    <a:pt x="f6" y="f2"/>
                    <a:pt x="f7" y="f7"/>
                    <a:pt x="f8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9" y="f4"/>
                    <a:pt x="f17" y="f4"/>
                  </a:cubicBezTo>
                  <a:lnTo>
                    <a:pt x="f18" y="f4"/>
                  </a:lnTo>
                  <a:cubicBezTo>
                    <a:pt x="f19" y="f20"/>
                    <a:pt x="f3" y="f21"/>
                    <a:pt x="f22" y="f23"/>
                  </a:cubicBezTo>
                  <a:cubicBezTo>
                    <a:pt x="f19" y="f24"/>
                    <a:pt x="f25" y="f26"/>
                    <a:pt x="f27" y="f28"/>
                  </a:cubicBezTo>
                  <a:cubicBezTo>
                    <a:pt x="f29" y="f30"/>
                    <a:pt x="f25" y="f31"/>
                    <a:pt x="f32" y="f33"/>
                  </a:cubicBezTo>
                  <a:cubicBezTo>
                    <a:pt x="f34" y="f33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1446;p46">
              <a:extLst>
                <a:ext uri="{FF2B5EF4-FFF2-40B4-BE49-F238E27FC236}">
                  <a16:creationId xmlns:a16="http://schemas.microsoft.com/office/drawing/2014/main" id="{6161F8EB-68D3-49A8-B72D-9643CCF6EC1C}"/>
                </a:ext>
              </a:extLst>
            </p:cNvPr>
            <p:cNvSpPr/>
            <p:nvPr/>
          </p:nvSpPr>
          <p:spPr>
            <a:xfrm>
              <a:off x="8100331" y="575267"/>
              <a:ext cx="194163" cy="1213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11"/>
                <a:gd name="f4" fmla="val 4131"/>
                <a:gd name="f5" fmla="val 59"/>
                <a:gd name="f6" fmla="val 1"/>
                <a:gd name="f7" fmla="val 31"/>
                <a:gd name="f8" fmla="val 10"/>
                <a:gd name="f9" fmla="val 20"/>
                <a:gd name="f10" fmla="val 6"/>
                <a:gd name="f11" fmla="val 46"/>
                <a:gd name="f12" fmla="val 76"/>
                <a:gd name="f13" fmla="val 104"/>
                <a:gd name="f14" fmla="val 50"/>
                <a:gd name="f15" fmla="val 110"/>
                <a:gd name="f16" fmla="val 1256"/>
                <a:gd name="f17" fmla="val 331"/>
                <a:gd name="f18" fmla="val 2451"/>
                <a:gd name="f19" fmla="val 821"/>
                <a:gd name="f20" fmla="val 3603"/>
                <a:gd name="f21" fmla="val 1570"/>
                <a:gd name="f22" fmla="val 4607"/>
                <a:gd name="f23" fmla="val 2223"/>
                <a:gd name="f24" fmla="val 5560"/>
                <a:gd name="f25" fmla="val 3055"/>
                <a:gd name="f26" fmla="val 6511"/>
                <a:gd name="f27" fmla="val 4112"/>
                <a:gd name="f28" fmla="val 6523"/>
                <a:gd name="f29" fmla="val 4125"/>
                <a:gd name="f30" fmla="val 6538"/>
                <a:gd name="f31" fmla="val 4130"/>
                <a:gd name="f32" fmla="val 6553"/>
                <a:gd name="f33" fmla="val 6565"/>
                <a:gd name="f34" fmla="val 6578"/>
                <a:gd name="f35" fmla="val 6588"/>
                <a:gd name="f36" fmla="val 4113"/>
                <a:gd name="f37" fmla="val 6610"/>
                <a:gd name="f38" fmla="val 4095"/>
                <a:gd name="f39" fmla="val 4061"/>
                <a:gd name="f40" fmla="val 6592"/>
                <a:gd name="f41" fmla="val 4038"/>
                <a:gd name="f42" fmla="val 5633"/>
                <a:gd name="f43" fmla="val 2973"/>
                <a:gd name="f44" fmla="val 4673"/>
                <a:gd name="f45" fmla="val 2137"/>
                <a:gd name="f46" fmla="val 3662"/>
                <a:gd name="f47" fmla="val 1477"/>
                <a:gd name="f48" fmla="val 2500"/>
                <a:gd name="f49" fmla="val 721"/>
                <a:gd name="f50" fmla="val 1289"/>
                <a:gd name="f51" fmla="val 224"/>
                <a:gd name="f52" fmla="val 70"/>
                <a:gd name="f53" fmla="val 2"/>
                <a:gd name="f54" fmla="val 66"/>
                <a:gd name="f55" fmla="val 62"/>
                <a:gd name="f56" fmla="*/ f0 1 6611"/>
                <a:gd name="f57" fmla="*/ f1 1 4131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6611"/>
                <a:gd name="f64" fmla="*/ f61 1 4131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6611" h="413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35" y="f36"/>
                  </a:cubicBezTo>
                  <a:cubicBezTo>
                    <a:pt x="f37" y="f38"/>
                    <a:pt x="f3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6"/>
                    <a:pt x="f5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1447;p46">
              <a:extLst>
                <a:ext uri="{FF2B5EF4-FFF2-40B4-BE49-F238E27FC236}">
                  <a16:creationId xmlns:a16="http://schemas.microsoft.com/office/drawing/2014/main" id="{8C58C962-064D-4F4D-B737-950735D5B3D5}"/>
                </a:ext>
              </a:extLst>
            </p:cNvPr>
            <p:cNvSpPr/>
            <p:nvPr/>
          </p:nvSpPr>
          <p:spPr>
            <a:xfrm>
              <a:off x="8141278" y="606896"/>
              <a:ext cx="111108" cy="672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3"/>
                <a:gd name="f4" fmla="val 2289"/>
                <a:gd name="f5" fmla="val 60"/>
                <a:gd name="f6" fmla="val 1"/>
                <a:gd name="f7" fmla="val 36"/>
                <a:gd name="f8" fmla="val 15"/>
                <a:gd name="f9" fmla="val 18"/>
                <a:gd name="f10" fmla="val 8"/>
                <a:gd name="f11" fmla="val 41"/>
                <a:gd name="f12" fmla="val 71"/>
                <a:gd name="f13" fmla="val 17"/>
                <a:gd name="f14" fmla="val 100"/>
                <a:gd name="f15" fmla="val 46"/>
                <a:gd name="f16" fmla="val 108"/>
                <a:gd name="f17" fmla="val 1429"/>
                <a:gd name="f18" fmla="val 491"/>
                <a:gd name="f19" fmla="val 2686"/>
                <a:gd name="f20" fmla="val 1239"/>
                <a:gd name="f21" fmla="val 3683"/>
                <a:gd name="f22" fmla="val 2273"/>
                <a:gd name="f23" fmla="val 3693"/>
                <a:gd name="f24" fmla="val 2284"/>
                <a:gd name="f25" fmla="val 3707"/>
                <a:gd name="f26" fmla="val 3722"/>
                <a:gd name="f27" fmla="val 3736"/>
                <a:gd name="f28" fmla="val 3750"/>
                <a:gd name="f29" fmla="val 3760"/>
                <a:gd name="f30" fmla="val 2277"/>
                <a:gd name="f31" fmla="val 3781"/>
                <a:gd name="f32" fmla="val 2256"/>
                <a:gd name="f33" fmla="val 2220"/>
                <a:gd name="f34" fmla="val 3762"/>
                <a:gd name="f35" fmla="val 2199"/>
                <a:gd name="f36" fmla="val 2752"/>
                <a:gd name="f37" fmla="val 1149"/>
                <a:gd name="f38" fmla="val 1477"/>
                <a:gd name="f39" fmla="val 392"/>
                <a:gd name="f40" fmla="val 74"/>
                <a:gd name="f41" fmla="val 3"/>
                <a:gd name="f42" fmla="val 69"/>
                <a:gd name="f43" fmla="val 65"/>
                <a:gd name="f44" fmla="*/ f0 1 3783"/>
                <a:gd name="f45" fmla="*/ f1 1 228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783"/>
                <a:gd name="f52" fmla="*/ f49 1 228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783" h="228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4"/>
                    <a:pt x="f29" y="f30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6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1448;p46">
              <a:extLst>
                <a:ext uri="{FF2B5EF4-FFF2-40B4-BE49-F238E27FC236}">
                  <a16:creationId xmlns:a16="http://schemas.microsoft.com/office/drawing/2014/main" id="{94414803-D2BC-4A21-9776-8640C93D1FD5}"/>
                </a:ext>
              </a:extLst>
            </p:cNvPr>
            <p:cNvSpPr/>
            <p:nvPr/>
          </p:nvSpPr>
          <p:spPr>
            <a:xfrm>
              <a:off x="8182718" y="648190"/>
              <a:ext cx="15773" cy="8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7"/>
                <a:gd name="f4" fmla="val 285"/>
                <a:gd name="f5" fmla="val 63"/>
                <a:gd name="f6" fmla="val 42"/>
                <a:gd name="f7" fmla="val 22"/>
                <a:gd name="f8" fmla="val 13"/>
                <a:gd name="f9" fmla="val 14"/>
                <a:gd name="f10" fmla="val 34"/>
                <a:gd name="f11" fmla="val 1"/>
                <a:gd name="f12" fmla="val 61"/>
                <a:gd name="f13" fmla="val 92"/>
                <a:gd name="f14" fmla="val 105"/>
                <a:gd name="f15" fmla="val 452"/>
                <a:gd name="f16" fmla="val 282"/>
                <a:gd name="f17" fmla="val 459"/>
                <a:gd name="f18" fmla="val 283"/>
                <a:gd name="f19" fmla="val 466"/>
                <a:gd name="f20" fmla="val 284"/>
                <a:gd name="f21" fmla="val 474"/>
                <a:gd name="f22" fmla="val 495"/>
                <a:gd name="f23" fmla="val 516"/>
                <a:gd name="f24" fmla="val 273"/>
                <a:gd name="f25" fmla="val 523"/>
                <a:gd name="f26" fmla="val 253"/>
                <a:gd name="f27" fmla="val 536"/>
                <a:gd name="f28" fmla="val 226"/>
                <a:gd name="f29" fmla="val 195"/>
                <a:gd name="f30" fmla="val 182"/>
                <a:gd name="f31" fmla="val 85"/>
                <a:gd name="f32" fmla="val 5"/>
                <a:gd name="f33" fmla="val 78"/>
                <a:gd name="f34" fmla="val 2"/>
                <a:gd name="f35" fmla="val 70"/>
                <a:gd name="f36" fmla="*/ f0 1 537"/>
                <a:gd name="f37" fmla="*/ f1 1 285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37"/>
                <a:gd name="f44" fmla="*/ f41 1 285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37" h="2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6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9"/>
                    <a:pt x="f22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1449;p46">
              <a:extLst>
                <a:ext uri="{FF2B5EF4-FFF2-40B4-BE49-F238E27FC236}">
                  <a16:creationId xmlns:a16="http://schemas.microsoft.com/office/drawing/2014/main" id="{7C77439D-3E81-4D53-9B46-6E522FA6FD99}"/>
                </a:ext>
              </a:extLst>
            </p:cNvPr>
            <p:cNvSpPr/>
            <p:nvPr/>
          </p:nvSpPr>
          <p:spPr>
            <a:xfrm>
              <a:off x="8019681" y="670108"/>
              <a:ext cx="96066" cy="673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1"/>
                <a:gd name="f4" fmla="val 2293"/>
                <a:gd name="f5" fmla="val 63"/>
                <a:gd name="f6" fmla="val 1"/>
                <a:gd name="f7" fmla="val 48"/>
                <a:gd name="f8" fmla="val 33"/>
                <a:gd name="f9" fmla="val 7"/>
                <a:gd name="f10" fmla="val 22"/>
                <a:gd name="f11" fmla="val 18"/>
                <a:gd name="f12" fmla="val 41"/>
                <a:gd name="f13" fmla="val 3"/>
                <a:gd name="f14" fmla="val 75"/>
                <a:gd name="f15" fmla="val 25"/>
                <a:gd name="f16" fmla="val 97"/>
                <a:gd name="f17" fmla="val 960"/>
                <a:gd name="f18" fmla="val 983"/>
                <a:gd name="f19" fmla="val 2023"/>
                <a:gd name="f20" fmla="val 1719"/>
                <a:gd name="f21" fmla="val 3182"/>
                <a:gd name="f22" fmla="val 2287"/>
                <a:gd name="f23" fmla="val 3191"/>
                <a:gd name="f24" fmla="val 2291"/>
                <a:gd name="f25" fmla="val 3198"/>
                <a:gd name="f26" fmla="val 3208"/>
                <a:gd name="f27" fmla="val 3226"/>
                <a:gd name="f28" fmla="val 3246"/>
                <a:gd name="f29" fmla="val 2280"/>
                <a:gd name="f30" fmla="val 3256"/>
                <a:gd name="f31" fmla="val 2261"/>
                <a:gd name="f32" fmla="val 3270"/>
                <a:gd name="f33" fmla="val 2234"/>
                <a:gd name="f34" fmla="val 3259"/>
                <a:gd name="f35" fmla="val 2200"/>
                <a:gd name="f36" fmla="val 3232"/>
                <a:gd name="f37" fmla="val 2187"/>
                <a:gd name="f38" fmla="val 2084"/>
                <a:gd name="f39" fmla="val 1628"/>
                <a:gd name="f40" fmla="val 1030"/>
                <a:gd name="f41" fmla="val 896"/>
                <a:gd name="f42" fmla="val 100"/>
                <a:gd name="f43" fmla="val 16"/>
                <a:gd name="f44" fmla="val 90"/>
                <a:gd name="f45" fmla="val 6"/>
                <a:gd name="f46" fmla="val 76"/>
                <a:gd name="f47" fmla="*/ f0 1 3271"/>
                <a:gd name="f48" fmla="*/ f1 1 2293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3271"/>
                <a:gd name="f55" fmla="*/ f52 1 2293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3271" h="229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1450;p46">
              <a:extLst>
                <a:ext uri="{FF2B5EF4-FFF2-40B4-BE49-F238E27FC236}">
                  <a16:creationId xmlns:a16="http://schemas.microsoft.com/office/drawing/2014/main" id="{56CE30D7-9036-40BC-A5C5-02EA7708B403}"/>
                </a:ext>
              </a:extLst>
            </p:cNvPr>
            <p:cNvSpPr/>
            <p:nvPr/>
          </p:nvSpPr>
          <p:spPr>
            <a:xfrm>
              <a:off x="8073548" y="695446"/>
              <a:ext cx="19943" cy="134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9"/>
                <a:gd name="f4" fmla="val 459"/>
                <a:gd name="f5" fmla="val 63"/>
                <a:gd name="f6" fmla="val 1"/>
                <a:gd name="f7" fmla="val 47"/>
                <a:gd name="f8" fmla="val 31"/>
                <a:gd name="f9" fmla="val 8"/>
                <a:gd name="f10" fmla="val 21"/>
                <a:gd name="f11" fmla="val 45"/>
                <a:gd name="f12" fmla="val 6"/>
                <a:gd name="f13" fmla="val 81"/>
                <a:gd name="f14" fmla="val 29"/>
                <a:gd name="f15" fmla="val 98"/>
                <a:gd name="f16" fmla="val 206"/>
                <a:gd name="f17" fmla="val 235"/>
                <a:gd name="f18" fmla="val 394"/>
                <a:gd name="f19" fmla="val 354"/>
                <a:gd name="f20" fmla="val 592"/>
                <a:gd name="f21" fmla="val 453"/>
                <a:gd name="f22" fmla="val 600"/>
                <a:gd name="f23" fmla="val 456"/>
                <a:gd name="f24" fmla="val 607"/>
                <a:gd name="f25" fmla="val 458"/>
                <a:gd name="f26" fmla="val 616"/>
                <a:gd name="f27" fmla="val 636"/>
                <a:gd name="f28" fmla="val 656"/>
                <a:gd name="f29" fmla="val 447"/>
                <a:gd name="f30" fmla="val 666"/>
                <a:gd name="f31" fmla="val 427"/>
                <a:gd name="f32" fmla="val 400"/>
                <a:gd name="f33" fmla="val 669"/>
                <a:gd name="f34" fmla="val 369"/>
                <a:gd name="f35" fmla="val 642"/>
                <a:gd name="f36" fmla="val 449"/>
                <a:gd name="f37" fmla="val 261"/>
                <a:gd name="f38" fmla="val 266"/>
                <a:gd name="f39" fmla="val 144"/>
                <a:gd name="f40" fmla="val 96"/>
                <a:gd name="f41" fmla="val 13"/>
                <a:gd name="f42" fmla="val 87"/>
                <a:gd name="f43" fmla="val 4"/>
                <a:gd name="f44" fmla="val 75"/>
                <a:gd name="f45" fmla="*/ f0 1 679"/>
                <a:gd name="f46" fmla="*/ f1 1 459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79"/>
                <a:gd name="f53" fmla="*/ f50 1 459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79" h="459">
                  <a:moveTo>
                    <a:pt x="f5" y="f6"/>
                  </a:moveTo>
                  <a:cubicBezTo>
                    <a:pt x="f7" y="f6"/>
                    <a:pt x="f8" y="f9"/>
                    <a:pt x="f10" y="f10"/>
                  </a:cubicBezTo>
                  <a:cubicBezTo>
                    <a:pt x="f6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19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1451;p46">
              <a:extLst>
                <a:ext uri="{FF2B5EF4-FFF2-40B4-BE49-F238E27FC236}">
                  <a16:creationId xmlns:a16="http://schemas.microsoft.com/office/drawing/2014/main" id="{73331311-7EF3-4414-84E9-6D215272290E}"/>
                </a:ext>
              </a:extLst>
            </p:cNvPr>
            <p:cNvSpPr/>
            <p:nvPr/>
          </p:nvSpPr>
          <p:spPr>
            <a:xfrm>
              <a:off x="7972132" y="630305"/>
              <a:ext cx="15709" cy="177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5"/>
                <a:gd name="f4" fmla="val 605"/>
                <a:gd name="f5" fmla="val 60"/>
                <a:gd name="f6" fmla="val 1"/>
                <a:gd name="f7" fmla="val 49"/>
                <a:gd name="f8" fmla="val 38"/>
                <a:gd name="f9" fmla="val 4"/>
                <a:gd name="f10" fmla="val 29"/>
                <a:gd name="f11" fmla="val 11"/>
                <a:gd name="f12" fmla="val 6"/>
                <a:gd name="f13" fmla="val 63"/>
                <a:gd name="f14" fmla="val 17"/>
                <a:gd name="f15" fmla="val 87"/>
                <a:gd name="f16" fmla="val 146"/>
                <a:gd name="f17" fmla="val 260"/>
                <a:gd name="f18" fmla="val 286"/>
                <a:gd name="f19" fmla="val 428"/>
                <a:gd name="f20" fmla="val 433"/>
                <a:gd name="f21" fmla="val 586"/>
                <a:gd name="f22" fmla="val 443"/>
                <a:gd name="f23" fmla="val 599"/>
                <a:gd name="f24" fmla="val 457"/>
                <a:gd name="f25" fmla="val 604"/>
                <a:gd name="f26" fmla="val 472"/>
                <a:gd name="f27" fmla="val 486"/>
                <a:gd name="f28" fmla="val 499"/>
                <a:gd name="f29" fmla="val 600"/>
                <a:gd name="f30" fmla="val 509"/>
                <a:gd name="f31" fmla="val 590"/>
                <a:gd name="f32" fmla="val 533"/>
                <a:gd name="f33" fmla="val 567"/>
                <a:gd name="f34" fmla="val 534"/>
                <a:gd name="f35" fmla="val 532"/>
                <a:gd name="f36" fmla="val 513"/>
                <a:gd name="f37" fmla="val 510"/>
                <a:gd name="f38" fmla="val 369"/>
                <a:gd name="f39" fmla="val 357"/>
                <a:gd name="f40" fmla="val 231"/>
                <a:gd name="f41" fmla="val 193"/>
                <a:gd name="f42" fmla="val 106"/>
                <a:gd name="f43" fmla="val 22"/>
                <a:gd name="f44" fmla="val 94"/>
                <a:gd name="f45" fmla="val 8"/>
                <a:gd name="f46" fmla="val 77"/>
                <a:gd name="f47" fmla="*/ f0 1 535"/>
                <a:gd name="f48" fmla="*/ f1 1 605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535"/>
                <a:gd name="f55" fmla="*/ f52 1 605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535" h="60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0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1452;p46">
              <a:extLst>
                <a:ext uri="{FF2B5EF4-FFF2-40B4-BE49-F238E27FC236}">
                  <a16:creationId xmlns:a16="http://schemas.microsoft.com/office/drawing/2014/main" id="{9C12E389-4A7A-4C47-800B-4B21716E12E2}"/>
                </a:ext>
              </a:extLst>
            </p:cNvPr>
            <p:cNvSpPr/>
            <p:nvPr/>
          </p:nvSpPr>
          <p:spPr>
            <a:xfrm>
              <a:off x="8050432" y="746205"/>
              <a:ext cx="200070" cy="582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12"/>
                <a:gd name="f4" fmla="val 1982"/>
                <a:gd name="f5" fmla="val 6389"/>
                <a:gd name="f6" fmla="val 4153"/>
                <a:gd name="f7" fmla="val 1909"/>
                <a:gd name="f8" fmla="val 660"/>
                <a:gd name="f9" fmla="val 33"/>
                <a:gd name="f10" fmla="val 1881"/>
                <a:gd name="f11" fmla="val 7"/>
                <a:gd name="f12" fmla="val 1898"/>
                <a:gd name="f13" fmla="val 1932"/>
                <a:gd name="f14" fmla="val 16"/>
                <a:gd name="f15" fmla="val 1958"/>
                <a:gd name="f16" fmla="val 27"/>
                <a:gd name="f17" fmla="val 1973"/>
                <a:gd name="f18" fmla="val 46"/>
                <a:gd name="f19" fmla="val 63"/>
                <a:gd name="f20" fmla="val 74"/>
                <a:gd name="f21" fmla="val 84"/>
                <a:gd name="f22" fmla="val 1979"/>
                <a:gd name="f23" fmla="val 91"/>
                <a:gd name="f24" fmla="val 1948"/>
                <a:gd name="f25" fmla="val 765"/>
                <a:gd name="f26" fmla="val 4169"/>
                <a:gd name="f27" fmla="val 110"/>
                <a:gd name="f28" fmla="val 6387"/>
                <a:gd name="f29" fmla="val 6509"/>
                <a:gd name="f30" fmla="val 6632"/>
                <a:gd name="f31" fmla="val 112"/>
                <a:gd name="f32" fmla="val 6755"/>
                <a:gd name="f33" fmla="val 116"/>
                <a:gd name="f34" fmla="val 6756"/>
                <a:gd name="f35" fmla="val 6786"/>
                <a:gd name="f36" fmla="val 6809"/>
                <a:gd name="f37" fmla="val 93"/>
                <a:gd name="f38" fmla="val 32"/>
                <a:gd name="f39" fmla="val 6788"/>
                <a:gd name="f40" fmla="val 8"/>
                <a:gd name="f41" fmla="val 6758"/>
                <a:gd name="f42" fmla="val 6"/>
                <a:gd name="f43" fmla="val 6635"/>
                <a:gd name="f44" fmla="val 2"/>
                <a:gd name="f45" fmla="val 6512"/>
                <a:gd name="f46" fmla="*/ f0 1 6812"/>
                <a:gd name="f47" fmla="*/ f1 1 198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6812"/>
                <a:gd name="f54" fmla="*/ f51 1 198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6812" h="198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17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lnTo>
                    <a:pt x="f34" y="f33"/>
                  </a:lnTo>
                  <a:cubicBezTo>
                    <a:pt x="f35" y="f33"/>
                    <a:pt x="f36" y="f37"/>
                    <a:pt x="f3" y="f19"/>
                  </a:cubicBezTo>
                  <a:cubicBezTo>
                    <a:pt x="f3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1453;p46">
              <a:extLst>
                <a:ext uri="{FF2B5EF4-FFF2-40B4-BE49-F238E27FC236}">
                  <a16:creationId xmlns:a16="http://schemas.microsoft.com/office/drawing/2014/main" id="{ABF79D28-663E-461B-A17C-C636C6124654}"/>
                </a:ext>
              </a:extLst>
            </p:cNvPr>
            <p:cNvSpPr/>
            <p:nvPr/>
          </p:nvSpPr>
          <p:spPr>
            <a:xfrm>
              <a:off x="8104711" y="765179"/>
              <a:ext cx="94128" cy="296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05"/>
                <a:gd name="f4" fmla="val 1009"/>
                <a:gd name="f5" fmla="val 3148"/>
                <a:gd name="f6" fmla="val 1"/>
                <a:gd name="f7" fmla="val 3146"/>
                <a:gd name="f8" fmla="val 3143"/>
                <a:gd name="f9" fmla="val 3141"/>
                <a:gd name="f10" fmla="val 2057"/>
                <a:gd name="f11" fmla="val 114"/>
                <a:gd name="f12" fmla="val 1013"/>
                <a:gd name="f13" fmla="val 417"/>
                <a:gd name="f14" fmla="val 39"/>
                <a:gd name="f15" fmla="val 906"/>
                <a:gd name="f16" fmla="val 14"/>
                <a:gd name="f17" fmla="val 918"/>
                <a:gd name="f18" fmla="val 951"/>
                <a:gd name="f19" fmla="val 15"/>
                <a:gd name="f20" fmla="val 978"/>
                <a:gd name="f21" fmla="val 25"/>
                <a:gd name="f22" fmla="val 998"/>
                <a:gd name="f23" fmla="val 45"/>
                <a:gd name="f24" fmla="val 1008"/>
                <a:gd name="f25" fmla="val 65"/>
                <a:gd name="f26" fmla="val 73"/>
                <a:gd name="f27" fmla="val 80"/>
                <a:gd name="f28" fmla="val 1007"/>
                <a:gd name="f29" fmla="val 89"/>
                <a:gd name="f30" fmla="val 1004"/>
                <a:gd name="f31" fmla="val 1050"/>
                <a:gd name="f32" fmla="val 521"/>
                <a:gd name="f33" fmla="val 2081"/>
                <a:gd name="f34" fmla="val 221"/>
                <a:gd name="f35" fmla="val 3151"/>
                <a:gd name="f36" fmla="val 110"/>
                <a:gd name="f37" fmla="val 3181"/>
                <a:gd name="f38" fmla="val 107"/>
                <a:gd name="f39" fmla="val 3201"/>
                <a:gd name="f40" fmla="val 50"/>
                <a:gd name="f41" fmla="val 3198"/>
                <a:gd name="f42" fmla="val 23"/>
                <a:gd name="f43" fmla="val 3175"/>
                <a:gd name="f44" fmla="*/ f0 1 3205"/>
                <a:gd name="f45" fmla="*/ f1 1 100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205"/>
                <a:gd name="f52" fmla="*/ f49 1 100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205" h="100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27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1454;p46">
              <a:extLst>
                <a:ext uri="{FF2B5EF4-FFF2-40B4-BE49-F238E27FC236}">
                  <a16:creationId xmlns:a16="http://schemas.microsoft.com/office/drawing/2014/main" id="{BE364C33-FF9B-437E-995E-045689DD6384}"/>
                </a:ext>
              </a:extLst>
            </p:cNvPr>
            <p:cNvSpPr/>
            <p:nvPr/>
          </p:nvSpPr>
          <p:spPr>
            <a:xfrm>
              <a:off x="8135636" y="799597"/>
              <a:ext cx="17236" cy="84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7"/>
                <a:gd name="f4" fmla="val 288"/>
                <a:gd name="f5" fmla="val 526"/>
                <a:gd name="f6" fmla="val 519"/>
                <a:gd name="f7" fmla="val 512"/>
                <a:gd name="f8" fmla="val 2"/>
                <a:gd name="f9" fmla="val 506"/>
                <a:gd name="f10" fmla="val 4"/>
                <a:gd name="f11" fmla="val 43"/>
                <a:gd name="f12" fmla="val 181"/>
                <a:gd name="f13" fmla="val 14"/>
                <a:gd name="f14" fmla="val 191"/>
                <a:gd name="f15" fmla="val 224"/>
                <a:gd name="f16" fmla="val 10"/>
                <a:gd name="f17" fmla="val 252"/>
                <a:gd name="f18" fmla="val 19"/>
                <a:gd name="f19" fmla="val 273"/>
                <a:gd name="f20" fmla="val 40"/>
                <a:gd name="f21" fmla="val 61"/>
                <a:gd name="f22" fmla="val 69"/>
                <a:gd name="f23" fmla="val 74"/>
                <a:gd name="f24" fmla="val 285"/>
                <a:gd name="f25" fmla="val 81"/>
                <a:gd name="f26" fmla="val 283"/>
                <a:gd name="f27" fmla="val 544"/>
                <a:gd name="f28" fmla="val 107"/>
                <a:gd name="f29" fmla="val 573"/>
                <a:gd name="f30" fmla="val 97"/>
                <a:gd name="f31" fmla="val 64"/>
                <a:gd name="f32" fmla="val 577"/>
                <a:gd name="f33" fmla="val 36"/>
                <a:gd name="f34" fmla="val 568"/>
                <a:gd name="f35" fmla="val 548"/>
                <a:gd name="f36" fmla="*/ f0 1 587"/>
                <a:gd name="f37" fmla="*/ f1 1 288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87"/>
                <a:gd name="f44" fmla="*/ f41 1 288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87" h="28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" y="f31"/>
                    <a:pt x="f32" y="f33"/>
                  </a:cubicBezTo>
                  <a:cubicBezTo>
                    <a:pt x="f34" y="f13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1455;p46">
              <a:extLst>
                <a:ext uri="{FF2B5EF4-FFF2-40B4-BE49-F238E27FC236}">
                  <a16:creationId xmlns:a16="http://schemas.microsoft.com/office/drawing/2014/main" id="{598726C4-AE4F-441E-8B0C-30462692892F}"/>
                </a:ext>
              </a:extLst>
            </p:cNvPr>
            <p:cNvSpPr/>
            <p:nvPr/>
          </p:nvSpPr>
          <p:spPr>
            <a:xfrm>
              <a:off x="8265362" y="982541"/>
              <a:ext cx="61767" cy="89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03"/>
                <a:gd name="f4" fmla="val 3040"/>
                <a:gd name="f5" fmla="val 2041"/>
                <a:gd name="f6" fmla="val 1"/>
                <a:gd name="f7" fmla="val 2019"/>
                <a:gd name="f8" fmla="val 1998"/>
                <a:gd name="f9" fmla="val 13"/>
                <a:gd name="f10" fmla="val 1989"/>
                <a:gd name="f11" fmla="val 34"/>
                <a:gd name="f12" fmla="val 1512"/>
                <a:gd name="f13" fmla="val 1118"/>
                <a:gd name="f14" fmla="val 850"/>
                <a:gd name="f15" fmla="val 2098"/>
                <a:gd name="f16" fmla="val 22"/>
                <a:gd name="f17" fmla="val 2945"/>
                <a:gd name="f18" fmla="val 2968"/>
                <a:gd name="f19" fmla="val 3002"/>
                <a:gd name="f20" fmla="val 3023"/>
                <a:gd name="f21" fmla="val 32"/>
                <a:gd name="f22" fmla="val 3033"/>
                <a:gd name="f23" fmla="val 48"/>
                <a:gd name="f24" fmla="val 3039"/>
                <a:gd name="f25" fmla="val 62"/>
                <a:gd name="f26" fmla="val 76"/>
                <a:gd name="f27" fmla="val 90"/>
                <a:gd name="f28" fmla="val 100"/>
                <a:gd name="f29" fmla="val 3021"/>
                <a:gd name="f30" fmla="val 938"/>
                <a:gd name="f31" fmla="val 2165"/>
                <a:gd name="f32" fmla="val 1607"/>
                <a:gd name="f33" fmla="val 1175"/>
                <a:gd name="f34" fmla="val 2091"/>
                <a:gd name="f35" fmla="val 78"/>
                <a:gd name="f36" fmla="val 50"/>
                <a:gd name="f37" fmla="val 19"/>
                <a:gd name="f38" fmla="val 2063"/>
                <a:gd name="f39" fmla="val 6"/>
                <a:gd name="f40" fmla="val 2056"/>
                <a:gd name="f41" fmla="val 2"/>
                <a:gd name="f42" fmla="val 2048"/>
                <a:gd name="f43" fmla="*/ f0 1 2103"/>
                <a:gd name="f44" fmla="*/ f1 1 304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2103"/>
                <a:gd name="f51" fmla="*/ f48 1 304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2103" h="304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6" y="f19"/>
                    <a:pt x="f16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" y="f36"/>
                    <a:pt x="f34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1456;p46">
              <a:extLst>
                <a:ext uri="{FF2B5EF4-FFF2-40B4-BE49-F238E27FC236}">
                  <a16:creationId xmlns:a16="http://schemas.microsoft.com/office/drawing/2014/main" id="{2E1B74AD-785E-4882-AE5B-014CDD632B6F}"/>
                </a:ext>
              </a:extLst>
            </p:cNvPr>
            <p:cNvSpPr/>
            <p:nvPr/>
          </p:nvSpPr>
          <p:spPr>
            <a:xfrm>
              <a:off x="8281016" y="996165"/>
              <a:ext cx="21616" cy="333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6"/>
                <a:gd name="f4" fmla="val 1137"/>
                <a:gd name="f5" fmla="val 674"/>
                <a:gd name="f6" fmla="val 656"/>
                <a:gd name="f7" fmla="val 637"/>
                <a:gd name="f8" fmla="val 9"/>
                <a:gd name="f9" fmla="val 627"/>
                <a:gd name="f10" fmla="val 27"/>
                <a:gd name="f11" fmla="val 15"/>
                <a:gd name="f12" fmla="val 1054"/>
                <a:gd name="f13" fmla="val 1080"/>
                <a:gd name="f14" fmla="val 8"/>
                <a:gd name="f15" fmla="val 1114"/>
                <a:gd name="f16" fmla="val 33"/>
                <a:gd name="f17" fmla="val 1130"/>
                <a:gd name="f18" fmla="val 43"/>
                <a:gd name="f19" fmla="val 1135"/>
                <a:gd name="f20" fmla="val 53"/>
                <a:gd name="f21" fmla="val 63"/>
                <a:gd name="f22" fmla="val 82"/>
                <a:gd name="f23" fmla="val 100"/>
                <a:gd name="f24" fmla="val 1128"/>
                <a:gd name="f25" fmla="val 109"/>
                <a:gd name="f26" fmla="val 1110"/>
                <a:gd name="f27" fmla="val 721"/>
                <a:gd name="f28" fmla="val 83"/>
                <a:gd name="f29" fmla="val 735"/>
                <a:gd name="f30" fmla="val 57"/>
                <a:gd name="f31" fmla="val 728"/>
                <a:gd name="f32" fmla="val 25"/>
                <a:gd name="f33" fmla="val 701"/>
                <a:gd name="f34" fmla="val 7"/>
                <a:gd name="f35" fmla="val 693"/>
                <a:gd name="f36" fmla="val 3"/>
                <a:gd name="f37" fmla="val 684"/>
                <a:gd name="f38" fmla="*/ f0 1 736"/>
                <a:gd name="f39" fmla="*/ f1 1 113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736"/>
                <a:gd name="f46" fmla="*/ f43 1 113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736" h="113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1457;p46">
              <a:extLst>
                <a:ext uri="{FF2B5EF4-FFF2-40B4-BE49-F238E27FC236}">
                  <a16:creationId xmlns:a16="http://schemas.microsoft.com/office/drawing/2014/main" id="{F204C17F-7953-4464-8AD3-D16573DF3B14}"/>
                </a:ext>
              </a:extLst>
            </p:cNvPr>
            <p:cNvSpPr/>
            <p:nvPr/>
          </p:nvSpPr>
          <p:spPr>
            <a:xfrm>
              <a:off x="8272174" y="976048"/>
              <a:ext cx="13743" cy="215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"/>
                <a:gd name="f4" fmla="val 734"/>
                <a:gd name="f5" fmla="val 406"/>
                <a:gd name="f6" fmla="val 1"/>
                <a:gd name="f7" fmla="val 387"/>
                <a:gd name="f8" fmla="val 368"/>
                <a:gd name="f9" fmla="val 10"/>
                <a:gd name="f10" fmla="val 358"/>
                <a:gd name="f11" fmla="val 29"/>
                <a:gd name="f12" fmla="val 15"/>
                <a:gd name="f13" fmla="val 653"/>
                <a:gd name="f14" fmla="val 678"/>
                <a:gd name="f15" fmla="val 9"/>
                <a:gd name="f16" fmla="val 712"/>
                <a:gd name="f17" fmla="val 37"/>
                <a:gd name="f18" fmla="val 727"/>
                <a:gd name="f19" fmla="val 45"/>
                <a:gd name="f20" fmla="val 732"/>
                <a:gd name="f21" fmla="val 54"/>
                <a:gd name="f22" fmla="val 62"/>
                <a:gd name="f23" fmla="val 82"/>
                <a:gd name="f24" fmla="val 101"/>
                <a:gd name="f25" fmla="val 724"/>
                <a:gd name="f26" fmla="val 111"/>
                <a:gd name="f27" fmla="val 705"/>
                <a:gd name="f28" fmla="val 454"/>
                <a:gd name="f29" fmla="val 83"/>
                <a:gd name="f30" fmla="val 56"/>
                <a:gd name="f31" fmla="val 459"/>
                <a:gd name="f32" fmla="val 22"/>
                <a:gd name="f33" fmla="val 432"/>
                <a:gd name="f34" fmla="val 7"/>
                <a:gd name="f35" fmla="val 424"/>
                <a:gd name="f36" fmla="val 3"/>
                <a:gd name="f37" fmla="val 415"/>
                <a:gd name="f38" fmla="*/ f0 1 468"/>
                <a:gd name="f39" fmla="*/ f1 1 734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468"/>
                <a:gd name="f46" fmla="*/ f43 1 734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68" h="73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1458;p46">
              <a:extLst>
                <a:ext uri="{FF2B5EF4-FFF2-40B4-BE49-F238E27FC236}">
                  <a16:creationId xmlns:a16="http://schemas.microsoft.com/office/drawing/2014/main" id="{848F00DC-FD05-4015-A9B3-F1EC9FCB17AF}"/>
                </a:ext>
              </a:extLst>
            </p:cNvPr>
            <p:cNvSpPr/>
            <p:nvPr/>
          </p:nvSpPr>
          <p:spPr>
            <a:xfrm>
              <a:off x="8167000" y="852906"/>
              <a:ext cx="66614" cy="135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8"/>
                <a:gd name="f4" fmla="val 4612"/>
                <a:gd name="f5" fmla="val 2206"/>
                <a:gd name="f6" fmla="val 2190"/>
                <a:gd name="f7" fmla="val 2174"/>
                <a:gd name="f8" fmla="val 7"/>
                <a:gd name="f9" fmla="val 2162"/>
                <a:gd name="f10" fmla="val 21"/>
                <a:gd name="f11" fmla="val 1118"/>
                <a:gd name="f12" fmla="val 1338"/>
                <a:gd name="f13" fmla="val 372"/>
                <a:gd name="f14" fmla="val 2903"/>
                <a:gd name="f15" fmla="val 4544"/>
                <a:gd name="f16" fmla="val 4575"/>
                <a:gd name="f17" fmla="val 17"/>
                <a:gd name="f18" fmla="val 4603"/>
                <a:gd name="f19" fmla="val 47"/>
                <a:gd name="f20" fmla="val 4611"/>
                <a:gd name="f21" fmla="val 53"/>
                <a:gd name="f22" fmla="val 57"/>
                <a:gd name="f23" fmla="val 60"/>
                <a:gd name="f24" fmla="val 86"/>
                <a:gd name="f25" fmla="val 107"/>
                <a:gd name="f26" fmla="val 4593"/>
                <a:gd name="f27" fmla="val 114"/>
                <a:gd name="f28" fmla="val 4568"/>
                <a:gd name="f29" fmla="val 474"/>
                <a:gd name="f30" fmla="val 2941"/>
                <a:gd name="f31" fmla="val 1214"/>
                <a:gd name="f32" fmla="val 1393"/>
                <a:gd name="f33" fmla="val 2247"/>
                <a:gd name="f34" fmla="val 89"/>
                <a:gd name="f35" fmla="val 2267"/>
                <a:gd name="f36" fmla="val 65"/>
                <a:gd name="f37" fmla="val 2262"/>
                <a:gd name="f38" fmla="val 32"/>
                <a:gd name="f39" fmla="val 2239"/>
                <a:gd name="f40" fmla="val 12"/>
                <a:gd name="f41" fmla="val 2229"/>
                <a:gd name="f42" fmla="val 4"/>
                <a:gd name="f43" fmla="val 2218"/>
                <a:gd name="f44" fmla="*/ f0 1 2268"/>
                <a:gd name="f45" fmla="*/ f1 1 4612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2268"/>
                <a:gd name="f52" fmla="*/ f49 1 4612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2268" h="46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8" y="f15"/>
                  </a:cubicBezTo>
                  <a:cubicBezTo>
                    <a:pt x="f2" y="f16"/>
                    <a:pt x="f17" y="f18"/>
                    <a:pt x="f19" y="f20"/>
                  </a:cubicBezTo>
                  <a:cubicBezTo>
                    <a:pt x="f21" y="f4"/>
                    <a:pt x="f22" y="f4"/>
                    <a:pt x="f23" y="f4"/>
                  </a:cubicBezTo>
                  <a:cubicBezTo>
                    <a:pt x="f24" y="f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1459;p46">
              <a:extLst>
                <a:ext uri="{FF2B5EF4-FFF2-40B4-BE49-F238E27FC236}">
                  <a16:creationId xmlns:a16="http://schemas.microsoft.com/office/drawing/2014/main" id="{5025E348-6232-4B08-9603-F92FE28057CB}"/>
                </a:ext>
              </a:extLst>
            </p:cNvPr>
            <p:cNvSpPr/>
            <p:nvPr/>
          </p:nvSpPr>
          <p:spPr>
            <a:xfrm>
              <a:off x="8192969" y="907706"/>
              <a:ext cx="24377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0"/>
                <a:gd name="f4" fmla="val 1500"/>
                <a:gd name="f5" fmla="val 768"/>
                <a:gd name="f6" fmla="val 1"/>
                <a:gd name="f7" fmla="val 751"/>
                <a:gd name="f8" fmla="val 734"/>
                <a:gd name="f9" fmla="val 9"/>
                <a:gd name="f10" fmla="val 723"/>
                <a:gd name="f11" fmla="val 24"/>
                <a:gd name="f12" fmla="val 412"/>
                <a:gd name="f13" fmla="val 453"/>
                <a:gd name="f14" fmla="val 173"/>
                <a:gd name="f15" fmla="val 925"/>
                <a:gd name="f16" fmla="val 1427"/>
                <a:gd name="f17" fmla="val 1456"/>
                <a:gd name="f18" fmla="val 16"/>
                <a:gd name="f19" fmla="val 1487"/>
                <a:gd name="f20" fmla="val 45"/>
                <a:gd name="f21" fmla="val 1496"/>
                <a:gd name="f22" fmla="val 52"/>
                <a:gd name="f23" fmla="val 58"/>
                <a:gd name="f24" fmla="val 63"/>
                <a:gd name="f25" fmla="val 86"/>
                <a:gd name="f26" fmla="val 107"/>
                <a:gd name="f27" fmla="val 1486"/>
                <a:gd name="f28" fmla="val 115"/>
                <a:gd name="f29" fmla="val 1459"/>
                <a:gd name="f30" fmla="val 273"/>
                <a:gd name="f31" fmla="val 967"/>
                <a:gd name="f32" fmla="val 508"/>
                <a:gd name="f33" fmla="val 506"/>
                <a:gd name="f34" fmla="val 812"/>
                <a:gd name="f35" fmla="val 89"/>
                <a:gd name="f36" fmla="val 829"/>
                <a:gd name="f37" fmla="val 825"/>
                <a:gd name="f38" fmla="val 29"/>
                <a:gd name="f39" fmla="val 800"/>
                <a:gd name="f40" fmla="val 12"/>
                <a:gd name="f41" fmla="val 790"/>
                <a:gd name="f42" fmla="val 4"/>
                <a:gd name="f43" fmla="val 779"/>
                <a:gd name="f44" fmla="*/ f0 1 830"/>
                <a:gd name="f45" fmla="*/ f1 1 1500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830"/>
                <a:gd name="f52" fmla="*/ f49 1 1500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830" h="150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9" y="f16"/>
                  </a:cubicBezTo>
                  <a:cubicBezTo>
                    <a:pt x="f6" y="f17"/>
                    <a:pt x="f18" y="f19"/>
                    <a:pt x="f20" y="f21"/>
                  </a:cubicBezTo>
                  <a:cubicBezTo>
                    <a:pt x="f22" y="f4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24"/>
                    <a:pt x="f37" y="f38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1460;p46">
              <a:extLst>
                <a:ext uri="{FF2B5EF4-FFF2-40B4-BE49-F238E27FC236}">
                  <a16:creationId xmlns:a16="http://schemas.microsoft.com/office/drawing/2014/main" id="{9951D4FC-9950-456E-BEF7-C29C438E8DCA}"/>
                </a:ext>
              </a:extLst>
            </p:cNvPr>
            <p:cNvSpPr/>
            <p:nvPr/>
          </p:nvSpPr>
          <p:spPr>
            <a:xfrm>
              <a:off x="8214548" y="951259"/>
              <a:ext cx="12481" cy="227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"/>
                <a:gd name="f4" fmla="val 774"/>
                <a:gd name="f5" fmla="val 363"/>
                <a:gd name="f6" fmla="val 1"/>
                <a:gd name="f7" fmla="val 341"/>
                <a:gd name="f8" fmla="val 319"/>
                <a:gd name="f9" fmla="val 14"/>
                <a:gd name="f10" fmla="val 311"/>
                <a:gd name="f11" fmla="val 37"/>
                <a:gd name="f12" fmla="val 227"/>
                <a:gd name="f13" fmla="val 260"/>
                <a:gd name="f14" fmla="val 127"/>
                <a:gd name="f15" fmla="val 480"/>
                <a:gd name="f16" fmla="val 15"/>
                <a:gd name="f17" fmla="val 692"/>
                <a:gd name="f18" fmla="val 718"/>
                <a:gd name="f19" fmla="val 12"/>
                <a:gd name="f20" fmla="val 752"/>
                <a:gd name="f21" fmla="val 766"/>
                <a:gd name="f22" fmla="val 45"/>
                <a:gd name="f23" fmla="val 772"/>
                <a:gd name="f24" fmla="val 55"/>
                <a:gd name="f25" fmla="val 773"/>
                <a:gd name="f26" fmla="val 63"/>
                <a:gd name="f27" fmla="val 83"/>
                <a:gd name="f28" fmla="val 102"/>
                <a:gd name="f29" fmla="val 763"/>
                <a:gd name="f30" fmla="val 112"/>
                <a:gd name="f31" fmla="val 743"/>
                <a:gd name="f32" fmla="val 528"/>
                <a:gd name="f33" fmla="val 328"/>
                <a:gd name="f34" fmla="val 303"/>
                <a:gd name="f35" fmla="val 413"/>
                <a:gd name="f36" fmla="val 75"/>
                <a:gd name="f37" fmla="val 47"/>
                <a:gd name="f38" fmla="val 411"/>
                <a:gd name="f39" fmla="val 382"/>
                <a:gd name="f40" fmla="val 4"/>
                <a:gd name="f41" fmla="val 376"/>
                <a:gd name="f42" fmla="val 2"/>
                <a:gd name="f43" fmla="val 370"/>
                <a:gd name="f44" fmla="*/ f0 1 425"/>
                <a:gd name="f45" fmla="*/ f1 1 77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25"/>
                <a:gd name="f52" fmla="*/ f49 1 77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25" h="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11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12" y="f32"/>
                    <a:pt x="f33" y="f34"/>
                    <a:pt x="f35" y="f36"/>
                  </a:cubicBezTo>
                  <a:cubicBezTo>
                    <a:pt x="f3" y="f37"/>
                    <a:pt x="f38" y="f9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1461;p46">
              <a:extLst>
                <a:ext uri="{FF2B5EF4-FFF2-40B4-BE49-F238E27FC236}">
                  <a16:creationId xmlns:a16="http://schemas.microsoft.com/office/drawing/2014/main" id="{F0A3D850-435A-4EEA-B60F-1E85C490D36F}"/>
                </a:ext>
              </a:extLst>
            </p:cNvPr>
            <p:cNvSpPr/>
            <p:nvPr/>
          </p:nvSpPr>
          <p:spPr>
            <a:xfrm>
              <a:off x="8155551" y="1111919"/>
              <a:ext cx="4407" cy="135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"/>
                <a:gd name="f4" fmla="val 460"/>
                <a:gd name="f5" fmla="val 91"/>
                <a:gd name="f6" fmla="val 1"/>
                <a:gd name="f7" fmla="val 63"/>
                <a:gd name="f8" fmla="val 41"/>
                <a:gd name="f9" fmla="val 24"/>
                <a:gd name="f10" fmla="val 37"/>
                <a:gd name="f11" fmla="val 51"/>
                <a:gd name="f12" fmla="val 400"/>
                <a:gd name="f13" fmla="val 430"/>
                <a:gd name="f14" fmla="val 21"/>
                <a:gd name="f15" fmla="val 457"/>
                <a:gd name="f16" fmla="val 57"/>
                <a:gd name="f17" fmla="val 85"/>
                <a:gd name="f18" fmla="val 108"/>
                <a:gd name="f19" fmla="val 438"/>
                <a:gd name="f20" fmla="val 113"/>
                <a:gd name="f21" fmla="val 411"/>
                <a:gd name="f22" fmla="val 148"/>
                <a:gd name="f23" fmla="val 61"/>
                <a:gd name="f24" fmla="val 31"/>
                <a:gd name="f25" fmla="val 128"/>
                <a:gd name="f26" fmla="val 4"/>
                <a:gd name="f27" fmla="val 98"/>
                <a:gd name="f28" fmla="val 96"/>
                <a:gd name="f29" fmla="val 93"/>
                <a:gd name="f30" fmla="*/ f0 1 150"/>
                <a:gd name="f31" fmla="*/ f1 1 460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50"/>
                <a:gd name="f38" fmla="*/ f35 1 460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50" h="4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2" y="f13"/>
                    <a:pt x="f14" y="f15"/>
                    <a:pt x="f11" y="f4"/>
                  </a:cubicBezTo>
                  <a:lnTo>
                    <a:pt x="f16" y="f4"/>
                  </a:lnTo>
                  <a:cubicBezTo>
                    <a:pt x="f17" y="f4"/>
                    <a:pt x="f18" y="f19"/>
                    <a:pt x="f20" y="f21"/>
                  </a:cubicBezTo>
                  <a:lnTo>
                    <a:pt x="f22" y="f23"/>
                  </a:lnTo>
                  <a:cubicBezTo>
                    <a:pt x="f3" y="f24"/>
                    <a:pt x="f25" y="f26"/>
                    <a:pt x="f27" y="f6"/>
                  </a:cubicBezTo>
                  <a:cubicBezTo>
                    <a:pt x="f28" y="f6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1462;p46">
              <a:extLst>
                <a:ext uri="{FF2B5EF4-FFF2-40B4-BE49-F238E27FC236}">
                  <a16:creationId xmlns:a16="http://schemas.microsoft.com/office/drawing/2014/main" id="{88046C0F-832D-49A0-B80E-0954273A9909}"/>
                </a:ext>
              </a:extLst>
            </p:cNvPr>
            <p:cNvSpPr/>
            <p:nvPr/>
          </p:nvSpPr>
          <p:spPr>
            <a:xfrm>
              <a:off x="8483519" y="933584"/>
              <a:ext cx="37590" cy="1173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80"/>
                <a:gd name="f4" fmla="val 3995"/>
                <a:gd name="f5" fmla="val 62"/>
                <a:gd name="f6" fmla="val 53"/>
                <a:gd name="f7" fmla="val 43"/>
                <a:gd name="f8" fmla="val 3"/>
                <a:gd name="f9" fmla="val 35"/>
                <a:gd name="f10" fmla="val 8"/>
                <a:gd name="f11" fmla="val 10"/>
                <a:gd name="f12" fmla="val 24"/>
                <a:gd name="f13" fmla="val 1"/>
                <a:gd name="f14" fmla="val 58"/>
                <a:gd name="f15" fmla="val 17"/>
                <a:gd name="f16" fmla="val 83"/>
                <a:gd name="f17" fmla="val 726"/>
                <a:gd name="f18" fmla="val 1245"/>
                <a:gd name="f19" fmla="val 1123"/>
                <a:gd name="f20" fmla="val 2578"/>
                <a:gd name="f21" fmla="val 1167"/>
                <a:gd name="f22" fmla="val 3940"/>
                <a:gd name="f23" fmla="val 1169"/>
                <a:gd name="f24" fmla="val 3971"/>
                <a:gd name="f25" fmla="val 1193"/>
                <a:gd name="f26" fmla="val 3994"/>
                <a:gd name="f27" fmla="val 1223"/>
                <a:gd name="f28" fmla="val 1254"/>
                <a:gd name="f29" fmla="val 3993"/>
                <a:gd name="f30" fmla="val 3967"/>
                <a:gd name="f31" fmla="val 1276"/>
                <a:gd name="f32" fmla="val 3937"/>
                <a:gd name="f33" fmla="val 1231"/>
                <a:gd name="f34" fmla="val 2557"/>
                <a:gd name="f35" fmla="val 827"/>
                <a:gd name="f36" fmla="val 1204"/>
                <a:gd name="f37" fmla="val 109"/>
                <a:gd name="f38" fmla="val 26"/>
                <a:gd name="f39" fmla="val 99"/>
                <a:gd name="f40" fmla="val 81"/>
                <a:gd name="f41" fmla="*/ f0 1 1280"/>
                <a:gd name="f42" fmla="*/ f1 1 3995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280"/>
                <a:gd name="f49" fmla="*/ f46 1 3995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280" h="399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11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3" name="Google Shape;1463;p46">
              <a:extLst>
                <a:ext uri="{FF2B5EF4-FFF2-40B4-BE49-F238E27FC236}">
                  <a16:creationId xmlns:a16="http://schemas.microsoft.com/office/drawing/2014/main" id="{860124CE-534A-4D14-A4B9-96818E7AF8FC}"/>
                </a:ext>
              </a:extLst>
            </p:cNvPr>
            <p:cNvSpPr/>
            <p:nvPr/>
          </p:nvSpPr>
          <p:spPr>
            <a:xfrm>
              <a:off x="8484342" y="974585"/>
              <a:ext cx="10716" cy="267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"/>
                <a:gd name="f4" fmla="val 911"/>
                <a:gd name="f5" fmla="val 63"/>
                <a:gd name="f6" fmla="val 1"/>
                <a:gd name="f7" fmla="val 56"/>
                <a:gd name="f8" fmla="val 48"/>
                <a:gd name="f9" fmla="val 2"/>
                <a:gd name="f10" fmla="val 41"/>
                <a:gd name="f11" fmla="val 5"/>
                <a:gd name="f12" fmla="val 13"/>
                <a:gd name="f13" fmla="val 15"/>
                <a:gd name="f14" fmla="val 47"/>
                <a:gd name="f15" fmla="val 11"/>
                <a:gd name="f16" fmla="val 76"/>
                <a:gd name="f17" fmla="val 118"/>
                <a:gd name="f18" fmla="val 329"/>
                <a:gd name="f19" fmla="val 198"/>
                <a:gd name="f20" fmla="val 597"/>
                <a:gd name="f21" fmla="val 254"/>
                <a:gd name="f22" fmla="val 866"/>
                <a:gd name="f23" fmla="val 258"/>
                <a:gd name="f24" fmla="val 892"/>
                <a:gd name="f25" fmla="val 282"/>
                <a:gd name="f26" fmla="val 910"/>
                <a:gd name="f27" fmla="val 306"/>
                <a:gd name="f28" fmla="val 311"/>
                <a:gd name="f29" fmla="val 313"/>
                <a:gd name="f30" fmla="val 318"/>
                <a:gd name="f31" fmla="val 909"/>
                <a:gd name="f32" fmla="val 348"/>
                <a:gd name="f33" fmla="val 903"/>
                <a:gd name="f34" fmla="val 875"/>
                <a:gd name="f35" fmla="val 359"/>
                <a:gd name="f36" fmla="val 845"/>
                <a:gd name="f37" fmla="val 302"/>
                <a:gd name="f38" fmla="val 569"/>
                <a:gd name="f39" fmla="val 221"/>
                <a:gd name="f40" fmla="val 297"/>
                <a:gd name="f41" fmla="val 113"/>
                <a:gd name="f42" fmla="val 35"/>
                <a:gd name="f43" fmla="val 104"/>
                <a:gd name="f44" fmla="val 84"/>
                <a:gd name="f45" fmla="*/ f0 1 365"/>
                <a:gd name="f46" fmla="*/ f1 1 911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65"/>
                <a:gd name="f53" fmla="*/ f50 1 911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65" h="9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30" y="f31"/>
                  </a:cubicBezTo>
                  <a:cubicBezTo>
                    <a:pt x="f32" y="f33"/>
                    <a:pt x="f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12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4" name="Google Shape;1464;p46">
              <a:extLst>
                <a:ext uri="{FF2B5EF4-FFF2-40B4-BE49-F238E27FC236}">
                  <a16:creationId xmlns:a16="http://schemas.microsoft.com/office/drawing/2014/main" id="{7E7C21B3-87FC-47CB-80A6-B6F4058389F7}"/>
                </a:ext>
              </a:extLst>
            </p:cNvPr>
            <p:cNvSpPr/>
            <p:nvPr/>
          </p:nvSpPr>
          <p:spPr>
            <a:xfrm>
              <a:off x="8324688" y="818890"/>
              <a:ext cx="48106" cy="1870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38"/>
                <a:gd name="f4" fmla="val 6369"/>
                <a:gd name="f5" fmla="val 340"/>
                <a:gd name="f6" fmla="val 1"/>
                <a:gd name="f7" fmla="val 312"/>
                <a:gd name="f8" fmla="val 293"/>
                <a:gd name="f9" fmla="val 22"/>
                <a:gd name="f10" fmla="val 289"/>
                <a:gd name="f11" fmla="val 48"/>
                <a:gd name="f12" fmla="val 2213"/>
                <a:gd name="f13" fmla="val 439"/>
                <a:gd name="f14" fmla="val 4448"/>
                <a:gd name="f15" fmla="val 1528"/>
                <a:gd name="f16" fmla="val 6341"/>
                <a:gd name="f17" fmla="val 1540"/>
                <a:gd name="f18" fmla="val 6357"/>
                <a:gd name="f19" fmla="val 1557"/>
                <a:gd name="f20" fmla="val 6368"/>
                <a:gd name="f21" fmla="val 1577"/>
                <a:gd name="f22" fmla="val 1585"/>
                <a:gd name="f23" fmla="val 1595"/>
                <a:gd name="f24" fmla="val 6367"/>
                <a:gd name="f25" fmla="val 1604"/>
                <a:gd name="f26" fmla="val 6362"/>
                <a:gd name="f27" fmla="val 1628"/>
                <a:gd name="f28" fmla="val 6348"/>
                <a:gd name="f29" fmla="val 6314"/>
                <a:gd name="f30" fmla="val 1624"/>
                <a:gd name="f31" fmla="val 6288"/>
                <a:gd name="f32" fmla="val 546"/>
                <a:gd name="f33" fmla="val 4416"/>
                <a:gd name="f34" fmla="val 111"/>
                <a:gd name="f35" fmla="val 2205"/>
                <a:gd name="f36" fmla="val 399"/>
                <a:gd name="f37" fmla="val 65"/>
                <a:gd name="f38" fmla="val 403"/>
                <a:gd name="f39" fmla="val 34"/>
                <a:gd name="f40" fmla="val 382"/>
                <a:gd name="f41" fmla="val 5"/>
                <a:gd name="f42" fmla="val 352"/>
                <a:gd name="f43" fmla="val 2"/>
                <a:gd name="f44" fmla="val 348"/>
                <a:gd name="f45" fmla="val 344"/>
                <a:gd name="f46" fmla="*/ f0 1 1638"/>
                <a:gd name="f47" fmla="*/ f1 1 636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638"/>
                <a:gd name="f54" fmla="*/ f51 1 636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638" h="636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3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6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1465;p46">
              <a:extLst>
                <a:ext uri="{FF2B5EF4-FFF2-40B4-BE49-F238E27FC236}">
                  <a16:creationId xmlns:a16="http://schemas.microsoft.com/office/drawing/2014/main" id="{FC6A8F89-C6E5-4AFD-AC9E-E622ABADB0DA}"/>
                </a:ext>
              </a:extLst>
            </p:cNvPr>
            <p:cNvSpPr/>
            <p:nvPr/>
          </p:nvSpPr>
          <p:spPr>
            <a:xfrm>
              <a:off x="8340818" y="839602"/>
              <a:ext cx="14301" cy="80677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87"/>
                <a:gd name="f5" fmla="val 2747"/>
                <a:gd name="f6" fmla="val 172"/>
                <a:gd name="f7" fmla="val 145"/>
                <a:gd name="f8" fmla="val 122"/>
                <a:gd name="f9" fmla="val 20"/>
                <a:gd name="f10" fmla="val 118"/>
                <a:gd name="f11" fmla="val 48"/>
                <a:gd name="f12" fmla="val 1"/>
                <a:gd name="f13" fmla="val 938"/>
                <a:gd name="f14" fmla="val 88"/>
                <a:gd name="f15" fmla="val 1859"/>
                <a:gd name="f16" fmla="val 371"/>
                <a:gd name="f17" fmla="val 2709"/>
                <a:gd name="f18" fmla="val 378"/>
                <a:gd name="f19" fmla="val 2732"/>
                <a:gd name="f20" fmla="val 400"/>
                <a:gd name="f21" fmla="val 422"/>
                <a:gd name="f22" fmla="val 428"/>
                <a:gd name="f23" fmla="val 435"/>
                <a:gd name="f24" fmla="val 2745"/>
                <a:gd name="f25" fmla="val 444"/>
                <a:gd name="f26" fmla="val 472"/>
                <a:gd name="f27" fmla="val 2737"/>
                <a:gd name="f28" fmla="val 2704"/>
                <a:gd name="f29" fmla="val 478"/>
                <a:gd name="f30" fmla="val 2675"/>
                <a:gd name="f31" fmla="val 200"/>
                <a:gd name="f32" fmla="val 1839"/>
                <a:gd name="f33" fmla="val 113"/>
                <a:gd name="f34" fmla="val 936"/>
                <a:gd name="f35" fmla="val 229"/>
                <a:gd name="f36" fmla="val 62"/>
                <a:gd name="f37" fmla="val 232"/>
                <a:gd name="f38" fmla="val 32"/>
                <a:gd name="f39" fmla="val 210"/>
                <a:gd name="f40" fmla="val 4"/>
                <a:gd name="f41" fmla="val 178"/>
                <a:gd name="f42" fmla="val 175"/>
                <a:gd name="f43" fmla="*/ f1 1 487"/>
                <a:gd name="f44" fmla="*/ f2 1 2747"/>
                <a:gd name="f45" fmla="val f3"/>
                <a:gd name="f46" fmla="val f4"/>
                <a:gd name="f47" fmla="val f5"/>
                <a:gd name="f48" fmla="+- f47 0 f45"/>
                <a:gd name="f49" fmla="+- f46 0 f45"/>
                <a:gd name="f50" fmla="*/ f49 1 487"/>
                <a:gd name="f51" fmla="*/ f48 1 2747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487" h="2747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5"/>
                    <a:pt x="f21" y="f5"/>
                  </a:cubicBezTo>
                  <a:cubicBezTo>
                    <a:pt x="f22" y="f5"/>
                    <a:pt x="f23" y="f24"/>
                    <a:pt x="f25" y="f24"/>
                  </a:cubicBezTo>
                  <a:cubicBezTo>
                    <a:pt x="f26" y="f27"/>
                    <a:pt x="f4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0" y="f12"/>
                  </a:cubicBezTo>
                  <a:cubicBezTo>
                    <a:pt x="f41" y="f3"/>
                    <a:pt x="f42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1466;p46">
              <a:extLst>
                <a:ext uri="{FF2B5EF4-FFF2-40B4-BE49-F238E27FC236}">
                  <a16:creationId xmlns:a16="http://schemas.microsoft.com/office/drawing/2014/main" id="{B4D9C144-D8BA-491B-9F42-263A4E481ED4}"/>
                </a:ext>
              </a:extLst>
            </p:cNvPr>
            <p:cNvSpPr/>
            <p:nvPr/>
          </p:nvSpPr>
          <p:spPr>
            <a:xfrm>
              <a:off x="8365077" y="875108"/>
              <a:ext cx="7141" cy="22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3"/>
                <a:gd name="f4" fmla="val 750"/>
                <a:gd name="f5" fmla="val 62"/>
                <a:gd name="f6" fmla="val 1"/>
                <a:gd name="f7" fmla="val 58"/>
                <a:gd name="f8" fmla="val 54"/>
                <a:gd name="f9" fmla="val 49"/>
                <a:gd name="f10" fmla="val 2"/>
                <a:gd name="f11" fmla="val 18"/>
                <a:gd name="f12" fmla="val 9"/>
                <a:gd name="f13" fmla="val 38"/>
                <a:gd name="f14" fmla="val 8"/>
                <a:gd name="f15" fmla="val 68"/>
                <a:gd name="f16" fmla="val 55"/>
                <a:gd name="f17" fmla="val 280"/>
                <a:gd name="f18" fmla="val 96"/>
                <a:gd name="f19" fmla="val 494"/>
                <a:gd name="f20" fmla="val 129"/>
                <a:gd name="f21" fmla="val 703"/>
                <a:gd name="f22" fmla="val 132"/>
                <a:gd name="f23" fmla="val 730"/>
                <a:gd name="f24" fmla="val 156"/>
                <a:gd name="f25" fmla="val 182"/>
                <a:gd name="f26" fmla="val 190"/>
                <a:gd name="f27" fmla="val 222"/>
                <a:gd name="f28" fmla="val 746"/>
                <a:gd name="f29" fmla="val 717"/>
                <a:gd name="f30" fmla="val 237"/>
                <a:gd name="f31" fmla="val 687"/>
                <a:gd name="f32" fmla="val 206"/>
                <a:gd name="f33" fmla="val 474"/>
                <a:gd name="f34" fmla="val 165"/>
                <a:gd name="f35" fmla="val 256"/>
                <a:gd name="f36" fmla="val 115"/>
                <a:gd name="f37" fmla="val 42"/>
                <a:gd name="f38" fmla="val 109"/>
                <a:gd name="f39" fmla="val 87"/>
                <a:gd name="f40" fmla="*/ f0 1 243"/>
                <a:gd name="f41" fmla="*/ f1 1 750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43"/>
                <a:gd name="f48" fmla="*/ f45 1 750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43" h="750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6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lnTo>
                    <a:pt x="f26" y="f4"/>
                  </a:lnTo>
                  <a:cubicBezTo>
                    <a:pt x="f27" y="f28"/>
                    <a:pt x="f3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11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1467;p46">
              <a:extLst>
                <a:ext uri="{FF2B5EF4-FFF2-40B4-BE49-F238E27FC236}">
                  <a16:creationId xmlns:a16="http://schemas.microsoft.com/office/drawing/2014/main" id="{55CC4E31-2F82-4D9B-94C2-8560CD847285}"/>
                </a:ext>
              </a:extLst>
            </p:cNvPr>
            <p:cNvSpPr/>
            <p:nvPr/>
          </p:nvSpPr>
          <p:spPr>
            <a:xfrm>
              <a:off x="8405311" y="825355"/>
              <a:ext cx="165908" cy="918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49"/>
                <a:gd name="f4" fmla="val 3129"/>
                <a:gd name="f5" fmla="val 60"/>
                <a:gd name="f6" fmla="val 1"/>
                <a:gd name="f7" fmla="val 46"/>
                <a:gd name="f8" fmla="val 33"/>
                <a:gd name="f9" fmla="val 6"/>
                <a:gd name="f10" fmla="val 22"/>
                <a:gd name="f11" fmla="val 16"/>
                <a:gd name="f12" fmla="val 37"/>
                <a:gd name="f13" fmla="val 73"/>
                <a:gd name="f14" fmla="val 94"/>
                <a:gd name="f15" fmla="val 1513"/>
                <a:gd name="f16" fmla="val 1625"/>
                <a:gd name="f17" fmla="val 3487"/>
                <a:gd name="f18" fmla="val 2702"/>
                <a:gd name="f19" fmla="val 5581"/>
                <a:gd name="f20" fmla="val 3128"/>
                <a:gd name="f21" fmla="val 5583"/>
                <a:gd name="f22" fmla="val 5588"/>
                <a:gd name="f23" fmla="val 5591"/>
                <a:gd name="f24" fmla="val 5616"/>
                <a:gd name="f25" fmla="val 5639"/>
                <a:gd name="f26" fmla="val 3110"/>
                <a:gd name="f27" fmla="val 5645"/>
                <a:gd name="f28" fmla="val 3083"/>
                <a:gd name="f29" fmla="val 3055"/>
                <a:gd name="f30" fmla="val 5632"/>
                <a:gd name="f31" fmla="val 3025"/>
                <a:gd name="f32" fmla="val 5602"/>
                <a:gd name="f33" fmla="val 3019"/>
                <a:gd name="f34" fmla="val 3530"/>
                <a:gd name="f35" fmla="val 2601"/>
                <a:gd name="f36" fmla="val 1576"/>
                <a:gd name="f37" fmla="val 1534"/>
                <a:gd name="f38" fmla="val 101"/>
                <a:gd name="f39" fmla="val 17"/>
                <a:gd name="f40" fmla="val 90"/>
                <a:gd name="f41" fmla="val 75"/>
                <a:gd name="f42" fmla="*/ f0 1 5649"/>
                <a:gd name="f43" fmla="*/ f1 1 312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5649"/>
                <a:gd name="f50" fmla="*/ f47 1 312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5649" h="31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4"/>
                    <a:pt x="f22" y="f4"/>
                    <a:pt x="f23" y="f4"/>
                  </a:cubicBezTo>
                  <a:cubicBezTo>
                    <a:pt x="f24" y="f4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9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8" name="Google Shape;1468;p46">
              <a:extLst>
                <a:ext uri="{FF2B5EF4-FFF2-40B4-BE49-F238E27FC236}">
                  <a16:creationId xmlns:a16="http://schemas.microsoft.com/office/drawing/2014/main" id="{F0D730D9-BD0C-4A41-AC1E-662852D834B3}"/>
                </a:ext>
              </a:extLst>
            </p:cNvPr>
            <p:cNvSpPr/>
            <p:nvPr/>
          </p:nvSpPr>
          <p:spPr>
            <a:xfrm>
              <a:off x="8462113" y="851937"/>
              <a:ext cx="66083" cy="32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50"/>
                <a:gd name="f4" fmla="val 1095"/>
                <a:gd name="f5" fmla="val 63"/>
                <a:gd name="f6" fmla="val 1"/>
                <a:gd name="f7" fmla="val 46"/>
                <a:gd name="f8" fmla="val 29"/>
                <a:gd name="f9" fmla="val 8"/>
                <a:gd name="f10" fmla="val 18"/>
                <a:gd name="f11" fmla="val 24"/>
                <a:gd name="f12" fmla="val 48"/>
                <a:gd name="f13" fmla="val 7"/>
                <a:gd name="f14" fmla="val 82"/>
                <a:gd name="f15" fmla="val 31"/>
                <a:gd name="f16" fmla="val 101"/>
                <a:gd name="f17" fmla="val 683"/>
                <a:gd name="f18" fmla="val 559"/>
                <a:gd name="f19" fmla="val 1405"/>
                <a:gd name="f20" fmla="val 894"/>
                <a:gd name="f21" fmla="val 2175"/>
                <a:gd name="f22" fmla="val 1093"/>
                <a:gd name="f23" fmla="val 2181"/>
                <a:gd name="f24" fmla="val 2185"/>
                <a:gd name="f25" fmla="val 2190"/>
                <a:gd name="f26" fmla="val 2214"/>
                <a:gd name="f27" fmla="val 2237"/>
                <a:gd name="f28" fmla="val 1079"/>
                <a:gd name="f29" fmla="val 2242"/>
                <a:gd name="f30" fmla="val 1056"/>
                <a:gd name="f31" fmla="val 1026"/>
                <a:gd name="f32" fmla="val 2231"/>
                <a:gd name="f33" fmla="val 995"/>
                <a:gd name="f34" fmla="val 2203"/>
                <a:gd name="f35" fmla="val 988"/>
                <a:gd name="f36" fmla="val 1445"/>
                <a:gd name="f37" fmla="val 793"/>
                <a:gd name="f38" fmla="val 736"/>
                <a:gd name="f39" fmla="val 464"/>
                <a:gd name="f40" fmla="val 95"/>
                <a:gd name="f41" fmla="val 11"/>
                <a:gd name="f42" fmla="val 85"/>
                <a:gd name="f43" fmla="val 4"/>
                <a:gd name="f44" fmla="val 74"/>
                <a:gd name="f45" fmla="*/ f0 1 2250"/>
                <a:gd name="f46" fmla="*/ f1 1 109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250"/>
                <a:gd name="f53" fmla="*/ f50 1 109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250" h="109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4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1469;p46">
              <a:extLst>
                <a:ext uri="{FF2B5EF4-FFF2-40B4-BE49-F238E27FC236}">
                  <a16:creationId xmlns:a16="http://schemas.microsoft.com/office/drawing/2014/main" id="{CB250158-B7C5-4B28-8644-1E82CAD963AE}"/>
                </a:ext>
              </a:extLst>
            </p:cNvPr>
            <p:cNvSpPr/>
            <p:nvPr/>
          </p:nvSpPr>
          <p:spPr>
            <a:xfrm>
              <a:off x="8491154" y="842418"/>
              <a:ext cx="14154" cy="84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"/>
                <a:gd name="f4" fmla="val 286"/>
                <a:gd name="f5" fmla="val 63"/>
                <a:gd name="f6" fmla="val 1"/>
                <a:gd name="f7" fmla="val 45"/>
                <a:gd name="f8" fmla="val 26"/>
                <a:gd name="f9" fmla="val 10"/>
                <a:gd name="f10" fmla="val 16"/>
                <a:gd name="f11" fmla="val 27"/>
                <a:gd name="f12" fmla="val 52"/>
                <a:gd name="f13" fmla="val 7"/>
                <a:gd name="f14" fmla="val 86"/>
                <a:gd name="f15" fmla="val 33"/>
                <a:gd name="f16" fmla="val 101"/>
                <a:gd name="f17" fmla="val 151"/>
                <a:gd name="f18" fmla="val 175"/>
                <a:gd name="f19" fmla="val 274"/>
                <a:gd name="f20" fmla="val 234"/>
                <a:gd name="f21" fmla="val 402"/>
                <a:gd name="f22" fmla="val 282"/>
                <a:gd name="f23" fmla="val 409"/>
                <a:gd name="f24" fmla="val 284"/>
                <a:gd name="f25" fmla="val 415"/>
                <a:gd name="f26" fmla="val 285"/>
                <a:gd name="f27" fmla="val 422"/>
                <a:gd name="f28" fmla="val 445"/>
                <a:gd name="f29" fmla="val 466"/>
                <a:gd name="f30" fmla="val 272"/>
                <a:gd name="f31" fmla="val 472"/>
                <a:gd name="f32" fmla="val 249"/>
                <a:gd name="f33" fmla="val 221"/>
                <a:gd name="f34" fmla="val 467"/>
                <a:gd name="f35" fmla="val 190"/>
                <a:gd name="f36" fmla="val 439"/>
                <a:gd name="f37" fmla="val 178"/>
                <a:gd name="f38" fmla="val 318"/>
                <a:gd name="f39" fmla="val 134"/>
                <a:gd name="f40" fmla="val 201"/>
                <a:gd name="f41" fmla="val 77"/>
                <a:gd name="f42" fmla="val 90"/>
                <a:gd name="f43" fmla="val 9"/>
                <a:gd name="f44" fmla="val 82"/>
                <a:gd name="f45" fmla="val 3"/>
                <a:gd name="f46" fmla="val 72"/>
                <a:gd name="f47" fmla="*/ f0 1 482"/>
                <a:gd name="f48" fmla="*/ f1 1 286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482"/>
                <a:gd name="f55" fmla="*/ f52 1 286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482" h="2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1470;p46">
              <a:extLst>
                <a:ext uri="{FF2B5EF4-FFF2-40B4-BE49-F238E27FC236}">
                  <a16:creationId xmlns:a16="http://schemas.microsoft.com/office/drawing/2014/main" id="{5FFD56E6-889E-4177-A76E-1186BD0984DD}"/>
                </a:ext>
              </a:extLst>
            </p:cNvPr>
            <p:cNvSpPr/>
            <p:nvPr/>
          </p:nvSpPr>
          <p:spPr>
            <a:xfrm>
              <a:off x="8583500" y="779864"/>
              <a:ext cx="115571" cy="790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35"/>
                <a:gd name="f4" fmla="val 2690"/>
                <a:gd name="f5" fmla="val 62"/>
                <a:gd name="f6" fmla="val 39"/>
                <a:gd name="f7" fmla="val 18"/>
                <a:gd name="f8" fmla="val 15"/>
                <a:gd name="f9" fmla="val 11"/>
                <a:gd name="f10" fmla="val 38"/>
                <a:gd name="f11" fmla="val 1"/>
                <a:gd name="f12" fmla="val 70"/>
                <a:gd name="f13" fmla="val 99"/>
                <a:gd name="f14" fmla="val 46"/>
                <a:gd name="f15" fmla="val 108"/>
                <a:gd name="f16" fmla="val 1514"/>
                <a:gd name="f17" fmla="val 565"/>
                <a:gd name="f18" fmla="val 2859"/>
                <a:gd name="f19" fmla="val 1475"/>
                <a:gd name="f20" fmla="val 3829"/>
                <a:gd name="f21" fmla="val 2670"/>
                <a:gd name="f22" fmla="val 3839"/>
                <a:gd name="f23" fmla="val 2683"/>
                <a:gd name="f24" fmla="val 3856"/>
                <a:gd name="f25" fmla="val 3871"/>
                <a:gd name="f26" fmla="val 3884"/>
                <a:gd name="f27" fmla="val 3896"/>
                <a:gd name="f28" fmla="val 2684"/>
                <a:gd name="f29" fmla="val 3906"/>
                <a:gd name="f30" fmla="val 2677"/>
                <a:gd name="f31" fmla="val 3930"/>
                <a:gd name="f32" fmla="val 2659"/>
                <a:gd name="f33" fmla="val 3934"/>
                <a:gd name="f34" fmla="val 2623"/>
                <a:gd name="f35" fmla="val 3914"/>
                <a:gd name="f36" fmla="val 2600"/>
                <a:gd name="f37" fmla="val 2930"/>
                <a:gd name="f38" fmla="val 1388"/>
                <a:gd name="f39" fmla="val 1567"/>
                <a:gd name="f40" fmla="val 465"/>
                <a:gd name="f41" fmla="val 78"/>
                <a:gd name="f42" fmla="val 3"/>
                <a:gd name="f43" fmla="val 72"/>
                <a:gd name="f44" fmla="val 67"/>
                <a:gd name="f45" fmla="*/ f0 1 3935"/>
                <a:gd name="f46" fmla="*/ f1 1 2690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935"/>
                <a:gd name="f53" fmla="*/ f50 1 2690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935" h="269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7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11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1471;p46">
              <a:extLst>
                <a:ext uri="{FF2B5EF4-FFF2-40B4-BE49-F238E27FC236}">
                  <a16:creationId xmlns:a16="http://schemas.microsoft.com/office/drawing/2014/main" id="{3A475813-A5D1-4109-A3D1-A049ACC6BE01}"/>
                </a:ext>
              </a:extLst>
            </p:cNvPr>
            <p:cNvSpPr/>
            <p:nvPr/>
          </p:nvSpPr>
          <p:spPr>
            <a:xfrm>
              <a:off x="8615367" y="818278"/>
              <a:ext cx="28136" cy="161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58"/>
                <a:gd name="f4" fmla="val 549"/>
                <a:gd name="f5" fmla="val 63"/>
                <a:gd name="f6" fmla="val 41"/>
                <a:gd name="f7" fmla="val 20"/>
                <a:gd name="f8" fmla="val 15"/>
                <a:gd name="f9" fmla="val 11"/>
                <a:gd name="f10" fmla="val 38"/>
                <a:gd name="f11" fmla="val 1"/>
                <a:gd name="f12" fmla="val 66"/>
                <a:gd name="f13" fmla="val 16"/>
                <a:gd name="f14" fmla="val 96"/>
                <a:gd name="f15" fmla="val 45"/>
                <a:gd name="f16" fmla="val 107"/>
                <a:gd name="f17" fmla="val 338"/>
                <a:gd name="f18" fmla="val 210"/>
                <a:gd name="f19" fmla="val 612"/>
                <a:gd name="f20" fmla="val 354"/>
                <a:gd name="f21" fmla="val 864"/>
                <a:gd name="f22" fmla="val 537"/>
                <a:gd name="f23" fmla="val 872"/>
                <a:gd name="f24" fmla="val 545"/>
                <a:gd name="f25" fmla="val 885"/>
                <a:gd name="f26" fmla="val 895"/>
                <a:gd name="f27" fmla="val 914"/>
                <a:gd name="f28" fmla="val 929"/>
                <a:gd name="f29" fmla="val 542"/>
                <a:gd name="f30" fmla="val 941"/>
                <a:gd name="f31" fmla="val 525"/>
                <a:gd name="f32" fmla="val 500"/>
                <a:gd name="f33" fmla="val 952"/>
                <a:gd name="f34" fmla="val 466"/>
                <a:gd name="f35" fmla="val 928"/>
                <a:gd name="f36" fmla="val 449"/>
                <a:gd name="f37" fmla="val 670"/>
                <a:gd name="f38" fmla="val 260"/>
                <a:gd name="f39" fmla="val 382"/>
                <a:gd name="f40" fmla="val 109"/>
                <a:gd name="f41" fmla="val 81"/>
                <a:gd name="f42" fmla="val 3"/>
                <a:gd name="f43" fmla="val 75"/>
                <a:gd name="f44" fmla="val 69"/>
                <a:gd name="f45" fmla="*/ f0 1 958"/>
                <a:gd name="f46" fmla="*/ f1 1 549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958"/>
                <a:gd name="f53" fmla="*/ f50 1 549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958" h="54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11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1472;p46">
              <a:extLst>
                <a:ext uri="{FF2B5EF4-FFF2-40B4-BE49-F238E27FC236}">
                  <a16:creationId xmlns:a16="http://schemas.microsoft.com/office/drawing/2014/main" id="{D4CA41D9-1AB4-4B96-B5D3-09F7DAE3E1D3}"/>
                </a:ext>
              </a:extLst>
            </p:cNvPr>
            <p:cNvSpPr/>
            <p:nvPr/>
          </p:nvSpPr>
          <p:spPr>
            <a:xfrm>
              <a:off x="8493742" y="656712"/>
              <a:ext cx="213347" cy="983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4"/>
                <a:gd name="f4" fmla="val 3349"/>
                <a:gd name="f5" fmla="val 7203"/>
                <a:gd name="f6" fmla="val 7191"/>
                <a:gd name="f7" fmla="val 7180"/>
                <a:gd name="f8" fmla="val 4"/>
                <a:gd name="f9" fmla="val 7170"/>
                <a:gd name="f10" fmla="val 12"/>
                <a:gd name="f11" fmla="val 6969"/>
                <a:gd name="f12" fmla="val 164"/>
                <a:gd name="f13" fmla="val 6774"/>
                <a:gd name="f14" fmla="val 332"/>
                <a:gd name="f15" fmla="val 6586"/>
                <a:gd name="f16" fmla="val 493"/>
                <a:gd name="f17" fmla="val 6446"/>
                <a:gd name="f18" fmla="val 611"/>
                <a:gd name="f19" fmla="val 6309"/>
                <a:gd name="f20" fmla="val 731"/>
                <a:gd name="f21" fmla="val 6167"/>
                <a:gd name="f22" fmla="val 845"/>
                <a:gd name="f23" fmla="val 4666"/>
                <a:gd name="f24" fmla="val 2052"/>
                <a:gd name="f25" fmla="val 2668"/>
                <a:gd name="f26" fmla="val 2836"/>
                <a:gd name="f27" fmla="val 52"/>
                <a:gd name="f28" fmla="val 3239"/>
                <a:gd name="f29" fmla="val 22"/>
                <a:gd name="f30" fmla="val 3241"/>
                <a:gd name="f31" fmla="val 3270"/>
                <a:gd name="f32" fmla="val 6"/>
                <a:gd name="f33" fmla="val 3301"/>
                <a:gd name="f34" fmla="val 9"/>
                <a:gd name="f35" fmla="val 3327"/>
                <a:gd name="f36" fmla="val 33"/>
                <a:gd name="f37" fmla="val 3347"/>
                <a:gd name="f38" fmla="val 59"/>
                <a:gd name="f39" fmla="val 62"/>
                <a:gd name="f40" fmla="val 65"/>
                <a:gd name="f41" fmla="val 70"/>
                <a:gd name="f42" fmla="val 3348"/>
                <a:gd name="f43" fmla="val 2705"/>
                <a:gd name="f44" fmla="val 2942"/>
                <a:gd name="f45" fmla="val 4721"/>
                <a:gd name="f46" fmla="val 2152"/>
                <a:gd name="f47" fmla="val 6237"/>
                <a:gd name="f48" fmla="val 932"/>
                <a:gd name="f49" fmla="val 6379"/>
                <a:gd name="f50" fmla="val 816"/>
                <a:gd name="f51" fmla="val 6517"/>
                <a:gd name="f52" fmla="val 697"/>
                <a:gd name="f53" fmla="val 6657"/>
                <a:gd name="f54" fmla="val 577"/>
                <a:gd name="f55" fmla="val 6843"/>
                <a:gd name="f56" fmla="val 415"/>
                <a:gd name="f57" fmla="val 7036"/>
                <a:gd name="f58" fmla="val 249"/>
                <a:gd name="f59" fmla="val 7235"/>
                <a:gd name="f60" fmla="val 98"/>
                <a:gd name="f61" fmla="val 7261"/>
                <a:gd name="f62" fmla="val 80"/>
                <a:gd name="f63" fmla="val 7263"/>
                <a:gd name="f64" fmla="val 47"/>
                <a:gd name="f65" fmla="val 7246"/>
                <a:gd name="f66" fmla="val 7236"/>
                <a:gd name="f67" fmla="val 7"/>
                <a:gd name="f68" fmla="val 7220"/>
                <a:gd name="f69" fmla="*/ f0 1 7264"/>
                <a:gd name="f70" fmla="*/ f1 1 3349"/>
                <a:gd name="f71" fmla="val f2"/>
                <a:gd name="f72" fmla="val f3"/>
                <a:gd name="f73" fmla="val f4"/>
                <a:gd name="f74" fmla="+- f73 0 f71"/>
                <a:gd name="f75" fmla="+- f72 0 f71"/>
                <a:gd name="f76" fmla="*/ f75 1 7264"/>
                <a:gd name="f77" fmla="*/ f74 1 3349"/>
                <a:gd name="f78" fmla="*/ f71 1 f76"/>
                <a:gd name="f79" fmla="*/ f72 1 f76"/>
                <a:gd name="f80" fmla="*/ f71 1 f77"/>
                <a:gd name="f81" fmla="*/ f73 1 f77"/>
                <a:gd name="f82" fmla="*/ f78 f69 1"/>
                <a:gd name="f83" fmla="*/ f79 f69 1"/>
                <a:gd name="f84" fmla="*/ f81 f70 1"/>
                <a:gd name="f85" fmla="*/ f80 f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7264" h="334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2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37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29"/>
                  </a:cubicBezTo>
                  <a:cubicBezTo>
                    <a:pt x="f66" y="f67"/>
                    <a:pt x="f6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1473;p46">
              <a:extLst>
                <a:ext uri="{FF2B5EF4-FFF2-40B4-BE49-F238E27FC236}">
                  <a16:creationId xmlns:a16="http://schemas.microsoft.com/office/drawing/2014/main" id="{9E518805-4374-4669-A6D6-A86B25E57A41}"/>
                </a:ext>
              </a:extLst>
            </p:cNvPr>
            <p:cNvSpPr/>
            <p:nvPr/>
          </p:nvSpPr>
          <p:spPr>
            <a:xfrm>
              <a:off x="8530099" y="682590"/>
              <a:ext cx="115516" cy="458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33"/>
                <a:gd name="f4" fmla="val 1562"/>
                <a:gd name="f5" fmla="val 3869"/>
                <a:gd name="f6" fmla="val 1"/>
                <a:gd name="f7" fmla="val 3858"/>
                <a:gd name="f8" fmla="val 3847"/>
                <a:gd name="f9" fmla="val 4"/>
                <a:gd name="f10" fmla="val 3838"/>
                <a:gd name="f11" fmla="val 11"/>
                <a:gd name="f12" fmla="val 2722"/>
                <a:gd name="f13" fmla="val 821"/>
                <a:gd name="f14" fmla="val 1302"/>
                <a:gd name="f15" fmla="val 1156"/>
                <a:gd name="f16" fmla="val 48"/>
                <a:gd name="f17" fmla="val 1453"/>
                <a:gd name="f18" fmla="val 17"/>
                <a:gd name="f19" fmla="val 1460"/>
                <a:gd name="f20" fmla="val 1489"/>
                <a:gd name="f21" fmla="val 7"/>
                <a:gd name="f22" fmla="val 1519"/>
                <a:gd name="f23" fmla="val 13"/>
                <a:gd name="f24" fmla="val 1544"/>
                <a:gd name="f25" fmla="val 36"/>
                <a:gd name="f26" fmla="val 60"/>
                <a:gd name="f27" fmla="val 64"/>
                <a:gd name="f28" fmla="val 70"/>
                <a:gd name="f29" fmla="val 74"/>
                <a:gd name="f30" fmla="val 1560"/>
                <a:gd name="f31" fmla="val 1337"/>
                <a:gd name="f32" fmla="val 1261"/>
                <a:gd name="f33" fmla="val 2770"/>
                <a:gd name="f34" fmla="val 922"/>
                <a:gd name="f35" fmla="val 3902"/>
                <a:gd name="f36" fmla="val 100"/>
                <a:gd name="f37" fmla="val 3926"/>
                <a:gd name="f38" fmla="val 82"/>
                <a:gd name="f39" fmla="val 3932"/>
                <a:gd name="f40" fmla="val 3915"/>
                <a:gd name="f41" fmla="val 23"/>
                <a:gd name="f42" fmla="val 3904"/>
                <a:gd name="f43" fmla="val 9"/>
                <a:gd name="f44" fmla="val 3886"/>
                <a:gd name="f45" fmla="*/ f0 1 3933"/>
                <a:gd name="f46" fmla="*/ f1 1 1562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933"/>
                <a:gd name="f53" fmla="*/ f50 1 1562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933" h="156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4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16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1474;p46">
              <a:extLst>
                <a:ext uri="{FF2B5EF4-FFF2-40B4-BE49-F238E27FC236}">
                  <a16:creationId xmlns:a16="http://schemas.microsoft.com/office/drawing/2014/main" id="{4A7B238F-D54F-4FE4-A473-279EE4B36178}"/>
                </a:ext>
              </a:extLst>
            </p:cNvPr>
            <p:cNvSpPr/>
            <p:nvPr/>
          </p:nvSpPr>
          <p:spPr>
            <a:xfrm>
              <a:off x="8567315" y="689814"/>
              <a:ext cx="33631" cy="14859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1145"/>
                <a:gd name="f5" fmla="val 506"/>
                <a:gd name="f6" fmla="val 1081"/>
                <a:gd name="f7" fmla="val 1"/>
                <a:gd name="f8" fmla="val 1072"/>
                <a:gd name="f9" fmla="val 1064"/>
                <a:gd name="f10" fmla="val 3"/>
                <a:gd name="f11" fmla="val 1056"/>
                <a:gd name="f12" fmla="val 7"/>
                <a:gd name="f13" fmla="val 737"/>
                <a:gd name="f14" fmla="val 396"/>
                <a:gd name="f15" fmla="val 312"/>
                <a:gd name="f16" fmla="val 46"/>
                <a:gd name="f17" fmla="val 398"/>
                <a:gd name="f18" fmla="val 18"/>
                <a:gd name="f19" fmla="val 406"/>
                <a:gd name="f20" fmla="val 437"/>
                <a:gd name="f21" fmla="val 8"/>
                <a:gd name="f22" fmla="val 465"/>
                <a:gd name="f23" fmla="val 15"/>
                <a:gd name="f24" fmla="val 490"/>
                <a:gd name="f25" fmla="val 36"/>
                <a:gd name="f26" fmla="val 505"/>
                <a:gd name="f27" fmla="val 60"/>
                <a:gd name="f28" fmla="val 73"/>
                <a:gd name="f29" fmla="val 432"/>
                <a:gd name="f30" fmla="val 415"/>
                <a:gd name="f31" fmla="val 781"/>
                <a:gd name="f32" fmla="val 282"/>
                <a:gd name="f33" fmla="val 1107"/>
                <a:gd name="f34" fmla="val 105"/>
                <a:gd name="f35" fmla="val 1136"/>
                <a:gd name="f36" fmla="val 91"/>
                <a:gd name="f37" fmla="val 1144"/>
                <a:gd name="f38" fmla="val 57"/>
                <a:gd name="f39" fmla="val 1130"/>
                <a:gd name="f40" fmla="val 31"/>
                <a:gd name="f41" fmla="val 1120"/>
                <a:gd name="f42" fmla="val 12"/>
                <a:gd name="f43" fmla="val 1101"/>
                <a:gd name="f44" fmla="*/ f1 1 1145"/>
                <a:gd name="f45" fmla="*/ f2 1 506"/>
                <a:gd name="f46" fmla="val f3"/>
                <a:gd name="f47" fmla="val f4"/>
                <a:gd name="f48" fmla="val f5"/>
                <a:gd name="f49" fmla="+- f48 0 f46"/>
                <a:gd name="f50" fmla="+- f47 0 f46"/>
                <a:gd name="f51" fmla="*/ f50 1 1145"/>
                <a:gd name="f52" fmla="*/ f49 1 506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145" h="506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0"/>
                    <a:pt x="f14" y="f15"/>
                    <a:pt x="f16" y="f17"/>
                  </a:cubicBezTo>
                  <a:cubicBezTo>
                    <a:pt x="f18" y="f19"/>
                    <a:pt x="f7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lnTo>
                    <a:pt x="f28" y="f26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7"/>
                    <a:pt x="f6" y="f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5" name="Google Shape;1475;p46">
              <a:extLst>
                <a:ext uri="{FF2B5EF4-FFF2-40B4-BE49-F238E27FC236}">
                  <a16:creationId xmlns:a16="http://schemas.microsoft.com/office/drawing/2014/main" id="{698BA95D-36B8-4489-8B9C-14692111BDB8}"/>
                </a:ext>
              </a:extLst>
            </p:cNvPr>
            <p:cNvSpPr/>
            <p:nvPr/>
          </p:nvSpPr>
          <p:spPr>
            <a:xfrm>
              <a:off x="8538091" y="581082"/>
              <a:ext cx="35981" cy="120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5"/>
                <a:gd name="f4" fmla="val 410"/>
                <a:gd name="f5" fmla="val 1165"/>
                <a:gd name="f6" fmla="val 1161"/>
                <a:gd name="f7" fmla="val 1157"/>
                <a:gd name="f8" fmla="val 1"/>
                <a:gd name="f9" fmla="val 1152"/>
                <a:gd name="f10" fmla="val 2"/>
                <a:gd name="f11" fmla="val 783"/>
                <a:gd name="f12" fmla="val 94"/>
                <a:gd name="f13" fmla="val 412"/>
                <a:gd name="f14" fmla="val 195"/>
                <a:gd name="f15" fmla="val 47"/>
                <a:gd name="f16" fmla="val 302"/>
                <a:gd name="f17" fmla="val 19"/>
                <a:gd name="f18" fmla="val 311"/>
                <a:gd name="f19" fmla="val 341"/>
                <a:gd name="f20" fmla="val 9"/>
                <a:gd name="f21" fmla="val 369"/>
                <a:gd name="f22" fmla="val 16"/>
                <a:gd name="f23" fmla="val 393"/>
                <a:gd name="f24" fmla="val 40"/>
                <a:gd name="f25" fmla="val 409"/>
                <a:gd name="f26" fmla="val 63"/>
                <a:gd name="f27" fmla="val 68"/>
                <a:gd name="f28" fmla="val 73"/>
                <a:gd name="f29" fmla="val 408"/>
                <a:gd name="f30" fmla="val 77"/>
                <a:gd name="f31" fmla="val 406"/>
                <a:gd name="f32" fmla="val 442"/>
                <a:gd name="f33" fmla="val 299"/>
                <a:gd name="f34" fmla="val 812"/>
                <a:gd name="f35" fmla="val 198"/>
                <a:gd name="f36" fmla="val 1179"/>
                <a:gd name="f37" fmla="val 106"/>
                <a:gd name="f38" fmla="val 1208"/>
                <a:gd name="f39" fmla="val 99"/>
                <a:gd name="f40" fmla="val 69"/>
                <a:gd name="f41" fmla="val 1218"/>
                <a:gd name="f42" fmla="val 1212"/>
                <a:gd name="f43" fmla="val 1189"/>
                <a:gd name="f44" fmla="*/ f0 1 1225"/>
                <a:gd name="f45" fmla="*/ f1 1 410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225"/>
                <a:gd name="f52" fmla="*/ f49 1 410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225" h="41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3" y="f40"/>
                    <a:pt x="f41" y="f24"/>
                  </a:cubicBezTo>
                  <a:cubicBezTo>
                    <a:pt x="f42" y="f2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1476;p46">
              <a:extLst>
                <a:ext uri="{FF2B5EF4-FFF2-40B4-BE49-F238E27FC236}">
                  <a16:creationId xmlns:a16="http://schemas.microsoft.com/office/drawing/2014/main" id="{AB471386-791C-42B7-A464-E72A752EBC78}"/>
                </a:ext>
              </a:extLst>
            </p:cNvPr>
            <p:cNvSpPr/>
            <p:nvPr/>
          </p:nvSpPr>
          <p:spPr>
            <a:xfrm>
              <a:off x="8539910" y="599645"/>
              <a:ext cx="12746" cy="60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206"/>
                <a:gd name="f5" fmla="val 373"/>
                <a:gd name="f6" fmla="val 1"/>
                <a:gd name="f7" fmla="val 367"/>
                <a:gd name="f8" fmla="val 361"/>
                <a:gd name="f9" fmla="val 2"/>
                <a:gd name="f10" fmla="val 355"/>
                <a:gd name="f11" fmla="val 4"/>
                <a:gd name="f12" fmla="val 45"/>
                <a:gd name="f13" fmla="val 99"/>
                <a:gd name="f14" fmla="val 16"/>
                <a:gd name="f15" fmla="val 107"/>
                <a:gd name="f16" fmla="val 139"/>
                <a:gd name="f17" fmla="val 9"/>
                <a:gd name="f18" fmla="val 167"/>
                <a:gd name="f19" fmla="val 191"/>
                <a:gd name="f20" fmla="val 38"/>
                <a:gd name="f21" fmla="val 61"/>
                <a:gd name="f22" fmla="val 66"/>
                <a:gd name="f23" fmla="val 72"/>
                <a:gd name="f24" fmla="val 79"/>
                <a:gd name="f25" fmla="val 203"/>
                <a:gd name="f26" fmla="val 388"/>
                <a:gd name="f27" fmla="val 106"/>
                <a:gd name="f28" fmla="val 417"/>
                <a:gd name="f29" fmla="val 97"/>
                <a:gd name="f30" fmla="val 68"/>
                <a:gd name="f31" fmla="val 424"/>
                <a:gd name="f32" fmla="val 39"/>
                <a:gd name="f33" fmla="val 396"/>
                <a:gd name="f34" fmla="*/ f0 1 434"/>
                <a:gd name="f35" fmla="*/ f1 1 206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434"/>
                <a:gd name="f42" fmla="*/ f39 1 206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34" h="2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cubicBezTo>
                    <a:pt x="f14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28" y="f14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77" name="Google Shape;1477;p46">
            <a:extLst>
              <a:ext uri="{FF2B5EF4-FFF2-40B4-BE49-F238E27FC236}">
                <a16:creationId xmlns:a16="http://schemas.microsoft.com/office/drawing/2014/main" id="{B044DD48-BD87-4811-9838-874CFE417BD8}"/>
              </a:ext>
            </a:extLst>
          </p:cNvPr>
          <p:cNvGrpSpPr/>
          <p:nvPr/>
        </p:nvGrpSpPr>
        <p:grpSpPr>
          <a:xfrm>
            <a:off x="581210" y="316281"/>
            <a:ext cx="1079202" cy="1399800"/>
            <a:chOff x="581210" y="316281"/>
            <a:chExt cx="1079202" cy="1399800"/>
          </a:xfrm>
        </p:grpSpPr>
        <p:sp>
          <p:nvSpPr>
            <p:cNvPr id="78" name="Google Shape;1478;p46">
              <a:extLst>
                <a:ext uri="{FF2B5EF4-FFF2-40B4-BE49-F238E27FC236}">
                  <a16:creationId xmlns:a16="http://schemas.microsoft.com/office/drawing/2014/main" id="{CCB22DBE-9596-4029-AA95-1166FEE70F4E}"/>
                </a:ext>
              </a:extLst>
            </p:cNvPr>
            <p:cNvSpPr/>
            <p:nvPr/>
          </p:nvSpPr>
          <p:spPr>
            <a:xfrm>
              <a:off x="581210" y="316281"/>
              <a:ext cx="1079202" cy="1399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745"/>
                <a:gd name="f4" fmla="val 47661"/>
                <a:gd name="f5" fmla="val 22567"/>
                <a:gd name="f6" fmla="val 1"/>
                <a:gd name="f7" fmla="val 22474"/>
                <a:gd name="f8" fmla="val 11"/>
                <a:gd name="f9" fmla="val 21611"/>
                <a:gd name="f10" fmla="val 89"/>
                <a:gd name="f11" fmla="val 20877"/>
                <a:gd name="f12" fmla="val 632"/>
                <a:gd name="f13" fmla="val 20546"/>
                <a:gd name="f14" fmla="val 1439"/>
                <a:gd name="f15" fmla="val 20424"/>
                <a:gd name="f16" fmla="val 1745"/>
                <a:gd name="f17" fmla="val 20033"/>
                <a:gd name="f18" fmla="val 2775"/>
                <a:gd name="f19" fmla="val 19833"/>
                <a:gd name="f20" fmla="val 4072"/>
                <a:gd name="f21" fmla="val 19236"/>
                <a:gd name="f22" fmla="val 4138"/>
                <a:gd name="f23" fmla="val 18691"/>
                <a:gd name="f24" fmla="val 4434"/>
                <a:gd name="f25" fmla="val 18306"/>
                <a:gd name="f26" fmla="val 4905"/>
                <a:gd name="f27" fmla="val 17823"/>
                <a:gd name="f28" fmla="val 5495"/>
                <a:gd name="f29" fmla="val 17667"/>
                <a:gd name="f30" fmla="val 6284"/>
                <a:gd name="f31" fmla="val 17880"/>
                <a:gd name="f32" fmla="val 7006"/>
                <a:gd name="f33" fmla="val 18014"/>
                <a:gd name="f34" fmla="val 7459"/>
                <a:gd name="f35" fmla="val 18208"/>
                <a:gd name="f36" fmla="val 7895"/>
                <a:gd name="f37" fmla="val 18441"/>
                <a:gd name="f38" fmla="val 8308"/>
                <a:gd name="f39" fmla="val 17125"/>
                <a:gd name="f40" fmla="val 8929"/>
                <a:gd name="f41" fmla="val 15620"/>
                <a:gd name="f42" fmla="val 9908"/>
                <a:gd name="f43" fmla="val 14113"/>
                <a:gd name="f44" fmla="val 11451"/>
                <a:gd name="f45" fmla="val 10886"/>
                <a:gd name="f46" fmla="val 14759"/>
                <a:gd name="f47" fmla="val 8581"/>
                <a:gd name="f48" fmla="val 19679"/>
                <a:gd name="f49" fmla="val 7226"/>
                <a:gd name="f50" fmla="val 26129"/>
                <a:gd name="f51" fmla="val 6983"/>
                <a:gd name="f52" fmla="val 24691"/>
                <a:gd name="f53" fmla="val 6942"/>
                <a:gd name="f54" fmla="val 23050"/>
                <a:gd name="f55" fmla="val 7283"/>
                <a:gd name="f56" fmla="val 21253"/>
                <a:gd name="f57" fmla="val 7934"/>
                <a:gd name="f58" fmla="val 17826"/>
                <a:gd name="f59" fmla="val 9172"/>
                <a:gd name="f60" fmla="val 16469"/>
                <a:gd name="f61" fmla="val 10885"/>
                <a:gd name="f62" fmla="val 14591"/>
                <a:gd name="f63" fmla="val 12154"/>
                <a:gd name="f64" fmla="val 13202"/>
                <a:gd name="f65" fmla="val 13730"/>
                <a:gd name="f66" fmla="val 11475"/>
                <a:gd name="f67" fmla="val 15228"/>
                <a:gd name="f68" fmla="val 8681"/>
                <a:gd name="f69" fmla="val 15771"/>
                <a:gd name="f70" fmla="val 7667"/>
                <a:gd name="f71" fmla="val 15475"/>
                <a:gd name="f72" fmla="val 6395"/>
                <a:gd name="f73" fmla="val 14545"/>
                <a:gd name="f74" fmla="val 5729"/>
                <a:gd name="f75" fmla="val 14149"/>
                <a:gd name="f76" fmla="val 5445"/>
                <a:gd name="f77" fmla="val 13682"/>
                <a:gd name="f78" fmla="val 5294"/>
                <a:gd name="f79" fmla="val 13196"/>
                <a:gd name="f80" fmla="val 12567"/>
                <a:gd name="f81" fmla="val 11957"/>
                <a:gd name="f82" fmla="val 5555"/>
                <a:gd name="f83" fmla="val 11523"/>
                <a:gd name="f84" fmla="val 6015"/>
                <a:gd name="f85" fmla="val 11500"/>
                <a:gd name="f86" fmla="val 6038"/>
                <a:gd name="f87" fmla="val 9192"/>
                <a:gd name="f88" fmla="val 8473"/>
                <a:gd name="f89" fmla="val 6792"/>
                <a:gd name="f90" fmla="val 10499"/>
                <a:gd name="f91" fmla="val 5015"/>
                <a:gd name="f92" fmla="val 11998"/>
                <a:gd name="f93" fmla="val 3054"/>
                <a:gd name="f94" fmla="val 13885"/>
                <a:gd name="f95" fmla="val 1974"/>
                <a:gd name="f96" fmla="val 16509"/>
                <a:gd name="f97" fmla="val 1108"/>
                <a:gd name="f98" fmla="val 18617"/>
                <a:gd name="f99" fmla="val 21875"/>
                <a:gd name="f100" fmla="val 392"/>
                <a:gd name="f101" fmla="val 25833"/>
                <a:gd name="f102" fmla="val 785"/>
                <a:gd name="f103" fmla="val 29806"/>
                <a:gd name="f104" fmla="val 2635"/>
                <a:gd name="f105" fmla="val 33695"/>
                <a:gd name="f106" fmla="val 5893"/>
                <a:gd name="f107" fmla="val 37405"/>
                <a:gd name="f108" fmla="val 5791"/>
                <a:gd name="f109" fmla="val 39708"/>
                <a:gd name="f110" fmla="val 5769"/>
                <a:gd name="f111" fmla="val 42118"/>
                <a:gd name="f112" fmla="val 5832"/>
                <a:gd name="f113" fmla="val 44586"/>
                <a:gd name="f114" fmla="val 5886"/>
                <a:gd name="f115" fmla="val 46720"/>
                <a:gd name="f116" fmla="val 7308"/>
                <a:gd name="f117" fmla="val 47367"/>
                <a:gd name="f118" fmla="val 7739"/>
                <a:gd name="f119" fmla="val 47515"/>
                <a:gd name="f120" fmla="val 8017"/>
                <a:gd name="f121" fmla="val 47612"/>
                <a:gd name="f122" fmla="val 8310"/>
                <a:gd name="f123" fmla="val 47660"/>
                <a:gd name="f124" fmla="val 8608"/>
                <a:gd name="f125" fmla="val 9476"/>
                <a:gd name="f126" fmla="val 10334"/>
                <a:gd name="f127" fmla="val 47244"/>
                <a:gd name="f128" fmla="val 10902"/>
                <a:gd name="f129" fmla="val 46547"/>
                <a:gd name="f130" fmla="val 11301"/>
                <a:gd name="f131" fmla="val 46055"/>
                <a:gd name="f132" fmla="val 11722"/>
                <a:gd name="f133" fmla="val 45235"/>
                <a:gd name="f134" fmla="val 11470"/>
                <a:gd name="f135" fmla="val 43218"/>
                <a:gd name="f136" fmla="val 11269"/>
                <a:gd name="f137" fmla="val 27556"/>
                <a:gd name="f138" fmla="val 14393"/>
                <a:gd name="f139" fmla="val 20007"/>
                <a:gd name="f140" fmla="val 17053"/>
                <a:gd name="f141" fmla="val 16432"/>
                <a:gd name="f142" fmla="val 17301"/>
                <a:gd name="f143" fmla="val 16099"/>
                <a:gd name="f144" fmla="val 17546"/>
                <a:gd name="f145" fmla="val 15797"/>
                <a:gd name="f146" fmla="val 17789"/>
                <a:gd name="f147" fmla="val 15522"/>
                <a:gd name="f148" fmla="val 18114"/>
                <a:gd name="f149" fmla="val 16133"/>
                <a:gd name="f150" fmla="val 18703"/>
                <a:gd name="f151" fmla="val 16578"/>
                <a:gd name="f152" fmla="val 19420"/>
                <a:gd name="f153" fmla="val 16711"/>
                <a:gd name="f154" fmla="val 19700"/>
                <a:gd name="f155" fmla="val 16761"/>
                <a:gd name="f156" fmla="val 19982"/>
                <a:gd name="f157" fmla="val 16787"/>
                <a:gd name="f158" fmla="val 20263"/>
                <a:gd name="f159" fmla="val 21027"/>
                <a:gd name="f160" fmla="val 21775"/>
                <a:gd name="f161" fmla="val 16599"/>
                <a:gd name="f162" fmla="val 22484"/>
                <a:gd name="f163" fmla="val 16240"/>
                <a:gd name="f164" fmla="val 22849"/>
                <a:gd name="f165" fmla="val 16979"/>
                <a:gd name="f166" fmla="val 23339"/>
                <a:gd name="f167" fmla="val 17721"/>
                <a:gd name="f168" fmla="val 23997"/>
                <a:gd name="f169" fmla="val 18393"/>
                <a:gd name="f170" fmla="val 24428"/>
                <a:gd name="f171" fmla="val 18839"/>
                <a:gd name="f172" fmla="val 25029"/>
                <a:gd name="f173" fmla="val 19094"/>
                <a:gd name="f174" fmla="val 25649"/>
                <a:gd name="f175" fmla="val 25870"/>
                <a:gd name="f176" fmla="val 26049"/>
                <a:gd name="f177" fmla="val 19060"/>
                <a:gd name="f178" fmla="val 26708"/>
                <a:gd name="f179" fmla="val 18942"/>
                <a:gd name="f180" fmla="val 27292"/>
                <a:gd name="f181" fmla="val 18540"/>
                <a:gd name="f182" fmla="val 27627"/>
                <a:gd name="f183" fmla="val 17970"/>
                <a:gd name="f184" fmla="val 27893"/>
                <a:gd name="f185" fmla="val 17520"/>
                <a:gd name="f186" fmla="val 28185"/>
                <a:gd name="f187" fmla="val 16811"/>
                <a:gd name="f188" fmla="val 28340"/>
                <a:gd name="f189" fmla="val 15947"/>
                <a:gd name="f190" fmla="val 28782"/>
                <a:gd name="f191" fmla="val 16006"/>
                <a:gd name="f192" fmla="val 29230"/>
                <a:gd name="f193" fmla="val 16042"/>
                <a:gd name="f194" fmla="val 29686"/>
                <a:gd name="f195" fmla="val 16049"/>
                <a:gd name="f196" fmla="val 29723"/>
                <a:gd name="f197" fmla="val 30559"/>
                <a:gd name="f198" fmla="val 31330"/>
                <a:gd name="f199" fmla="val 15595"/>
                <a:gd name="f200" fmla="val 31731"/>
                <a:gd name="f201" fmla="val 14873"/>
                <a:gd name="f202" fmla="val 32147"/>
                <a:gd name="f203" fmla="val 14132"/>
                <a:gd name="f204" fmla="val 32121"/>
                <a:gd name="f205" fmla="val 13227"/>
                <a:gd name="f206" fmla="val 31664"/>
                <a:gd name="f207" fmla="val 12509"/>
                <a:gd name="f208" fmla="val 31659"/>
                <a:gd name="f209" fmla="val 12502"/>
                <a:gd name="f210" fmla="val 31644"/>
                <a:gd name="f211" fmla="val 12479"/>
                <a:gd name="f212" fmla="val 31617"/>
                <a:gd name="f213" fmla="val 12439"/>
                <a:gd name="f214" fmla="val 33368"/>
                <a:gd name="f215" fmla="val 11657"/>
                <a:gd name="f216" fmla="val 34847"/>
                <a:gd name="f217" fmla="val 10272"/>
                <a:gd name="f218" fmla="val 35901"/>
                <a:gd name="f219" fmla="val 8392"/>
                <a:gd name="f220" fmla="val 36728"/>
                <a:gd name="f221" fmla="val 6913"/>
                <a:gd name="f222" fmla="val 36744"/>
                <a:gd name="f223" fmla="val 5360"/>
                <a:gd name="f224" fmla="val 35944"/>
                <a:gd name="f225" fmla="val 4126"/>
                <a:gd name="f226" fmla="val 35038"/>
                <a:gd name="f227" fmla="val 2731"/>
                <a:gd name="f228" fmla="val 33160"/>
                <a:gd name="f229" fmla="val 1930"/>
                <a:gd name="f230" fmla="val 30788"/>
                <a:gd name="f231" fmla="val 30457"/>
                <a:gd name="f232" fmla="val 30115"/>
                <a:gd name="f233" fmla="val 1945"/>
                <a:gd name="f234" fmla="val 29776"/>
                <a:gd name="f235" fmla="val 1977"/>
                <a:gd name="f236" fmla="val 29250"/>
                <a:gd name="f237" fmla="val 2026"/>
                <a:gd name="f238" fmla="val 28078"/>
                <a:gd name="f239" fmla="val 2180"/>
                <a:gd name="f240" fmla="val 26845"/>
                <a:gd name="f241" fmla="val 2661"/>
                <a:gd name="f242" fmla="val 26525"/>
                <a:gd name="f243" fmla="val 2343"/>
                <a:gd name="f244" fmla="val 26113"/>
                <a:gd name="f245" fmla="val 2120"/>
                <a:gd name="f246" fmla="val 25653"/>
                <a:gd name="f247" fmla="val 2033"/>
                <a:gd name="f248" fmla="val 25441"/>
                <a:gd name="f249" fmla="val 1992"/>
                <a:gd name="f250" fmla="val 25223"/>
                <a:gd name="f251" fmla="val 25179"/>
                <a:gd name="f252" fmla="val 25136"/>
                <a:gd name="f253" fmla="val 1993"/>
                <a:gd name="f254" fmla="val 25092"/>
                <a:gd name="f255" fmla="val 1995"/>
                <a:gd name="f256" fmla="val 24971"/>
                <a:gd name="f257" fmla="val 1714"/>
                <a:gd name="f258" fmla="val 24836"/>
                <a:gd name="f259" fmla="val 1436"/>
                <a:gd name="f260" fmla="val 24680"/>
                <a:gd name="f261" fmla="val 1164"/>
                <a:gd name="f262" fmla="val 24272"/>
                <a:gd name="f263" fmla="val 447"/>
                <a:gd name="f264" fmla="val 23505"/>
                <a:gd name="f265" fmla="val 22684"/>
                <a:gd name="f266" fmla="*/ f0 1 36745"/>
                <a:gd name="f267" fmla="*/ f1 1 47661"/>
                <a:gd name="f268" fmla="val f2"/>
                <a:gd name="f269" fmla="val f3"/>
                <a:gd name="f270" fmla="val f4"/>
                <a:gd name="f271" fmla="+- f270 0 f268"/>
                <a:gd name="f272" fmla="+- f269 0 f268"/>
                <a:gd name="f273" fmla="*/ f272 1 36745"/>
                <a:gd name="f274" fmla="*/ f271 1 47661"/>
                <a:gd name="f275" fmla="*/ f268 1 f273"/>
                <a:gd name="f276" fmla="*/ f269 1 f273"/>
                <a:gd name="f277" fmla="*/ f268 1 f274"/>
                <a:gd name="f278" fmla="*/ f270 1 f274"/>
                <a:gd name="f279" fmla="*/ f275 f266 1"/>
                <a:gd name="f280" fmla="*/ f276 f266 1"/>
                <a:gd name="f281" fmla="*/ f278 f267 1"/>
                <a:gd name="f282" fmla="*/ f277 f2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9" t="f282" r="f280" b="f281"/>
              <a:pathLst>
                <a:path w="36745" h="47661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2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7"/>
                  </a:cubicBezTo>
                  <a:cubicBezTo>
                    <a:pt x="f159" y="f157"/>
                    <a:pt x="f160" y="f161"/>
                    <a:pt x="f162" y="f163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170" y="f171"/>
                    <a:pt x="f172" y="f173"/>
                    <a:pt x="f174" y="f173"/>
                  </a:cubicBezTo>
                  <a:lnTo>
                    <a:pt x="f175" y="f173"/>
                  </a:lnTo>
                  <a:lnTo>
                    <a:pt x="f176" y="f177"/>
                  </a:lnTo>
                  <a:cubicBezTo>
                    <a:pt x="f178" y="f179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5"/>
                  </a:cubicBezTo>
                  <a:lnTo>
                    <a:pt x="f196" y="f195"/>
                  </a:lnTo>
                  <a:cubicBezTo>
                    <a:pt x="f197" y="f195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3"/>
                  </a:cubicBezTo>
                  <a:cubicBezTo>
                    <a:pt x="f214" y="f215"/>
                    <a:pt x="f216" y="f217"/>
                    <a:pt x="f218" y="f219"/>
                  </a:cubicBezTo>
                  <a:cubicBezTo>
                    <a:pt x="f220" y="f221"/>
                    <a:pt x="f222" y="f223"/>
                    <a:pt x="f224" y="f225"/>
                  </a:cubicBezTo>
                  <a:cubicBezTo>
                    <a:pt x="f226" y="f227"/>
                    <a:pt x="f228" y="f229"/>
                    <a:pt x="f230" y="f229"/>
                  </a:cubicBezTo>
                  <a:cubicBezTo>
                    <a:pt x="f231" y="f229"/>
                    <a:pt x="f232" y="f233"/>
                    <a:pt x="f234" y="f235"/>
                  </a:cubicBezTo>
                  <a:cubicBezTo>
                    <a:pt x="f236" y="f237"/>
                    <a:pt x="f238" y="f239"/>
                    <a:pt x="f240" y="f241"/>
                  </a:cubicBezTo>
                  <a:cubicBezTo>
                    <a:pt x="f242" y="f243"/>
                    <a:pt x="f244" y="f245"/>
                    <a:pt x="f246" y="f247"/>
                  </a:cubicBezTo>
                  <a:lnTo>
                    <a:pt x="f248" y="f249"/>
                  </a:lnTo>
                  <a:lnTo>
                    <a:pt x="f250" y="f249"/>
                  </a:lnTo>
                  <a:cubicBezTo>
                    <a:pt x="f251" y="f249"/>
                    <a:pt x="f252" y="f253"/>
                    <a:pt x="f254" y="f255"/>
                  </a:cubicBezTo>
                  <a:cubicBezTo>
                    <a:pt x="f256" y="f257"/>
                    <a:pt x="f258" y="f259"/>
                    <a:pt x="f260" y="f261"/>
                  </a:cubicBezTo>
                  <a:cubicBezTo>
                    <a:pt x="f262" y="f263"/>
                    <a:pt x="f264" y="f6"/>
                    <a:pt x="f26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9" name="Google Shape;1479;p46">
              <a:extLst>
                <a:ext uri="{FF2B5EF4-FFF2-40B4-BE49-F238E27FC236}">
                  <a16:creationId xmlns:a16="http://schemas.microsoft.com/office/drawing/2014/main" id="{655F2E59-864A-47B8-B574-37720345012B}"/>
                </a:ext>
              </a:extLst>
            </p:cNvPr>
            <p:cNvSpPr/>
            <p:nvPr/>
          </p:nvSpPr>
          <p:spPr>
            <a:xfrm>
              <a:off x="1280041" y="651921"/>
              <a:ext cx="78802" cy="1503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83"/>
                <a:gd name="f4" fmla="val 5119"/>
                <a:gd name="f5" fmla="val 187"/>
                <a:gd name="f6" fmla="val 1"/>
                <a:gd name="f7" fmla="val 184"/>
                <a:gd name="f8" fmla="val 181"/>
                <a:gd name="f9" fmla="val 179"/>
                <a:gd name="f10" fmla="val 159"/>
                <a:gd name="f11" fmla="val 6"/>
                <a:gd name="f12" fmla="val 140"/>
                <a:gd name="f13" fmla="val 20"/>
                <a:gd name="f14" fmla="val 132"/>
                <a:gd name="f15" fmla="val 38"/>
                <a:gd name="f16" fmla="val 102"/>
                <a:gd name="f17" fmla="val 59"/>
                <a:gd name="f18" fmla="val 11"/>
                <a:gd name="f19" fmla="val 269"/>
                <a:gd name="f20" fmla="val 5"/>
                <a:gd name="f21" fmla="val 278"/>
                <a:gd name="f22" fmla="val 3"/>
                <a:gd name="f23" fmla="val 289"/>
                <a:gd name="f24" fmla="val 2"/>
                <a:gd name="f25" fmla="val 299"/>
                <a:gd name="f26" fmla="val 589"/>
                <a:gd name="f27" fmla="val 26"/>
                <a:gd name="f28" fmla="val 3180"/>
                <a:gd name="f29" fmla="val 1688"/>
                <a:gd name="f30" fmla="val 5084"/>
                <a:gd name="f31" fmla="val 1691"/>
                <a:gd name="f32" fmla="val 5090"/>
                <a:gd name="f33" fmla="val 1697"/>
                <a:gd name="f34" fmla="val 5094"/>
                <a:gd name="f35" fmla="val 1704"/>
                <a:gd name="f36" fmla="val 5097"/>
                <a:gd name="f37" fmla="val 1713"/>
                <a:gd name="f38" fmla="val 5102"/>
                <a:gd name="f39" fmla="val 1725"/>
                <a:gd name="f40" fmla="val 5105"/>
                <a:gd name="f41" fmla="val 1737"/>
                <a:gd name="f42" fmla="val 1745"/>
                <a:gd name="f43" fmla="val 1753"/>
                <a:gd name="f44" fmla="val 5104"/>
                <a:gd name="f45" fmla="val 1761"/>
                <a:gd name="f46" fmla="val 5101"/>
                <a:gd name="f47" fmla="val 1783"/>
                <a:gd name="f48" fmla="val 1796"/>
                <a:gd name="f49" fmla="val 5070"/>
                <a:gd name="f50" fmla="val 1797"/>
                <a:gd name="f51" fmla="val 5044"/>
                <a:gd name="f52" fmla="val 5051"/>
                <a:gd name="f53" fmla="val 1798"/>
                <a:gd name="f54" fmla="val 5056"/>
                <a:gd name="f55" fmla="val 1799"/>
                <a:gd name="f56" fmla="val 5061"/>
                <a:gd name="f57" fmla="val 1802"/>
                <a:gd name="f58" fmla="val 5083"/>
                <a:gd name="f59" fmla="val 1813"/>
                <a:gd name="f60" fmla="val 5103"/>
                <a:gd name="f61" fmla="val 1832"/>
                <a:gd name="f62" fmla="val 5111"/>
                <a:gd name="f63" fmla="val 1839"/>
                <a:gd name="f64" fmla="val 5114"/>
                <a:gd name="f65" fmla="val 1845"/>
                <a:gd name="f66" fmla="val 5118"/>
                <a:gd name="f67" fmla="val 1855"/>
                <a:gd name="f68" fmla="val 1857"/>
                <a:gd name="f69" fmla="val 1860"/>
                <a:gd name="f70" fmla="val 1863"/>
                <a:gd name="f71" fmla="val 1887"/>
                <a:gd name="f72" fmla="val 1912"/>
                <a:gd name="f73" fmla="val 5107"/>
                <a:gd name="f74" fmla="val 1923"/>
                <a:gd name="f75" fmla="val 5081"/>
                <a:gd name="f76" fmla="val 2179"/>
                <a:gd name="f77" fmla="val 4487"/>
                <a:gd name="f78" fmla="val 2682"/>
                <a:gd name="f79" fmla="val 2928"/>
                <a:gd name="f80" fmla="val 1781"/>
                <a:gd name="f81" fmla="val 1230"/>
                <a:gd name="f82" fmla="val 1776"/>
                <a:gd name="f83" fmla="val 1219"/>
                <a:gd name="f84" fmla="val 1768"/>
                <a:gd name="f85" fmla="val 1210"/>
                <a:gd name="f86" fmla="val 1757"/>
                <a:gd name="f87" fmla="val 1205"/>
                <a:gd name="f88" fmla="val 1446"/>
                <a:gd name="f89" fmla="val 1018"/>
                <a:gd name="f90" fmla="val 1150"/>
                <a:gd name="f91" fmla="val 816"/>
                <a:gd name="f92" fmla="val 876"/>
                <a:gd name="f93" fmla="val 597"/>
                <a:gd name="f94" fmla="val 869"/>
                <a:gd name="f95" fmla="val 592"/>
                <a:gd name="f96" fmla="val 860"/>
                <a:gd name="f97" fmla="val 587"/>
                <a:gd name="f98" fmla="val 849"/>
                <a:gd name="f99" fmla="val 585"/>
                <a:gd name="f100" fmla="val 838"/>
                <a:gd name="f101" fmla="val 824"/>
                <a:gd name="f102" fmla="val 811"/>
                <a:gd name="f103" fmla="val 799"/>
                <a:gd name="f104" fmla="val 778"/>
                <a:gd name="f105" fmla="val 611"/>
                <a:gd name="f106" fmla="val 767"/>
                <a:gd name="f107" fmla="val 641"/>
                <a:gd name="f108" fmla="val 775"/>
                <a:gd name="f109" fmla="val 666"/>
                <a:gd name="f110" fmla="val 748"/>
                <a:gd name="f111" fmla="val 596"/>
                <a:gd name="f112" fmla="val 722"/>
                <a:gd name="f113" fmla="val 529"/>
                <a:gd name="f114" fmla="val 694"/>
                <a:gd name="f115" fmla="val 457"/>
                <a:gd name="f116" fmla="val 691"/>
                <a:gd name="f117" fmla="val 449"/>
                <a:gd name="f118" fmla="val 684"/>
                <a:gd name="f119" fmla="val 440"/>
                <a:gd name="f120" fmla="val 674"/>
                <a:gd name="f121" fmla="val 434"/>
                <a:gd name="f122" fmla="val 472"/>
                <a:gd name="f123" fmla="val 261"/>
                <a:gd name="f124" fmla="val 321"/>
                <a:gd name="f125" fmla="val 112"/>
                <a:gd name="f126" fmla="val 231"/>
                <a:gd name="f127" fmla="val 228"/>
                <a:gd name="f128" fmla="val 14"/>
                <a:gd name="f129" fmla="val 223"/>
                <a:gd name="f130" fmla="val 217"/>
                <a:gd name="f131" fmla="val 8"/>
                <a:gd name="f132" fmla="val 209"/>
                <a:gd name="f133" fmla="val 197"/>
                <a:gd name="f134" fmla="*/ f0 1 2683"/>
                <a:gd name="f135" fmla="*/ f1 1 5119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2683"/>
                <a:gd name="f142" fmla="*/ f139 1 5119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2683" h="511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6"/>
                    <a:pt x="f17" y="f8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6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32"/>
                    <a:pt x="f48" y="f49"/>
                    <a:pt x="f50" y="f51"/>
                  </a:cubicBezTo>
                  <a:lnTo>
                    <a:pt x="f50" y="f51"/>
                  </a:lnTo>
                  <a:cubicBezTo>
                    <a:pt x="f50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4"/>
                    <a:pt x="f70" y="f4"/>
                  </a:cubicBezTo>
                  <a:cubicBezTo>
                    <a:pt x="f71" y="f4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lnTo>
                    <a:pt x="f94" y="f95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26"/>
                    <a:pt x="f103" y="f93"/>
                  </a:cubicBezTo>
                  <a:cubicBezTo>
                    <a:pt x="f104" y="f105"/>
                    <a:pt x="f106" y="f107"/>
                    <a:pt x="f108" y="f109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3"/>
                  </a:cubicBezTo>
                  <a:cubicBezTo>
                    <a:pt x="f127" y="f128"/>
                    <a:pt x="f129" y="f18"/>
                    <a:pt x="f130" y="f131"/>
                  </a:cubicBezTo>
                  <a:cubicBezTo>
                    <a:pt x="f132" y="f22"/>
                    <a:pt x="f133" y="f6"/>
                    <a:pt x="f5" y="f6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0" name="Google Shape;1480;p46">
              <a:extLst>
                <a:ext uri="{FF2B5EF4-FFF2-40B4-BE49-F238E27FC236}">
                  <a16:creationId xmlns:a16="http://schemas.microsoft.com/office/drawing/2014/main" id="{605FC841-8F5D-4313-83CD-CA165192635D}"/>
                </a:ext>
              </a:extLst>
            </p:cNvPr>
            <p:cNvSpPr/>
            <p:nvPr/>
          </p:nvSpPr>
          <p:spPr>
            <a:xfrm>
              <a:off x="1287063" y="611267"/>
              <a:ext cx="160385" cy="106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61"/>
                <a:gd name="f4" fmla="val 3618"/>
                <a:gd name="f5" fmla="val 677"/>
                <a:gd name="f6" fmla="val 1"/>
                <a:gd name="f7" fmla="val 652"/>
                <a:gd name="f8" fmla="val 628"/>
                <a:gd name="f9" fmla="val 17"/>
                <a:gd name="f10" fmla="val 617"/>
                <a:gd name="f11" fmla="val 41"/>
                <a:gd name="f12" fmla="val 525"/>
                <a:gd name="f13" fmla="val 259"/>
                <a:gd name="f14" fmla="val 417"/>
                <a:gd name="f15" fmla="val 480"/>
                <a:gd name="f16" fmla="val 298"/>
                <a:gd name="f17" fmla="val 693"/>
                <a:gd name="f18" fmla="val 291"/>
                <a:gd name="f19" fmla="val 713"/>
                <a:gd name="f20" fmla="val 290"/>
                <a:gd name="f21" fmla="val 729"/>
                <a:gd name="f22" fmla="val 296"/>
                <a:gd name="f23" fmla="val 747"/>
                <a:gd name="f24" fmla="val 300"/>
                <a:gd name="f25" fmla="val 760"/>
                <a:gd name="f26" fmla="val 310"/>
                <a:gd name="f27" fmla="val 770"/>
                <a:gd name="f28" fmla="val 317"/>
                <a:gd name="f29" fmla="val 777"/>
                <a:gd name="f30" fmla="val 774"/>
                <a:gd name="f31" fmla="val 302"/>
                <a:gd name="f32" fmla="val 772"/>
                <a:gd name="f33" fmla="val 295"/>
                <a:gd name="f34" fmla="val 272"/>
                <a:gd name="f35" fmla="val 250"/>
                <a:gd name="f36" fmla="val 786"/>
                <a:gd name="f37" fmla="val 239"/>
                <a:gd name="f38" fmla="val 806"/>
                <a:gd name="f39" fmla="val 169"/>
                <a:gd name="f40" fmla="val 932"/>
                <a:gd name="f41" fmla="val 93"/>
                <a:gd name="f42" fmla="val 1056"/>
                <a:gd name="f43" fmla="val 19"/>
                <a:gd name="f44" fmla="val 1180"/>
                <a:gd name="f45" fmla="val 1204"/>
                <a:gd name="f46" fmla="val 7"/>
                <a:gd name="f47" fmla="val 1237"/>
                <a:gd name="f48" fmla="val 25"/>
                <a:gd name="f49" fmla="val 1256"/>
                <a:gd name="f50" fmla="val 179"/>
                <a:gd name="f51" fmla="val 1424"/>
                <a:gd name="f52" fmla="val 756"/>
                <a:gd name="f53" fmla="val 2013"/>
                <a:gd name="f54" fmla="val 1708"/>
                <a:gd name="f55" fmla="val 2556"/>
                <a:gd name="f56" fmla="val 2788"/>
                <a:gd name="f57" fmla="val 3171"/>
                <a:gd name="f58" fmla="val 3971"/>
                <a:gd name="f59" fmla="val 3527"/>
                <a:gd name="f60" fmla="val 5226"/>
                <a:gd name="f61" fmla="val 3617"/>
                <a:gd name="f62" fmla="val 5228"/>
                <a:gd name="f63" fmla="val 5230"/>
                <a:gd name="f64" fmla="val 5232"/>
                <a:gd name="f65" fmla="val 5260"/>
                <a:gd name="f66" fmla="val 5285"/>
                <a:gd name="f67" fmla="val 3599"/>
                <a:gd name="f68" fmla="val 5294"/>
                <a:gd name="f69" fmla="val 3570"/>
                <a:gd name="f70" fmla="val 5301"/>
                <a:gd name="f71" fmla="val 3541"/>
                <a:gd name="f72" fmla="val 5289"/>
                <a:gd name="f73" fmla="val 3512"/>
                <a:gd name="f74" fmla="val 5266"/>
                <a:gd name="f75" fmla="val 3499"/>
                <a:gd name="f76" fmla="val 5363"/>
                <a:gd name="f77" fmla="val 3553"/>
                <a:gd name="f78" fmla="val 5372"/>
                <a:gd name="f79" fmla="val 3558"/>
                <a:gd name="f80" fmla="val 5383"/>
                <a:gd name="f81" fmla="val 3560"/>
                <a:gd name="f82" fmla="val 5393"/>
                <a:gd name="f83" fmla="val 5412"/>
                <a:gd name="f84" fmla="val 5430"/>
                <a:gd name="f85" fmla="val 3552"/>
                <a:gd name="f86" fmla="val 5441"/>
                <a:gd name="f87" fmla="val 3539"/>
                <a:gd name="f88" fmla="val 3516"/>
                <a:gd name="f89" fmla="val 3483"/>
                <a:gd name="f90" fmla="val 5445"/>
                <a:gd name="f91" fmla="val 3459"/>
                <a:gd name="f92" fmla="val 5052"/>
                <a:gd name="f93" fmla="val 2926"/>
                <a:gd name="f94" fmla="val 3970"/>
                <a:gd name="f95" fmla="val 1595"/>
                <a:gd name="f96" fmla="val 2413"/>
                <a:gd name="f97" fmla="val 705"/>
                <a:gd name="f98" fmla="val 1849"/>
                <a:gd name="f99" fmla="val 383"/>
                <a:gd name="f100" fmla="val 1268"/>
                <a:gd name="f101" fmla="val 148"/>
                <a:gd name="f102" fmla="val 690"/>
                <a:gd name="f103" fmla="val 3"/>
                <a:gd name="f104" fmla="val 686"/>
                <a:gd name="f105" fmla="val 681"/>
                <a:gd name="f106" fmla="*/ f0 1 5461"/>
                <a:gd name="f107" fmla="*/ f1 1 3618"/>
                <a:gd name="f108" fmla="val f2"/>
                <a:gd name="f109" fmla="val f3"/>
                <a:gd name="f110" fmla="val f4"/>
                <a:gd name="f111" fmla="+- f110 0 f108"/>
                <a:gd name="f112" fmla="+- f109 0 f108"/>
                <a:gd name="f113" fmla="*/ f112 1 5461"/>
                <a:gd name="f114" fmla="*/ f111 1 3618"/>
                <a:gd name="f115" fmla="*/ f108 1 f113"/>
                <a:gd name="f116" fmla="*/ f109 1 f113"/>
                <a:gd name="f117" fmla="*/ f108 1 f114"/>
                <a:gd name="f118" fmla="*/ f110 1 f114"/>
                <a:gd name="f119" fmla="*/ f115 f106 1"/>
                <a:gd name="f120" fmla="*/ f116 f106 1"/>
                <a:gd name="f121" fmla="*/ f118 f107 1"/>
                <a:gd name="f122" fmla="*/ f117 f10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9" t="f122" r="f120" b="f121"/>
              <a:pathLst>
                <a:path w="5461" h="36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6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6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1"/>
                    <a:pt x="f63" y="f61"/>
                    <a:pt x="f64" y="f61"/>
                  </a:cubicBezTo>
                  <a:cubicBezTo>
                    <a:pt x="f65" y="f61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lnTo>
                    <a:pt x="f74" y="f75"/>
                  </a:lnTo>
                  <a:lnTo>
                    <a:pt x="f76" y="f77"/>
                  </a:ln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85"/>
                    <a:pt x="f86" y="f87"/>
                  </a:cubicBezTo>
                  <a:cubicBezTo>
                    <a:pt x="f3" y="f88"/>
                    <a:pt x="f3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6"/>
                    <a:pt x="f105" y="f6"/>
                    <a:pt x="f5" y="f6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1" name="Google Shape;1481;p46">
              <a:extLst>
                <a:ext uri="{FF2B5EF4-FFF2-40B4-BE49-F238E27FC236}">
                  <a16:creationId xmlns:a16="http://schemas.microsoft.com/office/drawing/2014/main" id="{404C9814-3930-4B79-96D7-29D36ED3D2B0}"/>
                </a:ext>
              </a:extLst>
            </p:cNvPr>
            <p:cNvSpPr/>
            <p:nvPr/>
          </p:nvSpPr>
          <p:spPr>
            <a:xfrm>
              <a:off x="1157538" y="608396"/>
              <a:ext cx="123645" cy="1312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10"/>
                <a:gd name="f4" fmla="val 4469"/>
                <a:gd name="f5" fmla="val 3145"/>
                <a:gd name="f6" fmla="val 3137"/>
                <a:gd name="f7" fmla="val 3128"/>
                <a:gd name="f8" fmla="val 2"/>
                <a:gd name="f9" fmla="val 3121"/>
                <a:gd name="f10" fmla="val 7"/>
                <a:gd name="f11" fmla="val 1418"/>
                <a:gd name="f12" fmla="val 178"/>
                <a:gd name="f13" fmla="val 3882"/>
                <a:gd name="f14" fmla="val 245"/>
                <a:gd name="f15" fmla="val 4364"/>
                <a:gd name="f16" fmla="val 248"/>
                <a:gd name="f17" fmla="val 4383"/>
                <a:gd name="f18" fmla="val 259"/>
                <a:gd name="f19" fmla="val 4400"/>
                <a:gd name="f20" fmla="val 277"/>
                <a:gd name="f21" fmla="val 4408"/>
                <a:gd name="f22" fmla="val 287"/>
                <a:gd name="f23" fmla="val 4416"/>
                <a:gd name="f24" fmla="val 293"/>
                <a:gd name="f25" fmla="val 4418"/>
                <a:gd name="f26" fmla="val 301"/>
                <a:gd name="f27" fmla="val 4419"/>
                <a:gd name="f28" fmla="val 308"/>
                <a:gd name="f29" fmla="val 324"/>
                <a:gd name="f30" fmla="val 340"/>
                <a:gd name="f31" fmla="val 4413"/>
                <a:gd name="f32" fmla="val 351"/>
                <a:gd name="f33" fmla="val 380"/>
                <a:gd name="f34" fmla="val 4373"/>
                <a:gd name="f35" fmla="val 407"/>
                <a:gd name="f36" fmla="val 4343"/>
                <a:gd name="f37" fmla="val 434"/>
                <a:gd name="f38" fmla="val 4314"/>
                <a:gd name="f39" fmla="val 423"/>
                <a:gd name="f40" fmla="val 4327"/>
                <a:gd name="f41" fmla="val 412"/>
                <a:gd name="f42" fmla="val 4340"/>
                <a:gd name="f43" fmla="val 400"/>
                <a:gd name="f44" fmla="val 4352"/>
                <a:gd name="f45" fmla="val 383"/>
                <a:gd name="f46" fmla="val 4369"/>
                <a:gd name="f47" fmla="val 379"/>
                <a:gd name="f48" fmla="val 4394"/>
                <a:gd name="f49" fmla="val 386"/>
                <a:gd name="f50" fmla="val 392"/>
                <a:gd name="f51" fmla="val 4433"/>
                <a:gd name="f52" fmla="val 4443"/>
                <a:gd name="f53" fmla="val 415"/>
                <a:gd name="f54" fmla="val 4451"/>
                <a:gd name="f55" fmla="val 4457"/>
                <a:gd name="f56" fmla="val 430"/>
                <a:gd name="f57" fmla="val 4458"/>
                <a:gd name="f58" fmla="val 442"/>
                <a:gd name="f59" fmla="val 4461"/>
                <a:gd name="f60" fmla="val 504"/>
                <a:gd name="f61" fmla="val 4466"/>
                <a:gd name="f62" fmla="val 565"/>
                <a:gd name="f63" fmla="val 626"/>
                <a:gd name="f64" fmla="val 2585"/>
                <a:gd name="f65" fmla="val 3942"/>
                <a:gd name="f66" fmla="val 1956"/>
                <a:gd name="f67" fmla="val 4201"/>
                <a:gd name="f68" fmla="val 1438"/>
                <a:gd name="f69" fmla="val 1422"/>
                <a:gd name="f70" fmla="val 1402"/>
                <a:gd name="f71" fmla="val 4204"/>
                <a:gd name="f72" fmla="val 1386"/>
                <a:gd name="f73" fmla="val 4200"/>
                <a:gd name="f74" fmla="val 1372"/>
                <a:gd name="f75" fmla="val 4190"/>
                <a:gd name="f76" fmla="val 1361"/>
                <a:gd name="f77" fmla="val 4176"/>
                <a:gd name="f78" fmla="val 1352"/>
                <a:gd name="f79" fmla="val 4174"/>
                <a:gd name="f80" fmla="val 1351"/>
                <a:gd name="f81" fmla="val 4169"/>
                <a:gd name="f82" fmla="val 1349"/>
                <a:gd name="f83" fmla="val 4164"/>
                <a:gd name="f84" fmla="val 4088"/>
                <a:gd name="f85" fmla="val 1324"/>
                <a:gd name="f86" fmla="val 4011"/>
                <a:gd name="f87" fmla="val 1288"/>
                <a:gd name="f88" fmla="val 3939"/>
                <a:gd name="f89" fmla="val 1247"/>
                <a:gd name="f90" fmla="val 3727"/>
                <a:gd name="f91" fmla="val 1126"/>
                <a:gd name="f92" fmla="val 3556"/>
                <a:gd name="f93" fmla="val 955"/>
                <a:gd name="f94" fmla="val 3432"/>
                <a:gd name="f95" fmla="val 741"/>
                <a:gd name="f96" fmla="val 3425"/>
                <a:gd name="f97" fmla="val 733"/>
                <a:gd name="f98" fmla="val 3418"/>
                <a:gd name="f99" fmla="val 726"/>
                <a:gd name="f100" fmla="val 3407"/>
                <a:gd name="f101" fmla="val 719"/>
                <a:gd name="f102" fmla="val 3400"/>
                <a:gd name="f103" fmla="val 716"/>
                <a:gd name="f104" fmla="val 3391"/>
                <a:gd name="f105" fmla="val 710"/>
                <a:gd name="f106" fmla="val 3383"/>
                <a:gd name="f107" fmla="val 3381"/>
                <a:gd name="f108" fmla="val 3379"/>
                <a:gd name="f109" fmla="val 3378"/>
                <a:gd name="f110" fmla="val 3359"/>
                <a:gd name="f111" fmla="val 3340"/>
                <a:gd name="f112" fmla="val 717"/>
                <a:gd name="f113" fmla="val 3328"/>
                <a:gd name="f114" fmla="val 731"/>
                <a:gd name="f115" fmla="val 3310"/>
                <a:gd name="f116" fmla="val 754"/>
                <a:gd name="f117" fmla="val 3290"/>
                <a:gd name="f118" fmla="val 776"/>
                <a:gd name="f119" fmla="val 3264"/>
                <a:gd name="f120" fmla="val 797"/>
                <a:gd name="f121" fmla="val 3303"/>
                <a:gd name="f122" fmla="val 758"/>
                <a:gd name="f123" fmla="val 3333"/>
                <a:gd name="f124" fmla="val 3363"/>
                <a:gd name="f125" fmla="val 683"/>
                <a:gd name="f126" fmla="val 3377"/>
                <a:gd name="f127" fmla="val 666"/>
                <a:gd name="f128" fmla="val 640"/>
                <a:gd name="f129" fmla="val 3371"/>
                <a:gd name="f130" fmla="val 617"/>
                <a:gd name="f131" fmla="val 3370"/>
                <a:gd name="f132" fmla="val 616"/>
                <a:gd name="f133" fmla="val 3357"/>
                <a:gd name="f134" fmla="val 595"/>
                <a:gd name="f135" fmla="val 3279"/>
                <a:gd name="f136" fmla="val 418"/>
                <a:gd name="f137" fmla="val 3233"/>
                <a:gd name="f138" fmla="val 246"/>
                <a:gd name="f139" fmla="val 3210"/>
                <a:gd name="f140" fmla="val 56"/>
                <a:gd name="f141" fmla="val 3207"/>
                <a:gd name="f142" fmla="val 35"/>
                <a:gd name="f143" fmla="val 3196"/>
                <a:gd name="f144" fmla="val 19"/>
                <a:gd name="f145" fmla="val 3178"/>
                <a:gd name="f146" fmla="val 11"/>
                <a:gd name="f147" fmla="val 3168"/>
                <a:gd name="f148" fmla="val 4"/>
                <a:gd name="f149" fmla="val 3156"/>
                <a:gd name="f150" fmla="*/ f0 1 4210"/>
                <a:gd name="f151" fmla="*/ f1 1 4469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4210"/>
                <a:gd name="f158" fmla="*/ f155 1 4469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4210" h="446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19"/>
                  </a:cubicBezTo>
                  <a:cubicBezTo>
                    <a:pt x="f33" y="f34"/>
                    <a:pt x="f35" y="f36"/>
                    <a:pt x="f37" y="f38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25"/>
                  </a:cubicBezTo>
                  <a:cubicBezTo>
                    <a:pt x="f50" y="f51"/>
                    <a:pt x="f43" y="f52"/>
                    <a:pt x="f53" y="f54"/>
                  </a:cubicBezTo>
                  <a:cubicBezTo>
                    <a:pt x="f39" y="f55"/>
                    <a:pt x="f56" y="f57"/>
                    <a:pt x="f58" y="f59"/>
                  </a:cubicBezTo>
                  <a:cubicBezTo>
                    <a:pt x="f60" y="f61"/>
                    <a:pt x="f62" y="f4"/>
                    <a:pt x="f63" y="f4"/>
                  </a:cubicBezTo>
                  <a:cubicBezTo>
                    <a:pt x="f64" y="f4"/>
                    <a:pt x="f65" y="f66"/>
                    <a:pt x="f67" y="f68"/>
                  </a:cubicBezTo>
                  <a:cubicBezTo>
                    <a:pt x="f3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5"/>
                  </a:cubicBezTo>
                  <a:cubicBezTo>
                    <a:pt x="f107" y="f105"/>
                    <a:pt x="f108" y="f105"/>
                    <a:pt x="f109" y="f105"/>
                  </a:cubicBezTo>
                  <a:cubicBezTo>
                    <a:pt x="f110" y="f105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123" y="f101"/>
                    <a:pt x="f124" y="f125"/>
                  </a:cubicBezTo>
                  <a:cubicBezTo>
                    <a:pt x="f126" y="f127"/>
                    <a:pt x="f109" y="f128"/>
                    <a:pt x="f129" y="f130"/>
                  </a:cubicBezTo>
                  <a:cubicBezTo>
                    <a:pt x="f131" y="f132"/>
                    <a:pt x="f133" y="f134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2" name="Google Shape;1482;p46">
              <a:extLst>
                <a:ext uri="{FF2B5EF4-FFF2-40B4-BE49-F238E27FC236}">
                  <a16:creationId xmlns:a16="http://schemas.microsoft.com/office/drawing/2014/main" id="{50939567-1E39-46AE-A437-5D3DDC9238B1}"/>
                </a:ext>
              </a:extLst>
            </p:cNvPr>
            <p:cNvSpPr/>
            <p:nvPr/>
          </p:nvSpPr>
          <p:spPr>
            <a:xfrm>
              <a:off x="807945" y="598081"/>
              <a:ext cx="439899" cy="10485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78"/>
                <a:gd name="f4" fmla="val 35702"/>
                <a:gd name="f5" fmla="val 14744"/>
                <a:gd name="f6" fmla="val 14398"/>
                <a:gd name="f7" fmla="val 16"/>
                <a:gd name="f8" fmla="val 11265"/>
                <a:gd name="f9" fmla="val 244"/>
                <a:gd name="f10" fmla="val 8075"/>
                <a:gd name="f11" fmla="val 3519"/>
                <a:gd name="f12" fmla="val 4345"/>
                <a:gd name="f13" fmla="val 7346"/>
                <a:gd name="f14" fmla="val 15903"/>
                <a:gd name="f15" fmla="val 475"/>
                <a:gd name="f16" fmla="val 34932"/>
                <a:gd name="f17" fmla="val 483"/>
                <a:gd name="f18" fmla="val 35318"/>
                <a:gd name="f19" fmla="val 574"/>
                <a:gd name="f20" fmla="val 35569"/>
                <a:gd name="f21" fmla="val 734"/>
                <a:gd name="f22" fmla="val 35661"/>
                <a:gd name="f23" fmla="val 750"/>
                <a:gd name="f24" fmla="val 35670"/>
                <a:gd name="f25" fmla="val 767"/>
                <a:gd name="f26" fmla="val 35680"/>
                <a:gd name="f27" fmla="val 784"/>
                <a:gd name="f28" fmla="val 35684"/>
                <a:gd name="f29" fmla="val 817"/>
                <a:gd name="f30" fmla="val 35696"/>
                <a:gd name="f31" fmla="val 852"/>
                <a:gd name="f32" fmla="val 35701"/>
                <a:gd name="f33" fmla="val 889"/>
                <a:gd name="f34" fmla="val 1054"/>
                <a:gd name="f35" fmla="val 1240"/>
                <a:gd name="f36" fmla="val 35591"/>
                <a:gd name="f37" fmla="val 1348"/>
                <a:gd name="f38" fmla="val 35459"/>
                <a:gd name="f39" fmla="val 1533"/>
                <a:gd name="f40" fmla="val 35233"/>
                <a:gd name="f41" fmla="val 1439"/>
                <a:gd name="f42" fmla="val 34167"/>
                <a:gd name="f43" fmla="val 1388"/>
                <a:gd name="f44" fmla="val 33776"/>
                <a:gd name="f45" fmla="val 1160"/>
                <a:gd name="f46" fmla="val 17349"/>
                <a:gd name="f47" fmla="val 4559"/>
                <a:gd name="f48" fmla="val 9278"/>
                <a:gd name="f49" fmla="val 7453"/>
                <a:gd name="f50" fmla="val 5403"/>
                <a:gd name="f51" fmla="val 10476"/>
                <a:gd name="f52" fmla="val 1352"/>
                <a:gd name="f53" fmla="val 13515"/>
                <a:gd name="f54" fmla="val 912"/>
                <a:gd name="f55" fmla="val 13853"/>
                <a:gd name="f56" fmla="val 874"/>
                <a:gd name="f57" fmla="val 13863"/>
                <a:gd name="f58" fmla="val 13874"/>
                <a:gd name="f59" fmla="val 870"/>
                <a:gd name="f60" fmla="val 13883"/>
                <a:gd name="f61" fmla="val 863"/>
                <a:gd name="f62" fmla="val 14202"/>
                <a:gd name="f63" fmla="val 635"/>
                <a:gd name="f64" fmla="val 14555"/>
                <a:gd name="f65" fmla="val 432"/>
                <a:gd name="f66" fmla="val 14938"/>
                <a:gd name="f67" fmla="val 256"/>
                <a:gd name="f68" fmla="val 14958"/>
                <a:gd name="f69" fmla="val 248"/>
                <a:gd name="f70" fmla="val 14972"/>
                <a:gd name="f71" fmla="val 228"/>
                <a:gd name="f72" fmla="val 14974"/>
                <a:gd name="f73" fmla="val 207"/>
                <a:gd name="f74" fmla="val 185"/>
                <a:gd name="f75" fmla="val 14968"/>
                <a:gd name="f76" fmla="val 164"/>
                <a:gd name="f77" fmla="val 14951"/>
                <a:gd name="f78" fmla="val 150"/>
                <a:gd name="f79" fmla="val 14904"/>
                <a:gd name="f80" fmla="val 114"/>
                <a:gd name="f81" fmla="val 14847"/>
                <a:gd name="f82" fmla="val 66"/>
                <a:gd name="f83" fmla="val 14787"/>
                <a:gd name="f84" fmla="val 14786"/>
                <a:gd name="f85" fmla="val 13"/>
                <a:gd name="f86" fmla="val 14781"/>
                <a:gd name="f87" fmla="val 10"/>
                <a:gd name="f88" fmla="val 14779"/>
                <a:gd name="f89" fmla="val 9"/>
                <a:gd name="f90" fmla="val 14767"/>
                <a:gd name="f91" fmla="val 1"/>
                <a:gd name="f92" fmla="val 14757"/>
                <a:gd name="f93" fmla="*/ f0 1 14978"/>
                <a:gd name="f94" fmla="*/ f1 1 35702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4978"/>
                <a:gd name="f101" fmla="*/ f98 1 35702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4978" h="35702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6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7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3" name="Google Shape;1483;p46">
              <a:extLst>
                <a:ext uri="{FF2B5EF4-FFF2-40B4-BE49-F238E27FC236}">
                  <a16:creationId xmlns:a16="http://schemas.microsoft.com/office/drawing/2014/main" id="{8C944994-2345-4753-B94B-0ABC633D9943}"/>
                </a:ext>
              </a:extLst>
            </p:cNvPr>
            <p:cNvSpPr/>
            <p:nvPr/>
          </p:nvSpPr>
          <p:spPr>
            <a:xfrm>
              <a:off x="606201" y="560582"/>
              <a:ext cx="347325" cy="8222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26"/>
                <a:gd name="f4" fmla="val 27995"/>
                <a:gd name="f5" fmla="val 3366"/>
                <a:gd name="f6" fmla="val 20743"/>
                <a:gd name="f7" fmla="val 3719"/>
                <a:gd name="f8" fmla="val 21652"/>
                <a:gd name="f9" fmla="val 4102"/>
                <a:gd name="f10" fmla="val 22617"/>
                <a:gd name="f11" fmla="val 4581"/>
                <a:gd name="f12" fmla="val 23522"/>
                <a:gd name="f13" fmla="val 22619"/>
                <a:gd name="f14" fmla="val 21655"/>
                <a:gd name="f15" fmla="val 11754"/>
                <a:gd name="f16" fmla="val 1"/>
                <a:gd name="f17" fmla="val 11738"/>
                <a:gd name="f18" fmla="val 11722"/>
                <a:gd name="f19" fmla="val 7"/>
                <a:gd name="f20" fmla="val 11710"/>
                <a:gd name="f21" fmla="val 20"/>
                <a:gd name="f22" fmla="val 10864"/>
                <a:gd name="f23" fmla="val 878"/>
                <a:gd name="f24" fmla="val 9188"/>
                <a:gd name="f25" fmla="val 2533"/>
                <a:gd name="f26" fmla="val 7466"/>
                <a:gd name="f27" fmla="val 3986"/>
                <a:gd name="f28" fmla="val 5908"/>
                <a:gd name="f29" fmla="val 5302"/>
                <a:gd name="f30" fmla="val 4196"/>
                <a:gd name="f31" fmla="val 6937"/>
                <a:gd name="f32" fmla="val 3312"/>
                <a:gd name="f33" fmla="val 9088"/>
                <a:gd name="f34" fmla="val 1532"/>
                <a:gd name="f35" fmla="val 13416"/>
                <a:gd name="f36" fmla="val 20083"/>
                <a:gd name="f37" fmla="val 7224"/>
                <a:gd name="f38" fmla="val 27974"/>
                <a:gd name="f39" fmla="val 7230"/>
                <a:gd name="f40" fmla="val 27979"/>
                <a:gd name="f41" fmla="val 7233"/>
                <a:gd name="f42" fmla="val 27982"/>
                <a:gd name="f43" fmla="val 7240"/>
                <a:gd name="f44" fmla="val 27986"/>
                <a:gd name="f45" fmla="val 7251"/>
                <a:gd name="f46" fmla="val 27992"/>
                <a:gd name="f47" fmla="val 7262"/>
                <a:gd name="f48" fmla="val 27994"/>
                <a:gd name="f49" fmla="val 7274"/>
                <a:gd name="f50" fmla="val 7281"/>
                <a:gd name="f51" fmla="val 7287"/>
                <a:gd name="f52" fmla="val 7294"/>
                <a:gd name="f53" fmla="val 7317"/>
                <a:gd name="f54" fmla="val 7335"/>
                <a:gd name="f55" fmla="val 27961"/>
                <a:gd name="f56" fmla="val 7337"/>
                <a:gd name="f57" fmla="val 27937"/>
                <a:gd name="f58" fmla="val 7375"/>
                <a:gd name="f59" fmla="val 27269"/>
                <a:gd name="f60" fmla="val 7425"/>
                <a:gd name="f61" fmla="val 26572"/>
                <a:gd name="f62" fmla="val 7489"/>
                <a:gd name="f63" fmla="val 25806"/>
                <a:gd name="f64" fmla="val 7492"/>
                <a:gd name="f65" fmla="val 25788"/>
                <a:gd name="f66" fmla="val 7486"/>
                <a:gd name="f67" fmla="val 25772"/>
                <a:gd name="f68" fmla="val 7473"/>
                <a:gd name="f69" fmla="val 25759"/>
                <a:gd name="f70" fmla="val 6976"/>
                <a:gd name="f71" fmla="val 25197"/>
                <a:gd name="f72" fmla="val 2670"/>
                <a:gd name="f73" fmla="val 20060"/>
                <a:gd name="f74" fmla="val 4107"/>
                <a:gd name="f75" fmla="val 12492"/>
                <a:gd name="f76" fmla="val 4883"/>
                <a:gd name="f77" fmla="val 8406"/>
                <a:gd name="f78" fmla="val 6461"/>
                <a:gd name="f79" fmla="val 6677"/>
                <a:gd name="f80" fmla="val 8285"/>
                <a:gd name="f81" fmla="val 4676"/>
                <a:gd name="f82" fmla="val 9373"/>
                <a:gd name="f83" fmla="val 3484"/>
                <a:gd name="f84" fmla="val 10605"/>
                <a:gd name="f85" fmla="val 2134"/>
                <a:gd name="f86" fmla="val 11810"/>
                <a:gd name="f87" fmla="val 96"/>
                <a:gd name="f88" fmla="val 11825"/>
                <a:gd name="f89" fmla="val 69"/>
                <a:gd name="f90" fmla="val 11818"/>
                <a:gd name="f91" fmla="val 34"/>
                <a:gd name="f92" fmla="val 11794"/>
                <a:gd name="f93" fmla="val 15"/>
                <a:gd name="f94" fmla="val 11793"/>
                <a:gd name="f95" fmla="val 12"/>
                <a:gd name="f96" fmla="val 11788"/>
                <a:gd name="f97" fmla="val 11"/>
                <a:gd name="f98" fmla="val 11787"/>
                <a:gd name="f99" fmla="val 10"/>
                <a:gd name="f100" fmla="val 11776"/>
                <a:gd name="f101" fmla="val 4"/>
                <a:gd name="f102" fmla="val 11765"/>
                <a:gd name="f103" fmla="*/ f0 1 11826"/>
                <a:gd name="f104" fmla="*/ f1 1 27995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11826"/>
                <a:gd name="f111" fmla="*/ f108 1 27995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11826" h="27995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9" y="f13"/>
                    <a:pt x="f7" y="f14"/>
                    <a:pt x="f5" y="f6"/>
                  </a:cubicBezTo>
                  <a:close/>
                  <a:moveTo>
                    <a:pt x="f15" y="f16"/>
                  </a:moveTo>
                  <a:cubicBezTo>
                    <a:pt x="f17" y="f16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16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48"/>
                    <a:pt x="f52" y="f46"/>
                  </a:cubicBezTo>
                  <a:cubicBezTo>
                    <a:pt x="f53" y="f42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6"/>
                    <a:pt x="f15" y="f1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4" name="Google Shape;1484;p46">
              <a:extLst>
                <a:ext uri="{FF2B5EF4-FFF2-40B4-BE49-F238E27FC236}">
                  <a16:creationId xmlns:a16="http://schemas.microsoft.com/office/drawing/2014/main" id="{AF12EAF4-7A7E-46C7-B06F-98B890A29474}"/>
                </a:ext>
              </a:extLst>
            </p:cNvPr>
            <p:cNvSpPr/>
            <p:nvPr/>
          </p:nvSpPr>
          <p:spPr>
            <a:xfrm>
              <a:off x="1308735" y="552855"/>
              <a:ext cx="133959" cy="734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561"/>
                <a:gd name="f5" fmla="val 2501"/>
                <a:gd name="f6" fmla="val 2664"/>
                <a:gd name="f7" fmla="val 1958"/>
                <a:gd name="f8" fmla="val 1169"/>
                <a:gd name="f9" fmla="val 76"/>
                <a:gd name="f10" fmla="val 463"/>
                <a:gd name="f11" fmla="val 324"/>
                <a:gd name="f12" fmla="val 443"/>
                <a:gd name="f13" fmla="val 331"/>
                <a:gd name="f14" fmla="val 428"/>
                <a:gd name="f15" fmla="val 350"/>
                <a:gd name="f16" fmla="val 423"/>
                <a:gd name="f17" fmla="val 369"/>
                <a:gd name="f18" fmla="val 317"/>
                <a:gd name="f19" fmla="val 831"/>
                <a:gd name="f20" fmla="val 179"/>
                <a:gd name="f21" fmla="val 1285"/>
                <a:gd name="f22" fmla="val 9"/>
                <a:gd name="f23" fmla="val 1712"/>
                <a:gd name="f24" fmla="val 1"/>
                <a:gd name="f25" fmla="val 1737"/>
                <a:gd name="f26" fmla="val 6"/>
                <a:gd name="f27" fmla="val 1764"/>
                <a:gd name="f28" fmla="val 25"/>
                <a:gd name="f29" fmla="val 1782"/>
                <a:gd name="f30" fmla="val 29"/>
                <a:gd name="f31" fmla="val 1784"/>
                <a:gd name="f32" fmla="val 32"/>
                <a:gd name="f33" fmla="val 1789"/>
                <a:gd name="f34" fmla="val 38"/>
                <a:gd name="f35" fmla="val 1791"/>
                <a:gd name="f36" fmla="val 48"/>
                <a:gd name="f37" fmla="val 1796"/>
                <a:gd name="f38" fmla="val 58"/>
                <a:gd name="f39" fmla="val 1799"/>
                <a:gd name="f40" fmla="val 68"/>
                <a:gd name="f41" fmla="val 77"/>
                <a:gd name="f42" fmla="val 85"/>
                <a:gd name="f43" fmla="val 1797"/>
                <a:gd name="f44" fmla="val 94"/>
                <a:gd name="f45" fmla="val 1794"/>
                <a:gd name="f46" fmla="val 122"/>
                <a:gd name="f47" fmla="val 96"/>
                <a:gd name="f48" fmla="val 80"/>
                <a:gd name="f49" fmla="val 1819"/>
                <a:gd name="f50" fmla="val 82"/>
                <a:gd name="f51" fmla="val 1846"/>
                <a:gd name="f52" fmla="val 1868"/>
                <a:gd name="f53" fmla="val 1886"/>
                <a:gd name="f54" fmla="val 114"/>
                <a:gd name="f55" fmla="val 1896"/>
                <a:gd name="f56" fmla="val 117"/>
                <a:gd name="f57" fmla="val 1898"/>
                <a:gd name="f58" fmla="val 123"/>
                <a:gd name="f59" fmla="val 1900"/>
                <a:gd name="f60" fmla="val 129"/>
                <a:gd name="f61" fmla="val 613"/>
                <a:gd name="f62" fmla="val 2034"/>
                <a:gd name="f63" fmla="val 1103"/>
                <a:gd name="f64" fmla="val 2232"/>
                <a:gd name="f65" fmla="val 1580"/>
                <a:gd name="f66" fmla="val 2494"/>
                <a:gd name="f67" fmla="val 1588"/>
                <a:gd name="f68" fmla="val 2498"/>
                <a:gd name="f69" fmla="val 1598"/>
                <a:gd name="f70" fmla="val 2500"/>
                <a:gd name="f71" fmla="val 1609"/>
                <a:gd name="f72" fmla="val 1617"/>
                <a:gd name="f73" fmla="val 1626"/>
                <a:gd name="f74" fmla="val 2499"/>
                <a:gd name="f75" fmla="val 1634"/>
                <a:gd name="f76" fmla="val 2496"/>
                <a:gd name="f77" fmla="val 1916"/>
                <a:gd name="f78" fmla="val 2385"/>
                <a:gd name="f79" fmla="val 3398"/>
                <a:gd name="f80" fmla="val 1761"/>
                <a:gd name="f81" fmla="val 4543"/>
                <a:gd name="f82" fmla="val 352"/>
                <a:gd name="f83" fmla="val 4558"/>
                <a:gd name="f84" fmla="val 301"/>
                <a:gd name="f85" fmla="val 4546"/>
                <a:gd name="f86" fmla="val 280"/>
                <a:gd name="f87" fmla="val 4539"/>
                <a:gd name="f88" fmla="val 270"/>
                <a:gd name="f89" fmla="val 4532"/>
                <a:gd name="f90" fmla="val 263"/>
                <a:gd name="f91" fmla="val 4524"/>
                <a:gd name="f92" fmla="val 258"/>
                <a:gd name="f93" fmla="val 4515"/>
                <a:gd name="f94" fmla="val 254"/>
                <a:gd name="f95" fmla="val 4503"/>
                <a:gd name="f96" fmla="val 251"/>
                <a:gd name="f97" fmla="val 4493"/>
                <a:gd name="f98" fmla="val 4488"/>
                <a:gd name="f99" fmla="val 4483"/>
                <a:gd name="f100" fmla="val 4478"/>
                <a:gd name="f101" fmla="val 253"/>
                <a:gd name="f102" fmla="val 4425"/>
                <a:gd name="f103" fmla="val 267"/>
                <a:gd name="f104" fmla="val 4374"/>
                <a:gd name="f105" fmla="val 281"/>
                <a:gd name="f106" fmla="val 4323"/>
                <a:gd name="f107" fmla="val 298"/>
                <a:gd name="f108" fmla="val 4354"/>
                <a:gd name="f109" fmla="val 284"/>
                <a:gd name="f110" fmla="val 4385"/>
                <a:gd name="f111" fmla="val 275"/>
                <a:gd name="f112" fmla="val 4421"/>
                <a:gd name="f113" fmla="val 4449"/>
                <a:gd name="f114" fmla="val 4467"/>
                <a:gd name="f115" fmla="val 231"/>
                <a:gd name="f116" fmla="val 203"/>
                <a:gd name="f117" fmla="val 4465"/>
                <a:gd name="f118" fmla="val 4452"/>
                <a:gd name="f119" fmla="val 160"/>
                <a:gd name="f120" fmla="val 4435"/>
                <a:gd name="f121" fmla="val 149"/>
                <a:gd name="f122" fmla="val 4428"/>
                <a:gd name="f123" fmla="val 146"/>
                <a:gd name="f124" fmla="val 144"/>
                <a:gd name="f125" fmla="val 4411"/>
                <a:gd name="f126" fmla="val 142"/>
                <a:gd name="f127" fmla="val 4050"/>
                <a:gd name="f128" fmla="val 84"/>
                <a:gd name="f129" fmla="val 3403"/>
                <a:gd name="f130" fmla="*/ f1 1 4561"/>
                <a:gd name="f131" fmla="*/ f2 1 2501"/>
                <a:gd name="f132" fmla="val f3"/>
                <a:gd name="f133" fmla="val f4"/>
                <a:gd name="f134" fmla="val f5"/>
                <a:gd name="f135" fmla="+- f134 0 f132"/>
                <a:gd name="f136" fmla="+- f133 0 f132"/>
                <a:gd name="f137" fmla="*/ f136 1 4561"/>
                <a:gd name="f138" fmla="*/ f135 1 2501"/>
                <a:gd name="f139" fmla="*/ f132 1 f137"/>
                <a:gd name="f140" fmla="*/ f133 1 f137"/>
                <a:gd name="f141" fmla="*/ f132 1 f138"/>
                <a:gd name="f142" fmla="*/ f134 1 f138"/>
                <a:gd name="f143" fmla="*/ f139 f130 1"/>
                <a:gd name="f144" fmla="*/ f140 f130 1"/>
                <a:gd name="f145" fmla="*/ f142 f131 1"/>
                <a:gd name="f146" fmla="*/ f141 f1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3" t="f146" r="f144" b="f145"/>
              <a:pathLst>
                <a:path w="4561" h="2501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lnTo>
                    <a:pt x="f46" y="f31"/>
                  </a:lnTo>
                  <a:lnTo>
                    <a:pt x="f46" y="f31"/>
                  </a:lnTo>
                  <a:cubicBezTo>
                    <a:pt x="f47" y="f37"/>
                    <a:pt x="f48" y="f49"/>
                    <a:pt x="f50" y="f51"/>
                  </a:cubicBezTo>
                  <a:cubicBezTo>
                    <a:pt x="f42" y="f52"/>
                    <a:pt x="f47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13"/>
                    <a:pt x="f4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6"/>
                  </a:cubicBezTo>
                  <a:cubicBezTo>
                    <a:pt x="f98" y="f96"/>
                    <a:pt x="f99" y="f96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03"/>
                  </a:cubicBezTo>
                  <a:cubicBezTo>
                    <a:pt x="f113" y="f92"/>
                    <a:pt x="f114" y="f115"/>
                    <a:pt x="f114" y="f116"/>
                  </a:cubicBezTo>
                  <a:cubicBezTo>
                    <a:pt x="f117" y="f0"/>
                    <a:pt x="f118" y="f119"/>
                    <a:pt x="f120" y="f121"/>
                  </a:cubicBezTo>
                  <a:cubicBezTo>
                    <a:pt x="f122" y="f123"/>
                    <a:pt x="f112" y="f124"/>
                    <a:pt x="f125" y="f126"/>
                  </a:cubicBezTo>
                  <a:cubicBezTo>
                    <a:pt x="f127" y="f128"/>
                    <a:pt x="f129" y="f3"/>
                    <a:pt x="f6" y="f3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5" name="Google Shape;1485;p46">
              <a:extLst>
                <a:ext uri="{FF2B5EF4-FFF2-40B4-BE49-F238E27FC236}">
                  <a16:creationId xmlns:a16="http://schemas.microsoft.com/office/drawing/2014/main" id="{46C8CBDD-9C94-4C84-A482-4D2BB5C916B8}"/>
                </a:ext>
              </a:extLst>
            </p:cNvPr>
            <p:cNvSpPr/>
            <p:nvPr/>
          </p:nvSpPr>
          <p:spPr>
            <a:xfrm>
              <a:off x="1253989" y="452673"/>
              <a:ext cx="76096" cy="19202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2591"/>
                <a:gd name="f5" fmla="val 6538"/>
                <a:gd name="f6" fmla="val 2199"/>
                <a:gd name="f7" fmla="val 1"/>
                <a:gd name="f8" fmla="val 2178"/>
                <a:gd name="f9" fmla="val 2155"/>
                <a:gd name="f10" fmla="val 11"/>
                <a:gd name="f11" fmla="val 2142"/>
                <a:gd name="f12" fmla="val 31"/>
                <a:gd name="f13" fmla="val 1346"/>
                <a:gd name="f14" fmla="val 1240"/>
                <a:gd name="f15" fmla="val 767"/>
                <a:gd name="f16" fmla="val 2316"/>
                <a:gd name="f17" fmla="val 419"/>
                <a:gd name="f18" fmla="val 3224"/>
                <a:gd name="f19" fmla="val 418"/>
                <a:gd name="f20" fmla="val 3226"/>
                <a:gd name="f21" fmla="val 406"/>
                <a:gd name="f22" fmla="val 3258"/>
                <a:gd name="f23" fmla="val 405"/>
                <a:gd name="f24" fmla="val 3259"/>
                <a:gd name="f25" fmla="val 127"/>
                <a:gd name="f26" fmla="val 4000"/>
                <a:gd name="f27" fmla="val 4641"/>
                <a:gd name="f28" fmla="val 30"/>
                <a:gd name="f29" fmla="val 5160"/>
                <a:gd name="f30" fmla="val 29"/>
                <a:gd name="f31" fmla="val 5163"/>
                <a:gd name="f32" fmla="val 5192"/>
                <a:gd name="f33" fmla="val 47"/>
                <a:gd name="f34" fmla="val 5424"/>
                <a:gd name="f35" fmla="val 94"/>
                <a:gd name="f36" fmla="val 5636"/>
                <a:gd name="f37" fmla="val 175"/>
                <a:gd name="f38" fmla="val 5820"/>
                <a:gd name="f39" fmla="val 291"/>
                <a:gd name="f40" fmla="val 6086"/>
                <a:gd name="f41" fmla="val 477"/>
                <a:gd name="f42" fmla="val 6303"/>
                <a:gd name="f43" fmla="val 714"/>
                <a:gd name="f44" fmla="val 6438"/>
                <a:gd name="f45" fmla="val 785"/>
                <a:gd name="f46" fmla="val 6478"/>
                <a:gd name="f47" fmla="val 856"/>
                <a:gd name="f48" fmla="val 6510"/>
                <a:gd name="f49" fmla="val 933"/>
                <a:gd name="f50" fmla="val 6535"/>
                <a:gd name="f51" fmla="val 940"/>
                <a:gd name="f52" fmla="val 6537"/>
                <a:gd name="f53" fmla="val 946"/>
                <a:gd name="f54" fmla="val 952"/>
                <a:gd name="f55" fmla="val 966"/>
                <a:gd name="f56" fmla="val 979"/>
                <a:gd name="f57" fmla="val 6533"/>
                <a:gd name="f58" fmla="val 992"/>
                <a:gd name="f59" fmla="val 6525"/>
                <a:gd name="f60" fmla="val 1007"/>
                <a:gd name="f61" fmla="val 6512"/>
                <a:gd name="f62" fmla="val 1017"/>
                <a:gd name="f63" fmla="val 6492"/>
                <a:gd name="f64" fmla="val 6471"/>
                <a:gd name="f65" fmla="val 1014"/>
                <a:gd name="f66" fmla="val 6426"/>
                <a:gd name="f67" fmla="val 6384"/>
                <a:gd name="f68" fmla="val 1019"/>
                <a:gd name="f69" fmla="val 6341"/>
                <a:gd name="f70" fmla="val 1023"/>
                <a:gd name="f71" fmla="val 6355"/>
                <a:gd name="f72" fmla="val 1031"/>
                <a:gd name="f73" fmla="val 6369"/>
                <a:gd name="f74" fmla="val 1046"/>
                <a:gd name="f75" fmla="val 6377"/>
                <a:gd name="f76" fmla="val 1048"/>
                <a:gd name="f77" fmla="val 6378"/>
                <a:gd name="f78" fmla="val 1054"/>
                <a:gd name="f79" fmla="val 6382"/>
                <a:gd name="f80" fmla="val 1060"/>
                <a:gd name="f81" fmla="val 1066"/>
                <a:gd name="f82" fmla="val 1072"/>
                <a:gd name="f83" fmla="val 6385"/>
                <a:gd name="f84" fmla="val 1078"/>
                <a:gd name="f85" fmla="val 1100"/>
                <a:gd name="f86" fmla="val 1120"/>
                <a:gd name="f87" fmla="val 6374"/>
                <a:gd name="f88" fmla="val 1131"/>
                <a:gd name="f89" fmla="val 6354"/>
                <a:gd name="f90" fmla="val 3894"/>
                <a:gd name="f91" fmla="val 2470"/>
                <a:gd name="f92" fmla="val 1270"/>
                <a:gd name="f93" fmla="val 2349"/>
                <a:gd name="f94" fmla="val 254"/>
                <a:gd name="f95" fmla="val 2346"/>
                <a:gd name="f96" fmla="val 233"/>
                <a:gd name="f97" fmla="val 2334"/>
                <a:gd name="f98" fmla="val 217"/>
                <a:gd name="f99" fmla="val 206"/>
                <a:gd name="f100" fmla="val 2307"/>
                <a:gd name="f101" fmla="val 202"/>
                <a:gd name="f102" fmla="val 2299"/>
                <a:gd name="f103" fmla="val 196"/>
                <a:gd name="f104" fmla="val 2287"/>
                <a:gd name="f105" fmla="val 2258"/>
                <a:gd name="f106" fmla="val 2231"/>
                <a:gd name="f107" fmla="val 216"/>
                <a:gd name="f108" fmla="val 2223"/>
                <a:gd name="f109" fmla="val 247"/>
                <a:gd name="f110" fmla="val 2215"/>
                <a:gd name="f111" fmla="val 296"/>
                <a:gd name="f112" fmla="val 2201"/>
                <a:gd name="f113" fmla="val 340"/>
                <a:gd name="f114" fmla="val 2188"/>
                <a:gd name="f115" fmla="val 388"/>
                <a:gd name="f116" fmla="val 2213"/>
                <a:gd name="f117" fmla="val 283"/>
                <a:gd name="f118" fmla="val 2238"/>
                <a:gd name="f119" fmla="val 2256"/>
                <a:gd name="f120" fmla="val 75"/>
                <a:gd name="f121" fmla="val 2260"/>
                <a:gd name="f122" fmla="val 49"/>
                <a:gd name="f123" fmla="val 2249"/>
                <a:gd name="f124" fmla="val 21"/>
                <a:gd name="f125" fmla="val 2228"/>
                <a:gd name="f126" fmla="val 9"/>
                <a:gd name="f127" fmla="val 2218"/>
                <a:gd name="f128" fmla="val 4"/>
                <a:gd name="f129" fmla="val 2212"/>
                <a:gd name="f130" fmla="val 2"/>
                <a:gd name="f131" fmla="val 2205"/>
                <a:gd name="f132" fmla="*/ f1 1 2591"/>
                <a:gd name="f133" fmla="*/ f2 1 6538"/>
                <a:gd name="f134" fmla="val f3"/>
                <a:gd name="f135" fmla="val f4"/>
                <a:gd name="f136" fmla="val f5"/>
                <a:gd name="f137" fmla="+- f136 0 f134"/>
                <a:gd name="f138" fmla="+- f135 0 f134"/>
                <a:gd name="f139" fmla="*/ f138 1 2591"/>
                <a:gd name="f140" fmla="*/ f137 1 6538"/>
                <a:gd name="f141" fmla="*/ f134 1 f139"/>
                <a:gd name="f142" fmla="*/ f135 1 f139"/>
                <a:gd name="f143" fmla="*/ f134 1 f140"/>
                <a:gd name="f144" fmla="*/ f136 1 f140"/>
                <a:gd name="f145" fmla="*/ f141 f132 1"/>
                <a:gd name="f146" fmla="*/ f142 f132 1"/>
                <a:gd name="f147" fmla="*/ f144 f133 1"/>
                <a:gd name="f148" fmla="*/ f143 f1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5" t="f148" r="f146" b="f147"/>
              <a:pathLst>
                <a:path w="2591" h="6538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28" y="f32"/>
                    <a:pt x="f2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2"/>
                    <a:pt x="f54" y="f52"/>
                  </a:cubicBezTo>
                  <a:cubicBezTo>
                    <a:pt x="f55" y="f52"/>
                    <a:pt x="f56" y="f57"/>
                    <a:pt x="f58" y="f59"/>
                  </a:cubicBezTo>
                  <a:cubicBezTo>
                    <a:pt x="f60" y="f61"/>
                    <a:pt x="f62" y="f63"/>
                    <a:pt x="f62" y="f64"/>
                  </a:cubicBezTo>
                  <a:cubicBezTo>
                    <a:pt x="f65" y="f66"/>
                    <a:pt x="f62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79"/>
                  </a:cubicBezTo>
                  <a:cubicBezTo>
                    <a:pt x="f81" y="f67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4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16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0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lnTo>
                    <a:pt x="f127" y="f128"/>
                  </a:lnTo>
                  <a:cubicBezTo>
                    <a:pt x="f129" y="f130"/>
                    <a:pt x="f131" y="f7"/>
                    <a:pt x="f6" y="f7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6" name="Google Shape;1486;p46">
              <a:extLst>
                <a:ext uri="{FF2B5EF4-FFF2-40B4-BE49-F238E27FC236}">
                  <a16:creationId xmlns:a16="http://schemas.microsoft.com/office/drawing/2014/main" id="{8EF85AB3-C845-46EE-95C3-22EE08CB70A3}"/>
                </a:ext>
              </a:extLst>
            </p:cNvPr>
            <p:cNvSpPr/>
            <p:nvPr/>
          </p:nvSpPr>
          <p:spPr>
            <a:xfrm>
              <a:off x="1175781" y="506477"/>
              <a:ext cx="86410" cy="92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42"/>
                <a:gd name="f4" fmla="val 3151"/>
                <a:gd name="f5" fmla="val 179"/>
                <a:gd name="f6" fmla="val 157"/>
                <a:gd name="f7" fmla="val 133"/>
                <a:gd name="f8" fmla="val 14"/>
                <a:gd name="f9" fmla="val 121"/>
                <a:gd name="f10" fmla="val 36"/>
                <a:gd name="f11" fmla="val 108"/>
                <a:gd name="f12" fmla="val 60"/>
                <a:gd name="f13" fmla="val 116"/>
                <a:gd name="f14" fmla="val 91"/>
                <a:gd name="f15" fmla="val 134"/>
                <a:gd name="f16" fmla="val 110"/>
                <a:gd name="f17" fmla="val 127"/>
                <a:gd name="f18" fmla="val 103"/>
                <a:gd name="f19" fmla="val 120"/>
                <a:gd name="f20" fmla="val 96"/>
                <a:gd name="f21" fmla="val 111"/>
                <a:gd name="f22" fmla="val 89"/>
                <a:gd name="f23" fmla="val 107"/>
                <a:gd name="f24" fmla="val 87"/>
                <a:gd name="f25" fmla="val 104"/>
                <a:gd name="f26" fmla="val 81"/>
                <a:gd name="f27" fmla="val 98"/>
                <a:gd name="f28" fmla="val 80"/>
                <a:gd name="f29" fmla="val 90"/>
                <a:gd name="f30" fmla="val 75"/>
                <a:gd name="f31" fmla="val 73"/>
                <a:gd name="f32" fmla="val 71"/>
                <a:gd name="f33" fmla="val 57"/>
                <a:gd name="f34" fmla="val 43"/>
                <a:gd name="f35" fmla="val 77"/>
                <a:gd name="f36" fmla="val 30"/>
                <a:gd name="f37" fmla="val 86"/>
                <a:gd name="f38" fmla="val 10"/>
                <a:gd name="f39" fmla="val 100"/>
                <a:gd name="f40" fmla="val 131"/>
                <a:gd name="f41" fmla="val 13"/>
                <a:gd name="f42" fmla="val 158"/>
                <a:gd name="f43" fmla="val 536"/>
                <a:gd name="f44" fmla="val 1461"/>
                <a:gd name="f45" fmla="val 1903"/>
                <a:gd name="f46" fmla="val 2676"/>
                <a:gd name="f47" fmla="val 2468"/>
                <a:gd name="f48" fmla="val 3135"/>
                <a:gd name="f49" fmla="val 2470"/>
                <a:gd name="f50" fmla="val 3139"/>
                <a:gd name="f51" fmla="val 2472"/>
                <a:gd name="f52" fmla="val 3140"/>
                <a:gd name="f53" fmla="val 2475"/>
                <a:gd name="f54" fmla="val 3142"/>
                <a:gd name="f55" fmla="val 2484"/>
                <a:gd name="f56" fmla="val 3148"/>
                <a:gd name="f57" fmla="val 2494"/>
                <a:gd name="f58" fmla="val 2504"/>
                <a:gd name="f59" fmla="val 2513"/>
                <a:gd name="f60" fmla="val 2523"/>
                <a:gd name="f61" fmla="val 2534"/>
                <a:gd name="f62" fmla="val 3143"/>
                <a:gd name="f63" fmla="val 2555"/>
                <a:gd name="f64" fmla="val 3136"/>
                <a:gd name="f65" fmla="val 2566"/>
                <a:gd name="f66" fmla="val 3113"/>
                <a:gd name="f67" fmla="val 2571"/>
                <a:gd name="f68" fmla="val 3088"/>
                <a:gd name="f69" fmla="val 2579"/>
                <a:gd name="f70" fmla="val 2854"/>
                <a:gd name="f71" fmla="val 2615"/>
                <a:gd name="f72" fmla="val 2592"/>
                <a:gd name="f73" fmla="val 2310"/>
                <a:gd name="f74" fmla="val 2680"/>
                <a:gd name="f75" fmla="val 2290"/>
                <a:gd name="f76" fmla="val 2269"/>
                <a:gd name="f77" fmla="val 2663"/>
                <a:gd name="f78" fmla="val 2253"/>
                <a:gd name="f79" fmla="val 2642"/>
                <a:gd name="f80" fmla="val 2230"/>
                <a:gd name="f81" fmla="val 2622"/>
                <a:gd name="f82" fmla="val 2209"/>
                <a:gd name="f83" fmla="val 2602"/>
                <a:gd name="f84" fmla="val 2186"/>
                <a:gd name="f85" fmla="val 2609"/>
                <a:gd name="f86" fmla="val 2189"/>
                <a:gd name="f87" fmla="val 2612"/>
                <a:gd name="f88" fmla="val 2195"/>
                <a:gd name="f89" fmla="val 2619"/>
                <a:gd name="f90" fmla="val 2198"/>
                <a:gd name="f91" fmla="val 2627"/>
                <a:gd name="f92" fmla="val 2203"/>
                <a:gd name="f93" fmla="val 2639"/>
                <a:gd name="f94" fmla="val 2205"/>
                <a:gd name="f95" fmla="val 2650"/>
                <a:gd name="f96" fmla="val 2655"/>
                <a:gd name="f97" fmla="val 2660"/>
                <a:gd name="f98" fmla="val 2665"/>
                <a:gd name="f99" fmla="val 2690"/>
                <a:gd name="f100" fmla="val 2196"/>
                <a:gd name="f101" fmla="val 2705"/>
                <a:gd name="f102" fmla="val 2181"/>
                <a:gd name="f103" fmla="val 2712"/>
                <a:gd name="f104" fmla="val 2158"/>
                <a:gd name="f105" fmla="val 2766"/>
                <a:gd name="f106" fmla="val 1933"/>
                <a:gd name="f107" fmla="val 2843"/>
                <a:gd name="f108" fmla="val 1692"/>
                <a:gd name="f109" fmla="val 2932"/>
                <a:gd name="f110" fmla="val 1449"/>
                <a:gd name="f111" fmla="val 2941"/>
                <a:gd name="f112" fmla="val 1424"/>
                <a:gd name="f113" fmla="val 1397"/>
                <a:gd name="f114" fmla="val 2915"/>
                <a:gd name="f115" fmla="val 1379"/>
                <a:gd name="f116" fmla="val 1104"/>
                <a:gd name="f117" fmla="val 2277"/>
                <a:gd name="f118" fmla="val 856"/>
                <a:gd name="f119" fmla="val 1916"/>
                <a:gd name="f120" fmla="val 651"/>
                <a:gd name="f121" fmla="val 1235"/>
                <a:gd name="f122" fmla="val 264"/>
                <a:gd name="f123" fmla="val 601"/>
                <a:gd name="f124" fmla="val 191"/>
                <a:gd name="f125" fmla="val 2"/>
                <a:gd name="f126" fmla="val 187"/>
                <a:gd name="f127" fmla="val 1"/>
                <a:gd name="f128" fmla="val 183"/>
                <a:gd name="f129" fmla="*/ f0 1 2942"/>
                <a:gd name="f130" fmla="*/ f1 1 3151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2942"/>
                <a:gd name="f137" fmla="*/ f134 1 3151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2942" h="315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26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2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4"/>
                    <a:pt x="f58" y="f4"/>
                  </a:cubicBezTo>
                  <a:cubicBezTo>
                    <a:pt x="f59" y="f4"/>
                    <a:pt x="f60" y="f56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46" y="f73"/>
                  </a:cubicBezTo>
                  <a:cubicBezTo>
                    <a:pt x="f74" y="f75"/>
                    <a:pt x="f46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4"/>
                    <a:pt x="f98" y="f92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09" y="f113"/>
                    <a:pt x="f114" y="f115"/>
                  </a:cubicBezTo>
                  <a:cubicBezTo>
                    <a:pt x="f87" y="f116"/>
                    <a:pt x="f117" y="f118"/>
                    <a:pt x="f119" y="f120"/>
                  </a:cubicBezTo>
                  <a:cubicBezTo>
                    <a:pt x="f121" y="f122"/>
                    <a:pt x="f123" y="f37"/>
                    <a:pt x="f124" y="f125"/>
                  </a:cubicBezTo>
                  <a:cubicBezTo>
                    <a:pt x="f126" y="f127"/>
                    <a:pt x="f128" y="f2"/>
                    <a:pt x="f5" y="f2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7" name="Google Shape;1487;p46">
              <a:extLst>
                <a:ext uri="{FF2B5EF4-FFF2-40B4-BE49-F238E27FC236}">
                  <a16:creationId xmlns:a16="http://schemas.microsoft.com/office/drawing/2014/main" id="{80A9D0ED-80A2-40E5-A5B4-224ED11F1335}"/>
                </a:ext>
              </a:extLst>
            </p:cNvPr>
            <p:cNvSpPr/>
            <p:nvPr/>
          </p:nvSpPr>
          <p:spPr>
            <a:xfrm>
              <a:off x="1323895" y="442368"/>
              <a:ext cx="263767" cy="1914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1"/>
                <a:gd name="f4" fmla="val 6520"/>
                <a:gd name="f5" fmla="val 5519"/>
                <a:gd name="f6" fmla="val 5255"/>
                <a:gd name="f7" fmla="val 4982"/>
                <a:gd name="f8" fmla="val 13"/>
                <a:gd name="f9" fmla="val 4704"/>
                <a:gd name="f10" fmla="val 39"/>
                <a:gd name="f11" fmla="val 3005"/>
                <a:gd name="f12" fmla="val 192"/>
                <a:gd name="f13" fmla="val 790"/>
                <a:gd name="f14" fmla="val 923"/>
                <a:gd name="f15" fmla="val 147"/>
                <a:gd name="f16" fmla="val 2461"/>
                <a:gd name="f17" fmla="val 125"/>
                <a:gd name="f18" fmla="val 2784"/>
                <a:gd name="f19" fmla="val 91"/>
                <a:gd name="f20" fmla="val 3095"/>
                <a:gd name="f21" fmla="val 46"/>
                <a:gd name="f22" fmla="val 3399"/>
                <a:gd name="f23" fmla="val 43"/>
                <a:gd name="f24" fmla="val 3418"/>
                <a:gd name="f25" fmla="val 31"/>
                <a:gd name="f26" fmla="val 3496"/>
                <a:gd name="f27" fmla="val 19"/>
                <a:gd name="f28" fmla="val 3567"/>
                <a:gd name="f29" fmla="val 4"/>
                <a:gd name="f30" fmla="val 3644"/>
                <a:gd name="f31" fmla="val 3671"/>
                <a:gd name="f32" fmla="val 11"/>
                <a:gd name="f33" fmla="val 3699"/>
                <a:gd name="f34" fmla="val 36"/>
                <a:gd name="f35" fmla="val 3713"/>
                <a:gd name="f36" fmla="val 3716"/>
                <a:gd name="f37" fmla="val 50"/>
                <a:gd name="f38" fmla="val 3719"/>
                <a:gd name="f39" fmla="val 58"/>
                <a:gd name="f40" fmla="val 3720"/>
                <a:gd name="f41" fmla="val 66"/>
                <a:gd name="f42" fmla="val 88"/>
                <a:gd name="f43" fmla="val 109"/>
                <a:gd name="f44" fmla="val 3709"/>
                <a:gd name="f45" fmla="val 121"/>
                <a:gd name="f46" fmla="val 3691"/>
                <a:gd name="f47" fmla="val 132"/>
                <a:gd name="f48" fmla="val 3673"/>
                <a:gd name="f49" fmla="val 144"/>
                <a:gd name="f50" fmla="val 3656"/>
                <a:gd name="f51" fmla="val 155"/>
                <a:gd name="f52" fmla="val 3637"/>
                <a:gd name="f53" fmla="val 3660"/>
                <a:gd name="f54" fmla="val 151"/>
                <a:gd name="f55" fmla="val 172"/>
                <a:gd name="f56" fmla="val 3708"/>
                <a:gd name="f57" fmla="val 177"/>
                <a:gd name="f58" fmla="val 3714"/>
                <a:gd name="f59" fmla="val 178"/>
                <a:gd name="f60" fmla="val 182"/>
                <a:gd name="f61" fmla="val 3717"/>
                <a:gd name="f62" fmla="val 191"/>
                <a:gd name="f63" fmla="val 3722"/>
                <a:gd name="f64" fmla="val 201"/>
                <a:gd name="f65" fmla="val 3725"/>
                <a:gd name="f66" fmla="val 212"/>
                <a:gd name="f67" fmla="val 227"/>
                <a:gd name="f68" fmla="val 243"/>
                <a:gd name="f69" fmla="val 254"/>
                <a:gd name="f70" fmla="val 315"/>
                <a:gd name="f71" fmla="val 3657"/>
                <a:gd name="f72" fmla="val 376"/>
                <a:gd name="f73" fmla="val 3607"/>
                <a:gd name="f74" fmla="val 439"/>
                <a:gd name="f75" fmla="val 3553"/>
                <a:gd name="f76" fmla="val 427"/>
                <a:gd name="f77" fmla="val 3573"/>
                <a:gd name="f78" fmla="val 426"/>
                <a:gd name="f79" fmla="val 3600"/>
                <a:gd name="f80" fmla="val 442"/>
                <a:gd name="f81" fmla="val 3620"/>
                <a:gd name="f82" fmla="val 446"/>
                <a:gd name="f83" fmla="val 3629"/>
                <a:gd name="f84" fmla="val 454"/>
                <a:gd name="f85" fmla="val 3636"/>
                <a:gd name="f86" fmla="val 461"/>
                <a:gd name="f87" fmla="val 3639"/>
                <a:gd name="f88" fmla="val 471"/>
                <a:gd name="f89" fmla="val 3645"/>
                <a:gd name="f90" fmla="val 482"/>
                <a:gd name="f91" fmla="val 3648"/>
                <a:gd name="f92" fmla="val 493"/>
                <a:gd name="f93" fmla="val 503"/>
                <a:gd name="f94" fmla="val 513"/>
                <a:gd name="f95" fmla="val 3646"/>
                <a:gd name="f96" fmla="val 521"/>
                <a:gd name="f97" fmla="val 3642"/>
                <a:gd name="f98" fmla="val 682"/>
                <a:gd name="f99" fmla="val 3560"/>
                <a:gd name="f100" fmla="val 842"/>
                <a:gd name="f101" fmla="val 3485"/>
                <a:gd name="f102" fmla="val 1004"/>
                <a:gd name="f103" fmla="val 3411"/>
                <a:gd name="f104" fmla="val 817"/>
                <a:gd name="f105" fmla="val 3501"/>
                <a:gd name="f106" fmla="val 628"/>
                <a:gd name="f107" fmla="val 3587"/>
                <a:gd name="f108" fmla="val 443"/>
                <a:gd name="f109" fmla="val 3684"/>
                <a:gd name="f110" fmla="val 414"/>
                <a:gd name="f111" fmla="val 3696"/>
                <a:gd name="f112" fmla="val 403"/>
                <a:gd name="f113" fmla="val 3730"/>
                <a:gd name="f114" fmla="val 3760"/>
                <a:gd name="f115" fmla="val 419"/>
                <a:gd name="f116" fmla="val 3774"/>
                <a:gd name="f117" fmla="val 429"/>
                <a:gd name="f118" fmla="val 3785"/>
                <a:gd name="f119" fmla="val 3794"/>
                <a:gd name="f120" fmla="val 453"/>
                <a:gd name="f121" fmla="val 3800"/>
                <a:gd name="f122" fmla="val 465"/>
                <a:gd name="f123" fmla="val 3803"/>
                <a:gd name="f124" fmla="val 478"/>
                <a:gd name="f125" fmla="val 481"/>
                <a:gd name="f126" fmla="val 485"/>
                <a:gd name="f127" fmla="val 489"/>
                <a:gd name="f128" fmla="val 3802"/>
                <a:gd name="f129" fmla="val 1050"/>
                <a:gd name="f130" fmla="val 3676"/>
                <a:gd name="f131" fmla="val 1628"/>
                <a:gd name="f132" fmla="val 3632"/>
                <a:gd name="f133" fmla="val 2159"/>
                <a:gd name="f134" fmla="val 3306"/>
                <a:gd name="f135" fmla="val 4230"/>
                <a:gd name="f136" fmla="val 3836"/>
                <a:gd name="f137" fmla="val 4284"/>
                <a:gd name="f138" fmla="val 3849"/>
                <a:gd name="f139" fmla="val 4291"/>
                <a:gd name="f140" fmla="val 3851"/>
                <a:gd name="f141" fmla="val 4297"/>
                <a:gd name="f142" fmla="val 3852"/>
                <a:gd name="f143" fmla="val 4299"/>
                <a:gd name="f144" fmla="val 3857"/>
                <a:gd name="f145" fmla="val 4317"/>
                <a:gd name="f146" fmla="val 3867"/>
                <a:gd name="f147" fmla="val 4327"/>
                <a:gd name="f148" fmla="val 3878"/>
                <a:gd name="f149" fmla="val 4331"/>
                <a:gd name="f150" fmla="val 3888"/>
                <a:gd name="f151" fmla="val 4336"/>
                <a:gd name="f152" fmla="val 3909"/>
                <a:gd name="f153" fmla="val 4334"/>
                <a:gd name="f154" fmla="val 3931"/>
                <a:gd name="f155" fmla="val 4321"/>
                <a:gd name="f156" fmla="val 3948"/>
                <a:gd name="f157" fmla="val 4039"/>
                <a:gd name="f158" fmla="val 4332"/>
                <a:gd name="f159" fmla="val 4667"/>
                <a:gd name="f160" fmla="val 4949"/>
                <a:gd name="f161" fmla="val 2905"/>
                <a:gd name="f162" fmla="val 5417"/>
                <a:gd name="f163" fmla="val 2391"/>
                <a:gd name="f164" fmla="val 5756"/>
                <a:gd name="f165" fmla="val 1985"/>
                <a:gd name="f166" fmla="val 5986"/>
                <a:gd name="f167" fmla="val 1955"/>
                <a:gd name="f168" fmla="val 6003"/>
                <a:gd name="f169" fmla="val 1944"/>
                <a:gd name="f170" fmla="val 6037"/>
                <a:gd name="f171" fmla="val 1958"/>
                <a:gd name="f172" fmla="val 6070"/>
                <a:gd name="f173" fmla="val 1964"/>
                <a:gd name="f174" fmla="val 6081"/>
                <a:gd name="f175" fmla="val 1972"/>
                <a:gd name="f176" fmla="val 6088"/>
                <a:gd name="f177" fmla="val 1984"/>
                <a:gd name="f178" fmla="val 6095"/>
                <a:gd name="f179" fmla="val 1992"/>
                <a:gd name="f180" fmla="val 6101"/>
                <a:gd name="f181" fmla="val 2001"/>
                <a:gd name="f182" fmla="val 6102"/>
                <a:gd name="f183" fmla="val 2010"/>
                <a:gd name="f184" fmla="val 2018"/>
                <a:gd name="f185" fmla="val 2026"/>
                <a:gd name="f186" fmla="val 2035"/>
                <a:gd name="f187" fmla="val 6100"/>
                <a:gd name="f188" fmla="val 2008"/>
                <a:gd name="f189" fmla="val 6110"/>
                <a:gd name="f190" fmla="val 1981"/>
                <a:gd name="f191" fmla="val 6124"/>
                <a:gd name="f192" fmla="val 6135"/>
                <a:gd name="f193" fmla="val 1927"/>
                <a:gd name="f194" fmla="val 6148"/>
                <a:gd name="f195" fmla="val 1913"/>
                <a:gd name="f196" fmla="val 6179"/>
                <a:gd name="f197" fmla="val 1920"/>
                <a:gd name="f198" fmla="val 6212"/>
                <a:gd name="f199" fmla="val 1924"/>
                <a:gd name="f200" fmla="val 6226"/>
                <a:gd name="f201" fmla="val 1935"/>
                <a:gd name="f202" fmla="val 6241"/>
                <a:gd name="f203" fmla="val 1948"/>
                <a:gd name="f204" fmla="val 6249"/>
                <a:gd name="f205" fmla="val 1951"/>
                <a:gd name="f206" fmla="val 6251"/>
                <a:gd name="f207" fmla="val 1957"/>
                <a:gd name="f208" fmla="val 6255"/>
                <a:gd name="f209" fmla="val 1962"/>
                <a:gd name="f210" fmla="val 1874"/>
                <a:gd name="f211" fmla="val 6269"/>
                <a:gd name="f212" fmla="val 1787"/>
                <a:gd name="f213" fmla="val 6283"/>
                <a:gd name="f214" fmla="val 1700"/>
                <a:gd name="f215" fmla="val 6293"/>
                <a:gd name="f216" fmla="val 1672"/>
                <a:gd name="f217" fmla="val 6298"/>
                <a:gd name="f218" fmla="val 1646"/>
                <a:gd name="f219" fmla="val 6323"/>
                <a:gd name="f220" fmla="val 6356"/>
                <a:gd name="f221" fmla="val 1645"/>
                <a:gd name="f222" fmla="val 6379"/>
                <a:gd name="f223" fmla="val 1659"/>
                <a:gd name="f224" fmla="val 6400"/>
                <a:gd name="f225" fmla="val 1679"/>
                <a:gd name="f226" fmla="val 6413"/>
                <a:gd name="f227" fmla="val 1682"/>
                <a:gd name="f228" fmla="val 6414"/>
                <a:gd name="f229" fmla="val 1692"/>
                <a:gd name="f230" fmla="val 6416"/>
                <a:gd name="f231" fmla="val 1699"/>
                <a:gd name="f232" fmla="val 6419"/>
                <a:gd name="f233" fmla="val 1998"/>
                <a:gd name="f234" fmla="val 6472"/>
                <a:gd name="f235" fmla="val 2396"/>
                <a:gd name="f236" fmla="val 6519"/>
                <a:gd name="f237" fmla="val 2859"/>
                <a:gd name="f238" fmla="val 4474"/>
                <a:gd name="f239" fmla="val 6873"/>
                <a:gd name="f240" fmla="val 5935"/>
                <a:gd name="f241" fmla="val 8550"/>
                <a:gd name="f242" fmla="val 2939"/>
                <a:gd name="f243" fmla="val 8912"/>
                <a:gd name="f244" fmla="val 2291"/>
                <a:gd name="f245" fmla="val 1729"/>
                <a:gd name="f246" fmla="val 8756"/>
                <a:gd name="f247" fmla="val 1266"/>
                <a:gd name="f248" fmla="val 8731"/>
                <a:gd name="f249" fmla="val 1215"/>
                <a:gd name="f250" fmla="val 8706"/>
                <a:gd name="f251" fmla="val 1165"/>
                <a:gd name="f252" fmla="val 8673"/>
                <a:gd name="f253" fmla="val 1117"/>
                <a:gd name="f254" fmla="val 8529"/>
                <a:gd name="f255" fmla="val 894"/>
                <a:gd name="f256" fmla="val 8308"/>
                <a:gd name="f257" fmla="val 698"/>
                <a:gd name="f258" fmla="val 8022"/>
                <a:gd name="f259" fmla="val 534"/>
                <a:gd name="f260" fmla="val 7917"/>
                <a:gd name="f261" fmla="val 474"/>
                <a:gd name="f262" fmla="val 7803"/>
                <a:gd name="f263" fmla="val 417"/>
                <a:gd name="f264" fmla="val 7677"/>
                <a:gd name="f265" fmla="val 368"/>
                <a:gd name="f266" fmla="val 7102"/>
                <a:gd name="f267" fmla="val 126"/>
                <a:gd name="f268" fmla="val 6353"/>
                <a:gd name="f269" fmla="*/ f0 1 8981"/>
                <a:gd name="f270" fmla="*/ f1 1 6520"/>
                <a:gd name="f271" fmla="val f2"/>
                <a:gd name="f272" fmla="val f3"/>
                <a:gd name="f273" fmla="val f4"/>
                <a:gd name="f274" fmla="+- f273 0 f271"/>
                <a:gd name="f275" fmla="+- f272 0 f271"/>
                <a:gd name="f276" fmla="*/ f275 1 8981"/>
                <a:gd name="f277" fmla="*/ f274 1 6520"/>
                <a:gd name="f278" fmla="*/ f271 1 f276"/>
                <a:gd name="f279" fmla="*/ f272 1 f276"/>
                <a:gd name="f280" fmla="*/ f271 1 f277"/>
                <a:gd name="f281" fmla="*/ f273 1 f277"/>
                <a:gd name="f282" fmla="*/ f278 f269 1"/>
                <a:gd name="f283" fmla="*/ f279 f269 1"/>
                <a:gd name="f284" fmla="*/ f281 f270 1"/>
                <a:gd name="f285" fmla="*/ f280 f2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2" t="f285" r="f283" b="f284"/>
              <a:pathLst>
                <a:path w="8981" h="652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2" y="f31"/>
                    <a:pt x="f32" y="f33"/>
                    <a:pt x="f34" y="f35"/>
                  </a:cubicBezTo>
                  <a:lnTo>
                    <a:pt x="f23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lnTo>
                    <a:pt x="f51" y="f52"/>
                  </a:lnTo>
                  <a:cubicBezTo>
                    <a:pt x="f49" y="f53"/>
                    <a:pt x="f54" y="f46"/>
                    <a:pt x="f55" y="f56"/>
                  </a:cubicBezTo>
                  <a:cubicBezTo>
                    <a:pt x="f57" y="f58"/>
                    <a:pt x="f59" y="f58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38"/>
                    <a:pt x="f69" y="f56"/>
                  </a:cubicBezTo>
                  <a:cubicBezTo>
                    <a:pt x="f70" y="f71"/>
                    <a:pt x="f72" y="f73"/>
                    <a:pt x="f74" y="f75"/>
                  </a:cubicBezTo>
                  <a:lnTo>
                    <a:pt x="f74" y="f75"/>
                  </a:ln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1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lnTo>
                    <a:pt x="f102" y="f103"/>
                  </a:ln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0" y="f114"/>
                  </a:cubicBezTo>
                  <a:cubicBezTo>
                    <a:pt x="f115" y="f116"/>
                    <a:pt x="f117" y="f118"/>
                    <a:pt x="f10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3"/>
                    <a:pt x="f127" y="f128"/>
                  </a:cubicBezTo>
                  <a:cubicBezTo>
                    <a:pt x="f129" y="f130"/>
                    <a:pt x="f131" y="f132"/>
                    <a:pt x="f133" y="f132"/>
                  </a:cubicBezTo>
                  <a:cubicBezTo>
                    <a:pt x="f134" y="f132"/>
                    <a:pt x="f135" y="f136"/>
                    <a:pt x="f137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13" y="f159"/>
                    <a:pt x="f24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0"/>
                    <a:pt x="f186" y="f187"/>
                  </a:cubicBezTo>
                  <a:lnTo>
                    <a:pt x="f186" y="f187"/>
                  </a:lnTo>
                  <a:cubicBezTo>
                    <a:pt x="f188" y="f189"/>
                    <a:pt x="f190" y="f191"/>
                    <a:pt x="f167" y="f192"/>
                  </a:cubicBez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08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18" y="f220"/>
                  </a:cubicBez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6"/>
                  </a:cubicBezTo>
                  <a:cubicBezTo>
                    <a:pt x="f238" y="f236"/>
                    <a:pt x="f239" y="f240"/>
                    <a:pt x="f241" y="f242"/>
                  </a:cubicBezTo>
                  <a:cubicBezTo>
                    <a:pt x="f243" y="f244"/>
                    <a:pt x="f3" y="f245"/>
                    <a:pt x="f246" y="f247"/>
                  </a:cubicBezTo>
                  <a:cubicBezTo>
                    <a:pt x="f248" y="f249"/>
                    <a:pt x="f250" y="f251"/>
                    <a:pt x="f252" y="f253"/>
                  </a:cubicBezTo>
                  <a:cubicBezTo>
                    <a:pt x="f254" y="f255"/>
                    <a:pt x="f256" y="f257"/>
                    <a:pt x="f258" y="f259"/>
                  </a:cubicBezTo>
                  <a:cubicBezTo>
                    <a:pt x="f260" y="f261"/>
                    <a:pt x="f262" y="f263"/>
                    <a:pt x="f264" y="f265"/>
                  </a:cubicBezTo>
                  <a:cubicBezTo>
                    <a:pt x="f266" y="f267"/>
                    <a:pt x="f268" y="f2"/>
                    <a:pt x="f5" y="f2"/>
                  </a:cubicBezTo>
                  <a:close/>
                </a:path>
              </a:pathLst>
            </a:custGeom>
            <a:solidFill>
              <a:srgbClr val="FCCEE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8" name="Google Shape;1488;p46">
              <a:extLst>
                <a:ext uri="{FF2B5EF4-FFF2-40B4-BE49-F238E27FC236}">
                  <a16:creationId xmlns:a16="http://schemas.microsoft.com/office/drawing/2014/main" id="{ED6091B5-ECDE-453D-B8AF-5955A9F84372}"/>
                </a:ext>
              </a:extLst>
            </p:cNvPr>
            <p:cNvSpPr/>
            <p:nvPr/>
          </p:nvSpPr>
          <p:spPr>
            <a:xfrm>
              <a:off x="1221830" y="394993"/>
              <a:ext cx="54799" cy="1460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6"/>
                <a:gd name="f4" fmla="val 4972"/>
                <a:gd name="f5" fmla="val 957"/>
                <a:gd name="f6" fmla="val 1"/>
                <a:gd name="f7" fmla="val 953"/>
                <a:gd name="f8" fmla="val 949"/>
                <a:gd name="f9" fmla="val 944"/>
                <a:gd name="f10" fmla="val 2"/>
                <a:gd name="f11" fmla="val 916"/>
                <a:gd name="f12" fmla="val 8"/>
                <a:gd name="f13" fmla="val 895"/>
                <a:gd name="f14" fmla="val 32"/>
                <a:gd name="f15" fmla="val 893"/>
                <a:gd name="f16" fmla="val 61"/>
                <a:gd name="f17" fmla="val 869"/>
                <a:gd name="f18" fmla="val 536"/>
                <a:gd name="f19" fmla="val 904"/>
                <a:gd name="f20" fmla="val 1022"/>
                <a:gd name="f21" fmla="val 964"/>
                <a:gd name="f22" fmla="val 1606"/>
                <a:gd name="f23" fmla="val 1031"/>
                <a:gd name="f24" fmla="val 872"/>
                <a:gd name="f25" fmla="val 585"/>
                <a:gd name="f26" fmla="val 887"/>
                <a:gd name="f27" fmla="val 138"/>
                <a:gd name="f28" fmla="val 115"/>
                <a:gd name="f29" fmla="val 875"/>
                <a:gd name="f30" fmla="val 92"/>
                <a:gd name="f31" fmla="val 855"/>
                <a:gd name="f32" fmla="val 81"/>
                <a:gd name="f33" fmla="val 850"/>
                <a:gd name="f34" fmla="val 78"/>
                <a:gd name="f35" fmla="val 843"/>
                <a:gd name="f36" fmla="val 75"/>
                <a:gd name="f37" fmla="val 836"/>
                <a:gd name="f38" fmla="val 74"/>
                <a:gd name="f39" fmla="val 832"/>
                <a:gd name="f40" fmla="val 73"/>
                <a:gd name="f41" fmla="val 829"/>
                <a:gd name="f42" fmla="val 825"/>
                <a:gd name="f43" fmla="val 798"/>
                <a:gd name="f44" fmla="val 772"/>
                <a:gd name="f45" fmla="val 90"/>
                <a:gd name="f46" fmla="val 765"/>
                <a:gd name="f47" fmla="val 116"/>
                <a:gd name="f48" fmla="val 453"/>
                <a:gd name="f49" fmla="val 1079"/>
                <a:gd name="f50" fmla="val 2912"/>
                <a:gd name="f51" fmla="val 470"/>
                <a:gd name="f52" fmla="val 4350"/>
                <a:gd name="f53" fmla="val 476"/>
                <a:gd name="f54" fmla="val 4366"/>
                <a:gd name="f55" fmla="val 487"/>
                <a:gd name="f56" fmla="val 4379"/>
                <a:gd name="f57" fmla="val 499"/>
                <a:gd name="f58" fmla="val 4386"/>
                <a:gd name="f59" fmla="val 759"/>
                <a:gd name="f60" fmla="val 4542"/>
                <a:gd name="f61" fmla="val 1014"/>
                <a:gd name="f62" fmla="val 4723"/>
                <a:gd name="f63" fmla="val 1256"/>
                <a:gd name="f64" fmla="val 4928"/>
                <a:gd name="f65" fmla="val 1258"/>
                <a:gd name="f66" fmla="val 4931"/>
                <a:gd name="f67" fmla="val 1261"/>
                <a:gd name="f68" fmla="val 4933"/>
                <a:gd name="f69" fmla="val 1265"/>
                <a:gd name="f70" fmla="val 4936"/>
                <a:gd name="f71" fmla="val 1275"/>
                <a:gd name="f72" fmla="val 4941"/>
                <a:gd name="f73" fmla="val 1285"/>
                <a:gd name="f74" fmla="val 4943"/>
                <a:gd name="f75" fmla="val 1296"/>
                <a:gd name="f76" fmla="val 1307"/>
                <a:gd name="f77" fmla="val 1317"/>
                <a:gd name="f78" fmla="val 1327"/>
                <a:gd name="f79" fmla="val 1348"/>
                <a:gd name="f80" fmla="val 4924"/>
                <a:gd name="f81" fmla="val 1361"/>
                <a:gd name="f82" fmla="val 4902"/>
                <a:gd name="f83" fmla="val 1360"/>
                <a:gd name="f84" fmla="val 4880"/>
                <a:gd name="f85" fmla="val 4892"/>
                <a:gd name="f86" fmla="val 1363"/>
                <a:gd name="f87" fmla="val 4905"/>
                <a:gd name="f88" fmla="val 1364"/>
                <a:gd name="f89" fmla="val 4917"/>
                <a:gd name="f90" fmla="val 1367"/>
                <a:gd name="f91" fmla="val 4937"/>
                <a:gd name="f92" fmla="val 1380"/>
                <a:gd name="f93" fmla="val 4955"/>
                <a:gd name="f94" fmla="val 1396"/>
                <a:gd name="f95" fmla="val 4964"/>
                <a:gd name="f96" fmla="val 1403"/>
                <a:gd name="f97" fmla="val 4967"/>
                <a:gd name="f98" fmla="val 1410"/>
                <a:gd name="f99" fmla="val 4968"/>
                <a:gd name="f100" fmla="val 1420"/>
                <a:gd name="f101" fmla="val 4971"/>
                <a:gd name="f102" fmla="val 1422"/>
                <a:gd name="f103" fmla="val 1424"/>
                <a:gd name="f104" fmla="val 1427"/>
                <a:gd name="f105" fmla="val 1452"/>
                <a:gd name="f106" fmla="val 1475"/>
                <a:gd name="f107" fmla="val 4956"/>
                <a:gd name="f108" fmla="val 1488"/>
                <a:gd name="f109" fmla="val 4930"/>
                <a:gd name="f110" fmla="val 1581"/>
                <a:gd name="f111" fmla="val 4701"/>
                <a:gd name="f112" fmla="val 1691"/>
                <a:gd name="f113" fmla="val 4460"/>
                <a:gd name="f114" fmla="val 1809"/>
                <a:gd name="f115" fmla="val 4212"/>
                <a:gd name="f116" fmla="val 1815"/>
                <a:gd name="f117" fmla="val 4204"/>
                <a:gd name="f118" fmla="val 1816"/>
                <a:gd name="f119" fmla="val 4195"/>
                <a:gd name="f120" fmla="val 4185"/>
                <a:gd name="f121" fmla="val 1819"/>
                <a:gd name="f122" fmla="val 4091"/>
                <a:gd name="f123" fmla="val 1847"/>
                <a:gd name="f124" fmla="val 1016"/>
                <a:gd name="f125" fmla="val 38"/>
                <a:gd name="f126" fmla="val 1008"/>
                <a:gd name="f127" fmla="val 25"/>
                <a:gd name="f128" fmla="val 1000"/>
                <a:gd name="f129" fmla="val 17"/>
                <a:gd name="f130" fmla="val 989"/>
                <a:gd name="f131" fmla="val 10"/>
                <a:gd name="f132" fmla="val 978"/>
                <a:gd name="f133" fmla="val 4"/>
                <a:gd name="f134" fmla="val 968"/>
                <a:gd name="f135" fmla="*/ f0 1 1866"/>
                <a:gd name="f136" fmla="*/ f1 1 4972"/>
                <a:gd name="f137" fmla="val f2"/>
                <a:gd name="f138" fmla="val f3"/>
                <a:gd name="f139" fmla="val f4"/>
                <a:gd name="f140" fmla="+- f139 0 f137"/>
                <a:gd name="f141" fmla="+- f138 0 f137"/>
                <a:gd name="f142" fmla="*/ f141 1 1866"/>
                <a:gd name="f143" fmla="*/ f140 1 4972"/>
                <a:gd name="f144" fmla="*/ f137 1 f142"/>
                <a:gd name="f145" fmla="*/ f138 1 f142"/>
                <a:gd name="f146" fmla="*/ f137 1 f143"/>
                <a:gd name="f147" fmla="*/ f139 1 f143"/>
                <a:gd name="f148" fmla="*/ f144 f135 1"/>
                <a:gd name="f149" fmla="*/ f145 f135 1"/>
                <a:gd name="f150" fmla="*/ f147 f136 1"/>
                <a:gd name="f151" fmla="*/ f146 f1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8" t="f151" r="f149" b="f150"/>
              <a:pathLst>
                <a:path w="1866" h="4972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9" y="f23"/>
                    <a:pt x="f24" y="f25"/>
                    <a:pt x="f26" y="f27"/>
                  </a:cubicBezTo>
                  <a:cubicBezTo>
                    <a:pt x="f26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0"/>
                    <a:pt x="f42" y="f40"/>
                  </a:cubicBezTo>
                  <a:cubicBezTo>
                    <a:pt x="f43" y="f40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2"/>
                    <a:pt x="f78" y="f70"/>
                  </a:cubicBezTo>
                  <a:cubicBezTo>
                    <a:pt x="f79" y="f80"/>
                    <a:pt x="f81" y="f82"/>
                    <a:pt x="f83" y="f84"/>
                  </a:cubicBezTo>
                  <a:lnTo>
                    <a:pt x="f83" y="f84"/>
                  </a:lnTo>
                  <a:cubicBezTo>
                    <a:pt x="f81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1"/>
                    <a:pt x="f103" y="f101"/>
                    <a:pt x="f104" y="f101"/>
                  </a:cubicBezTo>
                  <a:cubicBezTo>
                    <a:pt x="f105" y="f101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18" y="f120"/>
                  </a:cubicBezTo>
                  <a:cubicBezTo>
                    <a:pt x="f121" y="f122"/>
                    <a:pt x="f3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33"/>
                    <a:pt x="f134" y="f6"/>
                    <a:pt x="f5" y="f6"/>
                  </a:cubicBezTo>
                  <a:close/>
                </a:path>
              </a:pathLst>
            </a:custGeom>
            <a:solidFill>
              <a:srgbClr val="DAFFF7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9" name="Google Shape;1489;p46">
              <a:extLst>
                <a:ext uri="{FF2B5EF4-FFF2-40B4-BE49-F238E27FC236}">
                  <a16:creationId xmlns:a16="http://schemas.microsoft.com/office/drawing/2014/main" id="{9E5247D3-AB41-40C4-A7CF-66D0923A92A2}"/>
                </a:ext>
              </a:extLst>
            </p:cNvPr>
            <p:cNvSpPr/>
            <p:nvPr/>
          </p:nvSpPr>
          <p:spPr>
            <a:xfrm>
              <a:off x="1142094" y="439158"/>
              <a:ext cx="207705" cy="3057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72"/>
                <a:gd name="f4" fmla="val 10410"/>
                <a:gd name="f5" fmla="val 1151"/>
                <a:gd name="f6" fmla="val 2306"/>
                <a:gd name="f7" fmla="val 1604"/>
                <a:gd name="f8" fmla="val 2378"/>
                <a:gd name="f9" fmla="val 2903"/>
                <a:gd name="f10" fmla="val 2664"/>
                <a:gd name="f11" fmla="val 4038"/>
                <a:gd name="f12" fmla="val 3715"/>
                <a:gd name="f13" fmla="val 3782"/>
                <a:gd name="f14" fmla="val 4414"/>
                <a:gd name="f15" fmla="val 3679"/>
                <a:gd name="f16" fmla="val 4970"/>
                <a:gd name="f17" fmla="val 3668"/>
                <a:gd name="f18" fmla="val 5412"/>
                <a:gd name="f19" fmla="val 3150"/>
                <a:gd name="f20" fmla="val 4992"/>
                <a:gd name="f21" fmla="val 1637"/>
                <a:gd name="f22" fmla="val 3676"/>
                <a:gd name="f23" fmla="val 6069"/>
                <a:gd name="f24" fmla="val 394"/>
                <a:gd name="f25" fmla="val 6210"/>
                <a:gd name="f26" fmla="val 1274"/>
                <a:gd name="f27" fmla="val 6510"/>
                <a:gd name="f28" fmla="val 4235"/>
                <a:gd name="f29" fmla="val 4799"/>
                <a:gd name="f30" fmla="val 6965"/>
                <a:gd name="f31" fmla="val 4641"/>
                <a:gd name="f32" fmla="val 6919"/>
                <a:gd name="f33" fmla="val 4243"/>
                <a:gd name="f34" fmla="val 6760"/>
                <a:gd name="f35" fmla="val 4028"/>
                <a:gd name="f36" fmla="val 6261"/>
                <a:gd name="f37" fmla="val 3958"/>
                <a:gd name="f38" fmla="val 6097"/>
                <a:gd name="f39" fmla="val 3904"/>
                <a:gd name="f40" fmla="val 5895"/>
                <a:gd name="f41" fmla="val 3889"/>
                <a:gd name="f42" fmla="val 5646"/>
                <a:gd name="f43" fmla="val 5638"/>
                <a:gd name="f44" fmla="val 5628"/>
                <a:gd name="f45" fmla="val 3887"/>
                <a:gd name="f46" fmla="val 5623"/>
                <a:gd name="f47" fmla="val 3862"/>
                <a:gd name="f48" fmla="val 5165"/>
                <a:gd name="f49" fmla="val 3954"/>
                <a:gd name="f50" fmla="val 4552"/>
                <a:gd name="f51" fmla="val 4260"/>
                <a:gd name="f52" fmla="val 3736"/>
                <a:gd name="f53" fmla="val 4266"/>
                <a:gd name="f54" fmla="val 3726"/>
                <a:gd name="f55" fmla="val 4269"/>
                <a:gd name="f56" fmla="val 3716"/>
                <a:gd name="f57" fmla="val 4272"/>
                <a:gd name="f58" fmla="val 3705"/>
                <a:gd name="f59" fmla="val 4596"/>
                <a:gd name="f60" fmla="val 2848"/>
                <a:gd name="f61" fmla="val 5159"/>
                <a:gd name="f62" fmla="val 1761"/>
                <a:gd name="f63" fmla="val 3684"/>
                <a:gd name="f64" fmla="val 5798"/>
                <a:gd name="f65" fmla="val 3711"/>
                <a:gd name="f66" fmla="val 6018"/>
                <a:gd name="f67" fmla="val 3762"/>
                <a:gd name="f68" fmla="val 6201"/>
                <a:gd name="f69" fmla="val 3829"/>
                <a:gd name="f70" fmla="val 6352"/>
                <a:gd name="f71" fmla="val 4061"/>
                <a:gd name="f72" fmla="val 6886"/>
                <a:gd name="f73" fmla="val 4477"/>
                <a:gd name="f74" fmla="val 7087"/>
                <a:gd name="f75" fmla="val 4693"/>
                <a:gd name="f76" fmla="val 7158"/>
                <a:gd name="f77" fmla="val 4410"/>
                <a:gd name="f78" fmla="val 7730"/>
                <a:gd name="f79" fmla="val 3079"/>
                <a:gd name="f80" fmla="val 10188"/>
                <a:gd name="f81" fmla="val 1156"/>
                <a:gd name="f82" fmla="val 1047"/>
                <a:gd name="f83" fmla="val 937"/>
                <a:gd name="f84" fmla="val 10180"/>
                <a:gd name="f85" fmla="val 824"/>
                <a:gd name="f86" fmla="val 10163"/>
                <a:gd name="f87" fmla="val 793"/>
                <a:gd name="f88" fmla="val 9957"/>
                <a:gd name="f89" fmla="val 730"/>
                <a:gd name="f90" fmla="val 9329"/>
                <a:gd name="f91" fmla="val 964"/>
                <a:gd name="f92" fmla="val 8575"/>
                <a:gd name="f93" fmla="val 1332"/>
                <a:gd name="f94" fmla="val 7393"/>
                <a:gd name="f95" fmla="val 2272"/>
                <a:gd name="f96" fmla="val 6436"/>
                <a:gd name="f97" fmla="val 6127"/>
                <a:gd name="f98" fmla="val 6092"/>
                <a:gd name="f99" fmla="val 6058"/>
                <a:gd name="f100" fmla="val 19"/>
                <a:gd name="f101" fmla="val 6038"/>
                <a:gd name="f102" fmla="val 49"/>
                <a:gd name="f103" fmla="val 5081"/>
                <a:gd name="f104" fmla="val 1459"/>
                <a:gd name="f105" fmla="val 4480"/>
                <a:gd name="f106" fmla="val 2588"/>
                <a:gd name="f107" fmla="val 4122"/>
                <a:gd name="f108" fmla="val 3496"/>
                <a:gd name="f109" fmla="val 2687"/>
                <a:gd name="f110" fmla="val 2210"/>
                <a:gd name="f111" fmla="val 1070"/>
                <a:gd name="f112" fmla="val 2073"/>
                <a:gd name="f113" fmla="val 1001"/>
                <a:gd name="f114" fmla="val 2067"/>
                <a:gd name="f115" fmla="val 999"/>
                <a:gd name="f116" fmla="val 997"/>
                <a:gd name="f117" fmla="val 996"/>
                <a:gd name="f118" fmla="val 962"/>
                <a:gd name="f119" fmla="val 928"/>
                <a:gd name="f120" fmla="val 2081"/>
                <a:gd name="f121" fmla="val 907"/>
                <a:gd name="f122" fmla="val 2109"/>
                <a:gd name="f123" fmla="val 884"/>
                <a:gd name="f124" fmla="val 2137"/>
                <a:gd name="f125" fmla="val 877"/>
                <a:gd name="f126" fmla="val 2174"/>
                <a:gd name="f127" fmla="val 887"/>
                <a:gd name="f128" fmla="val 2208"/>
                <a:gd name="f129" fmla="val 1338"/>
                <a:gd name="f130" fmla="val 3748"/>
                <a:gd name="f131" fmla="val 3048"/>
                <a:gd name="f132" fmla="val 5202"/>
                <a:gd name="f133" fmla="val 3567"/>
                <a:gd name="f134" fmla="val 5615"/>
                <a:gd name="f135" fmla="val 1"/>
                <a:gd name="f136" fmla="val 7238"/>
                <a:gd name="f137" fmla="val 615"/>
                <a:gd name="f138" fmla="val 10254"/>
                <a:gd name="f139" fmla="val 622"/>
                <a:gd name="f140" fmla="val 10284"/>
                <a:gd name="f141" fmla="val 630"/>
                <a:gd name="f142" fmla="val 10327"/>
                <a:gd name="f143" fmla="val 666"/>
                <a:gd name="f144" fmla="val 10361"/>
                <a:gd name="f145" fmla="val 709"/>
                <a:gd name="f146" fmla="val 10368"/>
                <a:gd name="f147" fmla="val 867"/>
                <a:gd name="f148" fmla="val 10397"/>
                <a:gd name="f149" fmla="val 1018"/>
                <a:gd name="f150" fmla="val 1167"/>
                <a:gd name="f151" fmla="val 3430"/>
                <a:gd name="f152" fmla="val 4849"/>
                <a:gd name="f153" fmla="val 7361"/>
                <a:gd name="f154" fmla="val 4945"/>
                <a:gd name="f155" fmla="val 7143"/>
                <a:gd name="f156" fmla="val 3816"/>
                <a:gd name="f157" fmla="val 6244"/>
                <a:gd name="f158" fmla="val 123"/>
                <a:gd name="f159" fmla="val 6234"/>
                <a:gd name="f160" fmla="val 86"/>
                <a:gd name="f161" fmla="val 6224"/>
                <a:gd name="f162" fmla="val 44"/>
                <a:gd name="f163" fmla="val 6190"/>
                <a:gd name="f164" fmla="val 9"/>
                <a:gd name="f165" fmla="val 6147"/>
                <a:gd name="f166" fmla="val 2"/>
                <a:gd name="f167" fmla="val 6141"/>
                <a:gd name="f168" fmla="val 6134"/>
                <a:gd name="f169" fmla="*/ f0 1 7072"/>
                <a:gd name="f170" fmla="*/ f1 1 10410"/>
                <a:gd name="f171" fmla="val f2"/>
                <a:gd name="f172" fmla="val f3"/>
                <a:gd name="f173" fmla="val f4"/>
                <a:gd name="f174" fmla="+- f173 0 f171"/>
                <a:gd name="f175" fmla="+- f172 0 f171"/>
                <a:gd name="f176" fmla="*/ f175 1 7072"/>
                <a:gd name="f177" fmla="*/ f174 1 10410"/>
                <a:gd name="f178" fmla="*/ f171 1 f176"/>
                <a:gd name="f179" fmla="*/ f172 1 f176"/>
                <a:gd name="f180" fmla="*/ f171 1 f177"/>
                <a:gd name="f181" fmla="*/ f173 1 f177"/>
                <a:gd name="f182" fmla="*/ f178 f169 1"/>
                <a:gd name="f183" fmla="*/ f179 f169 1"/>
                <a:gd name="f184" fmla="*/ f181 f170 1"/>
                <a:gd name="f185" fmla="*/ f180 f1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2" t="f185" r="f183" b="f184"/>
              <a:pathLst>
                <a:path w="7072" h="10410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5" y="f6"/>
                  </a:cubicBezTo>
                  <a:close/>
                  <a:moveTo>
                    <a:pt x="f23" y="f24"/>
                  </a:move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1" y="f43"/>
                    <a:pt x="f41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23" y="f24"/>
                  </a:cubicBezTo>
                  <a:close/>
                  <a:moveTo>
                    <a:pt x="f63" y="f64"/>
                  </a:move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63" y="f64"/>
                  </a:cubicBezTo>
                  <a:close/>
                  <a:moveTo>
                    <a:pt x="f97" y="f2"/>
                  </a:moveTo>
                  <a:cubicBezTo>
                    <a:pt x="f98" y="f2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4"/>
                    <a:pt x="f116" y="f114"/>
                    <a:pt x="f117" y="f114"/>
                  </a:cubicBezTo>
                  <a:cubicBezTo>
                    <a:pt x="f118" y="f114"/>
                    <a:pt x="f119" y="f120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4"/>
                    <a:pt x="f150" y="f4"/>
                  </a:cubicBezTo>
                  <a:cubicBezTo>
                    <a:pt x="f151" y="f4"/>
                    <a:pt x="f152" y="f153"/>
                    <a:pt x="f154" y="f155"/>
                  </a:cubicBezTo>
                  <a:cubicBezTo>
                    <a:pt x="f3" y="f156"/>
                    <a:pt x="f157" y="f158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35"/>
                    <a:pt x="f168" y="f2"/>
                    <a:pt x="f9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0" name="Google Shape;1490;p46">
              <a:extLst>
                <a:ext uri="{FF2B5EF4-FFF2-40B4-BE49-F238E27FC236}">
                  <a16:creationId xmlns:a16="http://schemas.microsoft.com/office/drawing/2014/main" id="{23A5C1D5-7F51-48CE-AAB2-5B2D3F4D7DFB}"/>
                </a:ext>
              </a:extLst>
            </p:cNvPr>
            <p:cNvSpPr/>
            <p:nvPr/>
          </p:nvSpPr>
          <p:spPr>
            <a:xfrm>
              <a:off x="1280918" y="605515"/>
              <a:ext cx="176780" cy="117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9"/>
                <a:gd name="f4" fmla="val 4007"/>
                <a:gd name="f5" fmla="val 814"/>
                <a:gd name="f6" fmla="val 762"/>
                <a:gd name="f7" fmla="val 719"/>
                <a:gd name="f8" fmla="val 35"/>
                <a:gd name="f9" fmla="val 708"/>
                <a:gd name="f10" fmla="val 85"/>
                <a:gd name="f11" fmla="val 694"/>
                <a:gd name="f12" fmla="val 143"/>
                <a:gd name="f13" fmla="val 732"/>
                <a:gd name="f14" fmla="val 203"/>
                <a:gd name="f15" fmla="val 791"/>
                <a:gd name="f16" fmla="val 217"/>
                <a:gd name="f17" fmla="val 3400"/>
                <a:gd name="f18" fmla="val 811"/>
                <a:gd name="f19" fmla="val 5218"/>
                <a:gd name="f20" fmla="val 3124"/>
                <a:gd name="f21" fmla="val 5690"/>
                <a:gd name="f22" fmla="val 3780"/>
                <a:gd name="f23" fmla="val 2142"/>
                <a:gd name="f24" fmla="val 3635"/>
                <a:gd name="f25" fmla="val 228"/>
                <a:gd name="f26" fmla="val 1376"/>
                <a:gd name="f27" fmla="val 208"/>
                <a:gd name="f28" fmla="val 1352"/>
                <a:gd name="f29" fmla="val 187"/>
                <a:gd name="f30" fmla="val 1326"/>
                <a:gd name="f31" fmla="val 155"/>
                <a:gd name="f32" fmla="val 1313"/>
                <a:gd name="f33" fmla="val 123"/>
                <a:gd name="f34" fmla="val 99"/>
                <a:gd name="f35" fmla="val 74"/>
                <a:gd name="f36" fmla="val 1321"/>
                <a:gd name="f37" fmla="val 53"/>
                <a:gd name="f38" fmla="val 1338"/>
                <a:gd name="f39" fmla="val 8"/>
                <a:gd name="f40" fmla="val 1378"/>
                <a:gd name="f41" fmla="val 1446"/>
                <a:gd name="f42" fmla="val 39"/>
                <a:gd name="f43" fmla="val 1493"/>
                <a:gd name="f44" fmla="val 59"/>
                <a:gd name="f45" fmla="val 1517"/>
                <a:gd name="f46" fmla="val 2110"/>
                <a:gd name="f47" fmla="val 3944"/>
                <a:gd name="f48" fmla="val 5902"/>
                <a:gd name="f49" fmla="val 5942"/>
                <a:gd name="f50" fmla="val 5978"/>
                <a:gd name="f51" fmla="val 3985"/>
                <a:gd name="f52" fmla="val 5999"/>
                <a:gd name="f53" fmla="val 3950"/>
                <a:gd name="f54" fmla="val 3914"/>
                <a:gd name="f55" fmla="val 6017"/>
                <a:gd name="f56" fmla="val 3871"/>
                <a:gd name="f57" fmla="val 5996"/>
                <a:gd name="f58" fmla="val 3837"/>
                <a:gd name="f59" fmla="val 5976"/>
                <a:gd name="f60" fmla="val 3806"/>
                <a:gd name="f61" fmla="val 3964"/>
                <a:gd name="f62" fmla="val 715"/>
                <a:gd name="f63" fmla="val 841"/>
                <a:gd name="f64" fmla="val 3"/>
                <a:gd name="f65" fmla="val 832"/>
                <a:gd name="f66" fmla="val 1"/>
                <a:gd name="f67" fmla="val 823"/>
                <a:gd name="f68" fmla="*/ f0 1 6019"/>
                <a:gd name="f69" fmla="*/ f1 1 4007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6019"/>
                <a:gd name="f76" fmla="*/ f73 1 4007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6019" h="400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2" y="f41"/>
                    <a:pt x="f42" y="f43"/>
                  </a:cubicBezTo>
                  <a:cubicBezTo>
                    <a:pt x="f44" y="f45"/>
                    <a:pt x="f46" y="f47"/>
                    <a:pt x="f48" y="f4"/>
                  </a:cubicBezTo>
                  <a:cubicBezTo>
                    <a:pt x="f49" y="f4"/>
                    <a:pt x="f50" y="f51"/>
                    <a:pt x="f52" y="f53"/>
                  </a:cubicBezTo>
                  <a:cubicBezTo>
                    <a:pt x="f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1" name="Google Shape;1491;p46">
              <a:extLst>
                <a:ext uri="{FF2B5EF4-FFF2-40B4-BE49-F238E27FC236}">
                  <a16:creationId xmlns:a16="http://schemas.microsoft.com/office/drawing/2014/main" id="{C51C2016-2989-4483-A526-E5D18AE2750A}"/>
                </a:ext>
              </a:extLst>
            </p:cNvPr>
            <p:cNvSpPr/>
            <p:nvPr/>
          </p:nvSpPr>
          <p:spPr>
            <a:xfrm>
              <a:off x="1316315" y="547570"/>
              <a:ext cx="136364" cy="84207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4643"/>
                <a:gd name="f5" fmla="val 2867"/>
                <a:gd name="f6" fmla="val 2405"/>
                <a:gd name="f7" fmla="val 1665"/>
                <a:gd name="f8" fmla="val 834"/>
                <a:gd name="f9" fmla="val 85"/>
                <a:gd name="f10" fmla="val 87"/>
                <a:gd name="f11" fmla="val 30"/>
                <a:gd name="f12" fmla="val 381"/>
                <a:gd name="f13" fmla="val 444"/>
                <a:gd name="f14" fmla="val 22"/>
                <a:gd name="f15" fmla="val 501"/>
                <a:gd name="f16" fmla="val 38"/>
                <a:gd name="f17" fmla="val 546"/>
                <a:gd name="f18" fmla="val 81"/>
                <a:gd name="f19" fmla="val 573"/>
                <a:gd name="f20" fmla="val 125"/>
                <a:gd name="f21" fmla="val 138"/>
                <a:gd name="f22" fmla="val 150"/>
                <a:gd name="f23" fmla="val 571"/>
                <a:gd name="f24" fmla="val 163"/>
                <a:gd name="f25" fmla="val 567"/>
                <a:gd name="f26" fmla="val 874"/>
                <a:gd name="f27" fmla="val 305"/>
                <a:gd name="f28" fmla="val 1678"/>
                <a:gd name="f29" fmla="val 225"/>
                <a:gd name="f30" fmla="val 2399"/>
                <a:gd name="f31" fmla="val 3266"/>
                <a:gd name="f32" fmla="val 4013"/>
                <a:gd name="f33" fmla="val 341"/>
                <a:gd name="f34" fmla="val 4335"/>
                <a:gd name="f35" fmla="val 401"/>
                <a:gd name="f36" fmla="val 3076"/>
                <a:gd name="f37" fmla="val 2015"/>
                <a:gd name="f38" fmla="val 1329"/>
                <a:gd name="f39" fmla="val 2646"/>
                <a:gd name="f40" fmla="val 1310"/>
                <a:gd name="f41" fmla="val 2653"/>
                <a:gd name="f42" fmla="val 1253"/>
                <a:gd name="f43" fmla="val 2674"/>
                <a:gd name="f44" fmla="val 1224"/>
                <a:gd name="f45" fmla="val 2737"/>
                <a:gd name="f46" fmla="val 1244"/>
                <a:gd name="f47" fmla="val 2792"/>
                <a:gd name="f48" fmla="val 1259"/>
                <a:gd name="f49" fmla="val 2838"/>
                <a:gd name="f50" fmla="val 1302"/>
                <a:gd name="f51" fmla="val 2866"/>
                <a:gd name="f52" fmla="val 1346"/>
                <a:gd name="f53" fmla="val 1359"/>
                <a:gd name="f54" fmla="val 1372"/>
                <a:gd name="f55" fmla="val 2864"/>
                <a:gd name="f56" fmla="val 1383"/>
                <a:gd name="f57" fmla="val 2859"/>
                <a:gd name="f58" fmla="val 1461"/>
                <a:gd name="f59" fmla="val 2832"/>
                <a:gd name="f60" fmla="val 3311"/>
                <a:gd name="f61" fmla="val 2164"/>
                <a:gd name="f62" fmla="val 4616"/>
                <a:gd name="f63" fmla="val 391"/>
                <a:gd name="f64" fmla="val 4637"/>
                <a:gd name="f65" fmla="val 361"/>
                <a:gd name="f66" fmla="val 323"/>
                <a:gd name="f67" fmla="val 4630"/>
                <a:gd name="f68" fmla="val 289"/>
                <a:gd name="f69" fmla="val 4619"/>
                <a:gd name="f70" fmla="val 253"/>
                <a:gd name="f71" fmla="val 4587"/>
                <a:gd name="f72" fmla="val 228"/>
                <a:gd name="f73" fmla="val 4552"/>
                <a:gd name="f74" fmla="val 219"/>
                <a:gd name="f75" fmla="val 4489"/>
                <a:gd name="f76" fmla="val 205"/>
                <a:gd name="f77" fmla="val 3556"/>
                <a:gd name="f78" fmla="*/ f1 1 4643"/>
                <a:gd name="f79" fmla="*/ f2 1 2867"/>
                <a:gd name="f80" fmla="val f3"/>
                <a:gd name="f81" fmla="val f4"/>
                <a:gd name="f82" fmla="val f5"/>
                <a:gd name="f83" fmla="+- f82 0 f80"/>
                <a:gd name="f84" fmla="+- f81 0 f80"/>
                <a:gd name="f85" fmla="*/ f84 1 4643"/>
                <a:gd name="f86" fmla="*/ f83 1 2867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4643" h="2867">
                  <a:moveTo>
                    <a:pt x="f6" y="f3"/>
                  </a:moveTo>
                  <a:cubicBezTo>
                    <a:pt x="f7" y="f3"/>
                    <a:pt x="f8" y="f9"/>
                    <a:pt x="f10" y="f0"/>
                  </a:cubicBezTo>
                  <a:cubicBezTo>
                    <a:pt x="f11" y="f12"/>
                    <a:pt x="f3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4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2" name="Google Shape;1492;p46">
              <a:extLst>
                <a:ext uri="{FF2B5EF4-FFF2-40B4-BE49-F238E27FC236}">
                  <a16:creationId xmlns:a16="http://schemas.microsoft.com/office/drawing/2014/main" id="{9FFC9D71-05FF-4F91-9F3A-5F06FDAEDCAC}"/>
                </a:ext>
              </a:extLst>
            </p:cNvPr>
            <p:cNvSpPr/>
            <p:nvPr/>
          </p:nvSpPr>
          <p:spPr>
            <a:xfrm>
              <a:off x="1322953" y="437256"/>
              <a:ext cx="270497" cy="2013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10"/>
                <a:gd name="f4" fmla="val 6857"/>
                <a:gd name="f5" fmla="val 5541"/>
                <a:gd name="f6" fmla="val 1"/>
                <a:gd name="f7" fmla="val 5278"/>
                <a:gd name="f8" fmla="val 5006"/>
                <a:gd name="f9" fmla="val 13"/>
                <a:gd name="f10" fmla="val 4727"/>
                <a:gd name="f11" fmla="val 39"/>
                <a:gd name="f12" fmla="val 2976"/>
                <a:gd name="f13" fmla="val 200"/>
                <a:gd name="f14" fmla="val 693"/>
                <a:gd name="f15" fmla="val 957"/>
                <a:gd name="f16" fmla="val 23"/>
                <a:gd name="f17" fmla="val 2571"/>
                <a:gd name="f18" fmla="val 2626"/>
                <a:gd name="f19" fmla="val 28"/>
                <a:gd name="f20" fmla="val 2690"/>
                <a:gd name="f21" fmla="val 82"/>
                <a:gd name="f22" fmla="val 2713"/>
                <a:gd name="f23" fmla="val 95"/>
                <a:gd name="f24" fmla="val 2719"/>
                <a:gd name="f25" fmla="val 109"/>
                <a:gd name="f26" fmla="val 2721"/>
                <a:gd name="f27" fmla="val 123"/>
                <a:gd name="f28" fmla="val 166"/>
                <a:gd name="f29" fmla="val 207"/>
                <a:gd name="f30" fmla="val 2696"/>
                <a:gd name="f31" fmla="val 224"/>
                <a:gd name="f32" fmla="val 2655"/>
                <a:gd name="f33" fmla="val 857"/>
                <a:gd name="f34" fmla="val 1133"/>
                <a:gd name="f35" fmla="val 3055"/>
                <a:gd name="f36" fmla="val 412"/>
                <a:gd name="f37" fmla="val 4746"/>
                <a:gd name="f38" fmla="val 257"/>
                <a:gd name="f39" fmla="val 5022"/>
                <a:gd name="f40" fmla="val 231"/>
                <a:gd name="f41" fmla="val 5291"/>
                <a:gd name="f42" fmla="val 219"/>
                <a:gd name="f43" fmla="val 5550"/>
                <a:gd name="f44" fmla="val 7038"/>
                <a:gd name="f45" fmla="val 8221"/>
                <a:gd name="f46" fmla="val 623"/>
                <a:gd name="f47" fmla="val 8672"/>
                <a:gd name="f48" fmla="val 1316"/>
                <a:gd name="f49" fmla="val 8981"/>
                <a:gd name="f50" fmla="val 1793"/>
                <a:gd name="f51" fmla="val 8938"/>
                <a:gd name="f52" fmla="val 2389"/>
                <a:gd name="f53" fmla="val 8547"/>
                <a:gd name="f54" fmla="val 3089"/>
                <a:gd name="f55" fmla="val 6884"/>
                <a:gd name="f56" fmla="val 6057"/>
                <a:gd name="f57" fmla="val 4455"/>
                <a:gd name="f58" fmla="val 6625"/>
                <a:gd name="f59" fmla="val 2842"/>
                <a:gd name="f60" fmla="val 1856"/>
                <a:gd name="f61" fmla="val 1175"/>
                <a:gd name="f62" fmla="val 6413"/>
                <a:gd name="f63" fmla="val 1157"/>
                <a:gd name="f64" fmla="val 6407"/>
                <a:gd name="f65" fmla="val 1146"/>
                <a:gd name="f66" fmla="val 6404"/>
                <a:gd name="f67" fmla="val 1135"/>
                <a:gd name="f68" fmla="val 6402"/>
                <a:gd name="f69" fmla="val 1124"/>
                <a:gd name="f70" fmla="val 1078"/>
                <a:gd name="f71" fmla="val 1035"/>
                <a:gd name="f72" fmla="val 6433"/>
                <a:gd name="f73" fmla="val 1019"/>
                <a:gd name="f74" fmla="val 6479"/>
                <a:gd name="f75" fmla="val 999"/>
                <a:gd name="f76" fmla="val 6537"/>
                <a:gd name="f77" fmla="val 1030"/>
                <a:gd name="f78" fmla="val 6597"/>
                <a:gd name="f79" fmla="val 1089"/>
                <a:gd name="f80" fmla="val 6617"/>
                <a:gd name="f81" fmla="val 1126"/>
                <a:gd name="f82" fmla="val 6630"/>
                <a:gd name="f83" fmla="val 1834"/>
                <a:gd name="f84" fmla="val 6856"/>
                <a:gd name="f85" fmla="val 2859"/>
                <a:gd name="f86" fmla="val 3168"/>
                <a:gd name="f87" fmla="val 3505"/>
                <a:gd name="f88" fmla="val 6833"/>
                <a:gd name="f89" fmla="val 3867"/>
                <a:gd name="f90" fmla="val 6781"/>
                <a:gd name="f91" fmla="val 6568"/>
                <a:gd name="f92" fmla="val 7294"/>
                <a:gd name="f93" fmla="val 5777"/>
                <a:gd name="f94" fmla="val 8739"/>
                <a:gd name="f95" fmla="val 3196"/>
                <a:gd name="f96" fmla="val 9168"/>
                <a:gd name="f97" fmla="val 2430"/>
                <a:gd name="f98" fmla="val 9209"/>
                <a:gd name="f99" fmla="val 1739"/>
                <a:gd name="f100" fmla="val 8857"/>
                <a:gd name="f101" fmla="val 1197"/>
                <a:gd name="f102" fmla="val 8366"/>
                <a:gd name="f103" fmla="val 443"/>
                <a:gd name="f104" fmla="val 7108"/>
                <a:gd name="f105" fmla="*/ f0 1 9210"/>
                <a:gd name="f106" fmla="*/ f1 1 6857"/>
                <a:gd name="f107" fmla="val f2"/>
                <a:gd name="f108" fmla="val f3"/>
                <a:gd name="f109" fmla="val f4"/>
                <a:gd name="f110" fmla="+- f109 0 f107"/>
                <a:gd name="f111" fmla="+- f108 0 f107"/>
                <a:gd name="f112" fmla="*/ f111 1 9210"/>
                <a:gd name="f113" fmla="*/ f110 1 6857"/>
                <a:gd name="f114" fmla="*/ f107 1 f112"/>
                <a:gd name="f115" fmla="*/ f108 1 f112"/>
                <a:gd name="f116" fmla="*/ f107 1 f113"/>
                <a:gd name="f117" fmla="*/ f109 1 f113"/>
                <a:gd name="f118" fmla="*/ f114 f105 1"/>
                <a:gd name="f119" fmla="*/ f115 f105 1"/>
                <a:gd name="f120" fmla="*/ f117 f106 1"/>
                <a:gd name="f121" fmla="*/ f116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8" t="f121" r="f119" b="f120"/>
              <a:pathLst>
                <a:path w="9210" h="68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41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3" name="Google Shape;1493;p46">
              <a:extLst>
                <a:ext uri="{FF2B5EF4-FFF2-40B4-BE49-F238E27FC236}">
                  <a16:creationId xmlns:a16="http://schemas.microsoft.com/office/drawing/2014/main" id="{81D29BA2-7C4D-4F1A-96ED-FD2F7ADF6CCB}"/>
                </a:ext>
              </a:extLst>
            </p:cNvPr>
            <p:cNvSpPr/>
            <p:nvPr/>
          </p:nvSpPr>
          <p:spPr>
            <a:xfrm>
              <a:off x="1210930" y="380655"/>
              <a:ext cx="71725" cy="1472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42"/>
                <a:gd name="f4" fmla="val 5014"/>
                <a:gd name="f5" fmla="val 1243"/>
                <a:gd name="f6" fmla="val 1241"/>
                <a:gd name="f7" fmla="val 1238"/>
                <a:gd name="f8" fmla="val 1236"/>
                <a:gd name="f9" fmla="val 1"/>
                <a:gd name="f10" fmla="val 1193"/>
                <a:gd name="f11" fmla="val 2"/>
                <a:gd name="f12" fmla="val 1157"/>
                <a:gd name="f13" fmla="val 29"/>
                <a:gd name="f14" fmla="val 1140"/>
                <a:gd name="f15" fmla="val 69"/>
                <a:gd name="f16" fmla="val 1093"/>
                <a:gd name="f17" fmla="val 184"/>
                <a:gd name="f18" fmla="val 2921"/>
                <a:gd name="f19" fmla="val 690"/>
                <a:gd name="f20" fmla="val 4939"/>
                <a:gd name="f21" fmla="val 704"/>
                <a:gd name="f22" fmla="val 4985"/>
                <a:gd name="f23" fmla="val 747"/>
                <a:gd name="f24" fmla="val 5013"/>
                <a:gd name="f25" fmla="val 794"/>
                <a:gd name="f26" fmla="val 806"/>
                <a:gd name="f27" fmla="val 817"/>
                <a:gd name="f28" fmla="val 5012"/>
                <a:gd name="f29" fmla="val 833"/>
                <a:gd name="f30" fmla="val 5006"/>
                <a:gd name="f31" fmla="val 890"/>
                <a:gd name="f32" fmla="val 4986"/>
                <a:gd name="f33" fmla="val 919"/>
                <a:gd name="f34" fmla="val 4925"/>
                <a:gd name="f35" fmla="val 900"/>
                <a:gd name="f36" fmla="val 4868"/>
                <a:gd name="f37" fmla="val 348"/>
                <a:gd name="f38" fmla="val 3253"/>
                <a:gd name="f39" fmla="val 1018"/>
                <a:gd name="f40" fmla="val 1073"/>
                <a:gd name="f41" fmla="val 1263"/>
                <a:gd name="f42" fmla="val 375"/>
                <a:gd name="f43" fmla="val 2215"/>
                <a:gd name="f44" fmla="val 2241"/>
                <a:gd name="f45" fmla="val 2141"/>
                <a:gd name="f46" fmla="val 4666"/>
                <a:gd name="f47" fmla="val 2139"/>
                <a:gd name="f48" fmla="val 4692"/>
                <a:gd name="f49" fmla="val 2136"/>
                <a:gd name="f50" fmla="val 4751"/>
                <a:gd name="f51" fmla="val 2184"/>
                <a:gd name="f52" fmla="val 4804"/>
                <a:gd name="f53" fmla="val 2244"/>
                <a:gd name="f54" fmla="val 4805"/>
                <a:gd name="f55" fmla="val 2315"/>
                <a:gd name="f56" fmla="val 2356"/>
                <a:gd name="f57" fmla="val 4761"/>
                <a:gd name="f58" fmla="val 2358"/>
                <a:gd name="f59" fmla="val 4700"/>
                <a:gd name="f60" fmla="val 2362"/>
                <a:gd name="f61" fmla="val 4592"/>
                <a:gd name="f62" fmla="val 2000"/>
                <a:gd name="f63" fmla="val 1338"/>
                <a:gd name="f64" fmla="val 56"/>
                <a:gd name="f65" fmla="val 1318"/>
                <a:gd name="f66" fmla="val 21"/>
                <a:gd name="f67" fmla="val 1284"/>
                <a:gd name="f68" fmla="*/ f0 1 2442"/>
                <a:gd name="f69" fmla="*/ f1 1 5014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2442"/>
                <a:gd name="f76" fmla="*/ f73 1 5014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2442" h="5014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9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4"/>
                    <a:pt x="f56" y="f57"/>
                    <a:pt x="f58" y="f59"/>
                  </a:cubicBezTo>
                  <a:cubicBezTo>
                    <a:pt x="f60" y="f61"/>
                    <a:pt x="f3" y="f62"/>
                    <a:pt x="f63" y="f64"/>
                  </a:cubicBezTo>
                  <a:cubicBezTo>
                    <a:pt x="f65" y="f66"/>
                    <a:pt x="f6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4" name="Google Shape;1494;p46">
              <a:extLst>
                <a:ext uri="{FF2B5EF4-FFF2-40B4-BE49-F238E27FC236}">
                  <a16:creationId xmlns:a16="http://schemas.microsoft.com/office/drawing/2014/main" id="{613097DF-E7E2-402F-9169-15E006761923}"/>
                </a:ext>
              </a:extLst>
            </p:cNvPr>
            <p:cNvSpPr/>
            <p:nvPr/>
          </p:nvSpPr>
          <p:spPr>
            <a:xfrm>
              <a:off x="1272616" y="656502"/>
              <a:ext cx="99303" cy="15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81"/>
                <a:gd name="f4" fmla="val 5317"/>
                <a:gd name="f5" fmla="val 197"/>
                <a:gd name="f6" fmla="val 1"/>
                <a:gd name="f7" fmla="val 135"/>
                <a:gd name="f8" fmla="val 84"/>
                <a:gd name="f9" fmla="val 46"/>
                <a:gd name="f10" fmla="val 83"/>
                <a:gd name="f11" fmla="val 106"/>
                <a:gd name="f12" fmla="val 139"/>
                <a:gd name="f13" fmla="val 3209"/>
                <a:gd name="f14" fmla="val 2031"/>
                <a:gd name="f15" fmla="val 5283"/>
                <a:gd name="f16" fmla="val 2052"/>
                <a:gd name="f17" fmla="val 5304"/>
                <a:gd name="f18" fmla="val 2081"/>
                <a:gd name="f19" fmla="val 2109"/>
                <a:gd name="f20" fmla="val 2113"/>
                <a:gd name="f21" fmla="val 2116"/>
                <a:gd name="f22" fmla="val 5316"/>
                <a:gd name="f23" fmla="val 2119"/>
                <a:gd name="f24" fmla="val 2120"/>
                <a:gd name="f25" fmla="val 2121"/>
                <a:gd name="f26" fmla="val 2122"/>
                <a:gd name="f27" fmla="val 2156"/>
                <a:gd name="f28" fmla="val 5313"/>
                <a:gd name="f29" fmla="val 2186"/>
                <a:gd name="f30" fmla="val 5291"/>
                <a:gd name="f31" fmla="val 2205"/>
                <a:gd name="f32" fmla="val 5263"/>
                <a:gd name="f33" fmla="val 2216"/>
                <a:gd name="f34" fmla="val 5241"/>
                <a:gd name="f35" fmla="val 3219"/>
                <a:gd name="f36" fmla="val 2179"/>
                <a:gd name="f37" fmla="val 976"/>
                <a:gd name="f38" fmla="val 2159"/>
                <a:gd name="f39" fmla="val 940"/>
                <a:gd name="f40" fmla="val 919"/>
                <a:gd name="f41" fmla="val 2083"/>
                <a:gd name="f42" fmla="val 2065"/>
                <a:gd name="f43" fmla="val 2048"/>
                <a:gd name="f44" fmla="val 923"/>
                <a:gd name="f45" fmla="val 932"/>
                <a:gd name="f46" fmla="val 1978"/>
                <a:gd name="f47" fmla="val 960"/>
                <a:gd name="f48" fmla="val 1958"/>
                <a:gd name="f49" fmla="val 1026"/>
                <a:gd name="f50" fmla="val 1987"/>
                <a:gd name="f51" fmla="val 1080"/>
                <a:gd name="f52" fmla="val 2957"/>
                <a:gd name="f53" fmla="val 2890"/>
                <a:gd name="f54" fmla="val 2307"/>
                <a:gd name="f55" fmla="val 4549"/>
                <a:gd name="f56" fmla="val 2084"/>
                <a:gd name="f57" fmla="val 5019"/>
                <a:gd name="f58" fmla="val 228"/>
                <a:gd name="f59" fmla="val 3017"/>
                <a:gd name="f60" fmla="val 301"/>
                <a:gd name="f61" fmla="val 143"/>
                <a:gd name="f62" fmla="val 303"/>
                <a:gd name="f63" fmla="val 114"/>
                <a:gd name="f64" fmla="val 305"/>
                <a:gd name="f65" fmla="val 55"/>
                <a:gd name="f66" fmla="val 256"/>
                <a:gd name="f67" fmla="val 3"/>
                <a:gd name="f68" fmla="*/ f0 1 3381"/>
                <a:gd name="f69" fmla="*/ f1 1 5317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3381"/>
                <a:gd name="f76" fmla="*/ f73 1 5317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3381" h="53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0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2"/>
                  </a:cubicBezTo>
                  <a:cubicBezTo>
                    <a:pt x="f24" y="f22"/>
                    <a:pt x="f25" y="f22"/>
                    <a:pt x="f26" y="f4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37"/>
                  </a:cubicBezTo>
                  <a:cubicBezTo>
                    <a:pt x="f38" y="f39"/>
                    <a:pt x="f26" y="f40"/>
                    <a:pt x="f41" y="f40"/>
                  </a:cubicBezTo>
                  <a:cubicBezTo>
                    <a:pt x="f42" y="f40"/>
                    <a:pt x="f43" y="f44"/>
                    <a:pt x="f1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5" name="Google Shape;1495;p46">
              <a:extLst>
                <a:ext uri="{FF2B5EF4-FFF2-40B4-BE49-F238E27FC236}">
                  <a16:creationId xmlns:a16="http://schemas.microsoft.com/office/drawing/2014/main" id="{EE291331-43BB-4CC1-B11D-6B9CF95F28E0}"/>
                </a:ext>
              </a:extLst>
            </p:cNvPr>
            <p:cNvSpPr/>
            <p:nvPr/>
          </p:nvSpPr>
          <p:spPr>
            <a:xfrm>
              <a:off x="809061" y="593061"/>
              <a:ext cx="436589" cy="10586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65"/>
                <a:gd name="f4" fmla="val 36045"/>
                <a:gd name="f5" fmla="val 14755"/>
                <a:gd name="f6" fmla="val 14719"/>
                <a:gd name="f7" fmla="val 11361"/>
                <a:gd name="f8" fmla="val 39"/>
                <a:gd name="f9" fmla="val 7923"/>
                <a:gd name="f10" fmla="val 3560"/>
                <a:gd name="f11" fmla="val 1116"/>
                <a:gd name="f12" fmla="val 10533"/>
                <a:gd name="f13" fmla="val 1"/>
                <a:gd name="f14" fmla="val 24565"/>
                <a:gd name="f15" fmla="val 264"/>
                <a:gd name="f16" fmla="val 35108"/>
                <a:gd name="f17" fmla="val 280"/>
                <a:gd name="f18" fmla="val 35746"/>
                <a:gd name="f19" fmla="val 507"/>
                <a:gd name="f20" fmla="val 35955"/>
                <a:gd name="f21" fmla="val 692"/>
                <a:gd name="f22" fmla="val 36019"/>
                <a:gd name="f23" fmla="val 743"/>
                <a:gd name="f24" fmla="val 36037"/>
                <a:gd name="f25" fmla="val 796"/>
                <a:gd name="f26" fmla="val 850"/>
                <a:gd name="f27" fmla="val 1076"/>
                <a:gd name="f28" fmla="val 1311"/>
                <a:gd name="f29" fmla="val 35902"/>
                <a:gd name="f30" fmla="val 1448"/>
                <a:gd name="f31" fmla="val 35740"/>
                <a:gd name="f32" fmla="val 1707"/>
                <a:gd name="f33" fmla="val 35421"/>
                <a:gd name="f34" fmla="val 1558"/>
                <a:gd name="f35" fmla="val 34186"/>
                <a:gd name="f36" fmla="val 1526"/>
                <a:gd name="f37" fmla="val 33954"/>
                <a:gd name="f38" fmla="val 1399"/>
                <a:gd name="f39" fmla="val 24922"/>
                <a:gd name="f40" fmla="val 2341"/>
                <a:gd name="f41" fmla="val 12689"/>
                <a:gd name="f42" fmla="val 7539"/>
                <a:gd name="f43" fmla="val 5702"/>
                <a:gd name="f44" fmla="val 10636"/>
                <a:gd name="f45" fmla="val 1537"/>
                <a:gd name="f46" fmla="val 13829"/>
                <a:gd name="f47" fmla="val 1221"/>
                <a:gd name="f48" fmla="val 13861"/>
                <a:gd name="f49" fmla="val 1218"/>
                <a:gd name="f50" fmla="val 13922"/>
                <a:gd name="f51" fmla="val 1212"/>
                <a:gd name="f52" fmla="val 13966"/>
                <a:gd name="f53" fmla="val 1159"/>
                <a:gd name="f54" fmla="val 13960"/>
                <a:gd name="f55" fmla="val 1098"/>
                <a:gd name="f56" fmla="val 13958"/>
                <a:gd name="f57" fmla="val 1042"/>
                <a:gd name="f58" fmla="val 13904"/>
                <a:gd name="f59" fmla="val 998"/>
                <a:gd name="f60" fmla="val 13853"/>
                <a:gd name="f61" fmla="val 13850"/>
                <a:gd name="f62" fmla="val 13846"/>
                <a:gd name="f63" fmla="val 13843"/>
                <a:gd name="f64" fmla="val 13710"/>
                <a:gd name="f65" fmla="val 1011"/>
                <a:gd name="f66" fmla="val 10537"/>
                <a:gd name="f67" fmla="val 1319"/>
                <a:gd name="f68" fmla="val 7379"/>
                <a:gd name="f69" fmla="val 5549"/>
                <a:gd name="f70" fmla="val 2130"/>
                <a:gd name="f71" fmla="val 12581"/>
                <a:gd name="f72" fmla="val 1179"/>
                <a:gd name="f73" fmla="val 24880"/>
                <a:gd name="f74" fmla="val 1307"/>
                <a:gd name="f75" fmla="val 33971"/>
                <a:gd name="f76" fmla="val 1382"/>
                <a:gd name="f77" fmla="val 34538"/>
                <a:gd name="f78" fmla="val 1422"/>
                <a:gd name="f79" fmla="val 1277"/>
                <a:gd name="f80" fmla="val 35602"/>
                <a:gd name="f81" fmla="val 1178"/>
                <a:gd name="f82" fmla="val 35722"/>
                <a:gd name="f83" fmla="val 1002"/>
                <a:gd name="f84" fmla="val 35829"/>
                <a:gd name="f85" fmla="val 851"/>
                <a:gd name="f86" fmla="val 821"/>
                <a:gd name="f87" fmla="val 791"/>
                <a:gd name="f88" fmla="val 35825"/>
                <a:gd name="f89" fmla="val 763"/>
                <a:gd name="f90" fmla="val 35815"/>
                <a:gd name="f91" fmla="val 592"/>
                <a:gd name="f92" fmla="val 35755"/>
                <a:gd name="f93" fmla="val 494"/>
                <a:gd name="f94" fmla="val 35505"/>
                <a:gd name="f95" fmla="val 482"/>
                <a:gd name="f96" fmla="val 35105"/>
                <a:gd name="f97" fmla="val 222"/>
                <a:gd name="f98" fmla="val 24610"/>
                <a:gd name="f99" fmla="val 1325"/>
                <a:gd name="f100" fmla="val 10647"/>
                <a:gd name="f101" fmla="val 8071"/>
                <a:gd name="f102" fmla="val 3724"/>
                <a:gd name="f103" fmla="val 11445"/>
                <a:gd name="f104" fmla="val 14722"/>
                <a:gd name="f105" fmla="val 221"/>
                <a:gd name="f106" fmla="val 14815"/>
                <a:gd name="f107" fmla="val 171"/>
                <a:gd name="f108" fmla="val 110"/>
                <a:gd name="f109" fmla="val 50"/>
                <a:gd name="f110" fmla="*/ f0 1 14865"/>
                <a:gd name="f111" fmla="*/ f1 1 36045"/>
                <a:gd name="f112" fmla="val f2"/>
                <a:gd name="f113" fmla="val f3"/>
                <a:gd name="f114" fmla="val f4"/>
                <a:gd name="f115" fmla="+- f114 0 f112"/>
                <a:gd name="f116" fmla="+- f113 0 f112"/>
                <a:gd name="f117" fmla="*/ f116 1 14865"/>
                <a:gd name="f118" fmla="*/ f115 1 36045"/>
                <a:gd name="f119" fmla="*/ f112 1 f117"/>
                <a:gd name="f120" fmla="*/ f113 1 f117"/>
                <a:gd name="f121" fmla="*/ f112 1 f118"/>
                <a:gd name="f122" fmla="*/ f114 1 f118"/>
                <a:gd name="f123" fmla="*/ f119 f110 1"/>
                <a:gd name="f124" fmla="*/ f120 f110 1"/>
                <a:gd name="f125" fmla="*/ f122 f111 1"/>
                <a:gd name="f126" fmla="*/ f121 f1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14865" h="360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59"/>
                    <a:pt x="f63" y="f59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33"/>
                    <a:pt x="f79" y="f80"/>
                  </a:cubicBez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5"/>
                    <a:pt x="f104" y="f105"/>
                    <a:pt x="f5" y="f105"/>
                  </a:cubicBezTo>
                  <a:cubicBezTo>
                    <a:pt x="f106" y="f105"/>
                    <a:pt x="f3" y="f107"/>
                    <a:pt x="f3" y="f108"/>
                  </a:cubicBezTo>
                  <a:cubicBezTo>
                    <a:pt x="f3" y="f109"/>
                    <a:pt x="f10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6" name="Google Shape;1496;p46">
              <a:extLst>
                <a:ext uri="{FF2B5EF4-FFF2-40B4-BE49-F238E27FC236}">
                  <a16:creationId xmlns:a16="http://schemas.microsoft.com/office/drawing/2014/main" id="{72B355B9-D2C5-4BB1-B630-0980AAF07C64}"/>
                </a:ext>
              </a:extLst>
            </p:cNvPr>
            <p:cNvSpPr/>
            <p:nvPr/>
          </p:nvSpPr>
          <p:spPr>
            <a:xfrm>
              <a:off x="599773" y="535966"/>
              <a:ext cx="372672" cy="85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89"/>
                <a:gd name="f4" fmla="val 29187"/>
                <a:gd name="f5" fmla="val 12565"/>
                <a:gd name="f6" fmla="val 1"/>
                <a:gd name="f7" fmla="val 12535"/>
                <a:gd name="f8" fmla="val 12506"/>
                <a:gd name="f9" fmla="val 13"/>
                <a:gd name="f10" fmla="val 12484"/>
                <a:gd name="f11" fmla="val 36"/>
                <a:gd name="f12" fmla="val 12460"/>
                <a:gd name="f13" fmla="val 60"/>
                <a:gd name="f14" fmla="val 10072"/>
                <a:gd name="f15" fmla="val 2581"/>
                <a:gd name="f16" fmla="val 7573"/>
                <a:gd name="f17" fmla="val 4691"/>
                <a:gd name="f18" fmla="val 5999"/>
                <a:gd name="f19" fmla="val 6020"/>
                <a:gd name="f20" fmla="val 4269"/>
                <a:gd name="f21" fmla="val 7675"/>
                <a:gd name="f22" fmla="val 3370"/>
                <a:gd name="f23" fmla="val 9861"/>
                <a:gd name="f24" fmla="val 1552"/>
                <a:gd name="f25" fmla="val 14286"/>
                <a:gd name="f26" fmla="val 21099"/>
                <a:gd name="f27" fmla="val 7516"/>
                <a:gd name="f28" fmla="val 29151"/>
                <a:gd name="f29" fmla="val 7537"/>
                <a:gd name="f30" fmla="val 29173"/>
                <a:gd name="f31" fmla="val 7568"/>
                <a:gd name="f32" fmla="val 29186"/>
                <a:gd name="f33" fmla="val 7597"/>
                <a:gd name="f34" fmla="val 7623"/>
                <a:gd name="f35" fmla="val 7650"/>
                <a:gd name="f36" fmla="val 29176"/>
                <a:gd name="f37" fmla="val 7671"/>
                <a:gd name="f38" fmla="val 29153"/>
                <a:gd name="f39" fmla="val 7715"/>
                <a:gd name="f40" fmla="val 29112"/>
                <a:gd name="f41" fmla="val 7718"/>
                <a:gd name="f42" fmla="val 29044"/>
                <a:gd name="f43" fmla="val 7677"/>
                <a:gd name="f44" fmla="val 28998"/>
                <a:gd name="f45" fmla="val 246"/>
                <a:gd name="f46" fmla="val 21040"/>
                <a:gd name="f47" fmla="val 1777"/>
                <a:gd name="f48" fmla="val 14311"/>
                <a:gd name="f49" fmla="val 3574"/>
                <a:gd name="f50" fmla="val 9942"/>
                <a:gd name="f51" fmla="val 4454"/>
                <a:gd name="f52" fmla="val 7799"/>
                <a:gd name="f53" fmla="val 6161"/>
                <a:gd name="f54" fmla="val 6168"/>
                <a:gd name="f55" fmla="val 4856"/>
                <a:gd name="f56" fmla="val 9484"/>
                <a:gd name="f57" fmla="val 3364"/>
                <a:gd name="f58" fmla="val 11194"/>
                <a:gd name="f59" fmla="val 1669"/>
                <a:gd name="f60" fmla="val 12059"/>
                <a:gd name="f61" fmla="val 789"/>
                <a:gd name="f62" fmla="val 10834"/>
                <a:gd name="f63" fmla="val 2890"/>
                <a:gd name="f64" fmla="val 9585"/>
                <a:gd name="f65" fmla="val 4258"/>
                <a:gd name="f66" fmla="val 8470"/>
                <a:gd name="f67" fmla="val 5482"/>
                <a:gd name="f68" fmla="val 6640"/>
                <a:gd name="f69" fmla="val 7487"/>
                <a:gd name="f70" fmla="val 5059"/>
                <a:gd name="f71" fmla="val 9220"/>
                <a:gd name="f72" fmla="val 4282"/>
                <a:gd name="f73" fmla="val 13319"/>
                <a:gd name="f74" fmla="val 2773"/>
                <a:gd name="f75" fmla="val 21268"/>
                <a:gd name="f76" fmla="val 7640"/>
                <a:gd name="f77" fmla="val 26604"/>
                <a:gd name="f78" fmla="val 7689"/>
                <a:gd name="f79" fmla="val 26658"/>
                <a:gd name="f80" fmla="val 7710"/>
                <a:gd name="f81" fmla="val 26681"/>
                <a:gd name="f82" fmla="val 7739"/>
                <a:gd name="f83" fmla="val 26693"/>
                <a:gd name="f84" fmla="val 7768"/>
                <a:gd name="f85" fmla="val 7795"/>
                <a:gd name="f86" fmla="val 7822"/>
                <a:gd name="f87" fmla="val 26683"/>
                <a:gd name="f88" fmla="val 7843"/>
                <a:gd name="f89" fmla="val 26663"/>
                <a:gd name="f90" fmla="val 7889"/>
                <a:gd name="f91" fmla="val 26623"/>
                <a:gd name="f92" fmla="val 7890"/>
                <a:gd name="f93" fmla="val 26553"/>
                <a:gd name="f94" fmla="val 7849"/>
                <a:gd name="f95" fmla="val 26509"/>
                <a:gd name="f96" fmla="val 7801"/>
                <a:gd name="f97" fmla="val 26455"/>
                <a:gd name="f98" fmla="val 3008"/>
                <a:gd name="f99" fmla="val 21200"/>
                <a:gd name="f100" fmla="val 4497"/>
                <a:gd name="f101" fmla="val 13360"/>
                <a:gd name="f102" fmla="val 5263"/>
                <a:gd name="f103" fmla="val 9323"/>
                <a:gd name="f104" fmla="val 6824"/>
                <a:gd name="f105" fmla="val 7611"/>
                <a:gd name="f106" fmla="val 8632"/>
                <a:gd name="f107" fmla="val 5628"/>
                <a:gd name="f108" fmla="val 9880"/>
                <a:gd name="f109" fmla="val 4261"/>
                <a:gd name="f110" fmla="val 11294"/>
                <a:gd name="f111" fmla="val 2712"/>
                <a:gd name="f112" fmla="val 12661"/>
                <a:gd name="f113" fmla="val 163"/>
                <a:gd name="f114" fmla="val 12688"/>
                <a:gd name="f115" fmla="val 114"/>
                <a:gd name="f116" fmla="val 12674"/>
                <a:gd name="f117" fmla="val 53"/>
                <a:gd name="f118" fmla="val 12628"/>
                <a:gd name="f119" fmla="val 22"/>
                <a:gd name="f120" fmla="val 12609"/>
                <a:gd name="f121" fmla="val 8"/>
                <a:gd name="f122" fmla="val 12587"/>
                <a:gd name="f123" fmla="*/ f0 1 12689"/>
                <a:gd name="f124" fmla="*/ f1 1 29187"/>
                <a:gd name="f125" fmla="val f2"/>
                <a:gd name="f126" fmla="val f3"/>
                <a:gd name="f127" fmla="val f4"/>
                <a:gd name="f128" fmla="+- f127 0 f125"/>
                <a:gd name="f129" fmla="+- f126 0 f125"/>
                <a:gd name="f130" fmla="*/ f129 1 12689"/>
                <a:gd name="f131" fmla="*/ f128 1 29187"/>
                <a:gd name="f132" fmla="*/ f125 1 f130"/>
                <a:gd name="f133" fmla="*/ f126 1 f130"/>
                <a:gd name="f134" fmla="*/ f125 1 f131"/>
                <a:gd name="f135" fmla="*/ f127 1 f131"/>
                <a:gd name="f136" fmla="*/ f132 f123 1"/>
                <a:gd name="f137" fmla="*/ f133 f123 1"/>
                <a:gd name="f138" fmla="*/ f135 f124 1"/>
                <a:gd name="f139" fmla="*/ f134 f1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6" t="f139" r="f137" b="f138"/>
              <a:pathLst>
                <a:path w="12689" h="29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6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39" y="f55"/>
                  </a:cubicBezTo>
                  <a:cubicBezTo>
                    <a:pt x="f56" y="f57"/>
                    <a:pt x="f58" y="f59"/>
                    <a:pt x="f60" y="f61"/>
                  </a:cubicBezTo>
                  <a:lnTo>
                    <a:pt x="f60" y="f61"/>
                  </a:ln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7" name="Google Shape;1497;p46">
              <a:extLst>
                <a:ext uri="{FF2B5EF4-FFF2-40B4-BE49-F238E27FC236}">
                  <a16:creationId xmlns:a16="http://schemas.microsoft.com/office/drawing/2014/main" id="{91463CEB-803D-4CC6-96D1-B121CA6A6CB1}"/>
                </a:ext>
              </a:extLst>
            </p:cNvPr>
            <p:cNvSpPr/>
            <p:nvPr/>
          </p:nvSpPr>
          <p:spPr>
            <a:xfrm>
              <a:off x="1360343" y="562694"/>
              <a:ext cx="155841" cy="676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06"/>
                <a:gd name="f4" fmla="val 2304"/>
                <a:gd name="f5" fmla="val 5246"/>
                <a:gd name="f6" fmla="val 1"/>
                <a:gd name="f7" fmla="val 5233"/>
                <a:gd name="f8" fmla="val 5220"/>
                <a:gd name="f9" fmla="val 5"/>
                <a:gd name="f10" fmla="val 5209"/>
                <a:gd name="f11" fmla="val 15"/>
                <a:gd name="f12" fmla="val 3771"/>
                <a:gd name="f13" fmla="val 1248"/>
                <a:gd name="f14" fmla="val 1941"/>
                <a:gd name="f15" fmla="val 2023"/>
                <a:gd name="f16" fmla="val 54"/>
                <a:gd name="f17" fmla="val 2195"/>
                <a:gd name="f18" fmla="val 24"/>
                <a:gd name="f19" fmla="val 2196"/>
                <a:gd name="f20" fmla="val 2223"/>
                <a:gd name="f21" fmla="val 4"/>
                <a:gd name="f22" fmla="val 2253"/>
                <a:gd name="f23" fmla="val 8"/>
                <a:gd name="f24" fmla="val 2282"/>
                <a:gd name="f25" fmla="val 31"/>
                <a:gd name="f26" fmla="val 2303"/>
                <a:gd name="f27" fmla="val 59"/>
                <a:gd name="f28" fmla="val 62"/>
                <a:gd name="f29" fmla="val 1973"/>
                <a:gd name="f30" fmla="val 2126"/>
                <a:gd name="f31" fmla="val 3826"/>
                <a:gd name="f32" fmla="val 1343"/>
                <a:gd name="f33" fmla="val 5280"/>
                <a:gd name="f34" fmla="val 96"/>
                <a:gd name="f35" fmla="val 5303"/>
                <a:gd name="f36" fmla="val 76"/>
                <a:gd name="f37" fmla="val 43"/>
                <a:gd name="f38" fmla="val 5286"/>
                <a:gd name="f39" fmla="val 19"/>
                <a:gd name="f40" fmla="val 5276"/>
                <a:gd name="f41" fmla="val 7"/>
                <a:gd name="f42" fmla="val 5261"/>
                <a:gd name="f43" fmla="*/ f0 1 5306"/>
                <a:gd name="f44" fmla="*/ f1 1 2304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306"/>
                <a:gd name="f51" fmla="*/ f48 1 2304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306" h="23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lnTo>
                    <a:pt x="f28" y="f26"/>
                  </a:ln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8" name="Google Shape;1498;p46">
              <a:extLst>
                <a:ext uri="{FF2B5EF4-FFF2-40B4-BE49-F238E27FC236}">
                  <a16:creationId xmlns:a16="http://schemas.microsoft.com/office/drawing/2014/main" id="{C787E348-1D3D-4DA7-8184-5D1653D30EE8}"/>
                </a:ext>
              </a:extLst>
            </p:cNvPr>
            <p:cNvSpPr/>
            <p:nvPr/>
          </p:nvSpPr>
          <p:spPr>
            <a:xfrm>
              <a:off x="1363306" y="575267"/>
              <a:ext cx="98682" cy="553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60"/>
                <a:gd name="f4" fmla="val 1883"/>
                <a:gd name="f5" fmla="val 3299"/>
                <a:gd name="f6" fmla="val 3288"/>
                <a:gd name="f7" fmla="val 3276"/>
                <a:gd name="f8" fmla="val 4"/>
                <a:gd name="f9" fmla="val 3265"/>
                <a:gd name="f10" fmla="val 11"/>
                <a:gd name="f11" fmla="val 2287"/>
                <a:gd name="f12" fmla="val 759"/>
                <a:gd name="f13" fmla="val 1203"/>
                <a:gd name="f14" fmla="val 1354"/>
                <a:gd name="f15" fmla="val 44"/>
                <a:gd name="f16" fmla="val 1777"/>
                <a:gd name="f17" fmla="val 15"/>
                <a:gd name="f18" fmla="val 1787"/>
                <a:gd name="f19" fmla="val 1"/>
                <a:gd name="f20" fmla="val 1818"/>
                <a:gd name="f21" fmla="val 1847"/>
                <a:gd name="f22" fmla="val 21"/>
                <a:gd name="f23" fmla="val 1868"/>
                <a:gd name="f24" fmla="val 39"/>
                <a:gd name="f25" fmla="val 1882"/>
                <a:gd name="f26" fmla="val 64"/>
                <a:gd name="f27" fmla="val 68"/>
                <a:gd name="f28" fmla="val 75"/>
                <a:gd name="f29" fmla="val 1881"/>
                <a:gd name="f30" fmla="val 81"/>
                <a:gd name="f31" fmla="val 1250"/>
                <a:gd name="f32" fmla="val 1454"/>
                <a:gd name="f33" fmla="val 2344"/>
                <a:gd name="f34" fmla="val 854"/>
                <a:gd name="f35" fmla="val 3331"/>
                <a:gd name="f36" fmla="val 99"/>
                <a:gd name="f37" fmla="val 3356"/>
                <a:gd name="f38" fmla="val 3359"/>
                <a:gd name="f39" fmla="val 46"/>
                <a:gd name="f40" fmla="val 3342"/>
                <a:gd name="f41" fmla="val 22"/>
                <a:gd name="f42" fmla="val 7"/>
                <a:gd name="f43" fmla="val 3316"/>
                <a:gd name="f44" fmla="*/ f0 1 3360"/>
                <a:gd name="f45" fmla="*/ f1 1 1883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360"/>
                <a:gd name="f52" fmla="*/ f49 1 1883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360" h="188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29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0"/>
                    <a:pt x="f38" y="f39"/>
                    <a:pt x="f40" y="f41"/>
                  </a:cubicBezTo>
                  <a:cubicBezTo>
                    <a:pt x="f35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9" name="Google Shape;1499;p46">
              <a:extLst>
                <a:ext uri="{FF2B5EF4-FFF2-40B4-BE49-F238E27FC236}">
                  <a16:creationId xmlns:a16="http://schemas.microsoft.com/office/drawing/2014/main" id="{90064B7D-BB99-4214-BE72-65AE8EB24656}"/>
                </a:ext>
              </a:extLst>
            </p:cNvPr>
            <p:cNvSpPr/>
            <p:nvPr/>
          </p:nvSpPr>
          <p:spPr>
            <a:xfrm>
              <a:off x="1492767" y="525807"/>
              <a:ext cx="17684" cy="13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2"/>
                <a:gd name="f4" fmla="val 466"/>
                <a:gd name="f5" fmla="val 541"/>
                <a:gd name="f6" fmla="val 1"/>
                <a:gd name="f7" fmla="val 530"/>
                <a:gd name="f8" fmla="val 518"/>
                <a:gd name="f9" fmla="val 4"/>
                <a:gd name="f10" fmla="val 508"/>
                <a:gd name="f11" fmla="val 12"/>
                <a:gd name="f12" fmla="val 29"/>
                <a:gd name="f13" fmla="val 365"/>
                <a:gd name="f14" fmla="val 6"/>
                <a:gd name="f15" fmla="val 383"/>
                <a:gd name="f16" fmla="val 417"/>
                <a:gd name="f17" fmla="val 18"/>
                <a:gd name="f18" fmla="val 442"/>
                <a:gd name="f19" fmla="val 459"/>
                <a:gd name="f20" fmla="val 46"/>
                <a:gd name="f21" fmla="val 63"/>
                <a:gd name="f22" fmla="val 73"/>
                <a:gd name="f23" fmla="val 85"/>
                <a:gd name="f24" fmla="val 462"/>
                <a:gd name="f25" fmla="val 95"/>
                <a:gd name="f26" fmla="val 453"/>
                <a:gd name="f27" fmla="val 573"/>
                <a:gd name="f28" fmla="val 98"/>
                <a:gd name="f29" fmla="val 597"/>
                <a:gd name="f30" fmla="val 81"/>
                <a:gd name="f31" fmla="val 47"/>
                <a:gd name="f32" fmla="val 585"/>
                <a:gd name="f33" fmla="val 22"/>
                <a:gd name="f34" fmla="val 574"/>
                <a:gd name="f35" fmla="val 8"/>
                <a:gd name="f36" fmla="val 558"/>
                <a:gd name="f37" fmla="*/ f0 1 602"/>
                <a:gd name="f38" fmla="*/ f1 1 46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2"/>
                <a:gd name="f45" fmla="*/ f42 1 46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2" h="4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cubicBezTo>
                    <a:pt x="f12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" y="f31"/>
                    <a:pt x="f32" y="f33"/>
                  </a:cubicBezTo>
                  <a:cubicBezTo>
                    <a:pt x="f34" y="f35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0" name="Google Shape;1500;p46">
              <a:extLst>
                <a:ext uri="{FF2B5EF4-FFF2-40B4-BE49-F238E27FC236}">
                  <a16:creationId xmlns:a16="http://schemas.microsoft.com/office/drawing/2014/main" id="{61A562CE-9981-4901-8A98-155F26A0C98B}"/>
                </a:ext>
              </a:extLst>
            </p:cNvPr>
            <p:cNvSpPr/>
            <p:nvPr/>
          </p:nvSpPr>
          <p:spPr>
            <a:xfrm>
              <a:off x="1320046" y="513179"/>
              <a:ext cx="108374" cy="468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90"/>
                <a:gd name="f4" fmla="val 1597"/>
                <a:gd name="f5" fmla="val 3628"/>
                <a:gd name="f6" fmla="val 1"/>
                <a:gd name="f7" fmla="val 3623"/>
                <a:gd name="f8" fmla="val 3618"/>
                <a:gd name="f9" fmla="val 3613"/>
                <a:gd name="f10" fmla="val 3"/>
                <a:gd name="f11" fmla="val 2370"/>
                <a:gd name="f12" fmla="val 358"/>
                <a:gd name="f13" fmla="val 1164"/>
                <a:gd name="f14" fmla="val 859"/>
                <a:gd name="f15" fmla="val 36"/>
                <a:gd name="f16" fmla="val 1493"/>
                <a:gd name="f17" fmla="val 9"/>
                <a:gd name="f18" fmla="val 1507"/>
                <a:gd name="f19" fmla="val 1541"/>
                <a:gd name="f20" fmla="val 14"/>
                <a:gd name="f21" fmla="val 1568"/>
                <a:gd name="f22" fmla="val 24"/>
                <a:gd name="f23" fmla="val 1585"/>
                <a:gd name="f24" fmla="val 43"/>
                <a:gd name="f25" fmla="val 63"/>
                <a:gd name="f26" fmla="val 71"/>
                <a:gd name="f27" fmla="val 80"/>
                <a:gd name="f28" fmla="val 1595"/>
                <a:gd name="f29" fmla="val 91"/>
                <a:gd name="f30" fmla="val 1588"/>
                <a:gd name="f31" fmla="val 1212"/>
                <a:gd name="f32" fmla="val 960"/>
                <a:gd name="f33" fmla="val 2408"/>
                <a:gd name="f34" fmla="val 462"/>
                <a:gd name="f35" fmla="val 3644"/>
                <a:gd name="f36" fmla="val 108"/>
                <a:gd name="f37" fmla="val 3673"/>
                <a:gd name="f38" fmla="val 100"/>
                <a:gd name="f39" fmla="val 70"/>
                <a:gd name="f40" fmla="val 3681"/>
                <a:gd name="f41" fmla="val 41"/>
                <a:gd name="f42" fmla="val 3674"/>
                <a:gd name="f43" fmla="val 17"/>
                <a:gd name="f44" fmla="val 3652"/>
                <a:gd name="f45" fmla="*/ f0 1 3690"/>
                <a:gd name="f46" fmla="*/ f1 1 159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690"/>
                <a:gd name="f53" fmla="*/ f50 1 159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690" h="1597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1" name="Google Shape;1501;p46">
              <a:extLst>
                <a:ext uri="{FF2B5EF4-FFF2-40B4-BE49-F238E27FC236}">
                  <a16:creationId xmlns:a16="http://schemas.microsoft.com/office/drawing/2014/main" id="{CFF2A917-9CFA-4642-ACC5-163D46FA0B61}"/>
                </a:ext>
              </a:extLst>
            </p:cNvPr>
            <p:cNvSpPr/>
            <p:nvPr/>
          </p:nvSpPr>
          <p:spPr>
            <a:xfrm>
              <a:off x="1321189" y="481660"/>
              <a:ext cx="153637" cy="785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31"/>
                <a:gd name="f4" fmla="val 2674"/>
                <a:gd name="f5" fmla="val 5169"/>
                <a:gd name="f6" fmla="val 5166"/>
                <a:gd name="f7" fmla="val 5163"/>
                <a:gd name="f8" fmla="val 5160"/>
                <a:gd name="f9" fmla="val 1"/>
                <a:gd name="f10" fmla="val 3261"/>
                <a:gd name="f11" fmla="val 345"/>
                <a:gd name="f12" fmla="val 1436"/>
                <a:gd name="f13" fmla="val 1260"/>
                <a:gd name="f14" fmla="val 25"/>
                <a:gd name="f15" fmla="val 2577"/>
                <a:gd name="f16" fmla="val 4"/>
                <a:gd name="f17" fmla="val 2598"/>
                <a:gd name="f18" fmla="val 2633"/>
                <a:gd name="f19" fmla="val 22"/>
                <a:gd name="f20" fmla="val 2655"/>
                <a:gd name="f21" fmla="val 34"/>
                <a:gd name="f22" fmla="val 2668"/>
                <a:gd name="f23" fmla="val 48"/>
                <a:gd name="f24" fmla="val 62"/>
                <a:gd name="f25" fmla="val 75"/>
                <a:gd name="f26" fmla="val 89"/>
                <a:gd name="f27" fmla="val 99"/>
                <a:gd name="f28" fmla="val 2657"/>
                <a:gd name="f29" fmla="val 1498"/>
                <a:gd name="f30" fmla="val 1357"/>
                <a:gd name="f31" fmla="val 3301"/>
                <a:gd name="f32" fmla="val 449"/>
                <a:gd name="f33" fmla="val 5180"/>
                <a:gd name="f34" fmla="val 110"/>
                <a:gd name="f35" fmla="val 5210"/>
                <a:gd name="f36" fmla="val 105"/>
                <a:gd name="f37" fmla="val 5230"/>
                <a:gd name="f38" fmla="val 76"/>
                <a:gd name="f39" fmla="val 5225"/>
                <a:gd name="f40" fmla="val 46"/>
                <a:gd name="f41" fmla="val 5219"/>
                <a:gd name="f42" fmla="val 18"/>
                <a:gd name="f43" fmla="val 5196"/>
                <a:gd name="f44" fmla="*/ f0 1 5231"/>
                <a:gd name="f45" fmla="*/ f1 1 267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231"/>
                <a:gd name="f52" fmla="*/ f49 1 267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231" h="2674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9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2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2" name="Google Shape;1502;p46">
              <a:extLst>
                <a:ext uri="{FF2B5EF4-FFF2-40B4-BE49-F238E27FC236}">
                  <a16:creationId xmlns:a16="http://schemas.microsoft.com/office/drawing/2014/main" id="{0C1F47E5-44D6-4C9E-8B9B-5C8EDA78EAB3}"/>
                </a:ext>
              </a:extLst>
            </p:cNvPr>
            <p:cNvSpPr/>
            <p:nvPr/>
          </p:nvSpPr>
          <p:spPr>
            <a:xfrm>
              <a:off x="1321362" y="497872"/>
              <a:ext cx="57451" cy="614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56"/>
                <a:gd name="f4" fmla="val 2091"/>
                <a:gd name="f5" fmla="val 1893"/>
                <a:gd name="f6" fmla="val 1882"/>
                <a:gd name="f7" fmla="val 1871"/>
                <a:gd name="f8" fmla="val 3"/>
                <a:gd name="f9" fmla="val 1862"/>
                <a:gd name="f10" fmla="val 10"/>
                <a:gd name="f11" fmla="val 1107"/>
                <a:gd name="f12" fmla="val 524"/>
                <a:gd name="f13" fmla="val 469"/>
                <a:gd name="f14" fmla="val 1215"/>
                <a:gd name="f15" fmla="val 18"/>
                <a:gd name="f16" fmla="val 2009"/>
                <a:gd name="f17" fmla="val 1"/>
                <a:gd name="f18" fmla="val 2036"/>
                <a:gd name="f19" fmla="val 11"/>
                <a:gd name="f20" fmla="val 2069"/>
                <a:gd name="f21" fmla="val 36"/>
                <a:gd name="f22" fmla="val 2083"/>
                <a:gd name="f23" fmla="val 46"/>
                <a:gd name="f24" fmla="val 2089"/>
                <a:gd name="f25" fmla="val 55"/>
                <a:gd name="f26" fmla="val 2090"/>
                <a:gd name="f27" fmla="val 63"/>
                <a:gd name="f28" fmla="val 83"/>
                <a:gd name="f29" fmla="val 100"/>
                <a:gd name="f30" fmla="val 2082"/>
                <a:gd name="f31" fmla="val 113"/>
                <a:gd name="f32" fmla="val 2062"/>
                <a:gd name="f33" fmla="val 556"/>
                <a:gd name="f34" fmla="val 1284"/>
                <a:gd name="f35" fmla="val 1183"/>
                <a:gd name="f36" fmla="val 607"/>
                <a:gd name="f37" fmla="val 1923"/>
                <a:gd name="f38" fmla="val 101"/>
                <a:gd name="f39" fmla="val 1949"/>
                <a:gd name="f40" fmla="val 82"/>
                <a:gd name="f41" fmla="val 50"/>
                <a:gd name="f42" fmla="val 1937"/>
                <a:gd name="f43" fmla="val 24"/>
                <a:gd name="f44" fmla="val 1927"/>
                <a:gd name="f45" fmla="val 8"/>
                <a:gd name="f46" fmla="val 1910"/>
                <a:gd name="f47" fmla="*/ f0 1 1956"/>
                <a:gd name="f48" fmla="*/ f1 1 209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956"/>
                <a:gd name="f55" fmla="*/ f52 1 209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956" h="20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3" y="f41"/>
                    <a:pt x="f42" y="f43"/>
                  </a:cubicBezTo>
                  <a:cubicBezTo>
                    <a:pt x="f44" y="f45"/>
                    <a:pt x="f4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3" name="Google Shape;1503;p46">
              <a:extLst>
                <a:ext uri="{FF2B5EF4-FFF2-40B4-BE49-F238E27FC236}">
                  <a16:creationId xmlns:a16="http://schemas.microsoft.com/office/drawing/2014/main" id="{14A7DE88-C8F0-4C1F-B66F-1A2308C0E858}"/>
                </a:ext>
              </a:extLst>
            </p:cNvPr>
            <p:cNvSpPr/>
            <p:nvPr/>
          </p:nvSpPr>
          <p:spPr>
            <a:xfrm>
              <a:off x="1397376" y="480160"/>
              <a:ext cx="15416" cy="82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5"/>
                <a:gd name="f4" fmla="val 282"/>
                <a:gd name="f5" fmla="val 467"/>
                <a:gd name="f6" fmla="val 1"/>
                <a:gd name="f7" fmla="val 464"/>
                <a:gd name="f8" fmla="val 461"/>
                <a:gd name="f9" fmla="val 457"/>
                <a:gd name="f10" fmla="val 2"/>
                <a:gd name="f11" fmla="val 301"/>
                <a:gd name="f12" fmla="val 26"/>
                <a:gd name="f13" fmla="val 153"/>
                <a:gd name="f14" fmla="val 87"/>
                <a:gd name="f15" fmla="val 29"/>
                <a:gd name="f16" fmla="val 184"/>
                <a:gd name="f17" fmla="val 3"/>
                <a:gd name="f18" fmla="val 201"/>
                <a:gd name="f19" fmla="val 235"/>
                <a:gd name="f20" fmla="val 17"/>
                <a:gd name="f21" fmla="val 261"/>
                <a:gd name="f22" fmla="val 275"/>
                <a:gd name="f23" fmla="val 44"/>
                <a:gd name="f24" fmla="val 281"/>
                <a:gd name="f25" fmla="val 60"/>
                <a:gd name="f26" fmla="val 71"/>
                <a:gd name="f27" fmla="val 83"/>
                <a:gd name="f28" fmla="val 278"/>
                <a:gd name="f29" fmla="val 96"/>
                <a:gd name="f30" fmla="val 271"/>
                <a:gd name="f31" fmla="val 207"/>
                <a:gd name="f32" fmla="val 187"/>
                <a:gd name="f33" fmla="val 336"/>
                <a:gd name="f34" fmla="val 130"/>
                <a:gd name="f35" fmla="val 473"/>
                <a:gd name="f36" fmla="val 112"/>
                <a:gd name="f37" fmla="val 503"/>
                <a:gd name="f38" fmla="val 106"/>
                <a:gd name="f39" fmla="val 524"/>
                <a:gd name="f40" fmla="val 79"/>
                <a:gd name="f41" fmla="val 520"/>
                <a:gd name="f42" fmla="val 49"/>
                <a:gd name="f43" fmla="val 515"/>
                <a:gd name="f44" fmla="val 21"/>
                <a:gd name="f45" fmla="val 493"/>
                <a:gd name="f46" fmla="*/ f0 1 525"/>
                <a:gd name="f47" fmla="*/ f1 1 28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25"/>
                <a:gd name="f54" fmla="*/ f51 1 28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25" h="282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15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4" name="Google Shape;1504;p46">
              <a:extLst>
                <a:ext uri="{FF2B5EF4-FFF2-40B4-BE49-F238E27FC236}">
                  <a16:creationId xmlns:a16="http://schemas.microsoft.com/office/drawing/2014/main" id="{9653B3EB-D051-4D86-BDEB-5EDFB06F64EC}"/>
                </a:ext>
              </a:extLst>
            </p:cNvPr>
            <p:cNvSpPr/>
            <p:nvPr/>
          </p:nvSpPr>
          <p:spPr>
            <a:xfrm>
              <a:off x="1509125" y="484275"/>
              <a:ext cx="15535" cy="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9"/>
                <a:gd name="f4" fmla="val 159"/>
                <a:gd name="f5" fmla="val 473"/>
                <a:gd name="f6" fmla="val 1"/>
                <a:gd name="f7" fmla="val 470"/>
                <a:gd name="f8" fmla="val 467"/>
                <a:gd name="f9" fmla="val 465"/>
                <a:gd name="f10" fmla="val 52"/>
                <a:gd name="f11" fmla="val 50"/>
                <a:gd name="f12" fmla="val 22"/>
                <a:gd name="f13" fmla="val 53"/>
                <a:gd name="f14" fmla="val 80"/>
                <a:gd name="f15" fmla="val 5"/>
                <a:gd name="f16" fmla="val 110"/>
                <a:gd name="f17" fmla="val 8"/>
                <a:gd name="f18" fmla="val 137"/>
                <a:gd name="f19" fmla="val 33"/>
                <a:gd name="f20" fmla="val 158"/>
                <a:gd name="f21" fmla="val 59"/>
                <a:gd name="f22" fmla="val 65"/>
                <a:gd name="f23" fmla="val 478"/>
                <a:gd name="f24" fmla="val 507"/>
                <a:gd name="f25" fmla="val 107"/>
                <a:gd name="f26" fmla="val 526"/>
                <a:gd name="f27" fmla="val 522"/>
                <a:gd name="f28" fmla="val 21"/>
                <a:gd name="f29" fmla="val 500"/>
                <a:gd name="f30" fmla="*/ f0 1 529"/>
                <a:gd name="f31" fmla="*/ f1 1 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29"/>
                <a:gd name="f38" fmla="*/ f35 1 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29" h="159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lnTo>
                    <a:pt x="f23" y="f16"/>
                  </a:lnTo>
                  <a:cubicBezTo>
                    <a:pt x="f24" y="f25"/>
                    <a:pt x="f3" y="f14"/>
                    <a:pt x="f26" y="f11"/>
                  </a:cubicBez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5" name="Google Shape;1505;p46">
              <a:extLst>
                <a:ext uri="{FF2B5EF4-FFF2-40B4-BE49-F238E27FC236}">
                  <a16:creationId xmlns:a16="http://schemas.microsoft.com/office/drawing/2014/main" id="{906E262F-E0A9-4087-9961-56E2F75C0AA3}"/>
                </a:ext>
              </a:extLst>
            </p:cNvPr>
            <p:cNvSpPr/>
            <p:nvPr/>
          </p:nvSpPr>
          <p:spPr>
            <a:xfrm>
              <a:off x="1545518" y="487686"/>
              <a:ext cx="7397" cy="58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"/>
                <a:gd name="f4" fmla="val 198"/>
                <a:gd name="f5" fmla="val 189"/>
                <a:gd name="f6" fmla="val 1"/>
                <a:gd name="f7" fmla="val 179"/>
                <a:gd name="f8" fmla="val 168"/>
                <a:gd name="f9" fmla="val 3"/>
                <a:gd name="f10" fmla="val 159"/>
                <a:gd name="f11" fmla="val 9"/>
                <a:gd name="f12" fmla="val 33"/>
                <a:gd name="f13" fmla="val 95"/>
                <a:gd name="f14" fmla="val 6"/>
                <a:gd name="f15" fmla="val 113"/>
                <a:gd name="f16" fmla="val 148"/>
                <a:gd name="f17" fmla="val 16"/>
                <a:gd name="f18" fmla="val 172"/>
                <a:gd name="f19" fmla="val 28"/>
                <a:gd name="f20" fmla="val 187"/>
                <a:gd name="f21" fmla="val 45"/>
                <a:gd name="f22" fmla="val 197"/>
                <a:gd name="f23" fmla="val 63"/>
                <a:gd name="f24" fmla="val 73"/>
                <a:gd name="f25" fmla="val 84"/>
                <a:gd name="f26" fmla="val 193"/>
                <a:gd name="f27" fmla="val 94"/>
                <a:gd name="f28" fmla="val 186"/>
                <a:gd name="f29" fmla="val 221"/>
                <a:gd name="f30" fmla="val 101"/>
                <a:gd name="f31" fmla="val 247"/>
                <a:gd name="f32" fmla="val 83"/>
                <a:gd name="f33" fmla="val 251"/>
                <a:gd name="f34" fmla="val 49"/>
                <a:gd name="f35" fmla="val 235"/>
                <a:gd name="f36" fmla="val 24"/>
                <a:gd name="f37" fmla="val 224"/>
                <a:gd name="f38" fmla="val 207"/>
                <a:gd name="f39" fmla="*/ f0 1 252"/>
                <a:gd name="f40" fmla="*/ f1 1 19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252"/>
                <a:gd name="f47" fmla="*/ f44 1 19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252" h="1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11"/>
                    <a:pt x="f3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6" name="Google Shape;1506;p46">
              <a:extLst>
                <a:ext uri="{FF2B5EF4-FFF2-40B4-BE49-F238E27FC236}">
                  <a16:creationId xmlns:a16="http://schemas.microsoft.com/office/drawing/2014/main" id="{2820F629-B29D-4191-888A-3FFBB2069919}"/>
                </a:ext>
              </a:extLst>
            </p:cNvPr>
            <p:cNvSpPr/>
            <p:nvPr/>
          </p:nvSpPr>
          <p:spPr>
            <a:xfrm>
              <a:off x="1443572" y="523658"/>
              <a:ext cx="12508" cy="50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6"/>
                <a:gd name="f4" fmla="val 171"/>
                <a:gd name="f5" fmla="val 369"/>
                <a:gd name="f6" fmla="val 1"/>
                <a:gd name="f7" fmla="val 365"/>
                <a:gd name="f8" fmla="val 361"/>
                <a:gd name="f9" fmla="val 357"/>
                <a:gd name="f10" fmla="val 2"/>
                <a:gd name="f11" fmla="val 48"/>
                <a:gd name="f12" fmla="val 62"/>
                <a:gd name="f13" fmla="val 19"/>
                <a:gd name="f14" fmla="val 66"/>
                <a:gd name="f15" fmla="val 95"/>
                <a:gd name="f16" fmla="val 5"/>
                <a:gd name="f17" fmla="val 126"/>
                <a:gd name="f18" fmla="val 11"/>
                <a:gd name="f19" fmla="val 152"/>
                <a:gd name="f20" fmla="val 32"/>
                <a:gd name="f21" fmla="val 170"/>
                <a:gd name="f22" fmla="val 59"/>
                <a:gd name="f23" fmla="val 169"/>
                <a:gd name="f24" fmla="val 68"/>
                <a:gd name="f25" fmla="val 378"/>
                <a:gd name="f26" fmla="val 109"/>
                <a:gd name="f27" fmla="val 407"/>
                <a:gd name="f28" fmla="val 103"/>
                <a:gd name="f29" fmla="val 425"/>
                <a:gd name="f30" fmla="val 75"/>
                <a:gd name="f31" fmla="val 421"/>
                <a:gd name="f32" fmla="val 45"/>
                <a:gd name="f33" fmla="val 416"/>
                <a:gd name="f34" fmla="val 20"/>
                <a:gd name="f35" fmla="val 395"/>
                <a:gd name="f36" fmla="*/ f0 1 426"/>
                <a:gd name="f37" fmla="*/ f1 1 17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26"/>
                <a:gd name="f44" fmla="*/ f41 1 17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26" h="17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12" y="f21"/>
                    <a:pt x="f14" y="f23"/>
                    <a:pt x="f24" y="f23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7" name="Google Shape;1507;p46">
              <a:extLst>
                <a:ext uri="{FF2B5EF4-FFF2-40B4-BE49-F238E27FC236}">
                  <a16:creationId xmlns:a16="http://schemas.microsoft.com/office/drawing/2014/main" id="{7EC87FA4-1D12-45A2-87B8-24FCC835A927}"/>
                </a:ext>
              </a:extLst>
            </p:cNvPr>
            <p:cNvSpPr/>
            <p:nvPr/>
          </p:nvSpPr>
          <p:spPr>
            <a:xfrm>
              <a:off x="1468188" y="509238"/>
              <a:ext cx="11219" cy="46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2"/>
                <a:gd name="f4" fmla="val 157"/>
                <a:gd name="f5" fmla="val 324"/>
                <a:gd name="f6" fmla="val 320"/>
                <a:gd name="f7" fmla="val 316"/>
                <a:gd name="f8" fmla="val 1"/>
                <a:gd name="f9" fmla="val 312"/>
                <a:gd name="f10" fmla="val 2"/>
                <a:gd name="f11" fmla="val 50"/>
                <a:gd name="f12" fmla="val 49"/>
                <a:gd name="f13" fmla="val 20"/>
                <a:gd name="f14" fmla="val 54"/>
                <a:gd name="f15" fmla="val 83"/>
                <a:gd name="f16" fmla="val 6"/>
                <a:gd name="f17" fmla="val 113"/>
                <a:gd name="f18" fmla="val 10"/>
                <a:gd name="f19" fmla="val 140"/>
                <a:gd name="f20" fmla="val 33"/>
                <a:gd name="f21" fmla="val 60"/>
                <a:gd name="f22" fmla="val 62"/>
                <a:gd name="f23" fmla="val 63"/>
                <a:gd name="f24" fmla="val 156"/>
                <a:gd name="f25" fmla="val 66"/>
                <a:gd name="f26" fmla="val 67"/>
                <a:gd name="f27" fmla="val 68"/>
                <a:gd name="f28" fmla="val 70"/>
                <a:gd name="f29" fmla="val 332"/>
                <a:gd name="f30" fmla="val 110"/>
                <a:gd name="f31" fmla="val 362"/>
                <a:gd name="f32" fmla="val 106"/>
                <a:gd name="f33" fmla="val 77"/>
                <a:gd name="f34" fmla="val 376"/>
                <a:gd name="f35" fmla="val 46"/>
                <a:gd name="f36" fmla="val 371"/>
                <a:gd name="f37" fmla="val 349"/>
                <a:gd name="f38" fmla="*/ f0 1 382"/>
                <a:gd name="f39" fmla="*/ f1 1 15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382"/>
                <a:gd name="f46" fmla="*/ f43 1 15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82" h="1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4"/>
                  </a:cubicBezTo>
                  <a:cubicBezTo>
                    <a:pt x="f26" y="f24"/>
                    <a:pt x="f27" y="f24"/>
                    <a:pt x="f28" y="f4"/>
                  </a:cubicBezTo>
                  <a:lnTo>
                    <a:pt x="f29" y="f30"/>
                  </a:lnTo>
                  <a:cubicBezTo>
                    <a:pt x="f31" y="f32"/>
                    <a:pt x="f3" y="f33"/>
                    <a:pt x="f34" y="f35"/>
                  </a:cubicBezTo>
                  <a:cubicBezTo>
                    <a:pt x="f36" y="f13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8" name="Google Shape;1508;p46">
              <a:extLst>
                <a:ext uri="{FF2B5EF4-FFF2-40B4-BE49-F238E27FC236}">
                  <a16:creationId xmlns:a16="http://schemas.microsoft.com/office/drawing/2014/main" id="{796EBDA4-B9BE-4B80-AA14-0F7AA0780379}"/>
                </a:ext>
              </a:extLst>
            </p:cNvPr>
            <p:cNvSpPr/>
            <p:nvPr/>
          </p:nvSpPr>
          <p:spPr>
            <a:xfrm>
              <a:off x="1542373" y="519397"/>
              <a:ext cx="13359" cy="81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5"/>
                <a:gd name="f4" fmla="val 278"/>
                <a:gd name="f5" fmla="val 393"/>
                <a:gd name="f6" fmla="val 1"/>
                <a:gd name="f7" fmla="val 384"/>
                <a:gd name="f8" fmla="val 375"/>
                <a:gd name="f9" fmla="val 3"/>
                <a:gd name="f10" fmla="val 367"/>
                <a:gd name="f11" fmla="val 7"/>
                <a:gd name="f12" fmla="val 38"/>
                <a:gd name="f13" fmla="val 174"/>
                <a:gd name="f14" fmla="val 11"/>
                <a:gd name="f15" fmla="val 187"/>
                <a:gd name="f16" fmla="val 221"/>
                <a:gd name="f17" fmla="val 15"/>
                <a:gd name="f18" fmla="val 247"/>
                <a:gd name="f19" fmla="val 23"/>
                <a:gd name="f20" fmla="val 267"/>
                <a:gd name="f21" fmla="val 43"/>
                <a:gd name="f22" fmla="val 63"/>
                <a:gd name="f23" fmla="val 72"/>
                <a:gd name="f24" fmla="val 80"/>
                <a:gd name="f25" fmla="val 275"/>
                <a:gd name="f26" fmla="val 88"/>
                <a:gd name="f27" fmla="val 271"/>
                <a:gd name="f28" fmla="val 418"/>
                <a:gd name="f29" fmla="val 103"/>
                <a:gd name="f30" fmla="val 444"/>
                <a:gd name="f31" fmla="val 90"/>
                <a:gd name="f32" fmla="val 57"/>
                <a:gd name="f33" fmla="val 441"/>
                <a:gd name="f34" fmla="val 30"/>
                <a:gd name="f35" fmla="val 432"/>
                <a:gd name="f36" fmla="val 413"/>
                <a:gd name="f37" fmla="*/ f0 1 455"/>
                <a:gd name="f38" fmla="*/ f1 1 27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55"/>
                <a:gd name="f45" fmla="*/ f42 1 27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55" h="2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6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" y="f32"/>
                    <a:pt x="f33" y="f34"/>
                  </a:cubicBezTo>
                  <a:cubicBezTo>
                    <a:pt x="f35" y="f14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9" name="Google Shape;1509;p46">
              <a:extLst>
                <a:ext uri="{FF2B5EF4-FFF2-40B4-BE49-F238E27FC236}">
                  <a16:creationId xmlns:a16="http://schemas.microsoft.com/office/drawing/2014/main" id="{87237E6D-864F-44C4-AC85-159885A006A7}"/>
                </a:ext>
              </a:extLst>
            </p:cNvPr>
            <p:cNvSpPr/>
            <p:nvPr/>
          </p:nvSpPr>
          <p:spPr>
            <a:xfrm>
              <a:off x="1304592" y="557610"/>
              <a:ext cx="141823" cy="515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9"/>
                <a:gd name="f4" fmla="val 1757"/>
                <a:gd name="f5" fmla="val 4771"/>
                <a:gd name="f6" fmla="val 1"/>
                <a:gd name="f7" fmla="val 4767"/>
                <a:gd name="f8" fmla="val 4763"/>
                <a:gd name="f9" fmla="val 4759"/>
                <a:gd name="f10" fmla="val 2"/>
                <a:gd name="f11" fmla="val 4448"/>
                <a:gd name="f12" fmla="val 55"/>
                <a:gd name="f13" fmla="val 4156"/>
                <a:gd name="f14" fmla="val 185"/>
                <a:gd name="f15" fmla="val 3873"/>
                <a:gd name="f16" fmla="val 311"/>
                <a:gd name="f17" fmla="val 3809"/>
                <a:gd name="f18" fmla="val 340"/>
                <a:gd name="f19" fmla="val 3746"/>
                <a:gd name="f20" fmla="val 368"/>
                <a:gd name="f21" fmla="val 3683"/>
                <a:gd name="f22" fmla="val 395"/>
                <a:gd name="f23" fmla="val 3097"/>
                <a:gd name="f24" fmla="val 647"/>
                <a:gd name="f25" fmla="val 2471"/>
                <a:gd name="f26" fmla="val 837"/>
                <a:gd name="f27" fmla="val 1868"/>
                <a:gd name="f28" fmla="val 1021"/>
                <a:gd name="f29" fmla="val 1261"/>
                <a:gd name="f30" fmla="val 1204"/>
                <a:gd name="f31" fmla="val 634"/>
                <a:gd name="f32" fmla="val 1394"/>
                <a:gd name="f33" fmla="val 42"/>
                <a:gd name="f34" fmla="val 1650"/>
                <a:gd name="f35" fmla="val 13"/>
                <a:gd name="f36" fmla="val 1663"/>
                <a:gd name="f37" fmla="val 1694"/>
                <a:gd name="f38" fmla="val 1723"/>
                <a:gd name="f39" fmla="val 22"/>
                <a:gd name="f40" fmla="val 1744"/>
                <a:gd name="f41" fmla="val 63"/>
                <a:gd name="f42" fmla="val 70"/>
                <a:gd name="f43" fmla="val 77"/>
                <a:gd name="f44" fmla="val 1755"/>
                <a:gd name="f45" fmla="val 90"/>
                <a:gd name="f46" fmla="val 1751"/>
                <a:gd name="f47" fmla="val 676"/>
                <a:gd name="f48" fmla="val 1499"/>
                <a:gd name="f49" fmla="val 1301"/>
                <a:gd name="f50" fmla="val 1310"/>
                <a:gd name="f51" fmla="val 1903"/>
                <a:gd name="f52" fmla="val 1127"/>
                <a:gd name="f53" fmla="val 2511"/>
                <a:gd name="f54" fmla="val 944"/>
                <a:gd name="f55" fmla="val 3138"/>
                <a:gd name="f56" fmla="val 753"/>
                <a:gd name="f57" fmla="val 3730"/>
                <a:gd name="f58" fmla="val 497"/>
                <a:gd name="f59" fmla="val 3793"/>
                <a:gd name="f60" fmla="val 469"/>
                <a:gd name="f61" fmla="val 3857"/>
                <a:gd name="f62" fmla="val 441"/>
                <a:gd name="f63" fmla="val 3918"/>
                <a:gd name="f64" fmla="val 413"/>
                <a:gd name="f65" fmla="val 4195"/>
                <a:gd name="f66" fmla="val 290"/>
                <a:gd name="f67" fmla="val 4479"/>
                <a:gd name="f68" fmla="val 162"/>
                <a:gd name="f69" fmla="val 4778"/>
                <a:gd name="f70" fmla="val 111"/>
                <a:gd name="f71" fmla="val 4808"/>
                <a:gd name="f72" fmla="val 105"/>
                <a:gd name="f73" fmla="val 4828"/>
                <a:gd name="f74" fmla="val 76"/>
                <a:gd name="f75" fmla="val 4823"/>
                <a:gd name="f76" fmla="val 47"/>
                <a:gd name="f77" fmla="val 4819"/>
                <a:gd name="f78" fmla="val 21"/>
                <a:gd name="f79" fmla="val 4797"/>
                <a:gd name="f80" fmla="*/ f0 1 4829"/>
                <a:gd name="f81" fmla="*/ f1 1 1757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4829"/>
                <a:gd name="f88" fmla="*/ f85 1 1757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4829" h="1757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6" y="f37"/>
                    <a:pt x="f35" y="f38"/>
                  </a:cubicBezTo>
                  <a:cubicBezTo>
                    <a:pt x="f39" y="f40"/>
                    <a:pt x="f33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0" name="Google Shape;1510;p46">
              <a:extLst>
                <a:ext uri="{FF2B5EF4-FFF2-40B4-BE49-F238E27FC236}">
                  <a16:creationId xmlns:a16="http://schemas.microsoft.com/office/drawing/2014/main" id="{E32393B3-6ECE-4566-BF98-9384B3EC3D29}"/>
                </a:ext>
              </a:extLst>
            </p:cNvPr>
            <p:cNvSpPr/>
            <p:nvPr/>
          </p:nvSpPr>
          <p:spPr>
            <a:xfrm>
              <a:off x="1281129" y="444361"/>
              <a:ext cx="42556" cy="205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49"/>
                <a:gd name="f4" fmla="val 6996"/>
                <a:gd name="f5" fmla="val 1388"/>
                <a:gd name="f6" fmla="val 1"/>
                <a:gd name="f7" fmla="val 1363"/>
                <a:gd name="f8" fmla="val 1339"/>
                <a:gd name="f9" fmla="val 21"/>
                <a:gd name="f10" fmla="val 1335"/>
                <a:gd name="f11" fmla="val 49"/>
                <a:gd name="f12" fmla="val 1252"/>
                <a:gd name="f13" fmla="val 628"/>
                <a:gd name="f14" fmla="val 1083"/>
                <a:gd name="f15" fmla="val 1202"/>
                <a:gd name="f16" fmla="val 919"/>
                <a:gd name="f17" fmla="val 1758"/>
                <a:gd name="f18" fmla="val 842"/>
                <a:gd name="f19" fmla="val 2014"/>
                <a:gd name="f20" fmla="val 765"/>
                <a:gd name="f21" fmla="val 2279"/>
                <a:gd name="f22" fmla="val 697"/>
                <a:gd name="f23" fmla="val 2541"/>
                <a:gd name="f24" fmla="val 455"/>
                <a:gd name="f25" fmla="val 3462"/>
                <a:gd name="f26" fmla="val 307"/>
                <a:gd name="f27" fmla="val 4417"/>
                <a:gd name="f28" fmla="val 164"/>
                <a:gd name="f29" fmla="val 5341"/>
                <a:gd name="f30" fmla="val 85"/>
                <a:gd name="f31" fmla="val 5864"/>
                <a:gd name="f32" fmla="val 6405"/>
                <a:gd name="f33" fmla="val 43"/>
                <a:gd name="f34" fmla="val 6946"/>
                <a:gd name="f35" fmla="val 46"/>
                <a:gd name="f36" fmla="val 6974"/>
                <a:gd name="f37" fmla="val 70"/>
                <a:gd name="f38" fmla="val 99"/>
                <a:gd name="f39" fmla="val 100"/>
                <a:gd name="f40" fmla="val 105"/>
                <a:gd name="f41" fmla="val 6994"/>
                <a:gd name="f42" fmla="val 136"/>
                <a:gd name="f43" fmla="val 6993"/>
                <a:gd name="f44" fmla="val 157"/>
                <a:gd name="f45" fmla="val 6966"/>
                <a:gd name="f46" fmla="val 154"/>
                <a:gd name="f47" fmla="val 6936"/>
                <a:gd name="f48" fmla="val 112"/>
                <a:gd name="f49" fmla="val 6409"/>
                <a:gd name="f50" fmla="val 194"/>
                <a:gd name="f51" fmla="val 5873"/>
                <a:gd name="f52" fmla="val 274"/>
                <a:gd name="f53" fmla="val 5355"/>
                <a:gd name="f54" fmla="val 415"/>
                <a:gd name="f55" fmla="val 4435"/>
                <a:gd name="f56" fmla="val 563"/>
                <a:gd name="f57" fmla="val 3484"/>
                <a:gd name="f58" fmla="val 804"/>
                <a:gd name="f59" fmla="val 2567"/>
                <a:gd name="f60" fmla="val 871"/>
                <a:gd name="f61" fmla="val 2306"/>
                <a:gd name="f62" fmla="val 949"/>
                <a:gd name="f63" fmla="val 2043"/>
                <a:gd name="f64" fmla="val 1025"/>
                <a:gd name="f65" fmla="val 1788"/>
                <a:gd name="f66" fmla="val 1188"/>
                <a:gd name="f67" fmla="val 1228"/>
                <a:gd name="f68" fmla="val 1359"/>
                <a:gd name="f69" fmla="val 651"/>
                <a:gd name="f70" fmla="val 1445"/>
                <a:gd name="f71" fmla="val 65"/>
                <a:gd name="f72" fmla="val 35"/>
                <a:gd name="f73" fmla="val 1428"/>
                <a:gd name="f74" fmla="val 5"/>
                <a:gd name="f75" fmla="val 1398"/>
                <a:gd name="f76" fmla="val 2"/>
                <a:gd name="f77" fmla="val 1395"/>
                <a:gd name="f78" fmla="val 1391"/>
                <a:gd name="f79" fmla="*/ f0 1 1449"/>
                <a:gd name="f80" fmla="*/ f1 1 6996"/>
                <a:gd name="f81" fmla="val f2"/>
                <a:gd name="f82" fmla="val f3"/>
                <a:gd name="f83" fmla="val f4"/>
                <a:gd name="f84" fmla="+- f83 0 f81"/>
                <a:gd name="f85" fmla="+- f82 0 f81"/>
                <a:gd name="f86" fmla="*/ f85 1 1449"/>
                <a:gd name="f87" fmla="*/ f84 1 6996"/>
                <a:gd name="f88" fmla="*/ f81 1 f86"/>
                <a:gd name="f89" fmla="*/ f82 1 f86"/>
                <a:gd name="f90" fmla="*/ f81 1 f87"/>
                <a:gd name="f91" fmla="*/ f83 1 f87"/>
                <a:gd name="f92" fmla="*/ f88 f79 1"/>
                <a:gd name="f93" fmla="*/ f89 f79 1"/>
                <a:gd name="f94" fmla="*/ f91 f80 1"/>
                <a:gd name="f95" fmla="*/ f90 f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2" t="f95" r="f93" b="f94"/>
              <a:pathLst>
                <a:path w="1449" h="699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6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8" y="f4"/>
                    <a:pt x="f39" y="f4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3" y="f72"/>
                    <a:pt x="f73" y="f74"/>
                    <a:pt x="f75" y="f76"/>
                  </a:cubicBezTo>
                  <a:cubicBezTo>
                    <a:pt x="f77" y="f6"/>
                    <a:pt x="f7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1" name="Google Shape;1511;p46">
              <a:extLst>
                <a:ext uri="{FF2B5EF4-FFF2-40B4-BE49-F238E27FC236}">
                  <a16:creationId xmlns:a16="http://schemas.microsoft.com/office/drawing/2014/main" id="{008DCCEE-6BB7-44A6-AFD1-69A095FCA130}"/>
                </a:ext>
              </a:extLst>
            </p:cNvPr>
            <p:cNvSpPr/>
            <p:nvPr/>
          </p:nvSpPr>
          <p:spPr>
            <a:xfrm>
              <a:off x="1245028" y="386471"/>
              <a:ext cx="19357" cy="1604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9"/>
                <a:gd name="f4" fmla="val 5464"/>
                <a:gd name="f5" fmla="val 122"/>
                <a:gd name="f6" fmla="val 94"/>
                <a:gd name="f7" fmla="val 70"/>
                <a:gd name="f8" fmla="val 20"/>
                <a:gd name="f9" fmla="val 68"/>
                <a:gd name="f10" fmla="val 49"/>
                <a:gd name="f11" fmla="val 1"/>
                <a:gd name="f12" fmla="val 651"/>
                <a:gd name="f13" fmla="val 50"/>
                <a:gd name="f14" fmla="val 1247"/>
                <a:gd name="f15" fmla="val 119"/>
                <a:gd name="f16" fmla="val 1907"/>
                <a:gd name="f17" fmla="val 238"/>
                <a:gd name="f18" fmla="val 3072"/>
                <a:gd name="f19" fmla="val 382"/>
                <a:gd name="f20" fmla="val 4253"/>
                <a:gd name="f21" fmla="val 547"/>
                <a:gd name="f22" fmla="val 5415"/>
                <a:gd name="f23" fmla="val 552"/>
                <a:gd name="f24" fmla="val 5442"/>
                <a:gd name="f25" fmla="val 574"/>
                <a:gd name="f26" fmla="val 5462"/>
                <a:gd name="f27" fmla="val 602"/>
                <a:gd name="f28" fmla="val 603"/>
                <a:gd name="f29" fmla="val 606"/>
                <a:gd name="f30" fmla="val 609"/>
                <a:gd name="f31" fmla="val 5463"/>
                <a:gd name="f32" fmla="val 639"/>
                <a:gd name="f33" fmla="val 5458"/>
                <a:gd name="f34" fmla="val 5432"/>
                <a:gd name="f35" fmla="val 654"/>
                <a:gd name="f36" fmla="val 5401"/>
                <a:gd name="f37" fmla="val 489"/>
                <a:gd name="f38" fmla="val 4240"/>
                <a:gd name="f39" fmla="val 345"/>
                <a:gd name="f40" fmla="val 3061"/>
                <a:gd name="f41" fmla="val 227"/>
                <a:gd name="f42" fmla="val 1896"/>
                <a:gd name="f43" fmla="val 161"/>
                <a:gd name="f44" fmla="val 1242"/>
                <a:gd name="f45" fmla="val 112"/>
                <a:gd name="f46" fmla="val 176"/>
                <a:gd name="f47" fmla="val 60"/>
                <a:gd name="f48" fmla="val 179"/>
                <a:gd name="f49" fmla="val 30"/>
                <a:gd name="f50" fmla="val 157"/>
                <a:gd name="f51" fmla="val 3"/>
                <a:gd name="f52" fmla="val 127"/>
                <a:gd name="f53" fmla="val 125"/>
                <a:gd name="f54" fmla="val 124"/>
                <a:gd name="f55" fmla="*/ f0 1 659"/>
                <a:gd name="f56" fmla="*/ f1 1 5464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659"/>
                <a:gd name="f63" fmla="*/ f60 1 5464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659" h="546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30" y="f31"/>
                  </a:cubicBezTo>
                  <a:cubicBezTo>
                    <a:pt x="f32" y="f33"/>
                    <a:pt x="f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35"/>
                    <a:pt x="f46" y="f47"/>
                  </a:cubicBezTo>
                  <a:cubicBezTo>
                    <a:pt x="f48" y="f49"/>
                    <a:pt x="f50" y="f51"/>
                    <a:pt x="f52" y="f2"/>
                  </a:cubicBezTo>
                  <a:cubicBezTo>
                    <a:pt x="f53" y="f2"/>
                    <a:pt x="f5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2" name="Google Shape;1512;p46">
              <a:extLst>
                <a:ext uri="{FF2B5EF4-FFF2-40B4-BE49-F238E27FC236}">
                  <a16:creationId xmlns:a16="http://schemas.microsoft.com/office/drawing/2014/main" id="{459E4347-C984-468C-839D-26307B5F7A25}"/>
                </a:ext>
              </a:extLst>
            </p:cNvPr>
            <p:cNvSpPr/>
            <p:nvPr/>
          </p:nvSpPr>
          <p:spPr>
            <a:xfrm>
              <a:off x="1173102" y="503541"/>
              <a:ext cx="84380" cy="727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73"/>
                <a:gd name="f4" fmla="val 2476"/>
                <a:gd name="f5" fmla="val 61"/>
                <a:gd name="f6" fmla="val 1"/>
                <a:gd name="f7" fmla="val 47"/>
                <a:gd name="f8" fmla="val 32"/>
                <a:gd name="f9" fmla="val 7"/>
                <a:gd name="f10" fmla="val 21"/>
                <a:gd name="f11" fmla="val 18"/>
                <a:gd name="f12" fmla="val 40"/>
                <a:gd name="f13" fmla="val 3"/>
                <a:gd name="f14" fmla="val 75"/>
                <a:gd name="f15" fmla="val 24"/>
                <a:gd name="f16" fmla="val 96"/>
                <a:gd name="f17" fmla="val 625"/>
                <a:gd name="f18" fmla="val 671"/>
                <a:gd name="f19" fmla="val 1287"/>
                <a:gd name="f20" fmla="val 1194"/>
                <a:gd name="f21" fmla="val 1927"/>
                <a:gd name="f22" fmla="val 1702"/>
                <a:gd name="f23" fmla="val 2165"/>
                <a:gd name="f24" fmla="val 1890"/>
                <a:gd name="f25" fmla="val 2368"/>
                <a:gd name="f26" fmla="val 2053"/>
                <a:gd name="f27" fmla="val 2596"/>
                <a:gd name="f28" fmla="val 2235"/>
                <a:gd name="f29" fmla="val 2769"/>
                <a:gd name="f30" fmla="val 2456"/>
                <a:gd name="f31" fmla="val 2780"/>
                <a:gd name="f32" fmla="val 2470"/>
                <a:gd name="f33" fmla="val 2796"/>
                <a:gd name="f34" fmla="val 2811"/>
                <a:gd name="f35" fmla="val 2824"/>
                <a:gd name="f36" fmla="val 2834"/>
                <a:gd name="f37" fmla="val 2473"/>
                <a:gd name="f38" fmla="val 2845"/>
                <a:gd name="f39" fmla="val 2463"/>
                <a:gd name="f40" fmla="val 2868"/>
                <a:gd name="f41" fmla="val 2444"/>
                <a:gd name="f42" fmla="val 2409"/>
                <a:gd name="f43" fmla="val 2854"/>
                <a:gd name="f44" fmla="val 2386"/>
                <a:gd name="f45" fmla="val 2675"/>
                <a:gd name="f46" fmla="val 2154"/>
                <a:gd name="f47" fmla="val 2440"/>
                <a:gd name="f48" fmla="val 1967"/>
                <a:gd name="f49" fmla="val 2233"/>
                <a:gd name="f50" fmla="val 1803"/>
                <a:gd name="f51" fmla="val 1994"/>
                <a:gd name="f52" fmla="val 1616"/>
                <a:gd name="f53" fmla="val 1357"/>
                <a:gd name="f54" fmla="val 1109"/>
                <a:gd name="f55" fmla="val 698"/>
                <a:gd name="f56" fmla="val 586"/>
                <a:gd name="f57" fmla="val 100"/>
                <a:gd name="f58" fmla="val 16"/>
                <a:gd name="f59" fmla="val 89"/>
                <a:gd name="f60" fmla="val 6"/>
                <a:gd name="f61" fmla="*/ f0 1 2873"/>
                <a:gd name="f62" fmla="*/ f1 1 2476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2873"/>
                <a:gd name="f69" fmla="*/ f66 1 2476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2873" h="247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4"/>
                    <a:pt x="f34" y="f4"/>
                  </a:cubicBezTo>
                  <a:cubicBezTo>
                    <a:pt x="f35" y="f4"/>
                    <a:pt x="f36" y="f37"/>
                    <a:pt x="f38" y="f39"/>
                  </a:cubicBezTo>
                  <a:cubicBezTo>
                    <a:pt x="f40" y="f41"/>
                    <a:pt x="f3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1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3" name="Google Shape;1513;p46">
              <a:extLst>
                <a:ext uri="{FF2B5EF4-FFF2-40B4-BE49-F238E27FC236}">
                  <a16:creationId xmlns:a16="http://schemas.microsoft.com/office/drawing/2014/main" id="{310B7F6C-7BA5-4227-9EAB-1BAE12ACFF23}"/>
                </a:ext>
              </a:extLst>
            </p:cNvPr>
            <p:cNvSpPr/>
            <p:nvPr/>
          </p:nvSpPr>
          <p:spPr>
            <a:xfrm>
              <a:off x="1292294" y="631539"/>
              <a:ext cx="162031" cy="899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7"/>
                <a:gd name="f4" fmla="val 3061"/>
                <a:gd name="f5" fmla="val 65"/>
                <a:gd name="f6" fmla="val 42"/>
                <a:gd name="f7" fmla="val 20"/>
                <a:gd name="f8" fmla="val 14"/>
                <a:gd name="f9" fmla="val 12"/>
                <a:gd name="f10" fmla="val 36"/>
                <a:gd name="f11" fmla="val 1"/>
                <a:gd name="f12" fmla="val 64"/>
                <a:gd name="f13" fmla="val 15"/>
                <a:gd name="f14" fmla="val 96"/>
                <a:gd name="f15" fmla="val 44"/>
                <a:gd name="f16" fmla="val 107"/>
                <a:gd name="f17" fmla="val 1032"/>
                <a:gd name="f18" fmla="val 486"/>
                <a:gd name="f19" fmla="val 1976"/>
                <a:gd name="f20" fmla="val 984"/>
                <a:gd name="f21" fmla="val 2848"/>
                <a:gd name="f22" fmla="val 1587"/>
                <a:gd name="f23" fmla="val 2970"/>
                <a:gd name="f24" fmla="val 1672"/>
                <a:gd name="f25" fmla="val 3094"/>
                <a:gd name="f26" fmla="val 1758"/>
                <a:gd name="f27" fmla="val 3222"/>
                <a:gd name="f28" fmla="val 1846"/>
                <a:gd name="f29" fmla="val 3352"/>
                <a:gd name="f30" fmla="val 1929"/>
                <a:gd name="f31" fmla="val 3521"/>
                <a:gd name="f32" fmla="val 2033"/>
                <a:gd name="f33" fmla="val 3696"/>
                <a:gd name="f34" fmla="val 2128"/>
                <a:gd name="f35" fmla="val 3873"/>
                <a:gd name="f36" fmla="val 2222"/>
                <a:gd name="f37" fmla="val 5427"/>
                <a:gd name="f38" fmla="val 3054"/>
                <a:gd name="f39" fmla="val 5437"/>
                <a:gd name="f40" fmla="val 3058"/>
                <a:gd name="f41" fmla="val 5445"/>
                <a:gd name="f42" fmla="val 5454"/>
                <a:gd name="f43" fmla="val 5474"/>
                <a:gd name="f44" fmla="val 5494"/>
                <a:gd name="f45" fmla="val 3049"/>
                <a:gd name="f46" fmla="val 5502"/>
                <a:gd name="f47" fmla="val 3029"/>
                <a:gd name="f48" fmla="val 5516"/>
                <a:gd name="f49" fmla="val 3004"/>
                <a:gd name="f50" fmla="val 5505"/>
                <a:gd name="f51" fmla="val 5479"/>
                <a:gd name="f52" fmla="val 2955"/>
                <a:gd name="f53" fmla="val 3921"/>
                <a:gd name="f54" fmla="val 2122"/>
                <a:gd name="f55" fmla="val 3752"/>
                <a:gd name="f56" fmla="val 2031"/>
                <a:gd name="f57" fmla="val 3575"/>
                <a:gd name="f58" fmla="val 1937"/>
                <a:gd name="f59" fmla="val 3410"/>
                <a:gd name="f60" fmla="val 1833"/>
                <a:gd name="f61" fmla="val 3282"/>
                <a:gd name="f62" fmla="val 1753"/>
                <a:gd name="f63" fmla="val 3158"/>
                <a:gd name="f64" fmla="val 1667"/>
                <a:gd name="f65" fmla="val 3034"/>
                <a:gd name="f66" fmla="val 1581"/>
                <a:gd name="f67" fmla="val 2910"/>
                <a:gd name="f68" fmla="val 1496"/>
                <a:gd name="f69" fmla="val 2030"/>
                <a:gd name="f70" fmla="val 889"/>
                <a:gd name="f71" fmla="val 1080"/>
                <a:gd name="f72" fmla="val 386"/>
                <a:gd name="f73" fmla="val 83"/>
                <a:gd name="f74" fmla="val 3"/>
                <a:gd name="f75" fmla="val 77"/>
                <a:gd name="f76" fmla="val 71"/>
                <a:gd name="f77" fmla="*/ f0 1 5517"/>
                <a:gd name="f78" fmla="*/ f1 1 3061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5517"/>
                <a:gd name="f85" fmla="*/ f82 1 3061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5517" h="30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lnTo>
                    <a:pt x="f37" y="f38"/>
                  </a:lnTo>
                  <a:cubicBezTo>
                    <a:pt x="f39" y="f40"/>
                    <a:pt x="f41" y="f4"/>
                    <a:pt x="f42" y="f4"/>
                  </a:cubicBezTo>
                  <a:cubicBezTo>
                    <a:pt x="f43" y="f4"/>
                    <a:pt x="f44" y="f45"/>
                    <a:pt x="f46" y="f47"/>
                  </a:cubicBezTo>
                  <a:cubicBezTo>
                    <a:pt x="f48" y="f49"/>
                    <a:pt x="f50" y="f23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11"/>
                    <a:pt x="f7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4" name="Google Shape;1514;p46">
              <a:extLst>
                <a:ext uri="{FF2B5EF4-FFF2-40B4-BE49-F238E27FC236}">
                  <a16:creationId xmlns:a16="http://schemas.microsoft.com/office/drawing/2014/main" id="{167BA561-1474-4032-9143-05AC29FA6613}"/>
                </a:ext>
              </a:extLst>
            </p:cNvPr>
            <p:cNvSpPr/>
            <p:nvPr/>
          </p:nvSpPr>
          <p:spPr>
            <a:xfrm>
              <a:off x="1297515" y="661202"/>
              <a:ext cx="37883" cy="149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0"/>
                <a:gd name="f4" fmla="val 5086"/>
                <a:gd name="f5" fmla="val 63"/>
                <a:gd name="f6" fmla="val 56"/>
                <a:gd name="f7" fmla="val 49"/>
                <a:gd name="f8" fmla="val 2"/>
                <a:gd name="f9" fmla="val 42"/>
                <a:gd name="f10" fmla="val 4"/>
                <a:gd name="f11" fmla="val 15"/>
                <a:gd name="f12" fmla="val 16"/>
                <a:gd name="f13" fmla="val 1"/>
                <a:gd name="f14" fmla="val 47"/>
                <a:gd name="f15" fmla="val 14"/>
                <a:gd name="f16" fmla="val 76"/>
                <a:gd name="f17" fmla="val 639"/>
                <a:gd name="f18" fmla="val 1564"/>
                <a:gd name="f19" fmla="val 1032"/>
                <a:gd name="f20" fmla="val 3234"/>
                <a:gd name="f21" fmla="val 1180"/>
                <a:gd name="f22" fmla="val 5036"/>
                <a:gd name="f23" fmla="val 1183"/>
                <a:gd name="f24" fmla="val 5064"/>
                <a:gd name="f25" fmla="val 1207"/>
                <a:gd name="f26" fmla="val 1236"/>
                <a:gd name="f27" fmla="val 1238"/>
                <a:gd name="f28" fmla="val 1268"/>
                <a:gd name="f29" fmla="val 5084"/>
                <a:gd name="f30" fmla="val 5057"/>
                <a:gd name="f31" fmla="val 1288"/>
                <a:gd name="f32" fmla="val 5027"/>
                <a:gd name="f33" fmla="val 1139"/>
                <a:gd name="f34" fmla="val 3213"/>
                <a:gd name="f35" fmla="val 744"/>
                <a:gd name="f36" fmla="val 1534"/>
                <a:gd name="f37" fmla="val 113"/>
                <a:gd name="f38" fmla="val 33"/>
                <a:gd name="f39" fmla="val 106"/>
                <a:gd name="f40" fmla="val 13"/>
                <a:gd name="f41" fmla="val 85"/>
                <a:gd name="f42" fmla="*/ f0 1 1290"/>
                <a:gd name="f43" fmla="*/ f1 1 508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1290"/>
                <a:gd name="f50" fmla="*/ f47 1 508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290" h="508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lnTo>
                    <a:pt x="f27" y="f4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5" name="Google Shape;1515;p46">
              <a:extLst>
                <a:ext uri="{FF2B5EF4-FFF2-40B4-BE49-F238E27FC236}">
                  <a16:creationId xmlns:a16="http://schemas.microsoft.com/office/drawing/2014/main" id="{02514040-5283-4CFB-82B2-20F8F24C681F}"/>
                </a:ext>
              </a:extLst>
            </p:cNvPr>
            <p:cNvSpPr/>
            <p:nvPr/>
          </p:nvSpPr>
          <p:spPr>
            <a:xfrm>
              <a:off x="1163473" y="624836"/>
              <a:ext cx="96103" cy="1168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2"/>
                <a:gd name="f4" fmla="val 3980"/>
                <a:gd name="f5" fmla="val 3209"/>
                <a:gd name="f6" fmla="val 1"/>
                <a:gd name="f7" fmla="val 3191"/>
                <a:gd name="f8" fmla="val 3173"/>
                <a:gd name="f9" fmla="val 10"/>
                <a:gd name="f10" fmla="val 3162"/>
                <a:gd name="f11" fmla="val 28"/>
                <a:gd name="f12" fmla="val 3097"/>
                <a:gd name="f13" fmla="val 137"/>
                <a:gd name="f14" fmla="val 2997"/>
                <a:gd name="f15" fmla="val 227"/>
                <a:gd name="f16" fmla="val 2899"/>
                <a:gd name="f17" fmla="val 314"/>
                <a:gd name="f18" fmla="val 2866"/>
                <a:gd name="f19" fmla="val 344"/>
                <a:gd name="f20" fmla="val 2561"/>
                <a:gd name="f21" fmla="val 619"/>
                <a:gd name="f22" fmla="val 2283"/>
                <a:gd name="f23" fmla="val 926"/>
                <a:gd name="f24" fmla="val 2014"/>
                <a:gd name="f25" fmla="val 1225"/>
                <a:gd name="f26" fmla="val 1456"/>
                <a:gd name="f27" fmla="val 1846"/>
                <a:gd name="f28" fmla="val 1336"/>
                <a:gd name="f29" fmla="val 1979"/>
                <a:gd name="f30" fmla="val 1215"/>
                <a:gd name="f31" fmla="val 2115"/>
                <a:gd name="f32" fmla="val 1110"/>
                <a:gd name="f33" fmla="val 2263"/>
                <a:gd name="f34" fmla="val 987"/>
                <a:gd name="f35" fmla="val 2437"/>
                <a:gd name="f36" fmla="val 889"/>
                <a:gd name="f37" fmla="val 2629"/>
                <a:gd name="f38" fmla="val 795"/>
                <a:gd name="f39" fmla="val 2815"/>
                <a:gd name="f40" fmla="val 727"/>
                <a:gd name="f41" fmla="val 2947"/>
                <a:gd name="f42" fmla="val 658"/>
                <a:gd name="f43" fmla="val 3084"/>
                <a:gd name="f44" fmla="val 580"/>
                <a:gd name="f45" fmla="val 3212"/>
                <a:gd name="f46" fmla="val 426"/>
                <a:gd name="f47" fmla="val 3461"/>
                <a:gd name="f48" fmla="val 240"/>
                <a:gd name="f49" fmla="val 3688"/>
                <a:gd name="f50" fmla="val 25"/>
                <a:gd name="f51" fmla="val 3883"/>
                <a:gd name="f52" fmla="val 3"/>
                <a:gd name="f53" fmla="val 3904"/>
                <a:gd name="f54" fmla="val 3938"/>
                <a:gd name="f55" fmla="val 20"/>
                <a:gd name="f56" fmla="val 3961"/>
                <a:gd name="f57" fmla="val 32"/>
                <a:gd name="f58" fmla="val 3974"/>
                <a:gd name="f59" fmla="val 48"/>
                <a:gd name="f60" fmla="val 3979"/>
                <a:gd name="f61" fmla="val 62"/>
                <a:gd name="f62" fmla="val 76"/>
                <a:gd name="f63" fmla="val 89"/>
                <a:gd name="f64" fmla="val 93"/>
                <a:gd name="f65" fmla="val 3965"/>
                <a:gd name="f66" fmla="val 318"/>
                <a:gd name="f67" fmla="val 3762"/>
                <a:gd name="f68" fmla="val 510"/>
                <a:gd name="f69" fmla="val 3528"/>
                <a:gd name="f70" fmla="val 668"/>
                <a:gd name="f71" fmla="val 3269"/>
                <a:gd name="f72" fmla="val 748"/>
                <a:gd name="f73" fmla="val 3136"/>
                <a:gd name="f74" fmla="val 819"/>
                <a:gd name="f75" fmla="val 2998"/>
                <a:gd name="f76" fmla="val 888"/>
                <a:gd name="f77" fmla="val 2864"/>
                <a:gd name="f78" fmla="val 982"/>
                <a:gd name="f79" fmla="val 2684"/>
                <a:gd name="f80" fmla="val 1079"/>
                <a:gd name="f81" fmla="val 2494"/>
                <a:gd name="f82" fmla="val 1195"/>
                <a:gd name="f83" fmla="val 2325"/>
                <a:gd name="f84" fmla="val 1296"/>
                <a:gd name="f85" fmla="val 2182"/>
                <a:gd name="f86" fmla="val 1416"/>
                <a:gd name="f87" fmla="val 2050"/>
                <a:gd name="f88" fmla="val 1534"/>
                <a:gd name="f89" fmla="val 1919"/>
                <a:gd name="f90" fmla="val 2093"/>
                <a:gd name="f91" fmla="val 1298"/>
                <a:gd name="f92" fmla="val 2360"/>
                <a:gd name="f93" fmla="val 1003"/>
                <a:gd name="f94" fmla="val 2635"/>
                <a:gd name="f95" fmla="val 697"/>
                <a:gd name="f96" fmla="val 2937"/>
                <a:gd name="f97" fmla="val 2970"/>
                <a:gd name="f98" fmla="val 395"/>
                <a:gd name="f99" fmla="val 3074"/>
                <a:gd name="f100" fmla="val 302"/>
                <a:gd name="f101" fmla="val 3181"/>
                <a:gd name="f102" fmla="val 207"/>
                <a:gd name="f103" fmla="val 3255"/>
                <a:gd name="f104" fmla="val 85"/>
                <a:gd name="f105" fmla="val 59"/>
                <a:gd name="f106" fmla="val 3265"/>
                <a:gd name="f107" fmla="val 3238"/>
                <a:gd name="f108" fmla="val 9"/>
                <a:gd name="f109" fmla="val 3229"/>
                <a:gd name="f110" fmla="val 4"/>
                <a:gd name="f111" fmla="val 3219"/>
                <a:gd name="f112" fmla="*/ f0 1 3272"/>
                <a:gd name="f113" fmla="*/ f1 1 3980"/>
                <a:gd name="f114" fmla="val f2"/>
                <a:gd name="f115" fmla="val f3"/>
                <a:gd name="f116" fmla="val f4"/>
                <a:gd name="f117" fmla="+- f116 0 f114"/>
                <a:gd name="f118" fmla="+- f115 0 f114"/>
                <a:gd name="f119" fmla="*/ f118 1 3272"/>
                <a:gd name="f120" fmla="*/ f117 1 3980"/>
                <a:gd name="f121" fmla="*/ f114 1 f119"/>
                <a:gd name="f122" fmla="*/ f115 1 f119"/>
                <a:gd name="f123" fmla="*/ f114 1 f120"/>
                <a:gd name="f124" fmla="*/ f116 1 f120"/>
                <a:gd name="f125" fmla="*/ f121 f112 1"/>
                <a:gd name="f126" fmla="*/ f122 f112 1"/>
                <a:gd name="f127" fmla="*/ f124 f113 1"/>
                <a:gd name="f128" fmla="*/ f123 f1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5" t="f128" r="f126" b="f127"/>
              <a:pathLst>
                <a:path w="3272" h="398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6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58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lnTo>
                    <a:pt x="f90" y="f91"/>
                  </a:lnTo>
                  <a:cubicBezTo>
                    <a:pt x="f92" y="f93"/>
                    <a:pt x="f94" y="f95"/>
                    <a:pt x="f96" y="f46"/>
                  </a:cubicBezTo>
                  <a:lnTo>
                    <a:pt x="f97" y="f98"/>
                  </a:lnTo>
                  <a:cubicBezTo>
                    <a:pt x="f99" y="f100"/>
                    <a:pt x="f101" y="f102"/>
                    <a:pt x="f103" y="f104"/>
                  </a:cubicBezTo>
                  <a:cubicBezTo>
                    <a:pt x="f3" y="f105"/>
                    <a:pt x="f106" y="f50"/>
                    <a:pt x="f107" y="f108"/>
                  </a:cubicBezTo>
                  <a:cubicBezTo>
                    <a:pt x="f109" y="f110"/>
                    <a:pt x="f11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6" name="Google Shape;1516;p46">
              <a:extLst>
                <a:ext uri="{FF2B5EF4-FFF2-40B4-BE49-F238E27FC236}">
                  <a16:creationId xmlns:a16="http://schemas.microsoft.com/office/drawing/2014/main" id="{851991AC-D720-4073-B985-3617DF411305}"/>
                </a:ext>
              </a:extLst>
            </p:cNvPr>
            <p:cNvSpPr/>
            <p:nvPr/>
          </p:nvSpPr>
          <p:spPr>
            <a:xfrm>
              <a:off x="676491" y="1036051"/>
              <a:ext cx="66175" cy="2169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53"/>
                <a:gd name="f4" fmla="val 7386"/>
                <a:gd name="f5" fmla="val 60"/>
                <a:gd name="f6" fmla="val 1"/>
                <a:gd name="f7" fmla="val 57"/>
                <a:gd name="f8" fmla="val 55"/>
                <a:gd name="f9" fmla="val 52"/>
                <a:gd name="f10" fmla="val 22"/>
                <a:gd name="f11" fmla="val 7"/>
                <a:gd name="f12" fmla="val 34"/>
                <a:gd name="f13" fmla="val 5"/>
                <a:gd name="f14" fmla="val 64"/>
                <a:gd name="f15" fmla="val 339"/>
                <a:gd name="f16" fmla="val 2320"/>
                <a:gd name="f17" fmla="val 401"/>
                <a:gd name="f18" fmla="val 2731"/>
                <a:gd name="f19" fmla="val 465"/>
                <a:gd name="f20" fmla="val 3156"/>
                <a:gd name="f21" fmla="val 574"/>
                <a:gd name="f22" fmla="val 3566"/>
                <a:gd name="f23" fmla="val 671"/>
                <a:gd name="f24" fmla="val 3923"/>
                <a:gd name="f25" fmla="val 809"/>
                <a:gd name="f26" fmla="val 4284"/>
                <a:gd name="f27" fmla="val 922"/>
                <a:gd name="f28" fmla="val 4571"/>
                <a:gd name="f29" fmla="val 1274"/>
                <a:gd name="f30" fmla="val 5483"/>
                <a:gd name="f31" fmla="val 1660"/>
                <a:gd name="f32" fmla="val 6450"/>
                <a:gd name="f33" fmla="val 2140"/>
                <a:gd name="f34" fmla="val 7357"/>
                <a:gd name="f35" fmla="val 2148"/>
                <a:gd name="f36" fmla="val 7376"/>
                <a:gd name="f37" fmla="val 2168"/>
                <a:gd name="f38" fmla="val 7385"/>
                <a:gd name="f39" fmla="val 2188"/>
                <a:gd name="f40" fmla="val 2196"/>
                <a:gd name="f41" fmla="val 2205"/>
                <a:gd name="f42" fmla="val 7384"/>
                <a:gd name="f43" fmla="val 2215"/>
                <a:gd name="f44" fmla="val 7381"/>
                <a:gd name="f45" fmla="val 2241"/>
                <a:gd name="f46" fmla="val 7367"/>
                <a:gd name="f47" fmla="val 2252"/>
                <a:gd name="f48" fmla="val 7333"/>
                <a:gd name="f49" fmla="val 2238"/>
                <a:gd name="f50" fmla="val 7306"/>
                <a:gd name="f51" fmla="val 1759"/>
                <a:gd name="f52" fmla="val 6403"/>
                <a:gd name="f53" fmla="val 1376"/>
                <a:gd name="f54" fmla="val 5440"/>
                <a:gd name="f55" fmla="val 1024"/>
                <a:gd name="f56" fmla="val 4533"/>
                <a:gd name="f57" fmla="val 915"/>
                <a:gd name="f58" fmla="val 4245"/>
                <a:gd name="f59" fmla="val 778"/>
                <a:gd name="f60" fmla="val 3889"/>
                <a:gd name="f61" fmla="val 681"/>
                <a:gd name="f62" fmla="val 3538"/>
                <a:gd name="f63" fmla="val 572"/>
                <a:gd name="f64" fmla="val 3134"/>
                <a:gd name="f65" fmla="val 509"/>
                <a:gd name="f66" fmla="val 2712"/>
                <a:gd name="f67" fmla="val 449"/>
                <a:gd name="f68" fmla="val 2304"/>
                <a:gd name="f69" fmla="val 114"/>
                <a:gd name="f70" fmla="val 48"/>
                <a:gd name="f71" fmla="val 109"/>
                <a:gd name="f72" fmla="val 20"/>
                <a:gd name="f73" fmla="val 88"/>
                <a:gd name="f74" fmla="*/ f0 1 2253"/>
                <a:gd name="f75" fmla="*/ f1 1 738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2253"/>
                <a:gd name="f82" fmla="*/ f79 1 738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253" h="7386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2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lnTo>
                    <a:pt x="f69" y="f70"/>
                  </a:lnTo>
                  <a:cubicBezTo>
                    <a:pt x="f71" y="f72"/>
                    <a:pt x="f7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7" name="Google Shape;1517;p46">
              <a:extLst>
                <a:ext uri="{FF2B5EF4-FFF2-40B4-BE49-F238E27FC236}">
                  <a16:creationId xmlns:a16="http://schemas.microsoft.com/office/drawing/2014/main" id="{79576CE1-D29F-427F-ADAE-3D9EA0E90799}"/>
                </a:ext>
              </a:extLst>
            </p:cNvPr>
            <p:cNvSpPr/>
            <p:nvPr/>
          </p:nvSpPr>
          <p:spPr>
            <a:xfrm>
              <a:off x="701454" y="1091025"/>
              <a:ext cx="27111" cy="963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23"/>
                <a:gd name="f4" fmla="val 3282"/>
                <a:gd name="f5" fmla="val 56"/>
                <a:gd name="f6" fmla="val 54"/>
                <a:gd name="f7" fmla="val 52"/>
                <a:gd name="f8" fmla="val 1"/>
                <a:gd name="f9" fmla="val 51"/>
                <a:gd name="f10" fmla="val 22"/>
                <a:gd name="f11" fmla="val 6"/>
                <a:gd name="f12" fmla="val 33"/>
                <a:gd name="f13" fmla="val 4"/>
                <a:gd name="f14" fmla="val 63"/>
                <a:gd name="f15" fmla="val 149"/>
                <a:gd name="f16" fmla="val 1151"/>
                <a:gd name="f17" fmla="val 419"/>
                <a:gd name="f18" fmla="val 2221"/>
                <a:gd name="f19" fmla="val 810"/>
                <a:gd name="f20" fmla="val 3246"/>
                <a:gd name="f21" fmla="val 818"/>
                <a:gd name="f22" fmla="val 3268"/>
                <a:gd name="f23" fmla="val 839"/>
                <a:gd name="f24" fmla="val 861"/>
                <a:gd name="f25" fmla="val 868"/>
                <a:gd name="f26" fmla="val 874"/>
                <a:gd name="f27" fmla="val 881"/>
                <a:gd name="f28" fmla="val 3276"/>
                <a:gd name="f29" fmla="val 908"/>
                <a:gd name="f30" fmla="val 3266"/>
                <a:gd name="f31" fmla="val 922"/>
                <a:gd name="f32" fmla="val 3233"/>
                <a:gd name="f33" fmla="val 912"/>
                <a:gd name="f34" fmla="val 3205"/>
                <a:gd name="f35" fmla="val 526"/>
                <a:gd name="f36" fmla="val 2188"/>
                <a:gd name="f37" fmla="val 257"/>
                <a:gd name="f38" fmla="val 1126"/>
                <a:gd name="f39" fmla="val 113"/>
                <a:gd name="f40" fmla="val 48"/>
                <a:gd name="f41" fmla="val 108"/>
                <a:gd name="f42" fmla="val 21"/>
                <a:gd name="f43" fmla="val 85"/>
                <a:gd name="f44" fmla="*/ f0 1 923"/>
                <a:gd name="f45" fmla="*/ f1 1 3282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923"/>
                <a:gd name="f52" fmla="*/ f49 1 3282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923" h="328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8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8" name="Google Shape;1518;p46">
              <a:extLst>
                <a:ext uri="{FF2B5EF4-FFF2-40B4-BE49-F238E27FC236}">
                  <a16:creationId xmlns:a16="http://schemas.microsoft.com/office/drawing/2014/main" id="{B8F4247C-D038-4AB3-B09D-738A7FBFE2F1}"/>
                </a:ext>
              </a:extLst>
            </p:cNvPr>
            <p:cNvSpPr/>
            <p:nvPr/>
          </p:nvSpPr>
          <p:spPr>
            <a:xfrm>
              <a:off x="698784" y="1065422"/>
              <a:ext cx="4050" cy="122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"/>
                <a:gd name="f4" fmla="val 416"/>
                <a:gd name="f5" fmla="val 59"/>
                <a:gd name="f6" fmla="val 1"/>
                <a:gd name="f7" fmla="val 57"/>
                <a:gd name="f8" fmla="val 54"/>
                <a:gd name="f9" fmla="val 52"/>
                <a:gd name="f10" fmla="val 22"/>
                <a:gd name="f11" fmla="val 3"/>
                <a:gd name="f12" fmla="val 30"/>
                <a:gd name="f13" fmla="val 60"/>
                <a:gd name="f14" fmla="val 28"/>
                <a:gd name="f15" fmla="val 366"/>
                <a:gd name="f16" fmla="val 32"/>
                <a:gd name="f17" fmla="val 394"/>
                <a:gd name="f18" fmla="val 55"/>
                <a:gd name="f19" fmla="val 83"/>
                <a:gd name="f20" fmla="val 86"/>
                <a:gd name="f21" fmla="val 116"/>
                <a:gd name="f22" fmla="val 414"/>
                <a:gd name="f23" fmla="val 137"/>
                <a:gd name="f24" fmla="val 387"/>
                <a:gd name="f25" fmla="val 136"/>
                <a:gd name="f26" fmla="val 357"/>
                <a:gd name="f27" fmla="val 112"/>
                <a:gd name="f28" fmla="val 51"/>
                <a:gd name="f29" fmla="val 110"/>
                <a:gd name="f30" fmla="val 87"/>
                <a:gd name="f31" fmla="*/ f0 1 138"/>
                <a:gd name="f32" fmla="*/ f1 1 416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38"/>
                <a:gd name="f39" fmla="*/ f36 1 416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38" h="416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1" y="f13"/>
                  </a:cubicBezTo>
                  <a:lnTo>
                    <a:pt x="f14" y="f15"/>
                  </a:lnTo>
                  <a:cubicBezTo>
                    <a:pt x="f16" y="f17"/>
                    <a:pt x="f18" y="f4"/>
                    <a:pt x="f19" y="f4"/>
                  </a:cubicBezTo>
                  <a:lnTo>
                    <a:pt x="f20" y="f4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10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9" name="Google Shape;1519;p46">
              <a:extLst>
                <a:ext uri="{FF2B5EF4-FFF2-40B4-BE49-F238E27FC236}">
                  <a16:creationId xmlns:a16="http://schemas.microsoft.com/office/drawing/2014/main" id="{A1CEF791-3427-4C6F-9275-355945FFF8A9}"/>
                </a:ext>
              </a:extLst>
            </p:cNvPr>
            <p:cNvSpPr/>
            <p:nvPr/>
          </p:nvSpPr>
          <p:spPr>
            <a:xfrm>
              <a:off x="674726" y="910312"/>
              <a:ext cx="17593" cy="1121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9"/>
                <a:gd name="f4" fmla="val 3817"/>
                <a:gd name="f5" fmla="val 539"/>
                <a:gd name="f6" fmla="val 1"/>
                <a:gd name="f7" fmla="val 515"/>
                <a:gd name="f8" fmla="val 491"/>
                <a:gd name="f9" fmla="val 18"/>
                <a:gd name="f10" fmla="val 485"/>
                <a:gd name="f11" fmla="val 41"/>
                <a:gd name="f12" fmla="val 146"/>
                <a:gd name="f13" fmla="val 1253"/>
                <a:gd name="f14" fmla="val 2507"/>
                <a:gd name="f15" fmla="val 55"/>
                <a:gd name="f16" fmla="val 3765"/>
                <a:gd name="f17" fmla="val 56"/>
                <a:gd name="f18" fmla="val 3794"/>
                <a:gd name="f19" fmla="val 82"/>
                <a:gd name="f20" fmla="val 110"/>
                <a:gd name="f21" fmla="val 113"/>
                <a:gd name="f22" fmla="val 143"/>
                <a:gd name="f23" fmla="val 3815"/>
                <a:gd name="f24" fmla="val 167"/>
                <a:gd name="f25" fmla="val 3790"/>
                <a:gd name="f26" fmla="val 164"/>
                <a:gd name="f27" fmla="val 3760"/>
                <a:gd name="f28" fmla="val 2514"/>
                <a:gd name="f29" fmla="val 254"/>
                <a:gd name="f30" fmla="val 1273"/>
                <a:gd name="f31" fmla="val 590"/>
                <a:gd name="f32" fmla="val 71"/>
                <a:gd name="f33" fmla="val 43"/>
                <a:gd name="f34" fmla="val 582"/>
                <a:gd name="f35" fmla="val 13"/>
                <a:gd name="f36" fmla="val 553"/>
                <a:gd name="f37" fmla="val 3"/>
                <a:gd name="f38" fmla="val 548"/>
                <a:gd name="f39" fmla="val 2"/>
                <a:gd name="f40" fmla="val 544"/>
                <a:gd name="f41" fmla="*/ f0 1 599"/>
                <a:gd name="f42" fmla="*/ f1 1 381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599"/>
                <a:gd name="f49" fmla="*/ f46 1 381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99" h="38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0" y="f28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0" name="Google Shape;1520;p46">
              <a:extLst>
                <a:ext uri="{FF2B5EF4-FFF2-40B4-BE49-F238E27FC236}">
                  <a16:creationId xmlns:a16="http://schemas.microsoft.com/office/drawing/2014/main" id="{B4B76600-43C8-4545-9248-372FDCC50499}"/>
                </a:ext>
              </a:extLst>
            </p:cNvPr>
            <p:cNvSpPr/>
            <p:nvPr/>
          </p:nvSpPr>
          <p:spPr>
            <a:xfrm>
              <a:off x="693051" y="884563"/>
              <a:ext cx="5870" cy="105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0"/>
                <a:gd name="f4" fmla="val 358"/>
                <a:gd name="f5" fmla="val 138"/>
                <a:gd name="f6" fmla="val 114"/>
                <a:gd name="f7" fmla="val 93"/>
                <a:gd name="f8" fmla="val 15"/>
                <a:gd name="f9" fmla="val 86"/>
                <a:gd name="f10" fmla="val 38"/>
                <a:gd name="f11" fmla="val 9"/>
                <a:gd name="f12" fmla="val 288"/>
                <a:gd name="f13" fmla="val 316"/>
                <a:gd name="f14" fmla="val 16"/>
                <a:gd name="f15" fmla="val 346"/>
                <a:gd name="f16" fmla="val 45"/>
                <a:gd name="f17" fmla="val 356"/>
                <a:gd name="f18" fmla="val 50"/>
                <a:gd name="f19" fmla="val 357"/>
                <a:gd name="f20" fmla="val 56"/>
                <a:gd name="f21" fmla="val 60"/>
                <a:gd name="f22" fmla="val 84"/>
                <a:gd name="f23" fmla="val 104"/>
                <a:gd name="f24" fmla="val 343"/>
                <a:gd name="f25" fmla="val 112"/>
                <a:gd name="f26" fmla="val 322"/>
                <a:gd name="f27" fmla="val 190"/>
                <a:gd name="f28" fmla="val 72"/>
                <a:gd name="f29" fmla="val 43"/>
                <a:gd name="f30" fmla="val 183"/>
                <a:gd name="f31" fmla="val 11"/>
                <a:gd name="f32" fmla="val 154"/>
                <a:gd name="f33" fmla="val 3"/>
                <a:gd name="f34" fmla="val 149"/>
                <a:gd name="f35" fmla="val 1"/>
                <a:gd name="f36" fmla="val 143"/>
                <a:gd name="f37" fmla="*/ f0 1 200"/>
                <a:gd name="f38" fmla="*/ f1 1 358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00"/>
                <a:gd name="f45" fmla="*/ f42 1 358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00" h="3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14" y="f15"/>
                    <a:pt x="f16" y="f17"/>
                  </a:cubicBezTo>
                  <a:cubicBezTo>
                    <a:pt x="f18" y="f19"/>
                    <a:pt x="f20" y="f19"/>
                    <a:pt x="f21" y="f19"/>
                  </a:cubicBezTo>
                  <a:cubicBezTo>
                    <a:pt x="f22" y="f19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1" name="Google Shape;1521;p46">
              <a:extLst>
                <a:ext uri="{FF2B5EF4-FFF2-40B4-BE49-F238E27FC236}">
                  <a16:creationId xmlns:a16="http://schemas.microsoft.com/office/drawing/2014/main" id="{F132F9F4-13A3-4080-924C-57959505C454}"/>
                </a:ext>
              </a:extLst>
            </p:cNvPr>
            <p:cNvSpPr/>
            <p:nvPr/>
          </p:nvSpPr>
          <p:spPr>
            <a:xfrm>
              <a:off x="755879" y="1277526"/>
              <a:ext cx="6373" cy="76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7"/>
                <a:gd name="f4" fmla="val 259"/>
                <a:gd name="f5" fmla="val 63"/>
                <a:gd name="f6" fmla="val 54"/>
                <a:gd name="f7" fmla="val 44"/>
                <a:gd name="f8" fmla="val 3"/>
                <a:gd name="f9" fmla="val 35"/>
                <a:gd name="f10" fmla="val 8"/>
                <a:gd name="f11" fmla="val 10"/>
                <a:gd name="f12" fmla="val 22"/>
                <a:gd name="f13" fmla="val 56"/>
                <a:gd name="f14" fmla="val 18"/>
                <a:gd name="f15" fmla="val 82"/>
                <a:gd name="f16" fmla="val 107"/>
                <a:gd name="f17" fmla="val 232"/>
                <a:gd name="f18" fmla="val 117"/>
                <a:gd name="f19" fmla="val 250"/>
                <a:gd name="f20" fmla="val 136"/>
                <a:gd name="f21" fmla="val 154"/>
                <a:gd name="f22" fmla="val 163"/>
                <a:gd name="f23" fmla="val 173"/>
                <a:gd name="f24" fmla="val 256"/>
                <a:gd name="f25" fmla="val 183"/>
                <a:gd name="f26" fmla="val 207"/>
                <a:gd name="f27" fmla="val 236"/>
                <a:gd name="f28" fmla="val 202"/>
                <a:gd name="f29" fmla="val 200"/>
                <a:gd name="f30" fmla="val 175"/>
                <a:gd name="f31" fmla="val 110"/>
                <a:gd name="f32" fmla="val 25"/>
                <a:gd name="f33" fmla="val 99"/>
                <a:gd name="f34" fmla="val 9"/>
                <a:gd name="f35" fmla="*/ f0 1 217"/>
                <a:gd name="f36" fmla="*/ f1 1 259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217"/>
                <a:gd name="f43" fmla="*/ f40 1 259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217" h="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19"/>
                  </a:cubicBezTo>
                  <a:cubicBezTo>
                    <a:pt x="f26" y="f27"/>
                    <a:pt x="f3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2" name="Google Shape;1522;p46">
              <a:extLst>
                <a:ext uri="{FF2B5EF4-FFF2-40B4-BE49-F238E27FC236}">
                  <a16:creationId xmlns:a16="http://schemas.microsoft.com/office/drawing/2014/main" id="{50198043-B790-4BD2-A85B-280BA1D54B89}"/>
                </a:ext>
              </a:extLst>
            </p:cNvPr>
            <p:cNvSpPr/>
            <p:nvPr/>
          </p:nvSpPr>
          <p:spPr>
            <a:xfrm>
              <a:off x="787536" y="1322057"/>
              <a:ext cx="7397" cy="88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"/>
                <a:gd name="f4" fmla="val 303"/>
                <a:gd name="f5" fmla="val 61"/>
                <a:gd name="f6" fmla="val 1"/>
                <a:gd name="f7" fmla="val 51"/>
                <a:gd name="f8" fmla="val 41"/>
                <a:gd name="f9" fmla="val 4"/>
                <a:gd name="f10" fmla="val 32"/>
                <a:gd name="f11" fmla="val 10"/>
                <a:gd name="f12" fmla="val 5"/>
                <a:gd name="f13" fmla="val 29"/>
                <a:gd name="f14" fmla="val 16"/>
                <a:gd name="f15" fmla="val 87"/>
                <a:gd name="f16" fmla="val 143"/>
                <a:gd name="f17" fmla="val 278"/>
                <a:gd name="f18" fmla="val 153"/>
                <a:gd name="f19" fmla="val 293"/>
                <a:gd name="f20" fmla="val 171"/>
                <a:gd name="f21" fmla="val 302"/>
                <a:gd name="f22" fmla="val 189"/>
                <a:gd name="f23" fmla="val 198"/>
                <a:gd name="f24" fmla="val 210"/>
                <a:gd name="f25" fmla="val 299"/>
                <a:gd name="f26" fmla="val 218"/>
                <a:gd name="f27" fmla="val 245"/>
                <a:gd name="f28" fmla="val 275"/>
                <a:gd name="f29" fmla="val 251"/>
                <a:gd name="f30" fmla="val 242"/>
                <a:gd name="f31" fmla="val 234"/>
                <a:gd name="f32" fmla="val 217"/>
                <a:gd name="f33" fmla="val 109"/>
                <a:gd name="f34" fmla="val 26"/>
                <a:gd name="f35" fmla="val 97"/>
                <a:gd name="f36" fmla="val 79"/>
                <a:gd name="f37" fmla="*/ f0 1 252"/>
                <a:gd name="f38" fmla="*/ f1 1 303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52"/>
                <a:gd name="f45" fmla="*/ f42 1 303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52" h="30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5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19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11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23" name="Google Shape;1523;p46">
            <a:extLst>
              <a:ext uri="{FF2B5EF4-FFF2-40B4-BE49-F238E27FC236}">
                <a16:creationId xmlns:a16="http://schemas.microsoft.com/office/drawing/2014/main" id="{8F88E53B-9BF3-47BB-A196-44F05E732726}"/>
              </a:ext>
            </a:extLst>
          </p:cNvPr>
          <p:cNvGrpSpPr/>
          <p:nvPr/>
        </p:nvGrpSpPr>
        <p:grpSpPr>
          <a:xfrm>
            <a:off x="2594070" y="4928231"/>
            <a:ext cx="312880" cy="321420"/>
            <a:chOff x="2594070" y="4928231"/>
            <a:chExt cx="312880" cy="321420"/>
          </a:xfrm>
        </p:grpSpPr>
        <p:sp>
          <p:nvSpPr>
            <p:cNvPr id="124" name="Google Shape;1524;p46">
              <a:extLst>
                <a:ext uri="{FF2B5EF4-FFF2-40B4-BE49-F238E27FC236}">
                  <a16:creationId xmlns:a16="http://schemas.microsoft.com/office/drawing/2014/main" id="{AD0FC7EC-EBB2-4CA7-BD6D-EDF3D4313661}"/>
                </a:ext>
              </a:extLst>
            </p:cNvPr>
            <p:cNvSpPr/>
            <p:nvPr/>
          </p:nvSpPr>
          <p:spPr>
            <a:xfrm>
              <a:off x="2594070" y="4928231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5" name="Google Shape;1525;p46">
              <a:extLst>
                <a:ext uri="{FF2B5EF4-FFF2-40B4-BE49-F238E27FC236}">
                  <a16:creationId xmlns:a16="http://schemas.microsoft.com/office/drawing/2014/main" id="{CF816DAC-66A9-479A-B20F-C55E3E8944BC}"/>
                </a:ext>
              </a:extLst>
            </p:cNvPr>
            <p:cNvSpPr/>
            <p:nvPr/>
          </p:nvSpPr>
          <p:spPr>
            <a:xfrm>
              <a:off x="2666170" y="4996985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6" name="Google Shape;1526;p46">
              <a:extLst>
                <a:ext uri="{FF2B5EF4-FFF2-40B4-BE49-F238E27FC236}">
                  <a16:creationId xmlns:a16="http://schemas.microsoft.com/office/drawing/2014/main" id="{8E4B9370-DD09-4745-9FC4-A8712722CBD2}"/>
                </a:ext>
              </a:extLst>
            </p:cNvPr>
            <p:cNvSpPr/>
            <p:nvPr/>
          </p:nvSpPr>
          <p:spPr>
            <a:xfrm>
              <a:off x="2660446" y="4992642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7" name="Google Shape;1527;p46">
              <a:extLst>
                <a:ext uri="{FF2B5EF4-FFF2-40B4-BE49-F238E27FC236}">
                  <a16:creationId xmlns:a16="http://schemas.microsoft.com/office/drawing/2014/main" id="{EE4413D9-7AEE-45D5-B31B-5E810FB94906}"/>
                </a:ext>
              </a:extLst>
            </p:cNvPr>
            <p:cNvSpPr/>
            <p:nvPr/>
          </p:nvSpPr>
          <p:spPr>
            <a:xfrm>
              <a:off x="2751585" y="5056961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8" name="Google Shape;1528;p46">
              <a:extLst>
                <a:ext uri="{FF2B5EF4-FFF2-40B4-BE49-F238E27FC236}">
                  <a16:creationId xmlns:a16="http://schemas.microsoft.com/office/drawing/2014/main" id="{04946F48-4358-44FB-A2C1-70E5A281B805}"/>
                </a:ext>
              </a:extLst>
            </p:cNvPr>
            <p:cNvSpPr/>
            <p:nvPr/>
          </p:nvSpPr>
          <p:spPr>
            <a:xfrm>
              <a:off x="2725232" y="5035289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9" name="Google Shape;1529;p46">
              <a:extLst>
                <a:ext uri="{FF2B5EF4-FFF2-40B4-BE49-F238E27FC236}">
                  <a16:creationId xmlns:a16="http://schemas.microsoft.com/office/drawing/2014/main" id="{59BBDB57-0861-4D73-89E6-5D7616129674}"/>
                </a:ext>
              </a:extLst>
            </p:cNvPr>
            <p:cNvSpPr/>
            <p:nvPr/>
          </p:nvSpPr>
          <p:spPr>
            <a:xfrm>
              <a:off x="2788499" y="5076584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0" name="Google Shape;1530;p46">
              <a:extLst>
                <a:ext uri="{FF2B5EF4-FFF2-40B4-BE49-F238E27FC236}">
                  <a16:creationId xmlns:a16="http://schemas.microsoft.com/office/drawing/2014/main" id="{AAE2C3CA-C4C7-45F6-8373-8780D236AFC7}"/>
                </a:ext>
              </a:extLst>
            </p:cNvPr>
            <p:cNvSpPr/>
            <p:nvPr/>
          </p:nvSpPr>
          <p:spPr>
            <a:xfrm>
              <a:off x="2739277" y="5068007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1" name="Google Shape;1531;p46">
              <a:extLst>
                <a:ext uri="{FF2B5EF4-FFF2-40B4-BE49-F238E27FC236}">
                  <a16:creationId xmlns:a16="http://schemas.microsoft.com/office/drawing/2014/main" id="{0E22591B-E1C8-4C3B-A9A2-586ECA17FD93}"/>
                </a:ext>
              </a:extLst>
            </p:cNvPr>
            <p:cNvSpPr/>
            <p:nvPr/>
          </p:nvSpPr>
          <p:spPr>
            <a:xfrm>
              <a:off x="2739688" y="5091415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2" name="Google Shape;1532;p46">
              <a:extLst>
                <a:ext uri="{FF2B5EF4-FFF2-40B4-BE49-F238E27FC236}">
                  <a16:creationId xmlns:a16="http://schemas.microsoft.com/office/drawing/2014/main" id="{F2AFC852-D6C0-48FB-BB61-023A3783095F}"/>
                </a:ext>
              </a:extLst>
            </p:cNvPr>
            <p:cNvSpPr/>
            <p:nvPr/>
          </p:nvSpPr>
          <p:spPr>
            <a:xfrm>
              <a:off x="2696391" y="5058872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3" name="Google Shape;1533;p46">
            <a:extLst>
              <a:ext uri="{FF2B5EF4-FFF2-40B4-BE49-F238E27FC236}">
                <a16:creationId xmlns:a16="http://schemas.microsoft.com/office/drawing/2014/main" id="{76A1EDB9-AC80-495E-9B89-ED0B9E9C9C86}"/>
              </a:ext>
            </a:extLst>
          </p:cNvPr>
          <p:cNvGrpSpPr/>
          <p:nvPr/>
        </p:nvGrpSpPr>
        <p:grpSpPr>
          <a:xfrm>
            <a:off x="8135636" y="2711945"/>
            <a:ext cx="798472" cy="793571"/>
            <a:chOff x="8135636" y="2711945"/>
            <a:chExt cx="798472" cy="793571"/>
          </a:xfrm>
        </p:grpSpPr>
        <p:sp>
          <p:nvSpPr>
            <p:cNvPr id="134" name="Google Shape;1534;p46">
              <a:extLst>
                <a:ext uri="{FF2B5EF4-FFF2-40B4-BE49-F238E27FC236}">
                  <a16:creationId xmlns:a16="http://schemas.microsoft.com/office/drawing/2014/main" id="{A8AA6167-7666-458B-9C71-D6EF8B07B245}"/>
                </a:ext>
              </a:extLst>
            </p:cNvPr>
            <p:cNvSpPr/>
            <p:nvPr/>
          </p:nvSpPr>
          <p:spPr>
            <a:xfrm>
              <a:off x="8135636" y="2711945"/>
              <a:ext cx="798472" cy="7935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84"/>
                <a:gd name="f4" fmla="val 24930"/>
                <a:gd name="f5" fmla="val 12240"/>
                <a:gd name="f6" fmla="val 12139"/>
                <a:gd name="f7" fmla="val 12037"/>
                <a:gd name="f8" fmla="val 3"/>
                <a:gd name="f9" fmla="val 11931"/>
                <a:gd name="f10" fmla="val 7"/>
                <a:gd name="f11" fmla="val 10197"/>
                <a:gd name="f12" fmla="val 93"/>
                <a:gd name="f13" fmla="val 8811"/>
                <a:gd name="f14" fmla="val 880"/>
                <a:gd name="f15" fmla="val 8028"/>
                <a:gd name="f16" fmla="val 2225"/>
                <a:gd name="f17" fmla="val 7965"/>
                <a:gd name="f18" fmla="val 2331"/>
                <a:gd name="f19" fmla="val 7907"/>
                <a:gd name="f20" fmla="val 2441"/>
                <a:gd name="f21" fmla="val 7853"/>
                <a:gd name="f22" fmla="val 2555"/>
                <a:gd name="f23" fmla="val 7524"/>
                <a:gd name="f24" fmla="val 2475"/>
                <a:gd name="f25" fmla="val 7195"/>
                <a:gd name="f26" fmla="val 2434"/>
                <a:gd name="f27" fmla="val 6863"/>
                <a:gd name="f28" fmla="val 2428"/>
                <a:gd name="f29" fmla="val 6779"/>
                <a:gd name="f30" fmla="val 5880"/>
                <a:gd name="f31" fmla="val 4547"/>
                <a:gd name="f32" fmla="val 2717"/>
                <a:gd name="f33" fmla="val 3304"/>
                <a:gd name="f34" fmla="val 4089"/>
                <a:gd name="f35" fmla="val 2030"/>
                <a:gd name="f36" fmla="val 5494"/>
                <a:gd name="f37" fmla="val 1890"/>
                <a:gd name="f38" fmla="val 6883"/>
                <a:gd name="f39" fmla="val 1994"/>
                <a:gd name="f40" fmla="val 7800"/>
                <a:gd name="f41" fmla="val 2032"/>
                <a:gd name="f42" fmla="val 8129"/>
                <a:gd name="f43" fmla="val 2106"/>
                <a:gd name="f44" fmla="val 8451"/>
                <a:gd name="f45" fmla="val 2219"/>
                <a:gd name="f46" fmla="val 8770"/>
                <a:gd name="f47" fmla="val 2112"/>
                <a:gd name="f48" fmla="val 8834"/>
                <a:gd name="f49" fmla="val 2011"/>
                <a:gd name="f50" fmla="val 8902"/>
                <a:gd name="f51" fmla="val 1911"/>
                <a:gd name="f52" fmla="val 8974"/>
                <a:gd name="f53" fmla="val 648"/>
                <a:gd name="f54" fmla="val 9885"/>
                <a:gd name="f55" fmla="val 11340"/>
                <a:gd name="f56" fmla="val 86"/>
                <a:gd name="f57" fmla="val 13076"/>
                <a:gd name="f58" fmla="val 171"/>
                <a:gd name="f59" fmla="val 14810"/>
                <a:gd name="f60" fmla="val 959"/>
                <a:gd name="f61" fmla="val 16197"/>
                <a:gd name="f62" fmla="val 2303"/>
                <a:gd name="f63" fmla="val 16980"/>
                <a:gd name="f64" fmla="val 2407"/>
                <a:gd name="f65" fmla="val 17043"/>
                <a:gd name="f66" fmla="val 2517"/>
                <a:gd name="f67" fmla="val 17100"/>
                <a:gd name="f68" fmla="val 2628"/>
                <a:gd name="f69" fmla="val 17152"/>
                <a:gd name="f70" fmla="val 2546"/>
                <a:gd name="f71" fmla="val 17480"/>
                <a:gd name="f72" fmla="val 2504"/>
                <a:gd name="f73" fmla="val 17809"/>
                <a:gd name="f74" fmla="val 2498"/>
                <a:gd name="f75" fmla="val 18141"/>
                <a:gd name="f76" fmla="val 2482"/>
                <a:gd name="f77" fmla="val 19065"/>
                <a:gd name="f78" fmla="val 2760"/>
                <a:gd name="f79" fmla="val 20431"/>
                <a:gd name="f80" fmla="val 4166"/>
                <a:gd name="f81" fmla="val 21707"/>
                <a:gd name="f82" fmla="val 5388"/>
                <a:gd name="f83" fmla="val 22812"/>
                <a:gd name="f84" fmla="val 6592"/>
                <a:gd name="f85" fmla="val 23045"/>
                <a:gd name="f86" fmla="val 7387"/>
                <a:gd name="f87" fmla="val 7551"/>
                <a:gd name="f88" fmla="val 7716"/>
                <a:gd name="f89" fmla="val 23035"/>
                <a:gd name="f90" fmla="val 7878"/>
                <a:gd name="f91" fmla="val 23017"/>
                <a:gd name="f92" fmla="val 8207"/>
                <a:gd name="f93" fmla="val 22980"/>
                <a:gd name="f94" fmla="val 8529"/>
                <a:gd name="f95" fmla="val 22904"/>
                <a:gd name="f96" fmla="val 8848"/>
                <a:gd name="f97" fmla="val 22792"/>
                <a:gd name="f98" fmla="val 8912"/>
                <a:gd name="f99" fmla="val 22897"/>
                <a:gd name="f100" fmla="val 8979"/>
                <a:gd name="f101" fmla="val 22998"/>
                <a:gd name="f102" fmla="val 9050"/>
                <a:gd name="f103" fmla="val 23098"/>
                <a:gd name="f104" fmla="val 9903"/>
                <a:gd name="f105" fmla="val 24280"/>
                <a:gd name="f106" fmla="val 11251"/>
                <a:gd name="f107" fmla="val 24929"/>
                <a:gd name="f108" fmla="val 12844"/>
                <a:gd name="f109" fmla="val 12945"/>
                <a:gd name="f110" fmla="val 13049"/>
                <a:gd name="f111" fmla="val 24928"/>
                <a:gd name="f112" fmla="val 13152"/>
                <a:gd name="f113" fmla="val 24925"/>
                <a:gd name="f114" fmla="val 14886"/>
                <a:gd name="f115" fmla="val 24840"/>
                <a:gd name="f116" fmla="val 16274"/>
                <a:gd name="f117" fmla="val 24052"/>
                <a:gd name="f118" fmla="val 17057"/>
                <a:gd name="f119" fmla="val 22709"/>
                <a:gd name="f120" fmla="val 17118"/>
                <a:gd name="f121" fmla="val 22604"/>
                <a:gd name="f122" fmla="val 17175"/>
                <a:gd name="f123" fmla="val 22496"/>
                <a:gd name="f124" fmla="val 17229"/>
                <a:gd name="f125" fmla="val 22383"/>
                <a:gd name="f126" fmla="val 17557"/>
                <a:gd name="f127" fmla="val 22464"/>
                <a:gd name="f128" fmla="val 17884"/>
                <a:gd name="f129" fmla="val 22507"/>
                <a:gd name="f130" fmla="val 18215"/>
                <a:gd name="f131" fmla="val 22513"/>
                <a:gd name="f132" fmla="val 18290"/>
                <a:gd name="f133" fmla="val 19193"/>
                <a:gd name="f134" fmla="val 20532"/>
                <a:gd name="f135" fmla="val 22222"/>
                <a:gd name="f136" fmla="val 21781"/>
                <a:gd name="f137" fmla="val 20845"/>
                <a:gd name="f138" fmla="val 23055"/>
                <a:gd name="f139" fmla="val 19438"/>
                <a:gd name="f140" fmla="val 23196"/>
                <a:gd name="f141" fmla="val 18049"/>
                <a:gd name="f142" fmla="val 23091"/>
                <a:gd name="f143" fmla="val 17134"/>
                <a:gd name="f144" fmla="val 23054"/>
                <a:gd name="f145" fmla="val 16803"/>
                <a:gd name="f146" fmla="val 22978"/>
                <a:gd name="f147" fmla="val 16482"/>
                <a:gd name="f148" fmla="val 22867"/>
                <a:gd name="f149" fmla="val 16163"/>
                <a:gd name="f150" fmla="val 22971"/>
                <a:gd name="f151" fmla="val 16098"/>
                <a:gd name="f152" fmla="val 23075"/>
                <a:gd name="f153" fmla="val 16032"/>
                <a:gd name="f154" fmla="val 23173"/>
                <a:gd name="f155" fmla="val 15960"/>
                <a:gd name="f156" fmla="val 24435"/>
                <a:gd name="f157" fmla="val 15049"/>
                <a:gd name="f158" fmla="val 25083"/>
                <a:gd name="f159" fmla="val 13592"/>
                <a:gd name="f160" fmla="val 24998"/>
                <a:gd name="f161" fmla="val 11857"/>
                <a:gd name="f162" fmla="val 24912"/>
                <a:gd name="f163" fmla="val 10121"/>
                <a:gd name="f164" fmla="val 24125"/>
                <a:gd name="f165" fmla="val 8734"/>
                <a:gd name="f166" fmla="val 22782"/>
                <a:gd name="f167" fmla="val 7951"/>
                <a:gd name="f168" fmla="val 22676"/>
                <a:gd name="f169" fmla="val 7888"/>
                <a:gd name="f170" fmla="val 22568"/>
                <a:gd name="f171" fmla="val 7831"/>
                <a:gd name="f172" fmla="val 22456"/>
                <a:gd name="f173" fmla="val 7779"/>
                <a:gd name="f174" fmla="val 22537"/>
                <a:gd name="f175" fmla="val 7451"/>
                <a:gd name="f176" fmla="val 22580"/>
                <a:gd name="f177" fmla="val 7122"/>
                <a:gd name="f178" fmla="val 22585"/>
                <a:gd name="f179" fmla="val 6790"/>
                <a:gd name="f180" fmla="val 22601"/>
                <a:gd name="f181" fmla="val 5869"/>
                <a:gd name="f182" fmla="val 22323"/>
                <a:gd name="f183" fmla="val 4502"/>
                <a:gd name="f184" fmla="val 20918"/>
                <a:gd name="f185" fmla="val 3224"/>
                <a:gd name="f186" fmla="val 19696"/>
                <a:gd name="f187" fmla="val 2119"/>
                <a:gd name="f188" fmla="val 18492"/>
                <a:gd name="f189" fmla="val 1886"/>
                <a:gd name="f190" fmla="val 17698"/>
                <a:gd name="f191" fmla="val 17535"/>
                <a:gd name="f192" fmla="val 17372"/>
                <a:gd name="f193" fmla="val 1896"/>
                <a:gd name="f194" fmla="val 17208"/>
                <a:gd name="f195" fmla="val 1914"/>
                <a:gd name="f196" fmla="val 16879"/>
                <a:gd name="f197" fmla="val 1951"/>
                <a:gd name="f198" fmla="val 16556"/>
                <a:gd name="f199" fmla="val 2027"/>
                <a:gd name="f200" fmla="val 16238"/>
                <a:gd name="f201" fmla="val 2139"/>
                <a:gd name="f202" fmla="val 16174"/>
                <a:gd name="f203" fmla="val 2034"/>
                <a:gd name="f204" fmla="val 16106"/>
                <a:gd name="f205" fmla="val 1933"/>
                <a:gd name="f206" fmla="val 16034"/>
                <a:gd name="f207" fmla="val 1833"/>
                <a:gd name="f208" fmla="val 15181"/>
                <a:gd name="f209" fmla="val 651"/>
                <a:gd name="f210" fmla="val 13834"/>
                <a:gd name="f211" fmla="*/ f0 1 25084"/>
                <a:gd name="f212" fmla="*/ f1 1 24930"/>
                <a:gd name="f213" fmla="val f2"/>
                <a:gd name="f214" fmla="val f3"/>
                <a:gd name="f215" fmla="val f4"/>
                <a:gd name="f216" fmla="+- f215 0 f213"/>
                <a:gd name="f217" fmla="+- f214 0 f213"/>
                <a:gd name="f218" fmla="*/ f217 1 25084"/>
                <a:gd name="f219" fmla="*/ f216 1 24930"/>
                <a:gd name="f220" fmla="*/ f213 1 f218"/>
                <a:gd name="f221" fmla="*/ f214 1 f218"/>
                <a:gd name="f222" fmla="*/ f213 1 f219"/>
                <a:gd name="f223" fmla="*/ f215 1 f219"/>
                <a:gd name="f224" fmla="*/ f220 f211 1"/>
                <a:gd name="f225" fmla="*/ f221 f211 1"/>
                <a:gd name="f226" fmla="*/ f223 f212 1"/>
                <a:gd name="f227" fmla="*/ f222 f2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4" t="f227" r="f225" b="f226"/>
              <a:pathLst>
                <a:path w="25084" h="2493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9" y="f28"/>
                  </a:ln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2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7"/>
                  </a:cubicBezTo>
                  <a:cubicBezTo>
                    <a:pt x="f109" y="f107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lnTo>
                    <a:pt x="f132" y="f131"/>
                  </a:lnTo>
                  <a:cubicBezTo>
                    <a:pt x="f133" y="f131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7"/>
                  </a:cubicBezTo>
                  <a:cubicBezTo>
                    <a:pt x="f168" y="f169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89"/>
                  </a:cubicBezTo>
                  <a:cubicBezTo>
                    <a:pt x="f191" y="f189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5" name="Google Shape;1535;p46">
              <a:extLst>
                <a:ext uri="{FF2B5EF4-FFF2-40B4-BE49-F238E27FC236}">
                  <a16:creationId xmlns:a16="http://schemas.microsoft.com/office/drawing/2014/main" id="{EF2AB9AC-06F3-40FB-B8D7-413ADC97F444}"/>
                </a:ext>
              </a:extLst>
            </p:cNvPr>
            <p:cNvSpPr/>
            <p:nvPr/>
          </p:nvSpPr>
          <p:spPr>
            <a:xfrm>
              <a:off x="8212189" y="3040169"/>
              <a:ext cx="285978" cy="159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4"/>
                <a:gd name="f4" fmla="val 5009"/>
                <a:gd name="f5" fmla="val 5775"/>
                <a:gd name="f6" fmla="val 2092"/>
                <a:gd name="f7" fmla="val 5780"/>
                <a:gd name="f8" fmla="val 2153"/>
                <a:gd name="f9" fmla="val 5029"/>
                <a:gd name="f10" fmla="val 2254"/>
                <a:gd name="f11" fmla="val 5777"/>
                <a:gd name="f12" fmla="val 6195"/>
                <a:gd name="f13" fmla="val 3052"/>
                <a:gd name="f14" fmla="val 6072"/>
                <a:gd name="f15" fmla="val 3096"/>
                <a:gd name="f16" fmla="val 5943"/>
                <a:gd name="f17" fmla="val 3136"/>
                <a:gd name="f18" fmla="val 5815"/>
                <a:gd name="f19" fmla="val 3170"/>
                <a:gd name="f20" fmla="val 3134"/>
                <a:gd name="f21" fmla="val 6069"/>
                <a:gd name="f22" fmla="val 3094"/>
                <a:gd name="f23" fmla="val 3238"/>
                <a:gd name="f24" fmla="val 1"/>
                <a:gd name="f25" fmla="val 3114"/>
                <a:gd name="f26" fmla="val 2991"/>
                <a:gd name="f27" fmla="val 4"/>
                <a:gd name="f28" fmla="val 2870"/>
                <a:gd name="f29" fmla="val 10"/>
                <a:gd name="f30" fmla="val 2027"/>
                <a:gd name="f31" fmla="val 51"/>
                <a:gd name="f32" fmla="val 1361"/>
                <a:gd name="f33" fmla="val 243"/>
                <a:gd name="f34" fmla="val 892"/>
                <a:gd name="f35" fmla="val 581"/>
                <a:gd name="f36" fmla="val 285"/>
                <a:gd name="f37" fmla="val 1019"/>
                <a:gd name="f38" fmla="val 1714"/>
                <a:gd name="f39" fmla="val 47"/>
                <a:gd name="f40" fmla="val 2650"/>
                <a:gd name="f41" fmla="val 93"/>
                <a:gd name="f42" fmla="val 3584"/>
                <a:gd name="f43" fmla="val 443"/>
                <a:gd name="f44" fmla="val 4248"/>
                <a:gd name="f45" fmla="val 1090"/>
                <a:gd name="f46" fmla="val 4625"/>
                <a:gd name="f47" fmla="val 1528"/>
                <a:gd name="f48" fmla="val 4880"/>
                <a:gd name="f49" fmla="val 2106"/>
                <a:gd name="f50" fmla="val 2810"/>
                <a:gd name="f51" fmla="val 2909"/>
                <a:gd name="f52" fmla="val 3010"/>
                <a:gd name="f53" fmla="val 5006"/>
                <a:gd name="f54" fmla="val 5001"/>
                <a:gd name="f55" fmla="val 5434"/>
                <a:gd name="f56" fmla="val 4889"/>
                <a:gd name="f57" fmla="val 8379"/>
                <a:gd name="f58" fmla="val 3533"/>
                <a:gd name="f59" fmla="val 8944"/>
                <a:gd name="f60" fmla="val 3262"/>
                <a:gd name="f61" fmla="val 8962"/>
                <a:gd name="f62" fmla="val 3253"/>
                <a:gd name="f63" fmla="val 8974"/>
                <a:gd name="f64" fmla="val 3237"/>
                <a:gd name="f65" fmla="val 8980"/>
                <a:gd name="f66" fmla="val 3217"/>
                <a:gd name="f67" fmla="val 3198"/>
                <a:gd name="f68" fmla="val 8978"/>
                <a:gd name="f69" fmla="val 3178"/>
                <a:gd name="f70" fmla="val 8965"/>
                <a:gd name="f71" fmla="val 3163"/>
                <a:gd name="f72" fmla="val 8735"/>
                <a:gd name="f73" fmla="val 2896"/>
                <a:gd name="f74" fmla="val 8602"/>
                <a:gd name="f75" fmla="val 2572"/>
                <a:gd name="f76" fmla="val 8587"/>
                <a:gd name="f77" fmla="val 2223"/>
                <a:gd name="f78" fmla="val 8571"/>
                <a:gd name="f79" fmla="val 1881"/>
                <a:gd name="f80" fmla="val 8665"/>
                <a:gd name="f81" fmla="val 1549"/>
                <a:gd name="f82" fmla="val 8863"/>
                <a:gd name="f83" fmla="val 1264"/>
                <a:gd name="f84" fmla="val 8873"/>
                <a:gd name="f85" fmla="val 1249"/>
                <a:gd name="f86" fmla="val 8877"/>
                <a:gd name="f87" fmla="val 1227"/>
                <a:gd name="f88" fmla="val 8871"/>
                <a:gd name="f89" fmla="val 1209"/>
                <a:gd name="f90" fmla="val 8866"/>
                <a:gd name="f91" fmla="val 1190"/>
                <a:gd name="f92" fmla="val 8851"/>
                <a:gd name="f93" fmla="val 1176"/>
                <a:gd name="f94" fmla="val 8831"/>
                <a:gd name="f95" fmla="val 1169"/>
                <a:gd name="f96" fmla="val 8047"/>
                <a:gd name="f97" fmla="val 886"/>
                <a:gd name="f98" fmla="val 5427"/>
                <a:gd name="f99" fmla="*/ f0 1 8984"/>
                <a:gd name="f100" fmla="*/ f1 1 5009"/>
                <a:gd name="f101" fmla="val f2"/>
                <a:gd name="f102" fmla="val f3"/>
                <a:gd name="f103" fmla="val f4"/>
                <a:gd name="f104" fmla="+- f103 0 f101"/>
                <a:gd name="f105" fmla="+- f102 0 f101"/>
                <a:gd name="f106" fmla="*/ f105 1 8984"/>
                <a:gd name="f107" fmla="*/ f104 1 5009"/>
                <a:gd name="f108" fmla="*/ f101 1 f106"/>
                <a:gd name="f109" fmla="*/ f102 1 f106"/>
                <a:gd name="f110" fmla="*/ f101 1 f107"/>
                <a:gd name="f111" fmla="*/ f103 1 f107"/>
                <a:gd name="f112" fmla="*/ f108 f99 1"/>
                <a:gd name="f113" fmla="*/ f109 f99 1"/>
                <a:gd name="f114" fmla="*/ f111 f100 1"/>
                <a:gd name="f115" fmla="*/ f110 f1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5" r="f113" b="f114"/>
              <a:pathLst>
                <a:path w="8984" h="500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9" y="f10"/>
                  </a:lnTo>
                  <a:lnTo>
                    <a:pt x="f11" y="f8"/>
                  </a:lnTo>
                  <a:lnTo>
                    <a:pt x="f5" y="f6"/>
                  </a:lnTo>
                  <a:close/>
                  <a:moveTo>
                    <a:pt x="f12" y="f13"/>
                  </a:moveTo>
                  <a:cubicBezTo>
                    <a:pt x="f14" y="f15"/>
                    <a:pt x="f16" y="f17"/>
                    <a:pt x="f18" y="f19"/>
                  </a:cubicBezTo>
                  <a:cubicBezTo>
                    <a:pt x="f16" y="f20"/>
                    <a:pt x="f21" y="f22"/>
                    <a:pt x="f12" y="f13"/>
                  </a:cubicBezTo>
                  <a:close/>
                  <a:moveTo>
                    <a:pt x="f23" y="f24"/>
                  </a:moveTo>
                  <a:cubicBezTo>
                    <a:pt x="f25" y="f2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2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4"/>
                    <a:pt x="f50" y="f4"/>
                  </a:cubicBezTo>
                  <a:cubicBezTo>
                    <a:pt x="f51" y="f4"/>
                    <a:pt x="f52" y="f53"/>
                    <a:pt x="f25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3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24"/>
                    <a:pt x="f23" y="f24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6" name="Google Shape;1536;p46">
              <a:extLst>
                <a:ext uri="{FF2B5EF4-FFF2-40B4-BE49-F238E27FC236}">
                  <a16:creationId xmlns:a16="http://schemas.microsoft.com/office/drawing/2014/main" id="{F103B9DB-CDC0-4243-9282-6382F56A1FC4}"/>
                </a:ext>
              </a:extLst>
            </p:cNvPr>
            <p:cNvSpPr/>
            <p:nvPr/>
          </p:nvSpPr>
          <p:spPr>
            <a:xfrm>
              <a:off x="8290087" y="3148654"/>
              <a:ext cx="209040" cy="2215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67"/>
                <a:gd name="f4" fmla="val 6961"/>
                <a:gd name="f5" fmla="val 5006"/>
                <a:gd name="f6" fmla="val 4386"/>
                <a:gd name="f7" fmla="val 4837"/>
                <a:gd name="f8" fmla="val 4659"/>
                <a:gd name="f9" fmla="val 4647"/>
                <a:gd name="f10" fmla="val 4915"/>
                <a:gd name="f11" fmla="val 4433"/>
                <a:gd name="f12" fmla="val 5155"/>
                <a:gd name="f13" fmla="val 4645"/>
                <a:gd name="f14" fmla="val 6498"/>
                <a:gd name="f15" fmla="val 1"/>
                <a:gd name="f16" fmla="val 6497"/>
                <a:gd name="f17" fmla="val 6496"/>
                <a:gd name="f18" fmla="val 6494"/>
                <a:gd name="f19" fmla="val 6484"/>
                <a:gd name="f20" fmla="val 6477"/>
                <a:gd name="f21" fmla="val 4"/>
                <a:gd name="f22" fmla="val 6468"/>
                <a:gd name="f23" fmla="val 7"/>
                <a:gd name="f24" fmla="val 5727"/>
                <a:gd name="f25" fmla="val 361"/>
                <a:gd name="f26" fmla="val 3791"/>
                <a:gd name="f27" fmla="val 1223"/>
                <a:gd name="f28" fmla="val 1873"/>
                <a:gd name="f29" fmla="val 1578"/>
                <a:gd name="f30" fmla="val 1861"/>
                <a:gd name="f31" fmla="val 1579"/>
                <a:gd name="f32" fmla="val 1851"/>
                <a:gd name="f33" fmla="val 1585"/>
                <a:gd name="f34" fmla="val 1842"/>
                <a:gd name="f35" fmla="val 1592"/>
                <a:gd name="f36" fmla="val 642"/>
                <a:gd name="f37" fmla="val 2613"/>
                <a:gd name="f38" fmla="val 24"/>
                <a:gd name="f39" fmla="val 3580"/>
                <a:gd name="f40" fmla="val 10"/>
                <a:gd name="f41" fmla="val 4463"/>
                <a:gd name="f42" fmla="val 5091"/>
                <a:gd name="f43" fmla="val 299"/>
                <a:gd name="f44" fmla="val 5688"/>
                <a:gd name="f45" fmla="val 900"/>
                <a:gd name="f46" fmla="val 6235"/>
                <a:gd name="f47" fmla="val 1432"/>
                <a:gd name="f48" fmla="val 6716"/>
                <a:gd name="f49" fmla="val 1979"/>
                <a:gd name="f50" fmla="val 6960"/>
                <a:gd name="f51" fmla="val 2529"/>
                <a:gd name="f52" fmla="val 2560"/>
                <a:gd name="f53" fmla="val 2590"/>
                <a:gd name="f54" fmla="val 6959"/>
                <a:gd name="f55" fmla="val 2621"/>
                <a:gd name="f56" fmla="val 6958"/>
                <a:gd name="f57" fmla="val 2663"/>
                <a:gd name="f58" fmla="val 6957"/>
                <a:gd name="f59" fmla="val 2707"/>
                <a:gd name="f60" fmla="val 6952"/>
                <a:gd name="f61" fmla="val 2752"/>
                <a:gd name="f62" fmla="val 6948"/>
                <a:gd name="f63" fmla="val 3629"/>
                <a:gd name="f64" fmla="val 6847"/>
                <a:gd name="f65" fmla="val 4530"/>
                <a:gd name="f66" fmla="val 6138"/>
                <a:gd name="f67" fmla="val 5430"/>
                <a:gd name="f68" fmla="val 4843"/>
                <a:gd name="f69" fmla="val 5437"/>
                <a:gd name="f70" fmla="val 4835"/>
                <a:gd name="f71" fmla="val 5443"/>
                <a:gd name="f72" fmla="val 4825"/>
                <a:gd name="f73" fmla="val 4813"/>
                <a:gd name="f74" fmla="val 5614"/>
                <a:gd name="f75" fmla="val 2812"/>
                <a:gd name="f76" fmla="val 6339"/>
                <a:gd name="f77" fmla="val 690"/>
                <a:gd name="f78" fmla="val 6558"/>
                <a:gd name="f79" fmla="val 87"/>
                <a:gd name="f80" fmla="val 62"/>
                <a:gd name="f81" fmla="val 6560"/>
                <a:gd name="f82" fmla="val 35"/>
                <a:gd name="f83" fmla="val 6540"/>
                <a:gd name="f84" fmla="val 18"/>
                <a:gd name="f85" fmla="val 6528"/>
                <a:gd name="f86" fmla="val 8"/>
                <a:gd name="f87" fmla="val 6514"/>
                <a:gd name="f88" fmla="*/ f0 1 6567"/>
                <a:gd name="f89" fmla="*/ f1 1 6961"/>
                <a:gd name="f90" fmla="val f2"/>
                <a:gd name="f91" fmla="val f3"/>
                <a:gd name="f92" fmla="val f4"/>
                <a:gd name="f93" fmla="+- f92 0 f90"/>
                <a:gd name="f94" fmla="+- f91 0 f90"/>
                <a:gd name="f95" fmla="*/ f94 1 6567"/>
                <a:gd name="f96" fmla="*/ f93 1 6961"/>
                <a:gd name="f97" fmla="*/ f90 1 f95"/>
                <a:gd name="f98" fmla="*/ f91 1 f95"/>
                <a:gd name="f99" fmla="*/ f90 1 f96"/>
                <a:gd name="f100" fmla="*/ f92 1 f96"/>
                <a:gd name="f101" fmla="*/ f97 f88 1"/>
                <a:gd name="f102" fmla="*/ f98 f88 1"/>
                <a:gd name="f103" fmla="*/ f100 f89 1"/>
                <a:gd name="f104" fmla="*/ f99 f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" t="f104" r="f102" b="f103"/>
              <a:pathLst>
                <a:path w="6567" h="696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5"/>
                    <a:pt x="f18" y="f15"/>
                  </a:cubicBezTo>
                  <a:cubicBezTo>
                    <a:pt x="f19" y="f15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2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1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3" y="f80"/>
                    <a:pt x="f81" y="f82"/>
                    <a:pt x="f83" y="f84"/>
                  </a:cubicBezTo>
                  <a:cubicBezTo>
                    <a:pt x="f85" y="f86"/>
                    <a:pt x="f87" y="f15"/>
                    <a:pt x="f14" y="f15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7" name="Google Shape;1537;p46">
              <a:extLst>
                <a:ext uri="{FF2B5EF4-FFF2-40B4-BE49-F238E27FC236}">
                  <a16:creationId xmlns:a16="http://schemas.microsoft.com/office/drawing/2014/main" id="{127615AE-BEF6-4274-BBDC-55C4D20F458C}"/>
                </a:ext>
              </a:extLst>
            </p:cNvPr>
            <p:cNvSpPr/>
            <p:nvPr/>
          </p:nvSpPr>
          <p:spPr>
            <a:xfrm>
              <a:off x="8438458" y="3145600"/>
              <a:ext cx="214865" cy="28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50"/>
                <a:gd name="f4" fmla="val 8943"/>
                <a:gd name="f5" fmla="val 2414"/>
                <a:gd name="f6" fmla="val 2065"/>
                <a:gd name="f7" fmla="val 2418"/>
                <a:gd name="f8" fmla="val 2124"/>
                <a:gd name="f9" fmla="val 2408"/>
                <a:gd name="f10" fmla="val 2169"/>
                <a:gd name="f11" fmla="val 2396"/>
                <a:gd name="f12" fmla="val 2213"/>
                <a:gd name="f13" fmla="val 2384"/>
                <a:gd name="f14" fmla="val 2258"/>
                <a:gd name="f15" fmla="val 2212"/>
                <a:gd name="f16" fmla="val 2167"/>
                <a:gd name="f17" fmla="val 2417"/>
                <a:gd name="f18" fmla="val 2122"/>
                <a:gd name="f19" fmla="val 5215"/>
                <a:gd name="f20" fmla="val 5043"/>
                <a:gd name="f21" fmla="val 5284"/>
                <a:gd name="f22" fmla="val 5378"/>
                <a:gd name="f23" fmla="val 5354"/>
                <a:gd name="f24" fmla="val 5722"/>
                <a:gd name="f25" fmla="val 5361"/>
                <a:gd name="f26" fmla="val 6070"/>
                <a:gd name="f27" fmla="val 5282"/>
                <a:gd name="f28" fmla="val 6076"/>
                <a:gd name="f29" fmla="val 6098"/>
                <a:gd name="f30" fmla="val 5362"/>
                <a:gd name="f31" fmla="val 6120"/>
                <a:gd name="f32" fmla="val 6143"/>
                <a:gd name="f33" fmla="val 4072"/>
                <a:gd name="f34" fmla="val 4058"/>
                <a:gd name="f35" fmla="val 4045"/>
                <a:gd name="f36" fmla="val 5"/>
                <a:gd name="f37" fmla="val 4035"/>
                <a:gd name="f38" fmla="val 15"/>
                <a:gd name="f39" fmla="val 3770"/>
                <a:gd name="f40" fmla="val 240"/>
                <a:gd name="f41" fmla="val 3450"/>
                <a:gd name="f42" fmla="val 368"/>
                <a:gd name="f43" fmla="val 3103"/>
                <a:gd name="f44" fmla="val 385"/>
                <a:gd name="f45" fmla="val 3079"/>
                <a:gd name="f46" fmla="val 386"/>
                <a:gd name="f47" fmla="val 3056"/>
                <a:gd name="f48" fmla="val 3032"/>
                <a:gd name="f49" fmla="val 2714"/>
                <a:gd name="f50" fmla="val 2407"/>
                <a:gd name="f51" fmla="val 290"/>
                <a:gd name="f52" fmla="val 2142"/>
                <a:gd name="f53" fmla="val 107"/>
                <a:gd name="f54" fmla="val 2131"/>
                <a:gd name="f55" fmla="val 99"/>
                <a:gd name="f56" fmla="val 95"/>
                <a:gd name="f57" fmla="val 2109"/>
                <a:gd name="f58" fmla="val 2107"/>
                <a:gd name="f59" fmla="val 2105"/>
                <a:gd name="f60" fmla="val 96"/>
                <a:gd name="f61" fmla="val 2102"/>
                <a:gd name="f62" fmla="val 2098"/>
                <a:gd name="f63" fmla="val 2092"/>
                <a:gd name="f64" fmla="val 97"/>
                <a:gd name="f65" fmla="val 2087"/>
                <a:gd name="f66" fmla="val 100"/>
                <a:gd name="f67" fmla="val 2067"/>
                <a:gd name="f68" fmla="val 104"/>
                <a:gd name="f69" fmla="val 2054"/>
                <a:gd name="f70" fmla="val 121"/>
                <a:gd name="f71" fmla="val 2047"/>
                <a:gd name="f72" fmla="val 138"/>
                <a:gd name="f73" fmla="val 1694"/>
                <a:gd name="f74" fmla="val 1114"/>
                <a:gd name="f75" fmla="val 6077"/>
                <a:gd name="f76" fmla="val 1456"/>
                <a:gd name="f77" fmla="val 8092"/>
                <a:gd name="f78" fmla="val 1863"/>
                <a:gd name="f79" fmla="val 8657"/>
                <a:gd name="f80" fmla="val 2494"/>
                <a:gd name="f81" fmla="val 3334"/>
                <a:gd name="f82" fmla="val 3396"/>
                <a:gd name="f83" fmla="val 3459"/>
                <a:gd name="f84" fmla="val 8941"/>
                <a:gd name="f85" fmla="val 3524"/>
                <a:gd name="f86" fmla="val 8938"/>
                <a:gd name="f87" fmla="val 4458"/>
                <a:gd name="f88" fmla="val 8891"/>
                <a:gd name="f89" fmla="val 5123"/>
                <a:gd name="f90" fmla="val 8541"/>
                <a:gd name="f91" fmla="val 5500"/>
                <a:gd name="f92" fmla="val 7894"/>
                <a:gd name="f93" fmla="val 6749"/>
                <a:gd name="f94" fmla="val 5748"/>
                <a:gd name="f95" fmla="val 4580"/>
                <a:gd name="f96" fmla="val 973"/>
                <a:gd name="f97" fmla="val 4132"/>
                <a:gd name="f98" fmla="val 37"/>
                <a:gd name="f99" fmla="val 4123"/>
                <a:gd name="f100" fmla="val 19"/>
                <a:gd name="f101" fmla="val 4107"/>
                <a:gd name="f102" fmla="val 7"/>
                <a:gd name="f103" fmla="val 4088"/>
                <a:gd name="f104" fmla="val 2"/>
                <a:gd name="f105" fmla="val 4082"/>
                <a:gd name="f106" fmla="val 4078"/>
                <a:gd name="f107" fmla="*/ f0 1 6750"/>
                <a:gd name="f108" fmla="*/ f1 1 8943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6750"/>
                <a:gd name="f115" fmla="*/ f112 1 8943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6750" h="8943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lnTo>
                    <a:pt x="f13" y="f14"/>
                  </a:lnTo>
                  <a:cubicBezTo>
                    <a:pt x="f11" y="f15"/>
                    <a:pt x="f9" y="f16"/>
                    <a:pt x="f17" y="f18"/>
                  </a:cubicBezTo>
                  <a:lnTo>
                    <a:pt x="f5" y="f6"/>
                  </a:lnTo>
                  <a:close/>
                  <a:moveTo>
                    <a:pt x="f19" y="f20"/>
                  </a:moveTo>
                  <a:cubicBezTo>
                    <a:pt x="f21" y="f22"/>
                    <a:pt x="f23" y="f24"/>
                    <a:pt x="f25" y="f26"/>
                  </a:cubicBezTo>
                  <a:cubicBezTo>
                    <a:pt x="f23" y="f24"/>
                    <a:pt x="f27" y="f22"/>
                    <a:pt x="f19" y="f20"/>
                  </a:cubicBezTo>
                  <a:close/>
                  <a:moveTo>
                    <a:pt x="f25" y="f28"/>
                  </a:moveTo>
                  <a:lnTo>
                    <a:pt x="f25" y="f28"/>
                  </a:lnTo>
                  <a:cubicBezTo>
                    <a:pt x="f25" y="f29"/>
                    <a:pt x="f30" y="f31"/>
                    <a:pt x="f30" y="f32"/>
                  </a:cubicBezTo>
                  <a:lnTo>
                    <a:pt x="f30" y="f32"/>
                  </a:lnTo>
                  <a:cubicBezTo>
                    <a:pt x="f30" y="f31"/>
                    <a:pt x="f25" y="f29"/>
                    <a:pt x="f25" y="f28"/>
                  </a:cubicBezTo>
                  <a:close/>
                  <a:moveTo>
                    <a:pt x="f33" y="f2"/>
                  </a:moveTo>
                  <a:cubicBezTo>
                    <a:pt x="f34" y="f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6"/>
                    <a:pt x="f48" y="f46"/>
                  </a:cubicBezTo>
                  <a:cubicBezTo>
                    <a:pt x="f49" y="f46"/>
                    <a:pt x="f50" y="f51"/>
                    <a:pt x="f52" y="f53"/>
                  </a:cubicBezTo>
                  <a:cubicBezTo>
                    <a:pt x="f54" y="f55"/>
                    <a:pt x="f18" y="f56"/>
                    <a:pt x="f57" y="f56"/>
                  </a:cubicBezTo>
                  <a:cubicBezTo>
                    <a:pt x="f58" y="f56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2" y="f75"/>
                    <a:pt x="f76" y="f77"/>
                  </a:cubicBezTo>
                  <a:cubicBezTo>
                    <a:pt x="f78" y="f79"/>
                    <a:pt x="f80" y="f4"/>
                    <a:pt x="f81" y="f4"/>
                  </a:cubicBezTo>
                  <a:cubicBezTo>
                    <a:pt x="f82" y="f4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2"/>
                    <a:pt x="f106" y="f2"/>
                    <a:pt x="f33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8" name="Google Shape;1538;p46">
              <a:extLst>
                <a:ext uri="{FF2B5EF4-FFF2-40B4-BE49-F238E27FC236}">
                  <a16:creationId xmlns:a16="http://schemas.microsoft.com/office/drawing/2014/main" id="{7A1B5CA6-FD01-4FFF-A862-91A9A49CF873}"/>
                </a:ext>
              </a:extLst>
            </p:cNvPr>
            <p:cNvSpPr/>
            <p:nvPr/>
          </p:nvSpPr>
          <p:spPr>
            <a:xfrm>
              <a:off x="8574639" y="3144777"/>
              <a:ext cx="223653" cy="2084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6"/>
                <a:gd name="f4" fmla="val 6549"/>
                <a:gd name="f5" fmla="val 4486"/>
                <a:gd name="f6" fmla="val 1707"/>
                <a:gd name="f7" fmla="val 1708"/>
                <a:gd name="f8" fmla="val 2028"/>
                <a:gd name="f9" fmla="val 3494"/>
                <a:gd name="f10" fmla="val 2377"/>
                <a:gd name="f11" fmla="val 3864"/>
                <a:gd name="f12" fmla="val 2750"/>
                <a:gd name="f13" fmla="val 4209"/>
                <a:gd name="f14" fmla="val 3148"/>
                <a:gd name="f15" fmla="val 4527"/>
                <a:gd name="f16" fmla="val 2376"/>
                <a:gd name="f17" fmla="val 64"/>
                <a:gd name="f18" fmla="val 1"/>
                <a:gd name="f19" fmla="val 49"/>
                <a:gd name="f20" fmla="val 33"/>
                <a:gd name="f21" fmla="val 8"/>
                <a:gd name="f22" fmla="val 22"/>
                <a:gd name="f23" fmla="val 21"/>
                <a:gd name="f24" fmla="val 5"/>
                <a:gd name="f25" fmla="val 41"/>
                <a:gd name="f26" fmla="val 66"/>
                <a:gd name="f27" fmla="val 12"/>
                <a:gd name="f28" fmla="val 90"/>
                <a:gd name="f29" fmla="val 287"/>
                <a:gd name="f30" fmla="val 669"/>
                <a:gd name="f31" fmla="val 1217"/>
                <a:gd name="f32" fmla="val 2711"/>
                <a:gd name="f33" fmla="val 1581"/>
                <a:gd name="f34" fmla="val 4685"/>
                <a:gd name="f35" fmla="val 1583"/>
                <a:gd name="f36" fmla="val 4695"/>
                <a:gd name="f37" fmla="val 1588"/>
                <a:gd name="f38" fmla="val 4706"/>
                <a:gd name="f39" fmla="val 1595"/>
                <a:gd name="f40" fmla="val 4715"/>
                <a:gd name="f41" fmla="val 2616"/>
                <a:gd name="f42" fmla="val 5916"/>
                <a:gd name="f43" fmla="val 3583"/>
                <a:gd name="f44" fmla="val 6532"/>
                <a:gd name="f45" fmla="val 4466"/>
                <a:gd name="f46" fmla="val 4508"/>
                <a:gd name="f47" fmla="val 4549"/>
                <a:gd name="f48" fmla="val 4587"/>
                <a:gd name="f49" fmla="val 6546"/>
                <a:gd name="f50" fmla="val 5174"/>
                <a:gd name="f51" fmla="val 6517"/>
                <a:gd name="f52" fmla="val 5730"/>
                <a:gd name="f53" fmla="val 6218"/>
                <a:gd name="f54" fmla="val 6238"/>
                <a:gd name="f55" fmla="val 5659"/>
                <a:gd name="f56" fmla="val 6785"/>
                <a:gd name="f57" fmla="val 5056"/>
                <a:gd name="f58" fmla="val 4434"/>
                <a:gd name="f59" fmla="val 6951"/>
                <a:gd name="f60" fmla="val 3809"/>
                <a:gd name="f61" fmla="val 6850"/>
                <a:gd name="f62" fmla="val 2930"/>
                <a:gd name="f63" fmla="val 6143"/>
                <a:gd name="f64" fmla="val 2030"/>
                <a:gd name="f65" fmla="val 4848"/>
                <a:gd name="f66" fmla="val 1130"/>
                <a:gd name="f67" fmla="val 4840"/>
                <a:gd name="f68" fmla="val 1123"/>
                <a:gd name="f69" fmla="val 4828"/>
                <a:gd name="f70" fmla="val 1119"/>
                <a:gd name="f71" fmla="val 4818"/>
                <a:gd name="f72" fmla="val 2817"/>
                <a:gd name="f73" fmla="val 948"/>
                <a:gd name="f74" fmla="val 692"/>
                <a:gd name="f75" fmla="val 223"/>
                <a:gd name="f76" fmla="val 80"/>
                <a:gd name="f77" fmla="val 73"/>
                <a:gd name="f78" fmla="*/ f0 1 7026"/>
                <a:gd name="f79" fmla="*/ f1 1 6549"/>
                <a:gd name="f80" fmla="val f2"/>
                <a:gd name="f81" fmla="val f3"/>
                <a:gd name="f82" fmla="val f4"/>
                <a:gd name="f83" fmla="+- f82 0 f80"/>
                <a:gd name="f84" fmla="+- f81 0 f80"/>
                <a:gd name="f85" fmla="*/ f84 1 7026"/>
                <a:gd name="f86" fmla="*/ f83 1 6549"/>
                <a:gd name="f87" fmla="*/ f80 1 f85"/>
                <a:gd name="f88" fmla="*/ f81 1 f85"/>
                <a:gd name="f89" fmla="*/ f80 1 f86"/>
                <a:gd name="f90" fmla="*/ f82 1 f86"/>
                <a:gd name="f91" fmla="*/ f87 f78 1"/>
                <a:gd name="f92" fmla="*/ f88 f78 1"/>
                <a:gd name="f93" fmla="*/ f90 f79 1"/>
                <a:gd name="f94" fmla="*/ f89 f7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7026" h="6549">
                  <a:moveTo>
                    <a:pt x="f5" y="f6"/>
                  </a:moveTo>
                  <a:cubicBezTo>
                    <a:pt x="f5" y="f6"/>
                    <a:pt x="f5" y="f6"/>
                    <a:pt x="f5" y="f7"/>
                  </a:cubicBezTo>
                  <a:cubicBezTo>
                    <a:pt x="f5" y="f6"/>
                    <a:pt x="f5" y="f6"/>
                    <a:pt x="f5" y="f6"/>
                  </a:cubicBezTo>
                  <a:close/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2" y="f13"/>
                    <a:pt x="f16" y="f11"/>
                    <a:pt x="f8" y="f9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cubicBezTo>
                    <a:pt x="f24" y="f25"/>
                    <a:pt x="f2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"/>
                  </a:cubicBezTo>
                  <a:cubicBezTo>
                    <a:pt x="f46" y="f4"/>
                    <a:pt x="f47" y="f4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3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3"/>
                    <a:pt x="f74" y="f75"/>
                    <a:pt x="f28" y="f24"/>
                  </a:cubicBezTo>
                  <a:cubicBezTo>
                    <a:pt x="f76" y="f18"/>
                    <a:pt x="f77" y="f18"/>
                    <a:pt x="f17" y="f18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9" name="Google Shape;1539;p46">
              <a:extLst>
                <a:ext uri="{FF2B5EF4-FFF2-40B4-BE49-F238E27FC236}">
                  <a16:creationId xmlns:a16="http://schemas.microsoft.com/office/drawing/2014/main" id="{90BE590C-5993-47D1-89BA-C5E1EAC33DAB}"/>
                </a:ext>
              </a:extLst>
            </p:cNvPr>
            <p:cNvSpPr/>
            <p:nvPr/>
          </p:nvSpPr>
          <p:spPr>
            <a:xfrm>
              <a:off x="8271525" y="2864678"/>
              <a:ext cx="223653" cy="2081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6"/>
                <a:gd name="f4" fmla="val 6540"/>
                <a:gd name="f5" fmla="val 1281"/>
                <a:gd name="f6" fmla="val 3727"/>
                <a:gd name="f7" fmla="val 1502"/>
                <a:gd name="f8" fmla="val 3982"/>
                <a:gd name="f9" fmla="val 1743"/>
                <a:gd name="f10" fmla="val 4216"/>
                <a:gd name="f11" fmla="val 2002"/>
                <a:gd name="f12" fmla="val 4428"/>
                <a:gd name="f13" fmla="val 1742"/>
                <a:gd name="f14" fmla="val 1501"/>
                <a:gd name="f15" fmla="val 2550"/>
                <a:gd name="f16" fmla="val 2510"/>
                <a:gd name="f17" fmla="val 2472"/>
                <a:gd name="f18" fmla="val 2432"/>
                <a:gd name="f19" fmla="val 3"/>
                <a:gd name="f20" fmla="val 1845"/>
                <a:gd name="f21" fmla="val 31"/>
                <a:gd name="f22" fmla="val 1291"/>
                <a:gd name="f23" fmla="val 326"/>
                <a:gd name="f24" fmla="val 787"/>
                <a:gd name="f25" fmla="val 882"/>
                <a:gd name="f26" fmla="val 241"/>
                <a:gd name="f27" fmla="val 1484"/>
                <a:gd name="f28" fmla="val 1"/>
                <a:gd name="f29" fmla="val 2106"/>
                <a:gd name="f30" fmla="val 73"/>
                <a:gd name="f31" fmla="val 2732"/>
                <a:gd name="f32" fmla="val 174"/>
                <a:gd name="f33" fmla="val 3609"/>
                <a:gd name="f34" fmla="val 4510"/>
                <a:gd name="f35" fmla="val 2178"/>
                <a:gd name="f36" fmla="val 5410"/>
                <a:gd name="f37" fmla="val 2187"/>
                <a:gd name="f38" fmla="val 5417"/>
                <a:gd name="f39" fmla="val 2197"/>
                <a:gd name="f40" fmla="val 5422"/>
                <a:gd name="f41" fmla="val 2208"/>
                <a:gd name="f42" fmla="val 4152"/>
                <a:gd name="f43" fmla="val 5587"/>
                <a:gd name="f44" fmla="val 6161"/>
                <a:gd name="f45" fmla="val 6256"/>
                <a:gd name="f46" fmla="val 6936"/>
                <a:gd name="f47" fmla="val 6535"/>
                <a:gd name="f48" fmla="val 6945"/>
                <a:gd name="f49" fmla="val 6952"/>
                <a:gd name="f50" fmla="val 6960"/>
                <a:gd name="f51" fmla="val 6976"/>
                <a:gd name="f52" fmla="val 6993"/>
                <a:gd name="f53" fmla="val 6530"/>
                <a:gd name="f54" fmla="val 7006"/>
                <a:gd name="f55" fmla="val 6518"/>
                <a:gd name="f56" fmla="val 7023"/>
                <a:gd name="f57" fmla="val 6498"/>
                <a:gd name="f58" fmla="val 6471"/>
                <a:gd name="f59" fmla="val 7016"/>
                <a:gd name="f60" fmla="val 6448"/>
                <a:gd name="f61" fmla="val 6738"/>
                <a:gd name="f62" fmla="val 5866"/>
                <a:gd name="f63" fmla="val 5804"/>
                <a:gd name="f64" fmla="val 3812"/>
                <a:gd name="f65" fmla="val 5441"/>
                <a:gd name="f66" fmla="val 1830"/>
                <a:gd name="f67" fmla="val 5439"/>
                <a:gd name="f68" fmla="val 1820"/>
                <a:gd name="f69" fmla="val 5434"/>
                <a:gd name="f70" fmla="val 1809"/>
                <a:gd name="f71" fmla="val 5427"/>
                <a:gd name="f72" fmla="val 1800"/>
                <a:gd name="f73" fmla="val 4407"/>
                <a:gd name="f74" fmla="val 618"/>
                <a:gd name="f75" fmla="val 3440"/>
                <a:gd name="f76" fmla="val 13"/>
                <a:gd name="f77" fmla="*/ f0 1 7026"/>
                <a:gd name="f78" fmla="*/ f1 1 6540"/>
                <a:gd name="f79" fmla="val f2"/>
                <a:gd name="f80" fmla="val f3"/>
                <a:gd name="f81" fmla="val f4"/>
                <a:gd name="f82" fmla="+- f81 0 f79"/>
                <a:gd name="f83" fmla="+- f80 0 f79"/>
                <a:gd name="f84" fmla="*/ f83 1 7026"/>
                <a:gd name="f85" fmla="*/ f82 1 6540"/>
                <a:gd name="f86" fmla="*/ f79 1 f84"/>
                <a:gd name="f87" fmla="*/ f80 1 f84"/>
                <a:gd name="f88" fmla="*/ f79 1 f85"/>
                <a:gd name="f89" fmla="*/ f81 1 f85"/>
                <a:gd name="f90" fmla="*/ f86 f77 1"/>
                <a:gd name="f91" fmla="*/ f87 f77 1"/>
                <a:gd name="f92" fmla="*/ f89 f78 1"/>
                <a:gd name="f93" fmla="*/ f88 f7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7026" h="654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14" y="f8"/>
                    <a:pt x="f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2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25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"/>
                    <a:pt x="f49" y="f4"/>
                    <a:pt x="f50" y="f4"/>
                  </a:cubicBezTo>
                  <a:cubicBezTo>
                    <a:pt x="f51" y="f4"/>
                    <a:pt x="f52" y="f53"/>
                    <a:pt x="f54" y="f55"/>
                  </a:cubicBezTo>
                  <a:cubicBezTo>
                    <a:pt x="f56" y="f57"/>
                    <a:pt x="f3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15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0" name="Google Shape;1540;p46">
              <a:extLst>
                <a:ext uri="{FF2B5EF4-FFF2-40B4-BE49-F238E27FC236}">
                  <a16:creationId xmlns:a16="http://schemas.microsoft.com/office/drawing/2014/main" id="{3F2B1301-578F-4554-BBC6-28A257FF3F3A}"/>
                </a:ext>
              </a:extLst>
            </p:cNvPr>
            <p:cNvSpPr/>
            <p:nvPr/>
          </p:nvSpPr>
          <p:spPr>
            <a:xfrm>
              <a:off x="8488311" y="3063029"/>
              <a:ext cx="93204" cy="90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28"/>
                <a:gd name="f4" fmla="val 2856"/>
                <a:gd name="f5" fmla="val 939"/>
                <a:gd name="f6" fmla="val 1542"/>
                <a:gd name="f7" fmla="val 944"/>
                <a:gd name="f8" fmla="val 1600"/>
                <a:gd name="f9" fmla="val 922"/>
                <a:gd name="f10" fmla="val 1666"/>
                <a:gd name="f11" fmla="val 929"/>
                <a:gd name="f12" fmla="val 1741"/>
                <a:gd name="f13" fmla="val 961"/>
                <a:gd name="f14" fmla="val 1812"/>
                <a:gd name="f15" fmla="val 941"/>
                <a:gd name="f16" fmla="val 1465"/>
                <a:gd name="f17" fmla="val 1"/>
                <a:gd name="f18" fmla="val 1442"/>
                <a:gd name="f19" fmla="val 1419"/>
                <a:gd name="f20" fmla="val 1395"/>
                <a:gd name="f21" fmla="val 2"/>
                <a:gd name="f22" fmla="val 609"/>
                <a:gd name="f23" fmla="val 41"/>
                <a:gd name="f24" fmla="val 712"/>
                <a:gd name="f25" fmla="val 39"/>
                <a:gd name="f26" fmla="val 1498"/>
                <a:gd name="f27" fmla="val 77"/>
                <a:gd name="f28" fmla="val 2259"/>
                <a:gd name="f29" fmla="val 707"/>
                <a:gd name="f30" fmla="val 2855"/>
                <a:gd name="f31" fmla="val 1462"/>
                <a:gd name="f32" fmla="val 1486"/>
                <a:gd name="f33" fmla="val 1510"/>
                <a:gd name="f34" fmla="val 1535"/>
                <a:gd name="f35" fmla="val 2854"/>
                <a:gd name="f36" fmla="val 2319"/>
                <a:gd name="f37" fmla="val 2816"/>
                <a:gd name="f38" fmla="val 2927"/>
                <a:gd name="f39" fmla="val 2146"/>
                <a:gd name="f40" fmla="val 2890"/>
                <a:gd name="f41" fmla="val 1358"/>
                <a:gd name="f42" fmla="val 2853"/>
                <a:gd name="f43" fmla="val 596"/>
                <a:gd name="f44" fmla="val 2220"/>
                <a:gd name="f45" fmla="*/ f0 1 2928"/>
                <a:gd name="f46" fmla="*/ f1 1 285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928"/>
                <a:gd name="f53" fmla="*/ f50 1 285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928" h="285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1" y="f12"/>
                    <a:pt x="f9" y="f10"/>
                    <a:pt x="f15" y="f8"/>
                  </a:cubicBezTo>
                  <a:lnTo>
                    <a:pt x="f5" y="f6"/>
                  </a:lnTo>
                  <a:close/>
                  <a:moveTo>
                    <a:pt x="f16" y="f17"/>
                  </a:moveTo>
                  <a:cubicBezTo>
                    <a:pt x="f18" y="f17"/>
                    <a:pt x="f19" y="f17"/>
                    <a:pt x="f20" y="f21"/>
                  </a:cubicBezTo>
                  <a:cubicBezTo>
                    <a:pt x="f22" y="f23"/>
                    <a:pt x="f17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0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7"/>
                    <a:pt x="f16" y="f17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1" name="Google Shape;1541;p46">
              <a:extLst>
                <a:ext uri="{FF2B5EF4-FFF2-40B4-BE49-F238E27FC236}">
                  <a16:creationId xmlns:a16="http://schemas.microsoft.com/office/drawing/2014/main" id="{7804C5A1-C7C7-4EBD-8B5C-78F36AA433ED}"/>
                </a:ext>
              </a:extLst>
            </p:cNvPr>
            <p:cNvSpPr/>
            <p:nvPr/>
          </p:nvSpPr>
          <p:spPr>
            <a:xfrm>
              <a:off x="8416594" y="2787356"/>
              <a:ext cx="214545" cy="2841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40"/>
                <a:gd name="f4" fmla="val 8928"/>
                <a:gd name="f5" fmla="val 3418"/>
                <a:gd name="f6" fmla="val 3354"/>
                <a:gd name="f7" fmla="val 3289"/>
                <a:gd name="f8" fmla="val 2"/>
                <a:gd name="f9" fmla="val 3222"/>
                <a:gd name="f10" fmla="val 5"/>
                <a:gd name="f11" fmla="val 2288"/>
                <a:gd name="f12" fmla="val 51"/>
                <a:gd name="f13" fmla="val 1624"/>
                <a:gd name="f14" fmla="val 401"/>
                <a:gd name="f15" fmla="val 1247"/>
                <a:gd name="f16" fmla="val 1048"/>
                <a:gd name="f17" fmla="val 1"/>
                <a:gd name="f18" fmla="val 3185"/>
                <a:gd name="f19" fmla="val 2160"/>
                <a:gd name="f20" fmla="val 7955"/>
                <a:gd name="f21" fmla="val 2607"/>
                <a:gd name="f22" fmla="val 8889"/>
                <a:gd name="f23" fmla="val 2616"/>
                <a:gd name="f24" fmla="val 8907"/>
                <a:gd name="f25" fmla="val 2631"/>
                <a:gd name="f26" fmla="val 8920"/>
                <a:gd name="f27" fmla="val 2651"/>
                <a:gd name="f28" fmla="val 8924"/>
                <a:gd name="f29" fmla="val 2657"/>
                <a:gd name="f30" fmla="val 8927"/>
                <a:gd name="f31" fmla="val 2663"/>
                <a:gd name="f32" fmla="val 2667"/>
                <a:gd name="f33" fmla="val 2681"/>
                <a:gd name="f34" fmla="val 2694"/>
                <a:gd name="f35" fmla="val 8922"/>
                <a:gd name="f36" fmla="val 2705"/>
                <a:gd name="f37" fmla="val 8910"/>
                <a:gd name="f38" fmla="val 2970"/>
                <a:gd name="f39" fmla="val 8681"/>
                <a:gd name="f40" fmla="val 3293"/>
                <a:gd name="f41" fmla="val 8551"/>
                <a:gd name="f42" fmla="val 3641"/>
                <a:gd name="f43" fmla="val 8536"/>
                <a:gd name="f44" fmla="val 3669"/>
                <a:gd name="f45" fmla="val 8534"/>
                <a:gd name="f46" fmla="val 3696"/>
                <a:gd name="f47" fmla="val 8533"/>
                <a:gd name="f48" fmla="val 3724"/>
                <a:gd name="f49" fmla="val 4041"/>
                <a:gd name="f50" fmla="val 4346"/>
                <a:gd name="f51" fmla="val 8632"/>
                <a:gd name="f52" fmla="val 4609"/>
                <a:gd name="f53" fmla="val 8818"/>
                <a:gd name="f54" fmla="val 4619"/>
                <a:gd name="f55" fmla="val 8826"/>
                <a:gd name="f56" fmla="val 4631"/>
                <a:gd name="f57" fmla="val 8829"/>
                <a:gd name="f58" fmla="val 4642"/>
                <a:gd name="f59" fmla="val 4645"/>
                <a:gd name="f60" fmla="val 4647"/>
                <a:gd name="f61" fmla="val 4649"/>
                <a:gd name="f62" fmla="val 4653"/>
                <a:gd name="f63" fmla="val 4659"/>
                <a:gd name="f64" fmla="val 8828"/>
                <a:gd name="f65" fmla="val 4665"/>
                <a:gd name="f66" fmla="val 4685"/>
                <a:gd name="f67" fmla="val 8821"/>
                <a:gd name="f68" fmla="val 4699"/>
                <a:gd name="f69" fmla="val 8805"/>
                <a:gd name="f70" fmla="val 4706"/>
                <a:gd name="f71" fmla="val 8786"/>
                <a:gd name="f72" fmla="val 5058"/>
                <a:gd name="f73" fmla="val 7812"/>
                <a:gd name="f74" fmla="val 2855"/>
                <a:gd name="f75" fmla="val 5291"/>
                <a:gd name="f76" fmla="val 851"/>
                <a:gd name="f77" fmla="val 4884"/>
                <a:gd name="f78" fmla="val 286"/>
                <a:gd name="f79" fmla="val 4255"/>
                <a:gd name="f80" fmla="*/ f0 1 6740"/>
                <a:gd name="f81" fmla="*/ f1 1 8928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6740"/>
                <a:gd name="f88" fmla="*/ f85 1 8928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6740" h="892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7"/>
                    <a:pt x="f61" y="f57"/>
                  </a:cubicBezTo>
                  <a:cubicBezTo>
                    <a:pt x="f62" y="f57"/>
                    <a:pt x="f63" y="f64"/>
                    <a:pt x="f65" y="f5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3" y="f74"/>
                    <a:pt x="f75" y="f76"/>
                  </a:cubicBezTo>
                  <a:cubicBezTo>
                    <a:pt x="f77" y="f78"/>
                    <a:pt x="f79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2" name="Google Shape;1542;p46">
              <a:extLst>
                <a:ext uri="{FF2B5EF4-FFF2-40B4-BE49-F238E27FC236}">
                  <a16:creationId xmlns:a16="http://schemas.microsoft.com/office/drawing/2014/main" id="{0E6C9924-6BFF-4224-AA18-80614C45BA31}"/>
                </a:ext>
              </a:extLst>
            </p:cNvPr>
            <p:cNvSpPr/>
            <p:nvPr/>
          </p:nvSpPr>
          <p:spPr>
            <a:xfrm>
              <a:off x="8570726" y="2847331"/>
              <a:ext cx="208976" cy="221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65"/>
                <a:gd name="f4" fmla="val 6960"/>
                <a:gd name="f5" fmla="val 4128"/>
                <a:gd name="f6" fmla="val 3299"/>
                <a:gd name="f7" fmla="val 3968"/>
                <a:gd name="f8" fmla="val 3444"/>
                <a:gd name="f9" fmla="val 3817"/>
                <a:gd name="f10" fmla="val 3603"/>
                <a:gd name="f11" fmla="val 3677"/>
                <a:gd name="f12" fmla="val 3771"/>
                <a:gd name="f13" fmla="val 3816"/>
                <a:gd name="f14" fmla="val 4031"/>
                <a:gd name="f15" fmla="val 4001"/>
                <a:gd name="f16" fmla="val 3970"/>
                <a:gd name="f17" fmla="val 1"/>
                <a:gd name="f18" fmla="val 3940"/>
                <a:gd name="f19" fmla="val 2"/>
                <a:gd name="f20" fmla="val 3897"/>
                <a:gd name="f21" fmla="val 4"/>
                <a:gd name="f22" fmla="val 3856"/>
                <a:gd name="f23" fmla="val 8"/>
                <a:gd name="f24" fmla="val 3813"/>
                <a:gd name="f25" fmla="val 14"/>
                <a:gd name="f26" fmla="val 2936"/>
                <a:gd name="f27" fmla="val 115"/>
                <a:gd name="f28" fmla="val 2036"/>
                <a:gd name="f29" fmla="val 823"/>
                <a:gd name="f30" fmla="val 1134"/>
                <a:gd name="f31" fmla="val 2117"/>
                <a:gd name="f32" fmla="val 1127"/>
                <a:gd name="f33" fmla="val 2126"/>
                <a:gd name="f34" fmla="val 1123"/>
                <a:gd name="f35" fmla="val 2137"/>
                <a:gd name="f36" fmla="val 2147"/>
                <a:gd name="f37" fmla="val 958"/>
                <a:gd name="f38" fmla="val 4094"/>
                <a:gd name="f39" fmla="val 289"/>
                <a:gd name="f40" fmla="val 6102"/>
                <a:gd name="f41" fmla="val 9"/>
                <a:gd name="f42" fmla="val 6874"/>
                <a:gd name="f43" fmla="val 6899"/>
                <a:gd name="f44" fmla="val 6925"/>
                <a:gd name="f45" fmla="val 26"/>
                <a:gd name="f46" fmla="val 6944"/>
                <a:gd name="f47" fmla="val 38"/>
                <a:gd name="f48" fmla="val 6953"/>
                <a:gd name="f49" fmla="val 52"/>
                <a:gd name="f50" fmla="val 6959"/>
                <a:gd name="f51" fmla="val 69"/>
                <a:gd name="f52" fmla="val 70"/>
                <a:gd name="f53" fmla="val 72"/>
                <a:gd name="f54" fmla="val 73"/>
                <a:gd name="f55" fmla="val 82"/>
                <a:gd name="f56" fmla="val 89"/>
                <a:gd name="f57" fmla="val 6958"/>
                <a:gd name="f58" fmla="val 98"/>
                <a:gd name="f59" fmla="val 6954"/>
                <a:gd name="f60" fmla="val 677"/>
                <a:gd name="f61" fmla="val 6679"/>
                <a:gd name="f62" fmla="val 2718"/>
                <a:gd name="f63" fmla="val 5749"/>
                <a:gd name="f64" fmla="val 4695"/>
                <a:gd name="f65" fmla="val 5384"/>
                <a:gd name="f66" fmla="val 4705"/>
                <a:gd name="f67" fmla="val 5383"/>
                <a:gd name="f68" fmla="val 4716"/>
                <a:gd name="f69" fmla="val 5377"/>
                <a:gd name="f70" fmla="val 4725"/>
                <a:gd name="f71" fmla="val 5370"/>
                <a:gd name="f72" fmla="val 5925"/>
                <a:gd name="f73" fmla="val 4347"/>
                <a:gd name="f74" fmla="val 6542"/>
                <a:gd name="f75" fmla="val 3382"/>
                <a:gd name="f76" fmla="val 6556"/>
                <a:gd name="f77" fmla="val 2499"/>
                <a:gd name="f78" fmla="val 1869"/>
                <a:gd name="f79" fmla="val 6266"/>
                <a:gd name="f80" fmla="val 1274"/>
                <a:gd name="f81" fmla="val 5663"/>
                <a:gd name="f82" fmla="val 727"/>
                <a:gd name="f83" fmla="val 5131"/>
                <a:gd name="f84" fmla="val 244"/>
                <a:gd name="f85" fmla="val 4583"/>
                <a:gd name="f86" fmla="*/ f0 1 6565"/>
                <a:gd name="f87" fmla="*/ f1 1 6960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6565"/>
                <a:gd name="f94" fmla="*/ f91 1 6960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6565" h="6960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2"/>
                  </a:moveTo>
                  <a:cubicBezTo>
                    <a:pt x="f15" y="f2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4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17" y="f43"/>
                    <a:pt x="f2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0"/>
                    <a:pt x="f54" y="f50"/>
                  </a:cubicBezTo>
                  <a:cubicBezTo>
                    <a:pt x="f55" y="f50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3" y="f78"/>
                    <a:pt x="f79" y="f80"/>
                    <a:pt x="f81" y="f82"/>
                  </a:cubicBezTo>
                  <a:cubicBezTo>
                    <a:pt x="f83" y="f84"/>
                    <a:pt x="f85" y="f2"/>
                    <a:pt x="f14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3" name="Google Shape;1543;p46">
              <a:extLst>
                <a:ext uri="{FF2B5EF4-FFF2-40B4-BE49-F238E27FC236}">
                  <a16:creationId xmlns:a16="http://schemas.microsoft.com/office/drawing/2014/main" id="{188F3807-60D8-4FEE-945A-5C8F3925DD94}"/>
                </a:ext>
              </a:extLst>
            </p:cNvPr>
            <p:cNvSpPr/>
            <p:nvPr/>
          </p:nvSpPr>
          <p:spPr>
            <a:xfrm>
              <a:off x="8572097" y="3017949"/>
              <a:ext cx="285631" cy="1595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73"/>
                <a:gd name="f4" fmla="val 5012"/>
                <a:gd name="f5" fmla="val 4643"/>
                <a:gd name="f6" fmla="val 859"/>
                <a:gd name="f7" fmla="val 4652"/>
                <a:gd name="f8" fmla="val 4657"/>
                <a:gd name="f9" fmla="val 860"/>
                <a:gd name="f10" fmla="val 863"/>
                <a:gd name="f11" fmla="val 4632"/>
                <a:gd name="f12" fmla="val 3815"/>
                <a:gd name="f13" fmla="val 903"/>
                <a:gd name="f14" fmla="val 3005"/>
                <a:gd name="f15" fmla="val 1056"/>
                <a:gd name="f16" fmla="val 2235"/>
                <a:gd name="f17" fmla="val 1314"/>
                <a:gd name="f18" fmla="val 3013"/>
                <a:gd name="f19" fmla="val 1053"/>
                <a:gd name="f20" fmla="val 3829"/>
                <a:gd name="f21" fmla="val 898"/>
                <a:gd name="f22" fmla="val 2675"/>
                <a:gd name="f23" fmla="val 1594"/>
                <a:gd name="f24" fmla="val 2473"/>
                <a:gd name="f25" fmla="val 1661"/>
                <a:gd name="f26" fmla="val 2268"/>
                <a:gd name="f27" fmla="val 1740"/>
                <a:gd name="f28" fmla="val 2073"/>
                <a:gd name="f29" fmla="val 1829"/>
                <a:gd name="f30" fmla="val 2471"/>
                <a:gd name="f31" fmla="val 7676"/>
                <a:gd name="f32" fmla="val 3762"/>
                <a:gd name="f33" fmla="val 7422"/>
                <a:gd name="f34" fmla="val 3897"/>
                <a:gd name="f35" fmla="val 7158"/>
                <a:gd name="f36" fmla="val 4012"/>
                <a:gd name="f37" fmla="val 6888"/>
                <a:gd name="f38" fmla="val 4100"/>
                <a:gd name="f39" fmla="val 4010"/>
                <a:gd name="f40" fmla="val 6695"/>
                <a:gd name="f41" fmla="val 4164"/>
                <a:gd name="f42" fmla="val 6495"/>
                <a:gd name="f43" fmla="val 4218"/>
                <a:gd name="f44" fmla="val 6284"/>
                <a:gd name="f45" fmla="val 4260"/>
                <a:gd name="f46" fmla="val 4217"/>
                <a:gd name="f47" fmla="val 4163"/>
                <a:gd name="f48" fmla="val 1653"/>
                <a:gd name="f49" fmla="val 3899"/>
                <a:gd name="f50" fmla="val 2292"/>
                <a:gd name="f51" fmla="val 4040"/>
                <a:gd name="f52" fmla="val 2944"/>
                <a:gd name="f53" fmla="val 4184"/>
                <a:gd name="f54" fmla="val 3604"/>
                <a:gd name="f55" fmla="val 4278"/>
                <a:gd name="f56" fmla="val 2943"/>
                <a:gd name="f57" fmla="val 2289"/>
                <a:gd name="f58" fmla="val 6160"/>
                <a:gd name="f59" fmla="val 1"/>
                <a:gd name="f60" fmla="val 6061"/>
                <a:gd name="f61" fmla="val 5959"/>
                <a:gd name="f62" fmla="val 3"/>
                <a:gd name="f63" fmla="val 5855"/>
                <a:gd name="f64" fmla="val 9"/>
                <a:gd name="f65" fmla="val 3601"/>
                <a:gd name="f66" fmla="val 118"/>
                <a:gd name="f67" fmla="val 832"/>
                <a:gd name="f68" fmla="val 1364"/>
                <a:gd name="f69" fmla="val 38"/>
                <a:gd name="f70" fmla="val 1743"/>
                <a:gd name="f71" fmla="val 21"/>
                <a:gd name="f72" fmla="val 1753"/>
                <a:gd name="f73" fmla="val 8"/>
                <a:gd name="f74" fmla="val 1769"/>
                <a:gd name="f75" fmla="val 1789"/>
                <a:gd name="f76" fmla="val 1807"/>
                <a:gd name="f77" fmla="val 6"/>
                <a:gd name="f78" fmla="val 1827"/>
                <a:gd name="f79" fmla="val 18"/>
                <a:gd name="f80" fmla="val 1843"/>
                <a:gd name="f81" fmla="val 243"/>
                <a:gd name="f82" fmla="val 2106"/>
                <a:gd name="f83" fmla="val 369"/>
                <a:gd name="f84" fmla="val 2427"/>
                <a:gd name="f85" fmla="val 385"/>
                <a:gd name="f86" fmla="val 2768"/>
                <a:gd name="f87" fmla="val 402"/>
                <a:gd name="f88" fmla="val 3117"/>
                <a:gd name="f89" fmla="val 303"/>
                <a:gd name="f90" fmla="val 3455"/>
                <a:gd name="f91" fmla="val 100"/>
                <a:gd name="f92" fmla="val 3743"/>
                <a:gd name="f93" fmla="val 87"/>
                <a:gd name="f94" fmla="val 3758"/>
                <a:gd name="f95" fmla="val 86"/>
                <a:gd name="f96" fmla="val 3780"/>
                <a:gd name="f97" fmla="val 92"/>
                <a:gd name="f98" fmla="val 3798"/>
                <a:gd name="f99" fmla="val 96"/>
                <a:gd name="f100" fmla="val 3817"/>
                <a:gd name="f101" fmla="val 110"/>
                <a:gd name="f102" fmla="val 3832"/>
                <a:gd name="f103" fmla="val 130"/>
                <a:gd name="f104" fmla="val 3839"/>
                <a:gd name="f105" fmla="val 690"/>
                <a:gd name="f106" fmla="val 4042"/>
                <a:gd name="f107" fmla="val 3478"/>
                <a:gd name="f108" fmla="val 5011"/>
                <a:gd name="f109" fmla="val 5744"/>
                <a:gd name="f110" fmla="val 5865"/>
                <a:gd name="f111" fmla="val 5984"/>
                <a:gd name="f112" fmla="val 5009"/>
                <a:gd name="f113" fmla="val 6102"/>
                <a:gd name="f114" fmla="val 5003"/>
                <a:gd name="f115" fmla="val 6945"/>
                <a:gd name="f116" fmla="val 4962"/>
                <a:gd name="f117" fmla="val 7611"/>
                <a:gd name="f118" fmla="val 4768"/>
                <a:gd name="f119" fmla="val 8081"/>
                <a:gd name="f120" fmla="val 4432"/>
                <a:gd name="f121" fmla="val 8688"/>
                <a:gd name="f122" fmla="val 3993"/>
                <a:gd name="f123" fmla="val 3298"/>
                <a:gd name="f124" fmla="val 8926"/>
                <a:gd name="f125" fmla="val 2363"/>
                <a:gd name="f126" fmla="val 8880"/>
                <a:gd name="f127" fmla="val 1426"/>
                <a:gd name="f128" fmla="val 8527"/>
                <a:gd name="f129" fmla="val 760"/>
                <a:gd name="f130" fmla="val 7882"/>
                <a:gd name="f131" fmla="val 383"/>
                <a:gd name="f132" fmla="val 7442"/>
                <a:gd name="f133" fmla="val 6866"/>
                <a:gd name="f134" fmla="*/ f0 1 8973"/>
                <a:gd name="f135" fmla="*/ f1 1 5012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8973"/>
                <a:gd name="f142" fmla="*/ f139 1 5012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8973" h="50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11" y="f10"/>
                  </a:lnTo>
                  <a:cubicBezTo>
                    <a:pt x="f12" y="f13"/>
                    <a:pt x="f14" y="f15"/>
                    <a:pt x="f16" y="f17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5"/>
                    <a:pt x="f26" y="f27"/>
                    <a:pt x="f28" y="f29"/>
                  </a:cubicBezTo>
                  <a:cubicBezTo>
                    <a:pt x="f26" y="f27"/>
                    <a:pt x="f30" y="f25"/>
                    <a:pt x="f22" y="f23"/>
                  </a:cubicBezTo>
                  <a:close/>
                  <a:moveTo>
                    <a:pt x="f31" y="f32"/>
                  </a:moveTo>
                  <a:cubicBezTo>
                    <a:pt x="f33" y="f34"/>
                    <a:pt x="f35" y="f36"/>
                    <a:pt x="f37" y="f38"/>
                  </a:cubicBezTo>
                  <a:cubicBezTo>
                    <a:pt x="f35" y="f39"/>
                    <a:pt x="f33" y="f34"/>
                    <a:pt x="f31" y="f32"/>
                  </a:cubicBezTo>
                  <a:close/>
                  <a:moveTo>
                    <a:pt x="f37" y="f38"/>
                  </a:moveTo>
                  <a:cubicBezTo>
                    <a:pt x="f40" y="f41"/>
                    <a:pt x="f42" y="f43"/>
                    <a:pt x="f44" y="f45"/>
                  </a:cubicBezTo>
                  <a:cubicBezTo>
                    <a:pt x="f42" y="f46"/>
                    <a:pt x="f40" y="f47"/>
                    <a:pt x="f37" y="f38"/>
                  </a:cubicBezTo>
                  <a:close/>
                  <a:moveTo>
                    <a:pt x="f48" y="f49"/>
                  </a:moveTo>
                  <a:cubicBezTo>
                    <a:pt x="f50" y="f51"/>
                    <a:pt x="f52" y="f53"/>
                    <a:pt x="f54" y="f55"/>
                  </a:cubicBezTo>
                  <a:cubicBezTo>
                    <a:pt x="f56" y="f53"/>
                    <a:pt x="f57" y="f51"/>
                    <a:pt x="f48" y="f49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62" y="f75"/>
                  </a:cubicBezTo>
                  <a:cubicBezTo>
                    <a:pt x="f59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20"/>
                  </a:cubicBezTo>
                  <a:cubicBezTo>
                    <a:pt x="f121" y="f122"/>
                    <a:pt x="f3" y="f123"/>
                    <a:pt x="f124" y="f125"/>
                  </a:cubicBezTo>
                  <a:cubicBezTo>
                    <a:pt x="f126" y="f127"/>
                    <a:pt x="f128" y="f129"/>
                    <a:pt x="f130" y="f131"/>
                  </a:cubicBezTo>
                  <a:cubicBezTo>
                    <a:pt x="f132" y="f103"/>
                    <a:pt x="f133" y="f59"/>
                    <a:pt x="f58" y="f59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4" name="Google Shape;1544;p46">
              <a:extLst>
                <a:ext uri="{FF2B5EF4-FFF2-40B4-BE49-F238E27FC236}">
                  <a16:creationId xmlns:a16="http://schemas.microsoft.com/office/drawing/2014/main" id="{AC0BB292-1E9D-48EA-975E-3CF66CEED8E0}"/>
                </a:ext>
              </a:extLst>
            </p:cNvPr>
            <p:cNvSpPr/>
            <p:nvPr/>
          </p:nvSpPr>
          <p:spPr>
            <a:xfrm>
              <a:off x="8717441" y="2865501"/>
              <a:ext cx="67738" cy="1586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8"/>
                <a:gd name="f4" fmla="val 4985"/>
                <a:gd name="f5" fmla="val 1095"/>
                <a:gd name="f6" fmla="val 1"/>
                <a:gd name="f7" fmla="val 1065"/>
                <a:gd name="f8" fmla="val 1035"/>
                <a:gd name="f9" fmla="val 13"/>
                <a:gd name="f10" fmla="val 1013"/>
                <a:gd name="f11" fmla="val 37"/>
                <a:gd name="f12" fmla="val 973"/>
                <a:gd name="f13" fmla="val 81"/>
                <a:gd name="f14" fmla="val 976"/>
                <a:gd name="f15" fmla="val 151"/>
                <a:gd name="f16" fmla="val 1020"/>
                <a:gd name="f17" fmla="val 192"/>
                <a:gd name="f18" fmla="val 1614"/>
                <a:gd name="f19" fmla="val 727"/>
                <a:gd name="f20" fmla="val 1907"/>
                <a:gd name="f21" fmla="val 1311"/>
                <a:gd name="f22" fmla="val 1896"/>
                <a:gd name="f23" fmla="val 1928"/>
                <a:gd name="f24" fmla="val 1882"/>
                <a:gd name="f25" fmla="val 2805"/>
                <a:gd name="f26" fmla="val 1261"/>
                <a:gd name="f27" fmla="val 3768"/>
                <a:gd name="f28" fmla="val 52"/>
                <a:gd name="f29" fmla="val 4790"/>
                <a:gd name="f30" fmla="val 6"/>
                <a:gd name="f31" fmla="val 4829"/>
                <a:gd name="f32" fmla="val 4899"/>
                <a:gd name="f33" fmla="val 40"/>
                <a:gd name="f34" fmla="val 4944"/>
                <a:gd name="f35" fmla="val 62"/>
                <a:gd name="f36" fmla="val 4971"/>
                <a:gd name="f37" fmla="val 93"/>
                <a:gd name="f38" fmla="val 4984"/>
                <a:gd name="f39" fmla="val 123"/>
                <a:gd name="f40" fmla="val 148"/>
                <a:gd name="f41" fmla="val 175"/>
                <a:gd name="f42" fmla="val 4976"/>
                <a:gd name="f43" fmla="val 193"/>
                <a:gd name="f44" fmla="val 4958"/>
                <a:gd name="f45" fmla="val 1452"/>
                <a:gd name="f46" fmla="val 3895"/>
                <a:gd name="f47" fmla="val 2099"/>
                <a:gd name="f48" fmla="val 2876"/>
                <a:gd name="f49" fmla="val 2115"/>
                <a:gd name="f50" fmla="val 1932"/>
                <a:gd name="f51" fmla="val 1250"/>
                <a:gd name="f52" fmla="val 1809"/>
                <a:gd name="f53" fmla="val 609"/>
                <a:gd name="f54" fmla="val 1168"/>
                <a:gd name="f55" fmla="val 30"/>
                <a:gd name="f56" fmla="val 1147"/>
                <a:gd name="f57" fmla="val 10"/>
                <a:gd name="f58" fmla="val 1121"/>
                <a:gd name="f59" fmla="*/ f0 1 2128"/>
                <a:gd name="f60" fmla="*/ f1 1 4985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128"/>
                <a:gd name="f67" fmla="*/ f64 1 4985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128" h="498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3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5" name="Google Shape;1545;p46">
              <a:extLst>
                <a:ext uri="{FF2B5EF4-FFF2-40B4-BE49-F238E27FC236}">
                  <a16:creationId xmlns:a16="http://schemas.microsoft.com/office/drawing/2014/main" id="{1A54BCB6-8E82-4053-A6C0-FFA622C817EB}"/>
                </a:ext>
              </a:extLst>
            </p:cNvPr>
            <p:cNvSpPr/>
            <p:nvPr/>
          </p:nvSpPr>
          <p:spPr>
            <a:xfrm>
              <a:off x="8600425" y="2841882"/>
              <a:ext cx="155749" cy="762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93"/>
                <a:gd name="f4" fmla="val 2396"/>
                <a:gd name="f5" fmla="val 3098"/>
                <a:gd name="f6" fmla="val 3019"/>
                <a:gd name="f7" fmla="val 2939"/>
                <a:gd name="f8" fmla="val 5"/>
                <a:gd name="f9" fmla="val 2859"/>
                <a:gd name="f10" fmla="val 14"/>
                <a:gd name="f11" fmla="val 1922"/>
                <a:gd name="f12" fmla="val 122"/>
                <a:gd name="f13" fmla="val 970"/>
                <a:gd name="f14" fmla="val 864"/>
                <a:gd name="f15" fmla="val 35"/>
                <a:gd name="f16" fmla="val 2223"/>
                <a:gd name="f17" fmla="val 1"/>
                <a:gd name="f18" fmla="val 2273"/>
                <a:gd name="f19" fmla="val 13"/>
                <a:gd name="f20" fmla="val 2342"/>
                <a:gd name="f21" fmla="val 63"/>
                <a:gd name="f22" fmla="val 2375"/>
                <a:gd name="f23" fmla="val 82"/>
                <a:gd name="f24" fmla="val 2388"/>
                <a:gd name="f25" fmla="val 103"/>
                <a:gd name="f26" fmla="val 2395"/>
                <a:gd name="f27" fmla="val 125"/>
                <a:gd name="f28" fmla="val 160"/>
                <a:gd name="f29" fmla="val 194"/>
                <a:gd name="f30" fmla="val 2378"/>
                <a:gd name="f31" fmla="val 213"/>
                <a:gd name="f32" fmla="val 2347"/>
                <a:gd name="f33" fmla="val 1113"/>
                <a:gd name="f34" fmla="val 1044"/>
                <a:gd name="f35" fmla="val 2010"/>
                <a:gd name="f36" fmla="val 332"/>
                <a:gd name="f37" fmla="val 2883"/>
                <a:gd name="f38" fmla="val 230"/>
                <a:gd name="f39" fmla="val 2954"/>
                <a:gd name="f40" fmla="val 222"/>
                <a:gd name="f41" fmla="val 3025"/>
                <a:gd name="f42" fmla="val 218"/>
                <a:gd name="f43" fmla="val 3095"/>
                <a:gd name="f44" fmla="val 3635"/>
                <a:gd name="f45" fmla="val 4173"/>
                <a:gd name="f46" fmla="val 458"/>
                <a:gd name="f47" fmla="val 4696"/>
                <a:gd name="f48" fmla="val 933"/>
                <a:gd name="f49" fmla="val 4717"/>
                <a:gd name="f50" fmla="val 951"/>
                <a:gd name="f51" fmla="val 4743"/>
                <a:gd name="f52" fmla="val 961"/>
                <a:gd name="f53" fmla="val 4770"/>
                <a:gd name="f54" fmla="val 4799"/>
                <a:gd name="f55" fmla="val 4829"/>
                <a:gd name="f56" fmla="val 949"/>
                <a:gd name="f57" fmla="val 4851"/>
                <a:gd name="f58" fmla="val 925"/>
                <a:gd name="f59" fmla="val 880"/>
                <a:gd name="f60" fmla="val 4888"/>
                <a:gd name="f61" fmla="val 811"/>
                <a:gd name="f62" fmla="val 4844"/>
                <a:gd name="f63" fmla="val 770"/>
                <a:gd name="f64" fmla="val 4280"/>
                <a:gd name="f65" fmla="val 258"/>
                <a:gd name="f66" fmla="val 3693"/>
                <a:gd name="f67" fmla="*/ f0 1 4893"/>
                <a:gd name="f68" fmla="*/ f1 1 2396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4893"/>
                <a:gd name="f75" fmla="*/ f72 1 2396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4893" h="239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3" y="f59"/>
                    <a:pt x="f60" y="f61"/>
                    <a:pt x="f62" y="f63"/>
                  </a:cubicBezTo>
                  <a:cubicBezTo>
                    <a:pt x="f64" y="f65"/>
                    <a:pt x="f6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6" name="Google Shape;1546;p46">
              <a:extLst>
                <a:ext uri="{FF2B5EF4-FFF2-40B4-BE49-F238E27FC236}">
                  <a16:creationId xmlns:a16="http://schemas.microsoft.com/office/drawing/2014/main" id="{44B9C5AF-1AFF-4CF5-BA39-643D0D881C59}"/>
                </a:ext>
              </a:extLst>
            </p:cNvPr>
            <p:cNvSpPr/>
            <p:nvPr/>
          </p:nvSpPr>
          <p:spPr>
            <a:xfrm>
              <a:off x="8284646" y="3193413"/>
              <a:ext cx="67738" cy="1587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8"/>
                <a:gd name="f4" fmla="val 4986"/>
                <a:gd name="f5" fmla="val 2006"/>
                <a:gd name="f6" fmla="val 1"/>
                <a:gd name="f7" fmla="val 1981"/>
                <a:gd name="f8" fmla="val 1955"/>
                <a:gd name="f9" fmla="val 9"/>
                <a:gd name="f10" fmla="val 1934"/>
                <a:gd name="f11" fmla="val 26"/>
                <a:gd name="f12" fmla="val 677"/>
                <a:gd name="f13" fmla="val 1092"/>
                <a:gd name="f14" fmla="val 27"/>
                <a:gd name="f15" fmla="val 2110"/>
                <a:gd name="f16" fmla="val 12"/>
                <a:gd name="f17" fmla="val 3053"/>
                <a:gd name="f18" fmla="val 3735"/>
                <a:gd name="f19" fmla="val 318"/>
                <a:gd name="f20" fmla="val 4376"/>
                <a:gd name="f21" fmla="val 959"/>
                <a:gd name="f22" fmla="val 4957"/>
                <a:gd name="f23" fmla="val 979"/>
                <a:gd name="f24" fmla="val 4975"/>
                <a:gd name="f25" fmla="val 1006"/>
                <a:gd name="f26" fmla="val 4985"/>
                <a:gd name="f27" fmla="val 1033"/>
                <a:gd name="f28" fmla="val 1063"/>
                <a:gd name="f29" fmla="val 1091"/>
                <a:gd name="f30" fmla="val 4974"/>
                <a:gd name="f31" fmla="val 1114"/>
                <a:gd name="f32" fmla="val 4947"/>
                <a:gd name="f33" fmla="val 1155"/>
                <a:gd name="f34" fmla="val 4903"/>
                <a:gd name="f35" fmla="val 1151"/>
                <a:gd name="f36" fmla="val 4833"/>
                <a:gd name="f37" fmla="val 1107"/>
                <a:gd name="f38" fmla="val 4793"/>
                <a:gd name="f39" fmla="val 514"/>
                <a:gd name="f40" fmla="val 4256"/>
                <a:gd name="f41" fmla="val 221"/>
                <a:gd name="f42" fmla="val 3672"/>
                <a:gd name="f43" fmla="val 231"/>
                <a:gd name="f44" fmla="val 3057"/>
                <a:gd name="f45" fmla="val 247"/>
                <a:gd name="f46" fmla="val 2180"/>
                <a:gd name="f47" fmla="val 869"/>
                <a:gd name="f48" fmla="val 1216"/>
                <a:gd name="f49" fmla="val 2077"/>
                <a:gd name="f50" fmla="val 194"/>
                <a:gd name="f51" fmla="val 2124"/>
                <a:gd name="f52" fmla="val 155"/>
                <a:gd name="f53" fmla="val 86"/>
                <a:gd name="f54" fmla="val 2089"/>
                <a:gd name="f55" fmla="val 39"/>
                <a:gd name="f56" fmla="val 2068"/>
                <a:gd name="f57" fmla="val 14"/>
                <a:gd name="f58" fmla="val 2037"/>
                <a:gd name="f59" fmla="*/ f0 1 2128"/>
                <a:gd name="f60" fmla="*/ f1 1 4986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128"/>
                <a:gd name="f67" fmla="*/ f64 1 4986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128" h="49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3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7" name="Google Shape;1547;p46">
              <a:extLst>
                <a:ext uri="{FF2B5EF4-FFF2-40B4-BE49-F238E27FC236}">
                  <a16:creationId xmlns:a16="http://schemas.microsoft.com/office/drawing/2014/main" id="{B38A7E41-861C-4872-9AEA-EAC0BC56139C}"/>
                </a:ext>
              </a:extLst>
            </p:cNvPr>
            <p:cNvSpPr/>
            <p:nvPr/>
          </p:nvSpPr>
          <p:spPr>
            <a:xfrm>
              <a:off x="8313642" y="3299484"/>
              <a:ext cx="155786" cy="76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94"/>
                <a:gd name="f4" fmla="val 2397"/>
                <a:gd name="f5" fmla="val 4769"/>
                <a:gd name="f6" fmla="val 1"/>
                <a:gd name="f7" fmla="val 4734"/>
                <a:gd name="f8" fmla="val 4699"/>
                <a:gd name="f9" fmla="val 17"/>
                <a:gd name="f10" fmla="val 4677"/>
                <a:gd name="f11" fmla="val 48"/>
                <a:gd name="f12" fmla="val 3779"/>
                <a:gd name="f13" fmla="val 1351"/>
                <a:gd name="f14" fmla="val 2882"/>
                <a:gd name="f15" fmla="val 2063"/>
                <a:gd name="f16" fmla="val 2010"/>
                <a:gd name="f17" fmla="val 2164"/>
                <a:gd name="f18" fmla="val 1939"/>
                <a:gd name="f19" fmla="val 2173"/>
                <a:gd name="f20" fmla="val 1868"/>
                <a:gd name="f21" fmla="val 2177"/>
                <a:gd name="f22" fmla="val 1797"/>
                <a:gd name="f23" fmla="val 1256"/>
                <a:gd name="f24" fmla="val 718"/>
                <a:gd name="f25" fmla="val 1937"/>
                <a:gd name="f26" fmla="val 196"/>
                <a:gd name="f27" fmla="val 1464"/>
                <a:gd name="f28" fmla="val 175"/>
                <a:gd name="f29" fmla="val 1444"/>
                <a:gd name="f30" fmla="val 149"/>
                <a:gd name="f31" fmla="val 1435"/>
                <a:gd name="f32" fmla="val 123"/>
                <a:gd name="f33" fmla="val 93"/>
                <a:gd name="f34" fmla="val 63"/>
                <a:gd name="f35" fmla="val 1447"/>
                <a:gd name="f36" fmla="val 41"/>
                <a:gd name="f37" fmla="val 1471"/>
                <a:gd name="f38" fmla="val 1515"/>
                <a:gd name="f39" fmla="val 4"/>
                <a:gd name="f40" fmla="val 1585"/>
                <a:gd name="f41" fmla="val 1626"/>
                <a:gd name="f42" fmla="val 613"/>
                <a:gd name="f43" fmla="val 2139"/>
                <a:gd name="f44" fmla="val 1200"/>
                <a:gd name="f45" fmla="val 1795"/>
                <a:gd name="f46" fmla="val 1875"/>
                <a:gd name="f47" fmla="val 1953"/>
                <a:gd name="f48" fmla="val 2391"/>
                <a:gd name="f49" fmla="val 2034"/>
                <a:gd name="f50" fmla="val 2382"/>
                <a:gd name="f51" fmla="val 2973"/>
                <a:gd name="f52" fmla="val 2274"/>
                <a:gd name="f53" fmla="val 3923"/>
                <a:gd name="f54" fmla="val 1532"/>
                <a:gd name="f55" fmla="val 4860"/>
                <a:gd name="f56" fmla="val 174"/>
                <a:gd name="f57" fmla="val 124"/>
                <a:gd name="f58" fmla="val 4881"/>
                <a:gd name="f59" fmla="val 54"/>
                <a:gd name="f60" fmla="val 4831"/>
                <a:gd name="f61" fmla="val 20"/>
                <a:gd name="f62" fmla="val 4812"/>
                <a:gd name="f63" fmla="val 7"/>
                <a:gd name="f64" fmla="val 4791"/>
                <a:gd name="f65" fmla="*/ f0 1 4894"/>
                <a:gd name="f66" fmla="*/ f1 1 239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4894"/>
                <a:gd name="f73" fmla="*/ f70 1 239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4894" h="239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6" y="f38"/>
                    <a:pt x="f39" y="f40"/>
                    <a:pt x="f11" y="f41"/>
                  </a:cubicBezTo>
                  <a:cubicBezTo>
                    <a:pt x="f42" y="f43"/>
                    <a:pt x="f44" y="f4"/>
                    <a:pt x="f45" y="f4"/>
                  </a:cubicBezTo>
                  <a:cubicBezTo>
                    <a:pt x="f46" y="f4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3" y="f57"/>
                    <a:pt x="f58" y="f59"/>
                    <a:pt x="f60" y="f61"/>
                  </a:cubicBezTo>
                  <a:cubicBezTo>
                    <a:pt x="f62" y="f63"/>
                    <a:pt x="f6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8" name="Google Shape;1548;p46">
              <a:extLst>
                <a:ext uri="{FF2B5EF4-FFF2-40B4-BE49-F238E27FC236}">
                  <a16:creationId xmlns:a16="http://schemas.microsoft.com/office/drawing/2014/main" id="{642C0CBF-1DC6-4FF1-857E-F9ACADE27057}"/>
                </a:ext>
              </a:extLst>
            </p:cNvPr>
            <p:cNvSpPr/>
            <p:nvPr/>
          </p:nvSpPr>
          <p:spPr>
            <a:xfrm>
              <a:off x="8619207" y="3291812"/>
              <a:ext cx="159416" cy="669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08"/>
                <a:gd name="f4" fmla="val 2104"/>
                <a:gd name="f5" fmla="val 122"/>
                <a:gd name="f6" fmla="val 97"/>
                <a:gd name="f7" fmla="val 72"/>
                <a:gd name="f8" fmla="val 9"/>
                <a:gd name="f9" fmla="val 52"/>
                <a:gd name="f10" fmla="val 26"/>
                <a:gd name="f11" fmla="val 5"/>
                <a:gd name="f12" fmla="val 66"/>
                <a:gd name="f13" fmla="val 135"/>
                <a:gd name="f14" fmla="val 39"/>
                <a:gd name="f15" fmla="val 181"/>
                <a:gd name="f16" fmla="val 1104"/>
                <a:gd name="f17" fmla="val 1440"/>
                <a:gd name="f18" fmla="val 2122"/>
                <a:gd name="f19" fmla="val 2088"/>
                <a:gd name="f20" fmla="val 3065"/>
                <a:gd name="f21" fmla="val 3101"/>
                <a:gd name="f22" fmla="val 3768"/>
                <a:gd name="f23" fmla="val 4397"/>
                <a:gd name="f24" fmla="val 1783"/>
                <a:gd name="f25" fmla="val 4966"/>
                <a:gd name="f26" fmla="val 1155"/>
                <a:gd name="f27" fmla="val 5007"/>
                <a:gd name="f28" fmla="val 1109"/>
                <a:gd name="f29" fmla="val 5003"/>
                <a:gd name="f30" fmla="val 1041"/>
                <a:gd name="f31" fmla="val 4959"/>
                <a:gd name="f32" fmla="val 1000"/>
                <a:gd name="f33" fmla="val 4938"/>
                <a:gd name="f34" fmla="val 981"/>
                <a:gd name="f35" fmla="val 4912"/>
                <a:gd name="f36" fmla="val 971"/>
                <a:gd name="f37" fmla="val 4886"/>
                <a:gd name="f38" fmla="val 4856"/>
                <a:gd name="f39" fmla="val 4826"/>
                <a:gd name="f40" fmla="val 983"/>
                <a:gd name="f41" fmla="val 4804"/>
                <a:gd name="f42" fmla="val 1007"/>
                <a:gd name="f43" fmla="val 4276"/>
                <a:gd name="f44" fmla="val 1590"/>
                <a:gd name="f45" fmla="val 3701"/>
                <a:gd name="f46" fmla="val 1883"/>
                <a:gd name="f47" fmla="val 3095"/>
                <a:gd name="f48" fmla="val 3087"/>
                <a:gd name="f49" fmla="val 3078"/>
                <a:gd name="f50" fmla="val 3069"/>
                <a:gd name="f51" fmla="val 2191"/>
                <a:gd name="f52" fmla="val 1869"/>
                <a:gd name="f53" fmla="val 1228"/>
                <a:gd name="f54" fmla="val 1248"/>
                <a:gd name="f55" fmla="val 207"/>
                <a:gd name="f56" fmla="val 185"/>
                <a:gd name="f57" fmla="val 13"/>
                <a:gd name="f58" fmla="val 153"/>
                <a:gd name="f59" fmla="*/ f0 1 5008"/>
                <a:gd name="f60" fmla="*/ f1 1 210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5008"/>
                <a:gd name="f67" fmla="*/ f64 1 210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008" h="21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46"/>
                    <a:pt x="f50" y="f46"/>
                  </a:cubicBezTo>
                  <a:cubicBezTo>
                    <a:pt x="f51" y="f52"/>
                    <a:pt x="f53" y="f54"/>
                    <a:pt x="f55" y="f14"/>
                  </a:cubicBezTo>
                  <a:cubicBezTo>
                    <a:pt x="f56" y="f57"/>
                    <a:pt x="f5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9" name="Google Shape;1549;p46">
              <a:extLst>
                <a:ext uri="{FF2B5EF4-FFF2-40B4-BE49-F238E27FC236}">
                  <a16:creationId xmlns:a16="http://schemas.microsoft.com/office/drawing/2014/main" id="{8110462C-7225-45FD-A0B1-7047C4DB29AC}"/>
                </a:ext>
              </a:extLst>
            </p:cNvPr>
            <p:cNvSpPr/>
            <p:nvPr/>
          </p:nvSpPr>
          <p:spPr>
            <a:xfrm>
              <a:off x="8725149" y="3174760"/>
              <a:ext cx="78812" cy="154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6"/>
                <a:gd name="f4" fmla="val 4868"/>
                <a:gd name="f5" fmla="val 125"/>
                <a:gd name="f6" fmla="val 1"/>
                <a:gd name="f7" fmla="val 90"/>
                <a:gd name="f8" fmla="val 56"/>
                <a:gd name="f9" fmla="val 17"/>
                <a:gd name="f10" fmla="val 35"/>
                <a:gd name="f11" fmla="val 48"/>
                <a:gd name="f12" fmla="val 98"/>
                <a:gd name="f13" fmla="val 13"/>
                <a:gd name="f14" fmla="val 168"/>
                <a:gd name="f15" fmla="val 63"/>
                <a:gd name="f16" fmla="val 202"/>
                <a:gd name="f17" fmla="val 1366"/>
                <a:gd name="f18" fmla="val 1101"/>
                <a:gd name="f19" fmla="val 2078"/>
                <a:gd name="f20" fmla="val 1998"/>
                <a:gd name="f21" fmla="val 2179"/>
                <a:gd name="f22" fmla="val 2870"/>
                <a:gd name="f23" fmla="val 2251"/>
                <a:gd name="f24" fmla="val 3482"/>
                <a:gd name="f25" fmla="val 2014"/>
                <a:gd name="f26" fmla="val 4093"/>
                <a:gd name="f27" fmla="val 1479"/>
                <a:gd name="f28" fmla="val 4684"/>
                <a:gd name="f29" fmla="val 1437"/>
                <a:gd name="f30" fmla="val 4728"/>
                <a:gd name="f31" fmla="val 1440"/>
                <a:gd name="f32" fmla="val 4798"/>
                <a:gd name="f33" fmla="val 1486"/>
                <a:gd name="f34" fmla="val 4839"/>
                <a:gd name="f35" fmla="val 1504"/>
                <a:gd name="f36" fmla="val 4859"/>
                <a:gd name="f37" fmla="val 1531"/>
                <a:gd name="f38" fmla="val 1558"/>
                <a:gd name="f39" fmla="val 1587"/>
                <a:gd name="f40" fmla="val 1617"/>
                <a:gd name="f41" fmla="val 4855"/>
                <a:gd name="f42" fmla="val 1640"/>
                <a:gd name="f43" fmla="val 4832"/>
                <a:gd name="f44" fmla="val 2221"/>
                <a:gd name="f45" fmla="val 4191"/>
                <a:gd name="f46" fmla="val 3522"/>
                <a:gd name="f47" fmla="val 2397"/>
                <a:gd name="f48" fmla="val 2845"/>
                <a:gd name="f49" fmla="val 2288"/>
                <a:gd name="f50" fmla="val 1907"/>
                <a:gd name="f51" fmla="val 1544"/>
                <a:gd name="f52" fmla="val 957"/>
                <a:gd name="f53" fmla="val 187"/>
                <a:gd name="f54" fmla="val 20"/>
                <a:gd name="f55" fmla="val 7"/>
                <a:gd name="f56" fmla="val 147"/>
                <a:gd name="f57" fmla="*/ f0 1 2476"/>
                <a:gd name="f58" fmla="*/ f1 1 4868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2476"/>
                <a:gd name="f65" fmla="*/ f62 1 4868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2476" h="48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43"/>
                  </a:cubicBezTo>
                  <a:cubicBezTo>
                    <a:pt x="f44" y="f45"/>
                    <a:pt x="f3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1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0" name="Google Shape;1550;p46">
              <a:extLst>
                <a:ext uri="{FF2B5EF4-FFF2-40B4-BE49-F238E27FC236}">
                  <a16:creationId xmlns:a16="http://schemas.microsoft.com/office/drawing/2014/main" id="{FB302158-C709-4817-99CC-F0BC7C7C1C71}"/>
                </a:ext>
              </a:extLst>
            </p:cNvPr>
            <p:cNvSpPr/>
            <p:nvPr/>
          </p:nvSpPr>
          <p:spPr>
            <a:xfrm>
              <a:off x="8291203" y="2859072"/>
              <a:ext cx="159288" cy="659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04"/>
                <a:gd name="f4" fmla="val 2073"/>
                <a:gd name="f5" fmla="val 1890"/>
                <a:gd name="f6" fmla="val 1231"/>
                <a:gd name="f7" fmla="val 602"/>
                <a:gd name="f8" fmla="val 318"/>
                <a:gd name="f9" fmla="val 41"/>
                <a:gd name="f10" fmla="val 938"/>
                <a:gd name="f11" fmla="val 1"/>
                <a:gd name="f12" fmla="val 984"/>
                <a:gd name="f13" fmla="val 4"/>
                <a:gd name="f14" fmla="val 1052"/>
                <a:gd name="f15" fmla="val 48"/>
                <a:gd name="f16" fmla="val 1093"/>
                <a:gd name="f17" fmla="val 69"/>
                <a:gd name="f18" fmla="val 1112"/>
                <a:gd name="f19" fmla="val 95"/>
                <a:gd name="f20" fmla="val 1122"/>
                <a:gd name="f21" fmla="val 121"/>
                <a:gd name="f22" fmla="val 151"/>
                <a:gd name="f23" fmla="val 181"/>
                <a:gd name="f24" fmla="val 1110"/>
                <a:gd name="f25" fmla="val 203"/>
                <a:gd name="f26" fmla="val 1086"/>
                <a:gd name="f27" fmla="val 728"/>
                <a:gd name="f28" fmla="val 509"/>
                <a:gd name="f29" fmla="val 1301"/>
                <a:gd name="f30" fmla="val 219"/>
                <a:gd name="f31" fmla="val 1908"/>
                <a:gd name="f32" fmla="val 1916"/>
                <a:gd name="f33" fmla="val 1923"/>
                <a:gd name="f34" fmla="val 1930"/>
                <a:gd name="f35" fmla="val 2813"/>
                <a:gd name="f36" fmla="val 233"/>
                <a:gd name="f37" fmla="val 3778"/>
                <a:gd name="f38" fmla="val 843"/>
                <a:gd name="f39" fmla="val 4797"/>
                <a:gd name="f40" fmla="val 2033"/>
                <a:gd name="f41" fmla="val 4819"/>
                <a:gd name="f42" fmla="val 2060"/>
                <a:gd name="f43" fmla="val 4851"/>
                <a:gd name="f44" fmla="val 4881"/>
                <a:gd name="f45" fmla="val 4908"/>
                <a:gd name="f46" fmla="val 4932"/>
                <a:gd name="f47" fmla="val 2066"/>
                <a:gd name="f48" fmla="val 4952"/>
                <a:gd name="f49" fmla="val 2046"/>
                <a:gd name="f50" fmla="val 4999"/>
                <a:gd name="f51" fmla="val 2006"/>
                <a:gd name="f52" fmla="val 1936"/>
                <a:gd name="f53" fmla="val 4965"/>
                <a:gd name="f54" fmla="val 1891"/>
                <a:gd name="f55" fmla="val 3904"/>
                <a:gd name="f56" fmla="val 650"/>
                <a:gd name="f57" fmla="val 2885"/>
                <a:gd name="f58" fmla="val 14"/>
                <a:gd name="f59" fmla="val 1933"/>
                <a:gd name="f60" fmla="val 1919"/>
                <a:gd name="f61" fmla="val 1904"/>
                <a:gd name="f62" fmla="*/ f0 1 5004"/>
                <a:gd name="f63" fmla="*/ f1 1 207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004"/>
                <a:gd name="f70" fmla="*/ f67 1 207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004" h="20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0"/>
                    <a:pt x="f34" y="f30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"/>
                    <a:pt x="f44" y="f4"/>
                  </a:cubicBezTo>
                  <a:cubicBezTo>
                    <a:pt x="f45" y="f4"/>
                    <a:pt x="f46" y="f47"/>
                    <a:pt x="f48" y="f49"/>
                  </a:cubicBezTo>
                  <a:cubicBezTo>
                    <a:pt x="f50" y="f51"/>
                    <a:pt x="f3" y="f52"/>
                    <a:pt x="f53" y="f54"/>
                  </a:cubicBezTo>
                  <a:cubicBezTo>
                    <a:pt x="f55" y="f56"/>
                    <a:pt x="f57" y="f58"/>
                    <a:pt x="f59" y="f11"/>
                  </a:cubicBezTo>
                  <a:cubicBezTo>
                    <a:pt x="f60" y="f11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1" name="Google Shape;1551;p46">
              <a:extLst>
                <a:ext uri="{FF2B5EF4-FFF2-40B4-BE49-F238E27FC236}">
                  <a16:creationId xmlns:a16="http://schemas.microsoft.com/office/drawing/2014/main" id="{B015DE03-EE4F-4A25-8649-D4787A308BEE}"/>
                </a:ext>
              </a:extLst>
            </p:cNvPr>
            <p:cNvSpPr/>
            <p:nvPr/>
          </p:nvSpPr>
          <p:spPr>
            <a:xfrm>
              <a:off x="8265929" y="2887848"/>
              <a:ext cx="78757" cy="154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4"/>
                <a:gd name="f4" fmla="val 4868"/>
                <a:gd name="f5" fmla="val 916"/>
                <a:gd name="f6" fmla="val 1"/>
                <a:gd name="f7" fmla="val 886"/>
                <a:gd name="f8" fmla="val 856"/>
                <a:gd name="f9" fmla="val 13"/>
                <a:gd name="f10" fmla="val 835"/>
                <a:gd name="f11" fmla="val 37"/>
                <a:gd name="f12" fmla="val 255"/>
                <a:gd name="f13" fmla="val 678"/>
                <a:gd name="f14" fmla="val 1347"/>
                <a:gd name="f15" fmla="val 78"/>
                <a:gd name="f16" fmla="val 2023"/>
                <a:gd name="f17" fmla="val 187"/>
                <a:gd name="f18" fmla="val 2961"/>
                <a:gd name="f19" fmla="val 931"/>
                <a:gd name="f20" fmla="val 3912"/>
                <a:gd name="f21" fmla="val 2287"/>
                <a:gd name="f22" fmla="val 4847"/>
                <a:gd name="f23" fmla="val 2307"/>
                <a:gd name="f24" fmla="val 4860"/>
                <a:gd name="f25" fmla="val 2329"/>
                <a:gd name="f26" fmla="val 4867"/>
                <a:gd name="f27" fmla="val 2350"/>
                <a:gd name="f28" fmla="val 2384"/>
                <a:gd name="f29" fmla="val 2420"/>
                <a:gd name="f30" fmla="val 4852"/>
                <a:gd name="f31" fmla="val 2441"/>
                <a:gd name="f32" fmla="val 4819"/>
                <a:gd name="f33" fmla="val 4769"/>
                <a:gd name="f34" fmla="val 2462"/>
                <a:gd name="f35" fmla="val 4701"/>
                <a:gd name="f36" fmla="val 2413"/>
                <a:gd name="f37" fmla="val 4667"/>
                <a:gd name="f38" fmla="val 1109"/>
                <a:gd name="f39" fmla="val 3768"/>
                <a:gd name="f40" fmla="val 397"/>
                <a:gd name="f41" fmla="val 2871"/>
                <a:gd name="f42" fmla="val 295"/>
                <a:gd name="f43" fmla="val 1998"/>
                <a:gd name="f44" fmla="val 224"/>
                <a:gd name="f45" fmla="val 1385"/>
                <a:gd name="f46" fmla="val 461"/>
                <a:gd name="f47" fmla="val 775"/>
                <a:gd name="f48" fmla="val 997"/>
                <a:gd name="f49" fmla="val 184"/>
                <a:gd name="f50" fmla="val 1038"/>
                <a:gd name="f51" fmla="val 139"/>
                <a:gd name="f52" fmla="val 1034"/>
                <a:gd name="f53" fmla="val 70"/>
                <a:gd name="f54" fmla="val 990"/>
                <a:gd name="f55" fmla="val 30"/>
                <a:gd name="f56" fmla="val 969"/>
                <a:gd name="f57" fmla="val 10"/>
                <a:gd name="f58" fmla="val 943"/>
                <a:gd name="f59" fmla="*/ f0 1 2474"/>
                <a:gd name="f60" fmla="*/ f1 1 4868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2474"/>
                <a:gd name="f67" fmla="*/ f64 1 4868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2474" h="48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2" name="Google Shape;1552;p46">
              <a:extLst>
                <a:ext uri="{FF2B5EF4-FFF2-40B4-BE49-F238E27FC236}">
                  <a16:creationId xmlns:a16="http://schemas.microsoft.com/office/drawing/2014/main" id="{3AB9E558-A067-4BA9-A065-7E246F685DAE}"/>
                </a:ext>
              </a:extLst>
            </p:cNvPr>
            <p:cNvSpPr/>
            <p:nvPr/>
          </p:nvSpPr>
          <p:spPr>
            <a:xfrm>
              <a:off x="8566839" y="3089419"/>
              <a:ext cx="296421" cy="93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2"/>
                <a:gd name="f4" fmla="val 2942"/>
                <a:gd name="f5" fmla="val 9158"/>
                <a:gd name="f6" fmla="val 1"/>
                <a:gd name="f7" fmla="val 9155"/>
                <a:gd name="f8" fmla="val 9153"/>
                <a:gd name="f9" fmla="val 9150"/>
                <a:gd name="f10" fmla="val 9091"/>
                <a:gd name="f11" fmla="val 4"/>
                <a:gd name="f12" fmla="val 9044"/>
                <a:gd name="f13" fmla="val 55"/>
                <a:gd name="f14" fmla="val 9046"/>
                <a:gd name="f15" fmla="val 116"/>
                <a:gd name="f16" fmla="val 1035"/>
                <a:gd name="f17" fmla="val 8811"/>
                <a:gd name="f18" fmla="val 1717"/>
                <a:gd name="f19" fmla="val 8219"/>
                <a:gd name="f20" fmla="val 2146"/>
                <a:gd name="f21" fmla="val 7641"/>
                <a:gd name="f22" fmla="val 2563"/>
                <a:gd name="f23" fmla="val 6813"/>
                <a:gd name="f24" fmla="val 2718"/>
                <a:gd name="f25" fmla="val 5906"/>
                <a:gd name="f26" fmla="val 3368"/>
                <a:gd name="f27" fmla="val 209"/>
                <a:gd name="f28" fmla="val 1512"/>
                <a:gd name="f29" fmla="val 166"/>
                <a:gd name="f30" fmla="val 1495"/>
                <a:gd name="f31" fmla="val 152"/>
                <a:gd name="f32" fmla="val 1490"/>
                <a:gd name="f33" fmla="val 138"/>
                <a:gd name="f34" fmla="val 1487"/>
                <a:gd name="f35" fmla="val 125"/>
                <a:gd name="f36" fmla="val 81"/>
                <a:gd name="f37" fmla="val 39"/>
                <a:gd name="f38" fmla="val 23"/>
                <a:gd name="f39" fmla="val 1556"/>
                <a:gd name="f40" fmla="val 1613"/>
                <a:gd name="f41" fmla="val 29"/>
                <a:gd name="f42" fmla="val 1677"/>
                <a:gd name="f43" fmla="val 86"/>
                <a:gd name="f44" fmla="val 1698"/>
                <a:gd name="f45" fmla="val 261"/>
                <a:gd name="f46" fmla="val 1767"/>
                <a:gd name="f47" fmla="val 3336"/>
                <a:gd name="f48" fmla="val 5883"/>
                <a:gd name="f49" fmla="val 6839"/>
                <a:gd name="f50" fmla="val 7721"/>
                <a:gd name="f51" fmla="val 2776"/>
                <a:gd name="f52" fmla="val 8347"/>
                <a:gd name="f53" fmla="val 2324"/>
                <a:gd name="f54" fmla="val 9004"/>
                <a:gd name="f55" fmla="val 1848"/>
                <a:gd name="f56" fmla="val 9311"/>
                <a:gd name="f57" fmla="val 1103"/>
                <a:gd name="f58" fmla="val 9264"/>
                <a:gd name="f59" fmla="val 106"/>
                <a:gd name="f60" fmla="val 9262"/>
                <a:gd name="f61" fmla="val 48"/>
                <a:gd name="f62" fmla="val 9214"/>
                <a:gd name="f63" fmla="*/ f0 1 9312"/>
                <a:gd name="f64" fmla="*/ f1 1 2942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9312"/>
                <a:gd name="f71" fmla="*/ f68 1 2942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9312" h="2942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0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28"/>
                    <a:pt x="f38" y="f39"/>
                  </a:cubicBezTo>
                  <a:cubicBezTo>
                    <a:pt x="f2" y="f40"/>
                    <a:pt x="f41" y="f42"/>
                    <a:pt x="f43" y="f44"/>
                  </a:cubicBezTo>
                  <a:cubicBezTo>
                    <a:pt x="f45" y="f46"/>
                    <a:pt x="f47" y="f4"/>
                    <a:pt x="f48" y="f4"/>
                  </a:cubicBezTo>
                  <a:cubicBezTo>
                    <a:pt x="f49" y="f4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3" name="Google Shape;1553;p46">
              <a:extLst>
                <a:ext uri="{FF2B5EF4-FFF2-40B4-BE49-F238E27FC236}">
                  <a16:creationId xmlns:a16="http://schemas.microsoft.com/office/drawing/2014/main" id="{D7714E93-36DF-4533-AEDD-17C4883CBB5C}"/>
                </a:ext>
              </a:extLst>
            </p:cNvPr>
            <p:cNvSpPr/>
            <p:nvPr/>
          </p:nvSpPr>
          <p:spPr>
            <a:xfrm>
              <a:off x="8563529" y="3012280"/>
              <a:ext cx="298268" cy="841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70"/>
                <a:gd name="f4" fmla="val 2645"/>
                <a:gd name="f5" fmla="val 6416"/>
                <a:gd name="f6" fmla="val 1"/>
                <a:gd name="f7" fmla="val 3762"/>
                <a:gd name="f8" fmla="val 260"/>
                <a:gd name="f9" fmla="val 1746"/>
                <a:gd name="f10" fmla="val 76"/>
                <a:gd name="f11" fmla="val 1840"/>
                <a:gd name="f12" fmla="val 22"/>
                <a:gd name="f13" fmla="val 1868"/>
                <a:gd name="f14" fmla="val 1934"/>
                <a:gd name="f15" fmla="val 27"/>
                <a:gd name="f16" fmla="val 1987"/>
                <a:gd name="f17" fmla="val 48"/>
                <a:gd name="f18" fmla="val 2025"/>
                <a:gd name="f19" fmla="val 86"/>
                <a:gd name="f20" fmla="val 2047"/>
                <a:gd name="f21" fmla="val 126"/>
                <a:gd name="f22" fmla="val 143"/>
                <a:gd name="f23" fmla="val 160"/>
                <a:gd name="f24" fmla="val 2043"/>
                <a:gd name="f25" fmla="val 176"/>
                <a:gd name="f26" fmla="val 2035"/>
                <a:gd name="f27" fmla="val 219"/>
                <a:gd name="f28" fmla="val 2013"/>
                <a:gd name="f29" fmla="val 3809"/>
                <a:gd name="f30" fmla="val 224"/>
                <a:gd name="f31" fmla="val 6433"/>
                <a:gd name="f32" fmla="val 7078"/>
                <a:gd name="f33" fmla="val 7665"/>
                <a:gd name="f34" fmla="val 332"/>
                <a:gd name="f35" fmla="val 8126"/>
                <a:gd name="f36" fmla="val 601"/>
                <a:gd name="f37" fmla="val 8760"/>
                <a:gd name="f38" fmla="val 968"/>
                <a:gd name="f39" fmla="val 9103"/>
                <a:gd name="f40" fmla="val 1621"/>
                <a:gd name="f41" fmla="val 9149"/>
                <a:gd name="f42" fmla="val 2539"/>
                <a:gd name="f43" fmla="val 9150"/>
                <a:gd name="f44" fmla="val 2598"/>
                <a:gd name="f45" fmla="val 9199"/>
                <a:gd name="f46" fmla="val 9257"/>
                <a:gd name="f47" fmla="val 9263"/>
                <a:gd name="f48" fmla="val 9321"/>
                <a:gd name="f49" fmla="val 2640"/>
                <a:gd name="f50" fmla="val 2589"/>
                <a:gd name="f51" fmla="val 9365"/>
                <a:gd name="f52" fmla="val 2528"/>
                <a:gd name="f53" fmla="val 9316"/>
                <a:gd name="f54" fmla="val 1531"/>
                <a:gd name="f55" fmla="val 8937"/>
                <a:gd name="f56" fmla="val 817"/>
                <a:gd name="f57" fmla="val 8235"/>
                <a:gd name="f58" fmla="val 410"/>
                <a:gd name="f59" fmla="val 7733"/>
                <a:gd name="f60" fmla="val 118"/>
                <a:gd name="f61" fmla="val 7103"/>
                <a:gd name="f62" fmla="*/ f0 1 9370"/>
                <a:gd name="f63" fmla="*/ f1 1 2645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370"/>
                <a:gd name="f70" fmla="*/ f67 1 2645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370" h="264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"/>
                    <a:pt x="f46" y="f4"/>
                  </a:cubicBezTo>
                  <a:lnTo>
                    <a:pt x="f47" y="f4"/>
                  </a:lnTo>
                  <a:cubicBezTo>
                    <a:pt x="f48" y="f49"/>
                    <a:pt x="f3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4" name="Google Shape;1554;p46">
              <a:extLst>
                <a:ext uri="{FF2B5EF4-FFF2-40B4-BE49-F238E27FC236}">
                  <a16:creationId xmlns:a16="http://schemas.microsoft.com/office/drawing/2014/main" id="{7D1B5F3C-1E33-4C02-A59B-BBB01476B675}"/>
                </a:ext>
              </a:extLst>
            </p:cNvPr>
            <p:cNvSpPr/>
            <p:nvPr/>
          </p:nvSpPr>
          <p:spPr>
            <a:xfrm>
              <a:off x="8206557" y="3034536"/>
              <a:ext cx="296485" cy="93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4"/>
                <a:gd name="f4" fmla="val 2942"/>
                <a:gd name="f5" fmla="val 3429"/>
                <a:gd name="f6" fmla="val 2473"/>
                <a:gd name="f7" fmla="val 1592"/>
                <a:gd name="f8" fmla="val 166"/>
                <a:gd name="f9" fmla="val 966"/>
                <a:gd name="f10" fmla="val 617"/>
                <a:gd name="f11" fmla="val 310"/>
                <a:gd name="f12" fmla="val 1093"/>
                <a:gd name="f13" fmla="val 1"/>
                <a:gd name="f14" fmla="val 1839"/>
                <a:gd name="f15" fmla="val 49"/>
                <a:gd name="f16" fmla="val 2836"/>
                <a:gd name="f17" fmla="val 51"/>
                <a:gd name="f18" fmla="val 2894"/>
                <a:gd name="f19" fmla="val 99"/>
                <a:gd name="f20" fmla="val 2941"/>
                <a:gd name="f21" fmla="val 158"/>
                <a:gd name="f22" fmla="val 162"/>
                <a:gd name="f23" fmla="val 220"/>
                <a:gd name="f24" fmla="val 2937"/>
                <a:gd name="f25" fmla="val 269"/>
                <a:gd name="f26" fmla="val 2885"/>
                <a:gd name="f27" fmla="val 264"/>
                <a:gd name="f28" fmla="val 2824"/>
                <a:gd name="f29" fmla="val 1906"/>
                <a:gd name="f30" fmla="val 499"/>
                <a:gd name="f31" fmla="val 1225"/>
                <a:gd name="f32" fmla="val 795"/>
                <a:gd name="f33" fmla="val 1671"/>
                <a:gd name="f34" fmla="val 378"/>
                <a:gd name="f35" fmla="val 2499"/>
                <a:gd name="f36" fmla="val 224"/>
                <a:gd name="f37" fmla="val 3406"/>
                <a:gd name="f38" fmla="val 5945"/>
                <a:gd name="f39" fmla="val 9105"/>
                <a:gd name="f40" fmla="val 1430"/>
                <a:gd name="f41" fmla="val 9148"/>
                <a:gd name="f42" fmla="val 1447"/>
                <a:gd name="f43" fmla="val 9161"/>
                <a:gd name="f44" fmla="val 1452"/>
                <a:gd name="f45" fmla="val 9175"/>
                <a:gd name="f46" fmla="val 1454"/>
                <a:gd name="f47" fmla="val 9188"/>
                <a:gd name="f48" fmla="val 9232"/>
                <a:gd name="f49" fmla="val 9274"/>
                <a:gd name="f50" fmla="val 1428"/>
                <a:gd name="f51" fmla="val 9290"/>
                <a:gd name="f52" fmla="val 1384"/>
                <a:gd name="f53" fmla="val 9313"/>
                <a:gd name="f54" fmla="val 1328"/>
                <a:gd name="f55" fmla="val 9285"/>
                <a:gd name="f56" fmla="val 1263"/>
                <a:gd name="f57" fmla="val 9228"/>
                <a:gd name="f58" fmla="val 1242"/>
                <a:gd name="f59" fmla="val 9052"/>
                <a:gd name="f60" fmla="val 1174"/>
                <a:gd name="f61" fmla="val 5976"/>
                <a:gd name="f62" fmla="*/ f0 1 9314"/>
                <a:gd name="f63" fmla="*/ f1 1 2942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314"/>
                <a:gd name="f70" fmla="*/ f67 1 2942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314" h="29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3" y="f29"/>
                    <a:pt x="f30" y="f31"/>
                    <a:pt x="f12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5" name="Google Shape;1555;p46">
              <a:extLst>
                <a:ext uri="{FF2B5EF4-FFF2-40B4-BE49-F238E27FC236}">
                  <a16:creationId xmlns:a16="http://schemas.microsoft.com/office/drawing/2014/main" id="{EF466E77-4246-4728-B466-858DC547B872}"/>
                </a:ext>
              </a:extLst>
            </p:cNvPr>
            <p:cNvSpPr/>
            <p:nvPr/>
          </p:nvSpPr>
          <p:spPr>
            <a:xfrm>
              <a:off x="8207928" y="3121148"/>
              <a:ext cx="298268" cy="84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70"/>
                <a:gd name="f4" fmla="val 2643"/>
                <a:gd name="f5" fmla="val 117"/>
                <a:gd name="f6" fmla="val 114"/>
                <a:gd name="f7" fmla="val 111"/>
                <a:gd name="f8" fmla="val 107"/>
                <a:gd name="f9" fmla="val 1"/>
                <a:gd name="f10" fmla="val 49"/>
                <a:gd name="f11" fmla="val 4"/>
                <a:gd name="f12" fmla="val 55"/>
                <a:gd name="f13" fmla="val 5"/>
                <a:gd name="f14" fmla="val 116"/>
                <a:gd name="f15" fmla="val 1112"/>
                <a:gd name="f16" fmla="val 434"/>
                <a:gd name="f17" fmla="val 1825"/>
                <a:gd name="f18" fmla="val 1136"/>
                <a:gd name="f19" fmla="val 2232"/>
                <a:gd name="f20" fmla="val 1637"/>
                <a:gd name="f21" fmla="val 2524"/>
                <a:gd name="f22" fmla="val 2268"/>
                <a:gd name="f23" fmla="val 2642"/>
                <a:gd name="f24" fmla="val 2954"/>
                <a:gd name="f25" fmla="val 5610"/>
                <a:gd name="f26" fmla="val 9112"/>
                <a:gd name="f27" fmla="val 896"/>
                <a:gd name="f28" fmla="val 9296"/>
                <a:gd name="f29" fmla="val 804"/>
                <a:gd name="f30" fmla="val 9349"/>
                <a:gd name="f31" fmla="val 775"/>
                <a:gd name="f32" fmla="val 709"/>
                <a:gd name="f33" fmla="val 9343"/>
                <a:gd name="f34" fmla="val 656"/>
                <a:gd name="f35" fmla="val 9323"/>
                <a:gd name="f36" fmla="val 618"/>
                <a:gd name="f37" fmla="val 9284"/>
                <a:gd name="f38" fmla="val 595"/>
                <a:gd name="f39" fmla="val 9245"/>
                <a:gd name="f40" fmla="val 9228"/>
                <a:gd name="f41" fmla="val 9212"/>
                <a:gd name="f42" fmla="val 599"/>
                <a:gd name="f43" fmla="val 9196"/>
                <a:gd name="f44" fmla="val 607"/>
                <a:gd name="f45" fmla="val 9152"/>
                <a:gd name="f46" fmla="val 630"/>
                <a:gd name="f47" fmla="val 5562"/>
                <a:gd name="f48" fmla="val 2421"/>
                <a:gd name="f49" fmla="val 2937"/>
                <a:gd name="f50" fmla="val 2292"/>
                <a:gd name="f51" fmla="val 1705"/>
                <a:gd name="f52" fmla="val 2313"/>
                <a:gd name="f53" fmla="val 1244"/>
                <a:gd name="f54" fmla="val 2044"/>
                <a:gd name="f55" fmla="val 610"/>
                <a:gd name="f56" fmla="val 1675"/>
                <a:gd name="f57" fmla="val 267"/>
                <a:gd name="f58" fmla="val 1025"/>
                <a:gd name="f59" fmla="val 221"/>
                <a:gd name="f60" fmla="val 106"/>
                <a:gd name="f61" fmla="val 220"/>
                <a:gd name="f62" fmla="val 48"/>
                <a:gd name="f63" fmla="val 174"/>
                <a:gd name="f64" fmla="*/ f0 1 9370"/>
                <a:gd name="f65" fmla="*/ f1 1 2643"/>
                <a:gd name="f66" fmla="val f2"/>
                <a:gd name="f67" fmla="val f3"/>
                <a:gd name="f68" fmla="val f4"/>
                <a:gd name="f69" fmla="+- f68 0 f66"/>
                <a:gd name="f70" fmla="+- f67 0 f66"/>
                <a:gd name="f71" fmla="*/ f70 1 9370"/>
                <a:gd name="f72" fmla="*/ f69 1 2643"/>
                <a:gd name="f73" fmla="*/ f66 1 f71"/>
                <a:gd name="f74" fmla="*/ f67 1 f71"/>
                <a:gd name="f75" fmla="*/ f66 1 f72"/>
                <a:gd name="f76" fmla="*/ f68 1 f72"/>
                <a:gd name="f77" fmla="*/ f73 f64 1"/>
                <a:gd name="f78" fmla="*/ f74 f64 1"/>
                <a:gd name="f79" fmla="*/ f76 f65 1"/>
                <a:gd name="f80" fmla="*/ f75 f6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9370" h="2643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3" y="f14"/>
                  </a:cubicBezTo>
                  <a:cubicBezTo>
                    <a:pt x="f12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" y="f32"/>
                    <a:pt x="f33" y="f34"/>
                  </a:cubicBezTo>
                  <a:cubicBezTo>
                    <a:pt x="f35" y="f36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6" name="Google Shape;1556;p46">
              <a:extLst>
                <a:ext uri="{FF2B5EF4-FFF2-40B4-BE49-F238E27FC236}">
                  <a16:creationId xmlns:a16="http://schemas.microsoft.com/office/drawing/2014/main" id="{4EEAC225-1F52-4DF4-AE2F-4FC7DA812C37}"/>
                </a:ext>
              </a:extLst>
            </p:cNvPr>
            <p:cNvSpPr/>
            <p:nvPr/>
          </p:nvSpPr>
          <p:spPr>
            <a:xfrm>
              <a:off x="8427668" y="3141174"/>
              <a:ext cx="126626" cy="2946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9256"/>
                <a:gd name="f5" fmla="val 2381"/>
                <a:gd name="f6" fmla="val 2337"/>
                <a:gd name="f7" fmla="val 2295"/>
                <a:gd name="f8" fmla="val 27"/>
                <a:gd name="f9" fmla="val 2279"/>
                <a:gd name="f10" fmla="val 71"/>
                <a:gd name="f11" fmla="val 2184"/>
                <a:gd name="f12" fmla="val 313"/>
                <a:gd name="f13" fmla="val 6042"/>
                <a:gd name="f14" fmla="val 1654"/>
                <a:gd name="f15" fmla="val 8332"/>
                <a:gd name="f16" fmla="val 2097"/>
                <a:gd name="f17" fmla="val 8945"/>
                <a:gd name="f18" fmla="val 2773"/>
                <a:gd name="f19" fmla="val 9255"/>
                <a:gd name="f20" fmla="val 3670"/>
                <a:gd name="f21" fmla="val 3736"/>
                <a:gd name="f22" fmla="val 3804"/>
                <a:gd name="f23" fmla="val 9254"/>
                <a:gd name="f24" fmla="val 3871"/>
                <a:gd name="f25" fmla="val 3931"/>
                <a:gd name="f26" fmla="val 9249"/>
                <a:gd name="f27" fmla="val 9198"/>
                <a:gd name="f28" fmla="val 3975"/>
                <a:gd name="f29" fmla="val 9137"/>
                <a:gd name="f30" fmla="val 3974"/>
                <a:gd name="f31" fmla="val 9080"/>
                <a:gd name="f32" fmla="val 3925"/>
                <a:gd name="f33" fmla="val 9032"/>
                <a:gd name="f34" fmla="val 3870"/>
                <a:gd name="f35" fmla="val 3867"/>
                <a:gd name="f36" fmla="val 3864"/>
                <a:gd name="f37" fmla="val 9033"/>
                <a:gd name="f38" fmla="val 3861"/>
                <a:gd name="f39" fmla="val 3798"/>
                <a:gd name="f40" fmla="val 9036"/>
                <a:gd name="f41" fmla="val 9037"/>
                <a:gd name="f42" fmla="val 3675"/>
                <a:gd name="f43" fmla="val 2850"/>
                <a:gd name="f44" fmla="val 2231"/>
                <a:gd name="f45" fmla="val 8759"/>
                <a:gd name="f46" fmla="val 1832"/>
                <a:gd name="f47" fmla="val 8206"/>
                <a:gd name="f48" fmla="val 245"/>
                <a:gd name="f49" fmla="val 6010"/>
                <a:gd name="f50" fmla="val 2460"/>
                <a:gd name="f51" fmla="val 209"/>
                <a:gd name="f52" fmla="val 2483"/>
                <a:gd name="f53" fmla="val 151"/>
                <a:gd name="f54" fmla="val 2507"/>
                <a:gd name="f55" fmla="val 94"/>
                <a:gd name="f56" fmla="val 2478"/>
                <a:gd name="f57" fmla="val 30"/>
                <a:gd name="f58" fmla="val 2421"/>
                <a:gd name="f59" fmla="val 8"/>
                <a:gd name="f60" fmla="val 2408"/>
                <a:gd name="f61" fmla="val 3"/>
                <a:gd name="f62" fmla="val 2394"/>
                <a:gd name="f63" fmla="*/ f0 1 3978"/>
                <a:gd name="f64" fmla="*/ f1 1 9256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3978"/>
                <a:gd name="f71" fmla="*/ f68 1 9256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3978" h="92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3"/>
                  </a:cubicBezTo>
                  <a:cubicBezTo>
                    <a:pt x="f25" y="f26"/>
                    <a:pt x="f3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37"/>
                  </a:cubicBezTo>
                  <a:cubicBezTo>
                    <a:pt x="f39" y="f40"/>
                    <a:pt x="f21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7" name="Google Shape;1557;p46">
              <a:extLst>
                <a:ext uri="{FF2B5EF4-FFF2-40B4-BE49-F238E27FC236}">
                  <a16:creationId xmlns:a16="http://schemas.microsoft.com/office/drawing/2014/main" id="{C427B603-7206-4873-97E7-DF075218D2B4}"/>
                </a:ext>
              </a:extLst>
            </p:cNvPr>
            <p:cNvSpPr/>
            <p:nvPr/>
          </p:nvSpPr>
          <p:spPr>
            <a:xfrm>
              <a:off x="8547171" y="3137836"/>
              <a:ext cx="116439" cy="297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8"/>
                <a:gd name="f4" fmla="val 9355"/>
                <a:gd name="f5" fmla="val 708"/>
                <a:gd name="f6" fmla="val 691"/>
                <a:gd name="f7" fmla="val 674"/>
                <a:gd name="f8" fmla="val 4"/>
                <a:gd name="f9" fmla="val 658"/>
                <a:gd name="f10" fmla="val 12"/>
                <a:gd name="f11" fmla="val 606"/>
                <a:gd name="f12" fmla="val 41"/>
                <a:gd name="f13" fmla="val 584"/>
                <a:gd name="f14" fmla="val 106"/>
                <a:gd name="f15" fmla="val 610"/>
                <a:gd name="f16" fmla="val 160"/>
                <a:gd name="f17" fmla="val 637"/>
                <a:gd name="f18" fmla="val 216"/>
                <a:gd name="f19" fmla="val 3410"/>
                <a:gd name="f20" fmla="val 5771"/>
                <a:gd name="f21" fmla="val 2045"/>
                <a:gd name="f22" fmla="val 8113"/>
                <a:gd name="f23" fmla="val 1677"/>
                <a:gd name="f24" fmla="val 8746"/>
                <a:gd name="f25" fmla="val 1026"/>
                <a:gd name="f26" fmla="val 9090"/>
                <a:gd name="f27" fmla="val 107"/>
                <a:gd name="f28" fmla="val 9134"/>
                <a:gd name="f29" fmla="val 49"/>
                <a:gd name="f30" fmla="val 9138"/>
                <a:gd name="f31" fmla="val 9189"/>
                <a:gd name="f32" fmla="val 3"/>
                <a:gd name="f33" fmla="val 9249"/>
                <a:gd name="f34" fmla="val 6"/>
                <a:gd name="f35" fmla="val 9309"/>
                <a:gd name="f36" fmla="val 53"/>
                <a:gd name="f37" fmla="val 9354"/>
                <a:gd name="f38" fmla="val 113"/>
                <a:gd name="f39" fmla="val 114"/>
                <a:gd name="f40" fmla="val 116"/>
                <a:gd name="f41" fmla="val 120"/>
                <a:gd name="f42" fmla="val 9352"/>
                <a:gd name="f43" fmla="val 1114"/>
                <a:gd name="f44" fmla="val 9300"/>
                <a:gd name="f45" fmla="val 1829"/>
                <a:gd name="f46" fmla="val 8921"/>
                <a:gd name="f47" fmla="val 2236"/>
                <a:gd name="f48" fmla="val 8221"/>
                <a:gd name="f49" fmla="val 3657"/>
                <a:gd name="f50" fmla="val 5780"/>
                <a:gd name="f51" fmla="val 925"/>
                <a:gd name="f52" fmla="val 294"/>
                <a:gd name="f53" fmla="val 806"/>
                <a:gd name="f54" fmla="val 61"/>
                <a:gd name="f55" fmla="val 786"/>
                <a:gd name="f56" fmla="val 22"/>
                <a:gd name="f57" fmla="val 748"/>
                <a:gd name="f58" fmla="*/ f0 1 3658"/>
                <a:gd name="f59" fmla="*/ f1 1 935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658"/>
                <a:gd name="f66" fmla="*/ f63 1 935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658" h="935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2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37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8" name="Google Shape;1558;p46">
              <a:extLst>
                <a:ext uri="{FF2B5EF4-FFF2-40B4-BE49-F238E27FC236}">
                  <a16:creationId xmlns:a16="http://schemas.microsoft.com/office/drawing/2014/main" id="{F6B7B157-A822-42DF-A052-FC52776CDA90}"/>
                </a:ext>
              </a:extLst>
            </p:cNvPr>
            <p:cNvSpPr/>
            <p:nvPr/>
          </p:nvSpPr>
          <p:spPr>
            <a:xfrm>
              <a:off x="8515459" y="2781751"/>
              <a:ext cx="126690" cy="2947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80"/>
                <a:gd name="f4" fmla="val 9259"/>
                <a:gd name="f5" fmla="val 311"/>
                <a:gd name="f6" fmla="val 1"/>
                <a:gd name="f7" fmla="val 245"/>
                <a:gd name="f8" fmla="val 177"/>
                <a:gd name="f9" fmla="val 3"/>
                <a:gd name="f10" fmla="val 108"/>
                <a:gd name="f11" fmla="val 6"/>
                <a:gd name="f12" fmla="val 49"/>
                <a:gd name="f13" fmla="val 10"/>
                <a:gd name="f14" fmla="val 62"/>
                <a:gd name="f15" fmla="val 5"/>
                <a:gd name="f16" fmla="val 121"/>
                <a:gd name="f17" fmla="val 179"/>
                <a:gd name="f18" fmla="val 54"/>
                <a:gd name="f19" fmla="val 227"/>
                <a:gd name="f20" fmla="val 110"/>
                <a:gd name="f21" fmla="val 113"/>
                <a:gd name="f22" fmla="val 116"/>
                <a:gd name="f23" fmla="val 119"/>
                <a:gd name="f24" fmla="val 182"/>
                <a:gd name="f25" fmla="val 224"/>
                <a:gd name="f26" fmla="val 244"/>
                <a:gd name="f27" fmla="val 222"/>
                <a:gd name="f28" fmla="val 305"/>
                <a:gd name="f29" fmla="val 1130"/>
                <a:gd name="f30" fmla="val 1748"/>
                <a:gd name="f31" fmla="val 501"/>
                <a:gd name="f32" fmla="val 2148"/>
                <a:gd name="f33" fmla="val 1053"/>
                <a:gd name="f34" fmla="val 3733"/>
                <a:gd name="f35" fmla="val 3250"/>
                <a:gd name="f36" fmla="val 1519"/>
                <a:gd name="f37" fmla="val 9049"/>
                <a:gd name="f38" fmla="val 1496"/>
                <a:gd name="f39" fmla="val 9109"/>
                <a:gd name="f40" fmla="val 1473"/>
                <a:gd name="f41" fmla="val 9166"/>
                <a:gd name="f42" fmla="val 1502"/>
                <a:gd name="f43" fmla="val 9230"/>
                <a:gd name="f44" fmla="val 1559"/>
                <a:gd name="f45" fmla="val 9251"/>
                <a:gd name="f46" fmla="val 1572"/>
                <a:gd name="f47" fmla="val 9256"/>
                <a:gd name="f48" fmla="val 1586"/>
                <a:gd name="f49" fmla="val 1597"/>
                <a:gd name="f50" fmla="val 1643"/>
                <a:gd name="f51" fmla="val 1683"/>
                <a:gd name="f52" fmla="val 9231"/>
                <a:gd name="f53" fmla="val 1701"/>
                <a:gd name="f54" fmla="val 9184"/>
                <a:gd name="f55" fmla="val 1795"/>
                <a:gd name="f56" fmla="val 8942"/>
                <a:gd name="f57" fmla="val 3215"/>
                <a:gd name="f58" fmla="val 2326"/>
                <a:gd name="f59" fmla="val 923"/>
                <a:gd name="f60" fmla="val 1884"/>
                <a:gd name="f61" fmla="val 312"/>
                <a:gd name="f62" fmla="val 1207"/>
                <a:gd name="f63" fmla="*/ f0 1 3980"/>
                <a:gd name="f64" fmla="*/ f1 1 9259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3980"/>
                <a:gd name="f71" fmla="*/ f68 1 9259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3980" h="92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1" y="f17"/>
                    <a:pt x="f18" y="f19"/>
                    <a:pt x="f20" y="f19"/>
                  </a:cubicBezTo>
                  <a:cubicBezTo>
                    <a:pt x="f21" y="f19"/>
                    <a:pt x="f22" y="f19"/>
                    <a:pt x="f23" y="f19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"/>
                    <a:pt x="f49" y="f4"/>
                  </a:cubicBezTo>
                  <a:cubicBezTo>
                    <a:pt x="f50" y="f4"/>
                    <a:pt x="f51" y="f52"/>
                    <a:pt x="f53" y="f54"/>
                  </a:cubicBezTo>
                  <a:cubicBezTo>
                    <a:pt x="f55" y="f56"/>
                    <a:pt x="f3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9" name="Google Shape;1559;p46">
              <a:extLst>
                <a:ext uri="{FF2B5EF4-FFF2-40B4-BE49-F238E27FC236}">
                  <a16:creationId xmlns:a16="http://schemas.microsoft.com/office/drawing/2014/main" id="{30C2BE48-7E54-44F1-AB8A-79DB52631267}"/>
                </a:ext>
              </a:extLst>
            </p:cNvPr>
            <p:cNvSpPr/>
            <p:nvPr/>
          </p:nvSpPr>
          <p:spPr>
            <a:xfrm>
              <a:off x="8406216" y="2782007"/>
              <a:ext cx="116412" cy="297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57"/>
                <a:gd name="f4" fmla="val 9352"/>
                <a:gd name="f5" fmla="val 3549"/>
                <a:gd name="f6" fmla="val 3546"/>
                <a:gd name="f7" fmla="val 3543"/>
                <a:gd name="f8" fmla="val 1"/>
                <a:gd name="f9" fmla="val 3540"/>
                <a:gd name="f10" fmla="val 2544"/>
                <a:gd name="f11" fmla="val 51"/>
                <a:gd name="f12" fmla="val 1831"/>
                <a:gd name="f13" fmla="val 430"/>
                <a:gd name="f14" fmla="val 1423"/>
                <a:gd name="f15" fmla="val 1130"/>
                <a:gd name="f16" fmla="val 3571"/>
                <a:gd name="f17" fmla="val 2735"/>
                <a:gd name="f18" fmla="val 9058"/>
                <a:gd name="f19" fmla="val 2853"/>
                <a:gd name="f20" fmla="val 9290"/>
                <a:gd name="f21" fmla="val 2872"/>
                <a:gd name="f22" fmla="val 9330"/>
                <a:gd name="f23" fmla="val 2912"/>
                <a:gd name="f24" fmla="val 2950"/>
                <a:gd name="f25" fmla="val 2967"/>
                <a:gd name="f26" fmla="val 2984"/>
                <a:gd name="f27" fmla="val 9347"/>
                <a:gd name="f28" fmla="val 2999"/>
                <a:gd name="f29" fmla="val 9343"/>
                <a:gd name="f30" fmla="val 3053"/>
                <a:gd name="f31" fmla="val 9315"/>
                <a:gd name="f32" fmla="val 3074"/>
                <a:gd name="f33" fmla="val 9248"/>
                <a:gd name="f34" fmla="val 3047"/>
                <a:gd name="f35" fmla="val 9195"/>
                <a:gd name="f36" fmla="val 3020"/>
                <a:gd name="f37" fmla="val 9139"/>
                <a:gd name="f38" fmla="val 249"/>
                <a:gd name="f39" fmla="val 3584"/>
                <a:gd name="f40" fmla="val 1611"/>
                <a:gd name="f41" fmla="val 1243"/>
                <a:gd name="f42" fmla="val 1980"/>
                <a:gd name="f43" fmla="val 609"/>
                <a:gd name="f44" fmla="val 2631"/>
                <a:gd name="f45" fmla="val 266"/>
                <a:gd name="f46" fmla="val 3550"/>
                <a:gd name="f47" fmla="val 222"/>
                <a:gd name="f48" fmla="val 3609"/>
                <a:gd name="f49" fmla="val 217"/>
                <a:gd name="f50" fmla="val 3656"/>
                <a:gd name="f51" fmla="val 166"/>
                <a:gd name="f52" fmla="val 3654"/>
                <a:gd name="f53" fmla="val 105"/>
                <a:gd name="f54" fmla="val 3652"/>
                <a:gd name="f55" fmla="val 48"/>
                <a:gd name="f56" fmla="val 3605"/>
                <a:gd name="f57" fmla="*/ f0 1 3657"/>
                <a:gd name="f58" fmla="*/ f1 1 9352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3657"/>
                <a:gd name="f65" fmla="*/ f62 1 9352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3657" h="9352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8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0" name="Google Shape;1560;p46">
              <a:extLst>
                <a:ext uri="{FF2B5EF4-FFF2-40B4-BE49-F238E27FC236}">
                  <a16:creationId xmlns:a16="http://schemas.microsoft.com/office/drawing/2014/main" id="{1A3B548E-31AC-4370-A58E-425B3D105BB0}"/>
                </a:ext>
              </a:extLst>
            </p:cNvPr>
            <p:cNvSpPr/>
            <p:nvPr/>
          </p:nvSpPr>
          <p:spPr>
            <a:xfrm>
              <a:off x="8483281" y="3057488"/>
              <a:ext cx="103162" cy="1019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41"/>
                <a:gd name="f4" fmla="val 3203"/>
                <a:gd name="f5" fmla="val 1623"/>
                <a:gd name="f6" fmla="val 221"/>
                <a:gd name="f7" fmla="val 1966"/>
                <a:gd name="f8" fmla="val 2294"/>
                <a:gd name="f9" fmla="val 347"/>
                <a:gd name="f10" fmla="val 2548"/>
                <a:gd name="f11" fmla="val 578"/>
                <a:gd name="f12" fmla="val 2822"/>
                <a:gd name="f13" fmla="val 826"/>
                <a:gd name="f14" fmla="val 2983"/>
                <a:gd name="f15" fmla="val 1166"/>
                <a:gd name="f16" fmla="val 3000"/>
                <a:gd name="f17" fmla="val 1534"/>
                <a:gd name="f18" fmla="val 3018"/>
                <a:gd name="f19" fmla="val 1902"/>
                <a:gd name="f20" fmla="val 2892"/>
                <a:gd name="f21" fmla="val 2256"/>
                <a:gd name="f22" fmla="val 2644"/>
                <a:gd name="f23" fmla="val 2529"/>
                <a:gd name="f24" fmla="val 2398"/>
                <a:gd name="f25" fmla="val 2804"/>
                <a:gd name="f26" fmla="val 2057"/>
                <a:gd name="f27" fmla="val 2963"/>
                <a:gd name="f28" fmla="val 1688"/>
                <a:gd name="f29" fmla="val 2982"/>
                <a:gd name="f30" fmla="val 1666"/>
                <a:gd name="f31" fmla="val 1645"/>
                <a:gd name="f32" fmla="val 1280"/>
                <a:gd name="f33" fmla="val 951"/>
                <a:gd name="f34" fmla="val 2858"/>
                <a:gd name="f35" fmla="val 693"/>
                <a:gd name="f36" fmla="val 2626"/>
                <a:gd name="f37" fmla="val 419"/>
                <a:gd name="f38" fmla="val 2378"/>
                <a:gd name="f39" fmla="val 258"/>
                <a:gd name="f40" fmla="val 2038"/>
                <a:gd name="f41" fmla="val 241"/>
                <a:gd name="f42" fmla="val 1669"/>
                <a:gd name="f43" fmla="val 223"/>
                <a:gd name="f44" fmla="val 1301"/>
                <a:gd name="f45" fmla="val 350"/>
                <a:gd name="f46" fmla="val 948"/>
                <a:gd name="f47" fmla="val 597"/>
                <a:gd name="f48" fmla="val 675"/>
                <a:gd name="f49" fmla="val 845"/>
                <a:gd name="f50" fmla="val 400"/>
                <a:gd name="f51" fmla="val 1184"/>
                <a:gd name="f52" fmla="val 1553"/>
                <a:gd name="f53" fmla="val 222"/>
                <a:gd name="f54" fmla="val 1576"/>
                <a:gd name="f55" fmla="val 1600"/>
                <a:gd name="f56" fmla="val 1624"/>
                <a:gd name="f57" fmla="val 1"/>
                <a:gd name="f58" fmla="val 1597"/>
                <a:gd name="f59" fmla="val 1570"/>
                <a:gd name="f60" fmla="val 1543"/>
                <a:gd name="f61" fmla="val 3"/>
                <a:gd name="f62" fmla="val 1116"/>
                <a:gd name="f63" fmla="val 24"/>
                <a:gd name="f64" fmla="val 721"/>
                <a:gd name="f65" fmla="val 209"/>
                <a:gd name="f66" fmla="val 435"/>
                <a:gd name="f67" fmla="val 527"/>
                <a:gd name="f68" fmla="val 149"/>
                <a:gd name="f69" fmla="val 843"/>
                <a:gd name="f70" fmla="val 1253"/>
                <a:gd name="f71" fmla="val 22"/>
                <a:gd name="f72" fmla="val 1680"/>
                <a:gd name="f73" fmla="val 43"/>
                <a:gd name="f74" fmla="val 2108"/>
                <a:gd name="f75" fmla="val 229"/>
                <a:gd name="f76" fmla="val 2501"/>
                <a:gd name="f77" fmla="val 546"/>
                <a:gd name="f78" fmla="val 2787"/>
                <a:gd name="f79" fmla="val 842"/>
                <a:gd name="f80" fmla="val 3056"/>
                <a:gd name="f81" fmla="val 1223"/>
                <a:gd name="f82" fmla="val 1619"/>
                <a:gd name="f83" fmla="val 1646"/>
                <a:gd name="f84" fmla="val 1673"/>
                <a:gd name="f85" fmla="val 1700"/>
                <a:gd name="f86" fmla="val 3200"/>
                <a:gd name="f87" fmla="val 2127"/>
                <a:gd name="f88" fmla="val 3178"/>
                <a:gd name="f89" fmla="val 2520"/>
                <a:gd name="f90" fmla="val 2993"/>
                <a:gd name="f91" fmla="val 2806"/>
                <a:gd name="f92" fmla="val 2677"/>
                <a:gd name="f93" fmla="val 3093"/>
                <a:gd name="f94" fmla="val 2360"/>
                <a:gd name="f95" fmla="val 1951"/>
                <a:gd name="f96" fmla="val 3219"/>
                <a:gd name="f97" fmla="val 1524"/>
                <a:gd name="f98" fmla="val 3198"/>
                <a:gd name="f99" fmla="val 1096"/>
                <a:gd name="f100" fmla="val 3013"/>
                <a:gd name="f101" fmla="val 703"/>
                <a:gd name="f102" fmla="val 2697"/>
                <a:gd name="f103" fmla="val 416"/>
                <a:gd name="f104" fmla="val 2399"/>
                <a:gd name="f105" fmla="val 148"/>
                <a:gd name="f106" fmla="val 2022"/>
                <a:gd name="f107" fmla="*/ f0 1 3241"/>
                <a:gd name="f108" fmla="*/ f1 1 3203"/>
                <a:gd name="f109" fmla="val f2"/>
                <a:gd name="f110" fmla="val f3"/>
                <a:gd name="f111" fmla="val f4"/>
                <a:gd name="f112" fmla="+- f111 0 f109"/>
                <a:gd name="f113" fmla="+- f110 0 f109"/>
                <a:gd name="f114" fmla="*/ f113 1 3241"/>
                <a:gd name="f115" fmla="*/ f112 1 3203"/>
                <a:gd name="f116" fmla="*/ f109 1 f114"/>
                <a:gd name="f117" fmla="*/ f110 1 f114"/>
                <a:gd name="f118" fmla="*/ f109 1 f115"/>
                <a:gd name="f119" fmla="*/ f111 1 f115"/>
                <a:gd name="f120" fmla="*/ f116 f107 1"/>
                <a:gd name="f121" fmla="*/ f117 f107 1"/>
                <a:gd name="f122" fmla="*/ f119 f108 1"/>
                <a:gd name="f123" fmla="*/ f118 f10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0" t="f123" r="f121" b="f122"/>
              <a:pathLst>
                <a:path w="3241" h="320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14"/>
                    <a:pt x="f31" y="f14"/>
                    <a:pt x="f5" y="f14"/>
                  </a:cubicBezTo>
                  <a:cubicBezTo>
                    <a:pt x="f32" y="f14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41"/>
                    <a:pt x="f52" y="f53"/>
                  </a:cubicBezTo>
                  <a:cubicBezTo>
                    <a:pt x="f54" y="f6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9" y="f57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57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4"/>
                    <a:pt x="f82" y="f4"/>
                  </a:cubicBezTo>
                  <a:cubicBezTo>
                    <a:pt x="f83" y="f4"/>
                    <a:pt x="f84" y="f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3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57"/>
                    <a:pt x="f56" y="f57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1" name="Google Shape;1561;p46">
              <a:extLst>
                <a:ext uri="{FF2B5EF4-FFF2-40B4-BE49-F238E27FC236}">
                  <a16:creationId xmlns:a16="http://schemas.microsoft.com/office/drawing/2014/main" id="{E8C6AD41-4E11-4FB2-8D43-288655A3BA18}"/>
                </a:ext>
              </a:extLst>
            </p:cNvPr>
            <p:cNvSpPr/>
            <p:nvPr/>
          </p:nvSpPr>
          <p:spPr>
            <a:xfrm>
              <a:off x="8693374" y="2949223"/>
              <a:ext cx="68753" cy="660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60"/>
                <a:gd name="f4" fmla="val 2075"/>
                <a:gd name="f5" fmla="val 2097"/>
                <a:gd name="f6" fmla="val 2080"/>
                <a:gd name="f7" fmla="val 2063"/>
                <a:gd name="f8" fmla="val 8"/>
                <a:gd name="f9" fmla="val 2052"/>
                <a:gd name="f10" fmla="val 24"/>
                <a:gd name="f11" fmla="val 1518"/>
                <a:gd name="f12" fmla="val 790"/>
                <a:gd name="f13" fmla="val 819"/>
                <a:gd name="f14" fmla="val 1465"/>
                <a:gd name="f15" fmla="val 31"/>
                <a:gd name="f16" fmla="val 1972"/>
                <a:gd name="f17" fmla="val 7"/>
                <a:gd name="f18" fmla="val 1991"/>
                <a:gd name="f19" fmla="val 2024"/>
                <a:gd name="f20" fmla="val 16"/>
                <a:gd name="f21" fmla="val 2049"/>
                <a:gd name="f22" fmla="val 27"/>
                <a:gd name="f23" fmla="val 2065"/>
                <a:gd name="f24" fmla="val 44"/>
                <a:gd name="f25" fmla="val 63"/>
                <a:gd name="f26" fmla="val 73"/>
                <a:gd name="f27" fmla="val 84"/>
                <a:gd name="f28" fmla="val 2072"/>
                <a:gd name="f29" fmla="val 93"/>
                <a:gd name="f30" fmla="val 2064"/>
                <a:gd name="f31" fmla="val 890"/>
                <a:gd name="f32" fmla="val 1549"/>
                <a:gd name="f33" fmla="val 1601"/>
                <a:gd name="f34" fmla="val 866"/>
                <a:gd name="f35" fmla="val 2143"/>
                <a:gd name="f36" fmla="val 85"/>
                <a:gd name="f37" fmla="val 2159"/>
                <a:gd name="f38" fmla="val 61"/>
                <a:gd name="f39" fmla="val 2153"/>
                <a:gd name="f40" fmla="val 2129"/>
                <a:gd name="f41" fmla="val 10"/>
                <a:gd name="f42" fmla="val 2119"/>
                <a:gd name="f43" fmla="val 3"/>
                <a:gd name="f44" fmla="val 2108"/>
                <a:gd name="f45" fmla="*/ f0 1 2160"/>
                <a:gd name="f46" fmla="*/ f1 1 207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160"/>
                <a:gd name="f53" fmla="*/ f50 1 207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160" h="207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22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2" name="Google Shape;1562;p46">
              <a:extLst>
                <a:ext uri="{FF2B5EF4-FFF2-40B4-BE49-F238E27FC236}">
                  <a16:creationId xmlns:a16="http://schemas.microsoft.com/office/drawing/2014/main" id="{95E0692D-4F64-449E-A66B-4463D54B459E}"/>
                </a:ext>
              </a:extLst>
            </p:cNvPr>
            <p:cNvSpPr/>
            <p:nvPr/>
          </p:nvSpPr>
          <p:spPr>
            <a:xfrm>
              <a:off x="8696721" y="2969184"/>
              <a:ext cx="25054" cy="232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7"/>
                <a:gd name="f4" fmla="val 729"/>
                <a:gd name="f5" fmla="val 724"/>
                <a:gd name="f6" fmla="val 1"/>
                <a:gd name="f7" fmla="val 711"/>
                <a:gd name="f8" fmla="val 698"/>
                <a:gd name="f9" fmla="val 5"/>
                <a:gd name="f10" fmla="val 687"/>
                <a:gd name="f11" fmla="val 14"/>
                <a:gd name="f12" fmla="val 23"/>
                <a:gd name="f13" fmla="val 633"/>
                <a:gd name="f14" fmla="val 2"/>
                <a:gd name="f15" fmla="val 653"/>
                <a:gd name="f16" fmla="val 689"/>
                <a:gd name="f17" fmla="val 22"/>
                <a:gd name="f18" fmla="val 710"/>
                <a:gd name="f19" fmla="val 32"/>
                <a:gd name="f20" fmla="val 723"/>
                <a:gd name="f21" fmla="val 46"/>
                <a:gd name="f22" fmla="val 60"/>
                <a:gd name="f23" fmla="val 75"/>
                <a:gd name="f24" fmla="val 87"/>
                <a:gd name="f25" fmla="val 100"/>
                <a:gd name="f26" fmla="val 716"/>
                <a:gd name="f27" fmla="val 764"/>
                <a:gd name="f28" fmla="val 96"/>
                <a:gd name="f29" fmla="val 785"/>
                <a:gd name="f30" fmla="val 40"/>
                <a:gd name="f31" fmla="val 765"/>
                <a:gd name="f32" fmla="val 18"/>
                <a:gd name="f33" fmla="val 754"/>
                <a:gd name="f34" fmla="val 6"/>
                <a:gd name="f35" fmla="val 739"/>
                <a:gd name="f36" fmla="*/ f0 1 787"/>
                <a:gd name="f37" fmla="*/ f1 1 72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787"/>
                <a:gd name="f44" fmla="*/ f41 1 72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87" h="72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2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lnTo>
                    <a:pt x="f27" y="f28"/>
                  </a:lnTo>
                  <a:cubicBezTo>
                    <a:pt x="f29" y="f23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3" name="Google Shape;1563;p46">
              <a:extLst>
                <a:ext uri="{FF2B5EF4-FFF2-40B4-BE49-F238E27FC236}">
                  <a16:creationId xmlns:a16="http://schemas.microsoft.com/office/drawing/2014/main" id="{E350FE69-0FFF-4FDA-93E6-EF03F4D3E628}"/>
                </a:ext>
              </a:extLst>
            </p:cNvPr>
            <p:cNvSpPr/>
            <p:nvPr/>
          </p:nvSpPr>
          <p:spPr>
            <a:xfrm>
              <a:off x="8683599" y="2950531"/>
              <a:ext cx="20500" cy="212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4"/>
                <a:gd name="f4" fmla="val 667"/>
                <a:gd name="f5" fmla="val 581"/>
                <a:gd name="f6" fmla="val 1"/>
                <a:gd name="f7" fmla="val 568"/>
                <a:gd name="f8" fmla="val 556"/>
                <a:gd name="f9" fmla="val 5"/>
                <a:gd name="f10" fmla="val 545"/>
                <a:gd name="f11" fmla="val 15"/>
                <a:gd name="f12" fmla="val 357"/>
                <a:gd name="f13" fmla="val 187"/>
                <a:gd name="f14" fmla="val 179"/>
                <a:gd name="f15" fmla="val 376"/>
                <a:gd name="f16" fmla="val 21"/>
                <a:gd name="f17" fmla="val 577"/>
                <a:gd name="f18" fmla="val 600"/>
                <a:gd name="f19" fmla="val 7"/>
                <a:gd name="f20" fmla="val 634"/>
                <a:gd name="f21" fmla="val 29"/>
                <a:gd name="f22" fmla="val 654"/>
                <a:gd name="f23" fmla="val 39"/>
                <a:gd name="f24" fmla="val 663"/>
                <a:gd name="f25" fmla="val 51"/>
                <a:gd name="f26" fmla="val 64"/>
                <a:gd name="f27" fmla="val 79"/>
                <a:gd name="f28" fmla="val 95"/>
                <a:gd name="f29" fmla="val 660"/>
                <a:gd name="f30" fmla="val 108"/>
                <a:gd name="f31" fmla="val 643"/>
                <a:gd name="f32" fmla="val 263"/>
                <a:gd name="f33" fmla="val 448"/>
                <a:gd name="f34" fmla="val 435"/>
                <a:gd name="f35" fmla="val 262"/>
                <a:gd name="f36" fmla="val 620"/>
                <a:gd name="f37" fmla="val 94"/>
                <a:gd name="f38" fmla="val 642"/>
                <a:gd name="f39" fmla="val 76"/>
                <a:gd name="f40" fmla="val 42"/>
                <a:gd name="f41" fmla="val 623"/>
                <a:gd name="f42" fmla="val 19"/>
                <a:gd name="f43" fmla="val 612"/>
                <a:gd name="f44" fmla="val 596"/>
                <a:gd name="f45" fmla="*/ f0 1 644"/>
                <a:gd name="f46" fmla="*/ f1 1 667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44"/>
                <a:gd name="f53" fmla="*/ f50 1 667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44" h="6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31" y="f40"/>
                    <a:pt x="f41" y="f42"/>
                  </a:cubicBezTo>
                  <a:cubicBezTo>
                    <a:pt x="f43" y="f19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4" name="Google Shape;1564;p46">
              <a:extLst>
                <a:ext uri="{FF2B5EF4-FFF2-40B4-BE49-F238E27FC236}">
                  <a16:creationId xmlns:a16="http://schemas.microsoft.com/office/drawing/2014/main" id="{6BBC286F-14CA-4390-8697-D289C263A8A3}"/>
                </a:ext>
              </a:extLst>
            </p:cNvPr>
            <p:cNvSpPr/>
            <p:nvPr/>
          </p:nvSpPr>
          <p:spPr>
            <a:xfrm>
              <a:off x="8559707" y="2876866"/>
              <a:ext cx="28995" cy="1653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1"/>
                <a:gd name="f4" fmla="val 5196"/>
                <a:gd name="f5" fmla="val 787"/>
                <a:gd name="f6" fmla="val 756"/>
                <a:gd name="f7" fmla="val 2"/>
                <a:gd name="f8" fmla="val 731"/>
                <a:gd name="f9" fmla="val 27"/>
                <a:gd name="f10" fmla="val 733"/>
                <a:gd name="f11" fmla="val 57"/>
                <a:gd name="f12" fmla="val 801"/>
                <a:gd name="f13" fmla="val 1782"/>
                <a:gd name="f14" fmla="val 556"/>
                <a:gd name="f15" fmla="val 3485"/>
                <a:gd name="f16" fmla="val 12"/>
                <a:gd name="f17" fmla="val 5121"/>
                <a:gd name="f18" fmla="val 1"/>
                <a:gd name="f19" fmla="val 5150"/>
                <a:gd name="f20" fmla="val 18"/>
                <a:gd name="f21" fmla="val 5183"/>
                <a:gd name="f22" fmla="val 46"/>
                <a:gd name="f23" fmla="val 5191"/>
                <a:gd name="f24" fmla="val 53"/>
                <a:gd name="f25" fmla="val 5195"/>
                <a:gd name="f26" fmla="val 58"/>
                <a:gd name="f27" fmla="val 63"/>
                <a:gd name="f28" fmla="val 86"/>
                <a:gd name="f29" fmla="val 108"/>
                <a:gd name="f30" fmla="val 5181"/>
                <a:gd name="f31" fmla="val 118"/>
                <a:gd name="f32" fmla="val 5157"/>
                <a:gd name="f33" fmla="val 667"/>
                <a:gd name="f34" fmla="val 3506"/>
                <a:gd name="f35" fmla="val 1790"/>
                <a:gd name="f36" fmla="val 844"/>
                <a:gd name="f37" fmla="val 841"/>
                <a:gd name="f38" fmla="val 23"/>
                <a:gd name="f39" fmla="val 818"/>
                <a:gd name="f40" fmla="*/ f0 1 911"/>
                <a:gd name="f41" fmla="*/ f1 1 5196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1"/>
                <a:gd name="f48" fmla="*/ f45 1 5196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1" h="5196">
                  <a:moveTo>
                    <a:pt x="f5" y="f2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5"/>
                    <a:pt x="f27" y="f25"/>
                  </a:cubicBezTo>
                  <a:cubicBezTo>
                    <a:pt x="f28" y="f25"/>
                    <a:pt x="f29" y="f30"/>
                    <a:pt x="f31" y="f32"/>
                  </a:cubicBezTo>
                  <a:cubicBezTo>
                    <a:pt x="f33" y="f34"/>
                    <a:pt x="f3" y="f35"/>
                    <a:pt x="f36" y="f24"/>
                  </a:cubicBezTo>
                  <a:cubicBezTo>
                    <a:pt x="f37" y="f38"/>
                    <a:pt x="f39" y="f7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5" name="Google Shape;1565;p46">
              <a:extLst>
                <a:ext uri="{FF2B5EF4-FFF2-40B4-BE49-F238E27FC236}">
                  <a16:creationId xmlns:a16="http://schemas.microsoft.com/office/drawing/2014/main" id="{7185171D-E1EC-4FEB-9723-5B60D938DBE9}"/>
                </a:ext>
              </a:extLst>
            </p:cNvPr>
            <p:cNvSpPr/>
            <p:nvPr/>
          </p:nvSpPr>
          <p:spPr>
            <a:xfrm>
              <a:off x="8560539" y="2952213"/>
              <a:ext cx="9966" cy="380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1194"/>
                <a:gd name="f5" fmla="val 251"/>
                <a:gd name="f6" fmla="val 1"/>
                <a:gd name="f7" fmla="val 223"/>
                <a:gd name="f8" fmla="val 202"/>
                <a:gd name="f9" fmla="val 21"/>
                <a:gd name="f10" fmla="val 200"/>
                <a:gd name="f11" fmla="val 48"/>
                <a:gd name="f12" fmla="val 164"/>
                <a:gd name="f13" fmla="val 410"/>
                <a:gd name="f14" fmla="val 99"/>
                <a:gd name="f15" fmla="val 772"/>
                <a:gd name="f16" fmla="val 8"/>
                <a:gd name="f17" fmla="val 1124"/>
                <a:gd name="f18" fmla="val 1155"/>
                <a:gd name="f19" fmla="val 18"/>
                <a:gd name="f20" fmla="val 1185"/>
                <a:gd name="f21" fmla="val 46"/>
                <a:gd name="f22" fmla="val 1192"/>
                <a:gd name="f23" fmla="val 52"/>
                <a:gd name="f24" fmla="val 1193"/>
                <a:gd name="f25" fmla="val 56"/>
                <a:gd name="f26" fmla="val 60"/>
                <a:gd name="f27" fmla="val 84"/>
                <a:gd name="f28" fmla="val 107"/>
                <a:gd name="f29" fmla="val 1178"/>
                <a:gd name="f30" fmla="val 114"/>
                <a:gd name="f31" fmla="val 207"/>
                <a:gd name="f32" fmla="val 796"/>
                <a:gd name="f33" fmla="val 272"/>
                <a:gd name="f34" fmla="val 429"/>
                <a:gd name="f35" fmla="val 309"/>
                <a:gd name="f36" fmla="val 61"/>
                <a:gd name="f37" fmla="val 312"/>
                <a:gd name="f38" fmla="val 31"/>
                <a:gd name="f39" fmla="val 291"/>
                <a:gd name="f40" fmla="val 4"/>
                <a:gd name="f41" fmla="val 260"/>
                <a:gd name="f42" fmla="val 257"/>
                <a:gd name="f43" fmla="val 254"/>
                <a:gd name="f44" fmla="*/ f0 1 313"/>
                <a:gd name="f45" fmla="*/ f1 1 119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313"/>
                <a:gd name="f52" fmla="*/ f49 1 119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313" h="119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18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6"/>
                  </a:cubicBezTo>
                  <a:cubicBezTo>
                    <a:pt x="f42" y="f6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6" name="Google Shape;1566;p46">
              <a:extLst>
                <a:ext uri="{FF2B5EF4-FFF2-40B4-BE49-F238E27FC236}">
                  <a16:creationId xmlns:a16="http://schemas.microsoft.com/office/drawing/2014/main" id="{85D78940-159C-4E2C-9059-1B190B6522B5}"/>
                </a:ext>
              </a:extLst>
            </p:cNvPr>
            <p:cNvSpPr/>
            <p:nvPr/>
          </p:nvSpPr>
          <p:spPr>
            <a:xfrm>
              <a:off x="8461473" y="2900229"/>
              <a:ext cx="39118" cy="1293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9"/>
                <a:gd name="f4" fmla="val 4064"/>
                <a:gd name="f5" fmla="val 55"/>
                <a:gd name="f6" fmla="val 1"/>
                <a:gd name="f7" fmla="val 54"/>
                <a:gd name="f8" fmla="val 53"/>
                <a:gd name="f9" fmla="val 52"/>
                <a:gd name="f10" fmla="val 22"/>
                <a:gd name="f11" fmla="val 5"/>
                <a:gd name="f12" fmla="val 32"/>
                <a:gd name="f13" fmla="val 4"/>
                <a:gd name="f14" fmla="val 62"/>
                <a:gd name="f15" fmla="val 152"/>
                <a:gd name="f16" fmla="val 1442"/>
                <a:gd name="f17" fmla="val 525"/>
                <a:gd name="f18" fmla="val 2778"/>
                <a:gd name="f19" fmla="val 1119"/>
                <a:gd name="f20" fmla="val 4031"/>
                <a:gd name="f21" fmla="val 1127"/>
                <a:gd name="f22" fmla="val 4053"/>
                <a:gd name="f23" fmla="val 1147"/>
                <a:gd name="f24" fmla="val 1169"/>
                <a:gd name="f25" fmla="val 1177"/>
                <a:gd name="f26" fmla="val 1184"/>
                <a:gd name="f27" fmla="val 4063"/>
                <a:gd name="f28" fmla="val 1190"/>
                <a:gd name="f29" fmla="val 4057"/>
                <a:gd name="f30" fmla="val 1218"/>
                <a:gd name="f31" fmla="val 4044"/>
                <a:gd name="f32" fmla="val 1228"/>
                <a:gd name="f33" fmla="val 4010"/>
                <a:gd name="f34" fmla="val 1216"/>
                <a:gd name="f35" fmla="val 3984"/>
                <a:gd name="f36" fmla="val 629"/>
                <a:gd name="f37" fmla="val 2741"/>
                <a:gd name="f38" fmla="val 258"/>
                <a:gd name="f39" fmla="val 1417"/>
                <a:gd name="f40" fmla="val 112"/>
                <a:gd name="f41" fmla="val 49"/>
                <a:gd name="f42" fmla="val 109"/>
                <a:gd name="f43" fmla="val 21"/>
                <a:gd name="f44" fmla="val 84"/>
                <a:gd name="f45" fmla="*/ f0 1 1229"/>
                <a:gd name="f46" fmla="*/ f1 1 4064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229"/>
                <a:gd name="f53" fmla="*/ f50 1 4064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229" h="4064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7" name="Google Shape;1567;p46">
              <a:extLst>
                <a:ext uri="{FF2B5EF4-FFF2-40B4-BE49-F238E27FC236}">
                  <a16:creationId xmlns:a16="http://schemas.microsoft.com/office/drawing/2014/main" id="{07394229-B678-48D6-A2D8-E9C544CEBF00}"/>
                </a:ext>
              </a:extLst>
            </p:cNvPr>
            <p:cNvSpPr/>
            <p:nvPr/>
          </p:nvSpPr>
          <p:spPr>
            <a:xfrm>
              <a:off x="8482833" y="2948272"/>
              <a:ext cx="17538" cy="37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"/>
                <a:gd name="f4" fmla="val 1177"/>
                <a:gd name="f5" fmla="val 64"/>
                <a:gd name="f6" fmla="val 1"/>
                <a:gd name="f7" fmla="val 58"/>
                <a:gd name="f8" fmla="val 51"/>
                <a:gd name="f9" fmla="val 2"/>
                <a:gd name="f10" fmla="val 45"/>
                <a:gd name="f11" fmla="val 4"/>
                <a:gd name="f12" fmla="val 16"/>
                <a:gd name="f13" fmla="val 13"/>
                <a:gd name="f14" fmla="val 44"/>
                <a:gd name="f15" fmla="val 12"/>
                <a:gd name="f16" fmla="val 73"/>
                <a:gd name="f17" fmla="val 137"/>
                <a:gd name="f18" fmla="val 433"/>
                <a:gd name="f19" fmla="val 281"/>
                <a:gd name="f20" fmla="val 795"/>
                <a:gd name="f21" fmla="val 439"/>
                <a:gd name="f22" fmla="val 1145"/>
                <a:gd name="f23" fmla="val 448"/>
                <a:gd name="f24" fmla="val 1165"/>
                <a:gd name="f25" fmla="val 468"/>
                <a:gd name="f26" fmla="val 1176"/>
                <a:gd name="f27" fmla="val 489"/>
                <a:gd name="f28" fmla="val 496"/>
                <a:gd name="f29" fmla="val 503"/>
                <a:gd name="f30" fmla="val 1175"/>
                <a:gd name="f31" fmla="val 509"/>
                <a:gd name="f32" fmla="val 1174"/>
                <a:gd name="f33" fmla="val 537"/>
                <a:gd name="f34" fmla="val 1161"/>
                <a:gd name="f35" fmla="val 550"/>
                <a:gd name="f36" fmla="val 1129"/>
                <a:gd name="f37" fmla="val 1101"/>
                <a:gd name="f38" fmla="val 384"/>
                <a:gd name="f39" fmla="val 753"/>
                <a:gd name="f40" fmla="val 241"/>
                <a:gd name="f41" fmla="val 396"/>
                <a:gd name="f42" fmla="val 114"/>
                <a:gd name="f43" fmla="val 37"/>
                <a:gd name="f44" fmla="val 108"/>
                <a:gd name="f45" fmla="val 15"/>
                <a:gd name="f46" fmla="val 87"/>
                <a:gd name="f47" fmla="*/ f0 1 551"/>
                <a:gd name="f48" fmla="*/ f1 1 1177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551"/>
                <a:gd name="f55" fmla="*/ f52 1 1177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551" h="117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3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8" name="Google Shape;1568;p46">
              <a:extLst>
                <a:ext uri="{FF2B5EF4-FFF2-40B4-BE49-F238E27FC236}">
                  <a16:creationId xmlns:a16="http://schemas.microsoft.com/office/drawing/2014/main" id="{22ACDD0B-4CED-45B0-9FF5-28E464C0E55A}"/>
                </a:ext>
              </a:extLst>
            </p:cNvPr>
            <p:cNvSpPr/>
            <p:nvPr/>
          </p:nvSpPr>
          <p:spPr>
            <a:xfrm>
              <a:off x="8506681" y="2929618"/>
              <a:ext cx="7955" cy="201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0"/>
                <a:gd name="f4" fmla="val 634"/>
                <a:gd name="f5" fmla="val 62"/>
                <a:gd name="f6" fmla="val 1"/>
                <a:gd name="f7" fmla="val 58"/>
                <a:gd name="f8" fmla="val 53"/>
                <a:gd name="f9" fmla="val 49"/>
                <a:gd name="f10" fmla="val 2"/>
                <a:gd name="f11" fmla="val 19"/>
                <a:gd name="f12" fmla="val 9"/>
                <a:gd name="f13" fmla="val 38"/>
                <a:gd name="f14" fmla="val 8"/>
                <a:gd name="f15" fmla="val 68"/>
                <a:gd name="f16" fmla="val 136"/>
                <a:gd name="f17" fmla="val 592"/>
                <a:gd name="f18" fmla="val 143"/>
                <a:gd name="f19" fmla="val 616"/>
                <a:gd name="f20" fmla="val 164"/>
                <a:gd name="f21" fmla="val 633"/>
                <a:gd name="f22" fmla="val 190"/>
                <a:gd name="f23" fmla="val 192"/>
                <a:gd name="f24" fmla="val 195"/>
                <a:gd name="f25" fmla="val 632"/>
                <a:gd name="f26" fmla="val 198"/>
                <a:gd name="f27" fmla="val 200"/>
                <a:gd name="f28" fmla="val 201"/>
                <a:gd name="f29" fmla="val 203"/>
                <a:gd name="f30" fmla="val 233"/>
                <a:gd name="f31" fmla="val 626"/>
                <a:gd name="f32" fmla="val 598"/>
                <a:gd name="f33" fmla="val 243"/>
                <a:gd name="f34" fmla="val 566"/>
                <a:gd name="f35" fmla="val 115"/>
                <a:gd name="f36" fmla="val 44"/>
                <a:gd name="f37" fmla="val 108"/>
                <a:gd name="f38" fmla="val 18"/>
                <a:gd name="f39" fmla="val 87"/>
                <a:gd name="f40" fmla="*/ f0 1 250"/>
                <a:gd name="f41" fmla="*/ f1 1 634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250"/>
                <a:gd name="f48" fmla="*/ f45 1 634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250" h="634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21"/>
                  </a:cubicBezTo>
                  <a:cubicBezTo>
                    <a:pt x="f30" y="f31"/>
                    <a:pt x="f3" y="f32"/>
                    <a:pt x="f33" y="f34"/>
                  </a:cubicBezTo>
                  <a:lnTo>
                    <a:pt x="f35" y="f36"/>
                  </a:ln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9" name="Google Shape;1569;p46">
              <a:extLst>
                <a:ext uri="{FF2B5EF4-FFF2-40B4-BE49-F238E27FC236}">
                  <a16:creationId xmlns:a16="http://schemas.microsoft.com/office/drawing/2014/main" id="{20ABAE68-8281-4072-8B93-AB79BD87E405}"/>
                </a:ext>
              </a:extLst>
            </p:cNvPr>
            <p:cNvSpPr/>
            <p:nvPr/>
          </p:nvSpPr>
          <p:spPr>
            <a:xfrm>
              <a:off x="8462177" y="2861075"/>
              <a:ext cx="3950" cy="149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"/>
                <a:gd name="f4" fmla="val 470"/>
                <a:gd name="f5" fmla="val 56"/>
                <a:gd name="f6" fmla="val 55"/>
                <a:gd name="f7" fmla="val 53"/>
                <a:gd name="f8" fmla="val 51"/>
                <a:gd name="f9" fmla="val 1"/>
                <a:gd name="f10" fmla="val 21"/>
                <a:gd name="f11" fmla="val 5"/>
                <a:gd name="f12" fmla="val 32"/>
                <a:gd name="f13" fmla="val 3"/>
                <a:gd name="f14" fmla="val 62"/>
                <a:gd name="f15" fmla="val 16"/>
                <a:gd name="f16" fmla="val 177"/>
                <a:gd name="f17" fmla="val 294"/>
                <a:gd name="f18" fmla="val 409"/>
                <a:gd name="f19" fmla="val 439"/>
                <a:gd name="f20" fmla="val 466"/>
                <a:gd name="f21" fmla="val 469"/>
                <a:gd name="f22" fmla="val 57"/>
                <a:gd name="f23" fmla="val 86"/>
                <a:gd name="f24" fmla="val 108"/>
                <a:gd name="f25" fmla="val 448"/>
                <a:gd name="f26" fmla="val 111"/>
                <a:gd name="f27" fmla="val 419"/>
                <a:gd name="f28" fmla="val 297"/>
                <a:gd name="f29" fmla="val 173"/>
                <a:gd name="f30" fmla="val 49"/>
                <a:gd name="f31" fmla="val 22"/>
                <a:gd name="f32" fmla="val 84"/>
                <a:gd name="f33" fmla="*/ f0 1 124"/>
                <a:gd name="f34" fmla="*/ f1 1 470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24"/>
                <a:gd name="f41" fmla="*/ f38 1 470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24" h="470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3" y="f14"/>
                  </a:cubicBezTo>
                  <a:cubicBezTo>
                    <a:pt x="f15" y="f16"/>
                    <a:pt x="f15" y="f17"/>
                    <a:pt x="f13" y="f18"/>
                  </a:cubicBezTo>
                  <a:cubicBezTo>
                    <a:pt x="f2" y="f19"/>
                    <a:pt x="f10" y="f20"/>
                    <a:pt x="f8" y="f21"/>
                  </a:cubicBezTo>
                  <a:lnTo>
                    <a:pt x="f22" y="f21"/>
                  </a:lnTo>
                  <a:cubicBezTo>
                    <a:pt x="f23" y="f21"/>
                    <a:pt x="f24" y="f25"/>
                    <a:pt x="f26" y="f27"/>
                  </a:cubicBezTo>
                  <a:cubicBezTo>
                    <a:pt x="f3" y="f28"/>
                    <a:pt x="f3" y="f29"/>
                    <a:pt x="f26" y="f30"/>
                  </a:cubicBezTo>
                  <a:cubicBezTo>
                    <a:pt x="f24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0" name="Google Shape;1570;p46">
              <a:extLst>
                <a:ext uri="{FF2B5EF4-FFF2-40B4-BE49-F238E27FC236}">
                  <a16:creationId xmlns:a16="http://schemas.microsoft.com/office/drawing/2014/main" id="{3C5C0EB5-F8CD-48AA-893B-514AEB9F0E3A}"/>
                </a:ext>
              </a:extLst>
            </p:cNvPr>
            <p:cNvSpPr/>
            <p:nvPr/>
          </p:nvSpPr>
          <p:spPr>
            <a:xfrm>
              <a:off x="8388577" y="2906603"/>
              <a:ext cx="43799" cy="35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6"/>
                <a:gd name="f4" fmla="val 1102"/>
                <a:gd name="f5" fmla="val 64"/>
                <a:gd name="f6" fmla="val 1"/>
                <a:gd name="f7" fmla="val 44"/>
                <a:gd name="f8" fmla="val 24"/>
                <a:gd name="f9" fmla="val 12"/>
                <a:gd name="f10" fmla="val 14"/>
                <a:gd name="f11" fmla="val 32"/>
                <a:gd name="f12" fmla="val 57"/>
                <a:gd name="f13" fmla="val 90"/>
                <a:gd name="f14" fmla="val 39"/>
                <a:gd name="f15" fmla="val 104"/>
                <a:gd name="f16" fmla="val 509"/>
                <a:gd name="f17" fmla="val 339"/>
                <a:gd name="f18" fmla="val 936"/>
                <a:gd name="f19" fmla="val 677"/>
                <a:gd name="f20" fmla="val 1272"/>
                <a:gd name="f21" fmla="val 1081"/>
                <a:gd name="f22" fmla="val 1282"/>
                <a:gd name="f23" fmla="val 1094"/>
                <a:gd name="f24" fmla="val 1300"/>
                <a:gd name="f25" fmla="val 1101"/>
                <a:gd name="f26" fmla="val 1315"/>
                <a:gd name="f27" fmla="val 1328"/>
                <a:gd name="f28" fmla="val 1339"/>
                <a:gd name="f29" fmla="val 1097"/>
                <a:gd name="f30" fmla="val 1349"/>
                <a:gd name="f31" fmla="val 1087"/>
                <a:gd name="f32" fmla="val 1372"/>
                <a:gd name="f33" fmla="val 1067"/>
                <a:gd name="f34" fmla="val 1375"/>
                <a:gd name="f35" fmla="val 1033"/>
                <a:gd name="f36" fmla="val 1357"/>
                <a:gd name="f37" fmla="val 1010"/>
                <a:gd name="f38" fmla="val 596"/>
                <a:gd name="f39" fmla="val 570"/>
                <a:gd name="f40" fmla="val 248"/>
                <a:gd name="f41" fmla="val 86"/>
                <a:gd name="f42" fmla="val 6"/>
                <a:gd name="f43" fmla="val 79"/>
                <a:gd name="f44" fmla="val 3"/>
                <a:gd name="f45" fmla="val 72"/>
                <a:gd name="f46" fmla="*/ f0 1 1376"/>
                <a:gd name="f47" fmla="*/ f1 1 1102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376"/>
                <a:gd name="f54" fmla="*/ f51 1 1102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376" h="110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1" name="Google Shape;1571;p46">
              <a:extLst>
                <a:ext uri="{FF2B5EF4-FFF2-40B4-BE49-F238E27FC236}">
                  <a16:creationId xmlns:a16="http://schemas.microsoft.com/office/drawing/2014/main" id="{7AB4AD9D-DA88-4B49-940A-F1C755C26720}"/>
                </a:ext>
              </a:extLst>
            </p:cNvPr>
            <p:cNvSpPr/>
            <p:nvPr/>
          </p:nvSpPr>
          <p:spPr>
            <a:xfrm>
              <a:off x="8392079" y="2931401"/>
              <a:ext cx="9006" cy="70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"/>
                <a:gd name="f4" fmla="val 223"/>
                <a:gd name="f5" fmla="val 62"/>
                <a:gd name="f6" fmla="val 45"/>
                <a:gd name="f7" fmla="val 29"/>
                <a:gd name="f8" fmla="val 8"/>
                <a:gd name="f9" fmla="val 17"/>
                <a:gd name="f10" fmla="val 23"/>
                <a:gd name="f11" fmla="val 47"/>
                <a:gd name="f12" fmla="val 5"/>
                <a:gd name="f13" fmla="val 82"/>
                <a:gd name="f14" fmla="val 30"/>
                <a:gd name="f15" fmla="val 100"/>
                <a:gd name="f16" fmla="val 188"/>
                <a:gd name="f17" fmla="val 211"/>
                <a:gd name="f18" fmla="val 200"/>
                <a:gd name="f19" fmla="val 218"/>
                <a:gd name="f20" fmla="val 210"/>
                <a:gd name="f21" fmla="val 221"/>
                <a:gd name="f22" fmla="val 237"/>
                <a:gd name="f23" fmla="val 254"/>
                <a:gd name="f24" fmla="val 214"/>
                <a:gd name="f25" fmla="val 267"/>
                <a:gd name="f26" fmla="val 282"/>
                <a:gd name="f27" fmla="val 174"/>
                <a:gd name="f28" fmla="val 278"/>
                <a:gd name="f29" fmla="val 140"/>
                <a:gd name="f30" fmla="val 252"/>
                <a:gd name="f31" fmla="val 123"/>
                <a:gd name="f32" fmla="val 94"/>
                <a:gd name="f33" fmla="val 10"/>
                <a:gd name="f34" fmla="val 84"/>
                <a:gd name="f35" fmla="val 4"/>
                <a:gd name="f36" fmla="val 73"/>
                <a:gd name="f37" fmla="*/ f0 1 283"/>
                <a:gd name="f38" fmla="*/ f1 1 223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83"/>
                <a:gd name="f45" fmla="*/ f42 1 223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83" h="22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18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2" name="Google Shape;1572;p46">
              <a:extLst>
                <a:ext uri="{FF2B5EF4-FFF2-40B4-BE49-F238E27FC236}">
                  <a16:creationId xmlns:a16="http://schemas.microsoft.com/office/drawing/2014/main" id="{08432BF8-8F0B-444D-A50A-D59CC1422104}"/>
                </a:ext>
              </a:extLst>
            </p:cNvPr>
            <p:cNvSpPr/>
            <p:nvPr/>
          </p:nvSpPr>
          <p:spPr>
            <a:xfrm>
              <a:off x="8310240" y="2981538"/>
              <a:ext cx="53538" cy="439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2"/>
                <a:gd name="f4" fmla="val 1381"/>
                <a:gd name="f5" fmla="val 61"/>
                <a:gd name="f6" fmla="val 1"/>
                <a:gd name="f7" fmla="val 48"/>
                <a:gd name="f8" fmla="val 36"/>
                <a:gd name="f9" fmla="val 6"/>
                <a:gd name="f10" fmla="val 25"/>
                <a:gd name="f11" fmla="val 15"/>
                <a:gd name="f12" fmla="val 2"/>
                <a:gd name="f13" fmla="val 35"/>
                <a:gd name="f14" fmla="val 67"/>
                <a:gd name="f15" fmla="val 19"/>
                <a:gd name="f16" fmla="val 92"/>
                <a:gd name="f17" fmla="val 468"/>
                <a:gd name="f18" fmla="val 607"/>
                <a:gd name="f19" fmla="val 995"/>
                <a:gd name="f20" fmla="val 1039"/>
                <a:gd name="f21" fmla="val 1592"/>
                <a:gd name="f22" fmla="val 1373"/>
                <a:gd name="f23" fmla="val 1600"/>
                <a:gd name="f24" fmla="val 1378"/>
                <a:gd name="f25" fmla="val 1610"/>
                <a:gd name="f26" fmla="val 1380"/>
                <a:gd name="f27" fmla="val 1619"/>
                <a:gd name="f28" fmla="val 1639"/>
                <a:gd name="f29" fmla="val 1657"/>
                <a:gd name="f30" fmla="val 1369"/>
                <a:gd name="f31" fmla="val 1667"/>
                <a:gd name="f32" fmla="val 1352"/>
                <a:gd name="f33" fmla="val 1681"/>
                <a:gd name="f34" fmla="val 1325"/>
                <a:gd name="f35" fmla="val 1671"/>
                <a:gd name="f36" fmla="val 1291"/>
                <a:gd name="f37" fmla="val 1646"/>
                <a:gd name="f38" fmla="val 1276"/>
                <a:gd name="f39" fmla="val 1062"/>
                <a:gd name="f40" fmla="val 949"/>
                <a:gd name="f41" fmla="val 542"/>
                <a:gd name="f42" fmla="val 527"/>
                <a:gd name="f43" fmla="val 103"/>
                <a:gd name="f44" fmla="val 20"/>
                <a:gd name="f45" fmla="val 7"/>
                <a:gd name="f46" fmla="val 77"/>
                <a:gd name="f47" fmla="*/ f0 1 1682"/>
                <a:gd name="f48" fmla="*/ f1 1 138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82"/>
                <a:gd name="f55" fmla="*/ f52 1 138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82" h="138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16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3" name="Google Shape;1573;p46">
              <a:extLst>
                <a:ext uri="{FF2B5EF4-FFF2-40B4-BE49-F238E27FC236}">
                  <a16:creationId xmlns:a16="http://schemas.microsoft.com/office/drawing/2014/main" id="{D8C50284-95D3-449F-B257-5DAC8980B665}"/>
                </a:ext>
              </a:extLst>
            </p:cNvPr>
            <p:cNvSpPr/>
            <p:nvPr/>
          </p:nvSpPr>
          <p:spPr>
            <a:xfrm>
              <a:off x="8334655" y="2983220"/>
              <a:ext cx="18745" cy="157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"/>
                <a:gd name="f4" fmla="val 495"/>
                <a:gd name="f5" fmla="val 63"/>
                <a:gd name="f6" fmla="val 48"/>
                <a:gd name="f7" fmla="val 31"/>
                <a:gd name="f8" fmla="val 7"/>
                <a:gd name="f9" fmla="val 20"/>
                <a:gd name="f10" fmla="val 43"/>
                <a:gd name="f11" fmla="val 4"/>
                <a:gd name="f12" fmla="val 77"/>
                <a:gd name="f13" fmla="val 27"/>
                <a:gd name="f14" fmla="val 97"/>
                <a:gd name="f15" fmla="val 491"/>
                <a:gd name="f16" fmla="val 481"/>
                <a:gd name="f17" fmla="val 503"/>
                <a:gd name="f18" fmla="val 490"/>
                <a:gd name="f19" fmla="val 516"/>
                <a:gd name="f20" fmla="val 494"/>
                <a:gd name="f21" fmla="val 527"/>
                <a:gd name="f22" fmla="val 544"/>
                <a:gd name="f23" fmla="val 560"/>
                <a:gd name="f24" fmla="val 489"/>
                <a:gd name="f25" fmla="val 568"/>
                <a:gd name="f26" fmla="val 474"/>
                <a:gd name="f27" fmla="val 588"/>
                <a:gd name="f28" fmla="val 452"/>
                <a:gd name="f29" fmla="val 584"/>
                <a:gd name="f30" fmla="val 417"/>
                <a:gd name="f31" fmla="val 561"/>
                <a:gd name="f32" fmla="val 397"/>
                <a:gd name="f33" fmla="val 13"/>
                <a:gd name="f34" fmla="val 88"/>
                <a:gd name="f35" fmla="val 76"/>
                <a:gd name="f36" fmla="*/ f0 1 589"/>
                <a:gd name="f37" fmla="*/ f1 1 495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589"/>
                <a:gd name="f44" fmla="*/ f41 1 495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89" h="49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14" y="f33"/>
                  </a:lnTo>
                  <a:cubicBezTo>
                    <a:pt x="f34" y="f11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4" name="Google Shape;1574;p46">
              <a:extLst>
                <a:ext uri="{FF2B5EF4-FFF2-40B4-BE49-F238E27FC236}">
                  <a16:creationId xmlns:a16="http://schemas.microsoft.com/office/drawing/2014/main" id="{1F83203D-6408-44AE-9E49-758AB4E95C0C}"/>
                </a:ext>
              </a:extLst>
            </p:cNvPr>
            <p:cNvSpPr/>
            <p:nvPr/>
          </p:nvSpPr>
          <p:spPr>
            <a:xfrm>
              <a:off x="8376672" y="2983321"/>
              <a:ext cx="14072" cy="12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2"/>
                <a:gd name="f4" fmla="val 382"/>
                <a:gd name="f5" fmla="val 59"/>
                <a:gd name="f6" fmla="val 44"/>
                <a:gd name="f7" fmla="val 29"/>
                <a:gd name="f8" fmla="val 6"/>
                <a:gd name="f9" fmla="val 19"/>
                <a:gd name="f10" fmla="val 18"/>
                <a:gd name="f11" fmla="val 41"/>
                <a:gd name="f12" fmla="val 2"/>
                <a:gd name="f13" fmla="val 75"/>
                <a:gd name="f14" fmla="val 24"/>
                <a:gd name="f15" fmla="val 95"/>
                <a:gd name="f16" fmla="val 345"/>
                <a:gd name="f17" fmla="val 370"/>
                <a:gd name="f18" fmla="val 356"/>
                <a:gd name="f19" fmla="val 379"/>
                <a:gd name="f20" fmla="val 368"/>
                <a:gd name="f21" fmla="val 380"/>
                <a:gd name="f22" fmla="val 396"/>
                <a:gd name="f23" fmla="val 413"/>
                <a:gd name="f24" fmla="val 377"/>
                <a:gd name="f25" fmla="val 422"/>
                <a:gd name="f26" fmla="val 365"/>
                <a:gd name="f27" fmla="val 343"/>
                <a:gd name="f28" fmla="val 439"/>
                <a:gd name="f29" fmla="val 308"/>
                <a:gd name="f30" fmla="val 416"/>
                <a:gd name="f31" fmla="val 288"/>
                <a:gd name="f32" fmla="val 96"/>
                <a:gd name="f33" fmla="val 14"/>
                <a:gd name="f34" fmla="val 85"/>
                <a:gd name="f35" fmla="val 5"/>
                <a:gd name="f36" fmla="val 72"/>
                <a:gd name="f37" fmla="*/ f0 1 442"/>
                <a:gd name="f38" fmla="*/ f1 1 382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42"/>
                <a:gd name="f45" fmla="*/ f42 1 382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42" h="38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5" name="Google Shape;1575;p46">
              <a:extLst>
                <a:ext uri="{FF2B5EF4-FFF2-40B4-BE49-F238E27FC236}">
                  <a16:creationId xmlns:a16="http://schemas.microsoft.com/office/drawing/2014/main" id="{96757C00-9D49-4224-AD39-2715F2A9BDBC}"/>
                </a:ext>
              </a:extLst>
            </p:cNvPr>
            <p:cNvSpPr/>
            <p:nvPr/>
          </p:nvSpPr>
          <p:spPr>
            <a:xfrm>
              <a:off x="8317912" y="3139007"/>
              <a:ext cx="144292" cy="360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33"/>
                <a:gd name="f4" fmla="val 1133"/>
                <a:gd name="f5" fmla="val 4469"/>
                <a:gd name="f6" fmla="val 4461"/>
                <a:gd name="f7" fmla="val 4454"/>
                <a:gd name="f8" fmla="val 2"/>
                <a:gd name="f9" fmla="val 4447"/>
                <a:gd name="f10" fmla="val 5"/>
                <a:gd name="f11" fmla="val 3243"/>
                <a:gd name="f12" fmla="val 568"/>
                <a:gd name="f13" fmla="val 1806"/>
                <a:gd name="f14" fmla="val 901"/>
                <a:gd name="f15" fmla="val 55"/>
                <a:gd name="f16" fmla="val 1022"/>
                <a:gd name="f17" fmla="val 25"/>
                <a:gd name="f18" fmla="val 1023"/>
                <a:gd name="f19" fmla="val 1"/>
                <a:gd name="f20" fmla="val 1050"/>
                <a:gd name="f21" fmla="val 3"/>
                <a:gd name="f22" fmla="val 1080"/>
                <a:gd name="f23" fmla="val 1112"/>
                <a:gd name="f24" fmla="val 30"/>
                <a:gd name="f25" fmla="val 59"/>
                <a:gd name="f26" fmla="val 60"/>
                <a:gd name="f27" fmla="val 62"/>
                <a:gd name="f28" fmla="val 1130"/>
                <a:gd name="f29" fmla="val 1828"/>
                <a:gd name="f30" fmla="val 1009"/>
                <a:gd name="f31" fmla="val 3276"/>
                <a:gd name="f32" fmla="val 673"/>
                <a:gd name="f33" fmla="val 4492"/>
                <a:gd name="f34" fmla="val 105"/>
                <a:gd name="f35" fmla="val 4519"/>
                <a:gd name="f36" fmla="val 93"/>
                <a:gd name="f37" fmla="val 4532"/>
                <a:gd name="f38" fmla="val 32"/>
                <a:gd name="f39" fmla="val 4510"/>
                <a:gd name="f40" fmla="val 11"/>
                <a:gd name="f41" fmla="val 4489"/>
                <a:gd name="f42" fmla="*/ f0 1 4533"/>
                <a:gd name="f43" fmla="*/ f1 1 1133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4533"/>
                <a:gd name="f50" fmla="*/ f47 1 1133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4533" h="113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10" y="f23"/>
                    <a:pt x="f24" y="f4"/>
                    <a:pt x="f25" y="f4"/>
                  </a:cubicBezTo>
                  <a:cubicBezTo>
                    <a:pt x="f26" y="f4"/>
                    <a:pt x="f27" y="f4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25"/>
                    <a:pt x="f35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6" name="Google Shape;1576;p46">
              <a:extLst>
                <a:ext uri="{FF2B5EF4-FFF2-40B4-BE49-F238E27FC236}">
                  <a16:creationId xmlns:a16="http://schemas.microsoft.com/office/drawing/2014/main" id="{E8D5A988-6BC5-4355-ACAC-8C01875AA019}"/>
                </a:ext>
              </a:extLst>
            </p:cNvPr>
            <p:cNvSpPr/>
            <p:nvPr/>
          </p:nvSpPr>
          <p:spPr>
            <a:xfrm>
              <a:off x="8367729" y="3135569"/>
              <a:ext cx="43607" cy="126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0"/>
                <a:gd name="f4" fmla="val 398"/>
                <a:gd name="f5" fmla="val 1306"/>
                <a:gd name="f6" fmla="val 1"/>
                <a:gd name="f7" fmla="val 1301"/>
                <a:gd name="f8" fmla="val 1295"/>
                <a:gd name="f9" fmla="val 2"/>
                <a:gd name="f10" fmla="val 1289"/>
                <a:gd name="f11" fmla="val 3"/>
                <a:gd name="f12" fmla="val 889"/>
                <a:gd name="f13" fmla="val 142"/>
                <a:gd name="f14" fmla="val 473"/>
                <a:gd name="f15" fmla="val 238"/>
                <a:gd name="f16" fmla="val 52"/>
                <a:gd name="f17" fmla="val 290"/>
                <a:gd name="f18" fmla="val 22"/>
                <a:gd name="f19" fmla="val 294"/>
                <a:gd name="f20" fmla="val 320"/>
                <a:gd name="f21" fmla="val 5"/>
                <a:gd name="f22" fmla="val 351"/>
                <a:gd name="f23" fmla="val 8"/>
                <a:gd name="f24" fmla="val 379"/>
                <a:gd name="f25" fmla="val 33"/>
                <a:gd name="f26" fmla="val 60"/>
                <a:gd name="f27" fmla="val 65"/>
                <a:gd name="f28" fmla="val 492"/>
                <a:gd name="f29" fmla="val 345"/>
                <a:gd name="f30" fmla="val 918"/>
                <a:gd name="f31" fmla="val 247"/>
                <a:gd name="f32" fmla="val 1325"/>
                <a:gd name="f33" fmla="val 106"/>
                <a:gd name="f34" fmla="val 1354"/>
                <a:gd name="f35" fmla="val 97"/>
                <a:gd name="f36" fmla="val 1369"/>
                <a:gd name="f37" fmla="val 66"/>
                <a:gd name="f38" fmla="val 1359"/>
                <a:gd name="f39" fmla="val 38"/>
                <a:gd name="f40" fmla="val 1352"/>
                <a:gd name="f41" fmla="val 15"/>
                <a:gd name="f42" fmla="val 1330"/>
                <a:gd name="f43" fmla="*/ f0 1 1370"/>
                <a:gd name="f44" fmla="*/ f1 1 39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370"/>
                <a:gd name="f51" fmla="*/ f48 1 39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370" h="3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lnTo>
                    <a:pt x="f27" y="f4"/>
                  </a:ln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7" name="Google Shape;1577;p46">
              <a:extLst>
                <a:ext uri="{FF2B5EF4-FFF2-40B4-BE49-F238E27FC236}">
                  <a16:creationId xmlns:a16="http://schemas.microsoft.com/office/drawing/2014/main" id="{2C87D7C9-C840-4B24-A3EF-10D7825BC33C}"/>
                </a:ext>
              </a:extLst>
            </p:cNvPr>
            <p:cNvSpPr/>
            <p:nvPr/>
          </p:nvSpPr>
          <p:spPr>
            <a:xfrm>
              <a:off x="8370399" y="3106893"/>
              <a:ext cx="27505" cy="68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4"/>
                <a:gd name="f4" fmla="val 214"/>
                <a:gd name="f5" fmla="val 807"/>
                <a:gd name="f6" fmla="val 1"/>
                <a:gd name="f7" fmla="val 804"/>
                <a:gd name="f8" fmla="val 801"/>
                <a:gd name="f9" fmla="val 798"/>
                <a:gd name="f10" fmla="val 2"/>
                <a:gd name="f11" fmla="val 51"/>
                <a:gd name="f12" fmla="val 103"/>
                <a:gd name="f13" fmla="val 22"/>
                <a:gd name="f14" fmla="val 108"/>
                <a:gd name="f15" fmla="val 135"/>
                <a:gd name="f16" fmla="val 4"/>
                <a:gd name="f17" fmla="val 165"/>
                <a:gd name="f18" fmla="val 9"/>
                <a:gd name="f19" fmla="val 194"/>
                <a:gd name="f20" fmla="val 33"/>
                <a:gd name="f21" fmla="val 59"/>
                <a:gd name="f22" fmla="val 62"/>
                <a:gd name="f23" fmla="val 65"/>
                <a:gd name="f24" fmla="val 66"/>
                <a:gd name="f25" fmla="val 212"/>
                <a:gd name="f26" fmla="val 814"/>
                <a:gd name="f27" fmla="val 110"/>
                <a:gd name="f28" fmla="val 842"/>
                <a:gd name="f29" fmla="val 106"/>
                <a:gd name="f30" fmla="val 78"/>
                <a:gd name="f31" fmla="val 861"/>
                <a:gd name="f32" fmla="val 49"/>
                <a:gd name="f33" fmla="val 856"/>
                <a:gd name="f34" fmla="val 23"/>
                <a:gd name="f35" fmla="val 833"/>
                <a:gd name="f36" fmla="*/ f0 1 864"/>
                <a:gd name="f37" fmla="*/ f1 1 214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864"/>
                <a:gd name="f44" fmla="*/ f41 1 214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864" h="214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8" name="Google Shape;1578;p46">
              <a:extLst>
                <a:ext uri="{FF2B5EF4-FFF2-40B4-BE49-F238E27FC236}">
                  <a16:creationId xmlns:a16="http://schemas.microsoft.com/office/drawing/2014/main" id="{21034C19-A776-451C-A55A-6F76C0880B80}"/>
                </a:ext>
              </a:extLst>
            </p:cNvPr>
            <p:cNvSpPr/>
            <p:nvPr/>
          </p:nvSpPr>
          <p:spPr>
            <a:xfrm>
              <a:off x="8417765" y="3286399"/>
              <a:ext cx="33768" cy="398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1"/>
                <a:gd name="f4" fmla="val 1253"/>
                <a:gd name="f5" fmla="val 998"/>
                <a:gd name="f6" fmla="val 1"/>
                <a:gd name="f7" fmla="val 980"/>
                <a:gd name="f8" fmla="val 962"/>
                <a:gd name="f9" fmla="val 10"/>
                <a:gd name="f10" fmla="val 952"/>
                <a:gd name="f11" fmla="val 28"/>
                <a:gd name="f12" fmla="val 696"/>
                <a:gd name="f13" fmla="val 444"/>
                <a:gd name="f14" fmla="val 384"/>
                <a:gd name="f15" fmla="val 822"/>
                <a:gd name="f16" fmla="val 27"/>
                <a:gd name="f17" fmla="val 1156"/>
                <a:gd name="f18" fmla="val 2"/>
                <a:gd name="f19" fmla="val 1177"/>
                <a:gd name="f20" fmla="val 1213"/>
                <a:gd name="f21" fmla="val 22"/>
                <a:gd name="f22" fmla="val 1234"/>
                <a:gd name="f23" fmla="val 34"/>
                <a:gd name="f24" fmla="val 1247"/>
                <a:gd name="f25" fmla="val 48"/>
                <a:gd name="f26" fmla="val 1252"/>
                <a:gd name="f27" fmla="val 62"/>
                <a:gd name="f28" fmla="val 74"/>
                <a:gd name="f29" fmla="val 88"/>
                <a:gd name="f30" fmla="val 101"/>
                <a:gd name="f31" fmla="val 465"/>
                <a:gd name="f32" fmla="val 895"/>
                <a:gd name="f33" fmla="val 783"/>
                <a:gd name="f34" fmla="val 508"/>
                <a:gd name="f35" fmla="val 1045"/>
                <a:gd name="f36" fmla="val 83"/>
                <a:gd name="f37" fmla="val 1060"/>
                <a:gd name="f38" fmla="val 59"/>
                <a:gd name="f39" fmla="val 1053"/>
                <a:gd name="f40" fmla="val 25"/>
                <a:gd name="f41" fmla="val 1026"/>
                <a:gd name="f42" fmla="val 9"/>
                <a:gd name="f43" fmla="val 1018"/>
                <a:gd name="f44" fmla="val 4"/>
                <a:gd name="f45" fmla="val 1008"/>
                <a:gd name="f46" fmla="*/ f0 1 1061"/>
                <a:gd name="f47" fmla="*/ f1 1 1253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61"/>
                <a:gd name="f54" fmla="*/ f51 1 1253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61" h="125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9" name="Google Shape;1579;p46">
              <a:extLst>
                <a:ext uri="{FF2B5EF4-FFF2-40B4-BE49-F238E27FC236}">
                  <a16:creationId xmlns:a16="http://schemas.microsoft.com/office/drawing/2014/main" id="{0DF266E1-5102-4189-86DB-0DCFB09C13C8}"/>
                </a:ext>
              </a:extLst>
            </p:cNvPr>
            <p:cNvSpPr/>
            <p:nvPr/>
          </p:nvSpPr>
          <p:spPr>
            <a:xfrm>
              <a:off x="8413376" y="3273277"/>
              <a:ext cx="19577" cy="204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5"/>
                <a:gd name="f4" fmla="val 642"/>
                <a:gd name="f5" fmla="val 553"/>
                <a:gd name="f6" fmla="val 1"/>
                <a:gd name="f7" fmla="val 536"/>
                <a:gd name="f8" fmla="val 518"/>
                <a:gd name="f9" fmla="val 9"/>
                <a:gd name="f10" fmla="val 508"/>
                <a:gd name="f11" fmla="val 24"/>
                <a:gd name="f12" fmla="val 372"/>
                <a:gd name="f13" fmla="val 220"/>
                <a:gd name="f14" fmla="val 210"/>
                <a:gd name="f15" fmla="val 394"/>
                <a:gd name="f16" fmla="val 26"/>
                <a:gd name="f17" fmla="val 546"/>
                <a:gd name="f18" fmla="val 4"/>
                <a:gd name="f19" fmla="val 564"/>
                <a:gd name="f20" fmla="val 599"/>
                <a:gd name="f21" fmla="val 19"/>
                <a:gd name="f22" fmla="val 622"/>
                <a:gd name="f23" fmla="val 31"/>
                <a:gd name="f24" fmla="val 635"/>
                <a:gd name="f25" fmla="val 46"/>
                <a:gd name="f26" fmla="val 62"/>
                <a:gd name="f27" fmla="val 73"/>
                <a:gd name="f28" fmla="val 86"/>
                <a:gd name="f29" fmla="val 638"/>
                <a:gd name="f30" fmla="val 98"/>
                <a:gd name="f31" fmla="val 629"/>
                <a:gd name="f32" fmla="val 288"/>
                <a:gd name="f33" fmla="val 472"/>
                <a:gd name="f34" fmla="val 456"/>
                <a:gd name="f35" fmla="val 290"/>
                <a:gd name="f36" fmla="val 87"/>
                <a:gd name="f37" fmla="val 61"/>
                <a:gd name="f38" fmla="val 609"/>
                <a:gd name="f39" fmla="val 28"/>
                <a:gd name="f40" fmla="val 585"/>
                <a:gd name="f41" fmla="val 10"/>
                <a:gd name="f42" fmla="val 575"/>
                <a:gd name="f43" fmla="*/ f0 1 615"/>
                <a:gd name="f44" fmla="*/ f1 1 64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615"/>
                <a:gd name="f51" fmla="*/ f48 1 64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615" h="64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6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20" y="f36"/>
                  </a:cubicBezTo>
                  <a:cubicBezTo>
                    <a:pt x="f3" y="f37"/>
                    <a:pt x="f38" y="f39"/>
                    <a:pt x="f40" y="f41"/>
                  </a:cubicBezTo>
                  <a:cubicBezTo>
                    <a:pt x="f42" y="f18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0" name="Google Shape;1580;p46">
              <a:extLst>
                <a:ext uri="{FF2B5EF4-FFF2-40B4-BE49-F238E27FC236}">
                  <a16:creationId xmlns:a16="http://schemas.microsoft.com/office/drawing/2014/main" id="{B35DEA85-197B-407D-A284-4ECDFECFD736}"/>
                </a:ext>
              </a:extLst>
            </p:cNvPr>
            <p:cNvSpPr/>
            <p:nvPr/>
          </p:nvSpPr>
          <p:spPr>
            <a:xfrm>
              <a:off x="8417701" y="3240432"/>
              <a:ext cx="17346" cy="17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"/>
                <a:gd name="f4" fmla="val 542"/>
                <a:gd name="f5" fmla="val 483"/>
                <a:gd name="f6" fmla="val 469"/>
                <a:gd name="f7" fmla="val 455"/>
                <a:gd name="f8" fmla="val 6"/>
                <a:gd name="f9" fmla="val 444"/>
                <a:gd name="f10" fmla="val 16"/>
                <a:gd name="f11" fmla="val 21"/>
                <a:gd name="f12" fmla="val 448"/>
                <a:gd name="f13" fmla="val 471"/>
                <a:gd name="f14" fmla="val 505"/>
                <a:gd name="f15" fmla="val 526"/>
                <a:gd name="f16" fmla="val 31"/>
                <a:gd name="f17" fmla="val 536"/>
                <a:gd name="f18" fmla="val 46"/>
                <a:gd name="f19" fmla="val 60"/>
                <a:gd name="f20" fmla="val 74"/>
                <a:gd name="f21" fmla="val 88"/>
                <a:gd name="f22" fmla="val 100"/>
                <a:gd name="f23" fmla="val 523"/>
                <a:gd name="f24" fmla="val 95"/>
                <a:gd name="f25" fmla="val 544"/>
                <a:gd name="f26" fmla="val 72"/>
                <a:gd name="f27" fmla="val 38"/>
                <a:gd name="f28" fmla="val 511"/>
                <a:gd name="f29" fmla="val 497"/>
                <a:gd name="f30" fmla="*/ f0 1 545"/>
                <a:gd name="f31" fmla="*/ f1 1 542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45"/>
                <a:gd name="f38" fmla="*/ f35 1 542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45" h="54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2" y="f13"/>
                    <a:pt x="f2" y="f14"/>
                    <a:pt x="f11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17"/>
                    <a:pt x="f22" y="f15"/>
                  </a:cubicBezTo>
                  <a:lnTo>
                    <a:pt x="f23" y="f24"/>
                  </a:lnTo>
                  <a:cubicBezTo>
                    <a:pt x="f25" y="f26"/>
                    <a:pt x="f25" y="f27"/>
                    <a:pt x="f23" y="f10"/>
                  </a:cubicBezTo>
                  <a:cubicBezTo>
                    <a:pt x="f28" y="f8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1" name="Google Shape;1581;p46">
              <a:extLst>
                <a:ext uri="{FF2B5EF4-FFF2-40B4-BE49-F238E27FC236}">
                  <a16:creationId xmlns:a16="http://schemas.microsoft.com/office/drawing/2014/main" id="{2AE8374E-F123-4A32-9002-FFABB97B89CB}"/>
                </a:ext>
              </a:extLst>
            </p:cNvPr>
            <p:cNvSpPr/>
            <p:nvPr/>
          </p:nvSpPr>
          <p:spPr>
            <a:xfrm>
              <a:off x="8328474" y="3215953"/>
              <a:ext cx="30906" cy="324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1021"/>
                <a:gd name="f5" fmla="val 910"/>
                <a:gd name="f6" fmla="val 898"/>
                <a:gd name="f7" fmla="val 885"/>
                <a:gd name="f8" fmla="val 5"/>
                <a:gd name="f9" fmla="val 875"/>
                <a:gd name="f10" fmla="val 13"/>
                <a:gd name="f11" fmla="val 549"/>
                <a:gd name="f12" fmla="val 278"/>
                <a:gd name="f13" fmla="val 261"/>
                <a:gd name="f14" fmla="val 587"/>
                <a:gd name="f15" fmla="val 19"/>
                <a:gd name="f16" fmla="val 933"/>
                <a:gd name="f17" fmla="val 959"/>
                <a:gd name="f18" fmla="val 6"/>
                <a:gd name="f19" fmla="val 992"/>
                <a:gd name="f20" fmla="val 30"/>
                <a:gd name="f21" fmla="val 1010"/>
                <a:gd name="f22" fmla="val 42"/>
                <a:gd name="f23" fmla="val 1017"/>
                <a:gd name="f24" fmla="val 52"/>
                <a:gd name="f25" fmla="val 1020"/>
                <a:gd name="f26" fmla="val 63"/>
                <a:gd name="f27" fmla="val 80"/>
                <a:gd name="f28" fmla="val 97"/>
                <a:gd name="f29" fmla="val 1013"/>
                <a:gd name="f30" fmla="val 107"/>
                <a:gd name="f31" fmla="val 996"/>
                <a:gd name="f32" fmla="val 344"/>
                <a:gd name="f33" fmla="val 658"/>
                <a:gd name="f34" fmla="val 626"/>
                <a:gd name="f35" fmla="val 357"/>
                <a:gd name="f36" fmla="val 945"/>
                <a:gd name="f37" fmla="val 967"/>
                <a:gd name="f38" fmla="val 79"/>
                <a:gd name="f39" fmla="val 970"/>
                <a:gd name="f40" fmla="val 43"/>
                <a:gd name="f41" fmla="val 952"/>
                <a:gd name="f42" fmla="val 20"/>
                <a:gd name="f43" fmla="val 941"/>
                <a:gd name="f44" fmla="val 7"/>
                <a:gd name="f45" fmla="val 926"/>
                <a:gd name="f46" fmla="*/ f0 1 971"/>
                <a:gd name="f47" fmla="*/ f1 1 1021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971"/>
                <a:gd name="f54" fmla="*/ f51 1 1021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971" h="102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28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2" name="Google Shape;1582;p46">
              <a:extLst>
                <a:ext uri="{FF2B5EF4-FFF2-40B4-BE49-F238E27FC236}">
                  <a16:creationId xmlns:a16="http://schemas.microsoft.com/office/drawing/2014/main" id="{CD58104A-C01E-4660-8161-044FEB4ADFAA}"/>
                </a:ext>
              </a:extLst>
            </p:cNvPr>
            <p:cNvSpPr/>
            <p:nvPr/>
          </p:nvSpPr>
          <p:spPr>
            <a:xfrm>
              <a:off x="8573396" y="3191603"/>
              <a:ext cx="37819" cy="2016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8"/>
                <a:gd name="f4" fmla="val 6336"/>
                <a:gd name="f5" fmla="val 62"/>
                <a:gd name="f6" fmla="val 56"/>
                <a:gd name="f7" fmla="val 50"/>
                <a:gd name="f8" fmla="val 1"/>
                <a:gd name="f9" fmla="val 44"/>
                <a:gd name="f10" fmla="val 4"/>
                <a:gd name="f11" fmla="val 15"/>
                <a:gd name="f12" fmla="val 14"/>
                <a:gd name="f13" fmla="val 46"/>
                <a:gd name="f14" fmla="val 11"/>
                <a:gd name="f15" fmla="val 75"/>
                <a:gd name="f16" fmla="val 430"/>
                <a:gd name="f17" fmla="val 1214"/>
                <a:gd name="f18" fmla="val 679"/>
                <a:gd name="f19" fmla="val 2425"/>
                <a:gd name="f20" fmla="val 919"/>
                <a:gd name="f21" fmla="val 3594"/>
                <a:gd name="f22" fmla="val 986"/>
                <a:gd name="f23" fmla="val 3933"/>
                <a:gd name="f24" fmla="val 1059"/>
                <a:gd name="f25" fmla="val 4280"/>
                <a:gd name="f26" fmla="val 1066"/>
                <a:gd name="f27" fmla="val 4626"/>
                <a:gd name="f28" fmla="val 1079"/>
                <a:gd name="f29" fmla="val 5116"/>
                <a:gd name="f30" fmla="val 965"/>
                <a:gd name="f31" fmla="val 5652"/>
                <a:gd name="f32" fmla="val 720"/>
                <a:gd name="f33" fmla="val 6261"/>
                <a:gd name="f34" fmla="val 709"/>
                <a:gd name="f35" fmla="val 6290"/>
                <a:gd name="f36" fmla="val 721"/>
                <a:gd name="f37" fmla="val 6321"/>
                <a:gd name="f38" fmla="val 750"/>
                <a:gd name="f39" fmla="val 6332"/>
                <a:gd name="f40" fmla="val 757"/>
                <a:gd name="f41" fmla="val 6334"/>
                <a:gd name="f42" fmla="val 764"/>
                <a:gd name="f43" fmla="val 6335"/>
                <a:gd name="f44" fmla="val 771"/>
                <a:gd name="f45" fmla="val 793"/>
                <a:gd name="f46" fmla="val 813"/>
                <a:gd name="f47" fmla="val 6324"/>
                <a:gd name="f48" fmla="val 821"/>
                <a:gd name="f49" fmla="val 6301"/>
                <a:gd name="f50" fmla="val 1072"/>
                <a:gd name="f51" fmla="val 5679"/>
                <a:gd name="f52" fmla="val 1187"/>
                <a:gd name="f53" fmla="val 5129"/>
                <a:gd name="f54" fmla="val 1177"/>
                <a:gd name="f55" fmla="val 4623"/>
                <a:gd name="f56" fmla="val 1169"/>
                <a:gd name="f57" fmla="val 4265"/>
                <a:gd name="f58" fmla="val 1095"/>
                <a:gd name="f59" fmla="val 3913"/>
                <a:gd name="f60" fmla="val 1026"/>
                <a:gd name="f61" fmla="val 3571"/>
                <a:gd name="f62" fmla="val 784"/>
                <a:gd name="f63" fmla="val 2396"/>
                <a:gd name="f64" fmla="val 535"/>
                <a:gd name="f65" fmla="val 1183"/>
                <a:gd name="f66" fmla="val 112"/>
                <a:gd name="f67" fmla="val 35"/>
                <a:gd name="f68" fmla="val 105"/>
                <a:gd name="f69" fmla="val 85"/>
                <a:gd name="f70" fmla="*/ f0 1 1188"/>
                <a:gd name="f71" fmla="*/ f1 1 6336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88"/>
                <a:gd name="f78" fmla="*/ f75 1 6336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88" h="63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3"/>
                  </a:cubicBezTo>
                  <a:cubicBezTo>
                    <a:pt x="f45" y="f43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12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3" name="Google Shape;1583;p46">
              <a:extLst>
                <a:ext uri="{FF2B5EF4-FFF2-40B4-BE49-F238E27FC236}">
                  <a16:creationId xmlns:a16="http://schemas.microsoft.com/office/drawing/2014/main" id="{CEEB6118-697F-476E-9690-F8C1FB5F93F3}"/>
                </a:ext>
              </a:extLst>
            </p:cNvPr>
            <p:cNvSpPr/>
            <p:nvPr/>
          </p:nvSpPr>
          <p:spPr>
            <a:xfrm>
              <a:off x="8570021" y="3249530"/>
              <a:ext cx="21579" cy="924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8"/>
                <a:gd name="f4" fmla="val 2904"/>
                <a:gd name="f5" fmla="val 63"/>
                <a:gd name="f6" fmla="val 55"/>
                <a:gd name="f7" fmla="val 47"/>
                <a:gd name="f8" fmla="val 2"/>
                <a:gd name="f9" fmla="val 40"/>
                <a:gd name="f10" fmla="val 5"/>
                <a:gd name="f11" fmla="val 11"/>
                <a:gd name="f12" fmla="val 16"/>
                <a:gd name="f13" fmla="val 49"/>
                <a:gd name="f14" fmla="val 78"/>
                <a:gd name="f15" fmla="val 399"/>
                <a:gd name="f16" fmla="val 942"/>
                <a:gd name="f17" fmla="val 565"/>
                <a:gd name="f18" fmla="val 1899"/>
                <a:gd name="f19" fmla="val 499"/>
                <a:gd name="f20" fmla="val 2843"/>
                <a:gd name="f21" fmla="val 496"/>
                <a:gd name="f22" fmla="val 2875"/>
                <a:gd name="f23" fmla="val 520"/>
                <a:gd name="f24" fmla="val 2902"/>
                <a:gd name="f25" fmla="val 550"/>
                <a:gd name="f26" fmla="val 2903"/>
                <a:gd name="f27" fmla="val 553"/>
                <a:gd name="f28" fmla="val 581"/>
                <a:gd name="f29" fmla="val 605"/>
                <a:gd name="f30" fmla="val 2882"/>
                <a:gd name="f31" fmla="val 608"/>
                <a:gd name="f32" fmla="val 2853"/>
                <a:gd name="f33" fmla="val 1891"/>
                <a:gd name="f34" fmla="val 507"/>
                <a:gd name="f35" fmla="val 914"/>
                <a:gd name="f36" fmla="val 114"/>
                <a:gd name="f37" fmla="val 34"/>
                <a:gd name="f38" fmla="val 105"/>
                <a:gd name="f39" fmla="val 13"/>
                <a:gd name="f40" fmla="val 84"/>
                <a:gd name="f41" fmla="*/ f0 1 678"/>
                <a:gd name="f42" fmla="*/ f1 1 2904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678"/>
                <a:gd name="f49" fmla="*/ f46 1 2904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78" h="290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1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6"/>
                  </a:lnTo>
                  <a:cubicBezTo>
                    <a:pt x="f28" y="f26"/>
                    <a:pt x="f29" y="f30"/>
                    <a:pt x="f31" y="f32"/>
                  </a:cubicBezTo>
                  <a:cubicBezTo>
                    <a:pt x="f3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4" name="Google Shape;1584;p46">
              <a:extLst>
                <a:ext uri="{FF2B5EF4-FFF2-40B4-BE49-F238E27FC236}">
                  <a16:creationId xmlns:a16="http://schemas.microsoft.com/office/drawing/2014/main" id="{38A02B3D-AC46-4750-8DC2-AF6C1F4BEF7F}"/>
                </a:ext>
              </a:extLst>
            </p:cNvPr>
            <p:cNvSpPr/>
            <p:nvPr/>
          </p:nvSpPr>
          <p:spPr>
            <a:xfrm>
              <a:off x="8549457" y="3303233"/>
              <a:ext cx="6492" cy="26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"/>
                <a:gd name="f4" fmla="val 841"/>
                <a:gd name="f5" fmla="val 60"/>
                <a:gd name="f6" fmla="val 1"/>
                <a:gd name="f7" fmla="val 57"/>
                <a:gd name="f8" fmla="val 55"/>
                <a:gd name="f9" fmla="val 52"/>
                <a:gd name="f10" fmla="val 22"/>
                <a:gd name="f11" fmla="val 6"/>
                <a:gd name="f12" fmla="val 33"/>
                <a:gd name="f13" fmla="val 5"/>
                <a:gd name="f14" fmla="val 63"/>
                <a:gd name="f15" fmla="val 92"/>
                <a:gd name="f16" fmla="val 792"/>
                <a:gd name="f17" fmla="val 95"/>
                <a:gd name="f18" fmla="val 820"/>
                <a:gd name="f19" fmla="val 121"/>
                <a:gd name="f20" fmla="val 840"/>
                <a:gd name="f21" fmla="val 148"/>
                <a:gd name="f22" fmla="val 152"/>
                <a:gd name="f23" fmla="val 182"/>
                <a:gd name="f24" fmla="val 836"/>
                <a:gd name="f25" fmla="val 203"/>
                <a:gd name="f26" fmla="val 810"/>
                <a:gd name="f27" fmla="val 200"/>
                <a:gd name="f28" fmla="val 780"/>
                <a:gd name="f29" fmla="val 113"/>
                <a:gd name="f30" fmla="val 50"/>
                <a:gd name="f31" fmla="val 110"/>
                <a:gd name="f32" fmla="val 89"/>
                <a:gd name="f33" fmla="*/ f0 1 204"/>
                <a:gd name="f34" fmla="*/ f1 1 841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204"/>
                <a:gd name="f41" fmla="*/ f38 1 841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204" h="841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6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4"/>
                    <a:pt x="f25" y="f26"/>
                    <a:pt x="f27" y="f28"/>
                  </a:cubicBezTo>
                  <a:lnTo>
                    <a:pt x="f29" y="f30"/>
                  </a:lnTo>
                  <a:cubicBezTo>
                    <a:pt x="f31" y="f10"/>
                    <a:pt x="f3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5" name="Google Shape;1585;p46">
              <a:extLst>
                <a:ext uri="{FF2B5EF4-FFF2-40B4-BE49-F238E27FC236}">
                  <a16:creationId xmlns:a16="http://schemas.microsoft.com/office/drawing/2014/main" id="{D2D7FE68-D36C-41A0-AAF9-FEAB4D718AE6}"/>
                </a:ext>
              </a:extLst>
            </p:cNvPr>
            <p:cNvSpPr/>
            <p:nvPr/>
          </p:nvSpPr>
          <p:spPr>
            <a:xfrm>
              <a:off x="8485924" y="3175208"/>
              <a:ext cx="26993" cy="77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8"/>
                <a:gd name="f4" fmla="val 2435"/>
                <a:gd name="f5" fmla="val 785"/>
                <a:gd name="f6" fmla="val 1"/>
                <a:gd name="f7" fmla="val 762"/>
                <a:gd name="f8" fmla="val 741"/>
                <a:gd name="f9" fmla="val 14"/>
                <a:gd name="f10" fmla="val 734"/>
                <a:gd name="f11" fmla="val 36"/>
                <a:gd name="f12" fmla="val 450"/>
                <a:gd name="f13" fmla="val 798"/>
                <a:gd name="f14" fmla="val 207"/>
                <a:gd name="f15" fmla="val 1581"/>
                <a:gd name="f16" fmla="val 7"/>
                <a:gd name="f17" fmla="val 2367"/>
                <a:gd name="f18" fmla="val 2396"/>
                <a:gd name="f19" fmla="val 17"/>
                <a:gd name="f20" fmla="val 2426"/>
                <a:gd name="f21" fmla="val 46"/>
                <a:gd name="f22" fmla="val 2433"/>
                <a:gd name="f23" fmla="val 52"/>
                <a:gd name="f24" fmla="val 2434"/>
                <a:gd name="f25" fmla="val 54"/>
                <a:gd name="f26" fmla="val 60"/>
                <a:gd name="f27" fmla="val 86"/>
                <a:gd name="f28" fmla="val 107"/>
                <a:gd name="f29" fmla="val 2418"/>
                <a:gd name="f30" fmla="val 114"/>
                <a:gd name="f31" fmla="val 2393"/>
                <a:gd name="f32" fmla="val 311"/>
                <a:gd name="f33" fmla="val 1614"/>
                <a:gd name="f34" fmla="val 556"/>
                <a:gd name="f35" fmla="val 833"/>
                <a:gd name="f36" fmla="val 836"/>
                <a:gd name="f37" fmla="val 76"/>
                <a:gd name="f38" fmla="val 47"/>
                <a:gd name="f39" fmla="val 15"/>
                <a:gd name="f40" fmla="val 805"/>
                <a:gd name="f41" fmla="val 5"/>
                <a:gd name="f42" fmla="val 2"/>
                <a:gd name="f43" fmla="val 791"/>
                <a:gd name="f44" fmla="*/ f0 1 848"/>
                <a:gd name="f45" fmla="*/ f1 1 2435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848"/>
                <a:gd name="f52" fmla="*/ f49 1 2435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848" h="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4"/>
                    <a:pt x="f26" y="f24"/>
                  </a:cubicBezTo>
                  <a:cubicBezTo>
                    <a:pt x="f27" y="f2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" y="f38"/>
                    <a:pt x="f35" y="f39"/>
                    <a:pt x="f40" y="f41"/>
                  </a:cubicBezTo>
                  <a:cubicBezTo>
                    <a:pt x="f13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6" name="Google Shape;1586;p46">
              <a:extLst>
                <a:ext uri="{FF2B5EF4-FFF2-40B4-BE49-F238E27FC236}">
                  <a16:creationId xmlns:a16="http://schemas.microsoft.com/office/drawing/2014/main" id="{FE15140E-C61F-4AA0-A336-C70BE492FA7B}"/>
                </a:ext>
              </a:extLst>
            </p:cNvPr>
            <p:cNvSpPr/>
            <p:nvPr/>
          </p:nvSpPr>
          <p:spPr>
            <a:xfrm>
              <a:off x="8510083" y="3211427"/>
              <a:ext cx="7196" cy="14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"/>
                <a:gd name="f4" fmla="val 458"/>
                <a:gd name="f5" fmla="val 168"/>
                <a:gd name="f6" fmla="val 1"/>
                <a:gd name="f7" fmla="val 143"/>
                <a:gd name="f8" fmla="val 118"/>
                <a:gd name="f9" fmla="val 17"/>
                <a:gd name="f10" fmla="val 113"/>
                <a:gd name="f11" fmla="val 44"/>
                <a:gd name="f12" fmla="val 90"/>
                <a:gd name="f13" fmla="val 158"/>
                <a:gd name="f14" fmla="val 56"/>
                <a:gd name="f15" fmla="val 272"/>
                <a:gd name="f16" fmla="val 13"/>
                <a:gd name="f17" fmla="val 383"/>
                <a:gd name="f18" fmla="val 412"/>
                <a:gd name="f19" fmla="val 15"/>
                <a:gd name="f20" fmla="val 443"/>
                <a:gd name="f21" fmla="val 43"/>
                <a:gd name="f22" fmla="val 454"/>
                <a:gd name="f23" fmla="val 49"/>
                <a:gd name="f24" fmla="val 456"/>
                <a:gd name="f25" fmla="val 457"/>
                <a:gd name="f26" fmla="val 63"/>
                <a:gd name="f27" fmla="val 86"/>
                <a:gd name="f28" fmla="val 106"/>
                <a:gd name="f29" fmla="val 114"/>
                <a:gd name="f30" fmla="val 422"/>
                <a:gd name="f31" fmla="val 160"/>
                <a:gd name="f32" fmla="val 306"/>
                <a:gd name="f33" fmla="val 195"/>
                <a:gd name="f34" fmla="val 187"/>
                <a:gd name="f35" fmla="val 220"/>
                <a:gd name="f36" fmla="val 66"/>
                <a:gd name="f37" fmla="val 225"/>
                <a:gd name="f38" fmla="val 37"/>
                <a:gd name="f39" fmla="val 207"/>
                <a:gd name="f40" fmla="val 7"/>
                <a:gd name="f41" fmla="val 177"/>
                <a:gd name="f42" fmla="val 2"/>
                <a:gd name="f43" fmla="val 174"/>
                <a:gd name="f44" fmla="val 171"/>
                <a:gd name="f45" fmla="*/ f0 1 226"/>
                <a:gd name="f46" fmla="*/ f1 1 45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226"/>
                <a:gd name="f53" fmla="*/ f50 1 45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226" h="4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14" y="f25"/>
                    <a:pt x="f26" y="f25"/>
                  </a:cubicBezTo>
                  <a:cubicBezTo>
                    <a:pt x="f27" y="f25"/>
                    <a:pt x="f28" y="f20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6"/>
                    <a:pt x="f4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7" name="Google Shape;1587;p46">
              <a:extLst>
                <a:ext uri="{FF2B5EF4-FFF2-40B4-BE49-F238E27FC236}">
                  <a16:creationId xmlns:a16="http://schemas.microsoft.com/office/drawing/2014/main" id="{34772BF1-8A84-49D0-84A5-5B07942E6F8F}"/>
                </a:ext>
              </a:extLst>
            </p:cNvPr>
            <p:cNvSpPr/>
            <p:nvPr/>
          </p:nvSpPr>
          <p:spPr>
            <a:xfrm>
              <a:off x="8493852" y="3343439"/>
              <a:ext cx="6656" cy="18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9"/>
                <a:gd name="f4" fmla="val 567"/>
                <a:gd name="f5" fmla="val 59"/>
                <a:gd name="f6" fmla="val 55"/>
                <a:gd name="f7" fmla="val 51"/>
                <a:gd name="f8" fmla="val 1"/>
                <a:gd name="f9" fmla="val 48"/>
                <a:gd name="f10" fmla="val 2"/>
                <a:gd name="f11" fmla="val 19"/>
                <a:gd name="f12" fmla="val 6"/>
                <a:gd name="f13" fmla="val 34"/>
                <a:gd name="f14" fmla="val 5"/>
                <a:gd name="f15" fmla="val 66"/>
                <a:gd name="f16" fmla="val 96"/>
                <a:gd name="f17" fmla="val 523"/>
                <a:gd name="f18" fmla="val 102"/>
                <a:gd name="f19" fmla="val 550"/>
                <a:gd name="f20" fmla="val 124"/>
                <a:gd name="f21" fmla="val 150"/>
                <a:gd name="f22" fmla="val 153"/>
                <a:gd name="f23" fmla="val 157"/>
                <a:gd name="f24" fmla="val 160"/>
                <a:gd name="f25" fmla="val 566"/>
                <a:gd name="f26" fmla="val 189"/>
                <a:gd name="f27" fmla="val 560"/>
                <a:gd name="f28" fmla="val 208"/>
                <a:gd name="f29" fmla="val 531"/>
                <a:gd name="f30" fmla="val 203"/>
                <a:gd name="f31" fmla="val 501"/>
                <a:gd name="f32" fmla="val 112"/>
                <a:gd name="f33" fmla="val 44"/>
                <a:gd name="f34" fmla="val 108"/>
                <a:gd name="f35" fmla="val 20"/>
                <a:gd name="f36" fmla="val 85"/>
                <a:gd name="f37" fmla="*/ f0 1 209"/>
                <a:gd name="f38" fmla="*/ f1 1 567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09"/>
                <a:gd name="f45" fmla="*/ f42 1 567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09" h="56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8" name="Google Shape;1588;p46">
              <a:extLst>
                <a:ext uri="{FF2B5EF4-FFF2-40B4-BE49-F238E27FC236}">
                  <a16:creationId xmlns:a16="http://schemas.microsoft.com/office/drawing/2014/main" id="{CF959792-6B4C-4F5C-AB14-F86556198731}"/>
                </a:ext>
              </a:extLst>
            </p:cNvPr>
            <p:cNvSpPr/>
            <p:nvPr/>
          </p:nvSpPr>
          <p:spPr>
            <a:xfrm>
              <a:off x="8715402" y="3197327"/>
              <a:ext cx="55449" cy="51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42"/>
                <a:gd name="f4" fmla="val 1604"/>
                <a:gd name="f5" fmla="val 63"/>
                <a:gd name="f6" fmla="val 1"/>
                <a:gd name="f7" fmla="val 44"/>
                <a:gd name="f8" fmla="val 25"/>
                <a:gd name="f9" fmla="val 11"/>
                <a:gd name="f10" fmla="val 16"/>
                <a:gd name="f11" fmla="val 29"/>
                <a:gd name="f12" fmla="val 56"/>
                <a:gd name="f13" fmla="val 9"/>
                <a:gd name="f14" fmla="val 87"/>
                <a:gd name="f15" fmla="val 36"/>
                <a:gd name="f16" fmla="val 103"/>
                <a:gd name="f17" fmla="val 667"/>
                <a:gd name="f18" fmla="val 470"/>
                <a:gd name="f19" fmla="val 1218"/>
                <a:gd name="f20" fmla="val 981"/>
                <a:gd name="f21" fmla="val 1632"/>
                <a:gd name="f22" fmla="val 1581"/>
                <a:gd name="f23" fmla="val 1644"/>
                <a:gd name="f24" fmla="val 1595"/>
                <a:gd name="f25" fmla="val 1659"/>
                <a:gd name="f26" fmla="val 1678"/>
                <a:gd name="f27" fmla="val 1688"/>
                <a:gd name="f28" fmla="val 1699"/>
                <a:gd name="f29" fmla="val 1602"/>
                <a:gd name="f30" fmla="val 1709"/>
                <a:gd name="f31" fmla="val 1735"/>
                <a:gd name="f32" fmla="val 1577"/>
                <a:gd name="f33" fmla="val 1544"/>
                <a:gd name="f34" fmla="val 1723"/>
                <a:gd name="f35" fmla="val 1518"/>
                <a:gd name="f36" fmla="val 1298"/>
                <a:gd name="f37" fmla="val 906"/>
                <a:gd name="f38" fmla="val 735"/>
                <a:gd name="f39" fmla="val 385"/>
                <a:gd name="f40" fmla="val 91"/>
                <a:gd name="f41" fmla="val 82"/>
                <a:gd name="f42" fmla="val 4"/>
                <a:gd name="f43" fmla="val 72"/>
                <a:gd name="f44" fmla="*/ f0 1 1742"/>
                <a:gd name="f45" fmla="*/ f1 1 160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742"/>
                <a:gd name="f52" fmla="*/ f49 1 160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742" h="16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24"/>
                  </a:cubicBezTo>
                  <a:cubicBezTo>
                    <a:pt x="f31" y="f32"/>
                    <a:pt x="f3" y="f33"/>
                    <a:pt x="f34" y="f35"/>
                  </a:cubicBezTo>
                  <a:cubicBezTo>
                    <a:pt x="f36" y="f37"/>
                    <a:pt x="f38" y="f39"/>
                    <a:pt x="f40" y="f13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9" name="Google Shape;1589;p46">
              <a:extLst>
                <a:ext uri="{FF2B5EF4-FFF2-40B4-BE49-F238E27FC236}">
                  <a16:creationId xmlns:a16="http://schemas.microsoft.com/office/drawing/2014/main" id="{5C7264EF-9D0D-41DF-B33B-ADC8D76B6069}"/>
                </a:ext>
              </a:extLst>
            </p:cNvPr>
            <p:cNvSpPr/>
            <p:nvPr/>
          </p:nvSpPr>
          <p:spPr>
            <a:xfrm>
              <a:off x="8723302" y="3232660"/>
              <a:ext cx="13624" cy="134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"/>
                <a:gd name="f4" fmla="val 422"/>
                <a:gd name="f5" fmla="val 61"/>
                <a:gd name="f6" fmla="val 1"/>
                <a:gd name="f7" fmla="val 46"/>
                <a:gd name="f8" fmla="val 32"/>
                <a:gd name="f9" fmla="val 6"/>
                <a:gd name="f10" fmla="val 21"/>
                <a:gd name="f11" fmla="val 17"/>
                <a:gd name="f12" fmla="val 38"/>
                <a:gd name="f13" fmla="val 74"/>
                <a:gd name="f14" fmla="val 95"/>
                <a:gd name="f15" fmla="val 328"/>
                <a:gd name="f16" fmla="val 406"/>
                <a:gd name="f17" fmla="val 338"/>
                <a:gd name="f18" fmla="val 415"/>
                <a:gd name="f19" fmla="val 352"/>
                <a:gd name="f20" fmla="val 421"/>
                <a:gd name="f21" fmla="val 366"/>
                <a:gd name="f22" fmla="val 379"/>
                <a:gd name="f23" fmla="val 393"/>
                <a:gd name="f24" fmla="val 427"/>
                <a:gd name="f25" fmla="val 383"/>
                <a:gd name="f26" fmla="val 347"/>
                <a:gd name="f27" fmla="val 327"/>
                <a:gd name="f28" fmla="val 100"/>
                <a:gd name="f29" fmla="val 89"/>
                <a:gd name="f30" fmla="val 75"/>
                <a:gd name="f31" fmla="*/ f0 1 428"/>
                <a:gd name="f32" fmla="*/ f1 1 42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28"/>
                <a:gd name="f39" fmla="*/ f36 1 42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28" h="42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6" y="f16"/>
                  </a:cubicBezTo>
                  <a:cubicBezTo>
                    <a:pt x="f24" y="f25"/>
                    <a:pt x="f24" y="f26"/>
                    <a:pt x="f16" y="f27"/>
                  </a:cubicBezTo>
                  <a:lnTo>
                    <a:pt x="f28" y="f11"/>
                  </a:ln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0" name="Google Shape;1590;p46">
              <a:extLst>
                <a:ext uri="{FF2B5EF4-FFF2-40B4-BE49-F238E27FC236}">
                  <a16:creationId xmlns:a16="http://schemas.microsoft.com/office/drawing/2014/main" id="{E4EC3BB6-BA95-4DD3-A3F4-E90A3B1BF08D}"/>
                </a:ext>
              </a:extLst>
            </p:cNvPr>
            <p:cNvSpPr/>
            <p:nvPr/>
          </p:nvSpPr>
          <p:spPr>
            <a:xfrm>
              <a:off x="8648303" y="3290221"/>
              <a:ext cx="46981" cy="361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6"/>
                <a:gd name="f4" fmla="val 1136"/>
                <a:gd name="f5" fmla="val 62"/>
                <a:gd name="f6" fmla="val 1"/>
                <a:gd name="f7" fmla="val 47"/>
                <a:gd name="f8" fmla="val 33"/>
                <a:gd name="f9" fmla="val 6"/>
                <a:gd name="f10" fmla="val 22"/>
                <a:gd name="f11" fmla="val 17"/>
                <a:gd name="f12" fmla="val 40"/>
                <a:gd name="f13" fmla="val 74"/>
                <a:gd name="f14" fmla="val 96"/>
                <a:gd name="f15" fmla="val 432"/>
                <a:gd name="f16" fmla="val 494"/>
                <a:gd name="f17" fmla="val 889"/>
                <a:gd name="f18" fmla="val 842"/>
                <a:gd name="f19" fmla="val 1383"/>
                <a:gd name="f20" fmla="val 1128"/>
                <a:gd name="f21" fmla="val 1390"/>
                <a:gd name="f22" fmla="val 1134"/>
                <a:gd name="f23" fmla="val 1402"/>
                <a:gd name="f24" fmla="val 1135"/>
                <a:gd name="f25" fmla="val 1410"/>
                <a:gd name="f26" fmla="val 1430"/>
                <a:gd name="f27" fmla="val 1447"/>
                <a:gd name="f28" fmla="val 1127"/>
                <a:gd name="f29" fmla="val 1460"/>
                <a:gd name="f30" fmla="val 1105"/>
                <a:gd name="f31" fmla="val 1078"/>
                <a:gd name="f32" fmla="val 1467"/>
                <a:gd name="f33" fmla="val 1047"/>
                <a:gd name="f34" fmla="val 1440"/>
                <a:gd name="f35" fmla="val 1030"/>
                <a:gd name="f36" fmla="val 955"/>
                <a:gd name="f37" fmla="val 749"/>
                <a:gd name="f38" fmla="val 503"/>
                <a:gd name="f39" fmla="val 408"/>
                <a:gd name="f40" fmla="val 100"/>
                <a:gd name="f41" fmla="val 16"/>
                <a:gd name="f42" fmla="val 89"/>
                <a:gd name="f43" fmla="val 76"/>
                <a:gd name="f44" fmla="*/ f0 1 1476"/>
                <a:gd name="f45" fmla="*/ f1 1 1136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476"/>
                <a:gd name="f52" fmla="*/ f49 1 1136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476" h="11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9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1" name="Google Shape;1591;p46">
              <a:extLst>
                <a:ext uri="{FF2B5EF4-FFF2-40B4-BE49-F238E27FC236}">
                  <a16:creationId xmlns:a16="http://schemas.microsoft.com/office/drawing/2014/main" id="{E6DB679D-EBDC-4905-9B2E-357242DE3DF1}"/>
                </a:ext>
              </a:extLst>
            </p:cNvPr>
            <p:cNvSpPr/>
            <p:nvPr/>
          </p:nvSpPr>
          <p:spPr>
            <a:xfrm>
              <a:off x="8621978" y="3236866"/>
              <a:ext cx="54818" cy="53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2"/>
                <a:gd name="f4" fmla="val 1688"/>
                <a:gd name="f5" fmla="val 61"/>
                <a:gd name="f6" fmla="val 49"/>
                <a:gd name="f7" fmla="val 37"/>
                <a:gd name="f8" fmla="val 4"/>
                <a:gd name="f9" fmla="val 27"/>
                <a:gd name="f10" fmla="val 13"/>
                <a:gd name="f11" fmla="val 3"/>
                <a:gd name="f12" fmla="val 31"/>
                <a:gd name="f13" fmla="val 67"/>
                <a:gd name="f14" fmla="val 20"/>
                <a:gd name="f15" fmla="val 90"/>
                <a:gd name="f16" fmla="val 497"/>
                <a:gd name="f17" fmla="val 672"/>
                <a:gd name="f18" fmla="val 1038"/>
                <a:gd name="f19" fmla="val 1206"/>
                <a:gd name="f20" fmla="val 1626"/>
                <a:gd name="f21" fmla="val 1676"/>
                <a:gd name="f22" fmla="val 1636"/>
                <a:gd name="f23" fmla="val 1685"/>
                <a:gd name="f24" fmla="val 1648"/>
                <a:gd name="f25" fmla="val 1661"/>
                <a:gd name="f26" fmla="val 1693"/>
                <a:gd name="f27" fmla="val 1681"/>
                <a:gd name="f28" fmla="val 1703"/>
                <a:gd name="f29" fmla="val 1666"/>
                <a:gd name="f30" fmla="val 1644"/>
                <a:gd name="f31" fmla="val 1718"/>
                <a:gd name="f32" fmla="val 1609"/>
                <a:gd name="f33" fmla="val 1695"/>
                <a:gd name="f34" fmla="val 1591"/>
                <a:gd name="f35" fmla="val 1111"/>
                <a:gd name="f36" fmla="val 1125"/>
                <a:gd name="f37" fmla="val 575"/>
                <a:gd name="f38" fmla="val 597"/>
                <a:gd name="f39" fmla="val 103"/>
                <a:gd name="f40" fmla="val 92"/>
                <a:gd name="f41" fmla="val 7"/>
                <a:gd name="f42" fmla="val 77"/>
                <a:gd name="f43" fmla="*/ f0 1 1722"/>
                <a:gd name="f44" fmla="*/ f1 1 168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722"/>
                <a:gd name="f51" fmla="*/ f48 1 168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722" h="168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1" y="f4"/>
                    <a:pt x="f26" y="f27"/>
                    <a:pt x="f28" y="f29"/>
                  </a:cubicBez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14"/>
                  </a:cubicBezTo>
                  <a:cubicBezTo>
                    <a:pt x="f40" y="f4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2" name="Google Shape;1592;p46">
              <a:extLst>
                <a:ext uri="{FF2B5EF4-FFF2-40B4-BE49-F238E27FC236}">
                  <a16:creationId xmlns:a16="http://schemas.microsoft.com/office/drawing/2014/main" id="{5B7DD28B-5413-4097-8906-736F58ACA657}"/>
                </a:ext>
              </a:extLst>
            </p:cNvPr>
            <p:cNvSpPr/>
            <p:nvPr/>
          </p:nvSpPr>
          <p:spPr>
            <a:xfrm>
              <a:off x="8637413" y="3221614"/>
              <a:ext cx="11201" cy="102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2"/>
                <a:gd name="f4" fmla="val 321"/>
                <a:gd name="f5" fmla="val 61"/>
                <a:gd name="f6" fmla="val 1"/>
                <a:gd name="f7" fmla="val 46"/>
                <a:gd name="f8" fmla="val 31"/>
                <a:gd name="f9" fmla="val 6"/>
                <a:gd name="f10" fmla="val 21"/>
                <a:gd name="f11" fmla="val 18"/>
                <a:gd name="f12" fmla="val 39"/>
                <a:gd name="f13" fmla="val 75"/>
                <a:gd name="f14" fmla="val 24"/>
                <a:gd name="f15" fmla="val 95"/>
                <a:gd name="f16" fmla="val 256"/>
                <a:gd name="f17" fmla="val 307"/>
                <a:gd name="f18" fmla="val 266"/>
                <a:gd name="f19" fmla="val 315"/>
                <a:gd name="f20" fmla="val 280"/>
                <a:gd name="f21" fmla="val 293"/>
                <a:gd name="f22" fmla="val 323"/>
                <a:gd name="f23" fmla="val 333"/>
                <a:gd name="f24" fmla="val 302"/>
                <a:gd name="f25" fmla="val 351"/>
                <a:gd name="f26" fmla="val 281"/>
                <a:gd name="f27" fmla="val 246"/>
                <a:gd name="f28" fmla="val 328"/>
                <a:gd name="f29" fmla="val 227"/>
                <a:gd name="f30" fmla="val 98"/>
                <a:gd name="f31" fmla="val 15"/>
                <a:gd name="f32" fmla="val 87"/>
                <a:gd name="f33" fmla="val 5"/>
                <a:gd name="f34" fmla="val 74"/>
                <a:gd name="f35" fmla="*/ f0 1 352"/>
                <a:gd name="f36" fmla="*/ f1 1 32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352"/>
                <a:gd name="f43" fmla="*/ f40 1 32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352" h="32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17" y="f4"/>
                    <a:pt x="f22" y="f19"/>
                    <a:pt x="f23" y="f24"/>
                  </a:cubicBezTo>
                  <a:cubicBezTo>
                    <a:pt x="f25" y="f26"/>
                    <a:pt x="f25" y="f27"/>
                    <a:pt x="f28" y="f29"/>
                  </a:cubicBezTo>
                  <a:lnTo>
                    <a:pt x="f30" y="f31"/>
                  </a:ln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3" name="Google Shape;1593;p46">
              <a:extLst>
                <a:ext uri="{FF2B5EF4-FFF2-40B4-BE49-F238E27FC236}">
                  <a16:creationId xmlns:a16="http://schemas.microsoft.com/office/drawing/2014/main" id="{15DF01E9-4241-4C62-A325-ACFBC359E2A9}"/>
                </a:ext>
              </a:extLst>
            </p:cNvPr>
            <p:cNvSpPr/>
            <p:nvPr/>
          </p:nvSpPr>
          <p:spPr>
            <a:xfrm>
              <a:off x="8622737" y="3135861"/>
              <a:ext cx="195763" cy="233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50"/>
                <a:gd name="f4" fmla="val 735"/>
                <a:gd name="f5" fmla="val 6086"/>
                <a:gd name="f6" fmla="val 1"/>
                <a:gd name="f7" fmla="val 6077"/>
                <a:gd name="f8" fmla="val 6068"/>
                <a:gd name="f9" fmla="val 3"/>
                <a:gd name="f10" fmla="val 6060"/>
                <a:gd name="f11" fmla="val 7"/>
                <a:gd name="f12" fmla="val 5811"/>
                <a:gd name="f13" fmla="val 140"/>
                <a:gd name="f14" fmla="val 5547"/>
                <a:gd name="f15" fmla="val 254"/>
                <a:gd name="f16" fmla="val 5280"/>
                <a:gd name="f17" fmla="val 343"/>
                <a:gd name="f18" fmla="val 4717"/>
                <a:gd name="f19" fmla="val 530"/>
                <a:gd name="f20" fmla="val 4082"/>
                <a:gd name="f21" fmla="val 625"/>
                <a:gd name="f22" fmla="val 3384"/>
                <a:gd name="f23" fmla="val 3155"/>
                <a:gd name="f24" fmla="val 2919"/>
                <a:gd name="f25" fmla="val 614"/>
                <a:gd name="f26" fmla="val 2678"/>
                <a:gd name="f27" fmla="val 594"/>
                <a:gd name="f28" fmla="val 1799"/>
                <a:gd name="f29" fmla="val 521"/>
                <a:gd name="f30" fmla="val 922"/>
                <a:gd name="f31" fmla="val 329"/>
                <a:gd name="f32" fmla="val 73"/>
                <a:gd name="f33" fmla="val 143"/>
                <a:gd name="f34" fmla="val 69"/>
                <a:gd name="f35" fmla="val 141"/>
                <a:gd name="f36" fmla="val 65"/>
                <a:gd name="f37" fmla="val 60"/>
                <a:gd name="f38" fmla="val 37"/>
                <a:gd name="f39" fmla="val 13"/>
                <a:gd name="f40" fmla="val 157"/>
                <a:gd name="f41" fmla="val 182"/>
                <a:gd name="f42" fmla="val 214"/>
                <a:gd name="f43" fmla="val 19"/>
                <a:gd name="f44" fmla="val 242"/>
                <a:gd name="f45" fmla="val 49"/>
                <a:gd name="f46" fmla="val 249"/>
                <a:gd name="f47" fmla="val 900"/>
                <a:gd name="f48" fmla="val 437"/>
                <a:gd name="f49" fmla="val 1780"/>
                <a:gd name="f50" fmla="val 631"/>
                <a:gd name="f51" fmla="val 2668"/>
                <a:gd name="f52" fmla="val 705"/>
                <a:gd name="f53" fmla="val 2911"/>
                <a:gd name="f54" fmla="val 724"/>
                <a:gd name="f55" fmla="val 3148"/>
                <a:gd name="f56" fmla="val 3380"/>
                <a:gd name="f57" fmla="val 4092"/>
                <a:gd name="f58" fmla="val 4740"/>
                <a:gd name="f59" fmla="val 638"/>
                <a:gd name="f60" fmla="val 5312"/>
                <a:gd name="f61" fmla="val 449"/>
                <a:gd name="f62" fmla="val 5589"/>
                <a:gd name="f63" fmla="val 358"/>
                <a:gd name="f64" fmla="val 5858"/>
                <a:gd name="f65" fmla="val 6111"/>
                <a:gd name="f66" fmla="val 104"/>
                <a:gd name="f67" fmla="val 6140"/>
                <a:gd name="f68" fmla="val 90"/>
                <a:gd name="f69" fmla="val 57"/>
                <a:gd name="f70" fmla="val 6135"/>
                <a:gd name="f71" fmla="val 30"/>
                <a:gd name="f72" fmla="val 6126"/>
                <a:gd name="f73" fmla="val 11"/>
                <a:gd name="f74" fmla="val 6106"/>
                <a:gd name="f75" fmla="*/ f0 1 6150"/>
                <a:gd name="f76" fmla="*/ f1 1 735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6150"/>
                <a:gd name="f83" fmla="*/ f80 1 735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6150" h="7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5"/>
                    <a:pt x="f37" y="f35"/>
                  </a:cubicBezTo>
                  <a:cubicBezTo>
                    <a:pt x="f38" y="f35"/>
                    <a:pt x="f39" y="f40"/>
                    <a:pt x="f11" y="f41"/>
                  </a:cubicBezTo>
                  <a:cubicBezTo>
                    <a:pt x="f2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4"/>
                    <a:pt x="f56" y="f4"/>
                  </a:cubicBezTo>
                  <a:cubicBezTo>
                    <a:pt x="f57" y="f4"/>
                    <a:pt x="f58" y="f59"/>
                    <a:pt x="f60" y="f61"/>
                  </a:cubicBezTo>
                  <a:cubicBezTo>
                    <a:pt x="f62" y="f63"/>
                    <a:pt x="f64" y="f44"/>
                    <a:pt x="f65" y="f66"/>
                  </a:cubicBezTo>
                  <a:cubicBezTo>
                    <a:pt x="f67" y="f68"/>
                    <a:pt x="f3" y="f69"/>
                    <a:pt x="f70" y="f71"/>
                  </a:cubicBezTo>
                  <a:cubicBezTo>
                    <a:pt x="f72" y="f73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4" name="Google Shape;1594;p46">
              <a:extLst>
                <a:ext uri="{FF2B5EF4-FFF2-40B4-BE49-F238E27FC236}">
                  <a16:creationId xmlns:a16="http://schemas.microsoft.com/office/drawing/2014/main" id="{D628A4CA-71A9-4B6A-BCEA-1AEA25C0390D}"/>
                </a:ext>
              </a:extLst>
            </p:cNvPr>
            <p:cNvSpPr/>
            <p:nvPr/>
          </p:nvSpPr>
          <p:spPr>
            <a:xfrm>
              <a:off x="8682264" y="3128281"/>
              <a:ext cx="58987" cy="90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53"/>
                <a:gd name="f4" fmla="val 284"/>
                <a:gd name="f5" fmla="val 58"/>
                <a:gd name="f6" fmla="val 34"/>
                <a:gd name="f7" fmla="val 13"/>
                <a:gd name="f8" fmla="val 17"/>
                <a:gd name="f9" fmla="val 7"/>
                <a:gd name="f10" fmla="val 42"/>
                <a:gd name="f11" fmla="val 70"/>
                <a:gd name="f12" fmla="val 100"/>
                <a:gd name="f13" fmla="val 46"/>
                <a:gd name="f14" fmla="val 107"/>
                <a:gd name="f15" fmla="val 501"/>
                <a:gd name="f16" fmla="val 225"/>
                <a:gd name="f17" fmla="val 969"/>
                <a:gd name="f18" fmla="val 1439"/>
                <a:gd name="f19" fmla="val 1558"/>
                <a:gd name="f20" fmla="val 1679"/>
                <a:gd name="f21" fmla="val 281"/>
                <a:gd name="f22" fmla="val 1800"/>
                <a:gd name="f23" fmla="val 275"/>
                <a:gd name="f24" fmla="val 1830"/>
                <a:gd name="f25" fmla="val 274"/>
                <a:gd name="f26" fmla="val 247"/>
                <a:gd name="f27" fmla="val 1852"/>
                <a:gd name="f28" fmla="val 217"/>
                <a:gd name="f29" fmla="val 1850"/>
                <a:gd name="f30" fmla="val 186"/>
                <a:gd name="f31" fmla="val 1825"/>
                <a:gd name="f32" fmla="val 164"/>
                <a:gd name="f33" fmla="val 1796"/>
                <a:gd name="f34" fmla="val 1795"/>
                <a:gd name="f35" fmla="val 1794"/>
                <a:gd name="f36" fmla="val 1793"/>
                <a:gd name="f37" fmla="val 1676"/>
                <a:gd name="f38" fmla="val 171"/>
                <a:gd name="f39" fmla="val 1560"/>
                <a:gd name="f40" fmla="val 175"/>
                <a:gd name="f41" fmla="val 1443"/>
                <a:gd name="f42" fmla="val 981"/>
                <a:gd name="f43" fmla="val 523"/>
                <a:gd name="f44" fmla="val 118"/>
                <a:gd name="f45" fmla="val 74"/>
                <a:gd name="f46" fmla="val 3"/>
                <a:gd name="f47" fmla="val 69"/>
                <a:gd name="f48" fmla="val 1"/>
                <a:gd name="f49" fmla="val 63"/>
                <a:gd name="f50" fmla="*/ f0 1 1853"/>
                <a:gd name="f51" fmla="*/ f1 1 284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1853"/>
                <a:gd name="f58" fmla="*/ f55 1 284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853" h="28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8" y="f12"/>
                    <a:pt x="f13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21"/>
                    <a:pt x="f22" y="f23"/>
                  </a:cubicBez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2"/>
                    <a:pt x="f36" y="f32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5" name="Google Shape;1595;p46">
              <a:extLst>
                <a:ext uri="{FF2B5EF4-FFF2-40B4-BE49-F238E27FC236}">
                  <a16:creationId xmlns:a16="http://schemas.microsoft.com/office/drawing/2014/main" id="{FBA90992-D717-4062-9D87-D4716655AF93}"/>
                </a:ext>
              </a:extLst>
            </p:cNvPr>
            <p:cNvSpPr/>
            <p:nvPr/>
          </p:nvSpPr>
          <p:spPr>
            <a:xfrm>
              <a:off x="8605043" y="3043516"/>
              <a:ext cx="117079" cy="32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78"/>
                <a:gd name="f4" fmla="val 1032"/>
                <a:gd name="f5" fmla="val 3621"/>
                <a:gd name="f6" fmla="val 3620"/>
                <a:gd name="f7" fmla="val 3619"/>
                <a:gd name="f8" fmla="val 3618"/>
                <a:gd name="f9" fmla="val 2385"/>
                <a:gd name="f10" fmla="val 57"/>
                <a:gd name="f11" fmla="val 1147"/>
                <a:gd name="f12" fmla="val 380"/>
                <a:gd name="f13" fmla="val 41"/>
                <a:gd name="f14" fmla="val 929"/>
                <a:gd name="f15" fmla="val 14"/>
                <a:gd name="f16" fmla="val 940"/>
                <a:gd name="f17" fmla="val 1"/>
                <a:gd name="f18" fmla="val 974"/>
                <a:gd name="f19" fmla="val 15"/>
                <a:gd name="f20" fmla="val 1001"/>
                <a:gd name="f21" fmla="val 27"/>
                <a:gd name="f22" fmla="val 1021"/>
                <a:gd name="f23" fmla="val 46"/>
                <a:gd name="f24" fmla="val 1031"/>
                <a:gd name="f25" fmla="val 65"/>
                <a:gd name="f26" fmla="val 72"/>
                <a:gd name="f27" fmla="val 82"/>
                <a:gd name="f28" fmla="val 1030"/>
                <a:gd name="f29" fmla="val 91"/>
                <a:gd name="f30" fmla="val 1026"/>
                <a:gd name="f31" fmla="val 1183"/>
                <a:gd name="f32" fmla="val 483"/>
                <a:gd name="f33" fmla="val 2405"/>
                <a:gd name="f34" fmla="val 167"/>
                <a:gd name="f35" fmla="val 3624"/>
                <a:gd name="f36" fmla="val 110"/>
                <a:gd name="f37" fmla="val 3654"/>
                <a:gd name="f38" fmla="val 107"/>
                <a:gd name="f39" fmla="val 83"/>
                <a:gd name="f40" fmla="val 3675"/>
                <a:gd name="f41" fmla="val 53"/>
                <a:gd name="f42" fmla="val 3674"/>
                <a:gd name="f43" fmla="val 23"/>
                <a:gd name="f44" fmla="val 3648"/>
                <a:gd name="f45" fmla="*/ f0 1 3678"/>
                <a:gd name="f46" fmla="*/ f1 1 1032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3678"/>
                <a:gd name="f53" fmla="*/ f50 1 1032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678" h="1032">
                  <a:moveTo>
                    <a:pt x="f5" y="f2"/>
                  </a:moveTo>
                  <a:cubicBezTo>
                    <a:pt x="f6" y="f2"/>
                    <a:pt x="f7" y="f2"/>
                    <a:pt x="f8" y="f2"/>
                  </a:cubicBez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6" name="Google Shape;1596;p46">
              <a:extLst>
                <a:ext uri="{FF2B5EF4-FFF2-40B4-BE49-F238E27FC236}">
                  <a16:creationId xmlns:a16="http://schemas.microsoft.com/office/drawing/2014/main" id="{A329570D-29BC-4616-8D33-292618E2BF72}"/>
                </a:ext>
              </a:extLst>
            </p:cNvPr>
            <p:cNvSpPr/>
            <p:nvPr/>
          </p:nvSpPr>
          <p:spPr>
            <a:xfrm>
              <a:off x="8636078" y="3066906"/>
              <a:ext cx="23143" cy="109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7"/>
                <a:gd name="f4" fmla="val 345"/>
                <a:gd name="f5" fmla="val 664"/>
                <a:gd name="f6" fmla="val 1"/>
                <a:gd name="f7" fmla="val 659"/>
                <a:gd name="f8" fmla="val 653"/>
                <a:gd name="f9" fmla="val 648"/>
                <a:gd name="f10" fmla="val 3"/>
                <a:gd name="f11" fmla="val 442"/>
                <a:gd name="f12" fmla="val 70"/>
                <a:gd name="f13" fmla="val 236"/>
                <a:gd name="f14" fmla="val 148"/>
                <a:gd name="f15" fmla="val 40"/>
                <a:gd name="f16" fmla="val 239"/>
                <a:gd name="f17" fmla="val 13"/>
                <a:gd name="f18" fmla="val 252"/>
                <a:gd name="f19" fmla="val 286"/>
                <a:gd name="f20" fmla="val 312"/>
                <a:gd name="f21" fmla="val 21"/>
                <a:gd name="f22" fmla="val 332"/>
                <a:gd name="f23" fmla="val 41"/>
                <a:gd name="f24" fmla="val 63"/>
                <a:gd name="f25" fmla="val 71"/>
                <a:gd name="f26" fmla="val 78"/>
                <a:gd name="f27" fmla="val 84"/>
                <a:gd name="f28" fmla="val 339"/>
                <a:gd name="f29" fmla="val 278"/>
                <a:gd name="f30" fmla="val 479"/>
                <a:gd name="f31" fmla="val 174"/>
                <a:gd name="f32" fmla="val 682"/>
                <a:gd name="f33" fmla="val 108"/>
                <a:gd name="f34" fmla="val 712"/>
                <a:gd name="f35" fmla="val 98"/>
                <a:gd name="f36" fmla="val 726"/>
                <a:gd name="f37" fmla="val 67"/>
                <a:gd name="f38" fmla="val 718"/>
                <a:gd name="f39" fmla="val 39"/>
                <a:gd name="f40" fmla="val 710"/>
                <a:gd name="f41" fmla="val 15"/>
                <a:gd name="f42" fmla="val 687"/>
                <a:gd name="f43" fmla="*/ f0 1 727"/>
                <a:gd name="f44" fmla="*/ f1 1 3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727"/>
                <a:gd name="f51" fmla="*/ f48 1 3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727" h="345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17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18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7" name="Google Shape;1597;p46">
              <a:extLst>
                <a:ext uri="{FF2B5EF4-FFF2-40B4-BE49-F238E27FC236}">
                  <a16:creationId xmlns:a16="http://schemas.microsoft.com/office/drawing/2014/main" id="{362B8BEB-E4A8-4564-97CE-92973CDCAB58}"/>
                </a:ext>
              </a:extLst>
            </p:cNvPr>
            <p:cNvSpPr/>
            <p:nvPr/>
          </p:nvSpPr>
          <p:spPr>
            <a:xfrm>
              <a:off x="8639452" y="3093744"/>
              <a:ext cx="15727" cy="73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4"/>
                <a:gd name="f4" fmla="val 231"/>
                <a:gd name="f5" fmla="val 431"/>
                <a:gd name="f6" fmla="val 1"/>
                <a:gd name="f7" fmla="val 426"/>
                <a:gd name="f8" fmla="val 421"/>
                <a:gd name="f9" fmla="val 415"/>
                <a:gd name="f10" fmla="val 3"/>
                <a:gd name="f11" fmla="val 45"/>
                <a:gd name="f12" fmla="val 124"/>
                <a:gd name="f13" fmla="val 15"/>
                <a:gd name="f14" fmla="val 135"/>
                <a:gd name="f15" fmla="val 165"/>
                <a:gd name="f16" fmla="val 9"/>
                <a:gd name="f17" fmla="val 194"/>
                <a:gd name="f18" fmla="val 16"/>
                <a:gd name="f19" fmla="val 217"/>
                <a:gd name="f20" fmla="val 38"/>
                <a:gd name="f21" fmla="val 62"/>
                <a:gd name="f22" fmla="val 66"/>
                <a:gd name="f23" fmla="val 72"/>
                <a:gd name="f24" fmla="val 79"/>
                <a:gd name="f25" fmla="val 229"/>
                <a:gd name="f26" fmla="val 449"/>
                <a:gd name="f27" fmla="val 108"/>
                <a:gd name="f28" fmla="val 479"/>
                <a:gd name="f29" fmla="val 98"/>
                <a:gd name="f30" fmla="val 67"/>
                <a:gd name="f31" fmla="val 485"/>
                <a:gd name="f32" fmla="val 39"/>
                <a:gd name="f33" fmla="val 477"/>
                <a:gd name="f34" fmla="val 455"/>
                <a:gd name="f35" fmla="*/ f0 1 494"/>
                <a:gd name="f36" fmla="*/ f1 1 231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494"/>
                <a:gd name="f43" fmla="*/ f40 1 231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494" h="231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6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4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" y="f30"/>
                    <a:pt x="f31" y="f32"/>
                  </a:cubicBezTo>
                  <a:cubicBezTo>
                    <a:pt x="f33" y="f1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8" name="Google Shape;1598;p46">
              <a:extLst>
                <a:ext uri="{FF2B5EF4-FFF2-40B4-BE49-F238E27FC236}">
                  <a16:creationId xmlns:a16="http://schemas.microsoft.com/office/drawing/2014/main" id="{C57D05C3-9695-4D72-8768-401936102B20}"/>
                </a:ext>
              </a:extLst>
            </p:cNvPr>
            <p:cNvSpPr/>
            <p:nvPr/>
          </p:nvSpPr>
          <p:spPr>
            <a:xfrm>
              <a:off x="8501103" y="3099249"/>
              <a:ext cx="44823" cy="462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8"/>
                <a:gd name="f4" fmla="val 1454"/>
                <a:gd name="f5" fmla="val 167"/>
                <a:gd name="f6" fmla="val 1"/>
                <a:gd name="f7" fmla="val 148"/>
                <a:gd name="f8" fmla="val 130"/>
                <a:gd name="f9" fmla="val 10"/>
                <a:gd name="f10" fmla="val 119"/>
                <a:gd name="f11" fmla="val 28"/>
                <a:gd name="f12" fmla="val 25"/>
                <a:gd name="f13" fmla="val 183"/>
                <a:gd name="f14" fmla="val 385"/>
                <a:gd name="f15" fmla="val 46"/>
                <a:gd name="f16" fmla="val 582"/>
                <a:gd name="f17" fmla="val 87"/>
                <a:gd name="f18" fmla="val 749"/>
                <a:gd name="f19" fmla="val 176"/>
                <a:gd name="f20" fmla="val 912"/>
                <a:gd name="f21" fmla="val 314"/>
                <a:gd name="f22" fmla="val 1066"/>
                <a:gd name="f23" fmla="val 452"/>
                <a:gd name="f24" fmla="val 1223"/>
                <a:gd name="f25" fmla="val 614"/>
                <a:gd name="f26" fmla="val 1338"/>
                <a:gd name="f27" fmla="val 784"/>
                <a:gd name="f28" fmla="val 1401"/>
                <a:gd name="f29" fmla="val 881"/>
                <a:gd name="f30" fmla="val 1436"/>
                <a:gd name="f31" fmla="val 983"/>
                <a:gd name="f32" fmla="val 1453"/>
                <a:gd name="f33" fmla="val 1083"/>
                <a:gd name="f34" fmla="val 1182"/>
                <a:gd name="f35" fmla="val 1278"/>
                <a:gd name="f36" fmla="val 1368"/>
                <a:gd name="f37" fmla="val 1399"/>
                <a:gd name="f38" fmla="val 1396"/>
                <a:gd name="f39" fmla="val 1388"/>
                <a:gd name="f40" fmla="val 1407"/>
                <a:gd name="f41" fmla="val 1357"/>
                <a:gd name="f42" fmla="val 1397"/>
                <a:gd name="f43" fmla="val 1328"/>
                <a:gd name="f44" fmla="val 1389"/>
                <a:gd name="f45" fmla="val 1306"/>
                <a:gd name="f46" fmla="val 1293"/>
                <a:gd name="f47" fmla="val 1346"/>
                <a:gd name="f48" fmla="val 1339"/>
                <a:gd name="f49" fmla="val 1333"/>
                <a:gd name="f50" fmla="val 1294"/>
                <a:gd name="f51" fmla="val 1326"/>
                <a:gd name="f52" fmla="val 1297"/>
                <a:gd name="f53" fmla="val 1252"/>
                <a:gd name="f54" fmla="val 1327"/>
                <a:gd name="f55" fmla="val 1169"/>
                <a:gd name="f56" fmla="val 1343"/>
                <a:gd name="f57" fmla="val 1084"/>
                <a:gd name="f58" fmla="val 997"/>
                <a:gd name="f59" fmla="val 908"/>
                <a:gd name="f60" fmla="val 822"/>
                <a:gd name="f61" fmla="val 1295"/>
                <a:gd name="f62" fmla="val 670"/>
                <a:gd name="f63" fmla="val 1240"/>
                <a:gd name="f64" fmla="val 523"/>
                <a:gd name="f65" fmla="val 1136"/>
                <a:gd name="f66" fmla="val 395"/>
                <a:gd name="f67" fmla="val 991"/>
                <a:gd name="f68" fmla="val 271"/>
                <a:gd name="f69" fmla="val 851"/>
                <a:gd name="f70" fmla="val 188"/>
                <a:gd name="f71" fmla="val 704"/>
                <a:gd name="f72" fmla="val 153"/>
                <a:gd name="f73" fmla="val 555"/>
                <a:gd name="f74" fmla="val 114"/>
                <a:gd name="f75" fmla="val 136"/>
                <a:gd name="f76" fmla="val 214"/>
                <a:gd name="f77" fmla="val 83"/>
                <a:gd name="f78" fmla="val 228"/>
                <a:gd name="f79" fmla="val 58"/>
                <a:gd name="f80" fmla="val 221"/>
                <a:gd name="f81" fmla="val 194"/>
                <a:gd name="f82" fmla="val 8"/>
                <a:gd name="f83" fmla="val 185"/>
                <a:gd name="f84" fmla="val 3"/>
                <a:gd name="f85" fmla="*/ f0 1 1408"/>
                <a:gd name="f86" fmla="*/ f1 1 1454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1408"/>
                <a:gd name="f93" fmla="*/ f90 1 1454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1408" h="145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36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4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14"/>
                    <a:pt x="f75" y="f76"/>
                    <a:pt x="f76" y="f77"/>
                  </a:cubicBezTo>
                  <a:cubicBezTo>
                    <a:pt x="f78" y="f79"/>
                    <a:pt x="f80" y="f12"/>
                    <a:pt x="f81" y="f82"/>
                  </a:cubicBezTo>
                  <a:cubicBezTo>
                    <a:pt x="f83" y="f84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9" name="Google Shape;1599;p46">
              <a:extLst>
                <a:ext uri="{FF2B5EF4-FFF2-40B4-BE49-F238E27FC236}">
                  <a16:creationId xmlns:a16="http://schemas.microsoft.com/office/drawing/2014/main" id="{3F8D6210-AA3A-47CC-9A3D-27BC8C64AFEA}"/>
                </a:ext>
              </a:extLst>
            </p:cNvPr>
            <p:cNvSpPr/>
            <p:nvPr/>
          </p:nvSpPr>
          <p:spPr>
            <a:xfrm>
              <a:off x="8515624" y="3112178"/>
              <a:ext cx="14511" cy="19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6"/>
                <a:gd name="f4" fmla="val 611"/>
                <a:gd name="f5" fmla="val 84"/>
                <a:gd name="f6" fmla="val 1"/>
                <a:gd name="f7" fmla="val 60"/>
                <a:gd name="f8" fmla="val 38"/>
                <a:gd name="f9" fmla="val 17"/>
                <a:gd name="f10" fmla="val 31"/>
                <a:gd name="f11" fmla="val 41"/>
                <a:gd name="f12" fmla="val 149"/>
                <a:gd name="f13" fmla="val 29"/>
                <a:gd name="f14" fmla="val 278"/>
                <a:gd name="f15" fmla="val 110"/>
                <a:gd name="f16" fmla="val 385"/>
                <a:gd name="f17" fmla="val 178"/>
                <a:gd name="f18" fmla="val 475"/>
                <a:gd name="f19" fmla="val 268"/>
                <a:gd name="f20" fmla="val 539"/>
                <a:gd name="f21" fmla="val 363"/>
                <a:gd name="f22" fmla="val 602"/>
                <a:gd name="f23" fmla="val 372"/>
                <a:gd name="f24" fmla="val 606"/>
                <a:gd name="f25" fmla="val 382"/>
                <a:gd name="f26" fmla="val 610"/>
                <a:gd name="f27" fmla="val 393"/>
                <a:gd name="f28" fmla="val 410"/>
                <a:gd name="f29" fmla="val 429"/>
                <a:gd name="f30" fmla="val 439"/>
                <a:gd name="f31" fmla="val 585"/>
                <a:gd name="f32" fmla="val 559"/>
                <a:gd name="f33" fmla="val 449"/>
                <a:gd name="f34" fmla="val 525"/>
                <a:gd name="f35" fmla="val 423"/>
                <a:gd name="f36" fmla="val 509"/>
                <a:gd name="f37" fmla="val 338"/>
                <a:gd name="f38" fmla="val 452"/>
                <a:gd name="f39" fmla="val 256"/>
                <a:gd name="f40" fmla="val 395"/>
                <a:gd name="f41" fmla="val 197"/>
                <a:gd name="f42" fmla="val 318"/>
                <a:gd name="f43" fmla="val 137"/>
                <a:gd name="f44" fmla="val 239"/>
                <a:gd name="f45" fmla="val 114"/>
                <a:gd name="f46" fmla="val 146"/>
                <a:gd name="f47" fmla="val 71"/>
                <a:gd name="f48" fmla="val 145"/>
                <a:gd name="f49" fmla="val 42"/>
                <a:gd name="f50" fmla="val 128"/>
                <a:gd name="f51" fmla="val 12"/>
                <a:gd name="f52" fmla="val 100"/>
                <a:gd name="f53" fmla="val 4"/>
                <a:gd name="f54" fmla="val 95"/>
                <a:gd name="f55" fmla="val 2"/>
                <a:gd name="f56" fmla="val 89"/>
                <a:gd name="f57" fmla="*/ f0 1 456"/>
                <a:gd name="f58" fmla="*/ f1 1 611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456"/>
                <a:gd name="f65" fmla="*/ f62 1 611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456" h="6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2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3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0" name="Google Shape;1600;p46">
              <a:extLst>
                <a:ext uri="{FF2B5EF4-FFF2-40B4-BE49-F238E27FC236}">
                  <a16:creationId xmlns:a16="http://schemas.microsoft.com/office/drawing/2014/main" id="{15277CE0-AE97-42CF-9374-661DE675577A}"/>
                </a:ext>
              </a:extLst>
            </p:cNvPr>
            <p:cNvSpPr/>
            <p:nvPr/>
          </p:nvSpPr>
          <p:spPr>
            <a:xfrm>
              <a:off x="8535101" y="3108009"/>
              <a:ext cx="3758" cy="52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"/>
                <a:gd name="f4" fmla="val 166"/>
                <a:gd name="f5" fmla="val 53"/>
                <a:gd name="f6" fmla="val 1"/>
                <a:gd name="f7" fmla="val 23"/>
                <a:gd name="f8" fmla="val 26"/>
                <a:gd name="f9" fmla="val 2"/>
                <a:gd name="f10" fmla="val 58"/>
                <a:gd name="f11" fmla="val 5"/>
                <a:gd name="f12" fmla="val 115"/>
                <a:gd name="f13" fmla="val 8"/>
                <a:gd name="f14" fmla="val 143"/>
                <a:gd name="f15" fmla="val 32"/>
                <a:gd name="f16" fmla="val 60"/>
                <a:gd name="f17" fmla="val 65"/>
                <a:gd name="f18" fmla="val 94"/>
                <a:gd name="f19" fmla="val 165"/>
                <a:gd name="f20" fmla="val 117"/>
                <a:gd name="f21" fmla="val 139"/>
                <a:gd name="f22" fmla="val 116"/>
                <a:gd name="f23" fmla="val 109"/>
                <a:gd name="f24" fmla="val 112"/>
                <a:gd name="f25" fmla="val 52"/>
                <a:gd name="f26" fmla="val 110"/>
                <a:gd name="f27" fmla="val 24"/>
                <a:gd name="f28" fmla="val 86"/>
                <a:gd name="f29" fmla="val 57"/>
                <a:gd name="f30" fmla="*/ f0 1 118"/>
                <a:gd name="f31" fmla="*/ f1 1 166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18"/>
                <a:gd name="f38" fmla="*/ f35 1 166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18" h="166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lnTo>
                    <a:pt x="f17" y="f4"/>
                  </a:ln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6"/>
                    <a:pt x="f29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1" name="Google Shape;1601;p46">
              <a:extLst>
                <a:ext uri="{FF2B5EF4-FFF2-40B4-BE49-F238E27FC236}">
                  <a16:creationId xmlns:a16="http://schemas.microsoft.com/office/drawing/2014/main" id="{AFEAEF42-FD07-4492-B467-5FBDC061964F}"/>
                </a:ext>
              </a:extLst>
            </p:cNvPr>
            <p:cNvSpPr/>
            <p:nvPr/>
          </p:nvSpPr>
          <p:spPr>
            <a:xfrm>
              <a:off x="8514508" y="3080915"/>
              <a:ext cx="7516" cy="65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"/>
                <a:gd name="f4" fmla="val 206"/>
                <a:gd name="f5" fmla="val 175"/>
                <a:gd name="f6" fmla="val 1"/>
                <a:gd name="f7" fmla="val 167"/>
                <a:gd name="f8" fmla="val 159"/>
                <a:gd name="f9" fmla="val 2"/>
                <a:gd name="f10" fmla="val 152"/>
                <a:gd name="f11" fmla="val 6"/>
                <a:gd name="f12" fmla="val 96"/>
                <a:gd name="f13" fmla="val 29"/>
                <a:gd name="f14" fmla="val 49"/>
                <a:gd name="f15" fmla="val 70"/>
                <a:gd name="f16" fmla="val 17"/>
                <a:gd name="f17" fmla="val 120"/>
                <a:gd name="f18" fmla="val 147"/>
                <a:gd name="f19" fmla="val 8"/>
                <a:gd name="f20" fmla="val 181"/>
                <a:gd name="f21" fmla="val 32"/>
                <a:gd name="f22" fmla="val 197"/>
                <a:gd name="f23" fmla="val 42"/>
                <a:gd name="f24" fmla="val 202"/>
                <a:gd name="f25" fmla="val 52"/>
                <a:gd name="f26" fmla="val 205"/>
                <a:gd name="f27" fmla="val 64"/>
                <a:gd name="f28" fmla="val 81"/>
                <a:gd name="f29" fmla="val 99"/>
                <a:gd name="f30" fmla="val 108"/>
                <a:gd name="f31" fmla="val 178"/>
                <a:gd name="f32" fmla="val 129"/>
                <a:gd name="f33" fmla="val 121"/>
                <a:gd name="f34" fmla="val 195"/>
                <a:gd name="f35" fmla="val 105"/>
                <a:gd name="f36" fmla="val 223"/>
                <a:gd name="f37" fmla="val 63"/>
                <a:gd name="f38" fmla="val 34"/>
                <a:gd name="f39" fmla="val 216"/>
                <a:gd name="f40" fmla="val 13"/>
                <a:gd name="f41" fmla="val 196"/>
                <a:gd name="f42" fmla="*/ f0 1 236"/>
                <a:gd name="f43" fmla="*/ f1 1 206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36"/>
                <a:gd name="f50" fmla="*/ f47 1 206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36" h="2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2"/>
                    <a:pt x="f30" y="f31"/>
                  </a:cubicBezTo>
                  <a:cubicBezTo>
                    <a:pt x="f32" y="f18"/>
                    <a:pt x="f8" y="f33"/>
                    <a:pt x="f34" y="f35"/>
                  </a:cubicBezTo>
                  <a:cubicBezTo>
                    <a:pt x="f36" y="f12"/>
                    <a:pt x="f3" y="f37"/>
                    <a:pt x="f36" y="f38"/>
                  </a:cubicBezTo>
                  <a:cubicBezTo>
                    <a:pt x="f39" y="f40"/>
                    <a:pt x="f4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2" name="Google Shape;1602;p46">
              <a:extLst>
                <a:ext uri="{FF2B5EF4-FFF2-40B4-BE49-F238E27FC236}">
                  <a16:creationId xmlns:a16="http://schemas.microsoft.com/office/drawing/2014/main" id="{E0ACDA2B-21CC-4472-B967-EF61291B6D10}"/>
                </a:ext>
              </a:extLst>
            </p:cNvPr>
            <p:cNvSpPr/>
            <p:nvPr/>
          </p:nvSpPr>
          <p:spPr>
            <a:xfrm>
              <a:off x="8555062" y="3118798"/>
              <a:ext cx="7223" cy="91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7"/>
                <a:gd name="f4" fmla="val 287"/>
                <a:gd name="f5" fmla="val 166"/>
                <a:gd name="f6" fmla="val 1"/>
                <a:gd name="f7" fmla="val 147"/>
                <a:gd name="f8" fmla="val 129"/>
                <a:gd name="f9" fmla="val 10"/>
                <a:gd name="f10" fmla="val 118"/>
                <a:gd name="f11" fmla="val 28"/>
                <a:gd name="f12" fmla="val 13"/>
                <a:gd name="f13" fmla="val 204"/>
                <a:gd name="f14" fmla="val 230"/>
                <a:gd name="f15" fmla="val 6"/>
                <a:gd name="f16" fmla="val 263"/>
                <a:gd name="f17" fmla="val 33"/>
                <a:gd name="f18" fmla="val 280"/>
                <a:gd name="f19" fmla="val 41"/>
                <a:gd name="f20" fmla="val 284"/>
                <a:gd name="f21" fmla="val 53"/>
                <a:gd name="f22" fmla="val 61"/>
                <a:gd name="f23" fmla="val 80"/>
                <a:gd name="f24" fmla="val 97"/>
                <a:gd name="f25" fmla="val 277"/>
                <a:gd name="f26" fmla="val 108"/>
                <a:gd name="f27" fmla="val 260"/>
                <a:gd name="f28" fmla="val 212"/>
                <a:gd name="f29" fmla="val 83"/>
                <a:gd name="f30" fmla="val 58"/>
                <a:gd name="f31" fmla="val 219"/>
                <a:gd name="f32" fmla="val 25"/>
                <a:gd name="f33" fmla="val 194"/>
                <a:gd name="f34" fmla="val 8"/>
                <a:gd name="f35" fmla="val 185"/>
                <a:gd name="f36" fmla="val 3"/>
                <a:gd name="f37" fmla="val 176"/>
                <a:gd name="f38" fmla="*/ f0 1 227"/>
                <a:gd name="f39" fmla="*/ f1 1 287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227"/>
                <a:gd name="f46" fmla="*/ f43 1 287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227" h="2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" y="f30"/>
                    <a:pt x="f31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03" name="Google Shape;1603;p46">
            <a:extLst>
              <a:ext uri="{FF2B5EF4-FFF2-40B4-BE49-F238E27FC236}">
                <a16:creationId xmlns:a16="http://schemas.microsoft.com/office/drawing/2014/main" id="{1A18F2D8-4E35-4397-AAD1-E6C6ECF4DEAA}"/>
              </a:ext>
            </a:extLst>
          </p:cNvPr>
          <p:cNvGrpSpPr/>
          <p:nvPr/>
        </p:nvGrpSpPr>
        <p:grpSpPr>
          <a:xfrm>
            <a:off x="7414074" y="1982135"/>
            <a:ext cx="312880" cy="321420"/>
            <a:chOff x="7414074" y="1982135"/>
            <a:chExt cx="312880" cy="321420"/>
          </a:xfrm>
        </p:grpSpPr>
        <p:sp>
          <p:nvSpPr>
            <p:cNvPr id="204" name="Google Shape;1604;p46">
              <a:extLst>
                <a:ext uri="{FF2B5EF4-FFF2-40B4-BE49-F238E27FC236}">
                  <a16:creationId xmlns:a16="http://schemas.microsoft.com/office/drawing/2014/main" id="{4509DBF3-8790-4997-A1D1-4A639F14599F}"/>
                </a:ext>
              </a:extLst>
            </p:cNvPr>
            <p:cNvSpPr/>
            <p:nvPr/>
          </p:nvSpPr>
          <p:spPr>
            <a:xfrm>
              <a:off x="7414074" y="1982135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5" name="Google Shape;1605;p46">
              <a:extLst>
                <a:ext uri="{FF2B5EF4-FFF2-40B4-BE49-F238E27FC236}">
                  <a16:creationId xmlns:a16="http://schemas.microsoft.com/office/drawing/2014/main" id="{5451569B-0D45-4B3B-B423-2F2107D715E9}"/>
                </a:ext>
              </a:extLst>
            </p:cNvPr>
            <p:cNvSpPr/>
            <p:nvPr/>
          </p:nvSpPr>
          <p:spPr>
            <a:xfrm>
              <a:off x="7486174" y="2050889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6" name="Google Shape;1606;p46">
              <a:extLst>
                <a:ext uri="{FF2B5EF4-FFF2-40B4-BE49-F238E27FC236}">
                  <a16:creationId xmlns:a16="http://schemas.microsoft.com/office/drawing/2014/main" id="{1B7CB9F0-00F0-4C96-BFB1-BF68D6CD390D}"/>
                </a:ext>
              </a:extLst>
            </p:cNvPr>
            <p:cNvSpPr/>
            <p:nvPr/>
          </p:nvSpPr>
          <p:spPr>
            <a:xfrm>
              <a:off x="7480450" y="2046546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7" name="Google Shape;1607;p46">
              <a:extLst>
                <a:ext uri="{FF2B5EF4-FFF2-40B4-BE49-F238E27FC236}">
                  <a16:creationId xmlns:a16="http://schemas.microsoft.com/office/drawing/2014/main" id="{19347FF9-32F8-4074-AED6-F1972F245EF1}"/>
                </a:ext>
              </a:extLst>
            </p:cNvPr>
            <p:cNvSpPr/>
            <p:nvPr/>
          </p:nvSpPr>
          <p:spPr>
            <a:xfrm>
              <a:off x="7571588" y="2110864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8" name="Google Shape;1608;p46">
              <a:extLst>
                <a:ext uri="{FF2B5EF4-FFF2-40B4-BE49-F238E27FC236}">
                  <a16:creationId xmlns:a16="http://schemas.microsoft.com/office/drawing/2014/main" id="{06B803A7-6011-4A7B-A13A-6CD6C1E86752}"/>
                </a:ext>
              </a:extLst>
            </p:cNvPr>
            <p:cNvSpPr/>
            <p:nvPr/>
          </p:nvSpPr>
          <p:spPr>
            <a:xfrm>
              <a:off x="7545244" y="2089193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9" name="Google Shape;1609;p46">
              <a:extLst>
                <a:ext uri="{FF2B5EF4-FFF2-40B4-BE49-F238E27FC236}">
                  <a16:creationId xmlns:a16="http://schemas.microsoft.com/office/drawing/2014/main" id="{11C3B4F8-E2B4-42EE-9194-7E1CA6A970F0}"/>
                </a:ext>
              </a:extLst>
            </p:cNvPr>
            <p:cNvSpPr/>
            <p:nvPr/>
          </p:nvSpPr>
          <p:spPr>
            <a:xfrm>
              <a:off x="7608502" y="2130487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0" name="Google Shape;1610;p46">
              <a:extLst>
                <a:ext uri="{FF2B5EF4-FFF2-40B4-BE49-F238E27FC236}">
                  <a16:creationId xmlns:a16="http://schemas.microsoft.com/office/drawing/2014/main" id="{D0ECC379-0612-4400-B0A5-726286660C5A}"/>
                </a:ext>
              </a:extLst>
            </p:cNvPr>
            <p:cNvSpPr/>
            <p:nvPr/>
          </p:nvSpPr>
          <p:spPr>
            <a:xfrm>
              <a:off x="7559280" y="2121910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1" name="Google Shape;1611;p46">
              <a:extLst>
                <a:ext uri="{FF2B5EF4-FFF2-40B4-BE49-F238E27FC236}">
                  <a16:creationId xmlns:a16="http://schemas.microsoft.com/office/drawing/2014/main" id="{40764C89-7D49-409B-B24C-D08CA9578F31}"/>
                </a:ext>
              </a:extLst>
            </p:cNvPr>
            <p:cNvSpPr/>
            <p:nvPr/>
          </p:nvSpPr>
          <p:spPr>
            <a:xfrm>
              <a:off x="7559692" y="2145319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2" name="Google Shape;1612;p46">
              <a:extLst>
                <a:ext uri="{FF2B5EF4-FFF2-40B4-BE49-F238E27FC236}">
                  <a16:creationId xmlns:a16="http://schemas.microsoft.com/office/drawing/2014/main" id="{521BD4AE-6F88-4C4A-8421-5482E8DE27CC}"/>
                </a:ext>
              </a:extLst>
            </p:cNvPr>
            <p:cNvSpPr/>
            <p:nvPr/>
          </p:nvSpPr>
          <p:spPr>
            <a:xfrm>
              <a:off x="7516395" y="2112776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13" name="Google Shape;1613;p46">
            <a:extLst>
              <a:ext uri="{FF2B5EF4-FFF2-40B4-BE49-F238E27FC236}">
                <a16:creationId xmlns:a16="http://schemas.microsoft.com/office/drawing/2014/main" id="{615339AF-0E0C-4C50-BEE2-EB0DB16A40A0}"/>
              </a:ext>
            </a:extLst>
          </p:cNvPr>
          <p:cNvGrpSpPr/>
          <p:nvPr/>
        </p:nvGrpSpPr>
        <p:grpSpPr>
          <a:xfrm>
            <a:off x="8641281" y="4185281"/>
            <a:ext cx="379786" cy="304303"/>
            <a:chOff x="8641281" y="4185281"/>
            <a:chExt cx="379786" cy="304303"/>
          </a:xfrm>
        </p:grpSpPr>
        <p:sp>
          <p:nvSpPr>
            <p:cNvPr id="214" name="Google Shape;1614;p46">
              <a:extLst>
                <a:ext uri="{FF2B5EF4-FFF2-40B4-BE49-F238E27FC236}">
                  <a16:creationId xmlns:a16="http://schemas.microsoft.com/office/drawing/2014/main" id="{12947EFC-3426-4667-A456-21A1A5595382}"/>
                </a:ext>
              </a:extLst>
            </p:cNvPr>
            <p:cNvSpPr/>
            <p:nvPr/>
          </p:nvSpPr>
          <p:spPr>
            <a:xfrm>
              <a:off x="8641281" y="4185281"/>
              <a:ext cx="379786" cy="304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1"/>
                <a:gd name="f4" fmla="val 10361"/>
                <a:gd name="f5" fmla="val 6560"/>
                <a:gd name="f6" fmla="val 6016"/>
                <a:gd name="f7" fmla="val 5484"/>
                <a:gd name="f8" fmla="val 101"/>
                <a:gd name="f9" fmla="val 4977"/>
                <a:gd name="f10" fmla="val 304"/>
                <a:gd name="f11" fmla="val 2557"/>
                <a:gd name="f12" fmla="val 1269"/>
                <a:gd name="f13" fmla="val 2080"/>
                <a:gd name="f14" fmla="val 3091"/>
                <a:gd name="f15" fmla="val 1889"/>
                <a:gd name="f16" fmla="val 3962"/>
                <a:gd name="f17" fmla="val 603"/>
                <a:gd name="f18" fmla="val 4831"/>
                <a:gd name="f19" fmla="val 1"/>
                <a:gd name="f20" fmla="val 6433"/>
                <a:gd name="f21" fmla="val 475"/>
                <a:gd name="f22" fmla="val 7920"/>
                <a:gd name="f23" fmla="val 849"/>
                <a:gd name="f24" fmla="val 9100"/>
                <a:gd name="f25" fmla="val 2014"/>
                <a:gd name="f26" fmla="val 4156"/>
                <a:gd name="f27" fmla="val 4545"/>
                <a:gd name="f28" fmla="val 4961"/>
                <a:gd name="f29" fmla="val 10318"/>
                <a:gd name="f30" fmla="val 5390"/>
                <a:gd name="f31" fmla="val 10234"/>
                <a:gd name="f32" fmla="val 7156"/>
                <a:gd name="f33" fmla="val 9886"/>
                <a:gd name="f34" fmla="val 8244"/>
                <a:gd name="f35" fmla="val 9019"/>
                <a:gd name="f36" fmla="val 8963"/>
                <a:gd name="f37" fmla="val 8447"/>
                <a:gd name="f38" fmla="val 9635"/>
                <a:gd name="f39" fmla="val 7911"/>
                <a:gd name="f40" fmla="val 9753"/>
                <a:gd name="f41" fmla="val 7850"/>
                <a:gd name="f42" fmla="val 10099"/>
                <a:gd name="f43" fmla="val 10160"/>
                <a:gd name="f44" fmla="val 10227"/>
                <a:gd name="f45" fmla="val 7851"/>
                <a:gd name="f46" fmla="val 10299"/>
                <a:gd name="f47" fmla="val 7859"/>
                <a:gd name="f48" fmla="val 10334"/>
                <a:gd name="f49" fmla="val 7863"/>
                <a:gd name="f50" fmla="val 10440"/>
                <a:gd name="f51" fmla="val 7868"/>
                <a:gd name="f52" fmla="val 10502"/>
                <a:gd name="f53" fmla="val 11291"/>
                <a:gd name="f54" fmla="val 12015"/>
                <a:gd name="f55" fmla="val 7473"/>
                <a:gd name="f56" fmla="val 12440"/>
                <a:gd name="f57" fmla="val 6812"/>
                <a:gd name="f58" fmla="val 12903"/>
                <a:gd name="f59" fmla="val 6095"/>
                <a:gd name="f60" fmla="val 12930"/>
                <a:gd name="f61" fmla="val 5185"/>
                <a:gd name="f62" fmla="val 12512"/>
                <a:gd name="f63" fmla="val 4438"/>
                <a:gd name="f64" fmla="val 12482"/>
                <a:gd name="f65" fmla="val 4387"/>
                <a:gd name="f66" fmla="val 11784"/>
                <a:gd name="f67" fmla="val 3155"/>
                <a:gd name="f68" fmla="val 10710"/>
                <a:gd name="f69" fmla="val 2047"/>
                <a:gd name="f70" fmla="val 9394"/>
                <a:gd name="f71" fmla="val 688"/>
                <a:gd name="f72" fmla="val 7997"/>
                <a:gd name="f73" fmla="*/ f0 1 12931"/>
                <a:gd name="f74" fmla="*/ f1 1 10361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2931"/>
                <a:gd name="f81" fmla="*/ f78 1 10361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2931" h="103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5" name="Google Shape;1615;p46">
              <a:extLst>
                <a:ext uri="{FF2B5EF4-FFF2-40B4-BE49-F238E27FC236}">
                  <a16:creationId xmlns:a16="http://schemas.microsoft.com/office/drawing/2014/main" id="{50AF313F-F23F-4923-8639-8B48E467F651}"/>
                </a:ext>
              </a:extLst>
            </p:cNvPr>
            <p:cNvSpPr/>
            <p:nvPr/>
          </p:nvSpPr>
          <p:spPr>
            <a:xfrm>
              <a:off x="8718026" y="4254328"/>
              <a:ext cx="227731" cy="166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54"/>
                <a:gd name="f4" fmla="val 5653"/>
                <a:gd name="f5" fmla="val 3951"/>
                <a:gd name="f6" fmla="val 3715"/>
                <a:gd name="f7" fmla="val 3475"/>
                <a:gd name="f8" fmla="val 43"/>
                <a:gd name="f9" fmla="val 3235"/>
                <a:gd name="f10" fmla="val 139"/>
                <a:gd name="f11" fmla="val 2684"/>
                <a:gd name="f12" fmla="val 359"/>
                <a:gd name="f13" fmla="val 2287"/>
                <a:gd name="f14" fmla="val 641"/>
                <a:gd name="f15" fmla="val 2020"/>
                <a:gd name="f16" fmla="val 1004"/>
                <a:gd name="f17" fmla="val 1731"/>
                <a:gd name="f18" fmla="val 1396"/>
                <a:gd name="f19" fmla="val 1639"/>
                <a:gd name="f20" fmla="val 1826"/>
                <a:gd name="f21" fmla="val 1559"/>
                <a:gd name="f22" fmla="val 2206"/>
                <a:gd name="f23" fmla="val 1512"/>
                <a:gd name="f24" fmla="val 2429"/>
                <a:gd name="f25" fmla="val 1465"/>
                <a:gd name="f26" fmla="val 2642"/>
                <a:gd name="f27" fmla="val 1384"/>
                <a:gd name="f28" fmla="val 2833"/>
                <a:gd name="f29" fmla="val 1345"/>
                <a:gd name="f30" fmla="val 2930"/>
                <a:gd name="f31" fmla="val 1297"/>
                <a:gd name="f32" fmla="val 3021"/>
                <a:gd name="f33" fmla="val 1234"/>
                <a:gd name="f34" fmla="val 3105"/>
                <a:gd name="f35" fmla="val 1125"/>
                <a:gd name="f36" fmla="val 3255"/>
                <a:gd name="f37" fmla="val 981"/>
                <a:gd name="f38" fmla="val 3368"/>
                <a:gd name="f39" fmla="val 796"/>
                <a:gd name="f40" fmla="val 3453"/>
                <a:gd name="f41" fmla="val 596"/>
                <a:gd name="f42" fmla="val 3542"/>
                <a:gd name="f43" fmla="val 421"/>
                <a:gd name="f44" fmla="val 3682"/>
                <a:gd name="f45" fmla="val 292"/>
                <a:gd name="f46" fmla="val 3858"/>
                <a:gd name="f47" fmla="val 71"/>
                <a:gd name="f48" fmla="val 4157"/>
                <a:gd name="f49" fmla="val 1"/>
                <a:gd name="f50" fmla="val 4529"/>
                <a:gd name="f51" fmla="val 106"/>
                <a:gd name="f52" fmla="val 4855"/>
                <a:gd name="f53" fmla="val 148"/>
                <a:gd name="f54" fmla="val 4986"/>
                <a:gd name="f55" fmla="val 212"/>
                <a:gd name="f56" fmla="val 5102"/>
                <a:gd name="f57" fmla="val 297"/>
                <a:gd name="f58" fmla="val 5200"/>
                <a:gd name="f59" fmla="val 549"/>
                <a:gd name="f60" fmla="val 5496"/>
                <a:gd name="f61" fmla="val 984"/>
                <a:gd name="f62" fmla="val 5652"/>
                <a:gd name="f63" fmla="val 1553"/>
                <a:gd name="f64" fmla="val 1787"/>
                <a:gd name="f65" fmla="val 2044"/>
                <a:gd name="f66" fmla="val 5626"/>
                <a:gd name="f67" fmla="val 2321"/>
                <a:gd name="f68" fmla="val 5572"/>
                <a:gd name="f69" fmla="val 3523"/>
                <a:gd name="f70" fmla="val 5334"/>
                <a:gd name="f71" fmla="val 4215"/>
                <a:gd name="f72" fmla="val 4784"/>
                <a:gd name="f73" fmla="val 4880"/>
                <a:gd name="f74" fmla="val 4251"/>
                <a:gd name="f75" fmla="val 5418"/>
                <a:gd name="f76" fmla="val 3826"/>
                <a:gd name="f77" fmla="val 5934"/>
                <a:gd name="f78" fmla="val 3413"/>
                <a:gd name="f79" fmla="val 6669"/>
                <a:gd name="f80" fmla="val 6673"/>
                <a:gd name="f81" fmla="val 6919"/>
                <a:gd name="f82" fmla="val 3175"/>
                <a:gd name="f83" fmla="val 7188"/>
                <a:gd name="f84" fmla="val 3141"/>
                <a:gd name="f85" fmla="val 7492"/>
                <a:gd name="f86" fmla="val 7559"/>
                <a:gd name="f87" fmla="val 7628"/>
                <a:gd name="f88" fmla="val 3143"/>
                <a:gd name="f89" fmla="val 7698"/>
                <a:gd name="f90" fmla="val 3146"/>
                <a:gd name="f91" fmla="val 7699"/>
                <a:gd name="f92" fmla="val 7701"/>
                <a:gd name="f93" fmla="val 7702"/>
                <a:gd name="f94" fmla="val 7717"/>
                <a:gd name="f95" fmla="val 7733"/>
                <a:gd name="f96" fmla="val 3138"/>
                <a:gd name="f97" fmla="val 7743"/>
                <a:gd name="f98" fmla="val 3125"/>
                <a:gd name="f99" fmla="val 7745"/>
                <a:gd name="f100" fmla="val 3122"/>
                <a:gd name="f101" fmla="val 3121"/>
                <a:gd name="f102" fmla="val 3084"/>
                <a:gd name="f103" fmla="val 3068"/>
                <a:gd name="f104" fmla="val 3065"/>
                <a:gd name="f105" fmla="val 7738"/>
                <a:gd name="f106" fmla="val 3057"/>
                <a:gd name="f107" fmla="val 3049"/>
                <a:gd name="f108" fmla="val 7724"/>
                <a:gd name="f109" fmla="val 3040"/>
                <a:gd name="f110" fmla="val 3034"/>
                <a:gd name="f111" fmla="val 7658"/>
                <a:gd name="f112" fmla="val 2997"/>
                <a:gd name="f113" fmla="val 7597"/>
                <a:gd name="f114" fmla="val 2962"/>
                <a:gd name="f115" fmla="val 7538"/>
                <a:gd name="f116" fmla="val 2928"/>
                <a:gd name="f117" fmla="val 7545"/>
                <a:gd name="f118" fmla="val 2931"/>
                <a:gd name="f119" fmla="val 7554"/>
                <a:gd name="f120" fmla="val 2933"/>
                <a:gd name="f121" fmla="val 7561"/>
                <a:gd name="f122" fmla="val 7575"/>
                <a:gd name="f123" fmla="val 7588"/>
                <a:gd name="f124" fmla="val 7599"/>
                <a:gd name="f125" fmla="val 2918"/>
                <a:gd name="f126" fmla="val 7603"/>
                <a:gd name="f127" fmla="val 2913"/>
                <a:gd name="f128" fmla="val 7617"/>
                <a:gd name="f129" fmla="val 2894"/>
                <a:gd name="f130" fmla="val 2871"/>
                <a:gd name="f131" fmla="val 7606"/>
                <a:gd name="f132" fmla="val 2852"/>
                <a:gd name="f133" fmla="val 7562"/>
                <a:gd name="f134" fmla="val 2783"/>
                <a:gd name="f135" fmla="val 7510"/>
                <a:gd name="f136" fmla="val 2708"/>
                <a:gd name="f137" fmla="val 7455"/>
                <a:gd name="f138" fmla="val 2629"/>
                <a:gd name="f139" fmla="val 6779"/>
                <a:gd name="f140" fmla="val 1652"/>
                <a:gd name="f141" fmla="val 5421"/>
                <a:gd name="f142" fmla="*/ f0 1 7754"/>
                <a:gd name="f143" fmla="*/ f1 1 5653"/>
                <a:gd name="f144" fmla="val f2"/>
                <a:gd name="f145" fmla="val f3"/>
                <a:gd name="f146" fmla="val f4"/>
                <a:gd name="f147" fmla="+- f146 0 f144"/>
                <a:gd name="f148" fmla="+- f145 0 f144"/>
                <a:gd name="f149" fmla="*/ f148 1 7754"/>
                <a:gd name="f150" fmla="*/ f147 1 5653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7754" h="56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9"/>
                  </a:cubicBezTo>
                  <a:lnTo>
                    <a:pt x="f80" y="f9"/>
                  </a:ln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0"/>
                    <a:pt x="f92" y="f90"/>
                    <a:pt x="f93" y="f90"/>
                  </a:cubicBezTo>
                  <a:cubicBezTo>
                    <a:pt x="f94" y="f90"/>
                    <a:pt x="f95" y="f96"/>
                    <a:pt x="f97" y="f98"/>
                  </a:cubicBezTo>
                  <a:cubicBezTo>
                    <a:pt x="f97" y="f98"/>
                    <a:pt x="f99" y="f100"/>
                    <a:pt x="f99" y="f101"/>
                  </a:cubicBezTo>
                  <a:cubicBezTo>
                    <a:pt x="f3" y="f34"/>
                    <a:pt x="f3" y="f102"/>
                    <a:pt x="f99" y="f103"/>
                  </a:cubicBezTo>
                  <a:cubicBezTo>
                    <a:pt x="f97" y="f104"/>
                    <a:pt x="f105" y="f106"/>
                    <a:pt x="f105" y="f106"/>
                  </a:cubicBezTo>
                  <a:cubicBezTo>
                    <a:pt x="f95" y="f107"/>
                    <a:pt x="f108" y="f109"/>
                    <a:pt x="f94" y="f110"/>
                  </a:cubicBezTo>
                  <a:cubicBezTo>
                    <a:pt x="f111" y="f112"/>
                    <a:pt x="f113" y="f114"/>
                    <a:pt x="f115" y="f116"/>
                  </a:cubicBezTo>
                  <a:lnTo>
                    <a:pt x="f115" y="f116"/>
                  </a:ln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16"/>
                    <a:pt x="f124" y="f125"/>
                  </a:cubicBezTo>
                  <a:lnTo>
                    <a:pt x="f126" y="f127"/>
                  </a:lnTo>
                  <a:cubicBezTo>
                    <a:pt x="f128" y="f129"/>
                    <a:pt x="f128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6" name="Google Shape;1616;p46">
              <a:extLst>
                <a:ext uri="{FF2B5EF4-FFF2-40B4-BE49-F238E27FC236}">
                  <a16:creationId xmlns:a16="http://schemas.microsoft.com/office/drawing/2014/main" id="{92187D0A-CC38-4B50-83B6-06754A5F9826}"/>
                </a:ext>
              </a:extLst>
            </p:cNvPr>
            <p:cNvSpPr/>
            <p:nvPr/>
          </p:nvSpPr>
          <p:spPr>
            <a:xfrm>
              <a:off x="8710857" y="4249600"/>
              <a:ext cx="242306" cy="1755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0"/>
                <a:gd name="f4" fmla="val 5978"/>
                <a:gd name="f5" fmla="val 4195"/>
                <a:gd name="f6" fmla="val 220"/>
                <a:gd name="f7" fmla="val 5922"/>
                <a:gd name="f8" fmla="val 7514"/>
                <a:gd name="f9" fmla="val 2577"/>
                <a:gd name="f10" fmla="val 7932"/>
                <a:gd name="f11" fmla="val 3250"/>
                <a:gd name="f12" fmla="val 7862"/>
                <a:gd name="f13" fmla="val 3247"/>
                <a:gd name="f14" fmla="val 7794"/>
                <a:gd name="f15" fmla="val 3245"/>
                <a:gd name="f16" fmla="val 7727"/>
                <a:gd name="f17" fmla="val 6495"/>
                <a:gd name="f18" fmla="val 5811"/>
                <a:gd name="f19" fmla="val 3791"/>
                <a:gd name="f20" fmla="val 5088"/>
                <a:gd name="f21" fmla="val 4368"/>
                <a:gd name="f22" fmla="val 4426"/>
                <a:gd name="f23" fmla="val 4897"/>
                <a:gd name="f24" fmla="val 3741"/>
                <a:gd name="f25" fmla="val 5441"/>
                <a:gd name="f26" fmla="val 2552"/>
                <a:gd name="f27" fmla="val 5676"/>
                <a:gd name="f28" fmla="val 2280"/>
                <a:gd name="f29" fmla="val 5729"/>
                <a:gd name="f30" fmla="val 2026"/>
                <a:gd name="f31" fmla="val 5755"/>
                <a:gd name="f32" fmla="val 1796"/>
                <a:gd name="f33" fmla="val 1063"/>
                <a:gd name="f34" fmla="val 560"/>
                <a:gd name="f35" fmla="val 5490"/>
                <a:gd name="f36" fmla="val 403"/>
                <a:gd name="f37" fmla="val 4996"/>
                <a:gd name="f38" fmla="val 242"/>
                <a:gd name="f39" fmla="val 4489"/>
                <a:gd name="f40" fmla="val 531"/>
                <a:gd name="f41" fmla="val 3903"/>
                <a:gd name="f42" fmla="val 1062"/>
                <a:gd name="f43" fmla="val 3665"/>
                <a:gd name="f44" fmla="val 1639"/>
                <a:gd name="f45" fmla="val 3407"/>
                <a:gd name="f46" fmla="val 1745"/>
                <a:gd name="f47" fmla="val 2906"/>
                <a:gd name="f48" fmla="val 1859"/>
                <a:gd name="f49" fmla="val 2379"/>
                <a:gd name="f50" fmla="val 2009"/>
                <a:gd name="f51" fmla="val 1678"/>
                <a:gd name="f52" fmla="val 2179"/>
                <a:gd name="f53" fmla="val 882"/>
                <a:gd name="f54" fmla="val 3503"/>
                <a:gd name="f55" fmla="val 354"/>
                <a:gd name="f56" fmla="val 3734"/>
                <a:gd name="f57" fmla="val 261"/>
                <a:gd name="f58" fmla="val 3966"/>
                <a:gd name="f59" fmla="val 4191"/>
                <a:gd name="f60" fmla="val 3927"/>
                <a:gd name="f61" fmla="val 3670"/>
                <a:gd name="f62" fmla="val 49"/>
                <a:gd name="f63" fmla="val 3421"/>
                <a:gd name="f64" fmla="val 149"/>
                <a:gd name="f65" fmla="val 1990"/>
                <a:gd name="f66" fmla="val 720"/>
                <a:gd name="f67" fmla="val 1797"/>
                <a:gd name="f68" fmla="val 1614"/>
                <a:gd name="f69" fmla="val 1645"/>
                <a:gd name="f70" fmla="val 2333"/>
                <a:gd name="f71" fmla="val 1535"/>
                <a:gd name="f72" fmla="val 2846"/>
                <a:gd name="f73" fmla="val 1448"/>
                <a:gd name="f74" fmla="val 3252"/>
                <a:gd name="f75" fmla="val 973"/>
                <a:gd name="f76" fmla="val 3465"/>
                <a:gd name="f77" fmla="val 342"/>
                <a:gd name="f78" fmla="val 3749"/>
                <a:gd name="f79" fmla="val 4451"/>
                <a:gd name="f80" fmla="val 195"/>
                <a:gd name="f81" fmla="val 5063"/>
                <a:gd name="f82" fmla="val 272"/>
                <a:gd name="f83" fmla="val 5303"/>
                <a:gd name="f84" fmla="val 594"/>
                <a:gd name="f85" fmla="val 1787"/>
                <a:gd name="f86" fmla="val 2022"/>
                <a:gd name="f87" fmla="val 2290"/>
                <a:gd name="f88" fmla="val 5952"/>
                <a:gd name="f89" fmla="val 2595"/>
                <a:gd name="f90" fmla="val 5889"/>
                <a:gd name="f91" fmla="val 3835"/>
                <a:gd name="f92" fmla="val 5646"/>
                <a:gd name="f93" fmla="val 4574"/>
                <a:gd name="f94" fmla="val 5056"/>
                <a:gd name="f95" fmla="val 5227"/>
                <a:gd name="f96" fmla="val 4539"/>
                <a:gd name="f97" fmla="val 5946"/>
                <a:gd name="f98" fmla="val 3965"/>
                <a:gd name="f99" fmla="val 6579"/>
                <a:gd name="f100" fmla="val 3464"/>
                <a:gd name="f101" fmla="val 7733"/>
                <a:gd name="f102" fmla="val 7858"/>
                <a:gd name="f103" fmla="val 7988"/>
                <a:gd name="f104" fmla="val 3470"/>
                <a:gd name="f105" fmla="val 8126"/>
                <a:gd name="f106" fmla="val 3482"/>
                <a:gd name="f107" fmla="val 8129"/>
                <a:gd name="f108" fmla="val 3483"/>
                <a:gd name="f109" fmla="val 8132"/>
                <a:gd name="f110" fmla="val 8134"/>
                <a:gd name="f111" fmla="val 8172"/>
                <a:gd name="f112" fmla="val 8207"/>
                <a:gd name="f113" fmla="val 8227"/>
                <a:gd name="f114" fmla="val 3433"/>
                <a:gd name="f115" fmla="val 8249"/>
                <a:gd name="f116" fmla="val 3400"/>
                <a:gd name="f117" fmla="val 3354"/>
                <a:gd name="f118" fmla="val 8231"/>
                <a:gd name="f119" fmla="val 3319"/>
                <a:gd name="f120" fmla="val 8226"/>
                <a:gd name="f121" fmla="val 3309"/>
                <a:gd name="f122" fmla="val 7640"/>
                <a:gd name="f123" fmla="val 2279"/>
                <a:gd name="f124" fmla="val 6767"/>
                <a:gd name="f125" fmla="val 1380"/>
                <a:gd name="f126" fmla="val 5881"/>
                <a:gd name="f127" fmla="val 467"/>
                <a:gd name="f128" fmla="val 5004"/>
                <a:gd name="f129" fmla="*/ f0 1 8250"/>
                <a:gd name="f130" fmla="*/ f1 1 5978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8250"/>
                <a:gd name="f137" fmla="*/ f134 1 5978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8250" h="59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  <a:moveTo>
                    <a:pt x="f59" y="f2"/>
                  </a:moveTo>
                  <a:cubicBezTo>
                    <a:pt x="f60" y="f2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2" y="f79"/>
                    <a:pt x="f80" y="f81"/>
                  </a:cubicBezTo>
                  <a:cubicBezTo>
                    <a:pt x="f82" y="f83"/>
                    <a:pt x="f84" y="f4"/>
                    <a:pt x="f85" y="f4"/>
                  </a:cubicBezTo>
                  <a:cubicBezTo>
                    <a:pt x="f86" y="f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7" y="f108"/>
                    <a:pt x="f109" y="f108"/>
                    <a:pt x="f110" y="f108"/>
                  </a:cubicBezTo>
                  <a:cubicBezTo>
                    <a:pt x="f111" y="f108"/>
                    <a:pt x="f112" y="f76"/>
                    <a:pt x="f113" y="f114"/>
                  </a:cubicBezTo>
                  <a:cubicBezTo>
                    <a:pt x="f115" y="f116"/>
                    <a:pt x="f3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9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7" name="Google Shape;1617;p46">
              <a:extLst>
                <a:ext uri="{FF2B5EF4-FFF2-40B4-BE49-F238E27FC236}">
                  <a16:creationId xmlns:a16="http://schemas.microsoft.com/office/drawing/2014/main" id="{DE726A3C-4422-48BD-BB27-B4F57A1C9D9A}"/>
                </a:ext>
              </a:extLst>
            </p:cNvPr>
            <p:cNvSpPr/>
            <p:nvPr/>
          </p:nvSpPr>
          <p:spPr>
            <a:xfrm>
              <a:off x="8806165" y="4321911"/>
              <a:ext cx="144621" cy="2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24"/>
                <a:gd name="f4" fmla="val 879"/>
                <a:gd name="f5" fmla="val 2328"/>
                <a:gd name="f6" fmla="val 1"/>
                <a:gd name="f7" fmla="val 1530"/>
                <a:gd name="f8" fmla="val 732"/>
                <a:gd name="f9" fmla="val 204"/>
                <a:gd name="f10" fmla="val 36"/>
                <a:gd name="f11" fmla="val 615"/>
                <a:gd name="f12" fmla="val 11"/>
                <a:gd name="f13" fmla="val 629"/>
                <a:gd name="f14" fmla="val 663"/>
                <a:gd name="f15" fmla="val 18"/>
                <a:gd name="f16" fmla="val 690"/>
                <a:gd name="f17" fmla="val 28"/>
                <a:gd name="f18" fmla="val 708"/>
                <a:gd name="f19" fmla="val 46"/>
                <a:gd name="f20" fmla="val 718"/>
                <a:gd name="f21" fmla="val 64"/>
                <a:gd name="f22" fmla="val 74"/>
                <a:gd name="f23" fmla="val 83"/>
                <a:gd name="f24" fmla="val 715"/>
                <a:gd name="f25" fmla="val 92"/>
                <a:gd name="f26" fmla="val 710"/>
                <a:gd name="f27" fmla="val 759"/>
                <a:gd name="f28" fmla="val 317"/>
                <a:gd name="f29" fmla="val 1541"/>
                <a:gd name="f30" fmla="val 122"/>
                <a:gd name="f31" fmla="val 2324"/>
                <a:gd name="f32" fmla="val 3213"/>
                <a:gd name="f33" fmla="val 4104"/>
                <a:gd name="f34" fmla="val 373"/>
                <a:gd name="f35" fmla="val 4830"/>
                <a:gd name="f36" fmla="val 870"/>
                <a:gd name="f37" fmla="val 4838"/>
                <a:gd name="f38" fmla="val 875"/>
                <a:gd name="f39" fmla="val 4848"/>
                <a:gd name="f40" fmla="val 878"/>
                <a:gd name="f41" fmla="val 4860"/>
                <a:gd name="f42" fmla="val 4877"/>
                <a:gd name="f43" fmla="val 4895"/>
                <a:gd name="f44" fmla="val 4905"/>
                <a:gd name="f45" fmla="val 855"/>
                <a:gd name="f46" fmla="val 831"/>
                <a:gd name="f47" fmla="val 4917"/>
                <a:gd name="f48" fmla="val 797"/>
                <a:gd name="f49" fmla="val 4891"/>
                <a:gd name="f50" fmla="val 778"/>
                <a:gd name="f51" fmla="val 4137"/>
                <a:gd name="f52" fmla="val 262"/>
                <a:gd name="f53" fmla="val 3233"/>
                <a:gd name="f54" fmla="*/ f0 1 4924"/>
                <a:gd name="f55" fmla="*/ f1 1 879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4924"/>
                <a:gd name="f62" fmla="*/ f59 1 879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4924" h="87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6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8" name="Google Shape;1618;p46">
              <a:extLst>
                <a:ext uri="{FF2B5EF4-FFF2-40B4-BE49-F238E27FC236}">
                  <a16:creationId xmlns:a16="http://schemas.microsoft.com/office/drawing/2014/main" id="{62041C58-AD92-45EB-8C26-61E36DE6F599}"/>
                </a:ext>
              </a:extLst>
            </p:cNvPr>
            <p:cNvSpPr/>
            <p:nvPr/>
          </p:nvSpPr>
          <p:spPr>
            <a:xfrm>
              <a:off x="8862968" y="4310957"/>
              <a:ext cx="37417" cy="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4"/>
                <a:gd name="f4" fmla="val 176"/>
                <a:gd name="f5" fmla="val 554"/>
                <a:gd name="f6" fmla="val 387"/>
                <a:gd name="f7" fmla="val 219"/>
                <a:gd name="f8" fmla="val 13"/>
                <a:gd name="f9" fmla="val 52"/>
                <a:gd name="f10" fmla="val 38"/>
                <a:gd name="f11" fmla="val 22"/>
                <a:gd name="f12" fmla="val 43"/>
                <a:gd name="f13" fmla="val 1"/>
                <a:gd name="f14" fmla="val 69"/>
                <a:gd name="f15" fmla="val 6"/>
                <a:gd name="f16" fmla="val 100"/>
                <a:gd name="f17" fmla="val 10"/>
                <a:gd name="f18" fmla="val 127"/>
                <a:gd name="f19" fmla="val 31"/>
                <a:gd name="f20" fmla="val 147"/>
                <a:gd name="f21" fmla="val 57"/>
                <a:gd name="f22" fmla="val 61"/>
                <a:gd name="f23" fmla="val 64"/>
                <a:gd name="f24" fmla="val 67"/>
                <a:gd name="f25" fmla="val 146"/>
                <a:gd name="f26" fmla="val 228"/>
                <a:gd name="f27" fmla="val 122"/>
                <a:gd name="f28" fmla="val 389"/>
                <a:gd name="f29" fmla="val 110"/>
                <a:gd name="f30" fmla="val 550"/>
                <a:gd name="f31" fmla="val 769"/>
                <a:gd name="f32" fmla="val 987"/>
                <a:gd name="f33" fmla="val 132"/>
                <a:gd name="f34" fmla="val 1203"/>
                <a:gd name="f35" fmla="val 174"/>
                <a:gd name="f36" fmla="val 1205"/>
                <a:gd name="f37" fmla="val 1210"/>
                <a:gd name="f38" fmla="val 1212"/>
                <a:gd name="f39" fmla="val 1238"/>
                <a:gd name="f40" fmla="val 1261"/>
                <a:gd name="f41" fmla="val 159"/>
                <a:gd name="f42" fmla="val 1268"/>
                <a:gd name="f43" fmla="val 103"/>
                <a:gd name="f44" fmla="val 1255"/>
                <a:gd name="f45" fmla="val 73"/>
                <a:gd name="f46" fmla="val 1225"/>
                <a:gd name="f47" fmla="val 68"/>
                <a:gd name="f48" fmla="val 1003"/>
                <a:gd name="f49" fmla="val 23"/>
                <a:gd name="f50" fmla="val 779"/>
                <a:gd name="f51" fmla="*/ f0 1 1274"/>
                <a:gd name="f52" fmla="*/ f1 1 176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74"/>
                <a:gd name="f59" fmla="*/ f56 1 176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74" h="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4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33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2"/>
                    <a:pt x="f5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9" name="Google Shape;1619;p46">
              <a:extLst>
                <a:ext uri="{FF2B5EF4-FFF2-40B4-BE49-F238E27FC236}">
                  <a16:creationId xmlns:a16="http://schemas.microsoft.com/office/drawing/2014/main" id="{E3911ED5-2FB5-4E6B-ABAB-46F544AF4337}"/>
                </a:ext>
              </a:extLst>
            </p:cNvPr>
            <p:cNvSpPr/>
            <p:nvPr/>
          </p:nvSpPr>
          <p:spPr>
            <a:xfrm>
              <a:off x="8845722" y="4290392"/>
              <a:ext cx="24496" cy="40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"/>
                <a:gd name="f4" fmla="val 139"/>
                <a:gd name="f5" fmla="val 774"/>
                <a:gd name="f6" fmla="val 55"/>
                <a:gd name="f7" fmla="val 27"/>
                <a:gd name="f8" fmla="val 25"/>
                <a:gd name="f9" fmla="val 29"/>
                <a:gd name="f10" fmla="val 1"/>
                <a:gd name="f11" fmla="val 54"/>
                <a:gd name="f12" fmla="val 2"/>
                <a:gd name="f13" fmla="val 84"/>
                <a:gd name="f14" fmla="val 4"/>
                <a:gd name="f15" fmla="val 114"/>
                <a:gd name="f16" fmla="val 138"/>
                <a:gd name="f17" fmla="val 58"/>
                <a:gd name="f18" fmla="val 59"/>
                <a:gd name="f19" fmla="val 778"/>
                <a:gd name="f20" fmla="val 111"/>
                <a:gd name="f21" fmla="val 808"/>
                <a:gd name="f22" fmla="val 110"/>
                <a:gd name="f23" fmla="val 831"/>
                <a:gd name="f24" fmla="val 830"/>
                <a:gd name="f25" fmla="val 24"/>
                <a:gd name="f26" fmla="val 805"/>
                <a:gd name="f27" fmla="val 777"/>
                <a:gd name="f28" fmla="*/ f0 1 834"/>
                <a:gd name="f29" fmla="*/ f1 1 13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834"/>
                <a:gd name="f36" fmla="*/ f33 1 13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834" h="139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9" y="f16"/>
                    <a:pt x="f17" y="f16"/>
                  </a:cubicBezTo>
                  <a:lnTo>
                    <a:pt x="f18" y="f16"/>
                  </a:lnTo>
                  <a:lnTo>
                    <a:pt x="f19" y="f20"/>
                  </a:lnTo>
                  <a:cubicBezTo>
                    <a:pt x="f21" y="f22"/>
                    <a:pt x="f3" y="f13"/>
                    <a:pt x="f23" y="f11"/>
                  </a:cubicBezTo>
                  <a:cubicBezTo>
                    <a:pt x="f24" y="f25"/>
                    <a:pt x="f26" y="f2"/>
                    <a:pt x="f27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0" name="Google Shape;1620;p46">
              <a:extLst>
                <a:ext uri="{FF2B5EF4-FFF2-40B4-BE49-F238E27FC236}">
                  <a16:creationId xmlns:a16="http://schemas.microsoft.com/office/drawing/2014/main" id="{954AEBDA-E623-4BB2-9E4B-F9DBB07BFC6A}"/>
                </a:ext>
              </a:extLst>
            </p:cNvPr>
            <p:cNvSpPr/>
            <p:nvPr/>
          </p:nvSpPr>
          <p:spPr>
            <a:xfrm>
              <a:off x="8752243" y="4371252"/>
              <a:ext cx="64968" cy="27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12"/>
                <a:gd name="f4" fmla="val 947"/>
                <a:gd name="f5" fmla="val 2149"/>
                <a:gd name="f6" fmla="val 2131"/>
                <a:gd name="f7" fmla="val 2113"/>
                <a:gd name="f8" fmla="val 9"/>
                <a:gd name="f9" fmla="val 2103"/>
                <a:gd name="f10" fmla="val 24"/>
                <a:gd name="f11" fmla="val 1916"/>
                <a:gd name="f12" fmla="val 313"/>
                <a:gd name="f13" fmla="val 1593"/>
                <a:gd name="f14" fmla="val 544"/>
                <a:gd name="f15" fmla="val 1197"/>
                <a:gd name="f16" fmla="val 675"/>
                <a:gd name="f17" fmla="val 824"/>
                <a:gd name="f18" fmla="val 797"/>
                <a:gd name="f19" fmla="val 428"/>
                <a:gd name="f20" fmla="val 54"/>
                <a:gd name="f21" fmla="val 836"/>
                <a:gd name="f22" fmla="val 839"/>
                <a:gd name="f23" fmla="val 1"/>
                <a:gd name="f24" fmla="val 863"/>
                <a:gd name="f25" fmla="val 893"/>
                <a:gd name="f26" fmla="val 2"/>
                <a:gd name="f27" fmla="val 924"/>
                <a:gd name="f28" fmla="val 25"/>
                <a:gd name="f29" fmla="val 55"/>
                <a:gd name="f30" fmla="val 440"/>
                <a:gd name="f31" fmla="val 934"/>
                <a:gd name="f32" fmla="val 848"/>
                <a:gd name="f33" fmla="val 906"/>
                <a:gd name="f34" fmla="val 1231"/>
                <a:gd name="f35" fmla="val 779"/>
                <a:gd name="f36" fmla="val 1653"/>
                <a:gd name="f37" fmla="val 642"/>
                <a:gd name="f38" fmla="val 1996"/>
                <a:gd name="f39" fmla="val 394"/>
                <a:gd name="f40" fmla="val 2195"/>
                <a:gd name="f41" fmla="val 85"/>
                <a:gd name="f42" fmla="val 2211"/>
                <a:gd name="f43" fmla="val 58"/>
                <a:gd name="f44" fmla="val 2204"/>
                <a:gd name="f45" fmla="val 2180"/>
                <a:gd name="f46" fmla="val 8"/>
                <a:gd name="f47" fmla="val 2170"/>
                <a:gd name="f48" fmla="val 3"/>
                <a:gd name="f49" fmla="val 2159"/>
                <a:gd name="f50" fmla="*/ f0 1 2212"/>
                <a:gd name="f51" fmla="*/ f1 1 9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2212"/>
                <a:gd name="f58" fmla="*/ f55 1 9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2212" h="9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7"/>
                    <a:pt x="f20" y="f21"/>
                  </a:cubicBezTo>
                  <a:cubicBezTo>
                    <a:pt x="f10" y="f22"/>
                    <a:pt x="f23" y="f24"/>
                    <a:pt x="f23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0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1" name="Google Shape;1621;p46">
              <a:extLst>
                <a:ext uri="{FF2B5EF4-FFF2-40B4-BE49-F238E27FC236}">
                  <a16:creationId xmlns:a16="http://schemas.microsoft.com/office/drawing/2014/main" id="{AB5536C6-CB3F-4E1F-A4AD-FBBFAB68A729}"/>
                </a:ext>
              </a:extLst>
            </p:cNvPr>
            <p:cNvSpPr/>
            <p:nvPr/>
          </p:nvSpPr>
          <p:spPr>
            <a:xfrm>
              <a:off x="8760317" y="4377068"/>
              <a:ext cx="20061" cy="7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"/>
                <a:gd name="f4" fmla="val 261"/>
                <a:gd name="f5" fmla="val 621"/>
                <a:gd name="f6" fmla="val 612"/>
                <a:gd name="f7" fmla="val 603"/>
                <a:gd name="f8" fmla="val 2"/>
                <a:gd name="f9" fmla="val 595"/>
                <a:gd name="f10" fmla="val 7"/>
                <a:gd name="f11" fmla="val 432"/>
                <a:gd name="f12" fmla="val 101"/>
                <a:gd name="f13" fmla="val 247"/>
                <a:gd name="f14" fmla="val 151"/>
                <a:gd name="f15" fmla="val 58"/>
                <a:gd name="f16" fmla="val 56"/>
                <a:gd name="f17" fmla="val 26"/>
                <a:gd name="f18" fmla="val 1"/>
                <a:gd name="f19" fmla="val 175"/>
                <a:gd name="f20" fmla="val 206"/>
                <a:gd name="f21" fmla="val 235"/>
                <a:gd name="f22" fmla="val 23"/>
                <a:gd name="f23" fmla="val 51"/>
                <a:gd name="f24" fmla="val 53"/>
                <a:gd name="f25" fmla="val 260"/>
                <a:gd name="f26" fmla="val 267"/>
                <a:gd name="f27" fmla="val 469"/>
                <a:gd name="f28" fmla="val 208"/>
                <a:gd name="f29" fmla="val 649"/>
                <a:gd name="f30" fmla="val 674"/>
                <a:gd name="f31" fmla="val 87"/>
                <a:gd name="f32" fmla="val 669"/>
                <a:gd name="f33" fmla="val 25"/>
                <a:gd name="f34" fmla="val 658"/>
                <a:gd name="f35" fmla="val 9"/>
                <a:gd name="f36" fmla="val 639"/>
                <a:gd name="f37" fmla="*/ f0 1 683"/>
                <a:gd name="f38" fmla="*/ f1 1 26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83"/>
                <a:gd name="f45" fmla="*/ f42 1 26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83" h="2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18" y="f20"/>
                  </a:cubicBezTo>
                  <a:cubicBezTo>
                    <a:pt x="f18" y="f21"/>
                    <a:pt x="f22" y="f4"/>
                    <a:pt x="f23" y="f4"/>
                  </a:cubicBezTo>
                  <a:cubicBezTo>
                    <a:pt x="f24" y="f4"/>
                    <a:pt x="f16" y="f4"/>
                    <a:pt x="f15" y="f25"/>
                  </a:cubicBezTo>
                  <a:cubicBezTo>
                    <a:pt x="f26" y="f25"/>
                    <a:pt x="f27" y="f28"/>
                    <a:pt x="f29" y="f12"/>
                  </a:cubicBezTo>
                  <a:cubicBezTo>
                    <a:pt x="f30" y="f31"/>
                    <a:pt x="f3" y="f24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2" name="Google Shape;1622;p46">
              <a:extLst>
                <a:ext uri="{FF2B5EF4-FFF2-40B4-BE49-F238E27FC236}">
                  <a16:creationId xmlns:a16="http://schemas.microsoft.com/office/drawing/2014/main" id="{7977FA23-28EE-4B15-81EF-28B7A83AA16B}"/>
                </a:ext>
              </a:extLst>
            </p:cNvPr>
            <p:cNvSpPr/>
            <p:nvPr/>
          </p:nvSpPr>
          <p:spPr>
            <a:xfrm>
              <a:off x="8765548" y="4363352"/>
              <a:ext cx="12746" cy="4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158"/>
                <a:gd name="f5" fmla="val 375"/>
                <a:gd name="f6" fmla="val 1"/>
                <a:gd name="f7" fmla="val 372"/>
                <a:gd name="f8" fmla="val 369"/>
                <a:gd name="f9" fmla="val 367"/>
                <a:gd name="f10" fmla="val 53"/>
                <a:gd name="f11" fmla="val 50"/>
                <a:gd name="f12" fmla="val 22"/>
                <a:gd name="f13" fmla="val 55"/>
                <a:gd name="f14" fmla="val 82"/>
                <a:gd name="f15" fmla="val 6"/>
                <a:gd name="f16" fmla="val 112"/>
                <a:gd name="f17" fmla="val 11"/>
                <a:gd name="f18" fmla="val 139"/>
                <a:gd name="f19" fmla="val 34"/>
                <a:gd name="f20" fmla="val 61"/>
                <a:gd name="f21" fmla="val 69"/>
                <a:gd name="f22" fmla="val 382"/>
                <a:gd name="f23" fmla="val 111"/>
                <a:gd name="f24" fmla="val 412"/>
                <a:gd name="f25" fmla="val 105"/>
                <a:gd name="f26" fmla="val 78"/>
                <a:gd name="f27" fmla="val 428"/>
                <a:gd name="f28" fmla="val 48"/>
                <a:gd name="f29" fmla="val 424"/>
                <a:gd name="f30" fmla="val 21"/>
                <a:gd name="f31" fmla="val 402"/>
                <a:gd name="f32" fmla="*/ f0 1 434"/>
                <a:gd name="f33" fmla="*/ f1 1 15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434"/>
                <a:gd name="f40" fmla="*/ f37 1 15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434" h="15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1C000A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73326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24" name="Group 4">
            <a:extLst>
              <a:ext uri="{FF2B5EF4-FFF2-40B4-BE49-F238E27FC236}">
                <a16:creationId xmlns:a16="http://schemas.microsoft.com/office/drawing/2014/main" id="{82CD4438-C2E6-CCE7-AF55-CA98D79E69B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0488" y="1885950"/>
            <a:ext cx="4760912" cy="3316288"/>
            <a:chOff x="57" y="1188"/>
            <a:chExt cx="2999" cy="2089"/>
          </a:xfrm>
        </p:grpSpPr>
        <p:sp>
          <p:nvSpPr>
            <p:cNvPr id="226" name="Freeform 5">
              <a:extLst>
                <a:ext uri="{FF2B5EF4-FFF2-40B4-BE49-F238E27FC236}">
                  <a16:creationId xmlns:a16="http://schemas.microsoft.com/office/drawing/2014/main" id="{06AC8EAB-E1BB-9BA9-972B-FC8215A37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" y="2850"/>
              <a:ext cx="1573" cy="427"/>
            </a:xfrm>
            <a:custGeom>
              <a:avLst/>
              <a:gdLst>
                <a:gd name="T0" fmla="*/ 273 w 332"/>
                <a:gd name="T1" fmla="*/ 8 h 90"/>
                <a:gd name="T2" fmla="*/ 317 w 332"/>
                <a:gd name="T3" fmla="*/ 49 h 90"/>
                <a:gd name="T4" fmla="*/ 332 w 332"/>
                <a:gd name="T5" fmla="*/ 90 h 90"/>
                <a:gd name="T6" fmla="*/ 3 w 332"/>
                <a:gd name="T7" fmla="*/ 90 h 90"/>
                <a:gd name="T8" fmla="*/ 2 w 332"/>
                <a:gd name="T9" fmla="*/ 81 h 90"/>
                <a:gd name="T10" fmla="*/ 37 w 332"/>
                <a:gd name="T11" fmla="*/ 6 h 90"/>
                <a:gd name="T12" fmla="*/ 44 w 332"/>
                <a:gd name="T13" fmla="*/ 0 h 90"/>
                <a:gd name="T14" fmla="*/ 54 w 332"/>
                <a:gd name="T15" fmla="*/ 6 h 90"/>
                <a:gd name="T16" fmla="*/ 125 w 332"/>
                <a:gd name="T17" fmla="*/ 35 h 90"/>
                <a:gd name="T18" fmla="*/ 188 w 332"/>
                <a:gd name="T19" fmla="*/ 27 h 90"/>
                <a:gd name="T20" fmla="*/ 210 w 332"/>
                <a:gd name="T21" fmla="*/ 13 h 90"/>
                <a:gd name="T22" fmla="*/ 218 w 332"/>
                <a:gd name="T23" fmla="*/ 13 h 90"/>
                <a:gd name="T24" fmla="*/ 261 w 332"/>
                <a:gd name="T25" fmla="*/ 9 h 90"/>
                <a:gd name="T26" fmla="*/ 273 w 332"/>
                <a:gd name="T27" fmla="*/ 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90">
                  <a:moveTo>
                    <a:pt x="273" y="8"/>
                  </a:moveTo>
                  <a:cubicBezTo>
                    <a:pt x="294" y="16"/>
                    <a:pt x="308" y="29"/>
                    <a:pt x="317" y="49"/>
                  </a:cubicBezTo>
                  <a:cubicBezTo>
                    <a:pt x="323" y="62"/>
                    <a:pt x="329" y="76"/>
                    <a:pt x="332" y="90"/>
                  </a:cubicBezTo>
                  <a:cubicBezTo>
                    <a:pt x="222" y="90"/>
                    <a:pt x="113" y="90"/>
                    <a:pt x="3" y="90"/>
                  </a:cubicBezTo>
                  <a:cubicBezTo>
                    <a:pt x="0" y="88"/>
                    <a:pt x="1" y="84"/>
                    <a:pt x="2" y="81"/>
                  </a:cubicBezTo>
                  <a:cubicBezTo>
                    <a:pt x="10" y="54"/>
                    <a:pt x="22" y="29"/>
                    <a:pt x="37" y="6"/>
                  </a:cubicBezTo>
                  <a:cubicBezTo>
                    <a:pt x="39" y="3"/>
                    <a:pt x="40" y="1"/>
                    <a:pt x="44" y="0"/>
                  </a:cubicBezTo>
                  <a:cubicBezTo>
                    <a:pt x="48" y="0"/>
                    <a:pt x="51" y="3"/>
                    <a:pt x="54" y="6"/>
                  </a:cubicBezTo>
                  <a:cubicBezTo>
                    <a:pt x="75" y="24"/>
                    <a:pt x="99" y="31"/>
                    <a:pt x="125" y="35"/>
                  </a:cubicBezTo>
                  <a:cubicBezTo>
                    <a:pt x="147" y="38"/>
                    <a:pt x="167" y="34"/>
                    <a:pt x="188" y="27"/>
                  </a:cubicBezTo>
                  <a:cubicBezTo>
                    <a:pt x="196" y="23"/>
                    <a:pt x="202" y="17"/>
                    <a:pt x="210" y="13"/>
                  </a:cubicBezTo>
                  <a:cubicBezTo>
                    <a:pt x="213" y="12"/>
                    <a:pt x="215" y="12"/>
                    <a:pt x="218" y="13"/>
                  </a:cubicBezTo>
                  <a:cubicBezTo>
                    <a:pt x="233" y="16"/>
                    <a:pt x="247" y="14"/>
                    <a:pt x="261" y="9"/>
                  </a:cubicBezTo>
                  <a:cubicBezTo>
                    <a:pt x="265" y="8"/>
                    <a:pt x="269" y="8"/>
                    <a:pt x="273" y="8"/>
                  </a:cubicBezTo>
                  <a:close/>
                </a:path>
              </a:pathLst>
            </a:custGeom>
            <a:solidFill>
              <a:srgbClr val="E7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" name="Freeform 6">
              <a:extLst>
                <a:ext uri="{FF2B5EF4-FFF2-40B4-BE49-F238E27FC236}">
                  <a16:creationId xmlns:a16="http://schemas.microsoft.com/office/drawing/2014/main" id="{D58E6DE5-E1A8-103A-0C63-B0F791A6C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" y="2679"/>
              <a:ext cx="559" cy="598"/>
            </a:xfrm>
            <a:custGeom>
              <a:avLst/>
              <a:gdLst>
                <a:gd name="T0" fmla="*/ 117 w 118"/>
                <a:gd name="T1" fmla="*/ 37 h 126"/>
                <a:gd name="T2" fmla="*/ 77 w 118"/>
                <a:gd name="T3" fmla="*/ 119 h 126"/>
                <a:gd name="T4" fmla="*/ 76 w 118"/>
                <a:gd name="T5" fmla="*/ 126 h 126"/>
                <a:gd name="T6" fmla="*/ 5 w 118"/>
                <a:gd name="T7" fmla="*/ 126 h 126"/>
                <a:gd name="T8" fmla="*/ 4 w 118"/>
                <a:gd name="T9" fmla="*/ 109 h 126"/>
                <a:gd name="T10" fmla="*/ 31 w 118"/>
                <a:gd name="T11" fmla="*/ 29 h 126"/>
                <a:gd name="T12" fmla="*/ 42 w 118"/>
                <a:gd name="T13" fmla="*/ 22 h 126"/>
                <a:gd name="T14" fmla="*/ 99 w 118"/>
                <a:gd name="T15" fmla="*/ 0 h 126"/>
                <a:gd name="T16" fmla="*/ 101 w 118"/>
                <a:gd name="T17" fmla="*/ 1 h 126"/>
                <a:gd name="T18" fmla="*/ 118 w 118"/>
                <a:gd name="T19" fmla="*/ 35 h 126"/>
                <a:gd name="T20" fmla="*/ 117 w 118"/>
                <a:gd name="T21" fmla="*/ 3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26">
                  <a:moveTo>
                    <a:pt x="117" y="37"/>
                  </a:moveTo>
                  <a:cubicBezTo>
                    <a:pt x="99" y="62"/>
                    <a:pt x="86" y="89"/>
                    <a:pt x="77" y="119"/>
                  </a:cubicBezTo>
                  <a:cubicBezTo>
                    <a:pt x="76" y="121"/>
                    <a:pt x="76" y="124"/>
                    <a:pt x="76" y="126"/>
                  </a:cubicBezTo>
                  <a:cubicBezTo>
                    <a:pt x="52" y="126"/>
                    <a:pt x="29" y="126"/>
                    <a:pt x="5" y="126"/>
                  </a:cubicBezTo>
                  <a:cubicBezTo>
                    <a:pt x="5" y="121"/>
                    <a:pt x="4" y="115"/>
                    <a:pt x="4" y="109"/>
                  </a:cubicBezTo>
                  <a:cubicBezTo>
                    <a:pt x="0" y="78"/>
                    <a:pt x="9" y="52"/>
                    <a:pt x="31" y="29"/>
                  </a:cubicBezTo>
                  <a:cubicBezTo>
                    <a:pt x="34" y="26"/>
                    <a:pt x="38" y="24"/>
                    <a:pt x="42" y="22"/>
                  </a:cubicBezTo>
                  <a:cubicBezTo>
                    <a:pt x="61" y="15"/>
                    <a:pt x="80" y="7"/>
                    <a:pt x="99" y="0"/>
                  </a:cubicBezTo>
                  <a:cubicBezTo>
                    <a:pt x="100" y="0"/>
                    <a:pt x="100" y="0"/>
                    <a:pt x="101" y="1"/>
                  </a:cubicBezTo>
                  <a:cubicBezTo>
                    <a:pt x="105" y="13"/>
                    <a:pt x="112" y="23"/>
                    <a:pt x="118" y="35"/>
                  </a:cubicBezTo>
                  <a:cubicBezTo>
                    <a:pt x="117" y="35"/>
                    <a:pt x="117" y="36"/>
                    <a:pt x="117" y="37"/>
                  </a:cubicBezTo>
                  <a:close/>
                </a:path>
              </a:pathLst>
            </a:custGeom>
            <a:solidFill>
              <a:srgbClr val="C8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" name="Freeform 7">
              <a:extLst>
                <a:ext uri="{FF2B5EF4-FFF2-40B4-BE49-F238E27FC236}">
                  <a16:creationId xmlns:a16="http://schemas.microsoft.com/office/drawing/2014/main" id="{B24D30A1-D12B-AEA4-3FAA-F42FA1557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684"/>
              <a:ext cx="493" cy="593"/>
            </a:xfrm>
            <a:custGeom>
              <a:avLst/>
              <a:gdLst>
                <a:gd name="T0" fmla="*/ 74 w 104"/>
                <a:gd name="T1" fmla="*/ 37 h 125"/>
                <a:gd name="T2" fmla="*/ 89 w 104"/>
                <a:gd name="T3" fmla="*/ 37 h 125"/>
                <a:gd name="T4" fmla="*/ 95 w 104"/>
                <a:gd name="T5" fmla="*/ 52 h 125"/>
                <a:gd name="T6" fmla="*/ 77 w 104"/>
                <a:gd name="T7" fmla="*/ 53 h 125"/>
                <a:gd name="T8" fmla="*/ 95 w 104"/>
                <a:gd name="T9" fmla="*/ 55 h 125"/>
                <a:gd name="T10" fmla="*/ 99 w 104"/>
                <a:gd name="T11" fmla="*/ 71 h 125"/>
                <a:gd name="T12" fmla="*/ 80 w 104"/>
                <a:gd name="T13" fmla="*/ 72 h 125"/>
                <a:gd name="T14" fmla="*/ 78 w 104"/>
                <a:gd name="T15" fmla="*/ 73 h 125"/>
                <a:gd name="T16" fmla="*/ 90 w 104"/>
                <a:gd name="T17" fmla="*/ 71 h 125"/>
                <a:gd name="T18" fmla="*/ 98 w 104"/>
                <a:gd name="T19" fmla="*/ 75 h 125"/>
                <a:gd name="T20" fmla="*/ 91 w 104"/>
                <a:gd name="T21" fmla="*/ 94 h 125"/>
                <a:gd name="T22" fmla="*/ 87 w 104"/>
                <a:gd name="T23" fmla="*/ 97 h 125"/>
                <a:gd name="T24" fmla="*/ 57 w 104"/>
                <a:gd name="T25" fmla="*/ 125 h 125"/>
                <a:gd name="T26" fmla="*/ 0 w 104"/>
                <a:gd name="T27" fmla="*/ 125 h 125"/>
                <a:gd name="T28" fmla="*/ 18 w 104"/>
                <a:gd name="T29" fmla="*/ 69 h 125"/>
                <a:gd name="T30" fmla="*/ 39 w 104"/>
                <a:gd name="T31" fmla="*/ 34 h 125"/>
                <a:gd name="T32" fmla="*/ 66 w 104"/>
                <a:gd name="T33" fmla="*/ 14 h 125"/>
                <a:gd name="T34" fmla="*/ 84 w 104"/>
                <a:gd name="T35" fmla="*/ 3 h 125"/>
                <a:gd name="T36" fmla="*/ 87 w 104"/>
                <a:gd name="T37" fmla="*/ 2 h 125"/>
                <a:gd name="T38" fmla="*/ 96 w 104"/>
                <a:gd name="T39" fmla="*/ 4 h 125"/>
                <a:gd name="T40" fmla="*/ 92 w 104"/>
                <a:gd name="T41" fmla="*/ 13 h 125"/>
                <a:gd name="T42" fmla="*/ 59 w 104"/>
                <a:gd name="T43" fmla="*/ 36 h 125"/>
                <a:gd name="T44" fmla="*/ 74 w 104"/>
                <a:gd name="T45" fmla="*/ 3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4" h="125">
                  <a:moveTo>
                    <a:pt x="74" y="37"/>
                  </a:moveTo>
                  <a:cubicBezTo>
                    <a:pt x="79" y="35"/>
                    <a:pt x="84" y="36"/>
                    <a:pt x="89" y="37"/>
                  </a:cubicBezTo>
                  <a:cubicBezTo>
                    <a:pt x="95" y="39"/>
                    <a:pt x="97" y="44"/>
                    <a:pt x="95" y="52"/>
                  </a:cubicBezTo>
                  <a:cubicBezTo>
                    <a:pt x="89" y="53"/>
                    <a:pt x="83" y="51"/>
                    <a:pt x="77" y="53"/>
                  </a:cubicBezTo>
                  <a:cubicBezTo>
                    <a:pt x="83" y="53"/>
                    <a:pt x="89" y="49"/>
                    <a:pt x="95" y="55"/>
                  </a:cubicBezTo>
                  <a:cubicBezTo>
                    <a:pt x="103" y="60"/>
                    <a:pt x="104" y="63"/>
                    <a:pt x="99" y="71"/>
                  </a:cubicBezTo>
                  <a:cubicBezTo>
                    <a:pt x="93" y="72"/>
                    <a:pt x="86" y="70"/>
                    <a:pt x="80" y="72"/>
                  </a:cubicBezTo>
                  <a:cubicBezTo>
                    <a:pt x="79" y="73"/>
                    <a:pt x="78" y="72"/>
                    <a:pt x="78" y="73"/>
                  </a:cubicBezTo>
                  <a:cubicBezTo>
                    <a:pt x="82" y="72"/>
                    <a:pt x="86" y="71"/>
                    <a:pt x="90" y="71"/>
                  </a:cubicBezTo>
                  <a:cubicBezTo>
                    <a:pt x="93" y="71"/>
                    <a:pt x="96" y="71"/>
                    <a:pt x="98" y="75"/>
                  </a:cubicBezTo>
                  <a:cubicBezTo>
                    <a:pt x="103" y="83"/>
                    <a:pt x="100" y="91"/>
                    <a:pt x="91" y="94"/>
                  </a:cubicBezTo>
                  <a:cubicBezTo>
                    <a:pt x="90" y="95"/>
                    <a:pt x="87" y="95"/>
                    <a:pt x="87" y="97"/>
                  </a:cubicBezTo>
                  <a:cubicBezTo>
                    <a:pt x="78" y="107"/>
                    <a:pt x="66" y="115"/>
                    <a:pt x="57" y="125"/>
                  </a:cubicBezTo>
                  <a:cubicBezTo>
                    <a:pt x="38" y="125"/>
                    <a:pt x="19" y="125"/>
                    <a:pt x="0" y="125"/>
                  </a:cubicBezTo>
                  <a:cubicBezTo>
                    <a:pt x="5" y="106"/>
                    <a:pt x="14" y="89"/>
                    <a:pt x="18" y="69"/>
                  </a:cubicBezTo>
                  <a:cubicBezTo>
                    <a:pt x="20" y="55"/>
                    <a:pt x="28" y="43"/>
                    <a:pt x="39" y="34"/>
                  </a:cubicBezTo>
                  <a:cubicBezTo>
                    <a:pt x="48" y="27"/>
                    <a:pt x="57" y="20"/>
                    <a:pt x="66" y="14"/>
                  </a:cubicBezTo>
                  <a:cubicBezTo>
                    <a:pt x="72" y="10"/>
                    <a:pt x="78" y="7"/>
                    <a:pt x="84" y="3"/>
                  </a:cubicBezTo>
                  <a:cubicBezTo>
                    <a:pt x="85" y="2"/>
                    <a:pt x="86" y="2"/>
                    <a:pt x="87" y="2"/>
                  </a:cubicBezTo>
                  <a:cubicBezTo>
                    <a:pt x="91" y="0"/>
                    <a:pt x="94" y="1"/>
                    <a:pt x="96" y="4"/>
                  </a:cubicBezTo>
                  <a:cubicBezTo>
                    <a:pt x="98" y="8"/>
                    <a:pt x="95" y="11"/>
                    <a:pt x="92" y="13"/>
                  </a:cubicBezTo>
                  <a:cubicBezTo>
                    <a:pt x="82" y="21"/>
                    <a:pt x="70" y="28"/>
                    <a:pt x="59" y="36"/>
                  </a:cubicBezTo>
                  <a:cubicBezTo>
                    <a:pt x="64" y="37"/>
                    <a:pt x="69" y="33"/>
                    <a:pt x="74" y="37"/>
                  </a:cubicBezTo>
                  <a:close/>
                </a:path>
              </a:pathLst>
            </a:custGeom>
            <a:solidFill>
              <a:srgbClr val="CE98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" name="Freeform 8">
              <a:extLst>
                <a:ext uri="{FF2B5EF4-FFF2-40B4-BE49-F238E27FC236}">
                  <a16:creationId xmlns:a16="http://schemas.microsoft.com/office/drawing/2014/main" id="{E96DA4FA-BC99-98A8-7124-C0D67753A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" y="1188"/>
              <a:ext cx="1478" cy="1230"/>
            </a:xfrm>
            <a:custGeom>
              <a:avLst/>
              <a:gdLst>
                <a:gd name="T0" fmla="*/ 50 w 312"/>
                <a:gd name="T1" fmla="*/ 239 h 259"/>
                <a:gd name="T2" fmla="*/ 17 w 312"/>
                <a:gd name="T3" fmla="*/ 165 h 259"/>
                <a:gd name="T4" fmla="*/ 96 w 312"/>
                <a:gd name="T5" fmla="*/ 9 h 259"/>
                <a:gd name="T6" fmla="*/ 165 w 312"/>
                <a:gd name="T7" fmla="*/ 6 h 259"/>
                <a:gd name="T8" fmla="*/ 265 w 312"/>
                <a:gd name="T9" fmla="*/ 53 h 259"/>
                <a:gd name="T10" fmla="*/ 308 w 312"/>
                <a:gd name="T11" fmla="*/ 126 h 259"/>
                <a:gd name="T12" fmla="*/ 291 w 312"/>
                <a:gd name="T13" fmla="*/ 186 h 259"/>
                <a:gd name="T14" fmla="*/ 287 w 312"/>
                <a:gd name="T15" fmla="*/ 176 h 259"/>
                <a:gd name="T16" fmla="*/ 277 w 312"/>
                <a:gd name="T17" fmla="*/ 169 h 259"/>
                <a:gd name="T18" fmla="*/ 247 w 312"/>
                <a:gd name="T19" fmla="*/ 168 h 259"/>
                <a:gd name="T20" fmla="*/ 235 w 312"/>
                <a:gd name="T21" fmla="*/ 189 h 259"/>
                <a:gd name="T22" fmla="*/ 253 w 312"/>
                <a:gd name="T23" fmla="*/ 201 h 259"/>
                <a:gd name="T24" fmla="*/ 269 w 312"/>
                <a:gd name="T25" fmla="*/ 204 h 259"/>
                <a:gd name="T26" fmla="*/ 276 w 312"/>
                <a:gd name="T27" fmla="*/ 216 h 259"/>
                <a:gd name="T28" fmla="*/ 269 w 312"/>
                <a:gd name="T29" fmla="*/ 219 h 259"/>
                <a:gd name="T30" fmla="*/ 231 w 312"/>
                <a:gd name="T31" fmla="*/ 220 h 259"/>
                <a:gd name="T32" fmla="*/ 218 w 312"/>
                <a:gd name="T33" fmla="*/ 223 h 259"/>
                <a:gd name="T34" fmla="*/ 206 w 312"/>
                <a:gd name="T35" fmla="*/ 217 h 259"/>
                <a:gd name="T36" fmla="*/ 143 w 312"/>
                <a:gd name="T37" fmla="*/ 163 h 259"/>
                <a:gd name="T38" fmla="*/ 137 w 312"/>
                <a:gd name="T39" fmla="*/ 158 h 259"/>
                <a:gd name="T40" fmla="*/ 108 w 312"/>
                <a:gd name="T41" fmla="*/ 156 h 259"/>
                <a:gd name="T42" fmla="*/ 93 w 312"/>
                <a:gd name="T43" fmla="*/ 185 h 259"/>
                <a:gd name="T44" fmla="*/ 91 w 312"/>
                <a:gd name="T45" fmla="*/ 195 h 259"/>
                <a:gd name="T46" fmla="*/ 91 w 312"/>
                <a:gd name="T47" fmla="*/ 214 h 259"/>
                <a:gd name="T48" fmla="*/ 104 w 312"/>
                <a:gd name="T49" fmla="*/ 244 h 259"/>
                <a:gd name="T50" fmla="*/ 106 w 312"/>
                <a:gd name="T51" fmla="*/ 250 h 259"/>
                <a:gd name="T52" fmla="*/ 105 w 312"/>
                <a:gd name="T53" fmla="*/ 253 h 259"/>
                <a:gd name="T54" fmla="*/ 56 w 312"/>
                <a:gd name="T55" fmla="*/ 244 h 259"/>
                <a:gd name="T56" fmla="*/ 50 w 312"/>
                <a:gd name="T57" fmla="*/ 23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2" h="259">
                  <a:moveTo>
                    <a:pt x="50" y="239"/>
                  </a:moveTo>
                  <a:cubicBezTo>
                    <a:pt x="37" y="215"/>
                    <a:pt x="24" y="192"/>
                    <a:pt x="17" y="165"/>
                  </a:cubicBezTo>
                  <a:cubicBezTo>
                    <a:pt x="0" y="92"/>
                    <a:pt x="42" y="30"/>
                    <a:pt x="96" y="9"/>
                  </a:cubicBezTo>
                  <a:cubicBezTo>
                    <a:pt x="119" y="0"/>
                    <a:pt x="142" y="0"/>
                    <a:pt x="165" y="6"/>
                  </a:cubicBezTo>
                  <a:cubicBezTo>
                    <a:pt x="201" y="15"/>
                    <a:pt x="235" y="29"/>
                    <a:pt x="265" y="53"/>
                  </a:cubicBezTo>
                  <a:cubicBezTo>
                    <a:pt x="288" y="73"/>
                    <a:pt x="304" y="96"/>
                    <a:pt x="308" y="126"/>
                  </a:cubicBezTo>
                  <a:cubicBezTo>
                    <a:pt x="312" y="149"/>
                    <a:pt x="305" y="168"/>
                    <a:pt x="291" y="186"/>
                  </a:cubicBezTo>
                  <a:cubicBezTo>
                    <a:pt x="287" y="184"/>
                    <a:pt x="287" y="180"/>
                    <a:pt x="287" y="176"/>
                  </a:cubicBezTo>
                  <a:cubicBezTo>
                    <a:pt x="287" y="169"/>
                    <a:pt x="281" y="169"/>
                    <a:pt x="277" y="169"/>
                  </a:cubicBezTo>
                  <a:cubicBezTo>
                    <a:pt x="267" y="168"/>
                    <a:pt x="257" y="167"/>
                    <a:pt x="247" y="168"/>
                  </a:cubicBezTo>
                  <a:cubicBezTo>
                    <a:pt x="234" y="170"/>
                    <a:pt x="229" y="178"/>
                    <a:pt x="235" y="189"/>
                  </a:cubicBezTo>
                  <a:cubicBezTo>
                    <a:pt x="241" y="194"/>
                    <a:pt x="246" y="197"/>
                    <a:pt x="253" y="201"/>
                  </a:cubicBezTo>
                  <a:cubicBezTo>
                    <a:pt x="258" y="203"/>
                    <a:pt x="263" y="204"/>
                    <a:pt x="269" y="204"/>
                  </a:cubicBezTo>
                  <a:cubicBezTo>
                    <a:pt x="273" y="207"/>
                    <a:pt x="275" y="211"/>
                    <a:pt x="276" y="216"/>
                  </a:cubicBezTo>
                  <a:cubicBezTo>
                    <a:pt x="275" y="218"/>
                    <a:pt x="272" y="219"/>
                    <a:pt x="269" y="219"/>
                  </a:cubicBezTo>
                  <a:cubicBezTo>
                    <a:pt x="256" y="219"/>
                    <a:pt x="244" y="221"/>
                    <a:pt x="231" y="220"/>
                  </a:cubicBezTo>
                  <a:cubicBezTo>
                    <a:pt x="227" y="220"/>
                    <a:pt x="222" y="221"/>
                    <a:pt x="218" y="223"/>
                  </a:cubicBezTo>
                  <a:cubicBezTo>
                    <a:pt x="213" y="225"/>
                    <a:pt x="209" y="220"/>
                    <a:pt x="206" y="217"/>
                  </a:cubicBezTo>
                  <a:cubicBezTo>
                    <a:pt x="185" y="199"/>
                    <a:pt x="164" y="180"/>
                    <a:pt x="143" y="163"/>
                  </a:cubicBezTo>
                  <a:cubicBezTo>
                    <a:pt x="141" y="162"/>
                    <a:pt x="139" y="160"/>
                    <a:pt x="137" y="158"/>
                  </a:cubicBezTo>
                  <a:cubicBezTo>
                    <a:pt x="129" y="147"/>
                    <a:pt x="116" y="150"/>
                    <a:pt x="108" y="156"/>
                  </a:cubicBezTo>
                  <a:cubicBezTo>
                    <a:pt x="99" y="164"/>
                    <a:pt x="94" y="174"/>
                    <a:pt x="93" y="185"/>
                  </a:cubicBezTo>
                  <a:cubicBezTo>
                    <a:pt x="92" y="189"/>
                    <a:pt x="92" y="192"/>
                    <a:pt x="91" y="195"/>
                  </a:cubicBezTo>
                  <a:cubicBezTo>
                    <a:pt x="88" y="201"/>
                    <a:pt x="89" y="208"/>
                    <a:pt x="91" y="214"/>
                  </a:cubicBezTo>
                  <a:cubicBezTo>
                    <a:pt x="93" y="225"/>
                    <a:pt x="96" y="235"/>
                    <a:pt x="104" y="244"/>
                  </a:cubicBezTo>
                  <a:cubicBezTo>
                    <a:pt x="105" y="246"/>
                    <a:pt x="106" y="248"/>
                    <a:pt x="106" y="250"/>
                  </a:cubicBezTo>
                  <a:cubicBezTo>
                    <a:pt x="106" y="251"/>
                    <a:pt x="106" y="252"/>
                    <a:pt x="105" y="253"/>
                  </a:cubicBezTo>
                  <a:cubicBezTo>
                    <a:pt x="90" y="259"/>
                    <a:pt x="65" y="255"/>
                    <a:pt x="56" y="244"/>
                  </a:cubicBezTo>
                  <a:cubicBezTo>
                    <a:pt x="54" y="243"/>
                    <a:pt x="52" y="241"/>
                    <a:pt x="50" y="239"/>
                  </a:cubicBezTo>
                  <a:close/>
                </a:path>
              </a:pathLst>
            </a:custGeom>
            <a:solidFill>
              <a:srgbClr val="CF9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" name="Freeform 9">
              <a:extLst>
                <a:ext uri="{FF2B5EF4-FFF2-40B4-BE49-F238E27FC236}">
                  <a16:creationId xmlns:a16="http://schemas.microsoft.com/office/drawing/2014/main" id="{3BB18888-8EDE-75BB-2256-52B38025D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313"/>
              <a:ext cx="474" cy="347"/>
            </a:xfrm>
            <a:custGeom>
              <a:avLst/>
              <a:gdLst>
                <a:gd name="T0" fmla="*/ 94 w 100"/>
                <a:gd name="T1" fmla="*/ 31 h 73"/>
                <a:gd name="T2" fmla="*/ 99 w 100"/>
                <a:gd name="T3" fmla="*/ 33 h 73"/>
                <a:gd name="T4" fmla="*/ 88 w 100"/>
                <a:gd name="T5" fmla="*/ 50 h 73"/>
                <a:gd name="T6" fmla="*/ 78 w 100"/>
                <a:gd name="T7" fmla="*/ 62 h 73"/>
                <a:gd name="T8" fmla="*/ 72 w 100"/>
                <a:gd name="T9" fmla="*/ 67 h 73"/>
                <a:gd name="T10" fmla="*/ 30 w 100"/>
                <a:gd name="T11" fmla="*/ 73 h 73"/>
                <a:gd name="T12" fmla="*/ 23 w 100"/>
                <a:gd name="T13" fmla="*/ 70 h 73"/>
                <a:gd name="T14" fmla="*/ 2 w 100"/>
                <a:gd name="T15" fmla="*/ 10 h 73"/>
                <a:gd name="T16" fmla="*/ 28 w 100"/>
                <a:gd name="T17" fmla="*/ 4 h 73"/>
                <a:gd name="T18" fmla="*/ 52 w 100"/>
                <a:gd name="T19" fmla="*/ 26 h 73"/>
                <a:gd name="T20" fmla="*/ 54 w 100"/>
                <a:gd name="T21" fmla="*/ 26 h 73"/>
                <a:gd name="T22" fmla="*/ 70 w 100"/>
                <a:gd name="T23" fmla="*/ 21 h 73"/>
                <a:gd name="T24" fmla="*/ 55 w 100"/>
                <a:gd name="T25" fmla="*/ 19 h 73"/>
                <a:gd name="T26" fmla="*/ 52 w 100"/>
                <a:gd name="T27" fmla="*/ 12 h 73"/>
                <a:gd name="T28" fmla="*/ 69 w 100"/>
                <a:gd name="T29" fmla="*/ 12 h 73"/>
                <a:gd name="T30" fmla="*/ 83 w 100"/>
                <a:gd name="T31" fmla="*/ 15 h 73"/>
                <a:gd name="T32" fmla="*/ 92 w 100"/>
                <a:gd name="T33" fmla="*/ 22 h 73"/>
                <a:gd name="T34" fmla="*/ 94 w 100"/>
                <a:gd name="T35" fmla="*/ 3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73">
                  <a:moveTo>
                    <a:pt x="94" y="31"/>
                  </a:moveTo>
                  <a:cubicBezTo>
                    <a:pt x="96" y="32"/>
                    <a:pt x="98" y="31"/>
                    <a:pt x="99" y="33"/>
                  </a:cubicBezTo>
                  <a:cubicBezTo>
                    <a:pt x="100" y="44"/>
                    <a:pt x="98" y="48"/>
                    <a:pt x="88" y="50"/>
                  </a:cubicBezTo>
                  <a:cubicBezTo>
                    <a:pt x="78" y="53"/>
                    <a:pt x="77" y="54"/>
                    <a:pt x="78" y="62"/>
                  </a:cubicBezTo>
                  <a:cubicBezTo>
                    <a:pt x="78" y="66"/>
                    <a:pt x="76" y="67"/>
                    <a:pt x="72" y="67"/>
                  </a:cubicBezTo>
                  <a:cubicBezTo>
                    <a:pt x="58" y="69"/>
                    <a:pt x="44" y="71"/>
                    <a:pt x="30" y="73"/>
                  </a:cubicBezTo>
                  <a:cubicBezTo>
                    <a:pt x="26" y="73"/>
                    <a:pt x="25" y="72"/>
                    <a:pt x="23" y="70"/>
                  </a:cubicBezTo>
                  <a:cubicBezTo>
                    <a:pt x="7" y="53"/>
                    <a:pt x="0" y="32"/>
                    <a:pt x="2" y="10"/>
                  </a:cubicBezTo>
                  <a:cubicBezTo>
                    <a:pt x="8" y="3"/>
                    <a:pt x="18" y="0"/>
                    <a:pt x="28" y="4"/>
                  </a:cubicBezTo>
                  <a:cubicBezTo>
                    <a:pt x="38" y="8"/>
                    <a:pt x="47" y="14"/>
                    <a:pt x="52" y="26"/>
                  </a:cubicBezTo>
                  <a:cubicBezTo>
                    <a:pt x="53" y="27"/>
                    <a:pt x="53" y="27"/>
                    <a:pt x="54" y="26"/>
                  </a:cubicBezTo>
                  <a:cubicBezTo>
                    <a:pt x="58" y="20"/>
                    <a:pt x="63" y="18"/>
                    <a:pt x="70" y="21"/>
                  </a:cubicBezTo>
                  <a:cubicBezTo>
                    <a:pt x="66" y="17"/>
                    <a:pt x="60" y="20"/>
                    <a:pt x="55" y="19"/>
                  </a:cubicBezTo>
                  <a:cubicBezTo>
                    <a:pt x="52" y="17"/>
                    <a:pt x="50" y="16"/>
                    <a:pt x="52" y="12"/>
                  </a:cubicBezTo>
                  <a:cubicBezTo>
                    <a:pt x="58" y="11"/>
                    <a:pt x="63" y="9"/>
                    <a:pt x="69" y="12"/>
                  </a:cubicBezTo>
                  <a:cubicBezTo>
                    <a:pt x="73" y="13"/>
                    <a:pt x="78" y="15"/>
                    <a:pt x="83" y="15"/>
                  </a:cubicBezTo>
                  <a:cubicBezTo>
                    <a:pt x="89" y="15"/>
                    <a:pt x="90" y="18"/>
                    <a:pt x="92" y="22"/>
                  </a:cubicBezTo>
                  <a:cubicBezTo>
                    <a:pt x="93" y="25"/>
                    <a:pt x="91" y="29"/>
                    <a:pt x="94" y="31"/>
                  </a:cubicBezTo>
                  <a:close/>
                </a:path>
              </a:pathLst>
            </a:custGeom>
            <a:solidFill>
              <a:srgbClr val="F7E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" name="Freeform 10">
              <a:extLst>
                <a:ext uri="{FF2B5EF4-FFF2-40B4-BE49-F238E27FC236}">
                  <a16:creationId xmlns:a16="http://schemas.microsoft.com/office/drawing/2014/main" id="{A62E55E9-501E-4CA4-EEF0-758704C94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2190"/>
              <a:ext cx="611" cy="555"/>
            </a:xfrm>
            <a:custGeom>
              <a:avLst/>
              <a:gdLst>
                <a:gd name="T0" fmla="*/ 47 w 129"/>
                <a:gd name="T1" fmla="*/ 12 h 117"/>
                <a:gd name="T2" fmla="*/ 50 w 129"/>
                <a:gd name="T3" fmla="*/ 8 h 117"/>
                <a:gd name="T4" fmla="*/ 65 w 129"/>
                <a:gd name="T5" fmla="*/ 6 h 117"/>
                <a:gd name="T6" fmla="*/ 107 w 129"/>
                <a:gd name="T7" fmla="*/ 4 h 117"/>
                <a:gd name="T8" fmla="*/ 119 w 129"/>
                <a:gd name="T9" fmla="*/ 0 h 117"/>
                <a:gd name="T10" fmla="*/ 129 w 129"/>
                <a:gd name="T11" fmla="*/ 13 h 117"/>
                <a:gd name="T12" fmla="*/ 122 w 129"/>
                <a:gd name="T13" fmla="*/ 16 h 117"/>
                <a:gd name="T14" fmla="*/ 84 w 129"/>
                <a:gd name="T15" fmla="*/ 20 h 117"/>
                <a:gd name="T16" fmla="*/ 76 w 129"/>
                <a:gd name="T17" fmla="*/ 31 h 117"/>
                <a:gd name="T18" fmla="*/ 75 w 129"/>
                <a:gd name="T19" fmla="*/ 42 h 117"/>
                <a:gd name="T20" fmla="*/ 74 w 129"/>
                <a:gd name="T21" fmla="*/ 47 h 117"/>
                <a:gd name="T22" fmla="*/ 71 w 129"/>
                <a:gd name="T23" fmla="*/ 58 h 117"/>
                <a:gd name="T24" fmla="*/ 68 w 129"/>
                <a:gd name="T25" fmla="*/ 63 h 117"/>
                <a:gd name="T26" fmla="*/ 56 w 129"/>
                <a:gd name="T27" fmla="*/ 74 h 117"/>
                <a:gd name="T28" fmla="*/ 53 w 129"/>
                <a:gd name="T29" fmla="*/ 76 h 117"/>
                <a:gd name="T30" fmla="*/ 32 w 129"/>
                <a:gd name="T31" fmla="*/ 87 h 117"/>
                <a:gd name="T32" fmla="*/ 28 w 129"/>
                <a:gd name="T33" fmla="*/ 97 h 117"/>
                <a:gd name="T34" fmla="*/ 37 w 129"/>
                <a:gd name="T35" fmla="*/ 110 h 117"/>
                <a:gd name="T36" fmla="*/ 39 w 129"/>
                <a:gd name="T37" fmla="*/ 117 h 117"/>
                <a:gd name="T38" fmla="*/ 24 w 129"/>
                <a:gd name="T39" fmla="*/ 108 h 117"/>
                <a:gd name="T40" fmla="*/ 17 w 129"/>
                <a:gd name="T41" fmla="*/ 105 h 117"/>
                <a:gd name="T42" fmla="*/ 2 w 129"/>
                <a:gd name="T43" fmla="*/ 83 h 117"/>
                <a:gd name="T44" fmla="*/ 4 w 129"/>
                <a:gd name="T45" fmla="*/ 73 h 117"/>
                <a:gd name="T46" fmla="*/ 12 w 129"/>
                <a:gd name="T47" fmla="*/ 68 h 117"/>
                <a:gd name="T48" fmla="*/ 33 w 129"/>
                <a:gd name="T49" fmla="*/ 63 h 117"/>
                <a:gd name="T50" fmla="*/ 45 w 129"/>
                <a:gd name="T51" fmla="*/ 51 h 117"/>
                <a:gd name="T52" fmla="*/ 47 w 129"/>
                <a:gd name="T53" fmla="*/ 24 h 117"/>
                <a:gd name="T54" fmla="*/ 45 w 129"/>
                <a:gd name="T55" fmla="*/ 17 h 117"/>
                <a:gd name="T56" fmla="*/ 47 w 129"/>
                <a:gd name="T57" fmla="*/ 1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9" h="117">
                  <a:moveTo>
                    <a:pt x="47" y="12"/>
                  </a:moveTo>
                  <a:cubicBezTo>
                    <a:pt x="47" y="9"/>
                    <a:pt x="48" y="8"/>
                    <a:pt x="50" y="8"/>
                  </a:cubicBezTo>
                  <a:cubicBezTo>
                    <a:pt x="55" y="6"/>
                    <a:pt x="60" y="6"/>
                    <a:pt x="65" y="6"/>
                  </a:cubicBezTo>
                  <a:cubicBezTo>
                    <a:pt x="79" y="6"/>
                    <a:pt x="93" y="6"/>
                    <a:pt x="107" y="4"/>
                  </a:cubicBezTo>
                  <a:cubicBezTo>
                    <a:pt x="110" y="0"/>
                    <a:pt x="114" y="0"/>
                    <a:pt x="119" y="0"/>
                  </a:cubicBezTo>
                  <a:cubicBezTo>
                    <a:pt x="124" y="3"/>
                    <a:pt x="128" y="7"/>
                    <a:pt x="129" y="13"/>
                  </a:cubicBezTo>
                  <a:cubicBezTo>
                    <a:pt x="127" y="15"/>
                    <a:pt x="125" y="16"/>
                    <a:pt x="122" y="16"/>
                  </a:cubicBezTo>
                  <a:cubicBezTo>
                    <a:pt x="110" y="18"/>
                    <a:pt x="97" y="19"/>
                    <a:pt x="84" y="20"/>
                  </a:cubicBezTo>
                  <a:cubicBezTo>
                    <a:pt x="75" y="21"/>
                    <a:pt x="74" y="22"/>
                    <a:pt x="76" y="31"/>
                  </a:cubicBezTo>
                  <a:cubicBezTo>
                    <a:pt x="76" y="35"/>
                    <a:pt x="76" y="39"/>
                    <a:pt x="75" y="42"/>
                  </a:cubicBezTo>
                  <a:cubicBezTo>
                    <a:pt x="75" y="44"/>
                    <a:pt x="75" y="46"/>
                    <a:pt x="74" y="47"/>
                  </a:cubicBezTo>
                  <a:cubicBezTo>
                    <a:pt x="74" y="51"/>
                    <a:pt x="73" y="55"/>
                    <a:pt x="71" y="58"/>
                  </a:cubicBezTo>
                  <a:cubicBezTo>
                    <a:pt x="70" y="60"/>
                    <a:pt x="69" y="61"/>
                    <a:pt x="68" y="63"/>
                  </a:cubicBezTo>
                  <a:cubicBezTo>
                    <a:pt x="64" y="67"/>
                    <a:pt x="61" y="71"/>
                    <a:pt x="56" y="74"/>
                  </a:cubicBezTo>
                  <a:cubicBezTo>
                    <a:pt x="55" y="75"/>
                    <a:pt x="54" y="76"/>
                    <a:pt x="53" y="76"/>
                  </a:cubicBezTo>
                  <a:cubicBezTo>
                    <a:pt x="47" y="81"/>
                    <a:pt x="40" y="85"/>
                    <a:pt x="32" y="87"/>
                  </a:cubicBezTo>
                  <a:cubicBezTo>
                    <a:pt x="24" y="90"/>
                    <a:pt x="24" y="90"/>
                    <a:pt x="28" y="97"/>
                  </a:cubicBezTo>
                  <a:cubicBezTo>
                    <a:pt x="31" y="102"/>
                    <a:pt x="34" y="106"/>
                    <a:pt x="37" y="110"/>
                  </a:cubicBezTo>
                  <a:cubicBezTo>
                    <a:pt x="38" y="112"/>
                    <a:pt x="40" y="114"/>
                    <a:pt x="39" y="117"/>
                  </a:cubicBezTo>
                  <a:cubicBezTo>
                    <a:pt x="34" y="115"/>
                    <a:pt x="29" y="111"/>
                    <a:pt x="24" y="108"/>
                  </a:cubicBezTo>
                  <a:cubicBezTo>
                    <a:pt x="21" y="109"/>
                    <a:pt x="19" y="107"/>
                    <a:pt x="17" y="105"/>
                  </a:cubicBezTo>
                  <a:cubicBezTo>
                    <a:pt x="11" y="99"/>
                    <a:pt x="5" y="92"/>
                    <a:pt x="2" y="83"/>
                  </a:cubicBezTo>
                  <a:cubicBezTo>
                    <a:pt x="1" y="79"/>
                    <a:pt x="0" y="76"/>
                    <a:pt x="4" y="73"/>
                  </a:cubicBezTo>
                  <a:cubicBezTo>
                    <a:pt x="6" y="71"/>
                    <a:pt x="9" y="69"/>
                    <a:pt x="12" y="68"/>
                  </a:cubicBezTo>
                  <a:cubicBezTo>
                    <a:pt x="18" y="64"/>
                    <a:pt x="26" y="65"/>
                    <a:pt x="33" y="63"/>
                  </a:cubicBezTo>
                  <a:cubicBezTo>
                    <a:pt x="39" y="60"/>
                    <a:pt x="42" y="57"/>
                    <a:pt x="45" y="51"/>
                  </a:cubicBezTo>
                  <a:cubicBezTo>
                    <a:pt x="48" y="42"/>
                    <a:pt x="51" y="34"/>
                    <a:pt x="47" y="24"/>
                  </a:cubicBezTo>
                  <a:cubicBezTo>
                    <a:pt x="45" y="22"/>
                    <a:pt x="45" y="19"/>
                    <a:pt x="45" y="17"/>
                  </a:cubicBezTo>
                  <a:cubicBezTo>
                    <a:pt x="45" y="15"/>
                    <a:pt x="45" y="13"/>
                    <a:pt x="47" y="12"/>
                  </a:cubicBezTo>
                  <a:close/>
                </a:path>
              </a:pathLst>
            </a:custGeom>
            <a:solidFill>
              <a:srgbClr val="FE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11">
              <a:extLst>
                <a:ext uri="{FF2B5EF4-FFF2-40B4-BE49-F238E27FC236}">
                  <a16:creationId xmlns:a16="http://schemas.microsoft.com/office/drawing/2014/main" id="{54D67176-9404-B615-7D22-CDBAA3635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2318"/>
              <a:ext cx="322" cy="456"/>
            </a:xfrm>
            <a:custGeom>
              <a:avLst/>
              <a:gdLst>
                <a:gd name="T0" fmla="*/ 8 w 68"/>
                <a:gd name="T1" fmla="*/ 1 h 96"/>
                <a:gd name="T2" fmla="*/ 13 w 68"/>
                <a:gd name="T3" fmla="*/ 3 h 96"/>
                <a:gd name="T4" fmla="*/ 51 w 68"/>
                <a:gd name="T5" fmla="*/ 15 h 96"/>
                <a:gd name="T6" fmla="*/ 63 w 68"/>
                <a:gd name="T7" fmla="*/ 15 h 96"/>
                <a:gd name="T8" fmla="*/ 63 w 68"/>
                <a:gd name="T9" fmla="*/ 22 h 96"/>
                <a:gd name="T10" fmla="*/ 44 w 68"/>
                <a:gd name="T11" fmla="*/ 51 h 96"/>
                <a:gd name="T12" fmla="*/ 20 w 68"/>
                <a:gd name="T13" fmla="*/ 92 h 96"/>
                <a:gd name="T14" fmla="*/ 17 w 68"/>
                <a:gd name="T15" fmla="*/ 95 h 96"/>
                <a:gd name="T16" fmla="*/ 15 w 68"/>
                <a:gd name="T17" fmla="*/ 96 h 96"/>
                <a:gd name="T18" fmla="*/ 0 w 68"/>
                <a:gd name="T19" fmla="*/ 75 h 96"/>
                <a:gd name="T20" fmla="*/ 2 w 68"/>
                <a:gd name="T21" fmla="*/ 69 h 96"/>
                <a:gd name="T22" fmla="*/ 17 w 68"/>
                <a:gd name="T23" fmla="*/ 43 h 96"/>
                <a:gd name="T24" fmla="*/ 8 w 68"/>
                <a:gd name="T25" fmla="*/ 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96">
                  <a:moveTo>
                    <a:pt x="8" y="1"/>
                  </a:moveTo>
                  <a:cubicBezTo>
                    <a:pt x="11" y="0"/>
                    <a:pt x="12" y="2"/>
                    <a:pt x="13" y="3"/>
                  </a:cubicBezTo>
                  <a:cubicBezTo>
                    <a:pt x="24" y="13"/>
                    <a:pt x="37" y="15"/>
                    <a:pt x="51" y="15"/>
                  </a:cubicBezTo>
                  <a:cubicBezTo>
                    <a:pt x="55" y="15"/>
                    <a:pt x="59" y="15"/>
                    <a:pt x="63" y="15"/>
                  </a:cubicBezTo>
                  <a:cubicBezTo>
                    <a:pt x="68" y="17"/>
                    <a:pt x="64" y="20"/>
                    <a:pt x="63" y="22"/>
                  </a:cubicBezTo>
                  <a:cubicBezTo>
                    <a:pt x="58" y="32"/>
                    <a:pt x="51" y="42"/>
                    <a:pt x="44" y="51"/>
                  </a:cubicBezTo>
                  <a:cubicBezTo>
                    <a:pt x="35" y="64"/>
                    <a:pt x="26" y="77"/>
                    <a:pt x="20" y="92"/>
                  </a:cubicBezTo>
                  <a:cubicBezTo>
                    <a:pt x="19" y="93"/>
                    <a:pt x="18" y="95"/>
                    <a:pt x="17" y="95"/>
                  </a:cubicBezTo>
                  <a:cubicBezTo>
                    <a:pt x="16" y="96"/>
                    <a:pt x="16" y="96"/>
                    <a:pt x="15" y="96"/>
                  </a:cubicBezTo>
                  <a:cubicBezTo>
                    <a:pt x="6" y="91"/>
                    <a:pt x="3" y="84"/>
                    <a:pt x="0" y="75"/>
                  </a:cubicBezTo>
                  <a:cubicBezTo>
                    <a:pt x="0" y="73"/>
                    <a:pt x="0" y="70"/>
                    <a:pt x="2" y="69"/>
                  </a:cubicBezTo>
                  <a:cubicBezTo>
                    <a:pt x="12" y="63"/>
                    <a:pt x="15" y="54"/>
                    <a:pt x="17" y="43"/>
                  </a:cubicBezTo>
                  <a:cubicBezTo>
                    <a:pt x="18" y="28"/>
                    <a:pt x="14" y="15"/>
                    <a:pt x="8" y="1"/>
                  </a:cubicBezTo>
                  <a:close/>
                </a:path>
              </a:pathLst>
            </a:custGeom>
            <a:solidFill>
              <a:srgbClr val="C38E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12">
              <a:extLst>
                <a:ext uri="{FF2B5EF4-FFF2-40B4-BE49-F238E27FC236}">
                  <a16:creationId xmlns:a16="http://schemas.microsoft.com/office/drawing/2014/main" id="{7D717A41-19A5-2896-3817-C4673421B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2399"/>
              <a:ext cx="308" cy="237"/>
            </a:xfrm>
            <a:custGeom>
              <a:avLst/>
              <a:gdLst>
                <a:gd name="T0" fmla="*/ 1 w 65"/>
                <a:gd name="T1" fmla="*/ 14 h 50"/>
                <a:gd name="T2" fmla="*/ 4 w 65"/>
                <a:gd name="T3" fmla="*/ 3 h 50"/>
                <a:gd name="T4" fmla="*/ 14 w 65"/>
                <a:gd name="T5" fmla="*/ 0 h 50"/>
                <a:gd name="T6" fmla="*/ 59 w 65"/>
                <a:gd name="T7" fmla="*/ 0 h 50"/>
                <a:gd name="T8" fmla="*/ 65 w 65"/>
                <a:gd name="T9" fmla="*/ 2 h 50"/>
                <a:gd name="T10" fmla="*/ 62 w 65"/>
                <a:gd name="T11" fmla="*/ 34 h 50"/>
                <a:gd name="T12" fmla="*/ 53 w 65"/>
                <a:gd name="T13" fmla="*/ 50 h 50"/>
                <a:gd name="T14" fmla="*/ 34 w 65"/>
                <a:gd name="T15" fmla="*/ 39 h 50"/>
                <a:gd name="T16" fmla="*/ 6 w 65"/>
                <a:gd name="T17" fmla="*/ 21 h 50"/>
                <a:gd name="T18" fmla="*/ 1 w 65"/>
                <a:gd name="T19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50">
                  <a:moveTo>
                    <a:pt x="1" y="14"/>
                  </a:moveTo>
                  <a:cubicBezTo>
                    <a:pt x="2" y="10"/>
                    <a:pt x="3" y="7"/>
                    <a:pt x="4" y="3"/>
                  </a:cubicBezTo>
                  <a:cubicBezTo>
                    <a:pt x="7" y="1"/>
                    <a:pt x="10" y="0"/>
                    <a:pt x="14" y="0"/>
                  </a:cubicBezTo>
                  <a:cubicBezTo>
                    <a:pt x="29" y="0"/>
                    <a:pt x="44" y="0"/>
                    <a:pt x="59" y="0"/>
                  </a:cubicBezTo>
                  <a:cubicBezTo>
                    <a:pt x="61" y="0"/>
                    <a:pt x="63" y="0"/>
                    <a:pt x="65" y="2"/>
                  </a:cubicBezTo>
                  <a:cubicBezTo>
                    <a:pt x="65" y="13"/>
                    <a:pt x="65" y="24"/>
                    <a:pt x="62" y="34"/>
                  </a:cubicBezTo>
                  <a:cubicBezTo>
                    <a:pt x="61" y="40"/>
                    <a:pt x="58" y="46"/>
                    <a:pt x="53" y="50"/>
                  </a:cubicBezTo>
                  <a:cubicBezTo>
                    <a:pt x="45" y="49"/>
                    <a:pt x="40" y="43"/>
                    <a:pt x="34" y="39"/>
                  </a:cubicBezTo>
                  <a:cubicBezTo>
                    <a:pt x="25" y="34"/>
                    <a:pt x="15" y="27"/>
                    <a:pt x="6" y="21"/>
                  </a:cubicBezTo>
                  <a:cubicBezTo>
                    <a:pt x="3" y="20"/>
                    <a:pt x="0" y="18"/>
                    <a:pt x="1" y="14"/>
                  </a:cubicBezTo>
                  <a:close/>
                </a:path>
              </a:pathLst>
            </a:custGeom>
            <a:solidFill>
              <a:srgbClr val="CAE7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" name="Freeform 13">
              <a:extLst>
                <a:ext uri="{FF2B5EF4-FFF2-40B4-BE49-F238E27FC236}">
                  <a16:creationId xmlns:a16="http://schemas.microsoft.com/office/drawing/2014/main" id="{80BB99D7-FD70-8FEE-7286-773629EB3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2541"/>
              <a:ext cx="303" cy="242"/>
            </a:xfrm>
            <a:custGeom>
              <a:avLst/>
              <a:gdLst>
                <a:gd name="T0" fmla="*/ 18 w 64"/>
                <a:gd name="T1" fmla="*/ 43 h 51"/>
                <a:gd name="T2" fmla="*/ 2 w 64"/>
                <a:gd name="T3" fmla="*/ 20 h 51"/>
                <a:gd name="T4" fmla="*/ 6 w 64"/>
                <a:gd name="T5" fmla="*/ 12 h 51"/>
                <a:gd name="T6" fmla="*/ 32 w 64"/>
                <a:gd name="T7" fmla="*/ 0 h 51"/>
                <a:gd name="T8" fmla="*/ 41 w 64"/>
                <a:gd name="T9" fmla="*/ 11 h 51"/>
                <a:gd name="T10" fmla="*/ 60 w 64"/>
                <a:gd name="T11" fmla="*/ 39 h 51"/>
                <a:gd name="T12" fmla="*/ 62 w 64"/>
                <a:gd name="T13" fmla="*/ 47 h 51"/>
                <a:gd name="T14" fmla="*/ 18 w 64"/>
                <a:gd name="T15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51">
                  <a:moveTo>
                    <a:pt x="18" y="43"/>
                  </a:moveTo>
                  <a:cubicBezTo>
                    <a:pt x="12" y="36"/>
                    <a:pt x="7" y="28"/>
                    <a:pt x="2" y="20"/>
                  </a:cubicBezTo>
                  <a:cubicBezTo>
                    <a:pt x="0" y="16"/>
                    <a:pt x="0" y="13"/>
                    <a:pt x="6" y="12"/>
                  </a:cubicBezTo>
                  <a:cubicBezTo>
                    <a:pt x="15" y="10"/>
                    <a:pt x="24" y="5"/>
                    <a:pt x="32" y="0"/>
                  </a:cubicBezTo>
                  <a:cubicBezTo>
                    <a:pt x="37" y="2"/>
                    <a:pt x="39" y="7"/>
                    <a:pt x="41" y="11"/>
                  </a:cubicBezTo>
                  <a:cubicBezTo>
                    <a:pt x="47" y="20"/>
                    <a:pt x="53" y="30"/>
                    <a:pt x="60" y="39"/>
                  </a:cubicBezTo>
                  <a:cubicBezTo>
                    <a:pt x="62" y="41"/>
                    <a:pt x="64" y="44"/>
                    <a:pt x="62" y="47"/>
                  </a:cubicBezTo>
                  <a:cubicBezTo>
                    <a:pt x="47" y="51"/>
                    <a:pt x="32" y="49"/>
                    <a:pt x="18" y="43"/>
                  </a:cubicBezTo>
                  <a:close/>
                </a:path>
              </a:pathLst>
            </a:custGeom>
            <a:solidFill>
              <a:srgbClr val="CAE7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" name="Freeform 14">
              <a:extLst>
                <a:ext uri="{FF2B5EF4-FFF2-40B4-BE49-F238E27FC236}">
                  <a16:creationId xmlns:a16="http://schemas.microsoft.com/office/drawing/2014/main" id="{B62A5FC8-DCC0-EA56-C0F1-93C2EC8EF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2484"/>
              <a:ext cx="303" cy="271"/>
            </a:xfrm>
            <a:custGeom>
              <a:avLst/>
              <a:gdLst>
                <a:gd name="T0" fmla="*/ 1 w 64"/>
                <a:gd name="T1" fmla="*/ 11 h 57"/>
                <a:gd name="T2" fmla="*/ 11 w 64"/>
                <a:gd name="T3" fmla="*/ 0 h 57"/>
                <a:gd name="T4" fmla="*/ 16 w 64"/>
                <a:gd name="T5" fmla="*/ 2 h 57"/>
                <a:gd name="T6" fmla="*/ 58 w 64"/>
                <a:gd name="T7" fmla="*/ 28 h 57"/>
                <a:gd name="T8" fmla="*/ 63 w 64"/>
                <a:gd name="T9" fmla="*/ 34 h 57"/>
                <a:gd name="T10" fmla="*/ 32 w 64"/>
                <a:gd name="T11" fmla="*/ 57 h 57"/>
                <a:gd name="T12" fmla="*/ 21 w 64"/>
                <a:gd name="T13" fmla="*/ 44 h 57"/>
                <a:gd name="T14" fmla="*/ 2 w 64"/>
                <a:gd name="T15" fmla="*/ 16 h 57"/>
                <a:gd name="T16" fmla="*/ 1 w 64"/>
                <a:gd name="T17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57">
                  <a:moveTo>
                    <a:pt x="1" y="11"/>
                  </a:moveTo>
                  <a:cubicBezTo>
                    <a:pt x="4" y="7"/>
                    <a:pt x="7" y="3"/>
                    <a:pt x="11" y="0"/>
                  </a:cubicBezTo>
                  <a:cubicBezTo>
                    <a:pt x="13" y="0"/>
                    <a:pt x="15" y="1"/>
                    <a:pt x="16" y="2"/>
                  </a:cubicBezTo>
                  <a:cubicBezTo>
                    <a:pt x="30" y="10"/>
                    <a:pt x="44" y="19"/>
                    <a:pt x="58" y="28"/>
                  </a:cubicBezTo>
                  <a:cubicBezTo>
                    <a:pt x="60" y="29"/>
                    <a:pt x="64" y="30"/>
                    <a:pt x="63" y="34"/>
                  </a:cubicBezTo>
                  <a:cubicBezTo>
                    <a:pt x="55" y="44"/>
                    <a:pt x="46" y="55"/>
                    <a:pt x="32" y="57"/>
                  </a:cubicBezTo>
                  <a:cubicBezTo>
                    <a:pt x="26" y="55"/>
                    <a:pt x="24" y="49"/>
                    <a:pt x="21" y="44"/>
                  </a:cubicBezTo>
                  <a:cubicBezTo>
                    <a:pt x="14" y="35"/>
                    <a:pt x="9" y="25"/>
                    <a:pt x="2" y="16"/>
                  </a:cubicBezTo>
                  <a:cubicBezTo>
                    <a:pt x="1" y="14"/>
                    <a:pt x="0" y="13"/>
                    <a:pt x="1" y="11"/>
                  </a:cubicBezTo>
                  <a:close/>
                </a:path>
              </a:pathLst>
            </a:custGeom>
            <a:solidFill>
              <a:srgbClr val="CA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Freeform 15">
              <a:extLst>
                <a:ext uri="{FF2B5EF4-FFF2-40B4-BE49-F238E27FC236}">
                  <a16:creationId xmlns:a16="http://schemas.microsoft.com/office/drawing/2014/main" id="{076D5D2F-F1AD-0AD9-CD4E-36CD4B3F3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252"/>
              <a:ext cx="308" cy="152"/>
            </a:xfrm>
            <a:custGeom>
              <a:avLst/>
              <a:gdLst>
                <a:gd name="T0" fmla="*/ 2 w 65"/>
                <a:gd name="T1" fmla="*/ 30 h 32"/>
                <a:gd name="T2" fmla="*/ 0 w 65"/>
                <a:gd name="T3" fmla="*/ 10 h 32"/>
                <a:gd name="T4" fmla="*/ 4 w 65"/>
                <a:gd name="T5" fmla="*/ 6 h 32"/>
                <a:gd name="T6" fmla="*/ 58 w 65"/>
                <a:gd name="T7" fmla="*/ 0 h 32"/>
                <a:gd name="T8" fmla="*/ 62 w 65"/>
                <a:gd name="T9" fmla="*/ 32 h 32"/>
                <a:gd name="T10" fmla="*/ 51 w 65"/>
                <a:gd name="T11" fmla="*/ 31 h 32"/>
                <a:gd name="T12" fmla="*/ 6 w 65"/>
                <a:gd name="T13" fmla="*/ 31 h 32"/>
                <a:gd name="T14" fmla="*/ 2 w 65"/>
                <a:gd name="T15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32">
                  <a:moveTo>
                    <a:pt x="2" y="30"/>
                  </a:moveTo>
                  <a:cubicBezTo>
                    <a:pt x="3" y="23"/>
                    <a:pt x="1" y="17"/>
                    <a:pt x="0" y="10"/>
                  </a:cubicBezTo>
                  <a:cubicBezTo>
                    <a:pt x="0" y="7"/>
                    <a:pt x="0" y="6"/>
                    <a:pt x="4" y="6"/>
                  </a:cubicBezTo>
                  <a:cubicBezTo>
                    <a:pt x="22" y="4"/>
                    <a:pt x="40" y="1"/>
                    <a:pt x="58" y="0"/>
                  </a:cubicBezTo>
                  <a:cubicBezTo>
                    <a:pt x="61" y="10"/>
                    <a:pt x="65" y="20"/>
                    <a:pt x="62" y="32"/>
                  </a:cubicBezTo>
                  <a:cubicBezTo>
                    <a:pt x="59" y="30"/>
                    <a:pt x="55" y="31"/>
                    <a:pt x="51" y="31"/>
                  </a:cubicBezTo>
                  <a:cubicBezTo>
                    <a:pt x="36" y="31"/>
                    <a:pt x="21" y="30"/>
                    <a:pt x="6" y="31"/>
                  </a:cubicBezTo>
                  <a:cubicBezTo>
                    <a:pt x="4" y="32"/>
                    <a:pt x="3" y="31"/>
                    <a:pt x="2" y="30"/>
                  </a:cubicBezTo>
                  <a:close/>
                </a:path>
              </a:pathLst>
            </a:custGeom>
            <a:solidFill>
              <a:srgbClr val="CAE7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16">
              <a:extLst>
                <a:ext uri="{FF2B5EF4-FFF2-40B4-BE49-F238E27FC236}">
                  <a16:creationId xmlns:a16="http://schemas.microsoft.com/office/drawing/2014/main" id="{67E99E95-4059-E655-C615-1DD4E4C62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755"/>
              <a:ext cx="388" cy="185"/>
            </a:xfrm>
            <a:custGeom>
              <a:avLst/>
              <a:gdLst>
                <a:gd name="T0" fmla="*/ 82 w 82"/>
                <a:gd name="T1" fmla="*/ 28 h 39"/>
                <a:gd name="T2" fmla="*/ 19 w 82"/>
                <a:gd name="T3" fmla="*/ 34 h 39"/>
                <a:gd name="T4" fmla="*/ 0 w 82"/>
                <a:gd name="T5" fmla="*/ 27 h 39"/>
                <a:gd name="T6" fmla="*/ 0 w 82"/>
                <a:gd name="T7" fmla="*/ 26 h 39"/>
                <a:gd name="T8" fmla="*/ 3 w 82"/>
                <a:gd name="T9" fmla="*/ 0 h 39"/>
                <a:gd name="T10" fmla="*/ 82 w 82"/>
                <a:gd name="T11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39">
                  <a:moveTo>
                    <a:pt x="82" y="28"/>
                  </a:moveTo>
                  <a:cubicBezTo>
                    <a:pt x="62" y="37"/>
                    <a:pt x="41" y="39"/>
                    <a:pt x="19" y="34"/>
                  </a:cubicBezTo>
                  <a:cubicBezTo>
                    <a:pt x="11" y="36"/>
                    <a:pt x="5" y="33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4" y="18"/>
                    <a:pt x="6" y="9"/>
                    <a:pt x="3" y="0"/>
                  </a:cubicBezTo>
                  <a:cubicBezTo>
                    <a:pt x="30" y="9"/>
                    <a:pt x="57" y="17"/>
                    <a:pt x="82" y="28"/>
                  </a:cubicBezTo>
                  <a:close/>
                </a:path>
              </a:pathLst>
            </a:custGeom>
            <a:solidFill>
              <a:srgbClr val="C4B9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17">
              <a:extLst>
                <a:ext uri="{FF2B5EF4-FFF2-40B4-BE49-F238E27FC236}">
                  <a16:creationId xmlns:a16="http://schemas.microsoft.com/office/drawing/2014/main" id="{895EBCD0-0E1A-12BD-F8FC-B2F28D5EE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2190"/>
              <a:ext cx="583" cy="484"/>
            </a:xfrm>
            <a:custGeom>
              <a:avLst/>
              <a:gdLst>
                <a:gd name="T0" fmla="*/ 20 w 123"/>
                <a:gd name="T1" fmla="*/ 35 h 102"/>
                <a:gd name="T2" fmla="*/ 41 w 123"/>
                <a:gd name="T3" fmla="*/ 96 h 102"/>
                <a:gd name="T4" fmla="*/ 46 w 123"/>
                <a:gd name="T5" fmla="*/ 97 h 102"/>
                <a:gd name="T6" fmla="*/ 88 w 123"/>
                <a:gd name="T7" fmla="*/ 92 h 102"/>
                <a:gd name="T8" fmla="*/ 91 w 123"/>
                <a:gd name="T9" fmla="*/ 88 h 102"/>
                <a:gd name="T10" fmla="*/ 91 w 123"/>
                <a:gd name="T11" fmla="*/ 80 h 102"/>
                <a:gd name="T12" fmla="*/ 97 w 123"/>
                <a:gd name="T13" fmla="*/ 75 h 102"/>
                <a:gd name="T14" fmla="*/ 100 w 123"/>
                <a:gd name="T15" fmla="*/ 74 h 102"/>
                <a:gd name="T16" fmla="*/ 115 w 123"/>
                <a:gd name="T17" fmla="*/ 59 h 102"/>
                <a:gd name="T18" fmla="*/ 115 w 123"/>
                <a:gd name="T19" fmla="*/ 76 h 102"/>
                <a:gd name="T20" fmla="*/ 115 w 123"/>
                <a:gd name="T21" fmla="*/ 77 h 102"/>
                <a:gd name="T22" fmla="*/ 114 w 123"/>
                <a:gd name="T23" fmla="*/ 86 h 102"/>
                <a:gd name="T24" fmla="*/ 91 w 123"/>
                <a:gd name="T25" fmla="*/ 95 h 102"/>
                <a:gd name="T26" fmla="*/ 46 w 123"/>
                <a:gd name="T27" fmla="*/ 100 h 102"/>
                <a:gd name="T28" fmla="*/ 37 w 123"/>
                <a:gd name="T29" fmla="*/ 98 h 102"/>
                <a:gd name="T30" fmla="*/ 7 w 123"/>
                <a:gd name="T31" fmla="*/ 58 h 102"/>
                <a:gd name="T32" fmla="*/ 2 w 123"/>
                <a:gd name="T33" fmla="*/ 20 h 102"/>
                <a:gd name="T34" fmla="*/ 12 w 123"/>
                <a:gd name="T35" fmla="*/ 8 h 102"/>
                <a:gd name="T36" fmla="*/ 11 w 123"/>
                <a:gd name="T37" fmla="*/ 14 h 102"/>
                <a:gd name="T38" fmla="*/ 10 w 123"/>
                <a:gd name="T39" fmla="*/ 40 h 102"/>
                <a:gd name="T40" fmla="*/ 17 w 123"/>
                <a:gd name="T41" fmla="*/ 64 h 102"/>
                <a:gd name="T42" fmla="*/ 14 w 123"/>
                <a:gd name="T43" fmla="*/ 36 h 102"/>
                <a:gd name="T44" fmla="*/ 14 w 123"/>
                <a:gd name="T45" fmla="*/ 29 h 102"/>
                <a:gd name="T46" fmla="*/ 14 w 123"/>
                <a:gd name="T47" fmla="*/ 22 h 102"/>
                <a:gd name="T48" fmla="*/ 14 w 123"/>
                <a:gd name="T49" fmla="*/ 20 h 102"/>
                <a:gd name="T50" fmla="*/ 16 w 123"/>
                <a:gd name="T51" fmla="*/ 16 h 102"/>
                <a:gd name="T52" fmla="*/ 21 w 123"/>
                <a:gd name="T53" fmla="*/ 9 h 102"/>
                <a:gd name="T54" fmla="*/ 38 w 123"/>
                <a:gd name="T55" fmla="*/ 5 h 102"/>
                <a:gd name="T56" fmla="*/ 36 w 123"/>
                <a:gd name="T57" fmla="*/ 7 h 102"/>
                <a:gd name="T58" fmla="*/ 24 w 123"/>
                <a:gd name="T59" fmla="*/ 23 h 102"/>
                <a:gd name="T60" fmla="*/ 20 w 123"/>
                <a:gd name="T61" fmla="*/ 3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3" h="102">
                  <a:moveTo>
                    <a:pt x="20" y="35"/>
                  </a:moveTo>
                  <a:cubicBezTo>
                    <a:pt x="18" y="59"/>
                    <a:pt x="27" y="78"/>
                    <a:pt x="41" y="96"/>
                  </a:cubicBezTo>
                  <a:cubicBezTo>
                    <a:pt x="43" y="98"/>
                    <a:pt x="44" y="98"/>
                    <a:pt x="46" y="97"/>
                  </a:cubicBezTo>
                  <a:cubicBezTo>
                    <a:pt x="60" y="93"/>
                    <a:pt x="74" y="93"/>
                    <a:pt x="88" y="92"/>
                  </a:cubicBezTo>
                  <a:cubicBezTo>
                    <a:pt x="92" y="92"/>
                    <a:pt x="94" y="91"/>
                    <a:pt x="91" y="88"/>
                  </a:cubicBezTo>
                  <a:cubicBezTo>
                    <a:pt x="88" y="85"/>
                    <a:pt x="92" y="83"/>
                    <a:pt x="91" y="80"/>
                  </a:cubicBezTo>
                  <a:cubicBezTo>
                    <a:pt x="90" y="74"/>
                    <a:pt x="95" y="76"/>
                    <a:pt x="97" y="75"/>
                  </a:cubicBezTo>
                  <a:cubicBezTo>
                    <a:pt x="98" y="75"/>
                    <a:pt x="99" y="74"/>
                    <a:pt x="100" y="74"/>
                  </a:cubicBezTo>
                  <a:cubicBezTo>
                    <a:pt x="111" y="74"/>
                    <a:pt x="113" y="67"/>
                    <a:pt x="115" y="59"/>
                  </a:cubicBezTo>
                  <a:cubicBezTo>
                    <a:pt x="116" y="65"/>
                    <a:pt x="123" y="70"/>
                    <a:pt x="115" y="76"/>
                  </a:cubicBezTo>
                  <a:cubicBezTo>
                    <a:pt x="115" y="76"/>
                    <a:pt x="115" y="77"/>
                    <a:pt x="115" y="77"/>
                  </a:cubicBezTo>
                  <a:cubicBezTo>
                    <a:pt x="114" y="80"/>
                    <a:pt x="118" y="84"/>
                    <a:pt x="114" y="86"/>
                  </a:cubicBezTo>
                  <a:cubicBezTo>
                    <a:pt x="106" y="89"/>
                    <a:pt x="100" y="95"/>
                    <a:pt x="91" y="95"/>
                  </a:cubicBezTo>
                  <a:cubicBezTo>
                    <a:pt x="76" y="95"/>
                    <a:pt x="61" y="100"/>
                    <a:pt x="46" y="100"/>
                  </a:cubicBezTo>
                  <a:cubicBezTo>
                    <a:pt x="43" y="102"/>
                    <a:pt x="40" y="101"/>
                    <a:pt x="37" y="98"/>
                  </a:cubicBezTo>
                  <a:cubicBezTo>
                    <a:pt x="25" y="86"/>
                    <a:pt x="13" y="74"/>
                    <a:pt x="7" y="58"/>
                  </a:cubicBezTo>
                  <a:cubicBezTo>
                    <a:pt x="3" y="46"/>
                    <a:pt x="0" y="33"/>
                    <a:pt x="2" y="20"/>
                  </a:cubicBezTo>
                  <a:cubicBezTo>
                    <a:pt x="3" y="14"/>
                    <a:pt x="5" y="9"/>
                    <a:pt x="12" y="8"/>
                  </a:cubicBezTo>
                  <a:cubicBezTo>
                    <a:pt x="13" y="10"/>
                    <a:pt x="12" y="12"/>
                    <a:pt x="11" y="14"/>
                  </a:cubicBezTo>
                  <a:cubicBezTo>
                    <a:pt x="7" y="22"/>
                    <a:pt x="7" y="31"/>
                    <a:pt x="10" y="40"/>
                  </a:cubicBezTo>
                  <a:cubicBezTo>
                    <a:pt x="11" y="48"/>
                    <a:pt x="14" y="56"/>
                    <a:pt x="17" y="64"/>
                  </a:cubicBezTo>
                  <a:cubicBezTo>
                    <a:pt x="13" y="55"/>
                    <a:pt x="13" y="46"/>
                    <a:pt x="14" y="36"/>
                  </a:cubicBezTo>
                  <a:cubicBezTo>
                    <a:pt x="13" y="34"/>
                    <a:pt x="13" y="32"/>
                    <a:pt x="14" y="29"/>
                  </a:cubicBezTo>
                  <a:cubicBezTo>
                    <a:pt x="14" y="27"/>
                    <a:pt x="15" y="25"/>
                    <a:pt x="14" y="22"/>
                  </a:cubicBezTo>
                  <a:cubicBezTo>
                    <a:pt x="14" y="22"/>
                    <a:pt x="14" y="21"/>
                    <a:pt x="14" y="20"/>
                  </a:cubicBezTo>
                  <a:cubicBezTo>
                    <a:pt x="14" y="19"/>
                    <a:pt x="15" y="17"/>
                    <a:pt x="16" y="16"/>
                  </a:cubicBezTo>
                  <a:cubicBezTo>
                    <a:pt x="19" y="14"/>
                    <a:pt x="19" y="11"/>
                    <a:pt x="21" y="9"/>
                  </a:cubicBezTo>
                  <a:cubicBezTo>
                    <a:pt x="26" y="5"/>
                    <a:pt x="31" y="0"/>
                    <a:pt x="38" y="5"/>
                  </a:cubicBezTo>
                  <a:cubicBezTo>
                    <a:pt x="37" y="6"/>
                    <a:pt x="37" y="7"/>
                    <a:pt x="36" y="7"/>
                  </a:cubicBezTo>
                  <a:cubicBezTo>
                    <a:pt x="28" y="10"/>
                    <a:pt x="25" y="15"/>
                    <a:pt x="24" y="23"/>
                  </a:cubicBezTo>
                  <a:cubicBezTo>
                    <a:pt x="23" y="27"/>
                    <a:pt x="22" y="31"/>
                    <a:pt x="20" y="35"/>
                  </a:cubicBezTo>
                  <a:close/>
                </a:path>
              </a:pathLst>
            </a:custGeom>
            <a:solidFill>
              <a:srgbClr val="6416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18">
              <a:extLst>
                <a:ext uri="{FF2B5EF4-FFF2-40B4-BE49-F238E27FC236}">
                  <a16:creationId xmlns:a16="http://schemas.microsoft.com/office/drawing/2014/main" id="{770F6C90-D240-B632-5F3F-2485B92DC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1976"/>
              <a:ext cx="294" cy="233"/>
            </a:xfrm>
            <a:custGeom>
              <a:avLst/>
              <a:gdLst>
                <a:gd name="T0" fmla="*/ 59 w 62"/>
                <a:gd name="T1" fmla="*/ 45 h 49"/>
                <a:gd name="T2" fmla="*/ 47 w 62"/>
                <a:gd name="T3" fmla="*/ 49 h 49"/>
                <a:gd name="T4" fmla="*/ 42 w 62"/>
                <a:gd name="T5" fmla="*/ 43 h 49"/>
                <a:gd name="T6" fmla="*/ 39 w 62"/>
                <a:gd name="T7" fmla="*/ 39 h 49"/>
                <a:gd name="T8" fmla="*/ 38 w 62"/>
                <a:gd name="T9" fmla="*/ 37 h 49"/>
                <a:gd name="T10" fmla="*/ 41 w 62"/>
                <a:gd name="T11" fmla="*/ 25 h 49"/>
                <a:gd name="T12" fmla="*/ 46 w 62"/>
                <a:gd name="T13" fmla="*/ 20 h 49"/>
                <a:gd name="T14" fmla="*/ 42 w 62"/>
                <a:gd name="T15" fmla="*/ 20 h 49"/>
                <a:gd name="T16" fmla="*/ 7 w 62"/>
                <a:gd name="T17" fmla="*/ 23 h 49"/>
                <a:gd name="T18" fmla="*/ 5 w 62"/>
                <a:gd name="T19" fmla="*/ 24 h 49"/>
                <a:gd name="T20" fmla="*/ 2 w 62"/>
                <a:gd name="T21" fmla="*/ 9 h 49"/>
                <a:gd name="T22" fmla="*/ 17 w 62"/>
                <a:gd name="T23" fmla="*/ 0 h 49"/>
                <a:gd name="T24" fmla="*/ 34 w 62"/>
                <a:gd name="T25" fmla="*/ 2 h 49"/>
                <a:gd name="T26" fmla="*/ 54 w 62"/>
                <a:gd name="T27" fmla="*/ 6 h 49"/>
                <a:gd name="T28" fmla="*/ 59 w 62"/>
                <a:gd name="T29" fmla="*/ 11 h 49"/>
                <a:gd name="T30" fmla="*/ 62 w 62"/>
                <a:gd name="T31" fmla="*/ 20 h 49"/>
                <a:gd name="T32" fmla="*/ 59 w 62"/>
                <a:gd name="T33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9">
                  <a:moveTo>
                    <a:pt x="59" y="45"/>
                  </a:moveTo>
                  <a:cubicBezTo>
                    <a:pt x="56" y="49"/>
                    <a:pt x="52" y="49"/>
                    <a:pt x="47" y="49"/>
                  </a:cubicBezTo>
                  <a:cubicBezTo>
                    <a:pt x="44" y="49"/>
                    <a:pt x="41" y="48"/>
                    <a:pt x="42" y="43"/>
                  </a:cubicBezTo>
                  <a:cubicBezTo>
                    <a:pt x="42" y="42"/>
                    <a:pt x="41" y="40"/>
                    <a:pt x="39" y="39"/>
                  </a:cubicBezTo>
                  <a:cubicBezTo>
                    <a:pt x="39" y="39"/>
                    <a:pt x="38" y="38"/>
                    <a:pt x="38" y="37"/>
                  </a:cubicBezTo>
                  <a:cubicBezTo>
                    <a:pt x="39" y="33"/>
                    <a:pt x="41" y="29"/>
                    <a:pt x="41" y="25"/>
                  </a:cubicBezTo>
                  <a:cubicBezTo>
                    <a:pt x="42" y="22"/>
                    <a:pt x="43" y="20"/>
                    <a:pt x="46" y="20"/>
                  </a:cubicBezTo>
                  <a:cubicBezTo>
                    <a:pt x="45" y="20"/>
                    <a:pt x="43" y="21"/>
                    <a:pt x="42" y="20"/>
                  </a:cubicBezTo>
                  <a:cubicBezTo>
                    <a:pt x="28" y="11"/>
                    <a:pt x="20" y="11"/>
                    <a:pt x="7" y="23"/>
                  </a:cubicBezTo>
                  <a:cubicBezTo>
                    <a:pt x="6" y="24"/>
                    <a:pt x="6" y="24"/>
                    <a:pt x="5" y="24"/>
                  </a:cubicBezTo>
                  <a:cubicBezTo>
                    <a:pt x="0" y="20"/>
                    <a:pt x="0" y="14"/>
                    <a:pt x="2" y="9"/>
                  </a:cubicBezTo>
                  <a:cubicBezTo>
                    <a:pt x="5" y="2"/>
                    <a:pt x="10" y="0"/>
                    <a:pt x="17" y="0"/>
                  </a:cubicBezTo>
                  <a:cubicBezTo>
                    <a:pt x="23" y="2"/>
                    <a:pt x="29" y="1"/>
                    <a:pt x="34" y="2"/>
                  </a:cubicBezTo>
                  <a:cubicBezTo>
                    <a:pt x="41" y="2"/>
                    <a:pt x="48" y="4"/>
                    <a:pt x="54" y="6"/>
                  </a:cubicBezTo>
                  <a:cubicBezTo>
                    <a:pt x="56" y="7"/>
                    <a:pt x="59" y="8"/>
                    <a:pt x="59" y="11"/>
                  </a:cubicBezTo>
                  <a:cubicBezTo>
                    <a:pt x="60" y="14"/>
                    <a:pt x="61" y="17"/>
                    <a:pt x="62" y="20"/>
                  </a:cubicBezTo>
                  <a:cubicBezTo>
                    <a:pt x="57" y="28"/>
                    <a:pt x="57" y="36"/>
                    <a:pt x="59" y="45"/>
                  </a:cubicBezTo>
                  <a:close/>
                </a:path>
              </a:pathLst>
            </a:custGeom>
            <a:solidFill>
              <a:srgbClr val="C48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19">
              <a:extLst>
                <a:ext uri="{FF2B5EF4-FFF2-40B4-BE49-F238E27FC236}">
                  <a16:creationId xmlns:a16="http://schemas.microsoft.com/office/drawing/2014/main" id="{7E3E3E3F-E2E5-0721-5613-8B25DA88B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2665"/>
              <a:ext cx="237" cy="218"/>
            </a:xfrm>
            <a:custGeom>
              <a:avLst/>
              <a:gdLst>
                <a:gd name="T0" fmla="*/ 43 w 50"/>
                <a:gd name="T1" fmla="*/ 19 h 46"/>
                <a:gd name="T2" fmla="*/ 41 w 50"/>
                <a:gd name="T3" fmla="*/ 45 h 46"/>
                <a:gd name="T4" fmla="*/ 39 w 50"/>
                <a:gd name="T5" fmla="*/ 46 h 46"/>
                <a:gd name="T6" fmla="*/ 22 w 50"/>
                <a:gd name="T7" fmla="*/ 35 h 46"/>
                <a:gd name="T8" fmla="*/ 3 w 50"/>
                <a:gd name="T9" fmla="*/ 9 h 46"/>
                <a:gd name="T10" fmla="*/ 8 w 50"/>
                <a:gd name="T11" fmla="*/ 0 h 46"/>
                <a:gd name="T12" fmla="*/ 37 w 50"/>
                <a:gd name="T13" fmla="*/ 4 h 46"/>
                <a:gd name="T14" fmla="*/ 42 w 50"/>
                <a:gd name="T15" fmla="*/ 8 h 46"/>
                <a:gd name="T16" fmla="*/ 43 w 50"/>
                <a:gd name="T17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6">
                  <a:moveTo>
                    <a:pt x="43" y="19"/>
                  </a:moveTo>
                  <a:cubicBezTo>
                    <a:pt x="50" y="29"/>
                    <a:pt x="50" y="34"/>
                    <a:pt x="41" y="45"/>
                  </a:cubicBezTo>
                  <a:cubicBezTo>
                    <a:pt x="40" y="45"/>
                    <a:pt x="40" y="46"/>
                    <a:pt x="39" y="46"/>
                  </a:cubicBezTo>
                  <a:cubicBezTo>
                    <a:pt x="32" y="45"/>
                    <a:pt x="27" y="40"/>
                    <a:pt x="22" y="35"/>
                  </a:cubicBezTo>
                  <a:cubicBezTo>
                    <a:pt x="14" y="28"/>
                    <a:pt x="8" y="19"/>
                    <a:pt x="3" y="9"/>
                  </a:cubicBezTo>
                  <a:cubicBezTo>
                    <a:pt x="0" y="4"/>
                    <a:pt x="2" y="1"/>
                    <a:pt x="8" y="0"/>
                  </a:cubicBezTo>
                  <a:cubicBezTo>
                    <a:pt x="18" y="0"/>
                    <a:pt x="28" y="0"/>
                    <a:pt x="37" y="4"/>
                  </a:cubicBezTo>
                  <a:cubicBezTo>
                    <a:pt x="39" y="6"/>
                    <a:pt x="40" y="7"/>
                    <a:pt x="42" y="8"/>
                  </a:cubicBezTo>
                  <a:cubicBezTo>
                    <a:pt x="37" y="13"/>
                    <a:pt x="40" y="16"/>
                    <a:pt x="43" y="19"/>
                  </a:cubicBezTo>
                  <a:close/>
                </a:path>
              </a:pathLst>
            </a:custGeom>
            <a:solidFill>
              <a:srgbClr val="B58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20">
              <a:extLst>
                <a:ext uri="{FF2B5EF4-FFF2-40B4-BE49-F238E27FC236}">
                  <a16:creationId xmlns:a16="http://schemas.microsoft.com/office/drawing/2014/main" id="{13F9FE71-8D2A-7ECF-5A63-9820099F7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2214"/>
              <a:ext cx="256" cy="261"/>
            </a:xfrm>
            <a:custGeom>
              <a:avLst/>
              <a:gdLst>
                <a:gd name="T0" fmla="*/ 0 w 54"/>
                <a:gd name="T1" fmla="*/ 30 h 55"/>
                <a:gd name="T2" fmla="*/ 7 w 54"/>
                <a:gd name="T3" fmla="*/ 5 h 55"/>
                <a:gd name="T4" fmla="*/ 18 w 54"/>
                <a:gd name="T5" fmla="*/ 0 h 55"/>
                <a:gd name="T6" fmla="*/ 35 w 54"/>
                <a:gd name="T7" fmla="*/ 16 h 55"/>
                <a:gd name="T8" fmla="*/ 45 w 54"/>
                <a:gd name="T9" fmla="*/ 29 h 55"/>
                <a:gd name="T10" fmla="*/ 49 w 54"/>
                <a:gd name="T11" fmla="*/ 34 h 55"/>
                <a:gd name="T12" fmla="*/ 52 w 54"/>
                <a:gd name="T13" fmla="*/ 38 h 55"/>
                <a:gd name="T14" fmla="*/ 52 w 54"/>
                <a:gd name="T15" fmla="*/ 49 h 55"/>
                <a:gd name="T16" fmla="*/ 47 w 54"/>
                <a:gd name="T17" fmla="*/ 55 h 55"/>
                <a:gd name="T18" fmla="*/ 33 w 54"/>
                <a:gd name="T19" fmla="*/ 32 h 55"/>
                <a:gd name="T20" fmla="*/ 0 w 54"/>
                <a:gd name="T21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55">
                  <a:moveTo>
                    <a:pt x="0" y="30"/>
                  </a:moveTo>
                  <a:cubicBezTo>
                    <a:pt x="0" y="21"/>
                    <a:pt x="0" y="12"/>
                    <a:pt x="7" y="5"/>
                  </a:cubicBezTo>
                  <a:cubicBezTo>
                    <a:pt x="10" y="2"/>
                    <a:pt x="13" y="0"/>
                    <a:pt x="18" y="0"/>
                  </a:cubicBezTo>
                  <a:cubicBezTo>
                    <a:pt x="25" y="3"/>
                    <a:pt x="29" y="10"/>
                    <a:pt x="35" y="16"/>
                  </a:cubicBezTo>
                  <a:cubicBezTo>
                    <a:pt x="38" y="20"/>
                    <a:pt x="41" y="25"/>
                    <a:pt x="45" y="29"/>
                  </a:cubicBezTo>
                  <a:cubicBezTo>
                    <a:pt x="47" y="30"/>
                    <a:pt x="50" y="30"/>
                    <a:pt x="49" y="34"/>
                  </a:cubicBezTo>
                  <a:cubicBezTo>
                    <a:pt x="48" y="36"/>
                    <a:pt x="49" y="38"/>
                    <a:pt x="52" y="38"/>
                  </a:cubicBezTo>
                  <a:cubicBezTo>
                    <a:pt x="54" y="42"/>
                    <a:pt x="52" y="45"/>
                    <a:pt x="52" y="49"/>
                  </a:cubicBezTo>
                  <a:cubicBezTo>
                    <a:pt x="50" y="51"/>
                    <a:pt x="49" y="52"/>
                    <a:pt x="47" y="55"/>
                  </a:cubicBezTo>
                  <a:cubicBezTo>
                    <a:pt x="47" y="43"/>
                    <a:pt x="40" y="37"/>
                    <a:pt x="33" y="32"/>
                  </a:cubicBezTo>
                  <a:cubicBezTo>
                    <a:pt x="22" y="26"/>
                    <a:pt x="11" y="22"/>
                    <a:pt x="0" y="30"/>
                  </a:cubicBezTo>
                  <a:close/>
                </a:path>
              </a:pathLst>
            </a:custGeom>
            <a:solidFill>
              <a:srgbClr val="7F1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21">
              <a:extLst>
                <a:ext uri="{FF2B5EF4-FFF2-40B4-BE49-F238E27FC236}">
                  <a16:creationId xmlns:a16="http://schemas.microsoft.com/office/drawing/2014/main" id="{4C93FAC6-591D-9BCF-2189-861C4DE69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2646"/>
              <a:ext cx="147" cy="199"/>
            </a:xfrm>
            <a:custGeom>
              <a:avLst/>
              <a:gdLst>
                <a:gd name="T0" fmla="*/ 18 w 31"/>
                <a:gd name="T1" fmla="*/ 0 h 42"/>
                <a:gd name="T2" fmla="*/ 31 w 31"/>
                <a:gd name="T3" fmla="*/ 26 h 42"/>
                <a:gd name="T4" fmla="*/ 18 w 31"/>
                <a:gd name="T5" fmla="*/ 42 h 42"/>
                <a:gd name="T6" fmla="*/ 0 w 31"/>
                <a:gd name="T7" fmla="*/ 7 h 42"/>
                <a:gd name="T8" fmla="*/ 18 w 31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2">
                  <a:moveTo>
                    <a:pt x="18" y="0"/>
                  </a:moveTo>
                  <a:cubicBezTo>
                    <a:pt x="18" y="10"/>
                    <a:pt x="24" y="18"/>
                    <a:pt x="31" y="26"/>
                  </a:cubicBezTo>
                  <a:cubicBezTo>
                    <a:pt x="29" y="33"/>
                    <a:pt x="26" y="40"/>
                    <a:pt x="18" y="42"/>
                  </a:cubicBezTo>
                  <a:cubicBezTo>
                    <a:pt x="9" y="32"/>
                    <a:pt x="2" y="20"/>
                    <a:pt x="0" y="7"/>
                  </a:cubicBezTo>
                  <a:cubicBezTo>
                    <a:pt x="6" y="4"/>
                    <a:pt x="12" y="1"/>
                    <a:pt x="18" y="0"/>
                  </a:cubicBezTo>
                  <a:close/>
                </a:path>
              </a:pathLst>
            </a:custGeom>
            <a:solidFill>
              <a:srgbClr val="C1C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22">
              <a:extLst>
                <a:ext uri="{FF2B5EF4-FFF2-40B4-BE49-F238E27FC236}">
                  <a16:creationId xmlns:a16="http://schemas.microsoft.com/office/drawing/2014/main" id="{649A2566-0DC5-C058-0839-27FE0860E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660"/>
              <a:ext cx="280" cy="214"/>
            </a:xfrm>
            <a:custGeom>
              <a:avLst/>
              <a:gdLst>
                <a:gd name="T0" fmla="*/ 22 w 59"/>
                <a:gd name="T1" fmla="*/ 42 h 45"/>
                <a:gd name="T2" fmla="*/ 0 w 59"/>
                <a:gd name="T3" fmla="*/ 44 h 45"/>
                <a:gd name="T4" fmla="*/ 15 w 59"/>
                <a:gd name="T5" fmla="*/ 32 h 45"/>
                <a:gd name="T6" fmla="*/ 39 w 59"/>
                <a:gd name="T7" fmla="*/ 15 h 45"/>
                <a:gd name="T8" fmla="*/ 43 w 59"/>
                <a:gd name="T9" fmla="*/ 11 h 45"/>
                <a:gd name="T10" fmla="*/ 37 w 59"/>
                <a:gd name="T11" fmla="*/ 8 h 45"/>
                <a:gd name="T12" fmla="*/ 32 w 59"/>
                <a:gd name="T13" fmla="*/ 8 h 45"/>
                <a:gd name="T14" fmla="*/ 42 w 59"/>
                <a:gd name="T15" fmla="*/ 1 h 45"/>
                <a:gd name="T16" fmla="*/ 45 w 59"/>
                <a:gd name="T17" fmla="*/ 2 h 45"/>
                <a:gd name="T18" fmla="*/ 56 w 59"/>
                <a:gd name="T19" fmla="*/ 4 h 45"/>
                <a:gd name="T20" fmla="*/ 59 w 59"/>
                <a:gd name="T21" fmla="*/ 6 h 45"/>
                <a:gd name="T22" fmla="*/ 54 w 59"/>
                <a:gd name="T23" fmla="*/ 13 h 45"/>
                <a:gd name="T24" fmla="*/ 35 w 59"/>
                <a:gd name="T25" fmla="*/ 27 h 45"/>
                <a:gd name="T26" fmla="*/ 22 w 59"/>
                <a:gd name="T27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45">
                  <a:moveTo>
                    <a:pt x="22" y="42"/>
                  </a:moveTo>
                  <a:cubicBezTo>
                    <a:pt x="15" y="42"/>
                    <a:pt x="8" y="45"/>
                    <a:pt x="0" y="44"/>
                  </a:cubicBezTo>
                  <a:cubicBezTo>
                    <a:pt x="5" y="39"/>
                    <a:pt x="10" y="36"/>
                    <a:pt x="15" y="32"/>
                  </a:cubicBezTo>
                  <a:cubicBezTo>
                    <a:pt x="23" y="26"/>
                    <a:pt x="31" y="21"/>
                    <a:pt x="39" y="15"/>
                  </a:cubicBezTo>
                  <a:cubicBezTo>
                    <a:pt x="41" y="14"/>
                    <a:pt x="44" y="13"/>
                    <a:pt x="43" y="11"/>
                  </a:cubicBezTo>
                  <a:cubicBezTo>
                    <a:pt x="42" y="8"/>
                    <a:pt x="40" y="8"/>
                    <a:pt x="37" y="8"/>
                  </a:cubicBezTo>
                  <a:cubicBezTo>
                    <a:pt x="36" y="8"/>
                    <a:pt x="34" y="8"/>
                    <a:pt x="32" y="8"/>
                  </a:cubicBezTo>
                  <a:cubicBezTo>
                    <a:pt x="35" y="5"/>
                    <a:pt x="38" y="3"/>
                    <a:pt x="42" y="1"/>
                  </a:cubicBezTo>
                  <a:cubicBezTo>
                    <a:pt x="43" y="0"/>
                    <a:pt x="44" y="1"/>
                    <a:pt x="45" y="2"/>
                  </a:cubicBezTo>
                  <a:cubicBezTo>
                    <a:pt x="48" y="7"/>
                    <a:pt x="52" y="5"/>
                    <a:pt x="56" y="4"/>
                  </a:cubicBezTo>
                  <a:cubicBezTo>
                    <a:pt x="57" y="4"/>
                    <a:pt x="58" y="4"/>
                    <a:pt x="59" y="6"/>
                  </a:cubicBezTo>
                  <a:cubicBezTo>
                    <a:pt x="58" y="9"/>
                    <a:pt x="56" y="12"/>
                    <a:pt x="54" y="13"/>
                  </a:cubicBezTo>
                  <a:cubicBezTo>
                    <a:pt x="47" y="17"/>
                    <a:pt x="42" y="23"/>
                    <a:pt x="35" y="27"/>
                  </a:cubicBezTo>
                  <a:cubicBezTo>
                    <a:pt x="29" y="31"/>
                    <a:pt x="25" y="36"/>
                    <a:pt x="22" y="42"/>
                  </a:cubicBezTo>
                  <a:close/>
                </a:path>
              </a:pathLst>
            </a:custGeom>
            <a:solidFill>
              <a:srgbClr val="AD7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23">
              <a:extLst>
                <a:ext uri="{FF2B5EF4-FFF2-40B4-BE49-F238E27FC236}">
                  <a16:creationId xmlns:a16="http://schemas.microsoft.com/office/drawing/2014/main" id="{D37F49E9-B85F-0C4C-CFA8-E9C1117A6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2218"/>
              <a:ext cx="90" cy="171"/>
            </a:xfrm>
            <a:custGeom>
              <a:avLst/>
              <a:gdLst>
                <a:gd name="T0" fmla="*/ 6 w 19"/>
                <a:gd name="T1" fmla="*/ 34 h 36"/>
                <a:gd name="T2" fmla="*/ 10 w 19"/>
                <a:gd name="T3" fmla="*/ 2 h 36"/>
                <a:gd name="T4" fmla="*/ 19 w 19"/>
                <a:gd name="T5" fmla="*/ 3 h 36"/>
                <a:gd name="T6" fmla="*/ 16 w 19"/>
                <a:gd name="T7" fmla="*/ 11 h 36"/>
                <a:gd name="T8" fmla="*/ 12 w 19"/>
                <a:gd name="T9" fmla="*/ 15 h 36"/>
                <a:gd name="T10" fmla="*/ 13 w 19"/>
                <a:gd name="T11" fmla="*/ 15 h 36"/>
                <a:gd name="T12" fmla="*/ 14 w 19"/>
                <a:gd name="T13" fmla="*/ 22 h 36"/>
                <a:gd name="T14" fmla="*/ 14 w 19"/>
                <a:gd name="T15" fmla="*/ 31 h 36"/>
                <a:gd name="T16" fmla="*/ 6 w 19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36">
                  <a:moveTo>
                    <a:pt x="6" y="34"/>
                  </a:moveTo>
                  <a:cubicBezTo>
                    <a:pt x="0" y="23"/>
                    <a:pt x="3" y="12"/>
                    <a:pt x="10" y="2"/>
                  </a:cubicBezTo>
                  <a:cubicBezTo>
                    <a:pt x="13" y="0"/>
                    <a:pt x="16" y="2"/>
                    <a:pt x="19" y="3"/>
                  </a:cubicBezTo>
                  <a:cubicBezTo>
                    <a:pt x="19" y="6"/>
                    <a:pt x="19" y="10"/>
                    <a:pt x="16" y="11"/>
                  </a:cubicBezTo>
                  <a:cubicBezTo>
                    <a:pt x="13" y="11"/>
                    <a:pt x="12" y="13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5" y="17"/>
                    <a:pt x="12" y="20"/>
                    <a:pt x="14" y="22"/>
                  </a:cubicBezTo>
                  <a:cubicBezTo>
                    <a:pt x="14" y="25"/>
                    <a:pt x="14" y="28"/>
                    <a:pt x="14" y="31"/>
                  </a:cubicBezTo>
                  <a:cubicBezTo>
                    <a:pt x="12" y="33"/>
                    <a:pt x="10" y="36"/>
                    <a:pt x="6" y="34"/>
                  </a:cubicBezTo>
                  <a:close/>
                </a:path>
              </a:pathLst>
            </a:custGeom>
            <a:solidFill>
              <a:srgbClr val="7E1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24">
              <a:extLst>
                <a:ext uri="{FF2B5EF4-FFF2-40B4-BE49-F238E27FC236}">
                  <a16:creationId xmlns:a16="http://schemas.microsoft.com/office/drawing/2014/main" id="{DC637278-5750-61F8-857D-EDECD7A98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2465"/>
              <a:ext cx="261" cy="181"/>
            </a:xfrm>
            <a:custGeom>
              <a:avLst/>
              <a:gdLst>
                <a:gd name="T0" fmla="*/ 52 w 55"/>
                <a:gd name="T1" fmla="*/ 38 h 38"/>
                <a:gd name="T2" fmla="*/ 25 w 55"/>
                <a:gd name="T3" fmla="*/ 20 h 38"/>
                <a:gd name="T4" fmla="*/ 0 w 55"/>
                <a:gd name="T5" fmla="*/ 4 h 38"/>
                <a:gd name="T6" fmla="*/ 3 w 55"/>
                <a:gd name="T7" fmla="*/ 0 h 38"/>
                <a:gd name="T8" fmla="*/ 10 w 55"/>
                <a:gd name="T9" fmla="*/ 6 h 38"/>
                <a:gd name="T10" fmla="*/ 55 w 55"/>
                <a:gd name="T11" fmla="*/ 36 h 38"/>
                <a:gd name="T12" fmla="*/ 52 w 55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38">
                  <a:moveTo>
                    <a:pt x="52" y="38"/>
                  </a:moveTo>
                  <a:cubicBezTo>
                    <a:pt x="44" y="31"/>
                    <a:pt x="34" y="27"/>
                    <a:pt x="25" y="20"/>
                  </a:cubicBezTo>
                  <a:cubicBezTo>
                    <a:pt x="17" y="15"/>
                    <a:pt x="8" y="10"/>
                    <a:pt x="0" y="4"/>
                  </a:cubicBezTo>
                  <a:cubicBezTo>
                    <a:pt x="1" y="2"/>
                    <a:pt x="1" y="1"/>
                    <a:pt x="3" y="0"/>
                  </a:cubicBezTo>
                  <a:cubicBezTo>
                    <a:pt x="5" y="3"/>
                    <a:pt x="7" y="4"/>
                    <a:pt x="10" y="6"/>
                  </a:cubicBezTo>
                  <a:cubicBezTo>
                    <a:pt x="25" y="16"/>
                    <a:pt x="41" y="25"/>
                    <a:pt x="55" y="36"/>
                  </a:cubicBezTo>
                  <a:cubicBezTo>
                    <a:pt x="54" y="36"/>
                    <a:pt x="53" y="37"/>
                    <a:pt x="52" y="38"/>
                  </a:cubicBezTo>
                  <a:close/>
                </a:path>
              </a:pathLst>
            </a:custGeom>
            <a:solidFill>
              <a:srgbClr val="E5F3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25">
              <a:extLst>
                <a:ext uri="{FF2B5EF4-FFF2-40B4-BE49-F238E27FC236}">
                  <a16:creationId xmlns:a16="http://schemas.microsoft.com/office/drawing/2014/main" id="{33DCFF9A-8C09-CEAB-2005-5DCDFE364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2380"/>
              <a:ext cx="289" cy="33"/>
            </a:xfrm>
            <a:custGeom>
              <a:avLst/>
              <a:gdLst>
                <a:gd name="T0" fmla="*/ 1 w 61"/>
                <a:gd name="T1" fmla="*/ 3 h 7"/>
                <a:gd name="T2" fmla="*/ 57 w 61"/>
                <a:gd name="T3" fmla="*/ 1 h 7"/>
                <a:gd name="T4" fmla="*/ 61 w 61"/>
                <a:gd name="T5" fmla="*/ 5 h 7"/>
                <a:gd name="T6" fmla="*/ 61 w 61"/>
                <a:gd name="T7" fmla="*/ 6 h 7"/>
                <a:gd name="T8" fmla="*/ 0 w 61"/>
                <a:gd name="T9" fmla="*/ 7 h 7"/>
                <a:gd name="T10" fmla="*/ 1 w 61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7">
                  <a:moveTo>
                    <a:pt x="1" y="3"/>
                  </a:moveTo>
                  <a:cubicBezTo>
                    <a:pt x="20" y="0"/>
                    <a:pt x="39" y="2"/>
                    <a:pt x="57" y="1"/>
                  </a:cubicBezTo>
                  <a:cubicBezTo>
                    <a:pt x="60" y="1"/>
                    <a:pt x="61" y="2"/>
                    <a:pt x="61" y="5"/>
                  </a:cubicBezTo>
                  <a:cubicBezTo>
                    <a:pt x="61" y="5"/>
                    <a:pt x="61" y="5"/>
                    <a:pt x="61" y="6"/>
                  </a:cubicBezTo>
                  <a:cubicBezTo>
                    <a:pt x="41" y="6"/>
                    <a:pt x="20" y="4"/>
                    <a:pt x="0" y="7"/>
                  </a:cubicBezTo>
                  <a:cubicBezTo>
                    <a:pt x="0" y="6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E6F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26">
              <a:extLst>
                <a:ext uri="{FF2B5EF4-FFF2-40B4-BE49-F238E27FC236}">
                  <a16:creationId xmlns:a16="http://schemas.microsoft.com/office/drawing/2014/main" id="{6AC582E5-9A4A-811F-31FE-EE338F183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2537"/>
              <a:ext cx="161" cy="227"/>
            </a:xfrm>
            <a:custGeom>
              <a:avLst/>
              <a:gdLst>
                <a:gd name="T0" fmla="*/ 3 w 34"/>
                <a:gd name="T1" fmla="*/ 0 h 48"/>
                <a:gd name="T2" fmla="*/ 27 w 34"/>
                <a:gd name="T3" fmla="*/ 36 h 48"/>
                <a:gd name="T4" fmla="*/ 34 w 34"/>
                <a:gd name="T5" fmla="*/ 46 h 48"/>
                <a:gd name="T6" fmla="*/ 30 w 34"/>
                <a:gd name="T7" fmla="*/ 48 h 48"/>
                <a:gd name="T8" fmla="*/ 15 w 34"/>
                <a:gd name="T9" fmla="*/ 26 h 48"/>
                <a:gd name="T10" fmla="*/ 0 w 34"/>
                <a:gd name="T11" fmla="*/ 1 h 48"/>
                <a:gd name="T12" fmla="*/ 3 w 34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12" y="11"/>
                    <a:pt x="19" y="24"/>
                    <a:pt x="27" y="36"/>
                  </a:cubicBezTo>
                  <a:cubicBezTo>
                    <a:pt x="30" y="39"/>
                    <a:pt x="32" y="43"/>
                    <a:pt x="34" y="46"/>
                  </a:cubicBezTo>
                  <a:cubicBezTo>
                    <a:pt x="33" y="48"/>
                    <a:pt x="31" y="48"/>
                    <a:pt x="30" y="48"/>
                  </a:cubicBezTo>
                  <a:cubicBezTo>
                    <a:pt x="27" y="39"/>
                    <a:pt x="20" y="33"/>
                    <a:pt x="15" y="26"/>
                  </a:cubicBezTo>
                  <a:cubicBezTo>
                    <a:pt x="11" y="17"/>
                    <a:pt x="5" y="9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E4F3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27">
              <a:extLst>
                <a:ext uri="{FF2B5EF4-FFF2-40B4-BE49-F238E27FC236}">
                  <a16:creationId xmlns:a16="http://schemas.microsoft.com/office/drawing/2014/main" id="{54AE3A0E-512B-2CB9-5F9A-33831533C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337"/>
              <a:ext cx="228" cy="124"/>
            </a:xfrm>
            <a:custGeom>
              <a:avLst/>
              <a:gdLst>
                <a:gd name="T0" fmla="*/ 4 w 48"/>
                <a:gd name="T1" fmla="*/ 8 h 26"/>
                <a:gd name="T2" fmla="*/ 0 w 48"/>
                <a:gd name="T3" fmla="*/ 3 h 26"/>
                <a:gd name="T4" fmla="*/ 3 w 48"/>
                <a:gd name="T5" fmla="*/ 1 h 26"/>
                <a:gd name="T6" fmla="*/ 20 w 48"/>
                <a:gd name="T7" fmla="*/ 6 h 26"/>
                <a:gd name="T8" fmla="*/ 38 w 48"/>
                <a:gd name="T9" fmla="*/ 9 h 26"/>
                <a:gd name="T10" fmla="*/ 45 w 48"/>
                <a:gd name="T11" fmla="*/ 26 h 26"/>
                <a:gd name="T12" fmla="*/ 41 w 48"/>
                <a:gd name="T13" fmla="*/ 19 h 26"/>
                <a:gd name="T14" fmla="*/ 33 w 48"/>
                <a:gd name="T15" fmla="*/ 11 h 26"/>
                <a:gd name="T16" fmla="*/ 17 w 48"/>
                <a:gd name="T17" fmla="*/ 7 h 26"/>
                <a:gd name="T18" fmla="*/ 10 w 48"/>
                <a:gd name="T19" fmla="*/ 8 h 26"/>
                <a:gd name="T20" fmla="*/ 4 w 48"/>
                <a:gd name="T21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26">
                  <a:moveTo>
                    <a:pt x="4" y="8"/>
                  </a:moveTo>
                  <a:cubicBezTo>
                    <a:pt x="3" y="6"/>
                    <a:pt x="1" y="4"/>
                    <a:pt x="0" y="3"/>
                  </a:cubicBezTo>
                  <a:cubicBezTo>
                    <a:pt x="1" y="2"/>
                    <a:pt x="3" y="1"/>
                    <a:pt x="3" y="1"/>
                  </a:cubicBezTo>
                  <a:cubicBezTo>
                    <a:pt x="8" y="5"/>
                    <a:pt x="16" y="0"/>
                    <a:pt x="20" y="6"/>
                  </a:cubicBezTo>
                  <a:cubicBezTo>
                    <a:pt x="27" y="3"/>
                    <a:pt x="31" y="10"/>
                    <a:pt x="38" y="9"/>
                  </a:cubicBezTo>
                  <a:cubicBezTo>
                    <a:pt x="43" y="8"/>
                    <a:pt x="48" y="20"/>
                    <a:pt x="45" y="26"/>
                  </a:cubicBezTo>
                  <a:cubicBezTo>
                    <a:pt x="40" y="26"/>
                    <a:pt x="40" y="23"/>
                    <a:pt x="41" y="19"/>
                  </a:cubicBezTo>
                  <a:cubicBezTo>
                    <a:pt x="41" y="14"/>
                    <a:pt x="40" y="12"/>
                    <a:pt x="33" y="11"/>
                  </a:cubicBezTo>
                  <a:cubicBezTo>
                    <a:pt x="28" y="10"/>
                    <a:pt x="22" y="10"/>
                    <a:pt x="17" y="7"/>
                  </a:cubicBezTo>
                  <a:cubicBezTo>
                    <a:pt x="14" y="6"/>
                    <a:pt x="12" y="6"/>
                    <a:pt x="10" y="8"/>
                  </a:cubicBezTo>
                  <a:cubicBezTo>
                    <a:pt x="8" y="9"/>
                    <a:pt x="6" y="9"/>
                    <a:pt x="4" y="8"/>
                  </a:cubicBezTo>
                  <a:close/>
                </a:path>
              </a:pathLst>
            </a:custGeom>
            <a:solidFill>
              <a:srgbClr val="631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28">
              <a:extLst>
                <a:ext uri="{FF2B5EF4-FFF2-40B4-BE49-F238E27FC236}">
                  <a16:creationId xmlns:a16="http://schemas.microsoft.com/office/drawing/2014/main" id="{2AC186FE-E17F-1A76-1C80-2EBFA2248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2641"/>
              <a:ext cx="128" cy="52"/>
            </a:xfrm>
            <a:custGeom>
              <a:avLst/>
              <a:gdLst>
                <a:gd name="T0" fmla="*/ 22 w 27"/>
                <a:gd name="T1" fmla="*/ 10 h 11"/>
                <a:gd name="T2" fmla="*/ 18 w 27"/>
                <a:gd name="T3" fmla="*/ 9 h 11"/>
                <a:gd name="T4" fmla="*/ 8 w 27"/>
                <a:gd name="T5" fmla="*/ 7 h 11"/>
                <a:gd name="T6" fmla="*/ 5 w 27"/>
                <a:gd name="T7" fmla="*/ 5 h 11"/>
                <a:gd name="T8" fmla="*/ 2 w 27"/>
                <a:gd name="T9" fmla="*/ 4 h 11"/>
                <a:gd name="T10" fmla="*/ 1 w 27"/>
                <a:gd name="T11" fmla="*/ 1 h 11"/>
                <a:gd name="T12" fmla="*/ 4 w 27"/>
                <a:gd name="T13" fmla="*/ 1 h 11"/>
                <a:gd name="T14" fmla="*/ 8 w 27"/>
                <a:gd name="T15" fmla="*/ 3 h 11"/>
                <a:gd name="T16" fmla="*/ 17 w 27"/>
                <a:gd name="T17" fmla="*/ 5 h 11"/>
                <a:gd name="T18" fmla="*/ 27 w 27"/>
                <a:gd name="T19" fmla="*/ 8 h 11"/>
                <a:gd name="T20" fmla="*/ 22 w 27"/>
                <a:gd name="T2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1">
                  <a:moveTo>
                    <a:pt x="22" y="10"/>
                  </a:moveTo>
                  <a:cubicBezTo>
                    <a:pt x="21" y="10"/>
                    <a:pt x="19" y="9"/>
                    <a:pt x="18" y="9"/>
                  </a:cubicBezTo>
                  <a:cubicBezTo>
                    <a:pt x="14" y="11"/>
                    <a:pt x="11" y="9"/>
                    <a:pt x="8" y="7"/>
                  </a:cubicBezTo>
                  <a:cubicBezTo>
                    <a:pt x="7" y="6"/>
                    <a:pt x="6" y="6"/>
                    <a:pt x="5" y="5"/>
                  </a:cubicBezTo>
                  <a:cubicBezTo>
                    <a:pt x="5" y="4"/>
                    <a:pt x="3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3"/>
                    <a:pt x="7" y="2"/>
                    <a:pt x="8" y="3"/>
                  </a:cubicBezTo>
                  <a:cubicBezTo>
                    <a:pt x="11" y="3"/>
                    <a:pt x="14" y="4"/>
                    <a:pt x="17" y="5"/>
                  </a:cubicBezTo>
                  <a:cubicBezTo>
                    <a:pt x="21" y="5"/>
                    <a:pt x="23" y="7"/>
                    <a:pt x="27" y="8"/>
                  </a:cubicBezTo>
                  <a:cubicBezTo>
                    <a:pt x="25" y="9"/>
                    <a:pt x="23" y="9"/>
                    <a:pt x="22" y="10"/>
                  </a:cubicBezTo>
                  <a:close/>
                </a:path>
              </a:pathLst>
            </a:custGeom>
            <a:solidFill>
              <a:srgbClr val="1E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29">
              <a:extLst>
                <a:ext uri="{FF2B5EF4-FFF2-40B4-BE49-F238E27FC236}">
                  <a16:creationId xmlns:a16="http://schemas.microsoft.com/office/drawing/2014/main" id="{973E752C-4D90-80AA-858D-60F6D4AC8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3011"/>
              <a:ext cx="118" cy="29"/>
            </a:xfrm>
            <a:custGeom>
              <a:avLst/>
              <a:gdLst>
                <a:gd name="T0" fmla="*/ 24 w 25"/>
                <a:gd name="T1" fmla="*/ 6 h 6"/>
                <a:gd name="T2" fmla="*/ 10 w 25"/>
                <a:gd name="T3" fmla="*/ 4 h 6"/>
                <a:gd name="T4" fmla="*/ 0 w 25"/>
                <a:gd name="T5" fmla="*/ 4 h 6"/>
                <a:gd name="T6" fmla="*/ 25 w 25"/>
                <a:gd name="T7" fmla="*/ 2 h 6"/>
                <a:gd name="T8" fmla="*/ 24 w 2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6">
                  <a:moveTo>
                    <a:pt x="24" y="6"/>
                  </a:moveTo>
                  <a:cubicBezTo>
                    <a:pt x="19" y="2"/>
                    <a:pt x="14" y="3"/>
                    <a:pt x="10" y="4"/>
                  </a:cubicBezTo>
                  <a:cubicBezTo>
                    <a:pt x="7" y="4"/>
                    <a:pt x="4" y="5"/>
                    <a:pt x="0" y="4"/>
                  </a:cubicBezTo>
                  <a:cubicBezTo>
                    <a:pt x="9" y="1"/>
                    <a:pt x="17" y="0"/>
                    <a:pt x="25" y="2"/>
                  </a:cubicBezTo>
                  <a:cubicBezTo>
                    <a:pt x="25" y="3"/>
                    <a:pt x="24" y="5"/>
                    <a:pt x="24" y="6"/>
                  </a:cubicBezTo>
                  <a:close/>
                </a:path>
              </a:pathLst>
            </a:custGeom>
            <a:solidFill>
              <a:srgbClr val="A47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30">
              <a:extLst>
                <a:ext uri="{FF2B5EF4-FFF2-40B4-BE49-F238E27FC236}">
                  <a16:creationId xmlns:a16="http://schemas.microsoft.com/office/drawing/2014/main" id="{CCBF70F4-A9C8-5501-3823-546C24DA6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916"/>
              <a:ext cx="99" cy="29"/>
            </a:xfrm>
            <a:custGeom>
              <a:avLst/>
              <a:gdLst>
                <a:gd name="T0" fmla="*/ 21 w 21"/>
                <a:gd name="T1" fmla="*/ 6 h 6"/>
                <a:gd name="T2" fmla="*/ 0 w 21"/>
                <a:gd name="T3" fmla="*/ 5 h 6"/>
                <a:gd name="T4" fmla="*/ 21 w 21"/>
                <a:gd name="T5" fmla="*/ 3 h 6"/>
                <a:gd name="T6" fmla="*/ 21 w 21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6">
                  <a:moveTo>
                    <a:pt x="21" y="6"/>
                  </a:moveTo>
                  <a:cubicBezTo>
                    <a:pt x="14" y="3"/>
                    <a:pt x="7" y="4"/>
                    <a:pt x="0" y="5"/>
                  </a:cubicBezTo>
                  <a:cubicBezTo>
                    <a:pt x="7" y="3"/>
                    <a:pt x="14" y="0"/>
                    <a:pt x="21" y="3"/>
                  </a:cubicBezTo>
                  <a:cubicBezTo>
                    <a:pt x="21" y="4"/>
                    <a:pt x="21" y="5"/>
                    <a:pt x="21" y="6"/>
                  </a:cubicBezTo>
                  <a:close/>
                </a:path>
              </a:pathLst>
            </a:custGeom>
            <a:solidFill>
              <a:srgbClr val="A47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31">
              <a:extLst>
                <a:ext uri="{FF2B5EF4-FFF2-40B4-BE49-F238E27FC236}">
                  <a16:creationId xmlns:a16="http://schemas.microsoft.com/office/drawing/2014/main" id="{941A924D-C05A-4AD8-8678-C3F5C5368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2769"/>
              <a:ext cx="787" cy="280"/>
            </a:xfrm>
            <a:custGeom>
              <a:avLst/>
              <a:gdLst>
                <a:gd name="T0" fmla="*/ 0 w 166"/>
                <a:gd name="T1" fmla="*/ 16 h 59"/>
                <a:gd name="T2" fmla="*/ 13 w 166"/>
                <a:gd name="T3" fmla="*/ 0 h 59"/>
                <a:gd name="T4" fmla="*/ 15 w 166"/>
                <a:gd name="T5" fmla="*/ 0 h 59"/>
                <a:gd name="T6" fmla="*/ 22 w 166"/>
                <a:gd name="T7" fmla="*/ 4 h 59"/>
                <a:gd name="T8" fmla="*/ 81 w 166"/>
                <a:gd name="T9" fmla="*/ 32 h 59"/>
                <a:gd name="T10" fmla="*/ 139 w 166"/>
                <a:gd name="T11" fmla="*/ 25 h 59"/>
                <a:gd name="T12" fmla="*/ 147 w 166"/>
                <a:gd name="T13" fmla="*/ 23 h 59"/>
                <a:gd name="T14" fmla="*/ 148 w 166"/>
                <a:gd name="T15" fmla="*/ 23 h 59"/>
                <a:gd name="T16" fmla="*/ 166 w 166"/>
                <a:gd name="T17" fmla="*/ 31 h 59"/>
                <a:gd name="T18" fmla="*/ 129 w 166"/>
                <a:gd name="T19" fmla="*/ 51 h 59"/>
                <a:gd name="T20" fmla="*/ 45 w 166"/>
                <a:gd name="T21" fmla="*/ 46 h 59"/>
                <a:gd name="T22" fmla="*/ 0 w 166"/>
                <a:gd name="T23" fmla="*/ 18 h 59"/>
                <a:gd name="T24" fmla="*/ 0 w 166"/>
                <a:gd name="T25" fmla="*/ 1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6" h="59">
                  <a:moveTo>
                    <a:pt x="0" y="16"/>
                  </a:moveTo>
                  <a:cubicBezTo>
                    <a:pt x="4" y="11"/>
                    <a:pt x="9" y="5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18" y="0"/>
                    <a:pt x="20" y="2"/>
                    <a:pt x="22" y="4"/>
                  </a:cubicBezTo>
                  <a:cubicBezTo>
                    <a:pt x="39" y="18"/>
                    <a:pt x="58" y="30"/>
                    <a:pt x="81" y="32"/>
                  </a:cubicBezTo>
                  <a:cubicBezTo>
                    <a:pt x="101" y="34"/>
                    <a:pt x="121" y="34"/>
                    <a:pt x="139" y="25"/>
                  </a:cubicBezTo>
                  <a:cubicBezTo>
                    <a:pt x="142" y="24"/>
                    <a:pt x="144" y="23"/>
                    <a:pt x="147" y="23"/>
                  </a:cubicBezTo>
                  <a:cubicBezTo>
                    <a:pt x="147" y="23"/>
                    <a:pt x="147" y="23"/>
                    <a:pt x="148" y="23"/>
                  </a:cubicBezTo>
                  <a:cubicBezTo>
                    <a:pt x="153" y="27"/>
                    <a:pt x="159" y="29"/>
                    <a:pt x="166" y="31"/>
                  </a:cubicBezTo>
                  <a:cubicBezTo>
                    <a:pt x="156" y="43"/>
                    <a:pt x="143" y="48"/>
                    <a:pt x="129" y="51"/>
                  </a:cubicBezTo>
                  <a:cubicBezTo>
                    <a:pt x="100" y="59"/>
                    <a:pt x="72" y="55"/>
                    <a:pt x="45" y="46"/>
                  </a:cubicBezTo>
                  <a:cubicBezTo>
                    <a:pt x="27" y="40"/>
                    <a:pt x="13" y="30"/>
                    <a:pt x="0" y="18"/>
                  </a:cubicBezTo>
                  <a:cubicBezTo>
                    <a:pt x="0" y="17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32">
              <a:extLst>
                <a:ext uri="{FF2B5EF4-FFF2-40B4-BE49-F238E27FC236}">
                  <a16:creationId xmlns:a16="http://schemas.microsoft.com/office/drawing/2014/main" id="{2BDE68F5-9EAB-EEDE-A2C9-92C7186E1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2370"/>
              <a:ext cx="626" cy="584"/>
            </a:xfrm>
            <a:custGeom>
              <a:avLst/>
              <a:gdLst>
                <a:gd name="T0" fmla="*/ 132 w 132"/>
                <a:gd name="T1" fmla="*/ 107 h 123"/>
                <a:gd name="T2" fmla="*/ 96 w 132"/>
                <a:gd name="T3" fmla="*/ 119 h 123"/>
                <a:gd name="T4" fmla="*/ 2 w 132"/>
                <a:gd name="T5" fmla="*/ 87 h 123"/>
                <a:gd name="T6" fmla="*/ 0 w 132"/>
                <a:gd name="T7" fmla="*/ 84 h 123"/>
                <a:gd name="T8" fmla="*/ 17 w 132"/>
                <a:gd name="T9" fmla="*/ 51 h 123"/>
                <a:gd name="T10" fmla="*/ 45 w 132"/>
                <a:gd name="T11" fmla="*/ 8 h 123"/>
                <a:gd name="T12" fmla="*/ 46 w 132"/>
                <a:gd name="T13" fmla="*/ 4 h 123"/>
                <a:gd name="T14" fmla="*/ 46 w 132"/>
                <a:gd name="T15" fmla="*/ 1 h 123"/>
                <a:gd name="T16" fmla="*/ 52 w 132"/>
                <a:gd name="T17" fmla="*/ 3 h 123"/>
                <a:gd name="T18" fmla="*/ 81 w 132"/>
                <a:gd name="T19" fmla="*/ 6 h 123"/>
                <a:gd name="T20" fmla="*/ 92 w 132"/>
                <a:gd name="T21" fmla="*/ 13 h 123"/>
                <a:gd name="T22" fmla="*/ 112 w 132"/>
                <a:gd name="T23" fmla="*/ 29 h 123"/>
                <a:gd name="T24" fmla="*/ 116 w 132"/>
                <a:gd name="T25" fmla="*/ 36 h 123"/>
                <a:gd name="T26" fmla="*/ 113 w 132"/>
                <a:gd name="T27" fmla="*/ 42 h 123"/>
                <a:gd name="T28" fmla="*/ 129 w 132"/>
                <a:gd name="T29" fmla="*/ 66 h 123"/>
                <a:gd name="T30" fmla="*/ 100 w 132"/>
                <a:gd name="T31" fmla="*/ 65 h 123"/>
                <a:gd name="T32" fmla="*/ 97 w 132"/>
                <a:gd name="T33" fmla="*/ 70 h 123"/>
                <a:gd name="T34" fmla="*/ 132 w 132"/>
                <a:gd name="T35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23">
                  <a:moveTo>
                    <a:pt x="132" y="107"/>
                  </a:moveTo>
                  <a:cubicBezTo>
                    <a:pt x="121" y="116"/>
                    <a:pt x="109" y="118"/>
                    <a:pt x="96" y="119"/>
                  </a:cubicBezTo>
                  <a:cubicBezTo>
                    <a:pt x="60" y="123"/>
                    <a:pt x="28" y="112"/>
                    <a:pt x="2" y="87"/>
                  </a:cubicBezTo>
                  <a:cubicBezTo>
                    <a:pt x="1" y="86"/>
                    <a:pt x="0" y="85"/>
                    <a:pt x="0" y="84"/>
                  </a:cubicBezTo>
                  <a:cubicBezTo>
                    <a:pt x="2" y="72"/>
                    <a:pt x="10" y="62"/>
                    <a:pt x="17" y="51"/>
                  </a:cubicBezTo>
                  <a:cubicBezTo>
                    <a:pt x="26" y="37"/>
                    <a:pt x="37" y="23"/>
                    <a:pt x="45" y="8"/>
                  </a:cubicBezTo>
                  <a:cubicBezTo>
                    <a:pt x="46" y="7"/>
                    <a:pt x="48" y="6"/>
                    <a:pt x="46" y="4"/>
                  </a:cubicBezTo>
                  <a:cubicBezTo>
                    <a:pt x="46" y="3"/>
                    <a:pt x="46" y="2"/>
                    <a:pt x="46" y="1"/>
                  </a:cubicBezTo>
                  <a:cubicBezTo>
                    <a:pt x="48" y="0"/>
                    <a:pt x="50" y="1"/>
                    <a:pt x="52" y="3"/>
                  </a:cubicBezTo>
                  <a:cubicBezTo>
                    <a:pt x="61" y="8"/>
                    <a:pt x="70" y="11"/>
                    <a:pt x="81" y="6"/>
                  </a:cubicBezTo>
                  <a:cubicBezTo>
                    <a:pt x="86" y="7"/>
                    <a:pt x="88" y="10"/>
                    <a:pt x="92" y="13"/>
                  </a:cubicBezTo>
                  <a:cubicBezTo>
                    <a:pt x="99" y="18"/>
                    <a:pt x="105" y="23"/>
                    <a:pt x="112" y="29"/>
                  </a:cubicBezTo>
                  <a:cubicBezTo>
                    <a:pt x="115" y="31"/>
                    <a:pt x="117" y="33"/>
                    <a:pt x="116" y="36"/>
                  </a:cubicBezTo>
                  <a:cubicBezTo>
                    <a:pt x="112" y="37"/>
                    <a:pt x="113" y="39"/>
                    <a:pt x="113" y="42"/>
                  </a:cubicBezTo>
                  <a:cubicBezTo>
                    <a:pt x="116" y="51"/>
                    <a:pt x="122" y="59"/>
                    <a:pt x="129" y="66"/>
                  </a:cubicBezTo>
                  <a:cubicBezTo>
                    <a:pt x="119" y="67"/>
                    <a:pt x="110" y="64"/>
                    <a:pt x="100" y="65"/>
                  </a:cubicBezTo>
                  <a:cubicBezTo>
                    <a:pt x="96" y="65"/>
                    <a:pt x="95" y="66"/>
                    <a:pt x="97" y="70"/>
                  </a:cubicBezTo>
                  <a:cubicBezTo>
                    <a:pt x="106" y="85"/>
                    <a:pt x="116" y="98"/>
                    <a:pt x="132" y="107"/>
                  </a:cubicBezTo>
                  <a:close/>
                </a:path>
              </a:pathLst>
            </a:custGeom>
            <a:solidFill>
              <a:srgbClr val="CE98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33">
              <a:extLst>
                <a:ext uri="{FF2B5EF4-FFF2-40B4-BE49-F238E27FC236}">
                  <a16:creationId xmlns:a16="http://schemas.microsoft.com/office/drawing/2014/main" id="{BF526FE8-B096-6D04-F4F2-9E3E0E731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886"/>
              <a:ext cx="303" cy="470"/>
            </a:xfrm>
            <a:custGeom>
              <a:avLst/>
              <a:gdLst>
                <a:gd name="T0" fmla="*/ 0 w 64"/>
                <a:gd name="T1" fmla="*/ 47 h 99"/>
                <a:gd name="T2" fmla="*/ 4 w 64"/>
                <a:gd name="T3" fmla="*/ 26 h 99"/>
                <a:gd name="T4" fmla="*/ 34 w 64"/>
                <a:gd name="T5" fmla="*/ 1 h 99"/>
                <a:gd name="T6" fmla="*/ 55 w 64"/>
                <a:gd name="T7" fmla="*/ 15 h 99"/>
                <a:gd name="T8" fmla="*/ 61 w 64"/>
                <a:gd name="T9" fmla="*/ 24 h 99"/>
                <a:gd name="T10" fmla="*/ 61 w 64"/>
                <a:gd name="T11" fmla="*/ 84 h 99"/>
                <a:gd name="T12" fmla="*/ 52 w 64"/>
                <a:gd name="T13" fmla="*/ 98 h 99"/>
                <a:gd name="T14" fmla="*/ 43 w 64"/>
                <a:gd name="T15" fmla="*/ 98 h 99"/>
                <a:gd name="T16" fmla="*/ 29 w 64"/>
                <a:gd name="T17" fmla="*/ 93 h 99"/>
                <a:gd name="T18" fmla="*/ 0 w 64"/>
                <a:gd name="T19" fmla="*/ 4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99">
                  <a:moveTo>
                    <a:pt x="0" y="47"/>
                  </a:moveTo>
                  <a:cubicBezTo>
                    <a:pt x="2" y="40"/>
                    <a:pt x="1" y="33"/>
                    <a:pt x="4" y="26"/>
                  </a:cubicBezTo>
                  <a:cubicBezTo>
                    <a:pt x="7" y="16"/>
                    <a:pt x="21" y="0"/>
                    <a:pt x="34" y="1"/>
                  </a:cubicBezTo>
                  <a:cubicBezTo>
                    <a:pt x="44" y="1"/>
                    <a:pt x="50" y="8"/>
                    <a:pt x="55" y="15"/>
                  </a:cubicBezTo>
                  <a:cubicBezTo>
                    <a:pt x="57" y="18"/>
                    <a:pt x="60" y="20"/>
                    <a:pt x="61" y="24"/>
                  </a:cubicBezTo>
                  <a:cubicBezTo>
                    <a:pt x="64" y="44"/>
                    <a:pt x="64" y="64"/>
                    <a:pt x="61" y="84"/>
                  </a:cubicBezTo>
                  <a:cubicBezTo>
                    <a:pt x="60" y="90"/>
                    <a:pt x="58" y="95"/>
                    <a:pt x="52" y="98"/>
                  </a:cubicBezTo>
                  <a:cubicBezTo>
                    <a:pt x="49" y="99"/>
                    <a:pt x="46" y="98"/>
                    <a:pt x="43" y="98"/>
                  </a:cubicBezTo>
                  <a:cubicBezTo>
                    <a:pt x="37" y="99"/>
                    <a:pt x="34" y="94"/>
                    <a:pt x="29" y="93"/>
                  </a:cubicBezTo>
                  <a:cubicBezTo>
                    <a:pt x="12" y="82"/>
                    <a:pt x="0" y="69"/>
                    <a:pt x="0" y="47"/>
                  </a:cubicBezTo>
                  <a:close/>
                </a:path>
              </a:pathLst>
            </a:custGeom>
            <a:solidFill>
              <a:srgbClr val="BE8B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Freeform 34">
              <a:extLst>
                <a:ext uri="{FF2B5EF4-FFF2-40B4-BE49-F238E27FC236}">
                  <a16:creationId xmlns:a16="http://schemas.microsoft.com/office/drawing/2014/main" id="{37A98738-C1C9-1D22-EBF9-74EE6F63B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2109"/>
              <a:ext cx="270" cy="333"/>
            </a:xfrm>
            <a:custGeom>
              <a:avLst/>
              <a:gdLst>
                <a:gd name="T0" fmla="*/ 5 w 57"/>
                <a:gd name="T1" fmla="*/ 0 h 70"/>
                <a:gd name="T2" fmla="*/ 17 w 57"/>
                <a:gd name="T3" fmla="*/ 28 h 70"/>
                <a:gd name="T4" fmla="*/ 34 w 57"/>
                <a:gd name="T5" fmla="*/ 44 h 70"/>
                <a:gd name="T6" fmla="*/ 54 w 57"/>
                <a:gd name="T7" fmla="*/ 58 h 70"/>
                <a:gd name="T8" fmla="*/ 56 w 57"/>
                <a:gd name="T9" fmla="*/ 63 h 70"/>
                <a:gd name="T10" fmla="*/ 30 w 57"/>
                <a:gd name="T11" fmla="*/ 62 h 70"/>
                <a:gd name="T12" fmla="*/ 21 w 57"/>
                <a:gd name="T13" fmla="*/ 56 h 70"/>
                <a:gd name="T14" fmla="*/ 5 w 57"/>
                <a:gd name="T1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70">
                  <a:moveTo>
                    <a:pt x="5" y="0"/>
                  </a:moveTo>
                  <a:cubicBezTo>
                    <a:pt x="8" y="10"/>
                    <a:pt x="10" y="20"/>
                    <a:pt x="17" y="28"/>
                  </a:cubicBezTo>
                  <a:cubicBezTo>
                    <a:pt x="22" y="33"/>
                    <a:pt x="27" y="40"/>
                    <a:pt x="34" y="44"/>
                  </a:cubicBezTo>
                  <a:cubicBezTo>
                    <a:pt x="41" y="48"/>
                    <a:pt x="47" y="53"/>
                    <a:pt x="54" y="58"/>
                  </a:cubicBezTo>
                  <a:cubicBezTo>
                    <a:pt x="56" y="59"/>
                    <a:pt x="57" y="60"/>
                    <a:pt x="56" y="63"/>
                  </a:cubicBezTo>
                  <a:cubicBezTo>
                    <a:pt x="48" y="70"/>
                    <a:pt x="39" y="66"/>
                    <a:pt x="30" y="62"/>
                  </a:cubicBezTo>
                  <a:cubicBezTo>
                    <a:pt x="27" y="61"/>
                    <a:pt x="24" y="58"/>
                    <a:pt x="21" y="56"/>
                  </a:cubicBezTo>
                  <a:cubicBezTo>
                    <a:pt x="7" y="40"/>
                    <a:pt x="0" y="22"/>
                    <a:pt x="5" y="0"/>
                  </a:cubicBezTo>
                  <a:close/>
                </a:path>
              </a:pathLst>
            </a:custGeom>
            <a:solidFill>
              <a:srgbClr val="9969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35">
              <a:extLst>
                <a:ext uri="{FF2B5EF4-FFF2-40B4-BE49-F238E27FC236}">
                  <a16:creationId xmlns:a16="http://schemas.microsoft.com/office/drawing/2014/main" id="{0BCAD390-DC15-220A-DA72-9FC44FA8A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1957"/>
              <a:ext cx="341" cy="318"/>
            </a:xfrm>
            <a:custGeom>
              <a:avLst/>
              <a:gdLst>
                <a:gd name="T0" fmla="*/ 4 w 72"/>
                <a:gd name="T1" fmla="*/ 8 h 67"/>
                <a:gd name="T2" fmla="*/ 0 w 72"/>
                <a:gd name="T3" fmla="*/ 0 h 67"/>
                <a:gd name="T4" fmla="*/ 31 w 72"/>
                <a:gd name="T5" fmla="*/ 26 h 67"/>
                <a:gd name="T6" fmla="*/ 72 w 72"/>
                <a:gd name="T7" fmla="*/ 61 h 67"/>
                <a:gd name="T8" fmla="*/ 72 w 72"/>
                <a:gd name="T9" fmla="*/ 66 h 67"/>
                <a:gd name="T10" fmla="*/ 65 w 72"/>
                <a:gd name="T11" fmla="*/ 63 h 67"/>
                <a:gd name="T12" fmla="*/ 11 w 72"/>
                <a:gd name="T13" fmla="*/ 17 h 67"/>
                <a:gd name="T14" fmla="*/ 4 w 72"/>
                <a:gd name="T15" fmla="*/ 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67">
                  <a:moveTo>
                    <a:pt x="4" y="8"/>
                  </a:moveTo>
                  <a:cubicBezTo>
                    <a:pt x="3" y="5"/>
                    <a:pt x="1" y="2"/>
                    <a:pt x="0" y="0"/>
                  </a:cubicBezTo>
                  <a:cubicBezTo>
                    <a:pt x="11" y="7"/>
                    <a:pt x="21" y="17"/>
                    <a:pt x="31" y="26"/>
                  </a:cubicBezTo>
                  <a:cubicBezTo>
                    <a:pt x="45" y="37"/>
                    <a:pt x="58" y="50"/>
                    <a:pt x="72" y="61"/>
                  </a:cubicBezTo>
                  <a:cubicBezTo>
                    <a:pt x="72" y="62"/>
                    <a:pt x="72" y="64"/>
                    <a:pt x="72" y="66"/>
                  </a:cubicBezTo>
                  <a:cubicBezTo>
                    <a:pt x="69" y="67"/>
                    <a:pt x="67" y="65"/>
                    <a:pt x="65" y="63"/>
                  </a:cubicBezTo>
                  <a:cubicBezTo>
                    <a:pt x="47" y="48"/>
                    <a:pt x="29" y="33"/>
                    <a:pt x="11" y="17"/>
                  </a:cubicBezTo>
                  <a:cubicBezTo>
                    <a:pt x="8" y="15"/>
                    <a:pt x="6" y="11"/>
                    <a:pt x="4" y="8"/>
                  </a:cubicBezTo>
                  <a:close/>
                </a:path>
              </a:pathLst>
            </a:custGeom>
            <a:solidFill>
              <a:srgbClr val="CB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Freeform 36">
              <a:extLst>
                <a:ext uri="{FF2B5EF4-FFF2-40B4-BE49-F238E27FC236}">
                  <a16:creationId xmlns:a16="http://schemas.microsoft.com/office/drawing/2014/main" id="{DAB06825-5C82-F36A-3E89-B13AA52B0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976"/>
              <a:ext cx="214" cy="52"/>
            </a:xfrm>
            <a:custGeom>
              <a:avLst/>
              <a:gdLst>
                <a:gd name="T0" fmla="*/ 42 w 45"/>
                <a:gd name="T1" fmla="*/ 11 h 11"/>
                <a:gd name="T2" fmla="*/ 5 w 45"/>
                <a:gd name="T3" fmla="*/ 2 h 11"/>
                <a:gd name="T4" fmla="*/ 0 w 45"/>
                <a:gd name="T5" fmla="*/ 0 h 11"/>
                <a:gd name="T6" fmla="*/ 30 w 45"/>
                <a:gd name="T7" fmla="*/ 0 h 11"/>
                <a:gd name="T8" fmla="*/ 42 w 45"/>
                <a:gd name="T9" fmla="*/ 3 h 11"/>
                <a:gd name="T10" fmla="*/ 42 w 45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1">
                  <a:moveTo>
                    <a:pt x="42" y="11"/>
                  </a:moveTo>
                  <a:cubicBezTo>
                    <a:pt x="30" y="6"/>
                    <a:pt x="18" y="3"/>
                    <a:pt x="5" y="2"/>
                  </a:cubicBezTo>
                  <a:cubicBezTo>
                    <a:pt x="3" y="2"/>
                    <a:pt x="1" y="2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5" y="0"/>
                    <a:pt x="39" y="1"/>
                    <a:pt x="42" y="3"/>
                  </a:cubicBezTo>
                  <a:cubicBezTo>
                    <a:pt x="45" y="5"/>
                    <a:pt x="44" y="8"/>
                    <a:pt x="42" y="11"/>
                  </a:cubicBezTo>
                  <a:close/>
                </a:path>
              </a:pathLst>
            </a:custGeom>
            <a:solidFill>
              <a:srgbClr val="9C6D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37">
              <a:extLst>
                <a:ext uri="{FF2B5EF4-FFF2-40B4-BE49-F238E27FC236}">
                  <a16:creationId xmlns:a16="http://schemas.microsoft.com/office/drawing/2014/main" id="{8023E9D3-CDAC-56A2-470C-F90C76A73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081"/>
              <a:ext cx="161" cy="90"/>
            </a:xfrm>
            <a:custGeom>
              <a:avLst/>
              <a:gdLst>
                <a:gd name="T0" fmla="*/ 34 w 34"/>
                <a:gd name="T1" fmla="*/ 16 h 19"/>
                <a:gd name="T2" fmla="*/ 34 w 34"/>
                <a:gd name="T3" fmla="*/ 17 h 19"/>
                <a:gd name="T4" fmla="*/ 13 w 34"/>
                <a:gd name="T5" fmla="*/ 13 h 19"/>
                <a:gd name="T6" fmla="*/ 0 w 34"/>
                <a:gd name="T7" fmla="*/ 2 h 19"/>
                <a:gd name="T8" fmla="*/ 0 w 34"/>
                <a:gd name="T9" fmla="*/ 1 h 19"/>
                <a:gd name="T10" fmla="*/ 2 w 34"/>
                <a:gd name="T11" fmla="*/ 0 h 19"/>
                <a:gd name="T12" fmla="*/ 23 w 34"/>
                <a:gd name="T13" fmla="*/ 6 h 19"/>
                <a:gd name="T14" fmla="*/ 28 w 34"/>
                <a:gd name="T15" fmla="*/ 11 h 19"/>
                <a:gd name="T16" fmla="*/ 34 w 34"/>
                <a:gd name="T1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9">
                  <a:moveTo>
                    <a:pt x="34" y="16"/>
                  </a:moveTo>
                  <a:cubicBezTo>
                    <a:pt x="34" y="16"/>
                    <a:pt x="34" y="17"/>
                    <a:pt x="34" y="17"/>
                  </a:cubicBezTo>
                  <a:cubicBezTo>
                    <a:pt x="26" y="19"/>
                    <a:pt x="20" y="16"/>
                    <a:pt x="13" y="13"/>
                  </a:cubicBezTo>
                  <a:cubicBezTo>
                    <a:pt x="8" y="10"/>
                    <a:pt x="4" y="6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9" y="2"/>
                    <a:pt x="16" y="3"/>
                    <a:pt x="23" y="6"/>
                  </a:cubicBezTo>
                  <a:cubicBezTo>
                    <a:pt x="25" y="7"/>
                    <a:pt x="25" y="10"/>
                    <a:pt x="28" y="11"/>
                  </a:cubicBezTo>
                  <a:cubicBezTo>
                    <a:pt x="30" y="12"/>
                    <a:pt x="33" y="13"/>
                    <a:pt x="34" y="16"/>
                  </a:cubicBezTo>
                  <a:close/>
                </a:path>
              </a:pathLst>
            </a:custGeom>
            <a:solidFill>
              <a:srgbClr val="AD8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38">
              <a:extLst>
                <a:ext uri="{FF2B5EF4-FFF2-40B4-BE49-F238E27FC236}">
                  <a16:creationId xmlns:a16="http://schemas.microsoft.com/office/drawing/2014/main" id="{857CB858-A8F8-CEB2-63E9-E6729BA4D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375"/>
              <a:ext cx="109" cy="71"/>
            </a:xfrm>
            <a:custGeom>
              <a:avLst/>
              <a:gdLst>
                <a:gd name="T0" fmla="*/ 3 w 23"/>
                <a:gd name="T1" fmla="*/ 15 h 15"/>
                <a:gd name="T2" fmla="*/ 3 w 23"/>
                <a:gd name="T3" fmla="*/ 4 h 15"/>
                <a:gd name="T4" fmla="*/ 23 w 23"/>
                <a:gd name="T5" fmla="*/ 7 h 15"/>
                <a:gd name="T6" fmla="*/ 12 w 23"/>
                <a:gd name="T7" fmla="*/ 9 h 15"/>
                <a:gd name="T8" fmla="*/ 7 w 23"/>
                <a:gd name="T9" fmla="*/ 10 h 15"/>
                <a:gd name="T10" fmla="*/ 3 w 23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5">
                  <a:moveTo>
                    <a:pt x="3" y="15"/>
                  </a:moveTo>
                  <a:cubicBezTo>
                    <a:pt x="0" y="11"/>
                    <a:pt x="1" y="8"/>
                    <a:pt x="3" y="4"/>
                  </a:cubicBezTo>
                  <a:cubicBezTo>
                    <a:pt x="10" y="0"/>
                    <a:pt x="16" y="5"/>
                    <a:pt x="23" y="7"/>
                  </a:cubicBezTo>
                  <a:cubicBezTo>
                    <a:pt x="19" y="10"/>
                    <a:pt x="16" y="12"/>
                    <a:pt x="12" y="9"/>
                  </a:cubicBezTo>
                  <a:cubicBezTo>
                    <a:pt x="10" y="8"/>
                    <a:pt x="8" y="8"/>
                    <a:pt x="7" y="10"/>
                  </a:cubicBezTo>
                  <a:cubicBezTo>
                    <a:pt x="6" y="12"/>
                    <a:pt x="4" y="13"/>
                    <a:pt x="3" y="15"/>
                  </a:cubicBezTo>
                  <a:close/>
                </a:path>
              </a:pathLst>
            </a:custGeom>
            <a:solidFill>
              <a:srgbClr val="6218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39">
              <a:extLst>
                <a:ext uri="{FF2B5EF4-FFF2-40B4-BE49-F238E27FC236}">
                  <a16:creationId xmlns:a16="http://schemas.microsoft.com/office/drawing/2014/main" id="{6FFCAF4A-C9EF-4B19-F858-49D10A095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2522"/>
              <a:ext cx="57" cy="95"/>
            </a:xfrm>
            <a:custGeom>
              <a:avLst/>
              <a:gdLst>
                <a:gd name="T0" fmla="*/ 12 w 12"/>
                <a:gd name="T1" fmla="*/ 0 h 20"/>
                <a:gd name="T2" fmla="*/ 0 w 12"/>
                <a:gd name="T3" fmla="*/ 20 h 20"/>
                <a:gd name="T4" fmla="*/ 5 w 12"/>
                <a:gd name="T5" fmla="*/ 10 h 20"/>
                <a:gd name="T6" fmla="*/ 12 w 12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2" y="0"/>
                  </a:moveTo>
                  <a:cubicBezTo>
                    <a:pt x="10" y="8"/>
                    <a:pt x="5" y="14"/>
                    <a:pt x="0" y="20"/>
                  </a:cubicBezTo>
                  <a:cubicBezTo>
                    <a:pt x="0" y="16"/>
                    <a:pt x="0" y="16"/>
                    <a:pt x="5" y="10"/>
                  </a:cubicBezTo>
                  <a:cubicBezTo>
                    <a:pt x="7" y="7"/>
                    <a:pt x="10" y="4"/>
                    <a:pt x="12" y="0"/>
                  </a:cubicBezTo>
                  <a:close/>
                </a:path>
              </a:pathLst>
            </a:custGeom>
            <a:solidFill>
              <a:srgbClr val="6424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Freeform 40">
              <a:extLst>
                <a:ext uri="{FF2B5EF4-FFF2-40B4-BE49-F238E27FC236}">
                  <a16:creationId xmlns:a16="http://schemas.microsoft.com/office/drawing/2014/main" id="{440ED291-9D2C-FE26-01D0-8B5042FFA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1995"/>
              <a:ext cx="407" cy="532"/>
            </a:xfrm>
            <a:custGeom>
              <a:avLst/>
              <a:gdLst>
                <a:gd name="T0" fmla="*/ 10 w 86"/>
                <a:gd name="T1" fmla="*/ 0 h 112"/>
                <a:gd name="T2" fmla="*/ 76 w 86"/>
                <a:gd name="T3" fmla="*/ 56 h 112"/>
                <a:gd name="T4" fmla="*/ 78 w 86"/>
                <a:gd name="T5" fmla="*/ 58 h 112"/>
                <a:gd name="T6" fmla="*/ 80 w 86"/>
                <a:gd name="T7" fmla="*/ 67 h 112"/>
                <a:gd name="T8" fmla="*/ 75 w 86"/>
                <a:gd name="T9" fmla="*/ 99 h 112"/>
                <a:gd name="T10" fmla="*/ 57 w 86"/>
                <a:gd name="T11" fmla="*/ 108 h 112"/>
                <a:gd name="T12" fmla="*/ 43 w 86"/>
                <a:gd name="T13" fmla="*/ 112 h 112"/>
                <a:gd name="T14" fmla="*/ 36 w 86"/>
                <a:gd name="T15" fmla="*/ 111 h 112"/>
                <a:gd name="T16" fmla="*/ 6 w 86"/>
                <a:gd name="T17" fmla="*/ 86 h 112"/>
                <a:gd name="T18" fmla="*/ 2 w 86"/>
                <a:gd name="T19" fmla="*/ 81 h 112"/>
                <a:gd name="T20" fmla="*/ 2 w 86"/>
                <a:gd name="T21" fmla="*/ 73 h 112"/>
                <a:gd name="T22" fmla="*/ 9 w 86"/>
                <a:gd name="T23" fmla="*/ 62 h 112"/>
                <a:gd name="T24" fmla="*/ 12 w 86"/>
                <a:gd name="T25" fmla="*/ 33 h 112"/>
                <a:gd name="T26" fmla="*/ 10 w 86"/>
                <a:gd name="T2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" h="112">
                  <a:moveTo>
                    <a:pt x="10" y="0"/>
                  </a:moveTo>
                  <a:cubicBezTo>
                    <a:pt x="32" y="19"/>
                    <a:pt x="54" y="37"/>
                    <a:pt x="76" y="56"/>
                  </a:cubicBezTo>
                  <a:cubicBezTo>
                    <a:pt x="76" y="57"/>
                    <a:pt x="77" y="58"/>
                    <a:pt x="78" y="58"/>
                  </a:cubicBezTo>
                  <a:cubicBezTo>
                    <a:pt x="79" y="61"/>
                    <a:pt x="79" y="64"/>
                    <a:pt x="80" y="67"/>
                  </a:cubicBezTo>
                  <a:cubicBezTo>
                    <a:pt x="86" y="79"/>
                    <a:pt x="80" y="89"/>
                    <a:pt x="75" y="99"/>
                  </a:cubicBezTo>
                  <a:cubicBezTo>
                    <a:pt x="72" y="106"/>
                    <a:pt x="64" y="107"/>
                    <a:pt x="57" y="108"/>
                  </a:cubicBezTo>
                  <a:cubicBezTo>
                    <a:pt x="52" y="109"/>
                    <a:pt x="47" y="110"/>
                    <a:pt x="43" y="112"/>
                  </a:cubicBezTo>
                  <a:cubicBezTo>
                    <a:pt x="40" y="112"/>
                    <a:pt x="38" y="112"/>
                    <a:pt x="36" y="111"/>
                  </a:cubicBezTo>
                  <a:cubicBezTo>
                    <a:pt x="26" y="102"/>
                    <a:pt x="16" y="94"/>
                    <a:pt x="6" y="86"/>
                  </a:cubicBezTo>
                  <a:cubicBezTo>
                    <a:pt x="4" y="85"/>
                    <a:pt x="3" y="83"/>
                    <a:pt x="2" y="81"/>
                  </a:cubicBezTo>
                  <a:cubicBezTo>
                    <a:pt x="2" y="79"/>
                    <a:pt x="0" y="76"/>
                    <a:pt x="2" y="73"/>
                  </a:cubicBezTo>
                  <a:cubicBezTo>
                    <a:pt x="6" y="71"/>
                    <a:pt x="8" y="67"/>
                    <a:pt x="9" y="62"/>
                  </a:cubicBezTo>
                  <a:cubicBezTo>
                    <a:pt x="10" y="53"/>
                    <a:pt x="11" y="43"/>
                    <a:pt x="12" y="33"/>
                  </a:cubicBezTo>
                  <a:cubicBezTo>
                    <a:pt x="12" y="22"/>
                    <a:pt x="10" y="11"/>
                    <a:pt x="10" y="0"/>
                  </a:cubicBezTo>
                  <a:close/>
                </a:path>
              </a:pathLst>
            </a:custGeom>
            <a:solidFill>
              <a:srgbClr val="C99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Freeform 41">
              <a:extLst>
                <a:ext uri="{FF2B5EF4-FFF2-40B4-BE49-F238E27FC236}">
                  <a16:creationId xmlns:a16="http://schemas.microsoft.com/office/drawing/2014/main" id="{FBDE3357-11F6-3CCA-7F6E-1D2BEB0E2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2318"/>
              <a:ext cx="298" cy="223"/>
            </a:xfrm>
            <a:custGeom>
              <a:avLst/>
              <a:gdLst>
                <a:gd name="T0" fmla="*/ 24 w 63"/>
                <a:gd name="T1" fmla="*/ 13 h 47"/>
                <a:gd name="T2" fmla="*/ 58 w 63"/>
                <a:gd name="T3" fmla="*/ 41 h 47"/>
                <a:gd name="T4" fmla="*/ 63 w 63"/>
                <a:gd name="T5" fmla="*/ 44 h 47"/>
                <a:gd name="T6" fmla="*/ 57 w 63"/>
                <a:gd name="T7" fmla="*/ 47 h 47"/>
                <a:gd name="T8" fmla="*/ 39 w 63"/>
                <a:gd name="T9" fmla="*/ 32 h 47"/>
                <a:gd name="T10" fmla="*/ 22 w 63"/>
                <a:gd name="T11" fmla="*/ 19 h 47"/>
                <a:gd name="T12" fmla="*/ 0 w 63"/>
                <a:gd name="T13" fmla="*/ 0 h 47"/>
                <a:gd name="T14" fmla="*/ 12 w 63"/>
                <a:gd name="T15" fmla="*/ 5 h 47"/>
                <a:gd name="T16" fmla="*/ 24 w 63"/>
                <a:gd name="T17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47">
                  <a:moveTo>
                    <a:pt x="24" y="13"/>
                  </a:moveTo>
                  <a:cubicBezTo>
                    <a:pt x="35" y="22"/>
                    <a:pt x="47" y="32"/>
                    <a:pt x="58" y="41"/>
                  </a:cubicBezTo>
                  <a:cubicBezTo>
                    <a:pt x="59" y="42"/>
                    <a:pt x="61" y="44"/>
                    <a:pt x="63" y="44"/>
                  </a:cubicBezTo>
                  <a:cubicBezTo>
                    <a:pt x="61" y="45"/>
                    <a:pt x="59" y="46"/>
                    <a:pt x="57" y="47"/>
                  </a:cubicBezTo>
                  <a:cubicBezTo>
                    <a:pt x="52" y="40"/>
                    <a:pt x="45" y="37"/>
                    <a:pt x="39" y="32"/>
                  </a:cubicBezTo>
                  <a:cubicBezTo>
                    <a:pt x="34" y="27"/>
                    <a:pt x="28" y="23"/>
                    <a:pt x="22" y="19"/>
                  </a:cubicBezTo>
                  <a:cubicBezTo>
                    <a:pt x="15" y="12"/>
                    <a:pt x="7" y="6"/>
                    <a:pt x="0" y="0"/>
                  </a:cubicBezTo>
                  <a:cubicBezTo>
                    <a:pt x="5" y="0"/>
                    <a:pt x="8" y="4"/>
                    <a:pt x="12" y="5"/>
                  </a:cubicBezTo>
                  <a:cubicBezTo>
                    <a:pt x="17" y="7"/>
                    <a:pt x="22" y="8"/>
                    <a:pt x="24" y="13"/>
                  </a:cubicBezTo>
                  <a:close/>
                </a:path>
              </a:pathLst>
            </a:custGeom>
            <a:solidFill>
              <a:srgbClr val="CCE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42">
              <a:extLst>
                <a:ext uri="{FF2B5EF4-FFF2-40B4-BE49-F238E27FC236}">
                  <a16:creationId xmlns:a16="http://schemas.microsoft.com/office/drawing/2014/main" id="{CBF80F6A-FCA8-0A6F-211A-AFC777627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361"/>
              <a:ext cx="62" cy="171"/>
            </a:xfrm>
            <a:custGeom>
              <a:avLst/>
              <a:gdLst>
                <a:gd name="T0" fmla="*/ 0 w 13"/>
                <a:gd name="T1" fmla="*/ 4 h 36"/>
                <a:gd name="T2" fmla="*/ 8 w 13"/>
                <a:gd name="T3" fmla="*/ 1 h 36"/>
                <a:gd name="T4" fmla="*/ 13 w 13"/>
                <a:gd name="T5" fmla="*/ 36 h 36"/>
                <a:gd name="T6" fmla="*/ 0 w 13"/>
                <a:gd name="T7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0" y="4"/>
                  </a:moveTo>
                  <a:cubicBezTo>
                    <a:pt x="3" y="4"/>
                    <a:pt x="4" y="0"/>
                    <a:pt x="8" y="1"/>
                  </a:cubicBezTo>
                  <a:cubicBezTo>
                    <a:pt x="7" y="13"/>
                    <a:pt x="9" y="25"/>
                    <a:pt x="13" y="36"/>
                  </a:cubicBezTo>
                  <a:cubicBezTo>
                    <a:pt x="5" y="27"/>
                    <a:pt x="0" y="17"/>
                    <a:pt x="0" y="4"/>
                  </a:cubicBezTo>
                  <a:close/>
                </a:path>
              </a:pathLst>
            </a:custGeom>
            <a:solidFill>
              <a:srgbClr val="F4E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43">
              <a:extLst>
                <a:ext uri="{FF2B5EF4-FFF2-40B4-BE49-F238E27FC236}">
                  <a16:creationId xmlns:a16="http://schemas.microsoft.com/office/drawing/2014/main" id="{6D1F89A7-D736-84F8-7A46-D36CBA943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2252"/>
              <a:ext cx="29" cy="38"/>
            </a:xfrm>
            <a:custGeom>
              <a:avLst/>
              <a:gdLst>
                <a:gd name="T0" fmla="*/ 2 w 6"/>
                <a:gd name="T1" fmla="*/ 8 h 8"/>
                <a:gd name="T2" fmla="*/ 4 w 6"/>
                <a:gd name="T3" fmla="*/ 1 h 8"/>
                <a:gd name="T4" fmla="*/ 6 w 6"/>
                <a:gd name="T5" fmla="*/ 4 h 8"/>
                <a:gd name="T6" fmla="*/ 2 w 6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2" y="8"/>
                  </a:moveTo>
                  <a:cubicBezTo>
                    <a:pt x="0" y="5"/>
                    <a:pt x="1" y="2"/>
                    <a:pt x="4" y="1"/>
                  </a:cubicBezTo>
                  <a:cubicBezTo>
                    <a:pt x="6" y="0"/>
                    <a:pt x="5" y="3"/>
                    <a:pt x="6" y="4"/>
                  </a:cubicBezTo>
                  <a:cubicBezTo>
                    <a:pt x="4" y="6"/>
                    <a:pt x="3" y="7"/>
                    <a:pt x="2" y="8"/>
                  </a:cubicBezTo>
                  <a:close/>
                </a:path>
              </a:pathLst>
            </a:custGeom>
            <a:solidFill>
              <a:srgbClr val="EFDE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44">
              <a:extLst>
                <a:ext uri="{FF2B5EF4-FFF2-40B4-BE49-F238E27FC236}">
                  <a16:creationId xmlns:a16="http://schemas.microsoft.com/office/drawing/2014/main" id="{2DA15BE3-A5DA-AF47-E5BF-06656C9DD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2290"/>
              <a:ext cx="42" cy="33"/>
            </a:xfrm>
            <a:custGeom>
              <a:avLst/>
              <a:gdLst>
                <a:gd name="T0" fmla="*/ 6 w 9"/>
                <a:gd name="T1" fmla="*/ 7 h 7"/>
                <a:gd name="T2" fmla="*/ 5 w 9"/>
                <a:gd name="T3" fmla="*/ 0 h 7"/>
                <a:gd name="T4" fmla="*/ 6 w 9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">
                  <a:moveTo>
                    <a:pt x="6" y="7"/>
                  </a:moveTo>
                  <a:cubicBezTo>
                    <a:pt x="0" y="5"/>
                    <a:pt x="5" y="2"/>
                    <a:pt x="5" y="0"/>
                  </a:cubicBezTo>
                  <a:cubicBezTo>
                    <a:pt x="9" y="2"/>
                    <a:pt x="6" y="4"/>
                    <a:pt x="6" y="7"/>
                  </a:cubicBezTo>
                  <a:close/>
                </a:path>
              </a:pathLst>
            </a:custGeom>
            <a:solidFill>
              <a:srgbClr val="DCB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45">
              <a:extLst>
                <a:ext uri="{FF2B5EF4-FFF2-40B4-BE49-F238E27FC236}">
                  <a16:creationId xmlns:a16="http://schemas.microsoft.com/office/drawing/2014/main" id="{44A8C947-A656-750B-785D-F19B9F099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009"/>
              <a:ext cx="175" cy="91"/>
            </a:xfrm>
            <a:custGeom>
              <a:avLst/>
              <a:gdLst>
                <a:gd name="T0" fmla="*/ 2 w 37"/>
                <a:gd name="T1" fmla="*/ 16 h 19"/>
                <a:gd name="T2" fmla="*/ 0 w 37"/>
                <a:gd name="T3" fmla="*/ 16 h 19"/>
                <a:gd name="T4" fmla="*/ 37 w 37"/>
                <a:gd name="T5" fmla="*/ 12 h 19"/>
                <a:gd name="T6" fmla="*/ 19 w 37"/>
                <a:gd name="T7" fmla="*/ 14 h 19"/>
                <a:gd name="T8" fmla="*/ 19 w 37"/>
                <a:gd name="T9" fmla="*/ 15 h 19"/>
                <a:gd name="T10" fmla="*/ 19 w 37"/>
                <a:gd name="T11" fmla="*/ 14 h 19"/>
                <a:gd name="T12" fmla="*/ 23 w 37"/>
                <a:gd name="T13" fmla="*/ 16 h 19"/>
                <a:gd name="T14" fmla="*/ 16 w 37"/>
                <a:gd name="T15" fmla="*/ 18 h 19"/>
                <a:gd name="T16" fmla="*/ 2 w 37"/>
                <a:gd name="T1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19">
                  <a:moveTo>
                    <a:pt x="2" y="16"/>
                  </a:moveTo>
                  <a:cubicBezTo>
                    <a:pt x="1" y="16"/>
                    <a:pt x="1" y="16"/>
                    <a:pt x="0" y="16"/>
                  </a:cubicBezTo>
                  <a:cubicBezTo>
                    <a:pt x="11" y="2"/>
                    <a:pt x="26" y="0"/>
                    <a:pt x="37" y="12"/>
                  </a:cubicBezTo>
                  <a:cubicBezTo>
                    <a:pt x="31" y="16"/>
                    <a:pt x="25" y="14"/>
                    <a:pt x="19" y="14"/>
                  </a:cubicBezTo>
                  <a:cubicBezTo>
                    <a:pt x="18" y="14"/>
                    <a:pt x="19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1" y="14"/>
                    <a:pt x="23" y="13"/>
                    <a:pt x="23" y="16"/>
                  </a:cubicBezTo>
                  <a:cubicBezTo>
                    <a:pt x="21" y="18"/>
                    <a:pt x="19" y="19"/>
                    <a:pt x="16" y="18"/>
                  </a:cubicBezTo>
                  <a:cubicBezTo>
                    <a:pt x="11" y="18"/>
                    <a:pt x="6" y="17"/>
                    <a:pt x="2" y="16"/>
                  </a:cubicBezTo>
                  <a:close/>
                </a:path>
              </a:pathLst>
            </a:custGeom>
            <a:solidFill>
              <a:srgbClr val="996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Freeform 46">
              <a:extLst>
                <a:ext uri="{FF2B5EF4-FFF2-40B4-BE49-F238E27FC236}">
                  <a16:creationId xmlns:a16="http://schemas.microsoft.com/office/drawing/2014/main" id="{F70EDE5F-310D-F5BA-B210-DE67B82CF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066"/>
              <a:ext cx="75" cy="91"/>
            </a:xfrm>
            <a:custGeom>
              <a:avLst/>
              <a:gdLst>
                <a:gd name="T0" fmla="*/ 11 w 16"/>
                <a:gd name="T1" fmla="*/ 19 h 19"/>
                <a:gd name="T2" fmla="*/ 3 w 16"/>
                <a:gd name="T3" fmla="*/ 16 h 19"/>
                <a:gd name="T4" fmla="*/ 0 w 16"/>
                <a:gd name="T5" fmla="*/ 5 h 19"/>
                <a:gd name="T6" fmla="*/ 2 w 16"/>
                <a:gd name="T7" fmla="*/ 3 h 19"/>
                <a:gd name="T8" fmla="*/ 15 w 16"/>
                <a:gd name="T9" fmla="*/ 6 h 19"/>
                <a:gd name="T10" fmla="*/ 11 w 16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11" y="19"/>
                  </a:moveTo>
                  <a:cubicBezTo>
                    <a:pt x="8" y="19"/>
                    <a:pt x="6" y="17"/>
                    <a:pt x="3" y="16"/>
                  </a:cubicBezTo>
                  <a:cubicBezTo>
                    <a:pt x="0" y="13"/>
                    <a:pt x="2" y="9"/>
                    <a:pt x="0" y="5"/>
                  </a:cubicBezTo>
                  <a:cubicBezTo>
                    <a:pt x="1" y="4"/>
                    <a:pt x="1" y="4"/>
                    <a:pt x="2" y="3"/>
                  </a:cubicBezTo>
                  <a:cubicBezTo>
                    <a:pt x="11" y="0"/>
                    <a:pt x="12" y="0"/>
                    <a:pt x="15" y="6"/>
                  </a:cubicBezTo>
                  <a:cubicBezTo>
                    <a:pt x="16" y="11"/>
                    <a:pt x="14" y="15"/>
                    <a:pt x="11" y="19"/>
                  </a:cubicBezTo>
                  <a:close/>
                </a:path>
              </a:pathLst>
            </a:custGeom>
            <a:solidFill>
              <a:srgbClr val="235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Freeform 47">
              <a:extLst>
                <a:ext uri="{FF2B5EF4-FFF2-40B4-BE49-F238E27FC236}">
                  <a16:creationId xmlns:a16="http://schemas.microsoft.com/office/drawing/2014/main" id="{50E5B2A6-93A4-D9C4-C6A4-B5054DF76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2066"/>
              <a:ext cx="142" cy="29"/>
            </a:xfrm>
            <a:custGeom>
              <a:avLst/>
              <a:gdLst>
                <a:gd name="T0" fmla="*/ 23 w 30"/>
                <a:gd name="T1" fmla="*/ 6 h 6"/>
                <a:gd name="T2" fmla="*/ 10 w 30"/>
                <a:gd name="T3" fmla="*/ 4 h 6"/>
                <a:gd name="T4" fmla="*/ 8 w 30"/>
                <a:gd name="T5" fmla="*/ 3 h 6"/>
                <a:gd name="T6" fmla="*/ 0 w 30"/>
                <a:gd name="T7" fmla="*/ 2 h 6"/>
                <a:gd name="T8" fmla="*/ 22 w 30"/>
                <a:gd name="T9" fmla="*/ 0 h 6"/>
                <a:gd name="T10" fmla="*/ 30 w 30"/>
                <a:gd name="T11" fmla="*/ 0 h 6"/>
                <a:gd name="T12" fmla="*/ 23 w 30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6">
                  <a:moveTo>
                    <a:pt x="23" y="6"/>
                  </a:moveTo>
                  <a:cubicBezTo>
                    <a:pt x="20" y="0"/>
                    <a:pt x="14" y="3"/>
                    <a:pt x="10" y="4"/>
                  </a:cubicBezTo>
                  <a:cubicBezTo>
                    <a:pt x="9" y="4"/>
                    <a:pt x="9" y="3"/>
                    <a:pt x="8" y="3"/>
                  </a:cubicBezTo>
                  <a:cubicBezTo>
                    <a:pt x="6" y="2"/>
                    <a:pt x="4" y="2"/>
                    <a:pt x="0" y="2"/>
                  </a:cubicBezTo>
                  <a:cubicBezTo>
                    <a:pt x="9" y="1"/>
                    <a:pt x="15" y="0"/>
                    <a:pt x="22" y="0"/>
                  </a:cubicBezTo>
                  <a:cubicBezTo>
                    <a:pt x="24" y="0"/>
                    <a:pt x="27" y="0"/>
                    <a:pt x="30" y="0"/>
                  </a:cubicBezTo>
                  <a:cubicBezTo>
                    <a:pt x="29" y="4"/>
                    <a:pt x="23" y="1"/>
                    <a:pt x="23" y="6"/>
                  </a:cubicBezTo>
                  <a:close/>
                </a:path>
              </a:pathLst>
            </a:custGeom>
            <a:solidFill>
              <a:srgbClr val="653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Freeform 48">
              <a:extLst>
                <a:ext uri="{FF2B5EF4-FFF2-40B4-BE49-F238E27FC236}">
                  <a16:creationId xmlns:a16="http://schemas.microsoft.com/office/drawing/2014/main" id="{6A8C57C8-DD54-298E-653B-3A43A0158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261"/>
              <a:ext cx="24" cy="24"/>
            </a:xfrm>
            <a:custGeom>
              <a:avLst/>
              <a:gdLst>
                <a:gd name="T0" fmla="*/ 5 w 5"/>
                <a:gd name="T1" fmla="*/ 2 h 5"/>
                <a:gd name="T2" fmla="*/ 1 w 5"/>
                <a:gd name="T3" fmla="*/ 5 h 5"/>
                <a:gd name="T4" fmla="*/ 0 w 5"/>
                <a:gd name="T5" fmla="*/ 3 h 5"/>
                <a:gd name="T6" fmla="*/ 3 w 5"/>
                <a:gd name="T7" fmla="*/ 0 h 5"/>
                <a:gd name="T8" fmla="*/ 5 w 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3"/>
                    <a:pt x="3" y="5"/>
                    <a:pt x="1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EAD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Freeform 49">
              <a:extLst>
                <a:ext uri="{FF2B5EF4-FFF2-40B4-BE49-F238E27FC236}">
                  <a16:creationId xmlns:a16="http://schemas.microsoft.com/office/drawing/2014/main" id="{C6C46D9E-E1F7-BE11-F957-0D2D8E43A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237"/>
              <a:ext cx="29" cy="29"/>
            </a:xfrm>
            <a:custGeom>
              <a:avLst/>
              <a:gdLst>
                <a:gd name="T0" fmla="*/ 0 w 6"/>
                <a:gd name="T1" fmla="*/ 6 h 6"/>
                <a:gd name="T2" fmla="*/ 4 w 6"/>
                <a:gd name="T3" fmla="*/ 0 h 6"/>
                <a:gd name="T4" fmla="*/ 6 w 6"/>
                <a:gd name="T5" fmla="*/ 1 h 6"/>
                <a:gd name="T6" fmla="*/ 0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1" y="3"/>
                    <a:pt x="2" y="1"/>
                    <a:pt x="4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5" y="4"/>
                    <a:pt x="3" y="6"/>
                    <a:pt x="0" y="6"/>
                  </a:cubicBezTo>
                  <a:close/>
                </a:path>
              </a:pathLst>
            </a:custGeom>
            <a:solidFill>
              <a:srgbClr val="F1E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Freeform 50">
              <a:extLst>
                <a:ext uri="{FF2B5EF4-FFF2-40B4-BE49-F238E27FC236}">
                  <a16:creationId xmlns:a16="http://schemas.microsoft.com/office/drawing/2014/main" id="{44B41889-47AA-F076-5685-E1EB9E363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669"/>
              <a:ext cx="47" cy="38"/>
            </a:xfrm>
            <a:custGeom>
              <a:avLst/>
              <a:gdLst>
                <a:gd name="T0" fmla="*/ 0 w 10"/>
                <a:gd name="T1" fmla="*/ 1 h 8"/>
                <a:gd name="T2" fmla="*/ 10 w 10"/>
                <a:gd name="T3" fmla="*/ 3 h 8"/>
                <a:gd name="T4" fmla="*/ 0 w 10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0" y="1"/>
                  </a:moveTo>
                  <a:cubicBezTo>
                    <a:pt x="4" y="0"/>
                    <a:pt x="6" y="3"/>
                    <a:pt x="10" y="3"/>
                  </a:cubicBezTo>
                  <a:cubicBezTo>
                    <a:pt x="5" y="8"/>
                    <a:pt x="2" y="5"/>
                    <a:pt x="0" y="1"/>
                  </a:cubicBezTo>
                  <a:close/>
                </a:path>
              </a:pathLst>
            </a:custGeom>
            <a:solidFill>
              <a:srgbClr val="D7D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Freeform 51">
              <a:extLst>
                <a:ext uri="{FF2B5EF4-FFF2-40B4-BE49-F238E27FC236}">
                  <a16:creationId xmlns:a16="http://schemas.microsoft.com/office/drawing/2014/main" id="{FE033B06-54AE-0EFB-6791-C0F44FA4A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2043"/>
              <a:ext cx="161" cy="142"/>
            </a:xfrm>
            <a:custGeom>
              <a:avLst/>
              <a:gdLst>
                <a:gd name="T0" fmla="*/ 28 w 34"/>
                <a:gd name="T1" fmla="*/ 19 h 30"/>
                <a:gd name="T2" fmla="*/ 16 w 34"/>
                <a:gd name="T3" fmla="*/ 23 h 30"/>
                <a:gd name="T4" fmla="*/ 8 w 34"/>
                <a:gd name="T5" fmla="*/ 17 h 30"/>
                <a:gd name="T6" fmla="*/ 0 w 34"/>
                <a:gd name="T7" fmla="*/ 19 h 30"/>
                <a:gd name="T8" fmla="*/ 27 w 34"/>
                <a:gd name="T9" fmla="*/ 1 h 30"/>
                <a:gd name="T10" fmla="*/ 24 w 34"/>
                <a:gd name="T11" fmla="*/ 8 h 30"/>
                <a:gd name="T12" fmla="*/ 27 w 34"/>
                <a:gd name="T13" fmla="*/ 14 h 30"/>
                <a:gd name="T14" fmla="*/ 31 w 34"/>
                <a:gd name="T15" fmla="*/ 21 h 30"/>
                <a:gd name="T16" fmla="*/ 34 w 34"/>
                <a:gd name="T17" fmla="*/ 30 h 30"/>
                <a:gd name="T18" fmla="*/ 28 w 34"/>
                <a:gd name="T19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0">
                  <a:moveTo>
                    <a:pt x="28" y="19"/>
                  </a:moveTo>
                  <a:cubicBezTo>
                    <a:pt x="24" y="20"/>
                    <a:pt x="20" y="21"/>
                    <a:pt x="16" y="23"/>
                  </a:cubicBezTo>
                  <a:cubicBezTo>
                    <a:pt x="9" y="25"/>
                    <a:pt x="8" y="24"/>
                    <a:pt x="8" y="17"/>
                  </a:cubicBezTo>
                  <a:cubicBezTo>
                    <a:pt x="5" y="17"/>
                    <a:pt x="3" y="20"/>
                    <a:pt x="0" y="19"/>
                  </a:cubicBezTo>
                  <a:cubicBezTo>
                    <a:pt x="2" y="9"/>
                    <a:pt x="14" y="0"/>
                    <a:pt x="27" y="1"/>
                  </a:cubicBezTo>
                  <a:cubicBezTo>
                    <a:pt x="26" y="4"/>
                    <a:pt x="25" y="6"/>
                    <a:pt x="24" y="8"/>
                  </a:cubicBezTo>
                  <a:cubicBezTo>
                    <a:pt x="23" y="11"/>
                    <a:pt x="24" y="13"/>
                    <a:pt x="27" y="14"/>
                  </a:cubicBezTo>
                  <a:cubicBezTo>
                    <a:pt x="32" y="15"/>
                    <a:pt x="32" y="17"/>
                    <a:pt x="31" y="21"/>
                  </a:cubicBezTo>
                  <a:cubicBezTo>
                    <a:pt x="30" y="24"/>
                    <a:pt x="31" y="26"/>
                    <a:pt x="34" y="30"/>
                  </a:cubicBezTo>
                  <a:cubicBezTo>
                    <a:pt x="28" y="27"/>
                    <a:pt x="28" y="23"/>
                    <a:pt x="28" y="19"/>
                  </a:cubicBezTo>
                  <a:close/>
                </a:path>
              </a:pathLst>
            </a:custGeom>
            <a:solidFill>
              <a:srgbClr val="8C5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" name="Freeform 52">
              <a:extLst>
                <a:ext uri="{FF2B5EF4-FFF2-40B4-BE49-F238E27FC236}">
                  <a16:creationId xmlns:a16="http://schemas.microsoft.com/office/drawing/2014/main" id="{882ADA79-BCCF-C01A-FA88-0C290F9E9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938"/>
              <a:ext cx="176" cy="114"/>
            </a:xfrm>
            <a:custGeom>
              <a:avLst/>
              <a:gdLst>
                <a:gd name="T0" fmla="*/ 0 w 37"/>
                <a:gd name="T1" fmla="*/ 24 h 24"/>
                <a:gd name="T2" fmla="*/ 31 w 37"/>
                <a:gd name="T3" fmla="*/ 5 h 24"/>
                <a:gd name="T4" fmla="*/ 35 w 37"/>
                <a:gd name="T5" fmla="*/ 18 h 24"/>
                <a:gd name="T6" fmla="*/ 32 w 37"/>
                <a:gd name="T7" fmla="*/ 19 h 24"/>
                <a:gd name="T8" fmla="*/ 28 w 37"/>
                <a:gd name="T9" fmla="*/ 18 h 24"/>
                <a:gd name="T10" fmla="*/ 0 w 37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24">
                  <a:moveTo>
                    <a:pt x="0" y="24"/>
                  </a:moveTo>
                  <a:cubicBezTo>
                    <a:pt x="0" y="8"/>
                    <a:pt x="19" y="0"/>
                    <a:pt x="31" y="5"/>
                  </a:cubicBezTo>
                  <a:cubicBezTo>
                    <a:pt x="35" y="7"/>
                    <a:pt x="37" y="14"/>
                    <a:pt x="35" y="18"/>
                  </a:cubicBezTo>
                  <a:cubicBezTo>
                    <a:pt x="34" y="20"/>
                    <a:pt x="33" y="20"/>
                    <a:pt x="32" y="19"/>
                  </a:cubicBezTo>
                  <a:cubicBezTo>
                    <a:pt x="30" y="19"/>
                    <a:pt x="29" y="18"/>
                    <a:pt x="28" y="18"/>
                  </a:cubicBezTo>
                  <a:cubicBezTo>
                    <a:pt x="18" y="15"/>
                    <a:pt x="9" y="11"/>
                    <a:pt x="0" y="24"/>
                  </a:cubicBezTo>
                  <a:close/>
                </a:path>
              </a:pathLst>
            </a:custGeom>
            <a:solidFill>
              <a:srgbClr val="875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" name="Freeform 53">
              <a:extLst>
                <a:ext uri="{FF2B5EF4-FFF2-40B4-BE49-F238E27FC236}">
                  <a16:creationId xmlns:a16="http://schemas.microsoft.com/office/drawing/2014/main" id="{540081EC-24DF-403C-DBF9-0BB9FBD10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2342"/>
              <a:ext cx="57" cy="38"/>
            </a:xfrm>
            <a:custGeom>
              <a:avLst/>
              <a:gdLst>
                <a:gd name="T0" fmla="*/ 12 w 12"/>
                <a:gd name="T1" fmla="*/ 8 h 8"/>
                <a:gd name="T2" fmla="*/ 0 w 12"/>
                <a:gd name="T3" fmla="*/ 0 h 8"/>
                <a:gd name="T4" fmla="*/ 10 w 12"/>
                <a:gd name="T5" fmla="*/ 0 h 8"/>
                <a:gd name="T6" fmla="*/ 12 w 1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8" y="6"/>
                    <a:pt x="4" y="3"/>
                    <a:pt x="0" y="0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2" y="3"/>
                    <a:pt x="12" y="5"/>
                    <a:pt x="12" y="8"/>
                  </a:cubicBezTo>
                  <a:close/>
                </a:path>
              </a:pathLst>
            </a:custGeom>
            <a:solidFill>
              <a:srgbClr val="9C6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" name="Freeform 54">
              <a:extLst>
                <a:ext uri="{FF2B5EF4-FFF2-40B4-BE49-F238E27FC236}">
                  <a16:creationId xmlns:a16="http://schemas.microsoft.com/office/drawing/2014/main" id="{CF5E037D-A26B-2437-AB07-505D7A773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123"/>
              <a:ext cx="43" cy="57"/>
            </a:xfrm>
            <a:custGeom>
              <a:avLst/>
              <a:gdLst>
                <a:gd name="T0" fmla="*/ 9 w 9"/>
                <a:gd name="T1" fmla="*/ 12 h 12"/>
                <a:gd name="T2" fmla="*/ 1 w 9"/>
                <a:gd name="T3" fmla="*/ 0 h 12"/>
                <a:gd name="T4" fmla="*/ 9 w 9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9" y="12"/>
                  </a:moveTo>
                  <a:cubicBezTo>
                    <a:pt x="1" y="9"/>
                    <a:pt x="0" y="8"/>
                    <a:pt x="1" y="0"/>
                  </a:cubicBezTo>
                  <a:cubicBezTo>
                    <a:pt x="2" y="5"/>
                    <a:pt x="5" y="8"/>
                    <a:pt x="9" y="12"/>
                  </a:cubicBezTo>
                  <a:close/>
                </a:path>
              </a:pathLst>
            </a:custGeom>
            <a:solidFill>
              <a:srgbClr val="9A6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" name="Freeform 55">
              <a:extLst>
                <a:ext uri="{FF2B5EF4-FFF2-40B4-BE49-F238E27FC236}">
                  <a16:creationId xmlns:a16="http://schemas.microsoft.com/office/drawing/2014/main" id="{4E16FBC2-EE85-D74F-D009-262D4BA43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2081"/>
              <a:ext cx="109" cy="38"/>
            </a:xfrm>
            <a:custGeom>
              <a:avLst/>
              <a:gdLst>
                <a:gd name="T0" fmla="*/ 21 w 23"/>
                <a:gd name="T1" fmla="*/ 0 h 8"/>
                <a:gd name="T2" fmla="*/ 23 w 23"/>
                <a:gd name="T3" fmla="*/ 1 h 8"/>
                <a:gd name="T4" fmla="*/ 23 w 23"/>
                <a:gd name="T5" fmla="*/ 4 h 8"/>
                <a:gd name="T6" fmla="*/ 21 w 23"/>
                <a:gd name="T7" fmla="*/ 8 h 8"/>
                <a:gd name="T8" fmla="*/ 0 w 23"/>
                <a:gd name="T9" fmla="*/ 1 h 8"/>
                <a:gd name="T10" fmla="*/ 21 w 2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8">
                  <a:moveTo>
                    <a:pt x="21" y="0"/>
                  </a:moveTo>
                  <a:cubicBezTo>
                    <a:pt x="22" y="0"/>
                    <a:pt x="22" y="1"/>
                    <a:pt x="23" y="1"/>
                  </a:cubicBezTo>
                  <a:cubicBezTo>
                    <a:pt x="23" y="2"/>
                    <a:pt x="23" y="3"/>
                    <a:pt x="23" y="4"/>
                  </a:cubicBezTo>
                  <a:cubicBezTo>
                    <a:pt x="23" y="5"/>
                    <a:pt x="23" y="7"/>
                    <a:pt x="21" y="8"/>
                  </a:cubicBezTo>
                  <a:cubicBezTo>
                    <a:pt x="14" y="6"/>
                    <a:pt x="7" y="4"/>
                    <a:pt x="0" y="1"/>
                  </a:cubicBezTo>
                  <a:cubicBezTo>
                    <a:pt x="7" y="0"/>
                    <a:pt x="14" y="2"/>
                    <a:pt x="21" y="0"/>
                  </a:cubicBezTo>
                  <a:close/>
                </a:path>
              </a:pathLst>
            </a:custGeom>
            <a:solidFill>
              <a:srgbClr val="F9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" name="Freeform 56">
              <a:extLst>
                <a:ext uri="{FF2B5EF4-FFF2-40B4-BE49-F238E27FC236}">
                  <a16:creationId xmlns:a16="http://schemas.microsoft.com/office/drawing/2014/main" id="{046C4CEF-C941-5657-0516-D1F293A07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100"/>
              <a:ext cx="23" cy="42"/>
            </a:xfrm>
            <a:custGeom>
              <a:avLst/>
              <a:gdLst>
                <a:gd name="T0" fmla="*/ 0 w 5"/>
                <a:gd name="T1" fmla="*/ 4 h 9"/>
                <a:gd name="T2" fmla="*/ 2 w 5"/>
                <a:gd name="T3" fmla="*/ 0 h 9"/>
                <a:gd name="T4" fmla="*/ 3 w 5"/>
                <a:gd name="T5" fmla="*/ 9 h 9"/>
                <a:gd name="T6" fmla="*/ 0 w 5"/>
                <a:gd name="T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0" y="4"/>
                  </a:moveTo>
                  <a:cubicBezTo>
                    <a:pt x="0" y="2"/>
                    <a:pt x="0" y="0"/>
                    <a:pt x="2" y="0"/>
                  </a:cubicBezTo>
                  <a:cubicBezTo>
                    <a:pt x="5" y="2"/>
                    <a:pt x="1" y="6"/>
                    <a:pt x="3" y="9"/>
                  </a:cubicBezTo>
                  <a:cubicBezTo>
                    <a:pt x="0" y="8"/>
                    <a:pt x="1" y="6"/>
                    <a:pt x="0" y="4"/>
                  </a:cubicBezTo>
                  <a:close/>
                </a:path>
              </a:pathLst>
            </a:custGeom>
            <a:solidFill>
              <a:srgbClr val="2F45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4FE197E2-0FB5-43D3-9C7F-F9937B78D126}"/>
              </a:ext>
            </a:extLst>
          </p:cNvPr>
          <p:cNvSpPr/>
          <p:nvPr/>
        </p:nvSpPr>
        <p:spPr>
          <a:xfrm>
            <a:off x="256480" y="211875"/>
            <a:ext cx="8720257" cy="4716968"/>
          </a:xfrm>
          <a:custGeom>
            <a:avLst>
              <a:gd name="f0" fmla="val 36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83D4C3"/>
          </a:solidFill>
          <a:ln w="25402" cap="flat">
            <a:solidFill>
              <a:srgbClr val="5F9B8F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pic>
        <p:nvPicPr>
          <p:cNvPr id="3" name="Imagen 3">
            <a:extLst>
              <a:ext uri="{FF2B5EF4-FFF2-40B4-BE49-F238E27FC236}">
                <a16:creationId xmlns:a16="http://schemas.microsoft.com/office/drawing/2014/main" id="{591C1548-36F2-441F-9607-81E57F20E6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85713" y="405262"/>
            <a:ext cx="7953524" cy="51434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Google Shape;1749;p48">
            <a:extLst>
              <a:ext uri="{FF2B5EF4-FFF2-40B4-BE49-F238E27FC236}">
                <a16:creationId xmlns:a16="http://schemas.microsoft.com/office/drawing/2014/main" id="{C69EDC62-8AE5-4F17-BD07-67F6EB62DF4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INTRODUCTION</a:t>
            </a:r>
          </a:p>
        </p:txBody>
      </p:sp>
      <p:sp>
        <p:nvSpPr>
          <p:cNvPr id="5" name="Google Shape;1750;p48">
            <a:extLst>
              <a:ext uri="{FF2B5EF4-FFF2-40B4-BE49-F238E27FC236}">
                <a16:creationId xmlns:a16="http://schemas.microsoft.com/office/drawing/2014/main" id="{CCB42A02-9301-4D88-8CAD-EDD866ACFB0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801401" y="1718212"/>
            <a:ext cx="3541196" cy="1258799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/>
              <a:t>You can give a brief description of the topic you want to talk about here. For example, </a:t>
            </a:r>
            <a:r>
              <a:rPr lang="en-US" b="1">
                <a:solidFill>
                  <a:srgbClr val="A20E4A"/>
                </a:solidFill>
              </a:rPr>
              <a:t>if you want to talk about Mercury, </a:t>
            </a:r>
            <a:r>
              <a:rPr lang="en-US"/>
              <a:t>you can say that it’s the smallest planet in the entire Solar System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"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2214;p49">
            <a:extLst>
              <a:ext uri="{FF2B5EF4-FFF2-40B4-BE49-F238E27FC236}">
                <a16:creationId xmlns:a16="http://schemas.microsoft.com/office/drawing/2014/main" id="{B7DDE199-1C5A-4AF6-B2A1-F57267ED8993}"/>
              </a:ext>
            </a:extLst>
          </p:cNvPr>
          <p:cNvGrpSpPr/>
          <p:nvPr/>
        </p:nvGrpSpPr>
        <p:grpSpPr>
          <a:xfrm>
            <a:off x="2092704" y="3441070"/>
            <a:ext cx="4958599" cy="1162431"/>
            <a:chOff x="2092704" y="3441070"/>
            <a:chExt cx="4958599" cy="1162431"/>
          </a:xfrm>
        </p:grpSpPr>
        <p:sp>
          <p:nvSpPr>
            <p:cNvPr id="3" name="Google Shape;2215;p49">
              <a:extLst>
                <a:ext uri="{FF2B5EF4-FFF2-40B4-BE49-F238E27FC236}">
                  <a16:creationId xmlns:a16="http://schemas.microsoft.com/office/drawing/2014/main" id="{FE9306BC-0FC9-4ADE-8790-B03E901252F4}"/>
                </a:ext>
              </a:extLst>
            </p:cNvPr>
            <p:cNvSpPr/>
            <p:nvPr/>
          </p:nvSpPr>
          <p:spPr>
            <a:xfrm>
              <a:off x="2092704" y="3441070"/>
              <a:ext cx="4958599" cy="11624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36A684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" name="Google Shape;2216;p49">
              <a:extLst>
                <a:ext uri="{FF2B5EF4-FFF2-40B4-BE49-F238E27FC236}">
                  <a16:creationId xmlns:a16="http://schemas.microsoft.com/office/drawing/2014/main" id="{DE43709E-2919-45D9-9761-1CB3DCC5841D}"/>
                </a:ext>
              </a:extLst>
            </p:cNvPr>
            <p:cNvSpPr/>
            <p:nvPr/>
          </p:nvSpPr>
          <p:spPr>
            <a:xfrm>
              <a:off x="2304973" y="3563489"/>
              <a:ext cx="4599514" cy="468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5" name="Google Shape;2217;p49">
            <a:extLst>
              <a:ext uri="{FF2B5EF4-FFF2-40B4-BE49-F238E27FC236}">
                <a16:creationId xmlns:a16="http://schemas.microsoft.com/office/drawing/2014/main" id="{E038EDE2-5DA0-44EE-BFDF-28E29BE83B9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BE STRONG AND FIGHT ON!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Google Shape;2329;p50">
            <a:extLst>
              <a:ext uri="{FF2B5EF4-FFF2-40B4-BE49-F238E27FC236}">
                <a16:creationId xmlns:a16="http://schemas.microsoft.com/office/drawing/2014/main" id="{FE1621A8-3D65-447A-9079-7DCDD95E23D5}"/>
              </a:ext>
            </a:extLst>
          </p:cNvPr>
          <p:cNvCxnSpPr>
            <a:stCxn id="16" idx="2"/>
            <a:endCxn id="21" idx="3"/>
          </p:cNvCxnSpPr>
          <p:nvPr/>
        </p:nvCxnSpPr>
        <p:spPr>
          <a:xfrm rot="5400000">
            <a:off x="2110076" y="2315336"/>
            <a:ext cx="877176" cy="391825"/>
          </a:xfrm>
          <a:prstGeom prst="bentConnector4">
            <a:avLst>
              <a:gd name="adj1" fmla="val 27667"/>
              <a:gd name="adj2" fmla="val 158342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3" name="Google Shape;2332;p50">
            <a:extLst>
              <a:ext uri="{FF2B5EF4-FFF2-40B4-BE49-F238E27FC236}">
                <a16:creationId xmlns:a16="http://schemas.microsoft.com/office/drawing/2014/main" id="{7B7A6BDC-46BD-4959-A58E-5BEC85465D7D}"/>
              </a:ext>
            </a:extLst>
          </p:cNvPr>
          <p:cNvCxnSpPr>
            <a:stCxn id="16" idx="2"/>
            <a:endCxn id="21" idx="1"/>
          </p:cNvCxnSpPr>
          <p:nvPr/>
        </p:nvCxnSpPr>
        <p:spPr>
          <a:xfrm rot="16200000" flipH="1">
            <a:off x="2501877" y="2315358"/>
            <a:ext cx="877176" cy="391779"/>
          </a:xfrm>
          <a:prstGeom prst="bentConnector4">
            <a:avLst>
              <a:gd name="adj1" fmla="val 27667"/>
              <a:gd name="adj2" fmla="val 429426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4" name="Google Shape;2333;p50">
            <a:extLst>
              <a:ext uri="{FF2B5EF4-FFF2-40B4-BE49-F238E27FC236}">
                <a16:creationId xmlns:a16="http://schemas.microsoft.com/office/drawing/2014/main" id="{09FEEA4D-F785-4B61-961D-4C52256DF6F5}"/>
              </a:ext>
            </a:extLst>
          </p:cNvPr>
          <p:cNvCxnSpPr>
            <a:stCxn id="18" idx="0"/>
            <a:endCxn id="21" idx="3"/>
          </p:cNvCxnSpPr>
          <p:nvPr/>
        </p:nvCxnSpPr>
        <p:spPr>
          <a:xfrm rot="16200000" flipV="1">
            <a:off x="2142867" y="3159720"/>
            <a:ext cx="811584" cy="391816"/>
          </a:xfrm>
          <a:prstGeom prst="bentConnector4">
            <a:avLst>
              <a:gd name="adj1" fmla="val 25862"/>
              <a:gd name="adj2" fmla="val 429385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5" name="Google Shape;2335;p50">
            <a:extLst>
              <a:ext uri="{FF2B5EF4-FFF2-40B4-BE49-F238E27FC236}">
                <a16:creationId xmlns:a16="http://schemas.microsoft.com/office/drawing/2014/main" id="{222317F3-9CE8-47F4-A92A-6A28632B97B0}"/>
              </a:ext>
            </a:extLst>
          </p:cNvPr>
          <p:cNvCxnSpPr>
            <a:stCxn id="18" idx="0"/>
            <a:endCxn id="21" idx="1"/>
          </p:cNvCxnSpPr>
          <p:nvPr/>
        </p:nvCxnSpPr>
        <p:spPr>
          <a:xfrm rot="5400000" flipH="1" flipV="1">
            <a:off x="2534669" y="3159734"/>
            <a:ext cx="811584" cy="391788"/>
          </a:xfrm>
          <a:prstGeom prst="bentConnector4">
            <a:avLst>
              <a:gd name="adj1" fmla="val 25862"/>
              <a:gd name="adj2" fmla="val 158348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6" name="Google Shape;2336;p50">
            <a:extLst>
              <a:ext uri="{FF2B5EF4-FFF2-40B4-BE49-F238E27FC236}">
                <a16:creationId xmlns:a16="http://schemas.microsoft.com/office/drawing/2014/main" id="{CB7D40D2-4522-4EC9-ABDB-A4AFF8422DAC}"/>
              </a:ext>
            </a:extLst>
          </p:cNvPr>
          <p:cNvCxnSpPr>
            <a:stCxn id="17" idx="2"/>
            <a:endCxn id="22" idx="3"/>
          </p:cNvCxnSpPr>
          <p:nvPr/>
        </p:nvCxnSpPr>
        <p:spPr>
          <a:xfrm rot="5400000">
            <a:off x="5764955" y="2315358"/>
            <a:ext cx="877194" cy="391798"/>
          </a:xfrm>
          <a:prstGeom prst="bentConnector4">
            <a:avLst>
              <a:gd name="adj1" fmla="val 27667"/>
              <a:gd name="adj2" fmla="val 158346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7" name="Google Shape;2339;p50">
            <a:extLst>
              <a:ext uri="{FF2B5EF4-FFF2-40B4-BE49-F238E27FC236}">
                <a16:creationId xmlns:a16="http://schemas.microsoft.com/office/drawing/2014/main" id="{824E1CEB-C947-4151-BA7D-15293FC3E059}"/>
              </a:ext>
            </a:extLst>
          </p:cNvPr>
          <p:cNvCxnSpPr>
            <a:stCxn id="17" idx="2"/>
            <a:endCxn id="22" idx="1"/>
          </p:cNvCxnSpPr>
          <p:nvPr/>
        </p:nvCxnSpPr>
        <p:spPr>
          <a:xfrm rot="16200000" flipH="1">
            <a:off x="6156757" y="2315354"/>
            <a:ext cx="877194" cy="391806"/>
          </a:xfrm>
          <a:prstGeom prst="bentConnector4">
            <a:avLst>
              <a:gd name="adj1" fmla="val 27667"/>
              <a:gd name="adj2" fmla="val 429396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8" name="Google Shape;2340;p50">
            <a:extLst>
              <a:ext uri="{FF2B5EF4-FFF2-40B4-BE49-F238E27FC236}">
                <a16:creationId xmlns:a16="http://schemas.microsoft.com/office/drawing/2014/main" id="{36F35C5F-EE3D-4E88-9BE5-240DA398FE68}"/>
              </a:ext>
            </a:extLst>
          </p:cNvPr>
          <p:cNvCxnSpPr>
            <a:stCxn id="19" idx="0"/>
            <a:endCxn id="22" idx="3"/>
          </p:cNvCxnSpPr>
          <p:nvPr/>
        </p:nvCxnSpPr>
        <p:spPr>
          <a:xfrm rot="16200000" flipV="1">
            <a:off x="5797765" y="3159742"/>
            <a:ext cx="811566" cy="391789"/>
          </a:xfrm>
          <a:prstGeom prst="bentConnector4">
            <a:avLst>
              <a:gd name="adj1" fmla="val 25861"/>
              <a:gd name="adj2" fmla="val 429415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9" name="Google Shape;2342;p50">
            <a:extLst>
              <a:ext uri="{FF2B5EF4-FFF2-40B4-BE49-F238E27FC236}">
                <a16:creationId xmlns:a16="http://schemas.microsoft.com/office/drawing/2014/main" id="{F410EFF8-C00C-4D57-BE08-0C5A379697EA}"/>
              </a:ext>
            </a:extLst>
          </p:cNvPr>
          <p:cNvCxnSpPr>
            <a:stCxn id="19" idx="0"/>
            <a:endCxn id="22" idx="1"/>
          </p:cNvCxnSpPr>
          <p:nvPr/>
        </p:nvCxnSpPr>
        <p:spPr>
          <a:xfrm rot="5400000" flipH="1" flipV="1">
            <a:off x="6189566" y="3159730"/>
            <a:ext cx="811566" cy="391815"/>
          </a:xfrm>
          <a:prstGeom prst="bentConnector4">
            <a:avLst>
              <a:gd name="adj1" fmla="val 25861"/>
              <a:gd name="adj2" fmla="val 158344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grpSp>
        <p:nvGrpSpPr>
          <p:cNvPr id="10" name="Google Shape;2343;p50">
            <a:extLst>
              <a:ext uri="{FF2B5EF4-FFF2-40B4-BE49-F238E27FC236}">
                <a16:creationId xmlns:a16="http://schemas.microsoft.com/office/drawing/2014/main" id="{9285C59E-3AC2-4D0A-A5DC-57DF1F4407C6}"/>
              </a:ext>
            </a:extLst>
          </p:cNvPr>
          <p:cNvGrpSpPr/>
          <p:nvPr/>
        </p:nvGrpSpPr>
        <p:grpSpPr>
          <a:xfrm>
            <a:off x="4666073" y="1617765"/>
            <a:ext cx="3466773" cy="440603"/>
            <a:chOff x="4666073" y="1617765"/>
            <a:chExt cx="3466773" cy="440603"/>
          </a:xfrm>
        </p:grpSpPr>
        <p:sp>
          <p:nvSpPr>
            <p:cNvPr id="11" name="Google Shape;2344;p50">
              <a:extLst>
                <a:ext uri="{FF2B5EF4-FFF2-40B4-BE49-F238E27FC236}">
                  <a16:creationId xmlns:a16="http://schemas.microsoft.com/office/drawing/2014/main" id="{33F38611-0FB3-4462-BB52-E5A50F51DB13}"/>
                </a:ext>
              </a:extLst>
            </p:cNvPr>
            <p:cNvSpPr/>
            <p:nvPr/>
          </p:nvSpPr>
          <p:spPr>
            <a:xfrm>
              <a:off x="4666073" y="1617765"/>
              <a:ext cx="3466773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2345;p50">
              <a:extLst>
                <a:ext uri="{FF2B5EF4-FFF2-40B4-BE49-F238E27FC236}">
                  <a16:creationId xmlns:a16="http://schemas.microsoft.com/office/drawing/2014/main" id="{173371CA-D85D-46F5-9E3E-8F41879FF484}"/>
                </a:ext>
              </a:extLst>
            </p:cNvPr>
            <p:cNvSpPr/>
            <p:nvPr/>
          </p:nvSpPr>
          <p:spPr>
            <a:xfrm>
              <a:off x="4814480" y="1664162"/>
              <a:ext cx="3215716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3" name="Google Shape;2346;p50">
            <a:extLst>
              <a:ext uri="{FF2B5EF4-FFF2-40B4-BE49-F238E27FC236}">
                <a16:creationId xmlns:a16="http://schemas.microsoft.com/office/drawing/2014/main" id="{3DDEE47E-E61B-4999-94BE-0164E2FFEC5B}"/>
              </a:ext>
            </a:extLst>
          </p:cNvPr>
          <p:cNvGrpSpPr/>
          <p:nvPr/>
        </p:nvGrpSpPr>
        <p:grpSpPr>
          <a:xfrm>
            <a:off x="1011161" y="1617765"/>
            <a:ext cx="3466773" cy="440603"/>
            <a:chOff x="1011161" y="1617765"/>
            <a:chExt cx="3466773" cy="440603"/>
          </a:xfrm>
        </p:grpSpPr>
        <p:sp>
          <p:nvSpPr>
            <p:cNvPr id="14" name="Google Shape;2347;p50">
              <a:extLst>
                <a:ext uri="{FF2B5EF4-FFF2-40B4-BE49-F238E27FC236}">
                  <a16:creationId xmlns:a16="http://schemas.microsoft.com/office/drawing/2014/main" id="{52D47249-8384-4706-9122-0234935C2107}"/>
                </a:ext>
              </a:extLst>
            </p:cNvPr>
            <p:cNvSpPr/>
            <p:nvPr/>
          </p:nvSpPr>
          <p:spPr>
            <a:xfrm>
              <a:off x="1011161" y="1617765"/>
              <a:ext cx="3466773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2348;p50">
              <a:extLst>
                <a:ext uri="{FF2B5EF4-FFF2-40B4-BE49-F238E27FC236}">
                  <a16:creationId xmlns:a16="http://schemas.microsoft.com/office/drawing/2014/main" id="{77E304A6-0142-4399-BD0A-D5B7BC6E3478}"/>
                </a:ext>
              </a:extLst>
            </p:cNvPr>
            <p:cNvSpPr/>
            <p:nvPr/>
          </p:nvSpPr>
          <p:spPr>
            <a:xfrm>
              <a:off x="1159568" y="1664162"/>
              <a:ext cx="3215716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6" name="Google Shape;2330;p50">
            <a:extLst>
              <a:ext uri="{FF2B5EF4-FFF2-40B4-BE49-F238E27FC236}">
                <a16:creationId xmlns:a16="http://schemas.microsoft.com/office/drawing/2014/main" id="{91D37C01-77DD-46EE-AE4B-4A84C528256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290776" y="1603464"/>
            <a:ext cx="2907599" cy="469196"/>
          </a:xfrm>
        </p:spPr>
        <p:txBody>
          <a:bodyPr anchorCtr="1"/>
          <a:lstStyle/>
          <a:p>
            <a:pPr marL="0" lvl="0" indent="0" algn="ctr">
              <a:spcAft>
                <a:spcPts val="1600"/>
              </a:spcAft>
              <a:buNone/>
            </a:pPr>
            <a:r>
              <a:rPr lang="en-US" sz="1800" b="1">
                <a:solidFill>
                  <a:srgbClr val="FFFFFF"/>
                </a:solidFill>
                <a:latin typeface="Rubik"/>
                <a:cs typeface="Rubik"/>
              </a:rPr>
              <a:t>BREAST CANCER</a:t>
            </a:r>
          </a:p>
        </p:txBody>
      </p:sp>
      <p:sp>
        <p:nvSpPr>
          <p:cNvPr id="17" name="Google Shape;2337;p50">
            <a:extLst>
              <a:ext uri="{FF2B5EF4-FFF2-40B4-BE49-F238E27FC236}">
                <a16:creationId xmlns:a16="http://schemas.microsoft.com/office/drawing/2014/main" id="{A6376A38-957E-4A39-BC15-A0DFD3EE809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945651" y="1603464"/>
            <a:ext cx="2907599" cy="469196"/>
          </a:xfrm>
        </p:spPr>
        <p:txBody>
          <a:bodyPr anchorCtr="1"/>
          <a:lstStyle/>
          <a:p>
            <a:pPr marL="0" lvl="0" indent="0" algn="ctr">
              <a:spcAft>
                <a:spcPts val="1600"/>
              </a:spcAft>
              <a:buNone/>
            </a:pPr>
            <a:r>
              <a:rPr lang="en-US" sz="1800" b="1">
                <a:solidFill>
                  <a:srgbClr val="FFFFFF"/>
                </a:solidFill>
                <a:latin typeface="Rubik"/>
                <a:cs typeface="Rubik"/>
              </a:rPr>
              <a:t>HOW TO TREAT IT?</a:t>
            </a:r>
          </a:p>
        </p:txBody>
      </p:sp>
      <p:sp>
        <p:nvSpPr>
          <p:cNvPr id="18" name="Google Shape;2334;p50">
            <a:extLst>
              <a:ext uri="{FF2B5EF4-FFF2-40B4-BE49-F238E27FC236}">
                <a16:creationId xmlns:a16="http://schemas.microsoft.com/office/drawing/2014/main" id="{0F73A19A-2397-40FA-9FAD-1C6288FC772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290767" y="3761420"/>
            <a:ext cx="2907599" cy="713396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 b="1">
                <a:solidFill>
                  <a:srgbClr val="36A684"/>
                </a:solidFill>
              </a:rPr>
              <a:t>Mercury</a:t>
            </a:r>
            <a:r>
              <a:rPr lang="en-US" b="1"/>
              <a:t> </a:t>
            </a:r>
            <a:r>
              <a:rPr lang="en-US"/>
              <a:t>is the closest planet to the Sun and the smallest one in the Solar System</a:t>
            </a:r>
          </a:p>
        </p:txBody>
      </p:sp>
      <p:sp>
        <p:nvSpPr>
          <p:cNvPr id="19" name="Google Shape;2341;p50">
            <a:extLst>
              <a:ext uri="{FF2B5EF4-FFF2-40B4-BE49-F238E27FC236}">
                <a16:creationId xmlns:a16="http://schemas.microsoft.com/office/drawing/2014/main" id="{BE943092-82D0-42F5-A3A9-430406FCEE6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945642" y="3761420"/>
            <a:ext cx="2907599" cy="713396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en-US" b="1">
                <a:solidFill>
                  <a:srgbClr val="36A684"/>
                </a:solidFill>
              </a:rPr>
              <a:t>Venus</a:t>
            </a:r>
            <a:r>
              <a:rPr lang="en-US" b="1"/>
              <a:t> </a:t>
            </a:r>
            <a:r>
              <a:rPr lang="en-US"/>
              <a:t>has a beautiful name and is the second planet from the Sun. It’s hot, even hotter than Mercury!</a:t>
            </a:r>
          </a:p>
        </p:txBody>
      </p:sp>
      <p:sp>
        <p:nvSpPr>
          <p:cNvPr id="20" name="Google Shape;2349;p50">
            <a:extLst>
              <a:ext uri="{FF2B5EF4-FFF2-40B4-BE49-F238E27FC236}">
                <a16:creationId xmlns:a16="http://schemas.microsoft.com/office/drawing/2014/main" id="{AA88EB51-9452-4447-A282-51EA8F04C7E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/>
              <a:t>UNDERSTANDING THE CONCEPTS</a:t>
            </a:r>
          </a:p>
        </p:txBody>
      </p:sp>
      <p:sp>
        <p:nvSpPr>
          <p:cNvPr id="21" name="Google Shape;2331;p50">
            <a:extLst>
              <a:ext uri="{FF2B5EF4-FFF2-40B4-BE49-F238E27FC236}">
                <a16:creationId xmlns:a16="http://schemas.microsoft.com/office/drawing/2014/main" id="{03466C87-FE57-42FE-9263-FE5F5E8CFF0C}"/>
              </a:ext>
            </a:extLst>
          </p:cNvPr>
          <p:cNvSpPr/>
          <p:nvPr/>
        </p:nvSpPr>
        <p:spPr>
          <a:xfrm>
            <a:off x="2352751" y="2558034"/>
            <a:ext cx="783604" cy="7836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22" name="Google Shape;2338;p50">
            <a:extLst>
              <a:ext uri="{FF2B5EF4-FFF2-40B4-BE49-F238E27FC236}">
                <a16:creationId xmlns:a16="http://schemas.microsoft.com/office/drawing/2014/main" id="{23FC2727-B387-4458-AC4D-3C8881BBE3AE}"/>
              </a:ext>
            </a:extLst>
          </p:cNvPr>
          <p:cNvSpPr/>
          <p:nvPr/>
        </p:nvSpPr>
        <p:spPr>
          <a:xfrm>
            <a:off x="6007653" y="2558052"/>
            <a:ext cx="783604" cy="7836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23" name="Google Shape;2350;p50">
            <a:extLst>
              <a:ext uri="{FF2B5EF4-FFF2-40B4-BE49-F238E27FC236}">
                <a16:creationId xmlns:a16="http://schemas.microsoft.com/office/drawing/2014/main" id="{DF09DF38-B9C6-41AF-BA72-A72C3BCA17FE}"/>
              </a:ext>
            </a:extLst>
          </p:cNvPr>
          <p:cNvGrpSpPr/>
          <p:nvPr/>
        </p:nvGrpSpPr>
        <p:grpSpPr>
          <a:xfrm>
            <a:off x="2511856" y="2715155"/>
            <a:ext cx="465438" cy="469361"/>
            <a:chOff x="2511856" y="2715155"/>
            <a:chExt cx="465438" cy="469361"/>
          </a:xfrm>
        </p:grpSpPr>
        <p:sp>
          <p:nvSpPr>
            <p:cNvPr id="24" name="Google Shape;2351;p50">
              <a:extLst>
                <a:ext uri="{FF2B5EF4-FFF2-40B4-BE49-F238E27FC236}">
                  <a16:creationId xmlns:a16="http://schemas.microsoft.com/office/drawing/2014/main" id="{A3A843D3-59A3-4E01-B67A-722711E994FE}"/>
                </a:ext>
              </a:extLst>
            </p:cNvPr>
            <p:cNvSpPr/>
            <p:nvPr/>
          </p:nvSpPr>
          <p:spPr>
            <a:xfrm>
              <a:off x="2521156" y="2727188"/>
              <a:ext cx="444105" cy="4508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99"/>
                <a:gd name="f4" fmla="val 8730"/>
                <a:gd name="f5" fmla="val 8729"/>
                <a:gd name="f6" fmla="val 5498"/>
                <a:gd name="f7" fmla="val 6581"/>
                <a:gd name="f8" fmla="val 5677"/>
                <a:gd name="f9" fmla="val 6614"/>
                <a:gd name="f10" fmla="val 5871"/>
                <a:gd name="f11" fmla="val 6631"/>
                <a:gd name="f12" fmla="val 6084"/>
                <a:gd name="f13" fmla="val 8492"/>
                <a:gd name="f14" fmla="val 3698"/>
                <a:gd name="f15" fmla="val 5156"/>
                <a:gd name="f16" fmla="*/ f0 1 8599"/>
                <a:gd name="f17" fmla="*/ f1 1 873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8599"/>
                <a:gd name="f24" fmla="*/ f21 1 873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8599" h="873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3" y="f14"/>
                    <a:pt x="f3" y="f14"/>
                  </a:cubicBezTo>
                  <a:lnTo>
                    <a:pt x="f15" y="f2"/>
                  </a:lnTo>
                  <a:close/>
                </a:path>
              </a:pathLst>
            </a:custGeom>
            <a:solidFill>
              <a:srgbClr val="FFDCD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2352;p50">
              <a:extLst>
                <a:ext uri="{FF2B5EF4-FFF2-40B4-BE49-F238E27FC236}">
                  <a16:creationId xmlns:a16="http://schemas.microsoft.com/office/drawing/2014/main" id="{C67D6696-1430-405A-AA4E-9F719EEFC18D}"/>
                </a:ext>
              </a:extLst>
            </p:cNvPr>
            <p:cNvSpPr/>
            <p:nvPr/>
          </p:nvSpPr>
          <p:spPr>
            <a:xfrm>
              <a:off x="2890839" y="2881612"/>
              <a:ext cx="74989" cy="1018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52"/>
                <a:gd name="f4" fmla="val 1972"/>
                <a:gd name="f5" fmla="val 704"/>
                <a:gd name="f6" fmla="val 1"/>
                <a:gd name="f7" fmla="val 1312"/>
                <a:gd name="f8" fmla="val 1167"/>
                <a:gd name="f9" fmla="val 1971"/>
                <a:gd name="f10" fmla="val 787"/>
                <a:gd name="f11" fmla="*/ f0 1 1452"/>
                <a:gd name="f12" fmla="*/ f1 1 1972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52"/>
                <a:gd name="f19" fmla="*/ f16 1 1972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52" h="1972">
                  <a:moveTo>
                    <a:pt x="f5" y="f2"/>
                  </a:moveTo>
                  <a:lnTo>
                    <a:pt x="f5" y="f2"/>
                  </a:lnTo>
                  <a:cubicBezTo>
                    <a:pt x="f5" y="f6"/>
                    <a:pt x="f6" y="f7"/>
                    <a:pt x="f8" y="f9"/>
                  </a:cubicBezTo>
                  <a:lnTo>
                    <a:pt x="f3" y="f1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2353;p50">
              <a:extLst>
                <a:ext uri="{FF2B5EF4-FFF2-40B4-BE49-F238E27FC236}">
                  <a16:creationId xmlns:a16="http://schemas.microsoft.com/office/drawing/2014/main" id="{EF3826CD-5916-4398-81FF-B5E1EAABAB69}"/>
                </a:ext>
              </a:extLst>
            </p:cNvPr>
            <p:cNvSpPr/>
            <p:nvPr/>
          </p:nvSpPr>
          <p:spPr>
            <a:xfrm>
              <a:off x="2511856" y="2715155"/>
              <a:ext cx="18589" cy="469361"/>
            </a:xfrm>
            <a:custGeom>
              <a:avLst/>
              <a:gdLst>
                <a:gd name="f0" fmla="val 360"/>
                <a:gd name="f1" fmla="val 180"/>
                <a:gd name="f2" fmla="val w"/>
                <a:gd name="f3" fmla="val h"/>
                <a:gd name="f4" fmla="val 0"/>
                <a:gd name="f5" fmla="val 9088"/>
                <a:gd name="f6" fmla="val 1"/>
                <a:gd name="f7" fmla="val 81"/>
                <a:gd name="f8" fmla="val 82"/>
                <a:gd name="f9" fmla="val 181"/>
                <a:gd name="f10" fmla="val 8908"/>
                <a:gd name="f11" fmla="val 9008"/>
                <a:gd name="f12" fmla="val 9087"/>
                <a:gd name="f13" fmla="val 280"/>
                <a:gd name="f14" fmla="val 359"/>
                <a:gd name="f15" fmla="*/ f2 1 360"/>
                <a:gd name="f16" fmla="*/ f3 1 9088"/>
                <a:gd name="f17" fmla="val f4"/>
                <a:gd name="f18" fmla="val f0"/>
                <a:gd name="f19" fmla="val f5"/>
                <a:gd name="f20" fmla="+- f19 0 f17"/>
                <a:gd name="f21" fmla="+- f18 0 f17"/>
                <a:gd name="f22" fmla="*/ f21 1 360"/>
                <a:gd name="f23" fmla="*/ f20 1 908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60" h="9088">
                  <a:moveTo>
                    <a:pt x="f1" y="f6"/>
                  </a:moveTo>
                  <a:cubicBezTo>
                    <a:pt x="f7" y="f6"/>
                    <a:pt x="f4" y="f8"/>
                    <a:pt x="f4" y="f9"/>
                  </a:cubicBezTo>
                  <a:lnTo>
                    <a:pt x="f4" y="f10"/>
                  </a:lnTo>
                  <a:cubicBezTo>
                    <a:pt x="f4" y="f11"/>
                    <a:pt x="f7" y="f12"/>
                    <a:pt x="f1" y="f12"/>
                  </a:cubicBezTo>
                  <a:cubicBezTo>
                    <a:pt x="f13" y="f12"/>
                    <a:pt x="f14" y="f11"/>
                    <a:pt x="f14" y="f10"/>
                  </a:cubicBezTo>
                  <a:lnTo>
                    <a:pt x="f14" y="f9"/>
                  </a:lnTo>
                  <a:cubicBezTo>
                    <a:pt x="f14" y="f8"/>
                    <a:pt x="f13" y="f6"/>
                    <a:pt x="f1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2354;p50">
              <a:extLst>
                <a:ext uri="{FF2B5EF4-FFF2-40B4-BE49-F238E27FC236}">
                  <a16:creationId xmlns:a16="http://schemas.microsoft.com/office/drawing/2014/main" id="{A9E7E476-97BE-47E9-B7CE-9B4DA1C69112}"/>
                </a:ext>
              </a:extLst>
            </p:cNvPr>
            <p:cNvSpPr/>
            <p:nvPr/>
          </p:nvSpPr>
          <p:spPr>
            <a:xfrm>
              <a:off x="2706102" y="2715210"/>
              <a:ext cx="271192" cy="4693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51"/>
                <a:gd name="f4" fmla="val 9087"/>
                <a:gd name="f5" fmla="val 4420"/>
                <a:gd name="f6" fmla="val 3485"/>
                <a:gd name="f7" fmla="val 4884"/>
                <a:gd name="f8" fmla="val 3993"/>
                <a:gd name="f9" fmla="val 4871"/>
                <a:gd name="f10" fmla="val 4141"/>
                <a:gd name="f11" fmla="val 4830"/>
                <a:gd name="f12" fmla="val 4499"/>
                <a:gd name="f13" fmla="val 4705"/>
                <a:gd name="f14" fmla="val 4908"/>
                <a:gd name="f15" fmla="val 4417"/>
                <a:gd name="f16" fmla="val 4669"/>
                <a:gd name="f17" fmla="val 4288"/>
                <a:gd name="f18" fmla="val 4348"/>
                <a:gd name="f19" fmla="val 4318"/>
                <a:gd name="f20" fmla="val 3947"/>
                <a:gd name="f21" fmla="val 4332"/>
                <a:gd name="f22" fmla="val 3766"/>
                <a:gd name="f23" fmla="val 4379"/>
                <a:gd name="f24" fmla="val 3602"/>
                <a:gd name="f25" fmla="val 1625"/>
                <a:gd name="f26" fmla="val 1"/>
                <a:gd name="f27" fmla="val 1581"/>
                <a:gd name="f28" fmla="val 1538"/>
                <a:gd name="f29" fmla="val 16"/>
                <a:gd name="f30" fmla="val 1504"/>
                <a:gd name="f31" fmla="val 48"/>
                <a:gd name="f32" fmla="val 1431"/>
                <a:gd name="f33" fmla="val 116"/>
                <a:gd name="f34" fmla="val 1426"/>
                <a:gd name="f35" fmla="val 230"/>
                <a:gd name="f36" fmla="val 1492"/>
                <a:gd name="f37" fmla="val 302"/>
                <a:gd name="f38" fmla="val 4147"/>
                <a:gd name="f39" fmla="val 3193"/>
                <a:gd name="f40" fmla="val 4098"/>
                <a:gd name="f41" fmla="val 3305"/>
                <a:gd name="f42" fmla="val 3988"/>
                <a:gd name="f43" fmla="val 3577"/>
                <a:gd name="f44" fmla="val 3960"/>
                <a:gd name="f45" fmla="val 3907"/>
                <a:gd name="f46" fmla="val 3912"/>
                <a:gd name="f47" fmla="val 4475"/>
                <a:gd name="f48" fmla="val 4125"/>
                <a:gd name="f49" fmla="val 4940"/>
                <a:gd name="f50" fmla="val 4576"/>
                <a:gd name="f51" fmla="val 5258"/>
                <a:gd name="f52" fmla="val 4566"/>
                <a:gd name="f53" fmla="val 5280"/>
                <a:gd name="f54" fmla="val 4044"/>
                <a:gd name="f55" fmla="val 6682"/>
                <a:gd name="f56" fmla="val 2553"/>
                <a:gd name="f57" fmla="val 1840"/>
                <a:gd name="f58" fmla="val 1258"/>
                <a:gd name="f59" fmla="val 6479"/>
                <a:gd name="f60" fmla="val 819"/>
                <a:gd name="f61" fmla="val 6079"/>
                <a:gd name="f62" fmla="val 494"/>
                <a:gd name="f63" fmla="val 5778"/>
                <a:gd name="f64" fmla="val 373"/>
                <a:gd name="f65" fmla="val 5471"/>
                <a:gd name="f66" fmla="val 371"/>
                <a:gd name="f67" fmla="val 5470"/>
                <a:gd name="f68" fmla="val 343"/>
                <a:gd name="f69" fmla="val 5398"/>
                <a:gd name="f70" fmla="val 275"/>
                <a:gd name="f71" fmla="val 5354"/>
                <a:gd name="f72" fmla="val 203"/>
                <a:gd name="f73" fmla="val 182"/>
                <a:gd name="f74" fmla="val 161"/>
                <a:gd name="f75" fmla="val 5357"/>
                <a:gd name="f76" fmla="val 141"/>
                <a:gd name="f77" fmla="val 5365"/>
                <a:gd name="f78" fmla="val 5400"/>
                <a:gd name="f79" fmla="val 5504"/>
                <a:gd name="f80" fmla="val 36"/>
                <a:gd name="f81" fmla="val 5596"/>
                <a:gd name="f82" fmla="val 41"/>
                <a:gd name="f83" fmla="val 5612"/>
                <a:gd name="f84" fmla="val 179"/>
                <a:gd name="f85" fmla="val 5973"/>
                <a:gd name="f86" fmla="val 562"/>
                <a:gd name="f87" fmla="val 6329"/>
                <a:gd name="f88" fmla="val 814"/>
                <a:gd name="f89" fmla="val 6563"/>
                <a:gd name="f90" fmla="val 1208"/>
                <a:gd name="f91" fmla="val 6829"/>
                <a:gd name="f92" fmla="val 1788"/>
                <a:gd name="f93" fmla="val 6959"/>
                <a:gd name="f94" fmla="val 8907"/>
                <a:gd name="f95" fmla="val 9007"/>
                <a:gd name="f96" fmla="val 1867"/>
                <a:gd name="f97" fmla="val 9086"/>
                <a:gd name="f98" fmla="val 1966"/>
                <a:gd name="f99" fmla="val 2066"/>
                <a:gd name="f100" fmla="val 2145"/>
                <a:gd name="f101" fmla="val 7019"/>
                <a:gd name="f102" fmla="val 2273"/>
                <a:gd name="f103" fmla="val 7033"/>
                <a:gd name="f104" fmla="val 2408"/>
                <a:gd name="f105" fmla="val 7042"/>
                <a:gd name="f106" fmla="val 3613"/>
                <a:gd name="f107" fmla="val 4416"/>
                <a:gd name="f108" fmla="val 6498"/>
                <a:gd name="f109" fmla="val 4876"/>
                <a:gd name="f110" fmla="val 5212"/>
                <a:gd name="f111" fmla="val 4713"/>
                <a:gd name="f112" fmla="val 5245"/>
                <a:gd name="f113" fmla="val 3968"/>
                <a:gd name="f114" fmla="val 3937"/>
                <a:gd name="f115" fmla="val 5250"/>
                <a:gd name="f116" fmla="val 3887"/>
                <a:gd name="f117" fmla="val 5232"/>
                <a:gd name="f118" fmla="val 3840"/>
                <a:gd name="f119" fmla="val 5201"/>
                <a:gd name="f120" fmla="val 3807"/>
                <a:gd name="f121" fmla="val 1758"/>
                <a:gd name="f122" fmla="val 59"/>
                <a:gd name="f123" fmla="val 1722"/>
                <a:gd name="f124" fmla="val 20"/>
                <a:gd name="f125" fmla="val 1673"/>
                <a:gd name="f126" fmla="*/ f0 1 5251"/>
                <a:gd name="f127" fmla="*/ f1 1 9087"/>
                <a:gd name="f128" fmla="val f2"/>
                <a:gd name="f129" fmla="val f3"/>
                <a:gd name="f130" fmla="val f4"/>
                <a:gd name="f131" fmla="+- f130 0 f128"/>
                <a:gd name="f132" fmla="+- f129 0 f128"/>
                <a:gd name="f133" fmla="*/ f132 1 5251"/>
                <a:gd name="f134" fmla="*/ f131 1 9087"/>
                <a:gd name="f135" fmla="*/ f128 1 f133"/>
                <a:gd name="f136" fmla="*/ f129 1 f133"/>
                <a:gd name="f137" fmla="*/ f128 1 f134"/>
                <a:gd name="f138" fmla="*/ f130 1 f134"/>
                <a:gd name="f139" fmla="*/ f135 f126 1"/>
                <a:gd name="f140" fmla="*/ f136 f126 1"/>
                <a:gd name="f141" fmla="*/ f138 f127 1"/>
                <a:gd name="f142" fmla="*/ f137 f1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9" t="f142" r="f140" b="f141"/>
              <a:pathLst>
                <a:path w="5251" h="9087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5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7"/>
                  </a:cubicBezTo>
                  <a:cubicBezTo>
                    <a:pt x="f31" y="f78"/>
                    <a:pt x="f2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lnTo>
                    <a:pt x="f92" y="f94"/>
                  </a:lnTo>
                  <a:cubicBezTo>
                    <a:pt x="f92" y="f95"/>
                    <a:pt x="f96" y="f97"/>
                    <a:pt x="f98" y="f97"/>
                  </a:cubicBezTo>
                  <a:cubicBezTo>
                    <a:pt x="f99" y="f97"/>
                    <a:pt x="f100" y="f95"/>
                    <a:pt x="f100" y="f94"/>
                  </a:cubicBezTo>
                  <a:lnTo>
                    <a:pt x="f100" y="f101"/>
                  </a:lnTo>
                  <a:cubicBezTo>
                    <a:pt x="f102" y="f103"/>
                    <a:pt x="f104" y="f105"/>
                    <a:pt x="f56" y="f105"/>
                  </a:cubicBezTo>
                  <a:cubicBezTo>
                    <a:pt x="f106" y="f105"/>
                    <a:pt x="f107" y="f108"/>
                    <a:pt x="f109" y="f67"/>
                  </a:cubicBezTo>
                  <a:cubicBezTo>
                    <a:pt x="f110" y="f111"/>
                    <a:pt x="f112" y="f113"/>
                    <a:pt x="f112" y="f114"/>
                  </a:cubicBezTo>
                  <a:cubicBezTo>
                    <a:pt x="f115" y="f116"/>
                    <a:pt x="f117" y="f118"/>
                    <a:pt x="f119" y="f120"/>
                  </a:cubicBezTo>
                  <a:lnTo>
                    <a:pt x="f121" y="f122"/>
                  </a:lnTo>
                  <a:cubicBezTo>
                    <a:pt x="f123" y="f124"/>
                    <a:pt x="f125" y="f26"/>
                    <a:pt x="f25" y="f2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2355;p50">
              <a:extLst>
                <a:ext uri="{FF2B5EF4-FFF2-40B4-BE49-F238E27FC236}">
                  <a16:creationId xmlns:a16="http://schemas.microsoft.com/office/drawing/2014/main" id="{89F245ED-0C2B-41C9-9D34-6A397F41C2BB}"/>
                </a:ext>
              </a:extLst>
            </p:cNvPr>
            <p:cNvSpPr/>
            <p:nvPr/>
          </p:nvSpPr>
          <p:spPr>
            <a:xfrm>
              <a:off x="2691691" y="2953246"/>
              <a:ext cx="18388" cy="183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"/>
                <a:gd name="f4" fmla="val 178"/>
                <a:gd name="f5" fmla="val 1"/>
                <a:gd name="f6" fmla="val 80"/>
                <a:gd name="f7" fmla="val 79"/>
                <a:gd name="f8" fmla="val 276"/>
                <a:gd name="f9" fmla="*/ f0 1 356"/>
                <a:gd name="f10" fmla="*/ f1 1 356"/>
                <a:gd name="f11" fmla="val f2"/>
                <a:gd name="f12" fmla="val f3"/>
                <a:gd name="f13" fmla="+- f12 0 f11"/>
                <a:gd name="f14" fmla="*/ f13 1 356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56" h="356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9" name="Google Shape;2356;p50">
            <a:extLst>
              <a:ext uri="{FF2B5EF4-FFF2-40B4-BE49-F238E27FC236}">
                <a16:creationId xmlns:a16="http://schemas.microsoft.com/office/drawing/2014/main" id="{FE69B22E-736C-426B-A568-6C2FAFE32156}"/>
              </a:ext>
            </a:extLst>
          </p:cNvPr>
          <p:cNvGrpSpPr/>
          <p:nvPr/>
        </p:nvGrpSpPr>
        <p:grpSpPr>
          <a:xfrm>
            <a:off x="6157981" y="2735473"/>
            <a:ext cx="482930" cy="428761"/>
            <a:chOff x="6157981" y="2735473"/>
            <a:chExt cx="482930" cy="428761"/>
          </a:xfrm>
        </p:grpSpPr>
        <p:sp>
          <p:nvSpPr>
            <p:cNvPr id="30" name="Google Shape;2357;p50">
              <a:extLst>
                <a:ext uri="{FF2B5EF4-FFF2-40B4-BE49-F238E27FC236}">
                  <a16:creationId xmlns:a16="http://schemas.microsoft.com/office/drawing/2014/main" id="{020B5438-67CC-45F1-BD5B-A774C4CA8452}"/>
                </a:ext>
              </a:extLst>
            </p:cNvPr>
            <p:cNvSpPr/>
            <p:nvPr/>
          </p:nvSpPr>
          <p:spPr>
            <a:xfrm>
              <a:off x="6179615" y="2744763"/>
              <a:ext cx="451951" cy="2269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751"/>
                <a:gd name="f4" fmla="val 4395"/>
                <a:gd name="f5" fmla="val 3597"/>
                <a:gd name="f6" fmla="val 515"/>
                <a:gd name="f7" fmla="val 378"/>
                <a:gd name="f8" fmla="val 218"/>
                <a:gd name="f9" fmla="val 415"/>
                <a:gd name="f10" fmla="val 1"/>
                <a:gd name="f11" fmla="val 678"/>
                <a:gd name="f12" fmla="val 25"/>
                <a:gd name="f13" fmla="val 976"/>
                <a:gd name="f14" fmla="val 46"/>
                <a:gd name="f15" fmla="val 1269"/>
                <a:gd name="f16" fmla="val 290"/>
                <a:gd name="f17" fmla="val 1494"/>
                <a:gd name="f18" fmla="val 582"/>
                <a:gd name="f19" fmla="val 586"/>
                <a:gd name="f20" fmla="val 589"/>
                <a:gd name="f21" fmla="val 593"/>
                <a:gd name="f22" fmla="val 2730"/>
                <a:gd name="f23" fmla="val 1451"/>
                <a:gd name="f24" fmla="val 2789"/>
                <a:gd name="f25" fmla="val 1469"/>
                <a:gd name="f26" fmla="val 2781"/>
                <a:gd name="f27" fmla="val 1481"/>
                <a:gd name="f28" fmla="val 2773"/>
                <a:gd name="f29" fmla="val 1493"/>
                <a:gd name="f30" fmla="val 2765"/>
                <a:gd name="f31" fmla="val 1505"/>
                <a:gd name="f32" fmla="val 2633"/>
                <a:gd name="f33" fmla="val 1723"/>
                <a:gd name="f34" fmla="val 2673"/>
                <a:gd name="f35" fmla="val 2002"/>
                <a:gd name="f36" fmla="val 2858"/>
                <a:gd name="f37" fmla="val 2175"/>
                <a:gd name="f38" fmla="val 4384"/>
                <a:gd name="f39" fmla="val 3611"/>
                <a:gd name="f40" fmla="val 4898"/>
                <a:gd name="f41" fmla="val 4113"/>
                <a:gd name="f42" fmla="val 5588"/>
                <a:gd name="f43" fmla="val 6309"/>
                <a:gd name="f44" fmla="val 2241"/>
                <a:gd name="f45" fmla="val 7544"/>
                <a:gd name="f46" fmla="val 7184"/>
                <a:gd name="f47" fmla="val 1940"/>
                <a:gd name="f48" fmla="val 5877"/>
                <a:gd name="f49" fmla="val 834"/>
                <a:gd name="f50" fmla="val 5240"/>
                <a:gd name="f51" fmla="val 296"/>
                <a:gd name="f52" fmla="val 4431"/>
                <a:gd name="f53" fmla="*/ f0 1 8751"/>
                <a:gd name="f54" fmla="*/ f1 1 439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751"/>
                <a:gd name="f61" fmla="*/ f58 1 439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751" h="439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7"/>
                    <a:pt x="f21" y="f17"/>
                  </a:cubicBezTo>
                  <a:lnTo>
                    <a:pt x="f22" y="f23"/>
                  </a:ln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40" y="f41"/>
                    <a:pt x="f42" y="f4"/>
                    <a:pt x="f43" y="f4"/>
                  </a:cubicBezTo>
                  <a:lnTo>
                    <a:pt x="f3" y="f4"/>
                  </a:lnTo>
                  <a:lnTo>
                    <a:pt x="f3" y="f44"/>
                  </a:lnTo>
                  <a:lnTo>
                    <a:pt x="f45" y="f44"/>
                  </a:lnTo>
                  <a:lnTo>
                    <a:pt x="f46" y="f47"/>
                  </a:lnTo>
                  <a:lnTo>
                    <a:pt x="f48" y="f49"/>
                  </a:lnTo>
                  <a:cubicBezTo>
                    <a:pt x="f50" y="f51"/>
                    <a:pt x="f52" y="f2"/>
                    <a:pt x="f5" y="f2"/>
                  </a:cubicBezTo>
                  <a:close/>
                </a:path>
              </a:pathLst>
            </a:custGeom>
            <a:solidFill>
              <a:srgbClr val="FFDCD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2358;p50">
              <a:extLst>
                <a:ext uri="{FF2B5EF4-FFF2-40B4-BE49-F238E27FC236}">
                  <a16:creationId xmlns:a16="http://schemas.microsoft.com/office/drawing/2014/main" id="{12B12155-80C2-42C0-B5D5-08FA9B1AB5ED}"/>
                </a:ext>
              </a:extLst>
            </p:cNvPr>
            <p:cNvSpPr/>
            <p:nvPr/>
          </p:nvSpPr>
          <p:spPr>
            <a:xfrm>
              <a:off x="6157981" y="2957699"/>
              <a:ext cx="276560" cy="198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55"/>
                <a:gd name="f4" fmla="val 3843"/>
                <a:gd name="f5" fmla="val 3804"/>
                <a:gd name="f6" fmla="val 3458"/>
                <a:gd name="f7" fmla="val 3065"/>
                <a:gd name="f8" fmla="val 156"/>
                <a:gd name="f9" fmla="val 2690"/>
                <a:gd name="f10" fmla="val 530"/>
                <a:gd name="f11" fmla="val 2320"/>
                <a:gd name="f12" fmla="val 160"/>
                <a:gd name="f13" fmla="val 1931"/>
                <a:gd name="f14" fmla="val 7"/>
                <a:gd name="f15" fmla="val 1584"/>
                <a:gd name="f16" fmla="val 628"/>
                <a:gd name="f17" fmla="val 1177"/>
                <a:gd name="f18" fmla="val 1022"/>
                <a:gd name="f19" fmla="val 2198"/>
                <a:gd name="f20" fmla="val 2666"/>
                <a:gd name="f21" fmla="val 3842"/>
                <a:gd name="f22" fmla="val 4334"/>
                <a:gd name="f23" fmla="val 2174"/>
                <a:gd name="f24" fmla="val 5354"/>
                <a:gd name="f25" fmla="val 1153"/>
                <a:gd name="f26" fmla="val 4749"/>
                <a:gd name="f27" fmla="*/ f0 1 5355"/>
                <a:gd name="f28" fmla="*/ f1 1 3843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355"/>
                <a:gd name="f35" fmla="*/ f32 1 3843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355" h="384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2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6" y="f2"/>
                    <a:pt x="f5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2359;p50">
              <a:extLst>
                <a:ext uri="{FF2B5EF4-FFF2-40B4-BE49-F238E27FC236}">
                  <a16:creationId xmlns:a16="http://schemas.microsoft.com/office/drawing/2014/main" id="{69ADE2C2-26EB-43D8-9021-4066C02C06A2}"/>
                </a:ext>
              </a:extLst>
            </p:cNvPr>
            <p:cNvSpPr/>
            <p:nvPr/>
          </p:nvSpPr>
          <p:spPr>
            <a:xfrm>
              <a:off x="6509476" y="2808341"/>
              <a:ext cx="18388" cy="183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"/>
                <a:gd name="f4" fmla="val 178"/>
                <a:gd name="f5" fmla="val 80"/>
                <a:gd name="f6" fmla="val 276"/>
                <a:gd name="f7" fmla="val 355"/>
                <a:gd name="f8" fmla="*/ f0 1 356"/>
                <a:gd name="f9" fmla="*/ f1 1 356"/>
                <a:gd name="f10" fmla="val f2"/>
                <a:gd name="f11" fmla="val f3"/>
                <a:gd name="f12" fmla="+- f11 0 f10"/>
                <a:gd name="f13" fmla="*/ f12 1 356"/>
                <a:gd name="f14" fmla="*/ f10 1 f13"/>
                <a:gd name="f15" fmla="*/ f11 1 f13"/>
                <a:gd name="f16" fmla="*/ f14 f8 1"/>
                <a:gd name="f17" fmla="*/ f15 f8 1"/>
                <a:gd name="f18" fmla="*/ f15 f9 1"/>
                <a:gd name="f19" fmla="*/ f14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356" h="35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7"/>
                    <a:pt x="f4" y="f7"/>
                  </a:cubicBezTo>
                  <a:cubicBezTo>
                    <a:pt x="f6" y="f7"/>
                    <a:pt x="f7" y="f6"/>
                    <a:pt x="f7" y="f4"/>
                  </a:cubicBezTo>
                  <a:cubicBezTo>
                    <a:pt x="f7" y="f5"/>
                    <a:pt x="f6" y="f2"/>
                    <a:pt x="f4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2360;p50">
              <a:extLst>
                <a:ext uri="{FF2B5EF4-FFF2-40B4-BE49-F238E27FC236}">
                  <a16:creationId xmlns:a16="http://schemas.microsoft.com/office/drawing/2014/main" id="{E3596848-73DA-4F35-A07C-9FA3ADD2328A}"/>
                </a:ext>
              </a:extLst>
            </p:cNvPr>
            <p:cNvSpPr/>
            <p:nvPr/>
          </p:nvSpPr>
          <p:spPr>
            <a:xfrm>
              <a:off x="6170160" y="2735473"/>
              <a:ext cx="470751" cy="2455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15"/>
                <a:gd name="f4" fmla="val 4754"/>
                <a:gd name="f5" fmla="val 3782"/>
                <a:gd name="f6" fmla="val 3775"/>
                <a:gd name="f7" fmla="val 3767"/>
                <a:gd name="f8" fmla="val 3760"/>
                <a:gd name="f9" fmla="val 2"/>
                <a:gd name="f10" fmla="val 678"/>
                <a:gd name="f11" fmla="val 381"/>
                <a:gd name="f12" fmla="val 285"/>
                <a:gd name="f13" fmla="val 427"/>
                <a:gd name="f14" fmla="val 1"/>
                <a:gd name="f15" fmla="val 774"/>
                <a:gd name="f16" fmla="val 29"/>
                <a:gd name="f17" fmla="val 1169"/>
                <a:gd name="f18" fmla="val 58"/>
                <a:gd name="f19" fmla="val 1555"/>
                <a:gd name="f20" fmla="val 1853"/>
                <a:gd name="f21" fmla="val 766"/>
                <a:gd name="f22" fmla="val 780"/>
                <a:gd name="f23" fmla="val 2710"/>
                <a:gd name="f24" fmla="val 1815"/>
                <a:gd name="f25" fmla="val 2660"/>
                <a:gd name="f26" fmla="val 2053"/>
                <a:gd name="f27" fmla="val 2734"/>
                <a:gd name="f28" fmla="val 2311"/>
                <a:gd name="f29" fmla="val 2918"/>
                <a:gd name="f30" fmla="val 2485"/>
                <a:gd name="f31" fmla="val 4445"/>
                <a:gd name="f32" fmla="val 3920"/>
                <a:gd name="f33" fmla="val 4997"/>
                <a:gd name="f34" fmla="val 4458"/>
                <a:gd name="f35" fmla="val 5725"/>
                <a:gd name="f36" fmla="val 4753"/>
                <a:gd name="f37" fmla="val 6493"/>
                <a:gd name="f38" fmla="val 8935"/>
                <a:gd name="f39" fmla="val 9035"/>
                <a:gd name="f40" fmla="val 9114"/>
                <a:gd name="f41" fmla="val 4673"/>
                <a:gd name="f42" fmla="val 4575"/>
                <a:gd name="f43" fmla="val 2421"/>
                <a:gd name="f44" fmla="val 9111"/>
                <a:gd name="f45" fmla="val 2374"/>
                <a:gd name="f46" fmla="val 9093"/>
                <a:gd name="f47" fmla="val 2329"/>
                <a:gd name="f48" fmla="val 9060"/>
                <a:gd name="f49" fmla="val 2294"/>
                <a:gd name="f50" fmla="val 9026"/>
                <a:gd name="f51" fmla="val 2262"/>
                <a:gd name="f52" fmla="val 8979"/>
                <a:gd name="f53" fmla="val 2242"/>
                <a:gd name="f54" fmla="val 8934"/>
                <a:gd name="f55" fmla="val 7793"/>
                <a:gd name="f56" fmla="val 7482"/>
                <a:gd name="f57" fmla="val 1981"/>
                <a:gd name="f58" fmla="val 7448"/>
                <a:gd name="f59" fmla="val 1952"/>
                <a:gd name="f60" fmla="val 7408"/>
                <a:gd name="f61" fmla="val 1939"/>
                <a:gd name="f62" fmla="val 7368"/>
                <a:gd name="f63" fmla="val 7317"/>
                <a:gd name="f64" fmla="val 7266"/>
                <a:gd name="f65" fmla="val 1961"/>
                <a:gd name="f66" fmla="val 7230"/>
                <a:gd name="f67" fmla="val 2002"/>
                <a:gd name="f68" fmla="val 7166"/>
                <a:gd name="f69" fmla="val 2079"/>
                <a:gd name="f70" fmla="val 7176"/>
                <a:gd name="f71" fmla="val 2191"/>
                <a:gd name="f72" fmla="val 7252"/>
                <a:gd name="f73" fmla="val 2255"/>
                <a:gd name="f74" fmla="val 7612"/>
                <a:gd name="f75" fmla="val 2556"/>
                <a:gd name="f76" fmla="val 7643"/>
                <a:gd name="f77" fmla="val 2583"/>
                <a:gd name="f78" fmla="val 7685"/>
                <a:gd name="f79" fmla="val 2598"/>
                <a:gd name="f80" fmla="val 7727"/>
                <a:gd name="f81" fmla="val 8754"/>
                <a:gd name="f82" fmla="val 4394"/>
                <a:gd name="f83" fmla="val 6492"/>
                <a:gd name="f84" fmla="val 5815"/>
                <a:gd name="f85" fmla="val 5176"/>
                <a:gd name="f86" fmla="val 4133"/>
                <a:gd name="f87" fmla="val 4692"/>
                <a:gd name="f88" fmla="val 3662"/>
                <a:gd name="f89" fmla="val 4690"/>
                <a:gd name="f90" fmla="val 3660"/>
                <a:gd name="f91" fmla="val 3164"/>
                <a:gd name="f92" fmla="val 2223"/>
                <a:gd name="f93" fmla="val 3042"/>
                <a:gd name="f94" fmla="val 2108"/>
                <a:gd name="f95" fmla="val 3015"/>
                <a:gd name="f96" fmla="val 1921"/>
                <a:gd name="f97" fmla="val 3102"/>
                <a:gd name="f98" fmla="val 1776"/>
                <a:gd name="f99" fmla="val 3170"/>
                <a:gd name="f100" fmla="val 1664"/>
                <a:gd name="f101" fmla="val 3288"/>
                <a:gd name="f102" fmla="val 1601"/>
                <a:gd name="f103" fmla="val 3411"/>
                <a:gd name="f104" fmla="val 3471"/>
                <a:gd name="f105" fmla="val 3532"/>
                <a:gd name="f106" fmla="val 1617"/>
                <a:gd name="f107" fmla="val 3589"/>
                <a:gd name="f108" fmla="val 1648"/>
                <a:gd name="f109" fmla="val 4946"/>
                <a:gd name="f110" fmla="val 2418"/>
                <a:gd name="f111" fmla="val 4974"/>
                <a:gd name="f112" fmla="val 2433"/>
                <a:gd name="f113" fmla="val 5003"/>
                <a:gd name="f114" fmla="val 2440"/>
                <a:gd name="f115" fmla="val 5033"/>
                <a:gd name="f116" fmla="val 5096"/>
                <a:gd name="f117" fmla="val 5156"/>
                <a:gd name="f118" fmla="val 2408"/>
                <a:gd name="f119" fmla="val 5190"/>
                <a:gd name="f120" fmla="val 2350"/>
                <a:gd name="f121" fmla="val 5238"/>
                <a:gd name="f122" fmla="val 2263"/>
                <a:gd name="f123" fmla="val 5209"/>
                <a:gd name="f124" fmla="val 2155"/>
                <a:gd name="f125" fmla="val 5123"/>
                <a:gd name="f126" fmla="val 2106"/>
                <a:gd name="f127" fmla="val 3766"/>
                <a:gd name="f128" fmla="val 1336"/>
                <a:gd name="f129" fmla="val 3653"/>
                <a:gd name="f130" fmla="val 1272"/>
                <a:gd name="f131" fmla="val 3531"/>
                <a:gd name="f132" fmla="val 1242"/>
                <a:gd name="f133" fmla="val 3223"/>
                <a:gd name="f134" fmla="val 3041"/>
                <a:gd name="f135" fmla="val 1316"/>
                <a:gd name="f136" fmla="val 2904"/>
                <a:gd name="f137" fmla="val 1453"/>
                <a:gd name="f138" fmla="val 773"/>
                <a:gd name="f139" fmla="val 1495"/>
                <a:gd name="f140" fmla="val 567"/>
                <a:gd name="f141" fmla="val 401"/>
                <a:gd name="f142" fmla="val 1340"/>
                <a:gd name="f143" fmla="val 387"/>
                <a:gd name="f144" fmla="val 1142"/>
                <a:gd name="f145" fmla="val 373"/>
                <a:gd name="f146" fmla="val 939"/>
                <a:gd name="f147" fmla="val 518"/>
                <a:gd name="f148" fmla="val 760"/>
                <a:gd name="f149" fmla="val 721"/>
                <a:gd name="f150" fmla="val 736"/>
                <a:gd name="f151" fmla="val 3792"/>
                <a:gd name="f152" fmla="val 359"/>
                <a:gd name="f153" fmla="val 4580"/>
                <a:gd name="f154" fmla="val 361"/>
                <a:gd name="f155" fmla="val 5345"/>
                <a:gd name="f156" fmla="val 643"/>
                <a:gd name="f157" fmla="val 5947"/>
                <a:gd name="f158" fmla="val 1150"/>
                <a:gd name="f159" fmla="val 6021"/>
                <a:gd name="f160" fmla="val 1213"/>
                <a:gd name="f161" fmla="val 6055"/>
                <a:gd name="f162" fmla="val 1241"/>
                <a:gd name="f163" fmla="val 6096"/>
                <a:gd name="f164" fmla="val 1255"/>
                <a:gd name="f165" fmla="val 6137"/>
                <a:gd name="f166" fmla="val 6188"/>
                <a:gd name="f167" fmla="val 6238"/>
                <a:gd name="f168" fmla="val 1234"/>
                <a:gd name="f169" fmla="val 6273"/>
                <a:gd name="f170" fmla="val 1191"/>
                <a:gd name="f171" fmla="val 6337"/>
                <a:gd name="f172" fmla="val 1115"/>
                <a:gd name="f173" fmla="val 6329"/>
                <a:gd name="f174" fmla="val 1002"/>
                <a:gd name="f175" fmla="val 6252"/>
                <a:gd name="f176" fmla="val 6177"/>
                <a:gd name="f177" fmla="val 878"/>
                <a:gd name="f178" fmla="val 5508"/>
                <a:gd name="f179" fmla="val 312"/>
                <a:gd name="f180" fmla="val 4658"/>
                <a:gd name="f181" fmla="*/ f0 1 9115"/>
                <a:gd name="f182" fmla="*/ f1 1 4754"/>
                <a:gd name="f183" fmla="val f2"/>
                <a:gd name="f184" fmla="val f3"/>
                <a:gd name="f185" fmla="val f4"/>
                <a:gd name="f186" fmla="+- f185 0 f183"/>
                <a:gd name="f187" fmla="+- f184 0 f183"/>
                <a:gd name="f188" fmla="*/ f187 1 9115"/>
                <a:gd name="f189" fmla="*/ f186 1 4754"/>
                <a:gd name="f190" fmla="*/ f183 1 f188"/>
                <a:gd name="f191" fmla="*/ f184 1 f188"/>
                <a:gd name="f192" fmla="*/ f183 1 f189"/>
                <a:gd name="f193" fmla="*/ f185 1 f189"/>
                <a:gd name="f194" fmla="*/ f190 f181 1"/>
                <a:gd name="f195" fmla="*/ f191 f181 1"/>
                <a:gd name="f196" fmla="*/ f193 f182 1"/>
                <a:gd name="f197" fmla="*/ f192 f1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4" t="f197" r="f195" b="f196"/>
              <a:pathLst>
                <a:path w="9115" h="4754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lnTo>
                    <a:pt x="f10" y="f11"/>
                  </a:ln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11" y="f20"/>
                    <a:pt x="f21" y="f20"/>
                  </a:cubicBezTo>
                  <a:lnTo>
                    <a:pt x="f22" y="f20"/>
                  </a:lnTo>
                  <a:lnTo>
                    <a:pt x="f23" y="f24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lnTo>
                    <a:pt x="f38" y="f36"/>
                  </a:lnTo>
                  <a:cubicBezTo>
                    <a:pt x="f39" y="f36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3"/>
                  </a:cubicBezTo>
                  <a:lnTo>
                    <a:pt x="f55" y="f53"/>
                  </a:lnTo>
                  <a:lnTo>
                    <a:pt x="f56" y="f57"/>
                  </a:ln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lnTo>
                    <a:pt x="f74" y="f75"/>
                  </a:lnTo>
                  <a:cubicBezTo>
                    <a:pt x="f76" y="f77"/>
                    <a:pt x="f78" y="f79"/>
                    <a:pt x="f80" y="f79"/>
                  </a:cubicBezTo>
                  <a:lnTo>
                    <a:pt x="f81" y="f79"/>
                  </a:lnTo>
                  <a:lnTo>
                    <a:pt x="f81" y="f82"/>
                  </a:lnTo>
                  <a:lnTo>
                    <a:pt x="f83" y="f82"/>
                  </a:lnTo>
                  <a:cubicBezTo>
                    <a:pt x="f84" y="f82"/>
                    <a:pt x="f85" y="f86"/>
                    <a:pt x="f87" y="f88"/>
                  </a:cubicBezTo>
                  <a:lnTo>
                    <a:pt x="f89" y="f90"/>
                  </a:lnTo>
                  <a:lnTo>
                    <a:pt x="f91" y="f92"/>
                  </a:ln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2"/>
                  </a:cubicBezTo>
                  <a:cubicBezTo>
                    <a:pt x="f104" y="f102"/>
                    <a:pt x="f105" y="f106"/>
                    <a:pt x="f107" y="f108"/>
                  </a:cubicBezTo>
                  <a:lnTo>
                    <a:pt x="f109" y="f110"/>
                  </a:lnTo>
                  <a:cubicBezTo>
                    <a:pt x="f111" y="f112"/>
                    <a:pt x="f113" y="f114"/>
                    <a:pt x="f115" y="f114"/>
                  </a:cubicBezTo>
                  <a:cubicBezTo>
                    <a:pt x="f116" y="f114"/>
                    <a:pt x="f117" y="f118"/>
                    <a:pt x="f119" y="f120"/>
                  </a:cubicBezTo>
                  <a:cubicBezTo>
                    <a:pt x="f121" y="f122"/>
                    <a:pt x="f123" y="f124"/>
                    <a:pt x="f125" y="f126"/>
                  </a:cubicBezTo>
                  <a:lnTo>
                    <a:pt x="f127" y="f128"/>
                  </a:lnTo>
                  <a:cubicBezTo>
                    <a:pt x="f129" y="f130"/>
                    <a:pt x="f131" y="f132"/>
                    <a:pt x="f103" y="f132"/>
                  </a:cubicBezTo>
                  <a:cubicBezTo>
                    <a:pt x="f133" y="f132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21" y="f139"/>
                  </a:lnTo>
                  <a:cubicBezTo>
                    <a:pt x="f140" y="f139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lnTo>
                    <a:pt x="f151" y="f152"/>
                  </a:lnTo>
                  <a:cubicBezTo>
                    <a:pt x="f153" y="f154"/>
                    <a:pt x="f155" y="f156"/>
                    <a:pt x="f157" y="f158"/>
                  </a:cubicBezTo>
                  <a:lnTo>
                    <a:pt x="f159" y="f160"/>
                  </a:lnTo>
                  <a:cubicBezTo>
                    <a:pt x="f161" y="f162"/>
                    <a:pt x="f163" y="f164"/>
                    <a:pt x="f165" y="f164"/>
                  </a:cubicBezTo>
                  <a:cubicBezTo>
                    <a:pt x="f166" y="f164"/>
                    <a:pt x="f167" y="f168"/>
                    <a:pt x="f169" y="f170"/>
                  </a:cubicBezTo>
                  <a:cubicBezTo>
                    <a:pt x="f171" y="f172"/>
                    <a:pt x="f173" y="f174"/>
                    <a:pt x="f175" y="f146"/>
                  </a:cubicBezTo>
                  <a:lnTo>
                    <a:pt x="f176" y="f177"/>
                  </a:lnTo>
                  <a:cubicBezTo>
                    <a:pt x="f178" y="f179"/>
                    <a:pt x="f18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2361;p50">
              <a:extLst>
                <a:ext uri="{FF2B5EF4-FFF2-40B4-BE49-F238E27FC236}">
                  <a16:creationId xmlns:a16="http://schemas.microsoft.com/office/drawing/2014/main" id="{8DE006B3-4735-4C68-AAD5-6A0C3601F789}"/>
                </a:ext>
              </a:extLst>
            </p:cNvPr>
            <p:cNvSpPr/>
            <p:nvPr/>
          </p:nvSpPr>
          <p:spPr>
            <a:xfrm>
              <a:off x="6173416" y="2947220"/>
              <a:ext cx="246037" cy="2170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64"/>
                <a:gd name="f4" fmla="val 4202"/>
                <a:gd name="f5" fmla="val 3503"/>
                <a:gd name="f6" fmla="val 361"/>
                <a:gd name="f7" fmla="val 3757"/>
                <a:gd name="f8" fmla="val 3978"/>
                <a:gd name="f9" fmla="val 460"/>
                <a:gd name="f10" fmla="val 4132"/>
                <a:gd name="f11" fmla="val 614"/>
                <a:gd name="f12" fmla="val 4309"/>
                <a:gd name="f13" fmla="val 791"/>
                <a:gd name="f14" fmla="val 4399"/>
                <a:gd name="f15" fmla="val 1037"/>
                <a:gd name="f16" fmla="val 4383"/>
                <a:gd name="f17" fmla="val 1301"/>
                <a:gd name="f18" fmla="val 4363"/>
                <a:gd name="f19" fmla="val 1615"/>
                <a:gd name="f20" fmla="val 4199"/>
                <a:gd name="f21" fmla="val 1934"/>
                <a:gd name="f22" fmla="val 3907"/>
                <a:gd name="f23" fmla="val 2227"/>
                <a:gd name="f24" fmla="val 2367"/>
                <a:gd name="f25" fmla="val 3767"/>
                <a:gd name="f26" fmla="val 849"/>
                <a:gd name="f27" fmla="val 2251"/>
                <a:gd name="f28" fmla="val 219"/>
                <a:gd name="f29" fmla="val 1620"/>
                <a:gd name="f30" fmla="val 298"/>
                <a:gd name="f31" fmla="val 967"/>
                <a:gd name="f32" fmla="val 639"/>
                <a:gd name="f33" fmla="val 627"/>
                <a:gd name="f34" fmla="val 810"/>
                <a:gd name="f35" fmla="val 456"/>
                <a:gd name="f36" fmla="val 365"/>
                <a:gd name="f37" fmla="val 1284"/>
                <a:gd name="f38" fmla="val 1302"/>
                <a:gd name="f39" fmla="val 1319"/>
                <a:gd name="f40" fmla="val 1338"/>
                <a:gd name="f41" fmla="val 368"/>
                <a:gd name="f42" fmla="val 1653"/>
                <a:gd name="f43" fmla="val 384"/>
                <a:gd name="f44" fmla="val 1972"/>
                <a:gd name="f45" fmla="val 547"/>
                <a:gd name="f46" fmla="val 2263"/>
                <a:gd name="f47" fmla="val 838"/>
                <a:gd name="f48" fmla="val 2298"/>
                <a:gd name="f49" fmla="val 873"/>
                <a:gd name="f50" fmla="val 2344"/>
                <a:gd name="f51" fmla="val 890"/>
                <a:gd name="f52" fmla="val 2390"/>
                <a:gd name="f53" fmla="val 2436"/>
                <a:gd name="f54" fmla="val 2482"/>
                <a:gd name="f55" fmla="val 2518"/>
                <a:gd name="f56" fmla="val 2859"/>
                <a:gd name="f57" fmla="val 497"/>
                <a:gd name="f58" fmla="val 3204"/>
                <a:gd name="f59" fmla="val 3505"/>
                <a:gd name="f60" fmla="val 1"/>
                <a:gd name="f61" fmla="val 3477"/>
                <a:gd name="f62" fmla="val 3449"/>
                <a:gd name="f63" fmla="val 3420"/>
                <a:gd name="f64" fmla="val 3"/>
                <a:gd name="f65" fmla="val 3066"/>
                <a:gd name="f66" fmla="val 25"/>
                <a:gd name="f67" fmla="val 2712"/>
                <a:gd name="f68" fmla="val 185"/>
                <a:gd name="f69" fmla="val 465"/>
                <a:gd name="f70" fmla="val 2069"/>
                <a:gd name="f71" fmla="val 1714"/>
                <a:gd name="f72" fmla="val 29"/>
                <a:gd name="f73" fmla="val 1356"/>
                <a:gd name="f74" fmla="val 9"/>
                <a:gd name="f75" fmla="val 1332"/>
                <a:gd name="f76" fmla="val 8"/>
                <a:gd name="f77" fmla="val 1307"/>
                <a:gd name="f78" fmla="val 7"/>
                <a:gd name="f79" fmla="val 1283"/>
                <a:gd name="f80" fmla="val 940"/>
                <a:gd name="f81" fmla="val 625"/>
                <a:gd name="f82" fmla="val 136"/>
                <a:gd name="f83" fmla="val 385"/>
                <a:gd name="f84" fmla="val 372"/>
                <a:gd name="f85" fmla="val 131"/>
                <a:gd name="f86" fmla="val 628"/>
                <a:gd name="f87" fmla="val 973"/>
                <a:gd name="f88" fmla="val 22"/>
                <a:gd name="f89" fmla="val 1344"/>
                <a:gd name="f90" fmla="val 43"/>
                <a:gd name="f91" fmla="val 1748"/>
                <a:gd name="f92" fmla="val 242"/>
                <a:gd name="f93" fmla="val 2150"/>
                <a:gd name="f94" fmla="val 597"/>
                <a:gd name="f95" fmla="val 2505"/>
                <a:gd name="f96" fmla="val 2241"/>
                <a:gd name="f97" fmla="val 4148"/>
                <a:gd name="f98" fmla="val 2276"/>
                <a:gd name="f99" fmla="val 4183"/>
                <a:gd name="f100" fmla="val 2322"/>
                <a:gd name="f101" fmla="val 2411"/>
                <a:gd name="f102" fmla="val 2459"/>
                <a:gd name="f103" fmla="val 2492"/>
                <a:gd name="f104" fmla="val 4160"/>
                <a:gd name="f105" fmla="val 2479"/>
                <a:gd name="f106" fmla="val 4515"/>
                <a:gd name="f107" fmla="val 2124"/>
                <a:gd name="f108" fmla="val 4715"/>
                <a:gd name="f109" fmla="val 1725"/>
                <a:gd name="f110" fmla="val 4741"/>
                <a:gd name="f111" fmla="val 1322"/>
                <a:gd name="f112" fmla="val 953"/>
                <a:gd name="f113" fmla="val 4639"/>
                <a:gd name="f114" fmla="val 611"/>
                <a:gd name="f115" fmla="val 4386"/>
                <a:gd name="f116" fmla="val 358"/>
                <a:gd name="f117" fmla="val 4151"/>
                <a:gd name="f118" fmla="val 126"/>
                <a:gd name="f119" fmla="val 3842"/>
                <a:gd name="f120" fmla="*/ f0 1 4764"/>
                <a:gd name="f121" fmla="*/ f1 1 4202"/>
                <a:gd name="f122" fmla="val f2"/>
                <a:gd name="f123" fmla="val f3"/>
                <a:gd name="f124" fmla="val f4"/>
                <a:gd name="f125" fmla="+- f124 0 f122"/>
                <a:gd name="f126" fmla="+- f123 0 f122"/>
                <a:gd name="f127" fmla="*/ f126 1 4764"/>
                <a:gd name="f128" fmla="*/ f125 1 4202"/>
                <a:gd name="f129" fmla="*/ f122 1 f127"/>
                <a:gd name="f130" fmla="*/ f123 1 f127"/>
                <a:gd name="f131" fmla="*/ f122 1 f128"/>
                <a:gd name="f132" fmla="*/ f124 1 f128"/>
                <a:gd name="f133" fmla="*/ f129 f120 1"/>
                <a:gd name="f134" fmla="*/ f130 f120 1"/>
                <a:gd name="f135" fmla="*/ f132 f121 1"/>
                <a:gd name="f136" fmla="*/ f131 f1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3" t="f136" r="f134" b="f135"/>
              <a:pathLst>
                <a:path w="4764" h="420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15" y="f36"/>
                    <a:pt x="f37" y="f36"/>
                  </a:cubicBezTo>
                  <a:cubicBezTo>
                    <a:pt x="f38" y="f36"/>
                    <a:pt x="f39" y="f36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49"/>
                    <a:pt x="f55" y="f47"/>
                  </a:cubicBezTo>
                  <a:cubicBezTo>
                    <a:pt x="f56" y="f57"/>
                    <a:pt x="f58" y="f6"/>
                    <a:pt x="f5" y="f6"/>
                  </a:cubicBezTo>
                  <a:close/>
                  <a:moveTo>
                    <a:pt x="f59" y="f60"/>
                  </a:moveTo>
                  <a:cubicBezTo>
                    <a:pt x="f61" y="f60"/>
                    <a:pt x="f62" y="f60"/>
                    <a:pt x="f63" y="f64"/>
                  </a:cubicBezTo>
                  <a:cubicBezTo>
                    <a:pt x="f65" y="f66"/>
                    <a:pt x="f67" y="f68"/>
                    <a:pt x="f52" y="f69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82"/>
                    <a:pt x="f83" y="f84"/>
                  </a:cubicBezTo>
                  <a:cubicBezTo>
                    <a:pt x="f85" y="f86"/>
                    <a:pt x="f2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lnTo>
                    <a:pt x="f96" y="f97"/>
                  </a:lnTo>
                  <a:cubicBezTo>
                    <a:pt x="f98" y="f99"/>
                    <a:pt x="f100" y="f4"/>
                    <a:pt x="f24" y="f4"/>
                  </a:cubicBezTo>
                  <a:cubicBezTo>
                    <a:pt x="f101" y="f4"/>
                    <a:pt x="f102" y="f99"/>
                    <a:pt x="f103" y="f97"/>
                  </a:cubicBezTo>
                  <a:lnTo>
                    <a:pt x="f104" y="f105"/>
                  </a:lnTo>
                  <a:cubicBezTo>
                    <a:pt x="f106" y="f107"/>
                    <a:pt x="f108" y="f109"/>
                    <a:pt x="f110" y="f111"/>
                  </a:cubicBezTo>
                  <a:cubicBezTo>
                    <a:pt x="f3" y="f112"/>
                    <a:pt x="f113" y="f114"/>
                    <a:pt x="f115" y="f116"/>
                  </a:cubicBezTo>
                  <a:cubicBezTo>
                    <a:pt x="f117" y="f118"/>
                    <a:pt x="f119" y="f60"/>
                    <a:pt x="f59" y="f60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Google Shape;2366;p51">
            <a:extLst>
              <a:ext uri="{FF2B5EF4-FFF2-40B4-BE49-F238E27FC236}">
                <a16:creationId xmlns:a16="http://schemas.microsoft.com/office/drawing/2014/main" id="{7C5123A0-2740-40C9-81C7-023A762DABF0}"/>
              </a:ext>
            </a:extLst>
          </p:cNvPr>
          <p:cNvCxnSpPr>
            <a:stCxn id="11" idx="3"/>
            <a:endCxn id="14" idx="3"/>
          </p:cNvCxnSpPr>
          <p:nvPr/>
        </p:nvCxnSpPr>
        <p:spPr>
          <a:xfrm>
            <a:off x="2388229" y="2523524"/>
            <a:ext cx="1009580" cy="763286"/>
          </a:xfrm>
          <a:prstGeom prst="bentConnector3">
            <a:avLst>
              <a:gd name="adj1" fmla="val 50000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3" name="Google Shape;2369;p51">
            <a:extLst>
              <a:ext uri="{FF2B5EF4-FFF2-40B4-BE49-F238E27FC236}">
                <a16:creationId xmlns:a16="http://schemas.microsoft.com/office/drawing/2014/main" id="{054000C4-BBC5-4700-83A5-D8863000D5F0}"/>
              </a:ext>
            </a:extLst>
          </p:cNvPr>
          <p:cNvCxnSpPr>
            <a:stCxn id="21" idx="3"/>
            <a:endCxn id="17" idx="3"/>
          </p:cNvCxnSpPr>
          <p:nvPr/>
        </p:nvCxnSpPr>
        <p:spPr>
          <a:xfrm>
            <a:off x="2388229" y="3770701"/>
            <a:ext cx="1227674" cy="440988"/>
          </a:xfrm>
          <a:prstGeom prst="bentConnector3">
            <a:avLst>
              <a:gd name="adj1" fmla="val 50000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4" name="Google Shape;2372;p51">
            <a:extLst>
              <a:ext uri="{FF2B5EF4-FFF2-40B4-BE49-F238E27FC236}">
                <a16:creationId xmlns:a16="http://schemas.microsoft.com/office/drawing/2014/main" id="{461430C3-6F5E-4654-BFFE-67B8746ACBFF}"/>
              </a:ext>
            </a:extLst>
          </p:cNvPr>
          <p:cNvCxnSpPr>
            <a:stCxn id="16" idx="3"/>
            <a:endCxn id="36" idx="2"/>
          </p:cNvCxnSpPr>
          <p:nvPr/>
        </p:nvCxnSpPr>
        <p:spPr>
          <a:xfrm rot="10800000">
            <a:off x="3706269" y="1965950"/>
            <a:ext cx="473929" cy="607949"/>
          </a:xfrm>
          <a:prstGeom prst="bentConnector2">
            <a:avLst/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5" name="Google Shape;2375;p51">
            <a:extLst>
              <a:ext uri="{FF2B5EF4-FFF2-40B4-BE49-F238E27FC236}">
                <a16:creationId xmlns:a16="http://schemas.microsoft.com/office/drawing/2014/main" id="{13BE4F42-8195-4D72-B7E4-855C5748690F}"/>
              </a:ext>
            </a:extLst>
          </p:cNvPr>
          <p:cNvCxnSpPr>
            <a:stCxn id="16" idx="1"/>
            <a:endCxn id="37" idx="2"/>
          </p:cNvCxnSpPr>
          <p:nvPr/>
        </p:nvCxnSpPr>
        <p:spPr>
          <a:xfrm flipV="1">
            <a:off x="4963801" y="2030452"/>
            <a:ext cx="473847" cy="543446"/>
          </a:xfrm>
          <a:prstGeom prst="bentConnector2">
            <a:avLst/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6" name="Google Shape;2377;p51">
            <a:extLst>
              <a:ext uri="{FF2B5EF4-FFF2-40B4-BE49-F238E27FC236}">
                <a16:creationId xmlns:a16="http://schemas.microsoft.com/office/drawing/2014/main" id="{BAAEA814-F8A9-4F23-970A-428EF21A70AF}"/>
              </a:ext>
            </a:extLst>
          </p:cNvPr>
          <p:cNvCxnSpPr>
            <a:endCxn id="26" idx="1"/>
          </p:cNvCxnSpPr>
          <p:nvPr/>
        </p:nvCxnSpPr>
        <p:spPr>
          <a:xfrm flipV="1">
            <a:off x="5618649" y="2523524"/>
            <a:ext cx="1136983" cy="763193"/>
          </a:xfrm>
          <a:prstGeom prst="bentConnector3">
            <a:avLst>
              <a:gd name="adj1" fmla="val 50000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cxnSp>
        <p:nvCxnSpPr>
          <p:cNvPr id="7" name="Google Shape;2379;p51">
            <a:extLst>
              <a:ext uri="{FF2B5EF4-FFF2-40B4-BE49-F238E27FC236}">
                <a16:creationId xmlns:a16="http://schemas.microsoft.com/office/drawing/2014/main" id="{C6F9DF75-9E0F-454F-BE37-E24A276A45FF}"/>
              </a:ext>
            </a:extLst>
          </p:cNvPr>
          <p:cNvCxnSpPr>
            <a:stCxn id="13" idx="1"/>
            <a:endCxn id="31" idx="1"/>
          </p:cNvCxnSpPr>
          <p:nvPr/>
        </p:nvCxnSpPr>
        <p:spPr>
          <a:xfrm flipV="1">
            <a:off x="5528105" y="3770701"/>
            <a:ext cx="1227500" cy="440988"/>
          </a:xfrm>
          <a:prstGeom prst="bentConnector3">
            <a:avLst>
              <a:gd name="adj1" fmla="val 50000"/>
            </a:avLst>
          </a:prstGeom>
          <a:noFill/>
          <a:ln w="19046" cap="rnd">
            <a:solidFill>
              <a:srgbClr val="D74B85"/>
            </a:solidFill>
            <a:custDash>
              <a:ds d="200000" sp="200063"/>
            </a:custDash>
            <a:round/>
          </a:ln>
        </p:spPr>
      </p:cxnSp>
      <p:grpSp>
        <p:nvGrpSpPr>
          <p:cNvPr id="8" name="Google Shape;2383;p51">
            <a:extLst>
              <a:ext uri="{FF2B5EF4-FFF2-40B4-BE49-F238E27FC236}">
                <a16:creationId xmlns:a16="http://schemas.microsoft.com/office/drawing/2014/main" id="{1E7B91F8-D77A-4B43-8BB1-BA1F98C96C7C}"/>
              </a:ext>
            </a:extLst>
          </p:cNvPr>
          <p:cNvGrpSpPr/>
          <p:nvPr/>
        </p:nvGrpSpPr>
        <p:grpSpPr>
          <a:xfrm>
            <a:off x="720016" y="2303236"/>
            <a:ext cx="1675939" cy="440603"/>
            <a:chOff x="720016" y="2303236"/>
            <a:chExt cx="1675939" cy="440603"/>
          </a:xfrm>
        </p:grpSpPr>
        <p:sp>
          <p:nvSpPr>
            <p:cNvPr id="9" name="Google Shape;2384;p51">
              <a:extLst>
                <a:ext uri="{FF2B5EF4-FFF2-40B4-BE49-F238E27FC236}">
                  <a16:creationId xmlns:a16="http://schemas.microsoft.com/office/drawing/2014/main" id="{1A2510C5-395F-456D-80CD-69F9B73C6CCF}"/>
                </a:ext>
              </a:extLst>
            </p:cNvPr>
            <p:cNvSpPr/>
            <p:nvPr/>
          </p:nvSpPr>
          <p:spPr>
            <a:xfrm>
              <a:off x="720016" y="2303236"/>
              <a:ext cx="1675939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2385;p51">
              <a:extLst>
                <a:ext uri="{FF2B5EF4-FFF2-40B4-BE49-F238E27FC236}">
                  <a16:creationId xmlns:a16="http://schemas.microsoft.com/office/drawing/2014/main" id="{7181A73A-C0F1-4155-811B-0792D69A677B}"/>
                </a:ext>
              </a:extLst>
            </p:cNvPr>
            <p:cNvSpPr/>
            <p:nvPr/>
          </p:nvSpPr>
          <p:spPr>
            <a:xfrm>
              <a:off x="791760" y="2349633"/>
              <a:ext cx="1554580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1" name="Google Shape;2367;p51">
            <a:extLst>
              <a:ext uri="{FF2B5EF4-FFF2-40B4-BE49-F238E27FC236}">
                <a16:creationId xmlns:a16="http://schemas.microsoft.com/office/drawing/2014/main" id="{621179D2-27E9-4B25-AA3A-D1A1C9E2D506}"/>
              </a:ext>
            </a:extLst>
          </p:cNvPr>
          <p:cNvSpPr txBox="1"/>
          <p:nvPr/>
        </p:nvSpPr>
        <p:spPr>
          <a:xfrm>
            <a:off x="727734" y="2288926"/>
            <a:ext cx="1660495" cy="4691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Rubik"/>
                <a:ea typeface="Rubik"/>
                <a:cs typeface="Rubik"/>
              </a:rPr>
              <a:t>FEEL THEM</a:t>
            </a:r>
          </a:p>
        </p:txBody>
      </p:sp>
      <p:sp>
        <p:nvSpPr>
          <p:cNvPr id="12" name="Google Shape;2386;p51">
            <a:extLst>
              <a:ext uri="{FF2B5EF4-FFF2-40B4-BE49-F238E27FC236}">
                <a16:creationId xmlns:a16="http://schemas.microsoft.com/office/drawing/2014/main" id="{B2980E3A-075E-48ED-81EA-4A3EFEDDD586}"/>
              </a:ext>
            </a:extLst>
          </p:cNvPr>
          <p:cNvSpPr txBox="1"/>
          <p:nvPr/>
        </p:nvSpPr>
        <p:spPr>
          <a:xfrm>
            <a:off x="719998" y="2758123"/>
            <a:ext cx="1676104" cy="5982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0" cap="none" spc="0" baseline="0">
                <a:solidFill>
                  <a:srgbClr val="A20E4A"/>
                </a:solidFill>
                <a:uFillTx/>
                <a:latin typeface="Nunito"/>
                <a:ea typeface="Nunito"/>
                <a:cs typeface="Nunito"/>
              </a:rPr>
              <a:t>Mars</a:t>
            </a:r>
            <a:r>
              <a:rPr lang="en-US" sz="1400" b="1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 </a:t>
            </a:r>
            <a:r>
              <a:rPr lang="en-US" sz="1400" b="0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is actually a cold place</a:t>
            </a:r>
            <a:endParaRPr lang="en-US" sz="1400" b="1" i="0" u="none" strike="noStrike" kern="0" cap="none" spc="0" baseline="0">
              <a:solidFill>
                <a:srgbClr val="473326"/>
              </a:solidFill>
              <a:uFillTx/>
              <a:latin typeface="Nunito"/>
              <a:ea typeface="Nunito"/>
              <a:cs typeface="Nunito"/>
            </a:endParaRPr>
          </a:p>
        </p:txBody>
      </p:sp>
      <p:sp>
        <p:nvSpPr>
          <p:cNvPr id="13" name="Google Shape;2380;p51">
            <a:extLst>
              <a:ext uri="{FF2B5EF4-FFF2-40B4-BE49-F238E27FC236}">
                <a16:creationId xmlns:a16="http://schemas.microsoft.com/office/drawing/2014/main" id="{654B0B2B-6AE9-4FB2-A6B4-56F025CA0B14}"/>
              </a:ext>
            </a:extLst>
          </p:cNvPr>
          <p:cNvSpPr/>
          <p:nvPr/>
        </p:nvSpPr>
        <p:spPr>
          <a:xfrm>
            <a:off x="4744501" y="3819887"/>
            <a:ext cx="783604" cy="7836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4" name="Google Shape;2368;p51">
            <a:extLst>
              <a:ext uri="{FF2B5EF4-FFF2-40B4-BE49-F238E27FC236}">
                <a16:creationId xmlns:a16="http://schemas.microsoft.com/office/drawing/2014/main" id="{42FCB08F-C64D-491F-BCA0-1A0D934F3F7C}"/>
              </a:ext>
            </a:extLst>
          </p:cNvPr>
          <p:cNvSpPr/>
          <p:nvPr/>
        </p:nvSpPr>
        <p:spPr>
          <a:xfrm>
            <a:off x="3397809" y="2895008"/>
            <a:ext cx="783604" cy="7836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5" name="Google Shape;2387;p51">
            <a:extLst>
              <a:ext uri="{FF2B5EF4-FFF2-40B4-BE49-F238E27FC236}">
                <a16:creationId xmlns:a16="http://schemas.microsoft.com/office/drawing/2014/main" id="{AED44BF9-FAE4-4A96-9E00-B5FCD44B3FF4}"/>
              </a:ext>
            </a:extLst>
          </p:cNvPr>
          <p:cNvSpPr/>
          <p:nvPr/>
        </p:nvSpPr>
        <p:spPr>
          <a:xfrm flipH="1">
            <a:off x="4962585" y="2895008"/>
            <a:ext cx="783604" cy="7836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6" name="Google Shape;2373;p51">
            <a:extLst>
              <a:ext uri="{FF2B5EF4-FFF2-40B4-BE49-F238E27FC236}">
                <a16:creationId xmlns:a16="http://schemas.microsoft.com/office/drawing/2014/main" id="{B94A616C-85EA-4C38-8F9D-D1DBB39215F8}"/>
              </a:ext>
            </a:extLst>
          </p:cNvPr>
          <p:cNvSpPr/>
          <p:nvPr/>
        </p:nvSpPr>
        <p:spPr>
          <a:xfrm>
            <a:off x="4180197" y="2182096"/>
            <a:ext cx="783604" cy="7836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17" name="Google Shape;2371;p51">
            <a:extLst>
              <a:ext uri="{FF2B5EF4-FFF2-40B4-BE49-F238E27FC236}">
                <a16:creationId xmlns:a16="http://schemas.microsoft.com/office/drawing/2014/main" id="{9B774F93-E159-4955-8D6C-B5D073C07816}"/>
              </a:ext>
            </a:extLst>
          </p:cNvPr>
          <p:cNvSpPr/>
          <p:nvPr/>
        </p:nvSpPr>
        <p:spPr>
          <a:xfrm>
            <a:off x="3615903" y="3819887"/>
            <a:ext cx="783604" cy="783604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  <a:effectLst>
            <a:outerShdw dist="19046" dir="5400000" algn="tl">
              <a:srgbClr val="473326">
                <a:alpha val="20000"/>
              </a:srgbClr>
            </a:outerShdw>
          </a:effectLst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18" name="Google Shape;2388;p51">
            <a:extLst>
              <a:ext uri="{FF2B5EF4-FFF2-40B4-BE49-F238E27FC236}">
                <a16:creationId xmlns:a16="http://schemas.microsoft.com/office/drawing/2014/main" id="{AF90BD85-1BD1-4920-B9C8-644CFEEF3761}"/>
              </a:ext>
            </a:extLst>
          </p:cNvPr>
          <p:cNvGrpSpPr/>
          <p:nvPr/>
        </p:nvGrpSpPr>
        <p:grpSpPr>
          <a:xfrm>
            <a:off x="720016" y="3550404"/>
            <a:ext cx="1675939" cy="440603"/>
            <a:chOff x="720016" y="3550404"/>
            <a:chExt cx="1675939" cy="440603"/>
          </a:xfrm>
        </p:grpSpPr>
        <p:sp>
          <p:nvSpPr>
            <p:cNvPr id="19" name="Google Shape;2389;p51">
              <a:extLst>
                <a:ext uri="{FF2B5EF4-FFF2-40B4-BE49-F238E27FC236}">
                  <a16:creationId xmlns:a16="http://schemas.microsoft.com/office/drawing/2014/main" id="{8498E125-0311-47E6-B875-3863DB47F03C}"/>
                </a:ext>
              </a:extLst>
            </p:cNvPr>
            <p:cNvSpPr/>
            <p:nvPr/>
          </p:nvSpPr>
          <p:spPr>
            <a:xfrm>
              <a:off x="720016" y="3550404"/>
              <a:ext cx="1675939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2390;p51">
              <a:extLst>
                <a:ext uri="{FF2B5EF4-FFF2-40B4-BE49-F238E27FC236}">
                  <a16:creationId xmlns:a16="http://schemas.microsoft.com/office/drawing/2014/main" id="{99F7A773-19A7-45B1-86C6-415206CA9E1C}"/>
                </a:ext>
              </a:extLst>
            </p:cNvPr>
            <p:cNvSpPr/>
            <p:nvPr/>
          </p:nvSpPr>
          <p:spPr>
            <a:xfrm>
              <a:off x="791760" y="3596810"/>
              <a:ext cx="1554580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1" name="Google Shape;2370;p51">
            <a:extLst>
              <a:ext uri="{FF2B5EF4-FFF2-40B4-BE49-F238E27FC236}">
                <a16:creationId xmlns:a16="http://schemas.microsoft.com/office/drawing/2014/main" id="{D1659535-E611-46D2-8964-E20A0E811630}"/>
              </a:ext>
            </a:extLst>
          </p:cNvPr>
          <p:cNvSpPr txBox="1"/>
          <p:nvPr/>
        </p:nvSpPr>
        <p:spPr>
          <a:xfrm>
            <a:off x="727734" y="3536103"/>
            <a:ext cx="1660495" cy="4691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Rubik"/>
                <a:ea typeface="Rubik"/>
                <a:cs typeface="Rubik"/>
              </a:rPr>
              <a:t>CONTRACT</a:t>
            </a:r>
          </a:p>
        </p:txBody>
      </p:sp>
      <p:sp>
        <p:nvSpPr>
          <p:cNvPr id="22" name="Google Shape;2391;p51">
            <a:extLst>
              <a:ext uri="{FF2B5EF4-FFF2-40B4-BE49-F238E27FC236}">
                <a16:creationId xmlns:a16="http://schemas.microsoft.com/office/drawing/2014/main" id="{8106C58B-C410-44EE-A761-115F14E61203}"/>
              </a:ext>
            </a:extLst>
          </p:cNvPr>
          <p:cNvSpPr txBox="1"/>
          <p:nvPr/>
        </p:nvSpPr>
        <p:spPr>
          <a:xfrm>
            <a:off x="719998" y="4005300"/>
            <a:ext cx="1676104" cy="5982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0" cap="none" spc="0" baseline="0">
                <a:solidFill>
                  <a:srgbClr val="A20E4A"/>
                </a:solidFill>
                <a:uFillTx/>
                <a:latin typeface="Nunito"/>
                <a:ea typeface="Nunito"/>
                <a:cs typeface="Nunito"/>
              </a:rPr>
              <a:t>Jupiter</a:t>
            </a:r>
            <a:r>
              <a:rPr lang="en-US" sz="1400" b="1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 </a:t>
            </a:r>
            <a:r>
              <a:rPr lang="en-US" sz="1400" b="0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is a gas giant </a:t>
            </a:r>
            <a:endParaRPr lang="en-US" sz="1400" b="1" i="0" u="none" strike="noStrike" kern="0" cap="none" spc="0" baseline="0">
              <a:solidFill>
                <a:srgbClr val="473326"/>
              </a:solidFill>
              <a:uFillTx/>
              <a:latin typeface="Nunito"/>
              <a:ea typeface="Nunito"/>
              <a:cs typeface="Nunito"/>
            </a:endParaRPr>
          </a:p>
        </p:txBody>
      </p:sp>
      <p:grpSp>
        <p:nvGrpSpPr>
          <p:cNvPr id="23" name="Google Shape;2392;p51">
            <a:extLst>
              <a:ext uri="{FF2B5EF4-FFF2-40B4-BE49-F238E27FC236}">
                <a16:creationId xmlns:a16="http://schemas.microsoft.com/office/drawing/2014/main" id="{A6B2D586-2477-41AE-84FE-B22EBEFBDD3D}"/>
              </a:ext>
            </a:extLst>
          </p:cNvPr>
          <p:cNvGrpSpPr/>
          <p:nvPr/>
        </p:nvGrpSpPr>
        <p:grpSpPr>
          <a:xfrm>
            <a:off x="6747915" y="2303236"/>
            <a:ext cx="1675939" cy="440603"/>
            <a:chOff x="6747915" y="2303236"/>
            <a:chExt cx="1675939" cy="440603"/>
          </a:xfrm>
        </p:grpSpPr>
        <p:sp>
          <p:nvSpPr>
            <p:cNvPr id="24" name="Google Shape;2393;p51">
              <a:extLst>
                <a:ext uri="{FF2B5EF4-FFF2-40B4-BE49-F238E27FC236}">
                  <a16:creationId xmlns:a16="http://schemas.microsoft.com/office/drawing/2014/main" id="{6150720B-E952-4461-B1FE-A74EAD304E23}"/>
                </a:ext>
              </a:extLst>
            </p:cNvPr>
            <p:cNvSpPr/>
            <p:nvPr/>
          </p:nvSpPr>
          <p:spPr>
            <a:xfrm>
              <a:off x="6747915" y="2303236"/>
              <a:ext cx="1675939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2394;p51">
              <a:extLst>
                <a:ext uri="{FF2B5EF4-FFF2-40B4-BE49-F238E27FC236}">
                  <a16:creationId xmlns:a16="http://schemas.microsoft.com/office/drawing/2014/main" id="{E7A40BF6-91D3-4793-AC89-265F290043D6}"/>
                </a:ext>
              </a:extLst>
            </p:cNvPr>
            <p:cNvSpPr/>
            <p:nvPr/>
          </p:nvSpPr>
          <p:spPr>
            <a:xfrm>
              <a:off x="6819668" y="2349633"/>
              <a:ext cx="1554580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6" name="Google Shape;2378;p51">
            <a:extLst>
              <a:ext uri="{FF2B5EF4-FFF2-40B4-BE49-F238E27FC236}">
                <a16:creationId xmlns:a16="http://schemas.microsoft.com/office/drawing/2014/main" id="{523CFD0D-0BDD-41B1-B3AA-19EB0F32FABE}"/>
              </a:ext>
            </a:extLst>
          </p:cNvPr>
          <p:cNvSpPr txBox="1"/>
          <p:nvPr/>
        </p:nvSpPr>
        <p:spPr>
          <a:xfrm>
            <a:off x="6755632" y="2288926"/>
            <a:ext cx="1660495" cy="4691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Rubik"/>
                <a:ea typeface="Rubik"/>
                <a:cs typeface="Rubik"/>
              </a:rPr>
              <a:t>TURN</a:t>
            </a:r>
          </a:p>
        </p:txBody>
      </p:sp>
      <p:sp>
        <p:nvSpPr>
          <p:cNvPr id="27" name="Google Shape;2395;p51">
            <a:extLst>
              <a:ext uri="{FF2B5EF4-FFF2-40B4-BE49-F238E27FC236}">
                <a16:creationId xmlns:a16="http://schemas.microsoft.com/office/drawing/2014/main" id="{3DDDF477-4BE3-4A08-BB94-06D2C1A796BE}"/>
              </a:ext>
            </a:extLst>
          </p:cNvPr>
          <p:cNvSpPr txBox="1"/>
          <p:nvPr/>
        </p:nvSpPr>
        <p:spPr>
          <a:xfrm>
            <a:off x="6747897" y="2758123"/>
            <a:ext cx="1676104" cy="5982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0" cap="none" spc="0" baseline="0">
                <a:solidFill>
                  <a:srgbClr val="A20E4A"/>
                </a:solidFill>
                <a:uFillTx/>
                <a:latin typeface="Nunito"/>
                <a:ea typeface="Nunito"/>
                <a:cs typeface="Nunito"/>
              </a:rPr>
              <a:t>Neptune</a:t>
            </a:r>
            <a:r>
              <a:rPr lang="en-US" sz="1400" b="1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 </a:t>
            </a:r>
            <a:r>
              <a:rPr lang="en-US" sz="1400" b="0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is far away from us</a:t>
            </a:r>
            <a:endParaRPr lang="en-US" sz="1400" b="1" i="0" u="none" strike="noStrike" kern="0" cap="none" spc="0" baseline="0">
              <a:solidFill>
                <a:srgbClr val="473326"/>
              </a:solidFill>
              <a:uFillTx/>
              <a:latin typeface="Nunito"/>
              <a:ea typeface="Nunito"/>
              <a:cs typeface="Nunito"/>
            </a:endParaRPr>
          </a:p>
        </p:txBody>
      </p:sp>
      <p:grpSp>
        <p:nvGrpSpPr>
          <p:cNvPr id="28" name="Google Shape;2396;p51">
            <a:extLst>
              <a:ext uri="{FF2B5EF4-FFF2-40B4-BE49-F238E27FC236}">
                <a16:creationId xmlns:a16="http://schemas.microsoft.com/office/drawing/2014/main" id="{A1BBBD4D-6B2B-4704-B6B5-3586D5B2733C}"/>
              </a:ext>
            </a:extLst>
          </p:cNvPr>
          <p:cNvGrpSpPr/>
          <p:nvPr/>
        </p:nvGrpSpPr>
        <p:grpSpPr>
          <a:xfrm>
            <a:off x="6747915" y="3550404"/>
            <a:ext cx="1675939" cy="440603"/>
            <a:chOff x="6747915" y="3550404"/>
            <a:chExt cx="1675939" cy="440603"/>
          </a:xfrm>
        </p:grpSpPr>
        <p:sp>
          <p:nvSpPr>
            <p:cNvPr id="29" name="Google Shape;2397;p51">
              <a:extLst>
                <a:ext uri="{FF2B5EF4-FFF2-40B4-BE49-F238E27FC236}">
                  <a16:creationId xmlns:a16="http://schemas.microsoft.com/office/drawing/2014/main" id="{CEB59083-C12C-474C-B22A-08F91F6587A1}"/>
                </a:ext>
              </a:extLst>
            </p:cNvPr>
            <p:cNvSpPr/>
            <p:nvPr/>
          </p:nvSpPr>
          <p:spPr>
            <a:xfrm>
              <a:off x="6747915" y="3550404"/>
              <a:ext cx="1675939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2398;p51">
              <a:extLst>
                <a:ext uri="{FF2B5EF4-FFF2-40B4-BE49-F238E27FC236}">
                  <a16:creationId xmlns:a16="http://schemas.microsoft.com/office/drawing/2014/main" id="{5414409F-D7B9-4032-824E-0A2F2B67EBCE}"/>
                </a:ext>
              </a:extLst>
            </p:cNvPr>
            <p:cNvSpPr/>
            <p:nvPr/>
          </p:nvSpPr>
          <p:spPr>
            <a:xfrm>
              <a:off x="6819668" y="3596810"/>
              <a:ext cx="1554580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31" name="Google Shape;2381;p51">
            <a:extLst>
              <a:ext uri="{FF2B5EF4-FFF2-40B4-BE49-F238E27FC236}">
                <a16:creationId xmlns:a16="http://schemas.microsoft.com/office/drawing/2014/main" id="{C467AFB6-F619-478B-B66A-80DB093C6DB7}"/>
              </a:ext>
            </a:extLst>
          </p:cNvPr>
          <p:cNvSpPr txBox="1"/>
          <p:nvPr/>
        </p:nvSpPr>
        <p:spPr>
          <a:xfrm>
            <a:off x="6755605" y="3536103"/>
            <a:ext cx="1660495" cy="4691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Rubik"/>
                <a:ea typeface="Rubik"/>
                <a:cs typeface="Rubik"/>
              </a:rPr>
              <a:t>FEEL THEM</a:t>
            </a:r>
          </a:p>
        </p:txBody>
      </p:sp>
      <p:sp>
        <p:nvSpPr>
          <p:cNvPr id="32" name="Google Shape;2399;p51">
            <a:extLst>
              <a:ext uri="{FF2B5EF4-FFF2-40B4-BE49-F238E27FC236}">
                <a16:creationId xmlns:a16="http://schemas.microsoft.com/office/drawing/2014/main" id="{02D0CEA7-F5DD-4E43-B4B2-E17766E74078}"/>
              </a:ext>
            </a:extLst>
          </p:cNvPr>
          <p:cNvSpPr txBox="1"/>
          <p:nvPr/>
        </p:nvSpPr>
        <p:spPr>
          <a:xfrm>
            <a:off x="6747897" y="4005300"/>
            <a:ext cx="1676104" cy="5982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0" cap="none" spc="0" baseline="0">
                <a:solidFill>
                  <a:srgbClr val="A20E4A"/>
                </a:solidFill>
                <a:uFillTx/>
                <a:latin typeface="Nunito"/>
                <a:ea typeface="Nunito"/>
                <a:cs typeface="Nunito"/>
              </a:rPr>
              <a:t>Saturn</a:t>
            </a:r>
            <a:r>
              <a:rPr lang="en-US" sz="1400" b="1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 </a:t>
            </a:r>
            <a:r>
              <a:rPr lang="en-US" sz="1400" b="0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has several rings</a:t>
            </a:r>
            <a:endParaRPr lang="en-US" sz="1400" b="1" i="0" u="none" strike="noStrike" kern="0" cap="none" spc="0" baseline="0">
              <a:solidFill>
                <a:srgbClr val="473326"/>
              </a:solidFill>
              <a:uFillTx/>
              <a:latin typeface="Nunito"/>
              <a:ea typeface="Nunito"/>
              <a:cs typeface="Nunito"/>
            </a:endParaRPr>
          </a:p>
        </p:txBody>
      </p:sp>
      <p:grpSp>
        <p:nvGrpSpPr>
          <p:cNvPr id="33" name="Google Shape;2400;p51">
            <a:extLst>
              <a:ext uri="{FF2B5EF4-FFF2-40B4-BE49-F238E27FC236}">
                <a16:creationId xmlns:a16="http://schemas.microsoft.com/office/drawing/2014/main" id="{C4D28369-1C3C-4D38-8617-9E16BDE2771A}"/>
              </a:ext>
            </a:extLst>
          </p:cNvPr>
          <p:cNvGrpSpPr/>
          <p:nvPr/>
        </p:nvGrpSpPr>
        <p:grpSpPr>
          <a:xfrm>
            <a:off x="2868289" y="1511055"/>
            <a:ext cx="1675939" cy="440603"/>
            <a:chOff x="2868289" y="1511055"/>
            <a:chExt cx="1675939" cy="440603"/>
          </a:xfrm>
        </p:grpSpPr>
        <p:sp>
          <p:nvSpPr>
            <p:cNvPr id="34" name="Google Shape;2401;p51">
              <a:extLst>
                <a:ext uri="{FF2B5EF4-FFF2-40B4-BE49-F238E27FC236}">
                  <a16:creationId xmlns:a16="http://schemas.microsoft.com/office/drawing/2014/main" id="{E0CB1A17-50BA-4D5E-8E2C-9D34F0102558}"/>
                </a:ext>
              </a:extLst>
            </p:cNvPr>
            <p:cNvSpPr/>
            <p:nvPr/>
          </p:nvSpPr>
          <p:spPr>
            <a:xfrm>
              <a:off x="2868289" y="1511055"/>
              <a:ext cx="1675939" cy="440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2402;p51">
              <a:extLst>
                <a:ext uri="{FF2B5EF4-FFF2-40B4-BE49-F238E27FC236}">
                  <a16:creationId xmlns:a16="http://schemas.microsoft.com/office/drawing/2014/main" id="{6BFA07DD-2226-4081-87B5-B578D72D11B0}"/>
                </a:ext>
              </a:extLst>
            </p:cNvPr>
            <p:cNvSpPr/>
            <p:nvPr/>
          </p:nvSpPr>
          <p:spPr>
            <a:xfrm>
              <a:off x="2940042" y="1557460"/>
              <a:ext cx="1554580" cy="177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36" name="Google Shape;2374;p51">
            <a:extLst>
              <a:ext uri="{FF2B5EF4-FFF2-40B4-BE49-F238E27FC236}">
                <a16:creationId xmlns:a16="http://schemas.microsoft.com/office/drawing/2014/main" id="{BECF44B7-4C72-4FBF-A96C-FAAB59B45F7A}"/>
              </a:ext>
            </a:extLst>
          </p:cNvPr>
          <p:cNvSpPr txBox="1"/>
          <p:nvPr/>
        </p:nvSpPr>
        <p:spPr>
          <a:xfrm>
            <a:off x="3003520" y="1496753"/>
            <a:ext cx="1405496" cy="4691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Rubik"/>
                <a:ea typeface="Rubik"/>
                <a:cs typeface="Rubik"/>
              </a:rPr>
              <a:t>STAND UP</a:t>
            </a:r>
          </a:p>
        </p:txBody>
      </p:sp>
      <p:sp>
        <p:nvSpPr>
          <p:cNvPr id="37" name="Google Shape;2376;p51">
            <a:extLst>
              <a:ext uri="{FF2B5EF4-FFF2-40B4-BE49-F238E27FC236}">
                <a16:creationId xmlns:a16="http://schemas.microsoft.com/office/drawing/2014/main" id="{B0C750E1-4336-4B31-825B-EF3CDD6318FE}"/>
              </a:ext>
            </a:extLst>
          </p:cNvPr>
          <p:cNvSpPr txBox="1"/>
          <p:nvPr/>
        </p:nvSpPr>
        <p:spPr>
          <a:xfrm>
            <a:off x="4599596" y="1432252"/>
            <a:ext cx="1676104" cy="5982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0" cap="none" spc="0" baseline="0">
                <a:solidFill>
                  <a:srgbClr val="A20E4A"/>
                </a:solidFill>
                <a:uFillTx/>
                <a:latin typeface="Nunito"/>
                <a:ea typeface="Nunito"/>
                <a:cs typeface="Nunito"/>
              </a:rPr>
              <a:t>Earth</a:t>
            </a:r>
            <a:r>
              <a:rPr lang="en-US" sz="1400" b="1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 </a:t>
            </a:r>
            <a:r>
              <a:rPr lang="en-US" sz="1400" b="0" i="0" u="none" strike="noStrike" kern="0" cap="none" spc="0" baseline="0">
                <a:solidFill>
                  <a:srgbClr val="473326"/>
                </a:solidFill>
                <a:uFillTx/>
                <a:latin typeface="Nunito"/>
                <a:ea typeface="Nunito"/>
                <a:cs typeface="Nunito"/>
              </a:rPr>
              <a:t>is where we all live on</a:t>
            </a:r>
            <a:endParaRPr lang="en-US" sz="1400" b="1" i="0" u="none" strike="noStrike" kern="0" cap="none" spc="0" baseline="0">
              <a:solidFill>
                <a:srgbClr val="473326"/>
              </a:solidFill>
              <a:uFillTx/>
              <a:latin typeface="Nunito"/>
              <a:ea typeface="Nunito"/>
              <a:cs typeface="Nunito"/>
            </a:endParaRPr>
          </a:p>
        </p:txBody>
      </p:sp>
      <p:grpSp>
        <p:nvGrpSpPr>
          <p:cNvPr id="38" name="Google Shape;2406;p51">
            <a:extLst>
              <a:ext uri="{FF2B5EF4-FFF2-40B4-BE49-F238E27FC236}">
                <a16:creationId xmlns:a16="http://schemas.microsoft.com/office/drawing/2014/main" id="{398BBCA6-4F07-4A55-AA48-898E787CBD36}"/>
              </a:ext>
            </a:extLst>
          </p:cNvPr>
          <p:cNvGrpSpPr/>
          <p:nvPr/>
        </p:nvGrpSpPr>
        <p:grpSpPr>
          <a:xfrm>
            <a:off x="7495867" y="1551325"/>
            <a:ext cx="383252" cy="360045"/>
            <a:chOff x="7495867" y="1551325"/>
            <a:chExt cx="383252" cy="360045"/>
          </a:xfrm>
        </p:grpSpPr>
        <p:sp>
          <p:nvSpPr>
            <p:cNvPr id="39" name="Google Shape;2407;p51">
              <a:extLst>
                <a:ext uri="{FF2B5EF4-FFF2-40B4-BE49-F238E27FC236}">
                  <a16:creationId xmlns:a16="http://schemas.microsoft.com/office/drawing/2014/main" id="{45874F21-6EB8-4643-AB7F-CD13CE9FEB4D}"/>
                </a:ext>
              </a:extLst>
            </p:cNvPr>
            <p:cNvSpPr/>
            <p:nvPr/>
          </p:nvSpPr>
          <p:spPr>
            <a:xfrm>
              <a:off x="7495867" y="1551325"/>
              <a:ext cx="383252" cy="3600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049"/>
                <a:gd name="f4" fmla="val 12259"/>
                <a:gd name="f5" fmla="val 2686"/>
                <a:gd name="f6" fmla="val 1555"/>
                <a:gd name="f7" fmla="val 577"/>
                <a:gd name="f8" fmla="val 843"/>
                <a:gd name="f9" fmla="val 412"/>
                <a:gd name="f10" fmla="val 1954"/>
                <a:gd name="f11" fmla="val 365"/>
                <a:gd name="f12" fmla="val 2257"/>
                <a:gd name="f13" fmla="val 5051"/>
                <a:gd name="f14" fmla="val 1615"/>
                <a:gd name="f15" fmla="val 9065"/>
                <a:gd name="f16" fmla="val 2465"/>
                <a:gd name="f17" fmla="val 11184"/>
                <a:gd name="f18" fmla="val 3682"/>
                <a:gd name="f19" fmla="val 5225"/>
                <a:gd name="f20" fmla="val 5282"/>
                <a:gd name="f21" fmla="val 5339"/>
                <a:gd name="f22" fmla="val 5384"/>
                <a:gd name="f23" fmla="val 12257"/>
                <a:gd name="f24" fmla="val 7258"/>
                <a:gd name="f25" fmla="val 12158"/>
                <a:gd name="f26" fmla="val 8398"/>
                <a:gd name="f27" fmla="val 10449"/>
                <a:gd name="f28" fmla="val 9078"/>
                <a:gd name="f29" fmla="val 8707"/>
                <a:gd name="f30" fmla="val 10745"/>
                <a:gd name="f31" fmla="val 7999"/>
                <a:gd name="f32" fmla="val 13048"/>
                <a:gd name="f33" fmla="val 6689"/>
                <a:gd name="f34" fmla="val 12726"/>
                <a:gd name="f35" fmla="val 4355"/>
                <a:gd name="f36" fmla="val 12399"/>
                <a:gd name="f37" fmla="val 1968"/>
                <a:gd name="f38" fmla="val 9607"/>
                <a:gd name="f39" fmla="val 1107"/>
                <a:gd name="f40" fmla="val 6922"/>
                <a:gd name="f41" fmla="val 580"/>
                <a:gd name="f42" fmla="val 5027"/>
                <a:gd name="f43" fmla="val 207"/>
                <a:gd name="f44" fmla="val 3162"/>
                <a:gd name="f45" fmla="val 34"/>
                <a:gd name="f46" fmla="val 2901"/>
                <a:gd name="f47" fmla="val 11"/>
                <a:gd name="f48" fmla="val 2799"/>
                <a:gd name="f49" fmla="*/ f0 1 13049"/>
                <a:gd name="f50" fmla="*/ f1 1 1225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3049"/>
                <a:gd name="f57" fmla="*/ f54 1 1225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3049" h="122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4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lnTo>
                    <a:pt x="f48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2408;p51">
              <a:extLst>
                <a:ext uri="{FF2B5EF4-FFF2-40B4-BE49-F238E27FC236}">
                  <a16:creationId xmlns:a16="http://schemas.microsoft.com/office/drawing/2014/main" id="{3EB0EADC-6251-4288-8F94-2DAD113CB1B0}"/>
                </a:ext>
              </a:extLst>
            </p:cNvPr>
            <p:cNvSpPr/>
            <p:nvPr/>
          </p:nvSpPr>
          <p:spPr>
            <a:xfrm>
              <a:off x="7575136" y="1620700"/>
              <a:ext cx="226798" cy="2215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2"/>
                <a:gd name="f4" fmla="val 7543"/>
                <a:gd name="f5" fmla="val 184"/>
                <a:gd name="f6" fmla="val 1089"/>
                <a:gd name="f7" fmla="val 242"/>
                <a:gd name="f8" fmla="val 1344"/>
                <a:gd name="f9" fmla="val 319"/>
                <a:gd name="f10" fmla="val 1593"/>
                <a:gd name="f11" fmla="val 410"/>
                <a:gd name="f12" fmla="val 1835"/>
                <a:gd name="f13" fmla="val 315"/>
                <a:gd name="f14" fmla="val 1594"/>
                <a:gd name="f15" fmla="val 241"/>
                <a:gd name="f16" fmla="val 5453"/>
                <a:gd name="f17" fmla="val 3733"/>
                <a:gd name="f18" fmla="val 5319"/>
                <a:gd name="f19" fmla="val 3776"/>
                <a:gd name="f20" fmla="val 5184"/>
                <a:gd name="f21" fmla="val 3812"/>
                <a:gd name="f22" fmla="val 5043"/>
                <a:gd name="f23" fmla="val 3837"/>
                <a:gd name="f24" fmla="val 5182"/>
                <a:gd name="f25" fmla="val 3810"/>
                <a:gd name="f26" fmla="val 5318"/>
                <a:gd name="f27" fmla="val 3775"/>
                <a:gd name="f28" fmla="val 98"/>
                <a:gd name="f29" fmla="val 91"/>
                <a:gd name="f30" fmla="val 85"/>
                <a:gd name="f31" fmla="val 2"/>
                <a:gd name="f32" fmla="val 80"/>
                <a:gd name="f33" fmla="val 6"/>
                <a:gd name="f34" fmla="val 73"/>
                <a:gd name="f35" fmla="val 8"/>
                <a:gd name="f36" fmla="val 67"/>
                <a:gd name="f37" fmla="val 12"/>
                <a:gd name="f38" fmla="val 63"/>
                <a:gd name="f39" fmla="val 15"/>
                <a:gd name="f40" fmla="val 60"/>
                <a:gd name="f41" fmla="val 16"/>
                <a:gd name="f42" fmla="val 50"/>
                <a:gd name="f43" fmla="val 28"/>
                <a:gd name="f44" fmla="val 47"/>
                <a:gd name="f45" fmla="val 41"/>
                <a:gd name="f46" fmla="val 56"/>
                <a:gd name="f47" fmla="val 405"/>
                <a:gd name="f48" fmla="val 108"/>
                <a:gd name="f49" fmla="val 748"/>
                <a:gd name="f50" fmla="val 150"/>
                <a:gd name="f51" fmla="val 952"/>
                <a:gd name="f52" fmla="val 125"/>
                <a:gd name="f53" fmla="val 810"/>
                <a:gd name="f54" fmla="val 104"/>
                <a:gd name="f55" fmla="val 664"/>
                <a:gd name="f56" fmla="val 100"/>
                <a:gd name="f57" fmla="val 639"/>
                <a:gd name="f58" fmla="val 76"/>
                <a:gd name="f59" fmla="val 620"/>
                <a:gd name="f60" fmla="val 48"/>
                <a:gd name="f61" fmla="val 36"/>
                <a:gd name="f62" fmla="val 622"/>
                <a:gd name="f63" fmla="val 23"/>
                <a:gd name="f64" fmla="val 629"/>
                <a:gd name="f65" fmla="val 14"/>
                <a:gd name="f66" fmla="val 647"/>
                <a:gd name="f67" fmla="val 660"/>
                <a:gd name="f68" fmla="val 674"/>
                <a:gd name="f69" fmla="val 885"/>
                <a:gd name="f70" fmla="val 7"/>
                <a:gd name="f71" fmla="val 1151"/>
                <a:gd name="f72" fmla="val 30"/>
                <a:gd name="f73" fmla="val 1466"/>
                <a:gd name="f74" fmla="val 111"/>
                <a:gd name="f75" fmla="val 2483"/>
                <a:gd name="f76" fmla="val 367"/>
                <a:gd name="f77" fmla="val 4002"/>
                <a:gd name="f78" fmla="val 1097"/>
                <a:gd name="f79" fmla="val 5824"/>
                <a:gd name="f80" fmla="val 1551"/>
                <a:gd name="f81" fmla="val 6948"/>
                <a:gd name="f82" fmla="val 2044"/>
                <a:gd name="f83" fmla="val 7542"/>
                <a:gd name="f84" fmla="val 2528"/>
                <a:gd name="f85" fmla="val 2539"/>
                <a:gd name="f86" fmla="val 2550"/>
                <a:gd name="f87" fmla="val 2561"/>
                <a:gd name="f88" fmla="val 7541"/>
                <a:gd name="f89" fmla="val 2774"/>
                <a:gd name="f90" fmla="val 7531"/>
                <a:gd name="f91" fmla="val 2995"/>
                <a:gd name="f92" fmla="val 7408"/>
                <a:gd name="f93" fmla="val 3217"/>
                <a:gd name="f94" fmla="val 7173"/>
                <a:gd name="f95" fmla="val 3633"/>
                <a:gd name="f96" fmla="val 6734"/>
                <a:gd name="f97" fmla="val 3996"/>
                <a:gd name="f98" fmla="val 5966"/>
                <a:gd name="f99" fmla="val 4241"/>
                <a:gd name="f100" fmla="val 5325"/>
                <a:gd name="f101" fmla="val 4244"/>
                <a:gd name="f102" fmla="val 5317"/>
                <a:gd name="f103" fmla="val 4245"/>
                <a:gd name="f104" fmla="val 5311"/>
                <a:gd name="f105" fmla="val 4250"/>
                <a:gd name="f106" fmla="val 5304"/>
                <a:gd name="f107" fmla="val 4264"/>
                <a:gd name="f108" fmla="val 5264"/>
                <a:gd name="f109" fmla="val 4278"/>
                <a:gd name="f110" fmla="val 5227"/>
                <a:gd name="f111" fmla="val 4292"/>
                <a:gd name="f112" fmla="val 5192"/>
                <a:gd name="f113" fmla="val 4308"/>
                <a:gd name="f114" fmla="val 5155"/>
                <a:gd name="f115" fmla="val 4319"/>
                <a:gd name="f116" fmla="val 5120"/>
                <a:gd name="f117" fmla="val 4327"/>
                <a:gd name="f118" fmla="val 5096"/>
                <a:gd name="f119" fmla="val 4332"/>
                <a:gd name="f120" fmla="val 5079"/>
                <a:gd name="f121" fmla="val 4337"/>
                <a:gd name="f122" fmla="val 5065"/>
                <a:gd name="f123" fmla="val 4342"/>
                <a:gd name="f124" fmla="val 5055"/>
                <a:gd name="f125" fmla="val 4345"/>
                <a:gd name="f126" fmla="val 5046"/>
                <a:gd name="f127" fmla="val 4344"/>
                <a:gd name="f128" fmla="val 5041"/>
                <a:gd name="f129" fmla="val 4346"/>
                <a:gd name="f130" fmla="val 5036"/>
                <a:gd name="f131" fmla="val 5034"/>
                <a:gd name="f132" fmla="val 4408"/>
                <a:gd name="f133" fmla="val 4861"/>
                <a:gd name="f134" fmla="val 4456"/>
                <a:gd name="f135" fmla="val 4702"/>
                <a:gd name="f136" fmla="val 4493"/>
                <a:gd name="f137" fmla="val 4576"/>
                <a:gd name="f138" fmla="val 4497"/>
                <a:gd name="f139" fmla="val 4566"/>
                <a:gd name="f140" fmla="val 4500"/>
                <a:gd name="f141" fmla="val 4559"/>
                <a:gd name="f142" fmla="val 4506"/>
                <a:gd name="f143" fmla="val 4552"/>
                <a:gd name="f144" fmla="val 4509"/>
                <a:gd name="f145" fmla="val 4548"/>
                <a:gd name="f146" fmla="val 4519"/>
                <a:gd name="f147" fmla="val 4544"/>
                <a:gd name="f148" fmla="val 4526"/>
                <a:gd name="f149" fmla="val 4541"/>
                <a:gd name="f150" fmla="val 5392"/>
                <a:gd name="f151" fmla="val 4218"/>
                <a:gd name="f152" fmla="val 6085"/>
                <a:gd name="f153" fmla="val 3901"/>
                <a:gd name="f154" fmla="val 6598"/>
                <a:gd name="f155" fmla="val 3598"/>
                <a:gd name="f156" fmla="val 6944"/>
                <a:gd name="f157" fmla="val 3392"/>
                <a:gd name="f158" fmla="val 7212"/>
                <a:gd name="f159" fmla="val 3192"/>
                <a:gd name="f160" fmla="val 7394"/>
                <a:gd name="f161" fmla="val 2998"/>
                <a:gd name="f162" fmla="val 7622"/>
                <a:gd name="f163" fmla="val 2758"/>
                <a:gd name="f164" fmla="val 2526"/>
                <a:gd name="f165" fmla="val 7693"/>
                <a:gd name="f166" fmla="val 2309"/>
                <a:gd name="f167" fmla="val 7470"/>
                <a:gd name="f168" fmla="val 681"/>
                <a:gd name="f169" fmla="val 179"/>
                <a:gd name="f170" fmla="val 105"/>
                <a:gd name="f171" fmla="val 1"/>
                <a:gd name="f172" fmla="val 103"/>
                <a:gd name="f173" fmla="*/ f0 1 7722"/>
                <a:gd name="f174" fmla="*/ f1 1 7543"/>
                <a:gd name="f175" fmla="val f2"/>
                <a:gd name="f176" fmla="val f3"/>
                <a:gd name="f177" fmla="val f4"/>
                <a:gd name="f178" fmla="+- f177 0 f175"/>
                <a:gd name="f179" fmla="+- f176 0 f175"/>
                <a:gd name="f180" fmla="*/ f179 1 7722"/>
                <a:gd name="f181" fmla="*/ f178 1 7543"/>
                <a:gd name="f182" fmla="*/ f175 1 f180"/>
                <a:gd name="f183" fmla="*/ f176 1 f180"/>
                <a:gd name="f184" fmla="*/ f175 1 f181"/>
                <a:gd name="f185" fmla="*/ f177 1 f181"/>
                <a:gd name="f186" fmla="*/ f182 f173 1"/>
                <a:gd name="f187" fmla="*/ f183 f173 1"/>
                <a:gd name="f188" fmla="*/ f185 f174 1"/>
                <a:gd name="f189" fmla="*/ f184 f1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6" t="f189" r="f187" b="f188"/>
              <a:pathLst>
                <a:path w="7722" h="7543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2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4" y="f46"/>
                  </a:cubicBezTo>
                  <a:cubicBezTo>
                    <a:pt x="f40" y="f47"/>
                    <a:pt x="f48" y="f49"/>
                    <a:pt x="f5" y="f6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62"/>
                    <a:pt x="f63" y="f64"/>
                    <a:pt x="f65" y="f57"/>
                  </a:cubicBezTo>
                  <a:cubicBezTo>
                    <a:pt x="f33" y="f66"/>
                    <a:pt x="f2" y="f67"/>
                    <a:pt x="f2" y="f68"/>
                  </a:cubicBezTo>
                  <a:cubicBezTo>
                    <a:pt x="f2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3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1"/>
                  </a:ln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5"/>
                  </a:cubicBezTo>
                  <a:cubicBezTo>
                    <a:pt x="f156" y="f157"/>
                    <a:pt x="f158" y="f159"/>
                    <a:pt x="f160" y="f161"/>
                  </a:cubicBezTo>
                  <a:cubicBezTo>
                    <a:pt x="f162" y="f163"/>
                    <a:pt x="f3" y="f164"/>
                    <a:pt x="f165" y="f166"/>
                  </a:cubicBezTo>
                  <a:cubicBezTo>
                    <a:pt x="f167" y="f168"/>
                    <a:pt x="f169" y="f35"/>
                    <a:pt x="f170" y="f171"/>
                  </a:cubicBezTo>
                  <a:cubicBezTo>
                    <a:pt x="f172" y="f2"/>
                    <a:pt x="f56" y="f2"/>
                    <a:pt x="f28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2409;p51">
              <a:extLst>
                <a:ext uri="{FF2B5EF4-FFF2-40B4-BE49-F238E27FC236}">
                  <a16:creationId xmlns:a16="http://schemas.microsoft.com/office/drawing/2014/main" id="{F67DB92D-AFB7-45AB-810F-C7B6F74B1396}"/>
                </a:ext>
              </a:extLst>
            </p:cNvPr>
            <p:cNvSpPr/>
            <p:nvPr/>
          </p:nvSpPr>
          <p:spPr>
            <a:xfrm>
              <a:off x="7561329" y="1615708"/>
              <a:ext cx="247500" cy="2313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427"/>
                <a:gd name="f4" fmla="val 7876"/>
                <a:gd name="f5" fmla="val 554"/>
                <a:gd name="f6" fmla="val 229"/>
                <a:gd name="f7" fmla="val 2693"/>
                <a:gd name="f8" fmla="val 421"/>
                <a:gd name="f9" fmla="val 7925"/>
                <a:gd name="f10" fmla="val 1168"/>
                <a:gd name="f11" fmla="val 8108"/>
                <a:gd name="f12" fmla="val 2491"/>
                <a:gd name="f13" fmla="val 8167"/>
                <a:gd name="f14" fmla="val 2922"/>
                <a:gd name="f15" fmla="val 7670"/>
                <a:gd name="f16" fmla="val 3651"/>
                <a:gd name="f17" fmla="val 4975"/>
                <a:gd name="f18" fmla="val 4660"/>
                <a:gd name="f19" fmla="val 4940"/>
                <a:gd name="f20" fmla="val 4672"/>
                <a:gd name="f21" fmla="val 4915"/>
                <a:gd name="f22" fmla="val 4699"/>
                <a:gd name="f23" fmla="val 4906"/>
                <a:gd name="f24" fmla="val 4734"/>
                <a:gd name="f25" fmla="val 4678"/>
                <a:gd name="f26" fmla="val 5530"/>
                <a:gd name="f27" fmla="val 3901"/>
                <a:gd name="f28" fmla="val 7607"/>
                <a:gd name="f29" fmla="val 3026"/>
                <a:gd name="f30" fmla="val 7654"/>
                <a:gd name="f31" fmla="val 2998"/>
                <a:gd name="f32" fmla="val 2541"/>
                <a:gd name="f33" fmla="val 2065"/>
                <a:gd name="f34" fmla="val 7075"/>
                <a:gd name="f35" fmla="val 1622"/>
                <a:gd name="f36" fmla="val 5974"/>
                <a:gd name="f37" fmla="val 392"/>
                <a:gd name="f38" fmla="val 2912"/>
                <a:gd name="f39" fmla="val 507"/>
                <a:gd name="f40" fmla="val 718"/>
                <a:gd name="f41" fmla="val 457"/>
                <a:gd name="f42" fmla="val 1"/>
                <a:gd name="f43" fmla="val 404"/>
                <a:gd name="f44" fmla="val 357"/>
                <a:gd name="f45" fmla="val 40"/>
                <a:gd name="f46" fmla="val 349"/>
                <a:gd name="f47" fmla="val 94"/>
                <a:gd name="f48" fmla="val 333"/>
                <a:gd name="f49" fmla="val 192"/>
                <a:gd name="f50" fmla="val 2528"/>
                <a:gd name="f51" fmla="val 1419"/>
                <a:gd name="f52" fmla="val 6057"/>
                <a:gd name="f53" fmla="val 1913"/>
                <a:gd name="f54" fmla="val 7278"/>
                <a:gd name="f55" fmla="val 2428"/>
                <a:gd name="f56" fmla="val 7875"/>
                <a:gd name="f57" fmla="val 2996"/>
                <a:gd name="f58" fmla="val 3011"/>
                <a:gd name="f59" fmla="val 3025"/>
                <a:gd name="f60" fmla="val 3039"/>
                <a:gd name="f61" fmla="val 7874"/>
                <a:gd name="f62" fmla="val 4173"/>
                <a:gd name="f63" fmla="val 7813"/>
                <a:gd name="f64" fmla="val 4977"/>
                <a:gd name="f65" fmla="val 5262"/>
                <a:gd name="f66" fmla="val 5101"/>
                <a:gd name="f67" fmla="val 4846"/>
                <a:gd name="f68" fmla="val 7373"/>
                <a:gd name="f69" fmla="val 3989"/>
                <a:gd name="f70" fmla="val 3210"/>
                <a:gd name="f71" fmla="val 8324"/>
                <a:gd name="f72" fmla="val 2461"/>
                <a:gd name="f73" fmla="val 8219"/>
                <a:gd name="f74" fmla="val 1693"/>
                <a:gd name="f75" fmla="val 6856"/>
                <a:gd name="f76" fmla="val 1045"/>
                <a:gd name="f77" fmla="val 4268"/>
                <a:gd name="f78" fmla="val 538"/>
                <a:gd name="f79" fmla="val 2376"/>
                <a:gd name="f80" fmla="val 165"/>
                <a:gd name="f81" fmla="val 486"/>
                <a:gd name="f82" fmla="val 4"/>
                <a:gd name="f83" fmla="val 466"/>
                <a:gd name="f84" fmla="val 463"/>
                <a:gd name="f85" fmla="val 460"/>
                <a:gd name="f86" fmla="*/ f0 1 8427"/>
                <a:gd name="f87" fmla="*/ f1 1 7876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8427"/>
                <a:gd name="f94" fmla="*/ f91 1 7876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8427" h="7876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5" y="f6"/>
                  </a:cubicBezTo>
                  <a:close/>
                  <a:moveTo>
                    <a:pt x="f41" y="f42"/>
                  </a:moveTo>
                  <a:cubicBezTo>
                    <a:pt x="f43" y="f42"/>
                    <a:pt x="f44" y="f45"/>
                    <a:pt x="f46" y="f47"/>
                  </a:cubicBezTo>
                  <a:cubicBezTo>
                    <a:pt x="f48" y="f49"/>
                    <a:pt x="f2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56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3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42"/>
                  </a:cubicBezTo>
                  <a:cubicBezTo>
                    <a:pt x="f84" y="f42"/>
                    <a:pt x="f85" y="f42"/>
                    <a:pt x="f41" y="f4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2410;p51">
              <a:extLst>
                <a:ext uri="{FF2B5EF4-FFF2-40B4-BE49-F238E27FC236}">
                  <a16:creationId xmlns:a16="http://schemas.microsoft.com/office/drawing/2014/main" id="{F18AF592-A214-4A4C-B032-854BD892F4ED}"/>
                </a:ext>
              </a:extLst>
            </p:cNvPr>
            <p:cNvSpPr/>
            <p:nvPr/>
          </p:nvSpPr>
          <p:spPr>
            <a:xfrm>
              <a:off x="7622621" y="1718294"/>
              <a:ext cx="67784" cy="34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8"/>
                <a:gd name="f4" fmla="val 1163"/>
                <a:gd name="f5" fmla="val 65"/>
                <a:gd name="f6" fmla="val 1"/>
                <a:gd name="f7" fmla="val 47"/>
                <a:gd name="f8" fmla="val 30"/>
                <a:gd name="f9" fmla="val 9"/>
                <a:gd name="f10" fmla="val 19"/>
                <a:gd name="f11" fmla="val 24"/>
                <a:gd name="f12" fmla="val 50"/>
                <a:gd name="f13" fmla="val 8"/>
                <a:gd name="f14" fmla="val 83"/>
                <a:gd name="f15" fmla="val 34"/>
                <a:gd name="f16" fmla="val 101"/>
                <a:gd name="f17" fmla="val 676"/>
                <a:gd name="f18" fmla="val 543"/>
                <a:gd name="f19" fmla="val 1404"/>
                <a:gd name="f20" fmla="val 1043"/>
                <a:gd name="f21" fmla="val 2241"/>
                <a:gd name="f22" fmla="val 1162"/>
                <a:gd name="f23" fmla="val 2248"/>
                <a:gd name="f24" fmla="val 2275"/>
                <a:gd name="f25" fmla="val 2298"/>
                <a:gd name="f26" fmla="val 1142"/>
                <a:gd name="f27" fmla="val 2304"/>
                <a:gd name="f28" fmla="val 1115"/>
                <a:gd name="f29" fmla="val 1085"/>
                <a:gd name="f30" fmla="val 2287"/>
                <a:gd name="f31" fmla="val 1057"/>
                <a:gd name="f32" fmla="val 2257"/>
                <a:gd name="f33" fmla="val 1054"/>
                <a:gd name="f34" fmla="val 1445"/>
                <a:gd name="f35" fmla="val 937"/>
                <a:gd name="f36" fmla="val 727"/>
                <a:gd name="f37" fmla="val 444"/>
                <a:gd name="f38" fmla="val 96"/>
                <a:gd name="f39" fmla="val 10"/>
                <a:gd name="f40" fmla="val 87"/>
                <a:gd name="f41" fmla="val 4"/>
                <a:gd name="f42" fmla="val 76"/>
                <a:gd name="f43" fmla="*/ f0 1 2308"/>
                <a:gd name="f44" fmla="*/ f1 1 116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2308"/>
                <a:gd name="f51" fmla="*/ f48 1 116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2308" h="116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2411;p51">
              <a:extLst>
                <a:ext uri="{FF2B5EF4-FFF2-40B4-BE49-F238E27FC236}">
                  <a16:creationId xmlns:a16="http://schemas.microsoft.com/office/drawing/2014/main" id="{0E59981D-5EB8-4DFA-875F-102C5D5FE147}"/>
                </a:ext>
              </a:extLst>
            </p:cNvPr>
            <p:cNvSpPr/>
            <p:nvPr/>
          </p:nvSpPr>
          <p:spPr>
            <a:xfrm>
              <a:off x="7648352" y="1717682"/>
              <a:ext cx="88751" cy="190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22"/>
                <a:gd name="f4" fmla="val 650"/>
                <a:gd name="f5" fmla="val 64"/>
                <a:gd name="f6" fmla="val 46"/>
                <a:gd name="f7" fmla="val 28"/>
                <a:gd name="f8" fmla="val 9"/>
                <a:gd name="f9" fmla="val 18"/>
                <a:gd name="f10" fmla="val 24"/>
                <a:gd name="f11" fmla="val 1"/>
                <a:gd name="f12" fmla="val 51"/>
                <a:gd name="f13" fmla="val 8"/>
                <a:gd name="f14" fmla="val 85"/>
                <a:gd name="f15" fmla="val 33"/>
                <a:gd name="f16" fmla="val 101"/>
                <a:gd name="f17" fmla="val 585"/>
                <a:gd name="f18" fmla="val 460"/>
                <a:gd name="f19" fmla="val 1254"/>
                <a:gd name="f20" fmla="val 649"/>
                <a:gd name="f21" fmla="val 1920"/>
                <a:gd name="f22" fmla="val 2279"/>
                <a:gd name="f23" fmla="val 2640"/>
                <a:gd name="f24" fmla="val 594"/>
                <a:gd name="f25" fmla="val 2979"/>
                <a:gd name="f26" fmla="val 480"/>
                <a:gd name="f27" fmla="val 3008"/>
                <a:gd name="f28" fmla="val 471"/>
                <a:gd name="f29" fmla="val 3021"/>
                <a:gd name="f30" fmla="val 438"/>
                <a:gd name="f31" fmla="val 3013"/>
                <a:gd name="f32" fmla="val 410"/>
                <a:gd name="f33" fmla="val 3006"/>
                <a:gd name="f34" fmla="val 388"/>
                <a:gd name="f35" fmla="val 2985"/>
                <a:gd name="f36" fmla="val 374"/>
                <a:gd name="f37" fmla="val 2962"/>
                <a:gd name="f38" fmla="val 2956"/>
                <a:gd name="f39" fmla="val 2949"/>
                <a:gd name="f40" fmla="val 375"/>
                <a:gd name="f41" fmla="val 2943"/>
                <a:gd name="f42" fmla="val 377"/>
                <a:gd name="f43" fmla="val 2616"/>
                <a:gd name="f44" fmla="val 486"/>
                <a:gd name="f45" fmla="val 2270"/>
                <a:gd name="f46" fmla="val 539"/>
                <a:gd name="f47" fmla="val 1922"/>
                <a:gd name="f48" fmla="val 1278"/>
                <a:gd name="f49" fmla="val 629"/>
                <a:gd name="f50" fmla="val 357"/>
                <a:gd name="f51" fmla="val 93"/>
                <a:gd name="f52" fmla="val 3"/>
                <a:gd name="f53" fmla="val 74"/>
                <a:gd name="f54" fmla="*/ f0 1 3022"/>
                <a:gd name="f55" fmla="*/ f1 1 650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3022"/>
                <a:gd name="f62" fmla="*/ f59 1 650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3022" h="65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13"/>
                  </a:cubicBezTo>
                  <a:cubicBezTo>
                    <a:pt x="f14" y="f52"/>
                    <a:pt x="f5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2412;p51">
              <a:extLst>
                <a:ext uri="{FF2B5EF4-FFF2-40B4-BE49-F238E27FC236}">
                  <a16:creationId xmlns:a16="http://schemas.microsoft.com/office/drawing/2014/main" id="{6BB6AE83-BE4C-4A89-B7FB-D5A3F4143F7D}"/>
                </a:ext>
              </a:extLst>
            </p:cNvPr>
            <p:cNvSpPr/>
            <p:nvPr/>
          </p:nvSpPr>
          <p:spPr>
            <a:xfrm>
              <a:off x="7670499" y="1710339"/>
              <a:ext cx="20793" cy="743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708"/>
                <a:gd name="f5" fmla="val 253"/>
                <a:gd name="f6" fmla="val 63"/>
                <a:gd name="f7" fmla="val 40"/>
                <a:gd name="f8" fmla="val 19"/>
                <a:gd name="f9" fmla="val 14"/>
                <a:gd name="f10" fmla="val 11"/>
                <a:gd name="f11" fmla="val 36"/>
                <a:gd name="f12" fmla="val 65"/>
                <a:gd name="f13" fmla="val 96"/>
                <a:gd name="f14" fmla="val 43"/>
                <a:gd name="f15" fmla="val 107"/>
                <a:gd name="f16" fmla="val 236"/>
                <a:gd name="f17" fmla="val 439"/>
                <a:gd name="f18" fmla="val 228"/>
                <a:gd name="f19" fmla="val 642"/>
                <a:gd name="f20" fmla="val 649"/>
                <a:gd name="f21" fmla="val 678"/>
                <a:gd name="f22" fmla="val 702"/>
                <a:gd name="f23" fmla="val 231"/>
                <a:gd name="f24" fmla="val 705"/>
                <a:gd name="f25" fmla="val 203"/>
                <a:gd name="f26" fmla="val 173"/>
                <a:gd name="f27" fmla="val 688"/>
                <a:gd name="f28" fmla="val 146"/>
                <a:gd name="f29" fmla="val 657"/>
                <a:gd name="f30" fmla="val 143"/>
                <a:gd name="f31" fmla="val 461"/>
                <a:gd name="f32" fmla="val 119"/>
                <a:gd name="f33" fmla="val 266"/>
                <a:gd name="f34" fmla="val 73"/>
                <a:gd name="f35" fmla="val 83"/>
                <a:gd name="f36" fmla="val 3"/>
                <a:gd name="f37" fmla="val 76"/>
                <a:gd name="f38" fmla="val 1"/>
                <a:gd name="f39" fmla="val 70"/>
                <a:gd name="f40" fmla="*/ f1 1 708"/>
                <a:gd name="f41" fmla="*/ f2 1 253"/>
                <a:gd name="f42" fmla="val f3"/>
                <a:gd name="f43" fmla="val f4"/>
                <a:gd name="f44" fmla="val f5"/>
                <a:gd name="f45" fmla="+- f44 0 f42"/>
                <a:gd name="f46" fmla="+- f43 0 f42"/>
                <a:gd name="f47" fmla="*/ f46 1 708"/>
                <a:gd name="f48" fmla="*/ f45 1 253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08" h="25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3" y="f12"/>
                    <a:pt x="f9" y="f13"/>
                    <a:pt x="f14" y="f15"/>
                  </a:cubicBezTo>
                  <a:cubicBezTo>
                    <a:pt x="f16" y="f0"/>
                    <a:pt x="f17" y="f18"/>
                    <a:pt x="f19" y="f5"/>
                  </a:cubicBezTo>
                  <a:lnTo>
                    <a:pt x="f20" y="f5"/>
                  </a:lnTo>
                  <a:cubicBezTo>
                    <a:pt x="f21" y="f5"/>
                    <a:pt x="f22" y="f23"/>
                    <a:pt x="f24" y="f25"/>
                  </a:cubicBezTo>
                  <a:cubicBezTo>
                    <a:pt x="f4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2413;p51">
              <a:extLst>
                <a:ext uri="{FF2B5EF4-FFF2-40B4-BE49-F238E27FC236}">
                  <a16:creationId xmlns:a16="http://schemas.microsoft.com/office/drawing/2014/main" id="{363FF421-8D27-4C1E-863D-DA844F79401C}"/>
                </a:ext>
              </a:extLst>
            </p:cNvPr>
            <p:cNvSpPr/>
            <p:nvPr/>
          </p:nvSpPr>
          <p:spPr>
            <a:xfrm>
              <a:off x="7574779" y="1617701"/>
              <a:ext cx="26846" cy="844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"/>
                <a:gd name="f4" fmla="val 2875"/>
                <a:gd name="f5" fmla="val 55"/>
                <a:gd name="f6" fmla="val 25"/>
                <a:gd name="f7" fmla="val 1"/>
                <a:gd name="f8" fmla="val 24"/>
                <a:gd name="f9" fmla="val 54"/>
                <a:gd name="f10" fmla="val 21"/>
                <a:gd name="f11" fmla="val 1037"/>
                <a:gd name="f12" fmla="val 298"/>
                <a:gd name="f13" fmla="val 2004"/>
                <a:gd name="f14" fmla="val 802"/>
                <a:gd name="f15" fmla="val 2848"/>
                <a:gd name="f16" fmla="val 811"/>
                <a:gd name="f17" fmla="val 2865"/>
                <a:gd name="f18" fmla="val 831"/>
                <a:gd name="f19" fmla="val 2874"/>
                <a:gd name="f20" fmla="val 849"/>
                <a:gd name="f21" fmla="val 859"/>
                <a:gd name="f22" fmla="val 868"/>
                <a:gd name="f23" fmla="val 2871"/>
                <a:gd name="f24" fmla="val 878"/>
                <a:gd name="f25" fmla="val 2867"/>
                <a:gd name="f26" fmla="val 904"/>
                <a:gd name="f27" fmla="val 2851"/>
                <a:gd name="f28" fmla="val 2820"/>
                <a:gd name="f29" fmla="val 896"/>
                <a:gd name="f30" fmla="val 2793"/>
                <a:gd name="f31" fmla="val 402"/>
                <a:gd name="f32" fmla="val 1965"/>
                <a:gd name="f33" fmla="val 130"/>
                <a:gd name="f34" fmla="val 1018"/>
                <a:gd name="f35" fmla="val 110"/>
                <a:gd name="f36" fmla="val 53"/>
                <a:gd name="f37" fmla="val 23"/>
                <a:gd name="f38" fmla="val 90"/>
                <a:gd name="f39" fmla="val 2"/>
                <a:gd name="f40" fmla="*/ f0 1 914"/>
                <a:gd name="f41" fmla="*/ f1 1 2875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914"/>
                <a:gd name="f48" fmla="*/ f45 1 2875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14" h="2875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5" y="f37"/>
                    <a:pt x="f38" y="f39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2414;p51">
              <a:extLst>
                <a:ext uri="{FF2B5EF4-FFF2-40B4-BE49-F238E27FC236}">
                  <a16:creationId xmlns:a16="http://schemas.microsoft.com/office/drawing/2014/main" id="{6E639B1C-F0E3-414B-9ABC-26818444E6E9}"/>
                </a:ext>
              </a:extLst>
            </p:cNvPr>
            <p:cNvSpPr/>
            <p:nvPr/>
          </p:nvSpPr>
          <p:spPr>
            <a:xfrm>
              <a:off x="7605558" y="1707815"/>
              <a:ext cx="7223" cy="6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6"/>
                <a:gd name="f4" fmla="val 225"/>
                <a:gd name="f5" fmla="val 61"/>
                <a:gd name="f6" fmla="val 47"/>
                <a:gd name="f7" fmla="val 33"/>
                <a:gd name="f8" fmla="val 6"/>
                <a:gd name="f9" fmla="val 21"/>
                <a:gd name="f10" fmla="val 17"/>
                <a:gd name="f11" fmla="val 1"/>
                <a:gd name="f12" fmla="val 40"/>
                <a:gd name="f13" fmla="val 2"/>
                <a:gd name="f14" fmla="val 74"/>
                <a:gd name="f15" fmla="val 24"/>
                <a:gd name="f16" fmla="val 95"/>
                <a:gd name="f17" fmla="val 146"/>
                <a:gd name="f18" fmla="val 210"/>
                <a:gd name="f19" fmla="val 157"/>
                <a:gd name="f20" fmla="val 219"/>
                <a:gd name="f21" fmla="val 169"/>
                <a:gd name="f22" fmla="val 183"/>
                <a:gd name="f23" fmla="val 197"/>
                <a:gd name="f24" fmla="val 212"/>
                <a:gd name="f25" fmla="val 224"/>
                <a:gd name="f26" fmla="val 209"/>
                <a:gd name="f27" fmla="val 186"/>
                <a:gd name="f28" fmla="val 244"/>
                <a:gd name="f29" fmla="val 152"/>
                <a:gd name="f30" fmla="val 223"/>
                <a:gd name="f31" fmla="val 131"/>
                <a:gd name="f32" fmla="val 99"/>
                <a:gd name="f33" fmla="val 15"/>
                <a:gd name="f34" fmla="val 88"/>
                <a:gd name="f35" fmla="val 5"/>
                <a:gd name="f36" fmla="val 75"/>
                <a:gd name="f37" fmla="*/ f0 1 246"/>
                <a:gd name="f38" fmla="*/ f1 1 22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46"/>
                <a:gd name="f45" fmla="*/ f42 1 22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46" h="22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0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2415;p51">
              <a:extLst>
                <a:ext uri="{FF2B5EF4-FFF2-40B4-BE49-F238E27FC236}">
                  <a16:creationId xmlns:a16="http://schemas.microsoft.com/office/drawing/2014/main" id="{939917D4-A38B-4ED8-9C5C-FE1288FEA450}"/>
                </a:ext>
              </a:extLst>
            </p:cNvPr>
            <p:cNvSpPr/>
            <p:nvPr/>
          </p:nvSpPr>
          <p:spPr>
            <a:xfrm>
              <a:off x="7666677" y="1643698"/>
              <a:ext cx="77980" cy="189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5"/>
                <a:gd name="f4" fmla="val 644"/>
                <a:gd name="f5" fmla="val 59"/>
                <a:gd name="f6" fmla="val 1"/>
                <a:gd name="f7" fmla="val 32"/>
                <a:gd name="f8" fmla="val 12"/>
                <a:gd name="f9" fmla="val 19"/>
                <a:gd name="f10" fmla="val 6"/>
                <a:gd name="f11" fmla="val 45"/>
                <a:gd name="f12" fmla="val 74"/>
                <a:gd name="f13" fmla="val 18"/>
                <a:gd name="f14" fmla="val 105"/>
                <a:gd name="f15" fmla="val 49"/>
                <a:gd name="f16" fmla="val 109"/>
                <a:gd name="f17" fmla="val 2584"/>
                <a:gd name="f18" fmla="val 642"/>
                <a:gd name="f19" fmla="val 2587"/>
                <a:gd name="f20" fmla="val 643"/>
                <a:gd name="f21" fmla="val 2591"/>
                <a:gd name="f22" fmla="val 2594"/>
                <a:gd name="f23" fmla="val 2619"/>
                <a:gd name="f24" fmla="val 2642"/>
                <a:gd name="f25" fmla="val 626"/>
                <a:gd name="f26" fmla="val 2649"/>
                <a:gd name="f27" fmla="val 599"/>
                <a:gd name="f28" fmla="val 571"/>
                <a:gd name="f29" fmla="val 2637"/>
                <a:gd name="f30" fmla="val 541"/>
                <a:gd name="f31" fmla="val 2607"/>
                <a:gd name="f32" fmla="val 535"/>
                <a:gd name="f33" fmla="val 72"/>
                <a:gd name="f34" fmla="val 2"/>
                <a:gd name="f35" fmla="val 67"/>
                <a:gd name="f36" fmla="val 63"/>
                <a:gd name="f37" fmla="*/ f0 1 2655"/>
                <a:gd name="f38" fmla="*/ f1 1 644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2655"/>
                <a:gd name="f45" fmla="*/ f42 1 644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2655" h="6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0"/>
                    <a:pt x="f22" y="f20"/>
                  </a:cubicBezTo>
                  <a:cubicBezTo>
                    <a:pt x="f23" y="f20"/>
                    <a:pt x="f24" y="f25"/>
                    <a:pt x="f26" y="f27"/>
                  </a:cubicBezTo>
                  <a:cubicBezTo>
                    <a:pt x="f3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6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8" name="Google Shape;2416;p51">
              <a:extLst>
                <a:ext uri="{FF2B5EF4-FFF2-40B4-BE49-F238E27FC236}">
                  <a16:creationId xmlns:a16="http://schemas.microsoft.com/office/drawing/2014/main" id="{24D06FAB-8008-422B-8FF9-1C28DE5FA060}"/>
                </a:ext>
              </a:extLst>
            </p:cNvPr>
            <p:cNvSpPr/>
            <p:nvPr/>
          </p:nvSpPr>
          <p:spPr>
            <a:xfrm>
              <a:off x="7641951" y="1637562"/>
              <a:ext cx="9692" cy="46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0"/>
                <a:gd name="f4" fmla="val 159"/>
                <a:gd name="f5" fmla="val 69"/>
                <a:gd name="f6" fmla="val 64"/>
                <a:gd name="f7" fmla="val 59"/>
                <a:gd name="f8" fmla="val 53"/>
                <a:gd name="f9" fmla="val 1"/>
                <a:gd name="f10" fmla="val 24"/>
                <a:gd name="f11" fmla="val 25"/>
                <a:gd name="f12" fmla="val 55"/>
                <a:gd name="f13" fmla="val 83"/>
                <a:gd name="f14" fmla="val 109"/>
                <a:gd name="f15" fmla="val 115"/>
                <a:gd name="f16" fmla="val 110"/>
                <a:gd name="f17" fmla="val 186"/>
                <a:gd name="f18" fmla="val 125"/>
                <a:gd name="f19" fmla="val 243"/>
                <a:gd name="f20" fmla="val 153"/>
                <a:gd name="f21" fmla="val 250"/>
                <a:gd name="f22" fmla="val 157"/>
                <a:gd name="f23" fmla="val 259"/>
                <a:gd name="f24" fmla="val 267"/>
                <a:gd name="f25" fmla="val 288"/>
                <a:gd name="f26" fmla="val 307"/>
                <a:gd name="f27" fmla="val 147"/>
                <a:gd name="f28" fmla="val 316"/>
                <a:gd name="f29" fmla="val 129"/>
                <a:gd name="f30" fmla="val 102"/>
                <a:gd name="f31" fmla="val 318"/>
                <a:gd name="f32" fmla="val 293"/>
                <a:gd name="f33" fmla="val 222"/>
                <a:gd name="f34" fmla="val 20"/>
                <a:gd name="f35" fmla="val 146"/>
                <a:gd name="f36" fmla="*/ f0 1 330"/>
                <a:gd name="f37" fmla="*/ f1 1 15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30"/>
                <a:gd name="f44" fmla="*/ f41 1 15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30" h="1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9"/>
                    <a:pt x="f9" y="f11"/>
                    <a:pt x="f9" y="f12"/>
                  </a:cubicBezTo>
                  <a:cubicBezTo>
                    <a:pt x="f9" y="f13"/>
                    <a:pt x="f11" y="f14"/>
                    <a:pt x="f12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" y="f30"/>
                    <a:pt x="f31" y="f5"/>
                    <a:pt x="f32" y="f12"/>
                  </a:cubicBez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9" name="Google Shape;2417;p51">
              <a:extLst>
                <a:ext uri="{FF2B5EF4-FFF2-40B4-BE49-F238E27FC236}">
                  <a16:creationId xmlns:a16="http://schemas.microsoft.com/office/drawing/2014/main" id="{CD365CE8-B61D-49E1-8B4D-1F4970E941E6}"/>
                </a:ext>
              </a:extLst>
            </p:cNvPr>
            <p:cNvSpPr/>
            <p:nvPr/>
          </p:nvSpPr>
          <p:spPr>
            <a:xfrm>
              <a:off x="7682395" y="1658557"/>
              <a:ext cx="14511" cy="5376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94"/>
                <a:gd name="f5" fmla="val 183"/>
                <a:gd name="f6" fmla="val 60"/>
                <a:gd name="f7" fmla="val 36"/>
                <a:gd name="f8" fmla="val 13"/>
                <a:gd name="f9" fmla="val 19"/>
                <a:gd name="f10" fmla="val 8"/>
                <a:gd name="f11" fmla="val 45"/>
                <a:gd name="f12" fmla="val 1"/>
                <a:gd name="f13" fmla="val 76"/>
                <a:gd name="f14" fmla="val 21"/>
                <a:gd name="f15" fmla="val 104"/>
                <a:gd name="f16" fmla="val 51"/>
                <a:gd name="f17" fmla="val 109"/>
                <a:gd name="f18" fmla="val 422"/>
                <a:gd name="f19" fmla="val 427"/>
                <a:gd name="f20" fmla="val 430"/>
                <a:gd name="f21" fmla="val 434"/>
                <a:gd name="f22" fmla="val 461"/>
                <a:gd name="f23" fmla="val 484"/>
                <a:gd name="f24" fmla="val 164"/>
                <a:gd name="f25" fmla="val 487"/>
                <a:gd name="f26" fmla="val 137"/>
                <a:gd name="f27" fmla="val 107"/>
                <a:gd name="f28" fmla="val 475"/>
                <a:gd name="f29" fmla="val 79"/>
                <a:gd name="f30" fmla="val 444"/>
                <a:gd name="f31" fmla="val 73"/>
                <a:gd name="f32" fmla="val 72"/>
                <a:gd name="f33" fmla="val 2"/>
                <a:gd name="f34" fmla="val 68"/>
                <a:gd name="f35" fmla="val 64"/>
                <a:gd name="f36" fmla="*/ f1 1 494"/>
                <a:gd name="f37" fmla="*/ f2 1 183"/>
                <a:gd name="f38" fmla="val f3"/>
                <a:gd name="f39" fmla="val f4"/>
                <a:gd name="f40" fmla="val f5"/>
                <a:gd name="f41" fmla="+- f40 0 f38"/>
                <a:gd name="f42" fmla="+- f39 0 f38"/>
                <a:gd name="f43" fmla="*/ f42 1 494"/>
                <a:gd name="f44" fmla="*/ f41 1 183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4" h="183">
                  <a:moveTo>
                    <a:pt x="f6" y="f3"/>
                  </a:moveTo>
                  <a:cubicBezTo>
                    <a:pt x="f7" y="f3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0"/>
                  </a:lnTo>
                  <a:cubicBezTo>
                    <a:pt x="f19" y="f5"/>
                    <a:pt x="f20" y="f5"/>
                    <a:pt x="f21" y="f5"/>
                  </a:cubicBezTo>
                  <a:cubicBezTo>
                    <a:pt x="f22" y="f5"/>
                    <a:pt x="f23" y="f24"/>
                    <a:pt x="f25" y="f26"/>
                  </a:cubicBezTo>
                  <a:cubicBezTo>
                    <a:pt x="f4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12"/>
                    <a:pt x="f35" y="f3"/>
                    <a:pt x="f6" y="f3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2418;p51">
              <a:extLst>
                <a:ext uri="{FF2B5EF4-FFF2-40B4-BE49-F238E27FC236}">
                  <a16:creationId xmlns:a16="http://schemas.microsoft.com/office/drawing/2014/main" id="{DE08F2FE-8E85-49A6-8778-3982649381FA}"/>
                </a:ext>
              </a:extLst>
            </p:cNvPr>
            <p:cNvSpPr/>
            <p:nvPr/>
          </p:nvSpPr>
          <p:spPr>
            <a:xfrm>
              <a:off x="7629698" y="1805382"/>
              <a:ext cx="28520" cy="254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"/>
                <a:gd name="f4" fmla="val 867"/>
                <a:gd name="f5" fmla="val 65"/>
                <a:gd name="f6" fmla="val 1"/>
                <a:gd name="f7" fmla="val 57"/>
                <a:gd name="f8" fmla="val 49"/>
                <a:gd name="f9" fmla="val 2"/>
                <a:gd name="f10" fmla="val 42"/>
                <a:gd name="f11" fmla="val 6"/>
                <a:gd name="f12" fmla="val 13"/>
                <a:gd name="f13" fmla="val 19"/>
                <a:gd name="f14" fmla="val 50"/>
                <a:gd name="f15" fmla="val 78"/>
                <a:gd name="f16" fmla="val 95"/>
                <a:gd name="f17" fmla="val 262"/>
                <a:gd name="f18" fmla="val 193"/>
                <a:gd name="f19" fmla="val 452"/>
                <a:gd name="f20" fmla="val 341"/>
                <a:gd name="f21" fmla="val 605"/>
                <a:gd name="f22" fmla="val 500"/>
                <a:gd name="f23" fmla="val 771"/>
                <a:gd name="f24" fmla="val 704"/>
                <a:gd name="f25" fmla="val 866"/>
                <a:gd name="f26" fmla="val 898"/>
                <a:gd name="f27" fmla="val 903"/>
                <a:gd name="f28" fmla="val 908"/>
                <a:gd name="f29" fmla="val 918"/>
                <a:gd name="f30" fmla="val 863"/>
                <a:gd name="f31" fmla="val 948"/>
                <a:gd name="f32" fmla="val 862"/>
                <a:gd name="f33" fmla="val 970"/>
                <a:gd name="f34" fmla="val 836"/>
                <a:gd name="f35" fmla="val 806"/>
                <a:gd name="f36" fmla="val 969"/>
                <a:gd name="f37" fmla="val 776"/>
                <a:gd name="f38" fmla="val 946"/>
                <a:gd name="f39" fmla="val 754"/>
                <a:gd name="f40" fmla="val 916"/>
                <a:gd name="f41" fmla="val 914"/>
                <a:gd name="f42" fmla="val 753"/>
                <a:gd name="f43" fmla="val 912"/>
                <a:gd name="f44" fmla="val 752"/>
                <a:gd name="f45" fmla="val 911"/>
                <a:gd name="f46" fmla="val 907"/>
                <a:gd name="f47" fmla="val 899"/>
                <a:gd name="f48" fmla="val 734"/>
                <a:gd name="f49" fmla="val 562"/>
                <a:gd name="f50" fmla="val 671"/>
                <a:gd name="f51" fmla="val 421"/>
                <a:gd name="f52" fmla="val 527"/>
                <a:gd name="f53" fmla="val 284"/>
                <a:gd name="f54" fmla="val 385"/>
                <a:gd name="f55" fmla="val 205"/>
                <a:gd name="f56" fmla="val 114"/>
                <a:gd name="f57" fmla="val 32"/>
                <a:gd name="f58" fmla="val 105"/>
                <a:gd name="f59" fmla="val 86"/>
                <a:gd name="f60" fmla="*/ f0 1 971"/>
                <a:gd name="f61" fmla="*/ f1 1 867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971"/>
                <a:gd name="f68" fmla="*/ f65 1 867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971" h="8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2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5"/>
                    <a:pt x="f29" y="f30"/>
                  </a:cubicBezTo>
                  <a:cubicBezTo>
                    <a:pt x="f31" y="f32"/>
                    <a:pt x="f33" y="f34"/>
                    <a:pt x="f33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27" y="f39"/>
                    <a:pt x="f47" y="f39"/>
                  </a:cubicBezTo>
                  <a:cubicBezTo>
                    <a:pt x="f48" y="f39"/>
                    <a:pt x="f49" y="f50"/>
                    <a:pt x="f51" y="f52"/>
                  </a:cubicBezTo>
                  <a:cubicBezTo>
                    <a:pt x="f53" y="f54"/>
                    <a:pt x="f18" y="f55"/>
                    <a:pt x="f56" y="f57"/>
                  </a:cubicBezTo>
                  <a:cubicBezTo>
                    <a:pt x="f58" y="f12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2419;p51">
              <a:extLst>
                <a:ext uri="{FF2B5EF4-FFF2-40B4-BE49-F238E27FC236}">
                  <a16:creationId xmlns:a16="http://schemas.microsoft.com/office/drawing/2014/main" id="{A330808B-5982-41AE-9DF0-526D86A1D6F2}"/>
                </a:ext>
              </a:extLst>
            </p:cNvPr>
            <p:cNvSpPr/>
            <p:nvPr/>
          </p:nvSpPr>
          <p:spPr>
            <a:xfrm>
              <a:off x="7644475" y="1807430"/>
              <a:ext cx="9189" cy="8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3"/>
                <a:gd name="f4" fmla="val 291"/>
                <a:gd name="f5" fmla="val 61"/>
                <a:gd name="f6" fmla="val 46"/>
                <a:gd name="f7" fmla="val 32"/>
                <a:gd name="f8" fmla="val 6"/>
                <a:gd name="f9" fmla="val 20"/>
                <a:gd name="f10" fmla="val 17"/>
                <a:gd name="f11" fmla="val 40"/>
                <a:gd name="f12" fmla="val 2"/>
                <a:gd name="f13" fmla="val 74"/>
                <a:gd name="f14" fmla="val 23"/>
                <a:gd name="f15" fmla="val 95"/>
                <a:gd name="f16" fmla="val 214"/>
                <a:gd name="f17" fmla="val 276"/>
                <a:gd name="f18" fmla="val 224"/>
                <a:gd name="f19" fmla="val 285"/>
                <a:gd name="f20" fmla="val 237"/>
                <a:gd name="f21" fmla="val 290"/>
                <a:gd name="f22" fmla="val 251"/>
                <a:gd name="f23" fmla="val 265"/>
                <a:gd name="f24" fmla="val 279"/>
                <a:gd name="f25" fmla="val 292"/>
                <a:gd name="f26" fmla="val 273"/>
                <a:gd name="f27" fmla="val 312"/>
                <a:gd name="f28" fmla="val 311"/>
                <a:gd name="f29" fmla="val 216"/>
                <a:gd name="f30" fmla="val 289"/>
                <a:gd name="f31" fmla="val 195"/>
                <a:gd name="f32" fmla="val 99"/>
                <a:gd name="f33" fmla="val 16"/>
                <a:gd name="f34" fmla="val 87"/>
                <a:gd name="f35" fmla="val 5"/>
                <a:gd name="f36" fmla="*/ f0 1 313"/>
                <a:gd name="f37" fmla="*/ f1 1 291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13"/>
                <a:gd name="f44" fmla="*/ f41 1 291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13" h="29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26"/>
                  </a:cubicBezTo>
                  <a:cubicBezTo>
                    <a:pt x="f27" y="f22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2" name="Google Shape;2420;p51">
            <a:extLst>
              <a:ext uri="{FF2B5EF4-FFF2-40B4-BE49-F238E27FC236}">
                <a16:creationId xmlns:a16="http://schemas.microsoft.com/office/drawing/2014/main" id="{42A3EE70-AC2B-469D-96A0-DD0B76D7A898}"/>
              </a:ext>
            </a:extLst>
          </p:cNvPr>
          <p:cNvGrpSpPr/>
          <p:nvPr/>
        </p:nvGrpSpPr>
        <p:grpSpPr>
          <a:xfrm>
            <a:off x="1473070" y="1543050"/>
            <a:ext cx="312880" cy="321420"/>
            <a:chOff x="1473070" y="1543050"/>
            <a:chExt cx="312880" cy="321420"/>
          </a:xfrm>
        </p:grpSpPr>
        <p:sp>
          <p:nvSpPr>
            <p:cNvPr id="53" name="Google Shape;2421;p51">
              <a:extLst>
                <a:ext uri="{FF2B5EF4-FFF2-40B4-BE49-F238E27FC236}">
                  <a16:creationId xmlns:a16="http://schemas.microsoft.com/office/drawing/2014/main" id="{A6FE51B7-BE2C-469C-B9F1-F71243A7A137}"/>
                </a:ext>
              </a:extLst>
            </p:cNvPr>
            <p:cNvSpPr/>
            <p:nvPr/>
          </p:nvSpPr>
          <p:spPr>
            <a:xfrm>
              <a:off x="1473070" y="1543050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2422;p51">
              <a:extLst>
                <a:ext uri="{FF2B5EF4-FFF2-40B4-BE49-F238E27FC236}">
                  <a16:creationId xmlns:a16="http://schemas.microsoft.com/office/drawing/2014/main" id="{BB059B04-4D6F-48DF-A082-2E33D387C071}"/>
                </a:ext>
              </a:extLst>
            </p:cNvPr>
            <p:cNvSpPr/>
            <p:nvPr/>
          </p:nvSpPr>
          <p:spPr>
            <a:xfrm>
              <a:off x="1545180" y="1611803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2423;p51">
              <a:extLst>
                <a:ext uri="{FF2B5EF4-FFF2-40B4-BE49-F238E27FC236}">
                  <a16:creationId xmlns:a16="http://schemas.microsoft.com/office/drawing/2014/main" id="{15B83B49-8268-4C71-8A65-124EB8799DE7}"/>
                </a:ext>
              </a:extLst>
            </p:cNvPr>
            <p:cNvSpPr/>
            <p:nvPr/>
          </p:nvSpPr>
          <p:spPr>
            <a:xfrm>
              <a:off x="1539447" y="1607460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2424;p51">
              <a:extLst>
                <a:ext uri="{FF2B5EF4-FFF2-40B4-BE49-F238E27FC236}">
                  <a16:creationId xmlns:a16="http://schemas.microsoft.com/office/drawing/2014/main" id="{965D0FA0-F40E-4F40-A18B-9523FE03B2D9}"/>
                </a:ext>
              </a:extLst>
            </p:cNvPr>
            <p:cNvSpPr/>
            <p:nvPr/>
          </p:nvSpPr>
          <p:spPr>
            <a:xfrm>
              <a:off x="1630585" y="1671779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2425;p51">
              <a:extLst>
                <a:ext uri="{FF2B5EF4-FFF2-40B4-BE49-F238E27FC236}">
                  <a16:creationId xmlns:a16="http://schemas.microsoft.com/office/drawing/2014/main" id="{250D3DB7-A828-4C1D-A1B2-FC57BC1D9551}"/>
                </a:ext>
              </a:extLst>
            </p:cNvPr>
            <p:cNvSpPr/>
            <p:nvPr/>
          </p:nvSpPr>
          <p:spPr>
            <a:xfrm>
              <a:off x="1604241" y="1650107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8" name="Google Shape;2426;p51">
              <a:extLst>
                <a:ext uri="{FF2B5EF4-FFF2-40B4-BE49-F238E27FC236}">
                  <a16:creationId xmlns:a16="http://schemas.microsoft.com/office/drawing/2014/main" id="{2B90CDFF-FFE2-4A62-BA11-1047D5F24CFB}"/>
                </a:ext>
              </a:extLst>
            </p:cNvPr>
            <p:cNvSpPr/>
            <p:nvPr/>
          </p:nvSpPr>
          <p:spPr>
            <a:xfrm>
              <a:off x="1667499" y="1691402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9" name="Google Shape;2427;p51">
              <a:extLst>
                <a:ext uri="{FF2B5EF4-FFF2-40B4-BE49-F238E27FC236}">
                  <a16:creationId xmlns:a16="http://schemas.microsoft.com/office/drawing/2014/main" id="{BB46DF0A-3C99-4624-BCF1-AF6FA398FB6C}"/>
                </a:ext>
              </a:extLst>
            </p:cNvPr>
            <p:cNvSpPr/>
            <p:nvPr/>
          </p:nvSpPr>
          <p:spPr>
            <a:xfrm>
              <a:off x="1618277" y="1682825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2428;p51">
              <a:extLst>
                <a:ext uri="{FF2B5EF4-FFF2-40B4-BE49-F238E27FC236}">
                  <a16:creationId xmlns:a16="http://schemas.microsoft.com/office/drawing/2014/main" id="{B0D7B27B-BD21-4782-9FC2-0A1DEF47A591}"/>
                </a:ext>
              </a:extLst>
            </p:cNvPr>
            <p:cNvSpPr/>
            <p:nvPr/>
          </p:nvSpPr>
          <p:spPr>
            <a:xfrm>
              <a:off x="1618689" y="1706233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2429;p51">
              <a:extLst>
                <a:ext uri="{FF2B5EF4-FFF2-40B4-BE49-F238E27FC236}">
                  <a16:creationId xmlns:a16="http://schemas.microsoft.com/office/drawing/2014/main" id="{9B35D3D5-852F-4057-9D2F-16B67883A487}"/>
                </a:ext>
              </a:extLst>
            </p:cNvPr>
            <p:cNvSpPr/>
            <p:nvPr/>
          </p:nvSpPr>
          <p:spPr>
            <a:xfrm>
              <a:off x="1575401" y="1673690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62" name="Google Shape;2430;p51">
            <a:extLst>
              <a:ext uri="{FF2B5EF4-FFF2-40B4-BE49-F238E27FC236}">
                <a16:creationId xmlns:a16="http://schemas.microsoft.com/office/drawing/2014/main" id="{39F3D614-9761-4787-889D-5380F421B66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284872" y="3031071"/>
            <a:ext cx="1009497" cy="511497"/>
          </a:xfrm>
        </p:spPr>
        <p:txBody>
          <a:bodyPr/>
          <a:lstStyle/>
          <a:p>
            <a:pPr lvl="0"/>
            <a:r>
              <a:rPr lang="en-US" sz="1800">
                <a:solidFill>
                  <a:srgbClr val="83D4C3"/>
                </a:solidFill>
              </a:rPr>
              <a:t>05</a:t>
            </a:r>
          </a:p>
        </p:txBody>
      </p:sp>
      <p:sp>
        <p:nvSpPr>
          <p:cNvPr id="63" name="Google Shape;2431;p51">
            <a:extLst>
              <a:ext uri="{FF2B5EF4-FFF2-40B4-BE49-F238E27FC236}">
                <a16:creationId xmlns:a16="http://schemas.microsoft.com/office/drawing/2014/main" id="{0FCA3D06-429D-4FE7-A107-AB38B74833C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071109" y="2318150"/>
            <a:ext cx="1009497" cy="511497"/>
          </a:xfrm>
        </p:spPr>
        <p:txBody>
          <a:bodyPr/>
          <a:lstStyle/>
          <a:p>
            <a:pPr lvl="0"/>
            <a:r>
              <a:rPr lang="en-US" sz="1800">
                <a:solidFill>
                  <a:srgbClr val="83D4C3"/>
                </a:solidFill>
              </a:rPr>
              <a:t>01</a:t>
            </a:r>
          </a:p>
        </p:txBody>
      </p:sp>
      <p:sp>
        <p:nvSpPr>
          <p:cNvPr id="64" name="Google Shape;2432;p51">
            <a:extLst>
              <a:ext uri="{FF2B5EF4-FFF2-40B4-BE49-F238E27FC236}">
                <a16:creationId xmlns:a16="http://schemas.microsoft.com/office/drawing/2014/main" id="{A2BECF9F-1A5F-46CD-9AA5-A3B1F87EF19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849639" y="3044421"/>
            <a:ext cx="1009497" cy="511497"/>
          </a:xfrm>
        </p:spPr>
        <p:txBody>
          <a:bodyPr/>
          <a:lstStyle/>
          <a:p>
            <a:pPr lvl="0"/>
            <a:r>
              <a:rPr lang="en-US" sz="1800">
                <a:solidFill>
                  <a:srgbClr val="83D4C3"/>
                </a:solidFill>
              </a:rPr>
              <a:t>02</a:t>
            </a:r>
          </a:p>
        </p:txBody>
      </p:sp>
      <p:sp>
        <p:nvSpPr>
          <p:cNvPr id="65" name="Google Shape;2433;p51">
            <a:extLst>
              <a:ext uri="{FF2B5EF4-FFF2-40B4-BE49-F238E27FC236}">
                <a16:creationId xmlns:a16="http://schemas.microsoft.com/office/drawing/2014/main" id="{A35481AC-04BA-4F81-9C67-144D7013E55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649074" y="3955950"/>
            <a:ext cx="1009497" cy="511497"/>
          </a:xfrm>
        </p:spPr>
        <p:txBody>
          <a:bodyPr/>
          <a:lstStyle/>
          <a:p>
            <a:pPr lvl="0"/>
            <a:r>
              <a:rPr lang="en-US" sz="1800">
                <a:solidFill>
                  <a:srgbClr val="83D4C3"/>
                </a:solidFill>
              </a:rPr>
              <a:t>03</a:t>
            </a:r>
          </a:p>
        </p:txBody>
      </p:sp>
      <p:sp>
        <p:nvSpPr>
          <p:cNvPr id="66" name="Google Shape;2434;p51">
            <a:extLst>
              <a:ext uri="{FF2B5EF4-FFF2-40B4-BE49-F238E27FC236}">
                <a16:creationId xmlns:a16="http://schemas.microsoft.com/office/drawing/2014/main" id="{88FCE9C7-BF5F-47C3-A5D2-6F9F6830926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502947" y="3955950"/>
            <a:ext cx="1009497" cy="511497"/>
          </a:xfrm>
        </p:spPr>
        <p:txBody>
          <a:bodyPr/>
          <a:lstStyle/>
          <a:p>
            <a:pPr lvl="0"/>
            <a:r>
              <a:rPr lang="en-US" sz="1800">
                <a:solidFill>
                  <a:srgbClr val="83D4C3"/>
                </a:solidFill>
              </a:rPr>
              <a:t>04</a:t>
            </a:r>
          </a:p>
        </p:txBody>
      </p:sp>
      <p:grpSp>
        <p:nvGrpSpPr>
          <p:cNvPr id="67" name="Google Shape;6842;p78">
            <a:extLst>
              <a:ext uri="{FF2B5EF4-FFF2-40B4-BE49-F238E27FC236}">
                <a16:creationId xmlns:a16="http://schemas.microsoft.com/office/drawing/2014/main" id="{6BA13571-34E6-4F3C-9E4A-5B2A86A3510A}"/>
              </a:ext>
            </a:extLst>
          </p:cNvPr>
          <p:cNvGrpSpPr/>
          <p:nvPr/>
        </p:nvGrpSpPr>
        <p:grpSpPr>
          <a:xfrm>
            <a:off x="4128625" y="3032186"/>
            <a:ext cx="1017205" cy="1034863"/>
            <a:chOff x="4128625" y="3032186"/>
            <a:chExt cx="1017205" cy="1034863"/>
          </a:xfrm>
        </p:grpSpPr>
        <p:sp>
          <p:nvSpPr>
            <p:cNvPr id="68" name="Google Shape;6843;p78">
              <a:extLst>
                <a:ext uri="{FF2B5EF4-FFF2-40B4-BE49-F238E27FC236}">
                  <a16:creationId xmlns:a16="http://schemas.microsoft.com/office/drawing/2014/main" id="{22161F0D-2045-4E00-B06C-8E7AB0BD1EA6}"/>
                </a:ext>
              </a:extLst>
            </p:cNvPr>
            <p:cNvSpPr/>
            <p:nvPr/>
          </p:nvSpPr>
          <p:spPr>
            <a:xfrm>
              <a:off x="4128625" y="3032186"/>
              <a:ext cx="1017205" cy="1034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066"/>
                <a:gd name="f4" fmla="val 65178"/>
                <a:gd name="f5" fmla="val 31279"/>
                <a:gd name="f6" fmla="val 1"/>
                <a:gd name="f7" fmla="val 27722"/>
                <a:gd name="f8" fmla="val 24128"/>
                <a:gd name="f9" fmla="val 690"/>
                <a:gd name="f10" fmla="val 21053"/>
                <a:gd name="f11" fmla="val 2459"/>
                <a:gd name="f12" fmla="val 19537"/>
                <a:gd name="f13" fmla="val 3331"/>
                <a:gd name="f14" fmla="val 18140"/>
                <a:gd name="f15" fmla="val 4465"/>
                <a:gd name="f16" fmla="val 16469"/>
                <a:gd name="f17" fmla="val 4982"/>
                <a:gd name="f18" fmla="val 14396"/>
                <a:gd name="f19" fmla="val 5623"/>
                <a:gd name="f20" fmla="val 12150"/>
                <a:gd name="f21" fmla="val 5241"/>
                <a:gd name="f22" fmla="val 10001"/>
                <a:gd name="f23" fmla="val 5549"/>
                <a:gd name="f24" fmla="val 5416"/>
                <a:gd name="f25" fmla="val 6206"/>
                <a:gd name="f26" fmla="val 1819"/>
                <a:gd name="f27" fmla="val 10294"/>
                <a:gd name="f28" fmla="val 1191"/>
                <a:gd name="f29" fmla="val 14807"/>
                <a:gd name="f30" fmla="val 547"/>
                <a:gd name="f31" fmla="val 19438"/>
                <a:gd name="f32" fmla="val 4975"/>
                <a:gd name="f33" fmla="val 24645"/>
                <a:gd name="f34" fmla="val 8785"/>
                <a:gd name="f35" fmla="val 26587"/>
                <a:gd name="f36" fmla="val 9550"/>
                <a:gd name="f37" fmla="val 26976"/>
                <a:gd name="f38" fmla="val 10693"/>
                <a:gd name="f39" fmla="val 26751"/>
                <a:gd name="f40" fmla="val 11310"/>
                <a:gd name="f41" fmla="val 27174"/>
                <a:gd name="f42" fmla="val 11482"/>
                <a:gd name="f43" fmla="val 27291"/>
                <a:gd name="f44" fmla="val 11590"/>
                <a:gd name="f45" fmla="val 27481"/>
                <a:gd name="f46" fmla="val 11692"/>
                <a:gd name="f47" fmla="val 27663"/>
                <a:gd name="f48" fmla="val 12110"/>
                <a:gd name="f49" fmla="val 28413"/>
                <a:gd name="f50" fmla="val 16667"/>
                <a:gd name="f51" fmla="val 36772"/>
                <a:gd name="f52" fmla="val 16349"/>
                <a:gd name="f53" fmla="val 37046"/>
                <a:gd name="f54" fmla="val 11705"/>
                <a:gd name="f55" fmla="val 41036"/>
                <a:gd name="f56" fmla="val 6681"/>
                <a:gd name="f57" fmla="val 44585"/>
                <a:gd name="f58" fmla="val 1370"/>
                <a:gd name="f59" fmla="val 47632"/>
                <a:gd name="f60" fmla="val 242"/>
                <a:gd name="f61" fmla="val 48279"/>
                <a:gd name="f62" fmla="val 49796"/>
                <a:gd name="f63" fmla="val 867"/>
                <a:gd name="f64" fmla="val 50764"/>
                <a:gd name="f65" fmla="val 4449"/>
                <a:gd name="f66" fmla="val 54759"/>
                <a:gd name="f67" fmla="val 7908"/>
                <a:gd name="f68" fmla="val 58942"/>
                <a:gd name="f69" fmla="val 10039"/>
                <a:gd name="f70" fmla="val 63797"/>
                <a:gd name="f71" fmla="val 10381"/>
                <a:gd name="f72" fmla="val 64575"/>
                <a:gd name="f73" fmla="val 11135"/>
                <a:gd name="f74" fmla="val 65048"/>
                <a:gd name="f75" fmla="val 11933"/>
                <a:gd name="f76" fmla="val 12184"/>
                <a:gd name="f77" fmla="val 12439"/>
                <a:gd name="f78" fmla="val 65001"/>
                <a:gd name="f79" fmla="val 12687"/>
                <a:gd name="f80" fmla="val 64903"/>
                <a:gd name="f81" fmla="val 19108"/>
                <a:gd name="f82" fmla="val 62361"/>
                <a:gd name="f83" fmla="val 25199"/>
                <a:gd name="f84" fmla="val 58989"/>
                <a:gd name="f85" fmla="val 30763"/>
                <a:gd name="f86" fmla="val 54897"/>
                <a:gd name="f87" fmla="val 31128"/>
                <a:gd name="f88" fmla="val 54629"/>
                <a:gd name="f89" fmla="val 31557"/>
                <a:gd name="f90" fmla="val 54495"/>
                <a:gd name="f91" fmla="val 31985"/>
                <a:gd name="f92" fmla="val 32412"/>
                <a:gd name="f93" fmla="val 32838"/>
                <a:gd name="f94" fmla="val 54628"/>
                <a:gd name="f95" fmla="val 33202"/>
                <a:gd name="f96" fmla="val 54895"/>
                <a:gd name="f97" fmla="val 38856"/>
                <a:gd name="f98" fmla="val 59034"/>
                <a:gd name="f99" fmla="val 45038"/>
                <a:gd name="f100" fmla="val 62449"/>
                <a:gd name="f101" fmla="val 51551"/>
                <a:gd name="f102" fmla="val 65033"/>
                <a:gd name="f103" fmla="val 51799"/>
                <a:gd name="f104" fmla="val 65131"/>
                <a:gd name="f105" fmla="val 52053"/>
                <a:gd name="f106" fmla="val 52302"/>
                <a:gd name="f107" fmla="val 53195"/>
                <a:gd name="f108" fmla="val 54026"/>
                <a:gd name="f109" fmla="val 64584"/>
                <a:gd name="f110" fmla="val 54279"/>
                <a:gd name="f111" fmla="val 63663"/>
                <a:gd name="f112" fmla="val 54978"/>
                <a:gd name="f113" fmla="val 61109"/>
                <a:gd name="f114" fmla="val 56444"/>
                <a:gd name="f115" fmla="val 58756"/>
                <a:gd name="f116" fmla="val 58108"/>
                <a:gd name="f117" fmla="val 56663"/>
                <a:gd name="f118" fmla="val 59736"/>
                <a:gd name="f119" fmla="val 54614"/>
                <a:gd name="f120" fmla="val 61576"/>
                <a:gd name="f121" fmla="val 52735"/>
                <a:gd name="f122" fmla="val 63251"/>
                <a:gd name="f123" fmla="val 50724"/>
                <a:gd name="f124" fmla="val 64065"/>
                <a:gd name="f125" fmla="val 49747"/>
                <a:gd name="f126" fmla="val 63799"/>
                <a:gd name="f127" fmla="val 48267"/>
                <a:gd name="f128" fmla="val 62690"/>
                <a:gd name="f129" fmla="val 47642"/>
                <a:gd name="f130" fmla="val 61271"/>
                <a:gd name="f131" fmla="val 46839"/>
                <a:gd name="f132" fmla="val 59870"/>
                <a:gd name="f133" fmla="val 45998"/>
                <a:gd name="f134" fmla="val 58490"/>
                <a:gd name="f135" fmla="val 45122"/>
                <a:gd name="f136" fmla="val 55126"/>
                <a:gd name="f137" fmla="val 42982"/>
                <a:gd name="f138" fmla="val 51899"/>
                <a:gd name="f139" fmla="val 40626"/>
                <a:gd name="f140" fmla="val 48836"/>
                <a:gd name="f141" fmla="val 38072"/>
                <a:gd name="f142" fmla="val 48085"/>
                <a:gd name="f143" fmla="val 37447"/>
                <a:gd name="f144" fmla="val 47899"/>
                <a:gd name="f145" fmla="val 36370"/>
                <a:gd name="f146" fmla="val 48376"/>
                <a:gd name="f147" fmla="val 35519"/>
                <a:gd name="f148" fmla="val 51673"/>
                <a:gd name="f149" fmla="val 29621"/>
                <a:gd name="f150" fmla="val 54758"/>
                <a:gd name="f151" fmla="val 23215"/>
                <a:gd name="f152" fmla="val 53770"/>
                <a:gd name="f153" fmla="val 16602"/>
                <a:gd name="f154" fmla="val 53045"/>
                <a:gd name="f155" fmla="val 11743"/>
                <a:gd name="f156" fmla="val 50075"/>
                <a:gd name="f157" fmla="val 7355"/>
                <a:gd name="f158" fmla="val 46090"/>
                <a:gd name="f159" fmla="val 4482"/>
                <a:gd name="f160" fmla="val 42105"/>
                <a:gd name="f161" fmla="val 1610"/>
                <a:gd name="f162" fmla="val 37178"/>
                <a:gd name="f163" fmla="val 192"/>
                <a:gd name="f164" fmla="val 32270"/>
                <a:gd name="f165" fmla="val 18"/>
                <a:gd name="f166" fmla="val 31940"/>
                <a:gd name="f167" fmla="val 7"/>
                <a:gd name="f168" fmla="val 31610"/>
                <a:gd name="f169" fmla="*/ f0 1 64066"/>
                <a:gd name="f170" fmla="*/ f1 1 65178"/>
                <a:gd name="f171" fmla="val f2"/>
                <a:gd name="f172" fmla="val f3"/>
                <a:gd name="f173" fmla="val f4"/>
                <a:gd name="f174" fmla="+- f173 0 f171"/>
                <a:gd name="f175" fmla="+- f172 0 f171"/>
                <a:gd name="f176" fmla="*/ f175 1 64066"/>
                <a:gd name="f177" fmla="*/ f174 1 65178"/>
                <a:gd name="f178" fmla="*/ f171 1 f176"/>
                <a:gd name="f179" fmla="*/ f172 1 f176"/>
                <a:gd name="f180" fmla="*/ f171 1 f177"/>
                <a:gd name="f181" fmla="*/ f173 1 f177"/>
                <a:gd name="f182" fmla="*/ f178 f169 1"/>
                <a:gd name="f183" fmla="*/ f179 f169 1"/>
                <a:gd name="f184" fmla="*/ f181 f170 1"/>
                <a:gd name="f185" fmla="*/ f180 f1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2" t="f185" r="f183" b="f184"/>
              <a:pathLst>
                <a:path w="64066" h="651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2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4"/>
                    <a:pt x="f106" y="f4"/>
                  </a:cubicBezTo>
                  <a:cubicBezTo>
                    <a:pt x="f107" y="f4"/>
                    <a:pt x="f108" y="f109"/>
                    <a:pt x="f110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6"/>
                    <a:pt x="f5" y="f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9" name="Google Shape;6844;p78">
              <a:extLst>
                <a:ext uri="{FF2B5EF4-FFF2-40B4-BE49-F238E27FC236}">
                  <a16:creationId xmlns:a16="http://schemas.microsoft.com/office/drawing/2014/main" id="{D3B15C6E-F29F-49CD-928D-A91211DAFD6B}"/>
                </a:ext>
              </a:extLst>
            </p:cNvPr>
            <p:cNvSpPr/>
            <p:nvPr/>
          </p:nvSpPr>
          <p:spPr>
            <a:xfrm>
              <a:off x="4424360" y="3132633"/>
              <a:ext cx="369042" cy="2459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243"/>
                <a:gd name="f4" fmla="val 15493"/>
                <a:gd name="f5" fmla="val 12461"/>
                <a:gd name="f6" fmla="val 8991"/>
                <a:gd name="f7" fmla="val 5742"/>
                <a:gd name="f8" fmla="val 734"/>
                <a:gd name="f9" fmla="val 3865"/>
                <a:gd name="f10" fmla="val 2324"/>
                <a:gd name="f11" fmla="val 1"/>
                <a:gd name="f12" fmla="val 5596"/>
                <a:gd name="f13" fmla="val 3604"/>
                <a:gd name="f14" fmla="val 12855"/>
                <a:gd name="f15" fmla="val 3502"/>
                <a:gd name="f16" fmla="val 13058"/>
                <a:gd name="f17" fmla="val 3400"/>
                <a:gd name="f18" fmla="val 13261"/>
                <a:gd name="f19" fmla="val 4363"/>
                <a:gd name="f20" fmla="val 7727"/>
                <a:gd name="f21" fmla="val 11681"/>
                <a:gd name="f22" fmla="val 14704"/>
                <a:gd name="f23" fmla="val 17115"/>
                <a:gd name="f24" fmla="val 19958"/>
                <a:gd name="f25" fmla="val 12136"/>
                <a:gd name="f26" fmla="val 23242"/>
                <a:gd name="f27" fmla="val 13361"/>
                <a:gd name="f28" fmla="val 22859"/>
                <a:gd name="f29" fmla="val 20055"/>
                <a:gd name="f30" fmla="val 823"/>
                <a:gd name="f31" fmla="val 16134"/>
                <a:gd name="f32" fmla="*/ f0 1 23243"/>
                <a:gd name="f33" fmla="*/ f1 1 15493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23243"/>
                <a:gd name="f40" fmla="*/ f37 1 15493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23243" h="1549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19" y="f4"/>
                  </a:cubicBezTo>
                  <a:cubicBezTo>
                    <a:pt x="f19" y="f4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10"/>
                  </a:ln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D74B8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0" name="Google Shape;6845;p78">
              <a:extLst>
                <a:ext uri="{FF2B5EF4-FFF2-40B4-BE49-F238E27FC236}">
                  <a16:creationId xmlns:a16="http://schemas.microsoft.com/office/drawing/2014/main" id="{608B3249-FF1D-4BD1-8DF5-191415F6BE20}"/>
                </a:ext>
              </a:extLst>
            </p:cNvPr>
            <p:cNvSpPr/>
            <p:nvPr/>
          </p:nvSpPr>
          <p:spPr>
            <a:xfrm>
              <a:off x="4416003" y="3117399"/>
              <a:ext cx="393475" cy="2892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82"/>
                <a:gd name="f4" fmla="val 18219"/>
                <a:gd name="f5" fmla="val 12988"/>
                <a:gd name="f6" fmla="val 1920"/>
                <a:gd name="f7" fmla="val 16406"/>
                <a:gd name="f8" fmla="val 19895"/>
                <a:gd name="f9" fmla="val 2645"/>
                <a:gd name="f10" fmla="val 22444"/>
                <a:gd name="f11" fmla="val 3879"/>
                <a:gd name="f12" fmla="val 22641"/>
                <a:gd name="f13" fmla="val 9532"/>
                <a:gd name="f14" fmla="val 22761"/>
                <a:gd name="f15" fmla="val 12950"/>
                <a:gd name="f16" fmla="val 20144"/>
                <a:gd name="f17" fmla="val 12106"/>
                <a:gd name="f18" fmla="val 17614"/>
                <a:gd name="f19" fmla="val 11679"/>
                <a:gd name="f20" fmla="val 15229"/>
                <a:gd name="f21" fmla="val 10128"/>
                <a:gd name="f22" fmla="val 6840"/>
                <a:gd name="f23" fmla="val 13603"/>
                <a:gd name="f24" fmla="val 5265"/>
                <a:gd name="f25" fmla="val 14832"/>
                <a:gd name="f26" fmla="val 5135"/>
                <a:gd name="f27" fmla="val 14496"/>
                <a:gd name="f28" fmla="val 5034"/>
                <a:gd name="f29" fmla="val 14207"/>
                <a:gd name="f30" fmla="val 4991"/>
                <a:gd name="f31" fmla="val 14054"/>
                <a:gd name="f32" fmla="val 5001"/>
                <a:gd name="f33" fmla="val 13800"/>
                <a:gd name="f34" fmla="val 4901"/>
                <a:gd name="f35" fmla="val 13530"/>
                <a:gd name="f36" fmla="val 4747"/>
                <a:gd name="f37" fmla="val 13108"/>
                <a:gd name="f38" fmla="val 4132"/>
                <a:gd name="f39" fmla="val 11434"/>
                <a:gd name="f40" fmla="val 2266"/>
                <a:gd name="f41" fmla="val 6341"/>
                <a:gd name="f42" fmla="val 5011"/>
                <a:gd name="f43" fmla="val 4012"/>
                <a:gd name="f44" fmla="val 5683"/>
                <a:gd name="f45" fmla="val 3446"/>
                <a:gd name="f46" fmla="val 6595"/>
                <a:gd name="f47" fmla="val 2981"/>
                <a:gd name="f48" fmla="val 7694"/>
                <a:gd name="f49" fmla="val 2635"/>
                <a:gd name="f50" fmla="val 9173"/>
                <a:gd name="f51" fmla="val 2170"/>
                <a:gd name="f52" fmla="val 10982"/>
                <a:gd name="f53" fmla="val 12989"/>
                <a:gd name="f54" fmla="val 1"/>
                <a:gd name="f55" fmla="val 11027"/>
                <a:gd name="f56" fmla="val 9242"/>
                <a:gd name="f57" fmla="val 217"/>
                <a:gd name="f58" fmla="val 7700"/>
                <a:gd name="f59" fmla="val 634"/>
                <a:gd name="f60" fmla="val 6097"/>
                <a:gd name="f61" fmla="val 1067"/>
                <a:gd name="f62" fmla="val 4763"/>
                <a:gd name="f63" fmla="val 1708"/>
                <a:gd name="f64" fmla="val 3773"/>
                <a:gd name="f65" fmla="val 2548"/>
                <a:gd name="f66" fmla="val 5741"/>
                <a:gd name="f67" fmla="val 2219"/>
                <a:gd name="f68" fmla="val 11783"/>
                <a:gd name="f69" fmla="val 2943"/>
                <a:gd name="f70" fmla="val 13770"/>
                <a:gd name="f71" fmla="val 2991"/>
                <a:gd name="f72" fmla="val 13890"/>
                <a:gd name="f73" fmla="val 3028"/>
                <a:gd name="f74" fmla="val 13996"/>
                <a:gd name="f75" fmla="val 3053"/>
                <a:gd name="f76" fmla="val 14072"/>
                <a:gd name="f77" fmla="val 3077"/>
                <a:gd name="f78" fmla="val 14462"/>
                <a:gd name="f79" fmla="val 3298"/>
                <a:gd name="f80" fmla="val 15176"/>
                <a:gd name="f81" fmla="val 4008"/>
                <a:gd name="f82" fmla="val 16832"/>
                <a:gd name="f83" fmla="val 4609"/>
                <a:gd name="f84" fmla="val 5611"/>
                <a:gd name="f85" fmla="val 17086"/>
                <a:gd name="f86" fmla="val 5641"/>
                <a:gd name="f87" fmla="val 17049"/>
                <a:gd name="f88" fmla="val 8764"/>
                <a:gd name="f89" fmla="val 13597"/>
                <a:gd name="f90" fmla="val 17457"/>
                <a:gd name="f91" fmla="val 19833"/>
                <a:gd name="f92" fmla="val 14009"/>
                <a:gd name="f93" fmla="val 22309"/>
                <a:gd name="f94" fmla="val 14825"/>
                <a:gd name="f95" fmla="val 22683"/>
                <a:gd name="f96" fmla="val 14945"/>
                <a:gd name="f97" fmla="val 23059"/>
                <a:gd name="f98" fmla="val 15080"/>
                <a:gd name="f99" fmla="val 23433"/>
                <a:gd name="f100" fmla="val 15218"/>
                <a:gd name="f101" fmla="val 15717"/>
                <a:gd name="f102" fmla="val 24594"/>
                <a:gd name="f103" fmla="val 10354"/>
                <a:gd name="f104" fmla="val 24517"/>
                <a:gd name="f105" fmla="val 8213"/>
                <a:gd name="f106" fmla="val 24326"/>
                <a:gd name="f107" fmla="val 2698"/>
                <a:gd name="f108" fmla="val 23841"/>
                <a:gd name="f109" fmla="val 2434"/>
                <a:gd name="f110" fmla="val 20990"/>
                <a:gd name="f111" fmla="val 907"/>
                <a:gd name="f112" fmla="val 16935"/>
                <a:gd name="f113" fmla="*/ f0 1 24782"/>
                <a:gd name="f114" fmla="*/ f1 1 18219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24782"/>
                <a:gd name="f121" fmla="*/ f118 1 18219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24782" h="1821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6"/>
                    <a:pt x="f5" y="f6"/>
                  </a:cubicBezTo>
                  <a:close/>
                  <a:moveTo>
                    <a:pt x="f53" y="f54"/>
                  </a:moveTo>
                  <a:cubicBezTo>
                    <a:pt x="f55" y="f54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54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lnTo>
                    <a:pt x="f83" y="f4"/>
                  </a:lnTo>
                  <a:lnTo>
                    <a:pt x="f84" y="f85"/>
                  </a:lnTo>
                  <a:cubicBezTo>
                    <a:pt x="f86" y="f87"/>
                    <a:pt x="f88" y="f89"/>
                    <a:pt x="f20" y="f89"/>
                  </a:cubicBezTo>
                  <a:cubicBezTo>
                    <a:pt x="f90" y="f89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lnTo>
                    <a:pt x="f3" y="f101"/>
                  </a:lnTo>
                  <a:lnTo>
                    <a:pt x="f102" y="f103"/>
                  </a:lnTo>
                  <a:lnTo>
                    <a:pt x="f104" y="f105"/>
                  </a:lnTo>
                  <a:lnTo>
                    <a:pt x="f106" y="f107"/>
                  </a:lnTo>
                  <a:lnTo>
                    <a:pt x="f108" y="f109"/>
                  </a:lnTo>
                  <a:cubicBezTo>
                    <a:pt x="f110" y="f111"/>
                    <a:pt x="f112" y="f54"/>
                    <a:pt x="f53" y="f54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1" name="Google Shape;6846;p78">
              <a:extLst>
                <a:ext uri="{FF2B5EF4-FFF2-40B4-BE49-F238E27FC236}">
                  <a16:creationId xmlns:a16="http://schemas.microsoft.com/office/drawing/2014/main" id="{854EC218-B681-4ECE-AB53-BC463A643220}"/>
                </a:ext>
              </a:extLst>
            </p:cNvPr>
            <p:cNvSpPr/>
            <p:nvPr/>
          </p:nvSpPr>
          <p:spPr>
            <a:xfrm>
              <a:off x="4380122" y="3169511"/>
              <a:ext cx="627891" cy="7777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546"/>
                <a:gd name="f4" fmla="val 48983"/>
                <a:gd name="f5" fmla="val 6650"/>
                <a:gd name="f6" fmla="val 1"/>
                <a:gd name="f7" fmla="val 2800"/>
                <a:gd name="f8" fmla="val 1542"/>
                <a:gd name="f9" fmla="val 10097"/>
                <a:gd name="f10" fmla="val 5005"/>
                <a:gd name="f11" fmla="val 36743"/>
                <a:gd name="f12" fmla="val 34290"/>
                <a:gd name="f13" fmla="val 48982"/>
                <a:gd name="f14" fmla="val 35655"/>
                <a:gd name="f15" fmla="val 45141"/>
                <a:gd name="f16" fmla="val 31272"/>
                <a:gd name="f17" fmla="val 41303"/>
                <a:gd name="f18" fmla="val 31273"/>
                <a:gd name="f19" fmla="val 34082"/>
                <a:gd name="f20" fmla="val 43126"/>
                <a:gd name="f21" fmla="val 36643"/>
                <a:gd name="f22" fmla="val 37734"/>
                <a:gd name="f23" fmla="val 38781"/>
                <a:gd name="f24" fmla="val 42795"/>
                <a:gd name="f25" fmla="val 39545"/>
                <a:gd name="f26" fmla="val 41850"/>
                <a:gd name="f27" fmla="val 9454"/>
                <a:gd name="f28" fmla="val 24491"/>
                <a:gd name="f29" fmla="*/ f0 1 39546"/>
                <a:gd name="f30" fmla="*/ f1 1 48983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9546"/>
                <a:gd name="f37" fmla="*/ f34 1 48983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9546" h="48983">
                  <a:moveTo>
                    <a:pt x="f5" y="f6"/>
                  </a:moveTo>
                  <a:cubicBezTo>
                    <a:pt x="f7" y="f8"/>
                    <a:pt x="f6" y="f9"/>
                    <a:pt x="f6" y="f9"/>
                  </a:cubicBezTo>
                  <a:cubicBezTo>
                    <a:pt x="f10" y="f11"/>
                    <a:pt x="f12" y="f13"/>
                    <a:pt x="f12" y="f13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6" y="f17"/>
                  </a:lnTo>
                  <a:cubicBezTo>
                    <a:pt x="f18" y="f17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5" y="f26"/>
                    <a:pt x="f27" y="f28"/>
                    <a:pt x="f5" y="f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2" name="Google Shape;6847;p78">
              <a:extLst>
                <a:ext uri="{FF2B5EF4-FFF2-40B4-BE49-F238E27FC236}">
                  <a16:creationId xmlns:a16="http://schemas.microsoft.com/office/drawing/2014/main" id="{6381F558-F38E-45EA-8F48-FB5A6D7A4A0A}"/>
                </a:ext>
              </a:extLst>
            </p:cNvPr>
            <p:cNvSpPr/>
            <p:nvPr/>
          </p:nvSpPr>
          <p:spPr>
            <a:xfrm>
              <a:off x="4364467" y="3147986"/>
              <a:ext cx="666634" cy="819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86"/>
                <a:gd name="f4" fmla="val 51617"/>
                <a:gd name="f5" fmla="val 6883"/>
                <a:gd name="f6" fmla="val 2946"/>
                <a:gd name="f7" fmla="val 7814"/>
                <a:gd name="f8" fmla="val 8825"/>
                <a:gd name="f9" fmla="val 10223"/>
                <a:gd name="f10" fmla="val 14259"/>
                <a:gd name="f11" fmla="val 13343"/>
                <a:gd name="f12" fmla="val 19117"/>
                <a:gd name="f13" fmla="val 15149"/>
                <a:gd name="f14" fmla="val 21925"/>
                <a:gd name="f15" fmla="val 17193"/>
                <a:gd name="f16" fmla="val 24545"/>
                <a:gd name="f17" fmla="val 19324"/>
                <a:gd name="f18" fmla="val 26946"/>
                <a:gd name="f19" fmla="val 19819"/>
                <a:gd name="f20" fmla="val 27507"/>
                <a:gd name="f21" fmla="val 20323"/>
                <a:gd name="f22" fmla="val 28054"/>
                <a:gd name="f23" fmla="val 20825"/>
                <a:gd name="f24" fmla="val 28592"/>
                <a:gd name="f25" fmla="val 22708"/>
                <a:gd name="f26" fmla="val 30593"/>
                <a:gd name="f27" fmla="val 24627"/>
                <a:gd name="f28" fmla="val 32422"/>
                <a:gd name="f29" fmla="val 26493"/>
                <a:gd name="f30" fmla="val 34073"/>
                <a:gd name="f31" fmla="val 31783"/>
                <a:gd name="f32" fmla="val 38737"/>
                <a:gd name="f33" fmla="val 36635"/>
                <a:gd name="f34" fmla="val 41934"/>
                <a:gd name="f35" fmla="val 38843"/>
                <a:gd name="f36" fmla="val 43306"/>
                <a:gd name="f37" fmla="val 38495"/>
                <a:gd name="f38" fmla="val 43451"/>
                <a:gd name="f39" fmla="val 38092"/>
                <a:gd name="f40" fmla="val 43523"/>
                <a:gd name="f41" fmla="val 37630"/>
                <a:gd name="f42" fmla="val 36133"/>
                <a:gd name="f43" fmla="val 34483"/>
                <a:gd name="f44" fmla="val 42786"/>
                <a:gd name="f45" fmla="val 33546"/>
                <a:gd name="f46" fmla="val 42291"/>
                <a:gd name="f47" fmla="val 33391"/>
                <a:gd name="f48" fmla="val 42210"/>
                <a:gd name="f49" fmla="val 33225"/>
                <a:gd name="f50" fmla="val 42171"/>
                <a:gd name="f51" fmla="val 33060"/>
                <a:gd name="f52" fmla="val 32744"/>
                <a:gd name="f53" fmla="val 32434"/>
                <a:gd name="f54" fmla="val 42316"/>
                <a:gd name="f55" fmla="val 32231"/>
                <a:gd name="f56" fmla="val 42584"/>
                <a:gd name="f57" fmla="val 32187"/>
                <a:gd name="f58" fmla="val 42641"/>
                <a:gd name="f59" fmla="val 31874"/>
                <a:gd name="f60" fmla="val 43057"/>
                <a:gd name="f61" fmla="val 31923"/>
                <a:gd name="f62" fmla="val 43634"/>
                <a:gd name="f63" fmla="val 32286"/>
                <a:gd name="f64" fmla="val 44008"/>
                <a:gd name="f65" fmla="val 34202"/>
                <a:gd name="f66" fmla="val 45971"/>
                <a:gd name="f67" fmla="val 34542"/>
                <a:gd name="f68" fmla="val 47817"/>
                <a:gd name="f69" fmla="val 34520"/>
                <a:gd name="f70" fmla="val 48937"/>
                <a:gd name="f71" fmla="val 32481"/>
                <a:gd name="f72" fmla="val 47957"/>
                <a:gd name="f73" fmla="val 27902"/>
                <a:gd name="f74" fmla="val 45587"/>
                <a:gd name="f75" fmla="val 22771"/>
                <a:gd name="f76" fmla="val 41762"/>
                <a:gd name="f77" fmla="val 19608"/>
                <a:gd name="f78" fmla="val 39406"/>
                <a:gd name="f79" fmla="val 16238"/>
                <a:gd name="f80" fmla="val 36496"/>
                <a:gd name="f81" fmla="val 13128"/>
                <a:gd name="f82" fmla="val 33021"/>
                <a:gd name="f83" fmla="val 12672"/>
                <a:gd name="f84" fmla="val 32517"/>
                <a:gd name="f85" fmla="val 12231"/>
                <a:gd name="f86" fmla="val 32004"/>
                <a:gd name="f87" fmla="val 11799"/>
                <a:gd name="f88" fmla="val 31481"/>
                <a:gd name="f89" fmla="val 9004"/>
                <a:gd name="f90" fmla="val 28135"/>
                <a:gd name="f91" fmla="val 6490"/>
                <a:gd name="f92" fmla="val 24320"/>
                <a:gd name="f93" fmla="val 4623"/>
                <a:gd name="f94" fmla="val 20005"/>
                <a:gd name="f95" fmla="val 20000"/>
                <a:gd name="f96" fmla="val 3472"/>
                <a:gd name="f97" fmla="val 17360"/>
                <a:gd name="f98" fmla="val 2564"/>
                <a:gd name="f99" fmla="val 14533"/>
                <a:gd name="f100" fmla="val 1979"/>
                <a:gd name="f101" fmla="val 11519"/>
                <a:gd name="f102" fmla="val 2693"/>
                <a:gd name="f103" fmla="val 9431"/>
                <a:gd name="f104" fmla="val 4862"/>
                <a:gd name="f105" fmla="val 8449"/>
                <a:gd name="f106" fmla="val 7283"/>
                <a:gd name="f107" fmla="val 465"/>
                <a:gd name="f108" fmla="val 3136"/>
                <a:gd name="f109" fmla="val 2126"/>
                <a:gd name="f110" fmla="val 376"/>
                <a:gd name="f111" fmla="val 10237"/>
                <a:gd name="f112" fmla="val 78"/>
                <a:gd name="f113" fmla="val 11154"/>
                <a:gd name="f114" fmla="val 1"/>
                <a:gd name="f115" fmla="val 11390"/>
                <a:gd name="f116" fmla="val 44"/>
                <a:gd name="f117" fmla="val 11629"/>
                <a:gd name="f118" fmla="val 221"/>
                <a:gd name="f119" fmla="val 12584"/>
                <a:gd name="f120" fmla="val 432"/>
                <a:gd name="f121" fmla="val 13515"/>
                <a:gd name="f122" fmla="val 673"/>
                <a:gd name="f123" fmla="val 14432"/>
                <a:gd name="f124" fmla="val 2599"/>
                <a:gd name="f125" fmla="val 21849"/>
                <a:gd name="f126" fmla="val 6366"/>
                <a:gd name="f127" fmla="val 28044"/>
                <a:gd name="f128" fmla="val 10551"/>
                <a:gd name="f129" fmla="val 33016"/>
                <a:gd name="f130" fmla="val 11103"/>
                <a:gd name="f131" fmla="val 33680"/>
                <a:gd name="f132" fmla="val 11664"/>
                <a:gd name="f133" fmla="val 34317"/>
                <a:gd name="f134" fmla="val 34936"/>
                <a:gd name="f135" fmla="val 14640"/>
                <a:gd name="f136" fmla="val 37562"/>
                <a:gd name="f137" fmla="val 17121"/>
                <a:gd name="f138" fmla="val 39798"/>
                <a:gd name="f139" fmla="val 19406"/>
                <a:gd name="f140" fmla="val 41637"/>
                <a:gd name="f141" fmla="val 20616"/>
                <a:gd name="f142" fmla="val 42611"/>
                <a:gd name="f143" fmla="val 21810"/>
                <a:gd name="f144" fmla="val 43505"/>
                <a:gd name="f145" fmla="val 22963"/>
                <a:gd name="f146" fmla="val 44325"/>
                <a:gd name="f147" fmla="val 29404"/>
                <a:gd name="f148" fmla="val 48899"/>
                <a:gd name="f149" fmla="val 34649"/>
                <a:gd name="f150" fmla="val 51118"/>
                <a:gd name="f151" fmla="val 34905"/>
                <a:gd name="f152" fmla="val 51223"/>
                <a:gd name="f153" fmla="val 35841"/>
                <a:gd name="f154" fmla="val 36182"/>
                <a:gd name="f155" fmla="val 50661"/>
                <a:gd name="f156" fmla="val 36230"/>
                <a:gd name="f157" fmla="val 50528"/>
                <a:gd name="f158" fmla="val 37051"/>
                <a:gd name="f159" fmla="val 48103"/>
                <a:gd name="f160" fmla="val 35487"/>
                <a:gd name="f161" fmla="val 45133"/>
                <a:gd name="f162" fmla="val 36178"/>
                <a:gd name="f163" fmla="val 45320"/>
                <a:gd name="f164" fmla="val 36907"/>
                <a:gd name="f165" fmla="val 45444"/>
                <a:gd name="f166" fmla="val 37631"/>
                <a:gd name="f167" fmla="val 39153"/>
                <a:gd name="f168" fmla="val 40415"/>
                <a:gd name="f169" fmla="val 44877"/>
                <a:gd name="f170" fmla="val 41280"/>
                <a:gd name="f171" fmla="val 43813"/>
                <a:gd name="f172" fmla="val 42938"/>
                <a:gd name="f173" fmla="val 41010"/>
                <a:gd name="f174" fmla="val 42377"/>
                <a:gd name="f175" fmla="val 40876"/>
                <a:gd name="f176" fmla="val 42300"/>
                <a:gd name="f177" fmla="val 35001"/>
                <a:gd name="f178" fmla="val 38854"/>
                <a:gd name="f179" fmla="val 28272"/>
                <a:gd name="f180" fmla="val 32969"/>
                <a:gd name="f181" fmla="val 26035"/>
                <a:gd name="f182" fmla="val 31015"/>
                <a:gd name="f183" fmla="val 23703"/>
                <a:gd name="f184" fmla="val 28789"/>
                <a:gd name="f185" fmla="val 21461"/>
                <a:gd name="f186" fmla="val 26327"/>
                <a:gd name="f187" fmla="val 21422"/>
                <a:gd name="f188" fmla="val 26293"/>
                <a:gd name="f189" fmla="val 21390"/>
                <a:gd name="f190" fmla="val 26256"/>
                <a:gd name="f191" fmla="val 21355"/>
                <a:gd name="f192" fmla="val 26216"/>
                <a:gd name="f193" fmla="val 18735"/>
                <a:gd name="f194" fmla="val 23331"/>
                <a:gd name="f195" fmla="val 16229"/>
                <a:gd name="f196" fmla="val 20125"/>
                <a:gd name="f197" fmla="val 14136"/>
                <a:gd name="f198" fmla="val 16650"/>
                <a:gd name="f199" fmla="val 11309"/>
                <a:gd name="f200" fmla="val 11956"/>
                <a:gd name="f201" fmla="val 9226"/>
                <a:gd name="f202" fmla="val 6777"/>
                <a:gd name="f203" fmla="val 8593"/>
                <a:gd name="f204" fmla="val 1247"/>
                <a:gd name="f205" fmla="*/ f0 1 41986"/>
                <a:gd name="f206" fmla="*/ f1 1 51617"/>
                <a:gd name="f207" fmla="val f2"/>
                <a:gd name="f208" fmla="val f3"/>
                <a:gd name="f209" fmla="val f4"/>
                <a:gd name="f210" fmla="+- f209 0 f207"/>
                <a:gd name="f211" fmla="+- f208 0 f207"/>
                <a:gd name="f212" fmla="*/ f211 1 41986"/>
                <a:gd name="f213" fmla="*/ f210 1 51617"/>
                <a:gd name="f214" fmla="*/ f207 1 f212"/>
                <a:gd name="f215" fmla="*/ f208 1 f212"/>
                <a:gd name="f216" fmla="*/ f207 1 f213"/>
                <a:gd name="f217" fmla="*/ f209 1 f213"/>
                <a:gd name="f218" fmla="*/ f214 f205 1"/>
                <a:gd name="f219" fmla="*/ f215 f205 1"/>
                <a:gd name="f220" fmla="*/ f217 f206 1"/>
                <a:gd name="f221" fmla="*/ f216 f2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8" t="f221" r="f219" b="f220"/>
              <a:pathLst>
                <a:path w="41986" h="51617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lnTo>
                    <a:pt x="f57" y="f58"/>
                  </a:ln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lnTo>
                    <a:pt x="f93" y="f95"/>
                  </a:ln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93" y="f104"/>
                    <a:pt x="f5" y="f6"/>
                  </a:cubicBezTo>
                  <a:close/>
                  <a:moveTo>
                    <a:pt x="f105" y="f2"/>
                  </a:moveTo>
                  <a:lnTo>
                    <a:pt x="f106" y="f107"/>
                  </a:lnTo>
                  <a:cubicBezTo>
                    <a:pt x="f108" y="f109"/>
                    <a:pt x="f110" y="f111"/>
                    <a:pt x="f112" y="f113"/>
                  </a:cubicBezTo>
                  <a:lnTo>
                    <a:pt x="f114" y="f115"/>
                  </a:lnTo>
                  <a:lnTo>
                    <a:pt x="f116" y="f117"/>
                  </a:ln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85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150"/>
                    <a:pt x="f151" y="f152"/>
                  </a:cubicBezTo>
                  <a:lnTo>
                    <a:pt x="f153" y="f4"/>
                  </a:lnTo>
                  <a:lnTo>
                    <a:pt x="f154" y="f155"/>
                  </a:lnTo>
                  <a:cubicBezTo>
                    <a:pt x="f156" y="f157"/>
                    <a:pt x="f158" y="f159"/>
                    <a:pt x="f160" y="f161"/>
                  </a:cubicBezTo>
                  <a:lnTo>
                    <a:pt x="f160" y="f161"/>
                  </a:lnTo>
                  <a:cubicBezTo>
                    <a:pt x="f162" y="f163"/>
                    <a:pt x="f164" y="f165"/>
                    <a:pt x="f166" y="f165"/>
                  </a:cubicBezTo>
                  <a:cubicBezTo>
                    <a:pt x="f167" y="f165"/>
                    <a:pt x="f168" y="f169"/>
                    <a:pt x="f170" y="f171"/>
                  </a:cubicBezTo>
                  <a:lnTo>
                    <a:pt x="f3" y="f172"/>
                  </a:lnTo>
                  <a:lnTo>
                    <a:pt x="f173" y="f174"/>
                  </a:lnTo>
                  <a:cubicBezTo>
                    <a:pt x="f175" y="f176"/>
                    <a:pt x="f177" y="f178"/>
                    <a:pt x="f179" y="f180"/>
                  </a:cubicBezTo>
                  <a:cubicBezTo>
                    <a:pt x="f181" y="f182"/>
                    <a:pt x="f183" y="f184"/>
                    <a:pt x="f185" y="f186"/>
                  </a:cubicBezTo>
                  <a:cubicBezTo>
                    <a:pt x="f187" y="f188"/>
                    <a:pt x="f189" y="f190"/>
                    <a:pt x="f191" y="f192"/>
                  </a:cubicBez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01" y="f202"/>
                    <a:pt x="f203" y="f204"/>
                  </a:cubicBezTo>
                  <a:lnTo>
                    <a:pt x="f105" y="f2"/>
                  </a:ln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3" name="Google Shape;6848;p78">
              <a:extLst>
                <a:ext uri="{FF2B5EF4-FFF2-40B4-BE49-F238E27FC236}">
                  <a16:creationId xmlns:a16="http://schemas.microsoft.com/office/drawing/2014/main" id="{4CBC6706-0492-4044-9083-FEEED4CEEF6E}"/>
                </a:ext>
              </a:extLst>
            </p:cNvPr>
            <p:cNvSpPr/>
            <p:nvPr/>
          </p:nvSpPr>
          <p:spPr>
            <a:xfrm>
              <a:off x="4269681" y="3163906"/>
              <a:ext cx="627872" cy="7777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545"/>
                <a:gd name="f4" fmla="val 48983"/>
                <a:gd name="f5" fmla="val 32896"/>
                <a:gd name="f6" fmla="val 1"/>
                <a:gd name="f7" fmla="val 30092"/>
                <a:gd name="f8" fmla="val 24491"/>
                <a:gd name="f9" fmla="val 41850"/>
                <a:gd name="f10" fmla="val 765"/>
                <a:gd name="f11" fmla="val 42795"/>
                <a:gd name="f12" fmla="val 1812"/>
                <a:gd name="f13" fmla="val 43126"/>
                <a:gd name="f14" fmla="val 2903"/>
                <a:gd name="f15" fmla="val 5464"/>
                <a:gd name="f16" fmla="val 8273"/>
                <a:gd name="f17" fmla="val 41303"/>
                <a:gd name="f18" fmla="val 8274"/>
                <a:gd name="f19" fmla="val 3316"/>
                <a:gd name="f20" fmla="val 44979"/>
                <a:gd name="f21" fmla="val 5256"/>
                <a:gd name="f22" fmla="val 48982"/>
                <a:gd name="f23" fmla="val 34541"/>
                <a:gd name="f24" fmla="val 36743"/>
                <a:gd name="f25" fmla="val 39544"/>
                <a:gd name="f26" fmla="val 10097"/>
                <a:gd name="f27" fmla="val 36746"/>
                <a:gd name="f28" fmla="val 1542"/>
                <a:gd name="f29" fmla="*/ f0 1 39545"/>
                <a:gd name="f30" fmla="*/ f1 1 48983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9545"/>
                <a:gd name="f37" fmla="*/ f34 1 48983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9545" h="48983">
                  <a:moveTo>
                    <a:pt x="f5" y="f6"/>
                  </a:moveTo>
                  <a:cubicBezTo>
                    <a:pt x="f7" y="f8"/>
                    <a:pt x="f6" y="f9"/>
                    <a:pt x="f6" y="f9"/>
                  </a:cubicBez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7"/>
                  </a:cubicBezTo>
                  <a:lnTo>
                    <a:pt x="f18" y="f17"/>
                  </a:lnTo>
                  <a:cubicBezTo>
                    <a:pt x="f19" y="f20"/>
                    <a:pt x="f21" y="f22"/>
                    <a:pt x="f21" y="f22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5" y="f26"/>
                    <a:pt x="f27" y="f28"/>
                    <a:pt x="f5" y="f6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4" name="Google Shape;6849;p78">
              <a:extLst>
                <a:ext uri="{FF2B5EF4-FFF2-40B4-BE49-F238E27FC236}">
                  <a16:creationId xmlns:a16="http://schemas.microsoft.com/office/drawing/2014/main" id="{7B0DA9B6-6DE7-4863-BA77-FDB9CD9906FD}"/>
                </a:ext>
              </a:extLst>
            </p:cNvPr>
            <p:cNvSpPr/>
            <p:nvPr/>
          </p:nvSpPr>
          <p:spPr>
            <a:xfrm>
              <a:off x="4241965" y="3147940"/>
              <a:ext cx="666634" cy="8189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86"/>
                <a:gd name="f4" fmla="val 51578"/>
                <a:gd name="f5" fmla="val 35098"/>
                <a:gd name="f6" fmla="val 2947"/>
                <a:gd name="f7" fmla="val 37360"/>
                <a:gd name="f8" fmla="val 4866"/>
                <a:gd name="f9" fmla="val 39292"/>
                <a:gd name="f10" fmla="val 9435"/>
                <a:gd name="f11" fmla="val 40005"/>
                <a:gd name="f12" fmla="val 11522"/>
                <a:gd name="f13" fmla="val 35556"/>
                <a:gd name="f14" fmla="val 34425"/>
                <a:gd name="f15" fmla="val 12432"/>
                <a:gd name="f16" fmla="val 46578"/>
                <a:gd name="f17" fmla="val 7330"/>
                <a:gd name="f18" fmla="val 49001"/>
                <a:gd name="f19" fmla="val 7185"/>
                <a:gd name="f20" fmla="val 47903"/>
                <a:gd name="f21" fmla="val 7357"/>
                <a:gd name="f22" fmla="val 45968"/>
                <a:gd name="f23" fmla="val 9588"/>
                <a:gd name="f24" fmla="val 44004"/>
                <a:gd name="f25" fmla="val 9981"/>
                <a:gd name="f26" fmla="val 43659"/>
                <a:gd name="f27" fmla="val 10044"/>
                <a:gd name="f28" fmla="val 43068"/>
                <a:gd name="f29" fmla="val 9745"/>
                <a:gd name="f30" fmla="val 42640"/>
                <a:gd name="f31" fmla="val 9544"/>
                <a:gd name="f32" fmla="val 42351"/>
                <a:gd name="f33" fmla="val 9221"/>
                <a:gd name="f34" fmla="val 42192"/>
                <a:gd name="f35" fmla="val 8889"/>
                <a:gd name="f36" fmla="val 8728"/>
                <a:gd name="f37" fmla="val 8565"/>
                <a:gd name="f38" fmla="val 42230"/>
                <a:gd name="f39" fmla="val 8413"/>
                <a:gd name="f40" fmla="val 42308"/>
                <a:gd name="f41" fmla="val 7387"/>
                <a:gd name="f42" fmla="val 42843"/>
                <a:gd name="f43" fmla="val 5758"/>
                <a:gd name="f44" fmla="val 43524"/>
                <a:gd name="f45" fmla="val 4355"/>
                <a:gd name="f46" fmla="val 3893"/>
                <a:gd name="f47" fmla="val 3491"/>
                <a:gd name="f48" fmla="val 43453"/>
                <a:gd name="f49" fmla="val 3141"/>
                <a:gd name="f50" fmla="val 43310"/>
                <a:gd name="f51" fmla="val 8777"/>
                <a:gd name="f52" fmla="val 39804"/>
                <a:gd name="f53" fmla="val 31706"/>
                <a:gd name="f54" fmla="val 24340"/>
                <a:gd name="f55" fmla="val 33536"/>
                <a:gd name="f56" fmla="val 33393"/>
                <a:gd name="f57" fmla="val 1249"/>
                <a:gd name="f58" fmla="val 30679"/>
                <a:gd name="f59" fmla="val 24970"/>
                <a:gd name="f60" fmla="val 1271"/>
                <a:gd name="f61" fmla="val 42207"/>
                <a:gd name="f62" fmla="val 974"/>
                <a:gd name="f63" fmla="val 42378"/>
                <a:gd name="f64" fmla="val 42938"/>
                <a:gd name="f65" fmla="val 708"/>
                <a:gd name="f66" fmla="val 43812"/>
                <a:gd name="f67" fmla="val 1571"/>
                <a:gd name="f68" fmla="val 44880"/>
                <a:gd name="f69" fmla="val 2831"/>
                <a:gd name="f70" fmla="val 45444"/>
                <a:gd name="f71" fmla="val 4356"/>
                <a:gd name="f72" fmla="val 4971"/>
                <a:gd name="f73" fmla="val 5593"/>
                <a:gd name="f74" fmla="val 45354"/>
                <a:gd name="f75" fmla="val 6191"/>
                <a:gd name="f76" fmla="val 45212"/>
                <a:gd name="f77" fmla="val 4989"/>
                <a:gd name="f78" fmla="val 47505"/>
                <a:gd name="f79" fmla="val 5310"/>
                <a:gd name="f80" fmla="val 49659"/>
                <a:gd name="f81" fmla="val 5844"/>
                <a:gd name="f82" fmla="val 50760"/>
                <a:gd name="f83" fmla="val 6240"/>
                <a:gd name="f84" fmla="val 7077"/>
                <a:gd name="f85" fmla="val 51227"/>
                <a:gd name="f86" fmla="val 7382"/>
                <a:gd name="f87" fmla="val 51100"/>
                <a:gd name="f88" fmla="val 14615"/>
                <a:gd name="f89" fmla="val 48042"/>
                <a:gd name="f90" fmla="val 22576"/>
                <a:gd name="f91" fmla="val 41639"/>
                <a:gd name="f92" fmla="val 29953"/>
                <a:gd name="f93" fmla="val 35706"/>
                <a:gd name="f94" fmla="val 39301"/>
                <a:gd name="f95" fmla="val 25686"/>
                <a:gd name="f96" fmla="val 41939"/>
                <a:gd name="f97" fmla="val 11633"/>
                <a:gd name="f98" fmla="val 41985"/>
                <a:gd name="f99" fmla="val 11392"/>
                <a:gd name="f100" fmla="val 41908"/>
                <a:gd name="f101" fmla="val 11157"/>
                <a:gd name="f102" fmla="val 41608"/>
                <a:gd name="f103" fmla="val 10237"/>
                <a:gd name="f104" fmla="val 38850"/>
                <a:gd name="f105" fmla="val 2128"/>
                <a:gd name="f106" fmla="val 34703"/>
                <a:gd name="f107" fmla="val 468"/>
                <a:gd name="f108" fmla="*/ f0 1 41986"/>
                <a:gd name="f109" fmla="*/ f1 1 51578"/>
                <a:gd name="f110" fmla="val f2"/>
                <a:gd name="f111" fmla="val f3"/>
                <a:gd name="f112" fmla="val f4"/>
                <a:gd name="f113" fmla="+- f112 0 f110"/>
                <a:gd name="f114" fmla="+- f111 0 f110"/>
                <a:gd name="f115" fmla="*/ f114 1 41986"/>
                <a:gd name="f116" fmla="*/ f113 1 51578"/>
                <a:gd name="f117" fmla="*/ f110 1 f115"/>
                <a:gd name="f118" fmla="*/ f111 1 f115"/>
                <a:gd name="f119" fmla="*/ f110 1 f116"/>
                <a:gd name="f120" fmla="*/ f112 1 f116"/>
                <a:gd name="f121" fmla="*/ f117 f108 1"/>
                <a:gd name="f122" fmla="*/ f118 f108 1"/>
                <a:gd name="f123" fmla="*/ f120 f109 1"/>
                <a:gd name="f124" fmla="*/ f119 f10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1" t="f124" r="f122" b="f123"/>
              <a:pathLst>
                <a:path w="41986" h="51578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cubicBezTo>
                    <a:pt x="f51" y="f52"/>
                    <a:pt x="f53" y="f54"/>
                    <a:pt x="f5" y="f6"/>
                  </a:cubicBezTo>
                  <a:close/>
                  <a:moveTo>
                    <a:pt x="f55" y="f2"/>
                  </a:moveTo>
                  <a:lnTo>
                    <a:pt x="f56" y="f57"/>
                  </a:lnTo>
                  <a:cubicBezTo>
                    <a:pt x="f58" y="f59"/>
                    <a:pt x="f60" y="f61"/>
                    <a:pt x="f62" y="f63"/>
                  </a:cubicBezTo>
                  <a:lnTo>
                    <a:pt x="f2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5" y="f76"/>
                  </a:lnTo>
                  <a:cubicBezTo>
                    <a:pt x="f77" y="f78"/>
                    <a:pt x="f79" y="f80"/>
                    <a:pt x="f81" y="f82"/>
                  </a:cubicBezTo>
                  <a:lnTo>
                    <a:pt x="f83" y="f4"/>
                  </a:lnTo>
                  <a:lnTo>
                    <a:pt x="f84" y="f85"/>
                  </a:lnTo>
                  <a:cubicBezTo>
                    <a:pt x="f86" y="f87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lnTo>
                    <a:pt x="f98" y="f99"/>
                  </a:lnTo>
                  <a:lnTo>
                    <a:pt x="f100" y="f101"/>
                  </a:lnTo>
                  <a:cubicBezTo>
                    <a:pt x="f102" y="f103"/>
                    <a:pt x="f104" y="f105"/>
                    <a:pt x="f106" y="f107"/>
                  </a:cubicBezTo>
                  <a:lnTo>
                    <a:pt x="f55" y="f2"/>
                  </a:ln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5" name="Google Shape;6850;p78">
              <a:extLst>
                <a:ext uri="{FF2B5EF4-FFF2-40B4-BE49-F238E27FC236}">
                  <a16:creationId xmlns:a16="http://schemas.microsoft.com/office/drawing/2014/main" id="{135AA09E-0227-4D5B-94A0-345A76D5B046}"/>
                </a:ext>
              </a:extLst>
            </p:cNvPr>
            <p:cNvSpPr/>
            <p:nvPr/>
          </p:nvSpPr>
          <p:spPr>
            <a:xfrm>
              <a:off x="4514438" y="3622304"/>
              <a:ext cx="174449" cy="1645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87"/>
                <a:gd name="f4" fmla="val 10365"/>
                <a:gd name="f5" fmla="val 10986"/>
                <a:gd name="f6" fmla="val 10029"/>
                <a:gd name="f7" fmla="val 880"/>
                <a:gd name="f8" fmla="val 9129"/>
                <a:gd name="f9" fmla="val 1750"/>
                <a:gd name="f10" fmla="val 8221"/>
                <a:gd name="f11" fmla="val 2607"/>
                <a:gd name="f12" fmla="val 5480"/>
                <a:gd name="f13" fmla="val 5147"/>
                <a:gd name="f14" fmla="val 4563"/>
                <a:gd name="f15" fmla="val 5991"/>
                <a:gd name="f16" fmla="val 3637"/>
                <a:gd name="f17" fmla="val 6826"/>
                <a:gd name="f18" fmla="val 2724"/>
                <a:gd name="f19" fmla="val 7689"/>
                <a:gd name="f20" fmla="val 1803"/>
                <a:gd name="f21" fmla="val 8544"/>
                <a:gd name="f22" fmla="val 9408"/>
                <a:gd name="f23" fmla="val 1218"/>
                <a:gd name="f24" fmla="val 9904"/>
                <a:gd name="f25" fmla="val 2344"/>
                <a:gd name="f26" fmla="val 9279"/>
                <a:gd name="f27" fmla="val 3417"/>
                <a:gd name="f28" fmla="val 8572"/>
                <a:gd name="f29" fmla="val 4495"/>
                <a:gd name="f30" fmla="val 7873"/>
                <a:gd name="f31" fmla="val 5506"/>
                <a:gd name="f32" fmla="val 7076"/>
                <a:gd name="f33" fmla="val 6454"/>
                <a:gd name="f34" fmla="val 6206"/>
                <a:gd name="f35" fmla="val 7398"/>
                <a:gd name="f36" fmla="val 5334"/>
                <a:gd name="f37" fmla="val 8282"/>
                <a:gd name="f38" fmla="val 4389"/>
                <a:gd name="f39" fmla="val 9055"/>
                <a:gd name="f40" fmla="val 3354"/>
                <a:gd name="f41" fmla="val 9835"/>
                <a:gd name="f42" fmla="val 2326"/>
                <a:gd name="f43" fmla="val 10523"/>
                <a:gd name="f44" fmla="val 1216"/>
                <a:gd name="f45" fmla="*/ f0 1 10987"/>
                <a:gd name="f46" fmla="*/ f1 1 10365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0987"/>
                <a:gd name="f53" fmla="*/ f50 1 10365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0987" h="10365">
                  <a:moveTo>
                    <a:pt x="f5" y="f2"/>
                  </a:moveTo>
                  <a:lnTo>
                    <a:pt x="f5" y="f2"/>
                  </a:lnTo>
                  <a:cubicBezTo>
                    <a:pt x="f6" y="f7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7" y="f22"/>
                    <a:pt x="f2" y="f4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6" name="Google Shape;6851;p78">
              <a:extLst>
                <a:ext uri="{FF2B5EF4-FFF2-40B4-BE49-F238E27FC236}">
                  <a16:creationId xmlns:a16="http://schemas.microsoft.com/office/drawing/2014/main" id="{6837F16F-B566-4D2A-8BD1-F77C36AC1A72}"/>
                </a:ext>
              </a:extLst>
            </p:cNvPr>
            <p:cNvSpPr/>
            <p:nvPr/>
          </p:nvSpPr>
          <p:spPr>
            <a:xfrm>
              <a:off x="4282519" y="3197400"/>
              <a:ext cx="84691" cy="20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34"/>
                <a:gd name="f4" fmla="val 12671"/>
                <a:gd name="f5" fmla="val 4021"/>
                <a:gd name="f6" fmla="val 89"/>
                <a:gd name="f7" fmla="val 2755"/>
                <a:gd name="f8" fmla="val 855"/>
                <a:gd name="f9" fmla="val 1881"/>
                <a:gd name="f10" fmla="val 1900"/>
                <a:gd name="f11" fmla="val 984"/>
                <a:gd name="f12" fmla="val 2944"/>
                <a:gd name="f13" fmla="val 432"/>
                <a:gd name="f14" fmla="val 4260"/>
                <a:gd name="f15" fmla="val 216"/>
                <a:gd name="f16" fmla="val 5610"/>
                <a:gd name="f17" fmla="val 6963"/>
                <a:gd name="f18" fmla="val 122"/>
                <a:gd name="f19" fmla="val 8378"/>
                <a:gd name="f20" fmla="val 625"/>
                <a:gd name="f21" fmla="val 9649"/>
                <a:gd name="f22" fmla="val 1112"/>
                <a:gd name="f23" fmla="val 10920"/>
                <a:gd name="f24" fmla="val 2005"/>
                <a:gd name="f25" fmla="val 12047"/>
                <a:gd name="f26" fmla="val 3156"/>
                <a:gd name="f27" fmla="val 12670"/>
                <a:gd name="f28" fmla="val 2414"/>
                <a:gd name="f29" fmla="val 11599"/>
                <a:gd name="f30" fmla="val 1941"/>
                <a:gd name="f31" fmla="val 10480"/>
                <a:gd name="f32" fmla="val 1701"/>
                <a:gd name="f33" fmla="val 9324"/>
                <a:gd name="f34" fmla="val 1471"/>
                <a:gd name="f35" fmla="val 8167"/>
                <a:gd name="f36" fmla="val 1456"/>
                <a:gd name="f37" fmla="val 6987"/>
                <a:gd name="f38" fmla="val 1636"/>
                <a:gd name="f39" fmla="val 5837"/>
                <a:gd name="f40" fmla="val 1817"/>
                <a:gd name="f41" fmla="val 4688"/>
                <a:gd name="f42" fmla="val 2198"/>
                <a:gd name="f43" fmla="val 3572"/>
                <a:gd name="f44" fmla="val 2786"/>
                <a:gd name="f45" fmla="val 2559"/>
                <a:gd name="f46" fmla="val 3387"/>
                <a:gd name="f47" fmla="val 1556"/>
                <a:gd name="f48" fmla="val 4212"/>
                <a:gd name="f49" fmla="val 667"/>
                <a:gd name="f50" fmla="*/ f0 1 5334"/>
                <a:gd name="f51" fmla="*/ f1 1 12671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5334"/>
                <a:gd name="f58" fmla="*/ f55 1 12671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5334" h="12671">
                  <a:moveTo>
                    <a:pt x="f3" y="f2"/>
                  </a:moveTo>
                  <a:lnTo>
                    <a:pt x="f3" y="f2"/>
                  </a:lnTo>
                  <a:cubicBezTo>
                    <a:pt x="f5" y="f6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3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7" name="Google Shape;6852;p78">
              <a:extLst>
                <a:ext uri="{FF2B5EF4-FFF2-40B4-BE49-F238E27FC236}">
                  <a16:creationId xmlns:a16="http://schemas.microsoft.com/office/drawing/2014/main" id="{06A4B01B-AEAF-4B2C-B799-55F5D9F5BB6C}"/>
                </a:ext>
              </a:extLst>
            </p:cNvPr>
            <p:cNvSpPr/>
            <p:nvPr/>
          </p:nvSpPr>
          <p:spPr>
            <a:xfrm>
              <a:off x="4229484" y="3202905"/>
              <a:ext cx="61191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54"/>
                <a:gd name="f4" fmla="val 8598"/>
                <a:gd name="f5" fmla="val 3767"/>
                <a:gd name="f6" fmla="val 1"/>
                <a:gd name="f7" fmla="val 2874"/>
                <a:gd name="f8" fmla="val 1988"/>
                <a:gd name="f9" fmla="val 496"/>
                <a:gd name="f10" fmla="val 1364"/>
                <a:gd name="f11" fmla="val 1184"/>
                <a:gd name="f12" fmla="val 713"/>
                <a:gd name="f13" fmla="val 1903"/>
                <a:gd name="f14" fmla="val 305"/>
                <a:gd name="f15" fmla="val 2824"/>
                <a:gd name="f16" fmla="val 154"/>
                <a:gd name="f17" fmla="val 3773"/>
                <a:gd name="f18" fmla="val 4722"/>
                <a:gd name="f19" fmla="val 105"/>
                <a:gd name="f20" fmla="val 5720"/>
                <a:gd name="f21" fmla="val 483"/>
                <a:gd name="f22" fmla="val 6602"/>
                <a:gd name="f23" fmla="val 860"/>
                <a:gd name="f24" fmla="val 7480"/>
                <a:gd name="f25" fmla="val 1527"/>
                <a:gd name="f26" fmla="val 8247"/>
                <a:gd name="f27" fmla="val 2376"/>
                <a:gd name="f28" fmla="val 8597"/>
                <a:gd name="f29" fmla="val 1942"/>
                <a:gd name="f30" fmla="val 7796"/>
                <a:gd name="f31" fmla="val 1683"/>
                <a:gd name="f32" fmla="val 7041"/>
                <a:gd name="f33" fmla="val 1567"/>
                <a:gd name="f34" fmla="val 6273"/>
                <a:gd name="f35" fmla="val 1447"/>
                <a:gd name="f36" fmla="val 5508"/>
                <a:gd name="f37" fmla="val 1459"/>
                <a:gd name="f38" fmla="val 4743"/>
                <a:gd name="f39" fmla="val 1574"/>
                <a:gd name="f40" fmla="val 3997"/>
                <a:gd name="f41" fmla="val 1694"/>
                <a:gd name="f42" fmla="val 3251"/>
                <a:gd name="f43" fmla="val 1918"/>
                <a:gd name="f44" fmla="val 2523"/>
                <a:gd name="f45" fmla="val 2275"/>
                <a:gd name="f46" fmla="val 1847"/>
                <a:gd name="f47" fmla="val 2631"/>
                <a:gd name="f48" fmla="val 1167"/>
                <a:gd name="f49" fmla="val 3125"/>
                <a:gd name="f50" fmla="val 549"/>
                <a:gd name="f51" fmla="val 2"/>
                <a:gd name="f52" fmla="val 3825"/>
                <a:gd name="f53" fmla="val 3796"/>
                <a:gd name="f54" fmla="*/ f0 1 3854"/>
                <a:gd name="f55" fmla="*/ f1 1 8598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3854"/>
                <a:gd name="f62" fmla="*/ f59 1 8598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3854" h="859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6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3" y="f51"/>
                  </a:cubicBezTo>
                  <a:cubicBezTo>
                    <a:pt x="f52" y="f6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78" name="Flecha: pentágono 81">
            <a:extLst>
              <a:ext uri="{FF2B5EF4-FFF2-40B4-BE49-F238E27FC236}">
                <a16:creationId xmlns:a16="http://schemas.microsoft.com/office/drawing/2014/main" id="{467798C5-3ED4-4AF4-B058-14AB1E9E4EE7}"/>
              </a:ext>
            </a:extLst>
          </p:cNvPr>
          <p:cNvSpPr/>
          <p:nvPr/>
        </p:nvSpPr>
        <p:spPr>
          <a:xfrm>
            <a:off x="15517" y="166503"/>
            <a:ext cx="8582073" cy="564303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83D4C3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sp>
        <p:nvSpPr>
          <p:cNvPr id="79" name="Google Shape;2382;p51">
            <a:extLst>
              <a:ext uri="{FF2B5EF4-FFF2-40B4-BE49-F238E27FC236}">
                <a16:creationId xmlns:a16="http://schemas.microsoft.com/office/drawing/2014/main" id="{AC07EB16-55B4-4088-8349-4DCA002A33D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906206" y="193304"/>
            <a:ext cx="7704002" cy="564303"/>
          </a:xfrm>
        </p:spPr>
        <p:txBody>
          <a:bodyPr/>
          <a:lstStyle/>
          <a:p>
            <a:pPr lvl="0"/>
            <a:r>
              <a:rPr lang="en-US">
                <a:solidFill>
                  <a:srgbClr val="FFFFFF"/>
                </a:solidFill>
              </a:rPr>
              <a:t>STEPS FOR BREAST SELF EXAM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439;p52">
            <a:extLst>
              <a:ext uri="{FF2B5EF4-FFF2-40B4-BE49-F238E27FC236}">
                <a16:creationId xmlns:a16="http://schemas.microsoft.com/office/drawing/2014/main" id="{4D4EC052-5799-4866-9EF4-0DCF1AD66AF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303102" y="964509"/>
            <a:ext cx="3003895" cy="1919700"/>
          </a:xfrm>
        </p:spPr>
        <p:txBody>
          <a:bodyPr/>
          <a:lstStyle/>
          <a:p>
            <a:pPr lvl="0"/>
            <a:r>
              <a:rPr lang="en-US" sz="13000">
                <a:solidFill>
                  <a:srgbClr val="FCCEEB"/>
                </a:solidFill>
              </a:rPr>
              <a:t>02</a:t>
            </a:r>
          </a:p>
        </p:txBody>
      </p:sp>
      <p:grpSp>
        <p:nvGrpSpPr>
          <p:cNvPr id="3" name="Google Shape;2440;p52">
            <a:extLst>
              <a:ext uri="{FF2B5EF4-FFF2-40B4-BE49-F238E27FC236}">
                <a16:creationId xmlns:a16="http://schemas.microsoft.com/office/drawing/2014/main" id="{5C4D902B-643A-4DFF-AC79-1A29E7D408A8}"/>
              </a:ext>
            </a:extLst>
          </p:cNvPr>
          <p:cNvGrpSpPr/>
          <p:nvPr/>
        </p:nvGrpSpPr>
        <p:grpSpPr>
          <a:xfrm>
            <a:off x="719998" y="2520726"/>
            <a:ext cx="4170304" cy="732233"/>
            <a:chOff x="719998" y="2520726"/>
            <a:chExt cx="4170304" cy="732233"/>
          </a:xfrm>
        </p:grpSpPr>
        <p:sp>
          <p:nvSpPr>
            <p:cNvPr id="4" name="Google Shape;2441;p52">
              <a:extLst>
                <a:ext uri="{FF2B5EF4-FFF2-40B4-BE49-F238E27FC236}">
                  <a16:creationId xmlns:a16="http://schemas.microsoft.com/office/drawing/2014/main" id="{CECF9821-1114-4901-8DF7-BDE432A68EE7}"/>
                </a:ext>
              </a:extLst>
            </p:cNvPr>
            <p:cNvSpPr/>
            <p:nvPr/>
          </p:nvSpPr>
          <p:spPr>
            <a:xfrm>
              <a:off x="719998" y="2520726"/>
              <a:ext cx="4170304" cy="7322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844"/>
                <a:gd name="f4" fmla="val 17624"/>
                <a:gd name="f5" fmla="val 43225"/>
                <a:gd name="f6" fmla="val 1"/>
                <a:gd name="f7" fmla="val 39923"/>
                <a:gd name="f8" fmla="val 37417"/>
                <a:gd name="f9" fmla="val 6"/>
                <a:gd name="f10" fmla="val 36481"/>
                <a:gd name="f11" fmla="val 14"/>
                <a:gd name="f12" fmla="val 29072"/>
                <a:gd name="f13" fmla="val 73"/>
                <a:gd name="f14" fmla="val 21665"/>
                <a:gd name="f15" fmla="val 132"/>
                <a:gd name="f16" fmla="val 14256"/>
                <a:gd name="f17" fmla="val 192"/>
                <a:gd name="f18" fmla="val 5805"/>
                <a:gd name="f19" fmla="val 258"/>
                <a:gd name="f20" fmla="val 5766"/>
                <a:gd name="f21" fmla="val 259"/>
                <a:gd name="f22" fmla="val 5728"/>
                <a:gd name="f23" fmla="val 5689"/>
                <a:gd name="f24" fmla="val 4401"/>
                <a:gd name="f25" fmla="val 3129"/>
                <a:gd name="f26" fmla="val 87"/>
                <a:gd name="f27" fmla="val 1853"/>
                <a:gd name="f28" fmla="val 1633"/>
                <a:gd name="f29" fmla="val 1413"/>
                <a:gd name="f30" fmla="val 92"/>
                <a:gd name="f31" fmla="val 1193"/>
                <a:gd name="f32" fmla="val 104"/>
                <a:gd name="f33" fmla="val 1025"/>
                <a:gd name="f34" fmla="val 114"/>
                <a:gd name="f35" fmla="val 850"/>
                <a:gd name="f36" fmla="val 126"/>
                <a:gd name="f37" fmla="val 704"/>
                <a:gd name="f38" fmla="val 277"/>
                <a:gd name="f39" fmla="val 475"/>
                <a:gd name="f40" fmla="val 516"/>
                <a:gd name="f41" fmla="val 384"/>
                <a:gd name="f42" fmla="val 1050"/>
                <a:gd name="f43" fmla="val 417"/>
                <a:gd name="f44" fmla="val 1523"/>
                <a:gd name="f45" fmla="val 627"/>
                <a:gd name="f46" fmla="val 4515"/>
                <a:gd name="f47" fmla="val 1994"/>
                <a:gd name="f48" fmla="val 6863"/>
                <a:gd name="f49" fmla="val 1668"/>
                <a:gd name="f50" fmla="val 10115"/>
                <a:gd name="f51" fmla="val 1451"/>
                <a:gd name="f52" fmla="val 12264"/>
                <a:gd name="f53" fmla="val 561"/>
                <a:gd name="f54" fmla="val 13969"/>
                <a:gd name="f55" fmla="val 94"/>
                <a:gd name="f56" fmla="val 15984"/>
                <a:gd name="f57" fmla="val 44"/>
                <a:gd name="f58" fmla="val 16196"/>
                <a:gd name="f59" fmla="val 16421"/>
                <a:gd name="f60" fmla="val 17"/>
                <a:gd name="f61" fmla="val 16646"/>
                <a:gd name="f62" fmla="val 68"/>
                <a:gd name="f63" fmla="val 17289"/>
                <a:gd name="f64" fmla="val 529"/>
                <a:gd name="f65" fmla="val 17463"/>
                <a:gd name="f66" fmla="val 889"/>
                <a:gd name="f67" fmla="val 17483"/>
                <a:gd name="f68" fmla="val 2878"/>
                <a:gd name="f69" fmla="val 17591"/>
                <a:gd name="f70" fmla="val 13114"/>
                <a:gd name="f71" fmla="val 17623"/>
                <a:gd name="f72" fmla="val 25387"/>
                <a:gd name="f73" fmla="val 43424"/>
                <a:gd name="f74" fmla="val 65862"/>
                <a:gd name="f75" fmla="val 17554"/>
                <a:gd name="f76" fmla="val 72997"/>
                <a:gd name="f77" fmla="val 73183"/>
                <a:gd name="f78" fmla="val 73359"/>
                <a:gd name="f79" fmla="val 73524"/>
                <a:gd name="f80" fmla="val 73525"/>
                <a:gd name="f81" fmla="val 73528"/>
                <a:gd name="f82" fmla="val 73541"/>
                <a:gd name="f83" fmla="val 17555"/>
                <a:gd name="f84" fmla="val 73563"/>
                <a:gd name="f85" fmla="val 73782"/>
                <a:gd name="f86" fmla="val 17489"/>
                <a:gd name="f87" fmla="val 74836"/>
                <a:gd name="f88" fmla="val 16020"/>
                <a:gd name="f89" fmla="val 74835"/>
                <a:gd name="f90" fmla="val 15717"/>
                <a:gd name="f91" fmla="val 74803"/>
                <a:gd name="f92" fmla="val 15426"/>
                <a:gd name="f93" fmla="val 74732"/>
                <a:gd name="f94" fmla="val 15152"/>
                <a:gd name="f95" fmla="val 74157"/>
                <a:gd name="f96" fmla="val 12920"/>
                <a:gd name="f97" fmla="val 73100"/>
                <a:gd name="f98" fmla="val 9914"/>
                <a:gd name="f99" fmla="val 73199"/>
                <a:gd name="f100" fmla="val 7366"/>
                <a:gd name="f101" fmla="val 73226"/>
                <a:gd name="f102" fmla="val 6629"/>
                <a:gd name="f103" fmla="val 73373"/>
                <a:gd name="f104" fmla="val 5927"/>
                <a:gd name="f105" fmla="val 73518"/>
                <a:gd name="f106" fmla="val 5238"/>
                <a:gd name="f107" fmla="val 73769"/>
                <a:gd name="f108" fmla="val 4030"/>
                <a:gd name="f109" fmla="val 74078"/>
                <a:gd name="f110" fmla="val 2905"/>
                <a:gd name="f111" fmla="val 74351"/>
                <a:gd name="f112" fmla="val 1717"/>
                <a:gd name="f113" fmla="val 74408"/>
                <a:gd name="f114" fmla="val 1471"/>
                <a:gd name="f115" fmla="val 74466"/>
                <a:gd name="f116" fmla="val 1205"/>
                <a:gd name="f117" fmla="val 74432"/>
                <a:gd name="f118" fmla="val 945"/>
                <a:gd name="f119" fmla="val 74361"/>
                <a:gd name="f120" fmla="val 400"/>
                <a:gd name="f121" fmla="val 73971"/>
                <a:gd name="f122" fmla="val 268"/>
                <a:gd name="f123" fmla="val 73661"/>
                <a:gd name="f124" fmla="val 247"/>
                <a:gd name="f125" fmla="val 70803"/>
                <a:gd name="f126" fmla="val 51"/>
                <a:gd name="f127" fmla="val 53306"/>
                <a:gd name="f128" fmla="*/ f0 1 74844"/>
                <a:gd name="f129" fmla="*/ f1 1 17624"/>
                <a:gd name="f130" fmla="val f2"/>
                <a:gd name="f131" fmla="val f3"/>
                <a:gd name="f132" fmla="val f4"/>
                <a:gd name="f133" fmla="+- f132 0 f130"/>
                <a:gd name="f134" fmla="+- f131 0 f130"/>
                <a:gd name="f135" fmla="*/ f134 1 74844"/>
                <a:gd name="f136" fmla="*/ f133 1 17624"/>
                <a:gd name="f137" fmla="*/ f130 1 f135"/>
                <a:gd name="f138" fmla="*/ f131 1 f135"/>
                <a:gd name="f139" fmla="*/ f130 1 f136"/>
                <a:gd name="f140" fmla="*/ f132 1 f136"/>
                <a:gd name="f141" fmla="*/ f137 f128 1"/>
                <a:gd name="f142" fmla="*/ f138 f128 1"/>
                <a:gd name="f143" fmla="*/ f140 f129 1"/>
                <a:gd name="f144" fmla="*/ f139 f1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1" t="f144" r="f142" b="f143"/>
              <a:pathLst>
                <a:path w="74844" h="17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1"/>
                    <a:pt x="f23" y="f21"/>
                  </a:cubicBezTo>
                  <a:cubicBezTo>
                    <a:pt x="f24" y="f21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2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1"/>
                  </a:cubicBezTo>
                  <a:cubicBezTo>
                    <a:pt x="f73" y="f71"/>
                    <a:pt x="f74" y="f75"/>
                    <a:pt x="f76" y="f75"/>
                  </a:cubicBezTo>
                  <a:cubicBezTo>
                    <a:pt x="f77" y="f75"/>
                    <a:pt x="f78" y="f75"/>
                    <a:pt x="f79" y="f75"/>
                  </a:cubicBezTo>
                  <a:cubicBezTo>
                    <a:pt x="f79" y="f75"/>
                    <a:pt x="f79" y="f75"/>
                    <a:pt x="f80" y="f75"/>
                  </a:cubicBezTo>
                  <a:cubicBezTo>
                    <a:pt x="f81" y="f75"/>
                    <a:pt x="f82" y="f83"/>
                    <a:pt x="f84" y="f83"/>
                  </a:cubicBezTo>
                  <a:cubicBezTo>
                    <a:pt x="f85" y="f83"/>
                    <a:pt x="f3" y="f86"/>
                    <a:pt x="f87" y="f88"/>
                  </a:cubicBezTo>
                  <a:cubicBezTo>
                    <a:pt x="f89" y="f90"/>
                    <a:pt x="f91" y="f92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6"/>
                    <a:pt x="f5" y="f6"/>
                  </a:cubicBezTo>
                  <a:close/>
                </a:path>
              </a:pathLst>
            </a:custGeom>
            <a:solidFill>
              <a:srgbClr val="A20E4A"/>
            </a:solidFill>
            <a:ln w="19046" cap="flat">
              <a:solidFill>
                <a:srgbClr val="473326"/>
              </a:solidFill>
              <a:prstDash val="solid"/>
              <a:round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" name="Google Shape;2442;p52">
              <a:extLst>
                <a:ext uri="{FF2B5EF4-FFF2-40B4-BE49-F238E27FC236}">
                  <a16:creationId xmlns:a16="http://schemas.microsoft.com/office/drawing/2014/main" id="{D7C23E45-9DE2-4510-BA2F-017F6701BD83}"/>
                </a:ext>
              </a:extLst>
            </p:cNvPr>
            <p:cNvSpPr/>
            <p:nvPr/>
          </p:nvSpPr>
          <p:spPr>
            <a:xfrm>
              <a:off x="898526" y="2597837"/>
              <a:ext cx="3868305" cy="2953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24"/>
                <a:gd name="f4" fmla="val 7108"/>
                <a:gd name="f5" fmla="val 5142"/>
                <a:gd name="f6" fmla="val 3412"/>
                <a:gd name="f7" fmla="val 1687"/>
                <a:gd name="f8" fmla="val 84"/>
                <a:gd name="f9" fmla="val 1"/>
                <a:gd name="f10" fmla="val 400"/>
                <a:gd name="f11" fmla="val 134"/>
                <a:gd name="f12" fmla="val 2878"/>
                <a:gd name="f13" fmla="val 481"/>
                <a:gd name="f14" fmla="val 5836"/>
                <a:gd name="f15" fmla="val 1963"/>
                <a:gd name="f16" fmla="val 6778"/>
                <a:gd name="f17" fmla="val 2410"/>
                <a:gd name="f18" fmla="val 7063"/>
                <a:gd name="f19" fmla="val 2898"/>
                <a:gd name="f20" fmla="val 3384"/>
                <a:gd name="f21" fmla="val 3489"/>
                <a:gd name="f22" fmla="val 3595"/>
                <a:gd name="f23" fmla="val 7106"/>
                <a:gd name="f24" fmla="val 3700"/>
                <a:gd name="f25" fmla="val 7104"/>
                <a:gd name="f26" fmla="val 13188"/>
                <a:gd name="f27" fmla="val 6881"/>
                <a:gd name="f28" fmla="val 22673"/>
                <a:gd name="f29" fmla="val 6345"/>
                <a:gd name="f30" fmla="val 32148"/>
                <a:gd name="f31" fmla="val 5499"/>
                <a:gd name="f32" fmla="val 33095"/>
                <a:gd name="f33" fmla="val 5415"/>
                <a:gd name="f34" fmla="val 34048"/>
                <a:gd name="f35" fmla="val 5325"/>
                <a:gd name="f36" fmla="val 34960"/>
                <a:gd name="f37" fmla="val 4930"/>
                <a:gd name="f38" fmla="val 35882"/>
                <a:gd name="f39" fmla="val 4532"/>
                <a:gd name="f40" fmla="val 36743"/>
                <a:gd name="f41" fmla="val 3831"/>
                <a:gd name="f42" fmla="val 37677"/>
                <a:gd name="f43" fmla="val 3523"/>
                <a:gd name="f44" fmla="val 38092"/>
                <a:gd name="f45" fmla="val 3387"/>
                <a:gd name="f46" fmla="val 39962"/>
                <a:gd name="f47" fmla="val 3360"/>
                <a:gd name="f48" fmla="val 42600"/>
                <a:gd name="f49" fmla="val 44401"/>
                <a:gd name="f50" fmla="val 46560"/>
                <a:gd name="f51" fmla="val 3372"/>
                <a:gd name="f52" fmla="val 48857"/>
                <a:gd name="f53" fmla="val 57626"/>
                <a:gd name="f54" fmla="val 68418"/>
                <a:gd name="f55" fmla="val 3185"/>
                <a:gd name="f56" fmla="val 69056"/>
                <a:gd name="f57" fmla="val 1382"/>
                <a:gd name="f58" fmla="val 346"/>
                <a:gd name="f59" fmla="val 55894"/>
                <a:gd name="f60" fmla="val 164"/>
                <a:gd name="f61" fmla="val 46190"/>
                <a:gd name="f62" fmla="val 40973"/>
                <a:gd name="f63" fmla="val 36861"/>
                <a:gd name="f64" fmla="val 217"/>
                <a:gd name="f65" fmla="val 36610"/>
                <a:gd name="f66" fmla="val 34013"/>
                <a:gd name="f67" fmla="val 31410"/>
                <a:gd name="f68" fmla="val 265"/>
                <a:gd name="f69" fmla="val 28819"/>
                <a:gd name="f70" fmla="val 27836"/>
                <a:gd name="f71" fmla="val 26855"/>
                <a:gd name="f72" fmla="val 258"/>
                <a:gd name="f73" fmla="val 25877"/>
                <a:gd name="f74" fmla="val 239"/>
                <a:gd name="f75" fmla="val 21355"/>
                <a:gd name="f76" fmla="val 151"/>
                <a:gd name="f77" fmla="val 16832"/>
                <a:gd name="f78" fmla="val 102"/>
                <a:gd name="f79" fmla="val 12310"/>
                <a:gd name="f80" fmla="val 11871"/>
                <a:gd name="f81" fmla="val 11432"/>
                <a:gd name="f82" fmla="val 10992"/>
                <a:gd name="f83" fmla="val 103"/>
                <a:gd name="f84" fmla="val 10953"/>
                <a:gd name="f85" fmla="val 10914"/>
                <a:gd name="f86" fmla="val 10874"/>
                <a:gd name="f87" fmla="val 8991"/>
                <a:gd name="f88" fmla="val 7064"/>
                <a:gd name="f89" fmla="*/ f0 1 69424"/>
                <a:gd name="f90" fmla="*/ f1 1 7108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424"/>
                <a:gd name="f97" fmla="*/ f94 1 7108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424" h="710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cubicBezTo>
                    <a:pt x="f3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68"/>
                  </a:cubicBezTo>
                  <a:cubicBezTo>
                    <a:pt x="f70" y="f68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78"/>
                  </a:cubicBezTo>
                  <a:cubicBezTo>
                    <a:pt x="f80" y="f78"/>
                    <a:pt x="f81" y="f78"/>
                    <a:pt x="f82" y="f83"/>
                  </a:cubicBezTo>
                  <a:cubicBezTo>
                    <a:pt x="f84" y="f83"/>
                    <a:pt x="f85" y="f83"/>
                    <a:pt x="f86" y="f83"/>
                  </a:cubicBezTo>
                  <a:cubicBezTo>
                    <a:pt x="f87" y="f83"/>
                    <a:pt x="f88" y="f2"/>
                    <a:pt x="f5" y="f2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6" name="Google Shape;2443;p52">
            <a:extLst>
              <a:ext uri="{FF2B5EF4-FFF2-40B4-BE49-F238E27FC236}">
                <a16:creationId xmlns:a16="http://schemas.microsoft.com/office/drawing/2014/main" id="{06C9C610-F654-44BD-9FE9-90FF5A0D791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52202" y="2466027"/>
            <a:ext cx="3905704" cy="841796"/>
          </a:xfrm>
        </p:spPr>
        <p:txBody>
          <a:bodyPr/>
          <a:lstStyle/>
          <a:p>
            <a:pPr lvl="0"/>
            <a:r>
              <a:rPr lang="en-US" sz="4300">
                <a:solidFill>
                  <a:srgbClr val="FFFFFF"/>
                </a:solidFill>
              </a:rPr>
              <a:t>PATHOLOGY</a:t>
            </a:r>
          </a:p>
        </p:txBody>
      </p:sp>
      <p:sp>
        <p:nvSpPr>
          <p:cNvPr id="7" name="Google Shape;2444;p52">
            <a:extLst>
              <a:ext uri="{FF2B5EF4-FFF2-40B4-BE49-F238E27FC236}">
                <a16:creationId xmlns:a16="http://schemas.microsoft.com/office/drawing/2014/main" id="{8F038A07-F2A6-459B-9512-F9C2FB5FF39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 rot="447">
            <a:off x="1688549" y="3369335"/>
            <a:ext cx="2233202" cy="630597"/>
          </a:xfrm>
        </p:spPr>
        <p:txBody>
          <a:bodyPr anchorCtr="1"/>
          <a:lstStyle/>
          <a:p>
            <a:pPr marL="0" lvl="0" indent="0" algn="ctr">
              <a:spcAft>
                <a:spcPts val="1600"/>
              </a:spcAft>
              <a:buNone/>
            </a:pPr>
            <a:r>
              <a:rPr lang="en-US">
                <a:solidFill>
                  <a:srgbClr val="FFFFFF"/>
                </a:solidFill>
              </a:rPr>
              <a:t>You can enter a subtitle here if you need it</a:t>
            </a:r>
          </a:p>
        </p:txBody>
      </p:sp>
      <p:grpSp>
        <p:nvGrpSpPr>
          <p:cNvPr id="8" name="Google Shape;2445;p52">
            <a:extLst>
              <a:ext uri="{FF2B5EF4-FFF2-40B4-BE49-F238E27FC236}">
                <a16:creationId xmlns:a16="http://schemas.microsoft.com/office/drawing/2014/main" id="{EAB209D1-A521-47A1-B055-0B8B9D6A61AF}"/>
              </a:ext>
            </a:extLst>
          </p:cNvPr>
          <p:cNvGrpSpPr/>
          <p:nvPr/>
        </p:nvGrpSpPr>
        <p:grpSpPr>
          <a:xfrm>
            <a:off x="4148020" y="887379"/>
            <a:ext cx="798444" cy="806409"/>
            <a:chOff x="4148020" y="887379"/>
            <a:chExt cx="798444" cy="806409"/>
          </a:xfrm>
        </p:grpSpPr>
        <p:sp>
          <p:nvSpPr>
            <p:cNvPr id="9" name="Google Shape;2446;p52">
              <a:extLst>
                <a:ext uri="{FF2B5EF4-FFF2-40B4-BE49-F238E27FC236}">
                  <a16:creationId xmlns:a16="http://schemas.microsoft.com/office/drawing/2014/main" id="{02E6B433-B845-4CA6-B600-8977405EEB34}"/>
                </a:ext>
              </a:extLst>
            </p:cNvPr>
            <p:cNvSpPr/>
            <p:nvPr/>
          </p:nvSpPr>
          <p:spPr>
            <a:xfrm flipH="1">
              <a:off x="4148020" y="887379"/>
              <a:ext cx="798444" cy="806409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46719"/>
                <a:gd name="f5" fmla="val 47185"/>
                <a:gd name="f6" fmla="val 16823"/>
                <a:gd name="f7" fmla="val 1"/>
                <a:gd name="f8" fmla="val 16701"/>
                <a:gd name="f9" fmla="val 15"/>
                <a:gd name="f10" fmla="val 15896"/>
                <a:gd name="f11" fmla="val 106"/>
                <a:gd name="f12" fmla="val 15191"/>
                <a:gd name="f13" fmla="val 622"/>
                <a:gd name="f14" fmla="val 14862"/>
                <a:gd name="f15" fmla="val 1357"/>
                <a:gd name="f16" fmla="val 14159"/>
                <a:gd name="f17" fmla="val 2916"/>
                <a:gd name="f18" fmla="val 13724"/>
                <a:gd name="f19" fmla="val 4615"/>
                <a:gd name="f20" fmla="val 13558"/>
                <a:gd name="f21" fmla="val 6438"/>
                <a:gd name="f22" fmla="val 12283"/>
                <a:gd name="f23" fmla="val 3933"/>
                <a:gd name="f24" fmla="val 11593"/>
                <a:gd name="f25" fmla="val 2349"/>
                <a:gd name="f26" fmla="val 11580"/>
                <a:gd name="f27" fmla="val 2321"/>
                <a:gd name="f28" fmla="val 11218"/>
                <a:gd name="f29" fmla="val 1469"/>
                <a:gd name="f30" fmla="val 10386"/>
                <a:gd name="f31" fmla="val 921"/>
                <a:gd name="f32" fmla="val 9463"/>
                <a:gd name="f33" fmla="val 9159"/>
                <a:gd name="f34" fmla="val 8861"/>
                <a:gd name="f35" fmla="val 979"/>
                <a:gd name="f36" fmla="val 8578"/>
                <a:gd name="f37" fmla="val 1098"/>
                <a:gd name="f38" fmla="val 8012"/>
                <a:gd name="f39" fmla="val 1332"/>
                <a:gd name="f40" fmla="val 7588"/>
                <a:gd name="f41" fmla="val 1774"/>
                <a:gd name="f42" fmla="val 7359"/>
                <a:gd name="f43" fmla="val 2297"/>
                <a:gd name="f44" fmla="val 6003"/>
                <a:gd name="f45" fmla="val 1499"/>
                <a:gd name="f46" fmla="val 4505"/>
                <a:gd name="f47" fmla="val 887"/>
                <a:gd name="f48" fmla="val 2865"/>
                <a:gd name="f49" fmla="val 578"/>
                <a:gd name="f50" fmla="val 2643"/>
                <a:gd name="f51" fmla="val 536"/>
                <a:gd name="f52" fmla="val 2438"/>
                <a:gd name="f53" fmla="val 1785"/>
                <a:gd name="f54" fmla="val 1161"/>
                <a:gd name="f55" fmla="val 816"/>
                <a:gd name="f56" fmla="val 712"/>
                <a:gd name="f57" fmla="val 1317"/>
                <a:gd name="f58" fmla="val 1922"/>
                <a:gd name="f59" fmla="val 2772"/>
                <a:gd name="f60" fmla="val 245"/>
                <a:gd name="f61" fmla="val 3540"/>
                <a:gd name="f62" fmla="val 274"/>
                <a:gd name="f63" fmla="val 3628"/>
                <a:gd name="f64" fmla="val 969"/>
                <a:gd name="f65" fmla="val 5760"/>
                <a:gd name="f66" fmla="val 2958"/>
                <a:gd name="f67" fmla="val 8282"/>
                <a:gd name="f68" fmla="val 4647"/>
                <a:gd name="f69" fmla="val 10424"/>
                <a:gd name="f70" fmla="val 7659"/>
                <a:gd name="f71" fmla="val 13326"/>
                <a:gd name="f72" fmla="val 12555"/>
                <a:gd name="f73" fmla="val 15297"/>
                <a:gd name="f74" fmla="val 12925"/>
                <a:gd name="f75" fmla="val 15985"/>
                <a:gd name="f76" fmla="val 13301"/>
                <a:gd name="f77" fmla="val 16665"/>
                <a:gd name="f78" fmla="val 13683"/>
                <a:gd name="f79" fmla="val 17340"/>
                <a:gd name="f80" fmla="val 11414"/>
                <a:gd name="f81" fmla="val 16420"/>
                <a:gd name="f82" fmla="val 8895"/>
                <a:gd name="f83" fmla="val 15836"/>
                <a:gd name="f84" fmla="val 6157"/>
                <a:gd name="f85" fmla="val 5664"/>
                <a:gd name="f86" fmla="val 5164"/>
                <a:gd name="f87" fmla="val 15854"/>
                <a:gd name="f88" fmla="val 4671"/>
                <a:gd name="f89" fmla="val 15894"/>
                <a:gd name="f90" fmla="val 3877"/>
                <a:gd name="f91" fmla="val 15957"/>
                <a:gd name="f92" fmla="val 3162"/>
                <a:gd name="f93" fmla="val 16435"/>
                <a:gd name="f94" fmla="val 2794"/>
                <a:gd name="f95" fmla="val 17154"/>
                <a:gd name="f96" fmla="val 2433"/>
                <a:gd name="f97" fmla="val 17872"/>
                <a:gd name="f98" fmla="val 2467"/>
                <a:gd name="f99" fmla="val 18708"/>
                <a:gd name="f100" fmla="val 2891"/>
                <a:gd name="f101" fmla="val 19399"/>
                <a:gd name="f102" fmla="val 2955"/>
                <a:gd name="f103" fmla="val 19503"/>
                <a:gd name="f104" fmla="val 4489"/>
                <a:gd name="f105" fmla="val 21955"/>
                <a:gd name="f106" fmla="val 7915"/>
                <a:gd name="f107" fmla="val 24594"/>
                <a:gd name="f108" fmla="val 13018"/>
                <a:gd name="f109" fmla="val 28520"/>
                <a:gd name="f110" fmla="val 18670"/>
                <a:gd name="f111" fmla="val 30046"/>
                <a:gd name="f112" fmla="val 22788"/>
                <a:gd name="f113" fmla="val 30619"/>
                <a:gd name="f114" fmla="val 22978"/>
                <a:gd name="f115" fmla="val 30849"/>
                <a:gd name="f116" fmla="val 23168"/>
                <a:gd name="f117" fmla="val 31077"/>
                <a:gd name="f118" fmla="val 23360"/>
                <a:gd name="f119" fmla="val 31304"/>
                <a:gd name="f120" fmla="val 21976"/>
                <a:gd name="f121" fmla="val 31031"/>
                <a:gd name="f122" fmla="val 20515"/>
                <a:gd name="f123" fmla="val 30864"/>
                <a:gd name="f124" fmla="val 19005"/>
                <a:gd name="f125" fmla="val 16658"/>
                <a:gd name="f126" fmla="val 14381"/>
                <a:gd name="f127" fmla="val 31269"/>
                <a:gd name="f128" fmla="val 12245"/>
                <a:gd name="f129" fmla="val 32064"/>
                <a:gd name="f130" fmla="val 11490"/>
                <a:gd name="f131" fmla="val 32343"/>
                <a:gd name="f132" fmla="val 10929"/>
                <a:gd name="f133" fmla="val 33006"/>
                <a:gd name="f134" fmla="val 10782"/>
                <a:gd name="f135" fmla="val 33798"/>
                <a:gd name="f136" fmla="val 10634"/>
                <a:gd name="f137" fmla="val 34587"/>
                <a:gd name="f138" fmla="val 10913"/>
                <a:gd name="f139" fmla="val 35407"/>
                <a:gd name="f140" fmla="val 11513"/>
                <a:gd name="f141" fmla="val 35941"/>
                <a:gd name="f142" fmla="val 11756"/>
                <a:gd name="f143" fmla="val 36158"/>
                <a:gd name="f144" fmla="val 17548"/>
                <a:gd name="f145" fmla="val 41206"/>
                <a:gd name="f146" fmla="val 28098"/>
                <a:gd name="f147" fmla="val 29689"/>
                <a:gd name="f148" fmla="val 31321"/>
                <a:gd name="f149" fmla="val 41087"/>
                <a:gd name="f150" fmla="val 32966"/>
                <a:gd name="f151" fmla="val 40852"/>
                <a:gd name="f152" fmla="val 36508"/>
                <a:gd name="f153" fmla="val 43773"/>
                <a:gd name="f154" fmla="val 39538"/>
                <a:gd name="f155" fmla="val 45667"/>
                <a:gd name="f156" fmla="val 41509"/>
                <a:gd name="f157" fmla="val 46763"/>
                <a:gd name="f158" fmla="val 42003"/>
                <a:gd name="f159" fmla="val 47040"/>
                <a:gd name="f160" fmla="val 42561"/>
                <a:gd name="f161" fmla="val 43120"/>
                <a:gd name="f162" fmla="val 43993"/>
                <a:gd name="f163" fmla="val 44817"/>
                <a:gd name="f164" fmla="val 46840"/>
                <a:gd name="f165" fmla="val 45444"/>
                <a:gd name="f166" fmla="val 46215"/>
                <a:gd name="f167" fmla="val 46495"/>
                <a:gd name="f168" fmla="val 45165"/>
                <a:gd name="f169" fmla="val 46718"/>
                <a:gd name="f170" fmla="val 43585"/>
                <a:gd name="f171" fmla="val 45995"/>
                <a:gd name="f172" fmla="val 42284"/>
                <a:gd name="f173" fmla="val 41695"/>
                <a:gd name="f174" fmla="val 45303"/>
                <a:gd name="f175" fmla="val 41037"/>
                <a:gd name="f176" fmla="val 44713"/>
                <a:gd name="f177" fmla="val 40519"/>
                <a:gd name="f178" fmla="val 44010"/>
                <a:gd name="f179" fmla="val 40238"/>
                <a:gd name="f180" fmla="val 40242"/>
                <a:gd name="f181" fmla="val 38728"/>
                <a:gd name="f182" fmla="val 36408"/>
                <a:gd name="f183" fmla="val 36209"/>
                <a:gd name="f184" fmla="val 32601"/>
                <a:gd name="f185" fmla="val 32744"/>
                <a:gd name="f186" fmla="val 34888"/>
                <a:gd name="f187" fmla="val 19415"/>
                <a:gd name="f188" fmla="val 28663"/>
                <a:gd name="f189" fmla="val 11721"/>
                <a:gd name="f190" fmla="val 28393"/>
                <a:gd name="f191" fmla="val 11394"/>
                <a:gd name="f192" fmla="val 27956"/>
                <a:gd name="f193" fmla="val 10863"/>
                <a:gd name="f194" fmla="val 27308"/>
                <a:gd name="f195" fmla="val 10559"/>
                <a:gd name="f196" fmla="val 26618"/>
                <a:gd name="f197" fmla="val 26436"/>
                <a:gd name="f198" fmla="val 10561"/>
                <a:gd name="f199" fmla="val 26272"/>
                <a:gd name="f200" fmla="val 10585"/>
                <a:gd name="f201" fmla="val 25478"/>
                <a:gd name="f202" fmla="val 10705"/>
                <a:gd name="f203" fmla="val 24794"/>
                <a:gd name="f204" fmla="val 11243"/>
                <a:gd name="f205" fmla="val 24489"/>
                <a:gd name="f206" fmla="val 11985"/>
                <a:gd name="f207" fmla="val 23186"/>
                <a:gd name="f208" fmla="val 15149"/>
                <a:gd name="f209" fmla="val 22762"/>
                <a:gd name="f210" fmla="val 18571"/>
                <a:gd name="f211" fmla="val 23218"/>
                <a:gd name="f212" fmla="val 22190"/>
                <a:gd name="f213" fmla="val 22689"/>
                <a:gd name="f214" fmla="val 21475"/>
                <a:gd name="f215" fmla="val 22164"/>
                <a:gd name="f216" fmla="val 20745"/>
                <a:gd name="f217" fmla="val 21643"/>
                <a:gd name="f218" fmla="val 19997"/>
                <a:gd name="f219" fmla="val 24326"/>
                <a:gd name="f220" fmla="val 8423"/>
                <a:gd name="f221" fmla="val 19031"/>
                <a:gd name="f222" fmla="val 1226"/>
                <a:gd name="f223" fmla="val 18793"/>
                <a:gd name="f224" fmla="val 908"/>
                <a:gd name="f225" fmla="val 18359"/>
                <a:gd name="f226" fmla="val 341"/>
                <a:gd name="f227" fmla="val 17675"/>
                <a:gd name="f228" fmla="val 16959"/>
                <a:gd name="f229" fmla="*/ f1 1 46719"/>
                <a:gd name="f230" fmla="*/ f2 1 47185"/>
                <a:gd name="f231" fmla="val f3"/>
                <a:gd name="f232" fmla="val f4"/>
                <a:gd name="f233" fmla="val f5"/>
                <a:gd name="f234" fmla="+- f233 0 f231"/>
                <a:gd name="f235" fmla="+- f232 0 f231"/>
                <a:gd name="f236" fmla="*/ f235 1 46719"/>
                <a:gd name="f237" fmla="*/ f234 1 47185"/>
                <a:gd name="f238" fmla="*/ f231 1 f236"/>
                <a:gd name="f239" fmla="*/ f232 1 f236"/>
                <a:gd name="f240" fmla="*/ f231 1 f237"/>
                <a:gd name="f241" fmla="*/ f233 1 f237"/>
                <a:gd name="f242" fmla="*/ f238 f229 1"/>
                <a:gd name="f243" fmla="*/ f239 f229 1"/>
                <a:gd name="f244" fmla="*/ f241 f230 1"/>
                <a:gd name="f245" fmla="*/ f240 f2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2" t="f245" r="f243" b="f244"/>
              <a:pathLst>
                <a:path w="46719" h="47185">
                  <a:moveTo>
                    <a:pt x="f6" y="f7"/>
                  </a:moveTo>
                  <a:lnTo>
                    <a:pt x="f8" y="f9"/>
                  </a:ln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0" y="f58"/>
                    <a:pt x="f3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3"/>
                  </a:cubicBezTo>
                  <a:cubicBezTo>
                    <a:pt x="f85" y="f83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5"/>
                  </a:cubicBezTo>
                  <a:cubicBezTo>
                    <a:pt x="f147" y="f145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7"/>
                  </a:cubicBezTo>
                  <a:cubicBezTo>
                    <a:pt x="f158" y="f159"/>
                    <a:pt x="f160" y="f5"/>
                    <a:pt x="f161" y="f5"/>
                  </a:cubicBezTo>
                  <a:cubicBezTo>
                    <a:pt x="f162" y="f5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lnTo>
                    <a:pt x="f155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cubicBezTo>
                    <a:pt x="f186" y="f187"/>
                    <a:pt x="f188" y="f189"/>
                    <a:pt x="f190" y="f191"/>
                  </a:cubicBezTo>
                  <a:cubicBezTo>
                    <a:pt x="f192" y="f193"/>
                    <a:pt x="f194" y="f195"/>
                    <a:pt x="f196" y="f195"/>
                  </a:cubicBezTo>
                  <a:lnTo>
                    <a:pt x="f197" y="f198"/>
                  </a:lnTo>
                  <a:lnTo>
                    <a:pt x="f199" y="f200"/>
                  </a:lnTo>
                  <a:cubicBezTo>
                    <a:pt x="f201" y="f202"/>
                    <a:pt x="f203" y="f204"/>
                    <a:pt x="f205" y="f206"/>
                  </a:cubicBezTo>
                  <a:cubicBezTo>
                    <a:pt x="f207" y="f208"/>
                    <a:pt x="f209" y="f210"/>
                    <a:pt x="f211" y="f212"/>
                  </a:cubicBezTo>
                  <a:cubicBezTo>
                    <a:pt x="f213" y="f214"/>
                    <a:pt x="f215" y="f216"/>
                    <a:pt x="f217" y="f218"/>
                  </a:cubicBezTo>
                  <a:cubicBezTo>
                    <a:pt x="f219" y="f220"/>
                    <a:pt x="f221" y="f222"/>
                    <a:pt x="f223" y="f224"/>
                  </a:cubicBezTo>
                  <a:cubicBezTo>
                    <a:pt x="f225" y="f226"/>
                    <a:pt x="f227" y="f7"/>
                    <a:pt x="f228" y="f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2447;p52">
              <a:extLst>
                <a:ext uri="{FF2B5EF4-FFF2-40B4-BE49-F238E27FC236}">
                  <a16:creationId xmlns:a16="http://schemas.microsoft.com/office/drawing/2014/main" id="{F32A1BDA-92C6-4214-A181-829D6B2C4FCE}"/>
                </a:ext>
              </a:extLst>
            </p:cNvPr>
            <p:cNvSpPr/>
            <p:nvPr/>
          </p:nvSpPr>
          <p:spPr>
            <a:xfrm flipH="1">
              <a:off x="4191463" y="1028251"/>
              <a:ext cx="554821" cy="6250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464"/>
                <a:gd name="f4" fmla="val 36573"/>
                <a:gd name="f5" fmla="val 73"/>
                <a:gd name="f6" fmla="val 64"/>
                <a:gd name="f7" fmla="val 56"/>
                <a:gd name="f8" fmla="val 2"/>
                <a:gd name="f9" fmla="val 48"/>
                <a:gd name="f10" fmla="val 5"/>
                <a:gd name="f11" fmla="val 46"/>
                <a:gd name="f12" fmla="val 6"/>
                <a:gd name="f13" fmla="val 45"/>
                <a:gd name="f14" fmla="val 12"/>
                <a:gd name="f15" fmla="val 22"/>
                <a:gd name="f16" fmla="val 1"/>
                <a:gd name="f17" fmla="val 58"/>
                <a:gd name="f18" fmla="val 15"/>
                <a:gd name="f19" fmla="val 90"/>
                <a:gd name="f20" fmla="val 670"/>
                <a:gd name="f21" fmla="val 1517"/>
                <a:gd name="f22" fmla="val 1363"/>
                <a:gd name="f23" fmla="val 2944"/>
                <a:gd name="f24" fmla="val 2077"/>
                <a:gd name="f25" fmla="val 4330"/>
                <a:gd name="f26" fmla="val 2308"/>
                <a:gd name="f27" fmla="val 4749"/>
                <a:gd name="f28" fmla="val 2450"/>
                <a:gd name="f29" fmla="val 5039"/>
                <a:gd name="f30" fmla="val 2501"/>
                <a:gd name="f31" fmla="val 5145"/>
                <a:gd name="f32" fmla="val 5100"/>
                <a:gd name="f33" fmla="val 10082"/>
                <a:gd name="f34" fmla="val 8041"/>
                <a:gd name="f35" fmla="val 14681"/>
                <a:gd name="f36" fmla="val 11245"/>
                <a:gd name="f37" fmla="val 18812"/>
                <a:gd name="f38" fmla="val 11789"/>
                <a:gd name="f39" fmla="val 19456"/>
                <a:gd name="f40" fmla="val 12128"/>
                <a:gd name="f41" fmla="val 19914"/>
                <a:gd name="f42" fmla="val 12248"/>
                <a:gd name="f43" fmla="val 20078"/>
                <a:gd name="f44" fmla="val 19854"/>
                <a:gd name="f45" fmla="val 29504"/>
                <a:gd name="f46" fmla="val 27225"/>
                <a:gd name="f47" fmla="val 34382"/>
                <a:gd name="f48" fmla="val 30942"/>
                <a:gd name="f49" fmla="val 36450"/>
                <a:gd name="f50" fmla="val 31089"/>
                <a:gd name="f51" fmla="val 36532"/>
                <a:gd name="f52" fmla="val 31246"/>
                <a:gd name="f53" fmla="val 31402"/>
                <a:gd name="f54" fmla="val 31519"/>
                <a:gd name="f55" fmla="val 31636"/>
                <a:gd name="f56" fmla="val 36549"/>
                <a:gd name="f57" fmla="val 31749"/>
                <a:gd name="f58" fmla="val 36502"/>
                <a:gd name="f59" fmla="val 31865"/>
                <a:gd name="f60" fmla="val 36454"/>
                <a:gd name="f61" fmla="val 31969"/>
                <a:gd name="f62" fmla="val 36383"/>
                <a:gd name="f63" fmla="val 32058"/>
                <a:gd name="f64" fmla="val 36296"/>
                <a:gd name="f65" fmla="val 32285"/>
                <a:gd name="f66" fmla="val 36067"/>
                <a:gd name="f67" fmla="val 32463"/>
                <a:gd name="f68" fmla="val 35639"/>
                <a:gd name="f69" fmla="val 32211"/>
                <a:gd name="f70" fmla="val 35186"/>
                <a:gd name="f71" fmla="val 31887"/>
                <a:gd name="f72" fmla="val 34598"/>
                <a:gd name="f73" fmla="val 31783"/>
                <a:gd name="f74" fmla="val 34413"/>
                <a:gd name="f75" fmla="val 31616"/>
                <a:gd name="f76" fmla="val 34268"/>
                <a:gd name="f77" fmla="val 31417"/>
                <a:gd name="f78" fmla="val 34188"/>
                <a:gd name="f79" fmla="val 27083"/>
                <a:gd name="f80" fmla="val 32452"/>
                <a:gd name="f81" fmla="val 22702"/>
                <a:gd name="f82" fmla="val 29500"/>
                <a:gd name="f83" fmla="val 18395"/>
                <a:gd name="f84" fmla="val 25411"/>
                <a:gd name="f85" fmla="val 18387"/>
                <a:gd name="f86" fmla="val 25406"/>
                <a:gd name="f87" fmla="val 18379"/>
                <a:gd name="f88" fmla="val 25400"/>
                <a:gd name="f89" fmla="val 18369"/>
                <a:gd name="f90" fmla="val 25397"/>
                <a:gd name="f91" fmla="val 18353"/>
                <a:gd name="f92" fmla="val 25391"/>
                <a:gd name="f93" fmla="val 18340"/>
                <a:gd name="f94" fmla="val 25384"/>
                <a:gd name="f95" fmla="val 18333"/>
                <a:gd name="f96" fmla="val 25376"/>
                <a:gd name="f97" fmla="val 18288"/>
                <a:gd name="f98" fmla="val 25312"/>
                <a:gd name="f99" fmla="val 14353"/>
                <a:gd name="f100" fmla="val 21555"/>
                <a:gd name="f101" fmla="val 10528"/>
                <a:gd name="f102" fmla="val 16922"/>
                <a:gd name="f103" fmla="val 6915"/>
                <a:gd name="f104" fmla="val 11533"/>
                <a:gd name="f105" fmla="val 3905"/>
                <a:gd name="f106" fmla="val 7046"/>
                <a:gd name="f107" fmla="val 1563"/>
                <a:gd name="f108" fmla="val 2803"/>
                <a:gd name="f109" fmla="val 129"/>
                <a:gd name="f110" fmla="val 33"/>
                <a:gd name="f111" fmla="val 118"/>
                <a:gd name="f112" fmla="val 13"/>
                <a:gd name="f113" fmla="val 96"/>
                <a:gd name="f114" fmla="*/ f0 1 32464"/>
                <a:gd name="f115" fmla="*/ f1 1 36573"/>
                <a:gd name="f116" fmla="val f2"/>
                <a:gd name="f117" fmla="val f3"/>
                <a:gd name="f118" fmla="val f4"/>
                <a:gd name="f119" fmla="+- f118 0 f116"/>
                <a:gd name="f120" fmla="+- f117 0 f116"/>
                <a:gd name="f121" fmla="*/ f120 1 32464"/>
                <a:gd name="f122" fmla="*/ f119 1 36573"/>
                <a:gd name="f123" fmla="*/ f116 1 f121"/>
                <a:gd name="f124" fmla="*/ f117 1 f121"/>
                <a:gd name="f125" fmla="*/ f116 1 f122"/>
                <a:gd name="f126" fmla="*/ f118 1 f122"/>
                <a:gd name="f127" fmla="*/ f123 f114 1"/>
                <a:gd name="f128" fmla="*/ f124 f114 1"/>
                <a:gd name="f129" fmla="*/ f126 f115 1"/>
                <a:gd name="f130" fmla="*/ f125 f1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7" t="f130" r="f128" b="f129"/>
              <a:pathLst>
                <a:path w="32464" h="365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2"/>
                    <a:pt x="f13" y="f12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4"/>
                    <a:pt x="f53" y="f4"/>
                  </a:cubicBezTo>
                  <a:cubicBezTo>
                    <a:pt x="f54" y="f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lnTo>
                    <a:pt x="f71" y="f72"/>
                  </a:ln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lnTo>
                    <a:pt x="f97" y="f98"/>
                  </a:ln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2"/>
                    <a:pt x="f5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2448;p52">
              <a:extLst>
                <a:ext uri="{FF2B5EF4-FFF2-40B4-BE49-F238E27FC236}">
                  <a16:creationId xmlns:a16="http://schemas.microsoft.com/office/drawing/2014/main" id="{8C5E5903-1AAE-4B50-88E8-68BD580834C7}"/>
                </a:ext>
              </a:extLst>
            </p:cNvPr>
            <p:cNvSpPr/>
            <p:nvPr/>
          </p:nvSpPr>
          <p:spPr>
            <a:xfrm flipH="1">
              <a:off x="4376638" y="1455359"/>
              <a:ext cx="341894" cy="95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005"/>
                <a:gd name="f4" fmla="val 5601"/>
                <a:gd name="f5" fmla="val 1054"/>
                <a:gd name="f6" fmla="val 1352"/>
                <a:gd name="f7" fmla="val 1138"/>
                <a:gd name="f8" fmla="val 1374"/>
                <a:gd name="f9" fmla="val 1225"/>
                <a:gd name="f10" fmla="val 1394"/>
                <a:gd name="f11" fmla="val 1309"/>
                <a:gd name="f12" fmla="val 1417"/>
                <a:gd name="f13" fmla="val 1222"/>
                <a:gd name="f14" fmla="val 1396"/>
                <a:gd name="f15" fmla="val 1137"/>
                <a:gd name="f16" fmla="val 1376"/>
                <a:gd name="f17" fmla="val 2282"/>
                <a:gd name="f18" fmla="val 1660"/>
                <a:gd name="f19" fmla="val 2300"/>
                <a:gd name="f20" fmla="val 1664"/>
                <a:gd name="f21" fmla="val 2319"/>
                <a:gd name="f22" fmla="val 1668"/>
                <a:gd name="f23" fmla="val 2337"/>
                <a:gd name="f24" fmla="val 1672"/>
                <a:gd name="f25" fmla="val 3015"/>
                <a:gd name="f26" fmla="val 1820"/>
                <a:gd name="f27" fmla="val 3156"/>
                <a:gd name="f28" fmla="val 1849"/>
                <a:gd name="f29" fmla="val 3297"/>
                <a:gd name="f30" fmla="val 1871"/>
                <a:gd name="f31" fmla="val 3435"/>
                <a:gd name="f32" fmla="val 1899"/>
                <a:gd name="f33" fmla="val 3294"/>
                <a:gd name="f34" fmla="val 3154"/>
                <a:gd name="f35" fmla="val 4996"/>
                <a:gd name="f36" fmla="val 2163"/>
                <a:gd name="f37" fmla="val 5238"/>
                <a:gd name="f38" fmla="val 2200"/>
                <a:gd name="f39" fmla="val 5482"/>
                <a:gd name="f40" fmla="val 2233"/>
                <a:gd name="f41" fmla="val 5724"/>
                <a:gd name="f42" fmla="val 2266"/>
                <a:gd name="f43" fmla="val 5480"/>
                <a:gd name="f44" fmla="val 2235"/>
                <a:gd name="f45" fmla="val 5988"/>
                <a:gd name="f46" fmla="val 2306"/>
                <a:gd name="f47" fmla="val 6651"/>
                <a:gd name="f48" fmla="val 2394"/>
                <a:gd name="f49" fmla="val 7309"/>
                <a:gd name="f50" fmla="val 2474"/>
                <a:gd name="f51" fmla="val 7964"/>
                <a:gd name="f52" fmla="val 2555"/>
                <a:gd name="f53" fmla="val 6649"/>
                <a:gd name="f54" fmla="val 14398"/>
                <a:gd name="f55" fmla="val 3586"/>
                <a:gd name="f56" fmla="val 14633"/>
                <a:gd name="f57" fmla="val 3637"/>
                <a:gd name="f58" fmla="val 14865"/>
                <a:gd name="f59" fmla="val 3694"/>
                <a:gd name="f60" fmla="val 15100"/>
                <a:gd name="f61" fmla="val 3750"/>
                <a:gd name="f62" fmla="val 3639"/>
                <a:gd name="f63" fmla="val 15489"/>
                <a:gd name="f64" fmla="val 3840"/>
                <a:gd name="f65" fmla="val 15741"/>
                <a:gd name="f66" fmla="val 3901"/>
                <a:gd name="f67" fmla="val 15993"/>
                <a:gd name="f68" fmla="val 3966"/>
                <a:gd name="f69" fmla="val 16244"/>
                <a:gd name="f70" fmla="val 4032"/>
                <a:gd name="f71" fmla="val 3902"/>
                <a:gd name="f72" fmla="val 16577"/>
                <a:gd name="f73" fmla="val 4117"/>
                <a:gd name="f74" fmla="val 16840"/>
                <a:gd name="f75" fmla="val 4187"/>
                <a:gd name="f76" fmla="val 17099"/>
                <a:gd name="f77" fmla="val 4260"/>
                <a:gd name="f78" fmla="val 17362"/>
                <a:gd name="f79" fmla="val 4335"/>
                <a:gd name="f80" fmla="val 16837"/>
                <a:gd name="f81" fmla="val 18737"/>
                <a:gd name="f82" fmla="val 4742"/>
                <a:gd name="f83" fmla="val 18995"/>
                <a:gd name="f84" fmla="val 4824"/>
                <a:gd name="f85" fmla="val 19256"/>
                <a:gd name="f86" fmla="val 4911"/>
                <a:gd name="f87" fmla="val 19513"/>
                <a:gd name="f88" fmla="val 18998"/>
                <a:gd name="f89" fmla="val 4825"/>
                <a:gd name="f90" fmla="val 5674"/>
                <a:gd name="f91" fmla="val 3856"/>
                <a:gd name="f92" fmla="val 1966"/>
                <a:gd name="f93" fmla="val 270"/>
                <a:gd name="f94" fmla="val 61"/>
                <a:gd name="f95" fmla="val 932"/>
                <a:gd name="f96" fmla="val 60"/>
                <a:gd name="f97" fmla="val 58"/>
                <a:gd name="f98" fmla="val 933"/>
                <a:gd name="f99" fmla="val 34"/>
                <a:gd name="f100" fmla="val 944"/>
                <a:gd name="f101" fmla="val 19"/>
                <a:gd name="f102" fmla="val 967"/>
                <a:gd name="f103" fmla="val 991"/>
                <a:gd name="f104" fmla="val 1018"/>
                <a:gd name="f105" fmla="val 37"/>
                <a:gd name="f106" fmla="val 1044"/>
                <a:gd name="f107" fmla="val 1053"/>
                <a:gd name="f108" fmla="val 65"/>
                <a:gd name="f109" fmla="val 69"/>
                <a:gd name="f110" fmla="val 1055"/>
                <a:gd name="f111" fmla="val 73"/>
                <a:gd name="f112" fmla="val 1056"/>
                <a:gd name="f113" fmla="val 71"/>
                <a:gd name="f114" fmla="val 70"/>
                <a:gd name="f115" fmla="val 52"/>
                <a:gd name="f116" fmla="val 1058"/>
                <a:gd name="f117" fmla="val 44"/>
                <a:gd name="f118" fmla="val 1061"/>
                <a:gd name="f119" fmla="val 33"/>
                <a:gd name="f120" fmla="val 1067"/>
                <a:gd name="f121" fmla="val 21"/>
                <a:gd name="f122" fmla="val 1075"/>
                <a:gd name="f123" fmla="val 14"/>
                <a:gd name="f124" fmla="val 1090"/>
                <a:gd name="f125" fmla="val 1117"/>
                <a:gd name="f126" fmla="val 7"/>
                <a:gd name="f127" fmla="val 1151"/>
                <a:gd name="f128" fmla="val 31"/>
                <a:gd name="f129" fmla="val 1169"/>
                <a:gd name="f130" fmla="val 1119"/>
                <a:gd name="f131" fmla="val 2007"/>
                <a:gd name="f132" fmla="val 6288"/>
                <a:gd name="f133" fmla="val 5600"/>
                <a:gd name="f134" fmla="val 14788"/>
                <a:gd name="f135" fmla="val 16337"/>
                <a:gd name="f136" fmla="val 17996"/>
                <a:gd name="f137" fmla="val 5481"/>
                <a:gd name="f138" fmla="val 19761"/>
                <a:gd name="f139" fmla="val 5204"/>
                <a:gd name="f140" fmla="val 19765"/>
                <a:gd name="f141" fmla="val 19771"/>
                <a:gd name="f142" fmla="val 5202"/>
                <a:gd name="f143" fmla="val 19775"/>
                <a:gd name="f144" fmla="val 5200"/>
                <a:gd name="f145" fmla="val 19797"/>
                <a:gd name="f146" fmla="val 5191"/>
                <a:gd name="f147" fmla="val 19812"/>
                <a:gd name="f148" fmla="val 5171"/>
                <a:gd name="f149" fmla="val 19814"/>
                <a:gd name="f150" fmla="val 5147"/>
                <a:gd name="f151" fmla="val 19817"/>
                <a:gd name="f152" fmla="val 5118"/>
                <a:gd name="f153" fmla="val 19800"/>
                <a:gd name="f154" fmla="val 5093"/>
                <a:gd name="f155" fmla="val 19774"/>
                <a:gd name="f156" fmla="val 5083"/>
                <a:gd name="f157" fmla="val 19820"/>
                <a:gd name="f158" fmla="val 5098"/>
                <a:gd name="f159" fmla="val 19868"/>
                <a:gd name="f160" fmla="val 5113"/>
                <a:gd name="f161" fmla="val 19914"/>
                <a:gd name="f162" fmla="val 5128"/>
                <a:gd name="f163" fmla="val 19920"/>
                <a:gd name="f164" fmla="val 5131"/>
                <a:gd name="f165" fmla="val 19927"/>
                <a:gd name="f166" fmla="val 5132"/>
                <a:gd name="f167" fmla="val 19933"/>
                <a:gd name="f168" fmla="val 19942"/>
                <a:gd name="f169" fmla="val 19951"/>
                <a:gd name="f170" fmla="val 5130"/>
                <a:gd name="f171" fmla="val 19959"/>
                <a:gd name="f172" fmla="val 5127"/>
                <a:gd name="f173" fmla="val 19971"/>
                <a:gd name="f174" fmla="val 5121"/>
                <a:gd name="f175" fmla="val 19983"/>
                <a:gd name="f176" fmla="val 5111"/>
                <a:gd name="f177" fmla="val 19990"/>
                <a:gd name="f178" fmla="val 5070"/>
                <a:gd name="f179" fmla="val 19998"/>
                <a:gd name="f180" fmla="val 5036"/>
                <a:gd name="f181" fmla="val 19973"/>
                <a:gd name="f182" fmla="val 5019"/>
                <a:gd name="f183" fmla="val 18622"/>
                <a:gd name="f184" fmla="val 4028"/>
                <a:gd name="f185" fmla="val 12697"/>
                <a:gd name="f186" fmla="*/ f0 1 20005"/>
                <a:gd name="f187" fmla="*/ f1 1 5601"/>
                <a:gd name="f188" fmla="val f2"/>
                <a:gd name="f189" fmla="val f3"/>
                <a:gd name="f190" fmla="val f4"/>
                <a:gd name="f191" fmla="+- f190 0 f188"/>
                <a:gd name="f192" fmla="+- f189 0 f188"/>
                <a:gd name="f193" fmla="*/ f192 1 20005"/>
                <a:gd name="f194" fmla="*/ f191 1 5601"/>
                <a:gd name="f195" fmla="*/ f188 1 f193"/>
                <a:gd name="f196" fmla="*/ f189 1 f193"/>
                <a:gd name="f197" fmla="*/ f188 1 f194"/>
                <a:gd name="f198" fmla="*/ f190 1 f194"/>
                <a:gd name="f199" fmla="*/ f195 f186 1"/>
                <a:gd name="f200" fmla="*/ f196 f186 1"/>
                <a:gd name="f201" fmla="*/ f198 f187 1"/>
                <a:gd name="f202" fmla="*/ f197 f1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9" t="f202" r="f200" b="f201"/>
              <a:pathLst>
                <a:path w="20005" h="5601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20"/>
                    <a:pt x="f21" y="f22"/>
                    <a:pt x="f23" y="f24"/>
                  </a:cubicBezTo>
                  <a:cubicBezTo>
                    <a:pt x="f21" y="f22"/>
                    <a:pt x="f19" y="f20"/>
                    <a:pt x="f17" y="f18"/>
                  </a:cubicBezTo>
                  <a:close/>
                  <a:moveTo>
                    <a:pt x="f25" y="f26"/>
                  </a:moveTo>
                  <a:cubicBezTo>
                    <a:pt x="f27" y="f28"/>
                    <a:pt x="f29" y="f30"/>
                    <a:pt x="f31" y="f32"/>
                  </a:cubicBezTo>
                  <a:cubicBezTo>
                    <a:pt x="f33" y="f30"/>
                    <a:pt x="f34" y="f28"/>
                    <a:pt x="f25" y="f26"/>
                  </a:cubicBezTo>
                  <a:close/>
                  <a:moveTo>
                    <a:pt x="f35" y="f36"/>
                  </a:moveTo>
                  <a:lnTo>
                    <a:pt x="f35" y="f36"/>
                  </a:ln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37" y="f38"/>
                    <a:pt x="f35" y="f3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cubicBezTo>
                    <a:pt x="f49" y="f50"/>
                    <a:pt x="f53" y="f48"/>
                    <a:pt x="f45" y="f46"/>
                  </a:cubicBezTo>
                  <a:close/>
                  <a:moveTo>
                    <a:pt x="f54" y="f55"/>
                  </a:moveTo>
                  <a:cubicBezTo>
                    <a:pt x="f56" y="f57"/>
                    <a:pt x="f58" y="f59"/>
                    <a:pt x="f60" y="f61"/>
                  </a:cubicBezTo>
                  <a:cubicBezTo>
                    <a:pt x="f58" y="f59"/>
                    <a:pt x="f56" y="f62"/>
                    <a:pt x="f54" y="f55"/>
                  </a:cubicBezTo>
                  <a:close/>
                  <a:moveTo>
                    <a:pt x="f63" y="f64"/>
                  </a:moveTo>
                  <a:lnTo>
                    <a:pt x="f63" y="f64"/>
                  </a:lnTo>
                  <a:cubicBezTo>
                    <a:pt x="f65" y="f66"/>
                    <a:pt x="f67" y="f68"/>
                    <a:pt x="f69" y="f70"/>
                  </a:cubicBezTo>
                  <a:cubicBezTo>
                    <a:pt x="f67" y="f68"/>
                    <a:pt x="f65" y="f71"/>
                    <a:pt x="f63" y="f64"/>
                  </a:cubicBezTo>
                  <a:close/>
                  <a:moveTo>
                    <a:pt x="f72" y="f73"/>
                  </a:moveTo>
                  <a:lnTo>
                    <a:pt x="f72" y="f73"/>
                  </a:lnTo>
                  <a:cubicBezTo>
                    <a:pt x="f74" y="f75"/>
                    <a:pt x="f76" y="f77"/>
                    <a:pt x="f78" y="f79"/>
                  </a:cubicBezTo>
                  <a:cubicBezTo>
                    <a:pt x="f76" y="f77"/>
                    <a:pt x="f80" y="f75"/>
                    <a:pt x="f72" y="f73"/>
                  </a:cubicBezTo>
                  <a:close/>
                  <a:moveTo>
                    <a:pt x="f81" y="f82"/>
                  </a:moveTo>
                  <a:cubicBezTo>
                    <a:pt x="f83" y="f84"/>
                    <a:pt x="f85" y="f86"/>
                    <a:pt x="f87" y="f35"/>
                  </a:cubicBezTo>
                  <a:cubicBezTo>
                    <a:pt x="f85" y="f86"/>
                    <a:pt x="f88" y="f89"/>
                    <a:pt x="f81" y="f82"/>
                  </a:cubicBezTo>
                  <a:close/>
                  <a:moveTo>
                    <a:pt x="f90" y="f2"/>
                  </a:moveTo>
                  <a:cubicBezTo>
                    <a:pt x="f91" y="f2"/>
                    <a:pt x="f92" y="f93"/>
                    <a:pt x="f94" y="f95"/>
                  </a:cubicBezTo>
                  <a:cubicBezTo>
                    <a:pt x="f96" y="f95"/>
                    <a:pt x="f96" y="f95"/>
                    <a:pt x="f97" y="f98"/>
                  </a:cubicBezTo>
                  <a:cubicBezTo>
                    <a:pt x="f99" y="f100"/>
                    <a:pt x="f101" y="f102"/>
                    <a:pt x="f101" y="f103"/>
                  </a:cubicBezTo>
                  <a:cubicBezTo>
                    <a:pt x="f101" y="f104"/>
                    <a:pt x="f105" y="f106"/>
                    <a:pt x="f94" y="f107"/>
                  </a:cubicBezTo>
                  <a:cubicBezTo>
                    <a:pt x="f108" y="f5"/>
                    <a:pt x="f109" y="f110"/>
                    <a:pt x="f111" y="f112"/>
                  </a:cubicBezTo>
                  <a:lnTo>
                    <a:pt x="f111" y="f112"/>
                  </a:lnTo>
                  <a:cubicBezTo>
                    <a:pt x="f113" y="f112"/>
                    <a:pt x="f114" y="f112"/>
                    <a:pt x="f109" y="f112"/>
                  </a:cubicBezTo>
                  <a:cubicBezTo>
                    <a:pt x="f94" y="f112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2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138" y="f139"/>
                  </a:cubicBezTo>
                  <a:cubicBezTo>
                    <a:pt x="f140" y="f139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lnTo>
                    <a:pt x="f155" y="f156"/>
                  </a:ln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6"/>
                  </a:cubicBezTo>
                  <a:cubicBezTo>
                    <a:pt x="f168" y="f166"/>
                    <a:pt x="f169" y="f170"/>
                    <a:pt x="f171" y="f172"/>
                  </a:cubicBezTo>
                  <a:cubicBezTo>
                    <a:pt x="f173" y="f174"/>
                    <a:pt x="f175" y="f176"/>
                    <a:pt x="f177" y="f158"/>
                  </a:cubicBezTo>
                  <a:cubicBezTo>
                    <a:pt x="f3" y="f178"/>
                    <a:pt x="f179" y="f180"/>
                    <a:pt x="f181" y="f182"/>
                  </a:cubicBezTo>
                  <a:cubicBezTo>
                    <a:pt x="f183" y="f184"/>
                    <a:pt x="f185" y="f2"/>
                    <a:pt x="f90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2449;p52">
              <a:extLst>
                <a:ext uri="{FF2B5EF4-FFF2-40B4-BE49-F238E27FC236}">
                  <a16:creationId xmlns:a16="http://schemas.microsoft.com/office/drawing/2014/main" id="{D9749929-3ACC-4915-A22B-050D39044363}"/>
                </a:ext>
              </a:extLst>
            </p:cNvPr>
            <p:cNvSpPr/>
            <p:nvPr/>
          </p:nvSpPr>
          <p:spPr>
            <a:xfrm flipH="1">
              <a:off x="4393810" y="1110392"/>
              <a:ext cx="159270" cy="3461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19"/>
                <a:gd name="f4" fmla="val 20251"/>
                <a:gd name="f5" fmla="val 3651"/>
                <a:gd name="f6" fmla="val 285"/>
                <a:gd name="f7" fmla="val 3692"/>
                <a:gd name="f8" fmla="val 472"/>
                <a:gd name="f9" fmla="val 3732"/>
                <a:gd name="f10" fmla="val 659"/>
                <a:gd name="f11" fmla="val 3772"/>
                <a:gd name="f12" fmla="val 848"/>
                <a:gd name="f13" fmla="val 660"/>
                <a:gd name="f14" fmla="val 3691"/>
                <a:gd name="f15" fmla="val 5247"/>
                <a:gd name="f16" fmla="val 9991"/>
                <a:gd name="f17" fmla="val 5261"/>
                <a:gd name="f18" fmla="val 10200"/>
                <a:gd name="f19" fmla="val 5277"/>
                <a:gd name="f20" fmla="val 10408"/>
                <a:gd name="f21" fmla="val 5289"/>
                <a:gd name="f22" fmla="val 10609"/>
                <a:gd name="f23" fmla="val 5275"/>
                <a:gd name="f24" fmla="val 10406"/>
                <a:gd name="f25" fmla="val 5507"/>
                <a:gd name="f26" fmla="val 13077"/>
                <a:gd name="f27" fmla="val 5557"/>
                <a:gd name="f28" fmla="val 13455"/>
                <a:gd name="f29" fmla="val 5616"/>
                <a:gd name="f30" fmla="val 13832"/>
                <a:gd name="f31" fmla="val 5681"/>
                <a:gd name="f32" fmla="val 14208"/>
                <a:gd name="f33" fmla="val 5614"/>
                <a:gd name="f34" fmla="val 5554"/>
                <a:gd name="f35" fmla="val 3633"/>
                <a:gd name="f36" fmla="val 1"/>
                <a:gd name="f37" fmla="val 3630"/>
                <a:gd name="f38" fmla="val 3627"/>
                <a:gd name="f39" fmla="val 3625"/>
                <a:gd name="f40" fmla="val 3619"/>
                <a:gd name="f41" fmla="val 4"/>
                <a:gd name="f42" fmla="val 3615"/>
                <a:gd name="f43" fmla="val 3609"/>
                <a:gd name="f44" fmla="val 5"/>
                <a:gd name="f45" fmla="val 3593"/>
                <a:gd name="f46" fmla="val 13"/>
                <a:gd name="f47" fmla="val 3580"/>
                <a:gd name="f48" fmla="val 25"/>
                <a:gd name="f49" fmla="val 3573"/>
                <a:gd name="f50" fmla="val 42"/>
                <a:gd name="f51" fmla="val 3566"/>
                <a:gd name="f52" fmla="val 61"/>
                <a:gd name="f53" fmla="val 87"/>
                <a:gd name="f54" fmla="val 3576"/>
                <a:gd name="f55" fmla="val 104"/>
                <a:gd name="f56" fmla="val 3588"/>
                <a:gd name="f57" fmla="val 119"/>
                <a:gd name="f58" fmla="val 3600"/>
                <a:gd name="f59" fmla="val 136"/>
                <a:gd name="f60" fmla="val 139"/>
                <a:gd name="f61" fmla="val 3623"/>
                <a:gd name="f62" fmla="val 142"/>
                <a:gd name="f63" fmla="val 3622"/>
                <a:gd name="f64" fmla="val 144"/>
                <a:gd name="f65" fmla="val 146"/>
                <a:gd name="f66" fmla="val 3626"/>
                <a:gd name="f67" fmla="val 167"/>
                <a:gd name="f68" fmla="val 187"/>
                <a:gd name="f69" fmla="val 3635"/>
                <a:gd name="f70" fmla="val 207"/>
                <a:gd name="f71" fmla="val 182"/>
                <a:gd name="f72" fmla="val 3606"/>
                <a:gd name="f73" fmla="val 163"/>
                <a:gd name="f74" fmla="val 3579"/>
                <a:gd name="f75" fmla="val 162"/>
                <a:gd name="f76" fmla="val 3568"/>
                <a:gd name="f77" fmla="val 3559"/>
                <a:gd name="f78" fmla="val 3548"/>
                <a:gd name="f79" fmla="val 168"/>
                <a:gd name="f80" fmla="val 3532"/>
                <a:gd name="f81" fmla="val 175"/>
                <a:gd name="f82" fmla="val 3519"/>
                <a:gd name="f83" fmla="val 186"/>
                <a:gd name="f84" fmla="val 3515"/>
                <a:gd name="f85" fmla="val 203"/>
                <a:gd name="f86" fmla="val 9356"/>
                <a:gd name="f87" fmla="val 5748"/>
                <a:gd name="f88" fmla="val 18485"/>
                <a:gd name="f89" fmla="val 6937"/>
                <a:gd name="f90" fmla="val 20222"/>
                <a:gd name="f91" fmla="val 6951"/>
                <a:gd name="f92" fmla="val 20241"/>
                <a:gd name="f93" fmla="val 6971"/>
                <a:gd name="f94" fmla="val 20250"/>
                <a:gd name="f95" fmla="val 6991"/>
                <a:gd name="f96" fmla="val 6999"/>
                <a:gd name="f97" fmla="val 7007"/>
                <a:gd name="f98" fmla="val 20249"/>
                <a:gd name="f99" fmla="val 7014"/>
                <a:gd name="f100" fmla="val 20246"/>
                <a:gd name="f101" fmla="val 7015"/>
                <a:gd name="f102" fmla="val 7044"/>
                <a:gd name="f103" fmla="val 20232"/>
                <a:gd name="f104" fmla="val 7061"/>
                <a:gd name="f105" fmla="val 20201"/>
                <a:gd name="f106" fmla="val 7054"/>
                <a:gd name="f107" fmla="val 20172"/>
                <a:gd name="f108" fmla="val 6417"/>
                <a:gd name="f109" fmla="val 17548"/>
                <a:gd name="f110" fmla="val 7004"/>
                <a:gd name="f111" fmla="val 19966"/>
                <a:gd name="f112" fmla="val 7011"/>
                <a:gd name="f113" fmla="val 19993"/>
                <a:gd name="f114" fmla="val 7035"/>
                <a:gd name="f115" fmla="val 20014"/>
                <a:gd name="f116" fmla="val 7063"/>
                <a:gd name="f117" fmla="val 7064"/>
                <a:gd name="f118" fmla="val 7065"/>
                <a:gd name="f119" fmla="val 7075"/>
                <a:gd name="f120" fmla="val 7082"/>
                <a:gd name="f121" fmla="val 20013"/>
                <a:gd name="f122" fmla="val 7090"/>
                <a:gd name="f123" fmla="val 20009"/>
                <a:gd name="f124" fmla="val 7108"/>
                <a:gd name="f125" fmla="val 20000"/>
                <a:gd name="f126" fmla="val 7122"/>
                <a:gd name="f127" fmla="val 19984"/>
                <a:gd name="f128" fmla="val 7127"/>
                <a:gd name="f129" fmla="val 19963"/>
                <a:gd name="f130" fmla="val 9318"/>
                <a:gd name="f131" fmla="val 8520"/>
                <a:gd name="f132" fmla="val 4686"/>
                <a:gd name="f133" fmla="val 1407"/>
                <a:gd name="f134" fmla="val 3736"/>
                <a:gd name="f135" fmla="val 97"/>
                <a:gd name="f136" fmla="val 3729"/>
                <a:gd name="f137" fmla="val 85"/>
                <a:gd name="f138" fmla="val 3717"/>
                <a:gd name="f139" fmla="val 79"/>
                <a:gd name="f140" fmla="val 3707"/>
                <a:gd name="f141" fmla="val 77"/>
                <a:gd name="f142" fmla="val 3704"/>
                <a:gd name="f143" fmla="val 64"/>
                <a:gd name="f144" fmla="val 3703"/>
                <a:gd name="f145" fmla="val 51"/>
                <a:gd name="f146" fmla="val 3696"/>
                <a:gd name="f147" fmla="val 3686"/>
                <a:gd name="f148" fmla="val 28"/>
                <a:gd name="f149" fmla="val 27"/>
                <a:gd name="f150" fmla="val 3673"/>
                <a:gd name="f151" fmla="val 9"/>
                <a:gd name="f152" fmla="val 3653"/>
                <a:gd name="f153" fmla="*/ f0 1 9319"/>
                <a:gd name="f154" fmla="*/ f1 1 20251"/>
                <a:gd name="f155" fmla="val f2"/>
                <a:gd name="f156" fmla="val f3"/>
                <a:gd name="f157" fmla="val f4"/>
                <a:gd name="f158" fmla="+- f157 0 f155"/>
                <a:gd name="f159" fmla="+- f156 0 f155"/>
                <a:gd name="f160" fmla="*/ f159 1 9319"/>
                <a:gd name="f161" fmla="*/ f158 1 20251"/>
                <a:gd name="f162" fmla="*/ f155 1 f160"/>
                <a:gd name="f163" fmla="*/ f156 1 f160"/>
                <a:gd name="f164" fmla="*/ f155 1 f161"/>
                <a:gd name="f165" fmla="*/ f157 1 f161"/>
                <a:gd name="f166" fmla="*/ f162 f153 1"/>
                <a:gd name="f167" fmla="*/ f163 f153 1"/>
                <a:gd name="f168" fmla="*/ f165 f154 1"/>
                <a:gd name="f169" fmla="*/ f164 f1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6" t="f169" r="f167" b="f168"/>
              <a:pathLst>
                <a:path w="9319" h="20251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2"/>
                  </a:lnTo>
                  <a:cubicBezTo>
                    <a:pt x="f9" y="f13"/>
                    <a:pt x="f14" y="f8"/>
                    <a:pt x="f5" y="f6"/>
                  </a:cubicBezTo>
                  <a:close/>
                  <a:moveTo>
                    <a:pt x="f15" y="f16"/>
                  </a:move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17" y="f18"/>
                    <a:pt x="f15" y="f16"/>
                  </a:cubicBezTo>
                  <a:close/>
                  <a:moveTo>
                    <a:pt x="f25" y="f26"/>
                  </a:moveTo>
                  <a:cubicBezTo>
                    <a:pt x="f27" y="f28"/>
                    <a:pt x="f29" y="f30"/>
                    <a:pt x="f31" y="f32"/>
                  </a:cubicBezTo>
                  <a:cubicBezTo>
                    <a:pt x="f33" y="f30"/>
                    <a:pt x="f34" y="f28"/>
                    <a:pt x="f25" y="f26"/>
                  </a:cubicBezTo>
                  <a:close/>
                  <a:moveTo>
                    <a:pt x="f35" y="f36"/>
                  </a:moveTo>
                  <a:cubicBezTo>
                    <a:pt x="f37" y="f36"/>
                    <a:pt x="f38" y="f36"/>
                    <a:pt x="f39" y="f36"/>
                  </a:cubicBezTo>
                  <a:cubicBezTo>
                    <a:pt x="f40" y="f41"/>
                    <a:pt x="f42" y="f41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1" y="f53"/>
                    <a:pt x="f54" y="f55"/>
                  </a:cubicBezTo>
                  <a:cubicBezTo>
                    <a:pt x="f56" y="f57"/>
                    <a:pt x="f58" y="f59"/>
                    <a:pt x="f40" y="f60"/>
                  </a:cubicBezTo>
                  <a:lnTo>
                    <a:pt x="f61" y="f60"/>
                  </a:lnTo>
                  <a:cubicBezTo>
                    <a:pt x="f61" y="f62"/>
                    <a:pt x="f63" y="f64"/>
                    <a:pt x="f63" y="f65"/>
                  </a:cubicBezTo>
                  <a:cubicBezTo>
                    <a:pt x="f66" y="f67"/>
                    <a:pt x="f37" y="f68"/>
                    <a:pt x="f69" y="f70"/>
                  </a:cubicBezTo>
                  <a:lnTo>
                    <a:pt x="f69" y="f70"/>
                  </a:lnTo>
                  <a:cubicBezTo>
                    <a:pt x="f38" y="f71"/>
                    <a:pt x="f72" y="f73"/>
                    <a:pt x="f74" y="f75"/>
                  </a:cubicBezTo>
                  <a:cubicBezTo>
                    <a:pt x="f76" y="f75"/>
                    <a:pt x="f77" y="f73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2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8"/>
                    <a:pt x="f99" y="f100"/>
                  </a:cubicBezTo>
                  <a:lnTo>
                    <a:pt x="f101" y="f100"/>
                  </a:lnTo>
                  <a:cubicBezTo>
                    <a:pt x="f102" y="f103"/>
                    <a:pt x="f104" y="f105"/>
                    <a:pt x="f106" y="f107"/>
                  </a:cubicBezTo>
                  <a:lnTo>
                    <a:pt x="f108" y="f109"/>
                  </a:lnTo>
                  <a:lnTo>
                    <a:pt x="f110" y="f111"/>
                  </a:lnTo>
                  <a:cubicBezTo>
                    <a:pt x="f112" y="f113"/>
                    <a:pt x="f114" y="f115"/>
                    <a:pt x="f116" y="f115"/>
                  </a:cubicBezTo>
                  <a:cubicBezTo>
                    <a:pt x="f117" y="f115"/>
                    <a:pt x="f117" y="f115"/>
                    <a:pt x="f118" y="f115"/>
                  </a:cubicBezTo>
                  <a:cubicBezTo>
                    <a:pt x="f119" y="f115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50"/>
                  </a:cubicBezTo>
                  <a:cubicBezTo>
                    <a:pt x="f146" y="f50"/>
                    <a:pt x="f147" y="f148"/>
                    <a:pt x="f147" y="f149"/>
                  </a:cubicBezTo>
                  <a:cubicBezTo>
                    <a:pt x="f150" y="f151"/>
                    <a:pt x="f152" y="f36"/>
                    <a:pt x="f35" y="f3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2450;p52">
              <a:extLst>
                <a:ext uri="{FF2B5EF4-FFF2-40B4-BE49-F238E27FC236}">
                  <a16:creationId xmlns:a16="http://schemas.microsoft.com/office/drawing/2014/main" id="{3213643D-C0B4-4021-842F-1070FF4A8679}"/>
                </a:ext>
              </a:extLst>
            </p:cNvPr>
            <p:cNvSpPr/>
            <p:nvPr/>
          </p:nvSpPr>
          <p:spPr>
            <a:xfrm flipH="1">
              <a:off x="4577394" y="931828"/>
              <a:ext cx="130996" cy="3000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65"/>
                <a:gd name="f4" fmla="val 17557"/>
                <a:gd name="f5" fmla="val 4002"/>
                <a:gd name="f6" fmla="val 4945"/>
                <a:gd name="f7" fmla="val 4060"/>
                <a:gd name="f8" fmla="val 5251"/>
                <a:gd name="f9" fmla="val 4117"/>
                <a:gd name="f10" fmla="val 5561"/>
                <a:gd name="f11" fmla="val 4166"/>
                <a:gd name="f12" fmla="val 5872"/>
                <a:gd name="f13" fmla="val 4115"/>
                <a:gd name="f14" fmla="val 4742"/>
                <a:gd name="f15" fmla="val 14125"/>
                <a:gd name="f16" fmla="val 4748"/>
                <a:gd name="f17" fmla="val 14175"/>
                <a:gd name="f18" fmla="val 4754"/>
                <a:gd name="f19" fmla="val 14225"/>
                <a:gd name="f20" fmla="val 4760"/>
                <a:gd name="f21" fmla="val 14275"/>
                <a:gd name="f22" fmla="val 4876"/>
                <a:gd name="f23" fmla="val 15182"/>
                <a:gd name="f24" fmla="val 4911"/>
                <a:gd name="f25" fmla="val 15436"/>
                <a:gd name="f26" fmla="val 4950"/>
                <a:gd name="f27" fmla="val 15689"/>
                <a:gd name="f28" fmla="val 4987"/>
                <a:gd name="f29" fmla="val 15942"/>
                <a:gd name="f30" fmla="val 4948"/>
                <a:gd name="f31" fmla="val 15688"/>
                <a:gd name="f32" fmla="val 3126"/>
                <a:gd name="f33" fmla="val 3118"/>
                <a:gd name="f34" fmla="val 3110"/>
                <a:gd name="f35" fmla="val 2"/>
                <a:gd name="f36" fmla="val 3103"/>
                <a:gd name="f37" fmla="val 5"/>
                <a:gd name="f38" fmla="val 3075"/>
                <a:gd name="f39" fmla="val 16"/>
                <a:gd name="f40" fmla="val 3061"/>
                <a:gd name="f41" fmla="val 42"/>
                <a:gd name="f42" fmla="val 3064"/>
                <a:gd name="f43" fmla="val 72"/>
                <a:gd name="f44" fmla="val 3055"/>
                <a:gd name="f45" fmla="val 49"/>
                <a:gd name="f46" fmla="val 3035"/>
                <a:gd name="f47" fmla="val 34"/>
                <a:gd name="f48" fmla="val 3012"/>
                <a:gd name="f49" fmla="val 30"/>
                <a:gd name="f50" fmla="val 3009"/>
                <a:gd name="f51" fmla="val 3006"/>
                <a:gd name="f52" fmla="val 3004"/>
                <a:gd name="f53" fmla="val 2995"/>
                <a:gd name="f54" fmla="val 2988"/>
                <a:gd name="f55" fmla="val 32"/>
                <a:gd name="f56" fmla="val 2982"/>
                <a:gd name="f57" fmla="val 36"/>
                <a:gd name="f58" fmla="val 2967"/>
                <a:gd name="f59" fmla="val 43"/>
                <a:gd name="f60" fmla="val 2955"/>
                <a:gd name="f61" fmla="val 55"/>
                <a:gd name="f62" fmla="val 2947"/>
                <a:gd name="f63" fmla="val 70"/>
                <a:gd name="f64" fmla="val 1"/>
                <a:gd name="f65" fmla="val 7186"/>
                <a:gd name="f66" fmla="val 4246"/>
                <a:gd name="f67" fmla="val 15857"/>
                <a:gd name="f68" fmla="val 5128"/>
                <a:gd name="f69" fmla="val 17523"/>
                <a:gd name="f70" fmla="val 5138"/>
                <a:gd name="f71" fmla="val 17544"/>
                <a:gd name="f72" fmla="val 5161"/>
                <a:gd name="f73" fmla="val 5183"/>
                <a:gd name="f74" fmla="val 5190"/>
                <a:gd name="f75" fmla="val 5198"/>
                <a:gd name="f76" fmla="val 17555"/>
                <a:gd name="f77" fmla="val 5205"/>
                <a:gd name="f78" fmla="val 17553"/>
                <a:gd name="f79" fmla="val 5206"/>
                <a:gd name="f80" fmla="val 5208"/>
                <a:gd name="f81" fmla="val 17551"/>
                <a:gd name="f82" fmla="val 5235"/>
                <a:gd name="f83" fmla="val 17540"/>
                <a:gd name="f84" fmla="val 5250"/>
                <a:gd name="f85" fmla="val 17510"/>
                <a:gd name="f86" fmla="val 5246"/>
                <a:gd name="f87" fmla="val 17481"/>
                <a:gd name="f88" fmla="val 5229"/>
                <a:gd name="f89" fmla="val 17393"/>
                <a:gd name="f90" fmla="val 5215"/>
                <a:gd name="f91" fmla="val 17305"/>
                <a:gd name="f92" fmla="val 5200"/>
                <a:gd name="f93" fmla="val 17217"/>
                <a:gd name="f94" fmla="val 17245"/>
                <a:gd name="f95" fmla="val 5232"/>
                <a:gd name="f96" fmla="val 17265"/>
                <a:gd name="f97" fmla="val 5260"/>
                <a:gd name="f98" fmla="val 17266"/>
                <a:gd name="f99" fmla="val 5269"/>
                <a:gd name="f100" fmla="val 5277"/>
                <a:gd name="f101" fmla="val 5286"/>
                <a:gd name="f102" fmla="val 17261"/>
                <a:gd name="f103" fmla="val 5300"/>
                <a:gd name="f104" fmla="val 17255"/>
                <a:gd name="f105" fmla="val 5314"/>
                <a:gd name="f106" fmla="val 17241"/>
                <a:gd name="f107" fmla="val 5320"/>
                <a:gd name="f108" fmla="val 17219"/>
                <a:gd name="f109" fmla="val 7664"/>
                <a:gd name="f110" fmla="val 7645"/>
                <a:gd name="f111" fmla="val 3947"/>
                <a:gd name="f112" fmla="val 1219"/>
                <a:gd name="f113" fmla="val 3178"/>
                <a:gd name="f114" fmla="val 29"/>
                <a:gd name="f115" fmla="val 3167"/>
                <a:gd name="f116" fmla="val 11"/>
                <a:gd name="f117" fmla="val 3147"/>
                <a:gd name="f118" fmla="*/ f0 1 7665"/>
                <a:gd name="f119" fmla="*/ f1 1 17557"/>
                <a:gd name="f120" fmla="val f2"/>
                <a:gd name="f121" fmla="val f3"/>
                <a:gd name="f122" fmla="val f4"/>
                <a:gd name="f123" fmla="+- f122 0 f120"/>
                <a:gd name="f124" fmla="+- f121 0 f120"/>
                <a:gd name="f125" fmla="*/ f124 1 7665"/>
                <a:gd name="f126" fmla="*/ f123 1 17557"/>
                <a:gd name="f127" fmla="*/ f120 1 f125"/>
                <a:gd name="f128" fmla="*/ f121 1 f125"/>
                <a:gd name="f129" fmla="*/ f120 1 f126"/>
                <a:gd name="f130" fmla="*/ f122 1 f126"/>
                <a:gd name="f131" fmla="*/ f127 f118 1"/>
                <a:gd name="f132" fmla="*/ f128 f118 1"/>
                <a:gd name="f133" fmla="*/ f130 f119 1"/>
                <a:gd name="f134" fmla="*/ f129 f1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1" t="f134" r="f132" b="f133"/>
              <a:pathLst>
                <a:path w="7665" h="17557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0"/>
                    <a:pt x="f7" y="f8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7"/>
                    <a:pt x="f18" y="f19"/>
                    <a:pt x="f20" y="f21"/>
                  </a:cubicBezTo>
                  <a:lnTo>
                    <a:pt x="f20" y="f21"/>
                  </a:lnTo>
                  <a:cubicBezTo>
                    <a:pt x="f18" y="f19"/>
                    <a:pt x="f16" y="f17"/>
                    <a:pt x="f14" y="f15"/>
                  </a:cubicBezTo>
                  <a:close/>
                  <a:moveTo>
                    <a:pt x="f22" y="f23"/>
                  </a:move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24" y="f25"/>
                    <a:pt x="f22" y="f23"/>
                  </a:cubicBezTo>
                  <a:close/>
                  <a:moveTo>
                    <a:pt x="f32" y="f2"/>
                  </a:moveTo>
                  <a:cubicBezTo>
                    <a:pt x="f33" y="f2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49"/>
                    <a:pt x="f51" y="f49"/>
                    <a:pt x="f52" y="f49"/>
                  </a:cubicBezTo>
                  <a:cubicBezTo>
                    <a:pt x="f53" y="f49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4"/>
                    <a:pt x="f73" y="f4"/>
                  </a:cubicBezTo>
                  <a:cubicBezTo>
                    <a:pt x="f74" y="f4"/>
                    <a:pt x="f75" y="f76"/>
                    <a:pt x="f77" y="f78"/>
                  </a:cubicBezTo>
                  <a:cubicBezTo>
                    <a:pt x="f79" y="f78"/>
                    <a:pt x="f80" y="f81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lnTo>
                    <a:pt x="f92" y="f93"/>
                  </a:lnTo>
                  <a:cubicBezTo>
                    <a:pt x="f80" y="f94"/>
                    <a:pt x="f95" y="f96"/>
                    <a:pt x="f97" y="f98"/>
                  </a:cubicBezTo>
                  <a:cubicBezTo>
                    <a:pt x="f99" y="f98"/>
                    <a:pt x="f100" y="f96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2"/>
                    <a:pt x="f32" y="f2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2451;p52">
              <a:extLst>
                <a:ext uri="{FF2B5EF4-FFF2-40B4-BE49-F238E27FC236}">
                  <a16:creationId xmlns:a16="http://schemas.microsoft.com/office/drawing/2014/main" id="{E8D8E230-9639-40B2-9217-E0A23BA0E921}"/>
                </a:ext>
              </a:extLst>
            </p:cNvPr>
            <p:cNvSpPr/>
            <p:nvPr/>
          </p:nvSpPr>
          <p:spPr>
            <a:xfrm flipH="1">
              <a:off x="4707422" y="938787"/>
              <a:ext cx="194831" cy="175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00"/>
                <a:gd name="f4" fmla="val 10280"/>
                <a:gd name="f5" fmla="val 1310"/>
                <a:gd name="f6" fmla="val 929"/>
                <a:gd name="f7" fmla="val 1389"/>
                <a:gd name="f8" fmla="val 998"/>
                <a:gd name="f9" fmla="val 1466"/>
                <a:gd name="f10" fmla="val 1067"/>
                <a:gd name="f11" fmla="val 1544"/>
                <a:gd name="f12" fmla="val 1137"/>
                <a:gd name="f13" fmla="val 1467"/>
                <a:gd name="f14" fmla="val 1068"/>
                <a:gd name="f15" fmla="val 1388"/>
                <a:gd name="f16" fmla="val 6351"/>
                <a:gd name="f17" fmla="val 4650"/>
                <a:gd name="f18" fmla="val 6472"/>
                <a:gd name="f19" fmla="val 4736"/>
                <a:gd name="f20" fmla="val 6585"/>
                <a:gd name="f21" fmla="val 4833"/>
                <a:gd name="f22" fmla="val 6688"/>
                <a:gd name="f23" fmla="val 4938"/>
                <a:gd name="f24" fmla="val 6469"/>
                <a:gd name="f25" fmla="val 70"/>
                <a:gd name="f26" fmla="val 1"/>
                <a:gd name="f27" fmla="val 62"/>
                <a:gd name="f28" fmla="val 53"/>
                <a:gd name="f29" fmla="val 2"/>
                <a:gd name="f30" fmla="val 45"/>
                <a:gd name="f31" fmla="val 5"/>
                <a:gd name="f32" fmla="val 41"/>
                <a:gd name="f33" fmla="val 6"/>
                <a:gd name="f34" fmla="val 35"/>
                <a:gd name="f35" fmla="val 9"/>
                <a:gd name="f36" fmla="val 29"/>
                <a:gd name="f37" fmla="val 14"/>
                <a:gd name="f38" fmla="val 8"/>
                <a:gd name="f39" fmla="val 31"/>
                <a:gd name="f40" fmla="val 59"/>
                <a:gd name="f41" fmla="val 12"/>
                <a:gd name="f42" fmla="val 86"/>
                <a:gd name="f43" fmla="val 476"/>
                <a:gd name="f44" fmla="val 1248"/>
                <a:gd name="f45" fmla="val 3205"/>
                <a:gd name="f46" fmla="val 7204"/>
                <a:gd name="f47" fmla="val 11307"/>
                <a:gd name="f48" fmla="val 10276"/>
                <a:gd name="f49" fmla="val 11315"/>
                <a:gd name="f50" fmla="val 10279"/>
                <a:gd name="f51" fmla="val 11323"/>
                <a:gd name="f52" fmla="val 11331"/>
                <a:gd name="f53" fmla="val 11339"/>
                <a:gd name="f54" fmla="val 11347"/>
                <a:gd name="f55" fmla="val 11355"/>
                <a:gd name="f56" fmla="val 11364"/>
                <a:gd name="f57" fmla="val 10273"/>
                <a:gd name="f58" fmla="val 11371"/>
                <a:gd name="f59" fmla="val 10267"/>
                <a:gd name="f60" fmla="val 11378"/>
                <a:gd name="f61" fmla="val 10260"/>
                <a:gd name="f62" fmla="val 11395"/>
                <a:gd name="f63" fmla="val 10240"/>
                <a:gd name="f64" fmla="val 11399"/>
                <a:gd name="f65" fmla="val 10212"/>
                <a:gd name="f66" fmla="val 11387"/>
                <a:gd name="f67" fmla="val 10189"/>
                <a:gd name="f68" fmla="val 11344"/>
                <a:gd name="f69" fmla="val 10109"/>
                <a:gd name="f70" fmla="val 8511"/>
                <a:gd name="f71" fmla="val 7702"/>
                <a:gd name="f72" fmla="val 5848"/>
                <a:gd name="f73" fmla="val 5219"/>
                <a:gd name="f74" fmla="val 3345"/>
                <a:gd name="f75" fmla="val 2836"/>
                <a:gd name="f76" fmla="val 5697"/>
                <a:gd name="f77" fmla="val 5073"/>
                <a:gd name="f78" fmla="val 8352"/>
                <a:gd name="f79" fmla="val 7550"/>
                <a:gd name="f80" fmla="val 11089"/>
                <a:gd name="f81" fmla="val 9884"/>
                <a:gd name="f82" fmla="val 11102"/>
                <a:gd name="f83" fmla="val 9895"/>
                <a:gd name="f84" fmla="val 11117"/>
                <a:gd name="f85" fmla="val 9900"/>
                <a:gd name="f86" fmla="val 11132"/>
                <a:gd name="f87" fmla="val 11140"/>
                <a:gd name="f88" fmla="val 11148"/>
                <a:gd name="f89" fmla="val 9899"/>
                <a:gd name="f90" fmla="val 11156"/>
                <a:gd name="f91" fmla="val 11160"/>
                <a:gd name="f92" fmla="val 9894"/>
                <a:gd name="f93" fmla="val 11166"/>
                <a:gd name="f94" fmla="val 9890"/>
                <a:gd name="f95" fmla="val 11170"/>
                <a:gd name="f96" fmla="val 9885"/>
                <a:gd name="f97" fmla="val 11193"/>
                <a:gd name="f98" fmla="val 9867"/>
                <a:gd name="f99" fmla="val 11200"/>
                <a:gd name="f100" fmla="val 9834"/>
                <a:gd name="f101" fmla="val 11186"/>
                <a:gd name="f102" fmla="val 9807"/>
                <a:gd name="f103" fmla="val 11085"/>
                <a:gd name="f104" fmla="val 9613"/>
                <a:gd name="f105" fmla="val 9740"/>
                <a:gd name="f106" fmla="val 7173"/>
                <a:gd name="f107" fmla="val 6003"/>
                <a:gd name="f108" fmla="val 1355"/>
                <a:gd name="f109" fmla="val 318"/>
                <a:gd name="f110" fmla="val 314"/>
                <a:gd name="f111" fmla="val 309"/>
                <a:gd name="f112" fmla="val 305"/>
                <a:gd name="f113" fmla="val 296"/>
                <a:gd name="f114" fmla="val 287"/>
                <a:gd name="f115" fmla="val 3"/>
                <a:gd name="f116" fmla="val 278"/>
                <a:gd name="f117" fmla="val 264"/>
                <a:gd name="f118" fmla="val 251"/>
                <a:gd name="f119" fmla="val 23"/>
                <a:gd name="f120" fmla="val 244"/>
                <a:gd name="f121" fmla="val 38"/>
                <a:gd name="f122" fmla="val 233"/>
                <a:gd name="f123" fmla="val 66"/>
                <a:gd name="f124" fmla="val 241"/>
                <a:gd name="f125" fmla="val 99"/>
                <a:gd name="f126" fmla="val 269"/>
                <a:gd name="f127" fmla="val 116"/>
                <a:gd name="f128" fmla="val 359"/>
                <a:gd name="f129" fmla="val 177"/>
                <a:gd name="f130" fmla="val 445"/>
                <a:gd name="f131" fmla="val 246"/>
                <a:gd name="f132" fmla="val 533"/>
                <a:gd name="f133" fmla="val 311"/>
                <a:gd name="f134" fmla="val 392"/>
                <a:gd name="f135" fmla="val 207"/>
                <a:gd name="f136" fmla="val 102"/>
                <a:gd name="f137" fmla="val 105"/>
                <a:gd name="f138" fmla="val 94"/>
                <a:gd name="f139" fmla="val 82"/>
                <a:gd name="f140" fmla="*/ f0 1 11400"/>
                <a:gd name="f141" fmla="*/ f1 1 10280"/>
                <a:gd name="f142" fmla="val f2"/>
                <a:gd name="f143" fmla="val f3"/>
                <a:gd name="f144" fmla="val f4"/>
                <a:gd name="f145" fmla="+- f144 0 f142"/>
                <a:gd name="f146" fmla="+- f143 0 f142"/>
                <a:gd name="f147" fmla="*/ f146 1 11400"/>
                <a:gd name="f148" fmla="*/ f145 1 10280"/>
                <a:gd name="f149" fmla="*/ f142 1 f147"/>
                <a:gd name="f150" fmla="*/ f143 1 f147"/>
                <a:gd name="f151" fmla="*/ f142 1 f148"/>
                <a:gd name="f152" fmla="*/ f144 1 f148"/>
                <a:gd name="f153" fmla="*/ f149 f140 1"/>
                <a:gd name="f154" fmla="*/ f150 f140 1"/>
                <a:gd name="f155" fmla="*/ f152 f141 1"/>
                <a:gd name="f156" fmla="*/ f151 f1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3" t="f156" r="f154" b="f155"/>
              <a:pathLst>
                <a:path w="11400" h="10280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1" y="f12"/>
                  </a:lnTo>
                  <a:cubicBezTo>
                    <a:pt x="f13" y="f14"/>
                    <a:pt x="f15" y="f8"/>
                    <a:pt x="f5" y="f6"/>
                  </a:cubicBezTo>
                  <a:close/>
                  <a:moveTo>
                    <a:pt x="f16" y="f17"/>
                  </a:moveTo>
                  <a:lnTo>
                    <a:pt x="f16" y="f17"/>
                  </a:lnTo>
                  <a:cubicBezTo>
                    <a:pt x="f18" y="f19"/>
                    <a:pt x="f20" y="f21"/>
                    <a:pt x="f22" y="f23"/>
                  </a:cubicBezTo>
                  <a:cubicBezTo>
                    <a:pt x="f20" y="f21"/>
                    <a:pt x="f24" y="f19"/>
                    <a:pt x="f16" y="f17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26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4"/>
                    <a:pt x="f52" y="f4"/>
                  </a:cubicBezTo>
                  <a:cubicBezTo>
                    <a:pt x="f53" y="f4"/>
                    <a:pt x="f54" y="f50"/>
                    <a:pt x="f55" y="f48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70" y="f71"/>
                    <a:pt x="f72" y="f73"/>
                    <a:pt x="f74" y="f75"/>
                  </a:cubicBezTo>
                  <a:lnTo>
                    <a:pt x="f74" y="f75"/>
                  </a:ln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83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lnTo>
                    <a:pt x="f103" y="f104"/>
                  </a:lnTo>
                  <a:cubicBezTo>
                    <a:pt x="f105" y="f106"/>
                    <a:pt x="f107" y="f108"/>
                    <a:pt x="f109" y="f29"/>
                  </a:cubicBezTo>
                  <a:cubicBezTo>
                    <a:pt x="f110" y="f26"/>
                    <a:pt x="f111" y="f26"/>
                    <a:pt x="f112" y="f26"/>
                  </a:cubicBezTo>
                  <a:cubicBezTo>
                    <a:pt x="f113" y="f26"/>
                    <a:pt x="f114" y="f115"/>
                    <a:pt x="f116" y="f33"/>
                  </a:cubicBezTo>
                  <a:cubicBezTo>
                    <a:pt x="f117" y="f41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lnTo>
                    <a:pt x="f132" y="f133"/>
                  </a:lnTo>
                  <a:cubicBezTo>
                    <a:pt x="f134" y="f135"/>
                    <a:pt x="f118" y="f136"/>
                    <a:pt x="f137" y="f35"/>
                  </a:cubicBezTo>
                  <a:cubicBezTo>
                    <a:pt x="f138" y="f115"/>
                    <a:pt x="f139" y="f26"/>
                    <a:pt x="f25" y="f26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2452;p52">
              <a:extLst>
                <a:ext uri="{FF2B5EF4-FFF2-40B4-BE49-F238E27FC236}">
                  <a16:creationId xmlns:a16="http://schemas.microsoft.com/office/drawing/2014/main" id="{EDE507C1-609D-49BB-A3BC-9FABB5910E74}"/>
                </a:ext>
              </a:extLst>
            </p:cNvPr>
            <p:cNvSpPr/>
            <p:nvPr/>
          </p:nvSpPr>
          <p:spPr>
            <a:xfrm flipH="1">
              <a:off x="4541385" y="1198476"/>
              <a:ext cx="318732" cy="1729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50"/>
                <a:gd name="f4" fmla="val 10119"/>
                <a:gd name="f5" fmla="val 356"/>
                <a:gd name="f6" fmla="val 285"/>
                <a:gd name="f7" fmla="val 460"/>
                <a:gd name="f8" fmla="val 354"/>
                <a:gd name="f9" fmla="val 565"/>
                <a:gd name="f10" fmla="val 421"/>
                <a:gd name="f11" fmla="val 673"/>
                <a:gd name="f12" fmla="val 484"/>
                <a:gd name="f13" fmla="val 1879"/>
                <a:gd name="f14" fmla="val 1095"/>
                <a:gd name="f15" fmla="val 2064"/>
                <a:gd name="f16" fmla="val 1179"/>
                <a:gd name="f17" fmla="val 2251"/>
                <a:gd name="f18" fmla="val 1260"/>
                <a:gd name="f19" fmla="val 2435"/>
                <a:gd name="f20" fmla="val 1343"/>
                <a:gd name="f21" fmla="val 2255"/>
                <a:gd name="f22" fmla="val 1264"/>
                <a:gd name="f23" fmla="val 2069"/>
                <a:gd name="f24" fmla="val 1182"/>
                <a:gd name="f25" fmla="val 9582"/>
                <a:gd name="f26" fmla="val 5317"/>
                <a:gd name="f27" fmla="val 9657"/>
                <a:gd name="f28" fmla="val 5354"/>
                <a:gd name="f29" fmla="val 9731"/>
                <a:gd name="f30" fmla="val 5391"/>
                <a:gd name="f31" fmla="val 9804"/>
                <a:gd name="f32" fmla="val 5429"/>
                <a:gd name="f33" fmla="val 9730"/>
                <a:gd name="f34" fmla="val 9656"/>
                <a:gd name="f35" fmla="val 11394"/>
                <a:gd name="f36" fmla="val 6257"/>
                <a:gd name="f37" fmla="val 11694"/>
                <a:gd name="f38" fmla="val 6420"/>
                <a:gd name="f39" fmla="val 11991"/>
                <a:gd name="f40" fmla="val 6585"/>
                <a:gd name="f41" fmla="val 12284"/>
                <a:gd name="f42" fmla="val 6754"/>
                <a:gd name="f43" fmla="val 11693"/>
                <a:gd name="f44" fmla="val 13887"/>
                <a:gd name="f45" fmla="val 7037"/>
                <a:gd name="f46" fmla="val 14140"/>
                <a:gd name="f47" fmla="val 7176"/>
                <a:gd name="f48" fmla="val 14392"/>
                <a:gd name="f49" fmla="val 7318"/>
                <a:gd name="f50" fmla="val 14645"/>
                <a:gd name="f51" fmla="val 7463"/>
                <a:gd name="f52" fmla="val 7320"/>
                <a:gd name="f53" fmla="val 16702"/>
                <a:gd name="f54" fmla="val 8724"/>
                <a:gd name="f55" fmla="val 16922"/>
                <a:gd name="f56" fmla="val 8870"/>
                <a:gd name="f57" fmla="val 17139"/>
                <a:gd name="f58" fmla="val 9026"/>
                <a:gd name="f59" fmla="val 17355"/>
                <a:gd name="f60" fmla="val 9178"/>
                <a:gd name="f61" fmla="val 8872"/>
                <a:gd name="f62" fmla="val 1103"/>
                <a:gd name="f63" fmla="val 1"/>
                <a:gd name="f64" fmla="val 798"/>
                <a:gd name="f65" fmla="val 490"/>
                <a:gd name="f66" fmla="val 9"/>
                <a:gd name="f67" fmla="val 179"/>
                <a:gd name="f68" fmla="val 27"/>
                <a:gd name="f69" fmla="val 172"/>
                <a:gd name="f70" fmla="val 165"/>
                <a:gd name="f71" fmla="val 28"/>
                <a:gd name="f72" fmla="val 158"/>
                <a:gd name="f73" fmla="val 31"/>
                <a:gd name="f74" fmla="val 141"/>
                <a:gd name="f75" fmla="val 38"/>
                <a:gd name="f76" fmla="val 128"/>
                <a:gd name="f77" fmla="val 52"/>
                <a:gd name="f78" fmla="val 122"/>
                <a:gd name="f79" fmla="val 72"/>
                <a:gd name="f80" fmla="val 115"/>
                <a:gd name="f81" fmla="val 98"/>
                <a:gd name="f82" fmla="val 123"/>
                <a:gd name="f83" fmla="val 121"/>
                <a:gd name="f84" fmla="val 143"/>
                <a:gd name="f85" fmla="val 136"/>
                <a:gd name="f86" fmla="val 133"/>
                <a:gd name="f87" fmla="val 129"/>
                <a:gd name="f88" fmla="val 109"/>
                <a:gd name="f89" fmla="val 114"/>
                <a:gd name="f90" fmla="val 99"/>
                <a:gd name="f91" fmla="val 106"/>
                <a:gd name="f92" fmla="val 85"/>
                <a:gd name="f93" fmla="val 102"/>
                <a:gd name="f94" fmla="val 63"/>
                <a:gd name="f95" fmla="val 55"/>
                <a:gd name="f96" fmla="val 103"/>
                <a:gd name="f97" fmla="val 48"/>
                <a:gd name="f98" fmla="val 41"/>
                <a:gd name="f99" fmla="val 34"/>
                <a:gd name="f100" fmla="val 119"/>
                <a:gd name="f101" fmla="val 5"/>
                <a:gd name="f102" fmla="val 146"/>
                <a:gd name="f103" fmla="val 19"/>
                <a:gd name="f104" fmla="val 205"/>
                <a:gd name="f105" fmla="val 1001"/>
                <a:gd name="f106" fmla="val 1595"/>
                <a:gd name="f107" fmla="val 6495"/>
                <a:gd name="f108" fmla="val 8604"/>
                <a:gd name="f109" fmla="val 18422"/>
                <a:gd name="f110" fmla="val 10118"/>
                <a:gd name="f111" fmla="val 18425"/>
                <a:gd name="f112" fmla="val 18427"/>
                <a:gd name="f113" fmla="val 18430"/>
                <a:gd name="f114" fmla="val 18439"/>
                <a:gd name="f115" fmla="val 18447"/>
                <a:gd name="f116" fmla="val 10117"/>
                <a:gd name="f117" fmla="val 18455"/>
                <a:gd name="f118" fmla="val 10112"/>
                <a:gd name="f119" fmla="val 18469"/>
                <a:gd name="f120" fmla="val 10105"/>
                <a:gd name="f121" fmla="val 18480"/>
                <a:gd name="f122" fmla="val 10095"/>
                <a:gd name="f123" fmla="val 18487"/>
                <a:gd name="f124" fmla="val 10078"/>
                <a:gd name="f125" fmla="val 18499"/>
                <a:gd name="f126" fmla="val 10054"/>
                <a:gd name="f127" fmla="val 18492"/>
                <a:gd name="f128" fmla="val 10025"/>
                <a:gd name="f129" fmla="val 18472"/>
                <a:gd name="f130" fmla="val 10007"/>
                <a:gd name="f131" fmla="val 18542"/>
                <a:gd name="f132" fmla="val 10061"/>
                <a:gd name="f133" fmla="val 18552"/>
                <a:gd name="f134" fmla="val 10070"/>
                <a:gd name="f135" fmla="val 18566"/>
                <a:gd name="f136" fmla="val 10074"/>
                <a:gd name="f137" fmla="val 18581"/>
                <a:gd name="f138" fmla="val 18589"/>
                <a:gd name="f139" fmla="val 18598"/>
                <a:gd name="f140" fmla="val 10073"/>
                <a:gd name="f141" fmla="val 18606"/>
                <a:gd name="f142" fmla="val 18613"/>
                <a:gd name="f143" fmla="val 10067"/>
                <a:gd name="f144" fmla="val 18620"/>
                <a:gd name="f145" fmla="val 10062"/>
                <a:gd name="f146" fmla="val 18626"/>
                <a:gd name="f147" fmla="val 10055"/>
                <a:gd name="f148" fmla="val 18648"/>
                <a:gd name="f149" fmla="val 10033"/>
                <a:gd name="f150" fmla="val 9997"/>
                <a:gd name="f151" fmla="val 18630"/>
                <a:gd name="f152" fmla="val 9971"/>
                <a:gd name="f153" fmla="val 18362"/>
                <a:gd name="f154" fmla="val 9635"/>
                <a:gd name="f155" fmla="val 18092"/>
                <a:gd name="f156" fmla="val 9295"/>
                <a:gd name="f157" fmla="val 17822"/>
                <a:gd name="f158" fmla="val 8947"/>
                <a:gd name="f159" fmla="val 15504"/>
                <a:gd name="f160" fmla="val 6202"/>
                <a:gd name="f161" fmla="val 9350"/>
                <a:gd name="f162" fmla="*/ f0 1 18650"/>
                <a:gd name="f163" fmla="*/ f1 1 10119"/>
                <a:gd name="f164" fmla="val f2"/>
                <a:gd name="f165" fmla="val f3"/>
                <a:gd name="f166" fmla="val f4"/>
                <a:gd name="f167" fmla="+- f166 0 f164"/>
                <a:gd name="f168" fmla="+- f165 0 f164"/>
                <a:gd name="f169" fmla="*/ f168 1 18650"/>
                <a:gd name="f170" fmla="*/ f167 1 10119"/>
                <a:gd name="f171" fmla="*/ f164 1 f169"/>
                <a:gd name="f172" fmla="*/ f165 1 f169"/>
                <a:gd name="f173" fmla="*/ f164 1 f170"/>
                <a:gd name="f174" fmla="*/ f166 1 f170"/>
                <a:gd name="f175" fmla="*/ f171 f162 1"/>
                <a:gd name="f176" fmla="*/ f172 f162 1"/>
                <a:gd name="f177" fmla="*/ f174 f163 1"/>
                <a:gd name="f178" fmla="*/ f173 f1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5" t="f178" r="f176" b="f177"/>
              <a:pathLst>
                <a:path w="18650" h="1011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9" y="f10"/>
                    <a:pt x="f7" y="f8"/>
                    <a:pt x="f5" y="f6"/>
                  </a:cubicBezTo>
                  <a:close/>
                  <a:moveTo>
                    <a:pt x="f13" y="f14"/>
                  </a:move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13" y="f14"/>
                  </a:cubicBezTo>
                  <a:close/>
                  <a:moveTo>
                    <a:pt x="f25" y="f26"/>
                  </a:moveTo>
                  <a:cubicBezTo>
                    <a:pt x="f27" y="f28"/>
                    <a:pt x="f29" y="f30"/>
                    <a:pt x="f31" y="f32"/>
                  </a:cubicBezTo>
                  <a:lnTo>
                    <a:pt x="f31" y="f32"/>
                  </a:lnTo>
                  <a:cubicBezTo>
                    <a:pt x="f33" y="f30"/>
                    <a:pt x="f34" y="f28"/>
                    <a:pt x="f25" y="f26"/>
                  </a:cubicBezTo>
                  <a:close/>
                  <a:moveTo>
                    <a:pt x="f35" y="f36"/>
                  </a:moveTo>
                  <a:lnTo>
                    <a:pt x="f35" y="f36"/>
                  </a:lnTo>
                  <a:cubicBezTo>
                    <a:pt x="f37" y="f38"/>
                    <a:pt x="f39" y="f40"/>
                    <a:pt x="f41" y="f42"/>
                  </a:cubicBezTo>
                  <a:cubicBezTo>
                    <a:pt x="f39" y="f40"/>
                    <a:pt x="f43" y="f38"/>
                    <a:pt x="f35" y="f36"/>
                  </a:cubicBezTo>
                  <a:close/>
                  <a:moveTo>
                    <a:pt x="f44" y="f45"/>
                  </a:moveTo>
                  <a:cubicBezTo>
                    <a:pt x="f46" y="f47"/>
                    <a:pt x="f48" y="f49"/>
                    <a:pt x="f50" y="f51"/>
                  </a:cubicBezTo>
                  <a:cubicBezTo>
                    <a:pt x="f48" y="f52"/>
                    <a:pt x="f46" y="f47"/>
                    <a:pt x="f44" y="f45"/>
                  </a:cubicBezTo>
                  <a:close/>
                  <a:moveTo>
                    <a:pt x="f53" y="f54"/>
                  </a:move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57" y="f58"/>
                    <a:pt x="f55" y="f61"/>
                    <a:pt x="f53" y="f54"/>
                  </a:cubicBezTo>
                  <a:close/>
                  <a:moveTo>
                    <a:pt x="f62" y="f63"/>
                  </a:moveTo>
                  <a:cubicBezTo>
                    <a:pt x="f64" y="f63"/>
                    <a:pt x="f65" y="f66"/>
                    <a:pt x="f67" y="f68"/>
                  </a:cubicBezTo>
                  <a:cubicBezTo>
                    <a:pt x="f69" y="f68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3" y="f78"/>
                    <a:pt x="f88" y="f89"/>
                  </a:cubicBezTo>
                  <a:cubicBezTo>
                    <a:pt x="f90" y="f91"/>
                    <a:pt x="f92" y="f93"/>
                    <a:pt x="f79" y="f93"/>
                  </a:cubicBezTo>
                  <a:cubicBezTo>
                    <a:pt x="f94" y="f93"/>
                    <a:pt x="f95" y="f96"/>
                    <a:pt x="f97" y="f91"/>
                  </a:cubicBezTo>
                  <a:cubicBezTo>
                    <a:pt x="f98" y="f88"/>
                    <a:pt x="f99" y="f89"/>
                    <a:pt x="f71" y="f100"/>
                  </a:cubicBezTo>
                  <a:cubicBezTo>
                    <a:pt x="f101" y="f102"/>
                    <a:pt x="f63" y="f67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0"/>
                    <a:pt x="f112" y="f110"/>
                    <a:pt x="f113" y="f110"/>
                  </a:cubicBezTo>
                  <a:cubicBezTo>
                    <a:pt x="f114" y="f110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lnTo>
                    <a:pt x="f129" y="f130"/>
                  </a:lnTo>
                  <a:lnTo>
                    <a:pt x="f131" y="f132"/>
                  </a:lnTo>
                  <a:cubicBezTo>
                    <a:pt x="f133" y="f134"/>
                    <a:pt x="f135" y="f136"/>
                    <a:pt x="f137" y="f136"/>
                  </a:cubicBezTo>
                  <a:cubicBezTo>
                    <a:pt x="f138" y="f136"/>
                    <a:pt x="f139" y="f140"/>
                    <a:pt x="f141" y="f134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3" y="f150"/>
                    <a:pt x="f151" y="f152"/>
                  </a:cubicBezTo>
                  <a:cubicBezTo>
                    <a:pt x="f153" y="f154"/>
                    <a:pt x="f155" y="f156"/>
                    <a:pt x="f157" y="f158"/>
                  </a:cubicBezTo>
                  <a:cubicBezTo>
                    <a:pt x="f159" y="f160"/>
                    <a:pt x="f161" y="f63"/>
                    <a:pt x="f62" y="f63"/>
                  </a:cubicBezTo>
                  <a:close/>
                </a:path>
              </a:pathLst>
            </a:custGeom>
            <a:solidFill>
              <a:srgbClr val="36A68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2453;p52">
              <a:extLst>
                <a:ext uri="{FF2B5EF4-FFF2-40B4-BE49-F238E27FC236}">
                  <a16:creationId xmlns:a16="http://schemas.microsoft.com/office/drawing/2014/main" id="{03DB3363-E02D-4266-9432-77544CD9C8D5}"/>
                </a:ext>
              </a:extLst>
            </p:cNvPr>
            <p:cNvSpPr/>
            <p:nvPr/>
          </p:nvSpPr>
          <p:spPr>
            <a:xfrm flipH="1">
              <a:off x="4188948" y="940570"/>
              <a:ext cx="597962" cy="7157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8"/>
                <a:gd name="f4" fmla="val 41880"/>
                <a:gd name="f5" fmla="val 2296"/>
                <a:gd name="f6" fmla="val 4865"/>
                <a:gd name="f7" fmla="val 3876"/>
                <a:gd name="f8" fmla="val 7934"/>
                <a:gd name="f9" fmla="val 6236"/>
                <a:gd name="f10" fmla="val 12194"/>
                <a:gd name="f11" fmla="val 9253"/>
                <a:gd name="f12" fmla="val 16693"/>
                <a:gd name="f13" fmla="val 14628"/>
                <a:gd name="f14" fmla="val 24708"/>
                <a:gd name="f15" fmla="val 23244"/>
                <a:gd name="f16" fmla="val 35146"/>
                <a:gd name="f17" fmla="val 33777"/>
                <a:gd name="f18" fmla="val 39365"/>
                <a:gd name="f19" fmla="val 33967"/>
                <a:gd name="f20" fmla="val 39442"/>
                <a:gd name="f21" fmla="val 34126"/>
                <a:gd name="f22" fmla="val 39580"/>
                <a:gd name="f23" fmla="val 34224"/>
                <a:gd name="f24" fmla="val 39756"/>
                <a:gd name="f25" fmla="val 34550"/>
                <a:gd name="f26" fmla="val 40344"/>
                <a:gd name="f27" fmla="val 34788"/>
                <a:gd name="f28" fmla="val 40775"/>
                <a:gd name="f29" fmla="val 34620"/>
                <a:gd name="f30" fmla="val 41180"/>
                <a:gd name="f31" fmla="val 34402"/>
                <a:gd name="f32" fmla="val 41398"/>
                <a:gd name="f33" fmla="val 34260"/>
                <a:gd name="f34" fmla="val 41540"/>
                <a:gd name="f35" fmla="val 34037"/>
                <a:gd name="f36" fmla="val 41661"/>
                <a:gd name="f37" fmla="val 33778"/>
                <a:gd name="f38" fmla="val 33641"/>
                <a:gd name="f39" fmla="val 33495"/>
                <a:gd name="f40" fmla="val 41627"/>
                <a:gd name="f41" fmla="val 33345"/>
                <a:gd name="f42" fmla="val 41544"/>
                <a:gd name="f43" fmla="val 17057"/>
                <a:gd name="f44" fmla="val 32480"/>
                <a:gd name="f45" fmla="val 7108"/>
                <a:gd name="f46" fmla="val 15291"/>
                <a:gd name="f47" fmla="val 125"/>
                <a:gd name="f48" fmla="val 1"/>
                <a:gd name="f49" fmla="val 111"/>
                <a:gd name="f50" fmla="val 96"/>
                <a:gd name="f51" fmla="val 3"/>
                <a:gd name="f52" fmla="val 82"/>
                <a:gd name="f53" fmla="val 9"/>
                <a:gd name="f54" fmla="val 28"/>
                <a:gd name="f55" fmla="val 32"/>
                <a:gd name="f56" fmla="val 23"/>
                <a:gd name="f57" fmla="val 152"/>
                <a:gd name="f58" fmla="val 10788"/>
                <a:gd name="f59" fmla="val 26991"/>
                <a:gd name="f60" fmla="val 26838"/>
                <a:gd name="f61" fmla="val 38173"/>
                <a:gd name="f62" fmla="val 33237"/>
                <a:gd name="f63" fmla="val 41734"/>
                <a:gd name="f64" fmla="val 33413"/>
                <a:gd name="f65" fmla="val 41833"/>
                <a:gd name="f66" fmla="val 33601"/>
                <a:gd name="f67" fmla="val 33784"/>
                <a:gd name="f68" fmla="val 34066"/>
                <a:gd name="f69" fmla="val 34342"/>
                <a:gd name="f70" fmla="val 41769"/>
                <a:gd name="f71" fmla="val 34558"/>
                <a:gd name="f72" fmla="val 41549"/>
                <a:gd name="f73" fmla="val 34914"/>
                <a:gd name="f74" fmla="val 41193"/>
                <a:gd name="f75" fmla="val 34987"/>
                <a:gd name="f76" fmla="val 40675"/>
                <a:gd name="f77" fmla="val 34742"/>
                <a:gd name="f78" fmla="val 40233"/>
                <a:gd name="f79" fmla="val 34416"/>
                <a:gd name="f80" fmla="val 39647"/>
                <a:gd name="f81" fmla="val 34294"/>
                <a:gd name="f82" fmla="val 39427"/>
                <a:gd name="f83" fmla="val 34096"/>
                <a:gd name="f84" fmla="val 39252"/>
                <a:gd name="f85" fmla="val 33859"/>
                <a:gd name="f86" fmla="val 39158"/>
                <a:gd name="f87" fmla="val 23379"/>
                <a:gd name="f88" fmla="val 34961"/>
                <a:gd name="f89" fmla="val 14793"/>
                <a:gd name="f90" fmla="val 24560"/>
                <a:gd name="f91" fmla="val 9437"/>
                <a:gd name="f92" fmla="val 16572"/>
                <a:gd name="f93" fmla="val 3628"/>
                <a:gd name="f94" fmla="val 7912"/>
                <a:gd name="f95" fmla="val 258"/>
                <a:gd name="f96" fmla="val 143"/>
                <a:gd name="f97" fmla="val 224"/>
                <a:gd name="f98" fmla="val 66"/>
                <a:gd name="f99" fmla="val 207"/>
                <a:gd name="f100" fmla="val 25"/>
                <a:gd name="f101" fmla="val 167"/>
                <a:gd name="f102" fmla="*/ f0 1 34988"/>
                <a:gd name="f103" fmla="*/ f1 1 41880"/>
                <a:gd name="f104" fmla="val f2"/>
                <a:gd name="f105" fmla="val f3"/>
                <a:gd name="f106" fmla="val f4"/>
                <a:gd name="f107" fmla="+- f106 0 f104"/>
                <a:gd name="f108" fmla="+- f105 0 f104"/>
                <a:gd name="f109" fmla="*/ f108 1 34988"/>
                <a:gd name="f110" fmla="*/ f107 1 41880"/>
                <a:gd name="f111" fmla="*/ f104 1 f109"/>
                <a:gd name="f112" fmla="*/ f105 1 f109"/>
                <a:gd name="f113" fmla="*/ f104 1 f110"/>
                <a:gd name="f114" fmla="*/ f106 1 f110"/>
                <a:gd name="f115" fmla="*/ f111 f102 1"/>
                <a:gd name="f116" fmla="*/ f112 f102 1"/>
                <a:gd name="f117" fmla="*/ f114 f103 1"/>
                <a:gd name="f118" fmla="*/ f113 f1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5" t="f118" r="f116" b="f117"/>
              <a:pathLst>
                <a:path w="34988" h="41880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5" y="f6"/>
                  </a:cubicBezTo>
                  <a:close/>
                  <a:moveTo>
                    <a:pt x="f47" y="f48"/>
                  </a:moveTo>
                  <a:cubicBezTo>
                    <a:pt x="f49" y="f48"/>
                    <a:pt x="f50" y="f51"/>
                    <a:pt x="f52" y="f53"/>
                  </a:cubicBezTo>
                  <a:cubicBezTo>
                    <a:pt x="f54" y="f55"/>
                    <a:pt x="f48" y="f50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4"/>
                    <a:pt x="f67" y="f4"/>
                  </a:cubicBezTo>
                  <a:cubicBezTo>
                    <a:pt x="f68" y="f4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8"/>
                  </a:cubicBezTo>
                  <a:lnTo>
                    <a:pt x="f79" y="f80"/>
                  </a:ln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48"/>
                    <a:pt x="f47" y="f48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2454;p52">
              <a:extLst>
                <a:ext uri="{FF2B5EF4-FFF2-40B4-BE49-F238E27FC236}">
                  <a16:creationId xmlns:a16="http://schemas.microsoft.com/office/drawing/2014/main" id="{9B38BFB1-A493-4385-A438-56D9E503E4E5}"/>
                </a:ext>
              </a:extLst>
            </p:cNvPr>
            <p:cNvSpPr/>
            <p:nvPr/>
          </p:nvSpPr>
          <p:spPr>
            <a:xfrm flipH="1">
              <a:off x="4369634" y="1452368"/>
              <a:ext cx="355893" cy="101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824"/>
                <a:gd name="f4" fmla="val 5955"/>
                <a:gd name="f5" fmla="val 6079"/>
                <a:gd name="f6" fmla="val 217"/>
                <a:gd name="f7" fmla="val 13251"/>
                <a:gd name="f8" fmla="val 19283"/>
                <a:gd name="f9" fmla="val 4430"/>
                <a:gd name="f10" fmla="val 20439"/>
                <a:gd name="f11" fmla="val 5289"/>
                <a:gd name="f12" fmla="val 18560"/>
                <a:gd name="f13" fmla="val 5600"/>
                <a:gd name="f14" fmla="val 16801"/>
                <a:gd name="f15" fmla="val 5732"/>
                <a:gd name="f16" fmla="val 15167"/>
                <a:gd name="f17" fmla="val 6419"/>
                <a:gd name="f18" fmla="val 1243"/>
                <a:gd name="f19" fmla="val 1927"/>
                <a:gd name="f20" fmla="val 332"/>
                <a:gd name="f21" fmla="val 1199"/>
                <a:gd name="f22" fmla="val 2281"/>
                <a:gd name="f23" fmla="val 500"/>
                <a:gd name="f24" fmla="val 4218"/>
                <a:gd name="f25" fmla="val 6077"/>
                <a:gd name="f26" fmla="val 1"/>
                <a:gd name="f27" fmla="val 4136"/>
                <a:gd name="f28" fmla="val 2112"/>
                <a:gd name="f29" fmla="val 306"/>
                <a:gd name="f30" fmla="val 77"/>
                <a:gd name="f31" fmla="val 1062"/>
                <a:gd name="f32" fmla="val 42"/>
                <a:gd name="f33" fmla="val 1074"/>
                <a:gd name="f34" fmla="val 15"/>
                <a:gd name="f35" fmla="val 1107"/>
                <a:gd name="f36" fmla="val 7"/>
                <a:gd name="f37" fmla="val 1144"/>
                <a:gd name="f38" fmla="val 1181"/>
                <a:gd name="f39" fmla="val 13"/>
                <a:gd name="f40" fmla="val 1220"/>
                <a:gd name="f41" fmla="val 1245"/>
                <a:gd name="f42" fmla="val 104"/>
                <a:gd name="f43" fmla="val 1300"/>
                <a:gd name="f44" fmla="val 5460"/>
                <a:gd name="f45" fmla="val 5954"/>
                <a:gd name="f46" fmla="val 16883"/>
                <a:gd name="f47" fmla="val 18740"/>
                <a:gd name="f48" fmla="val 5808"/>
                <a:gd name="f49" fmla="val 20726"/>
                <a:gd name="f50" fmla="val 5466"/>
                <a:gd name="f51" fmla="val 20768"/>
                <a:gd name="f52" fmla="val 5459"/>
                <a:gd name="f53" fmla="val 20802"/>
                <a:gd name="f54" fmla="val 5427"/>
                <a:gd name="f55" fmla="val 20812"/>
                <a:gd name="f56" fmla="val 5386"/>
                <a:gd name="f57" fmla="val 5345"/>
                <a:gd name="f58" fmla="val 20810"/>
                <a:gd name="f59" fmla="val 5301"/>
                <a:gd name="f60" fmla="val 20775"/>
                <a:gd name="f61" fmla="val 5273"/>
                <a:gd name="f62" fmla="val 20693"/>
                <a:gd name="f63" fmla="val 5208"/>
                <a:gd name="f64" fmla="val 14096"/>
                <a:gd name="f65" fmla="*/ f0 1 20824"/>
                <a:gd name="f66" fmla="*/ f1 1 5955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20824"/>
                <a:gd name="f73" fmla="*/ f70 1 5955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20824" h="595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6"/>
                    <a:pt x="f5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2" y="f38"/>
                    <a:pt x="f39" y="f40"/>
                    <a:pt x="f32" y="f41"/>
                  </a:cubicBezTo>
                  <a:cubicBezTo>
                    <a:pt x="f42" y="f43"/>
                    <a:pt x="f44" y="f45"/>
                    <a:pt x="f16" y="f45"/>
                  </a:cubicBezTo>
                  <a:cubicBezTo>
                    <a:pt x="f46" y="f45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3" y="f57"/>
                    <a:pt x="f58" y="f59"/>
                    <a:pt x="f60" y="f61"/>
                  </a:cubicBezTo>
                  <a:cubicBezTo>
                    <a:pt x="f62" y="f63"/>
                    <a:pt x="f64" y="f26"/>
                    <a:pt x="f25" y="f2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2455;p52">
              <a:extLst>
                <a:ext uri="{FF2B5EF4-FFF2-40B4-BE49-F238E27FC236}">
                  <a16:creationId xmlns:a16="http://schemas.microsoft.com/office/drawing/2014/main" id="{DE13C634-B46C-4090-810D-4AFA33C37F8D}"/>
                </a:ext>
              </a:extLst>
            </p:cNvPr>
            <p:cNvSpPr/>
            <p:nvPr/>
          </p:nvSpPr>
          <p:spPr>
            <a:xfrm flipH="1">
              <a:off x="4534793" y="1195541"/>
              <a:ext cx="330802" cy="1799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356"/>
                <a:gd name="f4" fmla="val 10527"/>
                <a:gd name="f5" fmla="val 1428"/>
                <a:gd name="f6" fmla="val 218"/>
                <a:gd name="f7" fmla="val 11145"/>
                <a:gd name="f8" fmla="val 17946"/>
                <a:gd name="f9" fmla="val 8848"/>
                <a:gd name="f10" fmla="val 19007"/>
                <a:gd name="f11" fmla="val 10281"/>
                <a:gd name="f12" fmla="val 6641"/>
                <a:gd name="f13" fmla="val 8807"/>
                <a:gd name="f14" fmla="val 1108"/>
                <a:gd name="f15" fmla="val 1416"/>
                <a:gd name="f16" fmla="val 311"/>
                <a:gd name="f17" fmla="val 256"/>
                <a:gd name="f18" fmla="val 687"/>
                <a:gd name="f19" fmla="val 230"/>
                <a:gd name="f20" fmla="val 1060"/>
                <a:gd name="f21" fmla="val 1420"/>
                <a:gd name="f22" fmla="val 988"/>
                <a:gd name="f23" fmla="val 549"/>
                <a:gd name="f24" fmla="val 17"/>
                <a:gd name="f25" fmla="val 106"/>
                <a:gd name="f26" fmla="val 52"/>
                <a:gd name="f27" fmla="val 69"/>
                <a:gd name="f28" fmla="val 55"/>
                <a:gd name="f29" fmla="val 35"/>
                <a:gd name="f30" fmla="val 78"/>
                <a:gd name="f31" fmla="val 16"/>
                <a:gd name="f32" fmla="val 112"/>
                <a:gd name="f33" fmla="val 1"/>
                <a:gd name="f34" fmla="val 145"/>
                <a:gd name="f35" fmla="val 2"/>
                <a:gd name="f36" fmla="val 186"/>
                <a:gd name="f37" fmla="val 22"/>
                <a:gd name="f38" fmla="val 219"/>
                <a:gd name="f39" fmla="val 77"/>
                <a:gd name="f40" fmla="val 305"/>
                <a:gd name="f41" fmla="val 5576"/>
                <a:gd name="f42" fmla="val 8998"/>
                <a:gd name="f43" fmla="val 19230"/>
                <a:gd name="f44" fmla="val 10526"/>
                <a:gd name="f45" fmla="val 19242"/>
                <a:gd name="f46" fmla="val 19280"/>
                <a:gd name="f47" fmla="val 19316"/>
                <a:gd name="f48" fmla="val 10508"/>
                <a:gd name="f49" fmla="val 19336"/>
                <a:gd name="f50" fmla="val 10477"/>
                <a:gd name="f51" fmla="val 10439"/>
                <a:gd name="f52" fmla="val 10394"/>
                <a:gd name="f53" fmla="val 19332"/>
                <a:gd name="f54" fmla="val 10358"/>
                <a:gd name="f55" fmla="val 19256"/>
                <a:gd name="f56" fmla="val 10250"/>
                <a:gd name="f57" fmla="val 12080"/>
                <a:gd name="f58" fmla="*/ f0 1 19356"/>
                <a:gd name="f59" fmla="*/ f1 1 10527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9356"/>
                <a:gd name="f66" fmla="*/ f63 1 10527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9356" h="1052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6"/>
                    <a:pt x="f5" y="f6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lnTo>
                    <a:pt x="f45" y="f44"/>
                  </a:lnTo>
                  <a:cubicBezTo>
                    <a:pt x="f46" y="f44"/>
                    <a:pt x="f47" y="f48"/>
                    <a:pt x="f49" y="f50"/>
                  </a:cubicBezTo>
                  <a:cubicBezTo>
                    <a:pt x="f3" y="f51"/>
                    <a:pt x="f3" y="f52"/>
                    <a:pt x="f53" y="f54"/>
                  </a:cubicBezTo>
                  <a:cubicBezTo>
                    <a:pt x="f55" y="f56"/>
                    <a:pt x="f57" y="f2"/>
                    <a:pt x="f21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2456;p52">
              <a:extLst>
                <a:ext uri="{FF2B5EF4-FFF2-40B4-BE49-F238E27FC236}">
                  <a16:creationId xmlns:a16="http://schemas.microsoft.com/office/drawing/2014/main" id="{ADC482D9-DB0B-4E05-953C-38B5779442D6}"/>
                </a:ext>
              </a:extLst>
            </p:cNvPr>
            <p:cNvSpPr/>
            <p:nvPr/>
          </p:nvSpPr>
          <p:spPr>
            <a:xfrm flipH="1">
              <a:off x="4702128" y="934023"/>
              <a:ext cx="204725" cy="1852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9"/>
                <a:gd name="f4" fmla="val 10839"/>
                <a:gd name="f5" fmla="val 288"/>
                <a:gd name="f6" fmla="val 257"/>
                <a:gd name="f7" fmla="val 6842"/>
                <a:gd name="f8" fmla="val 1621"/>
                <a:gd name="f9" fmla="val 10907"/>
                <a:gd name="f10" fmla="val 9079"/>
                <a:gd name="f11" fmla="val 11641"/>
                <a:gd name="f12" fmla="val 10530"/>
                <a:gd name="f13" fmla="val 3383"/>
                <a:gd name="f14" fmla="val 7419"/>
                <a:gd name="f15" fmla="val 718"/>
                <a:gd name="f16" fmla="val 1373"/>
                <a:gd name="f17" fmla="val 120"/>
                <a:gd name="f18" fmla="val 88"/>
                <a:gd name="f19" fmla="val 59"/>
                <a:gd name="f20" fmla="val 14"/>
                <a:gd name="f21" fmla="val 36"/>
                <a:gd name="f22" fmla="val 38"/>
                <a:gd name="f23" fmla="val 9"/>
                <a:gd name="f24" fmla="val 69"/>
                <a:gd name="f25" fmla="val 1"/>
                <a:gd name="f26" fmla="val 107"/>
                <a:gd name="f27" fmla="val 13"/>
                <a:gd name="f28" fmla="val 144"/>
                <a:gd name="f29" fmla="val 19"/>
                <a:gd name="f30" fmla="val 163"/>
                <a:gd name="f31" fmla="val 612"/>
                <a:gd name="f32" fmla="val 1984"/>
                <a:gd name="f33" fmla="val 2359"/>
                <a:gd name="f34" fmla="val 4196"/>
                <a:gd name="f35" fmla="val 3968"/>
                <a:gd name="f36" fmla="val 6237"/>
                <a:gd name="f37" fmla="val 6916"/>
                <a:gd name="f38" fmla="val 9044"/>
                <a:gd name="f39" fmla="val 11824"/>
                <a:gd name="f40" fmla="val 10831"/>
                <a:gd name="f41" fmla="val 11835"/>
                <a:gd name="f42" fmla="val 10837"/>
                <a:gd name="f43" fmla="val 11848"/>
                <a:gd name="f44" fmla="val 10838"/>
                <a:gd name="f45" fmla="val 11861"/>
                <a:gd name="f46" fmla="val 11891"/>
                <a:gd name="f47" fmla="val 11919"/>
                <a:gd name="f48" fmla="val 10825"/>
                <a:gd name="f49" fmla="val 11942"/>
                <a:gd name="f50" fmla="val 10801"/>
                <a:gd name="f51" fmla="val 11972"/>
                <a:gd name="f52" fmla="val 10768"/>
                <a:gd name="f53" fmla="val 10723"/>
                <a:gd name="f54" fmla="val 11962"/>
                <a:gd name="f55" fmla="val 10681"/>
                <a:gd name="f56" fmla="val 10589"/>
                <a:gd name="f57" fmla="val 7600"/>
                <a:gd name="f58" fmla="val 1409"/>
                <a:gd name="f59" fmla="val 140"/>
                <a:gd name="f60" fmla="val 2"/>
                <a:gd name="f61" fmla="val 133"/>
                <a:gd name="f62" fmla="val 127"/>
                <a:gd name="f63" fmla="*/ f0 1 11979"/>
                <a:gd name="f64" fmla="*/ f1 1 10839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979"/>
                <a:gd name="f71" fmla="*/ f68 1 10839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979" h="10839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2"/>
                  </a:moveTo>
                  <a:cubicBezTo>
                    <a:pt x="f18" y="f2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cubicBezTo>
                    <a:pt x="f51" y="f52"/>
                    <a:pt x="f3" y="f53"/>
                    <a:pt x="f54" y="f55"/>
                  </a:cubicBezTo>
                  <a:cubicBezTo>
                    <a:pt x="f47" y="f56"/>
                    <a:pt x="f57" y="f58"/>
                    <a:pt x="f59" y="f60"/>
                  </a:cubicBezTo>
                  <a:cubicBezTo>
                    <a:pt x="f61" y="f25"/>
                    <a:pt x="f62" y="f2"/>
                    <a:pt x="f1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2457;p52">
              <a:extLst>
                <a:ext uri="{FF2B5EF4-FFF2-40B4-BE49-F238E27FC236}">
                  <a16:creationId xmlns:a16="http://schemas.microsoft.com/office/drawing/2014/main" id="{9174069A-65B3-4A13-ACD1-8EE75BE5B85C}"/>
                </a:ext>
              </a:extLst>
            </p:cNvPr>
            <p:cNvSpPr/>
            <p:nvPr/>
          </p:nvSpPr>
          <p:spPr>
            <a:xfrm flipH="1">
              <a:off x="4383469" y="1105281"/>
              <a:ext cx="182285" cy="3579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66"/>
                <a:gd name="f4" fmla="val 20945"/>
                <a:gd name="f5" fmla="val 4372"/>
                <a:gd name="f6" fmla="val 327"/>
                <a:gd name="f7" fmla="val 5200"/>
                <a:gd name="f8" fmla="val 1437"/>
                <a:gd name="f9" fmla="val 10153"/>
                <a:gd name="f10" fmla="val 8697"/>
                <a:gd name="f11" fmla="val 7766"/>
                <a:gd name="f12" fmla="val 20564"/>
                <a:gd name="f13" fmla="val 6735"/>
                <a:gd name="f14" fmla="val 19073"/>
                <a:gd name="f15" fmla="val 654"/>
                <a:gd name="f16" fmla="val 9668"/>
                <a:gd name="f17" fmla="val 4340"/>
                <a:gd name="f18" fmla="val 4335"/>
                <a:gd name="f19" fmla="val 4331"/>
                <a:gd name="f20" fmla="val 1"/>
                <a:gd name="f21" fmla="val 4327"/>
                <a:gd name="f22" fmla="val 4287"/>
                <a:gd name="f23" fmla="val 7"/>
                <a:gd name="f24" fmla="val 4256"/>
                <a:gd name="f25" fmla="val 32"/>
                <a:gd name="f26" fmla="val 4241"/>
                <a:gd name="f27" fmla="val 68"/>
                <a:gd name="f28" fmla="val 10371"/>
                <a:gd name="f29" fmla="val 7656"/>
                <a:gd name="f30" fmla="val 20796"/>
                <a:gd name="f31" fmla="val 7735"/>
                <a:gd name="f32" fmla="val 20899"/>
                <a:gd name="f33" fmla="val 7755"/>
                <a:gd name="f34" fmla="val 20927"/>
                <a:gd name="f35" fmla="val 7789"/>
                <a:gd name="f36" fmla="val 20944"/>
                <a:gd name="f37" fmla="val 7822"/>
                <a:gd name="f38" fmla="val 7828"/>
                <a:gd name="f39" fmla="val 7834"/>
                <a:gd name="f40" fmla="val 20943"/>
                <a:gd name="f41" fmla="val 7839"/>
                <a:gd name="f42" fmla="val 7842"/>
                <a:gd name="f43" fmla="val 7844"/>
                <a:gd name="f44" fmla="val 7847"/>
                <a:gd name="f45" fmla="val 7890"/>
                <a:gd name="f46" fmla="val 20933"/>
                <a:gd name="f47" fmla="val 7923"/>
                <a:gd name="f48" fmla="val 20901"/>
                <a:gd name="f49" fmla="val 7931"/>
                <a:gd name="f50" fmla="val 20857"/>
                <a:gd name="f51" fmla="val 7743"/>
                <a:gd name="f52" fmla="val 4491"/>
                <a:gd name="f53" fmla="val 116"/>
                <a:gd name="f54" fmla="val 4428"/>
                <a:gd name="f55" fmla="val 41"/>
                <a:gd name="f56" fmla="val 4405"/>
                <a:gd name="f57" fmla="val 15"/>
                <a:gd name="f58" fmla="val 4373"/>
                <a:gd name="f59" fmla="*/ f0 1 10666"/>
                <a:gd name="f60" fmla="*/ f1 1 20945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0666"/>
                <a:gd name="f67" fmla="*/ f64 1 20945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0666" h="20945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2"/>
                  </a:moveTo>
                  <a:cubicBezTo>
                    <a:pt x="f18" y="f2"/>
                    <a:pt x="f19" y="f20"/>
                    <a:pt x="f21" y="f20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0"/>
                  </a:cubicBezTo>
                  <a:cubicBezTo>
                    <a:pt x="f42" y="f40"/>
                    <a:pt x="f43" y="f40"/>
                    <a:pt x="f44" y="f36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3" y="f51"/>
                    <a:pt x="f52" y="f53"/>
                    <a:pt x="f54" y="f55"/>
                  </a:cubicBezTo>
                  <a:cubicBezTo>
                    <a:pt x="f56" y="f57"/>
                    <a:pt x="f58" y="f2"/>
                    <a:pt x="f1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2458;p52">
              <a:extLst>
                <a:ext uri="{FF2B5EF4-FFF2-40B4-BE49-F238E27FC236}">
                  <a16:creationId xmlns:a16="http://schemas.microsoft.com/office/drawing/2014/main" id="{976BFDCA-550E-44A9-B2B7-E613DF8DAC6F}"/>
                </a:ext>
              </a:extLst>
            </p:cNvPr>
            <p:cNvSpPr/>
            <p:nvPr/>
          </p:nvSpPr>
          <p:spPr>
            <a:xfrm flipH="1">
              <a:off x="4566028" y="924860"/>
              <a:ext cx="153911" cy="3139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06"/>
                <a:gd name="f4" fmla="val 18367"/>
                <a:gd name="f5" fmla="val 3729"/>
                <a:gd name="f6" fmla="val 331"/>
                <a:gd name="f7" fmla="val 4452"/>
                <a:gd name="f8" fmla="val 1410"/>
                <a:gd name="f9" fmla="val 8447"/>
                <a:gd name="f10" fmla="val 7960"/>
                <a:gd name="f11" fmla="val 5868"/>
                <a:gd name="f12" fmla="val 17962"/>
                <a:gd name="f13" fmla="val 5035"/>
                <a:gd name="f14" fmla="val 16401"/>
                <a:gd name="f15" fmla="val 626"/>
                <a:gd name="f16" fmla="val 7528"/>
                <a:gd name="f17" fmla="val 3706"/>
                <a:gd name="f18" fmla="val 3702"/>
                <a:gd name="f19" fmla="val 3698"/>
                <a:gd name="f20" fmla="val 1"/>
                <a:gd name="f21" fmla="val 3695"/>
                <a:gd name="f22" fmla="val 3658"/>
                <a:gd name="f23" fmla="val 7"/>
                <a:gd name="f24" fmla="val 3623"/>
                <a:gd name="f25" fmla="val 30"/>
                <a:gd name="f26" fmla="val 3608"/>
                <a:gd name="f27" fmla="val 65"/>
                <a:gd name="f28" fmla="val 8074"/>
                <a:gd name="f29" fmla="val 5751"/>
                <a:gd name="f30" fmla="val 18210"/>
                <a:gd name="f31" fmla="val 5809"/>
                <a:gd name="f32" fmla="val 18311"/>
                <a:gd name="f33" fmla="val 5829"/>
                <a:gd name="f34" fmla="val 18345"/>
                <a:gd name="f35" fmla="val 5865"/>
                <a:gd name="f36" fmla="val 5903"/>
                <a:gd name="f37" fmla="val 5909"/>
                <a:gd name="f38" fmla="val 5912"/>
                <a:gd name="f39" fmla="val 5918"/>
                <a:gd name="f40" fmla="val 18365"/>
                <a:gd name="f41" fmla="val 5960"/>
                <a:gd name="f42" fmla="val 18359"/>
                <a:gd name="f43" fmla="val 5996"/>
                <a:gd name="f44" fmla="val 18328"/>
                <a:gd name="f45" fmla="val 6009"/>
                <a:gd name="f46" fmla="val 18285"/>
                <a:gd name="f47" fmla="val 9005"/>
                <a:gd name="f48" fmla="val 7115"/>
                <a:gd name="f49" fmla="val 3846"/>
                <a:gd name="f50" fmla="val 114"/>
                <a:gd name="f51" fmla="val 3794"/>
                <a:gd name="f52" fmla="val 44"/>
                <a:gd name="f53" fmla="val 3774"/>
                <a:gd name="f54" fmla="val 17"/>
                <a:gd name="f55" fmla="val 3740"/>
                <a:gd name="f56" fmla="*/ f0 1 9006"/>
                <a:gd name="f57" fmla="*/ f1 1 18367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9006"/>
                <a:gd name="f64" fmla="*/ f61 1 18367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9006" h="18367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2"/>
                  </a:moveTo>
                  <a:cubicBezTo>
                    <a:pt x="f18" y="f2"/>
                    <a:pt x="f19" y="f20"/>
                    <a:pt x="f21" y="f20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" y="f28"/>
                    <a:pt x="f29" y="f30"/>
                    <a:pt x="f31" y="f32"/>
                  </a:cubicBez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4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2"/>
                    <a:pt x="f1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2459;p52">
              <a:extLst>
                <a:ext uri="{FF2B5EF4-FFF2-40B4-BE49-F238E27FC236}">
                  <a16:creationId xmlns:a16="http://schemas.microsoft.com/office/drawing/2014/main" id="{AE6E4DA9-58BC-44A2-AE07-43DF69630334}"/>
                </a:ext>
              </a:extLst>
            </p:cNvPr>
            <p:cNvSpPr/>
            <p:nvPr/>
          </p:nvSpPr>
          <p:spPr>
            <a:xfrm flipH="1">
              <a:off x="4372514" y="1471342"/>
              <a:ext cx="349209" cy="74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33"/>
                <a:gd name="f4" fmla="val 4336"/>
                <a:gd name="f5" fmla="val 64"/>
                <a:gd name="f6" fmla="val 42"/>
                <a:gd name="f7" fmla="val 21"/>
                <a:gd name="f8" fmla="val 15"/>
                <a:gd name="f9" fmla="val 12"/>
                <a:gd name="f10" fmla="val 38"/>
                <a:gd name="f11" fmla="val 66"/>
                <a:gd name="f12" fmla="val 18"/>
                <a:gd name="f13" fmla="val 96"/>
                <a:gd name="f14" fmla="val 46"/>
                <a:gd name="f15" fmla="val 106"/>
                <a:gd name="f16" fmla="val 2655"/>
                <a:gd name="f17" fmla="val 1003"/>
                <a:gd name="f18" fmla="val 5446"/>
                <a:gd name="f19" fmla="val 1344"/>
                <a:gd name="f20" fmla="val 8145"/>
                <a:gd name="f21" fmla="val 1673"/>
                <a:gd name="f22" fmla="val 9173"/>
                <a:gd name="f23" fmla="val 1798"/>
                <a:gd name="f24" fmla="val 10236"/>
                <a:gd name="f25" fmla="val 1928"/>
                <a:gd name="f26" fmla="val 11271"/>
                <a:gd name="f27" fmla="val 2086"/>
                <a:gd name="f28" fmla="val 14351"/>
                <a:gd name="f29" fmla="val 2559"/>
                <a:gd name="f30" fmla="val 17408"/>
                <a:gd name="f31" fmla="val 3313"/>
                <a:gd name="f32" fmla="val 20353"/>
                <a:gd name="f33" fmla="val 4333"/>
                <a:gd name="f34" fmla="val 20357"/>
                <a:gd name="f35" fmla="val 4334"/>
                <a:gd name="f36" fmla="val 20364"/>
                <a:gd name="f37" fmla="val 20370"/>
                <a:gd name="f38" fmla="val 20391"/>
                <a:gd name="f39" fmla="val 20412"/>
                <a:gd name="f40" fmla="val 4322"/>
                <a:gd name="f41" fmla="val 20421"/>
                <a:gd name="f42" fmla="val 4297"/>
                <a:gd name="f43" fmla="val 20432"/>
                <a:gd name="f44" fmla="val 4269"/>
                <a:gd name="f45" fmla="val 20417"/>
                <a:gd name="f46" fmla="val 4239"/>
                <a:gd name="f47" fmla="val 20388"/>
                <a:gd name="f48" fmla="val 4228"/>
                <a:gd name="f49" fmla="val 17436"/>
                <a:gd name="f50" fmla="val 3206"/>
                <a:gd name="f51" fmla="val 14374"/>
                <a:gd name="f52" fmla="val 2449"/>
                <a:gd name="f53" fmla="val 11287"/>
                <a:gd name="f54" fmla="val 1977"/>
                <a:gd name="f55" fmla="val 10248"/>
                <a:gd name="f56" fmla="val 1819"/>
                <a:gd name="f57" fmla="val 9185"/>
                <a:gd name="f58" fmla="val 1690"/>
                <a:gd name="f59" fmla="val 8158"/>
                <a:gd name="f60" fmla="val 1564"/>
                <a:gd name="f61" fmla="val 5465"/>
                <a:gd name="f62" fmla="val 1236"/>
                <a:gd name="f63" fmla="val 2681"/>
                <a:gd name="f64" fmla="val 895"/>
                <a:gd name="f65" fmla="val 82"/>
                <a:gd name="f66" fmla="val 4"/>
                <a:gd name="f67" fmla="val 76"/>
                <a:gd name="f68" fmla="val 1"/>
                <a:gd name="f69" fmla="val 70"/>
                <a:gd name="f70" fmla="*/ f0 1 20433"/>
                <a:gd name="f71" fmla="*/ f1 1 4336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20433"/>
                <a:gd name="f78" fmla="*/ f75 1 4336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20433" h="43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2460;p52">
              <a:extLst>
                <a:ext uri="{FF2B5EF4-FFF2-40B4-BE49-F238E27FC236}">
                  <a16:creationId xmlns:a16="http://schemas.microsoft.com/office/drawing/2014/main" id="{064EA7DA-72D9-428D-81B2-5A21F5A8DAF1}"/>
                </a:ext>
              </a:extLst>
            </p:cNvPr>
            <p:cNvSpPr/>
            <p:nvPr/>
          </p:nvSpPr>
          <p:spPr>
            <a:xfrm flipH="1">
              <a:off x="4430469" y="1111709"/>
              <a:ext cx="61712" cy="3482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11"/>
                <a:gd name="f4" fmla="val 20379"/>
                <a:gd name="f5" fmla="val 59"/>
                <a:gd name="f6" fmla="val 56"/>
                <a:gd name="f7" fmla="val 53"/>
                <a:gd name="f8" fmla="val 1"/>
                <a:gd name="f9" fmla="val 50"/>
                <a:gd name="f10" fmla="val 19"/>
                <a:gd name="f11" fmla="val 8"/>
                <a:gd name="f12" fmla="val 37"/>
                <a:gd name="f13" fmla="val 68"/>
                <a:gd name="f14" fmla="val 644"/>
                <a:gd name="f15" fmla="val 3023"/>
                <a:gd name="f16" fmla="val 1303"/>
                <a:gd name="f17" fmla="val 6078"/>
                <a:gd name="f18" fmla="val 1570"/>
                <a:gd name="f19" fmla="val 9141"/>
                <a:gd name="f20" fmla="val 1608"/>
                <a:gd name="f21" fmla="val 9605"/>
                <a:gd name="f22" fmla="val 1641"/>
                <a:gd name="f23" fmla="val 10077"/>
                <a:gd name="f24" fmla="val 1672"/>
                <a:gd name="f25" fmla="val 10535"/>
                <a:gd name="f26" fmla="val 1728"/>
                <a:gd name="f27" fmla="val 11347"/>
                <a:gd name="f28" fmla="val 1785"/>
                <a:gd name="f29" fmla="val 12184"/>
                <a:gd name="f30" fmla="val 1890"/>
                <a:gd name="f31" fmla="val 13006"/>
                <a:gd name="f32" fmla="val 2084"/>
                <a:gd name="f33" fmla="val 14523"/>
                <a:gd name="f34" fmla="val 2450"/>
                <a:gd name="f35" fmla="val 16028"/>
                <a:gd name="f36" fmla="val 2802"/>
                <a:gd name="f37" fmla="val 17482"/>
                <a:gd name="f38" fmla="val 3492"/>
                <a:gd name="f39" fmla="val 20336"/>
                <a:gd name="f40" fmla="val 3499"/>
                <a:gd name="f41" fmla="val 20363"/>
                <a:gd name="f42" fmla="val 3521"/>
                <a:gd name="f43" fmla="val 3546"/>
                <a:gd name="f44" fmla="val 3549"/>
                <a:gd name="f45" fmla="val 3555"/>
                <a:gd name="f46" fmla="val 3562"/>
                <a:gd name="f47" fmla="val 20376"/>
                <a:gd name="f48" fmla="val 3592"/>
                <a:gd name="f49" fmla="val 20369"/>
                <a:gd name="f50" fmla="val 20340"/>
                <a:gd name="f51" fmla="val 3603"/>
                <a:gd name="f52" fmla="val 20309"/>
                <a:gd name="f53" fmla="val 2913"/>
                <a:gd name="f54" fmla="val 17456"/>
                <a:gd name="f55" fmla="val 2560"/>
                <a:gd name="f56" fmla="val 16004"/>
                <a:gd name="f57" fmla="val 2196"/>
                <a:gd name="f58" fmla="val 14501"/>
                <a:gd name="f59" fmla="val 2003"/>
                <a:gd name="f60" fmla="val 12992"/>
                <a:gd name="f61" fmla="val 1897"/>
                <a:gd name="f62" fmla="val 12174"/>
                <a:gd name="f63" fmla="val 1840"/>
                <a:gd name="f64" fmla="val 11337"/>
                <a:gd name="f65" fmla="val 10528"/>
                <a:gd name="f66" fmla="val 1753"/>
                <a:gd name="f67" fmla="val 10070"/>
                <a:gd name="f68" fmla="val 1721"/>
                <a:gd name="f69" fmla="val 9597"/>
                <a:gd name="f70" fmla="val 1681"/>
                <a:gd name="f71" fmla="val 9132"/>
                <a:gd name="f72" fmla="val 1413"/>
                <a:gd name="f73" fmla="val 6061"/>
                <a:gd name="f74" fmla="val 752"/>
                <a:gd name="f75" fmla="val 3003"/>
                <a:gd name="f76" fmla="val 116"/>
                <a:gd name="f77" fmla="val 44"/>
                <a:gd name="f78" fmla="val 109"/>
                <a:gd name="f79" fmla="val 17"/>
                <a:gd name="f80" fmla="val 85"/>
                <a:gd name="f81" fmla="*/ f0 1 3611"/>
                <a:gd name="f82" fmla="*/ f1 1 20379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3611"/>
                <a:gd name="f89" fmla="*/ f86 1 20379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3611" h="20379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11"/>
                    <a:pt x="f2" y="f12"/>
                    <a:pt x="f11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40" y="f41"/>
                    <a:pt x="f42" y="f4"/>
                    <a:pt x="f43" y="f4"/>
                  </a:cubicBezTo>
                  <a:cubicBezTo>
                    <a:pt x="f44" y="f4"/>
                    <a:pt x="f45" y="f4"/>
                    <a:pt x="f46" y="f47"/>
                  </a:cubicBezTo>
                  <a:cubicBezTo>
                    <a:pt x="f48" y="f49"/>
                    <a:pt x="f3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28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2461;p52">
              <a:extLst>
                <a:ext uri="{FF2B5EF4-FFF2-40B4-BE49-F238E27FC236}">
                  <a16:creationId xmlns:a16="http://schemas.microsoft.com/office/drawing/2014/main" id="{40551F64-EE9E-4019-8ED7-B28CA4ED9ABB}"/>
                </a:ext>
              </a:extLst>
            </p:cNvPr>
            <p:cNvSpPr/>
            <p:nvPr/>
          </p:nvSpPr>
          <p:spPr>
            <a:xfrm flipH="1">
              <a:off x="4538240" y="1197159"/>
              <a:ext cx="324410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982"/>
                <a:gd name="f4" fmla="val 10378"/>
                <a:gd name="f5" fmla="val 65"/>
                <a:gd name="f6" fmla="val 48"/>
                <a:gd name="f7" fmla="val 32"/>
                <a:gd name="f8" fmla="val 8"/>
                <a:gd name="f9" fmla="val 21"/>
                <a:gd name="f10" fmla="val 1"/>
                <a:gd name="f11" fmla="val 44"/>
                <a:gd name="f12" fmla="val 7"/>
                <a:gd name="f13" fmla="val 78"/>
                <a:gd name="f14" fmla="val 29"/>
                <a:gd name="f15" fmla="val 98"/>
                <a:gd name="f16" fmla="val 787"/>
                <a:gd name="f17" fmla="val 693"/>
                <a:gd name="f18" fmla="val 1687"/>
                <a:gd name="f19" fmla="val 1088"/>
                <a:gd name="f20" fmla="val 2556"/>
                <a:gd name="f21" fmla="val 1468"/>
                <a:gd name="f22" fmla="val 2735"/>
                <a:gd name="f23" fmla="val 1548"/>
                <a:gd name="f24" fmla="val 5588"/>
                <a:gd name="f25" fmla="val 2801"/>
                <a:gd name="f26" fmla="val 8407"/>
                <a:gd name="f27" fmla="val 4249"/>
                <a:gd name="f28" fmla="val 11142"/>
                <a:gd name="f29" fmla="val 5653"/>
                <a:gd name="f30" fmla="val 13798"/>
                <a:gd name="f31" fmla="val 7018"/>
                <a:gd name="f32" fmla="val 16542"/>
                <a:gd name="f33" fmla="val 8429"/>
                <a:gd name="f34" fmla="val 18886"/>
                <a:gd name="f35" fmla="val 10364"/>
                <a:gd name="f36" fmla="val 18896"/>
                <a:gd name="f37" fmla="val 10373"/>
                <a:gd name="f38" fmla="val 18909"/>
                <a:gd name="f39" fmla="val 10377"/>
                <a:gd name="f40" fmla="val 18922"/>
                <a:gd name="f41" fmla="val 18937"/>
                <a:gd name="f42" fmla="val 18953"/>
                <a:gd name="f43" fmla="val 10370"/>
                <a:gd name="f44" fmla="val 18962"/>
                <a:gd name="f45" fmla="val 10357"/>
                <a:gd name="f46" fmla="val 10335"/>
                <a:gd name="f47" fmla="val 18977"/>
                <a:gd name="f48" fmla="val 10300"/>
                <a:gd name="f49" fmla="val 18954"/>
                <a:gd name="f50" fmla="val 10280"/>
                <a:gd name="f51" fmla="val 16603"/>
                <a:gd name="f52" fmla="val 8338"/>
                <a:gd name="f53" fmla="val 13850"/>
                <a:gd name="f54" fmla="val 6925"/>
                <a:gd name="f55" fmla="val 11184"/>
                <a:gd name="f56" fmla="val 5554"/>
                <a:gd name="f57" fmla="val 8456"/>
                <a:gd name="f58" fmla="val 4154"/>
                <a:gd name="f59" fmla="val 5636"/>
                <a:gd name="f60" fmla="val 2703"/>
                <a:gd name="f61" fmla="val 2781"/>
                <a:gd name="f62" fmla="val 1448"/>
                <a:gd name="f63" fmla="val 2600"/>
                <a:gd name="f64" fmla="val 1370"/>
                <a:gd name="f65" fmla="val 1737"/>
                <a:gd name="f66" fmla="val 989"/>
                <a:gd name="f67" fmla="val 844"/>
                <a:gd name="f68" fmla="val 598"/>
                <a:gd name="f69" fmla="val 13"/>
                <a:gd name="f70" fmla="val 88"/>
                <a:gd name="f71" fmla="val 4"/>
                <a:gd name="f72" fmla="val 76"/>
                <a:gd name="f73" fmla="*/ f0 1 18982"/>
                <a:gd name="f74" fmla="*/ f1 1 10378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8982"/>
                <a:gd name="f81" fmla="*/ f78 1 10378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8982" h="10378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lnTo>
                    <a:pt x="f63" y="f64"/>
                  </a:lnTo>
                  <a:cubicBezTo>
                    <a:pt x="f65" y="f66"/>
                    <a:pt x="f67" y="f68"/>
                    <a:pt x="f15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2462;p52">
              <a:extLst>
                <a:ext uri="{FF2B5EF4-FFF2-40B4-BE49-F238E27FC236}">
                  <a16:creationId xmlns:a16="http://schemas.microsoft.com/office/drawing/2014/main" id="{16FB977B-3672-49C8-BBD6-17F8002D6A63}"/>
                </a:ext>
              </a:extLst>
            </p:cNvPr>
            <p:cNvSpPr/>
            <p:nvPr/>
          </p:nvSpPr>
          <p:spPr>
            <a:xfrm flipH="1">
              <a:off x="4617217" y="929853"/>
              <a:ext cx="40334" cy="3052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60"/>
                <a:gd name="f4" fmla="val 17859"/>
                <a:gd name="f5" fmla="val 59"/>
                <a:gd name="f6" fmla="val 56"/>
                <a:gd name="f7" fmla="val 53"/>
                <a:gd name="f8" fmla="val 49"/>
                <a:gd name="f9" fmla="val 1"/>
                <a:gd name="f10" fmla="val 19"/>
                <a:gd name="f11" fmla="val 7"/>
                <a:gd name="f12" fmla="val 35"/>
                <a:gd name="f13" fmla="val 65"/>
                <a:gd name="f14" fmla="val 918"/>
                <a:gd name="f15" fmla="val 4780"/>
                <a:gd name="f16" fmla="val 1060"/>
                <a:gd name="f17" fmla="val 5519"/>
                <a:gd name="f18" fmla="val 1207"/>
                <a:gd name="f19" fmla="val 6283"/>
                <a:gd name="f20" fmla="val 1275"/>
                <a:gd name="f21" fmla="val 7049"/>
                <a:gd name="f22" fmla="val 1321"/>
                <a:gd name="f23" fmla="val 7573"/>
                <a:gd name="f24" fmla="val 1331"/>
                <a:gd name="f25" fmla="val 8110"/>
                <a:gd name="f26" fmla="val 1340"/>
                <a:gd name="f27" fmla="val 8630"/>
                <a:gd name="f28" fmla="val 1345"/>
                <a:gd name="f29" fmla="val 8954"/>
                <a:gd name="f30" fmla="val 1404"/>
                <a:gd name="f31" fmla="val 11917"/>
                <a:gd name="f32" fmla="val 1708"/>
                <a:gd name="f33" fmla="val 14897"/>
                <a:gd name="f34" fmla="val 2250"/>
                <a:gd name="f35" fmla="val 17812"/>
                <a:gd name="f36" fmla="val 2252"/>
                <a:gd name="f37" fmla="val 17840"/>
                <a:gd name="f38" fmla="val 2275"/>
                <a:gd name="f39" fmla="val 17858"/>
                <a:gd name="f40" fmla="val 2302"/>
                <a:gd name="f41" fmla="val 2307"/>
                <a:gd name="f42" fmla="val 2309"/>
                <a:gd name="f43" fmla="val 17855"/>
                <a:gd name="f44" fmla="val 2339"/>
                <a:gd name="f45" fmla="val 17851"/>
                <a:gd name="f46" fmla="val 2359"/>
                <a:gd name="f47" fmla="val 17822"/>
                <a:gd name="f48" fmla="val 2354"/>
                <a:gd name="f49" fmla="val 17791"/>
                <a:gd name="f50" fmla="val 1815"/>
                <a:gd name="f51" fmla="val 14882"/>
                <a:gd name="f52" fmla="val 1510"/>
                <a:gd name="f53" fmla="val 11908"/>
                <a:gd name="f54" fmla="val 1452"/>
                <a:gd name="f55" fmla="val 8952"/>
                <a:gd name="f56" fmla="val 1446"/>
                <a:gd name="f57" fmla="val 8627"/>
                <a:gd name="f58" fmla="val 1439"/>
                <a:gd name="f59" fmla="val 8107"/>
                <a:gd name="f60" fmla="val 1428"/>
                <a:gd name="f61" fmla="val 7569"/>
                <a:gd name="f62" fmla="val 1382"/>
                <a:gd name="f63" fmla="val 7039"/>
                <a:gd name="f64" fmla="val 1314"/>
                <a:gd name="f65" fmla="val 6269"/>
                <a:gd name="f66" fmla="val 1167"/>
                <a:gd name="f67" fmla="val 5501"/>
                <a:gd name="f68" fmla="val 1022"/>
                <a:gd name="f69" fmla="val 4759"/>
                <a:gd name="f70" fmla="val 113"/>
                <a:gd name="f71" fmla="val 44"/>
                <a:gd name="f72" fmla="val 108"/>
                <a:gd name="f73" fmla="val 84"/>
                <a:gd name="f74" fmla="*/ f0 1 2360"/>
                <a:gd name="f75" fmla="*/ f1 1 17859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2360"/>
                <a:gd name="f82" fmla="*/ f79 1 17859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2360" h="17859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9" y="f12"/>
                    <a:pt x="f11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39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lnTo>
                    <a:pt x="f56" y="f57"/>
                  </a:ln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lnTo>
                    <a:pt x="f70" y="f71"/>
                  </a:lnTo>
                  <a:cubicBezTo>
                    <a:pt x="f72" y="f10"/>
                    <a:pt x="f7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2463;p52">
              <a:extLst>
                <a:ext uri="{FF2B5EF4-FFF2-40B4-BE49-F238E27FC236}">
                  <a16:creationId xmlns:a16="http://schemas.microsoft.com/office/drawing/2014/main" id="{F71960CE-F238-45A1-9A90-F2BCDDCC977A}"/>
                </a:ext>
              </a:extLst>
            </p:cNvPr>
            <p:cNvSpPr/>
            <p:nvPr/>
          </p:nvSpPr>
          <p:spPr>
            <a:xfrm flipH="1">
              <a:off x="4704258" y="937031"/>
              <a:ext cx="198808" cy="1779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33"/>
                <a:gd name="f4" fmla="val 10415"/>
                <a:gd name="f5" fmla="val 63"/>
                <a:gd name="f6" fmla="val 45"/>
                <a:gd name="f7" fmla="val 28"/>
                <a:gd name="f8" fmla="val 9"/>
                <a:gd name="f9" fmla="val 17"/>
                <a:gd name="f10" fmla="val 25"/>
                <a:gd name="f11" fmla="val 51"/>
                <a:gd name="f12" fmla="val 10"/>
                <a:gd name="f13" fmla="val 85"/>
                <a:gd name="f14" fmla="val 35"/>
                <a:gd name="f15" fmla="val 101"/>
                <a:gd name="f16" fmla="val 886"/>
                <a:gd name="f17" fmla="val 628"/>
                <a:gd name="f18" fmla="val 1628"/>
                <a:gd name="f19" fmla="val 1336"/>
                <a:gd name="f20" fmla="val 2354"/>
                <a:gd name="f21" fmla="val 2029"/>
                <a:gd name="f22" fmla="val 5213"/>
                <a:gd name="f23" fmla="val 4758"/>
                <a:gd name="f24" fmla="val 8279"/>
                <a:gd name="f25" fmla="val 7654"/>
                <a:gd name="f26" fmla="val 11536"/>
                <a:gd name="f27" fmla="val 10403"/>
                <a:gd name="f28" fmla="val 11547"/>
                <a:gd name="f29" fmla="val 10411"/>
                <a:gd name="f30" fmla="val 11560"/>
                <a:gd name="f31" fmla="val 10414"/>
                <a:gd name="f32" fmla="val 11571"/>
                <a:gd name="f33" fmla="val 11588"/>
                <a:gd name="f34" fmla="val 11604"/>
                <a:gd name="f35" fmla="val 10410"/>
                <a:gd name="f36" fmla="val 11613"/>
                <a:gd name="f37" fmla="val 10394"/>
                <a:gd name="f38" fmla="val 10372"/>
                <a:gd name="f39" fmla="val 11628"/>
                <a:gd name="f40" fmla="val 10337"/>
                <a:gd name="f41" fmla="val 11606"/>
                <a:gd name="f42" fmla="val 10319"/>
                <a:gd name="f43" fmla="val 8351"/>
                <a:gd name="f44" fmla="val 7572"/>
                <a:gd name="f45" fmla="val 5288"/>
                <a:gd name="f46" fmla="val 4678"/>
                <a:gd name="f47" fmla="val 2420"/>
                <a:gd name="f48" fmla="val 1941"/>
                <a:gd name="f49" fmla="val 1699"/>
                <a:gd name="f50" fmla="val 1252"/>
                <a:gd name="f51" fmla="val 953"/>
                <a:gd name="f52" fmla="val 539"/>
                <a:gd name="f53" fmla="val 92"/>
                <a:gd name="f54" fmla="val 8"/>
                <a:gd name="f55" fmla="val 83"/>
                <a:gd name="f56" fmla="val 3"/>
                <a:gd name="f57" fmla="val 73"/>
                <a:gd name="f58" fmla="*/ f0 1 11633"/>
                <a:gd name="f59" fmla="*/ f1 1 10415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11633"/>
                <a:gd name="f66" fmla="*/ f63 1 10415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11633" h="104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2464;p52">
              <a:extLst>
                <a:ext uri="{FF2B5EF4-FFF2-40B4-BE49-F238E27FC236}">
                  <a16:creationId xmlns:a16="http://schemas.microsoft.com/office/drawing/2014/main" id="{385BAC47-1D48-4E72-B38A-914BB83DE7F5}"/>
                </a:ext>
              </a:extLst>
            </p:cNvPr>
            <p:cNvSpPr/>
            <p:nvPr/>
          </p:nvSpPr>
          <p:spPr>
            <a:xfrm flipH="1">
              <a:off x="4448656" y="1316114"/>
              <a:ext cx="5705" cy="33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4"/>
                <a:gd name="f4" fmla="val 1941"/>
                <a:gd name="f5" fmla="val 55"/>
                <a:gd name="f6" fmla="val 1"/>
                <a:gd name="f7" fmla="val 25"/>
                <a:gd name="f8" fmla="val 2"/>
                <a:gd name="f9" fmla="val 26"/>
                <a:gd name="f10" fmla="val 58"/>
                <a:gd name="f11" fmla="val 16"/>
                <a:gd name="f12" fmla="val 676"/>
                <a:gd name="f13" fmla="val 89"/>
                <a:gd name="f14" fmla="val 1294"/>
                <a:gd name="f15" fmla="val 218"/>
                <a:gd name="f16" fmla="val 1898"/>
                <a:gd name="f17" fmla="val 224"/>
                <a:gd name="f18" fmla="val 1923"/>
                <a:gd name="f19" fmla="val 247"/>
                <a:gd name="f20" fmla="val 1940"/>
                <a:gd name="f21" fmla="val 271"/>
                <a:gd name="f22" fmla="val 275"/>
                <a:gd name="f23" fmla="val 280"/>
                <a:gd name="f24" fmla="val 284"/>
                <a:gd name="f25" fmla="val 1939"/>
                <a:gd name="f26" fmla="val 314"/>
                <a:gd name="f27" fmla="val 1932"/>
                <a:gd name="f28" fmla="val 1903"/>
                <a:gd name="f29" fmla="val 327"/>
                <a:gd name="f30" fmla="val 1873"/>
                <a:gd name="f31" fmla="val 197"/>
                <a:gd name="f32" fmla="val 1277"/>
                <a:gd name="f33" fmla="val 126"/>
                <a:gd name="f34" fmla="val 664"/>
                <a:gd name="f35" fmla="val 112"/>
                <a:gd name="f36" fmla="val 53"/>
                <a:gd name="f37" fmla="val 110"/>
                <a:gd name="f38" fmla="val 24"/>
                <a:gd name="f39" fmla="val 83"/>
                <a:gd name="f40" fmla="*/ f0 1 334"/>
                <a:gd name="f41" fmla="*/ f1 1 194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334"/>
                <a:gd name="f48" fmla="*/ f45 1 194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334" h="194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2465;p52">
              <a:extLst>
                <a:ext uri="{FF2B5EF4-FFF2-40B4-BE49-F238E27FC236}">
                  <a16:creationId xmlns:a16="http://schemas.microsoft.com/office/drawing/2014/main" id="{FD192169-B215-4CEA-B26B-54CCBF93D573}"/>
                </a:ext>
              </a:extLst>
            </p:cNvPr>
            <p:cNvSpPr/>
            <p:nvPr/>
          </p:nvSpPr>
          <p:spPr>
            <a:xfrm flipH="1">
              <a:off x="4441103" y="1333698"/>
              <a:ext cx="3145" cy="120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4"/>
                <a:gd name="f4" fmla="val 705"/>
                <a:gd name="f5" fmla="val 62"/>
                <a:gd name="f6" fmla="val 57"/>
                <a:gd name="f7" fmla="val 52"/>
                <a:gd name="f8" fmla="val 1"/>
                <a:gd name="f9" fmla="val 46"/>
                <a:gd name="f10" fmla="val 3"/>
                <a:gd name="f11" fmla="val 18"/>
                <a:gd name="f12" fmla="val 11"/>
                <a:gd name="f13" fmla="val 41"/>
                <a:gd name="f14" fmla="val 8"/>
                <a:gd name="f15" fmla="val 70"/>
                <a:gd name="f16" fmla="val 58"/>
                <a:gd name="f17" fmla="val 259"/>
                <a:gd name="f18" fmla="val 74"/>
                <a:gd name="f19" fmla="val 453"/>
                <a:gd name="f20" fmla="val 647"/>
                <a:gd name="f21" fmla="val 54"/>
                <a:gd name="f22" fmla="val 676"/>
                <a:gd name="f23" fmla="val 76"/>
                <a:gd name="f24" fmla="val 704"/>
                <a:gd name="f25" fmla="val 108"/>
                <a:gd name="f26" fmla="val 112"/>
                <a:gd name="f27" fmla="val 140"/>
                <a:gd name="f28" fmla="val 165"/>
                <a:gd name="f29" fmla="val 684"/>
                <a:gd name="f30" fmla="val 168"/>
                <a:gd name="f31" fmla="val 655"/>
                <a:gd name="f32" fmla="val 183"/>
                <a:gd name="f33" fmla="val 449"/>
                <a:gd name="f34" fmla="val 166"/>
                <a:gd name="f35" fmla="val 242"/>
                <a:gd name="f36" fmla="val 115"/>
                <a:gd name="f37" fmla="val 107"/>
                <a:gd name="f38" fmla="val 86"/>
                <a:gd name="f39" fmla="*/ f0 1 184"/>
                <a:gd name="f40" fmla="*/ f1 1 705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184"/>
                <a:gd name="f47" fmla="*/ f44 1 705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184" h="70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16" y="f20"/>
                  </a:cubicBezTo>
                  <a:cubicBezTo>
                    <a:pt x="f21" y="f22"/>
                    <a:pt x="f23" y="f24"/>
                    <a:pt x="f25" y="f4"/>
                  </a:cubicBezTo>
                  <a:lnTo>
                    <a:pt x="f26" y="f4"/>
                  </a:ln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13"/>
                  </a:cubicBezTo>
                  <a:cubicBezTo>
                    <a:pt x="f37" y="f11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2466;p52">
              <a:extLst>
                <a:ext uri="{FF2B5EF4-FFF2-40B4-BE49-F238E27FC236}">
                  <a16:creationId xmlns:a16="http://schemas.microsoft.com/office/drawing/2014/main" id="{185DBC03-E44F-4C77-8671-B10E626613B3}"/>
                </a:ext>
              </a:extLst>
            </p:cNvPr>
            <p:cNvSpPr/>
            <p:nvPr/>
          </p:nvSpPr>
          <p:spPr>
            <a:xfrm flipH="1">
              <a:off x="4471022" y="1200241"/>
              <a:ext cx="9811" cy="521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"/>
                <a:gd name="f4" fmla="val 3050"/>
                <a:gd name="f5" fmla="val 60"/>
                <a:gd name="f6" fmla="val 1"/>
                <a:gd name="f7" fmla="val 56"/>
                <a:gd name="f8" fmla="val 51"/>
                <a:gd name="f9" fmla="val 47"/>
                <a:gd name="f10" fmla="val 2"/>
                <a:gd name="f11" fmla="val 17"/>
                <a:gd name="f12" fmla="val 8"/>
                <a:gd name="f13" fmla="val 36"/>
                <a:gd name="f14" fmla="val 4"/>
                <a:gd name="f15" fmla="val 66"/>
                <a:gd name="f16" fmla="val 205"/>
                <a:gd name="f17" fmla="val 1030"/>
                <a:gd name="f18" fmla="val 359"/>
                <a:gd name="f19" fmla="val 2019"/>
                <a:gd name="f20" fmla="val 463"/>
                <a:gd name="f21" fmla="val 3000"/>
                <a:gd name="f22" fmla="val 466"/>
                <a:gd name="f23" fmla="val 3028"/>
                <a:gd name="f24" fmla="val 490"/>
                <a:gd name="f25" fmla="val 518"/>
                <a:gd name="f26" fmla="val 523"/>
                <a:gd name="f27" fmla="val 553"/>
                <a:gd name="f28" fmla="val 3045"/>
                <a:gd name="f29" fmla="val 3020"/>
                <a:gd name="f30" fmla="val 571"/>
                <a:gd name="f31" fmla="val 2988"/>
                <a:gd name="f32" fmla="val 2003"/>
                <a:gd name="f33" fmla="val 312"/>
                <a:gd name="f34" fmla="val 1013"/>
                <a:gd name="f35" fmla="val 111"/>
                <a:gd name="f36" fmla="val 45"/>
                <a:gd name="f37" fmla="val 107"/>
                <a:gd name="f38" fmla="val 19"/>
                <a:gd name="f39" fmla="val 86"/>
                <a:gd name="f40" fmla="*/ f0 1 574"/>
                <a:gd name="f41" fmla="*/ f1 1 3050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574"/>
                <a:gd name="f48" fmla="*/ f45 1 3050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74" h="3050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lnTo>
                    <a:pt x="f26" y="f4"/>
                  </a:lnTo>
                  <a:cubicBezTo>
                    <a:pt x="f27" y="f28"/>
                    <a:pt x="f3" y="f29"/>
                    <a:pt x="f30" y="f31"/>
                  </a:cubicBezTo>
                  <a:cubicBezTo>
                    <a:pt x="f22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2467;p52">
              <a:extLst>
                <a:ext uri="{FF2B5EF4-FFF2-40B4-BE49-F238E27FC236}">
                  <a16:creationId xmlns:a16="http://schemas.microsoft.com/office/drawing/2014/main" id="{4A85BFE8-7104-4DB6-B971-24890E7303DC}"/>
                </a:ext>
              </a:extLst>
            </p:cNvPr>
            <p:cNvSpPr/>
            <p:nvPr/>
          </p:nvSpPr>
          <p:spPr>
            <a:xfrm flipH="1">
              <a:off x="4481968" y="1218373"/>
              <a:ext cx="2871" cy="141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"/>
                <a:gd name="f4" fmla="val 827"/>
                <a:gd name="f5" fmla="val 59"/>
                <a:gd name="f6" fmla="val 56"/>
                <a:gd name="f7" fmla="val 54"/>
                <a:gd name="f8" fmla="val 52"/>
                <a:gd name="f9" fmla="val 1"/>
                <a:gd name="f10" fmla="val 22"/>
                <a:gd name="f11" fmla="val 2"/>
                <a:gd name="f12" fmla="val 29"/>
                <a:gd name="f13" fmla="val 57"/>
                <a:gd name="f14" fmla="val 777"/>
                <a:gd name="f15" fmla="val 62"/>
                <a:gd name="f16" fmla="val 805"/>
                <a:gd name="f17" fmla="val 84"/>
                <a:gd name="f18" fmla="val 113"/>
                <a:gd name="f19" fmla="val 116"/>
                <a:gd name="f20" fmla="val 146"/>
                <a:gd name="f21" fmla="val 824"/>
                <a:gd name="f22" fmla="val 167"/>
                <a:gd name="f23" fmla="val 798"/>
                <a:gd name="f24" fmla="val 166"/>
                <a:gd name="f25" fmla="val 767"/>
                <a:gd name="f26" fmla="val 110"/>
                <a:gd name="f27" fmla="val 50"/>
                <a:gd name="f28" fmla="val 109"/>
                <a:gd name="f29" fmla="val 85"/>
                <a:gd name="f30" fmla="*/ f0 1 168"/>
                <a:gd name="f31" fmla="*/ f1 1 827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68"/>
                <a:gd name="f38" fmla="*/ f35 1 827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68" h="827">
                  <a:moveTo>
                    <a:pt x="f5" y="f2"/>
                  </a:moveTo>
                  <a:cubicBezTo>
                    <a:pt x="f6" y="f2"/>
                    <a:pt x="f7" y="f2"/>
                    <a:pt x="f8" y="f9"/>
                  </a:cubicBezTo>
                  <a:cubicBezTo>
                    <a:pt x="f10" y="f11"/>
                    <a:pt x="f2" y="f12"/>
                    <a:pt x="f11" y="f5"/>
                  </a:cubicBez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26" y="f27"/>
                  </a:lnTo>
                  <a:cubicBezTo>
                    <a:pt x="f28" y="f10"/>
                    <a:pt x="f2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2468;p52">
              <a:extLst>
                <a:ext uri="{FF2B5EF4-FFF2-40B4-BE49-F238E27FC236}">
                  <a16:creationId xmlns:a16="http://schemas.microsoft.com/office/drawing/2014/main" id="{51163A00-29E2-4871-99D3-6DEB78318E97}"/>
                </a:ext>
              </a:extLst>
            </p:cNvPr>
            <p:cNvSpPr/>
            <p:nvPr/>
          </p:nvSpPr>
          <p:spPr>
            <a:xfrm flipH="1">
              <a:off x="4444998" y="1358048"/>
              <a:ext cx="2990" cy="6153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75"/>
                <a:gd name="f5" fmla="val 62"/>
                <a:gd name="f6" fmla="val 1"/>
                <a:gd name="f7" fmla="val 58"/>
                <a:gd name="f8" fmla="val 54"/>
                <a:gd name="f9" fmla="val 50"/>
                <a:gd name="f10" fmla="val 2"/>
                <a:gd name="f11" fmla="val 21"/>
                <a:gd name="f12" fmla="val 9"/>
                <a:gd name="f13" fmla="val 38"/>
                <a:gd name="f14" fmla="val 8"/>
                <a:gd name="f15" fmla="val 67"/>
                <a:gd name="f16" fmla="val 60"/>
                <a:gd name="f17" fmla="val 317"/>
                <a:gd name="f18" fmla="val 66"/>
                <a:gd name="f19" fmla="val 341"/>
                <a:gd name="f20" fmla="val 89"/>
                <a:gd name="f21" fmla="val 359"/>
                <a:gd name="f22" fmla="val 115"/>
                <a:gd name="f23" fmla="val 124"/>
                <a:gd name="f24" fmla="val 154"/>
                <a:gd name="f25" fmla="val 352"/>
                <a:gd name="f26" fmla="val 174"/>
                <a:gd name="f27" fmla="val 324"/>
                <a:gd name="f28" fmla="val 167"/>
                <a:gd name="f29" fmla="val 294"/>
                <a:gd name="f30" fmla="val 45"/>
                <a:gd name="f31" fmla="val 110"/>
                <a:gd name="f32" fmla="val 17"/>
                <a:gd name="f33" fmla="val 87"/>
                <a:gd name="f34" fmla="*/ f1 1 175"/>
                <a:gd name="f35" fmla="*/ f2 1 360"/>
                <a:gd name="f36" fmla="val f3"/>
                <a:gd name="f37" fmla="val f4"/>
                <a:gd name="f38" fmla="val f0"/>
                <a:gd name="f39" fmla="+- f38 0 f36"/>
                <a:gd name="f40" fmla="+- f37 0 f36"/>
                <a:gd name="f41" fmla="*/ f40 1 175"/>
                <a:gd name="f42" fmla="*/ f39 1 360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75" h="360">
                  <a:moveTo>
                    <a:pt x="f5" y="f6"/>
                  </a:moveTo>
                  <a:cubicBezTo>
                    <a:pt x="f7" y="f6"/>
                    <a:pt x="f8" y="f6"/>
                    <a:pt x="f9" y="f10"/>
                  </a:cubicBezTo>
                  <a:cubicBezTo>
                    <a:pt x="f11" y="f12"/>
                    <a:pt x="f6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5"/>
                    <a:pt x="f26" y="f27"/>
                    <a:pt x="f28" y="f29"/>
                  </a:cubicBezTo>
                  <a:lnTo>
                    <a:pt x="f22" y="f30"/>
                  </a:lnTo>
                  <a:cubicBezTo>
                    <a:pt x="f31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2469;p52">
              <a:extLst>
                <a:ext uri="{FF2B5EF4-FFF2-40B4-BE49-F238E27FC236}">
                  <a16:creationId xmlns:a16="http://schemas.microsoft.com/office/drawing/2014/main" id="{5C747C4C-79E6-4E58-BE71-AABE033C45A6}"/>
                </a:ext>
              </a:extLst>
            </p:cNvPr>
            <p:cNvSpPr/>
            <p:nvPr/>
          </p:nvSpPr>
          <p:spPr>
            <a:xfrm flipH="1">
              <a:off x="4478749" y="1496671"/>
              <a:ext cx="59728" cy="13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5"/>
                <a:gd name="f4" fmla="val 772"/>
                <a:gd name="f5" fmla="val 55"/>
                <a:gd name="f6" fmla="val 28"/>
                <a:gd name="f7" fmla="val 8"/>
                <a:gd name="f8" fmla="val 22"/>
                <a:gd name="f9" fmla="val 5"/>
                <a:gd name="f10" fmla="val 48"/>
                <a:gd name="f11" fmla="val 1"/>
                <a:gd name="f12" fmla="val 77"/>
                <a:gd name="f13" fmla="val 105"/>
                <a:gd name="f14" fmla="val 53"/>
                <a:gd name="f15" fmla="val 110"/>
                <a:gd name="f16" fmla="val 1186"/>
                <a:gd name="f17" fmla="val 252"/>
                <a:gd name="f18" fmla="val 2318"/>
                <a:gd name="f19" fmla="val 474"/>
                <a:gd name="f20" fmla="val 3421"/>
                <a:gd name="f21" fmla="val 770"/>
                <a:gd name="f22" fmla="val 3426"/>
                <a:gd name="f23" fmla="val 3430"/>
                <a:gd name="f24" fmla="val 3436"/>
                <a:gd name="f25" fmla="val 3458"/>
                <a:gd name="f26" fmla="val 3481"/>
                <a:gd name="f27" fmla="val 756"/>
                <a:gd name="f28" fmla="val 3487"/>
                <a:gd name="f29" fmla="val 732"/>
                <a:gd name="f30" fmla="val 3494"/>
                <a:gd name="f31" fmla="val 702"/>
                <a:gd name="f32" fmla="val 3476"/>
                <a:gd name="f33" fmla="val 672"/>
                <a:gd name="f34" fmla="val 3447"/>
                <a:gd name="f35" fmla="val 665"/>
                <a:gd name="f36" fmla="val 2341"/>
                <a:gd name="f37" fmla="val 367"/>
                <a:gd name="f38" fmla="val 1201"/>
                <a:gd name="f39" fmla="val 145"/>
                <a:gd name="f40" fmla="val 65"/>
                <a:gd name="f41" fmla="val 62"/>
                <a:gd name="f42" fmla="val 58"/>
                <a:gd name="f43" fmla="*/ f0 1 3495"/>
                <a:gd name="f44" fmla="*/ f1 1 772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3495"/>
                <a:gd name="f51" fmla="*/ f48 1 772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3495" h="7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4"/>
                    <a:pt x="f23" y="f4"/>
                    <a:pt x="f24" y="f4"/>
                  </a:cubicBezTo>
                  <a:cubicBezTo>
                    <a:pt x="f25" y="f4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11"/>
                  </a:cubicBezTo>
                  <a:cubicBezTo>
                    <a:pt x="f41" y="f11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2470;p52">
              <a:extLst>
                <a:ext uri="{FF2B5EF4-FFF2-40B4-BE49-F238E27FC236}">
                  <a16:creationId xmlns:a16="http://schemas.microsoft.com/office/drawing/2014/main" id="{423AB810-E893-40A3-AAAE-EDC78B1860D5}"/>
                </a:ext>
              </a:extLst>
            </p:cNvPr>
            <p:cNvSpPr/>
            <p:nvPr/>
          </p:nvSpPr>
          <p:spPr>
            <a:xfrm flipH="1">
              <a:off x="4547832" y="1495162"/>
              <a:ext cx="4306" cy="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"/>
                <a:gd name="f4" fmla="val 130"/>
                <a:gd name="f5" fmla="val 63"/>
                <a:gd name="f6" fmla="val 1"/>
                <a:gd name="f7" fmla="val 34"/>
                <a:gd name="f8" fmla="val 9"/>
                <a:gd name="f9" fmla="val 20"/>
                <a:gd name="f10" fmla="val 6"/>
                <a:gd name="f11" fmla="val 48"/>
                <a:gd name="f12" fmla="val 78"/>
                <a:gd name="f13" fmla="val 22"/>
                <a:gd name="f14" fmla="val 106"/>
                <a:gd name="f15" fmla="val 52"/>
                <a:gd name="f16" fmla="val 111"/>
                <a:gd name="f17" fmla="val 184"/>
                <a:gd name="f18" fmla="val 129"/>
                <a:gd name="f19" fmla="val 192"/>
                <a:gd name="f20" fmla="val 219"/>
                <a:gd name="f21" fmla="val 241"/>
                <a:gd name="f22" fmla="val 109"/>
                <a:gd name="f23" fmla="val 247"/>
                <a:gd name="f24" fmla="val 84"/>
                <a:gd name="f25" fmla="val 251"/>
                <a:gd name="f26" fmla="val 54"/>
                <a:gd name="f27" fmla="val 230"/>
                <a:gd name="f28" fmla="val 25"/>
                <a:gd name="f29" fmla="val 200"/>
                <a:gd name="f30" fmla="val 21"/>
                <a:gd name="f31" fmla="val 69"/>
                <a:gd name="f32" fmla="val 67"/>
                <a:gd name="f33" fmla="val 65"/>
                <a:gd name="f34" fmla="*/ f0 1 252"/>
                <a:gd name="f35" fmla="*/ f1 1 130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52"/>
                <a:gd name="f42" fmla="*/ f39 1 130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52" h="13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9" y="f18"/>
                  </a:lnTo>
                  <a:cubicBezTo>
                    <a:pt x="f20" y="f18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6"/>
                  </a:lnTo>
                  <a:cubicBezTo>
                    <a:pt x="f32" y="f6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2471;p52">
              <a:extLst>
                <a:ext uri="{FF2B5EF4-FFF2-40B4-BE49-F238E27FC236}">
                  <a16:creationId xmlns:a16="http://schemas.microsoft.com/office/drawing/2014/main" id="{3190AF61-B8BC-4C1A-A6D6-942B048E27EF}"/>
                </a:ext>
              </a:extLst>
            </p:cNvPr>
            <p:cNvSpPr/>
            <p:nvPr/>
          </p:nvSpPr>
          <p:spPr>
            <a:xfrm flipH="1">
              <a:off x="4510588" y="1491240"/>
              <a:ext cx="8220" cy="26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1"/>
                <a:gd name="f4" fmla="val 156"/>
                <a:gd name="f5" fmla="val 60"/>
                <a:gd name="f6" fmla="val 35"/>
                <a:gd name="f7" fmla="val 14"/>
                <a:gd name="f8" fmla="val 17"/>
                <a:gd name="f9" fmla="val 8"/>
                <a:gd name="f10" fmla="val 43"/>
                <a:gd name="f11" fmla="val 72"/>
                <a:gd name="f12" fmla="val 19"/>
                <a:gd name="f13" fmla="val 101"/>
                <a:gd name="f14" fmla="val 49"/>
                <a:gd name="f15" fmla="val 109"/>
                <a:gd name="f16" fmla="val 171"/>
                <a:gd name="f17" fmla="val 138"/>
                <a:gd name="f18" fmla="val 298"/>
                <a:gd name="f19" fmla="val 426"/>
                <a:gd name="f20" fmla="val 456"/>
                <a:gd name="f21" fmla="val 480"/>
                <a:gd name="f22" fmla="val 130"/>
                <a:gd name="f23" fmla="val 479"/>
                <a:gd name="f24" fmla="val 100"/>
                <a:gd name="f25" fmla="val 70"/>
                <a:gd name="f26" fmla="val 455"/>
                <a:gd name="f27" fmla="val 44"/>
                <a:gd name="f28" fmla="val 423"/>
                <a:gd name="f29" fmla="val 307"/>
                <a:gd name="f30" fmla="val 187"/>
                <a:gd name="f31" fmla="val 30"/>
                <a:gd name="f32" fmla="val 73"/>
                <a:gd name="f33" fmla="val 2"/>
                <a:gd name="f34" fmla="val 69"/>
                <a:gd name="f35" fmla="val 1"/>
                <a:gd name="f36" fmla="val 64"/>
                <a:gd name="f37" fmla="*/ f0 1 481"/>
                <a:gd name="f38" fmla="*/ f1 1 15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1"/>
                <a:gd name="f45" fmla="*/ f42 1 15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1" h="1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4"/>
                    <a:pt x="f19" y="f4"/>
                  </a:cubicBezTo>
                  <a:cubicBezTo>
                    <a:pt x="f20" y="f4"/>
                    <a:pt x="f21" y="f22"/>
                    <a:pt x="f23" y="f24"/>
                  </a:cubicBezTo>
                  <a:cubicBezTo>
                    <a:pt x="f23" y="f25"/>
                    <a:pt x="f26" y="f27"/>
                    <a:pt x="f28" y="f27"/>
                  </a:cubicBezTo>
                  <a:cubicBezTo>
                    <a:pt x="f29" y="f27"/>
                    <a:pt x="f30" y="f31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Google Shape;2472;p52">
              <a:extLst>
                <a:ext uri="{FF2B5EF4-FFF2-40B4-BE49-F238E27FC236}">
                  <a16:creationId xmlns:a16="http://schemas.microsoft.com/office/drawing/2014/main" id="{ACB00BE3-69A2-4CAB-AD88-6B0D7A192D50}"/>
                </a:ext>
              </a:extLst>
            </p:cNvPr>
            <p:cNvSpPr/>
            <p:nvPr/>
          </p:nvSpPr>
          <p:spPr>
            <a:xfrm flipH="1">
              <a:off x="4615726" y="1499387"/>
              <a:ext cx="27432" cy="43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05"/>
                <a:gd name="f4" fmla="val 253"/>
                <a:gd name="f5" fmla="val 58"/>
                <a:gd name="f6" fmla="val 28"/>
                <a:gd name="f7" fmla="val 6"/>
                <a:gd name="f8" fmla="val 22"/>
                <a:gd name="f9" fmla="val 2"/>
                <a:gd name="f10" fmla="val 50"/>
                <a:gd name="f11" fmla="val 1"/>
                <a:gd name="f12" fmla="val 80"/>
                <a:gd name="f13" fmla="val 107"/>
                <a:gd name="f14" fmla="val 52"/>
                <a:gd name="f15" fmla="val 110"/>
                <a:gd name="f16" fmla="val 1543"/>
                <a:gd name="f17" fmla="val 252"/>
                <a:gd name="f18" fmla="val 1547"/>
                <a:gd name="f19" fmla="val 1576"/>
                <a:gd name="f20" fmla="val 1598"/>
                <a:gd name="f21" fmla="val 231"/>
                <a:gd name="f22" fmla="val 1603"/>
                <a:gd name="f23" fmla="val 203"/>
                <a:gd name="f24" fmla="val 1604"/>
                <a:gd name="f25" fmla="val 173"/>
                <a:gd name="f26" fmla="val 1583"/>
                <a:gd name="f27" fmla="val 146"/>
                <a:gd name="f28" fmla="val 1553"/>
                <a:gd name="f29" fmla="val 143"/>
                <a:gd name="f30" fmla="val 63"/>
                <a:gd name="f31" fmla="val 61"/>
                <a:gd name="f32" fmla="val 60"/>
                <a:gd name="f33" fmla="*/ f0 1 1605"/>
                <a:gd name="f34" fmla="*/ f1 1 25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605"/>
                <a:gd name="f41" fmla="*/ f38 1 25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605" h="2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lnTo>
                    <a:pt x="f16" y="f17"/>
                  </a:lnTo>
                  <a:lnTo>
                    <a:pt x="f18" y="f17"/>
                  </a:lnTo>
                  <a:cubicBezTo>
                    <a:pt x="f19" y="f17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lnTo>
                    <a:pt x="f30" y="f2"/>
                  </a:lnTo>
                  <a:cubicBezTo>
                    <a:pt x="f31" y="f2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Google Shape;2473;p52">
              <a:extLst>
                <a:ext uri="{FF2B5EF4-FFF2-40B4-BE49-F238E27FC236}">
                  <a16:creationId xmlns:a16="http://schemas.microsoft.com/office/drawing/2014/main" id="{3F962DCE-FE5C-472C-8646-80E063EF3441}"/>
                </a:ext>
              </a:extLst>
            </p:cNvPr>
            <p:cNvSpPr/>
            <p:nvPr/>
          </p:nvSpPr>
          <p:spPr>
            <a:xfrm flipH="1">
              <a:off x="4625885" y="1508476"/>
              <a:ext cx="5879" cy="2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4"/>
                <a:gd name="f4" fmla="val 165"/>
                <a:gd name="f5" fmla="val 59"/>
                <a:gd name="f6" fmla="val 35"/>
                <a:gd name="f7" fmla="val 15"/>
                <a:gd name="f8" fmla="val 17"/>
                <a:gd name="f9" fmla="val 9"/>
                <a:gd name="f10" fmla="val 41"/>
                <a:gd name="f11" fmla="val 69"/>
                <a:gd name="f12" fmla="val 19"/>
                <a:gd name="f13" fmla="val 101"/>
                <a:gd name="f14" fmla="val 47"/>
                <a:gd name="f15" fmla="val 108"/>
                <a:gd name="f16" fmla="val 268"/>
                <a:gd name="f17" fmla="val 162"/>
                <a:gd name="f18" fmla="val 272"/>
                <a:gd name="f19" fmla="val 278"/>
                <a:gd name="f20" fmla="val 281"/>
                <a:gd name="f21" fmla="val 306"/>
                <a:gd name="f22" fmla="val 326"/>
                <a:gd name="f23" fmla="val 148"/>
                <a:gd name="f24" fmla="val 335"/>
                <a:gd name="f25" fmla="val 123"/>
                <a:gd name="f26" fmla="val 343"/>
                <a:gd name="f27" fmla="val 95"/>
                <a:gd name="f28" fmla="val 323"/>
                <a:gd name="f29" fmla="val 65"/>
                <a:gd name="f30" fmla="val 295"/>
                <a:gd name="f31" fmla="val 58"/>
                <a:gd name="f32" fmla="val 74"/>
                <a:gd name="f33" fmla="val 2"/>
                <a:gd name="f34" fmla="val 1"/>
                <a:gd name="f35" fmla="val 64"/>
                <a:gd name="f36" fmla="*/ f0 1 344"/>
                <a:gd name="f37" fmla="*/ f1 1 165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344"/>
                <a:gd name="f44" fmla="*/ f41 1 165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44" h="16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4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11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Google Shape;2474;p52">
              <a:extLst>
                <a:ext uri="{FF2B5EF4-FFF2-40B4-BE49-F238E27FC236}">
                  <a16:creationId xmlns:a16="http://schemas.microsoft.com/office/drawing/2014/main" id="{B4564864-BE23-4A49-8F8A-E7CAF3E4186F}"/>
                </a:ext>
              </a:extLst>
            </p:cNvPr>
            <p:cNvSpPr/>
            <p:nvPr/>
          </p:nvSpPr>
          <p:spPr>
            <a:xfrm flipH="1">
              <a:off x="4649111" y="1280918"/>
              <a:ext cx="64008" cy="339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45"/>
                <a:gd name="f4" fmla="val 1985"/>
                <a:gd name="f5" fmla="val 65"/>
                <a:gd name="f6" fmla="val 44"/>
                <a:gd name="f7" fmla="val 23"/>
                <a:gd name="f8" fmla="val 12"/>
                <a:gd name="f9" fmla="val 13"/>
                <a:gd name="f10" fmla="val 32"/>
                <a:gd name="f11" fmla="val 1"/>
                <a:gd name="f12" fmla="val 60"/>
                <a:gd name="f13" fmla="val 92"/>
                <a:gd name="f14" fmla="val 41"/>
                <a:gd name="f15" fmla="val 104"/>
                <a:gd name="f16" fmla="val 1265"/>
                <a:gd name="f17" fmla="val 677"/>
                <a:gd name="f18" fmla="val 2481"/>
                <a:gd name="f19" fmla="val 1306"/>
                <a:gd name="f20" fmla="val 3656"/>
                <a:gd name="f21" fmla="val 1977"/>
                <a:gd name="f22" fmla="val 3665"/>
                <a:gd name="f23" fmla="val 1983"/>
                <a:gd name="f24" fmla="val 3673"/>
                <a:gd name="f25" fmla="val 1984"/>
                <a:gd name="f26" fmla="val 3682"/>
                <a:gd name="f27" fmla="val 3702"/>
                <a:gd name="f28" fmla="val 3720"/>
                <a:gd name="f29" fmla="val 1974"/>
                <a:gd name="f30" fmla="val 3729"/>
                <a:gd name="f31" fmla="val 1956"/>
                <a:gd name="f32" fmla="val 1930"/>
                <a:gd name="f33" fmla="val 3736"/>
                <a:gd name="f34" fmla="val 1896"/>
                <a:gd name="f35" fmla="val 3709"/>
                <a:gd name="f36" fmla="val 1882"/>
                <a:gd name="f37" fmla="val 2533"/>
                <a:gd name="f38" fmla="val 1208"/>
                <a:gd name="f39" fmla="val 1312"/>
                <a:gd name="f40" fmla="val 576"/>
                <a:gd name="f41" fmla="val 86"/>
                <a:gd name="f42" fmla="val 5"/>
                <a:gd name="f43" fmla="val 79"/>
                <a:gd name="f44" fmla="val 2"/>
                <a:gd name="f45" fmla="val 72"/>
                <a:gd name="f46" fmla="*/ f0 1 3745"/>
                <a:gd name="f47" fmla="*/ f1 1 198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745"/>
                <a:gd name="f54" fmla="*/ f51 1 198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745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8" name="Google Shape;2475;p52">
              <a:extLst>
                <a:ext uri="{FF2B5EF4-FFF2-40B4-BE49-F238E27FC236}">
                  <a16:creationId xmlns:a16="http://schemas.microsoft.com/office/drawing/2014/main" id="{09B95266-4B24-4A53-BF65-326BCEE11FEA}"/>
                </a:ext>
              </a:extLst>
            </p:cNvPr>
            <p:cNvSpPr/>
            <p:nvPr/>
          </p:nvSpPr>
          <p:spPr>
            <a:xfrm flipH="1">
              <a:off x="4681206" y="1300798"/>
              <a:ext cx="9400" cy="60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0"/>
                <a:gd name="f4" fmla="val 352"/>
                <a:gd name="f5" fmla="val 63"/>
                <a:gd name="f6" fmla="val 44"/>
                <a:gd name="f7" fmla="val 26"/>
                <a:gd name="f8" fmla="val 10"/>
                <a:gd name="f9" fmla="val 17"/>
                <a:gd name="f10" fmla="val 28"/>
                <a:gd name="f11" fmla="val 1"/>
                <a:gd name="f12" fmla="val 55"/>
                <a:gd name="f13" fmla="val 9"/>
                <a:gd name="f14" fmla="val 88"/>
                <a:gd name="f15" fmla="val 37"/>
                <a:gd name="f16" fmla="val 102"/>
                <a:gd name="f17" fmla="val 458"/>
                <a:gd name="f18" fmla="val 344"/>
                <a:gd name="f19" fmla="val 468"/>
                <a:gd name="f20" fmla="val 350"/>
                <a:gd name="f21" fmla="val 477"/>
                <a:gd name="f22" fmla="val 351"/>
                <a:gd name="f23" fmla="val 485"/>
                <a:gd name="f24" fmla="val 505"/>
                <a:gd name="f25" fmla="val 524"/>
                <a:gd name="f26" fmla="val 341"/>
                <a:gd name="f27" fmla="val 534"/>
                <a:gd name="f28" fmla="val 326"/>
                <a:gd name="f29" fmla="val 549"/>
                <a:gd name="f30" fmla="val 299"/>
                <a:gd name="f31" fmla="val 541"/>
                <a:gd name="f32" fmla="val 264"/>
                <a:gd name="f33" fmla="val 514"/>
                <a:gd name="f34" fmla="val 250"/>
                <a:gd name="f35" fmla="val 92"/>
                <a:gd name="f36" fmla="val 8"/>
                <a:gd name="f37" fmla="val 83"/>
                <a:gd name="f38" fmla="val 3"/>
                <a:gd name="f39" fmla="val 73"/>
                <a:gd name="f40" fmla="*/ f0 1 550"/>
                <a:gd name="f41" fmla="*/ f1 1 352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550"/>
                <a:gd name="f48" fmla="*/ f45 1 352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50" h="3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7" y="f38"/>
                    <a:pt x="f3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9" name="Google Shape;2476;p52">
              <a:extLst>
                <a:ext uri="{FF2B5EF4-FFF2-40B4-BE49-F238E27FC236}">
                  <a16:creationId xmlns:a16="http://schemas.microsoft.com/office/drawing/2014/main" id="{6C8FE503-B9C6-4C3F-AE58-7D008D922801}"/>
                </a:ext>
              </a:extLst>
            </p:cNvPr>
            <p:cNvSpPr/>
            <p:nvPr/>
          </p:nvSpPr>
          <p:spPr>
            <a:xfrm flipH="1">
              <a:off x="4763374" y="1230041"/>
              <a:ext cx="19467" cy="88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39"/>
                <a:gd name="f4" fmla="val 516"/>
                <a:gd name="f5" fmla="val 63"/>
                <a:gd name="f6" fmla="val 41"/>
                <a:gd name="f7" fmla="val 20"/>
                <a:gd name="f8" fmla="val 12"/>
                <a:gd name="f9" fmla="val 34"/>
                <a:gd name="f10" fmla="val 1"/>
                <a:gd name="f11" fmla="val 62"/>
                <a:gd name="f12" fmla="val 13"/>
                <a:gd name="f13" fmla="val 95"/>
                <a:gd name="f14" fmla="val 42"/>
                <a:gd name="f15" fmla="val 105"/>
                <a:gd name="f16" fmla="val 1056"/>
                <a:gd name="f17" fmla="val 511"/>
                <a:gd name="f18" fmla="val 1061"/>
                <a:gd name="f19" fmla="val 514"/>
                <a:gd name="f20" fmla="val 1069"/>
                <a:gd name="f21" fmla="val 515"/>
                <a:gd name="f22" fmla="val 1076"/>
                <a:gd name="f23" fmla="val 1097"/>
                <a:gd name="f24" fmla="val 1118"/>
                <a:gd name="f25" fmla="val 502"/>
                <a:gd name="f26" fmla="val 1127"/>
                <a:gd name="f27" fmla="val 481"/>
                <a:gd name="f28" fmla="val 1138"/>
                <a:gd name="f29" fmla="val 453"/>
                <a:gd name="f30" fmla="val 1126"/>
                <a:gd name="f31" fmla="val 420"/>
                <a:gd name="f32" fmla="val 410"/>
                <a:gd name="f33" fmla="val 83"/>
                <a:gd name="f34" fmla="val 4"/>
                <a:gd name="f35" fmla="val 77"/>
                <a:gd name="f36" fmla="val 2"/>
                <a:gd name="f37" fmla="val 70"/>
                <a:gd name="f38" fmla="*/ f0 1 1139"/>
                <a:gd name="f39" fmla="*/ f1 1 51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139"/>
                <a:gd name="f46" fmla="*/ f43 1 51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139" h="516">
                  <a:moveTo>
                    <a:pt x="f5" y="f2"/>
                  </a:moveTo>
                  <a:cubicBezTo>
                    <a:pt x="f6" y="f2"/>
                    <a:pt x="f7" y="f8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cubicBezTo>
                    <a:pt x="f28" y="f29"/>
                    <a:pt x="f30" y="f31"/>
                    <a:pt x="f23" y="f32"/>
                  </a:cubicBezTo>
                  <a:lnTo>
                    <a:pt x="f33" y="f34"/>
                  </a:lnTo>
                  <a:cubicBezTo>
                    <a:pt x="f35" y="f36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0" name="Google Shape;2477;p52">
              <a:extLst>
                <a:ext uri="{FF2B5EF4-FFF2-40B4-BE49-F238E27FC236}">
                  <a16:creationId xmlns:a16="http://schemas.microsoft.com/office/drawing/2014/main" id="{8F5345C9-DC06-428E-AD13-323F9C35FD58}"/>
                </a:ext>
              </a:extLst>
            </p:cNvPr>
            <p:cNvSpPr/>
            <p:nvPr/>
          </p:nvSpPr>
          <p:spPr>
            <a:xfrm flipH="1">
              <a:off x="4792809" y="1219754"/>
              <a:ext cx="7882" cy="45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1"/>
                <a:gd name="f4" fmla="val 265"/>
                <a:gd name="f5" fmla="val 62"/>
                <a:gd name="f6" fmla="val 1"/>
                <a:gd name="f7" fmla="val 43"/>
                <a:gd name="f8" fmla="val 25"/>
                <a:gd name="f9" fmla="val 10"/>
                <a:gd name="f10" fmla="val 15"/>
                <a:gd name="f11" fmla="val 28"/>
                <a:gd name="f12" fmla="val 53"/>
                <a:gd name="f13" fmla="val 8"/>
                <a:gd name="f14" fmla="val 86"/>
                <a:gd name="f15" fmla="val 33"/>
                <a:gd name="f16" fmla="val 102"/>
                <a:gd name="f17" fmla="val 144"/>
                <a:gd name="f18" fmla="val 167"/>
                <a:gd name="f19" fmla="val 261"/>
                <a:gd name="f20" fmla="val 221"/>
                <a:gd name="f21" fmla="val 382"/>
                <a:gd name="f22" fmla="val 389"/>
                <a:gd name="f23" fmla="val 264"/>
                <a:gd name="f24" fmla="val 395"/>
                <a:gd name="f25" fmla="val 401"/>
                <a:gd name="f26" fmla="val 424"/>
                <a:gd name="f27" fmla="val 445"/>
                <a:gd name="f28" fmla="val 248"/>
                <a:gd name="f29" fmla="val 452"/>
                <a:gd name="f30" fmla="val 226"/>
                <a:gd name="f31" fmla="val 196"/>
                <a:gd name="f32" fmla="val 164"/>
                <a:gd name="f33" fmla="val 416"/>
                <a:gd name="f34" fmla="val 156"/>
                <a:gd name="f35" fmla="val 303"/>
                <a:gd name="f36" fmla="val 119"/>
                <a:gd name="f37" fmla="val 193"/>
                <a:gd name="f38" fmla="val 69"/>
                <a:gd name="f39" fmla="val 89"/>
                <a:gd name="f40" fmla="val 80"/>
                <a:gd name="f41" fmla="val 3"/>
                <a:gd name="f42" fmla="val 71"/>
                <a:gd name="f43" fmla="*/ f0 1 461"/>
                <a:gd name="f44" fmla="*/ f1 1 26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461"/>
                <a:gd name="f51" fmla="*/ f48 1 26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461" h="26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19"/>
                  </a:cubicBez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8"/>
                    <a:pt x="f29" y="f30"/>
                  </a:cubicBezTo>
                  <a:cubicBezTo>
                    <a:pt x="f3" y="f31"/>
                    <a:pt x="f27" y="f32"/>
                    <a:pt x="f33" y="f34"/>
                  </a:cubicBezTo>
                  <a:cubicBezTo>
                    <a:pt x="f35" y="f36"/>
                    <a:pt x="f37" y="f38"/>
                    <a:pt x="f39" y="f13"/>
                  </a:cubicBezTo>
                  <a:cubicBezTo>
                    <a:pt x="f40" y="f41"/>
                    <a:pt x="f42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1" name="Google Shape;2478;p52">
              <a:extLst>
                <a:ext uri="{FF2B5EF4-FFF2-40B4-BE49-F238E27FC236}">
                  <a16:creationId xmlns:a16="http://schemas.microsoft.com/office/drawing/2014/main" id="{57214E44-77C7-43E5-BE6B-2926E9589D50}"/>
                </a:ext>
              </a:extLst>
            </p:cNvPr>
            <p:cNvSpPr/>
            <p:nvPr/>
          </p:nvSpPr>
          <p:spPr>
            <a:xfrm flipH="1">
              <a:off x="4765834" y="1221428"/>
              <a:ext cx="6711" cy="3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3"/>
                <a:gd name="f4" fmla="val 218"/>
                <a:gd name="f5" fmla="val 63"/>
                <a:gd name="f6" fmla="val 40"/>
                <a:gd name="f7" fmla="val 20"/>
                <a:gd name="f8" fmla="val 13"/>
                <a:gd name="f9" fmla="val 11"/>
                <a:gd name="f10" fmla="val 35"/>
                <a:gd name="f11" fmla="val 1"/>
                <a:gd name="f12" fmla="val 64"/>
                <a:gd name="f13" fmla="val 12"/>
                <a:gd name="f14" fmla="val 95"/>
                <a:gd name="f15" fmla="val 41"/>
                <a:gd name="f16" fmla="val 106"/>
                <a:gd name="f17" fmla="val 310"/>
                <a:gd name="f18" fmla="val 215"/>
                <a:gd name="f19" fmla="val 317"/>
                <a:gd name="f20" fmla="val 216"/>
                <a:gd name="f21" fmla="val 324"/>
                <a:gd name="f22" fmla="val 217"/>
                <a:gd name="f23" fmla="val 331"/>
                <a:gd name="f24" fmla="val 353"/>
                <a:gd name="f25" fmla="val 373"/>
                <a:gd name="f26" fmla="val 206"/>
                <a:gd name="f27" fmla="val 381"/>
                <a:gd name="f28" fmla="val 185"/>
                <a:gd name="f29" fmla="val 156"/>
                <a:gd name="f30" fmla="val 380"/>
                <a:gd name="f31" fmla="val 123"/>
                <a:gd name="f32" fmla="val 351"/>
                <a:gd name="f33" fmla="val 113"/>
                <a:gd name="f34" fmla="val 82"/>
                <a:gd name="f35" fmla="val 4"/>
                <a:gd name="f36" fmla="val 76"/>
                <a:gd name="f37" fmla="val 2"/>
                <a:gd name="f38" fmla="val 69"/>
                <a:gd name="f39" fmla="*/ f0 1 393"/>
                <a:gd name="f40" fmla="*/ f1 1 21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93"/>
                <a:gd name="f47" fmla="*/ f44 1 21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93" h="21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cubicBezTo>
                    <a:pt x="f3" y="f29"/>
                    <a:pt x="f30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2" name="Google Shape;2479;p52">
              <a:extLst>
                <a:ext uri="{FF2B5EF4-FFF2-40B4-BE49-F238E27FC236}">
                  <a16:creationId xmlns:a16="http://schemas.microsoft.com/office/drawing/2014/main" id="{64D0CBE3-29D0-4ADB-9EAA-F19D1AE7E8CC}"/>
                </a:ext>
              </a:extLst>
            </p:cNvPr>
            <p:cNvSpPr/>
            <p:nvPr/>
          </p:nvSpPr>
          <p:spPr>
            <a:xfrm flipH="1">
              <a:off x="4623563" y="1106186"/>
              <a:ext cx="2679" cy="273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"/>
                <a:gd name="f4" fmla="val 1602"/>
                <a:gd name="f5" fmla="val 69"/>
                <a:gd name="f6" fmla="val 1"/>
                <a:gd name="f7" fmla="val 40"/>
                <a:gd name="f8" fmla="val 4"/>
                <a:gd name="f9" fmla="val 12"/>
                <a:gd name="f10" fmla="val 24"/>
                <a:gd name="f11" fmla="val 53"/>
                <a:gd name="f12" fmla="val 550"/>
                <a:gd name="f13" fmla="val 1055"/>
                <a:gd name="f14" fmla="val 44"/>
                <a:gd name="f15" fmla="val 1549"/>
                <a:gd name="f16" fmla="val 47"/>
                <a:gd name="f17" fmla="val 1580"/>
                <a:gd name="f18" fmla="val 72"/>
                <a:gd name="f19" fmla="val 1601"/>
                <a:gd name="f20" fmla="val 100"/>
                <a:gd name="f21" fmla="val 104"/>
                <a:gd name="f22" fmla="val 1600"/>
                <a:gd name="f23" fmla="val 134"/>
                <a:gd name="f24" fmla="val 1599"/>
                <a:gd name="f25" fmla="val 1573"/>
                <a:gd name="f26" fmla="val 156"/>
                <a:gd name="f27" fmla="val 1542"/>
                <a:gd name="f28" fmla="val 121"/>
                <a:gd name="f29" fmla="val 1050"/>
                <a:gd name="f30" fmla="val 111"/>
                <a:gd name="f31" fmla="val 55"/>
                <a:gd name="f32" fmla="val 25"/>
                <a:gd name="f33" fmla="val 99"/>
                <a:gd name="f34" fmla="*/ f0 1 157"/>
                <a:gd name="f35" fmla="*/ f1 1 1602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57"/>
                <a:gd name="f42" fmla="*/ f39 1 1602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57" h="1602">
                  <a:moveTo>
                    <a:pt x="f5" y="f6"/>
                  </a:moveTo>
                  <a:cubicBezTo>
                    <a:pt x="f7" y="f8"/>
                    <a:pt x="f9" y="f10"/>
                    <a:pt x="f9" y="f11"/>
                  </a:cubicBezTo>
                  <a:cubicBezTo>
                    <a:pt x="f2" y="f12"/>
                    <a:pt x="f9" y="f13"/>
                    <a:pt x="f14" y="f15"/>
                  </a:cubicBezTo>
                  <a:cubicBezTo>
                    <a:pt x="f16" y="f17"/>
                    <a:pt x="f18" y="f19"/>
                    <a:pt x="f20" y="f19"/>
                  </a:cubicBezTo>
                  <a:lnTo>
                    <a:pt x="f21" y="f22"/>
                  </a:lnTo>
                  <a:cubicBezTo>
                    <a:pt x="f23" y="f24"/>
                    <a:pt x="f3" y="f25"/>
                    <a:pt x="f26" y="f27"/>
                  </a:cubicBezTo>
                  <a:cubicBezTo>
                    <a:pt x="f28" y="f29"/>
                    <a:pt x="f30" y="f12"/>
                    <a:pt x="f28" y="f31"/>
                  </a:cubicBezTo>
                  <a:cubicBezTo>
                    <a:pt x="f28" y="f32"/>
                    <a:pt x="f3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3" name="Google Shape;2480;p52">
              <a:extLst>
                <a:ext uri="{FF2B5EF4-FFF2-40B4-BE49-F238E27FC236}">
                  <a16:creationId xmlns:a16="http://schemas.microsoft.com/office/drawing/2014/main" id="{A7D74155-3621-4835-A829-4363586E3AC0}"/>
                </a:ext>
              </a:extLst>
            </p:cNvPr>
            <p:cNvSpPr/>
            <p:nvPr/>
          </p:nvSpPr>
          <p:spPr>
            <a:xfrm flipH="1">
              <a:off x="4617253" y="1114068"/>
              <a:ext cx="2560" cy="113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0"/>
                <a:gd name="f4" fmla="val 665"/>
                <a:gd name="f5" fmla="val 59"/>
                <a:gd name="f6" fmla="val 1"/>
                <a:gd name="f7" fmla="val 57"/>
                <a:gd name="f8" fmla="val 55"/>
                <a:gd name="f9" fmla="val 53"/>
                <a:gd name="f10" fmla="val 23"/>
                <a:gd name="f11" fmla="val 3"/>
                <a:gd name="f12" fmla="val 30"/>
                <a:gd name="f13" fmla="val 2"/>
                <a:gd name="f14" fmla="val 60"/>
                <a:gd name="f15" fmla="val 37"/>
                <a:gd name="f16" fmla="val 614"/>
                <a:gd name="f17" fmla="val 39"/>
                <a:gd name="f18" fmla="val 642"/>
                <a:gd name="f19" fmla="val 64"/>
                <a:gd name="f20" fmla="val 93"/>
                <a:gd name="f21" fmla="val 96"/>
                <a:gd name="f22" fmla="val 126"/>
                <a:gd name="f23" fmla="val 663"/>
                <a:gd name="f24" fmla="val 636"/>
                <a:gd name="f25" fmla="val 147"/>
                <a:gd name="f26" fmla="val 606"/>
                <a:gd name="f27" fmla="val 111"/>
                <a:gd name="f28" fmla="val 52"/>
                <a:gd name="f29" fmla="val 110"/>
                <a:gd name="f30" fmla="val 25"/>
                <a:gd name="f31" fmla="val 86"/>
                <a:gd name="f32" fmla="*/ f0 1 150"/>
                <a:gd name="f33" fmla="*/ f1 1 665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50"/>
                <a:gd name="f40" fmla="*/ f37 1 665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50" h="665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cubicBezTo>
                    <a:pt x="f10" y="f11"/>
                    <a:pt x="f2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cubicBezTo>
                    <a:pt x="f22" y="f23"/>
                    <a:pt x="f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4" name="Google Shape;2481;p52">
              <a:extLst>
                <a:ext uri="{FF2B5EF4-FFF2-40B4-BE49-F238E27FC236}">
                  <a16:creationId xmlns:a16="http://schemas.microsoft.com/office/drawing/2014/main" id="{E265BD68-C833-4CDC-BF7F-67151606FD73}"/>
                </a:ext>
              </a:extLst>
            </p:cNvPr>
            <p:cNvSpPr/>
            <p:nvPr/>
          </p:nvSpPr>
          <p:spPr>
            <a:xfrm flipH="1">
              <a:off x="4639007" y="1019080"/>
              <a:ext cx="8677" cy="374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8"/>
                <a:gd name="f4" fmla="val 2194"/>
                <a:gd name="f5" fmla="val 61"/>
                <a:gd name="f6" fmla="val 57"/>
                <a:gd name="f7" fmla="val 51"/>
                <a:gd name="f8" fmla="val 1"/>
                <a:gd name="f9" fmla="val 46"/>
                <a:gd name="f10" fmla="val 2"/>
                <a:gd name="f11" fmla="val 16"/>
                <a:gd name="f12" fmla="val 12"/>
                <a:gd name="f13" fmla="val 42"/>
                <a:gd name="f14" fmla="val 8"/>
                <a:gd name="f15" fmla="val 71"/>
                <a:gd name="f16" fmla="val 194"/>
                <a:gd name="f17" fmla="val 747"/>
                <a:gd name="f18" fmla="val 324"/>
                <a:gd name="f19" fmla="val 1445"/>
                <a:gd name="f20" fmla="val 394"/>
                <a:gd name="f21" fmla="val 2144"/>
                <a:gd name="f22" fmla="val 398"/>
                <a:gd name="f23" fmla="val 2173"/>
                <a:gd name="f24" fmla="val 421"/>
                <a:gd name="f25" fmla="val 449"/>
                <a:gd name="f26" fmla="val 454"/>
                <a:gd name="f27" fmla="val 485"/>
                <a:gd name="f28" fmla="val 2191"/>
                <a:gd name="f29" fmla="val 2164"/>
                <a:gd name="f30" fmla="val 503"/>
                <a:gd name="f31" fmla="val 2134"/>
                <a:gd name="f32" fmla="val 435"/>
                <a:gd name="f33" fmla="val 1429"/>
                <a:gd name="f34" fmla="val 303"/>
                <a:gd name="f35" fmla="val 724"/>
                <a:gd name="f36" fmla="val 115"/>
                <a:gd name="f37" fmla="val 41"/>
                <a:gd name="f38" fmla="val 106"/>
                <a:gd name="f39" fmla="val 17"/>
                <a:gd name="f40" fmla="val 86"/>
                <a:gd name="f41" fmla="*/ f0 1 508"/>
                <a:gd name="f42" fmla="*/ f1 1 2194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508"/>
                <a:gd name="f49" fmla="*/ f46 1 2194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08" h="219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lnTo>
                    <a:pt x="f26" y="f4"/>
                  </a:lnTo>
                  <a:cubicBezTo>
                    <a:pt x="f27" y="f28"/>
                    <a:pt x="f3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5" name="Google Shape;2482;p52">
              <a:extLst>
                <a:ext uri="{FF2B5EF4-FFF2-40B4-BE49-F238E27FC236}">
                  <a16:creationId xmlns:a16="http://schemas.microsoft.com/office/drawing/2014/main" id="{B92D49F9-1669-4D41-9AE2-238881E4FC52}"/>
                </a:ext>
              </a:extLst>
            </p:cNvPr>
            <p:cNvSpPr/>
            <p:nvPr/>
          </p:nvSpPr>
          <p:spPr>
            <a:xfrm flipH="1">
              <a:off x="4644530" y="1038922"/>
              <a:ext cx="3264" cy="7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1"/>
                <a:gd name="f4" fmla="val 451"/>
                <a:gd name="f5" fmla="val 63"/>
                <a:gd name="f6" fmla="val 1"/>
                <a:gd name="f7" fmla="val 56"/>
                <a:gd name="f8" fmla="val 49"/>
                <a:gd name="f9" fmla="val 2"/>
                <a:gd name="f10" fmla="val 42"/>
                <a:gd name="f11" fmla="val 5"/>
                <a:gd name="f12" fmla="val 15"/>
                <a:gd name="f13" fmla="val 47"/>
                <a:gd name="f14" fmla="val 12"/>
                <a:gd name="f15" fmla="val 76"/>
                <a:gd name="f16" fmla="val 52"/>
                <a:gd name="f17" fmla="val 179"/>
                <a:gd name="f18" fmla="val 74"/>
                <a:gd name="f19" fmla="val 287"/>
                <a:gd name="f20" fmla="val 78"/>
                <a:gd name="f21" fmla="val 398"/>
                <a:gd name="f22" fmla="val 79"/>
                <a:gd name="f23" fmla="val 428"/>
                <a:gd name="f24" fmla="val 102"/>
                <a:gd name="f25" fmla="val 133"/>
                <a:gd name="f26" fmla="val 165"/>
                <a:gd name="f27" fmla="val 190"/>
                <a:gd name="f28" fmla="val 425"/>
                <a:gd name="f29" fmla="val 186"/>
                <a:gd name="f30" fmla="val 394"/>
                <a:gd name="f31" fmla="val 183"/>
                <a:gd name="f32" fmla="val 270"/>
                <a:gd name="f33" fmla="val 159"/>
                <a:gd name="f34" fmla="val 149"/>
                <a:gd name="f35" fmla="val 113"/>
                <a:gd name="f36" fmla="val 35"/>
                <a:gd name="f37" fmla="val 105"/>
                <a:gd name="f38" fmla="val 14"/>
                <a:gd name="f39" fmla="val 84"/>
                <a:gd name="f40" fmla="*/ f0 1 191"/>
                <a:gd name="f41" fmla="*/ f1 1 45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191"/>
                <a:gd name="f48" fmla="*/ f45 1 45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91" h="45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2"/>
                    <a:pt x="f6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6" name="Google Shape;2483;p52">
              <a:extLst>
                <a:ext uri="{FF2B5EF4-FFF2-40B4-BE49-F238E27FC236}">
                  <a16:creationId xmlns:a16="http://schemas.microsoft.com/office/drawing/2014/main" id="{F03DFFE2-BB03-4CF6-8568-D8587FD8449B}"/>
                </a:ext>
              </a:extLst>
            </p:cNvPr>
            <p:cNvSpPr/>
            <p:nvPr/>
          </p:nvSpPr>
          <p:spPr>
            <a:xfrm flipH="1">
              <a:off x="4785539" y="1018056"/>
              <a:ext cx="19961" cy="171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"/>
                <a:gd name="f4" fmla="val 1001"/>
                <a:gd name="f5" fmla="val 63"/>
                <a:gd name="f6" fmla="val 1"/>
                <a:gd name="f7" fmla="val 47"/>
                <a:gd name="f8" fmla="val 31"/>
                <a:gd name="f9" fmla="val 8"/>
                <a:gd name="f10" fmla="val 21"/>
                <a:gd name="f11" fmla="val 22"/>
                <a:gd name="f12" fmla="val 45"/>
                <a:gd name="f13" fmla="val 6"/>
                <a:gd name="f14" fmla="val 79"/>
                <a:gd name="f15" fmla="val 29"/>
                <a:gd name="f16" fmla="val 98"/>
                <a:gd name="f17" fmla="val 389"/>
                <a:gd name="f18" fmla="val 380"/>
                <a:gd name="f19" fmla="val 737"/>
                <a:gd name="f20" fmla="val 679"/>
                <a:gd name="f21" fmla="val 1070"/>
                <a:gd name="f22" fmla="val 987"/>
                <a:gd name="f23" fmla="val 1082"/>
                <a:gd name="f24" fmla="val 995"/>
                <a:gd name="f25" fmla="val 1096"/>
                <a:gd name="f26" fmla="val 1109"/>
                <a:gd name="f27" fmla="val 1123"/>
                <a:gd name="f28" fmla="val 1137"/>
                <a:gd name="f29" fmla="val 1147"/>
                <a:gd name="f30" fmla="val 1167"/>
                <a:gd name="f31" fmla="val 964"/>
                <a:gd name="f32" fmla="val 930"/>
                <a:gd name="f33" fmla="val 1143"/>
                <a:gd name="f34" fmla="val 908"/>
                <a:gd name="f35" fmla="val 811"/>
                <a:gd name="f36" fmla="val 596"/>
                <a:gd name="f37" fmla="val 458"/>
                <a:gd name="f38" fmla="val 296"/>
                <a:gd name="f39" fmla="val 96"/>
                <a:gd name="f40" fmla="val 12"/>
                <a:gd name="f41" fmla="val 87"/>
                <a:gd name="f42" fmla="val 5"/>
                <a:gd name="f43" fmla="val 75"/>
                <a:gd name="f44" fmla="*/ f0 1 1168"/>
                <a:gd name="f45" fmla="*/ f1 1 1001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168"/>
                <a:gd name="f52" fmla="*/ f49 1 1001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168" h="100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4"/>
                    <a:pt x="f29" y="f22"/>
                  </a:cubicBezTo>
                  <a:cubicBezTo>
                    <a:pt x="f30" y="f31"/>
                    <a:pt x="f30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47" name="Google Shape;2484;p52">
              <a:extLst>
                <a:ext uri="{FF2B5EF4-FFF2-40B4-BE49-F238E27FC236}">
                  <a16:creationId xmlns:a16="http://schemas.microsoft.com/office/drawing/2014/main" id="{BD7ADA91-B525-4512-BE85-C7FAB2E5F52E}"/>
                </a:ext>
              </a:extLst>
            </p:cNvPr>
            <p:cNvSpPr/>
            <p:nvPr/>
          </p:nvSpPr>
          <p:spPr>
            <a:xfrm flipH="1">
              <a:off x="4785283" y="1017334"/>
              <a:ext cx="9537" cy="84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8"/>
                <a:gd name="f4" fmla="val 495"/>
                <a:gd name="f5" fmla="val 63"/>
                <a:gd name="f6" fmla="val 46"/>
                <a:gd name="f7" fmla="val 29"/>
                <a:gd name="f8" fmla="val 8"/>
                <a:gd name="f9" fmla="val 18"/>
                <a:gd name="f10" fmla="val 23"/>
                <a:gd name="f11" fmla="val 1"/>
                <a:gd name="f12" fmla="val 47"/>
                <a:gd name="f13" fmla="val 7"/>
                <a:gd name="f14" fmla="val 81"/>
                <a:gd name="f15" fmla="val 31"/>
                <a:gd name="f16" fmla="val 100"/>
                <a:gd name="f17" fmla="val 186"/>
                <a:gd name="f18" fmla="val 210"/>
                <a:gd name="f19" fmla="val 330"/>
                <a:gd name="f20" fmla="val 336"/>
                <a:gd name="f21" fmla="val 457"/>
                <a:gd name="f22" fmla="val 477"/>
                <a:gd name="f23" fmla="val 467"/>
                <a:gd name="f24" fmla="val 489"/>
                <a:gd name="f25" fmla="val 484"/>
                <a:gd name="f26" fmla="val 494"/>
                <a:gd name="f27" fmla="val 498"/>
                <a:gd name="f28" fmla="val 509"/>
                <a:gd name="f29" fmla="val 524"/>
                <a:gd name="f30" fmla="val 535"/>
                <a:gd name="f31" fmla="val 482"/>
                <a:gd name="f32" fmla="val 556"/>
                <a:gd name="f33" fmla="val 460"/>
                <a:gd name="f34" fmla="val 428"/>
                <a:gd name="f35" fmla="val 538"/>
                <a:gd name="f36" fmla="val 403"/>
                <a:gd name="f37" fmla="val 404"/>
                <a:gd name="f38" fmla="val 258"/>
                <a:gd name="f39" fmla="val 257"/>
                <a:gd name="f40" fmla="val 124"/>
                <a:gd name="f41" fmla="val 95"/>
                <a:gd name="f42" fmla="val 10"/>
                <a:gd name="f43" fmla="val 85"/>
                <a:gd name="f44" fmla="val 3"/>
                <a:gd name="f45" fmla="val 74"/>
                <a:gd name="f46" fmla="*/ f0 1 558"/>
                <a:gd name="f47" fmla="*/ f1 1 49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58"/>
                <a:gd name="f54" fmla="*/ f51 1 49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58" h="49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31"/>
                  </a:cubicBezTo>
                  <a:cubicBezTo>
                    <a:pt x="f32" y="f33"/>
                    <a:pt x="f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48" name="Google Shape;2485;p52">
            <a:extLst>
              <a:ext uri="{FF2B5EF4-FFF2-40B4-BE49-F238E27FC236}">
                <a16:creationId xmlns:a16="http://schemas.microsoft.com/office/drawing/2014/main" id="{0369FC3D-ED5F-470E-9CE7-209404F1551A}"/>
              </a:ext>
            </a:extLst>
          </p:cNvPr>
          <p:cNvGrpSpPr/>
          <p:nvPr/>
        </p:nvGrpSpPr>
        <p:grpSpPr>
          <a:xfrm>
            <a:off x="7376922" y="539998"/>
            <a:ext cx="312880" cy="321420"/>
            <a:chOff x="7376922" y="539998"/>
            <a:chExt cx="312880" cy="321420"/>
          </a:xfrm>
        </p:grpSpPr>
        <p:sp>
          <p:nvSpPr>
            <p:cNvPr id="49" name="Google Shape;2486;p52">
              <a:extLst>
                <a:ext uri="{FF2B5EF4-FFF2-40B4-BE49-F238E27FC236}">
                  <a16:creationId xmlns:a16="http://schemas.microsoft.com/office/drawing/2014/main" id="{08ABEDDF-13AF-4128-A188-3CB68EC0E3FA}"/>
                </a:ext>
              </a:extLst>
            </p:cNvPr>
            <p:cNvSpPr/>
            <p:nvPr/>
          </p:nvSpPr>
          <p:spPr>
            <a:xfrm>
              <a:off x="7376922" y="539998"/>
              <a:ext cx="312880" cy="321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653"/>
                <a:gd name="f4" fmla="val 10944"/>
                <a:gd name="f5" fmla="val 3986"/>
                <a:gd name="f6" fmla="val 3734"/>
                <a:gd name="f7" fmla="val 3481"/>
                <a:gd name="f8" fmla="val 20"/>
                <a:gd name="f9" fmla="val 3236"/>
                <a:gd name="f10" fmla="val 63"/>
                <a:gd name="f11" fmla="val 1488"/>
                <a:gd name="f12" fmla="val 362"/>
                <a:gd name="f13" fmla="val 242"/>
                <a:gd name="f14" fmla="val 1744"/>
                <a:gd name="f15" fmla="val 138"/>
                <a:gd name="f16" fmla="val 3499"/>
                <a:gd name="f17" fmla="val 5798"/>
                <a:gd name="f18" fmla="val 1755"/>
                <a:gd name="f19" fmla="val 8084"/>
                <a:gd name="f20" fmla="val 4218"/>
                <a:gd name="f21" fmla="val 8816"/>
                <a:gd name="f22" fmla="val 5380"/>
                <a:gd name="f23" fmla="val 9160"/>
                <a:gd name="f24" fmla="val 6171"/>
                <a:gd name="f25" fmla="val 10058"/>
                <a:gd name="f26" fmla="val 6212"/>
                <a:gd name="f27" fmla="val 10106"/>
                <a:gd name="f28" fmla="val 6649"/>
                <a:gd name="f29" fmla="val 10639"/>
                <a:gd name="f30" fmla="val 7296"/>
                <a:gd name="f31" fmla="val 10943"/>
                <a:gd name="f32" fmla="val 7987"/>
                <a:gd name="f33" fmla="val 8195"/>
                <a:gd name="f34" fmla="val 8401"/>
                <a:gd name="f35" fmla="val 10915"/>
                <a:gd name="f36" fmla="val 8598"/>
                <a:gd name="f37" fmla="val 10859"/>
                <a:gd name="f38" fmla="val 9481"/>
                <a:gd name="f39" fmla="val 10616"/>
                <a:gd name="f40" fmla="val 10136"/>
                <a:gd name="f41" fmla="val 9872"/>
                <a:gd name="f42" fmla="val 10265"/>
                <a:gd name="f43" fmla="val 8964"/>
                <a:gd name="f44" fmla="val 6230"/>
                <a:gd name="f45" fmla="val 9795"/>
                <a:gd name="f46" fmla="val 3535"/>
                <a:gd name="f47" fmla="val 7968"/>
                <a:gd name="f48" fmla="val 1759"/>
                <a:gd name="f49" fmla="val 6803"/>
                <a:gd name="f50" fmla="val 626"/>
                <a:gd name="f51" fmla="val 5388"/>
                <a:gd name="f52" fmla="*/ f0 1 10653"/>
                <a:gd name="f53" fmla="*/ f1 1 10944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10653"/>
                <a:gd name="f60" fmla="*/ f57 1 10944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653" h="1094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2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3" y="f44"/>
                    <a:pt x="f45" y="f46"/>
                    <a:pt x="f47" y="f48"/>
                  </a:cubicBezTo>
                  <a:cubicBezTo>
                    <a:pt x="f49" y="f50"/>
                    <a:pt x="f51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0" name="Google Shape;2487;p52">
              <a:extLst>
                <a:ext uri="{FF2B5EF4-FFF2-40B4-BE49-F238E27FC236}">
                  <a16:creationId xmlns:a16="http://schemas.microsoft.com/office/drawing/2014/main" id="{BF12BBBD-CDAA-450E-9E1B-31DA6501F737}"/>
                </a:ext>
              </a:extLst>
            </p:cNvPr>
            <p:cNvSpPr/>
            <p:nvPr/>
          </p:nvSpPr>
          <p:spPr>
            <a:xfrm>
              <a:off x="7449031" y="608752"/>
              <a:ext cx="166503" cy="178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69"/>
                <a:gd name="f4" fmla="val 6084"/>
                <a:gd name="f5" fmla="val 1536"/>
                <a:gd name="f6" fmla="val 1"/>
                <a:gd name="f7" fmla="val 1499"/>
                <a:gd name="f8" fmla="val 1461"/>
                <a:gd name="f9" fmla="val 2"/>
                <a:gd name="f10" fmla="val 1424"/>
                <a:gd name="f11" fmla="val 4"/>
                <a:gd name="f12" fmla="val 1339"/>
                <a:gd name="f13" fmla="val 6"/>
                <a:gd name="f14" fmla="val 1256"/>
                <a:gd name="f15" fmla="val 16"/>
                <a:gd name="f16" fmla="val 1174"/>
                <a:gd name="f17" fmla="val 31"/>
                <a:gd name="f18" fmla="val 648"/>
                <a:gd name="f19" fmla="val 119"/>
                <a:gd name="f20" fmla="val 281"/>
                <a:gd name="f21" fmla="val 405"/>
                <a:gd name="f22" fmla="val 114"/>
                <a:gd name="f23" fmla="val 839"/>
                <a:gd name="f24" fmla="val 60"/>
                <a:gd name="f25" fmla="val 979"/>
                <a:gd name="f26" fmla="val 27"/>
                <a:gd name="f27" fmla="val 1134"/>
                <a:gd name="f28" fmla="val 17"/>
                <a:gd name="f29" fmla="val 1301"/>
                <a:gd name="f30" fmla="val 1577"/>
                <a:gd name="f31" fmla="val 49"/>
                <a:gd name="f32" fmla="val 1876"/>
                <a:gd name="f33" fmla="val 156"/>
                <a:gd name="f34" fmla="val 2175"/>
                <a:gd name="f35" fmla="val 2177"/>
                <a:gd name="f36" fmla="val 157"/>
                <a:gd name="f37" fmla="val 2178"/>
                <a:gd name="f38" fmla="val 463"/>
                <a:gd name="f39" fmla="val 3031"/>
                <a:gd name="f40" fmla="val 1252"/>
                <a:gd name="f41" fmla="val 3883"/>
                <a:gd name="f42" fmla="val 2428"/>
                <a:gd name="f43" fmla="val 4233"/>
                <a:gd name="f44" fmla="val 3461"/>
                <a:gd name="f45" fmla="val 4541"/>
                <a:gd name="f46" fmla="val 4286"/>
                <a:gd name="f47" fmla="val 5103"/>
                <a:gd name="f48" fmla="val 4824"/>
                <a:gd name="f49" fmla="val 5553"/>
                <a:gd name="f50" fmla="val 4825"/>
                <a:gd name="f51" fmla="val 5556"/>
                <a:gd name="f52" fmla="val 5069"/>
                <a:gd name="f53" fmla="val 5760"/>
                <a:gd name="f54" fmla="val 5254"/>
                <a:gd name="f55" fmla="val 5944"/>
                <a:gd name="f56" fmla="val 5375"/>
                <a:gd name="f57" fmla="val 6070"/>
                <a:gd name="f58" fmla="val 5382"/>
                <a:gd name="f59" fmla="val 6079"/>
                <a:gd name="f60" fmla="val 5393"/>
                <a:gd name="f61" fmla="val 6083"/>
                <a:gd name="f62" fmla="val 5403"/>
                <a:gd name="f63" fmla="val 5409"/>
                <a:gd name="f64" fmla="val 5416"/>
                <a:gd name="f65" fmla="val 6080"/>
                <a:gd name="f66" fmla="val 5419"/>
                <a:gd name="f67" fmla="val 6077"/>
                <a:gd name="f68" fmla="val 5432"/>
                <a:gd name="f69" fmla="val 6069"/>
                <a:gd name="f70" fmla="val 5439"/>
                <a:gd name="f71" fmla="val 6056"/>
                <a:gd name="f72" fmla="val 6042"/>
                <a:gd name="f73" fmla="val 5440"/>
                <a:gd name="f74" fmla="val 6045"/>
                <a:gd name="f75" fmla="val 6049"/>
                <a:gd name="f76" fmla="val 5443"/>
                <a:gd name="f77" fmla="val 6055"/>
                <a:gd name="f78" fmla="val 5448"/>
                <a:gd name="f79" fmla="val 5465"/>
                <a:gd name="f80" fmla="val 5482"/>
                <a:gd name="f81" fmla="val 5487"/>
                <a:gd name="f82" fmla="val 5507"/>
                <a:gd name="f83" fmla="val 5519"/>
                <a:gd name="f84" fmla="val 6057"/>
                <a:gd name="f85" fmla="val 5516"/>
                <a:gd name="f86" fmla="val 6040"/>
                <a:gd name="f87" fmla="val 5493"/>
                <a:gd name="f88" fmla="val 5881"/>
                <a:gd name="f89" fmla="val 5727"/>
                <a:gd name="f90" fmla="val 5572"/>
                <a:gd name="f91" fmla="val 5446"/>
                <a:gd name="f92" fmla="val 5639"/>
                <a:gd name="f93" fmla="val 5462"/>
                <a:gd name="f94" fmla="val 5707"/>
                <a:gd name="f95" fmla="val 5475"/>
                <a:gd name="f96" fmla="val 5774"/>
                <a:gd name="f97" fmla="val 5479"/>
                <a:gd name="f98" fmla="val 5793"/>
                <a:gd name="f99" fmla="val 5805"/>
                <a:gd name="f100" fmla="val 5512"/>
                <a:gd name="f101" fmla="val 5513"/>
                <a:gd name="f102" fmla="val 5514"/>
                <a:gd name="f103" fmla="val 5515"/>
                <a:gd name="f104" fmla="val 5529"/>
                <a:gd name="f105" fmla="val 5803"/>
                <a:gd name="f106" fmla="val 5532"/>
                <a:gd name="f107" fmla="val 5798"/>
                <a:gd name="f108" fmla="val 5543"/>
                <a:gd name="f109" fmla="val 5550"/>
                <a:gd name="f110" fmla="val 5781"/>
                <a:gd name="f111" fmla="val 5770"/>
                <a:gd name="f112" fmla="val 5668"/>
                <a:gd name="f113" fmla="val 3947"/>
                <a:gd name="f114" fmla="val 5060"/>
                <a:gd name="f115" fmla="val 2241"/>
                <a:gd name="f116" fmla="val 3884"/>
                <a:gd name="f117" fmla="val 1099"/>
                <a:gd name="f118" fmla="val 3161"/>
                <a:gd name="f119" fmla="val 395"/>
                <a:gd name="f120" fmla="val 2314"/>
                <a:gd name="f121" fmla="*/ f0 1 5669"/>
                <a:gd name="f122" fmla="*/ f1 1 6084"/>
                <a:gd name="f123" fmla="val f2"/>
                <a:gd name="f124" fmla="val f3"/>
                <a:gd name="f125" fmla="val f4"/>
                <a:gd name="f126" fmla="+- f125 0 f123"/>
                <a:gd name="f127" fmla="+- f124 0 f123"/>
                <a:gd name="f128" fmla="*/ f127 1 5669"/>
                <a:gd name="f129" fmla="*/ f126 1 6084"/>
                <a:gd name="f130" fmla="*/ f123 1 f128"/>
                <a:gd name="f131" fmla="*/ f124 1 f128"/>
                <a:gd name="f132" fmla="*/ f123 1 f129"/>
                <a:gd name="f133" fmla="*/ f125 1 f129"/>
                <a:gd name="f134" fmla="*/ f130 f121 1"/>
                <a:gd name="f135" fmla="*/ f131 f121 1"/>
                <a:gd name="f136" fmla="*/ f133 f122 1"/>
                <a:gd name="f137" fmla="*/ f132 f1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4" t="f137" r="f135" b="f136"/>
              <a:pathLst>
                <a:path w="5669" h="608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2" y="f30"/>
                    <a:pt x="f31" y="f32"/>
                    <a:pt x="f33" y="f34"/>
                  </a:cubicBezTo>
                  <a:cubicBezTo>
                    <a:pt x="f33" y="f35"/>
                    <a:pt x="f36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0" y="f72"/>
                  </a:cubicBezTo>
                  <a:cubicBezTo>
                    <a:pt x="f73" y="f74"/>
                    <a:pt x="f73" y="f75"/>
                    <a:pt x="f76" y="f77"/>
                  </a:cubicBezTo>
                  <a:cubicBezTo>
                    <a:pt x="f78" y="f57"/>
                    <a:pt x="f79" y="f65"/>
                    <a:pt x="f80" y="f65"/>
                  </a:cubicBezTo>
                  <a:lnTo>
                    <a:pt x="f81" y="f65"/>
                  </a:lnTo>
                  <a:cubicBezTo>
                    <a:pt x="f82" y="f67"/>
                    <a:pt x="f83" y="f84"/>
                    <a:pt x="f85" y="f86"/>
                  </a:cubicBezTo>
                  <a:cubicBezTo>
                    <a:pt x="f87" y="f88"/>
                    <a:pt x="f79" y="f89"/>
                    <a:pt x="f68" y="f90"/>
                  </a:cubicBezTo>
                  <a:lnTo>
                    <a:pt x="f68" y="f90"/>
                  </a:ln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87" y="f99"/>
                    <a:pt x="f100" y="f99"/>
                  </a:cubicBezTo>
                  <a:cubicBezTo>
                    <a:pt x="f101" y="f99"/>
                    <a:pt x="f102" y="f99"/>
                    <a:pt x="f103" y="f99"/>
                  </a:cubicBezTo>
                  <a:cubicBezTo>
                    <a:pt x="f83" y="f99"/>
                    <a:pt x="f104" y="f105"/>
                    <a:pt x="f106" y="f107"/>
                  </a:cubicBezTo>
                  <a:cubicBezTo>
                    <a:pt x="f108" y="f98"/>
                    <a:pt x="f109" y="f110"/>
                    <a:pt x="f109" y="f111"/>
                  </a:cubicBezTo>
                  <a:cubicBezTo>
                    <a:pt x="f112" y="f113"/>
                    <a:pt x="f114" y="f115"/>
                    <a:pt x="f116" y="f117"/>
                  </a:cubicBezTo>
                  <a:cubicBezTo>
                    <a:pt x="f118" y="f119"/>
                    <a:pt x="f120" y="f6"/>
                    <a:pt x="f5" y="f6"/>
                  </a:cubicBezTo>
                  <a:close/>
                </a:path>
              </a:pathLst>
            </a:custGeom>
            <a:solidFill>
              <a:srgbClr val="83D4C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1" name="Google Shape;2488;p52">
              <a:extLst>
                <a:ext uri="{FF2B5EF4-FFF2-40B4-BE49-F238E27FC236}">
                  <a16:creationId xmlns:a16="http://schemas.microsoft.com/office/drawing/2014/main" id="{E14EECD0-B2CE-4876-9BC5-A2A2902CC5B4}"/>
                </a:ext>
              </a:extLst>
            </p:cNvPr>
            <p:cNvSpPr/>
            <p:nvPr/>
          </p:nvSpPr>
          <p:spPr>
            <a:xfrm>
              <a:off x="7443298" y="604409"/>
              <a:ext cx="179953" cy="1926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27"/>
                <a:gd name="f4" fmla="val 6558"/>
                <a:gd name="f5" fmla="val 1729"/>
                <a:gd name="f6" fmla="val 220"/>
                <a:gd name="f7" fmla="val 2481"/>
                <a:gd name="f8" fmla="val 3318"/>
                <a:gd name="f9" fmla="val 606"/>
                <a:gd name="f10" fmla="val 4026"/>
                <a:gd name="f11" fmla="val 1296"/>
                <a:gd name="f12" fmla="val 5251"/>
                <a:gd name="f13" fmla="val 2487"/>
                <a:gd name="f14" fmla="val 5848"/>
                <a:gd name="f15" fmla="val 4301"/>
                <a:gd name="f16" fmla="val 5647"/>
                <a:gd name="f17" fmla="val 6191"/>
                <a:gd name="f18" fmla="val 5258"/>
                <a:gd name="f19" fmla="val 5772"/>
                <a:gd name="f20" fmla="val 4201"/>
                <a:gd name="f21" fmla="val 4773"/>
                <a:gd name="f22" fmla="val 2643"/>
                <a:gd name="f23" fmla="val 4310"/>
                <a:gd name="f24" fmla="val 1088"/>
                <a:gd name="f25" fmla="val 3847"/>
                <a:gd name="f26" fmla="val 222"/>
                <a:gd name="f27" fmla="val 2493"/>
                <a:gd name="f28" fmla="val 285"/>
                <a:gd name="f29" fmla="val 1452"/>
                <a:gd name="f30" fmla="val 324"/>
                <a:gd name="f31" fmla="val 799"/>
                <a:gd name="f32" fmla="val 725"/>
                <a:gd name="f33" fmla="val 359"/>
                <a:gd name="f34" fmla="val 1382"/>
                <a:gd name="f35" fmla="val 248"/>
                <a:gd name="f36" fmla="val 1494"/>
                <a:gd name="f37" fmla="val 228"/>
                <a:gd name="f38" fmla="val 1611"/>
                <a:gd name="f39" fmla="val 1727"/>
                <a:gd name="f40" fmla="val 1598"/>
                <a:gd name="f41" fmla="val 1470"/>
                <a:gd name="f42" fmla="val 11"/>
                <a:gd name="f43" fmla="val 1346"/>
                <a:gd name="f44" fmla="val 32"/>
                <a:gd name="f45" fmla="val 591"/>
                <a:gd name="f46" fmla="val 160"/>
                <a:gd name="f47" fmla="val 113"/>
                <a:gd name="f48" fmla="val 687"/>
                <a:gd name="f49" fmla="val 67"/>
                <a:gd name="f50" fmla="val 1439"/>
                <a:gd name="f51" fmla="val 2565"/>
                <a:gd name="f52" fmla="val 922"/>
                <a:gd name="f53" fmla="val 4027"/>
                <a:gd name="f54" fmla="val 2584"/>
                <a:gd name="f55" fmla="val 4521"/>
                <a:gd name="f56" fmla="val 4468"/>
                <a:gd name="f57" fmla="val 5080"/>
                <a:gd name="f58" fmla="val 5631"/>
                <a:gd name="f59" fmla="val 6502"/>
                <a:gd name="f60" fmla="val 5641"/>
                <a:gd name="f61" fmla="val 6516"/>
                <a:gd name="f62" fmla="val 5663"/>
                <a:gd name="f63" fmla="val 6543"/>
                <a:gd name="f64" fmla="val 5695"/>
                <a:gd name="f65" fmla="val 6557"/>
                <a:gd name="f66" fmla="val 5727"/>
                <a:gd name="f67" fmla="val 5735"/>
                <a:gd name="f68" fmla="val 5747"/>
                <a:gd name="f69" fmla="val 6554"/>
                <a:gd name="f70" fmla="val 5755"/>
                <a:gd name="f71" fmla="val 5798"/>
                <a:gd name="f72" fmla="val 5831"/>
                <a:gd name="f73" fmla="val 6507"/>
                <a:gd name="f74" fmla="val 5835"/>
                <a:gd name="f75" fmla="val 6465"/>
                <a:gd name="f76" fmla="val 4418"/>
                <a:gd name="f77" fmla="val 5507"/>
                <a:gd name="f78" fmla="val 2429"/>
                <a:gd name="f79" fmla="val 4181"/>
                <a:gd name="f80" fmla="val 1140"/>
                <a:gd name="f81" fmla="val 3431"/>
                <a:gd name="f82" fmla="val 409"/>
                <a:gd name="f83" fmla="val 2539"/>
                <a:gd name="f84" fmla="*/ f0 1 6127"/>
                <a:gd name="f85" fmla="*/ f1 1 6558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6127"/>
                <a:gd name="f92" fmla="*/ f89 1 6558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6127" h="655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6"/>
                    <a:pt x="f5" y="f6"/>
                  </a:cubicBezTo>
                  <a:close/>
                  <a:moveTo>
                    <a:pt x="f39" y="f2"/>
                  </a:moveTo>
                  <a:cubicBezTo>
                    <a:pt x="f40" y="f2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2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69"/>
                  </a:cubicBezTo>
                  <a:cubicBezTo>
                    <a:pt x="f71" y="f63"/>
                    <a:pt x="f72" y="f73"/>
                    <a:pt x="f74" y="f75"/>
                  </a:cubicBezTo>
                  <a:cubicBezTo>
                    <a:pt x="f3" y="f76"/>
                    <a:pt x="f77" y="f78"/>
                    <a:pt x="f79" y="f80"/>
                  </a:cubicBezTo>
                  <a:cubicBezTo>
                    <a:pt x="f81" y="f82"/>
                    <a:pt x="f83" y="f2"/>
                    <a:pt x="f3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2" name="Google Shape;2489;p52">
              <a:extLst>
                <a:ext uri="{FF2B5EF4-FFF2-40B4-BE49-F238E27FC236}">
                  <a16:creationId xmlns:a16="http://schemas.microsoft.com/office/drawing/2014/main" id="{E537CAD9-2F33-40ED-81FF-01A64FCD5871}"/>
                </a:ext>
              </a:extLst>
            </p:cNvPr>
            <p:cNvSpPr/>
            <p:nvPr/>
          </p:nvSpPr>
          <p:spPr>
            <a:xfrm>
              <a:off x="7534436" y="668728"/>
              <a:ext cx="77861" cy="125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51"/>
                <a:gd name="f4" fmla="val 4265"/>
                <a:gd name="f5" fmla="val 61"/>
                <a:gd name="f6" fmla="val 46"/>
                <a:gd name="f7" fmla="val 30"/>
                <a:gd name="f8" fmla="val 7"/>
                <a:gd name="f9" fmla="val 19"/>
                <a:gd name="f10" fmla="val 41"/>
                <a:gd name="f11" fmla="val 2"/>
                <a:gd name="f12" fmla="val 76"/>
                <a:gd name="f13" fmla="val 25"/>
                <a:gd name="f14" fmla="val 96"/>
                <a:gd name="f15" fmla="val 1244"/>
                <a:gd name="f16" fmla="val 1177"/>
                <a:gd name="f17" fmla="val 2137"/>
                <a:gd name="f18" fmla="val 2644"/>
                <a:gd name="f19" fmla="val 2537"/>
                <a:gd name="f20" fmla="val 4225"/>
                <a:gd name="f21" fmla="val 2544"/>
                <a:gd name="f22" fmla="val 4249"/>
                <a:gd name="f23" fmla="val 2565"/>
                <a:gd name="f24" fmla="val 2589"/>
                <a:gd name="f25" fmla="val 2595"/>
                <a:gd name="f26" fmla="val 2599"/>
                <a:gd name="f27" fmla="val 2604"/>
                <a:gd name="f28" fmla="val 4263"/>
                <a:gd name="f29" fmla="val 2632"/>
                <a:gd name="f30" fmla="val 4256"/>
                <a:gd name="f31" fmla="val 4228"/>
                <a:gd name="f32" fmla="val 4198"/>
                <a:gd name="f33" fmla="val 2238"/>
                <a:gd name="f34" fmla="val 2596"/>
                <a:gd name="f35" fmla="val 1333"/>
                <a:gd name="f36" fmla="val 1110"/>
                <a:gd name="f37" fmla="val 97"/>
                <a:gd name="f38" fmla="val 14"/>
                <a:gd name="f39" fmla="val 87"/>
                <a:gd name="f40" fmla="val 5"/>
                <a:gd name="f41" fmla="val 74"/>
                <a:gd name="f42" fmla="*/ f0 1 2651"/>
                <a:gd name="f43" fmla="*/ f1 1 426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2651"/>
                <a:gd name="f50" fmla="*/ f47 1 426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51" h="4265">
                  <a:moveTo>
                    <a:pt x="f5" y="f2"/>
                  </a:moveTo>
                  <a:cubicBezTo>
                    <a:pt x="f6" y="f2"/>
                    <a:pt x="f7" y="f8"/>
                    <a:pt x="f9" y="f9"/>
                  </a:cubicBezTo>
                  <a:cubicBezTo>
                    <a:pt x="f2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4"/>
                    <a:pt x="f24" y="f4"/>
                  </a:cubicBezTo>
                  <a:cubicBezTo>
                    <a:pt x="f25" y="f4"/>
                    <a:pt x="f26" y="f4"/>
                    <a:pt x="f27" y="f28"/>
                  </a:cubicBezTo>
                  <a:cubicBezTo>
                    <a:pt x="f29" y="f30"/>
                    <a:pt x="f3" y="f31"/>
                    <a:pt x="f18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3" name="Google Shape;2490;p52">
              <a:extLst>
                <a:ext uri="{FF2B5EF4-FFF2-40B4-BE49-F238E27FC236}">
                  <a16:creationId xmlns:a16="http://schemas.microsoft.com/office/drawing/2014/main" id="{FF21F3F9-74AC-47D3-B893-1FF0B34C07F3}"/>
                </a:ext>
              </a:extLst>
            </p:cNvPr>
            <p:cNvSpPr/>
            <p:nvPr/>
          </p:nvSpPr>
          <p:spPr>
            <a:xfrm>
              <a:off x="7508092" y="647056"/>
              <a:ext cx="15800" cy="13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38"/>
                <a:gd name="f4" fmla="val 445"/>
                <a:gd name="f5" fmla="val 61"/>
                <a:gd name="f6" fmla="val 41"/>
                <a:gd name="f7" fmla="val 23"/>
                <a:gd name="f8" fmla="val 10"/>
                <a:gd name="f9" fmla="val 13"/>
                <a:gd name="f10" fmla="val 28"/>
                <a:gd name="f11" fmla="val 54"/>
                <a:gd name="f12" fmla="val 9"/>
                <a:gd name="f13" fmla="val 88"/>
                <a:gd name="f14" fmla="val 36"/>
                <a:gd name="f15" fmla="val 102"/>
                <a:gd name="f16" fmla="val 187"/>
                <a:gd name="f17" fmla="val 188"/>
                <a:gd name="f18" fmla="val 322"/>
                <a:gd name="f19" fmla="val 296"/>
                <a:gd name="f20" fmla="val 437"/>
                <a:gd name="f21" fmla="val 427"/>
                <a:gd name="f22" fmla="val 447"/>
                <a:gd name="f23" fmla="val 438"/>
                <a:gd name="f24" fmla="val 464"/>
                <a:gd name="f25" fmla="val 444"/>
                <a:gd name="f26" fmla="val 479"/>
                <a:gd name="f27" fmla="val 492"/>
                <a:gd name="f28" fmla="val 503"/>
                <a:gd name="f29" fmla="val 513"/>
                <a:gd name="f30" fmla="val 428"/>
                <a:gd name="f31" fmla="val 536"/>
                <a:gd name="f32" fmla="val 408"/>
                <a:gd name="f33" fmla="val 537"/>
                <a:gd name="f34" fmla="val 374"/>
                <a:gd name="f35" fmla="val 517"/>
                <a:gd name="f36" fmla="val 351"/>
                <a:gd name="f37" fmla="val 395"/>
                <a:gd name="f38" fmla="val 213"/>
                <a:gd name="f39" fmla="val 251"/>
                <a:gd name="f40" fmla="val 97"/>
                <a:gd name="f41" fmla="val 89"/>
                <a:gd name="f42" fmla="val 7"/>
                <a:gd name="f43" fmla="val 80"/>
                <a:gd name="f44" fmla="val 2"/>
                <a:gd name="f45" fmla="val 70"/>
                <a:gd name="f46" fmla="*/ f0 1 538"/>
                <a:gd name="f47" fmla="*/ f1 1 44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538"/>
                <a:gd name="f54" fmla="*/ f51 1 44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38" h="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2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4" name="Google Shape;2491;p52">
              <a:extLst>
                <a:ext uri="{FF2B5EF4-FFF2-40B4-BE49-F238E27FC236}">
                  <a16:creationId xmlns:a16="http://schemas.microsoft.com/office/drawing/2014/main" id="{6A497C1E-6EEA-43C7-84F3-38161270E45F}"/>
                </a:ext>
              </a:extLst>
            </p:cNvPr>
            <p:cNvSpPr/>
            <p:nvPr/>
          </p:nvSpPr>
          <p:spPr>
            <a:xfrm>
              <a:off x="7571350" y="688351"/>
              <a:ext cx="42089" cy="103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3"/>
                <a:gd name="f4" fmla="val 3539"/>
                <a:gd name="f5" fmla="val 64"/>
                <a:gd name="f6" fmla="val 54"/>
                <a:gd name="f7" fmla="val 43"/>
                <a:gd name="f8" fmla="val 4"/>
                <a:gd name="f9" fmla="val 34"/>
                <a:gd name="f10" fmla="val 11"/>
                <a:gd name="f11" fmla="val 8"/>
                <a:gd name="f12" fmla="val 28"/>
                <a:gd name="f13" fmla="val 1"/>
                <a:gd name="f14" fmla="val 62"/>
                <a:gd name="f15" fmla="val 19"/>
                <a:gd name="f16" fmla="val 86"/>
                <a:gd name="f17" fmla="val 714"/>
                <a:gd name="f18" fmla="val 1096"/>
                <a:gd name="f19" fmla="val 1166"/>
                <a:gd name="f20" fmla="val 2272"/>
                <a:gd name="f21" fmla="val 1320"/>
                <a:gd name="f22" fmla="val 3490"/>
                <a:gd name="f23" fmla="val 1324"/>
                <a:gd name="f24" fmla="val 3518"/>
                <a:gd name="f25" fmla="val 1348"/>
                <a:gd name="f26" fmla="val 3538"/>
                <a:gd name="f27" fmla="val 1375"/>
                <a:gd name="f28" fmla="val 1379"/>
                <a:gd name="f29" fmla="val 1381"/>
                <a:gd name="f30" fmla="val 3537"/>
                <a:gd name="f31" fmla="val 1411"/>
                <a:gd name="f32" fmla="val 3533"/>
                <a:gd name="f33" fmla="val 1432"/>
                <a:gd name="f34" fmla="val 3507"/>
                <a:gd name="f35" fmla="val 1429"/>
                <a:gd name="f36" fmla="val 3476"/>
                <a:gd name="f37" fmla="val 1273"/>
                <a:gd name="f38" fmla="val 2242"/>
                <a:gd name="f39" fmla="val 814"/>
                <a:gd name="f40" fmla="val 1047"/>
                <a:gd name="f41" fmla="val 109"/>
                <a:gd name="f42" fmla="val 25"/>
                <a:gd name="f43" fmla="val 99"/>
                <a:gd name="f44" fmla="val 9"/>
                <a:gd name="f45" fmla="val 81"/>
                <a:gd name="f46" fmla="*/ f0 1 1433"/>
                <a:gd name="f47" fmla="*/ f1 1 3539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433"/>
                <a:gd name="f54" fmla="*/ f51 1 3539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433" h="35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6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5" name="Google Shape;2492;p52">
              <a:extLst>
                <a:ext uri="{FF2B5EF4-FFF2-40B4-BE49-F238E27FC236}">
                  <a16:creationId xmlns:a16="http://schemas.microsoft.com/office/drawing/2014/main" id="{E39DEBBA-B21F-4FBB-8A10-7F22AB7008BC}"/>
                </a:ext>
              </a:extLst>
            </p:cNvPr>
            <p:cNvSpPr/>
            <p:nvPr/>
          </p:nvSpPr>
          <p:spPr>
            <a:xfrm>
              <a:off x="7522128" y="679774"/>
              <a:ext cx="47813" cy="458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8"/>
                <a:gd name="f4" fmla="val 1561"/>
                <a:gd name="f5" fmla="val 63"/>
                <a:gd name="f6" fmla="val 1"/>
                <a:gd name="f7" fmla="val 45"/>
                <a:gd name="f8" fmla="val 28"/>
                <a:gd name="f9" fmla="val 9"/>
                <a:gd name="f10" fmla="val 16"/>
                <a:gd name="f11" fmla="val 25"/>
                <a:gd name="f12" fmla="val 49"/>
                <a:gd name="f13" fmla="val 6"/>
                <a:gd name="f14" fmla="val 83"/>
                <a:gd name="f15" fmla="val 31"/>
                <a:gd name="f16" fmla="val 100"/>
                <a:gd name="f17" fmla="val 603"/>
                <a:gd name="f18" fmla="val 498"/>
                <a:gd name="f19" fmla="val 1106"/>
                <a:gd name="f20" fmla="val 982"/>
                <a:gd name="f21" fmla="val 1523"/>
                <a:gd name="f22" fmla="val 1539"/>
                <a:gd name="f23" fmla="val 1533"/>
                <a:gd name="f24" fmla="val 1553"/>
                <a:gd name="f25" fmla="val 1552"/>
                <a:gd name="f26" fmla="val 1560"/>
                <a:gd name="f27" fmla="val 1567"/>
                <a:gd name="f28" fmla="val 1580"/>
                <a:gd name="f29" fmla="val 1590"/>
                <a:gd name="f30" fmla="val 1559"/>
                <a:gd name="f31" fmla="val 1599"/>
                <a:gd name="f32" fmla="val 1550"/>
                <a:gd name="f33" fmla="val 1623"/>
                <a:gd name="f34" fmla="val 1532"/>
                <a:gd name="f35" fmla="val 1627"/>
                <a:gd name="f36" fmla="val 1498"/>
                <a:gd name="f37" fmla="val 1610"/>
                <a:gd name="f38" fmla="val 1473"/>
                <a:gd name="f39" fmla="val 1186"/>
                <a:gd name="f40" fmla="val 905"/>
                <a:gd name="f41" fmla="val 676"/>
                <a:gd name="f42" fmla="val 414"/>
                <a:gd name="f43" fmla="val 93"/>
                <a:gd name="f44" fmla="val 84"/>
                <a:gd name="f45" fmla="val 4"/>
                <a:gd name="f46" fmla="val 73"/>
                <a:gd name="f47" fmla="*/ f0 1 1628"/>
                <a:gd name="f48" fmla="*/ f1 1 1561"/>
                <a:gd name="f49" fmla="val f2"/>
                <a:gd name="f50" fmla="val f3"/>
                <a:gd name="f51" fmla="val f4"/>
                <a:gd name="f52" fmla="+- f51 0 f49"/>
                <a:gd name="f53" fmla="+- f50 0 f49"/>
                <a:gd name="f54" fmla="*/ f53 1 1628"/>
                <a:gd name="f55" fmla="*/ f52 1 1561"/>
                <a:gd name="f56" fmla="*/ f49 1 f54"/>
                <a:gd name="f57" fmla="*/ f50 1 f54"/>
                <a:gd name="f58" fmla="*/ f49 1 f55"/>
                <a:gd name="f59" fmla="*/ f51 1 f55"/>
                <a:gd name="f60" fmla="*/ f56 f47 1"/>
                <a:gd name="f61" fmla="*/ f57 f47 1"/>
                <a:gd name="f62" fmla="*/ f59 f48 1"/>
                <a:gd name="f63" fmla="*/ f58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1628" h="156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9"/>
                  </a:cubicBezTo>
                  <a:cubicBezTo>
                    <a:pt x="f44" y="f45"/>
                    <a:pt x="f46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6" name="Google Shape;2493;p52">
              <a:extLst>
                <a:ext uri="{FF2B5EF4-FFF2-40B4-BE49-F238E27FC236}">
                  <a16:creationId xmlns:a16="http://schemas.microsoft.com/office/drawing/2014/main" id="{5E48217D-8B4F-4090-9F67-5A7E77542154}"/>
                </a:ext>
              </a:extLst>
            </p:cNvPr>
            <p:cNvSpPr/>
            <p:nvPr/>
          </p:nvSpPr>
          <p:spPr>
            <a:xfrm>
              <a:off x="7522540" y="703182"/>
              <a:ext cx="7808" cy="5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6"/>
                <a:gd name="f4" fmla="val 187"/>
                <a:gd name="f5" fmla="val 65"/>
                <a:gd name="f6" fmla="val 1"/>
                <a:gd name="f7" fmla="val 45"/>
                <a:gd name="f8" fmla="val 25"/>
                <a:gd name="f9" fmla="val 12"/>
                <a:gd name="f10" fmla="val 15"/>
                <a:gd name="f11" fmla="val 30"/>
                <a:gd name="f12" fmla="val 57"/>
                <a:gd name="f13" fmla="val 11"/>
                <a:gd name="f14" fmla="val 91"/>
                <a:gd name="f15" fmla="val 38"/>
                <a:gd name="f16" fmla="val 105"/>
                <a:gd name="f17" fmla="val 178"/>
                <a:gd name="f18" fmla="val 179"/>
                <a:gd name="f19" fmla="val 186"/>
                <a:gd name="f20" fmla="val 185"/>
                <a:gd name="f21" fmla="val 195"/>
                <a:gd name="f22" fmla="val 203"/>
                <a:gd name="f23" fmla="val 223"/>
                <a:gd name="f24" fmla="val 243"/>
                <a:gd name="f25" fmla="val 252"/>
                <a:gd name="f26" fmla="val 157"/>
                <a:gd name="f27" fmla="val 129"/>
                <a:gd name="f28" fmla="val 256"/>
                <a:gd name="f29" fmla="val 97"/>
                <a:gd name="f30" fmla="val 229"/>
                <a:gd name="f31" fmla="val 82"/>
                <a:gd name="f32" fmla="val 89"/>
                <a:gd name="f33" fmla="val 7"/>
                <a:gd name="f34" fmla="val 3"/>
                <a:gd name="f35" fmla="val 73"/>
                <a:gd name="f36" fmla="*/ f0 1 266"/>
                <a:gd name="f37" fmla="*/ f1 1 187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266"/>
                <a:gd name="f44" fmla="*/ f41 1 187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66" h="18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21" y="f19"/>
                    <a:pt x="f22" y="f19"/>
                  </a:cubicBezTo>
                  <a:cubicBezTo>
                    <a:pt x="f23" y="f19"/>
                    <a:pt x="f24" y="f17"/>
                    <a:pt x="f25" y="f26"/>
                  </a:cubicBezTo>
                  <a:cubicBezTo>
                    <a:pt x="f3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1" y="f34"/>
                    <a:pt x="f35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57" name="Google Shape;2494;p52">
              <a:extLst>
                <a:ext uri="{FF2B5EF4-FFF2-40B4-BE49-F238E27FC236}">
                  <a16:creationId xmlns:a16="http://schemas.microsoft.com/office/drawing/2014/main" id="{65DC5B4C-B3E5-46DD-8B6F-70D22E73FC50}"/>
                </a:ext>
              </a:extLst>
            </p:cNvPr>
            <p:cNvSpPr/>
            <p:nvPr/>
          </p:nvSpPr>
          <p:spPr>
            <a:xfrm>
              <a:off x="7479252" y="670639"/>
              <a:ext cx="12015" cy="12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"/>
                <a:gd name="f4" fmla="val 419"/>
                <a:gd name="f5" fmla="val 61"/>
                <a:gd name="f6" fmla="val 45"/>
                <a:gd name="f7" fmla="val 29"/>
                <a:gd name="f8" fmla="val 7"/>
                <a:gd name="f9" fmla="val 18"/>
                <a:gd name="f10" fmla="val 20"/>
                <a:gd name="f11" fmla="val 1"/>
                <a:gd name="f12" fmla="val 44"/>
                <a:gd name="f13" fmla="val 4"/>
                <a:gd name="f14" fmla="val 77"/>
                <a:gd name="f15" fmla="val 28"/>
                <a:gd name="f16" fmla="val 97"/>
                <a:gd name="f17" fmla="val 132"/>
                <a:gd name="f18" fmla="val 182"/>
                <a:gd name="f19" fmla="val 223"/>
                <a:gd name="f20" fmla="val 282"/>
                <a:gd name="f21" fmla="val 300"/>
                <a:gd name="f22" fmla="val 394"/>
                <a:gd name="f23" fmla="val 309"/>
                <a:gd name="f24" fmla="val 410"/>
                <a:gd name="f25" fmla="val 327"/>
                <a:gd name="f26" fmla="val 344"/>
                <a:gd name="f27" fmla="val 356"/>
                <a:gd name="f28" fmla="val 366"/>
                <a:gd name="f29" fmla="val 417"/>
                <a:gd name="f30" fmla="val 377"/>
                <a:gd name="f31" fmla="val 401"/>
                <a:gd name="f32" fmla="val 390"/>
                <a:gd name="f33" fmla="val 408"/>
                <a:gd name="f34" fmla="val 357"/>
                <a:gd name="f35" fmla="val 391"/>
                <a:gd name="f36" fmla="val 332"/>
                <a:gd name="f37" fmla="val 211"/>
                <a:gd name="f38" fmla="val 209"/>
                <a:gd name="f39" fmla="val 102"/>
                <a:gd name="f40" fmla="val 95"/>
                <a:gd name="f41" fmla="val 11"/>
                <a:gd name="f42" fmla="val 85"/>
                <a:gd name="f43" fmla="val 73"/>
                <a:gd name="f44" fmla="*/ f0 1 409"/>
                <a:gd name="f45" fmla="*/ f1 1 419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409"/>
                <a:gd name="f52" fmla="*/ f49 1 419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09" h="41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23" y="f37"/>
                    <a:pt x="f38" y="f39"/>
                    <a:pt x="f40" y="f41"/>
                  </a:cubicBezTo>
                  <a:cubicBezTo>
                    <a:pt x="f42" y="f13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58" name="Google Shape;2495;p52">
            <a:extLst>
              <a:ext uri="{FF2B5EF4-FFF2-40B4-BE49-F238E27FC236}">
                <a16:creationId xmlns:a16="http://schemas.microsoft.com/office/drawing/2014/main" id="{1AE34C79-AEC5-499A-9807-260693C0C06C}"/>
              </a:ext>
            </a:extLst>
          </p:cNvPr>
          <p:cNvGrpSpPr/>
          <p:nvPr/>
        </p:nvGrpSpPr>
        <p:grpSpPr>
          <a:xfrm>
            <a:off x="852202" y="1138446"/>
            <a:ext cx="379786" cy="304303"/>
            <a:chOff x="852202" y="1138446"/>
            <a:chExt cx="379786" cy="304303"/>
          </a:xfrm>
        </p:grpSpPr>
        <p:sp>
          <p:nvSpPr>
            <p:cNvPr id="59" name="Google Shape;2496;p52">
              <a:extLst>
                <a:ext uri="{FF2B5EF4-FFF2-40B4-BE49-F238E27FC236}">
                  <a16:creationId xmlns:a16="http://schemas.microsoft.com/office/drawing/2014/main" id="{EAA1DE35-57BF-49C3-BFFB-EB29B726BB98}"/>
                </a:ext>
              </a:extLst>
            </p:cNvPr>
            <p:cNvSpPr/>
            <p:nvPr/>
          </p:nvSpPr>
          <p:spPr>
            <a:xfrm>
              <a:off x="852202" y="1138446"/>
              <a:ext cx="379786" cy="304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1"/>
                <a:gd name="f4" fmla="val 10361"/>
                <a:gd name="f5" fmla="val 6560"/>
                <a:gd name="f6" fmla="val 6016"/>
                <a:gd name="f7" fmla="val 5484"/>
                <a:gd name="f8" fmla="val 101"/>
                <a:gd name="f9" fmla="val 4977"/>
                <a:gd name="f10" fmla="val 304"/>
                <a:gd name="f11" fmla="val 2557"/>
                <a:gd name="f12" fmla="val 1269"/>
                <a:gd name="f13" fmla="val 2080"/>
                <a:gd name="f14" fmla="val 3091"/>
                <a:gd name="f15" fmla="val 1889"/>
                <a:gd name="f16" fmla="val 3962"/>
                <a:gd name="f17" fmla="val 603"/>
                <a:gd name="f18" fmla="val 4831"/>
                <a:gd name="f19" fmla="val 1"/>
                <a:gd name="f20" fmla="val 6433"/>
                <a:gd name="f21" fmla="val 475"/>
                <a:gd name="f22" fmla="val 7920"/>
                <a:gd name="f23" fmla="val 849"/>
                <a:gd name="f24" fmla="val 9100"/>
                <a:gd name="f25" fmla="val 2014"/>
                <a:gd name="f26" fmla="val 4156"/>
                <a:gd name="f27" fmla="val 4545"/>
                <a:gd name="f28" fmla="val 4961"/>
                <a:gd name="f29" fmla="val 10318"/>
                <a:gd name="f30" fmla="val 5390"/>
                <a:gd name="f31" fmla="val 10234"/>
                <a:gd name="f32" fmla="val 7156"/>
                <a:gd name="f33" fmla="val 9886"/>
                <a:gd name="f34" fmla="val 8244"/>
                <a:gd name="f35" fmla="val 9019"/>
                <a:gd name="f36" fmla="val 8963"/>
                <a:gd name="f37" fmla="val 8447"/>
                <a:gd name="f38" fmla="val 9635"/>
                <a:gd name="f39" fmla="val 7911"/>
                <a:gd name="f40" fmla="val 9753"/>
                <a:gd name="f41" fmla="val 7850"/>
                <a:gd name="f42" fmla="val 10099"/>
                <a:gd name="f43" fmla="val 10160"/>
                <a:gd name="f44" fmla="val 10227"/>
                <a:gd name="f45" fmla="val 7851"/>
                <a:gd name="f46" fmla="val 10299"/>
                <a:gd name="f47" fmla="val 7859"/>
                <a:gd name="f48" fmla="val 10334"/>
                <a:gd name="f49" fmla="val 7863"/>
                <a:gd name="f50" fmla="val 10440"/>
                <a:gd name="f51" fmla="val 7868"/>
                <a:gd name="f52" fmla="val 10502"/>
                <a:gd name="f53" fmla="val 11291"/>
                <a:gd name="f54" fmla="val 12015"/>
                <a:gd name="f55" fmla="val 7473"/>
                <a:gd name="f56" fmla="val 12440"/>
                <a:gd name="f57" fmla="val 6812"/>
                <a:gd name="f58" fmla="val 12903"/>
                <a:gd name="f59" fmla="val 6095"/>
                <a:gd name="f60" fmla="val 12930"/>
                <a:gd name="f61" fmla="val 5185"/>
                <a:gd name="f62" fmla="val 12512"/>
                <a:gd name="f63" fmla="val 4438"/>
                <a:gd name="f64" fmla="val 12482"/>
                <a:gd name="f65" fmla="val 4387"/>
                <a:gd name="f66" fmla="val 11784"/>
                <a:gd name="f67" fmla="val 3155"/>
                <a:gd name="f68" fmla="val 10710"/>
                <a:gd name="f69" fmla="val 2047"/>
                <a:gd name="f70" fmla="val 9394"/>
                <a:gd name="f71" fmla="val 688"/>
                <a:gd name="f72" fmla="val 7997"/>
                <a:gd name="f73" fmla="*/ f0 1 12931"/>
                <a:gd name="f74" fmla="*/ f1 1 10361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2931"/>
                <a:gd name="f81" fmla="*/ f78 1 10361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2931" h="103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lnTo>
                    <a:pt x="f52" y="f51"/>
                  </a:lnTo>
                  <a:cubicBezTo>
                    <a:pt x="f53" y="f51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9"/>
                  </a:cubicBezTo>
                  <a:cubicBezTo>
                    <a:pt x="f70" y="f71"/>
                    <a:pt x="f72" y="f2"/>
                    <a:pt x="f5" y="f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  <a:effectLst>
              <a:outerShdw dist="19046" dir="5400000" algn="tl">
                <a:srgbClr val="473326">
                  <a:alpha val="20000"/>
                </a:srgbClr>
              </a:outerShdw>
            </a:effectLst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0" name="Google Shape;2497;p52">
              <a:extLst>
                <a:ext uri="{FF2B5EF4-FFF2-40B4-BE49-F238E27FC236}">
                  <a16:creationId xmlns:a16="http://schemas.microsoft.com/office/drawing/2014/main" id="{1F4C7262-3CE3-4B8C-8370-8AE2C40B440B}"/>
                </a:ext>
              </a:extLst>
            </p:cNvPr>
            <p:cNvSpPr/>
            <p:nvPr/>
          </p:nvSpPr>
          <p:spPr>
            <a:xfrm>
              <a:off x="928948" y="1207492"/>
              <a:ext cx="227731" cy="1660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54"/>
                <a:gd name="f4" fmla="val 5653"/>
                <a:gd name="f5" fmla="val 3951"/>
                <a:gd name="f6" fmla="val 3715"/>
                <a:gd name="f7" fmla="val 3475"/>
                <a:gd name="f8" fmla="val 43"/>
                <a:gd name="f9" fmla="val 3235"/>
                <a:gd name="f10" fmla="val 139"/>
                <a:gd name="f11" fmla="val 2684"/>
                <a:gd name="f12" fmla="val 359"/>
                <a:gd name="f13" fmla="val 2287"/>
                <a:gd name="f14" fmla="val 641"/>
                <a:gd name="f15" fmla="val 2020"/>
                <a:gd name="f16" fmla="val 1004"/>
                <a:gd name="f17" fmla="val 1731"/>
                <a:gd name="f18" fmla="val 1396"/>
                <a:gd name="f19" fmla="val 1639"/>
                <a:gd name="f20" fmla="val 1826"/>
                <a:gd name="f21" fmla="val 1559"/>
                <a:gd name="f22" fmla="val 2206"/>
                <a:gd name="f23" fmla="val 1512"/>
                <a:gd name="f24" fmla="val 2429"/>
                <a:gd name="f25" fmla="val 1465"/>
                <a:gd name="f26" fmla="val 2642"/>
                <a:gd name="f27" fmla="val 1384"/>
                <a:gd name="f28" fmla="val 2833"/>
                <a:gd name="f29" fmla="val 1345"/>
                <a:gd name="f30" fmla="val 2930"/>
                <a:gd name="f31" fmla="val 1297"/>
                <a:gd name="f32" fmla="val 3021"/>
                <a:gd name="f33" fmla="val 1234"/>
                <a:gd name="f34" fmla="val 3105"/>
                <a:gd name="f35" fmla="val 1125"/>
                <a:gd name="f36" fmla="val 3255"/>
                <a:gd name="f37" fmla="val 981"/>
                <a:gd name="f38" fmla="val 3368"/>
                <a:gd name="f39" fmla="val 796"/>
                <a:gd name="f40" fmla="val 3453"/>
                <a:gd name="f41" fmla="val 596"/>
                <a:gd name="f42" fmla="val 3542"/>
                <a:gd name="f43" fmla="val 421"/>
                <a:gd name="f44" fmla="val 3682"/>
                <a:gd name="f45" fmla="val 292"/>
                <a:gd name="f46" fmla="val 3858"/>
                <a:gd name="f47" fmla="val 71"/>
                <a:gd name="f48" fmla="val 4157"/>
                <a:gd name="f49" fmla="val 1"/>
                <a:gd name="f50" fmla="val 4529"/>
                <a:gd name="f51" fmla="val 106"/>
                <a:gd name="f52" fmla="val 4855"/>
                <a:gd name="f53" fmla="val 148"/>
                <a:gd name="f54" fmla="val 4986"/>
                <a:gd name="f55" fmla="val 212"/>
                <a:gd name="f56" fmla="val 5102"/>
                <a:gd name="f57" fmla="val 297"/>
                <a:gd name="f58" fmla="val 5200"/>
                <a:gd name="f59" fmla="val 549"/>
                <a:gd name="f60" fmla="val 5496"/>
                <a:gd name="f61" fmla="val 984"/>
                <a:gd name="f62" fmla="val 5652"/>
                <a:gd name="f63" fmla="val 1553"/>
                <a:gd name="f64" fmla="val 1787"/>
                <a:gd name="f65" fmla="val 2044"/>
                <a:gd name="f66" fmla="val 5626"/>
                <a:gd name="f67" fmla="val 2321"/>
                <a:gd name="f68" fmla="val 5572"/>
                <a:gd name="f69" fmla="val 3523"/>
                <a:gd name="f70" fmla="val 5334"/>
                <a:gd name="f71" fmla="val 4215"/>
                <a:gd name="f72" fmla="val 4784"/>
                <a:gd name="f73" fmla="val 4880"/>
                <a:gd name="f74" fmla="val 4251"/>
                <a:gd name="f75" fmla="val 5418"/>
                <a:gd name="f76" fmla="val 3826"/>
                <a:gd name="f77" fmla="val 5934"/>
                <a:gd name="f78" fmla="val 3413"/>
                <a:gd name="f79" fmla="val 6669"/>
                <a:gd name="f80" fmla="val 6673"/>
                <a:gd name="f81" fmla="val 6919"/>
                <a:gd name="f82" fmla="val 3175"/>
                <a:gd name="f83" fmla="val 7188"/>
                <a:gd name="f84" fmla="val 3141"/>
                <a:gd name="f85" fmla="val 7492"/>
                <a:gd name="f86" fmla="val 7559"/>
                <a:gd name="f87" fmla="val 7628"/>
                <a:gd name="f88" fmla="val 3143"/>
                <a:gd name="f89" fmla="val 7698"/>
                <a:gd name="f90" fmla="val 3146"/>
                <a:gd name="f91" fmla="val 7699"/>
                <a:gd name="f92" fmla="val 7701"/>
                <a:gd name="f93" fmla="val 7702"/>
                <a:gd name="f94" fmla="val 7717"/>
                <a:gd name="f95" fmla="val 7733"/>
                <a:gd name="f96" fmla="val 3138"/>
                <a:gd name="f97" fmla="val 7743"/>
                <a:gd name="f98" fmla="val 3125"/>
                <a:gd name="f99" fmla="val 7745"/>
                <a:gd name="f100" fmla="val 3122"/>
                <a:gd name="f101" fmla="val 3121"/>
                <a:gd name="f102" fmla="val 3084"/>
                <a:gd name="f103" fmla="val 3068"/>
                <a:gd name="f104" fmla="val 3065"/>
                <a:gd name="f105" fmla="val 7738"/>
                <a:gd name="f106" fmla="val 3057"/>
                <a:gd name="f107" fmla="val 3049"/>
                <a:gd name="f108" fmla="val 7724"/>
                <a:gd name="f109" fmla="val 3040"/>
                <a:gd name="f110" fmla="val 3034"/>
                <a:gd name="f111" fmla="val 7658"/>
                <a:gd name="f112" fmla="val 2997"/>
                <a:gd name="f113" fmla="val 7597"/>
                <a:gd name="f114" fmla="val 2962"/>
                <a:gd name="f115" fmla="val 7538"/>
                <a:gd name="f116" fmla="val 2928"/>
                <a:gd name="f117" fmla="val 7545"/>
                <a:gd name="f118" fmla="val 2931"/>
                <a:gd name="f119" fmla="val 7554"/>
                <a:gd name="f120" fmla="val 2933"/>
                <a:gd name="f121" fmla="val 7561"/>
                <a:gd name="f122" fmla="val 7575"/>
                <a:gd name="f123" fmla="val 7588"/>
                <a:gd name="f124" fmla="val 7599"/>
                <a:gd name="f125" fmla="val 2918"/>
                <a:gd name="f126" fmla="val 7603"/>
                <a:gd name="f127" fmla="val 2913"/>
                <a:gd name="f128" fmla="val 7617"/>
                <a:gd name="f129" fmla="val 2894"/>
                <a:gd name="f130" fmla="val 2871"/>
                <a:gd name="f131" fmla="val 7606"/>
                <a:gd name="f132" fmla="val 2852"/>
                <a:gd name="f133" fmla="val 7562"/>
                <a:gd name="f134" fmla="val 2783"/>
                <a:gd name="f135" fmla="val 7510"/>
                <a:gd name="f136" fmla="val 2708"/>
                <a:gd name="f137" fmla="val 7455"/>
                <a:gd name="f138" fmla="val 2629"/>
                <a:gd name="f139" fmla="val 6779"/>
                <a:gd name="f140" fmla="val 1652"/>
                <a:gd name="f141" fmla="val 5421"/>
                <a:gd name="f142" fmla="*/ f0 1 7754"/>
                <a:gd name="f143" fmla="*/ f1 1 5653"/>
                <a:gd name="f144" fmla="val f2"/>
                <a:gd name="f145" fmla="val f3"/>
                <a:gd name="f146" fmla="val f4"/>
                <a:gd name="f147" fmla="+- f146 0 f144"/>
                <a:gd name="f148" fmla="+- f145 0 f144"/>
                <a:gd name="f149" fmla="*/ f148 1 7754"/>
                <a:gd name="f150" fmla="*/ f147 1 5653"/>
                <a:gd name="f151" fmla="*/ f144 1 f149"/>
                <a:gd name="f152" fmla="*/ f145 1 f149"/>
                <a:gd name="f153" fmla="*/ f144 1 f150"/>
                <a:gd name="f154" fmla="*/ f146 1 f150"/>
                <a:gd name="f155" fmla="*/ f151 f142 1"/>
                <a:gd name="f156" fmla="*/ f152 f142 1"/>
                <a:gd name="f157" fmla="*/ f154 f143 1"/>
                <a:gd name="f158" fmla="*/ f153 f1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5" t="f158" r="f156" b="f157"/>
              <a:pathLst>
                <a:path w="7754" h="565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2"/>
                  </a:cubicBezTo>
                  <a:cubicBezTo>
                    <a:pt x="f64" y="f62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9"/>
                  </a:cubicBezTo>
                  <a:lnTo>
                    <a:pt x="f80" y="f9"/>
                  </a:lnTo>
                  <a:cubicBezTo>
                    <a:pt x="f81" y="f82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90"/>
                  </a:cubicBezTo>
                  <a:cubicBezTo>
                    <a:pt x="f91" y="f90"/>
                    <a:pt x="f92" y="f90"/>
                    <a:pt x="f93" y="f90"/>
                  </a:cubicBezTo>
                  <a:cubicBezTo>
                    <a:pt x="f94" y="f90"/>
                    <a:pt x="f95" y="f96"/>
                    <a:pt x="f97" y="f98"/>
                  </a:cubicBezTo>
                  <a:cubicBezTo>
                    <a:pt x="f97" y="f98"/>
                    <a:pt x="f99" y="f100"/>
                    <a:pt x="f99" y="f101"/>
                  </a:cubicBezTo>
                  <a:cubicBezTo>
                    <a:pt x="f3" y="f34"/>
                    <a:pt x="f3" y="f102"/>
                    <a:pt x="f99" y="f103"/>
                  </a:cubicBezTo>
                  <a:cubicBezTo>
                    <a:pt x="f97" y="f104"/>
                    <a:pt x="f105" y="f106"/>
                    <a:pt x="f105" y="f106"/>
                  </a:cubicBezTo>
                  <a:cubicBezTo>
                    <a:pt x="f95" y="f107"/>
                    <a:pt x="f108" y="f109"/>
                    <a:pt x="f94" y="f110"/>
                  </a:cubicBezTo>
                  <a:cubicBezTo>
                    <a:pt x="f111" y="f112"/>
                    <a:pt x="f113" y="f114"/>
                    <a:pt x="f115" y="f116"/>
                  </a:cubicBezTo>
                  <a:lnTo>
                    <a:pt x="f115" y="f116"/>
                  </a:ln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16"/>
                    <a:pt x="f124" y="f125"/>
                  </a:cubicBezTo>
                  <a:lnTo>
                    <a:pt x="f126" y="f127"/>
                  </a:lnTo>
                  <a:cubicBezTo>
                    <a:pt x="f128" y="f129"/>
                    <a:pt x="f128" y="f130"/>
                    <a:pt x="f131" y="f132"/>
                  </a:cubicBezTo>
                  <a:cubicBezTo>
                    <a:pt x="f133" y="f134"/>
                    <a:pt x="f135" y="f136"/>
                    <a:pt x="f137" y="f138"/>
                  </a:cubicBezTo>
                  <a:cubicBezTo>
                    <a:pt x="f139" y="f140"/>
                    <a:pt x="f141" y="f2"/>
                    <a:pt x="f5" y="f2"/>
                  </a:cubicBezTo>
                  <a:close/>
                </a:path>
              </a:pathLst>
            </a:custGeom>
            <a:solidFill>
              <a:srgbClr val="E27FBE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1" name="Google Shape;2498;p52">
              <a:extLst>
                <a:ext uri="{FF2B5EF4-FFF2-40B4-BE49-F238E27FC236}">
                  <a16:creationId xmlns:a16="http://schemas.microsoft.com/office/drawing/2014/main" id="{31875B7F-2CE6-40D9-80AB-9B1255502146}"/>
                </a:ext>
              </a:extLst>
            </p:cNvPr>
            <p:cNvSpPr/>
            <p:nvPr/>
          </p:nvSpPr>
          <p:spPr>
            <a:xfrm>
              <a:off x="921779" y="1202719"/>
              <a:ext cx="242306" cy="1755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0"/>
                <a:gd name="f4" fmla="val 5978"/>
                <a:gd name="f5" fmla="val 4195"/>
                <a:gd name="f6" fmla="val 220"/>
                <a:gd name="f7" fmla="val 5922"/>
                <a:gd name="f8" fmla="val 7514"/>
                <a:gd name="f9" fmla="val 2577"/>
                <a:gd name="f10" fmla="val 7932"/>
                <a:gd name="f11" fmla="val 3250"/>
                <a:gd name="f12" fmla="val 7862"/>
                <a:gd name="f13" fmla="val 3247"/>
                <a:gd name="f14" fmla="val 7794"/>
                <a:gd name="f15" fmla="val 3245"/>
                <a:gd name="f16" fmla="val 7727"/>
                <a:gd name="f17" fmla="val 6495"/>
                <a:gd name="f18" fmla="val 5811"/>
                <a:gd name="f19" fmla="val 3791"/>
                <a:gd name="f20" fmla="val 5088"/>
                <a:gd name="f21" fmla="val 4368"/>
                <a:gd name="f22" fmla="val 4426"/>
                <a:gd name="f23" fmla="val 4897"/>
                <a:gd name="f24" fmla="val 3741"/>
                <a:gd name="f25" fmla="val 5441"/>
                <a:gd name="f26" fmla="val 2552"/>
                <a:gd name="f27" fmla="val 5676"/>
                <a:gd name="f28" fmla="val 2280"/>
                <a:gd name="f29" fmla="val 5729"/>
                <a:gd name="f30" fmla="val 2026"/>
                <a:gd name="f31" fmla="val 5755"/>
                <a:gd name="f32" fmla="val 1796"/>
                <a:gd name="f33" fmla="val 1063"/>
                <a:gd name="f34" fmla="val 560"/>
                <a:gd name="f35" fmla="val 5490"/>
                <a:gd name="f36" fmla="val 403"/>
                <a:gd name="f37" fmla="val 4996"/>
                <a:gd name="f38" fmla="val 242"/>
                <a:gd name="f39" fmla="val 4489"/>
                <a:gd name="f40" fmla="val 531"/>
                <a:gd name="f41" fmla="val 3903"/>
                <a:gd name="f42" fmla="val 1062"/>
                <a:gd name="f43" fmla="val 3665"/>
                <a:gd name="f44" fmla="val 1639"/>
                <a:gd name="f45" fmla="val 3407"/>
                <a:gd name="f46" fmla="val 1745"/>
                <a:gd name="f47" fmla="val 2906"/>
                <a:gd name="f48" fmla="val 1859"/>
                <a:gd name="f49" fmla="val 2379"/>
                <a:gd name="f50" fmla="val 2009"/>
                <a:gd name="f51" fmla="val 1678"/>
                <a:gd name="f52" fmla="val 2179"/>
                <a:gd name="f53" fmla="val 882"/>
                <a:gd name="f54" fmla="val 3503"/>
                <a:gd name="f55" fmla="val 354"/>
                <a:gd name="f56" fmla="val 3734"/>
                <a:gd name="f57" fmla="val 261"/>
                <a:gd name="f58" fmla="val 3966"/>
                <a:gd name="f59" fmla="val 4191"/>
                <a:gd name="f60" fmla="val 3927"/>
                <a:gd name="f61" fmla="val 3670"/>
                <a:gd name="f62" fmla="val 49"/>
                <a:gd name="f63" fmla="val 3421"/>
                <a:gd name="f64" fmla="val 149"/>
                <a:gd name="f65" fmla="val 1990"/>
                <a:gd name="f66" fmla="val 720"/>
                <a:gd name="f67" fmla="val 1797"/>
                <a:gd name="f68" fmla="val 1614"/>
                <a:gd name="f69" fmla="val 1645"/>
                <a:gd name="f70" fmla="val 2333"/>
                <a:gd name="f71" fmla="val 1535"/>
                <a:gd name="f72" fmla="val 2846"/>
                <a:gd name="f73" fmla="val 1448"/>
                <a:gd name="f74" fmla="val 3252"/>
                <a:gd name="f75" fmla="val 973"/>
                <a:gd name="f76" fmla="val 3465"/>
                <a:gd name="f77" fmla="val 342"/>
                <a:gd name="f78" fmla="val 3749"/>
                <a:gd name="f79" fmla="val 4451"/>
                <a:gd name="f80" fmla="val 195"/>
                <a:gd name="f81" fmla="val 5063"/>
                <a:gd name="f82" fmla="val 272"/>
                <a:gd name="f83" fmla="val 5303"/>
                <a:gd name="f84" fmla="val 594"/>
                <a:gd name="f85" fmla="val 1787"/>
                <a:gd name="f86" fmla="val 2022"/>
                <a:gd name="f87" fmla="val 2290"/>
                <a:gd name="f88" fmla="val 5952"/>
                <a:gd name="f89" fmla="val 2595"/>
                <a:gd name="f90" fmla="val 5889"/>
                <a:gd name="f91" fmla="val 3835"/>
                <a:gd name="f92" fmla="val 5646"/>
                <a:gd name="f93" fmla="val 4574"/>
                <a:gd name="f94" fmla="val 5056"/>
                <a:gd name="f95" fmla="val 5227"/>
                <a:gd name="f96" fmla="val 4539"/>
                <a:gd name="f97" fmla="val 5946"/>
                <a:gd name="f98" fmla="val 3965"/>
                <a:gd name="f99" fmla="val 6579"/>
                <a:gd name="f100" fmla="val 3464"/>
                <a:gd name="f101" fmla="val 7733"/>
                <a:gd name="f102" fmla="val 7858"/>
                <a:gd name="f103" fmla="val 7988"/>
                <a:gd name="f104" fmla="val 3470"/>
                <a:gd name="f105" fmla="val 8126"/>
                <a:gd name="f106" fmla="val 3482"/>
                <a:gd name="f107" fmla="val 8129"/>
                <a:gd name="f108" fmla="val 3483"/>
                <a:gd name="f109" fmla="val 8132"/>
                <a:gd name="f110" fmla="val 8134"/>
                <a:gd name="f111" fmla="val 8172"/>
                <a:gd name="f112" fmla="val 8207"/>
                <a:gd name="f113" fmla="val 8227"/>
                <a:gd name="f114" fmla="val 3433"/>
                <a:gd name="f115" fmla="val 8249"/>
                <a:gd name="f116" fmla="val 3400"/>
                <a:gd name="f117" fmla="val 3354"/>
                <a:gd name="f118" fmla="val 8231"/>
                <a:gd name="f119" fmla="val 3319"/>
                <a:gd name="f120" fmla="val 8226"/>
                <a:gd name="f121" fmla="val 3309"/>
                <a:gd name="f122" fmla="val 7640"/>
                <a:gd name="f123" fmla="val 2279"/>
                <a:gd name="f124" fmla="val 6767"/>
                <a:gd name="f125" fmla="val 1380"/>
                <a:gd name="f126" fmla="val 5881"/>
                <a:gd name="f127" fmla="val 467"/>
                <a:gd name="f128" fmla="val 5004"/>
                <a:gd name="f129" fmla="*/ f0 1 8250"/>
                <a:gd name="f130" fmla="*/ f1 1 5978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8250"/>
                <a:gd name="f137" fmla="*/ f134 1 5978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8250" h="59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6"/>
                    <a:pt x="f5" y="f6"/>
                  </a:cubicBezTo>
                  <a:close/>
                  <a:moveTo>
                    <a:pt x="f59" y="f2"/>
                  </a:moveTo>
                  <a:cubicBezTo>
                    <a:pt x="f60" y="f2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2" y="f79"/>
                    <a:pt x="f80" y="f81"/>
                  </a:cubicBezTo>
                  <a:cubicBezTo>
                    <a:pt x="f82" y="f83"/>
                    <a:pt x="f84" y="f4"/>
                    <a:pt x="f85" y="f4"/>
                  </a:cubicBezTo>
                  <a:cubicBezTo>
                    <a:pt x="f86" y="f4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7" y="f108"/>
                    <a:pt x="f109" y="f108"/>
                    <a:pt x="f110" y="f108"/>
                  </a:cubicBezTo>
                  <a:cubicBezTo>
                    <a:pt x="f111" y="f108"/>
                    <a:pt x="f112" y="f76"/>
                    <a:pt x="f113" y="f114"/>
                  </a:cubicBezTo>
                  <a:cubicBezTo>
                    <a:pt x="f115" y="f116"/>
                    <a:pt x="f3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9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2" name="Google Shape;2499;p52">
              <a:extLst>
                <a:ext uri="{FF2B5EF4-FFF2-40B4-BE49-F238E27FC236}">
                  <a16:creationId xmlns:a16="http://schemas.microsoft.com/office/drawing/2014/main" id="{5D99E6E2-C893-46A2-9A4E-89473503446A}"/>
                </a:ext>
              </a:extLst>
            </p:cNvPr>
            <p:cNvSpPr/>
            <p:nvPr/>
          </p:nvSpPr>
          <p:spPr>
            <a:xfrm>
              <a:off x="1017087" y="1275021"/>
              <a:ext cx="144621" cy="25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24"/>
                <a:gd name="f4" fmla="val 879"/>
                <a:gd name="f5" fmla="val 2328"/>
                <a:gd name="f6" fmla="val 1"/>
                <a:gd name="f7" fmla="val 1530"/>
                <a:gd name="f8" fmla="val 732"/>
                <a:gd name="f9" fmla="val 204"/>
                <a:gd name="f10" fmla="val 36"/>
                <a:gd name="f11" fmla="val 615"/>
                <a:gd name="f12" fmla="val 11"/>
                <a:gd name="f13" fmla="val 629"/>
                <a:gd name="f14" fmla="val 663"/>
                <a:gd name="f15" fmla="val 18"/>
                <a:gd name="f16" fmla="val 690"/>
                <a:gd name="f17" fmla="val 28"/>
                <a:gd name="f18" fmla="val 708"/>
                <a:gd name="f19" fmla="val 46"/>
                <a:gd name="f20" fmla="val 718"/>
                <a:gd name="f21" fmla="val 64"/>
                <a:gd name="f22" fmla="val 74"/>
                <a:gd name="f23" fmla="val 83"/>
                <a:gd name="f24" fmla="val 715"/>
                <a:gd name="f25" fmla="val 92"/>
                <a:gd name="f26" fmla="val 710"/>
                <a:gd name="f27" fmla="val 759"/>
                <a:gd name="f28" fmla="val 317"/>
                <a:gd name="f29" fmla="val 1541"/>
                <a:gd name="f30" fmla="val 122"/>
                <a:gd name="f31" fmla="val 2324"/>
                <a:gd name="f32" fmla="val 3213"/>
                <a:gd name="f33" fmla="val 4104"/>
                <a:gd name="f34" fmla="val 373"/>
                <a:gd name="f35" fmla="val 4830"/>
                <a:gd name="f36" fmla="val 870"/>
                <a:gd name="f37" fmla="val 4838"/>
                <a:gd name="f38" fmla="val 875"/>
                <a:gd name="f39" fmla="val 4848"/>
                <a:gd name="f40" fmla="val 878"/>
                <a:gd name="f41" fmla="val 4860"/>
                <a:gd name="f42" fmla="val 4877"/>
                <a:gd name="f43" fmla="val 4895"/>
                <a:gd name="f44" fmla="val 4905"/>
                <a:gd name="f45" fmla="val 855"/>
                <a:gd name="f46" fmla="val 831"/>
                <a:gd name="f47" fmla="val 4917"/>
                <a:gd name="f48" fmla="val 797"/>
                <a:gd name="f49" fmla="val 4891"/>
                <a:gd name="f50" fmla="val 778"/>
                <a:gd name="f51" fmla="val 4137"/>
                <a:gd name="f52" fmla="val 262"/>
                <a:gd name="f53" fmla="val 3233"/>
                <a:gd name="f54" fmla="*/ f0 1 4924"/>
                <a:gd name="f55" fmla="*/ f1 1 879"/>
                <a:gd name="f56" fmla="val f2"/>
                <a:gd name="f57" fmla="val f3"/>
                <a:gd name="f58" fmla="val f4"/>
                <a:gd name="f59" fmla="+- f58 0 f56"/>
                <a:gd name="f60" fmla="+- f57 0 f56"/>
                <a:gd name="f61" fmla="*/ f60 1 4924"/>
                <a:gd name="f62" fmla="*/ f59 1 879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4924" h="87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6"/>
                    <a:pt x="f44" y="f45"/>
                  </a:cubicBezTo>
                  <a:cubicBezTo>
                    <a:pt x="f3" y="f46"/>
                    <a:pt x="f47" y="f48"/>
                    <a:pt x="f49" y="f50"/>
                  </a:cubicBezTo>
                  <a:cubicBezTo>
                    <a:pt x="f51" y="f52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3" name="Google Shape;2500;p52">
              <a:extLst>
                <a:ext uri="{FF2B5EF4-FFF2-40B4-BE49-F238E27FC236}">
                  <a16:creationId xmlns:a16="http://schemas.microsoft.com/office/drawing/2014/main" id="{A313F6A8-E70D-41C0-BA37-8F7B3DCE25E0}"/>
                </a:ext>
              </a:extLst>
            </p:cNvPr>
            <p:cNvSpPr/>
            <p:nvPr/>
          </p:nvSpPr>
          <p:spPr>
            <a:xfrm>
              <a:off x="1073880" y="1264066"/>
              <a:ext cx="37417" cy="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4"/>
                <a:gd name="f4" fmla="val 176"/>
                <a:gd name="f5" fmla="val 554"/>
                <a:gd name="f6" fmla="val 387"/>
                <a:gd name="f7" fmla="val 219"/>
                <a:gd name="f8" fmla="val 13"/>
                <a:gd name="f9" fmla="val 52"/>
                <a:gd name="f10" fmla="val 38"/>
                <a:gd name="f11" fmla="val 22"/>
                <a:gd name="f12" fmla="val 43"/>
                <a:gd name="f13" fmla="val 1"/>
                <a:gd name="f14" fmla="val 69"/>
                <a:gd name="f15" fmla="val 6"/>
                <a:gd name="f16" fmla="val 100"/>
                <a:gd name="f17" fmla="val 10"/>
                <a:gd name="f18" fmla="val 127"/>
                <a:gd name="f19" fmla="val 31"/>
                <a:gd name="f20" fmla="val 147"/>
                <a:gd name="f21" fmla="val 57"/>
                <a:gd name="f22" fmla="val 61"/>
                <a:gd name="f23" fmla="val 64"/>
                <a:gd name="f24" fmla="val 67"/>
                <a:gd name="f25" fmla="val 146"/>
                <a:gd name="f26" fmla="val 228"/>
                <a:gd name="f27" fmla="val 122"/>
                <a:gd name="f28" fmla="val 389"/>
                <a:gd name="f29" fmla="val 110"/>
                <a:gd name="f30" fmla="val 550"/>
                <a:gd name="f31" fmla="val 769"/>
                <a:gd name="f32" fmla="val 987"/>
                <a:gd name="f33" fmla="val 132"/>
                <a:gd name="f34" fmla="val 1203"/>
                <a:gd name="f35" fmla="val 174"/>
                <a:gd name="f36" fmla="val 1205"/>
                <a:gd name="f37" fmla="val 1210"/>
                <a:gd name="f38" fmla="val 1212"/>
                <a:gd name="f39" fmla="val 1238"/>
                <a:gd name="f40" fmla="val 1261"/>
                <a:gd name="f41" fmla="val 159"/>
                <a:gd name="f42" fmla="val 1268"/>
                <a:gd name="f43" fmla="val 103"/>
                <a:gd name="f44" fmla="val 1255"/>
                <a:gd name="f45" fmla="val 73"/>
                <a:gd name="f46" fmla="val 1225"/>
                <a:gd name="f47" fmla="val 68"/>
                <a:gd name="f48" fmla="val 1003"/>
                <a:gd name="f49" fmla="val 23"/>
                <a:gd name="f50" fmla="val 779"/>
                <a:gd name="f51" fmla="*/ f0 1 1274"/>
                <a:gd name="f52" fmla="*/ f1 1 176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274"/>
                <a:gd name="f59" fmla="*/ f56 1 176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274" h="1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0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cubicBezTo>
                    <a:pt x="f36" y="f4"/>
                    <a:pt x="f37" y="f4"/>
                    <a:pt x="f38" y="f4"/>
                  </a:cubicBezTo>
                  <a:cubicBezTo>
                    <a:pt x="f39" y="f4"/>
                    <a:pt x="f40" y="f41"/>
                    <a:pt x="f42" y="f33"/>
                  </a:cubicBezTo>
                  <a:cubicBezTo>
                    <a:pt x="f3" y="f43"/>
                    <a:pt x="f44" y="f45"/>
                    <a:pt x="f46" y="f47"/>
                  </a:cubicBezTo>
                  <a:cubicBezTo>
                    <a:pt x="f48" y="f49"/>
                    <a:pt x="f50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4" name="Google Shape;2501;p52">
              <a:extLst>
                <a:ext uri="{FF2B5EF4-FFF2-40B4-BE49-F238E27FC236}">
                  <a16:creationId xmlns:a16="http://schemas.microsoft.com/office/drawing/2014/main" id="{BC83104E-E7D7-4F54-AA2D-9498B968A215}"/>
                </a:ext>
              </a:extLst>
            </p:cNvPr>
            <p:cNvSpPr/>
            <p:nvPr/>
          </p:nvSpPr>
          <p:spPr>
            <a:xfrm>
              <a:off x="1056644" y="1243510"/>
              <a:ext cx="24496" cy="40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4"/>
                <a:gd name="f4" fmla="val 139"/>
                <a:gd name="f5" fmla="val 774"/>
                <a:gd name="f6" fmla="val 55"/>
                <a:gd name="f7" fmla="val 27"/>
                <a:gd name="f8" fmla="val 25"/>
                <a:gd name="f9" fmla="val 29"/>
                <a:gd name="f10" fmla="val 1"/>
                <a:gd name="f11" fmla="val 54"/>
                <a:gd name="f12" fmla="val 2"/>
                <a:gd name="f13" fmla="val 84"/>
                <a:gd name="f14" fmla="val 4"/>
                <a:gd name="f15" fmla="val 114"/>
                <a:gd name="f16" fmla="val 138"/>
                <a:gd name="f17" fmla="val 58"/>
                <a:gd name="f18" fmla="val 59"/>
                <a:gd name="f19" fmla="val 778"/>
                <a:gd name="f20" fmla="val 111"/>
                <a:gd name="f21" fmla="val 808"/>
                <a:gd name="f22" fmla="val 110"/>
                <a:gd name="f23" fmla="val 831"/>
                <a:gd name="f24" fmla="val 830"/>
                <a:gd name="f25" fmla="val 24"/>
                <a:gd name="f26" fmla="val 805"/>
                <a:gd name="f27" fmla="val 777"/>
                <a:gd name="f28" fmla="*/ f0 1 834"/>
                <a:gd name="f29" fmla="*/ f1 1 139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834"/>
                <a:gd name="f36" fmla="*/ f33 1 139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834" h="139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14" y="f15"/>
                    <a:pt x="f9" y="f16"/>
                    <a:pt x="f17" y="f16"/>
                  </a:cubicBezTo>
                  <a:lnTo>
                    <a:pt x="f18" y="f16"/>
                  </a:lnTo>
                  <a:lnTo>
                    <a:pt x="f19" y="f20"/>
                  </a:lnTo>
                  <a:cubicBezTo>
                    <a:pt x="f21" y="f22"/>
                    <a:pt x="f3" y="f13"/>
                    <a:pt x="f23" y="f11"/>
                  </a:cubicBezTo>
                  <a:cubicBezTo>
                    <a:pt x="f24" y="f25"/>
                    <a:pt x="f26" y="f2"/>
                    <a:pt x="f27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5" name="Google Shape;2502;p52">
              <a:extLst>
                <a:ext uri="{FF2B5EF4-FFF2-40B4-BE49-F238E27FC236}">
                  <a16:creationId xmlns:a16="http://schemas.microsoft.com/office/drawing/2014/main" id="{20416B0D-7B2F-47EC-BE88-41C731A1E60B}"/>
                </a:ext>
              </a:extLst>
            </p:cNvPr>
            <p:cNvSpPr/>
            <p:nvPr/>
          </p:nvSpPr>
          <p:spPr>
            <a:xfrm>
              <a:off x="963155" y="1324362"/>
              <a:ext cx="64968" cy="278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12"/>
                <a:gd name="f4" fmla="val 947"/>
                <a:gd name="f5" fmla="val 2149"/>
                <a:gd name="f6" fmla="val 2131"/>
                <a:gd name="f7" fmla="val 2113"/>
                <a:gd name="f8" fmla="val 9"/>
                <a:gd name="f9" fmla="val 2103"/>
                <a:gd name="f10" fmla="val 24"/>
                <a:gd name="f11" fmla="val 1916"/>
                <a:gd name="f12" fmla="val 313"/>
                <a:gd name="f13" fmla="val 1593"/>
                <a:gd name="f14" fmla="val 544"/>
                <a:gd name="f15" fmla="val 1197"/>
                <a:gd name="f16" fmla="val 675"/>
                <a:gd name="f17" fmla="val 824"/>
                <a:gd name="f18" fmla="val 797"/>
                <a:gd name="f19" fmla="val 428"/>
                <a:gd name="f20" fmla="val 54"/>
                <a:gd name="f21" fmla="val 836"/>
                <a:gd name="f22" fmla="val 839"/>
                <a:gd name="f23" fmla="val 1"/>
                <a:gd name="f24" fmla="val 863"/>
                <a:gd name="f25" fmla="val 893"/>
                <a:gd name="f26" fmla="val 2"/>
                <a:gd name="f27" fmla="val 924"/>
                <a:gd name="f28" fmla="val 25"/>
                <a:gd name="f29" fmla="val 55"/>
                <a:gd name="f30" fmla="val 440"/>
                <a:gd name="f31" fmla="val 934"/>
                <a:gd name="f32" fmla="val 848"/>
                <a:gd name="f33" fmla="val 906"/>
                <a:gd name="f34" fmla="val 1231"/>
                <a:gd name="f35" fmla="val 779"/>
                <a:gd name="f36" fmla="val 1653"/>
                <a:gd name="f37" fmla="val 642"/>
                <a:gd name="f38" fmla="val 1996"/>
                <a:gd name="f39" fmla="val 394"/>
                <a:gd name="f40" fmla="val 2195"/>
                <a:gd name="f41" fmla="val 85"/>
                <a:gd name="f42" fmla="val 2211"/>
                <a:gd name="f43" fmla="val 58"/>
                <a:gd name="f44" fmla="val 2204"/>
                <a:gd name="f45" fmla="val 2180"/>
                <a:gd name="f46" fmla="val 8"/>
                <a:gd name="f47" fmla="val 2170"/>
                <a:gd name="f48" fmla="val 3"/>
                <a:gd name="f49" fmla="val 2159"/>
                <a:gd name="f50" fmla="*/ f0 1 2212"/>
                <a:gd name="f51" fmla="*/ f1 1 9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2212"/>
                <a:gd name="f58" fmla="*/ f55 1 9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2212" h="9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17"/>
                    <a:pt x="f20" y="f21"/>
                  </a:cubicBezTo>
                  <a:cubicBezTo>
                    <a:pt x="f10" y="f22"/>
                    <a:pt x="f23" y="f24"/>
                    <a:pt x="f23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10"/>
                    <a:pt x="f45" y="f46"/>
                  </a:cubicBezTo>
                  <a:cubicBezTo>
                    <a:pt x="f47" y="f48"/>
                    <a:pt x="f49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6" name="Google Shape;2503;p52">
              <a:extLst>
                <a:ext uri="{FF2B5EF4-FFF2-40B4-BE49-F238E27FC236}">
                  <a16:creationId xmlns:a16="http://schemas.microsoft.com/office/drawing/2014/main" id="{B17AB616-E69C-48F4-9367-658AE8F85958}"/>
                </a:ext>
              </a:extLst>
            </p:cNvPr>
            <p:cNvSpPr/>
            <p:nvPr/>
          </p:nvSpPr>
          <p:spPr>
            <a:xfrm>
              <a:off x="971239" y="1330177"/>
              <a:ext cx="20061" cy="7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"/>
                <a:gd name="f4" fmla="val 261"/>
                <a:gd name="f5" fmla="val 621"/>
                <a:gd name="f6" fmla="val 612"/>
                <a:gd name="f7" fmla="val 603"/>
                <a:gd name="f8" fmla="val 2"/>
                <a:gd name="f9" fmla="val 595"/>
                <a:gd name="f10" fmla="val 7"/>
                <a:gd name="f11" fmla="val 432"/>
                <a:gd name="f12" fmla="val 101"/>
                <a:gd name="f13" fmla="val 247"/>
                <a:gd name="f14" fmla="val 151"/>
                <a:gd name="f15" fmla="val 58"/>
                <a:gd name="f16" fmla="val 56"/>
                <a:gd name="f17" fmla="val 26"/>
                <a:gd name="f18" fmla="val 1"/>
                <a:gd name="f19" fmla="val 175"/>
                <a:gd name="f20" fmla="val 206"/>
                <a:gd name="f21" fmla="val 235"/>
                <a:gd name="f22" fmla="val 23"/>
                <a:gd name="f23" fmla="val 51"/>
                <a:gd name="f24" fmla="val 53"/>
                <a:gd name="f25" fmla="val 260"/>
                <a:gd name="f26" fmla="val 267"/>
                <a:gd name="f27" fmla="val 469"/>
                <a:gd name="f28" fmla="val 208"/>
                <a:gd name="f29" fmla="val 649"/>
                <a:gd name="f30" fmla="val 674"/>
                <a:gd name="f31" fmla="val 87"/>
                <a:gd name="f32" fmla="val 669"/>
                <a:gd name="f33" fmla="val 25"/>
                <a:gd name="f34" fmla="val 658"/>
                <a:gd name="f35" fmla="val 9"/>
                <a:gd name="f36" fmla="val 639"/>
                <a:gd name="f37" fmla="*/ f0 1 683"/>
                <a:gd name="f38" fmla="*/ f1 1 26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83"/>
                <a:gd name="f45" fmla="*/ f42 1 26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83" h="26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18" y="f20"/>
                  </a:cubicBezTo>
                  <a:cubicBezTo>
                    <a:pt x="f18" y="f21"/>
                    <a:pt x="f22" y="f4"/>
                    <a:pt x="f23" y="f4"/>
                  </a:cubicBezTo>
                  <a:cubicBezTo>
                    <a:pt x="f24" y="f4"/>
                    <a:pt x="f16" y="f4"/>
                    <a:pt x="f15" y="f25"/>
                  </a:cubicBezTo>
                  <a:cubicBezTo>
                    <a:pt x="f26" y="f25"/>
                    <a:pt x="f27" y="f28"/>
                    <a:pt x="f29" y="f12"/>
                  </a:cubicBezTo>
                  <a:cubicBezTo>
                    <a:pt x="f30" y="f31"/>
                    <a:pt x="f3" y="f24"/>
                    <a:pt x="f32" y="f33"/>
                  </a:cubicBezTo>
                  <a:cubicBezTo>
                    <a:pt x="f34" y="f35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7" name="Google Shape;2504;p52">
              <a:extLst>
                <a:ext uri="{FF2B5EF4-FFF2-40B4-BE49-F238E27FC236}">
                  <a16:creationId xmlns:a16="http://schemas.microsoft.com/office/drawing/2014/main" id="{0356CD8B-9000-4FF6-A18E-2153D8F2A142}"/>
                </a:ext>
              </a:extLst>
            </p:cNvPr>
            <p:cNvSpPr/>
            <p:nvPr/>
          </p:nvSpPr>
          <p:spPr>
            <a:xfrm>
              <a:off x="976460" y="1316461"/>
              <a:ext cx="12746" cy="4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4"/>
                <a:gd name="f4" fmla="val 158"/>
                <a:gd name="f5" fmla="val 375"/>
                <a:gd name="f6" fmla="val 1"/>
                <a:gd name="f7" fmla="val 372"/>
                <a:gd name="f8" fmla="val 369"/>
                <a:gd name="f9" fmla="val 367"/>
                <a:gd name="f10" fmla="val 53"/>
                <a:gd name="f11" fmla="val 50"/>
                <a:gd name="f12" fmla="val 22"/>
                <a:gd name="f13" fmla="val 55"/>
                <a:gd name="f14" fmla="val 82"/>
                <a:gd name="f15" fmla="val 6"/>
                <a:gd name="f16" fmla="val 112"/>
                <a:gd name="f17" fmla="val 11"/>
                <a:gd name="f18" fmla="val 139"/>
                <a:gd name="f19" fmla="val 34"/>
                <a:gd name="f20" fmla="val 61"/>
                <a:gd name="f21" fmla="val 69"/>
                <a:gd name="f22" fmla="val 382"/>
                <a:gd name="f23" fmla="val 111"/>
                <a:gd name="f24" fmla="val 412"/>
                <a:gd name="f25" fmla="val 105"/>
                <a:gd name="f26" fmla="val 78"/>
                <a:gd name="f27" fmla="val 428"/>
                <a:gd name="f28" fmla="val 48"/>
                <a:gd name="f29" fmla="val 424"/>
                <a:gd name="f30" fmla="val 21"/>
                <a:gd name="f31" fmla="val 402"/>
                <a:gd name="f32" fmla="*/ f0 1 434"/>
                <a:gd name="f33" fmla="*/ f1 1 15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434"/>
                <a:gd name="f40" fmla="*/ f37 1 15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434" h="158">
                  <a:moveTo>
                    <a:pt x="f5" y="f6"/>
                  </a:moveTo>
                  <a:cubicBezTo>
                    <a:pt x="f7" y="f6"/>
                    <a:pt x="f8" y="f6"/>
                    <a:pt x="f9" y="f6"/>
                  </a:cubicBezTo>
                  <a:lnTo>
                    <a:pt x="f10" y="f11"/>
                  </a:lnTo>
                  <a:cubicBezTo>
                    <a:pt x="f12" y="f13"/>
                    <a:pt x="f6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lnTo>
                    <a:pt x="f21" y="f4"/>
                  </a:lnTo>
                  <a:lnTo>
                    <a:pt x="f22" y="f23"/>
                  </a:lnTo>
                  <a:cubicBezTo>
                    <a:pt x="f24" y="f25"/>
                    <a:pt x="f3" y="f26"/>
                    <a:pt x="f27" y="f28"/>
                  </a:cubicBezTo>
                  <a:cubicBezTo>
                    <a:pt x="f29" y="f30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473326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69" name="Group 4">
            <a:extLst>
              <a:ext uri="{FF2B5EF4-FFF2-40B4-BE49-F238E27FC236}">
                <a16:creationId xmlns:a16="http://schemas.microsoft.com/office/drawing/2014/main" id="{E00E7067-32AE-762C-CCAD-DB22B5273F6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10236" y="412751"/>
            <a:ext cx="2263775" cy="4325938"/>
            <a:chOff x="3597" y="260"/>
            <a:chExt cx="1426" cy="2725"/>
          </a:xfrm>
        </p:grpSpPr>
        <p:sp>
          <p:nvSpPr>
            <p:cNvPr id="71" name="Freeform 5">
              <a:extLst>
                <a:ext uri="{FF2B5EF4-FFF2-40B4-BE49-F238E27FC236}">
                  <a16:creationId xmlns:a16="http://schemas.microsoft.com/office/drawing/2014/main" id="{4D3CBCC3-7714-794C-703F-D3AB5360D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1661"/>
              <a:ext cx="555" cy="1160"/>
            </a:xfrm>
            <a:custGeom>
              <a:avLst/>
              <a:gdLst>
                <a:gd name="T0" fmla="*/ 119 w 121"/>
                <a:gd name="T1" fmla="*/ 4 h 254"/>
                <a:gd name="T2" fmla="*/ 120 w 121"/>
                <a:gd name="T3" fmla="*/ 70 h 254"/>
                <a:gd name="T4" fmla="*/ 112 w 121"/>
                <a:gd name="T5" fmla="*/ 180 h 254"/>
                <a:gd name="T6" fmla="*/ 106 w 121"/>
                <a:gd name="T7" fmla="*/ 248 h 254"/>
                <a:gd name="T8" fmla="*/ 101 w 121"/>
                <a:gd name="T9" fmla="*/ 252 h 254"/>
                <a:gd name="T10" fmla="*/ 96 w 121"/>
                <a:gd name="T11" fmla="*/ 252 h 254"/>
                <a:gd name="T12" fmla="*/ 52 w 121"/>
                <a:gd name="T13" fmla="*/ 239 h 254"/>
                <a:gd name="T14" fmla="*/ 50 w 121"/>
                <a:gd name="T15" fmla="*/ 236 h 254"/>
                <a:gd name="T16" fmla="*/ 47 w 121"/>
                <a:gd name="T17" fmla="*/ 192 h 254"/>
                <a:gd name="T18" fmla="*/ 44 w 121"/>
                <a:gd name="T19" fmla="*/ 136 h 254"/>
                <a:gd name="T20" fmla="*/ 50 w 121"/>
                <a:gd name="T21" fmla="*/ 67 h 254"/>
                <a:gd name="T22" fmla="*/ 52 w 121"/>
                <a:gd name="T23" fmla="*/ 56 h 254"/>
                <a:gd name="T24" fmla="*/ 47 w 121"/>
                <a:gd name="T25" fmla="*/ 96 h 254"/>
                <a:gd name="T26" fmla="*/ 45 w 121"/>
                <a:gd name="T27" fmla="*/ 171 h 254"/>
                <a:gd name="T28" fmla="*/ 49 w 121"/>
                <a:gd name="T29" fmla="*/ 236 h 254"/>
                <a:gd name="T30" fmla="*/ 46 w 121"/>
                <a:gd name="T31" fmla="*/ 238 h 254"/>
                <a:gd name="T32" fmla="*/ 32 w 121"/>
                <a:gd name="T33" fmla="*/ 233 h 254"/>
                <a:gd name="T34" fmla="*/ 23 w 121"/>
                <a:gd name="T35" fmla="*/ 229 h 254"/>
                <a:gd name="T36" fmla="*/ 4 w 121"/>
                <a:gd name="T37" fmla="*/ 213 h 254"/>
                <a:gd name="T38" fmla="*/ 2 w 121"/>
                <a:gd name="T39" fmla="*/ 189 h 254"/>
                <a:gd name="T40" fmla="*/ 2 w 121"/>
                <a:gd name="T41" fmla="*/ 149 h 254"/>
                <a:gd name="T42" fmla="*/ 2 w 121"/>
                <a:gd name="T43" fmla="*/ 141 h 254"/>
                <a:gd name="T44" fmla="*/ 1 w 121"/>
                <a:gd name="T45" fmla="*/ 114 h 254"/>
                <a:gd name="T46" fmla="*/ 5 w 121"/>
                <a:gd name="T47" fmla="*/ 74 h 254"/>
                <a:gd name="T48" fmla="*/ 17 w 121"/>
                <a:gd name="T49" fmla="*/ 8 h 254"/>
                <a:gd name="T50" fmla="*/ 20 w 121"/>
                <a:gd name="T51" fmla="*/ 1 h 254"/>
                <a:gd name="T52" fmla="*/ 26 w 121"/>
                <a:gd name="T53" fmla="*/ 2 h 254"/>
                <a:gd name="T54" fmla="*/ 71 w 121"/>
                <a:gd name="T55" fmla="*/ 9 h 254"/>
                <a:gd name="T56" fmla="*/ 111 w 121"/>
                <a:gd name="T57" fmla="*/ 3 h 254"/>
                <a:gd name="T58" fmla="*/ 119 w 121"/>
                <a:gd name="T59" fmla="*/ 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1" h="254">
                  <a:moveTo>
                    <a:pt x="119" y="4"/>
                  </a:moveTo>
                  <a:cubicBezTo>
                    <a:pt x="121" y="26"/>
                    <a:pt x="120" y="48"/>
                    <a:pt x="120" y="70"/>
                  </a:cubicBezTo>
                  <a:cubicBezTo>
                    <a:pt x="119" y="107"/>
                    <a:pt x="115" y="144"/>
                    <a:pt x="112" y="180"/>
                  </a:cubicBezTo>
                  <a:cubicBezTo>
                    <a:pt x="110" y="203"/>
                    <a:pt x="108" y="225"/>
                    <a:pt x="106" y="248"/>
                  </a:cubicBezTo>
                  <a:cubicBezTo>
                    <a:pt x="106" y="252"/>
                    <a:pt x="105" y="254"/>
                    <a:pt x="101" y="252"/>
                  </a:cubicBezTo>
                  <a:cubicBezTo>
                    <a:pt x="99" y="253"/>
                    <a:pt x="98" y="253"/>
                    <a:pt x="96" y="252"/>
                  </a:cubicBezTo>
                  <a:cubicBezTo>
                    <a:pt x="81" y="248"/>
                    <a:pt x="67" y="243"/>
                    <a:pt x="52" y="239"/>
                  </a:cubicBezTo>
                  <a:cubicBezTo>
                    <a:pt x="51" y="238"/>
                    <a:pt x="50" y="237"/>
                    <a:pt x="50" y="236"/>
                  </a:cubicBezTo>
                  <a:cubicBezTo>
                    <a:pt x="48" y="222"/>
                    <a:pt x="47" y="207"/>
                    <a:pt x="47" y="192"/>
                  </a:cubicBezTo>
                  <a:cubicBezTo>
                    <a:pt x="46" y="173"/>
                    <a:pt x="43" y="155"/>
                    <a:pt x="44" y="136"/>
                  </a:cubicBezTo>
                  <a:cubicBezTo>
                    <a:pt x="45" y="113"/>
                    <a:pt x="47" y="90"/>
                    <a:pt x="50" y="67"/>
                  </a:cubicBezTo>
                  <a:cubicBezTo>
                    <a:pt x="51" y="64"/>
                    <a:pt x="51" y="60"/>
                    <a:pt x="52" y="56"/>
                  </a:cubicBezTo>
                  <a:cubicBezTo>
                    <a:pt x="50" y="69"/>
                    <a:pt x="48" y="82"/>
                    <a:pt x="47" y="96"/>
                  </a:cubicBezTo>
                  <a:cubicBezTo>
                    <a:pt x="44" y="121"/>
                    <a:pt x="44" y="146"/>
                    <a:pt x="45" y="171"/>
                  </a:cubicBezTo>
                  <a:cubicBezTo>
                    <a:pt x="47" y="192"/>
                    <a:pt x="49" y="214"/>
                    <a:pt x="49" y="236"/>
                  </a:cubicBezTo>
                  <a:cubicBezTo>
                    <a:pt x="49" y="238"/>
                    <a:pt x="47" y="238"/>
                    <a:pt x="46" y="238"/>
                  </a:cubicBezTo>
                  <a:cubicBezTo>
                    <a:pt x="41" y="236"/>
                    <a:pt x="37" y="234"/>
                    <a:pt x="32" y="233"/>
                  </a:cubicBezTo>
                  <a:cubicBezTo>
                    <a:pt x="29" y="232"/>
                    <a:pt x="26" y="230"/>
                    <a:pt x="23" y="229"/>
                  </a:cubicBezTo>
                  <a:cubicBezTo>
                    <a:pt x="14" y="226"/>
                    <a:pt x="7" y="222"/>
                    <a:pt x="4" y="213"/>
                  </a:cubicBezTo>
                  <a:cubicBezTo>
                    <a:pt x="2" y="205"/>
                    <a:pt x="1" y="197"/>
                    <a:pt x="2" y="189"/>
                  </a:cubicBezTo>
                  <a:cubicBezTo>
                    <a:pt x="2" y="175"/>
                    <a:pt x="1" y="162"/>
                    <a:pt x="2" y="149"/>
                  </a:cubicBezTo>
                  <a:cubicBezTo>
                    <a:pt x="2" y="146"/>
                    <a:pt x="2" y="144"/>
                    <a:pt x="2" y="141"/>
                  </a:cubicBezTo>
                  <a:cubicBezTo>
                    <a:pt x="2" y="132"/>
                    <a:pt x="1" y="123"/>
                    <a:pt x="1" y="114"/>
                  </a:cubicBezTo>
                  <a:cubicBezTo>
                    <a:pt x="0" y="101"/>
                    <a:pt x="3" y="87"/>
                    <a:pt x="5" y="74"/>
                  </a:cubicBezTo>
                  <a:cubicBezTo>
                    <a:pt x="8" y="52"/>
                    <a:pt x="13" y="30"/>
                    <a:pt x="17" y="8"/>
                  </a:cubicBezTo>
                  <a:cubicBezTo>
                    <a:pt x="18" y="5"/>
                    <a:pt x="18" y="3"/>
                    <a:pt x="20" y="1"/>
                  </a:cubicBezTo>
                  <a:cubicBezTo>
                    <a:pt x="22" y="0"/>
                    <a:pt x="24" y="1"/>
                    <a:pt x="26" y="2"/>
                  </a:cubicBezTo>
                  <a:cubicBezTo>
                    <a:pt x="40" y="10"/>
                    <a:pt x="56" y="11"/>
                    <a:pt x="71" y="9"/>
                  </a:cubicBezTo>
                  <a:cubicBezTo>
                    <a:pt x="85" y="7"/>
                    <a:pt x="98" y="7"/>
                    <a:pt x="111" y="3"/>
                  </a:cubicBezTo>
                  <a:cubicBezTo>
                    <a:pt x="114" y="2"/>
                    <a:pt x="117" y="2"/>
                    <a:pt x="119" y="4"/>
                  </a:cubicBezTo>
                  <a:close/>
                </a:path>
              </a:pathLst>
            </a:custGeom>
            <a:solidFill>
              <a:srgbClr val="EA61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9634A427-AF26-C2E6-86E8-699BCDEA5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858"/>
              <a:ext cx="761" cy="867"/>
            </a:xfrm>
            <a:custGeom>
              <a:avLst/>
              <a:gdLst>
                <a:gd name="T0" fmla="*/ 154 w 166"/>
                <a:gd name="T1" fmla="*/ 180 h 190"/>
                <a:gd name="T2" fmla="*/ 144 w 166"/>
                <a:gd name="T3" fmla="*/ 181 h 190"/>
                <a:gd name="T4" fmla="*/ 74 w 166"/>
                <a:gd name="T5" fmla="*/ 185 h 190"/>
                <a:gd name="T6" fmla="*/ 56 w 166"/>
                <a:gd name="T7" fmla="*/ 177 h 190"/>
                <a:gd name="T8" fmla="*/ 53 w 166"/>
                <a:gd name="T9" fmla="*/ 158 h 190"/>
                <a:gd name="T10" fmla="*/ 74 w 166"/>
                <a:gd name="T11" fmla="*/ 154 h 190"/>
                <a:gd name="T12" fmla="*/ 109 w 166"/>
                <a:gd name="T13" fmla="*/ 150 h 190"/>
                <a:gd name="T14" fmla="*/ 118 w 166"/>
                <a:gd name="T15" fmla="*/ 144 h 190"/>
                <a:gd name="T16" fmla="*/ 124 w 166"/>
                <a:gd name="T17" fmla="*/ 142 h 190"/>
                <a:gd name="T18" fmla="*/ 148 w 166"/>
                <a:gd name="T19" fmla="*/ 128 h 190"/>
                <a:gd name="T20" fmla="*/ 150 w 166"/>
                <a:gd name="T21" fmla="*/ 121 h 190"/>
                <a:gd name="T22" fmla="*/ 144 w 166"/>
                <a:gd name="T23" fmla="*/ 122 h 190"/>
                <a:gd name="T24" fmla="*/ 134 w 166"/>
                <a:gd name="T25" fmla="*/ 122 h 190"/>
                <a:gd name="T26" fmla="*/ 128 w 166"/>
                <a:gd name="T27" fmla="*/ 122 h 190"/>
                <a:gd name="T28" fmla="*/ 113 w 166"/>
                <a:gd name="T29" fmla="*/ 130 h 190"/>
                <a:gd name="T30" fmla="*/ 59 w 166"/>
                <a:gd name="T31" fmla="*/ 132 h 190"/>
                <a:gd name="T32" fmla="*/ 58 w 166"/>
                <a:gd name="T33" fmla="*/ 127 h 190"/>
                <a:gd name="T34" fmla="*/ 51 w 166"/>
                <a:gd name="T35" fmla="*/ 131 h 190"/>
                <a:gd name="T36" fmla="*/ 24 w 166"/>
                <a:gd name="T37" fmla="*/ 141 h 190"/>
                <a:gd name="T38" fmla="*/ 8 w 166"/>
                <a:gd name="T39" fmla="*/ 139 h 190"/>
                <a:gd name="T40" fmla="*/ 7 w 166"/>
                <a:gd name="T41" fmla="*/ 137 h 190"/>
                <a:gd name="T42" fmla="*/ 1 w 166"/>
                <a:gd name="T43" fmla="*/ 122 h 190"/>
                <a:gd name="T44" fmla="*/ 3 w 166"/>
                <a:gd name="T45" fmla="*/ 115 h 190"/>
                <a:gd name="T46" fmla="*/ 7 w 166"/>
                <a:gd name="T47" fmla="*/ 110 h 190"/>
                <a:gd name="T48" fmla="*/ 51 w 166"/>
                <a:gd name="T49" fmla="*/ 83 h 190"/>
                <a:gd name="T50" fmla="*/ 53 w 166"/>
                <a:gd name="T51" fmla="*/ 84 h 190"/>
                <a:gd name="T52" fmla="*/ 64 w 166"/>
                <a:gd name="T53" fmla="*/ 80 h 190"/>
                <a:gd name="T54" fmla="*/ 70 w 166"/>
                <a:gd name="T55" fmla="*/ 75 h 190"/>
                <a:gd name="T56" fmla="*/ 107 w 166"/>
                <a:gd name="T57" fmla="*/ 39 h 190"/>
                <a:gd name="T58" fmla="*/ 119 w 166"/>
                <a:gd name="T59" fmla="*/ 29 h 190"/>
                <a:gd name="T60" fmla="*/ 143 w 166"/>
                <a:gd name="T61" fmla="*/ 20 h 190"/>
                <a:gd name="T62" fmla="*/ 118 w 166"/>
                <a:gd name="T63" fmla="*/ 29 h 190"/>
                <a:gd name="T64" fmla="*/ 106 w 166"/>
                <a:gd name="T65" fmla="*/ 39 h 190"/>
                <a:gd name="T66" fmla="*/ 64 w 166"/>
                <a:gd name="T67" fmla="*/ 80 h 190"/>
                <a:gd name="T68" fmla="*/ 53 w 166"/>
                <a:gd name="T69" fmla="*/ 83 h 190"/>
                <a:gd name="T70" fmla="*/ 52 w 166"/>
                <a:gd name="T71" fmla="*/ 79 h 190"/>
                <a:gd name="T72" fmla="*/ 53 w 166"/>
                <a:gd name="T73" fmla="*/ 56 h 190"/>
                <a:gd name="T74" fmla="*/ 58 w 166"/>
                <a:gd name="T75" fmla="*/ 32 h 190"/>
                <a:gd name="T76" fmla="*/ 59 w 166"/>
                <a:gd name="T77" fmla="*/ 28 h 190"/>
                <a:gd name="T78" fmla="*/ 55 w 166"/>
                <a:gd name="T79" fmla="*/ 43 h 190"/>
                <a:gd name="T80" fmla="*/ 49 w 166"/>
                <a:gd name="T81" fmla="*/ 42 h 190"/>
                <a:gd name="T82" fmla="*/ 43 w 166"/>
                <a:gd name="T83" fmla="*/ 39 h 190"/>
                <a:gd name="T84" fmla="*/ 22 w 166"/>
                <a:gd name="T85" fmla="*/ 30 h 190"/>
                <a:gd name="T86" fmla="*/ 18 w 166"/>
                <a:gd name="T87" fmla="*/ 25 h 190"/>
                <a:gd name="T88" fmla="*/ 59 w 166"/>
                <a:gd name="T89" fmla="*/ 4 h 190"/>
                <a:gd name="T90" fmla="*/ 66 w 166"/>
                <a:gd name="T91" fmla="*/ 1 h 190"/>
                <a:gd name="T92" fmla="*/ 72 w 166"/>
                <a:gd name="T93" fmla="*/ 5 h 190"/>
                <a:gd name="T94" fmla="*/ 81 w 166"/>
                <a:gd name="T95" fmla="*/ 12 h 190"/>
                <a:gd name="T96" fmla="*/ 92 w 166"/>
                <a:gd name="T97" fmla="*/ 15 h 190"/>
                <a:gd name="T98" fmla="*/ 99 w 166"/>
                <a:gd name="T99" fmla="*/ 16 h 190"/>
                <a:gd name="T100" fmla="*/ 138 w 166"/>
                <a:gd name="T101" fmla="*/ 4 h 190"/>
                <a:gd name="T102" fmla="*/ 149 w 166"/>
                <a:gd name="T103" fmla="*/ 3 h 190"/>
                <a:gd name="T104" fmla="*/ 166 w 166"/>
                <a:gd name="T105" fmla="*/ 67 h 190"/>
                <a:gd name="T106" fmla="*/ 160 w 166"/>
                <a:gd name="T107" fmla="*/ 174 h 190"/>
                <a:gd name="T108" fmla="*/ 154 w 166"/>
                <a:gd name="T109" fmla="*/ 18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6" h="190">
                  <a:moveTo>
                    <a:pt x="154" y="180"/>
                  </a:moveTo>
                  <a:cubicBezTo>
                    <a:pt x="150" y="180"/>
                    <a:pt x="147" y="181"/>
                    <a:pt x="144" y="181"/>
                  </a:cubicBezTo>
                  <a:cubicBezTo>
                    <a:pt x="121" y="185"/>
                    <a:pt x="98" y="190"/>
                    <a:pt x="74" y="185"/>
                  </a:cubicBezTo>
                  <a:cubicBezTo>
                    <a:pt x="67" y="184"/>
                    <a:pt x="62" y="180"/>
                    <a:pt x="56" y="177"/>
                  </a:cubicBezTo>
                  <a:cubicBezTo>
                    <a:pt x="50" y="172"/>
                    <a:pt x="51" y="165"/>
                    <a:pt x="53" y="158"/>
                  </a:cubicBezTo>
                  <a:cubicBezTo>
                    <a:pt x="59" y="153"/>
                    <a:pt x="66" y="155"/>
                    <a:pt x="74" y="154"/>
                  </a:cubicBezTo>
                  <a:cubicBezTo>
                    <a:pt x="85" y="153"/>
                    <a:pt x="97" y="152"/>
                    <a:pt x="109" y="150"/>
                  </a:cubicBezTo>
                  <a:cubicBezTo>
                    <a:pt x="113" y="149"/>
                    <a:pt x="115" y="147"/>
                    <a:pt x="118" y="144"/>
                  </a:cubicBezTo>
                  <a:cubicBezTo>
                    <a:pt x="119" y="142"/>
                    <a:pt x="122" y="142"/>
                    <a:pt x="124" y="142"/>
                  </a:cubicBezTo>
                  <a:cubicBezTo>
                    <a:pt x="134" y="140"/>
                    <a:pt x="142" y="135"/>
                    <a:pt x="148" y="128"/>
                  </a:cubicBezTo>
                  <a:cubicBezTo>
                    <a:pt x="150" y="126"/>
                    <a:pt x="153" y="124"/>
                    <a:pt x="150" y="121"/>
                  </a:cubicBezTo>
                  <a:cubicBezTo>
                    <a:pt x="149" y="119"/>
                    <a:pt x="146" y="121"/>
                    <a:pt x="144" y="122"/>
                  </a:cubicBezTo>
                  <a:cubicBezTo>
                    <a:pt x="140" y="124"/>
                    <a:pt x="138" y="126"/>
                    <a:pt x="134" y="122"/>
                  </a:cubicBezTo>
                  <a:cubicBezTo>
                    <a:pt x="132" y="120"/>
                    <a:pt x="130" y="121"/>
                    <a:pt x="128" y="122"/>
                  </a:cubicBezTo>
                  <a:cubicBezTo>
                    <a:pt x="123" y="125"/>
                    <a:pt x="118" y="127"/>
                    <a:pt x="113" y="130"/>
                  </a:cubicBezTo>
                  <a:cubicBezTo>
                    <a:pt x="95" y="131"/>
                    <a:pt x="77" y="134"/>
                    <a:pt x="59" y="132"/>
                  </a:cubicBezTo>
                  <a:cubicBezTo>
                    <a:pt x="55" y="131"/>
                    <a:pt x="54" y="129"/>
                    <a:pt x="58" y="127"/>
                  </a:cubicBezTo>
                  <a:cubicBezTo>
                    <a:pt x="55" y="128"/>
                    <a:pt x="54" y="130"/>
                    <a:pt x="51" y="131"/>
                  </a:cubicBezTo>
                  <a:cubicBezTo>
                    <a:pt x="42" y="135"/>
                    <a:pt x="34" y="139"/>
                    <a:pt x="24" y="141"/>
                  </a:cubicBezTo>
                  <a:cubicBezTo>
                    <a:pt x="18" y="143"/>
                    <a:pt x="13" y="143"/>
                    <a:pt x="8" y="139"/>
                  </a:cubicBezTo>
                  <a:cubicBezTo>
                    <a:pt x="8" y="138"/>
                    <a:pt x="7" y="138"/>
                    <a:pt x="7" y="137"/>
                  </a:cubicBezTo>
                  <a:cubicBezTo>
                    <a:pt x="3" y="133"/>
                    <a:pt x="1" y="127"/>
                    <a:pt x="1" y="122"/>
                  </a:cubicBezTo>
                  <a:cubicBezTo>
                    <a:pt x="0" y="119"/>
                    <a:pt x="1" y="117"/>
                    <a:pt x="3" y="115"/>
                  </a:cubicBezTo>
                  <a:cubicBezTo>
                    <a:pt x="4" y="113"/>
                    <a:pt x="6" y="112"/>
                    <a:pt x="7" y="110"/>
                  </a:cubicBezTo>
                  <a:cubicBezTo>
                    <a:pt x="21" y="99"/>
                    <a:pt x="36" y="91"/>
                    <a:pt x="51" y="83"/>
                  </a:cubicBezTo>
                  <a:cubicBezTo>
                    <a:pt x="52" y="83"/>
                    <a:pt x="53" y="84"/>
                    <a:pt x="53" y="84"/>
                  </a:cubicBezTo>
                  <a:cubicBezTo>
                    <a:pt x="57" y="83"/>
                    <a:pt x="60" y="81"/>
                    <a:pt x="64" y="80"/>
                  </a:cubicBezTo>
                  <a:cubicBezTo>
                    <a:pt x="66" y="79"/>
                    <a:pt x="68" y="77"/>
                    <a:pt x="70" y="75"/>
                  </a:cubicBezTo>
                  <a:cubicBezTo>
                    <a:pt x="83" y="63"/>
                    <a:pt x="95" y="51"/>
                    <a:pt x="107" y="39"/>
                  </a:cubicBezTo>
                  <a:cubicBezTo>
                    <a:pt x="111" y="35"/>
                    <a:pt x="115" y="32"/>
                    <a:pt x="119" y="29"/>
                  </a:cubicBezTo>
                  <a:cubicBezTo>
                    <a:pt x="126" y="23"/>
                    <a:pt x="133" y="19"/>
                    <a:pt x="143" y="20"/>
                  </a:cubicBezTo>
                  <a:cubicBezTo>
                    <a:pt x="133" y="19"/>
                    <a:pt x="126" y="23"/>
                    <a:pt x="118" y="29"/>
                  </a:cubicBezTo>
                  <a:cubicBezTo>
                    <a:pt x="114" y="32"/>
                    <a:pt x="110" y="36"/>
                    <a:pt x="106" y="39"/>
                  </a:cubicBezTo>
                  <a:cubicBezTo>
                    <a:pt x="92" y="53"/>
                    <a:pt x="79" y="68"/>
                    <a:pt x="64" y="80"/>
                  </a:cubicBezTo>
                  <a:cubicBezTo>
                    <a:pt x="60" y="80"/>
                    <a:pt x="57" y="84"/>
                    <a:pt x="53" y="83"/>
                  </a:cubicBezTo>
                  <a:cubicBezTo>
                    <a:pt x="52" y="82"/>
                    <a:pt x="52" y="81"/>
                    <a:pt x="52" y="79"/>
                  </a:cubicBezTo>
                  <a:cubicBezTo>
                    <a:pt x="54" y="72"/>
                    <a:pt x="53" y="64"/>
                    <a:pt x="53" y="56"/>
                  </a:cubicBezTo>
                  <a:cubicBezTo>
                    <a:pt x="54" y="47"/>
                    <a:pt x="56" y="40"/>
                    <a:pt x="58" y="32"/>
                  </a:cubicBezTo>
                  <a:cubicBezTo>
                    <a:pt x="58" y="30"/>
                    <a:pt x="59" y="29"/>
                    <a:pt x="59" y="28"/>
                  </a:cubicBezTo>
                  <a:cubicBezTo>
                    <a:pt x="58" y="33"/>
                    <a:pt x="57" y="38"/>
                    <a:pt x="55" y="43"/>
                  </a:cubicBezTo>
                  <a:cubicBezTo>
                    <a:pt x="53" y="45"/>
                    <a:pt x="51" y="43"/>
                    <a:pt x="49" y="42"/>
                  </a:cubicBezTo>
                  <a:cubicBezTo>
                    <a:pt x="47" y="41"/>
                    <a:pt x="45" y="40"/>
                    <a:pt x="43" y="39"/>
                  </a:cubicBezTo>
                  <a:cubicBezTo>
                    <a:pt x="36" y="36"/>
                    <a:pt x="29" y="33"/>
                    <a:pt x="22" y="30"/>
                  </a:cubicBezTo>
                  <a:cubicBezTo>
                    <a:pt x="20" y="28"/>
                    <a:pt x="17" y="28"/>
                    <a:pt x="18" y="25"/>
                  </a:cubicBezTo>
                  <a:cubicBezTo>
                    <a:pt x="31" y="18"/>
                    <a:pt x="45" y="11"/>
                    <a:pt x="59" y="4"/>
                  </a:cubicBezTo>
                  <a:cubicBezTo>
                    <a:pt x="61" y="3"/>
                    <a:pt x="64" y="2"/>
                    <a:pt x="66" y="1"/>
                  </a:cubicBezTo>
                  <a:cubicBezTo>
                    <a:pt x="70" y="0"/>
                    <a:pt x="70" y="4"/>
                    <a:pt x="72" y="5"/>
                  </a:cubicBezTo>
                  <a:cubicBezTo>
                    <a:pt x="74" y="8"/>
                    <a:pt x="75" y="13"/>
                    <a:pt x="81" y="12"/>
                  </a:cubicBezTo>
                  <a:cubicBezTo>
                    <a:pt x="84" y="13"/>
                    <a:pt x="88" y="13"/>
                    <a:pt x="92" y="15"/>
                  </a:cubicBezTo>
                  <a:cubicBezTo>
                    <a:pt x="94" y="18"/>
                    <a:pt x="96" y="17"/>
                    <a:pt x="99" y="16"/>
                  </a:cubicBezTo>
                  <a:cubicBezTo>
                    <a:pt x="112" y="12"/>
                    <a:pt x="125" y="8"/>
                    <a:pt x="138" y="4"/>
                  </a:cubicBezTo>
                  <a:cubicBezTo>
                    <a:pt x="141" y="3"/>
                    <a:pt x="145" y="0"/>
                    <a:pt x="149" y="3"/>
                  </a:cubicBezTo>
                  <a:cubicBezTo>
                    <a:pt x="159" y="23"/>
                    <a:pt x="165" y="44"/>
                    <a:pt x="166" y="67"/>
                  </a:cubicBezTo>
                  <a:cubicBezTo>
                    <a:pt x="166" y="103"/>
                    <a:pt x="163" y="138"/>
                    <a:pt x="160" y="174"/>
                  </a:cubicBezTo>
                  <a:cubicBezTo>
                    <a:pt x="159" y="178"/>
                    <a:pt x="156" y="178"/>
                    <a:pt x="154" y="180"/>
                  </a:cubicBezTo>
                  <a:close/>
                </a:path>
              </a:pathLst>
            </a:custGeom>
            <a:solidFill>
              <a:srgbClr val="109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C15D313E-CF19-048A-8E6D-EE3F53A69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949"/>
              <a:ext cx="707" cy="461"/>
            </a:xfrm>
            <a:custGeom>
              <a:avLst/>
              <a:gdLst>
                <a:gd name="T0" fmla="*/ 153 w 154"/>
                <a:gd name="T1" fmla="*/ 79 h 101"/>
                <a:gd name="T2" fmla="*/ 153 w 154"/>
                <a:gd name="T3" fmla="*/ 86 h 101"/>
                <a:gd name="T4" fmla="*/ 139 w 154"/>
                <a:gd name="T5" fmla="*/ 90 h 101"/>
                <a:gd name="T6" fmla="*/ 123 w 154"/>
                <a:gd name="T7" fmla="*/ 95 h 101"/>
                <a:gd name="T8" fmla="*/ 93 w 154"/>
                <a:gd name="T9" fmla="*/ 99 h 101"/>
                <a:gd name="T10" fmla="*/ 79 w 154"/>
                <a:gd name="T11" fmla="*/ 100 h 101"/>
                <a:gd name="T12" fmla="*/ 54 w 154"/>
                <a:gd name="T13" fmla="*/ 99 h 101"/>
                <a:gd name="T14" fmla="*/ 17 w 154"/>
                <a:gd name="T15" fmla="*/ 87 h 101"/>
                <a:gd name="T16" fmla="*/ 5 w 154"/>
                <a:gd name="T17" fmla="*/ 81 h 101"/>
                <a:gd name="T18" fmla="*/ 2 w 154"/>
                <a:gd name="T19" fmla="*/ 74 h 101"/>
                <a:gd name="T20" fmla="*/ 17 w 154"/>
                <a:gd name="T21" fmla="*/ 42 h 101"/>
                <a:gd name="T22" fmla="*/ 22 w 154"/>
                <a:gd name="T23" fmla="*/ 29 h 101"/>
                <a:gd name="T24" fmla="*/ 27 w 154"/>
                <a:gd name="T25" fmla="*/ 25 h 101"/>
                <a:gd name="T26" fmla="*/ 65 w 154"/>
                <a:gd name="T27" fmla="*/ 23 h 101"/>
                <a:gd name="T28" fmla="*/ 89 w 154"/>
                <a:gd name="T29" fmla="*/ 20 h 101"/>
                <a:gd name="T30" fmla="*/ 96 w 154"/>
                <a:gd name="T31" fmla="*/ 18 h 101"/>
                <a:gd name="T32" fmla="*/ 99 w 154"/>
                <a:gd name="T33" fmla="*/ 13 h 101"/>
                <a:gd name="T34" fmla="*/ 104 w 154"/>
                <a:gd name="T35" fmla="*/ 4 h 101"/>
                <a:gd name="T36" fmla="*/ 109 w 154"/>
                <a:gd name="T37" fmla="*/ 1 h 101"/>
                <a:gd name="T38" fmla="*/ 128 w 154"/>
                <a:gd name="T39" fmla="*/ 1 h 101"/>
                <a:gd name="T40" fmla="*/ 132 w 154"/>
                <a:gd name="T41" fmla="*/ 7 h 101"/>
                <a:gd name="T42" fmla="*/ 151 w 154"/>
                <a:gd name="T43" fmla="*/ 69 h 101"/>
                <a:gd name="T44" fmla="*/ 153 w 154"/>
                <a:gd name="T45" fmla="*/ 7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4" h="101">
                  <a:moveTo>
                    <a:pt x="153" y="79"/>
                  </a:moveTo>
                  <a:cubicBezTo>
                    <a:pt x="154" y="81"/>
                    <a:pt x="154" y="83"/>
                    <a:pt x="153" y="86"/>
                  </a:cubicBezTo>
                  <a:cubicBezTo>
                    <a:pt x="149" y="89"/>
                    <a:pt x="144" y="89"/>
                    <a:pt x="139" y="90"/>
                  </a:cubicBezTo>
                  <a:cubicBezTo>
                    <a:pt x="134" y="92"/>
                    <a:pt x="128" y="93"/>
                    <a:pt x="123" y="95"/>
                  </a:cubicBezTo>
                  <a:cubicBezTo>
                    <a:pt x="113" y="94"/>
                    <a:pt x="103" y="97"/>
                    <a:pt x="93" y="99"/>
                  </a:cubicBezTo>
                  <a:cubicBezTo>
                    <a:pt x="89" y="100"/>
                    <a:pt x="84" y="99"/>
                    <a:pt x="79" y="100"/>
                  </a:cubicBezTo>
                  <a:cubicBezTo>
                    <a:pt x="70" y="101"/>
                    <a:pt x="62" y="100"/>
                    <a:pt x="54" y="99"/>
                  </a:cubicBezTo>
                  <a:cubicBezTo>
                    <a:pt x="41" y="96"/>
                    <a:pt x="28" y="93"/>
                    <a:pt x="17" y="87"/>
                  </a:cubicBezTo>
                  <a:cubicBezTo>
                    <a:pt x="13" y="85"/>
                    <a:pt x="9" y="82"/>
                    <a:pt x="5" y="81"/>
                  </a:cubicBezTo>
                  <a:cubicBezTo>
                    <a:pt x="1" y="79"/>
                    <a:pt x="0" y="78"/>
                    <a:pt x="2" y="74"/>
                  </a:cubicBezTo>
                  <a:cubicBezTo>
                    <a:pt x="7" y="63"/>
                    <a:pt x="13" y="53"/>
                    <a:pt x="17" y="42"/>
                  </a:cubicBezTo>
                  <a:cubicBezTo>
                    <a:pt x="18" y="38"/>
                    <a:pt x="20" y="33"/>
                    <a:pt x="22" y="29"/>
                  </a:cubicBezTo>
                  <a:cubicBezTo>
                    <a:pt x="23" y="27"/>
                    <a:pt x="24" y="25"/>
                    <a:pt x="27" y="25"/>
                  </a:cubicBezTo>
                  <a:cubicBezTo>
                    <a:pt x="40" y="26"/>
                    <a:pt x="52" y="25"/>
                    <a:pt x="65" y="23"/>
                  </a:cubicBezTo>
                  <a:cubicBezTo>
                    <a:pt x="73" y="22"/>
                    <a:pt x="81" y="20"/>
                    <a:pt x="89" y="20"/>
                  </a:cubicBezTo>
                  <a:cubicBezTo>
                    <a:pt x="91" y="20"/>
                    <a:pt x="94" y="19"/>
                    <a:pt x="96" y="18"/>
                  </a:cubicBezTo>
                  <a:cubicBezTo>
                    <a:pt x="98" y="17"/>
                    <a:pt x="98" y="15"/>
                    <a:pt x="99" y="13"/>
                  </a:cubicBezTo>
                  <a:cubicBezTo>
                    <a:pt x="101" y="10"/>
                    <a:pt x="102" y="7"/>
                    <a:pt x="104" y="4"/>
                  </a:cubicBezTo>
                  <a:cubicBezTo>
                    <a:pt x="105" y="2"/>
                    <a:pt x="107" y="1"/>
                    <a:pt x="109" y="1"/>
                  </a:cubicBezTo>
                  <a:cubicBezTo>
                    <a:pt x="116" y="1"/>
                    <a:pt x="122" y="0"/>
                    <a:pt x="128" y="1"/>
                  </a:cubicBezTo>
                  <a:cubicBezTo>
                    <a:pt x="131" y="2"/>
                    <a:pt x="131" y="5"/>
                    <a:pt x="132" y="7"/>
                  </a:cubicBezTo>
                  <a:cubicBezTo>
                    <a:pt x="138" y="28"/>
                    <a:pt x="145" y="48"/>
                    <a:pt x="151" y="69"/>
                  </a:cubicBezTo>
                  <a:cubicBezTo>
                    <a:pt x="152" y="72"/>
                    <a:pt x="152" y="75"/>
                    <a:pt x="153" y="79"/>
                  </a:cubicBezTo>
                  <a:close/>
                </a:path>
              </a:pathLst>
            </a:custGeom>
            <a:solidFill>
              <a:srgbClr val="296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03B10852-B796-9085-B08C-2C2162A93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260"/>
              <a:ext cx="477" cy="621"/>
            </a:xfrm>
            <a:custGeom>
              <a:avLst/>
              <a:gdLst>
                <a:gd name="T0" fmla="*/ 33 w 104"/>
                <a:gd name="T1" fmla="*/ 124 h 136"/>
                <a:gd name="T2" fmla="*/ 18 w 104"/>
                <a:gd name="T3" fmla="*/ 109 h 136"/>
                <a:gd name="T4" fmla="*/ 16 w 104"/>
                <a:gd name="T5" fmla="*/ 106 h 136"/>
                <a:gd name="T6" fmla="*/ 4 w 104"/>
                <a:gd name="T7" fmla="*/ 50 h 136"/>
                <a:gd name="T8" fmla="*/ 29 w 104"/>
                <a:gd name="T9" fmla="*/ 15 h 136"/>
                <a:gd name="T10" fmla="*/ 95 w 104"/>
                <a:gd name="T11" fmla="*/ 40 h 136"/>
                <a:gd name="T12" fmla="*/ 93 w 104"/>
                <a:gd name="T13" fmla="*/ 99 h 136"/>
                <a:gd name="T14" fmla="*/ 101 w 104"/>
                <a:gd name="T15" fmla="*/ 119 h 136"/>
                <a:gd name="T16" fmla="*/ 94 w 104"/>
                <a:gd name="T17" fmla="*/ 125 h 136"/>
                <a:gd name="T18" fmla="*/ 57 w 104"/>
                <a:gd name="T19" fmla="*/ 136 h 136"/>
                <a:gd name="T20" fmla="*/ 52 w 104"/>
                <a:gd name="T21" fmla="*/ 136 h 136"/>
                <a:gd name="T22" fmla="*/ 50 w 104"/>
                <a:gd name="T23" fmla="*/ 135 h 136"/>
                <a:gd name="T24" fmla="*/ 47 w 104"/>
                <a:gd name="T25" fmla="*/ 131 h 136"/>
                <a:gd name="T26" fmla="*/ 48 w 104"/>
                <a:gd name="T27" fmla="*/ 128 h 136"/>
                <a:gd name="T28" fmla="*/ 72 w 104"/>
                <a:gd name="T29" fmla="*/ 124 h 136"/>
                <a:gd name="T30" fmla="*/ 48 w 104"/>
                <a:gd name="T31" fmla="*/ 128 h 136"/>
                <a:gd name="T32" fmla="*/ 33 w 104"/>
                <a:gd name="T33" fmla="*/ 12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136">
                  <a:moveTo>
                    <a:pt x="33" y="124"/>
                  </a:moveTo>
                  <a:cubicBezTo>
                    <a:pt x="29" y="119"/>
                    <a:pt x="22" y="116"/>
                    <a:pt x="18" y="109"/>
                  </a:cubicBezTo>
                  <a:cubicBezTo>
                    <a:pt x="17" y="108"/>
                    <a:pt x="16" y="107"/>
                    <a:pt x="16" y="106"/>
                  </a:cubicBezTo>
                  <a:cubicBezTo>
                    <a:pt x="9" y="88"/>
                    <a:pt x="0" y="70"/>
                    <a:pt x="4" y="50"/>
                  </a:cubicBezTo>
                  <a:cubicBezTo>
                    <a:pt x="7" y="34"/>
                    <a:pt x="15" y="22"/>
                    <a:pt x="29" y="15"/>
                  </a:cubicBezTo>
                  <a:cubicBezTo>
                    <a:pt x="55" y="0"/>
                    <a:pt x="86" y="13"/>
                    <a:pt x="95" y="40"/>
                  </a:cubicBezTo>
                  <a:cubicBezTo>
                    <a:pt x="102" y="59"/>
                    <a:pt x="104" y="79"/>
                    <a:pt x="93" y="99"/>
                  </a:cubicBezTo>
                  <a:cubicBezTo>
                    <a:pt x="89" y="106"/>
                    <a:pt x="93" y="116"/>
                    <a:pt x="101" y="119"/>
                  </a:cubicBezTo>
                  <a:cubicBezTo>
                    <a:pt x="100" y="123"/>
                    <a:pt x="97" y="124"/>
                    <a:pt x="94" y="125"/>
                  </a:cubicBezTo>
                  <a:cubicBezTo>
                    <a:pt x="82" y="129"/>
                    <a:pt x="69" y="133"/>
                    <a:pt x="57" y="136"/>
                  </a:cubicBezTo>
                  <a:cubicBezTo>
                    <a:pt x="55" y="136"/>
                    <a:pt x="53" y="136"/>
                    <a:pt x="52" y="136"/>
                  </a:cubicBezTo>
                  <a:cubicBezTo>
                    <a:pt x="51" y="136"/>
                    <a:pt x="50" y="135"/>
                    <a:pt x="50" y="135"/>
                  </a:cubicBezTo>
                  <a:cubicBezTo>
                    <a:pt x="48" y="134"/>
                    <a:pt x="47" y="133"/>
                    <a:pt x="47" y="131"/>
                  </a:cubicBezTo>
                  <a:cubicBezTo>
                    <a:pt x="46" y="129"/>
                    <a:pt x="46" y="128"/>
                    <a:pt x="48" y="128"/>
                  </a:cubicBezTo>
                  <a:cubicBezTo>
                    <a:pt x="57" y="128"/>
                    <a:pt x="65" y="127"/>
                    <a:pt x="72" y="124"/>
                  </a:cubicBezTo>
                  <a:cubicBezTo>
                    <a:pt x="65" y="127"/>
                    <a:pt x="57" y="128"/>
                    <a:pt x="48" y="128"/>
                  </a:cubicBezTo>
                  <a:cubicBezTo>
                    <a:pt x="43" y="129"/>
                    <a:pt x="38" y="127"/>
                    <a:pt x="33" y="124"/>
                  </a:cubicBezTo>
                  <a:close/>
                </a:path>
              </a:pathLst>
            </a:custGeom>
            <a:solidFill>
              <a:srgbClr val="FBD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A61EFA3F-3D81-9C8F-2478-4EFDA0C54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269"/>
              <a:ext cx="550" cy="443"/>
            </a:xfrm>
            <a:custGeom>
              <a:avLst/>
              <a:gdLst>
                <a:gd name="T0" fmla="*/ 18 w 120"/>
                <a:gd name="T1" fmla="*/ 97 h 97"/>
                <a:gd name="T2" fmla="*/ 5 w 120"/>
                <a:gd name="T3" fmla="*/ 76 h 97"/>
                <a:gd name="T4" fmla="*/ 4 w 120"/>
                <a:gd name="T5" fmla="*/ 71 h 97"/>
                <a:gd name="T6" fmla="*/ 9 w 120"/>
                <a:gd name="T7" fmla="*/ 46 h 97"/>
                <a:gd name="T8" fmla="*/ 10 w 120"/>
                <a:gd name="T9" fmla="*/ 43 h 97"/>
                <a:gd name="T10" fmla="*/ 12 w 120"/>
                <a:gd name="T11" fmla="*/ 37 h 97"/>
                <a:gd name="T12" fmla="*/ 38 w 120"/>
                <a:gd name="T13" fmla="*/ 16 h 97"/>
                <a:gd name="T14" fmla="*/ 42 w 120"/>
                <a:gd name="T15" fmla="*/ 13 h 97"/>
                <a:gd name="T16" fmla="*/ 48 w 120"/>
                <a:gd name="T17" fmla="*/ 7 h 97"/>
                <a:gd name="T18" fmla="*/ 82 w 120"/>
                <a:gd name="T19" fmla="*/ 8 h 97"/>
                <a:gd name="T20" fmla="*/ 91 w 120"/>
                <a:gd name="T21" fmla="*/ 12 h 97"/>
                <a:gd name="T22" fmla="*/ 116 w 120"/>
                <a:gd name="T23" fmla="*/ 33 h 97"/>
                <a:gd name="T24" fmla="*/ 116 w 120"/>
                <a:gd name="T25" fmla="*/ 52 h 97"/>
                <a:gd name="T26" fmla="*/ 108 w 120"/>
                <a:gd name="T27" fmla="*/ 60 h 97"/>
                <a:gd name="T28" fmla="*/ 91 w 120"/>
                <a:gd name="T29" fmla="*/ 61 h 97"/>
                <a:gd name="T30" fmla="*/ 78 w 120"/>
                <a:gd name="T31" fmla="*/ 61 h 97"/>
                <a:gd name="T32" fmla="*/ 64 w 120"/>
                <a:gd name="T33" fmla="*/ 57 h 97"/>
                <a:gd name="T34" fmla="*/ 56 w 120"/>
                <a:gd name="T35" fmla="*/ 50 h 97"/>
                <a:gd name="T36" fmla="*/ 47 w 120"/>
                <a:gd name="T37" fmla="*/ 53 h 97"/>
                <a:gd name="T38" fmla="*/ 44 w 120"/>
                <a:gd name="T39" fmla="*/ 64 h 97"/>
                <a:gd name="T40" fmla="*/ 39 w 120"/>
                <a:gd name="T41" fmla="*/ 71 h 97"/>
                <a:gd name="T42" fmla="*/ 34 w 120"/>
                <a:gd name="T43" fmla="*/ 64 h 97"/>
                <a:gd name="T44" fmla="*/ 31 w 120"/>
                <a:gd name="T45" fmla="*/ 60 h 97"/>
                <a:gd name="T46" fmla="*/ 28 w 120"/>
                <a:gd name="T47" fmla="*/ 64 h 97"/>
                <a:gd name="T48" fmla="*/ 28 w 120"/>
                <a:gd name="T49" fmla="*/ 78 h 97"/>
                <a:gd name="T50" fmla="*/ 18 w 120"/>
                <a:gd name="T5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0" h="97">
                  <a:moveTo>
                    <a:pt x="18" y="97"/>
                  </a:moveTo>
                  <a:cubicBezTo>
                    <a:pt x="12" y="91"/>
                    <a:pt x="4" y="86"/>
                    <a:pt x="5" y="76"/>
                  </a:cubicBezTo>
                  <a:cubicBezTo>
                    <a:pt x="5" y="74"/>
                    <a:pt x="5" y="73"/>
                    <a:pt x="4" y="71"/>
                  </a:cubicBezTo>
                  <a:cubicBezTo>
                    <a:pt x="0" y="62"/>
                    <a:pt x="1" y="53"/>
                    <a:pt x="9" y="46"/>
                  </a:cubicBezTo>
                  <a:cubicBezTo>
                    <a:pt x="10" y="45"/>
                    <a:pt x="10" y="44"/>
                    <a:pt x="10" y="43"/>
                  </a:cubicBezTo>
                  <a:cubicBezTo>
                    <a:pt x="10" y="41"/>
                    <a:pt x="10" y="38"/>
                    <a:pt x="12" y="37"/>
                  </a:cubicBezTo>
                  <a:cubicBezTo>
                    <a:pt x="19" y="28"/>
                    <a:pt x="25" y="17"/>
                    <a:pt x="38" y="16"/>
                  </a:cubicBezTo>
                  <a:cubicBezTo>
                    <a:pt x="41" y="16"/>
                    <a:pt x="42" y="15"/>
                    <a:pt x="42" y="13"/>
                  </a:cubicBezTo>
                  <a:cubicBezTo>
                    <a:pt x="43" y="10"/>
                    <a:pt x="45" y="7"/>
                    <a:pt x="48" y="7"/>
                  </a:cubicBezTo>
                  <a:cubicBezTo>
                    <a:pt x="59" y="5"/>
                    <a:pt x="71" y="0"/>
                    <a:pt x="82" y="8"/>
                  </a:cubicBezTo>
                  <a:cubicBezTo>
                    <a:pt x="85" y="10"/>
                    <a:pt x="88" y="11"/>
                    <a:pt x="91" y="12"/>
                  </a:cubicBezTo>
                  <a:cubicBezTo>
                    <a:pt x="101" y="17"/>
                    <a:pt x="109" y="24"/>
                    <a:pt x="116" y="33"/>
                  </a:cubicBezTo>
                  <a:cubicBezTo>
                    <a:pt x="120" y="39"/>
                    <a:pt x="118" y="46"/>
                    <a:pt x="116" y="52"/>
                  </a:cubicBezTo>
                  <a:cubicBezTo>
                    <a:pt x="115" y="56"/>
                    <a:pt x="113" y="59"/>
                    <a:pt x="108" y="60"/>
                  </a:cubicBezTo>
                  <a:cubicBezTo>
                    <a:pt x="103" y="63"/>
                    <a:pt x="97" y="64"/>
                    <a:pt x="91" y="61"/>
                  </a:cubicBezTo>
                  <a:cubicBezTo>
                    <a:pt x="87" y="59"/>
                    <a:pt x="83" y="59"/>
                    <a:pt x="78" y="61"/>
                  </a:cubicBezTo>
                  <a:cubicBezTo>
                    <a:pt x="73" y="63"/>
                    <a:pt x="68" y="61"/>
                    <a:pt x="64" y="57"/>
                  </a:cubicBezTo>
                  <a:cubicBezTo>
                    <a:pt x="61" y="55"/>
                    <a:pt x="58" y="52"/>
                    <a:pt x="56" y="50"/>
                  </a:cubicBezTo>
                  <a:cubicBezTo>
                    <a:pt x="51" y="47"/>
                    <a:pt x="49" y="48"/>
                    <a:pt x="47" y="53"/>
                  </a:cubicBezTo>
                  <a:cubicBezTo>
                    <a:pt x="46" y="56"/>
                    <a:pt x="46" y="61"/>
                    <a:pt x="44" y="64"/>
                  </a:cubicBezTo>
                  <a:cubicBezTo>
                    <a:pt x="44" y="67"/>
                    <a:pt x="43" y="71"/>
                    <a:pt x="39" y="71"/>
                  </a:cubicBezTo>
                  <a:cubicBezTo>
                    <a:pt x="35" y="70"/>
                    <a:pt x="35" y="67"/>
                    <a:pt x="34" y="64"/>
                  </a:cubicBezTo>
                  <a:cubicBezTo>
                    <a:pt x="34" y="62"/>
                    <a:pt x="34" y="60"/>
                    <a:pt x="31" y="60"/>
                  </a:cubicBezTo>
                  <a:cubicBezTo>
                    <a:pt x="29" y="60"/>
                    <a:pt x="28" y="62"/>
                    <a:pt x="28" y="64"/>
                  </a:cubicBezTo>
                  <a:cubicBezTo>
                    <a:pt x="26" y="69"/>
                    <a:pt x="25" y="73"/>
                    <a:pt x="28" y="78"/>
                  </a:cubicBezTo>
                  <a:cubicBezTo>
                    <a:pt x="32" y="84"/>
                    <a:pt x="25" y="97"/>
                    <a:pt x="18" y="97"/>
                  </a:cubicBezTo>
                  <a:close/>
                </a:path>
              </a:pathLst>
            </a:custGeom>
            <a:solidFill>
              <a:srgbClr val="EF79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688C01CA-AE2C-6184-0FFF-4F35CE62D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474"/>
              <a:ext cx="431" cy="443"/>
            </a:xfrm>
            <a:custGeom>
              <a:avLst/>
              <a:gdLst>
                <a:gd name="T0" fmla="*/ 4 w 94"/>
                <a:gd name="T1" fmla="*/ 52 h 97"/>
                <a:gd name="T2" fmla="*/ 11 w 94"/>
                <a:gd name="T3" fmla="*/ 31 h 97"/>
                <a:gd name="T4" fmla="*/ 16 w 94"/>
                <a:gd name="T5" fmla="*/ 12 h 97"/>
                <a:gd name="T6" fmla="*/ 22 w 94"/>
                <a:gd name="T7" fmla="*/ 17 h 97"/>
                <a:gd name="T8" fmla="*/ 25 w 94"/>
                <a:gd name="T9" fmla="*/ 24 h 97"/>
                <a:gd name="T10" fmla="*/ 29 w 94"/>
                <a:gd name="T11" fmla="*/ 17 h 97"/>
                <a:gd name="T12" fmla="*/ 32 w 94"/>
                <a:gd name="T13" fmla="*/ 5 h 97"/>
                <a:gd name="T14" fmla="*/ 41 w 94"/>
                <a:gd name="T15" fmla="*/ 3 h 97"/>
                <a:gd name="T16" fmla="*/ 46 w 94"/>
                <a:gd name="T17" fmla="*/ 6 h 97"/>
                <a:gd name="T18" fmla="*/ 69 w 94"/>
                <a:gd name="T19" fmla="*/ 13 h 97"/>
                <a:gd name="T20" fmla="*/ 74 w 94"/>
                <a:gd name="T21" fmla="*/ 13 h 97"/>
                <a:gd name="T22" fmla="*/ 94 w 94"/>
                <a:gd name="T23" fmla="*/ 15 h 97"/>
                <a:gd name="T24" fmla="*/ 80 w 94"/>
                <a:gd name="T25" fmla="*/ 46 h 97"/>
                <a:gd name="T26" fmla="*/ 58 w 94"/>
                <a:gd name="T27" fmla="*/ 72 h 97"/>
                <a:gd name="T28" fmla="*/ 40 w 94"/>
                <a:gd name="T29" fmla="*/ 78 h 97"/>
                <a:gd name="T30" fmla="*/ 27 w 94"/>
                <a:gd name="T31" fmla="*/ 74 h 97"/>
                <a:gd name="T32" fmla="*/ 37 w 94"/>
                <a:gd name="T33" fmla="*/ 78 h 97"/>
                <a:gd name="T34" fmla="*/ 31 w 94"/>
                <a:gd name="T35" fmla="*/ 92 h 97"/>
                <a:gd name="T36" fmla="*/ 19 w 94"/>
                <a:gd name="T37" fmla="*/ 97 h 97"/>
                <a:gd name="T38" fmla="*/ 15 w 94"/>
                <a:gd name="T39" fmla="*/ 96 h 97"/>
                <a:gd name="T40" fmla="*/ 0 w 94"/>
                <a:gd name="T41" fmla="*/ 74 h 97"/>
                <a:gd name="T42" fmla="*/ 6 w 94"/>
                <a:gd name="T43" fmla="*/ 57 h 97"/>
                <a:gd name="T44" fmla="*/ 4 w 94"/>
                <a:gd name="T45" fmla="*/ 5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7">
                  <a:moveTo>
                    <a:pt x="4" y="52"/>
                  </a:moveTo>
                  <a:cubicBezTo>
                    <a:pt x="12" y="49"/>
                    <a:pt x="16" y="38"/>
                    <a:pt x="11" y="31"/>
                  </a:cubicBezTo>
                  <a:cubicBezTo>
                    <a:pt x="9" y="28"/>
                    <a:pt x="12" y="14"/>
                    <a:pt x="16" y="12"/>
                  </a:cubicBezTo>
                  <a:cubicBezTo>
                    <a:pt x="20" y="11"/>
                    <a:pt x="21" y="14"/>
                    <a:pt x="22" y="17"/>
                  </a:cubicBezTo>
                  <a:cubicBezTo>
                    <a:pt x="22" y="20"/>
                    <a:pt x="21" y="24"/>
                    <a:pt x="25" y="24"/>
                  </a:cubicBezTo>
                  <a:cubicBezTo>
                    <a:pt x="29" y="25"/>
                    <a:pt x="28" y="20"/>
                    <a:pt x="29" y="17"/>
                  </a:cubicBezTo>
                  <a:cubicBezTo>
                    <a:pt x="31" y="13"/>
                    <a:pt x="31" y="9"/>
                    <a:pt x="32" y="5"/>
                  </a:cubicBezTo>
                  <a:cubicBezTo>
                    <a:pt x="34" y="0"/>
                    <a:pt x="37" y="0"/>
                    <a:pt x="41" y="3"/>
                  </a:cubicBezTo>
                  <a:cubicBezTo>
                    <a:pt x="43" y="4"/>
                    <a:pt x="44" y="5"/>
                    <a:pt x="46" y="6"/>
                  </a:cubicBezTo>
                  <a:cubicBezTo>
                    <a:pt x="52" y="14"/>
                    <a:pt x="59" y="18"/>
                    <a:pt x="69" y="13"/>
                  </a:cubicBezTo>
                  <a:cubicBezTo>
                    <a:pt x="70" y="12"/>
                    <a:pt x="73" y="12"/>
                    <a:pt x="74" y="13"/>
                  </a:cubicBezTo>
                  <a:cubicBezTo>
                    <a:pt x="81" y="17"/>
                    <a:pt x="87" y="16"/>
                    <a:pt x="94" y="15"/>
                  </a:cubicBezTo>
                  <a:cubicBezTo>
                    <a:pt x="91" y="26"/>
                    <a:pt x="87" y="37"/>
                    <a:pt x="80" y="46"/>
                  </a:cubicBezTo>
                  <a:cubicBezTo>
                    <a:pt x="73" y="55"/>
                    <a:pt x="67" y="65"/>
                    <a:pt x="58" y="72"/>
                  </a:cubicBezTo>
                  <a:cubicBezTo>
                    <a:pt x="52" y="75"/>
                    <a:pt x="47" y="78"/>
                    <a:pt x="40" y="78"/>
                  </a:cubicBezTo>
                  <a:cubicBezTo>
                    <a:pt x="35" y="78"/>
                    <a:pt x="31" y="76"/>
                    <a:pt x="27" y="74"/>
                  </a:cubicBezTo>
                  <a:cubicBezTo>
                    <a:pt x="30" y="75"/>
                    <a:pt x="33" y="77"/>
                    <a:pt x="37" y="78"/>
                  </a:cubicBezTo>
                  <a:cubicBezTo>
                    <a:pt x="38" y="83"/>
                    <a:pt x="32" y="87"/>
                    <a:pt x="31" y="92"/>
                  </a:cubicBezTo>
                  <a:cubicBezTo>
                    <a:pt x="28" y="95"/>
                    <a:pt x="23" y="95"/>
                    <a:pt x="19" y="97"/>
                  </a:cubicBezTo>
                  <a:cubicBezTo>
                    <a:pt x="17" y="97"/>
                    <a:pt x="16" y="96"/>
                    <a:pt x="15" y="96"/>
                  </a:cubicBezTo>
                  <a:cubicBezTo>
                    <a:pt x="9" y="89"/>
                    <a:pt x="3" y="83"/>
                    <a:pt x="0" y="74"/>
                  </a:cubicBezTo>
                  <a:cubicBezTo>
                    <a:pt x="2" y="68"/>
                    <a:pt x="4" y="63"/>
                    <a:pt x="6" y="57"/>
                  </a:cubicBezTo>
                  <a:cubicBezTo>
                    <a:pt x="7" y="55"/>
                    <a:pt x="6" y="53"/>
                    <a:pt x="4" y="52"/>
                  </a:cubicBezTo>
                  <a:close/>
                </a:path>
              </a:pathLst>
            </a:custGeom>
            <a:solidFill>
              <a:srgbClr val="F3C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11EFDAD3-2922-B5F9-A997-8C8B90355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2346"/>
              <a:ext cx="183" cy="447"/>
            </a:xfrm>
            <a:custGeom>
              <a:avLst/>
              <a:gdLst>
                <a:gd name="T0" fmla="*/ 1 w 40"/>
                <a:gd name="T1" fmla="*/ 0 h 98"/>
                <a:gd name="T2" fmla="*/ 14 w 40"/>
                <a:gd name="T3" fmla="*/ 4 h 98"/>
                <a:gd name="T4" fmla="*/ 37 w 40"/>
                <a:gd name="T5" fmla="*/ 11 h 98"/>
                <a:gd name="T6" fmla="*/ 36 w 40"/>
                <a:gd name="T7" fmla="*/ 29 h 98"/>
                <a:gd name="T8" fmla="*/ 19 w 40"/>
                <a:gd name="T9" fmla="*/ 91 h 98"/>
                <a:gd name="T10" fmla="*/ 17 w 40"/>
                <a:gd name="T11" fmla="*/ 96 h 98"/>
                <a:gd name="T12" fmla="*/ 3 w 40"/>
                <a:gd name="T13" fmla="*/ 92 h 98"/>
                <a:gd name="T14" fmla="*/ 0 w 40"/>
                <a:gd name="T15" fmla="*/ 87 h 98"/>
                <a:gd name="T16" fmla="*/ 1 w 40"/>
                <a:gd name="T1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98">
                  <a:moveTo>
                    <a:pt x="1" y="0"/>
                  </a:moveTo>
                  <a:cubicBezTo>
                    <a:pt x="5" y="0"/>
                    <a:pt x="9" y="3"/>
                    <a:pt x="14" y="4"/>
                  </a:cubicBezTo>
                  <a:cubicBezTo>
                    <a:pt x="22" y="6"/>
                    <a:pt x="29" y="9"/>
                    <a:pt x="37" y="11"/>
                  </a:cubicBezTo>
                  <a:cubicBezTo>
                    <a:pt x="40" y="17"/>
                    <a:pt x="39" y="24"/>
                    <a:pt x="36" y="29"/>
                  </a:cubicBezTo>
                  <a:cubicBezTo>
                    <a:pt x="29" y="49"/>
                    <a:pt x="24" y="70"/>
                    <a:pt x="19" y="91"/>
                  </a:cubicBezTo>
                  <a:cubicBezTo>
                    <a:pt x="19" y="93"/>
                    <a:pt x="19" y="95"/>
                    <a:pt x="17" y="96"/>
                  </a:cubicBezTo>
                  <a:cubicBezTo>
                    <a:pt x="11" y="98"/>
                    <a:pt x="7" y="96"/>
                    <a:pt x="3" y="92"/>
                  </a:cubicBezTo>
                  <a:cubicBezTo>
                    <a:pt x="0" y="91"/>
                    <a:pt x="0" y="89"/>
                    <a:pt x="0" y="87"/>
                  </a:cubicBezTo>
                  <a:cubicBezTo>
                    <a:pt x="0" y="58"/>
                    <a:pt x="0" y="29"/>
                    <a:pt x="1" y="0"/>
                  </a:cubicBezTo>
                  <a:close/>
                </a:path>
              </a:pathLst>
            </a:custGeom>
            <a:solidFill>
              <a:srgbClr val="0606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A97855E7-7869-59B3-351E-6F18D044D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2369"/>
              <a:ext cx="156" cy="502"/>
            </a:xfrm>
            <a:custGeom>
              <a:avLst/>
              <a:gdLst>
                <a:gd name="T0" fmla="*/ 2 w 34"/>
                <a:gd name="T1" fmla="*/ 6 h 110"/>
                <a:gd name="T2" fmla="*/ 31 w 34"/>
                <a:gd name="T3" fmla="*/ 2 h 110"/>
                <a:gd name="T4" fmla="*/ 33 w 34"/>
                <a:gd name="T5" fmla="*/ 8 h 110"/>
                <a:gd name="T6" fmla="*/ 30 w 34"/>
                <a:gd name="T7" fmla="*/ 78 h 110"/>
                <a:gd name="T8" fmla="*/ 28 w 34"/>
                <a:gd name="T9" fmla="*/ 84 h 110"/>
                <a:gd name="T10" fmla="*/ 29 w 34"/>
                <a:gd name="T11" fmla="*/ 90 h 110"/>
                <a:gd name="T12" fmla="*/ 29 w 34"/>
                <a:gd name="T13" fmla="*/ 101 h 110"/>
                <a:gd name="T14" fmla="*/ 28 w 34"/>
                <a:gd name="T15" fmla="*/ 103 h 110"/>
                <a:gd name="T16" fmla="*/ 27 w 34"/>
                <a:gd name="T17" fmla="*/ 106 h 110"/>
                <a:gd name="T18" fmla="*/ 9 w 34"/>
                <a:gd name="T19" fmla="*/ 108 h 110"/>
                <a:gd name="T20" fmla="*/ 6 w 34"/>
                <a:gd name="T21" fmla="*/ 102 h 110"/>
                <a:gd name="T22" fmla="*/ 6 w 34"/>
                <a:gd name="T23" fmla="*/ 90 h 110"/>
                <a:gd name="T24" fmla="*/ 4 w 34"/>
                <a:gd name="T25" fmla="*/ 34 h 110"/>
                <a:gd name="T26" fmla="*/ 1 w 34"/>
                <a:gd name="T27" fmla="*/ 15 h 110"/>
                <a:gd name="T28" fmla="*/ 2 w 34"/>
                <a:gd name="T29" fmla="*/ 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110">
                  <a:moveTo>
                    <a:pt x="2" y="6"/>
                  </a:moveTo>
                  <a:cubicBezTo>
                    <a:pt x="12" y="3"/>
                    <a:pt x="21" y="0"/>
                    <a:pt x="31" y="2"/>
                  </a:cubicBezTo>
                  <a:cubicBezTo>
                    <a:pt x="34" y="3"/>
                    <a:pt x="33" y="6"/>
                    <a:pt x="33" y="8"/>
                  </a:cubicBezTo>
                  <a:cubicBezTo>
                    <a:pt x="32" y="31"/>
                    <a:pt x="31" y="55"/>
                    <a:pt x="30" y="78"/>
                  </a:cubicBezTo>
                  <a:cubicBezTo>
                    <a:pt x="30" y="80"/>
                    <a:pt x="30" y="82"/>
                    <a:pt x="28" y="84"/>
                  </a:cubicBezTo>
                  <a:cubicBezTo>
                    <a:pt x="28" y="86"/>
                    <a:pt x="26" y="88"/>
                    <a:pt x="29" y="90"/>
                  </a:cubicBezTo>
                  <a:cubicBezTo>
                    <a:pt x="30" y="94"/>
                    <a:pt x="28" y="97"/>
                    <a:pt x="29" y="101"/>
                  </a:cubicBezTo>
                  <a:cubicBezTo>
                    <a:pt x="29" y="102"/>
                    <a:pt x="28" y="102"/>
                    <a:pt x="28" y="103"/>
                  </a:cubicBezTo>
                  <a:cubicBezTo>
                    <a:pt x="28" y="104"/>
                    <a:pt x="28" y="105"/>
                    <a:pt x="27" y="106"/>
                  </a:cubicBezTo>
                  <a:cubicBezTo>
                    <a:pt x="21" y="109"/>
                    <a:pt x="15" y="110"/>
                    <a:pt x="9" y="108"/>
                  </a:cubicBezTo>
                  <a:cubicBezTo>
                    <a:pt x="7" y="106"/>
                    <a:pt x="7" y="104"/>
                    <a:pt x="6" y="102"/>
                  </a:cubicBezTo>
                  <a:cubicBezTo>
                    <a:pt x="5" y="98"/>
                    <a:pt x="6" y="94"/>
                    <a:pt x="6" y="90"/>
                  </a:cubicBezTo>
                  <a:cubicBezTo>
                    <a:pt x="4" y="71"/>
                    <a:pt x="4" y="52"/>
                    <a:pt x="4" y="34"/>
                  </a:cubicBezTo>
                  <a:cubicBezTo>
                    <a:pt x="4" y="27"/>
                    <a:pt x="3" y="21"/>
                    <a:pt x="1" y="15"/>
                  </a:cubicBezTo>
                  <a:cubicBezTo>
                    <a:pt x="1" y="12"/>
                    <a:pt x="0" y="9"/>
                    <a:pt x="2" y="6"/>
                  </a:cubicBezTo>
                  <a:close/>
                </a:path>
              </a:pathLst>
            </a:custGeom>
            <a:solidFill>
              <a:srgbClr val="8F5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13">
              <a:extLst>
                <a:ext uri="{FF2B5EF4-FFF2-40B4-BE49-F238E27FC236}">
                  <a16:creationId xmlns:a16="http://schemas.microsoft.com/office/drawing/2014/main" id="{CF804120-E5F3-8BD7-5121-DA988B2B6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1588"/>
              <a:ext cx="358" cy="452"/>
            </a:xfrm>
            <a:custGeom>
              <a:avLst/>
              <a:gdLst>
                <a:gd name="T0" fmla="*/ 3 w 78"/>
                <a:gd name="T1" fmla="*/ 94 h 99"/>
                <a:gd name="T2" fmla="*/ 3 w 78"/>
                <a:gd name="T3" fmla="*/ 70 h 99"/>
                <a:gd name="T4" fmla="*/ 4 w 78"/>
                <a:gd name="T5" fmla="*/ 59 h 99"/>
                <a:gd name="T6" fmla="*/ 5 w 78"/>
                <a:gd name="T7" fmla="*/ 50 h 99"/>
                <a:gd name="T8" fmla="*/ 12 w 78"/>
                <a:gd name="T9" fmla="*/ 22 h 99"/>
                <a:gd name="T10" fmla="*/ 17 w 78"/>
                <a:gd name="T11" fmla="*/ 23 h 99"/>
                <a:gd name="T12" fmla="*/ 31 w 78"/>
                <a:gd name="T13" fmla="*/ 34 h 99"/>
                <a:gd name="T14" fmla="*/ 29 w 78"/>
                <a:gd name="T15" fmla="*/ 39 h 99"/>
                <a:gd name="T16" fmla="*/ 23 w 78"/>
                <a:gd name="T17" fmla="*/ 41 h 99"/>
                <a:gd name="T18" fmla="*/ 21 w 78"/>
                <a:gd name="T19" fmla="*/ 44 h 99"/>
                <a:gd name="T20" fmla="*/ 25 w 78"/>
                <a:gd name="T21" fmla="*/ 46 h 99"/>
                <a:gd name="T22" fmla="*/ 49 w 78"/>
                <a:gd name="T23" fmla="*/ 42 h 99"/>
                <a:gd name="T24" fmla="*/ 52 w 78"/>
                <a:gd name="T25" fmla="*/ 41 h 99"/>
                <a:gd name="T26" fmla="*/ 54 w 78"/>
                <a:gd name="T27" fmla="*/ 37 h 99"/>
                <a:gd name="T28" fmla="*/ 50 w 78"/>
                <a:gd name="T29" fmla="*/ 36 h 99"/>
                <a:gd name="T30" fmla="*/ 44 w 78"/>
                <a:gd name="T31" fmla="*/ 36 h 99"/>
                <a:gd name="T32" fmla="*/ 38 w 78"/>
                <a:gd name="T33" fmla="*/ 32 h 99"/>
                <a:gd name="T34" fmla="*/ 39 w 78"/>
                <a:gd name="T35" fmla="*/ 28 h 99"/>
                <a:gd name="T36" fmla="*/ 47 w 78"/>
                <a:gd name="T37" fmla="*/ 25 h 99"/>
                <a:gd name="T38" fmla="*/ 60 w 78"/>
                <a:gd name="T39" fmla="*/ 17 h 99"/>
                <a:gd name="T40" fmla="*/ 74 w 78"/>
                <a:gd name="T41" fmla="*/ 4 h 99"/>
                <a:gd name="T42" fmla="*/ 78 w 78"/>
                <a:gd name="T43" fmla="*/ 3 h 99"/>
                <a:gd name="T44" fmla="*/ 73 w 78"/>
                <a:gd name="T45" fmla="*/ 25 h 99"/>
                <a:gd name="T46" fmla="*/ 63 w 78"/>
                <a:gd name="T47" fmla="*/ 86 h 99"/>
                <a:gd name="T48" fmla="*/ 62 w 78"/>
                <a:gd name="T49" fmla="*/ 89 h 99"/>
                <a:gd name="T50" fmla="*/ 49 w 78"/>
                <a:gd name="T51" fmla="*/ 89 h 99"/>
                <a:gd name="T52" fmla="*/ 49 w 78"/>
                <a:gd name="T53" fmla="*/ 86 h 99"/>
                <a:gd name="T54" fmla="*/ 55 w 78"/>
                <a:gd name="T55" fmla="*/ 64 h 99"/>
                <a:gd name="T56" fmla="*/ 50 w 78"/>
                <a:gd name="T57" fmla="*/ 60 h 99"/>
                <a:gd name="T58" fmla="*/ 19 w 78"/>
                <a:gd name="T59" fmla="*/ 65 h 99"/>
                <a:gd name="T60" fmla="*/ 13 w 78"/>
                <a:gd name="T61" fmla="*/ 73 h 99"/>
                <a:gd name="T62" fmla="*/ 12 w 78"/>
                <a:gd name="T63" fmla="*/ 83 h 99"/>
                <a:gd name="T64" fmla="*/ 17 w 78"/>
                <a:gd name="T65" fmla="*/ 91 h 99"/>
                <a:gd name="T66" fmla="*/ 21 w 78"/>
                <a:gd name="T67" fmla="*/ 94 h 99"/>
                <a:gd name="T68" fmla="*/ 3 w 78"/>
                <a:gd name="T69" fmla="*/ 9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8" h="99">
                  <a:moveTo>
                    <a:pt x="3" y="94"/>
                  </a:moveTo>
                  <a:cubicBezTo>
                    <a:pt x="0" y="85"/>
                    <a:pt x="2" y="78"/>
                    <a:pt x="3" y="70"/>
                  </a:cubicBezTo>
                  <a:cubicBezTo>
                    <a:pt x="4" y="66"/>
                    <a:pt x="4" y="63"/>
                    <a:pt x="4" y="59"/>
                  </a:cubicBezTo>
                  <a:cubicBezTo>
                    <a:pt x="3" y="56"/>
                    <a:pt x="4" y="53"/>
                    <a:pt x="5" y="50"/>
                  </a:cubicBezTo>
                  <a:cubicBezTo>
                    <a:pt x="7" y="40"/>
                    <a:pt x="8" y="31"/>
                    <a:pt x="12" y="22"/>
                  </a:cubicBezTo>
                  <a:cubicBezTo>
                    <a:pt x="14" y="20"/>
                    <a:pt x="15" y="22"/>
                    <a:pt x="17" y="23"/>
                  </a:cubicBezTo>
                  <a:cubicBezTo>
                    <a:pt x="20" y="28"/>
                    <a:pt x="25" y="31"/>
                    <a:pt x="31" y="34"/>
                  </a:cubicBezTo>
                  <a:cubicBezTo>
                    <a:pt x="33" y="36"/>
                    <a:pt x="32" y="38"/>
                    <a:pt x="29" y="39"/>
                  </a:cubicBezTo>
                  <a:cubicBezTo>
                    <a:pt x="27" y="39"/>
                    <a:pt x="25" y="39"/>
                    <a:pt x="23" y="41"/>
                  </a:cubicBezTo>
                  <a:cubicBezTo>
                    <a:pt x="22" y="41"/>
                    <a:pt x="21" y="43"/>
                    <a:pt x="21" y="44"/>
                  </a:cubicBezTo>
                  <a:cubicBezTo>
                    <a:pt x="22" y="46"/>
                    <a:pt x="23" y="46"/>
                    <a:pt x="25" y="46"/>
                  </a:cubicBezTo>
                  <a:cubicBezTo>
                    <a:pt x="33" y="44"/>
                    <a:pt x="41" y="43"/>
                    <a:pt x="49" y="42"/>
                  </a:cubicBezTo>
                  <a:cubicBezTo>
                    <a:pt x="50" y="42"/>
                    <a:pt x="51" y="42"/>
                    <a:pt x="52" y="41"/>
                  </a:cubicBezTo>
                  <a:cubicBezTo>
                    <a:pt x="53" y="40"/>
                    <a:pt x="54" y="39"/>
                    <a:pt x="54" y="37"/>
                  </a:cubicBezTo>
                  <a:cubicBezTo>
                    <a:pt x="53" y="35"/>
                    <a:pt x="52" y="35"/>
                    <a:pt x="50" y="36"/>
                  </a:cubicBezTo>
                  <a:cubicBezTo>
                    <a:pt x="48" y="36"/>
                    <a:pt x="46" y="36"/>
                    <a:pt x="44" y="36"/>
                  </a:cubicBezTo>
                  <a:cubicBezTo>
                    <a:pt x="41" y="36"/>
                    <a:pt x="39" y="35"/>
                    <a:pt x="38" y="32"/>
                  </a:cubicBezTo>
                  <a:cubicBezTo>
                    <a:pt x="38" y="31"/>
                    <a:pt x="38" y="29"/>
                    <a:pt x="39" y="28"/>
                  </a:cubicBezTo>
                  <a:cubicBezTo>
                    <a:pt x="41" y="25"/>
                    <a:pt x="44" y="26"/>
                    <a:pt x="47" y="25"/>
                  </a:cubicBezTo>
                  <a:cubicBezTo>
                    <a:pt x="51" y="23"/>
                    <a:pt x="56" y="21"/>
                    <a:pt x="60" y="17"/>
                  </a:cubicBezTo>
                  <a:cubicBezTo>
                    <a:pt x="65" y="13"/>
                    <a:pt x="69" y="8"/>
                    <a:pt x="74" y="4"/>
                  </a:cubicBezTo>
                  <a:cubicBezTo>
                    <a:pt x="75" y="3"/>
                    <a:pt x="76" y="0"/>
                    <a:pt x="78" y="3"/>
                  </a:cubicBezTo>
                  <a:cubicBezTo>
                    <a:pt x="78" y="11"/>
                    <a:pt x="75" y="18"/>
                    <a:pt x="73" y="25"/>
                  </a:cubicBezTo>
                  <a:cubicBezTo>
                    <a:pt x="68" y="45"/>
                    <a:pt x="63" y="65"/>
                    <a:pt x="63" y="86"/>
                  </a:cubicBezTo>
                  <a:cubicBezTo>
                    <a:pt x="63" y="87"/>
                    <a:pt x="63" y="88"/>
                    <a:pt x="62" y="89"/>
                  </a:cubicBezTo>
                  <a:cubicBezTo>
                    <a:pt x="58" y="91"/>
                    <a:pt x="53" y="91"/>
                    <a:pt x="49" y="89"/>
                  </a:cubicBezTo>
                  <a:cubicBezTo>
                    <a:pt x="47" y="88"/>
                    <a:pt x="48" y="87"/>
                    <a:pt x="49" y="86"/>
                  </a:cubicBezTo>
                  <a:cubicBezTo>
                    <a:pt x="56" y="80"/>
                    <a:pt x="55" y="72"/>
                    <a:pt x="55" y="64"/>
                  </a:cubicBezTo>
                  <a:cubicBezTo>
                    <a:pt x="55" y="61"/>
                    <a:pt x="52" y="59"/>
                    <a:pt x="50" y="60"/>
                  </a:cubicBezTo>
                  <a:cubicBezTo>
                    <a:pt x="39" y="61"/>
                    <a:pt x="29" y="63"/>
                    <a:pt x="19" y="65"/>
                  </a:cubicBezTo>
                  <a:cubicBezTo>
                    <a:pt x="15" y="66"/>
                    <a:pt x="14" y="70"/>
                    <a:pt x="13" y="73"/>
                  </a:cubicBezTo>
                  <a:cubicBezTo>
                    <a:pt x="12" y="77"/>
                    <a:pt x="12" y="80"/>
                    <a:pt x="12" y="83"/>
                  </a:cubicBezTo>
                  <a:cubicBezTo>
                    <a:pt x="12" y="87"/>
                    <a:pt x="13" y="90"/>
                    <a:pt x="17" y="91"/>
                  </a:cubicBezTo>
                  <a:cubicBezTo>
                    <a:pt x="19" y="91"/>
                    <a:pt x="21" y="91"/>
                    <a:pt x="21" y="94"/>
                  </a:cubicBezTo>
                  <a:cubicBezTo>
                    <a:pt x="15" y="99"/>
                    <a:pt x="10" y="99"/>
                    <a:pt x="3" y="94"/>
                  </a:cubicBezTo>
                  <a:close/>
                </a:path>
              </a:pathLst>
            </a:custGeom>
            <a:solidFill>
              <a:srgbClr val="26A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14">
              <a:extLst>
                <a:ext uri="{FF2B5EF4-FFF2-40B4-BE49-F238E27FC236}">
                  <a16:creationId xmlns:a16="http://schemas.microsoft.com/office/drawing/2014/main" id="{6433BE99-CC31-7321-F8E7-97862DE38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1506"/>
              <a:ext cx="151" cy="351"/>
            </a:xfrm>
            <a:custGeom>
              <a:avLst/>
              <a:gdLst>
                <a:gd name="T0" fmla="*/ 31 w 33"/>
                <a:gd name="T1" fmla="*/ 39 h 77"/>
                <a:gd name="T2" fmla="*/ 23 w 33"/>
                <a:gd name="T3" fmla="*/ 77 h 77"/>
                <a:gd name="T4" fmla="*/ 11 w 33"/>
                <a:gd name="T5" fmla="*/ 75 h 77"/>
                <a:gd name="T6" fmla="*/ 0 w 33"/>
                <a:gd name="T7" fmla="*/ 62 h 77"/>
                <a:gd name="T8" fmla="*/ 0 w 33"/>
                <a:gd name="T9" fmla="*/ 39 h 77"/>
                <a:gd name="T10" fmla="*/ 5 w 33"/>
                <a:gd name="T11" fmla="*/ 2 h 77"/>
                <a:gd name="T12" fmla="*/ 13 w 33"/>
                <a:gd name="T13" fmla="*/ 4 h 77"/>
                <a:gd name="T14" fmla="*/ 19 w 33"/>
                <a:gd name="T15" fmla="*/ 18 h 77"/>
                <a:gd name="T16" fmla="*/ 26 w 33"/>
                <a:gd name="T17" fmla="*/ 27 h 77"/>
                <a:gd name="T18" fmla="*/ 28 w 33"/>
                <a:gd name="T19" fmla="*/ 28 h 77"/>
                <a:gd name="T20" fmla="*/ 31 w 33"/>
                <a:gd name="T21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77">
                  <a:moveTo>
                    <a:pt x="31" y="39"/>
                  </a:moveTo>
                  <a:cubicBezTo>
                    <a:pt x="29" y="52"/>
                    <a:pt x="27" y="65"/>
                    <a:pt x="23" y="77"/>
                  </a:cubicBezTo>
                  <a:cubicBezTo>
                    <a:pt x="19" y="77"/>
                    <a:pt x="15" y="76"/>
                    <a:pt x="11" y="75"/>
                  </a:cubicBezTo>
                  <a:cubicBezTo>
                    <a:pt x="4" y="73"/>
                    <a:pt x="0" y="70"/>
                    <a:pt x="0" y="62"/>
                  </a:cubicBezTo>
                  <a:cubicBezTo>
                    <a:pt x="1" y="55"/>
                    <a:pt x="0" y="47"/>
                    <a:pt x="0" y="39"/>
                  </a:cubicBezTo>
                  <a:cubicBezTo>
                    <a:pt x="1" y="27"/>
                    <a:pt x="2" y="15"/>
                    <a:pt x="5" y="2"/>
                  </a:cubicBezTo>
                  <a:cubicBezTo>
                    <a:pt x="8" y="0"/>
                    <a:pt x="11" y="1"/>
                    <a:pt x="13" y="4"/>
                  </a:cubicBezTo>
                  <a:cubicBezTo>
                    <a:pt x="16" y="9"/>
                    <a:pt x="18" y="13"/>
                    <a:pt x="19" y="18"/>
                  </a:cubicBezTo>
                  <a:cubicBezTo>
                    <a:pt x="17" y="25"/>
                    <a:pt x="18" y="26"/>
                    <a:pt x="26" y="27"/>
                  </a:cubicBezTo>
                  <a:cubicBezTo>
                    <a:pt x="27" y="27"/>
                    <a:pt x="28" y="27"/>
                    <a:pt x="28" y="28"/>
                  </a:cubicBezTo>
                  <a:cubicBezTo>
                    <a:pt x="30" y="32"/>
                    <a:pt x="33" y="35"/>
                    <a:pt x="31" y="39"/>
                  </a:cubicBezTo>
                  <a:close/>
                </a:path>
              </a:pathLst>
            </a:custGeom>
            <a:solidFill>
              <a:srgbClr val="7BA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15">
              <a:extLst>
                <a:ext uri="{FF2B5EF4-FFF2-40B4-BE49-F238E27FC236}">
                  <a16:creationId xmlns:a16="http://schemas.microsoft.com/office/drawing/2014/main" id="{611FEB78-D8F6-3703-A8E1-C49A18389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748"/>
              <a:ext cx="386" cy="123"/>
            </a:xfrm>
            <a:custGeom>
              <a:avLst/>
              <a:gdLst>
                <a:gd name="T0" fmla="*/ 80 w 84"/>
                <a:gd name="T1" fmla="*/ 13 h 27"/>
                <a:gd name="T2" fmla="*/ 84 w 84"/>
                <a:gd name="T3" fmla="*/ 14 h 27"/>
                <a:gd name="T4" fmla="*/ 78 w 84"/>
                <a:gd name="T5" fmla="*/ 22 h 27"/>
                <a:gd name="T6" fmla="*/ 7 w 84"/>
                <a:gd name="T7" fmla="*/ 22 h 27"/>
                <a:gd name="T8" fmla="*/ 4 w 84"/>
                <a:gd name="T9" fmla="*/ 11 h 27"/>
                <a:gd name="T10" fmla="*/ 13 w 84"/>
                <a:gd name="T11" fmla="*/ 5 h 27"/>
                <a:gd name="T12" fmla="*/ 38 w 84"/>
                <a:gd name="T13" fmla="*/ 1 h 27"/>
                <a:gd name="T14" fmla="*/ 50 w 84"/>
                <a:gd name="T15" fmla="*/ 10 h 27"/>
                <a:gd name="T16" fmla="*/ 56 w 84"/>
                <a:gd name="T17" fmla="*/ 13 h 27"/>
                <a:gd name="T18" fmla="*/ 80 w 84"/>
                <a:gd name="T19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27">
                  <a:moveTo>
                    <a:pt x="80" y="13"/>
                  </a:moveTo>
                  <a:cubicBezTo>
                    <a:pt x="81" y="14"/>
                    <a:pt x="82" y="14"/>
                    <a:pt x="84" y="14"/>
                  </a:cubicBezTo>
                  <a:cubicBezTo>
                    <a:pt x="84" y="19"/>
                    <a:pt x="82" y="21"/>
                    <a:pt x="78" y="22"/>
                  </a:cubicBezTo>
                  <a:cubicBezTo>
                    <a:pt x="54" y="27"/>
                    <a:pt x="31" y="27"/>
                    <a:pt x="7" y="22"/>
                  </a:cubicBezTo>
                  <a:cubicBezTo>
                    <a:pt x="1" y="20"/>
                    <a:pt x="0" y="18"/>
                    <a:pt x="4" y="11"/>
                  </a:cubicBezTo>
                  <a:cubicBezTo>
                    <a:pt x="6" y="8"/>
                    <a:pt x="9" y="6"/>
                    <a:pt x="13" y="5"/>
                  </a:cubicBezTo>
                  <a:cubicBezTo>
                    <a:pt x="21" y="3"/>
                    <a:pt x="29" y="0"/>
                    <a:pt x="38" y="1"/>
                  </a:cubicBezTo>
                  <a:cubicBezTo>
                    <a:pt x="44" y="2"/>
                    <a:pt x="48" y="4"/>
                    <a:pt x="50" y="10"/>
                  </a:cubicBezTo>
                  <a:cubicBezTo>
                    <a:pt x="51" y="13"/>
                    <a:pt x="53" y="13"/>
                    <a:pt x="56" y="13"/>
                  </a:cubicBezTo>
                  <a:cubicBezTo>
                    <a:pt x="64" y="13"/>
                    <a:pt x="72" y="12"/>
                    <a:pt x="80" y="13"/>
                  </a:cubicBezTo>
                  <a:close/>
                </a:path>
              </a:pathLst>
            </a:custGeom>
            <a:solidFill>
              <a:srgbClr val="149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16">
              <a:extLst>
                <a:ext uri="{FF2B5EF4-FFF2-40B4-BE49-F238E27FC236}">
                  <a16:creationId xmlns:a16="http://schemas.microsoft.com/office/drawing/2014/main" id="{F102B96D-5A43-20D3-82B6-C644AF4E8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2670"/>
              <a:ext cx="349" cy="110"/>
            </a:xfrm>
            <a:custGeom>
              <a:avLst/>
              <a:gdLst>
                <a:gd name="T0" fmla="*/ 0 w 76"/>
                <a:gd name="T1" fmla="*/ 18 h 24"/>
                <a:gd name="T2" fmla="*/ 0 w 76"/>
                <a:gd name="T3" fmla="*/ 13 h 24"/>
                <a:gd name="T4" fmla="*/ 14 w 76"/>
                <a:gd name="T5" fmla="*/ 5 h 24"/>
                <a:gd name="T6" fmla="*/ 32 w 76"/>
                <a:gd name="T7" fmla="*/ 1 h 24"/>
                <a:gd name="T8" fmla="*/ 44 w 76"/>
                <a:gd name="T9" fmla="*/ 7 h 24"/>
                <a:gd name="T10" fmla="*/ 50 w 76"/>
                <a:gd name="T11" fmla="*/ 11 h 24"/>
                <a:gd name="T12" fmla="*/ 62 w 76"/>
                <a:gd name="T13" fmla="*/ 10 h 24"/>
                <a:gd name="T14" fmla="*/ 76 w 76"/>
                <a:gd name="T15" fmla="*/ 16 h 24"/>
                <a:gd name="T16" fmla="*/ 69 w 76"/>
                <a:gd name="T17" fmla="*/ 20 h 24"/>
                <a:gd name="T18" fmla="*/ 48 w 76"/>
                <a:gd name="T19" fmla="*/ 22 h 24"/>
                <a:gd name="T20" fmla="*/ 43 w 76"/>
                <a:gd name="T21" fmla="*/ 23 h 24"/>
                <a:gd name="T22" fmla="*/ 10 w 76"/>
                <a:gd name="T23" fmla="*/ 22 h 24"/>
                <a:gd name="T24" fmla="*/ 0 w 76"/>
                <a:gd name="T2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24">
                  <a:moveTo>
                    <a:pt x="0" y="18"/>
                  </a:moveTo>
                  <a:cubicBezTo>
                    <a:pt x="0" y="16"/>
                    <a:pt x="0" y="15"/>
                    <a:pt x="0" y="13"/>
                  </a:cubicBezTo>
                  <a:cubicBezTo>
                    <a:pt x="3" y="7"/>
                    <a:pt x="9" y="6"/>
                    <a:pt x="14" y="5"/>
                  </a:cubicBezTo>
                  <a:cubicBezTo>
                    <a:pt x="20" y="3"/>
                    <a:pt x="26" y="2"/>
                    <a:pt x="32" y="1"/>
                  </a:cubicBezTo>
                  <a:cubicBezTo>
                    <a:pt x="37" y="0"/>
                    <a:pt x="42" y="2"/>
                    <a:pt x="44" y="7"/>
                  </a:cubicBezTo>
                  <a:cubicBezTo>
                    <a:pt x="45" y="10"/>
                    <a:pt x="47" y="11"/>
                    <a:pt x="50" y="11"/>
                  </a:cubicBezTo>
                  <a:cubicBezTo>
                    <a:pt x="54" y="10"/>
                    <a:pt x="58" y="9"/>
                    <a:pt x="62" y="10"/>
                  </a:cubicBezTo>
                  <a:cubicBezTo>
                    <a:pt x="67" y="11"/>
                    <a:pt x="72" y="13"/>
                    <a:pt x="76" y="16"/>
                  </a:cubicBezTo>
                  <a:cubicBezTo>
                    <a:pt x="75" y="19"/>
                    <a:pt x="72" y="19"/>
                    <a:pt x="69" y="20"/>
                  </a:cubicBezTo>
                  <a:cubicBezTo>
                    <a:pt x="62" y="22"/>
                    <a:pt x="56" y="24"/>
                    <a:pt x="48" y="22"/>
                  </a:cubicBezTo>
                  <a:cubicBezTo>
                    <a:pt x="47" y="22"/>
                    <a:pt x="45" y="22"/>
                    <a:pt x="43" y="23"/>
                  </a:cubicBezTo>
                  <a:cubicBezTo>
                    <a:pt x="32" y="23"/>
                    <a:pt x="21" y="24"/>
                    <a:pt x="10" y="22"/>
                  </a:cubicBezTo>
                  <a:cubicBezTo>
                    <a:pt x="7" y="21"/>
                    <a:pt x="3" y="20"/>
                    <a:pt x="0" y="18"/>
                  </a:cubicBezTo>
                  <a:close/>
                </a:path>
              </a:pathLst>
            </a:custGeom>
            <a:solidFill>
              <a:srgbClr val="179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17">
              <a:extLst>
                <a:ext uri="{FF2B5EF4-FFF2-40B4-BE49-F238E27FC236}">
                  <a16:creationId xmlns:a16="http://schemas.microsoft.com/office/drawing/2014/main" id="{BD19D7FE-9B5F-8A28-BBA4-86073CFEA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803"/>
              <a:ext cx="284" cy="146"/>
            </a:xfrm>
            <a:custGeom>
              <a:avLst/>
              <a:gdLst>
                <a:gd name="T0" fmla="*/ 4 w 62"/>
                <a:gd name="T1" fmla="*/ 16 h 32"/>
                <a:gd name="T2" fmla="*/ 49 w 62"/>
                <a:gd name="T3" fmla="*/ 0 h 32"/>
                <a:gd name="T4" fmla="*/ 59 w 62"/>
                <a:gd name="T5" fmla="*/ 9 h 32"/>
                <a:gd name="T6" fmla="*/ 62 w 62"/>
                <a:gd name="T7" fmla="*/ 15 h 32"/>
                <a:gd name="T8" fmla="*/ 41 w 62"/>
                <a:gd name="T9" fmla="*/ 21 h 32"/>
                <a:gd name="T10" fmla="*/ 8 w 62"/>
                <a:gd name="T11" fmla="*/ 31 h 32"/>
                <a:gd name="T12" fmla="*/ 4 w 62"/>
                <a:gd name="T13" fmla="*/ 28 h 32"/>
                <a:gd name="T14" fmla="*/ 3 w 62"/>
                <a:gd name="T15" fmla="*/ 17 h 32"/>
                <a:gd name="T16" fmla="*/ 4 w 62"/>
                <a:gd name="T17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32">
                  <a:moveTo>
                    <a:pt x="4" y="16"/>
                  </a:moveTo>
                  <a:cubicBezTo>
                    <a:pt x="19" y="11"/>
                    <a:pt x="35" y="8"/>
                    <a:pt x="49" y="0"/>
                  </a:cubicBezTo>
                  <a:cubicBezTo>
                    <a:pt x="55" y="0"/>
                    <a:pt x="57" y="5"/>
                    <a:pt x="59" y="9"/>
                  </a:cubicBezTo>
                  <a:cubicBezTo>
                    <a:pt x="60" y="11"/>
                    <a:pt x="61" y="13"/>
                    <a:pt x="62" y="15"/>
                  </a:cubicBezTo>
                  <a:cubicBezTo>
                    <a:pt x="54" y="14"/>
                    <a:pt x="48" y="19"/>
                    <a:pt x="41" y="21"/>
                  </a:cubicBezTo>
                  <a:cubicBezTo>
                    <a:pt x="30" y="24"/>
                    <a:pt x="19" y="28"/>
                    <a:pt x="8" y="31"/>
                  </a:cubicBezTo>
                  <a:cubicBezTo>
                    <a:pt x="5" y="32"/>
                    <a:pt x="4" y="31"/>
                    <a:pt x="4" y="28"/>
                  </a:cubicBezTo>
                  <a:cubicBezTo>
                    <a:pt x="1" y="24"/>
                    <a:pt x="0" y="21"/>
                    <a:pt x="3" y="17"/>
                  </a:cubicBezTo>
                  <a:cubicBezTo>
                    <a:pt x="3" y="17"/>
                    <a:pt x="4" y="16"/>
                    <a:pt x="4" y="16"/>
                  </a:cubicBezTo>
                  <a:close/>
                </a:path>
              </a:pathLst>
            </a:custGeom>
            <a:solidFill>
              <a:srgbClr val="26A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18">
              <a:extLst>
                <a:ext uri="{FF2B5EF4-FFF2-40B4-BE49-F238E27FC236}">
                  <a16:creationId xmlns:a16="http://schemas.microsoft.com/office/drawing/2014/main" id="{F08A1190-5485-130A-712B-3CA8ECE0F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1990"/>
              <a:ext cx="395" cy="87"/>
            </a:xfrm>
            <a:custGeom>
              <a:avLst/>
              <a:gdLst>
                <a:gd name="T0" fmla="*/ 46 w 86"/>
                <a:gd name="T1" fmla="*/ 1 h 19"/>
                <a:gd name="T2" fmla="*/ 61 w 86"/>
                <a:gd name="T3" fmla="*/ 1 h 19"/>
                <a:gd name="T4" fmla="*/ 71 w 86"/>
                <a:gd name="T5" fmla="*/ 6 h 19"/>
                <a:gd name="T6" fmla="*/ 73 w 86"/>
                <a:gd name="T7" fmla="*/ 7 h 19"/>
                <a:gd name="T8" fmla="*/ 76 w 86"/>
                <a:gd name="T9" fmla="*/ 7 h 19"/>
                <a:gd name="T10" fmla="*/ 78 w 86"/>
                <a:gd name="T11" fmla="*/ 8 h 19"/>
                <a:gd name="T12" fmla="*/ 86 w 86"/>
                <a:gd name="T13" fmla="*/ 10 h 19"/>
                <a:gd name="T14" fmla="*/ 80 w 86"/>
                <a:gd name="T15" fmla="*/ 12 h 19"/>
                <a:gd name="T16" fmla="*/ 56 w 86"/>
                <a:gd name="T17" fmla="*/ 16 h 19"/>
                <a:gd name="T18" fmla="*/ 31 w 86"/>
                <a:gd name="T19" fmla="*/ 18 h 19"/>
                <a:gd name="T20" fmla="*/ 14 w 86"/>
                <a:gd name="T21" fmla="*/ 17 h 19"/>
                <a:gd name="T22" fmla="*/ 4 w 86"/>
                <a:gd name="T23" fmla="*/ 11 h 19"/>
                <a:gd name="T24" fmla="*/ 1 w 86"/>
                <a:gd name="T25" fmla="*/ 6 h 19"/>
                <a:gd name="T26" fmla="*/ 19 w 86"/>
                <a:gd name="T27" fmla="*/ 5 h 19"/>
                <a:gd name="T28" fmla="*/ 46 w 86"/>
                <a:gd name="T2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6" h="19">
                  <a:moveTo>
                    <a:pt x="46" y="1"/>
                  </a:moveTo>
                  <a:cubicBezTo>
                    <a:pt x="51" y="1"/>
                    <a:pt x="56" y="1"/>
                    <a:pt x="61" y="1"/>
                  </a:cubicBezTo>
                  <a:cubicBezTo>
                    <a:pt x="65" y="0"/>
                    <a:pt x="67" y="5"/>
                    <a:pt x="71" y="6"/>
                  </a:cubicBezTo>
                  <a:cubicBezTo>
                    <a:pt x="72" y="6"/>
                    <a:pt x="72" y="9"/>
                    <a:pt x="73" y="7"/>
                  </a:cubicBezTo>
                  <a:cubicBezTo>
                    <a:pt x="74" y="7"/>
                    <a:pt x="75" y="7"/>
                    <a:pt x="76" y="7"/>
                  </a:cubicBezTo>
                  <a:cubicBezTo>
                    <a:pt x="77" y="8"/>
                    <a:pt x="77" y="8"/>
                    <a:pt x="78" y="8"/>
                  </a:cubicBezTo>
                  <a:cubicBezTo>
                    <a:pt x="81" y="9"/>
                    <a:pt x="84" y="8"/>
                    <a:pt x="86" y="10"/>
                  </a:cubicBezTo>
                  <a:cubicBezTo>
                    <a:pt x="85" y="13"/>
                    <a:pt x="82" y="12"/>
                    <a:pt x="80" y="12"/>
                  </a:cubicBezTo>
                  <a:cubicBezTo>
                    <a:pt x="71" y="12"/>
                    <a:pt x="64" y="15"/>
                    <a:pt x="56" y="16"/>
                  </a:cubicBezTo>
                  <a:cubicBezTo>
                    <a:pt x="48" y="16"/>
                    <a:pt x="39" y="17"/>
                    <a:pt x="31" y="18"/>
                  </a:cubicBezTo>
                  <a:cubicBezTo>
                    <a:pt x="25" y="19"/>
                    <a:pt x="20" y="18"/>
                    <a:pt x="14" y="17"/>
                  </a:cubicBezTo>
                  <a:cubicBezTo>
                    <a:pt x="11" y="15"/>
                    <a:pt x="7" y="13"/>
                    <a:pt x="4" y="11"/>
                  </a:cubicBezTo>
                  <a:cubicBezTo>
                    <a:pt x="3" y="9"/>
                    <a:pt x="0" y="8"/>
                    <a:pt x="1" y="6"/>
                  </a:cubicBezTo>
                  <a:cubicBezTo>
                    <a:pt x="7" y="8"/>
                    <a:pt x="13" y="9"/>
                    <a:pt x="19" y="5"/>
                  </a:cubicBezTo>
                  <a:cubicBezTo>
                    <a:pt x="28" y="2"/>
                    <a:pt x="37" y="0"/>
                    <a:pt x="46" y="1"/>
                  </a:cubicBezTo>
                  <a:close/>
                </a:path>
              </a:pathLst>
            </a:custGeom>
            <a:solidFill>
              <a:srgbClr val="339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19">
              <a:extLst>
                <a:ext uri="{FF2B5EF4-FFF2-40B4-BE49-F238E27FC236}">
                  <a16:creationId xmlns:a16="http://schemas.microsoft.com/office/drawing/2014/main" id="{46662CE8-ACE9-A43D-8860-FCEAABC69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843"/>
              <a:ext cx="197" cy="119"/>
            </a:xfrm>
            <a:custGeom>
              <a:avLst/>
              <a:gdLst>
                <a:gd name="T0" fmla="*/ 29 w 43"/>
                <a:gd name="T1" fmla="*/ 8 h 26"/>
                <a:gd name="T2" fmla="*/ 40 w 43"/>
                <a:gd name="T3" fmla="*/ 17 h 26"/>
                <a:gd name="T4" fmla="*/ 38 w 43"/>
                <a:gd name="T5" fmla="*/ 23 h 26"/>
                <a:gd name="T6" fmla="*/ 3 w 43"/>
                <a:gd name="T7" fmla="*/ 19 h 26"/>
                <a:gd name="T8" fmla="*/ 1 w 43"/>
                <a:gd name="T9" fmla="*/ 13 h 26"/>
                <a:gd name="T10" fmla="*/ 2 w 43"/>
                <a:gd name="T11" fmla="*/ 6 h 26"/>
                <a:gd name="T12" fmla="*/ 5 w 43"/>
                <a:gd name="T13" fmla="*/ 0 h 26"/>
                <a:gd name="T14" fmla="*/ 10 w 43"/>
                <a:gd name="T15" fmla="*/ 2 h 26"/>
                <a:gd name="T16" fmla="*/ 27 w 43"/>
                <a:gd name="T17" fmla="*/ 7 h 26"/>
                <a:gd name="T18" fmla="*/ 29 w 43"/>
                <a:gd name="T1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6">
                  <a:moveTo>
                    <a:pt x="29" y="8"/>
                  </a:moveTo>
                  <a:cubicBezTo>
                    <a:pt x="32" y="11"/>
                    <a:pt x="36" y="14"/>
                    <a:pt x="40" y="17"/>
                  </a:cubicBezTo>
                  <a:cubicBezTo>
                    <a:pt x="43" y="20"/>
                    <a:pt x="41" y="22"/>
                    <a:pt x="38" y="23"/>
                  </a:cubicBezTo>
                  <a:cubicBezTo>
                    <a:pt x="26" y="26"/>
                    <a:pt x="14" y="24"/>
                    <a:pt x="3" y="19"/>
                  </a:cubicBezTo>
                  <a:cubicBezTo>
                    <a:pt x="0" y="17"/>
                    <a:pt x="0" y="15"/>
                    <a:pt x="1" y="13"/>
                  </a:cubicBezTo>
                  <a:cubicBezTo>
                    <a:pt x="1" y="11"/>
                    <a:pt x="1" y="8"/>
                    <a:pt x="2" y="6"/>
                  </a:cubicBezTo>
                  <a:cubicBezTo>
                    <a:pt x="1" y="3"/>
                    <a:pt x="3" y="2"/>
                    <a:pt x="5" y="0"/>
                  </a:cubicBezTo>
                  <a:cubicBezTo>
                    <a:pt x="7" y="0"/>
                    <a:pt x="9" y="1"/>
                    <a:pt x="10" y="2"/>
                  </a:cubicBezTo>
                  <a:cubicBezTo>
                    <a:pt x="15" y="5"/>
                    <a:pt x="21" y="7"/>
                    <a:pt x="27" y="7"/>
                  </a:cubicBezTo>
                  <a:cubicBezTo>
                    <a:pt x="28" y="7"/>
                    <a:pt x="29" y="8"/>
                    <a:pt x="29" y="8"/>
                  </a:cubicBezTo>
                  <a:close/>
                </a:path>
              </a:pathLst>
            </a:custGeom>
            <a:solidFill>
              <a:srgbClr val="EDA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20">
              <a:extLst>
                <a:ext uri="{FF2B5EF4-FFF2-40B4-BE49-F238E27FC236}">
                  <a16:creationId xmlns:a16="http://schemas.microsoft.com/office/drawing/2014/main" id="{1DBDFF77-A1DF-63D2-5316-0A063EF4D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840"/>
              <a:ext cx="298" cy="141"/>
            </a:xfrm>
            <a:custGeom>
              <a:avLst/>
              <a:gdLst>
                <a:gd name="T0" fmla="*/ 0 w 65"/>
                <a:gd name="T1" fmla="*/ 20 h 31"/>
                <a:gd name="T2" fmla="*/ 40 w 65"/>
                <a:gd name="T3" fmla="*/ 3 h 31"/>
                <a:gd name="T4" fmla="*/ 52 w 65"/>
                <a:gd name="T5" fmla="*/ 6 h 31"/>
                <a:gd name="T6" fmla="*/ 65 w 65"/>
                <a:gd name="T7" fmla="*/ 23 h 31"/>
                <a:gd name="T8" fmla="*/ 58 w 65"/>
                <a:gd name="T9" fmla="*/ 31 h 31"/>
                <a:gd name="T10" fmla="*/ 42 w 65"/>
                <a:gd name="T11" fmla="*/ 13 h 31"/>
                <a:gd name="T12" fmla="*/ 24 w 65"/>
                <a:gd name="T13" fmla="*/ 16 h 31"/>
                <a:gd name="T14" fmla="*/ 19 w 65"/>
                <a:gd name="T15" fmla="*/ 25 h 31"/>
                <a:gd name="T16" fmla="*/ 12 w 65"/>
                <a:gd name="T17" fmla="*/ 27 h 31"/>
                <a:gd name="T18" fmla="*/ 5 w 65"/>
                <a:gd name="T19" fmla="*/ 24 h 31"/>
                <a:gd name="T20" fmla="*/ 0 w 65"/>
                <a:gd name="T21" fmla="*/ 22 h 31"/>
                <a:gd name="T22" fmla="*/ 0 w 65"/>
                <a:gd name="T2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31">
                  <a:moveTo>
                    <a:pt x="0" y="20"/>
                  </a:moveTo>
                  <a:cubicBezTo>
                    <a:pt x="11" y="10"/>
                    <a:pt x="26" y="6"/>
                    <a:pt x="40" y="3"/>
                  </a:cubicBezTo>
                  <a:cubicBezTo>
                    <a:pt x="45" y="0"/>
                    <a:pt x="49" y="3"/>
                    <a:pt x="52" y="6"/>
                  </a:cubicBezTo>
                  <a:cubicBezTo>
                    <a:pt x="58" y="10"/>
                    <a:pt x="61" y="18"/>
                    <a:pt x="65" y="23"/>
                  </a:cubicBezTo>
                  <a:cubicBezTo>
                    <a:pt x="64" y="27"/>
                    <a:pt x="61" y="30"/>
                    <a:pt x="58" y="31"/>
                  </a:cubicBezTo>
                  <a:cubicBezTo>
                    <a:pt x="52" y="25"/>
                    <a:pt x="47" y="19"/>
                    <a:pt x="42" y="13"/>
                  </a:cubicBezTo>
                  <a:cubicBezTo>
                    <a:pt x="35" y="5"/>
                    <a:pt x="29" y="10"/>
                    <a:pt x="24" y="16"/>
                  </a:cubicBezTo>
                  <a:cubicBezTo>
                    <a:pt x="22" y="19"/>
                    <a:pt x="22" y="23"/>
                    <a:pt x="19" y="25"/>
                  </a:cubicBezTo>
                  <a:cubicBezTo>
                    <a:pt x="17" y="25"/>
                    <a:pt x="14" y="26"/>
                    <a:pt x="12" y="27"/>
                  </a:cubicBezTo>
                  <a:cubicBezTo>
                    <a:pt x="9" y="28"/>
                    <a:pt x="5" y="30"/>
                    <a:pt x="5" y="24"/>
                  </a:cubicBezTo>
                  <a:cubicBezTo>
                    <a:pt x="4" y="22"/>
                    <a:pt x="1" y="24"/>
                    <a:pt x="0" y="22"/>
                  </a:cubicBezTo>
                  <a:cubicBezTo>
                    <a:pt x="0" y="22"/>
                    <a:pt x="0" y="21"/>
                    <a:pt x="0" y="20"/>
                  </a:cubicBezTo>
                  <a:close/>
                </a:path>
              </a:pathLst>
            </a:custGeom>
            <a:solidFill>
              <a:srgbClr val="1C4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21">
              <a:extLst>
                <a:ext uri="{FF2B5EF4-FFF2-40B4-BE49-F238E27FC236}">
                  <a16:creationId xmlns:a16="http://schemas.microsoft.com/office/drawing/2014/main" id="{66BF8FB4-D61E-8AC2-DC92-81FBA175A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2885"/>
              <a:ext cx="179" cy="100"/>
            </a:xfrm>
            <a:custGeom>
              <a:avLst/>
              <a:gdLst>
                <a:gd name="T0" fmla="*/ 24 w 39"/>
                <a:gd name="T1" fmla="*/ 0 h 22"/>
                <a:gd name="T2" fmla="*/ 33 w 39"/>
                <a:gd name="T3" fmla="*/ 1 h 22"/>
                <a:gd name="T4" fmla="*/ 35 w 39"/>
                <a:gd name="T5" fmla="*/ 9 h 22"/>
                <a:gd name="T6" fmla="*/ 3 w 39"/>
                <a:gd name="T7" fmla="*/ 22 h 22"/>
                <a:gd name="T8" fmla="*/ 0 w 39"/>
                <a:gd name="T9" fmla="*/ 18 h 22"/>
                <a:gd name="T10" fmla="*/ 1 w 39"/>
                <a:gd name="T11" fmla="*/ 5 h 22"/>
                <a:gd name="T12" fmla="*/ 13 w 39"/>
                <a:gd name="T13" fmla="*/ 6 h 22"/>
                <a:gd name="T14" fmla="*/ 24 w 39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2">
                  <a:moveTo>
                    <a:pt x="24" y="0"/>
                  </a:moveTo>
                  <a:cubicBezTo>
                    <a:pt x="27" y="0"/>
                    <a:pt x="30" y="0"/>
                    <a:pt x="33" y="1"/>
                  </a:cubicBezTo>
                  <a:cubicBezTo>
                    <a:pt x="38" y="2"/>
                    <a:pt x="39" y="6"/>
                    <a:pt x="35" y="9"/>
                  </a:cubicBezTo>
                  <a:cubicBezTo>
                    <a:pt x="26" y="16"/>
                    <a:pt x="15" y="19"/>
                    <a:pt x="3" y="22"/>
                  </a:cubicBezTo>
                  <a:cubicBezTo>
                    <a:pt x="1" y="22"/>
                    <a:pt x="0" y="21"/>
                    <a:pt x="0" y="18"/>
                  </a:cubicBezTo>
                  <a:cubicBezTo>
                    <a:pt x="0" y="14"/>
                    <a:pt x="0" y="9"/>
                    <a:pt x="1" y="5"/>
                  </a:cubicBezTo>
                  <a:cubicBezTo>
                    <a:pt x="5" y="5"/>
                    <a:pt x="9" y="7"/>
                    <a:pt x="13" y="6"/>
                  </a:cubicBezTo>
                  <a:cubicBezTo>
                    <a:pt x="17" y="5"/>
                    <a:pt x="20" y="3"/>
                    <a:pt x="24" y="0"/>
                  </a:cubicBezTo>
                  <a:close/>
                </a:path>
              </a:pathLst>
            </a:custGeom>
            <a:solidFill>
              <a:srgbClr val="EDA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22">
              <a:extLst>
                <a:ext uri="{FF2B5EF4-FFF2-40B4-BE49-F238E27FC236}">
                  <a16:creationId xmlns:a16="http://schemas.microsoft.com/office/drawing/2014/main" id="{1747A0F6-B7FF-7095-7B94-B63F1D69F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812"/>
              <a:ext cx="160" cy="137"/>
            </a:xfrm>
            <a:custGeom>
              <a:avLst/>
              <a:gdLst>
                <a:gd name="T0" fmla="*/ 25 w 35"/>
                <a:gd name="T1" fmla="*/ 30 h 30"/>
                <a:gd name="T2" fmla="*/ 21 w 35"/>
                <a:gd name="T3" fmla="*/ 26 h 30"/>
                <a:gd name="T4" fmla="*/ 12 w 35"/>
                <a:gd name="T5" fmla="*/ 13 h 30"/>
                <a:gd name="T6" fmla="*/ 0 w 35"/>
                <a:gd name="T7" fmla="*/ 9 h 30"/>
                <a:gd name="T8" fmla="*/ 17 w 35"/>
                <a:gd name="T9" fmla="*/ 0 h 30"/>
                <a:gd name="T10" fmla="*/ 29 w 35"/>
                <a:gd name="T11" fmla="*/ 17 h 30"/>
                <a:gd name="T12" fmla="*/ 35 w 35"/>
                <a:gd name="T13" fmla="*/ 22 h 30"/>
                <a:gd name="T14" fmla="*/ 25 w 35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0">
                  <a:moveTo>
                    <a:pt x="25" y="30"/>
                  </a:moveTo>
                  <a:cubicBezTo>
                    <a:pt x="22" y="30"/>
                    <a:pt x="22" y="27"/>
                    <a:pt x="21" y="26"/>
                  </a:cubicBezTo>
                  <a:cubicBezTo>
                    <a:pt x="18" y="21"/>
                    <a:pt x="16" y="17"/>
                    <a:pt x="12" y="13"/>
                  </a:cubicBezTo>
                  <a:cubicBezTo>
                    <a:pt x="9" y="10"/>
                    <a:pt x="5" y="8"/>
                    <a:pt x="0" y="9"/>
                  </a:cubicBezTo>
                  <a:cubicBezTo>
                    <a:pt x="5" y="5"/>
                    <a:pt x="11" y="2"/>
                    <a:pt x="17" y="0"/>
                  </a:cubicBezTo>
                  <a:cubicBezTo>
                    <a:pt x="21" y="6"/>
                    <a:pt x="25" y="11"/>
                    <a:pt x="29" y="17"/>
                  </a:cubicBezTo>
                  <a:cubicBezTo>
                    <a:pt x="31" y="19"/>
                    <a:pt x="33" y="21"/>
                    <a:pt x="35" y="22"/>
                  </a:cubicBezTo>
                  <a:cubicBezTo>
                    <a:pt x="33" y="26"/>
                    <a:pt x="29" y="28"/>
                    <a:pt x="25" y="30"/>
                  </a:cubicBezTo>
                  <a:close/>
                </a:path>
              </a:pathLst>
            </a:custGeom>
            <a:solidFill>
              <a:srgbClr val="7CA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23">
              <a:extLst>
                <a:ext uri="{FF2B5EF4-FFF2-40B4-BE49-F238E27FC236}">
                  <a16:creationId xmlns:a16="http://schemas.microsoft.com/office/drawing/2014/main" id="{65A2BC54-7AA9-D5BE-F0C3-4F5022487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826"/>
              <a:ext cx="289" cy="169"/>
            </a:xfrm>
            <a:custGeom>
              <a:avLst/>
              <a:gdLst>
                <a:gd name="T0" fmla="*/ 0 w 63"/>
                <a:gd name="T1" fmla="*/ 15 h 37"/>
                <a:gd name="T2" fmla="*/ 6 w 63"/>
                <a:gd name="T3" fmla="*/ 1 h 37"/>
                <a:gd name="T4" fmla="*/ 9 w 63"/>
                <a:gd name="T5" fmla="*/ 1 h 37"/>
                <a:gd name="T6" fmla="*/ 56 w 63"/>
                <a:gd name="T7" fmla="*/ 31 h 37"/>
                <a:gd name="T8" fmla="*/ 61 w 63"/>
                <a:gd name="T9" fmla="*/ 32 h 37"/>
                <a:gd name="T10" fmla="*/ 60 w 63"/>
                <a:gd name="T11" fmla="*/ 36 h 37"/>
                <a:gd name="T12" fmla="*/ 46 w 63"/>
                <a:gd name="T13" fmla="*/ 30 h 37"/>
                <a:gd name="T14" fmla="*/ 37 w 63"/>
                <a:gd name="T15" fmla="*/ 26 h 37"/>
                <a:gd name="T16" fmla="*/ 6 w 63"/>
                <a:gd name="T17" fmla="*/ 16 h 37"/>
                <a:gd name="T18" fmla="*/ 0 w 63"/>
                <a:gd name="T19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37">
                  <a:moveTo>
                    <a:pt x="0" y="15"/>
                  </a:moveTo>
                  <a:cubicBezTo>
                    <a:pt x="1" y="9"/>
                    <a:pt x="5" y="6"/>
                    <a:pt x="6" y="1"/>
                  </a:cubicBezTo>
                  <a:cubicBezTo>
                    <a:pt x="7" y="0"/>
                    <a:pt x="8" y="0"/>
                    <a:pt x="9" y="1"/>
                  </a:cubicBezTo>
                  <a:cubicBezTo>
                    <a:pt x="25" y="11"/>
                    <a:pt x="40" y="21"/>
                    <a:pt x="56" y="31"/>
                  </a:cubicBezTo>
                  <a:cubicBezTo>
                    <a:pt x="58" y="31"/>
                    <a:pt x="60" y="31"/>
                    <a:pt x="61" y="32"/>
                  </a:cubicBezTo>
                  <a:cubicBezTo>
                    <a:pt x="62" y="33"/>
                    <a:pt x="63" y="35"/>
                    <a:pt x="60" y="36"/>
                  </a:cubicBezTo>
                  <a:cubicBezTo>
                    <a:pt x="54" y="37"/>
                    <a:pt x="49" y="37"/>
                    <a:pt x="46" y="30"/>
                  </a:cubicBezTo>
                  <a:cubicBezTo>
                    <a:pt x="45" y="26"/>
                    <a:pt x="41" y="27"/>
                    <a:pt x="37" y="26"/>
                  </a:cubicBezTo>
                  <a:cubicBezTo>
                    <a:pt x="29" y="16"/>
                    <a:pt x="18" y="13"/>
                    <a:pt x="6" y="16"/>
                  </a:cubicBezTo>
                  <a:cubicBezTo>
                    <a:pt x="4" y="16"/>
                    <a:pt x="2" y="16"/>
                    <a:pt x="0" y="15"/>
                  </a:cubicBezTo>
                  <a:close/>
                </a:path>
              </a:pathLst>
            </a:custGeom>
            <a:solidFill>
              <a:srgbClr val="7FAA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24">
              <a:extLst>
                <a:ext uri="{FF2B5EF4-FFF2-40B4-BE49-F238E27FC236}">
                  <a16:creationId xmlns:a16="http://schemas.microsoft.com/office/drawing/2014/main" id="{23976F32-F0C4-4E26-675B-B98CCED0D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2848"/>
              <a:ext cx="110" cy="82"/>
            </a:xfrm>
            <a:custGeom>
              <a:avLst/>
              <a:gdLst>
                <a:gd name="T0" fmla="*/ 23 w 24"/>
                <a:gd name="T1" fmla="*/ 8 h 18"/>
                <a:gd name="T2" fmla="*/ 0 w 24"/>
                <a:gd name="T3" fmla="*/ 13 h 18"/>
                <a:gd name="T4" fmla="*/ 1 w 24"/>
                <a:gd name="T5" fmla="*/ 4 h 18"/>
                <a:gd name="T6" fmla="*/ 3 w 24"/>
                <a:gd name="T7" fmla="*/ 3 h 18"/>
                <a:gd name="T8" fmla="*/ 21 w 24"/>
                <a:gd name="T9" fmla="*/ 0 h 18"/>
                <a:gd name="T10" fmla="*/ 24 w 24"/>
                <a:gd name="T11" fmla="*/ 2 h 18"/>
                <a:gd name="T12" fmla="*/ 23 w 24"/>
                <a:gd name="T1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8">
                  <a:moveTo>
                    <a:pt x="23" y="8"/>
                  </a:moveTo>
                  <a:cubicBezTo>
                    <a:pt x="20" y="16"/>
                    <a:pt x="8" y="18"/>
                    <a:pt x="0" y="13"/>
                  </a:cubicBezTo>
                  <a:cubicBezTo>
                    <a:pt x="0" y="10"/>
                    <a:pt x="0" y="7"/>
                    <a:pt x="1" y="4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9" y="3"/>
                    <a:pt x="15" y="1"/>
                    <a:pt x="21" y="0"/>
                  </a:cubicBezTo>
                  <a:cubicBezTo>
                    <a:pt x="22" y="0"/>
                    <a:pt x="24" y="0"/>
                    <a:pt x="24" y="2"/>
                  </a:cubicBezTo>
                  <a:cubicBezTo>
                    <a:pt x="21" y="3"/>
                    <a:pt x="22" y="6"/>
                    <a:pt x="23" y="8"/>
                  </a:cubicBezTo>
                  <a:close/>
                </a:path>
              </a:pathLst>
            </a:custGeom>
            <a:solidFill>
              <a:srgbClr val="60B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25">
              <a:extLst>
                <a:ext uri="{FF2B5EF4-FFF2-40B4-BE49-F238E27FC236}">
                  <a16:creationId xmlns:a16="http://schemas.microsoft.com/office/drawing/2014/main" id="{E80C3AE4-FC5B-0AE7-6AFE-B591E3A66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821"/>
              <a:ext cx="91" cy="105"/>
            </a:xfrm>
            <a:custGeom>
              <a:avLst/>
              <a:gdLst>
                <a:gd name="T0" fmla="*/ 2 w 20"/>
                <a:gd name="T1" fmla="*/ 1 h 23"/>
                <a:gd name="T2" fmla="*/ 16 w 20"/>
                <a:gd name="T3" fmla="*/ 4 h 23"/>
                <a:gd name="T4" fmla="*/ 17 w 20"/>
                <a:gd name="T5" fmla="*/ 5 h 23"/>
                <a:gd name="T6" fmla="*/ 17 w 20"/>
                <a:gd name="T7" fmla="*/ 5 h 23"/>
                <a:gd name="T8" fmla="*/ 19 w 20"/>
                <a:gd name="T9" fmla="*/ 12 h 23"/>
                <a:gd name="T10" fmla="*/ 14 w 20"/>
                <a:gd name="T11" fmla="*/ 21 h 23"/>
                <a:gd name="T12" fmla="*/ 8 w 20"/>
                <a:gd name="T13" fmla="*/ 20 h 23"/>
                <a:gd name="T14" fmla="*/ 0 w 20"/>
                <a:gd name="T15" fmla="*/ 9 h 23"/>
                <a:gd name="T16" fmla="*/ 2 w 20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3">
                  <a:moveTo>
                    <a:pt x="2" y="1"/>
                  </a:moveTo>
                  <a:cubicBezTo>
                    <a:pt x="7" y="0"/>
                    <a:pt x="11" y="4"/>
                    <a:pt x="16" y="4"/>
                  </a:cubicBezTo>
                  <a:cubicBezTo>
                    <a:pt x="17" y="4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5" y="8"/>
                    <a:pt x="20" y="9"/>
                    <a:pt x="19" y="12"/>
                  </a:cubicBezTo>
                  <a:cubicBezTo>
                    <a:pt x="19" y="16"/>
                    <a:pt x="17" y="19"/>
                    <a:pt x="14" y="21"/>
                  </a:cubicBezTo>
                  <a:cubicBezTo>
                    <a:pt x="12" y="23"/>
                    <a:pt x="10" y="22"/>
                    <a:pt x="8" y="20"/>
                  </a:cubicBezTo>
                  <a:cubicBezTo>
                    <a:pt x="5" y="16"/>
                    <a:pt x="4" y="12"/>
                    <a:pt x="0" y="9"/>
                  </a:cubicBezTo>
                  <a:cubicBezTo>
                    <a:pt x="0" y="6"/>
                    <a:pt x="0" y="3"/>
                    <a:pt x="2" y="1"/>
                  </a:cubicBezTo>
                  <a:close/>
                </a:path>
              </a:pathLst>
            </a:custGeom>
            <a:solidFill>
              <a:srgbClr val="2FA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26">
              <a:extLst>
                <a:ext uri="{FF2B5EF4-FFF2-40B4-BE49-F238E27FC236}">
                  <a16:creationId xmlns:a16="http://schemas.microsoft.com/office/drawing/2014/main" id="{D3F46705-2F06-3625-7412-22BE4E3F6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2780"/>
              <a:ext cx="96" cy="77"/>
            </a:xfrm>
            <a:custGeom>
              <a:avLst/>
              <a:gdLst>
                <a:gd name="T0" fmla="*/ 3 w 21"/>
                <a:gd name="T1" fmla="*/ 17 h 17"/>
                <a:gd name="T2" fmla="*/ 0 w 21"/>
                <a:gd name="T3" fmla="*/ 15 h 17"/>
                <a:gd name="T4" fmla="*/ 0 w 21"/>
                <a:gd name="T5" fmla="*/ 13 h 17"/>
                <a:gd name="T6" fmla="*/ 14 w 21"/>
                <a:gd name="T7" fmla="*/ 10 h 17"/>
                <a:gd name="T8" fmla="*/ 0 w 21"/>
                <a:gd name="T9" fmla="*/ 11 h 17"/>
                <a:gd name="T10" fmla="*/ 2 w 21"/>
                <a:gd name="T11" fmla="*/ 0 h 17"/>
                <a:gd name="T12" fmla="*/ 16 w 21"/>
                <a:gd name="T13" fmla="*/ 3 h 17"/>
                <a:gd name="T14" fmla="*/ 17 w 21"/>
                <a:gd name="T15" fmla="*/ 11 h 17"/>
                <a:gd name="T16" fmla="*/ 3 w 21"/>
                <a:gd name="T1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7">
                  <a:moveTo>
                    <a:pt x="3" y="17"/>
                  </a:moveTo>
                  <a:cubicBezTo>
                    <a:pt x="2" y="16"/>
                    <a:pt x="1" y="16"/>
                    <a:pt x="0" y="15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5" y="11"/>
                    <a:pt x="10" y="11"/>
                    <a:pt x="14" y="10"/>
                  </a:cubicBezTo>
                  <a:cubicBezTo>
                    <a:pt x="10" y="10"/>
                    <a:pt x="5" y="13"/>
                    <a:pt x="0" y="11"/>
                  </a:cubicBezTo>
                  <a:cubicBezTo>
                    <a:pt x="0" y="7"/>
                    <a:pt x="0" y="4"/>
                    <a:pt x="2" y="0"/>
                  </a:cubicBezTo>
                  <a:cubicBezTo>
                    <a:pt x="7" y="0"/>
                    <a:pt x="11" y="1"/>
                    <a:pt x="16" y="3"/>
                  </a:cubicBezTo>
                  <a:cubicBezTo>
                    <a:pt x="21" y="4"/>
                    <a:pt x="21" y="8"/>
                    <a:pt x="17" y="11"/>
                  </a:cubicBezTo>
                  <a:cubicBezTo>
                    <a:pt x="13" y="15"/>
                    <a:pt x="8" y="16"/>
                    <a:pt x="3" y="17"/>
                  </a:cubicBezTo>
                  <a:close/>
                </a:path>
              </a:pathLst>
            </a:custGeom>
            <a:solidFill>
              <a:srgbClr val="234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27">
              <a:extLst>
                <a:ext uri="{FF2B5EF4-FFF2-40B4-BE49-F238E27FC236}">
                  <a16:creationId xmlns:a16="http://schemas.microsoft.com/office/drawing/2014/main" id="{D10DA3FF-DDF4-59E3-5C20-E757908C0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821"/>
              <a:ext cx="243" cy="59"/>
            </a:xfrm>
            <a:custGeom>
              <a:avLst/>
              <a:gdLst>
                <a:gd name="T0" fmla="*/ 53 w 53"/>
                <a:gd name="T1" fmla="*/ 9 h 13"/>
                <a:gd name="T2" fmla="*/ 51 w 53"/>
                <a:gd name="T3" fmla="*/ 10 h 13"/>
                <a:gd name="T4" fmla="*/ 13 w 53"/>
                <a:gd name="T5" fmla="*/ 12 h 13"/>
                <a:gd name="T6" fmla="*/ 4 w 53"/>
                <a:gd name="T7" fmla="*/ 13 h 13"/>
                <a:gd name="T8" fmla="*/ 2 w 53"/>
                <a:gd name="T9" fmla="*/ 13 h 13"/>
                <a:gd name="T10" fmla="*/ 3 w 53"/>
                <a:gd name="T11" fmla="*/ 9 h 13"/>
                <a:gd name="T12" fmla="*/ 28 w 53"/>
                <a:gd name="T13" fmla="*/ 6 h 13"/>
                <a:gd name="T14" fmla="*/ 29 w 53"/>
                <a:gd name="T15" fmla="*/ 6 h 13"/>
                <a:gd name="T16" fmla="*/ 28 w 53"/>
                <a:gd name="T17" fmla="*/ 5 h 13"/>
                <a:gd name="T18" fmla="*/ 31 w 53"/>
                <a:gd name="T19" fmla="*/ 0 h 13"/>
                <a:gd name="T20" fmla="*/ 33 w 53"/>
                <a:gd name="T21" fmla="*/ 0 h 13"/>
                <a:gd name="T22" fmla="*/ 50 w 53"/>
                <a:gd name="T23" fmla="*/ 3 h 13"/>
                <a:gd name="T24" fmla="*/ 51 w 53"/>
                <a:gd name="T25" fmla="*/ 3 h 13"/>
                <a:gd name="T26" fmla="*/ 53 w 53"/>
                <a:gd name="T2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13">
                  <a:moveTo>
                    <a:pt x="53" y="9"/>
                  </a:moveTo>
                  <a:cubicBezTo>
                    <a:pt x="52" y="9"/>
                    <a:pt x="51" y="9"/>
                    <a:pt x="51" y="10"/>
                  </a:cubicBezTo>
                  <a:cubicBezTo>
                    <a:pt x="38" y="6"/>
                    <a:pt x="26" y="12"/>
                    <a:pt x="13" y="12"/>
                  </a:cubicBezTo>
                  <a:cubicBezTo>
                    <a:pt x="10" y="13"/>
                    <a:pt x="7" y="13"/>
                    <a:pt x="4" y="13"/>
                  </a:cubicBezTo>
                  <a:cubicBezTo>
                    <a:pt x="3" y="13"/>
                    <a:pt x="3" y="13"/>
                    <a:pt x="2" y="13"/>
                  </a:cubicBezTo>
                  <a:cubicBezTo>
                    <a:pt x="0" y="11"/>
                    <a:pt x="1" y="10"/>
                    <a:pt x="3" y="9"/>
                  </a:cubicBezTo>
                  <a:cubicBezTo>
                    <a:pt x="11" y="8"/>
                    <a:pt x="20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30" y="5"/>
                    <a:pt x="28" y="5"/>
                    <a:pt x="28" y="5"/>
                  </a:cubicBezTo>
                  <a:cubicBezTo>
                    <a:pt x="28" y="2"/>
                    <a:pt x="30" y="1"/>
                    <a:pt x="31" y="0"/>
                  </a:cubicBezTo>
                  <a:cubicBezTo>
                    <a:pt x="32" y="0"/>
                    <a:pt x="32" y="0"/>
                    <a:pt x="33" y="0"/>
                  </a:cubicBezTo>
                  <a:cubicBezTo>
                    <a:pt x="40" y="3"/>
                    <a:pt x="41" y="3"/>
                    <a:pt x="50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3" y="5"/>
                    <a:pt x="52" y="7"/>
                    <a:pt x="53" y="9"/>
                  </a:cubicBezTo>
                  <a:close/>
                </a:path>
              </a:pathLst>
            </a:custGeom>
            <a:solidFill>
              <a:srgbClr val="264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28">
              <a:extLst>
                <a:ext uri="{FF2B5EF4-FFF2-40B4-BE49-F238E27FC236}">
                  <a16:creationId xmlns:a16="http://schemas.microsoft.com/office/drawing/2014/main" id="{7360689B-F484-0F1F-4677-F6AACACD6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1118"/>
              <a:ext cx="124" cy="397"/>
            </a:xfrm>
            <a:custGeom>
              <a:avLst/>
              <a:gdLst>
                <a:gd name="T0" fmla="*/ 25 w 27"/>
                <a:gd name="T1" fmla="*/ 86 h 87"/>
                <a:gd name="T2" fmla="*/ 11 w 27"/>
                <a:gd name="T3" fmla="*/ 85 h 87"/>
                <a:gd name="T4" fmla="*/ 1 w 27"/>
                <a:gd name="T5" fmla="*/ 74 h 87"/>
                <a:gd name="T6" fmla="*/ 1 w 27"/>
                <a:gd name="T7" fmla="*/ 39 h 87"/>
                <a:gd name="T8" fmla="*/ 2 w 27"/>
                <a:gd name="T9" fmla="*/ 1 h 87"/>
                <a:gd name="T10" fmla="*/ 4 w 27"/>
                <a:gd name="T11" fmla="*/ 1 h 87"/>
                <a:gd name="T12" fmla="*/ 5 w 27"/>
                <a:gd name="T13" fmla="*/ 10 h 87"/>
                <a:gd name="T14" fmla="*/ 4 w 27"/>
                <a:gd name="T15" fmla="*/ 60 h 87"/>
                <a:gd name="T16" fmla="*/ 4 w 27"/>
                <a:gd name="T17" fmla="*/ 66 h 87"/>
                <a:gd name="T18" fmla="*/ 19 w 27"/>
                <a:gd name="T19" fmla="*/ 82 h 87"/>
                <a:gd name="T20" fmla="*/ 27 w 27"/>
                <a:gd name="T21" fmla="*/ 86 h 87"/>
                <a:gd name="T22" fmla="*/ 25 w 27"/>
                <a:gd name="T23" fmla="*/ 8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7">
                  <a:moveTo>
                    <a:pt x="25" y="86"/>
                  </a:moveTo>
                  <a:cubicBezTo>
                    <a:pt x="20" y="86"/>
                    <a:pt x="16" y="85"/>
                    <a:pt x="11" y="85"/>
                  </a:cubicBezTo>
                  <a:cubicBezTo>
                    <a:pt x="4" y="84"/>
                    <a:pt x="1" y="81"/>
                    <a:pt x="1" y="74"/>
                  </a:cubicBezTo>
                  <a:cubicBezTo>
                    <a:pt x="0" y="62"/>
                    <a:pt x="0" y="51"/>
                    <a:pt x="1" y="39"/>
                  </a:cubicBezTo>
                  <a:cubicBezTo>
                    <a:pt x="2" y="26"/>
                    <a:pt x="2" y="13"/>
                    <a:pt x="2" y="1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6" y="4"/>
                    <a:pt x="5" y="7"/>
                    <a:pt x="5" y="10"/>
                  </a:cubicBezTo>
                  <a:cubicBezTo>
                    <a:pt x="6" y="26"/>
                    <a:pt x="5" y="43"/>
                    <a:pt x="4" y="60"/>
                  </a:cubicBezTo>
                  <a:cubicBezTo>
                    <a:pt x="4" y="62"/>
                    <a:pt x="4" y="64"/>
                    <a:pt x="4" y="66"/>
                  </a:cubicBezTo>
                  <a:cubicBezTo>
                    <a:pt x="6" y="79"/>
                    <a:pt x="7" y="81"/>
                    <a:pt x="19" y="82"/>
                  </a:cubicBezTo>
                  <a:cubicBezTo>
                    <a:pt x="22" y="83"/>
                    <a:pt x="26" y="82"/>
                    <a:pt x="27" y="86"/>
                  </a:cubicBezTo>
                  <a:cubicBezTo>
                    <a:pt x="27" y="87"/>
                    <a:pt x="26" y="87"/>
                    <a:pt x="25" y="86"/>
                  </a:cubicBezTo>
                  <a:close/>
                </a:path>
              </a:pathLst>
            </a:custGeom>
            <a:solidFill>
              <a:srgbClr val="274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29">
              <a:extLst>
                <a:ext uri="{FF2B5EF4-FFF2-40B4-BE49-F238E27FC236}">
                  <a16:creationId xmlns:a16="http://schemas.microsoft.com/office/drawing/2014/main" id="{49E04B5F-B064-14F3-312F-7E4A785BA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2766"/>
              <a:ext cx="69" cy="105"/>
            </a:xfrm>
            <a:custGeom>
              <a:avLst/>
              <a:gdLst>
                <a:gd name="T0" fmla="*/ 9 w 15"/>
                <a:gd name="T1" fmla="*/ 18 h 23"/>
                <a:gd name="T2" fmla="*/ 5 w 15"/>
                <a:gd name="T3" fmla="*/ 23 h 23"/>
                <a:gd name="T4" fmla="*/ 1 w 15"/>
                <a:gd name="T5" fmla="*/ 17 h 23"/>
                <a:gd name="T6" fmla="*/ 0 w 15"/>
                <a:gd name="T7" fmla="*/ 0 h 23"/>
                <a:gd name="T8" fmla="*/ 13 w 15"/>
                <a:gd name="T9" fmla="*/ 3 h 23"/>
                <a:gd name="T10" fmla="*/ 13 w 15"/>
                <a:gd name="T11" fmla="*/ 9 h 23"/>
                <a:gd name="T12" fmla="*/ 9 w 15"/>
                <a:gd name="T13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3">
                  <a:moveTo>
                    <a:pt x="9" y="18"/>
                  </a:moveTo>
                  <a:cubicBezTo>
                    <a:pt x="8" y="20"/>
                    <a:pt x="5" y="21"/>
                    <a:pt x="5" y="23"/>
                  </a:cubicBezTo>
                  <a:cubicBezTo>
                    <a:pt x="2" y="22"/>
                    <a:pt x="1" y="20"/>
                    <a:pt x="1" y="17"/>
                  </a:cubicBezTo>
                  <a:cubicBezTo>
                    <a:pt x="1" y="11"/>
                    <a:pt x="0" y="6"/>
                    <a:pt x="0" y="0"/>
                  </a:cubicBezTo>
                  <a:cubicBezTo>
                    <a:pt x="4" y="1"/>
                    <a:pt x="9" y="3"/>
                    <a:pt x="13" y="3"/>
                  </a:cubicBezTo>
                  <a:cubicBezTo>
                    <a:pt x="15" y="5"/>
                    <a:pt x="14" y="7"/>
                    <a:pt x="13" y="9"/>
                  </a:cubicBezTo>
                  <a:cubicBezTo>
                    <a:pt x="10" y="12"/>
                    <a:pt x="10" y="15"/>
                    <a:pt x="9" y="18"/>
                  </a:cubicBezTo>
                  <a:close/>
                </a:path>
              </a:pathLst>
            </a:custGeom>
            <a:solidFill>
              <a:srgbClr val="1F4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30">
              <a:extLst>
                <a:ext uri="{FF2B5EF4-FFF2-40B4-BE49-F238E27FC236}">
                  <a16:creationId xmlns:a16="http://schemas.microsoft.com/office/drawing/2014/main" id="{AE21F034-DAFA-33A8-BE55-626B65867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2738"/>
              <a:ext cx="198" cy="60"/>
            </a:xfrm>
            <a:custGeom>
              <a:avLst/>
              <a:gdLst>
                <a:gd name="T0" fmla="*/ 0 w 43"/>
                <a:gd name="T1" fmla="*/ 8 h 13"/>
                <a:gd name="T2" fmla="*/ 22 w 43"/>
                <a:gd name="T3" fmla="*/ 4 h 13"/>
                <a:gd name="T4" fmla="*/ 33 w 43"/>
                <a:gd name="T5" fmla="*/ 1 h 13"/>
                <a:gd name="T6" fmla="*/ 37 w 43"/>
                <a:gd name="T7" fmla="*/ 0 h 13"/>
                <a:gd name="T8" fmla="*/ 39 w 43"/>
                <a:gd name="T9" fmla="*/ 1 h 13"/>
                <a:gd name="T10" fmla="*/ 41 w 43"/>
                <a:gd name="T11" fmla="*/ 2 h 13"/>
                <a:gd name="T12" fmla="*/ 43 w 43"/>
                <a:gd name="T13" fmla="*/ 4 h 13"/>
                <a:gd name="T14" fmla="*/ 9 w 43"/>
                <a:gd name="T15" fmla="*/ 13 h 13"/>
                <a:gd name="T16" fmla="*/ 0 w 43"/>
                <a:gd name="T1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13">
                  <a:moveTo>
                    <a:pt x="0" y="8"/>
                  </a:moveTo>
                  <a:cubicBezTo>
                    <a:pt x="7" y="7"/>
                    <a:pt x="15" y="6"/>
                    <a:pt x="22" y="4"/>
                  </a:cubicBezTo>
                  <a:cubicBezTo>
                    <a:pt x="26" y="4"/>
                    <a:pt x="30" y="3"/>
                    <a:pt x="33" y="1"/>
                  </a:cubicBezTo>
                  <a:cubicBezTo>
                    <a:pt x="34" y="0"/>
                    <a:pt x="35" y="0"/>
                    <a:pt x="37" y="0"/>
                  </a:cubicBezTo>
                  <a:cubicBezTo>
                    <a:pt x="38" y="0"/>
                    <a:pt x="38" y="0"/>
                    <a:pt x="39" y="1"/>
                  </a:cubicBezTo>
                  <a:cubicBezTo>
                    <a:pt x="40" y="1"/>
                    <a:pt x="40" y="1"/>
                    <a:pt x="41" y="2"/>
                  </a:cubicBezTo>
                  <a:cubicBezTo>
                    <a:pt x="41" y="3"/>
                    <a:pt x="43" y="2"/>
                    <a:pt x="43" y="4"/>
                  </a:cubicBezTo>
                  <a:cubicBezTo>
                    <a:pt x="31" y="6"/>
                    <a:pt x="19" y="7"/>
                    <a:pt x="9" y="13"/>
                  </a:cubicBezTo>
                  <a:cubicBezTo>
                    <a:pt x="10" y="5"/>
                    <a:pt x="3" y="9"/>
                    <a:pt x="0" y="8"/>
                  </a:cubicBezTo>
                  <a:close/>
                </a:path>
              </a:pathLst>
            </a:custGeom>
            <a:solidFill>
              <a:srgbClr val="E3E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31">
              <a:extLst>
                <a:ext uri="{FF2B5EF4-FFF2-40B4-BE49-F238E27FC236}">
                  <a16:creationId xmlns:a16="http://schemas.microsoft.com/office/drawing/2014/main" id="{789EA57A-9CEF-36F7-9927-EA9B0404F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2040"/>
              <a:ext cx="46" cy="101"/>
            </a:xfrm>
            <a:custGeom>
              <a:avLst/>
              <a:gdLst>
                <a:gd name="T0" fmla="*/ 0 w 10"/>
                <a:gd name="T1" fmla="*/ 0 h 22"/>
                <a:gd name="T2" fmla="*/ 10 w 10"/>
                <a:gd name="T3" fmla="*/ 6 h 22"/>
                <a:gd name="T4" fmla="*/ 1 w 10"/>
                <a:gd name="T5" fmla="*/ 22 h 22"/>
                <a:gd name="T6" fmla="*/ 0 w 10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cubicBezTo>
                    <a:pt x="4" y="1"/>
                    <a:pt x="8" y="2"/>
                    <a:pt x="10" y="6"/>
                  </a:cubicBezTo>
                  <a:cubicBezTo>
                    <a:pt x="6" y="11"/>
                    <a:pt x="5" y="18"/>
                    <a:pt x="1" y="22"/>
                  </a:cubicBezTo>
                  <a:cubicBezTo>
                    <a:pt x="1" y="15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101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32">
              <a:extLst>
                <a:ext uri="{FF2B5EF4-FFF2-40B4-BE49-F238E27FC236}">
                  <a16:creationId xmlns:a16="http://schemas.microsoft.com/office/drawing/2014/main" id="{87302140-863A-06D4-363F-52F5480DA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972"/>
              <a:ext cx="133" cy="68"/>
            </a:xfrm>
            <a:custGeom>
              <a:avLst/>
              <a:gdLst>
                <a:gd name="T0" fmla="*/ 2 w 29"/>
                <a:gd name="T1" fmla="*/ 3 h 15"/>
                <a:gd name="T2" fmla="*/ 1 w 29"/>
                <a:gd name="T3" fmla="*/ 0 h 15"/>
                <a:gd name="T4" fmla="*/ 3 w 29"/>
                <a:gd name="T5" fmla="*/ 0 h 15"/>
                <a:gd name="T6" fmla="*/ 29 w 29"/>
                <a:gd name="T7" fmla="*/ 13 h 15"/>
                <a:gd name="T8" fmla="*/ 28 w 29"/>
                <a:gd name="T9" fmla="*/ 15 h 15"/>
                <a:gd name="T10" fmla="*/ 26 w 29"/>
                <a:gd name="T11" fmla="*/ 15 h 15"/>
                <a:gd name="T12" fmla="*/ 2 w 29"/>
                <a:gd name="T1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5">
                  <a:moveTo>
                    <a:pt x="2" y="3"/>
                  </a:moveTo>
                  <a:cubicBezTo>
                    <a:pt x="1" y="2"/>
                    <a:pt x="0" y="1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10" y="6"/>
                    <a:pt x="20" y="8"/>
                    <a:pt x="29" y="13"/>
                  </a:cubicBezTo>
                  <a:cubicBezTo>
                    <a:pt x="29" y="14"/>
                    <a:pt x="29" y="14"/>
                    <a:pt x="28" y="15"/>
                  </a:cubicBezTo>
                  <a:cubicBezTo>
                    <a:pt x="27" y="15"/>
                    <a:pt x="27" y="15"/>
                    <a:pt x="26" y="15"/>
                  </a:cubicBezTo>
                  <a:cubicBezTo>
                    <a:pt x="18" y="12"/>
                    <a:pt x="9" y="8"/>
                    <a:pt x="2" y="3"/>
                  </a:cubicBezTo>
                  <a:close/>
                </a:path>
              </a:pathLst>
            </a:custGeom>
            <a:solidFill>
              <a:srgbClr val="216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33">
              <a:extLst>
                <a:ext uri="{FF2B5EF4-FFF2-40B4-BE49-F238E27FC236}">
                  <a16:creationId xmlns:a16="http://schemas.microsoft.com/office/drawing/2014/main" id="{82116E21-0319-37FA-FC95-BE517E46A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967"/>
              <a:ext cx="32" cy="156"/>
            </a:xfrm>
            <a:custGeom>
              <a:avLst/>
              <a:gdLst>
                <a:gd name="T0" fmla="*/ 1 w 7"/>
                <a:gd name="T1" fmla="*/ 34 h 34"/>
                <a:gd name="T2" fmla="*/ 0 w 7"/>
                <a:gd name="T3" fmla="*/ 34 h 34"/>
                <a:gd name="T4" fmla="*/ 6 w 7"/>
                <a:gd name="T5" fmla="*/ 0 h 34"/>
                <a:gd name="T6" fmla="*/ 7 w 7"/>
                <a:gd name="T7" fmla="*/ 2 h 34"/>
                <a:gd name="T8" fmla="*/ 1 w 7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4">
                  <a:moveTo>
                    <a:pt x="1" y="34"/>
                  </a:moveTo>
                  <a:cubicBezTo>
                    <a:pt x="1" y="34"/>
                    <a:pt x="1" y="34"/>
                    <a:pt x="0" y="34"/>
                  </a:cubicBezTo>
                  <a:cubicBezTo>
                    <a:pt x="1" y="22"/>
                    <a:pt x="1" y="11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6" y="12"/>
                    <a:pt x="5" y="23"/>
                    <a:pt x="1" y="34"/>
                  </a:cubicBezTo>
                  <a:close/>
                </a:path>
              </a:pathLst>
            </a:custGeom>
            <a:solidFill>
              <a:srgbClr val="304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34">
              <a:extLst>
                <a:ext uri="{FF2B5EF4-FFF2-40B4-BE49-F238E27FC236}">
                  <a16:creationId xmlns:a16="http://schemas.microsoft.com/office/drawing/2014/main" id="{611DB549-EFF8-A7B6-5F4C-AC2949A50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1501"/>
              <a:ext cx="74" cy="92"/>
            </a:xfrm>
            <a:custGeom>
              <a:avLst/>
              <a:gdLst>
                <a:gd name="T0" fmla="*/ 0 w 16"/>
                <a:gd name="T1" fmla="*/ 2 h 20"/>
                <a:gd name="T2" fmla="*/ 2 w 16"/>
                <a:gd name="T3" fmla="*/ 2 h 20"/>
                <a:gd name="T4" fmla="*/ 7 w 16"/>
                <a:gd name="T5" fmla="*/ 0 h 20"/>
                <a:gd name="T6" fmla="*/ 16 w 16"/>
                <a:gd name="T7" fmla="*/ 18 h 20"/>
                <a:gd name="T8" fmla="*/ 14 w 16"/>
                <a:gd name="T9" fmla="*/ 19 h 20"/>
                <a:gd name="T10" fmla="*/ 9 w 16"/>
                <a:gd name="T11" fmla="*/ 8 h 20"/>
                <a:gd name="T12" fmla="*/ 1 w 16"/>
                <a:gd name="T13" fmla="*/ 3 h 20"/>
                <a:gd name="T14" fmla="*/ 0 w 16"/>
                <a:gd name="T1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0">
                  <a:moveTo>
                    <a:pt x="0" y="2"/>
                  </a:moveTo>
                  <a:cubicBezTo>
                    <a:pt x="1" y="2"/>
                    <a:pt x="1" y="2"/>
                    <a:pt x="2" y="2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12" y="5"/>
                    <a:pt x="15" y="11"/>
                    <a:pt x="16" y="18"/>
                  </a:cubicBezTo>
                  <a:cubicBezTo>
                    <a:pt x="16" y="19"/>
                    <a:pt x="15" y="20"/>
                    <a:pt x="14" y="19"/>
                  </a:cubicBezTo>
                  <a:cubicBezTo>
                    <a:pt x="12" y="16"/>
                    <a:pt x="10" y="12"/>
                    <a:pt x="9" y="8"/>
                  </a:cubicBezTo>
                  <a:cubicBezTo>
                    <a:pt x="8" y="4"/>
                    <a:pt x="5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406F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35">
              <a:extLst>
                <a:ext uri="{FF2B5EF4-FFF2-40B4-BE49-F238E27FC236}">
                  <a16:creationId xmlns:a16="http://schemas.microsoft.com/office/drawing/2014/main" id="{BBD5787C-F522-6E37-4D52-512AAABA2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1684"/>
              <a:ext cx="14" cy="105"/>
            </a:xfrm>
            <a:custGeom>
              <a:avLst/>
              <a:gdLst>
                <a:gd name="T0" fmla="*/ 1 w 3"/>
                <a:gd name="T1" fmla="*/ 0 h 23"/>
                <a:gd name="T2" fmla="*/ 1 w 3"/>
                <a:gd name="T3" fmla="*/ 23 h 23"/>
                <a:gd name="T4" fmla="*/ 1 w 3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3">
                  <a:moveTo>
                    <a:pt x="1" y="0"/>
                  </a:moveTo>
                  <a:cubicBezTo>
                    <a:pt x="2" y="8"/>
                    <a:pt x="3" y="16"/>
                    <a:pt x="1" y="23"/>
                  </a:cubicBezTo>
                  <a:cubicBezTo>
                    <a:pt x="0" y="16"/>
                    <a:pt x="0" y="8"/>
                    <a:pt x="1" y="0"/>
                  </a:cubicBezTo>
                  <a:close/>
                </a:path>
              </a:pathLst>
            </a:custGeom>
            <a:solidFill>
              <a:srgbClr val="738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36">
              <a:extLst>
                <a:ext uri="{FF2B5EF4-FFF2-40B4-BE49-F238E27FC236}">
                  <a16:creationId xmlns:a16="http://schemas.microsoft.com/office/drawing/2014/main" id="{F4AA510D-CF35-46F2-CF55-262A208C8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808"/>
              <a:ext cx="73" cy="22"/>
            </a:xfrm>
            <a:custGeom>
              <a:avLst/>
              <a:gdLst>
                <a:gd name="T0" fmla="*/ 15 w 16"/>
                <a:gd name="T1" fmla="*/ 5 h 5"/>
                <a:gd name="T2" fmla="*/ 12 w 16"/>
                <a:gd name="T3" fmla="*/ 5 h 5"/>
                <a:gd name="T4" fmla="*/ 0 w 16"/>
                <a:gd name="T5" fmla="*/ 0 h 5"/>
                <a:gd name="T6" fmla="*/ 16 w 16"/>
                <a:gd name="T7" fmla="*/ 5 h 5"/>
                <a:gd name="T8" fmla="*/ 15 w 1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">
                  <a:moveTo>
                    <a:pt x="15" y="5"/>
                  </a:moveTo>
                  <a:cubicBezTo>
                    <a:pt x="14" y="5"/>
                    <a:pt x="13" y="5"/>
                    <a:pt x="12" y="5"/>
                  </a:cubicBezTo>
                  <a:cubicBezTo>
                    <a:pt x="8" y="5"/>
                    <a:pt x="5" y="3"/>
                    <a:pt x="0" y="0"/>
                  </a:cubicBezTo>
                  <a:cubicBezTo>
                    <a:pt x="6" y="2"/>
                    <a:pt x="11" y="3"/>
                    <a:pt x="16" y="5"/>
                  </a:cubicBezTo>
                  <a:cubicBezTo>
                    <a:pt x="15" y="5"/>
                    <a:pt x="15" y="5"/>
                    <a:pt x="15" y="5"/>
                  </a:cubicBezTo>
                  <a:close/>
                </a:path>
              </a:pathLst>
            </a:custGeom>
            <a:solidFill>
              <a:srgbClr val="917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37">
              <a:extLst>
                <a:ext uri="{FF2B5EF4-FFF2-40B4-BE49-F238E27FC236}">
                  <a16:creationId xmlns:a16="http://schemas.microsoft.com/office/drawing/2014/main" id="{1B0C9EC1-1B74-B585-02F4-9F6983134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931"/>
              <a:ext cx="23" cy="41"/>
            </a:xfrm>
            <a:custGeom>
              <a:avLst/>
              <a:gdLst>
                <a:gd name="T0" fmla="*/ 5 w 5"/>
                <a:gd name="T1" fmla="*/ 0 h 9"/>
                <a:gd name="T2" fmla="*/ 5 w 5"/>
                <a:gd name="T3" fmla="*/ 2 h 9"/>
                <a:gd name="T4" fmla="*/ 1 w 5"/>
                <a:gd name="T5" fmla="*/ 9 h 9"/>
                <a:gd name="T6" fmla="*/ 0 w 5"/>
                <a:gd name="T7" fmla="*/ 8 h 9"/>
                <a:gd name="T8" fmla="*/ 5 w 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5" y="1"/>
                    <a:pt x="5" y="2"/>
                    <a:pt x="5" y="2"/>
                  </a:cubicBezTo>
                  <a:cubicBezTo>
                    <a:pt x="5" y="6"/>
                    <a:pt x="5" y="8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5"/>
                    <a:pt x="2" y="2"/>
                    <a:pt x="5" y="0"/>
                  </a:cubicBezTo>
                  <a:close/>
                </a:path>
              </a:pathLst>
            </a:custGeom>
            <a:solidFill>
              <a:srgbClr val="3047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38">
              <a:extLst>
                <a:ext uri="{FF2B5EF4-FFF2-40B4-BE49-F238E27FC236}">
                  <a16:creationId xmlns:a16="http://schemas.microsoft.com/office/drawing/2014/main" id="{65EC9175-A93E-0381-9B69-DD577B104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" y="1889"/>
              <a:ext cx="50" cy="854"/>
            </a:xfrm>
            <a:custGeom>
              <a:avLst/>
              <a:gdLst>
                <a:gd name="T0" fmla="*/ 8 w 11"/>
                <a:gd name="T1" fmla="*/ 187 h 187"/>
                <a:gd name="T2" fmla="*/ 6 w 11"/>
                <a:gd name="T3" fmla="*/ 186 h 187"/>
                <a:gd name="T4" fmla="*/ 3 w 11"/>
                <a:gd name="T5" fmla="*/ 143 h 187"/>
                <a:gd name="T6" fmla="*/ 0 w 11"/>
                <a:gd name="T7" fmla="*/ 91 h 187"/>
                <a:gd name="T8" fmla="*/ 2 w 11"/>
                <a:gd name="T9" fmla="*/ 49 h 187"/>
                <a:gd name="T10" fmla="*/ 8 w 11"/>
                <a:gd name="T11" fmla="*/ 4 h 187"/>
                <a:gd name="T12" fmla="*/ 11 w 11"/>
                <a:gd name="T13" fmla="*/ 0 h 187"/>
                <a:gd name="T14" fmla="*/ 7 w 11"/>
                <a:gd name="T15" fmla="*/ 29 h 187"/>
                <a:gd name="T16" fmla="*/ 3 w 11"/>
                <a:gd name="T17" fmla="*/ 117 h 187"/>
                <a:gd name="T18" fmla="*/ 6 w 11"/>
                <a:gd name="T19" fmla="*/ 163 h 187"/>
                <a:gd name="T20" fmla="*/ 8 w 11"/>
                <a:gd name="T2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87">
                  <a:moveTo>
                    <a:pt x="8" y="187"/>
                  </a:moveTo>
                  <a:cubicBezTo>
                    <a:pt x="7" y="187"/>
                    <a:pt x="6" y="186"/>
                    <a:pt x="6" y="186"/>
                  </a:cubicBezTo>
                  <a:cubicBezTo>
                    <a:pt x="5" y="172"/>
                    <a:pt x="4" y="157"/>
                    <a:pt x="3" y="143"/>
                  </a:cubicBezTo>
                  <a:cubicBezTo>
                    <a:pt x="1" y="125"/>
                    <a:pt x="0" y="108"/>
                    <a:pt x="0" y="91"/>
                  </a:cubicBezTo>
                  <a:cubicBezTo>
                    <a:pt x="0" y="77"/>
                    <a:pt x="1" y="63"/>
                    <a:pt x="2" y="49"/>
                  </a:cubicBezTo>
                  <a:cubicBezTo>
                    <a:pt x="4" y="34"/>
                    <a:pt x="6" y="19"/>
                    <a:pt x="8" y="4"/>
                  </a:cubicBezTo>
                  <a:cubicBezTo>
                    <a:pt x="8" y="2"/>
                    <a:pt x="8" y="1"/>
                    <a:pt x="11" y="0"/>
                  </a:cubicBezTo>
                  <a:cubicBezTo>
                    <a:pt x="9" y="10"/>
                    <a:pt x="8" y="20"/>
                    <a:pt x="7" y="29"/>
                  </a:cubicBezTo>
                  <a:cubicBezTo>
                    <a:pt x="3" y="59"/>
                    <a:pt x="0" y="88"/>
                    <a:pt x="3" y="117"/>
                  </a:cubicBezTo>
                  <a:cubicBezTo>
                    <a:pt x="5" y="133"/>
                    <a:pt x="5" y="148"/>
                    <a:pt x="6" y="163"/>
                  </a:cubicBezTo>
                  <a:cubicBezTo>
                    <a:pt x="7" y="171"/>
                    <a:pt x="6" y="179"/>
                    <a:pt x="8" y="187"/>
                  </a:cubicBezTo>
                  <a:close/>
                </a:path>
              </a:pathLst>
            </a:custGeom>
            <a:solidFill>
              <a:srgbClr val="A13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39">
              <a:extLst>
                <a:ext uri="{FF2B5EF4-FFF2-40B4-BE49-F238E27FC236}">
                  <a16:creationId xmlns:a16="http://schemas.microsoft.com/office/drawing/2014/main" id="{CDFD2B46-3126-09E1-6393-988582B3F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2748"/>
              <a:ext cx="202" cy="73"/>
            </a:xfrm>
            <a:custGeom>
              <a:avLst/>
              <a:gdLst>
                <a:gd name="T0" fmla="*/ 2 w 44"/>
                <a:gd name="T1" fmla="*/ 2 h 16"/>
                <a:gd name="T2" fmla="*/ 0 w 44"/>
                <a:gd name="T3" fmla="*/ 0 h 16"/>
                <a:gd name="T4" fmla="*/ 44 w 44"/>
                <a:gd name="T5" fmla="*/ 13 h 16"/>
                <a:gd name="T6" fmla="*/ 18 w 44"/>
                <a:gd name="T7" fmla="*/ 15 h 16"/>
                <a:gd name="T8" fmla="*/ 13 w 44"/>
                <a:gd name="T9" fmla="*/ 11 h 16"/>
                <a:gd name="T10" fmla="*/ 2 w 44"/>
                <a:gd name="T11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6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4" y="3"/>
                    <a:pt x="29" y="8"/>
                    <a:pt x="44" y="13"/>
                  </a:cubicBezTo>
                  <a:cubicBezTo>
                    <a:pt x="35" y="14"/>
                    <a:pt x="27" y="14"/>
                    <a:pt x="18" y="15"/>
                  </a:cubicBezTo>
                  <a:cubicBezTo>
                    <a:pt x="15" y="16"/>
                    <a:pt x="14" y="14"/>
                    <a:pt x="13" y="11"/>
                  </a:cubicBezTo>
                  <a:cubicBezTo>
                    <a:pt x="11" y="6"/>
                    <a:pt x="8" y="2"/>
                    <a:pt x="2" y="2"/>
                  </a:cubicBezTo>
                  <a:close/>
                </a:path>
              </a:pathLst>
            </a:custGeom>
            <a:solidFill>
              <a:srgbClr val="F4D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40">
              <a:extLst>
                <a:ext uri="{FF2B5EF4-FFF2-40B4-BE49-F238E27FC236}">
                  <a16:creationId xmlns:a16="http://schemas.microsoft.com/office/drawing/2014/main" id="{5BEC59F6-B65B-F780-47AB-8F2202392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2638"/>
              <a:ext cx="138" cy="96"/>
            </a:xfrm>
            <a:custGeom>
              <a:avLst/>
              <a:gdLst>
                <a:gd name="T0" fmla="*/ 0 w 30"/>
                <a:gd name="T1" fmla="*/ 9 h 21"/>
                <a:gd name="T2" fmla="*/ 5 w 30"/>
                <a:gd name="T3" fmla="*/ 0 h 21"/>
                <a:gd name="T4" fmla="*/ 30 w 30"/>
                <a:gd name="T5" fmla="*/ 17 h 21"/>
                <a:gd name="T6" fmla="*/ 23 w 30"/>
                <a:gd name="T7" fmla="*/ 19 h 21"/>
                <a:gd name="T8" fmla="*/ 10 w 30"/>
                <a:gd name="T9" fmla="*/ 12 h 21"/>
                <a:gd name="T10" fmla="*/ 0 w 30"/>
                <a:gd name="T11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1">
                  <a:moveTo>
                    <a:pt x="0" y="9"/>
                  </a:moveTo>
                  <a:cubicBezTo>
                    <a:pt x="7" y="8"/>
                    <a:pt x="6" y="4"/>
                    <a:pt x="5" y="0"/>
                  </a:cubicBezTo>
                  <a:cubicBezTo>
                    <a:pt x="9" y="12"/>
                    <a:pt x="21" y="12"/>
                    <a:pt x="30" y="17"/>
                  </a:cubicBezTo>
                  <a:cubicBezTo>
                    <a:pt x="28" y="18"/>
                    <a:pt x="25" y="18"/>
                    <a:pt x="23" y="19"/>
                  </a:cubicBezTo>
                  <a:cubicBezTo>
                    <a:pt x="17" y="20"/>
                    <a:pt x="11" y="21"/>
                    <a:pt x="10" y="12"/>
                  </a:cubicBezTo>
                  <a:cubicBezTo>
                    <a:pt x="8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ECD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41">
              <a:extLst>
                <a:ext uri="{FF2B5EF4-FFF2-40B4-BE49-F238E27FC236}">
                  <a16:creationId xmlns:a16="http://schemas.microsoft.com/office/drawing/2014/main" id="{E7B8B00C-469E-331F-E843-8F67E2A2D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1447"/>
              <a:ext cx="610" cy="424"/>
            </a:xfrm>
            <a:custGeom>
              <a:avLst/>
              <a:gdLst>
                <a:gd name="T0" fmla="*/ 65 w 133"/>
                <a:gd name="T1" fmla="*/ 29 h 93"/>
                <a:gd name="T2" fmla="*/ 48 w 133"/>
                <a:gd name="T3" fmla="*/ 30 h 93"/>
                <a:gd name="T4" fmla="*/ 29 w 133"/>
                <a:gd name="T5" fmla="*/ 48 h 93"/>
                <a:gd name="T6" fmla="*/ 27 w 133"/>
                <a:gd name="T7" fmla="*/ 52 h 93"/>
                <a:gd name="T8" fmla="*/ 24 w 133"/>
                <a:gd name="T9" fmla="*/ 59 h 93"/>
                <a:gd name="T10" fmla="*/ 7 w 133"/>
                <a:gd name="T11" fmla="*/ 88 h 93"/>
                <a:gd name="T12" fmla="*/ 2 w 133"/>
                <a:gd name="T13" fmla="*/ 92 h 93"/>
                <a:gd name="T14" fmla="*/ 0 w 133"/>
                <a:gd name="T15" fmla="*/ 86 h 93"/>
                <a:gd name="T16" fmla="*/ 6 w 133"/>
                <a:gd name="T17" fmla="*/ 38 h 93"/>
                <a:gd name="T18" fmla="*/ 1 w 133"/>
                <a:gd name="T19" fmla="*/ 26 h 93"/>
                <a:gd name="T20" fmla="*/ 0 w 133"/>
                <a:gd name="T21" fmla="*/ 22 h 93"/>
                <a:gd name="T22" fmla="*/ 3 w 133"/>
                <a:gd name="T23" fmla="*/ 17 h 93"/>
                <a:gd name="T24" fmla="*/ 18 w 133"/>
                <a:gd name="T25" fmla="*/ 8 h 93"/>
                <a:gd name="T26" fmla="*/ 20 w 133"/>
                <a:gd name="T27" fmla="*/ 8 h 93"/>
                <a:gd name="T28" fmla="*/ 20 w 133"/>
                <a:gd name="T29" fmla="*/ 8 h 93"/>
                <a:gd name="T30" fmla="*/ 35 w 133"/>
                <a:gd name="T31" fmla="*/ 12 h 93"/>
                <a:gd name="T32" fmla="*/ 60 w 133"/>
                <a:gd name="T33" fmla="*/ 3 h 93"/>
                <a:gd name="T34" fmla="*/ 66 w 133"/>
                <a:gd name="T35" fmla="*/ 1 h 93"/>
                <a:gd name="T36" fmla="*/ 69 w 133"/>
                <a:gd name="T37" fmla="*/ 2 h 93"/>
                <a:gd name="T38" fmla="*/ 126 w 133"/>
                <a:gd name="T39" fmla="*/ 0 h 93"/>
                <a:gd name="T40" fmla="*/ 131 w 133"/>
                <a:gd name="T41" fmla="*/ 15 h 93"/>
                <a:gd name="T42" fmla="*/ 123 w 133"/>
                <a:gd name="T43" fmla="*/ 22 h 93"/>
                <a:gd name="T44" fmla="*/ 73 w 133"/>
                <a:gd name="T45" fmla="*/ 28 h 93"/>
                <a:gd name="T46" fmla="*/ 65 w 133"/>
                <a:gd name="T47" fmla="*/ 2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3" h="93">
                  <a:moveTo>
                    <a:pt x="65" y="29"/>
                  </a:moveTo>
                  <a:cubicBezTo>
                    <a:pt x="59" y="29"/>
                    <a:pt x="54" y="30"/>
                    <a:pt x="48" y="30"/>
                  </a:cubicBezTo>
                  <a:cubicBezTo>
                    <a:pt x="37" y="31"/>
                    <a:pt x="33" y="39"/>
                    <a:pt x="29" y="48"/>
                  </a:cubicBezTo>
                  <a:cubicBezTo>
                    <a:pt x="28" y="49"/>
                    <a:pt x="28" y="51"/>
                    <a:pt x="27" y="52"/>
                  </a:cubicBezTo>
                  <a:cubicBezTo>
                    <a:pt x="26" y="54"/>
                    <a:pt x="26" y="57"/>
                    <a:pt x="24" y="59"/>
                  </a:cubicBezTo>
                  <a:cubicBezTo>
                    <a:pt x="19" y="69"/>
                    <a:pt x="13" y="78"/>
                    <a:pt x="7" y="88"/>
                  </a:cubicBezTo>
                  <a:cubicBezTo>
                    <a:pt x="6" y="90"/>
                    <a:pt x="5" y="93"/>
                    <a:pt x="2" y="92"/>
                  </a:cubicBezTo>
                  <a:cubicBezTo>
                    <a:pt x="0" y="90"/>
                    <a:pt x="0" y="88"/>
                    <a:pt x="0" y="86"/>
                  </a:cubicBezTo>
                  <a:cubicBezTo>
                    <a:pt x="3" y="70"/>
                    <a:pt x="4" y="54"/>
                    <a:pt x="6" y="38"/>
                  </a:cubicBezTo>
                  <a:cubicBezTo>
                    <a:pt x="6" y="33"/>
                    <a:pt x="5" y="29"/>
                    <a:pt x="1" y="26"/>
                  </a:cubicBezTo>
                  <a:cubicBezTo>
                    <a:pt x="1" y="25"/>
                    <a:pt x="0" y="23"/>
                    <a:pt x="0" y="22"/>
                  </a:cubicBezTo>
                  <a:cubicBezTo>
                    <a:pt x="0" y="19"/>
                    <a:pt x="2" y="18"/>
                    <a:pt x="3" y="17"/>
                  </a:cubicBezTo>
                  <a:cubicBezTo>
                    <a:pt x="8" y="14"/>
                    <a:pt x="13" y="11"/>
                    <a:pt x="18" y="8"/>
                  </a:cubicBezTo>
                  <a:cubicBezTo>
                    <a:pt x="19" y="8"/>
                    <a:pt x="19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4" y="14"/>
                    <a:pt x="30" y="13"/>
                    <a:pt x="35" y="12"/>
                  </a:cubicBezTo>
                  <a:cubicBezTo>
                    <a:pt x="44" y="10"/>
                    <a:pt x="52" y="6"/>
                    <a:pt x="60" y="3"/>
                  </a:cubicBezTo>
                  <a:cubicBezTo>
                    <a:pt x="62" y="2"/>
                    <a:pt x="64" y="1"/>
                    <a:pt x="66" y="1"/>
                  </a:cubicBezTo>
                  <a:cubicBezTo>
                    <a:pt x="67" y="1"/>
                    <a:pt x="68" y="1"/>
                    <a:pt x="69" y="2"/>
                  </a:cubicBezTo>
                  <a:cubicBezTo>
                    <a:pt x="88" y="3"/>
                    <a:pt x="107" y="0"/>
                    <a:pt x="126" y="0"/>
                  </a:cubicBezTo>
                  <a:cubicBezTo>
                    <a:pt x="131" y="4"/>
                    <a:pt x="133" y="10"/>
                    <a:pt x="131" y="15"/>
                  </a:cubicBezTo>
                  <a:cubicBezTo>
                    <a:pt x="130" y="19"/>
                    <a:pt x="128" y="21"/>
                    <a:pt x="123" y="22"/>
                  </a:cubicBezTo>
                  <a:cubicBezTo>
                    <a:pt x="106" y="25"/>
                    <a:pt x="90" y="26"/>
                    <a:pt x="73" y="28"/>
                  </a:cubicBezTo>
                  <a:cubicBezTo>
                    <a:pt x="71" y="28"/>
                    <a:pt x="68" y="29"/>
                    <a:pt x="65" y="29"/>
                  </a:cubicBezTo>
                  <a:close/>
                </a:path>
              </a:pathLst>
            </a:custGeom>
            <a:solidFill>
              <a:srgbClr val="F6A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42">
              <a:extLst>
                <a:ext uri="{FF2B5EF4-FFF2-40B4-BE49-F238E27FC236}">
                  <a16:creationId xmlns:a16="http://schemas.microsoft.com/office/drawing/2014/main" id="{42A09E8B-DA5C-E25F-EA11-C8F95D2DC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935"/>
              <a:ext cx="293" cy="306"/>
            </a:xfrm>
            <a:custGeom>
              <a:avLst/>
              <a:gdLst>
                <a:gd name="T0" fmla="*/ 26 w 64"/>
                <a:gd name="T1" fmla="*/ 11 h 67"/>
                <a:gd name="T2" fmla="*/ 52 w 64"/>
                <a:gd name="T3" fmla="*/ 22 h 67"/>
                <a:gd name="T4" fmla="*/ 64 w 64"/>
                <a:gd name="T5" fmla="*/ 29 h 67"/>
                <a:gd name="T6" fmla="*/ 63 w 64"/>
                <a:gd name="T7" fmla="*/ 63 h 67"/>
                <a:gd name="T8" fmla="*/ 63 w 64"/>
                <a:gd name="T9" fmla="*/ 66 h 67"/>
                <a:gd name="T10" fmla="*/ 62 w 64"/>
                <a:gd name="T11" fmla="*/ 67 h 67"/>
                <a:gd name="T12" fmla="*/ 60 w 64"/>
                <a:gd name="T13" fmla="*/ 67 h 67"/>
                <a:gd name="T14" fmla="*/ 20 w 64"/>
                <a:gd name="T15" fmla="*/ 52 h 67"/>
                <a:gd name="T16" fmla="*/ 14 w 64"/>
                <a:gd name="T17" fmla="*/ 37 h 67"/>
                <a:gd name="T18" fmla="*/ 12 w 64"/>
                <a:gd name="T19" fmla="*/ 33 h 67"/>
                <a:gd name="T20" fmla="*/ 2 w 64"/>
                <a:gd name="T21" fmla="*/ 11 h 67"/>
                <a:gd name="T22" fmla="*/ 2 w 64"/>
                <a:gd name="T23" fmla="*/ 1 h 67"/>
                <a:gd name="T24" fmla="*/ 13 w 64"/>
                <a:gd name="T25" fmla="*/ 8 h 67"/>
                <a:gd name="T26" fmla="*/ 17 w 64"/>
                <a:gd name="T27" fmla="*/ 10 h 67"/>
                <a:gd name="T28" fmla="*/ 26 w 64"/>
                <a:gd name="T29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" h="67">
                  <a:moveTo>
                    <a:pt x="26" y="11"/>
                  </a:moveTo>
                  <a:cubicBezTo>
                    <a:pt x="35" y="14"/>
                    <a:pt x="43" y="20"/>
                    <a:pt x="52" y="22"/>
                  </a:cubicBezTo>
                  <a:cubicBezTo>
                    <a:pt x="57" y="23"/>
                    <a:pt x="61" y="26"/>
                    <a:pt x="64" y="29"/>
                  </a:cubicBezTo>
                  <a:cubicBezTo>
                    <a:pt x="63" y="40"/>
                    <a:pt x="62" y="51"/>
                    <a:pt x="63" y="63"/>
                  </a:cubicBezTo>
                  <a:cubicBezTo>
                    <a:pt x="63" y="64"/>
                    <a:pt x="63" y="65"/>
                    <a:pt x="63" y="66"/>
                  </a:cubicBezTo>
                  <a:cubicBezTo>
                    <a:pt x="63" y="67"/>
                    <a:pt x="62" y="67"/>
                    <a:pt x="62" y="67"/>
                  </a:cubicBezTo>
                  <a:cubicBezTo>
                    <a:pt x="61" y="67"/>
                    <a:pt x="61" y="67"/>
                    <a:pt x="60" y="67"/>
                  </a:cubicBezTo>
                  <a:cubicBezTo>
                    <a:pt x="47" y="63"/>
                    <a:pt x="33" y="58"/>
                    <a:pt x="20" y="52"/>
                  </a:cubicBezTo>
                  <a:cubicBezTo>
                    <a:pt x="21" y="46"/>
                    <a:pt x="18" y="41"/>
                    <a:pt x="14" y="37"/>
                  </a:cubicBezTo>
                  <a:cubicBezTo>
                    <a:pt x="13" y="36"/>
                    <a:pt x="12" y="34"/>
                    <a:pt x="12" y="33"/>
                  </a:cubicBezTo>
                  <a:cubicBezTo>
                    <a:pt x="12" y="24"/>
                    <a:pt x="8" y="17"/>
                    <a:pt x="2" y="11"/>
                  </a:cubicBezTo>
                  <a:cubicBezTo>
                    <a:pt x="2" y="8"/>
                    <a:pt x="0" y="5"/>
                    <a:pt x="2" y="1"/>
                  </a:cubicBezTo>
                  <a:cubicBezTo>
                    <a:pt x="8" y="0"/>
                    <a:pt x="11" y="2"/>
                    <a:pt x="13" y="8"/>
                  </a:cubicBezTo>
                  <a:cubicBezTo>
                    <a:pt x="13" y="10"/>
                    <a:pt x="15" y="10"/>
                    <a:pt x="17" y="10"/>
                  </a:cubicBezTo>
                  <a:cubicBezTo>
                    <a:pt x="20" y="12"/>
                    <a:pt x="23" y="11"/>
                    <a:pt x="26" y="11"/>
                  </a:cubicBezTo>
                  <a:close/>
                </a:path>
              </a:pathLst>
            </a:custGeom>
            <a:solidFill>
              <a:srgbClr val="7BA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43">
              <a:extLst>
                <a:ext uri="{FF2B5EF4-FFF2-40B4-BE49-F238E27FC236}">
                  <a16:creationId xmlns:a16="http://schemas.microsoft.com/office/drawing/2014/main" id="{7DDA2FE5-743B-1B24-8981-0C00A878C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1396"/>
              <a:ext cx="188" cy="119"/>
            </a:xfrm>
            <a:custGeom>
              <a:avLst/>
              <a:gdLst>
                <a:gd name="T0" fmla="*/ 5 w 41"/>
                <a:gd name="T1" fmla="*/ 26 h 26"/>
                <a:gd name="T2" fmla="*/ 0 w 41"/>
                <a:gd name="T3" fmla="*/ 11 h 26"/>
                <a:gd name="T4" fmla="*/ 17 w 41"/>
                <a:gd name="T5" fmla="*/ 1 h 26"/>
                <a:gd name="T6" fmla="*/ 22 w 41"/>
                <a:gd name="T7" fmla="*/ 2 h 26"/>
                <a:gd name="T8" fmla="*/ 28 w 41"/>
                <a:gd name="T9" fmla="*/ 3 h 26"/>
                <a:gd name="T10" fmla="*/ 32 w 41"/>
                <a:gd name="T11" fmla="*/ 1 h 26"/>
                <a:gd name="T12" fmla="*/ 39 w 41"/>
                <a:gd name="T13" fmla="*/ 2 h 26"/>
                <a:gd name="T14" fmla="*/ 38 w 41"/>
                <a:gd name="T15" fmla="*/ 8 h 26"/>
                <a:gd name="T16" fmla="*/ 10 w 41"/>
                <a:gd name="T17" fmla="*/ 25 h 26"/>
                <a:gd name="T18" fmla="*/ 5 w 41"/>
                <a:gd name="T1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26">
                  <a:moveTo>
                    <a:pt x="5" y="26"/>
                  </a:moveTo>
                  <a:cubicBezTo>
                    <a:pt x="5" y="20"/>
                    <a:pt x="3" y="15"/>
                    <a:pt x="0" y="11"/>
                  </a:cubicBezTo>
                  <a:cubicBezTo>
                    <a:pt x="5" y="6"/>
                    <a:pt x="11" y="4"/>
                    <a:pt x="17" y="1"/>
                  </a:cubicBezTo>
                  <a:cubicBezTo>
                    <a:pt x="19" y="1"/>
                    <a:pt x="21" y="1"/>
                    <a:pt x="22" y="2"/>
                  </a:cubicBezTo>
                  <a:cubicBezTo>
                    <a:pt x="23" y="8"/>
                    <a:pt x="26" y="5"/>
                    <a:pt x="28" y="3"/>
                  </a:cubicBezTo>
                  <a:cubicBezTo>
                    <a:pt x="30" y="3"/>
                    <a:pt x="31" y="2"/>
                    <a:pt x="32" y="1"/>
                  </a:cubicBezTo>
                  <a:cubicBezTo>
                    <a:pt x="34" y="1"/>
                    <a:pt x="37" y="0"/>
                    <a:pt x="39" y="2"/>
                  </a:cubicBezTo>
                  <a:cubicBezTo>
                    <a:pt x="41" y="4"/>
                    <a:pt x="39" y="6"/>
                    <a:pt x="38" y="8"/>
                  </a:cubicBezTo>
                  <a:cubicBezTo>
                    <a:pt x="31" y="18"/>
                    <a:pt x="22" y="23"/>
                    <a:pt x="10" y="25"/>
                  </a:cubicBezTo>
                  <a:cubicBezTo>
                    <a:pt x="9" y="26"/>
                    <a:pt x="7" y="26"/>
                    <a:pt x="5" y="26"/>
                  </a:cubicBezTo>
                  <a:close/>
                </a:path>
              </a:pathLst>
            </a:custGeom>
            <a:solidFill>
              <a:srgbClr val="825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44">
              <a:extLst>
                <a:ext uri="{FF2B5EF4-FFF2-40B4-BE49-F238E27FC236}">
                  <a16:creationId xmlns:a16="http://schemas.microsoft.com/office/drawing/2014/main" id="{41BB98A0-5C8E-A100-50AE-D170BCA76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1036"/>
              <a:ext cx="198" cy="192"/>
            </a:xfrm>
            <a:custGeom>
              <a:avLst/>
              <a:gdLst>
                <a:gd name="T0" fmla="*/ 43 w 43"/>
                <a:gd name="T1" fmla="*/ 0 h 42"/>
                <a:gd name="T2" fmla="*/ 5 w 43"/>
                <a:gd name="T3" fmla="*/ 39 h 42"/>
                <a:gd name="T4" fmla="*/ 0 w 43"/>
                <a:gd name="T5" fmla="*/ 42 h 42"/>
                <a:gd name="T6" fmla="*/ 0 w 43"/>
                <a:gd name="T7" fmla="*/ 41 h 42"/>
                <a:gd name="T8" fmla="*/ 0 w 43"/>
                <a:gd name="T9" fmla="*/ 40 h 42"/>
                <a:gd name="T10" fmla="*/ 37 w 43"/>
                <a:gd name="T11" fmla="*/ 5 h 42"/>
                <a:gd name="T12" fmla="*/ 42 w 43"/>
                <a:gd name="T13" fmla="*/ 0 h 42"/>
                <a:gd name="T14" fmla="*/ 43 w 43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42">
                  <a:moveTo>
                    <a:pt x="43" y="0"/>
                  </a:moveTo>
                  <a:cubicBezTo>
                    <a:pt x="31" y="13"/>
                    <a:pt x="18" y="26"/>
                    <a:pt x="5" y="39"/>
                  </a:cubicBezTo>
                  <a:cubicBezTo>
                    <a:pt x="4" y="40"/>
                    <a:pt x="2" y="41"/>
                    <a:pt x="0" y="42"/>
                  </a:cubicBezTo>
                  <a:cubicBezTo>
                    <a:pt x="0" y="42"/>
                    <a:pt x="0" y="41"/>
                    <a:pt x="0" y="41"/>
                  </a:cubicBezTo>
                  <a:cubicBezTo>
                    <a:pt x="0" y="41"/>
                    <a:pt x="0" y="40"/>
                    <a:pt x="0" y="40"/>
                  </a:cubicBezTo>
                  <a:cubicBezTo>
                    <a:pt x="12" y="29"/>
                    <a:pt x="25" y="17"/>
                    <a:pt x="37" y="5"/>
                  </a:cubicBezTo>
                  <a:cubicBezTo>
                    <a:pt x="38" y="3"/>
                    <a:pt x="40" y="2"/>
                    <a:pt x="42" y="0"/>
                  </a:cubicBezTo>
                  <a:cubicBezTo>
                    <a:pt x="42" y="0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096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45">
              <a:extLst>
                <a:ext uri="{FF2B5EF4-FFF2-40B4-BE49-F238E27FC236}">
                  <a16:creationId xmlns:a16="http://schemas.microsoft.com/office/drawing/2014/main" id="{33124AE9-5E9D-6EA4-2F02-44065EE4D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963"/>
              <a:ext cx="32" cy="260"/>
            </a:xfrm>
            <a:custGeom>
              <a:avLst/>
              <a:gdLst>
                <a:gd name="T0" fmla="*/ 1 w 7"/>
                <a:gd name="T1" fmla="*/ 57 h 57"/>
                <a:gd name="T2" fmla="*/ 1 w 7"/>
                <a:gd name="T3" fmla="*/ 28 h 57"/>
                <a:gd name="T4" fmla="*/ 1 w 7"/>
                <a:gd name="T5" fmla="*/ 21 h 57"/>
                <a:gd name="T6" fmla="*/ 1 w 7"/>
                <a:gd name="T7" fmla="*/ 20 h 57"/>
                <a:gd name="T8" fmla="*/ 7 w 7"/>
                <a:gd name="T9" fmla="*/ 0 h 57"/>
                <a:gd name="T10" fmla="*/ 6 w 7"/>
                <a:gd name="T11" fmla="*/ 8 h 57"/>
                <a:gd name="T12" fmla="*/ 2 w 7"/>
                <a:gd name="T13" fmla="*/ 53 h 57"/>
                <a:gd name="T14" fmla="*/ 1 w 7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7">
                  <a:moveTo>
                    <a:pt x="1" y="57"/>
                  </a:moveTo>
                  <a:cubicBezTo>
                    <a:pt x="0" y="47"/>
                    <a:pt x="0" y="38"/>
                    <a:pt x="1" y="28"/>
                  </a:cubicBezTo>
                  <a:cubicBezTo>
                    <a:pt x="1" y="26"/>
                    <a:pt x="1" y="24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4" y="13"/>
                    <a:pt x="4" y="6"/>
                    <a:pt x="7" y="0"/>
                  </a:cubicBezTo>
                  <a:cubicBezTo>
                    <a:pt x="7" y="3"/>
                    <a:pt x="7" y="5"/>
                    <a:pt x="6" y="8"/>
                  </a:cubicBezTo>
                  <a:cubicBezTo>
                    <a:pt x="2" y="23"/>
                    <a:pt x="1" y="38"/>
                    <a:pt x="2" y="53"/>
                  </a:cubicBezTo>
                  <a:cubicBezTo>
                    <a:pt x="2" y="54"/>
                    <a:pt x="2" y="56"/>
                    <a:pt x="1" y="57"/>
                  </a:cubicBezTo>
                  <a:close/>
                </a:path>
              </a:pathLst>
            </a:custGeom>
            <a:solidFill>
              <a:srgbClr val="116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46">
              <a:extLst>
                <a:ext uri="{FF2B5EF4-FFF2-40B4-BE49-F238E27FC236}">
                  <a16:creationId xmlns:a16="http://schemas.microsoft.com/office/drawing/2014/main" id="{698BC9C0-E76C-02D1-9726-58EC3A47D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447"/>
              <a:ext cx="211" cy="68"/>
            </a:xfrm>
            <a:custGeom>
              <a:avLst/>
              <a:gdLst>
                <a:gd name="T0" fmla="*/ 46 w 46"/>
                <a:gd name="T1" fmla="*/ 1 h 15"/>
                <a:gd name="T2" fmla="*/ 15 w 46"/>
                <a:gd name="T3" fmla="*/ 13 h 15"/>
                <a:gd name="T4" fmla="*/ 0 w 46"/>
                <a:gd name="T5" fmla="*/ 8 h 15"/>
                <a:gd name="T6" fmla="*/ 24 w 46"/>
                <a:gd name="T7" fmla="*/ 8 h 15"/>
                <a:gd name="T8" fmla="*/ 44 w 46"/>
                <a:gd name="T9" fmla="*/ 1 h 15"/>
                <a:gd name="T10" fmla="*/ 46 w 46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15">
                  <a:moveTo>
                    <a:pt x="46" y="1"/>
                  </a:moveTo>
                  <a:cubicBezTo>
                    <a:pt x="36" y="6"/>
                    <a:pt x="26" y="10"/>
                    <a:pt x="15" y="13"/>
                  </a:cubicBezTo>
                  <a:cubicBezTo>
                    <a:pt x="9" y="14"/>
                    <a:pt x="3" y="15"/>
                    <a:pt x="0" y="8"/>
                  </a:cubicBezTo>
                  <a:cubicBezTo>
                    <a:pt x="8" y="15"/>
                    <a:pt x="16" y="11"/>
                    <a:pt x="24" y="8"/>
                  </a:cubicBezTo>
                  <a:cubicBezTo>
                    <a:pt x="31" y="6"/>
                    <a:pt x="37" y="2"/>
                    <a:pt x="44" y="1"/>
                  </a:cubicBezTo>
                  <a:cubicBezTo>
                    <a:pt x="45" y="0"/>
                    <a:pt x="46" y="0"/>
                    <a:pt x="46" y="1"/>
                  </a:cubicBezTo>
                  <a:close/>
                </a:path>
              </a:pathLst>
            </a:custGeom>
            <a:solidFill>
              <a:srgbClr val="45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47">
              <a:extLst>
                <a:ext uri="{FF2B5EF4-FFF2-40B4-BE49-F238E27FC236}">
                  <a16:creationId xmlns:a16="http://schemas.microsoft.com/office/drawing/2014/main" id="{087E4C74-15B0-36FC-440A-EE79AF8B5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1287"/>
              <a:ext cx="151" cy="114"/>
            </a:xfrm>
            <a:custGeom>
              <a:avLst/>
              <a:gdLst>
                <a:gd name="T0" fmla="*/ 0 w 33"/>
                <a:gd name="T1" fmla="*/ 25 h 25"/>
                <a:gd name="T2" fmla="*/ 33 w 33"/>
                <a:gd name="T3" fmla="*/ 0 h 25"/>
                <a:gd name="T4" fmla="*/ 0 w 33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5">
                  <a:moveTo>
                    <a:pt x="0" y="25"/>
                  </a:moveTo>
                  <a:cubicBezTo>
                    <a:pt x="14" y="21"/>
                    <a:pt x="22" y="10"/>
                    <a:pt x="33" y="0"/>
                  </a:cubicBezTo>
                  <a:cubicBezTo>
                    <a:pt x="27" y="12"/>
                    <a:pt x="10" y="24"/>
                    <a:pt x="0" y="25"/>
                  </a:cubicBezTo>
                  <a:close/>
                </a:path>
              </a:pathLst>
            </a:custGeom>
            <a:solidFill>
              <a:srgbClr val="0A6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48">
              <a:extLst>
                <a:ext uri="{FF2B5EF4-FFF2-40B4-BE49-F238E27FC236}">
                  <a16:creationId xmlns:a16="http://schemas.microsoft.com/office/drawing/2014/main" id="{F29FE5E8-A20C-5A5C-F65D-921761F36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1365"/>
              <a:ext cx="96" cy="45"/>
            </a:xfrm>
            <a:custGeom>
              <a:avLst/>
              <a:gdLst>
                <a:gd name="T0" fmla="*/ 13 w 21"/>
                <a:gd name="T1" fmla="*/ 2 h 10"/>
                <a:gd name="T2" fmla="*/ 21 w 21"/>
                <a:gd name="T3" fmla="*/ 0 h 10"/>
                <a:gd name="T4" fmla="*/ 17 w 21"/>
                <a:gd name="T5" fmla="*/ 4 h 10"/>
                <a:gd name="T6" fmla="*/ 13 w 21"/>
                <a:gd name="T7" fmla="*/ 9 h 10"/>
                <a:gd name="T8" fmla="*/ 2 w 21"/>
                <a:gd name="T9" fmla="*/ 9 h 10"/>
                <a:gd name="T10" fmla="*/ 6 w 21"/>
                <a:gd name="T11" fmla="*/ 1 h 10"/>
                <a:gd name="T12" fmla="*/ 13 w 21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0">
                  <a:moveTo>
                    <a:pt x="13" y="2"/>
                  </a:moveTo>
                  <a:cubicBezTo>
                    <a:pt x="17" y="5"/>
                    <a:pt x="18" y="0"/>
                    <a:pt x="21" y="0"/>
                  </a:cubicBezTo>
                  <a:cubicBezTo>
                    <a:pt x="20" y="2"/>
                    <a:pt x="19" y="3"/>
                    <a:pt x="17" y="4"/>
                  </a:cubicBezTo>
                  <a:cubicBezTo>
                    <a:pt x="14" y="4"/>
                    <a:pt x="14" y="7"/>
                    <a:pt x="13" y="9"/>
                  </a:cubicBezTo>
                  <a:cubicBezTo>
                    <a:pt x="9" y="10"/>
                    <a:pt x="6" y="10"/>
                    <a:pt x="2" y="9"/>
                  </a:cubicBezTo>
                  <a:cubicBezTo>
                    <a:pt x="0" y="4"/>
                    <a:pt x="4" y="3"/>
                    <a:pt x="6" y="1"/>
                  </a:cubicBezTo>
                  <a:cubicBezTo>
                    <a:pt x="9" y="0"/>
                    <a:pt x="11" y="0"/>
                    <a:pt x="13" y="2"/>
                  </a:cubicBezTo>
                  <a:close/>
                </a:path>
              </a:pathLst>
            </a:custGeom>
            <a:solidFill>
              <a:srgbClr val="4D90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49">
              <a:extLst>
                <a:ext uri="{FF2B5EF4-FFF2-40B4-BE49-F238E27FC236}">
                  <a16:creationId xmlns:a16="http://schemas.microsoft.com/office/drawing/2014/main" id="{FF55AC36-9A53-486D-BFC8-DEB052D7B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" y="876"/>
              <a:ext cx="50" cy="55"/>
            </a:xfrm>
            <a:custGeom>
              <a:avLst/>
              <a:gdLst>
                <a:gd name="T0" fmla="*/ 0 w 11"/>
                <a:gd name="T1" fmla="*/ 9 h 12"/>
                <a:gd name="T2" fmla="*/ 5 w 11"/>
                <a:gd name="T3" fmla="*/ 0 h 12"/>
                <a:gd name="T4" fmla="*/ 6 w 11"/>
                <a:gd name="T5" fmla="*/ 0 h 12"/>
                <a:gd name="T6" fmla="*/ 7 w 11"/>
                <a:gd name="T7" fmla="*/ 4 h 12"/>
                <a:gd name="T8" fmla="*/ 11 w 11"/>
                <a:gd name="T9" fmla="*/ 1 h 12"/>
                <a:gd name="T10" fmla="*/ 11 w 11"/>
                <a:gd name="T11" fmla="*/ 12 h 12"/>
                <a:gd name="T12" fmla="*/ 0 w 11"/>
                <a:gd name="T1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0" y="9"/>
                  </a:moveTo>
                  <a:cubicBezTo>
                    <a:pt x="2" y="6"/>
                    <a:pt x="3" y="3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8" y="1"/>
                    <a:pt x="7" y="2"/>
                    <a:pt x="7" y="4"/>
                  </a:cubicBezTo>
                  <a:cubicBezTo>
                    <a:pt x="7" y="1"/>
                    <a:pt x="8" y="0"/>
                    <a:pt x="11" y="1"/>
                  </a:cubicBezTo>
                  <a:cubicBezTo>
                    <a:pt x="8" y="4"/>
                    <a:pt x="11" y="8"/>
                    <a:pt x="11" y="12"/>
                  </a:cubicBezTo>
                  <a:cubicBezTo>
                    <a:pt x="8" y="10"/>
                    <a:pt x="3" y="11"/>
                    <a:pt x="0" y="9"/>
                  </a:cubicBezTo>
                  <a:close/>
                </a:path>
              </a:pathLst>
            </a:custGeom>
            <a:solidFill>
              <a:srgbClr val="389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50">
              <a:extLst>
                <a:ext uri="{FF2B5EF4-FFF2-40B4-BE49-F238E27FC236}">
                  <a16:creationId xmlns:a16="http://schemas.microsoft.com/office/drawing/2014/main" id="{6F9EA439-F503-E776-5E6E-CBE6C95D9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935"/>
              <a:ext cx="128" cy="60"/>
            </a:xfrm>
            <a:custGeom>
              <a:avLst/>
              <a:gdLst>
                <a:gd name="T0" fmla="*/ 0 w 28"/>
                <a:gd name="T1" fmla="*/ 12 h 13"/>
                <a:gd name="T2" fmla="*/ 28 w 28"/>
                <a:gd name="T3" fmla="*/ 4 h 13"/>
                <a:gd name="T4" fmla="*/ 0 w 28"/>
                <a:gd name="T5" fmla="*/ 13 h 13"/>
                <a:gd name="T6" fmla="*/ 0 w 28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3">
                  <a:moveTo>
                    <a:pt x="0" y="12"/>
                  </a:moveTo>
                  <a:cubicBezTo>
                    <a:pt x="7" y="4"/>
                    <a:pt x="20" y="0"/>
                    <a:pt x="28" y="4"/>
                  </a:cubicBezTo>
                  <a:cubicBezTo>
                    <a:pt x="17" y="2"/>
                    <a:pt x="9" y="8"/>
                    <a:pt x="0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0F6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51">
              <a:extLst>
                <a:ext uri="{FF2B5EF4-FFF2-40B4-BE49-F238E27FC236}">
                  <a16:creationId xmlns:a16="http://schemas.microsoft.com/office/drawing/2014/main" id="{14C079B0-4682-4CFB-0182-14AD4F842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3" y="1109"/>
              <a:ext cx="78" cy="73"/>
            </a:xfrm>
            <a:custGeom>
              <a:avLst/>
              <a:gdLst>
                <a:gd name="T0" fmla="*/ 1 w 17"/>
                <a:gd name="T1" fmla="*/ 15 h 16"/>
                <a:gd name="T2" fmla="*/ 16 w 17"/>
                <a:gd name="T3" fmla="*/ 0 h 16"/>
                <a:gd name="T4" fmla="*/ 17 w 17"/>
                <a:gd name="T5" fmla="*/ 1 h 16"/>
                <a:gd name="T6" fmla="*/ 2 w 17"/>
                <a:gd name="T7" fmla="*/ 16 h 16"/>
                <a:gd name="T8" fmla="*/ 1 w 17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" y="15"/>
                  </a:moveTo>
                  <a:cubicBezTo>
                    <a:pt x="6" y="10"/>
                    <a:pt x="11" y="5"/>
                    <a:pt x="16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2" y="6"/>
                    <a:pt x="7" y="11"/>
                    <a:pt x="2" y="16"/>
                  </a:cubicBezTo>
                  <a:cubicBezTo>
                    <a:pt x="1" y="16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0E6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52">
              <a:extLst>
                <a:ext uri="{FF2B5EF4-FFF2-40B4-BE49-F238E27FC236}">
                  <a16:creationId xmlns:a16="http://schemas.microsoft.com/office/drawing/2014/main" id="{2695FA92-D905-4AD7-E18A-5F7795CAE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1383"/>
              <a:ext cx="45" cy="105"/>
            </a:xfrm>
            <a:custGeom>
              <a:avLst/>
              <a:gdLst>
                <a:gd name="T0" fmla="*/ 2 w 10"/>
                <a:gd name="T1" fmla="*/ 4 h 23"/>
                <a:gd name="T2" fmla="*/ 6 w 10"/>
                <a:gd name="T3" fmla="*/ 0 h 23"/>
                <a:gd name="T4" fmla="*/ 6 w 10"/>
                <a:gd name="T5" fmla="*/ 14 h 23"/>
                <a:gd name="T6" fmla="*/ 10 w 10"/>
                <a:gd name="T7" fmla="*/ 22 h 23"/>
                <a:gd name="T8" fmla="*/ 9 w 10"/>
                <a:gd name="T9" fmla="*/ 23 h 23"/>
                <a:gd name="T10" fmla="*/ 9 w 10"/>
                <a:gd name="T11" fmla="*/ 23 h 23"/>
                <a:gd name="T12" fmla="*/ 2 w 10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3">
                  <a:moveTo>
                    <a:pt x="2" y="4"/>
                  </a:moveTo>
                  <a:cubicBezTo>
                    <a:pt x="2" y="2"/>
                    <a:pt x="3" y="0"/>
                    <a:pt x="6" y="0"/>
                  </a:cubicBezTo>
                  <a:cubicBezTo>
                    <a:pt x="2" y="5"/>
                    <a:pt x="5" y="9"/>
                    <a:pt x="6" y="14"/>
                  </a:cubicBezTo>
                  <a:cubicBezTo>
                    <a:pt x="7" y="17"/>
                    <a:pt x="10" y="19"/>
                    <a:pt x="10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3" y="18"/>
                    <a:pt x="0" y="11"/>
                    <a:pt x="2" y="4"/>
                  </a:cubicBezTo>
                  <a:close/>
                </a:path>
              </a:pathLst>
            </a:custGeom>
            <a:solidFill>
              <a:srgbClr val="45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53">
              <a:extLst>
                <a:ext uri="{FF2B5EF4-FFF2-40B4-BE49-F238E27FC236}">
                  <a16:creationId xmlns:a16="http://schemas.microsoft.com/office/drawing/2014/main" id="{F4F40937-9DFF-8F31-74D8-29CCBB276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196"/>
              <a:ext cx="69" cy="64"/>
            </a:xfrm>
            <a:custGeom>
              <a:avLst/>
              <a:gdLst>
                <a:gd name="T0" fmla="*/ 15 w 15"/>
                <a:gd name="T1" fmla="*/ 1 h 14"/>
                <a:gd name="T2" fmla="*/ 3 w 15"/>
                <a:gd name="T3" fmla="*/ 13 h 14"/>
                <a:gd name="T4" fmla="*/ 0 w 15"/>
                <a:gd name="T5" fmla="*/ 13 h 14"/>
                <a:gd name="T6" fmla="*/ 14 w 15"/>
                <a:gd name="T7" fmla="*/ 1 h 14"/>
                <a:gd name="T8" fmla="*/ 15 w 15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5" y="1"/>
                  </a:moveTo>
                  <a:cubicBezTo>
                    <a:pt x="11" y="5"/>
                    <a:pt x="7" y="9"/>
                    <a:pt x="3" y="13"/>
                  </a:cubicBezTo>
                  <a:cubicBezTo>
                    <a:pt x="2" y="14"/>
                    <a:pt x="2" y="14"/>
                    <a:pt x="0" y="13"/>
                  </a:cubicBezTo>
                  <a:cubicBezTo>
                    <a:pt x="5" y="9"/>
                    <a:pt x="9" y="5"/>
                    <a:pt x="14" y="1"/>
                  </a:cubicBezTo>
                  <a:cubicBezTo>
                    <a:pt x="14" y="0"/>
                    <a:pt x="15" y="0"/>
                    <a:pt x="15" y="1"/>
                  </a:cubicBezTo>
                  <a:close/>
                </a:path>
              </a:pathLst>
            </a:custGeom>
            <a:solidFill>
              <a:srgbClr val="0A6C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54">
              <a:extLst>
                <a:ext uri="{FF2B5EF4-FFF2-40B4-BE49-F238E27FC236}">
                  <a16:creationId xmlns:a16="http://schemas.microsoft.com/office/drawing/2014/main" id="{2F5A0ED9-BC76-6609-E149-DA9B82FB4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990"/>
              <a:ext cx="55" cy="46"/>
            </a:xfrm>
            <a:custGeom>
              <a:avLst/>
              <a:gdLst>
                <a:gd name="T0" fmla="*/ 1 w 12"/>
                <a:gd name="T1" fmla="*/ 10 h 10"/>
                <a:gd name="T2" fmla="*/ 0 w 12"/>
                <a:gd name="T3" fmla="*/ 10 h 10"/>
                <a:gd name="T4" fmla="*/ 12 w 12"/>
                <a:gd name="T5" fmla="*/ 0 h 10"/>
                <a:gd name="T6" fmla="*/ 12 w 12"/>
                <a:gd name="T7" fmla="*/ 1 h 10"/>
                <a:gd name="T8" fmla="*/ 1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1" y="10"/>
                  </a:moveTo>
                  <a:cubicBezTo>
                    <a:pt x="1" y="10"/>
                    <a:pt x="0" y="10"/>
                    <a:pt x="0" y="10"/>
                  </a:cubicBezTo>
                  <a:cubicBezTo>
                    <a:pt x="3" y="6"/>
                    <a:pt x="7" y="2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9" y="5"/>
                    <a:pt x="5" y="7"/>
                    <a:pt x="1" y="10"/>
                  </a:cubicBezTo>
                  <a:close/>
                </a:path>
              </a:pathLst>
            </a:custGeom>
            <a:solidFill>
              <a:srgbClr val="0D6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55">
              <a:extLst>
                <a:ext uri="{FF2B5EF4-FFF2-40B4-BE49-F238E27FC236}">
                  <a16:creationId xmlns:a16="http://schemas.microsoft.com/office/drawing/2014/main" id="{EEA7EE1E-EE6E-44EF-83C1-176FFE50F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1031"/>
              <a:ext cx="50" cy="28"/>
            </a:xfrm>
            <a:custGeom>
              <a:avLst/>
              <a:gdLst>
                <a:gd name="T0" fmla="*/ 11 w 11"/>
                <a:gd name="T1" fmla="*/ 5 h 6"/>
                <a:gd name="T2" fmla="*/ 11 w 11"/>
                <a:gd name="T3" fmla="*/ 6 h 6"/>
                <a:gd name="T4" fmla="*/ 0 w 11"/>
                <a:gd name="T5" fmla="*/ 1 h 6"/>
                <a:gd name="T6" fmla="*/ 1 w 11"/>
                <a:gd name="T7" fmla="*/ 0 h 6"/>
                <a:gd name="T8" fmla="*/ 11 w 11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1" y="5"/>
                  </a:moveTo>
                  <a:cubicBezTo>
                    <a:pt x="11" y="5"/>
                    <a:pt x="11" y="6"/>
                    <a:pt x="11" y="6"/>
                  </a:cubicBezTo>
                  <a:cubicBezTo>
                    <a:pt x="7" y="6"/>
                    <a:pt x="4" y="4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5" y="0"/>
                    <a:pt x="7" y="5"/>
                    <a:pt x="11" y="5"/>
                  </a:cubicBezTo>
                  <a:close/>
                </a:path>
              </a:pathLst>
            </a:custGeom>
            <a:solidFill>
              <a:srgbClr val="419C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56">
              <a:extLst>
                <a:ext uri="{FF2B5EF4-FFF2-40B4-BE49-F238E27FC236}">
                  <a16:creationId xmlns:a16="http://schemas.microsoft.com/office/drawing/2014/main" id="{3A95B7EA-3260-A787-0568-D6AD72F63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1428"/>
              <a:ext cx="46" cy="28"/>
            </a:xfrm>
            <a:custGeom>
              <a:avLst/>
              <a:gdLst>
                <a:gd name="T0" fmla="*/ 2 w 10"/>
                <a:gd name="T1" fmla="*/ 5 h 6"/>
                <a:gd name="T2" fmla="*/ 0 w 10"/>
                <a:gd name="T3" fmla="*/ 5 h 6"/>
                <a:gd name="T4" fmla="*/ 10 w 10"/>
                <a:gd name="T5" fmla="*/ 0 h 6"/>
                <a:gd name="T6" fmla="*/ 5 w 10"/>
                <a:gd name="T7" fmla="*/ 6 h 6"/>
                <a:gd name="T8" fmla="*/ 2 w 10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2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3" y="2"/>
                    <a:pt x="6" y="1"/>
                    <a:pt x="10" y="0"/>
                  </a:cubicBezTo>
                  <a:cubicBezTo>
                    <a:pt x="10" y="4"/>
                    <a:pt x="3" y="1"/>
                    <a:pt x="5" y="6"/>
                  </a:cubicBezTo>
                  <a:cubicBezTo>
                    <a:pt x="4" y="6"/>
                    <a:pt x="3" y="6"/>
                    <a:pt x="2" y="5"/>
                  </a:cubicBezTo>
                  <a:close/>
                </a:path>
              </a:pathLst>
            </a:custGeom>
            <a:solidFill>
              <a:srgbClr val="196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57">
              <a:extLst>
                <a:ext uri="{FF2B5EF4-FFF2-40B4-BE49-F238E27FC236}">
                  <a16:creationId xmlns:a16="http://schemas.microsoft.com/office/drawing/2014/main" id="{3747477F-D2B8-0AB5-48C8-5C2C90CCB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1218"/>
              <a:ext cx="50" cy="28"/>
            </a:xfrm>
            <a:custGeom>
              <a:avLst/>
              <a:gdLst>
                <a:gd name="T0" fmla="*/ 11 w 11"/>
                <a:gd name="T1" fmla="*/ 0 h 6"/>
                <a:gd name="T2" fmla="*/ 11 w 11"/>
                <a:gd name="T3" fmla="*/ 2 h 6"/>
                <a:gd name="T4" fmla="*/ 0 w 11"/>
                <a:gd name="T5" fmla="*/ 5 h 6"/>
                <a:gd name="T6" fmla="*/ 1 w 11"/>
                <a:gd name="T7" fmla="*/ 4 h 6"/>
                <a:gd name="T8" fmla="*/ 11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1" y="0"/>
                  </a:moveTo>
                  <a:cubicBezTo>
                    <a:pt x="11" y="1"/>
                    <a:pt x="11" y="1"/>
                    <a:pt x="11" y="2"/>
                  </a:cubicBezTo>
                  <a:cubicBezTo>
                    <a:pt x="7" y="3"/>
                    <a:pt x="4" y="6"/>
                    <a:pt x="0" y="5"/>
                  </a:cubicBezTo>
                  <a:cubicBezTo>
                    <a:pt x="0" y="5"/>
                    <a:pt x="0" y="5"/>
                    <a:pt x="1" y="4"/>
                  </a:cubicBezTo>
                  <a:cubicBezTo>
                    <a:pt x="4" y="3"/>
                    <a:pt x="7" y="1"/>
                    <a:pt x="11" y="0"/>
                  </a:cubicBezTo>
                  <a:close/>
                </a:path>
              </a:pathLst>
            </a:custGeom>
            <a:solidFill>
              <a:srgbClr val="116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58">
              <a:extLst>
                <a:ext uri="{FF2B5EF4-FFF2-40B4-BE49-F238E27FC236}">
                  <a16:creationId xmlns:a16="http://schemas.microsoft.com/office/drawing/2014/main" id="{50ADD7AD-A569-0F40-A39E-E124F9355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177"/>
              <a:ext cx="28" cy="23"/>
            </a:xfrm>
            <a:custGeom>
              <a:avLst/>
              <a:gdLst>
                <a:gd name="T0" fmla="*/ 1 w 6"/>
                <a:gd name="T1" fmla="*/ 5 h 5"/>
                <a:gd name="T2" fmla="*/ 0 w 6"/>
                <a:gd name="T3" fmla="*/ 5 h 5"/>
                <a:gd name="T4" fmla="*/ 5 w 6"/>
                <a:gd name="T5" fmla="*/ 0 h 5"/>
                <a:gd name="T6" fmla="*/ 6 w 6"/>
                <a:gd name="T7" fmla="*/ 1 h 5"/>
                <a:gd name="T8" fmla="*/ 1 w 6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1" y="5"/>
                  </a:moveTo>
                  <a:cubicBezTo>
                    <a:pt x="1" y="5"/>
                    <a:pt x="0" y="5"/>
                    <a:pt x="0" y="5"/>
                  </a:cubicBezTo>
                  <a:cubicBezTo>
                    <a:pt x="1" y="2"/>
                    <a:pt x="2" y="1"/>
                    <a:pt x="5" y="0"/>
                  </a:cubicBezTo>
                  <a:cubicBezTo>
                    <a:pt x="5" y="0"/>
                    <a:pt x="5" y="1"/>
                    <a:pt x="6" y="1"/>
                  </a:cubicBezTo>
                  <a:cubicBezTo>
                    <a:pt x="5" y="3"/>
                    <a:pt x="3" y="4"/>
                    <a:pt x="1" y="5"/>
                  </a:cubicBezTo>
                  <a:close/>
                </a:path>
              </a:pathLst>
            </a:custGeom>
            <a:solidFill>
              <a:srgbClr val="157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59">
              <a:extLst>
                <a:ext uri="{FF2B5EF4-FFF2-40B4-BE49-F238E27FC236}">
                  <a16:creationId xmlns:a16="http://schemas.microsoft.com/office/drawing/2014/main" id="{6C47BD6E-E391-90B0-BAA9-14EEB94DC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396"/>
              <a:ext cx="229" cy="447"/>
            </a:xfrm>
            <a:custGeom>
              <a:avLst/>
              <a:gdLst>
                <a:gd name="T0" fmla="*/ 0 w 50"/>
                <a:gd name="T1" fmla="*/ 90 h 98"/>
                <a:gd name="T2" fmla="*/ 1 w 50"/>
                <a:gd name="T3" fmla="*/ 84 h 98"/>
                <a:gd name="T4" fmla="*/ 12 w 50"/>
                <a:gd name="T5" fmla="*/ 40 h 98"/>
                <a:gd name="T6" fmla="*/ 21 w 50"/>
                <a:gd name="T7" fmla="*/ 11 h 98"/>
                <a:gd name="T8" fmla="*/ 22 w 50"/>
                <a:gd name="T9" fmla="*/ 0 h 98"/>
                <a:gd name="T10" fmla="*/ 48 w 50"/>
                <a:gd name="T11" fmla="*/ 1 h 98"/>
                <a:gd name="T12" fmla="*/ 49 w 50"/>
                <a:gd name="T13" fmla="*/ 8 h 98"/>
                <a:gd name="T14" fmla="*/ 41 w 50"/>
                <a:gd name="T15" fmla="*/ 36 h 98"/>
                <a:gd name="T16" fmla="*/ 37 w 50"/>
                <a:gd name="T17" fmla="*/ 49 h 98"/>
                <a:gd name="T18" fmla="*/ 27 w 50"/>
                <a:gd name="T19" fmla="*/ 81 h 98"/>
                <a:gd name="T20" fmla="*/ 26 w 50"/>
                <a:gd name="T21" fmla="*/ 84 h 98"/>
                <a:gd name="T22" fmla="*/ 19 w 50"/>
                <a:gd name="T23" fmla="*/ 98 h 98"/>
                <a:gd name="T24" fmla="*/ 0 w 50"/>
                <a:gd name="T25" fmla="*/ 9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98">
                  <a:moveTo>
                    <a:pt x="0" y="90"/>
                  </a:moveTo>
                  <a:cubicBezTo>
                    <a:pt x="1" y="88"/>
                    <a:pt x="1" y="86"/>
                    <a:pt x="1" y="84"/>
                  </a:cubicBezTo>
                  <a:cubicBezTo>
                    <a:pt x="5" y="69"/>
                    <a:pt x="9" y="54"/>
                    <a:pt x="12" y="40"/>
                  </a:cubicBezTo>
                  <a:cubicBezTo>
                    <a:pt x="15" y="30"/>
                    <a:pt x="20" y="21"/>
                    <a:pt x="21" y="11"/>
                  </a:cubicBezTo>
                  <a:cubicBezTo>
                    <a:pt x="22" y="7"/>
                    <a:pt x="22" y="4"/>
                    <a:pt x="22" y="0"/>
                  </a:cubicBezTo>
                  <a:cubicBezTo>
                    <a:pt x="31" y="0"/>
                    <a:pt x="39" y="1"/>
                    <a:pt x="48" y="1"/>
                  </a:cubicBezTo>
                  <a:cubicBezTo>
                    <a:pt x="50" y="3"/>
                    <a:pt x="49" y="6"/>
                    <a:pt x="49" y="8"/>
                  </a:cubicBezTo>
                  <a:cubicBezTo>
                    <a:pt x="47" y="18"/>
                    <a:pt x="45" y="27"/>
                    <a:pt x="41" y="36"/>
                  </a:cubicBezTo>
                  <a:cubicBezTo>
                    <a:pt x="39" y="40"/>
                    <a:pt x="38" y="44"/>
                    <a:pt x="37" y="49"/>
                  </a:cubicBezTo>
                  <a:cubicBezTo>
                    <a:pt x="33" y="59"/>
                    <a:pt x="28" y="69"/>
                    <a:pt x="27" y="81"/>
                  </a:cubicBezTo>
                  <a:cubicBezTo>
                    <a:pt x="27" y="82"/>
                    <a:pt x="26" y="83"/>
                    <a:pt x="26" y="84"/>
                  </a:cubicBezTo>
                  <a:cubicBezTo>
                    <a:pt x="22" y="88"/>
                    <a:pt x="23" y="94"/>
                    <a:pt x="19" y="98"/>
                  </a:cubicBezTo>
                  <a:cubicBezTo>
                    <a:pt x="11" y="98"/>
                    <a:pt x="6" y="94"/>
                    <a:pt x="0" y="90"/>
                  </a:cubicBezTo>
                  <a:close/>
                </a:path>
              </a:pathLst>
            </a:custGeom>
            <a:solidFill>
              <a:srgbClr val="8F5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60">
              <a:extLst>
                <a:ext uri="{FF2B5EF4-FFF2-40B4-BE49-F238E27FC236}">
                  <a16:creationId xmlns:a16="http://schemas.microsoft.com/office/drawing/2014/main" id="{DE886C32-71B9-4A48-E6DA-9DEAABE9A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392"/>
              <a:ext cx="160" cy="397"/>
            </a:xfrm>
            <a:custGeom>
              <a:avLst/>
              <a:gdLst>
                <a:gd name="T0" fmla="*/ 2 w 35"/>
                <a:gd name="T1" fmla="*/ 50 h 87"/>
                <a:gd name="T2" fmla="*/ 7 w 35"/>
                <a:gd name="T3" fmla="*/ 34 h 87"/>
                <a:gd name="T4" fmla="*/ 15 w 35"/>
                <a:gd name="T5" fmla="*/ 2 h 87"/>
                <a:gd name="T6" fmla="*/ 29 w 35"/>
                <a:gd name="T7" fmla="*/ 1 h 87"/>
                <a:gd name="T8" fmla="*/ 33 w 35"/>
                <a:gd name="T9" fmla="*/ 68 h 87"/>
                <a:gd name="T10" fmla="*/ 34 w 35"/>
                <a:gd name="T11" fmla="*/ 85 h 87"/>
                <a:gd name="T12" fmla="*/ 6 w 35"/>
                <a:gd name="T13" fmla="*/ 84 h 87"/>
                <a:gd name="T14" fmla="*/ 1 w 35"/>
                <a:gd name="T15" fmla="*/ 77 h 87"/>
                <a:gd name="T16" fmla="*/ 2 w 35"/>
                <a:gd name="T17" fmla="*/ 5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87">
                  <a:moveTo>
                    <a:pt x="2" y="50"/>
                  </a:moveTo>
                  <a:cubicBezTo>
                    <a:pt x="3" y="44"/>
                    <a:pt x="5" y="39"/>
                    <a:pt x="7" y="34"/>
                  </a:cubicBezTo>
                  <a:cubicBezTo>
                    <a:pt x="11" y="24"/>
                    <a:pt x="14" y="13"/>
                    <a:pt x="15" y="2"/>
                  </a:cubicBezTo>
                  <a:cubicBezTo>
                    <a:pt x="19" y="0"/>
                    <a:pt x="24" y="0"/>
                    <a:pt x="29" y="1"/>
                  </a:cubicBezTo>
                  <a:cubicBezTo>
                    <a:pt x="34" y="23"/>
                    <a:pt x="33" y="45"/>
                    <a:pt x="33" y="68"/>
                  </a:cubicBezTo>
                  <a:cubicBezTo>
                    <a:pt x="34" y="73"/>
                    <a:pt x="35" y="79"/>
                    <a:pt x="34" y="85"/>
                  </a:cubicBezTo>
                  <a:cubicBezTo>
                    <a:pt x="25" y="87"/>
                    <a:pt x="16" y="87"/>
                    <a:pt x="6" y="84"/>
                  </a:cubicBezTo>
                  <a:cubicBezTo>
                    <a:pt x="3" y="83"/>
                    <a:pt x="1" y="81"/>
                    <a:pt x="1" y="77"/>
                  </a:cubicBezTo>
                  <a:cubicBezTo>
                    <a:pt x="1" y="68"/>
                    <a:pt x="0" y="59"/>
                    <a:pt x="2" y="50"/>
                  </a:cubicBezTo>
                  <a:close/>
                </a:path>
              </a:pathLst>
            </a:custGeom>
            <a:solidFill>
              <a:srgbClr val="0706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61">
              <a:extLst>
                <a:ext uri="{FF2B5EF4-FFF2-40B4-BE49-F238E27FC236}">
                  <a16:creationId xmlns:a16="http://schemas.microsoft.com/office/drawing/2014/main" id="{ABF395E2-DB15-3B2D-8AD4-D4F3A36B7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1556"/>
              <a:ext cx="110" cy="484"/>
            </a:xfrm>
            <a:custGeom>
              <a:avLst/>
              <a:gdLst>
                <a:gd name="T0" fmla="*/ 18 w 24"/>
                <a:gd name="T1" fmla="*/ 0 h 106"/>
                <a:gd name="T2" fmla="*/ 23 w 24"/>
                <a:gd name="T3" fmla="*/ 15 h 106"/>
                <a:gd name="T4" fmla="*/ 18 w 24"/>
                <a:gd name="T5" fmla="*/ 64 h 106"/>
                <a:gd name="T6" fmla="*/ 19 w 24"/>
                <a:gd name="T7" fmla="*/ 68 h 106"/>
                <a:gd name="T8" fmla="*/ 14 w 24"/>
                <a:gd name="T9" fmla="*/ 94 h 106"/>
                <a:gd name="T10" fmla="*/ 13 w 24"/>
                <a:gd name="T11" fmla="*/ 99 h 106"/>
                <a:gd name="T12" fmla="*/ 11 w 24"/>
                <a:gd name="T13" fmla="*/ 105 h 106"/>
                <a:gd name="T14" fmla="*/ 2 w 24"/>
                <a:gd name="T15" fmla="*/ 104 h 106"/>
                <a:gd name="T16" fmla="*/ 3 w 24"/>
                <a:gd name="T17" fmla="*/ 82 h 106"/>
                <a:gd name="T18" fmla="*/ 6 w 24"/>
                <a:gd name="T19" fmla="*/ 61 h 106"/>
                <a:gd name="T20" fmla="*/ 7 w 24"/>
                <a:gd name="T21" fmla="*/ 59 h 106"/>
                <a:gd name="T22" fmla="*/ 9 w 24"/>
                <a:gd name="T23" fmla="*/ 45 h 106"/>
                <a:gd name="T24" fmla="*/ 15 w 24"/>
                <a:gd name="T25" fmla="*/ 5 h 106"/>
                <a:gd name="T26" fmla="*/ 18 w 24"/>
                <a:gd name="T2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106">
                  <a:moveTo>
                    <a:pt x="18" y="0"/>
                  </a:moveTo>
                  <a:cubicBezTo>
                    <a:pt x="24" y="3"/>
                    <a:pt x="24" y="9"/>
                    <a:pt x="23" y="15"/>
                  </a:cubicBezTo>
                  <a:cubicBezTo>
                    <a:pt x="22" y="31"/>
                    <a:pt x="21" y="47"/>
                    <a:pt x="18" y="64"/>
                  </a:cubicBezTo>
                  <a:cubicBezTo>
                    <a:pt x="18" y="65"/>
                    <a:pt x="18" y="67"/>
                    <a:pt x="19" y="68"/>
                  </a:cubicBezTo>
                  <a:cubicBezTo>
                    <a:pt x="19" y="77"/>
                    <a:pt x="16" y="86"/>
                    <a:pt x="14" y="94"/>
                  </a:cubicBezTo>
                  <a:cubicBezTo>
                    <a:pt x="14" y="96"/>
                    <a:pt x="13" y="98"/>
                    <a:pt x="13" y="99"/>
                  </a:cubicBezTo>
                  <a:cubicBezTo>
                    <a:pt x="12" y="101"/>
                    <a:pt x="12" y="103"/>
                    <a:pt x="11" y="105"/>
                  </a:cubicBezTo>
                  <a:cubicBezTo>
                    <a:pt x="8" y="105"/>
                    <a:pt x="5" y="106"/>
                    <a:pt x="2" y="104"/>
                  </a:cubicBezTo>
                  <a:cubicBezTo>
                    <a:pt x="0" y="96"/>
                    <a:pt x="3" y="89"/>
                    <a:pt x="3" y="82"/>
                  </a:cubicBezTo>
                  <a:cubicBezTo>
                    <a:pt x="4" y="75"/>
                    <a:pt x="6" y="68"/>
                    <a:pt x="6" y="61"/>
                  </a:cubicBezTo>
                  <a:cubicBezTo>
                    <a:pt x="6" y="61"/>
                    <a:pt x="7" y="60"/>
                    <a:pt x="7" y="59"/>
                  </a:cubicBezTo>
                  <a:cubicBezTo>
                    <a:pt x="8" y="55"/>
                    <a:pt x="8" y="50"/>
                    <a:pt x="9" y="45"/>
                  </a:cubicBezTo>
                  <a:cubicBezTo>
                    <a:pt x="11" y="32"/>
                    <a:pt x="14" y="19"/>
                    <a:pt x="15" y="5"/>
                  </a:cubicBezTo>
                  <a:cubicBezTo>
                    <a:pt x="15" y="3"/>
                    <a:pt x="16" y="1"/>
                    <a:pt x="18" y="0"/>
                  </a:cubicBezTo>
                  <a:close/>
                </a:path>
              </a:pathLst>
            </a:custGeom>
            <a:solidFill>
              <a:srgbClr val="5AB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62">
              <a:extLst>
                <a:ext uri="{FF2B5EF4-FFF2-40B4-BE49-F238E27FC236}">
                  <a16:creationId xmlns:a16="http://schemas.microsoft.com/office/drawing/2014/main" id="{A1055BA0-BD4D-0660-E01E-3264FF482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1757"/>
              <a:ext cx="133" cy="205"/>
            </a:xfrm>
            <a:custGeom>
              <a:avLst/>
              <a:gdLst>
                <a:gd name="T0" fmla="*/ 24 w 29"/>
                <a:gd name="T1" fmla="*/ 0 h 45"/>
                <a:gd name="T2" fmla="*/ 29 w 29"/>
                <a:gd name="T3" fmla="*/ 41 h 45"/>
                <a:gd name="T4" fmla="*/ 24 w 29"/>
                <a:gd name="T5" fmla="*/ 45 h 45"/>
                <a:gd name="T6" fmla="*/ 3 w 29"/>
                <a:gd name="T7" fmla="*/ 44 h 45"/>
                <a:gd name="T8" fmla="*/ 2 w 29"/>
                <a:gd name="T9" fmla="*/ 39 h 45"/>
                <a:gd name="T10" fmla="*/ 20 w 29"/>
                <a:gd name="T11" fmla="*/ 2 h 45"/>
                <a:gd name="T12" fmla="*/ 24 w 29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5">
                  <a:moveTo>
                    <a:pt x="24" y="0"/>
                  </a:moveTo>
                  <a:cubicBezTo>
                    <a:pt x="27" y="14"/>
                    <a:pt x="26" y="27"/>
                    <a:pt x="29" y="41"/>
                  </a:cubicBezTo>
                  <a:cubicBezTo>
                    <a:pt x="29" y="45"/>
                    <a:pt x="27" y="44"/>
                    <a:pt x="24" y="45"/>
                  </a:cubicBezTo>
                  <a:cubicBezTo>
                    <a:pt x="17" y="44"/>
                    <a:pt x="10" y="44"/>
                    <a:pt x="3" y="44"/>
                  </a:cubicBezTo>
                  <a:cubicBezTo>
                    <a:pt x="0" y="42"/>
                    <a:pt x="2" y="40"/>
                    <a:pt x="2" y="39"/>
                  </a:cubicBezTo>
                  <a:cubicBezTo>
                    <a:pt x="8" y="27"/>
                    <a:pt x="15" y="15"/>
                    <a:pt x="20" y="2"/>
                  </a:cubicBezTo>
                  <a:cubicBezTo>
                    <a:pt x="21" y="1"/>
                    <a:pt x="22" y="0"/>
                    <a:pt x="24" y="0"/>
                  </a:cubicBezTo>
                  <a:close/>
                </a:path>
              </a:pathLst>
            </a:custGeom>
            <a:solidFill>
              <a:srgbClr val="F5A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63">
              <a:extLst>
                <a:ext uri="{FF2B5EF4-FFF2-40B4-BE49-F238E27FC236}">
                  <a16:creationId xmlns:a16="http://schemas.microsoft.com/office/drawing/2014/main" id="{3E345355-789D-F4C4-5A2E-C1AD3D709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702"/>
              <a:ext cx="138" cy="306"/>
            </a:xfrm>
            <a:custGeom>
              <a:avLst/>
              <a:gdLst>
                <a:gd name="T0" fmla="*/ 29 w 30"/>
                <a:gd name="T1" fmla="*/ 12 h 67"/>
                <a:gd name="T2" fmla="*/ 12 w 30"/>
                <a:gd name="T3" fmla="*/ 46 h 67"/>
                <a:gd name="T4" fmla="*/ 8 w 30"/>
                <a:gd name="T5" fmla="*/ 56 h 67"/>
                <a:gd name="T6" fmla="*/ 0 w 30"/>
                <a:gd name="T7" fmla="*/ 67 h 67"/>
                <a:gd name="T8" fmla="*/ 6 w 30"/>
                <a:gd name="T9" fmla="*/ 36 h 67"/>
                <a:gd name="T10" fmla="*/ 27 w 30"/>
                <a:gd name="T11" fmla="*/ 2 h 67"/>
                <a:gd name="T12" fmla="*/ 29 w 30"/>
                <a:gd name="T13" fmla="*/ 1 h 67"/>
                <a:gd name="T14" fmla="*/ 29 w 30"/>
                <a:gd name="T15" fmla="*/ 4 h 67"/>
                <a:gd name="T16" fmla="*/ 29 w 30"/>
                <a:gd name="T17" fmla="*/ 1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7">
                  <a:moveTo>
                    <a:pt x="29" y="12"/>
                  </a:moveTo>
                  <a:cubicBezTo>
                    <a:pt x="23" y="23"/>
                    <a:pt x="17" y="35"/>
                    <a:pt x="12" y="46"/>
                  </a:cubicBezTo>
                  <a:cubicBezTo>
                    <a:pt x="10" y="49"/>
                    <a:pt x="7" y="52"/>
                    <a:pt x="8" y="56"/>
                  </a:cubicBezTo>
                  <a:cubicBezTo>
                    <a:pt x="3" y="58"/>
                    <a:pt x="4" y="64"/>
                    <a:pt x="0" y="67"/>
                  </a:cubicBezTo>
                  <a:cubicBezTo>
                    <a:pt x="1" y="57"/>
                    <a:pt x="2" y="46"/>
                    <a:pt x="6" y="36"/>
                  </a:cubicBezTo>
                  <a:cubicBezTo>
                    <a:pt x="13" y="25"/>
                    <a:pt x="20" y="14"/>
                    <a:pt x="27" y="2"/>
                  </a:cubicBezTo>
                  <a:cubicBezTo>
                    <a:pt x="27" y="1"/>
                    <a:pt x="28" y="0"/>
                    <a:pt x="29" y="1"/>
                  </a:cubicBezTo>
                  <a:cubicBezTo>
                    <a:pt x="30" y="2"/>
                    <a:pt x="30" y="3"/>
                    <a:pt x="29" y="4"/>
                  </a:cubicBezTo>
                  <a:cubicBezTo>
                    <a:pt x="29" y="7"/>
                    <a:pt x="29" y="10"/>
                    <a:pt x="29" y="12"/>
                  </a:cubicBezTo>
                  <a:close/>
                </a:path>
              </a:pathLst>
            </a:custGeom>
            <a:solidFill>
              <a:srgbClr val="3F9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64">
              <a:extLst>
                <a:ext uri="{FF2B5EF4-FFF2-40B4-BE49-F238E27FC236}">
                  <a16:creationId xmlns:a16="http://schemas.microsoft.com/office/drawing/2014/main" id="{0592A27E-FF4A-6FBF-6FAD-361BD94C5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826"/>
              <a:ext cx="119" cy="23"/>
            </a:xfrm>
            <a:custGeom>
              <a:avLst/>
              <a:gdLst>
                <a:gd name="T0" fmla="*/ 1 w 26"/>
                <a:gd name="T1" fmla="*/ 4 h 5"/>
                <a:gd name="T2" fmla="*/ 0 w 26"/>
                <a:gd name="T3" fmla="*/ 3 h 5"/>
                <a:gd name="T4" fmla="*/ 26 w 26"/>
                <a:gd name="T5" fmla="*/ 0 h 5"/>
                <a:gd name="T6" fmla="*/ 1 w 26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">
                  <a:moveTo>
                    <a:pt x="1" y="4"/>
                  </a:moveTo>
                  <a:cubicBezTo>
                    <a:pt x="0" y="4"/>
                    <a:pt x="0" y="4"/>
                    <a:pt x="0" y="3"/>
                  </a:cubicBezTo>
                  <a:cubicBezTo>
                    <a:pt x="9" y="3"/>
                    <a:pt x="17" y="3"/>
                    <a:pt x="26" y="0"/>
                  </a:cubicBezTo>
                  <a:cubicBezTo>
                    <a:pt x="18" y="4"/>
                    <a:pt x="9" y="5"/>
                    <a:pt x="1" y="4"/>
                  </a:cubicBezTo>
                  <a:close/>
                </a:path>
              </a:pathLst>
            </a:custGeom>
            <a:solidFill>
              <a:srgbClr val="917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65">
              <a:extLst>
                <a:ext uri="{FF2B5EF4-FFF2-40B4-BE49-F238E27FC236}">
                  <a16:creationId xmlns:a16="http://schemas.microsoft.com/office/drawing/2014/main" id="{AF800713-3AC0-D9E6-46DD-E28E058FF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725"/>
              <a:ext cx="64" cy="64"/>
            </a:xfrm>
            <a:custGeom>
              <a:avLst/>
              <a:gdLst>
                <a:gd name="T0" fmla="*/ 14 w 14"/>
                <a:gd name="T1" fmla="*/ 0 h 14"/>
                <a:gd name="T2" fmla="*/ 0 w 14"/>
                <a:gd name="T3" fmla="*/ 12 h 14"/>
                <a:gd name="T4" fmla="*/ 14 w 1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14" y="0"/>
                  </a:moveTo>
                  <a:cubicBezTo>
                    <a:pt x="13" y="10"/>
                    <a:pt x="8" y="14"/>
                    <a:pt x="0" y="12"/>
                  </a:cubicBezTo>
                  <a:cubicBezTo>
                    <a:pt x="8" y="13"/>
                    <a:pt x="11" y="7"/>
                    <a:pt x="14" y="0"/>
                  </a:cubicBezTo>
                  <a:close/>
                </a:path>
              </a:pathLst>
            </a:custGeom>
            <a:solidFill>
              <a:srgbClr val="967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66">
              <a:extLst>
                <a:ext uri="{FF2B5EF4-FFF2-40B4-BE49-F238E27FC236}">
                  <a16:creationId xmlns:a16="http://schemas.microsoft.com/office/drawing/2014/main" id="{FF567422-D909-1F23-BE3A-AF7382645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680"/>
              <a:ext cx="55" cy="59"/>
            </a:xfrm>
            <a:custGeom>
              <a:avLst/>
              <a:gdLst>
                <a:gd name="T0" fmla="*/ 1 w 12"/>
                <a:gd name="T1" fmla="*/ 0 h 13"/>
                <a:gd name="T2" fmla="*/ 12 w 12"/>
                <a:gd name="T3" fmla="*/ 10 h 13"/>
                <a:gd name="T4" fmla="*/ 4 w 12"/>
                <a:gd name="T5" fmla="*/ 11 h 13"/>
                <a:gd name="T6" fmla="*/ 1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" y="0"/>
                  </a:moveTo>
                  <a:cubicBezTo>
                    <a:pt x="4" y="12"/>
                    <a:pt x="3" y="10"/>
                    <a:pt x="12" y="10"/>
                  </a:cubicBezTo>
                  <a:cubicBezTo>
                    <a:pt x="9" y="12"/>
                    <a:pt x="7" y="13"/>
                    <a:pt x="4" y="11"/>
                  </a:cubicBezTo>
                  <a:cubicBezTo>
                    <a:pt x="0" y="8"/>
                    <a:pt x="1" y="4"/>
                    <a:pt x="1" y="0"/>
                  </a:cubicBezTo>
                  <a:close/>
                </a:path>
              </a:pathLst>
            </a:custGeom>
            <a:solidFill>
              <a:srgbClr val="947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67">
              <a:extLst>
                <a:ext uri="{FF2B5EF4-FFF2-40B4-BE49-F238E27FC236}">
                  <a16:creationId xmlns:a16="http://schemas.microsoft.com/office/drawing/2014/main" id="{78B179E6-DA91-0647-627C-EABB9DC8D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570"/>
              <a:ext cx="41" cy="69"/>
            </a:xfrm>
            <a:custGeom>
              <a:avLst/>
              <a:gdLst>
                <a:gd name="T0" fmla="*/ 6 w 9"/>
                <a:gd name="T1" fmla="*/ 15 h 15"/>
                <a:gd name="T2" fmla="*/ 5 w 9"/>
                <a:gd name="T3" fmla="*/ 6 h 15"/>
                <a:gd name="T4" fmla="*/ 3 w 9"/>
                <a:gd name="T5" fmla="*/ 3 h 15"/>
                <a:gd name="T6" fmla="*/ 0 w 9"/>
                <a:gd name="T7" fmla="*/ 3 h 15"/>
                <a:gd name="T8" fmla="*/ 2 w 9"/>
                <a:gd name="T9" fmla="*/ 1 h 15"/>
                <a:gd name="T10" fmla="*/ 5 w 9"/>
                <a:gd name="T11" fmla="*/ 2 h 15"/>
                <a:gd name="T12" fmla="*/ 6 w 9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5">
                  <a:moveTo>
                    <a:pt x="6" y="15"/>
                  </a:moveTo>
                  <a:cubicBezTo>
                    <a:pt x="6" y="12"/>
                    <a:pt x="7" y="9"/>
                    <a:pt x="5" y="6"/>
                  </a:cubicBezTo>
                  <a:cubicBezTo>
                    <a:pt x="5" y="5"/>
                    <a:pt x="4" y="4"/>
                    <a:pt x="3" y="3"/>
                  </a:cubicBezTo>
                  <a:cubicBezTo>
                    <a:pt x="2" y="3"/>
                    <a:pt x="1" y="5"/>
                    <a:pt x="0" y="3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8" y="6"/>
                    <a:pt x="9" y="10"/>
                    <a:pt x="6" y="15"/>
                  </a:cubicBezTo>
                  <a:close/>
                </a:path>
              </a:pathLst>
            </a:custGeom>
            <a:solidFill>
              <a:srgbClr val="997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68">
              <a:extLst>
                <a:ext uri="{FF2B5EF4-FFF2-40B4-BE49-F238E27FC236}">
                  <a16:creationId xmlns:a16="http://schemas.microsoft.com/office/drawing/2014/main" id="{63C7B82F-57E7-C3E2-A420-32F743941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607"/>
              <a:ext cx="73" cy="23"/>
            </a:xfrm>
            <a:custGeom>
              <a:avLst/>
              <a:gdLst>
                <a:gd name="T0" fmla="*/ 0 w 16"/>
                <a:gd name="T1" fmla="*/ 2 h 5"/>
                <a:gd name="T2" fmla="*/ 16 w 16"/>
                <a:gd name="T3" fmla="*/ 0 h 5"/>
                <a:gd name="T4" fmla="*/ 0 w 16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5">
                  <a:moveTo>
                    <a:pt x="0" y="2"/>
                  </a:moveTo>
                  <a:cubicBezTo>
                    <a:pt x="5" y="3"/>
                    <a:pt x="11" y="3"/>
                    <a:pt x="16" y="0"/>
                  </a:cubicBezTo>
                  <a:cubicBezTo>
                    <a:pt x="11" y="5"/>
                    <a:pt x="6" y="5"/>
                    <a:pt x="0" y="2"/>
                  </a:cubicBezTo>
                  <a:close/>
                </a:path>
              </a:pathLst>
            </a:custGeom>
            <a:solidFill>
              <a:srgbClr val="967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69">
              <a:extLst>
                <a:ext uri="{FF2B5EF4-FFF2-40B4-BE49-F238E27FC236}">
                  <a16:creationId xmlns:a16="http://schemas.microsoft.com/office/drawing/2014/main" id="{FE8B067A-0C88-0319-899B-AF12C4080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876"/>
              <a:ext cx="32" cy="41"/>
            </a:xfrm>
            <a:custGeom>
              <a:avLst/>
              <a:gdLst>
                <a:gd name="T0" fmla="*/ 7 w 7"/>
                <a:gd name="T1" fmla="*/ 1 h 9"/>
                <a:gd name="T2" fmla="*/ 2 w 7"/>
                <a:gd name="T3" fmla="*/ 9 h 9"/>
                <a:gd name="T4" fmla="*/ 2 w 7"/>
                <a:gd name="T5" fmla="*/ 0 h 9"/>
                <a:gd name="T6" fmla="*/ 7 w 7"/>
                <a:gd name="T7" fmla="*/ 0 h 9"/>
                <a:gd name="T8" fmla="*/ 7 w 7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7" y="1"/>
                  </a:moveTo>
                  <a:cubicBezTo>
                    <a:pt x="1" y="1"/>
                    <a:pt x="5" y="7"/>
                    <a:pt x="2" y="9"/>
                  </a:cubicBezTo>
                  <a:cubicBezTo>
                    <a:pt x="0" y="6"/>
                    <a:pt x="3" y="3"/>
                    <a:pt x="2" y="0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BAD7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70">
              <a:extLst>
                <a:ext uri="{FF2B5EF4-FFF2-40B4-BE49-F238E27FC236}">
                  <a16:creationId xmlns:a16="http://schemas.microsoft.com/office/drawing/2014/main" id="{3011BC3A-29E8-280B-7FBE-6C02A4176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630"/>
              <a:ext cx="23" cy="32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0 h 7"/>
                <a:gd name="T4" fmla="*/ 0 w 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2" y="4"/>
                    <a:pt x="4" y="3"/>
                    <a:pt x="5" y="0"/>
                  </a:cubicBezTo>
                  <a:cubicBezTo>
                    <a:pt x="5" y="4"/>
                    <a:pt x="3" y="6"/>
                    <a:pt x="0" y="7"/>
                  </a:cubicBezTo>
                  <a:close/>
                </a:path>
              </a:pathLst>
            </a:custGeom>
            <a:solidFill>
              <a:srgbClr val="917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71">
              <a:extLst>
                <a:ext uri="{FF2B5EF4-FFF2-40B4-BE49-F238E27FC236}">
                  <a16:creationId xmlns:a16="http://schemas.microsoft.com/office/drawing/2014/main" id="{33141BA7-0B2B-129E-75E7-6EFD4486D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885"/>
              <a:ext cx="422" cy="680"/>
            </a:xfrm>
            <a:custGeom>
              <a:avLst/>
              <a:gdLst>
                <a:gd name="T0" fmla="*/ 90 w 92"/>
                <a:gd name="T1" fmla="*/ 12 h 149"/>
                <a:gd name="T2" fmla="*/ 91 w 92"/>
                <a:gd name="T3" fmla="*/ 22 h 149"/>
                <a:gd name="T4" fmla="*/ 75 w 92"/>
                <a:gd name="T5" fmla="*/ 40 h 149"/>
                <a:gd name="T6" fmla="*/ 70 w 92"/>
                <a:gd name="T7" fmla="*/ 46 h 149"/>
                <a:gd name="T8" fmla="*/ 71 w 92"/>
                <a:gd name="T9" fmla="*/ 55 h 149"/>
                <a:gd name="T10" fmla="*/ 66 w 92"/>
                <a:gd name="T11" fmla="*/ 57 h 149"/>
                <a:gd name="T12" fmla="*/ 62 w 92"/>
                <a:gd name="T13" fmla="*/ 57 h 149"/>
                <a:gd name="T14" fmla="*/ 62 w 92"/>
                <a:gd name="T15" fmla="*/ 62 h 149"/>
                <a:gd name="T16" fmla="*/ 67 w 92"/>
                <a:gd name="T17" fmla="*/ 96 h 149"/>
                <a:gd name="T18" fmla="*/ 67 w 92"/>
                <a:gd name="T19" fmla="*/ 98 h 149"/>
                <a:gd name="T20" fmla="*/ 66 w 92"/>
                <a:gd name="T21" fmla="*/ 110 h 149"/>
                <a:gd name="T22" fmla="*/ 65 w 92"/>
                <a:gd name="T23" fmla="*/ 129 h 149"/>
                <a:gd name="T24" fmla="*/ 58 w 92"/>
                <a:gd name="T25" fmla="*/ 145 h 149"/>
                <a:gd name="T26" fmla="*/ 37 w 92"/>
                <a:gd name="T27" fmla="*/ 148 h 149"/>
                <a:gd name="T28" fmla="*/ 15 w 92"/>
                <a:gd name="T29" fmla="*/ 136 h 149"/>
                <a:gd name="T30" fmla="*/ 12 w 92"/>
                <a:gd name="T31" fmla="*/ 129 h 149"/>
                <a:gd name="T32" fmla="*/ 3 w 92"/>
                <a:gd name="T33" fmla="*/ 93 h 149"/>
                <a:gd name="T34" fmla="*/ 4 w 92"/>
                <a:gd name="T35" fmla="*/ 65 h 149"/>
                <a:gd name="T36" fmla="*/ 18 w 92"/>
                <a:gd name="T37" fmla="*/ 26 h 149"/>
                <a:gd name="T38" fmla="*/ 23 w 92"/>
                <a:gd name="T39" fmla="*/ 21 h 149"/>
                <a:gd name="T40" fmla="*/ 30 w 92"/>
                <a:gd name="T41" fmla="*/ 13 h 149"/>
                <a:gd name="T42" fmla="*/ 40 w 92"/>
                <a:gd name="T43" fmla="*/ 6 h 149"/>
                <a:gd name="T44" fmla="*/ 52 w 92"/>
                <a:gd name="T45" fmla="*/ 2 h 149"/>
                <a:gd name="T46" fmla="*/ 69 w 92"/>
                <a:gd name="T47" fmla="*/ 0 h 149"/>
                <a:gd name="T48" fmla="*/ 90 w 92"/>
                <a:gd name="T49" fmla="*/ 1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2" h="149">
                  <a:moveTo>
                    <a:pt x="90" y="12"/>
                  </a:moveTo>
                  <a:cubicBezTo>
                    <a:pt x="91" y="16"/>
                    <a:pt x="92" y="19"/>
                    <a:pt x="91" y="22"/>
                  </a:cubicBezTo>
                  <a:cubicBezTo>
                    <a:pt x="90" y="31"/>
                    <a:pt x="83" y="39"/>
                    <a:pt x="75" y="40"/>
                  </a:cubicBezTo>
                  <a:cubicBezTo>
                    <a:pt x="70" y="40"/>
                    <a:pt x="69" y="41"/>
                    <a:pt x="70" y="46"/>
                  </a:cubicBezTo>
                  <a:cubicBezTo>
                    <a:pt x="71" y="49"/>
                    <a:pt x="71" y="52"/>
                    <a:pt x="71" y="55"/>
                  </a:cubicBezTo>
                  <a:cubicBezTo>
                    <a:pt x="70" y="57"/>
                    <a:pt x="69" y="59"/>
                    <a:pt x="66" y="57"/>
                  </a:cubicBezTo>
                  <a:cubicBezTo>
                    <a:pt x="65" y="56"/>
                    <a:pt x="64" y="55"/>
                    <a:pt x="62" y="57"/>
                  </a:cubicBezTo>
                  <a:cubicBezTo>
                    <a:pt x="61" y="58"/>
                    <a:pt x="60" y="60"/>
                    <a:pt x="62" y="62"/>
                  </a:cubicBezTo>
                  <a:cubicBezTo>
                    <a:pt x="71" y="72"/>
                    <a:pt x="66" y="84"/>
                    <a:pt x="67" y="96"/>
                  </a:cubicBezTo>
                  <a:cubicBezTo>
                    <a:pt x="67" y="96"/>
                    <a:pt x="67" y="97"/>
                    <a:pt x="67" y="98"/>
                  </a:cubicBezTo>
                  <a:cubicBezTo>
                    <a:pt x="66" y="102"/>
                    <a:pt x="66" y="106"/>
                    <a:pt x="66" y="110"/>
                  </a:cubicBezTo>
                  <a:cubicBezTo>
                    <a:pt x="66" y="116"/>
                    <a:pt x="66" y="123"/>
                    <a:pt x="65" y="129"/>
                  </a:cubicBezTo>
                  <a:cubicBezTo>
                    <a:pt x="62" y="134"/>
                    <a:pt x="62" y="141"/>
                    <a:pt x="58" y="145"/>
                  </a:cubicBezTo>
                  <a:cubicBezTo>
                    <a:pt x="51" y="147"/>
                    <a:pt x="44" y="149"/>
                    <a:pt x="37" y="148"/>
                  </a:cubicBezTo>
                  <a:cubicBezTo>
                    <a:pt x="29" y="146"/>
                    <a:pt x="22" y="141"/>
                    <a:pt x="15" y="136"/>
                  </a:cubicBezTo>
                  <a:cubicBezTo>
                    <a:pt x="14" y="134"/>
                    <a:pt x="13" y="132"/>
                    <a:pt x="12" y="129"/>
                  </a:cubicBezTo>
                  <a:cubicBezTo>
                    <a:pt x="9" y="117"/>
                    <a:pt x="6" y="105"/>
                    <a:pt x="3" y="93"/>
                  </a:cubicBezTo>
                  <a:cubicBezTo>
                    <a:pt x="0" y="84"/>
                    <a:pt x="2" y="74"/>
                    <a:pt x="4" y="65"/>
                  </a:cubicBezTo>
                  <a:cubicBezTo>
                    <a:pt x="6" y="51"/>
                    <a:pt x="11" y="38"/>
                    <a:pt x="18" y="26"/>
                  </a:cubicBezTo>
                  <a:cubicBezTo>
                    <a:pt x="19" y="24"/>
                    <a:pt x="20" y="21"/>
                    <a:pt x="23" y="21"/>
                  </a:cubicBezTo>
                  <a:cubicBezTo>
                    <a:pt x="25" y="18"/>
                    <a:pt x="28" y="16"/>
                    <a:pt x="30" y="13"/>
                  </a:cubicBezTo>
                  <a:cubicBezTo>
                    <a:pt x="33" y="11"/>
                    <a:pt x="37" y="8"/>
                    <a:pt x="40" y="6"/>
                  </a:cubicBezTo>
                  <a:cubicBezTo>
                    <a:pt x="44" y="4"/>
                    <a:pt x="48" y="3"/>
                    <a:pt x="52" y="2"/>
                  </a:cubicBezTo>
                  <a:cubicBezTo>
                    <a:pt x="58" y="1"/>
                    <a:pt x="63" y="0"/>
                    <a:pt x="69" y="0"/>
                  </a:cubicBezTo>
                  <a:cubicBezTo>
                    <a:pt x="78" y="0"/>
                    <a:pt x="85" y="4"/>
                    <a:pt x="90" y="12"/>
                  </a:cubicBezTo>
                  <a:close/>
                </a:path>
              </a:pathLst>
            </a:custGeom>
            <a:solidFill>
              <a:srgbClr val="0606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72">
              <a:extLst>
                <a:ext uri="{FF2B5EF4-FFF2-40B4-BE49-F238E27FC236}">
                  <a16:creationId xmlns:a16="http://schemas.microsoft.com/office/drawing/2014/main" id="{9CE8B054-B17A-E027-CC72-2E9663E54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735"/>
              <a:ext cx="78" cy="68"/>
            </a:xfrm>
            <a:custGeom>
              <a:avLst/>
              <a:gdLst>
                <a:gd name="T0" fmla="*/ 3 w 17"/>
                <a:gd name="T1" fmla="*/ 0 h 15"/>
                <a:gd name="T2" fmla="*/ 17 w 17"/>
                <a:gd name="T3" fmla="*/ 11 h 15"/>
                <a:gd name="T4" fmla="*/ 4 w 17"/>
                <a:gd name="T5" fmla="*/ 13 h 15"/>
                <a:gd name="T6" fmla="*/ 3 w 17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5">
                  <a:moveTo>
                    <a:pt x="3" y="0"/>
                  </a:moveTo>
                  <a:cubicBezTo>
                    <a:pt x="8" y="4"/>
                    <a:pt x="11" y="9"/>
                    <a:pt x="17" y="11"/>
                  </a:cubicBezTo>
                  <a:cubicBezTo>
                    <a:pt x="13" y="15"/>
                    <a:pt x="8" y="15"/>
                    <a:pt x="4" y="13"/>
                  </a:cubicBezTo>
                  <a:cubicBezTo>
                    <a:pt x="0" y="10"/>
                    <a:pt x="3" y="5"/>
                    <a:pt x="3" y="0"/>
                  </a:cubicBezTo>
                  <a:close/>
                </a:path>
              </a:pathLst>
            </a:custGeom>
            <a:solidFill>
              <a:srgbClr val="FEF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73">
              <a:extLst>
                <a:ext uri="{FF2B5EF4-FFF2-40B4-BE49-F238E27FC236}">
                  <a16:creationId xmlns:a16="http://schemas.microsoft.com/office/drawing/2014/main" id="{63FC0A05-E16B-99E0-266B-0B856054D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611"/>
              <a:ext cx="36" cy="51"/>
            </a:xfrm>
            <a:custGeom>
              <a:avLst/>
              <a:gdLst>
                <a:gd name="T0" fmla="*/ 8 w 8"/>
                <a:gd name="T1" fmla="*/ 4 h 11"/>
                <a:gd name="T2" fmla="*/ 3 w 8"/>
                <a:gd name="T3" fmla="*/ 11 h 11"/>
                <a:gd name="T4" fmla="*/ 1 w 8"/>
                <a:gd name="T5" fmla="*/ 7 h 11"/>
                <a:gd name="T6" fmla="*/ 5 w 8"/>
                <a:gd name="T7" fmla="*/ 0 h 11"/>
                <a:gd name="T8" fmla="*/ 8 w 8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8" y="4"/>
                  </a:moveTo>
                  <a:cubicBezTo>
                    <a:pt x="8" y="7"/>
                    <a:pt x="7" y="10"/>
                    <a:pt x="3" y="11"/>
                  </a:cubicBezTo>
                  <a:cubicBezTo>
                    <a:pt x="1" y="11"/>
                    <a:pt x="0" y="8"/>
                    <a:pt x="1" y="7"/>
                  </a:cubicBezTo>
                  <a:cubicBezTo>
                    <a:pt x="1" y="4"/>
                    <a:pt x="2" y="1"/>
                    <a:pt x="5" y="0"/>
                  </a:cubicBezTo>
                  <a:cubicBezTo>
                    <a:pt x="8" y="0"/>
                    <a:pt x="8" y="2"/>
                    <a:pt x="8" y="4"/>
                  </a:cubicBezTo>
                  <a:close/>
                </a:path>
              </a:pathLst>
            </a:custGeom>
            <a:solidFill>
              <a:srgbClr val="3327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74">
              <a:extLst>
                <a:ext uri="{FF2B5EF4-FFF2-40B4-BE49-F238E27FC236}">
                  <a16:creationId xmlns:a16="http://schemas.microsoft.com/office/drawing/2014/main" id="{2CDE6B9C-0EC1-7487-B434-3CD119F28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652"/>
              <a:ext cx="37" cy="46"/>
            </a:xfrm>
            <a:custGeom>
              <a:avLst/>
              <a:gdLst>
                <a:gd name="T0" fmla="*/ 4 w 8"/>
                <a:gd name="T1" fmla="*/ 0 h 10"/>
                <a:gd name="T2" fmla="*/ 8 w 8"/>
                <a:gd name="T3" fmla="*/ 3 h 10"/>
                <a:gd name="T4" fmla="*/ 3 w 8"/>
                <a:gd name="T5" fmla="*/ 10 h 10"/>
                <a:gd name="T6" fmla="*/ 0 w 8"/>
                <a:gd name="T7" fmla="*/ 7 h 10"/>
                <a:gd name="T8" fmla="*/ 4 w 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4" y="0"/>
                  </a:moveTo>
                  <a:cubicBezTo>
                    <a:pt x="7" y="0"/>
                    <a:pt x="8" y="1"/>
                    <a:pt x="8" y="3"/>
                  </a:cubicBezTo>
                  <a:cubicBezTo>
                    <a:pt x="7" y="7"/>
                    <a:pt x="6" y="10"/>
                    <a:pt x="3" y="10"/>
                  </a:cubicBezTo>
                  <a:cubicBezTo>
                    <a:pt x="1" y="10"/>
                    <a:pt x="0" y="9"/>
                    <a:pt x="0" y="7"/>
                  </a:cubicBezTo>
                  <a:cubicBezTo>
                    <a:pt x="0" y="4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291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75">
              <a:extLst>
                <a:ext uri="{FF2B5EF4-FFF2-40B4-BE49-F238E27FC236}">
                  <a16:creationId xmlns:a16="http://schemas.microsoft.com/office/drawing/2014/main" id="{8F2D7501-260D-1700-DE74-48D15A19A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561"/>
              <a:ext cx="60" cy="41"/>
            </a:xfrm>
            <a:custGeom>
              <a:avLst/>
              <a:gdLst>
                <a:gd name="T0" fmla="*/ 13 w 13"/>
                <a:gd name="T1" fmla="*/ 9 h 9"/>
                <a:gd name="T2" fmla="*/ 0 w 13"/>
                <a:gd name="T3" fmla="*/ 4 h 9"/>
                <a:gd name="T4" fmla="*/ 13 w 13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cubicBezTo>
                    <a:pt x="8" y="7"/>
                    <a:pt x="4" y="4"/>
                    <a:pt x="0" y="4"/>
                  </a:cubicBezTo>
                  <a:cubicBezTo>
                    <a:pt x="6" y="0"/>
                    <a:pt x="8" y="1"/>
                    <a:pt x="13" y="9"/>
                  </a:cubicBezTo>
                  <a:close/>
                </a:path>
              </a:pathLst>
            </a:custGeom>
            <a:solidFill>
              <a:srgbClr val="D38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76">
              <a:extLst>
                <a:ext uri="{FF2B5EF4-FFF2-40B4-BE49-F238E27FC236}">
                  <a16:creationId xmlns:a16="http://schemas.microsoft.com/office/drawing/2014/main" id="{F8DAB57B-43F4-9AD9-CBE7-5B7BC03C4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616"/>
              <a:ext cx="51" cy="41"/>
            </a:xfrm>
            <a:custGeom>
              <a:avLst/>
              <a:gdLst>
                <a:gd name="T0" fmla="*/ 0 w 11"/>
                <a:gd name="T1" fmla="*/ 2 h 9"/>
                <a:gd name="T2" fmla="*/ 10 w 11"/>
                <a:gd name="T3" fmla="*/ 9 h 9"/>
                <a:gd name="T4" fmla="*/ 0 w 11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">
                  <a:moveTo>
                    <a:pt x="0" y="2"/>
                  </a:moveTo>
                  <a:cubicBezTo>
                    <a:pt x="7" y="0"/>
                    <a:pt x="11" y="3"/>
                    <a:pt x="10" y="9"/>
                  </a:cubicBezTo>
                  <a:cubicBezTo>
                    <a:pt x="8" y="5"/>
                    <a:pt x="5" y="3"/>
                    <a:pt x="0" y="2"/>
                  </a:cubicBezTo>
                  <a:close/>
                </a:path>
              </a:pathLst>
            </a:custGeom>
            <a:solidFill>
              <a:srgbClr val="CA8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77">
              <a:extLst>
                <a:ext uri="{FF2B5EF4-FFF2-40B4-BE49-F238E27FC236}">
                  <a16:creationId xmlns:a16="http://schemas.microsoft.com/office/drawing/2014/main" id="{330C6FEF-9B5D-FFA9-E9CA-9749D204B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694"/>
              <a:ext cx="55" cy="59"/>
            </a:xfrm>
            <a:custGeom>
              <a:avLst/>
              <a:gdLst>
                <a:gd name="T0" fmla="*/ 10 w 12"/>
                <a:gd name="T1" fmla="*/ 0 h 13"/>
                <a:gd name="T2" fmla="*/ 9 w 12"/>
                <a:gd name="T3" fmla="*/ 11 h 13"/>
                <a:gd name="T4" fmla="*/ 0 w 12"/>
                <a:gd name="T5" fmla="*/ 9 h 13"/>
                <a:gd name="T6" fmla="*/ 10 w 12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0" y="0"/>
                  </a:moveTo>
                  <a:cubicBezTo>
                    <a:pt x="12" y="4"/>
                    <a:pt x="12" y="8"/>
                    <a:pt x="9" y="11"/>
                  </a:cubicBezTo>
                  <a:cubicBezTo>
                    <a:pt x="7" y="13"/>
                    <a:pt x="4" y="12"/>
                    <a:pt x="0" y="9"/>
                  </a:cubicBezTo>
                  <a:cubicBezTo>
                    <a:pt x="11" y="12"/>
                    <a:pt x="9" y="5"/>
                    <a:pt x="10" y="0"/>
                  </a:cubicBezTo>
                  <a:close/>
                </a:path>
              </a:pathLst>
            </a:custGeom>
            <a:solidFill>
              <a:srgbClr val="946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78">
              <a:extLst>
                <a:ext uri="{FF2B5EF4-FFF2-40B4-BE49-F238E27FC236}">
                  <a16:creationId xmlns:a16="http://schemas.microsoft.com/office/drawing/2014/main" id="{72F129A3-DAFF-7DC8-945A-340C0F3A2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770"/>
              <a:ext cx="230" cy="96"/>
            </a:xfrm>
            <a:custGeom>
              <a:avLst/>
              <a:gdLst>
                <a:gd name="T0" fmla="*/ 24 w 50"/>
                <a:gd name="T1" fmla="*/ 0 h 21"/>
                <a:gd name="T2" fmla="*/ 42 w 50"/>
                <a:gd name="T3" fmla="*/ 1 h 21"/>
                <a:gd name="T4" fmla="*/ 50 w 50"/>
                <a:gd name="T5" fmla="*/ 2 h 21"/>
                <a:gd name="T6" fmla="*/ 50 w 50"/>
                <a:gd name="T7" fmla="*/ 14 h 21"/>
                <a:gd name="T8" fmla="*/ 50 w 50"/>
                <a:gd name="T9" fmla="*/ 15 h 21"/>
                <a:gd name="T10" fmla="*/ 27 w 50"/>
                <a:gd name="T11" fmla="*/ 8 h 21"/>
                <a:gd name="T12" fmla="*/ 29 w 50"/>
                <a:gd name="T13" fmla="*/ 10 h 21"/>
                <a:gd name="T14" fmla="*/ 31 w 50"/>
                <a:gd name="T15" fmla="*/ 12 h 21"/>
                <a:gd name="T16" fmla="*/ 27 w 50"/>
                <a:gd name="T17" fmla="*/ 16 h 21"/>
                <a:gd name="T18" fmla="*/ 21 w 50"/>
                <a:gd name="T19" fmla="*/ 18 h 21"/>
                <a:gd name="T20" fmla="*/ 1 w 50"/>
                <a:gd name="T21" fmla="*/ 19 h 21"/>
                <a:gd name="T22" fmla="*/ 1 w 50"/>
                <a:gd name="T23" fmla="*/ 15 h 21"/>
                <a:gd name="T24" fmla="*/ 7 w 50"/>
                <a:gd name="T25" fmla="*/ 2 h 21"/>
                <a:gd name="T26" fmla="*/ 14 w 50"/>
                <a:gd name="T27" fmla="*/ 2 h 21"/>
                <a:gd name="T28" fmla="*/ 24 w 5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21">
                  <a:moveTo>
                    <a:pt x="24" y="0"/>
                  </a:moveTo>
                  <a:cubicBezTo>
                    <a:pt x="30" y="2"/>
                    <a:pt x="36" y="1"/>
                    <a:pt x="42" y="1"/>
                  </a:cubicBezTo>
                  <a:cubicBezTo>
                    <a:pt x="45" y="1"/>
                    <a:pt x="48" y="1"/>
                    <a:pt x="50" y="2"/>
                  </a:cubicBezTo>
                  <a:cubicBezTo>
                    <a:pt x="50" y="6"/>
                    <a:pt x="50" y="10"/>
                    <a:pt x="50" y="14"/>
                  </a:cubicBezTo>
                  <a:cubicBezTo>
                    <a:pt x="50" y="14"/>
                    <a:pt x="50" y="15"/>
                    <a:pt x="50" y="15"/>
                  </a:cubicBezTo>
                  <a:cubicBezTo>
                    <a:pt x="41" y="17"/>
                    <a:pt x="34" y="13"/>
                    <a:pt x="27" y="8"/>
                  </a:cubicBezTo>
                  <a:cubicBezTo>
                    <a:pt x="28" y="9"/>
                    <a:pt x="29" y="9"/>
                    <a:pt x="29" y="10"/>
                  </a:cubicBezTo>
                  <a:cubicBezTo>
                    <a:pt x="30" y="10"/>
                    <a:pt x="31" y="11"/>
                    <a:pt x="31" y="12"/>
                  </a:cubicBezTo>
                  <a:cubicBezTo>
                    <a:pt x="30" y="13"/>
                    <a:pt x="29" y="14"/>
                    <a:pt x="27" y="16"/>
                  </a:cubicBezTo>
                  <a:cubicBezTo>
                    <a:pt x="26" y="19"/>
                    <a:pt x="23" y="18"/>
                    <a:pt x="21" y="18"/>
                  </a:cubicBezTo>
                  <a:cubicBezTo>
                    <a:pt x="14" y="19"/>
                    <a:pt x="8" y="21"/>
                    <a:pt x="1" y="19"/>
                  </a:cubicBezTo>
                  <a:cubicBezTo>
                    <a:pt x="0" y="18"/>
                    <a:pt x="0" y="17"/>
                    <a:pt x="1" y="15"/>
                  </a:cubicBezTo>
                  <a:cubicBezTo>
                    <a:pt x="4" y="11"/>
                    <a:pt x="3" y="5"/>
                    <a:pt x="7" y="2"/>
                  </a:cubicBezTo>
                  <a:cubicBezTo>
                    <a:pt x="10" y="1"/>
                    <a:pt x="12" y="1"/>
                    <a:pt x="14" y="2"/>
                  </a:cubicBezTo>
                  <a:cubicBezTo>
                    <a:pt x="18" y="4"/>
                    <a:pt x="21" y="3"/>
                    <a:pt x="24" y="0"/>
                  </a:cubicBezTo>
                  <a:close/>
                </a:path>
              </a:pathLst>
            </a:custGeom>
            <a:solidFill>
              <a:srgbClr val="1B4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79">
              <a:extLst>
                <a:ext uri="{FF2B5EF4-FFF2-40B4-BE49-F238E27FC236}">
                  <a16:creationId xmlns:a16="http://schemas.microsoft.com/office/drawing/2014/main" id="{E6E424C9-6E15-4F93-5E1E-8487DCA10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2821"/>
              <a:ext cx="73" cy="18"/>
            </a:xfrm>
            <a:custGeom>
              <a:avLst/>
              <a:gdLst>
                <a:gd name="T0" fmla="*/ 0 w 16"/>
                <a:gd name="T1" fmla="*/ 2 h 4"/>
                <a:gd name="T2" fmla="*/ 16 w 16"/>
                <a:gd name="T3" fmla="*/ 0 h 4"/>
                <a:gd name="T4" fmla="*/ 0 w 16"/>
                <a:gd name="T5" fmla="*/ 4 h 4"/>
                <a:gd name="T6" fmla="*/ 0 w 1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">
                  <a:moveTo>
                    <a:pt x="0" y="2"/>
                  </a:moveTo>
                  <a:cubicBezTo>
                    <a:pt x="6" y="1"/>
                    <a:pt x="11" y="1"/>
                    <a:pt x="16" y="0"/>
                  </a:cubicBezTo>
                  <a:cubicBezTo>
                    <a:pt x="11" y="3"/>
                    <a:pt x="6" y="3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6E9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80">
              <a:extLst>
                <a:ext uri="{FF2B5EF4-FFF2-40B4-BE49-F238E27FC236}">
                  <a16:creationId xmlns:a16="http://schemas.microsoft.com/office/drawing/2014/main" id="{5ECD072A-AC4C-8549-C1AE-499BBDF6D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1853"/>
              <a:ext cx="221" cy="160"/>
            </a:xfrm>
            <a:custGeom>
              <a:avLst/>
              <a:gdLst>
                <a:gd name="T0" fmla="*/ 39 w 48"/>
                <a:gd name="T1" fmla="*/ 31 h 35"/>
                <a:gd name="T2" fmla="*/ 12 w 48"/>
                <a:gd name="T3" fmla="*/ 35 h 35"/>
                <a:gd name="T4" fmla="*/ 12 w 48"/>
                <a:gd name="T5" fmla="*/ 35 h 35"/>
                <a:gd name="T6" fmla="*/ 1 w 48"/>
                <a:gd name="T7" fmla="*/ 28 h 35"/>
                <a:gd name="T8" fmla="*/ 8 w 48"/>
                <a:gd name="T9" fmla="*/ 6 h 35"/>
                <a:gd name="T10" fmla="*/ 21 w 48"/>
                <a:gd name="T11" fmla="*/ 3 h 35"/>
                <a:gd name="T12" fmla="*/ 42 w 48"/>
                <a:gd name="T13" fmla="*/ 0 h 35"/>
                <a:gd name="T14" fmla="*/ 48 w 48"/>
                <a:gd name="T15" fmla="*/ 5 h 35"/>
                <a:gd name="T16" fmla="*/ 46 w 48"/>
                <a:gd name="T17" fmla="*/ 24 h 35"/>
                <a:gd name="T18" fmla="*/ 39 w 48"/>
                <a:gd name="T19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35">
                  <a:moveTo>
                    <a:pt x="39" y="31"/>
                  </a:moveTo>
                  <a:cubicBezTo>
                    <a:pt x="30" y="33"/>
                    <a:pt x="21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8" y="34"/>
                    <a:pt x="1" y="35"/>
                    <a:pt x="1" y="28"/>
                  </a:cubicBezTo>
                  <a:cubicBezTo>
                    <a:pt x="1" y="20"/>
                    <a:pt x="0" y="11"/>
                    <a:pt x="8" y="6"/>
                  </a:cubicBezTo>
                  <a:cubicBezTo>
                    <a:pt x="12" y="4"/>
                    <a:pt x="16" y="4"/>
                    <a:pt x="21" y="3"/>
                  </a:cubicBezTo>
                  <a:cubicBezTo>
                    <a:pt x="28" y="2"/>
                    <a:pt x="35" y="0"/>
                    <a:pt x="42" y="0"/>
                  </a:cubicBezTo>
                  <a:cubicBezTo>
                    <a:pt x="46" y="0"/>
                    <a:pt x="47" y="2"/>
                    <a:pt x="48" y="5"/>
                  </a:cubicBezTo>
                  <a:cubicBezTo>
                    <a:pt x="48" y="12"/>
                    <a:pt x="47" y="18"/>
                    <a:pt x="46" y="24"/>
                  </a:cubicBezTo>
                  <a:cubicBezTo>
                    <a:pt x="45" y="28"/>
                    <a:pt x="41" y="28"/>
                    <a:pt x="39" y="31"/>
                  </a:cubicBezTo>
                  <a:close/>
                </a:path>
              </a:pathLst>
            </a:custGeom>
            <a:solidFill>
              <a:srgbClr val="5AB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81">
              <a:extLst>
                <a:ext uri="{FF2B5EF4-FFF2-40B4-BE49-F238E27FC236}">
                  <a16:creationId xmlns:a16="http://schemas.microsoft.com/office/drawing/2014/main" id="{96E6BBB1-D51B-781A-07E8-C8D28F526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1547"/>
              <a:ext cx="138" cy="479"/>
            </a:xfrm>
            <a:custGeom>
              <a:avLst/>
              <a:gdLst>
                <a:gd name="T0" fmla="*/ 14 w 30"/>
                <a:gd name="T1" fmla="*/ 104 h 105"/>
                <a:gd name="T2" fmla="*/ 3 w 30"/>
                <a:gd name="T3" fmla="*/ 98 h 105"/>
                <a:gd name="T4" fmla="*/ 3 w 30"/>
                <a:gd name="T5" fmla="*/ 70 h 105"/>
                <a:gd name="T6" fmla="*/ 17 w 30"/>
                <a:gd name="T7" fmla="*/ 11 h 105"/>
                <a:gd name="T8" fmla="*/ 19 w 30"/>
                <a:gd name="T9" fmla="*/ 6 h 105"/>
                <a:gd name="T10" fmla="*/ 25 w 30"/>
                <a:gd name="T11" fmla="*/ 0 h 105"/>
                <a:gd name="T12" fmla="*/ 28 w 30"/>
                <a:gd name="T13" fmla="*/ 0 h 105"/>
                <a:gd name="T14" fmla="*/ 30 w 30"/>
                <a:gd name="T15" fmla="*/ 2 h 105"/>
                <a:gd name="T16" fmla="*/ 23 w 30"/>
                <a:gd name="T17" fmla="*/ 50 h 105"/>
                <a:gd name="T18" fmla="*/ 16 w 30"/>
                <a:gd name="T19" fmla="*/ 94 h 105"/>
                <a:gd name="T20" fmla="*/ 14 w 30"/>
                <a:gd name="T21" fmla="*/ 10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05">
                  <a:moveTo>
                    <a:pt x="14" y="104"/>
                  </a:moveTo>
                  <a:cubicBezTo>
                    <a:pt x="8" y="105"/>
                    <a:pt x="6" y="99"/>
                    <a:pt x="3" y="98"/>
                  </a:cubicBezTo>
                  <a:cubicBezTo>
                    <a:pt x="0" y="88"/>
                    <a:pt x="2" y="79"/>
                    <a:pt x="3" y="70"/>
                  </a:cubicBezTo>
                  <a:cubicBezTo>
                    <a:pt x="7" y="50"/>
                    <a:pt x="12" y="31"/>
                    <a:pt x="17" y="11"/>
                  </a:cubicBezTo>
                  <a:cubicBezTo>
                    <a:pt x="16" y="9"/>
                    <a:pt x="18" y="8"/>
                    <a:pt x="19" y="6"/>
                  </a:cubicBezTo>
                  <a:cubicBezTo>
                    <a:pt x="21" y="4"/>
                    <a:pt x="22" y="1"/>
                    <a:pt x="25" y="0"/>
                  </a:cubicBezTo>
                  <a:cubicBezTo>
                    <a:pt x="26" y="0"/>
                    <a:pt x="27" y="0"/>
                    <a:pt x="28" y="0"/>
                  </a:cubicBezTo>
                  <a:cubicBezTo>
                    <a:pt x="29" y="0"/>
                    <a:pt x="30" y="0"/>
                    <a:pt x="30" y="2"/>
                  </a:cubicBezTo>
                  <a:cubicBezTo>
                    <a:pt x="29" y="18"/>
                    <a:pt x="26" y="34"/>
                    <a:pt x="23" y="50"/>
                  </a:cubicBezTo>
                  <a:cubicBezTo>
                    <a:pt x="21" y="65"/>
                    <a:pt x="19" y="80"/>
                    <a:pt x="16" y="94"/>
                  </a:cubicBezTo>
                  <a:cubicBezTo>
                    <a:pt x="16" y="98"/>
                    <a:pt x="16" y="101"/>
                    <a:pt x="14" y="104"/>
                  </a:cubicBezTo>
                  <a:close/>
                </a:path>
              </a:pathLst>
            </a:custGeom>
            <a:solidFill>
              <a:srgbClr val="59B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82">
              <a:extLst>
                <a:ext uri="{FF2B5EF4-FFF2-40B4-BE49-F238E27FC236}">
                  <a16:creationId xmlns:a16="http://schemas.microsoft.com/office/drawing/2014/main" id="{B5A49CDD-0899-EB52-9B63-56EDF5F62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593"/>
              <a:ext cx="147" cy="164"/>
            </a:xfrm>
            <a:custGeom>
              <a:avLst/>
              <a:gdLst>
                <a:gd name="T0" fmla="*/ 4 w 32"/>
                <a:gd name="T1" fmla="*/ 20 h 36"/>
                <a:gd name="T2" fmla="*/ 1 w 32"/>
                <a:gd name="T3" fmla="*/ 9 h 36"/>
                <a:gd name="T4" fmla="*/ 18 w 32"/>
                <a:gd name="T5" fmla="*/ 0 h 36"/>
                <a:gd name="T6" fmla="*/ 21 w 32"/>
                <a:gd name="T7" fmla="*/ 1 h 36"/>
                <a:gd name="T8" fmla="*/ 28 w 32"/>
                <a:gd name="T9" fmla="*/ 8 h 36"/>
                <a:gd name="T10" fmla="*/ 28 w 32"/>
                <a:gd name="T11" fmla="*/ 16 h 36"/>
                <a:gd name="T12" fmla="*/ 28 w 32"/>
                <a:gd name="T13" fmla="*/ 19 h 36"/>
                <a:gd name="T14" fmla="*/ 32 w 32"/>
                <a:gd name="T15" fmla="*/ 24 h 36"/>
                <a:gd name="T16" fmla="*/ 32 w 32"/>
                <a:gd name="T17" fmla="*/ 26 h 36"/>
                <a:gd name="T18" fmla="*/ 31 w 32"/>
                <a:gd name="T19" fmla="*/ 31 h 36"/>
                <a:gd name="T20" fmla="*/ 22 w 32"/>
                <a:gd name="T21" fmla="*/ 34 h 36"/>
                <a:gd name="T22" fmla="*/ 4 w 32"/>
                <a:gd name="T23" fmla="*/ 2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6">
                  <a:moveTo>
                    <a:pt x="4" y="20"/>
                  </a:moveTo>
                  <a:cubicBezTo>
                    <a:pt x="4" y="16"/>
                    <a:pt x="0" y="13"/>
                    <a:pt x="1" y="9"/>
                  </a:cubicBezTo>
                  <a:cubicBezTo>
                    <a:pt x="5" y="4"/>
                    <a:pt x="12" y="2"/>
                    <a:pt x="18" y="0"/>
                  </a:cubicBezTo>
                  <a:cubicBezTo>
                    <a:pt x="19" y="0"/>
                    <a:pt x="20" y="0"/>
                    <a:pt x="21" y="1"/>
                  </a:cubicBezTo>
                  <a:cubicBezTo>
                    <a:pt x="23" y="3"/>
                    <a:pt x="26" y="5"/>
                    <a:pt x="28" y="8"/>
                  </a:cubicBezTo>
                  <a:cubicBezTo>
                    <a:pt x="29" y="11"/>
                    <a:pt x="32" y="14"/>
                    <a:pt x="28" y="16"/>
                  </a:cubicBezTo>
                  <a:cubicBezTo>
                    <a:pt x="26" y="18"/>
                    <a:pt x="27" y="18"/>
                    <a:pt x="28" y="19"/>
                  </a:cubicBezTo>
                  <a:cubicBezTo>
                    <a:pt x="30" y="21"/>
                    <a:pt x="31" y="22"/>
                    <a:pt x="32" y="24"/>
                  </a:cubicBezTo>
                  <a:cubicBezTo>
                    <a:pt x="32" y="25"/>
                    <a:pt x="32" y="26"/>
                    <a:pt x="32" y="26"/>
                  </a:cubicBezTo>
                  <a:cubicBezTo>
                    <a:pt x="32" y="28"/>
                    <a:pt x="31" y="29"/>
                    <a:pt x="31" y="31"/>
                  </a:cubicBezTo>
                  <a:cubicBezTo>
                    <a:pt x="29" y="36"/>
                    <a:pt x="26" y="35"/>
                    <a:pt x="22" y="34"/>
                  </a:cubicBezTo>
                  <a:cubicBezTo>
                    <a:pt x="14" y="31"/>
                    <a:pt x="10" y="25"/>
                    <a:pt x="4" y="20"/>
                  </a:cubicBezTo>
                  <a:close/>
                </a:path>
              </a:pathLst>
            </a:custGeom>
            <a:solidFill>
              <a:srgbClr val="F0C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83">
              <a:extLst>
                <a:ext uri="{FF2B5EF4-FFF2-40B4-BE49-F238E27FC236}">
                  <a16:creationId xmlns:a16="http://schemas.microsoft.com/office/drawing/2014/main" id="{AB5DB14C-EF5C-154C-C03E-B637E1E61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1734"/>
              <a:ext cx="179" cy="73"/>
            </a:xfrm>
            <a:custGeom>
              <a:avLst/>
              <a:gdLst>
                <a:gd name="T0" fmla="*/ 12 w 39"/>
                <a:gd name="T1" fmla="*/ 3 h 16"/>
                <a:gd name="T2" fmla="*/ 21 w 39"/>
                <a:gd name="T3" fmla="*/ 0 h 16"/>
                <a:gd name="T4" fmla="*/ 31 w 39"/>
                <a:gd name="T5" fmla="*/ 2 h 16"/>
                <a:gd name="T6" fmla="*/ 38 w 39"/>
                <a:gd name="T7" fmla="*/ 3 h 16"/>
                <a:gd name="T8" fmla="*/ 33 w 39"/>
                <a:gd name="T9" fmla="*/ 12 h 16"/>
                <a:gd name="T10" fmla="*/ 4 w 39"/>
                <a:gd name="T11" fmla="*/ 16 h 16"/>
                <a:gd name="T12" fmla="*/ 1 w 39"/>
                <a:gd name="T13" fmla="*/ 14 h 16"/>
                <a:gd name="T14" fmla="*/ 4 w 39"/>
                <a:gd name="T15" fmla="*/ 6 h 16"/>
                <a:gd name="T16" fmla="*/ 12 w 39"/>
                <a:gd name="T17" fmla="*/ 5 h 16"/>
                <a:gd name="T18" fmla="*/ 12 w 39"/>
                <a:gd name="T1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16">
                  <a:moveTo>
                    <a:pt x="12" y="3"/>
                  </a:moveTo>
                  <a:cubicBezTo>
                    <a:pt x="15" y="3"/>
                    <a:pt x="19" y="3"/>
                    <a:pt x="21" y="0"/>
                  </a:cubicBezTo>
                  <a:cubicBezTo>
                    <a:pt x="24" y="5"/>
                    <a:pt x="28" y="2"/>
                    <a:pt x="31" y="2"/>
                  </a:cubicBezTo>
                  <a:cubicBezTo>
                    <a:pt x="33" y="2"/>
                    <a:pt x="37" y="0"/>
                    <a:pt x="38" y="3"/>
                  </a:cubicBezTo>
                  <a:cubicBezTo>
                    <a:pt x="39" y="7"/>
                    <a:pt x="38" y="11"/>
                    <a:pt x="33" y="12"/>
                  </a:cubicBezTo>
                  <a:cubicBezTo>
                    <a:pt x="23" y="13"/>
                    <a:pt x="13" y="14"/>
                    <a:pt x="4" y="16"/>
                  </a:cubicBezTo>
                  <a:cubicBezTo>
                    <a:pt x="2" y="16"/>
                    <a:pt x="1" y="16"/>
                    <a:pt x="1" y="14"/>
                  </a:cubicBezTo>
                  <a:cubicBezTo>
                    <a:pt x="1" y="11"/>
                    <a:pt x="0" y="8"/>
                    <a:pt x="4" y="6"/>
                  </a:cubicBezTo>
                  <a:cubicBezTo>
                    <a:pt x="7" y="6"/>
                    <a:pt x="9" y="6"/>
                    <a:pt x="12" y="5"/>
                  </a:cubicBezTo>
                  <a:cubicBezTo>
                    <a:pt x="15" y="4"/>
                    <a:pt x="12" y="4"/>
                    <a:pt x="12" y="3"/>
                  </a:cubicBezTo>
                  <a:close/>
                </a:path>
              </a:pathLst>
            </a:custGeom>
            <a:solidFill>
              <a:srgbClr val="59B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84">
              <a:extLst>
                <a:ext uri="{FF2B5EF4-FFF2-40B4-BE49-F238E27FC236}">
                  <a16:creationId xmlns:a16="http://schemas.microsoft.com/office/drawing/2014/main" id="{DF4E0ED1-E715-507E-13AD-C7344743D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1565"/>
              <a:ext cx="92" cy="105"/>
            </a:xfrm>
            <a:custGeom>
              <a:avLst/>
              <a:gdLst>
                <a:gd name="T0" fmla="*/ 20 w 20"/>
                <a:gd name="T1" fmla="*/ 3 h 23"/>
                <a:gd name="T2" fmla="*/ 17 w 20"/>
                <a:gd name="T3" fmla="*/ 7 h 23"/>
                <a:gd name="T4" fmla="*/ 0 w 20"/>
                <a:gd name="T5" fmla="*/ 23 h 23"/>
                <a:gd name="T6" fmla="*/ 0 w 20"/>
                <a:gd name="T7" fmla="*/ 22 h 23"/>
                <a:gd name="T8" fmla="*/ 17 w 20"/>
                <a:gd name="T9" fmla="*/ 2 h 23"/>
                <a:gd name="T10" fmla="*/ 20 w 20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3">
                  <a:moveTo>
                    <a:pt x="20" y="3"/>
                  </a:moveTo>
                  <a:cubicBezTo>
                    <a:pt x="19" y="4"/>
                    <a:pt x="18" y="6"/>
                    <a:pt x="17" y="7"/>
                  </a:cubicBezTo>
                  <a:cubicBezTo>
                    <a:pt x="12" y="12"/>
                    <a:pt x="8" y="19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14"/>
                    <a:pt x="12" y="9"/>
                    <a:pt x="17" y="2"/>
                  </a:cubicBezTo>
                  <a:cubicBezTo>
                    <a:pt x="18" y="1"/>
                    <a:pt x="20" y="0"/>
                    <a:pt x="20" y="3"/>
                  </a:cubicBezTo>
                  <a:close/>
                </a:path>
              </a:pathLst>
            </a:custGeom>
            <a:solidFill>
              <a:srgbClr val="0D6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85">
              <a:extLst>
                <a:ext uri="{FF2B5EF4-FFF2-40B4-BE49-F238E27FC236}">
                  <a16:creationId xmlns:a16="http://schemas.microsoft.com/office/drawing/2014/main" id="{52D78CE8-FDC9-352F-6963-3715EB8D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1666"/>
              <a:ext cx="91" cy="50"/>
            </a:xfrm>
            <a:custGeom>
              <a:avLst/>
              <a:gdLst>
                <a:gd name="T0" fmla="*/ 0 w 20"/>
                <a:gd name="T1" fmla="*/ 10 h 11"/>
                <a:gd name="T2" fmla="*/ 0 w 20"/>
                <a:gd name="T3" fmla="*/ 9 h 11"/>
                <a:gd name="T4" fmla="*/ 20 w 20"/>
                <a:gd name="T5" fmla="*/ 0 h 11"/>
                <a:gd name="T6" fmla="*/ 20 w 20"/>
                <a:gd name="T7" fmla="*/ 1 h 11"/>
                <a:gd name="T8" fmla="*/ 0 w 20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0" y="10"/>
                  </a:moveTo>
                  <a:cubicBezTo>
                    <a:pt x="0" y="10"/>
                    <a:pt x="0" y="10"/>
                    <a:pt x="0" y="9"/>
                  </a:cubicBezTo>
                  <a:cubicBezTo>
                    <a:pt x="7" y="7"/>
                    <a:pt x="12" y="1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15" y="7"/>
                    <a:pt x="8" y="11"/>
                    <a:pt x="0" y="10"/>
                  </a:cubicBezTo>
                  <a:close/>
                </a:path>
              </a:pathLst>
            </a:custGeom>
            <a:solidFill>
              <a:srgbClr val="0E6C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86">
              <a:extLst>
                <a:ext uri="{FF2B5EF4-FFF2-40B4-BE49-F238E27FC236}">
                  <a16:creationId xmlns:a16="http://schemas.microsoft.com/office/drawing/2014/main" id="{39F878A3-2F65-686D-8E0F-E4C21C2A4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533"/>
              <a:ext cx="161" cy="110"/>
            </a:xfrm>
            <a:custGeom>
              <a:avLst/>
              <a:gdLst>
                <a:gd name="T0" fmla="*/ 29 w 35"/>
                <a:gd name="T1" fmla="*/ 14 h 24"/>
                <a:gd name="T2" fmla="*/ 12 w 35"/>
                <a:gd name="T3" fmla="*/ 22 h 24"/>
                <a:gd name="T4" fmla="*/ 0 w 35"/>
                <a:gd name="T5" fmla="*/ 17 h 24"/>
                <a:gd name="T6" fmla="*/ 2 w 35"/>
                <a:gd name="T7" fmla="*/ 12 h 24"/>
                <a:gd name="T8" fmla="*/ 3 w 35"/>
                <a:gd name="T9" fmla="*/ 11 h 24"/>
                <a:gd name="T10" fmla="*/ 31 w 35"/>
                <a:gd name="T11" fmla="*/ 0 h 24"/>
                <a:gd name="T12" fmla="*/ 35 w 35"/>
                <a:gd name="T13" fmla="*/ 7 h 24"/>
                <a:gd name="T14" fmla="*/ 29 w 35"/>
                <a:gd name="T1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4">
                  <a:moveTo>
                    <a:pt x="29" y="14"/>
                  </a:moveTo>
                  <a:cubicBezTo>
                    <a:pt x="23" y="16"/>
                    <a:pt x="18" y="19"/>
                    <a:pt x="12" y="22"/>
                  </a:cubicBezTo>
                  <a:cubicBezTo>
                    <a:pt x="7" y="23"/>
                    <a:pt x="2" y="24"/>
                    <a:pt x="0" y="17"/>
                  </a:cubicBezTo>
                  <a:cubicBezTo>
                    <a:pt x="0" y="14"/>
                    <a:pt x="1" y="14"/>
                    <a:pt x="2" y="12"/>
                  </a:cubicBezTo>
                  <a:cubicBezTo>
                    <a:pt x="2" y="12"/>
                    <a:pt x="3" y="11"/>
                    <a:pt x="3" y="11"/>
                  </a:cubicBezTo>
                  <a:cubicBezTo>
                    <a:pt x="12" y="7"/>
                    <a:pt x="21" y="2"/>
                    <a:pt x="31" y="0"/>
                  </a:cubicBezTo>
                  <a:cubicBezTo>
                    <a:pt x="34" y="1"/>
                    <a:pt x="35" y="4"/>
                    <a:pt x="35" y="7"/>
                  </a:cubicBezTo>
                  <a:cubicBezTo>
                    <a:pt x="35" y="11"/>
                    <a:pt x="33" y="13"/>
                    <a:pt x="29" y="14"/>
                  </a:cubicBezTo>
                  <a:close/>
                </a:path>
              </a:pathLst>
            </a:custGeom>
            <a:solidFill>
              <a:srgbClr val="4C8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87">
              <a:extLst>
                <a:ext uri="{FF2B5EF4-FFF2-40B4-BE49-F238E27FC236}">
                  <a16:creationId xmlns:a16="http://schemas.microsoft.com/office/drawing/2014/main" id="{21815E95-EE78-9B76-7E1A-706C51E89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1533"/>
              <a:ext cx="96" cy="493"/>
            </a:xfrm>
            <a:custGeom>
              <a:avLst/>
              <a:gdLst>
                <a:gd name="T0" fmla="*/ 16 w 21"/>
                <a:gd name="T1" fmla="*/ 4 h 108"/>
                <a:gd name="T2" fmla="*/ 13 w 21"/>
                <a:gd name="T3" fmla="*/ 4 h 108"/>
                <a:gd name="T4" fmla="*/ 19 w 21"/>
                <a:gd name="T5" fmla="*/ 2 h 108"/>
                <a:gd name="T6" fmla="*/ 21 w 21"/>
                <a:gd name="T7" fmla="*/ 5 h 108"/>
                <a:gd name="T8" fmla="*/ 19 w 21"/>
                <a:gd name="T9" fmla="*/ 9 h 108"/>
                <a:gd name="T10" fmla="*/ 14 w 21"/>
                <a:gd name="T11" fmla="*/ 46 h 108"/>
                <a:gd name="T12" fmla="*/ 13 w 21"/>
                <a:gd name="T13" fmla="*/ 51 h 108"/>
                <a:gd name="T14" fmla="*/ 11 w 21"/>
                <a:gd name="T15" fmla="*/ 65 h 108"/>
                <a:gd name="T16" fmla="*/ 11 w 21"/>
                <a:gd name="T17" fmla="*/ 65 h 108"/>
                <a:gd name="T18" fmla="*/ 7 w 21"/>
                <a:gd name="T19" fmla="*/ 87 h 108"/>
                <a:gd name="T20" fmla="*/ 5 w 21"/>
                <a:gd name="T21" fmla="*/ 102 h 108"/>
                <a:gd name="T22" fmla="*/ 3 w 21"/>
                <a:gd name="T23" fmla="*/ 108 h 108"/>
                <a:gd name="T24" fmla="*/ 1 w 21"/>
                <a:gd name="T25" fmla="*/ 108 h 108"/>
                <a:gd name="T26" fmla="*/ 3 w 21"/>
                <a:gd name="T27" fmla="*/ 86 h 108"/>
                <a:gd name="T28" fmla="*/ 10 w 21"/>
                <a:gd name="T29" fmla="*/ 44 h 108"/>
                <a:gd name="T30" fmla="*/ 16 w 21"/>
                <a:gd name="T31" fmla="*/ 7 h 108"/>
                <a:gd name="T32" fmla="*/ 16 w 21"/>
                <a:gd name="T33" fmla="*/ 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08">
                  <a:moveTo>
                    <a:pt x="16" y="4"/>
                  </a:moveTo>
                  <a:cubicBezTo>
                    <a:pt x="15" y="4"/>
                    <a:pt x="14" y="4"/>
                    <a:pt x="13" y="4"/>
                  </a:cubicBezTo>
                  <a:cubicBezTo>
                    <a:pt x="14" y="0"/>
                    <a:pt x="17" y="1"/>
                    <a:pt x="19" y="2"/>
                  </a:cubicBezTo>
                  <a:cubicBezTo>
                    <a:pt x="20" y="3"/>
                    <a:pt x="20" y="4"/>
                    <a:pt x="21" y="5"/>
                  </a:cubicBezTo>
                  <a:cubicBezTo>
                    <a:pt x="21" y="7"/>
                    <a:pt x="20" y="8"/>
                    <a:pt x="19" y="9"/>
                  </a:cubicBezTo>
                  <a:cubicBezTo>
                    <a:pt x="18" y="22"/>
                    <a:pt x="15" y="34"/>
                    <a:pt x="14" y="46"/>
                  </a:cubicBezTo>
                  <a:cubicBezTo>
                    <a:pt x="14" y="47"/>
                    <a:pt x="13" y="49"/>
                    <a:pt x="13" y="51"/>
                  </a:cubicBezTo>
                  <a:cubicBezTo>
                    <a:pt x="12" y="55"/>
                    <a:pt x="11" y="60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0" y="72"/>
                    <a:pt x="8" y="80"/>
                    <a:pt x="7" y="87"/>
                  </a:cubicBezTo>
                  <a:cubicBezTo>
                    <a:pt x="6" y="92"/>
                    <a:pt x="6" y="97"/>
                    <a:pt x="5" y="102"/>
                  </a:cubicBezTo>
                  <a:cubicBezTo>
                    <a:pt x="5" y="104"/>
                    <a:pt x="4" y="106"/>
                    <a:pt x="3" y="108"/>
                  </a:cubicBezTo>
                  <a:cubicBezTo>
                    <a:pt x="2" y="108"/>
                    <a:pt x="2" y="108"/>
                    <a:pt x="1" y="108"/>
                  </a:cubicBezTo>
                  <a:cubicBezTo>
                    <a:pt x="0" y="100"/>
                    <a:pt x="2" y="93"/>
                    <a:pt x="3" y="86"/>
                  </a:cubicBezTo>
                  <a:cubicBezTo>
                    <a:pt x="5" y="72"/>
                    <a:pt x="8" y="58"/>
                    <a:pt x="10" y="44"/>
                  </a:cubicBezTo>
                  <a:cubicBezTo>
                    <a:pt x="12" y="32"/>
                    <a:pt x="14" y="19"/>
                    <a:pt x="16" y="7"/>
                  </a:cubicBezTo>
                  <a:cubicBezTo>
                    <a:pt x="16" y="6"/>
                    <a:pt x="16" y="5"/>
                    <a:pt x="16" y="4"/>
                  </a:cubicBezTo>
                  <a:close/>
                </a:path>
              </a:pathLst>
            </a:custGeom>
            <a:solidFill>
              <a:srgbClr val="5BB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88">
              <a:extLst>
                <a:ext uri="{FF2B5EF4-FFF2-40B4-BE49-F238E27FC236}">
                  <a16:creationId xmlns:a16="http://schemas.microsoft.com/office/drawing/2014/main" id="{43CE31E6-A01C-2CB5-15D3-5519D5A89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552"/>
              <a:ext cx="87" cy="479"/>
            </a:xfrm>
            <a:custGeom>
              <a:avLst/>
              <a:gdLst>
                <a:gd name="T0" fmla="*/ 17 w 19"/>
                <a:gd name="T1" fmla="*/ 0 h 105"/>
                <a:gd name="T2" fmla="*/ 16 w 19"/>
                <a:gd name="T3" fmla="*/ 11 h 105"/>
                <a:gd name="T4" fmla="*/ 2 w 19"/>
                <a:gd name="T5" fmla="*/ 102 h 105"/>
                <a:gd name="T6" fmla="*/ 2 w 19"/>
                <a:gd name="T7" fmla="*/ 104 h 105"/>
                <a:gd name="T8" fmla="*/ 1 w 19"/>
                <a:gd name="T9" fmla="*/ 103 h 105"/>
                <a:gd name="T10" fmla="*/ 10 w 19"/>
                <a:gd name="T11" fmla="*/ 42 h 105"/>
                <a:gd name="T12" fmla="*/ 17 w 19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5">
                  <a:moveTo>
                    <a:pt x="17" y="0"/>
                  </a:moveTo>
                  <a:cubicBezTo>
                    <a:pt x="19" y="4"/>
                    <a:pt x="17" y="7"/>
                    <a:pt x="16" y="11"/>
                  </a:cubicBezTo>
                  <a:cubicBezTo>
                    <a:pt x="12" y="41"/>
                    <a:pt x="7" y="72"/>
                    <a:pt x="2" y="102"/>
                  </a:cubicBezTo>
                  <a:cubicBezTo>
                    <a:pt x="2" y="103"/>
                    <a:pt x="2" y="103"/>
                    <a:pt x="2" y="104"/>
                  </a:cubicBezTo>
                  <a:cubicBezTo>
                    <a:pt x="0" y="105"/>
                    <a:pt x="1" y="103"/>
                    <a:pt x="1" y="103"/>
                  </a:cubicBezTo>
                  <a:cubicBezTo>
                    <a:pt x="4" y="82"/>
                    <a:pt x="7" y="62"/>
                    <a:pt x="10" y="42"/>
                  </a:cubicBezTo>
                  <a:cubicBezTo>
                    <a:pt x="12" y="28"/>
                    <a:pt x="14" y="14"/>
                    <a:pt x="17" y="0"/>
                  </a:cubicBezTo>
                  <a:close/>
                </a:path>
              </a:pathLst>
            </a:custGeom>
            <a:solidFill>
              <a:srgbClr val="1B7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89">
              <a:extLst>
                <a:ext uri="{FF2B5EF4-FFF2-40B4-BE49-F238E27FC236}">
                  <a16:creationId xmlns:a16="http://schemas.microsoft.com/office/drawing/2014/main" id="{9DD70AEB-DB8C-925E-F5BF-35E1BE967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1926"/>
              <a:ext cx="23" cy="105"/>
            </a:xfrm>
            <a:custGeom>
              <a:avLst/>
              <a:gdLst>
                <a:gd name="T0" fmla="*/ 0 w 5"/>
                <a:gd name="T1" fmla="*/ 22 h 23"/>
                <a:gd name="T2" fmla="*/ 4 w 5"/>
                <a:gd name="T3" fmla="*/ 1 h 23"/>
                <a:gd name="T4" fmla="*/ 5 w 5"/>
                <a:gd name="T5" fmla="*/ 1 h 23"/>
                <a:gd name="T6" fmla="*/ 2 w 5"/>
                <a:gd name="T7" fmla="*/ 23 h 23"/>
                <a:gd name="T8" fmla="*/ 0 w 5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3">
                  <a:moveTo>
                    <a:pt x="0" y="22"/>
                  </a:moveTo>
                  <a:cubicBezTo>
                    <a:pt x="2" y="15"/>
                    <a:pt x="2" y="8"/>
                    <a:pt x="4" y="1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4" y="8"/>
                    <a:pt x="3" y="16"/>
                    <a:pt x="2" y="23"/>
                  </a:cubicBezTo>
                  <a:cubicBezTo>
                    <a:pt x="1" y="23"/>
                    <a:pt x="1" y="22"/>
                    <a:pt x="0" y="22"/>
                  </a:cubicBezTo>
                  <a:close/>
                </a:path>
              </a:pathLst>
            </a:custGeom>
            <a:solidFill>
              <a:srgbClr val="207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90">
              <a:extLst>
                <a:ext uri="{FF2B5EF4-FFF2-40B4-BE49-F238E27FC236}">
                  <a16:creationId xmlns:a16="http://schemas.microsoft.com/office/drawing/2014/main" id="{825CD11D-6BE7-5D9B-6EB2-60AA5001A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2807"/>
              <a:ext cx="106" cy="82"/>
            </a:xfrm>
            <a:custGeom>
              <a:avLst/>
              <a:gdLst>
                <a:gd name="T0" fmla="*/ 22 w 23"/>
                <a:gd name="T1" fmla="*/ 7 h 18"/>
                <a:gd name="T2" fmla="*/ 23 w 23"/>
                <a:gd name="T3" fmla="*/ 11 h 18"/>
                <a:gd name="T4" fmla="*/ 23 w 23"/>
                <a:gd name="T5" fmla="*/ 13 h 18"/>
                <a:gd name="T6" fmla="*/ 22 w 23"/>
                <a:gd name="T7" fmla="*/ 16 h 18"/>
                <a:gd name="T8" fmla="*/ 1 w 23"/>
                <a:gd name="T9" fmla="*/ 9 h 18"/>
                <a:gd name="T10" fmla="*/ 4 w 23"/>
                <a:gd name="T11" fmla="*/ 0 h 18"/>
                <a:gd name="T12" fmla="*/ 22 w 23"/>
                <a:gd name="T13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8">
                  <a:moveTo>
                    <a:pt x="22" y="7"/>
                  </a:moveTo>
                  <a:cubicBezTo>
                    <a:pt x="22" y="9"/>
                    <a:pt x="23" y="10"/>
                    <a:pt x="23" y="11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2" y="14"/>
                    <a:pt x="21" y="15"/>
                    <a:pt x="22" y="16"/>
                  </a:cubicBezTo>
                  <a:cubicBezTo>
                    <a:pt x="14" y="18"/>
                    <a:pt x="7" y="13"/>
                    <a:pt x="1" y="9"/>
                  </a:cubicBezTo>
                  <a:cubicBezTo>
                    <a:pt x="0" y="5"/>
                    <a:pt x="0" y="1"/>
                    <a:pt x="4" y="0"/>
                  </a:cubicBezTo>
                  <a:cubicBezTo>
                    <a:pt x="10" y="2"/>
                    <a:pt x="16" y="5"/>
                    <a:pt x="22" y="7"/>
                  </a:cubicBezTo>
                  <a:close/>
                </a:path>
              </a:pathLst>
            </a:custGeom>
            <a:solidFill>
              <a:srgbClr val="5CB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91">
              <a:extLst>
                <a:ext uri="{FF2B5EF4-FFF2-40B4-BE49-F238E27FC236}">
                  <a16:creationId xmlns:a16="http://schemas.microsoft.com/office/drawing/2014/main" id="{78FB58D6-76CC-9B85-209F-6262F1452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867"/>
              <a:ext cx="256" cy="717"/>
            </a:xfrm>
            <a:custGeom>
              <a:avLst/>
              <a:gdLst>
                <a:gd name="T0" fmla="*/ 52 w 56"/>
                <a:gd name="T1" fmla="*/ 147 h 157"/>
                <a:gd name="T2" fmla="*/ 25 w 56"/>
                <a:gd name="T3" fmla="*/ 157 h 157"/>
                <a:gd name="T4" fmla="*/ 17 w 56"/>
                <a:gd name="T5" fmla="*/ 140 h 157"/>
                <a:gd name="T6" fmla="*/ 13 w 56"/>
                <a:gd name="T7" fmla="*/ 135 h 157"/>
                <a:gd name="T8" fmla="*/ 1 w 56"/>
                <a:gd name="T9" fmla="*/ 93 h 157"/>
                <a:gd name="T10" fmla="*/ 0 w 56"/>
                <a:gd name="T11" fmla="*/ 80 h 157"/>
                <a:gd name="T12" fmla="*/ 14 w 56"/>
                <a:gd name="T13" fmla="*/ 23 h 157"/>
                <a:gd name="T14" fmla="*/ 17 w 56"/>
                <a:gd name="T15" fmla="*/ 19 h 157"/>
                <a:gd name="T16" fmla="*/ 19 w 56"/>
                <a:gd name="T17" fmla="*/ 13 h 157"/>
                <a:gd name="T18" fmla="*/ 31 w 56"/>
                <a:gd name="T19" fmla="*/ 1 h 157"/>
                <a:gd name="T20" fmla="*/ 36 w 56"/>
                <a:gd name="T21" fmla="*/ 2 h 157"/>
                <a:gd name="T22" fmla="*/ 56 w 56"/>
                <a:gd name="T23" fmla="*/ 25 h 157"/>
                <a:gd name="T24" fmla="*/ 36 w 56"/>
                <a:gd name="T25" fmla="*/ 84 h 157"/>
                <a:gd name="T26" fmla="*/ 37 w 56"/>
                <a:gd name="T27" fmla="*/ 97 h 157"/>
                <a:gd name="T28" fmla="*/ 46 w 56"/>
                <a:gd name="T29" fmla="*/ 133 h 157"/>
                <a:gd name="T30" fmla="*/ 50 w 56"/>
                <a:gd name="T31" fmla="*/ 140 h 157"/>
                <a:gd name="T32" fmla="*/ 52 w 56"/>
                <a:gd name="T33" fmla="*/ 14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7">
                  <a:moveTo>
                    <a:pt x="52" y="147"/>
                  </a:moveTo>
                  <a:cubicBezTo>
                    <a:pt x="43" y="150"/>
                    <a:pt x="35" y="156"/>
                    <a:pt x="25" y="157"/>
                  </a:cubicBezTo>
                  <a:cubicBezTo>
                    <a:pt x="23" y="151"/>
                    <a:pt x="21" y="145"/>
                    <a:pt x="17" y="140"/>
                  </a:cubicBezTo>
                  <a:cubicBezTo>
                    <a:pt x="14" y="139"/>
                    <a:pt x="14" y="137"/>
                    <a:pt x="13" y="135"/>
                  </a:cubicBezTo>
                  <a:cubicBezTo>
                    <a:pt x="9" y="121"/>
                    <a:pt x="5" y="107"/>
                    <a:pt x="1" y="93"/>
                  </a:cubicBezTo>
                  <a:cubicBezTo>
                    <a:pt x="0" y="89"/>
                    <a:pt x="0" y="85"/>
                    <a:pt x="0" y="80"/>
                  </a:cubicBezTo>
                  <a:cubicBezTo>
                    <a:pt x="3" y="61"/>
                    <a:pt x="8" y="42"/>
                    <a:pt x="14" y="23"/>
                  </a:cubicBezTo>
                  <a:cubicBezTo>
                    <a:pt x="14" y="22"/>
                    <a:pt x="15" y="20"/>
                    <a:pt x="17" y="19"/>
                  </a:cubicBezTo>
                  <a:cubicBezTo>
                    <a:pt x="18" y="17"/>
                    <a:pt x="19" y="15"/>
                    <a:pt x="19" y="13"/>
                  </a:cubicBezTo>
                  <a:cubicBezTo>
                    <a:pt x="21" y="6"/>
                    <a:pt x="26" y="4"/>
                    <a:pt x="31" y="1"/>
                  </a:cubicBezTo>
                  <a:cubicBezTo>
                    <a:pt x="33" y="0"/>
                    <a:pt x="35" y="0"/>
                    <a:pt x="36" y="2"/>
                  </a:cubicBezTo>
                  <a:cubicBezTo>
                    <a:pt x="44" y="8"/>
                    <a:pt x="51" y="16"/>
                    <a:pt x="56" y="25"/>
                  </a:cubicBezTo>
                  <a:cubicBezTo>
                    <a:pt x="44" y="42"/>
                    <a:pt x="39" y="63"/>
                    <a:pt x="36" y="84"/>
                  </a:cubicBezTo>
                  <a:cubicBezTo>
                    <a:pt x="36" y="88"/>
                    <a:pt x="36" y="93"/>
                    <a:pt x="37" y="97"/>
                  </a:cubicBezTo>
                  <a:cubicBezTo>
                    <a:pt x="41" y="109"/>
                    <a:pt x="43" y="121"/>
                    <a:pt x="46" y="133"/>
                  </a:cubicBezTo>
                  <a:cubicBezTo>
                    <a:pt x="47" y="135"/>
                    <a:pt x="47" y="138"/>
                    <a:pt x="50" y="140"/>
                  </a:cubicBezTo>
                  <a:cubicBezTo>
                    <a:pt x="50" y="142"/>
                    <a:pt x="52" y="144"/>
                    <a:pt x="52" y="147"/>
                  </a:cubicBezTo>
                  <a:close/>
                </a:path>
              </a:pathLst>
            </a:custGeom>
            <a:solidFill>
              <a:srgbClr val="7BA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92">
              <a:extLst>
                <a:ext uri="{FF2B5EF4-FFF2-40B4-BE49-F238E27FC236}">
                  <a16:creationId xmlns:a16="http://schemas.microsoft.com/office/drawing/2014/main" id="{EC0339FA-8F8A-1BA1-9988-7F44BB099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926"/>
              <a:ext cx="138" cy="589"/>
            </a:xfrm>
            <a:custGeom>
              <a:avLst/>
              <a:gdLst>
                <a:gd name="T0" fmla="*/ 30 w 30"/>
                <a:gd name="T1" fmla="*/ 6 h 129"/>
                <a:gd name="T2" fmla="*/ 18 w 30"/>
                <a:gd name="T3" fmla="*/ 52 h 129"/>
                <a:gd name="T4" fmla="*/ 19 w 30"/>
                <a:gd name="T5" fmla="*/ 93 h 129"/>
                <a:gd name="T6" fmla="*/ 30 w 30"/>
                <a:gd name="T7" fmla="*/ 127 h 129"/>
                <a:gd name="T8" fmla="*/ 25 w 30"/>
                <a:gd name="T9" fmla="*/ 128 h 129"/>
                <a:gd name="T10" fmla="*/ 17 w 30"/>
                <a:gd name="T11" fmla="*/ 126 h 129"/>
                <a:gd name="T12" fmla="*/ 0 w 30"/>
                <a:gd name="T13" fmla="*/ 108 h 129"/>
                <a:gd name="T14" fmla="*/ 1 w 30"/>
                <a:gd name="T15" fmla="*/ 43 h 129"/>
                <a:gd name="T16" fmla="*/ 7 w 30"/>
                <a:gd name="T17" fmla="*/ 10 h 129"/>
                <a:gd name="T18" fmla="*/ 11 w 30"/>
                <a:gd name="T19" fmla="*/ 3 h 129"/>
                <a:gd name="T20" fmla="*/ 17 w 30"/>
                <a:gd name="T21" fmla="*/ 7 h 129"/>
                <a:gd name="T22" fmla="*/ 20 w 30"/>
                <a:gd name="T23" fmla="*/ 7 h 129"/>
                <a:gd name="T24" fmla="*/ 30 w 30"/>
                <a:gd name="T25" fmla="*/ 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29">
                  <a:moveTo>
                    <a:pt x="30" y="6"/>
                  </a:moveTo>
                  <a:cubicBezTo>
                    <a:pt x="26" y="21"/>
                    <a:pt x="21" y="36"/>
                    <a:pt x="18" y="52"/>
                  </a:cubicBezTo>
                  <a:cubicBezTo>
                    <a:pt x="15" y="66"/>
                    <a:pt x="14" y="79"/>
                    <a:pt x="19" y="93"/>
                  </a:cubicBezTo>
                  <a:cubicBezTo>
                    <a:pt x="23" y="104"/>
                    <a:pt x="26" y="116"/>
                    <a:pt x="30" y="127"/>
                  </a:cubicBezTo>
                  <a:cubicBezTo>
                    <a:pt x="28" y="129"/>
                    <a:pt x="26" y="128"/>
                    <a:pt x="25" y="128"/>
                  </a:cubicBezTo>
                  <a:cubicBezTo>
                    <a:pt x="22" y="127"/>
                    <a:pt x="19" y="126"/>
                    <a:pt x="17" y="126"/>
                  </a:cubicBezTo>
                  <a:cubicBezTo>
                    <a:pt x="4" y="125"/>
                    <a:pt x="0" y="121"/>
                    <a:pt x="0" y="108"/>
                  </a:cubicBezTo>
                  <a:cubicBezTo>
                    <a:pt x="1" y="86"/>
                    <a:pt x="2" y="64"/>
                    <a:pt x="1" y="43"/>
                  </a:cubicBezTo>
                  <a:cubicBezTo>
                    <a:pt x="2" y="31"/>
                    <a:pt x="5" y="21"/>
                    <a:pt x="7" y="10"/>
                  </a:cubicBezTo>
                  <a:cubicBezTo>
                    <a:pt x="9" y="8"/>
                    <a:pt x="10" y="5"/>
                    <a:pt x="11" y="3"/>
                  </a:cubicBezTo>
                  <a:cubicBezTo>
                    <a:pt x="14" y="3"/>
                    <a:pt x="18" y="0"/>
                    <a:pt x="17" y="7"/>
                  </a:cubicBezTo>
                  <a:cubicBezTo>
                    <a:pt x="17" y="9"/>
                    <a:pt x="19" y="8"/>
                    <a:pt x="20" y="7"/>
                  </a:cubicBezTo>
                  <a:cubicBezTo>
                    <a:pt x="23" y="6"/>
                    <a:pt x="26" y="3"/>
                    <a:pt x="30" y="6"/>
                  </a:cubicBezTo>
                  <a:close/>
                </a:path>
              </a:pathLst>
            </a:custGeom>
            <a:solidFill>
              <a:srgbClr val="1A4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93">
              <a:extLst>
                <a:ext uri="{FF2B5EF4-FFF2-40B4-BE49-F238E27FC236}">
                  <a16:creationId xmlns:a16="http://schemas.microsoft.com/office/drawing/2014/main" id="{8CD8D68B-83E2-59FB-31BD-766B26BB9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903"/>
              <a:ext cx="41" cy="28"/>
            </a:xfrm>
            <a:custGeom>
              <a:avLst/>
              <a:gdLst>
                <a:gd name="T0" fmla="*/ 0 w 9"/>
                <a:gd name="T1" fmla="*/ 4 h 6"/>
                <a:gd name="T2" fmla="*/ 5 w 9"/>
                <a:gd name="T3" fmla="*/ 0 h 6"/>
                <a:gd name="T4" fmla="*/ 9 w 9"/>
                <a:gd name="T5" fmla="*/ 2 h 6"/>
                <a:gd name="T6" fmla="*/ 3 w 9"/>
                <a:gd name="T7" fmla="*/ 6 h 6"/>
                <a:gd name="T8" fmla="*/ 0 w 9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0" y="1"/>
                    <a:pt x="3" y="1"/>
                    <a:pt x="5" y="0"/>
                  </a:cubicBezTo>
                  <a:cubicBezTo>
                    <a:pt x="7" y="0"/>
                    <a:pt x="9" y="1"/>
                    <a:pt x="9" y="2"/>
                  </a:cubicBezTo>
                  <a:cubicBezTo>
                    <a:pt x="8" y="5"/>
                    <a:pt x="5" y="5"/>
                    <a:pt x="3" y="6"/>
                  </a:cubicBezTo>
                  <a:cubicBezTo>
                    <a:pt x="2" y="6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1A4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94">
              <a:extLst>
                <a:ext uri="{FF2B5EF4-FFF2-40B4-BE49-F238E27FC236}">
                  <a16:creationId xmlns:a16="http://schemas.microsoft.com/office/drawing/2014/main" id="{798071F1-51AD-E140-3ADA-8128BDC84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2807"/>
              <a:ext cx="119" cy="46"/>
            </a:xfrm>
            <a:custGeom>
              <a:avLst/>
              <a:gdLst>
                <a:gd name="T0" fmla="*/ 7 w 26"/>
                <a:gd name="T1" fmla="*/ 4 h 10"/>
                <a:gd name="T2" fmla="*/ 0 w 26"/>
                <a:gd name="T3" fmla="*/ 0 h 10"/>
                <a:gd name="T4" fmla="*/ 26 w 26"/>
                <a:gd name="T5" fmla="*/ 7 h 10"/>
                <a:gd name="T6" fmla="*/ 21 w 26"/>
                <a:gd name="T7" fmla="*/ 8 h 10"/>
                <a:gd name="T8" fmla="*/ 14 w 26"/>
                <a:gd name="T9" fmla="*/ 8 h 10"/>
                <a:gd name="T10" fmla="*/ 10 w 26"/>
                <a:gd name="T11" fmla="*/ 5 h 10"/>
                <a:gd name="T12" fmla="*/ 7 w 26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0">
                  <a:moveTo>
                    <a:pt x="7" y="4"/>
                  </a:moveTo>
                  <a:cubicBezTo>
                    <a:pt x="5" y="2"/>
                    <a:pt x="2" y="1"/>
                    <a:pt x="0" y="0"/>
                  </a:cubicBezTo>
                  <a:cubicBezTo>
                    <a:pt x="9" y="2"/>
                    <a:pt x="16" y="9"/>
                    <a:pt x="26" y="7"/>
                  </a:cubicBezTo>
                  <a:cubicBezTo>
                    <a:pt x="25" y="10"/>
                    <a:pt x="22" y="8"/>
                    <a:pt x="21" y="8"/>
                  </a:cubicBezTo>
                  <a:cubicBezTo>
                    <a:pt x="19" y="8"/>
                    <a:pt x="16" y="7"/>
                    <a:pt x="14" y="8"/>
                  </a:cubicBezTo>
                  <a:cubicBezTo>
                    <a:pt x="12" y="9"/>
                    <a:pt x="10" y="8"/>
                    <a:pt x="10" y="5"/>
                  </a:cubicBezTo>
                  <a:cubicBezTo>
                    <a:pt x="10" y="5"/>
                    <a:pt x="8" y="4"/>
                    <a:pt x="7" y="4"/>
                  </a:cubicBezTo>
                  <a:close/>
                </a:path>
              </a:pathLst>
            </a:custGeom>
            <a:solidFill>
              <a:srgbClr val="6D8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95">
              <a:extLst>
                <a:ext uri="{FF2B5EF4-FFF2-40B4-BE49-F238E27FC236}">
                  <a16:creationId xmlns:a16="http://schemas.microsoft.com/office/drawing/2014/main" id="{DC9EB83F-8728-7685-316C-9210A6CD4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2839"/>
              <a:ext cx="142" cy="27"/>
            </a:xfrm>
            <a:custGeom>
              <a:avLst/>
              <a:gdLst>
                <a:gd name="T0" fmla="*/ 0 w 31"/>
                <a:gd name="T1" fmla="*/ 6 h 6"/>
                <a:gd name="T2" fmla="*/ 0 w 31"/>
                <a:gd name="T3" fmla="*/ 4 h 6"/>
                <a:gd name="T4" fmla="*/ 25 w 31"/>
                <a:gd name="T5" fmla="*/ 1 h 6"/>
                <a:gd name="T6" fmla="*/ 31 w 31"/>
                <a:gd name="T7" fmla="*/ 1 h 6"/>
                <a:gd name="T8" fmla="*/ 0 w 3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0" y="6"/>
                  </a:moveTo>
                  <a:cubicBezTo>
                    <a:pt x="0" y="5"/>
                    <a:pt x="0" y="5"/>
                    <a:pt x="0" y="4"/>
                  </a:cubicBezTo>
                  <a:cubicBezTo>
                    <a:pt x="9" y="4"/>
                    <a:pt x="17" y="3"/>
                    <a:pt x="25" y="1"/>
                  </a:cubicBezTo>
                  <a:cubicBezTo>
                    <a:pt x="27" y="1"/>
                    <a:pt x="29" y="0"/>
                    <a:pt x="31" y="1"/>
                  </a:cubicBezTo>
                  <a:cubicBezTo>
                    <a:pt x="21" y="4"/>
                    <a:pt x="11" y="6"/>
                    <a:pt x="0" y="6"/>
                  </a:cubicBezTo>
                  <a:close/>
                </a:path>
              </a:pathLst>
            </a:custGeom>
            <a:solidFill>
              <a:srgbClr val="6E9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96">
              <a:extLst>
                <a:ext uri="{FF2B5EF4-FFF2-40B4-BE49-F238E27FC236}">
                  <a16:creationId xmlns:a16="http://schemas.microsoft.com/office/drawing/2014/main" id="{6244E679-B979-5C17-3EF9-A1FC9E071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1684"/>
              <a:ext cx="18" cy="37"/>
            </a:xfrm>
            <a:custGeom>
              <a:avLst/>
              <a:gdLst>
                <a:gd name="T0" fmla="*/ 2 w 4"/>
                <a:gd name="T1" fmla="*/ 8 h 8"/>
                <a:gd name="T2" fmla="*/ 0 w 4"/>
                <a:gd name="T3" fmla="*/ 6 h 8"/>
                <a:gd name="T4" fmla="*/ 3 w 4"/>
                <a:gd name="T5" fmla="*/ 0 h 8"/>
                <a:gd name="T6" fmla="*/ 2 w 4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2" y="7"/>
                    <a:pt x="2" y="5"/>
                    <a:pt x="0" y="6"/>
                  </a:cubicBezTo>
                  <a:cubicBezTo>
                    <a:pt x="0" y="4"/>
                    <a:pt x="2" y="2"/>
                    <a:pt x="3" y="0"/>
                  </a:cubicBezTo>
                  <a:cubicBezTo>
                    <a:pt x="4" y="3"/>
                    <a:pt x="4" y="6"/>
                    <a:pt x="2" y="8"/>
                  </a:cubicBezTo>
                  <a:close/>
                </a:path>
              </a:pathLst>
            </a:custGeom>
            <a:solidFill>
              <a:srgbClr val="A39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97">
              <a:extLst>
                <a:ext uri="{FF2B5EF4-FFF2-40B4-BE49-F238E27FC236}">
                  <a16:creationId xmlns:a16="http://schemas.microsoft.com/office/drawing/2014/main" id="{2326ED89-82F4-FCE4-959F-3C37ACE8F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1392"/>
              <a:ext cx="211" cy="173"/>
            </a:xfrm>
            <a:custGeom>
              <a:avLst/>
              <a:gdLst>
                <a:gd name="T0" fmla="*/ 27 w 46"/>
                <a:gd name="T1" fmla="*/ 33 h 38"/>
                <a:gd name="T2" fmla="*/ 21 w 46"/>
                <a:gd name="T3" fmla="*/ 35 h 38"/>
                <a:gd name="T4" fmla="*/ 19 w 46"/>
                <a:gd name="T5" fmla="*/ 35 h 38"/>
                <a:gd name="T6" fmla="*/ 0 w 46"/>
                <a:gd name="T7" fmla="*/ 33 h 38"/>
                <a:gd name="T8" fmla="*/ 5 w 46"/>
                <a:gd name="T9" fmla="*/ 19 h 38"/>
                <a:gd name="T10" fmla="*/ 11 w 46"/>
                <a:gd name="T11" fmla="*/ 14 h 38"/>
                <a:gd name="T12" fmla="*/ 15 w 46"/>
                <a:gd name="T13" fmla="*/ 10 h 38"/>
                <a:gd name="T14" fmla="*/ 28 w 46"/>
                <a:gd name="T15" fmla="*/ 2 h 38"/>
                <a:gd name="T16" fmla="*/ 39 w 46"/>
                <a:gd name="T17" fmla="*/ 2 h 38"/>
                <a:gd name="T18" fmla="*/ 46 w 46"/>
                <a:gd name="T19" fmla="*/ 21 h 38"/>
                <a:gd name="T20" fmla="*/ 27 w 46"/>
                <a:gd name="T21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8">
                  <a:moveTo>
                    <a:pt x="27" y="33"/>
                  </a:moveTo>
                  <a:cubicBezTo>
                    <a:pt x="25" y="34"/>
                    <a:pt x="23" y="33"/>
                    <a:pt x="21" y="35"/>
                  </a:cubicBezTo>
                  <a:cubicBezTo>
                    <a:pt x="20" y="35"/>
                    <a:pt x="19" y="35"/>
                    <a:pt x="19" y="35"/>
                  </a:cubicBezTo>
                  <a:cubicBezTo>
                    <a:pt x="12" y="38"/>
                    <a:pt x="6" y="36"/>
                    <a:pt x="0" y="33"/>
                  </a:cubicBezTo>
                  <a:cubicBezTo>
                    <a:pt x="2" y="29"/>
                    <a:pt x="2" y="23"/>
                    <a:pt x="5" y="19"/>
                  </a:cubicBezTo>
                  <a:cubicBezTo>
                    <a:pt x="7" y="17"/>
                    <a:pt x="9" y="15"/>
                    <a:pt x="11" y="14"/>
                  </a:cubicBezTo>
                  <a:cubicBezTo>
                    <a:pt x="13" y="13"/>
                    <a:pt x="14" y="12"/>
                    <a:pt x="15" y="10"/>
                  </a:cubicBezTo>
                  <a:cubicBezTo>
                    <a:pt x="16" y="2"/>
                    <a:pt x="20" y="0"/>
                    <a:pt x="28" y="2"/>
                  </a:cubicBezTo>
                  <a:cubicBezTo>
                    <a:pt x="31" y="2"/>
                    <a:pt x="35" y="2"/>
                    <a:pt x="39" y="2"/>
                  </a:cubicBezTo>
                  <a:cubicBezTo>
                    <a:pt x="39" y="9"/>
                    <a:pt x="42" y="15"/>
                    <a:pt x="46" y="21"/>
                  </a:cubicBezTo>
                  <a:cubicBezTo>
                    <a:pt x="40" y="26"/>
                    <a:pt x="33" y="28"/>
                    <a:pt x="27" y="33"/>
                  </a:cubicBezTo>
                  <a:close/>
                </a:path>
              </a:pathLst>
            </a:custGeom>
            <a:solidFill>
              <a:srgbClr val="FAD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98">
              <a:extLst>
                <a:ext uri="{FF2B5EF4-FFF2-40B4-BE49-F238E27FC236}">
                  <a16:creationId xmlns:a16="http://schemas.microsoft.com/office/drawing/2014/main" id="{989C7A88-4F8F-25C4-EB85-C0826309E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986"/>
              <a:ext cx="248" cy="365"/>
            </a:xfrm>
            <a:custGeom>
              <a:avLst/>
              <a:gdLst>
                <a:gd name="T0" fmla="*/ 9 w 54"/>
                <a:gd name="T1" fmla="*/ 75 h 80"/>
                <a:gd name="T2" fmla="*/ 9 w 54"/>
                <a:gd name="T3" fmla="*/ 58 h 80"/>
                <a:gd name="T4" fmla="*/ 3 w 54"/>
                <a:gd name="T5" fmla="*/ 42 h 80"/>
                <a:gd name="T6" fmla="*/ 6 w 54"/>
                <a:gd name="T7" fmla="*/ 31 h 80"/>
                <a:gd name="T8" fmla="*/ 11 w 54"/>
                <a:gd name="T9" fmla="*/ 36 h 80"/>
                <a:gd name="T10" fmla="*/ 11 w 54"/>
                <a:gd name="T11" fmla="*/ 22 h 80"/>
                <a:gd name="T12" fmla="*/ 16 w 54"/>
                <a:gd name="T13" fmla="*/ 16 h 80"/>
                <a:gd name="T14" fmla="*/ 30 w 54"/>
                <a:gd name="T15" fmla="*/ 7 h 80"/>
                <a:gd name="T16" fmla="*/ 34 w 54"/>
                <a:gd name="T17" fmla="*/ 0 h 80"/>
                <a:gd name="T18" fmla="*/ 44 w 54"/>
                <a:gd name="T19" fmla="*/ 18 h 80"/>
                <a:gd name="T20" fmla="*/ 49 w 54"/>
                <a:gd name="T21" fmla="*/ 28 h 80"/>
                <a:gd name="T22" fmla="*/ 51 w 54"/>
                <a:gd name="T23" fmla="*/ 40 h 80"/>
                <a:gd name="T24" fmla="*/ 49 w 54"/>
                <a:gd name="T25" fmla="*/ 44 h 80"/>
                <a:gd name="T26" fmla="*/ 44 w 54"/>
                <a:gd name="T27" fmla="*/ 50 h 80"/>
                <a:gd name="T28" fmla="*/ 41 w 54"/>
                <a:gd name="T29" fmla="*/ 50 h 80"/>
                <a:gd name="T30" fmla="*/ 42 w 54"/>
                <a:gd name="T31" fmla="*/ 64 h 80"/>
                <a:gd name="T32" fmla="*/ 40 w 54"/>
                <a:gd name="T33" fmla="*/ 69 h 80"/>
                <a:gd name="T34" fmla="*/ 33 w 54"/>
                <a:gd name="T35" fmla="*/ 73 h 80"/>
                <a:gd name="T36" fmla="*/ 24 w 54"/>
                <a:gd name="T37" fmla="*/ 78 h 80"/>
                <a:gd name="T38" fmla="*/ 9 w 54"/>
                <a:gd name="T39" fmla="*/ 7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80">
                  <a:moveTo>
                    <a:pt x="9" y="75"/>
                  </a:moveTo>
                  <a:cubicBezTo>
                    <a:pt x="9" y="69"/>
                    <a:pt x="9" y="64"/>
                    <a:pt x="9" y="58"/>
                  </a:cubicBezTo>
                  <a:cubicBezTo>
                    <a:pt x="9" y="52"/>
                    <a:pt x="9" y="46"/>
                    <a:pt x="3" y="42"/>
                  </a:cubicBezTo>
                  <a:cubicBezTo>
                    <a:pt x="0" y="39"/>
                    <a:pt x="2" y="32"/>
                    <a:pt x="6" y="31"/>
                  </a:cubicBezTo>
                  <a:cubicBezTo>
                    <a:pt x="8" y="30"/>
                    <a:pt x="9" y="31"/>
                    <a:pt x="11" y="36"/>
                  </a:cubicBezTo>
                  <a:cubicBezTo>
                    <a:pt x="14" y="31"/>
                    <a:pt x="12" y="26"/>
                    <a:pt x="11" y="22"/>
                  </a:cubicBezTo>
                  <a:cubicBezTo>
                    <a:pt x="9" y="17"/>
                    <a:pt x="11" y="15"/>
                    <a:pt x="16" y="16"/>
                  </a:cubicBezTo>
                  <a:cubicBezTo>
                    <a:pt x="23" y="17"/>
                    <a:pt x="27" y="12"/>
                    <a:pt x="30" y="7"/>
                  </a:cubicBezTo>
                  <a:cubicBezTo>
                    <a:pt x="32" y="5"/>
                    <a:pt x="33" y="3"/>
                    <a:pt x="34" y="0"/>
                  </a:cubicBezTo>
                  <a:cubicBezTo>
                    <a:pt x="40" y="5"/>
                    <a:pt x="44" y="11"/>
                    <a:pt x="44" y="18"/>
                  </a:cubicBezTo>
                  <a:cubicBezTo>
                    <a:pt x="44" y="22"/>
                    <a:pt x="46" y="25"/>
                    <a:pt x="49" y="28"/>
                  </a:cubicBezTo>
                  <a:cubicBezTo>
                    <a:pt x="52" y="32"/>
                    <a:pt x="54" y="35"/>
                    <a:pt x="51" y="40"/>
                  </a:cubicBezTo>
                  <a:cubicBezTo>
                    <a:pt x="50" y="41"/>
                    <a:pt x="48" y="42"/>
                    <a:pt x="49" y="44"/>
                  </a:cubicBezTo>
                  <a:cubicBezTo>
                    <a:pt x="52" y="50"/>
                    <a:pt x="48" y="51"/>
                    <a:pt x="44" y="50"/>
                  </a:cubicBezTo>
                  <a:cubicBezTo>
                    <a:pt x="43" y="50"/>
                    <a:pt x="42" y="50"/>
                    <a:pt x="41" y="50"/>
                  </a:cubicBezTo>
                  <a:cubicBezTo>
                    <a:pt x="42" y="52"/>
                    <a:pt x="43" y="63"/>
                    <a:pt x="42" y="64"/>
                  </a:cubicBezTo>
                  <a:cubicBezTo>
                    <a:pt x="41" y="66"/>
                    <a:pt x="41" y="67"/>
                    <a:pt x="40" y="69"/>
                  </a:cubicBezTo>
                  <a:cubicBezTo>
                    <a:pt x="39" y="72"/>
                    <a:pt x="36" y="73"/>
                    <a:pt x="33" y="73"/>
                  </a:cubicBezTo>
                  <a:cubicBezTo>
                    <a:pt x="29" y="72"/>
                    <a:pt x="26" y="74"/>
                    <a:pt x="24" y="78"/>
                  </a:cubicBezTo>
                  <a:cubicBezTo>
                    <a:pt x="19" y="79"/>
                    <a:pt x="13" y="80"/>
                    <a:pt x="9" y="75"/>
                  </a:cubicBezTo>
                  <a:close/>
                </a:path>
              </a:pathLst>
            </a:custGeom>
            <a:solidFill>
              <a:srgbClr val="855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99">
              <a:extLst>
                <a:ext uri="{FF2B5EF4-FFF2-40B4-BE49-F238E27FC236}">
                  <a16:creationId xmlns:a16="http://schemas.microsoft.com/office/drawing/2014/main" id="{EC10202A-D9BB-7090-B74E-BE8C317EF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1301"/>
              <a:ext cx="74" cy="73"/>
            </a:xfrm>
            <a:custGeom>
              <a:avLst/>
              <a:gdLst>
                <a:gd name="T0" fmla="*/ 0 w 16"/>
                <a:gd name="T1" fmla="*/ 9 h 16"/>
                <a:gd name="T2" fmla="*/ 6 w 16"/>
                <a:gd name="T3" fmla="*/ 2 h 16"/>
                <a:gd name="T4" fmla="*/ 16 w 16"/>
                <a:gd name="T5" fmla="*/ 0 h 16"/>
                <a:gd name="T6" fmla="*/ 16 w 16"/>
                <a:gd name="T7" fmla="*/ 16 h 16"/>
                <a:gd name="T8" fmla="*/ 10 w 16"/>
                <a:gd name="T9" fmla="*/ 15 h 16"/>
                <a:gd name="T10" fmla="*/ 0 w 16"/>
                <a:gd name="T11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9"/>
                  </a:moveTo>
                  <a:cubicBezTo>
                    <a:pt x="0" y="4"/>
                    <a:pt x="1" y="1"/>
                    <a:pt x="6" y="2"/>
                  </a:cubicBezTo>
                  <a:cubicBezTo>
                    <a:pt x="10" y="3"/>
                    <a:pt x="13" y="1"/>
                    <a:pt x="16" y="0"/>
                  </a:cubicBezTo>
                  <a:cubicBezTo>
                    <a:pt x="16" y="5"/>
                    <a:pt x="16" y="10"/>
                    <a:pt x="16" y="16"/>
                  </a:cubicBezTo>
                  <a:cubicBezTo>
                    <a:pt x="14" y="16"/>
                    <a:pt x="12" y="16"/>
                    <a:pt x="10" y="15"/>
                  </a:cubicBezTo>
                  <a:cubicBezTo>
                    <a:pt x="5" y="14"/>
                    <a:pt x="2" y="13"/>
                    <a:pt x="0" y="9"/>
                  </a:cubicBezTo>
                  <a:close/>
                </a:path>
              </a:pathLst>
            </a:custGeom>
            <a:solidFill>
              <a:srgbClr val="7DA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100">
              <a:extLst>
                <a:ext uri="{FF2B5EF4-FFF2-40B4-BE49-F238E27FC236}">
                  <a16:creationId xmlns:a16="http://schemas.microsoft.com/office/drawing/2014/main" id="{11D23B78-C783-EF14-B178-7BBD0AB46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1328"/>
              <a:ext cx="128" cy="151"/>
            </a:xfrm>
            <a:custGeom>
              <a:avLst/>
              <a:gdLst>
                <a:gd name="T0" fmla="*/ 18 w 28"/>
                <a:gd name="T1" fmla="*/ 3 h 33"/>
                <a:gd name="T2" fmla="*/ 28 w 28"/>
                <a:gd name="T3" fmla="*/ 9 h 33"/>
                <a:gd name="T4" fmla="*/ 23 w 28"/>
                <a:gd name="T5" fmla="*/ 16 h 33"/>
                <a:gd name="T6" fmla="*/ 16 w 28"/>
                <a:gd name="T7" fmla="*/ 17 h 33"/>
                <a:gd name="T8" fmla="*/ 11 w 28"/>
                <a:gd name="T9" fmla="*/ 21 h 33"/>
                <a:gd name="T10" fmla="*/ 0 w 28"/>
                <a:gd name="T11" fmla="*/ 33 h 33"/>
                <a:gd name="T12" fmla="*/ 2 w 28"/>
                <a:gd name="T13" fmla="*/ 12 h 33"/>
                <a:gd name="T14" fmla="*/ 3 w 28"/>
                <a:gd name="T15" fmla="*/ 0 h 33"/>
                <a:gd name="T16" fmla="*/ 3 w 28"/>
                <a:gd name="T17" fmla="*/ 0 h 33"/>
                <a:gd name="T18" fmla="*/ 18 w 28"/>
                <a:gd name="T1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33">
                  <a:moveTo>
                    <a:pt x="18" y="3"/>
                  </a:moveTo>
                  <a:cubicBezTo>
                    <a:pt x="20" y="6"/>
                    <a:pt x="25" y="6"/>
                    <a:pt x="28" y="9"/>
                  </a:cubicBezTo>
                  <a:cubicBezTo>
                    <a:pt x="26" y="12"/>
                    <a:pt x="24" y="14"/>
                    <a:pt x="23" y="16"/>
                  </a:cubicBezTo>
                  <a:cubicBezTo>
                    <a:pt x="20" y="16"/>
                    <a:pt x="18" y="17"/>
                    <a:pt x="16" y="17"/>
                  </a:cubicBezTo>
                  <a:cubicBezTo>
                    <a:pt x="14" y="18"/>
                    <a:pt x="11" y="19"/>
                    <a:pt x="11" y="21"/>
                  </a:cubicBezTo>
                  <a:cubicBezTo>
                    <a:pt x="13" y="31"/>
                    <a:pt x="5" y="30"/>
                    <a:pt x="0" y="33"/>
                  </a:cubicBezTo>
                  <a:cubicBezTo>
                    <a:pt x="1" y="26"/>
                    <a:pt x="1" y="19"/>
                    <a:pt x="2" y="12"/>
                  </a:cubicBezTo>
                  <a:cubicBezTo>
                    <a:pt x="3" y="8"/>
                    <a:pt x="1" y="4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" y="2"/>
                    <a:pt x="13" y="2"/>
                    <a:pt x="18" y="3"/>
                  </a:cubicBezTo>
                  <a:close/>
                </a:path>
              </a:pathLst>
            </a:custGeom>
            <a:solidFill>
              <a:srgbClr val="F4A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101">
              <a:extLst>
                <a:ext uri="{FF2B5EF4-FFF2-40B4-BE49-F238E27FC236}">
                  <a16:creationId xmlns:a16="http://schemas.microsoft.com/office/drawing/2014/main" id="{C0C151B0-70CC-0E57-E5B6-D4023830A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1574"/>
              <a:ext cx="32" cy="192"/>
            </a:xfrm>
            <a:custGeom>
              <a:avLst/>
              <a:gdLst>
                <a:gd name="T0" fmla="*/ 0 w 7"/>
                <a:gd name="T1" fmla="*/ 41 h 42"/>
                <a:gd name="T2" fmla="*/ 6 w 7"/>
                <a:gd name="T3" fmla="*/ 4 h 42"/>
                <a:gd name="T4" fmla="*/ 7 w 7"/>
                <a:gd name="T5" fmla="*/ 0 h 42"/>
                <a:gd name="T6" fmla="*/ 1 w 7"/>
                <a:gd name="T7" fmla="*/ 41 h 42"/>
                <a:gd name="T8" fmla="*/ 0 w 7"/>
                <a:gd name="T9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2">
                  <a:moveTo>
                    <a:pt x="0" y="41"/>
                  </a:moveTo>
                  <a:cubicBezTo>
                    <a:pt x="2" y="29"/>
                    <a:pt x="4" y="16"/>
                    <a:pt x="6" y="4"/>
                  </a:cubicBezTo>
                  <a:cubicBezTo>
                    <a:pt x="6" y="2"/>
                    <a:pt x="6" y="1"/>
                    <a:pt x="7" y="0"/>
                  </a:cubicBezTo>
                  <a:cubicBezTo>
                    <a:pt x="7" y="14"/>
                    <a:pt x="4" y="28"/>
                    <a:pt x="1" y="41"/>
                  </a:cubicBezTo>
                  <a:cubicBezTo>
                    <a:pt x="1" y="42"/>
                    <a:pt x="0" y="42"/>
                    <a:pt x="0" y="41"/>
                  </a:cubicBezTo>
                  <a:close/>
                </a:path>
              </a:pathLst>
            </a:custGeom>
            <a:solidFill>
              <a:srgbClr val="237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102">
              <a:extLst>
                <a:ext uri="{FF2B5EF4-FFF2-40B4-BE49-F238E27FC236}">
                  <a16:creationId xmlns:a16="http://schemas.microsoft.com/office/drawing/2014/main" id="{585FA3B4-76A8-8C72-539C-1E6504D36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1830"/>
              <a:ext cx="18" cy="101"/>
            </a:xfrm>
            <a:custGeom>
              <a:avLst/>
              <a:gdLst>
                <a:gd name="T0" fmla="*/ 1 w 4"/>
                <a:gd name="T1" fmla="*/ 22 h 22"/>
                <a:gd name="T2" fmla="*/ 1 w 4"/>
                <a:gd name="T3" fmla="*/ 22 h 22"/>
                <a:gd name="T4" fmla="*/ 0 w 4"/>
                <a:gd name="T5" fmla="*/ 22 h 22"/>
                <a:gd name="T6" fmla="*/ 4 w 4"/>
                <a:gd name="T7" fmla="*/ 0 h 22"/>
                <a:gd name="T8" fmla="*/ 1 w 4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2">
                  <a:moveTo>
                    <a:pt x="1" y="22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4"/>
                    <a:pt x="1" y="7"/>
                    <a:pt x="4" y="0"/>
                  </a:cubicBezTo>
                  <a:cubicBezTo>
                    <a:pt x="4" y="8"/>
                    <a:pt x="2" y="15"/>
                    <a:pt x="1" y="22"/>
                  </a:cubicBezTo>
                  <a:close/>
                </a:path>
              </a:pathLst>
            </a:custGeom>
            <a:solidFill>
              <a:srgbClr val="207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103">
              <a:extLst>
                <a:ext uri="{FF2B5EF4-FFF2-40B4-BE49-F238E27FC236}">
                  <a16:creationId xmlns:a16="http://schemas.microsoft.com/office/drawing/2014/main" id="{FB0F9826-C479-2261-C0D0-420D0104A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1762"/>
              <a:ext cx="14" cy="68"/>
            </a:xfrm>
            <a:custGeom>
              <a:avLst/>
              <a:gdLst>
                <a:gd name="T0" fmla="*/ 2 w 3"/>
                <a:gd name="T1" fmla="*/ 0 h 15"/>
                <a:gd name="T2" fmla="*/ 3 w 3"/>
                <a:gd name="T3" fmla="*/ 0 h 15"/>
                <a:gd name="T4" fmla="*/ 1 w 3"/>
                <a:gd name="T5" fmla="*/ 15 h 15"/>
                <a:gd name="T6" fmla="*/ 2 w 3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5">
                  <a:moveTo>
                    <a:pt x="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5"/>
                    <a:pt x="3" y="10"/>
                    <a:pt x="1" y="15"/>
                  </a:cubicBezTo>
                  <a:cubicBezTo>
                    <a:pt x="0" y="10"/>
                    <a:pt x="2" y="5"/>
                    <a:pt x="2" y="0"/>
                  </a:cubicBezTo>
                  <a:close/>
                </a:path>
              </a:pathLst>
            </a:custGeom>
            <a:solidFill>
              <a:srgbClr val="207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Freeform 104">
              <a:extLst>
                <a:ext uri="{FF2B5EF4-FFF2-40B4-BE49-F238E27FC236}">
                  <a16:creationId xmlns:a16="http://schemas.microsoft.com/office/drawing/2014/main" id="{2702F026-F51D-7F00-CDCC-4F8236D0E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543"/>
              <a:ext cx="261" cy="164"/>
            </a:xfrm>
            <a:custGeom>
              <a:avLst/>
              <a:gdLst>
                <a:gd name="T0" fmla="*/ 38 w 57"/>
                <a:gd name="T1" fmla="*/ 0 h 36"/>
                <a:gd name="T2" fmla="*/ 57 w 57"/>
                <a:gd name="T3" fmla="*/ 2 h 36"/>
                <a:gd name="T4" fmla="*/ 52 w 57"/>
                <a:gd name="T5" fmla="*/ 8 h 36"/>
                <a:gd name="T6" fmla="*/ 50 w 57"/>
                <a:gd name="T7" fmla="*/ 8 h 36"/>
                <a:gd name="T8" fmla="*/ 32 w 57"/>
                <a:gd name="T9" fmla="*/ 27 h 36"/>
                <a:gd name="T10" fmla="*/ 12 w 57"/>
                <a:gd name="T11" fmla="*/ 36 h 36"/>
                <a:gd name="T12" fmla="*/ 4 w 57"/>
                <a:gd name="T13" fmla="*/ 27 h 36"/>
                <a:gd name="T14" fmla="*/ 9 w 57"/>
                <a:gd name="T15" fmla="*/ 25 h 36"/>
                <a:gd name="T16" fmla="*/ 6 w 57"/>
                <a:gd name="T17" fmla="*/ 19 h 36"/>
                <a:gd name="T18" fmla="*/ 0 w 57"/>
                <a:gd name="T19" fmla="*/ 13 h 36"/>
                <a:gd name="T20" fmla="*/ 16 w 57"/>
                <a:gd name="T21" fmla="*/ 3 h 36"/>
                <a:gd name="T22" fmla="*/ 38 w 57"/>
                <a:gd name="T2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36">
                  <a:moveTo>
                    <a:pt x="38" y="0"/>
                  </a:moveTo>
                  <a:cubicBezTo>
                    <a:pt x="45" y="0"/>
                    <a:pt x="51" y="3"/>
                    <a:pt x="57" y="2"/>
                  </a:cubicBezTo>
                  <a:cubicBezTo>
                    <a:pt x="56" y="4"/>
                    <a:pt x="54" y="6"/>
                    <a:pt x="52" y="8"/>
                  </a:cubicBezTo>
                  <a:cubicBezTo>
                    <a:pt x="51" y="7"/>
                    <a:pt x="50" y="7"/>
                    <a:pt x="50" y="8"/>
                  </a:cubicBezTo>
                  <a:cubicBezTo>
                    <a:pt x="45" y="15"/>
                    <a:pt x="38" y="21"/>
                    <a:pt x="32" y="27"/>
                  </a:cubicBezTo>
                  <a:cubicBezTo>
                    <a:pt x="25" y="31"/>
                    <a:pt x="20" y="36"/>
                    <a:pt x="12" y="36"/>
                  </a:cubicBezTo>
                  <a:cubicBezTo>
                    <a:pt x="10" y="33"/>
                    <a:pt x="5" y="31"/>
                    <a:pt x="4" y="27"/>
                  </a:cubicBezTo>
                  <a:cubicBezTo>
                    <a:pt x="5" y="25"/>
                    <a:pt x="8" y="27"/>
                    <a:pt x="9" y="25"/>
                  </a:cubicBezTo>
                  <a:cubicBezTo>
                    <a:pt x="9" y="22"/>
                    <a:pt x="7" y="21"/>
                    <a:pt x="6" y="19"/>
                  </a:cubicBezTo>
                  <a:cubicBezTo>
                    <a:pt x="4" y="17"/>
                    <a:pt x="2" y="15"/>
                    <a:pt x="0" y="13"/>
                  </a:cubicBezTo>
                  <a:cubicBezTo>
                    <a:pt x="3" y="6"/>
                    <a:pt x="10" y="5"/>
                    <a:pt x="16" y="3"/>
                  </a:cubicBezTo>
                  <a:cubicBezTo>
                    <a:pt x="24" y="3"/>
                    <a:pt x="31" y="1"/>
                    <a:pt x="38" y="0"/>
                  </a:cubicBezTo>
                  <a:close/>
                </a:path>
              </a:pathLst>
            </a:custGeom>
            <a:solidFill>
              <a:srgbClr val="26A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Freeform 105">
              <a:extLst>
                <a:ext uri="{FF2B5EF4-FFF2-40B4-BE49-F238E27FC236}">
                  <a16:creationId xmlns:a16="http://schemas.microsoft.com/office/drawing/2014/main" id="{885A4030-3940-E45D-297F-604594B48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506"/>
              <a:ext cx="92" cy="96"/>
            </a:xfrm>
            <a:custGeom>
              <a:avLst/>
              <a:gdLst>
                <a:gd name="T0" fmla="*/ 20 w 20"/>
                <a:gd name="T1" fmla="*/ 11 h 21"/>
                <a:gd name="T2" fmla="*/ 11 w 20"/>
                <a:gd name="T3" fmla="*/ 15 h 21"/>
                <a:gd name="T4" fmla="*/ 4 w 20"/>
                <a:gd name="T5" fmla="*/ 21 h 21"/>
                <a:gd name="T6" fmla="*/ 2 w 20"/>
                <a:gd name="T7" fmla="*/ 20 h 21"/>
                <a:gd name="T8" fmla="*/ 3 w 20"/>
                <a:gd name="T9" fmla="*/ 7 h 21"/>
                <a:gd name="T10" fmla="*/ 1 w 20"/>
                <a:gd name="T11" fmla="*/ 0 h 21"/>
                <a:gd name="T12" fmla="*/ 20 w 20"/>
                <a:gd name="T13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1">
                  <a:moveTo>
                    <a:pt x="20" y="11"/>
                  </a:moveTo>
                  <a:cubicBezTo>
                    <a:pt x="18" y="14"/>
                    <a:pt x="14" y="14"/>
                    <a:pt x="11" y="15"/>
                  </a:cubicBezTo>
                  <a:cubicBezTo>
                    <a:pt x="8" y="17"/>
                    <a:pt x="6" y="18"/>
                    <a:pt x="4" y="21"/>
                  </a:cubicBezTo>
                  <a:cubicBezTo>
                    <a:pt x="3" y="20"/>
                    <a:pt x="3" y="20"/>
                    <a:pt x="2" y="20"/>
                  </a:cubicBezTo>
                  <a:cubicBezTo>
                    <a:pt x="9" y="14"/>
                    <a:pt x="9" y="10"/>
                    <a:pt x="3" y="7"/>
                  </a:cubicBezTo>
                  <a:cubicBezTo>
                    <a:pt x="0" y="5"/>
                    <a:pt x="0" y="3"/>
                    <a:pt x="1" y="0"/>
                  </a:cubicBezTo>
                  <a:cubicBezTo>
                    <a:pt x="7" y="4"/>
                    <a:pt x="13" y="8"/>
                    <a:pt x="20" y="11"/>
                  </a:cubicBezTo>
                  <a:close/>
                </a:path>
              </a:pathLst>
            </a:custGeom>
            <a:solidFill>
              <a:srgbClr val="D8A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106">
              <a:extLst>
                <a:ext uri="{FF2B5EF4-FFF2-40B4-BE49-F238E27FC236}">
                  <a16:creationId xmlns:a16="http://schemas.microsoft.com/office/drawing/2014/main" id="{A0058B1F-9806-449D-F54F-87238D378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1328"/>
              <a:ext cx="14" cy="55"/>
            </a:xfrm>
            <a:custGeom>
              <a:avLst/>
              <a:gdLst>
                <a:gd name="T0" fmla="*/ 3 w 3"/>
                <a:gd name="T1" fmla="*/ 0 h 12"/>
                <a:gd name="T2" fmla="*/ 2 w 3"/>
                <a:gd name="T3" fmla="*/ 12 h 12"/>
                <a:gd name="T4" fmla="*/ 3 w 3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3" y="0"/>
                  </a:moveTo>
                  <a:cubicBezTo>
                    <a:pt x="2" y="4"/>
                    <a:pt x="3" y="8"/>
                    <a:pt x="2" y="12"/>
                  </a:cubicBezTo>
                  <a:cubicBezTo>
                    <a:pt x="2" y="8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855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Freeform 107">
              <a:extLst>
                <a:ext uri="{FF2B5EF4-FFF2-40B4-BE49-F238E27FC236}">
                  <a16:creationId xmlns:a16="http://schemas.microsoft.com/office/drawing/2014/main" id="{013FFE89-FB86-D510-8543-356731D24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1082"/>
              <a:ext cx="23" cy="36"/>
            </a:xfrm>
            <a:custGeom>
              <a:avLst/>
              <a:gdLst>
                <a:gd name="T0" fmla="*/ 3 w 5"/>
                <a:gd name="T1" fmla="*/ 8 h 8"/>
                <a:gd name="T2" fmla="*/ 0 w 5"/>
                <a:gd name="T3" fmla="*/ 4 h 8"/>
                <a:gd name="T4" fmla="*/ 3 w 5"/>
                <a:gd name="T5" fmla="*/ 0 h 8"/>
                <a:gd name="T6" fmla="*/ 5 w 5"/>
                <a:gd name="T7" fmla="*/ 5 h 8"/>
                <a:gd name="T8" fmla="*/ 3 w 5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0" y="8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1"/>
                    <a:pt x="5" y="3"/>
                    <a:pt x="5" y="5"/>
                  </a:cubicBezTo>
                  <a:cubicBezTo>
                    <a:pt x="5" y="7"/>
                    <a:pt x="5" y="8"/>
                    <a:pt x="3" y="8"/>
                  </a:cubicBezTo>
                  <a:close/>
                </a:path>
              </a:pathLst>
            </a:custGeom>
            <a:solidFill>
              <a:srgbClr val="2312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Freeform 108">
              <a:extLst>
                <a:ext uri="{FF2B5EF4-FFF2-40B4-BE49-F238E27FC236}">
                  <a16:creationId xmlns:a16="http://schemas.microsoft.com/office/drawing/2014/main" id="{7614D612-A565-956C-BAF3-15A7CCE9E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1050"/>
              <a:ext cx="32" cy="41"/>
            </a:xfrm>
            <a:custGeom>
              <a:avLst/>
              <a:gdLst>
                <a:gd name="T0" fmla="*/ 0 w 7"/>
                <a:gd name="T1" fmla="*/ 9 h 9"/>
                <a:gd name="T2" fmla="*/ 7 w 7"/>
                <a:gd name="T3" fmla="*/ 0 h 9"/>
                <a:gd name="T4" fmla="*/ 0 w 7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0" y="4"/>
                    <a:pt x="3" y="2"/>
                    <a:pt x="7" y="0"/>
                  </a:cubicBezTo>
                  <a:cubicBezTo>
                    <a:pt x="6" y="4"/>
                    <a:pt x="3" y="6"/>
                    <a:pt x="0" y="9"/>
                  </a:cubicBezTo>
                  <a:close/>
                </a:path>
              </a:pathLst>
            </a:custGeom>
            <a:solidFill>
              <a:srgbClr val="402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Breast Cancer Awareness Month by Slidesg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316</TotalTime>
  <Words>1588</Words>
  <Application>Microsoft Office PowerPoint</Application>
  <PresentationFormat>Presentación en pantalla (16:9)</PresentationFormat>
  <Paragraphs>226</Paragraphs>
  <Slides>38</Slides>
  <Notes>38</Notes>
  <HiddenSlides>0</HiddenSlides>
  <MMClips>0</MMClips>
  <ScaleCrop>false</ScaleCrop>
  <HeadingPairs>
    <vt:vector size="6" baseType="variant">
      <vt:variant>
        <vt:lpstr>Fuentes usadas</vt:lpstr>
      </vt:variant>
      <vt:variant>
        <vt:i4>9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38</vt:i4>
      </vt:variant>
    </vt:vector>
  </HeadingPairs>
  <TitlesOfParts>
    <vt:vector size="48" baseType="lpstr">
      <vt:lpstr>Arial</vt:lpstr>
      <vt:lpstr>Arial (Títulos)</vt:lpstr>
      <vt:lpstr>Bahnschrift</vt:lpstr>
      <vt:lpstr>Barlow</vt:lpstr>
      <vt:lpstr>Calibri</vt:lpstr>
      <vt:lpstr>Nunito</vt:lpstr>
      <vt:lpstr>Roboto</vt:lpstr>
      <vt:lpstr>Rubik</vt:lpstr>
      <vt:lpstr>Source Sans Pro</vt:lpstr>
      <vt:lpstr>Breast Cancer Awareness Month by Slidesgo</vt:lpstr>
      <vt:lpstr>CANCER</vt:lpstr>
      <vt:lpstr>01</vt:lpstr>
      <vt:lpstr>CONTENTS OF THIS TEMPLATE</vt:lpstr>
      <vt:lpstr>01</vt:lpstr>
      <vt:lpstr>INTRODUCTION</vt:lpstr>
      <vt:lpstr>BE STRONG AND FIGHT ON!</vt:lpstr>
      <vt:lpstr>UNDERSTANDING THE CONCEPTS</vt:lpstr>
      <vt:lpstr>05</vt:lpstr>
      <vt:lpstr>02</vt:lpstr>
      <vt:lpstr>AWARENESS &amp; PATHOLOGY</vt:lpstr>
      <vt:lpstr>AWARENESS &amp; PATHOLOGY</vt:lpstr>
      <vt:lpstr>AWESOME WORDS</vt:lpstr>
      <vt:lpstr>THIS CANCER AROUND THE WORLD</vt:lpstr>
      <vt:lpstr>67%</vt:lpstr>
      <vt:lpstr>03</vt:lpstr>
      <vt:lpstr>THIS CANCER AROUND THE WORLD</vt:lpstr>
      <vt:lpstr>–SOMEONE FAMOUS</vt:lpstr>
      <vt:lpstr>PATIENT CARE</vt:lpstr>
      <vt:lpstr>04</vt:lpstr>
      <vt:lpstr>UNDERSTANDING THE CONCEPTS</vt:lpstr>
      <vt:lpstr>A PICTURE REINFORCES THE CONCEPT</vt:lpstr>
      <vt:lpstr>1 in 8</vt:lpstr>
      <vt:lpstr>DOCTOR’S NOTES</vt:lpstr>
      <vt:lpstr>DOCTOR’S NOTES</vt:lpstr>
      <vt:lpstr>DOCTOR’S NOTES</vt:lpstr>
      <vt:lpstr>05</vt:lpstr>
      <vt:lpstr>TREATMENT HISTORY</vt:lpstr>
      <vt:lpstr>OUR TEAM</vt:lpstr>
      <vt:lpstr>TABLET MOCKUP</vt:lpstr>
      <vt:lpstr>CONCLUSIONS</vt:lpstr>
      <vt:lpstr>Thanks!</vt:lpstr>
      <vt:lpstr>Presentación de PowerPoint</vt:lpstr>
      <vt:lpstr>Presentación de PowerPoint</vt:lpstr>
      <vt:lpstr>RESOURCES</vt:lpstr>
      <vt:lpstr>Presentación de PowerPoint</vt:lpstr>
      <vt:lpstr>Presentación de PowerPoint</vt:lpstr>
      <vt:lpstr>Presentación de PowerPoint</vt:lpstr>
      <vt:lpstr>Presentación de PowerPoint</vt:lpstr>
    </vt:vector>
  </TitlesOfParts>
  <Manager>slidesppt.net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 cancer</dc:title>
  <dc:creator>Grym</dc:creator>
  <cp:lastModifiedBy>i201701069 (Sucasaca Mamani, Jean Carlo)</cp:lastModifiedBy>
  <cp:revision>34</cp:revision>
  <dcterms:modified xsi:type="dcterms:W3CDTF">2023-06-20T00:30:43Z</dcterms:modified>
  <cp:category>slidesppt.net</cp:category>
</cp:coreProperties>
</file>